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notesSlides/notesSlide21.xml" ContentType="application/vnd.openxmlformats-officedocument.presentationml.notesSlide+xml"/>
  <Override PartName="/ppt/charts/chart3.xml" ContentType="application/vnd.openxmlformats-officedocument.drawingml.chart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notesSlides/notesSlide23.xml" ContentType="application/vnd.openxmlformats-officedocument.presentationml.notesSlide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rts/chart6.xml" ContentType="application/vnd.openxmlformats-officedocument.drawingml.chart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71"/>
  </p:notesMasterIdLst>
  <p:sldIdLst>
    <p:sldId id="344" r:id="rId2"/>
    <p:sldId id="260" r:id="rId3"/>
    <p:sldId id="261" r:id="rId4"/>
    <p:sldId id="263" r:id="rId5"/>
    <p:sldId id="264" r:id="rId6"/>
    <p:sldId id="343" r:id="rId7"/>
    <p:sldId id="275" r:id="rId8"/>
    <p:sldId id="287" r:id="rId9"/>
    <p:sldId id="291" r:id="rId10"/>
    <p:sldId id="288" r:id="rId11"/>
    <p:sldId id="289" r:id="rId12"/>
    <p:sldId id="290" r:id="rId13"/>
    <p:sldId id="320" r:id="rId14"/>
    <p:sldId id="265" r:id="rId15"/>
    <p:sldId id="266" r:id="rId16"/>
    <p:sldId id="269" r:id="rId17"/>
    <p:sldId id="346" r:id="rId18"/>
    <p:sldId id="348" r:id="rId19"/>
    <p:sldId id="347" r:id="rId20"/>
    <p:sldId id="279" r:id="rId21"/>
    <p:sldId id="337" r:id="rId22"/>
    <p:sldId id="342" r:id="rId23"/>
    <p:sldId id="338" r:id="rId24"/>
    <p:sldId id="339" r:id="rId25"/>
    <p:sldId id="336" r:id="rId26"/>
    <p:sldId id="292" r:id="rId27"/>
    <p:sldId id="293" r:id="rId28"/>
    <p:sldId id="294" r:id="rId29"/>
    <p:sldId id="297" r:id="rId30"/>
    <p:sldId id="301" r:id="rId31"/>
    <p:sldId id="298" r:id="rId32"/>
    <p:sldId id="299" r:id="rId33"/>
    <p:sldId id="284" r:id="rId34"/>
    <p:sldId id="296" r:id="rId35"/>
    <p:sldId id="302" r:id="rId36"/>
    <p:sldId id="303" r:id="rId37"/>
    <p:sldId id="304" r:id="rId38"/>
    <p:sldId id="305" r:id="rId39"/>
    <p:sldId id="306" r:id="rId40"/>
    <p:sldId id="321" r:id="rId41"/>
    <p:sldId id="323" r:id="rId42"/>
    <p:sldId id="285" r:id="rId43"/>
    <p:sldId id="324" r:id="rId44"/>
    <p:sldId id="335" r:id="rId45"/>
    <p:sldId id="286" r:id="rId46"/>
    <p:sldId id="274" r:id="rId47"/>
    <p:sldId id="307" r:id="rId48"/>
    <p:sldId id="308" r:id="rId49"/>
    <p:sldId id="309" r:id="rId50"/>
    <p:sldId id="318" r:id="rId51"/>
    <p:sldId id="317" r:id="rId52"/>
    <p:sldId id="319" r:id="rId53"/>
    <p:sldId id="310" r:id="rId54"/>
    <p:sldId id="311" r:id="rId55"/>
    <p:sldId id="341" r:id="rId56"/>
    <p:sldId id="340" r:id="rId57"/>
    <p:sldId id="312" r:id="rId58"/>
    <p:sldId id="313" r:id="rId59"/>
    <p:sldId id="349" r:id="rId60"/>
    <p:sldId id="350" r:id="rId61"/>
    <p:sldId id="328" r:id="rId62"/>
    <p:sldId id="329" r:id="rId63"/>
    <p:sldId id="330" r:id="rId64"/>
    <p:sldId id="331" r:id="rId65"/>
    <p:sldId id="327" r:id="rId66"/>
    <p:sldId id="314" r:id="rId67"/>
    <p:sldId id="315" r:id="rId68"/>
    <p:sldId id="316" r:id="rId69"/>
    <p:sldId id="271" r:id="rId70"/>
  </p:sldIdLst>
  <p:sldSz cx="9144000" cy="6858000" type="screen4x3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D2D"/>
    <a:srgbClr val="FF3B3B"/>
    <a:srgbClr val="FB71D7"/>
    <a:srgbClr val="8F7C2D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Stile con tema 2 - Color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Stile con tema 2 - Color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22" autoAdjust="0"/>
    <p:restoredTop sz="89420" autoAdjust="0"/>
  </p:normalViewPr>
  <p:slideViewPr>
    <p:cSldViewPr>
      <p:cViewPr varScale="1">
        <p:scale>
          <a:sx n="74" d="100"/>
          <a:sy n="74" d="100"/>
        </p:scale>
        <p:origin x="1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ncenzo_polacco\Desktop\Elimina\Grafico_assistenza_04_04_2018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ncenzo_polacco\AppData\Local\Microsoft\Windows\Temporary%20Internet%20Files\Content.Outlook\YFC16XDM\Grafico_assistenza_04_04_2018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ncenzo_polacco\AppData\Local\Microsoft\Windows\Temporary%20Internet%20Files\Content.Outlook\YFC16XDM\Grafico_assistenza_04_04_2018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ncenzo_polacco\AppData\Local\Microsoft\Windows\Temporary%20Internet%20Files\Content.Outlook\YFC16XDM\Grafico_assistenza_04_04_2018.xls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vincenzo_polacco\AppData\Local\Microsoft\Windows\Temporary%20Internet%20Files\Content.Outlook\YFC16XDM\Grafico_assistenza_04_04_2018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Cartel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/>
            </a:pPr>
            <a:r>
              <a:rPr lang="it-IT" dirty="0" smtClean="0"/>
              <a:t>total</a:t>
            </a:r>
            <a:endParaRPr lang="it-IT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5240930132775528E-2"/>
          <c:y val="0.11217357089623078"/>
          <c:w val="0.78095607780828169"/>
          <c:h val="0.78553532660269321"/>
        </c:manualLayout>
      </c:layout>
      <c:lineChart>
        <c:grouping val="standard"/>
        <c:varyColors val="0"/>
        <c:ser>
          <c:idx val="0"/>
          <c:order val="0"/>
          <c:tx>
            <c:strRef>
              <c:f>'Andamento Assistenza'!$F$28</c:f>
              <c:strCache>
                <c:ptCount val="1"/>
                <c:pt idx="0">
                  <c:v>Totale complessivo</c:v>
                </c:pt>
              </c:strCache>
            </c:strRef>
          </c:tx>
          <c:spPr>
            <a:ln w="41275">
              <a:solidFill>
                <a:srgbClr val="FF2D2D"/>
              </a:solidFill>
            </a:ln>
          </c:spPr>
          <c:cat>
            <c:numRef>
              <c:f>'Andamento Assistenza'!$A$29:$A$47</c:f>
              <c:numCache>
                <c:formatCode>[$-410]mmm\-yy;@</c:formatCode>
                <c:ptCount val="19"/>
                <c:pt idx="0">
                  <c:v>42614</c:v>
                </c:pt>
                <c:pt idx="1">
                  <c:v>42644</c:v>
                </c:pt>
                <c:pt idx="2">
                  <c:v>42675</c:v>
                </c:pt>
                <c:pt idx="3">
                  <c:v>42705</c:v>
                </c:pt>
                <c:pt idx="4">
                  <c:v>42736</c:v>
                </c:pt>
                <c:pt idx="5">
                  <c:v>42767</c:v>
                </c:pt>
                <c:pt idx="6">
                  <c:v>42795</c:v>
                </c:pt>
                <c:pt idx="7">
                  <c:v>42826</c:v>
                </c:pt>
                <c:pt idx="8">
                  <c:v>42856</c:v>
                </c:pt>
                <c:pt idx="9">
                  <c:v>42887</c:v>
                </c:pt>
                <c:pt idx="10">
                  <c:v>42917</c:v>
                </c:pt>
                <c:pt idx="11">
                  <c:v>42948</c:v>
                </c:pt>
                <c:pt idx="12">
                  <c:v>42979</c:v>
                </c:pt>
                <c:pt idx="13">
                  <c:v>43009</c:v>
                </c:pt>
                <c:pt idx="14">
                  <c:v>43040</c:v>
                </c:pt>
                <c:pt idx="15">
                  <c:v>43070</c:v>
                </c:pt>
                <c:pt idx="16">
                  <c:v>43101</c:v>
                </c:pt>
                <c:pt idx="17">
                  <c:v>43132</c:v>
                </c:pt>
                <c:pt idx="18">
                  <c:v>43160</c:v>
                </c:pt>
              </c:numCache>
            </c:numRef>
          </c:cat>
          <c:val>
            <c:numRef>
              <c:f>'Andamento Assistenza'!$F$29:$F$47</c:f>
              <c:numCache>
                <c:formatCode>#,##0</c:formatCode>
                <c:ptCount val="19"/>
                <c:pt idx="0">
                  <c:v>3613</c:v>
                </c:pt>
                <c:pt idx="1">
                  <c:v>5074</c:v>
                </c:pt>
                <c:pt idx="2">
                  <c:v>29580</c:v>
                </c:pt>
                <c:pt idx="3">
                  <c:v>34494</c:v>
                </c:pt>
                <c:pt idx="4">
                  <c:v>33964</c:v>
                </c:pt>
                <c:pt idx="5">
                  <c:v>33639</c:v>
                </c:pt>
                <c:pt idx="6">
                  <c:v>33705</c:v>
                </c:pt>
                <c:pt idx="7">
                  <c:v>33862</c:v>
                </c:pt>
                <c:pt idx="8">
                  <c:v>33727</c:v>
                </c:pt>
                <c:pt idx="9">
                  <c:v>33651</c:v>
                </c:pt>
                <c:pt idx="10">
                  <c:v>33598</c:v>
                </c:pt>
                <c:pt idx="11">
                  <c:v>33535</c:v>
                </c:pt>
                <c:pt idx="12">
                  <c:v>33517</c:v>
                </c:pt>
                <c:pt idx="13">
                  <c:v>33328</c:v>
                </c:pt>
                <c:pt idx="14">
                  <c:v>33266</c:v>
                </c:pt>
                <c:pt idx="15">
                  <c:v>33134</c:v>
                </c:pt>
                <c:pt idx="16">
                  <c:v>32767</c:v>
                </c:pt>
                <c:pt idx="17">
                  <c:v>32584</c:v>
                </c:pt>
                <c:pt idx="18">
                  <c:v>32433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5970360"/>
        <c:axId val="115978936"/>
      </c:lineChart>
      <c:dateAx>
        <c:axId val="115970360"/>
        <c:scaling>
          <c:orientation val="minMax"/>
        </c:scaling>
        <c:delete val="0"/>
        <c:axPos val="b"/>
        <c:numFmt formatCode="[$-410]mmm\-yy;@" sourceLinked="0"/>
        <c:majorTickMark val="out"/>
        <c:minorTickMark val="none"/>
        <c:tickLblPos val="nextTo"/>
        <c:txPr>
          <a:bodyPr rot="-270000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15978936"/>
        <c:crosses val="autoZero"/>
        <c:auto val="1"/>
        <c:lblOffset val="100"/>
        <c:baseTimeUnit val="months"/>
      </c:dateAx>
      <c:valAx>
        <c:axId val="11597893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15970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690932311621967"/>
          <c:y val="0.51341841529068122"/>
          <c:w val="0.17287356321839067"/>
          <c:h val="9.4338763210154261E-2"/>
        </c:manualLayout>
      </c:layout>
      <c:overlay val="0"/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accent1">
        <a:lumMod val="40000"/>
        <a:lumOff val="60000"/>
      </a:schemeClr>
    </a:solidFill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/>
            </a:pPr>
            <a:r>
              <a:rPr lang="en-US" sz="1600" b="1" dirty="0" smtClean="0"/>
              <a:t>C.A.S. Subsidized person</a:t>
            </a:r>
            <a:endParaRPr lang="en-US" sz="1600" b="1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034951881014829"/>
          <c:y val="7.4548702245552642E-2"/>
          <c:w val="0.74860188453455112"/>
          <c:h val="0.83568202122882784"/>
        </c:manualLayout>
      </c:layout>
      <c:lineChart>
        <c:grouping val="standard"/>
        <c:varyColors val="0"/>
        <c:ser>
          <c:idx val="2"/>
          <c:order val="0"/>
          <c:tx>
            <c:strRef>
              <c:f>'Andamento Assistenza'!$D$28</c:f>
              <c:strCache>
                <c:ptCount val="1"/>
                <c:pt idx="0">
                  <c:v>Cas</c:v>
                </c:pt>
              </c:strCache>
            </c:strRef>
          </c:tx>
          <c:cat>
            <c:numRef>
              <c:f>'Andamento Assistenza'!$A$29:$A$47</c:f>
              <c:numCache>
                <c:formatCode>[$-410]mmm\-yy;@</c:formatCode>
                <c:ptCount val="19"/>
                <c:pt idx="0">
                  <c:v>42614</c:v>
                </c:pt>
                <c:pt idx="1">
                  <c:v>42644</c:v>
                </c:pt>
                <c:pt idx="2">
                  <c:v>42675</c:v>
                </c:pt>
                <c:pt idx="3">
                  <c:v>42705</c:v>
                </c:pt>
                <c:pt idx="4">
                  <c:v>42736</c:v>
                </c:pt>
                <c:pt idx="5">
                  <c:v>42767</c:v>
                </c:pt>
                <c:pt idx="6">
                  <c:v>42795</c:v>
                </c:pt>
                <c:pt idx="7">
                  <c:v>42826</c:v>
                </c:pt>
                <c:pt idx="8">
                  <c:v>42856</c:v>
                </c:pt>
                <c:pt idx="9">
                  <c:v>42887</c:v>
                </c:pt>
                <c:pt idx="10">
                  <c:v>42917</c:v>
                </c:pt>
                <c:pt idx="11">
                  <c:v>42948</c:v>
                </c:pt>
                <c:pt idx="12">
                  <c:v>42979</c:v>
                </c:pt>
                <c:pt idx="13">
                  <c:v>43009</c:v>
                </c:pt>
                <c:pt idx="14">
                  <c:v>43040</c:v>
                </c:pt>
                <c:pt idx="15">
                  <c:v>43070</c:v>
                </c:pt>
                <c:pt idx="16">
                  <c:v>43101</c:v>
                </c:pt>
                <c:pt idx="17">
                  <c:v>43132</c:v>
                </c:pt>
                <c:pt idx="18">
                  <c:v>43160</c:v>
                </c:pt>
              </c:numCache>
            </c:numRef>
          </c:cat>
          <c:val>
            <c:numRef>
              <c:f>'Andamento Assistenza'!$D$29:$D$47</c:f>
              <c:numCache>
                <c:formatCode>#,##0</c:formatCode>
                <c:ptCount val="19"/>
                <c:pt idx="0">
                  <c:v>3520</c:v>
                </c:pt>
                <c:pt idx="1">
                  <c:v>4907</c:v>
                </c:pt>
                <c:pt idx="2">
                  <c:v>21905</c:v>
                </c:pt>
                <c:pt idx="3">
                  <c:v>26450</c:v>
                </c:pt>
                <c:pt idx="4">
                  <c:v>27584</c:v>
                </c:pt>
                <c:pt idx="5">
                  <c:v>27704</c:v>
                </c:pt>
                <c:pt idx="6">
                  <c:v>28100</c:v>
                </c:pt>
                <c:pt idx="7">
                  <c:v>28649</c:v>
                </c:pt>
                <c:pt idx="8">
                  <c:v>28818</c:v>
                </c:pt>
                <c:pt idx="9">
                  <c:v>29177</c:v>
                </c:pt>
                <c:pt idx="10">
                  <c:v>29371</c:v>
                </c:pt>
                <c:pt idx="11">
                  <c:v>29404</c:v>
                </c:pt>
                <c:pt idx="12">
                  <c:v>29430</c:v>
                </c:pt>
                <c:pt idx="13">
                  <c:v>29372</c:v>
                </c:pt>
                <c:pt idx="14">
                  <c:v>29330</c:v>
                </c:pt>
                <c:pt idx="15">
                  <c:v>29121</c:v>
                </c:pt>
                <c:pt idx="16">
                  <c:v>28569</c:v>
                </c:pt>
                <c:pt idx="17">
                  <c:v>28086</c:v>
                </c:pt>
                <c:pt idx="18">
                  <c:v>27882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6534680"/>
        <c:axId val="116067872"/>
      </c:lineChart>
      <c:dateAx>
        <c:axId val="116534680"/>
        <c:scaling>
          <c:orientation val="minMax"/>
        </c:scaling>
        <c:delete val="0"/>
        <c:axPos val="b"/>
        <c:numFmt formatCode="[$-410]mmm\-yy;@" sourceLinked="0"/>
        <c:majorTickMark val="out"/>
        <c:minorTickMark val="none"/>
        <c:tickLblPos val="nextTo"/>
        <c:txPr>
          <a:bodyPr rot="-27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16067872"/>
        <c:crosses val="autoZero"/>
        <c:auto val="1"/>
        <c:lblOffset val="100"/>
        <c:baseTimeUnit val="months"/>
      </c:dateAx>
      <c:valAx>
        <c:axId val="11606787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165346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821619519782047"/>
          <c:y val="0.50372833025501462"/>
          <c:w val="0.10156669113678812"/>
          <c:h val="5.6246858031634796E-2"/>
        </c:manualLayout>
      </c:layout>
      <c:overlay val="0"/>
      <c:spPr>
        <a:solidFill>
          <a:schemeClr val="accent1">
            <a:lumMod val="20000"/>
            <a:lumOff val="80000"/>
          </a:schemeClr>
        </a:solidFill>
      </c:spPr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accent1">
        <a:lumMod val="40000"/>
        <a:lumOff val="60000"/>
      </a:schemeClr>
    </a:solidFill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/>
            </a:pPr>
            <a:r>
              <a:rPr lang="it-IT" sz="1600" b="1" dirty="0" smtClean="0"/>
              <a:t>In </a:t>
            </a:r>
            <a:r>
              <a:rPr lang="it-IT" sz="1600" b="1" dirty="0" err="1" smtClean="0"/>
              <a:t>hotels</a:t>
            </a:r>
            <a:endParaRPr lang="it-IT" sz="1600" b="1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034951881014834"/>
          <c:y val="7.4548702245552642E-2"/>
          <c:w val="0.67878494115438837"/>
          <c:h val="0.70558235776083456"/>
        </c:manualLayout>
      </c:layout>
      <c:lineChart>
        <c:grouping val="standard"/>
        <c:varyColors val="0"/>
        <c:ser>
          <c:idx val="0"/>
          <c:order val="0"/>
          <c:tx>
            <c:strRef>
              <c:f>'Andamento Assistenza'!$B$28</c:f>
              <c:strCache>
                <c:ptCount val="1"/>
                <c:pt idx="0">
                  <c:v>Albergo</c:v>
                </c:pt>
              </c:strCache>
            </c:strRef>
          </c:tx>
          <c:cat>
            <c:numRef>
              <c:f>'Andamento Assistenza'!$A$29:$A$47</c:f>
              <c:numCache>
                <c:formatCode>[$-410]mmm\-yy;@</c:formatCode>
                <c:ptCount val="19"/>
                <c:pt idx="0">
                  <c:v>42614</c:v>
                </c:pt>
                <c:pt idx="1">
                  <c:v>42644</c:v>
                </c:pt>
                <c:pt idx="2">
                  <c:v>42675</c:v>
                </c:pt>
                <c:pt idx="3">
                  <c:v>42705</c:v>
                </c:pt>
                <c:pt idx="4">
                  <c:v>42736</c:v>
                </c:pt>
                <c:pt idx="5">
                  <c:v>42767</c:v>
                </c:pt>
                <c:pt idx="6">
                  <c:v>42795</c:v>
                </c:pt>
                <c:pt idx="7">
                  <c:v>42826</c:v>
                </c:pt>
                <c:pt idx="8">
                  <c:v>42856</c:v>
                </c:pt>
                <c:pt idx="9">
                  <c:v>42887</c:v>
                </c:pt>
                <c:pt idx="10">
                  <c:v>42917</c:v>
                </c:pt>
                <c:pt idx="11">
                  <c:v>42948</c:v>
                </c:pt>
                <c:pt idx="12">
                  <c:v>42979</c:v>
                </c:pt>
                <c:pt idx="13">
                  <c:v>43009</c:v>
                </c:pt>
                <c:pt idx="14">
                  <c:v>43040</c:v>
                </c:pt>
                <c:pt idx="15">
                  <c:v>43070</c:v>
                </c:pt>
                <c:pt idx="16">
                  <c:v>43101</c:v>
                </c:pt>
                <c:pt idx="17">
                  <c:v>43132</c:v>
                </c:pt>
                <c:pt idx="18">
                  <c:v>43160</c:v>
                </c:pt>
              </c:numCache>
            </c:numRef>
          </c:cat>
          <c:val>
            <c:numRef>
              <c:f>'Andamento Assistenza'!$B$29:$B$47</c:f>
              <c:numCache>
                <c:formatCode>#,##0</c:formatCode>
                <c:ptCount val="19"/>
                <c:pt idx="0">
                  <c:v>73</c:v>
                </c:pt>
                <c:pt idx="1">
                  <c:v>146</c:v>
                </c:pt>
                <c:pt idx="2">
                  <c:v>7259</c:v>
                </c:pt>
                <c:pt idx="3">
                  <c:v>7692</c:v>
                </c:pt>
                <c:pt idx="4">
                  <c:v>6088</c:v>
                </c:pt>
                <c:pt idx="5">
                  <c:v>5511</c:v>
                </c:pt>
                <c:pt idx="6">
                  <c:v>4980</c:v>
                </c:pt>
                <c:pt idx="7">
                  <c:v>4553</c:v>
                </c:pt>
                <c:pt idx="8">
                  <c:v>4253</c:v>
                </c:pt>
                <c:pt idx="9">
                  <c:v>3804</c:v>
                </c:pt>
                <c:pt idx="10">
                  <c:v>3566</c:v>
                </c:pt>
                <c:pt idx="11">
                  <c:v>3434</c:v>
                </c:pt>
                <c:pt idx="12">
                  <c:v>3286</c:v>
                </c:pt>
                <c:pt idx="13">
                  <c:v>3086</c:v>
                </c:pt>
                <c:pt idx="14">
                  <c:v>2861</c:v>
                </c:pt>
                <c:pt idx="15">
                  <c:v>2710</c:v>
                </c:pt>
                <c:pt idx="16">
                  <c:v>2271</c:v>
                </c:pt>
                <c:pt idx="17">
                  <c:v>1976</c:v>
                </c:pt>
                <c:pt idx="18">
                  <c:v>1798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6144968"/>
        <c:axId val="116157640"/>
      </c:lineChart>
      <c:dateAx>
        <c:axId val="116144968"/>
        <c:scaling>
          <c:orientation val="minMax"/>
        </c:scaling>
        <c:delete val="0"/>
        <c:axPos val="b"/>
        <c:numFmt formatCode="[$-410]mmm\-yy;@" sourceLinked="0"/>
        <c:majorTickMark val="out"/>
        <c:minorTickMark val="none"/>
        <c:tickLblPos val="nextTo"/>
        <c:txPr>
          <a:bodyPr rot="-27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16157640"/>
        <c:crosses val="autoZero"/>
        <c:auto val="1"/>
        <c:lblOffset val="100"/>
        <c:baseTimeUnit val="months"/>
      </c:dateAx>
      <c:valAx>
        <c:axId val="11615764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116144968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1">
        <a:lumMod val="40000"/>
        <a:lumOff val="60000"/>
      </a:schemeClr>
    </a:solidFill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/>
            </a:pPr>
            <a:r>
              <a:rPr lang="it-IT" sz="1600" b="1" i="0" u="none" strike="noStrike" baseline="0" dirty="0" smtClean="0"/>
              <a:t>Emergency </a:t>
            </a:r>
            <a:r>
              <a:rPr lang="it-IT" sz="1600" b="1" i="0" u="none" strike="noStrike" baseline="0" dirty="0" err="1" smtClean="0"/>
              <a:t>temporary</a:t>
            </a:r>
            <a:r>
              <a:rPr lang="it-IT" sz="1600" b="1" i="0" u="none" strike="noStrike" baseline="0" dirty="0" smtClean="0"/>
              <a:t>  </a:t>
            </a:r>
            <a:r>
              <a:rPr lang="it-IT" sz="1600" b="1" i="0" u="none" strike="noStrike" baseline="0" dirty="0" err="1" smtClean="0"/>
              <a:t>housing</a:t>
            </a:r>
            <a:r>
              <a:rPr lang="it-IT" sz="1600" b="1" i="0" u="none" strike="noStrike" baseline="0" dirty="0" smtClean="0"/>
              <a:t> </a:t>
            </a:r>
            <a:r>
              <a:rPr lang="it-IT" sz="1600" b="1" dirty="0" smtClean="0"/>
              <a:t>- SAE</a:t>
            </a:r>
            <a:endParaRPr lang="it-IT" sz="1600" b="1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5240930132775514E-2"/>
          <c:y val="9.8064223453550037E-2"/>
          <c:w val="0.78095607780828169"/>
          <c:h val="0.77612909497423965"/>
        </c:manualLayout>
      </c:layout>
      <c:lineChart>
        <c:grouping val="standard"/>
        <c:varyColors val="0"/>
        <c:ser>
          <c:idx val="3"/>
          <c:order val="0"/>
          <c:tx>
            <c:strRef>
              <c:f>'Andamento Assistenza'!$E$28</c:f>
              <c:strCache>
                <c:ptCount val="1"/>
                <c:pt idx="0">
                  <c:v>SAE</c:v>
                </c:pt>
              </c:strCache>
            </c:strRef>
          </c:tx>
          <c:cat>
            <c:numRef>
              <c:f>'Andamento Assistenza'!$A$29:$A$47</c:f>
              <c:numCache>
                <c:formatCode>[$-410]mmm\-yy;@</c:formatCode>
                <c:ptCount val="19"/>
                <c:pt idx="0">
                  <c:v>42614</c:v>
                </c:pt>
                <c:pt idx="1">
                  <c:v>42644</c:v>
                </c:pt>
                <c:pt idx="2">
                  <c:v>42675</c:v>
                </c:pt>
                <c:pt idx="3">
                  <c:v>42705</c:v>
                </c:pt>
                <c:pt idx="4">
                  <c:v>42736</c:v>
                </c:pt>
                <c:pt idx="5">
                  <c:v>42767</c:v>
                </c:pt>
                <c:pt idx="6">
                  <c:v>42795</c:v>
                </c:pt>
                <c:pt idx="7">
                  <c:v>42826</c:v>
                </c:pt>
                <c:pt idx="8">
                  <c:v>42856</c:v>
                </c:pt>
                <c:pt idx="9">
                  <c:v>42887</c:v>
                </c:pt>
                <c:pt idx="10">
                  <c:v>42917</c:v>
                </c:pt>
                <c:pt idx="11">
                  <c:v>42948</c:v>
                </c:pt>
                <c:pt idx="12">
                  <c:v>42979</c:v>
                </c:pt>
                <c:pt idx="13">
                  <c:v>43009</c:v>
                </c:pt>
                <c:pt idx="14">
                  <c:v>43040</c:v>
                </c:pt>
                <c:pt idx="15">
                  <c:v>43070</c:v>
                </c:pt>
                <c:pt idx="16">
                  <c:v>43101</c:v>
                </c:pt>
                <c:pt idx="17">
                  <c:v>43132</c:v>
                </c:pt>
                <c:pt idx="18">
                  <c:v>43160</c:v>
                </c:pt>
              </c:numCache>
            </c:numRef>
          </c:cat>
          <c:val>
            <c:numRef>
              <c:f>'Andamento Assistenza'!$E$29:$E$47</c:f>
              <c:numCache>
                <c:formatCode>#,##0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56</c:v>
                </c:pt>
                <c:pt idx="12">
                  <c:v>161</c:v>
                </c:pt>
                <c:pt idx="13">
                  <c:v>218</c:v>
                </c:pt>
                <c:pt idx="14">
                  <c:v>424</c:v>
                </c:pt>
                <c:pt idx="15">
                  <c:v>663</c:v>
                </c:pt>
                <c:pt idx="16">
                  <c:v>1369</c:v>
                </c:pt>
                <c:pt idx="17">
                  <c:v>2013</c:v>
                </c:pt>
                <c:pt idx="18">
                  <c:v>2275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944240"/>
        <c:axId val="84944632"/>
      </c:lineChart>
      <c:dateAx>
        <c:axId val="84944240"/>
        <c:scaling>
          <c:orientation val="minMax"/>
        </c:scaling>
        <c:delete val="0"/>
        <c:axPos val="b"/>
        <c:numFmt formatCode="[$-410]mmm\-yy;@" sourceLinked="0"/>
        <c:majorTickMark val="out"/>
        <c:minorTickMark val="none"/>
        <c:tickLblPos val="nextTo"/>
        <c:txPr>
          <a:bodyPr rot="-27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84944632"/>
        <c:crosses val="autoZero"/>
        <c:auto val="1"/>
        <c:lblOffset val="100"/>
        <c:baseTimeUnit val="months"/>
      </c:dateAx>
      <c:valAx>
        <c:axId val="8494463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84944240"/>
        <c:crosses val="autoZero"/>
        <c:crossBetween val="between"/>
      </c:valAx>
      <c:spPr>
        <a:solidFill>
          <a:schemeClr val="accent1">
            <a:lumMod val="40000"/>
            <a:lumOff val="60000"/>
          </a:schemeClr>
        </a:solidFill>
      </c:spPr>
    </c:plotArea>
    <c:legend>
      <c:legendPos val="r"/>
      <c:layout>
        <c:manualLayout>
          <c:xMode val="edge"/>
          <c:yMode val="edge"/>
          <c:x val="0.82794380587484062"/>
          <c:y val="0.46064945585505518"/>
          <c:w val="0.13289059174116644"/>
          <c:h val="8.4932531581700443E-2"/>
        </c:manualLayout>
      </c:layout>
      <c:overlay val="0"/>
      <c:spPr>
        <a:solidFill>
          <a:schemeClr val="accent1">
            <a:lumMod val="20000"/>
            <a:lumOff val="80000"/>
          </a:schemeClr>
        </a:solidFill>
      </c:spPr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rgbClr val="CEB966">
        <a:lumMod val="40000"/>
        <a:lumOff val="60000"/>
      </a:srgbClr>
    </a:solidFill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034951881014839"/>
          <c:y val="7.454870224555267E-2"/>
          <c:w val="0.79628174830636556"/>
          <c:h val="0.83568202122882784"/>
        </c:manualLayout>
      </c:layout>
      <c:lineChart>
        <c:grouping val="standard"/>
        <c:varyColors val="0"/>
        <c:ser>
          <c:idx val="2"/>
          <c:order val="0"/>
          <c:tx>
            <c:strRef>
              <c:f>'Andamento Assistenza'!$D$28</c:f>
              <c:strCache>
                <c:ptCount val="1"/>
                <c:pt idx="0">
                  <c:v>Cas</c:v>
                </c:pt>
              </c:strCache>
            </c:strRef>
          </c:tx>
          <c:cat>
            <c:numRef>
              <c:f>'Andamento Assistenza'!$A$29:$A$47</c:f>
              <c:numCache>
                <c:formatCode>[$-410]mmm\-yy;@</c:formatCode>
                <c:ptCount val="19"/>
                <c:pt idx="0">
                  <c:v>42614</c:v>
                </c:pt>
                <c:pt idx="1">
                  <c:v>42644</c:v>
                </c:pt>
                <c:pt idx="2">
                  <c:v>42675</c:v>
                </c:pt>
                <c:pt idx="3">
                  <c:v>42705</c:v>
                </c:pt>
                <c:pt idx="4">
                  <c:v>42736</c:v>
                </c:pt>
                <c:pt idx="5">
                  <c:v>42767</c:v>
                </c:pt>
                <c:pt idx="6">
                  <c:v>42795</c:v>
                </c:pt>
                <c:pt idx="7">
                  <c:v>42826</c:v>
                </c:pt>
                <c:pt idx="8">
                  <c:v>42856</c:v>
                </c:pt>
                <c:pt idx="9">
                  <c:v>42887</c:v>
                </c:pt>
                <c:pt idx="10">
                  <c:v>42917</c:v>
                </c:pt>
                <c:pt idx="11">
                  <c:v>42948</c:v>
                </c:pt>
                <c:pt idx="12">
                  <c:v>42979</c:v>
                </c:pt>
                <c:pt idx="13">
                  <c:v>43009</c:v>
                </c:pt>
                <c:pt idx="14">
                  <c:v>43040</c:v>
                </c:pt>
                <c:pt idx="15">
                  <c:v>43070</c:v>
                </c:pt>
                <c:pt idx="16">
                  <c:v>43101</c:v>
                </c:pt>
                <c:pt idx="17">
                  <c:v>43132</c:v>
                </c:pt>
                <c:pt idx="18">
                  <c:v>43160</c:v>
                </c:pt>
              </c:numCache>
            </c:numRef>
          </c:cat>
          <c:val>
            <c:numRef>
              <c:f>'Andamento Assistenza'!$D$29:$D$47</c:f>
              <c:numCache>
                <c:formatCode>#,##0</c:formatCode>
                <c:ptCount val="19"/>
                <c:pt idx="0">
                  <c:v>3520</c:v>
                </c:pt>
                <c:pt idx="1">
                  <c:v>4907</c:v>
                </c:pt>
                <c:pt idx="2">
                  <c:v>21905</c:v>
                </c:pt>
                <c:pt idx="3">
                  <c:v>26450</c:v>
                </c:pt>
                <c:pt idx="4">
                  <c:v>27584</c:v>
                </c:pt>
                <c:pt idx="5">
                  <c:v>27704</c:v>
                </c:pt>
                <c:pt idx="6">
                  <c:v>28100</c:v>
                </c:pt>
                <c:pt idx="7">
                  <c:v>28649</c:v>
                </c:pt>
                <c:pt idx="8">
                  <c:v>28818</c:v>
                </c:pt>
                <c:pt idx="9">
                  <c:v>29177</c:v>
                </c:pt>
                <c:pt idx="10">
                  <c:v>29371</c:v>
                </c:pt>
                <c:pt idx="11">
                  <c:v>29404</c:v>
                </c:pt>
                <c:pt idx="12">
                  <c:v>29430</c:v>
                </c:pt>
                <c:pt idx="13">
                  <c:v>29372</c:v>
                </c:pt>
                <c:pt idx="14">
                  <c:v>29330</c:v>
                </c:pt>
                <c:pt idx="15">
                  <c:v>29121</c:v>
                </c:pt>
                <c:pt idx="16">
                  <c:v>28569</c:v>
                </c:pt>
                <c:pt idx="17">
                  <c:v>28086</c:v>
                </c:pt>
                <c:pt idx="18">
                  <c:v>27882</c:v>
                </c:pt>
              </c:numCache>
            </c:numRef>
          </c:val>
          <c:smooth val="0"/>
        </c:ser>
        <c:ser>
          <c:idx val="0"/>
          <c:order val="1"/>
          <c:tx>
            <c:strRef>
              <c:f>'Andamento Assistenza'!$B$28</c:f>
              <c:strCache>
                <c:ptCount val="1"/>
                <c:pt idx="0">
                  <c:v>Albergo</c:v>
                </c:pt>
              </c:strCache>
            </c:strRef>
          </c:tx>
          <c:cat>
            <c:numRef>
              <c:f>'Andamento Assistenza'!$A$29:$A$47</c:f>
              <c:numCache>
                <c:formatCode>[$-410]mmm\-yy;@</c:formatCode>
                <c:ptCount val="19"/>
                <c:pt idx="0">
                  <c:v>42614</c:v>
                </c:pt>
                <c:pt idx="1">
                  <c:v>42644</c:v>
                </c:pt>
                <c:pt idx="2">
                  <c:v>42675</c:v>
                </c:pt>
                <c:pt idx="3">
                  <c:v>42705</c:v>
                </c:pt>
                <c:pt idx="4">
                  <c:v>42736</c:v>
                </c:pt>
                <c:pt idx="5">
                  <c:v>42767</c:v>
                </c:pt>
                <c:pt idx="6">
                  <c:v>42795</c:v>
                </c:pt>
                <c:pt idx="7">
                  <c:v>42826</c:v>
                </c:pt>
                <c:pt idx="8">
                  <c:v>42856</c:v>
                </c:pt>
                <c:pt idx="9">
                  <c:v>42887</c:v>
                </c:pt>
                <c:pt idx="10">
                  <c:v>42917</c:v>
                </c:pt>
                <c:pt idx="11">
                  <c:v>42948</c:v>
                </c:pt>
                <c:pt idx="12">
                  <c:v>42979</c:v>
                </c:pt>
                <c:pt idx="13">
                  <c:v>43009</c:v>
                </c:pt>
                <c:pt idx="14">
                  <c:v>43040</c:v>
                </c:pt>
                <c:pt idx="15">
                  <c:v>43070</c:v>
                </c:pt>
                <c:pt idx="16">
                  <c:v>43101</c:v>
                </c:pt>
                <c:pt idx="17">
                  <c:v>43132</c:v>
                </c:pt>
                <c:pt idx="18">
                  <c:v>43160</c:v>
                </c:pt>
              </c:numCache>
            </c:numRef>
          </c:cat>
          <c:val>
            <c:numRef>
              <c:f>'Andamento Assistenza'!$B$29:$B$47</c:f>
              <c:numCache>
                <c:formatCode>#,##0</c:formatCode>
                <c:ptCount val="19"/>
                <c:pt idx="0">
                  <c:v>73</c:v>
                </c:pt>
                <c:pt idx="1">
                  <c:v>146</c:v>
                </c:pt>
                <c:pt idx="2">
                  <c:v>7259</c:v>
                </c:pt>
                <c:pt idx="3">
                  <c:v>7692</c:v>
                </c:pt>
                <c:pt idx="4">
                  <c:v>6088</c:v>
                </c:pt>
                <c:pt idx="5">
                  <c:v>5511</c:v>
                </c:pt>
                <c:pt idx="6">
                  <c:v>4980</c:v>
                </c:pt>
                <c:pt idx="7">
                  <c:v>4553</c:v>
                </c:pt>
                <c:pt idx="8">
                  <c:v>4253</c:v>
                </c:pt>
                <c:pt idx="9">
                  <c:v>3804</c:v>
                </c:pt>
                <c:pt idx="10">
                  <c:v>3566</c:v>
                </c:pt>
                <c:pt idx="11">
                  <c:v>3434</c:v>
                </c:pt>
                <c:pt idx="12">
                  <c:v>3286</c:v>
                </c:pt>
                <c:pt idx="13">
                  <c:v>3086</c:v>
                </c:pt>
                <c:pt idx="14">
                  <c:v>2861</c:v>
                </c:pt>
                <c:pt idx="15">
                  <c:v>2710</c:v>
                </c:pt>
                <c:pt idx="16">
                  <c:v>2271</c:v>
                </c:pt>
                <c:pt idx="17">
                  <c:v>1976</c:v>
                </c:pt>
                <c:pt idx="18">
                  <c:v>1798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'Andamento Assistenza'!$E$28</c:f>
              <c:strCache>
                <c:ptCount val="1"/>
                <c:pt idx="0">
                  <c:v>SAE</c:v>
                </c:pt>
              </c:strCache>
            </c:strRef>
          </c:tx>
          <c:spPr>
            <a:ln>
              <a:solidFill>
                <a:srgbClr val="FF3B3B"/>
              </a:solidFill>
            </a:ln>
          </c:spPr>
          <c:cat>
            <c:numRef>
              <c:f>'Andamento Assistenza'!$A$29:$A$47</c:f>
              <c:numCache>
                <c:formatCode>[$-410]mmm\-yy;@</c:formatCode>
                <c:ptCount val="19"/>
                <c:pt idx="0">
                  <c:v>42614</c:v>
                </c:pt>
                <c:pt idx="1">
                  <c:v>42644</c:v>
                </c:pt>
                <c:pt idx="2">
                  <c:v>42675</c:v>
                </c:pt>
                <c:pt idx="3">
                  <c:v>42705</c:v>
                </c:pt>
                <c:pt idx="4">
                  <c:v>42736</c:v>
                </c:pt>
                <c:pt idx="5">
                  <c:v>42767</c:v>
                </c:pt>
                <c:pt idx="6">
                  <c:v>42795</c:v>
                </c:pt>
                <c:pt idx="7">
                  <c:v>42826</c:v>
                </c:pt>
                <c:pt idx="8">
                  <c:v>42856</c:v>
                </c:pt>
                <c:pt idx="9">
                  <c:v>42887</c:v>
                </c:pt>
                <c:pt idx="10">
                  <c:v>42917</c:v>
                </c:pt>
                <c:pt idx="11">
                  <c:v>42948</c:v>
                </c:pt>
                <c:pt idx="12">
                  <c:v>42979</c:v>
                </c:pt>
                <c:pt idx="13">
                  <c:v>43009</c:v>
                </c:pt>
                <c:pt idx="14">
                  <c:v>43040</c:v>
                </c:pt>
                <c:pt idx="15">
                  <c:v>43070</c:v>
                </c:pt>
                <c:pt idx="16">
                  <c:v>43101</c:v>
                </c:pt>
                <c:pt idx="17">
                  <c:v>43132</c:v>
                </c:pt>
                <c:pt idx="18">
                  <c:v>43160</c:v>
                </c:pt>
              </c:numCache>
            </c:numRef>
          </c:cat>
          <c:val>
            <c:numRef>
              <c:f>'Andamento Assistenza'!$E$29:$E$47</c:f>
              <c:numCache>
                <c:formatCode>#,##0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56</c:v>
                </c:pt>
                <c:pt idx="12">
                  <c:v>161</c:v>
                </c:pt>
                <c:pt idx="13">
                  <c:v>218</c:v>
                </c:pt>
                <c:pt idx="14">
                  <c:v>424</c:v>
                </c:pt>
                <c:pt idx="15">
                  <c:v>663</c:v>
                </c:pt>
                <c:pt idx="16">
                  <c:v>1369</c:v>
                </c:pt>
                <c:pt idx="17">
                  <c:v>2013</c:v>
                </c:pt>
                <c:pt idx="18">
                  <c:v>2275</c:v>
                </c:pt>
              </c:numCache>
            </c:numRef>
          </c:val>
          <c:smooth val="0"/>
        </c:ser>
        <c:ser>
          <c:idx val="1"/>
          <c:order val="3"/>
          <c:tx>
            <c:strRef>
              <c:f>'Andamento Assistenza'!$C$28</c:f>
              <c:strCache>
                <c:ptCount val="1"/>
                <c:pt idx="0">
                  <c:v>Altre Strutture Ricettive</c:v>
                </c:pt>
              </c:strCache>
            </c:strRef>
          </c:tx>
          <c:spPr>
            <a:ln>
              <a:solidFill>
                <a:schemeClr val="bg1">
                  <a:lumMod val="75000"/>
                </a:schemeClr>
              </a:solidFill>
            </a:ln>
          </c:spPr>
          <c:marker>
            <c:symbol val="circle"/>
            <c:size val="4"/>
          </c:marker>
          <c:cat>
            <c:numRef>
              <c:f>'Andamento Assistenza'!$A$29:$A$47</c:f>
              <c:numCache>
                <c:formatCode>[$-410]mmm\-yy;@</c:formatCode>
                <c:ptCount val="19"/>
                <c:pt idx="0">
                  <c:v>42614</c:v>
                </c:pt>
                <c:pt idx="1">
                  <c:v>42644</c:v>
                </c:pt>
                <c:pt idx="2">
                  <c:v>42675</c:v>
                </c:pt>
                <c:pt idx="3">
                  <c:v>42705</c:v>
                </c:pt>
                <c:pt idx="4">
                  <c:v>42736</c:v>
                </c:pt>
                <c:pt idx="5">
                  <c:v>42767</c:v>
                </c:pt>
                <c:pt idx="6">
                  <c:v>42795</c:v>
                </c:pt>
                <c:pt idx="7">
                  <c:v>42826</c:v>
                </c:pt>
                <c:pt idx="8">
                  <c:v>42856</c:v>
                </c:pt>
                <c:pt idx="9">
                  <c:v>42887</c:v>
                </c:pt>
                <c:pt idx="10">
                  <c:v>42917</c:v>
                </c:pt>
                <c:pt idx="11">
                  <c:v>42948</c:v>
                </c:pt>
                <c:pt idx="12">
                  <c:v>42979</c:v>
                </c:pt>
                <c:pt idx="13">
                  <c:v>43009</c:v>
                </c:pt>
                <c:pt idx="14">
                  <c:v>43040</c:v>
                </c:pt>
                <c:pt idx="15">
                  <c:v>43070</c:v>
                </c:pt>
                <c:pt idx="16">
                  <c:v>43101</c:v>
                </c:pt>
                <c:pt idx="17">
                  <c:v>43132</c:v>
                </c:pt>
                <c:pt idx="18">
                  <c:v>43160</c:v>
                </c:pt>
              </c:numCache>
            </c:numRef>
          </c:cat>
          <c:val>
            <c:numRef>
              <c:f>'Andamento Assistenza'!$C$29:$C$47</c:f>
              <c:numCache>
                <c:formatCode>#,##0</c:formatCode>
                <c:ptCount val="19"/>
                <c:pt idx="0">
                  <c:v>20</c:v>
                </c:pt>
                <c:pt idx="1">
                  <c:v>21</c:v>
                </c:pt>
                <c:pt idx="2">
                  <c:v>416</c:v>
                </c:pt>
                <c:pt idx="3">
                  <c:v>352</c:v>
                </c:pt>
                <c:pt idx="4">
                  <c:v>292</c:v>
                </c:pt>
                <c:pt idx="5">
                  <c:v>424</c:v>
                </c:pt>
                <c:pt idx="6">
                  <c:v>625</c:v>
                </c:pt>
                <c:pt idx="7">
                  <c:v>660</c:v>
                </c:pt>
                <c:pt idx="8">
                  <c:v>656</c:v>
                </c:pt>
                <c:pt idx="9">
                  <c:v>670</c:v>
                </c:pt>
                <c:pt idx="10">
                  <c:v>661</c:v>
                </c:pt>
                <c:pt idx="11">
                  <c:v>641</c:v>
                </c:pt>
                <c:pt idx="12">
                  <c:v>640</c:v>
                </c:pt>
                <c:pt idx="13">
                  <c:v>652</c:v>
                </c:pt>
                <c:pt idx="14">
                  <c:v>651</c:v>
                </c:pt>
                <c:pt idx="15">
                  <c:v>640</c:v>
                </c:pt>
                <c:pt idx="16">
                  <c:v>558</c:v>
                </c:pt>
                <c:pt idx="17">
                  <c:v>509</c:v>
                </c:pt>
                <c:pt idx="18">
                  <c:v>478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945808"/>
        <c:axId val="84946200"/>
      </c:lineChart>
      <c:dateAx>
        <c:axId val="84945808"/>
        <c:scaling>
          <c:orientation val="minMax"/>
        </c:scaling>
        <c:delete val="0"/>
        <c:axPos val="b"/>
        <c:numFmt formatCode="[$-410]mmm\-yy;@" sourceLinked="0"/>
        <c:majorTickMark val="out"/>
        <c:minorTickMark val="none"/>
        <c:tickLblPos val="nextTo"/>
        <c:txPr>
          <a:bodyPr rot="-27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84946200"/>
        <c:crosses val="autoZero"/>
        <c:auto val="1"/>
        <c:lblOffset val="100"/>
        <c:baseTimeUnit val="months"/>
      </c:dateAx>
      <c:valAx>
        <c:axId val="8494620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it-IT"/>
          </a:p>
        </c:txPr>
        <c:crossAx val="849458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0806293849284154"/>
          <c:y val="0.35606646731317454"/>
          <c:w val="0.35447431140073032"/>
          <c:h val="0.24859915775400349"/>
        </c:manualLayout>
      </c:layout>
      <c:overlay val="0"/>
      <c:spPr>
        <a:solidFill>
          <a:schemeClr val="accent1">
            <a:lumMod val="20000"/>
            <a:lumOff val="80000"/>
          </a:schemeClr>
        </a:solidFill>
      </c:spPr>
      <c:txPr>
        <a:bodyPr/>
        <a:lstStyle/>
        <a:p>
          <a:pPr>
            <a:defRPr sz="13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accent1">
        <a:lumMod val="40000"/>
        <a:lumOff val="60000"/>
      </a:schemeClr>
    </a:solidFill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it-IT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899416028281132E-2"/>
          <c:y val="7.9247133581986484E-2"/>
          <c:w val="0.91122705190306497"/>
          <c:h val="0.79051641571119358"/>
        </c:manualLayout>
      </c:layout>
      <c:lineChart>
        <c:grouping val="standard"/>
        <c:varyColors val="0"/>
        <c:ser>
          <c:idx val="0"/>
          <c:order val="0"/>
          <c:spPr>
            <a:ln w="47625">
              <a:solidFill>
                <a:srgbClr val="FF0000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sz="1400"/>
                </a:pPr>
                <a:endParaRPr lang="it-IT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Foglio1!$A$1:$A$14</c:f>
              <c:numCache>
                <c:formatCode>[$-410]mmm\-yy;@</c:formatCode>
                <c:ptCount val="14"/>
                <c:pt idx="0">
                  <c:v>42887</c:v>
                </c:pt>
                <c:pt idx="1">
                  <c:v>42948</c:v>
                </c:pt>
                <c:pt idx="2">
                  <c:v>42979</c:v>
                </c:pt>
                <c:pt idx="3">
                  <c:v>43009</c:v>
                </c:pt>
                <c:pt idx="4">
                  <c:v>43040</c:v>
                </c:pt>
                <c:pt idx="5">
                  <c:v>43070</c:v>
                </c:pt>
                <c:pt idx="6">
                  <c:v>43101</c:v>
                </c:pt>
                <c:pt idx="7">
                  <c:v>43132</c:v>
                </c:pt>
                <c:pt idx="8">
                  <c:v>43160</c:v>
                </c:pt>
                <c:pt idx="9">
                  <c:v>43191</c:v>
                </c:pt>
                <c:pt idx="10">
                  <c:v>43221</c:v>
                </c:pt>
                <c:pt idx="11">
                  <c:v>43252</c:v>
                </c:pt>
                <c:pt idx="12">
                  <c:v>43282</c:v>
                </c:pt>
                <c:pt idx="13">
                  <c:v>43313</c:v>
                </c:pt>
              </c:numCache>
            </c:numRef>
          </c:cat>
          <c:val>
            <c:numRef>
              <c:f>Foglio1!$F$1:$F$14</c:f>
              <c:numCache>
                <c:formatCode>0%</c:formatCode>
                <c:ptCount val="14"/>
                <c:pt idx="0">
                  <c:v>1.3478486262312121E-2</c:v>
                </c:pt>
                <c:pt idx="1">
                  <c:v>4.3545878693623509E-2</c:v>
                </c:pt>
                <c:pt idx="2">
                  <c:v>0.10005184033177811</c:v>
                </c:pt>
                <c:pt idx="3">
                  <c:v>0.11093831000518398</c:v>
                </c:pt>
                <c:pt idx="4">
                  <c:v>0.18299637117677614</c:v>
                </c:pt>
                <c:pt idx="5">
                  <c:v>0.4271643338517368</c:v>
                </c:pt>
                <c:pt idx="6">
                  <c:v>0.5292897874546395</c:v>
                </c:pt>
                <c:pt idx="7">
                  <c:v>0.63608087091757548</c:v>
                </c:pt>
                <c:pt idx="8">
                  <c:v>0.72731985484707162</c:v>
                </c:pt>
                <c:pt idx="9">
                  <c:v>0.85951270088128418</c:v>
                </c:pt>
                <c:pt idx="10">
                  <c:v>0.95282529808190863</c:v>
                </c:pt>
                <c:pt idx="11">
                  <c:v>0.97045101088646968</c:v>
                </c:pt>
                <c:pt idx="12">
                  <c:v>0.97978227060653322</c:v>
                </c:pt>
                <c:pt idx="13">
                  <c:v>1.0000000000000002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6297952"/>
        <c:axId val="116298344"/>
      </c:lineChart>
      <c:dateAx>
        <c:axId val="116297952"/>
        <c:scaling>
          <c:orientation val="minMax"/>
        </c:scaling>
        <c:delete val="0"/>
        <c:axPos val="b"/>
        <c:numFmt formatCode="[$-410]mmm\-yy;@" sourceLinked="1"/>
        <c:majorTickMark val="out"/>
        <c:minorTickMark val="none"/>
        <c:tickLblPos val="nextTo"/>
        <c:txPr>
          <a:bodyPr rot="-3120000"/>
          <a:lstStyle/>
          <a:p>
            <a:pPr>
              <a:defRPr/>
            </a:pPr>
            <a:endParaRPr lang="it-IT"/>
          </a:p>
        </c:txPr>
        <c:crossAx val="116298344"/>
        <c:crosses val="autoZero"/>
        <c:auto val="1"/>
        <c:lblOffset val="100"/>
        <c:baseTimeUnit val="months"/>
      </c:dateAx>
      <c:valAx>
        <c:axId val="116298344"/>
        <c:scaling>
          <c:orientation val="minMax"/>
          <c:max val="1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16297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 b="1">
          <a:solidFill>
            <a:schemeClr val="bg1"/>
          </a:solidFill>
        </a:defRPr>
      </a:pPr>
      <a:endParaRPr lang="it-IT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0.29931</cdr:x>
      <cdr:y>0</cdr:y>
    </cdr:from>
    <cdr:to>
      <cdr:x>0.70482</cdr:x>
      <cdr:y>0.05479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2232248" y="0"/>
          <a:ext cx="302433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it-IT" sz="1600" dirty="0" err="1" smtClean="0"/>
            <a:t>summary</a:t>
          </a:r>
          <a:endParaRPr lang="it-IT" sz="1600" b="1" dirty="0">
            <a:latin typeface="Calibri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D483A5-CE09-47DF-8C26-F9C553D160F9}" type="datetimeFigureOut">
              <a:rPr lang="it-IT" smtClean="0"/>
              <a:pPr/>
              <a:t>24/05/2018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7A0BC-FAD8-4863-9F45-7CD2EAE40B4C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7278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</a:t>
            </a:r>
            <a:r>
              <a:rPr lang="it-IT" dirty="0" err="1" smtClean="0"/>
              <a:t>ingvterremoti.wordpress.com</a:t>
            </a:r>
            <a:r>
              <a:rPr lang="it-IT" dirty="0" smtClean="0"/>
              <a:t>/</a:t>
            </a:r>
            <a:r>
              <a:rPr lang="it-IT" dirty="0" err="1" smtClean="0"/>
              <a:t>tag</a:t>
            </a:r>
            <a:r>
              <a:rPr lang="it-IT" dirty="0" smtClean="0"/>
              <a:t>/terremoto-amatrice/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02054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</a:t>
            </a:r>
            <a:r>
              <a:rPr lang="it-IT" dirty="0" err="1" smtClean="0"/>
              <a:t>ingvterremoti.wordpress.com</a:t>
            </a:r>
            <a:r>
              <a:rPr lang="it-IT" dirty="0" smtClean="0"/>
              <a:t>/</a:t>
            </a:r>
            <a:r>
              <a:rPr lang="it-IT" dirty="0" err="1" smtClean="0"/>
              <a:t>tag</a:t>
            </a:r>
            <a:r>
              <a:rPr lang="it-IT" dirty="0" smtClean="0"/>
              <a:t>/terremoto-amatrice/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57368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84525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6535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4394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33863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33598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33598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32485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://www.radioc1inblu.it/notizie-cronaca/item/4438-camerino-la-voce-del-palazzo-di-via-sant-agostino-la-testimonianza-di-valeria-copponi; </a:t>
            </a:r>
          </a:p>
          <a:p>
            <a:r>
              <a:rPr lang="it-IT" dirty="0" smtClean="0"/>
              <a:t>http://www.maceratanotizie.it/24983/continua-a-tremare-il-maceratese-altre-230-scosse-di-terremoto-tra-marche-e-umbria/20161030-sanseverino-marche-terremoto-crollo?backto=www.maceratanotizie.it/24983/continua-a-tremare-il-maceratese-altre-230-scosse-di-terremoto-tra-marche-e-umbria;</a:t>
            </a:r>
          </a:p>
          <a:p>
            <a:r>
              <a:rPr lang="it-IT" dirty="0" err="1" smtClean="0"/>
              <a:t>https</a:t>
            </a:r>
            <a:r>
              <a:rPr lang="it-IT" dirty="0" smtClean="0"/>
              <a:t>://www.cri.it/10-01-2017-sisma-croce-rossa-marche-ricostruire;</a:t>
            </a:r>
          </a:p>
          <a:p>
            <a:r>
              <a:rPr lang="it-IT" dirty="0" smtClean="0"/>
              <a:t>http://tg24.sky.it/</a:t>
            </a:r>
            <a:r>
              <a:rPr lang="it-IT" dirty="0" err="1" smtClean="0"/>
              <a:t>tag</a:t>
            </a:r>
            <a:r>
              <a:rPr lang="it-IT" dirty="0" smtClean="0"/>
              <a:t>/tg24/camerino_1.html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://www.radioc1inblu.it/notizie-cronaca/item/4438-camerino-la-voce-del-palazzo-di-via-sant-agostino-la-testimonianza-di-valeria-copponi; </a:t>
            </a:r>
          </a:p>
          <a:p>
            <a:r>
              <a:rPr lang="it-IT" dirty="0" smtClean="0"/>
              <a:t>http://www.maceratanotizie.it/24983/continua-a-tremare-il-maceratese-altre-230-scosse-di-terremoto-tra-marche-e-umbria/20161030-sanseverino-marche-terremoto-crollo?backto=www.maceratanotizie.it/24983/continua-a-tremare-il-maceratese-altre-230-scosse-di-terremoto-tra-marche-e-umbria;</a:t>
            </a:r>
          </a:p>
          <a:p>
            <a:r>
              <a:rPr lang="it-IT" dirty="0" err="1" smtClean="0"/>
              <a:t>https</a:t>
            </a:r>
            <a:r>
              <a:rPr lang="it-IT" dirty="0" smtClean="0"/>
              <a:t>://www.cri.it/10-01-2017-sisma-croce-rossa-marche-ricostruire;</a:t>
            </a:r>
          </a:p>
          <a:p>
            <a:r>
              <a:rPr lang="it-IT" dirty="0" smtClean="0"/>
              <a:t>http://tg24.sky.it/</a:t>
            </a:r>
            <a:r>
              <a:rPr lang="it-IT" dirty="0" err="1" smtClean="0"/>
              <a:t>tag</a:t>
            </a:r>
            <a:r>
              <a:rPr lang="it-IT" dirty="0" smtClean="0"/>
              <a:t>/tg24/camerino_1.html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</a:t>
            </a:r>
            <a:r>
              <a:rPr lang="it-IT" dirty="0" err="1" smtClean="0"/>
              <a:t>ingvterremoti.wordpress.com</a:t>
            </a:r>
            <a:r>
              <a:rPr lang="it-IT" dirty="0" smtClean="0"/>
              <a:t>/</a:t>
            </a:r>
            <a:r>
              <a:rPr lang="it-IT" dirty="0" err="1" smtClean="0"/>
              <a:t>tag</a:t>
            </a:r>
            <a:r>
              <a:rPr lang="it-IT" dirty="0" smtClean="0"/>
              <a:t>/terremoto-amatrice/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47086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://www.radioc1inblu.it/notizie-cronaca/item/4438-camerino-la-voce-del-palazzo-di-via-sant-agostino-la-testimonianza-di-valeria-copponi; </a:t>
            </a:r>
          </a:p>
          <a:p>
            <a:r>
              <a:rPr lang="it-IT" dirty="0" smtClean="0"/>
              <a:t>http://www.maceratanotizie.it/24983/continua-a-tremare-il-maceratese-altre-230-scosse-di-terremoto-tra-marche-e-umbria/20161030-sanseverino-marche-terremoto-crollo?backto=www.maceratanotizie.it/24983/continua-a-tremare-il-maceratese-altre-230-scosse-di-terremoto-tra-marche-e-umbria;</a:t>
            </a:r>
          </a:p>
          <a:p>
            <a:r>
              <a:rPr lang="it-IT" dirty="0" err="1" smtClean="0"/>
              <a:t>https</a:t>
            </a:r>
            <a:r>
              <a:rPr lang="it-IT" dirty="0" smtClean="0"/>
              <a:t>://www.cri.it/10-01-2017-sisma-croce-rossa-marche-ricostruire;</a:t>
            </a:r>
          </a:p>
          <a:p>
            <a:r>
              <a:rPr lang="it-IT" dirty="0" smtClean="0"/>
              <a:t>http://tg24.sky.it/</a:t>
            </a:r>
            <a:r>
              <a:rPr lang="it-IT" dirty="0" err="1" smtClean="0"/>
              <a:t>tag</a:t>
            </a:r>
            <a:r>
              <a:rPr lang="it-IT" dirty="0" smtClean="0"/>
              <a:t>/tg24/camerino_1.html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://www.radioc1inblu.it/notizie-cronaca/item/4438-camerino-la-voce-del-palazzo-di-via-sant-agostino-la-testimonianza-di-valeria-copponi; </a:t>
            </a:r>
          </a:p>
          <a:p>
            <a:r>
              <a:rPr lang="it-IT" dirty="0" smtClean="0"/>
              <a:t>http://www.maceratanotizie.it/24983/continua-a-tremare-il-maceratese-altre-230-scosse-di-terremoto-tra-marche-e-umbria/20161030-sanseverino-marche-terremoto-crollo?backto=www.maceratanotizie.it/24983/continua-a-tremare-il-maceratese-altre-230-scosse-di-terremoto-tra-marche-e-umbria;</a:t>
            </a:r>
          </a:p>
          <a:p>
            <a:r>
              <a:rPr lang="it-IT" dirty="0" err="1" smtClean="0"/>
              <a:t>https</a:t>
            </a:r>
            <a:r>
              <a:rPr lang="it-IT" dirty="0" smtClean="0"/>
              <a:t>://www.cri.it/10-01-2017-sisma-croce-rossa-marche-ricostruire;</a:t>
            </a:r>
          </a:p>
          <a:p>
            <a:r>
              <a:rPr lang="it-IT" dirty="0" smtClean="0"/>
              <a:t>http://tg24.sky.it/</a:t>
            </a:r>
            <a:r>
              <a:rPr lang="it-IT" dirty="0" err="1" smtClean="0"/>
              <a:t>tag</a:t>
            </a:r>
            <a:r>
              <a:rPr lang="it-IT" dirty="0" smtClean="0"/>
              <a:t>/tg24/camerino_1.html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://www.radioc1inblu.it/notizie-cronaca/item/4438-camerino-la-voce-del-palazzo-di-via-sant-agostino-la-testimonianza-di-valeria-copponi; </a:t>
            </a:r>
          </a:p>
          <a:p>
            <a:r>
              <a:rPr lang="it-IT" dirty="0" smtClean="0"/>
              <a:t>http://www.maceratanotizie.it/24983/continua-a-tremare-il-maceratese-altre-230-scosse-di-terremoto-tra-marche-e-umbria/20161030-sanseverino-marche-terremoto-crollo?backto=www.maceratanotizie.it/24983/continua-a-tremare-il-maceratese-altre-230-scosse-di-terremoto-tra-marche-e-umbria;</a:t>
            </a:r>
          </a:p>
          <a:p>
            <a:r>
              <a:rPr lang="it-IT" dirty="0" err="1" smtClean="0"/>
              <a:t>https</a:t>
            </a:r>
            <a:r>
              <a:rPr lang="it-IT" dirty="0" smtClean="0"/>
              <a:t>://www.cri.it/10-01-2017-sisma-croce-rossa-marche-ricostruire;</a:t>
            </a:r>
          </a:p>
          <a:p>
            <a:r>
              <a:rPr lang="it-IT" dirty="0" smtClean="0"/>
              <a:t>http://tg24.sky.it/</a:t>
            </a:r>
            <a:r>
              <a:rPr lang="it-IT" dirty="0" err="1" smtClean="0"/>
              <a:t>tag</a:t>
            </a:r>
            <a:r>
              <a:rPr lang="it-IT" dirty="0" smtClean="0"/>
              <a:t>/tg24/camerino_1.html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://www.radioc1inblu.it/notizie-cronaca/item/4438-camerino-la-voce-del-palazzo-di-via-sant-agostino-la-testimonianza-di-valeria-copponi; </a:t>
            </a:r>
          </a:p>
          <a:p>
            <a:r>
              <a:rPr lang="it-IT" dirty="0" smtClean="0"/>
              <a:t>http://www.maceratanotizie.it/24983/continua-a-tremare-il-maceratese-altre-230-scosse-di-terremoto-tra-marche-e-umbria/20161030-sanseverino-marche-terremoto-crollo?backto=www.maceratanotizie.it/24983/continua-a-tremare-il-maceratese-altre-230-scosse-di-terremoto-tra-marche-e-umbria;</a:t>
            </a:r>
          </a:p>
          <a:p>
            <a:r>
              <a:rPr lang="it-IT" dirty="0" err="1" smtClean="0"/>
              <a:t>https</a:t>
            </a:r>
            <a:r>
              <a:rPr lang="it-IT" dirty="0" smtClean="0"/>
              <a:t>://www.cri.it/10-01-2017-sisma-croce-rossa-marche-ricostruire;</a:t>
            </a:r>
          </a:p>
          <a:p>
            <a:r>
              <a:rPr lang="it-IT" dirty="0" smtClean="0"/>
              <a:t>http://tg24.sky.it/</a:t>
            </a:r>
            <a:r>
              <a:rPr lang="it-IT" dirty="0" err="1" smtClean="0"/>
              <a:t>tag</a:t>
            </a:r>
            <a:r>
              <a:rPr lang="it-IT" dirty="0" smtClean="0"/>
              <a:t>/tg24/camerino_1.html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</a:t>
            </a:r>
            <a:r>
              <a:rPr lang="it-IT" dirty="0" err="1" smtClean="0"/>
              <a:t>ingvterremoti.wordpress.com</a:t>
            </a:r>
            <a:r>
              <a:rPr lang="it-IT" dirty="0" smtClean="0"/>
              <a:t>/</a:t>
            </a:r>
            <a:r>
              <a:rPr lang="it-IT" dirty="0" err="1" smtClean="0"/>
              <a:t>tag</a:t>
            </a:r>
            <a:r>
              <a:rPr lang="it-IT" dirty="0" smtClean="0"/>
              <a:t>/terremoto-amatrice/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57368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8417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1128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1128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1128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1128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1128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1128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1128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1128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2857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47116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285703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285703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285703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http://news-town.it/cronaca/16405-cratere-abruzzo-d-alfonso-approva-il-piano-per-la-gestione-di-macerie-e-rifiuti.html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343340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69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8192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8452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</a:t>
            </a:r>
            <a:r>
              <a:rPr lang="it-IT" dirty="0" err="1" smtClean="0"/>
              <a:t>ingvterremoti.wordpress.com</a:t>
            </a:r>
            <a:r>
              <a:rPr lang="it-IT" dirty="0" smtClean="0"/>
              <a:t>/</a:t>
            </a:r>
            <a:r>
              <a:rPr lang="it-IT" dirty="0" err="1" smtClean="0"/>
              <a:t>tag</a:t>
            </a:r>
            <a:r>
              <a:rPr lang="it-IT" dirty="0" smtClean="0"/>
              <a:t>/terremoto-amatrice/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5736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</a:t>
            </a:r>
            <a:r>
              <a:rPr lang="it-IT" dirty="0" err="1" smtClean="0"/>
              <a:t>ingvterremoti.wordpress.com</a:t>
            </a:r>
            <a:r>
              <a:rPr lang="it-IT" dirty="0" smtClean="0"/>
              <a:t>/</a:t>
            </a:r>
            <a:r>
              <a:rPr lang="it-IT" dirty="0" err="1" smtClean="0"/>
              <a:t>tag</a:t>
            </a:r>
            <a:r>
              <a:rPr lang="it-IT" dirty="0" smtClean="0"/>
              <a:t>/terremoto-amatrice/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5736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</a:t>
            </a:r>
            <a:r>
              <a:rPr lang="it-IT" dirty="0" err="1" smtClean="0"/>
              <a:t>ingvterremoti.wordpress.com</a:t>
            </a:r>
            <a:r>
              <a:rPr lang="it-IT" dirty="0" smtClean="0"/>
              <a:t>/</a:t>
            </a:r>
            <a:r>
              <a:rPr lang="it-IT" dirty="0" err="1" smtClean="0"/>
              <a:t>tag</a:t>
            </a:r>
            <a:r>
              <a:rPr lang="it-IT" dirty="0" smtClean="0"/>
              <a:t>/terremoto-amatrice/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5736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https</a:t>
            </a:r>
            <a:r>
              <a:rPr lang="it-IT" dirty="0" smtClean="0"/>
              <a:t>://</a:t>
            </a:r>
            <a:r>
              <a:rPr lang="it-IT" dirty="0" err="1" smtClean="0"/>
              <a:t>ingvterremoti.wordpress.com</a:t>
            </a:r>
            <a:r>
              <a:rPr lang="it-IT" dirty="0" smtClean="0"/>
              <a:t>/</a:t>
            </a:r>
            <a:r>
              <a:rPr lang="it-IT" dirty="0" err="1" smtClean="0"/>
              <a:t>tag</a:t>
            </a:r>
            <a:r>
              <a:rPr lang="it-IT" dirty="0" smtClean="0"/>
              <a:t>/terremoto-amatrice/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A0BC-FAD8-4863-9F45-7CD2EAE40B4C}" type="slidenum">
              <a:rPr lang="it-IT" smtClean="0"/>
              <a:pPr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5736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5ED9B-BA34-4AE8-8E69-4DDE90DA7939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66DB-3657-420C-BDD6-4746F0FA619D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356D-CAF3-4371-8C74-0485F6B24031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92203-1EDF-4143-9692-88E970225E19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E8954-5115-4B1A-AA45-8AD03E35FD2A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3BD7-C62C-4256-91C2-82AC097D1173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AB08-78F5-4104-9E04-C8C3EE171136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8AD1F-4FF8-4D7D-A4AD-BA76FAF5F43B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C7F8A-9AFA-42BD-BEC0-E7C26BB47FD6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06C7-1494-4A20-A198-DC22DCE5E760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it-IT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Fare clic sull'icona per inserire un'immagine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C582-99FB-400B-9697-FB16F3B180D4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236F7E6-6137-47AE-BCBD-11C213187080}" type="datetime1">
              <a:rPr lang="it-IT" smtClean="0"/>
              <a:pPr/>
              <a:t>24/05/2018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11EC02A-66D3-4AB2-BC99-EDCA1BE5A16D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.jpe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.jpe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38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.jpe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38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.jpe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38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.jpe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38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.jpe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38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.jpe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1</a:t>
            </a:fld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2604955" y="3244334"/>
            <a:ext cx="3934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/>
              <a:t>Marche </a:t>
            </a:r>
            <a:r>
              <a:rPr lang="it-IT" dirty="0" err="1" smtClean="0"/>
              <a:t>region</a:t>
            </a:r>
            <a:r>
              <a:rPr lang="it-IT" dirty="0" smtClean="0"/>
              <a:t>, </a:t>
            </a:r>
            <a:r>
              <a:rPr lang="it-IT" dirty="0" err="1" smtClean="0"/>
              <a:t>earthquake</a:t>
            </a:r>
            <a:r>
              <a:rPr lang="it-IT" dirty="0" smtClean="0"/>
              <a:t> </a:t>
            </a:r>
            <a:r>
              <a:rPr lang="it-IT" dirty="0" err="1" smtClean="0"/>
              <a:t>sequence</a:t>
            </a: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" y="44624"/>
            <a:ext cx="9144000" cy="6715276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3203848" y="2612198"/>
            <a:ext cx="554461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b="1" dirty="0" smtClean="0">
                <a:solidFill>
                  <a:schemeClr val="bg1"/>
                </a:solidFill>
              </a:rPr>
              <a:t>The </a:t>
            </a:r>
            <a:r>
              <a:rPr lang="it-IT" sz="2200" b="1" dirty="0" err="1" smtClean="0">
                <a:solidFill>
                  <a:schemeClr val="bg1"/>
                </a:solidFill>
              </a:rPr>
              <a:t>earthquake</a:t>
            </a:r>
            <a:r>
              <a:rPr lang="it-IT" sz="2200" b="1" dirty="0" smtClean="0">
                <a:solidFill>
                  <a:schemeClr val="bg1"/>
                </a:solidFill>
              </a:rPr>
              <a:t> </a:t>
            </a:r>
            <a:r>
              <a:rPr lang="it-IT" sz="2200" b="1" dirty="0" err="1" smtClean="0">
                <a:solidFill>
                  <a:schemeClr val="bg1"/>
                </a:solidFill>
              </a:rPr>
              <a:t>sequence</a:t>
            </a:r>
            <a:r>
              <a:rPr lang="it-IT" sz="2200" b="1" dirty="0" smtClean="0">
                <a:solidFill>
                  <a:schemeClr val="bg1"/>
                </a:solidFill>
              </a:rPr>
              <a:t> 2016/2017/2018 Marche </a:t>
            </a:r>
            <a:r>
              <a:rPr lang="it-IT" sz="2200" b="1" dirty="0" err="1">
                <a:solidFill>
                  <a:schemeClr val="bg1"/>
                </a:solidFill>
              </a:rPr>
              <a:t>R</a:t>
            </a:r>
            <a:r>
              <a:rPr lang="it-IT" sz="2200" b="1" dirty="0" err="1" smtClean="0">
                <a:solidFill>
                  <a:schemeClr val="bg1"/>
                </a:solidFill>
              </a:rPr>
              <a:t>egion</a:t>
            </a:r>
            <a:r>
              <a:rPr lang="it-IT" sz="2200" b="1" dirty="0" smtClean="0">
                <a:solidFill>
                  <a:schemeClr val="bg1"/>
                </a:solidFill>
              </a:rPr>
              <a:t>, </a:t>
            </a:r>
          </a:p>
          <a:p>
            <a:endParaRPr lang="it-IT" sz="2000" b="1" dirty="0" smtClean="0">
              <a:solidFill>
                <a:schemeClr val="bg1"/>
              </a:solidFill>
            </a:endParaRPr>
          </a:p>
          <a:p>
            <a:pPr lvl="0"/>
            <a:r>
              <a:rPr lang="en-US" sz="2000" b="1" dirty="0" smtClean="0">
                <a:solidFill>
                  <a:schemeClr val="bg1"/>
                </a:solidFill>
              </a:rPr>
              <a:t>David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PICCININI</a:t>
            </a:r>
            <a:r>
              <a:rPr lang="en-US" sz="2000" dirty="0" smtClean="0">
                <a:solidFill>
                  <a:schemeClr val="bg1"/>
                </a:solidFill>
              </a:rPr>
              <a:t>, Civil Protection Service, Marche Region, Italy</a:t>
            </a:r>
            <a:endParaRPr lang="it-IT" sz="2000" dirty="0">
              <a:solidFill>
                <a:schemeClr val="bg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 rot="5400000">
            <a:off x="7963780" y="5287112"/>
            <a:ext cx="1800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900" dirty="0" smtClean="0">
                <a:solidFill>
                  <a:schemeClr val="bg1"/>
                </a:solidFill>
              </a:rPr>
              <a:t>23/05/2018</a:t>
            </a:r>
            <a:endParaRPr lang="it-IT" sz="9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146" name="Picture 2" descr="\\ORMA2002\dati1\giunta\utenti\ProtezioneCivile\Protezio\2017\POLACCO\Presentazioni\presentazione sisma Piccinini\presentazione ott_2017\faglia 2 DSC_008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147802" cy="4752528"/>
          </a:xfrm>
          <a:prstGeom prst="rect">
            <a:avLst/>
          </a:prstGeom>
          <a:noFill/>
        </p:spPr>
      </p:pic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10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7417383" y="273004"/>
            <a:ext cx="1403089" cy="5637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4499992" y="18864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seismogenic</a:t>
            </a:r>
            <a:r>
              <a:rPr lang="it-IT" sz="4000" dirty="0" smtClean="0"/>
              <a:t> </a:t>
            </a:r>
            <a:r>
              <a:rPr lang="it-IT" sz="4000" dirty="0" err="1" smtClean="0"/>
              <a:t>faults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170" name="Picture 2" descr="\\ORMA2002\dati1\giunta\utenti\ProtezioneCivile\Protezio\2017\POLACCO\Presentazioni\presentazione sisma Piccinini\presentazione ott_2017\Faglia 3 DSC_018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118107" cy="4732784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11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7417383" y="273004"/>
            <a:ext cx="1403089" cy="5637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4499992" y="18864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seismogenic</a:t>
            </a:r>
            <a:r>
              <a:rPr lang="it-IT" sz="4000" dirty="0" smtClean="0"/>
              <a:t> </a:t>
            </a:r>
            <a:r>
              <a:rPr lang="it-IT" sz="4000" dirty="0" err="1" smtClean="0"/>
              <a:t>faults</a:t>
            </a:r>
            <a:endParaRPr lang="it-IT" sz="4000" dirty="0"/>
          </a:p>
        </p:txBody>
      </p:sp>
      <p:sp>
        <p:nvSpPr>
          <p:cNvPr id="2" name="Freccia a destra 1"/>
          <p:cNvSpPr/>
          <p:nvPr/>
        </p:nvSpPr>
        <p:spPr>
          <a:xfrm>
            <a:off x="1547664" y="3645024"/>
            <a:ext cx="1008112" cy="79208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8194" name="Picture 2" descr="\\ORMA2002\dati1\giunta\utenti\ProtezioneCivile\Protezio\2017\POLACCO\Presentazioni\presentazione sisma Piccinini\presentazione ott_2017\Faglia 4 DSC_017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576536"/>
            <a:ext cx="7334707" cy="4876800"/>
          </a:xfrm>
          <a:prstGeom prst="rect">
            <a:avLst/>
          </a:prstGeom>
          <a:noFill/>
        </p:spPr>
      </p:pic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12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7417383" y="273004"/>
            <a:ext cx="1403089" cy="5637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4499992" y="18864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seismogenic</a:t>
            </a:r>
            <a:r>
              <a:rPr lang="it-IT" sz="4000" dirty="0" smtClean="0"/>
              <a:t> </a:t>
            </a:r>
            <a:r>
              <a:rPr lang="it-IT" sz="4000" dirty="0" err="1" smtClean="0"/>
              <a:t>faults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5796136" y="764704"/>
            <a:ext cx="158417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5796136" y="96174"/>
            <a:ext cx="363589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smtClean="0"/>
              <a:t>The map of the seismic classification</a:t>
            </a:r>
            <a:endParaRPr lang="it-IT" sz="3500" dirty="0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0" name="Picture 2" descr="http://www.protezionecivile.gov.it/resources/cms/images/A3_class2010_01_d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88640"/>
            <a:ext cx="4536504" cy="6411206"/>
          </a:xfrm>
          <a:prstGeom prst="rect">
            <a:avLst/>
          </a:prstGeom>
          <a:noFill/>
        </p:spPr>
      </p:pic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ttangolo 35"/>
          <p:cNvSpPr/>
          <p:nvPr/>
        </p:nvSpPr>
        <p:spPr>
          <a:xfrm>
            <a:off x="5292080" y="859292"/>
            <a:ext cx="295232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5256584" y="18864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The extension of the damage</a:t>
            </a:r>
            <a:endParaRPr lang="it-IT" sz="3800" dirty="0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552794"/>
            <a:ext cx="6120680" cy="430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asellaDiTesto 13"/>
          <p:cNvSpPr txBox="1"/>
          <p:nvPr/>
        </p:nvSpPr>
        <p:spPr>
          <a:xfrm>
            <a:off x="4168527" y="354250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Ascoli Piceno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Ovale 14"/>
          <p:cNvSpPr/>
          <p:nvPr/>
        </p:nvSpPr>
        <p:spPr>
          <a:xfrm>
            <a:off x="4174877" y="3817838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/>
          <p:cNvSpPr txBox="1"/>
          <p:nvPr/>
        </p:nvSpPr>
        <p:spPr>
          <a:xfrm>
            <a:off x="4509517" y="1810122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Fermo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vale 16"/>
          <p:cNvSpPr/>
          <p:nvPr/>
        </p:nvSpPr>
        <p:spPr>
          <a:xfrm>
            <a:off x="4808091" y="2085454"/>
            <a:ext cx="55191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CasellaDiTesto 17"/>
          <p:cNvSpPr txBox="1"/>
          <p:nvPr/>
        </p:nvSpPr>
        <p:spPr>
          <a:xfrm>
            <a:off x="2680742" y="1541140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Tolentino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vale 18"/>
          <p:cNvSpPr/>
          <p:nvPr/>
        </p:nvSpPr>
        <p:spPr>
          <a:xfrm>
            <a:off x="3051324" y="1888480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/>
          <p:cNvSpPr txBox="1"/>
          <p:nvPr/>
        </p:nvSpPr>
        <p:spPr>
          <a:xfrm>
            <a:off x="2604542" y="3912071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Arquata del T.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vale 20"/>
          <p:cNvSpPr/>
          <p:nvPr/>
        </p:nvSpPr>
        <p:spPr>
          <a:xfrm>
            <a:off x="2975124" y="4259411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CasellaDiTesto 23"/>
          <p:cNvSpPr txBox="1"/>
          <p:nvPr/>
        </p:nvSpPr>
        <p:spPr>
          <a:xfrm>
            <a:off x="1740446" y="1914897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Camerino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Ovale 24"/>
          <p:cNvSpPr/>
          <p:nvPr/>
        </p:nvSpPr>
        <p:spPr>
          <a:xfrm>
            <a:off x="2141508" y="2171874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CasellaDiTesto 25"/>
          <p:cNvSpPr txBox="1"/>
          <p:nvPr/>
        </p:nvSpPr>
        <p:spPr>
          <a:xfrm>
            <a:off x="1831504" y="2956917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Visso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Ovale 26"/>
          <p:cNvSpPr/>
          <p:nvPr/>
        </p:nvSpPr>
        <p:spPr>
          <a:xfrm>
            <a:off x="1986062" y="3266157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9802" y="4221088"/>
            <a:ext cx="1184606" cy="129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CasellaDiTesto 28"/>
          <p:cNvSpPr txBox="1"/>
          <p:nvPr/>
        </p:nvSpPr>
        <p:spPr>
          <a:xfrm>
            <a:off x="6660232" y="1844824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30 municipalities of the crater after the shock of the:</a:t>
            </a:r>
            <a:endParaRPr lang="it-IT" sz="2400" dirty="0"/>
          </a:p>
        </p:txBody>
      </p:sp>
      <p:sp>
        <p:nvSpPr>
          <p:cNvPr id="30" name="CasellaDiTesto 29"/>
          <p:cNvSpPr txBox="1"/>
          <p:nvPr/>
        </p:nvSpPr>
        <p:spPr>
          <a:xfrm>
            <a:off x="2987824" y="2716510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Amandola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vale 30"/>
          <p:cNvSpPr/>
          <p:nvPr/>
        </p:nvSpPr>
        <p:spPr>
          <a:xfrm>
            <a:off x="3286398" y="2991842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14</a:t>
            </a:fld>
            <a:endParaRPr lang="it-IT"/>
          </a:p>
        </p:txBody>
      </p:sp>
      <p:pic>
        <p:nvPicPr>
          <p:cNvPr id="84993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4221088"/>
            <a:ext cx="2267744" cy="2533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Ovale 31"/>
          <p:cNvSpPr/>
          <p:nvPr/>
        </p:nvSpPr>
        <p:spPr>
          <a:xfrm>
            <a:off x="1185490" y="5146969"/>
            <a:ext cx="216024" cy="216000"/>
          </a:xfrm>
          <a:prstGeom prst="ellipse">
            <a:avLst/>
          </a:prstGeom>
          <a:noFill/>
          <a:ln w="222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4" name="Connettore 1 33"/>
          <p:cNvCxnSpPr/>
          <p:nvPr/>
        </p:nvCxnSpPr>
        <p:spPr>
          <a:xfrm flipV="1">
            <a:off x="1378934" y="4377461"/>
            <a:ext cx="864096" cy="792088"/>
          </a:xfrm>
          <a:prstGeom prst="line">
            <a:avLst/>
          </a:prstGeom>
          <a:noFill/>
          <a:ln w="22225">
            <a:solidFill>
              <a:srgbClr val="00B0F0"/>
            </a:solidFill>
            <a:head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103" y="1484785"/>
            <a:ext cx="5804073" cy="494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4283968" y="5085184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Ascoli Piceno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Ovale 14"/>
          <p:cNvSpPr/>
          <p:nvPr/>
        </p:nvSpPr>
        <p:spPr>
          <a:xfrm>
            <a:off x="4290318" y="5360516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/>
          <p:cNvSpPr txBox="1"/>
          <p:nvPr/>
        </p:nvSpPr>
        <p:spPr>
          <a:xfrm>
            <a:off x="5004048" y="3284984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Fermo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vale 16"/>
          <p:cNvSpPr/>
          <p:nvPr/>
        </p:nvSpPr>
        <p:spPr>
          <a:xfrm>
            <a:off x="5014590" y="3344292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CasellaDiTesto 17"/>
          <p:cNvSpPr txBox="1"/>
          <p:nvPr/>
        </p:nvSpPr>
        <p:spPr>
          <a:xfrm>
            <a:off x="2699792" y="2649612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Tolentino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vale 18"/>
          <p:cNvSpPr/>
          <p:nvPr/>
        </p:nvSpPr>
        <p:spPr>
          <a:xfrm>
            <a:off x="3070374" y="3068960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/>
          <p:cNvSpPr txBox="1"/>
          <p:nvPr/>
        </p:nvSpPr>
        <p:spPr>
          <a:xfrm>
            <a:off x="2555776" y="5524599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Arquata del T.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vale 20"/>
          <p:cNvSpPr/>
          <p:nvPr/>
        </p:nvSpPr>
        <p:spPr>
          <a:xfrm>
            <a:off x="2926358" y="5877272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CasellaDiTesto 23"/>
          <p:cNvSpPr txBox="1"/>
          <p:nvPr/>
        </p:nvSpPr>
        <p:spPr>
          <a:xfrm>
            <a:off x="1619672" y="3244031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Camerino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Ovale 24"/>
          <p:cNvSpPr/>
          <p:nvPr/>
        </p:nvSpPr>
        <p:spPr>
          <a:xfrm>
            <a:off x="2020734" y="3501008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CasellaDiTesto 25"/>
          <p:cNvSpPr txBox="1"/>
          <p:nvPr/>
        </p:nvSpPr>
        <p:spPr>
          <a:xfrm>
            <a:off x="1547664" y="4437112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Visso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Ovale 26"/>
          <p:cNvSpPr/>
          <p:nvPr/>
        </p:nvSpPr>
        <p:spPr>
          <a:xfrm>
            <a:off x="1702222" y="4746352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6372200" y="1484784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municipalities of the crater  becomes from 30 to 85 after the shock of the:</a:t>
            </a:r>
            <a:endParaRPr lang="it-IT" sz="2000" dirty="0"/>
          </a:p>
        </p:txBody>
      </p:sp>
      <p:sp>
        <p:nvSpPr>
          <p:cNvPr id="22" name="CasellaDiTesto 21"/>
          <p:cNvSpPr txBox="1"/>
          <p:nvPr/>
        </p:nvSpPr>
        <p:spPr>
          <a:xfrm>
            <a:off x="2843808" y="2204864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Macerata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Ovale 22"/>
          <p:cNvSpPr/>
          <p:nvPr/>
        </p:nvSpPr>
        <p:spPr>
          <a:xfrm>
            <a:off x="3779912" y="2564904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CasellaDiTesto 29"/>
          <p:cNvSpPr txBox="1"/>
          <p:nvPr/>
        </p:nvSpPr>
        <p:spPr>
          <a:xfrm>
            <a:off x="2953916" y="4142730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Amandola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vale 30"/>
          <p:cNvSpPr/>
          <p:nvPr/>
        </p:nvSpPr>
        <p:spPr>
          <a:xfrm>
            <a:off x="3252490" y="4418062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B2DECD"/>
              </a:clrFrom>
              <a:clrTo>
                <a:srgbClr val="B2DEC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2924944"/>
            <a:ext cx="110570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0000">
            <a:off x="7293799" y="3406299"/>
            <a:ext cx="679969" cy="443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CasellaDiTesto 27"/>
          <p:cNvSpPr txBox="1"/>
          <p:nvPr/>
        </p:nvSpPr>
        <p:spPr>
          <a:xfrm>
            <a:off x="6372200" y="4077072"/>
            <a:ext cx="26642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00" u="sng" dirty="0" smtClean="0"/>
              <a:t>49</a:t>
            </a:r>
            <a:r>
              <a:rPr lang="it-IT" sz="2000" dirty="0" smtClean="0"/>
              <a:t> </a:t>
            </a:r>
            <a:r>
              <a:rPr lang="en-US" sz="2000" dirty="0" smtClean="0"/>
              <a:t>municipalities </a:t>
            </a:r>
            <a:r>
              <a:rPr lang="it-IT" sz="2000" dirty="0" err="1" smtClean="0"/>
              <a:t>declared</a:t>
            </a:r>
            <a:r>
              <a:rPr lang="it-IT" sz="2000" dirty="0" smtClean="0"/>
              <a:t> </a:t>
            </a:r>
            <a:r>
              <a:rPr lang="it-IT" sz="2000" dirty="0" err="1" smtClean="0"/>
              <a:t>damages</a:t>
            </a:r>
            <a:r>
              <a:rPr lang="it-IT" sz="2000" dirty="0" smtClean="0"/>
              <a:t>. </a:t>
            </a:r>
          </a:p>
          <a:p>
            <a:r>
              <a:rPr lang="it-IT" sz="2000" dirty="0" smtClean="0"/>
              <a:t>Tot </a:t>
            </a:r>
            <a:r>
              <a:rPr lang="it-IT" sz="2600" u="sng" dirty="0" smtClean="0"/>
              <a:t>134</a:t>
            </a:r>
          </a:p>
          <a:p>
            <a:endParaRPr lang="it-IT" sz="1200" dirty="0" smtClean="0">
              <a:solidFill>
                <a:srgbClr val="FF0000"/>
              </a:solidFill>
            </a:endParaRPr>
          </a:p>
          <a:p>
            <a:r>
              <a:rPr lang="it-IT" sz="2000" dirty="0" err="1" smtClean="0"/>
              <a:t>Resident</a:t>
            </a:r>
            <a:r>
              <a:rPr lang="it-IT" sz="2000" dirty="0" smtClean="0"/>
              <a:t> </a:t>
            </a:r>
            <a:r>
              <a:rPr lang="it-IT" sz="2000" dirty="0" err="1" smtClean="0"/>
              <a:t>population</a:t>
            </a:r>
            <a:r>
              <a:rPr lang="it-IT" sz="2000" dirty="0" smtClean="0"/>
              <a:t>  </a:t>
            </a:r>
            <a:r>
              <a:rPr lang="it-IT" sz="2600" u="sng" dirty="0" smtClean="0"/>
              <a:t>362.000</a:t>
            </a:r>
          </a:p>
          <a:p>
            <a:endParaRPr lang="it-IT" sz="2600" dirty="0">
              <a:solidFill>
                <a:srgbClr val="FF0000"/>
              </a:solidFill>
            </a:endParaRPr>
          </a:p>
        </p:txBody>
      </p:sp>
      <p:sp>
        <p:nvSpPr>
          <p:cNvPr id="34" name="Segnaposto numero diapositiva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15</a:t>
            </a:fld>
            <a:endParaRPr lang="it-IT"/>
          </a:p>
        </p:txBody>
      </p:sp>
      <p:sp>
        <p:nvSpPr>
          <p:cNvPr id="35" name="Ovale 34"/>
          <p:cNvSpPr/>
          <p:nvPr/>
        </p:nvSpPr>
        <p:spPr>
          <a:xfrm>
            <a:off x="2903116" y="4318463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6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521454"/>
            <a:ext cx="2051720" cy="229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Ovale 36"/>
          <p:cNvSpPr/>
          <p:nvPr/>
        </p:nvSpPr>
        <p:spPr>
          <a:xfrm>
            <a:off x="1175267" y="5311455"/>
            <a:ext cx="216024" cy="216000"/>
          </a:xfrm>
          <a:prstGeom prst="ellipse">
            <a:avLst/>
          </a:prstGeom>
          <a:noFill/>
          <a:ln w="222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Rettangolo 38"/>
          <p:cNvSpPr/>
          <p:nvPr/>
        </p:nvSpPr>
        <p:spPr>
          <a:xfrm>
            <a:off x="5292080" y="859292"/>
            <a:ext cx="28083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CasellaDiTesto 39"/>
          <p:cNvSpPr txBox="1"/>
          <p:nvPr/>
        </p:nvSpPr>
        <p:spPr>
          <a:xfrm>
            <a:off x="5256584" y="18864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The extension of the damage</a:t>
            </a:r>
            <a:endParaRPr lang="it-IT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ttangolo 45"/>
          <p:cNvSpPr/>
          <p:nvPr/>
        </p:nvSpPr>
        <p:spPr>
          <a:xfrm>
            <a:off x="6779534" y="2924944"/>
            <a:ext cx="204093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597666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4427984" y="393305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Ascoli Piceno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Ovale 14"/>
          <p:cNvSpPr/>
          <p:nvPr/>
        </p:nvSpPr>
        <p:spPr>
          <a:xfrm>
            <a:off x="4434334" y="4208388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16" name="CasellaDiTesto 15"/>
          <p:cNvSpPr txBox="1"/>
          <p:nvPr/>
        </p:nvSpPr>
        <p:spPr>
          <a:xfrm>
            <a:off x="4716016" y="2564904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Fermo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vale 16"/>
          <p:cNvSpPr/>
          <p:nvPr/>
        </p:nvSpPr>
        <p:spPr>
          <a:xfrm>
            <a:off x="5014590" y="2840236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20" name="CasellaDiTesto 19"/>
          <p:cNvSpPr txBox="1"/>
          <p:nvPr/>
        </p:nvSpPr>
        <p:spPr>
          <a:xfrm>
            <a:off x="3424064" y="4283571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Arquata del T.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vale 20"/>
          <p:cNvSpPr/>
          <p:nvPr/>
        </p:nvSpPr>
        <p:spPr>
          <a:xfrm>
            <a:off x="3574430" y="4520803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24" name="CasellaDiTesto 23"/>
          <p:cNvSpPr txBox="1"/>
          <p:nvPr/>
        </p:nvSpPr>
        <p:spPr>
          <a:xfrm>
            <a:off x="2483768" y="2708920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Camerino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Ovale 24"/>
          <p:cNvSpPr/>
          <p:nvPr/>
        </p:nvSpPr>
        <p:spPr>
          <a:xfrm>
            <a:off x="2884830" y="2965897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26" name="CasellaDiTesto 25"/>
          <p:cNvSpPr txBox="1"/>
          <p:nvPr/>
        </p:nvSpPr>
        <p:spPr>
          <a:xfrm>
            <a:off x="2771800" y="3479800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Visso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Ovale 26"/>
          <p:cNvSpPr/>
          <p:nvPr/>
        </p:nvSpPr>
        <p:spPr>
          <a:xfrm>
            <a:off x="2926358" y="3789040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29" name="CasellaDiTesto 28"/>
          <p:cNvSpPr txBox="1"/>
          <p:nvPr/>
        </p:nvSpPr>
        <p:spPr>
          <a:xfrm>
            <a:off x="6660232" y="2138080"/>
            <a:ext cx="2376264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The 3 </a:t>
            </a:r>
            <a:r>
              <a:rPr lang="it-IT" sz="2400" dirty="0" err="1" smtClean="0"/>
              <a:t>Regions</a:t>
            </a:r>
            <a:r>
              <a:rPr lang="it-IT" sz="2400" dirty="0" smtClean="0"/>
              <a:t> </a:t>
            </a:r>
            <a:r>
              <a:rPr lang="it-IT" sz="2400" dirty="0" err="1" smtClean="0"/>
              <a:t>involved</a:t>
            </a:r>
            <a:r>
              <a:rPr lang="it-IT" sz="2400" dirty="0" smtClean="0"/>
              <a:t>:</a:t>
            </a:r>
          </a:p>
          <a:p>
            <a:r>
              <a:rPr lang="it-IT" sz="2400" b="1" dirty="0" smtClean="0"/>
              <a:t>Marche 85 </a:t>
            </a:r>
            <a:r>
              <a:rPr lang="it-IT" sz="2400" b="1" dirty="0" err="1" smtClean="0"/>
              <a:t>municipalities</a:t>
            </a:r>
            <a:r>
              <a:rPr lang="it-IT" sz="2400" b="1" dirty="0" smtClean="0"/>
              <a:t>,</a:t>
            </a:r>
          </a:p>
          <a:p>
            <a:r>
              <a:rPr lang="it-IT" sz="2400" dirty="0" smtClean="0"/>
              <a:t>Abruzzo 23,</a:t>
            </a:r>
          </a:p>
          <a:p>
            <a:r>
              <a:rPr lang="it-IT" sz="2400" dirty="0" smtClean="0"/>
              <a:t>Lazio ed Umbria 15,</a:t>
            </a:r>
          </a:p>
          <a:p>
            <a:endParaRPr lang="it-IT" sz="1500" dirty="0" smtClean="0"/>
          </a:p>
          <a:p>
            <a:r>
              <a:rPr lang="it-IT" sz="2400" dirty="0" smtClean="0"/>
              <a:t>Tot. N. 140</a:t>
            </a:r>
            <a:endParaRPr lang="it-IT" sz="2400" dirty="0"/>
          </a:p>
        </p:txBody>
      </p:sp>
      <p:sp>
        <p:nvSpPr>
          <p:cNvPr id="22" name="CasellaDiTesto 21"/>
          <p:cNvSpPr txBox="1"/>
          <p:nvPr/>
        </p:nvSpPr>
        <p:spPr>
          <a:xfrm>
            <a:off x="3635896" y="1969095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Macerata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Ovale 22"/>
          <p:cNvSpPr/>
          <p:nvPr/>
        </p:nvSpPr>
        <p:spPr>
          <a:xfrm>
            <a:off x="4130427" y="2267347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30" name="CasellaDiTesto 29"/>
          <p:cNvSpPr txBox="1"/>
          <p:nvPr/>
        </p:nvSpPr>
        <p:spPr>
          <a:xfrm>
            <a:off x="2483768" y="4187180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Norcia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vale 30"/>
          <p:cNvSpPr/>
          <p:nvPr/>
        </p:nvSpPr>
        <p:spPr>
          <a:xfrm>
            <a:off x="2123728" y="6093296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34" name="CasellaDiTesto 33"/>
          <p:cNvSpPr txBox="1"/>
          <p:nvPr/>
        </p:nvSpPr>
        <p:spPr>
          <a:xfrm>
            <a:off x="5004048" y="5013176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Teramo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Ovale 34"/>
          <p:cNvSpPr/>
          <p:nvPr/>
        </p:nvSpPr>
        <p:spPr>
          <a:xfrm>
            <a:off x="5014590" y="5077817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36" name="CasellaDiTesto 35"/>
          <p:cNvSpPr txBox="1"/>
          <p:nvPr/>
        </p:nvSpPr>
        <p:spPr>
          <a:xfrm>
            <a:off x="1970187" y="5838477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Rieti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3103265" y="5095850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Amatrice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Ovale 37"/>
          <p:cNvSpPr/>
          <p:nvPr/>
        </p:nvSpPr>
        <p:spPr>
          <a:xfrm>
            <a:off x="3583955" y="5102200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39" name="Ovale 38"/>
          <p:cNvSpPr/>
          <p:nvPr/>
        </p:nvSpPr>
        <p:spPr>
          <a:xfrm>
            <a:off x="2987824" y="4509120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40" name="CasellaDiTesto 39"/>
          <p:cNvSpPr txBox="1"/>
          <p:nvPr/>
        </p:nvSpPr>
        <p:spPr>
          <a:xfrm>
            <a:off x="1403648" y="431214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Spoleto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Ovale 40"/>
          <p:cNvSpPr/>
          <p:nvPr/>
        </p:nvSpPr>
        <p:spPr>
          <a:xfrm>
            <a:off x="1763688" y="4653136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42" name="CasellaDiTesto 41"/>
          <p:cNvSpPr txBox="1"/>
          <p:nvPr/>
        </p:nvSpPr>
        <p:spPr>
          <a:xfrm>
            <a:off x="3635896" y="3212976"/>
            <a:ext cx="1080120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MARCHE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CasellaDiTesto 42"/>
          <p:cNvSpPr txBox="1"/>
          <p:nvPr/>
        </p:nvSpPr>
        <p:spPr>
          <a:xfrm>
            <a:off x="3923928" y="6093296"/>
            <a:ext cx="1080120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ABRUZZO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755576" y="3429000"/>
            <a:ext cx="1080120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UMBRIA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467544" y="6237312"/>
            <a:ext cx="900000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LAZIO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Segnaposto numero diapositiva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16</a:t>
            </a:fld>
            <a:endParaRPr lang="it-IT"/>
          </a:p>
        </p:txBody>
      </p:sp>
      <p:sp>
        <p:nvSpPr>
          <p:cNvPr id="47" name="Rettangolo 46"/>
          <p:cNvSpPr/>
          <p:nvPr/>
        </p:nvSpPr>
        <p:spPr>
          <a:xfrm>
            <a:off x="5292080" y="859292"/>
            <a:ext cx="28083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8" name="CasellaDiTesto 47"/>
          <p:cNvSpPr txBox="1"/>
          <p:nvPr/>
        </p:nvSpPr>
        <p:spPr>
          <a:xfrm>
            <a:off x="5256584" y="18864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The extension of the damage</a:t>
            </a:r>
            <a:endParaRPr lang="it-IT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tangolo 32"/>
          <p:cNvSpPr/>
          <p:nvPr/>
        </p:nvSpPr>
        <p:spPr>
          <a:xfrm>
            <a:off x="5292080" y="836712"/>
            <a:ext cx="309634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5256584" y="150892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emergency</a:t>
            </a:r>
            <a:r>
              <a:rPr lang="it-IT" sz="4000" dirty="0" smtClean="0"/>
              <a:t> management</a:t>
            </a:r>
            <a:endParaRPr lang="it-IT" sz="3800" dirty="0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050" name="AutoShape 2" descr="data:image/png;base64,iVBORw0KGgoAAAANSUhEUgAABkAAAANSCAYAAAA9KgKQAAAgAElEQVR4Xuy9BZzfV5n9f8bd3T06cfekktRSSyqhQkspFNgWKQsLCwvLLmwXdmEpsFhLS92opk3TNJ7GZSITmUzG3d3l/37uZKC8lm34E/KjLJkyzOQ7X/l8rjz33nOecx4P6RvDL+7r13UzF6qpo0hnDh9QZlys4mNiNdjSKo9hT1WUVykpJUUe/f3y7OuU+gfV1Nil4rJ6lVY3q6i8VqHR8YpPS1VadroOHcvjZ5r8gvwVGhamvfv3aWjYQ9ffcKPaOjv17HPPKzd3kgKDgrV1+3bddffd2rhxkyby2BtvvqUrr7paYeHhevW111VXV6/Zc+YqJTVF7+3cpeHgSHl5eaq/t1fenh7y9BhWSFCABrk2DQ+publJCYlJ6urpVXRMnLp7+7Rpy1alpqXriiuuVDt/rygrU0HhaQUHh8jH11fePr48r0fDw8P67mdydN93DyspOVn9vGdVdQ2/J8nXz1/FxUUal5OjlpYWrsFLGRkZ2r17t6KjoxUZGamjR4+638O59k7u08/PTwMDA+rq6lJMTIz7vbenRxFh4e69fvRgrh56qlZjcrJUXFQofz9f+Xr7qM/uxUO8R5f8/APU1d2j9vZ2xcfFaPyYNDXW1dif1d3ZreCAINrAU33cry/3MkjfBAcH62j+UY2fMEGnzxTSDjGKi4/VQC/XEe6r4sJTumTZUgUFBOr5Z59RFvcRHhrCe49VO/cWxGe28TMyPEzv0T8njh/XzatvUnhSgtTbqeqyYrU01CuS+ziSd4T+ma/evmGFhsfo0See0S1rbte+fft0iH7/3GfuU/Hp45o4LlNdLQ0a6OlSWdEZVVdW8dgE9XPdXa3tCgsIVohfgDqaWlVbXslYG1QXv3e1tGmwr19tTQPqsTbhfuu7+9XS1af0nCQFhAars6dTK6+5Wgf37eXy2pUQE+3aaOGi+aqsrlAX993Q0si4HdKS6QtVdqZMR46fUFJ6uroHB+UVGKgTxYWqqKlV7rTJam5tVgjv+8kf3KyO/VJXRzutPay31r+jqbPnKikhQY3V5Qry9lBve5uS4+LUUt+guNgYtZYUa6izTUd2v6fZ06aqo71beUdPKTohTW9uK1Wbj9QxJEVGJShrTLbk2yfvAD+lpucqIydVvarW2nWv6pprbmLsVWnpmhyd2VWroUEvZU+crIGmJu3Yuk1LL1+uisJCvcBc+thdH9OQtVcXn3XokObOm8+43KPqmhqtot+eff45eXp68TmBGjN1muKTEnWMeZ6SGKsZUyfQZm0a6utTa1OLmhtblBCfLB8ff95jvxqbm5mLEe49hwYHtHXzu1q5cqV+9eRTWnPnnVpLmzS2tiojK53nzGGsRetEwWl9/+Gf6LZ7PqlDJ4pV396rIZ9gffcfJmrD/kGFB0mTmUfN1dUK5boCGG/DrR2qq6lnDp3QwsXLVNPYrNikJD3xzDNKYXxOnDJJ+w4cUGtFvj7+qU+rt7tLg0PDbsxXlJfqVP4Rjc1MV1x4qHyYD62Nrcy/UL25brO6+zyVljVB/sEBmjknVwfz9snf31+ZGZk6efKUxowZo07abjtjPZHYERkRqWbaOTQ0VFlZmbRjNe3hrZ27drl2XLV6tbx5/daNGxUbH6+IyCh5MW/t+uYvWKh3iWVXrbxW9Q2N7n29vb1dvNh58IjW7jigQa7vqV/8twI8NmugK1te6tOGV1/UZUsXycPbS889/YwuuWyFYjOy9exjT/B5t6iGsent5aEjB/dqPu0seRK3/GkDqamlXRs3b1Z6RpaLW9U1VVqwcAGxzdvFwxquP5X4uXd/nrwDoxQWmaB87vvA4aOqa+nUoE+gcqbMVt7JQrX0DSgsKkqd3bznQ7P0bk2u6isLNWVcuk7mn9Drb2xWcmKK0hJjNCY9UccP7pJHb7umjs/WnJnT1M2a4U+s9PAPVhdj//SZclXVNcvDy09+gQGMp3r1DfZr+87duunW2+gXxkF7l3YfyNPp4jLGUodqG5u0+pZbdeDQYXnSdtbmP/1shn6wTsRXP4UH++nRn/1MS+bO1zju+cDufVowf4FCwiLUTmx4c8Nm9Xn4yCcozP0sLKlQPbHEx9tTqUlRYmprfE68stPjlJEcr4JjJ9RUxTX2D2v+3NmsVT0qqzipqtpqYkG35s1frnfW71f+6Sp1i/js6cM89VAXsWOI/jr0o9m68YfVimBg93Y0KZ337CDWER5YvxrUxGfbtd12y2qdOLhbvvRefn6hcifNJDYUKDE5nThVy3oZoOCwYPkSD5ramtXS0aGBIQ/iQB3Rh1FC/Gpt66BNvDRm7BjV1lUzxr0VFRWh8ooyxmuIQkOC1cvaSIMzXnxZwwY1yCAZYq709Q+ohXjlwfpp4yIoKJC1w4N1b8itO0FBQWps4Lq9fNTT0yd/X38FEG9tMert6VcdMT+aNWhwmJjJePbx8lYK+4Jjx46x9A7Jg/ey97F1LoD5ERISwjrdp8bGRre2hrKe2L15sm7bOthAzPT14XOJv3bNAQEBbq7Y+tdPrBnm/bx9feTJ3LOf3jy3vrTRrf0JCfEuBrQyT0OCuQ/uwZv7snsZHhp08XqYvQEX5T7bYgUTTwOdw0ohFtcSa0JDI3mNv2656XY9sGKHfrV1NTHOWwN9Htx7qNrpey9Pf57jx9jh28dLne0NCgujn7mvbu4hkDaz9vXjfu2xwMAg+ruZewrW4MAgr7V+4Pr57u7rVntvi/wCbATYpTGHaWufs23WTPy1tXvkj1z/yG9n72XkNy/+e98ffvuMD8sv1tbn82Vj6EJ+eXl6nsfbezATPvj1F/r6L/T7f3Dj2Fw6j+b7ULzUbuCv/iY+FC35t3cRf47x/8Hj7y87v//2evSv645tbbyw6+OHvz0+eP68f/8xOpcuzqn/d716vvu/873SD/x8ps4Q54PR9X/0uX9ozLhd99nNzu+9p50p/ma/Ruee/RyJQ7Yjdm1l3x6DCo0MVt9Qpzr7m/TJK+cpcFa2brj1CjW2VCgyOpwzj48OH8xTbESEejiLzpoyRSVFJTzurVdf+I2i0jKVkJIGvOHNeTAQrLVVVeUVyh0/XtXlrQr0SdcX7v8nTkG+8hzyVk9Hr/y8fTmv+YLTcbb1GAJbC1d7R6uCgkPVDR7Q0dkrLzCOvr5ecB9PMCNvh8n6gPvaebOBM284GJc35zDDfEfua2Sfb7HDzmn27f79vu5/f1z5o2LM6Piz93Ttxv+PNqmdTxmbg2Ajff09so8Ljwjl3NrHtXaoBTzg85+6TTNuXqDW3jolJ8Vr3NgsVVWUaJizclNjg8aPn6CODs7EYKZ9YKZNLc2qqK7k3r04s4ZooL9PwzweEhDOWTgAHLcVDGSKPnH3A5yfOa8HhaumCkwOgMTX30cNjfVchwfYwRD4dSw47hllxIENcv29/d1gqrVgqPFgqB1ac9kCTbl+uYKjAsGUapSckajWzmZ1wRd4+ngqBtygs6NbQwOeDkuw879hA3agoHUdDmE//cHMhw2vAKsY/Zu1lM3BY48v1KSPbnMtd+TXizWF30e/RsehXa816SBtefTxxZp49zb3bw/OfYO0qSechIcvmCNYgyeP8V7fGH6nOFJJkYE6sH2jEkMCNWNsDiAlwAcA+xAAtb2DJwf8ztoa+Q/0qr+7T81tfaqu71BefhFg9ID8ARMi4+M0efY0CJFiRcVFAuZ5MAC7HNlgINYVV16tqNhY/eC/fqi/u/8B/fCHDwPULdTkyZO1afMmTZs+A5Bxt4qKijWOAd8IEBYFoZAMyFJVVaWCggJFpo8FMPBWJSSGgT2B/r5KoHHruDYDZDq7O3lNjN7dvFX3ffp+wM4j2gHYlpqeweAPUO6E8e71BwAr25iARjB0QFZE8jn9ADcGtPzL3Un66qMVNJqXWnlOGEC/dUATYMtUrrW4uFhxgN5GctQAMicDOnZ3d6uyshJgJsE1rD3fvm1C2U8DNgJp9CoGmIG2D92brH/+dQ2kRqyGB/oZHG2AJnQKPWJkh5FDtZA/UYCRjQAq/YBtoQC4EyBA2lubmOzdgE2+vGcgA2YY4LpZqSmpqqqsBmwLVWlZqcZPHA+IeNCBRV6ASDGRoepsrdFNV12ryvpyPQOIfddHP6r1b72lW29aDWDZrlraeezYsaopL2dCBKmlqVHr3nzTgd5xgKgtdVUqLytRXBT9DdGzZeNmXbb8CpAZf23b+p7qmto0d/5C19av/uZFJliSlt5wjdpOHgWw6nDttH7d2wrmXi9dvFRetE0IgGn56UKFA7adPnpcg4w7X4C/9vpmeQ4MyR/Asa2ZvgJEzCtrViPzxjfYS34hQYCQffAaA7r33nu0d/cuFZ06qUiAwDBAscsuXaa2DkB9CI0+ntdY16iAIX/A/+OKjk+AcMhRB/1zApLIm+uZu2CB3nhrLZNnQN969YuqXNcAyROiBsiU2OgovfLGW0rIHKcx48apsvCEeuiHprpaZTG2BgCOOxkf8y5ZrMKNbyvUo1/NvM7L218nzzSqqkU6VSVlzUhUdUsPwHCTUrOSNWlmNiROmLZsy1NAmI++8Z1PcD8dLAr12rF9qx7415vUeqaTRaBR8ZHx2rdjp4Jor8m5k1XNWMo7eIhx76OYqFgtAHyvrqkDDK3Uiy+/oslTJ6uc/szKGaNcxm0ppFNcKuBffQ3jKEPpmcnK271VUwHeG47lQ4IMqbCgCCA0grnRrUN5RxUJeWZj77IVl7NAeKkRUHjixIl6CuLlSsZED8GxpLRUmdmZboE5A5FXBVgfD6jb0jOg7NyZevTpFyGZIvTwv8xWc/8U2qVEXrxnbES4qotLFM9iWMsiVw/ZmJKcCkGTAqlRoZDwSA0zV99gvAwQg+IhJy6ZPV4//u+f6MFv/YuGmZt19fWAlFJrQ60GiTWBBNsA5kVUDIG5tQfQ0UOPPv6cpkLwMtgUHOKpHgD73EmTHVj5xhtrdSVxyZ+5WQ8g+8QTT2rJkiU8LwTyI8uteEHBQS72HDlyhIXBT9dBgLAqaMe27YqJjVMD/W7k7Z69+5QAaTMM+HwAIurWNR9RPkTb7EU+OnrQh3FWqlc2blfO2HH62JpVSo+HcKhmfleXEmc7aauJ/LtWR48d1xAr4OQp03QKMmnqlKnMnW75sZBtfne9rrx2pboBwj2YF0NsBQrZQJxi/sTFJzqiNf/Eca1efSNxowEguwtgtseRp70A/HlHCyEEh1VGnEjPGacdew8pa+JUVTR3aP02CGa/QAVw70aA7PnpZdpSm0v/+HONxWxAylVeCtkdGKLGmgrddvMN9GO3Th45oMToCCXFRtOmgWqqbySuBjNuPHSmuFI9kKMBweGO/G6BbMsvOOk2J0PE18WXXK6O3gHGPKTQcy8oAtLaCDTbpo6bMFFNzS165pszdfXnN2np0rnsEWjrsYy19k6dOV6gG4hlLz33kuvDde9sUnhcgl5d947Sx0107R0UHqUExlRISDiEuVRedFyTJ6Yzn30hhFuUBlmRwVj1HgqE0NqukpISyKIE2oCFmrVuP6TVjJlLWDOiVV7dpoPHTqu+jU0G66InY8aHOLPv+1O05JsnFeDnAbgeRUyooo18lZSYADmQD0EWrTSImpjwEPU1Vik9MRFS+QxxBjK6pEbpWWMhF5pVUl6m8BjmQkOdfAL9FMq8KKuoVhmEcFx8ksDTIZoHFA7ZPnlyLmtPFZs4A2UG3XdTcwP3Fe02dl5GYrBOt7AZaoUgMzK9B5IzgvW3mpgVwdwLDPR361MLG6Uw+jwtlfWDmNLTDZnOe9gGzRfg3/gEI+Cs/+Ihwbt7ux25YQS/H8+zddBIDrelYyPjxdi19S6Eb9to2gbTESAkQ3ix+QykzYwAH+CzY6Ki+bxuR4DYuhgC6djHRs3IhT42drZu2dw08sw2q9VnIINZpyMjI/jZrx7ePzDAnx0PhAkX6mUbIDY/bCWN+2DjcnZDxHw1ttBzwEPRkTEkD7ABYz60NndC6GVox88zNXFVgT71yQe4Z/qphw1oKGQPzx9ibDJYaQc2j4HeaiLWBDDO7QP8WSNtDxDJfbS3d/CeXFtElLpo70DWMyNr+nv73WZ+2JNrCGBPMNTv2ncAcqqnqxeSvJM28yLeZPPeTb93vCJv5CxcO3LosGSHDzN+e74H4D/qIHEeB9CLBMh5NB7j7yIBcj7td/G1f90t8OcY/xcJkL/uMfCXvPqLBMhZqPV/7YSLBMhfcnz+jjT4S13FRQLkQrb875Ky7FTlopEjBM6SIPyjqLQIrGWSCkqOKSY5RPfeuFRL7rpe5TWnFRkbrvT0TKWAkby3dbMiwDO9OLcFOzDaB6zVQHUSIMH92kiKXLR4CXhUgU6Q2Dx+6hT1dHrowc99VxoIFqdCR4D4eXIG5YxqidtenMcsIbCDhOVwzrf1nKWCOfcPgEN4evNZAEUtLXUkuca782oouJsl69m3nY9H/z1yR79PgIzeo4PM3/f1/5cEIT3PnZF/C9y7A94IVmznVkuCb2tr5azLJ3EJht3Y74bhHj51UN6RAnMY0mdvvk6rHvgE5+MB2qpRtbVVSqRdk8DOmsGL+8BUmklePnPmtCNUIiLCXIJgLAnKlWU1YKGdighJlL9XBO3orzs+8jHw5XB3fr6XZPIsEmgffPALigXf6oU0aQaHSSIxuq+1F9ykDwytEyyMhECwNHlb0myQBjx6dMdlC7XwrltVWVfOv/s0ftI4yK8GiJgKknNTHB7a38e5l/O9nfuNBDHyw7B7X74tcXIIoMOS3ofACGEsXVNZi+X/epGm3L3DtZd9HX6cf9+1/X/0h2tLHj3C33PvgiQ5295DJBD3QpB50caW3BwIrucIkP98u0XTJ2SQXVmodFi6JLJQvQAW4gDf6QGjTzTcA0hBxwwZmMyhvbvPC7C7W9t2HybbN1TDvgEKYtBljssGtBwm29pPdY21anHZ9KGOYRsPoHXoyFEGZZhyAJ8fffRXuuXWW+icCB3Oy9OcuXP185//gk47o/vvv1+7yLgeALS49NJLlcffLdN0/KxF3Now2cj5ADbJADdBTqlQBIht4F8R5EQwA7sRwHz5VdcABp7Wvz70Xd3ykdtgBSFHuMYJMGUGaq57+233mrzDh8lgz3IZsj2AuD9BmfH3Py8F0O0DSAUsoaPqAEdzsrMdyGtZrpYBe/LkSaWlpbnfjRQxAMeIEQNzDKyxTh6kEw0o8iF71e4zP/+4fvnlSfryL8oda5mdlaGiwgKnwDDywzJprQNNmVJaBgkREqoAQBbLJG9vbdSCuVPV2dZCpi7kEMCaH1ngvQBWlRVVmj51OsTOQQC3SEgQAzE7AcWaXDatTaBwMlenTszSpg3rtPyySx2AOwbQpR5ALCczAzUGqI9l7/LZEfSZBxPSg2vZQJa/KSyMzAqAQXv9tZeVzfMn0191AK8h9OcgANG69Rthb9NRXiwhCHXov/7ze/raN/9RjYyrIPA0YylPF5VpG587C3XE1NxcxdEffQSsMkBPA8MrCos0fXyuvMh2bgbM9yF4eaNCciqQ3kE1D3hr//F6DaOkgEdAdeSjGWRtG6C387335MP1JkEqBQFUZ2akkjXsoQ4YVE/A4+IzJfLs94bAgYlgstl4XbjsEr298V11A8bNmjtHfYCeR47k6fNPfELDJ4JUfeIYARqQj7G/YfM2NXQN67bb71BD+RnAtB4Y2Eqygi0YhKgZMP7W66/RACBnZ3WR6irLmQPt2rZPypkepbpuMrj5HN+QKLKwYcNp5/r2aiWmp8nTN5JM9RMKienUxz9xm44eKtDVH52m4QY/lCs9qiiuI7u8V8/86nFlo2a64fobXYb2gb37tY/vtFT6Y/IUrn+INi5WMWB1I9c8bmKugiDEQiCr+ggmgYynMOZ3gC/APrhhVFQIWfx7lZWaDvlVBzDZwFhJg8ioYK4egygi0xqgcenllygxIU7HaZtEgN1WUydBIGRBlr27CeKUReXo0SOombI1bfYc5tZGpeSM12vrt6qmpVut3PuTP7tKL75Rq6uWL4Lh7XdqrOPMvUYUCjffdJN28T72+ILLL1cfAdeDLICa+iY99ezzuv/zD+qVV1/XHbTN2qeedvN0Na8xoJTR4ZQ/1k6hZNFbvCo/icLLiJzOQb29YRsgeDYkaAoxoIrs+UwA5QSXFf/aq2+gOLuG/iCYc09PP/OsspnnRroeP3lcV1x1BaBmn1skKyA4TVljChCLCZkQYTYuT7JIWyb48ROnIFJjuDZj31ucAuRTD8yB8GvSiitZufi670trAdRn6t6b41V0GgXaQKdqK4o1Y8pkVVRUKHnMeG1avwESxVtLli7V25CT19x4vRohHUtRTmWmp6LESlInJENpWaWyef4u+r8eAtRIUwv2di1Lly7W5s0bNWkSKqv+XshV1HgAv88984qWLFuhk7D5oZBm+4+dlF94rJ5//W31ePoqmvlbB6HTT1vu+tnlevlojKbnZqm1vhR1ViP9dQLFUzxN3amZU3Mhn6P1zhuvKHdsthIhwNubW1072kLXB/FRXllHHBognpGBwf0XVZXLl+srZIwO0nNTZ87ROMi8MyVlkHavQbgZQF8vHxZCU9L94suT9bHv5DlipaGxUsuWTVNmWjzkaAvrrgfKkykozQ5b2IJAeVGxjONA4l8RQL4HIHM019rNejWeviIUqAClkBcLdXx8ACq4+ZC8IxupjISJ2rP/kLZu3a7i0jOaMIUxkJbslDKtrX1atPAqrhFysboJgr9aNWwufLiPo48s0KwvH2VzwXwK8ILUI/O/rwOdCIs44yYzMwsiqoVNBHc72KslMycqlNjk5x+m115bL38UOUmpWTpxqlB7D+xXYlqSeugvQeQls7aUEdcH2SRF0VdDxMHiknJFsC6PJUnBl+d0kOnS2dnKOhbFfXY4lVYY8XiATUR9bSMxt4XHIRMA4U15FBgJ6Uicmjx5EoB9G+tDIyRAs1sH0/m8QeJHXW2tU0cOEIN7UYIYQF/BdQSzRvmzbg5AttjzbeNSV1fHxinEJSjYGmcAs5EitsEwlVV7WxvEYr0b+6YAGWYTEotS7vTp027TY2q6uto6R8QEQHLY6wZZA02RaXPbFFG2UTGFhe0VWytbHdFhiopB4pIHz7VNo62dRoy4NdRUIGx0bANpmR/2ukFjcXhuP+toL99+jMcYSFKPYW/t+u8pmriGdTM8Tn3dw7rrzo9DkiSyORtGmVnO9SZC5oQR68tZC3xo30CXYdJEdpLtGyogcyxRo4QxbJkyTnECuWH90IACyBSfRoJ0sGlUIMohFInexDYv5ngEiSOmsm1k0x8aFMI9jRwsfnuocLud3/5zJBPpQ5yEdr4EyO/tZv/AP86XILEx+0FfH/z+FxUgFwmQc43Qi3//v9sCFwmQ/7t9+9dwZxcJkIsEyId7nF7o/d+57v4iAXKuFjq/v4+cTuz/OV/ZTxPZ2zdneTuWRAKw1zXXkVAs3XX5bN3zH19VY0eF3trwG02ZMYnzY7CycOooLcRhobxIV16yxOGOx4+f5MwZwdm/mfOaLwmdRZoza44O2pkYPG8A9XxLU4++8+1HOdf24AIRxXnaCwzOi4T8fkWRHN3V2cF5tQt8K8zhIOaW4OVDkqJvkPtpmOQAeIspHAy/sTOyYbd25rTfLYHNzqzui0Pj7xRkRoaM/HtUAfK/ER/nOp+MnOXed8IbJT/MscCwX86phjWZA41hzZZcaOdZSygMCPFTeUOpwmIC9LFL5iht+TySqGMUEx+qXhJR7b48OVca+RHoH6Ru1CBHwetaSISNRhVjDhGW7N9NYnJnG8/xAyf2j1Z3e7+++LkvgScGuCS/O65YoQXXX6+PkhwfxJm0mqTchIRk3qdDIb4odzr76MM0krhP4bYUA0ZHgmZCpI6dPKyv3XuHln/yTqcOGfTkTM81d/S0c/YPAXP1RBECscH9D4K194GTG0buYU4uYOp+4KH+lhjIcyw50p7jyA7+bi124sklmvIxCJCzX4d/tdD9e1RsMHJM/v3znZEgk+8eIUnsc/GicY4SQYgnjJdwBMhP96AO4EJDvIfU11SnBDI0fTmkTwLMHAZYtIE+yIV62RAHfO8lA7azm+zesjpt331UobFkPRsBQlZmek662rlhlE4AOd10YAdkg4ENACxkwa7bsNFlSxtIZqCJZXLOnDHdrWvlqDq2btsGQTFOcwHXH3/sV05JcC0ZzwaY5OUdUvrEWQA6XToDaTANECcUAsQHkKQY0sSAy+OQErFky7669i3d88lPuwm1cesObJJ6ATVTYf4aFA8ZkDtpkt4DMDdrrKP5x5y9hpENBryYnc0P/i5b9/+wgI7FzoRrtSzWcYBopWQIJ2OJZR1ngKXZ59QCGNnkMqlQEuCksyDhy7Jf7cuyZY0QMVuM/fsPOJIkBkWBgTUBgDcdtKm/Hw3G6+159mWAkA3WfiZmimXt8xmNZJ5eShZ0K3ZOLdiqxAHg+MCctkD2VJAlPBvgecM775KNn6VMrHuOHDuCosXbKV1MDeIDSFdedFIrr1oO+bENgiBdJ8hQvvG66/Qe/04AmMrmsZO0x1Qy5H0Aj46Qyd7d1alFkFBtZCabNGr7ti2AhoO6dPly1Z0laRqb23UcEG/ajNk6duKkFsIgvvLSC7r+6uUk3veSnd+mstIyZ5fWBSA5meuJpw186fhmVAXdgOFb169XEgDy/OkzVcf9DDNRvcCt6gzMJHm2oLAG8DRURZWAam1ScIwA2ZNhGScRMAsAkRqUSRZzACqe5vo6Jn0EFi2J3H8Lc2gYwLgC5nIY8DtZpxgviTx3HGPxGKqRwqIil9l8FYB3IwqJld+4XC3rahUWG6kuQNvCUyd0qrBYpTWtgLCXKhKwM4Q+M2Z0156DWMG1a97cGcrEVipwqFse7bUaBsjcc6hIm/ZIGbMisBmaoQGdCjsAACAASURBVAMHR8bc6SKTj2VrHCDywaPHFBmXSPZ3sEqqDhOgGvW179+r4eowFZ484u6pDmIiAKb7tReelz9j5OY1t6mquBSbHW/IvxLmxhFdBylymP40oHMIgPAE9zh19my1MQ7TmcumVjBC1R8J2Mu/eVKfJli1Aip7oI7pbG3T6RNniFGBjKPFAL9F2s97epNdPUDUzxmfo2nTpqgURjkY6xwDqoNZaNogFYtKimCdG5ylzvzFi7BpytOkabPU3DmgZ15+S0NYUe06cIwxmarvfH0GROMkB7L6Qkrt2LqFBaxT119zpd558w1dc9UKSLiR4OeFhU8J9kX+gaF69fW1ZFnHaOnCOSpB3WTKALPJm0d/9WIVVllWpHRkgf0oqfywsGrFTik0lOxyFCCvv/kubYDiJD4aMDNA8y5dpCZs/QZQTh3iHqfPnAVR2+6AzNO0WQxZ8q3trYqF8Jk3by6WNX7O6i4VgPgg93bzPfeoGYIpHEKzBvDWwFlT2jz9zHO6+pqVqCsArWnoau7xq1+7XK+9UediQwttdfdtqErOfj33JORxL/GROTqG2JWNMqQTkm/be3t01TXX6sUXXtBNN16HnVKjCo8fAbjt0JzLLiNGN6MOa3Rqn/TMMY7MyD9RQFAPcWz9lVde6RbD7Tu2AmonY9WXRpNiOQRp+uqr6/SFL/0jG4UBvUtcHPYL1nsHj2rbfuz7UjPVZjZLxJ1UgPjX/mWaNpZgE9daLa+BDg2j4IrwD1QK8WuAsT3MuIljjh2H+Ipn45PEOO2w7ANUCtXV9WQyYCEEEdKOWq0FaysPCDuSOFSHZZpZCnpjeXe6qBTl1SK+F+rv/+GrZArUaBKy2J9/dYZrpa8+Uu5iyVNPPcX8z9fKGy6hrdIUS99mQNQ1VTVq/ZsbGFOYRHFtb23apIxxY5BgpkOCNzqrvyYA+NOoYlZdd4Ne+81rxM8GTZmehXXfFIhlCKiaFu4nEOXHWAiGStp/G2O+S2Ow9TIbpv20zeTJ84hUfs6mq6yqBrtI+o3+z/vJXC34+gnitxdgNpsnJJ8RkP/RkM39bLJiiWeVqG26UGMMsx7ecsMK1GyNzHFpx479KCqyWZJHNnwFjL0hYnQYahqzCesyxQavN5FoaFiky4o5U1jqMikiUPPZpqaqkg0Rn5VOMoBZpNUyF+Ji452yoJx4Z0rBYUhkIzaMcD1dVaEYLPCmMpd37dqJ5BV7S9YsIz/sK9YURCiQbCPhxdoyyBxpY27UMs7jUa60MQZDIY7N6tHW4VOnTkF+JqJAbHIklW1YjPAPYy21tczsIhveR4CYmMLWT1PamFIymrlazTXY/LCNq80lZ4MFkdMJ4W4Ehr9ZdbHG97CuerGk2hanDWLF1BV+ZzdOfsR825wOmhLEZO72D9u3mgLEkSK2wYQcQolhUmB70DaKxx5bqrEf2QohQd9BhoRBTjc3tbs2++QnPoOqMgMSqdmRaMEQXoHE/FuJcf/5/PPsDRJQu6EOhGQrYy8wa+Zst1ksR72WQibOADGsDFJkGsR0B5txH9Sqrf2dCmJummqzvga7MaiyqDDUp7Ypbe1CGclG0S7cLnp0M+dUIGdZj7NS7N8GkQ/ZLxf6AHyuA8a5muMiAXKuFvqgv/85AODz+fw/x2s/OAP/z/EJF9/j/2oL/DnG/0UFyP/V0XHh7+siAXKRALnwo+x8PuFC7//OdW0XCZBztdD5/N1oDztU2Yl0wJEgnpyrfkeAeHKu5ZwLhBkQQsazXz8kyAyt/voDJCx3kSy/WVkTxnEWbtN0lAHFBfkaz1k+igTdd97ewLkwA6IimIT0E+AbTVq6ZBlOKIUkFHbr+L5dWnDpNeA5obrvk38PDlWhCTkT1dncjZVWD+8RqY9gC7/oupX69Kc/hSq/Dhx0LNbS4GbgRwHYO9XiEhQbG8YZrdKdWe2cZmdOI0NSwIbtjGtJ7O7rfQTIyDlshAB5vwLkD5Eg50qgMjx/xE7r7D7AEvcsYc/OrJZwzmcY8WHEjCXPW3KfJRZWg4vYZSSBy5RUFuB+M6gHbrtKcz+yAiyiCov9MHO9xnUg2J0hU5JIZsRqKm//ftVWVnDODgMziCCx0k8nT53h7IwdNDUF6rD+njR+Kv3oqXvv+Tiv93UY+YOUpbjs5lu0f98hylVM0cfu+QT9bIqdMDADMHQcRQYG+mgv0o9J7BwC4w2LDNKNN16jlKwkZY1LU31zjeKSY9VBf1fjihEOljpE0qYn+KO5RBjJ4UQCYFb2b7OL9vf1A6tAlcNjw2DfzlrbOBB+Fjy9TBNRdIzYko0QHUchQXIhOGzeu15y9mJnm5cfjgBBJeJoO/5mBmcDtLNzlgBXcATI1p65OrRnG9nIXRoAHJpJNm8CFhwZCbHqxffb19BngAUPgEloMsDqdjKrh7Rrf76OFyK9wRbIHwYuNiUZG6xoNXc0w/ZQk4CMRy9AGbPaCEOV0csNdQOwWWa0sW6HDh4EVJ2qsahB0sg8fvRXv3Bky+rVqwBhjpJ9WYz9y2TXMCXUVjBwwyskzvnzN6BamI7Fj1l3GLDRyHVmombYtWevwsmWbWqDPBj2AvQJBFgqxV8dJgtA0gZBS2uLU0mY17gfQFwfDW5Ay7JlywCoD2GbdUgv/NsSffFnpWR6AuiYLIcOMEWIDUqT6dgAtcliDV9NLYNUwD8jaeyn/c2YO5tYNnhtkpnnmHmEHwNcysrMJLs5zHnSV5h9EABlHXYmZjEUTT2BVgBCU204P3GAXiOPrBaJgZgL50/juZUO0IqKiIaI8OLz61BxNADSTdVebHhmA3r7AAidBqzuxsvDPNvTURkMAMBNHp8J2NKldze8o5tXrdLz1Fj4hy9/ST/78Y/1cQZ9L4Cgv004AJ0aJk5nW7uWLFoIYApjyjV1Q4x1otiIgE30hdGzOixmsRKK7UchQLz1r1n8HIdESUmKU0p8pPxD/NUG22sAbE+/D8EnTcwbwCsPfOVOYquFtRqjfCc2aLfecAOWV14qIps+jvf0BeA/BTvcBZtZVMi4IcPfkz7df6xRU+Ymqx0wqx6QzVzfxzCO+rDPaoL86IbNnTt7OgqdlJE6INxXEYDgIFZdPgQJyzCfiC1UFyDVlu3byOTNdBK5SHz3YqPCNPXuCWpeS7Y679zfBdgGSF8E4bB9J4BffIRWLJ7r7KA6Cfhl1Y166a1alASZiiY7uIeJnxhsdShQvFQMqQdrnD0lw8yPcF21bCoBykcbt+wmQHQzd8ZjSwPQvnS+Hnvyl7pu1VVadkuyine3KgEgdPvGLdgj9Wv5iqvVjg2NZZG/8MzTuhaA3AeCIB+VRi9AXidZ3uXY5RjDmsY8GCaQ5M6YQcDxUS3kUjbkXT61XBIA6/bs2k4f9+vOO1erpbZU4XxOc2k5Sh/q8IyfSTZzMkBvJUQmahXIy7zjRwkc/Xrggc+gRKFOEJZ2Y1FzmSVVB+1aWlrimOYciLdx1CaIAYCta2yjLlCSniPL3SswUoew/AmPCNE3vzKJOTMbULSOhclfDz/8A9dPvtjD5KIe24I66bo7bgclr1cHoLlZ0IQBQn7ry/+oz33uCwDBIfrZT3+q+776VX3v61/nmu7nOVj9NNaoHc/COPovHDsago9OFxRDnkRo87Y98uVnGmRAWelR4su1kK81LMSofbBcS0OW6YddjVn8hAFq7ycu+UH8GPGx+rY12rbpXd4nAMB8jvNX3LxpiyNhbly1WqnYRzVXlqBOaGKu9WsfBGcv8eQz9891AXrHriGA+CYXP8wuZyfz8/Ncc1czNjoeAyqibU2ZMHbceL0IOB+PGuDSFVdhCbiN+R3G/KG+EPPnFDZT43MnsKj1Qjp1ub6OgTRrpo28UIGt37AJQsEPMDtZV119NWqUY4Dj5RCjJfrY3XcyRrq47s06faoEu7hPM08HqXlDfQrY/JLaZm3am6dTZdUaD/nYCLj81ndn6eEN3pDd1UqJDaEeT5XSYiOURTZGCt8WAyxeERCdbLIccjMW4siXcdfK+nCMWi5GfKSiTBoETK6DsCGQqoM4m5Kd40hSXwiLN95ap1nUEEpHKbFl2w5soMr19iM369mdwU4xZ/ZMprQrsrpB9RWaOHMs4Hu4cpk3iWTppzBW1776lnbv2Q8JybUyBi+54nKIpA69t2OLPnnPXaosgVgATO/v6teZ09UOW/7MZ+/S5q0bUJ28rIVLlqusjOyG0ATWAizUINWPnTyA+inCkWxHuJd+lGPz5i/We7t3sra0q5/F9Ngvlunyfytl1aUGBJ1otUm8B4j5w30aAyExEXK88BT2j+xMGsziquS0PnXf7Yz9Wr340lqIWKy3fMJQllTh8YlFFetRBJuEkMgw5nGPDh09TD2cpdQiqYNEh2yjvxqobWOy1G7IqLDQINa+XubsGMB8xkRpMeso9VkgSNoB3E9DSPdyz4OQQ+2QGL2sVfVsJlOwq7MNoMXoBtbNFAiJTNYk57/Jcw5DCjagMPLHDs0yQMyqqQPyzpQYjaydaaj/Rr1Ty+kvs86yrBXbvHSwP7C1ztY8U3gYAWIKENvIBLDh8IJAsAQEIzAsA8Re04ICxdZWSxSw19rzbHvYTmyxvjILLFsPW1gXQz0CXaaI2U6ZfNbqVZnqxMgX25za5mnEAstIEP7H/mNEATKSXdNNMoAR+2YTVvDE5cq9Z4dTYJhDVj/k4xBjNYLNtP3bl3ll6pchyAqzFLNNlFlQmVKFh1BdNSqHulm1xLJWxoQdC2yD+/V//Cd9/LLlip42Xb965Fc6Sq0dd52syQReYiakFEqPhJhEDaCO6qTWSHQYbD5jz67BrmdUgj0q9vitCoRx9yEWgLjxcz5f53q9kWbn8/XB+g/69wPf/6IC5Dy793y67s/02osEyJ+pIf8G3+YiAfI32Okfolu+SIBcJEA+RMPxD1zKufZvF/rqLxIgF66FDWK2WpQjChDU9vbNWcvpI8Bah+2bvxuwXIUqICjCF5eWan3p/jv16W98ToXlBdpxaA+JY9FaOHuKli2crddfetY52uRk5mCJNEAioCWW4lYTjrOEOWHgyGLJ0vngH97eQZo25wrO6o3692//hw7vO6pwHBTuu+FmLbuW+tJgpYZT3nvvvbgN5WLNXgnOFwK260dN6EGXbN/f3wG+2uQw1SAcM+xsapiuKUAs2d5+d18uAW3ka4SwGPm3ncw+yPbqg84PdnoYNmLFWszVeBypU+kcC+ybM6thKobtmxrFzsTmpmDnfcOT7TxeCwaYkBJNHZBK3X3lTC35zGolZISrvPYMtXKTHcbciyImHPeTQGpXNtfWU6e4g7MlGBlnbt9QXIhwRertpj3CSNb2JTkfxsrO0l/43GfB1sHROd/fiADhji9/RadOnlENJJJZmv/9g9/EJj8MJ6EE525hZRs+sfJqrbhjDdjn5bRvCPgwpRwQU9x+xRLlXrmM9ofIoRxAUho1QbDLau1vI1GVtD+wAcMEjADpIxvUbK+shQOtHjCPWwK0KUOcPRg/7bFREmTcR0nAt/odNFT+rxZp4sdGCBB7rmvdsyTIaKWVvMcWaiokiHPTApvvN5WNjVsSLR0B8s8bAGejsE/pblV3fbVmjcGnjazSVCvCQva8B6CJBxmpvYAfHmS+GuPWjhXQG9jbNLQOKD59jPywcjBgxT80EFCZwicQaXUNNcrITCWLMhm7pih88fOc13sT2ebm/2XWFwb+z50z29kr7QCILgNM/dIXH6QjGmn4ajfZjAUrI2PUZEAeAVEuo7QHQDoD4CUcQNS8zYwcCYFkKQaI6wHwKcLmKDQKy57TxcrAJqYRkH7bezuphZDrisOYwsIyuK1YjGVOW/FgK/S8HhXCdpQhVgPgyW/MdoP+i7+scESG1QCxa+hnYFrjW+HzUf9zs8IyMMhsW+zbSBH7DCssa2CQPVYG42h1TcxeZBzgmAGU7dgUjSU7vwKLG7P0SDRwCBDJ1Chm/2U+bqOF0Pv7uzR7xkTaAtspLDmCYTY9aM8SsqgtQ9X89QwYmj5jpiqqKmlnqx1ifm091CZIcBZa1zFQe7BN2bXzPQeUvfH6awCyD6jB2FHux8iPEMDfgxQxN2WKFR+KI9u/An96a+NMrrUANUQm9UCGmAQhgGIvvvASIOY8QGLAMib4UWy+zIKnHTJNjIWEOGqooAoqJZs/NDwV4C6abOg+SKwqNVBLoBCwNjUhRrWAylcyoerJhO4DJAoiY3yIbPI62NwKyIsOJFi5mZPIqK7VvmOVyhgfqxburYGJ7Y+6Jpn76abtqnluFONi6ZLFqHQorMykjkJtcrzwjMZOn6VjZMwbgDUVgiAIIiqP2g4JZEWbZ38gHoIRIQGKWx6h0meOqOTUcWVA5IRhlWMWWocOFigK8mf5ojmu+HY5me69HgHad7IaH7wIV1A8Oyla1QWoR0KJO2T3t/tEUdo8GtA3X//64BqKp/dST2QdxA2Wa4Ph1GNp0PVrrtCCpfOUPn9Q6x49qSuunqNGwOuXn35D0yZOwyaqTitQSbRXFUGalbiJHkl9A8P59lKs/DjqDURBWnH1AtjgJBVi11JP4FuBemor6oUUgppZy/WQRT5tyniVFedrza3U8Gil+DJrWjPXUFlWq7FjpqJqoK9gebsgs8x78d3tm/h3qf75O99SHuPGLNMuv3GVhsgA9yQD+9131pMl3uwUNyZDvOKKqyETerFcSlR+EfPAK0jf+vcfMBf89dTjq1AYhTlCYdeenVi1BeuKFZfoMAvjGAJ4cFigtr3xuiZDooVbHQ+ysa0Q8WO/flpTsXibMHESDPYpZGw+9Nth3XzzTQRTnPogqQzoPp63X1eRCeBBDZkAJJV5h46TcU1NoC27UEKkKo7aD5Nyx7gC4mWMk3Xr33XKtJR06riYdQ3z3dRAaRnpjI9pzo5oz77drri7KczMFmj79h2QJxCLBOUFixY5RU8hFnhW7+PGW0YUHrv3DPG5oag0ajVxUq4rSG81QtbTVi9j6dXX1ch4rlUUBNPa117XFO4tBmLwFMRT1tiJevW1NyAob9DRA7uojeOpnBTULYDc3ZBd3rD4xyAIJ0+ZjnXSGcZumvZC3J6hFsg8ioHPnDUTm7ktKACKHWl6+223Oo/IjRveJRMgDkvB5dh2nVHOhMl6/rW3UH5kaysqh1chwMbwnjCzeucH87WueBy2dMd0zbKF2rb5ddUD4M/ITlcuJEOAFWu2uinE5QYIbVPATcRurQPSw2pPGAnSSZ2Fs85DDky2Gj7D2AEd4tp9ISBPnylWK8C6J4v8ODYsL7z0kt594k69uCdEhczVNWtu1Tu011vYgFl9pKmzp+qtbesoEH+JshOzNGM89aYg1koptP7Ciy8rnf5JzEyBwPDXjFlT9NSvf6Gl82bomsuXQYh18LwqvbPhINs2L338vo9o0/Z39aOf/ow6JNcAZg9DXAVgFRenR74SoY98uwTJZC+WZsQB4lZ5eYPL+O+jQHovNRx2/+d8XfG9EkdqebKJsTkUymLfg/w3NSZSAyiIxmZkKBNi3+pNbIbQ6iN+r7zxcupnNesx6tKkZ4xnIxSEYohaLYwrX0D8xNQkPgPlAKRtG3MpHTKzAQutIcZzF2RGJGuabdZso9LPupzKuEhNTsC6rpQ5XaRLli7BJi0TFVsj6r6TTlkwQG2f2irsKFlzY3IyFYVSyjZ6ttEyv1FTRIQgCY0i/ncRd1uwMSuDEDWFhA9jzQtZrdWs6GS+D0IojEGhaYpEq3ll62AyChJTffRBztn6Y7U/bG10Flis9bbJNFWkZV2Y+iEMYs8fMqwVcsR8Pm3zY0SJrbH2uhBisik32hlT5ICgFvJzykxTYQajwglnnXcZMexozDbKMkkC2DjZBsruyzZDtp10BIiV77DicrbB5G9nHlvy241t7r3vcY+s5fznxYYsLBS/WDZeHZAZdi22R7EEiZEiePiU0hY1FE+fiOKwgPFpyRFG9jdDzASQrNDN/RthZDWZQlAqHjpg9Zlss+dDzC5TCnFi5vz57AOqXHxafd1qBZDxVEPczU4bw2YVJShSbTtMGAni9uG/3YWfPfqfrWny25v4kP1yvgfgc73+IgFyLgrnQg6IPwcAfCGv749574sEyB/TShef84da4M8x/i8qQC6OrT+1BS4SIBcJkD917Py/ed259m8X+iouEiAXroVdghea9REChNoNvyVBRggQk374UGy8nHNhek4GDiDUZw3qx/GhTF/56A36/M+/r589+QiJou0oQMbo2iuWkdDZpkd//lN9GreeN9e+wxk7HZy1i+THOO3BbtyT5PYUsMGGukrcLYY1cfpSSIMgvfPE83r48eeVnYIDD64y7bjgPHDvfVpx1ZW64447ETpQ5JuEwcSULPDPIZT6jS7Jr7m5mnPpSLFzwy1GiBCr4wheBzZhIPvIwev9++zfxV1TKtjX/0aCfDABQvtx7htVgDjyg+TJ0ZqV9tPql9g1jSTPQyBx9rezqOHUdja0JLlw6nVXNJ7Q5+9agbrmYyqoyFPuzDFqohZIPHVga7CyH8JyPpi6J/gpKJQzbC9kheEtleAyGShnKkqrcCBohASJUhvAYQb4dS8YvNnJ+wCoWTt0kyA8Y/pcrX97E4mgMfryl77NATvWoBSHGVi9UX8Im1UL5uo32zaRoNiAIxNJg93wBN4kTwd66SMrlmks+JFvEFb+/pzDA8Ed/O0s7ePIJDu7G27gEhfBu83R4f22V/YcR4icVYOceGKxcm7f6EQG7ydBJlixc87jTuHPFsuSIl2v8bsRIFYw3dEjJNe7hEhHPjm1yDeG70LpMCYnVT5DPQr2hNAgkzUGRGdcUqyiYGsGAWygaQAjm+RHR/TD1HX3eerJ518DJPXF+gprHTongUZcfPkSleBp3zcIYEENkEmAfxEAGpYdbMXIywBye7lRXxrAMk4te3vcuLHOyurUyROupkcooPoEHrMOMSXI9JkztGPzZsc/JmTkOgDWvM6tkHZkeKiz5DEApgcww9itIDI4OwB+wmMSdBrP9G279gCKhWr+osV6ZyOZ0gwsD0iTIIiIGHzrrfaHebUbwFJBTQdTW1hjGUNkVi0/+Vy2PvXDMxAsIYBOPe7aG8j+NIDHHjMbJNvW2kSyTFjLri0CIHGFXyFSjACxQW0Fcc1ey8CjlSuv0bq33nSWU2Z/ZWyakT5mmWKDIw2wpID6GpZ5awVU/fmuARSbPSuXDHy81yj2a/U/zKqjkLoZ1qvmP27PN6D2DGBYF5MoHrCrEtuTHAgXU46MBSDsgMgyC64e2vclbHY+/9kH9O76t7UGMDkUEO7RX/xc4yA6Llu2xNUDeerXjzuSyoqyz4boaOP17S1NFMPpwv7msFOsTKeAfQBZ9PF4xdl1W78Po1YoLz6NqgXLDzKjMYBH6kR9loY21CHxOpJ30KlE3n37TS2YPROrLMYe2eUV1HNJ5v6b8Z2vI1Pfir0fQ+nAoFJGbIpKi8uVkJ6lOoCqQoiZUDKmvZGUJJusjUneQEZ7TkYOWfUT9PRz1BWICwCYvlGFkEzHCwsBGdOc0mfmnLkQdb6u+PlW6pJMnTJJP/3xw7oLwDj39rGqf/k0BdlbdezgPgUzHxLikujXKnkRxGJCAeIY17v256mgalhjKPzUDPhrQKgXAT4typ9A0aFGbrumD/KkF+/DMVkK7irUlLHJ2n3oiAqKG8jKDtfiSy9TZIKfVtxLEdxDjGfstVqbTmN55cWcG9Y3//FHkFQfZ/wc1HV3raYo+knH6hZSn8CyiKsgYdauw5oJSZyRKfX0TwAEUDR1OQoh5cKYe+0QSTa/bgdUt6LVa25brWOHdrPA9FGIONypCVqQHXp7B2M9M4jNT4PeRjFwwy03qxawtYB+XLPmZpRi77li0gsXLwaYbYbIIFue2jw2fg0QzaWuiyfKlCPHT2nlqjUKAFA+Tj2R/NMlOnHihB761lzqbrRQWycCMgPFjpGlLKYP/+Df9eADn5Y389oboLKMMZ0BeFwBkWk1ZsJRA1l9oEuvvkO7dr/H9Ua4+i5XXI0FFiCuKYo6ITZfef5ZLVu8wIGyDdQPqacGS3BovDZt2QtI6qObblgG8VgE0BpPtkGx3nl3i2bPW8A8SVYN2fA52CedLi6kHtEcRCQ9OoAarADFyz3IA41k9mb+bt26zVmqHcc6zUiQXKz4miAqb7t7itatraTGxjK98sqruva66/Xkk0/pI9iVWbD+xSOPMH/m6pmnn9Ctq66laHgUADm2QoC/4ShzirFXOlFYQl2PCbTVSUUCFi+aM13DzLOnH/uFbr/nbg2g9PGCGNy5a6+zv6quJZuBOdfJYvWbV1/VbK57+vTpxMFjzuLohuv5HIi93bt36QCkZhvg9qpVN9NvYWwm5uiRJ59XB16aDShBXl63HlJxHHY+pTr23Bo9vjuIQuMHdSfFzsP8PLV9/eu6dvFsCpAbIA9GDbhrmfF79+3HBghlCPMqkL46hcrNVGH+bEJswff3Iy6iIiikL0tRIgRQu8gIJC/i3PFTBS42FUHq/fifFutHL9aRvTHeLWBGmu+EtD5MnRgDkW9iXv7y+ccgXwI1M3eGEujDvnbIxJdegQT31UPf+66eePYJMvKrtfLaK1AFVWsP5N1li+ZrLLVTutr6qJFUrHGTputk8Qm98tYb2o8CKH3sFHn7x2r9j+a7zc3lnz+uDT+Y4H6/7luoT+iXtLSxLOzUcPDp1ZZ/naZl385nXIXzTTEt1p4QxlYogzDC10NVp08olgJviVGRkHqZSDyNhOD+GVeBkQD/ZHOcLChBxcMGjdo0HmxUGlHy+FAbJIPkg2bad+fe3Zq3cCG2bNXO/qoCxU9kNDUrULBZcbcuarCUQPglYLln2TihbDAyUpKw3wpWdno6PqkNOg4B4kUmggd+lDXEiGY+N4YC0jM08gAAIABJREFU7xOnTXZrkKk4LNPEyAlTZLTxeyKqLlNwlWNBaJZwtrZZP9vaYoXjwrmnsZDiVu/HCP84agRZfakg1g0jOuwxW++MNA8mw8YSBOpJdLCi4LZGhkZHOnVVPDHJESNk7NjaXYN1l5EXlogQhsWWzRdLBBiAQTMFpr2P1RvxNgtD5kq9/Q4xY3U2zGrSVCG2gbKNqavBYZJit1O1/RAbKMsgIbYU/XqpJn9qn9vg2Wap3VQlbl1Hus3rTN1pdl5mU2lSYLsXtxnkOs1f1R9v1VrUliE87s1ntnNdZoEVDNtt7We1zqxeSghEyBn2AHNnz6U2TKBLrLA6Xguo62OEay8E8QAKu3ff2kgGjg/KuH+mIB2F3iF4PKhJY7VJnJZ8xMeL30dqmRgvMmqHNbJF/0OKi5EN+8hfzv50kmGTq19YAPh8D8Dnev1FAuQvTYDY+PlLXsPItP7Tvy7s+P/Tr+viKz/8LTCytvzp4//39Hx/8HbP1+Lvw9+GF6/wT2+BiwTIH97v/K5F379/+J2H//vXq/NTqP7pffe38cpz7d8udCtcJEAuZAub6dUIAYJWnV2gZe1T29JyzdzBhARAw105t/eSeN3a2YQKxMfZSd+7YhFJhV9RKIXRX3r9Wc44XYqJCKBeL3VasfiOjY4jcW8Mr/cg6XEr58V+LPlx+8GOPhq7545WEv7ITk3NmULSJPhzW6++/IV/VGlBuSZk56q1oVUhJITfuuwyPfraWt1z6xo9hqMGkDAYbhAX6OsKigcHkdjWY+UKhnGHuEePPP6Yw26ycaWw5PTfnS+M7LED12jsGAHUjQAZPXeNlhMc/enaBVx55HUjZ6+Rr/f9NGMCe4F7yshe1NwKRl0LLMnc3AzsbBwDwWBnW0s+dOPa6iEPQYZQx2TQt43cyU7dc/1szb77GkUm4WoT5EliqZ+rCe3L/Q52kWAN4REORmffZkN+vLAMW+143H3qIFRIAsbVJj01Hayyk7axJEIjYdqoIxsIth3uVDlBFEevoZ5od6evvvLg98Fy+ZvVpSbJsw8MOYIk5h4cKYJwtukALw2CP2jnZyBuOL3g+1b7w5KBb108SxNvvUweflYTFizYODOwiwGzvOe+rU8wK2Isjaxz1tZ2RndtY3/nuweHn6LnlmvcnWdVIOAE+dhgTbA6H04F4nInXT86JYgThgw7EmTSnVvdZ3iBe5iltn2MI0AefLKVC/IARPHREBKWjMRIzRyHH1tXs1JQdECvyQPwZ5gDvi8gQxNAqY9/OLU19kBotKquhcxkLvw7//EfDiita6zjnQepS3BQH2eQmSzHCkXXAZgWUfA4mEKsRVhaTQDoMnLk9OlT2HAkuoLgb73xGvY+V1G8Nlb9gOxmyTRMA+3bs9sRJXQTIATSHupRWMZ5FCoVq1Fh8qABbCWM6bO6Hx4QMv6AI/nUhsjn/ecumK8qbFharHI2oFAnRIYVdLU6BgZemN2KFVb96U9+Rg0SCkdbQVLAOyNrhumpH9+frI99/wweaTBPzvkFSyzYKwOHLJvZ2t4IGLPFGmWtLLPVGC0DVQycMbnPMOhxh2X2pqU6tUtOdgZWPSfxbY9xwIvV5QjEGsYAKCt0noyXuBWxDWUwFtp9zJsOKNXolCHjsM0pAEC0Tg91WbHVv7URMUsvX5Qz7YBIPYA3kVbQHjY1gWK5bVjyWD2TTRSdNiZvCgCueccvXggASFs//cTjkCGrCEDRkBNvKR0FTyfWIbNnzYVBC3AT8r9//APFIHlKiAnXFSgT+gHdvbB68UR29fxTz+iWW251k7sDMI8mwiaJQuhYT4UFQfAAVpptzvPPPwexMsvd/1UUWe9FRVBIdn8U9xIE8VQDAGfWIR2ApjUQIS2A+/OnT9XaN96G3EoFrM7VgcMHAAix/kk0Sy6K3LZ3qxiSIjIcQovixfuOF2jKgukKiPUHXItWL/feCpDXAnkSxOfMWbgYABKAEKnYBmzBhsj4/9oLD6rpzRoUDgQZwOcmiKcGvi0YVFQBElJjJiE6lIz7QrUBbNZ2kIEcn+GURocP7NbyhTPVXJYPwNWJQkUKT8vVr9/epwmQAxPiPDURsnHPEYpANXeqA2udPmb9vz/9Ee1+oUxzFsxSf00ZkoY21ZApHOgTrYe+84ju+fi9enP9Ws1aNEFzZo6TJ7V5GlAwDMOKr393u8LjM52VUR39nYLqaszYdEikJJ3COmiQQNcLuNYBkZkSDGlwDb6BZHgHM8bzj50g4d8XMgJikXYxxUIk4KSptA4dPYpljb+rz7D3wEHdcvONKFHOQM7UAXanKhD//m6s5k5SwL6f8V2IAuH61Tfp+d+8Ih/IxSHeNyVnrGuXfdjqhME2Pw1r/8Qvb8DOyGrS9GJHgzfkprexrgrRDOrODJLl3gx4W1tRg0IJW7mCU4yhVi25dCmMdZUeenQvi1USBMVYnTy+l3F6PdcAUEq9EUYVlmqnqH/QCmESoAwUaURbSJRm7dlDjQziRu7YCOZaGCBmux4lCz8xJVu33v5RvbFunRZdsliHIJnGTxrL2MrBhasOq6JXqQtzHcGUmEHwjWL+BEMu7Qag3rt/L2PHA/XTTF12ZSLXR3F7gm5pMeA23v9LGFt5Bw9jFxfO4p7hgNNOVvEe5txvXnpOl1+21H1b4SkDtI3VLqS/LA6Y7V8noPTlS5cxjnr09ptrdc1117L4d/D54Vr75jsE8QCUeANk5DN/yWY4isLICM9kbN8OA1Bbiv/9n/ksFksltOMZ7YYQqa8t17e/8xBFqsj6j0rS9x7+pfyRm3azMGyH3Aohu2DHj67Qj7YM6vIlC3X7zav1w+9+V+EAvxUFkNFjYxUdasWyIJw6eh0ovAuCOZQYOhb7s1CUBPW0Wx61g+Ih1bqRY/qSFeLHd1NHj2oBfgsYe1/9/NT/sVO784Fn9dG7bkOFlE0bFisrI1vbt+yAKM13tRnmLV6onz/1K5QycZo7a7aSyHY4cTQfu74qt/jddNNq4tOwvgcRcv/92HyRqrBvzy7NnDbNLdhDKAP7UC4GU/R9y74D+iVF0/NLqrV4+dVa/x8zdeU/nXZ2iogc2BC0OFXYM19M+x/XecPPismmKMU6LYs1CKCf+B7Ei1JRiyRRB6Tg4B4lUwy9n3VzOSTyEOuEKR2OE9vaKYZdCCk/CLjtRZsMsRY1Ed9a6NdM7ts30FcNzQ2sY1XUyppMzC9hQ0RtFyS8njx/wMOfOkSoL7ANDKawWCSWWa1tjc5CbgrkXTyPhXOvZagCh1AH9gOm11Awvot7r8GyzxSE4WxYWpjfntT4GGbjehAy1lQmgcHU7YC0ykB10sv1mqrJxpvJRQdoF1ND5NAno4XN+xm3nox/s5VMZo2wjczOnTud5ZcpHGOjiSOQkJWsZaYEMRLfj43Q2AkTHIESTvLCMLHPF5WcL/ZQBcx1s7jLorC4KS3f2/EeYyjeqSGNfDHbzDps2rxZgI2INALHbVhN8WHrNESFz9kaWqMbWZMRW7aPJ+vN6V8jy/3UHjfPjGCzrBKrIzJSPJ3NJe87Sow4mOus3ZTHWdWFPWeA/jNir4s11ay5eq1YG58fD8loNUssYcL+ZrW7bL03cs82sUYOm3XgbOZUKPc9LmcM/URtoxdfUR2xbrhnGLHkoH74vZ+gYjT5LzZi2H12d9H2/Vh0UewvEELJ03uY/h6pGWZZM0ZvBEAg2bVa8sXIHtA24byGDeTIT3uW7UpMrm6vOSvzvpBnpQ/je/+er+8fvsBzSdjf/6o/BLB84AHcDooXuIbLhQdQP5j8ODcA8pcmTy4SIB/GqfnXck3nbwH3wQDshZ+/fy0tffE6/2cLXCRAzm9UXCQgz6/9zv3q98ev0b3AufcE537fP/YZ50uAvP9z/tD1X+Dt2x97m3/B543u32wujRRCt/+NVF7gDMW5zHBQs+DvB/weBgeO5ox645wZuv2fH1SHX4MGvNuxpT/DGXAvyWPhysnJchb+K6++UQf3H9OGNzdiqXQd+GKU1r/1uqbjWLJzxyaXtJ6Qlo3qfpIO7Tui+somfevr3yGRNF1tjZ1UUySBDLeQu5Zfo8dx9jDrbUvG9QNPbca63IDxIer8hnOO7AAbMGA9Agy5HzzGrtnV3IB8aGmBTAkJBzvtcqp/u68IkjbrSd4P4b0sicxwBmN+PFxVdNrBXK0MUHdnrdE4PZK4NkKAjNb94BzvmvB9CWpnQXobbwOcqZ2tiyNHjC0Z/Z0THOcXH/6zNu0aaNYnbl2hmbdcIv9IzDgiPFHaVKG8AS8GqzcrqQYwzf6uPk0YM44zZTdJd7jukDA7JXcaxeUPgfnWgr95qwmcOZakR/syIiIIXNzOsMZQGLZtapo+2qauokPf+MIPFOAZ4c6eXWCQqSTwVlWW6b6P3KQpi+bpS19+0Lk5GXbuFxBK23oxFsIQDHToi5+4Q7NXzgJ+h8BRF9gi525/iA2KpZvdtS+f09JKQjRYmxe2ZTaWzF1jpI2pCQJW4NkO7kTS4ZkXsa++c4fDDfrAHY49jsrj7p2OTvpdiuBIT9jXkccWUwzdVCIjqhD3NaoA+dR/AzQHA+IEelPMFh8vbHFyMxI0ncb0MHClmyxq/PCryMRNZFC2NCBx8QyiGEujfvn4q0pFcTCPgjVBZD9WkX3bCRvUQNb4Zz57v2PQjuCLb+D4vsN5CqGuSBuNO336NLzsyTole7seT/Rbb7mJDPV8Blk1nTKsWVOn4o3dDGBOQXZIgyKIDFMs9PpGo1bJwu/8DKBQJzUHcpxFVAeDtgpWy5i+U7BcfoALNQCJtZAFE8jst+KyzRQZ9fCkZgiTZPeBfaiJhjUB8N/Ikby8PG3ZvBVWMoah6u2yzj2YPDUMDk8GwS8eTNe9D5fRoExuM+1nxDtfcTfqzfsOWOEsEGPgyqiLt7cVdwFYMT+zAbPn4F6s2LZlwNbBbiZjTWVWWEYEdQB4Thw/gWDAwAVoqaG2RyJ2RiAYrmj8EKhjKl5qVtTbwB8DiayYtAE6NvEsizcDmVcvwItTqACMeJrnGSCQgTXDDO5ESI1iQNaVK1fq0Ucf5T2CRjzgqRESS3ZuIVntJUVk+990I/ImTz371K+VCaCaxnPGQzj0dA8zwHv00Le/oXlzpmrFJQtdEe0IlDuMRKRVlYCO+wlm18obgBzKzvnV12B3ZcxkJpK0vbv3kf1c5ggwN+FQ8ph6o5cMWUNWW2jzIyg0plMMOZbxZhZYb77+hlZdfx2BrhYCZJPrw89+/u+xknkEMicZMNQPBUAdQDjElleETp5o1u6DZG5TbCk0JVZhaVZctlsB1D/pB9TrAzBLRfWTNXY8WfQN1H3J08Z3D+raq+dq5T+t0CsPPqMrAS97sQ2rInN73KQJ2kCtgROF7WQHR2sKILn50m/be1D5pf1KmZDMWJoCSVOpaePT1d9UobrqcsWn5ajLK0Q/evZtatRk6far5ysMhvSRZ17StHmLsfI6oX99fI2e/c+9unXN9ao+tkf+FBQKsULAsOC1FFfftHk/meKAhthxLb5yBjZG1JXB+z8GgLH40DGIxW5t3JPP3Eojm39Q01EN9PegDKBmQwOET1xalloGvBUOIxvaX68kiKshso6rqV1y5kwl41LOyqmXQPLyay/rBvp+D/NjJ6TjvAWLyfjOdSqTKSxEscnh2vnOWs03YJ7+sjoa1n67sXdKSElTMEoNL8hIH8bmQcDpYOpxtDMe+xn/YahBDuw7oR98ex5guz/AdDbF3U8SH3ZoMQojUzcEYwkzAAnSA7jewvxNI6vdK8BHrUgg+6lh8/0XywA6OyDtEqkBRC2DmFCUa1gQ+VCngrg0AMv/8m+eRUWQrtT0FEDDCGZmCGOyEKDaT1npZNBDAlgtmvUbduiqa2+mpkO3I0SLyos1Z9FMjcvN4Xr7sF5ax9wK0MprVuk3L76uGRRL92DuZ0BavvTyiyhITurLX/l7yKca9bQRK4msPjDLe3ejNmHhnDiWPss76lQXiy/B+ogFqZt4+OratdTpWKHv/9d/6Gtf+wobhW7IOeqmYFMVyDVWYAXXC2jaDKkxDgLJsslPYRtlVlp7Dx6A4MiAwOsmCz2GawDoJsM/BBC6nUXdAPTD+RRMpy+DiWHXXrdKRxljXbb4QUwXnTmh66ldkn+KYtiJOTqYX6SiSmrwoDYpKjut9358ib70bJVuWXW1QlBoPIYarLywGBupq5WZEKn4EKzNsOTy8aaPIZm7WWDX49UZj5JuEQRFDWozK8Bej5qmAgKvjdoWE8ZNJp4NU1ukSzVsKq6/Nkyf/Yd3IOnGsfnJgRgcr5dfeUFvvfmqHnroW5CZsTqwf5/SkxlP/qisduzFUqtLs7Ao/DFKmFAUS/NQuuRQt6eD9cPs+rIyMohHs3UI4sWULzdSS8gsEUuxHrLYbAXOhqibtGD2fOVTG2bdjn1au3W3FBKtgldu0qVfh8TDb9QD5WJSPIXLUYsZ6ewN8dMOu9/MeIymnlFXN23lMh0o+oUFXS9Z/LMgWHIYp/WsSZMzk1RXdFKJYQGqKirQJahP/BgTZgtVBlHTzEZk2w7mOAqcVHxPj1K8/iS1o7Ih9+csnKcj9F1H14jyIZK5VFFWw9oQ48jXPuo9FZRWaxBikX2Fq88zyLrW2sYcJ0tmwcypiqJ2VxWEVweS4HrmQzzxtnvQU40oZfoHerBTI0wzTtqoEZKdPQ7rphCUHrVYR1ZhDYltGXLUKFQdnqwdrTyv3TYztKAv638oREQsZFkVVo5WR8syV4IhU+JRmgUSw3uYQ42Q1D28h1lT+TEHrI5PK+TKIMSfbXBCUULaxqqS+lIJEFn+FAYfZK75QdbXQerYT1vXIrCMPHYEj1f6wAh3kwBbsfbCfAh/t3cZ2dqMFkRzW042NqaedF6gZ/9uXqJGDJx+EuXHfXtdcXlvrLiMKLGkhAGr68VzzE7LCI5RifPZXepIjs7Zja37QIJlgNWyYRNm2TZmtWWJEKGs30aGeLMhM/WJ1RWzLJMEbNNsM1lJofcqCKjM8dnE2gWognopAkhSAOR0KgquvL2HtBtL0bDIZH3v3x5Wcly29u06RnYORLF3CJcTgPKyw+2tYlnDrWCexZoWt877nlXzWP0Vq58yQnUMs/ewn0aE2FFlxMHXMrfOqmPO7gP/ln6M1lb53+75XAqT98P3f0gG/8GH/XPXEDnfvvhLA6jnuv8/PXv+fFtm9PUXCZA/V0v+Lb7PhQbz/tLz92+xT/967vkiAXL+ffXB8f/i/Du/Fr5IgJxf+/21v9pccUy9YCoGs/0vwk48PT3dJWLfe91SLf8yFvAxIDJhWKdvfpNE2DIlAaLPnj3H1ZooQtER6BcK3pgBZjqE7fwpXQbGaNhANeenbFxdAGGom8rZkmT2xJg0XXnZSsVHpaCkDwRnoNQoWFA3eEcfSX9mCVVCwqUl0QWjggjg7NkKJubF2cmXs2cvWGw9tWOzwLDbSPLuAGcNA8f246xqtXU5rJLAhpW3w5io/QxWZoXfnezFFDAkHhruY4SIPWLnh98nQKxmyuhjdi615DN7jZEjo5aaI8pSR4Bwbvwd8TFKgIyA+iOciyfX004RdG/Vt1XqS1/6hJauuhRc4IiyJ6aR9F1NgmEOeHEbtvJ5mjt3HjVUJmv/ngMK9PYHp+oCUyGRzvBrzuTHqE8ZCk5kNT/9rOSAY7M8XZKuuT10WZ1OMHjDEX2HQ/S1v3tI91xyvX726mvOWcRqzH5q1fW6dM1qkvIb3Fn+6//0TdovmH/3cK2eYM/RnOGt9nY9UHm9PnXjEi2980YSYisVGksfDIPLUxzdEkENvwfZcH3sCW4+QoBAfOBMZe3s1+Y14gxBOxW/skLT79njalNb4uKxJ6zg+Q4HBIy6JLx/Ph2FBJl011aHE7iVdJQAuf3fT9LpQXSweWp7a+r4DNQXtcqIJit7LFnUnS3qg5hABiBPbJW8yVq1mxMH87c37gaIiVIzNSgGabhECg17AhLu2LVN//bv/wZ4Xa1tW7Y5j24/y0xFueEHWL58+XKXQZ9//JiupU5BJTULTIITSQbreqyhrrv6KopMI38CWAgwNpGBejw/X93e2PUA1AcB9PnhVWbKBLPRMNWE+c8fPAhokEmhXIiDbqsmz40auJmMBcoZwPnAoDjlnyzSph1blYsViFlytPIeByl8bMqPMGprNKAUGaRIhBEg5I6qg0EAjaVffi7Vted9Dxc4wMGDSWR1OgzscJZZSB2cjIeBbKSHD5PNQJYhK+gyOjl4zIiQIAZVD+RAKIVsraBwILYglo06GZAz72CeA36qqyh0jDTMMm+LsXZKpe6GKXV6sSOzmiOlFFC3z7KgYzZUNvnsccs4rQJwscctEBljZsCQL9ecSXHeo9ROMKsie30hllAzZ0wHbAtHoYEvPyD7AlQZRmjs3rmdAuTHtPLKFcqFrGgFyN1OLQXLyp83ZxpZ2FMAuEPUV0dWLoBMM9m+27ds19JFy1wh+hYA3F4iUjuT0QLEcWqDpCZluLGQh7WQZQxfg/LD1CBmA+THNRZg/VMOgOdLW1r2uxWC37djJwBnpiPCmiCNfvrTtfRxrK67fpWO5edp9kxIo5qTgM4UuW22GjUUpq8aoI9PKTotXtlTJ8g3xkelZagAaK/U+AQURnEU881C0VGrQ9QAqQO4syztz//6Ph3+6QEm+6BqADTDAd/HZ6YDUO3C1msGigrIksNY3ACSHjxSrjI4t7lLsTGLRNkCIBbNPIrA+y4yyIsAxJiaOlMdQ756eu0W57P/xU/+f+y9BXyd15n1+8hiZrAky5JlWWZbZsbYcdgQxjYMTZumbabTdNopw3TatCklTcPM5IDZjpkt2bJsgWVbzMxw/2tLym3nmzbfHU9u01bKT5EsHZ1z3v1uXOtZa10J6NZs2w9k2SX/usj1p98+uM4+d/0VVl2CuoLPYJQswYB0IQFaQCqYlD0I8j5kZTVVturqFbDfW+yK5YstirbxICT8xKlSe/r17ZY8Ph1ZXKDNnDPN9u3Gtw/1lmzcYhKTbdeRk4p2sNXnTUWVMdwayR1oaGiz555/ze6+54sAn21c12Fnv9PDpB7K5OdDf2hA9VCK730QIcwRgKxjRg+z9Iyx1gGoqUWN7k1fw6aHRePD9RttwaKlWIyl8BxelkNmyllIvBbY9QTIkf2QNU1UNP/4O9Pt0SdP2RXkIQT5dljWwV3knIyFbGqAwOp0LLcnoK3s4joYGwf277GJE0c7Bvjbj+11dn0hQd1Us48GPIwwb8DXkxBRo6iqrmW+EZGwbv17dsedd7IY12MtVc7cIIWbLGbwKUTBkJdfCpGQbm+t3cCiOt5iIOAmTp2IhRi2PgkA4JBXssKbA0m1ZfMOwMc2gN54yKYyvsYwBttsITk3kUnV1tOUjH1ehVNahQDeqp/HY1GXFJ9k6z5YT8V8o12+5gp+3+EUAG+tXWsrV11i//Gzn9jEyeMJuF8K4BuMbVQ185qfAzelHKtHMScSSHhlAxUMCoeWKueSy1ajEAMIh8SqQPp5NOckaoBwW33FGggQb5Qtj7v7F8IG5EmyU4YOJYdp+Ahni+eDpWEFgdyXrLrOdh04xvvxsCNSSU2fYs88kGTX/kemjR83AgCWEC36i4/CoekDJwgCX0gGx+hhgVjAtVKV7sF8TWYC6/kW5nctJqkQEsMhSwVkq2q+mY1DSXEl1f8tLJTlNmbiZFt6QbB9/bubnHoiHAJhxQUXANRXIHt9n9ySjTaXvpuUFAcJ7sFGyN/GYAfmI/USz/HSa69bEWMgGsulxbT90NhoiL5W20ROyIply5yKrpO5dju2WarAD9RcXl1ruSiT1Jcuv/xKwGt/e+LZl2zDzgNWiBXf2W1ftMt/WooKqwdc3gOF01kUXlFkD7W5PAptoupYV+qaOmSkxKJP9QOEbyX9v50NRAek78zpUy1VlRAFJywBhiE+HKUGfpw+WPp1s27NJJNFYdpS6Z3ivQQGhtrxnDw7mX+GsdFFdkmajSLo7RSkSxV9oIPKmQQUFS2QuZWoGUNDo7BHhIyAdGH4oKzytnbVOjAfdvR2OtlpsL+PpSUnWgYFAcUoN6RAqqtDvaHNhDfzBJueJEju7KP7eV6CwL182XTORkFIdhAyWU82R/4UDSicvlPrF2tHD+3RBGGsdS4Cy0S9f22icgl274agaeF3AbL6Qr2p78U5REF4NiOnlWqvjfvfCUGkjZYqTZQXhCAWlYmvxaNU6kFVouIHrWfJvLdg1px6bOy0lsUhfy5lDVMAueyzpLgUAdJIf9dmR9U6A36tWvdUdDBAXmhNHACq9bgcSWRv3uEIixbuh9v8stZoI9QNadEFueLss3hvCp3Th9sIum1nHwHyMfDF47SuKvPGG7WnnrOVuVNkhxpABIgqlfQzhcYrv0R/KwULU5oFRob05aAwT1eg2BwCKZeOqiYlAcvHijo7ejiHLKNK8mrK7Ne/fAz1qx9tmoh65Cx9L8mp9ppQ4p49cwYCkEwiiBQF2PVllCA3Z01VUYbbMutrv4pFX50OxLXNX69C/ns/hP219/+/SYDodf4rCfJJBMAnvf65tv3fGsD5pOsfJEDO9Q4P/v3fsgUGCZC/Zev/s7/2IAFy7j1gkAA59zb8y88wSIB8mq372X9uOeAov0JnMqnv5axzhrPKpEnjnO30fTedZ8MvmGl33n2TvfDyk3Y897CNpZhYoHYy56BwgrmryELMx57c38eX802r3fz5Gzj/HLfnX3weLKLN5i1bYdW4EFWWEslAIX7G+GmcmcopmO+wr375XznDUURLREMdZ2ZhAIFYY3WBy8qRpxmcUW4Q/mBb9TiLSEHw+csusV8+/5xTPqhgXMV2ikVQLmQX5zNFJvjwXnxwt+lp45zoOIIB5UcfAaIsD0dS/AkB4kF4+ID0AAAgAElEQVRhvGzB/owA6VcoDIyTAeJjYF/hCJB+VUm/j1b/KbRfM6L4CHKKhwDMdA1pJVi80r6ALf7cy5cThF7gAtJLK4tQrISAG4Q4zFiZoTqD60weyLXIWScFPDUynFxiCBAvnCBUnF4DVqJzdj2F9FEoQuq4J31FfuSPgrME+ZLr2Rlu/h4hnJ99bQlW73IsuvGG623atAyHy8s+/RvfeJAclwbesK9FRiYBZ5HHUlpPQXYkeFENxcV1duea5XbZvTdZ7plMi04It2acdnRGbWvnXE+bSUHizvG0xRDwUGGXQyj29G3EGpv3J9tuncNzXlxkk2/e1Z9pitjiybk2QXZY/80Z9y8SIF96rIKQ6BDnxZ8UH2k1JYU2IjbUpo8eQR6Ij9WfLrAQwBAPGDNaikL6TqvOLaJiuBqCgM42JMCee/kNmzhtGmoJ1BPYf0REhVrG1MnOTywT5Yj8u4eiIigBCLj86qsc+F4NmDWVfA8Bm3sIah4PCDQcgP6VF19w1f4VBHn7AeAG8LpSMCioO6eITs9BP3XEcAcWnsD2ReD5UEBt+cAXEwATg0VRAfZAo8dPcGHJpVQjBwA6VJAHsGP3UZcNUg+LFkgYqyfVk2d5nQpyRVavWu287LZs2uo6vjeV7B50mCYGsjeVlVIxySLpN/dCCvV/3P2bAtiyPtDBi9eSbEcgnCpKZWOjrwp6cf/md70KYdGQcDooBhftKpZL/9aP1KFyCFMOYpA6KRYDWIRBAQTIcDqzOoHaawJBrBs3bqSDRTqSQ+0bTN6I1CCahAROq4NooAl8UVWtFB4hgKgnj2dTIT/W9lK1L1ApFA90ZbQcP5ZlGShihlHRu3XTOpfzkY7aRlZYSTwuHADs5z/9mauy/953HsT/rR47tGKLogpYYFBPUwvPjS0UwNuMBYuttOCUa7N6qrSfe+EZqrZn27w5C8jRKCC0O9smEEifiOe7iJlygOsw3v/6detQGwUA5qUQWB3t7H8isPx5E/Bz1syZtG07Niv7uKZW/OcT7LzzFhDaW0zoOa9TST4HYcIlZwjLDRhm23dnWT4qh8UXLbWswiPYIgVZFDYvIXx6QyqpAl02L8oskV2J8kdWfu9C6yXA+uQ+AphQHNQS0t7BRJk0NJbXxt+/ut1yT2OPRSbB7kN1Fo5ybOqcGRYGQHgcBdMQlBmXXrQcltXLNpKhseKSlXaisNh++egrqG4W2jXfWfRx33nnoV2oIzrJn0mx5Pgo8+5usT0b11oYeQth3LuYSELA22Cg271t7brthC/3YF+1yNaTXbBsxgQbB+DcDDDcBsHyk0fW2uR5k6yX/jx3wSw7sv8jZ1UlIiwAADWAyuIJE8fYlNGxtA9EixQEVL/v2LkfEH6qtTHxSvExFaliOyxuCDZ1ZTD5QQRXh0HunMRCKRVLqejYYBsJgaI5uoZ+pf6m4GMBzAoVzzqWY1/80lcgcvvkbOXY7xwBPM/lnjdxrT/+yWL73ROlgHhldvONa7i39N2ibAvG0qURFjomeaR1kz9yhiyMIEhNKSJ27thG35mGZPKIrc1sAeiOsItWLARU7STwPg8gd4rVlRaTv4IHJVXrkii+/vobdtllqxgr3oSmk/WxbptddumFgIUVjA9Y6YBIgNtUe4IwLWVoeDDDLrtwue0jF2XabBZUCBCRR7J5moBk8OmnXnDZBSOxBtyw8UO7447bqOCnSsE/z7qqhyIJ7KQf1rgKeGUB9WDHFxYWYW++8bbLF1Lf96bftTBGjpCZcpaFIgIlQxdtXVZebCtXXuJCrb0AT5Vp1ED2QieV9LLDCoboUp8NxALnJBUVKQDmCqbqhS0fkZpOXgv9kXG++DzyTVDgvQ+ZIFu/U6gfVq6+kgwL5TJEQkrvtrmommISkuwBMgeGYv/1/obtZMfcyHOcsfd+Os3uexIZ5bBoKzmda5HB/hCA/jZn6gzbtXW7ZbAeDI9GSRSoygkt/BDEEATHuOc1XLs8Nkdh46QxL7sjhWjV1zOGCLKvpB/c9oXJ9svfH0Zd4EPw/SW2b/9BW7HiQjvOfPfhh6irjmfZj374LTtCkL0HwD6rGgTIGOzwApm74uzp51+0rPx8wumnOJtEZRmdPZWP3VOeXbB8mavqb0JhspWQ+nqUFvK67GQ+z4ZsKEEBsmr15TZ+wiT77WNP2KbdB+3QO7fYtT8tQpVjbrEXCcWwpd0JCiNYPAICafce8iLYyCQkpTIGcm0RNoGaWxU6r7/RmhYKiT0E1VYU9ldenVToB/vahLRky2c+GCVFHoq5ONYnzWuYTJJ7NMx+/ds/QL5W2PxFy/DKDAEc97AibK+6IE1quS7lXpWiumqi//WAnJeWVHNNhJRxP1okPxXpTgGAF8SHJzZUQRC14ag4pzOndgDOb920hTkZYpCA+F6s0iLjhtk4FHWbt613QWsJ8cOwX1tuL770KuQUyoTUUTZx0hRs3Q5S7VHbB5xDsLQx34awTsZCOqGP4D8v1onjkCX+yIrJBmMjGE9bydYxHBI9TEFybKKKUYlI/SFPT+o4mI/JgZJdFfeojoKDdCzmyqnokQIwEuuwSKTIjfxca+BZ+q0C6wT0d0Aa1kOMupwPyIQg2Yb1EyADm0atcVprtfkcCEvT76ToyH6M/Bc2RAoj12ZOOS7yadXjnT9ofwj7xwSIskRUjaMtlL5KNv0n/5aaUuutNmAiPPwhX6UAEdEi8mPAX7QOEkf5IW08TlaUenwEBF2rxL+M82gUW7JiDGVsjyITZCjh9nt37SPHJRU/2xasJ7chniTLBKXaT378EJkqCcxtqCNrmvHElUpVgXrsLdisS13r7LBEcqgB9Z5VA+M25hKQ9n2vf0hG3SdX/+f8+CQC4pMIhIGW++/UH5/cooMKkEEC5JN7yeAjPrstMEiAfHbvzT/+OxskQM79Hg8SIOfehoMEyKfZhn/Pz60irBqyooUrusxGzns6t9WB0Q5LJY+4Lh8cpMvuunSJLbn1GrDZU5xP2nHtIQYhKdnGjZ1EMXaM7dqxx2HYwbgcBAVSFEopnzCGGgpBV65cbeuxuBL2lUAmsD8Ffk24oESExIDPeuIYccCefPw5Dj4U6mO9pAJCOR74QmJEcCZrh6BpoSi8RzmRnItu+9xNNnHGdNQUXwPzGeIIG53XAxwGq7zTHrDDCCvnvB7sj6OIs7Xqt2ZCneAsmvplBQOOBP0aA2eB5YiQ/jOXbLf6zg7/7zwk2yZhutpb6BzZ96Hf/+l831fA1qHoBvJGG5prKVLkOE2w+G0XLbIlt1+PzTVF8L7dFErWuqB5T3CuiZMnUMBc4oioOM6fjfU1FM+ddgX2cZAcXh5edgg7rGkZ07AfO+Sw67Nnisn4XUgR8QbcOSbaaXKWg8Bm8S6zMG8sv32wBwPb++r9X3MZryrGGwkWeTkOIEuvudrli/pz3vf2CbR77vkqOEYtBY6jwYCqeB+y16rDWanAvgEBMu2SBRRdl+NUEYfbRJOzLOui6LEDwkZCAUVpeINvKBtdBar+bX0ESF9IPKZnYHKZT87ps79y5/Vey1LeB3ZX//XjTwkQ/c5lhFz7o6t6UwjGDqUqupPcAQGxPYTXTExNtFbsfMYQUh0C6I7MgiwQwr6xIGrD998/PBF7DhqzDIujLm/btgfgBKBiAjYcXR5ddgNe7l2AQpmZh5xlk6qjpbTImDbTxowbhyc/mR4E7vZw4xPJw/jh975rX7n/y0hxylFAHLCF8+c5GxgvgQwCJRSGyk3IyStyoGs1j2sFdEkflYYlULi7CZLx+AGa+gEUNmLPk4FPfDbV0aGADa+99RZAZ5JV1GKlkZwGqdFqBzIPWzKAnUAeNd6CefPND9DoqSefhnSAJSTHoBfgpJ3fBQLsCPgSfaHcjE4xdYANv7sv/f96vrrrYbzf6TBKopfXmzcAVg/VxPLz1sDQDQ6GhRRhogpTjU8/gHrJpRpg7wSORpB5ogwU+aS/xTWJQNAEo8eL8NCHCBABLvq5WFh1GIWwiwApxIc8HjBfZM0mAPo5c+a43/nxN3sISl5CZXU9YeyZhw9YGsqH8WPSAaFaaOMwFB4V9vqLL9mtN11vY8iYqK+toG0ZGJBcdYDljTUwqoBteQDOYVR3jyNX4izKntz8XEC9GmfXdd211wOcE+JLBz5w4IDdcOMNLiy8k0rWkzk5TDKlrvo9GJBpKjZoQwB5qvi7de9/AKsZaYuWLCZ0+RBgcKTtx8d//PhRDN4xVph70BKisS0DZG9v6gFA7rbd+1AcQIhEMbj2Egh82erFKIba3L0VwxtP2xVAgJRDrAUALF7z8zW28ydbbcLokdbLYKxA3pUASD0Ea5z3396MBRHZBOXNdqayyQ6eQIbFoLxo9fl2GjuvYQkxWGhttcgwDxuGHc6U6dNpm0hUT/RZyIMlX8rom9aOmT379OM2b/Ey+nIhcrWJtD3Xi2pKFjpnsw9hgYXPvMBCLG8iYoZT9Z9vhaXYOwFeLV06z7auW2uLp000D+5tKjY6B47l2Yd7Ic2YtMdTjR4EEHo2LwuJYCVkFPk+yNFmLbwARUAQlcb4IaJiOI21Thzj4d33Nji1TgKZHuUQks3tzQD7w13OgmRvAtcnQZBUc28lE1SwVXwi1jWAer68bxF3x7OPUS0f7oKxS7DT8YBRTsKrMSAAf0XA2wJC0PcRFi/Q+LlXbrJ/+fftZAQMs5uuWUOfyKVGHa9IGODMvfttMu0RhrKgBQZ5F0D24gXzGQedqI6OA4wfsv3lHgQLz7DzYJ9PZmdBwJ214Sg2RmcwlyDBawSUbSFr4t131tn8+UvxmEy0Q+SPHEE5IaIEvBLrn1TGrh+LBOqb3z+Ocs3TwqOj7JY7biEnCPY8KgwiZB9V6gkw5WmMO197+aXXIVapTqgrw1rJ31Zdeqn5RJZbT2W0AxSlWoonr+Cjjz7CnmsyYHmeVUNiaMFetvx8CwZM75GHIzLD1157zSZlTIJQ8eE+FLCwV0PSHLOvffXL1gHBrP7fZ/8Diw84LgJQIVVSXrYz7xSjWhKxo2Cq4JAIKyYT4mKqGFpZHE+dLbD1mzY4qx/NX/d/9evc43WQxaH2/sYt9pVvfdueefFVQOh227R1F9UCdfb52263713raXf8GruoXuwJJ1GRUQWxiYLIm5taScXA1ZAHRVRhRPh32PB4AFjYfQy/sDKqIIwbSzHmG1n/REZTJcCi1MTc3QkJ1IZ91IqLYl3f/8VDB2zMFPJrIJsmTpxmuyDf0rEJ88HS6T//82dU8ffYQz/9CaqhXEDwPIhSlGbcawHoYRDBJ7DieuODDdiJLbELzzsP9cJRO8paMZY5fBRklOY8gf5/fOJp+nEPqiaqJYIjILmD7ARqpFQIz1QyGTbv3G1HGXs7n1lta35UyKYBMB/SQaR6PJlG9axxspRqRfG4dcsWKkOCsS1axHsqJqtmKPNFlcvWaWRNS2Wu0OLcTl5WVJgfAD3AOyRIGlaFPfx+BHZlsjP0J/8oCCI/Bvu7CO7r7x99ggD1SAiQ89x1tUKgeTKefCH1T+bnMeYyUMawkSHjpRLVQzVqlV76qRebwRbWBxzFsMSiCoTKE6kwoiJCnQpkGKqYMubc0qJiCIpGa8BOji2EtTEOh0OclTMnZGNzGIrH6TXXXGeb6BPKh/Gh3Yah0lLAuogdx0Sw3ug9Kd8iCJJcIXHBQeGo9zLdGqTcGsmINd+1YJUlEl32i1qHCnIhWbHhUlC5N/NBDKHovsyxtawVZ7F8VJ6XQsa92HDG8Z4DuC4RM7Kjkmw6jblG5IeqcCSFlYpRaxxbi48/tJGU1eQAGO02NFI9UPGS88e57nFjb+3bGGnPIJJeY8T5+LKu9H32VfQ4y0o9nyp4+o3e9ZXl2hEgjlTolyiLANHzNdPHtTnWJl+KGBe8ptdhbW3gWlSQ4DZqvK4qe2LIlKlj3yE7sRb2Lq3sh+bPnoVPayskHusQc+dlF6+yrEPZkH8+lj5ygj326DP261/9njlQmUDsXWJHsB7Ws2b4sQltski8abtQIWl/EItqxhEzjvyQPSfq0/6vfRVKXB+ZMH1+tP+cH/9bBIha7/87CTJIgAwSIP+c4+4f5aoHCZB/lDv593gdgwTIud+1QQLk3NvwLz/DoALk02zdz/5zC8AfIAH8dd6jmE7F1/r56aICi4wPJJvZw+5YudS++9RvrKgi1zZseR9njVKwgyiciCJwBOjGzWOMKxyVU8yunTssA7xE+ahjxo5zhYiB4Lwh2Def4uwc7B/qrPVjI+KJq27DPv+43Xn7fdinp+FqA3GBUkSFmrJ6qlYhPu4vKhRTYbhcHm5Ydp4tvfF6u5rCfAHqdWQsRvNehFurWE6Pi6YIvEVZv55gjOR3DuR+9OV19BEpLlOi/7PvfNBnc9WX+9c3d4swcL/rV5BAefAvkR8ymu5zNnCPdUHgAxki+vs+0iUw2A/suB38klI6sOOwSAr7wWruXrnCZl2zioLMSHt//TuWNjaFomwKOsn1HoJrUBkuPbMo1K6oOAMmzJmUAu4gf9xqQsJt947dNnH8JKzhq3BsqsThIc+WLF0OPnvIxhDJsE8RFoAcvmC7RkF2GI5PPeRS3n3nvTxHmMvEbOT8+fk1q23ivLkuQF2Pl7NMLTnHySmjcGGhOJ1cj462LrAECptDPMA8auyWi+bZ9KsuxsIdsqmp1v2dogXapcJRgLqzvwJpwiJLhZ4BHZ4OB1BBpM7bwiG8cF848vhsSI8dro30mfXE/P+DBPmYANENcLeLe/Ojtd/vjRuKvUUwoDlvoLK4wCaNpMIbFqnk5DG78oLzbAjWFB2A2D4dLdwHEIiyKi6sE3BliO0AeD2ehzfb2MnYqXRYOlXmoYBIodyYhpY6POqzyejwghEc6rzVhmJNVVh42hEiszj8N1Bdv2HDeptHw/lzMRWA0W1UaSYlwuzxb0mPemmMKgD2aACWQkJc9uP5vnTxEgDCYHvphRfo0DG2cOFCbl6ZC0r1BHAoJ0cjn9dplb0FwFEY1hzegIAnC6utGWDOExYtK+c4oNAIbD/6ANy777rLNm/YbIWnTrsO14T1y0yImFye5ygBtrEMHG+ey5OGEwHSDhHSJQBEQLA8xem4AgF1CyQlkvRIB25vVCS6Wb+7p89CSx+3PlTkMCboFEd89MmnNEAIKsc3vBBAVdciUEasnIJlayEmkrAbicTeRuSGwFYxrQJhNNkIJBIhIsJDzGWfJQYmKLSHHkeZqOUDfs3AkmXPXgKcee6hQ+NdxbrAJ9lgBTEBZEEMJQF6jR+bjgUHYcmwsLKk+eXPfmrXrr7MZk2dhJWMWTGAfQg+OUGA4VXYBUXhD9+ErVLmoWMQNOnOj/yJJ5+0EWQmzJw9E4ubrYDXMy0KMGzbR9uoxkZtIu89JqVXXnrJbrn5Ftp/A5Wwu+xfHnzQ2mCSewH7Krmv27d9BKjUZBevWuPsmM4ShqtW++C9t+zmG67ivmCTghVMEG1dKwndyWIsjKoBNwPIdjhtyelJ2LNhM1LfzgCMcIOoHQJB7KgPRNQESLmZX5pmJx85bHu2b7FJ6SNRTIyz00cOEnyETz0AXzF9b8fBCvMMRT0ybb598NEu8wecLiffJDbcz8ahDvCGLHzvw2xjLrab77jbkV3pKyPsqftfBiDEQmp8qgsupgM6S5vnX3jZ7rjlFvOGZOmsq8LrCGnfmVNWShV0LdY0GTMW2N4jOdZECG5ufgnXaZAyTERUuF8Oi15MkJFveKw99BSWV4nBdimh1TlU0ucf2+/su5KHJQGSRxKONNne/3Atld/+VH4vZFwC/DKh/ezn79rkaTFYxA03f1RSw0cmY6cUhCKk3ZJSUDts3sL9S4domuza/7W3X3fA/YoLljM+RYCYG7M19M1wWPJqQNtIqpmTk9Pt6NFcVDYTINq22769h+07/7nAHvoNCiHA4gXzptu8WRnYwOQTeu9nNWXFVgloe+Zkgc2bPttCsX5rggwL0iIK8aY5YdvWLXaieYjddsvtgIWVqI2OUwEQgaQvz9YgAQSGtmYWXC+Cov/4hxft85+7y14mxLwDcm1oYjRV6z4QMwkQP/EuoCmvgKwg/2B7+rkXbBQWb0NgzIO59otvvtHeeuoJFoGlsOAb7SLybPIBzLdjCVeDx+JXv/Il8wmvss7yUALYm8yTxSqHvBMB+e3MgVq4D0Fg7MODcd7CRQTbz3UWY0UQCSLtMjKmuAW1BrsjkR+lXLtY/ZSUJCq9o5ESRloJbSFiV8HOIkHPEqwuaWY86oEyFqrY2AR7550PnDonE0XJV772FWyZKu3w0UNY/B2zEWkj7ZKVq5gDi+mftYDUI+z3TzxrrQDdXkFhVniG4HCsDHX9KYzBH97gZ//2Igw8bVhfU2IjEmNsZBJVEGwA8rFFuvSCC+3Ywd0oiBLJ2CEknEyKkBDyhHj+wtOopBinvrBLBYUFff6L9Pvb7pjt5rr33mvAGotQ+ZpyGF0IWSyYOrDesl5UY92eNm3KdHvk97+zVahglEMVhIUcUz95Qvks0EEowaKYh7rto517rbSOLJBZcyA9UiE9cywX1dqFWPTROJCbjYDUQ+yXv36UcTPXwmOTsGbsse37DtsuCLgIBWozdzYAEjdDjK7/1SJb85PTrFWRbu4clZaCpJZgNAhED3JZSrCk0pyreTkV8qCVDdCJzEIUTzUWxHrRAFkYjKXRKJQxYaFkb5zBAotMmi4sI6tREK2AqMnTZgJbuBM5+ZArERbu04m9IEHzkD/+EH0xcUmQRRA39PPDRzPpK3NQUR11lnHN5KvUYOl3mtwPD2hCEaqdbAZKIQ4aUZXIcrKXxT8Ia70ALCG7AffDIEOKme9mz5xla9/7AIKCAHEUeWchquKRvaZNGm879+11xQJLF5/nAsply9VIP/ZnQ6QQb23YRFJ58ukP2C/yQ8qJouJSV6FzAIvGbtYpbQ5DCfSOQL2h9VzriFQ4Av4lrW2AgBFQL9g3JXkEgXMRdvxkjhWh1kphvvHk7zWu+eLkuomoaaqrIJdYa2NQ/zVgHacsrlDmWAH7kuZ2w1o6omHg8+PKmj7ryYFw8xMQIONu3+3WOI0hR5ZATnRDBIiskHef+zldFS3IxxZaA7ZaH6tA+veiAyoQ2VtJjaqKGll0qdpFSg+ttSo20FetzQpe1/cDgJl+50c7drLWdPGiXRRdeCjnhf4t0tafdSuRvZEqcrZApC+YuwSpdgSkBmqhh3+PGinKvv+dn1pbPVU/HmwweZw2k2FUN/US9lfPWhEZGe2kzH27OxEgbKr7v/Zt1HUx2ryrIumf8+OTCJBPahV3jHEVXH0f/1Ux8tcVJIMEyCAB8kk9bPD3n+UWGCRAPst35x/9vQ0SIOd+hwcJkHNvw7/8DIMEyKfZup/95xaAP4BF6vs48iTl9qPzUjyFqo0t9RTWFtudYFf3PvRdGzkm3n76i++BJebY9CULLIti2hSKu4dhox7CuU9nv82bN7tzqArsosF6VUB6yYUXgR2V2eEDB23JgiV2FiznTD7F8b1+ZFx62BIKfqdMmk2mNfb0ZIoIsJcjh856sv1XPonOq1XY9Ov9nkHlMJyYBGWCBHKGblGONZmpo8ekOYy6TYWpWGv1tPtyZpRN8sA8ovyPgfvSZ4H18dnAFef1/bvvq1T7/WSIywLpUzj0UvDcR4T8CQHiyA9ZaPWf16Q64dzYxAHQF1yvAzxJGRzVVeWOEAmksNKT4svGlhq786pL7aFXnrT7brnWlt90BTmjR8BMplpNI3b0HbUUBYdzvo5xFuONnNG7VUDH1xHYpB/af4TCUxygcCWIAseTgiUrC8cSHB0Shg6zCApKhYM88NUHKfrstTvB2J586kX39yKTZMHsJWcKzr5lZN5GUFxdVY3tGJhrIAXRQ3rJouacXttYSvFtAfc/ARepJrt12TxbcNtNFPiCg0LsiPzopIi3h+JnkUXASXx6WGCnl3PrER4gnEnkhz4172Q+Pse19YAFliM8/kQJMkCADNwfVzy5qfrD3s6uFvzAArDOqLEqKoirschpLDltt1y1BgCMkFVS3kNQKSjwhURo/p4Q07xyvKzj7XDWGdu8/ZDLAYkDYPbF0iaDfIhimKZmFCXBhMF6gtqGoVxIw6NfVaFHMwF4qIYcT9bEfoBwKSGGMlCiAP6UBaJQbFVZ+kF+6MrrkM7I51pBNg1YU+UAfOrNu4BUKkQbsVgSiDJ5xjQ84lATAPQfy862o1irzJozD5C4ArJlnr3+zodU8DdZEOBqAgHJJ7BPUaBuMYCMmKQbrrveNq5bD4gAWIHtlAiUuQCYOTCPh48C6gOCNQE0yOZDFaAKgm0G+FEVrDdVrxoSbQAdIQAiygOphxVrprrTpdlL9QHo5ucXDA/RY4/eN9Ru/s/TrgJWN1w3UZIP+aIn4v+uKlixkCIwBKZoYNUD7g5lEpAVlmyHioqKaDNCpgH+ZBly8uRJKqsnOtsj/UzEh5gyKTxSALPL8BwXmJzM3x/DgkqFrbNmzUKlk2lJw4YRyJ4AiFhvb77+ml1w/jKbKRsW7n05JIGUL5n7d9stV19OSHWdjcuYCuhYZU1Y7vhzDWUEHkcjXfOkMrwC4iEH25kxZKq89MrLsI9ldu+XvuAmjWzuyzjIBkmqBNwJiFPV8BFs0saNGQP7eIIMkQWOrOmgerYZ0KsYdU9e7kkX0DsSAM4HoG4SVja5KEa2b9lgd37hdmsuLaRavdNquMY6skjamyGWYBwFFheVltjs+bMIPwZQHZrqqsPzsdKR2kjVy+PGjrYJqJFCLwqzIz/baiexWmIWtRXYBVVRrdxBJXgU97SYivt1OwD74QAvuHaN7T56AtKPICbCkQuz99nI5DgbnZ5qeWfO2ua9p23G/Ay75+eX2oHnTlll4XFA/xnmD2B6EtWJPys1ILoAACAASURBVCD00aPZvI9TtoZA+nDl3KBg8EUJUU5Ww7EjmZAKvTZqQhqhx/jFo1zJQsVCfrdNTsf2hj46HjA6AGukSqrE1+4+aQGxEZY2YRyTY5PlA4SHME/HI3sbmTqGjIEZ9s7at1kMWmzKlAn8XQR2N0dQeFRgE+RhCWTHRJJrMnbyOBf0/exLzwN8hjgp3ISJGc7O6iQ2VvuPHKKvU8mOn98FWEb1YOH0zrtvUcmf7vpqDTkxHgDrsYDPOPaxyEQAIjfbBx9stG9+f7r9+lEIj5gwm07eRgREUmMt1mcQE52A4iGMoZPMDZGAnr1kIwwdPcZA762IcZiIQuWPv/udjWQ8KkcmOzO/LyidBWDUyDibv2KmVdHGUYDZxWchaKu6qXIfav/+nV/bnHmj8TQMsAmTxnKtZunI+jQ2Q5mcFeBdePYsvv2eANmjnAwvAIB6PFk83hB7e1ClxFBZ7Ytq6HhOll18yVILiMb6rYB5kX6WzEJdz/wSChGxZ/NWvC4zmA/8yeU4gUqgwCZMnWqJjL0SgNJqMj32QzwuoH8rN2HbR1ttGmTkgYP7bPXqlQR4H3B5RsMZi7LA8+E9HTuaRYi4gpABpAE9aXxrqK7Hvu4AGUqnUQpMcZUHKal6jWKIlwMo2tpszVVXkbUg66M0e+3Vl5hjg+yJF1+38WwWjvJ3qrKIA3DNzcu37X+8yP7t+SbA1nDzYxHdvuVDG5+eYgkoYbwBaWOxQ2ukCiIeW8PxI+NZsxln+GsGB0eSpXLWLXSNzDMdjFk/FAxezDsXXTrcdu0mXwGCI5Ag+vCIWBRZO62upcjau5GgNvG8MUkQu2RPYHGVzVi48YZrIXhjAOSzufZO1iSC2fNynF2QN3OM8k5KsL4biS2WD4uiB4tlRVGhTURN0NHS7Ehnb57r9489ZROnz7eohFSrg2h55MkXrKyatQhQvZMqAm8qFAKxdnv2gVS79iGIIAWjMZcrfyqS9UvqD3+augXVWkQoCjeqM6R4ys05TSYSG44eb4tns5QLQeNHH54xewqbkQgIkJOWhHVkfXmRRUIaRzA2T+ed5n4q90jP2WPjR5CXhVVfNlaBKYzLsIg4R0ZJ2FDMnD6CDI+zzN/BvL9uNkB55IScOFGIQjMalRJtU85Gj9+3IxOVPZ2sGQOosNGmo7mpHoUT7w2F30hIrW3btjN8algPCCanmMIbJUtaxgSrAHA/w5jSOiaVRTVzsBfrlTJZtFETgC+yQASI1AuytyrlvdWjQkofMwHVUpGzrgoB0PdgU6LvRRL58Xdaa0J4nf379rsMEGVWtEHWJGNpGMlaVQXJq82mCJNI7qufjyTSFAhwto+Li3V2iFmsR8q9kmRWFUHKgWrhOZytFWvnQJXNn/qoOjVHPyCtLKcTj+EFSui5HqONuCM7pO5gmXUEiPxF+5UfKmgYUDHrb/ufqI8v0KrVh3r3haGzTkvJkpycjALpBHuZTNbrYbQdFl6sVSJ/tFZrLtTaG8K/ZcslYgWdm/UyPnzpf5JNt3C/GhtqLRUFLN3SzkByxkHSJUBuJpL3UQnh7ou8uwNf1HpIrG2bdqIq8raf/uDnWAMGU5gg8hfbwCg2kdzfStan8FDIdffRT4K4TXZ/lZITUfd50v6zfvxvECAD/ezjg85fIUT+vJ0HCZBBAuSfdeT9Y1z3IAHyj3Ef/z6vYpAAOff7NkiAnHsb/uVnGCRAPs3W/ew/t9TwVRSxKYtYVlI6D0kBIgyzlKiBUDC/ts5GG5YcbWsWTbU3D22yn/z8OwRil5HV3GBF+SctFtv9YZwXVYwn/Fc5nrJEmr8AuyQKEovAiIeAlZ6kgF1257d87vP24bsf2MljuWCQFNoHRtt9X/g61tnhqOMBwVDTNzcqzRk3AYV/c8YL5myuvajL++BzONnV5WBNjZzJwsGqOQ67vOUzRaco2FbWqbIi+Zkn5yustdwZ4M9uR9+/dPYbmKX/XA3Sp+hQwWcfGaJzmfI+RH7wifW1SBBXgOcstvrJD0eA8MnBVcVsQWSMloLzKGNWbjkKdo+msPDM6VPO2t3bzwMsodU6PVvszutW2rCZ4y0iLhT3JG+Lig+1w8d32fCUeLCXGCz2o8mYrQVficExooRi42CyVwqwWabQEKx6FFnaKqyr5jFnwDSloOnh5/HYad/6+Xs4swbZrctXW9q8Zfbz/3iIe1PPfe5w53m1Vw14dQJnY7nttOLM4w2O2d6sUPlWiqtjuKw2K6+WA0eH3YUKZOyy+dht44DUK/JD4oIOzupqn4GzLBma3EvdP/WnPrWR4Ju+gsi+e9JngTXwMUCADNyrzP4gdHevRIC8kvd87/4DOx04I9uTlOhwu37lxfbOc0/ZlQCcPtz1jiakQADznlS8Dmkg9RkZTw3WV1WoQA4cwas/LMGOA4SFc3ivbW2wMBimEVgk1TZWWRyV11FUaYdTJSoSo7QIv3FsQWqx1xmKr3grFaA6oMsOow/YLwVMCOOA7+8CxRXeosYflpgEMRJgZ8nz2L1rDwHcs1w2xroP1gFchdtMMgLkxe4JANQCISKAuwgwvBE7nEn4mzVh+VJMIPKC81fabiw8chhoeXSaUK5XXnACHq+84gqqc0PtxeefJxh8BqHBhTzmNPKccBuLf3olQFHu8XzAiUQXSFwJmVBTX+u8xRV42i2LDDqwqzDnvZViTVMBw9jrfLeprQZ0DA9TUG+3C9/59T3RdufDJYA7za7TdMKeiQxSRW1xcTHAKxWdAOxdADaqIJVfeQgdXrZfR6n61mCRSkQTTkZGhu0mR0VAdCVqGQ0+AVn6XooS/TyfrIscANWLCJhfR9aGAClliIyEcRUL2orKYQegbBuAlzJYmpCCFWED1Ux7KuBmyrjRNo6A4mAqtKvLzsAE1gIWBhPYmmeJ5HH4ETbUVNkAqBVk+/dnco/xdGdC9IY8U4deunQJodvPYL1ytSOGZJUioEse74/94TFbhIpnGtXxNdxjiWLyIXRCmTzPUFU+D7XQ4aPHbSfqkjgyDC5acb698erLNnfGVKcC8GOyqsGKau92lCVY3fhjkCef9GIq6b2Qe5XhN1+OHKvZAlEXENqL4qUQAiwJAmQ01eSTyJ/xv4Bw4p9vI/BZBEirTZ80ESAeRph7VQ2AfSiryCqJwKkinqCB5z9/zdX49kO4VJcQfuwJmF+Cpdgsy4MM8olCwQSguOCGBPvVXU/ZvTeuhgBrsSoAx/Uf7bD5Cxfb82QadEDqfImw7g5AyUi1E33Kj/uaC4B+ksnoVGmXJaRK+VTNvey2edPSLZnrzTuyF+sU+lEAxFjXEDt0psvGzBxrp3k/I1OHWwHh8EPD/fGWjyK4nOvwDEGN8wKV176Ex19oleThPPfiBiqizT536/WouPKwh6u0lVeutGdeeJYxHWwXXXyxpUBaKv9jx/bdVO63OEKwmrE7k6yQ3Xt3YmtXi6XdaMfYKgunBEXKBLIEdu85BOg9lHD5Bps+fa5NmVppD5OXo5CmXlQGSxbNB+zsBdT70GIjg7G+Go2FWpWFMcY1jbUAqlfzXFCHgIJDncJox/YdljZ3GoqARCzRdmDndgbLsRC7/f47rDhnB8x2EH22EfKDEC6LtE0bdgNEAiyXnkYhcTsLQ6et27rDZZEsP38FodDJtEO1s2vat5+KfMbwybyT7robIL3aUI4od0MTuaSXe/fusDWfm26nDmPdwwKVCPnRBRnhpQWKse0WLYU38f6PQyz0AJaWomIKhciUZZIqxYejbAug37/59lt2I/ZvarfjkJHnIcPshLh47dVXLZnNw5SMyW58KOB7HjZ1msALT52B2GTcAPLvYg5cQgX/SayGlkNWtvO35ZBBJ7Gp2o993Ze/9jXeji+LZa09/cxL2H/NR73ob7964TULYayKpJU8tRV7u02/XWEPr/OEzIln0RtmH3FPyiDBmZFsGoSaCJBaMpJEgHSj3hmJ3ZTUG4o22rnrAORHm7v3Dcwb8/CB3L5zl91y+3TUVqNQDVTYkczjKK6wbepmngtqY77k7iCR8vMJhXycaq+98qa7bwLuJ00YxZiMtryTWcw7lSy4bXbe0kUsxDUQKwG2AbJ9ODkxLcxNyQRpN6N66eIawrh3YawDrKb2FrZuzSimSqpbbFj6ZDvEnB3CmM/Ox26M9ckzwJd7N9yeum+43f1Eg1ODNTDHdXMvhmHv1YQyR1ZYQYSNhWLNFMlYCIcIee3VtdwHFDpxKeRvDLGN2zdbQkqipY1OZtPkZ9FsTiL8h1gIBOIIqjO8AOtffu4VG8H7jYtJdL8fGoGMFVlq1uFs5KyR9MFRkNGMPeylgsJCuYeVqK+6XS6IJ3kX+w5kUoHBPBgW42wYe3j+BgWSoYLzpD1KK7Ctg0BWhYzyOAJRr6xcdRn5QxtcaPl+1C9a+2J4/VzWshYKGuIJqlfQuAiKMF6ng3VZGTOq4JCUVXOyFA++rGuSpJ6FaC/n/vtCPHcqoIz9SABFCk4mzH1QfpaKF1RVo3VboP9eslOUUaH3oHA1eaqG0Y9qIJXC+ar27mVwVkKOh/L4cK49DWs6ZXOIDPfs3/iGoXoRt6FNUyBrQSvvTx8D4XEiMlxYWh//4Uj/44/MsjG373LWVNrwylJSa6ULM3f7pL6QdIWmO+sr/QTyTM8lssId4gZID81GUmbqMXxVMLwUIGPJ0FLhwNEdOyye9UbFA1KpxnOdqk4R+aGCAxEael69r2bW8HbmBD9UHyoqiKL4Iphqo1bI3yracDL5W6Ws+5InhxBIPzVjOu1Tg/VfFvlXcyD5um3TB1stY8J0e+et9+3hXz5Ce4ezDjP39GCtRh9pgRR2vrN9rcSnIuz6vromkmrov2zdP94t/hN8879FgLim7Cc+/u+tsAYJkEEC5J9gkP0DX+IgAfIPfHM/85c2SICc+y0aJEDOvQ3/8jMMEiCfZut+9p9b5x6dI3UGEkitc48rQOMM5M+5soMzZ3h4sHPSaO3C8ghL7btuucK84zhPEoZdzZl/9PjRuEVgT0XB37z5C51DwnMPPWzzVlOQTwFZCI5E77/3LmeuoZz7yEPmLJadSRY0YH0oGR2lFMAOiwMjaOyxL9/7DTKLh4BtjHLB6iI+AjjH1mNN7k2QtxQZKk6Xa47etzKWGyhKk6KimULvu69eZTPI9L3+hmvAlyM5K0PKOAWIiub65uO+TJD+71VMpzOlO4ApJ6Tv+76jgiIPwIpcJojIjwECRKVxECBcS58DgQ6qA+oPkR8DBAjIWW+Lw457cTHyodC4F0KiCfeGFAqEKynoxkgAjAX3ok7O5fVFFpcSZTeuOt+mXLjEohNDLLvwgMUnRfM+up07jO5JD3h0MOfNnR/t5DwZCLHhTWExGbQU3unavHidbl6vioJEuSC1UXD9wP3f4u98yUyN4CtB8ssuscchoXSdLRSjytI6lDN9DbimzpttYAxSgPh6hYK3wCN4dSkNE/yxkSJOvuussftuuNxmrbkQCA3yAxJEBEgXvEN3fz6KMAn/LhQ4/UWNKjLscdbTfRmgjnD6E2WOFB8DHxP7lSD/BwGy5oeX9sbGhgEYd1ngEPI48OcKRFJzrTzly0sAcdrNC3aqQkEqlMX68MbqsMyoAGT09SesZl8OFY34jlMRfIYq0eFpI2wyChA/LEFaOpq458rPCEACE0ynQzFBJWMkQJXsrYYCeMnzXEG2Atib5YsNCO+DfCYS4FbhnkdRXsTFiVDos+bYdWCvpabguy77FqqhzxQWAUQcQao0yuYioeppa6CxmwHfaqmyPeHsSsaOmwyggk96fIoFAoT9x8O/BsghYHfCWEKDy/BcRzlBxfcSAHh/VCenqHTvBeVZ+977ZDUsAng/SjDyLBfwPGncFFc97k11rMiaEtplKrkLCvrOp3K/FKB8NpY3qSMBtrJzbC8SLVVp5/GcPgBW4eG0FeCumFH1lt99cajd9gusuhT2DfHRCrilmxoCsKsbq+tQp9JE0gBo5QuoMxRQRUFDAngE3s2ePdvJxGRzJdJD6g8BXBpMUojoZ2Jks48dQ2p22ubPm2frsR2bDbCq51C1ucgWhePkIEFTkHQqFiUhgDMKQk8BMIuCBCokp2DexNE2Kjme/Jc8Qm6rqFaNcBXasB/WXlbt5FHengEQOJVUuO/E+mqWs1OpAqgcP34s9/MIk9pcVyErkqgZmzHZAgl4KgUwunLNGpcHkit7MsgJ2WF5QFBNn5rh1Aqvv7/VFi5dhn3SdHvuqcfsypWXApIDAGEpIpuu99541S44bykEK4wzlf09sI8eoPxtzW22dddB84lIInip3t3vndu3Ai7PAmzCux9bp/FfmmmFv95F1fZJK8GCbPniBZA7+RYHSXTkUCYgLyZLWAjtPArDGmQ2DjuvVMio0wXHLTaIfs7cKKlfBAHDDeZvGVfG2M/ufsnSmXCWTx/tbE86AayyTxXh+58H8I2FE4HzV152mcURNNxCZbcHZNAQSJFCwNpGArNrUXoczim2VvrA2LGplojnezQvVJC5zwpOYAc0O9GOYkOUVUpwEIKp5NFYbLHAjBkeY3m0tR8AZiA+fb1DQuifEFXxKKsAoL0IKNpBSPzchfNRa1WRh3PcFi+fh1VWsr37wbs2lMXlwosvcsqH115/k/EaBHAZjUqCrA1mlcSkBGtFrfL403+0+752vx3PPUF2QzHvZw4h3JsIqp5BCHepI0AKyU748Xfm29OvAPJC2KAjtMUQIJXML2d5T5PHj3G2Q214LvrD5vZA+g2h77YzzlobWuhTrZBLKIEgs3xiAm1kyhh7/NGXmKxDIFOTqMaOQWkBmVFa4Czjujq8Ycfb8X5sBIQkiMun19ZcucJamdeef32tNdCm48aNtYvpO3X076OMC/lPagJtZHIupEI9GILgNBUMGfS7YKoWxs4OdHPpmSzCjRkXIXgnGotnPYFRbQTKy/7Nk5yKMubGaEDQU0gGRX7kni60bq5pNtULHbDjVfRxEbwiNOcuXYzKoN62bNlsC1EbqZL+vffWkkWRAimXDvHK45hXunisVG8jmPf2Y+UkFVk8JKwqF6q4dyKSU8eNsqwjB1BblbgMiWtuuBEFSIC9SRZKT68vKpNjtmzlVfYbyIZoCGgvKu+7IBee+7fJ9pVHTjHW4rG5WgF5VGpeLDzP/vERi6EfzYfo6mghFJyx2IsqKgKrJdkH+UByevoGM6ecsENHjmIxNsyG877Lqyosk/a86wtzIGUyUIHsZ948ScU/C7a/h82ck4YSpozFkOr1Msbh+Bm2FisvLcjKNwpDMSg7KV/vHrIOzkLIYF03NMaNq1rWji27Mi1lxCj6RKONTk22l599mjl5LMQpeUHkTUDTsyZlWg+Kl3cJePcJi7OwuOFkgBRZsywAUTBK/ad58fEvDrd/eVEKPeZy7ouqKIYR6N3O/Jc4NMr1yZFYpkVhi9bCpmjnzkOUgMSRddWBlWKBs1EMhgAeMTIJ0jGeQoFqS4gIsiWTp8Gf1loo9k+vv/gatoOnbPHC8yBVQth0sIBjI1lSVMkmIYz1o5ZNS4CVoSYSiVTPa0uRouygCjYhtYTIFxSWYA81wlpoo7zSM5aUloYiC3UBwfYiuZQBI/WIWONgVDNpBIwHAbJXsM5UAaAXny0jDK7BfJjnPZX1pUoTnktAu+6lP2trQnwC664P5HONI8O9WQfrIaUCIZb2s4ZpA5MAaVRSUQ2REQmJE+AUHJXc72LGi/6tfi2yXQUJB/gbrZP+rAva8MgeT+8pDBKtC6JJmziRWgW5uZYGAS+FzbAE7BtR4ij3Q6R+K2RxEAUJyiRR/ohInh5+pnEqBaazt1JOB9fStxmiXzLf5f5xnk2696ALBtcm3Ck9VCHC+iD1WrPUQrKo4nW8pK2VFBKWRfZZbv7g7/oC2BS+BonCa+n7LtahZmzGAtnLiOzRmryVdTcZ5WtaKoqbrVg8zpzpiBVVPa2nyED7sXRyZ7TGFlFh5MlcIpXPKfY8yv9Rfwtnra+HdAulfaLYhDdxva3M/dp8ZpC/tHXLNpuD7VtpcRmkX7Ktf3+TzZu7mGKF/VZw6IQ9RE5IaFAcSyAEDVLvrg7UQRQjBND2ldhL6jplMeZUoVy/qBBd44CNmA4taktdk77/h/5wh5b/+Yf6x8DHf0eA/PVn/mQC5K9baH3y+z7Xv//kV/jrj/jrAPFnAcD76wDYuV7/4N//c7fAuRIkf+vx+8999z7rV/9ZmD8/6230Se/vr8//f2ph80nP9N/9/lzH///kNf+e/ubTbp+/+vwMHxd83VcK9GdZfwNt+Invb6DS6u+p0T8j73WI9t6oKPw5gzQ0U+wahQNIe5Xdsvo8m7FmqVVji5Sfe8TGz54KIN5GNvRwzoy4HHCO2bhpm40bP57zSRP4QJDLhRiBC8MTj/zOLr/qSucWtI6s087WHjJKR1Ac7AHOnGBHD+Xat7/5A85kflg+yY2gHQIlDNyR4j/OzzVggZ5gyYpakLWSr/KYOSF3dGLNjCjgtsvOtxWfvxb8Nse+8eC3+FkoTgtdkChBrnSugRzGYHCfVkgaxRT4QKo4wYIjP1wv4+f91XnO1gpXHt5DbBx4Bvbneq3AIB9yXc9w/gpx5+I6cntlZ1xDca0K5nskOMBGKgKMvLEN7JnHeJDp2YkNuRdZsAHgB16cOYWb+uBPXllLHEE8hY0ezVZcU2hDh0OCLJxp0z63GgclslaGBjvCwLkugCVHcO6rw52khgL/5sYWCkrBBsjt7MYupaKk0uWFngHnkuOS4hgica24+cZ7qLcMRGUTgyNJO2091K5ZuNSefP99d92OzHGfjDeXjclZG6wCfwk37uogusKjcHZoB/eACIuI8bfrF023WTesolBWGEgX9x08Byy80bl7kAPCedsDC/yBMdqHA6jYjyJIVUnKIYKL0qd+JjxAGIAen/3MEhMJ8qcEiHN9uP/5L/Q2NpKvAeg0KY0OBzjhT/X74mlTrJXqTD/UGRyrAVJKeU/t1oa9RxSdsrERm4ncEoC+OipXOXwDQ+8+eNBmL5pnEYBHgWHYPFCV3w7oGEXIaQhs0PFj2YBJ4Qg+el3Fp0KUQ7Gb2bjhQ1u+/DwAxEA7i0f4MJipdiwvVKGqAGN55gdhq9EI2L/nwG4q2sdZ0phJdupINqDUHgCDJhQg0y0dL/YuqowVUnyMXA8/Oum+vUd4vpE8pssmZMyyIxARaeMnkGXwBkAoHuNU957F5mlESrKNAaiYRKV3Kb7of/j9I/aFe79oH5JJQV/Dq2wMsJEngPlSe/fd97ghkubI0srHduzqC1+JUBUsAMYk1BjRMXG2bftO3scJR4aoMj4paYQdPtL3vpIBC2VVpRv4yP3Jboq64ccnAHlgSQFnArBQ8UQNInWI7E0E+CjQ2gWEA67Is34g5DwNQGwv1jqyudIgFuijT30IiBFQI0uxSgCYehi5yRMn2fbt220iCgf54IUB9ip8/e233nRWHD78LxFySpYwygIpLsLOaeoUy8k86LJh5k/PAGRpwo4qDdumSgAWD9RDNYDt5AsQLn0IsDUIe47DAKPqtHPJUTlDG0vpkzRsKJKyCHC3Xkd+eDLQDmP3VAaId+EFFxDkHWclkDCqiBXxcmDvHgB8X4DScfbia2/bsVMV9sDXvwmv1mpvvvI8oO1yVAPYrNFLN69fhy1UGioZXwCkGgKyy8jBoB92ElJNEHd1XbvtyzlDwPdwBncHdjtkHDDIhpLHMPKOiXbyoY8sBtC5AGuTNgDWGHnaAfwdy8ymsjcaQq/bjuTXWOqkcbb2o2MWk9RH4E0iiD0iELAMOVsNgHb40ESq7QNt8e2jbM8zhTadQKKemtMQTEUWkTLZ9mTmEIB+kvyEAsBGHwibJTYDBUonk1AP9/ggSod2ADBZFIXAgh8nk2Z/NmoVXm8uY6EBoqEoJxO5H4AxE+Xuo4BpFEajLrNhKDZ6IBiWzJ5s+yB4pnCv4YSZZHwJlDpoSxdiHUa2TwOVwsMI+N6+54BdCrO+mzDpUCyPlNOQgBIghuuVZZPYal+A9PUfbrCf/Ozn9u7b7zhlwiLA+0osu87wXgToVQDgtQIwB1Dx7UVfKyJMqbi0EoC3yr5+b4b98Dd4OyYloiqgQrm7zQF9UuEIyB4/dhT3zIcsEE3kTJjSGmJ/Vk+fqgcE9uhS2+J7SJh0p2czQGCVHdyfgwwwyanGAiBVxo2nqp1JVWH2ZSV1PK+3bd60C6JrMsB5hV10xQrbs2eXvbHuI1uw9Hxn59dGiPOqa65E3YA6COKyhtDyBEDYQu6TbG66uJ75K/tye1rKIhg7hMqj9hkF8N6MJVg76rISCNgULI4CA7E+Iv/EB9upGkisCp4rExIvFjs7D9knQY5eBtFVKvsfxu78hQtcpoEvmTvr16+3uZCSB7HAkg2QwOR6yJN4iI2gQH8YflRVsiUC4F+3fqtdcslKpwBJHzWahZewcfryMPI69uzbZbUA9dWM8VvvvBvm3NveeHsdRFQZ7yvMsgrOWkLGDDuEsioZ5cLDdyfaJV95366/9kobR+aNiOiJY9KtCTXeJkiwiGB/mwSxXIoMNAWCJIagbQ8WWT8FlZFN0cm4OpKV4yzpYgC+A1GjnSK/5hCV8XfcM5v2HIlaqImcm1eYDyKx/YpmLhgDMX3EJoyfyqaiyA7sP8YiRbgV7TBn9gys7rIhZsgzQAoZDnEeRR8PYowFo3xrJNB7f1Y+fTORBbuKsG8yXJh7RjP/DcNSUYt0YjK2V80d9hrET+eQAGvGrqqNCopurPkOo7Tp8cH6C+XIS9+YaF/6QwlzX4hT0R3Hmq8EEkSL5SgkuCJ9xo8ZCenTbNOxhWO3wf3JRvVxzJIIpz5MTscoiLtC5rUkAs/HjRkBeddtc3lsR02FDYMcqIGwS4yOJx8mh7yaPDI3+VtXzQAAIABJREFUZkO2Qp4Skh4Yn2ynMk+wTqBm2rAFa6nxVD54QK7UWj1KqzpIAylequt4PAuQf0CYI9QO5R6zSyCJD/Fe4gHDpRI5RPVLI/N+FeoKb+zkYrg+EVza1HWRE3HmFCH1jHd/SPcONnWePn2gv9ZYZW1EMhZDaYO6mjpn1yiyoYJqD6n0kskNEanfwBo7BIKkm/nAj3uh+yUFSB2buNOFp+inWH7xPHo+KZ0OkX/TzHUEElQnAkTrtyfvKZ5+Wkcfle1UOG2vHJ807BtVEyMCQptHEXvaK/fwP5HAslfTxqsTktxHEmNVeqiypl/J0Ccb7lOCSMmR9/h8R4AI5NcGaODx2oZ6YKXWAREtwsOX6/Hi+RS8rsfpZ07C3P/8yvvQbq5bYfPMBZ1sxjzYIAfInk6bMX538MABR36kcg2HDyo0Dns2CjhEOuxAHdJGG0puLHKolDZNhDCPpa92oYjcunUT4zaezW0lY561k0ZQf5QSRsHmuSdy+Td5V6fPuhygFIiWWNr3Azb688kI8fcLte1b95GDc8qeevo1CEMqoIKiUZTgw8pM29FKaDpjRSrDcvYfUnxKKaacMn0oo0RzuT5UsaVPXdc/9McgAfKp3t5BAuRTbd7BJ/+Mt8AnAmif8P4HCZDP+A3+m769QQLk3Jt/kAA59zb8nz/Duc6Pn/TKgwTIJ7XQ3+73QwDyQwgsl41VKPhwaeUZrNcjbc3CKfaj539n3/reAxTOe9iYiaOsqrHGrrn+OnvhFRwrsPUtovhZeEkqGbWyrRcmHREZam9h138N4eU7wDOlhJhD9ucrz7xsU6fOJ7uXAPRiChGDouyqy68HpI92Dh2NFKxK3eBLEWcAZ6hOLPHrITJiIQPkaBABziHMKCTM165bOtcuvPUG3HuaKOQ8Zg9CpoSRuVuBI4uKzILAfTopOJO9lp5TbjMu+NwRH2rrPvvhvrxn3CFwbqiolCoCu3AKKJvICw0B54iJjQS/KHTWyCpAVE2enIOEj5ZTyBhPgWIVbiWhuAaoMHFIjxeuFxFgY+DCNfybxwrH7eiCxPHHNqyhzIb46bzaiTihyB6883OWtnymeQW3obTByQNlRWNjg43G9l3Zz3LgUP6mLLFBm107tVB83MSn7LBqwOF0XSpo9MGW2csj2O69618gmiBK2sGXwZeCydhuBPuSm5GqDoVLDeG8LSszhZrL6Uc27iJIYiicP1tSAG6ErRZEzY3LZhLifjEYYq1ThvQ6AoRzNEKJXsgdkUaywfaDdNF5X59qXp3fHekxUJjG2dYRICqM/BMCROf6o08tcp1//Oe29ul1RIDMuW9q7/Ll880L4mAc4HQsIEUUAHgagFYH1Z2uuh4mpxlLmB7sgDoBOhsA+hqxXWgjkb2lw4uK4yIXWiwFyBSIiE6CXYKohA3ENqQJRUcEvuABVLQqtHssAEATORMK+o2LjQIMbMTuhKyOmdNcIKrCuBMI8m6ielSqgEpAUHmAC0A5RVV+EJ7rqSNHE5Bbhs3GIdi4DmeRMX/BbFi1CIAiD1QXuwAWEvEfSyYk/U0AngQ6bBP2O1TRcuWzAB83Aj786rcP25z5s50SxQsgbeEcEuwBBT7atAXwa6xrLIF5C5cstlfffNPmEWYbGT0MS5nn3PuMQrGhLIQCgMPJVCALzKzABkMh35F8FpWU2wsvvmw3E9qsLApdSyAsWr5C1rmp/gD3+qqqc53Ln30QoK3/4+ZfUs1O5xHwIgspDR95jCu4pp/AdgCGbqzUJLL8Ug6Iws/14fzS+Z0eIxJEShFZiMnvvQ7rm9TUEc6vvc+zrtdOAA4q/yNCYbTxsa4KeihEhS99IQgCwhcSxoPq1wYCm0djk9NDbswEqs67Udv40OEbVN0KSJ2NXUs9QcULqHiWV/yu3XuwcwmycahtwvHWj8W+SbZnsngRKLMHqxQPgN2RkERjxo23fEDjt15/3e7/8hcByBts25ZNNgMyLhAQ9HDWCQDs3Xbn3ffCPHbbmy8/a7feeD0qAdoFlvLDt95CHUTFOP0gINTHqgvznIqgB0DoLGRdSup4W7f9gFUS2NMDmbdg7mzyFdKcldZNz3/J8n6xFcKjDZ6mh3bmXtKfOwHdt287hW1YhtUwwW47mAvJkGwFTMiTpk23TVu2YtEzz5YuIrwYxcVbaz/Ecy/Ovvr0HfZL1B9XYSfXUHbKksN9Ue002s5jZbaHNhpBVogvoH9sfJT1QDhegBKjHkLsFHYn7crRQJY2k3yWWsDytRs3WhftL3Bq/tRptu39tdZU1g1xkg44CgiXg/KIsVgDIH28sIVJLdSWLZjuAp2hUOmPiZZ5gkwe2nPFkil2CBJRAcxnISgaAMkyps/AIxBQEwLiyLEjAH3tNnHyBKqvkcxhO9bLZJg6Is1VNkt5dBYQPzY+njYOxhLG08ZPybBnyXqJBtjrpb8pbL6GamPl5jAF2zfumWrPvVfnApqXzMaODuJk987drj+H8hqzsDGrqy5FwlgJEE+QvIJ7AeO6mYxb6hgbXFc3i4ys++vqTmPLVgYoX2PTp81CPbQPi60MlpgWlCDDXH5AWGgMz59JdXUqqqIyW7BgLt6CVLQDBD7/zkYs+obCvlfQ/1kwsCW78MIVbozko7rxRlU28Xz8Cfs/Kk+QR4QSAAjUnnniD3bXXbe6wG1Ni3WQPMcgNCdPyEARVQyJiAUQz/Pu+x9YFH2gnLaKQuEzg2DrA4cPuQXBD1B12UUXu2r0+opKV12+h1BqgbWjAU9lBajKeuUgFdHOknumkucgW7/TvMauvYfs8iuuJlT7BNXhGS74W9LHVEiZLO5dL/e8FPJwxVXX22vPvmz7DuagmBhvp8/yWkg4j5QwR8+bY9+91tfW/Osm++I9t2Kn8yq2cSMhORLJWKCqgOr3Dua3EOwE05IT7WwhQCxB9dGolIpQuAxPHE77UYlB5s/R7FyI31hA6lbIlzrWglz73F0zUI6NsFYWvaeeegHCN8SRJQsXzyGYbISdLsmlD1XYYUD8CDw7T6MQmorSpoNxMDI1yY4dO+Tml+lTJ/UFwfOeZNfV0tZjH+3N5PXibPasmQDB79IvWGSZOxdizdbOmNHvognreviRx8npgOAj50aKr1ACvU6T5xMSGWBv/GCOff/VesiIQKdsUzXEu2vfR23RADGt0DPmBwDq5GFxNpk5rqKowGaRWVNUVG6vvrMFK70WrOKusrVU+HtCgPsxjgN9PW3u9MmWnhBjxSezbQq2eg3MHxnYwdWcLbW1b6+11SsvAOgmBB4izcdX/a0ICzlVbSAnY6PjT98ph9ipYTMiAiSJ95KVncfaQOYPm45mLBI7UDO1s+AlJ6WxJndBHNfZQQiQC1ettBdef9USKWLoYc4+xWZKyhZZAbaRHxRLBosf61Mn6hPldmjzcwpbtrGsc2n0rwjauRI1UQ0kiMiPUueH2gzZhLKFdVgbmE6RBrSZ1ioB8kPjYiDgmlAnZbNG9AWDxyGR1VjKzMyiWgdrLsixZr6KaBeBEIJiphtFqQgTSZdzIUBEfnSKwGE8qPhBxEk4ZIoXBI7WShEgXlTWaOMXzDVos/MxSTFQXNO36DkQv+DxBTbxCwf6NkD9mR56vNs0saZq86dNg3J1tPqJAOGX/ZU7/T6uImMcCYMtluyz9J8UJIzLdsaxnldtdoo8J+V/iOTQfCZJsYoNOumXyllRoYKqkxKYL6sgRYNQE0ZDbMaw98nOOcrcHM4Gt9RVHtVDfsWixNTeKBqyopKNr0LqZQd2mOD5kRAj2iONGT2WuWuo5RzLQ4GVDyE7nr6abq+/8q79+Ae/oCIoxHnhFuZi38mBQ5vzYDbr2ktovpG1n7ME0y6bD224nfqtPzfsb3dE+v/hlQcJkE+1kQcJkE+1eQef/DPeAucK8A0SIJ/xG/w3fXuDBMi5N/8gAXLubfg/f4ZznR8/6ZUHCZBPaqG/3e8F0tdiyS27YG/Oy7U4yASB0zW2VNotd11r3/nh1+2h3/wIt4IzNmHeNIrO08BQyyic86NoroUzKM4B/F04JIAXOIpsl8+ePU1cQYZT3+fguDMmfRzuGeOssqQG95YirPmTcZMpALD3tW//23ftzuUX2/yrbrBbb7nLhZl3E6qtQjLlLUaRCdsI7iHBvx9ZGnX1WDvHBNlVqCdW3Hwdxe3hFD7m2Oc+fxvYUrLL88g7WUiWRjxnQHI0isvBT3FlcASIjo/Kq+z72ne4RBAASRKArbrLwFTBMcW3uqZaMLH7rr7CZhI9cO21V3Mm49zOmVjnNAXJu+9dxAKgPxjVEIpbeykcNQgQT/CBIT2y1+p2BE4CRYZVqEBkheUfLFeMNhdH4RnQZXdcNsdm3kSOM/hGHDhvNUHvU6ZOxsqcYj2wejnjeILH1qE4acF5pY/8wCqdM7z+7Y8jTHNjB+fLJEeAhAXGg/V0uvD5rvZeu+PSy2zpNdfaNdde5QoiKyFV2sBQdc06F3uDTXSCvXbxqYyVlvY6OAKuHXXK7FVLEE3wmkNaKdhuwlWe3BaKFH0gXZRd2U5R4JAuilnBIwaUHZ6yv+ovWhQu4Cyx1Ob9BIiyP51FtgomeZwUIH9GgMz/6rTeSy9dZkkxoRaOBVYYL5rKjY6QpzgWFb2AUt0AL53KAIFdqQakbYEtq61vs0aA5VJsTAJIeE8aMdLew1ZpFmCj/NG7ADGHANgKNAmGwROLJ7BgCD/v5DlHpAynanaUvfXGK1hPzeMieqmQP4Un/Bg6PEHaxSVUciPliY51FaRJ2G9sp6Jy3MSREBZJhAlnucN/SspoB4yUVxTbzWQZtHc1WG4+YcgQEz1YSMgO58MPPwLI9kFyE2dN2Lu0cPMjACDeJrx58XmLqWZVSE49lb4ZNp4K+mf++LhdfcWV9vprr9mS886zjZs3EaJbZQ/8y7ftNQDuzVu3A/LXECY90dkaTZw43qkpdu7c4WxzJk6aDMjQbTsAeavoSF+49z7LzMq2gtNUf1Oh2iMgGTBEQeuqag3H7quSqlsFMXtT6S245fEvj3Az1U2/zHVKEN1EhYUPROyoclOg6UAlqiyvYgBhBgbNgMWFCBD9XKHpI5JTHOEg4CcxMYF/JzvwY9vWLS7vIxSwNQVrI6k//LmHqoJupV0WL5hjWzdtxHImxYL5W1RWDLpO2qzahlNtHIBXvq8mKexWdpMJ4O0VADgaTTjscMfarceP/qprrkI+1st9JqiY61G+i1i9R//wuJOQ3X77nc62S6zcj37wPfvmg1/nnrUAFtZaMhkTFXknbOsOQC3fWAKno1DqJNkP/v1f7de//621A5xVV9Tb448/AfEyB9BxNBW4eLCfLTD0HxYDA1x4lKBr/nWKgPYzhAdJllaMTdHnb7zK3njtZbvzrW/Z4e++Tcgx4CX9IDoKCynyFY6j4BETO3XKdIKaCPPeikRvSppTIwXRXkmoVGQrIgslVfhuRvXzb6/fb9dN+o6tWDbJrr9yle3e+J5NGplIP+2wvcdr7IOP9tqSC5YAZLbZcH6+46PNdu9tN1sPz1lDtXYrnvnphLzXAKB9QNspaD2Cdl4IcVcJqbRn01YbGUtuBsHtpSgs9mefMuJJjHxcMg+G0188yM8otDkzCchmwpw6Y56dPFOJxC7YYsN67Z03X7VpM+dCYgy3n//qN7bm6mtswpTJ5FScxG4nz9JRZAShzBqONU0RgdmbNmy285ddgAKjjYkQOySURh+gWjj/okvsYBaWaUwyZwBMBcx6A3S2Ml+kpI20AkDYez4/1r7/q512/ooVjkwdB0nRiaTtzTffdcqtcCqcL79yDSqMYvto63rabAFV3gQG8xhVsBuSRskmK7Gy62IytjYmVCysGrBDCkOJ8MEHH9qaNasBE49RfT3a2eds3bLdhQLXEMp03bXXO4JSBMGO/Yfs/Z2HbcL06fRRbNVmTCJvYK9dfNEKC05XDHXfR3UmleH05xDCpQpokxOoEpYsW2g7tmy02ZMmmB+AJNw847HDCguw/wFc7GBy9vT0QfFFtT9k5ERUYJGxMXYk+6iNoC3G4e+vwOT5kCFV5WUsQCyOGu/MkTvIzBgNGKyPXbt22o2332anpR5BOVdFJkwtoPiEKVPsw3feo61ZXHmdubPnuvyeCuZjgdDDAdybIae3ofpJEaAdEw85Qb/IPg3wHYUCq9rKqHyoY+Pw+q/m2pqvb7NpU8bYdVdcZi++8IQd3rfHvnTP3XYQRV0c1z0eNZwH82RKIosvXpjMBiy4VImjemnmec5CBiSTX1FeQTW/F36ZLOgCuKWqu+iKVCsuDMOOq8pyThRYTk6+XXDhZSiKsAecMxZbNawNITNryeTZsX0fRHCQXXLpxajYdtmqVRdZIX2whHDzScyrEeRe1DIeVA0fAehbA+i/cetHduWVV9L2p1A1HXaL24oLL4Iw9oHYC3HWX9v37IecCLIPkc52Mn5bWIS1JjzzrUn2zadQwtC2AtPDsDOqZP54k7b1h8AaNXYCILk37/k41SHelkie1ZxpEy0OQv8Mlfgbt0JWsZlKAYTOZn4oh5jxp3pfWSWzWA8SsaDy6Wq1oahn0qlUGQK47s/zlRWXuoB3zxAPq8jNQSURbRs2fERGSiWWiQuZ9wMgPdh8QSZLBaKxlJo+FjI/i/BxNn4ElIls7PGD2GZTEOgXxjjoJV8lF9urKKuBJPBFLdNL2zZgVbbv4H63PoTSN8P4HJc2xslEC1HzDGET4oXcQGvCDMaCfD3lgZpHbk0Vqi9fNhzaZAmwr4aM7aSvhoZje4VKRPe5lXkgmHGuzBbZEx46QH4O7zsU9ZfmBq0pWVlHWbexVmKsaAMUjm1WuzY+jO0YFHehtPtwCh0aab8slBNKppAiRZUuUgcqz0X7gJIy+j/ru8sB4fe6Z0762r/p0ZiR6mMA0D/5yGwbc9cep8D4uFKk3ypLygcVFSgEfSDzQ2pUrakiwWSHpTZzz+mIDzZazG2erHkqbvDmGntptxKsL5UrMooxUsG81wLJoXVWJIgC36UAkd2nSJIuqVl4LpcRQtt2875D2V+FQB77se/QvQgiu6yNHJsq8l/GoMBaT+7PUDa9I5JHsHknFDAmFmI3y92jeK23tL0HSpwIbPf27D5o06fMtswjx23h3KV2cN8xLNdO20M/fdhCsFsMQ3nVivrnVN5p3kOSq0JSoKDer9pRBI3Updqc6v32edD+A38MEiCf6s0dJEA+1eYdfPLPeAucK8A3SIB8xm/w3/TtDRIg5978gxkg596G//NnONf58ZNeeZAA+aQW+tv9XpkZfhSyydnHFaQBzbusjbZaLLHK7cvXXWzn3brGNrzzvKXNwdIagDyGwjFP/mbL+k2WigWWQPsGgsp1TgmjIFPnKJ1lpX545rs/svTlyyicnGn7d2Orj7LDD4eEKKzbt2/baWkp6RbKubmRAsaQ4ChbtvQS3F+S+T6agtpqcOA+a+MmMhk7UXx4enZytveAoOixqy8+z+ZdcgH4lj/FrEfsxz/6GadGXwo0cTQga7Spod3CQ6KcbZSsi12RnqtUl/qjb87R/+VuoLOwComVk6HYh1Cuob6hxm5fvdJGzZ3l3ABi46IgQq4CH/K0axYtsJe2bXXn6TaKQIODyd3AFaIRG2z0FWBoUa7IramRgsWYcM6R1RTp4a5DsWRHFwV4ZDa3U+h7z1UX2ZwbLrQ6CCfla6hwM5Vi7lKwN29wg5QRwx02q1Um80iWy0pRFEQ5NvJS13S2d7kzpwgQbxQgDz7wPdqYnNDeAIqXcXWBBJJzgQoRW3FwkZNRIMKHUHC6Lp6nDixXBgOlpUVkUo9yFtCpacNs1Yr5NnbWOPA2sk58yAT3osBwSLsjQNqE+VEc6k3urez4O7Auc+dUcHP1AZEdTmnDOV5jX4SIa/eBAj+RH+5Azye/y3py4ccEiL73uPG3V/ZmTB5lIxOpREf2k05V43CAXT9egJJxGCYcwwH5FUqjm9raQEU2Vect2JG00cFep7J15eorAWvS7ekXnrNhNGIM1kIV3OB6LI68qXRVMG04FaghqAuKigtpnAY7j2wNP5ivX/zsR/bNbzwAe4TNBQqTAMBkgRun8k8BRnRT6RjrFCDBgCvvvPOOXUqyfSWZB6cKypAMEZiTPgkbkVh79LHf2ze//YC1Ev5yMh97IlVSAgKWkQPw2988aQvnXUiIdbZFJ8VYZT0qFpQnUZAgCVi71MG+hXHNi8nuEMGzfdNmu3LVGhQA5TZq8mT70Xf+3SJ5vhtQcjzx/Ot2ughyhuyPRRA38q3PmDzRNfpmiJIxVNTK0ikmNh7CZjcd2N+uue5GV538xDPP4nNXD2AV4cKVBUYIWKrB9khkjUQ97XQa5Z2AcwI8ddqTXx7pZqybHs51k0YrbSqvdlXUChARASJmS51hQBEyYIGlCmDZZAngOkseRiI+/TkA+sofmIW64GhWpgtU76RqduvmDTabLJNQgLsggL8JKCOKCvMBCiMtkgF6EoA5GXugIAUHgS5HAQjWVpfBBJJlAlAawvU0w9Lu2iGCxR+CrNkWLFqM8qUcEPYocrZrXehPI9XPylSoxvNeVb1vvPG2GxyXXbbKMYbVKGg2YGU1bmw6FcKjbQh2VvmZhwCZfe3ttRuRcA0HyByK9dVc+/aD99u3v/4A4KMs2hrt0UcfA3ieANi6ELay2DqbIZXw5osOjbOu8g5IkkaARQ/bSVi8VEiy1pmN8mj3zo/s6me+YtWP77e331wLsDWSSnRC4wH/9+0/SgU+oB4g4hAAuSPYB8WTj4HBCFX/+XbtdddYB4MvK6+QXIBiq0NR8eCLd9i/LP++3XfXbRYBk5yffQTmEvkWWTm7jlTYMTz90yYREF11lqB0H6rAq+zWG661cAixhqJSCwN8bAf062ASWQ/xVFzZTIX3IiYSbIz2HbIOiMmVS1CM0LaF2BrlF9fYliNMTsN9LJh77RtItXRNMWzuWFe5XVJZZ3HJYwH8p1hSrI+98NwTVOMv431jv/bHJwmdmmCXUEGeC/CsiXE0BIikePLjz83JhVUfawVc3+Jl+DSWFFIh34B0DWsV5oHjBEtFUXEvoFnWV7LAqkdpEkm/8WLyvnpNgu06CKDJOJG9WDvvvZPrysIWqNPdt2q7/PLVVI372J5dW1i8xrHgML8A+itQua0O5rsD0Likmn4TZpHBtFdpCf3ai6D1/4e99wDvsjzb/6/svffeJEAgjLD33kMQ9wK3rVWcb9VWW6tV6+jbLWrdAweKggjI3iOBQBKy9957j//nuhE73rfSw/z8275NPHIYMr7f57mfe57ndZ7nUUgAX2yrVDWQzfcAonkWeXnkMwD0q0XPELI0tKJcbZZSAOPTIAJCsEwKD8cmiAXOHkB5VEK8OMf2ypnPiwlwH4f6rAX2n/wD5gTNMPpo8/ty3fVXii3kbcqhI5KQMNqEMev47WBRyEUVEUIg+rYvdpg+7cJz6mCMxEHmOmBll0cOSEREuLFW4kIkl/yXaK6rl8l58+ZPjdVYNHZWkyFHtm//AjvAeRAflRIyKkEqUs9A9J414craz5y535PJKTzbkRLKeFSrOBcWTFva2pY2OXT0sFTzejNmL+T17SFWuyT5dDZEWbO8/O5GcY8IkeTPrpZfvqekRhvV4wGQmN6yGQVPDyB6RFCYIXhGo8ZSYtOHin1b8jikD4IDAhb0H7VYjgk3DwlGrUOWTAsbGlvmLJYkMkAqZOmVcdLdHCHvbvyAe2tGNfMjyI1Tsmfvl4zzOWQyxbLg+sj6u34g06bNYiEsJitoPPOXgtOdEh0TYe5LFWvWAL1ZGTmSRn8ZM24SBQ+2svvAIVQ7SnhYyx9f3ABAbUvmTKKMGpMoOSgGyqicVwVFB4txBaSkkui/XU/b8/HT14ogVdhg0Bf7WddUuZAJuZLNOIpDyeOMv+XRpNPkb9SY7JEwQtGjQvxQJDVJLKq5wwePcY/IViFj8koqsPS0Z6Nhi1qn0KhlooJYd9jU9WPBNy1xFIpCnosuypppw8bKiba0pK1aqsjDIkzsD394WUaPGS8xrBuaAWKD2q4FgkFJT2usEkvK64iaUWJHLZSw9PNzhjyvx/YrAb/UEnWKg2gskzL1DYVwaervkNrWRqnEVskfAk4JEJy5KHAIxtcTxSaKvZw8lHG8vm4kZkyfxmbLX86hKEo5e9YoeVzZsGjeTzMEdQYkj5IzIeTGqI1lBlk/HazTamEXjD2iExLV48ynjvxfq1aGD2f8Mk8qAaIkv4LtKjQIpK920N4tbMRCsK2zx/6yj/uNorBhB76hjqxTahOlxQ4u5H7otqWf67ViLlRbwXpC63RdtNZRx3qnoP35ig+20Wp1pTZW3E/BqzNk2B3Hv14TL9ha6eZI/UR7ULPq3KB7DCVB+nWfoxsnDUQ35qVaqMPrQpZoDohW3ViRA6IFByrH1Tyraooh9P10Xa0iY0PXU33vEAgdVcaoLV0pYeZqrXYho0RVmqqsUXWoFjjopl0LG/qYU3RTr3ONhsd5IEfeuuUzoyQZzd6jCQLKnj5Wi/xZ29SfwgVfpNqqdNH2UtLKGdJvMoRoO0SZo62LbMP2rupsjgRg1XbfXQ+iTnIVf58gCP8q7hElDpt0Jal0D6Ftp0UT+qFt+n/+Y5AA+U4f8SAB8p027+CL/4u3wEABvkEC5F/8AX+vlzdIgAy8+QcJkIG34bd/hYHOjxd750EC5GIt9H3+XLMJwQsofNXwcT1vaFGtPZZN9k79cjkWTRs+e0MeeOROzr+1FNjOpRg3TlLIYN793gfiTZF5KA4vlpydVMmuuctaDGbNWVJdgz557XUZgiuLuuQE4lzQzJmxML+IMHTsrcCIm8mpdrEhbxHCws7aRZ595vfgjQD17SglKBZzcYY8AI9SNT6mwIYAsQCIt7Lplqtwebnmv+7VkTRgAAAgAElEQVTGhrpcLDgD7t17SJ5+8nnux4v36aLQzIfoAM5WEBRKgOhMfcEC64ISRCMTNL9DlSyKSbngfqJYbT9nTS+KTivJb1UMxJ0iytWzp0rU+FHy/AtPywoKmYfgEPPIQz8FiyGDhDiHbkLJ1ZreAvVHV5e6F6hVPVEAnJkrwMcCOZur2KCzswWCx9G47ly1bLbMvmYJeGIBxYjtYHje4A1QJ2CU3eAGyEiw4o7hdNpLIS4uSuDFfWCzmgtajBOBZoYG+PiD83aa3A9rC2d5/NHnICVwEbBxMYqUHs771hQfahan2ud3IQRQjMwCdyBb2vUGAuXf373TZE22teNKBO53/aIZMmXNAqlpwNLcmfxNSxwfyIu1A9fq5b7ayCTpg2yy1fvlOi9YXmsbq8KjD0xNFSFKimiWKN/kbM+5ng/zHL6yyjYuDpztUyE+9OO13evF4ul9j/Vb23SKP9ZS9gSszEEC46xKA63G55CtH71YHx3Dn17BPXsALzsb/KoBJhzw937m2RfkR+vvMQfzA0cPEZJaRrj4CKpYmyBAaCQO5EUcvDuQx/hh/eDC+zQgfbps9SVyOukY/tbZfL0SgAjvMcAJWpHA6VP4ihcakKsV2Y0CKgqIKGuWV3iWB+oFAVJFpwmhIfsZQE6ArnVUPbtQvcu12/QCZI4AZFBrBxfZu/uEvPf2FkkkSLSivkzCh5ABAcA7ZdpkQCiATsD1V196UW5bu1ZsARkbqVxuBbyZiiVWAeDlcy+8IH94aYMUY3nzJQC/JR3txPGjgCZ9Mmf2DIiQaTyALhM4qizcsWPHsUM6h396tAyLH4VF0kL579/9XlKzMoljoHNg/zGBa9FOHIf3+x9ffBk5lC8Vtm4AlVW0kashQDohn6wY7DxieXP9kP8xc139nKoTFEwhYIZPHUw6qVyohr3g8a1gRzXEgobIKzsYRIByK1XjXTznIVSnF2KFonkfCeRQtEIOuTgCTkFI+WJZpWoPBe78CODxxL5Lw3dKaRNHZQzDArgdBiJVtS08byeVR1FtevjQcYKlMwHZ51CFjj3LsiUA8CFSlIMyB8KkgtwIf/8gJr9eeevtdwmJH2uC4vV639/4nskpuQbFiCcgeiNB2QewKwtDmeITEClvf7gXtYWfLJqXKNWluViVDTEh1PUMyH2oL+wZUIuXzKIdCDdyxZor7ZzYMMHZdblIJ7k1W7d9LpEoG0KCAwGWzwDskpUC0aQElgKGhQXFTEQ1MnTYSGyDyk2OhQuyNlqZ7JAg8gQwW6KvjYqBme5tZxJzwq+wTY6nF0gZqqjHt9wnN078mdx3x3XiCvLowIAtzc82Qda2jr6y4c394keVtL0GQPU2SWt/M+qC6eLn5SoBAFpe+P4XILMLoT9UU6F9lmu0tIXnxYYpBLCwi/btgfgagnVK+skkJqcmbJaiZHdyrvhExpLzkG+srFTRc8PaywAx2+XIqVQ5lVksoeFBcs8ProQ5rgKwZsKCWd24aTMTOkw2djbjJ41jIbKD4Khn/MTLCZQJhwGb73r4UdRgTfQXcjmaNCdBeyTZCtga5RVVGIXJ9i/3Sy2kgCq+TIU513z7D+Jl48YcQO8l2LyUAqa7M1FimYdqpIbrtodxL8L+aPz4cYxlZ5jhfJREPRJA1X0HLL8946EVKWMbyplyLJxUdugBSdzVVMvC1CXnMtMhOgOwbumS7OxyVDuB5NhsQ1HlLLNmTzZguo4H9Wj0g+lPRjGWSn5IO9fvh4ImItwP66VhWE65ikN0t7z0k41y07o7mJ8IQi8oMoB+FJZcH2/+gLYZJSH0Dyvav455ICSOsYJdkD3E39n0TGPVk0W+kAZ3KUDZipzQGwJm+sL50gSYn5JyGpByglGa1UMCuUN8amX8h9i9LV22XHZ+uZvntVYOHDxgKgLGTJqIxVaZIUI0JFlB0RHkvwRCzHWgg9y140tZuXy5tFBprpX4tTWVkKlU6LOwZHId9U0dKAtUvZaEtdwEeeznz0kh9ncn962Vx14jS8i2G4IxTBITYgTHSZRYv8EebY5kkKtUTdhyLIq+iePGMN8rZ9PGWGU8MQNpyHJ+bhGhXdVsGlwgpjXPhwUQsqKGPAgN4R4zE5u/VJG9KOWuv/4m1BQ5AMUNBJntkDvuuMGoizpY1F7c8IrJuQnCemv6zGmMtWJA4jKZMGGc8QltxKrODVVGBjZQRw8nSSCWhi7Y9lUDCgdjs+aDldnu/QeYK60kDRIjnCyGJtaLNtYtDay+AOq+8uOR8vN3mySIBb++Cskq1xiogWI8Bzfsmo4ePSH2eHOGRg+X0xn5qDqamWsC+f5h2meYxEYQEM44Zq8ggaj1VNkXRQbVniMnJBrSpJ45X9V/fgR8j6C/hPoSBu5OmLujNURyFBkcOZDMHahI3MVOLca4NAuqRcoIR+9kXXz8F8/Ij+65G+IKi0TmYV/mpkbGbRkkcVUtbYB9l1p71bJuunuhjkRB1Iv15Mjh4+S1V983+VvVVPK3cX3dbCYLqejwhryJJxweUafUQlY5IJkNor1GJ46W995/j/GCcgQiegqk/xgsBpPI7DjJZxcPs5FKEyuIe1vW9zKsG4Mh9zTkXi2UTiQdN1Zumk/jT//2hBTRnCZVhKiKQgkQBXFSyftS0kIrXtTKSueuRooOSmvKed4Ey1No0cNzmjJ+guyn4EBzcTSHpBzVpyuqnxaImF7Aag/mwSY2i0qmKAHcSzv+dU6HboAUxNe1r+CV6RKH+sMEpOu+RTdBGm7Ov3Wd7Ob6tapEiRrN1FECRPMxNBBdZbUqIdZAePP6xgLLxKsZEsSYRbGjVfXGhfVVbSULCwuNlaS+hyskhxfVPeVkySgB4o2NlX5f118lLGpZe73J8OhhXffHGq+MjaorVUwtrMXRkO5a8KA2lkqqpKH4UD/VPjaUStCE0v4WbEBrNXSPNs9GEelJfwrF6rO0tIRCkCGSm4WlGfLvDCwWw1grh0YOl4/e+wQ1VoW8/eZGI1V2cw7mPvGe5dr1Q0kQJXCUBFGSZ1AB8s0HxMEQ9G9un0EC5PsEGAbf+/tugYECfIMEyPf9BP+V33+QABn40/lmAmSgrz84fgeyPxho659Xbv/DD2NpOxiCPvBW/ravoKp63DvAiSLCY1H8Y1/NfzWcCZ1drXAWqAYzuko++eJdufK6lTJp2jhwl/Gy9YttFME1c/4PlhPHDsvI8eM5k4ZKUUkJLkStFEwOwcLpqCmg1vOTguBaSF1K0bcX50x1kdFi2h5Cw91s3SlGtqPovUN++tCT0lgPYG/pinojgCLGKrCnQBP30AkWHh7hj3PPMTAmigite+XGFXNlxro1YMd9nHUdcG45Kb//zcucY605v0LuOJBvzTlb1RgYGhlMUQuJv7bAAk/SjA4lcDTbQzNdFZPVor8ubIn9weC6ISYaGtUavRv7aTdZPWWsrLzjRjD0PBPY/sA9PweTcTdZs2oL1Q1QjEcB7YqVs5oX8L62FIR6cJauV/spzpb24Kqat1lRXSw/gAAZvmCasaJeeekyefCHN8qStVfi3AEmBQbpTDaLHdbn59TWGmxEC+gV086nyNeBQrweMCvNcUlJyoT08cOyfqzcdMPtnMuxUCb6wJPifi3SV+LEHsKCpEmKIEFPrewhO8i2BV/uphBSHR60fdoQQzSQV3L/HdfKgisWUV/bKE24vLR0NZliQ8047cNxo4csV8VgrW1av1Z0nF8NOZ9z/tczbB9Fifrs+43Dw3kCRM9rSoCcF4mct7FWAkTJD/2w2Na4qX/LZxtlwogYGYrsZii5FlZUmNqrzz3AQw8H41bYo+17dhEeGwrY2MmhOwrgy91U7r+OquHxp35pwrrTASRrCThV//sGQBQN4e3qtZWs7GLsH9pM5aO7tyOBxUNkysTxdJ7n5Nqr1gCkeKgJOA3XZJQY77z1JioCG6xplgLc1+IjVmsssHx53Wef/YmsW3sbD5qHQ8hNOsBzDqDvDCriU9JPogCpl3NZZ2TegrkShgd8RztWD/0ucsnya+WSSy+j4t5GvPw9AJWVWMDiAvXC0sULZP2dP5S7b7tNRkTHyJYPP5KZk6eaCvJTBLufJfB2ybJl5CjkSCVVu66AYGcIlC4jANcZ8uS+e+6i02E9Amm0GzAnmQriboCL226/k4D1SsD0EfL4E08RztuCjCuW8NzhVIRHSU4ufvoEUW/Z+gWDwk5KIT9UHuWMnEvJj3YNHEaloMBTO1W3ShBoHoNWuSu4886950mRq57L+hrkueB3dsEjXRUi+rtKkCgws+Vnif/r7HXXi0UQIHEECxdQHU0gbnW5RIcFGRVIALkdI7AXagV80QGegmWJG5kAcfjN+wL6ucHUteEfbgcp1kg2QBVWWJkoA5yp5D109IjMmjNTxgKmWlFN3wtdmJx0At/5OAaBl/zxTxuoeF8sw6neLszKxtLmlHy54wv57R9/Jw2A5hVlBFLDimacS5WFSy6VHfvSZeeuPbJs0QQZh4rCkf7SAZi+f38yNj8VsmDpAgAiDY8vkQBPchSwEAlxC8QmiwwVlBRZVDBrdssQFCa559KoihZJ4Vkqa6hWYdZUmCedyjAgUyeMZjskTR/spRWknwfVu/1U7YYF4HXvAGmCf103z+hkWpacKemVpw48Kk+v20jFrY1cSq5OyblTMnpIuJQAgDZBkhxNypK6dmyoICqapZX/aDMvG5m3aBYe78dlJMqEIFcyCahcb4aE0SB2DUbqRTkznHBlzUpxppq3EZCw8PQJxmc7difdZNOMkuR8wug9AyA6shl/hD1Ju8xfPE92Ew5VDWj/5ZFiueqaeQC6gfgWngVwngfAyXMGMN6CjZQCe0p+eCGhC0bB5Y9dkFoMlaN2WnzVKNNneku9AflPSQx5EVbI8LIhFHJRYk2ZNlc2U3UcCEFx/PhJo/y4/yeAsy+mybSp40x4ewcTneau6HxyKomsChhdVdVYWdkZxY0F2QQ2EJc1NYUsQsgUG6iWDoKBZt7oausD3Csm9yBS7LCJsUba19hUxuzWi91dHpOqsr+ukGRxkoxXfhPKn6HDQ5gsIasgBHy8g5i47WXT1j0ydt5isaHPnDp1iEWoQ9avv1Ucozvknac2A+qGYJ82HgAWf378JFPOppBjhBoHGWFkTLCMROVmw3Uf+PRzGT9xEuRSBxO2peRijZQMYBk3LJ6K/QqyZiKNJZ5WdGt+UguKmbKyUkOANENMZWZmyPgJk1CKnSVDZq/5WokAneO2fr7V2EGpx2Uq6o9IKh7U4kpB7/TsHPGEBJg8fSaE7jtyNdZlB/j7UABzD8gP9cQsJ09Ac2EysgohQXpQRM2Q9z/8gnuwk52QBacP3SgfnQzGUgdbsrkTadtqCcL+MIxgr1MpJ6SquBLCrhjy00tWYi3W3w4RDtnU3oYFGSCuC5LPShRMSUmQh7SGLsJ67QpO6zoxao6rtFf5kWvCazF3L126AqKnl4qJw5LG/Vx99Wqz0Ld3dMvv//AiVmwTjCLhxlvWMc9RWdDSYCowirGnqyZoLCoyjs1FL6qTXCy18PWkHSJQz0yejm0UxPc2pLFpAL9F5AkNAXxX4NyKedIEcdH2L66PkftfBoxmzIcG+Eh9RR4qFx8J4N95WRkQj94QM/sIXkvEXqtXStkYNbT3QoKQWQPxZG/VRzA8oHRxriQgFw3Cusmdte+dTVskcvgoqYRoUmK8sKQYML1FRrO2TUocjoVYCCQ6ChH6TmU5YW9U+fvydzZIOG1Z1NuoRrEm10N9RDd+sIkqlzSZt3ABKirstWJjUClCUmENmA8J24+C0oK5VYPu29oq2NwRaO2CnSP9vqamjdyebKlkI9gOQ9XObTeg8hg3dQL3DOHDtbVD6HRhNxbMcxoL2fjexo0oGMvZ4IVjUxgCUT1T9tI3Dhw+zMbI2/TnPsB238AQ1C6ok/BV9YUQUtu/0ymardHztfrDh01n8snjBMyR1cI6oxZY3WxIMlDKdbJZ0gAzLVAIQMpcAqGn5IyXjxcbp1ijvvGC5Cyh2KEWKylVPXQoIcH61gFxon6nfcx5nZATahmndnFqw2nCzr/6/OsA9NwNUyT+zqTzCg4lRiA2VH18QdmgBIgNjJ5mbylZowHlbdyT2lQZCa1mP32Vh6EEiFYZWTIOjfeq2lmxsVKrQ70/3RyqZWMq1Unq0aobRc1AceH7qkDTYg3dkOv6qz+vRK3XjIzYmvZQ9UcwKpgqMtY8aYtKbO58ITF7ub42iK9QNve2tL8qPSuxa9R5WOXjWnDS1mPJQSBECpAPl6HGCyKnxps1uIf9UwzEfvKJJGxL++Wq1VcxjslKKqiSZHJz6gvL5d2PvpT87EbW3gQjUa5hg6yB9do+Ok+qYkWJmv/TH4MKkO/08Q4SIN9p8w6++L94CwwSIP/iD+jf+vIGCZCBP75BAmTgbfjtX2Gg8+PF3nmQALlYC32fPyf+oL+TM5YzxeP2kkdGobenL2d8H/CWc5yJ3MilTZP1990kQxPCpLWrQW694xb5DExE8zmbOKNU1lVT/Bh6XgXPubARdcdo3B82v/6GRPD/AM1XxGK5nt9Th5c9u3YYm2vNVO0EB/Oy95au5j6wZvIqbr5HYqPHYE/NuQwSRK+pBzWFEiARFAuXleWDBdmgMlGSokauXTxdply/HHsmMrEpuq2ubJJ77nqIc3U0DiXkEGOvZQFQb4FqgZPj31hgnS+lA2/GOUaLRfVs3IxjjlpEaa6Gnr+6OMPZ2VuiEGkGO7WG3KmS28nruOzGq7ESxwqbM/y4hNlgVJMlLJI8SNQVXWDwTjijaBFoXR3XwFnbBrxSnQPcKM514gxpz2crRdNe3q5S01JGAS3kAjiBmw9Kk8lYtU8cicX6MHEk9N3eSaMitCivSZLAvoNR1mhxYCt4vr5OPXbh+Ty3mIh4sbOiQLKwhsLKcFmz6kpyKCM4U5MvycG9HxWMleIWeOX0cGbtQ/GjhYV2uD5dNWeWvPDORgnnOabjDjQsPgoShDiCpdNk3Oo5FKPihNTfThZqk+EQHBE8WKEwaYfAsrarP09cmE8NP+cLLcjmGtXNwbTzXxEg6vSg7g5aRKh21lzU3xIg971zS39tXZGMiQuXoQQyD9Pga4A7T0LHoaLMDTfRybbv2YNNyTQAg17YqHIaChUD1aPJgIRzF8yX5JRkGUKifCdKiFrAo9LyGsPctHdDDODbbgFj1gige+TEfnn66V+IB39/67ob5Ne/+iW8Dj7p+L31U7G9d+9OA/zdfPONVFRiIcEDTsa7P4w8iVRAommzxppG7e22lbff3kTg8yhCX6iMh8goqUTu1I3yBM/6I1SlLl+xmnD12VKQXyUPP/gEeR5zJHJIECCeA7ZTdcbrLQQLrEnkO2zatFH8ATDGAKI5IOGxh4A5gbXHWQCOMYljqZxNlCefwffNyROKzR6gw8WE77z5+p/lmaefpF0aJI8A4E0fbqJi20dWXnIZygFyIfDI33vgoJw4lSyjsSC65qbrpRibrc8+/QILq1bjt672Fh74+ccACqkdjvrYN9OR2sgYcHR2Mm1a36gZIWrTQfUmwLcCGIGAShoO/Oa9Mf/0rHbXK5VUIxPQiu2MepZrNa8Vobiv3jf0PJny2CGqep1kNuqYfMJ8baGJIgBYR6EOObhvP8xoD8RPCRkEiVgTYaGDpY4FwLYvAHovQFIXP9d7+mzLF3RqDZ4PpYq5VhYtXcJkojZZtBOKkyr61eLFS2U/CgPtyvFY+mg1rgZsv/H6q/LCc89IHQE9WtkeQ/bIaRRICQkTZNPm/fLpZ1t49n8AtGqVOqrrrRnNhw4kAxyFE7Y+lMmkFsC90oQXH4GQmjVhprjb+Zpckl4kYRYAeLV48pdStR+qqg7aUkHYc+fyZdSoWKp6Ieyq2gxQW9+MJYyXv/RREd0LsBYZFUaocK0EOFtLcW4GCpdKscQpaeT0qTLrv+bIPfMel3vvvFMqMtNkGJY4Rfj9l/G8M1AU7DsiMn1uFOCiLRXaePpThT9t3hT6k8hb776D/dNYqSTjYyhZLUNQVDVx/+3NDSYLQv3rSwheP3MmR9xYQHJO5ciS2Qny5ecpMn/RRGkmHMiZMKYT2KSUAoL7oKJop99UYaXVSRDy2bxKuZXAaycYVFWwbN22Uy4hTDt+dKI0o+x46c8vQyLOQEXgIqUlhShh8uS+n6w2fSLtQIMMn4bdypEWSc9Jk2VrVksxIHlqahbk1iJswlKY4Bgvx5NNrs2dD4yWzW+XyHLyJepKcwAGNRS4BRAd+52sfEhU5Hd+2DeRj6O2VgHI9VrbGrGy8ga81JybbgDvsxIeHEp+gqNYOZAnkVOEyixMBAC8k0r4jq46qsKr+GcNzH2NjB87h9enypvJN5/QbgvrTomNiwTc3iNjRk+izzbJ4VPnZCpzQhtVCBPGxsnBg2TTXLFK7MIbpfxglWzZvIW/c5NVWPr1MS52790jOfRHVcb4QpqOYH6DxZReQOxUwpvVyi4TAuZoEmObIHklLoOZizQrQMk0VcrkQLidZuyr9HPlyuXGVkyrrl974w0D8DKzQ5jEYMfnRzsEoSTJo01nMc7aZOfOL2QJ5GwBBJoNKqu0zCxJps1XXXYVCzBkAxY5Dz/8CP3UT1asXGYqznNyc6SBn/WwcNTUt0MGl7LgoYRq7ZMXnxkp7x/0hcQ6A2niJZPGxzO/F5LtAxhbUgQp4C3nTqdJJTZsnZDfyxYvYpyWQAx5c6FUbjCv99HP6rG1Oncum8oLzV9qxWrQ3+RCaDj0iFHxcgxAXIPEh8TF0R+c5c+vviGTJk01WVKzZk4yRMhIbMQ+/Wwrc0QT5Js75FEs1nZUzAMO5xXkkzFSyjOr4j2GocwiZweyIAsbtvQs1CTMkXMXLqJfOMrhE8lyCrWBFxZhdrSx2hRpBf0Hj442fffW5zXThwBzVGshEPwJKDTCA7zEETJ2P5ujINpu/4HDMnvBcjl+NltKkLOiOTTqi0bmqkmJIyBMvMULH03CryQCkqmXjcex0+nSgfy0B0VkBjkw1czDjhDBzqg+lsyfAbHiiNqpRz79+F2jPFmycJ7kQJLFoliyRzkjgNRdkOkNVE04meyRu+T9TXdIEcSEGmVm5BfI4pWXSCmkTxEqtCzI8hkzp7CZs5TNmz4igGy96e/bt++HyEQRQDVMEpsJKxc78Q0JkMspLGhFIlxCHo0n80V1EWHaFtYyavwk2bxlq8mbUFKiHcB71aWrjWLjLJvQXjYLSug4QtYEofzIzMmXELIoAhl7PcwnmecgviCWVC2nPpseEMXJSUniw/rVQwWGL/24g/Ulm/dVCawdGzIn1nEl9jOYC3sgOpUgTcB2z53vp6MG0+qcLtY7rR7RzJBK1gYL1uBu1v4yiAOt5XBivTXZI8bm7rzq44ISQwmPHM3++OFJUySgH0p+aBC5flwgQDTTQ1WoRi3Jz+oorGih/yn5Ycd6rxkgFwoGlOzQ9dZaSRcqUVQNwhYLQhQFI9cURKaHkiUnT5w0mzElb6IhIFTtkZWZaWTezlyzbsCUFMqlPbqUQFSlDO/fgarWgr6utl5WttZUBqHjgfjTf6tK04exOITKppPHT5h78WeMBUBI5UFkaDaLAyrNBkjiPg4UHVQreRMMqDksTrx/OM+qkc1wNbaBAd7BZK1ESCoZIfu27ZdhcVNl3XU/IA8kwgT/ubFHUfl0E+uEKwcFVaewQJrt+vkP3VLqBpJP88+/BxAu/N5fKu+M5+rXH1/96y8v9zc//f/9H4MEyHfa5BcnQM73qe/v47sFwL6/+xp853+uBQba976hwpgLGCjAN1hB/s89xf/M37rQdwfah/8zW+/8XX/z+L14y3zz3w+O329uwYHOjxd7PoMEyMVa6Pv8uWYwqirCiuI9tfD14ThhDc5XzfkQnBNMx9EVW/TGQvkhaoB7f/0LsFNss1ctx077PYrBydUkI/E4eEsFzgSuFFBb4l4SS35qEoXTajE1YeJYtpe9KDyqZcL4RMkik7UeC6dKCiRbwG5cOa+HBUZyNu4Gy7CXKy67CYt/imVxCmoHI1HywgeVflFhHmcj8mzb6/m/Pes650mLZlm3ZoZMXLMczLDH5H8kn0iV++95BPA/FmwHRQu245Z9KDt4HVV36Hxz3gpL5w0CuimoVCJEC830rNgNZqpFf2qHpSoQJUFccXDpJR+4FVUGR2Pu20KumDVJlt90K+c4CjFHjgOLn2LO51rs2ortvuawakFxJ1/bgC+2kJGr+FkJGKcHRYbtqEwsIG4swCTcaOsKnDZswTRuumKFvLlzs5Rgi/XjdVfIsh/dgtMNHAD5IH/83a8lNiHBnJ89KYxUC6wzSacgWKwRLQTjUFOPUxCuCGDibjhoNNY2yd13rucsDWZHcazm8FrQHjZYg/VT6NlJ0Wsv2KviX5pH2goeGEhhaH5BBjg35khOvXI9VlixUxLIFCczE4xe3SjUgccS/kAdJRxcyaL9Ku9D21XtrI1jg7Yv31dLNSVAlBAB1jZnemOBZQiQfkl9c9bX6g9zEvndtkf6nZz7CYfpE28aOsLDSZwhE9w5vHfRybqwKjlx4rQBgoODIsXTyRtepEUOYl/lA0vmik3RlFnTTbX0aCxaygGWNTPg1dfeNhX0/QDHNk4wSigibLGeOJl0RP77l7+S3du3yR+ef0G2Y0nUUlFiJEZn007Ka++8LIuWzZf5C+cYz/l+GDkLJDRl+SU8SHfxCPLimrqN0qABIC7ldKoEoEyxAPgoBhy1dXXm/fAKw3bjy917Zfr0OQBg4+Xnjz4h06dNkZghAQAX1gCn5XQ0Z1ioEB5kOYBikwRTqWlJQ/ljaaGAyLO/+pXxR7/2uutgwFrk2V//RkKihspkKt5ra6mGJQwnhXyKX7/wDKA7Adi7tnNdjQweVfhQscYAACAASURBVH1MAKi8Tl564y1JTj8jjQT9rLt1rcSPHAZwnC6lRTVy5MBRY40yZnQ8ncICkMfeBMYcP47Hf8JUOZOWg6WTK6BHHv+35m9HACxpW50H+cLDw3n/M8YDT1UiEZHhECi1JgtAq88VzFAvOA2facJ6Z8606dJMpW0f7GMSHdnTCzsOOod+9mkn4nXefjBernmO3Assq/oAYYOolHYDBPKjwvs4FmdePigjqHQeiSLED/CrDOJgAnZJOK9IL7+vYFERYff1AEBDho4AvKuRT7buIBMiSNZcfhUKjCxTQasV8WrB0gb4Pgm7H38A43ffe5uKaCYEKsmvvOIygpCL+Zpr4B5sed1OLNXOMOFope2ZzBRZdfkl2N0gGQN8LCkoAVydLc2QDbYAz40QJyWFhCQzWToyuhYuWiruVIA3NJbw834pQo1hj3QtCNKgiYGVV1ZkskGuunKlpEG2NODvH4IiIOlMngRFR0obwFsTnnWTxsbzmkmoEWJlz/6D0ssomzp7isx5aKY8c9XPISVmQV6ES2NpveRgp+NL0PhHn28Tz6hQFAg5WKbhpY/Pf5CHHcBzKFXYodLABPiz51+WdRAUR0+eNIqosRCSx/aQhRIRLjFMdHmE2BaVNYAE+skHm75Ui0KZNTVc4gH5c6lkH0lmg1Yha7BxMaqNM+ml4ozNFogdShMAN0iQWXNmUw1eCalUZaybjvBeN9xyiwSFhxHefgAwP5MxnGDCmWYuRhGwt1ZGQf71AqTuhwyY/ZUSJPmoBfZOeBYy3iLJRzlBtb/m9ZzDbuz+h+bJprcyZdH8uSh3mGAY160NlSwu9QB/duR2pDLuvE2mTyvEkxJ4aoGlVf8tZBe4Q5LZ0KYaipyPv30IpIDmQHR8JatzsreWUgB0B/5fBFCegVJjzox5JidEg9HVVq0S+aMCl5pLoUoktWlqoFK/Di/CEoDP1VeulnYyUjxY4OIA4l2j66TzWC1gbKocSkUJlTBGEmNpk737JKOsUVauuVKSThyWFYDYrNwmp6ESArGLfvwpYLIj1jfRkJfjJk5Q0aOpfnehmloXjmaIgBLA6U7mskWLFpqFqAugeBevXQHQGY0F3nAC0z3xqMyAQN36xeey7uZ14kv7ans4cp+HDu1HPTJOdu3cg6dlFXMDqprIGBaqYHnq2eclENIlgRD7Gsa+N8C05lcUMQ/boyDogghpZg5/9HofufmpdAhLH8hK7JmcUTSRVTEyLhprOKy8WKutWTjq6T/52CPFEqRuy+Ki5IRaxHUztjs16N3SAeueKqPu8MNnU8lNtfKypu/pRkR/v5y5aTeE+cJFi2mfLTIZK0FPAPBk7JNmTJ9AlUAzfacKEDkYkmeXaQ+1AbNltVcFh0o6//DiS0beOXb8REkYPY73q0P5tQ8Sk9wFMjjsIYZdqLCvxMaqGqK+l9WwizlQc6Y2/DBK1j171ijHwgH5Q5k/GqnIz6TfLGYMJEKS5qZhqeXlZvKOUs6k4u0Juce83eMICceCrmHz2ZBXU8eNkGERAeKMF+hQCE0LSOkGFBWf7dgl/QRzseeRXAoCImKHQloroU0eSYJaCVKp4k/OCNUc2edS5BIC1OogmUYy1pp4Nj1sXNwBn5uoStFNzLIVP5ZfPH2bWEAet/PeSawRxbRxSEwsKiNrqVCSnLa1YGOk6qCwMCyTkLzmocYZGj8S9WWWHMSGS1V2i1g7bdgETh0/WjrYCBbnZBn7rgKyQsLiE+XAcVVJWBqyIgtVkT4fzffYum0799DB+KmTqTNmmVD57VizTePrQNRY+txqSvPpw41U2gQwB/gYwi4HcN8GAsAdAsMTy6oiyKsqNp2BFC0U4h06ImGU6SPFxQU831o2lM4yCQvIXMiVcvpSF+PSjc2sDYUFXmw+WeAknY1rnUqXWSNMDgdkgYLyPdjh6Tyn5ITKXnNemmh29HF3QERAUthCAmhGkbF2grDpYH3R39exqN/zZZwpGaFyWRfNraKyqAOyz579gpIVSqo4oeJoYd1RFaYbVmkqxVXyxZLX7kbbrPNWIPcfwGvt2rHTVJ7o3sET6y7do9SS9ZGF8lBD4bWIQ7O3KsgT0z2HFhtERkZIAcSqG/ZXanWpr68Et96n/lutqLS4QefyevqtC1VCeg8R5LDYMI/v3rVbZsyYTiFBDuRoLhu+HuaXdvpEqFGBKYlTjhJN/WDHoKz05pmcoz0LmAsLzkBcBsfJ3T98hPu2pYqH/t7Hpl3JPMa5JfO1bpRtmXeqmU90U+1g7wpB0gm5BFOPGlGD/c6HpVwAky/YCnwVOHcB4oZsMOJj8/8L8IPRhv97fuh9aE7MN3z89c8vfP31/3Wb/k0WDdpu3/T6Jp/mKyLqW7bgxa7/W77sP/1nF7n9f+J1Btp5BgmQf6KR/4/+yoXx9237kII3puTwW7fPxcb/xV74+x6/F7u+wZ9/1y3wbfvuhesa6N9/1/f3r/z6/7PY4++vdnB8Duz5DXR+vBgBcr6w5/xzvPC7/+hv/tefmz3v4Me3aQELNn+adKznAdAG2l9NtTnXmSMCZW4WXeC4XWSdNsptK2fL5+eOy4ZX/pvCuRTOp45gCLjNcDbLpojWPyBCDh1JAlN2JmfVCecCZ/Joz+BGMoZzqQu/g90+oL2Pp57/o+XZp34j8+fOkwP7d1BQTa5yP6XdFIbW12Bb/9ivyKW1AmfCmaGlmyJGVwP2K/bYhvuGC9ZNiqVaO/TI2jUEds+dREbxMHJJtXjPRdZdfwtguwNfUwQIptjdibtQr7XJQtYzrRbPdXMW7aVQ3Ib+Y8W99gPgOTnbUGRZw3lPXXrUreS8O4SbG/bc6hYAftHeQYEodtrNLbVy42UrZSKuLnoW9vb2Ayc+LU88wbVTs9bTY0UWJNmzEDOqYgkEGyrl7O0InqCFd4qf2vDZAtbjSbF6Mzm99hTRXbNgpmz44mOwX4gFojBuWT1fVtx1k3gG4HLxwTtYcpMfqSoQCuD0LNtc1yg1YDfhWJA3Y0tWR2ZKOy4yYRTn2eLm0g6x1YmTxkP3/VRIURAXB+IDemxwCMLSC4t6Vb2oEEO3UZg7cI6HELJANULZqVjh/kAu7c1LZ8mMG66goLaV3NMyMGdPMFwHcx62wp5LCQ9rnHj0nO8JPt3Gc7IFu9bX1MJGHaJqi6WOJRYUUdpqRARn4X462pk3Zv4tAfLqzp/1Dx0aQlgrFZiQIHaEvboBorQSJNuE/UUruQb9gGh2+H65ufiIo6WzpOF5n1NZLBYu9vLxzs9l/vLFMnLUaFPVP3XCFIDrChNwvO/gUWnjwXZywc1aHUqgbGtTtdxx003ym18+J/R1ufeOO/FmawUEape33ntNMgtTZe0t1wJ6DaNCE4sIbB/ssR9qALzBiEjs6OjWdKouLIVqqI7dQgi7J8HALoS22kAWxOl1AGqUAEIUYx9RAcCijF4tlkJXXLYKwPSkxGFLpKGtan/hRtWjJeCDWsyoFUYAAKIr5I9WaSYjAUpLS5M1a9YQQHoWQKUfX7rZgJR7ZdiwRLnvgR/LmLGjZB0SJUcHHl1LvbwN4TFn9lI5cjQDX/eH5We/elbKqVTvwzLpsqtWS2LcaHn0qccIFI+Vw/uPyGyUA0EwbtbWbTxkDS23l9df/0Buuuk+OXDoNJXFTaha2rFAiqEKHZA0s5AH3g04B/FAkPkxQGxnQD+19agFDOwjQ8UHWw0FKXjmdHwrU+2ruQILZs7g+QLg0Ra7ABN7VKaE/KofYLqB77tBQmz4QYisfArrHYghFwZmFyDUairB92/fDgh/TvwC3SU6MlRiALf6AV0SsG2qKgLoh7W04bOtvASwknBuQLDxk6ZDEDjKjj2HJCOnRIaNHGOsVNTmIzIqHJB0NxYsgQDiMJL8nSvWRHuxWovDAiYUBUQz1fJaYaws6RhA4n2ApR5cr6pfrABwIwjssedvVbLmBxjaDGAYyEDswSKqGQBOn+cnn26W8OgomYfaqCw9GbIBMJ4K8vY8QL7hk6S/icmIAfnJ9i3Ys7mgNPKj0rtFzh05JqMgcGqp0M6DCCymQjkQUijAE8VOdb1k5tUiGfPFAqdBxowfLpc8NlN2PbNRxsZESidgqkOfG/KuYoa1vXy276gExIdSQ49XPTZo44YPkcnDADCpPq5knNk6e8quU2kSlzhedhPIPnXyGBkW5iX7tn4iYwlHDoZtrapqhUQjf4HQpiNYkHW2N8uw2FC5bNUi+Xjjm/SXG6SnvkZqYLqTT6VIXjFWQuQJdDKhhsTFi62Ht6RlZEgQfcMRIrIbsHv3AYB1gLRFWC71MGv8ccOfJDwyjMnEWq6+dYw0F+vkBSvNBGPFz8urGyWD1111deg/XP82v58pKy6LhfGNl3JUMHY2/di8uElFMTZgjcrmonLIKzF2SVpxrAzucLIKTEixUSORd6Ke/VxfmXo4Qry5IBnUxciGMVkHGajhvymMTRA7JmDUH4B8/VTlV/OcSiB/fH2DIMZ6AJc7qD5nggR81eDwPgBQCz9vCI0Vsn/rR1hmBcuiW8dJe6Yz+Udl2ATVy/YTuZJHcNZdN6whZDpXdp8ukOjhzCnY3Y2DvIxELVGbl2UA/RJIPLUAVGu+pSuWG9JDg6xVxaUB50oKqbQxHbWI2uAkoiLT6u5TEKeJEybKYaq7J8+chRooUA4zjjtYZL1R+xyA8FhFLtKIkcPl0P49LGCtMmvuLEk+lmwqAArw9L/3oUdQp5TK59jBpXOdcdjq+WnwFUoRzR/p4f3TFIQF/Hz+DmyZbt1MO43Eko0sHezrosJDJS+TTQIAczDKCzueryvjvaoU0pHF0YX5RJ+Dzo9t2Cs5av4CC3RbG16LLCStEBXJZEZoALgL9kfhSDI1YMoDFUp+UZFkYmdnj0JD1TB632q188rLf5KYmFATOq8hWSXMEWpZ5s6Cv3jpckDbaiyX6iBTnGQPyrAaiEl3rn862SQaiL3jS0ij8gbyE0KljWqJdtrLkbmvprGe362XDx8b/3W/XL8hVwJ9fYR8L/EHFPZWAhc7uFYyU1YtWSh2hLp70w7ekKIfMGcXUs3g4ENOUSMelwFhUgWZ1oTqbgRWVjHBnhIX6iVhjJ0ywtJdsal758NPpAiLrmr62CjWvFbWuyIW6CZUjpp5k342GdVcDBuCKta3JsByJTUhlVAdUk9C1gU5MmGRbHB6DQly/3/9VK5dewsB6S7SCiFSxMbCBgvBSirzT6Ac8WMT0sX48AY01/k8CLWbNcUFZyAdx2GhpmqDF55/lgyIaLn/rjvIp6mUvLTTMn/6ROlAMVWSn4W6A6DdwVu2QKQNgzDVv9mPOnEs8854+uPrb72N3WQ9asMWWbZyFXMfqqmjx2UBahtVVrGrwBpRlSRYRelYYl3XgPIm1lG1umJnYkiTUsB3R9ZiJTJc3bDU5FlrUH0WikJ77Ot0Q+lHBpRmw6g0VgkvzSLXTVYgikF7xnt+YRHX0cB7WJjQdbWi0q9t2EzlvHKe9NCP2Nuw3NOcLCbxbvqDjkHdGCkR38ccohaSunnSjBAnCA8ryNR8LKqUAFHCogdCqxsrO/UK1UwQJSE0g6tLA9M16Yi5UpV0SoYo6dbDNWjBgT393p0+nUX7aw6PC9U8Q7Fmc2LDmYNKSUl1S/qsH3lVSrroeq2KMM0K07VY1+yCokIyQCAYVWlCAYeSLu5sTpWs0f2HWlRpVocj7eEOmeKLBaNKm+tr61B8eJl/a+DdMWwmVaqstl4xQ2IgxfJQZfmY1/JhP5OBIsWacWjDztObZ1FwrkhObE/Gxu0AgYHBEJ5Yqnn4mnm/o6sR4qkKu1Oqs3h+DY20vaUjGU2sdRWNXKeSGarJ+TsChD5hvvdX/Ibadv2fIkC4Q6Xmv+njfyNA9Pe//v5ACJDzou9vc/b8+m++b4BmoACHRhoO7GOQABlY+/07/7USIAO7/vP85Ld/kYH2/+97/A6s9Qb/+vttAe28gwTIwJ7BN68fg+NzgK07wAl6kAAZWPt/l3+tBIgVn6aEAPJD7bOVElHcoA/8oZ/iKgcKvcvJ6XT3sZebF0yWT9OPyE23XsP3rXD7iULhbk8GaSG26aNwsamiiPwEGbiB4NPWnB29KezlNInKoZpcEc2dHJ84DQvhctnxxX6sf6PB2/I4JwkgPsWlOItY9hMcLo7yw9vv5ezmiRMRFvMU10MXgBFjUY1qoB0MJ4hC3OyCNKrTmmT9ustlHAW+qkDQM2M3Rbe33Xwn/wbvsHLjjrCE6bdD5QGsD66qZ0o9hxoci/O8M8SDjV2vrJqWKJNXLZQbcQVy4NzojBNEQ107uEMHuAtOE7y2q5sjeY/p8iDF8y9+9Cbt4iCXz5gs19z/Y4qHm6WYDN71dz0IXkYRPLVpmsuqin6NYNC4BMWTtVBQnRE041LPvDXg9MYVgWI+Tx9yN6uLMDapEGcCdm9fMVOueOw+yS7OAG8ER6/CKhsnAsVtc8kB8aVovoJ8S3UkUbeBdvDMBjAbHzJtHSB87CiQPYdLTUzYMLnuypux7Ie8ILOkHWKpp8sS22tP8FxVwmixIngEqGgb79MH+WVrR0wBVuu+kC9XTh8nCSsXkA1jx+/2Sklpgcm4baGQWDU0SgIZO2otmKc4UXM01fZcz8B67lQ3om4Kyy3A7G05x2pxo04tqW/9nQLkw6PP9s8gZb6rG9KisUK8ASx7GmolE4VAMHYdVpAfXl4BJvS4nADhugoCsamM34zaoR5gXn3HW7gITw7jo0ePheBok3gyL1qQrjjR2DsP7JOjp0+LNeB2aJg/9kGlMgQgOco/SqaPnyENAFpWAB9JyUny6puvyBI6xFg8yVppiA4sR+KomHXh0G6B6kMrIyvwEHfDNscG26POtm754vOdVCs6Y7UULqFUyzrC+u09dlRssEPp4oFHYUtx3733yYqlS+XGtddCmGyEAQyVYSgY6qiq7QVUUo+4EkC7JiqJtbLTCzC9FdAvHyWDAyCeA5XJlgASpZApQwm93bHrIJ0SP3NImVlzZsiyZfMAaAkuPZtE1Xq+rLrkSrn//iflN394VX6OiqSZYJvsknPyhw2/Nf7pz/zyWRQKnTI2IRHpFGHaeOzHxPhSWV2ItUgABMj7csutD0AQHCNbII1AXm8ZOSbOBKfu2LEPgKcdyyh8vHnAu7ClUnAwJi5WWiEkFECurasi5Jhh7WALmD4RwMmBCv7d+MY7y6r586HJeglbPkp1fAGd3pfKVjIRzmWJLZXsOJbJx4+MlB+9CRiJFVIYWRDxZBpUAdY04as3evRQw2KOiY8XF4CgOjI68snnmDFzqjSgonCHkFAgLAtQto0JwCcwHAULqoRySAdAwlKIKU86bhgESwMSpylTJxHwvJmq6lqZTPhxNHZXnhrmDIjlgpLnY+xeImAbtRJ26oTJYgm76Url+Bt/3iDDRo8EqKwB5PGBgQwSDyaYdOzSEobEMcVaSRfgXErqWQmJCBcvPNbr8PE7cnIPZI2bRLsEA1xHSReTo60Cmm+/KmPGJWBd4wLI1kXOw1aZPHYCE4eTnCCUPANbGDv6sHS3UZnfCegqTLzhEgaoufyxcfLJYx/JvBljpDovW0qzCmTssMmw0GVSXNMsh6gwt6Dq3sfPU+KxDPNFYREDWF2hSo3UbLF29pIqcgfyALNUCjh7+ljpri+SMNRVr27YJddcuxBQ1BmQtlGOnUk37efGxFBZXmCqzKeOHwXI64HNTaHJ2MjHkufE6TyxgC11w+qkhDBpBxhjO4DAAq7vwQfvp9p7G16KeMlTidwKwHj51VfIhx9/JD98eK5ZA/sbYcl5zvkZ5wwI7krf2fDK6+LmH8Ek1AWofwarqOXGhsqPPhIUFMj//eTB+/9LbrxhnSRMJqSpZxgh5gX0b83aaTd+h3V1HYydAjO+nGhP9b0filWSstN2TNJKgijw3kE1fR1KDn4BFp/xqEAg478X4sSBauhTEAaaO1AKUDoSFUVDbT3EVC2/B5iJBNAR5UsTqhFn5HPtTIY5eYVSiRqj3rJPEsaOFB9VuxFYHjUXkqfUX6qSvjSLw7ZjGVSql8kNK+czlmxl6+E0LJZyDFEZxvOLjCIkqwJbKdjlM9jjZVB5P3/RIoBMDykHAPekKr6KPp5HroFWs/thzaQ5AQqatmjQM1Y1fWqlRtaQF4SjSjjVv3H/oUO0h4vMnjcX0jVV9kAEqp/ltKmTTdtrJvOuvQcYWy6Sgw3OjbfdIQUQfVu2fwnZVcLYQqFAVUIt40jzOKJiouXWReftgNY+nWLaYgI5PIHY/7naW0FwQshBHLapzBC1VGQQFe0A/KdPEGjNYq3h1moP1cwYUsA4nvFupwse5HIbFfMKfpfy/lZUhSsA7sG8q5Y+tiy4+QRDO6u9EVXnc5lvNFtA5+4NG/4IQeklc7D40u8dgWRUb0mtZhiCgkJD0x3ZBHTC2mvYcyUh80qCKFnkRh9IO5eDVVO+OLE5UCuiTvpOIwufvu+L66Pl5t9my0t3xsiNz6fIRIK97Vhki3OyJZLwtEhyE9pQMmWgmBs9PBZVRzAZHTWMG08sul4XezdfsnmGy5fHz4oTBFp2YQn91Vai2VTFhHhCWkaIC69noZua1i55/+NPpQKSxBu1V+LUGXKKooAigP9CxlMAAeQubHIiyGewIEDeF9I+LMgPhaWtuJJzYgu4rjZwbpD2nRAgPX1W8jOC0BcuXUkVhiNqFK6zoFh6yf0IRVl0GpVTJ+C1LcqjVsgpBce1fEL7ThvrotonhpAb8fnWLajWfGXyuNGyEhXIkb3bsf6DVEDpEh7sx3pVKl/sPoz/pyPrYrQh6pTMsmF9s+K9du87wKaCNR+1m8qL1UotBwltDM/GBoWEEltqX+UOaK+KQ83AsGdDqoo83ZQo2VeO0kHtqTy8PBk/1kZl0kp/0Z9pWLf2Kd2IdUJQ5mOj5wL5ZcV91EH0N2Mtp9liOpYaeFadbNw0eyPzj+P+Zl8edzs5F6qW4FPJD60GMTkdugNknHRpSQzXo2MukHlJf675V/YUTqg/aSmKLCVAdP6w1SA6NppGIgsLo0SLZn/0qiJKN1QUSjQx5+jaqoSeEiFexu5LK4UIaOPfOk91QgiOxNZLFV/p2Im58dq6gVX1h27509SmjfuyVRKHuU7D+k5ijaehbD60iW5Q1ULOlrlNQ/KaIMc7IWZ086qbOs0TUfKmhrnFH/9bPUT407aNkERHyW7Rr5UsCaZwwBoiI5b9QBOb04ysTNMeOh/08O8x+v+WHtmx9ajUV6P4qumXd9742FhmdbIOBGL3tmrGRHnp001cD6HwHBLq2JQ7oozSIDsDoehO8utKuAtqkL+ES+rDuvDjCwTIXxD4bw8efpeHs3/2tS9GQPw9API/CJFBAuSfbep/8HuDBMgAG/A/+M8HCZD/4Ic/eOvnV+/BdhhQCwwSIANqvov88UAJ4kEC5Lt8OgN77fMKEM1p0HVY93EXSJALBAj5G2SOhkUGgLVmU4DWLHdfs0I2bNkov3jypxTQq+MDjgfDhsuZ5ExJHDVFulr6Zccrb8nGffuMw0A/WOr9t1wnI+dNA7iP4N+8I8V5eradSHh6NK5Fh8m7zMstlhCwsZDAKDmbkimPPfIkWBOqEED6PjIrVAXShZpCMzV6cL7Ix5J6+AjcGCzJIgFH1HP4AxRVz1lzqSl4iwwfgnvMDUZV0t9nS8GTHWdmFCAayk1xWLs6aHBGhPqANCGbEkeJ23GbWXLdZTi25Mvt4DmWYNrOjjghYBnVBUlwzbz5MnrhXHn4kQexi9egeDuT39FOQWwA7huXgjuMAzOoJmbhmWeex9mlEbKmi2Jb7KNwcbDlvGuC1ml1dQVoxX1EsyW1gFzPmU7gwpVYnDuT/XHr2kslckyM/Pix9XLzitkyfPlc3Ch4ThAdVhqEDtYcN3S4IYM6+ftsXGecwRNVaYG3FMXynI3BRZ1xCyjK5awNTuXrGSw/uv0+1B/YXiGgIFgCQQUuHc5kcKsogjZUSywHnEj6LbrNsxdLuARvZ7kCAmTBrdeR8UK2sZ1IdW0FGJKNuGAtrtZZquTSIsc28E51TzCYCB/q4GBK9Di7drejBuFYqgSInqF1bkh9c/rfKkDONnza72xPyHZDqYTy4s0wLS2A2uW5+TINwBkEgEr1dqoB7bGsKIbhoUPg25ZGJXaNWthwaC9APdHGGyqYEhEWBaDlg7VPhARHhMlxAqZLANg+xfJq7rxJMn5ksBQSlj5r8nyJDIwTR2sAwW5r+fiTT2XLNuxS8DoLB2S0tOpAugRQDghsQ4fRist+wIX2bg0t7aURPQX7a8KxcwHiqpFAYUFByKsTFcinqbguRYXgD/ixF+ueYMC9dddfjySmFRVDKg8RUG3sGOMb1sEDdQIAKsVuSatAtaqykYpOBXzURkKrZMPihsohsgQcqGr1xQrks893IV3qJRA2FeuSJXL1VVfwMPOxXMoGgAomxP1DGMrxMmnqPLnlR3fpuJI5y2bKrHnT5ZNNH0tURKy8/dqHsnDuIkkExC8uyuLRNQIChhtvuNOEcMfHT5Gj2D2lQUwEEn4bFu3Pa8aQw3EUYDGbCvHLyBVJkWNUUCeMHYdXfKUBxutVBUKnCg8NlOLCXFm6aL7EMhE8+8wvURJ4y5zJk7BeigG4zaeier8hKOyxJPpiz37pgkhpwpv84O/myCVPJBNUGyV2eN/hlSFODAQXZez4ehQV+94AkCFkZKSfOgnzJwQpezKQIFBQROgZv5NndPT4KUDeEDpxJ2HME6UeqdQhKvdTUSKo/dgVl6OswUIsi/4wBxu1YXExshkQfvbM6Xige8BUVpGhQBU7z0AzFMKxAMlPzzGg2qbPt8gyquQPnjhiql2PUwW7kEpxDwZiA2RFNKoAZgHZ9MnHMhPbGweutxTVUnNHDSCwHXnsLAAAIABJREFUp/h5hPBzBnMVmTEQX299+A6v6ylXoQ5oJZS2lMreSIi++tpmqQAcyoPl1ArvwoI+LGfwu2u3IXPDTzw1cNyyTUaNCESt1C+FaSlSD1E4GnVJYQFWRFUNUg5Q2NDXBqjVJk88cLMUAHD3QSL04xWYhxXamcwicG1Pvq6Ue9dfK3u++FCuWzUX1UQ+CoNUueeha+X97celiuClECr3G5vqZOLE0YSJHyZnoE/mwgjbsbC0A4ZVqvURhNaJU6mI7GwljKDmTwl5dmXCXHLJSux+kmXBgnkEvScZu7TLr7xcfvnUE/LTn/1UHEMq5NPXz8q4ceMIgIZAAIRTKaCOh0OHDgLYpUD6hEkA1cah5AxMnTYRZdQpQLMAAHMUAgDXG/70MgtLiJLLculN53MY+usB55pqTRVsWSmkhln46PH0FbVnm4wFmhNgYhcgo/Hu42dKgLXx/k2oMgIV3IM5d1HbI55dK99rgLzUnAq1r1GbrMMoBiLJKgAvRS1Ta3IV1M7Hg7mopb2TPthKAFSz5NVWSiiLYGyIr0y9LkF2vJwiIfTduDAPqcD6aXdStiEYb7tmDVZ25CrkVEouzyUEAm321PGEYWfKcJRH6jeYgipsN1ZW6++7z4DDmlvRxPXYAPY3IA+MoSJcmYtzGZlG9dQPgB5MhkzMsDhDiixbTkYKfv76u838nQKY9fTFnJwcufvuuyFCXwdMx2aKcaA2YW7e/nImu0jySirJb7lcjvM8MpinT3EdSqacg6xSNc3vHxxp2n3t48cgIBYYS6JqlCe68EYBhAehgmlj8YmFbKwlmDrpyCG58fprYOutpQAbrnTsDH2oHk8cA6HHe9cwHoYMGcI8jToCUrVeba9YEIOoDGjha50nS0qVvPNiLPpJMoS3HyBtHpuGSy9dY/JAmrHESz51ArLaShIhYtxRBuQDrmuf6eGznfGQcvYcoc7hUkk2TL9KUAGr6/S588zVZszGzkVOp+YZa0Vl/3UPVVpVIW/+ZISsf6XCjIs/rx8mv/yYrI6QIHGHaEwhC6oD+7/F8+ZJFIqfIxDymq1z+Yql0gZZpH3t408gDqLjJaukRqo6LKQFVUI+baahYUPCfSQ+JlCiUL5ZAxD7uXgT3lYgOyGjOriAZdijNWPReOJsOrZz5yB9CTLDzm3ShLH0TSzrkHFOJvspgD7WVlMhwagmK8kj8Y+AYGSBboFM0XnksZ/8XBavuJQ5ssMQIL7Y3r390cfSBeidMH4C6163sRZT6znVeqoKspENTR2EVBEEmNoh9kCCqUKkkzyqaRNGizWk4yTsFT3ZYNih6qyAsEqHzNPcliCAeVVqlPC9OAoW/LCRfP+jT8hqWiknT5+FdA+Sg0dPsCnpghgeL4cOH0WdwoYKFYUH862SH6pE8eNrtVlUtUU3qhzNcFIQXrNu1JJJiwx0LsnCFs6JzWQE91UEudMM8aWWahaWbAhRprTxPpoJ1Eq/UgJP7cyUCEj97WgJW3sActDZSFxZ2r7e6PSSRaLn+QuKCRWhNOqcxcZI/9Yewi6SPq4VIqrghNowFSy1KCt0M6rrvlpdWjCW1SdUq0Q0g0NVPMZOjTHgpAoo2lXtzVTRUQ/Rqgo0CzZdqizxhAzqZRPYyLprz0ZRSSVVNgUyRzrSVjoeCpgbNNfEi35M1JmpBFKbLX2fbPKw4oYONWSNFZs4DUt3oa+rraPaXuk8o/Z5qqDSnA5LNnOqJvNmrOUwX2mujsp/S+kDOr+qBZYbsmVXPr2ZEz6DFPPmGWneS3RYsHgyxl0ZR4f2pZjPiJARBK03yOt/fh15cgNzWC5esNfKBPKKrrt+He9L0Qpjgm0S1w3xo5akX+do/JUlhFGAmNn+b05J/9fglosRIBdu/h8qQS5yhvzmCtJBBcigAmRgIMR/9l8PEiD/2c//P/3uBwmQgfeAQQJk4G34j19hkAD5Llv3+31taA4u4HxQtaoU/kKAqOG52mCh3iAjxMbOggK4cs5eFLZJi9y0cIbc/vTPZcuXn4iNh6XUc06xs3DG2aBHEggxryqulbVXr5MI8J81YFsvf7xRemy65balc+XSn/1Y0nPTcclIx6VohCydO1/effNtUyir9lXdHWpJZUfhc7A0N6AkwMLpx/c/wpmQglwUDR247Tg5uECE4G5DIVxXL5gTigV/MJQaMGYLKr0Um7x2zgJIl8Wy/u4HTdG0BVnNmoXZQaYHx1uKR3ENAMm3AgxWa6ZeHCh8/dxkUWK8+I4YJi+//Iosx13IP3ak/PY3f8LuqVruvPJKmUq266VrVnJ+86EtyNDoBzPAilpJjPXXXCvTVq3m3Io4AeeXxx79uSGWlPSoxh3JjkJGZ/Kk1VpLD8oOdmTx4oaiTghaWNjK6/j4umN1XCo3rZgr49fMB9ekiDfAGececAxnW3K1y0xRrzcZlLVgU17g6wEU7O3etZM2bDaYkOJzzrRPAYXNtvAEdrj+hFBcnpaSBV/gLA/c9zB5n97SXM9rEjZvQ9i8Kmu0iFjP1LY4j6hbUXcvxcs8//aORt5TSZBEGbZwJtgPZ3S1ZSZAvbwO1wg6i56B1SFCi4Y1P1MLDtVmWokQtQnWQkfNatWzvbqNXCBAzr4++W8JkMy2rf0UBUsfCgarjgYpy0gVF7qjK43qhY8YYQ6SCrgTM2QoAB0BKxAgpYRndlH5u+9kkmRiMxUJgMKtAKjvwZ9+FGBjM8DqZcZC4jCZH9kFObyWtyyHBKgtSpLY0CBwIRtsScKojI2nEviMfImqIg9gaOkli2hsfLODqGIO85VOMgssMRNzo8q8CbDAwdHSWN0EYAvUTMhvD5KFgwdPYoHlh5WQu/hS1e0A4HIs+YQcPHKARimR2269SaZPmQwA2MnfFsNepZuqc63g7AG00YpyrQq1pOE0iLVRfcHpvI34sMXjr75l6zYInSgTgp2P/KeLit2eXntjFeLm7gwYncD1ujCAqiQD7/akE2fl9lselJ17jsjjv/q1zF6MSuSyRQT82MsrL71ChwkVT9cAiQyNxoLCBoUJUiRPPMqRfykgnJlRQFVtGBXmWGlQua1mHHMXaYgwnufn8kwIcXTscMJ3CyQJ0HDJJavJcDgsURAkWoE8kgHVRHVzSvIxWbNyCbYoUShfNkmgBtwDVI2DHKhBmbBz1yGAryhpx69u79EkcSB4tY4qUXqobP3FWFn76zSjLshISSI/ZKLQTSQD+6WhVK+GBvvD8LnJ3p3bZPrk8XS0ThMC3A+AVU2VqiMDr4J+UoHUrBmQb9z4qZBSdVIMsPPq229B0ITIA/ffIzffeL1cefmlMmXieEAdKsUhWk4cOyxjRyUYPzcHBYoAj/aSKbBs0TL8+T2knvyFj7Z8KmtQLZRhk7YPUPMGclrUyiT99BmpBdibMDZRvAAFS7H5CcJzXW1UDh8/iNXLSOkGOGwlo8PT3o18Ge4JgPrIySMMMEvaa7H0M7DdqYgWCIuctCwm4zZTkc0sJmCdvCeWW6FDsQXyJhMmjLYsgPAIRKUE+QQI28h9d7RYolZqlnIIFM2l8QZwry7PlzVzpkm7Asiol6ysXSWnqFZeexeyZbijRJOnkZgQhXXNEXGGEHNyhIRr6BSvyFGy5ViuFFY3yLy5k/HSY9ATKj6M/I9jh/fKKvIFLJloCwHEcpWNjojB/q1W8glN948eKmXaT2GFPQDxVU3UiXIrkryYPxN8PnXKJCb5FvPv6Mn28tKTW2XduhsBI+uo4ndj8nGTw/St3/3+jywgCVjnDEdNkY1s7zomGg0j7oCZVTu5NqyZsK2hb0aGR8su5oJW+tINqK48IxukKLVXQgBGywnYtoPMVOWHVoTX1daQ0zMNf0UHAGnajwm1H0Cxmwm+G5CyFtA3EDC9HfWEAoz9PBc75h4NO0oH1AzAYkb9+1NTzkBMDDdj14IFoBmyTSfsMdj7ZJIlcpYK7EAA2R6ecSVzwg2XrxKXRDv57IV9Mm3iOHHk2TVCRrxPUHBi4iTxYfLXletkRilgeKVMR4mhYLZdfwsLopWpoFdS4c133qEtbibPo072004uAJWOqB+0Qn8sRFItljV1EEg5hKW7M4f5RwaTuRJMmP0Z5qChPKsISNxMU9V9+PARnu8CCJBcxlAtlQ7xBEQVG5IkAzurPkDvxDkLUdUdhoQjm4K56UOI4woq0PV3FPTd8pu5cv8fipCHFpBlMhJSNcaAv6rAUFXNcXIiVixbbCwAQ1CUlWFfl5l2Vu645UbYeUBXfCePkAejweG+LHYH9u83Fe+qAGHlRr1A0BcotALgSg63MJZssDcqYkwqQBuNJd5J1oUOxq4jG4PZkJLWqEJOnUwG8G3E0q9KRo8dzXwZykaiizyGfLJL6B+obmzJ6lHLsnrIqjbAcSVAnFnYVMHTzuv5QL6dOYe6hHGnahoNqt7wQOTf7OrWv5grUyYkEgBdLIkj46UGVdruL7bJaizKolEeNkCAnTxyUJaitLFmcVT14QcffSahECBnc8tQNDpJCUC8ZvvYQC7GRvlJAhaRzvg1ejJXu2kBAKqNL1GrWCCRnT5vkZw8S74C6sDDx0+azIqp06ZCABH6DRnaQOXCD2690ZDRQcxvjmygygiqj0CtqPlWSrbZscF6462N5O1MFFvmzd0HjkgZJEg3a/BiNjjp9IfPyZpYc8XlrKh9cvosfYe+UYYX5zFCuDXvZsKECaxfbB5oY533pySOQpGGxV9ns7ihPIkC/O5hPGWlZpiNWD/EShGk1TmUehMmTzcZTcdPnQX090F1Q0YL718HUWKBr2ezjkP6cQuVHnaoQm147kq0KzF66ukxX7f/qt+iREKRE4vKIJ98iijmlHT6Vjhrcg4ESBx7iCDsxU5CjGsgmT8kSxGqFCVZHHj2SoA0QgJq8YFa9GW/PFHibscajo2SEiBqY6VqClVLKMmhpEuHBsep7ydneyURdF6xoT1UGWKnfRxljM5DpyHlFD6OYpPcDtnYSl/tRQVio6wJ16IbJA1j142hEhNqS+WOisWG1yAuzyg1DBnMGqbZZEp+WFlbGHsqfxSI6hF7luei6pFm2AJnVIaBkExqEXeauckLIsSa92pkLVNFm274lcTLRV3lgNLRkzHWy3uXYPunag+9RhfWPgS9jFtVzzmx32DMQb5oGKAWapwke0nVckNob7Xr9ERhUkAu0vwFqDy5rUrmTlWALF2+zJBBzewJrJjDPFDHdXdYS3F+DYqvTFSb3szLpSZ3KGZIBPMySk7epxVrtjvvfJC2dKVvObO/4TlZu5iAv/Mff++Hr3U5f+WBZeiQvwUMzhMi/760yD9LgJi7/Ks8j7/kgHzzIXSQALnYIX1QAXKxFhr8+T9qgUECZLBv/Ce3wCABMvCnP0iADLwNBwmQ77IN/3VfWwvWtIJNxxD7OArpz2eB6J6OuYnzq9oiVeLy4+MHUG7bS5ZkEWdDK7ntqktl7cN3yqufvAQOZyFzpszGaaVMagvr5fnH/1uunbVchk+exe+6yMOP/kRqyZq86ZqVMu7yBZJflYMDEUp7Cpy9yMlIPpZEhgeOFmBJaqcVHTEEnAm7ZWykSnGr0byKXz7+DFg3NuAEejcRnu4J5lBNYa07LiEarm3BfXSBS2vEQAvnxdDgMFk2f5G88ua7pqhPxQD93I+1LQoK8NROnCDacTiw7cdFhmZwdLKm2LVK7iKPduVtN8mSxUvl5uWXEHT+A1mxfBXkhSMKkAXym41vgyX4YO/cDq7eYM64ThQCO/NZjhPJ7WAC6+69B4vlbElJSZEnn3wKPIaMTM73/RRyemB9X0tmqmItAWCAZRRI++C4oYqQ3Pwc8GsnnGG4Voq4b758sQydPZos7RxZggNKG/mlO3bvlAiswywhEUJw4ukEm4skE/nI4YMUJYOTQwr5gRO5cT4vwGXFm2D72kqcJVDSuDl7i5MdAgcC0FubO+SBux8SDwd/qatsNhZdao9tCVGkOLt+aMZpE8Wbllbkd/S10m44EDhbytWQIKPmzzQKkB6batqi97xjAriQ5meq+4QdZ3fNklUXCCVVlADp4d9qUab5H/rRT8GkJZXZ6W/M+JoEscjphACxJTSam87HwimEgNJwbsgGuxpO3NLCQ1cCRENQtYLdB6asSxUguQXy0Rc7xTM0UsZMnSmtVOU64wOmDfTam2/AfLXJitXLCG8tA3gMAKRfLEV5Z8Spr5Zq2kA6gRMdS+T3v3sL0IGLp5GmABzNmDNVzqae5FBuKZPGDJOe5loqZ/Goppq3narw3p4GSIxagE8NL0cyQ4Dnzi8PQoAEQJIE4Mc+UarpKDiOyekzSbJ9+2ewcj+UGMKm7dS/moD3algtP1gtZSK14tyBh1dDeHYNeQJauaygXh0gkNpxFFAFHovFTjog+bCRIyFAigFrXWTf/pO0SRjV1fk8mH659+5buJYWeQ0mb9b0+QQsh8m99/8EW64hMmX2VIgZT+xvXOTRnzwmw+NGSUt9tywEPLMATPRGeePlreBNiwF1tmzZCSCdAHCSCdjhhE1Rvjzw0J2QAF+i1EFGBcvmxIA8fPK02PN/Dc31onNr9XkD1c4TxifKxx+8C1DZSd7K9UZJU1dVRghwCoB/l0wiWLi31wb/+FysZALkBO9z/EyG+IVHSR+SrTZA7bcBFq99NgXQt0WuunQ5kqZefPBDpbu2Scqp7A4MwA+fe087c1IWz59N/oAvdlhlDATAXwZeI32ltqYJxcE5vPtG0tm9UJnskzrtoICx6VhTrb3+ajkOSfWjH9xGZW2luPGMOwDwPHgeB/btkRiIFl9IGX1G/UibKskIsCS8qILcjJT0VJm/dDEB5VHy/HO/otL8UjkNOePMQPAFTFJbkgjs07yoiK3HTiUIMK4JL/xGJp1A+nfumUws3oIkPyvPTGD9VEhrsHYEFfLWgOuOgIQ9pdi5AAIVF2IdsyuNoGMfcfMLlsPJaTJz0WrJBJwOjw6T/Xu2ymXLp0KoMOExKdaUVsmJ4+cYwC5SC8DpAAEydtIo2M8eqcpKk0SsiroAUatRoBSUNsm7m/LImXCSyVMm4t1fLK21BWINqOfhaSlH0wAdA+3kdEW3xEFctdQDAMNEzZk7g35cKgkj4qjKJxiIKuUvCJwOoR/EQHqkoYzaeeC4+EZEkpfiTlW7wOz6U63eAhjnIfPnzYbhtpQnf/GYLMDPcM4VcdJX6mlAOGueYR1trFXZ772/CfuUOFRfTOKQSJ9+sll+99unsZXh9bD4aakkZ4dwXx2T1oCl5WU1vAZAY3QcE3yDmWThYuXme6ZLfxvgI1X3/byHYkPVqJYyzqWbUGAfrVyGPOiF+GhHLWCl3osQqUqAuDAG2gFG1TrHwSeIhQcwGpKzDNCuiL7oAdg4etQoFDHJjEUFMWkz/kbrul0A8rIIPT5DwLkNTLMHAfNTIOwi5/lJx4k2VC2oJ1AHxdKfmwFFT2cUMeZcZTiqqWwWx42f7QKsHgrIGANZS19sr5bSovMqpFpIh2bmCrV7KqO9zgAuj0PNogSILUqkccxF1LibvIz95E+0dLVLB5P7dZB+O7fvkOnMd0reHOZn06ZOlw8/+BBrvnj6ylRsad5B6tgjV15zPSB3MqD6DHn48SelhDE+lSoGTyynfvXcc3Lr7XcYu62nb2NO5ePxt1uY5C1kB4q7eeSGjBw+FF/JGq6ij0yTbGNN2MI8qmqb0OBASYgfyhyEwg7i4xwh4cOHYp2DLdYMLL966IN7du8mSHmMhDL2m7HAc8KPEfTUMO11EEB+VJl3UVXQzj3mQvK0QF6cD+qlD0AS6Xxqgwrn0LYvjMWPzstqxxMcrEqmVhNArtlK2eovCSAeHhUL0WyFZV4FZEkjiidUKpBaGsjcgS9REwFj3RDQuui9eF+o3PtyLYulZscIawYqItR9dixyoWR7BAPo+kPSlpGJUEJY9HjymoYNi5ECSFEfNjL2EDda/fGnP/0Zb80wsfcIkHPFVVhbNZEN4gvJUiujR4QzppyxDWPhp/LBCRknCwCKwH2o8uJQzREUvucAcyaqN/qsE33Rmfkrnnbfs3sHe7puuXkt5CzzQh+5PW7WzH+0Xwv3rs9Q19QKxk4l2RuVZAvlst5Y0/+cyVyIR9lXw+8dPHZc7KjaGAoJpV6p2bSz5mScAlhvYIxMg0CMoU11Y1lFltLBfbtQgdTLpSsWo/YLkRH8rIF5jx2DVENSjhqdaJ5dARZ8ZZo1wvvVMU/5sp4dTUqB8CunH08jtynfkFDaD48BtseMJFQdFUeHzgWM0+M/HyYTH01nXNLLUUQce2KU6YNXbahEwVBjNodKcCrZ1s2zj44cwlj1g/xLNyrBaNbGsxQM1LPWurmj7KJSpYn+owkTea9OlhF3nWWzw6bGhNu7maoXDTZ3AMxXAkI/VF3UxJpn5i02Q96QCmr5pOuojgMf1vlu/l6Dz1W54Ma+RjdEXZDlSoA4Qs5Z0V+VAFHlRUFBgSHWXJhfNFyvHYJFyQ8lQ1wgaXrIgqpknfPGOq2TdaITabMqXTyxtttDppX+nc4J3axXEZHRUgXZXQCpMYZnqeqRMtQguqapykXfT8PcdfOqCg3N/OjgHpWI0WB1JYqVNFE7Kf1aSUCuxlhz6UZP10Ub/l4LOCqw+FKiUkPflYxRBYiqWdxQqCiBpKQJxl4QOKUcOSx4Fiie0vOxRiPDCwVtHqqz0uJCxqsHmSU+bEwJzGPtk35Huefuh2l73seWfJIeVEDYopoDy9dKkL8QGue/dV4FYuiQr4LS9f/n7bP+vUGYixEgWsH4j9Qf2iaqMv6mj0EC5BubR1vwYr9wkZ8PZoAMsAH/jf98kAD5N354g5c+4Bb49157B3z7/09eYJAA+X/SjP/gRQYVIN9l637fr41LEBZV5kCjRVTmU0kQLfPS84RQyFnLeSrYqAC0yNeC3w8kj1Btom5bs0Due/cFefb5Jygg95TowAjJwgrriYeekh+sXivvbt5l7KfUNcKdQt9rsHIKmz9Wxs0aJdWtpbJv9zYKB0fi1FMssbhzuHFWL+cMrGdxa0iLno4+XAFQ2te1SWNtq7zw7O+wAO8QVycK0rCWcnehCL8GvAeSpQ+1grouNXP2VOxK3RXUzcLPl0gDcAUt8GvDLYdSXkgLJRhQbxABcN7xiEwQimhryel0dcPuClytBVzHjXvqBQtRe2y1BVdng/+PvfcAr6s6873fo16Oeu/dsiwXyb3J3ca4UgzBYIrpYAg9BAKEEDIDSYAkQAIJQ++9GBvce5ds2ZIlWb333uv5fu8SJtz5Jjd38M3D5EZ6HmFj+xzts/daa+/1r/Wkb4QiXK4G6zMpAHRfa/+mujeUFPECr3cB/7t8XprMX3c5qQAFcu+9PyERIs4QH90Ird04XrbA7FXZR4Npaxl4I/tSfyLPCRQAQ6g3Tpvb1i6XhVdfQOJJNoJID469V9Lmp8kR9v7p9L0qFqPpD9otqfUF7kSld/D5+9kHKx7XB8lSh3NFy9BdHK10Y6pBAeSJSLEkeohPHjstP9nwkPh5BrOfBUfgeLS7xNnZaorRFXfXfsxGRLJaBdDbr7HYpDt5u8j6FUtkzpoLpM++2sRdN5G0EAD21AOuoGUsrVzz0LAwzqPiX9r3YTM4oWIT2r2p+2VNyHAjRlwH2unXh7tALPldH9uaKs9IV12Z+KOOjgVAUFAA1IN4oEayoVtMpIOqe3vJG0+bNR9gpESO5xbSb8CHJ04hbizl1lEJ4k1/RTvAwhNPPUmxSoUsWbaAC0/W2e03UE5DJAUAsDuxHA2wULYhCmbYXN//s3+XSVPTcC5Uy9Ll56P0dCQSKp+IJUcZjxoxGtbOkQ+pwKkrrI84dWB9opSZkpkW+gSqK5plF2RELycykPiUsSj/3emQ8AfQvPX2GwEB50AITEBFToY1BeEuWmJq8sEZpCg51QGi3QMa91MD6OYC86bsXRnH6OxqhQShGIfoK2/InXw6Qaz+3vL55i2A1YtNGbw/0SYVFfmydu35WG7aAduIu6hqkkmp81C/3yZzFy/EJRApl11xMf0Nh4j/QJ1dVCWnjhcwwX6H86QUwqALVfQoQJpMk/v/+edfob6OQTVebrL1m9saZN01ayTj2CFxYjBpga4TTOb+o5kybuosIr/yJW3xUsrZvzZlqiFMmDM5mTKKnPv5M6dIoI87RTQWObhnJ7FCzbJs6XIGiTsgeQlgnpfs2JchhcQ2OZLHbiPTvbK+Wjb9erJc/MtDkCe+ZMqPlzjKwV0Aw/xRSFtRwm7e/InsJmP+uvWX4+YI4bMTN0TsR11BEZMhgGNslCOHjzPoBFfQRDMhD1H+/NYXX0g0TpWqijJKvBNMPEzquCTcEeUU6TBRWQxKUUj7Ej3SAfAZMXGSdKGA1niSfoA4Lpds3PSVzF2wQIYAfwKJX8kDvPngww9l/vz5Rm3cCOg2OnGUUQlX4DJoAABOmZgqpcS2eVpdYDIjKT8n1o3rfIwiagXpEnDJOOBoCAHI6gaIsgOI62AyWwE4W1D9HjiQIayPLKQii1ZdIHaeAeTp7yIjP18Wzp0s08dSvk6HjoUi22acGkfSS01cFQMNMJ6fSZeAJ0rs3V9tkWUL5hDD04wquhRwzhmHFLFQZK074GywDZDjzuLjMAj5yFxqYH6/u02Y/In0DYSj4G2khKgAdXEQjK6/rFi2RGxM7E2ffSIxdKPEMgcGISPPFJYRP5ctg8Rh2aEqP1NWIUkTJxDHBTjZ3iTz586m12IWBFYG3yfk+gdXSX0mJdwAcY3Y6byJ5elhwX4CB9O8RUtNVv+LL/wRdf04ufbu26QRS2FDfQ0OBrokWGiOAdK7uXkT+1UDgBaOMltV0/YcZ6ikn0gnqqdB7nl4qfTV+DPnIIUYZ20QU0fo67GigFYWOQbCS9uQWyE9PLHUtbJIawxbKToXAAAgAElEQVSWukI0skbdUcGjU+nrKcdBAODPTWbf3r0SjBo6bdZsSacXRJngDpwOUSi91T2kCmsFI2tQy1egbB6TFCfz6J1xnOAo+e9n4TzbxfWbKx6Qo8HE12lfjQ1WWsHAAYi8k/S54ILE5TVdJk4YLTVlWRBHEDh8tnJiZ4KJqMqkp6cG15OWOVtghjSSTmObtDjKFcBVo4vUUVbCzz+FHfOBh34q27ZulSULF3KTqpcc3CnzGLs7tu2Qvaj/f/bILyCSBdLzEQrqLyJ7MpXPIBRTVcqe48dxfhVxs/Q0BEMLLpff3Z0oq3+8DSB8rlGva2F8OUrwxQvmmu6HBhwvdpAczpAtJZRmtUEwKXPPYAOM9QHMxgHEdQwlzq2G+QJDBSAMoQ0ArAz6uHE4/ABRa8jYTIwOli7KwbUAS7dTrpAb3VgP+/n7Zu4V6Tg9IiA39OEiKjIaMJACKu6yR3GFaKyQBz9PXRKxxPCdyS+ih6iIbgtVt3cS9RctsfT3tAGEF3Nuu2D4NcJM48UU/D2dr+tvJA6RbnnjkUS5/5U2wPNGiAQvCJUgCLNm7gv9uBxOyPmL5rGs4kihYykOx+EH77zJehNHBFMIx45CggcNZ7IomyA83nr7E3HxCMRxAYGC4qOZsebkTvdDR52sXDYHgggCNcBdQhRU7rXACfca54QvrokaHJK7Dx7FDeYH0R9totZOnMyU66+/DsJ6OyoSiroT4mQChfbtuEH8cTC64OyqhMTwtPLQgNNFCQBVrnzy2Ubx1d4tnCUt5GkuXX2hiTj7dNNmejtccBRNowcqlPHdZR5KNIJNo5aWLFkMmG6F3+gmtq0IIvQzGQfRM2/2dB5C6mX2jCmIBapw59FTEZsAqdhgCEI8aLJ7/2HGZS3zPlKCI2IoSN8hA4z/MKIs1dWkTpxy7oXqwvHl/t7Ps8HWh5O+fZJOezSb+d/L+mzPNw87kAf7fzUcfTfrZ4dNJ1UXDyU6331RozigqtGHSY2E0n6MWuaNjkcH1kk77iv6eyUwy15Nk9T7z/AY0mucH+qK0B4RHmUMwGxK3PhSwF+JEQvjVYmRCPpeNDLO9IFwn1fniB5DFaRFL+NqiHVJIxWVUNfYK+0B0XtLL85FdZiVM/7VBaJEhjPH3KUOUdYnb9wVStoMQva10EelXVV93POaubd40mUURbxaDmSuqnNKGa8ckIRHREk2cY/OkKGjk8bg7FKynd4YjYqDmFFC0AoJUomrVI9XXVWm5whiRqO5DAnCPcFdu0fUEccBdDE3HbmfdHKelHzs4v10viuho64Ndb7o/S+IZ4B2/s6TsnWN1lICKZN1OJTnqUT6h8pLq+grK6cDJ4T7HjZkzmcmcZaeHq6mT2SA+eHjFcQazTOTky9ihVtxy9BF1E8PCJsMJUAs3yi3hjcvZ23swwD/sBMEgYkpN1Tr+3BElt1ZtdcPvRf7nj///4QA0bf+WyTICAFyrh0wIwTI9xy6Iy8z2ePndhpGStDP7fyNvPqHPAMjBMi5n/0RAuTcz+HffocRAuQfeXZ/2Pe2Wb4hQMxeQMuqvyFAjKNchV4W03daw141EFy1iS5jNzcHyBDtJ+ySO29eJ7c+/QB451HJI6bbgT2cB0LlyWOnynnzViBud0cEicuhuom0jQC5fNEsmbRuubQPNsjUOePlTMlp9p21pE3gVEDQph2w+jzeyB5U45lRXoLdtYLT+SD28gIXy5dHH/mVcTKoG56sHgn0ikBM3gw+QmckiULeYAK6X2sCz4sB41xOesh09u2XXnaZRIGptNNj3d5FpQLYuv6MHmLsXegG6UIM6YhAUL+1R7ORvbYHwtkeMHZ3sIBu9nNaYK7pBYqTabSxRj/ZI37X7mcXegeciYQatHVDDhXJT3GRLLh4tZw+nU0fyG8gQugsGTOBc9gGQcMej9dprJb22mpU1KRJYzkXLeAujewN6fH0d5WLpyfLlY/cSQT2Psk5tlvGz59pOjr6VLjKXjSKPu1aEnzQ2xN7HQxu58Iek9hq4tRDqENQMe8RxJqj4hNJQTpOTH4smHqDET5qJ0npmUqZPWG+zJm+kHSI0QiOiQLrd2QvTNIURFgVJJI6UwLB6usQ6rlbSXrABdTQVMV1GpANl62RUYvGmL3zINe+CTwwCpF7I2kUep60aF4zzR0QdqsGdwCx5CC4l1ZCqABTBYu6v9aHwJw3Fg4TIM99tN62kNLxaD+rOAKE2WuBKFadVk7WIIxOFTEZzcTh1DFwRhPZ0kZZqSpwj2Si/HT2RCDoS0fGBPGGjasByAnhgA7Qy/Afr79CMXewXHHFhRIdGyxJAI9s6cW+AwUnIPpPHngUUMdq8uyDsA9pdvpNt1yPOvSIpM2chMupD7B4owQD9C2cOYvolSGj7hZLPUksQ8QxEIvh4guIXCW5+eVSBukQHBWLchYFKErHeoDe+oZKwLsECtDPl8z0/RRlB4ubZo5ptjaAmhYG9AEeaI+AgiAKpOhGPovSa3uIkAAALisESBMZ/QpuNqOcDgJAO0E/hKu7v4nIUYW7i6sNwGsNxwVYC0Ci7KGLk7+8//4X8uZ7m+WPLz0pMWMiDHjThqr5z398GWBqQM4/b4Wcv3ylHNq3CSBkECV8iCk1zcstAsTohV3rNQBrCAxoUBgkDNL/4weOAgir4wPwCCJox8F0IpZ8JYlC9YoaVL6AUOnHDgN0+BHfEiHxAIOTxidxTNVyjGipCqJYrr7yGsAkGyXrR8Ti6C2F5U1Yi6zSxOSDIqO3opI+ijOS/vKFcuOzJyAjnOSGq9aKI2CYK1ngTkyGP70AeQMQ/+ADd0J4qEKffHJV3BOv0dHWA8g1JJ99ugnAeRwF9ydk2bLlnLtIefwPf5AvtxxBpfyx6WRxALDEeMHCQPwOyu1+ipk7GNjqAihHjesK8Dc1bQ5RaICbsLTdOCfefud9E20UT0FwDWTFLkBwBbvHEfmjLGABPQYT6XjZunULYy8aVtHTgOeqylY1fClRarHKZgIYaWnOtm1bIKwmQIxhl9JyXy3MxaLVBOBccaZQvBgLdqw+W3dUEsEFsIdjohTgc++RI8SYeMu4UREyIzlSBtuIIgLMamvtllN5jRKbGAuTGgxQBXjXVsdk75EdO07KeQtSpB0XUnFeHYsr+XSuPlLV3CenclsANJ1l5vSJEI8V0sLi4kfvyVF6H7442CLnr06RBTOJJvJzl1dee4nF0w530+2MY/oBiI+LBlDshs3etnUXGf8xxPg4S3p2nsSPnSDFkBrFWOZuvOsmEw3nCcDrizMlKSFWwsazMWyDdafLR8uDNJtflej1fMZyFjBnrmknLIAd4/fWGy+HvGFN4OYUBahbk5PFTQdbIERRB4t7F9ddu2WGmO0JRFJpdr4DvREtuLIuWz+KcnWijyBDVJ2twGY+ES3ezHF1Y1lV2c0CWE+sXhjgXjuAuoU5qpEzWo6unTDdrrgwtOiDRUxjYtx4jQMAezEK7xUrVjDWMgAeIwzB2cl8bmXOaiFzCWXpNhZDO6yIC3+8SJq3s8ACAr/5+puy7LylANV2RNhk4/YaL3lc8yNH04mb8ZW0BedxLsrlDCTcZZdegBtAo2RqDAPtAEjpwk1Nz5cWTGsEFrYfA+JXc1O1cHPWgvR+lAFjcahs3fa1tKNqCIRo0ELkOs63OldUse0NEFtYVEzZU6u89ta78tyLL6PEr5FfPvmULIKwHJsySZ7/818ECFem4jLZv2e3fPi75eaJZmNGIHbIem6EVbDl3rKbQjAF3q9ce4nMnTFJygpOSwnOo2ByHA9nELfGDaoEV4Q36oHJxFH19nRIWGgQrqxMHFJNJlJHS65cuVkouK3grGYuTiZDs68dohRAU10knigRumHtXQGUu3HD2JgjVRxDDyp5BZQV8A4IgDDhftIAaKyxRvC3rPtOkorj5RSkWS5EQj9EUzD3gGmz0kz/h5ILtZBfAYD9ar3MwNrpCSB9LDNbbM6QHUSsPXm9l9z0dDEPDe7YPK3c2BxYH11M/0U/Dx1W4onCcToF0UsUwLc6/zSGKjEh2sSUdXGeHexcmCt7jBNr4tR5puzezTdQGgGOaxqqIaHa5fYNV0lDbTE22SBEAQD1xEDaeumpYV06nJGJ6zFA6ilDD+XhR7tmvt623ZBw665cR2dWAQ8ieQag1geE1SuXMu/JyWSd006bDtY4F2L1gujnUfXIq69B0uCyyKcbJQRn5WScQH8kMrGZcxxGd8YEyGATG8Y4OXLsqAHP9YFhxcrlMp64rywcPLt37eBhChISot7Hw41upTTWZ6v82y8fkwU4jkZzj+wy14yeCD4r7JO89NpbUofNd/b8xZKDjbWMOK9IiJITuDPsDIHrLh88Mtwro18LHzwE2eAOaYOLk8/Rwz1P3VY63zR+SreI6sbY/2/DRMh//lr5dDXOj2zUKJAMjLFeXt9OpJknrhy1teb+fqIk3UMcF//fzLhSdYyJZOLf+BEjpkRIj5afqbpDnykgODxZQxTkVwGBxkDpGqEkiTOuL3Urmbg9HjJZbc16pQSIOj/8IFYG+JnadaNuEyv3ES1gVyGBOkDUbaHrh34ujXasg7hRhcmkiSmseTbu542sQ208/LKucZ31AUvj7bxZO4K5rrqOxBN35oOAQlU0ap0L/Kb0XMkQdWf4Q/5qTJ0TP1MdlBrP5c2v/cwhdYPo+liLOKOPY3b1p0idqEnNNdXPUEV0pxLIzTh6fDhfAYH+/PxMhBM+pvujEuInmHOi2a2ZmceJIYszxHEhZKKWwgf5s3ZANvoxv1ywn5+EJEkaPYa1GedP5yBzOJyxyj2h2yIPP/BLSgeZv0qA8JykBMhwHJba2fVXBVjOEiHD7o8h1golQPRbhV/mNf8PR2B9dwP/bezVd1wfIwTIOSLQIw6QHxbF+Kf+6SMEyD/15Rs5+HM8AyMEyDmeQF4+QoCc+zn82+8wQoD8I8/uD/veZwmQ4b3A2T0DfnRDhAzvJ7QLVpNB/BBKdoAZOWuEFH+tWFdLNxiCc4/cfvESWX7retm/bxsiQgRiCMy8rGCkfjEUmpcgThsvF625DLQKsZwTDgjShNbPnyzzf7xekMsh+Cs2TgAlFRqJ0HcmVqoa3C4YrKITcWUkWHYu6TjaeRhCXQGwHZhsIXhCjNxx00+MU0TjgtuIDB8Aw9L95BCCsQaEz1bcIhpfxXae/TBl3ZA+zpAV2m0xQIS4CvC0g6MPYd36pefJm9u3s6/tMntUjW5yMCXlurfVf4dIEXJF48v13yvs1afRUuxze/s6jUtGaxOGbD3sXbvkJgiQFz76gL25m1x94SXyPCkiHnRlt4ETE+BsnCBKZOjeVEvdIxGC95Bg0NmtXRr2sn7JLPnR/beAY9RLKaL+MoiVCNw4emzqaOkGg3NkfzyAo0Lxhi7irjvoOXXkGmnctYrcihDnHgeD80DcqY6WJjA8T2LNdc/ngNi7Jr9RkuNTid6fT4R/CgJbF/blir9rnyZiWjAUxQK7IYiciDqz2IMtDPWQkOBPb/Vp8QsnsYEBUcH1uv/Wm2UqBoNSCK2xY8ewbwc3JuJZqwwcEDTbIE20N8WG0Lefc68iXgcwexWx6Zbs9OsLxFLS/bbNw0YROHYaR06yHdJjG+rTBuKG+gFbDsPoKMDgx8bbg422AsG9XMQq4o12H86U5MlzpKyxQxJSpqI09wA8rxUnil5fef1FwGgf4nKeABiA3SLzzBuVe1+TAxv8AXnuhT9TYH0EwAkAedJ4GZeSBJvUwCYeABG3QSyRSpwFythRYAPERhI9FEWkhLhrLFcTQKmXcYC4EMvw/AuvEd8RQ9G1n7gDaBShVG4EcI4fFSmpExIlKjwQ5SGfTZkslMZ2DCp3Br+SID0Ac6ow1+gJ7QBRe9AxgC1/rEzdfM6gEIpcAZU1FqcFcN5OmTzAyuLSOpS4EBRhgfLRx2/KH559HDKlBQKEcmt6SUoK6+XrLXvl/Y/3yoa7L5NpaROZCPYADb6yE9AtJ6sE21S9/P7pp2T79i8ASQIA5hwBJT2lCPX+iYx8nDC1snr1aiaPMqcdFDETM1Vei82I6BnYtXpcDBpzNEBRfSQxRQ4ohxv5PBkZFJMzKFM1HonSYVOSDWN5Iv2wZJ/KkHVXXEVpTot89fU+wEd6LSiqae1jsPEZ25QAgJiITYySB5YPyZRrX6EzJFke2PBjE6nl1E6gEcDNvfdtQJXrIrexEOHNMBYotYb1dfP3A6oGdkOdfxhAJsR0Auwl5ufmH98ux3KyJQ+C4o+/+x2xSRVMy34AyzbxIt/NSddBJmQdoI7GHp0CMGqkC2EpRc6NADz6Xm1cvyKip5qJqQmHUNEs+/2HDgFCtsitvH8LwKwqa4/jaqhHXT9z5jSY0DHGaTBh3FjJo6g4DPdAL6uaE+CWL0ChBVWtXrdugK9eFPUNAELxKKv11zyOYTaK/rK8fBS85ZJT0iOLL1ghn+/eb9S4OjE9uD4rZ0+UXhTeh/YcpFxYJDwxhGuSBPBeCtkCkYaVrwhgroXoMS+AtTJix3zAkeZMG43CvVaKarvly52896p4xpTGPLWbzpg+QLZ8QKxN+0slbV6iLJk7jbnkCCCfJ599tk+efe4h1N3VuKMcTGxXB+elEPZ37LiJ8vX23Tg/KmX1pZfR8XKYXoE6SVsyhygoe1M4vxeFetq0qRKWQl5gR6T0QvwooFlPHE8mJKD2ArRoWRQLWQnvo0rylCQcH11NjNFc8upLZNHC+YCogJjNHdxIlL2nxLuoUrLycAIBuFsB+vs4T9WUVU+ZPE6mzCHKpczNrCnHcGy4wX4raOjE8SsB4sziZgOQVHeWPUIBK3+nkTNmXgAot9t7cqPRmC0IUYhMJUGUEdYvdWkokJh+PMN0lUTFRIsVS91Rfo5GwAyh2E67borYMrkNkjuozH1h3hnAaeY6dryDBw/DXicYcPu5FzdC/Ihcd8NVOLBYf2LjALOzcamlcWdrAmjeTe/CdJNl2ERfwiC0+IcffyJedCj08Ge+ZP5XM3YXUL6trhBteXKFofYAlI4gQzEv84TpUciCsV+5ahUka6uMptfjTHGZvPn+h2Lhhz/wyGPy/H+8Sk9MBdeAmyykjw3CUGNvnrpnkry9hZ4iiMHzyJ587o9/luTxKbLvwGFspE0A4L5yG90T4QEe0gNhsx/756IFi+h5yJdW1vfGxnqsphGcs8mA6PYstW2GMT+wfy/uoLmG4NAiay1ubmJNqSdSzo05mhAdipJB5yrXCcB4UPsXuCcMcS4HIYL6uIHZMydPEZtYwmdR55dmTrbg5NGHgn5Q0LGpKcb9ERAUyvjqkkPHjsvNt93BHKaXiHLxOsglPd/tqPsbmNcad+UBCHwQwiSI3qTfbIiQ+/5cY1h/HxQYbhBsNnptEmIjxAMipLqMonSUDcsWz5Nm3C/q/BubNBr+ogWV+xGZPjuNaMVuFPE53BQVsKXsbMCBdT1QSiGSWgHY84vP0KkUgYrBT6ZP0yJxb+6JueLvShQTagbtxFB3hDefrQbSZghlRSUEdB1zRwmW2bPpPOImrcIBJV8bOH83En1m6+N19ARpZFEsLiVHHi46OQeVCA3qGC+OPMw1scZNmTFL9hw8IqW4M8alTjKRYBoTpZmeOk47IRbVVVFeUS533nmHIXm7eeD64P13IK4ceehgjrF2pEJaJTDe7rv3HkkdP4EOB2cK7UdzrLzvxCnE8/ky1l8SB0jOdghw4z6hP6eBdcSDjM4erutHj6bItX+gFwKyyZUItyJInURAcl2HHRmn7dwHnVn7i1gjNCqP8CnmAXZhCAvCC02MlEY+9fKrEjaHH0uSsfemG5vqAA9kFgiF3Gem/C9P5/F3n8C5oJIJiFL+zTCZgfuA66z2XSUh1PGhG1KNv/LAMaj/r06RUiVAIAfi4ojc477eRHyaPc6ISp1HTm6sGd2MSRx5EHdaMK4PmEdx1OiDpdqL9RiN+wNRRhj3AY3Q6ubf1TMPWllvEkePIkLT3xBqGtnozxh0QnXiyfNRFP9eB7pagZUI1HK6SFx52uHjDkHRx3FYiaXq4rh0fOjDZUhIiCEaNX7LUdcJlDT67QSxq04QJWqUDGljPjjibtXITk+Nz2I+uXOcqonf9MVGQwZr74/Oi+LSYpOTqt0iKopQAkfPk55H/cwDjF0d+XbG1sKfK2WNi0bjCdXNo9msFsEphUt3iHuWRmYKBX43rd8AsUbsJmuI2qsD6F7TTYOTI+4pJQZ5gNdrpuSHbnS+S4DoBbaD7PxnJkD+Gvv1X28m//cRVlotcy4Ohr9fgv73fv7f2wKf6+v/3vuf69/r8/m5fY1EYJ3b+ftnfvUPT4D8vbP33wEA/yuC9b/z+r93LCN////aGRghQM79ip7b/eN/+v313M/PP/Yd/t769t3ze/bffvsak7L01+v3//v7/3To/+Xfm0jXka/vcwb+SoBoBJbuA4ZJkO8SIHbm+c7sIExstylM/+ZXBbT7KA+3+jjI2gUTJWHJFHH2sIHP1Muo0cmmD9rO5kWiRpk8/NNfEsPkCtbcYgSAdpZeWXfeTJlx+2VQIJAH7JUDwEjK6UDVGGMFxNVpr0SG1RUxHURGPV0W+DMA4CEnLPTOdgKnt9uREhMmt224xUQQa2y6E/gru1P2TkrmgGeBEehePgAMqFOdHjg1hsBthigwtxHXrcK90NAwWUFa0e/BesLo2lZxn443FeBlZ2eDm0SbDlXdI+qvGiuux0AYMt9aQkLCASYBAHt+1W/E6/yZOlLOnMmXB+64R+YinF29ag3pBHEIWouJMY82fZkaye7np2SDRm91kG4AIYPYs2+wTW5Zu1JueODHpAMdJ+EoE3FmgNx///1yHX0kEy68UG65806Dsf70glUyF9dJJ7iRRnCFhQXxXiRCgb2Wke6joj4VCXfDIfSB57khmHTi3Aw2A59R//DYo09wrpzZI+P6cQ8Ay9foZ4gdMAgtnFfXRhfCQnuHIcSNuDYgs9rZa9vTVzL8Nby/HE4X0G4ZkAZixm44f6Gsue/HdP5m8P99iKEDwWMRP4Mze7H/7kLAig7XJCUoqWRptX1ks+9tFBcsRjaAmJ5mmu7Z3HYArh+HCFCriZIfsZQ9ayxMsBIHXO4qrELHTtEbUk1je3i8RCRNkNPEOw0AptU01RAlUUiZ8lriFijLpmV9iO4BSy9snV2UPPv7V+gi6KZY+gyRJh6y4iJVSbfKjBkTiBsqFTeQzwCrm7gBpPU0YznoI8oCh4ITIJM1aAhQnPwv/zDjAhnAQvMmESZWn0CJTkySIgZMOaBXWBQ5Yy4WgF5AUIgHLYJ1YoD5wM61A1Jp+biCT4xIwtF6Udw3ARy5ymkKiU0kCRFTvgHEAQFGeaOU7YQY0kLU5g7ARQZsWSUxMABER9MPMT275Cqy0zpRR/ehrk2IHSNvvPIJqvBao2Z+8plfS5+lQ6pqGBhcBAcG8hOP/x6wNUkmAgZOnpwMo5UN42dnWEkt3TmTW0H3yhm5EiVxS2sdRTSBZNPViysdGN2UinczUQtQiOcCNgcQXRLHAqDltRkA9rX0MigMFeDrIVNSxpryXxcYMc0A375ts1x04UWyadNOrGAAQxBIZXoNIZCKiTxLQJGeVZALGEY3xYPjZPYt78qi+bNk8bzZEkf/ghPs5xDg20UXrZEbrl8pay48j+w3ynAAhpxZcFwcPQFCNArFWfbvPwqQRMErk+Gll/8CKIx6H2V28thkSolXSmdLA4Ac8CNuBJBTonSqANgofYVgsQNEqsKBcZJS8/PPW2aUt2oJ06LcLqJM+voGzSSuAsg7To9AKHa2RajtewHbN9J/0IotKzFpFAD9AqK0WiB+TuLymIQTKFPCIsKkiyi2hNFxUkFJcmFersydTiwSQG4b58BK7EgdoDvyXCmGsJk5ZapUoljWgqSictTBXgFSwBjq41h1go6LC5dJRAM5AbCfZM7kFfdIeHK0BKLiLqMzxt/TVTwtw7E+lb0AW1p8T7xOODU7k8bEo37uly/3lEoHc/vwaZHLrprPxA0mgqcZBnuISJ52SSdeJb+wVZ558g5IQlUpt8iG25+XJ369DgbcRWJioqXwdC5EDjcJwPyQkAh598NPIQT9ZTzHX4VTxh6g+AQL2513s8BhIRwA4Ju+LFzydjUyFuNYjLiGnON8SMfn/vQifTzEa6EAr6BMfQELoDvAapgfHRsQfVaiUl549ndy80/uM0RlB8XvGRlZOL0mAq42UxJ9wEQEWSCZlATpxX0xZdI4GZ3KOtMaShY9Bb18JnU8aWmvlp73cBPogIDSVEiF37wB+Zo1DgtQspXFVJ0Sp0vqTOG2stz+uL26dDEH9FSAVQHMZt5PWegpU6fK7r27ZXTyGOYVxC0LXtySIKnfWio1gMZRuAg8IDJL6KJpwtUWh4utrKyKrogC2O9KyWNuhONms7EQK4lRB+AdHx+Ji4y8Qtj3RlxxoZFRphS5jkihfuLhDgBYa+yNznlHji8xeaykTp4iORRA+3Cs3cybKUSxVZSVSjgxcPvp18jBAbN152F5/MlH6KEgcgYibtvefXIQ19TKiy9lLJVKHv0Y6iQqocfik2cuMMv/tmOQETExXBNX2QVpsO/gMVl8/ip5/e33WUsHIYcc5e7bb5LIAKsIhFXm4Z0yb858KaA0bBfEpAOKiiXnEZ1Eb8YQ16af3p9mehuyGBeqKFcluo4JvWF6oFhQxb0WWo9LToDodAaUtaCEQBoBCaJkiD4XKok4gJq/g5xKzbIsoENi29adXBdf02HSy/WLApS2KQjIuDrFeO1Gae5OfFR4TIIM4vB696NPiPhxxxESzjpLvFh2lokg0uvXDnD9+IYEue0pOjwgvTSmK4g1pYL7Es8YOJrcJATXB51p2GN7JYnowQEeQAa5t4UFBZq+pWKnRwwAACAASURBVEa6kLxxHjQ3dXDeDhIvBvBur6SDAtwduAftWEebWT+aIM0cINJiZS6kY2cHHTdEzTkBamtEpLo3lATp54Gtg66cIZQF5Vg4KwG8581fiMsm3hRvq1tBi7K150Effi6/dBXrN7ZRXq8ONFXyF/B3Sr5rPqd2YCj54MXaVs3YKiyuMATIGSKzwgDSgyHmP/jgI+Nw++KLzyU6JkqmTJlMr80ME8m0ZctXxlZbTRdIMmPfyn1UH3Q0nmoXpJ2un4ncK9SpNJ/YREeIi1/95ikmHGQCpXDqWoKSwDnVIR/9cpiUWPtvWZwn7iPhwZRu1MimTz6S6bh1+ulk6eR+cKa4nPsR4CzkQhtOsWYIlDa16eIy0SAqN8grjaVrxC3hjRvn9FMTZez9J4zjIu+pyeZnJNxz1JCaSnZovJy6PdVhooC6ukK6AP91LCpRrl0ZSlLoGFDiQAkRF+7NAZASSow0QwoqYeoD0aBxWOo00/tqv8ZX4fzpYRwpWRJHP5J2g+iX6bThGUBL5vTfu6vShScljb7qZp3UJ2QtaFfhhJePlynCKy8pgNHrZmwFQNQ6SRD/dsyoUTyEC7FzDcTJ1VAMV8aDtQcPoIWQTMQRclxWHryVoGnguPXnBuJ208c6tWK3QxQq8aHfSoZoOq6+n5IgGvlow3bswGfVaCx1gOgaqbbxnTiPdCypA0bdcpXVkCsQIBqBpZFe+nN0S6H5tKoqsvHZuBXz/tqDpm7YAe19l9OvnCfjr91mHrYtok4PHuyJFx2ko83Gt5WH1Csuu5rJTrwhUYcNta0m4zUUpVQrJPjZQkMlLW0c+JA+mH77oDpCgIwQIN9n6/zX14wQIOd2/v61Xz1CgPxrX/9/9U8/QoCc+wgYIUDO/Rx+/3cYIUC+/7n7oV9pCBBA+mHQetjxcfbXYTf5cAzW2RBd4xg3uxb94lfFbxG0NtCT22vXiBhrpUTPGiWhcUF0Ap+UGPpDI8ISpTC3SqqLGuSJR38j3vRLOPO+HYhCba4Dsv5Hs2XGbVeayOL0DNJ0iLHS/XIX4nb9GcMgeTfpEM64P8KNSD2IruB8uoID6AhtrukUdycP41J57Oe/oNPSjz1Qs/j70P0huFdq2hCfksQCBufIXrqZRA11SPSyT3R04v196DmmG6QOnDES3PayZavkpfc+MHtOBeXtNcoZoazuD/XPnEloUFeERkSr4MyBiG7zZQgQJT20U0WJEL7Zufch7NZuyRpSHO69/EqZvPIi+jg75Le/ecZEX7mAx+l+2gWhpRIhSq5ojJULoImjMz3L9SVy/zqK2amt6O3rks3vvSvjZs2Su+++R9aDASatXCXXXHctzpAwuZz6gqV33Cr7D+6hEoKqBSL5lewpp9ZB3S9DYOtnI6U1LcWbpJuWcrDiVt1rusofnnkB90c30dSCcHAUKQdNYH0+7IExKbDf9kLUCMpkjk9JME376MTJMfw1TIwZ4oPvs4SQPXjp1Ytmy/hVYFvezmA6lQbH8aZTRAk3FeYXUuGhcVjBGAosrUNv2HoA5h01Y7qVomH2+mdyigFAekwReAhqeW8y1sOIUurRElc24LoJ6em3k0z+3cHjedJAVEJC6lTcA0NSQn/E8ewTvM5PbrtlvdRjpYmHhYkK9kVFGyK7txbIT+5/XNasu1QqGsmmB3eZMDkRC0s04ESJLJkG2NRFF4dGXsEO9nIcFpi93i5U5FXEcE2MMGUu6jTIwabkzIa8nQbaATbs2tGQDxhmx0WwAKx3AGKtXLYQNwEbeC5IPKyaDbViL+COncax0DfhxoDQk9kJoOmqADsxGTW1gMWO7sSzlEByAHhQSOuFPUeZLy9/Co8BPG10aDgwiN5+7y1JmztF5sxNAYQOk2wy+pOTJ1FWLvLAA4+hGO0GmF8kqy493xAZ3py/gwCQVrcAwJEKyQaAvZ3BFhxmlRPHDzChPCnXTZJfPfQEBMMtBjibNW8Gpd6Fpr/CRsRQJ+dEj8HexUqkzhD8kL1Ea1E1F/jV114nDqeaY0iScPoxcsjDT6NcO4lOjB6cFlbOhQJB2acL5Fj6aQgQb6KS3OQMzpJBnWyAmRMoUS+qKEE5f1AyXr1MNpdGE0nkJxVkmG9+/1OZQvRR1skDctP1awF/iL8hvqof21YABEl1aQNK1lpAKOpaIay8IT92H9gLwNhIHEeZ3HXXHZQRTyWSiwgiFoYBwP1BImv6sLtZtOADkNECmNwDkTQAybGdTPr58xaanokufkYtXQ4MY6OaHsVn/ujjTwHnUvgM9pK2aJF0o/Z+9e03xQmQNjYuWmbPJMcOYLC+hngnyIGIsGjJys2RwOggukiiILxOSgWAeUJYBN+wrti1KLCQWiJTOli8oslS7yFT3ULZbjHRZPl5LK4tvB9jLSCK4tr6KklJiJLpgK12gJ2tkFd7juWKhV6KxNQplBdVSzMMpFtvM5FGg9JBXJiWcadSbL5kKq6dvjYsXDXywZYqaWVOJwJmfrXrmCxaNJPc+DgWkHzOoacUsqjUY9c7j64I7TfRsvtmLF+ffv6J3HP3XQYss1LSm308EzAqFLC83EQ3xQPCB8A2H2ZcukBaTJ2WKsVF+dwAIiVoHDBVDU4rlNCduG4cAdWqUJrn4orYe+CQjBqTjIPCW8aiHA8IDjE9ArEUgdsDLltgs08dT5dOCActIQ+B7PDyC5GSgkrm46B8vWMvi5WNbgTKpgHhgulhCAr0krSpyWLnUyb9NT4m/iqEOBhVr2tZ0ZmcHEPmaA9IKOfPATCzhgJhf1wI1Ryfqp5PnMpnDNBZwN/70w/RSk+McpjR9IcogKmdH8GM+6k4W1557VWZPnO6cfo4860F2Yks3Ht2bMeR0iwzpk6XSBju5sY2KcOGl5MLED3ADY7P8/HWdBwY9xPVttXckAIhNnp6OyQm1IvzT1cJy2k3YLUqqXOIxOsGBNfsRi1A1z6QzVu3yX0PPChHISR9mANDLOhaaBwXESkFeXkQqzgBAG8nzZghOyA8vuKY/vTyKxRgu8lLb7wJEdIjlQC9NoDQAGLwEnEw3LDQRd7ZxhxGbV5MkfcVP/oRhKOTAbW37DzI936xoF7QuL7UlPFywYrFMooOn4EOLEldDabwq6yaNY8yryHmSTBjW8u0LLjDaohHc2POnIIAcQFc1tJ3XwDkSGLVepl3HijJi3CreKEW0PIrBUw7cGdoyY8XwK6jqtT5dzaISy1FP0G5fCSxTTbWpt/+9kVUAhb5zdPP4BooMISQJ06GYydOAY77QD6RR8m9xkpMUD+kdykRaJXMc09ssK3q8iCCSN0DA9wTfn3nOPn5n4tM54UCv1pGnX70MER7LNmdzjz8EGMWG4WLMNi4QTxRJ/TycOPCQ46S3nrcQ6wvdsRfvfn2hzJtxjzcH9xmKXbW+512bbQS55eReYy1EQIdwmfe/NmGvPCGQOyrrzVEWzfjrhOQvxrXRyfrhUDeaBSadj9Mpqujg/tpNt0uGoelQL2O2dzcLOZdsIwbOxpVCm47yD53nEkN/J2SeM78bH19PWSfdugoAaLHpOeqTdc7IuV6ugfkyBGcU7xuB2NmzZqLZeqUSbx/De4H4pH4jNu2bUWN0WmcBVYeIiZOmgQZVUCE306pJRPUHaKlAdJvIscZEBoh7338mfnc2rniCtn1xs/GmUeM1Q8egNAczXE5UI4dKEvTpkvt6aOSRRdVUHA445dx09guFWSJBkUmiCMPL1ncMytwaDZx3xtg7NoA4bXAXdH1DiyzLZDenhC4p38zHI8Vf9chQy7oA589LrB+zqEjzi4lQPTcOXAPUQWJRqgpsaEEuZ5PdTd08Rm1A0Qf+PT16lrS32vniB6v3tcbIM7VFRIKmaZReXmn8zmHjFMepidxXg4fPGTIlVk85ClhpY9V6nbyhehwUUcax9JJtJVGbHUwX90pjuslcrCf5wkl0zwYE1E8SPkST6mxfd7MhciQMJwbdDvlFMiJY5k85LXwEMqzA39fpc4d5pUSEj3McTvuWz4QJ5qf2g/Bo4ofVCeGANG5rb9Xd5WSGy5KyhBTZeF6qHtNFUjqvAwjni4Dl6VuFPqZJ9p9pa4jjfrUfFl1ryhhVPgybr1vvuKvP8B78sDNLmOQe65+5722RMZft5PLobSLikMgPchmHYLsGMLhZjPuDf6c/7//ngchQFHztBJp6kAU6oAjz2SDkKdeZm3UnNjhCKwRAuTbk85vRgiQ756N//7vRwiQ//45G3nF2TMwQoCMjIV/5TMwQoCc+9UfIUDO/Rx+/3cYIUC+/7n7oV/JbgDcVDMBdA4Nr0XDhIc6Qc7+fvhX/RomQIa/TLguOM8AcdqKJQy6dMgVl8yVn7/6pGzc+Ynklp42EdtRiPGHehzE1yVYbr3qNumuQ4xJ4lBSDGLoeZNk/NqZ4hSgXZPEa7FXDmXvVt9QazotjpJI5Eq8cA1Y4QQwRX3W7AeD1F+1oFu7QVzsSbkBb9bUklrIkT4Efw/d/wv2QmCZPaS7uAfzadxMHLy+VvfjAYHsHRGIu+BeqAPjdnV3QnwPkQHm0IWYXQXdGvHczv7VFaG+Chm1uFsjm0IR2zcg+PcBf9b9V6+Ww5ovxRrOkiDf/B4CRHEdFQH6gJm1Es29/uIfSQDJSQ/9DIEtuMUABInuPTvp4dTYbS/twGQf2KYVBPSTCkJtNQ5cMW+mrLr1BsTUvcaR8uijj8l1y1dJCv3HKjL+6YM/wTXCHp/4rXuuu1ImLZ0vblZnkh8gqCgxdwdrjCduuQDR7naqCPRiJiWOk56GHpmWOku+/PxropZTwMTciKC/UMJD4hAWI9EniUjJJzsEpRpzb2Ffr+4cjcxXd5cGZH07OIwzSOWaSoAoGQR+YbUHM6mWm9csk/i5U+EBiChT8oOUHk2bsKd+Q6+LYhB5YGiWho7nbXZk8rtzMnrpLsjPLeMvyqSB38eOSgK8cKPMN5Ah20fBaLCUUvqcmjoZBXoPBa3k3h8+KZkUBbvDlk2gq+NlCIFmlOvzF8xiwE0Xb0eGfWezpI6OF3sywH7x6J/li837AKvTxB+SJGXqOIqHT0tYiIdcuWIlKuEaYojqxZ0P68jn6gRQtofc6OfEVJRXSXh8EOpHFwD4HGJ4ynGnhEgocVAEr0g21p9yipkTx9JVAmvk5eUuy5bMM5n1deVl4gHB4Yqi1FUjaVADN1RV0jshgBiUzQBIKsigGevFgMdddE1s37VfklMmU2adIOF0MZTz7wcAfzW2hTYME/EzyAb/xZf+IM8+/2+ACJ0GiHZ39paMI2cAnarkACXbTgz4J3/3OK/tJKO+WfYQTTRrxmL55KMvAMQiICOOy3XXX8IEQNnKYHSFtXz80afk3//9t0YtzpUhmgPHA06czgZUlihvC8hw8ye6x0b3Qjlsn/YOKFj90wcfkjjAyxkA/5qFXlMNSANzFhEeJlEUAmscUw/M3+dffAXDSOYcmfpnSiiZccO2xST1QGl+8MRx8eOa6+ucUYq/dOcY2Vc7VvIB9AoAe6sBMS8lh29UTIDEBPvwuTtQwhPfYsFBQ7TX0aOnsaSR406efcbpU/LWB+9I92CXXHvNFTgtpqDU9setcNQAR4M97djKyJHTkmauQwuRUf0cn7KwLljLdu/ex8RJBvQKZCFoBHCs5GeclmT+LC/njCn1iSDX3gkQPw5nSTtq1h3794h/CJmA5O5H8bljKMbtBKw9sPeApEyYiqq+SLrse2T+eXMB1erk8J49EkLEjSM45jgmqcYaeQAODwLY2QP0HyNXPwYQ1p0FqyQHYqGiTt7HNTFtvjeFtvxc+laSKE/fv2WXTEiZKLszsiW9sldWrVuDe6JcSrI5nwCoBaUA9XNSTJZeAF02Fy+aIg0QHGeUkXQJlKN51eLoG40TIFQy0o/ItKkpAHOTANy65Oip42ZRPA91uUY72XC65BJF89XWr+Xu363/9t7WmW5jDDrg9NlpANoUnBCDLIjFAGtqZ0uEqHFLoACbr65c5gPgZCXAeBhuBs3u64ZosmOBPJqebqJ8NAN/9YWrjZq4F4LnJP0ycxbOk/qiM6ZD5OU//4mFv1dueeBhaS+uZAF2hpzpk68B4/NwhKVAaFrIWwzFhXT8+CG57YZ14hJUbTpHapmTQbgMWvlVldyHDh6QmUqAooKOpMejXaOuAAXb6AFQ9l8Vz001TQY01MIoLU3uBGgtxRESRQF1Hf++mC6UmYCZdkoSEAMznb6MY+mUVAMY16OKn5ycaG6sH9BPMyklVSYSBdaDw+wv732J+twmC3GheRLf8/7W/bLhrrsY1+U4O/YJdy9zk/DmvnUFUUbqDqrCmRGEa2Pzxs2GrJuJKt5kJUIAHM04Lm4QOw2A3F4AsJF0zjRCaHSSiTgxdaJknDyFSr6H6zNdGiFSsgrycc41y50/+Yn8mLgiK9GArVgAU1D6h0JCX7fESz47OiTxEEbRjOuHf3qfPHjffURU+cmnn31J4X0uYm2IMrqQ7HC5aRn0xatg7CNx7HXVioVcx7ysHJxdLqyX8RBrZaYsyhmCIJqyrt27d5hCcQ8cA5euWQPIfgSFe6lcfuVVkJNE6uBASKQnp4OYNxcIPO1OakIFYWMs+3EtXBTQZf1opgxMS77sIASU/DgOydGNrTE5eTzKgArS0hwlnfWlkV4ljY8KCo82roEmHmzcAfq7AXy7ISjsWQva1J7JvGuDwLAy1h66NkZe+bLDgLxdAMmxzIMBgNtMyL2F8+eYHoONuBPCUSLMmzWNddiBuDlIXdYXBy66Oou018ooATx85d033oU4HsNNHLCZ+EYlMbTHwpVz8Pqbr8noMYwV7g8TJ7OW8XuVKvD4I/asMTrWfBknxaxXjVxTHYv+6uDhWsbwwKGdGEomKoivsUrFxcXmhqtZnbMgpLU4W72YSsDrTV6j4FTVb4GI6Ob+oqFEh4n88uEcVUPI6xoXGRNnHCGbN39lBBAa/xXFvFqxeo00ESeYhUNHHQv6dZS5nEykmpbHj5+QgqU1h3u5J/NyL2IBiADIbEf6RyJ4z8raekgWX3n+jmjz2rWPHccN6USWajQAu4fJSW3EsXXPzeulpwLyCpfnGRYzFR40UmRWinIjeeJMxp+HZGTny35cdjW4Y9ohLmIp/9buikHu5zof3SHx1ZUyAImgBIASk/qAM8japmRDL+uPE2SAxl+p7df4Fnnw1Wi+Fu7RztgWRo8ebSzD5ZCjqhAaM4aOK/6ugPt/Av01qs5RUlUVNIO4TBLpilJipIXrlJ9XaB6EtNdm7FjtTcnivtsuaXPmyEnECOoMUQeZdmYo0WWBuNGfpSRFCw4QR40a4wHVwno+gJJHXUeBGkvF4AqH4HDkw8RClvrheqqkaLwQ5VAJkZbtuKKcPLzojmJ+8kylBI5u5rSgXLNeNYZLwXEta9dCc6UgNAZS3R/6/w7qioHwG4T8sEBwaGSnkiAaGxjNWllER5HGV+n93hPSSxUu+lk0+kqPv+Tt8yT55kMokXgeY40qemUm/09JPQ+RJ1+YYa570tXbhkk4swEZ7vYY0kgznsOUYNLHTXWQaGGdhci4DTfeya/0iGhPCB1WdrhTqdoxY9/ABEqA6IZnxAHy7f35H90Bcq4RG+f6+m8/6D/oNyMEyD/oxP5LvO0IAfIvcZlHPuTfOAMjBMi5D40RAuTcz+H3f4cRAuT7n7sf/pXDnYB//Rp2e/yV8PiG+NA//cYJ8t3EMXt1iKByd0SY2D7YiBisU2667UfyH5+9Kr9+9lfggZniQeKJ1clT4kIS5PSRPHnp6ZfF0mUnF85fKquuulT6Anolo+AYaR50doKv9CKC19JtFzAq7Yk4hiukl/1dHIXf7kTVa3yy9p+qi76Z9IAYhH65iOjc2Dsr7l7P3tcdEfkD9zxKylAw5IgDwnoH8AZX44ZXkkUdJjU15WC1vURO42Lx8wK7pnfRNwQYGpEg/073fz4kC9Swjw8ET9R+Dd3fxuNqqUNQ6OerCSBlpN6A55hzOOx++F9+5c+82K+Xgkno/jY8LFKuAC+csvoCueWWWw22vI5Y8A937cIponHqCA6/SV3o47O7Q2DY0bnR0lrPMfiacvPrlp4vU1etlmuuvlZuXXe1zFqxGlyxBxPDPdIITt832Cn3XL9OoqdOoKfaH0zaB1zBIm0Uv9c31opPgI/k0N1hZe/qTkJEyeliCf8mLWAC6Rvq+lDx3LVX3wy55Amv4wD+7WEw7i7MCuoK8gDbtUcQqCkkNjD8YffHsDvIDtzAYs7DMAnSRNx7NF3aq8DxppIsNUhrLsXm4E50fPN6re+IJvmhiz7XBogvS2Pzb20uWn6OgrmD8u79+zMBaCEIAMa9A7hAgGQBoaikIUmCAZUPHzkgl9Ip0EDvR1llg2zcsgfQ2SKN5D/7U6py+NQJBIJDkpY2jXLoGEnCOdJHdFMELhKNH3rhpXekZ9BCzM861OEoz+mbcOPg8rLS5a5brhUvmBoHrDcuEBQDAK4aNWIhj1pz9auIF9GuAAcA3hMZJ7nYfpxYcsoBzFwAKxoAMmISExhk7rJrz04y3Gpk1flLOLEWctDjpR9gVVWTHYAl9qb3AZBdC3YAIlTJrg6Qbti4JlSyNUT61De1c3wU3oRGAoQQuQH42I0KfAhgpo7+kbmLluBu2EM3SB0gVb5soMRd1ZpvvPo+RTrJTKKx8tqb70oYzpDkVEiJWYDflLN/RO7bjdfewYQdjt/45NP3JI6Iq0uvvJRsehS1EBKbvtgpF11wiQQTlbPzs/dlVtoEkzPe00EpDq6UbAWrAfPciBnRouAoMvM7OPaPPv0MJa2TXHLZWtm3/yAX3hkAOEMSRiXCuI1iAjOZAcV2AoQ50dmA3pZegCzj/ugAGGkBtPJmwrdw7jVaRGGQjU/OlZf3WI1Cf15amrz0wu/ljluvJI2ug24WK0QVBA2sXSvkTE1Vuxw8dIqej2qZQuxN2KhY+dkvH5bZC2fB8vnJFcvPow+D0DAinKwAaT3k4TvDWirZ0AjB5AMg34j624KEFE7ELDYOECHaJVAEm6iWqBoiipwYE1Xl9bhcUNvifHDkPIRzjfdR4poDSRebGCcLFswjssOZCUexMZn7WZmncSbFQdodkikLp3EenVCQexJt0y+b3yZWBvIjKWEsYOEZ0+8xlviwGgqTYiiIbizgz2B8fWhB70CF/eyHB8QrRMjTD5Nw2EQfAPzMgyX0kvhIM1l3b+6ultVXLWTyZ4sdOXnTIgOIlqJgmIzCwPBQ3qdJpk+IkVFxoXIa8Kqp30UOnMhn3vnCTvoSw2Unx4lXm8d58wXQLSDSZMl550kdOfbaATGa0p/0zAyZ/qNRkv11NSVEseY8WMLqzZjK/ghSgbEeyZ+Xcl4nrg799r5jq4O4A6hWoMrMK/LqFRDVIvkACLCCogJJwkF04NABumliIdOmyVdfbZLVEJQDgNUbP/0E1nYB8VQ4C7hZfPnZZ8StBciK5RewsEBacpP6dPM2KeN9x02dIiEA7BbA6I8+fEcuWrFI5q6mu6UxxGTV19INonE12pGQTxTZvDlEJTH2NGLGprZAAMUqbgS+MNXN3IzcILuV3W5Bga/WQHfKlk5BiClg2s01cAQ8jQMEPZ17GjDYm7KmcaxZh4zqoA+3w/QJxP8wil595xOi6hgjU1NZ72zyx7c3GZX98rmTTMn4y59vlyUrVxrHxyuvvMQaRx8QxENfe53ceMO1vFc3EXysJzDyn3/yGVF7YwBfRxnAcID1ROOa3vvwQ8jYZAlCfe4FgNpAj4034zSCLMYvt2yD5PCXZoD/xStXSw+vu+fBB+X1d96Wp3//jLkRX7TmAtmwZvi6bc+0QDLYUSAVJxkQRVnpxyjovlVqIa8+/mwTMXij5E+sO+NmLIC8jIDAOirr1l4oy9ImiTPBiyVZByUBVcPBHRmQH0R2gVRqGbu6ssaOSzbEohagX6hkF+NrL3FJGrtTixtj1fKVphBdHwaU5VdLZw/XrhlQ3IKjwpdxowRIH+tPK2RVIGViVbj1upknfURcVfJ7X4D8+IQ4it+rJBOXyWmA6GSK3f1xIGSRT1mH+9DKGFq8fIXkQ2idPH2aHpkcejjiIZC8Dah756WB8sZG4o44D7o2aexTDmtSJQSa9pb48G+OQxw2MS7nQICEc710ne/mRu7BPUHjCR24sbYT79gMUaGdIv6cK0+uQx8PAnrd1EkRSZzekWNHJCU1FXvnIc7PeKLUkunYEQljzbD0szZCZvmzTjawVmlRt4LqHjgrurjuWn7tSbl0fm6etALca+lZvs5xzu+U6ZOMSqO6qkKm4/bSGLp+yKRuzqe6mHoZV0rqDrD+HSVOL5Ry+AY6ZoJwFSjZvf9IunGI6M2/j9cuP3+pKXHTh7Q8nEVKAHoyVzRebNyEVONmCkFFkgM5MGrMOHn+pdfEDjKvlc/fBYln5ZhbuOd8+G9T5ZonIdG472p/iBvXeOmSBZAGdE5xrAf27ZabrrxMJhAt6caD1MmsXM4Z8Lm6B4tr6P7CRutFoTbPBdlE6DWqSECjnCAeerSsHHC/HQJBH+A0A7UP4kofZJwA9I0AiP9T54ISIGqX1QeeAeacRmKpYqMPZ0gv963o+CjzsKiEkhbQuXDPVnK/GuJAXQ/a4aO9K3YsIPoQ6Mj7JEGYOHGOcrkeddzXtWxOVTKqutGHKnXLBHCPUIdJACSGumXU8aHRa6qWORtjVqVOHZxw/ZA3rpq5BgnijoICoxFEQK8Zb6O5Bylh0Ybjw8ZzkaM9xW/cN8roR6njzwY43gGNjGNdU3JFnRn6efRbf5bGlbXgRtVuo7M9IDbOgYN2oECU9LIjsOezqIhB/1zJs5CgIFwmDebZpoE5qc4tjQvU6DXt/Gjj+ha8tVhSbz3Ceq/WasoBeVjOf3WOWVuScX1oMbo9IFfYdAAAIABJREFUz1X2RnmjBIaOMNwhzAmlPvid6fCx5/hVjZSN8zfUP0quveIWhC1EPLqgUOJB1tGiBIoGaw33gPyVANGH1JEIrBEC5K/b3+/zuxEC5PuctZHXDJ+BEQJkZCT8K5+BEQLk3K/+CAFy7ufw+7/DCAHy/c/d/5RXnm1R+W7U1XeP7VvXx7d9b8N/ov0gDoD2Kszuw3lQVlckdlbSHNz65fYrVoljTBB7KJuMJ7mEkGA5nZ4r//7wb8QfV0ZbPQLsm6+TGaumEYU1ZNz+o0cnghuB5QKEa1x+bHyMbNz8BeLGanBCkknoDhnQiCywKxUPpxNL7ujgSjpGkhEZ19DPqa6QuoomeeDuRxHndpEAAGbehxPEI4AwG7ojwTVVrOyB8E/dCW29RDKDvTjaE81Fj3Vrs3ZQail6H/vXRpKWAuXy+Wnyly8/J8Eh1HSpRoTHSC3C3wjSQ9oR4Q4TIN/tovlmTWK/pftZ3btqGoQK+TTVRf8sCkyjis7eDRevkJc/IxqfcvQu8BkHja1GnOcJ+dLdA9Zux16dvgwlYILZE9vARdrBZtzoBh1AIDzE3s5NMdrmesTRpOCE+MhF0ybIxEtWQoD4SSUVFsHhARAfnkT+F0pJOYXzfPZRYM+KD9UiCsw9lUtMWDCYEuLx6ERw8CLTtfKrR3+Ny4fEhVbK4hHnu7l48lHBBIj+UkeIFeys41sPyHA0tH6bmLRviBBfXzpQCrNJgfFFoEn3uLeLVNWWI+Z2k2tXni8Tli3l91oGr6kI7MNbm56wWQEjWirryK1uocCkTZooug6OoVUdUsOTiJEamJwmimYCYMpqiACxoJSNxVJUWFItrcQeZKJy9MMhkQ4Y5aqxJUQaJRETM3PieHGl2yEcYKqAYu7DKKnriEJ6+PHHKC2PkN8990dU07MBtImCOnZUpo1LkstXLBUvtWVAjAxp6ThAMKyHUWnWaWZ2P5nUbMqzTmabvgJ/AFtXFMhWlMKtAEl+YcEAWt7ypxf/JNu37JaP3n0VFXc92eEU3QKsaiTICaJ73FGextEF4cxJGKT8WnsirOT2KwhQTz6bBbCphp6TojIivXCbWOn7WEgXQBkXNRAwqqsP1TDgkRuRRsXlZyCDcuTa9VdwIe0hL7YBDlLi0m0BZAyX81cvk9fefYmBaSdXXLpcvvjkU5k5dREK3kAGfQsgcDnq6BzUql0UGi/mow/Ixs+2Uzo9F4tWsFRUFPA+bkaVq3HkAwC2OQCECpiEk5WvWelOnItq4j4UeN1P4XXavAUSAni2hyijRlTorgyeGcQCaRxYB/FJDXzGBogeG0RCIeDMGfo2wgBw2wCNsguLxQd3Sysq7QbUwdHhkfLGQ+Pk2sezANdYFIhtuoHOE1+3IWmpyhcvzmEwro7ckwWAyikA56ekoa1fWgHXi+oqKT4/LovIZLvx0rXSUJIpdRR4a6F7JNdKuz+MnUsZTa4BKLQ0o3h25PzXVtdTJkvXBgCYD+BoJsrx+NhwFK/h8uUnG2X29DTihyiX9QDIYnEMjomWj77+CrBaGLfOsnjRfAlkIQhlbDTggGghriUAq1UuSuQ6em+s9Fmkpo4Rb0CoavpsrIA3bU1dEFrEeZGtP8RiegpibhKugShIDnssZXYNnSwY3bIRoPXI6X4Kkt0kGRdPJ1nyFhTRtY0kSrHYvH+4VMLGxVDGUywT4rxkRWqSKcbNahygHD1eGstPEoFWLzffslSGUAMf4Oe7eYdIZib9KyiVb7rqMopv24njaZG3P90qGx68gzEQiu9I5MU/PY9jI1xWXrRa3EZ3yY63uC6wpFqsPJW+AB3HbuNhj77ztfO9PJlBVI4zC0UzhEI3czuAcawl5xXk1X/25VcyBdeQJ+CZ2vbaYcfzzmTLhnvvkPIzp2GDWyEU6yGu+uS8ZSskL+MIUS8BEACdcuzAQeKx6mTViguJoMJx5B0EyZROHJlwLfrpIJlM1J0jIGCRXH1LilSctFGaFKbB9lIGYFuL5VCjbBwB68bSW6CgXjl/HkdkXTvzQ8u2nThHWvgdyoJux3cxY1QJwAhilgr4fRnj1w51cis2wgjcLAraaS+AIwCrloK7ET0XS+k3yD0xM9XSSamv2hi96XDZfyhDWh0DTY+HXWeV3HjLzfLRXsbssmWsRX3y4UfvSgljMjEpUUYBAI/DNdIJgEw1FkXyFM2fzpNbbrrZ3JNUtV4JadALGPnKG29IKgTQJL4VhPSlB0SBXAfIxkEcAzv3HxE3+oVIDBMfrkUbwGkhY3MUoP+JE0fk2UfmykfbWjnuUH7SgCn0CiL2a5B1zsKaHY9K4d3X38RN0S3T5y2XLsi5LQdPyvYDR+gMipX4mFDi2UIkJsCF8vp4qS7IltoGCMS6VsB4nf/ML8iCKdMmG0ugEqQeqB6UYMsnBu3Y4aMmhicO98rkyVMBWCliJlbQwg24j+KwHqKiHHAxqIPOBVBZyd921gwv1kXtUSoj2k3juBxxpChRFYaTpRcyMA+iq4K54MyfeXAjbGcsHjuVIz6M7xZukuFK5kKsdTAmmlubzWe5/WI/OVQcKs0VRWIFfNZuB40w2r5tm7lJa9ePdsUosXAc8iKCtSUFklCPeQiXii8PMD309tijMOho65JselraINAsrJueOHR6ANP7GattrI368ODHedbxtXETVs2xE3DKWHEnpYrLYAuRbO7E6eE5NK4XXH38XoF7JUJCQ8JNLFsg62cN86UYF5SSIO0Q+fGc3zGQqpX0AuWczpJV3Iz1mmo8VxmuNDfuUeoq0e6MVsBy7abRVC0vCJpiCsfLcPoRmiQlEMDxdKkEBQYAfgeybDZzH50n7737Jq6KPsglurUoTA/gfEbFJhhitIWHmC7A70J6o6qI1gLvNmTdyw+ONqvE1U/kmmizuNhI0zXVBvFx9RWXAO5TQI8tdxNRe0E4KhfNmIKjpp0xRKQfHVcwzxC6cfLaOx9z7Qb5Xx+pIpKtmjVMI5/qODYvSA9nHFh6TjpZbzSLVCeLjjkF6gchFJy4t6nNVUmJAY194nagTrx25lkLY0nJTu3rTsURp2TBqVOnIEY0I9VJollvizl/ShooGaIPk9q3o19KgihB4Eek1QniAdWNpL0iSjzog6EP114jsHq4hno/9cRFpBFY+jP0S49HSQR1bJTR4eTKudTjtEIE2ng4dkKwoQSIA3ZkdRvGIgKpwflzhjg9fcjzwFnYSo9YPSoe7RGrbSbykTVCHS8m9oufqUSFC+dHf4Z27+h6WA+xpvNJS9D1M6o4w5l/1wV5pKXm2iGjUXU6/jQ2Uz+7WmW0/0OzU9UBoo4aJXqOvjBNxl4Docm/t/Gz+xjrQ5xz7dCx5wlS54+uWw481w3HXp2tHhwumeNd+RWRAg/YFgjmoOAI6e+kLws7c0tNt/zqkd+ywYAMcvTmgZSnYjYpautRAsWUoBsXyAgBMgzB/u+/9Hr97a+REvQRAuR/Cozxz3gcIwTIP+NVGznm/1tnYIQAOfczOUKAnPs5/P7vMEKAfP9z94O/0rg6zq5Bw/NoeKcx/D0cjfWfn5H/umapU0TxExWk+WsMMphSN5hpY0sVaTwusn7RdPnR/bfLsSP7DTAehGuiFeLjrtt+KteuuExSFi2Ue39xt6xbtkiWXnMNuBG4KnvDa65bLzcuWSjxSxeBifkT032GSgJ/QPsY2bN/B3t/YsjpFu0mecKersxKuh3jSXk4mX5SoulO9kC0XJZfK0/84hnwECvR4KQYIAzU/VQfIntHUgtCwB9O5WQgElRxGWXn7ohfG3twdoQh4rOScNBmIsg7cU700jHrA5Cvf+ZJUkUPGLsrZEAjUfzuVvZoZi817JI5GyX23bAwFftpt66mHljBczQto7EJwaYPnRqUnV995ZXy9DPPgSdGggOSPgEO04Y4sZ9kCyVBRiclUA5fYkRx+rwdgZOkmGhrb4T3zs7u4DdnSKEJp2aAuKk2RLBENTmSjNLQWiM/vfkqmbFmOQJ0OsMhHgo4l6NIf2oDP1QxszN4c3lRqRSdypL59J8QTyOF+aUkKYAVkF6iqQK+nsFgmDhdwOhs/eqmcQH10B5KspBcNH5/+HMrIWZHLJj59RsipAOxq9Z1KPnR2Fwrt1yzVp5/8xXZcNEqeXnbJnClFvnxVWtlOjyDnmdLZ/O/29wAvJpR4bbhamjpJINdi14C+ABs1r0o+KxqqAaYU1AFlT1g2EEyyEPYBJdADoxJmSo7DhyWeOJkDmSekB42yc6UWk9OHYfaeqzYUA0HsRH/+V13SvLoKLlmw6USHB3CYLLIZ19sIU9/vOScOC2JFMJYUOgGAFhqp4IVYHKISCmfICI9rBq50oFCF0CkguxrgIMBwI9cOgRCw8JlzIRx0sHGv518M2fYwSEAgj+/9GeIiAx5/ul7iTVKki5IAA8mjbJgpwGfYgGtY8mKBw0TG4PUotXwmvUACFoL2BnI58vCfeBEpvXmLTtRg3rBEJJpVpgrfkSdpE6eA8hP1nhECHEtNnnxL0/L+mvXSTB/N9Brj4I6k/z0SeTePyvLL1gu88+fLT9/9B5cMaGyculSQC+ALiJrFDx7593XARXcmRSO5LlPhkG0yIn0PBMpMW3yZMAZHCsOqOKZSNo7XFvTSKZ4E6p4b65DoAE5lEipRznaC2ikjhjt3xiN4jsDYLEPNfGhYxny8EMP0ttwlPLXKOK3lAX0FL/AIMkgGidmDIW5HPtRYq5aAf6aYAWLGKhjx4yXUpwLVgb+B0+kyrrHT/K5IuX8BZMlmjyggR7KwiGqirPOEO/TK3Nno+AupCDo13+QpRevkd+8+KwsunCpTKYnZdbEscIZl/K84/RI9FNcHi6wEtKt5e6mD4n/cF250MT20FOCY6OjvReAK15rIeQoSv4Z01KIyOrASQNr6QpYRQGRKswdiLBpA0w7VVLI2PWWJiac5vulEankT3xOA6BhP5Pdg7iOI0Sd9LgCAjn2y2h6QFITR0tHUQ0l5vZSWVZHpAs9I9jUKoj7CY9ERU7W3VJA4m7cF64QX9V5+bI5M0f2nhC59JIASdKILQDV1uo2cuItUkiZRx44VQc2uQ6UupNwiUwJhiyjFOl4WbMkoSwvLz0FaZYvF1++RlwAXDfvJo4Ep4sT16qHxepGwMeDe7ab/owCwOIxcxcTGRQob//lT0bVvuriCyVhiY98+Zd0QNJ+mT9/nrz+yqsydeIkE4miCmFv3vdIRrosXrFc3nnvHVlB6XUpzqEkAOYiSK9eFo/6li4TizN5xmyU2oMyPjUFQBBQl7mXeeKYbNiAq2mwh0gyXAQU+r73zudy14/vloLcU1yLSdJIV0wXY2/z51/KlVdcQ6cKwDJEUAMq+0Fln1nsfcNCJCQ6EgLAU+LHd8mZQ904AnyZR/4gh/ZycPcuA0YqeKkguZIe6vaIhCRRgM9Nc/gB2zUmKxgQr494He1e0Ggce2joRoDiXBTuqsAvwT0wmkicMIhBB1MGXcl3lekCicJ509FUhzPqEDn8uHCYP1GM4c3bdkuvVww3vlKJ8BiSBJQB7vEpMhr3SE+zFia1y1sQbsocr1oyX0KIolP3h4UbxBaIIy1VXrf2crFo1wHj99CevTJm/Hj59VNPyez5c+ncsJrj0blWQ8dQVHyiHDhKDBRdPvu5iSbRFeMdFGL6QtR9cOdlxDHxtWkfCnkilxYCbh8++BWl7z6M9Ro6JMaY+ZJLfM8Xn3I97nsI8rlMjuXRW4ONMLe0moL2CNaQA3L3zZfTTVMraSmxzJsuHiDoGjqZKycyj0Mu4EhgXI8HlK/CJTQKh4Y6ADR2LAAgfu+uPcOxVhzzj9ZcAiCNW2EIZT+FXkoAaI+SI+s9jlSUGWpH5J7MTaqNddEFwqCQ8dLW0Uv8F+8LsezCjZnKBADmOshlVO7MEVfU5C6evrIbwswdoN8Nd08PF7aUawYWa9b8ZFw01yxxlqOl9FHZE2EFe9/K+ddMy40bNxrQ+MILLuAhgfg1xk0h0XBtrI+zZkw1P7NfnX6A+62A0M4AtNr5fBzXkKvmbvJQ08m3O/eNAcDlQDoe7LkfRhBjtHX7Lm6kWnDuxNraJgvmzqBUrVtiUDqo02gQ4HyQudel+Z6MUXX4eLCmKsCvagWNxCoprZBM4s48cGKkTJ6E+8KRa1gBuVvJ+6WZ+5oH6ovminLiJUu4H4425Wkax6ZgfSmxj0GQKkePHYe8qJKQBMYmbiKNpdIuoEQcBwr2lzJ2Dx8+AnHZZTo+/OkBcuQa1EJGqNtmzvwFuECKiByLoQPpjCFA/uOno+SG3xaZfhV/xrQ/MX5R4SFy4uhBaW+ulushYUNZS9X5kp+ThTOxSCZAUKqypba+xQgEcgvKZOrsBXIqt1h27DtMTJOvFJYT5QcZpcfpA0nTDlnmzhzQSDQPdz/JzclHDGBlrIebhzpVm3jxbGHhvq0OkRbu1V2sX9o70UEUYiNuNY2mVDVL3MQxpttEnT9679SIqygIz1LiHvVh2p/X6wNgdWWVITE6WDfcIQ5U7XOMe6DeR7RnRUkNjc3SiDV1gOj/K7EwyBqo91MlQ9QRot0hSoIoYVLB+q/xm+pCVUWPzgO4Pz4TLg4mQSTPAhW4kfTBtSC/mP6Y8ebntXGv0l9DQqMk40S2iZFSS7U+yPcz5jSqysrDqhIW5vPzc7W7pBPiTB0DSn6oA8tByV/GeBcukVbWSB8iL3V9tPJ3GoelrJGSyDoPNE9Wj/n4y7Mlad12Q65odKA6cfp5VrJx/1UCROPHbDoYcH1obJ3p+DD+kOH+DvwiLLJKYEBUMcG7mJtBWJijEBK0NfRKQ3m7LJ23WpLjJrJW0b8CQc6NdYQA+Ru7zREC5Ny24SMEyLmdv3/tV48QIP/a1/9f/dOPECDnPgJGCJBzP4ff/x1GCJDvf+5+6Feavg/d1BsS5KyLQZHr4UgndYwPEyDf8Yh8xwVifotjY0gd6jgDhnDYuyrGhisiJNQDwWCZXHfhfFl29Rr2mCdJRQgBMxK59+6H2KPbDCbRj2u/vrHOUC/B7O00lcAKrqOpJ48R63TJjVeDle4n8SEWkXGAvPryc5KYksQesRmHQwhpQMQNF5eCI2uHsTuOD19Sa/ylp2VIbr3uTvpHHMFELeJEubUvonndZ3WTPNIK1nL7jVfJnNWL6UNuRTB7N3tVBLlDrnThFhPJFY9IkRoBitIjIkMgGbKNqNIfEV1zEzhzAF2siMWHhjqGuz9MgTzn0pxPjVDQ/x9e33UP68rGVAmNVgSkGq3lgJFARY3RYd6yDCH8RdffKhddvBahLjUIuEDqwC40BUEdLyY9gNe3I+S00murglEP8G+tZlAMVWOVVRBX11SD+QCxdHczyQiEg9vo5LR1yIaVCyV22QJJowbjwJF9YP0dMoZaCt2fBoMrHaev8tT2HRI4ZiykTIC4u1IqTxRWXFSidLX2y8K555PEM5G9JClQPfZ8drA8HCC1tUTh+2rGshIe7FfporTj85tflQjhs/tQfF6NaL6XlA51fVx+0Qp5H1fPANehvRt83NJmjvUKUm2mrV0jlrbaX9isnLAcegvaWtjsOvqLgxX1KjL6kwXFYgNMGJM6Vnbu3UaBagNK4wUMQicicbYBDhF9BCsURKRLDZv+NgCJfkCEaMDOcail7VHxRqBOtGOQXbvmftS6v2UwocSFhXIkfqm8tJYP3iKLpy+Sj999VxwAfHwARJekzcDWxECCwXHwALACgG3qxKEBSJJ3hI4IALqpAL5FANkOHJ+W5eYRjxSLwrYUYKmY3gwrsSx6AfNRZ99/z72MGQAllNOZdFKo4nQmRd8OgFHqRvBHiWoHIDOE8lNRVTtAjgGK1psggBwY5M0oOLdu24UKt4Ry6vlE2oTDenkAng1IKGTCqbyTkpWDU2DyeAq+p6AKdYO8cZHnnn9JFixaCgCVgwJZFdA+ZgA+8rOfybO//4v2B5soEGfAk7/8x7Oy9kcXIYpn+hMRlnXiDOyXRVIAUq0AxzX0pARBRnXBBqoyVouJFWzRYR8JAK+q43xcCD5+kDwUpC8jVqcG4CiHa1jMZHXFIbBw0WKYNY2osMkXGzcBGuNmIUKqQ5W0gCmT6HA5Sem6N8DdHuKz7DkP2r+ix3ki/YSMISrn9QcT5IpfZ0CATKP/w1NCPJ3lxIH9cmT3AXnsoV8RNyPyxlsfSwEgWJMq1d3t5TwIkPmz5simLW/LikkpEkjRUENZmfgDOva0EWmjcSIALYM4fNqIHfO24jSqagH0Tcfx0ierL1htrF/pRw/J0vMXy1EA8ykUc9tQB6udyo/OjAPHs6UV4qcMFbYTCtgqADpfX2e5lqi1esDUUs6NGwXRp8igcwOY84SQGDdpDGOhU5wBfZNxElRQDK8OkCrUzccgOQIA6OKTYqWqolBmT0wWH41PyypE8e4qGTiBMnKaJCEO9ra8Q2bHBbNQUJ4+aJWn3ysT7zGYmPhcmiUYwUT0aq8x8UUlzV0SRaxZxomD4gu5FxQdDiEYw7xxlizsbgEAhYVEBM1OSZbgQF+jFnbjejRDhr38+htSBmv9+C8fMsXQloRW2fdWNgsd5e4A3rk5efLhe1skbfZ4WX/NeroCNtH3EM7CFiAHDh+UheTcY5GAnXaUXfsOGJIrjkXo6x27AdZcZeWFF0ImNLJgegJQ0hUR7GfU3w3kEmrevbubp2zdehC3ibfMmjpRXvzDM3IrcVBg2rg0IH0AWHsYs+98+DlrCJY6FqqlRCo1AkJqNN2MRY6y5f0Ciumn0AeSQR/LBNZEinMBsjVeTYFNZa01ykfV7d0amcPNSfsmOlDK9+t6QnyPklmDLHg2FkUdw52sG4Uo5IOwDOp3IFF17fzMEKLLmvk8u+i3uPnmG+kxqKXHJsvcCD38w4iKodcFy98Oxm5tv6uJtovwdgRA9pBqyLA1l68lPrAZtwFgPATgb576Lb0ay2XW9KkcEwVQ3KCKIF7aACz9AEkTiUpqBfwu5/gSIRSP0k1RwJoxKgnLJOBmGNf56MksowSfSPfHW+9+BIPeBVs+hrXIlT6HGFk9t0e2HnITbw8XmHBXeeSBe+T53/8WWHJAdu/aKXPnL2Jt6ZcqGPoDe/fKRRdejOMmUO55+Fey4b6fS7vNVW655366HWKI/xojOZkHZSwxaxcsTYPEhJDClfbCC38xYPeCBfMM29/LtS2mg8QP51wwJLEHa3YDBJM75/rrr7bixsItg6tI7YVJY+N4D0hjjoGUJBMfOMRThkZhaf+R6Q1gLNhBTO3df5hrQ9l6WBRESCedC8n/H3vnAWdldeb/Z3rvvTIdhoGZoffeQUQFe0Gxl8Qkxhj/STQxm41uekw0aqyxayyoNGnS+8AM0xvTey/33qn/73MGXOIq7Ib4MSYzWRaEmXvf+77nnPc9v8rPAKpyzU/m4jgg6s3dN1AwvMlxYud0DqiTq5o4H0fmmN7bIyGt7rzMT3YVBBO9NCDR3OAGUSloRJL2QmzevJkbqDtl4GtMJFIHbj4b4yWbOTRj6hRuiF4QOA3GJdEAkTgxdSpriVUO0HETBlHIvVPKIX8CID5aeViYNo3uEIgsdQO9895HMmf+UtlOF1QJ1s1Q5uucqaMlEFulnxaK6efm89fy8xGMXSdAc0POs06UEAOlfTDVkKmdAN2ziHYLxBEBsi67d+/iXtskixfMA7hmjeR+xKJvYozUgajre+SIeF63XqpwwbnygKC/1wN6j+H4enl8U5eARh0labQj6/eRw4chH/MgFWKJ6LOy/l/KPXufnKCzKRQHXzbxTwG4EftRprThwghifj12s79c+5Pj5gFp1MgE0xF1im6fIwf2ShDOxssvXSlW1t28bB4mtfybxT1GXVRco9y8YpkwaSYRj2/hCvBkLZ1Kmfp6esFKJZQ15/4HH6SnqsQQT7/73W9xEE1kDPkA9ONygwRQq+/IUfG4KkpxCzXjDgmGAKG8m3ttFZ9bf3eECNISFi2Q00grXRv84kcYwqAMh1gED7DdrBHaA1PJ/SR17BhDTigBkguRfybiSsmMSbz/Xpxq+vCs11Y3Ulpsp/OyjWeXcMjWLt7nTN+HPkQWYyEOCw8zpeuOPJdUQ0Alovxx4wFQu0xsjENnOs68eUZxchjEaRIkH2/ZZMZlPvcPnavaudEOQdrNPIimx6UKV5Sb2omZA80Uu+sDuBI1eqymswOiQsdxp7qGOK5+rq0TLhCNwBrgmIM1do37pEYGhmscF04PLVBXMnaAY856foZMueOwIW8K3lgsE28/YMhlfV07yI8+nCca4aXjzZH/1qjBfs7HUOauRoNBXigBog4V495QxwnsDb+UABlQEoZYrzgeVmsrm8i9DYYQHCnP/exxeeLFt1kP3HkY5b3YoAz1iJzWeLG50f8ptWJKmD7v6/RfD6nEzv5Slub0f5+PQfiyd3mfbsg+/43O16FxvsMfdoCc+wJeGAHyBePu/zRm/hGv8X96w+Fv/oedgWEC5B92Kodf6Gt4BoYJkAu/aBe2/qvgZPjr7z8DF0SA6Nuefg7VP555rS96zc/99y96dv37P9K/zU/+NwFizv7pX0P7AeP+MOf2s/Pr9IRRVzp/HEAErgI2FVm1N3dJKB3Q2udcX3sKDAwxW3cNLn4nuWz2VEmYMU2+850H2D8jrqOTQ13uVksbIjN/kyqjAkPdy7Qh2IwDp9PC7p4Bqzx487Xyq7dfkPvWXSFLb7pCdu7dAg4wTXbs2kmNwRypxAFSjGAzafw0nPD9xvkeHzmKNJCD8ugjvzIxwD0IJzV+WfemHjg7XIjRWjNvhiy/43qEiPkQCsFyx633sgcjvQe8uA8Bmyn6ph6gg85Sb9IWtD+0A3xI04gGFahgP+ZAd7FxgHwuAaIx0pqWBHEBjqi/B5J8oEI/3QO7sFe1ttcZkeefhHd0AAAgAElEQVTFM+fJgquuk3UQIW3tdFmSTtKJkFJTMHxJQairrWGfSrSxukNIjwgkqaSepBgnB1fTWakF6Jw6cB72k8SRtXcpZoNDZ9ACTu9mIsruXDRb0hB4a2y6O6aIOPqH8+kDqautZu+tsVpgESRFBND96g6+5gU+sBch+KL5K8Aql4OpRZhieUeSTZyJDNOuFKtTm3GAaDeIkmmfkiDmv0lGYA+vYk6duyrkdiaeQd0nOrYcXQeJn+5EoN2IwwaxHmPBztb0n4O9fMBG7CeICaWUCKziihaZOHuxiUXKhRlr7SZWJiYc8O6ETF6wUHoAKg4Qj9INEdHG5t4XgECzoZsAn105aUsWLBAfBbDYePtwQY7t3SdvvvSm7PnkHVTQbLxpmtdseSvvGxlApjhAZjmREdXkescAYGrEkSP529BPJp6qiV9aAFoHkFWYVWjU1NpNoLERCtjuIRO/kw87GgDkBNYabwMmMICImtHYDX/iQKJQIZcSvbKLQTwD9ieBvLcu+ie0INcPoFHdFX0MGCVAHJkoCuL1UZjSD4BRx4U/uP8Q5d6ZAG2rAO78IDRwiNCb4ACxYGECdhJXpLalUYDbXhy7K1apv+KysOdcXXvd9fL7P/6BmJZ5AGVB8ov/ehSwJl1WrbqY6a4xHy0MjCwAtkBDgMRER6O4LTLK66n0aPQAfPUZ9k/LW5m0ABcaCaJlprkAXJoN58NnzAXkUtCtgwt50apVdAO8B4sZJRuIhVq6bBmF0DMBZ2ym2+TwiZOybdde8QZcHz9thhRSnOOoilnAQwXNbQAvMfEJKOohDyAz6lBPn6LQ+/hLl8otz6BUjo3CSTBCElHtb17/AVE8r8hf33hHnnnmOc5DAAW+BymXphA4IVyWwwZGw6a6A6J0AFSFoY5W1q8fUNJGtJorJTX2uDGsRKvYrI4YSijZzWskzz8HMi1ClgDeWm2VAIKAXqhPfVC4Cl0qIJpEtwFOs+AcyK6U1n4Xya3qEAdAN64cE9mLSLEFgIdVBmAupkRISa0u8unnz1nAv+MWsrMAYvVIeDCTmvibjoZ2VORWOX6yDGDWjg6TWOmjvMiV8ok56WPFo77DuIaKqwvI6K+TIB8HCaZ0yVqMs2NiuvxmV468mQlBN8OLLhpPSRiRKA7EWI3yshNLa40EUyzsFUjhOiCdqnG7FeyiNLuBgqVxuDdU9Wvi2aIjAB4Zy5BzChsxDE0/xNiJ42TB4oUSMJ35trtNdmzfKoWQVrffebds3baDPH9lPv1lypRp8tRTT8nDD/3IdCTkAmJOHD8JEJPy9IIiaQAgO5GbLTPnz2VuuRtiMBJwU0uwlyyaL/awx7u3fSzzZ8+SGoBMdRr1dtnoRsAhxDlcMGu67OHfYwEOo/gFB2O6ND7atktsANmHIR5DY+IkAADbCcIrdXy6zFxEoXBlIMQB1j4W0SoiZeqI7UpLHcdiRIwQhKL2F2gsjOb4awGzA4x9U10Va7+NDpcMiKbRRHS50VvSSE9EgXFoVTe0AAqzwANcj6BHQeN0/ADzO3GttLU2SnbOCZw6l3GjcZRd23dAGMZAYkZxY2EB5X76Hu6VQJTx6iipr62USOaTC+cwke6AyHAcVnxPGwv2Sy+/apTpN910I8BoKI6KLsZkhZQUFkgsZdRKRKqk+ggum7RxE1mXDkhNAz06AJSJuNDsOO7MwhK5ZPXl8v++/31pBsi8mM6LCTiCRibVmweh/btsvFY0Y5J+HNa0H//kRwDIvzHzXt0Y+dl0OySnyN49u01fwOIlS2UnQLf2Kq1cfZWs37RNfv7rP8izL72IyyGLgvT3uJE6m8+vBdIZh5nz3JAjw0JkxRLIFIq9uwH+nZgxfgDMpYVFOHGiAVxRvJNxWQkY7QHhpYCuFzflmXSkODCPnVUtrw4I1gtXJVXVvcXYZUJxF3Yl2qxKCplvdqyDGnWlMVjqoPGB2FECWiOAFIju5pp3WPulC0wWmFZycI3YeA0v3EttzMcBrvvPvjlW9uX7i+ugTeKDmVcAsQoyaxbletYeBbKvuOIKo1qwsPZVQoDXVlVCtE1RwQhuFZyNkPclHE9YOCXZRGFppKI348sFS0oXDgR3xqg6/FRlXweB7ITaoRMXWg8WzbwiYtogVCtwO02YkMzrTjRArlo6XQHGW7mO7pSoOYEmu3Ct9eZeUAChw0ONOkWamGuTJk/hIciN76czA4JvAKWFK1GP0RABYPYGK67HBaI2z36upY9vEIXsffRRVLD2+JJL2sL4dpektJFmnm7atElGElnojftF7RwfQmiHcu+0537bDTE3aep01v0tkkR3yfoNG01P1MjUCdJJX8PHO/fIht/Pk5t/nsm1HOB14gwhlsTvhXm5svXjLZI2diyv7WWONQjnmSfnuqqiRG6+8UqI9zLubR/J6tXXyct06ZRW1MtKHELV3J+ffuHPMnn6ZMj2OTIGEYQ9xNgHf/0rzwI9PFD5QwKOk3eYb34BLnLV1atY9yohQFpMZJo/duAtWw9yXcJxYxG1ybXgaVLcuT/bOUEsoeJoYU3WvhN/SBtXovpqcdNUV5ZDFgeyDkGgsq7wtCiHDh3iPjoCAYOzudbJdPTsP3hQn9hwW4Yzd3C1MZf7eBDWrhF92FTiSu976gapYPzow6QXZGggD4wt3IO1ayWM54ko5nlZWQlEBKT26CTuZURT4oKM5e+3fLRRfHHgFOIIdCYuS6M+VWCgohEWNpOnGsj9UcmOLOanEovqZFGHh8ZZdjOW23lgTcYJlI3DS11BSYlE7p12qWgvj65HWpiue4VBzQrT4cN/Zz07Q5Kv3ym5f5krqTftlsznZ8m4W/YNbbA08oz/18cY7aBvxo+HXCVwlUz14jh7+bN+jxPHqeXxZvPHW2gAlhImSkA5cl/SmNEInk96eV94OtNX1drSBRHiL7s27qQf7GVprmqTyMBY7iHco7hfhnPP1ucHV9adXocu4yb59OvMhvK0rdlsd85Y5T/7u/kYxuv89fzSz3MeBORc/26IobMImDPfe77XPPtk/V++9/NO8oX+/IVfuHNf/PMBJEPv//cOoDOb8wsDwS78HAy/wt93Bv4WAP48gOv84/vcCvDz//y5j/x/N35Pj+LTa8nZ7/l/+fm/7xwO/9TX9wwMEyBf7bU7//3jQtePr/bzffnvfqHrmzba/U+Q/b+P++zX/7z7gwqD/u7Hhy//9PzTv8OZwvOhAz1rPpylcfpitZNpezC/zjwLD61o+jr0Guq+gl/aYbGOeOlJq1bK/fd/j/jhRpMOYiNJx83NShH4PBm3+GK59xsP4M5QYR19HQh31Qhvz35TnPqIx26Qe9cslFt+9SNZv/ENSU6NM8lBI6Lj2ZNVIYRLkVNF1fLNO+8Xf0R9t81fKZMvvUpuXXc7glCwAVIkNKHnFMkESUTenwJD8/b3kOsvWyRx7I8f/uF/ECGO8NwB3JHo6PCQKFILhpIj+gGimhDHJYA9agIEAcXsT6lnII7a3hE8rKkBEieIfRciX6LTq8HSfcDH+9kfa+G6E5UE2ofpgXvDmVSZbowKbvSMaB+Jk7NGL/eYsCNH9nqKoeTkgCGTPKKiP02/+Jv9wqcxW3q56Mwg3lj3x1ZcHbSQEplPUXyLOmoQMiNotwdwaQAH0KoEVyLKrp87Q1bf9w0EjY3iE+gu1c3gO8SW6Vc9Ilvdq2vCgSZoaLF8I/tEN2K1/bxD5Kbr70IA6AJeheivvgviJsJ0cOsVP3ufeCYSy/iKuIj6WGTWUTOmVOw4FDetaQb2XFs9dj2eEZSl2zWf+uHgAAXobSjfHRx9iUMCJIYIyQfUmL5gsTTCnrzw6l9kyoxJUgko2c9Bpk+Zavo48igL1TxyZzbzvlokq9EpRDgkjIiRSBSdPmzqawDWX37+OVkJULfmkkUoS3uxDgGAoYrl04gvKk8ngKJGgOxGLqQ3fRZxU6cJI4CBCGgAgHSK/oZTgKVOnCh37QJAGTl3+RKpKC5E8R0ij/3yv+j2APyMGQHAFSGTAX+VpXvhBY4bIGj69FkoM7eaMlR7lI9a8uoKI6fAExiKImQAAaqkZOAQPaG5932A0haAci3d4UekjDioHAUfU9ONo8KRgVpD9E7C2DScMS0GRNZSlelTJ4oPoHUNQP+JEydQqUajYEUByjkeNSoZF0eIPPTwD4nWCEOVfivAfiesZCfqf1T/M6byHlnEz/gDfucQGUaGPefG1wsWjtgfVfxaUZ1qhEUj5IgroGIRJExi4igTZ1UIeFlKFEogUTvaV7B1BxFKgA5OfMhZc2YDVgSg0id/vrBc+lFoF0JsTJkzXyobGolKykCpPtJMIlWKHgPEDSVezA+CJBN1tl9QmMlz9wrxl9e+mSC/3uUmIUzwaDpYdm3dJrko27VoXoFrbyZCC3arKMpwli2eBZFTKRPSR0k7fQO+TB4vGM1WbEoavdbdCtA1oDnvFZRW43jAQfH66x+zIKShciU3Py5Cps9MBl+tYTK0Q1CQuw5g5G2jDIi8vD7iUtoohs8sbZVue8DwVggerosnn3uAzzJ56iScDjhFiHxq5HoGopq1oYC+ZOEyonv66bzJJz/QnbndKWNTkgBvGqSnvV+OHcwnooooNEgeJ1TnFnsK34mDGe8fIvbtLfSyZNP9gCsBzDc5nCx+AMas2g753YkOyaHWBOyNDpfJknkkmwisOJk1KpxIr30ya+l8SoOLUGCrO6EVYHykAVw7OUYdvye57qo4HpsyxmTRnwQE0wiXAsg7V8iJ2/58i1k8GrZRvkyU0KH9eyU/r1bu+eZNdMC0yE9//p4sXJokM2fPkw8++EAW0Y0wGveF5v7spQ+mkfOjAHUMYOcRStQbOyjm5nNdfNlKeefdv8ociI3JC7DpZWfIu6++KjevXWusa33Mxy66T+wdvWQDIN/0CePFwjzcs2O7rPvO/czlHuYc8VIZWVwD+ntwWRyEMI2kv2HsuDS5+d5kqcwLlAiyGquJ09Obg5I9+3bvpfh8HmAapc9E1CQy5oMZUzqfOyla6sNt4AZzfXj/J8zfRHGCnFICpBNF9Y49B1gfPIjx6sIFFkI8X5wh8QYA1YIZp1CaUlycCxhfLJdTKK4q6hIFJvn80bjWbLA2rbD/mz/+WCKIPPLTrgJuNBqFFQap007O/rRp0wxYqQz64aPH6PV4RZ5/611przrFzaCP6J0i1hAFJYmGAYRVN44VwLNfVfK8l0YQaQG49pYEk6WYDzGgpeh1AKx/+M0T8srzf5TYuHrpa08yIGq39moANmoh9K49u+TA4UNyx913DrlaiH0qJpbPA7B2+/btctllqyV0TLq8+/yzsoyC+gbWiOcgIq9fd6vYc47u/s53iefzwmEySpP9IINR4DvZZGR8BGXNdEjgqOuCGOgkTikCkNeFeV/BZw8KoPwKQqmCG3INEXP23ETbmTPKpqekQTBxPXy1KwQkdlBdXkM5OjLA/FIF+SAERiFERik3b0fGgTsgqTZm6TrkhNtN77GqqFd1v0YDdQFC8ywAkexI10ozgDExh5BTGtH1y++myjs7++k+oeeJKJ5wL8qwsJ64slY0Ewd2jNgwLRhfBeGrigt/gN0qOm4qcciMjI9FXeAzpCyBQGoidqsbZ08tpFQ7pI86XjT5yA3ywovxFgKw3gEoXsf3+UHMtxG/18BDRhsxXlr67evvw7XzY523k7iYGJwATqa/QyufvSBd9bp1A7YrgJyZmWkiiLREWkmVZKKj3Fiv4XAgTAD8iWKzWtvpvEkCXOb4KEbTUvNG/k3jrwY18xLVR+mpWtZ2FA0aMIQzy5O1yJHPr2NZH2B6uU+VlJQaAnEkc+cIriNT2M49owjwvAOSSgvl45N4H1cfOZpfbaLH/nR/olzzgz2QBiE4P4ioI6N0NOt/LcqPLZsgQChQb2dNKuT+kgOZGRUZA/DPHIukVB0y9PXX3pOrr1onBw5lSg7Or1KeAyLiomQ/9uEfPfQARIQTRdmH5bKlS8SfOfnHX/6Gc+0tqVNWyE9+/pikjB0hK1bOB0jv5HUj6KTpZv2BUI2fgNLmOOSwB8feQy8Mbr1AD8hkJz5PvrRAkGuh25lsVQfto2EMaueLNwSROkC0CHznzp0yknGvWbGaG6vuqn0Qkj3MzxDuAd5EkrkzNhuIu9ROIH3wdGXOWHmG6eGeq2uvxqI5ME79cZhqAbu79piglOmCQGjlHuDCfAgO8jPPDeqE8uNhsoHXys7SfjI3nF64pLgOgzzDeAUGQvZgcWaM6gOfOlTrKFWv5tlGHUymfwTCSWPkAhjb+t9KkGqUoX5pXJbGfXnqWsR8y35u1qfPqaNv2nWaAJkpKWs/MfPxJAXnaTfv/W/AneNjiYVoJO4Mq3M11yua+3sjjrVu1rmQoGDW9w6j+tGxpV8arajj155zoK+p7hHCsJjPuPL4kw3hh99p546vh58cO3BcGo4VyKvv4BYu4UHWzhfXGfZwnlkHUWz54GRt72nAdQXZ8unXWWDypyTI0G7IbHNU6fRpdvDXnAAxj+7n6vg4/eD+hdvYMxu/oW/49yRAvvDkmH84N0DyjwAAzw2An/vohv/1qz0DwwTIV3v+h9/9qz0D/4j176v9BF//d/9yCdSv//m5kPv7+T/9MAFy/nP0z/sdZwRAuo6dnkefukaUmBoCu10QaqnIUmGJtXQqP0sSiuINvf1tcstK4p+Idc/PKUPHPCA//4/HtRYWzBaQHWGkI/vH9m6NdKLzl5j8a+emy2UP3k2ywQmAfSKowWE8cJSUFNK3O36u7NmeIT956DHxIQpLCYxw9lYqUFPQuAXMzB08W4X0PsR89yDmxCsht113lTxK/7UfcdHB4IlViMz7bURfsceuITFCEyg8EdbrflHTW7rYw2vSkTo6vMCZ1dHvxt7VArFhhxtGcYy6OvBRiI2WlkaEkMRKsReup4PUzYXoKsrGm4jwDmQP2tPXxf4WFwlfSngoRuFHIo6+pj476+9f+MVezAW8rQKh5gh6aR3BgSroZA1kD+wHNl1WVs7ruXIuwWDY13p6IlwkQeC2lUvk0ntuE+sA2IhzNzUVxICDoecj2I8Ar9ce4MsuvYTockwQ8AD+PqREgekKYs0H7vsJ5zvYOGZKS6rAwn3POTyV6NB90Zlf+pn0l/69ltFr74c3iTwurvZgDmDPbWU/HnRgZ1xchIK+k4Lkbhger1DZcTjLdICkAug3QYK89f6b5OhPB9wZkMnTpmN56Za9KCrrAd26AaSDiQDx5oNPIudcAYnivBwZR2TS4X27pRZF7jVXXC6lecdkzqQ4CQbMiEZJGcSG3wkEzBGAog/wrAPwp4ENuRaNxipoBxP257+8bEpx5y+G8KiulkpOkipAi7EraQ+CBdBwzRV3y0M/uZ1IjgmGAeqiSNcPEE8JkP04N25ed5tRfGpUSCAujUjAEmpIDfEQiBXGGabKhhvECrBhU3UkqloHLraF/HE7RQ0A9GogVIqIkxo5KkWOAfZbeJ9SCJtAFJ6nGBBLVywlHoScf0AqzXRv4DNbAaV8iHhZ/8FGCnBTZIxG5FBO8+7778pYzo0yddNnT5caYkCCAFmsMHQ28tL1/J0C1JuGM6MMUsOX41G2zAPngydWIs2dV9DGx9vPgFNJhgDxQSXcBHh7CrA0jGKgFopqcUigol68dLGMHT8O9X8POegnKT2vJsvbjigmIqAgoCohfWxMhnjcKy0o5p9++in5LsxplxXFP9FX2cQMXXP9TfLqu+9KKzFEPqiFt/10utz+x2KUvZwjLQ9msocDhii4qYXNYygO7wZcnzVtAqQWsSSoxp0GAVT4/P4wkxWFFZBhPtLVAsBHoUEeY0PV//kAdFs2n6B7ZCpq2ygA/Bm8ZhuDtxIHQrM42VykAXC1v7VW2utqxQfgagCwrLIZgJNJo6U+OomigigNamwn5gZ2F6/WX7dWigXCKyY11JRrB3GckwAfa+tKTIadqz92L/o27Pn5YHLqW041ENFGbwiq+UYYQ0YH4L2fLCRmzRlnQUXhCRnA5tbRyEIMlzeCToujxHb9bBelQokOkhgVaMrXX3krl8w9L1k0i/gfZ4rHIQffQBEdA+iXxhhI5pzX1VTK5o0bTeyTHeDTTOJyOhjDzcTAtDIGt9HFEBAUCjjXLQ+9dY907iUCSF1HRMdUwCy/+dpeufPOSwGoHOTj7XtQigNsM6e0C2P3rk/k5pvWsoC4yn8BQs5YsBww0Y+YmnDmbiMukEzcGWMpWvY24PTYFPpQAMW76VBoAqRPioziMzbSudIOy+zH+WqTPz3xtixdmC5TKKH+r58/K6vXzINYIa6KqKNcooLqcKGkQTwW8/OfMP/H0AX0wM/mS1dNDAs9OXwQV7UskEo0llMSnZIylsWwyPRbJEISamyYH9a9hkrAeFjzfZ9sgwyMM2VS7qxRjRBHnaC46zdsgbyhWBug2C84jM80AneWt1E4a0RNEE6bAorcuyh0n8M8U6WAguDaUZE+YSJzzQYBVkmn0SFTeh3BZ9VIHAXmFRnX0mMlqa657TbJO3IE51SzZOOEiMMZtXjZUgB4ehsgQEKCA5if1abjoRriM5zXKQA4zmXeOAKE6q82wORo4nMsgNtlAPQnj2fIrx5dZRbztlrYfwD7aPpPXLhRWyxcdwD614gFVNfbozjGmpk3nqyLLrjl/vTHJ+Xaa681QLuC1Kpqr2AtauBYA+h+SMZRk4Ez7D36Sdohim669Xb59e9+Lz/60fdwe1QwT70psA8VG+63ftacRkq5owDAtSdJVeFqexTep6GxDbKglWO3MDexSEJGJY+J4+ZuI56LdU5deqz95pcy7PxsP+t5FzfmIuZodT3OCMgPJVGVAOlT1TjWSReiB5VUcoA0VNdNFw8I7T2s21r/g2OkmXtBE+OtkazOXz8wXt7d2QvZYMe64SAxAR6QhwGGLLeHJHnl1dchkOJ4MAlj/aeoHRKhCQC8CpeCOw8NSZAg2jNj2G7GZQsxddVEYbUwxjX6qdvSwc08ipu2tymZrqnh/sOacohuljBcQToH1QWncWtKysUnRdG1sVcmQQBq7JkSrXrN9Fc/4HIfQLk+/2RARDgzltQFEsK5jmbeOythgatEHYZl9GlU4SiZSCSgjut+CEpnHCytXEMlM2pwODk6UepO35Mr0XPBXFc/CBg3IgXVieIGaB7FvSeDYm8l7fSelz5uAvemLOLXUiBLvej6yJdC7gcWxkk67rKTFJntOJAjr/1yjqx96CjvSaQc98LRxKCljB7JQ6K9fESniroNnLkOVgD8i1ZeIkePZsj76z+EEHCTZRcv4P7sLhlEZjY2dBCjttxYiU/gVlu/4X26bxJl6pRUWbpgJmQbQopjRySceEUbVlcPz2Cp6XCRPz77IuuZm6y5ciVzoRC3yELZueugfPDRTjqXUlHKREHI5xJnWSOO3DvW3notXVYHIBQ6pKisVcbRU6Tnb4D7TgROLHceeNX9oRF52hWkD1amYwOHlDNkQyiOD3VGKhF1MifbRE5px0tcbIKU0+uRm5NnHKOOjEftGVEXiJX7mjqWurkXB9JV5MK9V8vKdcDm4ZJxQkARhjusT4UTkGBRPBh78j0e3E+3f7wdsUKg5BMH5gPRrQSIxi6qM9ORMavP7AGIHPTrGHmoKoow0MRpR0dK8mgeJsuGVDEQEkUITfTLAgmi4gh1ieZAgIy5eY95uDubDBmD88M8/Jmn8NNf+rr6EMhfueF60vUnnGeoTuaYM4SMPl/UMp+CIHesnDPtIjHvpw/F/Iwzn0u3GxbmlrP2jaidWN0c6hrjnq/iC60KKcgukvrSBvnPHz4mgW6hrC30/iBKGMSZiYaJdZux7A1deLoQfejozjg69CD/G6AZOnolQE7/3Rme5KyPdc4n4X/SfxwmQL7cCzNMgHy55/fr/erDBMjX+/oNH/2FnYFhAuTCzt8/4qeHCZALOYvDDpALOXv/Aj97tiPhb2Kzhpw97eCdYYjim+kC9UXgeQ04zVKizBcvXsy+flDuvHaurL7nVsTDnXJwX6Y89/TrpB6wHwqJZR/O/o49hyP78SbwRQeXfvAUD7lixji56af/jzSPEsTLGSQVBNCBWyejk6ZI1tFS+fUv/ohc1MmkdrRTCu6oCRl0WXuBw1m7BxDI+UpeTrlJmGi3NhoHvMZMacRxDzHa4WDnl8ydI8++/bbcvGK5bEB8XgT+q+I7L3AJxcE1xcAdMasdUfiOJKwo+eGEkFf3TLpXTE1LMR2tYeG+Jgpbz0UwmGFLSyfvIexHQ0wyhYMjFQp9NhMnrQSI/lJxXR/iOt0Xq/DuC7/AxB3BcfRnXN3UZaJJGYNy66UXyy8wOYSRQKHx3Q0I6pPANduJrVeiQZ0iV9GfOuPaS6TJUiNxSTEmYeT48Uww1kp5AjJokHSju5Yuk7kIrnvArHJJejLn1c4HbMUH8qPWpDi0kTZwrq/zESBkIHA+AGzpMLmDaga73vpfDuqHygRwKCgle7vHWZooHmnuI0cbh0AupeFLVq0g/uoIjFKNrL3yWlSMTpIHMK+lvV44PxR40zLReC6wgkruKCMzMwA+UGEXZB+XZUTqxEIOdNZDCtTmSQTFwxMhAxLJYFcXiD1Ai+Yp2FA456CA9wKgdWPwqHK/BndFPcCcGxYmRzbmrkRqRPJz0YBWFi1XhWX63eO/lRtuugEHgSpltVeDiwnInpmZLc8++xKq1WhZu/Ymo3DMyjwmk4kRCgKw7rER3QCo40gMSHNjHQQIMRwAe5rxrTD+IBeiF3CnC+BMlaJ1AHrRMQkUGbdQYIzSHzKmhUFlAXi5667bsSzFA4yjFAYoU+BC2bl6QMTj9FQMAsIvXLzUqLqtfL/2eeQXaHxVGJ0N00wOfzfv7waw0sbktWmZLWyaqr01+qYDtXwT7k8TJTYAACAASURBVIpIgEqNdamGkPHn3B89cpzzQawSzNiALg6AoerOOUAmfEx8HH9ukHkLFxgwXP99/fsbDKg+dfZ86eO613HOt+/ZI+sAed98+00GL6/LtZw9Zw6Tarw8/NOfSSWffcGSFfLE8y+KJ4N8Eqr4P1zvI9c+limDRHOloxwOZLFRxfWG9e/JVM5vRCgA0MnjlOk2yHVXrYEMQTEL6TTAZ2yCvGmpb5OUpJGQTM1MagC/ugomu69s2LgLkieMTog6iYuKk+vXXiH15SeIaCEiCduSfTtjs7wWcIXOE1wRnrCoDq6+0kq3QXllHZlx3eKDQjoRpXYDpJETQOuAm5+8+XG1NDA4HMMcZPz4NHGB/UvHAuWGJawTYM1RVb6MQQ9HVL4wpq6AvjYAogaA6BNEs9WDoY6kMD3J21lSUCU3okZ2ILrHoYcCpbwa05PS7uMivz9sk3rW4omJHlJ/CiCRkbRg/liuS4vpEwmJTpCfP/Ycn82JPonlRF2FQR7Vyft/fVfGjxsNsdglMQlJ4hcSKa++/b74h8cQO9IHA10uf9xyrxx67iR5g4HC+kMJbSOlS1bZvGET8ytB4hNHAzIxZxpbAcBzKCkiYo7osaWUn2tE0/d/9JhE4wZRJ0IQ4F1YdLj0AUZ5Mh8zThzFUXAxCw4xZQoOcz4skBT1LK5euK6sjL8eSy+LsZP85cUPUEI7yeyZM6WC0nFqgyFSioi8SpQ81gxnIuLGQDB4M8dyC3Pkez9fKNU5lCxr7l5Hg3FmHNi/XxJi4wDcICuJbztIpJ52AKTQSaLK58mUc7cBgDsM9hB9dUSmLoFAgSl2p2S+giz+HtC89z7cBFMfhduBMioW+wCKxN1Z2Htg/zuJKYshpq0b8sOF8RAMaK7lwLWMCbUMTp8125QNl/L5auvqTZyeEoeaE6nl7CHEYG366CNIgCaZTXdKTKq2J//tV2N5gNRCXpXh6BlNybLeyIrpmlGFeRnHmE3ZdHzSKKkEVHckju+y1ax3Z32dOGIH+TQOAsEqOUcOUQjly7oUwA2pixtXszz9zDP0e/jI/Y88IhVEEYUBWrbgFiorATifPJnz1EzU3GEIFwrmUXBv/2S3zF20BCdMvPzmD3/i2jrKduKxHn/yaVl3623y5z//gTUZMobYIZ0nnjgyPHGvNEJUOeBAqOFaRjK/NZtReye6ud66fimZob1HlcQNzZk3jRtbkwH8A1krHVBcDEKA2GkUDzdqK0B8B+vlKRj+atYNR/oOlABREsjGJHGkF0cjuQzIyrlWt0MHa2wzxEArv7yDwyHhrYZsaoXge/S+VFm/C3trvwVC0VP8ueH644RSxb6WhGWdzNZKI0MGjU8fZ5TwNs5fM66WNsZxKl0sJimCNbOPCLd+4vJqOC4lQNT5ocqJFErlNRdU3TsaH6Vkx/sfboQAiYFM9IFUrmRNxNEIuZ2SmiQffkC0INc6kfUuNjoS0L3dFMJ3Q7z5oOxXpb7G0ulDi5Ig6uhSAqQPUtKOiCst66qll+gUJH4Ca7Q741J7KzRySR/jNJM0B9edJ/fBJtZnZ5wjUTiWXDlvvqwxhdxj1CYbFhoh2RBdiYyxIorZRiaPMcffSoxSKl1UHxGB1aBl2ZB7cQmJsmPvYSkob5ZnHpkod/5nDkehPRCDsmDBXNa2BHpEDqIUacJ1lm1clJl0Eq1du062fLxNyiAKTuRkyuWsx264f7Zu/oSHsH6ZOmmWua+cyDpO91ahrLv5agnG6jpA4dicSYxtxBOVEAYBjCk390D59o9/L0UoZUaPTZCLL1mG8yrUEGNP/fllHgHcICgqZe7CVdLYbpWN27bKslVLJDktUbILM4iWO8jYCSfCcho9IhnG0qtF8Gr/9eVBsR5CvAJwPxr7XQHPJzq+mvn8XbgoZhIlqVFT2cT+aSZqAPfO0brWQMxUQHTqA1kLzxka4alj05EHWH0gVBFBBMSkD2SXDiMtJ69E8KCOoaCQAFNwpxFYo7iOYShsuulYqmHuNxNpmMm1GcE9roX3t/Dc4suDs/Z7KAkSxPfqw5pGXKnDTx9C1YOtPTLREKjqDPGH7NCxonFqShjaWOv9EZkot5Hz7CxJuWWIANGHHi1L/2x/xGct/OregIXj+YNnLl2FGSvqAiktLjFrl8Zg6djV19Gf1QddVTRoebp++F4VqzBGLTxoe3F/cGD9cOe8K8lUU1mLWKNcRkUnC2musnr5lRIREEN/VCdDoBeSMZHnNRsKJNunZYdDS+FnYyH+luH4fL7j68uCDBMgX+4mfJgA+XLP79f71YcJkK/39Rs++gs7A8MEyIWdv3/ETw8TIBdyFocJkAs5e/8CP/vZDr6zHSAajsU+X5362v2qIjZfLQAHq7ie6obZN1wiDZZCMJdRYCDdsumFN+XJ1z4AdwGbboEl6HcAOyChiBhlJzCjJlJs3D3ZcxPzdOm08ZJ6MXUE9nWkgwRLcQER7d7RxNUHEwt9h+l0117Pb125Sq7+9jfAxcrkyiuuRVxGqkRbv8TQEVJNj6dvoCsJE1UmIkp7FWvp173/7ltl5XVXypYtG+miDJN77rnbJBQ4I6ZrZU8aAq5Vh2gzMjSGYnASJIhoUjJEhXN1dUr0ICQH57Jgte8AT/Uigcib6GYrCQr9RHg7I6S0WU/HQIG1OoMx6x5P95y6Jx47NglBPViicUmc5cj/7HDh3DuAY3ciMlQCQc+LhjRdSWpM3MwZ8sADDxhMWvfTcYhSS6jP0EiyANI7vH3c5NLp6TJ73Rq6qWsQLo6g0zmDfWe0fO+7D7BH7JBvrl4ti9feaGKijx05IU8/+QJ7VBWXIk6lZqCNpBcX9pp/LwGiKSUm4guMU0mZG1Ys5PDqfj2oMRrFJTUo6AfljQ8/keMldRI9ZhK+IH/ZSNb8+JlTpI6crwA2u4tRdvcBUBUBwqkTwo+L0MhFUuAxGZDdmYFTW1OOspvYJAqyRyVGycUXLSbKG4KjuVpsRA4FuzpIMirqcICZPkBmJUEcyGjpIge8phoigpJgK8BYPQ6UQMC9jwBg+iATFixaJNNSx0BE1JHrf1IuuuRiBkM9OfDvyVhU5sqwuTF4VWnpBOBYy4B74cVXuBBl8vzzLwFKNMq+PTtM10YkAy2SkmQd6A01FZAcragr/cSDwdQP2GvjM6r7wwbT1qYuF0iDAW3lBYxyVgcDAFY1gEsr/SSJxAktWjCH7DcLCvBSrQEG7IUYAohu7ejh2J0hSexkDADd5u0fy5JlS+TNN18nEisJIMWNz4yDZPUqaWHSKJjqz3n2BUgrBvQcR9m3FUCrB/CjAQcMhBqxWICVECA6MYqLyyCdAMQ5JgcIDQXNjhw/IceI35oBq2hDWay9COHki6vC9d133jWAadrkaXga7GX95o/5zH50pIyQl1/5C1EyFzEZKuWu2++WN9/7K4p3zTL3ktGQIb964hnpcnInlgT3Di6Qtx9MkR+/0YKaPFDGUmhbWVoo2cePyn233Sm5uRnmWPfs2IoTaAxK5/HSDFjsz+T8hEx6Z3tXmUaUWjcAWQ1/70LpveaJv/ra+5KcPAFCrlBGJ46kDGeiNNfmw6ISX0OJta22R7obu8y1qqypBVzqk5omSJXOHqmv6RCqNmThJAgylKbtfH8P0Rudgx5yoLBBjlX3SQsEho+fpyxLj5OsPUdkRKhwXcZICRaxqPhRxvnjDCjvjIrcAfWvqmDzeZ8i1kdvf1cJpr9mdkqM+ALitxOX5TzgA6NoJyWM21yiPp47IVKFe2s6EVjeHMtIoldCiQKr6y4Xv/BAaekgumlbnsyZFilz1R0DDuzCInGEiKeZlDYpcRUVR2QVhUDb9h2VTmij6QuWyTsfbZU/fXizZL9ZKv0Uqo9NS5dWwHYngFALKvUP12+R0WPGihN9AV4UFr1DTFUfoNg0FicHQO7du3cSM9QvC1aukSri0zrpfgDnlXCsbAO8/2VXroH4qDNj2Bkr4QAuhAbcDIOAyQ5auk00UmRYFAtxq8kCrMFlo2ppjQzKzi+XHt7LDwdIiw1CBTDejTFcXVdN+fNUufjGGGkp9CHmqwWg0pP+g15U1Ixt5kMRQGUohEEzpKLa5hQc1LlZU1UuUy6+SJqOHwFEo1QcB0cL8XB2nD8FNB0BVLfQN6IdE/1EqgXT6eFDLmIjpEYYvTSNGusUGYayHzgOwLyHz6vlzHrc1VzPcfRunIJQqcAB4oZNUfPxXQEZNe5FF1kPFPTVKNCnLMK9wNfmdygJR82t65KCoYcPHYA0nGL+bfemClTOvYagaGM9mzifQfU5X1mZuBsgdfR7yyHVlhBPFoxl0opbSwH0CsiY+Di6ibjBKIu+AVfQoqVLTTZlHDmS/RC7bZAepZQz6/Fn0nd0AsX/zDlzOdf15DjGSeKYNHnjrXckBJIrh76RF195XQ7sIhaJfprXXvsz0XuuEKqNvA4ZiKx/DqwPdjgXuiEb6llfoiE6HDWmh8xIXe8am9slKzsfgjvIWB+XY2esoVMHpFRCmIMaA2UCJZUB1FIA1nEtra7heE4RgdWB68wTQszVwwuXWa8EEZ/kgFJCVeoKqCoBohFY9e0WyEYiB+kb6eJzWhlzP7wjTl76oBWbKMqHAQtxe750SoHJ4n5SFYYjynUtnVfHQjGOm7TUVNYJ4gtZH7tZl2s43kSAaWe96WnnCE6Tnj59sKHrx/SL9BuXSQqRUcEclx63HeT+cc6rlriXVdZIeHQsf+eMO6kOZ9YMXBiesn3Hxzh+amXq5Il08oyXLkByVxwmPajn3XBxaKSQqjvy8vJQRYSZh40EnE02/t6eB4wuSHMlbGpxPHlyv1K7axD3Qu0ysQcAb+X+kwfoHQhxpO5Kd86dxhYN8rl1jtrz0BdND0MBXT667vepQxFiLAhCxMI1qML6mkhPTA5zq5Lr4M+4jacvZO+hDNbJAfnlfYly329YR7j2Ggc5f/5c5mYbvRkHjcuhGUGDheumTsxJ3CcKGEcbicUaQVG634hgmc595fWX35bKUwgirmNNIqbvAMXpDnQ53X//XTIF919ONk40sj4XpU3l/lUttShatu3YL8XN2GZx5q2+fBXuomq5/srr5Ge/+4VkZBaQzIcDoQ/CGkdfK2RVG2vQkpV0jtHT5OXvLC+//pKMS5kNmRuDs223IZymTJ4EmQF5zXnK536pPR6RuDu0o0Lju7SXLID1KBygX23BxUUFrA0NZu1SF4iFh8QeHB96jmu4HnoNwoioU4JD1/5SnCYjRkQjMPA0D4z6oGYeovg/N9yY2jPlSfyZDx0yQdxHayGK/BnvpfTNNEKuOODUqWG9terDF+SBM/dgveZqO9YSdC/szm2QNBq5pfFYXtz3B/gMGoflhyBACSn9pW4QJSiUxNWyvJw/E3d1617zwKq/lPg7Y/s1tMLpvz/zZ/1dHSCduingfOl7OJ8+niqIT/3zmbJ1VQPplxPOGu1jUjfNkLIGBZBGkEL4OfN5NQrLnodpJUAaIRXb6M8aETRCXAbc5BQW87tu/ZbEQYgE+IfhtMGxyfz28wnklc+OgTr7gds0fAxZYczX2f895BAZSn8dJkDMafqcDoBz7g7O+pnzfd8X/fs/e0b5MAHy917Zf4efGyZA/h2u8vBn/MLV+2t97/zXuK7DBMiFXMdhAuRCzt6/wM9+IQEyNK8U3Nf+C+1MVWLAhrjUE8FeO/vxuy5fLAmXTUKYS3x/QLiJWVo8bwVJEUSDO/tJr2UQPMOTvUwT2DDCRvaXmhqisVrq+L+en//jW7+Wu9cslaQ5S8Fx2Mshrr5x7S0m3cGL97lu/lyZteYK9pdUNxRX0vXxnzLY54ww1E7uuOYaeeatl7TVgX1ul9x+2TJ5YcdHcuPyebLqnlvk/TdfpnM4UR5++GGwngG5c8UqWXzjbZJxJFOeevIZKSuuIUXHlx6SJASc7QjxqtkLI3IH54wAy2kEC9ei8RNZGeADURy/hV894FLR7C9JuUHcZ4/YX8+R7jdV6BdN1/AysN0n33/fuD8+K6L7mxHDuR9gE6kEkwsYvsZf2UHifOu6q2Xe5WtMKomSLrq31nl6xx23yZ+eetzEYGlclqung1y7YIrMWnsd6TxtCBcpY79ojemD1tj1FswOd61cKbOuusbggT/76WMI5PsQAzYilk7mmJt53wshQAbBObimiD7DqC2orisD+2r87WAOSs+q6haxcw2Qd7cekmNFbFbtUXESeeON+tGV6I3c0gK5avUlUnjosCTHxgNoeQKyZwE4UhqtSlfAw9GjR0le/kkJC4FIcLeTJQtnSlF+BqpYJxwBARIT6CWRlJn6wSP4AAy4qgZVQR9VxvLLiuq+uwtF+5bt5NanSB4gwqHj2RKFIv72u7/BBh5qAaarjLiYAcCgelwbaakpsnX7FrnltpuNclrLdb3oEGhjQ76FKIouYooOHzomtwLKp6QkE0+xAQCpH9W5t8nsV/WmKtI1xkIVwcgdpQcQsw+1oiOK9B7Uybq5byGeywqA5kXkTgCRGpXVqOMBvqy4SLQ3IRDHg6W+GmKMlDdA2E5U0AWFqOf9Qsm8dufzjDXxN4WUpzoQfZWWngpgkwNplIQSuAgQpEmm0xlx8sRx4n4oVlUAmXLlEIA+BTf0NdXL1A1w2QToV4OLIhTASyNkHGHlnJzdDRDWimumuKzCRMikjh/PoPMEGPYz8R8KEmVSJO3KuV91xVXy+rvvSwAZbFYAj1LIFwWNb7j+WhMJUw8B8BauBG/A9KDQSBlF18Djz78sO07kSRI9KKoeXv/IePnDdhSr4QGowGEg2xokgtihNICyDialL4M1jyz8VsDcuSju7QFLG0rIcWfyRaOudvVDEYsatxs1uuaL5wO0FbJokBkC+ZEq4yFO7AdhFWyN0lGfIx2AeW42L8k7gSIWIGgAwKgVF0YlMT2nKGturhWZkuwql82jcBiSoIlx0kevQEWDVaq6XWVzVpd0hbqJh5+XTIrxkQMbC0UTfVLTUME2dkoXbKkW5EbAngb1WmQQ90cv46AW8us4oClvI+nREBbEsqdEOkmIJy6iNgXOfaUau9e7R+rlwzKRFrDgZHCey5fNlOMHjxIX4iARqRFSCjGYlWWR8akhEIBRMn1iquze+qGsWr5Qtm5cL5MnT6BXp1CciSAqq2+VFmKBHCgDCkY9W0Vx/bcfmyoHnj0uoyL9mD9urKKoaZl/1vZuKSk4ZRwwUXHJsokYLEcAu0psftPnToAoOCoTp8RQeL6Qa/gqMSj+/PdEFLz2RDXloWT2l5vW3QDz2gSjTUcCri9WbMgPgGxU6h1cP19IgnTGgB0Kel283n7rryjORytKJqcgGtv5zGUUGE2ZtxCQtUsCw8jsKyuSH/5quXSdCoJY6aCHh5gvyI7pM2Yy9guMUrsVQFHBXwXk2gECT9Ib4gAdkTIqAfbcg8PA+ofr6fDmTYCxE2WQsgglQBoAFwshNgcgPwYAqB0gJuv5u3bee8KkiVz3PgBPN0N+eBD/paRCTFwM39NsolziidirZw434qJRcLOWPP4uAFdV7ataP32OAnUiB7fVQixEmxJkTwBJlgBA82bAdEhbbo6djN8lq+L/5j5xYGstIHK7jJs4yYDR6jhoJ9Zpwby5nIcuonKcZQ/RZMuWLZM2yFw3wHMFxsuJKwoF6Nav7ZS1+xNJM37iRIrMP5Crrr+ByLNW47TIy82hb6WKrp9g4xboALhXB8h0VO6drFcZmTmShYOgnjF78213QZ6Mwrk2nbL331EEfgzXQRhl3PYSiQutE4dYKBmS2p3QA2ngzDrRDyFub+fEjcKJ68N6wjo8AGipxPKESeM5V6xzHEcwQKovN0NjsYC0GAQw7geAtwLU6nFpb1MNNy133Bp6fHwHRVj+RgGu6nItQdfX7RmANCdCrYoJ1g+h1aVALw8TD9waI+9sJX7LA6auF2A6wEu8IayVbFE75yjI4Rrta2FMnTh+nHtBmlGw2xi3PQC9dRA6ATwEaXeSRnRpP4nG4rXiqrDw76pkcOA8REEmaMdKCw9JxTgp6nD9ROK4qObaafRcFzd1dTlMZFw5Og8SI3hQslnXZs2cjgMhAcKjndgwSsoMZkucF4IAF4iYI9wrlajQY02m06eP89PDvGpl/Gg5uh6HHSST5maGEOGmboVu3kvHZyMOoADcQLouBhKNp+RcL+RkDut3OuuiD2OxGBGCD0S7EjTHT+YaUlDdfb6UllcThxgLgbydjh0t304dN15yKXP/wW0jZO0Pj5rcUCWAJhMbqYTjLsajAvvtnJOTOBd4UVyA87mOXab3asPGLfTXFEtAbJiMwbV0isjMXdv3yj133iuFkDU21CeHD+2SKy9fTiH2oCybN1m87clhpSvDgfuyD/fVXXsOy6EiBA4IAu68+3Ye1E5AKgbL7594CtdSMv0srNWQ2O7eQbL38FFJIJYrOT0J10IfDlB74wBJjZtiHBwHD9D/w9cs1hJ12JRAKOaxprSwnly0cpWcxAbco2VyiBeUFF2wcBFEQiPdF2UmQlKL9JR4UgLEHtIriPGpnT+VdGMk0ZfiCpGlcZVF9IwF4QjTTp5e7r8OnBd1ZnTiPlFieRS9RGp9riNGbkB7QngQDvEPMpygPX8+WVAobaxXnjiMlNRSZ6g6PpQA6eAePYpesibWII2gUveHBRKtmfE3mvVJlUg1kLADvJghJWBC1SmUf7r/41MC5DSwrQ+vClCfIT/OJkHM3yv+B8Frfme98Yew0RL1BCJG169fb8rZ9TPq6yjRoefAiXGs5Ic+O2icWzBkWjPns4XnMD9cdYRaojaimwYizg33ZFUhhDL/iwtPkBNHcuTuO74N+SzMsTgyd1lXKEa3G9TitTNfnyFAPlV0sfHgz0Ol50O/f9oJMkyAmJM3TID8zw39MAHyLwByfGkfYZgA+dJO7fALfw3OwNdbPPA1OMH/i0McJkD+FyfpC79lmAC5kLP3L/Cz5yFAtCcjMMjfOCC0Y1GjrTUVIAaB9+p5EyVqKZiiWz8Ccz/2bA24P0Lk9nV3gYd4gj/3kLjjAwZG/wZdpNrdEYmwVgVX7YgS7RxJunBrlxsvXypPvf6y3H7t1ZICjhbAvqkJwP67930fzCqIWoYBuWbBCnnxgy3gIewzSZGwIqRXDMoDoberOyUBCKmvue5SefrVp+jImCfLvnkLe30bSSwZBm9OSUnHQBCEaHIAvMhX2unorq1slt889iQR3+AW4F4OGl/MHs6CULuHVCG2sThAEKTHRCL6L+Yc+LKnpFgccXc0aToqzu0BQ9AEDt076F5T93Zaaq4JA7rv0x7vL558SoAgouNz+Ph6sD90BBdrQFQbIpdOmSzj6aHtJ+HioYceNgRLB6aCaATWPWA3rWDDLnzu2y5dIo++/BIOFl8wkwBqGexIjAiXU6SM+IMH67507cqL5Y+vvML5J2EHrCCUgnh3BLndkDkW3Uye4+tcEVhDtTF2dKH4sBfPxSxANPNgxxODe3ftJe++kdiJAWkgt/lIQbUcLcZtEBIhzmzc+4hNmD5/FqXPWdJJDMoklLYJxG5UAMIfOoKqFOZGlZeaQ2btbpNQynYH+9rl+qtXAdpVo8DtRR3bJoFEY41EMRkOuOXAmexhUDkrMAUxoB0gPag+2wFc9h04AoDfJSUAunbEEd1y1zcAVCMBcrcDFgpRW3E4QLJk4cK5AJh1smnzR3Qg3A4wygAD8G9AcelCpncuvQKHID9KAPDu/dZ9TAbiivIz2eR3o0T3ggEjgx71cwgAhx+TpgcVrNPpjG4ju9Y8Eo6tDaCqDGCsjJiHiPiRkAIUq/JztbVaYOokY5MTiCRCIUnHBR+U/gT6NwCFq6pRb3aQJ97nCJgznt6NQanmeAMgS1RVqn0bngBnLc0NRALtkatR4SuoqrEkgQByGo1jfgGAtALcuqH8tPJ7HYrNRoBFD4pwXPml5T1euCfsIUIK6CnpVkIJUC2IImdngGtf4jbqAFm0GKgMl0YScT0JxKWUQ6T0MCA0y3vzls0ygxL2iy9aLocO7peZxGa9+tLLOHt8URBHoISOk+88RByW1R5HwhLU88Xy0aOT5Y7H82T65DQsZHQgjIqVhAjcDvQijGbB6QLIGQSQbYV9dCcKx4frfmDvdpkxdarYAywibxYbCl0XjlHz6g8fPQHZQmwRpcPzAHODvD0YIzU4EJqZ8BAhkEpNFb1SlAuxwTVUI1MT48bNN4AeE+3DqJRLF0yWdFTKXcWZUlNQTjSXBx0tXWJ18pbtJ9uliGsaPWqEWBsBwtogKiLo74gIlD5Iqj1HysWFOPMoCLwYotU8mYwQl9LB2M7HnVTbaJGR4NNddRB4xAVOG6cRbg4sCERDEfGz/lCRZLN+NPPLwvfcsHoGBMdeoqb8xTchUN5+v0Bwm8ni+fNgnwHUmQ8ZOD5uvulywNJ9KJcjiJMjgobuiFgU3GUswg4s1B4UMt/681my7bkKSYl2IwaI8QC466LxQUQ61dNRkJw4hhJxCokLq4QhJ8kTxtFPE85nOiA2xmUwkVcVxLd4BEXirGonCqifcZBgCpVvvetWxjkAF2ReByyyA+XxbpzbKtTShRASWnafNmYM6uZqFnD6Lihb/+DDLfTXzCTbPgD3S710AGL3OLhKJ/NGledJEHsBqOXXfitNBhsjpae5RnZu32Zy8W+94y7mJl0+sOxeLNJ1jENHFt8RsTGSsXc3DicLDD2RdwBfoTDZNoioo0eIdEP5HQ6b3QnAvJfILGeIPC/cTx4UTLUyDnbu4VwTH5MAi64xbgrwarG0F0SKBRC2B9eCAvCqbFa3ht6QtPRJLZKVOE70z/prwZoUaavwYC4V0dszFmC0wzDP2rPhCXlUx+KuOfwBAOsdqA1UQZ2Ki6AJoiiF79cyd+3BmIvtUl0Qh49lQO4Vy3e/OfatUgAAIABJREFUfS/HSgRVeTFl46f4LCGUZ+NUg8zQHH4tIPcDsO8GMD1Gh0QEHQ8uAKbajbJ0+XITe9QLEKlgtQKiUZRBu0FE19bXy/jJU8QX10cZ83/X3gNSTsxQC2vow4/8zEQ6LeemMmlKGqRMPAqCQBxUvgC1gOA4Y9z5/B4QwsgFDFHQi3JgAPebMy66bpwAqmQvBxh2572iuUaqoB/EweAJQOoOQOqJAtwV8HZAnRvcVLVDQeNuNAasjM/vgZ0zhGitftYvVY3rvFUHhJIKTswbdfBU4ZZTEnMQIksdhY8+OFHe3tqLmp7CaFegz17ipZgvvazxVq6bkmf6FYiy38KaqNFCWhjtyVrSCZFhx9y1qHOO6z8C95sSI85kZrZjo2zk/qA9KzW4OGL4PC7c/D15UKrl+uk198d5YeWzBEKkD+AIq2XejIFcUVdAT2+3HM84isOjzRAg2tekriYXPr+WoCsx1M159GRsahG6D9dVCZB4QGYXQOUOit1tOMz6IH/UieLmyr9D+rtAYHN7wKHC2eE8aQSTE10pFq7PiNgREHqQCazTpbg+0tPSTJSbEkgKsocRgbj3IE4prKNavB2BE0h7m8ZNmiL7IBK0rytqRCz31A555K4R8o1fFhg3RCBzRCOkKirK5fDhQ4DxI03km43PHo2yZMfO3RClxDNyP+lkTJRzv2uyQWhwzX3oSXKyx9EEUesCmeNAkbs6QMbgjrO210KCR8q8SWniTfFYK68fwn3ZzTtQHv390xIA+b1i5QrGgcjLr74hWz/Zh0sxRSpr27hXoqShGK6F+RqbFCerrrxIjmcfwT1ElFZ1mYS6Rpl4MRUkKIGRDAmrDoTjJzKHCuRZ38OYN/bc/+q4ztptZYfrQseaP3boetyGrsx/BfN1buk5tDCnPCkr7+faKQGakJBgyKAuSA51ZTlCcOjGy5dxrA+Lmp+qpL095FlEJDGCPAuU88DZyX1/VHwipJs/zxSh5vmojHW6j+vpFRAAuV8MATYUM6VF5+q2icBt4oCwoxaiQx9IGyD5ezgeLSVXRY6Oa33vbq5hxWuLzJgfTfTVmZiqAbUsg2voA61R73wOAfKpM4TjUBFCFBGi+/btgwiNNzZqdZ6oG6WSjYK68IIhpZTU0C9VCSn5pgqqKtxz6WPTeMjulFLWy3BiTduYj/rwrCRKkG+QlBeUIT6BvK9pZUNBCbyTl3zvez807lTNch3sggChE0S/hnwcQ56OIbfHEOlh/qy/qxPx0z+fjvpSF+4wATJ05oYdIP9jKzRMgJxre/jv/m/DBMi/+wj49/78wwTIV3/9hwmQC7kGwwTIhZy9f4GfPUOAmE3D2fG5px0g7G96STaora0BY0Vgi6jQH6Gm4iUN7VXynesWydgrSBZhnzsKDDuOvfJRMOIM0hFe+csbkA8txqWuPeF+lHErEdKJMD8M/LkNHErdDPZOYEYuXbLuqsWy4tqLwEWcETbnI65rk4f/32/Fyy0CXMDFdBhr1HYvBICDI+kXAfTTqpCd+Cgrwm7CwuWbREItu+0acSaxBn2mbEToG4zI3oPy8qZaMA8KwN0dSb4gPrqJ9BU7sOTvfOt+IruD2SfijgCTCgVHunLeLHmODs51Fy2Rv+7fTQRYC2kjLTJy5BgE9pXslakKYJ+nZIkKylQ0qGSH7uuiifHOzc03+1EtRf/CL8WKEbhqt4oSH6A4JGJ4GSPAvXfdKUvBmDSa/L333pfHf/84JIkXYrl6uefq1ZI8exoC5AipI37dAxz40lVXgZGQ4mFPZL1WyKLvUxxBO1BjwMZrECcHsGd20sgtzn8LQkZNPFKM5Fxf5yNAtJdbHSzupDd029rAlbqeHCxCLVzDhjUjCxVlWYtknWqS+AkzZf3OveKJujY8PkZsAKY9lEFHwp4EkkMdiwvEHuXp3r37TV61HvgkCl1TRlJWbGfjAvZzwUpkzapFAJa1pvg4lLgNHwCeRMBHO8BJKxfJFcIBxIV+kCZTOt4O0HzkWJYcykDdimMkInakXHLlNQA5x4hiySOuaCQbcheZOnUSLFcBcTAFsnz5EpSqzRSxA5zQn6GZ8+qQsNDhcYzXUkfJuptvIzYGoL69jtb5YgBQOhAoUK1AOarxH8EQIKqCVgDNTj1KqJCtKEKdVF0OyFRPbE5uQQnnwQmAyhGQAHaO3o6xFGl7eLpgUgCQBgRCDmz6OzRupY9MuTfe2SSO2KQ6e+wlHtJhBGSJPeBWJ10Y1ZBJ8+bNYbD8RlIpxF7B52gniubgvj0UZI+WMIgZOwVrdNJoYY3GEQHQNnMsWoJjATgbZFBmn8wj1opYJtTAhTBpfdAojhBAbqiE0VwaAqQA8EUHpB9ZbHEQSBqVUssEUYDmJBntCfzdwgVzUYVSTA+wo/EfLTCGgXRRaIHxhi07jXtg3MJLiJRyIMPOS/70rShZ8cA23B2TZPbUNHF34Jw1VokntqgQJbl4Dy/y56wdqnzul107d8JqOpPhPgVQkA4Cel60HLqt0wp4fQAQMgDQqoWOlsmMo0SxZ+Fw8WNSZB3kM1D0ixXqyJFKCLZoCfFzY8EpZcxmkhE/TtopLy8GvFw8a6q4Qba1FxyXuvxmis5DWOw6xMkzVI6Xt8grO1tQMTsCfkESscgFgBlpQfkAZEI7wNP2I8WCeJpuD5FEyJGR0X6mHLkeYksJtvayXpmY5kORfBs9AG4S5hPKNbOJK3aujQezZGcxrxljL+5EhcUDTOZlnJQR8RHS1N8uuw92yCzqQAK93Y3q+pNPimXlxWO4hv0G6MwvKhMXbGJj0tMpS7Li4JkoH23Zyvl3lh/+5QZp3McKaauRj9e/KVddTPwbY7ybedNQUSsl+QBPpMkhcKeM3EfsWIhSKOVugyiqY7FqIzywEQDUnoisNM5vEwXoauurqDqFCnw85NdkOX70kEymH8VusE/qCvMpee80ET42ot7UJ9UMkVUBC93O9Xz7nSzh/iDXrrvSFFdXElfXziLWCUifiUPB1d1ZHnvyMjpi0qQp+yhuIBZPm0Wefek1mTZzLkxuv0yaOkOq6MfYtXuPjCK+LjkxXhwha4rzTjJmWonPw0kEIBkEIHfgwEGjSo6AIFNucvsnnzCOiZCDgAkOiwDoHKAAfgcdDammXDsCMkkX+AacTIEo6ZW1PnzsqMxeMM8AbWOmk8H4BV+DLbBcOIxaAb5Vd6yl6ur68Ea1rc4qBQW1xLgZIqQFYlFLizMgPRYvWQJQaZGtELXaQTSO8+wAOPviy68Sx1Msv//1LyAFAWBZJ/qJaWri57uJk9HOIUKhiGyq4mYWShfDUUkFcNcbyQiA6HhA1bT08abrQlXpz9AN8o17vyl79u2H9XekT2EsbDZznROTC9FSAfmx45O9ctGqy2T23AWQKZmA2bvoA6qSH/7kWwDv3IQgf0M5Lx4Ana3lJRDLDsRiNXFTonOI+D8WOW5mPgao11JuJXWCGQuxAJ0tgKVWzskgDxUKR/oB8gdCkimQq2r1bgB+/ZkSCu4L6BdQgjMYMkHB6BBiyJQAMYp2AFvtehrgJleO7bQIgq0XGUMNhM7jP5snWw6wzvqjlsdB6DQISYB9013BbEBhHRfae9AH2aJklr6WBULdwtqrkUJunHctG2/AYRMDWaLxRWpTdWT9roaYUadDMVFi6bgZlKyxY2yVA/B68TkGuScN8nqBqN3buAf441DSMjJ1AuQyNo9R7J0QGyuz5s6Wk5Aho5OT4A95DfWzcJE0qkjJDu1WUEW9/ndoMB01PIi1Me8U2G6C8KmC8AkOplulCgKRNdAb4Fzf34lr4xfoh+PQQgdIIz0ysRw/YgHGSRduLy3Y1vNbVFLKNYFc5Kmgh+uVi4NOe7P0qvTy3zo3LFw/JUD+4xtY3fj63hNlZsz4M5aV8GjFabJl82YehNogg2JNBJR+fn4MYsjdFMYn4CRRAs8vCFIS4le7MeJxbGxYv5l1LNYoTaohFuobKuW66y7jHBMbeGK/zJ1MJwvjxJvrNJPItjK6VHSdaGZ8aQxTH/euHbv24dYokTmUqde3WHAsBhC9uJ71tVx++l//IS5eDjhCHCFHSihhd5UTH2cQL1WK6iTSOKTMPQS30VH6yLRnJ5i/b2ada+E8sWBIJJ9JO4oKmH8a+aXEqhOEn8adeTJuHXGwKaGppI+uCwrmq2tHyVN9wK7jQdrK2OnnCS2B2M7+0z0YSn5wilmLiORjLLZzHvW+HwcBG8l6FIhI4v31H0gAc4YLbkgQe8ZEMzcX7RHx0WcoCF0lXJXsqCKKT10gjhAs+iDayVhWd4aqi5QwyX56qky894RZxxT3PmNVVserfp0hP5Qb0GfEs/NczyZHPHC76Wf0hJBSEiQxMXFobnBsSuzs3rBBIpOTWTMZY/y9Xmt9WG5gncsibm/KhMmGfyjAGRiP+6WWCDl1h4zCNeNP/KaHA6QpPVQnj54kWrQZgicW0nBQ7v/e91ExYUt3iqJvCNeYAvj6S0/ip19DT7dDzg+oD34f0D9DhOgv4wCBaD9fj8Y/8zbvfMd+7oip0xFgpzcBwwTI/7zSwwTIP/Po/6qPbZgA+aqvwPD7f5VnYJgA+SrP/tB7DxMgF3INhgmQCzl7/wI/+ykB8rfO8TNkiMYD9yN01T7NNlJZIhCBV4NxqqDNw8eZpJJ6+mI95Xp6JBfdfqvMnjVTfv+734JptEoS+9wHH/iBIT28PUn0IV4/gASfHpuK4DuNU6GTPao3OdwtHXngFg1y19oVsviqlSSalCJID5Mf/+BJElR6EG7iuMC14euLlHgQYaldO8JHXPMeSsbY5IqLF8jcq1dIfQd4ZpwKsK0SHhOOsD8bgWq81GBIqClrkuqMYnn65feonSAIgfQVJwrQdc9bUV7FHtIPJwUCWPaoEZGhsmbWNLn6vm/Khg0fyI9//LDpuMw+WWB6NloRfmrXt5MSRCo+VSsHX4opKJai+0HdT5jexy/6MueeTki2bFZbJ/tnV/Z2xOGwV9Mydw8EsjcsXCzTV18hN954IxHaLrw2sVZXXSYzL1mBUNGOhBJSPjT9AyH9PXd/l1fz4McR2Tkjdgcn0euk0daaxqQpK05gNg5gQu7EcevPaU/zub7OTYBgLgDPV0FqXz/RaIiR7ZpafztYDWjeAYhbVtEixZXtAJlu8uTL70gg5IMV1igYRsad3oQOS6vMmz/dFMc6clDHjmaIOwpejRqJg22bMj5derDgTEDmXl9RQElzhVyzernUVRQB5vtKP6B/EordTpS23gCMdgqCwUi1AYL6ANjWlGqWPptrgODMHKIjLP2ycPkqGZGQLPtxmhwEhBs7LR3wI5QNOsXXgEl1tRWymv4MLTR3g2Dp5sM1MZi1NHbT5m1YirJNoW/6uEkmYspu0IKqksglAEgtGlYVbFVluXZ9ig+2KSVANIpCQdRBiJkuQA0tr9VM/iIid3wBYC2AbkGAL8FBZNuDSVs7miWEwWvB+eBGpFYfjphBFNQWJk5haR3Hnk2Ru1ViRiYTETQTV4YrjFsuoGqDieVSQO2iFcsYqJqPby8tDGjtxtD4FguAh7vmf2Nx8gS4sgJEkAJuFKHlpypg98pNXruPbyCRKSEotWtNaXl0POCw5vYT42LhPGsOfCNl27GUXsQnxqIaHiFtvMZTzz4n43ALuHNM2o3igco6jiiz8oJ8Ji3XPhw2DsX/q2+9K4Nu/rKXbO8JcxZIO2RMaeUp+fBXs+WBF0/JJRfNh9CiF8JG5jrRSkkoW+1wf/R09Rr7lr2di2z7eIskJYRLOuW4XYComrveSenQDhTAh49ly/SZ8+BaXCmdngmPBJHlDlFUVyqeDqiIiY/y8Q2XJ17cLOtuuk3su2rkhad/J0sWzQGYC5YPiWPxBhhcMHuO1FIS7NndLD10u3gz0R010pxYrYNZVVLeSQEx16W4USgd96NYu0XGRntJEuRZHyBLVn2VvL3ZhhMFp1G0g/gxASvKLDJhGnFBkFN9DRB4SZGyCSKGdDCJBijqoZciKT5NSmqb5b29WWLv6wgJEcOYaSISBKWylzoy4ok3K5aFE0Ik81AdRb/xkBvFsuLSdFxCHfTpFAMACn+fJJEoa22An2n02hQW5sqaRxZIA1FAjpwHq61J3nnjZVl7+eV0DzSJM0TbKXparHSg1AA4nSyy8N5u4sDiOJ2OiToiaCwDNqnTfEAKeWvIadcop1b+PvPkCZk8dSIl7XNQ7tOfwtjdtukjSQXQTcA9ojFY5sYCKDrAvGpE7V1yqp7uFZTyRJXhIJSEMQEyb/lKcfYLkpNE8jgyj8sh9uood3r0iTWSv6NdkmJCpKEsnxtANz/bDCDpJO0Uu8ePHE08WzDq7RPEAjVKTESoTBw7kjg84olaKBsGBFXwWR1dCvJqw5UHdsLDR44AErsYBXniqNEGmHdHna2EnUbTBREjpYSFlvcqEx5JJ4iSphm4WdZ+e55ZPw98XGMcHAnarcHc2ofzZEzKaKOMtwLoaQ+I9jH08b4bNm4yThDtFVAQU28UGl/jBjmZBCjKLUGeeeoZuf32O8WB9eOpPzwhMZAWCxcvZZ5Y5fa77iaCaJx891v3yEAHxVrcOFrpENLOCJ3bhbif/AC+NZJGHRR/efEv5ClqTmKLKcFqA9CdhJpfu0pO0TFQC6ifgiNn19491G70me6XUThQcogA0l4cjdwqLasypK8nDi6NM3qB1zx0dJ+8u+FVyTi+H/dJMIQtTgOAXi8skRasox6cj+aycqN0twdEbwdYVqX8ICCl9kJUQNCo4t6e69ACWaKRZa6cj2TGVRfnQ/sNtGeonrXSERL5EOu1qu8VSNeiawWCw3GGaayTqjM08skJx8eOPftRQzgKzxsUoVtZx73koW+NkR1HiBOC6HRnArs76nFChGjLGWRXDWCxMkLqsFD3kBPXeogQIQJLSWIUHgqVap+JMmaqaNfr1ImbTx929C6uBEga0VAZuAcCIGiqcIRolGOQEiqA5NonZadl7wDA4TiRSoinqybqqIzumEQIY+01UvV/MVGFyazjPazVzrhiOgDUXYkS05LpwvxCc2PXYmvtdOhg3jVz7rRUvZD7XBOFZnY4p2qYy2NTx0F60EeBYymGLM/aBqIouZ+GRdDVwsdw5GHFHtdFN2tmLOPutTfeIgLOUdIoPC+ldL4MQlQ7VzSmTUlTlZT8+J5YM94f/AMRTRo9hvokCsWHPhxGR0UbtcUjjzwiEyZMMA4EjYHSqaYRYNqf4cU6ohFSmu0Zg7W2x9pk5uXMafO4/xINmJHLGjLDzK3cgmy5/qarJC/nGLFqHhId7E/5OUoYzn16wkg5BIlZxT3PXmOVuI5Tps2S3fsPQ4AUy0233MP4zJItO/ZAoOYRN9iMM+0WnJ++5sG1gf6wELqmSvfn0ifBcwJxj2NxI+j8LOE+mHkyR8KjYhlb9jg0AyFQKo0bZgI9U1W4Kg4cOgRRlWw6qNr4PPGcv2JcWDoONDZPSRB1eSXzPfrAnJ6eZorsXBArlHO9lcgKxS0xAlJbXQmt2oPBvKknNlJJEh8eIFUwMW5sKo4odx6gvWXnrl0QN7WsTd4Spo5PorvUVapOJSXBtAjdk4dGM14ZE10quODvzTxiPCvZomNcyY28Z2fIyHV7TMeMReMJ+Xtn1g5jW1aXCP/Tvg47/ruXiC99ENQILY13U8IoOyuL+LpJ5n11U6DRf/o9+t+6/uoxjCMy8zgRnKq88WCtUXeKPizquGjk+PR4QohX0wiwHoif4jLuzX7ehjxLYw1qZc55wJDFce/LPJopuSfzOQZfnktCDTn7zTsf4H4VAJkO+cwYMw+3/M8GmafkrjvvqQ/SQ07lIeLjbAJEKRP7f3EC5NxbVD6/rn8XQICcbwt8oR0fF/rz5zu+8/37MAFyvjP07/zvGg94oZ//3ADm2a/+eQTl+QC88/37hb7+hX764Z//Op+BYQLkq796X+768dV/vi/3CP4v6+PnHYkKa/7bOXDuYz3zXme/54AKjs5RQXehx/flnr1/1Vf/7Jz6LDnC5zbO8j72EyAN1DC0IpgPp8z8ymXzZc6lK3Hn54Mv+hBN7C9r165jX8U+C0BCo5o6O3DkIwRXQiLCF1EuokR71yZZd8kkWXLLRdJMSk1+Qak8/jtKu63+YHF0PHrGyDWzF8qrO7awz+pC6JuLaBBHCq4Odd1XN5fL7Vcslfm3Xk50PD24sWAM4GSHESEvBTey4J5/6c+vslfykJ/+6OfEf0fSa2oFoya6q7aRyOxwhGcaBd5t9mnNpAitW7FUpl16kUm3ePDBB03ShTNCbA9Ezy3NnZAxASY+XpNEVASnxIeK7RQbMT2T7H/P9D/qSPkfzy+nCRAzf8AR1AFifjciPD2/iGYhZxQr16hkPY7ePgv7UpJ0gCOuX7FI0hbMMpiSB+6Pb9x9P/trX6mC7Anw0+h3jdgi9ootDttfI16NgC/Q71dhpu47Ne5d960qQtZ9qUZJ6zHXI5pV0Z5+nR0BfUYIqH+n8rHTekGTLjCIqcOufeD5wXZUnmVkere29snh46XSZnOWo3kVEjgiQU4S/aRxFAk4HVLGpUgNkVYeRBPlZOcQJ1UgiRRsBwBYpRClMQYF934u+OzJ6ThFvOTInm2SEh8plyxaSNzIKb6PHC8sNx5sugeJJrGiZlZg1Z1N+ykicfwADUifBt+yl0M4Nw6iIowfNVZWXnalfLLvEF0fO8QtKlBWQBZ4wC4pkbGT/o8f/PgH0gnA60m8Sgev6cjGOotMdAVG+gcd6R2INGrbK65YDQChykqbiZbQshyNnKnnRKv7Q8kQBauMChMAVE9eJyCgFYWwApFahOtHLJjmiisYkhAfy6BxkE+I4JoxMY0Mdq4aPQoDXCzmGiA2ha90q5zIKQWA7hJvnCmVKCZvuPkm2bZtG+Ckp3nvi1YuJz/9oCxAne4D+KUoSTdAmWbL1wImjyHzvUcLeSBttDNjEIC2i+NqIgaruYmoCUCvQVwZdkTJlAOCuVEk3I2jwZdc+WJAy2jA2A4ADhtsnYebPb0C6SYf3pnBryW7r7/xmixbuojXgiBBOV92qtjYhJRQ6eV1t0NQ+GLLarEOyisfbJeR4yZj2fKSHPLRP/jtPPnlRhuZekCmvW0yIzVRwgB42zjuCN6fwHfZtWOfTJw4Q954/TW5iox4cCNGaT9jQtWjA4ArlHhv3CkzZs2XfQcPyn333Qu4jG63r1N6WusoPa+TQQZ7RU277DheLVdffa3YtZbKoR3rZdmimZINYFbLghESRaQHcV19ADL9ECbuMK4euHT6AWdrK5pQcwsF3bGSX98uJ5jwWgprB4g/KcZJJpFV143jpIRyovf2WiQIwXQgIGVnRb2U5QljzhOHi73U5bVL/OhYeedYqfiG2UkUJJNLHw6gNntcOHHy1qYd9OdQWeDJ0sViVQ8BNo7C9QxUzsnx/pLoS158Bb0LxBBt2tEoy9eMlc27ssTD38WAw7mAqSljksiAj5UIujlm3pUkR588JuMnpUsN0Um1jPMD+3bL0jlzJJj50sAYd4Rsc3H0YPFE6b+3QeCJJJls//gxKVKCMjsMQiUz5wSgagJuGxuvn0rkXRnguc3Y16659kqieJTws6Cib5aN778rS2bPksaq/8/eecD3Wdfb/5O9995J0yRNmu69WyiUvSl7FUVAQUAUHFcceNWreFGGXFwgyJCN0BbaAqV7pyNps0ez997j/z5PKPavCGj1gtzEVyxN+vv9nuf7fOc5n3NOJe3ebbGaWABmtRBU1nURel6MgmjAvOkDB/G4Bwe1r3//Hvo2iiImogEmsetuzbLuijjG9T5ARUDYtnpILyZZ3xBzgwX/+QOP2GyUIGlZkxwLvd/+6hGbh4Ls7OWLCaJHmgf424A1lpQUjajC6ujnPUj+lMfgQ79VRb4L47SDKuVUqo/DUGS58HxcGcfbyAfo0zgGaA2k0jojI8Ox+Lnoxjm2/uVi7IASnGBsWeEEMwaHqQzPR7UiAmSAMSY7GAGr8ldUxs6WbdstDU9+Vc4HcM+l2N14QADLQiYEhVwZmQnPPP2s3X33N5EGko/y4ss2e/5Cx0qpjPGXyzy5AfXTb/7nQQt0J8enpY6J38OpHJd1UhlAfCzvI6BeQOhBspXmQHgIIKyFHD4EuLtwwWKHSGihwn8/Id2hqDcO5B6yCVmZ2BUlA5bXAyDvgQjJJsukj3D0XPuu7K9YtDa89Q62WZtZqBvsp7/4AflNhJsD2oZg6eTGs1KgcafyUABrBdwHAJwq66AHJceQcjpoA92XCL1oFrYAGL1u5jiRNbKaioKkkiokgrGg1yhTYQvPIAywtJO/R3Jv/bD3tYDMLqgbRFhp4VIukSzFNm/fxfgosCEqFIKYcwKYk2+5NsFyCgHQA7CCgrTWtzeEDdAwBAgANOC8QNtwNizu8rOkH0j1IRJENkN1EEE+WBxJzVJPxb2q2JW/4IS0U12v3CpZOwVRYV+M9Zi77JC4F5FqChzXdyBSzy5ZekFyBGOfpEVeVfAKOwui7ZSVFMh83YQlmP4cek/LqWfq4nxOp1Px38564YciLzYm+j3inb4MOXyEcUTro4aAnEYZEci9TJk6zaoZk4MooUZQvLiiFvKS7yOLtTvFBn5BUfRrPzYyvZACLfYGaqNlp5wKAXHIyQMpQnXzw7tnvL/T/daD5Q6RJ5uoIMDq2MQolFLrALmxaUJZNQXAfvPmzY71keSwspXyZ8xIHaEMl8ysiSiHUCWSZ7LygnNQITbYprfesnPPWYmF3LDtzSFDiKKATTzvQawbU9KTCGKLZ/0E4AYkT4NI1Tw1gD3XXkiIZMh3N0iFtes22JVXr2IOcmWdx64QcvWyK6+1+x/8JVaXG6wPy6/rPncNKpt59vOHfma3feWL5HNgaTjgTt7LAecKRo8gAAAgAElEQVTZeUE0TJw01TZu2sqOiUoWLDT9sIIsryLMnM2hiI/Tzz0PKzaUJxBmyZBuw4xvhdCHsJnKpQjBnU2fC4qXNn4WwEZQhIBUb8G01c5t2yyTPC7tDZTPo+yO1HFpkJAVEJuo47C/aoC4LS8rRe5MfwHAD0MNE6N+D5mRk7Of/o2UmTW7i88NYj6R3ZQIEO0ttAl1+qQsrui/+jlN6FQvKfdLuUjHB5zn/Xq+TbppB1Ox1nvlgaDLYx4TAaL3c1W+h7ahDgmCwpFqqEko4nRPO2l77XlmTqdv8NpaxvoRQuMj2cdE0y/z8vKsCc/cOBQzUoLojCeVkK5LG01tjnV2PMJcN5NcIhULhJKhtvr5Zy0SEllKsAXYpfUjVw6k4KQccm8LzyU6hrmWeasDterECTPt8rM/b14uhKfzPwXdeUDSeWP/5uXY06kSiWoB7YAcAkQKkFEliMgQfbkOSyv3ISfQT/kZ76MUIB9++R9MgBx/WDnR2z9RAuNEX3+i1z9GgJxoC36WXz9GgHyWn+7YvX1UC4wRIB/VQv/6348RICfSxidKMIwRICfS+p/W1x5vhfWX1/hnMkQODQEUwra3U1xNnmgVIditHfX2H7feYDPPXM5ZahhXkVR7/oUXKRabx/k+1XbsyLEv3PAlzkJYBY+AX1eP4J7hZddfsszOuO4sKywj5zMVlQhntZKSGvvut38OtImLjkuwXUvA9wOPPw4ZEMJ52sMqKfCPCkp0bKsi4kPt4gtPtdmnzbOm7lqyRQbNP5QzEIXf47kGyjkpAu6yTes2WkLcOLDxUPvK7V9zMq2DseiqxjVCDh0iHGSfjB0Hhb6xdilKi7jUcfbNr3+DwlAPzq448CAk8PTwt1XnX2xPrl7ruEeI9JBDir6lrFChW7DcL46rEPlgAsRJOgWPUNEdBIgQE53R9DqKD5UBImsuvVcrdt8SBCgrRBkgX7rwHMtesdRuu+12cCOyXjvJj/SPBMchRxlMQxi7cnvdcVfoQgAQw7m0CexB2I0sv3UGVdGfzs26Xv1dFmf6UwoW4Rc66+pL13M8+TF6faMkjfN7HWblKlDU/tDIAMhwAcHS8DfgQwGAUUetuhWggADpHYBtpYBjialJljVjklV3AGKRG9DIYTmAaukggPIl8+faQgKcK4sLrPzwIVQd7bZs7gwq73stOsjPxlNxunPLu5aJrVErlZ1xeJYNAiAo/4M7RdrjYmuee86WL16KVREPpqUTsKwVW6QdVLj6WsbEKagNagFLRmxjwUH8w86h+nMCDFE1Vbl5dsmVl3BixrMIG6EuAFuxRYewyxL50dreA1gaRphpOVZZpwJCBQJCYE8FQNAJwaAAZAGeYAVOCKgaVF++NLJIQwFtnYCOAgE6YNvgpwBl/bEAS4EooSIdpGf1Ky/aAvzOg1FPdALWC993gYAYwPqhCeWHqt4bIEA6sf05Sji48j0EOgh8WL12td16660AFDsAijNgByMd37iD+/ciz1pA/xpwPkffPZA7bhAWbQBuAtYE9AlAGFIWBH7/rYBM3QBrynjwpFK+C7lQHJY1qob1xw4lIBivenCMKEJrpAiZhNWSKyCwbLcUNh3G76sIae/GEkz3ewRwe9rMedhdVAJIAYgOe9jcZafZRvzyigFm9wAar//NuXbp97ZzrTPs9KVzDT7OKopyzBPQMBZA1JXXvPbqOsBjgGbuZSWe7kZgOii3tQP2jmATBo6JXchbVNQG2P5DB+2HP/ouABDKIPziglDENGFN09faba+ufdf8k6faKaeebHV5m62lnByYi860AgC8sMQMqu+xfMFPzh8AtqngkIXDTnohweqjSrf4cLVFAmIO9gdZIc/iMDK03EIGPeD9KRN9bQa5H21dzdYS7m8HqBA/UEWOAQKIKbERlr+nwRIoCp8+wc9ifKmCZrB+68m9loid1bKZk6yhtN48BpiIKgH/YZhbAZW3lwxadIKXBQBctrYMWhRWWgNdLRZL50hPDrSSqnbzDg00t4Bwe3VDCdkHXMeZsy0b1cfata9adkayTUyLt5Nvn2JHfr2bSng/p9rYG5XLCy++YMNdI3b+aUvJRWBSwNantrrBDuYV2eESPAeZA2LwsQcRZmIFqAfE84GUGgTNnzFzrj2CWmH+gnk2FwuforwDVILH2gt/fMZOW34SQxcZCs/OlzE5wPh480+v2oply+iz0VaaX2ar39pp6dnYBgH2dkNiJpO3UcvE9SY2VktPO908Ac9CAFeXnotN2FastMqO2LypmbwnZBYTFNgdeROR1gwR88pawNvTzrI/PPU0RGqizZs+GdVQO+QpEzHWXYMwv63YbVVwb4dg2FXZ3ob1WxJEUSyqDh8myzb6qif3qaByERSBAI6lFWW2n6p+Ve4HAOaKLZ59Woy99VIR4Hs0E2uUA2oyzwKIawyhCoLsEUCtSb8W4kXseTTEaRcAfhG5JdHY2igUWNI/qcdio8m0YNELBvDsYn7YSF7CySef4mQQ3P/gQ7aE/z7ljLPsjyymh8lEkU2VJwqec09dYIMo6frp9L683wGyPiZSda6/KxtimDFbXlpGbkWSA5r3QW4eOpTr+Df6suD1QnblkQMRhYKjlXufTjC37jf3yBFbuGSxbd6yhfmJfooV0DJC711RceXlHXFyRQ4c2mcFFYftZ/f/l2NhFcjcXZx/hPwON4tgbHgAnJaQr+D1XgW6O+oCfa4LVceyierB3qsL8kBqFSktnCxl5mStK7LvSUtLhyhpd0LQi7gHN+yFomPj2FgQ1gXgXEoWRC9zQCLPr4338UdpEo6vYwk5Idv27sdSLZo5El9JyJ2broy1Q8VhECDYZLn2MacS3iWJJuN7kAVWwGwTZFsU5JzI6mqIpjiIltFrGkalcdR5No1UpR9BYZOcnOLkrHg6Nl3DVkK2gwgD2SU1cy0KzA6GyOnkOUyACItjTNQx3mRV6KksDkLTVekg5d2UKZORxCqXyFAjxlDdwLzPYi/4uZf8jxDUgUOsQcog8QXYbaEvNfMdxP1KmSKfTOWqFBaXAfB6QN7FYllIBoisq1gTfVmTfLHJC8GuaRiiuBk11MBQP2QSJG9iGuPADTIjxCFAciBk2nm2qrD/7p3TnbXrwWdRTNGPpGJSLoaqKKTM8eM9c/P3ow4qQWF0ubPGyaZr86ZNjo3R3LnzUCPudUiYMvIgZK90Gn04B3WH7Jy+fueXbSJVKtdfdZX94N77kN2m2yOPPgnZMGIV9Y0QoSiG8EidPX8mm5oOlTLYVIjDqRMyLR8rwOcg2hOT4yAGRy28Vl56peUdKaYN3O3ZF15m7pvm5LE8+ptfQ2xMZIxHo0otoUDgdPq0B2suuVJcbw3kVimbSYWz+0H2r3trI3ZlcXyaO3N4n21HeeSLcqWVZzFn4SLn2dZLdUMfLC8qcYgDX+apPIhzN2VcQGyI+EqgXxagfOxjXksH1O+j8COAOSaJzAygM0c63EJuSw7ZLm6sm5NQidRCVimTJAmFTyLt7EefZ3uBeqTC2VeInG1hHq0j20mqNWe9VlYO/Ux/ynrKITIYQ7K6kl3aMQJE/fgYASLyQ19ZX9gGKTsqA3Z7j/DQRk+qFHlj6ZkpB03qt07GuOZAVRxpwyhCpZXqHI0V7V+aUMAq0FzzdRfjKY6snETm0V3kUo3QnzqYr6VSUfaSgudlIVdHHpGC2acT/leFEjiMIPR69jTukEje/F62jwHkfbVi8bZ163ZnzxbMPsBRgrmjhAkcZzs27bWf/eRnThBhgE+QVfAsI0KjaRss3rBBdSqBZOX1vgXWsWwQESDv2UB9Ws9iH3Fd/0wCxDmHvJcD8pf//Y82z4kSGCf6+n/0uo+9bowAOdEW/Cy/fowA+Sw/3bF7+6gWGCNAPqqF/vW/HyNATqSNxwiQE2m9z/JrP1raqeKyYMK0KytKsYf2pXAP9ToFff3K4xjutC+cs8JSiQFQUWkRbib4YlOoCiZOMfvFF19uob6RFjAcYrd/6Tb7r/vuBemkOJLX3nHzKpu0aDZnryG7+Yu3cp6DdOgeslvPXmm/W7vRrjv5DPs5DjqBPuEU9vZzppLbDMXHrVVgloN2+zUX2n0v/I6MTIq78N6/CVebqbgaRYSFWALqjpw9e62Fc5tsrH74419wJvS0m87k91Nn2je/+W0Ht9b5tIkiWE6AdstVV9qZl1yKsqLWbrrxVopWE+zceUtt6vLT7at3fYszH2c5zpyOKoLzg8iDY9ZROpce+/prAkSAmQiGUTXN+yoQ5++jeytvLz+nYFZn2GYKnpWPIqKkFdXMnV/9Mm4l47mmm2lXbNPDKJAuqaWgNBS8YMBRcCh3c4TiR2VjD4IVKbhdtvLx8YmQNWCygLIq0BPZIYcDnWulYjmmCjlm4XW8CuTYfzve+U5L6Y/RzEmX6pEXR4Z7IRxKZckir+x6sgpyrWvE2/JKq1B8ALoDlEUQouwCk9OLnKW1q92xZ4rDsikWG6hZUyfhfR1txbkHzI+q1XzA+3n8bNkcqpjxzn7m949bPwfscSmJlj4xDWAKqwNAgUiqqUHVrB9Af8v69bbsTMBxbvhoEfkfSGI2btphR7EVamgGhKISfC5V1RsJZs7CuzwzIxXgns7b22YzpmdTLQ34BAAjsLOOit9mKmo7YcuGRjwcT/xmPNwWE8SSkhxOZbCrA65KbiMmTJ5jA6oG1n8D/DuBueogPMlGiIZOqoX1pQfcQNi2KpszAckEcHhSyZ13cD+WXuRiQIC0ERQbyoMR0AZ7wwNlmAAQCZg/CmlQTuW1LEAyuIcSKo9VyT4d+5FSqkgXU3Xfhnrh3Y2oCAjckS1WTHQEFcb13Bve7zz4QQC5WsCpet7LHcpKgati+loBZpr5xtQCAoQwWYACHxQIHXSaVjqQC2BYGBWb2O1TSexO5XyPpcA0TkRdEk4wtDfgWGtlOYOUoF7AvbzcXGxDdttFgFSe2Fi8/ubbjhVZ9pRZhHM32VOvrra9ECSbnr3Sln/5DbvyigstPjLAZiclA6JtQCpGfgsV8K4M1pdeWmN/Wv2W3XnHbZYcT6CPnwsWOgRKAy658XxqyZ/JPVSBwmczoGSw3XX3bYA8LZBs5eYPyNPF868srLFte7Azw3P+7HNOs9YignEbSm36yfOtD7DTCwKkF9JO7ewJcNR5FBULIJwHWRJD9LUmqoGDmYAO7ChBoeFu1WShHMjvsFDEOhfOjrJ4AMYmyBLLTLJC2uyFd8gJ4K9XLZ9grWTGKNB1XJy7JYWl2uHqRmuMDLa39xTbpCQ/qy4i9NjdBwDIi2yASHtzS4GFZ8VBPFUZxC4DF3ItJQSroxZzZ3750rUTrARCr9/dG8UE1eA8s6qmTizfzG74woWoAGoIqPax+TOybOe7a23lf19uTU/tcUDPSqRsW7ftREXQzO9nQIyEMG77naCjEIDUd7bu5n09TeZVrUxmieT3DFBNfu2qq1FFHYJh7nbsjE5dcQrMqaetW/cGzxrFwczpdsqK5WRUQLKwTxbP24U6qYHq6Ryqh+fMnAWQ6G7f/+81dutXr4FsawHYI2CKPuUHeF5An9zL+yeNT6PaGvur/7nahiuj7fknfg0ZOp3cIB97CmDzvLPOR1Gxx7JnL7To5HS7+zv30gen2Eom/LWvvGDzpkywMCZNZYAomLgV2V8pxNKuA/mMG9hhftaHZdW4cSlkAlCRnZ4KiIpvIuCoclRC6MuRkIhbtm3V9OZMeMsuTLfivaThiEgErA6WeoSR4svYHcROxgMiopOcExEbsq5pBxCvRu0VDiBfh8qqB6LRj5978tohVGcCv9MB+0HoqOCmGp82PXKkgKDsafbOpi1k6jBHTZlqM+fNt3XvbLSzz7/AXl+7Fqs9gtBvuQ6uFvYakHsXFjkuAJZZEyY4ZEg11j7RLI5lgLzKN+mBTBiCNG0FLN8EwZSVjQoIcng7doCnMzf0s0AEMM6SUaIVM3/sZx4KIlthE4Tg3Xd/w5FzDvD6vSygrgCUlaiB/vjKKwRPP+qAu/rsXuY2ESABELlSMFRgl6Mwc9lHeTFPeSoPSXMfQKZas4W51YefdcuqytsXEoDxCSlQglJwAkC3VF31gP2x2CspA0TqD9lhCdj2hjAfYIH2whapHgseEST+DlANyYVtVyD3XkClvbKcbrgs2nKLQ9h0jGD9hy0UAdsOdw+710uVuQijstISi8SuR8RGKfk/aZC9/UwAWgOKIa38pB6CcCgC9Ja/pw8/d2cSF/CvbBJvLPgqAHQHeI5DKF7CudZAhcNDavjSt/Kx0huisiIIZWE9xLbsh2IJc0/TfUI6dbIOBtGXIsnz6ULZ5yYlCjZYPihbeiE/XGmzQObgEa7pKHNUBxXuHWRTKMyrEhC5tR1fTtrQhz7tx7NqQTVwBDB93sIFzNMKQOc+eSZu5LMEs95Wqy9CBXX2DTl2RkXcvyvA8vMvvWSPP3iR/fhXBU4uRgSWgBWoN7ReKVB7CYUFIm6U+7Nj7zbWxQ7H6mk2Y1rP9M21bzgWT7FstsohhiZiZ7T2zbXOn+ecf569QUaIxtN/3H2nJUcE2dduu4P+9T0A+ED79vd+ao2QlCEQbhVswAKpdolOjGGsDaOKgMDC4mnRrLmQ2LX25O9/z1gudeaxhYuWWDoWeApBn89/F0OYbUZxEc5rGikAuB6V5PPPP+coa7wgoC688ALH6zTF1wWQPoWAeVRQYVHOul6G3Vt0bJLthmQpJkdG62wM65A3agK0Eqgd08lXKgTA9yJnp4ZqnjBH5VJNEUc/a3yvFBWQf1rTuxgX+3P2ORlNsRAHg8w1SeTWuEGSynZN1S0HUUt40Ze1ftaxdxE5MB4lbBzP1Y1nXoWNnPJ8tPES2ROFCsYdklaEiwpPNGZEdIjEk2JJtpuqXDlGgIgUkdWR8nRkfaWv7M9BfDBeXRXIrs2b1Erv+bhKBaJNnROIznXq7/7sFUSIiLhTiHk85MY4snDqyivt2d8/YZEQyBnMO1W0aSMbVQ/Guu5fVn9bIFEViC6Vlzal8VhmSfXVC0FbyljqYD1Nn4gijj6qCA/Zqcm+q589xaypMyCAsMhjDihj/B9l/UjFpjAYImaEAD+3AaTXTd128+dvdmpWRGiGkPsyTEbaAJVKvhxQMP16zwZLSpBjdliq4OH2xPP8H1aAOPfucF1/VsH8M0mQEyUwTvT1J3pEHyNATrQFP8uvHyNAPstPd+zePqoFxgiQj2qhf/3vxwiQE2njMQLkRFrvs/DaY0TH368C17lkEKv4KM4ifbjL1DVWkLlL9EGEj128dLZNOfsU0IkBzpLRqPVDwdl2WEb6RLCXbbaOHOmDuw+Z77Cvff7sC+0JzsQjnLM8ybrtAIP+/JlLbdal53Iu5NwGZpBI0dzzz75qj/zicc5D/jhrhGBrRfE5pEZJcRNnehewsyAK9po4G1IM3s0ZzJtsVPJCXFw5GGEK/uXzzrAVn78WHHiFPfPUE7Z9125wCh/O/vPBGiAYGtuwTQ+3M047wzmreoLjXLviVFt0wfmWSkb366+ssR987ycU0WIZRQG6D8VmcpwY4lCl86bOnyrqkxuHvmSLLHLh2NcHESAuTnm/jiCj9ldSgIz6ZuhcwrmN70GKLz3AQJTF4kP79PZRNEtYem5ejt3zxc/ZL55+miJa3JAq6sFlJjkRDt1gQCI8hEl2UNir/BCdq1NSyFLhjJ9IBXopbjqypJbDga5N6hVhHXJtycfNYMoU3GQo+Dzeuu54ImT0vkb7z2iUDKep4pE1CHuMdPo227PjgL2+ZrMd4YPCE9IsJ7/EevigCMCA0GhCYWBmcHVyLG6CBZg319klF52NLckAgecVZH9kWltdtQVyME6jIjIKz/OcHbvszddXY5GV6bBBc1AK+JLtMATTg2sSHQprHQ7hXvhWR2JR0YeXuaxDwOAINs21vfsPkxNABSNkRgKghl9aJqwYwcyQNjGALcWFhwBzlwFkIn9RsjukhKqW9+3PozqzGbBqMuHp+QBCNXbhRedQ0Uln8HRxACE3qiQFLKkqT50hECBNDSsWTI0slYgyBNTQjvyG960CQBAjlU2VrHJC9PgVZHxw324AcgKx62ssHHDTA7bJXTYyImFQObgBkB8BPFDoeCRAkywqKrAdCaBKeQZAlJQridx/E+DPPgCYObNnOmqZYMA3fct7Pp6B6UYnqec92qj+VeWzgkdd6XRtIkB4hn0Ann2AMCnpWbYDq5AuiJ1eQJd0rHH25x2yyVh1lVcfxdInE795Kv1h2k5athjADsCZUBhQDMearJ3vbVjTuAFIjM+YZGHYnDQpwJbPbURV88s/PGftKGxySmiPg/fYT9diKQR7OSU11iJ8ATOwUkqi+tsgOF56Za398tEn7NH/ecjSEiFbPCAbaksNIRHQP0BfxxC+dj321FMvYBniT2bCdVRju/PzBmsQ6ETGxq53D/EzqsUJm78Y1UeYGzYiyNc83BkIDB7uxBnc8G3WAygVRGpQb10V+RUdgCyAp7R/QxWgzMFacw/2tjKvQatthOjin1y+EJsOSJ1O2rYP1cUG1AYHK2CLwX4Xp8Sg+vCDbXSxUir5q8tGbOL8TMtFObB+a7HNzPCxze/02KQswpxp6/EJAVSX11n0hIlOlfdgcy3PAImZnwdV1QMWx2CLDmPSpcq9HuVECEoChZO7AM4eOlwLKEVIOTkYc2dkWwTXeWD3Zjvt3vNs4PViBvoQvuv1WKscRCGSYcNUKnsCeIUB6MkmaggibD1h8r4E8Lpyzb70bW9/H6qf61DNnAQBctAJepbyKBLLqFpyKATg+gLOnXLKyYC65aO2LsVF2I8RAEXFdBk2Sy4Mxr1Y4ITHjLMKxDt5JUcJTE6gMvs0x6ZnJ30/GpVXJSRTMe9x930XW3cpRCMsSmVhHnkCjNfqCnKByi0Ue5TXVq+zucvPIGvI1UprCHridSctWWi/euhB+8mPvmUjzCtlWIEFswh182+O1rWhSisDKCZzB8C7g/Em0s4TwnFi9gSCmisBTkPBFsmJwLZISLn6dgUg3kkXAmpWh1g5FdnyeOwFEAyFsHFhDgvCymgAQlHBUF1Y2bQAlnsxcSt0qZEKZm8CpsogsaS8cAM8Fbs+1N9BTo6nTaCyvQ7rQM0dfr6BgJsFjvrqxVdfJ18n0W75yp1WCOhdxhhvgWAddLz8ByGAFltYPG0PedgA6VJdedRWnHuu1WOrFYZCoA9iwUUejQDZ3YC1DRAD3ShMSpg7ZpGZUFDRYK+9uR7wOB1gNRq1QgYgaxjkR441AHALwBVAet2q67lWzV+t2HvlOzJJKXYO43V5+523o4JzdXJXEpmLBKoOMN4F3osU6YFV71cwuJYI5nvNg6oIl9WUVBi9/L6Zvu2HEs4LAqifzzlM1oVUMqWozbxQrkhd4Qm4r0ySWMDXRuaNceRmiHxtBTD1gBRBuIaV2hAWQR0oB8iFkXUV863IrGsuDLOy6mgL9IT8kAJkBEoPYtLFFVUM84+st46SzRAI2azg9mLaUxX4CkUXWFvBPC18uB1VnK5VoLmIHTc2J+rX5QShN/O7Jr5dPb0dxYAX/SE9K8tRfgzTr7tZY5S90Q8IPghSO3fuXPBlskEc6WWzs/D2D6CCGgfJSLsPoZxismctbXEssDxErDD3eHJvg/xZDenphrco+wLsy3Lpz4EWh+pgmA8ZQZFUztisYe5atHQJG7RB1gIIduYFbVBkz1TC2lhNFYgLVliydvOCkGnCxnHVJTHMx+X0Uz9nPYvEjin3YC7EOSQTz+uSlSvJvWhlHTxo2/fscMa41DHZ5MbEM0evXb0GgmsIVeUkiKNiB+DWnzNZg+ZA4u0l6F22cnd95XbrQo1Sw1oaEZFke3LyyfDYD5lbb35sRIYhtgZx6xqXmQrJgUqS3JR+yMQgbJ76IX5EyuRgO9XFehpIe8+joGEnmzrlVEhJcTg/j3Wwg4ynq1k3kCtzPy8+/6LT91devJLcFawBo93sKO8jglK+rBOyJtu69RspJAi3l/602ipqGpzwd4HuvdxTAYSe1FfF9JUOxlEA9nuubB5lFzXMGt/DvqOZooNOCh+SUDqEkIOjta+ZrBKRwFmo5+JRhhVDoByFoJw4cTLKyAKUaIwzLNlGICpiIQgiIQqG6L/KwvGCYK/i32rvoLD0CVgRhkZFsK7vdwg6b/qbNmZS3WiMybpNexERIOqjHuwrDv9qnrNRy1q15f0NnwgQd5EODErtH7QvEdmhPqIvETmePIN2WespvJw5frTaxcVRnMpiNBYf2EceeIhNZYtNQT3Wx/238e+lAhlkTpQKREqZEp5/IOPoCMqyeoiic846mz1XH8pUilwgfzogjqeQHXakMJ+CkDAnD6gZcnQq7VMP2SXrOWUIKYg+AFJWe556wgU7UF9OyphiObty7Ft3fZtsn0BUM1jNoZRFQ8L4ZMDxrXZ1SB2HANG2dRQ4cOUvf//R5/09/Sf+HyeqADlGgIw+1r8mQU6UgPikX3+iD2iMADnRFvwsv36MAPksP92xe/uoFhgjQD6qhf71vx8jQE6kjccIkBNpvX/31/6lyuNDTgLHwtKPu2XhpO5DHo7VcHRcGLhTGYVZvnbJ8vm25LLz7PM3XYfzUJXdedUVdtEXv2RvbXiHSIIQiyH24JyzzuMciL0+55oAbKe6sG1ypYCznXMjB327+bqLLHF6mp20Yi7FwRTT4n5UWnTUctdst0df2ABm4sHZD1cVihdjwPyUxaFCUCdPFtxF9tTKaPbxpRg10Iu8SNT14X521UnzbNV3vm6VVaUUL+6wIJw/3Dk/BqKeV4F9LUG80RTqrrrmWuvD8eCrF11k8y66GHxLxZj95u+NjTvFZV/4/JfsmrMvtp+Dsco1wbE05ku4t9QTUmwI91bx6LGvvyZAZD/s+O2otNgAACAASURBVBs5ltwjFFaPkiCjLiAC3pTNqT+FwQ9ytlQhZHd3O44lYU72iosr503O24MDLmAhXhQF11sCbidufH4XOJmwllCcL/oo/pTzyAC2LyJVeskMFp4TxVnzWE6JrlcFesoy0Vla93T8/PC+8kNX6FygnAS4boFaqtwTAfKnsl+PZFCh2Iyn2K/+5zFsUsqsuhE7BJiZRuxmRgBZXAD8XEEzwXQA4yMcn/rMCalU4B6xk5bOwf6jDlC+1JYtnGONVH+nA+QnYLHUCSj/xp/W2Hi81DywuRgcoZrVZ8ASEiIISKXqD5+vpNAgc6dyW9ZPfdjQODAjVZZ79uynwjsEFUIO1i7LsUbKcyqxi/EdTwTACfSnGhfbogEpQKZlOaSGfNA8ADYGuNDcw4WoHADa8VFr7+Rw7eFjJxHAEh7qzkN2QS7U6FQSiqnSwxr1HyMAnQehxtSXGlpWUPqZZEK4NtkRAIB+gM60rGwAEFg0/m0c7bdj22aH+ImhI/vQwP2qrOb3TQ0tjj2VG9X+BwClwqgyVgCsAoCDAQnrsA5xo/oyRA9Sch5An0CUMfIglwzIE3CyEVDMj5DyyqNlhM0nkA+C0gOgJEAgNxYrvVhzNTlKlW7A4HoqqBOwrCKfguyPx6mwXX7GmQA9QxAX+PijckjPziIj4KAtBmg7fARACvLjPMDs1ESCdQjd9aINlUJTCYC7OyeXEHfAiu/8kGpwSCA60WO85+ub99g7ObAHsARNu+62/1rjSX5IJCHtFTYVH/gwAP9Kqrld6OSNLd329W//wH716MOWnRpp3a1YW0EoNDtkGSCqX4QV7iuzVyBKArGFuuBiCI4ogJ6RXirOm7kmsxf+8CZZDlkEtMcyYILNi0wARrZ1ArD2MqnUUVWqYKABqla7ao9aAlkn7ZBGAxBdXVSWKsA970CBhWGpNoJaZzeSLFnY+NWanTsVi5gG7IeQUhXAAW0uqbADFOumRpidNyXdIgF5G7C4OZxf7hAsiRAUu3huz71NENJpVDkHR9gfXjqC1AzAKtGHfhlpVc3YrmDdtHByur2w+gCooIu1QUzFkh1QkIv1VqiyBvCMB6SSgYmHgqhRQ7W3N9qyJfOpOo7iOVD931hj8+8+xfrXlAP4VgHQB9sjDz8H8biMEGus6AAOZXcywIAur6m3BvpCG+MniPGXLBss+fJjL1VaWuRUgNcDqsZDVswgwFleei1U/ybITgpLlyEAcmVDFEB6TIJgEfGh/I9SAD93+uwLr623ZpcQi0MJFB4WaImJ0bDdfTZzzgzbums77DQsMsDaylsXWF8pAfPYvhzavd1mQlK4ARQrILoaENBLMkSCQ/ZiqRUYnYhqYjP9Op4MkEm0XxQWZkyaKEz68ZOqauiAcKm2sjos2rCk6gVQi0Z5ppAkF0DqYfJCJmKH10MniYgCiGNOkcpDJK2qoJOm4KtY6W+1kCwCGTWxav5wAYX2ZZz1QwK48t8DjPNe+oqsnTzIE+h0GGkXlALljuVdn7ytIMg8sTibNjnbAiFjK/cfYt4gE2ZcBtZT2+3drTtsIjY+YSxwIwD8OVSKJ1N9npo5wZ6A9U4dn4h930kQVr4OAZHP2EvBckaIuAcLoQeAYxOV8GHMCyV5h/ks1A6QrU30tYS4BBbdYXv5zc14RUY6z7ABMDo2IQbLodlOVX9FVYX96fVX7d57vw973uoQuu3MawIjdwM0d0H+HCkpsosuWYkf/wQWzyoWSC8nD4UJxQlrllxpSKo82XEJkGXVkdWX7HNcFT5FX1UfEdPuhdwRbxsWNi/mkULH/kuERkQU9mAsgnGJyQCsWDjB5MuKbJD7jIRIr8MyJwTZ5jD33Ahp204FgBeAfC1ERRFE1Y/vWWS788hSCCPrBbLUz62PZ4Q0UpkkvRCj2Bx5M2cqzFrP0YXrquJ1Co8O4FlJlSPwVQFhHahF5Evpi9pjCIBYtkyRgPV1kF2VjJd+xo0b/z4EtZqWci/m3G7IM3gOiGTJQQchwpjXUUBmEWTfXtcA8d/CRkWgtYujApFawFHTAIr7CICGePCGRBvivo6WlFMBQrUH+Q89Xf1O4FcPVlZFAPNBUiuxdvTSV915v26urxgFRjbWhN4oJ6S58VY2CW3qRHgBlJdBiHUqv4rnGwpoff0Vifa75yodsFu5Hh30f4HxebKuhMhUSP3FF15Evwa8xkpNWRSdbJQC6Bt6xmexNjRiJSZgeyaKMmXl7NuH/SJqRKmsYlE/tFOR8fwLz9vll13mEDzVbLoKChSq7otKOMg2sUaXYBvXq3x61tb5S1EtYPcmq8so7NL2bd9peVicRcXEWywFDHtYy/fszSHL6TLC4arpP24oIItQX7bbfPryvHkzUfUEYPPYaK9DKBZDSLO02803ftHKDrzG/iHJpk+f6Xijvskm9elnX8JeCqWIL4oxLJSUbxUOsbOHNa6Zaw+h4meQ51MOmRlJmFwjeULdbJ5CabN+fq7nLgJERGgkRIUIINniySYvDIJ4gHHTy5iQ1V0ifVqEbQPzXBvkaRTkh5RP2k+UQML5sUaehKJF7V9C+8NAYQEVah48X4W5Sc0lKynNRccSeWUfdcy6Lf9Xo1ZXk27c6ShAJNs9VvFyjAARwavcj172Hh7M25IADzAOWhlnflLVMq76eN4iRty5J5Fn8lHt5fpTCCT/00svQ97WWva0qc482cYGPIln7Y3St4riChFuk7KznYPCSy++yC2gNIV4npCOzSSkkfJCWuhnQdxXGkrWXubUMBRM61ESBUB6DrBvjIeMbIXYTEghcwsyZRyErQo0UrDIKib7Jjwwwg6zHve2DtiPvnefRQSRE9QlEzg24CJBHEM5qqlGBQ+jm1aHAHG23/+2XydKgDjqj+Na4C8JC/WVE/kaI0A+qvU+PoD1Ue809vv/7RYYI0D+t1t87PM+TS0wRoB88k/j468ffwVAvg/kffJ38UldwRgB8km1/Kfhc48fOx82l713aHj/kkdPDC7kGVNp6RSYtWN3nzQOe6mDO3B8CMHxwZ08xxq77fKLbdaZZ9g4LLMLKGqtqayz3//u91ZP8PgI4J+choTd3nzFdTbv3AvsrPPPt0xcSy6YlWWLb7jUAsJcKfQrIC+1GrA+BiztKNb7SZaWMpUzYpvd8ZVbHTtyX9QY1eQLx8ekcK5UIRyVg+AnvrjiyPY5Nj4cTKcJDLvBvn7VRXbWLWQnBrnbsN+grd2wFgekbGvHDSY2KtGxVc4jNxazcue8H0LBrtwmvvG1/8BK3t2uPuUcO+2KVThh4MzykwfIK3FxQsOFd0vxIRspnUd1jhSZcOzrgwgQVxQoTpC4iA+RCU4OiJ7LqAJE5zY5g4i80Dla/044HYg4uANYeGeTY2XdB2YbAInjAS5eCuYVCybXBBYXFROBC0WpcwbtoVgwALKmAxcYb+IRQrH/b8aVRuoVXafcm2SFpevMzk7GFaLE+dmxr+OVIKM/Ay+EgHGqetUXuF6X+9/5wcgy8jsqCkrsF/c/jEc41gdDAPJxqeZOoKgPIA0QEl5nVBtyc/6uAYCyzVTDTsceqgI8pB3wlMpEZDuBgN7+VPh6caCPxiZqBPYmL+ewLZq/GHuXGkDELiq6eehx2GZNysJjBw/79HHmB5PkDQDXxUPpp4JSIbeHUW1MxPJlHwqQ2IQUOidAHuDc9vw6gIF+JD7x2A0BPgC2A2sSfuoL6dDqZHkU49/mBjHQ2T3gvF6hsfMWLgG0csduAnA4HPCHBpQvuhp5EJBO9hYKV3YAJ5m+8eUwTTSWGlVgcT/gehl++vLmj4gFkATQUPWyKur7sN9qp2o0I5nUekCXTuxAIgEF2gEK6wDa3PC33r1nn+OHPWf+fNuGMiYGkCAGYFNBtgqcjYc4UjVlDKBYJZXh559/rsOe5eVBnAA2iABRXoOsajzoYApddeHaFbLbDtkkW69qqtLlqR4KCOnFQCiHEBkBcAkEcBwQMAK24EEFZwMAoCeguyqGd2zfjH1Mgl103lmA7sTDAPgMUUntwbWNYLlzyx1fQ1GSDQB1k40A+B0uLLEteWX2wB9esKOQE31H7rF7XhD/1GUZMKt+KEGmZ423DW++CaETDNAUZz//5W/tP771dUivKnPpb8biCWkUpEIiv/MF1M+FAHn2mZds2qxpdtZ5ZClYMwOm2UIh3Aa63G3d67sdUGzxykVm9UXWi+WMQPlWCK5m8kFkfRUMyOmCb5VbR6P59RBkTaV5J2BpM3kZtb2wqs3dNgFwuq2n0bYerTMwTUtjLEyAgPFsw3/czdv2DXdZFf106+YOm0SY+E3LCSkqr7UtB0rNO8hDeK+Nnzbd3sa7/p1NjTaXeIvQ8BA7VEs+DCjdhGhyKACdoiKy7LXnd9qVZ2VbTmm+rasbML9EXzIxsIJLCHeqs0XadXaM2CknT6G3SQbWBkBabXffdbNt376JStwgW7N6s33/3Xus540annEHCqd+LOVesNNOXWjJBNaX4ee/afMuLMy8LR7CywXbnyKq2wch3yRMC0NyN4s2LSGfRwqJYRQz8xctdORp6lO/f/wxAPwUO+n0060F9UYVldK19MUmALJFc+YCQofbLqxpxlMdvesQ95xbZVPmLaGavcQWLpxlOft2AGqHoESYAJhGrg7A4vyLUm2kNprxXIsd3j6bTq7J0cO5FoUyyhMAtqKsEvWQlx2FGNu05xBjqNuWnzQfSzxskoaoEB6f5NhTlZCRcLSefCJA4/YBwpQCw2wIkE75F15egIZMrINDPbbi9OWM851cRxhkV6fze4F6ExdGQn74ALhTFY66oh2A0Jv3jdXvaf9Q+v4wyisRP8NUNyvxXJkb3YCoUqBJKliGj6ICq7t7yZPh2acnR2Jx5IqEj2ArqqnrqOpvo7r9zfVvWy+ShhjA2UmAs4VUgBehQEkmA0BKnKkEBz/8yC8Ad7Nt1szJjrWPNwBrj0Bzrkmqinap11hc/AG6d27ZZnGRVG0HUJEOaDqOAPvnX3jNPILjbf2722zW3Fm2+KTFKBkIYEYemDwuCcvAd5zA7MXYm218Y60tWbTYAVHl+b+DIHdVVbey+M5bsMBSUB4IzG5j0VEQvJg9qWK8VQEgiYJUH/ze2ToAwjphWap2oH1baE9lggyzgDQx74ioPpxfBAGDRVFqBlXfnpCaAeZDxXm8NhJFxWw2xjngvFRmylgY4j19IJVrWUtcmKu7aLseiOsKyJVvkHtzoDAcS0GIC7KAAlFreTGnsIDYUBe2giyIknsOAwK30WYDPEORV+2oHAJEHNDx/ajSUMV/O89Ggfay7JLN2HB/j1M1oPwMEeRDInBQ+vigSBhifqxDgRclpZ0n2UT9+OO5DqEMiIe8SnbspLohVQRia+x0QTopsCsEslqE1jAVD55SDvLvXLmXASalelQ8LRBYynD28vCl7zeOeoSKjCEgzBV7p06qRTwhXvzoJ3UUF/jTt0S6KUxe99HOfchmbByqozLWyGKyVG69KdtZo/7wYrUz/0jRpT7Vydoje7dClBYVWGRFAVwvJ8PHk02D1kV33jef+Tud/rQbVde5VPYH8hxyAeyzIOreWLMGoLrJLkBGKwJeYLtydnbt3mXx9O1+SMHWtl5yLypZYwOxckPKWt9i7+7ZjT1fo2VQjDCLDJDB4T4UVr42AQB83Wuv2x4IwqCwaJt96tm2de8BLNPKUJGlQEY0SCQAIQZxhcXmEON5/tzZXF+Kk/ewD3Jl44Z3Ac1L7WQybTIT+gnhnk1AXQr9aNgeevjXjPsELLp2Q6Z12kmnQuSjbizEhmrnvhzWPtZJVB1iu8uxx3LC19gXDNC3Q2gzEcLB2FS5MhZVmZJAgUE9m6wk5laRIB1YDRZCVEagipBqVNJo5Vr0QIa2QoBozY6AbC5EAdVGYFt68jhUEJNsD7aBsq3sY6+ivCRXxrgCvpWjIzs5EQnHAttELmqcFTw639JWbXKIPAHZsuBUDog2p9rkiQBRcJFUJfI67ae/ac+iogmpPmq5bimDolB7qJiih3Gmral+rz7fDVk7OTmNtXQNfb/L0nneIqVlg6X+GAfZNSgFE++1ZPFiR0314vMv2ERUUcVYzE1CRSqb0Jz9OU6WTxzkrQgKZSOpfx3lmZYczGOsZLCvwPpN9UJk2xRhF6cMqSCegyv7qUIOFrjrQnpEW2MlFpXdLvbTe++31npUwVQsSTX6PgHCezgKEGciEgFCFdGn4Sz2D17DP4MA+TALrDEC5C+rBI9/UP8MAPDjA1j/YBcZe9m/rAXGCJB/WdOOvfG/QQv8M+a/f4Pb/FRf4sdfP8YIkL9+kGMEyKe6c/+LL+5jECAfoPwYLZkaBeg93HwddXwLodyuFBh7Y1nlied7Swt5GSvPt6ffWI0TSKPdTNHgWVdea7u27rL7/us+XD/INaQoNzw22M5ettDS5s2zKED7y6+90m4+73Q79ZbP4eRSQ1FcPed2Mn8ppKsFDwn2D7fI0Bjb8u5OCuXSwU73OgXzvl7g6kDdg92eZGt+HxyXYnd3itco/moEk4kme7gbtxEfbJLqm3BF6m21r6861y6493OYY3XYNjC/Ljzz52Ml7wWJUI3jhXJCODkKsgAv8aQQbdi+/Y177SoIkEtvup2ixhWcRd1w4si0OlT9sr+S2l/nPWHdTvakCvPe+/pgAgRMQFZX71tggROJuXmvfWXx7Q7+Ixxd5zWd7f0QK/TjLNTVTdE/Ra0XL5hrs8+7CAy0xb7zne85VlciJ4LBO5ua6+3Ln7vO0qZOxxkiGbefy1GmjFBgF0WxMe4rXOMxokZn2lpwSpE4lVgtx1GMeCwDxDktHhfoPnp6hLBxCBBdrwgQztUX/telI+efvsIKqMp87HdP0ECuFpWQaj5kcMiUoJcDazd2P+Sh89B8ra+lnxwHgi4BXI8eLaLiGqA/En985C0+XgLlUYxwOA7F/qoLcqAb26S4aEBuT1+UBihHJkIQ8DCzx2NJ0tVqc7Bw8QIAagLcTwB0yKdaNAliQH7dI4S95h0ponq7yTIyJ3GoB9Aa8YXpycH/rNYuv/RCFB0BgJpU11PRLwCoVYAFgFsA1lDFhGtOJLC5lYcyE7uNtqZayITt2NeMozrSG8CJyG4ACQWylpHHoYcWCFCqqmd9CSR2AzgJxcJBYEUrA8NV3t2AYD78u0DIDAF4+rzJhLaqGtmVcO12Kpx7sEhRxSSIArZggN18ngiQEoDRSy6/nHvItVlz5lEFXgRYNGJ7CZoVaDuVyvwWBpp86FJSkp1q3HRAVAUhKxS9mfscBNgQ+O+nnBJAii460CDArZQs1XjaBwLMBuOnfxjrEOWANEAq+XK9LbRfKnYc0ViT/P4PT9jchfMcUkkd+LHf/MZuuP46Qu09bPrkTNrHDbYNlhASpRqA657v/RjVzyS7jIkhFkXPjx75nYWOy7RbvvYzs6p77Mxv7gUoSQPExgYF4sIDZUA9aqCIiBiAmSYqcN1twfw55jbYjgWUD8RQJZY/vjYRsKQb+4uhHjd78IFHsPZJtSs/dzltTMB9ST7AexpWTx4MbiYrqmnDQvoZ2HUAxXRnSs7bAM8LAMeCA8KoEO83X5QG1JpbUzHEF3fWTrV1A+45R2oAxiPjLSOKQVNfbPsrGy0NDHgW4FlPBSBMq5tVAexV0odbAO86moZsYWaETcGrLnfnIatljKZPSYFYICcHq5oQrusPz6LsAJdFAGBBqFMaGLxNpY1MkAnWASHiw/XFQQp6I+laS0bD5gLGRZQAKyx4mLAC/ah3Zbbq5r0zUz1t7qzJtPF4wPZu2/DuO4D5PYyXCXbuTy6wyqfyrRkyqxtFRD5KIql+EpLoI/Sx9e9ushoUJ5NmpEMgzaQKH/oIsG7DxnfpR6gdGMOzphHCzTNVAHU+lckZWVh0MVZ+9KOHbcWpM20JoGMUE5CmtmY89IshRN9YvdGuvfx8XNG6qIQOMJrH9lUSRr/+XUtOikXVNGznnL3C3li/GuA7CdujIFtEELdXaof1HKH6mPf63SMP2+evvcohGnZyT76MLUkJQwBDZaVVVNUE6UpeA6Tc0eJau+bihRaPkqOTsbB5x15zD4y2IXcAeizMmpkAQxgTLQC0Unt4YYGVgRItY/okW/Pyc46vovqP1BAxMTEWTkxHVW6/U71cwz0NA/LL/iiAzyrE2iUKEDtQUkCsi/pYBEZQf3SjoqoEtJZizMsn0MkYkPVbH78LDfKz6BAsiQL4HaqHYKz5tPAMIUV8+90tjjVRHtkSMYD+/nzmJCrqJ0+fbodR0Kj6/qxzzrD7fvEjO/2MUxgLcwHvCbfmWSuHJBiQ8oVnn7GTqR4fZkz3ch1BEAj+LLzKAfFh7n3o0cds2Vkr6YOetgPFjQtkVkpqIoBsr5OHksa9R6Csq66thu0vcqq+IyCio7EjLKc6fe269QC+rdihnWpJzAExzDH7du5wrPWCqRwfYd4eAVSVskikhwB9kUICYuXx34PqIAhioIf5xI1FrgelUREKGf/AUCtE6bD/0BGbPW8BVfjdzDfBDpCvUO8YFEbtqA7GpY7jOVRB8oY6OU0RgKLVkAOUsdu+3DxzZY4cT6X42StQu9UlMScQwtPbQnaP8Zy0gWED5EZ7NLU74KzsnWpY+AZRMvgDtNahaBmAmJFlWCKV5r0QV23kbIjAEjEcQ36H7I2CqS6o4fP9ucZu5meRNUOQ9u4AuSLxvKnCkAIkhk2INx6WgWRWSXWkcHpP2r6HzwuANCojTC2S9ta6IwLEF/JI9ldS/vXQXpLEaK0tyMu3IrI9PCFAUlKyUBoQ2sXtDDMuXWjPbtYMgenDbD5c37MGk41TEN+JAOp1qPs2bHibMeBuKVkTGHPBdv9DewinTqRixIt8B5R7kNbKtvGHIFSbHMFiqxnlYBbtOZt+6IU68SgWWiMuyqIosAyUSdu3boF8PZnKClVZtDuKh/2A2/H4l2rN6+Y9lcdRSAW/LJSqqYLJOVhgd2JdlHu42H5834OsLxE2Y8Eie2fHdiPiwUIYlxkT08lKIfgaQg2tg23buBnro3YIQrO6XsB+FGCTUblIlaW+sHvPThuPOmo6tn8vPPcHgPYMO+eM07Fnw45w7Vu2Y/MOqnGK7Es332Ie/QWMzyqUIgu550HC2VezkcVWjPXljLPPs6PV9TY+M9t+++RTkFktEBDDqLDSKKBoZiOJ8gM/1EBIDF/ICDcKAHbt2wfhhSUYc0EtlnTKCUqWLRkbQilo5s2ehRKlHtJNuUBYBqLOcuc56/k1oJ4LFFnF39soQhjPuI9hvDWyKcshTF79vVZ7ARQSygLpZZ/hg1JFVlIiF53wc/YZ6suFv1lok2/a5ahPtREVkK3NnDZxowoQiDWYvSGGpvI6nOBz/i6Vmw/zWRPEWRnkdTDPTTZWjpwZNZL+rXLNRngWTVKH0tcVhJ5KyLu71K6yAEPNIovA7MlaI+hPbCQr+PuiBQvtVdQikkUnQ/R00Aa617feedtRLsYxh3Qyr2sv1QKRJPu+Rj5jEcHzB1DHJeLfWimbReZChdDLAm+ItbWWdqSexnzcIQLbBi0mNMHKKLz56X/ez1hG3zCMzNohQd6zw3JWJeke9P+i9Y87CDnKkL/8eo8icQ5Dx+gSR2MzWv3jvP6T+ToxAuTYpb9X0faeBdbxqo0PJUA+xm2PKUA+ql98jEb80Lc40dd/1PWN/f5vt8A/iwD5eG38wQDm6Nnyb339PQDfGED68Z7D2L861gLHr4VjrfLJtMDHn///kfnjk7mn/71P/Xvmxw+6qhEVEX3MCpq/riDnTKwz6AfuOUc/7USv73+vJf8dP+kvx84HPMgPJEB0r/q3ijWgKIszTA/21kAYnB1HOCPJKb/FvnjRBfbAM09hKRWBPTj2xRzyrr/iapxyTnJwoW98625r72uxa4lSmIFl/BCH+y986Qu4GrnaDeefYQsuOx9MHRt97Pf9wTZzcVIJp4BYVuEK805yitfbnbP5pKyZtnUjWdkzT6YYd9Du/PI9FMpjXYyjQjjYrYrZPMDrBigI9AvytmsJaJ+1cqmlz8E1IinQXn9tDRkaVRQK4jBC3kclBX8jOEWUFhSDO1BE6xnAe96FZTnnQ2yGO1oJCfAJs6sv/Zz94L8fhIzJgFAgk5hCUmXqCud2peDvzwQC5y3nfKE/31OVQxi4gh+MtqXUH8cyQBhT7521lHnaSFapzrDenD9VJDpEEaD+bSAiha7eZifn45rlp9pcsGRZcGnM3HHH7Y4DjiuY1o1nn21zLrjQroKA8lRIC2fBEQgITzC5frAlnZuHONfr+lRMK9eN6668wn4Hpi2s889j8FjlnLJJdImcHSmkHREoI/WHk3Rr94xc9St80Hmz5597gcNzItWvgIL4WA8AgrnQQPIad3EaR0dSLyexfYCbkne8ByCkC95QrngTuFGR3YYtyzQA9MrSQmwO/C2C7ywO21XIWjxQekzDH9x1oMcJ2/bhQjKSAUP5727AwBaAu1CqUcOxI1EJdi/WVc0oP/bsyYGtGrElS5ZaIPkfj/3ut86Duxqvtr5eKqjJMJBHdyqAw04qL0U2SN2hEOW83CNUJKYDlGY5djl5R/ZyiIcFGzee6lvsTgBVK7B6aoSN8gccCMayY9Tyys+qsOSKw94kiMwABSTLGx+M1bEMCcNGRR73TVjMDACiCXAQd7Z31y4IojhInFiAUqp4IVVaqaj3A6DLpZL0nR1bybj4opUXVyBfiqPTUwFLpe8+KuWDwoLsYP4hmwMxITIkC5A6PCySiuN2e/bp5+y661bBIB52mEQ3nmje/v0WA7ASg2okDwuTEFW5A2TJ7iUSkPmtjVvs5BWn2x7kUV2ALm4AtL1UJscCnHUPkzlCgPSTzz1vZ55zgT3++2dhFXfbHbeuspUXnA7p0MCgb3RsUsIjr3RlgQAAIABJREFUYu3l598A/CpBXdBi85aeZqHkHFx+znsTUvZ37YzzzyScZzoyrxrAohasMNxQEpApAfgh6xytGVF403eR3xAfH8NkEA3QNYF2KILBJMQdkG8TwEo0gOIywuprq8ssgwDvRoDrONopGNKgmXyVsDAsZsib8QAUcqV/ymJGVjMxEHb+2G0N4OlfCsAXDMBVWFQKiQehAejWiIec2iojItAOAB6TTW9LF0+0HkCxLpQIBuhSTHZHE0IAbz/6NP1vElX1HjzzxoomS03G451q8aNMJA30S39AtBKIkJ37GdoAtMGp/oB/4RbiTT+hH08Ic7dI8JsJAIeHDlZaJ3PIfuy26hmsNT3ycB/BXxDQv7DN5kzGgsdz0BbPmwEZBolGn3n2tY125nmn2auvrbXkuAC7+7U77NCP1qGuoeoeYqkdIqyRe20d9rJOYMZqbNbGK2MBq6DTCDMXoKwskB0HDjsEwOI5UywZoFuE3OFCJkm/INuIr38+/elsFBSLp2XS/z2tj75NbTKg2Yj99KeP2aUrV8AqDwJCY1mGVG/97jJrwKpE1jUXX3oBmRv+gN+FKBymAqqNY6IZssCJkIqHvZxx+egv7rfrGKcaNwch81JRFfVS9e2C1Vo1ll7vbC0hF2i+vfzaVgsPcbNTFk2zNFRhr2zYaLVdfG7SRAegjg8PsiLCzgcA6hVG7Uu2idpKmRLLV5wMwN5GNspe+j7WeNxnxtxgG6oNArinSl/V1EyYLYDfQ3REAeFlgNmJ/FmPTVosgPgwmUQDTMZ99Pd6CL961DYR2HP1UfGuLBfJ9DLTk1EjOEkzqDNizZ+FqgaiiCa1l9esNVdZWDEPxDAPnYKMsgalRB9/D2YeCuW7F2Lq9Y1vEchcYD/58Q8IH8eDsaPJGfdlB/ZhndRgCRA3IZDHw5AergDmhQdRwMUkMp952YOP/tbis6Yw/k6ybVs3QRK1WVoaNlN9XbZo8XwWk05nrpIl2pNPPWWXXnaFc20ib4pLSqncPsCVuzgA9/JTyE2C+HFs11BihRCm7sniowprZYFoflG2hoDaVsBLgbSBbBzaAS+VVdKJzY2s52rIcBHonJiSZq+8vtZR3vlShR5LroMshgTyy95N1+UJ2dSNDZQLa4sq8rshXztZwJKwant1zWqCqQPstltm2pF85i+s8FxYJ6pLCiyefJfAWCyqqspRMEihwk1xTyKGZI00CLDczbzXB+nQBRA7jFJE+UusSM41lpFZIVvAUoitYRd2O8w3yjvwYCzKhsoVy7Q+edtBsHrQnyJRCA1BBqmKoxml2dQpk2knqUy4HhQ/kVT8C9gW6TSIclGZMmjDHBszLzYLvdhvaU6TZZJUA0WQYiXYAU6cNMWxBpO6Q9aKkVHRqGYqUTgmYMnVSFU+Vkv0U4WyK2Oqjb8nEOwehhLo+htuRDk4z26/fZo99mQxc2gUIH2vzYT868E7sxL1VhTrZhjzUgXh0x0UH7y7caPd8PnrHasuNZSPqjJQd1bRDj48k81bNtqpbOT8GDNSh9VAAPix/h5VgDeEkD9rYTdtqVD7aqwGy1FxdrQP2IUrr0QlCinG99fuuccyAM5deT831tUYiKKM9DSHoA9G/ddY22JvQZh2UK0SCjnQit3l9DlYZTLvhlJAUEZBwIFDB2wZaqa42HDIjWIrOHLQTl66yCYR1B4XGWP3/finKCyK7HTWshsvh3AlgE7knio/noTokDXm4qXLySxhDNAn3nx7MwRas5NVhdgD+6lAAPgWh+TqYt8yhSKDnShaBKVLiSTFhCzactmYqghiItkoUujViOimDWJQeGoHpXYZYC4R8N8FoVeBXdkIA8yX12isqOgjnLmkmdeKSFJFSh9jbEgWZyhAZCHZxwXpOcj2SnuKPqmqeO+Cx5bY5BsgkSiiUIWSAs7VR5UzpjwYKTM8+LlIG+V8VHNtfihspEQSQVFIZpI8V0VeKJsmgrVOJEkw99WKZLsTObKULJnMTQGoRg6jEFqMykP9sBQ7tiQIDlXiqBJoPtVNuqZanrkHpJvmo3LuNYp2kFJ2HUTqgoULmfdLLIu2KodwE8EcjOJ1QuZEVJc99JVKx9ZTcF8rxEk762gK63kQm+CjKEIGmE86ybNJik22wrxii4sgLwZ701tvupOxj+1aEys3ah0E1eydgqnKgqCjDb0pGuhnXhimbbRh17cOtdqja0M8SJ/8sxxbxIk273w78mz2sy4wL04F0Kfz60MJiPcPd3/7BP9hBMjocebDLbKOP8B/EABzoq12ogTLiX3+PwMAP5ErOHaA//gg2Il82thr/7IFPvnnP9r/x57/WN/8pFrgY6K/f/PyTvT1n9R9fxY+V/uX/9vzx/H7h78mKP6+Z/xBr//Q9xeIdVz3/6jP/8D3PzGH0r/vBj+T//rY2vn3zkM6A3MSAHtwbL0573tSFKgzk+IGjnA2+tbtt9kvcUTReUe2UHLUEW57zdXX2EMPPuQEcwfjVFBYdMS+evNNNv/Uk+2mm2/kjENUgrJhISquOnWxXfHtu2z73q04ssSTt1xOUfsUW/f2eoU02hSytV2w5B/m3CknlKDAcHDgZLJeu+zur30Xxw4v8N5usIE4bLQaHWuoSvJzRSJ8+frzbMkNyy0AYFE24oXkL85bMAd8pxslRLVlE8uwbvV6aymswK57od18/ZfN3yMMZT3nrJhUcOtu5g9spzxxyQAP6AU3cgW79+W+5KYiLMhFFrrOFCPiY9SGWH++n5nxfvGZiAaRiX9JOKjTHf9sjis6ww5rEIcXBaNffcoptvSySx0yo5DiUKk6brnlFtwEIEk4P34R8uM3f3wR5cgwuGQQbdFs0bgadVDwHkhhsGzE9KXn5yMXDcQUwWBYLhSUD+DyobE3IHwI4sTfDzyNysEesIcR7NTFA0jQoH7gECCLf3DU+cFeqhZFAOiijh2kRpkcEQp6gVFlWOVcpC/gvioh+zmw9wFkuWML44ulhx8gyBDWIe7DvTZ3WrZ5DhPEgkKjH+ukAIAmcFSCsOOpKu9AqtNHRXWATUxLoep4xP77P++127/6VTpKr3UDWLiIpeF7f84hp6JQnXf8JMAVrmU8oFkUFcQyJFN6vWwrkpOTnYO9cj103cr16OegPY5KxFgFcsMA9cDAlXMA9wNUFVsVglpCmSF5WG6pMlP3PghQmYS9g/qCwpb7ATG6qYLvp5Izkr/3ApRKKtQG0CVwNJ4Ka/qz8/qd23c4lbhT8NBWloYABHnC6z3bqfLddSiHKul5EEBBWD9h24UNixQlBw/tJ7w1wN7a/JadTqX4tDPSrQUL8U5AHD/vIFv92puQU+R/cPifS7V+LwBMcf4RQCIUFIB/bvI4B+SUzYt8ygU6lAFCyIc/JDwCEsvXHnv8D1TezibQPsoOlhyylddeYb9+8mlIl1L7xjd/iBLgDLv6ipV2zplLIRca8JLjmQI6+Hj4ocDot7e3HLRD5e327u5DtuHFS+z670CsMJEU0p4Tp2bjjQ7QCAkwTHsFU5ms51xbVmKLqKLtQhEzwqB6dc16QEZvu+SSi7FcSSeA9zXIB2yRIMzOOXOFzWAQv/j8U5ZBsLAUJMEMjDlY9mxbv97mLV5ovRAs3vSjfsBekB5ro5LbFQBsGIY2jIBtVwLn68uw2YIMaQDE3odlWSegiIiQU09eajX5B7HVGbacPSV29llznaDaRuzAvLGO6oDYKCmtgYWFFSWYPTWe8GHZkRPMmw5p08qz2JGLvz+kXhDAUhMDdcuhZmunTyNQoV19LchnBNXHkGUEDpNDQvgswFjevnYUTDFWjL3en4rqLbfeYRIJbYYc2VNrk1CiLJwC8A0BoRwNVwbsE6/ut+VnzcFaaYedeepkmzo+2qbfNc+K/3MNz8ULeV2Z/fYpfPhxDEmbkUKwO1ZhTITchc2YkmWDAGz1KJ86RjydkOHYEB/um0kX8qOeCvpmJoRKwOLeQQLcM5Js5vhYi+Z9ZX3Uy322AEa9/MpqANYZZFEQ4t5YjpVMpG0+VGM9AFMK421jDEfGRGF5MwfveezYuKfXXnvFvnL/FTZcCvAG0bFt07uAsgE2g4rvZggBhVYPtTZZ4+F9NgKIvm9/CX1nAYHXKKkK8m35kpnkrxDgDFPfNEwldAhWdyigIsBuEdNYPXYyqkwX+SHAug1C7VqUS70ofzZt3uiwy8o0yZyPBUstCi/+rQBzERGNAPlujI9wgPlGVZ8D5DdVVzmyOhFLetT1UtnINg1yKTg0ivli2IqwDuoAyJ4AMaPsmj7AxEjmDX+quUmQ4Hr6bfVbbxs0mgXJRob+SSfi9aGoPFpsevZkFDB9fG6M7czPt+dfedmuu/pyWzBnOouwq7XVlDNH1JFpANAqcF8EgdBZSN/ailpHCSclw2ryDkawm7qUBTmH4PkuLP/0zC+55AKef6AV7NnF2PJwnvfeffsJf55i/vgmKg/j0V/9xgEoVR3e5Fgcnaflg/kOVp+5t5/FoaONcYAKQBZYLroOwN0hWV/x7UF/8kXZ0Ecl/RAqOFmEDfCM6hqUpwCpBhFUD1kdwGd48owjmGMCQ4Oxt3JxSCp3WUqhGHF18WYhonId0mCENm+BbGnlu4o8oK/fvZSKgUyI7zaUURAnNEI3CoQRSJIglIWuDmPU7Nh1DaKucAQqtJHUb8r+GRKBpXwk2toFmyHJHGVdVolyAYEnhCG/5093LAxd6DueEHSBqLNcWbNUXa9r9IEMCEDRoXOGiDSF1KeNT3Xm9h4W3R5IQAHvjZBG/kEQGbRbCNZVsr4a4PcRCrKH+FBWwQAkzUFA9XJAftkshUIAK9ujg7lbFQxJ5Mg00p5BbLi6aVORDk1UipRiYTeeXAlf1AX7UA5dzvP+4U9/CuDtZ9/6xkJ79rkKPtPP4mLCUFcSLsa11gDOe0KkR0PMaWN1FGWS1qhFixcwTWLxRvHBIBUi9YyzZtbWmXNmkt3FPaDUaK856ty38qB8eHYjbHh6uPZe2tiLedGxk2Sua8V6bNu2HDuKmmYWNnpT5821Uub87//4P5EDRzvr0iCbjwSIxXhUnxFIfx//3dOsze2o+apsybKltAHrLs/eDULvzXVvsXcYsixUiRWoaaayX5icnYby4rBt3rjB7qIqJJZCg/t/8jOuFZoXpdBl56FYYVwpME3E7i8ffthmY9UXAtmbNXmqbdm+197atJ3g7Sj61oA18bxGUI/VNbaStcL9sIENi44gyLzQKewQASJrJm3AWtgviADwxVpSig7tgWT5JLJCXy2ss23MI1IpKRejCtKpE1spPWupf8IgP2Qn1sXmuYiCDFljDqCeVU8UKemqrA95j1JZNKpm4DdSedAXcn+zwKZAgOjfuTEGZUkliys39jLKyhkRuYa6x5PrbOfeW5m7lRUmckskSBNzq/ZBYShAFB6v30VD1El5pLbSNflCnExEYejDtRZTeFDPHCiSRkrVTojifOamFPqkv/oA+wnZesn+KgWrsueff96WLl3qZAE98cSTqMhWOH1lA/NeP5OBFIW15ON0MvZE9A2yAfWg4CKX/VgUuWf7cnJs2vQpjrS7gTVcBE6PlGIo2zqxsIwIjoS4hBx09beV519pCdHjGamMlWap0sjgQUnaI3vCXvY6YtM1e0mxxrgdrVwix8mxBCOXyJFjj1Z8vU+AOMC/NrzHJNCfztPhRxIEf7PCbfR+PtwCC/pDTNGH4K9jBMi/ul98sgqkf/Xdfbrf/5MmQJx4JqELn+5mGru6sRb4wBYYpdDHvj65Fvi/Pn98sgTIse4/On+PESCf3Dj4Rz9Z5ztZPwlD1jm+mXOUsGIVd8k1Q2dK/V5nZ6khVFzWwNlKmRRyh2rB5WUcmbqN4I6fO/tM+/3a1Y66wQ0lSQsF4z0oNr52/RU27cLTLXZcjO0v2G/ROLV0klF7ZPU6zoSpNjF5AkXvnk6m73fu+QGFdg12+6qb7IHHn7ZbLkbJ8Po6cBnOoziP9IItqYC/jrOaUVx94wUzbeZ159k0bNSf+eMfbMWZJ6OyL+Os5erYHB85lA+2HGw73t4JZhJp42InWIBXiJ17+oXkmkyiAI/3bSZgHAw0BPckF4rBmhEtCB8IBNcUlv/XBIiU+McKyI4p8D+6///1MwK3ofDeGxynC/xWChEVln6RHJWTr7rarrjiSoe08OCcPwwQquBzYfRqq2ZwdgkbFMLuBj4hS3A9q37wQHfavpGs5MioYN4PzB+MXPOEMkMuxnL7+TfesfKyahymyMYe7OQMOYodKFvbJeXGU0ZKH5lvE+/IceQoIgD08DW4HYaEN1Jn0Z8C+VWl6kGnUJWiCwCWLJR0EJUMJRAQxR1myRsWJgOLnGiqw1sJpB4PeBwbEUoVX4Pzwe2S3tBpJgIo5uzYYlMzx+MT/op98XOrCLnl4uWJDYA1BGDTjgVNBR2lFmCyl+rsybOmUoEb6XjSizlaCCguuxx5gYmkUFaHVBBSgOgwKGWLblz3FgUoV0c4jWw94uIIH6YhReqouroEJUEYcqU2fOSrsWnJAOQQ+eEHOybveg9ACS++3cV6ceBWRXQDlbFlSI/GKxwUPZU+ez8hz6qenIX1jYJx9QGdVFYqbFoeZzVNdY6X98Ts6dZPBaSnmxfKhkYkTzVOVXsrTNa0czPs8EYqg6mW98YvvqqyHhLC37537712PmDnYqpj5e9eTfXwErIbhgA+tm7ahKoC9Q7XJlDjscd/b8uwN0nC6qQXAETPbv/BI7QlNmSTJ1thdZEdLiu2FPzKd+wjjDl1Cv5rgG9UXN9xG4E7HoB4w4AmqrqEAIkITbKHf/WsleNKc9+3MuzKbx7C/93HDuXnmg9/Tue5RESEOCBqFoRWMgEb7vSLN156ESbyOoewWPPGW5Y1Y4E98uvHbPfunXb9qmtQhYQByKAWqSyzM08/xaIBTUGtAT6akYZhwUXIa5+CzSF0CrESmk67xlNhDDMEMYFHv1BQJrU+qlC9AFy6SyvNBW/4RsLnRVhs33vIYlMIXgVwSQQY9mVwxVHZXVKUj2IGhRIA6ACDSMHACqRX4LAGWCdgWDSV+cGAolBiFo6PXUV5vdW1GuBuvPOsS6pqrbKtz3Kr+i23BhUImSILZidZC3Zq16wgZBpLoGiAewUBN1DR6p+cbd/43W6LyMSWjLYW+OXOfBOOrd6sjBCIBgBiqoSfW91gSy/Itj/+6ZCdegaB22TX1JUcRCmSbqc9sNKZVwr+41m89I/Y9kLePy3YJsyYgxWPj1Xn74JIWm6bIOICAUM9Q6Od49aMzBRyIVZbFLY6UjVsZqKcPHeeE7g00NVkt971JevM2eVYvIl0a2obACQsdRQRg+TQtNa0Q9xlkmfSbtUEmI/Qz+YunG9NqH3moeB4dfWfHDVYDxkRX3vgamvLceHxtDvPb/0ba8grSbA0fP07GPuRVM4X7twKedUIYQcDHj/eSivqRoFh5IPb9xXZgERo5DJEpEwA+MU7v7Xe5qEwcgG07GLSFJkoAsSbMZOAoqkPkFdZCCWEfM87PckGaoKYOLGRwVJGWREiDFsBlz0BKGW3NSy5Hf2zhYVFzzoQ0kk+jwPcvzKI6lC4eNOf+ukPO1CghUREM87HW1HBQYcgmJg2gQUmwAlMP1JY5GQOJGdlWrFC6bFQCkepJtBS1kyyqRuC7PGVCgSLoyLUcOPJlZg2KZNFCMCOCZkB4oyRYfqibJx6yCFpog+7QGApimjHzt2EqpfbQuwK/SEZFtPmVZXl9taGN+zmO2+3qoI8i6MSf/WTT2AFdJZt2rSFgOJM5hy8JKk8yEEFVsEYcWMur2Ouue32Wx1gvA8AH56WKU0Whu48+xbnmalvdqMi6Ge+d+c+nPBhgE4X+oOsblwI3hK5oECtPPJwZFWoTJQwVA0ixgMYxz4QCSI/PGHo9XzqYfEDgqKYdrHJo3KgBSKpn0ruDvrMTTdPs01b+rCAS6PNsPaDbJadoNQ2nagD+5njQyGIR8jnYXUcJWAgp/ogkPuU2QLAK+LcQ9kIIkNQLogwb4fMamINKcRuTUA4HYBsJNQurFfqOwFSzIi053NEHkkJoUpzKQBjIPcUZJ0AaSSxZBfvOyASByKom/sJpHKkQ8Q+xQCaJxtqaqi0iHUUKJ589giT7jrynerx9FywZAmgNjQM62abrIT4MxpgWOCxQFvllLTw8w7at5y56vRzzrHHn3raksjq8GSuUVbFDTeSJ7QPAonxWFtTgZVjCuuTB6qDYKZMlAYiLJCJSqUilcf8+VgmtjSynlWitmAuo990osDJgxSeOWMaQD/enDz/0lLyHWZOt0oq+nU9flRYKC+kBCLFDxWHF4qVQGzO0rCh3LLnAH29CmKh0zZs3mQXX32lvczYX7JssWXTn2UrV8w8nYUl4LYtu+ytt7fRPuRP9A5TrTKXNW6EjUoYm0367tvv0tY+dtFFF6G2rOCayygcSMOya7Jtf/dtnv2IzQBMd2fz9fAvHrZlS5ZZTCKML1+OrR1qJKk0J5JNEcy81g6Bvf6dzRBrXpZbUG5ZU2ZC1jQz3sj+gMRppo9kTJ3EtbczHzdxLf5OmLj2McrHCYLIaoKw1N5CRQkiRby0H+J32iQrS8hD/YL+4MK6LtKpU3Zw9A1viAopQdydvdOwE+gmklwqDlXVOApaCi0cFQgkwTBziHIzlAUiUkF7htxfzXPCz0WAaCOqgHJldLhq/wV5IgLEnzUrn/aVAkVesh0QfuEoQAVLtDG3quAigr+LxNA15+RANHOtIj2ioyIhaQItHUJPFU5HnGIRMpGwAGumCEBkyTiyepRBooKNOoLtp0Fcq68+88wzrNerUOPucdQomZlZ2JdF2DPPPue0i6zalI9SwtqXRgbLMG2mvqQ5N33CBHv9ddkkJmNdSEEJkmt5tvopMJ0NPntv51uetf2dQzY1e7ZdfN4V2FyKHOlHWRMNkdzphOtpX+rNeJBkWwcVVSB5QXprryfliwpe/r8qvfd34aOVkw7p9Cn+GiNA/pUP55MHwP8/+7Z/5a2OvfcHtMAn//z/rwOYY93y37kFxgiQT/rp/V+fP8YIkE+6B/57f74/Zz5hwSI39N/Kv9BZSpiycG5hx/qdzm5y9dHvMjOTUIhUOEoJT4qvaigYjOWcf9lpp9rTnH0vW77UpoNd3nnX7eYX4mvnLpxpE89aTmawp03FeaWLbGQ3HHE2kolcuXm7+YfG4pK0EKzHi9zlqwlLj4dQAYO78Qs2a8FssAl3u/HGG3EzoZiyjxzaMjIpEyeAX4C3eDZZa0+N3YEl1qr7foBrzRGKkEOs9Ggh52ewaM5vnbjBFGFR7eMWYEnR4yiu7QLTCbCrLrsRcoToiUEvp2hM+aUuADsqJlYBmfamfy6gGrXAGlWAiPwYJb6VL3qsgOOjCMC/7ik4JfURgUDRpbD6ds6uwuICEQxcMHeuLVp5qa1adb2D48ruSlb0fmBsKnwL5Xwv6/FBCBI/5bxyDtRz0nw4SBF36vg4iux2YQFPhAWHyWux0H7m7Y0U9mHpg4WWrLv0nnreIl5EhOlM7pJxyxkj+Q/MstSbtjmg7rGbcmRC73lQH/uZXL9kiyHfaIH4IkqOWRCoRtKTxkxPxh4CkH9mdoaN40abj2JDRKVpGj+XaqOCKkEFdw5QPb5/9zaArk5LS4ixOMDLGQSjDwB0+QESUhqNdVS17d93AOCpB8AjwqnMTABEVcfVAXrrtq34Vmc7jemLHYRYOoFXBw5gBwWYMW3aNKyUahwbC1VkZk+aRIcpcQLA4+KTODgDhFJRF4gX/F4+JxCAUr7aJSXF2E9NAEgIdcDBfsAuhUm7Awx24wfuo+ujU3QBDh7AaiiA1yuwdvz4NKuSvzVtF4uVjWO9A4jRDBjSAQkidcQQ2RjyXhs3IRs1QyuHfKq7saiQHKuP6tnIOf624fEtFg5YodDZ0FTaBBBHoPTTzzxrrvjNXf/5VU4wuuwuJNfqxcbiQM4BQA9fmMxIi0C9cv9//sCuxHoonGr4fgAf9d/uzkHsSHZirQNIRmBPNeBYEJW6h0urqUD2tpTxWVQk19tdd90CkFDPoCxHAuZl4agLmht67WcPPG5PPnSGZZ77ok0hU0LSqzZyXdKxBvLHNmrxwtlOhkh7Q61NIw8kECVFJXY/0QB0gYA372zaaXVdTATbAXOxK1p13dXYy2RTaUrFP8TUIuRcqUlxhAO14ltHJazAIwZmPWFCPYCPGoxHaxotk2rTCNjLHrJS/CEnXQBQB6lqh6myNuxuXABm67DlUcV5CRX0sYAzuQT/YtqGP/0MJpV+QJYM2/DGazYHeVo8ZE1ZKbkgqIwUoC0wSjkrkfQhD0nF6L8ugCvE1ACCR1E5DGnCe2zaSfYIoe9bcpssH4I2IMJsShbB1e7dlh0B8NvebOGoFlyZWyIIe68jyPsXr5f+P/bOA0yvsk77/+m995pMyUwmk957TwghtFCUJkhfiogFd9dV3F11XXXdZRFEFBEURJDeAoH03jOZZHrvvffyfr/7DFG2aHZluYIfM1xzJUxm3nnPOc95zvPclWsaApGIKpvXnJbG/dJQaVSDUMoeaifPtBOjZFbA4SRDlPihQE6QYhnF/8QYH7tw5SImtFpb+G/XWP533rUfPbXf4ibHWPr0OUyAZZYZH4haVgr1DhwqANV0o2RPnWKNZfm4CUrtso2b6IYpt5qeIatnso/l2CenkoHv1otlL9m68/Ih5egRaOpBEd0NoXfCqkuaLDHCbN2GddY0EGCHThUB1nYQN0P+HoBcPyrnWO5hlcCnEBsWDdk5d/MEcxUTMcf3bXnjNSdW6fJLLwZMHLHcY/QX8MDpAuDvIn4sKSEFEI2IGu4plVC/suWkwYtY5owZVoF63xPSair3Yz/3+QLKvw8Sc5ekeDKALxEhcqNMyiTSDilmxBgBAAAgAElEQVS8yMrMhcHmaoLoUQkxD7shHmQqphYJ6MkcopinUG+X9eNEEchfgWPIJyCSiRHVNIpzUGGrIIbHhZNJROreg0eJi5tmETz0WmDLVeTrDUnG7Ee8FV1HzAPHcvl+JtZoyJjAqAiL5r5rxV2UhPOsBbWAL4C4N84Dd7lOGN/1kBeXXbzBYa8HOukWwuLoxevWA+gG8x67OPeNHDvQq2MBfOmlV1AXuNvlN9xsOyk09+JYL95EcT3kQOas6TZEJFoHEV9S8fdyvI3YJ2+4/8vWWlbBgyGHMTAD4qMRV1g5REgFkUMrmO+9mUMgyIhx6uceclNMEvest6QOmv85LgdYB1Ts5f4TEemOM8AHslcP55q6Rh7WxBA9+zyq+CmOYyCSOCEPQGN/FOg+IsQhQPwgGgYZIw085D19QnFBhBCbBXgM+K6CaB+A+Ntum2rHTvK7Oa5k4q58OBf9OFwCeEh78L46IM+7uMdDgqQCkJKSXEipBCCW+nAHDAPougMaezNnDPKQG+C9u2NJ6qYDqBPQf/f+fMgOisZRBfgC8Hsxl4ugCRHhyu8YgAzz4Ng7KfwO5OtSU4TwYC6DaBaxrGdjK26Nbs6BAGB3jisU8rQbIk1EQiCf5ShIRIBobARyrfs5dwePHHFcktmM5V7+v4eHuAfPCi2wJDYQ+RHMHN6CK+OwHJiQ8Eko7qN4frxCebg6VNSl0s3Yv/uLC3HSZRDP1GB792yH2Oe+T01C8e+PQweHJrF6oxBSbZCrcjElAtTvpHfH09vdEpPpAgJEFzlQSDdUOs/RiRR+e3PMBflncONNwQV5GvfQBMcdeYK5sIh5wguXojq4AjlnF11+leXhTmmHUDsM0f86UVSzFy7g2dGH6j+LxYqvXbB2leXxOsF0R/37Q4/ivOgC+J7CewikzyiDZ60UHi4nZm7/forcIC3uuecex9VTAonXw71w7VWX01mTZ010usyGoG9mnL1N18cDX/6q1Q/iYIEMWjh7gf3i6SccsH/OnLnYev1s+w66kBpbMU5xnJBdaXRW/eTnTzFP0ZfBeJkDIdTLvV+AU1KkgorP+5kXFMc2zHlO4DqX4+rQAquf8dPF82SEhVIcRFUwaqGTp3Lov5rglIqPAO6LlHdjUpFDRN/fzf8HOMQD8aFSEfEMU2awSEcJ97XoUndQH3OSSA+JRkS2i2zIh/zQR9pNkEKQFVprSWihPhpJj7QYlehEsVclrE/kXNQaQ+KPQIeowcXG7xbpqwWeH2qZM2fOOOS+xq7I/x6+N5150xvSo5zYq7lz5zoLfkVkdUIC79+3z+n6CGU8dvL80PhJxnVaCOFyhHF8MdmsZ/JO20IcrFood0ESSZlUhzilFrIkHbHFKDOWlsgSh7Qzt2bjhPWDBD5y9JhDMIZFsV7h2ao1TzxkqTsnRp09fV0Qq0QeRtAp09XaD6EYYl+468t0IEHa0REWBEHtz1zTgWhEluxRXDPDnMMh7lt9nF2LjhXLn7Vd01/k5DWfjbxiwesomT65OQTjBMjHucE+/wD4OAHycV7fc732+b/+n3YA81xXaPzfP8lnYJwAOd9X59M+f4wTIOd7BP5l/36RGhJ0aX+mPYxEbvrQ1yUKkytEY0zCMO3XhIFrf6S9lQ97fhVsSCyqddwgP6Nyb0Uv6WvX0of7yPO/QhxJ1/KUVNs8b6rd/eiPEAwW0kXc6Qg7S0n6KX37sP1q2z5wC08wFl/SLoLoew1CxF9F72iobV6+wJazB64jaeG+L/4tWMRE9mMuMENi2t07iO32BcPwtM+vnG+r7v68zV8ykw7ad9jDknKCu34ae64Dew/QpYtwk2LOuqp60mYmICQdtfvv+g6C1mAn3msQ/FERy845YF+kOGThXWc/NNdo3/r7DpD/JCD7cwgQf1JuGnmP2iNLZCqxoKKXlepwPbFYv0Aop3SMXrBLdaH4sK9vZi8pc4KT1MN10bXR3jySGOwGEigAZ+2eG662WWvY39Mb++Df/51du2qFTdtwIRHgd7GnnURFRqVDgoQGSizIeVfUuMSPU754sevMv8229LsOOHYfER86MH1qIJydcDRYpPruByyTWlabewE46uKQGlIRTD6crOlELASCn80gmz4Gpbcb8UG1KEyluJ45d565AL9efO01Ig4ohyE268TBPZYCCLt+xWLYqigH+FaUieJXGsmVrsCZ4Y16MwhyQkUyWQB5FVWVgLN0N/CaAq30ZzTA/2xUrLLU7Nq53WbPmmkJAEkd9XUOwNDL4Fbm+hGU0IMoMdV1Ek6/hrox1Jlx6PBRJ/9bMQptxDXNmJ7tZIt5KIoFUC6UiJkhXtsLwEPggs5PC26RcopoFPUgJ0x0LMXQTks9ERoACorCEkHUBGkixacvN9AwEVxRqGRDQkCUAQz7uvqcno0QbqKSkiJLXx1nrz2yxS6+4XpromA4OCTKuXhTcIy8u2WL5ZfloST3t2uwC4nVOJmT63SFKFNu166ddtkVmwGS8ux1HDVfRBnej6K7D7IphHz9zrZ+qyvvshP0QviF+1oqHRxvoMJt7Bi04Mg0QK18cuxC7LY7b0IV2w3IUstNS5RVaoa99tJW+hpO2ps/3WARa58BdJoGmONCnelDefc0CuKJikmOsSmA6E2VJXQ9xABGDjlZ5H0NDY5LY8v7+6y4edRO5lPWKiUqTpG/uv02VLd1lN8+i5reZddRbN+PuyNMTC2AbheKXB8AoDNEwRAybzWwA9GQNsuXzINEa6dHwWW9dIIo3qk574z5wRDWoV52IxrHCxCsjiz4EkgQUncsGUCsoL7HGts67cZrNtvxg7sgOPpt6uRUQF031N5FH6hIB3HeYItT/BkAeyNkGyldXCcAKjpr3FHlV9EbU1BKMXZSiFXQC3KwCDIAcTKGEZuXFWMZoSMW40nvCqATnfCQbxPo/vCwQ4399tw79ChAlqRPwLnBOetrIiLHnV4cYsPKqvsBGc2qldzEvBQZH84sNGKTJ0bTlQO4RYb5CDavyRkpNu07m+zfr/y5FTV0QsRMABitszXzMwGKay0Ox8WpwmILTeQ+xPFSU5QDCD9q119zvb3w6psWk0HOvSY8wNGL16+w4eZK4o3qbIAxHewfaoWl9UyQhiq40PJyquzStZnku6MA5+8FlY1ON1Bm9hQ7CSDWAAgfhpMnGwJzFTFjp8n0X3h1qrUfYYJlbggA+Nq/d7eV4y66cvMm3BX1AOuMfSKJplDg1MJEf/TocZsxd4HtPXnaqgCapdZ2fRAHo7Lq2HiAx6BgnDje/D3OiYjRAyERJ4UcIKW4KuQykFUhe2m4DdcDTkO+qLenB5BvmPtTkS2efoHML92WFAL4CdmnZ1lBcTVRbkEAp942JQN74lCvVZ7ch8OI88oD8dCJ0xYQl2797t42yBw3MTUFULYe0g5yBvBzPp0GBRRFl6G0D+Vc++Eq6GBOyp46zXGABDCvtEKChNPR0AZx5sH5OHbkoF21+RKcKW2AfcytvHdFCFYBbqovZAiQ2Yd5TySIL1FbL/7uJZs5b5G9u/eoRSUQC4aaevXqlfarp5+0m268HjASMhXwc9euXc7cOBOnVDxz3K49++g4IOaGDqQTdAa5M+eG4UQLBEhViXwgAGs9ioZg5pRY3vsIc5zO2ajOlx42gI0iPuSM6wfwdHF/yQURF59EV0exdTB/7TlwyBYvXUEvBhE8WEk9AWADFQvF3KHfF0RUlA9/74LJbwTcdOO+PFNANA5EhwjpBx5YZtt39zEfpAIk46jgPARDbrkgSEb59IesEDFeQkSaP3Oynkli871x7qkHpA+gdRRLpDdg6AjfJzeIQ4B84FLpIaJr935+NsSLyKsY84Kc8CSmzBfCOITIID3XenAeqq9E6v8ozkMYD2Q9C1V8nUK0ohYJDcxjAm+l6vcj8k0OEEVn+fCeVCJfClAczzX2ZREhR4A6IzrlSsQhMqj4JQh3kWWyeI5FS/rhMokDvIeUIJJJZMlswPwMui9q6OM4mZuLM6oSd8UqW76BebQ9zSnnFum1b98OrhmEw8b1OLi6GN/DmiaY8/zpayCmkqLxFkByFbFlMc+H4MasxiXpwfjXM09kRTREXTKRbSUo/8MRCVRTkp7IddVzsaSkHKULY8+PfNS8Io6ljq6PmTb/ggu4Pyll37HTTjAnl1dVMc6zbf782U40oeZMqVAU7fXu1u1EeNHHFBHPHNFF78xyzk0HUVkz7dFHfoZ7gXhH+jlSJqZABm4iMg8XWFsjcUgBFsG4LAHAT4xE/U8/l8eoO2VvqeZGLKHyWuW20PO1j+uugrNnn33Obvr8LUSOFeBUW2oP/uP3IOOS6deJZb3xJtcqwi68dLPtPnzcSujkUjyVhBz69GMhJpIhmkjNCv5N5JcWxHXc4yK8RAqE456RsELjRdFZWgPIvSFnlEvuHUiZGsghkRJyfGhtpKg+/V2gvBaSjmJFhmk5qfjTmzFS8Oh8Z72ZQfyViIoe1j7OAp0xJmWOemrE+Lnx/iRw8OIeVwdSFee9n3tVrxnJekILSb3vCN7ngCICGSfqBQlg3Ips0wKzhji3iRAhrbhRRSLJeXOYzjJ9jxaDY/GdkPMQiH68hznEH8pJIgLkOGXx0+nCmZQ5ySlq1/1wBrJcah05mSoZO+q6iYTYjqKzpqi4BGFKPx1FGU5eq45LpHky81YTZKZIoGgcJJpf6xE4eOOkcyO+srURMYi7n0WFxbHewhGCK+Rb3/xHSv5Y6BKJGB6CawqHpweEnx/3sa69rpVOks5bvyIPRXg4mxRuCBXf6dMhQSA+6MxSNN4n9WOcAPk4r8z5B8DHCZCP8/qe67XP//X/tAOY57pC4//+ST4D4wTI+b46n/b5Y5wAOd8j8C/790vwpX2SPiQi0z5cexntl4Rxa68mIkCf2k8oaUBJQxKQKd2kf6ALwaGf3bh+nb28by9YyAD7pTa75ZKL7Iq7bkPEuN9++NAPrLSqGJwmgq+vt3W332QxCdEIYhtsyuQU++E//QsA34A9+uy7lhSZhdiPtBFEpaHBRDU3lNvdN19n81cvY+/nZ3fceT99GZfZb3YdA9xH4ElaRTe45yBRUkHhPnbzxmV2zde/QD9vHTjWKUTIfUQWJyHQGyIivRshrYiXQCtD9MhvsMd+9IJTZzAIhiOhozvCwG5EiCIFhLEPkF7hmOTBQsbmmrF+xT+sW/8Qgfi/J0DEGwCrgY3Fg+EpJUH1EioyV/KA9vXq5xXOkk65e5W6s3mP/Ry3Bz/o1FoQQabIcGEnPWArQeAwA5goBoa67PZrL7fEqemIbM2CwdMV977poku5rt7sUyG22Pt5uYLYSzawvw2wmTMzzC3r3otceQ/Ptcy7DzmDYqxhHf0hO8uzdpgxqwlkCGRDH0iwwE9H3cjXVeTpB0CVwMY3EYeD1PJLyHpOhcwYJA4pmL3mEKrsI/v3OvEoIUkpDnCizo9wYoW2vfWqff/bD1pHQzV5ZZS4AswNsAEXAaJ4BBEEXgBKba0ddvpMnq1afwlOiOcYBN02OZviZoB9xUK0oaqegtJdmdDFlMOsQOHcAFESDGjQRkRUPEBPJ8D3zv1HAVLJ6kZVm0Q/RjMDRMBUId0Iip7QSZXNJ42Neg+gogC3GKKdVBKsro0gBqoAq14G14mcUyhJfQA2Gdy8TisETTQXMB6AshhANBTng9wuImUUzzAAoOoGAbKA+JFhAHoPlSYAnqhIdRTwzielzzpPkzFP9MowBEonVqaS0mqUvmmoM49YLI4PD393K8atUErkzt89+A/21K+esRtvuc0paZbCezK9GkePHrKt775l//CtrzsdA71drQ4JEuAVbId2nrHlFwMEvfuqJaOa33bgsJXWttvt937TNl1xg+Ucr7CvfPtezt9cwKBCB2xbuXSlLYsrcMbH8vuO4CAopSvkSoBab8DrMuKAEnHwAPS6D3HNm2yulL5MEs28T4T2EGP0OQAAP/fyOxaRusAaOhXDkst5dLN//dH3edVBSoCq7dD+PQBaHXb9Z6+2NjpdpILmJHAT0y1Anvme93bbXuKRvOn6uAAwLSrUD6AU4wcESDjEZRVg3wQAoE4Uw8EAd70A7F04HXbuOYjKm+sWnmD7S7FWkDu+YsFMm5Odas89+RNcS3G2dOEcRwFfDUjUxXXWfRACONMJWNQCGOkJ0hXETUO5BmSfhxXlNVGCTCF5v4d5hifb8++XGGQrQKIx9n1t3YxEi3DrNk/ipQS5uLBhdXkE2+luL3t5R5UDaolrXT0/CtdGqLnaa5z3qyL1LXuazSsOkLiqz7j8gIsRKNxbbDnA4a5tJyBOPC2L+Jtiom6SZy+zHz7+liVkRNuSRXMtwNUGaNwOAZJohYyRzNnzcbYcs4lR9BXgSPHmPMxYQHxSN/ct5yqCse3qb7dkEQIQKM38TC9q3PyiWqcsSR07dRXFtnnDSo7Bw5p6ve2HD79B/BVgJIBn6uRMO3rqJGRIFgTnLEc9fxRwvwa7zK3fucJ6IUHcGNsdODvefvMVCK7LGasVjK02m5SSYYkAx20As97MJzXNHXamvt0OUvw9DVeDSr7LcRDNhWAIiZ5g9XRMeA2220Qp5ImzmzQl0w4cOgApmmXb6f/IA1T/23+5yTrLUEoDuIv0HEYBrftfZeiBuDV8IGCHuB+SgwHOGHMq0S4oa7TCxmGicUZsLQXj4V5E7xUdMU/6JkIAR4sq6q12wNsq2wHyANHCuN97GJcCG9vbWrk+85y50ZdjP3TyqA0IieZBOnP2LKewqQnXm0qxVXZdhiMtCpdEJ+6TubiPBnqJ38LN1IuqvxtHk4jCegi3fhjwmdNnQeLQPcQD4LVXXydqbLUdyi22wrJK+/tvfcN+/vPHcb0F2XXXX8t8Qm8SDxYBm1X8fA1xTIoFkjNNUX8ZxNKU0sezhE4IlV8dPHiAeSWeB3sCLDukM7FzA8x9vlyHds6XSI8gANkgueQA17uY2waJ7hH5UUP0W2rqJMDmPKKvWBxAYrnktgCIjOA54MY8GgQBooipUYBIzc+KJ/P0CSQ2jsxN7t9DROD5AuRWUGz+zb9ba/sPqbyql+jAGRAwzLu4MkRKDkDgygmm2DFdRz3YRxSRCIjpBcExzAO7F3JmCPW9N2C2p/ouWLwM8V7VOdQ36ALwH7Z8yORBHDQ+OBP8UFtorvfh+AIYf4JHRYBIce/FfR/DvCO1fQfXuJNxowWT5gMtnlSSLqLEh2PzhKTx5RnmwXuNxolQx3mPBmj2Acztwzqbl58PAB/BQiUMooeIRQBfkR9DigaiY0JRhSmA+gKcj6KQ7yKqcAbl57FEG8mJ8MhPfmKPPfc1Z97tbU5wFmkiQOroRiosyHXsuBs2bSCijnHOOfGEIO7VfLdzL88g4v5wMtRxbwmlDwr2d4rpG3hOyVXiuBI5vlTInVYIjRDIxaAAPlkExaAckfqkEuWIXFHNEBBHiIGrQYExfcUyiPMp9hpKDXWbZBD/mAohWC0CkgXiPMb8HD7bUHXsxO7bRPn5aZwk3YDWa9Yus+QYSKhAL9u96wAOzsN29ZWfpXciBZK/kOLz5cSIcZ54r+4sjPZs22YLZs6hVyXcUpJxidXW2+Nv/842kxl6ALdCEOB8Jv1A+vnPQ358/uZbbdP6S+3HTzwOyd1llbgA3chSbVDnyfxFVo0DqbS2hRjKNktW6bfIaa67IsZ8eE7LuSRCxIfFldRAWgTLxSNhiJyWUgIpLstZNEsswVgUkO/FPebJAq2LMSgSQ9c3EOeeiEi5OTTXywkiMcQQrjm5NEp+Mub4SL/zAP+sMm/IFD417jTWBlgvdDMeRLAhSXG+JlerH8R85qR0ojfLIOxLHCeECBotIrWQl2tDcZvqAwlj/dHLOAxivOu9y/qtSFCt5yYTSxVNF9IWRBWrV69x4jSPHz/BIjyY+7vWli5dwrinHwYRQi/9L9u4FitZUymms42vJeOWOQBhEs1zWc5XkR36f/WoLFm6HOINMYLi/+AdwsOV1Tpkp3CtJk9KozcHFxTnQvOnekkqWLv4EQ1GwCiL9SBrIBO3tqrRlixcZjlEWPpyDTPSJ9sN197Ms82Lc6guC21cWNQyD2iBrAW9lEpyAI85QJyKe/5kgj/7dxEfDgEiJdcn82OcAPk4r8v5B8DHCZCP8/qe67XP//X/tAOY57pC4//+ST4D4wTI+b46n/b5Y5wAOd8j8C/792svdxbb1h7vrNBfwkclCGnPJ+HjmJN8zFmuvZdEVqMIuoMAHEeI5tbeWa577fMlHL182SK7+u47wICbEBpW2pceuM/66QPxDfa22zesthu//S3SXY7bnV+41b7//R/acA940qFi++4Pn6QuYorT9eoPrqz6WCVK0L6Kq77eJqRmWhX7oe7eYfooo0iNodsCPKFvuIsI8QYwJ7O7N6+1O374oFXWFCJMfMuu/sxllnv6JHu8DPCafjt6+AjOEOKbRwPt6/f/EMw0FgKAOHEXSQUIu0eHFPA9ti/SfmrsQwTI2D5KfSEfdtGfjcP63xMgpCWAlfSARUvEJwJE+9UuEopUZh6JIFPnWddiFFxcRgLtpfWp1J5g9qYRIQGkRzSNxYiD8Sn+GNmq0+19N70rN3z9fnvmuadI6klByBkBfhHAvvSIPfHEU+Bq7UT8B4A7TqX/sgVDBQkOk+/ZyHG4rOCR+ZZ17xHnYmtjf7b/Q386Wct8iPjwhqBQioC+rjeqiAV/3kQyoM0ECIx+iAh1fiRFkqnPuezC7tJBLv6xg/tt6cpV5mLT2s0ge/fNVy2ag7n5uqtsGm6RMDLSCnOO4SDJGCsCBugZBKzpgLQQ6NYGyKXYK5+QFNuOwyM2Ic4SifAIRs0cigLyeM4Jiqb5WQC3SKJJUvm3kqJ8ugcSARbbnUHT2z1gh3OKiexxsxJA2BkoHH0BByJRLFbw2vXEOcj9IYYvEQdDC+89IS4S8EVRU4EATeTlozjWMOkCFNi+azdq9ERAVQAGYhwqAWh8uGipAAKNgEoCLlQWr2zxShSbA/R7TJ0Ya1MhHloodalD+Sj1qxTibuH1Vrirnm4A+gwAMlWM2gMI2tTUicNlhAsO+AoYs3D5QvoZ2u0fv/vPdtVnr7MVay6wp3/zW/vMtddRREyRO8BRPNFjv/zFT+3GGz5rkXQMqKS9h8irwa4hK8uptpnTZtGvQFTYqROUN++2mYvXgQvEAhz91vYeyyEqZJ5dcuUFdv9a1TqPfdz7SBVgqr8dPU3+eH+vbSaDLhoCwouekDBfl02lRHugDddAO3FJXPtIgGM3wJxRQLNGzosKT4+cKrFBv2Qb8gyyhx76Ba6IWEDcR8lpw+IUHWaPP/wj20THgQ/dDp4APyqgFZZRgdJUCuXBEU979Z0DjD9vjjGcAvhUbggvlN+ogHkNT4gmUCOhmYwDbjB6JRS9knumCKIL5wvkR08IMWQo61NiQ+2mqy+2J3/8A5s/bRK9JRMZZ6jfURS3oF5WzAYwizPByT3gBTjlJxCUGJ4u8sgHqRwI5fhb+lDvB8bZe8eKraJJk5fZ4hmxNiGg35ZPSzbvXgC3shrGZIidrOywvbWAmahmm5v7cJZAKM3i+6dOtOARxjodCWKKm/rcbOepBq5RuFMODrZumD8Af4wuA7OLNoSitA61XYfKLWl2tr2x5zT9E+kU1qZbXOAwingiyObNgTypsZgUgVMoxLn+sRHBVg24FYFbZMqi5USgoRDPO2WRTNJpOILiQiALATVzT+YxkQ/xQIjhXgjERoc6PynSiaupbBywNyGiVHIbDOgbAZM7fe4clPX0vwDECuh+6cXnAcxb7cGnvmCuGsAvANsRYnJ2b99qMeHcW4CZ7+46gbvAx1YQYReO4r+XSbAesPS5bYdsBPX6BJwdHi6cOG4DKIrjrNcjxEZwDnj1t9iceXOdbPwAgPX8kkLGxaDtgAAJxXlx699sog8mEHIR8Jz7SP0VbYxBgYJyenn6hnABiF/xH+B9lXN9B6wMV9Ce/DarbuqzSzdtsvQIwND60+bWXuuMw65hDztc3mkluBe8KeMthpkW8buQ96GHRAxkr496KwCaXYD2inWS6n+EcyTwrx4nm2J6BLpXQkzUMx9m0ieSwHzpzRzY31xvbbhRQPcB/T2tQOAh6vApGVkOuNreQrQVZEMk3TMNZOIPMgEfgviZAgHUQHn47ffdYy6OVRFYAtFjULI/+pPHnAfFAnpewiBCFi9ZZlve3WKriChSCVQZZEgC8Vcii7N5nXDZOHmg93OeBhjz+vTAVaaHsge/T0qCdubgAcgEFVdHx8TxkM1j3qy1mXPmMd+14fYACGaBMQzqKWIhAHZ+iDxGRd+ofykoPNoKq5qIxwp3IvwqAPkf+OpiyNxIHoxutmvH+7Zi6SKIVZTuUnBDZqiVQ0X2iqTz4ZwMcS/2dPU6oKfic4Zwz/Xwu4dFWur88emu5xeAqwq1BnEOtEIs9hOXJUC8j06XEM6Hn9T0WnAAwA7yvBEp4M18JVIkBHJcsVUq2tI1c8h/5gLFLLrxPt1x7EBFsAgZgAzD9sX9mUBhei9ERqiIBJ4BcjmJhBIB4sZ5qedhr98XgGo9EGKiBLW8yI8JgNciQ3bs3Mk4j3Ie8lkUT+/cvdM2XJttru6JqBJQafDz6qPoZB7L49yNjiiWMRjFRLTj4tFDWY6Xcsq+iiEcfHnOpqSmO31XGm/ROC7nLVkMMV+GEgU3D3OlFDAxkHktPKvkdAijwyWJezMuPplp15M4x0anV0Ol9fq5kzjsvCNDLAXScxv5mhMhHq797DVOx87vnnuWc95v68lDlTOjF/HCT598yplrymoB4+OSnMiu+HBPhBJc/7xiQPJC23TxZc6zvYW+pyTWDe4ILJYsnGuP/fghS0IwsYixVV2GA23jpfRUtNrXH/qOXX31Vc5yYBMAACAASURBVPbyi7+z+ThKr77iKgjVMvv+975v8+Yt4PUuhQgt5hnZbcdPneF+a8RN02y33naH7ae/pLy+zZo7id0j6ktl4q3cMz0suoJZ/HZzTjRuOZEOkK/FssgO5cBqXeQFyaGF8SCqH5EVckJIZRPENS/56RihcfZj5lcLnAg8WafzHpr2X3YNWQgJxmzYWmDjZMKVqsW3CtkV8SlHh5ytfYx9EQb6vTqvaaxnRBarwE2iCpFnGjP6kH1bv0/rJBX3TUhOcp6f/oxpOZnaJSTge/V7JkJ8iQjROm7x4sVOt8c7kCFSPIncWb58ufNvIlK0KN2xY4dtumQT8Xnl9H3wDOe9nzh+kpjR2bxfFtPMFU0QTIdZbGfgopMDyI/nnEi7JMgSvdaJU7hvwVAkRlEMVxhuk2aEDiKqvTm3igeLZ17JOZFLFGGcKE5rZqHqBbGnefDLX/wa7hDmKZePU5DXR7ydHE8BRFK6sZjvJQ7PiznC4T8+7AA56wTRwhWX37gD5L8Mx99/YbwE/Y+fm/+bfxkvQf+/OY9/zquMEyB/zlkb/5nxMzB2BsYJkPM9EsYJkI+iQP+PV++/A3D/JMHy++E/XoJ+vu+Dj/L7JQbTHussuXFW3CjxmkgR7fu0j9I+Sf+v/dXY1xG5dZNIg2BU4rI+BKPBfJ+c9ZHgXtdedpEtXr/a4hKi6KJ81x565EekXkjgGmg3rl5pX/rpQ5Y2M92+94Pv28I59O/mV9mhZ1+zn734jnkMgUW42Mv4gBXTWRkVEw92Sfk3eLqi3iPBmNrAHV19JGAgRO4bQhznRhpOQrDVt1XafZevtZV3Xm+Hj++19ReuYP/aCGbcyv6wg17VDCcNoKqkzrKS59m6FRcTkzWbfRfpGTjsQ4JiwMvAMps72Suy/3Ukeer/lpNeXRkfuOkda4gIkrF78M8hQLQfVPSVaisUgyV3iVKkdE1UaO6DmUJpBdrD6rroOoWC/SomS9fDR32d4GphiOcU4TUMKVWNaHLRkjm2MjPJvvzw95w4sNy8HPDlbF5f+A0YGpHy/l5h9g9//QPMGKc4J9MRfmJIEAGijXzZz5bajC/nOJv6s4SH3oAmBG2UHXsQ/9+jzGxlpAHKCBzQbnOEfHe+C5CYrgOAtBWLF1g8JERZ/mk7un+3pUEgtLMhX4KqsBNl7gl6BfpR+c6bkWXXbb4Y0JauAEBbT1TILlSkcHTEG+GGIP5ohCgYf1icsX4Soi5eP8wmvNLmkT3ugTsjFTIhAGDgqV8/7agTk8g6X0VJeBuKaj8GagzArOK5GsicjyES4+U3dwHExRHBUmBZFKx28nvk4PDlREul+bsXfot1JhaVZQrgWhdlrimWCHgkyGsYQCyQkynVsYpw9+w/SCEqyvSmFkgVlMYopWsgUdIyKazhfDWhxvbh2FLpPjl85DDH0mU3X3kRTgwPRz27i+LyFctXoKJ3WWUugDOgXCC5+Sr5VRSRl6cvABTq7zfeVUUvGfbhxP0k8btQENOL0oY7ph+AL4Dy0XwAqqkUlqampwCoNTsEyMNYsc6cOmLxsREQIQAHqKFLj5faDHLVgfeI6em2HIquOwe97dv/+rQtXnu5Zc1dZH/7j9+ytn132sV/f4jx0MX5I3KGGyQNNvIEOeip5IhPzUy1YB+XLcRG1NVYSd9LmPnSbxLoAWBJhJUn51LX0IvzpdLkQa7jT5/8rUWmLSDJIgjA731uwsn2la/cy8DuAFAGhN61zTZeuN6qUAMrCq0JtXzWjJl4plRkQz8C4GlhGep02MGKiiKbO3sKkRjeFhWCdays0CG7kKdaazVRNZ1SqxssYQjXmmME6K5sh9zgd5cTi5adkmAbls21khP77bLLNlgfpcIFOEjcIT46AM/w5zguHQGfUvGLDB0BkO3uarbC0xACEyD3qFYJR81fi2EJr5MdBdSrrBo1+njszqvmWYIfNrSaIqLABnFEMI6Js3p6f6vVwboG4ORJBgjsBhxMwFhy8VIy2lvqAV8jrLq1146WdVgPrpFUoqq6cAY0V1Wg+DWKfVHg4kTAHIGDJ9TqyMnae7rWPIJ8UOXGWLRfvy2am80xn7HFq1ZbJ8fgDWA7IZL7h2gnWcfCiLmpRSlejtWsDheEBwTSwkxileKJQELpv/P93dwP0YDWSU7BbyQg/RD3pxxL7UzA7+86aKfyq23B0pkWwGTVDnC4buMG66AQ+jDK/uMnjuJymmlHIT3/+dUHrXcfRcEC9Ii3OX1sHwBaupU2DNhJ1L0pzBeXXLDGmiFJKiD7nnkfZwCxN+5MvIvmTjcfmO4B7qtZKy+2Wh4AsSEosJmHVIC+ddt7zJ5uuA2CiaYJsVXXwKTnAM6LSQY8FCAdwMOsk8m1FcDQH4X7KPEq3hStx/uh+Gfc9kAsNna727bcFquk52bx/Pk2LTHcglohE+sgS3mA+FDCu7Og2apx+xwqAdgL84U0mGwxxH4N9Pcwr0RZatoEmPoKmPoum4BDRQSR4mAGAOInpqU56uRDgIMeUPwCNpcvW2LvUA6fnZ0JUElvBCTBaXpxRP66YLynEp/lAtyXk0HuqUCKqIHo7SgEbiMdD3JQqW8lk4dbBnNgMGRQQ1OD81DvBJQ9TQ+DImkUQSNQUCptgfrTcdaUlpfgAukjuiYKsuoFp0tEDjcf3tsgJK86QFww7nK5uQNs6v5vxsVSWYkzBTI6jQJ4T5xEuZRpewLeurhnNIdKc93Jz0tV78e8F8x1GYAkUPJMFBGFoRBZx4m/g4VyHnYVqNi/cPdslAsxDkGYw7hpIkZszYqlTp9US30tjgosVTxvenHa+APwuphH5AZUSTUtDpAkkBdyDCpqijE2SL+SJ8c5yjns53vl+tD5ComMI1Iqnw6hNsgAIgh5qKqbQWD3gOyvOHSC+ZpIHG/ijQSKqzMmHJKvA3JF129i6kRcAx08d1gIMXc24+KJ4VkhR4j6NNT3JNdMFHmVNUQCqVfCnbHazntTmVQr49CTc6W+jTxI3SjOWTwdMVI4SImvOCwHsIbQmL8hzurzPVkMhDrF7Ir2UT5nY30L5+mk07uUxdipBZCOhVzqhhTq4rOmppHxkG3FpZVEPfIc4dmcRul1JGO1B4IyKiHJTgN2S7wggkeguYqqayCp/RhjLRBduj8zibsbAjAupKy8QQQiaonKuhoIuEZi5yY4TpF1a9Y77sXJFLUf3rfbIUFuuOZqp4eqjjH7yM+esDpcjItWrTPfcDq8FInWT3cF7yWFZ8n723dbY3O7ExU2GRJOwoNoiPA4nrcHiMzrgZzQ+N98yWbz9fC1Mp5x+3L28nxfYc9REH/fvfcQ2ZVo77y9xY5wb6kw7a677oFw82cheNJ2koM6ygIokQ4o9UeVo6Qprm62NoQQyRyDrnsL46UBkF+Osjaus4hLlWyrJN1xXfDMPVuap7i7Qtyy/93H7AfynP4vuSaUVdrw61W//7ZJ955wzrcvC9mRIRZx3OtaxEnVIvJDBEI/hFEL6wW5OKKYN/xZB0gVo7lCZXFDvNdgFo7LcMMdPrDfeb1ZxHzWoxLS4lHrI4dM4++ybMvJKndIFnFqvhrPkDjHWXeFslbw/6AgXb9LThA5m/R+VIqex+cM+mr0elp86ntq6GJRVJYiDtX1orlm585d/O4GnCLLHKWOHEQ1xKQdw8mk49K4bkPk4cfzRutEuZ10fnNYd82CDNbmwZfF7jFi3+J5hoZw3uUIGUTkMcwcg8/SDirHlvVVDLFyfawl3OhLGx2krJ4cV04NcXmjzJ0ZtmTxKrqW0hxSRJsDTThO9cfvnSAfRGIph8xZwI93gPyxDeQ4AfJRttb/k58dJ0D+J2fp4/mecQLk4zmv46/66TgD4wTI+b7O4wTIOAFyvsfgX/LvFz4iQZeEXtr3aG+nPbDAdf2byA/h3foeYd76N4nAxmKRe+0WIvonk3Ty9b/9m7F+Z2K/k5MS2PPQGUlaxe2IzmfhBvGgHuDeL97Fvh9hG4kbgQjor1+72GbdepVFJ0WTchBK8kmrHd1zhH5e8NrHfkM6EKkSLmoTIEJ6Eb17sW+T4LID4bwf+N5ALxixbzS4DClBocRpD3WCp9PPGYYwEmHw/VdusKW3XEOXbr/VNlSAD0yystIim47I2I8C9zdfectacqttxYYriIbabLHRE9lDuYOTEi/lHghE4S8N7n8iQOjJcP/ATf97AmRs//S/J0AEt7h/kDBFLyf4iPoq1WOpvlUaTJ3YLUU0a794xZIlNnfTRXYDdRBy5zhzH0JBXRvH7c+1akNoHQ/uWVlN3D/C5Vs2Lrcrv3oP57zbMUpMIqFCWG4T4vLsjFl2bHeuPfHYr8FnGnHuJBOB9YEDJB8HSOZdB51B8J8P7Cwr6pRPAriD/vOiYwt5DgMADKCHL6svYw4Am8iD1kacH6iay3BhtKPunAEb4wvg5AMQVAeY20WW1xfJTFuRNRMG57RFk+3vxkAZAWDyRnWdw8Y4WPnVgBoqsRbr1AbAcLBogH6LN2zNhvVEWzTbJKJ35i6ab69veZM4ltMAQ2lOtIw72TYhgAgxMHVtAIPROFQq6dIoqabs82iuZdKbUVzOICHXPBgQV66UfkC545RNK+5IpMGcGVNQrndanNwssH8BvP8RFLEBxKioA6CYfhJf/t6ES0V/dkOMlOPqKEdlP2X6dAYtvR7EcM1CIb/l3XccoDcT54G6T3IBGnbu3uUUkW5Yl0BxOBcYBa0vxy7VukLDe4n86WZT/9KrbxMzk+EA/wIS5VoJi4q1LtTYL73+NjcAvQPcUFUA+6nEYwigqKkqtVkzpwAWeANEoEQmVmRKSrq998IbdumFG8w9kNeHhHrk8SfNKyieaCN/e+GtPbb60qtsC8W5FVuusU1/fxhwA+APm5LXqLcVA9rN4pwotkfdG4mUdqcnROLkoSg9gLJmIlmwS9gwoLEnwBMImvPZA1HDWMep8hqdFFOdWJQnf/mWPf3UP1Cmno3Qu9Ma6gH4i/IAhhdbG8U2OYB08ZTcROKCGMDREQs4OMgE0A1rqVLnRuKaNl60FiD4GMXp8dYF4eUO2BwDwNMFk9nR0g2TWg+41c05yabUu9UaeR1P8sq3bt9j8aHudu/nr0V9D3kDEeEJUNvPjXgcBwwyfoBr4a46d50A3XHWRNGr+oH6BrlZSYby49CUWBQM0VfRQoQX9rLyJsBRRXCgsL9o4USblw6hwOsX55D9lxlsHZ7h9m9byu0UqTTp6UFG0rulR1Oa29ViC9JDLNiTPPfwSDuaW24nwYknUm7eCnOZjMrbRZSW1MLbDrXBBtNXUuwyUqEsICXLXnw/z5oxvUxK97UrNyy04jNHnXiX+7/2VdsKiBQRHmxrFk6zVsiOM/lk5K9YZXtyC6wR4FjK8AkxoRZGB8lE1N0uQNFXX3zdLr/+dkhLyp8AsDpwKPji9CmhU2TUI9T2HjhBmThEAgBZNWDfLX91J0QcsVEArL965mlbDoCdc+yw0+Xwpcf/yhq3VPN3Hzu6b5dDPB0/ftq8w1Mocj5ka+fOJDatzaYTY1UNwfHzN3dTgB4LGBxuS+iW8R/pcfp51m7+nL2/m66JRdkO0NjGzxwgamvR0sVck356EzJs2roYay8Yy8qvg5VPBBCsp8Q6kPcqF4gyFEMjKYPGARLej7sDFh15PpPjoL1/qgkHCnEyuKUyogJsSgQl3KWnrKai3AY8AiynftiOVhLnQ53N9IWpgNb9Nm/+LKfEPISH0RDApnoW1K0hxUCzSoqJvIogIqaKOaGHAaVYI/UKqZNlJuDlW2+9Ts9Ajd3y1Qeso7TAKnFlJAIG9gNWxk2aBJvA++NjkIesSMQeSKtjuSUQBnQlwL6lAMjHEZcXi/sgLT3VicBS1v72HdsBMWdSNtVkByBpN268yHnQD0EMZEDcBCim7NgRJy6wFYfA0iULed88bCEQvIimaQbYVA9IHM64fpxtLkiGcoqjWwE0QyMhMigSl0viAGX0/pCD4KwQwYmO680XcFXdGgKWRUwJa2xmno6nFD6M+6gHBfZReotkhbzmykT7zfMltnjhfFTc3nxCAhHXNsxCQyB5IuPeTb1TsP+aE9W5oHQxuclUfj6qPhLGqwrQA5h6IrCOdkGadLNgUWxeGO+zjli1oVFPVP8QXsQV5uYVoPYPcR7EikESyVFElJAfYzkMt456ZvQs8MOloWNpZ5EkskSlWymcY2/eZxfEuJe/t0OE1HFvdED4JuJITIP40v2iTicByPVEErbw3iNxSSkSrV22WSYRgcW6lxsglVQc7dzX7293xk0wQPCs1eG289VSW44brofnaABdIz2cT+VzVpbXA/QHkBCproNhh9wM4mcEvLfyvKiltyMrewakAj07HFw7c3EIxxvGPBWO4l7F9qeJbkyDlDtFFKVcSnGA1XWQ+FWQIP08Y3r4PRMhuTwgEtz5bOPY5Xb0gHSMhTzStXOxDli3ei3uJPqyiMQahQQ9uHeXZTAmpeJ49Kc/tUauQSpuw6jkVBtExa9ycRfnKoE5OBo308+ffBp1SxBdSiWQhCnER0ZxidwY0xRhk6v63rvvEnMVZHfcegfjrwrihw4Of+yujOUlcjZxXZLpuSmAiNv23jY7dSrXvvHNbznl3FH03pxhviqhqyljcrYdgCAZgUBsoK+po3eQ7pouytshuRhXKkOXu7XwZ8uc+23SPYeczo7ih8f6OT78kXbHfqfPS9dKayW5PJRPqjL7sS4Kog0Ve8VHH/8vAkULaDnpNHg93RFS8IycjftUz7GCgkKbM3e+Q4QUFhU7ghOpi+IT43mFUYcMq0bwoRjNENwp0ydn2ZGDY3GlirAS4SGCQRm1ImxEiFQQt6bozVLmvunTpkN6ED/H+DvDeerC6aPfFcWzdUzAgnuJxaZ+Vl0fcoJMmzbN6cCJgPzTMZVwf+hzA2uuEVx5ZRCXckqmQXzpdSMh/A4fOmJriNLKPXUae3Gj0/sRwbNsAEJDrzud9VA7tmVP3pfOj1RADTikOhjXcZBPIaxZvLk36hE9+Ct+7gPHWQAxWqGsbbTcVM+NG04uP+8Ap9Cuie6r1JQpOCI34yZhfdDvIi4LkhTScwB3iA8bCL2/Rlwm6rqR40nRrR8ImP7Ltf1L+IIEGf/Tjz+s28+CBlpX8tNjAsbf9/udM3brQ7/wf/O9/9P3+eHv+3hf//wD4OMRWH/OqPi/+plP/vX/qOP/wwTmf3fWPurr/19difHX+Us8A+MEyPm/an+aQP+039/nmv/Odf3+5M87y6c/nP//DgA+1+8XYjr+8Zd6BsBHiO3vAHu69/bbHYz363/z12ARKkIPhlAB8yC94spVS23hJRvt7nvvtBsuWm8rr96MW4GC8v5Gi8wKp2+2y8KDQ8BPE220d8R2btljQV5RVlnUZD/+0ZP0h4bipu9iHxjlYBGR0ZFExpeBScfbSA9d0jjl+ygk7iWGxsMXXIQEnhGSUlyew/x91G5ZvcQmX74RbEN9puEImVUg3kiXqq/VlFTSM1uDSDMRAeFfI64exW2v9Bth83SVDkj0rf80zhUhDCPCpwwO+hCZ8JEEZI4I7YMP568fbEY+uK8kEpRQU3HRSkG47ZKLKYS/0q64crOT4uQ2JAJLCQwe9GOHOALBAQTNvcT4R8cR+TzQZrdetMZu/+6D9tIrL2FmUKdpFAI+cGLEcpOTp9iW17fZtx78LkLUmX8gQPRWRIJMIQbrjxEgeEDY/BO1gRJcx+FCZqeMamWMw43w6QIgiUYNm+i4EJQJ3gyA08kmd1JaKlE6g5bMxSw+k0OUQ7zdcv3V5mewWbBk0bTDd9RXmQ+Wli4uVg2gSDTgwUSUyz2NzQi+x9i5X7x22iIhAY6ePIGqN8LmAYDWQbSEovreS4dEGE6H6SgVY7EkyY2i8vUBSmKlJC4rr7Oiqg5IiSa+P8rKUZ4GEocSR1REWmYmjJK3vUk01yDvOyEmzGZNzbQASixC/VEHw6AFAhi4AN4GIEGUrX/0eA5FvhQwV9WiNMWaRGN9FUD5zv0HbOGyFZZBOey2Pbu5MHEwcvV27RWXWRxZRqMQPTXEkrz1zhaiKCbYzZ/JBiQkTgiQGFbCiXNxA3TUJr6XAfn2ezshOMJRqUop7gth1EBUBwMbdWRuQYn54xrwF6MIUHUElacHBEsa6vBFRImUl+YzYLq4Zih1J0y0usJSmz8d50Q8QF97Mxn89fbgdx4mBmjU4jPmWa9XoG17cplt/k4BbpNoMue7yOP3sImxOBQASydA4PgD1HfT7zIK0B8BMzkra5JzjnSuvQHHpMp2PkfdOJfDqJO5WXsGbeuOA1ZS12uZU2fZr379jN1+2zW2du1ytvRkvlHqs33r27YAdjWe61sPiNMOKNepAly+Y/aMWY66U+c+F6DrNBn4a9atIvrssK1etRx3DV9HGR1Bv0ssau/jR07hRsjnGFJt/pIVjJdcIp9QYOMUkDVMsVmJRFh95rILAZhrbIBJrRGguo2y3tKSeqc/oaWFSSgUMA4Vs9xgyj5PnRJDBn+DZSYEQooFWH1zj1XAPgyHJNmxwgqLBejta6+zaCaj6y6cQwQYJNkIkxMq7yZXiP3iQL3lUUMiMmUirpk5k+Kt7Ohp+/zFWebR18bvcdn+Iw04JIjGWplqFZB0ESijvWE0RX6NBCbYgeO5VlxAxA9GiPiZqfbS9lILSYC9BRSND3YZnJeTAvbA391njxBDMw+S4YKlsyAd6+2drVvtMzfdbD964mmbv3IlBNR0++3Tj9s9n7vChighDuRad3DckZNmWMWZYjII06y26IzFhfrQx1ECgVIDmFiB8yrGOgH1119yiXkDzHkB8D38k0cslPtsDj0OdTUQf5Aas66dbKOHegHVa3G4NFo4rqxqugWaez2JcTpu2cmJjB3GEAW7ZRAuv91x2EJwqHjiJLpwzVI7uP1tHEe8h3aU/4yh9KxEp0RXpdoVAIPTIRLqiIG65itrreIQbgzOkUD8AQDDFsDARKJe2rDTyQUiFjgoHLAN0iKouwpCE/oW1XxlI+BtcZfVtAwQhTbZgkZ7bFYkKmIyFtXr0D7gbscppz9OZFkOEWZzVyQDGvN7AGvT0pO4J8llDAt05rwkgPAAzkUfTrlIInz6YQdK6FUpBohtZ4wtXTiPsm91ZriIpaEkG8J3AOJ1KiByBEqC0hPHLZSflw1wEMAcIQERcrWOCvrI4RO4wOKtoKjMibQJx93mCXirjo0Zs2agaggH2O1wIoHi4+MdN9NOopWU06+PFlwUF116KR1CpYDvOO6YJ5ShuGDBHIhFVOCULgfAyHcCFIpAiOQeaBbxB9s+AKjfQtSU+k/ccX9oHsqhpFuFx+6AjBF8vQ5HURCgtMiDJn5XD9dAsVGKmxJ93whR7KKQqxViJ4qy7HWrApgHztBdMx9SAKU450RdEpH0mgwyl0RzPHV0EyQD1rukaMdt0MvPugG+u1ACjADUy6nijhreU90KfLqINVIHiFwzfRDEYN2Qdr7WDOnahZugktcL5dzq4SmlvYq2cs/UYFsNYqyn8jxzar+cTggvgFjFY6mXQddTx6Lidh89C3iP/USv1XHPDEKeqlRc3Q7JkAlSn0dCprQDsmtODuY4mOEcJ0kAr9XN16ZkZdvu3XuceSY9PcNeefU1HHFTbfrSANv1RhVxR0FOP4tsqCK0h7Gz1UB8VVZCmvD9VdWlXOMo3n85z7ts7n0VjPnYq5Dl6y/Y5ERgqUQ9guetHyD6EO/ViwVFMmB1F6RFPkRoKM9X9V/0QRwn8Gx4f9delCQDENRduFb6LSZpgnUDOg8yJ7UBXk/GaZQASdrIvXzk0FG7lLgppYdmQPyM8NzSM/Yk/VPqjXj0p0/ZEhZibVyDZAgIXxZzQXTwpBGJlUvEUUtbt+3Ye5DeHaK3GJ+JKbgXULokpSZwzvshnYIp0i60IkiMFcvpH6J7qROnSoS1OsD7CpwHjRB1EyBAHv73h4m7LGWuDreFi5ZA8AVbIH8vLq+0CXxvJTFtjRCg7XQbtfXQaYTrRN0ocvl48syv+u2Fzv0x+e6DDiFS+OMx4iP93sOOEOHD6zVF1A3wc2fdsZ0QkQ6gj9hBPRc9jD+tU0SwyTateKyxCDXmfB6NKcnMCYztYYimIcbwnr37KSO/ijmt1QoKixziTO4sL9xYsZCbo9yTchcpN1VRUeqhKikudtZoUjGJxNDvkFNDiiZFX3nyNZEgQahqzjpnp+L6VNRYAedTC0i9J6maNM9IiaPXC4CUkBNpGgv7UBQ3+hCBoLmmtBTn6MxpHCOOOdYuEfycxButuHSbIGhHeN6H8zMnIXXmzZsPYUOJPM9Tx7oMGSKCpoHvUxycelT0vU5HE1aOKNZxGt+yRev557jY+Dn9u6zoIvxUNC/iyYUTJhYitR7npJ9PKOIJ5jDvELsagjwtNdsacXi5KOMKCWLuamrj+IjXY60mUiYqChXXIG6sMXvIX+THOAHyUS7bJx8A/yhHN/6z5zoDn/zr/1EBzHMBcB/19c91hsf//f/nMzBOgJz/qztOgPypa3Cu+e9c12+cADnXGfo0//uo4/RQwogEYZHsvyLYx1SraxpRaQD77HYcCXfeeZtNRyj+hfvuthshQObR05kMzlXaVGAV/YXE0hPB7eUPID8JQdssyz9ZZId2n7CWuk7wTbNHH36C/UsUArE2hGwhOEvYD4P3KpHDiQVnI+krvAFR/gDYYheCdJcH8j5E6N2IycMRpvfw5wDR9V+89EJbcN1nnI7IjPSJduzQPpsK9vDOW9uJHA61xx97hnQk9rBECwOfsKeiV5HkhzECRM55ESAIzz4OAuQ/KNGUW+xyIru0T1NCSAj4fSG1Djp3IkXkzBmgp3fMjUOCBcSTsJk7Nl9iCzdvtKuvuVz1zggaR+yvNl1gWRsvUpCdZwAAIABJREFUIA1jMlhJLQLlUbv1ptvsvk1X2Iu7D4Pz9iIYZb951gGiYS0CJOseNv18/OeJwNnEA0C70cOgeAIBWiMiQOQBAaRxQ/0vEkTlLdEUOXeSXSbFqDpCxgYNakDAvkjiH0Z7O20iHRsLUf8rOmkSmWnDlMfEBBHV0IRyle+rR3kdDhA4AcUjwfaOElnRXI+/lGvTiGg4VZBvI7z+1LmzrQaHRzPsWyuDLyo63FZS9JvEeyjOyyW2qsvmzphmfmy6d+4+aFXE3LT2jFgLYMEILoVRNvjJAKzTZs2idKbGcigxHoIwSAeomJKWTExRGCXeQxaC8tcbkMATBWIbwHwwzoR3tm5HuZpJBBYZ9JBDHoATx1FZ+gG+gIrYG4DNF1+x2XGqdHOxbrvpBmsnumkY4qAZcPPpZ39lL//8bkqxGynknmwRDGgfzpUbgIELkEIEiDLsT9JhUY6yN3VSpgNoeFEY6k1PQheK9sq6Jt47sRyAX7v27XeKiE8Rf1NItv9Nn/8cQMwoKskJ/IyHvf3qKxbOgPnSV75sbXWnYAUpM07LsJy8anvh9UP28C/eNhdgds/pL9ktjzYSp4VyebiTeKJKm5Q40eZCdIR4DFpsmD8ARJXj8mkBfBbQHaJCGoBnZe97A3I6sVWUlw5BHnTwKdKgsKzOWvs8uVFDsDwF2Natb9gjj/4IwKKXW2HQ8nOPO9E3CZBTUna7A+pVEsFSWUruONEtYajNY5hwBIJspS8gggiffI4zgxggX85JONekh9LoLqKuTuXkW2FpK9E8IXbZVdcAtHXb4ZPHAer9iNyIsEseWGhFT560NAgdN7o/clCzx6Buzwf0P326lX6FZFSoMLvBEVZTWePEYNXhOvEMgQyixyWZXL86gO1urGrdo77WSBRVIQW7wwBfcZyfeL9Bu2bdIqvNPWQegFdDxHX4JqTZk5AbuU2A+SiRsyfF2tIZ6TbSUm7LsuKsHRvXmRwAHEWVk4QmcmLPjhycO74Wiq3Nl/Na2UWZOjEg7djEsucvtsde3mcHK5kXla3O5cqIV3E1DibA9HWbLrZv/tO/2dcpBvJ3ddnWN19Gsdxq7gDUizdeZpMpXP7Vb57m3hhyCJB2XEOHUXqv23S55dHXEgGRpCXvIE6hmuIcCBQIJBwge/blW0JKpCVw3wQprgWw918e+aUtXzPfiaGLUGwRgGuriIl/vMyO/XSvzVowz/pwZXih7h/qH3G6LGqqG60d0Ly8pNomZU6wLubbk5CTXhQOh0JUZaQlcW2Y+LjeAWGxKNrdcBCFM6FVOaCuIp8mUsCsP6+6b4WN1FIOBQDJtIBbqMdOoPpeTlxOLwpsWRXbUBW73Ok6CSXSqyYPh1GwDRGn1NDWbwW1KJUpQ58GWNvKPZod5Qsp60kuYovVdw7R30JcHARIG9dmxNfdsd1NAKydnJ0GmAohNDEBNXosoLzseRAwAIIq2y7HKdbGWC6AyBI5/NnLL8EZ5m/b3nnHiU6aBvHTxRwVDkguS6XIm8P792EiwkV05ZXYJyiW4fUaKApuBzT28g2zvfsOAY7GQjjUOT1DaUTsyQo4he6ICdzr+fl5Tjl0P/dg3pkzjn2wvLycBwNdL5On2G4KpPu4DrNmz3QyFBevW21llGbFoChX100HBEgtxEAUD5oWyOcQxn7QB70VIjgcgBkF/OkzeU4UoKKE1KkgbUs+AGsYP5cE8SSgU2VVXSqUVkkzqocO5odCwNQv3DXP3n23GVUC8Tg4PeS6C4Fg6CdGLRzwv52uHRU+V/C+1YnhIu9RsVYdEKJB9GiIEB+kh8mNr3lz3kYBovtaIMaksudBWVleBYBeTjwiJC7dMc30gDQyftXx4MnrRkAEKAooBzdEfoHUAx5OZJk6nHSM7gDj0jzIzSKXhEBuEUgREDchxHXF0FehCMZ2nlVSY0jdP0hMVSqukqR5ytH84x/1RUSGAczW4riQe0ZxYlL/C1RfsTHOWivDcAp5O8X2WoQoZk0LEnVm9A164TxayH3cQGTRKc7/KCXWqxzNxltvvoPSxEVZ9XoIwkB78+23if7rsnkL5lqCeqyYo4e5FwJwAHRCcPXLlcR19uaYIyHXKxmr9YDkPRBN5by3afRvVEAy6FkpUmvl8qUwqzybuf9ycPFofG288ELn2iThakoGsBf5/txTv7T9Bw9AwH7Tnn7+JYtMSrEFK9YA8ndYwaliZ2724v0l0U90Mq+IuYDYQubIMNQqIdyTlbUVNg2w3QcybseOXThCElhgygLrbkuTAyDsFjpugWDcIa+8+DLjFVEDpGAf72cazqdMFnginvxxZRZABuYTCRUC2dPN89Tbn/mcZ2ZNXa31876bXttsU+8+hAOE+DfGsUvKE8eBqev3YfJD6x8cd3QP9eCikDNJ/6zSdBVvK1pwCP+wMk51rTw09jkudV2IjOyAgA2DyApljZPAvRvL+X7m2eesKJ8ox8VLbD7HtH3HTsepJXdXNqSWJxOZCIck3CBhzIcNCB9aWHvUc21Ukq7INJXIKeKuieuqzh+tD+ToOIYQQve9slRFlGSwdtC6oZx5qI+1hVwpIhf03uQi0f0pV9DevXudWCwRhI1NCEu4F1qJ5qrideQ4CYT8U/+RXjOWriG5OzRHLuEY8nFXiWhQLJa6SbRea+eeU6m6iBo5qTpxJiryTZZnnU8RsHLytHNvNfP7ROLq50SijXIfy4KugvlhvsYpZb7wdPp1khJTrLuTong+gwLozuFzw7rLHGXTQC9CnMgkzrls6X3MY/TzMFfoOg2Pqh/sL1eFN06AfJQN+CcfAP8oRzf+s+c6A5/86/9RCYpzAYAf9fXPdYbH//3/5zMwToCc/6s7ToCMEyDnfxR+Ot8B4mJwJ4nMlAAw1klK7yB7Rwnf+hQxHQUGCb6t3t27b7zOXnxvi12xeoUtJmbcIwShZkI3eCF9s+Ut7Ju9iVxfTSl3lhWB8SoeOx/sNge3wj//87/Z1MlzSSDpRKgu4ZzirpsgXVTI3sH+ExQe8esQ2IfwQmHv/eAFwt/JxeBrCCIRWftiLLh11TJbdfut7A+rwIKjeJ0KOmeJOvekq7PLZQ9+43uIXgcR2dKXTXWAcP4xn7n2ScO8OEXoHxsB8iFHCPtmCeKCidhRDFYfQsFkzBSjHGM73dwqTg8LjOJc0wmLUlWVGIoZv5mkjBkb19lXvnYfAlYwW3qvG1vqnP35MFhGPNhxTg49yckTrR08KyUpFZF7NZhClLlNuXusBP0s6ZH/kwU25e7DDgFy9usO+eEQIDBDIkAcu4dOCW+YzaSAPPB/J5dfBdnKOxPAJkeF1HwjKPe02RYBEgxREgRIEh8lNWi0rVyAchlXxHBnkyXh3hjGWdCKerwdhXIaETKRIXR4AJz1semtrKy03acoAeb1olDad+MoQVsPEJtiL77xihNtogG4nqLfxJgIe/13z0NipNjyxQutG5D0na07rK6dd01MQg5xTlKe9rAZn4DLJAOQbS855l0dzbg9vGy6uj8AYzInxDodDiF+DDaAPD+iPFywSe30ROzYtc8SOJkjxOj4AdAMQFbklZRbHK6DE4AB+4iT8GOjP5e4jkEu4iLImkGivxSnlQtw/9jPf2Yntzxou4pUyg0ryAD25bwpaktZZyP8DpX3tlDa+vaOPZAtk4gPAWQFGIigJNTL159MexTaOBFckDmK++hgcBwgjkIdBCqHVwHutddeA1habwV5pzk2b7vvrpuJDTlAZEuik5teWdMBcdNq11zzbRwoD9pl36Ac2tVBbEUqoFaQhRL14sNA8odtnJYcgcoZNhKF5giqzRNHyfAGGPHjZlTu96jsSSh9R1DbS5HcC/khtq4aEmGIYvKTxWSW08exENX5D3/4fXvptWdspA+yDAJExFA3ufouSJwBAKxYcuMHcXwU5xWCpwNOAdhNQz3fAlAyAhpSQ7TFG+8eBzwPt+ypMwCblJM3bKfJ+q+FcJErZwDQfPGKlQDoYVaGY8Cd/hWCzCgVH7KL/m699bxSZO0QXyrXGQW03r3rAOCLIkrmOVEajZzfPs6plNsNgLJVqKMXLMy2ZNwjxWdOqbIBVCbMKrq5Trh1KgGA4hnHmQDoGxdMNe/OBmuiqLunFcYS0ur5M91W2qPYFWJIUJHPnJRga+dPsdaiI5S2F1oFPR8S7HujiE9D6b3jnZO2fHaYBY0QhwZD0O8TRVk3KmOOI3LiJHvraIm9drDT+rnZlWgymRqUyzYtJdYt1HJRFDeier7k4gvtaUqxZ2THOKXdMxYsstRZ8+09CLPX3nqDqKksu+v6y220s8Ve+PWv7crNnyEm7KCtWLXeAbK8mQB3v/OKAzYnxKYBLIbbMVw4ZbgDNl97re07ftyOAYbPnDfbZgCqS7H85M8es8zUZNv8jY3W+nY1RM77lpUyEWJxIqghExouk14izZopzn1v2wEU9f5WUEV0TVq4ZaBAPkRE06WXbnLikE7h9lq6dIUzmQUlRzugnjsseBXXU9FKa26Yat0ldJyglnYXScm5qCVuqgLHShTgWiZETROKb0UIdaNIj4SkaSo8ZlPTJ9gI46wHQrSeeSEnt9jiuK9KUc6nRgAk4iLrwfHVPuBmeRS95FYNWD34WXBciPlAjiRMwE0S6W8TU4j0oZA6nHmvF2JTOfa8QRxhvnYKQsBLJcmoqNX7EcN1TU9JcpwFpZC8TUz0YYCJTKpOr8gZioLfxxl29x234YSjPFoAPMC6CwBwZBiQ++0dkJaZTn9FNw/cYpxyzURPqZ9CpNDcefOccimpxONwoHBSnOgXseYVONW6iI3aum27Q7gsIvpKRFM8EVpdEA/KshTw2AJZVIrCIRn7oO67BABoFSnv37+f+S4RZXmIoxAv4vy2MQ8o2mYChd5yVkjJXl5VBfEY5VgPI3GGeLJQKKCEq5NoL+TaHHeZ3XvPIuaOEeycHtxbKphmviLKyR0iYQgSWPiyYn8GALUFJofwO/WIGeR6yQLqPN1QmQ/jVHBXL5UUArhYekQYQbKUFpdZzqlmS0yNZDlARib9R118fwLH2M37COaZ4vQbELmjOKQRlOfVdS2WRrlPLKCyi+dWFw/gYGyXArljAIrLIGNURK3nXByEQmxSHLGHPQ75JPfHvAuSnedo3ZFep7RZv0eRmn6QLkNcB4HmXhxvwmQ3qy/y5D2g1GB81QJs93Aci9eG2/G9kCg8z7z4Hb48J+QqUseWYtxOnS5izuu17OmzdBp5Xu1kHLjI89zogMQPPPA3Npv7eu36CyFtIM24ji+98qItQRAwZ/5s5nGAevWRcDzq1qgGmG5gQZCJO6AMIqQIcNwDcsmduY6HC8/YRNyS1VbKc1cRYauWL7MMzl+RuiLyC4nQyrWbbrrJKahPhABxAdYr9tKH8VfI9a7HMVRJzunCFastiPvqKNF3+/cex67Ks41n5ow5C4nOc7Nifsfh3JMQAfPNDUtveXUZzpUIx0lVXFzqzINREThvKNWez9yoAvm0lDSbgEOllefME48/AWEUQJxcIwumFM4PawrKtOMo3/729/4ZYUQHxXAXcp26cYJ0QWR1Om4+uT2qfnOBzbyfjg7ux17uMzlixhZD/5H80P/rKz6A6BqXIyy81IMmks+da6X+MC3e9O/KNNWfI/y/lkbpuF+rOYfpkJN+rH2SieOUg/R3L71shRAgS1ausbXrLrCdkM/Hjh1j4epBz8lyxqfKvllzqDsEcqVfLiwiGVU23sWCW64Kp8ODe0JEhIrbVW4uUqOBRXoFBH0V96IIo7HyuWDHxaUuGc0J6gVxCAbeqzpG5FzR12Nh0rXA13iPhhTU1xTfJrVTOCSOYtq0NlQ3iPpGkiE/lyxaDKG5FWIvwiFN9NyQc68VcqQIck/EThJzh9M9wzpK955WsCrAU+SXyuRF/ISyhnNIIMXe8W96H3KoqHheHUUu3EHaePRgcfT3414c8cKCznMBYmt40NNuvvFOSJIwRBDEHVLu18e/+aC2koJK7zWCdec4ATI2xP9rRNa5t7UfN4D68b7+Jx8AP/cVGP+OP/8MfPKv/0cd/+MEyJ8/OsZ/8lxnYJwAOdcZ+vj/fZwA+VPn+Fzz37muz7gD5Fxn6NP779rLSaTYiqBd+yLtn+RwjyZ+WhiFMIsmROUhCDgjqE2orCwD+2BviMg0FpHnJcuybNX9G6yltwFhdYLV1lD8jYN9KpHVHrz4CI4NL9wLr730koUGhNo3v/ZdepaTwZ4B7htc7GN82bPChriRekEEVD84xxCYmKK7JdBsBPtQGogqKdQ7MkinthspJ/rzy0RIrb/jBvAYopApCPfzDXZIEBEf//TtfwVzcXc6Fb3pAXGMDjJkfBBL5ZShfxDdpi7Nj5wh/Pu99YefJ/o7x8hxyAUSpNQLcI9BbCl9CEAV8y0XS1cb+DhizHASJRR17Q3GdtPGC+2R3z2HMBdhZ3cz+1kwlwAfJ5ljhOQAJ7FKpg0OIwXc5tTJU2Bd6ew56S7/7wiQrLvIwP6AFDk73LUwc5wfSrziBYUGiPhQBNaorjyoo8CAQYEAMDVSQ4r8cFNfCK+lgaOYAz8fD0DCVptDmWYm3Q3JUUHWWoXiegIZzpQkT+ZrhwBLMyck8z3THECzg030COBrGcrh5r5Eyy+mWJq4hsnEvuw8eBDAdKqdIS6jFkV0BLEw8yhgzkhJtt3vvWPXbr7MPPi9Z4iWqSZCpHXAwyLiJ9o+ZYIDUlYBWGcSPZKNEvs4JcR93W1Yk+JsKupzxSRNSoyyEHLfgiFA+lBKesvp4eFNf8F+omtGUQtHocZ0w43A5p6B044ro16qcoDy/RAgPgBtKgZOzcywlZTAD8JkyUL1Fu/tja1v2anXvmZ7aymIHR2wxBB/C+K9+sAqOgAMJAiYLnEkg/bi21vJdp8KyArZAVih6JkRwKMaQJ9uwKxhyBdFY5VRRJo1dSbKZEqCIUjewoWizpYUVOKK3ZnJuYmNDqTXxJuicWX+exG/8j7XMN6+8d1Hrafkm7b83lOWNTOFmzbAWusKbSaFu+kQLyHAeaOtVQDZtHxzXXzJ584HBAtDsd8DeBGM4j2SOC78WdaHclh5MqMAqBp4NYDWUvH/+FevWPbsBWSf56Lw7LM7bv8ccTEBqLFR4CpWCzeGO2BvC/EZgxS9+6HY96M0WZE3LWSGd+I6UceDL4Doa1u20e0Si+UrFoCmh2sfDbDe4YzPEjoLVETvjoo4mlgiX26oWABdAY4DgIAT4yMtkTiXkAsireMFiCGiYg69v41oIN4D53LG9NmAN8RiAVz7Ai6KACnBStULedbS2mQLJyc7REcdMUYucuwbRnwpQ4cQwkGSyPnN4vPiRTPMn+6OVkDq9oY263QPsJ/v6zH60IkS8uV+GrUVEIDLZk6i8PgwfRVEoEBiYADCSeJmC+ZznnAkZSVG0gxUB2hJ78gw30CRu2xw/lFJdrS2x17dXWhlxGoxD9sIxezLF0fY4uXLbfehwzie2gCOmCxbOulcWM51G3IIuj7ImGdefhmgOszmz86ytZA1rZUl1oS6u4+oqfpWelcSJloKgFoH5ewt1YXMu2QMcpxe3oGoxIcZv3vslntvtx/95HFLn0oPAPe7lMstRNhVVRTblx77vLnyAPFwgrz24vN0xYRaiJcfxGKMRTFpq7OgrrHDXnpzr02aMckaUZq3Q4KtWLfGdqEgX3vBBU5J9bHDh2wTX+sggq0PULALgDGQCbGW/owk4uvmX0KhcWWQ0xmwYe1a50HUwnVpRxFdkHvKFlK664bUvpX7sgcyTt0knTWllj0x0XpRN3e1dQEkK1qGUnQIu6qSLmLHDBsiwCNALTexVTb3WlE96nfwY1+uu4efG+Mqwimgms81DMAVwtSG0wfQG6LFj8J1ZkA7ChHqTQZ/MWDzhvVrbQaRWQWncfUwt7VzHCqLHgYcVxTPROY83UeP/fhhu/1G7gsepH64RoYBIkWsBGGHLCio5D6mbwfgsobjr4ME7AccFBkSTZZ+CuC55lsB8lKdJwNi+3EPVAOE+qGIr6Fo/q1338MRkEgRdDLA62o7jVNuUgZ5/gCMtUREKYqmBfIlGYDZh6dJUgIsPOfvMNchi7LqEchckRoq9e4VKMuf4TgqQrimIbjfSnBsKbtS4Hok13o68XUCYnMobhexd90N9L1UhOH2AIyGoE3CORDDvO3imeGC3JbCXA9D9W4o1kdxQpEQKv4AtR6aG3nwi4RWrFw/5Iuiwnz4OZGw7UT/9BCVVAYRXVjca3ETwnDg4KRjHvGm5FuPrl5INQG1AmG1kFAUlHplduzOsemz6VWBeB/hedcGoRIA4QH1ail0KzXgVorhJhtWBwTkWDBOkB4WGn3MWbPXxFlzHuQYv0PxYW4queZ9eqhUzYn/auH5yJhhnpGtc/mmDKsvBnBu73KK5WctYS49QXQPgG8AZIcclAE4NnJPHScuK5M5NtiOn8yzwsp2nDThPINGUf9H24kTh+2KKy5HudFl//qvDxFLtIgIrI305hxzCtyP06kyyhEsXb4Y5x5RSTiqfHHatBH/6AmR1A4ZICK9jj6SY7g6YlBLuHFt0ynPLiyrwKnY6RAIgTzHlixejCgh2Y5TdH2S/pCoGMrrcXbGc/26IK79mGfC6JLp4XpogXgC1UUdvUjziCAsp5z9TFG5bdt5AAcg1x5CSt1VmTyrfJkXXt+6xQrLi3Eo4SpTBBqLF4HyWuBkZmTBb2kxM2q9JbuJ2JtDgVk895w/JejJ9rvnX8S5V4i7odKuvf5Gp3dHpM4J3uMzv33eTkHYrFm/nk6MCsZnJNcf4QRjrOSXq2zqvUedDhD142hBKTJAixuH/nAWgXKDfPD/IkC4niJA+pyYKm+no0PP1UGe2zKOyKUgEjGcCK8gRB9iyMM5vmIIocmU0SdA7DTTDbOQc/nscy9AnLgTS1ViX4G8amAuePmVlx3BSCoRlulpExkPAc78vW/vHuYo5iMXDlrmlQ7OsUQlsvjqoxBwv4VoM3WOjHXbuCz39BlIuF6HKNH6TQvHmqoaZ8wr2krFfwMQEk6vGM83xYL582xVuZzIpwbmFhGncojo4FJ4Xc1vehaq6Pw0aiVtAJYuXco9MQJ5c9xxheh9afnokCg8h/W7NCd1M5ZiGC89kCP6niF+t9we6gPR/KJTrXWiCBCRJBLQBIs85PsGmON85eDgPIuE7FH3D3PAEGT6KMRwSFA4a7dhhwj53HW3MRZxDOHMDPQLd7rAvHCByXXTxT09HoE1ToCcv238nwawzt/7+jT85nEC5KMSLJ+GUTJ+jH/sDIwTIOd/bIwTIOMEyPkfhZ/GdyBSQGJoYQdy9qvjUR2JEmhpXyiHucrG2xAteiN0a2NPHEMS0Sh91EpB+tzVa2zyBRk26gMGF5cKftLLPtfA2dSJidAL90JjQ5nTmT05NdNeeOo1++VPXqELmv1TXwgi2zjSEqpJqeD3IFQcRRw/AHYgMZ0nmLT2x9rXyjkRSu/vEG73ABIH1NtYQ4rP396w2eZdewHaXOoO4pLZq/ra++/usR987yFSWYj9pgMEzuEDAmSsCWQsLfgPkcFj3MWHXRv/m5Hw4ejhsX31WJ/I2ddzA5PxQ1hHTDn75yj2yurI9QWvk/tDse1KAmoiBcE1inCWJKEOcHbtUUWW9JHc5OuHcJUo7TuvvsKeeO0VzpGEicLDfOy2Sy+zHzz5M0f8Gsx+sZ96Brfs/+QAyZMD5I8QIGOsB30fRFFoIcXW04lgcRwg7Pxly1EevP7U92oTro2walVEhgiZ7AeA1V8TAV4jyCyLD/Oz8tyjNi8r1dKJJgoGoKorLbQbrrwCsgH2RjFIEB8RbOyPHKaUO3SW7SKmwQ1Qb9biRbYdVXIAsSR1sHJFZNvPmz/H5s6cTn9IsO185y27+uJNgJzNdub4MadQ2jcyAWVrqqNgl+K1DtBgGoBKCErfQgrbU1D1Zk+aYIkRQSiKaaMPJQoHZgl8HgcCoAwxGn2A6K+88jqug1mo4cMoj6VTJCIWUDQYcDnN3np/B0XWpx2geQtq65moshnnADmTcMB4sRGPIRrkGToUuu29Rz9jbxYFWSCs3jzcKj7kufUQzxHAOXNHsakfVHb+TgCt+QsXELHDRZZqmviPKsAMsWDu7pBLEFMncD4kp06iHH0EdXIKkU1tTsRIP9dM6u9pc2ZbIZnxF1640i5cOtsOHnzf+sjU9/eLpjuk1g7nVNmWnwGg/U0FpgboLrdOmzdtgmUA9Hpz7PMhQtrLTtukpNgxwIIB3Aw5FQUoWE5ET3VltaWiBg0kDsSLgS3FtjdgGrMEyvZc6wW8OVLWavFpk4kaO+IQIEsWzbLlS1GtI+oegRgbAhTV9/cDYnYDkPcS++MaID6Kb/BDueoOm/nee+/j+klFXdxIZArqdZwEnqiDxQoOMSH4Q8zoJmrvardanD9ZM7Ise9Y0vkcBcf70opSThz9IGb3Z0vuXmGsv55z4HCncAzjnnYCJyujPU4Y+AIyivSIAow+fzLeqbiKoOOfZCcGWwNj1wGoWDgh3tLzRqonZKQCES+TGTfAbtesvWGGtZ06aD4BrR32TDflH23PHquwwkVXMfTDFZl+573qK73vMf7jdjuzejrrXAPW9KU6eaJM4xjrKseMponc1l0EIcbd5haBI96Twt8XSZ9C14xdn1cSKPfvGfscGBx4Pq2t25Wdn2gDX5xe/OU42utmt11xkW15701atmEk2/xr7f+ydB5heVbnv3+m9995rZjLpvXcgBAIkoUgJ7SBYj1iOgnqOehWvoqgIUg5SBEQ6BEgnbVInycxkeu+9f9Pb/b1rMhgRMpIcDlyd8ORJyMx837f3Xnvttf713779S6KPZgH4phK31Cyz4lH5MwYHAKcOHjhC9j9jjPgvjTrxhXSTvlbOZ6SvAAAgAElEQVRx5J63H3ECXD0tiVqyzXkq5RqUQFY5ovr11o4Shee4/fNzTsuD274vo2dspYu4NGceCOW4IQqz82WIOLsZyfFMXAGUqPfIAw/vkvgZ/hIN0HuGAvckOmpcALytADj96AwYZEKPCyQzvr1JeojOUbBfP1cLoPLsy1DrtwYzbizye4iD6zZt4vNScs081IW6/zQEqTdAXBIqclWOd8Iu2XM93RicgZBiLbhI6hi7IeTK90G45dA+r+X2OmyV97Yiosne1UeasAaSWiYjTh7cQ5Wm0wEeSEJjfGXajGQKu72JHsNxBGg/CMBqA1uvTqc87gkH4o5acYWsWrlUnIZQDTQ3yDzIHQvOjVOMsdO4PjZt3mwY7tdfe1UWEheWzEVz5iFwCqI0FfJUuz466luIiemCHfemxPyUhEdFcpw29OCcNqptBUVV2a7Z/Ko4V6Bw+rQ0yQOoVDbfGiLRGkAw/fgpQ57MxLGjv5t5YJvnEDFUTQxABUMVtNSYKDtI4mAcIBrn08I94gFJq09FBVM1GqpJI8IAbr343nDmO3WAWHOfajm6As5FODHccDq4Qo5qVFRIZJDMWeBAPFqAcfe08FDT6KtA5vARdfQByjrjTrHgXlCAVqN8EohBdESZ7wk4awcAOgBJNATJpD1DSoD0olB3gDzx4eHJ0wcXSAvAK9F5NU3cA/ZS0YALjYvpoeQFtJQ6ZDQ+SJ9h+rmCiQzSgvpDR45KAgSPm0a46fhh0WIDCGtH3mYgqn19lrkyhyjBb68KA5QdgzzPpq1EDVLJYIAYGuba9xKRZAdpqkp7jZdq4boUQoLq+fXludfDcfkQtxc7/azbgFOfkd4vEZw/Jy1u5gaqqqowRGIe0WTX0B2lcWDZ+WW4rug3IdZnkC6DIEjcbgj7NZCDfbzmQw/9Ru64/YuA4lPlV79+0LzPvIVzZf/B9+VSckjjERcITksbzrO7uo4A39txUGi5/ZmcfKZz7nlIMo0Bm0GPw94DByDRnSAIdGHngtMpmrl3r1lwaWeIknYV3AtOEDW2zIMOiCDm0zeUk50JWO2AlZV+rZAoCIgiufc798vmG7fKIAuRkso6xgIOgoZWHKR2JpatHyFFdkEO72dLpGEcvR0VhvzyZ3739aarpaKGxZGrTIvALQrxFcNzzoeS+7TUafKLnz/IeSrACdFDWdoWuneCeI8qOXICQQMAu4ZS2XPNVAhgA+GvIg2Nuyqm9DyB+CslPUZZ0+h6TBeRHyzxDPExvggcW+gZAoT7VLs/lDDUKCf8LKbkzoG5QnNglcgLYFHmxngc4f17mFOLIb0CGNfBjHMtgY+km0SJwkf+8CTkob8sxiUTAvF25MgROnxKcYstkPq6alm9aplknDgGOYsLkpvUGgLem3PSzv2oxEQ41yGQsayRVpU4aTReagqCjjaNtWLO4dFvitbVKeLMNWzmXlViVB1Vek+ps0OPSf/exBpK3RvGDcL50sW9K0SI/qlfT4O0bYUkaWReHdU1BQ4TJYGm0cNUgANFiUr9reXjSn7oBiE/P9/8Xd+vQyPk+HsfyilP/l9dKUp2aITX+CZCiRL9dyU8dA5y4Z5XksQQIHxOW66hzlGh3I9Kvoyy+dB4ygaEIMGBLI7rIWuGHeTfv/of4uUWRHylFtArSReBCIPeIz7vhS/gP8li/9P53skIrIs5r59/APxijm7yZyc6A5//63+xBMVECuiLff2JzvDk1/+Zz8AkAfLZX91JAuR812Ci+W+i6zfpAJnoDP3rft2K/eBA3yDiNpJ12AfZg0H7gVNp0oM621U4qr2qugfU1AY7e1wVYByKJA2DFdg4Dsqdm5bJtKvWmDhy7a22DHZLUUU+2IQDSTahiN5CpY49dWFWoSyctlRqCtsl51i5/OCbD7DvtZFARLKaZNEBlm1Hwo4LotgecCbFpNXhr3un0DCNiccMQPx/WXkh4kUn9m/aUT1A+pFFbqEkfOnm64nWHgYnapAf3v8T9mTsLkd1f+UAvAOKomlP5vffzvkfSob+hIPh3Lnr7Otqftc5JIjyBHoM2knrCi5kIXLb7LEhkXSfWl9XZfb+ba0WzjfiPeKNmxAUqlBO46K1r8QBDEG7dTU6y1NrEUgLIHvDREL7+btIbi5YDGYFf1Ip/o4A0QXSx5Wgj32NPDBD3IwRHEqA6GGZKAjNJVOVohayciDsTcfUk4ALI2yYRwCe+gAJPFD7DsLS2AOAxwGu2/V3UhTdLdesW2kKl6NorV8xYx4bXdTogCCuANqqcM0EDPP3mwEwcxCA3gsmzV6sABkqAbmLURj7EMW0cOF8ojGCwXnqJSfjOIXfKRLBvxfnKNCI0j8wUsLjiRwC+H93zx5T+jpj7lyAgE421K0yF4dEHG4UT/sR1Ooj4kskhxfqbu0tceb9+lGiNmpsz649RE1ESABMWn1jO5nm7jhK6MEgCqsaUOk476V56vOXLRdnFKAv07/hiupxNYWu/sSF/O7JR2XvE5vkL4Vk0fM+EUjO/bFLWbfRgaARLbpRB3wcxGXSAahfjLsjFPuOAx0c1eUlgP3kpQMsWnNuiyg2t4YBJLgesM6DWBaikkZspQ5lezUOgBp+u+LM0O6Hnz/6iGy67kqZj8PDhTLzBmKzggNjZfuubPEMiJfffd1NNv+yDzcL5eMQIJcsny6W+nIJZjBevXix9APEO6lNAaBPy1SHcGY4AVTXAopUAv67AZ5awcb4A6Tw4ens8JQhFLPZRHuUofb3iJ8j+XQ/+BIZlJOdIdPSEuSydcsgugAbccFYYXnS6B87WDs7HC6txNJUl1WhPOW1AO1GAUArudalgO52MIAhUbGSfvQkY9BWli5bYQrTBwCo+lFlK/N5Jj9LFi5fIDPmzYTkOYPaOdAA/LGAgRXFeXLPnbeI3SLcG6/kwzbWmgJZBV5DAJRriOoJgEm1xwI2jDMhu6BGMkr7JSEhRQId+qWtppiYDQdJnjFL0gtQnsOojqJYtnAN3Qc6ZSPEjlUj8VqANx3VdKDUtkn+kIscLu6QYvokEDHLl754vQQSp9XdWCbZGYdhOXtl1txk8QOw6QMc6mmqFR+uuaOlVkYsAHfkBnbxp8aDnCpC8UpkzyGKyXsdPAApnaS6sJpIMvBbR1TCTHA5pSKXrEugA4Torbwa+fF/3iVv7tgu+7PK5Jqbt8jh4+kSHx0sC1KjJIJ4EAW4iulOKKlqZo7AUsZ9sWLpAqEqmX4FjGS8f3lZtfRyP9cDQOWWVYoHgF5oXLycIKoqhb6dIFwL2SjTv44DpHNvmzRUlksMWX61kAHWjMt3sfh5MIfMoOOkz8FHnnljr3QxjqMSY/ksOKoYC76AwUP2gHIc6/TUZCk6ukdCICW941J4+NRxL4QZ22FwGsOsFvUvD5/nn3maPMUomTdjBkpmgDvGUSnRXC0o9xfPW4Alkd4aPnMLVsF4nC0uzL09kBFlZ7IkCjW7Hcd0/Ei1IRO1U4XuKQgDch6tHKTDAmjMhGkZJqyNua+ioZx+gSHB1CT33X+DGQfF+TmGJNLYKJ5wlElbpAlHmDMuCFtcIPPpYsg+tFuSY6MkDoV9C59l1779Jn5n/RUbKMXeD4HXB3nrJVPiY7g/AWwBVksL8uhMAqTH1VBRWgvgSR8O90Ijx9eLI0LnYO0zCKYr4Axkhz4oNA5M8ynXE/1TUV4mxyGCZs4lGs0vAiCdHgacMbG8x5S0KSayMDsnG+MW+f6ozxX8VJZcY5xcOY9hOKdKUXJ7Qci00T3hCNGj0VYKdJZDtFRwXr0B9NOmz5CyimocDYROQUjacv2qIF7bYeltIAO0Y+mOr8wk7xIXHZ85EDdEPy6YfkhP7Uew43rqdXTm2PrPArjpkBJBOFAceAboXOIC4TDCfDKg8Vc43wYgI/va2+gaamOO7pak+ATukx5pgHBsaO6U7KIqeixGiP4SiA07o55QRYEq1fWZpICvAsgaEVjPg9SNCB51fNgC6lup4hyyRwkRK66FN4Xlg1xPjR+z1QUFgL8DjofUpfQW1PtAfFg4FsgW1Ok6D+lzz06BZQiaitpqSHZP3lvJl0DmsBpJxv1gYfFy+OgJSUxKOXve7FH8M94g90qJznPms156+aUQPRwjC5R9RN4NU+re0FAFyVPAgikCCy2dDTiCtr+3Q75ww00AxS7y2ONPGkvsqrUrJf3IQbnkUhZd3FdR/m7S1lhLhFQ0Fth2rLhagi2yB2LDAgFoB3HnD4EQzv2RR1G6unoU/FZliXZOvUOMpDcT16p163BiEm3EeNXit1CcePbEcc1kPO189x2ZN3suihhdeNFdgQvkwd8+Ii28fhLkXDNEhZcvpCX3UlE5cwJz5gjumCEWOXMXzIW4sdCHgSuRdUQACxy15KrSf/asuYgmWkzp9wDPnyGejUOQYDYIAHbv2idnzuTJnXfdA5EQKU+/8CLuE5Q4gP7Fz67+YKE29Wt0fAGo5z08T2K+mG6cTAqKq2jDZIqy+DIEyNmFn1mmnSNcUUJB77de4rIcGSNePp5GcaMLLifuC3X4qPvD19ODeQA3J2Olg5g7dT1Yq7ODe9SJ94una+j5F16CvDwjU6fNRLgxn0VrjSkb1/ntS1+6S44dpbCOa7tzx7ucC8hpPpqLVxBuTXsTe6dEvZaYe+v9giPD9O1AwMaoWwmiQ+85vUcz6bkJ5R5WMmMYl4uSZTqG9brq/a4OsmGNaFOCm7lDr7VZA56NPtX5RNd3qclTUCO1Mbefhrz2M0Xr2jmi76/rJ90MKFmimwF1qOlz1MI9qX/qfebD736cTZ2cD72G6kTRa6El5Vogr4Shxnsq8aEkjOpt9L3VEaPfZ8facpC1jZO6VSCHonCwqTumjntLz0Mb5fbOlPgND1rjxPI3MVjf/Pf7WdS7SBULfTeiG+3oJUOt8wkX7p+fb58kQC7mWnz+AfCLObrJn53oDHz+r//FEhQTAYAX+/oTneHJr/8zn4FJAuSzv7qTBMgkAfLZj8J/xU+ge8JROjZdEOJpf6a1KvmZElXopWkS6ljvRHQdwB5QnQvau3zrTTfIT3/+M8SD4SaKCuW1tFoa5eu3bZFpG5aKZ4iTdA0hjrbqlm6qAOYjck9NmCJv/vktGWwbBhPfIg/+6CEis2vlldd3gRt2IMaMJRGhD/FjvwT6hSC4swIvIBUFMac6JfLAodKmTUF8motIEsyCfX//AIlAiLJbe2tIK/KU21etlXV33A0G0Ck5WQXy4C9/CwGCEA3gyxAgOCzGCBDdK/113jdo/4UaQMaL1cd22GPExwcEiP5dte99pmdVyQtbUm76wHE1tl87VhwhnEatwHW5BgPUDdiAd9sTbxyA4Fz3/rr3HuIca3S0xlGrM6QeHOjWSzdQfH7YYFjDYAwB4C9a/dBA+tMnJEA0+egsAaIOFuW21OXB3437gw2t/tboD1X16UHq/9sA5OsGfURzsSEBGlEcq6o8hAiiYUsrYHyyVOadJmopSsL5tyTAUi1C94fVqQRkSUG9uHvnLqOMdXAMpyS1TkoB1iqI7diwZbO8TtmrM+DYYspeFDBqATSuKMyTcE5IFOBsCvFPZ4jtOHDoqFgAyucsWcEgCJY/PPUUliIGHdFUGtkVTSSOI9EiUYGoua2HJCk8AEU9Wex0gLTVV6MohImiQ6BJCY5TWfRvNAFkTgXAcTYAfBP53M2QHnV83R+rThREi2cgpAVExX898H/lCA6WH/3oh0RO+MrPHvyFnHzhZvn5u5BAkcF0N/hL7tH9Ek25dhzl3i6AKP2o69Xd4OzhK80M+A4cEkF+uA4A9r0A7Ua0HB6wrRQlqRXv38n36OepQlnrGRAm299PlxqYMhcvf2JNHKWCz1WPg6W+hdJ4oq0uv2SVzAOQKgGNzytslBNZlHC/uFYWfDOPm7dPFi9IkcRwikvrymT1vDnSWJgjcwHcB1GNGnILxfAoJEUvqnoFq+z4fwU3Gom7cobs0jiliCCiSrjuDQruNHZKv1+81BEVxWUipiwYZ8eQzMMFAvpMvlMrA2rIAJmjMJo9AHQ2nG8lQ1ohgDopsc5EqRxBF8qxU9lcQ1q/iVSqI2rHGja0A9eIAqDhZI33wBz6+XsxKVlJMIX23RAYh06cltLaPqxhuHBQ4+p5tBqxyE2/vk4qXoEc4TNrLJMqShVYcYSQaqSQV6N3cjPPUKQ8LL12wbhVXGU6BeadEHRZxKaloaIfIFPPAYBUo8d6GN9zcBGFuAImUSyef5TSanccRnXtkl4/JC1cq16AOzdIpcgQP7n+6stk37uvijNzzcKFC02/TFlVvTRzg3oDso2i2nYawPUAeNrMz8OLCHOUdHLVe1wAb3uspKyuGRCqH+KMDhF/3pesnxaYz0NZw8TAJcvx93Pl5z+5GTX4PinDHUNliXFQxaVMkR3vvSnf+8qd0lJeICOQNxZKhYuIDdl9sErscanMnpsKMZgMWYA9pa0bZ0y+BOGoyAe8PHicsuS5OKqKSmXLTdcDujYATlpk60/WSfVbdfTdAKqhXd711huybMEi1NB9Uq0TEWOom7GYjUK3GXDalr6XuKREmT09UV569c+ycM1qOYaLKnXeQvocCsWmu435gDiYoCjinMpk5vRk3B/h0niKsQJjMYSifNeO3WZS3YJ7bBAQVTsJyvNzpZYi5HnTZ5si3GbA+OysTJkBAQFPDxEzIiU4KAJQJg/Tj5FxCiCdc2uBBKEbnQg1VNIAt2CLuAMicOA4GfdHJh0Inv62nI4h+fn/vRfyr4hy6ErpwlHmBKCrEVhdEAGD3HdWzBuOOCQUrM47cUDScBkMYs0LANh/c9s7smjpUqPW3rVrl6TQReTh5iKzud/6cVy0ExFVUVKE84vCb+PAI2YIMlPV3xpBE01x8WwcZrVEOGnRuRIjOrFnZmUZMPOWrVuNWySDOL45nMtUiOX9dL94E+F0DGX5V//9q5AY2kXSZOZxLZ5WdbyqxU2BFO4P7UjKYv6MBHBs1Sg2zqsSTAqCjhUk1/JejhJL0XI3xIQSt+3MTXCjAPzE2PG9mlX5xpuvyo8euFoaq+gdAFxVV4POF9Y87HyZqzUuaBgCVMFORxYUSgAW0x9Qg7Jd3ytcuwnIGdOS80Fet49rqR0g6lqqx8FRByA7MyUVwhKiHcLUQh/Q/mPct8SWdYGnOrqj9NfCMI3U4uGoxcxaGB2EmrwdYFZdAq0QKe2o++1dHCHqsUkCPHsT29OMej1Mo7EYI22tbUw7dvxcoExZ5Sctecy+kGLDAL+OvGYn9083Y6YHgsaW86KKjW6+pjFjbqgxOhn7lUSi9TMGrIjmsUAs9PNQ19ayQOZLIx4AhC4uzJVZM1Mp7wqS3DM4YZJnyLa9mTja5kCaHOR5QBcEz89Inpfenm6yANIhECeiFsfv2rmH46BwmsXDKAuJTTdcS5dSJlF4FXLZKqLwQPL7OIeuuhCgVNuHMXX40BEIhVHjRDF9Odp9RJ+Tg94DANx5uHnsUFRkF0HCQO7Y8yzXc2TF648wbycnxQMtD8r2bW/LNdhNtbB7Ifd8I7GC+/Yfkj+//qZE019iw71RXQt5B6nhzn0fQm9HQQldOYgj5tLXdZrYrhN0S2nUVQBuh2IiopSsWbhwMWOEBRyOqngI158/8Au577v345p6y3Q+NTS2Mo6CII9Djbuzk/MewDU79rMkSfpGthFj5D2YYpZfMXcdNQ4OO/o1tE9IiQ91T7DkM+sWs/j7m1W+Lv2sIBi6OR84qSBs3Dnn3og5Wpnv6+sp+uZ1PFizRELOehLr1MWYCaCTzIpz48/9NgBBNsrzWucrddg89cdnJBd3xoJFS2T1mnXGrfGDH/yQmC53uenGG+g98ZYjhw+xWHOUXAhKaxZ74bGpXIdy4j4bxpxIjK9uCEH9bEo6qDPEA8GFEgitjFMfSAmdBwy5xwJ5iHlGIyu170TvMyUO9Hs1z9aQFvy7khDd3Hs2uJiUvFC3XR9kTgykmIXXLIIYm66uj4ICI3rRGC0tTTfLWv5fiQwlT5RUDCGCr4+vq7BAu8K6+LcGukM06kq/T9eGWiCvPWEKzqnTQzcT2rEyzHnTe3QUckYXtGrzHoU003J0VVlZ2GwMszZz5hmppI4Tr2PLvd9JTqy3Z4BxgwQHall6n3zpnq+LsyPdZRZdaNvLbasflSd33vUP7ePG+a+/jocL3gH8Q+93vm+6OAKEVz5HwvWJO0AMJ/bpHvun+/rj4q5P9xjOf5HPjQG4kOFwsT9/Ie/5z/IznxcC5OPP58WO/4kJkH+Wazl5HP/7Z+CvUSX/++89+Y5jZ+D88//E88c/9/NjovlvolE04c/rfursi3xYKG6uzoeqA/72/c72Kp+rqJroA01+/fNzBtg/OpEA0UzKhTrTNQarj/2SCnFVJaegvYL1ul9RkZzGOWmZt0YM6/5FOw5dwVU6LE3y5Zs3yG0//rrsPPqWdA41kn4SBk7Qblzu82fPl5lTZspzjz9HMhC1CDau4Fil7F1GwL07Edz+DDHaLJKRGkgzcUVk50ZyhnY8uoEN4gzBeTI4xB4ILL2mroKOEFIdAFxrEO06eyE0FPAI9rH3br5Wllx/o8E8PcAnr7/2C4gYwasM+aG/NfaIvZz5U49Rc0Q0qvhC55APOUA+iMDSPdnYvlsFdYqP2LE31/Op0VZ6Hp3YAzcj6HT3sAdPaALjjWbPR7oDIJPGOk8j6aSBPbgNmK1eDk1T0T2h9oZqjDb/OmbVAN/XNJV2sGRNUbJKuftvS9A/KDw/Z6Nz7o2uxZ66eTWbVUAa3ahqhIQqCpUM0ViUceWgCeM/G5elBwdRpZI+gLFh1L7EiaCYdKL81pUPHUppTESAN/0SdG9gF+onPw0US4KIpooEoHri0UdRjKdJVnEdPQPT5fCxTCknesqOyI52NuspRBytxkFSWJgp6Qd2mdLyRNTgsSHh4oJiNo8C1lJiNBoAzKLJB09ITZMHfvUr8afUVcHAGAqbg3xR+xNRk0TxuRMDyI7ylRjICM2W70dl7KCtDSh2wUlk77EMCIU2o1IPJPYplI3+KUBGV0CcPt5jw4aNqPDpDiBz/61dB6SUDoiXtm2Xn/7mh5KMSvauO++WkjfultfORBoyaN97r1NSOyILZsRLSjxlujB21ajrR4k78vYOQSFpg4qxjBIXMuIdKYsB/OgH4FJldHVJmVF+OhAP5E8cUxkOC1U8ZxWWi4c/oCWdDgXFFfQrENvjFSKDgA5ncrMAVKwpYF1iYkIyUKJacZwnfjlHZt+7j/JzD4kL9yWyi4gXSI9U8sgdKKFw4nPZQ3bo4OvlOP2JMdq1fYesXLZM+vg8/RTYjABiDjP4ulCLWmAmRwC6WjlXZypg3CKnUWrvxXV1BoAmWsOmT5avoCQeIM+e7PchjkNJnUF+20OaOWmMByBrL8BJB9EvXTb0IHB8jShgVV1dA8PnT8GQKnmVJVyKS8UCmNmDhSqaMm5V4bYAys+dM1v2HM2QkxUtgNuwBIN0jvRSGhvuInc9/AWpfvM0YGgocTrD0gSBFMJrarxMaWmuFBWUAh52SBAq2hCANyvIkQDGazcupjyK5UcZ54EAbYqYqfrXG3AmLjhAurkhBxUcI/7GCVCzecBOdldAINSgmGaso6uWIFdb2brlChnlvaxhJ1sgerroM2mHaDD55komaiwIKvn2ehTvRJgnJNvIiRLA6cQIqaTEaIDJY5CxOsz1KSok2sub+9zLhbHXDQAYLPv31cpXbp1GCWweZel29Bd4okCGkWYyy4FI1LF76dJF4oETy6UJBTJRNE5k5B3ILJCMGpwFfG9QmJ/MT4kX+5oq2fHWQQlLi2Hixs3xXgHeEJHI2fEynz6JQ0f2E1XVKP/npXuke1crzoLjgNKJ0gtp6Qjgq50qjdwLdvY+sv9IltRbuBTMsfOXz2F+sJHoqAR5mRgoaydrSYQYbexqEl+IrnBY7xNEN62+5jqcOXmyZkmyWIdQfJ3VwDRD7iLn5je/+6MsWnEJXS+BqKCD6M0AJBzplXdfeVnWLFgmvdwUvUzubRQEd9WWywwICTTRknvspFF8e/iESF3nsBzMrJM2EpZMFJOqoyFHHQHeNccxJDQI0NSOGKJWqebD+wRYydbbbjZ9FpUA8NXEPqk7S8lBF6ySA4B8VtyjoaiyB4f7JX3/e7J6xTJAPx6gTMxvEEt29TWb5Y3X3jSxUgp+x8fFyFS6VAZgv2uIAnIEpD19KsPY/DxwKNhpARZjvYb3UodHM2B6Y1098w6kIfdkA/daB38fATC0h8wbRTndBRjvBOG2ZcuVFKm/adh0LcyaB+BcikNkGGLbkQdNGcCxgqqh9AZoR4QFQi8WwlHBcGXjhzmfg9p3wH9x3Av5kDABlK0fP54hSyBy7DmuNsDyckhQjU+yZZ5ygVzK5vs2XB7K9XfjgmPZJCYqCNeIuiac1FnHuXXl+PoBczVKqBVXnwtOCBvA2ZO4QOKI+mlnDo6IjcRlgeuDe9QWctQNQL4J1XwXpGlWZhbxQsEyNXGqlOWVQEAMmki60gYIBiL2cJCaz6I9JeZRzH0Vnxhv/u6HK0/7rIYAXXMLcim5R93Pc0HPixbM+9CnkU/Mj5sbUT6QT34A27OvipHefIgVAFh1u3Xx4FY3nJ6zkxC0Xr7Ekqk9la4CX3qK4olAbKyrlDwcPXaMiUGuoytF8Y3t3UT1UVRPj5Q93TxzcSTu27MTALdStt68SY6k75Ygf3ecZ2ny20dexbG4XHxD/OXlN1+RnoEubJ4usnzhHPHkvMVCWGksWE52rhw/nS1WPB9LIYgXX3KZ1NK1NT8pSObz/OlobQQobpcwnpEtOHhccY20QJCXl1ZKKtGOxzMyIdcSDUnZwhxew7zkChBezzjXrp4RxnUdUWNOgOl6LMGA/oMsVgJQb7z9+quydtbvJJkAACAASURBVMVS8+wOww2m5JTGP723630pqe+UUuZv7eKJTUiWaMZQI0RBMaSNOqGu3rxJXsEhlkt00o033WQEFBqTtGvnbkNQXLdlPc7LEPnzC3+GXAiQSy9dz72RBRhfxBrKVrYTP5mKI8+dsXXwx3EfLJ4Dv5aFO5EOmA4WVIyrERvIDi6bUDpXjyMmGHKtXaPUcL31Qhx7QwgpAdjKmAtHvWPLnH+MMe7j4WfK6FTNE45gwp65QMmJFGKnevmcFcTpuUMMzaRTrJs5ws3ZHncTvUfElbmxTvIlN68W12UdBMYROnU0si4uIUE2Xg0xyLx0AqJRy8Wv2riRZ1CIFEKQVHJPNvE1T+9AHJ24yhgvoYzJQu7bNlXGsBh3hWTt4l6yhbSwYc2lv7SrR9di2nGi61clNoZ5pmonic4z+v8aVaZOJe3c0JJ1JURM5BUkj7o6dTmnjg5fyAtdVNpCcCgho304KkgZ4PmsfS9aeq6l8O2IEMKYO7ogVAZZJ+izUYvlPXC1NUBkzps6VQ7QtaXfH8i8PgihqC4V7QTRf9O15Vj8FUQKi0TdOFjzGrrJ0Otvi7PO7DHZZOhGYxwQMBF//KeRWHrY2len8+sQr98HwRgVFUO04BoJ8EyRO1e9II9su8WQoBodpuSXC51S+t567Of++tulPufyQ5bwz8/ubOyTnBcAMW7sv6q5PikBYuCvDwoMP/rIJwZgzn/GLvbnJ74e5yc/JgRALlz+NvFHm/A7PoBeJvzOyW/4qDPweSBAPssrM/H4+fTvv8/y+Cff++LPwMWSxxf78xd/BP+6r6Dx9Xr+LxTA/P//zE38fD//MY45oz/+e859/b8nSBSCPf+5n/DzXTD4/D907T7l9d9En9IA8Bfza4LPf76XHjUlj5pspHsMsEkF6emq9EIIV5iXK9/6+tckkcSh+++/H/jHzuxxVQzqwz61sJjUHo3TB9t2pU/BQuT9zZcvkdBVs8BDRyUoBnFYfzt7NbA+8JFL1qwF3yH5BpeHoxWJFd4BUkrSTyniw6z0THH3ipWHfvFHBKAuVAMgshslRQF8zYYUBqIGpA8c2wps3R5MR/diPUR3BQT6EI1crhC82f/dSgz7AiLjdS+lZEMHe9F77/2G2Qc62NPR2A8m5k7FAHtmN2LgtXdRX9uG5AsVpun+UQVy+lrq2te9kzr2P/aXuXXOCgzPpguM/ctYStS5v3RvZ+6Wsc2e+VP/TfeC4zfgB/eK2QcqMYOgEkyrEkGvkj7qhlECSqOv9LN+YfUyWf6Fq0y89r3f+DbCOfe/J0D04o6TIPqBPhyJpeo77XXQf9f4BC3wVfJDlYBjfSDmh+A9lPxgwWk+8NiUawYQgIb+nCpmtTTVgY2uJ2BTZAgFvoDGQXzwCpSvtgwCfw5mxpQkQPQW2b39PQiQaXK6pIqolTnyx2f/AtDG4PMPBoQMJJJjJZ+ll4PPk/f3vCNrcYN4oSR0gMFKS0yT//rej1BHB8ggG/sAQB8nXBn7j9CbwGeYQzySm7Mt7+8NyN8lKURgOQ8B6wKiBxPboMc2BKhky8ENAz40EIFVAShUCYtEuIv4AyArKNBMxMtoT5csRN3pi7J1ALXiDx/4rQw5eEoZ2f21vN6Vt1xDv4O//OnpP0n6HzbKk3tdKfoWObxvu1x9xRqZmhQulo4G3AlD8txTT8uWq64l0iuODo0iCsczZdWKmShPAWAgGnTDrjdkBTE/qk7uZZC3ES/SSG/GsI0zkSODxGcJin+y8AF+S6ubAMDdpAtwV4ETK4BVTwCqEQZ0R2+XHPnRFJl732GiZegRSI2TWVNixYq/exMbkwxB5A2p5EmO/YjmdoMeZREpFUsEVRPl5FGqjoawGsB5MQoBMsLN0AuQ36d59b3D5No14BKoliZnXDWhERLuR0Z4a634Ufqydg2KZC+iKXAfgF1QUt5jyB0ryBAbLWBlEI/w29I3Ks3WXnI8rwxAxdN0QLjzZzWOhmTGiTo4puAiqKcAu0Yj0fiaB2Oggu6HGK55DxPJ2ydzZQQlqJOtZpG3EXVlJ3c+tFlGs3h9AL3uNqKdOE8k3gD4WrjpIbkGrKWxfpiJZEgGrPplCV0O6t6qbajjRvM28SdlxJJpSStMhCwHVPaBBLGFWGqEtBoF1G3XboWAaHntdJ2UNLSLq3U/BFuPXMUEODslTgZaKY0HYNIC7RMA8onEbJ3KyDJK5KxTwwImTreICx0I3ULShwy5OUvXqJP0UADbx+sHc/7qUVXrPOLq7y1lECPvphOHEi8QO4ESHuBhyIq4NCJT6CGIjvSBTS6T9OwmWbJiunxh09Uy2lguLg354kZ2YHdRmTT2jMqjr+eZ4u/5iwNl6Ywp4tuNQ4Ss+CFy1Y+eKZV3d2uvjsiKa9bKKGDf8VNHiLsKkq/+lmJmCJAX/vSE3P6F63D3UHheXESsk6rFHRiLvTi4OiSbrgaPABdidYiO8QuWU6eLub9nyWmIE58gwOpAVwlljHn7Ax43W2QABj4+yld8nYjvmYIi+GQZyJ6dPP/f2+hr8JM0wOGMM6fkhtuvkY6GUh44qOABNrc9/5osXbgcysmBkmzGaFudRLg7izOEXnlBuYm9cvePkqLGXskoQaWscYLORO1Aflgx6btTGGNDvmAY5MoQD78R7oNGQOQBQL5rr73asM45RM00AhTH4ZgYgJnu1yhAlOBuAG32qKsrq8v5PghYAFU7mPZA3GE7d+yRlStXSysX9QVie6LpfVEAccVllxgX3ImTx2Qe5NSud7dJAgr70rIiCQasH4BACKPsuRXiowulvQtkhT2Ex/ETpyAymPxxjTXgJCqqquM+d5FYSF8th1q8MI0IswJiguh84eHoz/2vkXK2gOcBuMrS09Nxu1jEjciuUErQ4+K1ZNnKxFiZtTPAcTNOIBdKuIYBDj0AXtUtksscpKBpBNFKCmTX4FwZ5KHVA5ipbrZZM+3lhReJo5udxr0HVMnD2hslv3amaK5/DzFC+sDSHhvCFblG7YJ5CDeHlVTz2gEozPVh5ki3k4M6ConG64EECQSotqBmaAWY37s/gwe3yMzUmVx3O/ItayW3pJIFhpM0s/Do4308UIYPM49r6bX2Eqj63x+Fhp4PC59BnYDaHeTLPaSqCXXHOAByx0JgOag6gfOusXBrtk6Xsj0NEgEhZsVra+SYPvPUHaLun6P05FiY90aYJz1YvGgBvTPnp5Jzn5ySBIhNUTr/PwL42wHRmVdMnwIP5CrKwm+66WZ55+3XAc19OM+j9F/kyZUbVhFz5Stvvn5EDh7Nwvl4NT9nkTfffYPxs1gSifQbxEGXxjwHP07XQ4vsxdFRwHkKJ2prB+TvdVs2SqyPjUQSg1UF4aCKfAdV8AN+d3N9PSF3OAxTrJadXQAJFmM+jy2LIQdsv9na80AXUjXks5KuTYDdwyz0lAyJwnnnTuyTDwTd008+bp6/aUTaWdNVYsv9MiUuGmLjbXn+9d3i6h2Eq2w+RFOBrFu/Xo7g9jh87LjMmDOX+L+5soveLI2qm0rPUA9zW3FJiVlwVTFO16xabmIfDxCDedutt3O+tZumTf780suGTKlGHcIHFlvIxNJHF0jYV08RlejCghCyDOceEai4E4k5HMKNAbk/yJphFNeK5rfq8bc2tklCbCKuM9QyvEZIeCjkWheuTnpLAPtdHYl0JItqgPVBWHgw5Fi4vPfeu5LGZ1XnYEFuAY8AnJj0eVFUI5Fh/swbgxSIB7IWGZF4nJlKXOox7di1Qy67/DI5cvQIJEg8QoAV9IKUmZI37d+xENPpAcGndl0tGLe2dZb80jos1NiEIWwaIfqtVQjB/aZdQEoi9EOAjhEgY5tdXX+pi7mf8a7iFS8+oy1f1zWN3r+9pkwcpwXXUH+rAsnCPTlOSGg0lbrNfHBB2fAeSnKp6skNwsCb+6cFAkE7t/Tn1ImiZMkQ814TogVPCDONjnNi7lNSVceaGze4zl1luPJ6WWinpqSZbiYlP6ZMmWKcKPp3birTLaMLXivmWiVC9D535xpp/8jYgnhsMzm+H1XPzpgqa8xFpotx7eLR+1WPt/DFsSi0p/bcZhbs6pbxZJ6zhwTSLiM9X0rGjP/6AC48+wa69xxzBn1+QZyJAMxzHSTnfu9EPzd2TsY2K+fbw/9jr/Pxe6SL/fnzbWD/ka+dH4D46+brH3mtT+d7zlXRfTrv8M/7qv/qBMgHO/GPvcSf9f33zzv2Jo9s7En9+X12/itcoTFd8yQBcqHXeiKC4qMIEHPGzxInYwTIx5//iV7/wtX3F3rEH/q5f2ECZERF/xAFA+wt4D5w+ZOMAAbkCH4aBH6lPY1fuflGWbzhcnCCXvn3b33HiPKKEMWtWL1ESvMr2P+wN6LHws3XVW7ZuEaSLl8mNmhCnXxI3hBIC5Jw+tgze7LPtmHM+LL/mzltOvG+iLFx3ismcjz9JOJy9vjVffLWq+lUItAFGRKPWLbBYDQeEDL9GrfFZ+yCoFAyxgcBZh1F6J7uKmBDYMr+TF0sN6xcLjMuW4d4DUwE7PLb37nXfM3L05eZGqFbXRcCVW/23M5GEOjsas8+mHQP9o6KP48TITpKFP9RQuRjf53t1Byrxfjrb7OzOGu4+DDfML7P+2CvpwCRuZ/Oit84n5pKpftFgEAjko0j2l3rLDRK24eEBnXebF23VlbcuBmxIPFZCMWzs/Lk9w8//vcEiDIl53648Q82/gF006wqQ0N4aDSBZkfzd/0+JUBMlvY4CQIqaG513YTrhpVTOgoIpZnOqtizJ0bCAfeHDxn0cZFhEgOg0AOoXQ4BEgiQ4ksUTFpighwnBqINADk6MlLcQmNl9559DBIrAJQy8rNnyZSpqSiBXVD3AnC//RJgYo2sW7kM1sxHPJ08Ud87y+O//29AKEBvBquFARweGyNFKPOTAKMCArzEnfZ46e+QpFBfmQKA60q0wiAn0wvQy4qT3g9ANAo43aNOBkAOB5wPHVhaLIAJvsSWKADmTvZYcfYpMv5jIQZiiETyB5xvlQL6FB5//lX588un5ZLbFsv8pYvl+1fZyV0P5ppjHwCYvP3mGwBmtKqFYpryUtTqnfLaS3+RpYsWmxx+BwDOhLgoQBqNWAHkAXRzAFyw53x38Dl9cScMozw+Q75/GzFDNmSvu1H4XlLdLGdwgjjSTXL4FC4PZ0rbOQZbwE8HQIwOZe04z8cemCbzfpjJGOoTP08XuQxQzQdSiCAcMvabyKWjoBegyM2GCK2KcuJoIiFAsmUWYPUgoEsXTgd3AEN7ynCHARI1p1//faibzH7y2hoA0jKJ2jpW3S6BMYBlkCkevH5vZyOkzkIJTYySYfoFBiBPVCE+AhCiMUmjRJ8MASoOA1aA+0hB66BUku2vo8ma8eWLElv/DAAUdud42lATO3PNVNFaj4I1gK6CRiKB+gFbrDkHBwqrJJySYDfAxvKSPCJakmXj95ZK/fZCc85H+gFoUIx2003QBcCkxc9egKZ+3lFSQveFxofZAojOmT8P50kA8T/V2K7IqiMW6OCBfQC7g3Lzddcy7hykB8B2ENLLmc9XDnjYR4H54ep+qcXd0dNcLfbEYP3nvbeINc6LdiLWOlsVTHJBXdvC/WItb7xeLXQeSSAEgSrm3QB0InnPY8cqJZCuDC27b0S17cZ5D8W9VFHajIpeJAgQuh1G+O29udLMfBQU5gy30gMDHGiU/QcPHuP4AAJJLXELtJfNEBSx0WFyeNcbsnFhitQWZKGSdua1LTgmXCk6bpLCnHLxpQt9UVqwiWNydg+WbftzJBPeJijRXyLikuV0bo6s27BWfv/Yc/JWzg+kLwOnErPCiw89KCtwGnlCkIx2d6KM7gcAtpOd+4+Jf1QIuYbluDaCAIr9Af8A97hmCkxOmR4v3pAgzQBfh48VyLXXb5U3UHjPxSWVnOQlVr6t0vF+Ng4yN6JRvOTRx17EEeZHf0m5fOs/7gboowuiLFeCeZgUn8yRzhYLxeIBXKNh8bEdws1EnA2uhh4ii9o7BsXFN1TyarukpLkPgrNf6IXSxCkmekhaOj483JwM299DxJcXSvceyJNm7sVL1q3ha26SgaJ7CNZfOzNaKJbWwnWPwABxBCjsZc5rAERNSaaRnnu3vb0Lp0eSKZ1u5n7MyyskN7LeRMmER0ZIDPOTPw/VsooSxjgZ/4wvYEDe3xUHGAQS4DE0tCEpmlEX9HPv79+7Hxukh4RFxkprVy8gsIec5HW1cyEsOtYUnre31/GAoDydOXkf41UV7CtXrTQK6LKKMgiYGHn5lVdwuaAc4DWvve56cUFxf3z3XjPHB0HeKlisAGkl/R9K2CjDrgXM2jugxKRGBHWoohxXRDP3wJWbEnAxkFFJrJSni72ZJ+xYGDgCNvZoPwhzmMbw2EPC2DlAbjB3WPFQUxeZM0DlAA/kYYBa7cWwQhWuxz2gBAiRRz6uRAsB0mofzeHjBSgchGeJi0yNnSK1zDk69/kQMVgDiG1DB4Iz56QPgF8BUj8IgPzCfOPwiIuPx9HYD4geI8WlRcQz9aC4xzrKuVaSxIbfqmj3gPBMWesvrZnMc8xV7pD3WK9M6ZkN57SX66/dJ7v2HOC+4XoypiNxUriykNEOhhGchVqG3oMzrVF7TgBzaziOEJxPmRR5B4XgdOGcaI+OHxbWkGD6snB52BMV2FjfzDzaC/E/QDdOh/J+FKl5yuZNV8qZE0dkNtFq9ryuGwKF+pp62X/4uMRMmy1/2b4bol4LuimHJnt0oKNJTtOPtZ5Fgd7LGUcPiz/HFce17McppPFXGqlYjBukiXHsxDlrbaP0G8toNfdKI8C8LW7DPj57O/NqE0IAf6LEvCH6dJ6pLCuWS3j++kIwFhPdZcd4v+LStbgdeuThJ1+Sdp4JWqiuzi43BAa/+PVDxFYFSdrMWTyPU+WpZ56R4LBwejHmSm5evuzcvQuCe4rMmTNHdryzzSj34yFcfHF5VNMFZcGxceLkaelkjATgmhjW8aQbDgjxkt/MkdQf4g7h3+w4Jg9botsYrxXVxSwMh+lh8ub52WKeDxoDVlZUIbOmzaF/IwOCI4Lr5yk5OOLq6RTzhpQYIiNVx7suGFvbmyFrpzKfHpAYSs2DcR/1sPAtIh5vGDLbnQjEubOmQnxZSxhRh524mjwhKYdxU+l9sn//PlxR65krWuTBBx+Ur37ta8wHbtxjoTjD3jIl6XFxiTIHskhjRX/78GPMAM6m58ueOMB6LRUnz1QJBiX0dI3Vo9FzfK/maWlJnyNEvA3EPCPUqGCUKO3iWerM/a2LV43O64IgUGJBe2Q0ulRdEbqYVZJABTFtEMgaj6UZtxp1Nsh9rVblEXVOIDBQ10UQ11LPS0Njg+kcaeZnwqPoWcJx5QQJrKRILOs3PDiSh1OrBRJNCZA2xlMQ10x/XokKXUCr40fnAo25MuofPrsqlNRxqvm75yNAdOmpn3l8ga7HqaRK9tNLJO6qA+LrmiCbr9qKa4X1G3OwA+SwEmihOIXVuWUNufqBwujsSn5su6qrVyVAzpIA/0P7yf/pl5kIwPxwhNYnI0EmCZDPHsCbJEAu/J6ZJEDOShE/9hRONH9c+Lmf/MnJMzBJgHzWY2CSALk48mciguLDX/8bQmRM0z5JgFzETfBZOkBGwHqdEHyayGH2+x70f6rLvw/RdwCCSTuw5UYwHo1v2sq+buM9dyNWbpOtd9whJQgOQ+nW/OLa9bL31ElwVwTBCMC/eMtmcaX8PCw2GHFuL3UKlCmAA/vTa9EHzqIis6WLl7DvoJ/28FHSVToRkDrz70Gy/e19UpVdKX/6y3bE9z0I5RNUQy2dHfQuIjx1QJSviSHs/BDxWXCI9INTkZYCzqh7P0NesDfXzoye3k654/J1kkKKy3333SfXrlhFvy5Gg//+M6kGDey5HIxgtQtBuBa96z5Nx7bGFet+Tf9f8Y0JHehGQjXm9viotKmPIkDGCI+zu7APCLizzhDjCPorCWIHPqT7UyVpPMD9NL1FRXsqhnME49+yYo6sv2MrqRHZYDbwFh+OwBp/IyU4znWCjH+IQRR+qsBU0Fl/qePDfBQTfzXmBhmLvlK3h9IcYwc6Zmjh0FUxqgUSameBtbFn0HixmY+C/IgICZLM40eIr3Ig8iTMOAmcOaDMEydMhIYnbfAJc5bKww8/yuso2zQkay+5lLzqbpk7bxYqvhp5+ulHzUVeuXQJhZhOMmvqbMlC9V+cX2YAksqWeqlGnZxKZlgHINKChXNxMwxCuKASbauVJKJ+4rAKuSoAB4ingIENJ72dfo9egB+Nf8o4Tb6+l59YE+XUT/eEAhDqGAjHwTJsAdQCOI8CPGljIPqHxskLr71Hn0GRvH8iS07ntctVW9fLqz+bKV/61RnAGGeInRBU82ESDTjdB3B5hMKW40eOEXtCvjx9JtOJLFlCEbUNFh9fBvT+vbtlKuWoWq5qzzkOBtju03xxBlY1vSSV/KazGRW4Px0ngLmAhQQpSS5qe42fKqGPY4jr68jN3M91O/WbhbLq56VETLVRqgPAlxADoI5imffbTW7/5auXS6ySU7gUIgJcpYsbKIwCeO2CmE3ciJUWYqOUtuf7vb2hMwEbh7nhhgB6hukwsSNDzoJzprSuVfZkl0gN7pnZMwFj6R1ISY6THBT7d3/jHulvrGJCwX2BYthGOw+4XiOo2If43dvaBbEzKGdqO8jzZ6Jp0JtYcErESkJinMm+awJgsqAeVfAmmA6WUtS0NqiBVSVcizvChR6BdvLytBtj/tzZgOa9gFQil907X4Yyuom6yqHnhcJjBm09YHQ3pEOFlny7+8jMmQskv6CEuJQGaQK8iYOYm0Lht4K8vYB+Ft5fGeD8M7ly7TVXQMqlSAPgqhsg3CBsQw9kjhJhJV0OKPNxhNSVGyX23f92k7SVF9L1UIvSu8zEDjkQo1OEApmeauJwKJPndmltasfBQB8GpJ+CmwPE6sTFRMuxw6Woq3GbQNh1tg8T6cN1QsVd3Y7DAsC/E5S0EeaooHREFi2JNNf3FIX0YNdMkJy/qe5y483Xodq3yIG9b8ulTBBKphRm5+AwCJO2BqKFjufQ+8J9DzkWDplSmN/N+YuTdw8VSTW3u39CEkRQI8p5C3FwgRCMnfLQ21+R0h2QMzinco8flfCYcCmndH4qimkrPtP7B/OJc+kSD6JhrCHDOns6JT4pFRAORT0xJ26eROXhlmjqrONPGykug9mFuKoCDB/sbZbrNy4StyQI1sIO6SyvhSEfoew5R2p4zVn0Z8yck8hDCmAPUrSGnpYACMGTR0+Rg9gOAO8oMRwjAxlAjtJvQK+q6lbIQW/iyTqlqc9WyikAaQWrJjGMBxruEKLKfL1RT6t7QV1rlB8DsxGZNCCpU6fQdWKH+jsXJp4YNca9KrmhksWXPppugEK9z4KIVXMkckcJEE8vX5O96Mk84gHwumP7Lh4uPTILkFfBTG8IltDwEL7uQWF5Jtc1jut23MwHGy67VOpRwx8/lC6Xr11nXBQavZV5MlMi6FPwCyAGCXIWKF4ee+Z1WbN+JQB1OKBki8xbOIvS8hLGcr5xXQQFB8qyFcsgraFXeN8jx47QU+EhtYx/LR9PJbJmrFOA80t3iAdzsMbh6D1WV19vnFBBwcHMdQDyzOtV9P54AGqrYlufAUtWQ9gd6DA9AsHECWrsnJ4rvtkUmXcCQqqmWiP9nIno0qdED24ON8DPbggCDBCMbVQTFZXMcWRoAuL3Aa4OES1oSyEyGm+Oq0OquCeryPyH8xSEGXS8REMaO8sZOkRscKA0oohwow9BC5DVwajPJY0Byy8qxLngTgl5IoAxjjgAb3WBDDAHaSeF9ieMaO8V86wzQO5UYrwqD/cSc+bBZ28mMgmbKG4sXaz0sjCyZb5pgSw4dOS4mf8DQ6JwqUHOoqhIYM7oYsyNMk+qeyyevped779vosq6eJaN4FCbM38pboZXZAqRSlUQg/fcczvkg97vFnnqiafk3i9/1xCxr733DvcNJe38dxkF5578PZjjCMJm28ZJqCHabpj7yJoou2y+v7C2Uep5zwBXiPetXzARYz08p5S4rsWlduMtN0pVYQHPTAcTxeYIuVCRV0BxfQN9Hfr+WF+JkGpHeGChJ8QBMmQIEqsOcrqe3zYAzXoNNQPVj3sjBNKuBaWLNySANU6I5YsWmLG+a/9JyAk7nEyA+3R7vf72NiljMprPIk+7UtZetl527X2fhZsPl4qoxpxc4xzVnokFzH9H9++XEycyZDX2XU/tD8FN+MR/Pw3I72BcSzZcWwfI/R6eH9pr0/LspTL9+9mGsLPlPmfZJ6GQLRknj3BNh2Txonmmx8nNCdUMvTEeLj6sSyizY44OxtmZkXkaR2WTIRL0+Cw8n4MhewICfSFdjhpXViv31SCukBnTZ+I4sGcer8ISnQfJYMtzku6f6FAWyJ7SweLYnbWTmoSVpI+BcBrhPjlyGKcOkV/a/1HKfZzOs9+Ne+5Yxin6qkS24nQpKCqSKiI/8/Kr6DYh+5R10xBj0oN70Yffui5s5z4Y4Tq1cz36ETYoaeHFfK/dNgMQCCpeGYLgquP578v9GMi6QQmQRvpBlNDQPg51RbXQY6TrP13cGqcIxImdWqv03uQ5FwVBqyqhXGLtVixbbggUFWmkpqbKjp07jINskHu2GqFEYEQErp45zJNjrq45dE7lns6E/Nlv4uSGOMC0tOm4NjRqcJjnUpURyLhDnKhCSaPx9P8duDdtVDzDPHQ+AsQcNwtx/aUkiLrLTj4xX6becoAoU5yNbXQouQXLVVddY57rjpSmuyKMKMUp5ucbCMnCwulszJVZcn+gmBxbgMNdjv/jRWzjPr0fnRDAPLuB+GTEx/jnZf2u7qLzYAgTvv8Eh36xP3+xZ3bSAXKxZ/Dz/POT7STkagAAIABJREFUBMgkAfJ5Hp//7J9tkgD5rK/wJAHy6RIg49f3I50gDH8VjU86QC78LvisCZBuIoS1E3MYt4Qde11XRL0aXa+9txqJH0w0dVtHs3Fg3IWofT3i4vKaSrDnLvnpf/0fuWHpOkmcNVfu+do94gZWesvlayQN0XAzQvDE1ARwsHbpACPQmCmTQgO2OI04ZXXcV7M3WjBnvrxF56UvZMTCeYvlR9//qQxWNMtbB7PoBGlBFO9LdLq1JFBbUFrWggC1EYFnGO9PNy3C0y72YNqfmZ19xvSfNlEP4IgI1pmEk4HBHrnlumvk148+Il+77Q7Z+uVvyGuvvCu/++3jdIYMm3j1r4Md3P/rX8qyZXMR7ZYbt72mD+l41z3h+SOwxvcP41G8H02C6Oj4cHzc+P+b7ukPNiCKFo3fT2ORyBpHrnvUEGozLps5jY7WlfKd73wbcRuJR+z3re0G5M7rNsmiSy5nr4fQ83wEiNnqfagLRCOwxv993O2hwJd+QCU5xgkQw+SYHeO4+2Ns46gEyHiul9IiSoJofJSWhfoBPhXlnzFkQAAKSXbH2IVqTGZ/LNEePmSKOwdGyhOPPwmIRTEKQPEiQBFVCgYH+dFxkCMZJw4Rg2It69asIUrKQil2KsA2YDJ9BqoKLauvQEFpb9S/QcF+DOQeU8Yd5uNM4Tdl4ZZm8efrrgxua82cBjDRLoZmAGjNTE+MipAcVKlVLZ0UwgLSaEwOx++GulnBDtgPlO6ORGWgoORrhUWV8t7edDmehQrVBbDXI0zyyO4+8fJG+cFTlWSPU/qeGCPTwuloqC+Wvzz/uly5/mp55qlnTcZcUKCHTJ0aB6sFWbNgNiroDjly6JAsxoHQz02lCl6NMtECXnWqNAGq1tS3ABwDAHX0AVbZEPdhDTjYTPmsm9ThbGgFqGsFtLACbM96ZLUs+0meASzsuOMuoXzaCrV5BOrzo+/vktPpB2QtETxbrtwg2RnpuEMASThWV1SopZTiJlF8rMW/tqODKOwbJIASdyhRrt0Aav9uOitQVQLGjgBWNuJ82JeZLzUtkBmonOfjbrHwPeZ6rV5MFBiq+5ZKsYIdHYaMGQFIsaK3ZJTfXaDRTZA5VeTR1aCY17HT3tqLgnaxKZ/VTL7Tp09JPFEi6XRLzJg9FUU3IAzAn4Lz9KhL2pyFklnRIH4o9FtbqyFhUmBNAyV5I5PWAdSg5O8N9HVyjpulrKTC5ODVQ9rYkgs/b948E9Wh2eKVlO70orSOAMCKiI0yMR8NAIoNAIxHDh2UBIiJ9WtX49iwx93TBTtbZ2JXqho75GR5h1HnD3e3yKpFs2Q6zpe2hirGagvjtMAUxkIjMjF1AnyLXLI2jMiiKkN4Odq7S+apEs6xv5w5nicr5kdLzolSiQ7l+DlWR9TzQUxqrSj+swuaID8E9Xu45FQ2yakilLVg0huvSDX33HFIjeJioqsWucj377uXXoIMefWNt7VTnkKhCLLS3bHr0T+D9W3f24dkSnQy19yRa1BMnmGnpCSG0RFSJbmQBMO4ktRBEUGnRiEA3rT5iXLfU1uk6n1ILID0NiLKWpnUO9saZW5KAvU2w/LOjpPSxp9BMRQG48BqodA5hugZtdylpk6jBL5AHF1tUMnX0GWQJStWXSOnswpl9opFRJqdkfnTImXKughpf79QqgCvPFxCZNfuIwD/thCbnXLDTVdTCO0itcWotykRj6cbJ4tIsRbGoDppQjyw9OFs8mXC9CEOr6KqEf7dSbIr6FqBQKrDIcMhwcgbHJZzawUBi/qYOcQHcHeEc6jkh84h7gDg2nvTTknTHIqbawEYCwHe+7EMuqJW74KN1+DFWbOmSSu9Dkps1hKVpU6ENMrZu+nreOyJF2UJDxUvVOa1jJfFOGa6ISh8UAI0NNaZST0HIqSjuV7uvPUWbrFuQwzbQCTMxiJ5BlDRB9BYx2ovYKxG4fWNWEsLf1ozT5ZTVJ4A+BiXhKMO9X9ZRSkq+ljjfkhJTTaxT+6QG79/5GFZuGgRTiJ3ei986Qt5TzZpTiR3nCfdGQcOHsZ1QhwenRiNuPI6IDsHtawKkkBByyo6YrQIWknEpasC5MjeJglEbe0GAK39OEMaiaQoIp+7HeV1J4oGdXCo88WV9x9mMaFdAxql1AMBMqTlzDwzKguLxAay0csZhh+Al8w+4vlGcG31SQtzSQmdBK09I3Qr0PPBGA4DhA8ICJZinCn9zKM9jpR6QXjYMEeq0l0fnUr4OPO5elhkhBJ15ATgqkRmAC4rG4h37VRQgkdJEDeOKWUDjrr3u8z3OxCdqAsUZ15bnS1dlKfrM6+VZ0Qbx9RIpNmI3j9+IXw/zxEcVcmc/2YI+ACeVdYscKpqq3GRBcmpzDP0yTTLwsUrzPjcvfeAXLrhSnnu+edkzbpVMm1GKsTUIdPz8uXbv8zX90oRvRo1zDnVDbUyb+4suZzvU/poiAVOK6RFUz09G4yvCEjFopoGqacIWnsnqksKISPmG/dKFwTOjKn0cEC0+UHu/emZP1KEtol4olLjsvBE0Z+ZnQ0ZW8IzKE1eeJkSc8rXugdxvAFEW3C7KAFCSwNkCFF8zF1OnPxw3FzOnJ+q0kKZyevjG5Dp/NlONGMzzioLE1E37igfCOknn34GVw2kA8TFdI2OxAlQxBxSwFyrhGo4hexWxDy24lrQWKgBnltHjh6jlL1bps+aQ4F6tGyn8L2Pey06Lo7PwHHxjCt9ZL5Zp6x7sIKRO8yYdKEcvozFWgRrB1ueXYWMxR4K52ZCfPRKXSWRbYynWRDdJxAquAGOa4Td7v17TTyfC2oSXd840CuhwHwo3UpHjx9mLqCjDELgmEZ4IQZwxhnjAYleQCZsJ8RIZWWxLFsyjwWsA0R4hyQQR1jL+V21fDnzRTOdKX7G3ZcD4bxk8VLjZNl3IF3mLFjItW2Q9w8dluu+cCOEEy5QXIuHD59GgJHDc71PIrh/7SHl1JVkis4hJG0Z3804HrUAzovz6sV9ijeE+aADYpFiPCyCFZCz6taIjI4ycVPjPRiq5HGH/FTSQ90fOtfp1x0hR5RAUteYFtSlMo7VQXXk8GGObanpThlgY2AcIyxCDxw8ZN5Xu+GSIPlacKpofFwMdkZv1Ea5kEoZdJ34+vjTa5NkSJBaSDYlWuuI0+zheig5qfOJOj90YWuvPXOMA43rOh8BogIdTwhYFdnoZ897drkk3bDHHJMj/Sv2RIB2UJLu7uYjt269i/uWKEpcQQ72qIVYJ9mhrtICwL91gYypjXRF+3kP8JiQQDgnwuCTkyCTBMikA+TCwYvP/icnCZBJAuSzH4X/up9gkgD5rK/9JAHyv0OAnAvifvD3SQLkoof/Z0mAjCL+aWNPqvtWdWRoIoXGX7mypxmB8LAh/eaGdcslcelc+cGP7pPrVi2WtXfcjLDSFry1RU6fyJSHf/EIe2NXszfSvariDSq2/NKN18rqG7ZI+lHdO3kgBmYvS9y9Ri0PICBMQmina89gekIbwIfKSgtIFQgy0dU7390rA0398swLO8TLJQqBcp34+0TQ20HfJN9rC67p7KquDcA69jZDKmBkv6i/dW/VjfjYiTSeHsSpdxGTHT1rhnzzm9/GnXKHhEQnyc9++iuOjxgt4qS0E3OYFIAOBK+6J9T+R90/6v8roaJEw8f+Yu8xJqD6+AisD//shwVJw+zJx36djUA2nTh/7QpR4a0epzM4hEa8675REww0Xp2EZzA5YrsRIKvQzQFM5u8IEOPO0FN9DvExfgPrh9GMZVXW6dvqhlQJjiFIERNxxQ2u/zZOfIyTIOP5dxgF+HaNGNBzcLbUhD8dAJE079kZlZ8PsSOOqpoH/PMEqGqkz0EjUbzZ1EaygR5kg/rfTz5FNEgIoMpUYis8GQgB8t47FPsCpNtRAhMXG82f9qjVI1En4oCowPUBwNmIY0KtR3G4DuLJJNf4rc6WOgO8p0QHyuykSPEiFsNey751s0sM0TDge3t7D6AWsUUAFVMBcJsAGE6cKZB2QH1PBqQGeqkbIRL2L8THjWJvAAdIGy8AyQbA/g6A3mOncqWpmzzsgCQIkAp55P4Imbf5Mdly3eWyfv0lxm2wc/s+gGyA8jJyvgHQFEiKigoAfJ8KqEOWP+9UTaa/5nxHA9gFUdLbT2xTP4BvGophzZ8/nnGaPH9XCl7dpaaZwlqAwp4hXDR8Xk+U2kUAZvaAec0ASn2AGHl/uEQW/jDLgDvhKF5rUG1uuGSN1BQVyNsvvyi3XreZeKYanByo/onz6Oum9wCCw41YlNDgMMBcsuWqiMIBRHMlFsR2FGYUq5W1gpwAvyO4L0boJhkGBNQIlBKcGMUQEjlEjYQTheXpR2E1wPn8udPEQmeD4xBxN3SgdDdUi4XyXo3PEkrLlYFsAqwoa+g0gKde60hy+yPCgowzpodoJY3msUMJvGN3MeXuFDfzvtn5sJQA2R6QZ0GRWMSIS7IDsDyRsUe+971vGNX+sjumyGixj7TWlKJerUbB324IL083IlaqWrk2PaiPcbpwjlohMTSjXVXL1mTgqbo1BtKlGVdMMUB7FxNBHqW4en2u2bwZIkdV1q2GBNHolyKsau28nitZf5s3rKPLpZnIL2KYAKjKscm1AKCqk6eRLPo2ejy4FSjD9cXRtFS2b9/PZKnl9NFSeGyPJONWsoWw6Sf2RItwNU5JiSWNLqprGCHuCedCSIyknyFXfsBeThX0AYqJLFgUDhHpKnWMw2A3e7nzxk3E6xSRLd8sL7ydzXilRyEFIiSaWJpQ+ioGbOi3ILcQxxBTnwG7i0oapK5rROBChLmX0mEXYtcAgvk8sYmRcv+z18tf/muHXLN2jVTlnjH2wHfeel020NVTU9NMrEwzJb51kpCWJH2jlGqbOhsKcLlHFAgrLM2hvyRUgiP95bkX35NLL78C8DJObL0cAA5rZOn8FGml1NlnQaCUvZQBZeQKUVRP0fJ++gXmSNq0RJweOKIgRW0ArK24ZwIhjkpRw1szf1kx6Wuvjx/MtwegYAv3eA/jLLO0QxqYwzHTwHowvwGEqwNA6120Y6aLUutgekB6+8lr5IGXnBxv2H8l/KxwDmhZt5YhNzVBogG+jzIeHQHylACJIuavFzV5ckIcQDhOMYiKKtw8q9deyvt3yl9efY370IqHXyLugAT+PiINMPTqOtE8w6L8XLntphtM104AAHUt911xbr5xjrWSYR+ExVLHpr52cHikHDqWQcyZNz0UtvzpQdfCKe6BKEmckmzm3xrICmccFZsBvYf47FoOVQeJp4XDVvzOoHcgKSkJFX6OfO1799Hhov0EdA9hHQqFpK6qq2aMucnp7Exjt1RnjBaYL1vCIONXWQGDF8DSF2X+CHONI/O8rQ3RUTzQTTY/8UoWCBo9V26QH250SOgxK+jpgeLBGoKih/uBEEKpKSkTN56dDsRBuWjnAW6wdshJvU9BVyWbsvNqcjE1Js/fl+eJFeedYu96/XnI9W4Ha0BjLKBEDH35mZsvaCFWvJMHKc+kUpxa2It4vgRzp5IJynzYBFgdQJdIG+/XC6HjABDegmvNBhfKMIsOR8hnf+KKtJjML8CHPgu6RVBktLa30nUxnVjH/YD9lMoT2RUWGSe73j8IWZUkJTjr7FBohEWFyrw5s6WcSDPtaBjiOfvrhx+WDVddKatXrxQbHurWHF89hfBROHfeefsd857zlq2UXhx4rxOD1ce1aIOk0+uwdNFCCcOR5MSc7eflRrTUW8z/gTJ3zkx59523eSZdZjpXtF8pili0Puby7NwSeqVGKXW3gWTsJg9VIChx4qCIaQFs1t4HjW7DWmfi4pQECYYg8MZmFxMVJtvf2c6izJdz1GUIlZkQHs889yeeTWcM0TFzzjycYYcobnOVkxACHQD2GzdtYT7fY+Kw7BEVHOe8TIdkzMador9tcW4E4PbjJuEzdZl7tfR3syTt26fJTk2WQ/t2yVVXXiaBPCt/89CvZMOVV0JKVBjiqpPjCwsIoLB9Dce/m2eaN9FcyXRz7DcOqlwY4lbtAYsIZVx1m1imYO6xaMQY3r6e8va2N1jE0uN01UbTSaL33vx5ixgXEcynDRSY50l+XpZcc80GFoaQfS214sCC9vqrN0IC9zC94Ebh+elGh8bR9KPyzrZ3ZdbseaxR7eQdSt9DOe8WrplFi8v5nIFBYSx8600sWQOLb29i0py4b3S+0LXWCUraR5hTuuhm0T6PYMaBRoy1QlrUcd11/RLDZ1MHiC3H789rmtgsOj3UwtwBuaQkhh9OKXV/aBl5CV0l6g7x4vnpzrrBg7nMju8Jwj2SlZnN2g0FFO/tQg/Qvn37WEjr93rjfAqSrKwsCaSrRIlUPyIq2+gO8oCkV2GLkhynIbanT5vJeNDPSzSXdn4xL2gUoLpBtJDd9AKxrtT/V7WRE2PgfASIxnGpO00/u/4ufH6VpG09aP6uJYGOxNM10R0UTpSql2cgf++Sb33zB3Tm4PZ11Lg5tTTbjtm0dUF7doE9vuhW4cXn+ddEBIgKED858TF+xJTR46iZdIB8liNgMgLrws/+JAEySYBc+OiZ/MmLPQOTBMjFnsGL/flJAuTTJUDOjfAZx00/uGa6jmVvO+kAufBR/FkTILrX1T2T9iz2sN+04npaa3oGQnRvxN9dlla5/dor5bFXngUn65G7r90oG+7aCkowiDjNVt74w3PywrZdct3yFXLJLbeZpJnv/Md3we3a5K6NV8j09evk7i9/EaKlRb51+02y+pbrwMLy6VYNR1zoSBdpvMEdHn74l+yZRuh0JYrfO1B2bNsvp7ely/d/+SeZkbqciOsikg4iwVZ9JSenBNfKGOmgQi/tu1V8XB0b2ucYExsJ7tmCiLkJIaqj3EYnyIKrr5Zbbr4NPD6IKPEmRJ50HZOApPvrAPad+ksFcyosUzGc7q9032U4gY/7xX5qbP8wJiP7cATWh++dj3qZcX7ir8TIeKzc2Hdr/FVoaLBJElABncYfK540Js6D9HCm85Rr5QrmpwksH+sAGX/zc0tI9O+maFM3k2w09UUVKNPNqbpA9GSY+Kuxoxs/zrP9H2prAeQ8S4Ao0GVSsjRfnddQdaFmPScCJvcSGaTFzl4cgBZiWwD5uwFYoqMiUZ8OEQFUi8K1XjZtvJIIEpHsUyeIR+kAzLEmViLClGmWlpTjBpgiWdn5KFprUHE7oSwtIwbJVVLSkoleigeQQI1LBFVTZYFE+7uKP8rhxdOS6P5AsajHQIFtV0s3oCCREpAIqhyNCQ8A9OiXTCK1jvPaoQrio7Ssp8MhNSmWzPohFOVO5IUDAmoWt6Mbn20ANesgEVAWcQpMkVu/9FU5veMmUOP/lJd3PUCPSSpAWLt877s/JO4Kp0FROZE7HvQcxHPMQQy0FoCAUdSU8bJ7F1n8MEkesI7xqPtdAZm0JH4mkV6qPH+PKB2/gFB6PXxl0MpRCiBTelA2lpOH38Z1a9fBQNSMZvSfemipzP3uSUA6JaAcIZgoaKV/xIsbzR5Wct2yxXLy4D5Jg42s5d9hpfieQKNu1a6BpIRk4sNsKQ2vknkz0yQ6LICCU3L6UXnbaSkNgxE/F0QIBMgAOXQ4cpQEUeX/K+/spbckFoBHZNPmTRKG08Wmr1lsu2vFtqcJAqRK2gCReruI7Riy52UoQCeGKaeYjD0AQX39y9auAhTOxnkTIE2o5H2IDSojKienwCIz5kVLUUUtfRCoyQPdKL0n651S4pCYKRAvYZKds09uvfV6KSZSasd7O+X7z90po3ko5SsB07FKgSUC0rpLaVGjAWhnzI6HcAmV4wczcBuFyXFipCro/1hCcW0o16ENkMkDAFcZ1V3EgPQyOW4GGPMCoOrn74V5Oaifu4hMczdRRx6A62uWLwTEpfyYcd9GXIsSWHUot52ImmkBxE5OTCb37zDxb74SopMOboziashAgE3rljJ6LAaItHGQSsBfLfceBvRV1Xl2JiQVJpy06YCQTGB5IMOdNp6y50SFdHK+lRiJivaXWIBDv5Ee2bRmERFDecTG9MjLu0/SWSFy8H2RJ3+zSva9tUviIQfTT9bTkxBNRA6TGKDXC2/nCVwS9wUPdT7vKMfZ2tdFZj5dPEy2P3n1Ttl23zs4JHwkyAdgm3Fw5MB+FN6My1EHumpwX9AjU1pXJsmQINU4I0bI04sMTTKltBXck/XNlTJn4XQAVhecLckAgFEURo3KT/7z+/Krx38jAxWF4pDqIB17qukdILIpMEK2vbuT3Pw47lUcCzi58k8dlVDcAFEa98J5cqczYhDwrZFuDSsmQneNdsEeNEwsT/ewjVTjNCqsBmxjXnElJkvdXdoNoQVLGjuG6B1lPGpoiFYnXj8cB1EX7p0A3kP7X5wBHh2YF5WpVoCWuhP6HUJkBIbUHjLFjc8VSi+Iuojcib7qB5Tz9MERQqRbM+D5GWLWFi9boBMlkzVdH+UlhvyIQGU+hDPicsBu7WxITkiAwLXlfq1A2V5O7JAPtscESI06GP0+3jufOadbLrviKuKYjhqVfTusdytEZAI9C4GMp+aWRgPIz18wx1gHhyAus85kGdtlG04Cax5mbgD+aWlpchSFe3R0PIVYnlxz5n7I6jbAYU8cKvm4Cuw5FwoWrl3uI6ey1Dk3ilMJZT/ztQeAtgK+REcaFr5be3Ho/+jm8/UTfVPOMbiiPPdiztSsSn0u6LH5Qtr0MS/a8n4tRPV4cU6sOygdIypppL1fOnFJKSFjR6zfITpqajCGaK+NkvSuti6Q35CN9Pn40gFSgQLjp3u/Yx5NT9z5olGqe+E4dMG9o49QdfVon5ULfUgG+9SsSh7W6gpRl4iS/p08TO1RFrRDaiopFQzh0c1zZwg1fhPReEqA6ENcoxYDg0KZS2q5dkQAQsT40BllDzis/UEWyLdA7gON82qAkI5NSsbtYpG3tu2UZArcLTgRdu9PlzSssifJwWticeRDfNg9X7xT0vfuIWKp0nS6/O4Pj8n1N92Es2gWBGstmaBvyuU4+NqVUEL98dQfn5Ef/Phn0sXc++xLr9E7MmgIF13ALFu8yDw77SGqfbxc5eUXnyeKMZRYvUj6Wg7J3XffLTuZx7R4/Fo6jbTjxc3DVzKyIAUQFTRDbNvRV1RHXNII56kaUUAL6pD1FMAVQZ6XMSZWr1iGEoVOG4j8Joi1F559VpJ4Xs6cNsMo/3UrouOqCSdQOMRcOrFheTinZs9fRHwXi8V3IATmLzSOkGUrVuKI6pU83BlhkHsOEFk7399PATshaIwvF+YfG657Cy7E+scXyhW/b5EQYqfS398uq7if5kxPlRdx1MyaMwu3RSbPm0ApIl4rgt6OpQuXcQ/jkKlrg9T2kN0HjuIm6pc81gs+RMQpYW5HTJ8j894AHR/LFi+GzPIhEu4ApHcB8ZvEaOJgOXDgEOsPXaBGEJHmw7N6B0R2DQ4qCA/UPH0sMvs76mUez/twei+mJaXg4soQf+aB119+DeFGPJGHC+Xur3xNAjjGRStXybMvvywu3Ef9zEO6hhlhHaJjqZDnsQfEXgi9Gv7MJ+r+KMfZoa4qjcFSEjkU8tqaubQOMUYzY0gXZO64wYZYv4ywGFMSxJZzpuIHjRhTIkQVMxohpQV3qhBSUl5JDl3cKvkRgoiimdcLRSxRRkeJ9mup4yIUQcq7lMGrKziRqDcH5pN25pBmiBclRQIh/xxZq4xCHK8gnrQJccPrr7+JeyYawrifOYe5E9JQ3WCNdAmp2klj85R01ggsXWPqQnsiAkQdyrou1TJ2Xa/mP7dCZv/bsbFyPu2rYx735nxWVTZwHmwpBQyWe+66l+nWjXUnyzU2CMKzQJVSKoD54NdZImSMALm4TfTH7xAu/iv/CAEyvvkYf7eJfuackzBJgHzmHqBJAuTC75JJAmSSALnw0TP5kxd7BiYJkIs9gxf785MEyMWt3SbqABlfS31cBNYkAXJxI/izJUBY/XMDtYFJuOPI10hl3RM6sIfSvmBnBI0as9TdB3Zix77fUVtbe+WWtcuIzl5r9k8WounvuesrcvulG2Trt78nGcdOgacWyROPPWm6UzfTwfHYG68AG9sjfOuUu69YK7NuuJr9LvtcMEN38Op5C2YZAiQ8NECmgAnbEXUNUiG/e/BJhJA+8sTvX6S6wY8+yxrwR1KKwIvVZKD9hmyLDAHijGBtEGzGi6QlFcL2YgxIQzBYRhy/J4LILStXSOSs2fKTHz+Awx+xL/hiAOI/JUAs4PNKLCjZYaKT+VPHvf6ppMjH/jqHABm/Tz6qB+R8I2ScANHv+ah7zHAQ2hHLHlcxG410Hvs3PQ3g0IittU9X47x8iBH7OwJk/JvHP4S+oYm3OvunAmK6mdQN6bkEiH6PAmbmA55Dgox/UN1k6wbc9mwElsnC4/tMtAHAoIJPyt5o9IG+rhZa2/F6uvnWku+6mhpjtxlF6TrKhjgUEKeytFjCiadop6A0GlZsSmK8UQ4rkKwAVAklrtk5lFsDANU3tjAYRWKnxMmU1CTAt1YU4ahHYbzCfYk+qS8V5+FuQ4B0Ey3iyGCxRb1bS4l5VS2ZbI5k3wPQhQa6G5C7rLZF/vzaNiKQkim5jZXDRw7gYpgO2OvKzWErXgTR9wKENQPSqbzdE7XhqIOPDLqGyYOPPknkzTPSWfwDufG7B+Wer36F2Iv9RB7lGhW/xmzk5pyRtWtWycL5s6WoMIeLSak4likli8o5bj8iOUIAQOJRp7oDRrpy3prI8j52jFgcLFbal6EdIKchauxdfbiBPOVUPjEyKDnbuX5dDOLs3y2Wmd86YfLlvL3cuVlcAS3d6aOok5ncWNQeiDsK4dryYogWehEAtTZfczXARxkDqJ/PVYKqs1VSUKCuX7sSOxhOIBTag5xba5Sx1nzeUTLHufXMunsIQFI3UWqoAAAgAElEQVQjLCpwAJwuqpOj2cUSjOJWS59XYxvjKkh/Q4G4j1I4jzOiAyCkA6AT4Squj2FpIPKqnJ91hKxR0kNdJ+XF+VjQGEMQIkrMOTPJZGRWkz3uLRX1rZAt2oVCdwNxZCM2TgBJ0A1W/ZADIQC/MyX9wAnZvy9dHtl1n/ScdiAvvYPJgBw+gPCRIUdpaRwwha1BoS4wqkSN8VlyIL404qOb99tPHFkMBcqrKRRuhwTRcV2Fwvj/sXce8FnWZ/e/svfee5BAyCIkTNkoICogKO5ZtUOrvu1r59vW1rft27+tdmlr665bEREFBJG9N4SRvffe+0n+3+uXBHHxqJSqbdJPKpAnz3Pf92+fc51zBpCJeQD8JAFU1wOOtjFBNkAA9dM26pHuQUV6GsRSdyvWOVTEV0Km9ICuK4A9GiuoWgDxFkiQVHzyNf+mkOr/xtYeqWgh94JZLNbdIgGOFnFiPFSjFsksRPkBuaGV9OXFhBKD48RFE3gPqGdhDPV7BMvWQyXG2skZbm7yjImE3LtJ9tYtcuMlWLSg3NEK2+fezpJjxSJL5orMnpyKCqdITmS1SB7V9VNnxGPxRtYI329uR1oHYWjh+UbGh0oDKpyQ+AjGWYlEB3vLvU9dK3l/OSxvbVwtVyy+RLyZdGshtN5876B0sw/29I2EiAmAdGiXoPAAAEbUGuQWeLoGQk4m4Xl/VFw97CV5fIL4MfF2djvL88+vEFcfG7nu6uWyZ9t7cvFFs8VmDCqBnY3MCbbYKUGwkSlxEGuoRmR5ar1z0bRJEkLf7gOoVqWMLcCWBdBdn6cL848Lc0wjlfr2AJidWPv0ObgRHI6nP33fj8DvNohY/VZCg2J32p0KACZUL2+IHgBstcZqxJYqafQoo8TS94NTYB5zkVM5gMUkqYdDuCkBogCcPWC5auTc8b9vY2zYAOBqxff+wydkLPOSOyRaM2MzITFBcgnj7mYctfK+Su6pPV0fP8vHKq0MBdKllyw0gcZlKEHUtkiJCnslYFBE/OFPK5iX3GQaFjUtKIK0iv8Y5MqOI6fEA+sZtb/yZ/7wI0Rbg81VseUC4bJzNxZuAJi+yB337t1jqsT1Sy1+Lr3scmznupnGHaS4opRx5U6IN9Y3LPxqCTZ/tpds2tlEv4dA5RmFUfltS0W6NwRCP8/cTrM/bPpQ8EBiYL/XpRlBzAd5WCz5AHYGAOSqLZTZpLO+xJGj1ItKxw7gs5X29GYacQZEboEw6WEucLJ1hTQiewPSb+OhckGQRNW8r7GtC2LhVxKxjbnfC7D6Oxu+LY/c9oqZJzW+SsPNg5lDjh47bGybokfFmFwrN9QKGnKmC7s/640j7dhNBX4tn69yUmd+rhZZPrSTqpoa6muxb2QNalb/SwKuWf9qAHeTsHHTvtigpCfEmZdKr1jXqnh9RFQYc3mHUVzs3rUN0nsc+QNB5DsUogBBneAVQGZLtMkGsUUd8OLrK6QHxYnaoM0AwM/BDswPe69i5orLr7waP08q8QGKs1CepZPDkMg6uG7NWio2WlECxaCyI1cHuefJvFzZe3g/ipMULPUSjdJS80v2QHL3oJ5LRnXE7CKVqC6nTJ4s5RDqr7/+uiwkZ2shuTNrUHAkJGVIDvaAuYDfdpBYZRC2qoBs4LMsNFzGxAlmjdr03ruybOli1JtU1tOvThw7Ko1kb03hXqdkZLAPsIdg2SiRtLF/QKA8SY5HE+/hANnZwuZEyZ9dBw5JMCpOJ6o1HHkOyakpsvu9nZCCSgDFYpsHqcCeIvcv48Xnlh28j7/k/jZBpv6qCKVDEGQke5S+djm0Z5tcs2yxIXiU3MuFwPcF5N+6YaNMwYKulT503fVfk3+88Dr5TD2yafcBsYFkbmY/4odlVQfy5knYTw7QV3ds2CxpPLsxFDv4Qe7sP7CXrKk8SI6rTEXJW2+tleSkVLn44oXy+ON/x9qpRBawNsaQAxIdESjH9vGssZubjF3WDMLNm+krrtjWVTL3qb3iM88+L0uuWC5VjOuNO3axfRYZP/UCeRd1RVh4tFEg2jFnHKDfzpl/oSRT+HCQUL0jR46gAk2VMp6NDUSy2tX5Qqwq6VUCedjGmqGkWEN1LQF65FxBJqqqx54xaYuXWzeqDN27+bHWtEHYK9kQibJM8z2UDNGQeO3fffy7kgtqR1ZN2yuBqWoRJVxOoBTTvUR6+njmnBYTQqcB8fbs74JQgESi2AxBOVNJwYRakUVjX/bQQ79nHvXAXhC1LNfG5GrGm1px6eZV5cyq7NRr0DGpOSZnU4Doz/W1uj/VDbBaYCXduMXsYXW+bsN60pA8rj6Ql9gY9jCHO/hQpGIn37n3x7w/RT0DkLn9qlTWdKKhgh5TtaRFO/8eBMiZJMgIAfL+kWskA+TcAIov92+PECAjBMiXu4f+e1/dCAHyRbfvCAHyryFAzgRoT+8pRhQg59z9v1gCBPiCwkfFyTSDQwu6u8gTVkxcLYftOVPp+aDfhuIrMEZgGJx2quS7t98gExbMkVtuvUm+vXixXHrHN2X7lp3YpU8lj9BfDu8/Jv97/y8NxqTghw1FskqAXAEm+tyujXLj7KmSsnwJ/2ZHsTC291mHKXJtlrzcLLmV7E619XbCuz7QL0L+/sg/pCinWn76g1/JhHHTpJiCcX+w514KXy1kJ4NA4ZLjbLIU27UQm3ObCg8s/V1gTZoj3Y0DgC8W7WVyLw42z2/cyn05m1r2NnAktQ1X/FWL4xRv1XOiiiL0S3FSPbN9WgLkwyTIp+kcHyU9Bs9nw/8+SOqoWqXFkDvNuCEMf44GoltQgaiTg5I1FgqfbZK+tZDfHZwU9L/WDkNaCajsj964HjQ1SV5/rw9lwencD32vjzVLVmMBhVj0bKn2AoMqkQFVfwxlKzpyyB5kkwZ9qDXEUg+zPTxsZXWS4sLlAixujgA87Nu5zRAA81Aq7NzynkwcnwaEgKUHAF8LYOdBQoEHNGAWoO0Y1Z6B2DJEktnghRd9ilrXYEvh4yzYX4WIfSdZD7BgwXQ8X0DkrrpGLER8ZM0a/KOpCvQJjKQCfpS4O6m9k1CZm4elzHEsUfyxoEiSlStXABTNJfw8QBztsK3AXz0FJUovFk6HqFotKqyQiTMWiHtEgjz9yip58ZXXJPO9u+SiWzfI9bfcAujTKq+ves2QMxVVpTyUXrmAMOexYxJMWPDObTuNQsMZoPjg/l0AOK5y4YypVLf7iA2gqg0ds4sOfeTwMarW1brHgwBg/M+xdWimotgO//Ba/GHaIXbsACzW/yRC4m/fSmf3M4yfva0Fj2684KluDwLctQM4mo7lVRXkR0VRrvG6a0EyNXfOPF7rSFDvSll6+RXy4x/+j4yJHyXXLL8cmxHYNhBxZ1jQjsZqcQBUcdC+hQJEwYRuqlN1JFWgqHHyjZIXVm6QI9klMm/+ArlyycVi21Uvdm1l4mQBae7Gagpg1A6Qs7IKIBEFSBkB1h1dFp6BKyAzaiEUCd34qhcX5pnMgBaUQv1I08qqu8mV8MC+pFvq2nvwSh+LFVYewfcTAX5c5GTOMWyrfFCeXA6ZkSerV6+TWTPnyLIfTDw9BhsPNXKfBKbXojqhCnvM2GCsdbylHkKsCklYSloaVjhFshUCRD3YNTB3Nr7uPVgh7d69C7AtWvbu3ilXL78Sz/V8gON6Mg68xQOgsx9GtpZgpBTC5ttRfrRD8PUA+jVjbWLBny86LErqq5CdARJ7KagK6N1H/9iyY4+02HoaCxs/aSHHgomI+7Vz8ZbNh4q4VzF2MFoN7kwV8PiEQDmVWSOp6WEEx9vJ82+UiKvi2cS0eCMTUxXVlNGhEghQmBAMYFzbIEfzqmGB8dMPJ0chyEUSYv1l+4FSqaNL8RaSGk8ewcFMIXrEWIspAXLl8ilSQFCzPYxZCJk2vViYLchIBexyl6defFWWL5khA4ynXu5t64lsOVmMkRbXGpNAhsroSABaD4Bm4CVIkk5AKa3ynTgxmYryStQiHahGQuWFl9ZikUJmRnqEyf05gDLGg4l4yi1p0rUPoo05Qq1fOnmOa1a/DcjeKHGMl0UXzZUWwofd8EHshkkrQl3VDyhoAVhrbUBtACsKPmfmJAWVs/IrqGofxL88IDMV1G2nMlonVqKAeLELIdn9gIuoQ1gw/JE9YvEIcUhmBVZn3owtHYedkBuaS6AWWC6AkW38WYHlCABGVUeEkqNxAoVIRMwoQHGCpKna7+Qz7CAzM7A6imOueWfDOnz6I022zKTJGQSshzGe1ErsbQNCTmEeVFuabALN1ZtfFx8XxkYFPvons7KNBY5aykzAaigAMH8nHpRHuD8nQn9tYWkWXnIx+Q5ZAKACubGA9+wia2K3AcgV7KyGuKungnszmRPLkEQGB0cgLYSYJHejBsu3JvpkUGSoLFg4aHm1bZ96TFpQRgSgsunguZOJQjC0ZgF1oTjTSvBupEkKsGrugp1ZDSCdWEt69VmxFmi+hi4dGiruzvoSAdAKUosShPujnTqRg7ahninNgmQA6C+rapTdmdj7uKrdWwBzXS/APdUYrB9dZILgZiMPHL9fHlz6OMomlETkkdRwXzFkn3hDjD30+9fl8mWpJnC+nc/WIHR9VjX1dRILse0CSVgKOZlHJoU3becKAWLhHlNTkrluiEsIm7HkqhQzF+gz07DoBg0FR2KqId0BgSFSVFzGe1RIdFw81+CO7dOz8qMffJdcKtRkKEE0Q8md0PH3UIAoAbJs+Q0oa8JRIuzCcqqNrI9ayN86Nj0EUEdGYFWkRIG7UV+5ARwHoyaoxoJLl9QGyKWbbrhO1q5dY+y4auhbUy6YyXijzVB/tEBQ16D8uZbNTQ/9WokmzS3qZQOXMX688TY9hCrhMsLIayGgd+3aQ1/ukm996055i8DyZAiMQkK+NRjHwsYrJ69AXvv5uNPz5vV/xqKRdboFkD8lGUJPw+yZl1UNMSktWeZB6NuxETmwbx/zmDP5MFhAYa1Xi4Xbnr0HIMAIXMd+KopsKXtXgHF+vpaMD80GGZMwFgWVh+zZv9/Yb9mhZsj8c6pE3nlYSiBBhr8W/62ZuRNlC/Z28ZAO295dIx6oDy6BMBjLuGplo1ZHUPyOTVtkXEIK9kdNEhY5Wp56YYX4RsZJIxujtzdvlQyyr2ogtjxZ1y5bcgkh5vXyxMOPyoVkVy1ddhkfx7Pbu8OM64nkkTgyX7+x8i36jLvcfvsd8uyzz6CyqmY8kZ/k7sxnRzHnR0vmoX0QpQ7iT/ZQiI+/JMUnyNaNgPSa2cT9dkAabiXnpIL1YDTrTCHXas+84s1rN76zGWAfRRTPNyE5UTImY4tG38siRL2TDaqrA0pOSC+tQ1EC5DBWYjX0R1f2NKposkVxppZVjDZ8YVlH6Xu1kHJ9EPZhKByVzKiurhJHiFRXLTQIJyiPfqBESONQyJ3ux9zdNJ+DdYx20020yqm1QEXnoBAIwl6jMkE1RZZXHsSbDQRrEEUDYfT3MHJvVILsAtm1ceMmikQaeD3WeFyb5oEoiasqQN1b6j5QJcz6mUZ1rBJrraUZ2rMObiWHPGW1RZhDh790H3n8mZkmAN186WRv20HXVarJ2fjaWvpQTfZi3zeA5d6Aq9x84zewKhwjJ4/ncI9eEsyaUEe7K5miuSndzBFfZgXI6Zv/hD8Ya6+zfH24AOqDL1U6SDfsQ49zyCb3wzmBZ3t/a+cLa9dv7efn9/05QKqP71m+zu/n6wePKECs9YFP/vkIAXKu/ef89+/P37ojv/llfwIjBMgX30Lvrx9nApDD12VN4fDFX//5vYJzvf+z/v6HMkDOxF0/7V1ZIwCsXb+1+dvaz02G++feP1q/S2vXP2hJ+8lf1n7f2v734/ayp9tJYxso9FX7cFWHa1agjdrlGvB6sFRK1QVOuDz09Xfy3SXOZGvYarYw1scW/u2bNy+XMePHyQ/v+zHnYEe5ad4imXTRZfKLn/7SFACr44RazIvjgNyyeL6MX3oxhbi+uNock4AwTwmKcsUiO1Cewzp6FPhELIWAislHcnZTi63aylpZvZKzf0ULxEeU/PKnD4OjBHK+J7MUR6A+tTzmPO/H2bAHAKEP3KUdfNEbFwjNAHEnq1LJFS32UmKnDceDFsA6Tw9yJjmva9yFNRH0h9vgtMpjqKBM2+BM5ceZz/xMhcfHtfIH++cwyfA+2TB4LBw+o5xJQijfoKKLMwvYaLPPSoDooVSZn2EFiPHW4mBqUXuBoQPRJ3fR4fR39b5S8uNMAkTlRVokq/Dg4JcexvRbb0MPoHq4XXLRBVjdBEjOyUypwMbGz8OZQz8dEEBwwYUXSl1ljVEmDNAhPTiY1xKAcpjq0xYaeSzhnZyoschKBHBuFRdsbMLJ7IgCgA3xxDMbQNmum3wJRZIAQfbtPSyVNYSm2Lphg+EnM2ZMoeqY7ACsoLLyy2Xn3mPYzPRRuRwOcNcuKakJ2NBESCNe32orEgAw3gMgBz8nf3r4L6b6f8E1N4t7YITcdff3ZcurV8vkq9bLHXfehdypTZ76x+OAwS50RoBnwrHjCSl1xW+/DkT2OJXbAQBwTs7Y83QA2MDSRePhrkoLOBGJwmLCn8/bhJd8Oa+PjEuS9Vv2iEdAhBSgmujDHqkb4qIG1No3JFTe+XGQjL/nIGSQOwO4F3DCC/LDlZBzV5k0LsHkogR5uUASNRCqS7U3z9iNauhAv3DawxFAsJjcjS6qxA8A7jdA1kwgeH42hEQ9lbdUVpKj4azzAkBoO0CcO2CHSrEU5WklpL2u3VYOnSxGlVJM5W6wjCdbZdbkFGjGSlBQAJnGSqlD9VNHxasXDGZDSx/tmANYCxsJuB+ONUkoKqC2pnqAmTquRbMvegB2RPJKRFIyArDXQhXCpKCAbyMD2Q7/75jYMaiCDqFAELn9jltgLdvlgQceBuBdDNgcCghdKUnJ8eIxdpDV1K8dz2bzue2EppNTUt9GgG4RgFkk/ddW8gnWzc7NhVV0hrxKNlXIqmTyQ2lTBTAWFxMt+QTuasB8KOHrmahw1NpD81tyTuCRDkvpr2Gv3FMNYcVO3J8fIbq1ZVSb87j6AQ+bKsvFlUm3kIrsPTltkAwARAQJRwUSbNSObQ9A6/GyVqnHt2kA6x8LVkkgVjIhMUQsWJJptk4z919Rh9UW+A1xIOKMN3sJFeThfpCNnQOSFodKCHKoy+JOiC7kD1XPrnZU4rpZpLyhR2q4FmJYIEmUZPGRQ1mNcpLA6QfuXYJ6aYfUM3lqG3H7csMVkA5lWNmkjkY+VwWAjQ8fFlhtMAjHqpvJJOmX4HAvApSbZek1S6QC1YiqPRRIGxObYiyMWls1uL6dHI0cGHF83wcgGLoAyPpK5XICorNP5qGqaZGLvo1nfhHhTBB1btiuqPf+3x55XhJRo/ihsliAZZQwoddUFEgHJEFZQTmLAQAtqg/Fw9wZPCplVHmgVlbX8e+Vtcw1RqUCha92Ksw9PbQpJLq0UyHcA1DnRYh6N3OFt6czpKithKuFEh4q0LfYvanHPQFXKHq6lPClb5hyAJ3TAJ1dqED2JBejBGDTJwBAHoCyXUlCwD5VgCiJNgb7u06yRWJisL7CmioUtUJxYREkCHZrKBuqUCMo0OwHqOiM4iI/P4/35BlBHBj/fIiDtWt3k0mQIPPnzzcKhlrygF5eu0Xik8dJlJKp2FZVVBJazhwQg8fk2CQUAPRTBS01/yEyIkJee+1VYynmTy6Aj0+AZOeUM7/Uoj4oQV0QLstvjpd9+1lUIBo6qfb3hYj0hiTQ+bgBgi0Y0NBfg5WpGKCMnOsg34exyu6AjB1PvrFHg1BqYJ5W1r4O4sGHynFHJcC5Dx+enStge7/KwFBRdZcVih25IY0VjczDdlKFUqu0sUtayBboYoFuhPCsqsT2CjKunf74f/n3y2/n/klsmNfs6B9uSFcNwQ4IGgF5s279WokhgygcIt2doGytjAdqNbZAgUHBjGsXY/9kFlVViHBtqhQZg1Wjykpb1XqR9y0nK0PXRncIKX2tLdccho2RrkW8KdkzxRKETRC/ZGy+arH4mzwR5YKnq7nXOsjHfchhbWxdIMcIp48bi2KjUFa/8w5EHJMV8+8l5HIcUus9CKDJU2fJG2+uU0EWSiJ8L1FSaOB0IeNg7pxZsnXbZlOp0tDYzLwTxeYGiyNVHzHO2hmPEzLS6UcNZA8RtMaGSL8juL5uxoZaG42GgNDQ7HqIRAXcn7uftXPo696/VaHI6pa/3xNl/mX5bwpM3o0qIVd8N9T825LfFaNmdGUuRPnDeloHMTNv5gUSyRpz6sh+Y+M1Dis2tXMMD2X95LOeevpZhokHFljTZANB8NfcdCtr2HbZDhkwlYDwLpQB7o5qwQbZz8Zt92+xJfzmAXGjzylJqdh4/u9S5foXeiCObSUA2XAs6p/jB/dIG0TzaPr45PRxkkzWSjbWiQMM6BwIWU+KGJ567hVpg/W09QmUVoiCas3EgBCMio+W9Enjac9+1JAu8tyjT4kjG5Vf/+rnzEmMb9bt41hqhUJCVTCf7ti+m2eXIIuWLJGHH34Ist5Rli5dBIlfCtnjg1IVJahKcJkPt7+3WW6+9nqIWPK4IC/KmfN1LeyHHMnleZbTPnb01z7moBiUhB6sC5lkie3evUdKqNDR7Klly5cxTzCuX3zJKE6jIMBjUFb4MlZPkheTD1nlACnqxjhUklFVtUpWeEBU+AcGsH9h3oYYUxWUO+oNrexRQtKDcHUX/mzLjrIcxUYLBKQWvTgxHpVk7WEvpsoNJePUUkpVGzUoUKdOnWII2xq+x0JQRlJUUUxmTi3qHwfGllr1KYnhAnnlzLcqVnUf0asqKazsqpi/hwkQvRZ75iNjj6oZc3yrwmN4gzhcsDO8zTXEzhABMrwX/TABYuPAjKxOraoPNAQIRF4vSqsBbA0HXOTWm7/FWmzP3BcHoa6KVY13Utssf1PhpGP+q/xl7QD4eQgQfR4fZ/3wcc/J2gH7XJ/t+X3/EQLkXNvni/39EQJkhAD5Ynvgf/anjxAgX3z7jxAgZ2sDawC6tfYbIUDOXmBzTs/PbDS/OAJEAfR+BY2GCBCTFagVlqftcnEUQaXehZW8qirsKBo3IebgxXaoOlzcbOTm+RMlZGKaPPbI41JIseOktKmcQfNwIejgvJQMNtKJygTXndoKU4Dba9tjLLQmEE5+/a1L5Ts3XihX/eDbFL0WyomT2RSPX2wsu93cHCEo+AxwkF4KRvNOFkpNaYuU5jTKIw89I73tFOJi76xFb3oOrCEHUV0CtOhYszLUwcKB3+/HIqqJ4v1I8JDKygoJCgzlDIZLST/OQ7gLaL7j+SJAhs94Z+sjNhqi/oGvDyot3idAPkyO6N/pO5pNfYaF8WcmQPSAoQDbsOeXXov+3VhgcbIcVn58UjfVFPhhBYhRfujlGAUIlX5DBIjaiAxXWpnP0RMrL9RbSMNuR207HAAk/KjodQCEyDt5QgI54I+OjZdjKCBsYeRmTJ9JwHCZPPDLX2FRFCXfve9ec0DXAPUlixYbP+owwmgDUTv4gNRbWmslPWEU4bl9Ug/g7AeofOzICYAWwIjiasnj+7//+27A/SYOxVSPAyQfPpoHCZJJRW2zBFD16ADocsH0DK69A+uqCcaGx8sNwAZgfvXKtbICpYELAMXFy66lITzltks6xX/yMxIIMB4SGQLr1yshEV6AYJ0SFRlorHIsnX1SXVoLQGIh8F3tsXokOMBTwrH+8sXSQW2qPChh56M50PdLSXG5OJNzkFNUJU6egdhAtZi8Es1bOJpbYEDC/Y+kS8qd+/mMMBPgfNkl8+SNV5/HmiQZRQGV5RmJvCekVmejjInmurjfPkAzTypbsfAGELCVqup6LMaKAT4s2Mgcowo6HoIglQpPwlJdsDTrJNgUeybNQekHXLNlEIFqow5oYDABXDZS1Q3gcOxUsamQ1iDh65cvlmBPgOhe5F2ZWHMBFLtg3TJANkNuXingYgCEQzkgSY1R12gmSz3AmvJV6lWPAAAljUB2kOVy4SiJAJA7wT3XAdK4eflgQ6MgBtXZOPGkjo+X0Qlx8vIrK7GkicX2pkvmXjRLdu/dSN4CFdVVdZBZySg5qESOQxLAV+sxclx4vzDALgfAmToAKrVOys7Ngd0d4Brz5LrrrmUygrSqrQFYcyNY1wUSp4Z7wJIMMCubbBqtmp0K+Llu9ZtY2kxi8oNw4H/RAJWtWOZ0EApbgn1SEJYlrvxeQ2kxapouqa5vlVM1WiVMk5D9zPyI9E6tmjyluNEiZYSm1zT3EjCcLI0Eujsjzxgb4Wf6dENdM0A/9wC5q7YqDlThlhN65AChVlkJ2OtjMFYJDIhELeEBKYLqASuz3rYmPPaJcmH8NdGceRVCwK0X9mPxsvKtA+IT6SJFZZ2of4QK50g6RzM5PuFYNJ3i+h0ljCpib9qxB/C7h7bckVcj+7N4GdcQTch5G2199Q3LTOi5jm9vN26OuSQ7+7CMSYw2ChAvbnhU3ATA5j68+9Ur3sMEnv/j2Rfk1298X6q3aJZEEwSIveTn5Miq1zZJWmKMLMOyqRLwbQDVQWlxFvNDjJw4chKAqx8blgYCse0hQMg0AvTVIPR2SCIlQkrLGiFbIEfILnfAKkkrp1Wt1oXNVg2Ep5IVzsg+LLQJhd2QRGSBMB4VsLcBgNMFqA51CXnpYksVeh9qgG5AcAXIewDxlajsADDUIGkXCACEMdgJwbzTmD4oupyxDAqG5J02bbI8+eTfZdLEdOajQWu8TZt2oFy6Vt7d+K6pRNCsELWz098LJIOiFD9HlSRGUBHw1urV2BolysKLL5ZqwrYaIc22Hc2FiCWYm37lh6KpoDCXiu1AA1QmJSWwCEIkKFFB/w3G/kptcvS/G959V2bOnAvZcVzKUSepVdX9D10h+3ZgjT28QCMAACAASURBVAMB08mi78Diq0ostX6zhRBvgcxoou+PjqFKQe1sICrtmHc7IIoskEOuVMwrEMrgAbxtN+TNSWycHOmoapvlobkpAJ6u9Aw7nUfIFOiHgXOBnG6tbUXe2C3VWORVkm1Syy5Ayd1SSDn18n+m6n4zZh+e9gdxhGSw9XahHZjn2awoWVlWVoLN2GhINirV6Y2R2CNFsOjXQ6jWMKcokaHjVe3EKgFlw1HstEHmqmWQrnWqvNEMEc3TaIdMbwJEVlWOLwBvG+2qC7VmVSjxEYiFWw4kaSPWd8FRSrZEyCN/ekjuJeyMx2Hmr22Ee6vUNC9fg+l95ML5C+XVN96k8t9FjpMf9LMH7ufZOcjjrF/+gWGoVq6R279xL69bRP+BYCkpI0ycPCTuIxaVYz72aVrN/8z3Ej6wXbjpUTZbZPWo6qILFU4LNl3v/Hyqec19L/JMmXuaAOR7eJa6mVj960F1xxU/yzUWXOt+977SYvq9WyHqkiQPwqQBQH80uR5V9ButlH/7+xEy+xdZpoJfFZcKYqeyvuYf3SM1Jdi1MX+7oPCZgs+oBnd7QZJ9/evflCnkfwSFRoiXf7B0s5l4+qVX5XKC0LcB+nfRB7o67Mi4CjTZPAcfTpC4u4+IExkdjZB2AfTnMt77AuZWVyo9YiENx0By9UO4WVhfIunnx7EAC+L6Zk6eAinSjCJC17JGWblmg+w/lSe2VMacgpgMZK7ooDDAiTllCSHqHoxxf2wkX/zbC1KIZ+uNN17FuBzPnNQIyVtnLKLKIaYOHjiMNd0iCFIfeeLJJ1hLUKhigeUGGQOWL3m0ZTZq1AyUNPrfG66+lj3LEcinCDl48BB9MkXKsYLqYj3JgSTyRLEExyXx2AJqX5p1wWx56eVXZQ3qsAiyp264+QZ2Cf3yxusrIc8dIViwPIMoiUIFsh51RQtWla5ciwnvYx/VhqKoGPu8UJQd4VGRkGnFJoBP83dsmUu0AMWLyh/NrnJnM1/BulqNhZbOaaru0AIDte9TdZGffwD334HyI8jMkVu2bEE9EcX8zFqvYXnkA6nSrAHFUTBkS9yoUbILxWQ7vzOavCIlQEpY+8vLCXbHolTfx5CHqlThWge9ZbX3DZIfhvAY/OvHboF1OtQMkDNB8A8TILYOqgKBsNWDC4SXhXy0AUgQGSBsvV/tsLzkzm98x9joBfiGGum3HZZ/AzDiuidV1fNX+eufSYDoczjzWRsF+BnKnI97TueXoPjg9fzz22mEAPnnP9N/5TuOECAjBMi/sr+NfNZHV+oPAlYjT+hf/QRGCJCzPXFr+xdrrTVCgPx7EyCmatYcQBSTVjX60Ddorf6bKmT0jOUCJuLK2V0xDcXsTcZqf4t87bZF8srKF6W8hOJXd1/OpTbiisOQH7bXOdkF5uxz1/XXyboDe6SJs2ULrkSuFKLXNdaKT5CT3DIvVUYvminRMQkUcmcbxwAHwjzdKOCPRBmihcNuFDxHh8fI73/zqMSFp0sl9vi//80TYA3u4KQlnNFGcbZyprCtCgt3ij7BpvR87kCGtiOW7l2clVXFUk4BekhwGNgG+Aa45HgclioqAVisTOGfVQFy5piyNv70Ws8+fs2pZPAlp22ozlCIDGU5Dp9dPjMBomSHHk71oKxfRv2hshi+9MBqsj7O8nXaJsuQHkMKED04DZEnCijre+phc7jCz44eNGxzoAC5hQrpAJQbah/SgwWSPYcuXwAdW1iqXdt2y/e+ex9yolL5zW9+DTjVJD/6yX0yCx+1N1eulLdXrpYFcy+SMOyw/DUbgMaOJUymtaZMZkFa9AP41lNd7Qs7Bi5DKGuZFJTWUIV6VO668zZUEYD5kC6u7sFSix/+uvU7CS4uQCVCB3JxMNXxEyenSRSVnmptYsvBOT+rAIA5WO7/1YPSx3VitAJ4kQRpEie/uIXq8YVvySg8xd28nSQSy6Gu7gYAET8qyTulk1yDIqysPJwAFgGTJ04YK2AxgLod4oTFRBQkTggBzCDM2Mp0mYCbCqyi6gmE6CYYx8EjSF5etU7mXrxEfvn7P0rphmslePlbkobNTRNVsRfNmUmgOCA7FcnlhdmSGBdBuHqwxEPA9LU3YhFC8HS/vjde4KgpLJ02VGz2ycZN27FeiQAoxs4IYG/0mDjAjHxsT+Kw0goFNOiTfoBBi4Yf62SBFVkXFeENZAd4AdD0IP8awN4qH6Lm8JFMY7sxgXDYhYvmSXXuCRRg3diO+UnlySyqZbGAwiKjg+ruDnIaCotKTQir9rs6rIPcqFZVMqKmtkPCogJNe6lFytU3XEFWAf7ngDcVhLVqVbzat3lgQ5M+Ic1Uzu87eFCqISTG40s/Ccux9RvXmslKB1EQgEwv1Z9qA6KAtF1Ms5TvbDY+6ZUAysqkhlI1/c76DUb5oZW1S5deDnjYJQX5ufiaexgCxAKK0khFvQa8tnMfJwC+xpA5sBfrmYsvulAOUwXrgtJnIaBnZWmlNAGA1Zbgk46KJJCJqL26nPyUBvob2SQEb9TiWe/CmCbXmVBvEf8QH8klAToHZxpy0mVcxiR87k9g10WmTbqf+Dggc0M1YAuB4QOo20ab9Xu6SAMWTo54wJVUtzJOyOhA3QGWiAWXL4ooqno1OBfyANzVeB82oixpoD9n5/fJpXPSsNRpkz+9nUdeDKQIZE8fzzYkEKUDBJ4jAhonPi8R4DkEMK0QdUsTfbOdaus1W+sEa0KZOQNbm3FxeOw3A+BmyRWExleW1ONtSKg2+SaePk6SkBIr02dfJKvf2g7oHCSzZ0VKzrFsvPVbsGbaJQ+suEca96harAPwthplV5u8uWIVNm6hcjlBU66MwZOQaRHhPmTY5EobTDtiQIDScuaQAICtARMcHIEqqhklhgvWKyVFlagR4CPpBireUEJCLVm6Ac0qIZgaYD9VJ6BZEpr97e1uZ8Yg2e/kjLThx+gMo96GBRvEMO3XC+PWDGmiKjk3SDtnHmh1HWoJ8jc026AD4NydIGG1oZk8ZSI2U4VSVl4sixddIqvfWCE3XHc1xFUD1ni1UlRaR+V3ouw7sA+CpZP38Cc4O8koMjS3IyDQX/bv34dN2AXGZigMZdhYqsfVcupkXrFk8vt9kJFqK7PwkvmyExtBZ+atyZMnyPHjR+Wa22+TnRveYbEbb3JF4iARldhTWzI/qtM3bNxu5sUb786Qw9vV5xJyB2WBA8SAev63wbApwWPHQtNPv69kwY1GSeKsz4+KekdIW90i2eniBFlkQZnQBxlkoyHP/EArx0v5XH1Oo1Ap2TN2uyEIHbV6nQr0BvJ1nJnn806UIgEdLUVVzXIc1qOca6qBtCpErPFq/f3yo8RfYEum1Qp4/5P11GnHGOCenVDytfIs9PlGME9ploMjZFYgFnDBYYHYAVUbhYaGRLsBBCvYq5k9/oC93Yxfe9pOlTdqo+XK2J46bSrKl3aTC1UOca62YxpIrfOH2o8p+aFV8wWod8qYM/yYL5Qwyjx2CAvBRfTZOlNp/+rLK5jTouUUILwntlbx2PZlQZq08t7pk9KNNaI9r3v+pdckZdxE1DoZ8vP//a1cde2tqBFLZJ9aH7L2tqsiEFaujbl37a+nyI0PQVyg8tD5ZYAKlhd++EFCRJfqa/+YBznqIM/dPajoONvXop8fNYSPWhit/lmqXPrAcXIV8D+lz9tAHmrMtC17A90jbPhJrFzy21KTuaDKGg9C3E4e3IESZCpjxp15Jhxrv06JhyDrpy9sx+ZRieh2+kQUOUhNKANOFZZgvWdv8k78IeJOnCo3gd0VL8+W0XcdIh9k8F67qbJJwFLQV4siuIqCU8clOW4UmSOpRmVXWVKEIgiyoqFKvnnbrfK3Pz4is7EGc2cDmJSSLnfc/V2QfS/Zl5uPueAAuTID+K0mSUrKGOaLHvJssKvyZS195nXm7b1y9113QBZDNESFSObRQzw/9kRszo4czoT49pKrIG2+9/3vGXXRdddfg8qilrU7Q14g42P/nr3khU2WBg0TZ96pp1BC1xGt/umAGGzmv3HYfe1g/PqjjjnF+JtJCHwnPwsLipBDECZrIUCSILrnXDjbqMHUtiwcYl4JkDbmHhvW6kLIhQEUhd3McZ2slY4QYqq0qsHWLoixpZZX5agUqyH83Ji/lbi3ZxD6QRB5QH540UZKKHdSuKBWaeEUanRDVvbw5y7GpTdB79VkmGif1/y3nZAbqhobhWrNQq5VO+ooWyTjqgoLwRavh3G+efM21skmWUQRihLOqi7agdWb5uYEY3PmT26Qjh0dT4Okh/73fdmyFtCYYphhtfEQKWL2iuZs//7+U1+T+fQMY4FlXq8SaM0p478DWm3DHKSVTUhu2NPRRwcguyFCCM2SO772bdrUFTIXP1mUc072LKz0hEGJ9lcXxLFGgJydoHjfAuvDxIe1eWP45191AsQKv/NpH8M5vO6DFWzn8Eb/gb86QoCMECD/gd3+S3PLIwqQL74pRgiQs7WBNQDWWvudbwLknBUQQ/tma/fxiT//+GyD0y8/1/2d1ef/hSpAdOyoBZQWUA2GbRsCxCAag3/vVocdFPFaAKlF2c4UUI4dGyBbth6X//3vb0js1FhJGIsrTE4B5ytf+dYd3yaPEOcO4gncKOz1BBsto3Bf37oPfNcCjqoYi4U/2xK/cNtl6TLxmkUUAw6IN5hEIZ8REgnW7GELLtMMjuEO5ujM+Y1i68wCKcmtl8qiZorRveQ3//sQxfPBnDdR/eNkExtDAWivjXHUqQc/9aWgs4PC9W9dvlieWrfG4PlNBN8mJCSSa1xprLBdOSNaO/6cjQDR89uZFlgf7mdW29+Khe8H9+faPvoJQ+oP89dhF6rBc+JnJkB6NNcBUNFYVaklAcDFMFFhFCAfOiGceVQcVH4METOG9HifADGWWEMXp53nAwcs82uDF+6OTKeJKl0FHjSToYRK1zSCX1tQYWhlty1VfdOx0Ni4fr3s3LFJliyZJ3d8/QYCaSvkr3/8vQQ4e8mE1PEmbH10fBx5DmXii/WJKkn8AYX9UZdoIKxWW3cCFB9BntTD4biI0HNLL53j5gUIIqhEFg/ACkeIgP0mmPvIyZMyGhunupZqQkwvAzi1JWckEXVKDh0xR2ZNmQPzt1pWbdkqHlhmDdi50nHj5ZkfR0vs8rWSRrgthYacyaki9uVngV5SXQZoQ66AhY43Nm4MYK4dvm4AE4R+O1Jh6UIlYzD2NQGAF64Ahk5UVA9wSF+DT3iHRdFbHzleUCVegVFcV5c89txz0nbw2zL3Z8ckHAJoACJJAeNZF0wiOOc4HuflEDxuAEauMpfQVy/sgdx43h3NBLVSGe6sFZkkWHejSnl1xWrUKtEwj34SFRsHqeCBIuYAoEGfxBP67MOzdAZM6QE80ewFDyyw+iEGOgByOwmvdXZC3kV1ZTXVt5mZp5hWBjtpAGHPag3jgbVZLYSKJ/fVDDmiIchATNgo2QKGVRuPc1uAZQWF7LjvXgizUsiOyJgYY5GShX3MNIA2R8iMLoDXEtpZPcr9sCpStUZc/FjJxpu8DgCyHVlLchqZFQA5h44cN4ClK6C3BQWL2qqoF15K0jgTyOo7jv7egi86mQC1kC+BWBht2rSJitbRxuolKXGssWZSAEj9+I2KhzHTw+86UfFaUFRhbHj073k52QYIK6Ui1wGCKJqK8XbAdc15UGmHF1I4ZwBNC8/fDrKiHTu1Wvyr9h4kPyTBX04eI6eArA53dw/ArlahG0p4QrC00Eb7j+Ibz7VPHRcs7jZI8LCBQoEn3i4oDhSMJ6SpGfWOC5ZrcNRSD7lUVIa6AfUMhfyQi0zKAGmRwcFkkKBwwjqnCd/5Tn5YVkXFvD9WQOQQ7MmvBFQWmZScLBvXHMfqiz9PdeUaqJanfSeEekMuEgDP+7Yx9h3pdydL1JauS9KnjsLqJV/ikkIBNz1Mta+LvTvqreny+srnZer0dEnNGIsyoleOZpZi81Qht101gefeIjt2nQC0C5Arfjrj9BzafKBBivNzkP5VSykMy83X3IRV1kkAuTAm9ho5ehiiCRa8CyWE+i2GocbSHIo2GO4wwNU6+o8946oeiye6jLoVmfa356bsqa7uIASlEbuUKgC8brJoGHaMOQgoL0eIJc1jgRZhrCrBp21ViswQdyaC1QloZ25CiMSiB2kC4aB9NFgBRf7bxBgJIZNF56Q2nrU3LxoLmNvaXC/1NZUoIlRdE2+idI5kl0rsmGR5GWuq0YRWW5D0uUPkBhPWfIJg92uuvUpWv7lKpl8wlXybYzKVPJF+iIMOPmPzjr2Sz8IXilIulUDpIEi9AubP8rJiVCVXyB4yay68cK6xc4rGp/IQ/TodhdK+ndj6QKLUQBTu2HVAbrtvjuzd0AgBGsTYcDNkgIYfq+xTrY7CAFctZBKpXYwqO9xZNNU+x5exrRXnHqg7vFGT2SqbDyiqGR99kGtKmKhNTu7J44TF90g049WWn3WQb6EkSFczNjwwdd6unvLu6jJyS1LkZGGlHC3C3ou+U87z/VPW/XJP0i8EoRxjI8RkMARCbNR3t0gb4K2Nsy+VFZ3MVzQec1UEm4fw6FD6EpsGbM16WQc8vT1M9YMvGwwNQlcyXivd1frHBRBZyR7NNehijI7PGG8AWpWWFhQUYEVF4D2TUx3zVRvEg+ZWqM9mbm4eNm+eKPNKIUCY30MCaIMkbBZ38d9UWb9ug6kA8fUNJDz8SnnmmWflkksXyt79u7Hmi4AYS4cgG5A16zdBeE3gM51l74ETEO7xrD+1JuC+gXUrGPXa4/+F1RZfV/zfUUB5lJWs0R5srlogp2wYv84qg4VEaId80Cp83bQ5oxCwcJ32Ko9jPmhG0aEKEs3UUUWRkrtqldbZ08JrUTUBXCvh8dZP0z6yV57+vYPIf1mPqIDZ8NPRMvtnx/ldVTCRy4LS8gIIHVsF5GmzaiyaQnnG41A4aKHD00//A2UC1o94FBaiDPANCZdV695hrYlirfGErO1CTZMt7W9dJpN+mo/yCOUQmzYX1sQoQrZ9GTtR2CPWYNvkqlZL9DE/fq+6vIINaaHMnjtNksbEy18e+oPMmTZTZk+bJcdZow8cz5IVtEHiBRfIqhWvSjLEQnCIv0xMS5RDu7bKAz+8T7a8u0U2bzooiWNT5JFH/ix/ePgBLAHLpQiLw6WXLzEFCBvWbzQKwUsIjr/7nrtZZ2LliuVLIUIiyQqplJeeX4GqcBR7GGzvqBSKpL/UQoQo4aYOkbYUgDQyUbhjkVdB9kZweKQUKhkeFS3R0bEQ6yXcR5lUYiWniqUobL26GTuHyEWZg01YkF8QQemNZLfsg3RiAiOzSJU0nbTXAM+ji7XIhoXBHebcWOZBoqpqzAI5GMrc7MAa5qn2V1xHEGqmasZBH3NaH+NQLbP4bdbfcsa7l7GHK6L9VOmkAX5NTU2QoJ5YcEVAdrTjwtjA5h4VIMqbThaW7dt3Mp+6sObXy5VXXsm6f8IobdesWWfW3OjowfcZJDz0S1XFSm6rpdwg+N4L+3o6mHy45+mzY8zp2Wh4v6nKD/06TX7ou+kGWPkOLdPRz1DVsm7HtcBG0+PYO/Yzx/eyx3CwdZfv3PMj5iUy6HpQjTmwf0EtNHzQ+Uin/4r8wz+LADGHhzMO05/24PtpX/d5H+f5ff8vA4A+QoB83r4xSKx+/t/+9/jNc+s/53d8/Xs84ZG7+KQnMEKAfPF9Y4QAOVsbWAdgz96CIwTIuRUHWX3+XyQBYja9H79+DsHpBotTK2NvVPf+FErXgH0Nho17cSamgNKpTa6bM1XGUoTvDo5x7z3fBechIxWlvuJRNdV15j2cOQ9dAxbzwsb1KDNwDsFKurO7iYgE7LKbKwyuedvF82Ts0kvAdz0pRgavCNQs3QHjGJJJQaQ3ThKl+RSY7wXTJM84dWy6XL30ehzpLahAxmCBTWEkeHhrSyd4RJgppFPL5q9duUyefWOlwfhdwWlOcT7WYtMO8IJ+PTd9xjY4nfehia+fQIBYbffTw+7sCqMPvs9H2Aeuf5gAGTy/fGYCpBdgazCccjCcvB/QRN/orOTH8KZz6ABqrFvOIECG/6z3qGCRvrd+q+pjwORGDFof6MFXgzkbIUCiqd71AZA5dvSwJI9NJGi62MiIxowaK7t37MJWQ0NdEwGkwwlUHssBu1fWEVQegy1UPFZDBUVFMnfuXKxQymDjsiUkwAflRzlVoZMNKRJCZWY3oGUdFeO5gNZ2AMevv/aMPPmnH0ECdlJNitVKl5Psxs+nHiuWTVh0JKWnyr5jewBtk+Wqq5eZqsn2pnbZ8NYGmTFxhvTj775+737Cv9+UyPjRePI3S/bK6+TKhxTQaKDyuF2CsPeIi42i6rJBCiAlfAjRSRkTK6MBUBqpjrYDwPAAgAuAtAkCqAv0cOE1zoZs0Lawo+LzzTXvGWuY7CJkU2Gj5QTAcVBUvPz5BwEy+e73JC4xTi65eL7s3bVTqkqLZPrEDKxqKiQi0FfqIV3U5yolPsZYlijZ0kuFrSefYcEWycYkX4scOHxCTsBiTpgyQ0bBENYDfrhQ3V1TWwZBwsNBNaIqB1dyHQYAjG2oQh1QGxuA8QKqSr0JUfVwBpRDRXDkMICnkgPYuLTyGfoM5gFAuWGf0QP43w2IGQTI20C+S2Vdp5QD8DQCWjvBcjprGCtAnILk9fiU1wLUJVP16whIVwNIlABIrPY0bhBbPlSiKpvah4rB0ytEXn9jleRTbX8ljKoN4FxkTDxVrEfMM6ynUtgV+6LLCSHqAgBqrCdEGDsfNxRIExdHm+FYsr/dWLeUYFWi/bILsHdswhhpgbRSGxANZ4fDAEAZ9MG3B5A6TJZL2rh0yck6pfIpwKNwA4C1qBc/apMwKn6xCzQAsCPZDx5UH7vxbdvVwkTaK6fK2mX7nhqZOS1ayrGeiQhwkwGeaSch8SajG0CppFGtjvDIAjiPDXeVxCjCmB06AZEJs8XLysfVRvxdaA+dywA5uyHjasgBKa8D2OcaClGSIFJCygeBMT5SbGjPOB9HyLJ66ccSpqqu26h8SirrpKAGwNjPUcbSn/NzswCO+7ALEsgkLynMgpRERBJGUS/4qriSWyN+YZJT0Syvv11CFTIA1WTap6NGArHx0grkSuzeZs2cwbPHOsfXWQIIVfcNCJHf/+EZCQuPk4w4yJnQUbJzdzbt3S3bCGm++rqlkpYRI74ZLlK1JV8KsvJlVFgCqjB/goEJkS4j/6ML0gzCbwAwq7yEcG/65Cja252gZQWIvanmr0B5AOILyE4OkIKn2J30qaUV40oJtxYsrdpsPMhSYVFD3aF5J2opGIhSxRMVgQcV+r5UkWuFcy2EbF1zv7Tzc0fIwVoA9JPZtBB/nzrVl3sPlbzCQqlHzRMc6g9AGoOCoAyQrUcSRscSdh0mWSeOUCnvgkKlGhUFygEWtL3Hi6UYYiUQZcekaVOw5ytAkdIkLZ2thgTRbI+kxARZCYg7ZeIESYQ4aaDfKgny5D9elNGTpkOODsisWTMB7PPJu+G1zIsXTJ1kfnfHjh1y6aJLqXpuMoB+WnoG00En0kpkkCgh4qe4yZqXsiQuLs5Y5egirxkBakennpE6xlQh1YfFlmZlaLWE5qd0Mq4VQG2DcNWHaQcg68y4dQNo5YXktND/26i919eiPFLbIgdVhtB+fcyTtcXFLOY6N9CfgsLlnTfLZOKkQDlVVCNg4tJO38lHAYZbHraDAPU1bRKFqkOVV8HhqOrssDZkjjh4sh3LQXesliZICxLTAdRvYxJjmbscIAa00qLXAMt5PBvNPQngA9XepwIwXm2jbLinEOzjGhnjLeTsqL2TPUSPAvwV6pkJYaj2WLt37zZy1iiAa62c37ljp8TEjWbsHjAkbS+qmURCwt8hg2TZsmWMyzZ57K9P8DyDDHjuyoApJs+juaWOZaRTZs6aYkgFaCUpKatjnjoMcN0AGdnKfD7e5DttRFG288VFcv2DWVT+66LLc+b/A6jUVwK6jAyh41nZEMOEovNMKyD8/AMCTbaGKpwUwNZrVh9TXdPV7qeZfqBZIgE8C1VZ0JqQYZAuzD06JtQiLJCqkhosjBqxlFLFzMvf+6iSZPkfy3lv5nOIXAfm9RQItcN7UUKkp2vem1w2f4H85ZFHAcl3GFut1PTJshYLp0kz54g9NnXrN2+hvdqZQ+JMpkQAysecR9Jk1F07UAASOA+h5cwcbouKasbUqZDIEGJYRlVjSxXK9bmyvhRCqC9YfKHs3rVdsg4dkx9+5z5yxMpNVkbalOny7R/8SBwA/Z1o0zgsHRPioqQy/5SkQkCNYn8QEYaN5KlK1BfvMX8fY5xGk2MSb4LVu+i/nvS7lKRUefA3D6IEXIZ93RMEoCdJBoR+D3Z5UyZPk1defFPcqPjZgIXd7Nmz5IIZ02Tbjm0QbG2ygz7zjTvvNIRHPoqhMGzXmiDEa6nOOXjoMIF3cTzrEDmVnU2+TJh4sP4bGzbUFc888YRMSp8IYTMRUtZFVr3xtsl96gHxd/XyRQ1qi7KkA2stwrwhIp1Yn2wZs72MU1WBaJGAKh0H2F9oZpQf61okc5Ra+nVxbZ0tbcaCrZm+kMu1+dCn7Ck8KEZJpwoQJQm1j5QxF6gNngP9T4lbe9rcjbVY57Xjx09B1pBb1WnBTm+mHD16jLk83ChANBcrlM9TGzklM9TWa0DDALUshvcwAg7uoZ+5y1AhZyhAdH9ofkdD0um/qvpIuXUw+HwwQW7oi5/1860WqwM8BxKlWJcpGVGbVX0/VCG95Ex1dlBYEhBNblSLfOP2/6J901AFIhdnv9Kv4VBWqpC+eJDjk6/AGgFy9msfJKHOJKA+DIhaA0it/fxcn935fX/rAN6nP8h93js9NwD7837qv8fvjRAgIwqQf4+e/NW8C+vz51fzbqbe+QAAIABJREFUvr5KVz1CgJyttc51/T7fBMhHIhA+dDPWrt/a/sjq75/nva+1z/+s4PuH29ra/vfM5zN8Le9f05nzl2LYWqilINrgeUWPGlpE2EVRtjN5kQ7giP2cKVzBKfWHNbgMOTh1UfQWNJh1yPlJC2tbKQhXh4mr5lwkj698g7OsLwW6ZeDAo2QRVs3PUQCoWLvikXWNxTgHecnyOVNk+ffvll2Ht4sPGFl1E65FgWCtKO7VcSEMNX0guYUniHGIAe/O4uxVVVxLjmUQttOzsUVXpxoySiiWFgr89RymRY5fW7xIksCG/uu/7jXXrPei5/s2FCp6xtNCtM/aBmcSIHaK9QyREB84w+lJT3F+Kwolzfb+dOP3w5Uug3/XkrfhMjkbMNnPTICojYsyQ3qhWtWrZYvDfz8zwf30ZZ55HYYAoasoAaLG54OnWhOGPqgAwRWFA7eGZOpBVt/DdD4+Q3NAlGTx9g8yXuQa1tIDyVFdVYGUJ5Y2wYYmgEyLDoucOnYc0K5ZJk1IlEWXzsB/2hlAr4xMAmeJxG+tj6CIcrzMIgGnyisrZevmzfhdOwIgpEGieBACXYUfPhWpAAkKtu85cFQ8fILk3XdWyPfvvFzC6WidHQ6ABi6SW1BPhaUTFfTY/gDCPP7CE1hL98mtX7vRWJtEhUTK3m17pQ3Lm7SM6eIVES+XX389Vih+AJGACStulHte65RDqCDcPKhOplQ+LmYUgdglgLB9AEVhEBERjLEWKQZgnjlpmrRQGWoB8HTlWfqiVBhF9bh6zrVgI1FWXsO1hsj/PfyY+EeMFo/AUfLym+vl0Ls3i++UR2T6oqnkY0zFJqMZy6lxsmU9IbsMmAAqQoO4d8pYpQuCqZ7Pn8rzSKES3VmRDMUHACZtNWCbttFMiSMncqhAjqVa10faYSg1SLi7t42BXoG9B2oMKsFjAHGMCR6+/V2EiHYDbDZRMW5HO4f6A761dhKuU4Ytk0UyCQy2YM/jQfVrOGBuQky4BEDAlBNa3l5VTM5EkJTWdEg2QdYdgJnAF1hecX1U3Odj9+GCLUsVYK8/NkCR0RGm4ncGKpBWrE8U7Kihmj4oVH3Le/H47jQh4IFYIzW21cmCRfO5RAfZuf0k1h5UrEI4RMcGYZU1hvyIUmyUykzga8SoAIiGHuNnHj0B8qExhIkFoA0wMT5Wn4U7weMEfpP1oKCYgj89VIqr7VEZ9lZVhDePiU8kOBcVjrYbwHs5lcGl9EdVsUydegFN0I5dVRcGZr3kZ2CbRF/vhJBpw9bsVBF95RhV0yG+Eglh5WppxyKrErUIagXYlmqsrHo9AYgPl0otWQiIhmT2pDES7qLAMjZUXIsfVjQxjn3iB/jc2+ssDe02UkLARx2hFY74q+WUkwGBpVALwzs80l9clMzyQPNko8odAUTFZmuKj1SjxKiusACSj5F8xmEuXoNqGwUPJhnJWLccLxOaRaZN8RCHHiYbsidqsRtppXr9hdX5qBzcpZzAljvuuozKe4gK+lwPRMwUVAf2Dj2SkjZamjvpM1zLCy+tYzZwlgmxfZKcMpm265aDR3IkmrBmG3zdI6LdAY+dJWJmlDRuLyVrA2IibJR0sNDU11fI4cztTOT43PcBIBejWsESKCyUvqlWKCxaqp1qhgHXwHZ7iBIdE0pENSMBVLsXDbLu6neUynZbqcYPUS3DQoOpFqbfBvlSZU5VfTDAvw3A/onjpcwNEB+oZvQZ9gM+N9JfM09hfseziYi0w8IoSY4cywSAZAwDrirpVwIZGRkRIonYyQ0QntUC8dFBFXU/wLMjYz1mTKps2p8jBZVNVADYy1JUGzbMW7lF+cgjCfSlj7dg4XfN1cvlsUf/LLfeeAPAtxMhyw0mzPjRx5+Ui8iOaOLigvk8D0jURJQeuza/Z9QbcaNiTWV6EESFgt5ald5CsE5IMLlLVOm3ocLwiGmXg5vx6wfs9IXc1Petx1LHwlqgZIM71eNKCKjSSud5tfXqVDkNc3wTIfSxfEY3JFMngL8+JHceiIeyYwCx/VSJ91ORbq+dFuC9FSLawmf2AAA3MUaaG1hreH4eSpQV0QC0TwU8H7E20gaRV0UFPlShONkB7mKf5En/dlaZgYKxKOfyKhrk3cMi8y6KlXEA030DVLb3d9J3gpk7IEAgm3sZa77+PpAbrYxNVwB9bBKpSrcogTvIxaPS8NVUArMRaGWsq32QhjVrlkJoWJgJ/969a7eRjOrGJi0tDcurTKrumadKIJqjY1CEZGNllQwoX4jNUgrPOFw2btzM/LNbbrrhRvoycyrz1pHDu7mHAZm9cI40slbpmDtOwFk3lekOTqgkShulAOlXMzLWVx6bI3f+oRj7w0YqRbywQ6MNIJRCCXPvYpN1koGrCrSrCd7OzMzEurDFZJZo9X8P7acESyvzsxI43Wq/SDupsqcCgFzDrSsZ485U9Gs1SzU5TPZYU6lkVy2felCTZWfnQmJ6QgRVsq5WMQdHk2mSb6zEdv9hUKk14ye7mbuCaHfahj6RkZQoCTwPJcL+/tfH5DD2Th48J50rXKiiSYeY6OD5b8M2qow+IJ6RJr/GE7XOyYcTZcw9OyEiPdlkompgLCSNHUMf6pE6rq8G0sqFTWgggeBqAbb30D656mtXSVbOCcnBdnE8So5WiMoulJ7B5EDtBpB/d9N7EsJ7PPjbX0tZfrZ0VBaLK+NvfGwkChZ3eXPzIewwD6KScMRmboK0k6N043XLKbrYbmzmpk25AFvGesirYnn22adZP8ajrloGIRxIuHwpfTcE8uoAytH35OZbb4asT2E+PSknsk9hb1cySE5BhrtRBeTHGFv5xmryXIqMRHnG9Fm0kRNWeJUQ8W4QKxkQWH7GYuqvkEcVECeXzFsoiYTpVaAKUo9YtVy0gfxR274m7CiJvDCKMW/6l27ba8jUUZJL+68q0FyY9xzZi6kiLph+7oH1XR1rk5IgSgQ3sf7XmkB0FHC0Uy3Wil7MA6ogUvsqzQ7qgMi0MH+Fh6K4RJHjwYKgREMeqszMzCJ+z88QHpoj4ksulyopdT+pxJt+GwtUlX/rnEDf1LlpULGhRQRYVQ0RIMZOVW2yhm1Y+fOpZ2efJj/Mxnto/2leq3o/vBn1PvrYe8G2UmiDtNxI2iFb+I+djaO4OiEFp6DA0dZLnO19ZdmS6+iz0TzTOsLhCcs6z4fA8wmnWDsAfhoC5EwLMn39Z1GCWDvgnOu9n9/3tw7gWT3An+sNmlPSf7yM4XM+xRECZIQA+ZxdZ+TX/glPwPr8+U/4kJG3ODtEeHr9GF4rPw70/U99iOe6fo8QIOfWc6w+/8+oPvjw1Vjb/56dAKGcSrMDVUlqrLDUTheAxwSjD1pjqWuCRdX2nFXQChi3EQvYpzvnYne1a26rkVuuWCx/fPppHCcoyObcpMVvWkyoZ6ivLVkmj774kgSBdTZxtrIBn9JM62Ds+DXXUx0rquuK5evXLJQ7H/yRvLz6WYrcyWbE5t5NLcjBHNR62x3lRnJCgtRSVNsLVhwCZr1xzSbpacKS3i8OrKZDfnH//+Ps4yKqBtn03laZQB6nFqCps4WeB7s5R2uBo9p83XjhxfL0O+9wRNL7PPv+82wWWEqADLfB5yNAPqwA+eC1nGmXfHqfbMgIfZ2GvA9JKfRs+HkUIPr7JuuDFlMCRJ+FVorqm/Vh53J6Uv2YcWC27hyE9T3M64ZIjzP/rO9rAjDV+wBA2PxdK/T4TAcAmrrWLgkh3LSL8O5OwEpvqjV9AEqcARmb1NsMwqIMdUcsFZKxUUHi7UlAOH4ozk746yeNlkQq5KvyC2XS5AuwzujGwqFEVq1aJXuoCv3jw7+TnFMEyYaFIvkZRVh1o2wiU6SXsmJPQPHcrENyx/UXYdUQCqDUR8VzG4ASAddU0CeMG489R6U8+vRjUlFbCVNXLz/+n59QFepF+HKC3PdfPyB4e6qExqXK2s2b5G0qQS+6YZZs/O1s+dm6XsnJKwKgbwaAALjCBiWfKs94PicxIZRqcG9AhH7suVyMhVc3wIHCnf08A61WDwWw1Er0zBNZJig7PjFDnnxxpXT0O8uUOZfITZdgxXLxq1S2OsnSG+YzSOokHQucMbFYTgA6njx0EGurTgnTIGUGkTsA5Htr15ifpzKIFBRRj3Mt6KaE3hAabVShu/NMjmVm8X49EhGDfVMXoCS2XP5Yk7VgddVMlbQjvxfC4PVlQHcCxHbzeR4ApGUAgL5YyvRQGe8E2FWHz/YJ7D1aQWj6ATkUeJuQkiDOvQCMfW3SXJJNNX+XtPW5y+5DJ+lHdihvuiQhdayxEtqDB/rYxGTsNQDmGLxp6ePoN0rO2WI9UoYVTg0KmxaAIyxsAEHq63sB5rxM7srseTMIYz8quQQQD/R7ALxAtPm4yYKLZ9IF2yAeWlEmtGCxhQ99uJ/UE74RDtDZAaA0fcko6S3Ht89kHZBLAhFkh2VMNTkWATzPXp6JkiE+gETHj50EWLFIfNxYrEzy+Ay1EcFOBnBH7bs05DcR2zSkCihvAI2oGu5sqIbYKpd2CBB7WwK7BVb3JIQLAOPShRdKb1251BehYAK87cEjqX0A1QL5NG/vLzGB93U8o6hwX0gPi4yO8iX3Buu6hkrxgHjw5hl2oGKqbOyDAGHiY2C6Auy1AQbVMM81M/E1oDpxAIAMA5MOhcgOCVBrG/oDFcLFJVUS6s1EDZhtCyCXmc1YoB9efmm6bF1zSDFsQbQBoO5v+m17V78cwkuwAlagvqWfUO4B8UOhEhDmLbGjQyGEgrGI8gJc9wEk3CjLr1mCyoTK/4pq4/2/a1eOPPTDxfSvcFmxaitZL7Vy5XXXY4vWgnooU+bNmy5P/f2vct9j35emrU1STOZFK2OluCgHANKTdmjk+iOwrWnCLieauYFsAOzUuumD9spuQ3zY0ga2gMYuMN19qBbqAfT6UMW4QTAKAGhWaQMAM3k04GfBwViyEYoe5McC5UcwPLk0B3dnCt2N0HZbCJhoOYytEZyXuPq5cZ29xrLmjTfz8IFEyUBOkALQ+/afANgUFiLIJggzBQ4DfJSILQej65SCXKyAvESi4hNk7a4sccd2zZeqb7XBcecH6eR3uDJuu7Fd0zyEwsJ8uQIfx2ZCyEdrdTqWbLXkUqzd8K4EodxIJe9mH9X308gJUVWTWjA58PtlZA3ovOuCmsmBOV2tdiIiIwHmN5o5ePGtE+XETvJS6OcOzAHOXHsL82c7xKBmqaiNzVGIPe3PGVhvOXAvXQDpdliAuUMS7D+w35DOTry3vfrvY2ej+U3OOrdQ4TAAUdLHfKZ2fj089xatTOf66rCN6ocvCfYjDKyhk2dOP4T8yytqMAqbCn7WoOsa5EujNgybBm982fS+Q7H5KipBueVnJ3uOWgRuT266dbp5zlpR4erhgBWQKxXxLMvIBtyZHxTfdFMiUy1y7B1YJ7rom5GohhoB+wkPZ4PQx/V68JpqyFxvMiZUDdKA0mws41ct81RNsQfQXjcjEeQi6LjoZWPUiNzUCZC3g7UrKYm5i7WsqKjQECWqUlCliFatT4B89oQcfWftKiwFIwFg/fk8T3n6mZdZi0IhWoNlJ/0mIi6FsOxKyaXyfs3Ti+SHfy8z4WmRKLTisXhU4FzB/1OQ1Tt37EENOVmuuHK5vPXWW8aaTKtFVN1TR0B9fHy8sTDzYl7SSn5V9KRiDahKocWLF0PWFKH+qpMsiA531jUvVRYwNtRGKwoS4/WVr6MoSoSMx3aJMRRAQNuKFW9w74S0v3ylzPgB5MH/S5er/l4lA5ArXvSDWfTd3MyjEkefSiCz4/6f/Rzgn0wuSIl6yHFX1kJPAtH7UAsV4Xda3mzD57pL3qPJBKCTkRHgzmZPMxwgaVFO+vDZVbzOggWdBea0mw1oNcrBUELGG5Ft2qLgq2F9ToyFXGV972ZNCSN7pZk1bO+xY+LOWrr8uquYay0SAmmWuX2jXDZtotRDhsydu4Dsm58YK7y5c2ZJOBlk27ZswMZwvFyyYI6Z++soQtAQ+Z3b90CyV5vnl8i+owvli9pGvfbaGlSDKNMgVWdQaROLQkvv9ycPPED+1RJ5c+1ayPwSMsvmmMKQPYzTOgjGObNny5xZs+QoQelNjc1Y4K2QxUuXkBlGkQBEVwOvWQ1Z0t9jKzMISk9NTZc9+w5SmNBHEUe95BCO009f9GHc4O+Eyok+yZBR2zwL870G17fRhyNRmqlaLATyRakGtcIqzMmFmEZBqPs91mwb2k2trwIh1johdrWP+/j4GkKsiL2XCwoSVeQEc102EBlKfrhCTpVC/uXmlkO+hhvlrW74VXnkRzaXBgeabarxqHn/+7T6Y6gyqF+t14Y2r8MK4WEC5NQzsyR5SPmh5Ojpw8ywWgQCxBElbw/71D4KDCwoLO2wwdM8JyVABljnXNiLdFIg4cBaq2t1oE8EKlX6oYu3fItw9AEL8wOFEp/89WnA6bNXMZ3bEfLsv23tAGjtswfVH4PX/3EAylkJCOWMrVR4Wft8az8/v+8/3G6f3H5WD/DWbsDqzz9N/zrbm5zr71u9wC/xCwYJ0+H++yW+0PN4aefW/ud3fH2a2z636/80nzDymvP1BKzPn+frk0fed/gJvE+gjxAgH+0V57p+W/t9o2we+tiPKgys9dKhCvmzANDWPt/a/H3W3z/DPsjalX7en1u7/sGt5yevAWf//Q+qlz/uGj87AaLkxxABQttqMZmeZxRE0IxDR7IxnVCD9HBO6gILdFCMARx3sOiQ8wdnsVsXzJc5N90gN95wkyFP7li8VJ5c9ZbJJnRHdd4BZqB24VpQ34QjjuZMl9fmyp23LpOk+ROxvfYXBwo4N+/YipV8iCk4NBmNnJP7eslFplja3x/r99Ye2fbOEQkPijeFxuXFNfLg//2BglEKuTnTKrnTSyGjukAoluPIdyUFxHaoVALBcBXTUDz1ozZgHyYhhp/s0DlBEQ1zZiPEQIGuD50DTBHbkDep9f55jgSImgoMR2zoGTHxmxd/ph2FFQXKB/rUx02wKuVR6YmSHEb9MdSd9e9qmaKVqMMH3DM7s7HE4jXdhLVqpoIG7ioPp1WLzpj1d9Pg6iFeRDZDH0CaO4DllEkZgLB1xnvcz8+TYGdkSVRsTgH8jwMAUYbr6aeeARjahi93hFx04SwDNDkDSmdgK/L4c0/SMHhyY2Ol3tUNdRVYUfnKxfNmkpOgHdtVnn36OVOV+fVvfIsMhTJ5B9/8d7dtA3jGgoXq9Nu/8W2CQ0VWrV5LLkWJJI+fZvIo1q9fJT17fyjvVIwhgDnYkDBdbZrJ0S9ZJ3OxWuiHaAmTjAlJFJ93ydzpUwlb3SUT8AGvBTDzAVD0wMZCQaxKql2bAIv2HT0FmN0psckTZduB41IN+N3Hda/6TYqMuuItiR8TIfPnpwNeUtmLZU9UkL9kRI2WPfs3ij+AewA2UWH+flR618vzTz9jAJeElHHkeBCWDZiuYd52EBxtDARl0mxpi3rsgNqG/PHdGXj1kBwKdmolpwKF+lVJRbDaxqgdiy+VrbZYQlE6CxtJvglqBzvArfJqFCWnCqnUDpEuCAgvQEW1dpozMVEai0+JQ1c9PuJ9+Pj7y86DWcaySgOV1eolDLBPB6WSEJFIuSZmTJCD+w9iyRFkrnvn7r1goliAUJk6KjHeFP27YkPSQxXrzNkzTA7I2nfWGsApblSCCUqPigyV5CSUDVigeFERrRNDDoG8HlTDt1Ad78hkZAdI3gOQsuDaRGnKp3oV4KefSc2ZNimCwIpE4WHL62oBhbzU/z8rj/ChDiyKxklOThafEW489xSw1sp7tdGaOgULNoBfrcLtBJDSQN8+nmMBhIo34chANKaSuJ0q3AnJSVJw7LCEUHHuAcgUiidTJQHqHUycB/PKJZuC6VaGGTnRVPCTCTB/kmT4tkhfSY5UZsFWQ+7WdztJXlW32NBmnYD/zqgI3Kiu7ifTIh8w73gJwHwMxEsNqhSabWwChCMZNV4AZmqT5A8RotdbjyUZAgCZOZ0KbcbihrerUcQQuk7BrB92KVqB7gxZkt9Efsy6cvELEUjDRKkjKLezj4pngMlpMzJouyQ5emQ3uSq75Uc/vh3VQKsJfFqzbjMeiBb5+qVzaSd7WbXmXRmTnCZegHDkOIkd/XnLts3Y+XTIT5+4Syo2N0MA1EsJmSDFgJeXL14ox44cxAcxWXJOnpKpEyahUqozVeJ5WbmAzd4mQ8jR1gn2PRDiBNUQbdlG39Bo526qsoOoXM/MqRbwMfHyd6PftDPuyADxozCdCvQggOPq4gaJCtPAXFuIAHvJLYGAqQa8j/ETL/pjaVWZZOe2AIaSd8LzT01NgDjulnfXF2KN5gDRQvA7pMUA+TMqhKivqaLymPwFT1uphXiphn9Mnz6TqvETEkp+gA1kYlzCaILpcyQBQL2FPp5ABXs9QHYnY2vO7Jn45ndD9JTL1u2bxTPQHQumSBMC7M99RhI23UYIfA1V6/5c386du2ThZZeRs0B4Ngt2MHkKe/fvlcuvQy32Vp5MmzQeFQZWOLyfO9UByujXkplihwWTts9+vCedXN2GbOhYUPs6AEp9cLhqBvzM4TNCULuQP8SC18s4KkU9FcHc4KK5UqwNdlR9d9Mu/SjUmplPayBl7LtRJmlYfRXKHJ6ZevH30wcGHFxRKzVJB30cLgR7JAKfmWW0XRSQPXmiAZInjgDyApQN/VJINjlF3ZKSEQ0JGc0c4EhVBooGbwKgPZyoumcsYFvnCakejK1PKwSnH5XwXRBXLsxbOi/4ok7TseqN9ZCqZFwhO+vp+H2Ue6iC4tDhw7J4yRLJwmqqTS2HULlodojm/pSWVQBWh5ggaieyONz5vBQIXH4NYJX75nl7MJZLAcDdeV8/7kEVNuvXrWUtmwwB4iMrVq6RUwUV4sA82QupyMxMVX63PPeLdPnF8zX0X8KnCdzOIF8kJXkc5A/9h7l11dvvQdA0oeRIQ/56IWMVtQ4dcB+2S1H0o2bInV7ep5l7m04Gz3MvvGDULBlUhbz73ntYhmErhRXVKnIyHJw9eUZBcvR4jvgFhgHcXybrNq6Tlo4G5j5bWf+TiWbe//G6HtmwbhsEWZ+ceuZi829j7jko2X/KMH++8nfYjJEzlQzBEwf5qcTXtq1b5KD2IQLimlBXtbIxq2tlMxdEvgck+rofBZ/eY0x4IJe1uRIFaLCMw67RCUA7FJKoiPHtBQHmBJFeWVVr1J7IiiD+0lmDybyh79qwvvown3ZDtKiCsYjXNHP/LozhlLQkiGJX8WMYd1UVyIXpiZIaFcw8VyO//esL2Eq5yqwZF2F/lSqP/+1RssQiIENd5NrLlzI3tEledjEZZDvZ/LpDahLMzt4jPNJXjh0/jPoEuy0sEPftOyC33nK7yRkrUbVGFqF4KFj3kEG1nZ+lYg0Wghps955tkO1BMplx54CN1EUQi6tee0NWoOoMZH254+7bpLiiQNLJonnlpdcp/mgy0uabb76F4oxCNIR98u6W7RBvGl4u2K7FmdwUd/ZPsRR5HDp6hPmV8cUeSkk8Je+SyGOpZs1uIPMnCaa2mf56hH6tmR/29OMO9k3a19XbVjfKnpD7qtzVDa5WEOmuTotidG/iQJv2sV/r1cAvxnA5JIgdm3lVDQ/u6dh4Dyk5tGHNvtB8nbktff/Pal9lMkEUSNeNs9oT8q3zSfY/5kjqHbsYr90m30THmbcv6xSMqZKZHlynL3OeFknoXiEYEtmfBSrz2FFIZyxPUfC4QebZM7d0oiDTtcABNVkLk3wMCqHLF98ofh5jWTewpWR8asFPN3tNVb40Q7TrNes9De7wP25bPZhz92UGYM9OYAxbj30yAfIBFfgQ2fGBoqjzHKJp7QD1cYfez/Zv50ZefbEZFKehl892y/9Wrz57+1kFYM601Pu3ei5fjZuxsVJ9+tW4i//kqzy3+fPLvHZ+NVr1fQLk4673/K+fX+6nZH3+P/v1W/t98/OzDIEz908f/STNCRzOx/v46zjX9rP2++c6eq2Bzdae3xfbe4YVpENj6HQeyJl/Hz6+nEn26llF985gHmBKmpuq2aQBQb5y7bLLJBD8cgI2yQ3gCN/65p2cKwbI91gkj72xjrNfrJSXVoGvOBlb/da2emy2vSkGzMXK2E1uXjhLplIo7ENmdBZYpa2TLX/2o1CR7GcK0bUoNpSzdXVdpYyjKG7n1gMUmkJIUGjeC5D1s+/dD65HAZtLgLQQL+BORqqtjeZfc2bjjOxEEWY/2GI3Z2u9fjsTR3FmkdoHM0HMWc500eGQeCU/9Iyn/6XQ1ZwJPi+BpUe+T7t/+6TPeP/3Dc/wryZAhhUe5kHpo9BDrIpBhiyulADRP5ufmzOuoYuGDsu2YuHArQSIEwd2J6oT1UlLgWMN4tUnX89/+wGT0sdTQUtFsIa9lnLYDYVkCALY7aqkmnXeXIDWSYSwOsl1119rKvTHpyXL/HmzsWRw4+COrVRsjLyHJUnWSQA4O2eq61WNgs1Lc6Xccst1Egk4pADeHx/+vbmOW2/9GkCajxzBa237nv2yY/8h2X+sUu77n7vlwoWXyhaChDfv2CeZ2JdovkhzY4UUvHK1PPhONxY6nlJeVILfP5W3hPrW13Jw572UHQwK8REfqsdnzJxsLJH+8dCDcuX8eeIIWaT++06Aay0wjb/67R8lMiGNquxwqcQqKbe8XmwBdZ/5brCELX2DStRxWKlYZArgX1JcCMHsh+WaxZdh14RKAzsIT4oaD8AgpgGeugBObN20GWAHciYyGnBPlRT44wM0UGJKW2ADVIG9CIBIQW6BRtsA/qtvvC0AX5CpKlfwzwcLDWdQdrXs8ETu5eXuLo2A6sGAE24oSerIG+mhKl9Do5sgfw7zbFqxKOq3x04oNAxor1cmJUbgdaDvAAAgAElEQVRTAU7gdX8r7WovtR0+snVvJhXBFgY4/vuutoAanpBWymBi48P11hMkZOkdkIMHYTsjYiAF+DuD0IfqXk3ejQcwVjBTK1pHxcVjM/IGdi3krmhOAf7ovUwa6TwvDwZ/D8qYGpQ9Crpk5ReJgw92MlpJCvBsCxuqvvb+WCtNmE84AV89FQTLqo0M99qG5Y/mSAwAlNQQ5NzeRthzjz3EDKDy3t2STpW3Vsc2QThpELUPoFQi3viOIN8l+Ky707YKyhTk5QOMUpEOYaOV4gUEKmvYdizBRf1Ub/tCAjoAYnUAcGoOSSevO04/KiQUvZF5KKeWaAvad1ZakNwIyB5s2yUtpT3S0GwrheRU7MtqkU7G0ahYX3EBZNNsHSdf1A4QGwcLqHZnCFoA+sMIKndxo/Ida6cAbILGAbi3YZfW1FCDYqmYexNJSwk2mRONNRB4ETDQgGVRKHTUZaSwoh5rLTJq3qUCnOiHlIwwVCc8NCbtiGhAvikpAJJ1kAAizz33lnznO9fSDyLJSdgEeZcqr7zyuswbnywB5Cz85e8r5Dvf/4ZUUOGuhNRuFEDhUVFU9/bI9dddI66JbbLzyUN41zdKBlZDNjDulTxjJZb6AcgCvana53cDvX3lCBZ3BahFvMkQ0nHuCKHpAFNthxLHhbyCLmyo7FgAXHjOLVSW15Cxwhv9f/bOAz7vut7+n+y9906aNk3TdO/dUmTKKIhyVRQEkYt7r3sv4kDxOrkuXAgqQ0RmKVBWN90rbZKm2Xvvvf7v800DBaHhWr2g/8RXpMmT53l+z/f3ned8zjku46MX8j8mxg+wFdUAv/NCsSH1Tie5QAGAZLUETTVgx+WLvZ0n97MaNY/GtZQWDQ2DAPFSvETZ8eMAoJAcSSgCBIIPQORooeyjUr6OSnz1v3ryW3iKUz0sXjbfQgH3RiHh5gB+noRE0/fylcsBOHt5vTz3nIsuOt/ZUgUjzbzzlz+xcy9Y4UKjI8KjUaNkWSsEZnh4DBSPN2quY44IyUQ5cAglRzjzi7evl617Z4rt39GGNV8K8wTzYC/KM8bKILZ/+La5HJ+GRlg25skKyJBIKv+zsTaqoL3DqaJPiBeQ329HABojIuMgGkKdwkQVBSJpPJjjVXEeJVKN6v1A5vES7IhaIA5TUPd5cX8bya/wQ0kQBujfS7V+D31c47CsoZMMGw+rpW2CY0Ih1OivAN8VNT2QHoaNHX2ZeUrh5cWsA6WNo9imBdLX02jrWIDraMj0AMgFspSiwu2+B+61NeesA0DF5gpwtlOh9sxjUgsGMQZbIMTi4+Mc+KkgaRH6/fQnKUJqGeNSzDzP3DkfElagcBe5FV6A7wOQi1EA+CGA7pGRUXb3737jCJcbP3ozG48KKz6ZT1/IcHOYN/PrXrKipkB2JwK8lpFRoYoOf78QlIIV1tI7Qt4JQdkojDYRdu1Nf9n43ZX2wdt22tTECEtkDUuGlZs/d4GdIP9pz8FCKycrpAlyIzbWl/yndbaVTI0VS5fa1PR09+8QyJAOSFVV5Ys8yofAiYOYaiLPRsRw7uw5LvsiMjGNPkxW0KA3mRIDgO8NTsXQNdBpT94yzc2B59/+krNluu/GGfaOWw9YRwvrtXcEqo5BO/jTme5vVt16wrbdkmUf/y0h9ZBPqbERloRSzJe1554/3Ee2DeMkMMLC4tMgFTxRVbah+OuyuvveYQu+XMZrtWP16I9ijYwLv1GLC/W3qYRtTyPTpB2lXm9rh1NilEImDbCRCKYvv4NsFa1Rv/jZnTY9azokUDsEVhhqtG6r1edkT9EMIbsBiXJ7c5Wlkq908Yq5FjICQYvV4NHDx8j4KrMOLAPfedEGF5z94vPPAKSH25IlMyCy8+3cc9YDng9aZWkj9/CQZU+f6Sp+cmZOIa/oRZc5JeVEA8TM+e+4CCK83ApPVmKBWWQXXv4eq2nppIBiO3NaD2Ny0HJzM23OrCzUaqj5sMg7Z9Eiu+uXv8OqLcgOo954zwc3QAQO2rIVi+3QgWN2791P2HRUpsppm678K0ip+x98xGLjs9kEt9rS5QvIHWqkH4aS6eHNfS6A0PJ3P/cwpoMh+0Vi9DK2QyGTZHXXBCFZxnokKzgvSDCR0sr76KQwQnZoIkLUrp6A/3puICSJ+pHL5dD+jXlIY0FrWR/P8dZG+FRByyuEx9heb6IDmALMtYd222iuh1Iq5naFpXvasd+usnn/vsepj7R3lBLNR2sj3/pskRAVXuzVpFJpJncrAzVaKMSmyL9O1GIiU3yZ98MpVtDr6juA/WY/c4D2kWFByfauSz/FPi3FfR5/2k3vW1FRgVI3h31mpSNGxr5eAzSc2nef7kH71h7m/rYD9OkKktPv1fi/z0SA6K45BckZTsET3f+J2uxsnz/R65/d428HC6YzA2Bn9/n++Z89UQXpJAD71t7jSQLkrW3/t/bd397FA29t27zZd58kQM7UUmcLwE/0/IkePyMBQvcfI0DeeAN1tvufiZ7//zcBopY/MwE10Sj0U0F0o+IXEnGPqLKbCTFf9q5LXWb0p9/zbrucDMj6uiawwgH74AduAAuKcrhUFSSICq0+cP5a+8G9d+MqkUDxNZmnlHwODvfY9RedY2uuvdpCKE5uaMc1o5MiUgorE9OSwKj6nMXynHnzwHA9sEqutUAK+BsrGiku9bJbPnerRfiDX/bhHkO0g2H17kMBYQCFrP3Y37f3UPDuhWMOwNwIrgqO93H/N56B8sqconPgGAGinqK8j1MECP9W33IuQv8nBMhEd2JMjf5/ToBoAhgnOOQxr58lChv/nYCk0wkQ9zFOESA6NA9hmTAqX2haOZzq826q+yIA1IuxFFLLe/KtgMuV2Lv0Uzmvg60ARFUcJlGJGR9EMC2g1zyqMCMBuT5yw4exU4mhcn0p1e2ZkCkQC3hkp6Uk2m6UA8fzCjkAD0NYdLuQ6XokSKvPWWOz8fBPx9rkFz/9qVVyoF66dJldffW/2UG83mtUOY9NyF82bsKDe9jeg7QpGHCvj2rWRzduccqDkj+cax/8WRUVlukWAfhWwyFa1ejV2JlMSZ1iCwHQ+rFJqaktA/xCeoTHWypAvx+A7vqli11YcBwV28omOEh+yA9/9htyGdZa+wjgKx24oBLpEr5zG78101Z9/hCgZqZFMzhGerHTCfayi89dB5iIb311GXYxXpYSjaVR4XELcP7fsYDFqBAgPQKDyG+Q+sNZvwFQMJh8AP6aBNDjM3fsyDEAqADA7yHuRbezuBGwqWBvqT5073rkKQcgI8CgE/DEm/sXC8kURQW2wNSu9k5n3VVBpXJ5PUQHQGoy2SHh/M2cTEC4suOAotgswUzWdQVDLh2zITz3Ysjz8KOC24uwhlDCojMhMdoBtXtRpPTwnXf0OOBHIMBPmy2hP8QAXGpMimQ7eizPkR9TMqfaE9h9ZZBNUAeAqYr3KKyrcmZkjwWl8l1SXMS9AITlOof9QgHv0UnoMcDKQMBHqZFEgsToO3vYmgs9LDIjzeqPH3fZH/6Avc3ktih8PRBQT4ohqY5WrFjmyBLZbzQ31iFVS4D0IICdtvMDNG0DmOkig0G2HwJg0gipraupcIqQZBLEgwF6PakwH6C9RyE+qktKse4AtO0ZICei3eWBtDPRFTX0WR1YNSIE+/p7Z1gMZFITeR01dX3WD/O7r6DKaFIAbvIRlmRhhdJmrVi2VJGV44Gcr4UK7kaUDFJYGZkksfH+VMp6kyEzy0K5hw21lQB+JfTlaQB75Gsw1kI0eQJ4lRa1OPsmmgtgHhIFC6ajgH71kAgo8rBU8SJweDq5LwHYNzUDnPraS7tOoISJt/PPuwBA+mHsdbIsPSPHntj4lF1x6Vp7evNmSyNvJY4q/ee2bTUvQKpu7s/HPvkJe+65Zwn0Xmop67BD2tkHuNXorm0ZldPKVPCkrfucsgZ1BTZiQwDLssHpBcz15LdVVQ20v65Z/u9YWxE03NlMADYkjYAwL/9gayQDpB91R3P7gBGbAvGJLRiLjR/qqDDaRSRLC0HxEcw3NWT/dBD82z2MoQz9xh/7MGVvNGNPVVbWCZgvS0Fswihsz82dAmgIUAj5Ie972fv1Q2a0oqoaRmEAl2K+zFWBVDH7ojaqx/Zm7fpz7PFNG60O4uLfrrkK9Ue27YJcU6D54cMHALxjyA5Y4Xzyjx8/hN3bCsJ9KxhLPiyo8SgVip0FUCBzxZNU9xcUnrBFqJDSIYD3HTxgV924wIr2DTjFQzSVBMgwrAcANZD+qZyFYcgI2Qwdzy+GjA3FSghScXoOhFYaipMXLT0tAVudOMaAWUH+ccZKlGPxNR90YYcXA6FXgyLOj0aIgmCIhfjtw/6qi3vTz+f2ps2lp+lnHDQBtoeTH9DS3MGi3IsV0SjzMfO9n4c1Y6cWBIFx7GQbtmAQI9XkuoBFxsSFOSIqDXJs98H9Fg5ILq/MCCzGZNUXjvpDVjjy8AxlXjuSd9hZE/lAVo0ytzYyBgMBRDtgU5Qt1DfQY1n08xNU8rt8DCrlvalyl1qiA3DXj/HbSuW5gOF4gsiUNyArrIsvvpg55wRtM9e2bN1hJ8lzqq+vsc9//pNscvzsjju+T/XHh5kf29gA1aIeS7XiomJyrJYwlzZjtbQNwgQ7xaxZ5hkYbr958DHbfoRQaeS1u35/pf33k6MoP2odAbJu6XyqOzoJKi8H5A7FUqnRfnHXA2TNRNmGy9YxV3dyXyCAuL50rKG2bttiHdgqSc2j+buCLIlmCIF5rEHHUbLJV1Sgvcj9UBQfPf2oFE+U0nF9rRh7Mn/mwJd+sdou/U4+6qBRxnGHI8GlCtr/wwvsyu9jZQZrdwiLxhhING8RhRDpu785067+wUmblhxncZCuXozNANaIRhRJIjyOF5VZBWRLBJZJLcxFTRAaTQ9eZHM+V0ClC05OuNKlQZy2NlaaN8TjusULLYvrnMa8sJm5orDgBIqPEp4fZ+dcdCGqB7Iq2D888dgTEBiXsF71oRrbZQOooTY+94KlZk21EPpQCIUSF2KL6NnfZjOw55ubkWChkBFqz92HSq0c670KsltuuvEGyKpRi4UMfmnHVis6kY8V1vmQn+1u7n7HeuwmCQ8fAiw/fPgwakUfi2QOr2Kd8ePiZ5DVccvXvsnYinMWkDfc/Cm776FHsa2igIE1ZxbqsEzyaVKTsF0kA2vDJZdALrfb7+/5E4UYwxRVbLUNV5/P3Olj73/fVazF+cxVo/aD7/4PVmcLnboxr/CI7ef3ZRUddskV77FhCgcqaiqxEU1wSlTljgSzj4pCPSg/Wi/6cl5enstgm5KR4dZsbWY19ynXRWRSK0SZxpP6ueTeIgCk5BABoiKCSH4nAkQWkbJJ9YF0EGHYo/EBwaA98HjBy+nqj4kOh2N7wVObbUgPzWmOAOF/+XettjkfeckdEEXYiQQJZHyKBIliDmxkvtV1ycZOfVPqkSnYtg0p+4bnq6hAxIdIkAD6iH4ngsWfa1cmXS/zTRcka0rcAjJf/t1t8nt7ILmZJ6KjYplbC2369GyXGTVmE/Xaavuxn13e3du4inziA/CrJeivJUEmCZAzHbwmCZCJj6Vv7V9MEiBvbftP9O6TBMhELfSv/Pjbe+3852j5SQLkTPfpTe1Bz/ACEz1/oscnCZCJNCJv7Sg7WwJErhFxKM/rsDf3AHOQ1X5ffxdnewqtyFdUhshVK1bZ/Isvs898+gvgAb38HTgf38EUaw2AV117wTvsT2ArLa0NkB9Y+VIKGk6R/LXnr4EEeY/5UaDcRXRAWQ1ZoSN9tnLdSrCiejsC5pmYRDEypERcZLx1N/VQXFkJjhhhN77/45YSO40szkjOOQBzFJt6g132Q64Me1D07iOUHvx3BBzLqTAkTBgnQV5RwKhAakzlrL/hrPC2I0DGKbyxYrv/cwJkjM8Yk9KLAHFVgqeuSYfiMYuDMQWIk3eMPeHlikGZKonMGAIQjoERqyewXKG9J7FX8QNUiwA01Ok0LS3VSXVksSILI/mYp1Hxm42VRRMAgOxBoiBAnsMXPxbAex5WJDi7AJBSWQ9rlkoI93NPb+ZvogE+Kq0GQqGJStEBDvZBgHRp+P0vXrgA4GM7GQOlrmPeeONHIAv8bDuA13F8s/V3P/vV3ZYLUDx7HoRLbLKVV3fYvv0HrfK+9XbFD8qxG1no3lcWR9tf3GoRwVSTzl9EDkgUliTdWHrlA353kX8yZDkZifZvqFT8qHLvB2jwxjoqAEDx9m//wIqrmiw9Z77VdkEg4TFeBFjYTvX9zjuW2kW3FcPmYe0TRSAp4dIdMI8Xn3eOTaE9KgmEXYAtVEN5MUHoeMExCKOoBlVVZTegnycgu2ykOiEUfAECvAg3lTWQwAENhOqKKsACL0eY6O/lB54JON2l8mu+GgBpBQbqHrajVkiENGojeDWIwZ9MbkIwILPIigbyW2qaOu0kn6OprcdVmKZj/TE3Cw/u2hLK3huZILDT6vCz4yVIwgCaI/Ez94S8kWIjjGr5+XPm2D757nNd7aeqmZv5rwf9Yhbspx9gTnlFmZOa+QNc5M6aDQhUA7DWTLV4D8HUOYQM19s81EMCN4NQrzQSnN6BkqMaT/yg8Cgb8AngPamWxmpoAJAlEsWIAuh9qJSPAgjLWoZnXwXsKeqRmopy1ycVgi6yrhVwxAvbHhFKpfTHLEgp2Yt4U8FOzwesjqWyvgcLlRPYR2VCJgAEA6CF8dxKQnWnYl1Ug/QtiPcSAeIJkdbd0AKJVYNCowtAH/UThFtrRx9WaNhfMRF1+4ZYAyxvA55/gcRF/+gT62ywqsBaKrrIuMHKI2GKldQ12+PPNLjQ70vWYHEF6N+FEuRwWaMFAE42Q4B0N+GbDggfFIsUjwm2vppcBUDtG697F6AcIe4EcWdgpXOisMAyM6ZAPLRxrVWQDqhWIDWqygdQXaUwaXc4u7OZ8xbanXfts+y5IZBYIZaQHEs1MlX/LSOosSKsvLQVpdXltp+q5qKTVXbBhVcQGn4cNcISAop/gU3Tan4+7Pzckxnrc+fPw95lJnkVm+0gmTZf/uIXzXfuoNU+3Wj333cvypRZtmDebKdYUTB9KBXv7Vi8VNOuygoYJiy4BxJkBPuwk4Bh/oCV0QDikYybwW5AdT5rN22sPKB+l1MDqUVFen0ztlmAseEhVKJzXzxQp4ViH9aPbVIwYH1RKeOQWIo2vmU74wUAGYtEUSShLP/qaAu4RAgegfX+rt90QwxIMeULqyJbmkFJa/jqG2FB4TWHuLaEpATAZqz/eOzFbbupWr+AQOwyW002QT2KpVWrV9g+Mjcq6e/rIUl6IcgSsPcLguD1kIUVqiiFP+vz1tU3Q1JCYlD1z7B35FJ2Tjbz1D676qNLbLghgWsVqVOL7RUxWGQPeTL+O5ogZniNbsDpkpJqiGwfa0XlNGfBIj5rmG3fsc2SkmJchoUXPpkdhIT3QZjINmdQPvy6d6iDGpjDZVemQPQMgNkh5olQSEM+vNVyLzwZ+Mpoqamsdvk9ut5u+jM8H3Z5TC3MAV2MhUAClY+eaCIIHTIKizG4GDISUrG+60LBMMvZ/WRjDRUAYO8DCO/H/fKDBB7Exm5ICh8kplJ1RbGuJHBdbdzvKvJnOiB247HWk0IkGjWLCNdDhw65NUqfIwJ1QQZtpg1CIcTIVLI04gGIa0pLHaCsLBUBxj2oi7qQYh04dJy5oMnlENx884fp8w22a9cWcjYudtY8sh/KZPwf2HcQ8igNZUiW7cXSb+PGZ7BMW2gz5i6yDso7Pv/12ywMAuOpn6y3L95dD5kRZTOxgwqj6eqZe0IhTDY/vwOmIIRqkFA+S5WtXJZj6QSptTHvJGBFFg858NCDD1kFRIYA4jVr12NRiemb7IxgvZ/e/Kx50N8WYcH1yBObIH/Ju8qZTTbFHmcRJsXAU/+9zG74eS0ESyQgeTVWev3YjpWxFkCgQ4pt+86YJdbaW4qxcVO4POoA1pAD35lt6//zgGVhPxnJBrCPfq92UsZIHWoFLxiskspalwfS1NLhwuMHIL3y75hr5/2wnusctAwIgrbGavpIjy0nUDyE6w5jjVa+x9G841bIPYiH1Fm8aqWVsBeYQ07U4QOH2DMkcl9qsXc7iN3UIvs9mRrh7CPiyQ6bi8osZ3qalRUctLmZZKngoTpC7tPsnLn2Pz+7F0VQjMso+synbqaipo+wuRz73u3fZ+5FiSGitbOF/IswlBszuAehZIedJGRuB6Rvt03lvRAT24zpM2zz5ufoOzG2lWyWbmz+1px7Pv33pMs6mT0rB4A+0Y4fwX6O6p75qEAUPN87FGDfvO3H9FWIQOayletmoyhCCcsmeNWylbZ32zHbtW0vhMh7ycg5aff/5X6Lik+hAGKxZGhWDwlczv5nzty5VkzbVFEcMsSeK4I+n4YaSHZY+fkFjiCIQ80ZLFKStXiE8SdbN38+TxdkQCSqKBEgqmiSEkQb+2HmBBEg/syt3vQZjW9thrVfcxk47JFEdDpx9Kk9oPrFuAfsm1GAjJUXjRlJySZUL6x/5/92tc3+yC6k231uXtTm3Zf13oM8MBEh9ZCqwRAcUmR1UBQzQt9OZYzr+QOQO03YYkn9IUJlROoO5iJfPoNs4ZTJIwWmr3cY/YprHwmyT37iM4xfXYPsuHyo0opmTHU60m9M6TD+NQ44jBMg44eDl//gbfWPiQiQ8c3666k/xu/l+Ad62frqlBXWpAJkkgB5W3X217mYSQLk7X2HJgmQt/f9+cde3SQBcvbtO0mAnKkNJyIoJmr/iZ5/Vo+/CQXIRNc30eMT7f8mFSBnrwBpIW8ziDNwGDibMj30c1paMi4a9WP515xDIrGNr8fOPjAAfEzWw5xFasirTaAYcIgirc7Ods7rYWATFKFRGN9Arq9fIIWg7XX2+S98zM7bcD7nvwLcAciypAB1OhjvI088SsF2MCr9ISIQQnHYCSC3NtsKKOr77M1fNX+PcJxOqBodGiNcFGHQ199JQSAOJ+BGHeAxPl4EAbswg3HSY1yRNPbzWEHb+BlHBIiw/lMWWJyKvBym/8Yk18Tj48w9cKLnjxEzY9fgnAT+ry2wxhUg7rCkQyyHb3FLp5Mib6QA0e+7AGFlS6ADrIB1AUYiQKoADcIB7gVa+3H4jUPFINBP6o8oAKrCgnwUE1gyeWNrACg1LXMaVdu+Lr9ganoqYC4HWeQ+QwQqL8IOaxRwai/+6OeuWU91bCfho0etnID1ZrqNrFdkaxSKX/aIlBgA1+UAPmvIzFDl9C7AoZ18z8OuQv+tpuJT8qMA5EyHjpYBhAHM3rfGzr2tlMpLgaIKeh+1o4Bq0/AMnzkty05SLR2MRUU/HTyUsN4pEDfTU+NsKYRAEH+rzBP5l/vgM/7zX/3eNr3wkmXNXQoglmn5yKUGqFxU2fXmb+bY8i/vpeKTymd+lYDdS7DXCIBTgM0AUI+kIn0Qix9vgJwggL20+Fiq4vscANAHMODP4JNtQztAvNrNA1KmBDmVQO5mAGRP7LF6IDsqsfCS+kBE0HzInj5AklZ8sQX+CVDUfa+hHZLxHffB4mmAgS8LrAA+Szaf15ewn2LUL8VVjZaXf9KBpPNys23J7CwUDlSdN1ZQvdnJZ+uxFnJSIqhmDlI2B8SBquNlG5SDrYkstnbv3OnIMVWkBtMnZszKxZqn2gEyauMgWNZly1fg3jNiu7FOipDKgardBdyv/QcO2Nq1axxIJ/9ykR/KupCNWgKqlF78wb0A2AQUCcCOgc0VaKpQY1+AddkWTV8eZn1VkAhMUuqLfQCFsmnrpk068Bb35t7I6kV9dQQURdkqftzrHsDBcPp0B+3mC/EUSkj3AKHO8iAflt84QHxqUhhB0e2oGAhGQhnSjpXKCLY/PagWBnntTvpqY3MvVkAQIIDDHR7YKeHr108l+Gh/vd364dXWU0nodjf++KhEWgc8UChgTZNHG2NjPoX8puVLplofE9Xm3YTfhqG68gD8MTzVAY48wj3JnlBALkHmteW2cPZ0vPtRtnD9wW7s+TvAaw82cAKPZNU2jUri/buPQexNs2LybYKUXROZaD2QCfc/ctIuvDQHe5jjgPZZln/8BEA7mRlklsgOXqHNBw4WQJB1odaZbjVeTYDmyVQdY49Ehoqq9kMIe1oFwFkKCfP8889BHNXbLbf8l3nNHbLyx2vtvnvvZUGJtJXLlzglQjwh642EzssKK4A5oOBYPs9pslyA3SGs08pKylA19FgmKjAaGlUUChzavg+SrIscDtKynaVaN+3W1IYajXksIlTAHnMZQGYYlj4+Pn70TB87WQ5YD1AG9gnLT8YHgLvCqcrKmlANEQLMBQkwjqI/HzhcjRVbAGBdLxkU3C/GRhcWUbKSU9+VXVgwWQgC+Kuo3s6dnWvzFy0AQN0CsZjk1qV+CMrZAMF1kCCZU9IB/LCrwQ7JGyDQj37aST5ELEqobsibNvpVRESsPUzgljwfO+lrIgV96asiAjOnokS7hLyOxkT6MGkTELUdLdUuP6gVwNAD0kHBAvXYXnXhJ9lGtUIDSq5c1HV9LNK1jLmAAG/A3imQJC3Mv1F2DJutJNQSbYwrLZSawwMZT9XM3wpE72UcZmEjJWlMJ6opPwDPHlRdbRCpwYGQea1dWE1Bg7N4gVOy6LNYo4IQEeKLWq0atURZDSRugj/2P1RG8J5DtOP0nBku+8ePzJ1o2oOpCgUAtl3cJeGeUoBoPEvm6Q35kon9n4DebTteYi4IgWBbQDU5hBGge1tnq7PQ66RtFXou8sOD55ZXlhOC1u5ssHRfZUPUCaivCnkBxjFx6fbwExAS5DJJWbZ330v2xS9+zklZS0uKbOHCefaNb9xq3//e9yHxDjoLrEceeQy7phm2ctVq2w5Qfv/9f4HMCLAFq9bZzsN5NsA88SGfU5EAACAASURBVIevzbXfbA+27CmJVl101CqLjtu5q1fS1/3t7j88iPItHWVMla1H9bd4XiZqtCrIAywBIXQFwidRFZJPBfsRFHOXbriSe98Caa/1KsR++os7sd0qttv/+7/twYcftSPMzcmpaRCZjbR/n71wxwX2tUd6nQ1SBMRACUSK7kt5ZY2ls8ZKIdPcytyELeWRn6y1ZV874SyUtG6GQC7uIxR97VcP2Ivfmu/25h/7PUpAFCgNEBgBWCm1o9KQEqeOeb32j2M5Ivq64s4W1ggPy0iJZ50EooY49qYoooM15tihw3YzXqpFJSXkShVYBMq6QOziisiTCeBmx6OcTEdluemp51BG1KLM8MMCq8VSUAEi7LLLN1yMLd5OKmLCLIUskN7mWktGFTrQAzAemGiPPvYYYe/J9t73Xu6I681PbbZnn9xiqQkp9pHrr8PiiXnPmwmY6pkOSIKTJ8ogMirYjBKIROVNJ7ZxsvDUpraDdhuAXOiChEV3TD9GDQgh/4mP3WR7drzA3NNvlSfz7POf+IgjVL/3iz+hbupEVXTIvvWtWyBTvW3zM39mmqq3qy67AhVgC5lGpfah6661r/zXV+nwHnbhZVdZLd559z/8FBaOYYyRBoiutfTvHqtk/1NBJoqybOZR0NEJQVANoT5mBxnj1lHB+cqMqWc8TsWi0eOU0qML4qOHMaL5uJ5272W/oM15F2ND1nBjIeeoPKXWYGyLYPBQBtxpQQjj5IfbD55SB7/RIW2M9Bhy+R/uoDZeQMN/CyBAcm7Yzt1gL8lYDMPisA3yOJQssQGe00thh0L9VEXVS5s3obJUxk4Ef1dK/9YcJBJEexipL7W3kwqki74qpUkQBRM+jNsRLBx7KTIJDoqwz37mS7wOmVp46kaExbE2YFMHQauqp5dJEGfh+goJ8vLZYKKT6Fv0+EQH4JerlfQJXyY2Xvn36QeQSQLktTdxkgB5i7r1m37bSQLkTTfVW/KHkwTIW9Lsb5M3nSRAzv5GTBIgZ2rDiQHUM9+BiZ5/Vo9PEiBn3/3P8hXOTgGC3T2FrzGo7YV+qy/0gO8oB1hZ1o5w4DuFIvEjR7Ag52ySgCON3HT0FUykQV1NO0WRUzgjl7vnRVN03dxST/amN+ccbP2Hu8i09LYbLlxtqz90NXhJtYVR+O6BgqObwtVZFAHvoki8ngL52CiwJHApUEvzGQmlmPlTNtoHNucfgbNLmKMJesFIRhEF+PB8uQ2Nkn85qkOyPO1ftvkdzwEZJ0DGCQ6d0U4jQCRkOO3M8Hq3YuLx8fciQFxN/v89ASLCQwcjkRmnW2Cd/ruXyZBTTJGac9wzuo9O48ehWs/3BWCqheCIAERrBTSIBOQQUBzJoVf2DSI9xDgJBBQw5S2rJPy4Z5ABMQjg0MthX5X1V79rA4BeFeoL0NGhLsuZlm5FeUcAnLtsKRWbyfHJtu357VZW32qtMGDFNY2A//i08XgsIEEqHVbs2GoIkG5ABQFou/ftwz6FSlDAvq3bd7gKZGrFbc/e49b39BW2+MvFgJXqsAANALLhsIEFx45RTZptSVRcHtm7h2DYBAsH4Ask6DsVu6cIf7zHV823rkYyKWDofMjK2LJlt8VQxf+12++wagLQV55/mVN/tHLg96ISfe+PFln6dWRcYEWzYFa2edGho1EszJw+FWClwC55xzprqCgBaBw0XwC+aZBBLeSoKNdE5eBBgPDDMIay7ZK9mAcWMAVHD9OG2VT1V1gQBEkrHuGDgB/KMAmgIlS+2k0AVn0AkC1YTozFuGCdAcDfww/heCIFUBHeXF1hvQShy4olLh6vOiqka8gS2PHSfoAOs2WLZpNJAijV3WJdgHatZA28lNdgHQDKSakEJ1PZ2QeQJqAxkGrPGFjTCICL/ZBOsq0QKZFDxTewpflDTMgmrRMwNR6f+CmQLnshPzz4nLJGCUJlUYV3vADLZcuXO3C9gYknDAJF4c3KKgjnXjdSTe7He6jKVdXPoQBKDqju7aaKfBAQMMxy11DhX+wHwKWsBw9AM39nwxQO4NKClY980mV35c1jvrz/AOBdP9+HAT1Xrljp+kFMRIzLXFEYazj3oB81TzhWOaP9CuUeJCC920YArZuqaiGwuq0PxYUvsjUFdiiPoRNiox7lRnkr8rXwRJcN099TZ9dfPst8uurNpxfvcnJCKrEHG4GwaKKvNlYB5DPW3nFOpnUxTjfvKbVa2joQEDAhKgMQH6XOIIxzQhjkQBx5F112cBfExdIU1DezqXzudAHXss85ifWMP4BTK8B1KpN4E4RDDPfAC/JG6pCkKTn27NY8I9/bUqZgv1bVDpAcjjVPoh3cj1USigpfgO3Q0DjUBbVUc/eikgiyRmJcli9f5kK+53Bva+lDUbT54sXzAQV32MYnXrALzl9p531xvZU/WuPY59/dfQ/AV6htuPwS7EoCrSj/KMHdALRY5YQD/B2kHwRgbTVbodEAuB0odfqYM6ZCKgxSzR3oNWxN1WScQHgM9hEehQKkE9sn4VxwkG4iFcHV3toHEYd0EBDNH6/8GghTxBHYzpCXAHiK24rlkL/ThRKi4EQfFdceAPiBEHHDlpKRjpVdAaqmMNt/CBA9HZ4FhYJYoFQe66Rt+xmPI7TpVIKJvSGcjjJHeXp7YNm0EuxUC+AA1jjNVLDPtkJIysVUo4eQ/yE7rXIWzBjmR2WViMiRpdMwjEA7fWfTU88C5OcSFKzcJQiupERA0UrImBRbfmWatRX4kbdDz2DMdteXYyGFvRjzJlyyywDRYjqCIqEJ8qOOvhcLEKzsCF0TUfCWReB4E5LP6SieilFICHispv1FckYzFpMIIN7z0kt2/GiezcNaMAimZQRgdZCx5kM/9OL6+/l3H3N2OXMwoifyeRz+yXiLZnRzT5gvvJiLSgFzG9sBSXHuCaFCoksENZ8nAKJMNoAKIVP4sWwUGwiYHxjodUob2ZBJ5RJC7oGL+ZKSgPlkE+D22nXrXQD0iZITcBf8nswmgb5lKAoyIXTTuD8CWRUcP4yNk6z00rHAm54NYYedlTJYyvnbgOBoO3CkCiUc2S/TMyEz7rV156x2WUAiY0aYf3/3u7uwxfq8bd+2wy6/bAP38YTt2b2P95lG9Ua4myMPQxLuPHAEyyYC7OlUv/rSDLvlnjpbvmiOleTtswuQvA4zHykD42RJFRkgx7BdUgD6YpueTjbInBku1+mP9z6ALDbfvnXb7fbr39w9Rl7Qqa+59nqA7hn28ONP2Ladu2gXb/vGbd+CDPkliqYqCKg6O/mX97v9y/vI+1i1apULbuvplqIIMoF7JBJ7OuRQAVZfLagnWjsbXbD87tuW2sKv5jnroUPfnffyHmjh5/cxX6Ce/OYse9dPGt09OEp/kK1YBmS7yOMjP1xg875ywA7eNt/O+14RNnXBrFcprJOJjvg4zMauV4o/+syGK650VlMv8rswCL+lrM0PPHC/BbNWqMggIDCUz8W8jJKtnnbaI0UPxHwu6o9kSJXGugpbhCq0j81lOOMwIyHOTkDelhCspE3wh264kjW4F5Iq2Z56/Cn2B3sgpD3s4zfdiD1mOoQf1pIhXhRR7IS86yIjqQ4/1ln24uEiS8iYxufh/kACpkKencC6MJH9SlbuLMtH8fT7399tH0cZFBseaDHB3vbs43+291x+IUqGKPv2Tx9g/UlCpVaBZdr17GdQYw4122MP3WPL2atkJMygyCOYzJGZ9pt77jIv1oxjxRXMU2H8O9ryIIVqsYOSAiQ8irA8yJB8xqT2YnMJXpfaSX1WQotsLJ1E3BVDHFVBSikDJwMLQ+V6ifAQ+dHCerpw4SIXLN/L3kfAfxN7I61XClTXGNd6N8rcpftLR3EEyPhG97X/PT0T5K/hY7lFsg85tQceJ0/yf7PKcj68wxEfARCYUoH4cY2VkMSyvZQNlkLbfSnqkGVVMPaM7VLgca3aL+7fu88pLmWXKtIjloIIPdbCvkaPh6EcUWZTVyeh7yhAw7gPTcxzfhQVfPqTX2Yv6eUs3kKDounXbPh1QDhVaTRG9rxCgkgl9jZ2wJowg0X94o3UH391v04ddl75+8kMkNO4v7M8iv+tTz8zAPa3vuq/yvMmCZC3952cJEDe3vfnH3t1kwTI2bfvJAFypjacCICdqP0nev5Ej5/x9d8EAXJWr69d6wQA9aQC5GwUIGDXFL45LJQi5whiEZQNqmKxNvI5oziPKbd1EMxCjj2y4t+3fzfOHXHg1zg2xKdSkEXxdzjFVuAhOlcJMxDO2AeTIRIEWxgKWOWO0Wo34QoyA8tzT2zrA0N8+F23+fC6KgY9AObF0Qb8Oonzij8FeqX27a//yEJ8o8nNlU38AG4fQRAhgRTLtkDM4MpBHmsfGcYkQtNTXiE9TkkZ3LlmrC7tdAJEvxsLQNfndjb6Z/iaqP+++RD013uTV68fb4kFliqZx/2f3VSsw7BruDFSRBZYpxMgziKLv3s5JP3Uv+VNLRWIyA2B7gKoBTQJWEnABzwIRcDJk0UujFosm7youwGFMsn5iKICuAMrHvmel3D4f++7r3RKi+kZSQBHrXx3YCFS6uxY0gjjFmBSiuf5ESoru3zCLA9AQYfsNsBsVWcr8HuED3HO+nNdTojUBMXkgqhydvqMGVhVcFgGIK0g2DUkKMoKf7nApt98SNQbFcXDzjpEwchlhBjPBDTzB4jrpAI7GxA+Ea969etY/iswZPWcadYCWeON1UITllHPPLMNADnHiqvb7Oe/u9+mz19mofGJZEBU24FfLLWVWIzU1JbajBkZthRliyfXFgpQ4Ev4thfWUdOocl+9YJnt2/OsxQBsphIw3cVgdEwdDR8ImdENSBoIaNAt26ce1AiAiAIFOiA3BlRNScW9QuEDqWAVoN/D521EvjVIPkU/IL0qSnW/wIcAvNt4zQBLT4hhsHlZC9cpxYMAagUE91JBv3sPBAj3fdG8OQTXkyXRARBBBb6Cmg8WEe5dM2DxyaHO27sfckYgi0Kr+UiWCEkxREV90YlCQBA/FwJ0tCDPluPrf4xgZ0+AmQSsPeIgXbbvegkwN5wq424IFcJ9sZDy43MKHJIneiUgcCgkhyq4dT3h9Jt6gBMv2NpwJi+BLAJXPJiAfPmdiBCRO00ATGs2TLWe6hBX6a1Jr6K8jEyAeNcPlf+QyL/9IFEGeW+BOt2ALwKAZ8+cZduwQlu5fCX9oRx7oGabOQOgH//1+XNzrLRgP8AfVeoA+1U8PqI2ppLfX4NEbYE6oRN1yBAIcAUB0QeLkNURwB2ZCujW1WiLcsJsVlqsDRCiXFUGaMXnUtVsU1OdlRcMWQYOcuesnmnoS2xXQZE9sbvPKHC1JXPTLQELmoYRrLPIGgjzHbVMLHekzlm2cA7gT6CzSJG6KZKwZ+WdKBzaH+WBB8RQJGMzBCVF5dEDbvqULdRz23sh6cyyZsbQhtA62BAp7FcWXPt2F5JZg9oKq6MWQpRfOkBIexrqjYsXOdXWFNRLweSP+EEOLpo/h7l3yP74h7sdsC0rset/fr3VPtFoTYzx3Xv2YVNXZR+56Qb6dLcdYlGJY3GZTsX3MNeYn3cMtcQ0lD6dgGDknmh6pw8FMya5Q3CibdZOeLnIpWEWgGGUK620uSefrR/kHZ7KEQ1NTd0AhoEuPzckNNL27GOcBojI8EUxQuYFpENabCjEawfV12bTssk2YDzWMY6TUHgVFJMDkx5tjz3ZRJugjojyh2TBrxGCoJ3+EUb/a2Bswu45j3/Zrh2nb0/NynRVxqmAsZ5kEgSHBAL0YafFtxdjXYBkfn4+OUcrHFFTDXF5PL/QhXLnF54E8Gyw8y64iGsO5/UKGBtxzi6pD3LgvZ9ebaPNKGFQRDVilxeFigU+xwYAPvsgfT0FfHf2QQYTnExWUis3VhkRDTyuQOBQrI2SUZ81N9Q4W8ER5k3N2/X48KtiPAKrP20EjpCdtGPrSbvumnMdARtAf/BmbLUCtGoR9ufnE8Vl1oSvVWPbqMVAZGkNjiNwfQBiRIC+rJqOFZZgC4hFHZUUCZAQg2woAiAx1WbRWI8hFkCBEyKKg/dXQDkEJWqNQMbyeKh5D9dVjrVfEjkch8k4yp01B1KjERC/zaZkK3uGIHfUCVq7RHb7ML71cwfk6b4D+1y+wt59e+y97/83N8abZPlH+x0m6Pok1m6BIdGOfAkFwNfGRqH1F198IQqPbU7po+ykBOZT2V9J/vqrX/0GoLmN/jLT/ENjrIM22E5I+ow5c7H5GrTbP5JgX/o5Sqr1EGEQ6p1Ylc3NnUEo9mE7ePg4AHulnUdotw+fNdS339auWmqbn32e68knz6aDfKQ15GmEQHg8SfVIhF13w00u/P1+bKH6uR5ZMi1YuNB+fBMqo1NfH/sV2RHkadVUl9gF551Hv4LELKuHmBxARaCciUb6vQ+5Hwewi8MqMD6Ez40qrmvE9t++1L1K9sd3Osu1YEgnbZCkPjjx40W24Kv5biPVrk0i+V7DqOT23z7HZn96n434oDigfTSnxFLooDU6kT5UXVxs+3bsoIiB4G7GfyRFBB30tZ0o+rKwRpy7ZLE99uijNoI6YSrzWDAgdtaMWXbnr+8xb3KiygHLkyBTpCiKjKR/oAYdZq3LJRgpCZvDFpQsUyEuvvHN79uKVcvtynedB/FKfgxj5N67/2htzLUfvvZDZHVU2dKF2Kz5dFv+kT3chxzI1ibsBYOwxsyzwycbLCA81ikH05l/nn3xBeZVbM6w6Gvnen/8058jbY60JYvm2TSsyiLhDLywwITZQamYYH98bLuFxUwBtD9i7yY8Ly2VscF7dTVXWi1z3LplF6Hy6odATbc/P/EYiknGQ0SCbdlViPoy1zqxzKuE4PCCCJJatROlR01dHXujPktKSXbEn1Q7IbTjjBk5Tr2huUNKiBjW2yhycKSsVCVTB3OXVCBZKC+bUIMOMJe6qiYC1NWP3brM+2iD76ywFJSuEPPXIUAmOnipv2he9tQLMS9on6g1ufCuNTbzIzshKCk4kO0V/21nTyjFRzPqm0jmzHCIX+V+6XqUVRLCWFWmlmw8WyD+K1nfQ/mdhBpSfySyN5Bqs46CCClClEvjxjpziK6/l8KOILK82luYv8KSyJH7pFOGeI4G0G8oHBmVT65k4qek1i9XSon++OcnQNy9eB31x2uPHJMKkL9qkVP2ABPBKP/IxycJkL/9AD4JwP4je+abee1JAuTNtNK/6t9Mjr+zv7OTBMjfPv9P3PoTA7jj4PDEr/VXfzFJgPwNjfb3fcrZKkB6KXSWrXAfuN0w2IniBSI5v8qWd2y/jCXvAJm0EA4qOA2PwH0F0OLf3nmhpc6cY9+49ftYIbc6JXsEhaTN2JAng+Eqb7EXd55g8LOi4mOcLePBptopeD7PstcuoxAs3GrBBbzAOrJypvMY7g0vPkfO5GzOc36c5frAwmvsy5/9GgX4UzhuUswI9pZC5ucouGI756SQkHAK6YiucCTGqwu7xn9+NQEy1vbj5IcjQGS9cYYhMPH4ORsFyJgiZYypeYsyQAQAn06AqIF0TeO/Uwj6+MFJ1Mc4ATJOkAxwENWBWtWFA7Ihkq8YIN+ALA4ERgGUJQKQnKTaf5DHpRIRoKSDbgv+17GoKroBxzIzpgI6d1INXkCFepwlEAK+ask8a6krs0MvbaPiPRT1QTZAfaKFYb0SRsXo81t22cm6NheALDAnn5wPX/8gLK4A8+gkMVS/TwM02Lpjp/PUDkHCdBhgL3PaVID6AaqgG636nvU2/xN5duCOXFv81WJrIwS8hw7vI/skADGlRXvzLWJiGtcaRlXqIMBbVyuWOTAhmfHBtnrpQpdX8Ogjm7CuiLJf3nW/ffSz/2m//sNDtvPQMes/9HHX8RZ8Zh+KhkbUJ5n2oWuvtr5m7EG2bLW5XE8PYbt+MAYy6pH11TS8z8MgDPwBDGVToSpLBZ/KyqcNQiMSYqEJYFI+dVLQqNpfmSBVVK/Wk/+xZMECpwIZpCrUhZAD9qrSvx/P/yJ8zSXnovbTerl/0ZALqfExfE7sZFSFDQjjBao6gJ2OSJCDhyAqAH5n0f4jyLZaCQv2w6ImGMuW6tZ+27m/EiDGh+yHNEeAqLJT0EQf7zsN4KcLYKYWADeITBNfAFjwCFQOhLFzzdEu+6HFQsl/UcCxnwMusdUC/A7hd7Hc71wAMylBOmFZW7FvEfChCSaVKt0uSKNBAJigUwGrDViDyDIoEfDIDxLEhwlGmSRzz4m2zgqAFsiiDtpaALnAZ4E/CjmWSimYNimn/wUCzIwyLjpp504Rc1zLHEDXUTIfCvNPuDwJ4T7hoYFYocUC2ve4vJVd27ZbNiHuQfT5eEDkxqoq1/76e/9gcjSYKLcdKDEPJty4tOkAQ6gZvNvtg1ddZiPNXQ4I90JGJy/5GpQUjaVdZMwsMF9svo5QiVxNwvemfbQDyoVpaUEWgUpnkAk2hMClDKzbYoI8bR6WbLV4zbeg9BDwvw2Qb8nKpVQ39xAMm4+aZC3kYQG2SYQ4QSZ4QzRGMHkXVTZYUcWwKW9JxFjunDTA8FDnnb9/705Ab+y0CAquqWx2Nk1+/uHke5ywfcy9CxckUfkcCBAaDSmShF//FMijg/bnP20mSDzWqSU+8IFrLeadsZZ3T7Ft274LO6csgL0qAsEXQJwA4sOcV5HdI+KmFoIuC8ujdkiNfsB02ZN5UNHfTrZJAiHZLTXlSAOpDuZ+9HapkjnELVjDgIOtrfR1HJni4oJcTo4f88Eo7RdDRssTm44DqEqZAJnBYtWPjVQiYc8KV2/BVk0ZC00C8xNpT0DEzVsOOALkgU1NNn82r5kcY+0Atv5aMJk/Zs2d4wKnG5vJhummj8zJpeKZF0eOWMtnG0bFtWzZEsjfAGcLJ39+VRNsJjRec+BsQNYhfh6gfzz9DKqPXJQiRSVkWfvbfKq4UxhPB7EPSkUFll943N557SyrPoKlF4RBX1+PRVEZP1xXiQUbY5+5uYFxLwu8AHJtqqtQFfniLznohf1RHeAjFdaM4TSq86Mgb7tQpgShtND8MkJfV4X4gYOHWLSZw1kUw6kukC1NEuMvinExCCnQx/gLZkwN89lbGWdDjHI0IQRGd6HiiHeBxQkQIL0ArgJqZetUClgfS9B0DaSDD/c2KTODivdGSyAUXoq9DOZUpgIA2kH+Hg4aJY1WZOX4KHeog76jqgxZ/smCrrqmDgKXinjmrsXLAO7ZjPQAeoucXP+Od1ANr/vBHMAcJDK0lrHdjvVdIcqHKViIrV4LgQRounvPLpRl6wia3w4Rg2UQfWsRod01kHl79u6GFA5yAfY7UVwoR0qfJRdFwAzIz2gsm5ohlB56ZKMFRiXa1l37UKFEuqyDn3whx362UZ6ebCwAykd62h0Iv3blcrdBqoVA/dgnvmZ//NM9tCuqh4EWO3Jwj/3xvj9RMRJq77z83fbUc1sBxcmQmjaDuQ1yDfK1q7ffHt+0iY0SIdGsoZt/TGbVf+1nvQsm7Hkq5FkAqoBCiJlqu5Dgb3/yJYqLalALNDLOOrA7bLUe5j5EivTtJIvB0u0wBDQaG8bOgLhEZy3mKcIcklxR1grhPvj1TMv9ciHzY5ht/UL8q3avC79wkPybduaU9dZOX4mArI4BqPfh3pcyj1ZiQ5kBkf00uV7rzj+P9w6wEkDsCy+/3B56/DHG+FRUIi+5wocFi5ajyIm0xzY+zTwc4fJ5BlmP0jOSGUvlzA+DKJE0r4YzZ0IWkLVShuqpSWQ98qM5qGj8WDcrUPYd3LuXTK0L7YJzz3H2cNWlhfb043+yLF7rsovOR63XiUqyBSVhFeqNZFQe5eTsZKB6Q5kBYZuD8mLevOX2wDOPQfQeoupnP7ZnmdiYLWcPEGMzIEc7G2tsH3klrb3e9vzW/ZaC1eW7330ZVp7hqFiPWBSy5xgssrY8g5ph6mxUP4csF3u87/z0DhsNiEBxt9CefHa7rVq/zmUFFUEYTc3KogBD1UMDLp/LD3WE1vl62UOxKZcFVhVjvBElRCDrpiwhZbWnsD7twfR7FZwEs4ZKDSJiU3OL9mAa0+OWVrL60vo1rEB07S9Oyb/HN7ung+ln2gBr6+qjIhnmNmXvDNN2J3+3znJv3s2cF+TIRoWfd3PI0GeQIkTrtCzqJCNXGLtC2xvZr7WyH9SeRIUTyvfIP3bcrb/RVGGJAFEGWh/7kiHmglrUi8o4yYAgG0ZmLrusfvwIR4aYBclkiQxPtksuvMoS4zg4QP55jIoEYQ0ZD7dzW+6xXf+/CgEydrAZO4y8EXk1SYC89vA9aYH194Uj/v6vNqkA+fu36d/zFScJkL9na/6zvdYkAXL2d2ySADlTG04EwE7U/hM9f6LHz/j6kwTIRM3/D3/8bAkQWeRXglFEU3wq15FWsi2HsLJXgbmwbilA+iAyQsH6Bod6RIe47w9deK5NW7PO/uMr3+ScheIcAkUW1l1gTvq3irt8yXbt7ungfApmMiJCpA0sqt8++qH32VSKpz0o6P38V79iN5Ij/ZEffdspQx58+H45W9lCrOaPHC6wptou+/JnbrXczPlWU0IGCYV7/p6cd7CiDg4J40wPMeK2/eOFXKfPJ2O5Gq/08bEzz7igQUTIW0+AvKJAEf5z1hkg+T9f8oadLufmPX/1mKys1EC62aricw3EQXWcAJF/tBgyNZoOs/oa/7tAwKZeGYy7RlVG+niF3SuNLi81VYzqwDoCQCYQMICDsSoSO7FEGgWES6UCtJtqUx/801vwtW4HIJs/Owe7Ka6tn6rGFuxEFsx2thdlkBxXvPMyO7L/MNcVZrv2HgA4CQO48aNqtM6OFxWbH0DZsRMlBJSOUk27ygWgC9hRELAInwCuW6Bs0U8W29ov5iv4hMrwAHv261Ms6fptBK8SDg1oNgwoG+ty3ZsUdwAAIABJREFUSjwsGcuZmZmEkmIRNQBY2oRlTFpchK1ZnGO52Kc01LfYl774X3bhRVfYlp37raF90F743fmubbI/uJ1A10gAnR6quUPshuuvtrgIgrlJLzkAOOQL6OgByRIF4ZJIsK/IlWyqpWWPEwyo1gHoH0r1NmiBNWCREgvYOES751EJ6gfwnML1yrIpmMrIJx5+2K4EYOpDDQPPwGu183s8/VG79AOiVWKrIvVCehrVphANbQxYBdQn8jkHIX9UyauciGEq6WWnUVJa4RixaICKAAgtLyxldH86sDiLhmCqIU26nNDuCCo7BZ7K2kIh4SKX4giUTSbUV9cuYLGxpdG1QyyV54OoD+r5XTiAh65bQb91ADjlgJsJVHo3Y3sUCujjy0S0YPFiO4oNVRPApkAfXa/6bCdKokiUK7LUkmLBh74lIG/IVYL7ACgCpgNsZs+YbllL/a0qj2p8AOthqm67ujsslXDkYdq2mer3YO6/qlkFbvdSPSv2oJk8D1W176ePrVu7zmW85FGBXo+d2CoyAPLzj9mqFUuwtmkCDNvvCLzsqZkWA7DpA3jXj41OFEBeIVX8YVhoNVOZX93SbQXldSg6pELAbio50tIhn9YvWGKN2JYEYLNSWV2Gb/wxG4I4unTpSmsAwK4B6OsHzL/7yVI+M9nbVIj3DntaMSBR7pws++CVF6ICAHRvxx8/Ohzbqv1U/g9hycMkh3+gANUA2jKJMI9mFEu6vrkQFT5M0LKe6x4iJ+RIpWXPmWmPPnmMkGmUJ+uXoCzysmOH91lIACG65MnIdz08LAYQuhkiys9+vKOBxYGskvRYy0HNtRTbnxFs2USaNNRVM34Igsb+5QTj8sp3vdt8V6lXmj3//X0uU6QTKx5VV7fThhVlJShucuww9jcpqenMJ8p86XL5H+30t0Cw8UTGzSigci/ZGZIEdrWj1qFdW7F7Ahd21igiftSfRHx0A+YOAyKLrMs7Xg14bIDQBIun+zO+PC2F8VZZyliekuCygTq6RwCHo8yHflBQjK8jVk1PPU/eDp9x9kKCqmjDAMjWMqqUZ5L5MX3GVJRnzAmQps0QITkzUYwxpynDQn0tnv4ZCxl3aPdLNpeq/Rb6WgH94fDhI3bNBz7gfP+fYg4I4/oisZ+Sxd1+CMc5gLBTsLfpYlyPAuSLZFl2fqyd2Ntj6QB/npClIxBv3oDaoygn+hTOzlytHJpRclN6CD/vwAOfW4YKpMcRByKfp0Cm+LPwSjkWzAIdxL8ZEFj4lFgxWSsiFgRMikAQONkN6SEAUkRNB1XmPpCPms+7qepWVkMTYR/6r6q1g5hnIhn7IsEViOzHuD5yLM9SGRO9zCswWVgLYb+F1VBDazOfI5WxEsy6MOAs7LSI90DshACSyupnUFkBImMBbKW8UCV7Ef0oAVJGpMgg7+FFfo1IT4W3J6AOjGCOlJVeNn2un7/ZDZnRy73JxZ6tqLgIAmSVs9HbvVdWUWvs17/6o1111dWseR6Wx7VqvRJgK+se5RbImuzJp59mI6MNRyg2ZkuxNJtP3/e1F3fusW3Yw9VDkoosUXj8L/9zgf15uz/ZHrkQygP2/FOPM/eW2PmA8bEo3RqwuPvcl75qt9x6m00lED7UZ9COHt5v9z7wZ8tEZrRi7Xn2xwcfYZ5MsqLyKoskYyYf+7oVq9fYvoMHnVpSZPBfvrHEbv5ZJSRVG1k9K7geZVC1QIqjLoEIeuyRpxgLwWQslfE5EsnfgFxlLYlPjUbNlGaBYZ4QXgedQoTUesLaOskSycACEqIdEs0TEk6kk9qw9Eewf3wlXP+ipUNmNZJnE0rfVuV/1qx4qwWUP4d1NpTnsAhYCETpsYOQABAZB7ARlC2iJ2SzN+tuCn1aRNhWcqFWkxNUVljgiPnGli4I9KlWUlGDEieccduD8m8mn2sYoBvbyhc2Ww/zYTy5Jh38fUxkHBaaKBZRIyrjJQKifhCwf4BiipOFx+ySi9bbmpWLsJcMsh9+/9tkd3jZFz75cbe2RrIh7e5sYs31sI2PbmU/Eg7ZHordY71Nxxqzg8/cy7r0541PMXbT7NGNT9oXPv85206FzrveeT5Wg/QPlKIZ9Lk/P/QYYH4nNk3J3N8Iey8y58r6Y1TpoIT1CSI7rAHbtm0Wh4fedKzVdmKT98gzW23x6g2WV1jGvWyD/EfhwlykNUxB9urXIShtpFT14DrCaEftWQbZP/nQ7wpR9knhlMy9aKcYQ4NPREEfg72EAgiRCCITpAbxlNRZ/3Per+MA+dim0xEfjLFxMuD1No56zunEyPjPLisOgqWPsSKr00M/WeSenvmhF7l/YawfCU7l0cE80YDiTf+VQk8ZQ3pce0DZX4lIVAaI9mPKbtMeMRm11TYKQ7SfTGZM+zMfaT6oZ9/SxPwpwkOEz8joAAeVUTcn9fWOQMaMBaN3tA5aSsI0+sBV7FkgzPzwz4UAUQHDIAUa2s/4Mxa0J5V65u1sgfWGm/lTD6DTnuhPXn789QgQ9Y8zVYBN9OJvRil0ptc42+dPdH1nfnySADm79vvHP3uSAPnHt/HZvcOZLUje2vF9dp9s8tkTtcAkATJRC038+NkpAP/Vx9frFeOcFWnxmhtyVq/1T0CATNR+Z6F/cS15Vu038eCY+C9cnt8bf535+vTc8fVLSgh9qwBT/x3bV0sgMQJWNowDgZ8/BuLkSIaDQRUUHrWvfvrT9us/Psi5ypsC4AiwChVXq/jTKN6Mg0xpA/+KBlc5gXtFHG01AC41hDq/1j513TX2hyc3kkfLWZPX/NQV59rnf/sjO1mZZw/ff5el4RgRhmtJEkVcm+7daD/92QN4pYNZDYfYUI8nbigSHHBd5EcHgRurMFyuPjpXtaK0lwhBWLsTLIzb/p7a6DsCxBW+eWDEgTr+NQegcSvjN3Nvz9YCC7kErTzGG+jrdQmQ4794Y1Ljtbd+xr/vfvlXIkNOJz2O/2zxX/WUWR/fP2Z7JRJk3ApBjaNG4luHWCk59PgQFX4iTMb/TuHKApxfUd8LPnv1lxg0fcm7WRkKer5eT1/9gGLe5GJEA5K3AtR7CfAE6BXgPyMrA9uVEUC6UcvNSkcJUoH1TYfNQdGxcPY8e+j+B23DpZfbg/ffT+dKIQg63QoBebYDVh/DmmWA14qg6tuLkm+Blr7qGALwAMYLyOHQ1zm30jEBcmZOz8KfvMl+cuevzfZ8wuI/+AKARTLECgA6Fdaq/oQdIHuAAGlssOoBP2UrNWdGJpKkYIsHRFVY847te5wnfD0WOvfdtsCyrtpowVGEwlK1GhAiRhBg3qsXkHimJcQEWQL5J51UyYImukDzaIAQqT7a8QGXl7o3gzMI4EjgprqJ2lC2PdEABNwY2wvI7Q2DORPQRqTFvffcbe+99oMMFMgmKuKVr9EG+BAEMFUBkRESQGgxoH4NJEPuzFzIIPnuNzkLqnDUGUNUeY9QTe0jMIb7LcKkDtChFvBUg0QEVRJWUX0ArY2oTyh5tiqA536AhTgAj2bIIW8+RwJ/097cSoU5Nhj0j0gALQecMKdI4TBK1fYgE9ewbI14n0Ceo9yAfVTJyvKKEnhngzLK7KOgcx8G9n5AcYEnsdh+yMpHlfS+tFUYNjqdEDf9EEKqmPUj60G2ZwLdlAMQC2m2b/9eW7J0sc1ZSwV5HuASpFEIQGJ7HVZgAOad9LcQACZVsPsDEnehRPEHdO0GABylg59EMRNPX5KS4/ixQjfBZQLk1VDNPBvJmmxFZDfVgpWWL0BqbvY0gOhe7qUv6pY6F9quvJFGMlOOFePrjx1WO/2kjvszDFC+dN48W0SwslQZw+RbtHU0koOx2+aTixIFu1wNEN8NsF0LUNTNZ9y2G1IK3DKAoO+TLcOoBabZhwDeumuLrbe+1OJRSdRjo1RwssK6kduM+oeiGlGOghfAYSj9asjl2ORQER3OfF+CNdyIT7A1AphHJyoYeisSPQKdokJsxrREsPxuwFzID+5VN0oSDMYYw8GoDOrsodIRKrEBmGcG26c++VHyUg5BbDE+sKlKiCPfANBPZOo21DHTs3MgGjKdndGCm3Lt8G9PULl/wpYuWeByV4rIyYgAiKzDAiaRIGgB38oMKaSaPACwM5nXG+lGJcS1BEKgtRI+0VhPlT2SlUj6RgNjeBqg8hECjqNiAsmmwNdK843CumH2wwFPCwvrAbKZe7D8Sk0k8Bu1Ri/gnKzlKmoJvY8mmBflUSdV2I0QWn5UtD+3rRGVGUTmLD/IkSRnkyVrmiRUYTGx4QCwCQB47ZC62PABsObOzAZsG4T4wf8fBdIw5OYmqvfnYpGkviu/yVLG/TSyQ6oB9Lbu3GFLlhGSDajZR4ZHAOSLyJIC7ABPANrPxLYnjEUuJbvf2msgGBR4pQBwPoQfc/IoYPEQY3II8NRLij0GQB9J752QIO3c03YIkDYAbhEgEVjIQWGg+uijD3gwp9EvmOPLyyqY6xqcBFQqMwFrgSgCFKYt8FFV3iIjBDr3M24FfHoyt3axYRhhvPIHLgsqAjZM1jpaL2RjlY/1XSJqj2Hex4PHwxm/7ShvOrhWSUVh1RwpI6VHCwu3rIhEcoqolgJEYL/IGAG/jQSqN0N2xKMyGYNvqc5gMDYzXjUmk5krlB0k5Y9IUOVVHDh00M0BofSrUUijBNSFyhM6fPQQtmWL7SkUBxsuv4Kq+z5nA9bCGpHIPVauwi5sreYvWmTPPf+iCyD/wx/vsylkf/z7zR91FmgjKG3+5677sEaLBZT1s+99Yqr9+vEeW7pgjiMYHbkDSfXd73wLJU28XXvd9ZA1rXbX3X+gcj/Nbrj2GojqOkf+PfnMc7Zo2WpI0gFyUxrsEQLB/+PWb9nPf30X6yRgM/OnQHEpWp758Xl20x2FWPgl2guoRb7ylS/R3j30q1ruS7sVQIwfOnjcli1ZZ7t3H+PWKPy93ylgIrF8S4QEae+ut0IKA6qxapw1e7EVFpcyn6OWY5KW7ZaIcS+IjFrsFKvvHNt/5H6O+RmwWZxZN/199izyOaYE2WMPP2Lrlq+ypXPmo6iKthpI9jIINc2XZajamiG8+pnhe1i/Mgnt1vxcz7q0cME81IqVWB5VsXZQHJCURr/AR5X7KvVZmnKlWDNTk1BBYH947PBhy8qcDhmygzwMqa38IayZR5kv2loGLDoi3qkH/HxGbWZOMhZZ8dhXktGC5d6erbvtli9/1anjvLDdmz83A0UzmU0VHdZMfkQ+qrh4cmSmQZzVUzywaesOe4rvxWvOweouFiVkGKq2wxZCVUJmcrxdTNVOH3Zp+3btgvgLsROFlYTXx9sslHMZGbFYYmINV9tKLlc3eS4PYFvobTmM6UXnrrXNOw/YL+9+wmbMWsB+YBjSLtztqZQ91M3aXaeQPeYtqR8VUN/DOiyJtfJ59N/dqGbU/6egpBhCGaMxKatL5WhIBaJNcBDrYBvjyR/i8HQCxEEW4xs2bYyZm86EgDsbVMa2vsdVv+O5IKfvS1Pe/wx7qzH7OeX2BEMyNjCeNI56mDfq2C9oMx7KY5pPZFk5TL8uR8UTxJqvDJN01KIj9BGpXeq5p86fVkUJUmBxlSJHWilOkJWjUxwPYjXW1cB+I4bHvFC7sCZCePRi6zbcj3VWXIZde82NKE0ptmnvxaYPez4IW0ndlUkmlZvIzn9mBmSSAPmrI83/4heTBMj/orHekj+dJEDekmb/X7zpJAHyv2isf7E/nSRAzv6GThIgZ2rDiQD8s23/NwPyvuF7TBIg/yIEiOYxnTX+mgAZIsd1EKwEKIpzjT8YhZw1cAOJj3KRDrL8rgM3kTtFH8W2KSnY0jc0uwJc4dnKBknhXFlP0SAJh5x9whx204kLjRxHlJMaGO5vHzhngZ3/yWts/vLp9qeH78GGvZrzZDIFwQutlLzK/c8fsu//928sNQ574yrs1wOinIrfFxeiGgqNx1yVWp2wQIWWOk/prKWfXyFAxnqyjn9ObcFn9qZY7rVniLeGADl1bWa3/BWllXPTK6TGawfjaar+vxqnryVAXm8gj5MiuR/Dz9sxReLEXrkED4Wjn/J3lg+TSA+14Diz5KEKOvf16ssen1j0dyI99KWboS+9hg7RymgYBMwLAbRqw+7GF8BFJMkgB9wMwpd9YMvCCYuJxOe+nIDweTnZ3PhAgL5+SIuZdgw/8Q4q/OWtHxmbgH0VCofGVnvqxe1Yc6AGIH9hHlIiKSUy8Pfe9bVs9/7vvrPV1p+z1goO7LVcqr2bsVSoqG2m4rbOSmtb7MR9F1k6SpBuqqsDsGyaTVW8D0CKJ2BBAjYU2198EYuLcJsHSzfUjRUMAGRKcpqriH9p9366ua/95eu5lnH1JsuePZfXCHIeclGEV/d3N1AlDbCPZ35KRKiFcQO9ObknxuFDzuDwAyhspxJVmQjdEAoKOpfnfgAA2wAVnjq4S+kgT+xyBZ3yeaR0CIcIkU2RrlFe/W2AKNG8ZicgfRdqCjFVxEFTKd8GGNAFQKLwUWxGaDNVWCL5cMqIHkgmD4GqyoZhoIj0OEHwr2xteggAlzWRPLc12HoBayub2qkmjqB6OAmbnWbu6QgVnAnO3krkh7IDBrDicnIrWQDJyovr86OyPh4SYhSVhEKWGwA2agDbBAzWY4nFu9sAthe+XKc3z2sEMEsgPFkAsnJm3EBPiMWnvQuyxA+wFisjvr0BbwUeiTRRoLU80n/1qzsBkWfYhuvnW+UR+hRgaDDffeQ3+HI9vYCZAQA3A3zGQcCabsitANpEIdtBgLxSJynAWNXgFRWoNALJG2DaUIX0PIJumwA1SwC0AwHkZCmyZuUSwPkqgu7JikDNMQAIqv7eDAHyAlXjmTlzrQ/guIZq8OMENc8h8DqIyTAHos2bXJkEbFZefG6znbdsuXWXYmtEWXYTAHY9IHebXgdgt76ijkmS+8z9TwPQ/cyHrsakv9rayo+7CmVP7tuBvBNW0gBpxn0IoaK8W58HAiolPhpiERstLJREJpwkVDcEKx/PQPJXeofIvHgOUhEQlHt86YULLRl7rZaaMtQCXlbL5+9oxfcfC5pnn620Z+oMoD8GO6HFEEANkIB7bcWyHBcinYO3YXb2VNu3by8gfLsVUcl+zTXXQBoASJ9HRscTrVTr77ZZqD58AeNPFhUC4pGpwfyiHAJPANkgCIgS7GH8AcWTUQ/5IEMMwIvRZ7jPGqrrbe/eZgD0YFRE5EYIgKN9SktqHDFLV4cd90EJxj2GoJTNmthx2cSwBtH/sGlhDhLp1U6blmIBNm0mwVIC5moJwWaq84UErawnh4QhEkm7BdHXjxC+nJGZCgGSwPX5ANRDcNKutTWVgPNRtE0cZABV2Kh/ZOXTiIe/gMnKyipbgZ3RFqqbZ8+Zhwdkk/1l4xOE2CfYBRe90/V1EX5VgH+t9En1a9kUhUGMZtE35i8PtrbaMEgJgs2ZHwYB77wgQr1ELjMHjQjMw8pqiDHdBVHVDujHLaefSkVC1TNA4qiUGIxzb8Yp1Iz5QBQOAbrWo9jqYF6Q0sKTPKMBKqVFPmml9EXOOcyY1Xyt+b6HKnsRkP7cG4wOse0hh0VEOfdI1nKqPtAiG8S8VIVSLoxr9WFu8uL+eDNXKydDss0wAP1ePksmtlgKoW7GBicKxZCeL4tCWfMpWEzV7lqoTzJWRIbEMgeLzFEYeDtAfQvkeTmh0LGQlL6M17gEcoby8lF+DBASnQkI64+SBrAU1Ysq5qeQI9HQVE+mRavLKVIYdAbkQC/zayogbAybmlpseTx5jyNY8cyZv8AOHc6DcD5oO3ft5r6n2I9+dIc9tvk5e3rHPkhML4tj7v7eJ7Jty9FIgs2TyWOBVIXQbGUu38p6kQoJFMV158yaa9/93g8gXIbsy1/4LOqddtRydY6A94KojIhLsVu+/T27htyPBuaL/UfyyP0Yph2rUZGF2Z++sdx+vzvU9jNuZMd17x8ecCH2t3ztKxA4Vbz2dyBl50AsVmGP2I5KYCokNgoZ5lUv1pblKxY7glVijWefe562QWWHvKmRwZKOLV0RRPkgfUUWklFUsezHgi07O5s5v4usBkLAuZe9WK7lHTls69atRc3RDsmAMpABlxgRZ4tnzbMtz0IYUaVfg9QqkHFcKpIDALyLuXUKIfWtzK9Saqk6ZojNZS19DwdJi0LtMsJAa2EOyEFZBaRtC+dmMT9Os2IUcXmopmblzrfbb/8RllwJ9tGP30QPboFMLLHSky2Q/PX0palOVebt3QlZglKIe+6NUi7ML8IWz1mAgvQYVo4pNic3HSUcatF+X9YorhUyXCSTAtC3EHLfwefJyJltKVk59jQZUOm87mWXXWK3ff0WO2/dKktiLsrmPoeyMS4/WWbPPfcSY/hCC43wolKIeYP5ortj0H7760epGgqwGXPn2/3YfoUkxVrmrEW2dXeRsyW7+j2X2aFD+1n3Uuif3bbpmWcsGsXVPMiSZvq18l4amDvCI5hXKPSQDdZ+Ch9UCKEMkBDmBm/mGuV9NPF3ytKQfFu6DylAAiFCRICM6UC0TXvFJskpQBwBcmYQa3xDPLZ5Hnt+wS+X2bTrtzMGCQmESJLaS/ZWzRQTaM8oC0qpOpzPLPOCcrtEogTQOFrDlQvTDtFUxzhLRcGjx0Xo9DMX+XLa0J5R79TMZ1Jf6eazRNPPdaBohFgZy+/qhQRpd+t5Xw+VVF0DLhBduR8iPbw9A92/P3bTpyEgM6ytGYUcutjI8BhIt+pTUndsTv+JJSCTBMjrnWre7O8mCZA321Jv1d9NEiBvVcu/2fedJEDebEv96/3dJAFy9vd0kgA5UxtOEiCvLSl/dWud+dFX26GOr6Wnr6mTChC1wDgBcooEcarqsZZVjnUPZ18pQIIpYu/EMr4bB5JYcB6FnavITGeZSlwQoimU8+FgLbeNT77/A/brhx8Fc/F3qnPlM8YQwzBI0aqiIKZkpNs5WJ7Pv+Ry+9CN14JVo5D377FPbFhll37hJjt8fB9Fq20U38+y5PhMCu/i7P67H7XvfvMOcIVo7MjBwMD4hlGV+IKfdoFRJuOco3iEJgpFp06d5kgQ4SWv3kON2WK9fQgQKW5e6cVnbYF1+vB4MwTIeDVf3k8WuqfOhAhxYNcpNYiq+lRxp4lItkIiNNSC+ln/lnWDvt5oo6oqv/FJTH/zqipCALVe7HJkf9JN5ac/ljYCbnX4TSKo1wf7i9FBbJlG+qyRqvIVeLSHogxoQMGwZvlq2/TII4Q/A5QDrHQBBCoTwQcp0kuHjhKO3eGqrGcvWWpHvjem+HjvXe3Y3RQDqsy2NLyzFxCga43ldmTvHvOBUXt+O4HQwbF271+esJFDn3bPyfnkHgB4gD084KZPJ5iZ6u29e/baAqpdY7F+qCotcvkdWdgp+QK+V1RW2yP/OcOiL73f0gCU5sxf6EJUK6g8DaSadYgMkDASsmPCAGyxk5qBR7on1x4H8CcSwoc2EYkRDvCqTASMG6hkTQdQJVAUYMD5egNydAEuhDOgFML80CMPE5S90mbjMT5MNbEsqiIBR4YAFEEJqMaVv/gM622FOABMDwmLtFIyJWKw3ellwPTLCovX8QPw6wHc8uC6elCdCEyOQL1RB4DLr2A6GwF7E13gdA9ZIqr87gJP9QLsSgRMH1FANbYvftwThVZHA35FUTlbAvAtbzwEJ4R8M+EAOAZi0SGgOA6CSUHIW1EIJADwKLdF+R/l5ED4AAh34WWuAGLZZ2iqEoii6nAN4gCUHMMQU4GAzAqM9qDvSAkiNUkQdjUC0UOoRD2SdxhVwEH7wu3vtvbSYIgeFASQFQpNB80DMKayndce4L1ks9LPtfrwBsOyT+LehNMGVZU1LnhZ8jh54wu46YKIS0Ax0UqVrhQnqpL3hSS44Nx13IMabDgAcJkwB3iPXsCtjq5e27h5my3BPmvYy99aQf2OFBZBfEVZG0BXQlykjfiN2MWXXQjYd9Cmo4IYrWshJxw1C+1WQa7H4YoSQpNyzBvcatMzh4zICgl+7I6vfdwiPAG9y/IgK7C7gTyoBADdV9RmFXAKqTPSbYDqbup5CR1OJvCe0PSUGMJ6a9yYDMJXi6kU26cK27J9N0Al2Tzt9fa+d11oId70oXws55jw6ytrrZNuFYeC6dFHuu04GPn8+VRbA9DvR2lTB1mQmhoE4Jtk06Zl0vcJTaZfP/roIywAUbZhwwYyaAptxRfW2LE7D9PvOlCaRFIFDEhNVXl5eSn3JsjlwIygAJIyI4TvJrJpkCQRgpzK9RASX4VdE6qYJzaepBI90oIBAWU9JsVTUwMqMnKKET6g4AAIRL7hDRAoC5lALJOUORAUgEQQ8C7MZZv4OrCxum6YMYt9G8BcbTMNC7jpQ7C0+ncQ4BtpSe6a6iHrwrGciQYEjYiUFz8WNAQzt6P+WLpoviNz+lAuCDQOp/8rryYI0mwvNmm5LHobN26yiy66BIIqz4rIHRhinL33/de41z5RSoYPKgdlGokAEehdXlFqc+fOstyFqCDKUXNhqZQFiC/iZgjSTsocD/U/+tkIfVn9t4Mx2kEDeALutmDRJGJD1jF9kIcesD/K//BA9eApMoPXkCqlh/7MLM8cQ1NjnzbAgPVjvlXwto65PrIzZNwJqJV3fiBjjmWYcQeVQt9XNk8geSceYhX4u0DmMFlaeTJvSdUiIlNri1LbReJKEeYfgNoDQiYYZYqIcVnlePE6+nmMPPd0FeOy9TmEZZNscmKZ9xSE7MXvupQXJKC4vJL3ZUOAGi0ecu4ga0A4Fl5SpjWgzIqFDK6HoIuFxFJf7eW6Nj/zNJkoSTZv7lz7+S/vxPLtXJe98hKKASmVEhh//3nr1+39H7wOZd+gHSI/6njBCUfWXn7FFZCF/baLUPNA5pqffTbXvvT9vfbpj9xgnhCQFWSOKHB7kMH5gx/ExOd4AAAgAElEQVT8wK686l0okKKxoiq14xDKUlb813981QYhSnyYXx78w72Ew0fbzPnLbBvZEklTpttJLLDy+Nsq5t86iP5QSONnfnaZ/W6bJzZx+20BoPrTG5+lYj7aEsl2eeel77Rbvn4rdlIMUKpPtBmbTlC7ArSLUBPlQjSO0tYzISY7eN8nnnzKVq+/0H74458S0p1h7776fbb5hS18HpRRFCU8+dQztGUS5EmKU+VUVpQTDn+RHT1CLgZr5iwUIFFxFDBgzbd8/hJUmk3W04IiEH9SEdFbtu+weUuWOJXT8ZMnaPt4gGgKFSBWlU+lDJgBFEAhgPvDqOIC+fxtzJGdrD0L5+cylqtsMQRIUgxzCERGCBkpTz+9BeJmO+B/un3q0x9FGUVuFePu8MEye3rTFttwxbsg5+ssv2AP8ylWS8zHTJ5UzqRTQJFrOVPTyJaook0GLQorLG8qCEawNpSd18niEndvdqIiXbRqnc1evBzrwU47jqK0loKCXJSWYfTv/LyDzqJzLsRMFOtIPnZfhUW1kGjkmJHpMjLaS4VQNMs5toK7ismbwc6QMT4HFeJT2583P4giT/94CgKCLXNKCmtpF/e30fZAbPSxts1EVaj2F/F1AvJXSiblzvgzfrXJbmDtEXmgQpVo1A8iIUQM9LAJ1phQkr0KSUR6KO/D2V9pm3nqv69sOKUkkx7njUEsFRpoXJ5exCLyI/O6rY5L8cFGT9kfsfFxHBBCsBk85hQf07GEk1Wq1ms9v4r1TWNYXyrkiEf1q5wSkZRx9Aspu6IZ11K5SrqtQHTtTRvYxLeilJQdVhwKGD2uwHfJvf15b28k4FpfVKRAiYXrI+J4R6i0CA+NgYDsRB0YZxdfsAEl0VQUJBxmeCw6Cgs1b3/2O8hG/hc2Uq8+fr71P50tAeJ6xhlOwRNZbEz0+EQtdLbPn+j1z/z4JAFydu33j3/2JAHyj2/js3uHSQLk7Nrvn/nZkwTI2d+9SQLkTG34z06AnH3/mGgHM8Hjr9jzvIzR/j0JkH/055vw9SewwHJ49Rt+nb7x1T5YWPYp8uNUoVgfmJNssaUC8RTWqIxXzkvKYO2mWDycIs4PXkb24+JF9o1vftNKy8s4q8XYhy+51H7y0F/Am7AuhgAJBv/p59wjVxmdy0Y5o4WDv46gOvHyA5XzxMZ8COt9ny678aLVNvvKixxW0kf1boB/mK1Yug48uMFeeHYHkQKR9s2v38Y5ZoTzaCh4VxPXGMh5ifOVMD7+K+cOFb8pi/WUruFUK/x/QoCMZ4G8Xu7H6f1h3OpKv1N3OHaKCMn+6B43YJTpIOsTHUp96QgC86QUcYfUU4TG6ZKZl38nlumUFYpIEHnCewJmyS7oVOymkwKNYuGg1xqgQtuDdOIRdUKq6CMiw7mpgF/hAS4kNho7kSUL5tseQmnf9+6rbee2nVSkAwgCykQAMjYCpEZQOdmMSqEOMK8NUE9WEr0Pv8dWf/uEnXfOaoiAfCBeQXYA/ASwX7Juma3PzqBytJAw1SE7WlBjDz6Oh3Vcmu2nyrsNEL9ry3U2/7P7AEWbqd7Npcq20QFu6WmZHLKHAc+7LQL1hYAEHfZ1aN/0lUxLu+4ZS6KycSH5FXN4Xlkx1e0NVB12NVpGfPj/Y+88APO86qv/195bsrY1bFm2JVvee8Rx4jhx9iKbQAIhBAhQSil8bWmhXwstUHZYIawMIAnZzrKdeO+pvffee3+/c2UloaUWRUkDX/yCIll6x/Pc547nnvM/52BT5O/Ci2diYyKFhIKAqypKXchwPKqFCKopqyFAErGEmZ2WZrXVVQAIXq5aOQL7CFVMRgAMHjpyyHnyr1+zikrzWsDtZI6JaGIIEJgLrijgCIBJMAE/QwD64yCYfr4A+FTnDjAYvagY76DKsp4qZFVWjwNmCFhow4YLuNcpUIYI9ZE1Tj2VxN5YHylToAcCRABOcOQMfNgBseMiAQx5PWYn7a3kDQBMzIcUEtBVi8WJF+qYju5+slEAKqjSHpG3ObZbaxfPd1kn218kB4HzEfAoq6aSykrA0D4XXi+7DPU9AR9iO1VBqomtn8nJAwBV1eR6jTdsp19AMAoNbH6kauFaCJTxQx1w8tQxiKN+u+6e5dZVFmAhVGwLMJYFyAgEnyx81DMHAZKkXBkH8JTVVzXWQPGQMk1c90pA1pTUdKdMaAZUFWlXW99CqGsGdkaZ7loo62T5khxUPv7OsmmAfAjZm/UA6ilP5fV9x+2irdtog2CrQSrXwniSH/k4bdjaWm/lAJ0fvf9uR9L0E9Sb6EXoN1ZTCcjo9qFY6gNs9wTUy0GJ89KOA7brRBNj0uzn//FpCxxstYFaQtrpq+1U83eT67HzRJWdqjRLy0kmXyTS9dMkiJYgyMUMrHAGuhpgi9Oxp/G2supG2p1jcOccBbDpYZdftNp6miqtvbqMvAlyIGCXh7EYUVB8Qf6A5QFctrYPuODxrIXxVOR3ozTps0su3cJYabB5gK0C7F95+bDdcvNFljV3jm1/4TlyP5YyuQ9y7MMu20HEURz5JE1UzCvEvhwisQ/yKQT/+zT6RANV5A3V5ZZDbkkKXvudTQTh8rpjJwth2QMAI+dAzlRRjU6Ww6kGZ3NV18RlhcTwhygTxunmMrJfIiAzx6keVuZLGAz/AIomVX8PQJ4JeGynulqkRx8g4jjX2pOfxwESG1H6CBzOhIAqw7oFvB2ih4wPsoD8OH7lqzApoMTyx7Yrj/FENTLvGwZAXkXficKCS2SEIw9Zl/OxHqtuabLUORl2+VVXO+XHUarcR5knVREuwqGGMPUZsdF2xU1zmC4JhofcEvitsZOzaLH1c529RFY7GyzAPZETgKjKQxiU3QuEQHOLPCEZNyzGQ5AyIsECFTbOa/yZl/sh8Ho554F++jx9epiFdZR5YojvMsHs5G8j3GjIRnCQcdILaeJJn5ZFlhcgoiyzRIh48Z7+EJp8KjPHGIosyE3G3rDssfhszSGaIwXMqzJB7xOdQDYO/VXjVERHF+cgWxrZZ8mucARiRaC5CODDBw+hsIlx/1YItKrXx5ivujj+Hub9esZiF+C71pIWFA2Z87OYUwgm4/3CIKsb6FvLVizBDqrLnnn2GQe0f+D9d/BZgfbyK68SiP6iff2b37Yf/fQhgsr/lj5YYk8+86ydOJ1rl11+JURnj1MTKnxMuQyDXMR/+shst5x+/dEGG4XsvG7rZkBxiB7lKUl+ynNUlVHP/LEP4jwLdYaUbje870ZnvRbKXFtZUWEHjpywg8fP2Ac+cr/99tntduFlV0GGVVoVCr7K6kqyXPrs2W9ts18f8me9Qz3VXI/d22z7xle+abfd8n76SaOlQ3L/kGPfc+CgW6suuPAC5kEP/EmDaLt9qBZiWU8A3rm5S2RO++XDj1oRJMu6TZsh2iJoawh65sATp8/Qv6tsxarV7ropdL2XSWbv3r1294c/hOUdx4sNkypfNm6aC1neCzE5z377q8csIToB66219stHHrOZqCYq6dMBENQVEH0XXrgJ5Rn5X0wWNRBBHagFmrpabfnadfigkn/BzV5+USmkRgjr2VLmmRYrPLnPboQQjmLMpqCyfOqpl+zo8SKeV2Of/vTHbDEZJG3NtfYiORvt7X1ksWTbJj7nqad+y5pZzk3ioN1+0832CmRPKsrE9117BWs/1ky+ug8YsVbsxnDadGNVxEwZx6V+v2z1eooqxu1YHgQU62M56q31F2zgSmNtFk3OBBlESyFBulkn+7rIIOriuRBkRZW5ds11V2CjBsBPAPeuV05AHLUyl6EmxZowewWB6KiJouLmQLiiQGSuUFj4yTOnIcfIQCL7R9Z4Uncq4F3EbLuyT1A1DXIjHUrfG2ae6mddFQESjDXeIKSWVG0iO3Rz3c14kF1UOHOZfGI9RXy8hfx4Y8+ACmx8CgJExQa6ZxMBorGb/4NVjvyYvB/0QuXUxzqsNVq2VCJAZGc3i4B7vVbFA92sbQouD0HJpYAmVw2lTDGUKj3yIjxbTKM1Xfc3CQlYf7HWhzKJq4pJGVrKIdKY92Y+0vEoRH0GGw3ZS3pzvygSSCSJti8D9C9tDgIpqNEC4O2BQjY4xllj3XbTXRYdmcCaQy4N2TdjqIOc5+9f6OM8ATKdC3eeAJlO6/1vvPY8AfK/0crT+YzzBMh0Wu8v+7XnCZDpX7/zBMi52vA8AXLuHvZuK0Cm3/+n+Q7TIkAmUW99PzuXOU7kzVbtErbJ3pAqfJezoUJAYRMqDPNSQDrY0RB7zKwF82wzludzNm/EDQe7fLDG9xNHoH2ZgPWPXnOdPfD478CecFxQZir/awOj6KXoNJwi105cCz52w+WWtmGZffXr/0KRKZmuYB/ai0ZS4HgLRdNrbroJ/DGVffqQbd/+PM4do/avX/wae5to59bRjCV8OBhfGC4lTY2tDm/R/mCCAJk8p/cIAaJT/mMUIL83wZztiyK/8s+GWmZ/8rizrxHorGBY/SwCRP+eBPxdfshZm6xJAsQlHGtrCRslBYn+ro2rvgSWOWYO8ErqDlmngAijHiAbAuBtnNcKPFN1sKqrWwmNycFXPxff9m1byDpAIfD6jtepsF0I6FmDBzSqBCoA5dNfoEwNZZawYa/5/jqb9zdH6Sjd9oXPfMLKCk653APZYHgDVEb5jNgF2cmWmpDBZ3TaV7/xoIXHzrUiAIvndu01DzbsQzATHTvutKxP7AHIIUsB4EE5moOAbAEA+VJYZFPtWFyUT1UpYBGnve+f5lnKPTucZZOsGi7CKqQPkK+5qtQ8+jtsydxUiwUg92MAFRaWODZQuRs1VRWAqLGWAAHizWa+G4/x2fjjx2EVchr/8wGIKClNkgFHjwCmNUB4yM7mim1b6d5jZFdgs4MiZV7OAuvBMz2YynqQQVdxXYR9S2I8igIKPusA1FNT0q0kL9/CAIVbyfkopfI8HuBhjEEXyYBUQLmssIZUwe3WaC8GpaxrCCAFOKiua0YBgvUYtiUNKBNCCQaaOz8dMGecnJFK8ka8CYefY1UASp2Avgn4uze2dFlBWTXe+QGoDbAIAsSdnx6HkobcB9QV1YAkS1es5Pp7Y0dUbXsB2dI53yCqxzMAiVVl7gdZ4FQgAEryTK9vbaTrAPwAVItk8YcACcbDXsoBb0gQBRkrpFpVoj3Y36y+CpuVBqRoMLq+2BZJkjbCBKaA70CeLzusIMDZAYGqgDAKaA2mHzTUNwH8VVLlm+GAmw5AHuUqNBFCLCB4ATkeCmkvLStxgfYp+MQvIyS7n88Ooj824xP49DPPQzT12iWXbcNvPt2qAEW7RXRAxARCNFVWlVhxQ4V98rP3u/ClY6/vsxgAnMWEIwsMPgAROIYiISomwoK54kVljfaDXx/jWkbZP3/6buuqOG3WVk0YsSef02qNyOT2FjTYcez9o9KjyY4hABvAKhz/qyAkJMkzsCLBkjB9Vip2LF12IrdkIjdDkybHNStpBgRVpnU3wqAg+xiisrwHi7lBgp7GCVfXRH6wn9DpoxWA92QwpCAZjPCmqnwT1i2VWLBFc91m2Zf+6RdU7pvdfuvF9G2ef3CvUzgtI/i9pLgakKuFCuYul5khBEuEVhWAbidAVhSAbQQg9jBgeT1KCKk/llB5HervZRWEdg+OASADFK/Epq6N8dBSW0N/61NEjlGMboO8XyAEaSDKsGb6qQLAPccHLZT+2S+CDQa/GaWMDyycAH7VTSsQOhY1knIQegEbg1F/KBi6oKTcKRm2bL3MCrBjCgj2JQsmgf6AYgEgM5C+6ct162HcVmHLEwOgHwr5EUL/qID8mknIdCtWav2MoxMnT1sPfa4O27gbbr3FAdYCWY/nYvUD4DeDsbjhwo329LNPER5/jS1YF2AdFUHOwqyw4AzB09W2du1acmAY44wHTgY1F5X1tKMnc6vG7BhzqebUNj5ToKkUZJovxunvssDyYu7y57VdWM4NsBAPoQ6TdRZ8qiNMBoegMiCkBcTKKEf2Vb2MF5EgfkGAkTzHD4WJlG9icL0Yh76A/0OQ2sq2UYaSL4qbCcKc5zNGx2lHyULVd3pRoHhThe9HVb0jPVhTFJ6svIA2bjZS01FX8T1lZrJr2+PHjjrVSyZzQjA3IUMAr+MozqSI8/MNQgVS60LGy7B/8kWVMDN1FteTIOWUFFQRIm+9bcnqFVZeWmTf/8H37d5773X2O3lkzBSR85OPGsufa3Xr7XeiPgM85Xi3v7KDfIwyjokbCsgAESr/cj/99Ozjn37VxNyNnRwhZwVHD0CAXGiZZJt40M7NzGcxfHYd+RrPoqbYwrj/3g9/hNoi1T5+//3ML8xLEFYio7sA/19mvDdOyJZs09bL6b99tmvPbsiIMlsKqfqtT2fbvf+8i/NPIcMi2xEZO7a/hqJjsS1YtNKefXGHfe9HD7msjdvvej8KOchyFEqJidH20I9/YHdABAjwT45NIqejHjKn0M4Aum+4cPNEGLTWXc7xMMHlB1lfrkLlEszYUQB8GYS0bMY2XnihyzN64oknXCj8LbduZu6EDKeD7CC3pKGmiXDzTdatvo1Spon8jxSUYLVYTF12ySWcbz9FAH12Yt8BbMBQ3NFXNl9+uXUNkNVB0cGZ/CLms2TbtG6ZxYRgB0hIUfHpIzY3PcVmJqWSw/IktnDlKBzT7EOcY6gv+R2nD1r2ghwIrJdQ98znXPxs3twF9sjDj9iJo0fsX778j9bf3Wr1kLgdeKve9f7byHjypOCgzHZiY7Zp/XqITCYvJt2dqErTILlTmXNFpL26e7/9+ndP2Yc/+lHXp5tb6mwrJFd/Hx6u9FkVQezbe9RKysl/ou+UVBXYHR+8lWW3y1KT59jBPQX0t1reP4l+lG9X3niZ7dyzjzEUaM1YCY7Qx5qQURdiQxhGu84lg0TKzh7umaQ26mT9rqCAIAWFjjJVdFM7ArmhopJAiiQGuRlWfo0Pa1cw42eQayHCQTk8oVQHDVLg4NZvCXf1v7NFTxPAon4pAOu/B7G01rptAs8v/sm6N8iPYGWtMAZLq7FGhISRikOkyOncM6yLndizzXPEokiLYlQ1bfSFUF4TwNo6zDGJQJ8BkdnHZNPNGJBqRWSHnq8sENlnKQOok7nnJPlfKVyfQe69pPyS361sG6PZGLQx3sO5L/Nm/tH6LrtJFXDofmoIQtfPmwosOJahXrYC4wH25X/8mssJKSoop5/Noa2kAHnvEiCu6ukcCpBJhfh/t02droJjuq+f3vb5PAEyvfZ75199ngB559t4ep9wngCZXvv9Jb/6PAEy/at3ngA5Vxv+pRMg072/mSqj5N0mQKZ7ftMeP1MQIJP7l6k/5603wW/+PFnor/tgqey1bXLZ2ABMkZANyvnoZx/YjZV3RHSIeeKs0jfQBd5Qj/tMkH386ivtkrvuohiu34oLitmLfpXiuR5gmFGKuhIdcaH92oeuutzu/NxfW2Nzg53C9vxv/vZvwTACsKgOZP9XwV4pyj56+/V28yfuwhkE+3JchH750MMWGzTL7rv70xQjxoHD4PBBkXsPhebxcUkUVKtg3F/mBjz+MwHy5xKC/g5aYOm0pyJBXDj1Wbsr54YmyZQq6rjg+vnMN5e4vpNx7wFnSyJGTBV72txOKkMmyY83O5uTfzgFiN5HbJmz0AJsH+f7ZBaIrI/GBjpd1Z431Xoj5CIQC4N7hwgMWa5AngzJlx5PeCwwLgZYPX3sBMBitKvM9+BJASgSZPehytVmNt7tVO37QdTUfnuJzfrcKWtpqLHLLlpvl21aY0WnDtmqBZl2+vBeS6SKc8VcPNOKj9nizLkA2p4oQBrtd88ftIbOUYCrTJed8KunnrBUqthLH73CtUPO3+W6TIFhKgfDwwjrxKpJweD1tZUQByF26l/nW/bfkE0CEBkL6tvH8SwBCPcX0NDP7wK9bREAludgDz7+kbb30HEX+hrIxr69rdkyySrxYlDLQiea8PQkwnNFFDUCpjXgp79kyWJX4diK1c8gCpKtG9cSuE1FOYC1qrtHyMQIhcDoIRhnGGBhFLBBOR/5ufmWNW8BbeYJcFyFHcpCG6JydxjQtAWLldOQIZEwnX28JoHPbKV6X3kWyhlQwKoGFaXwhOeOWih2SXlFFci2/ABgo1zYuD/ZFWnYJoWFcS1Gui2McJ5oBaHSPo31zagMsiCpBi23EMsfACoymmm/YIshDyUmEpsjKkXrqBaeQ8i9gszlxS5LEPmHiwBZvXqVs8MJAlRV/1FY6ghsTiPEUgCVpxro/dj2CLRVeK8/kjNlF8RBKDU01pHR4IftRbjFLhi07hJVouMXTjiy1DIiVmQDJqVGJ9W+oar+py/1ULkt33FJ14qxDOul3QUIqjpfFlh1EEdiZ2W/EwjYlLVggQtHHuA6hAEQzwHAlSVRN8qBFuxhfvOb7c4OLTk10zLm5dAOeJujmOniHGRFNDCE4qSz3u7AE7AFG7NibHzqjubbtZdsc0BVN9e2qK6E8OZF8BxVVl3fZT958rBdcfk225CVZJ1lJ823BwWFQpaw9qhGmZHXNGhFLfQNf+ya4gk9xzM+OMDLESBB+L8sX5AIQE+Abt84bV4HcdJlUYQ6d6BMWIKqIiMhwryZ0IcIcx/CimSca9iBLVdPey+vC7PDw6F2/BQkFxgWw9cSUkMsncyAJ57FDugzN2NLNGYPP/wYgLfZDddusQTyMn7yw1/bZVsWUgUcC1ONhREB5WWA0qlpKQDM4ZAao3yJwOihUjqBNoYAAXhvrKk0HBWd935MaAALB+qHwDCCoHfaumWL+NsIYcd7WVhiyBtB/QV2N0bf9eY5SRB+1bRZRBjAY10lmQ2AhVJvRWAjh6pF1mnKkPHk+bUNrRAQ8YCQQ/TZPkuhkl0EiADjEPrDQsLMBQuGRQRbJGHrvb1tLry9DYVB9jwqu5FBNkEg9gNeppDpMQ6jMwqYKkA1lpyKU6fy7fTpPDIXMsiDmUsweLRTP7Vzvg89/CurrGuzq6+/nGNOZiFttqvvzrKRBizJCJYPZVEtL8qjorqGn8Opss8E8INQ0BEBKI/S98YBT4dZoIcZCx7MjYMQG7Kbkee/LPYGmJtGIQ+C6e9e9O0m7N0GUX5IHaZxPq6qaF6n6gQfSN5mhWtpPoeE64YQhflw4KvIVH/mABEgY8LPIZF8INeoR3f5KYEQnD0oBwSWBohQoB08mX/8mN9FgIzT/7tG+y0UKzEpDGSxODMtFYVMn+v/Eag2epjjBIhrfszPPU1geJutWbkCi7sgQM0uAFJV8/N+HGcnxFwT9mcVVYz3oHAUJkMcf4DNmpPpcksCeY2Cs6trqwCcC+19EAKD2CNJPSL1RwLX6vU9+23F6rU2A/srZeZQ52FXbSCg4i2Pv3+wweV51HANgvAFvXD9apdN89SvHrJP3n2HeTKntKO+m5OdjSVUB+PjjK1ev9FeJHNj/+HDWGrdAVHTjBoKUh+ywZO2XnPBRfa3//Alax8Ys6WEoT/5/Iu29YqreO1Ja4HYfvY72+xg7Sw7feKglRSdsS2EacdFxUBGDrP2tKNO6rfqhg4KAOrsxdd22b2fvI/xSAbKLALaIaULsW2ajd1i6oyZEBAjKCtKIJlrrZLjuOqG61yQuAoc9P0kSoadu/bb9x74piO/KlFj5TP/wTA7Rd78rAX2i4cfdiqYuXPC7eorr7bm2gY7cfikU0PU1jVaOJZNXfTDaKwmg1iP8gvzKVjIthmQBFwMe+2F7YwHwHnG47otW1hawuylnXv4PPKYIGlzKBKYlYjyb6Tdaktz+Td5QpAbQ8O+9sMHH4Mcz7W77rzNksJGLC0JqyvWn1DWy1d27MZmbjn3DDNQYZXZ3t27LYMskNtu2Qap22XHDu4hG2SWtTV2sCbNsWMnjtumjRu4DwFc516l6EwuVkkUCkAcDpID8spre2zNho20bS0KIlQ+zNfXo/Do62uHpGvn+kfbk0+/ytxQa2kocGqaK1D5zOWajtn6tReiVBuzwrwSZ9U0MzUWS7MjzsLwxZcPWAXjvIKigAzW4j2EqUcC+K/ftIk2aGc+hcSFFJCyR1kqs1H8KXdLuTfK+BAJMs763D3ACuJycoKwDGV8QtwrMyOQfj/Iui/lhnOkU1WL+z5BZkzcDivX59wEiO7tJoP0yh7aaEs+efIN9a8KEI7lnWJ8zbbklJku+yMf8radewrlxsRiczXKvHqEPj+m+ZVxH68gd0g22WoGo1AJZL73htyUsrgBtZOOTeciJUgYa60ULcr+0e9Ehsj6KhUyRP0Uz0ALCSQLCSJ3iLWzFwXW8EgvpLPyzVgNmL/hR7mXGrVZKfOYk7H/GwuyW276IPdsadxv9aHcoz86A8y/zMd0FSDnCZB3+7pPDwB7t4/+nf788wTIO93C033/8wTIdFvwL/f15wmQ6V+76c3/7zoAPf0GOOc7nCdAzlGdIrx2ivafqv3O/e5TX9x3vf9NlwDRvsi9x+SXisImW2XiuxwcguV2QcGncEbhHV1gT4G46vR0gKvwFrEJUeBneeBDqDt8yNoN9bXbL1hlt3z+s2ASyhvttGYKfVU4/K3/+A4YLHgxUQQux4MiOlkah1HMeuuWyywxZ7n95Kc/I06hwRWZDY31kz8bhGX6bvvne6+3bZ+9C+cAYgCwWP7dQ+RTxs23+z/xabDORPA0Cq7Bu2RnLnxaRXPCn/4LAXIWn58IQf/9XvS/G4L+PyVAzm3Z+1967CQBcq6OLiuFyRtNl9HBptltnNnQynqoGv/mxl9cbIs+ewawCAsjfh9Apd6EMiTYqTlEfrwRjH62cV3PONv0Ez7ShHWyEZYiRO8RCMHhRZjxKECIFzY2Tv0BGOTBRn6AKmUV5vnxnB7YtWQ8zhUWOzdjjgPz/eiEkbJfotpbNhHRbLbrsaNQ6HDF17Mt8VNH3OXu2qEAACAASURBVPvHkUEwm3yKYCx/Qmnrxgq8yAHmLlq3yvqaym1jdiJBtACp3oBtfb525ESl7TmUjwf4RXb/5/6PXYZ3+xMvbjcfQJwgLD+Kf7jJEj92CHAv0tlQhEMEqeJblfUC1Yu/sczmfZaQUggMVSbK3ioE8J3IAartA21uSrylYftSBYgZB0Hig2KhneMfAoBphnRIB0joRnkwgsJhFfZZ8XxmLdX0UmMU5J22bCyEDu7bg0f6Itu0ZiWkSrf5oGZRqE03oDWuYeaJ2kHV4MGACOil7AzqD2/aNZwBp7D56po6Z3OTmUZAMEBpO3YSAr2Ul9FJxW46QLTC0FVl3Yp/u6rYW6m09PIJsqrabsDhOACfBirCcd2m0joEUN830IfBHwiIEwwYjMVUAOQJ120c4LGUyurs7EW0cbCV1bRY9xAkDCC6+tm8jGTaDZKFqk3lB3hSyakK6VKq+8c5qWqAtT6AnDQCUnsAd6UomAkATtk7IGITIDmKJJl1CdzBk0ih2foSqaRQ40GA8ygUNIEAIgKNl22dYadebbYFq1daL3ZTfgFUxQMCye5KCpA2zjcaYEbg9RCgjBcMrSw7zmCDEwVBJKB8ETYlJXizl1eQ20HegKxJmmjDefPnodLptQWA2uP06TYmvjFA2ILT+RyhN9kxx23hohVWWlFnCTPTLYYq/8CoIFe9OgYgHYh9UF51sV28bQvWWgDc9PGjL+2k3/piGbXcfOKirKGyGDDNw6KwbqquarTndhy2D9zxARtvBxDqJPwXhVEDVbnekDgtfaN2tKzJGvu8rLYb/8KImLNtAYiGBcxQb6Nt2biYvkfAMX9rQgVVUFAGAYaiirF2weplAOTd2Kd5WzuAsQdAcXhAGORLI6RZq7NUezi31+ZlYvUFaB3AWOikcvfEmSFLzcTGievowfyx72A+2QqpeBf6ovhJtmcef9Wu3JKNsikO0AuVDWzHQXz3gyBnwiE8+plLwmnrduxNwiMglgBOqyDSZL0zCzA8DELUexAAk346wJzxwPd/bffceYVTfzRQpS6v+UbkgM3tAOAoEmYkJIG9czy0d3F+LvkXAIUQCzPI8fBljOiYm7CJ8gdkiwS4lRIjFGJrlNdIBZJE9bUUPwKC50NyhZAto4BujfchjiMUEHyIMmMFnwuMF/h2jIwE5T8o30Xt1ML7RxC+m5KSwYLYbi+//LptvfwyK64ttyVkA4iA7JCHP16OqgBfiN1fD/PS6bwT9sHPXWD9VRFYeZGTAhGVe/ok14j5DiulQc4/BjBeyppQSDcX4AHZIQVTP9+HAfilvHDWhZCGCpPvQnkwALEQo5wRxkgNCod+rKPUR/u6pdZDASTlCGC01FTNAI9jssCh33VBgPigBAlBOaPq8lA/yEfGjUsJQV2j9h6F9JKvXQikUDkWhXHY12idGGGhZ2VxY0oqEH8Iia5R1FfM8yHM27oWIjxFEsrSpobr6YOkJi01xVV1l5BjUYUt4MVkdfgyH49jY1hZVkAlRpgjevx8Ax2Z1oWKRQSOiIc+2j4K66dlZFF4cm2KUeZ0YH21ZPkyiBKUapBIqVT8nzqVB5E1BPC/x2WbSE0YiU3UZz6cZp/9BnMjSjJlHWQAmqfRH9oBo194/jm76urLLQ97vQ/cdK0Vnzli5bnkSJFrcdVllzE196JCC7BdKDuCWC+6z2YebN12KUHfrSgDylxgfXFxuV13822298hJ8w9nfioqs0pI404s3mQppxydB/9+uZ1uIVsK68Sf/vA7VNP72d23fxC7tyL79rd+YjGJc6yulSyn/nGLAyBOh0AICqFvxJCNE+lrHQSke7EWpKCcSIhOsScefZZqkzYb9hm1G2+92Y6jSGIRth27dkMkRNqu114jT+SL5NxE2x6srwpoe9lT6mteVg45HLtQ9SXb5i1ZVo2N1uKFi23Pa/uts6MP8rECQjzErmbtbIC8aUbltP/APkuGVNy8doMFMj5fff4Fdy/RBzq/fN16Sybz5LkXXnYqmxrmrygUkmnx5DoNtFE8MGQ58zIZrzMgxSDf88ux2Pqdmws+dOtVFhOBcq8f2z/IsBXLVlpRYSWKu37b/fpB5kpvwrWTyTEBTPcYsAvWbbbHf/NLiKQCAuE3WDph67NZBxtqyt2amYbV4BBjpxZyqIf2j6ayRlaaMygKKCU/LJX3amYMFuSftrjEJEuG2I+YkYICrtcef+Y5O110ynIWL7ArqehJINC+kmyQ08dO2bo1yyEs/a2ypshe3rEDoN4X8n7A9p0usnmLl7FMk82EylHrSzftksJ6txPypZ/1eZBxMy8r2ylCPFBHppM10s+6omyYftaZEe6/lPOiIHSF8kUx50h1ptwNZRA54mOC73DfHQHiSBDsFJ36Q5rcicdZnuSN77qvEwFS8VPIj7867ew39R7K7JCqqoe+nsT4DGVO1D2dfq/1UnZ2/qg9RH4ePnTI2e95MZ+KvIhlvtoP4TOE+iMeBVYq5yo7um42AZqnlG8mlassP3X8DRR/6HedZ7M/kmn3Ie6PNKdmZGRjW1ZBdZbuRZWRhkKN4hIPyp58UPSMcZ8TQ59pbexk7oMo88Wu0DeEApoG+9d//gaEnVQx2GVOnP3v3T+/+a/JDcTZ7+4PZzcNjkB69x5vCwFyjsOfUgEy5Rb83G3z7m6gJ4q/poYR3snrOz0A7J08sj+H9z5PgPw5XIVzHcMUAN1bPOjfmTOZLoT3zhzVe+NdJ4GzqWDY90Zr/GlnOb3++44Prz/tpN62V00F4E/3g6ZSWEz1/njZnEtA+0b+8VTv89/9/VzH98eMuj+m/abTA9/d+7ffJyr+UBtOrQA5NwEiHHwAjEQ5myI9+ijeCwkGH1RsgacvODSYC/eQvRS3+4CHBob4YOPdhi0wihCKbBWefveWi+ziD37QuXAU4nCwkALCNlw3Pvzhe8B5FQHhD4YEztIIBuUTCi480w4dOgXuleMyUcc8hq21q449PQXDHaVgMV32cQr6Lrntg+Y9FG0vEtswH+vnT0KCKMO1k9zKmeCLKjwXJjLuNnVgOmfzTSRMmPji2eyR3ryGE+05/kYG+NkN4xtbo//a49x7n+Mx1f0bviG/d//tseDj28bbqHJV2OsAjSwJTj8g8iSZoI2yLxVz2phICSAiwG1q/9NBTB6X7EFKfrzO5t932JEUOlmXwyEZDxtQD6wgFFqpCjtV0umC62+9bMK1Ce1iY6pNqSwJmn6+5Y1PSfvoPndsQYGA42x6Va3XgipBPtCyatJDpIceLsxWGQ0QG2oQ55/G56gqfwiFh+ybtAnRBZq8SG5LzonJ492TSkenHuG1sk9QELg+25+shzYqloMV1I3FRgyVxHn/d66t+WqFqwIcpjqyjMrTWTOTLJLq1mDOuwvboTTOK41g7cRIH0uPHrIUwlL7qRL09gxmk00WyJlSQKvD5FvE2YYt2+zu+z9F/kObLdyy3jwAx09+a6nN/3wp592ARYe/nfjK0nN2gpWfPQkY1oVndYRdeulmq0Mt0omlUASgXxjAwJH9B6kWXUPWyXHCblbaAXJOEgmfnYcaogcwxh9g1QurkGbA0nispoZ72+2STWudDdA44PUYld8KHfeirbxoWzoMYDU+/YAknlSxikkqIqg1ODgc9cqIqzSvBjxNBOyNCwixViovde137y7FagNSApJlGGBFQQWVlVVcJ0gewO9+ghQG8EVnHHN1PLBL4lrSf7OXzbVWVZhTnalqX18A6vmzky0IX5SCo3vJOwlGDRIBoE2gUBh5Gl2jtvtoHv7/KQ5g60VhIOVIW3udRUQF4hW/0Q4ePIw1EeHN/uGAYuR1KNwHcDQsJsRmpidQNYpdDxXgAVjfBAO27abSdw5KHvnmOTsXji+IKnUxQ730R9nwpKWl2xkqfNdtS7SWEgLaycIYIpPFC2sTWfOMAxC6XkiTqXp0mIlvjKDtdsajgtwFMK2AlFJ1fTdtWISSxjsw0mLxZz914ojNSk2wDCzWogDy5SNUj0rJE5VSGYDgc8/utZS0BLvgoi2oZ4oB2mdw3oA1qHdiyDXohjCTFVBUwgyLT47HXsbfDux5zfw4n9XLlqK4aAfM83JhzD3I6eJhewsJdk/Hw0qVy7XFNVialaBi8bWZVF0PMvGWAdgPegZYc/eYnUEREcHEClqNvVMs6qpRKy/Pw/5lDdZoVOVCqBQV5kF0Ub3N2EEkYlkZaRYIodbH+O5FxdJLNfsAoJ3HCEqB9h4s2xrtJPYicREBNgPQP4p5qZeKcknuSmuxaIn1tlPVIxaNKsSHeSFnAf25ETIVMuWS1TkAobw57eNLtf5hSKJjxbWWuWq9PYGf/6VbyR/wwtd+pNOpAsKTZtluAGJfFp9Vi7Cp2/usXbp5DQtJi72CTdGmDRcB3itvph4QkEBzFBhR0RGomvCghySLgzAIwz+/iZyIOjHrXvKT94SUwNYIAF0V7sp4UOX6KHMVvIED/YMBvkshXmZAsGphmD1bwe4RTinVC5EQDFAfIaUDc7QfbdAACRufQMgx/agSwLSZSuWm+j7a1BfgfA4gLARHRJwVFlViT4/yKzaY3CKqAyAY8ZDi/4EWy9wUg3JpzYbVkEev2SW3Z9h4Xwo5LOUQAV4ujLqfz5cMs4AFdVFOjs1FpeKhfA6RFfTdIRbqXuaO1JmpDpDMJXA9DJBSgKJeKy9LpE3mwbzUQYX5ELkkIkAGkGYNYNGl/BBllcgSqk1V5YxtkR+9KM0C6d8ai7KY8wU0V56H8lVcFg/9xltWWJAkXvS1NkisYIhVjUlPFltlfYjoGGESoRtZAFX7rRAZ0TFRjHVCqVmPUiC2NMNI+qnvsr1LApjW+lJbU2trL73MyrEEHGXsdHW22JKVy20QQmIiS4nKfcatlpRTkJb1BIR10RbXvu8WSA1Pe/3gEctavISw712oI1K5rqGWQ+h0b8egPfTgwwC5M+zq626y7//0QfPhuv79J+fZ5x84bTFk4qzhc3o4hocf/Jl99Uv/bPmncplfvLDmOmQfu+9uqkFqUAFV2bNPP2Ef/djHrIsbmiDmh4cffsI2XHAxbeTLmoWNGMRWFEqoBx54wBbnLMM2qBDbuy/YNx/4iXXAvKRgv7T70DGbv3CRPfX0U7b759fYf/y2066+7ELm6jJC7/shIKtsHoqDQ4fyANQP2ZBnqKXNW2wlNc1Y2Z22D37wZtYNCLhwAOzeBstiPvYASPf3CqNqfoa9tuuY7di5066/aavNycq0F8gTCgyP5/t+a2VNrSKD4t+//lWOVXNfvuUhy/Uj7yXAD+KLMV9UUGWZHGf0LMB5wsWPHT8NiV7AGjHm1ofLsPvS9UqZmQgx0crfj2CNRC4Lc3QOdoG7sYFSlpb6VhZWlumzMtw9RyFES3FRAcfoa8nxMWT7zMYqcgz7qgr6ciLkchZ5NT32q1897MD+m2680Rbhv1qWf9JS46MpMEjGBg5iBfuwh3/5KNct0WXOZEBKx2CnF8p4furpZxg3xXYRN6bZS7PsTO5J7gkSIVpQsFGUUMg6PMLcHMo9UTJ2a80o/OqxMFRWhwLJpfzTPY1UYVEJMy0xbY75h0bbt3/4Y2uhgCABy7Z7PvIhF+T9FEF446y5G5ln5QpaUlYMeV6ObeBpyK5o84+Os7k5i+2xRx6BqEm3FRBzzagQk7Dge/yJJ1nDwhwp68c4PAahJ3IuFIIjiO8n6H9cUsYThQOMLQWE66GxrXs43Se9YUnq7qwmblYnbkrJ7OEceKWbNwZYr6To8OAeSZaS8KqsTcNO9Xvm3xa61235WrOzqGpG/ahMjxbs6bzoz2lYnOl2TWRvO1ZX1dilzWKtFQGiPlCHclWfqHkgVArKpETrRk6uHJkoskBmcj8mq9B+rn8v66APc4nI4ygUYCpMSIQ4OwRh0sfflAuSSpGIVJtdrIM0jCOv9W8f5g4FE4qMD6QAQEqTLlVvoQb1pjhiGCWcJilVbnkybkcH/Oye25Gae4SevYOWTau3yxnr4DpqXlNhhfNl1MSmm3UXlMh9l9tM6C6INn83SZApNiDn3qBKpX3uDcxUf+eu7Jz3vlO9/pwv1l3cO47wTGcDp6P/Y2CIc53leQJkqj7w3//9z8HC7E8/+vOvnHp8nxtAmRoAe+fnj/f6VZzu/Dfd17+X2/98/58ugTFV7/mj3v8cXfjcIdxTz3/nPL7pMBdvfeO/2CE49b3TVO0/JrDKnf9bG/MPNex/InvP3ndPYNcTt4ETZWT81ylI9L7KOwVfx73o3huusW133m6HD++3Sy65mL0FRYA7X8F6vsEe+NGPwDHAZIgUiIqIBTOieD0wnP3OIIVsoeB9FCHjXCEyZXikB5tq9iGQIndcuc3W3XgDeYtzbMerrzpb4T4Kdv/ly/9iXeBzPuBJHtiyeOHSERuXzL66nOLwCPbow+CtUc4tIAhcx4PjlbuOiuj1szD3ceW4YuX/+wTaxIkqsuHN+9437/8nx8pbx8xU66+ImN/rihkfvgicbcxV1IlYUAWdCANHJrAZGBTQzc++VLOKPXIBl//p8rnLefZ66WCkAsn++FEHDuvfIh8cmcD7+uApLysKKToG2HROEiDyO5OFgayuFEip0Em9JhwAQeRLAUqHtz4yeH8RK1J3+PJdgLpeq+8K5NSe2/Ms6zTZKdXYGNa7zjJxuGc36H9gU6GGmgjinLBk0DEo6HqIN/amLQq+MuHLvvlrBDZDTCxemOWIAVn5DABaDEMIzMCzLZqvJVSr7n19j91w1SbzHcQLOj4Uy6IIAI9wq6kkdDO/AsCjHSuUTbZ95z47cDLPcivrrBaA1J+K0JkQEwf/NfON07/xe5VWRDVvC4BOesY8l2mQhAdbAMBLLd7/x7+93D134UdexwplNbZRAVbbXOcssCoIDfWgjVLIC+kFIBLoImBWG/R4gHWXvcKGvJMclGo8xGcnRlEZG2FrlmSR+YEFE6oBefpLcQAiCmoxRM4I1dwMHm8scHrJgvB21jNUxQOsqDK3GIueBsAjoSdJIVRbg1hpkMliS5+9csVyiI8K18cGeM8GwJ8e/MDU7wOo4g8ChO4kJ6G2YQAQBwA8NdXKUXTEUknbCfioYNWrtl1INfQR62+qsAzC0eMAM9oYlEMeAL59HpZbTvhsCOFCEHg9IkBCPSECsMZoLLf161cxEUTbc8+9AkmHqgNwyRuiQ2b7IVHBAE6xhJijbsHqSUC2L8Di6TNYcVAZOwJoo3D0Idq0H6QuEoCllXON4bqNAlj5wNjOXmy0SzLKnRauOxykhyy1VOkKAOT6KdMabaLwdzGkLahCqiAzBKpk8Bl6bg8gWxF5JvUdeAFCZgSBngX6jNm8WUkQBLSLACmUIQ218jUPI3D4N1TyjtmV113vwCYBTAKCSwjCDgEU8mb8VZDbonB2BSpFR4XSF0sAMIMcQdFA/kgL/aqwoBQQfj5qizAUIlR7Bw1aI7kRGLJBnJ2EFBoC7I+zmHjIHa5DK9Xw3v5RduhEuY14kllDnwyJDsWqiHmA10s9kJKc5KqkZa1TUYI1U3KsJaM2iQkNZux0AaBixwIo2ot3YTsWQ71M1n38W7K+NsjHQM4lgs+KYV4SoK5+X9WEMokq4Fwked2A5LnlQ3bNNSvINTlkaxYmmhcE4PrlS5iweyCESm0OQPBPHt9lQ7zfOMTmQtqgrjLPkiJQDKAsSMpeZp3kfRwmlHg5NnbZMWbRARB+EBAlxWWWlDjL9u87yuRMYC/V/13dAOLYosxMnuGqghMdKeFF/k2zVeDJr2pggeWBfrQhQKvCpltRR8nHvx/SaxxpojeLg7KEpBAJgkCNYryG0SbhECbtVLZ38xULyRaCUsoDW6gB+pzUBVpM4lBktEr6yBxeC+HCaRKmFWaJSRmoCeKsrKrBWuRZ7z/MWAQoTs2w/QdP2GKUPrLDGmbxyZhHZXRfq11x1wKrPdlvCQTAt5Fb0A04J3BR5PcRgsHTU1IJrY9jDmAcQ1L1UkndzfduwL9MiBH14bJSCB4AS/nqK7xaxHg9QGUI160Pgm8cNsKHigZ5VfZhczaEKmcASzmoa84Jco7zHOCYuhlT3oEQFZAVCs5WdYSAQh/miokcCWU4sSYxj4gQ0VIqEFVkiJZNP4gRHwgNR+jTXxqZ81Kw/YuAOPWAeZRc1A813WxClAWSahH2BpSU9Y9IR6kIYxhv4Zzvvl07+PsgqsBZ5Nsk2MnXX0chNxc8coxzoI9CfOx8bTcKoGTzDcEujKDuIuyxKhuojKBivhf1XG9fo33kQ3dDGnkD8pdafl65zUWtdlRZLGWF2CD22c+/cpn98OVmu2jjOgvgvZ9+5NcWwTyydfMWKvc9bPtLz9umC1bQBuqPQ/Y0tolXEpoeHhZjr768F+vBJZBeM+wHP/yJZWKRtuGCtVTtDzoCxNPD39Zu2IwNUo7tO3rKHnv6BXv/h++zHXsOuLyp7/31LLv206/YZ+6/104d2WNLyVmKQ2nnMdwHCN0ECI7aK2gGiroum5m50P79Oz9wpOp9H73TwoNGbe7MEALK4yBuWG9Y+xpRXEVFzbT/+6/fRbXoaxs3LLDsRQvtwIlSO1ZQDVFaD2FKNgVX66/IIhrob4FIa8ZC66TFosBob+5l3hyGAKmxBVmLLCrTF5JxBhZOEBxYkEXEkM9QWoGNVBJkxXzyncKsqrLMXn3lJWd1tHj5Cs41yx797RPY7bVAiIUzn2W49TEe0k8A9OtYeA2i9lu2FNUg/XMmeUrB9Am4P4jEAMYsxOqJY+RnFdGvgmwVBLGygbJTEy2J+dIbki6IuVU5WSewm0tjvgwMIygOa8RVtHVxUaE9+NOf0r7d9rHPfNxe372TMUTuyJo1zHGtVoDtWHw06yI3gmGsl8H0lTpUkx2dyJ65IRVxI6vFpwlWH2Sd/vhffdY66GuVWH89CDGTQR+8++4PuvXpN4/+Etu2Frv7rg+6+5dnnn2BNXWUjKQ6rN/izBtVZhhz8DNP/Q5yyc/WrV7j2kKqKmWuKJg+ARKzl7FYC5lXxVocAPnRhB2hL0B+Xx83qYD7k4UluuEUgK/h5axJnQHsRPDdm48Jxa+3ssd4Xx/mwTHG7AiL3+kfT3z+Wx9JH8E2TNljXFOplk5i2yabLRHTzSgv4iE0pLZIgbTpZ4yWoFSJwh5NN331qFQ0jn2YL0IY4wHMI+HMo/3cx5aTP9PDnJuRPot7pgZbkJ3lQs113xHCvWMv9yT9fEmt4sv8qgyRdlQnyZCh+fl5BMtj40if5G6QudDXET5SJUu9KfJJhFAIdmH6We3iRwGOyBXZcmn+Gxv0t8/c82Uycea4e209RzZjKqgIhnjSPY4n68Ak6THxXV9qzAkChEqHt0jm/0vTvfO/mBYBMvUGfKoNjNbUcz2mev1UDTTd10/1/lP9faoKtvMEyFQt+E7+/TwB8k627v/Ge081vqcGIM8Ngk31/v8b53j+M/67FtA6+heLvv6ZXNb3dv+fen6Y3mWa7vtPBcCfn5+md33etK/6w+8zVfu/SYD8KcchkkNFZxqDKpJ66/5A76d9lgq1O8B9YtmLodDHpeWeW26wq24njxP8sWeoz5EgX6KgUtbj9WR0Lpi/yEohK5LiUygKI98R/GyEwmftubQX8gZfaqKAPVIYn/+QfeiSTXbNpz5FYWyVuxs/dfyk/fzBn1NEpqB2XwrS6tl7gntmZLnC20SyNLspEAyiMGyI4nBP9n0SGch1Y/KYRYCo4PetxNBbw9QnckX0mC4B8vvzv8f8j13miCQRHiIkBPTrIkrx4MFBSq2hx2Q4C7TQm5Zlb7mGb90XCYzK/c4ym0OOh6sI5N9uwyzFgBJcOQaRF/o8fe7kZ4vsEFimzWEtFaH6u34nH2Y9tFGVlZKUJYX/MZEVokfGxw47tYerQuTYBSo7KZLAZTbKAgL0+2GAe1mcvDWEc8Kd+s1G0Xu41/K96CyRMPEZR1zbhwBIHvvyXLvqAQB4qr0jsZk6TUXuCOqPOWkzAX0AlAnjbqypsWYqnUO56MoPiQN8SJrBzwW7beOqHJszey7VzFT84dEWgB/5K6/stlw8xE8SlhmZkGrbAaT8yCxYtukiC4WYyCOj4sXnFI76fmRGHs4OY/uLL7swb/nExYRHOS9xTw69lIr/3V9fYuk3P4OXWzShsOmWV1oIyA2ASHVsWmIcVkl0SFjBQaocswkQ7QTAlPJG7a9AdE9srnCZsmgkVkEOaE+2KMiIMK6fFyDhmIgmQAVlToD8Q4LwpUAcCJCBrl6qM2OwccpzoKMUIG0AtaqYDudY/aQGAsjsA2zw5drkYPNTx/VWH5M3XUVlM1XykFmcywDgQTje87Iy8wAcaALcUWV1cU0fmRphNsz1DQQgvXTzOnzxuxwBkhQlpQsZJwDorT147mP/UQdx0EaleT0VomGA/d5kUsSixPHh3FYTVOwP2fA6JFVzSzeAcZQLsRZAE8j1DeP9QpCXCTCNAQBRuHMnVf7JAPlqM3nmi4VthLhI4LoMigyBzFDgUCfg/QVXJFlHTRwVocrqmCBApAAZ4XnySlelrMAUqY0EHtcwsajqNQUP/QCqbTURCWAtrqjFwggiCVuS5RBSQ31tkGuZ+L7XUbWMzQ/ETDeWMB0QP/sPHiOzxMMSAatnZWYSHBviQtOVLZJKtewrgH4Z8+Za33A/AFuz3fWB2wDPG1xmxSDnU4BFWSMAW/6ZYrv6mhssN7fYEiGDcmZFucD74cEgxmi7PfH4SWxp5mCf00ZbhVgzbR45I9VZu/VgPRYIaO2LVciwZw/AWhwA55DNSk8jZHkBE2UJ4d2FeOQnOyXLEOBWG8G08CRY1SnCBrs58jFExPR04D1PnxmKjcFCjmpd5qYZzAuBzEdSoQgMHGI8ddE2NQCHTYCqNKdicOz6yxZaB8echpUaceZfLAAAIABJREFUM7udPFmGjUwg9l99VtRqlrog1RrIgEiC6PMdacNPHoAUsiyJYOMGQNZhAohjPAn27qq3NVjLCIRvb+21l198jXOZ6/ImhhWwLOu85Bjnvz8DQLMFALGSnJOykmoIq3ClDWEFNmppqQSeM0baYcQH6AftWBdJiSGycMQRrBPEbjrtNIDSIxRAX9XI3QTcK1Q9ACA5gnlRaq1RSOlW2iyNvjgI8CclSBvqmcKSJtJLzJIB+7uokm+DoGxhDGYvz3FElcDMOID67//oIfvAh+6k8pvsiswUS1oKiVsqln4IUFR2LYRs8b7hgKDIolActEBuslzxuc62ja9hwNhR2kTh1AIA+xjvIk3aWlscASIbG6f2YxUbYPz1M8aVzaGFtgeSt5fFERc9noNiADKqpKLFHbsHvIUPfScY1cagqs0dCc08z4IsUl5fngCVWl8miZBAlEWqnFcb6nf6mwgQkX+qNh/g32lkCJSWFnNz0IbMVFY2AbZuwzpnX6fHAPNaaloaoGeBAyczyPSQnPTFF1+wZeThxMZEWhmg9gjXKHPRYis9cgRSL5nrzvnQNw8cPg7h3GZJ6XNsARZJLfTjo1g+lROKHYLybDaV91dcei1kZZs9/fTLzG9xZBucYd7HfrC93r71+bX2+OFhW7F4oZWcOmXzCbP/8Te/a6uXU1iwMIdg+2abuyCDnJ8Kjs8HEuWMpZE504XiraKsAQKg0W6+5f3kU+yEDAqy5auW2JNP/dbqIN1iYpKZr3qwQVtrZdj9HYPgu/2ue+w7hKX//Mur7La/P8AcNGbXXH4JRD3EGGHeCyHCvvLlL9qqleu4JjH2s0eetstvuNU6uOH5+ncfsOycbCSxqW59iwwYtmXZhHqzdhXkH6fPDlh66lwsraohMFHeRPrb/OwF9sQLr9le8oa6RykqQAk0xmduunAN14Lx7MtaDVkQDag92DdmuaeKeZ8R5sPZ5p8QhHXVdu79fFEtoUorKUe5mIWKMNMKCMReQiFCJwTfwQP7WUPCLQu1g1QMT5O54snaI3JN2UmFhYUc8zybRT7H7558AjK+1tZgDZc5O91am+spKJgBwB5P/x/m5q/W5VOpGGI/ip55kGVL582yBZC4PszpyAaYe70gravJaWmyTIia8poGSEXsu1CbDDJWHnnkUfNhnapjro2FYM5C9bgQmy0v1tkj2HXJAvAW1CWa52V31oCceAaWaNHY9rV1dNmhI8fstb37bRzy76bb32+P/OZxFI2JEBVDdt311zs1QnVVuW1/7ne2JGchxOyoyw7qIWunmrlReWcMDPq/l+2AuJPSQecfTuHLDCzb5Der/qHPEsDfDjE5xBhth4xmMNmpXMhhZM5w6dxLYTfJeJ5U1k4SIBO2pEorEgFy9p7qrL+tbm6ZFlmjIcKZB088uNqNtcwP7WOs8weNY+4thvmALAirJM6tFkutfBSUWhf9GOsd2OiFoODM5vykluyFMFDhQDBrt4ijIq6pCmd07yZFWBAKEGUHeTNfihhVAU8r62oP888KiDGRtFIQh/KcSOYYrcGvY8U2E4IlCVVcCsqa05BTUqFona+qraegQtkvkU4ZIsJF96huLqSdepkndRxSgahtIlDvKihen6v28kb/Yv3c1xCQft9HP8H05MdnZECQVXBPF8xc5ct11L3um/ekExVfZzcGrupLj3cRxDlPgLxl1/P2/3ieAHn72/Tte8fzBMjb15bvzjtNBQBODUC+twHgd+eqvV2fep4AmX5Lvrf7/9Tzw/RaeLrvPxUAP9X8N72jfw+8+o38jj98rlO1/ztGgLyRLTLGnjECrK/eamqwcJ+NCwvKkJbWRvskWb93/tV99tyLz0FGUKhIEeThg0ft777wD+Cw/s6NIwCFu7IORa54sVdUwZEKX7XX6aZw3DMUDAu76AIs1IVj3HHllbYBhwwP9oQ333gTexofislj2BfJmUG7F8QTYFs1NfXgzzGOMGEr/Ubmt/qj+vykDdbvK2Mm3QO05Tkbm+GU8ROPP00B8p8IkJWfv3lcigsFjItsUKWaNmsCoyf8yAYceeANeCSliMDxP5QDM7kvGuU5ehQ+sGqCANEJC6DSAfPZQ1SL+gic4qHPEbkhYkMPF0bJv2VNUScfZjaUUqToS8+RakQBvM0Ai02Afjo++ewf/0rWHz3y5kKWTJ7AZDTn5He9iS5IIZZTesz99An9xhEixWfD2fX7637QDGib4hQfs6gWBYm273/za7b1wgts/arllnfiBNZSq5zFkciIw1SGypd+C8HoeUd3EogcDAAynypq8geooB/C/mUHYarNAFPbX92DTUssXulBFoplkxeh3710rpjkFPv2A9+1m2+9FtumUIC45YAxB20nINcSQLg+wICFAEEKID8GWKLQ7DO/uMzS7ngWi5MMqwPUjiKUOwYv9xlYRPW2NVHZi085gHA64F0HwGQZOROyfpEtUxhAYgpEiTcs4ggocmJMGGHQ2ExRZeolRQFfIkE8BUyywR8REAqQOU4YTiNWSP5s5Gv43gRgKjVErUJv6VO+kjwBMIYDPLTAKqZRxalqzi6sdHoApxS0/DrWWBREAgoTQk6fTEpJcxWo4E9YXECwgLEMAnbXYeMTGR+POgFiDAD+iovXWajngI0A2o0PDThJV0MbSgJUHV181TZ32DCsozckWGwsFbrAItFYw1x66SUoI4oB6Qqp5EcaRh8MBnxzwdOQRh6Azr7Yp0npEc/nyTonFLA/hlwGZa/IaiUIYkwEiOy7VD3eQpW7GLPy8mq77s4cq8wNIDsgmAmA/BEvMaAQjfSPSZ90VYkOM/YEDpWh0pAH+WIArC7AGmVMaByWogrCdh/lAMqflDiukY8tgAjpA9yHE2MCwxbJO4jA63yrqmkkQDjWqQQWEGSvDIUGxswYVbhVZE6EkUdxMhdwNXseORy5dsv7riHYethKsWeREsOTatfm+iZ79aVdtnDhEqy8imwWSo1lmbEA8mHYtHRSPd9jzzxz0rZducxKyRLppC16sP3wD5kB2MtxY8cTgk1JABktvUOtWIBF0Da+lgi4NAvwsKujGUCfoG4UIuFYcLUCNErBoFD4caqWu8mEGOQaKi+ivbndeSJ6ohQRgB7NPKAvatOxz4IYw2quV0H1AIQNgHihqMle3VVGlTcEB3Yz4zDayAzIFCGr4XArSg2zLgiSQGxuHn+l1hIzuOaom7LSY/iOMoGJdu7i5VYGodfT1WYp4V7WVl9ql1622VWNHz18yurJl1m8aDlvS/4K4yuEPApZXAViFacMCal4amDD61GB+PoEm2a9YMDdWRCluvQCy0V+NODPqDwEb86HSc2FDndx/TW3CXjzARyMAKDrxoJNfo+qpA+DdNF5y2aokcrtSF4zCiCvqmMv2qC0CgKW8ehLFf6h022GAIXrwHMgD6JQM8zKmGuZ2Ps8+8LzLgj+mhuutMaWGlu6Ffu3piiIhVF77dWXXYW4F9ew5uQZNw7FKvVQFS3rGYGQXvQnLw1MqZlQsnQB3gpg9Id0qMLKyynKmLe17CRwTbqZZzqYE6RWkkJvAOBQ4cmjAKMjvD4M8rECBQuXnT4D6Y2IKBrSa5D37+P6hZDRMoSyUBZzItGlBFFulMK7RHIoWHsUsNVTBMlZax79XkqQYQ6ilXUuCWKpCrsrqdD8USSGAIDGodiRfc7ChQvcWicbu6NHj3JcY3b55Vc4ZVo/eTsDqHySIJQPv/oKIduo/hi3pQ5Mnz+xdnMdT53Jx+KszFIguecydmog8A5TJTEEmN7QWoUyJ8quu+omyCQpTILsm9/+Ps9bYDVkPfzb3620L/7wpK1duwxFhT+KipmGexw2SafsFUD8ZWQJBXDMS9atsYbyXGdzKBJHCppnnt7OjU0U7RKEHyhELe0OH+hCsr2ZIB559NeWk7PGvvq1b9vmrZdCUI5YP9cvPXOe3bZ5xG7+wi7X1+bOSbebrrvKXnrmSbuRbIn+zlb75YM/pko92hLSFtkZ7O8KsWmay7rzg4cessuv2oY6I4O1os+WZaXbaA92iygoXn7uOVu9cjVk/zyahkwibAbjsInLLyhhPeongJ3AN26UArEr/PUTj9kX//FzjDXIXMLUM7lx62f9TwMg/t0Tz0M6sRYy5x8ir6SNqvv4xJkEsbfZoaPH7OKLL4ZUnIliA3s47PTymdf2AvKHR0TZlddcxxjrIxD+NWfH6E0/WbxsmR1g7RTQLtvNl1+mkAACJB47qjSUGeHM7Vr7RsnZETM3gKRYNki6R2pn7gXRtiWZs1BHckPH2kgKDSQgChkA8lysrtZsuBASgYwYWWayLg/Tdw9ivxQIIL/n+FHXV++/717m+jE7dfQwoDwVM/TZG6+71oH9r2Kx18Hr1q+/ANVTlFNc/PRnv3CWeQXl5fa5//N3dpDz3nvgoC1autSuvfYa++2vH7E6CJBo7OKuufoK93mJ3DOMIUfORcXnE4DqFGurRAjRn/78Z+5z1q9b69YfFaC0MAfVUrDhw9xbiKImCKVIP2PSA9KoB2Kzjvk1lHye8TEvTp/zZV3RQ3OhF31GxIfUkG8lPyY5EN3cFv1ggvCYfMy7ez9jxdMVGYic8GK+1NiNQ5WjvA1/SG2tha18bhukhmz0eiGDA1mPc8jEElFUjUpR9w5SnYWS+XPs2DE3X+qh9/TnHiYMJag+R0SpVM5NWNoVQ2zecfsdFDy87lR24cytIprVJnl5eeQmpdhs2knWsFKIiMTVPWAZ83kzapxAMsqkzhQxovtRZR0pMF1WrLLB0s86Dp1DEMoSFUzoXlUFL90s4CEBEO3eIah07qO/j/F7Mp4ik3k9SjJNfG/YXakQh8IPp/rQGemBNesUNlB/9M3wn/LE8wTIn9Jqf/RrzhMgf3RTvQtPPE+AvAuN/mf2ke9tAPjP7GL8Dw/nPAHyP2ywP/D093b/ny5BMVX7T/f9p/v6qY7vPf/3P2cCRPseitOH2bf6sN/3A4fypOqsF9zIn+zhuiYyGmcE2UfJEd16991OcT4AXivsRd+VMRKKZdWtt9xBoXcse58+8GnlZ3uz/47Dph0Xj7YaXErGsIdOcdbDg9j/fv6+j9mVN93silnff8ed4JijFJOillcEAkXxQ2BUkZAf3ryPCu/kriT805V+UyTubK7ecAGbVIW8qQZxypCz7a795+Tj7SFAvnDreFcXvuyQIKrUFQGizdsk4TAZNK4DHsH2yFcp7m8e7RvWVzooNzXyN8X0FH1/lWVAgEwyjvquyt0RLpAyRVThrN8JHNPmUISLfhb5MWEN0IaFCjkEbM5FgAhI01c01XdSh1Sw+ZVlVjQBvnpdDRtbAe76nbILJokLZ73ABlRKEB1h7jdzphzDGfcfc/YqUsAoA0Xvoc8IQQGRQJVrb0eTbduyGQ/vcTu+b7fdfM0VgO4d9iT2EzdefaVVlZWgDAlz1k4vv/QSoF4EQHg5IFEm6ohmgMp+ZyMjVYiAQAXqHoSJk+3SidwiwmlP2w13fBgrrALrhEXzxNKoDyDuxV07LQlv9SuuJYCZinUBBUGAf1JRdAMGxWJl4wlZcowQ8gJsfoqfvNmy79lpvhyLD+DLDHzlIwnOiQxkEw2bt5rw1MbyEoLV/awe1UEXfSAddYCutWyZPIERFEidiGVPGOBuGMRBlIBF+sEQ1dLa+PtSeQqez3l1AYy2Q4iMWXFuAeqSAEK5W10QcTjASSNkRwjgVBBtOIoSJxzAthegOgkwth1Cq54Q2KaGFndtwGEsfU6EdVJZXtdCjkcIAwUwYS7BO03YyUidMQ6r+PqBw7RNgM2nXQMBbLdsXGn9zdVWW5qH3YYmAqw/AKk7ARZGfaiuB4BITAc4A4CVDYoCa9WXRIDI9ujAoX0AnFRyDvY6kGoYYDeJ66Q8EH/C47uwSQkjIFihHWEELkcArkjKJVWTAt2bAVBFVIhEEZFTjQooDAC6oKDYbrobIDQfIJaciQCIHY0vZyYnny++RH5IFePPOBBppqrRhYBbnRBZuh6y1ygprwXgxw4JcLyns8lWLsm2mRAhg1Q8y5KjDbuSwX7ZZaFyIGTZm4rfKMZDClXOI1T9K6OkljEi870Ixs1eKo9Dw4JtEVXTsr7qaqq1emx4UsgICVQYO17nZ7B0GQE5rq8ju4QJcGl2ks0AlCsparIjR+oIiyergj7gT+bE6QJyJuA6+XhAakiiqATIqjEyQGZgaTRGpXsY5B3jEwJ0gApvj/Ehu4DcibFh7IN62gmIxUYKoCsQxlnqqXpsW8KxrFH/6Wrrdl71fjGhkHWtBGqHmT/XxQ9VQiDjW6TaCMBkPZkivcwtAwA1PuQFFZQ2YX8Cbg82l5oEsD/Qae21BMvjKLdw6XJ7Zu9xe/X4iM1enuhseMLIekmIi8Siqg6//SRURsnMhz2M7yZIyxSA1whA5yg7sP8oaodwy8yY7yrbC7FIiQHcDWZsRYQFUU2MPRWqqnosybrdQkIFMORwHMHEiQD6YxzfMNe9HbVKHSquIRYhBRD7QF7IY9/lGJ1VtamyOANLmB76ZQch6MqtGGTxmi2rJSni6G+jVGx70NZttI3IuzbIFWZSG6Cfbd+NEi3WbOYcKsbJ1ElOw7qNNUVh0Rs3b4JY6EUBsYJxUWVz1/rawRdKUGUBmjMHPP7r39qNN93qvO97Ic78mGt6ANxdHhTH5ycSg+PrQnUyIEUIhEYoYzsM1cp+wqxDmLujIVAGGRfKUtD8Xc9cLYJP7w+y6KoLtBxqvCrjYlz5TYzvkvJGMk4IB4+GHOd6e0NCeuBHOUTbam4WsaFxJKujAIBGAaj6nYK8NH8H8m9Vg/tBaIoM6WBdK2BMpqHQi4D06erqcACuslt8IZUkhewgmHrDhRfaCQBmkcFa6urJYAhnbg1EKZJbQOj0wvmOwO3huUWAqTnZ2WQTcM05f0/667O/eYL5I5TMBrOktAybNTfLvvAP/2gr163CQicAC7R42/3aASx+ZlM1jtIOi79GSKVP3ZtmjaOr7TFCszvaGp2icBWKD+UmRPF+aqv84jwCxI/atm1bxZVZGBXxbXUNzA8e9uqOPbZq1QUoRLoA+I864Dc0ArIdAiRr4TzWjE47crTIjhw7Q0bFfMaqB6qCPfazf99qn/6Pk+QjRTlVm1RGZ04cJZNntiVC1ixAXfE82SB+/hG2/bWTBHkvsrC4GPvNU0+i7BqzmalJtmb1chvp67QLViyxUNaJpx592Kkh165cwXiJJpT8AKTGHOb8Po7thBWW19umS6+ECOmyZ154gbHQb//+71+C/D1G4YBsihLpJzUoa9IJFz/Aup7CmjNqe043khMT5MbKSRQfyoZZS55VV0eLrV+zAgu9dkjUZnxNG5015FyqXF7e8TpERC83f3EWm5JIwHi8HQUsX7V6tSPQjh8/5tRxUlmpOmU+yowY5napuoIgm1qwSRPBEgKgLnVqe3OjZaNam51ISDqeqwnYbmneakBp8fSz2y1n6QpbvnodhAJqAykD+FI/23v4sA2zLnYwXq68nKoZiLxqLObyUBlk8ZmbNmxw4zeX6hrZXs2ZO4++gn0fVlpHWNNfenUHtmqz7e577oFky7Xvfv97Dpi/+KJNToG6cD5KJciaKAobElEiHj56wl54dTfzIOoGspk2XryFgoJglxv05OOPO4XhSpQQfYzlg4eP8jkiEEOxy6uxGRBMaBitsKzSKUCknlIWxShE2yhzjiuKgVSYyF1j/YIQUY6XN2uh7t+KfrDy9+6z5twD4cFY8oNQGYRokHrbnzVW9nWyUBNBEci/NbfpOkRAVsRiJymVR211FXNHN2sYVUX8PZSxqMByEQwiHPQlkkHKi3bGpCywergeAVyvaEgtR44yB0RwH1RFcUED85juKVeuXOmep+MtRWFbxT2QCDHdvyo7RjlfIslEkqggp5sCg2ZXiKFQd6NfT9j7yfqvBhJaa3gcdnmywBJZJoWcbudFlrhMOUiiGMiW2up6jjeM30OsDAbYB+74OPeB2Pp5hbCOkyNG4zjlB767UuJRKuR+dhsFyhSkoXnXHucJkHe06c8TIO9o807zzc8TINNswP8PXv7eBoD/si/geQJk+tfvvd3/32mCYbrvP93XT79//H/+Dn+WBIgUG5PKBgrKcBUIxfmhg8JFX/k4g+MGUdw7OIwjTjdKjNhwu33zhXbjJz/p9idF5GBmkOvRxH5ZeN8YIN4XUIXMiCEmoQf1Pbi0lCBVNdWWSuG/P3hxNVnNyg3vIwNxlL2fCuLvu/4GW33lVXbPh+4Bg+xzhe/KsIzBYaCJIjYVuEeAi04SHwokV4i69pWOCOEc3gw51y7sTfW7rL2cCuTtJkDmf+LK8Ug2lCIeNLWpCraPn0VIKGh8Ur0hQFxBsrJY+UMEyCSBo42esj8KvoudxH2H3GhQRa42mY7oAMRSxaBCzp2ig42pNouTBIg8lZXloeNpoqJej0nyQ7+X1YQLSKcycD4VzPo5DbuSHSgh+gHM9bNIHOUrTFoFSJUiAkR+zBMTxMTRTh6zC63XLxwePWHZJcBMD9l26W/aMEeE+qGa8LF47JACqTZNwuYmGfDDF8YtC7DqJcJolRdzPRWYDbU1DiA4AbgRwQa6F/BNIKACr5W7kQaw7sdnSBXhh6f50V2v0W4ell9SScBpjF207Xr7wc8es8rGDsvDQscPNm2A4xtGjTRvUZazwekH7MjJmkulfKv5cI7QPJARHnbyxBnLowI5CoD0pX9bbkl3vmSRyTPZ3Mc7gDc9IcKiYASvXLsBL/BfQIj4WhGZFjH0gzhsNxR2LNJGfvhhIUEQP/4u5D0OUNMP4sMTdcUA5yMSxJdzkD3FIP9W5bcX7XcK4CWCbIMCLLCyMwmixnc7hIp1X4CxMAKsVVnbABAfCLAyTnVpoLcfqpE6XgvoDphbU9/pgHQcXYyIBTznsWIbHifsOZ7rH0CoaRpkho+dLiyhbUpszdoVWLZssZbaUuusL4cAybdUKnhlVVRcVgORQqXzqDdgJOGpTAhJM1MBxzroZ6HO114hyCtWLQMArgEcqrL65lqG3igVtxA0SekuaDcsjMFOv4pPg3AYhTWlbVSVHwypkITCwIP+0MnzRwA/BKYNSBVAJahTv1AZvO3GDFQg3lSsAnhSHa1+rzE1MZ9O2HPIEkugjpQ4shmaDQA2SP8W+eEF0FxIBsgguRqqCa2uKLStF22gzahSlgc9faoPMLGRbJRx2rGAqt9+yDUfKt/TCNKemZ7iyLwTx04A5kIoAM6EcD19AKwEnKFcs+7yYqrNeT9AoSYmuD5lVHiizGju5FdDVphXZbPTsADh2h49LKDJbP0FOVZQUkQgvVl5LeMY/IaXUX0LwEOWSg3Kn/iZsXyFE16bBsAW7qqoiwByg+iD78d6qxuwV2oQD5exgjKGtjuDZVBVeSUAaCoKjlTIIfIgAMN6RjvpZ92AwxlAQQw2fj+uLCHaYLCH7KDGGsBwQEbmgpDoBHvq5TLrBEOKiA/GlirKwslMaCiqtw9cm21lZaXWMupv3/plu6Wt9LU1F16EmqHHdr7yOm1jtnjlMhQ3wzYbC7EwiI3amhLCnULxNkwj2LyR4w/BNivJqRiKCvOx7vF2KpBYgOQuAsslHawAQBTDXl5aRSC0p2VSNR4KaTnMtfCAEe+GuJCNXR/joI128fMPdHY0ItAETGqRUD9KTU0laB51nh8LA+1Uhzf+XPpxOIqDYC5eP2oZX95PgccjzF+MUvMF5B/h+h/Oq6HfQCQw7mtbegG/cwCO6YMA+iFUjF9+9aWoZZ4HJG6w+76w1QbqIf8AVHUtiiBklcGSiZohLC4BdgtVDqy/qqXVR6X66Kfft3EOvczdASJtmItC6I/VKEBSmXdElohkFwkaicKjFgBSfvua//zpf/LbF2mteUc2Q7KC8Ub6UVIGqV0HyE8RdxC5CF4iQAIBYQHdNX5EcGiuVr/WfC0CRKHnIiInVFphbu6W4lBrQD2kei3HEcU8kpaWir0jax4Lq0Lk/ZhP9XqpHKMBNvMLCgBBM13eyG9/+ziESZStJ5NjcLSPdUtgpQfqnkpyUIY5R1RsELn9AMd12EpJ5XQ6rwCbwhRCtyH3GIelVI+nY61WzBwVTQDz2lUbsYhijo6Mt1de3WVf+vsV9p2fVdktd7yPyvSXseGJtd/86pf2yY98BLIL4igIAojP7OcmZu/+3XbBBRvdmirrwI72bnw20zgXKs7JWHoFNaGI12KI+GbG1SbmCR+qQfxQARQUNlheYbnddOvNtnP3LrvvfZG27n3fIYj9at4jHnUSdnB1Nfb4Y4/ajddcy3gYx1Yqx+W8/OShx6yUHKZEbN8WrVyMGqHAnnvpWVuybJFtvnAjChCuC30ihfb70be/ZdcB8mdyw+SHldqBg3sg0pNsZvxsQsBLbQ8kiF9opI2yBux4bafddsdNKBKWQoKyDtB7A3zHrQWgvg3Sxt8vhCoSD+a4UNt7hqwf1sxDx47a/sMH7ebbbratl17MmN3OWMQeaQ5jE3VPC2RwW2sHpPkiMlN2WQvWfG1MWNtQtvSyfhUDhG/YuBFAu9Vd6wbuNXTvsXjxImffVk0mVTJWSOms640N9ZYQzxyGLdbePcwNkCLLIQjnkQESz41mBMHcTXUoCwqxVcN6T9k+l191rR07QY4J/SKP3K1Lt15iz774ip1gffcCsE+EhFmYPZ+109O++Y2v2eZNm2zrJVvs1MmT7qZR6+AMxlsSJMXpM6gSWLv+8Utftou2brX77v2EvbjzJezTnsKi6YR9/m8+A0k1y2oqSi2FviyfVa19z21/1RrbUSJwP9EJMZ6FonAMj8yZKUn2m1//hrU+zpYsXsp9CiQQlodtzCFBIpupBmrmescx7+4iPD6Nm+NBxmUvBIAsaMcZ8+p7UmB12nyQAAAgAElEQVQpf0gkjMte415JRE/hD1fa3I8cfMsd1kRhjJS249yHabwGMPeEQpCNMN46ISIlDQ9m/HWQGxTC9wSUIMGoK3qYEzsprGjnOsn+MgaFjghPl53FVzgTtW7EpQCR7VQuWToqnJFaJIh7NuV/SAWiXKAgiIhR7lP2Y3Wpe97FS5c4krkS4qOGceQPidlInxP5ofVbx5mVlW37sFMTEaLf5UFO6f5Sik1lg6SlpkFatZBRU8j90OCE7RXvo4esALV2Kz9J7TWM3eQI49eH+T0iPIE1pAulUTbkma999J6/hgRRcYh8d9kQuHtm3cPKSlMKkOGJ9jtPgJxzhz1di4fpvv6cB/dH/PE8AfJHNNK79pTzBMi71vRv0wdPBRBOPf7f2wDw23QZ3qW3OU+ATL/h39v9f6r5Y7rt+5f+/tM9/z/717/rBMiExbADqyczQN7IApl0WxIG2WQzZyZZbV0VTiJx7G+qKCQNwfo9yK5ZvtAe27/H3rdmpeUQbJ6UlOCwTNk0j0JcXHHjLRSD1dunP/VZPoUCQPA/fyzTQ8D0VAwaAEalQu0xcH7+Q50ltljgTMpV/NT73mfXf/xjdj22zIozUCGq8H1hK4Hse1XkPVHghZCCwn92kRNf/Dx5Pm9g9B7CunS+KgabUISInJl8vC0KkLQPXTwu0kCVstqiig3qA9CTdF8EiMDZUcgE5RDooSq2/+LT9ZZeKyBKm+HC77EJxm5K5IKqBUWkyFokALBA1bsCxKTeUAVvAyCpiBOBWlKfyKpA3+XnrNfp3yI/9NxBcgLUoKpwFJch5Yp8nI8DNkQCUiXgHa3X9QAgKNfBl020NsY6Bh/AZbcE8ro3SA+d9VkCxNmoKa/EeZTBU8na4azaRWRNMOqJ2UmoKcbIysAm6EI8w2dRgVt26pjNoiK2AQC5uaYSayJ/W0dldQ3AcBtAqAKy2wFVVq9ZTxBnHZWCVM3S6QQA9lNd3gfgXFhcbJdccbXlkbUQjAXWnkOnCanNA7wg8PXQSaoZI7Fv6bPZWB51ot5IwEecsnebRUVrCCGt0drsAwLkUfmfm1eIhzce2RAqr31vkyXc/pKFAKZkA9r4j6tyPMIWZaRYdkqCbX/8YZtJWHI9lagJVP5HUKHdiCJDJMEgFZ0KYO6kqjIYwCId4DCASntPFBwCMGUPof7gwHzaS6DoIMCDwFB17dyjJ209HvidKEGSZwCeYgEzgk1Kf1+XlQIQKix9EHA1FLDTi2ONxbIpF/WIL2RJE4OntgVQm27XR5cDA7N58wmqJsw5lsD3KMA0AUknAZdiAJzX4nN/AOAwLgz1QE2ZrSTQVkBWHaoSVFiWW1hniakJhk7AVq3ZQHXnEYAbKtj9QhmcQTYPC5eE5Gjw9DasgKrpA6MuFDYkJIbqT3nXUxnKYFbuSFAEZAPgqYB2jYU5mRmuKl3g6wiTgvJKylEoqfJXFe1SXMhnPWs5+RT5VIQCoGkC0TSgQayxJTBZlljqnwJW9bsEgFJnQ8f7qO8XllZa35ifA6P6sZlZvXIRgCHBvhAqev0IsjPlf/R0A2Ch3pD/TROAkicg89ZtlzpSsRWw5nk89K+86moH7K3achHER4kxSibycRqqJ8Y346oLcmiol2B11B/+/igvUJr09jQ4tvbM6WEAJiP8PNFa6Adt9OH2Xl6qeYy3CY2II4A2yjrpJ8HhjHnfAVuA4qh3YBywsZmJtNrZ99xxx82AW4x/ZERDtGkw46yb9zt1/AT2Jy1Y4MxyAfXDgOMKnyd2lnNox6YH+yHUDMqbGeRY/ccGrB8ixZfvNCSChVDLq6i3HUexJ+F0Fm9c7gDONMLsY7x7LY0w92oyVbpo8b2F4/bSGbN7/+oS1BlhhOqepBK90FJnp1osYeFx2BANDcD2UI3r6TXIvCVVSjjAHFY8SAM7qArux59e5LBUU0kEZFcSuCsANZ9+LtA/j+9JVMJHo6jyouJZ5Ibmo14IEFV7DwMqNje3OmWILFCiIEUVqt2JrFDtHSh7QEjIUTJruNKOoIoCaEtEjYNsCYuvUcfSy3JHOSwaN8EoVWDb6PPjWGJRwcx6lZiZY9VYwS1bsdKquQb9I/22ZPkCKvBRuYx12233rbWxtlAHvnWhPvLDQufZJ5+DcJrLnJMAGRHq/BplfzesDCCkNcPMx32MVylBApjj+8gm8QXoFDmQBoCbe+aMC9LqB1hV4LmyUUZpg5DgAAcAi0yQGEQV1CKLWgGuPfDH76b6oKuHvBIUMbJQ8oQw8wqFNAVQ13qg8TfM3N6vLClIDo0/fxZiESAhrBlREF4DgJJ66HnVgNwtHFM4qqhUKvrjALVF8ooEVFVDM8qBWCq4e5ln9bqVq1aTx9CBOu+Qq2BYSCbHrMxUjgVLRGyvIlGBKYi5A3A2kHVG0k4//yCrLK+yMr6GuKb+9EOFdh9lfQqCkArHRq4eJVNZaTVBz1lY7cy13z7+pP3blzbYr55qtwVk+kSROdRNVsTjjz5iHsypf/v/2HsP+D7L8/r70t57WXvLkre898ZMszdkMBLIahqa5G2bjvzb/ts3bUazExLIgiRsCGAwHuCJ97YlW9bee+/1fs8tK6Ek2LTCL4RanygWkn4/Pc/93POc65zz9/8KKVXF4k+/GYCMpC9qnWtGdbPx1c0A2UmQPTE2bdpsson67KVXX7Ny1BM33XozypIGQOytkCArmc8pYhgNs42bttnnPv8Zm5l41O78qxew/4rh7+bR3m12JSD8EciFl577nf2///ffUFT02gvPvgBQm2JnUG2EJ061n/3mKYK4P23Pb3iG7J0Sm5U/zZaiwlgycyEqzDIyevohQL5nV/E3r8cyrgKipL2tHtUUhMWtnyCPZKPFJKTYK5tfRz3ma8mA2nlTslBT4VeK+kPrbDBWdZLY7iNPZSZWdFWEtcWjyHpu81mbv2ihHTiMIuL1TbTNX0NmJdtLLz5lK8jnqUTBJoJRQdu+2DD290O+7DlMPxoA1G+3GfPzLZq1UwRwCqTiQQjhquoaLBabWQv8bT2eps1k1+zaudOB+bJHS2UjmcjaV8x63kvAXC7zwmTW3TQUlQkRIebN3H+moMB279pDUHemlZZX2/SZsx3plsBcoBD0aVPzuN7t1uURYJve2GlXX3WF3XTj9bZzxzanxrjqyiuw5UuCGD7rricC2VM6KsVWVJIlEMEZkBCPPPoz+5uv/K3r24//+jGIOH9A9HIyvLLJX4m0yyGherHrU0HCjp1v2u59h2zKrIVWXtdqtWQWdbKnSkyOdR6xleVVNnv2HPo/xDeb3pPMT42Mu8hY1njUVlt37EaFmWtl5IIkMIalftAcPMQYdjlwytmQilGFMYwtzQnaA5z+yULLe2CvG8/u4/cZIKrnQdcA4SDVRxDqDCkSZUPXCOmgto5j/+HHOG5l/MZBXKQz79bRFkfI2FHGRiTzZwprrdQoHTxLEanKMJk5fYbL3lAxzBHsR/WvMkCUBzTKhYjwj8TyUSHzcexpd+/YafOwED2OiiaTNj6Jek/XFsO8sPfAQfrzbGezpnwYqT3exGps7dq1jpxVtoz2pLLgiuY9cyFL+pn/inluIkA8+H2pMbWf1dciVLXOO2ANIsPHh/mK3w/FJtKGA6yMrKYg/1jUiVPs+vW3M4+Es5ZLZT0WQKiNv9Qg+tSxB10g9/SHQ8D/7wfGSwqQi9rklwiQi9q8E3zzSwTIBBvwfX/5hQDGSwTI+/6ILuIFXCJAJt64lwiQibfhO7/Dheanif7ti/3+E72+D/zrPxAEiCC68blMyok/hKEPgz8GyfmC04KssX3Bhr3AV1xOI8VvLR1gZP4e9okbr7VfbnjBPnrFSlt883XOKrsWG+gvfulL9qmrrrFbv/y3tuHl1+zv/v6fKNaKodA9kEJoCrYSssBvWlyxdhD4kzBWZUvreCMHlkE+77tuvS1afw1n12Z76KEvuLOhK9Dm/KniXhX1OtWHIz98XRbiGAnC2QZMeMwSa5z0kADhHAkirP69JkDS7l8zqopX2VLpYK0KOgFRwaCbsi8RYyPlgip0Bca+E/kxfi4aq3QbtLM/Xuz6ct7nDzoSQQdCqTxkX6zGUr6H7AZ0iC4BLNTr9HNV14nQUGPJbkLfi+KgOW6VNYBVjnIgbrzxRkJpX3Pgu4BqgU+pVOMJxJA9loArqRgUhKpKPl2TshTGMhdoYEd6jE3mb1WAyKZLihUd3L05lIvB0odUK34kM6cQnhzoNWQLCH6dnpFmPlRK56E2aK0shVxQFgYV6jz4CCqrJ/H9UoiFOMAT+X9XVzcSvouVEFZM/BmyTGpdLkdaWqqrMszKngzYgOKAKsCy6maATFn6dNn23YfseMFZ8+Pwfu3dt1g0VeTf++63bFpuls2fM916AKZjeHaRgAA9+J2foGrb0z/EDhUU246frLOkj2y2IVi7+diTxIaMWjS4/frVVDM3VVtzaYHlYOWBk7Wr+E5FmVJKtbIHqoxDgAkKzFYbC8Ds5r6mJCcQUk0+AwCBclikBJE1jEgEASDVVMImUd3aDwHVjqQqj3Bez15lhQCA9HZZLSHlvYRFd1Nt2krQayAAa11Zg8XQPsGyjcE/zpOKyf3HyiBBqFpPYmB5Q0bRD+KTUqwSG6hGwJxEQLMYsiQ8Gdiybkkk7D0GYuLM8f2oSajuhd1spWK0D4BWFdnPvLALVYKq+vMdIVJfT5VtxyBgCeG6hPmEEP6tYOwZszIAiiAVQvzol2U8eQX+lFtsVBrXQK5Je43lzsx1Vm7qx3WQCJnZKEt4nlOoEm3CykZ9VsSbgBNZmCh4XGql3NkeVnaSkF+qzX0AgsTguZpOvlb7qqJV9hk1Ug/x5qGMgxD6b49UURADBWdKbcQvzIF1IYRD5+CT309AdxRArDJcZE3SBQAaRm6MfPb9mKBU5b8dm5slhDxPI7PgLESbvMo1Zq5dvx77DqplURB5YYMUiLIgSN2dCmnlulAKjHcUcDuESivEikKju3uaIYSYAAmWP3ZyAKsUb+zZhqiqD7U6nmktLmaRMfithydjv5XkFAZDo71Y9xAeTN5IY1sfz6+VCdUTX/1Eu5qw5TbA3kk8w3oyQATedXBNRafPcBkD2ASlcl/kPwCARWOJkpsbbyWomyIgCevpP52oXjz6eiyBDBEv2iKcTJHTJwohQLDFI2TgxV0sBDR17uLpLkQ7DQJkdkqIpft22IlD+20Ay5GG0RD71dZaa0RxdMVlZGNgM9eCX2I6gciB0fGAyArLboN4i7DkFKqpkRZOJfOhqPAMuRaTCGk+5izvApjL2iGcUqgMPsU8Op3+UICn/BTshkpLy2w2Vkn1xWdsCLJEIJ0qgXsAH7tllcL81URwdhvV44rUCEP2MABRWl7R7lQnyhGYRIV+Pwoduc700kbDkI1pjLUGFEbe5AT08/z9UYrVUTE9zHsHQV760NfSUP8cPXrYyplLvOMyrKShjYDkmQDxtTZlZp6dOnOMLIE8S8+cZMuuBlgvHsKGDMICknoEwqoWIunU0QIqBZItlmsIISMhhPVBXWUE6aMIkC5l+EBEBTF2o+mzIkgqmNcFTJ7lWSZBBrVBGHW0dCMi6XbPP4zqeW86vYD9UcaT1po2AN+G+n76vohyP/odhCmhPx6M4WgqGXq9qTSHLBu3vxJJKztFgZ0RVHX3cC3NPAOR61rX2gl+F0CrzwoIHZ9oFDiyeIMYysxMx6Kow60Bc+bNpmqiya1LkYCvTwNKP/jgpwDP97nFOxkwtp25ffO2TTaVfpxAuIzAV92fN0TLVirqV6+/1pFRymPqwXet6GwJw0j5WX6Mm15USJNsBDVdAe0Ci+NyYBrqW+wrX5hpX/v+SfskYfSjKLp6WeMqIdO9AGyf/NXj9rV//ldrJ+9IktZo+oIH999CW/pjS7btjd02ffpsAtuLbdGSFWxk/Kl6j7avffMb5PCUY7+VBfneikoj386ghguJSHPh3H99T5R94/F627lzs33q0/exTgbao4887ED5hdPn26O/etRWr1iLlVSz/fqxJ2w+RHZa9gz74S+fs4UrV9u+w7tsEDI7LSuR9eKsrVi+DGIg12rJKZo7Pd++8x9ft3XLF9stjO9f/uL7WAMFYzuYY1teP8j8OkI1f7tdDQl7BiXTjp077BP3fxwCtwvSrIc29bM8cqt2Y6G26839ljtlBrZMNWOS2pFYFDNbsNVLcHZOkuR6eaNO6GpCHchGi7GuDCPZwU2BJG1p6WHdpUIfFeUxxuIo3qgihoIZr1JZbGAPobGlPJ4U1r5lqEKKeT5lqJcyWBeOHDkMYE3hAWB4C0Fy+RBF2enkZGFHF8y6lIHiIhRFUAXje/u2HRYOiS8nt1IyUmShpgKC/FkzaMcae+yJp+2q2+6xh3/2K1u+bIlTIYlU0T5H1TOrUIEou6sIBeB8slMSKPJ47ncv2pKly12G1pGjxxz4/ulPf5pQ9H329FNP8IyW2b0fu9M2b3jRUlgDVSAin9VZKDu27dzHPBAEOQ1tjA2kFI2lrPfKv5Ka46orr4EwDKJ45JjthLxZvGyFlTOXZOdOs9e2kgfD+uHNz5sY2wGM90iKIxqQZCnbbEwBgtrjJ//V6uqt5McY6D8WcKcPKRd92FOO8H2Rl7LLEvnRiMVYGOt/VkYmWWCtrAUxENGQVHx9DKKriTaRdZ4IkExUM3VNjawZrY4U0R41hv6uSVNFLrIa1ViX9ZUstlpVIMN7x6AS0Tzly14wjv2kVHUlPONEnlEZREok77EfW7Tp5NqcQs2Rj/1kM/NoDRVPC8lBOk1hkDKZSnk2ARBszZCYUnDmQEzJjktkjAgQEaFSvEkVI4tAESCa1/TcAlAHjnqgVuT3JS0PISMLaps9G/kp/V6sH+H22Qe/AOcBsYT0dUwJ4ugT/tVOARpE+9Zxcun9OC1eIkAuaqtfIkAuavNO8M0vESATbMD3/eUXAgAvESDv+yO6iBdwiQCZeONeIkAm3obv/A4Xmp8m+rcv9vtP9Po+8K9/XwkQjb0xK6ixQ8A54uMtBIjaT8p8nVmFa8hWuI/IBYdzg9sKAvfBgv+juELMxfnjwc/cQ/E21t1g2vq+8pE/tmqlxS9axvk1FdwCDA53iUrO39UV5EgHJdo/fuWf3VlL8LkKtVXAr2sS0TJMMaCKtsLB/W7HMePOL36B9/awJ5/8rT3yyKOckajCdSVhwj/B13H7+D0BonzD3xM74+dGFX6Niy5EgPzh8POeKEDS7ls5KkuB/Px8fKYPOrWFDpcKRFfluZieTqp7YwGOVAEnhYfAO1kICGxyhAesk0iKFl6ng55IDfmw62flP1nm+vSCfzjrSI1gwIkWQGIFS8o/WeqPcasrHVwVkDxOhAiEEHEyiUr4MQWHj4UAcLZyeJ1NEOZpqnCLAVCCuWapFpYvX0HuQrULad6yYSPh35OdN7wLtQUUkBWBqhilDFFgZz8VzLpW3ZMq91VYp0rrLlQZ3tjZ6J5kCaaQ62RSk0MCfQgfHsHywhv/73iIg0m2gorqgpO7rfToIZtJeKwPYF4KoIg3Ni1DeLF5UOEcBPBVB6hS39QJOCfCxQ8wpQEAphW7hWwUBFn27HPPcmifRGX2Ev5Ntm9858eWk5dPNWYMQMYBe/jRX9o0DuVL1q0AtJxiT5I3EoTfVjpWKfF42HfTppmoNhIIVi8nRPi5lza5IPWN31thETc8b9mz5kBuJFKBTgbFSLfNm5plPfUVloJiIh6wMQ+rj2NU/oZQ/ZnM++DagjXJdq4t11k66SMY+6jp2QBogIb9AEby8q/Cn3suobK6T9lAqe3kea0g614q2/0EAEJqtOF7rcp3HwDMckBgEnVQatRbVzMVv/iiFx7vtZXLMqhuptI/MNi27iogxHmMAAkhqLwK0DaB6umiIsASLMgSIEO6ABxSAKmCAVJLS87gxZ9DpkgEYO1BW4YnvQgQgRIKYj+Ap38ANhjhgCtVtQQ447ntied2EMG+zfSnnLws7Js8AEs8sDwScBUI8UcFems/FaME1/pEWCfV2BaKPVEsldwCl+kjymKZMXM6mSuFro+kAmopbNyLPheMPUcBahzZtYlIyl8cQGYMgEyw5GBy9h+zhZN8LEA2GRAiynsYhgQsKT5r0yEsvLBCaq8odyBsOe0lQGtQtiHk0MwlA2SwjyBnJi2pR5oB0MWQ9gMY99G+qn7tZHJqgiCLgKVVwLMqlWUFJ3IwBpCYYnryYxqtvwVijsryIPqsN+NaFdQKdB4EAO3HAuwMtjkiDKvJG1CeBkMVWxk4EriSmfMnA7IphLyPHJAeS04LoB94ASItoMo6xSqqCT2uL7LcabnWjB9VNV75iYyfboiwuXNm4rmfzSRNjgXEi1QFZ8lAEbB1YN8B8knyXVaL7KRkA9XdTHh1dx/KKsBSJsMeWaZRYR3mOWTLZ061kqP7UUT5WQ+KiAaA1m2nBq2S+b+RyXp6/lSbSw7GnFRA5Gr6A/YiQ76htnH/Gfv+80OWM9vLlmOnNovMhJKiE4Ci3RYDITnAwpGGbUwgVnHDgL4pBKcL9DpMZXInANtqvPuP4NFfBuA9BwBNhHE9fSBK1ivchyxw1lFZX4AdXqgUZljHDdIvpQLqoO810T+8UUz0Apw1YM2mD9nSSHZ4qrCFOYmxF4q9E+8l4kDZBFL9dEBI+fHsNYeVV3cDWPLIIBFDImKxPyqlaj3BQiBAElCCDEE+vrqDSmdIhOImrN0IdRY5tXrdSsDlIsjacP7WIXvo/9xgw01BVP63Mc5RHgHUd5G/UlpYij1ck3mh2ohhPhPwHyELG8ZEIOuHAqsVwh6KKsuf/tUCqNmKakJe/gIwReY1QlgNQajUYHcXj2LOn+qEPtoYbtnlimhpKymBQPSVSkoEPDZOZyv4GpKBHARu3nyx0OtWOLWqyBkTmpskr5RqI4G1o5+xEwkh4bKkRNqy5nQqU4B8qy6UWT4Anb2MnyzIrX7aUTLRYMgTWd5Jmai1rQPSpJS15+67P2JvoloQ8Jmak2NvYn9UQ07OrNkz7Qi5EVGsgQvJEdD6KMWkNgM1AMRaf6KYn3oB+ffRh+OwFexn3Rnk59UKLKfcQsHWPijfnnzqGfv1j2+3320dJFskD8B3r82jnyr/4IWnfmMlkGyf/dRnnQ3Z8RNHbNnly1A5FKGayGK+Ps78cpb7xtKPqgwRYGsvv5Iq/lj7yc8etS3b37DrbrqBzIRwZwd04nSJNcP3+BLO/Y/3x9pffm0fc06fXX/dFfSVaHtt48vOguiWm25x4WeZKTn2OGoP5f8cPnzCPvmZL9h3Hvm1pedCdNSXk6+Ryfzpa2UVJS7QPg+7w0RIzx4su97YuNHuxFZrek6yPfqj/7SrLlsK2Jxiz7+yHQC70+bMn4/dEmorAOt9+/badNR968liiqFPnTh6BPVbgj322K8tKjaR3BUytVjXarG1ikzKdmqedtaZAQhbDwiNnMlYIg6glCJHZKCzxdlQ5k+dDlGRbWWlNS5cet+BY6gBG1D49aKGuwowPcbNZbvJkWpAwZXM/NxOH16ydBntmezyH2QRuG//Pgi6YRc0XlhwwmrKi+yGa6+wEOb+FIiEUchXLsH5myq4PDwq1ip532LIc+WYqXJ/wfw5KMWi7JFfPGYRSeSgMDdLcqw9iMiPWNakCtbRVOY35Rxp3YiZRNEEpIMUCfGA9JqvzzAvar+0BjVCHYRJdXUl+V8e9jdffsgO7tlplayrymlawHpcUHDGKX4a2notJinTNpE5s2jpUtRzVdgjnnTk/s233IZyKMIRcduwhepis5uYmk5GSQ/PiP6EgslX2TbcRZ8KSAD0h1kTHUMrVdmji23yJ/e6PZ9LfmP9UqWR9nGy/1ThhO5PNlnaw4m4D+S+O1lfkhirtbU1qF0qIZrS2cucs79iHKVyv1EQVFJWFaDS6OG5aP6QciSdrJRAlCPK+3DKYebNcH5X+1RZ7Gn/KqtMqcB0XNC8oOsYoK1Hua4M5q5sFM+7yaTx4LUiv9QHk1G5tKJcU8C5NBv+XEct7xfHc5CiUwS19rzHIJKDlClCW6hQSHODMkikANHaLUJcWUciZRXQrsKhcyIYyElZq9JWEEKqdBp1+V+SSEvtwWEA4iOAjK+7brsXm7UoiiCCsHTEiiw2mXWC++Dv9A/1cH1jFVXaG4uwVXuPq3Eu+gF3ggTIhQ6445a77/R7IoTGP96aLzj+vQvd/4Xe/0Kvv9D1XxhAvdA7nO/n7wUAf34AayJX9+F/7XvR/h/+Vvpw3+HExs/FnR8+3C0/8bu7RIBMvA3/dxMgF2q/ie4f3u/3d8D2+/hxof3Z+3hp7k+P5VJoDFz4408B9K7o/hyG/98H8Mc04GN//60EyPi89vb5bfw6x8csegsK21XIHKUsXXJt/cCz77vtGpuC/fRffflzYPm99uA1YAjwAdNQ1qelZVEk+Sa4QAcZ06n2hQf/Hrw20p05uijcFb4uNw45Makg7t4r19ljWzdzruIsjuXvAzdeZ+vv+xgYS6Bt2rTJ/uM/vglu1cWZN56iZoLXvfw5R+H+wpk4ALzLG3GAhO/C+nWfctoRHyDyRpiOn3Cgcx///fYbtwj7w7PziL1jHpbOwzYbcF2df8zOgMMt2QoCuV2oI99X0GMUgKk3FW4iOpyaQ4+Dn+lM5IgDDmO6cB02tdCHAzrpomU9U/OzVTbzyyf43VFnKyECRAe4cmwuzvK3pPDIAWSSAkS/L2DY2WbxO7omfT+eamc/QA4FnevvnqKiU6CDLKbyqLBv5NCuwHMFj5ZiGzF79lwHZHljSaCDsa5FSfSO9FAguyqDXaCuZCkEeXLdeogC8v1A4eI5LEs5oqp+fX+Y6tTE2DCbM32yDVPFnYQdTEpkqO3bvNGmpCTYXLIUYgAquWIsm4KsFmuheLP6Sp8AACAASURBVAA2WUj1UK19FguRwqJGwPsM1B4ZVBfvptrzjN10043WC0v38iuARh+9hwDmBkClOtQSbRx4OUB7B9pLyJGWr11jcSnx4NIetp/A7ttvu8l+8N1v2PJF8y2OthZo1osCICQMMOuNN62c158CNK988Q5b+FW84LD+CMOKKJgqxKx4VDVD3bYQEKufylZV/vcAzs1ZuMRKyNY4CYASRtWlqmK3kK8ymYrc6MhgiwLwisFuQ8HLe/AHFwkif3MFjnYDBnkBaqoHa1AMUuk/yMDxBLBuxxt/uLMdJUiPDStDAJuUFqqfu1u68E8f5IBPnsTSLAduk7NqRVh0FFURhj41CGVBt4HBA7yGA2JRZU4b+8qHjj43ifyNYfpvCyB/JHYkQf6elplGQC1Vuu0C/qn+3IO6RgOpHouhQVm9QUD1D2CnQzB6/yCyK4CKaIKvewexFksKxwqDatRM7FgAKNpRmxSfqQTE7eQamL5CsdaIDAE4TQYMp8oTIFpAWTXyMYE+aaiC4gB7jqAKSCL/oB+24DB2TrLakN3HkjXRduao+hl/X2ThuRwYfS0SQ7ZoCnxtoRo9FYWUVEgC2dUfK3iWA4AkqvDuI8xboF9OFiwtVb/KDpFf/iCNpwmlk3Z0UyWgUW9/j3PiklRN5IojqCBWBNoqiLef5z7Ce/gCCLdVlJJpM4giZJCAa9QYtH0DuSK1ECGdADsMHRegPTgcSMA8LDOscXJWunmHeFgL9jBlVFt78ksjoyiOFixxYfFRsSGoUF62mQDHLahuarEl82S8qQJ/FMJl1bpV1oz6IwqQsA4/9nLGrECmNgi0dvrPFNQWEWQaCEwa7cKWixLrSvpTE+NdqhlllviixJoU5Ov+VTh1DyTQafpPMYCvP+HnhypbUFAkq96W7JtpVLmTCo59z5myOiuo7bSnd0I8QCBMnZJqt91yA2RtBxY9r9ko9ktxWCVdzTX2YT03AMnTST9OoMK4qaHOSiBfkrEjmpKTZ5te3eTySgSCpwOonuZnuQB25WQShEDS+fMsgyFzPGjfIZ5DAGChlDsNtSg4ANhU0dyKogV+xEkXAyAz6hgjAuR8CQXX/fuqqhqQExqEfoxiB1usynpswPRtno1nIEHzMfEu/yCJfhiN3VqEH9XEEGUbdx4zxB3mERnrOPWrySryhAGLgjRs7SKHhQVx3bqlFpU5aO2nsbyhXX0g1EZ6yRyhsl8WOaUQG+HM3ZI+XrZ6jVMuCaD0YCz00m/jAAmlBNFcor7myzXXEyAsxUgjodDhVD13oM6bpCB45luN21EAZr2fgGZZuGl+lorJ1ycAkLeepR4CDGupYe69h3tugZyRukPgpmyvRLaL5JbPfxRV4gL7Gxk/Asq9RJqwVml9qcICK4wxOcw1hULEa+7Xv3k8o35IlT7maFVuSwEo1WBmZpYbvyL+/Z0Cq9BSURx0QgAfYUzXonb7LEFidZWVLthcZNC2bdvIw1jDz+qciseL511wsoANADaN5AfIKC0aIqCiqpY+EW6HqOrX4v7df1lnpysmYR1Gm2E/5s24aIFEKweoFrF5+WVXsv4yR/VTjQ8ou3/zVsjDRXbw4HGAaX97Y9tO5kXs/GiPPIjOvQcPQKTHYfuXCrDdxxiMQxHC/OEVbHet6rXVH/mVZWcm2cK50+mzcTZ3xlTUFtsA+U8RaL7UbXxaIKerGM+7dh9wVlTLVq8zD3xAX92MCmZqjs2ZO5NxjtqTNeyllzewjt1MVhE2l5C51aUltm7lUvPshzwrOGprly9wKgL4ZPv6t39g67B8Wr1mjT368585RdowpOHVl0MsMK9HYRl35PBxQPnd3MtsCL0YiJseSM8OLLfIyGLeD+C5DTAyKrEGu+FGMrdqywDNA7HEa8KicsiOEDi+evkqmzZlFtk9DbZhw2bWUfYGZNgkoEa65trrmbPr7Fe//q010h+vvfEme337Dstnz5CTl+fA72PM4YWFBShspjsVlz+B5zve2GiTM1IsAyVkBCqzeJ5JD8oKyXrbUV+GME+JQNCEK/VIbU2losNtMXlCh4+egARfzRwoVUqVy56YDxFUxh5I+ycR57EA6MolUd6EB/1Uz05kTTgEiCOxjh9nXxXp+noH400Ey1133GpbXn3JWutr3F4ggef+a+5rAVU8u/cfteVrrrLfPvsSa2YA95EJIV/HvdFvCCRfsXKNU10ePHzU5RBFQzw1M+e2y76RvuvDa0SA9EJM96Nk8HVhdWMb6uKfQoA8CIn2+w09aw9zm9Z+Vf246iOeq+xOperVWtQNMSBFrIpf9u3dy1zagapvslNTxLK/lAWiMugYdK4ARwTxECqvWPahHRCZUoF1854imbVPbaGtQiEtZEd1lPwUERJSfynTIwICWkU62px7sY+MY33JYr8QyHywa9dup8qSKrCX+4rjdcpiUhFKM/2BG3C3qWIQqcuUqaI9aVlpMXtRTAWZE3QNIkWieDYKrxcJo0wS2WOJANGc7qxjRXToyMJ7eqgES60n8s6RRrK9xDpR5yJIkOEBKUED7WN3fcoiQyFnA2Ls1vk/RKH4EFVdXIM3ikzmhrH3GHtfETzab6vASHPnRf34ABIgrm3PdcILARAXOmBf6PUXatuLC3C+FwD8xADcC93/h/vn70X7f7hb6MN/dxMbPxd3fvjwt/7E7vASATKx9nO7jnOff/qd/rf374nuHy70fC72+18iQM7/BP4nBMhb9+p/igB568/PP37Gx944ASI5uAqC3kqAuN3w227i3PmD31UxYBQOFwNkESrvOCcvGaz3IOeeYPADkGvcWj5Ggd+0VStscl4uOKUf9sgFFGSX2j/+zb/isJIEhhvgshNVpNuFk4CU6XJe0rlIZ74m8OR0zsgd2DH3D3AmBqO6c9UyW/fxj4O3hHPuO4A11hfBLbA558ycEJ/M9apwG9wcvM2Xc2kfZ51BCs8Ua6Hzo/BScQG9/L3xj7eOhfGvLzT/vH3/75Fw17zRJioVlxOqKgsR+ROrav4QlYe+/EEd6MKp1JQXs0BTPw6ysg8Yt6rqO6eicNyU2EMOufpXChKF0ErFIUuStt9cZVmf2+eqbScRcKlDssAmVQgWYcuj1+QBPIj8GCdSdLHKIVG1mw6x+v2Z2UljChNn51DmgIIKArWvuPJKp/6QX7y89eXtraq+XkgcHXDVmCJBFNSpyj0dGkWC6MAeRtVpLICc/NMqqcSUh5qqMwU4qeq6TTZBHL67Ad4SAQvnzSK4EsDOhzDsUJQeZSeP2lUrlthSqtkD+W+OsRyCAZSxeNB76uCsA3kt3vvBYcm2E0BpOqoBVRpXUgEpkU8u975x8xa7++P3UL1dhk87FhTYWHn7AowAgE2bPgug50ZsGg7Y088+xX/n2brLVtnf/vUX7TMPftIO41M/c9p0F8wcGBxhb+yishXrogJAr/2PrrWMT+ymcnkG19djMcFeBJr7owbxtBVUGxccpIqTXI/86dMAE8LtjTd2kNPQbMtQ1LRBfJ09W6THikooD0IsyMLIQOgsq7QDu/fKwc2WrF4NgNWDQoFcB1QxnQCSURAPoHXWizLHn8rkXsiHPirCZRUWDsghO5xhqvSHAetPHsM+h4iF/HwBs1RNugyQdgLOGy0yPpAqVkgTZRpgcdUJaDEKiKCK6lgRYjwr5ayoDQcA8Cdj+RIdFWZLF8+HwCM0G5VNJz+X1Ugw6pbw6ElYN1FJCznkG4BtEaHBzfytZHzk/VH2CKz3QWU0CzWBwJhGPJ16accTRwodAeIDiSBLrlgB4Cgn4rnfXoDT0LBgAFmIGsbOzFmznKVcmwsB8iFQqNLl0kyhyjkvn/yMQ2NgiqpX5XmuT4HAAnocmAJ4608fD2Gs9ArclxUbYEoVoH9jSy82Hco3aYIoOAPJMAfgdSyUWnkSoyNUtdKmbbCsQwqWZbyqur2dyuhBFBbpkCpSVwTSxiI2FV4/yvV78h7efHYBKPowPgbInhjCxqcFtUAVfaiRqm26KzYlhNkDTHf2+ljB2VoLjsI+D+BxUnqsVZPlIXD56Iky7nUGuI+nLQD4i0+MoAJ7C+B0JKoR7pFnoKwYETelAEoPfekhFAeQpIwFqWNqGSsC+4GCnN3d1LypKFgAtQAKm7EGUt5DG9W6XQCAsp0KYhx7URHuz5gN4p5rISBU/bz7GCw1eFDe0nw7Uo5yCNCtFWurnNgAu/eKuTbcQX/EimTAJ9xeevOUvbK1GqLPCwIrhmDw68l6ibDjVF23ki1y6/rVKJdOU5k9CfBsJ3k1kVSt5+JX32AbAX/vuOV2ckPKrLRI2S995P0sxdpnp81fOA+S8zRkm2GXkoXaps2BXZ56NliptPP6BuZWKXEE+PUCnnZ2UuGLKksKgf5BQD7ULlIMDCHLCqDPUHwOSIilUrQv1nqBdugkBFkkbmV834/slaCwKPrDEOPM35IgXkIB1GMgqvYeP2mvFmJrFe5nM/D/lw3QqKyookJRCfAM4yOYf2tt+fWow2BKSNsgzwGYGVVWTVkVVf/NdvhMMbkhw6iTprmNsPJOUgGU66jmBjLEKi7KaplDO9tRA8r/njHTBoGscOBeWV+NIHPknqQe0ZyqTBrNkZ08zz7man36wvKrQmCEAO5OiNYu2kSKkAHarJtn3IgiT4qOTiYN+fv38z3Z3ciGL5h5J55r6oVFaoaoFxmvMSAwtBkCTzE1GYSbN0DkiABJxUovFcK0hH6YgipGQLRysGZRAfHyyy9DBKQ7MmsP8+u0GdMo2IYo53UHUUumYIu1e/du+xwkiMIUVJG+ZfNmu/H6G1zFuLJP8mfNdoBuBX23GOVLY8+QzYJk3rZjl3WxLsWwFpag6PiPr6ywI4VBlpEUAwngZR1cn8g1H1RYZeSJrIUA8aKCfHAQIpefnS0qc9LR1Vdca0+ilFhz2Vrb+vrrVo2toifzxUfvu8caWafDIuNcHypHwrph8zbbefiY7XjiHvv81/bbutXLLCcj0cKDfV3myNnTBVTl1wLKL4RU9rZXNr5Ov4UgmpZvu988QKA2YdS9gNmQmvNQYGZlZbFX6MM+aZe9tOFlgtXvRNmVwDPsgdgjsyOSfQPkyCzC3xeRn9LPWusXFWff+fHDkOthdhVKjB07ttu217faGtaapLhEW7pgqct5+vkvHrdPPPBZK4H0ffKFl1D7sW4zbgID+sgEmc2z7LQQnunhE8chrKNRbeWRIdRuZWdO2m0Qe4cB1wtRD+TmTLFVKy+zA4eO2QnCxCtR0y1avJgNWhbrVTVr8V5biMXUIP20CtIjCIInF+u6J5580imIBCprH7Ieu8BI5vjtr7/KHFKDwnCBBTIPpaJkk/orIhJbNYXEsVYrw2oGz10ESD3zaXFRgd103TUuT8KbNUfqytNFp1GwnrFbbr3Vvv2d79rlhJufwDZPhRy1ECH72X/de/8nnBLhp0iHM2jrUydPuWtRnlQl5I0Ufp984AGeQa89/MPv2i8f/al971tfR50V5Ei3m5mT9nLfXQSg9w4BkLM2rV6znD67yykbdlLA0A3BcsNNtzkViMi4IRQJbbStCl28IbK6uH9lmagtuujHAag1xQyc/fFCy3pgj9tDjW06ORo4la6326hKSaVCF2V9tDNe9TsiIVqZF7Q+asP6Ov1V43gq5JLUbyqyqOe+HAHO2hvKOhXG/lOKXylISgmmj5RahnVC+zYVxKhQR/tBkVSbGXsak7JWFXklBa/2pdo76usU5qlkikBUUKAx3inrQdYZ7QtEUFaRd5KCAqYERYh+JoIoANXFJLKPtN/V9YvYqYH4HGL/0Xuub2iPrPVXBK6+lgWWft/N846wlpxbDIeC/1B6ajNFkYynp+TifEIiigzR/zrY6+RkzmA8jrAeeNuR32bYd168xeKxLmxpYk/J5K9rUFu7v0F/0F5We2Ptm0X0XtSPDxAB4o564+zbua8vBBBcIkAmBuBe1L71gX/zSwTIB/4RXfQLnNj4uRBAc9Ev/3/1H7hEgEz88V8iQM7Xhhfaf0y0/S/2+18iQN47AuStxMb4128lQP7Uzy9MgLz1+sb9cN86r72TPy40BQVWI4M+FIqP2RoPj2LjHEYhtq9yizs499XbX9663pZ95FaEA0Uo6Sc5Nw2dqZ7BEvyRH/7S+pq97I7lV9kPyS0NwEkiljN7bV2jy66V4EG5I95gSlVkYYsE6QODVWatXEsevPceW37ZFQ6zF67/0Y9+zN2M8Pp65xIS7rCeAM7PChJWUWEQGapV4Hlx4EH9vG4skOIPH28nQS60vv4RATLt02tGKznQXUYVv0BZfUqR0Q0gFUrFpgJ+YwEfZddTA0DgywFPVXwiSlTF56ylOIAJ+BUIpco3VSqqMk6HVAVMir3RofTAP+fYlL86TIVelPu5Dm2ymJIFlsvo4Pf0qe+rYlDf0wXrkDweZJ4VH+p+X6DUUQ65ajAfDuo6uEqOI+uJSEDZQ1Q0OpsfKgcFloscURW9wkxVdSiCRjZEIjdUuS/rhkZAmxgqiIMB1RupktThXkoVAXQihQYA+QcAgCJhtCZhK9JCdWdcaIAFES6TPinK8rHyCUcRAH5FgHOdzQBIkfpDHtVVVHwqoNYnINJKK2qdfZcqdMsAZPw4ZHtxiK+hE6RnZzvw4SwKlhMEk8YTPrt4yXKAvkibgSTp2Wee5aC/ye657+NUkVZgs9FoixcusN8+/mtbuXwlVZQEZ3sH2DZIlnZkE5XY17zyjTkWe9OLNmfBbEAcb8KYgy0RFUOo14glRwTb0T27XEDzLdfeAiC0nXaLtO989/vOA1+Akex6YqmeHBnusox02gcwtRNFwCC2LOmEkXsDEIBkunbtozqxinaJgWUM0bOkajcc9HeEbIMuAIY6KmqpVwRUJ/yTdvbE578ZX5ZDh4cB2rClghVMpvK6CuJEFdt1TWRaRPsDuPeRaUFUN+O7rasPoNLPVcZ2A6TL5kmWU8MgCFnYidXht55PMO9lgD2H9r9JhX6M7cIORoqgwWFv2733MO/XD3kSYtlTphHuW4KqIgJyoRHVRoKz5snOTKMyOtmB0wP87omjx60NYDsqLcOGAUKCAXcUmizio518iBxAPlmqtTMBuEp0qlBFHuVMznNqqVde3Uifj3B2PfOXhNrxQ7IU8XJWSi7/g/uSBZY/fbQZS6R0rKNG6HdNtMEk+on6oKyj6ho6XEhrUyOh1p3N/F6SBXDtrYQe9xFQG04Ycjf/tlLFq61KMHkNqhhtbZMdWI/lAcKL2BEYI6BGfvE8YBtF0TRKdTR19nzdbQMAQF2tnVSEl7j+VIJ6KYL3So2PZKKKsJLydsDJJvMOhujCGi4Ja6lGrieU+95/8BiKlxmAqfVUk8+jWjyD/nzIgV+Z2bOotFXVbjC+6RWMXwK55+S7TIUGbF18AXljAKvOMD7qmG9WE8jUyfsIQB4CpSsGVNTcEI76Koj+4Em196DyNFR9C2DVg2qku6OX+JJB23mwwXCcs+Tp6dYLaZOAXdrhI/stgTFw99o5Fkk/bqMauw6bGCJhbOfeg4Rw91sSoHcI4ebRWOFEALwRSWDJoagUmuqcfVqQKtlhuWGebMrkHNu9fbstnLeIUPQu2/sm1khR5EMQ3C5iOQnbuQPYGuXPneH6xZnCYhfm7s99RtGePeTqtHLfAfSDAfr4IKC4Kn3DwvHzB/EdpaK+DPs4jYtRCAE/yL8AbK8Uup4AsTRKLlEV4VRtAJgDIlwBWH1QgQTTt4P4G+mQgYGA5qkRgXaG4PSn3iyz5JnZkGNeKK1GLJVchr0H99n/83dfwm7qJMDgEfvMP15nXaexygPB64PEG+GamlHtNKEwaiZP4Di2TNMhS4vxw1f4dQILZRdjfxSyoQ8iyofOrK+VY6NQdFnZdEOKjkLKeHFPfpA5nhA5UhQp52Xs624HdHZCvClcS1aIsqDTgiby0NnYyOcfQqCb65GizpNxqH8TUWPJhlFkQifgu/5bVdttkOSyv/KDCBK5PyLLGPpQB8ClAtDj+VT2QiwAuh85DiKkRcxp/QqBsFEeVgTV9olkMZwAfM5k7EhtqKCvTABpEfuPPf64rUHJMH0mAD/z5AlIjyWLUdGxhlaown/uPDeOG5nblWPRPuhtDfS5SEDsXXv3WCxtF42F4YO3Jdm2PX1YRqWaB5uFAQhBhcjHkntRUCjCtsVWkE+hjYQvG4afPforiNNAR4yU8VyDWZPq6Z+vb3/dbr3zNpuKCqQUwmVoVIq9FPvBj35mOVNn2O3X+Nh1n3uOwPD55j2KqhLyawnZUEH0KTo/qsoCFB97yVVKtCMnzthlV11v9Tz3HpRlr219zbwDR+3OO2+3/XsO2J233oXaIMnu+8QnrIEcoc9+/rPcTzTrKHaHKgLAgrAd9c/K+QssHQsrVdsXQRIVsab4E2jvw0YpiEyUPQDy6ahilkoxFhCO6qUay8Ljtv6G22wL2RSbtkMWnbNjWjgznjGVhiIE8oz+U0Te19mSs6ghb4aMrLVUcjCiUAiGsJ5veY2MMCpYbr/9TiwBhwH8d9lBLMmuvmY960eIs5eqRpV0FxuxQ8dOcJ+thISnYiFZhe1WAaojSEj6rxSn2rDlEH7eiALl2OF9ZAWtRa0zFue2kdD5UMZ7ZnYeVnSQKKGRtP8Mij9KGQ+dWMHVopZa7myvWpiXlbGlTAmB6zdDgHzrP7/trLektJwFsSRyYvOWragJM8YsmuhLn3zgQfvFL37JvqSBtY6MKa6/tKIKy6o0t1HtZA26g2yTH333P21u/iw7AAG0lPccxCbwDQLNV6Deee7Fl7BOS4JAmsW+rQeShWyxEwWQL1eR2RTF3gmCGfWDiBIpqTyZa6ROEYkoC0VdiyfrhrD8sz+cb1mfonDCESBjG1IdnlTgorVKYLyICeWCaU+p/Z4Ifl1ndlYmpF+pU//mYqeWiIJOY8ePfZz2dsVFxe73RXCo7WVzqk14QWEhKtBYRxCJ1JBiuErrHiScLFylvpICRN/fzpwsyy63z2NfqO8HMcaHkWW3Qsj6s8fSvKPiGFUvyf9Uku5JKGBK6VPtmvdEirFv1Pj35dpEtuqzhFw37YdVSCOCTLkfUoQMoziTNaDIEe1XFYLujibnlOgqCPDGwlJzmgeWjQx0voY4GUEWxSFBlliy0A0OirL9P1ro2jRz/Un79jceJoeszAL8sG6EmFTxgtp0/LCqv6U9s/rqRT/AXmQC5EIHmHELrLcTH+8WWLjQ+7/b93mn37u47/9eAPATA3An2j5/3q9/L9r/z7sFLl39xMbPxZ0fLj2d87fAJQJk4j3kEgFyvja82ATFhZ7fRP/+RF9/oeu70M8/8PPjBTJAxu/vT6kT9LNxAuSdfn6h9hn7+VjBmfvXnS3eifQYf7exn4sA8RjRGYizyihnPNyMOsnOHADXHfXoB5v0wj3Iz25cONtu/eJfUPS4A1xjmlOMPIZTwze/+QN76IZ7LDV/sf34x49wVlQBP4WOCakuukBEhlwJ4igOV1aJsOlAHEhaWhs486W7Qno5JEhUcNfK5bYAe+6PfOQud34UJ9BKgaU/DhDCNbq7uJ6AUFfQ3QuWFwfXUEkhdhBFw64dz6nf3/71hfrP23/uMe+hK0drAIGWLlvGITjMAU3HqQSUdF8HOHk+K8wxCCuE44Aj3VSpeQOguqBJwE4RIT4cdAVECSRQVZr+W5VoCqjVIVeH2dTUVAeYlf1wMUqQPU7toY/jWDrookRyqIJWwJe8s1Xxp2uRl77+ht5jMpW7zWX8PgfXmYT47n5zj6vUW7hwsbOsUDXjAZQffmpEPlW5J9A0AhmNWKciVAALFsxzIdP6kHhI1YnKYBAY3waII3VKGEClCBB5NSsnwR3iXXtwyOTB+hDyEkd4eRdVswlYYEVSQRuKLRWJCRbAABkASOYoSrVhPIQDgcBqK66hGdVDYnoOwFqhA1nAMx3Z8cprmwBIF9hk2XhBmJwE/D11WpkSKQBzAa5iUoBEIPf0o+/80HIB1VesXmnP/+55pyRRaGsf9z45h7yOhlaqlrPtyPHTAJ7VVkMn3faT1ZZ190ZLACxPy4gjUDTA0gCKFOTaAzhTXVxksyFrrlx3ue3C722AA/xWQlCX4hmehYVKKFYf217fzMDptMsvX2Cx4UEWCBPhKzZCwQNYEQ1iB+EDIN2M7OnM2dOA1IQSQ4j50H+iAKZBIq0XILuPkNVOqvorKgnCRoGiQNxJPPMXN1Tb7Pnh1kHFeUgk5AHgvCqkSys68OUec5EIDEF6BcFUD+Cbm5fhLDXqCUT1pY2GATAiIETqAd2UCVJGMO8XH/qcs8TqI1S4rLgQJcF0O3aCLAuCd5rxwesFyAwFfIyhalnB64ch1OTNPQkbjEjUQovmzbV+cipa6AsV2JlViekEnAgFHJ80KdZ5estPrwswehK5L8OA8bLOiUQdoGwCKaYSAHfUB0UQKnRVVj0r18ba0YPkEUCAqPLTi/uQ4kPhqiIkRJpNQX7WA2hcR0V2MpWrkpfVQxz4AoIEAX51YzfVzX0lEmAfAjilNpVPX2JCGn26C8JD6hOIPTIgOrkH5R0EAzYmo3TyAdiSrY+q7QXWeABwDeBB1kfbhQGi98uCjs7ZSIj9m7uPUvk+k7F/1hZgk4cmAcAnyHagmGjAzwZzLQvBEi0uIxYbLCYngMfObjJMSmq5NmzCsIy6++4b7UzRfsYo+Qn5SyE3SsiAUOU71ndcXxh2NlNRx4gQEUFZQQWuwDBZdCkAvRwyUEDTYQJxc7m/MMKPY2MiuA5PG9C9AVx74iGIOxKh6ChZvIMIDW61QvX/Tggy5qzE7HRLyKTP0M6DTPoxnl02JS0RwhEVBwRcB1XSL760wS5ft8aOYP+2t6CUwN1Z9DcWhKuWW7R3qzWfLcAnXl6E/QBSR8kE8rWlWM7s6EqeegAAIABJREFUJyg7gHEwJ38hwKOCirFbAlhVEO8w6ovSSgKql83nezUQeswNkBl6bbwsySAMRIIIsB1iDh3EcsmDmSmYMPMmxm7f0CiVz1jwkb8jonRE9nIsKl54NcZGh6EuaEfBEW0HCipBzgKsHIWQL0x6MsBoLCRROl6PXn1tFuM/StV4rZV2D1k51kahKAPqqChWtkIOao6eAQgvQuSRbdl9f7PWRiv9sb7qJHMFkot50BMAemiI8UpY79ETp50KZtGSRW4eLy8vtTQyhJTn0Q8ZGc/Y6AMAbYXclu2XD3On+rRygQaRPPoyfyvsvItn44PawwsfSBHZ9VjQdGBpqHUkGetA9fkAxrsITc3Bg7SFJ4oEVauL+JR1YxvP3hEgfK32bmPM+AB0BrOW+Wn+gVDUmJPVvif/9tDvfVhXgpjTBNRGMo87ABeyRxZEAnBFuqekpUEwV1NhXmLXfOSj9uoTT9hll63DTqna5TUsYb3c+sbrlg6Y+8RTT6I8y3VrqCrNy+i/es9+5jD1c1mGvfLcc07NV45dmV8Ii71ySWKjrQRF3Fc/P9v6Rhfb9h0brAiC7tP3UxmBWqufNuyR7Q1t9NrW7WQ/rOM1cfbcY7/Bom+ya6+szBynIoyFgN+9ZzsZIKsA45kjaMMRD18A/g77zW9/B+Af4yy4fvmj62zZHd+3x3/xKGqkBqssKiTkvtRW8izD2JjUMUfLFkr2i1dcd6NVQHSP4Msp8reo9LRdd8MKW750sf36F09CWKyyxEnp9k+EtEt5snztUvImKGygD02fmk3fRv7Kqhgo1U8nRBdE+PPYRV6+/kqKF8j3gaQOxrautOgMfcLTpk2eijXiiLUQ/tTa3oeKkRBv1g5PQOUaNkdrUUlkRaLwQk3oGxRmz7z4CoTXAIQIaxSE6gA5NzmscdEUJSxhrtr82gY7eGC/eyZ33f1RCiqG7Ztf/5b9y7/8m+3Zt89+TsD8TbfdTqHBaWf5FCAyF3JOCggpCkOUX0Mf1t5FhRCe3JkfRQMNzGNzZ81E5dTO13XYZBVBNEHmQFqGRsSZP0qQEfq4yLXOtkbUYhEoRWL5N4p8I/KKeN9I9hWRLmOs2alVNcc28LVUIcr+UGaUNrbq4yILtCYlY9+2GZWoMkaSMrKtFaL74PFTrhBgFnuELubwWdPy7HkUoksWzHfqCVmClqLWfHHDK3b/A5+yF1Dq3HTzLXaqoNCB/Vtf3446qMquvOZaFGu7yWkhb4LiF5GA2iCJYNC/2gQPKfuDZ3j6u/Ms6zOyvmKmYlzqX0nDBb47cJ++L9JfhSVS+I7v3dohHjwgjcMhsA8dOuwUuQp6lzpXpHYRORrZ2ZPJLyl0apMQrl97OCkysikMOU0/0doqRcp4SL3s6kSapDFetb8ct8B688033XvGay1n7ygSpI8CgBL2ASJiZGkWivKjFsWJ7lfXrZB3UVr6bxEcWreLUACGY2WnD1nMhTJfqGBIeXJSfGhd0t547FxEEKAOI+OKD9pLChAv5WnxIYG0l+e4h62C5CE9WE9lIycrLH140f+OPbLGZt6zF5J7hMKADPpYu33i/s9gL4isvAnlyKif23+L8NA+W/tj/bfuU8TTRf34gBAg7kD3NvXHu7nvCx2Q3s17nO93Lu77vxcA/MQA3Im2z5/369+L9v/zboFLVz+x8XNx54dLT+f8LXCJAJl4D7lEgJyvDd9vAmGif3+ir59o//rAz4/vkgBRO/wpkP5CFlgXbL/fZ+Cdq6p66wveWfzhzpIqHvIjF7qL4sGAQM4v52zUfcCuOSaCn5NPSrEsYA9Yhad94up1duX993BWPGF///df4dzhiXPKdRYYn0LR3vcoBsOy2w+sHHeYYIr+VHgtCysVs/mD61EbN2bPT7FjP9b09995h02nOPRLX/orsABFTvTaPeAVS4ly0N/43ve+C9aDTTn2533gcSoE6yQzODoq3jnDnD1bA0YB3nzu439igfVHBMjcv1g7WsUhPp8q7Bkc6mXd0QCZoJDJZgAh+dt3A0r1AAoI1KsBuFKVt0AiF06iB03Di/jQoXk8mFEAgqyrdDgT4yNiQ5W8e7+aaQE3PuMq/wR0SQmhf1XtJysskRw18ozn8KoPHej0er2XCJEwgEvZFagCTpkfqrGTJ3YBVcmqrOwCdFKIaQBB2pLl6H70c6lEdEiXTVJDY53LW1AIsc5QkYBl0RzwKeNz5IgIkEGqCkWMCBAbBYTQ78rTXlZRkwA0RjjIh6FCiAJsGcXnfBae6OVFp8gA4fcBr9pou7zMTAJhOyEcIlETpLiDfg+As5QewyByh44cB7gzqwbIuh4bClVky46pEaDg8LHDNnkqhAaqlFVrVlK5n4sq4zsWGRRtGamZNnfhfPvF448BtlCNzmtk/RUBACObhNSUTKokW/BLb7CTxWW27ZG1lnbzc5ZNCHVydgLkkIcjbkaoTq0rK7YhwLjJAC4ptJsqsQfx6NhONeXiRQvtxmuvsad/8xi2XiMA8g1U/15psWEQEQodwK+fUA0bpjpcz6ObTq4g7DMEkqu6NwwAMpjnEwUz6Ilqw0d+cViENOF/39gCoNwBKQBuOy1/kr2xu85mL0y2WpK1qxsYUJAs/QAIAzynqmo8wOOwqgAo12cz7aOK6zbUFiLvQmjfLoDjGPpYK/0lJSPVDhzYC6ARaJ998F5rqiu3olPHbMXy1QTuFgKYplth8Smq+wmWJdR2CX53o1SW92Kzsu2NPa6qWSjrMto4ksDz9upia+Q9KiFAKlvwOA+PdeHJ4aiAZOHkz2SiTx/IA1We+0MEDQBI9EIKtbr8Dn9XRaow1QpA1TWXxaFMGVOAjEKaSP0RDECjftdEv5GlSUZ6GgAxY5AxIwWIrNs6sBBKTZ3sQEp/iJ0ThCIvQNXThzJJ1a6Nja0ArmSfoMxpZ5LTGPXErquDSYiwDzzQIwEHeSL0s0EAbZEgDrARAcLf6kehESQCTwAgfaCmqg57m4M2B3VDCaqlpQQ+e/VgKwQBsGnrIWvuAurEEz4WIiEsEbA9L5PvdULseQE8ngS0yqHiddRWr5rPuANsrSznezO5XjIVAKarAJI1SSrrJBjC7Aih4gF8fzLgVDNgvQg/WSOdKTxtW7a8gZIk1+ZOznfB394w1j1YWI30d5FLE+Ls1CpRqXR1MSN4BtP3m6wDxQEGX1aMjU7mlGQLkroL0C8QMsGnG/sy+lgygJ9shkZojx3byW+Ama5t67Z/+sFvLApLpGn0szvWr7DWY69CzsRY8YkqAMowFpFmqyw/68LIIwHIOlB/NDd2wVSnUUVfzPgjMwlQehTPdr8gFEP0xWLu1ydYldW+qEq8LRkS0hd1ziDPJ1zVyQL1FSqOAmIIclHzbSfsd0t7r7Nq8WXeG+BxSaEUyoIV5u9NTgdZRFSt7z9eaD5hsXYa4qcP4DuKKvJJsRGWFB2IKg0LLCr3lTPUigLqWFEFJCDAGYSGh2+wZeZOoW9X0VdGATqD7bbPz7PRFlj8boJ5IPhkkaasGBvxQQUISQOgvWnTa/TjNSxcp2gP7Ke4/jRUS6rwDmWR0lzZWFeLGoe8FEiAXgBNjN7IZ+DZMx9U07c6sZbzhRRA6ADQr0DoNlfZLfI7NjZKEQQ8a2zQUNt0k7uBgRBgIvMr7xTJsyyjPT0YQyI/lEHkw3zdxT0KVoyhKl52WFJcyRJKyg3NlcFUINQyZ4jAFCCq3A8pWDIIRX8KImMOwHkG6okz5AmkYKG4hUr85dgzVUBYyw5LipWTqEHCqARXwPrMubOxLtzkSOhJ57INFjFvFgF05/NevdxPnQNMfW37zv0QSKjc2DQkEvx8GpK2nayZf/jcLCtuTLZoCMTvfe1f7DOEhqnNw/mdfsa6MiVOnimx5ctWWfnZcttNRf9ULOakbtQa3ANR9ebe7agOcsjH8IZQngRIW4uiDhJgy142FSgXBxhvgPn/529n2pO7UU1JGUM7rV26xOqwFirkftesXGWnAfOf/d3LFpeURtj5VDuAQuAsSpI0Mm58/UcA2hMAsAMsLz2f0O1GruUIJDB5UNgoxqZE2/wVM2n/btbxVNaJcMuITrGa0xVWf5YsqopqUGQfQuy7UbMsdD6kUchxJ0Gg7n5jG0qUxWQuMY743HfgOHNzlfmi4ixizpxCO4fxzC+biuKQPBxZPO7Ye4g1wstuue1OZ911/OghWzJvli3Ddq8Py78Xn3+aeVFkYpDdfscdLhesrrbRpk6baQ//9BHm6lCn9tr8+ja75fa7bN/BQy4PRPuFBoi/ZRBaB5iT9N533nmnm3dKWOPjIa4E4p+hSKEWQt8Pe7Yu+m8Va24wxGJiagZ5FVhHMWaaUerlT5/CHqoZiy8yjirLWJ8haSAttI8R+ZFLxlEHhRyNECC730QthlJRpI2UCFI+qDJGpMCcOXPZBBazzg6hoqmBcIYEJs/nCMSW+vfknCws9NpsKmrE7PRUlGnbsN3LZqzVOPWuLMSSMzJRt5y2GTPzHZG+/8BhVCCnbPmKVfThUtQnhM1zv4OQBN6sZyIhZefox4a2B8K8+Ccr3b4s+y8OuL3TGOEhYFAECAoR1hxtgGXXpgIZWWKpuEXgfBn7u1TUVgGMWRE9MZB5KraoR/EYD9FxEsXrAopZqum7hfzch76dzvU20G8TCUYvKCBLh/VLmVulkCLR9AeRVCqSkXWdyAgpjWWNKOImPT2dPUAEa5A3VUj40TI31DdUu0C+yZNzOQz4OnWJigxC6QtSjtRiMylFRxSksooDFKyuM4/UiApvz4JgapX9Ke8pCyzdq0LQRXr4QkiI9JS1pfs4R4CM/7fWW8wa3cHIBaEzUpzvFQU1J3+++vcb+7nkqlAaQ0EDFo/YoPaxjikc8POf/hsL9U5lf+nv+oQ+1La6Bt27CCWppi/qx0UmQC507TrEnY/4mOgB+v1+/fnv/70A4CcG4F7o+Xy4f/5etP+Hu4U+/Hc3sfEz0fnlw9++F/MOLxEgE2/dSwTI+drwYhMIF5o/LroCeOId6M/6HcZqmf4E+fCWuzqfukMEiCNBzn28vb+ct/+4vfdYMdV/vQbZ655vXI4rQDxQwQeDEbcgCgjnDIFdM/mwsgIXdjlADmoUBV46I0USc9BHgfy9V15mq+66ze67716HeX/0hmttxWWX2733PWAfu/ome+SlTRQ8o3wHe/Iki7QPJUgvxfgBYDHCMf3BqEJxp2gjhkCxEp+56y779q9/pcACzpTGWTsAfO1yW0jGbgb5ycdwYrjv3gfAsuMomu235MQcuIh+HGDqXNFaN1j3+dr3QuPj7Z3PY9FDl48eP3XSlixfhv1DkgNUVP02CgDchQ3AIIfeLlXr8nULoGoj/x0WE+cAb/k8u0MXB30n+efwK7JChzAF1Iq0UIWaCA7lgahSr5xq08qHl1vi/a9zwxnuICf5/ljWBuG2HJqlABHZIXst3ZCq//SeIkjWLsh1VY2NjQCcWGAIrCgrr4TUaHbVssoKUPh0B0B+PTZKEagJBDzLzmAGcp69WCL58dB1MI7itQJg+7nWPg6QQ5AbfhxiFdA8yj2FAXIInBYBontQhXYE1dcxVNj6ACzHYB8SHoxNBozZ0pmzsQUi5B0wOgIAvPDIEYCYhbZn+06bDsAYiwJEgdYg3VaE6mUvobLrrlpvr7621TLwKfeiqn4qVZyF2F08/sTjAK/TXNh3NJXuuVNybMMrL1o3WQArF6zFjqnA8qnw3LTtDWuASEgBJKjCesOf9wgmONkHULEXkES2JQcBN17+ziJLvPpxy5093aKp1A8CaAsidKAfsLILgoXIC4sAjAkCcM4F9DqFf7iqJHW/C8gNOX2SQG+Ai/wZmTBxALRULmLFbj5d+Ot7YaeEpQueTzaI33kNeQkVtbAaVMv607ghNGAIILkvlboxXJtByrRi5dTN8zxdyu/iJBSV6GO1zRALkUFURvcBJA0jzwKUpieKxOqgUjyeXAaBMRqYAlpkYaOAU4ESAfTBHqp7NaImUa0bSDVwO9kfB/btIh/l4wDLHfjpH7clC5dj6QTYQZ9oIfQ5axqyrKqzECfxVOrLkiUEcLMUMN2DbAbUFYCwy5bMJrugDl96QCZIq4rmEWuiOjmZsRKAoqIZG6w0CBcvCJ9AKvAVgF5KRXwL/bqO/q7xlATILvsQ3Uuv8+32wvKECls+Du3rcyGosl0bq8CuBuTleUDK9dOXZMkTCQio9xmWBZI3lc4AM17eI1SMv25XX7UOYqTNBdQOgnCJPe2HDBABonHlR38dIjR7GJuNIL6OhwQZAWTXe+k6NG+OKNRVlkL0f0/IOw+utZN+VQ1xUFJOexFC7IO1UgoV9h7tjVaPJdPh45WE0zPRRcWaTzhh6vCVM+aTfUL/rgBEqqwA1AKEV5aKt5fCYlHLEHidkpyH1VWLAwfj8HP3QWEhwqUZJU8larF2JuVMyLhYhVnTHw8DSiqrRCTIDGxlEiIA2dubUBg0Wm97PWQ1tiXMGbIGKSkBVO8mjBgSpJFJs4M2CWGMtna3WHwyHv1UYA8DGjbyt+KDvS0EkE7Vu1K2dKN+KTxxzOYqqB2C5pGXd1gDLLQ34N/X//5zkAEFBsNJt45wocq+tP/ocJ9VExpfx9ijiFdF+8wryYB3lYw9mZrwHONCIBlQ23CdbfzcH6JVOTeB9JcMVENcBvfQa1EiDXjeI4yLUCrIayA/qpU/wzP1Zlx3sKgMA9gNQbT5KrgcEicY4CyC6xuC/OsdZIyFxVlBdYtVA0j3M6/FQPBFhnpadlq0xUd40zdg/2FQXtiw1eYtWoUypdE8/cNcdX81uRL5c2bQT3rtjocgQMqDUIAoxwNbK+zTepibe7uGUGh4MRfGQTR30acHySp61VZAIDYhd1y+bIkVnDqBPVs9+ShTIIZC7TAV+MkorLqwozp17IhlpiQ6S8VarMS6UQoNDQFOQh55QNqwhLBGNFoq4G0o2SYh5KCMItXswFqtFoLGBys2Xy9Z2oQ7QLSopJhxD/gHWR3AmJcCbUgEHvNDOJZ9UohJBSIipJO1RGq6EXYwSYCkLTzvQRb0WPogOkcH8vYzNrtRc+WhRvIH1PRhPimmKl1h6Ar5noJdXjKBXaqel51ZC+rBaRQNVNRUORK6ENJDdnjzUI5Fsb7IBlBk4wDri9aQpuYe23PgLApKlG4Q8dUQ8f/+1WX289/V84wSyMrIsBd+8wubkZNhU7FWU5h8L+BnTEoam5FhR3C2N7STR3QSMHy+ZQPYniG3o4nsnebWGps7fzoquBAyo2otLTffasjG+tEPf00bEoyet8Du+lik3fPlF+yOj92KVVyrxWEPVExOxpWrVmHBRli8p7e9+OLLKBCLWF+W2qorr7Fv/+SnVkgGSTkA8Ff/6cv0T7JMCk/YjVd+hMBxb/v5T55yRFZRRbElZsXZqvWLzMNPlSAjZICgEEXx0lWNqscjwvZDWCQSvO5Lp8/JSWEPMQD5BNlQU2FxynTBvk5r24yZc+2Jp19kPg/Amo4sIsijmz52tz325G/tlrlTydVZZf/+ne9RMAClhqWQCFoFsr2++TWbM2OKzZ6RS1j3oO3ZSY4W67Q340WEw7RpM5iXsWgjx+LfvvYftnDJUouDmG5FMRfGtVZCZtTS/+oB3FXMsWjRImc/pU8VcCxFJXP86AGbCaExBOh87Mgx1189AKf9UWw1Y73XTKZQcnoWc1CXC4RzqgzyuipLz1iO7PB2kXcCyZqKQkv7l33YcOUAxmsPk5aeCSFy2KmjpAKRAlMWTjvJEhJhIEsruhGEWC+KmC5r6oFkZAwNohpoZM8kO89c+k5edgY5Mt6oDPfb1VibKotGa8YmiJ6Z5LsUFpXYqlWrsRnDjpS9XC9rczk5VXn0b+3RlMPWS58VAeLPXklWoALqj39/qU35wiHULqpuGld7vFUBwnrDOqW9obxgk1Auao/XBSmu9xTBmwUZKgKkhfVFxS2tFNr0SWXMeNOaFYx6LTI6BpXZCTbUPuxJKcqAHJKKV1Zn2lgHQLhqr6i9pT+f2od68p5a77R/FIEjhUYSc4SCyfV7sqPrYc4KYa1KZL2X/VgX5Ho1REkL1meTkFhnYG95hrGdAAmUBCFTh9JGr5dVpJQirajNkskp8SCHQ6RGK22uzXgAf0vB5yqSGWGv6ct1a9+qr3X0GFeA6ADgQ1sefXTpHx0C8+/fR7tBetBu2kurAEj30sozbUGZrAKh+soe++Qd/2BpCdPd74wXB+nQqzbQnvlCGRcTPn1+AAgQ3cM7kSD/3QPQHx2I3qIq+Z+01UT//vn/5nsBwE8MwP2ftMmH5zXvRft/eFrjf+edTGz8XNz54X/nE3n3d32JAHn3bfVOv3mJADlfG14iQCbewz7I7/BuCBBHT7yDRdOFLLDeHQEyboE1ToSIAKGQ6h2JmXMEiH7OAVIFYsqRVKaGL3bKckeSQkQuB1VVFcCoKlXFOQmnlTrcDj5103X229e3cBbqsrsvX2o/e/4ZcjeT7JpFKwlLvwo8OcbuuffTzuHCExxHGR46j6iAO5HiUlnv1xKLMDl3MtkjrZwfB8GZeiyLPO9DR3bbX3/kFrvx8w9yzgHvgl+owVbrn7767xAnRESUgKGS0Tt9GhbIpzjzKSz3PO37311fPdZ95YbRzVh53HDLzQBuVQDLVJUC1OflTLYQDonPP/UsoB9qDny5VAE/CGAYQuCnmIFq8hEmcTDrAziSLYFsfkKo0FP1og7AqriLxPdaB2HZIZzhEF98ttRan1hvU/7yoKvCa6DC/TTAkfy2Ve2ocFodblOwNZGHdFNjw+8Dy6UmSaKqWX5hshZ49dVX3AFbVbz6EOGiavtmcksUqOLNw+0C3JO9ijcATzDhrb0El/s4eY5Clqmz432k9lAWQxSgcwy2NG2AsN0cdoMB1GTr4gUirXBXZSVEAXrLsmYKYdteQJyRKEAykuMJR+eescTq5rXBgGmyJEriUF0CcOuP9/w0lC16TzgiqktbAEj6saChWjqC9gY8icTrXTkgQbTffjz5W6kYPVFwzD52z90c/kNtG97uAvCLTlQSwHuC1wRZHwf+dtrED7WLbFI6UVkIRAxBjjQw4klGBUHiVDi+/oMVNuUjG8yTrIYEFCCTEnl+PJtuDvBDED8iQHy5/2iem4KnlYcCNkxGQTC2NV4WDugaT5aADXVaRgoVlYOQPFg5eMP8DRHsXlNU6ixjegA52qlGbgBc7KethmhXX97bE4DWG4JiKmqiYcDCThRHCrk5WdRgZGJbO6DOEGBRYQXV26pwh1Pxpb/IBqmW6uUpqvoFMC7F6z6WamGRUar89hfBBlDgw7+ePPcGwIJwQMc4R44Q1otCJyMlnkr0CkByLMvIYPEPiGEAelApjn1JW50FR1MlTpsnAVpVoRpIQWFRWIDdFdW3nQzIW264khsYsOozRwEXJ2GrRDXuGZQMWN94C1zjc3JuDuQGdA3PWZY8YVS7bnj1VVfBqmrVZtp5MmBlM6BPUBjZOPLwUd8DDJm/gJRuPk4cwT8dEqSW9pHPnTAngabqn+EAuGOVrL6oPs44ZUUbfe0IdjmXrVnBs/cmSP4E4yKOcSRiBRsXlEd9EBuhgN6SoPWhlBhAoZNG9fGILDMY0wJc5Fsu2yIv+lIgwE4bNk3BtGUjgE9TA5Yl2BM1ALzmz1mA8oOQdNRZxeRYNHeMYOfTaklZ2NL1MdmNdNnUOdNR8cynkrfASosrbBHe/5npSYyTXia2epeB8ub+U4A7Uc6PXQHsOaikQK6c3dBGl5MSia1Tj918003u+4f370ORI9u2cFdhOzroaWVYrPVhY+VLhsEgVmDeLDa+EHHdWIYMjQQBSAMcD1GtDQAcHQ/JQr+PxAoqOjnRXtt7gNDsIbvnjpsZq632yoYNtmzxQkuAaJxMdW8vY7sIgmfHyTKLQOon6d0VC6eaV80hR1TYEJXG3YPMUU1UKlcS2ltDZgFh2klk/3gHopRTtW4AFd19gJJdWN4l2LHCGvoYz5NHPQL4KgDRH3Axg7yZcOYTX9Q50WF45wM6etGPQlCAFFAN3YgVkJa1WFQ9dSinOuTBL5sWR4AQfgs5kc0CcxwgdnLeTIDlKNtzvAiSro2siUEs7wD6KE6ekpcCuYbPIqx/FyBtEc9mACXIgqVrmEO87OeP/9bCAdtC+KX5kFjzro/GAgs7wzYyn2g7qUD6RLJ1Q4xReNyHTZGUV30wPvUQqJGMuRjIwixlFvC932H3NAfljPra888+Q8bLbFRMsfbmzh3OEisTwlaqgd6+UeZnZQbhFYmqRgHUsqHKAsBV5UA0Y7Mf8lLSzLLSIhfAHOIbjnojhesigwdS/gSkeKjyBVDvadyHRYSg8KhFgQWZwXoUDxmeBLBcRhV8PXOywFOpDNsgLzLI+REoWU5VfgBz/ZJli+2VV15yNokCcvtQcGkdEVmoAO2pU6a7zYPI9EKscboYR8lUmffxt0bZGU3GDmzPvj1Up5c49eBUbOyk1CtFJdMrlR2kxO59JbZ5214IWDIMUA3+xf1p9syWTruRjIaaptMWyObgP//9X+2rX/lb+rjWHl/IXJRz/BsWFm3PPfMy5EqMU6o0NaFsykq1JyDMM7OSGaMAo6OMZ/r3SeawadPnYT1Xg3XcGewfa+zr31prP36q3OZAlEyizU7sR901bbqFQDQ0QFpGRERhA/cqE5O/rVt/PW1bbE+/9DIiPw8rwF7o4Ye/BVE3wDxWY6cOlTJnhFrB8QrmZuZf5o4tu16z2++9wXLJ3PH1g9RlTX/s4V+ad7+3XbvmegiwUxD1pagxbuI9qiHb03m2BKuj8IlBmVMCMC8l1cJFy+13L20km6nMBjxH7IrrrzE/1FpdVKT0sp7NyJ9L1sleF+4dEZPIfBI5liPDnkPFCcrpWjz58qCoAAAgAElEQVQ/33ZBEI+w3q9evdKee/5ZW7lqDXuSUdQ8Nc5+coD/iyd7xIcN2xs7dhKKXgNBPWhZzNUKJL8D1YjWwo0bNzq7oQb61QzIj2lTp7g9h1QZymU6w/qXnTfDJiWlWxMWb17+QbR3sdsPKatHpEQFQfczKGSowEZvbv5Mp1xQNpn2yVKx7iGzYzHyYKksnn76GbuVbBDtbbZu2eJA7XJUOvOZT31Z5w8QZB+bnGFBSIMPnipCmAXAj6pSNqQi5FctX4qNWC0WeeGsI5rnPSCjyVhiXnjy+Zdcrlhubp6zeCrHJlDPXXkf+/cfcKoi3bPbTEMm6rUaI6cpWpn9RRQ3rJ1SrY7v72UNOrYhhRDmU8B8Lhvdzs42l3minJ39zOGqNlqxcKH5sCb586ykWFGGWz8kgYpUpAgNYW3UWjMPkubgkaOQf1qvUaqxV4mDOBGJon2BsjIUyu4F0aDiG9kC6r+VGeTHHkpFNamotzwZk/XsJ9Npx4rKSrfBTsUiLTub+Ye8oRr2rx28p4oHZDEWw3WcOHacrJdsNu4JzKtH3Rqt4hsphj1Y3xuYN6LY1wXQt51nLXsUER8tFOToa+1LpSzRv1KQiLwXWSKSYph5ouBXq2zm/dvdHEIJAkA+FoHsU/Wpwp5KCJkQ9nYioFSIE0SBjQf/tqBIiovKwIIy3dZfcYcl8QxbIQy9sPP0hgAbIOPGH2WUVCbjHyqsGDsUnftUYc9/8Qt+eyXbn9LQv+177zcB8vsKuD+QIO/aCuv8hXuu2f67B6jfN/a5Lyb6+re/33/9bwHwuol38jo4/6svVLl4oVeP/fxdNOK7e6M/w9+aaPv/Gd7ypUt+WwtMrP9PkF+99DQm1AKXCJAJNd/v5/93HgMXd/2b+NVf7He4RIBc7BZ+f9/fzd/vcvs13hf+0CfGxs24AuSPf/5fiZM/vtO3KkDG92JvVX+cf21y5wHwARWoCQ9vwe1AllUx0bHOekrXI0GDCs0lYm/HESYGtyPZ8/ZSnHv/tZfZTZ+81a64fDV4T6Jdv3yt/fzlLRAgnN+IJfCnMNWD80gNWIIU/TojdUKCcAji3Iq1vuIxOCv1k8Po6wcR09ME7qMi93574Pr1tvbuu1wR20kK8OVwUV3VaP/3n79Jcdko57U+CBmKVcGVxz7+sBfTeXD8oYzNP2qTt7TPH+1Z//AAPWbfs3S0lQq9T37mAXv0Fz+15LQ4QMtkDlWjlkdA7oYXXnHBpB2ypsAaJgJASTXrCsssBHxasWYt1XonLYGKeB1qVa2WSGWzk71w4EwD5OvHm1uhzof2H+KgSCU01YuNz663yUj9MwiWPXT0iAswVxWfD/YuqvD30yFcDQ9wpKo5bw7aquSr7QC04DDcA4DUgNLAH/+ySJgqWdEE8FqB7mr4AA6DgYDB7VxzPbYXAtzrAUi8kPiEUl0uax2FvMuyoIfq5FxUJsEug6ELkKsNtqvPZSaEocLw5X3VCTyppA8mdDg7BcsU7qsB4GwVGQBtgIFRgNRhHFzbBXID5p/F2ku2McoK8QNEiAKI9uHh9GBjFJycbhueep5A2TBbuGy1/ebpZ20VoaoK0U6AgCosPA5oief16VOUD+L5DzCug77A+U2b9wMYUnnIe8rL3gNgRjkiUudUQ1D5IHGKmpRoTYSO94BU1AKcvvZvhEzf8qylAEZHE4AeDKgZSnX9MapP50zHskTWO3TOyIgwRzAoYDtvMiAk99p5LlhW2RGxVGVXYgGSy7P0o1p4ENXNKPfTB7AyCFgXyjNUuGoNti3NOpxTlSsSij7NwZIgVK8hS/ZAdYLtlvcAz9o3wrbsr7eeAJ4NhMrp2m6X9REXifKFZ1db0QBQ5GWpVA2XYUHF7QEqAgADBnqB7PpCfrhPQGplg3jQVkGA/QMA8pG094K5+VZw8jiAcqCrBt1CrkkXFdXzFy2hrw67UGXZbMlCqw2iqx7wezIAlzdWJ7Lgeel3z6GW6LUbr7ma/t/k/m4TXvYCUmkwSK8YiJUoMkjk600+AkRbGzZfw9zrbsCkzMnZTvrVQX9KUY4HNkuevti3AVhhGHKuiha8kclhwdyxQXngIPYhsmqDHBAJFaMwWKrUvQFVSotLwSaxAMEbvfDEUfCpIef5LvKqkWfRTSWvH4EpYCGuelZVzL1Y7PRgHxRM5gQlqc7uR5ZXAqo0SwjAGuUBKcNFVc1eIjIBeQd5jqOAU6VkIOQwDwTS3jUVdYQAM+7q22yUeziK7VwA1fzpeZOtpIZgY9r8iqsup1q2CjLAy6YAZPeTU9JUWwGJEY49TLRtP1TIvFGGmiTO8smdCYPtUuh7KDZSZwE8X3zlVayfmuwvP/9pS0tKYGzVWgJAemc5OTeqJMaWyZf5YABgMZTxOsT3ys5QVU9YUlgwfRcAdXjUx4rLCJymQjoRNYlMQSIB4OuwTjtNgG1KJiDS1VdbMUD1EdRYXlQ55wBOhpGpkUKWRTWZE2cAWhMAuhYTGOyLeqavjFB2Xit2W8+xjvlvDzZf8kocYpwtmE24OyBbD+M/FAJDgfSdVINPmTXbfvrLQ5aa42mpAHECJHvpawlUNh8+dhRQcx6LkRR3fZaOdVFjNSoYqrA9eSadVIL70c5BQaEOtG3tYz4kA0ZkX2oi1cFIFXMzU3i+ncyvGQB0flZwtgJl2EnrYRwlZkAUYpWWnp2GHdJk+ssgwejeWJuRqUG2QjaZC42oyja//gZWWz0Aj/NYsFrtrr9eZaOlSHrIBVEOyChqBQGhVQC93c39XC/qPOYqXX8Uz9HZ3FCpniNFH8+yDhBvmHnYjz4wNEyVAYSw5tB27qcOsiOZ+a+fNuxCLjnCPNLI9ztRuHTTB+PiJ2F1lgfJQq4Oc1FHSwOkDWMIwmkYoi6RsOZJzG/tEFxBLMIvv7ELmzEymFhvlImSHBdBPyHImTYR0TnqhyIRu6/2AcYnQGdsHKo/R1rmogRqQl2XCyF0mvmgBxI3ATInxPahElyNqkWEZhUeff68RxPzqA9/JyExzikTX9u8ldwmCIaSMp4lVmkz8lnHjrr3bWPj8PDDP3Zz+S033+BIIeW2hKMOeu2N07ZzzzE2C4QZo4QIi/C3B+8mRGx0CuRSHfPqsL320gt2JcHqA5D3kSiWulAoBGN1dPzQCetBMeMra7iuZsuC9EhIgwA7tM+B5BEUJvij6Dl4+BSqlziA2kQq6NPtnvs/ib3XA3br3Q/bv/7732FPt9MpeuaQOxGNTVUQCiNfPtsgx/YfPWWpWXl2kkIFGYMeOX6MsVDkLOp++M3/tOc3/QqwOAZ1CkUPyIymT5lrWzZvt9c2bXF5K5//q8+5dWZIwc4Qe9/77rddhtiVl19hjz/6qH3hE/cz//TRjqhDmKff3LvbkTkhFAGcOHYaEqTS7r7z44S8/5z17yQ2a8sgAEMZO/FstPxt97ZDqEconCAU/jRKlby8qajmGlgv8+hf2I0xdqczJ8aQFXH40AFnd5RAnyqDQEjhOXmi9KuCLGhjvRQ5prly/+Ej5Bm1U4xA4D2EiOYEEQ633X6by//YR1i9CjJe3fgqapsmclBu4BkEUKTQga3Zm1gqUoSBUisWdVA7z8yD++1nfXkDWy/JdgtQ2Gr/I4JGxRsq1FBRiDZ7quJXcYgC4q5ArSGbJ9nLXb7uMu6BPBkUs7KjUj5aFhlGWsvqIaaryGbJmzbbqbj6h8nYQYUjtVAB4eoR3HsKYed6BrK1S0jCDo89WQv3eIw2biUrSj6w6RCDQ4zDfgoUpGRR8YhIcZE9PWx4RfJI5Vj0o0WW/8UjrFsQ66xvshcV4aSsDGVrdEuJS/GIQPolixfxfLLshReecSF4M2dMddaHfoz/2dOnWwN5JHNQuu7avdtOETQfjLoxODQCy7Z6bOjyHBmamJhK4UMd5BiWgtgI9vahAqLPxFGgMYj9Yj/rnAodhtlPdTHPaM+gAHPlRXmx9vowbv8/9s4DTsvyzPrX9N57Ywoz9CpNmiCiiCgiKtYoUaOxRNO/3bQt2f2yycbduHGzyZqoSTTNxBYVFRGU3ssUGJhemd57+/7nHlHiZxjXCWuyO5PMD2Tmfd/nuZ+7nnOdc2RpqLmkkTaPw5ruIHtMyb6zkFnrOhWC7suaKkuxZlQoUlgkJybbMcbwAtS1avMS1gfNbVIrqqAnlL2GbEx1eNBn6Es5IAP8my5CK7gv7SeyxGV/sC7r3xWWrv/2YU97+LGFlrzhZXKsItyetxEiJjQUC1hUJ2pPZZvIXsufPtTFGhzC3i+Ifa8UdF4erHd9PhTppNi162/iHsjsozqqsx01ziAFKV7sg+jfvTxPKXg1/mQh6ANh7gmRqCKNftb34Sv9Y4elM4eDs096kkG/8+9nEt0/4jl0JIXKSACCMlrO9XUuAMbd0QgI5Dl/7prsQ55+/8hFjvT5IzfruT9/pPY7c3gc+XM+6DfO9JnRgcAf7bP/PF51VmHnR7yg0fWfj/ihYy/7s2gBZt4zAM2fxfX8b7uI/wJ6+b+taT7k/Q4vn/975/8P2Uwf+ddGsrAa/f7h3Jf24fYPf/w9Rnr9+b7+kRr+fF/fud//DFkxfJX/dQLkfSPvD8bihxuTw0VRZ760rz97T3tmb3LWPu8say1KzGzjFYvsZy8/a7et30Cex0X2uc9/2TkgePJ9+5XrbMqyFfbgg5/n3I3rBnioCutUlKXnHgDZ0o+TxSCFy8GhFIgRvt6Mm4tsfFVUfM/662zp+vV2O24Pd21Ya3d+4fO2Y/tu+/KXvm7hoUmc8xssApxQKhGdw1TwpfNrBEWPrbjy6EuZlMN2YMJXBTwPvPPncGGYJwVnZ+/hPdb+1fqhIECQ+JR4K60sohKvAquZiVh9xFkyh7Jnf/08YBx2MX7kXnhS6UZVWyUeYpKyJKWmU9Eebjv3isjIwgUpmsrHfA75EY5E2UuK/GSqH5OdqoQbpvqy4HgFB0KzPd+bbv6X/RrwYBxVnPgtczirp0pQ8htvIb/iyfAmSwRsaaDKWJ7yCj7feqQS64F6qpkJuIxB5eGBjQoVn95YXohsSMSfWz768lqeMXUmlfH5tn/fIXJFam2QQ28E1xPOwdgfALCbA2Y/VYMBHDZlPdNItaAUIJ7IiZRh4Y/NjBehp0pXlm1WCOB6XHgAvvphAIG1NodMggYO92svvgyf6ipXia3D7FQ8vQsL8XeHAGoHVE9NjqMyNQTAFmKGKvESfNwjAUtKAXoPZB8n2DaeAN84qhaT8KAutbIScikWziOw8yTkhrfzwVbQ6bMvvEZYM1kV2NioMrIUoFEqCIUgH6ZCuZuO1k52gxcg7fQL5tveQ0fRqHhaHgDx6Weus9sfb7PM9DgrA/DzoAx9PuCsLLoUWDwVIPA0wHV6RjKvIHiGzIIACIsk7jUBBYrCmqMBweqwKZIVkifPqw+wF5SCIPUGa0fJ48V70mJ4zAF6E+CsSlEF6IoQ4EYs3KvHJgZBmGCX4tOhwRdsJU2DtvNkh1FEb0Oh+MXRn2orqHYETEumPwUSkltVX26l9QP4l4PJUoQfq2BTwAoP2VgATvTQ0QMAx0L57qWiWKD7+HGJWIFkEjp7yrGRUk/sUDAq1jitgNO99MXJVM23dwFeiEQC6BnA1qjHs4eK8UQApEQrpmq3DNIhJS6BqlVfB46dBrBohNRIow9F0B7aEAwyIBu45xiqMt/etd+B4774q8ditdEBkDseiywxry2QRQWlKJoAtFU1r0yavnf892ShJRB32sRhhnPf7hZnnyNiLU5WGID3HYDE4TEJDuypqShFDuaFJ/90lDzkPgDutnNfnlTJd9HwXoA7QRByPYBHfUjQ/Hl/ESayEvM4W56nPBD6fo8C0SFAwuhP8tkLZExUAcYkUBHcAUAUCNlQBdhWUd5K9X8z1km0NTfvjXVaE4D+eKrdDx097CzKRN5NzkxjYsImqLQQEJlgX0ilXvy7C+o7sC6qwAs+1uZPp2qaya8Oex2Bd9uZR8qxrYvk+XZARD74wL3WjATvyK7t2PQstXbIVQ9f2YigVBFJIDAK0KsRwq0LIL+D9u0jDN0fq7Uags1PFKIIiguFIIOEZEKugKhsJ68nAmBxA9XdL6HSqWHOmQZ5UYLFUjuk54ZbNzgSoBPVwyIItLYKSA1UaHGQIYe3boXISsAqB0991FVH8iohF8j2AXCaO2uG1UDSRKKWyjmQY/FRgJyAz00oQp554YRdsBAiBrAsAvu5DnI7orHUUVByPRXFwdg3xaCwGqTCPQ4lSAukjw/jq1cWgANYqWC9Vlxcbm3k7fQFxlgfAJwn814MeR3trfU2f95slx8jpVt27kmUL1Xk2yRYNcqjVhjzqdzfspVYXjHuQ+kHIpBSmVP86aNdzBcvobxpBDwOo69pbv3yoxttqCzc+iAdvMmoaWce68DKJxKVRmM1fQ1iqRFA7gRznHI3giCSw+gH47H1qSErY4C+JFs1gXa92ExFMycri0YkTjcqEjopihMyECD3qiATm9SfudYWnvl4qrMzsMAKph0zsAyqrSwji6oKopq8ISmYFCidNt4a+7wtu6TaCumLIjWjaT8PSIz507NQrKEUgqCsBiiuakS1NOBrHUMibfqx10oC7PeyBOYP2TTOJluijSD5sooiwMFOFI0CjxMdadgKMeOLGiIha4r9/NH/tPkQHiJIvBh39Y0tkGxlEAxpKN7IBGAxjkZW2qfcIto8GhB68+bXqKKot3vuvpOxHYQ6JI8+0ww53OOsxsLCsCIM9rC7b02z6qYE2tDHhWZ7MafVMrdnsb52Yy94muyMVOaWfLJb8svr7eJVqyw7e58tu2ql7d78InPADED2kwTHZ1Jc0A+4z5yIJdrR3BM2GdC5jQKEdVdh51WRAqgO0Zx3mL7VTiZDod38yTutkRDswuJKl2ExeeZ8expyfu11N6Bs6bdtKA8LC05CnMYRWj7VKU1278VGEmLuqjWoRFhfX3z+FdbjWIiFKruAnIqFWEUNsfEQIf3wI//sVDnp41Pttg3X2QCkUyhAcEHRcYia/eRfTITwms4a68v6ecIO7D1md2z8FMqh5wGWO+3SlQvp1zUQ0oFsqhhbx2udJWYJxFM9a8445mTJEVTB34ICUMSuFAxRtL9IBfXpOOaaNpR5KnqICIvCT5Rgb+aQIDZT5cwdUkb40ofZS/H3BtoxFSuqA7YG4lvjSiD4SYiFA9i5neYz73/wQXJlfG0/62sBuSIDbKrGpWVBaIVBSFS6fxNh7c86nENxyPLly+0r158Jvx7efN7xMMol3lvh4iruENGhjKMeAP3HH/+xXXfdevfZUk8ES+HIxu6ipUvcurtv3372F+WsHowjguhqCaGLQgnTg3zSj/vQvqAae7VxKmRBwRlHdtEQexplC+WfKGZcsh5A4JTz3KOp/mlRTlmULCaxe4KEFEitggsvqSwh7mR1l//oXJv1f3JRlg45xa8IBl8UD76Qgmp/tbFIxzRyk0opcFDoXSvEZRpETBHz/yWXLKeIAHKYfiNlRCVWjzVYEbZrzaHv9DLPtbIJ9oPglRJM16EMoOiYMIptqpmXsIlDbRVDMF4D5JcX608PhTJtkDTa2nZiC6a/dDEHSjmqb/17D/NXEORMAwq2eApnVEHUyDOMZv7RJloFG7K3EoEcic3WUYiS2ZDeGsPDxA2FOGyotR6F0La9rMEiOZR1h/mXU3iIBNGeW9/ekB59kpTTJvodER8iRHTYyf0pSty7dzqLTtl3+rIfrcKuKwu19QC/M2xjSR4X86c2T92QTcpLUiZJJySTLK5EXgQxDytv6qt//Q/8LoSoVwRrNwUgkCA+kNMiCXQO0D5Wh41+Kq76GEu9bLy1X3z3CPR+MuNddcf7yA+B/n82BMgZD+QPPuqOdMDW8zjX17lff1Y7jHTS/iM/H+n6PuLbvvuycx/A/xQA4DtqotFe6F/o60cCUM59W3+K9v8Lbbixy3YtMAYgf5wdYWz8jbb1x/rvaFvw3K8fI0DOb/uOtH6Pdn820vufndXxgSHpI1RYnB2ifn5b6v9/d+HCg33gnNjKr8U++smXXuGQQbE4+OgVc+fb/LXr7Kabb+XsHescZhRDkYj9v5wOVDTaSZFeVCjZshTidvVQ9Bzu55wCoqPjwR89ITE6nUtMZ1czZ8xG+/SGdbbi+g120423U9gVBiYUAYaKaoRzrPIre4h5aMMdI5Ci/w4KD1WY9m6BFWefMwSI4hhk6aWvYQLkvS+Pu797x5AqgFOo2rzlEzfgybXHea+HAAinAwTswmrCE6/tfnIRSskEaARE6hQnwIcFUonuBatTiW3JeGxFygALdYBPhDwZhy3UUQCOCVh06L08AaljudHjxwidxGqohcrt4qdXWuItW1ygbQNAYDSH6EF+TwHTsl1Q9b5sRMrIVGgB/Fwwb77tPg5gAUCYxvuHAHQBq1KFj30KlW4hVLmHUjEXRXVdA1YKsVHxtm/PQQfYyerhNBWb0ZPG45UP8EC1ZwsHcqEeqfiAC/xtBvyQ8kW+4b4KWga3p37PHcRVSRrO9yBVqymoAzIgNRQY7YvFRiSfmUwF4dY3trgK8WlTp2H1Uc7htAPQuNh5csfSaZK5T08e2mnImMMAViuvuNp2QM7sRhlz/Q0bXPWqB1WbTtWCHc1BgmWnAWBFoQDwp1rwV/ii1wJwZWRNc3ZKAwwWEVB1VHYqBHyAzlgLaFdFtbI/VZWDgP4VSJuCsHHZ8/Bc+4e3462iNNfmzZ5upwDHqgDwLlu+AoARf2uAzyaqrTMATaZMzsAPnhBv8h4yAE8CALNaak8TlJ5qLYDBUSgLlFzcBzDuyUFeBEg9HuJdfLY/n6nq91asQKRIUG6GCBAPgJIAQL/p0ZA3AMAeWCi1tPSTH5Fiz7x5wrIbyUtIxdKC3++lcj4BQDWWqnK1fVlNuVU0Q3zgQgaeQ/VkJMB2AuoPbEQ46XdRZT7AoPKCqCIVGqVNn12+cjlgczB96LjzWy8ClDqWl4d1CAOSwemB4iQG0KgSdVBqZibZIUn43JfBcXZDkECi8D4XYoUTD1ASwgBrIuhd1lWnFRwEwCbgDsSHsQVgIeCZsODUjCzbcwhFARYobTyPMMCtmbOmMZ4CIeH2uMrghmYAG6reVQEs8kPgkoKIJDGLAtwVaOyPncyC+Sh0DnZDnEU4ICyHylQBJT20T00N1mEAXBOpZo3jM9oA/sSK9kJACYxro91VoeyUQzBGA1TPejMhePEdA0noK2DmnQrWAXmc8wx7AV9EMkrFI4CnDaCS4mFYWz+nBqnEQ10eTqdOniZ8upZQ5CzsQFpsBmNy18EDkG5+2MBMIDT6dbthw7U2FaKxEwC9GjCsA7suL8iXBkJd80pqAKZ8LAtFThpjJgViQeDPaYDwJ3/xawsBRPbH4kyqmssA7RMhJJ8lNGkpIH8U47ajDcYYmV4DFcIKmPYB8OylmrkdELoK66oA2l5ehAM836PHCVmnDWQRo3ZrpxI/IBRZHqTUFWuuAoRFVSKgj2s/BXmRSN/3x9JuNlk5/QB4C7CqoQzXGgAnWwCqPADF9NnHUb5U1DRgtdVgF3D/AruyUlOstqwEIpBroE+mYfcWgFpnz/5se+6leoBlKnfjEum7KMEgk2QpFE8FOiYpVCbDaqPU8aH/ZkHc9UA2BKC4UFZLLyoJZQJo/lKGSG9glLXznEWATJ6QZpXlBbb2ystdnzwJ0RkI2bONqnRcqiA+LrBNW3fZNTesIeg8006dyHUhxD66PnItWiAeZP+z+U2sggC5/CAdr//cEhsoCHH3P9gLQayxCplQyb1FQNx1NXVCDLRDVnQ4EqQVEkEMvvpMEqRLDySUB8+kn/4o0k5WVGFUXivYpgpP/QGC17u4p3Rs3KIArQ8CEHtD5uaRtdFCptDyFQuomp8EoNmC5RUALONdJHIdc34g7zGe8PI42rGots2yi6usmkW1g7EWCcjuS/vNzEpxNolSURUDdJcQCt/5DgHSxhzviyImhWelRVpL4nis7CJYPypRKXV0t2AbWEVI9kSqw5FmsjYEBdAWkLOHD2Y7G59rblwPUX7azakidASgp6Zn2THmGZF4k1EiHDpy2FavXoVC4bi98cartvaqK1DUTYDg77anfvUm2SSBLPRcL/6Ag9Zp923Msq27WrFIygLApGobjG+AMdnAeydDgtRCwgaxzja3dltOYTX8kZ9deuUldvTATiyYim0RhMNe1rm4OFQGyEWVkfHTp56xdddtsF/8+pf08V776y8QtF6ZBJkayLrUYq2M70MA6VeuvoKNR7tt2cp71TaxJl1jL766hfE9iVD1GfbMb39jr72+yf7p//69G9vpWamQIQlk5cyzAhRBr76ymXZCqRYV52x9arECuhBLuWlU/j/3wrMsr31ktHTaZFQ9s5gzU7FF8uF6fvvsr7BAOmhf++pfCxagjZG5ot564sdP2b33PEDmz0nUUoP0hXTWCSS1SeEE3fvRD1stgX6TQ0aEAOjQkDDUI8EObFYOg8gCf8aXN3Oo8pTUp1XBLxshkcR+PoGQuMo1ipRMzvJp22DWExVz1ENuH8eysh9gXQD14sWL7IKZC7BUK0E5cdR+//Lv2e952ee+8AWXFeIF2ZxfWAK3L1s71KcQvNl5+U7NpPwYZVco30OB3U9+bZZ981cd9vtXXnVE2SvfXWL3PFLsLBKlLpCCYsaM6ch/c5yFmrJosiDwRdxUsK+SSmbOBbPt6KGDzAm9tF0umS+LnW1jHwqQ4/lF9MkIgs6Bv7GB0ng7fvKEZU4cz72G0OeTycDo4t6xrmN9UO6Fq6RBAhMGEXTqPxe4XeHEew+zJmErxf+kuBX508ZYLP7RQpv3jQJnNScrKpEHsYwh2Y3K8inBESAdzjJQ+7MBiM+pqOpyco6giPVjXExk3NTZtMwpjKP1kgoAACAASURBVOVay8nLRvVR6VQ4Uq2q/TywDuxC5dYGmaECjxDUtzGx7G/qK1HwnEKxNMuykjIhv8rcvN3BXrONdbOX9aPLhY9LAUyGEptj2WRWYtc4pGIa2WlCQCrvp4kiFxEgSez5NK8GoWYpwe4yA0JYtndFrAkTGatSv1RDvgewNoh80vocyJraw7X5sM9Sf3PqSQWav6P+ELwiu6teEUSQIlKAKP9Dv5PzkyU2+c7tFs/eVplEpyCPT9MOPmo77LY0dsJYW9o5NEgRqQw++bQFoKCVtVaf8qwgYBS8rkD0AIiiyvIG+/a3vs/6348aC5WdF4pmbOGkctK1yUaTVYTrV96X9uwQ6LTbyLViZ5MEf1rQaPQKkDEC5FwH3zEC5PzCAiMCHOf8+D/tWDq/dzr27uejBcYA5PPRqh/2PcfG34dtqT/2e2P9d7QtOEaAnN8WPPe7j7R+/3cSILrS95MgI13fx0qAcPZzggMwRWUdywK4GQxITjNNYHFpGenuzCtLftldydGphrOM8gyFA8VGJVG4PJxp3N1L8VtnAz/DLYUi9MaGLrDniZxRO915LyMznvNbiT10w43289fegjfijIj9vadfnd226gp78pXXOGOB0fDtg6igg0gJ8QYN9RTKnqXSli3ze4oQnYWGxRVnvjz+5bm/Hdqzbx/WDnUArOkAdAFUJWLnBNg4MWui/eoXz8jth2o0gHuqqpuoTIuierYVUFR+2Z2APhfgTV2GF/4RQNpEqt5ls+OpqF8ADPlQ15BrkJWZ4TzcO5r7bOuWt53lSt2L623uF3Pwc0cVQdWigCkVmun1qo7cs3un85HPwSu6jQq++YTLHi9t5qb7OHBTyQ/AGoxX/DSAI4V+xgC0DXF4LwHUqMEWYwkSnfLSKsLTi9zB35sH1YOigLI6/g9IwmFVCpDI0HBXZd9NlbG8yhSGrgO8mCMFqMqWyxdAxZfDdCDfE7HJaamp5DCfZpGoQry5nhbIk1oq2aOopNShtgVQIwS/+X7An9hIrKVo03SAIy9Ah1OAO9kAFvGp4y06cZy9tmWrC/tUlXA36gXZOIWRXyHlywT8tP04eMsepomHvOdgPkRTLT75EwDSvFA+hGGH5WNHyQzIxA7k6PF8gKwGqugTUX94QU7VuYrU6t9da9/cRgB6AJ2tpgJbsyA7tGefrcIXvZ/3rlK1IyRSQIA34NY0CCtUDdgaxQEI+wFeKzNkMhYcCvQNQDHBKd+GqEr04Dn2QsA0UxXfUkM4NWC0J0CQbDUcCSKbGwgQBZr7DnRZVqS3xZHBMtQ2BKkF2RORZDvItdhX2ms9fghK6GtJ8WSxADwqc6IPgqlrsNtOd2LTRL+dkArAzf16wQJ6Awh4AFDoSC8Lm34A2+gwgBNQU1nPKI/lyOGjWMVk2d59B6wakH1A5MW0mQAY2E8A5BZQWT8DoDg2OR7bl1xLIjehErstESqXXXoJoLssdchNgLDSgG4GEJ4MKRdHhXE9wFSQrNoALw4fyQEAHXBV1FkojyoBAsdDEkyEFCjBOqkRxZA3wJQEJ5KGxaBskmWcgLoALNNqITQCVemrIkMAOFmxrVqdQvV3qAUDBr391lt2GTYyhYTldqLYcQoFCJpW+gj0kgvU7QMwGQIcaQZECUTx4AOxIis3KChnseQDEBJJDo6CbX0EktGevYDCPTx/2Xh4MFkE0nd9AG1kZSRguxmiQWGu1YzP4CBVVcverMOCADLzAfZWrF4NcVQNMddgSwn3VTD7NWuvhCwM4NqLUMcQBgyhOAj5UFlx2vIKKlB2eVg6E2gqBEgcKoAGxo766XObtlg4Y9+HCXMKGRIaDxmywaoFaD6FimLGNCy4Sl0mSDcTbw+kqRf9sF/2JwLcIT3FBDcDigeFk79TSRYNwdl1sMRtEI9RELP1bbWWnpnuKsZLIXWCAJ0C+Q6AcOwk1NyX+aGZyuULyRCYBYhbBgk7jmsqBZj0ptoXjpnshSYrLqtCLdfCRD2ReSfKQqmUbieToYvnPBmisAuytQais5qclNKKFoODRQ1iljExDsWRL21XbomAkqpOlmVNaUmBU5ilJkSjFJPiTqQzAd9UATdjWaOsgWpsh7xYRGqo2I5BiRAImB8ShNUY5EYKhFJRUTF9CgKRfrAXNVo4oGQlgeSffvB+iIo21FDYG0GAyO4sGWsff8ZPIED+5jffdAuZAMDrP7vUuo8zpnhuATy3HEhsqeraeL4imQL4n6qtldUzBMKmavMgyMpu5oEo5tF4bM7amQ86qLbvQwXSK49+fnf1v3/SXv3s04CfBExDXCZBSqodjpAXE0eVwAEqr0UMxaOsuvrqKyGwuV/UH5kQk92AwWUQaZo/xzFPd0Kw5paQ3xOXYlv3AtjyTGSDODEjxZKiUAowZ6u/1XMdTaxbnQP4XcIINTBGWplfZ82ZjZIDFRukjZSHCah6PFB/hUcGA2AfdvlBl1xysQMvq7Hk6WHQNje2QaIW28wLplBtj/0ON1WNJ19G5iQs3QpR3uTbFEK2tRFQnpXK0eWhWYR9lNa+y1dfBpjdBwHymgOrJ/LM/GE67tk4zrJPhlo+eU8BzL+rL7vYuljrhmi7Pdu32/zZF1CAABGDyq8Pi6rX39qPuqnJNn7yZgBUMmgYG7Ld+vVvngWU9iLceg0qhnb6XSNrQygAsNlVq33sNy81AbBjZeeDDQ73lyAynnnrNPP2b379OySpUTZv0TIyIjaxjkx3a8jFK1eiWtmNUqAYS7r7bdfuHVbEXJZBbo/A71jUYSkoUza/vsWyyU44dpSChenTWL8TCbX2txqA5iGIh+UrLsauaYodwPZoHvPhEPP0pk3PO6XV/ffeTdYQQWcoBNXGv/nlsxQ9zGAzk8q8nQ7pQcB3bTnzMdka3AvGfk5OW0xfD6b/BtP3VDRzRg0s4FfZE/XMi75sxPxYa5SLoTyyeBSt9SiGZCEVTu7FoOY5+oRyQEKwVlOQuGyelP9xmP740EMPOWI4CBK1qLjQXnrp946YmMV6ceGipdhPojQAbH9181bA+AGnuPFn3o0iKyoHQuyqdevs5ZdfsWe+s8x+uTcGkjzPESddzFn1EFBvfH+l3flwAX2ylXvNdNfdAameR2aMLK/mkJ0j8qMXBu4abLeOc129APNBKB87u8h3IjOjg4nl8NFclIy97nNrmZuUQSWlSiRKt2rIunDe19ksksGh3JJq5pJi9gTJqs5hnS7+8RJLu2O3lTy+0KY8mOM8arWBVTt7sd85+X2Ih88cwooMJQ1qKS0cUjpE0oZHsA+TRVM85EILG2KtX3HMF7GMkQ6qe/zZa0nJmsTY7WKeXjp/iXt2uZCxtShApmDD1qNQJJRW/liCVlTWuTwTZUEFQ4AkpxDW19uOsjiX+X8Ws08gSrZSCG2UVmzIOxknA1LL8ZwCIaKkmFCWh66vGAWjFCAiQGSTqQB1kbOdWDyGswlvwSZU/Uf+t1KEaHMswkl5b8rgqOf6pIARASJCRESP9ove9BvtHc8clhwJohwSESCy30IFpkq+vMcWv7vRnnLXDvZrHlgiznDXrbkkFwJyzrLlri+IbIpjTarhuVeiItJ9BMvmk3wPpdVpjQ5iHyhVqCzAAv1Zx32wRiypta9/5R/5O5lNiGD8/RgPHAqk/hapMizyEAECXcjeX+TWCDEeI5xPR2fhM9oD5kgXP9L7n28FyEifP9LPRwsOjBEgo23B0QEo5371GAB7fp/On/+7jwHIH+czGht/o239sf472hY8n+vL6K9tJAB+9J/w5/0Oo92fjdh+71hKfZD64/2EyAe1lGxsR+nC+pEfgCdnHHTmnG/6nUVwCByBFxiQ7JIDhffVVnOGAzui6LGb4rRgLPFdlipYjAp0JaIY7MZCHkw4OIwziZcyMOW2hJ001uqBAWHOwSE8IoiC1FMUqVJwSzGhrH37e1H8d+M6EFps9937gC0iJzQXzOWxH/0UbBUL5rBYnCrIeiacneo/MNT35vp325oCcBVCOquAd748vvi9mx2pVM9BWbkHvoAyCVhWKdRWoZv/+i/fB9/14uAPoE11GX5Z5sMhPw+gPYaK35KKSlu/4Ub7yU9/CoExDmUCPl0cuAM4+IbQKL6AaEqBn0JQdBsIYBuWJI0QKSFU97/59tvW/urNNu+vjkOCQLxQDS5rBDWKbAgKTuW7EOjcnGyXBzITUPTY8VIXFh3O4VhMlKywosIBAyEpZgG+lFBZffjAIWwIBrDPuBxQP8i2b9+F9UOBNQIqJ03NtHAO6I3YeMUCKskGS5YDqYABe3bjR45djCrnXMUcjSUbDx0cnZyG7ySqN2MAkUHFAV87LQUbrlIqLQMAWwQUyyapESAlEPshVd8JKAfXAijidQC6/nQcBWY24WX96lZVBGa4EHN5Xi+YdwHETRkB3IW2BAus8elpACAVABsx+GXnAzj6W3FFowtPV77GJJQmNYCSCvgN4dCv3A8KKAF7+7B8aCeMdhaWISfsGOqEyt9dY2u+VWjXrb8EYLYEa6s4KyGUvgDiZAGVpYOQPnpmXQQOJwPC+mJ/5QmpEEPVbQwKhgjAAz8aZojDvbJMPBTsAaAxCJjgSfVlD9WzbdgXVWJN4kXn6wKIbsRapA0AV9CAlyoZIcSSw6hUBPgfQDwRER6PXROqFdpiz8lKKyZaIzIR6yYsjLzBLXTY7wXAr4NI6YRnCAzx4jpku8EwpMJWihdIQSqiyQMAuA4COI5EvRSAdOGihQsgv0rsZH4Bao2phMweoM07zBtiLZ3q5vZOETPe+Lh3uBB0HwgnnHkAtLwhMhRYnAkBmAWoA2AGYJRLxa0qNT1Q5yxbthhVBGAqXuJ+dJQWgNYagN0iyDZv0q5lUzUeG7QQCIQj2EK1UtE/ZcpErJPKXS6BbHKiseISGCG2VH2lFeBFpEQ/k4uqllXNfMnKWDtyoBdFVQKBvjtsHmqDSpQIskyJYGylkhnRCrgn8MeHKlEBvn58fj2VreH4pWuilAJEqqYeAPAgQHXZbClfx5fP0sTQB8guL3oBA8oSUUhRc2U19xBrXYBoLfTlamyNkrAR62b8n64hkweQZe/hgy4jQCB7FKB1CmqUk9jfKR9g7uwZLiOlg8r9IAA0TybELgjBavrpEGqyPAA7X8b4DFRjcZAHBw4ewg6uxo7mV5k/APbUefNcXofmgCCebTTkRB6fJ1u+PpRjytrphvzw5/4CBdbx9yHaQJYh9YyNWirJPchCOF5MwC2gaSvkwwAAayLEZY8HVcqA5aoeb2AcCmhVWwU7m5RGy5yaRVV1GSBvslNuVUFMjEtLtZr8EwRw+2HJVMP8owpeMmkAM5VxI097L+5XRKEP7a12buZeKyCr6uoIA44kN4K223eY/oF4Kr8EdcasKAtjXIs8ikT504tNySDf47BgEuivDJtu+qtsmNq5r0ZIkCI8EAMSs6weAiKCPB6pYaZMTHPE5WSIUh/UV43MsVKEHQGAHQL4u+WTt0E65aPYaCbX4iLGKJk7tOEgzzsUENAbUK24tAwCvNEuv3O2tZ+gupg+2QV4P8i8vQdCKxUCSHlGPoMAf2Rv9Cs4AUBVCooC55MP4cs4CWMeiwaU7RFpgw2cKs4lPgQVtGt/8il78ysvQBJjJ8a64QfZ1wNAV0kVdCBrwf7DhwkMXwBoWcS6MxdANQqgEhIZVV8XAPEA88B4SB4PnnM5RFp9J3lCE6bZ08/93tnyTMM+aBq5RXGhhGxBcvRiYdWnnBGefQO5PXWtWHIplJixkMq8OgQpq/tXjkM0tnB+qAlj4iNZzFslDMBmC0WP8kwqa1FxzbOfP/E0yor5gMuAvdhBffMfvmVf+eo3sI4qg9Dstlde3QxBeYUje5SjICudDCoietgcqKJ/zZorKA4YZy9v2gZJuIug81VuCX4eYuKSFSLqi+xN1CKhbCCWLb4QNVYn81SWDUKoSGIhxdYmAsoDwuLJTkHhxbhYcOFcl6+SyxyemJRGdslRqic6UE+F2k233oZF00F75AeP2DNP32V55YnMI5FYmJVBVAWS89Nq+3ftYc2cCUj/KkqmRfb27gN2wyfucER7ESDss88/z+alE/LjAZ5bBVZbM1GEPGfb3nrbnn7q524TVE71/BaCug/z/GRNdfvtt7ufV0sVCvH88qbXCJcnxwNwN4XiCD/upbez2QpP5WJfFWfpKDll6xQBkX8cAiENG69fogTLJHdoisLG+Xw/8lLgvC2G3+2AVBRgLBtAqT/CZJlIH/LD0lLqDwHYAq6bIeyUR9FO3/GHBOlhEybP0PLSavYokH2Ay1JpRLIOhjEHnWbtUlHGQe7Dn5+dOJnvCBDlkanC/8jhQ/aTnzxm3/3nb7u5WjaGIhqff2mTRSckoyok/4H8pTreOzImjvWl2/LJl5iLbdoDV3vbd37FvMk1DilMnb3H8RN5jOtO2/LopbbiwS3YX5E9xc+U0dCMwkJMQiFqBNmKTp02FWKg0inNtAZHQw50ow4TWaNcj1xUJ4OsK/GoGvy5BuWzKd+qnDlIdl5FKNhk7xQFIaK8ESlSlMklFce4cWm265vjbfKDBJLznkU/mmtTP3/CKRM7IQEqHltgGZ857Daywaw5be2NECeob0U8ca3byTlRRU8qGSlaK6oqK+wClHPhrKlVFWWoSVE+QWZ6iUSgTWaTW7Jz+076KBZh7OP6uad2yJzgsGgrglTuB7yvpHglmvUnKCTA0rCsCwomq6MQ8jY51YpPlLkcIW/IUk+RxOyxVEQgAj9IFqfsTeN5rQgk7Z1aIZTCWWt5W6fM8FfGCQNcBx35x3pBMCgM3uVhsf7pd7R/Vd9uo++o8EXkgYIBpfzw4Jkzhbj1wzlDiV54hwAR6XHyJxe9u7mejN1VvwtAGyZGPGj7UPaDgexBahgfudk5dsXaq5hnah3RLYurFlS1lay3UaiS1K7K4eqhfWTfpvSLUOZr2XwFUiASTDZfZzuWbywq9979EH9qzdA+FdKGo4o3GxqFpGtS0j2q4MLl2Y3IYbw/6+HMf5954Yhv8EcPWaM9YI508SO9/xgB8tGf3fBDHbPA+sgIgkMuRtv+H/3Tx1758bfAGID8cT6DsfE32tYf67+jbcFzv35EAP38fvwfKBLO80f9Wb79SPvHkS56xOd3VqbGR7HA+lgJEPAfL7J2vTkz9SEQ0PnIE3w8AvvxhqZanAbIhqSQVEXrn7zmKpuz6hKXfzwJ7LOQQtC7Pnm/hQcgGgiPtqrTpzir4srCe0gBMm3KAkQKNc7eqraukvzGEM7h3s6dQpnD6anTnXvITVcG2szLVlNQl4Zavteuu/ZmioBx6QmmoLxbThIC62VzxTnHkSDDivFhZzEIEJyN/oAA+dELXxzaAyATQgXanAtmImtpwJOeajTAxvkLLrTv//sPOcQJyuewDVDdQoVxEwdZztfY+bQQUIwlBofoPfv323SAwE346sdSZTybQ3ArIJp8iONkcYV1UjOVqz1U5Ibjw60K5Bdffhn7g0Cr/tUam//1k65ysQpAUOqPZcsusj27dlAxXOMqOQcAGGVl0c41pKenAY5jxYA3vdQScRxwBa6oMvzooSO8po4D7CCSmiw8z+OxXqlxdh079++1RauW2zgqSwsA/8OpWFYegioqM6hI/sGjjzr/+RgIkjiAXFlpDEj9QKdVCLCq/mRFEI6lVzg+8t79XVZ+MtciAglLR+2hSn2BHK1U6KeQbVKNxUMK1YQRALhTJmVhJTVofhykxaRt3bnP+ulIhdhxhFBJqSrTQClTeHbtLQTcEpqaSrC8DvLpBDk//ctfAbDgc4/1QT3KhdVXXInPd4O9+sZWQPdgDviEwFPNLT98hQu/iNWGiKkDR44C8Ebbpr8Zbyu/kUN1bqAtnD8TcmPAcmmrGDJLYjnwS6PRjboB928AFgGZ2E+g/nAWX5AOAuxhwZxPuB6+j8I0AYz6VPEsAIF26RQBQmh2H4f5VgDbRiryHX5H5wOboI95UKGNNUURIfMIbGbNmEwFK1XiMEzZECcnq/otJF4WQdiCQJ4MKqwbAKEFENMryh8CJAjAm3+DXeziMz0A8QNgIcNR2IQEQ3xATii4XeSAArRb6Z8NvE98QhK+9QethH6QgiVICNWesr4KhTSSBZA34M4A4cOh4YEAWOQv8D4XXbQEX3TAXKotywhulcd+GCHx4dEhtvDCeS4XwUfgDcDvScgpX18UJZApIVEJhM8PUU29BPLpOKRHmaXxLIdQlNRAMvbRb5MBi8IAfbvpC1JuCJBQ1bgH4FY7bRzF89KXAOSLloVB6oVShV0GAIXXHW0ui6zJ9OE2bMvCIA7LqHTNwNKoiOv0xgJKyoQ4yJoBwEYFbvtBQnRTuRuu9gN40ngS2COiUWwu6SDu3wRkK7G+FaWMsli6aL8C7s2DB5iMpVMTFdrNZFqoUncvfvjhjGtlN8QAkAvUiYc4zSLDIQjwC3Te5Z4o8KdfBAXjt49n7QMgU3qy0BoA9BTInY7ySXZupZAur76VbyEQYHHY0fgAZiYBeE8lSL4UAL8XGxapj0RA9tAGjdiTxECEJBKA1AVZIjusdpQRPWSAKBS4hlCkt/djRRJoFhRNtkwMOTD0kZSseFQ0p2wiAKuIqxAquBX6KyuVJBQZlXVV5CZMhAQpIYdnrsVBMvWi7KhnLIcDelZBciXGo7bAPk6KC+EBy/Hml0IqlCrjNqrlA5gvysmeqeOeArHB8oZ8kVfhIBYvBYTI7zzYjkpINmmonniDIOaHQUiisDCsB1F1zMA6Jhrbmj76eTP9qwUys5tK7ZJalFYewaifhtUfYeSJSAlCd8D2JQhLN7wXGZ41AKwdvHebbHwgPdrJFvFhMRnEeigW+5UhfklZB92Aa56MISk4BLAnz4NsOEUVNf2llNwHqYtkgRWPRVcd83IqQG/zabzqWFigD+nvzYC1ra56WSRyGOBjKxXoalNZEJaSMTCkSnFIshsev8te+fLzjmSLYvy1U9E8yN9beZbVANZH8wptzdrLIBnjIQ8OA5xOtATm4S6eO25ULguqj989CRGp6SaCBbCNcfbaWzshUfvsqitXWwJqQ38P5hNC0AcgbzSwWiA6a5vIh2HdEmnqDWjaSx8/jQogDdsbHwLFwwEl+xmfvSjUfPw8bN7Fy62qKB8im9yTCNYBSPRjRwlsxlJv5pxJkDoDgOFP2Nqr15PRcATShFwaxv+NN5L1w9fmrZB/jGMRiwLiZSN02y3j3c9+9otSu+3mVPvRT/JtOWvcYUgKEd0i3t/etsWKINMTIH/mYcMWhf1bPWScbB19WWNOQBCUVPJ+BJbvQh35mQc/gzVQmQs/T0xKZ35pAcDPtd89/6Jdc911NhHbqakTy+1Lf/eaPfjZ+93cPojVWjTk2m6KD8J57lMmTbFvfP3v6POoYghNX7T8UgvFzuofv/NdB5wvXbqI7ImFNikl03ILs+1nT/2G6vUS+853/gmrMdRyNWW2besWRzooI+Phhx+251/4PfZF4RREpNuLEAQzZ81BSXLQvvWP37Tj2Yes8EQ2w6XVrl9/JUq2BvobZBwq0Bbm6moIxh1YuK26HMIIm8AG7P0SUhIJ+W52NkRxjGFlNqi63VcqTgoBKijC0LP2Zx4XYSEbqTTUpHOWLqbKfo/7exDWf230ycqKOsg+iGKAZH2rD/hD3B06eswREj7KloAU3obibgbqhBs3brSKggI7gSrjFM/m3k9/CmuzfNp2uu2AQJIFVijt34WK4ThKU6kL61n7tDf61uemuGf+Y6xStbE7Tmh7oOS/svxjXZdcWMqrVx5e+u6++r7HsA3EkjIBMqOkrBTlV7XNgUQRUX4KUiYCdVwa68dpiEzZreVi6zjEqbSgsIj7Yf6h8ED5NvW0pQd7glbmjhT2Z2VYVDajLIqTBR7vpY1hC2NXhRSF2FvN+OIJR6qc/P4Mm/jZXNbsITv1yDTLePComx918JVrYgCs8wTsDYO4n9OQ8fv37GU/F2oTUAVJAaKig3HM27C5/HsIe59Qly+mfJZaFFORoTEoIstcJpDW8x6KAKSKae9CRdvGnMA+swWAPxzCJoR+mjIONTDrsjbFITynvCPMq7VYH7In8YCE1eQQyBooolF2pukUsmgfeIr9XSl5Zd2sP0msvyJMmphLO7hnkQsqpFKQu/qPN0S+rKc82IcolD6Eca6iF9mwijBSIYwqk6Qu8qGfqQjkvaoixQoOWd5/Dqs9su56mzYdJlg0/kVkqf1Ebml9b0ZlnAKhLqstfdaECRNcRpn6sHJLqlgXT2MVmMT6HcW+0BXosLfqkMpRqlv+np4CIQ+RPMSBZHz6BIj207RzrF3PYSA0OJqmZzdHbp+hfEN3SwUV4fasu1K4SIp+tgT8gw90Z0mq/j/A+/yCSCMdQPXczvU10uvPNwEyksXXSNd37rsb+adjCpCR22g0vzEiwHHu3slPxwiQ0bT/X/prxwDkj/MJnt+16+O8s/+uzx7rv/9dLf1HdmYjZESM9upGt76paPzc69to33+09zfS9Y3085E+f8T74yzhbJne+Xr/74/0+gHOtx/XFsID8sOTM0UIOFgfBfPK1eju7bBPXrnKLrllg91y2w0WEER28Oly+8LtN9tdX/uyHTi0jyK7JHvxN7+0y9feaOvX3OGyOz6zYbWtuPU6u+fTd3P26rY7L7/eLr5po23c+EmwSc4fnlittylugMJ7lO4DfTiPIMK4795Uu/Sa6yFFmiw9bSKihcP26L/9GFcBcPLUyRTwczYb5OwzRMUkwo0hV+2lSjUVrEk9A0D2Th6IHoFHfsMzQ48Adij8eOnChRysqmB1PG0m1dcxVJ4/+fOnrYKKPKkNugAWt+45DBHCITsphRDYEluy7GIqjgGrZSfB4TLvxHGbPGUKlXupALjtFoUtVS9A3gFseIGMLAAAIABJREFUtkQ4REJ+VGJx0A44p28RKPv+WRYLu10Vu4A4VSrOxf5h547tgOjKpSBoFlCgmUN0LD9LhlQYAtyVTVAtwFwi4ZYXzp9nFRzy5Y9dSuV1DZkNEyeqqhLwkdDPOnIxqrAZSiDENZ4KxloACFkaqJpvPASDqv1/+sQTroJUYH8M4K4sEzwBA31UMU+lrReDOxibhRPHjtgUwsKbsONZv/oSa8f2Rp758sCOAaBV5WUE4LnsDCIBuselJAEQYC8G+BzOoX0foEEplayhWFYUUvUoO5gywI5QgPsgBfRSEd4DgKy8gRiqxFPS0rEpeQZ7DdQm3JcqTjPGT3D2Y2/t3EuQcgeH/EyXc1BEYG4DQHA3YEAPB3W15/Z/nWtLv3QUQmsmnavdjh3eY3Owa1FFu3IYTuVh/UQbdqJUCEFJkYDvtmykEiAW/AEGPQB3Y6mQF5itymllRviq6hGAvhfgGYyZrATIMQ7xfQJr+fxOVa6jSFFFY0uzmDflSRgBxf5UOEJgQIAkJUVaNO8r5UMFgM7xMqr3yTmIRS0jhY5UR8LkPWg3D0CmFtjCcF9c8wErwDWpIPW0WNQHCrxVboryUzyoGJ5BCLcfqLAXAEcNWQ0qWC8mQ6EYMCmQ3w0AhGoGZBEBoiBqgdx+VJp3AMp5oXxRcOtiwDPQNGeltmXLNjeYggBs4pOjAJ4yzU/AAMBrHcC4AItQMlc6kGg1KJMAED4UK7Tjp04SHDwLcDLOBQmrgraGjIi59FUBIj28Xh55bfTjCEiPesiEAIBA/Xsk/x0EoDxhQru9+WazA5mHg1eHINr8IK3CqHRvgfDBlgsCIB4QRcHMLYxNKQDS0sc7sEPBtAGwal0AiDH0K3/6svqxpGt6L2dnwrORqkYWXx2MZRGCrbyHrDdOoiDKICBWlkaqnPbyFViOVzpAl3I6ylFsRTBWWqjWv/2uO53yox3rsW6eVTSkyCDWIc0oSUQOyDqkm76q8PK68jLyQUqcDZZjfQElf/fyTjJh8OynXy5Yusz58E/BBz+H6mt/Fo4W7jNr0mQ37usglqRMSgHY7BeLTNV0C4B1J5OrB4B1QUWD7cuhj2D1HxQTarHjxlsTqq3gGIHgHoSWz7HjWNIMkGmUnp7ugPFubMLKqHRX0WxLR5Nds24NVnuR9ONGl8lTeALW2ifE5UI00a+PM26U/TMpI8M9iyBI0k5Ig0Ys/0oAJj0BOufPnst1iSQ7ib1WlLUNkO2TV2zNKKCIg7HYVMgiXtc/SJYRCgR5LE7KSgP8osIXUlVqskr6lzdt0oKE8FQdQB2EZyRWb6kp8TR3G0q2YSK3n3vJwpJp34HD2GrF2GQyBRqwSkOyBTkqS70a1FFUIUOkBahaHnDNW1kFVElPXB5lXUVBTv3WiVqnAUvDThQ8EYCLkRBN1TwvZYC01LXQbzzp651O/RGK134ooKzUb0EAsI2Mt8hQ5j4UUacAh5X/o7BzXz7zhh/c6Jb9w48ccJXfvWwEOgCbS6gaLwdMlTJj3fp1KCTectaHIcwVAYzjMCnn6LflAO9HyUuaOfMCCybfKR/CT1Zf/YDhy5cvIYQdL30ymhQmLwusPtqji8HfyXefFkRV2NPfm1CtVQC0JySluiwIqX+8GSO1DTVYOzba6jWXU9FQ7xZPkfW5OfmsOekA0sWAtSV25dVrbCfgt8b8XjKcNBdfvRaV1h5PckEq7abrE9x9vv5mr122gs7E10+fLnZV8suXDodwHc0OdBaTTzz+OPOivy2/aClkVqTt2vGWncg7Zg/cdw9kO6oBMeIs2PX0d18UDK+T1dFGEUAK2Qm9kNjTUPkFosr0lSpr32GnSMhE4RaMKlJEzb13ZthbB5XBRJ4G5G8jKrQ0ihveeBViYtp0+lGEbUWJKOXYgKefzV4AcQtQf+hYDpuXg2SZrEQ5tBScecDldGzessu2bdthl2LVNROLOPXTwsJ82/Lm6458uOeeT6MSq3PWTMwsqEhetrs+da996ctfccHeLKPM00hiUQMuuXCOs+OKoOBiAHIzFEur/Sj1BNoLxFfQuAokBBhLnSHQf2oaZIPsNyHcPKnk17quDU4960UX84XqPVQosXjxAmeVWYG1YzwKH9npdaLUKS2tYf9Rg4on0VmgBWMTFgNgnouiVcSDh2wl+cxDKEEWLFjA+0Bu8vXYY4/xvMbbxcuWuP3MadRjrRD9x5DhTicP5e3dBJOTOTMFm6ZP3TL8/H/x6pAjklvob3UUB5RD3AxhA1rP3FEPyRzM2Bmg70p/0M2c38K6tvuHl7rXnvm67O/ymNN6yA0Zvu9o9lOyKvRkzuiSLRPqlmaIyGD2ChXYmUn90Y5CLC4uyZHyfpBlFey3tA/S8+nt62B/Q/4Za/PJ/1jkPmbWX+XTdj0uuF2kTNkP57h/T//MUbcH0hqhjXkgSpyoiECX7+bHml0GwVBZThg77T0OwkYKEBGcHczH43lm9ezdFqHEFGGtAo9T+YX0IYgPCFxZrgYwv4n8LWXMiDyKgHgboHqnAzJEa1EoSlvZ0vkHQFTQb8Ip8MjPLoZ4qYc8hYRFkesPIRbDfq0DVVsbe5FE5j0Vs9RhR6qcGKlMlDEXzx6sikyQKvYBiVihyfpKAeiREVj2cc9tFCLov9WvRKhIhSkwW+SH2k3FBNorogdx+wKpPXRY8uB3cv5zkUntISsu/bf22iKQ9HqpO4OZH7V2K39DpLHC5csoaIhlryhyRAUPrRBhKRQDFJDjVEvRj65R2TZS0ol4cbZaFJ/IhlEZJokUJPTx3/X0/zRUxI2QnwlYAq5fdyNzJvs2vo1QdNliqXLK08OPzyJLhIPLH369/8B6psJfJMhZf3/XN1cj7PyBuCMdQMcIkPc9vvf95xgBcu72Ge1PRwIozv3+YwDsaNv/L/31YwDyx/kEx8bfaFt/rP+OtgVH9/rRrT8jf/Zo33/E/dt5JnBGusORrm+kn4/0/iO23ygtsD5uAqQXhTk6EOeQJNsrL9x2pP6475br7cnf/842ghf8dtc2uIB6+9TVZJ/ibpEF7nACx4NxyZngStj3UnTe1oGFeahCyz1cQdvnP/t1u+eq6+xHFE9G4OrU0lYNpqFCLtn6hoOxggnEpdqNa4Js7d132r69hziHZnIGrbF/+e4PwKQ9nBKkW+G3KOCHIGuE2arQ770uJwLkfQqQ5qE3hoqxmtrz9nbkLUM2Y9o0KnCP4pOfCUAc6SyuqjhwTZs5k9yKQtt95IS1AjKqanvhkqUO4OrggF4pCxsOnIkc4uYDHCjkUaGTykuQtVQdh+ElVMVXAvgrjFT2MbJoaVcmxmMrbNoXD+IfPh1riBPOEkBBlPKTplAQ8MUTBcdJ916q8G8F7IzgcDxz+gyIFQgA3mvJ4sWEruMjzyEvnvyLUwXFyHSGAJjrbcbM2SgBmuwAQGoqljEhgDbyUxYB0sqBNBF7jjQFvu/c4ar+NAh06NUBUJX5gYC3KoHsp0Iyhd/1obqxp6XWLpo305bOnQFI6GOP/eBRuxKbk3AAtW1vbQcAwicfANSHe5T/tfJJkqlilnIiF+BVJNKpkgrCOcNcpWw1xJMf1YzpgJroXZy6IJnXqfJQIaUnsHJStalPcBg2WFgFAYKq2t8TsLebA24RIAfHY2d9dRowyEvBmRyavTnI73pkvk3a+Dog4UJbtGiqbXntJZs3cxZKjY5hEJrPEcg7DiIgmHsJprq8CW/5NCr6p1A96Uk1tRft0kXFYhBV5j0c1j25LtnR9PEsAnRO5n5ryF4JhyDqA0xQJgNyB2sC6FFVY1srFjoMGhVmw9sY6iVAZLP5MyAwAEEkpzqQW2uluH+EJwQ5pYOC54OxpmqmwrrLPxz1QRuB1xAusqoCjFG1rnIugqTAAQgJ5d+6qCi++KJFqD+ancVHHu1Wh3IhEFC2i/7dCWjSJ2ACMm4cVatlAK8hkAkJhL3L3iMOS7NEALNUqo910O8BPP0Nti/xCSkMWvI/pmUAZCZA7EVYK+RbiwP3QyEU/PDmJ0S5pZPxgsKFceEHmRFHRXslVdwRkAGhqGrEai6BXOmiAl5gm0AvVQFHAtzkohjJwDbmaHY2mTCpeM3PAYg7gpWLL0BihSVAUgUDqAjwrgPIzADUqSwtpm9FOjDUhz5dCMDTALg1XoHpAHWdWAEphLYbCyQF1XozqGRHokrI4T9RN/GnbLVEirRghaSQ+QH6egFAaDJApMJlZcV0EpAqbfwkgKsQqp93WDT9WRXIM/A1lz1Qq7ILAHkqIEc86C+TmUOUX6DA5UCFqXPPXvTrLvpMO2O8l/sOBkirAgBTFX0hfbgBBncic00LKrNJkB3ZAJGRgFgC4puxHBuALJFFUyukYwjAfgzgqQg6D8i5TkgtPa8BGIxT5fRt+lJEUhjP3MdiUzKsHhVMUBzPAIskBeUmYH8TzGQsMGvSlMkoEU6jKKISnbbaD0mYmIRy4fp1IEi9EAAiKAEsYcC7UAVpHcvNPmaLF8wnLB5QivHbCwnkx3udOHLIJjFuogB0m7HnqQP4lG1cBeqPAb8EO5BdxhyNtRfVykUQaAr0HYflUktLHQRvCMRGHOqjMED3BHJqmiwfNUkQSi2vwAirbBuwauayGDKFNFZ7sWzKhGwWEVNEFXgLzMqUqTPc/J1D1brsnUorS+jvAY40luWYANwIrHWUEyDG4wjV7zd+bqUNVkc4dVU5FjlpfHYPZHAVJEcw5IOs3vq5b2+FFZPx04i67zBKjTSszwTgdyv8isUmDPs6T36nGuKwGjJE61G78mV4/gKdi1DzPPjrB+zoj3IggdqdeqOPPtEBmFsMCZyKTVnG+DSbQDh5JW2eDmmgPlrBzzogVsuKSm3ttTew/rRYOVXQb2Kn40l/UObACkiQUIhbqT80n6lqegibOy8fro+5qJn/VhaAlvBaxqgHRB7DhnnUHyIelQHKkTYCwjPIdsqakOkUAYUFpZAg0XbwwFFbu+4qO15wzN7esQ2LvMksCVLVeNjatcmEiHdSYY7qjUlN1pG55DXccmOybX17kLWPDArUXj2Q5CLUWri21atWu+rzp372FKC28qc6bQOqDQV352YfIRA5EFL/AkDOTp5bL0qPIuaoJNpIAd7RKBIKINqrUUmlk/txGYBxgP2SLI8a5tsyCKUf/sd6t1fbttfDdu3ZziYkEwC9xSajhghlTYhkPopWEDho7bGjOTZjzkLLRyX59DPPO4K9hjGbxPyyeNE8yFHUFl6DWGiNs3979EnmsC5AXX+7847b3M9O5GfThw5Q2V9s//QP32Z9KoO4DrIf/vBxgPtkrPxWEyJ+nOKIPIDhTrvnU7dDxAEcHzlIJonZQuwe63nWsjyLY33Jzs61/QcPk7cy1+YvXmpVyrHiubew/ly+kD0A81wTBK3UlkUoB8ej5ipgblI7N6JsmkFW0GQUl1vf3Ix6ZZF5AbQ3M1/6QT4UnCrHWqrMpkH+SF0o0DuLKvw6XncC1UArRG8ye5ilyy+27CNHXFi27AL37t1rE+kTEZCuQcx7NZBxItZrUDy1AtjvEHGDwu3h7661v/32frK7ppATsgjVx0m3AdtOnksrc1or5DgTtfnS52QLpnaWArEDAkLh9tpLnWQcB0PSax7e/HeT/2DPfdHXcpgbIlg/Otz+SqRcLPO6LKtkoxnMWsTS7OYoWY3KEm8cc18g6olaCKSAQOZ4Ch3KHl9pGZ/eCelAMDiFKyo+Yepy4eNSHmp9CkA1IbtR2UFJCRGDwsqPAgT9KbWNsluUV9XIvBxFoUcT96K1SIUbWlNEsMdTwNEMIV7IftAPQqahvs3Zb4WgEpyALWotRIjWPz3fZqwuU1E0tELgiIiRxyxDlD3sAPNjIjaMyeTIZLOfqKXYAxtN/heLHV06c5Dy2+ohsHp53TTsJ0VW7Nmzh/U3Ads7ctuwGJNir459ahKK0Hhs+FSIIwswhaCLBKmln0kFomIDkSAiLUR8yP5K+0I1kC9r9hkFiAf3mPeTpTb93j2QHxBZ8rNlbMnaUmSHL20UBfkSicWiyBDtaZQLdBIFkVQn09hr688TrPv6rFnsU50FFvulaOZp9RsV0fgwT/hClEgB0gdZPcj7d/N8RDz78PoO1r1YbBbra5vg0gMg6maQl7KQPYxsEclSYysm4olV/p0QwDNd6gwgdDah8X4CRNVq+ta/n5GUjxEgf+wgPKYAGQki+Mv++YgAxzlvbwyA/ct++qO/+jEAefRt+NHfYWz8ffS2G37lWP8dbQuO7vWjW39G/uzRvv9IBMJo33/kOzj3b4x0fSP9fKTPH/H+PsAC64/lgXzQZ32sBAi4T4BPMM4kfQ4r7KG6qpMizTSyV6spHJZN9SBYxV1XXm5zIT8e+My9nOUovMbRohb3m2CcY3o6PO2+6661n7zySzAEX7uBws+fb36Lc0uoIy8Eu99F4fGkZXPAGZrsH7Ea9/TgDNrtx5kygCr6I/ZJ3CFmXX4VZyIyQMklvuWmOzmZYC89qHMSBcWywOLbqT+k2Hf2V2cKus6cZ96Zz7Yc/aehi2csshde/g0gl7cLBy8GyFZ47aKLLuJw30VI9xuWicd8NmByK1XIE6bOctYbFYDHocj0BVA0ARykA94qq2Ld+vVUBxe7A5/sBPQluX8SAE4bnl7y/Ff4sMJAZYVS+dSVNuHBXQ4gU0XcKciOQCoPI6iQlJe0vPD1d1kADXTWU6Gf6qxDVl16mbNx2A7hkIIiRVV81Rxw0zMyqYZEEsOfr7622cah8FC1pwegS21jjQPtEjkA6+CuynZ/AA5VGCu8tYF/qwRAyqCqWwdRAZAiYxQKqqD0FkCETBQk1k0GAUHhG6681CJBcfxczgKWUJAeO3fvATDHhgIiooIKyVBA68WLLnTBlpGAGm9ufcsCqSyuAsg8iKXL1BkznPIkHeXBvNnT7QQAmCycAuUbxVcjVYA7dhFUDwgdCBnioTB5lC7dEDzBhD17+OBtTuhtJYBjFRWBnaoUVAUjbbnn+wvsBwcn2JM/fRJAvNXuvHODVZUVurDycQRRD/J84yBn+gg9lp3YALkfHlh7jQcQDMUvOpDDbwqHeMoIITYAL96xc3A+NDxfkBbMtQEHAHd44PydkFH5lfNv7ZBkPfz7jreKADTlXa2MgxTLBYTKq6AyP4T+TL9cOCvNVQAfza+1QkgR38hAFCKogwA3BGp48GxavVG/EJAaRXeS5U8ApEcshEA9z0uEhR8Vzp7YdXlRXXzR4oWuilI2LK9teQsLHEKECdbxo9rXl0pgTwCOfgCJGIWdUiUsK452yA+BeZMAP+di39bHfYnAOg7p9zZtH5coq7dEnmsYgdUn7bLVePhTvd7M8xU+oGpnqQ/KaxsBewmYB8STcieUSmz9QifWM5ocZs+eaglUt9NRnOXIccBtkWVTUeTUYyFSD4BagpIpiurQZSsusaOECy+Y72mbNjc56xIpWyIYUz2AhdOwh2rGX101mSEA5GVYLvVzHRUAw7J2aQdg9kZOpnwXykddJX0//ViEnHJA1EZSaLVBXPjx3hqTIq6G8DnXvXdR4ewHWNcG8KzQXH/IgmCIJBE7CucNhzg6Bgmw/tp1ziLOWd4x2xSdPMlE1+7ucR6gjuyROkV2AKYNAFz1QiS1MHf4Ayh50gaNkJSdHb3YabVaE36AQwTiSp2TEJ+E+uMwyilyF6jS76LKtxvQR4oXODrz88CfHyAwiQk2hP4um7Au2LXQyFjbtqvGvGl6L4gx4t9t0gwUH6UFFhRPYDdZG5rnElFgybZJtm5htEMWXoWtVKQPAvbuObDThe+KAFF4/ADEQBAdtlUSOxYCtZmImGAqsNuZIzr5HmA8NHBfSVTyh6PSGaANBpj3KsglktKpuLiGMQ+o1USFM23pD8jpBUlSAGEUCOBNIgvZF+GA3/6AXN129borURrscjYxvSi6IuJTLAepXwCkKa70jFeeGd8i16LIm2linhBIHQFAXsWzzSO3JIMck17eq4vKb1/UZ5kog4rIJphMrkAD5G8RVdzZBL2vvOxSm7oizlpO0Gayt5N1GdcvklSB3AoP9kRhNtQLgcWYVp6NN4ymN23gK5IXMFfZHz3kRzSSw1KFT38Dcz0j0rwga/0BSP3pN1UVJSibAuyOH37Cdv7giKvsV05IF5+Ryry8fed2CJzJloliThZ0vszZCn6WheIRLPs8UCGuufJqByZ30b+279ntvO27UaSsvuwSFyQfQtsrQL2PviX7vX76czDV4wKbA1hHfAGDlf2j7A7Z1nXx/BVIL5uw0xC/YRDkSy5ajJ1dtZt/i46HOpJAIPOgdy/KkTi3ztywYRicfnNLK2qQcMZqjt1yy632xhtbnCXdc88953IxwvhMWpS1gBD1aZmAkd1YT011QcXbIXAqUO0pgyqBNpxBjtV+gsf1O8r48KSPl5YVEdocYpGsWcVYDIbioXng4FHGYK3l5RXYt7/zrxCpXfbY4084y52//soC7BEnIUWtYDx02HMv/A67rAcYmwN26ughSAcvR5hpfYnExqqOtTIyOgEyabc9+/tNlpY1CaKlzG7f+AkURalYpkmd4WubXnkdwrMSYnaBbd78il177Voq6CFkYyNYb0vse9/7F/vGN/6GjAiq/xnLj/77Y6g+bgHIjrE3mIcjAe6ff/FX9tWvfAkSm8wV5o88rmcaZIWUj9/7l+/aA/ffb5vfeMP2k+P1mc990bxQvbQh93vh96/wPuF28xoIR667HJVnImv+7t37bMnyFfbm5i3sNULttddeg5jZCHBcSTHHJOYwwH2qKFRI0c2aWVLCesJ8EM1aXgr5H0kfE5gsRYByNmYTOl+FUlCKOtmYKZdBhMtvn/2dXbvuavNVkBp9XoTVUbK1oii2UPi5QuMf+vJS7MFS7JHv/zt2oLNt9ZVXute+hNWnCJQ6iOkQCKGIuASqXBRQXusKNCZDxsiuzgOgO18kJuuoiLtMSLZGyOJa1CaNEPrxrNc7vvkeIXLdo6edx2oMREg5exYVS0wm76qYXJpyrDX7GKveBMx5eqD6Y3eq9aOtvd6KH1tqWffvdtlcvlxfH+OjDzJIYLwUMcqniOM9O1jvm7BZlOJWa0wc86z2ELNnTbfdu3aiWEhmW9DHfMK8yn5tgDEsIkTZFVnjyTZjv1MKKVZYcIr+TD4aGTgVWJBJuRMBiR/K3q6Hfh7K3HUsO88RH+ERsdxrG/2WNYsCnkRyYmLjIRB8hlArRVrRiSruDzsv7ltFPnHsEZK0H8Nu0Z+9SQNkcxaKPtk2FkNSaY+ZwHWKQFbRTj9EUxh/l9KjRfsp1Ci+kD+ylKpEQaNMGbddfrdsiFaSelpZY/z7AHOFzjCyw9P+No8A+en37eU+yOWhr8jWUmM9iHUqmHk5gXEmNYvyXKScnUAuUBmEi5R9WmOlPlYgu4i7Aeb4cNpPapB45oI8igu0pxWoHspzCeMzy+mzIphEgHUwPwdB1HhBKPVD8Aah4vKA7B/sQ83YPmTf+Or/RS0iK0A/9scZEEBlbv/ZydypvbQ/xSotrO3OTo42kPWb9t/DZIeqpd75810CRC2jqqrzR4CMdMCU+nA0X1LTfPSvd6T053iDkQiQkT57tAfwc7//mcPgSFdxrp+fIchG8x7/c197/hU4/3Pb7n/DnY0ByB/nUx4jQEbb+mP9d7QteH5fPyIAf34/fuzdR2qBswiQD/pVFeOe+TrzLP+AIHFA/vBvfNDPz+f+0QMywX0Pf/o735x2nLXU8J/KTLz1kovtuofux5FiD3jA15xbgc6eUqxjuYNqZBDXjhbOS8M2w36+wdjXD3EeCXO2xJ+4dLl94q8+Yzt3vuVIjM888EUK6bKcsmPQu8RuXbHSllx/o939qfvttpVrUI1scsSHrK98KASV8kNFdme343u2Y44NeffL44V9fzNUS3XtJVRaBgEKbnn1DSop6x2gMy49zXknl2Lp0gZAfgJVRVhMiqWOn+gO5VJ9yEO9hqpxWULokFkHqC+bmkgq/1RN2MQBvgyQOJoKd4EMORx0BUqlpKVhH5EDWE+Q6k9X2+pHeC/5Y9Cwm155Bf99gmA5VFJv577jqXJs42A4IXkYsEimMtMbUiMP8MGXg3YDlZjyC6vn82UZocpG2Vqoov4kAORFy5Y5+4HtO9+2TGx1ZkE6+Kmqjs/oAuhoxMNc/60AzEZ82+OwxRAQMKAKdoCACZAgOmArhDsIgLS+vMAWzZpsqTFUVkIoXHbppVZfUex8xZsB/qTY6OCgGRsd64C8OoiTFALS846fcsSFJyB5Hw87h99T+LsO8ZkZqZYByH4IAGyIdokENC04VYiC5QI7fCTbTgFCKzdAmSFDVLl3kLwqKyiwY6qpqYDnECz7I+qtec9oe/0fJ9vN/1ZnCxctsBdeeI6q5MOAQzdziqfKNCfXVi1fjn0X4EpNlQP9pRJQVXknYdAx4UGAyt4WAtMXCbhBfId7nv2qBtUhWSEwUnlAXIAUDxMgssQCZPAFbOnhQJ9H/kgr/x0AsBPK4V0ByYW53D8H8rbAGBfAXAPZlRLBAZ9B0oS8al8poMb4RCsur5IzkBGLgKoFtQh9RlkCvV0iKugmAH0RqDC6qPyMjuTgzz15Awr3k3mxauUyRy5UAy69vfsUwaPQOABB/gDH4YA4A9xTK2WRIdipcbHk3aBqwTrHA6B4alY6KhzsJQArOqnolarjMBY4ianKC8CeaYjw8+ZaW7ViOSoYgGyAo2qIBz/UOAcPZ2NrlsAgJagdu6DTgLayzVLFbTKg6VSyHQKw8yjADisZwFPjoILXZmFZsxUFViAAOy4zzhrOH2B8CqTIQaqQRTTec+dMLHVa6fMKK/dETRSNJVEAFlwVTBzYs9HmDVSgeyrol3Ep8kWkGtgLQKtyZwboTyEoB6KdXYgIEFmLCnwpAAAgAElEQVSVCA/oZTzF01+Gx58nvvytDlCRhZgP91LJNZZh7xIHKDiRyuYDBw8C0rQQLj/BgeqR5HBIXSCCQiqhUkA8Vat6M3lNwD6rHoJUXubJkHoNSOMCAc67AYC8GadePKc+1FCy16kBOO/FqkMZNwNMYhGQfSWA9bEAyCGM8UbGUL+qnSEjAhVO68LVmwgGlkpMBMwQAdvkaeB9X1pFiDdVtS2MkUbAIFUKdwLk1PW2YLEWD+kXg1UIrDHgn4CfAPpnIuHjgfT7KKyoqmoqALw7URMtBEzCsgaFh+aW8Lhx2LJgWUJVs7IymEGszf0dNQD3oq4p9VY4Y6aqqIAxQcUufdSf62tp7ra8k41Y1gHWhWOHBVmYACHRzRxTCWDbR/9jMDFW/J0SaSl2OzUCSQHumTKcwsuDRWKAdj19WmBWEGqRBKfqkb1gDHON7P7ETco2aw8L0DzyanogfHzpd7IGSoJU6pc1nkBcxvIhVBzB+PRPUl7ExbHWkNPvgMwBKZTo31Ks6X5UVj5I9Xo3E46sWbJzjgGmYrWGoiAcoE+wWQtzsDfPrfZ0A+qEGkhxck8ga32xivKib3vxzNQXE3gWhQCjG//1Otv7JFkbzMuZkHl+zK1btr3pSOh78YbsZm6RDVg5JE0IJPJOsqoU/nvppZc7y6AOVanz7z/80Y+Ycxvt1ptvIoNhspWgfBlHX1MmgSqoZbEmolw2cw0i4qn6rkcVdvxEAYRjO+HnCbxfj624bIW9tOlFyMNUu+SKRCs47g3Z1mZzF7OofsDXa69WAyyOI+Mnw/7pW9+xBx98aJg4ZF7UGPEFqBdp4oktkMDr5qY65qoACNtYF6wdSR8Qwfj4j59wdlgtgNxXXLHaZUcNMV4DkLqdJHeiBxXIxZettDLUOIHMC9GA7ps2vcFcEgbgXkkxQpVtvOMuSIY37Z77JlpOXiSgOPlFvK6Ydt5/YJ9bM7/8hc9BGLY5S7nUpCSXLRDA81F+iazzXoWk8A9hTkUW8zZqyM9+9kGbPAH7SfpaLLLUZsbl3v0nnTVhfEI0VmVv2soVS8iomGl79+yAcG1FZbgCQnGAEPEiriEJe63drMEouXJOkIFAVk24N+tgvLNMUkGBiLZ2iNMXnnuGtgmzG27YQNHCaygiulDcXGenisoJEy9BBVVCGyZZhHetraTwQZk4zQDlvsy72iRtfuNN2ovnTBsuxHZJ1lxxqIL8UIh1ozIQodTNfD7Q7+VA71MQz2H0W1k8ddAntJkcBi89IB4mkbtURD9stDkoSxuZf0VqbbjpRhuEeJayQXP0Nvqj8s/qmHdX3zjeXnymwhZh3bdl23aX/3TPvZ92uTzfe+QRp8ZrgnALB4iOTcbykqDrboVyQ8Ypo0tK21rWyiYUgYMQBPo3qUBETlTy+V08Kz/1Jwh7bRp7Wb9yH11q8//qgLPnFBEZgfpigIniNGB+HWNxAMLSBzJZc7qq/0VYDg6x9j8636Z87pCDtdVHnR0dBIUyoGQjNsiaJmJc+WsTMjOsFPBeJGQC/TacoLss/u2NNzbbdEhUbSy38Pcp7I+kUJQFVjDPIYX+1cV+oBKivJ39U4tUf5B0SahRylH8ZbLOtjN/SPHlxT5Oe6Uc9nItzBmBkNJiHLq5R1nAJacmMK+zbrMm7UcB0kE7BqDEEavl5efplKJSgaZA7IdAQnQC6iuvTbkaPYzHYEgFFRboPdNTyeNi/lMmiq7Dn/Uygv1UDwpEzREiAnQI0bf6hA78kmlrEy/rSAWht3E/su3Me2yxTUP9ocyPVtY+ER0h7NlULBPG3kQ5X3oup2lH2W9FowTJIB+llzY+jUVXJwRKGGRGIHtoTwaHVJmh/Lf6oJ51Hn1IQe7K64qAJJLqRiobZa70YzWpPqD5UWH0ClH3gujyIWeqvwfLq6EALARVuML99Pu4w4LyQPQ7Wms1T/Uxzj0h2qQw1jPQ/UuJ8oEEiA45zk9XY2Q0JMIHTqUf+h/HCJAP3VQf8ItjBMhoWu/DvHaMAPkwrfS/93fGAOSP89mPESCjbf2x/jvaFjy/rx8jQM5v+4763T8CAaLPfJfs+AAC5Oyfn18CRCVzZwiEswthhtUV+p/OjyqMWzt/ri24Zh0ZH/e482o358dIsHUVVvX0Uoh/4xU286L5Lu87N+ekPf3zFyhgrnFHj7tvvcGWXXmxLV6ywF5/7Q2KT/Pt+488wfl9yB76xBW2+rbbXUH2l7/0FfCgMJdNnEBhfSvFrMPkx/A5/sxcJZPpYQLkTAHTewVcHt/65a1DspC546ZbAOm87Rc/+wXWGNF2BG91WVmlUYnbhBQl90QugBZgUUI6mQnjuIk+gjeLneVGi0KvATgHoCp00JyABUEoFY4CoWW1chwiQlejkM5mFBeeVBqKGJE386b/k2p+a39hF8yZQ2VtAkRGHX5fVdhbTbU9gDArly8DhKp3/5aJZVGEL8AHIP/ChYtcJdtbgA1RUbFUs9e7CvV6QIRurk3e7qpunnfhhVbKIXIigaFNAG179+2nkjvIJmFnEQ/xEEIFncK2q6hoHgBUCwDk1gOLBEzQw9SBdBOAzIoVK5yXtXIxkmUFMdBhcSE+duH0TAvEtz+Q6uF+Bzj7utBigeGqGO/lYD1t6tRhey7Apuz8IvI6sqweoCMUUqgMcFjgq0K3BezXVVcAIJ+k4jaAir8QF769atUVqAIqbcfuvVgreeJ7jcUEBEpHzyCgCdYPgAY9KocETCulehXcw45Q5Xndw1WAQn42fcYUnkGu/fpXT9lVa1bZpZcstxwAujoqXj0BoC5dvtQWLphjzz/7a8C5KCqDvaiO5wBP9kY07RPIs+uh7UIAi6TM8OWQ7I7JqrCWAgQAeUgECNWVQ/SDWsKPlRFymirdXW9V2DVXTeXg7YmdTokVHmmz6CRenz7DevidQir847C5mBjL54TF2aYj5eaBqqUceylwW0NwQX4HID04TlJGEmQURBWgSLdAa67Hm+r8IGd7Q74D1z1lYjogfwTVno1YGmEfVIpaAAC9mkGSChkWTLDqoELBGbDh8eS8YL8VyfPsgvzpQ6WxAsA4GECpm37aCLClAOUiwNzYlHSA+UYIvnKA5jC7YuXFKBnaqZYfsOyj2eRIjMc3P9f8Q6Owb+qxZBQYNfTl4HcCriMBjqbPmU1eRTOVnTk2lT7RIvURY0KZMbUE2nswLigCdd73HnyrAngXlcPKBLnlxkx7DQJElmp9kDwXQWpJSXEauxmBTgIzZOfjxfuV8n7K1nEECHOBLHR8UILEQsQJSK6hbeMgEuQl346SoZP7UE6NrDVctAkApux5PCFVfCGOqgDTT0HESWUyc9YsLN62AqL0AHZeZH6QKkO8RztEhAfAWT/PpYLnPCSfM24mFLCxjAfYD2A5jcyAqtpKZ3k2yL0PATx6ApJ5AGzJVqkaFVMndm5VqGjgBrBWApiFWE1hnAZyjw0ASYPMESJCZXkyKFZAObP0ReXhCrsRGJtDbklji0gNgWT+DtxtaO60Zni6IfClFOa0WAjSACpgw6QKgtiTpUoveTchWE8lpBJ8jgqqHzXUjKkTIDa66A/N9MNyq2xoA6yf7AiYIAhCLyqPuwG/VE0/wAPQ1NoAAJnEvNeGOieAnw8CDNfxnLw9/OkTg5CeBNqjUmnCpmYyGSEKfD8KGeyNpVd7a4PLbElPT7JxCm9mbijTOKU/1NKfA4MjnDVTGBkgaRA23YSUa96KQzHUjoVMCD93xB3k35vbttqFZCG0068jUZb08XsxZGcI9KuFZJCJTEFxoSN+ZNUyd02qdRRi8cVz0T158Tz9RYJxTwMAsJrLlCvQClB25OhBp0qYMxv1GgRQI0othcQPooJqqm/hWaJmwo6rB8DNG/WFHyCbMmPSIHj12mj6nwjFyx6ab/t+WWTpPBMFPR/GPuy5F563L37xc9haDZN1ffQp2SFu2/Y27TLBZs26AMVDK3NBq7O42bz5dbC5IbfI3rzxNuYirGa4JjGMIlEaWaO86T9+7jkPuvmzh+p4kWyvv/GWs5sLpJ2jIA3aUQAFohpauDzCdm2rZ62hfemL45W5BJnlSdbQ6dpqquBnWzwgfinjQmTGM7/5LSHoN77j599mP3/qKbtuw/XczxGUiOmOPG4EiO/pbLYVl19uXaiYZCvnDwn3wvMvQH5nOmIpCpBUuU/dAOYn8o9jE4iKjjla9o+qOo8kw8iXPlsMISAiYt9+lCAoOGIYI00QCV/9+jI7cow5f/pkChlqqOLvsCef/KkDLe/51J08zwGrwZIvAxVlA9aRYSKnGCN7CXP3wb7saF4+aqQwK4eEWYcCaQLy1tdeec5mz5hkKelZtEWg/ev3/sPuu+9uAs+/zXzEpuSh+wCJmcuxOZIKIxii+Yknn7JbP3GH/fgnP2O+DmHuiGT987SNt1+HCuS3KHoa7cYbbmIMQ0pCbDbQNk888WM2THdhh1Rgs7H/i8KirrNzwL729b9nvV/O4/S0xDByoFjbpTIJY5+iOXrnnn1uL5IG6au2m0bodgYKhJqKIqdq7GH8CSiWImhoAAIERdLrr72KKnOhJkeA/lo3Vyp4WmNEGyVV4mdTJDCF7DNtqLZte8vWXL7KPADaq7Dp1Nxdg8JTWVuxqD3nXEo+xWE/9jSx9sbWbbw2x/7um3/vwPLf/u539J8MyztVYlChlpo1BYuvg/THILc/kpqzmnmui0mvmnUgAiIzjr6lv/cyBpWpEkTxiGyVBLLXQqwrYDsQRVX2vy2yaahnQwHFo/nsWp6p9h9dvKdAbRHjUhaIbFf2hBfPSZlmOQ/PtImQILJNVJFHrwv8xkJSRDW2jcWoNi5kE1tLFpA3638+eUfpymJhrdDGcgb5QsotK8OCcQIFJSI/qugz01nXOpk/YtjbNEIgFaAGVFWP1CmtrdjksZ4o58oFqQcxN9NnRQLUMl8VYvHpSWGHCFzNcSHcExMscxO2lNgC5h8/aQ1V5IuRLxMYRl4R/ck/2I9+EOr2bfHMFymoa/ahwPWGUND+kEnVfReiWE6ElJmNXWMv88kJ9qQnyGVyahSISI0P5aDIbkqHjTMEiDb2jgB5xzpykIvrp48EMmcf+f5cy7zzLUdw9rMPEOHRRGGAH/NcgtTM7CPaKa5RIY3+zERVHMWeboDPb6BAxB+yRQeWbghTjQMVCIno8OaZtTPXiCDJzTvu+lAkxRohkJ8qPJE6egAibAASxJc1SPO/8ueG2Pj5Yz0nFUhUeIJteyTtA89rT24lq4v77aU4QP1DbaA57szBYYwA+WPH3DEFyHuVf6OGAv5HvsEYAfI/8rH+yW5qDED+kzXlR3ijMQLkIzTaH7xkrP+OtgXP7+vHCJDz276jfvf/AgFyNrFx5u8iGc4WYL/fPuu8EiCuZA6szv155ktEw3uaEF1cLwVgOkvo2vwRUKj4LYHi6TaKB1WAd9dVK+ziW9fanXfdareuW2er1t9oa1ZvcGSGlOl9YG9tHTV2343X2t/+27/b337+K/btR3/G+Wkq59oW7K+xkqcwMAoMzZNi524sqJvBaQPkUMPr9fXuPIWDhvasLmnTFXCpIvy9Ai6P+x5ZNbQM0DeDw2EV1gk1FdgqABb3AM5t3LiRQzdWBLzJ3v27Ac0aea0/gFG688YuRMp/jDyLXlnmcKDq5gCvAG4/gP9grAREhngD8MQR6Cjwac++AxYG8Cjbk5McsGt+vc6ib3rRHRiT8XrP4iBdDCBXReDuUsCJ/LxsrKCSnAJEIK88qZsrCjh8z3Te30sWX2QHDx4hLH0PdiGLAW1UKTlMujSo4hDgMoGKuwgOj7ImUOhvNeHjTVQGxxKcOQ5rh1iFYgMIKGBZB8peXiOPfJEk/4+984DO9Kyv/F+9996lUR2V6b16POM644qNbQgYiI1p2TiFEDYhm01OyEnILiWQBBLshBhiG2Jwb9M8vWiKRprRSBr13ntv+7uPPI4ptlgrxDaRztGZIn3f977P+9R7//feuYDKKHv++RdsO2oJH/me8RBzqEiMx6bGd7LfNi/Pxvc61Eba6p0ljg6hCiFthZDxA2g8SyDx8qLlLihbPvSjCmgBRKzl34EAOX0cfjNzsiFAttqBg6+4avOOlkZLBdiT73MoFblL8wEbeC5PP/eChQMsDHGPE1jBjE55oI6AfBqdhkyAgOEZ9HIQPvP36+26/1XpZEkheP8XFuU5gOqb3/iarST7I5h2vGnXTkDZRoBqqv+xo7hYetZ2XLOZjoMdELkbHuQeDBCaHA9Dlwa46ssBP4Sq0D4UB34AKcplmeXgLcskWf/M0l88IZ5GeeaXUX74MwCiABrLyRfYunGjC0gtPlRmudFkdkQlWrN/rJUDlLdXdvJ/ZsuTsHLwBUQaDrDTVQ2AFlMQEWQ40FfBVcwjlMrLKWk8sP4B/FDVvgZiIACAN8E2At/jowNs/erlTo1wCZ/tbipOW3oBqOn3A4Df2ZBg4YDvE4DSswqkxzrLV88R4sTHE+sk3ms51a3qDxOAk70MqnMQUH20b0BEDGSISIopqltjbMdmCDiqzhUYXYtKIR5f8T6e+ywAT6/CVAE0gmi7MUD0WFQnNBYKkFwAOFUuk+EAUNfFeBLgcup0MQqgVAeIdUHuCeyWH/wKSMG9Bw8Chow6S43bdscReo+PPETMtVs2uWfUT+i2vNgFYvjy+ilGSx0ESDIEiEAUYoRc1b3ItXi861X1LRWP/i5weIzfGcc+SKCXgrTliS/iTmBjN+qXIEBtICDAqVraHPURtiWqPlXA8Kr1BHyjXAgDCBfYL1sb8CpIi24bA4wfog2nIemaqbRV9XUBKoNhiKoQwKpJ2sBLdltYfEziYS7vv47uPvKFphm7ZM4wRgTcjdOm6QTdB8vrnDHdy1yhjCDFV9CNUZbNTWaTjC0/nuNG5g2BzlJhxTOGBBwO8BkihS7XMf3xKGJTIpy6RGBtIvOYmx94Pv3YigSEU00MuaBwJ8RBlpOR4lQe/qrkRQlz7GwpliyJWLnFurHqB2kRLksyxmQQZM8w93mF6nKF0ycwXhIg3PoYzy0ERQejXvDwjrQfP3uUzwlCbRJjcRBnaARcvo2fP2Ad1yHbo4hwMn6o2A4FVJPSQXk3sisRu1lIO/aiJtC3rPv0HH1R70XSR2XvIzs22eadPH0KC6x0Z4ElWyeBoEmJ+OVzrV20/9gUxAJtNgqZFYzffgbZG1mbwqynjPlE9mm0qx/j2AvQbVL9BmJsBtKgsqqKZ9Bi+UuzsdRKtUYA6z6eSXJsPPkuPE+eeU/PMLZAvWS6cD8A68Ex5K1QHT0GwZBOm9YrBJiK8k2fyLMn/nK/bYYAVtZSCwTwI48+QnD2b2KBh1UbY0GWhKp6PnIEOzBUKLfdfgfV2w1z9oo8fuUT9EFQvfjSS7aWTJb1zNW9VH9LhRQMgduAbQyzlavU9gNEpKu4+XTT5msgt/dBpozYSsjJ4rOnaa8M23p9lJ08TIYIbeDHeJayUMoTrQX9PPM+QNvc3FyAXmzFGL/P/OQnqjcA0L/HVVZrbjpE5sPqtaudCkyk4WHI/GxyTTrJ+EhnrVM1ty99epJrHKZ/Pv/c8+49BbznkN+jZyWyXkoXqT7aAelXrFoOKBzkwOqEhDQ7Q18sL68GII4FKL1oX/jiFiygOu3andsAnzsg02TvGGgVKF36mctqeU6/88Xfs+IDL1se1lyyO1KuSgDP5/Cx03YelUYoxQQC35u4Tj8A5puu326vvvSMbVlP2Dq/p/4bFZNkRwiq/9GPnrD77rsLJUA+4LdsIzOcfdSz3EtOLqQ7n5sGadLGWpiQSJYLysltW1fSlj4oEp+HyFrryJHjJ06SUZJtBw8dQEg4aJvJ7dCmKi8XMB2S57nnXrWS8+WWzzqYGos1ItZXSRAgykAZgWiNRRny6r4DkLRX7FMPfdKRHWOQw7P0+0DIcT+UAlGA5L4QAgpC74G4aKFPrVyx3OU61KOsEYisXCdt2hpRB+SxVjTShxRirs2cVLEZhGtLFeXJvy9BgqCjcnPu6pvj7LFvnbJb77iTPUgL2TgXHFFxO5ZZArrbIJxla9TQ1mXR6QU2TB6DlH3+hK2PMKc282ydvSXPIwLSJ1a5SxCq50rLyK/qdcqFKNYLZXrJKm4WMF5KBakE+nhd8VdWWO6njzkCRMSMilNUn6P+rnYUWaJQbikJRPgImL/4N8ss53fPsT/Dqo//u5rzoYk4mDlWmWWxtEcQv1typtgSlDfCfk8kTS85FRtR6GqvFodyMB1VRRdkvxQ1IgpkrZiPFZckz8XFxS5TxE9jiHVF8/B6xqgUHSFY4TU3Ya3IZ9Sz95xGmaAsrbq6RubsYVuOKnUK8l4KtrSMZLuACtZnBhITklWBYiOsrVFk6mRBpviTBSaFroLCTx074dabANlb8XwmRIQyLpU54k1fUMC5LOyuYCcnsl/5KCIAlE2nDLk3tvZuFz1X6eRssPjbNEqZSmyv9LXkEwcd+SEbNZFIeuYlFy6QV5JGMQ/7AfYGslFTu+td4niGgVxjB30kgPk8id/ReUj2V5fYRyvYXAcFZYiINElk76pcGilIwnkWUewXlUEidYsIkAk8eLVnVcGOiBkpNtU2UnkE+WNP+S/rbPXHKpzyIy4m0dav2QLxn8KeKYzXqJqLPQNFOaqc0iEiEmWjctPmvn7GAus9ogCZO8S89dd8B0CpbN75l2b5t1e/zPf5C/35O792dyx8/fut32V+AGXRAuvtnsEiAbKwHvrr/upFAPndfMLzz3/v5tW9Hz57sf++t5/S/Ov3e/v6f+2vbh4C5BfaXr0pOP4qAfL/kxvyn9emV8mPORXI3F729W/xMpxTZaMsgiIdhydlsMp5QkWF0eD+HZ3Yt+Mw5OvPmbsJvOL+e2zTB+7kDONJoWKM3X7b3c6FQRZZ0bGBdvfWDfbQn/6Zfftbj9jjj79A4fM4Z8lBisQiHUbZjwPEINhNRnqWi5vQOU7YyxvntdetuVyVtBQqjjsSxvYmAuTPnv7UrNfMuG1YudIOIDdJxWf+LAnr9919HyAcHt0XLzgAPQQriVMAaqeLL7hA6LUEvfYD3JQTlKzD+hjVz11UY5ZRVXfD7ls4vF+y03i2y8ZnSXYONh3kGuBrfIz8D2VUVP/jNZbxyYOuck7Vq0XLCx3BcQwPePl1Z6QkQsR0Oz93Aauq7lP1uzcAiW4jGRWKKtPbyL3wQw1x5myJrd+42Vlw+UC2DALqnjhz2patWuGqjWW/0gCg0dTYzmGPiloAF4WMc5QEKMEGi0pjVZGHAwR2AeYKKJC1VhDgUyN2FWlUzGZkpDsyZmqk36YHOmwT5MdMf6t5UNW7fsMqUPYBHgCeZoBlAlrasYKppaoxDmBQIFcQ6oBBfMrOA1opGBj0B9B1zK65bqe7/6/89Zc5pK6gMreNg/y4qwhejv1VZFQcoG6ZHYNAigVoV/DqEAfdYaqYO6hsH4MMkaXWOODoBAfxE19bZpv+sJRD8higXQgESpazYPruP/0T+RGR2Ck9aD/8/mOusn3TmtVgCdO2akUBQb/H6VzBLlA8jOpMb6ri4wAZZQAzAOIchZ1TNECqVBfedPYZwLsx7mscsEJEiDdEWDvgUQAH8Q7aLBUbsShAnQaFj2L5EAWInCoFAzYNhzombO/xKxZIkea1y8xWKfAZa6DK0VA7cK6a+8H/m4zeggRlLADYjgRZTTu+/XTioHA/B7RIhRBItbxAD/Bky4SY8gJAlp3YKcDBForAu3Do8kZFEg8QJzIunZ/1ocKY5nW+BF6TmwN4Me4qnVdjUdUHMJYIyTQJMDgGGP/8vkPmTVX9tB/ECc8+Jh5QCLXPKkC/WQCIYcgIVRbXo3rxAWyJhciYARStx7ZEFe8NZB4EQijlAtJkAzALDBmAgOsB2JL3toJZpR4RwaAw327AJX9Aey/6hoKsXz1wwGVAeAGc3HVHqh04MgqY2W35EDVJgE8egNilF0oYO0GOXOzBAkl2KulUlKuKXGD6FM9ZQH1iQpwzQ1EF6QgAYR2AaDzAluxD1O8VXDsNyKaMC1XrthBkrcrtQNl5AWLqaxDv9SzuIxASI4Tcioaqy5YCGTDNZ8juY0ae5Y64wPKlE5B9eJzrHaSSGF95+oN836chGkYBzEI12dH/ewEABUQNikQDZG3CT38aZrejfZTwcOaC5GgURahVIEA6qVqlwNm5rqlwN5yKWVUld3YDAtE3CgqSHMAlUFwkZyfgoxQv/lzv5VqqcZkfwxNQfgBsyrM9CHVQAPceHA0pgq3YBEQYiRuAqIR2owzKZh4aB/D2h/zsQNkh8FKByfrZRfILpAJRbkML95fKRCxsroWK/HLAy1RIptwUiKVR5izmjFnaZXTci5wFCBC83RJQMwzx+7KuSyczoq291dkA0YwuMFsEpqyqYrBPkhWO/MsTAdsUVK68EBFXArUV0pyWmgHQigrOD5LFwxeLHSx1aONwyNko1FwCEpVPFB+X5ubqTlR1UoCE8PMx2ccBIC7JyrCl10Rb85kRl+USyGLmowWO/udBv5Cv4mWq2AXORfG6RBRUM7D1sCPmxSI3QwU1JivMpeS5dPQ5AqSf5+QZFIYCBAUAc7mnp4gqrPXoB8ohOc0cfcNnVtlUDQHvgO7jzMUVZJfIM/KGm292ZLhyGHohUBVQXcV8+sH7P2al2HvJpkfV38qXGkH9EcBc/er+/U7tt27LNhtDBTLI+BRZ20UfkB+/LBdnuA9lZyjLoo/xcgZ1XgbV2e2drbb7g+lWUQKJwT2p4l2AYB+B65WA+VrzAlFQvfbaayjmNrhxFwMpcpDPlKXiCoiOK+Qh5BNu3Mfnyr4sAZJdBP9TkCS333abq/q+SK5PJPkXWl+buL9YCPtnn33WdnO/ekbhWPIo5H2K+fzCxXIXhnEjE5UAACAASURBVN3LYj/GfLN5y1qHAUYRenwRcnaIavinn3nGkR633BpHGyXbn/7pH9uf/PEXeR3hY40dZCfE2f/9m791YfIZS+IhIda7sGqtSVJ6jTGmKgh772es5rPeyIbvsR/8K3NEvz3w8ft49igfY8KcFV5EVAYEjAeKlydRNWS4YHCpJ7diMTmISvA0ZG4rc/0EfWzXDTei9lF2ygykxnbUjOdty4YC5lWF0/szjoasgVCcUlQnk4zvHajqzpacxrqyzH7/d3/XbXJ++PiPbdOG7fbtv3sEdWiffe5TN6AMiXFj7S//6m8g7sjSaCO8GuXlH/7hF13xQm1NlX3v0e/azTfshLSgyAFVl8hMb/qBbO9e23/ANm5Y79RqWs9ra6odwD9OH1KbCIQuRZEVh5pAnyWCej3Pe5z+Pcjc3QtxnY1NVhNkT+F10fbE352kr+52uWcudwelqhQlUuxIKaFA7f3kqIVEJVhV27DtP3qaeWACIjATAgTQHRWGcj+k/Ihmr+CNiq+W9VPvpyISKZS05RwATPdkbktmL4IhE//jZcfIQKl+5BqLv2+vI9FllSUw3qmAWacl/Z2G8FdgtxQespit+OpKy/98mcuqUFaYrPEmGXfaX01hq6RsljzWl0wUaI3Yh3awJuZC3r1KzkpiarYLqBf5uIa9gwfjeZy5fz1q4YMoztpQjGjDe9NNNztLrVPsWQaYsEWsi7BRflQRbeLlhfqMtaOQNbeL+cSTTh1GsUf5JQpjmMcUcL8GBUpXdzvzfS9jKs9qUFt1t6IAYk3yxh6uCZvCYBb+FauW0VdQ8jJWW2k3qYsasWwMQd2kzHnZiqWztsazx2houELxQZRTh9RDtEgt54tyVnOb2mZKtlDsX7ROazOuPf4Me1QpQir+YYNbA7MfPIxKBcUlxIPmjUzW6TrUMMrskDItnnlGig3lfIjMUDGNSCjJvf3YZGr9z0jLgBTCxpT+pkKXV156BSIp3VJSU3l+s1aPejlaNqwQqLNchOw+2eXZBPOVbLg0P4oEkY3lJHtFPVsFok9Abuv3Kn+wyzZ+utRVRgWxpra2tFtuZpHddvN97O8ohGC9nYCoDg4KZ6sLcQKRqD3ElCSo7mtO1j4XgD7n8ftesMBaJEAWcpydHwCcH0BZJEDe7gksEiAL6Z+//q9dBJDfzWc8//z3bl7d++GzF/vve/spzb9+v7ev/9f+6n5JAsTtwN9MfLz+9zcrQP7rSZA37/1UCjQ3n14t6hEBonOS4i7OFJ8Bf4txinZhKDr/6Dyls6GPP5msiPtnZkchOTa5EPTJcR/OHzhFUOi9Z80ye/SVpzi/+YPtqMg0hHOpP+d/XH5CPcGwEpx6X1m3wWBLveSNShEiNXsA2P9/ECAUeXEGfoMA0TEGy9+fIkB+4xu7Z7dsWEmVL5V9gJw+APRNtU2EYGe6KtEoAPGvf/Ur9vGPf9gpNL77T//iLAoKCoocASLVRQRVo8McvOWF3Us1d/bSQheAe6Wm3uURRHGwn+RQt3TZCsD/CjvxV0WW/Il9zpLBk4NbWnoqYEOMqyqvA4zISMWnHnCvFyIgBWsF/d0XD+ZEgECEANiB5HN4rsEfvZrYiUkqKedCbaU0GZQigVl6Ag/1U+eKrRCLlpSMNCoXx1zQZkd7P1XBobZh/VpsAkKpTq+1UVQdfngFRVCtHQUAqQOqgAMdTGXdIFBYh1kFo2fncGBvJWC3r81ykyItGkuu7MQogEmeKOCa7BYGAWpCgiMhUvq4zlqArkgXuqzK9i7UBEfOXCBLIB4lCHkHVH5vvXa7O+B/85tfJ5w22l3XABXaeVQCe5HBoPuTRQmpDACifoDcwyhAPMgSGLGq+lbAYr+57AlUAL0cwE/+30Lb9MUyntMobR/s7HSSk2Lt+NFjduJwsX3+dz5PVsaI1WCxohwJDwiA5cuWOlACWgEAAdsLwNFQQNE4Kq9DOGwHcujOox2nCUGV7Y/OxAKQhrHDGQKkmYWE8AHEEPgdDsgxRmWqL31vjOs5Rkh9ekqq5WOzNHrxPCCyp73cPGL7TvbZ0niz3WujLR+Cq7Gh11693G/NI9hl8E28it21LdFwGLMjZ9usd8rPanoAxYM9kDqRoTIOqEJ/lsogPSmI/JQEqr6xjqC/HD7Rj2oDDIjHMo20KiWnyGU4JPCchscwIgEU8wyh+pVw1WEIrJWFObZl9Qprq6xAERNtU/jdy49835FTWPjgp0/QfCCA5QRtKjJpFVkDs/SpAaxbAgFoT2DDEolSxgsW0gcCYwrASX1uUkqaQRQbqGtkHSb7DW+eUykgqCYw2blF8Xmy35CFmy9VwaGAk7LAknjrBBW0ARBhCrQXqrXnxhh74eUOi6B6NpvK23Cq5ssAYpXrkEl48WX88usBKjOw+xoXMMIEMEkWQCAIYApqKlWdK4xcoGVlxSWCgvMZ4+GuklSgXSj2N4MARuOvV/v7M1Z6UITJpksV8CHkU0QokBmQrL+LQGHubwKLGV2PwrM7VTVNf53l9SI/JunvkwJYsS/x554EvCq3QwRILP3EBzWKrK1Uys9jNB+yLEoB2fvB1RHWGHERVpAbC+nI2OkYYvL0Agimn0qFxGQ3AuHY1Uc/lFCNuUGuKUsJVVY2Rigk3sXzWL1BkmakRFl1c7d1THjalA9Ajyp2IVaDAZb0HalckHQspZDoSTERGMi8lBhr2cxNE4BQvkzewzyrWUKWalEUxEIEXrxwBgLEh/loqZUDziWnZblMHlkKHSHTJRRwMT890ZLIT/ClWllkzCAV7cUllywIANs/LNqauuZyWwpRZp06fZpKXa6H6x5iTgriOcF6kM9R4AKTQ2mvRNreC2Ky6spll98SDdDWyc8GUTsFEIKLq78j7q6Q16SK5Oi4KAgBLPd6qDKn/3t7BUGKxAIetpBTQ/AthGECtlQTzL1J/FlwbYzVHO+nStgP8plnqowU2l4EiDdzT3llrcsvWJqXRZ4I4DM2Qx4QkeEQTN78TgDkSwcAZjVrSDv2fDA95k+w8SQAtYKewyAdfajejhZ5xxjxh3wT+VK0J9btffrKfckv6KQtTtq6dfKIDLW4Zb+46rb8YAdKgyznla9MKS/6VwuV+lXkN+SRVZMAgNhYh3Ub4zOR9WUAAo1pE/VhLetNisuoaGxu53k28FovpJiJVl9BMDhzxFNP/dA++uADNgl4qzF6kbVj46YtWC6RB4MPfyeWX92QwhvWrkWdcI5Q8zxsfyC4mc/DmL+l/tJ48uOzu5nLBYwq0JhHByAZBKC8xHzjO62jnCai7ZT7IZssAaAMfvvJ0y/YzutuQhk0CuBcQqW5nyNA0jPiUUDE814Cuj0A/zvsxt1zwc2TkzmQLg1WXYUqE2IxHaVm1tLVVnr0rB0/jO0Y15eVm4StUxbzt7KLWlwxQDRB6LOsIV//1rftuptvwW4oxZ780ZMo1rJt1fJcAu6xCBzodABx78CM7d1/xJG+27dtc/f84x8/ZZ/4zGdsGGLgiSeeAPgPse07rnVWl7LwKT57FrnrJ1Ez+qEQaqRyA2baKxiiFmuywCgIzx57GaL3gU8/SNj4E5Apm231qpV2GfIH3g7ytIc5oh+VQKN9/GPbUWVEUEHS6mzyDh09iXIpx37wb0/aH/3xl7jmpRAVw/YFLNRkt7YcC7uN61a5TBAVOUQwvz391FN2270fsa4a3p/5RzZPhZBx3eTFaAOmCvta1A4RzHfdKKkaILc3kQXSQnsNQExpX1B4IwsXX09885htu2YH4HqSff/ffuAUW0XLClHmXHJE7CruQ/OtFBJtqKJOlzfba6dKXMi6KvyrIL4D+UxlVYSxDqSkQcRh2XaW9WFScxR9Oh07RSlrZAtZwPv5Mb82kpHFZsPKyKeKYDxf+OZyy/t0mVMkiCCT5JeoOfct8BrxCz/ztvKvrLKCP7joVB8iSqQGmXIEiFSCZBox1HZhiTkOsD4K8ZvMuGlRWDz9eRR29/T5KmziaDNsy5YvX2brNqxhfYBMZf2Q0qWcsahN6PXX3+CUdzXYH4rIaqVYZYh5JAJ7ytVrVkFyoIprrkeFS3EI41IWggVLi1D9oiaD7JOcOT0jnVyrTmcNmMD+pRQFyBjFEJFsfL1QETVjpxjC3Fq0XGqTcTeGprDpC4f4qCPw2wMSvY1ikQb2oDlYmXmxBvr6eTgCRBtrKUBkcScVhLKuVL2kAhZZhylfzpO5Vwf+i9+guIWvrIeOve6BO+vGtTb+6aieZK11AeWHFHehEOp+zJ2yw9JhRUSK2ll2qlGQ155IJCMg37WXbWDeqSFfJQfy+2zxWRQgiY580zNU7ouC7ycZp0sgn2QH1kqwfV8re3TWyrlMEPaazCsi/WTxp2wTkVkhtPe572ywvA8dcMpQWUlKheM9G4hF2FLbtP5ay1ySw71C9I7RB1jTVBk1I+9UVx31uvLlPRiC7qx83+ZrvhDyheg/1C7KalnI17zXtyCFynxXpsPq2ytY3hzC+YvfbZEAebtWXiRA5uuD/71/vgggv5vPf5EAWWjrL/bfhbbgr/b1iwTIr7Z9F/zu8xAgev+3Izbmkjau5nD89O/+7GsXfK0/9wY6H1wlPeb2kSJB3rxl1ZlIdryZmUmo7Hs584dwPqSgGQJEhZwT4wgIwJsnp5XV3cuZKMKpz0eHPTgnhju3j/yCbPvAluX2fZwqJsCVB8D3Yii8HMUO29uPcykYv9QeoxR/SsU+Q7B6LPi3itrmLKznchudat8RIHNFXOKQZJn15iIqjy888zmcIgZsA4fS4wDVFRcq7OHPPmyt9c2Au91WANB1+MCr3FCyC4GUz7ykJxnKOABski9+KBWrwxyKJ2icUaqZE6lGHqKiTECsqm2bqD6rRRmwgSrQZgCkk39ZYH63PYmypMiB1ToYRtMQqkpPgvAoo7J6zfIigPVuB5aGAdKnE6wi24pc7HBUKV+GZUANh1zZFIVS6aowVClRVEkp+6thwKIRDvUxgJgr164iCL0SewIC2Kf8OcT4APijOMH+pbm+hirzGRcQLTBZKhAB1QKI5O0uAkRfCs2MpFI3AlbLC1QmLgg1yjgkRWK47YJAqrlUgnIAogNwpq26AWAoEVDZw8ovYn0DiDwFWlMOGTKDNUEpILXsr+TlPgB4GIP90IZN6+wsFiwXzp924G0A1YGy+hLQoWyHphbyJKh8lF/4AGjvDExWCwRLGV7wHqgTIuMgF/jFEQUbf32ZbfmTcip78f6PDALsU0AygD/P59TREkilFKo7U7E7a4CwmIBwAZDLyaCzTGH10UxIJ/ZBALGRtEcMlZ5JAEHeADTQBVgRYbQlFI+2meb/RqjKHkK14Mnh2x8GLhIAu5+K/lCqWlsAkZQ14geYsH7NWpvBOz+oE+CDfIBnGgCDKmZsa77ZhiUxFkPHvVjeZ8UdwDoKJ/emXwSM2/acWAuFfHhhfw0B1jwvBb/TkaOisGLiGYuokUtbYU40ICc5A8inThVXWw22WUngfJ4AXkN4YgfHpjjrjgAUET489xjA7hmCoWWBNT45TPh5muUCmPlgCeXDsxoAOKmkbTsBGod5/QzPUM+sd6ALb/TVlg4y30LfUR5HEBW+zYBjvgCbHShHfPgzUdXjWHH5B0mNgF0GChNVSA9B1Cn0tAELoC4A1ARIO/WtXHIlxvncEIATEBDz4PkPABgpv8YDwE1VoRP0xdtvSbJX9vU45UEUVfTxjJ0BgJIrgL5btl1jxSiF6qj+l6Jggr4gz/dpqtlDyIJZApg/BhDiwwWNQx61YD8iC5MQnrNsvzRRBUDAqArUB0WRQNcpJpdqgEcpXJIB7HKxVPKkzeWt34/NTihWYt1U7gcCUsl8qZuxHky2xiTzgS+B5lPKWuC7nIDbUCYt2Sl5QgJNUJ0fKkUX1yZlhzdA3xjPtZv+fakOJRWT1+Uqqm2z8ZvPT0VAAfDc0W8psMt9AGvIecjD8bJWQNdRhqgvz0Cg3qjyVyAmN65dYUHkNVRg7aYwmWisg9p7h23AO8p6eXNlYIzQ50IYsyEAYkH095DYCPOgT/hTXRxAuK7yflaiFGPSmwsYUZYIY26U5xIaNHf/3vQnWc3UMk79Icq66S/+gWGAa9UQgQGWlQioCUjX01yLuxX3zVx8ubqefhdFds8Ylng++NlHMbbDUcnVWSjPIpA2VSW25kWF6mbl5jE2LtPGXmQOEfJdeZF5gfegDyj3Qgx7GHNDH4Sojw8WT6hUZAEmcDORwOkk5pOevi6nCpmYQH2BGoPHCjeBakyWW/48URbmKEKjhe+supFsixP4zkM+KMh+lPaWnZQyYWS5V4effib9OUb31UGYM1ZwAbw+FZurEQDFbgDtasK5W7sHHAESRO7ION7+6s8xtDMTiANNc5fmOgurcdqlEAWcsg0KqKj/2a+G4jFHhMiSyIvKcN3zUoiPgBTe//Wv4Sasy5KRe/FVWTbr7Hqu35P+xs9ne2OZ6+tc3ssFsh0KClZiGcR4j6p/43cOvdztlHyNTbV26uQxu+WW3QDkPF/NtQC4iWQ9UMdgZaUXrR3QfJbxqLwh2Sdtw5JOYGSYwqMBgkWoaL2QCmsIslmg5ksvvQoYvw0CEQCfuUMWQJnrCPHuQaHD7ykoOQWiWMD+3n2HITQLLJfrPHjoOKAw98ZY7u5thPTJZN0bttvvSnHX/trBUVQHybQRlonMZ00NlfYsipNP/eanUb4MEhx9AdWVD7ZOeTyTagD7jS5M+TJgdWZGlrM1Ux88dfaCXYCoLMIaqppChB07NqPuYkxMQYgOd6NMiYbMqHDXs23rNkfkyrbrAOHrOyA8pGp77rnn7NbbbnfArSzolH8h8udDH/4N1lbI9dYKQs8oAIhOoyBio/34hYM2SH+NIIhefbK6vtIplu67+y7bS7ZLCYrTB+5/yL7zre9i37ja7vzAKnJb9jurKLVTMGv/P3znEWeZdO21uwDer6NfRhCq9qidPnHYrtux1TKZ63NQq0jpKWXl2VOn7AZ+b0jzsTKQuD5ldAxDVGntH2RNi6TKZID7ucS4k7JC869C0dfcPNfmhx6vZB1rt3sefNCasIRrYJ5W4PxdXHc7CtIrWHymo6BQQPcgVkgin55+8YDV95DH4QOBDOEfgDKgohIVJOUw/vxdyj8R4FVYQ9ZBMiogXXaevsynUnN1UISRjLqkkz1UQ0MLQDtKUzaFQcHhduZreZbzYJkLNZ9hLE4zrmews2SBd3Z+l//PGnfdWQ+fceqKq7ZYPoDoClafZB4WAVKETaOUoQZpvgtbzn/4+ldtzw3XYXWX7tbDc2UNduTEGadmWLaiCNA+HqLLg/FGtllyIpakZ5jLfZxaSoohka7xrHGtrW0uOHyYdaeoKB+yAoUD82svJHog81QgKozcrFzIVvaNddw7a2Qsyt0R9iJekgFic1lJ8UxKLJlx/O4s/9fW3QaJi70TCsR2imWaGxuxfgLkx25N6gb1j2aKeuoZuwHk0gyPD7txEo0lpQiBGtRkIvu9Wec0EcmGUdZiAon1Xfl3a12b5X721BuHEkc2sG5FsidS+PxVwqMCy8161FwiRkSixaJqdiHqkCjalPeyRgdLQUvOUBx7XKkJRVxXUcm0JD0DImLMKYWlGhrm2hRKX8f7BVDokcJeQueOFvbkE6imZkTysE+Q5ZhyiaZly8ZRQFaINf923RvzWe6H9jr1nGy7pELp6x7FotSbPJ9NjN9rmc9YVyHkdSjx8Q7knq/Kw9+KANH/XyVIfm6a/i/5j0UCZCHNvEiALKT1fpnXLhIgv0wr/ff9nUUA+d189osEyEJbf7H/LrQFf7WvXyRAfrXtu+B3/yUIEH3GW5Eg81lg/Uqfv4qjwKsc7fE666E/5SxxdV6QWj4Bl5wqipjFOMRwzlVRliygIyLiUGuMU5Qfxtl0mIJPFXA2g4dEU7xFMfPwBPhHKFhXNWfi2TkFCOczL89AnDM4sw1P2QN3LLPHOP/rGibBFb29/F3xrxwxGsnJlo2vrmnuey4LZI4Eed22yzkn/EcZlMctX7l5dgnWQYV5ufbk939gn/z4J60aECRUACgXXnGxlAyHdfbSC0/b7bfuwU+8ylXIyRJCGQZl2Fcoi7gXwE3hssogaMA6Jx6PbgWEBkEItBBwqSpbZSOUf3en5f7WKQiLq2HjEdgjDOKffjeVtGeptDYrPXfGrkUaU0VY9AoCTRU4rEp2ETA++HPEA5aUXCjjsBkEMNsCgDYDUFToVCiyODlJ1bxyHkY4yOcBGGZi09EJWFly/qJr6H7CedPxrlcI54gCgqnYDQYgFggVwQE0AkucQQ6sYwB2sgvSIVINGgZwNUQlnx9VfBmxobZmabqVnzpoQTZmy7LSnEXUOIHw/oAykwBWoxzmxU7p844cOoa1BSAHPv31HMp7qEAM5hANisHfB+36m26Ao5q248cOuwpZHXDlCT1BGw7DbHlRpSirD+UPqK0pgicklZBvgEY/AJBg3rcdsOHM3660Nb9/AfBEQZowcHSi6OhQqiZDbDl2ZPteOIDF2RmsRB5ygOwoAFAyAEJPTxte1G2WCmAqi6dIZRdgyRPKc9pGkHwwoEYjVefJWGqpAt1VkslbG7ZvjOeK2zjAN+0JyTDK9wyH+FNUwc9ysL8FKxQhqy1USQZQ2X6OMIaXazjQg1/eeW00NlcR5gP4XlLSYw1U/PpR3Zibk2SJoQyuTvI1GCBHTjaQDcJHxgJ8DBHoHUuQNgSXh/I8GAgrCshyQJ1QSxAvmbGGTb0N00a1iAv8o1DIxKc6YCGMDuaHxVcooHD/FBWpCeGAzlha5eDbTX/w4fl1NrQCdA/xmectLjPXOvi/QIAovU6fsQ6lSB8A+unjx7CviXHhpSIt6iFBfACt/AEmUgGMZgF6W6l0XbZ8KeNvAlDdH8uLSVedH4qqoxaLk2jeNyMjAwLjCiHh5JcI6AAcEVArGyzZnqgiWKGwUktRkG933J5iJ44TzI31UyLWLRH0lf1UUN92+51WImKQsZbGe07yfL1RTs3STuFY2GVDiigbQtWoYTzfVrIp+gHGQwFZCgtgonjvEWdVAijLOG6hIZWPoKr3AWyGUskukDVdKO81RoWwL+NAVcK+EIiDkJWBAFxjqJNmID8HAcKDqDydgbCaAfWXfUkqXv09ZPCE8HujA1SBMz6nGftTYnSp+B3l9yqauqy5H2Az3hdyb8IosLUciJtxCJMhyM6ooEgXPuzDNXtCNHXRPh6MIYW/y6e/txuwHOHEvR+4BXJi0sovFONpD9HFs5DSYsIbT39IyE5UXrWEi8uCzhuQMgSwLRJSqw/ALTU9hTmBQGreaDlV8CCkMn/HUqkPcpBgd8CkMVQ9Uk6NkgnRxPuMMS9NQfgMQq70QEQoCyQecimFAN9wCIaaS+eYY7NdBsvZklJs0gIh6Trpf2n0mTAqlbH7o8pX6gjwNUcyySIpFfubBOaBc+dKJHWyxIhAi4as1YIyzPw0xnwnsmMQcqYD67C42ERneSKfRHnDxyWQCwIAKvCvth6SzjeaZzlmeYXZKGi8LJzrO3TsKFZCYdhJhTs7m50fLbJLrza6vhUIIDjBvUzxHBVQLPWZq3CmbbqpwJ5FcRVJ2Pwk1xPG82inSnkcgK6FQPtGlCDD2PP5Aa57w+7DB7P4kSPEsxd4KOA1jnYPZf7t7uuGqJEHPvMP79fN+Kqj8lyk3I4dOyC/my0zv9Dly0h94AvBcOToIayfdlhAOj56fHXVoBCDqFt3TYz795G95JLwTJVZlJBz1dv+p7cwR1/qctX4AgiVr3Ec0LwZ27p77/2gUySK5FUBQRu2Tqo4GBHRD7Kal5tjT/3oR/bRD3/Yqad+/NSP7Dc+8XEbQhEWzD01V1U4Yix+CRksqEIUSC+FzqoV61nQfRzZvZ4MnfMolNbdlO4uaqCOqnNIBYXdp6AmUkB7ClZPqWnZkE7N9uzzz2I7VGA33TqnPnj8sSvuun0h+q67juKC5hrAWdoUAuHyRar8wb/zc5bbi8/uR6mynT503jZsI7dnoNutMQqrXrF8uQsSD8J+qIy1XWvpgNZpFAxpEAd337mH6gz8NamcH4SEPHn6AirKHttzy23M16UogfKppmceZW08SZZHluYYxpYq44Ppz//na1+13374Ycb2hD3x+L/aDddusIvYS7V3D9vNt91rZ8quOBXjDARoQmoymSmtruLfGzB+gPE2jBJv5/brrLWh3WVArN6QbNu3X2P7sCYcps8vLVjhrv+Z5150hMQf/OEXIIdQ6KBiPH7koP0+Ae2ltHU8Fncp9K0OKutHIPSUw5JGUUUXpLzs+6IhrqQG2fvKK3YbVmU99DPlrgRDvAnkVr6IB5NzJGutguXbCRvfiWVZLRX8s0ixDrLWBbF32L1nD3acxa7f5ufnWy6KFNlIKdD6JOR0YHymJWflO8ukQdqtlfcRsSj1puY1KRWqKSoRUeqBIiECW8MWrkNKsFn2XSWQVspa0xztj2R4HKC/q6sfZVyg1f3zOit4+MobBIhs8hz58TcrbMUfMX8IJOf330yAiETVPDGJ6s2HNp+A0N9IMcwE83tt5WX70F0fYD92Fu5txrKy8uwZCKu8/OV29OhRSI1WtyasIKvDgzaQXd9rhw+5mLz1ZIQI9Nd6IyusNhQsS7IzbYY1Y5j51JvigAj2S3G0+zT7rnxIXrXrABZPFRVXmLekhkhADdaBcgu7SNZ5qfBS45LZq5GfBPlfj4qxhSyica6/j74pSdwIbZpIhkoC38qu6qFYp4tr6GSvOsi9eTHnyQrLi/2IQtoRCkPMoUxijhtlfxAKUSIrxYq/X2dZnzrpts0erKGyxdK+2RfCqA9iLJD1OZy+ofVbX1Ws392sgZwGnEo4AfJPBQ7jrLUi1bp4hmMQ/+u3bHR2rK+++ipFP6ifIxoWLgAAIABJREFUIKX9mGPjUI/qfnUPKmaIRA0k4lDZH7oGhatrbQ0lg28Aiy/tSVVdpfWEFd5VPA0xz9Q/eYPl3/+aI1QimM+V96X1XvPEGBuiyBAqs5p6ID5z7Ppde1ijUhjfPDGy6USCqGhnjuRwxzD2I1cPD1erzuYDkZz86E1fP6O5kJXWAr7edQJE/eCdfrkKtIVliLzTj5573VW7grfWwby9AuTqg/2pB7ywS/o1e/X8BMjcc1j8+u/ZAosA8rv53K+Ou8Xx906fwmL/fact91/zul8pAP5fcwu/5p8ia9lf7hZ/UR7IXKD367vzq7ZYv8Aq65f7hP/f3/ppAuQNkuFqRqIK7+QmQJFhMjhyN5m+clKSW88MCpBh8BNf8LcR8D7zJDfaKBYGX1Z+R1RkolOCqOAtlkLke3estycO73cZijPTXvbA7rvtn1/Yax+7c5nd/sCDOOhcst/7vS9g3Q95AsbeDqaenpbpMjFlDy1L4/8gQsSC6NwhouZN5xc9ivu/+8CsLxV8adjjHOBQ9luf+rT94Hvfs81r15GLkGGPfvvbVGAvVX2c89DWYWvVKqpkqVCUP/b+A69hQZHtPK0V5DkLSNYPMFEHGBwSGWPJVLcJmFeQ60FCbGsfu8nu+Lt+O8xBeeXKFc53+hIky9133eGyCkYA5Ad7OrEkWmq1ly+5qt1d12yjaHiKquMM6wQ1r6diXqHBEXy+wsal+kjDnmqUSjtZ41y6XE4FcjVF4t62ZctmmCaq/KmoVjjkgVeOckDNt8NU+C7joB/AIVxWMaqki5IvOyBGIAf2fioug8gkUc5EL2BGJpWX8oSv5L3zs9IB5WXfM2hRfjO2JC7MQlAeTJKPoGJF2VQNU6E7RWWrFxXZ5RU1Tn0yRaWtP4fmHoCnaCywVME+QoXxpNgqDsHZACbKKekCQBpF+hPHIdpV/ss/DfBDgIwUKQrcbgYkryY41B/gyhNypANrDilAznyDEOAvlLoHLvuLUEC9SCotI/iOBVD1wGpp34svubyHu++8wxEIAxzcO6jiF6C9GVCOcmHC0QH9AWODAUi8aPtQ2jCV0HBP/Nv7ACXiuP4JOrp802X5MsbzmAJAmORPLw76ZVhCDQGg74Q88dQhHSCxDUnUxdpOO3S2wYq2EVZdet58yBD4yB07rauu0k4db7S03CgXtrwyL9P8ISi8+rtsgIpy8wy3V053WycWb/2uQpO2papaga2eVLuuW4klGwRODQHq8A+ARVSC10GEpHhZKOqYsisNDpRIxhJoAOXIBNkBwViXBYZ5WVKEnxVGB1qSLIe6hgFzZ+1UaZNdbuw2Tyl+UMgMTvXRB4fsgzdup9odQJ+2lzpCbGVqRq4LQJ+AnfAE3M+FtBOghDcQBBgBy6sKqXTFKg6Sqq62x5qaIBakbIJoS8bubRRLrjHauwjVk/IsOgDDRSr6AWqN8Lz07Qt43w2g1AowHAUwvWdPoh1THggWZAJL5AEexvOVd7jGuFhZAbPhgMmjWFTlUOGsMOdGMgH8UeeEY0XUT9uKABGYXLhylQ0CoMs3vQ9A0YcqWym8VIUaQoNeriy39XiyZ2ODNg5pIRs0HxnrQ65MANRMArioMncK5G4cMGmSb2XDjHF9vqqEZWyOQooE4P0/Qh8ZmSbjguc2Cyg1BSDvSdHxDIEsg1hUna5ot5AlYVZe04+FDcAl4zIAknAURVpkDGAwgcv9WG8FUk07xQQ6IOs5LJb8GAfnTl5BnRMKIVaASiCTvIZXAfZlJcW4IXRbDatKX26aanfUWQCMlfjFhyGhi4BcrKjB7gXWeklmmhVgixYWCogN2UmwjXURbh4NATPGhO0FoTXU1+ECljsAMX18FUDvR+7QJQBMiEQyZ2KxYCJqxvohF6MjUKjwHIogprpp5yuQEXWt3RAEzAkoMgIgsbwgBTyYR5SREBMVTnYDwc3MEfFYCE4DTF9kvKSlxTjZoEhVbz6zGTBafa8KxYNyTcIBBgOY9/IJ8x6BnEkig2QCxVpVQw3khexwuCYyiuKSUA8lUt0PMdSPzdPeV4+gUsoBpPe1HQ8UWOPBRsfkCyweg3kP8osBLNaCNuXUejP0LVzz7dKF85ZMRfMA1ekCJkPIi5Fdmh9/7j10FNu4KBtlXITHxKPSCWR8eFDVzPNgHZngPQQuqurZU/Y7XLc/OSF6TqqSPrh/HzZYa529iy8A3ghAZh+kr3IcZO/24ssv22/c/1HWgA4sp8LswOEjtnELNlWAoarEDqPfdKEqycFC5hgh5LJrklqrGuubTIB6ZfD0ogJYtWEj79vhQMTL2MINsAZt3boF4HDEhZV3MR4vQiiof+Vh06Oci2ykSclY36gzlRNArvVDr9H6KLujPtQEGZAf3tzzCJ9x8uRJKsPDbc1qlCIAmVqfVBm+ArVFRVWlU1zcfv9qe+7xi6hQNjm56N4DB1FWjtsWlJOtgPur1syBh5WXQrBWrHTAsJSRE5BbsnuKprLCj/btZT6XeqiSAGURYqXYd6WlLnEkyjKCxw8B1iuTqKryEkROlssw6KZPi0jrYtMyREWFLILSFG6Nddo12PdNMU9rrVBRxJnTZ1y4eQdWj7JfGsM2KBHFhPIMOrFGGmasLoNYETHw9Asv2Z477iDro81e3vsKYDn2UASIh1GpofyOUYjDfgjmBgDyINbGANqrifEdDEEciV1eK31JFj7+qCAUqpZblEQF+0o7dvAYpEyQ3XLz7fbkk09B4p1AfdVvu3bfaDlFufb4Dx9jT3GrLYd07GVtmyaHJ5B1+REsPJekL3EB6NP0obWQ2WfIkykqyGPtnrWjh16z9WvXUASgflLlQGT1g5KSEtuyltwz5u5AnwBrQI2aV1hktU0C4SExWL9lV7WZ7Jmjx467vdEEe6LVq9ZYG3uhIdqmFsIgAPC9m/1KEKR5PXuoQcZuOuPu2RdfobhiCuVJoi0lh6UUEiAMRcAx2jqVvUefAuWkJAAIlzpAc60Pc56KI5SxcgXLo4zPnbHab67+uV3t1i/XMVexfvE8RLRoPyEVle7NkRGMPVmQNomUoa/m0h/CGZNSCeXw2d0oFT4C0fe1r34V5WyRnVBbA8JnYz0mu7sZiCHllySSTXICBcgM4yiSPCWB500o1XIZK36sT8FhwTbCXKQ91QSEqQf7ghu3bcd6rJ1CAhRxzCFlWFBOsYD58/yXYQt4gXZvhtBPTyb4nmuMRXUmxaLyRI6fOA3Z30gWVAzEM0pN9kxejFfd3wq3R23A8gwCi7auRaVTjUJkiv3CLMSSiF0/VIRIlSB9SPfiT9leKQOk6tEtVvQ5rDppI2/mIy/WCrW9yGbNUdEUaMjqcxJiIYHgeQVre/v7kNe1D5VoMJlNcS4YPZg+JG2JF/uZIdpLGUbRjFdZtJaUXnDrg5SIep45kCYKuu+GXCkjS6SAHKHKStQhKK2V8XT82DFU2utsgD3VGH1hnEOEMqGUI6I/dQ2XHt1qKx484Syxrh6eVEijHBH9qdfMcN3KWunCUi4hJtVu23MPGVt5qKE4uIyRATbFfgkl4xhKTB1UEuivnZC608qEksrydYn5z3WyN8LJ30yQvE6mXP2ZI1PmLNnelS+uY74Q8re/rvlf/3bv71pjHgLkbT/fnXzf/vQ8//39kqfvt7gQHWgXv955C7wJq3iHb7Kw5/cOP3TxZf9JLbAIIP8nNeQ7fpuFjp+Fvv4dX/h74oWL/fc98Rh+ZRcxnwXm/PuLX9ml/Ze88a/6/hZKUM24/ddbF6As9Pm9bQg7++fZ1/fQV8mFuZzEN9tggfX9/OHg9f8h8xd+QBhnDG4jvcIeOVupAE+Fn8K2tT2WffOsHAzAG8Y5y8iW/yN33Wv/+K+P4YbTYw9g073pznvs4Yd/jyJuXGj4uYrshEOIDPHGgt4DK3gVqwaDQwlnUd2SDzjnDLihCBnhpjpXedz/yGdwhhjHN7zC1hKEPg6QMwNZkEhlmwiQWkAUVZNev3OnvfrKy3Yjdgjy+PIDRFXl+35AGoE1sXga12MDE49dRB3+3G0AKvpWFXswPxeA34gNgievK/naWvvov0xSMXrctmIdcvLEMVijUbt9z80c7gDtqJweo0q4ByuRfg5fKwkZ1jWJgKi+gsc7QbMK0wQBh1xBLQHYEM3nj3IfNRAmPYBP2qj3c5i/Zc9uqmzPYbtQyOFtFnVLPeB1o2Vjw1BcWmIzVPQl877hgAHhNGSCfL/53MuoFeR7nbkkDayUgEkaT21DrSbWNr4WjRLAf3bMrtu0EmC22cIJvAhBZYGnBuAqB0Wq1dux7OlBCVJZ3QiQNU0uA4AB4NQYD3pc1iqAOo2oOkK5/np8qkMBEXzw9x4COJE9j1QAqkAdp4pPqHY9AEU81cXpGUucnc2JU2ew5qEamwyWQQDnQcCQM9/YYJv+CKUL968Ka18O7KqojqVN0znM+tMBymkPVW6ePVMM6eHprJFkiTUKgbOOzJSRfqzHANdka+SyHeiIsqlIotP6AlrOcj0CqOasMwhxhUCSGmGaKtcgenAFlcYNFy/ZDXjme2HpQRmn9VPV2j44bU8erbRWkp/37LnJBZKGBJItkpVqxccOWuXFcdu8JsCug7Qa4TXeABr7nr1IW5sV5WEV1T1iz5agzPGXAxK2UC74xsv5ac9SHT+IX/gsRAv/BZjmT1uPASwHm588wWnnVO7Tm4wHPyroWwAuw5JjAPKibVNhhsVPUz2JNUp6ZDL9btzOXemzegDjEYDUfkgM84Nkiwu0zUvpKwrZBnw7dbbM+rEg6e4fo99nuOcZSj8KRl2hKvKgIABdEJANW9cRDl8N8RBG5gChy2cuQnwAWALgg8U4omqMSvq1G9YCgHS7cN1mxkokwE5AYAighNRkHlaKHUsKRIbsmMbpH7t3x9nzL1Kd7arAsQIBUDlTTBYJwC8NARgN2MPz8YPISsW+Kpxx2NExaJVUM2/ZtNb27n2Byu1gQFDUAFQh+9Nvx6je9/UNpJocRRAV2KOMy1FsSxSivWJZAVkQ2P5gGUUZvk0yVj34f1meSJrSgfJLgaoTMLmTALfKhBhnLIYwdqbpHyOEFfnOImsTq0sQ0sg41bnY/gSTGxHpRaZID6AOBEM11dd9ALkNEAUZyWG2FJ/4EEBVX0Cuxg6UNBBHbSi3mgDu/WNDUFEkOmskeDoySJD8oEBJBpBdRWVyRw8h6N2tgPBUwWLbtZQqcw882QVcNgMmFa5ai5UK14VCoaoOJQchEZdpn3SC3senhux//91XbKi5inbppR8C4KFQkWUNLK0NQ2qpzF6qmcGhSTuHfeAkPutxyYDLzDGqhN+2fRN9E0B5kHkMsDmaZzeKTVpjWzeAXIez5VI+hg/jyQsQbcaTfBOIyARsWpT5McMYiKL/ejGxV1aVY5UjP/wE+hZKmM4BFG8eAH8sGIxBUZ4BkFKeEJgeZI5EQH5mAXTrGdaT+XGlDuIyfrm10a5efqMA34moj1KYU+shS8gTiYqz86jvVqzIsaK7lths9ai1Qaz4khviMQ0g2j0ICN2HKiXRTqIa2XnNdpf7otymDkBMWQTJym0E8OxcWbkLcw7EHrGWuWpJTh6V6eQ5MEbTsSMaoj94AbzGQHa0ojRLIXdCyhtVBNTV1jj1hfwgb7n3Xmtk/VElcyrWNjPkm1xC5dSIIiSaqumVEPWv7CNPCkBzGetXMuBtCRXrype6WH4Roi8UpcU6R0ooOFhqyFCeow99VtkL3ZC5HQC8zbyf1CciQeSvr5BnVfTXo9KaAPhUBlQE9xKF9ZKyA4qwbxQ4mwtwWVx82latXgmx2WhJkKzBsjPCtlES0A6yQvoAn2u5p2UA94FYgsFyYXG1z1V8L4GI0eeM85xFxEel9thX/vxZpzZU7oTIkQ/cg1UYXzVV5KFAPJeRD6HxLZs0ZTbUEfq9Y9sW1inZ+ExBNkEiM1ZUcX6aMDJZTTZi0eSLYmAaC8hg+m9wMAor7OFEgnzgztshUwaYI9K43m7UDjVY5Oywx8nzkCrx3g/dA3IHa8gcOzkIAcWcPjvrjRrgZdt1/W5n0ygbnyqIDa0nlQSB7773HqtFrVCKqsSHOawGYj8rbyljq8JWEp6tAoYq2jEGNafWwiHAVm+B0sr14e+Z2TmQcntdsLzA3z0oK86SJdI9AtlAR5ISYM91u/m7j/3r937giixm6PuBKJpSslPtfNlZyIciW07+TQvtk0UYfTKf5QUk/Zd/8ZcUQ5itYX5Yy3NTAUA4iqYE2u0C6o2CPPIRIGb9WDvRXZBXgdIB4HoQZY4367hS4tsAlaU2zeaemiGnRODIvqoAlWU1JKoUWLJNW0HuWQ/7oGAKQLogaNrGh+wM/VkB6A20W31Tm61et5k53R+y4xz7gC5bQobaDP8WOVteU2udKCrHGWfibZWror7iT1t5UQggokpZIbXf3mSZv3eOeQxJMPsUP9ZHXxZCb0g+DwD2ADaY4/QHD1kiKfycviaCXJvBVgiieMiFEP4uYm2G/UkKqjNdcxD3lEE49+FDh2wTSuAhLCD7IaJHB8fI70i39pYuSLN+5hYKDPg9P/ZMTfT5SM1frLN9qHEY5qwJIxCS9F9URUk8iyuoecIgpMJYd5JZt0QYitwpJ7Onn99NJ/9sLSrjlyHQBinu2Az5JOVbXAxKl9oqZyva1YFFGZkh2gNNM4eOQnyMKjeFRVdZIyIl07DlCmDci4Ssg0xrQtE4TVv4047KZfPiPCHFoof2Ei4IfcbK/2mjI0CkuhlmjI0zpnxoN38KJPSeeTnZ5okKpxGlRqisuihImEAVe/zMKdQh7baUfDkV3ag4IwEFtKwBW7E97YVcrGeumWEvPKA8Gkgf7VmVEVSE+lP7PSmLRIaKYO2F8I2KjILc8HQZI8sokBmHOBrnmStLTMSHgs/1Z/k/b7dlDxylIGUuEN1lj9Aemlv6IYRjIFcmmUOrqy/zTIOwmk3HvhBCJizZbt99D2q/Jey9qS6b0r5KGWsRbo9/ns/N43N1veozGg8/fwB7/cjzuj/w3GnnKhGiE83rP3+3CRB3VW+vwJjvlD3fAXm+n+tZvfMvqWsWSoC880/XKxd6gF/Yp7//X72w9ptPffX+b59f9ztYBJDfz094cfwt9t/3c/+d/9oXCqDP/wnv7d+Yb/+20Ktf2PqvIuG3L0CZ7+fz3d9bWm/9TOWGs756g/y4ajklguTt1cHCKYWnKCtV51HZeQsfaQDbTgLXojyZn/U7ZxC5KDx02x7LpKj1XnCgleA7Y5Md9hvX32jrdu9xypEv/MEXKfwldgIhRBzFg90UZcoOXtnZg5z1RKx4cTbUzn+IAuQp7PCj5PbAuXgYtwCP67589+wwB89eiIYdeD63ATqtIh/jMhVqu665xsrOnePwOgo4QmAs1eX5+IjrAKQgkkYq6mIBZJo4WE4CPOcABijvow3wOpQKT2WAtFH5lktouSpZlZFw7MxZa338Fou86ynbffNNHB6j7LlnfmKrAd5rr1RaDIfkm6/f5WyWzkCMJHG4rKMSc0VRgQO6jx0tcwe8ERovjApR+WWLZNl14412BbDqCkBTH/fjvJE5uN5++21ObbJ8xTLrxb+/qaYNMKjVbqBh/w3bkkmQkCXYmYgACeawH8DBcRjgso3KxWgq6rMBnBU2KQVJH22UApEQTxViBDZR9ZX4k3/oTutrqQEUJ8QF4HKGSngVuI1RzelFdsUkAM2FMkgkwoMFkI8CLiTg8x4NGDPCIVqWLdNYonQC5npzMMW4H8CIgzYgRxMVo2HKneDwrlDNXg7KAunU5s0QJrI7GgeM0fuOqZIRhOTsN9ZDgFxyQqlpEOEZPB68qFJPSIizpVkZtgZ1wmOP/hOVwTGuylW+0UsgQwQCpeHnfebEEVu2NMeSuU9PAC/ZG0kFEkL1n/IeRIBEA0CL/FCIsRbEUdqanoVwhHwJQO9eKl49UYMkUr04XlFFADQqFw7tF6rb7etPV2In5W3bVudS2Y7tDl7ZcdzTjwkdDvactLuQPoVGhtr5V/ZZU10fB3azm3dgA0QodSdAyNPHumwaAkRhxiiqAM08XaVoKb7yshwTFi9BQGwi9hD0VIHLnpBK/bCByQrGDpxFZTBkLQAFW3ZtpzKaAPtQL5tqxNOdPp+fkoN9yoQdv9hml1uomgWACI0nl8NrmKrPfrt+3TKAcLI+GGgXK2sgQAAiAfB9AflUiZpAVfgYfWUIoHiCz4kFkFsC6KOBFxAYDjDcaJcqarGyYTBTuT0JWF24PB9WtA9gPQBP+EruydeBgiJAFEyqwRwSjG0T1aHTgBADPDOBhOH0jet2htjL+8l74MblO65q9ARA5TFUGpGMpR4A3igUOrGAe7HRkqUBwJ05B8C5wZ555keQBEUERuc4u5lgwlPHaFQxqCUlZXwu2SlU7RZjIZNDFlBhwVIHfsUygUyhUnAKECqIB+iXsrAaoZpZGRlS8IwxuURiBzaCmiuait1hJrNRVAuz5LgMc+2z+P919wI817VZHJZaKWFUmrYRMo5iagLgpQqgvGe432KxXMtBeRRG3wrn3tu6Ri0esLwWALK4ggybMB9LgBD05fNFjkt1MsT4DYdQWEcltw8SjAOHDqBECEEBQMC41G5YLVXj199Be6qKu5vK9xCCuk+fI5geT0FZzNQT0DvAM/mdP/gcIGca1fEd3A/gIQoEbwD+IdjrENp5Cu/5stJy5pwxxp83/SAKNVewG9c92Awpe2fFijwAVj8LZn6Y5jMReVD1Pgkh3E2OD6FOEDfegOY+vP8kYy6I9oinglpmG0OQJaE8F1+Y8+aWBuaTEUtgLg4LY17Eqk1jXnNtCPOXgokHuC6pAaZRFaWnQfYwRjuYtzwAc0chS4rP1hJ6jHXdZJ9t3rbezYsi10awRzl1stjOk790z923Ws7uRJutGLcu5iCF2duUH4sLICVWZFJSlJeVQtLEQl5mojaIwlbvlLOQ0Xv3oARsB+yT/WE4RJQv/aCX5xIP8NmOokDKPD9Ayli1H/OGrGN27tpFjoPs2YbtMiq7RKqoNT+J8NUcJR/7QdoiC+VBHeqrU1SaL0Xlo1yRWvJ0giGvb7/nHuvn+l47ctgBkF3ct3IYpCJRPofklO0Qi/GsI/pWxUHxmdOOzJWVTRhkyRC/V1paatfdcgsA/iW3EAcC0J577TXGVwJV0CEQUdW2ngyJZ6SUhKSoxv5GBPupUydt+3W7mICocKdyQRZBTpnF+1ZQ2Z6xhMr68FjauAyANtKpQrIAOgvpgwPaEIj0ZuzHZ2K59qavC6cnIdgY44DaCusehjyqoEo8DLXPAH1smGuWenHVmjWMyzHWvRnzg1QXET0BuKsQbc0rveQPLclc6jYpUaxh//idb5FdsoHg8Dy3mWmgmj4PdeQ4r2llHX91314Ijp1sLlqZa0IsCTs1f9YDWfa0QeCFkAkiUqUXizwB8q+8+CLPDds0quZXYIH0Qyw1123eitqyGKJxDX1gyM6VnLOd11+P6ieU9esi5OqUy/TRelh89jz5Iyu5Tz8UErQZxRfKGDkFMb2L/qHn0jjQhurooi3LKbRPP/BplGZT9uILr9hxlBJ95ImFQCrPshaHMW8EQnjGcd2TFCXs2rrZhhh7aYlpAL+d9qF7f8eKTz1lLazzspt7/F//xX73f3wWEucidkxZFDsMOQVWRXmZ5aJmGadS3wP1mBRIwfRnbUNfQoF01wfvdorUy7RvPIRWHPfRRpi6Mia0sduwbgNz/6TrBwrjvgJRMsIYSV+SbWfoB+cJMY/BBm8lJMhp7us89qPhKBZTs3PNBwKil3XzCP3E53VLRNn4KTDdj4oXHccHabspnnf9dzZZLsrPGfYzQ1y7MkfoCE59Nwq5FU17KivIi3EhJaEyPKR0Wor1aQnPJADiUTaIsxQGnKa9hVWrIETKHlktDdH/0iEoz5w5boXsAePI9QkHJC8ruQSR0+rUvUU842ze4wRjKoT+mJW9hPf1sWr6fi/ztQox8lAAaQPaRPZJIfkzY4D8sraqZqEPAKyfZL4qgyRLhRjMLyiyp3/yNBlwobbn+pvk+oqiq5Z+egUlYo6zrjpHEYKyPqSE7Wef2sd3AM9NJJBsVkXuT7F2jAHgN0JISQQnezFpmf1Y37whF5TzIwJf/3f5Oxst+8FjTkEmOysRFMpq0fcAa2on2UVrV6+ycNabbt7Ph7kzCpuqcuzC6ppZj9gjycpNtn6hPL9U9mrtFH/0UYAhMqOUzA+peZQNEswzCOSeu1mviiD6Bvn/k6exa2NuSk9Pd8pCWXplom6uY5/byXyyhEKGCea8SWUyce0iOiq/t8MKPnHY/V0HizAs2zSex2TvyJyhCii9pxS7LjuKvjM8MM7+ljlwFLVOaLx94NYPMZ+nQRaFQoL2cl6AWKF9FTZYy75/GerUGoi9INaotyRAfmrW+kWkiM4h766CYJEAWdgRfr4D7sLe/df/1Qtrv0UA9v3eQxYB5PfzE1wcf4v99/3cf+e/9oUC6PN/wnv7N+YjCBZ69Qtb/+cnQOZ7//nu720VIG+6+TfbS7357/N9fjf4YQ5FuYrUbWnB1p4zVQp4nArgVBskJ5wAzqgqCxfO8bnf+izWy5n2pS99yZ1n+gaaeX2m7Vmz3G791IPOreZO1CAxZIoOUIgegoWxfk+4qs4pKvbs7Ox3FlsiXMJCA8CxsJ4HOx2TM1HupzfP9gFAbd6w3tlchQmsBHAPoso9DTC3BJXAxz/6Efvbr3/DfhOPcwWRC6AS2NpO5aOqyeQxLDA2gUpsAWAXLpaD6HGAwqZB4MYSrBIUnNuH1YUvF/j8F1Mt8KbH7DrAFdmptHBwTAF8HyRMt7WxznYAVujPcCruVJUZDFg2JmUKhEZNZQfVv4ShQ7bIV7wG8CET/+gYPnuQg2EL1YeqolcT24DVAAAgAElEQVQVXQpVm6s5rA7z2kmA+4mRSULeq2Cd8jkoD1sFQbSYAmAHA9hHcwVwzz4ABt6wbAoCDaciMkq2UfyOwF6FsYfyZzygSiwWWNUXz9menZvIBgDERXGgivgQHZz1ZnjfT/OtwO/zF8qxdxDIk4iFxzKXiSI/7zIOw9EE6zZTkT2FRqeGitBIQJRY/Kt9IGPKAVUEBpXimR7HAVagYRTAhkRGQxBKAo9ku9QOKNPHQVkhqie/stLWAoQI+JyzK0ZfgOojkkN6LlXtAmFrsHmJxbpBVaKNKGa2btpIRWe/8+T2oFqcGkCAJeyKKJdOw0M/FvssUAKX2eCNtVM6HbYfEEXyJVnW9FEdrQDVWZ7HFIf4QA7mvlQwTwIUDgL6zChDg/vdf7LUvn+4y5auSbfl2SgtCFy/FjCshyrRKuzOrt+63qYISe9uqLUgiKCn/70cCwtCmQtSbYA+Eg3hVd+KAgS/6uZOAqmpWg/Cvio+JcNV7as9ZNmPGMYSU0Oc2mgEcChAoc/YXfhjY5SdHgmI3mwBVERes2sHRBtEWX+btZUC2vDsE6Mh+poH7ER5q9V0DPF7svagitSfLAtUANdtXM3Y8LEy7JOqAGLHqcz3g5yQtUg84EQIoJFCcJV10NXV7qxVpG4KImNmmqrpc+X4u9MvcrFm6UNpo4EqcmGKPAkVJ07T94boxx48PFlgyfoqFisUBcP2YKExDGA8BLgqwjEI4NYHy489N0TYqwQh+9F/ZdciYHSY56n+rM8WOCrQSbYpjfXtTBp9kDHegL29to6JREboAtRGURAFB4WhCKgDxIO4oI0EWr30yosErFNhDBmovJdQQJBhFFoCQ6YA0dpbml1/wvPGWaJM8RyG8V6PhbQTARLL9QyqYhoAdnIcIB7AqYd8mi4sy0YBb6Px1Y/xj8SSBtUHlk7hSclWzeu6IZHSksjmYMxhqGJB7L7GIbKmaOsuQPlayNVe0K9gwF6Nf/mcTwD+TQKEyld+PZW4ap8X8fWPBIhKoRp4sK+Tqn2IOUiqFiq7owG35cWvkNxWPjuIcHIpqYYAzVrJEWhub7D/9ed/jB1KH7Z3IeYBsAmLBEEK2MWzkq1IEG1WRiVyc1sfhMoa7K2aKUrGosYPO75LZyF6d1pBUTZVz8U2yVgJgMyYwGqkG/VHZw92JrB5IjG9Gd8zhP2G0F4hVKQPAzoOAPqHcW0B9AWRD8ixnMrIR7Z3WDMNMrbSAcj8WDRqsFWSCiANhcY01b4ZKJ5GaYdhFoRRB4YF2lM/eQlSlUApKtFvxC5IKoHcpUuxYZl2IOTG+zLdMjdTQQYM49CXeaQZgiEWldkUZOsF7JREGAxwLSNUIydgF7Zp/XprocLfmzl/374D3AOVyf48c4iimCSyFrBIVK5BNGTCJPPIMHOvSBDNZUJalQeSjrVanUgpCCVZ82RzTwr5bYFkz+DvymfqhQCVIqqXvnXu/HmIoGTWmovO/jCI340AYAynnxefPWMthJQXQZqrjwrk1cZ9SuAuQLnWDtkrlZScp5+32i7UjapKaGftUFaBslcEQGozKCWI1B/BrEXK/mht7aRKu8sRRxculDiFQg05EFKXqMK6AFJGtoBSH5byc9ncZKFKaaK/KMy+DMu8NpRHuqdBQFmB+h/75Cet5nKFI5JEgLzwwgvYYG2gm5EpwJfe4xAV+CtXLSfUHhUD4OkA719CcUIWY/IKAcyy48qinX2Z88bov72QUB0oqfqx28pBlSPVly99SPkia1BgJMQRFP79R9k4hEOMUqWOxVAUa1E784wnhHwbaq6Drx20TzzwcRRmARDMWJ0lMhYhbvpooxJIv+07byDjqMtVYEg1cBpFpx+qwQ1Y5YlwqkCpWc/7JEP8pAD4P/Iv37ObKHqY4WGI3NXeIAhbsKraerd+/fDHT9uf/cWX7ez5Cy7DYZi5RiDxM88844iQKmyMAlPiCHYnE4Pg5p3brrVNazcBivfaV//2W9bBJmqS8ZG0JBW1ZTpgby25NIxD1rN8NlH9VN+HU4QxI0UPhMZnHvok42TM/vrLf856N2QFEB+rl+Uz5wDuM59UnjxCP0yn74j46HTWgf2Mx0jGj6TITzz+hH3ovvtoK5QFKGw0/2jzJqJN16psJ31rQ9ACeN3MnBoRlwIBMWKXKqtZ+1MsNinDnt97CHXIKJlGZKhBwBIzxLgB6BZeDLF9jj6iMGzlHA2x3guvD2CfgfGRywKagujwo0Ch8qsrLOV3iyHSUV3Sd30Yu1H0XyY784T8UE7LOJUv56RuZT+g/I9C7E2rICi0B0xHCRvJ2ONldvTwURRk2H8xv2Sg7tF46CJHra2j0W1I47A+88Rn8sSRU6xZ2C+h9FlNn41m/3LgyCHGv68bfzlZS6wUxanWCEmbQ2NR2lJAEcPGNA5lWxQAewVq0WaUgLIvTaS9z/NvWYUqfL4UUigPMig/O4+QuyvkY6BeTY6z1cvXoDKcsrLz5ayFEtAEoeTrsw7UDiJ5BphjAhizhYX5bu9YT2GMrP4Cw2MguKedOkI2oFLRzPJ3WUPp6wpKmrzPnnQEguYEf9q1EHJTf993YD/7CA+nRE6gD4TxPLRPkarspVdfZvnz4PpTyRoZsaUQlToMRHIf+1582dKwLc3lPppEgqHqUTGLP6SWnqvuOw0Sv5PxfulSOUqxZW6OVaZVbXWtq3yaoiCm+MQJilgynbpripuu/j5kK1+59x905IcIUs3zmtu02RcZov2E5lfNLeqXmltlAeiBUnMWi9ZYDgZy6/Sc9rXPPvSwywkJ8Auhf4Wy3qCwZB6PYf9x6dJlLPHSXGHR20nw585Ib64C+1nFwrsLIi2UAJnvADzfAXM+Bcjbv35RATJf+7/Xfz4fQPD21//ujp33etu+H65vEUB+Pzylt7rGxfG32H/fz/13/mtf2Po0//u/139jvv3bQq9/oe073+vn+/l896fXv5UK5Oq9X32PnyVB3M5/HgVIVFQYeEmDs81SUVY3BWUKSh+iSNG5FoGhCP/qo7BT/xbWofxM4UTJ4D1Ts52cizrAJPzs47feaquvv4Eizxn7/Of/iDMapAl2+jr/jIF7JoGJyK0jGvv1isvVthQhRg+2znIsevDW2+3R518yj8xPbuaap20DYKFA0zqqWZdghzQAiZALuKJskHFVnAFABSiwG7BadiFREB5DADj+ADbOKgHVguw5GgHCRILIDiKcQ+K+A4c4lAHGUdEXjUTlbz4MKr/uG/aR3/wEFZOxgK5U4wNuZ+O53wCAV1tdgcdymF2LpUcroFE+dgN9MDaZHIzlLb7/FSqNOeTJKzkT+5EeqhvHAblXrVtPuHAJpIu3C8QchFmSxUgq95IE8KlQ13CA1h4A9FiuY9/h17C/woqAhpIFVgCHUd1jFNWOUoBMcc8hgPsKRFcosT9ASgbBLlOA1h5U7memJlgUNiLRwdjWDOPFHh9FW4BgS4JAtfM4gMY4D6SDgNLq2iZAv0mqUuNsCPRilor+OCwmZMngjTqhDDAkEnJklEN4uQIwqbqMxN5F9yYbgoP4kodwkA7isCwAagxAYxaAPBgAYVZglYBgDveygTn8F/m28vdLANDnAjtF3IwSLCOyIik+2rqpbPfnEJ9FVbBAuWQsWzK5/2gqFssBBAsBgbrxYJdn+hKA1BSe0QTSoRksjxIAFwn7sBSkSr10XFW1CvAZRHEjiywPAQmQYZNcC9EoNoJEKRyAox5CrInqwRYsdM63ElYaEoVX+63Oh/5PPv8le+DD19jynFTrACTpAxw6c/ykLYVkqUctsX1lmqu83XcQP2+ssDYUZnI/41ZS2WTN4MGBBLw3qIoeEKZ/BGqI5gd/h2yiCpJrmqBCM5aBIy/+vv52fMR9IN2CsB3ZwPMeJZS7ztJ5j9pzJ9y1xxIKWlxKP+xGCREWRz4L9l4A6umJkdipZFoCFf1TgGZ6Ni/t3Qewl0VVe4+zd4lhQA/AWspuRtYiGsiZAEfK42gHAGunUrqPjIswbHRCIJsSANpkgdVEZb8f1cpZAPMCadW3kwAkNW4muXdl7Bzcf5CK+nCUQgBeEGD6PYHXAQB66rs37Qy2p1/qdiSIBrgAcFmPCPT3Y0yE8nntgJEtTVTgQyB0Qj6tQHmSRj+W+ku2PaoWDyIf4rXXjgCWoWQABJqlYrMWonDrts3uWcsqy5c/+1ob6eNkLYD+BDEviLBTRWwoZNAIQbbKjoigzScgSELog2OqVO8fZRyQewMAVVlPhgEETDwguD8PzWfKE4KLSvuyy4CPMMIojGoAMAsJIfcAzErh+r1k/UIVcH1zu035AITDGZ2vBFgDTE8DGPIW+J8axzXOWieWT7I+mqJfnCo+z32QEQJomAyAqjYPIdC+o7PNqWUEHgnU9kT5Eh2bBIA1boePn+DZpkNmXIFwGrQv/dWf22hrgwWgrBhHaeHL+GvnfhshO4KDI7EaKkPpEE7XTnCWPwrm9cRfZWS4k+DrPIg8P5tEUTIOyOUNaTY6Sv5E7wigHGoBkM5JgEkHZDKxBwFgqt27mINVtR2NhYqAf1UIj/FcFTacBLlbB3kpgE5jO42qY1X3rqBStxErJn2LEMjIyrYUwLVz2OWpMr22vhbQLRjSo8g2YFH3/EtYzABqJZIVsuP+Ajv5w0pbTRW+lB9SwHmxNrSQHzLOfKB+U1aO7UsovvKM1RxA/G5IA60POXxOK+qKY8fOYnGVSuU6TD7ETRTB9wK3RepqbARD7MieRouYF9ZoK/Hq16J39NgRyIRlc4oL+lct4HkH17tp8ybI6AlUNqUu+0h2X+dLy9wasBbipaSszNkEhmFb1c5zKQCslG9kZdVl28Ya4g+pNME4j2TuqoeEP33ugt310futChBYIPjq1audhdsR5liFIi8DuExnXTmyd69tgZztpPpZ1kBaiBXoXF1Tz5qSwXvVsYDHWSaEx9NYRaVBNqkoQIu5CgJkm3QRNZbAyzQIkHbmWpF0rxw4Ih8jS2RtUpi8iAIFGheuW2e9zBuSfco6SyRlITkAA6xlc4B6JcHS6yBPxx2xLYBTIcqnCB6PZa2YgpwJYz0QGaE5Q7kfUo7VYz8WxlgO5lmsw1LoiR/+ECKTbBJkSBPM5UWFuYC/49aKas8PG7nsguV26OW9Li9IpHsGRO1lyI9QbP0SUCVVodoIYk5vg1wJRmqahWJEAdH9rJndBIo//e9P2m997tOQf772zW99yz7z279jbbTbRQVbY2Gmvqrn5c+6d+DQEeboAPpUlbNx3HLNtU4lcholiA//f8NNN7n3UBC0CIUQ1maYOEBlcoogPfwhElctW8X1hNj3HvuBvfL329/Ynz70CMUUWDvF8top5u8Zqt9lAenpCiGGXQZIFqRbQ80VAtbryD97yT78wQ/YUvYh4YzBJv5/OYo3DwidScimfp6LxpqPcqJYXEWUnWKOuJUgdAHSA9y/rNsC6G8Cz0+dPmUfuf8jTr05ztqpggwR4L09E7b7lrvtOdpYSrGVG7dZbVuP7T9ebKVVdVi45bJOkgEGwT3CuFAWhiwwZ5gPlBk24By4UA9QeOJDUYFA7gnmGm/au/prKy3ht06QU5MLYF1GwUagpTG/JbAhrKXYQgB8IwC89kmSG6vyRpk4I+yVWggUl4TOn/eJZx+XB+H0g8f+jTG50oHw8lhNy0i15MxECLw2FBUqlPC28tIKxkES94lSjc/RPHwaAnKQfV0WVnfrINuaad9OSCIpsgZGB5ySsAiLq1ZI0TT2Ys0UsWjsVjPWIhlTyvKYYZIOpS+LVM/LQXkI+Xnp0jnWdT8ItpUUobA/grDubutFBYXqbxhZNetlK89hiAl1Rps21DA5qBuVMVTM81CGj58vKke8YtVmsrvTt8isGQVDsSmv+dZGy/rcMde2Hvy/snRWYE/Vyxr/5L//EAILtR3vF8EYSER5F8s1StTwKvOF1sVVG7C7hExKzkh3+9BWiJ1qsqMU8h7OvBlMX22h71yBbJblnfxww2m3EFQbsjaTMsopnBnzItxk9xfFzxOZO3oh4by4psuPbHX9POcj+91BQnSDyA8f9uJSfKgwQrZ+Uu1onyBFiAgV+d4qSyc1Nc1KzpZAgMyyLkUyh6Msjkm2qDCsVFmTHnrgc9LHsO8NoEhi3IUQhjLmXMXUz1k4/azk/U0WWc7y6iohor/LDktVOQuxgVrYEXSRAFlY+813wF3Yu//6v3ph7bcIwL7fe8gigPx+foKL42+x/76f++/8176w9Wn+93+v/8Z8BMFCr3+h7Tvf6+f7+Xz397Ov/1ky5M0ZdlcJELXJ1fed7/NVVKriM0UydHPOFdYlvEZOIHJsEm4qu/Jg8D4p1oM4wwozEKai/3/4IxvtH597CXyT8yFZhSq6lcPRBzavsT0PPQCGg3sT7hT/+0+/QqFXgyWCs6uIe3iUOA4wnEC/MGycwajBkT7z0Y+ZR8HDN84mob7wATzsxOpihgsJ44An4qGLg64C0GeV7M4hXwd8yVIUwisPYv1fEvZFPgCII/x/Dr7dnQCJqlxrByApwppIdlPy6srGA74GMObxL2bati+WOasFHcLzsVs6dvQQVbrZgKf+1ozyox7wIZmDe6qUGcj3N29c75gbWaFUlTe7itwYDum9HOiqqKZz/syoH5QLAo7oKrsF3siCRgCa7AhEgHhMYY3hH25nAcGmOBxjFuIIkGWrVjrLiAYstLzFgFHBG0yjyzs6GEuDGaykJqgYV4C252i/RWJ/lZ2ejFogjIDuZktPiMJSisO6jPS5r2EewqQq0yFchMi3UCVbC1DaTgZCduEKZ3nVwe/I8qqTSt1OwIMWAJ12DvmBEEvDIjgAmn04ACtMtYxrV3WpbBME/InkAQV13x4K8uRb6od+WSj89TJb9fkLgC3YX7hQYVQAAPY64IfRvuEA7X3dqDIgjZQLkU91tDdH6ElA5mmAoiZIqCzA1FR5glPB7knFttQw/oCV8VhTyforHKsmhajqSz7+Csb0pj1FgMwCHvtxfG7HTkU1qt6QOh2QYudPFVtOwQr72vdes227N1hwTKKtXF5gj/7tX9n//O0HAZk6IN+qnU3PLJ3TG5AqBfnHFNfaQdBNQxsZFASjhwMAzgBgVLZ0W2MPSgMO6SfKRrE+MSxQ5rI/uGLnwS+gWMHSSRA8CmBua6MiOGScatIU24Y1SxWWV8P0+WxUBm3VWGChLAqNSbKzFU3WRqFjKJY3UmCoCj45KtQSYyLoJ+GA1gChAKA1ADZSDwkUCwcoCQCgawboUdXlLDuFVYBHjYA7KVTzFhcXky+B/QaVqrFYoGkcLc3PgdwAhCMvZJp2DpC9hANkDBBrqQsiVbV4ckoaFeBHsMpaYU1U/U/zO+OAPAKcfQFRBewHAGRdv83fXtw/4EAdedx786fsbQRsieQsxXKFju9sfrzw9F+9ughABJ94gIpRQOwIlDLKADjH+MhCtdVEe+j5xkGcLV1e6IjIcIKL2yBAB3guQRAbCdHk+8hmA5/6AfqyqsjH6MeS4khN5QW4qqBzD3JEBvpRaHWMAo6PkbdR5e45C6Ao4P+xdx7weV71vf9r7723ZFmSZVu2bHlvO3GcxM4ehJTQlBFGGQFKodyWUi5QWihlhE0YIUAgJM507CR2vKdseWtae++9x/3+jjGEW4pofWkwV8rHnySW9L7P+zznOc85v0lM2Vj/COrjaLLk6y73xnAuzl48a3kcvzc9I4mcW5GSARM9zjnh6R+D2peYvItVsJNkmgPOjdB7ERrqY4lJAqn8sMoB+NW1AERXcDiUxUIQzs7FxQKhkZgQ7eKiYrmeQRCdlyouwTCnAc5GMWYC7Wvf/LZlzZ1HHE2UPfHUz+3LX/+y9bdTyDzYaW1VFQBGCThWpgAHa1F/twPEl9usrPk2AKiUAYA+yOcdHSP2KSYYklEg2aDrDlKR+zhkaF8vMVr8GR6E9UbNLrW7ulGCIc0CVVzPvNTKnKdjjgP4V8RXL6BjSYXmOz9bvXYlxM5Rrm82pFaNI4z7GJfBnKcagPRayAN1MGUBHq5euZYYwWpA9TaA1CE3f6xafQMK/GE7CNlYePoE4PNyu+Edi+3ZR16z9dwbJ48U2abrbrBeiK7QEF/mhfMuVqqmrhMAHsKLsRUI4FYFMK+ugVjmqXN0U7TxniJnRfJFQeQGAJx1QohGQOIIQB7hc3lAmmm8ytGmcV4LcfMaBcK33XaruwfjIRIUu/Ps00/bNgDmZsgWqdGjUCLvPnSEjoFWR2zLyXGCXgidt0U4/bz5XF3M+VKyd0LQqgsnHrC1o7SYbo1kOwRhqXl26y232dEjh20x5IuIv0MUpEv5Hgb4mMKcOMLDVp0Ha+giUsmwJ39aOKcukmnOPFfWPGfOHDopTjrHhwqyVbh87wMPWCuOFT1oGzhmRZKtW7fO3aPqBwnk9S/xPByDlBPAWcBzp4i+Eim+B+Wc4/zqPvQGZEyANKmG3Anh+EIAL0vp1ZjDvXCK3g59zrnk8ivX0gMwvoaeFmXDx6B04CHhlBCnADj9uC+keh/hWSQwWcXQ2595hu6XdIBv7hNI+9k56YyNMvp7mhE4BEByqPshFNUFJC+fMxJ3yN59e+yGLdfh0OyyCpTgKt+mrgxCZg1jgfPD9e6ATBznOVF45IBtw1k0xRwoIHxOHvFRHJu6rgZ5NoRCfnRC8PpybEWo+4O55yUICA6P5mfz7aVXduN4OG+brt+C2mPKkf8CdAOZvz0ZZ704CxRX5MfzcVh9DiNSrAfadz+aZm//twZIyww7SifLzs/ibOPr9s+WOAJLJO0EYy8smPfiftcaR70UcVHhEPx9OEuL7eMffphn1qR94XP/ZEt5Ni2m80hlbfVEcHowf8oJE6Sf53nXA1lWwXhYTHwZT2PWFhNEM1Uxn/oD5jfbjl077R+/8C/WyngeZ51Rw/WfgOTt4MGSnJxFX8RZW7lhs4UAPB8hRqq8oQ1SN8CacDfVs4bq4vkgslMOgTDGcQ/nfohn9jgurhE+vwgQRZENMW+M4b5RX8Wlr+Rb6ocKuc4LGb97eU7T38HabgHzURH3eXpqup25UAI5O+4EJSLrerhfFH+luaORMR7Nc0zb/ETmnChcOue4FiLGTxw/YdfftNkik6NwSNayTvJCTADpWlnHHDbiYrl6GcNrN653PWzlPE/VFbUCAmSK9+vkXqiuriSyrodYulRLBdD3QAwSwlw/xO+JEFCXySA/GyxxDc++Yb4fAFGWnjbLqhBQDLL2WrIyh7kmlEgphCisFYK8g4jKbEQ0gBiHqMBRxmI9RME481MPz51IjiENEcJpYr6iGGtDPaxbeV2tjzx4tnnwoHTFgmDyVV9bYbM+cMQ5jRX5Gca9pxL1WOLxOnnuniDaa5JuqkREI3HqA+I+ieDPFPeXzpMcyDffdoudIZ6un8W7ytDVodHOPB6EUCEJkUskjif1djRCjMidpy6jQK7xBA99uUcVteXNZ5hUfwcki6KvtCBISoQA4XU8WceVPrbB5rz1NUdGTGq9ygUT+aH5VY4pLwgUudK0Rpjg50XMSiTRhzBHZKEW/4qTLaVTrBVCLCMl/Ve9XawRA/Ws8oEEeT9rvlDGBmOvG+c2ca5TkFEqvP8NgfF6guPK1vAKAcK/HQHy+j9yMLBuvYYJkOk2eNNtMKdzgPz+kvQZB8jVAhBv9O9PN35+//HNALBv9PW72vefAZCv9gy+kb8/c//NjN83cvy98e99dc+vN/74pzuC6dZv0/3+dN//Y5+/6V5/us/3n7k/rvz9/02AvJ780H9P9/7j7BO1lxeZIYPCnURlP0IVhUSZIkSEXcpYEcheRvsHpWAorlkEyTvf8hZbsWU2+1Nve8+7P6jWBScA/OCb7rZ1b74LgXAPYrwE9ouZ9tOfPm3/+q9fEkKC0Izf8FGk1iB7UZJHiLsXJ+El/Hz5P755KlQRNb3kuwMaLSDDORZQU4XfIWz4O1CS+bDRmsUmcg+Z4FLotrGZlbpP7pDG+loHtmah/GtkMydwYhSAehzgWxEGNTX1RKtUU+qYQxb4CTv52Dbb+AmV05Ltj9vACzBMf4aIXOpsb7ZwmJ9qNs/zAObVPTIIWKvS2lg267Lx11e2WAoKtiZKdxXxUYK6rhuQZwHgjgcbyw6iWaSUTqbX4iTg0vX0iQwBzOgE9rFJHqOAu/DkaYiIuajpu9gwT1keZahSl9ZC8AwTMxQLYZKiuBYIDZXM+rBRFqAW7OdpiWF+lpeVTg8Gm1bU4CqFXUJsBr221se58GTjKkJIgKVafzso6uwE1BhnEwtNYBdgpWYBorXg2hhkI36s6IxzgQgwDEZR2MvGX+XMyswPIbJCm2IptFU828O5aJNCmA2yylBHUfoqDsMb4EqEiaJ8Cv8t35Z/opjvjbrojiDICm8GgOIeVAId4u/FOYYMQOE9gNp2kMGWm0UEE+THlus2ourvBVSg/BOnTx+KzXBKVQVyy+Hh6wFpRSP5BA4YMXMiVcTaBQHcTbDhn2DDLVAjiLLtcfKreyim6QcMHwdMa6AktQAg9rPfeBSSIc6WFywExELFiFp8GPAlAWCp9GyR5QKOjDKoCw8esXnEXtTzezEomKvIDE8GCJqkQ0B9CIQzWAURVUWVRCFxSnzhn5BMWqBK41XUDujky+cV+xcOYRcoBWQf8Tqh4zZnFuQLr90FOeHB5+2FMBPJUXIJ5wsgtdwfndxcvoARiTgCchj7gQAmdZBD2ahr21F4nqAsN4q8e3hLm49yvZm4q3GAlEFAjSDIuADAi0wyzhW5k4DKtYqYF2+cUkMAFUGATIomE7iYRkdBGNYWVdy20deRTmRKDy4Pqb4FQCmaKJQxsH//AQsHZPZH1T8G6KGJrAUgWMDHGNdAwKKKordeT1wZXy/vRe3J95IhaDSZiGWVmoPrgi0AACAASURBVHQKElBAipwf6emJRJcZgKe/U/F7MyFcvEBeO7l6Cah625ikEnGpJBB9E86xSuWtYqESYoeSAJYyiOPxZ+7AtuPAv2RAM0Ya0WadAI2AUZrIANf6UWIH4MroIgauvK6L8U32Hx0icpREok6N5b72AbjtRik+yNwxBMAYypgrRcWvct44VNyejC3NBVOdZMUHUfI8RVZ517i19aHe9Q6wEIiMMJw9FVXniAmKAuCniBYCsbS4CoC6DBVsIiQpeWoBjP+oYEipaMYrkSg+U84xMsA5nz0726my62pxIhGxdehEIYpf3BfMVX2M+TuJsppoqbBBwN4WAMt+wLTICHVJ+Fh1XRuZ/hcsldeIAXQMp2NheJgOk8gAcvTDAPpQyRP5NQnoKgJksA8VMuSHwWSPQ6T00UOislo5PzQuBgBrW7hO3nyGSID/cQDHLpw1VRSnK7YrMzfdikvOoCxO5/X6rEBENfdjdV09xxth9YDMByEdw4mqWbpomSVHk4E41G05c4kaZD7pH/C2g4eKnDtDJfH/9JN3WdOxHgqnD9mGNZvs1R37IfwolWqqt2UFuQCjBO4w0V+qBnj0JHaO+bgYV4acgvmUbI8QDVYFWKc5uaKSiEKeIxEct+azBAi8Vq5tJNe0i3lF9kY5IxRNGM3rnL9wzkW3iYReRw9VB3OHJ2P8xz/8kW2ha0NEbT/X5/Nf/JbNzs+x2YD/ioUaBSyVW0qxUXk4X6TMbsS9FsH8XQ9I29LcaJsoapfLMIhxVA3g18l19QYwFxClPqu9e/e6OKnrr7vekczncMHlotZWl07evPkUIYTZU9/7Hl1St3Mvn6DXYA4xP5Q4U/CtOVD33fcefdR9X5Fe6puSq0XqBan/FU11kZ8NBICci5L8Amr6cxzHIqKzFHEmt1Y+HROF9C4shAjp5V5qgbwSSNzOeZjNc3D/K6/YGrpG2nm2PfPi87ix1jGew3H4RLox44VavRiF/7r1G10fh/ozdu58meOJ5dxepKB9Kd0Np3BrZDugNZNn91lIL93/w4DKMcyPigKahZutDrei4m5yeUZJQZ6DQOHM2VN29Phhe++HP2RDEBkXKLg/wth62zsesirmZ5FGIhU62prs3KnjtmbVclf+vosS83d89G+thihEER1nz11wpEEAY3ru/IU8s3ytiS6lXu6HCcZUM2Xaisn0IFZIY149X4ePHSXiLcORDnLKdHJ/tLEmefWza35rrfl3P9JYirWVFKZ949vfsaNcqzlYXl/4p7l23xc4RnqDKphPQnFijTD3hPI8iEeF0g4B7sHz4jocbqmILuIg3T/xkYdt4+rl/FlhZym2vn7DOtu543m79dZt3JcDbqyGAmgXcQ4W0VMh8mOUZ1wAhIRIqaN0wTz9wvP271//KuN/0JVoD/Ee9ZCx/UQ39lNEsWP3XotKTLfsRcttyMPPGnAxvHa00MJ4VrQoXpKxNYTIwI/zKhdnLy5LxWFN+dG1xD1V87Wl/2Gtnf6Bk85BJjdS8YWzzukZzzNz+cIFVskYnKAn7Azz+0KI+RTWbr2QKlobqLNF5fWKbMuF2Csh3tGXz7Jx43V2AffmaSLJ1PE0QI9VUEI4BLGXRSDumI/7Z4g56TU+iyIb1WGzbtNG1mPdduTYYUjLUFvE3CCXn+aJGggQReDpORXJ+M3BNebL2O1AMFNMBFw2ZGgbn30MkL2dZ5BcrUqmSsA5pMVrakYi44jOMZx0IkAy4tOIJIUchHwewKmgcZMiJxrEXSPrtS6IrRHWY6k4ffQs82O8TQyMK/GRpRnAPIs7/Xucv9Aiuforyy3zw8fcM0vilwDOdxTPXhEhPbym3HNtRD9mIQ7K4V6JhtydHKarjWe7SmHGIXAkxCkisnSQ9WYKz3Jfnr3qK/JgTbh8yVKckH0WwzpPC/cWXHCaw4aZKzpxfOmelksjnOhIOay1lh5gHai+D7k46hFcBEEal/1kk817cL8TxCBtcH00ikBUSXsI51wCjGIIU21G1P+RAHmiTYeILD/GjxeL1X6ukYQrHRyD4uvSiCrsRaATTPRVbydCA99w++B7/waqAoehd7Aj7/QHb7dz5fzuL5Ee+o6OSMQH/3YkyJXeDwH4oguvXQfIdBu86TaYMwTIdBDBn/f3pxs/v//TzwCw1/romAGQr+UrOHP/zYzfa3n8Xv2xX93z6+rf/4/9CtOt3672/d/o8zfd57tyfP8ZEfK7CJAr50Sv/fs7ZC6XpcuNrn2JUkCE6SsBpBNMNZF9iva5coEoalf4oF5PfdZNCMs/cv+b7fu7nrS33Xazrb59iz34Vw+4t9aeZhwcTZUTcop84J7bbfbGZUReZZEcUWEf+vDfggEhMGPzKHGp8AOJ6iSE89jy5b+ekjJPMSFSBao0VqWgnRycopHOkt/cTtfHls2bbceLL6Imi0Ht7+kAsBQA0EBilipRkMqtMYI7oZ6YkQl2rSoj8Ufl2Ua/RQ/gXg6g0svEYTWxYW58/n679bOo/SE9srNnQ3D4E8+QaeWlF1Bzerv3ngQwiGDTV4OSLZx/S1WrDoKpYTbsAMkC20oo2OYjANKmoPQjox5w5+Dhw5ZKZnU8Kr1DZJJnAPb0cFLzKHYPQGF54NWDsEEA9mx46+lqIB/I0smp1uuL9IlmwxshJR2gQ4tiZCiBVpZ+B2SAImwWAJ6nkp+uknZPujVi6QWIBTSZRG2IlBvgDiibKANfWXOkUmXTqRPdA9nQDNhzsPAsxbDrXXxVG2DVJVwxbZyfQNT3coAIvJT6USrPCADvESJwBHCr86GSz+wPQSSCRx0DynTvHRgmRmEYtwPxBwAAhz6H4vuT5QBG6okYddElIrgCUdSHAo5Eh0N2OdWnvx3j/KQBXqkstRPV6q03bUGlHsCGvgKiqA+VZiwuEAAKQKIoFNKrly22fsDSXsqr5d6RUlJgRgwA9TAg4yggaBjAUB9gZygEgIo/QxkDFRS79gBUpmbm2PZXDziVYsDUkN15y824EQDF2awPQTytXpJv7eW4XbhJpOwlBQmQFiCLCKgzx8gCTyZzm/Pup76E8CQ7DRn25Kud5gHmP8DaJCwOogYQdBj1/TDxLuH0tISGBbqi9EBADE/PEYCcYVu/bKFlQNIMoMb2BGQ5deQEquhM233kkg1jPqiiA3QK/iqWzy+QI4FrEoD6th2iJIoy+TbOXz+xYlOQZ56AQQHE+kwBovdwziJRi0oJG4fac5JuhwGi0LwAXgQ+dBMhEQCZ0A2Alk05q+xfKn4W4K3zGcdrF5Hrr7izWnoXlFmnaz3KeBLZoQ6ZToC2UcaYCLsBOSIAVrsgJgTEagw7hxbXY+1KX9uznw4Tvp+RAUgOyNGMyru8uMIB5bNnpTgXREgQam7GSiSgi6JOyvi+jteXe0Q2tMUFAqqJmQP8Eii2a+erLvN884Y17h6ZlBMIsEfuqfT0WbhEugFVOiB9iHsDNIoFgGusLGcc+ABCdVtNc79dorw7DGBZoI7KorOIx4vg/QsBLX0Z14NMYvGcC3UyiBHOAXCqq66GJOi1lCDK1SOTcNpcdpNMeIZZFZFYfVzzvIK5xE9N4J7ooV9ogwOZ2lp77VThRUDeNMgq4uCI/knPSoOgIYoHvDI0EJeS+46KoaMgachNB6Tppi+o8CyxVqj2K2opgUWtv27FQvPookScGLyS8xUQJ8HMPjiQjp0lamo+pCWRVlzbTKLMolApt9NnMyczmfuDMTgFsUl5bwBumQl19wwwT+BY8hjz5v8ZO9wzuo7d9CDFQaAMc+82AdqRBQSpF86cMIZrrB+SJ4WIpizmDKIGx/sArKZsMTFhXryvtzoBGB8hOC8OoEjec/gc4HGKLZizwOanZ9vZoiO2+eYCIsiGIDpKua44ESCc1HPyD48/ZI0HW7m+L9kdt95rteVtVo5zhkIV1MLBuCXSyPnHBRIYz4MqHVdG/eWSZa7PGNcrBathO9f9PBn2kxxHGwDm/EUFkIrE+hDB5YHKv5Ry4+SkOH4/HrB9Fvf2QVuzdo0dPnLIjVM9EOX+WPArQuWZp55yBMI6wH9FND1HXNcIZMdyCIB+AFGN6UVEWMXwO3JlqUgrmHtKkXO1xLZNMoEsX7rEfCCwWi+Vuzm1HpBd12k58VkiPuoAFdcRdTXMuR8E8Jf6IFhOQuZbEe96oGqelONDcXN6rlUy1nW/CVSsZlwWAy6nko+vOK0S3CbziK5q4SErZXk6rsjTkBsa7xk4kvYcOuwITEVG6h7WMczjPhfxtBiHl1QRKjhPJeJM/TJDPJOkzBcwffL0GStDCS9n5aJFix3ZfwEyUsXbUn0rSkdkqRxkmjeeoKNCc20SDjS5ZGIgnjUnycHJabTzZ0/aurUrrIxjXr92HSIIOme6+23fawdc2fvNW29m7vTCidRi3/3et+2O228D+M1mjhmy73zv+zhS5nH91jsSJ4TnzKsvPmMrILaDuedbIERf3r3bHnjbO5xbZNee/ZxDAG6I9yjU80VEdA0MjwP0E+sH+D/CPTfJGGmko8SRHzz3urh/Fe0k58eEVPrco9/5cLZb9LztaxXuOSvSoQt1fipiC3WQLSPasJ/je+Qb37JqCO7ZOE+f+d/z3O889O1uSJZG5l0/56oR+S/3lwB6X4iVeaxB9Ew/V3jcInFLZmek2NnCY3b9+rX0rRTavffcwXzVD9lbiRs0kdisVyFF7mD+m7KGskpU+kS0cf8d5nrvxWH0j5/9jHVBgLRxjeOIm6qsqIEAGWT+9LOnXnjJLuIeW7V5K31ZMZRze9hLew9AkofQfdRPr00GzxEiMPn8J/9Zbp/f/sp+uAiCm3UM41QQs8DwEdx2AYx/9Qf14G7TZwlj3l25KN/NxWX0dJQhwLj9jrtcT9SZopPErOXiJCHiSE6ogwec4ymM+UZxb3kL5OAlwonnQjukdj9lEbMhQ715zV7uoxwI/kRcRz//6RNOoCFnWj5OrGHcsntwdMVA9OcxbnP4LAMuDgqBAc8ezflyJUQi8Igkuk5l3xVEfyr2sQVnjXoyFEM4BVCv+Sma8SDBx4LFcymSL8E9RUedpz+xmfO5byHkz+JqGZpwrtolq1ZbH2uSi7iIeQXmoS7i9+Ld/THIOgs4HxcFC3XEF1MQuqOsJy59bYk7ubM/WuicrAmscSf4DEOQrik4jdNYmHdyjLq3eyHC43B25CLoSeB+amtsseOHjtpi7kctql/YuQunJ3F0rAMu4o67YdtW+wkReUHc/yJ8wliDhkOS6BlXxT2SiriijSi+BuY3kUgqKO9VaT0ESCDrO0VxqV8phtfz4TP0svYohQDJe/tBR6o4AoS1j+K35BZSF5I2F+chcK8UoScwP2jT4cH5VKxVINdKgoWa6ks4l4nHY204xJiLI6K1HQeoP4SHv2cILpgo+sXuRNgwi7U9QoMJuTdQZjkXx6+3Pb/6jytdH1ccHyI/dM/+igwREeLcI4rAuvKzV7ud/K///tVGYE23gZ1ugzlDgPzXr9mf029MN35+/2edAWCv9bEwAyBfy1dw5v6bGb/X8vi9+mO/uufX1b//H/sVplu/Xe37v9Hnb7rP94c4QH7Xa1z5u+kIEEUpC+cSyaHo+cs9H4jn2BMq2UKi+itzjF5T/R+KBJbxQikbgcFgXH2d9td3sa967WVHqPTSLezpGeT4Bv1/Xz+vH+Ztb71+vW0ilSOBrs2iU8X28MMfAYkAVwdrrK2lpgD3vkfBP9w3peZ1qQDDAfu1AVRpZCJqSBXP1knZDZkg9VlMFMo1KaUhFTw40Ix0Cm7pGDhC6WUCB9iJgt2DTc4EgH8/AExqagabNn/if4pcvM15VPwXiLjp2v1O2/LJ866gOY6ICREpcieIbGgHiB9k4+/NB1F0xRhxUIoDuPw1ZbmzchSRbjsollQXhLKTsyg1B4pGnVxDZFCLrd2wASV4FYWdZPWzKc8CbFZx+1xUrZPgtQ1k97cANHbQYaCYBKmVRRZkorpVIL/Afw82wN4oAwVY6vgiAY2GKFCO4wLctnETyr1+O05ufZzy7FG4r1621MpQMicDYAUIXQKFEnA9AXCuc9GKyjGGeJEDJ06joARYXrLcnnruBVu0bJWVyh2AC6QNdWAjQIOUjCvXbiAi5JxTwSrWphkAXBELvmxWPdgUx0P6lFHwoqL5ISIYhngvxZzs+kSK5f71YRebobjmAMAKdSOoxyIHomcc4H4QQiiHbGxl7KuwV5tfxWAFEHOVk0EkEQ4QHz67N+CA19Q4EQlJqNi5vvQqeE8OQ3qRQQ7QUosicgU9C4rPKtf5BbgcdfEmATYEkKXujiFie+ooCw/i7xKIGPr+T54EfM+wxXPSLRLnwQDnppPIDxV8FuCuSAac6iIju5/yXg96G5oolpab4PyJS/RJALyvIzsOIMMzhM36mK9tfw31pzLxOSc+/FwUzoQyxtmsNEgqT5T2fLbISLpcOB8LF+YAcNfY7YDjI5AfbQBCQUQWlV5AWUnRe3F9jzVCurSrVBVSRR0KYdxUMZTTehLzUQPYOQVYlElc2xixaDEQCPXNdeThN9k8IqJqcABNoaQOBdjxhaTxwFFRX9cMmJkBQESEEdeyFtdRCGNeti6B/Opp6eHvIiAtklHligQ5AonXx3FL9apeHYGa0QAgJVzvCcZGL0STssnVA6ASXCnX5XAKB2QZ5Fro7wWublyHO4OvHS+rqFhF6FG4qsZt96uv2F/cfw+RSC0UZsdB/AH8AjaWofz1BIgcJSJDE9U87osQ7skhXnMSAL8Ele7+fYftwQfeav4QPiEcuzL1J3m/AUAbX6LYVJ4+wn3pDzAZyWccBLAZo0NGcVl9jIWy2g7OWTu8ox+Ad5vdTMSRmF6BQFIgp6HUVqr5BK8pcE+qbz/A8WFAHQfieuIuIau8vx+CEjV1TX0XpAfuF8b6pA+Tpx8KY2Ke7rz7VqeALcMBcvrURRxli62B+KNR5rlkgE1fxkZMBCQipFgyxNk4c1EgY9TZ6siT9yDyY+eefSiKs+0kUWn5S5bYdWuX2ERbGSBmE6Ar7q8RL8bvJBFOxPORky6CqhF3yHzic/r62okQmbQ8HBoTw70UMDcxpynuiuISIVZjaGshUKpKGXuomIdQ+nYDUooQ84CcHWDuZfK0hlZItXhiaShHnvAKtPylG3GRlVvfKACnB3NsXIitxIHmy5iQEtmT0tpxyMcK4sjOEntVyzhfu2y1xfgEc42abe3mPJuEwSo6VQPwyFzAtaJNxj7w7Qesr7CHc3XK/ADA4iMhjiFcnvnlkwDfm3E+RFES32AHDp62WRCZ0RCi/jyYFMmiiBt/xosA2UoIcPU3qGtDzg8/CINzuBMUh+UNUD4nJ5N5f9gp8vfz3FiL40P9CBV0frj+DMb8RuZvzf/PP/scAKCn3X7rbbZ/7z6uwzkbZ6ysWL/ePRTV+yHiQURXEnOUYqIU96bXr4J0W7a0wBKJvmojYouXIV6t1nroWwkA4FX/hmIcVxNz1QjRHc49JjebXIzR3CeKxDoOkK1IIN07RTgo8gE5RU6e5TiycVNIqb1nzx4HLgqkH0YAkIAQIDWVDhRAbxEzZ5nDlXm5GBKnk2fTIWKh4vkZEShy4CmqpgDHSBuOxnko4A8dPOhA00GA4BO8/3oK2uUAWUHB9M6X91hJea2986H34IIK4Bn4kvsc6oMRWK5+qNkICjpQUwwzfl7h9/r4ex2Pis+9cM5VlFU7Z8lNN11nLzy/3d507x0u/sib49e47CMf88C+QwD5I3YjHRyhEPz1jXXEfrW6suy33v9W5px+O4sLRGXOYZyDu+++006h+B8GmI6n5GwWz9sangfqr4ohEm+I9YBi77Zvf8beQ/eXJ9f2+z/6KfOYuhqIeYxPsTr1EGBdHeYY2iHDz0KkxQI8K8ZQ5dLf+VCmm8vu+2ecd1z3YQBkP8aA+o2CIE2TAHlrGf8ix/MX0jsBMH0KAlOEYCnxdstXr7HvfpCIML5u+/cy11vlz7mLUTk064BQxtWG1Sud4yOU2Mj5kJgiEJ598me2ilL3OfRViRAJIDqwG+GEJz0+vnS5tDe10YVDn0V9M/PKbAirYfv+4z9BXNFuH/5fn7DndO1wIZUTC5W/YJE1E9ckYv8VyI5XDxyxNs7LX733g1ZUUmFFOG84aYjkvZ2boPrrl10eye85hAOWuRungAqt23leZuFAqKA7bBSxRCTrMhFF/czjIl87ibprpOtLkZ1zsRYH8zyfBZG4/alnrBLyefny1ZDKRKxBEmQRhyYyJBLnwEHcSwLZJyEKhyBcF+YvZib2tmeefR6AvskCcCqu2LKeuY5oLub6cEgyxVGeJB5LPXAad3IhqCvkBDFkGYhpApkXAnFSpPP+wczjXswB6iLqwumxhDlVkZ6FzDmXHU1RroupgZJ7FZUr2rODeNBh1jfxkHjJ6VzjlnKOb8Tmcc5zUjKtrhQC8mwx13CYOZL+Esa6nrMingaYzOGVGNasSTVP8ZohjLdJKX84J2OsccoeWWyZxIb5sE4aYR0s8vTmLZsRClzE+RoNQY3gAmKiGzeeFulNkIEiPjPpUNOcUXj0BPMfBX24H7Mh23bveQ1iHrEMa9QkraU4r6/wvF2A1XsWwhz1okU6R+d+1mthFKznuR6Qdki8ZuYAX56LrcwTIkDCcHLJFRnCuQ1jvlA8YBD3vTYPx75eYHnvOoIQY9BFbenf6p0K5v00t5aU4uTkedLBuV62ahVz3agTNqjPQ/dIaYm6fNRBRNcfY6aP6xHO+9UT1RoeHGUj/TyDERtF4Zx8/3s+bB3tPMMDovjDOpAuN3/ImUAI4S6cKzG4l0Vq1EPUhPH+zv3hyI/Xu0CuECNvHPlxeQvx+9//90dQTW/xn26DPB0B8vrff33Z5OW/nz4Ca7r3n+77022Qp/v9N3qDP93x/al///efvxkA9k/9+k13fDMA8nRn6E/5+zP3328iLf+Ur9N//9iu9vn333/nmd+cOQPTn4Hp1ldXO36ne/3pjnC69Ysiu3/z9R8jdN3x/zo69/XvdvlnB0fq7aHb77Y5a663T33qMw7/nJikDxUcrB1xvjCcmOh4kkCoyUCc9xZEnJtwhHj7ikPAGU8Cwpe++GUXBzwF1uCx9FNv5phRIys2CFBXm6JRQPFQNloCocb4b382sGAQ/L+ni8oIUyExn2MB+eoqUK3BMbBuzSrAs5NOOasuAKlNy0qVq59ODFYD4PMi++kvnzZ/YjmOPLLWPvNquMsNLy+9SOQIG1nUaBFsxKVGVDa3NgrDgHp+vHcYG8asrCxA7AhrJztZm+UioqPq2ZQrk1j9IiNsbhvZQEode5bs9AbU4wkAyspZXoSKXaXAKoFOjVeBbb21kxc2xOf1JO5gNoBNA5tLf/KAggSqsHFLgthIBJDzBYyUclEdIIvmZVl+FiXJbY2u+2QSpWE/quMdzz9vSYBd9955p1Po6bx5SOWr0la+FBmkuJNECICG1m6IjYs4VlARko9+hILmbsAmqo1xgbDxBHwYJKoiFMKoH3BSMTgC+rxQQCpiqQTwM5jPL1BAZbrq/ujjPKnsWR0oYtdOf2Wprfi7MyiWAXgA230hNuoB5xV7kE9Ujo7bHyC4SfnTgBLziYJRWewLz2y3zRs3EDt1CUKnwBEeykinBxbXRydqcx+UpM0uGz2Y8XEEAmgBufRJxCR1cr7VARLBeRhAwan4hkBKR+s512OANDHEOTUDbBwlBu3uO+6AHAHMAYDoRfXdQV6+ctabiM5ZTjH3OAre4vNVKBABgsizXzB/ge155TSbdDM4N8vISsQBkmivHD1rpypHjV5tGwVY8QB09wSYT6KTpbeLEucIlNxjqHyJtVq7ZiUKcWLT6AG584ZN5sV5HSeia7wLZ04DnTVYpKqprmjlPhskpcEj0MPFSwUw3gPUrD6IIhm1adb8NMrWe4lYS8ZtEgBQTcE8gFkIsTsiX14BEI0FCB/E7aGx3w/o39ZKFw2F010QWP0UYw8z7tSBoI4WKcO7iSJRp4oKm+VyaoYEFMCrgp9oXEBxuClUhn0IsKWGc+gL8CCyZBSyTkSI1MzqG+jiGkl1HggIpd+VQl6q9XVrsbXw9dIukQeRDoTPzk7nXiXKBcJJvTvKOd9H0TqHhpo6jdeNdmp0Pz7bONeqG9fDUUiq00Xn7SMffJjPjkUGYmNM451z1gsQMsJ1Vj5fBYCjlKtyF/UDirUSR+TPOVUpc7t6L4h80pjoB0jNyKRYHhK1ic/cyp9wwJ1oQBR/IrHGAdcGUcG3qV+EY/YHCMokimkQgqKjg8L6uAyUw03WQ6xRM1mBkVz3rsF2QCc/e/Nf3OvY4DbIlosohIf7ISMhETwZh5GQu94eIy6eCrE0Y4rzSyyOB6SlPyXwdfUtxGQl2Euvvub6eVat30DpfbetwQHiN9XJhyVzzYNImM5hQKlunBFk/2OviyZX3YOM+CkPumkAlmIigywOB9KECCDGZyDXu5Z5aAjHlrpYAiEahnqGXZlwK4Bt1aUKQCXKZ/k5H+7PUeaQUj7fCFhSKgM/I2chHTAUfAPoB0V6QlhTEJwabVmoeIMALHuI2xthrFaghC7huItRb6trIdwv2FLJdt+wpsASskLtxV07cNmptycQ8GuOrXrffOvZ1+HAMHVTVFXUc0REqcDVSBW+ZCkOkgWUQ0cEowxnDDOmd+14yUXmyQl4CqA+GxdPNQS0CtvDGTudsPLtPAfKYdoHuI4TXE+BY8uWLHTdHFJAF6OoXrJ0qR05etgVEGt7IbLh+k3X8ewooWi9ifsVYoDIq2GIkcd/sdMK1i2wOQvyOI/1dseddznCewzg7xRxh3ILiTyTE2rViqXcF5x75m0/3q+u+IIdYu5JzMx1cUy6d3SPKQZLz1w/iG7Fzl3CMtnDtc4nNugwRGQOUvho+gAAIABJREFUZdByp+jBXklPQR4xVjpGfWmulWMrCzJEcV5tgJhyf6jMPhaSY/svn8KRsMw5p5TH3wrJFwCh4MkzTR1MJ4nGURSYAE8VLZ/i/xcSh6VoGjlEnnvmOWcRXbd2rXN6zMtbZF/44jfs3vveQpF8pIvbkjtQpfJS/8cS8xUKYTkAya2H/ThA9fPPP2d///f/i4VCN+eynTnax06fLLING1czf++3O27b6iLJpMT/1je/y1y72BWUcxatgMieHsiBXRSE587LcYTKXz3wIOcCsJM5/hyF6P2At2nMhZFEQoYxz8oxOIKzU06eEO6HPpwCL+Aam4QMVkdYDiSCFB+13GPf/eHjFg+InVewAuIyxKroeurAndMMiS4QWUXSIpoFrD/5T8vsvd+oBoxmncIcF4NrQ+SHRBdBgP8hALJZGZkOkJbwIpRn6Su4TuKYy05D7Kpvq5XPMuxN7OSXNv16ZbXtCxchzEZcp41crBIB6PnW29EKyWt2ZP8eWwmRtoGIrLqKEju+Z5etxA02zD2cQ2H57l17GK83sD6iY4j5TVGWn/jUp23XvqP2ob/7qB08WYgjYcwB8+mo/f1Q4YcEh9mzL+ywDkj+as5jIsSJH6TcEM/MYcZOD+OwhjLugk9dctbgWNytit3Ct+AcskN834t/fDinAXLZQrYwmB0J2ABJ6cfPiCRIT46z2SmJLtJylPjAp3+53TKz8oiN6+FazIJA8kLMksZQGXNrPy1NtU4RQN7eQRQVwP4U80l9QzNChFbrwWW3eMMK5jmOB/KO9EBcso2s2yjwhsho5Vk+hmAiju+X4fZaOH+epeHKKcLZt2bZcoQTEN0cq2LZChCMnCMqSo6RCzioRIjIIaQIxXOQaw2s1RQj6sXvsATg38R04Vb0C6GTCmJngs6oUTql0ukhaW+iY+1SDS5FCHPuTfWI9Mudyo2tfio5JTy0gOXzeOrFIJdKvlngxkDquw9DHrHm4znHooW1QxzjystSWN91Q9AHQ8Cf5RqqF6mBuTsFkUwNYiBF78VwXeooclf/x9sffLtzwCn69QzEmwQ4S1euotONzrnz57j+yY6YoJmM9e2wi97Lzsmm3yvFucjk2IqNjcOijeNDMYbMGd7MmY2c3wA+u8aAbOG6vyuI4mx/8W7LfedBnILM44z/3Lz57nyKTElhrEkEIZKwHhdUJm47ddP4Ef2nGEqtCeoopvdkLeKNI1IEyACE4CRrjF6ce/10fkSFxiF+8ec+0F4gkvs71u6790GOnViwCOIkud8qcfeFIbqZZO2pXpEISBsVpV/+uuL8uEKE/IoA+Z2bm+m2Vf8Pv38NEiD69Jc3tjMEyP/DkfAn+VLTAQhvpHvqT/KEXWMHNUOAXGMX7LcOd4YAmSFAruXxO3Ps1/oZmI6guLYIEF2NKyTI5Stz+fh/V7fg5e+Hg/9tK1huP919GNG2UmnAaOkz7RtqQ+hPNyb4YS0R9hHhCexFxhFy0/kRE2Znzh2zT733Ibv9He+m/5WYYzCO97//g+Yx/2O30Vc67jbX6rrwwQGinOERNlJSBcodEI6SO5p4DagWMpt9XHH2I1/9sq1csYT4mjR+z4OfCXJZwgLQBgDIxgDxh8n2jo9PRuVa61TlUyiEjwKatADUNj31Jvv4diIKyJgPA0g+enCfLaG8sxN1ZTDgcDybQRVPyq4/jrshgxgVAVFJseGwO00ul7qTCKlkChznA5BX4jKoAWwLJdqoC1ZIUUiTbHoLAcbWU8wZQgxKfW0jkUaUP6KcbCLSShv6QMCxXPpAmskY8+A8xLKBjlbnCGSMD5u1OIqvBbKUAtbNz8mwWXGhNj8rA4IkEWC21cqIKyk8dsx1CNxIXr1A32hAqzby5wUoyNJTL+sOCtNA4i2a6T8IwHojoiMecObAkeMu9kMKWV/U0sH0XSiipYMokngiIS6Sme4JmCzyRyWhzWRbR+EKUPa6XCAqRhbYrtgZRZ/0s0k+/dUVtuQjxxzAnsCGPprPoNiJSyh4+4jVUWa/U9YDDijmRaW/meRki+ySm0PlqZ4aEwBoigbpgNxQNFo04F0NEVVpzrHjRycEXRKA16G4UoBcyNgGaOCfUcARTzaa+tOIAt0fVaNiNUrZoAfiRpkFWDo8Rq45oHVL8Wkbg7kb72xDJZpGxEszQAKxUIyBjrpeu2EtJclct6oW3DEt2KU4pwXLAP8p6Hxse7GxHzfCx+hyUQF6CO+OGh0sIxDGLykelToqfH9A6ZRkwOmpMci6EruRfPcwFKK+qHX7m+mMIY7o0IUua+f8DfijDGX8DxL5BKZjQbx+BGB/RIiU4ERTNdNnA2E3jGPAX24c7hlFWOVABKn8VcCH+mlyKcf1QsHqTWG03D/q80gkUq6d3phezrHIhT5AKRWqjhCdJtBVTohqHFdpqNqTGUdydkjdrv9WHv85FMJyMUgNGwlhVVJS4rp31J2gWDoBuDt37XJAm7LAfQBRFCmlMu0+rsndd6dDgvS6roSYqBCuaSLXvI9un5fphaHAHeBlyaKluL+S3GZbURoTnLNJ/gwBqkqt3ktczc2bAfwAXIchbkQWCtDtxlWlmJRgSl51b6qXIAEQtJ37oBvVrGLipFRuB7QK8KdTg7xxlSmPMWhzIOVqWxsYkwDDEBEJOGh8mC8mIfkGmUNO05lQjXI2BhVxdlIYACAFs9EJkA90oFCCW4jbwAdQZ4jx6g9I7x8aYOs3rXOT37iAOaK/zkA0RgKWeUfTV8Bc5gUBQj0O9+UkbiHK7pn3NPUqR7Czix6g+FQKwo/bngOH7BYIuyEA7FXL5hM11cjnZl7CgdRLnE1paZ2LlVFsT4DOKyTMEN0fwtPSE2Nskhz6MeJfIgCMXAwM52J4CPCdM9ffPYiCmggT4t4EPrUqYg3CcYhz4AkI18217+WzYvMiyiqHXpRkO3GxlsLkOkvNIUImApA6m7HAvZfoyYcZg6xFnXu6rtH20md0qpJM/o05FkFxcgp/NtCLUt9XYweOHgSsjoboSscZM8citpD7vrOe+RuyCeC5DZJ2bMSbsdgIwYRyfXEezgLOHVFywai+laH4/DN77I5b6KLggXPgtddsYR5zMDE26p3wA7hMIg6mmO6HQ4Wn6I+JdfPdHJ4bvl4U8BJJo+Lm0zh+BNYVUi6sTo8oyBRZHpcWLHGxh4o82/3qq+615QKs4DP1I5+fgBzPhzhQgXokc+1rvH8v94cefln0GSUTJyd3moh8qdD9mMt1HS7iDDtTVoXjgK4aHrQCJEUw6Pe66CioxImiyKuNkMByc9RRaC7VfQaONd2H+hKxJwW4yJMA/v3ijh185mjcXDxwGSO69wKITVNk1y7uxZWrV+EwnGe7iI9MxKmhTo9DxCMlM7fr/tI8LHIjBPW1SH4BiCpm13x/9OgxR5TI/aVC8qU4eR57/CncOHNdIX01QKwPLixXkg077MN8Hx0b6cjKMIDSKcBoD+bv1atW2BFixsK5NzMp4D5/5hwl6tlEZP0YB9YN9OzEOvV54YkiFhUjzFsB9maIDpFL6tEqoSB8Pg43PS8aiWzMX4gzAFV8O/O3+i70DFgEcS3nRChgsp4hilLqQL2ePGe+lZ4roRR8D7+XZyuXLHC9YbNy5tvPn9xOWTQ8vnoHiNi5CIita9PGs3RYEWQQOyJAvvuROfa+b1URXUXEDw5ErZHkPu3m+VNfW2ULEWJ0M26XIrLoBbhXqN0AEXaVNY22E6fFXfc/YCfoHykHwI6fjQgBoF6CApHEO/9+kd38+XPOxSNBwFzcfSJCgjivXXSSVUN63HvXHdwridYPQfvLH3yHe9nfbtl6KzFTzN84XL74hS/b5/75C1wLzUXn7aXde+wXuCZSIHzSc3KtlfveTyp+wHA5ErWOOQHZVfrEvb9ej6/+RJGFMS9J8HDy8wW29B8UYUTROHNeDa4qLXzlzsXG4Doq9FxNSUqFuI5n7VPj3KFzcOwVc600f0TRQbRp3SpLZjx04lC9SGdVQ12T3bj1LvvZz55kXUOHE+cwJUlO3yHniFmKS6iVe1tFdV2sP+ohpIDIHRlWJdEIP7NgdQERfSj+Feup5wpEwAK6cuQkHeSZWgvZ7ckzUYKLFZAc1xGt9gscMZshkccgQi+cL+G1au26GzfbTjrlVq5bw+KUtRzje+MGhAn8U4JjrJ5jFWk6ASEwyH3CZA5xGUr3UQavcdZiQujPwlGbRGzTyeMnGQu9qIOYV7knh1knDbHugsvnWLxdWbhcw1q/qrD80reWWfb7T7oqCpGm/pDOigp17gqe6SMav5BDKkBv4JmuGNYldPaIwImmv+MS89xF1lIrcHU9+8ILjEcvu/++++kWmUJhVMKx1zv30zlcTCvWr6PwvtBuuvUW9wz3ZfCq9P1EYSGdU7NxicW4CD2t3fKJHGuWO5n1bSjjJYhnRjMinwmeDTG4Y878aKXlveMwz4Q+q/nZFku6f6dFyDWHoCWJzrtOxDiDXAdtCvx49sutrddSfFYq840PbuELF8pZE/i5mFDjua6IUDm/RYBp9aZnsmIyfTxwHI7QIcMzZ3xYHVWD9ITMxgGG+8w3DDKomXmcuFwIss4OIrsg/vRcm+Ac/Aak/b9K0J0rBCWWI0HeoK9riAD5zYbwyuaQATvN8V/tWX2jN9BXe/zX+u/PECDX+hX8/cc/Q4Bcy9d3hgCZIUCu5fE7c+zX+hn48yNAfvuK/Gb9+bv3CKOogYfALMPCFZVPRDb7tGAEhU1NYHJggNrP6e9jwH67SGwSxqo+5tSU2exJiW2fGrH3/fV7nCD9Pe/+a/OY+9GtLKlRjbPxU+m5Yq9CAFe6AMpTAWfHAIKWoHjsBuxQTId6NPJR4H7zG1+zd77jQXt55wsUJke7WCwVLl9CJSsCJDV1lmNgLhaXc7CKzhpCvd5iHoDUZWRol33/ZmKwTtIzkkSUBCAggHIqwFUHIINK1xVDUg8AFQ5wLnAmic2WgIOUhFAHCCiGQ2q7BAiWcBS95yh4Vv62orCCAc86AB2aIS6mAIZXs8lWPMQgqsHJYU+IkkaU4v2UZbZTSE0ZJ+C1KwR1EVvEdrF5DmCT1oMKNAUCIYzNcTWZ8nGACmkxwbZ56Ro7f+k8m+VggLZa2/3yK2x+J+3Bv3wrgGAwzoVAl68tNaEKeOsBXoJR5YsY0QZTOfJtqDATIG8OHiu0vYeOkVetaKV5bGbpmiDiCVkfyvhU1OWlrj9Em9puorm8IAZCUdo1ohz1QdGnDhRFLY0CEA4BnqkX4szX19gyCBAfdV9wXWMA6GdBcPQCMngBbpw8RrQLm+LVRCOoZ0HRCuo5GRbpBcmRDyF0lHiaeYBBKkcPwJUjVXI35yONXgxJw705P8kAIZGcmz5UqpGUjYfgZmiklD6RrHtYBfpCiCeCBPACINDGbQCQPyxAJZgeKCCP2GKAwWCKEJroFohUnwTxTFU1LQ5kDwbwiAXE7+L4amq7DaE854MoIAawVKFNFFDvP0XvCEBzD/jIIPvquERibABxPfmZyFBfrh3gZhA5c5MAIxyCrydkCKrH+QDe8ThFxjkfk/wie3t7/jA3C2SHb0KMTTH+O3C6dHWRMU9PBKcQQiHauT4INCOqAyKIXohFqFflEqnHIbR81UquwTgAUAPgFnE5xNqMAwYEA4Yqn72OeAhFrXkA8regBBfJ0cDPpqEoVSyISn6U997Ofae+AZEtirHS/SQCpIP7rxmFaScHKwJEIOwFlKXLAJmkhFasTAeve5HomVgIsiyugQDZHuJkpLDVcdx8S4I997xIiiDIjwSUnMHWBfl08fwZHAt9EB8JNoeS5wCXPQ55A+A5Nooiu7WR12516uAFcxe68d0BCK9C70jGNTciJGGXhLWApZWcE6lNA+gPOg2o3+BKhOcQxVIFgC1wHGbShnDTRKDSlstJjozKJiL2YiOMywX5gZsBAMyHoPYAOgIKL5baSeK/wvlcCTGh3FeU4SpOBXdOCeRID3NBDy6qAJxRIMPwAFMObM4itiaIjhZvgOAzZPmP4bXwDE/DPRHNZxTZ0ccxo2BPiXdZ6D4AooPE8nhCWg0NQ1ziyign/76Vc78eUHxuTqp5j7dbD841j0mUyaPermB9CAJDc476Xf2CyCuEcY4IgfQDRB0HxJ+E0PQji0X9SJ7q1MEt0wf5UUUnQDBkkMp5FcWjTgJfyDq5zSZwR1UD4IrIigLkjIiMs8qGDitr7LUmwO65S2YxX0/Y6vmZ5s04TpjE/TTqYbVtxAfhbPrZ8UuGT8U2Xp9nicyhC6L4jJGh9vyhXRS1p1sUc9AsyIfom2Lt+L++bIkApfGAoo0AbsNyk3DD7T90nHl0EiVzvs1RVwCfR2TWGODZEMfqyQXXPT2uyDUAO5FsinprhazKnptH3E69VQCYB/BeIfQ+zAOo7u9p5x7FrYDC+lU6ImIA3zs4fjn1FAejOV79IJGAwQLwdtOzkEV2fjdAqzfv38w47Oahdvc999JvEUp8VqVTlCfSv5AKwTibmL9O7oPX9rwK+ZGK46TAuRs9GBM1fLajp4l+gSQX8SAAUiSjHqLtECCKSVQ03RqKtBVhJUJE0VECZ5W1XwYZPc49dR3vPcV7qOdDILrU2+W4d2ro7blhy430N8yicLvCyon12rzlBsbIGfcaiutKSUt20VrhkHwxkPztgMghitIhBig1Nc2R3fMhTyu47/VA7+X+VYm65mu5kzo7B5hXIJc55nvuirQnnurgPHAfA35OMs5D+O87b+Q+4OtHvyi19TgXOrhmUnxn06WUFpvKc63DiihBlwJ8y5brXQlZB3P1iy/s4u8CuEcpr0ZloedMESTV6XNn7J433eWcF0/94knbtu1W5gaoT0VZff9Re8v9b3JOQQ/m3iSIgjLAdrk9ODBrxtXXggvkNC4sxTHecxvn4/RJ5tJMnmcj9Lrsgbhk7vcmUgfyv46xOwJa7cUNKmB3nM/02CcW22ee6XcuiHjsiF4QASL1BeDW1lxyc0szZNAqiLMWnu2BEBG9vcN2kmikCkjSG++42/afOGklgNnZEDm1uEiHAeMDmROZfO2Zj1N2z9emTxZyzlX67OWIs8H+bjoRGm3zpvUODM/ks33pU/9AsXiELV26jHul2VauXG1f/Lcv29994pN83Eh7+0Pvdo1CeYuX0E3UYLu/cd1vrfA2f/Kccyzt/dxiK3j/HhdbGMQc+tzHc23+Qy/Y+e9ss82fOu3WMSlEyKnA/tOf/gzOoHwXZ+ZPZ5EPIoJeSNoo1j1hocxbCAxKcN2pA0LgeGd3By6MSNu4dqXF4MwZwuFz5tgR1lSxVrB0vX3v0R+6yL85KP/VCyYHiPpylvA8k1NADgZ1iw0wF44zqWl+ayTqK5zS+Ak/PFas12YBqDcy3mMZx+oPkaM0FJFJA/N9F/GizfSGzc5Itzu33WL7uM9TiMCrr64HOCcmlXvGD9A9mNjJCa5lIc5huRzXrVmHk7Td2vjTwvsNaD3Ds6UHhyuTDwR2DM44AHfumXzmF7hUHEHeuIdxGDLvlHHP+HIORpiXRhirl6u3L6vmp1grSoxS/a0VlvPwKeeUlGhAz1x/5pWoyHCOgWc/58GLcb2X+WMR61y5PmKZmxWtt45r3Y1gYteul93aMZ9otNMIYLbeequLJVNnh/qd2nCvXGROaiK2NENReZAUCawd5P7zQSSi/rU6FuMiWTNxQEpYEMJYVI+NiNMm5kxHtjBnDvBsU9fNpSevtwUPHrazP1zlPtXst+9zgo8e1mwhEGtduJuCWHtGMG8qzlLvoe6QQebkCJ6LmRSyq4+vFuJCfSgie1C4QLSGMtfTIcb6LUoEHOvKCVwyXlz3Zq5VTEQ8a9oI1uXM0X3jdOMk2Pve8yEcaqGsDXAI8XM+3LsNOLrcWCTy9nLJ+ZWoqdeRINcAAXK1BMB0G2yt0/6Qr9cfx2/+e3oHyNUe/9X+/nQb9D/ks////DMzBMif99WfIUCu5es7Q4DMECDX8vidOfaZM/D7z8DVrt+udv0y3fpzFFFWdHSwXULInkv3rbqS30UP50/2HCK+XrUTYPyIBPuHOhCKgrGSLhQREYPA9XJf8thoH0LxXhwiUQ6v8ljx6XunVJIt5Zsvyj11e0jxr3JbAeLZgDkbyWmvIFP4HEprxRrlUX66a+eL9oH3v8d2734JR0YdauRQVKW5bKZQdgOAxlM8cux4Ec6NHEeCyHXhATjZyEat/LFbbOvni1229vmi41aJavHOW7daEmBYKwesTPlINm2d5KAnkq1cgZLYgbLkSddVn+F95lLKW+BUgtVVdcQqdLrIhlg22QKH69hEnsFtINQ7L38hamT6MijBDSAfvxwFtdSNUgV3AhbE4AxI5vsNKBZ7AcHWk9XcASGgfgq5FQJQ1aqbRACaAMQjr+2wN911u7XQdbB2yVoKrXvt8R8/TtHyKfvo3/wNroN4V6x7+tQJe9M9d6KMHEDF/DLq6jFiWZYDPGrjCNBPNIFU0t//8c/Mjw2mP+DJIJv0YcAtOUBSyfgegQzpUPwPF0oKRhEg41yjKUAbT1ThAmfD2CQHATCq+FXqPymrT3xlla35GKpqQN0xSoynAIrmELdAGAQZ2H5EAp1zOdwC0ZOIUlKJbRsRSnEAHAJBo7iWU4CG3hAGGgsZgHbnAcLUkZIOCKQorAkAlADOjyfgic6TOh5GOL5hQPJZKLOh4WwAhaw/QLgXY0Yb4n5iLgQ6jPax4Q6gXJec7WEkwKnzFlrz6XMWy/F4DvRYK5EQAmC9fENs+4sUskNwLJhjlpfLZ0AZXwnI1doP0DAAmVMGUAMQQgeqRcUCOPPDBYtyrfhcMUA5JegA0X0AxrlE3ZwrKrYt63KNwA5L8PewVoCH8NBoq2nBOVE46AgQdvuMDRWJ9nHehmEXIQXZ0I940JHD9Y+J8iHyJQ7AJYDuh8tKzwWAU9G4HaYg7po4j4q6qSIOSCB8OGCZIo2GuTFHAVcEUnUSnSNSo5vzIRW6wNhqwDlfSJ88YkOUQy0AKZ5sb/VkCCy+VFYGsKyCYNwvjAsVPreh0L7t1m3ExUEuca9eAoRVCdEoY2AZYI1ihlogTY4D/uVwTY6fPG3veu9i23tgArDCn/tLXStErPEZRToKxJ6fOx83VAvg36DL0xOoCl4CEQHAhcMhhHtI8WYT3Mf9gEC+QHWDgLQjqD9DUOV2Q3Q+TXSP3E4ZgC6KINL9kwJxprgkgdEtAIfjfWO8XzjnBqcPE1JxLdFuIf6WD+k2wjE3AF564miISUizYoiAY4x1f85lIKDqOKTM6uWLnXslLjrSXqK4OzQShw/HVlZDhxAToa7FnXduY04JJVILF05jBRFip8w/JhenFWM8KhARMxMgkToJODXklJL6fwJyJpSYsOKL5U7Zq5z2l8lw37Rpo6WnxqLg7aMctxsQjnImOjwOHT7JtScqTC4o3EN+RKdpfExRluvB6/kCJo1D9vhiURqBoB0DdFJ3QoX6Ochcy5mdjIo7BkeV4mFaAHeJueH+UsdOVRWdM1NeLl4nMJDy7fp2q+wYpgjck0z5HMidUVszL9MmuV6BHM9I14h10ktyAnX4D48Qx7SBeDSi2cIB3e5cugL184g9e2ifXb/1BosI9rX021Jt7NVGO4QS25NzNpuMeoF4mkuGUB2fKy3H8URfC+crPEbONoCwpkrnbpFKvgIHkjpAFhPbJLeGOltGUYZXEQsTgNtAnRse3P+K8EqnS2UKUmcODyUp9yNwLRWigo+HZO9h3qgBEFRnhno1brnlFue+kENi3759ricol3gcuTvUl3MScvm+N9/Pe43bCzgwWlD/i3jIZYxP8h7f+953bRHz/nwRLqjWE7iPhgHPGwEpG1ErK5JrnOMW+REKwaRYSjlJFPfUADieq1g/7k/18yjOqpRnnzo/dCwbKWBX7qRinHSsjcyjr9FPohisNMZ7CSTJ8hUrHdgZHRPDfRBMyfthd1/KqSU3pdT2Aby3CBA9K/fu2+9iekRW3kaMooj8Z+g/yeIzax7JxDEnMkUl38NEx43xnLj/rnh74rkOu+9WwFm+Hv2Fyr2D7b6bQ+3xZ1vtLbfF2lM72925ngW5LYItjPcM5/2OHNhH98oKYnIGAashVSFnglBRdEE8t7T2WA29RbDMNpdYLg+eDXJhBAKQKg5NRc5yqnhB/DagLv/Od75tD3/gfU7EEIQTNJA/yTzH5QblQWXHT53j+lJKXVrlXKJ33boRgBm1uS9qDZ8ge/Sxn3NPMLfg6AoC0H9l30H6fHDVAUbr+d1L3OAPPrbYvrBjiHlt1LJ5fg4QsTU6Nmjr1q/kPmzCZVZvQ3yGrdddb8f2HrQ5s3PtZ0885ZwlOYuWWRtA/hP0bd2HQOHZ55/F0ZPpnJMiX0Nx5tUT76Sxcfq7N7lzed+XayGEmHeJjxzg2aFIpMWMp0iI4z04ed58zz2sNzpdyfwSYsKCIRiDOK6Tp04T53ac9US6vfaNG9xrfeZFf1fwra6YNK7jgX9b4f7+xs+VQK4wx9OZIhKiGUJ5z5dutIe+Qjwmz/RMyCrd82eIy9z+zAu25cab7eU9L9uGLeuIjrvIs43nBq6uIZwuOXPm2kHet5lnxQTrFPW2xMWr3Bp3ENmD6jNpJDYpJCiMsR6Ma2kX91SPLV8K4cHc3o37MoL7IJHnjCLfdrz0Ms8a8iYZA1cIkClEFnm4rnbtfcU5jbIZ6x0IUxKYfxX3KVIqCWeoBwTVCPOMu0asR1YvX+7WBPWVdHXgBPL2gnBkjmmFJFmxgXUlDh4JVRblL8KhFGotuNfGEc50QKLqPvCA+OiFHO3C2TrF89Gb8RvDfBlN9FIzAP8sznUZjhGNU3+erZW4bSd4Hsr9KzJRMVL6U/7Vy0XnOR8p4l7DJwqRqeemiHRPjj+c9WAaz2vd84ORAAAgAElEQVR1/5QTv3fi2FHXSZTK2lDrIt3raYhtyk5doAfrgAVCwFVz/fxxX60kok5dP5EQqwmRMTYKedRA152cNFUs0Md5RsYTT5bJGqydcaW1g5xuisBTt08VrtHkRDk+6RKCrClH9DIE8aEOEGZ/Fz1b/JN1lv/2Y3SAsbRiTecDcZNHuf3OV162VMRHA5zrHualeMUw8jklIKqEhB2DRFKHWiLigfOIhLwhy+QKVbeX1FHJRKQpflOuUIFzHbiudQwjfIYhXMkjOBADGGeTzDmJMUn4FrGYVzXYZz/zL2wqEOR4BsIN+TC2onhfX56hLNa47x0JcsWt8GvHx69K0f+EHSDTbcCudgP9hxIgep//SILMECBXe/7/1H//agGEP/XP9//78c0QINfyCJghQGYIkGt5/M4c+8wZ+FMlQC4Lg6Zbf/uDGzchTFbFxhBRwvp6201b7MdEUyupRrH/Epey9SLNoM2J3nzB07zI6Z8Q/sreZ4y9Xzh7NRk1PFb877unYgFmEgAcwtngj7Ixqyovsxy6CHa+8DzxEnPJyE8BvIyxYYD5buKJtFHduYtNOV0K2TmzUI4+A4jSTkTHEssEIFGGcwTRBAjX2PARnQNJ0UCcgtKBO3EPVD52q/3Ft5tteUE+79djpedPA6CTYc1GM5qNpis3RSXYxSY4AjCglLJq9QUIRJ8Yb7HVFJrm5MxBSQqQ39jmorbY1fLH2ymxzxCzpUgILzaJQQCA6XwWQmZcd0BRYTEANHEpgHk9kBNZ8wG7UOdVQpDUACCvQgUpZXsEisZoNolyP4jcUfxEY12lVZectW033uBOMigrKv5mB0o9/+wL9heAcjnZWSi7eS16UQoWLXAb62NHD7G59bMlAIUexE2EEQXURLbzyTPnrZMcs4jYREBCgMvT54lJykTVNwzwm4SbgOJkNqwjOpGAQkMqgkYVK4WjirZPnjrDeQZkY6Ms8GyMqy5F9TMfy7AVHzoIMDKbYxzn/PQTpUGROz83wmcvRuEpAN4bQKGaqBhF02gDLHKiCzBEpdiz0pMBMNSLQE8HCsEAwMACQKBxzk0Y4KzisdTjMU6kUzzEwCROEVAFSwZsVIG14hQkwdQgFBiu6BwpPdld0/Mxj++O2AgK61OF54jcisTtEW1RqG+HaivoA6lA7TpuJZeGrKFLMUVm21CyjwJGjUBaNVKM7g+rN+4bak/vuuRAgUmAHB9Ijfi4aKdmrERdL5V/aJi6MMZcP8coJb3XLZ1nPkOdFktEVnNNk8srP3epzfaXTNkAwO4IoJzKp308h7lmXqgric9Rhj9/7weglBzrC+ge7EgG3USeFAv3AtDGcb0EaArY7YCcUB63ssWlzhbB1oSSeJTjGAGQcGAKwI1yuhVbJXZLgMhs4qwCAXHUgSO7VjqKdhEbim8rA4QdRl0qUkjOkn7AiynAWcXbTHGNFHEutlOvo7GwEIKQyHMXE3cWNaq6C155bb+97V0L7enn6AKgdSY8TC4Kxhb3ZAqFw/30RgTiKurmd2IVZcT9M4aqO4TzOSFWFeA2HOUnXgNXGjvI+wVyrwpk6SCaS4phLxxiv9z+HLFgsQCl2TCtISjPMxAZK4qK6KYknAw4OozhMgnBEUeMSx2OitLGSggJALP8BeaJe6iTqKKR7mFArWirg7C8CMkJSovydgCnShRkpJ/Nw5HhMYm7AgKpoqrR9Yu09TJehygm597Ztu0Gm50WabNSwsxrstue2/GyTfjPAlQL456PBYAd5/r4QZoSJ4VLqgZSsrm5AwcCjgMiVRTjpXMrl1QAsTMrVuQD5rUASNH/0AHhQEmsSF6RrkGAu6ERAQDFWPKYpAcojRbY7EeO+kA1nTioZ3VuS1Gsa25qbGghMqyLcZDh1P0ihroAqyMZb+Oc8yAXxUL3CiBTKxn3fNu6+FyDvvQ9+Hlaam4ccVKDtiwz2fyJEwtsHcQ5AyiNHeoQcYA/LOyzgpviACSJVsHVtm3+Qtu98xVr5zPNnp9tWz5YYOcfPWgx9Da0ArIXn6SLiZgtuWBUPK37qRQi42w51kJAPi9/Oh0Ymx0NxTwbKPqGABmD4Anh5gwHeO/B1TJJjoucBGBl9H/gPCprtujEcDprABcBdM8TXTM7IwlCIsbl1iuvXkRAKfOlAHVCEl3J+ELmGZEfpZAJAgfF3AsgvJFy4t7udtdrsWLlSjfn791/AOC+x266eSvExVzXBaI+nJUQ2XLdXaCwPJC5XCXC/YzT0ipskLjS9N59EC8BIv4BWXMhS4JxXLluG26mojNFqO8LXBSVsDzdVypiD+LzrsUhormzBwJTefoHDh5yEVxziQKSm2UJvR81EDixgJHHcNtl4jRxJe/MDYqHEvA6FxFBIMCkEmOef5FOFhyLiSmpdK3kWx3EwqkzZzkX4cwZk/bOv7hcAP76r5+/xDzNc2GSZ5Ci9h7YRkQlX4/8pAZSNdluWycQ8vLXL55rgbyjCH0Bx0ffT31VOc8PHHsU4ERGh9vTT2+3e+6930rLq+3p7TscybpyzSYrJ1qpiHiiDPoixpjv5ZTRdde8lYyb5SLuK/W3XI87Sg7AKIjUeMZKIM6xCcUREaX1zPM7IeFiuba+tm/vq/axD72NcnPIDfyWPT1DdGCds3N06HgD9vsQDVkC0VkHsRvBeiSTou4m+ra++fAC+8z2dsjkcEuGLBlnviq/VGJbt14PyR9qbY21Nsm1TFYZOIRjDzFwX/3qt+w9H/woDsEg2/7qHnv50FH74eOP209+8AMWQtxHkGCNzCk9zFmRdDZNIigoA6QPYCzv+ZfL/RBXvu74LG5PFPNal6gPbSWgtUDkz33+n20jfTUNuPfU8aJrLEfQ6Udvs624W1V0r+Lrc4xBRYPWQlSG4WQdZmxPMR/G4yTMnzvbfClxW5I3FwEB/QuMg/2v7bP73/yArc3fZH/18LshQUroylgGMTRlq29cYz998glbs2odZGUIApB63DSz7MSpIs5VO/cppAduhlQcfrDP5o+IYT5OOLla9Qw+cbKYHq5CYkcDbcvmTYgZvHlWljLfR7qIM38I/SLWVV10+MBUuOsmAYM/834YJNqh44cRU2Tx7MdlwTmfhOBOQ0TRheskmPWS5sFwnB2K36zB8ZfO9zJwi5wuPMn6insP55wEHp6sh/zCg62b9UMU674s7pE6zv8A824KMWjjclIwl0ywJhEB0oyLRURqEGKRXuYWRUKFcO/pvj5FD8+UYli5v9r4OZEfWi8pQsyXNWHFl5fYgg/yMxIK4A715NimIPflZIxBaKP1iq5rJvF1umtegVTQfJzF51TMZSxrKq2PGhTl2trPM9PbWhBqlPM862YNlEP/hiKsMnBwTUAYDODuHeb8Kc7Ki7lU5EQw94WIkJRZac4pqnvoOB1Dy3HhluOaTeEcKV6rm8/cwHNInUcRkJKKwfLhcxQ9uszmvGWfeSMSUNSj4gKjiM+qgvDR61HDQffPoHONyvEhAdFFuknG2CREsVZMhjyt5n4eYM4O4/9FAjU2NbFGzHbkr9xdmmvVPYQMiuPgPEJm648f88sQxxPIs32cLi2t14Zx6/7dxz/JuGYtGhzDazfjIIEAY7w4KyTz0mUnyJWv13eA/Ifp7H/uL64yQmq6Ddp0H+QP8X/8bveHXnl6AmS6Evdpj+8PdKj8Z69ztQrC6Y7vz/37MwTIn/cVniFAruXrO0OAzBAg1/L4nTn2a/0MTLf+vNr11x/393Hi/85kq9/Mq9N9Pg9wWfUTt5N0MkTqi77CI0LYYxH/S/SVhKnqkZwQgMUeRPjuGHu0weFuCBNEdBAjYYhz5f4QXsU7/+PUln9nowoJIIV2C+6HMTZS81DbHjt0iM3hsCNFVlBWm0m56HCfuiTKAf5rUboWAHr2uEiLKABElToqjmTdRoECbahhK1EDo3JMTAMEKAFIpmiW6KFy4q/ufoTCXMDRzNRE1HKA2IDtN6KyngLgj4LEUPbxSZTrE6jdByEElNAvhdzcudEAcSHu71pQbqoLQNYXTxSKKkX3B2w7jrLOG1BUG11thqWUC6MzobKSvH4cIOrXCIAYqQd4zc7LJbIkHTV8G9EDtWRLB1s2gPUkAFk0wHM04L5IBJ28M6eOWRzF2olsPHOJq5Jq9ixkQgIb9h0v7MSd4GO333obqtEe3DQG2XLcVq9cCmNVR/75fNTzKLtRv41wPlvJR9+N2nXF6g2270gh4O0AqlfiwACBQJdRc7LhB2QIJh6ln82nNtgjADe9AA5TgCwCzgRuTwECqvxTPSDeOGR0Db71YJCteHg/Cug5ADV0g7Bhlno/AbKkq6HNFbGqBFjxTVJrSpmsgk0wA9w2pU41PC83C/AmhT9pkEP0kMBmqCMkio21+kHU+yHwZAIHTBifqw/iJA/1vg8g6RgRK8rbVvSVop/YW7trV0wRcQTAWw/nOo54lQTAxVGibfyV7w/oEsBxNVNgI9XjmZPEYIFFMtYBBRcpctxqIan8Uda3t1B0PjvOJgGy9xWW4SAAq4GcUDRWPMBZGTFMDDUdApt7OVCInWrrJSM+w6K8hizGd8zCPABhYAT9AsOt6FK7HSzj5yEEvCn/7AHo9yIayReSZIKS0EkA2EniHYwC3XmZ4XbT9Wtd5NoUN9goY68NZ8bceXQgACRvRb0+CMnFb6IqbnRq3HhA/yoi1OS4UbZ3PH0RUocK5D1F9I1cK/qeQFvF92gTK3VmAopcESAqdhY4IYLv6ImzXONcFzcXC6mjDoZulZ+rawbVuQBbZcl7QZwpE72U6KhLAB/6nYaWNqsinuNvP7qKIuwO8u5nMb4Vg0XvDvfLBM6kAMCu8+TlJ0HoKJqlne8pJiOE6zbFcY4BXo0weeje6OdYBRpPQgC1ANL3QObF0LPxyLe+iyJ+jl1PV4iKqNUR1MW9NspYCaKTpR2V7yD9Ge0tXbhbUm0cB1F1ZyOxK52WB0AUITKzpYe4Ecrhx7ytjX6AChwpXRxfB7FTWbPIfo/1h4xoBoyPJzqI/HMi0V47WGTp2csAynA5lV7i/EXiGopHrUxp9Vgz4N9ZumSI9gqMoYshnXLdIdxXXuQFRlsKKvl6gOcj3IsZlCnr86uL4VJ5uYsGVIzQ2rXLIAnVycEEOzgFidHuugZ8GR/h0aHEEnHVp/oBMcnOh0RMjYo1r1F6TZqIwepRx0cbbqMGfjYasqMXAPhy4bB6KEaZpD1xh8TScdTR1gTgBElLrEsfc1Vvl8Y8LjdIFC8ijAZgs8MS/QDIzOYQtxWAqyGgCddYVLqVN/fajrMXbE8rRdF5QaiOM+yGFcssmRvoS//yI0tbPs+8gn3s3f9+m9X8/ISNk5M4xXVrr2qzEMg1RaCMwaT3QcKIfCzivliwNMLiUvJd9FhPywXLow8kVNFn3LeKDZQ7SQXhEaiyByFtpIBvJG6lESePF6RPJM48T8igWmKYQgK9GbvxKOaDHeEhR1QjBFMgQKaIF5UMy+2gGLjXcFwEAMgWQOYpJmYec1sCyusWOg00r6QTH/P09mdxGyY5UDkXUuEQz6y7776be9fHudoGOY+Kd1O0kQjBGq7B/PzFzvXQzPvK9REHUZEOSRRPN8kgzzsmLu7Xau7rNhdhVUw0ltxMimRcBPgth5rcW6mQCoodbABIPHzkqHNxbLruOu6BeEjfICK+9gDWTzo3iTefbYK5tpe5bw4OilDmUXUF6ZiyOJ4f4lpRH04cvU5y+DGYIMqG7IE7Eu3bv6h3nUHKtAwNJe6Q+UVOG8U4SWig0vIaOhqkaEghRsefc12NyygQYudd9yfaNx+95DpVbr5uve3d8TTRZ7E2FxKss6uN58YADrFCOlWW8VrxduT4GYiYTErOuX5cQz/u31CIh5y5OXbh4jlEADUOLE3hGsthJjfMAuLRIiF6x3AVhPDgiyHWaZTFSSCg+QARgzte3ss1prsoLpJIpDUQUp7OYVBcVm2BlCufppeghTE+h5J3Hkq2i06XVoDsguXEj+FQ+daHKH/f0e2u4URtO+c9GeC3gmuSYNmzKVWHQAhSjCbzUFJ4jD339PPcu5F23dbbrQ7C/zNf+br5AJjLmbMWF8MhFPznEVU08PmmULcXrFqLu8Dfnn1pJ06yKMYqwgnGZzEOxXDmub1fWPbrdfO2Txc7sk7E9jBjxQ9y7cyZ07gNPOzcI1vcz/3LoTDXDXbh7Fl770MPued9M3FYh46fMu8orqPmT3qKYnHh5aYnmPdYv928cQ39XK22h96Y2cw/q1ess337j9iX/v2btmzFWkiFONt74ojd99632hPbf0lc1EbmIn/m6lIXidaMcr9HjjPmKhHvc+dlA+rzQKfLStcklYVgIIXpr+456ggO9a3lUWwfy/qmg7k5GMer+knqua/6GEd9XD+5dMgiw80lFyOONGIf9bnV5VILUdVNl4p60tQP1s+111gKi8bRwjNvhDFaQ5+VorLkIm5nXulsJ76vAXIAc5AP0VxVOHfGcLxFQ4jGMic2EBEYwVjOy4EM4v1L6ewZZ/02IYcq5NAQY769HTcsYpF0yEI987pxUyoaz4cejwtlJRTK8/cOZfawis8znvia+/BJ8+VZjbmP9ec4Y9qf4/aglyoKQUMcpAudR5y7DIQ+5XI643aVy+WmrTfbBdw2EjB0Q0wNM5YWJM9BmNNtOw68Zv5ENnYR4VmACEHPhFHmvuriMluRj9sEUU4f67MTFMBnspZuJSZ0hNW3js+XtZMI1WI6QnJwjine0o/ndSJEXCk9X+M8t/1Z44VCWAXxfDj17QJb+JdHOG8j5kERvLfcmIgoNFeFQnaVQzQpZlMOMJHpwRBDk5CjlazTpzhnMay1ovmjRb/IuiARr4houlnnJNIxo7HeD0GnSE65UWdlpDN2fCGsWJfzOsPMQwFaK4oEYZ0dwz3Wzz6gqZFeriii4iBBvvivj+Ac7YLcRa3iCBBFnV4hQF5fbPiHUAB/xG3qNUCAuNH7OiLivxKBNUOA/BHHzv/AS88QIP8DJ/kNfIsZAuQNPPlX/dYzBMgMAXLVg2jmBWbOwH/7DExHEPxxCYzpD3u69ct/JEB+e0799ef7T9bpHl7E+rMXU3pHerr6E2vcnkX7Uv29cFS5QDrBD2JJFBHOI2u7XO7Ca9RD2UtaSQT7ITnUPRb//bapU58psAef6ENpZuQ6E90DIB4DQZCBKvwcfQYtRP0EoYJPBmhanL/UFcK++MJztmatVLZEFKDMLyKWZPPmzZQs77RVa9YDAiXZ4aMnAYUbrJ286nCiAbw4uPOQHZceu83WfOIohct5LlKpg9zocNSjwWxkB1DPq3BSCrTjxDroYP0AdAQY+wHoLJifCu4G4E9Mi2KxIukXOc2GXlEiAqPC+WBnUFyGq9yWWAflxct4n4gSMSlllj311EuAjUTr4Igox/2QCMivqKIRNpN9xDL0sKlfAWEyhOthLop8FbQfoQ/DCxA3hPzpBABjf9e5wKab9zxJrNAdd9xFrMkAxfCP2F++9S3OMbE4f7799LEfkI9+r+tY2EQpsxdEhB/A4pDKKXG3HEE93oMrxT84HNCRouOsXCvDLRMDCHaApvpM+hiC2ei2sUEeBeDr4yJOstEOBMyqw0ESy4ZZ0V/qhpjgYgayAU5mE//tt4fa5r8/afMArVQ6OU7Jtv7EwSbUAAzPQY09xKZWSthqYnbm0cWRBgBcDvlxDsWvFLYfeN+7UVp20ltQSaxXrHO0LEGZ3USufyDq7Rgy39mpQ4gBYgOQt0KIrcYBNKQsagCzSQajYlCUvd1BZrcnMQ7BgBSTgD21gPnnIcTWkKMezsZ9EKBxHIdPE9FW9YDKIrfqLk0CIJh9/G82uJz8buIYio5X2JoFRF6cr0b1ShcJisRmYltOl7ZDhhDTRKdEY4vKcPwAW1B1IkaMiwOgB2T0ZENPGhZK/A6KtH1Q3Y45gqGPgs/z1e12uGTC/KODUNCGAOrRVRLkgVIywAgtsimBvYyzUQp437R1LQXSXii8610E2ZDKutnoSzkciUtKboRFBYscGOSn8UK0UlV1BUr/FAd0xEJ+jIAAHT12wim8azif6oYJRXmejzPGiw4Indd24pCkbiXIA8Bz3MVXiPDqBRiakzsXtWUEoFEUBCGAPPeD4rNEkghUXU1MTx2Ak0Csw8cLuQcAF1GnZxKVcgTXkBwqH/vIMgq+e8gdR2mN20dxJspT1z+7d71KsW2epaAO7aithGAbBLBVQaz6XgbIOG+hEJXyduYBRSCp24J/4SpKA1AetB8//lNbRvTJBopvx9VnwefpYyz5E30zyfkf515prmpl8qpy8UqxnJv63laOi/L4VJw0XKsA3BxdTZ1cdxwdU75Wguq3rAknEyXGSXS7TIxQ9BzqRab6mC3IzwNQ7SXbv8uS0vMA4ZJcR84AhMryAkqNk6XePYULp8sOn2y2kGiU9gvnWFsX54jC8iii4pYsX+o6Uw4cPOzy92cDrs8msqYBUlT5+ENEuqjrKDGRYmay2z1RupaWXKLrYA735ihjnkiR7lbG+RgK3krjolkM9/UExEd0AJPthC9RU3v5uVAHWjk1LvegJu8MSMZ+FMXqqQkUqQh42MPEDaXHdUFZzZjsaEUZDNNXgwtkijk3FVJn7ux4S4L468Ht1F3ahNNlrnVCEP1gx1nrR2QflxuLwngpvUWR1kOc1fanjlrO6nl85n772GMP2tieemurKbZhyNjUCBT9p4ohW7rtUkO3TYRwPYmC2n2shFidIK4hRDJkyoZl2bh+uI5yxlAur9z4TsDXwmPErBGf08l8lJWd6+a3SZTLVeTZy/FWSRRMAODsIq5VDXNKOOdAxd3ZuYCwEBCXiA1UvI06j1xfzdZtOAwuOpIikp+dBTEWh2uvjftOBLlisxQ35Q0wpzgiud88IA7kyEgGHFUUjGKHVIC8CpW1cvEF9B0tPGF33HUn92S1i5cqpcx4IfE7MTjXUgH+ahEA9EMGa86NY36QfVJK/jTU4WdOFzlgMBf3oYhjf96rmteIIpLnqe1PQ6YGunilAhwgnZzHYj5Lu7o/ePBK+DCJUrufmEWRKtXEIil7Sz0HPpA8+w4chMQZt1mQI0M8pP15rVs2h9lPn/s/7J0HmJ5lnfX/03vvvSQzmWRm0ntvhASQUAUEFV3burrF/q3XNlfdXf10164soq6oKyIIBAJJSM+kTzLJJJlM7733Pt/v3AEERcbduB+GzXDNlZCZ932f537ues7/nEMbMz/0cv0+2AuNUskQSqW9LBC7IdCCAae9AO+raxrochMQIOnOxsaLsaytRTtqio//6Sz7xdP9FurvZZnxKCKTRcBhe0Sl/s9//jNX4X7DzdsZ122QgO2oWQjaxpLx8NGTFAewBjLXhFLBLtudRx/9MWtpouu72mAoP2QLSgJKDawEhY9UDDNpqwiI+7raJoiWhXaILJlzxZdRF7bYh95/twveboAwlT3WzJx51klex08fe4pg9Dn27ve/3x4iV+TFA3stdy6ZSRDQD396pf3oxKRT9rSg4FyMdZMf9xIgyzlIxy6I5mzmjVwIsBHI6HIKL0KxNoyAjH3h0FFrYu7wRa0nRdft2252e4t/f+SHrLW1tv2ue1hjo+wY6/gYz6OGqn1ZVTVgbaZqeQXdK1tJxQJaQ1744gJb/zfFLuhb/WmE+Ve2RoVfWmnrP38W7mzKFuTn2gz2FD+C1Lr95ptZH1nfAbwreEZHiyvduHjnPbdZG7Z/XqM9FgkhtJwQeT9e20T1/7o1G2i7Znvkhz9FUZgEudEDwO5vFU31tmb7DXby3FnG0RJIh2E7V1SCIhIrQs3N7GEGUS4kpSTw8zzmozanmoxG7ZGXNYMMtzaCuSsdeX8TIeTK/kiCfJAaRKUxCoFvp++MsKa10I7efsEQmNijsq4GoB49xV5wKWt8IvuBckjBCgiH7JkZTk2h/I9mMnGysJocYmxchhRtYCzNRx0hdYmspvogEOrKyXNLgUyEWO9gTtWfg9qbkAGi2p25rFHxMbEEcZc5WymNyxhs8hp49vVc/yDrtQ9kjIoH/Ch4UDZaF+v1MHN0IuTpqb/7tVoq4+On2HOR9cHeCB2L6gfME8Wf7Nz8eNYJkF2JKBVbsEztoJgmgTnjHKqJDgoKVMSwaOkixi/EMONNuUzL5y22KM9wO7D3IDlMXdbU20mmHe+FrV0sBKVI4JnkukVQhJOB0qccay5v9mtNEKSyp6qAPIxi3ZQVlvI/RKhKqRHI+O9mvohi79pOkYKPrLt4ndu4cP2l/7HO5n/wpCvk8GZvUweJkYGqWf8v+zCt5xqTUrVpL6dsrB76eA/FJcHskQMhURS8rsIOkUMuppw+KGWdsoRaUQ7183MdKmS7KSWwNz+X6jSR56IclBjm8CH20uG8phX1YjD2lYEBEJ08D29PsmcoQPjsZ/6BAwb6Efay+hYJ4oEdlodTg1whPn5dAPbS3166ntcerV7+x1cfjl4mTq4ku7iv1+VSpglYv0YIEHd7L5Egrz30vjEI94YEyO+RPT/dAXu6I/DVHsCne/+3+s+nAxB+R6d/qzfLW+b+rhMg1/KjfHnBeZNJ/De1CX+PReRNvb6r+/CrXf+m//S3dvtNf//Xf+NqWmC6/nm1+6/pX//Gc990r399AuRVW3q3QL56///a1hodG7AUsF8VfMqiPwbMVWfWUYqj5cAjjFWFkqohHcSVSOdDuRpMUGmqAjAp3Mco6vLgjCTLe49Zf3XDVCyV0oc+lWPrvnSGnIZO5xmdDOgSR3V3JAeop3/+C8vFw12kQwSg+3IsqPa+uBuJf709+K77AYYKXbWkAOUUwKdfPfWM3fn2ewGTWjhwX6Z6H1EKBMplQKcgDlIeVNcd+KdldvM/nLHVVL2XllxwNjny9g+n4jQKsKWPQ10v1X2lAEt+T5gAACAASURBVFRDAFLBAMxbb7yRf+t1AbP6mg9wpQY9R6VlPyCvqmyHOFgmUdXWRYWu/N1bAID6qGzcuHEjFbZehI6fxYrAGzUFAe0c0gM5uM/COkWVyPJ/PlZwxLIIDA8HrEvmoC9gp+j0KWcF9cH3vtt8qPgrIXxatiPnqJRv4cB61933WBUVtwVHCrCmWE4lbi8VjL12+603cbjlgAlwIRVGKtY9Yz1t2DdQ/Yt114lT57Atasfqg6BiUurPXiil4pDKdZQ2Curt4kDrL5DFhWtzWAbwDqW6tgHgUfYvk3yXV9bw7/EQKB60M2oZ7v+5f5xrX9gV4hQXYTBjsoVqam50tg5+ADcC3+IIRPUGJFPotcDCIixXggDhn3thJ9XXWdgH3Wg1lQTYc+CuIqMlC4LEA0JDYM4koJcsQcYABUgkwQIByynAkDtuuxXAhUpQAAkPQI1QPKg8ZEfB89NrPPn7FD9TcLI/SoOdO561NctXAqJjTUF2hHIR+rCQkJf2s0+doMrf7J7bN1nl5WJsVbAVAhQfGyJ7o7QOJUa0DRKojECIalKqWMd8yAPpwC4DpQzfFNeaD30jPEjZFhBhvL8HlcJh/PvMTH8AvXhAWWxkPIJtAJXBmYsNEBYkWvCc4wmQHQUYJ3rBwgGIRgAEPCErUiDRFmSlu9yTZ2mnEADZIWXmADLJnmQuVbXr1q/jPkqdZVg/9zmb6s8wFAr1KD3CBSJwvQMEbB8iOyIiJhFEBjIJ5VVkZBBhq4FkuvChE0haqNyV7KWqvB4P8lTbs+cIgJS/5S/OB5iNtUP797vsBWfRA1jSC3CnsXCCLJosQCQv8jB+8OjPLB1QsR9A1Q9QZs3GzQAmXXbg8AEsbhbaDRv8rLB4FOsOKvQBkAO5lh5Ign4AN1XsLlqz0obaGgg2P0/AfCSkpkAWQFtUDzWQLcoMmgVge5HxMI/A2H5AHhFtTz/5pN2GEiYepdQYlmXKi1FbBNBuvmQ41JaU44QWhE3SqJWhSErkPSralKcCUIJKZA7EayRjVQH1lXUd1jQ4bl0+gVZQ1IbnfhyAMyHWAYxh2sifyuUugJ2cvDzAsgRIHwhGQOVEFDKlJee5tzhyC1Ko2m1wJMmBglLLzl1If+gE6O2hH4RYJiDebJRgsvm5SK6FcikUUrtq9So3r4lw1WQ5Wwonz3GXa+IJOBVMm45SOat8H3/mtGYAvwBIWgXPDkAEhQFOewACBaCsgKpxWRFpVACrnx1lntEYiqEPKSPFm4DYUFnAcS+dkFGBZPUME3jvjZQvAKKvGnuiytZuK6gm2HzbHJvorrZFOSkWhqJuAJXIhWJAsZx86x7zsm98/6zNINf5zvu2EhJ+2VmpSd3z81+iOFuXZ0uxdmrG5nDzF7ZYy4/2Y5MzZbUX682L13ZBph45RybErHCLzsG/3yfVnn36SQsabbdb1qXa2zatJk+FvA7aWsTroYJjDgwrL62327ffihJup61ZtdYtSKo0Pl9yEdKO6mIAzOWrVkCChEAutJGbEo41Yik2MzPcIlUNUTKErYoXgbqTPPtlK1Y6YP7UmWOQJUGWP4/1h7bxHfO008dOOjK8FrI+l+cuMqKZwGEf1phA1izfAKyvqMSOYkFEoOWyoaRI6sE+q6KsyDasX+3ID6lvBAa3oATIhBRWZX8SZEUbpIXySKQKGgdYLYUYli1WTvYs5sQanmuYq7RWNXUIAGYQnykFSD99ZJIF/M7773c2Ni/u2+vsryYYmP5c0xjXqT40gi2NqtsTWKdEokaizBNgnCKiBHWFAPf77kqzp3Y0uD7C9MO1d2I9GeJs7zIzMt3rpQBJSZvhcnQKsVOMT0gGtB91ihQRQ0mA8J0QLu++M8Z2Hwcsrauy7ZvXUfHeCuka5tR+R5gLVrIGz0YZMQhp1YrycJDq9RZCj1uwaMucmeMIwXzW2oITJ+0c7drB2qrwZo0f+RzesHkj+RGx9qV/+WdUh1hmYgU0LDUCxEwyYPdF9gA9ENynTx+37ds3YiW32P7zsV85QvJPP/IJ+8Sn/9bm5C9CtUVo/LatjM1uwO5a2u95+sF8++qfLbZnStAForIYLqPiAyKms5VsKnIV0lijh5h/K8htuGHzJvDiKUcURwBsDw6PWcHxQsZArb3nve9n3mN9Rp36re9+l/455jIiklDM3PK2W+kvJfb4E0/ZIP02CRvKWGztKiCnlQ8i5WUP+4sgnrXUl3v+eclv7WHv+HaDU5HK/mvD6hVOzXGEIO2PvO+9VglZILVhH1XzKdncz7/+m33yLz5IkUWzpcYG2xRrjTLHFuTn02aQ+qhvislMqYAEqYf47IUwH+B6vdkDpc6eCdHbhPI1nmfVzbMaJ3cKdRi2h7JYikFtGIq6IiM13iJQC7RhKRnFGj6bvtwAeXjk6GnmuQnyye5yBQ6+tKlULiLTj2Dl5smeYAAlAxwIVnaA2TzDIDKRJgCxtblMY17NYcw2N9bYzp1PsSZqz5fC68hZor8koB5SYUc46rc6LBL9uYaFiyG5erBhI0PDd4AQOxQETz77jOEgSG4Tr2NtGGRvkTdv7pXKHNbIUdnVXboEoD7KmkwA+Zq1tgtFlT9kzADPdYhFXgpPEYEeWJOVfO2K2iPnMxecHdkEc7KAfAWc+7I+KldOJEZSGu3C/XqztkbIQssvCJu8C8wf7ZA3c6yCwpIW9p7d5FKlZaSwp41CJUlRBJaGeWTL9DUPku9W7JRRVcyDfbynB5+RTPtKSebHuGvh+VAi4wiI5RR5lKMirGLPNcIa2wzRIau7Sf4ucqGOeSiBeUqkXKBIIkgGV8WEylakmz/FF4VfnW+zPnwU9XOenTpx2lmupjGnx6FYO3BoPzadoS7LTWSczg96Hk2ooaWeU/aHMlLC2b80NjeReRPuioK8IDgiKK5pZd70ZB/ZR/+RfZb2gjrEKCNOa57uSUSJFDDj7C1H+FOkygjPZRClkD+qoqAA5qVxCJtxb/vQ+z7Kvi+KcwQEsRd2XCGxtJ2sVGXVh3qNNTaAYqcJ7k/kqRcEjALpZVMq+fqUCAqF1jv1yEvfrxAo6jBYdr5Co7wemPA7AIY3M3fkVbOFlOxv9PXGB1xe/fIB8Xe8yRu9/srR8tW2ZP/1o/h0B/Dp3nG6A/J0r//f/fPfZSHxv7tVrqW7v06AXEtP6/Wu9WrJj6t9/bXeftf29V/d+vfy3uQ6CXJt94Jr9+qvbv/1WgL45fd69XtONz5+v8+/8jmvXwDEwdT9kJxfWQvpNOCGk/ZGcoLS/vYlu93XPKYru19heVcqwF56m1l/tWUqiOruwr+fb3f/mBBeBYkAWvajhEih8vOdqBsuEe7ZQqBtckqa7UeVMZecjMUAJg9979v2Zx/6oO3kMCu/9XAAgmEOrs3kPoSh+EjFymEvNk85VJMfBTwZAFzwAjxq5WB46psb7IMPd+D9PMPO47cehne0QOMR8ioUyO5yKCAiRK40AzRtB1yTt3lzTRtqkzOugm4ZVeYCwnRYq8ZuQX+XX7+UKJK+9EN8dPFnL8DZ3LlzHdh8GIuPEZXBcdiqJfBW1it5AMk+VGJjouGsoMZgjqIA1WMgYjogDgSurF25wu7CZ7624gKApJerMO8FFDmAnUYbDNSiRYvdAdYboCwP5UUPFbZlEDsL5s62OGxbRIDMSOEw6YuygfsRcBFABV1FZQPWIpUcDL2pdh/F5sDDogAXcf2xMIDxOoI2+7ieuQsICgf0USi2CgMDsEcg+cFVaiZBmPRQDdoN8Hqe/JPCR7bal/dFYiVT5rJNVEEdzr2EA4xcLim2dsDIGzZswcYoyllNyKqqrLwC67BTHM6TAPFXA/yeozo02ubig62Q83bA3XjA2lEqr1XuLzJD3/KF7wEwCALImINnez1KkRjZPnEoDwQgxz8BezPspniNNn9jEFilCuMEnIgjyKaWsNAiwLu+/hEqo29yNkopWMZ8/3sPQ3CYfeIjb7M+QPie1jpyR7CyIk6hmVDspVmx1lrTSh8JxC2JQImIVDuGvVmJLP4pPkS8ARmD9RZ8Qjxgax/tPQKhFM7/z5lNuGgoVedYE3UMQ1B1D0IwKeeE1yETGeobwboJ4JRqaX9AgQT87iMF+EI8RQBOTHF4P3XujAVhH9LW320Zs2baJGzL+s3YktA3pN7woW1qse1RRkY69zOKfYSsgWoBGc9cLKfClMYgV2Tj5m0oloqocJdne6/lzUokrBpChYBvX4AGG/NFEOKFfz4V9oC9NS1VAJvxVK022DIqzfsApZwlHEqpBkCPIdQigSgPqgkK6gHIHKHstRhgMTYxybbecqvLx/HywzaNAPAH7ku15/c14esfC1GTbQ2oBEK8yAChErwBZdAKqn2HuY6augpAC3JR6HOBYSlkipTjW37ZWafduOUGKkRrHRkiML+XitlBFFApKF/GaO9JKmmVn1EDCBQnZrajlfD5OgCqACyS+q2sscN8IVs7UJl4o37pw9tv3UJUBpBETdWNVPZ6WwMV4rWQLj54l8eS/eElL36qVX0Yb77MO6NUL0tVobD5IT5vCsu6aIAeWXsJ4Nu0geBqPOpB2+xnj+82PwB7pk8UVpmQOtEAuRByAJABfMcnkpvBa1TFLJsQqQBkCyNlQT/kXjbg3zi/PwnI5gvh2gnI1wGwFPSSRYh89kV+9EPk+QGuaVwqWN3Dyxel2llswTYg1eu0Cnz306laj2Ks9DJX+NEdEhnvwwBRPYDQvhAnw2QkTNIOI4yNMp4hrmFWCje2YEmWhQy32ozoQPNFrXWmiEpk+mtiVp7Vdfbbwz+tttXEGGzZshwSIgDQ+hJ2Vj02E4BPANvqpcvtWQDoT77wMRt7+jxAbKtVFdeiwAuj73bbzqN11kHXS124ysITFkFK43l/8ZfWWFJjn/8/9znA8QJjeBCUtFdBxcyre3efs09+/IP2wo4XCBNOQ3WTBsDdjPVLO9ZrzSjXCFtmPs6eMxfQPpmqeRRscRF2/GQBmU6rAG2jqDiuIvejlnl+BiB4H2qITBcqv2DxHCyZKrA6mrKaC5XWUt9sS5csdtXKP/jBI7Qp1ex81aDWmZE1y8ogo3VtHtjKKNchiarsFZAyQSi3utsqARxlBzNAOHUVJAL9jMryNNaqYUDmeLJG8rG5KsEGZybzmULVn/jVE8yhkbZl61bmrstWAlguu5kly5Y6YmOIvqA8jlLm23KIQfn6ywbrNM9beN4Y4Kssr2IhBAtPn7QH7p/9ytL8s8drneVaC9XzfRCID9yT5n62Z08n8xH5U5BjgYyfdmyKZqRnUsXfAaBaQd7WcouC2Pn3h75v0fy5cs16yOvdrGnNth4brnrWGC1z6IXswTvj7Os/roAwSLQklEoL5i6yggM7rbGegHWAW4Wk+zKPt7O2yEJLOS4volZauWodwCRqSdScxRcu2YsHC8yLIO2NW26E2MmwH/3oBwDQiOoYF7l5c9gfJFsec9SXv/x/XTj4COv9BSwxY2PiXWhZByByDHPqRqwuP/oXH0fFN5O1Zit2Y812BAVRcGiEy0CSck4Kj9r6Cnv4syvtJ8eGaX9Aa9ahKNb9BMipPlSBTaiGQiAcFgCcVzEfCTTOxFJohPb2Zi9wAgvNNFSfstFk9qLfoixDrfPkMzuwZ6p2yiCFRfug7BAZ8qtnnnWA/zIUrLrXfvrQGJY/fQDu6WSbPUeWyAT/H4+t0x6UIPra+LmLqASw5aINZU2mOe++u26zUAj7H3znGxbP+F7DPBrO3NJNVk9GZr4rluhsq7G0hAhLR1GWkRzrlK8JPMdGyI8SSJ761l7sJFGzUhAxhY0cEUAmX8cBQO4eqvX9mVtGRtjwQZh4kNXRJNtJ1h5MCiGn0rAGTCH3g2wm5u4ksjZ0HYVYnVWwds5fgIIGxaCeu+yr2hmfixYuoKhln1OF1tGHRKT5Uzig/I8p5i5Gk7NCmgG4HhasORiVSCsEUUO182T1IJulmudYjUWZF9lcM2bl2iX2HoOj/Za/MBf15ICF8Jnzkmcxx3cTfq57bLUh9jLtqJsG2ZgmZaRbAm0rQlQkYTkKL82zysNYyV7vDHajI+xVBiEv1LcmZYyq7JZvLLaZf3XW7Yu0NniwOfZgczzF2JV6z5P/D2R/EgQRND4+5PYx4bRpOBaDXvSNEtQmshyNRnnbxj22SGLN2r546ULGoAfzcwsE9AXLIHjedzIEm6oKl78xAPlRw75I6pNIrDej6ZfdkDkq1pFdYCAFC7KQ2vPCLlu3eo3tZ684yZwUjvXWBGqvCJRunYy5SBRtIs193LVL+MHmD8WxLAJV/FL9/Q227HNlEA1Y3ZXWYI+IWpk9egyfGYW6b5Lf7GTN9Wee0H5MRIIIPuUmaU9++OBhikBCnJXd0CTtSR/qZg+eRZ+uQYkYRDvISkyKapEnsueSAk7tmQDhpVwm2WV1oxSZoH1klykFzigkiB+ksyaaUUg6T8LQY8Li7d673mlRIRTlDHpYB3uszORsCm8CnO3jOET/GONU1Vt+XK+qtcYgP2Qnp8OLVFpvTIDgnzYtAfI6AIM78Lz5wMN0B8Rpfz4NgTEdgSIl9tU0w3TX95oz5+v8z+93AJ7uXf63/vw6AXKtP/nrBMi1/gSv5vrfWL13Ne98/bX/f1rgate/t7qF2P+fp3D9U/67LXB1+6/Xzl//cwTIS+TE6yigdbZzO/mXpCSvvp9fEyC/q3VEgLysIL9Cknhkf3TzlCfWGjFUvUsF8n8OBQIs4B/OQWWAw1ke3uhzqDhtxcIklAPbbg5xgeQYbCT49OQxqtJcRSuZFhyi4wB9FCxy4dJlp04QATIFOFYPWVAJgZKCiqSovIqQ4hE7/Y019r6Hu1FdIKMHOBBxoypxXw7xUpYkATxmY9uwZ/cLToL/nvc8eOWmOZhL8SHLH4XeqlpOlWqF5H4EoDgQSH3jli3OdkCHrDAOl22QOfo9VTVWUVXZTeUaJ0VCcfF7By3PhRxRGG8/4IWAeVlhydt649rV9hiWH66qc91qWzI313Y/9bgL4s6ZjZUMQIQ3oMoRqqClfPHnwKsK+ByAs0gAh3CsForPncYqpt7uvGM7AdLYZo33Yx2kgGU/rK8iCSCtI8TzEqGjI853PYUA5jHaLpK2rALkVphICGBuI0SIbA+6Cfwd4/AsgELfqnhXkHQnVeACKYrxkD76nfV2179UOIKiEwAykUpBgQFtrU209YCzKEkit6S2ogZAORYbGyxRFL56+JAFQERt2bKJat1jtn71cqr5qEKkLZS/EQKoJH93VbyPcp+qGBQLV0E1ucDyUSwtxiGu0vH4T+KapQKZhNDyRHmibJcRrrUVxcuZU2dsNmHxChwdBuh4cc8+B1Lm5c8nswRQl2f7IlZqvQDYD95zB4BzFzZsFSCJhKq3DBF0SxDnZC/WQl7mx2G/HdnHSECCdU8E2u6jJbLfxjsbvJu+HkIodQjAeTsgOqERFgKIPD832Aa9g62O1zUMjFtNO4E6/C63BwEIT8YZOy3e2+JRGsjKJZVrGwYEOwXxlg3QV4LCQ2Gz5fSl5Mw4S8pMsVRAJ9n5NAE8Nkttw70PAfjGApzmkmfgSd8doL8dJqx2mKr+eoLc123a6mxGAmTZBSAcE+WPZQwA6EAHgBjqFICOyNg0ByKcPYcFGR72VY34ogNiCLBMojqzH+DCh0NtGGPzaMFRsgyy3HgbIAw4JjGV328GdACopwJ7LSqoQvzqIyDkemjTMOzcbr81yXY+X2MrFy+yYDFHPKMeVE2V2F/oGalqto38i3FIhXH6ZWxSFvYxP3bE5Xws0dTfowGU4lBN9BD07kU/C5b3mDyxeG0v84LyImoIvA+lP3oBFvZj2TI26AnQhsUallqdo1CPIQSu08/6urC0wtopmGfQgU2OF0BfH4E3raqYxY5naLATsITgYsiCCKrw+5k7/BUcz1gXAKqqUuX1yHYrHmurYfrk9ltucqosL1Qkuw4UUqkv27IJLJuyqd4PADivdqBrMoREKNZ/AnLrlIXEPSjjQNI6TT0ivpKpsPZGMTEuwIaf92OXMsx4DmA+6YII9QUgHYRUHKYTKqC6HqWXbMH8qJRtxept7bqVNA0V1pCC/sx1EcwRY4yZEOauCSkIIJAHsOzxQjU3SbuMQfw0o6SrrmykUwfaWSqQs7ITbElahCWhbpoa6LZndtRjV+aLEireSmpb7PjpEeZlI7MEUhYm79Ff7LeZ89Lgf/0ghTtt+eJlEBUv2hcPfRoCpNh6W6st0i/a9uwqsFZC5IvruLZkcl8SpS5IIC8gz3rbz9iLO3bb333iHcyHqN8gASIAk88z38ygz+189gXCsDe7oNzG+iZLg5RVKG8lc3clBFkC9jSab5WX8853P4D6owQCJNJ2PPcUFoK3MwZC6WsG4V2C+qaFEOd0KpqHbeHSfMavH/Ozpz39y1/a1rU32te/8jX7sw//qesDL+56AUXSgG3YsIGw6HMOtPODrIrHgkbV+z1kx8Rh3ThOH2oArL3jXXdZ6+ULEC1lEBKQjoyNF/a8CIA/zxIADHtR9Cwn5LyW9U4SSn37AZ7KBisaoFe5VFrnLpLxIMXGDAB3RWkFY4Nz7PhxN496Mn/lYMdUD8E+wlwdzDNQ5pIXa8vatUF24sQYVoPFBBDPsdWr5Mv3668dz7WhUEungrtOeLbL12AycQqQWJQiVZX15KHUvBS43sVaHIo7XwzqhiNY4zQ7pUY271tUXAypC3FHn/nAfSn20C+amP56bcOKRZZA8Pnpk8et5EKxvfP+e+wS1lW5zF1hzOcdVKJHofK8iK1kOkqIXgjpFmwFT5wshMgiiBwyZNGy5RQU5LOmV9jTT/8Ky6AOi+ZZ3IG1mPJOZEkmi8Ze5hwpFc+ePecqurPZK4xPDaP2yLX//M9fYjUGSAvZNTbhxXvVs57nAeR2837t3JevfecTua5hvrNbnp3MkzDUC1Cr8jCZq7ztEgRTAHPKAsD7AdQXg4z7CHKRRNApN+sAYeJbNt8ISRWCahArR9ZoAe579u13weQfIJ9DFdHas5RSoa9MrkXLV2HFlYv6L9B+/NgvrZRMqhzWpS7W+jruv66V3AT6do3yllgfCr680FZ+tghVGspIZW2x8IRAXC1fkGel5wptFKXZykXzIUi9WEuDrRqlVBh7jd7uZpufN5N58ZKtW7WcvYOsRAexdauByAi2b/37o6j9sG6b8LQLEHX+AqHZd/gFYubEPB1CkFszzyUsAp9T1v5+EbKoElRhHwyJn5WRZDkZyeYxhLUeCjxf/v2cngMKq0T2C/7saZTPpL2K1vMW1i310W6I9FFIARGbCkL3ARzX2jyFMkRqhSzUjE0QZ8vpRx4slOeLzziwPTEpzQoKCiEmvMmO6UaVEAthji0phIO3vwdtRX4baqhgQPIzkF0KVK/AOtETArGBfeYE63gI6o94VFGywNOeTjk2knmoYGMOa2gbVn3d7HlGkDNLxSICpPxby2zWx4rcuJ9kklb2j/JHvCGxpfQIgQDWWjTGfD3GfBLKfKvilmg+Q+RHO4UC1Vih9bAn9OT5TKIKa2cfGIulVFbOTFTJKojpRaEBYRuG6rRjlKKNBopOUiDdIXALTzmFWyhroJSDskzTXCFFRwj7ZPXV46zLSymQqWIPPAwj6g0J4qEAPr6lTPHR5pf7lNJFhICTbtN2Wn8ufWelLfmbS26uaya/qx+CW0F+/RSi+DIesii+0HjpZw1Jwl5LBLeeo/KYVBghNc0piC9f9qnp7B97seb0ZGK5jNJxyaIlKPfKaROR9gQE0n6xykRhDpTlqlRkIex/wiBOpKppZU89xpgOYp8rssKbcaY/+/k35Q/5YtMW4MNn0gcCfELtw+//CwpAQiEf/bHXY21kTIlglkJTtpGT3K+UH3pvFS9J3axipddK4H/TduTl//9NMuPV//8GRMebrASZDkCZ9ufXCZD/7tn/LfC66wTItf4QrxMg1/oTvJrrv06AXE3r/TG8drr1efprfL3q9Olfdf03rrfAH6IF3ioEyMtt8V+7HzA1HRSvUChXCJCZH9oAAYJVABWK5/55sT3waK9FAgrO5WDczkG3ubrSFgP6dnMIBffjgKfA1RoH6C4EAK3ERmPpkkVUqO8HMEm3oyhE4gBQcgENTp4pwppmHhY6FVR5TVrhxVIsVfypTOcQS55FySNb7K6v1HKYDwbbE3nRCMgUaWfJE9mGT7qE8EeP4snPiW8JIewKphyl8rOVykGF0qrSTQSHDoPHjx9zhzE/qjkzIW0UiCJP53AOVQrQ1cTlSSVje2efy0eQVUkAB782LAlUdRjO5+p3BOjWE4A7Ly+Hgx62IVQqVmDj8sB993D4bLGm8otI+z2cdUYb1fwj2JCkpmVcAc8AS2UzVUubRfK5Kwhx9SeQtLK8BOCq3N5240YsXPoBQKiqpCS6E0/sy1R79mDt5OkdRJglvmYcF5MgnOoBoVXxGYciQwGabQCtOnAGAu6JxBqn6s4XcGKAzx+iivkUgJUsFoapjDz7w23Yi11EQYAFBmoEecb70nYKo05OjHWh9pMoBRJjE7HKyLQXd7/ofK9HOIzGUrm/EuKjH+Dm9Imj9r5332/PA3JFA/AtQ/UzQLvKkkxVe1G0WQegbgefsXrFMlQJtQSN5xmF1uSFQ3oASHkD1nsATg9ja9LV0UNFcLXLT5HtTxwAUhHWUCKPVGHvAVimQF9ZNgRQXR8FsJ0OSDpA5fBoH9YskD8DVMVHYoEy0lxp8YAbxEpgZUVoORkGgfFZ9sQLB6nKxMMe3CMujrBaiKhuwJRayufDwfcz+M5MirBqcmlaqaBtBAyvJWvEj0gTyaI8ARdmZ6pC1NMmIDBmUs0egf95GbZNTeQbZC+ea5chCFsgTWITURJwr2s3rueGUeygQpCCqIpQUgWTEzNYzwAAIABJREFUy35jJqC9bGF6AfYKTpywJiovI7GqCY1IoFKW6m6qnocYCxRVUjE6icf6HEg+8hOwg2skLDwmOhlSpQeAsNVZsPiGQGZg/ZVOpeYw/T4CsKWa0OhsLGkUXt5JlWXu3Pn0n3abB9B9gn7RjXXdDCyAVIlfVVvlvM3nLpxvP8P//yMfWYb1ST9hsASBQxhMya6M51YHYSEvdim6ugDFRN5MAu6fLS4l06cHgDsFAiELe65orjHSKbbGALx9wXJElikkPQLQe6iKCmaFp/P6QYhIbyywxun3o72AbgSd9415WGkjQGmUr3Vj7aH5SS4XIfSFeFRkArWmaMcAql27INNEQgxjf5IA0CoCpBzlVzifL7BI1b+qsq/mM6VKuRFrHp4iNm8zBXMy7tvsYmUz9nIxjhxVTssQhOA4YzYaVUBScoKrvlXVqz/qksuQQMo9UBuoynkUVUggAbrpKBgmuSfl3cAdOwIG5MkKUbmp6nYYgncCAmMI0qwKYFcAZTDKN19ZpaTIY30KcjTI2V2FMEaneN9I5iJZX03wWcOA9qOyg6JTDaEkqYQ0bse+KwRwqhobHVmy3LJstoWMQ9wRmH7sWI0FRvvRlj7WS3s+t6vPbn2bgtUJyeY1jVSeX4AYCQdE6+9tZ15abs88fcweLf876/35aTJZmqyyuArwNMiOXkSdBpA1C9Kjjb7U36VMgURLzYrGgo7QedoomrltSgAYoNWPH33U3n73223387sg+2Js0byF1kbfU26N1HXPEOrsxXwXiUe+fPJls7N8xVJInHTmsRHb/eILtm7dOgDvMCqnI23XrgPM39hdiQzi2S1dQaU9OS/nik+Rg9Jq2zZstZ1PP2fryLkR2CfCUQtZDvkjCkCXt/269Ruocp6wQgDfaO6fpcepPfpQ7mxavwKyMt3Oo2rMX7iYub4OdQO2Z5AkFQC8CspWdpQyPfKwJEpi/m1m7cuG6KjA478Ny5gtt6KkOn6C/J5aqrDjAP9jLHvRa6XtJw4PuQwJb0gnrVFSJK7fGMp6GULWUqnNpPq6n3l4/4GDKBa3MEeH0d9KLAX7N6kplbk0yrywasUS+kCfs75qgFQ4d64UdQXqDz6zGTmccmtOQap6Q6DJviuPsS8CqAbV0t79B11Y+igLxt/95QL79qMEmI/02rw52S5zKJ+8ABg3wo7LbB+WlqtXrLAM1vAOhddTiR2EmukoOSBDjEv9/RjE9YKlK11GhpRRdZAA+w/ucwHM1ewJkvn8DH4WAbidOSPbKSRLUC6p7VtQhU4wtuYvWeAUooOMkVqIslhyOgS4f+1j2b+1v/vrR1CKYTmZjRJICtFBxv/SjBhI0i7slBLs0J49liMrINahQNY3f+bfCc1DEEZai5tRxCVh2zfBGhmMJSB4K3k2nvbEU08xd+W4AOgEnvsg9/c8a2AZasQ//+RnrITCgGLsGD1Yi8a1ZyCzaBICoB011yAAfjn+o37MDxewx0smQ+zYlxdY3kf2QwrNdsq9MaSLK7F98gQ8DyLDZA37AF+AV0/ZWLHeNKE+iYkOpXreWBObyW3AppA5WnuBhuYeu1iGlV5YnEKt7AzqhH46sB97pHEp3cIC3T4lOjqO/liLSmmOHcYSTsZA3lI5oPaYQi+SEBNui/NnYWPqb36swePMVUVnsLkMT0CJmIG1ImsG7SqLNe13tF4p203eqLJaHGT8tqIE8qIgIXPmLBSygY4AiQFU76CQYu48lK1Yeh46vN/ldwShqtvzIgUUgdEQrUGMvynrYS2RAiSBOW92XjZKMkhg2vjYoQKnhhQ5mclzOMJY8lKeB/02kjUnjIIFgfCyL/WBTKylb0VCNkxBVvZCLMvuUxtfjfXSry+0nI+fd/+vYgwRIGMQINrrxGttgpjwYb+mIhvt7YIhfQKZt8IhXnro52XYs/UyP3uidMFpEezeB5ICQSnrzSQVFCMjKNHSErh2P5fJVHqenK2GVpcbl8m6su/QQULtKcbAii2Fvii7KCmStQ+NQV0kBcgoRR4lKKG0x5ni3ye5/iDsqaT68Of+VCgRwP1PKstL10//FbkhBvT815bY2n9iv81+qIlihkQyYaQGFOEhRVTOnNniGHnmCojHgo2Nj7LDtA5dQrUlayspd6YggKWaDMTy0YuxchElaH5ePsRXi9TkqD/8aXNUmIx7Kda0/smCa5xBIxJE62AnCpBuSOVgrj2IOUoFMNpzS5XczxgJhsRubybzKBGipXMQUj+C/ZSv3Xf3AzZnVh5q7H4I1n62WVf2sfLmFQmi4gKt81KVeEk1/KoDym/9nTyw1//6PYGFN5kAme4QOx3AMp2F1dUqQKb9/FeFs093L6/38//agfW/8wlv5ddcJ0Cu9ad7nQC51p/g1Vz/dQLkalrvrfHaN96nTLf+vjXa4PpdvFktcHX7rz8eBch/r/1evX96iQCZ8SdrpwLJiRCAqAqyFz+VZp/ciV1DWyMZCmMWBFgXjXXSABYy86hqDcCbvgkvaZEVy6gar4AASYRoaJLfM4eoImwK5uTOdZXoxQDZ7VQzBwaHObumk+cv2igV72VUVWojUPbDG23z316ErOh2RIXS24N1SAaoXb58qTsAC2APgBxR1oFeg17EVQfOQf0hYkNESA+e5BeoZu0DUNShLhSwQAczVeK1YE9TD1AjaX8wVZMVBAYLHBIBMoPDtyxL5PEdzCEvUpkOVP9REgmQy30Dnrc31pm/sg7IKBkDQEuJDCDse5EdIlx1/vyF9jR2Gnfe9XZArkh77LFfYOey0tlOHTq4H2JoIUDdKgJNq10WRyse7FtWL0bJAMgpX28qYC9gh9TcQgBmDEAQVjkXywjHpY19sFGIBQwboFKuF0BagZcC3KIiCJOnmk/ZF578HoX+zqJC4JTIHAE85390s73tC6UAX2MO5PUCANDBXwHEsqNSBocXyL0/76Pg2zYAqbT0DDtLAHoiYGcE9g/+KBzm5+fYhbOnbQGH7CrA4Aza0A+QWcCjyBi1s3zkIwEMUyBWRvDN3rxulQteHccf3psqfD+UA5MAef30nz6spU6ereJgTVUp4Mn8/DlUcO8kQ4T8C+xsovENHwOwq6AqMR07ilAO3X4AGZO8Vu/XC9HST7UjUJD5D3Zb0ZEe2jsOYIdQ7vwlZCSgJjl6HssSkR+AQYA/QxNDhOCOWn23GRnntiUviRyXSTtT3mRt/F4nhEc7gqAACBBVoOfNirAYgk09ANva63tsRlKwpUDoNdBnhzisDwEylfJmoeEern/NWzCfIs9xV9VczXPuo8q6A999Aew+gBaqCs2helWWbYXY6tTjDZ+SMZOqdtqL6t4Oxsek/qNSNpq+dfPW1dbTDhEIID8KgOjhEQCh0oS/OjZdeIt7UgkvED6F95UyKZl2u0DlexjAlFROL+7dh5orkSB0yDYqUBXu2w/AN44aYYo+7RdIqg3j6IZtt7isnne8K9t+/MhFlAh89s032GBLDfZL45BZBJ8C4EyiVukhP6WiqtG9z1EsfATWhkKIrWCMzplL2ARA0SgkXQ/ZBVJ/FBE0HUXfSAEU8oekHASMFGHa3cS4p+9NcM/jXUNYiwy6iuTzVS3WCYgjHkRW4uhEbJLw8/m5swDoyNQg+CgqBWID3/ko+sgQ1byhgGRhqGtKAaUV0uwHAOwNmKSclrOEVXdzLe+49x5nVyeAL4F2Ok4AfGs/FjGz8wBvgrBvqXOgqsaGN0yGN+M8mH8PwxtdbekITfqKqqJ7AZL0nFKpzp9DVb6zc4OAkuJF99ZKtf2Jo0cB2Dc6wmSKe+gGWKsFtO6jOlaB9/G0h6/fFIBbOxZh8VTHetHWU1ZH9bkPzA8cGjZPWK50U3FMG00xH3TxZwUV/8Mjk/jfh1tSTh6/M2LLMvBZryNYGkJLVb5tvebyb7wAocqrdL3Yl6SY5VLle+JCme050W0r18/Amq8RsHOIqvlF9pEf3WIFn/0Py4gj7HjCzx771SkbCY0xX+aY8DCeASTcJARMJkoZb4jIGOzB6iCDNRcqdLeNufnxxx+z9z74bhRbL9iKxUudaikapUJ9QzOqoz57etduy128mOpq7M8YD6p4LiVT6K67b8OSK8u+9+1vUsWcDWmxyZFF589fhmygfQE3p+hXM7LS6H9tjK0yZ9uTGJMEeAspz/Ur30Je/yIXkyGtZE2leX8+QH4XBLJAZan0ighT9uK1cWSKqCJ8IYoBVa37QuaXoGBRJbkC2JWrIULDm3lH5IIyPu5++9vJWEIdeeiQI0hlUyM7LFlb9QJgNvDcb38gz5orydRgPVLldDhr1cLlr1V2aME+dnjQAZR+qlJnsglmzBbQZ7ZiraX59DQqxuVLyZdgnim9fAnbHuUXeJLhRBgS6/OZM+ch28kpqKrD5ijTTlMooDp4Ed2DkGiLsQmSPZIUb8UAuxcAzyMgpUapmP/L96bbj57AJsdnwlYuX4Rqc8DlQYnoVu5XMZZ+W7ESC2IchUg1yfNTkHohRJHyXESIpGWg2gMQr6FPb956o/30pz9BAcA1sQYvpc2//b2HXIW3C06PiGaczCVz4gTzIX1v1RrbsXMnQL3a2scRncF8jn72XZQen3yowREkqgQXWeTH2FBRhLJFulCNaa2Zh9VVlGcXKotg1gY/+8oXvmD3bN+OoiXyCilHxpAHoHA3v++tYgaUYhOQpYOMp0j2IJMQCb2A7r8ko+jPP/VpOwEZt5TrOnjwiLV09sA3RNrazVuZo7vt6NliK8dqzQ+COn3WbJQMk/b8/sM2k3UGDsORYmeZz1PJ9DnwxVxb/7dFqFmZg2GAA3yw0iTra90KyMD6Krv3jlshbVDTouYb6mxibRlkzRihkKORvhXB/NLHWGGOCI+zS2UNjOEoKzh9ERKm1nLmL7JiMs8yANt9UX9MMvYVq+XN2q8iCtmTHSo4TpEEGUvsMQLZq6WnJzkrx0DvKYsDuJ+dnkwN/gRWSAUWHJmCyomsCNo6A/srqUJH2BNIZSvFqJ6LCjsmQNUDmbO0bowxJykEPRjSYAowPY590hjrVWZmmu3avdP139KyKuxAj7IpCYAIyGKdCUGdOkjmVLNTGi5cOp81iryNM2dduLYvSosoclpW0P4/+vFPGE/0dd4/lPwv5fgMQhpIQRbM36XGkx2hn+zmYHo0XjUBl39tvs3+eLGbi11FD3OxF/cgO0aNHX9UN7JADIHkUcZJFOO2nPXCj3konPm9kzmiAiWY5tmgUGWuQfZTnDPG3BPDfDLA3mlqagTCmz0RNrHjEGkXC0shrSA8GJO5qKCkAGlhHlQBjTJ3tAadhNDZjA2d8ktEGiVjh6U8kC4KOPq4L5FM0VxLL/8vMkY2WCItrki4PSgMWvPK/n7d56tctksPa43Uxt6Ei4tsUP5OC31Q+VXBqFq0dknprHtUjkcqGTYv7HyBdbALIggFMO0nW8HIlyweWyHbY1COyYqrm/1zJvZ6suBTtody9JSnJPJJ85zs+6QGEfnb08pYZN6UpWoY+z5ZSYrwEXkSzljx5jn2QHQMYeca7I+1F4tSAnP2jTdsIy+MjBsv/m1gjHUVFSWbWGV+hLL31ge1sg/VnsoxMlrU9C0Z7yt/Qnqh8v3dX7+HxdV1AuQNLbCmA2Cm+/l0B9OrO4BP9+5v9Z9fJ0Cu9Sd8nQC51p/g1Vz/dQLkalrvrfHa6wTIW+M5Xpt3cXX7r2ufAHkl/OMVBciDK6dcYKiqEznwFH1lnn3gZ5P4L5+3qNAALE2mAL7jqAaPxG+bAxg+UuFUb50+dQL/8DQOhcpLCHQByC0ckJIArhv5MyIqjsrnPlQNtS6A2ZEgqD8OFRFSCRkigFEVX0e/utT1pK2foxJPqB1fERywhwHNR3jvMA5fnoCoIka68cnOjrtij6Cq2moqKfOp0h3ioFxN1b2AsOWAQCop02tHAUpFoig0VRW8kxy6Kjio64A/SrXdcnyZ5Rdfr8BH2QYAXPlRHTcGODQ7O9PqqMJdjO1VbUWpzQAs8KCa8bZNK1EdjDg7A4W8XsTuaz3WL2Ec3I8dO26rsU955PsPA5R5uir0lYSi51Apn0rF/JH9u21ZfhaHWNyd8fgHCwSoKqOKuZNq9kTABkLNqS7tozo2BYshAYhDAtIBpRQoGk+OQwCWQDqwt3N4FnguO4h0KjRLaedygndb8G4u+cl2W/oXh2l3Qmh13QDfarskDr+d2BQpHDwSi4T8nFwX6itbF3+eh4CphJQEALMRwCcqX7FyioMMyZZ9DaDUYuxV1OYiqlSpKH/tWtQQWYDCAoKjqNLNVM4Jh1ZiAyDPeJjYII0Aso3LlmjS1w6eKAU86kFhk01VYCZh23UAIhecSkIVhSMQQy5kE6CqHqAzh+uX1dAA1zLS00EWSaVF4w/fT3Xv8b1mq3jc3oRuDvkmQn5ctLK6CYgtKrJnJOKnXgVo3guggbMT3zSjzVOFM4f4yzX9VMy73E4D4wfggSAA7F6zfJ6VXiiir3PYQCECh+JsQlQVfbm6y+rJYIhJ8aTPEcy6eqlTGqXTPqqYVAVmCWHwQqjiANxFWkVTSZrKOBFIItuUQdQGw4BpGQSqtlNhH40VWSV9Nxh7tCgIkG23bAJkPgdgE0E2izcVk3126XI1wzXQmnm2QVHBzq6pFXB2LhXcM13A9TAqgXKbRR8/TBW8qqt9AaBWrFlHZau/7cUDPBq7n87eDvo5pA55H7EJGZAleIOHRNndDyRZ4aFxi4sAKIrwoX8yblDzhEMYioBpRIGy/wBWboApqTOTUQu1WS6k2Ib1ax3o1N7c4JRb3WTUeOtZ0dcGAVVqK8ptyfz5zjJJII8HIO0QJNY4ShpkYBA85M+Qg3IJy6OzTZPWCCGl55QxM53+1mupqJFyslJQvDThnY76gmR7bwLFFXQsdUM4BI0sh5QSrSp8WX+EME8UkmWTjqpo3ZrVjnw5QpVuNuPpHGN1inyUaKq+Y1C7yCpFJJXUUd30Ld2L/OdVbTwI0BcOEXL6dKGrVlVY7FyA8yFA1tSMdJdTJOJOaEIXY7OH8aHveRCweq0sl1oJ125lrtHfFRabisVWD8HHPl6TkENUeDPnClBsb2i0NtQ+U4BRcRA8ymBoB5CVjWAbqinZlykPRtaBs+ctsrhwbGx8IBVrSqwfW5JYKt8vV3XjRc+Yw6Ylgurwb37zgt15b6L107l/uqPWYrPJDBD47DViWVgLRjM/P/it9db140KISnJ5Smptx16yCQC9U8nRCPUZsAU56eZBFfccyIa9JWU2jnVLI31VxNumGzY6cuqFF57F+mqdy3iZn5fLeG4FsEbt1dPP2IN85v4jUeukoHgQwC3Fi9QNPoCTd737nfbkzx7l3vxt67abHdETGhoFedKEPVQOzwTAnrD7BoivGHJ8pMhZvWKtHT50GPVCngscFngr8j0LBZTWAFkJKbhXQF4E1f8FB/a755GMyu8CtlXhPFsPSJKNN25zRL5IEuV4DABMyprlOYicu+6+mwrrAfp9E0R+BuRwupvzdu3ZhWIgnmpoWRCF2txlyMz4OnOUjCNAU61n/VSuC8Rro1paCgOtVV0oFgRKxpIREMgk9BQKhC3YNApgfOih79knP/0pV1AgIjoF4DUMcvEy6gL9/SDKyptv2oZFTR/t0goR1Mk1Md+TIdMH4RxG1lI3xLwyotK4Vqk+WBLod92MefKEqFv3xpbs7q0+9o9fu0AIexpzO/aRrEkeUlMN9tozT/7S7sKiUWQLtJNTlRE57u7BA2DyBMomrcOrmU9OQ8JIYaJ8gl2797iqd1lOJaWmo6CpJd8LmyKI22QA1Q7mNx9sb7JyZjtyKYdn9pOf/wLSeCF7gy6uy9u+8qFU+8LjfQDTZbb91u2QWJesniyXCD5Pe4vZkGON9fUuo2DRokU2Jw0LI8ZlD2qgR77zHfvwe96LeirIKRkGURmOjEAuYPkUBSHSBUAcAVkia7lyiK4MrrGdrIfTkDqzmTtViR+PkrOAYGlPFCLZ+aiNKNCowHJuP/8WyBi5gBrkNHk3y9greDCGPQLDsD2cYU9R+CASUHZFh7+y2O77egOfiz3djFQI6VPMXVGMhRrbvm0z16V5YZaFML+MswZkU2jS09fl9jmySZONXBjrv39wjHX2TdqxwksWnzbLHidPZ86CxZAvWDiJ6mJdjUbZoSy0AdQo4eFR3Ms5O4+CqZP+kcWcPEXBShoESGgw+QqoT0IpIMggyysFS8pWwtLrWgax+jpia8g003wnZepMCM2TJ465YPt21pgBxoEXexutHdqLjDB/+XLvfqgjPJmjkiFyFbTegi2nH0SDrOB6egdt9+79qBF4HfaeUqc6IoPn4cVYz2ROl03Y8YIjbp82zhqYOycfMnKJ/fRnj1EMMkJ/QAVBv1Mem1RLIuqDANm7+H2NKxEkYyjrZKdW/m/5NuvjFxwZpIwPfavvSuURwtwchHWnnwo/sJcMhzzTvk6b/1bWcRE5kYyxAdaGeoLuJ/mgKQ9Iz/Ye5kiUPvTfGAoMvBnn4ZA3AcxBvuwH/Ln/00eLCP8ehqwKo+ghD8VOEyR8uSNNVRggcnQEAiGR4pXzZ4uwrUMRw7w7MzOTdQlinuckMlHZM0MQRCoo6WBtDKHgRSSoMjyKv7fc0t69h3EWQDEDAekUnPSzx02mr148h3UV+TqtkB1FkJYpqSJdNPdg+cjviqCVmkQEyFnWrl7UmsHsvxV63iflLuur1CTe7Kl1XdordzJHzyEfaoJ+pvmqR4pPPk9Wa+6eII9Gee5Siwyy54xkbIZRHOTyO9gDNlOw5OZbiFcpTZQHMkJxj3I/AljfmWYcOdJHMPr7H/woll9B9F210zjzXrtbGyPCo52a+opHr0wF9ScLmiNAXv4T6mtSa+5LX78H3/Fbx9Q3mQCZ7gA6HcHwP60AuRIi+bu/pru+6WCB6e5/utf/7/75dQLkWn/+1wmQa/0JXs31XydArqb1/hhee/Xr1xsTINOtv38MbXD9Gq7dFri6/vvmEyBXCqN+/fWb+9E3vj8yI5WB575eUoBk3790KoQqURmuyFf54rcX24Z/ICg2LpyqsASq3RqoBA/G0inISvDcXs6hdSaHq6efetJVoacBboVTeVhFZV0fFbF+AHVdVFzOX7TU9uGpHQnwqgBg2eYcx5Kkh7NMFl7fug1J5wVG5efPtX97h+qfIUL+4RLVgX5UTtc54DGDg6PAI4GbqqKf6Gt1VgFdshiiGj8BWxXZaUnlEcSBLIPAapEfbYAfk4Cx8jeWF3M4IKEP4F4bEv4hDtvNfPaqdesdqFsP0FVFpd4Uh6MkDpG+gAYpgAbp2L2MARAF4+ndSi7JygWAJgCYI9j4rKfSu5N7koe8bEYasSdIBnSVx9jlkku2Y8czziLq/vvf4dQfsvmqqbxsQR7kF/B3HfYHB0dRsdRx2AT0x5anubXLegDkkslOOYJd0iSH1GgANwVt6sCtal5fAk/bALdGARBUjduFb3gQQEgR9mIXCTJvA3hufe7dtu6zZx0BEkjF8yigu+x79JwiAIqyUXtUY0vST+VpK5W+sj0YpG3jAJzDASkGsFdQkKqnqts5WKdgKzTOYX2Yb1nTiHzSRk6gnQdqAVlZedN2qQkx5IWgJIoKI3Q1GOiNh02FPSmmWIMMUrnvYfuPoUwZh2wYH7Tb37bFmsn2iMLffVzgOO8voiED26l+gN8ygKdMrE58ed4ekFlDAO+jVNaGAvLUXAAUF2BOpkdWfqbtOVVppXVGwD0h0fMz8CqPwrbqLIfzcXIrqNwWoEYGRDm5E3Ug7WCVEEnOZQywDVsMeaID5mSmJlDJf54KeMAXLLxDsOqKBiy/iDd7KcX2nN2xgPHnmiMZMQDKDKhkiCkfgAuRQ6qmFCCfAinUzz2HRBI+Tz84eaYQMGnAZhHOEAB4OoDFSDqZOA2ACrMhf5oaamz+3BxIJHIaICqUMzFINX0jCp2aOki8QKpugSwSMwG/aFPZPGVAqi0AhJFdWBUAYhKgi8bgnr17nV1IBMHDy6iw9QDIKIXoCwCwbmmvQe2EMgr5S3Q02TFdw3brPRF2+LkBW7FkDs9c1z9ivc21zDXk4fROMTY6qO4964DVtZuX834TtPFcgCR/8wJ8bER95QEQkkDWzCDApAi+Lv48vG8fhFgawDhAEeqlEMZrJ+N0DMDFj2pbkD3IDC9rggh55tSg9VE0PwThFIrNRwQVuVCEhLMDCIejlOmtJWMlg+r3dme5oqyGCNpV1hmqEM7OngUoiFIEAOrQwQN21+13cH3YWAF6y0Ilhn/vgFCcki8684vUGAphVUD7JAhNJxkCETx0EXtDVLMKDDx16rSbMC/SD2fPnm2LsXk7gLoliJwQD+aWVABuZRUpW0HKBoFZnnwrkF5gTh1KM9kH+QMGCtJJTo6HJKtlXol39h99EB/jjF9fALjLReedVU8EYeAiaLsA4QRAdkB++NARI7FyunAJazjArJvWrzLfnnpUUADUAKm9/H4TCiHoGwAzMmMgjwS6BwPgPn8Y0o0+3ol1SAN2VvMXpDOXB9ipgkv2eOPfWdP3jgEEttuvniVDCUux85B8MVhlrV2YaYtzyeEgDwl3fDtMBkkz0qpuAG7Zia1ZsxIV3kxrbUZdx7hXzs8kY1Qkzg7CpFWZPqiKewCtDvrxjbfd5gDvCeZTH/r2UZQPt952K77+2GXxmgTWlDE6mA/zosKEa7Ee1Jzd1dkGcRCFTVWRIxjmL1jk1BuqRtazvkCWw3qszgZQg+x78UW7YfMmV+0s65cAgM4dzzxjm6jGFjD52ONPoI6pYbzl252QHAL4BfJF0bZ1kMc7nnsO66aZTk0UwzXMoOr+IMoPvVbrTy/PWdY0aRlpNnPOpO3f1ejWJiklRF7IklG/qwpqVURLEdnGOMhkDdOc2QHGkuXYAAAgAElEQVS43MNzmUvmlAj+U6dO2bnzRfYgChoBtFqzpP6QdaNAf93HOdbc22g7FRiMjHrYnv2naH0s4RjLfCwEWYvlL8jH3z/NAbFnUbtEQKLlQ5SNM7aaWzrtDGqGUfJkPvepeW6N/eI3T7sA7DtuvtWefo4sDp7xO95+l8vLmURxuAcSaBtB52Osoz6ETLeQLZKBxdizv3rali4nl4J8iDqUL1LLtJB70w95FIBaQGtpB8SXCDtPnmMQoGcllkdB/Ey5ByLxBunjX/pQ4is7mG/u9nBKgocf/h45Wbe54OsMAHVVpP/y548xpnxRpmyx84wP5RVs3bYAQBvSh+c/yVq0YQWZOvQ7lmiq2Yft2NHDZC5loWgjO4gxLaujcarnq0ouuwyVbqwPpa66TJD8XPqS9j3NrDX99L2kjGyI8UY7cR71DcHtsuyshNDLQsnizV5kx/c2ve7O9wfnsULa+yIV9ag5+MwA7BPDUenVVZVSTNFrH3r/g5A5jM+uVlufQ64OtntDkK8BzF+N7DtaIIS7qYo/duqCVdR22OZtt0PKB7OeV9vqjZvsP5/4Jf3Ol3WMvkY/yWRuGqUQpZPr3rfvoF1EaRvHPiwNVZAXxQHj2IaJZM0hmyoOZZ8PdpSprNGhzKl7Dp6lQAW7S9aiDPqAxtco/TUGkFtruoipMMB5b55VK+/fQz8OplhCGSBNUiAy7/nSz2fPmeVUt3PnzXNkYQrz/Fn6mVRc2qcoj6yKjI8A9hsrV690+5AyCkmaGmuZG2XjFwOJOZd+z7+Tz9JCLhT4u+tLU8y5k3xPsabK1muU9aRPBIgsk1CklP7fOTbrEyXOIlVAuRfzCVs2Cgb4O78bhiJCJEgIY1WFBEG8R31djZXQB5R/EoYdYRQKhgnmk17mau3DOrBlrG1spf2wRZVqWaoEiIVsnpcnSpoJNhsiXItR5oxhOarQukxIdX/lMqEEUgaV9rIizWXHV45qZ5j+uQTyuIl53pufncGqLgiig204hJ0KWbheGr0fgsMXayxln116eKXN/lAB9w/ppFwo7rGX/qt1JZpCpT5UhRlk81RReNKOmjQdBZII+ybUlSLzo8jrGIXAStceinvrhIRvR+misHJdYzd7MSm+Y6X+oME1jw5pz8ladsWqr8vNs50oiqRSi2RNkCJyjNeOQoZ18JykDFWukScEkwiuThRk2mvr3qWyEhHSwriZZEyJLPLBOtOT/YhC0j3H/VGEpDAnb7V5+YuYD7EK7BtlHQ7lejS8fn1AcSQI+8lfq0GUm/KbFlivth4UoTPN4fQ6AfKGbTQdAHOdAHkzwY/rBMib2fp/iM++ToD8IVrxWn2P6wTItfrkXr7uqwOQfw28/q52mG79vdbb7/r1v7ktcHX9980nQITVvXoP+vLfX/5zOgLktxQgOfcumPINDHdgumyVgvHuP/alWbbl8xX4ZFO1R1V6e1sDB0WAR342Pw1CgoPSMSrN5bV86803OYuZTsAdHap0JC3BViAzC/skALtcqioHAAFVmVpKhWg0VWwpHOBFfkjZMQTIMg9lQQ0AlC+HtO99MMr1kFUfP+oqcmMJnF24aKGdPIn1DsDtCCG+IhNq+UwFsapiTQfIhro6ADmsU7gCXw6CXQBiqqpLhCBpJzdEB7Q8qtw6OPCNY+lRjF2KQqWHIC86IWzOYiMkS5XVK5YD8rVihTQDqxcq9+sqyQIhdwGriAfufBsZJFwnntqnqOZbt26Ds3JQdsV+wuHnzVuAR/t5B6bVov7YSOi0gLz169dx8KVK1R9wtLMZ2YEcuz1dJkltbZM7fAss6sIGIxYLkTPKcqBSsJ+28eWAHQvRNEWpo0iTNEJj9+49CFAAMYGVUhOhwr3YNpRii9IjewXa8NR319uavz7rDtETAAICIVQprBPmLCp26wHDVRk4i6rsc1gkqV2HlW+gSlpUHH6ALWAPLtdhPe0xTjVgP8+3DkBDVYlpkExjHI4vY4eTDCgzpQwFQOE0bLA8OBCnQx7FALxMDVHtOD7s7MRG8SCX8uNyTR8H+hFyNXwtLyeD5wsx0Qfgz3024Y1fRt+JxookVhWBgGlDhImOUuU/gwO6Ku0jAKzbATMmAesCAGlqGlHCDHvZrpNALrgjBAZDXmHXk4KFTycV016cn2dkhQDQoSoKirLv7zpjYOi8P4AJP/Olz8dz7RiKoHYJBzjxpSqWzBqdvQEYs3OTAUI87UABYA7YubCPWTmxjvgYAnDvA1C7CyD3Eh7f9YCWquKU8iONKvsqLJZ8ydaRn/gF/P1VMRxJSK8qXFV5XAwgEwdpEQX4lBgfw/gJt+Izx13wsawwVHHZwft3EkY7AmmEQxfWaP7O5iWdKuB+iDjZwjQDhshWJ5zn2IH1UzsgxiVAMWXdLAGwnEfWQQeKoXHsU5paKwAu4622joychFkQGyftw5/Ms50/b7WtN621gbZSqm4hAbqarY/PreP3amp6sC1qc1Y3S1bn2eGCvfae97/vSsg5oK2ycrwAnFqoWo+gn3dAKAqmOAfg00Y1/81bt1Fl2o59HoH1VHeP8UxDaWAvJAuyduoDnP/JXkCUGIYGlaHnyzptzarFgIfkrER62fp1C6ytp9JS0mLt4OFiW4SlkjJoFJoqa5QTkIVLly5jWCmXJsqeffoZ+/Cf/7k1V1UzTxVgTYOiA591DykGaCc/qn9nAl5JpaV8IakI5IGfTGW2QKge2ioWL/qqSpQ3vH89REYQQGo2Codyql0nAX6aAIDjIAoWkYMkgEggzRRzkarhBwCPpDqQZZ3mhnDIslEIkvi4KN4fW0HQ2knGL3IcQmVRRkEQXMSeK4Nw5W6UHy1Uqfcylr0EQgLkR0OwxdL/D6B8mIQs+MiD91tP2RmLQKnjjRXN8b1FkDn0DT/ZqFDxjz3OGCRBH6B3cU27tQE6nagYNoYJ45eMm5kJ9qX9H7DHHvyhLchLt9OA7OWofIJjUnn2ZAtcvmgfuHcbWT5YeTHXPQfIGpiWba0DE9wT1ofLl0OwtLocg5tv2sT80EeVfb9TeVWhBNn34mFbvW41fvdYIpJf0g8Jctt997OOtLi5oZm5sRu7wnSyjnwhqeQxL0vCHu51nN/tAoRNRVUlixXZB85cARP5qq/mSx5gkwRd80xTIRfUB/uZX06zRmzasB5SlvmGuVOE+PM7n7dNzMNaA0oAJfvxL0oAHByEOd0IyC8bmm4qzLVuPcfvZhLUrOyP/QcOYG14pws29waclFrDnz4+f+UV1cfZk0NOxSjbGKlDFDos6yYpDfXeAgNl9XMaEu2B++931k77IASlUJFNo/Ksjh076lSCS5Yspo+GORWVMk1CIelk36Tw4kj6zoKFC1mzyD4gLHzP/pOQRemsV4X0f+VCjNnCJfNRYCTaf/zkUfqAn8vf0rr71DPP263b77J/+Zd/dWHmUrIsWjrXblg6bP/2yCXmnFhnG7WA3KYESKZerAYf//l/2tqVK7HNiXW2PSn0u0DI4zKIpsulZaxjoYDIImGHuB4ATq6zCdJ6xqw5Vsi61UNfjmNuU6aCiA9ZYA1B9iqzRDlgsr756kfT7As/63MZEqNjg9hdLrH3vOcBu2P725y6QwTH+tVr7QgFFCcKjtmmdZvIULjkqssHPVCfoSjxpp+sohLen8p2HrYLitd8+PSvHrd7334n8w/WYKzbw1TotzEOkwFyG6j276DKfwJiVwRxI8BwEmDy+ZIK80HtNk5xQSGKzOiUTCulMKAeYqKOsZg8I8v2/+Iu2/4XhxCIeJM/hJoOImuYe5eVXCn96h6s0nbt2uWspc6dLbS//OiH7dEffZ95g7UAVeVG1HKZsZDYDWUWgwJHmUYn9u+DYAewZk05fuoca46vrV5/E20XZrv3F0CGNNiWW262k4WQk6ynURRntAOGT6Bc8UFlUUDbiDAsgRhavR41FwRdBAqRXkjRATKzZvC5WSgyw1BgBEPKD+Ef1dA6CCnV4Nh/BaHLJioAgkDKA6kW6lXUAOklAkTXJQXIOHuVEbdPIqAe0N2L9/JD8RDDM1XgfRLqKikFfCBsDx464khFKWKlJhFRkM66oY2pbJs6e1ohB/uxv5xv6cx3FZcraKNQbB5rUQAzFwJgK7OHyZmsD5S8KsLg70M8Yx+31/K2y+xPcz552ZEfKsBQ8YVyPnz4M5BnnoxtmlQf+pmyYTTP11KcUAyRHY8vYATXFsF+SGoJFaxIMdkEsN9AUPcwGUoT2Dj5MN93MqfMWwhJE+TDdbexHvbaUM8I+17lR2EFBlGZAelUiOXiCGvPBHtMEeeT9M2zZ87YSmzh2mXrxHhW0U6PWxewFeTvUmD40E56DipO8WT+kwL78r+TsfPgXpSj0Y5cEdGozwqR3RTtEoBCySk6IGdUANSE+lJkvmxOVQike9LcoSISb9Ye5eBc4r4Vgq429GR/E8EeJJkxLMXrefarUoIoAySFcVvDHk9KXJEuIkECuAYp5JQHIlVW2QXINinZ+PdxDiND7Pf62YuJt4iAfNFzFsEkJVeS8nWwf/SnX3RCjkaEREKA+GC7KsXJPMjqmyl0iGdNkyKFTCxCWPywR9WbXeEpXlKCvGKJ9ZI71itrwW8CSi/9/2+RIC+TJAoYm44h+Z89oE53AJ2OYLiuAPmffT5/3O9+nQD5434+01/ddQJk+jZ66/7GdQLkWn+2063f09/fdQXI9G10/Tf+p1rg6vrvm0+ATHDO/03S49V75ukIkN9SgOTekz8VFYutTQ82HhymZQ11+YerbPknzmKlEmyLl+RjA3MUIiTE3nbDJqtEVp9O5WcRh/JxANBMgKpxDl7zAY0k/VcFug5qUnyEAGRX1TQ4sL6Hw+3F0lL7kz/9EFZA9Q4syIGQuARItG7DRtuCJckTv/qV86DuAlT6j49lvtIHbv/iZXdwlD2N7BT6nY2ApwtilgpBxMVs8jxkg6DsBWWIhHOIk0+6ckGCqLaTvZYqwr04oPlDEtRgf+JHyGka4MYRrKvaqGTVgWsxmQ4VZZdsLeGzo4SZriD0+nzhCcD6LGxhpmxOUhTA+TDVulTWUUGcgq1GeESU7cRveTXV9s8+uxMQq9keeOcDEEElAM3IEvi65ZZbODhjjwL4qQN7O8SFD1WxoQD9Z4uKOdBCGFApVwtorZDPStpIdlaLBTZC8MyDBKrHe31kCFDzwmWUGlQDAqBOQqL4A94cJ+y6DSJHrz3/gy226XMlgFMEV1MVGQmwFivbCgDBLtqmFrVOAjY5LqAToFbt2g8okQBA34Jndy6h93VkC+TOnkX+xxzbtWOHhXJAlt++npnsh8pKL7vK0ZxZM13lcAIWaUMAUGmAvCI/sgBflNvhB0DnBaHSTTB8Z9eAlQOoe3r6EbodblkojLwCqfakirkfuxs5ZomcKoKUAZIBLE0kN6LZEgDFjgLCLkYp0dPcYQGAn6qolZVUJaQKsSJUuCM0US4DqpBlufEWNdljyeRleFKdmgzQ1s/huh4g+PsnWqy0E2IjLQirLgCeZlQZqeRJAByqH0ej2CivrIWooEITAiSS+6kDZKhtwIKEQ35qOkoRiDV5awcp4JjqfNlNNEB6dQMYKufAAzCpmyrpdIKevQFNewCGB3gWi8mOEQgUBXAuC7MhwGxPQKgM1CIKaZ2bO9tOHT1E1egCZ+vjCRDVCggXGBJhjfS3YMD9cUpdxwF2ZvCaXnI3ZlAB6s9ntmFHEsv7SoESDIB4EoJO1db78bfffsedfMZMQPRoFCVlKHwgDZEF+PlH4/F/2d75gVQrPOAJQUi492gLz2GQfgZhAk9XWFiGJYYH70vdKuBKVm4Sr223RVjuRAHi6Zd6IDUCIWW6sJuLgYRppe/qGVVSzf3cU2fsM5+836oh3RT2zRtbJIByO/kEfa2oOCAxJoMj7KlT1dYO6VODxdiYN/YpWNLAF2K7lknOTyRZOM1kRaTyHPqxcmm1tQRnj0G81QMQqTpfmSQCqccgTScApOdRtS1/8wP79gMa+VkmYHsl19lH24UwHpQHIfJDAe7ezCVNqEjUfgKiBDq34JE+wrzlDUil+cYTMGkC0GofCpClq1c5ayJV295x23au1ddZsUzSFiJhvAD9zkIqTDCXSq0ihYNIEBFcY8NdjhDsp/+oIrsXkHMKgngMdUWfsj+wDZpAEdIHiBWOd3sRc+YEbXnnvffad77zXdeGH6ei3Lev2boqALaYU2qpFJ+ERBog38QfyyFuy4XrDgDm9UwF2rHSJtt5btLCeFwS3qxYkGj/dOD9VvjZ52ycuejJ50/ZMDYvQcxFWVIV5UBMYJU2SfZK50CPPbv3nM1fPRf7tQTUKIwHKsGPHNmPMuEmW7o43ykEW8g3UiV+G/1Wipls7PX8AcALIeJaUbMsXbseVVUIBCZKQ8aZgrIjub8LEIe5KAAPoLRYCLF19txZNx6eoOr97W+/2xKImKk5OUj1c/QVi0SeQULeq6t+rywTg9WBtuuFnXjN3+DyMqb0TftLAbIWK7R47KRUZb7v8Ek37yvw+V3vepezehGYLbLqDM9s4aLFDuzzBVysZUznoPzRmrZ4AwQyX2XFnhBULe65ivzQ4psKACwf/GaIvzV8lq5T/aD4fLEV8Z7ve9/7HDAoa5k+VHfpEBE1kJazsNb71re+YX/24Q8BlDa7XBrdmTegfifrgyrWV0DSVwMOJ8nS5twllFzNKBc3oPxoZW1FPRcTYctXLoVMLQbAbXJB5MqbmZe/3L7wpX+yZViGnTpdBFid6EDUEdaububpP3/XDHt635ADtGegwMhn7qljjj59EhtHgNvLAJiLmYf8GashrJ/7UJXJnsYVLdBfFRb/iyeetDxI/wsl5bZo2QorwoppnHFSR/V3HuqKUNbFE8xDzVgOiuiSmkR5Of/6lzPt8z/mdyB6h5hnUpLj7DOf+pg98I57yInAroh5pof7v/u2O+0bX/26zUV1KmRcIGrbeLtTaC3Kn0e4+HImC6x2ZO+DiuXo4YM8h3q79+47AHQpWmANU3U8skJroRAhLjqeQolWrNbqXlFQBkKMHzx2yurbUD4QyJ46KxeVX5hdxIpybwEqTNbookMfsc/9uwK9eyEQhwF/WX+4ntOQlnPzF0KmZqOEWGgvPL+L7xdc0cW9ECJf/cqXbeOGtVZDu85Fqbd59RLG+wUUtCimmAP8USicYj/V2NjCGsxeJGOWZWXPsxf3H7USssqi4hIgPij2aKrH9iyV7LRau0xwfAr5aj6s+wcpuvAErFeWii9knD+FDtEQjFIGdZDhFkIbhDPeUgkDn03hw3EC7bsHJpm/R2mLKKdMvXzxAvMrqjBI4kCe80X2Y7Iqk52ZgsxbNR+xIoyyMVNOXB9r/QiqUBGVym/QvBYEwO/FmheJ3dNR9lIaqxpTmjsDAeu1t5LK91LJBawm/Zi/W+yGjZutGcWFRKKasxqxHVNIvRSRftyLAtEnmJuGUCSNsaH0FJHBelv8+WzL/tgFR35INaW9lDyWlPUUTHvK1k3/lp+bg2JhECvMDIoqSgiML4dsbOIeyXRhLYjHDrSM/DLZfmq8+KIOPYu9lD+5FTV1FKnQV0fYS8anxjMvUhQCaVXBvimI5zQEyae53Y89UYBsoFhvRBgMsEcNpv8Gqq8z/2oz68G31gP9vpQZIim0xug/2U+pMKf8kdU2872H+HON5fzpMadEVtGKbLWkRis4dow8nVzWYEhqFCoaR2EUbUTzDBlQ7M/J3KJ4Q8pn2cZJoZE3OxelDrlC2JuKBNFrRlifkrEiU4HGIIqaRAiKDojhSqxGZ6AK9mGs16CW1PtkYUGovWsDc30m+2gd22WH54FKY5Dxp/1kH/cczn6psroCS8042tbfqbSb2bPJijIOZd0QVqYDzJ+y/Zqi6METVQjUD/s8D/bQvRRyzLKPfPgT7EVZu0fZC0LyhkGUDLJQTUC6qaDEKWVYo/XegRCKakuFp2vufflAo7/LhvCKhdZvKkFePri9TIC8uSTI1Rxu/5AEyG8eJHVdateXv17v59Nd+3QEznSvv7oD+nTvfq3//OoBiGu9Ba79639jAPTV9/d64+/6+LiWe8B1AuRafnp/mGv//cf/633e1a6vf5h7uP4u12oLXN36cfX7j6v7fLdDfcOmf+Px8doQdBUjeNz+mZumkqnuPVlY7OwrYghs7MVbvPjhVbbhb4s5CGJxlBDNAX+O1VAZ7Edl8o1r19jDD33X2cD87V9/hir4ThsEUFKAuEDHS6grYpQ5AKDX1NyGPUcWdjBNNiM7i0PigLNa2rHjWVuxcpUdxgolEBD5He98F3YdrVhTlGFzU02gZKo1UaF5/OQJq33m/a/c9Du+Xu+yFgRayv5KfwZzYJZvegs5EaoyHufQHCSyQ6GeHGJjsXBSw8vDmmOpq8IViCOfaWUlFBw74Q7reVj1yBJH+QeL589GiRBo9VWXXQj83DlU9nY02ZzkGMD5CXcIrMRGKpMKUh3CerD9UIhjKdWYEYACa9autUd/8hO7/4H77QlCV2V7EivLC4BCkUYiTVQN289hWn7bLQDcqrYUgSEbrELAs1hAuykAJ4F3DQBscQnJAHq7LG/uQg6zhFryWm/8k3uw9ConQ0AZBylYuBz5V4Ix+Fr3uUuuSs+DCkj5Q6fjF30O25UpwFUfrtmTvjTK85R6IARwEncJp/7woYpS4IjAhH5A/REAvRWAkwKSdR2XsPiagd+8QF/kH1RcEhwM0dKHcmYWgaueeLDPoiI5BisKTyqMhwkubwTw8wXoqG7oApSKtlRIiWBAVxvps2FCoUU+iADpoB3GIXZOEew6g4rESfqUJwdyBU53No5YIqAzFBLt3WFjHKobsA7ZdwYcHscKPxQaYQAV99y4zgqf3mPRrDU3r4qxluo2SLAAG4nKtB8Vt1tBeQvgECG7+sDBCYsNwy4KoEk2SQ0A4b0EeFJE79RQqdiEyLqjqhr7nYWRBKwPYK3DQR/1hzzBkyFp5CXeCRnW0w3gwXvGJgThgZ9mnZAdXVTGJ6DWCFFOA4BLEioDb4CbXsCSUQ6bsQAxSQR3K69GlnL15BjMogq9DvBBZKBsZYIJFO6i2j0GmxNfQNJh+X1DPnS0NZM/kuwsPvrwv1fQtwcATFlREc+p1YVvR0KUddE3FQR97zveDsimgGpC1uNm2Ne/8Yh99nM32gN3PWSf+KsPU1mNn7jfCCqQGvpFLxX0oYC5ZFx0TTB+sUtDXRKfAhDsOUxGTpazPptEPTHOmPbl+bdDRnjQt7yw1hilfVqVAQF4G4wFVN6cXKsjJFqWat70uUFyP/zIvPEF0Okhp2JHYat10h2mpJbwxAse9UJ3Z4vduGkZgN6gZeTEYwPnz/gIcioPVc1OAYz1UqXby9yzjjlJaiuBo7IXSeK5NKLcKMKHfRjCZ8GCBahukuzRJx93wNb27bfSXrHMVRddhlEkgFIP5FEANiuqzvUD+AxiXmqlHWWlVAqQH0M1/GEA7SxIQQWt1/F5f/LeB3ltOEA05BSA2yiksAiYgwcPOq9+AWHyyFelcSjEIFIoQFtYCMb5INXlgyg+6iAwErCrGmY8tyufSCXQVOwqs6MH0GyIfrJm4wY7WlBgPXi/L87OsOxobNvIApkqL8OXvhD7FVRbEItTlG3jEOesaiY9/BwBcra2y35xfMQReNGxHjaHAPUvHv0zO/uZJ1F1kOVw/LyFps10od83LJ9r88gxmALoVM5EEQHtGbNnujyitu4Bu+XudzmF2iJUB+fPnbZ3v+c+a6mvBLCGkIFcDQK0GwT0imCMe1GxfRHLqUkqgNdsvsFVYp8/WYCyLtPZNLUBcvczDyvM/mzROWcP9+RTT/DaUNR8ObZoCyqnSpQEWKqcIrA6F+VEMc9LYKCynURiKFdDoGLGEtqiNRosdNzlAOjPMZ7FiePHHPgcA+Ely6CS8npHcGZkpFs+CsIQEXYAsmUApCIPt79n4esusOcLyEUAjPNhzpKSq4gxNg9QVyqUg+SMyNNffUyAprKkdu96AXIt2gWbP/DAA1TM+0NqNqO4OuTWGV2bVB8Kzg5hru1ub3EKrnMoEecK2KcvFJ8jLwsSc5LcA1l/7SfE2oMK6SbWGWUvrFm/BjCa/sYcfODQfkinHAuC+M8itPsZiPhhKtUDkK2FE2pfzlq1ZdtNdp7264Js7kH18okP5Lp7/beHz5HHkMOa1sdcgpSIcaVcgpu3bXUqEKm3GiA1td7K8uvHjz5qGwCwlfvxre885MLkZXlZxrOeYuLs5vkLvPegD7fy2m4A0HH6v4Ko//HBOPviD1FlcL+f+vhfYdf3HKTBDmwEY1FTzbWZPJejkGFrUa4VY5m5bfONVoOKaOeOnbb9bbfaz/buYP1MtwGIpLu2305/84cIhrzgvkWA1RM6fh8KkEjWbFBVkuq7bQyiuJr7TiJvaZjspn7yCTTEKiA5fCDD9hwosCaUdrHJGbaMPC/ZYe0+fMzGAY3PQeIWH/2Ynahebn//uU/TB2Oww8MajrZdtGiZFRw5aRdRjXzmM3/DHNlsX/jCP0Fwzfh/7L0HfJ5nffX/095b1rKWNSx5S957xXacvSEJECBhw0spoRR4oUBLGmgLLXSyEgg7gxAnjp3EI95bki1blrX33nvr/z2XYgj/pnGI6ds0SHyEHFvP89z3dV/znN85h34Z69aSDSg/iiAZtGdZTO7VUkjmFeSKMREwx1eiEip21fneZGekp2XTr7spCqkE+J+0TIoNlB1VREGGrIZa6WvDPP8AiFMFclfQLhGsDSK8ZRMVznwsq6xEig8uQYiF0FfnoWJVIcIE643sP8Mi4lx2yAhjZhCF5xBz1iBg+LJly1i7UKYxdwxShJBHVlvv0CjFFwD2jN8B/kxPtFAKF0Twh0AcyQK0SlloPAPZEaqApEd5FazZ4V5n4aIAACAASURBVC6UnqgnnlMU/a8XEjSSebutq8VlR3ixUPrxvmwPGBfNFLPMQgVS7dQnItql+jjzD1P989Vf2Q8WOmWX9n2yzQTyRrXJHCEVIsSBP0RIAPsZFQg0QHhHQ4BJ0SmFci92gz09I/TbZIp7wlFKtmKHN4e9VxtrCbsKrwAIgV7WkSaXX8OwgwCJhziGuMa6VGtyIJkWo25MSmHEc5PiAkBetlGXQXkVlDh1Cb8jiyv9jr60Nx6HrBfxof2ogHwV7FT8aL1lfvCIIxcv/cdKW/FF9s+OYOhz9mJnC8/ZcrLtlLNRcKrAKSuiyI/xVNg7pIPWMD/uP4p7lR1nEGuYSJBCxo8srmSBpYwP2aj6ofBVnkgga9oQ67AIEM3XIip0/bJg0FoVz15DCp4x5jMRWspDEgsSExHj1lgf9hxdjK0I9jX9FHhEkDFDagtquFHILCxbIUBkEyrCV9vEKVUb1poUKw2zv0uIR6HiGUAeFPNeSCxKkHi79ea7IaLI+IIc8UTDlcB4rUG1FYOVp+y61I6Dg52uLfUbU4cdHWocPfPba58iQF5LHTJNgHjKA/kV/ue1rASmCZDXXP7fIn959QDEW+RG/oQv440DoNMEyNutm0wTIG+3J/qH388bH/+v9d7TBMgf3uLTr/hdC1wdAXH1+4+r+3zdxx+ZAHngoTsnwyLj7PRZvI1ByARaNQIIlf/qOlvyZ0ep4gSgAUyI4hA4wSF8I0qEWqyKnnril/b1h/6GDAmCZPEA9gENT8caqRe7IpEDUkh4UIooIqMe4GfPvpft/vvvtxPHj9iaNavtBLY1ArR++cTjrjo9EGuNDZs2OSBM+RwKwlUweSiye1UYKsBW1ivfeiDW5j2wE5AzEIupTRxwI513ej8AuXydW7C8EAEi8qMVkEyEhggP+bOHq0qc3b8qutMJ+i3F4iaKoNhdu1/CHmQWNjrLZfuMZUABCgmsPmYQdJlBADh2L1kZKRYJuD7YXAchAtLOIXGYKn/5JysgORp/8WcJRtXh65577nUVjP/4zW/axz7+Mao8zzibqVGuKxagVJ+fNXuOAzl1+FQ1aRFASweHRQVjh2MltnLdOqeYCeX+jtJWskPwBawpr6zDdoBsE4CPIICQSwQHt0FceeBtcwHyJZb2HuLgfZxg1rVfvuAOpWIqYgDME7G42Lt7FxZRcVRhE+TJIZgTuAuJnwWh0QR55EOF3RCgtrIQRzjYCsi+HwBvADLrAuCcwPcaLKhSAfhFBHRzoJ2dMQsygL6D2iPIh88iN2M2IEygvLkBobyo1G8FXFW/8KTSUsGggUoXHyIfhABfTuKuenwMkKUZMETVvgf37LeZHLyjue9BAKwZgISFp5sILw1yntG1DVggxdHcHPR/+WK7eYK/BOFEtDAz0VbOTrSyvcftulwsGchLCUOd4OMXZs2TEbYb949jZWQv8Hm4SVkoLMgA1j7CKDJmc+CGqKutn8D+TRWyYXahoMJSZoYSTh3Jv1WZNxkdAfiZyzpHNljZ2IhdJMQWZRbtxjWAu/kFol7JTLNmABaBRr6oQGaQFVFG4GyKFFMQS/L37qASewbkkdpRoLtAvEHAwjD6u2yXvKl4HaKfRWDH1AUQEpOUhDc8Hu+vKBc6qAIXAeIP+DHEsxLRp4pWhcXC3tiP/vU/nN1VNpk7GoMnTh23v/jig9bBuCihDc4XldsHP5pj3/3X8xAaqZB8aVjKQMgBvYu46uKZBwfHQFJEEtTeZi/u3WO5y7KoXPZw9jkzIKOGAUGUpaFn2Ef1/xDj35c1foB+LJByFHLuPP79q6kQ7wZs8aYvdHBvk12QMyhbegEjWwhDPVhKbgL8QMrC+VRam9UBrKmS9/Zbt0MC8rs8g0qAdgzdnPXHbEKce/hs2eHpv0XGCUxStoJyf2SRVAmRKisoqTkyIAYXYFf16+d3uDDYG7DuE0jzAqCpCJCFgNL9AE56rYAheaaHY2vUAngkO6sRgPoA+sMBbIlmEcwsoEcg9/vJbxD5Gsdz7AVYloN5LcDb+QuFzqJPNkmJqCqG+MxhvgM8USbQ93wAAHvJ0xhCeVcPSZQIuTkGqNoMYSxboSDmvSqIqgiUBt0AVnMA25VTcnT/PrtmJWHQ8RHmPQQpCAnT3tCK9Vk/FbaQu/RJf9pikDlBIFUfBEjdgJc9cbDNOuFdli9FIQCh9PnDH7czn3ncfvLsRfOKQnGDwmB4qMcW0M65s9NsCEXK8y/tN2+UUKmzsXUBbBxjfQiPT7Xk9NnOEiac7B5fPw/ASwja6gprxK4qEgJOIcOq+PWB+KoHXPShP88hK0DSlG7mz7PMh9u23wQQN8q8RyA6gJ3I1/MXzxMO3YG1TLTd/YnNNt4A2YYapq62Hou5YttCFoS87wWyyhZGc62CxjW3yuJqzvpwG6oLAxjV/A+HwJrQhDe+gMFowOFBOlZnzyhWTuV8Rqwt2jplt/jqr8oz9EdAZz+uScHpA8zvEZDVsreKZQwPj9GIvPde8kZuu/U2KyIHoRJiLxvyIRGiWpXKuhatSQK9lQt0H+R+eVkZlefpLtNH60UYRGZK8kzmdUgCCPcYrk/ZUYXMsRtReMjqR4qVPgDo+fNzUNwcg9yg/1Ew4M169hcP/a2V550mG6EXa7oUR7SowMCDz1eF+6OPPQZh4wsJMsq9JjCOQ2z5qjV2jnbsBQzfs+clwFOAaCa+r35mze+1wSO/LHc+/gJvZ0E2JEB6PP6rX1lmZqYtXbrYKTU9eb6pWDA2sc4PUaldAhifjDKhiWr/SSk9IP4GGXs+gONSDCr8+bsPTgHan/tWAe01226GkNl34AX79VO/cjZcG9evwbpnJrZXR8gRortw7auWLXeE+DEIsBgsl0qZM7XmKr9qTuYc27ptO3PMgFPrnES90tLSYB/78AcYa1Ifqly9z0Z4zQXs0ZavXmd1KCuK6XOJAO7KYWplnnruhb2QiTNsyap19FXCwlGr/sejP7NLVUxrvV+2nsk7AO47bdnyDex7voQ9mEKlUcaw/j6/cw+WlEfs3//tEdv94j57+Ov/YB/+6Ccc4aQQcCnVnnt+JwR6JbkqG7mvPlu9bKHNgkRra8NalAyccIjWbnJ7ZiVnMG+UMu+yTlIs4Mffn8JOa4Cx10L+1QTkVBOEvxfqOOUxjDInRUMkyvasA6VrSnrqlD0XBQUTWE/OYg3uxrrTiz4bxcJUiC3TvDkLLHs2RAvFIiJwoyDrzgOwv+td74a4GIBw6UAB0QDZCWlFoUE7baFqgFaUiLgwklsSDAk+E8Cd3DfyXWRdJaViOGuBAqvHsczzlyKOCbmH9SOW/VUZ4VkZGdkQROTawM7K8rGJOTkChTDbD+xM62weuTyX2L+IDD35d3NdP1nyl0WsdRMuaNsDiydl6oj4CeSnN/89Sb/yY8MWibIpkv2B/uyKNMiZEgnaBAG/BBWTvrSeKmvEA3I9IIj5OjEGMn2U4hLydlAs+EBAeWAf6If6sK0Vy0f6yDDgfyA2cyHsBbsGu1y2Tyh2XZPOo4vbZXxoQ3+Z+BDZLes9BY67L/7NWVsxVkQsSMnAlsj9vEyalD2yxtLuP2gVj6x3L0n94EFH1qogRaoSjU/NR5lY6zWiAC48esoSGJMz2M8N0LdFPCgPT3vLDIhl7QECWLuUxVFCQUwPNlZSUsjyKph2GuSeFaqeyXpYyv6yD2I7aWYS81iRI1i05xmSfSDzuDJAZF0nZVAxil+9ZyoZKoOsh1K7dFN8EErhgOyw/FDfDLBvFLkl9Wqo1gFeJwJG+28Fp0ttloC1lwgSL8h6Twj6PggpXy/6P4tTxqy59uEPfJLPQXGE0nli3NPZo9GCqHXKUbumOwJEe3mpPX77JWWKCze8XOH1agLk1WrBaQLk1QTI5T58uR3Vn6cJkP+0JXgL/cXVAxBvoZv5E72UNw6AThMgb7cuMk2AvN2e6B9+P298/L/We08TIH94i0+/4lVbZVcs9Ga/rn7/8ZYjQD79T++a7MeLvwlv7CACeBsArGqp9koDTHnpb+fZ6r884w6KoZALCgX3HR+2EADXTsDX67DEeuHZHVTBx1giB7JkAKCdzzxjG9atx/s8z66/4UaniDiTV2DXkgOwa9fztglveFU9yjdadgkiON6NFcnHPvFJu+W229x/i/jIp3pN9lhbr90OeB9rhefPUxEHIB8UbU/9RZpt/6uzlkyFdSQHbykYOgRacQCWzYqqVwWAyf4qhqrDZiqTBVgmUwHexe8JvJ7JIVJEgjeETz2guxQhswD107AU8kUaMQ4YWFNWZNs2rgYo9+R9Qq2hnENgT4eziZF/chTETSPV0DrQJpDdUQPg2g4ApPD2cA7yF7EwWYx/+2HyUhaQ1SBrFAFpCt/dTLhpKAArJ3JH9vQAPlRW1wLS5rqQ7Md+/gv8yVPxVs+y/VSTp+ItLQJkEp/y51/YA+iViZUBIc8QIEOUKsqqwpt/76Pt/AG7Dj680JZ+Ns95RYfx7AIBeeWNfxGATeHN/hzKIwEOPWQvAFgxg4NpPaBIVy9Ah/zU8RO/fttW8hyasBvBoualvZZNKPALe3ajBlro2jMbIHgSML8XcGh8BIsyTvfRABGpVPMmx0S68FU/QM8grmGQw7ICgOMhYWSD4jE6iPUPQI8qIoWCADoPAvapCr6U7JgxKt89AH5SycaYREUxjK/56MAkB+pxCJgObBfMshcHWvyc+fb9J/GZB4OnoNQWZyfYwvgwS/EkPwSAZn5qNMHcWKd08Kxj0+zJvGZrwXN6cryfwzXB1FialWMrQ9wFwC62N6hM/IOoJgQQGSWku6d11FbkZrqMEFnOjIMuR3BvdbWA+fSx1JQ4slGaAGewLZclh8JT6HwDWD2B69PPIC+4dxETune1rSpH07FUK8c6whu1zQDkRYJASiqpWyAqBLZ3AI6H03f96AvRqEbaeY8IQNt+QEXZYsTyvAao0p8JgOMyLHgGwQD6SRAssrgKwhZNYcUCsxqp/E0A5DgK+fiBB+6j3w9RMX4cMLgfe55FqLGwckuY4ZRORQUnLQkAOisjzXmd+wAMjveNEbBcZzshC2694zruEyCMZypSbQQAz5e+hXcTIb8QAFTC9gKigXpCHPZYG4CvByC2lBSp3L9IsQYsNyaxaxLYVF7XYb20YwVc2Hgo6ivUN3MhRr1puzisWzwIQfUK9LIhb+za+PMQNhpSM7VC1qnKVyGw5QTAL6DKX/6AOsArA0i5DJcgFQWWKNhVVbNSUknBEwJhEQpx0oGipQp7GqlvFPytEHn3eoDjPoioQAB8P+YHWc1s2rgJi58iAr0HAaCmgmefeupJLG42OtBJihyRhgrbPXLksAuk1TVlAvSKSNTGpaWhzsIBgzwECKPsiUOd04oNzCQV5wL2VBmrin950vsBHpWgvtAc0Ea1/kLUBbXkHh09sN8++QCh2djxFB0/aiE8jADmhFMnzmHPEgg9NGFBAh+bycjhsQx5ku0UFGf7LtRbSzckDsDRKM/z241ftkP/5xf2050lFoI1Wj+BOCIDZ8/wtzWAhj/76bPkNcVZcGKkhUCCi9hag8XfxXLIGnI3Tpw+QZU65C2AZw7gdQ5V7eO04zjZEFKgyN9eoNQQYzsIi54Rxo9AyxHmz2efedZuvPkOl2nRRv5RFeBkNSRACGBjAvZAUne985NbbKjSBxUQRBrZSN38noLjS5mDZQ8jKz6NKamZZMcTzDMd4LNX3phoLRdRdAH29UBICQgdhHgSARKc8fuL/0RzPM+/EjVCqxu7yjWIQ+XQBEEoQnyUim0xM/V8RgrrhSq0m7Cqkte91CICeWWxtY15UuHnAnY19kup+L9wAZse9gs333yz2210Mu8rNyoBlUEs6ogzJ4/bGqyrQqIhbADotZ6qsl2ZAbIFy5o9FyvFVnIENtjjjz9tKyAQj5JHMkCb30JYuADAKNbQg3v2oA7JBTgvcnlawYDusu8ScFyGZQ9GRY4gEhBfxLw6f9Fye5mchgYI6TbIa1X8h9OXA5k7pKRScPMXPj6lgvneL2ockZjO8w4BjH+BcPQPf+QD9sijj8I7M19QmS2VZgaA+vmiSyjEmAMAI70AYGV55XIbqIZXMfbfvC/evvjDavvaAyn25e+csw+SIVRaUswYxJIKpVFvd7vdefst7DGw2KOgoq6ykjWKrAnuMx4QNpSigJ0US0Rj7aO5JO9Uvq1YRrU837IwUsC9iKkmAP8brt/GnoQCAYLiuyHM/CFClAMSSdt4YRl18mSeLWSdneDPL+x9mcIBSG4A+kVLV1oV8+9zrK+NzBkv7f8M7XMLREiZ/dt3v2t7WQPzTv6c9xh05JQyC374yM9Y41ex/qfZjudeQHEXZ7fddbd96StftVXsg7pljQRZJ/uoHFS0ddUl5FQYe6eN7JmiUNChcGTOrCmvopgjluwEbJaCoyx2ZooVQaKcZr0OYv0uYa3oYk3spkuGQMgpHN4LkiyIOUr9vwlweSZkuPKh5hJQPjLSD0ENEcz63MNc2YNyzIOxEM3+KpNiB9lZiigQmVBBP7nvvvexTjTbS7SHVB/xyWko5TwYm83OmrOHMGsv1AbdY30Qopn0TfaJWEX5MOdoD6P5ToUy7WSckaJB315p+yhimJ05FzAcC0esxxoBwye5PlkxSfU7yDwHReAIlGHWi1HmioJv5VjuZwtd//OQgpd2015D4zNYtlj8eYL2kgWWLE2l3BMBEoW6QUUxInWa2bNImdXIPlb7L9l0SZ1bSU7a+Lg3nz9GthdrOnZcJag7YyD4wqieOHr4hK1Zto75moy4QqluhmwYzyd/LLA6IUBkJeo5JqZ96gAhckMqDq01Ij2c7ZUOGK8oPCYZXPqdy8GW2jP68HtO/aH74rUlP1hlaQ8csoofrrOsj590qg4erNu3idWXakaWVBqjlaUVjsALZE1KYd0T4eDF74dQFKKy/pns66SMEQmjvJJE9qQXzp2nX0Uzf3a7PtiDZaIX89wiFMkFZHQpxyw3JwcSCls4CBDl8Mn6SvfiR/tGUKyirK1GlL+yzYolvF6WVt3sZXUPmmuUbyeliMLtNTcq309qWuWKKCtLlmChPG/Z/qWmznREuELRW1s6IGfYe2Kt2IHyZhh1VnhIDGuhp33y4w/yb/Qrb5QqFEmEczaRakh7HREdWqelVNG6KrKd/3f/PRVy+FoEiJMr861wt6s5BL7Zw+Mf53VXssB6/U/h1a8oQF5L/aHXvvqAOm2B9cd5Zn+8d7l6AOKPdy3T7/TmWuCNA6DTBMiba+G37qumCZC37rP5f3Vlb3z8v9YVTRMg/6+e09vzc66OgLj6/cfVfb6eyesrQK60/311CLqzwPr4QzdOduO3O8zBbgD7lLauXlt/zVbse/rs1zt2WOeu+2z1F846K4ZVhJVS44ZXeKndf9977PjhA4CacYDqBbZxzUqrxb5nTOGoHNR1qIokbPIkHsQKChdgo0ppVUEHAuBWVlVTUV9n77nvvahBTrmAzToq9m4EMBKo1cNh6yChv5/680/bcRQQqmDVwexMBWoP/u3Cj260O79eAtAVRpWhDmWAzBwYfchI6AKUFZgkU+k0LIxUcdtHpawOZdXYIehL1alz5i2yIvzL5+EnfpiwZCkhlHsRjL0INfXI/QGFqNLMxhJmZhxV8EVUslPVLTXGCACJPJ2ryTaIolpWVfsB3Gc3QOFpbKZycxe70Nh5ZKMcgMC46aab7LlduyByLjqAVwRICNdTBRjcDfAUBRiaj02RH4BGJBWA0XHx9sunfm2b8bRXJeijP/4xVkpYZ8UKxCVwE8uGaoJaAwC627CmOYyPedb8RQDlvU59cvgbi2z1/z1PdSiBqwCGY1THqyJadXMBHG5jUU4ocHaUQ6usTwTY92J91opqYQkqH4HCsSgwFGidlZpmbTwb2baUlhUT/JrjDpFZVAQPUp3eSWW6gtDVbtEcxr0hzKIAS1KpipfN1ADguC/n+hD+LoDvAYDJEQ7QAn68ZB1BZfY4bIEnFX/t2AJVUO2XTYViB9kb8djheI0NYK9UTaV+JFWkQ1QjVgNukA+xJsXCElPsx08dtB5AidAwD9uwZD72QDz7hmKLwraiifDn3JwEK7hIuGtogu041mAxKQAFHkMAHZ1YQ6SgbqjEfgwxCdZVVY39VL2SYQOGLzzTj4P6XCreFbrbRHVxE9cdl8Rzq+oALCB0HfzHh1waAUD+9OseiKNoVD5NkFwqFJ0RE+Is32Rl4Q8QIGAmGJJo1dpVdrG0CCwF4ABgag4gokJ+S7FT6Qds8kQ9pefoCcAQyvv1YnUTh4WZCJBQQAYRIFLqzCB7pQUrrBYBXPR/xYauXLMG4A4lAPZuFwAmZYUzAChSSJDx2tWr6H9z7dnnn4eAqbAvfHaLvbi/AyVLmoUzZory86xJocH0P9lphAEelcE2eQK0y/okEguUYUiECa45lSrmCfqMgP8J7DJku6T5aYDx6w3p0Qqx2An5lJiQZC+SkZMM0BQbGkiOSysEiRfjeNzyS3rNh3bupjEnGFed9NGMtHRLnhFHZaiPVaGm8MdmowaQOAqyJwR1kQgQ2V3J6kVV9OfPn7U5gH6egD8JkEUCpmWXoUwHqUAEQM0BMBcZEoF1SAxWY93MZ7IBEmimSn0RSAr11ZieAdiqalg/BTlTLXwK1cfyZSuoVj/oMnfiUeLM5N5VOZ0GmCirq17mnzHGQDvjR1Y8yTyrFcuXWRzt2g8BK4uSQaptoSGxDBsE6MZOjAwMzU2q5FZY7ADkXzBKuAHIwHFAsgYAyViegaxI1m/cYC8TmhwKerp+WS7vWWs9gNjAoBCHQ3b40CnaN8HGuadIBtsQnZjpjGYGgKbfF3dMMIf3WX99B5YoZt/p/7J9fv5XbZg5q4sg+rikMMDUcctOJmgZcLephTHJ8775nu3MS6ctGl92qTH86CMVKD0CeA6thGanoQ6Zg99+N1XIg/TtDeRH9AG2aY4pQrUXRPtmQZi20kcFWsrC66knnwJI/xQWhF52BuVhI2OlGBJr2/Zr+DtZ5YTYyluzbKLGn3bqsPZmiAx4UlkOtrY12uYtmxlXsW6NkLKgAcJi2fIV9hvWq0WofHJfQ9nhls6mSDtCBshsxpqIj4WLFrCm1DjiLFwkMfcmUFLrSzLKriFZNzGIC7BRm0+FeiG2hMonSUTp2Ah4fJJ1qR0S7X4yPpQzMGsW1kzY/9QwfjoB8dW/brrzTqvG1lF5VV2ocl4iIF5rw7Gjh+xd99zFOBo0b1VxM6/KRmgYIvzAywch4mfbz3/2uD344Ofpxxdc2HUM4c71zVW2dvN6xHMDEN2hdvL4KaegPMZPqVZULe7Jc0tFDTAKAa1q/ExymqQye2bHTrtmyy1YVdW6avYO1qpLKFPCAUh9ACv7WLsFIiqUXhuFj70z1r75SJVTMY1CVGdnZ9FOobZ3316X6RAHqfjtb/+L3Xr7nc5G6FJZuSP1h6lGF3A6wkPTfOgDUfX1D6baZ/+12PxQls1mzEi9+cILu50FUw3zkMjOTLJI5kEYBjNWRiG9Q7h2KUxl3ZhP9k4uzzavtMaNzZMnzmCjk0y21q32/R/+yKkmJxj3zRAqH/jA+yHl26wRVdKqRfOcBVQ5BRTZWNdVsMZqXxLKmn0m/xxEXgHKFeZ3rCRTyfLQevrTXz1uf/X32+18XpSzDSpG8XrTLQ/Zjx99r9150zr2P5covkizw4dP8kx5fhC5HtgnFZwrcpZam7Zea199+GH7xre+ZV/7u6+jzJjFXE6IOXNPCLLDwoJTdusNWy0HazkRgh6sq621jRB9A/RFdh4Av7FJ6fbCgSNWQ0GFF2RoNRlPKm4IgMxSRkakiieYa0MgzYX71pITMkx7JwGML16yCGKJDKOBHgoHyJxi/Q9lMshiL9RUXWp+AOyZkFpSvNWRhSZQdB1kTQVqjmMnTjviIzF1Nu/ZShA7ChJUmyq28MXSctSX7AWeT00NFnSQ1eOs2V7M0yqg8EDddqEo3+ZkZ1gm857UrR2oKa7ZeK098+vneQ+sPhkTInQjmWubICUm2RfKdrUCpVQYapS8h+dZzufOubla+7cJ7kkFGrI01VzdzbhSRozy3pRzJNvHRJRZ2vt1U9iiHLpa7qmFOaWH+XYpCiL103LWeFmVjdG2IiljkmIgl2faUSz5VjFniezfs2uvbd+4nf3JkF2AAEGrZ+PMoX5YDXYPs65rn9mBpRPzoNYUqTYdmSGilC/9twLFXRW91B/8jgOcNffwdyqUUTC5vqaOwRSkfG+FpX/gsFNu6bq0hikDRAVHCiDXVyftFcVejOa1EubLVtYFFaFIeSl7znj24ImocsIggvR1nr6uHKE1q1fbkYOHHUkm2y4Rcd0QbkkU+ijw/Dz7gSbWaqlBZP04Cgmlr6Kii67IIowxomsK57lMQKiKWJLlXD92Zso9kd2erlf2XyPsS0QQizhRNpL2llJ+dLF2iTyVGkSWcMosElEickRWkcrWUmbVCNfngzpnZGiCcTBCNkgma8qAfeRDn2T/kApZh7Ut55NQCqA0N4l0UvaXB69Xdons1kRYiwyZIkCmFCG/+77c6tMEyOtZYE0TIG4IvEW/rh6AeIve2J/QZb1xAHSaAHm7dYtpAuTt9kT/8Pt54+P/td57mgD5w1t8+hW/a4GrIyCufv9xdZ+v+/gjEyB3fHwhqYS+yOOjXAZIFnYbY4C+Ct7dT6VoB4edxidvt20P11DBVw+QEwsYlAnYTXUlVYdnCG2+/933WgMViqVF511WRAqVaCIGVLEbCpiiEEwFgy8E+K+i2lDN2EWFmg5YmVQT5uUXALx3ULEcZKvXrMWm44Kdzsuz2++4w/1eP6CQfmfZiuX27KECRzLk/+Bau/Wr550CRIffcQ7KEVQDDiDvnwDQCuHQa1xAogAAIABJREFUrxDcBA7HssHSa/T3ImB0MA4GQJikAlQqEFmL9JCTIFAsGZXLMLZMIag+Fi+cbVmzErAMqsVuY5YFQ654IP334vClIrJCAFYFYMcDFoOcuVwIhd/qsOsCO89f4OBKZbhUAXw99rOfW87SVQDiBNICZMhS5OjRYwDUI3g+A4a2oh6hvRoJeQ4DIJAS5NCx47b9hhvwWo6yr/ztw7Zq0zXu+cgqy5Pg9E58rc8WlZAnwUEV0Fie+grXlv3NMUiQ7X9XC/iOgoJDp+xZQjhUDwDsRXNAjaPqfQKwSqCCrFQUrp2GnZVCfpWrEsJ3LM+ojmeZgd/7oQP78M2fAyDbyk/yUgAlqrB/iQW8CsUWKgr1zSDkRgC36wPQlRANMQQp4knVZqTsx1Qajr3SOGSLB9c5SQXoIBkI/VR5e2J7EEyIx2FCuyOo6E3iUD8KuB4ZDBjW1wkRgX0NRE97jyeVzJUOkMvFjqUd8u7FAxeojjWsHELsNvI/PLsbLXS4xbyo2uwGsJiETIhMnmNPPF9ozZAbi3IyqLzttPqKdluegw0T6pJAhe/ia15a12plkCzgNrQ/B3Pedw4gbyTP4vgJwkYo8gwJJxgbKxIesaz6LZ7PHQRcUH7KOPftyz3LlikKcqIHFdJ8Mgt0WFdFttRBsotYvnoZ9j8XsBmhr6JGkL1DXXU9tlGDgDhjPO8Z5IQAlKPI8YMwGeNcn0pocgPATiTPLRLQVMBtLAqZFqrS9YzFRAg4D4W00OtDsRgRwReHvVIFllIKc5Y9Ru6SHCqfd1swwM49t6XZ8bPDNg+LDak2PBkPZyEte3kuIixF1oyDUMQnkenCtwCNblXWQ74koXrwZUwo2BwGwX3+BPY/owBf45Ba9QCtgX6AL9xPaXEpJFanzYrB+gIVh5dHMPPNsJ2rGLCQJIhGrNNG6B9peNYrTD0OC69WiBIPXu9J1XKzPNchO8MjAGb4GQ+p1EbuRFQU6gJA5GG+IyFK5uLpLrJPth0Cg1WJH8d4U4h0A9WoC+fNc7lAUmL5AsyKmBhgTA8wLwjMDhZYQ1/woupZGT2aK6Kodh+ir/YwvptgxqIhLgTs6/eV3zAHMKoNdUcnhEAkobDHUNpoLlqxYpmrdpUl3xDjLxxJxiTkVjfjfEw5KYBGAm6qqb4V6TKEAkR5I5rvZEczCBkTi4VZO20u+7/DEM4rli+hbXtsiHuPpzq4prSSitlJgrKxmOOZRdKOEd5YrfTB4PHeyjHoHPe3VgvDBoZqffraGCq+/hBf+8XuDpugD8fM9IcoDoQ0nnBZThUV44RaLyWEPcoGx+ttUS5qBBRPslRZs2qpC0Kuo89l0q+LqN6XtZjUbbMghhLI5BgAiPRgDnril7+gIjjUNm7agB1QECAXYDHoy2OP/czue++HIeXMnn/xZQsDLK+F7EzHhm10ot/u+hQh3/nMUVi/dTZ3QAqM2uO/eBoLpBjbfM26KTKbdhFhnI11WRN9roo2nIDSD6HdZR+TCtgrSzQFJcs6LIy/8yXXpb6WuQ1SS2Ch3seHSmtvqqiBMZ2CQ9kisndRjlMI60I5KhwRYeHKIYEI23L99cyH5Y5MVAWBqq4XLFuKtVcz/RDrGPrF6TOnXX8SwLkScFV5CCJDwhOS7fgBsiXoVwrtvg7CpwFbvQTGsPzLulhPVSUuFdDePQdZ07CAIbR5JUHmCjHfs/8F7rHPbrznDh4s1kHYTk2Sn6OQ8w2bttqhw0ddKLMAVB8yjgJQQGRmod4Q6cjnNUMmFZ7H9nFGomu/s6xPk6zzCrUXuT6sAGHmylDWBnnvf+Wjmfa3P6h1wcjr1q6zd1975crph37cTjZAN6SKQpnJGCD/6V8fXOjWv7/+UTWZFIQtC9BmfBZgyaS1so+1eUnuIvpet1NJvfOOW50arb6mAru0k3bjO+60wzufAdBdZQ3tAzyTSmyKumjvSciw6+wfv/OvqJIy6EdRVlFXbXff8w6sz+qsobLMbr9uq7PAKoGszIXAOYaCavXatfTnenvy18+gyEnFGmytlTE/rsQiq7i0zBZvC7Sf/Ms5t+4G0W/f98D9kF2DWGP+yCYG2yH3PGmfBubdTisrY+zGzCQHYQwVIcq6o8ftQ5/4hD2D1eQtXHc75MveQweYy/td3kQk/aiMMPDr6Mezk/BwJAQ+mP1BH3k4+afPMr/FE2hfDegea3mXym0YdVcH+4M+9hzxEEGRzHeNtFGEiCYUfqrylzWU7CvzCwtsKUUq+p0hgO5hxumlcyhlGJ+L5821NJSZfS3V1kKfW750mQPk8wlhj4M41RxXSjFGB9ZXIiYDQ6MosIAYZuyNQIh4YIM1yHoTGse8TF/u78cgC+KnsqrB7XVyFy9ESVvNOLxka9cshwhAFcv7NqL88PVCzVZU6Wy92lknxxhvsjkdZK80DmgeAJDeB3EhNcEgc0Tx3y+xZV8ucnsTpjOKS7ChYi/iA3Gje49HEaw/K/snln1SOio5ZXzksWfMIG+ujD2JVL1Sl6xavZbMjxQrvHARYP8Sc7GHC4zvHuqytDnp5NV0Yqc428oulrJe1dnmVZsZ3/VWRtsrLNw/MggCyse6R/vMmyIHL8Yk9IsD+i8HnWvPJ8JDVleDzB0iRNwekN8RkXM578MdHwDmRZKI8JAyqui7yy3zQ0cd0SDFhx92mSINZS0l4kFqTQXKS2EWh91ZHfN9CTZ2Im9TIDKU/RPGHLswZ4FTgGr+OkpWVDbK4SxsXqsoXiinoCRW8zLvNcrckMk4kNVjJeOoFJWkyAntP3S9WpdE4HpAoMgGa5wFyl9zCtfeRNUJuzmnElNBkrJnFATfxv5exKnUIyJ9XEYIr5f6ZYTfDYQ0kQqkD2I5HBKwjXVTe3EpAhPIQBMRIiK0E5u1CcZ0Xw/FR1EUqaBe9PEKtJtvuMORnd6sZR3NKBwh/fwgV/SZ+hYBN8GcqvXUPRNnRKmsi1cTIJcVILAtb2MFyOsfMKcUIPS+356IXw9QmVaAvNWgk6sHIN5qd/Sndz1vHACdJkDebr1jmgB5uz3RP/x+3vj4nyZA/vDWnX7F67fA1REQV7//uLrPvzIBcqX975RVrr6kHucocN9nlk56A/DEJ6UChpCXQQVkE2Gx1VizKFsiEGKkBTueC/+x2nIfzKfq1AuLhQyqtLqsh2rLa7G0Kso/Qzgklee5OVZPNWcgB0eFMDbgWVwOeH4dXt86GJ0kbHwxdh3lHLTzITS2b9/uZPY6GFVy6JLy47bbbgfQ+I7d/8ADTiEiO58+gMdEwLVTAEuVHaNU2s5yh9/HP59p1/7FMaxr4gAcwwBSyHsAkBQJ4itgiwOWD58rb3Z5JKtqUBZFpVTkzkrPomIV6wuspC4Czs6dN9+O46+eTAX5bBQfI/1Ylhzdbx+5/11YcjTb+lXLrANQJZwqxkHAXgVNNqBIkUpCWRCN/LkIQGk9QJHA12oULgJd6wGXvDg470L9EQCgtnrDFgfcBXAIj0H1MQpIV9/Q4KoUOckRzFrjfqZSgVxPdfhSALTHfvozF9y5FA/3Wg6bh6jSDAKsj6Gy/gBhre1UjmZkz6dikyBpiJwJDp8BHIaPPLzAtjxU6YLnnVUC4KcQ1yEO6f2ATulY+fhy8FaWglQL/VT2dwPYqJpQlkAFKFlSqUBX/sdcrudXP/spViqrAGRbXMi7H4BFC9YIaucArJyUAwJ1ZjM4vI8AZgXx31EQI8pMiQVc7Otu4/Op/gNA8uLAOo7sYhCCYoQD7/gA1Z5UeR98+bAjlSJ4jjFkDIRhOdXZUou9zwQV8a3WQZ5BXkERYecBgMErXWBsNcBueXUfgEuYLZuXYWs2LrOa/c840kSVzc1khuw8huoAYQhd2pblpGHXhPVKQZ+tX4xqYgj7iIQorN58AeRRvGBp8sLRPDtZOGwLlqK0AOBohhFRpWL8DBQDrSgvYlEBySqMHINIPOH7qFgO5F6lcPHACz0WFY9A8BGUGzH0EQEhtfRxEVlS5SzInW+FRecAYDpQCyQ7sOgMti6piemAowNUdSaTIUL1O33Zh7yUHixNIiAcLgFoxEDqRQC0yxc9ESVCByCjrG7Uz1wVtyJEIQ7aeW4+ZMPozyP4gAtg9wNQw4EcsJOMCCzA7rhupu0/2W4bl20A0FOIOdhqH8QU9liaKnBg5/OimRvIb6BvhADg9XFNIrECZJ0GEQPiARPENyBWH/1hAmR7EiKlHPIlAuVAC/3SE+CnFPA1iV/3cdWZQZBWHlbe2mMBkH8NQ91YXFFFCgkn+6v4IKByfrZj19TjQagsljDh2HiNDLe5/I9+gdcoHQL8vekXdRAES1wAfSj9Rhcu8EoATgnV27IzUiVoI/PLkpzFKCZkRUdlKuNBk6AyWaQYEdCrqlUBiuPYUg1B0smuLg1wSJZkiUkprk0jAeyV83D2bIEjnrZu3cJ4iYLkIICdPlBGVW5EeAggOuSMyCFaUYHDQQDwPpAVrSi3pPIQeOPnH4jlUosjOkSE+vPf3fi2i3gZB5BWBoPAPQFgCliPx6qsjzyA2uIirPhSrBpLqmiCjQcAJC+iVJiNrY4v4J53PxXQ7djMUcFc2oRrC4B+TXmHrU+LxsJthp2BOD1e3mR554Zt6eJYrLSaNe1YPUO0ge+77r4VwIxrDm6HpCYUfTLU6gDF169YiLLtgpWhnFiF/Vc8iogK+rWAs/zTZ+zeO+9C4TJA5XmvPff0r50iLxy1yLbtWx3o1cMcXQt4PMFgrKhqsmjCcAXCnz57xuYtQknS22zv+cKN1gEB0sMcFRedYPmnztEXvO3A/gOETX/a9kPEzp2/0MpQ98SxLnTyWXtR51yzbZsL+CX+HcurKBcQHASgqPbXvK9A3hhshia4Vg/WAnnoS9EgQKwPslX2LVX0AZH1syEEBQrvI7tq/boNLsx5KtMg1ilxNJ6TUXVonOvPkYzJHoC9Xbt32nyszzSnb7vlZhulr1VjXab39oKwbmgiIwtysKmxBlAvGuuwOXTXcfokxDF9aBLyaBLgrpYg5p889ku77vrb6OdBTNteKJBetE89CBh/ikD4eTmQwJN2rvASpGo4cwAWYVR6z4MQUrhzSUUx4H4s9lTJkNusV9j96Pd/8IMnLYf5rRUFo0iP4zyzuQtzXPZXJ8UOpbRpGoo3zRft/M5XPpT02x3V1x5BcQipUgEBNI/1UsCnD326A+JNBJEstL7xiRT7qx82yxXJvvr+WPfarzxG5g9jLIm1NVdh6/yebL60D5iTPYcKdYh25kh/1gWRQAWnj9ui+VmWRgB1eIgf2RWnIb8iAXUzqTIPcYThmdPnbOny1ZA4WKKRJXQEy81lKN9OoUbtgNDftHGtbVy9wqoIA4+FyJUS8eTB/XYNtmPe2KH1ELj9ve8/AoGyHXvKxfSlamwl0yw4nTyFBsBW1rZO5ohPfurPnN3dN77xdcizKkunQGKE/t0Jab9jx/M8G6ycIHgzsuZaYXGJzeQ9br7rTvvmv/2zVTbU2t9955u244WdVkBxiOw9BfAGo8ZYt3yRJWKrGQ8J7cceYJi2LzhdCKHAulRHu4bF2XhgBNZ0flYFOdLOfDFnfrYtXzzXXt77AutjmFORzUohf4v5SvPdPsidDuzjtl57DVX4HajF/C0KRWakrKHKSm3jilzLToywasbvbIovNA5q2G+EsufTpFlFFsf4JPaBkGrKYeqlGt8XAq6iusHlvLSzT/AK8rQZWAUqrN08AnjOANGc6WKwHGtpJfsBG8NR1qp5c2ZbEfagUWGxzOl+tv/FIxRoxGNVyT4Bgq2QvBsvVAYTrFmetAdUsMOrpYYs/vpiW/E3KDBYTyKYw5MYW4H8zhBrzCDjVGNadp6yw1JulsB8ze0XUZxpPpWlltQmCm6XClLFLkNSzwSSEQcJ2MEc1NKDTRPWf+Fk24mgrC6rsoaKOlu7eLVVsaeQGkdtKvXHIPsIVXWIDAhhLfVnnywAXgD/EPtTqU686PAO5KfIQASBCh6cAkRFCRTiuIBx/ucNwahNuO5V31KAZH3kuAt9l8JS2R4lqOGUexLJHKYMEG3qFawexZ4vzDuAfekJR8xtgFgugkwbo+giFfWUlFZF2O+VQuKlofCR7aPCzk+dOOVIF9nihTKOpGQJpy/Kbq8EAmQCwkZ7kBnMd7pWDV5ltIzQL6VKG+faZXklokfWpJP0m2iIJ835KmLS7/rS3lKQaP1U5ohU4FLweEseKmKVTqJMs14KCUIhnwMCfVnXmliD/ZkbeDYUjSg3SfafCXGJFK5QrOGnvBUfCnWSUCo1OQI7PXG9u7dZqJJVgCOF3pStMcobLn3KbmyaAHntY/CVLbBe/bppAuStBqdcPQDxVrujP73reeMA6DQB8nbrHdMEyNvtif7h9/PGx/80AfKHt+70K6YJkP+6BS5nBb6KAPk/X9tKoZw3lVkznKVGIxZEzQAaTYRHBxO0HY6ndTHew4GA90e+MQ9/5pMclgie5VAdyGE2HEuWMg732zats6pSbEDwjW/CHiQDkiKEw+vuXS86FUg6AamRHDTl15wPkREH4Cdv4zCAoXIq9pSZcRZiQJYFygZ5z3vfx8+Tzt9aB+yLHJizAEtOXqii+jseUqTXHXZ+8rlMu+Evjzl7jkSsbQQ4VnKA5HRMpSCWBVSjJkKQBAJo6HXtAEyVVHuOcngL5p50MO5GZZLAof4cio5lVMfPBETsBAwuOHOcQyd+y1ROvv/ue/i9FsDdPhciLaF9CgexAQ6REjbUy9ILm4VIDvdpAK6S5cv2S37y49yAqoIVRi3ZwMnT+bZly1YXbLsIQPYU4I3eq5GqSNlchAMGBVH9pzDzKAGjXOtBLLrm41sOforio5jK3rkA/412kSrghUtWWDeIxSksPURWzeA+BVTv/XKmLfvLAlfRHkbbq9rdU/7LAIKFWB3JBiMI8EQqhaVLlwDyN5EZUQ1oRrgtQHYdwOYSwoulbOnF1qYHQCh9ViLAXYxj0JS1oMyVkksXaWNAVPpCGODEGIB4H7+bhp97NODnOGRVHAdmf0iywf52Z5XlpQp4QHZvrNe8sdHobOnGVqYJywxCO6nkS0BVkg4A5uU9bl01pdhh1UDscEge9rODh/MskWDSbQCwRVR2TpDQcejYeVdpuG7pXJubMsNCAPjLiwsJEZ+witY+e3y/WSYZvLKRWDI/lUwDrLbO9djGXA7gWAglRxI6CvEw5kP1f0SCnaSi/mJjtwUCGOQVohbggWOpbguzk+zEsVqbt5BgZEieYfqZD/c9CemhSsyxCeyssHHxAcwrB3TKIAw9RN7zgKS9WI7IQkgV6gty5mOZkk/geg32TNkQMInY4pwgiDwHALYFVUmys/iRZ3ogH1xRV2mDqJxEiilLRBWiAu1nQu7Jc9ulgPMZw4AZS1eswFbuDMBVrb3/gQ/iX/89B1SmQ/p1YI2kTJiWrno80D3s7utTLL8SYATwNAFweLIPxQLWJt0ARX483+6eNoDSGABBIAYILeVTyCZKodh92EYpzFcB6JOAPv2ywQIk6SYXIIA55VJhkU1iWyFjkElUH4PYJEViFzaO5dLACGTNmK819FIJCilU2cE4gWRpJdw+FjxuAqJqy+YFVkc20STWZ73YsIwL1Oqvd3ZjGzasYygJTMKao7URzGaC8ZXtlDi6P1XOioiUvV4s40EAiaqvRVwq/FwEiFQAQVItUXGrql1V6ddBuiZA+vVTXS1gRSRFG6oPgZfRqDSqCVteuXIV1cA+dhBruzLAYPnMZ2D50o71nizJmrGrmQUA2FZbCdgEsQhw6EPb9cO+RfhDMGN3U44aSAD6CJ+rytlh2k1kr6qx21CISK0zAui5UEAzc0gHz3gp1ld9kBsjEJovPbPLcrIXAsb5MxcTbgvw3wcRFkO1cj9A5AQWQDUV9FtIv8Iych6Sg1AM9NttS7DrAhgsmSALoaqZ/APGGs2zbBHPGOapoomQ2QBIb7JvFi2ag9UP4H5kMKoPT2xTUgDq2wDbW+waLP16mYMbAKxf2r/f9fFElDYraItR+q0IkNKLRc6a8Mjhs/bJT77Hkb5t5ESUVtQ49UcX/UygaC/zRQAAfUiIj1374SU2fBHmS8HHjNWi8xBYSbPt5f3Hnb1SeDQAOFX+zRBQOVhJSTnnBTg4Dhh5iPDsXOYx2U8pZ0cqKc1PIqJEgNcAcqdB9Pujvjtx8ADPLdcRIbJ3GVXOAM80D1WCbNPuIZeKyceeI1ti46bNVgaoKJBfvv4K29bvSmFy13v5PeaYDgiPbubR0rISpyzSNnctSoMh+qOASVmsRUWT4UOO0Ysv7nGAXxZh87FYwgRDKoigHuT1U7kCE6xj4/b8rpds2bI1tm//ISwUbyXo/AS5Wmvt+z/4d/vIp/7S2qmu37VrH/MBVoCs1emA2rJ4Ky0vtqefecI+9JEHXKh8HPO1cMHjJ/IgerCJYq6VRdUkf9nO2hdHlsj2LTfb93/xY2z5yiw5NR2bxxAEYVwHoOYESK2CouegIuiGqFFfU9V2BFZS7TyHMNpTQLCyGnTvX/7gFGny+X+5OKXEAaDVeFsEOTMAsXctapW//8d/cMomWUP2cQ0prBWyxiq7eIF8j2PYDI1AhMdAOEegQFoAIEpBBoqu5JmQMyhkLly45O67krF0uqDQUrPmmAfzQwF9rkdkIwrQzQDEKtJQRtkk80EQC/XcNPYOeMB5oP780pe+AlGy1W66+VbmTy8KNI7Zipvi7cCTZW49HGGO++EPfkjRxhLbRB/49a9+abffeYd1oAoKIiz98NGTkE0oDCEpwnm2bZBkvbzmtrvvsh/+9MfWhpL0rne/A+Vemh05cZSclGJA3i7ylTJRlrI2Av4uzCKMHaLbC4y4C9D32IlCFBYj1sK8aMx7dViSDjKXjlCosBz11zVrl9gveW8pxlTBLxs9AdZpGRlkPB11OV4iI/yYZ+fPJaMLQkFraRvB1Bm058Ylc62JTBORBqMA9zqSy8JIaokG1h0S1tlveFidlFeEggdFxGITVUBxAP2Te+vsbrV33HMPJOAxp8i87vqbnUq3HLUNsT8A4+RxYFt54dxZZ7sUExXnCNqCvAvOTsuXud4b4rkBlas8JD0Yp8o4qWeOk/pBZOT5ry20VX+DAoRnlgAJkE24tx/33yZlLOq/FiwFNa5U9CLb0k76kfqhrNE0h7JQ8Th9HQHiwZ5Be9cxxm0swLqsQ0/knSYvzZt1m/B25oholEPe/P0Lz+22eRlz2L82Eg5P0YIWfZRU3cO9lpCW5LLmxijaCKKfiXSS5ZLypWRr6UMmi9pUez5ZQPWzZ7pshTXGfkbEghfjLZD1RzaVIlOKvr8S9Qd9HeJDil1PinbiZCnLfkoEv9RkWuuk0NC4imR/nhafZPteeAm72Hp7593vdCRKl4gp/n2E51iPylH5RGqHDKytZrEXVTHOJfLofLnmBHJitFeIY95UFp7mNYWa69pTsPbzYw+l/cUZlEFSUIpQ1Vqq942CRO/mfr24flkQNkNYTP1s5VqDIQW7nLrAj73vmCwkmSPDUIk4koj9QQiqzi72fOp0vtoHjA+xpkp93e76q5R6eq0UHR4Qvgqml/UhUzcKY+xa2Ut0NHozDlbYyhUr3XosEkZKTW+esydjegJ7MgYk3+wN9FOmr67gYqryS/s0fV82IXv1T60F7r9fIVSmDlKvBq1+p5z44x20f6eq+927T/2d+sn//0uWX5ctrF7rGq5UYTdlyTb1vlciOP7Tv19ZAPjb93yz7XOl6/+dh/Ob/oQ3+8K3wOsu94epn5fb6rVsy94CFzt9Ca/ZAm9gEL3yutcmQK7GAmT6kfzPtsDvj9//2WuZ/vT/mRZ44+P/ta7v6i2wru7z/2fabPpTf9cCV7cHnZTlyJv+uvoCjCvv7650ca/ff6/0/r+ffcdu8ivff99kDYebAVWxcfhpA+hOB0wIAdzwwne8HBubWpQcHRyW4gFK9j+8yK7921J3sJGVUjxKgbAQqkcBFdJSEqyspJCq1rlU601Vwg1TIR+Iv/aS3GXWXF9rlcUFdgMVilJbCIAUMNzEgVbWPVnZ2VhNnKbCe44VXyqzDRuvIdy1GNCGAxoApCylsuctcYGtj6FG2AyJ8I0PRtuK+5+1NevWAjbiOw4BIrVBPiDVCsiMtsZ6CArIEKrefEADT+ZTWciByIvK5AAsiyawg1F1aTAgdkHeKVuNbU0o4ImsWipQivgDMteRN6Aw9e1bN2OjU2Y5VGKKAOmnUtuX5zGC5Y8Hh9xADm/nIVGGOfBFc9BPpL2KLl50FW+yC5A1zwXIIoGes7PmAyZhh4PlUd65C/iQZ+C5721RWPuMcRAWkDLGwXiMg10tgHLyrAzUMoF2HHsDBap3Aqa2A7h0UMmdAGBVjeXDfixQkrCAEBKhquojDy20lV8sBAwkewPg3Z/3jY3gUE3FcTUgn9Q48oBWuKiC4svwg1+0KMepCaqVsQBAq4N+MWH00ZAyUvZ4cyIVoKKK3kDazwPrFg/aNxAwWvkEoYB5qtxMAVWdBCQb48/6KXIilIrsOIgGb35fgfU9ABq+CrHkedQC1kdQ4bj7+Rdt3arVzt5HQJUsQjypKJ2ginmEitNTNQNWiAVWGgfn9MRowL1QAL8a+83OYsCgQPvg+26ysS4AEvpsA5k0odhwjflF2DcfLcW7HzurxFBbt2aZ7QYAbW4as1s3z7VR+kgm1+avynAqLI8U1RpRIbbhji2268hxqmT7LAqroDHO7nKr0Rnbi0rHXqoVw7GWkIWHbMPCCHEODwvkmZdjzQaYAfAmu6oBwJoUVARBkBb5F89axpxMBzrJpuISbSsrtAAqV8vw0JeHdQb/3U3luGwx/GjTYbz8gyCSpFSQ9ZeAwxKAC1lB5FC93IwyJhiSURZyHVSpV1DFLkKswmuAAAAgAElEQVRx3aZNBBO3ObDkxMkT2JblEvLehsor2LyD8e72HLZ3XZtkO0+3Whqqm0QIkIGmLotBtTFOBazs4prJPZkRz1yAWkSe5INUKrdTeazqW/mMz8SGo4/nqLwEEV2NfHYXYGk8VdNN+LrnYjklC7UZAFftgMSDVI2PQIAMTfpbWT0gP2OmVV7ytGc3qHh4uD9AypBtWp+DFQiZNfT59Oy5dopq4plUO/d0VmIttcIBSAIsZBeyHGu8XbufJ5Q9hrFBTgBjcCE/BeqdI7fB8xVfcFmsCGRSTohssOL4fc0XymahvNWFZXdiNyL1hRfXVY/lRwyB1XomIkwFokvtJPu34uJiV2k8OyvbeabLc15ElrKHxsYIo8brf5yfoyMoZQC7FQw8iU3dQP8kmQd15AiU29IluS6kW/kMtQSBK28lBMVdEUBpbEw8dkCN4G9ebiwpwLmvr90GxpWHMWEHd51CQxFqN229EWKyBYCqiKp8PP4by60B4nIIH3X8ryAnWyw5RSR2k6XE+NtSwo2feKLIFm/NsFJUTW1UeR861W5Z8zwIyCYjgecnQFUe8UkzYyFzsaGC2OkmiPw8Fe6KLf7AR7Cvoq0OHTnkgm0Tac8ZAO/r8JzvB3yL4ln3AwIKLDtx/DggW7V9+EPvg+QIJ0S9zvYdOWnbb7nNauk31Zqf/TwA6xJs490Atu1hNgEpOAKA6A/pVXqpDsIaxUtDpyVoDKHy6qVNq/jcdEBfAaFr1qyGmOuHQD/LfBAL0BnjQu59ATAnFdTLvCW7sqLzhbYJlYD6Qy/XWQOZlaasIYA7WeCdYO2RqiFzdpazHJOljrIuNN7O8OfA4EBslujHne2QAIMu5yoRCywPntERyLAk1CilKI40n66A/Dh+6BBkaLaFMXeK3JCyY+++AxQDZNDPOmzN+rVu3Ywgx6CaDBEf3kfzbSikTS1qG12LApzLUEpkZs5GZZBhXdgx/uwnP7MP4Y3vYf729G9282wAom+8HpUg5FlHA1lTv7G161dSFZ7q7nEmz7IKe5+AwFCebyNzSjDr73HWQC+7+957nZd/IX34FKpMWSgm0c5tzCMY4vG7oZBf2BMxDvtY13SvsrZSIYP6RQBtHAOI3IS/fxBWk7ImklRO7X3D9dcBqiajlNjhwJo52fOYPxPsxz/6ibNEk0WgbANDyZbwYSyvW7kCMpw1EnK+nfWonTl18WKUEpAjCobW2pmelM0cG2EXsWMLAhB+/MnfQNCmEP7N2AZcXrF2vX36c58jmyaL+5hFm82mor7MEVZ33HQtCqxWlBcR2F3W29NP7LCdz+y3T3/yQ3b99m3mEVZo3RXBtm/vLtu8cR0EQwVznB8qC9q9s992kA3ygbtQRklBgEr2wJET2FKlU7SAkos5sw4guIe2+fTnPkuOyM+xdau1DVhdjbLHWLw0x57e8RzXSKA5lkRp5E+kYim4bs0K5rROrIpqIBIG6Lup9szOlyyez+wjl6IIgnWANRdXKuaLRXYz4elFqFxamINraxso6kh0e6W13PdFQG7lPOSjyH3//RBzrLO+EOgzKeCQdVQs/SqE5zCCskqKNCla7r33bsZCh+WjZuvl+XqxV+tkHu7H6qmQwO3ImbNQkQVafWunI4T7+d1UlGciMkU4zEOJJXC/iAIVZSCtWrPKZekcpu8LWBeZLEDbB0LiEkHvNeQLRaFM6MUmCYoHBVi89UCotUACibjO+0qWLfnSOSxIISdkq0nfGIEMWEL2mj7/xT0H2N74uTGdwLyo+fMyGaLQ81bIYxHK/diR+bLf8yeTpY/9ma7XRyQ/Ch1ZhA4wfmtR7UpZIRuxfn5HQeG6FykLKLuB9PfF9mvQFtIH5cWlPJp5FCb0UyBUXILah37XQEFCPQoI2fVpLcjLP8vcmYh6wd8ukMUxi7YqJwtOpIFIuUj6Xjn7kuZf32w5f34WVU23s+QSAaLcDxGVIcwzZ06fNH/G1hKsrgZZB5XJFsGcNpNCkmJsHf0Zj21ScfH8M/lcFTxIsRXHfKRA+ZPY9c3HcjY9HUUpa7P2GV0893gKJpJSklzxhGxhKyg+0k+RH8rAkqWVCiqkolKmh15fSWGPVMQi22Kx4WpifZ9Qxgn7Ey/GlVTM7e0d7j1FAI3SL6TqCoG4GYLEF/khaz8pTYKVByhrLO5HRKruV9Zdyu2SqlvjVM9ZRMrUWU3alSnQXsqZUP9o1pwaiFWIQ9aIu995t332E5+y9LkL7fOf/RKqJm/OGxEUD5BFRjGHQtU9kEG2UdAVQdbRMPtVR4A4EgQrW0LuXaq9+8me4hV2wcPZZ8lGSyQK1/CKnZb7cRVf2lcoY0pkmgh07ec0XrRv0DoTwD5IX7/7nFfAbve3lw+g//VFTClg/osv3nTqgPhfv/61wtF/C8T+/oW95odcCaC50r+/ftNe+fpf//WXD8//m0Gg1++AVwIArp5AuorOP/3SK7bA62fwvB367xWb4G3+C1e5gLzO3P02b7jp27vqFpDtj/rf/+b176ob4X/xG1yZQH399f9q14+3AgFyNY/vcv93G9mpHfWXvvveSdlPZVPdqRDyOg43yhBYsCiXg9Uc+7t/+EdXAapD56j8dtmgn/z2Wrvur0uo/AwH+MK2g2rdACrq4mMj7Omnfm7btmzg8DLqZPBeVGXN53CSj095MAe6FYsyrasVCxQ2/wLR9D0DQP0cnuqq7Co4ew41xzx3oFu5cq0LDQ+nGq++vtFVo3XLLonrUNXxIqo0z6AaefGfr7GvPUuFNdYUqpibBDDupvIzAUsRKVQ8AY478KynTgwwgYpByINo55PdC7gBUM8hN45K00Mv77UNhFNL3TIBQN1QU4+NQCLgTiOgI4eV0QFbt2EpgCbAL8qMLg7cw4ClsVTTjlEF2ccBtBkyaZKDnirZIiFBmjkghwIIisSRL/kogd6pqYQ6AkSnpc+zHc+95ED3YA5nswDLAqj2ryUouBu7m37aKBQg9OgpFA+QHOERpEXLMosqdYX/ziLMt09WQ1xnO4dcASZV2OtEUt0XSWWeBwfSPZ9Pt6X/95zLngiDnEiICqLa38cpPLyoJouC6BLQo0P74cNHCJW90VUQnj5zBsKLiknnjo/aQwd0DmnxAF8zAfWPHjkIIJND21RD9lD5yPOOAKyQddU4h9s4SChVAYokkx+0H0BDGABAAmBZAJW4AVT8jQDC6HdV4S7/bIVrtjS1WBagZCQg3RAV7V54mftxaB2n8rilZ8x2nEYJ4k31KlXu77/3FoDj8/bMsygnlqwkfD7P/uoLH7C+xirzaEe1Aig9RJVhfkmdHcDqJwAflCVZsZBx2XaBCvxzZ6vt3ptWWwggStv5c9gzRRA43GINcA/jiFzmb9hk+04WUFkL0EAeaEwEFdNtE4AYBKbjQ96G3dgIh/IAwFOFYPthxyQCRLZg4B+WhGf7hEAC7t0bgkNqjoa2WgoSJ2zj+o0ADgDwVKkOAhIIpIiAtJhFteuRY0dckHAygbZheOmHYXcly4tJeXDxLdCi8Ox5FASzLDwUEBGASmO0D9BnGCIuBBWS/L6Xr8UyDTBZJMH5C4VUu8ZgZQLxJIsOL6plCZyOiA2z+7bOskstwRYLQB3mGYCqqZO2x2qErJIBxsjoJOM4EDszgOXeeuwuALQG6M8CO6Sm0KG7A/CvH5K0AsJvAjA6DXBqmKr32RAkTQA+/gCYHQ1NjJkW58Pe2DViF6u4HbgHKVwmIVsVhi2P8HDu11lKQSC0AhQHUmE+g5wdhTzPn5voCJ1w7lFV/h18RkZmBoDPSWd5NXcBqhFIPQEkHQBa1QDJyuEZBmhQmwRTnRwJKaZsiATAt3FUaMMAMbJgl62KwJ8WgPkYqcUAxgf5d/mhC4geU+ZKTKRTczQCekWimvPFYkzErKo1BRYFQmZIaeUPgDcJ8OnhKTQH9Qv9d2BglLkHpQe5NT2oKOajFBpQ3hDAlnKSZNXig8VKKaouWaKJQOhgPl5M1obsxsbG+gAjB+mDPXbmMMBV87BtWXsNKiusZCYamRc7rKGhzIGjrY2oKvwi+dwxAFCq2g8UAJ4utBEsx86errLZcwlGx4oqljnkO48WW1iy2Y23b3KKmjECf+vLz9umdSsBBwWqd0Jc1NrRMxdt283X2hLC3ffuedHOA8QKxN2yeQMkxyXbdtONNghwfRayIAXgr58+LdtDPYtsPmcA4ubfH/2V3Xr3u60EC61AnrMf+RSB5Pw01JXYuz612Xog40JEXAC6N9S0QI4z/gOiscwh/Jr5rAePti03XsscWMt9EowL6BrDfBSvKn/meREg0Vgc6c/Hjh0l60DzNaASD/g3TzxuNwJ0e7NmdaEGEZA2C2XiICR9BdZyFyF4PKi2v/X22x1AGon9i4A/AVM9EJLNkBUJkPytAP9RvMdS5oc6FAeyhinC0mkW83ob/Wf58uUAvt72/M6dtnb1GrfQyjLn3Llz2DemufEryxn59ediG6kMGv27VI1nqE7Pghj1o28rk0pEi8DJZPpWP6SCSIZvf/Pb9mef+jxjcBwy61lrBdz98wc/ZeWEc8uisqa+nHkkGbAzHnVljcsJqalm/WMtlpqQWcRVZcvmS1kdClh+9Mc/ciRHzuKlRrQwZPox1hAsqFA2lENOi1RXWPoE810dwHEo4z4OdVMnqkEfVVUzh0bzPFNQhHVSyV1acon7mO3mB6k9ZWPpC6HV3zdqTz71GxSPKWRvLIVkrHVrsWwRo/jdJAhlD8bqM0896YLjpRqSIjGUZ6xn3lzd4dSV52nveIBrkTM9jKdR5r8e9hsLuP4Dx05Ako0CLvdaUkY61f5MxoC540M9dsOGxVhCBdjM6GTm//P2sQ982pYsyLAfPPouG+0kDN131FprSiyENfKR733P3vuu9zNHKMtg0oqoil+/FEKMvnuO3K3qhlbzRaXh6c96hApkhL7jD8m9edtWl8fhCWgeRoZEZzfKSbKNpLDdd+QMCqYGAGxv9jmzsdWLx9KHwPPdeyBtlzqrxWEUGL/ZscuiWce7yfFoot+l8voMVAjbGJNnsaZUYHkPxJcA/nGI1aVLV1I8csqq2MtJWbuYtXkAW8b5C7LdXNqNJZaylWohjpYxR9bWVNo77riNfkBgNXPuqRPHsU2rgHCmmIX27EeVWY+6xTskylpRPUB3y2QRdRf2j/QXZf7IGkl2pMq6qaFP6L9XUJkvddwR1FgC1mNYJ1U8of6dh1KnDdWIJ3N9KHsZ7WFCGUfDkA76s0iNgofm2aavl/Os+gHLKSKgb8ykn2nPcQFiuAqPPhXmSA3kwzyRhF1nGsoh7S/OsGfRlycKkFHZMPE9zPraS5GIVEO+qBTG6Dv+5FdI6VCL5ZdA9HAKL6S6Eqgfwv6mi9wtFdpHE+w+SLaUJL5SXCZzL6FYI3awR8lnLPuwpvvxXn2oIkd5rcjyIT4nQuHh7FHP5uWTh5focrMU3O7Cv9mDXfzhOsv983xn3efBdQexP+yhYEjZYFo7kpivC8/moRjsstWoftIYB+MUxLQ2N0CoJEJqX3Lr/Awy37xdW0jVXMs80EGODaozrkFEjILMtWdW28v2tZG5WWrgWPrVVN7HGMS9wuz73Hyk56Q9dDN75TGeiS/XIlJEBIgP15kC4TOOCqOL9UAqErWXPkPPu5N1WM/ffXHvsgPzp61V6CEFjIqCenhdFIVAKiqSOkb9VAdyEU76qf+eIkBeUUC88vP3KqHhKbSX1bWLsIpHddgBOefBHBcdGW/33v1+eD9fiI94Gx30gohnDx2Mkp1ModLyFguABFRGkpMXKkgJ280pEkR/pgDmFQWIy8lwypEpBYmyWwQeXy0BIhJZ7Sx2R5l8yj7RZ2oNEAkiZd3UyeyyAuTVupCrJEB07LtCAeDrESBTtJS7sP/y60oEx5X+/fWPtyJAruYAfPnge9VvcrUX8d/2+it5YE8TIP9tTf9HeePXJ0De/v33j9KIb9s3+X0A8m17m9M39t/WAo7/mCZA/tva97/3ja88/q9cAPGKyvlNXej/dgJEquff7/8eX/z3d0/KpmkZVdXlqAKOnjhJoOJiQK4VALuh9r0fPIr3P4dEDqxRgBMlVHPHAka+9NcL7N5/anYew6qijouLAszt4VBZAvgzASA1w1miHNx/kPDzHICyNOdJ3U0Ipx//LimOfNpVKarqL22MVX0tAMobsEVBsNHYb6m6VRWwiyBkBFh1E8opu5g2wNYMCIM9Bw648NNdf7/WPv/4sANJlP+RlZ7KgQtLGGyJhgCA66kYFrGSd64EQNqPyt04rpeAY3ImJiAlsgAYKsuKXQZILO8XRvVaDwBoGLL9PCyrfAG0LpVcJBx4ka0iD2QQAEDh3uHyIebwitU+1jY1FsPhV4e9JogIZS6oCj2O9upCrdFIVkFoMLZFgEQVBG2OUq1WQ35FG/7tqQRWhnAwukRl+KpN662Fw28f91kM0OGrQGg8x8c5faUDkA9waAIFcKB6O6RBLQqASQiqGsDlHg7jnlg0eHKPIkAO/808W/WVYqe0gXOwxBkhjuzRwf881fEbyCx5jsrU67dfZy+9+CL5LnPd79bQjgrKrW9EAcCBeZSDWSKVyssWzCUkngwFCKYebKQEgI4M9nLgDOS+e6jaBOgHvA+mXcYBsjoBdiNR70gtoH+LhyyJQG3hAwngBZjfxzOvrix3VZgdHOBFyMhiAm2JjVCFOAlw7MfBdKi9mbZpsUNltHsAioT+bqxUlnFgbyAT4Ci+5DkOLHzHbWutq67CfGUhAgHTCNm2Yw/e5qFYVnj6ogQKtNVL5lh1Ub6FAAXmYF00wHMOAUg6evgCQCGhq+AX8xclWEB4lF0iNPnI2Rbr1bmeb96GimWsvgC/G7FGagdcCUH5IcBVAEdsDGSQO1wTHE7lco98zCE6uvrIOxmmijIWAABgR/klAkpUFS4/fAH1sni7CHAor+75qHxU9dwHmeBPJazO38mAHzNiIiAhfW3f7pc48M9g7OBTDgFSTI5NFJkyuNZg+YQtEL+jHJgZAMOq1Nd7daPq8PYml0REJkBpz0gPxIaHvee6NCuopNqT3BHPQYAjgnDlSd8PEBTAvfoEAuwRmq17HEcJEEqVsAgbEXuyafIFtGgEJPWk2r4FIExg/Uws3EDXILogHOtU0d9nvfQFLwCUstIWIxMX//cpAiQAcEleTUGoWGYCaLVjl9MKiKp7bmMcUKdJPgSKED5zyzZ8/8+etRgUXSKFPCEjBLzINiTTAboRgDEKYY50PwepaJdVhl4rT/MgnpU/pGgk1bYK05UtiSz7ggFFBTq3Q8I0oFTJBIRWCHkp853AoCQAfQFumteaGBN6X82JIklaIH+U7aLqfak5BMZL8TFG/osvQOrEyADv28JrlCUD0RUeDaAygnoOEBD1hjzoRZD6A9D1Aj7Ki38O5HM/AO4FQLQt69dhB0OAuOeYdfY18xmhtnfXGWycztpdt96JbVoa47kSwhkP9cEuiAMUey3ypQ9hTDG3YHV3tvCMbeZ9alAn1ZXU2qrFs8ijwFc9Kta++UiVhWfTb7BIi8U+x2MQdcLceEuKDnaWeON4sX/7J4dsydpFdtst12FF00CV/EvkCKSjLChzId6zAZpjIbL96QuyqJmgI7bzvIsBXLei1FM1eBnKl9NYWrXRhz7zpS9SOT+EvVwBILeX3fHRxTbZEGrjHY2OQJugfesYe/UNPMNRH3JG2mzV5s2258R+y1m+2CmQtG6oqlrPI2t2pmt3OcEFM8+0AeydhhS7EVJGmROquH15/z7LgEyI47mLvBOpP8Qz2Ue2yOm8AlQfq13uhyq5FVJcjzrFg/5x6vQpu2bLNVaCvVUkc+c485ZUW/L592Wtkp2ZAGGFSsfy3iE8R1nKdKEQFDCrPibCtITKbQXcd1Dtfs2WLRAY/Y6w19qnqmB/iJojRw5PqcNY2/TfrViMiVgTSFgC2ZLKunVg30FbtXKTIndsH1ZEl0rK7KOf+BjkZj/r2wnUEBO27drN9Df6H4Tar59+FrIvFdCSvsh910IgBkIsbOEalE2SX5CP3eRxLI5G7IEPfhgbrHLbf+gIOVRZEGXz7dldu1Fs8GyYqwIBfKWYaoSEj4I8gbeAxIMs5VoX5y60WUmJ9tyzv7FLXGscY3TpksXkxmxAHVFt+XmFrOHMpRC12fOyLYEQ8HaIQD+yfGIhTwYZ69mQSCGMw93P7gBwTWI+G8eSK5k5lrmGdaXobA3Xexb1z2yIgQ4UK4THM7f2Ma/EoxALE2HDHHQRNZ0f80Msa20bJKoqr/FmtFCfcduybp0lxFIFD1B+zbo7rb7ky/RjKuDDsVIbRN022IllVLXt2fmcfeQzn7PRmmbA1AkIdVQKKEdbICVPUtDhQTZLs7JXwgCOIQwSuaYKVK6rGGeT/F4P62F7F4oTlDmBAN8pEPtSgPzZpx+0HEKrl9GPi1C1SN0jdeoQyrgmLLICgiPsJZRCyYzbIQi+VgoBhseG7LYbt9tmAPETxw6i+ijlGUpVquIUf2fvJPWs7IiSUd34QZTVkUGyESWL5juRtucKztgA+61ErEFTmGdzUbJ1M89yqQ58LaBde5nPWzt7qZQnmB0iZkjkWVM78yZ2Q+xlOqWOo8+r72ufoPlWQLhsoAQOS1GlefAiCrkW5jz9ThxksjKM8iFABrlH3BAtlvW+jbXfh/2jyCn1PVXEn/36Qtv0EHs0Pi2YzuXLWrqYPUco/evosZPWyfrUT+ZKF3sPER8iEH1QMolULED5l4uqtRNgXCSI7IL6+yiwoJ+I4CB+xTqY00OZq6MoWmmGyOjlfgSoa7GR+qEPtQk+oRDRBJ6zX1LbDUDGiKSWKnUmRT8tEFgV7EWb2a/IPm6MG2/lXgIo2gjEOi5EY4T910WI8WDubwxgP4L5oIN+WP3LLZAfebxm0pE+IrmUU9bKmicycpTfnQmJK3WOVNS5FCalo9joZWxcpK+Es1YKOO9lfU5KTHX7SpEfIsJE4KaSjSFrV613KhSQqjqUAgJZ8zUy36voIphr0ZfUL5p39B0H6RLBmi0VjRTZIRSy+EKcOIU2r5NllsiGRu5dvy9CRF9ShWo+UNGM5i3NZd7aa9JHRAwrL0RqGOWkNNXWo+whEJ33lVpEJIa+poLLp6zYrkSAcDpwKp0B1hNZ7HbxrFOwNexjTWlp6mB/l2LvvAv10zhq4xkp9G39zgB2X4Psu1PpO2gY3SFIqo8pFcgUGaJcKP6b5zJFObxy2HuF+Ph9K6w3dXp0L9K6I/JHZLeUL70ogKSE19+peGJIk/orFlyv1Kj97lr40++5c73GZbyuAkSvnyZALrfim3+Ib+FXThMgb+GH8wYubZoAeQON9Cf7K1cGQP9km2b6xt9QC0wTIG+omd6iv3Tl8T9NgLz+o/tPBMg/P/Vnk+OAVcrBaJW1DmTDVsDweRAOh6nevcBBuwIbjfkLFrnq6l89/oTzQtfh8tC3VtrNf13qvIoDAfrq68o57FDtynmmF1/iRA6+cTNiqfTHCxoyYwTgfk56IjZHO/Dn3uh80XMATVSpqwOjDj86XMuDfe6cuQ5kvASwm4sHdy0qBwFNfqHRzupHB+dgruNpqmwHOTidfvRWe/e3ymwhVgnNAGIKVO3FqiQdz2P9PIMFUBbAFm/pQoyReFD5F0AVGRYxWESkEBirAG+B8sEctuMgI3y5xzGImJ07dmIHk0jVZaUFAeAPA0a+4/bbuGYva+BgmUCloMJuWzlwhnEIDgBs6YKwGCSXI4AQTo6EVKU3cr+t2IAkcdAb5gA7guLiNBW3KwFZCVPHpqQSUGlmWrJF4QNdhG1HqCNEONxCgDRR5ZaJFdAIh792gLUADtkKru3ngFkCSTJJSMNFPMEjaO8+rlmVvlIe6HB95KvZtgbFjgcAdhTV4nFYjwiUO4vlydo1a233zuex4lhLWxe73iMAQwcpAdzNVDSnAEoNAzhGA5aFQC6NAQjIW78BdYFscuSx3g7R4EGFfDDAi5fq4WlHD661GVVROlXPCsKUAiQuPMhS4qnIV4i1LIwgqbqo5tRnhnFwDwFAGAUMVkbIBIGno13YAqAAkR1WPqj5zjNYZcWm2PZ1qyG3/PFVP4pC4xJkT7DdddddVFxiLUBuxRhA8wRgTm1Djb18ssp8ohPNE4VDZW2xPfiR91jezqcskT67IGehVZ0lK8TD3w4erZsCPZhnVsyNBSiNtyZsSXYcKrF8gqTD4z1sNvk3AlcHUAT14OcPngPAE8xhnGfR1wm4TegsigYv+p/annx1lBMJ5HdQ5UeIeCYhtEsIPq6swFbN5eCMUqVdzTfXiMLBKXsAVydBcjvpU0lUSo/y3Jqods9ZvNCy56Q58nAEckfhtS++uBcACNsxiUMAqERORlK1qaDXTHJxFNRei/1JHWBuaGgUzwVABgSgFzXBwPgAfvPNgDy+dv/tc6mazrB67Io8qZz14bpbyLKIIpDDjwr9MLzdBciEefgRco1qAiAhgs/iBlxlcSfAWzz9dZI2J1UFcnCMPJFeG4LE6pE/O/c1yWsCAaYuFVcYPCTAoVkPPJUfFno+PPcU+onUKrLrUJaB7Fwq6/tlS2+rqHwWCXERZYKsT2RRIlAqEhLhEuqDqmrmrWuvdaHkXYDRyv/wZhwqFFfgRTefL1JkhGwBb8ZtNNX9LpOI73oAUxEiqsQUiabw7UQCopU/VAXQ1QvgEyIVinJsmNykEtHcpGwi/RSAFsDn6e8FWs+dO8ep0IYYJ36+kFioPGQn5k0IdmV1M5XtBBfz9/4gjx30axHBowpzpW0qIcJq8aBft2Y9KhFAL6xp1q9aSTujuAGo6R/oAuTstEtFjYzfSxC0oXbvO26i300QMn/cklGo1JbD4o0GAJqN26m8Ige8xibGuBDyyqJLFi47ndCDpqwAACAASURBVMx4FCathCuP29MHOmwQj7fqTgLRl2HrFIFaa6TRNq9c6Kxp8soa7IVCMgQW5JrPaDeEMmAdoI3sZxYvzoEIgUSk3WU7JSBVbVhMtbZIsh4AugSAM1WnL12x2jz8g+2lg4dtDCXBluuutXX34knPV+2RfjzuBUB3kyWECgny6tix04yBMUtIzrKG1l5buWG9nTh7gvyAepfZNBvljzfA7ijV0bPkXw/JcbYgj7UjG1KknvmpHq/45Y4sUYVtE/9dg6WQFBWZEM6qlB7DP74IkuY4QcHhrAvLISaFEaXMSnWV0cdPHqe/aF3ypg8EAcYnMR+Sm0NWiLz5VQEvtd/zzz/vVElZkHBSjKjIOI1/E6gnqx2Bs3dh19KKcki2VKoClj2Uqq1jUdqJHBEoJmXJGfKiFi5c6DKrBHZq0ZYHvxQ3mwj2HgD8HB5GMRGVYI8/voMw+Rp7933vgbBIsed2/wYi0R/LpVyLgfCvxYbnAmqFIZ5zNPNZCOPq29/5jj388MMAm43uXkogXV+mkGDJ0mUoR1BMMA899tNfMKf62hc+/RX7h+/9kwOr52IHJnhQa/Qg7SlLOJFdIlFuvflm+M4+wqhrHdk3gXqrqPCcrcJSMp22nIEq5/Sps/b87oO2/YZbLAIV1gUymuLJpehDnZBBu3rSn9Kx8OkHDPZj/muAmIym8t8HQqSH9UIWZH5eqJkOHUaRgqoOcqeLIoMSbDojUGqeZa8QAEAdibVdNXZFcAO0BfMd/V7voUCBXgil1JlJjK1e+/bnclzf+4uvnsA68W7Ieex5RjqspeYS46QAQjjekuNm2ghKiBEKL0Yhuyfo203YTZ7KL0SxxTwLYSkCpJ2fscmp1sSeZiGqI6nlysja6MK6cQnZPZOMXRG5sYmzmKMT7KMf/zD5X/OZk4MBQsl44h4SsJuqb2yH7IlmJ0KVPM++pKLM/CBPhiBRN69bYbmZVOEzr8j+qpN8kED2Bv4oUHoB+nftfpE5KhZiONjhtSLs5mLXScqNU9mWUcCxeNF8ChPYh0EYqj3yThyztatWOYVCGAR0NeRrCVZVPrxnK2qNftR6vYNQH8xdvZBMTcq3oE9rfyAQXMCt7AhFgqg6W1alocypQ8z1HfQZAepSCWi8ag80zHtEQlKpqGaU13qImFL1P2P0zEMLbNWXL7hCmUieW6Lyk5ijZqOEHGX+zD93Hlc/bB6xq1KmjDKU5qOOc/PN/8feeYD3eZZX/9beey9rWLZsy7Y85L23HccJWQ4JUJJAIaxSCqWlLYQ92vIRypeWkTADCYSETDzivZe8Zdnae++99f3Ooxjo1Y8EMiChUi5dijX+//d93meec59z2Ls0s85IfSWlSCD7sETyMmS/VcK+SHOR8m6G6bt6T+XSdTOvixjR/C2FoMD+fuZZEagBsr+iP2dgIzcEUYvegfaiCASCtAJSPJj7rEbROMbr96Fw6BawzvorWzDlYUyCGNFYF4ndxzySQPGQiJSrjyyzrA8ecyosWc+FsibJQmqYtpDV25X8y+yhKV6AbE+mkCGedaqFOaKKvWcreyUpJEOZZ0aZt5Lox5Xsi8spPsiaSj4PilTl6Gm/pmyOS6iqlechMkyKGYHvskPVVxFYQcxfen5SfWg+koKyjjlBRUkKOde8o2wkV/wiNTBt1QD5JwJEShJ/2arKPpIPtf118kOEh45qWr+k/ohlXhUpIuJwCOIimL8T+aL31oFN7a6/dUHx9KuXU4D4s8+Vck5ZMLqG4w/NsZnvOMJcDEGKnaOvVyDrEEUKNa32kQ/9PX3di35NFiA2m6P4yHlhxabnNE4lvJQF8juZINctsMaPUb9VX/z2WPX/+94ffl4OxIZNYyKc/YbU87WcGfR8ZIOl/YOI7nH5x/XD7kuZHfo3i4r+c4vL7/l4RYXFK0hYJhQgf/izfDP+5gQB8mZ8Kn/4NU0QIH94W/3v+81XBkD/97XJxB3/MS0wQYD8Ma31p//dN379nlCA/K4CymPP5YdwrxiwZ371DIc/7EQASWaiAInE7/fZHbvsCpWUAxx8lq9e46qidwCW12Axo5BJT9Qap769xu7+ejWALMGoWEmFhWKVRKCtF4cKAU5DgKWqtJRVTyqHqBnTJgMYeRIgfNABhU2AyfMJoz13Ns8BKaokTARYLeXQOgTI7MBFgH6FEctOqhUgJxtv436B61TgXaLqTYdPb6rKdn51iX1tDyAylXbVFeUA6igOAPubCQYtLSZrgXyMZIIgRrmfSsCJKIDqUapCp08BlMAax5fKv0kExg4ARPk5xYLyKjztONZQUVR7n8ICownwSXZhgYCoi3NzUG2EE4p6zQIB4hROPEobBnK9XQDn7VSHemP7oeDpPoCaMAiXtFT8iWmrmpomKv+LLS19OjYZMYSANlkpQNnK9WvsPHZFPbJl4vCcu2Q5QEoVB2Tk8hx6fbmmcRsTT6f2EOAj6yuaxQ4Qqj6CUsUL0DeIA7oqygXSHnwg0xZ/usAFTfoQNB0GkCeLgk583qXOKBWxJGsISChV80uJ4xQjHFIDIC0EGKrKvhubpyFIiX7AqBnTsyC8Km09apULZ08RqJ7GAZTkag7MgRzg+2lDX16jjP6zYP58wP9u5+udgOImm/buhwwQYaKqXy8OdEUAGPMXLQFAx9NbdimcTb0AHoaxD/HGSmiAKtj84ho7cg11ALYGmXhZ33HrFsCas/binv0oB+a60Npbb8bCLBw1Sil2S40tVg4pV1bbapVtXhZAtXtYXIBNT4mybED/QCp0m7FngpuwagCsPYdRHdCOy+eG2mz6YB/tUw4gVT/kaaca+q2bs+hkQMtr2PE0NAPgUzjKowYs8EdRFMe4GnTqp2jZfEEKNsj6AjmJHxYbAXwOo5SZHh9sWfi/7993wI2fVKzNZMl24fIV9zUWz/RgKjErOBgrX2P6rGy7AsDfQXvOIqNhiHD3OYBYQZB/XS3tgJhNKCpKnc/5FGyGggHqRWROBuAqrSTnZUGuXaQ/iVCRFU5a8gyqytuoxD+DndKY1bbUAHqmWgSA9pZVEIN8/PoZKjXpH35UwUbFhqG2IqcAq6wYxie9CsUMKhyACvUVT36vGXDGA9u3KPoSD2H8k+c6pBwI5fswLoYAqfRMu6mi9kWxUkQWQXndoJWStZKYyrMByAuiylwKiquFV52tRnM7RB5/ExEXZAuXrXBA08mLZ20DFjM18rRnrPajuimD/BBAqBB0aDNUIV6OAPGnyj2QMSC7EFXeK4+lG0sZkVPBPB95lKeg+OqGaBIQ2QXxoWpi9X2p0GS1p7yeZoXsYt+hqn/BEfr/FsaIwHOpbkK47lbAHlm+9KF6WbJkkVOhyQZQGUONWJdo7EVg5XcZBYYqVv2peh+lf8sCSwSIA88gQa5cK3EEyIZ1G13weacUAFTV+zKfikBuBlwOwZZm157j2AXmOyXMnbdvhWCqJuMj1DoB/gepdvUaCSSjYdAuXauwZuasdeQftKDaKrt8wVbPy7ahRtqM8TwwhjVNabMdhJAahvmbPiPLolAFebYU2YpFsy0QsO3J/SftWm8A/x9lcX4Qb35jjoSKoT2zs6fbTx79MeTTBqqOO1y1scAp2aZcgFjUvD0b9c5pqtOXrViJCsuL+azC+fC/54tbbOd3CbCGpI6LCgEUojIZlVQBioRS5g1PrAHDY5JQtwVbaXWjbb3lZss7f4K2hpRFHSBrF3nJax1xz43zwd4Xd9umjRshtlvJuTjGWJkNMJ0KEcczoz1lz9UNGbYOVYoPSjMRT6exzmuDqJG6YZUCzyFJZgCsivw9RjB2CmNege8LFua6XBGREpVYDYlg2XDnndZMHoBsBFXRvARVxf7nnnNKkBmoKGuwhBPgpY/cBQsgQi66amkp7VQB7NR2vFYAoK+IkiTmtS6uL42xXw0hrrlXQGMF89QpbIW2MN/KVrAbKykBe9/93o9c2PMn/uGTkBTNAOZXnYXP9rvugAjs0mhgrDQCVEJYs342d7RBPFyxv/u7v3MV97t27hhXmnCv9973HkfY7Nm3z05iuzgXQiQDVYP+PRmVgnKGpBLNBWQWMSi7yklqW/YPG2lzrSkv7t5p227YbDVYLP3ge99BnZSFAnS6Labtjh/Psxd2HrWNECCtBB9XYZ8Yrkwo1IAZKAnDAALTqTTvAqyNRqFQCykUBcEpGzIRo5L3BPinuTDx6RRoVEMEjrC+9qFWeH7PAeuCuG2HPI9gTPSxxj76zzNcu9/z7xddHkao5gKIgu98EnUdHx/+Sr4j9adiF7Z9/WYUlBcshjm9oeyKFZ8/ZZtWr7Q2iOkIbO5AzZnXsLJj4i+FYDx/sYD1GEUMyghP2raZ1x2kYGIKJNEoc5c/6pNmiB0PbLDG2FeEoUQd4fSxggD4Yp5lCHuTL3/lixRlTLGVWKldJtS9m0KRYAo8giFUfFhcKlGiHTp+GGIrzdasW2l1laitsCJcv3IZ/bHPdux4EXswMma4hgpUX0/96lkUPO8jSP0k7xfuFExhCgqnbykfrZs1NyGRECsKCqIAYKtQTeRDGG5kbxfANc9E7dMDyXP27EWyX8JQ1ZVyzVg0hUQwFtqslvWwlz1Ch5RPUjahXuoSkSFChH48xJ7Mh5/7Q6AJTFdGRBV9WERDONfTy9ouq0YV0+zBwlTWhFKpunwl+mLeV+batgerse3DOov2mpMNSUl/9WV/UHw1HwujCvMOjUWRGOrmWR0WZH8oBZ3yy0QsLiY/TFaY0RBBU2kbESGnIDdFYvdBeGr+0d5Rag/1W0HgIgUG2G8pUD2YNUNEsSekjqxds1CIitiTklH9pwM1ySWUs3Pm53LNY1YH8a91yYu5RDl5IkAGuE8RBlINy/6qAxJZNn2Xvr3AZqP+aGcPpXUplr6u4HLdezhrvtRgZ06fdvunqSh9Z0HkSlV5inmskIwVEf7Tmc+0/kjBkori6QrkZl7eOTcOFyxYiL3cU07xGAPhokICzdEu95qPDBRFKiTSuiXF2vVCFz2/CIgWPVORvprrovi3SGMdlzSfixApJN9olOvR/CRFjyw79Yy17jXRDhr/UvqKGNZXWTj2s+5GYx8ZQHuP/3s8/0IKED2/6wTI75IgL0eASFnoinNYZ45+c7blvg9VECrMUPqogs872HOHQ4AQxW7veud7INOZPyA/Qsno8fbkOfdCurlcD31cB5T+O+3x2wMS13c9GP26Z/Bv/u5VHI5pTH/WLBFIepbD7JWlGlZ+VWhoiCOltO8YJz9eCm7/TYC7vqfrkWJlggB5Fa3/0p+8FgDg1b/rn+ov33gA5U91J/8732eCAPnf+dz/sLueIED+sHaa+K3f1wITBMibu2+88ev3a9n//AVaYJ2q+OFYEeGZx7C88OcgKF/t2XNz7TR2CPlYYTRxUFKmhBQXm1GGyCLmxd0vYm/QykHK7OwPttjNWCz1AzhkZaUD/gYjzY+zHzz8bfv4337UCggv3rd7n21YuwE/+JMcBKNs3drVHCIvAuCEOACgALuMFKwqGqg+00GxFoJFlbQFgMKS3rdy6FRVdgyHvpOQBms3CEQot3zCJeWrrYpVkSA//1S23f6Vy666W0BhElWYIluaIEB8ISgyqciVJf+IKkGpTFeAdywe06GA4dMAgQMBKyIk6QdJ84Ik8QK8U55HM+TECIfc/YePW+r0HDuKTdg8gt7nzp5G5oW/hQDqD2LRNAYAL8uTYciOOgiO0uJKQCaFTarCLsGyqN4MC+WwD1hbg/VVfX0b4AQVkwAeIjXkCS3rjKr6GosFCJMiZDbh8c3kMXSjJjmbTx4K1aOpBLwO4CNRSrX4AIclBZd6Y4FwjUrgLtqhh2tF/wGIEehUIAJyj35+qq1EBaKwR4Uyi/AI52DbSJWiunUdIczJCizlcKmDryxSBAg4IoSvUudUYiOWiR2JLG/27XnR/uYjH3LEkgKdwyFVZNXQSrtHhWP/wsFfVgdXqEJcu2q1qxQmOsXSE6JtamqSC0JXNsswPuVgwXaGCvGlBBSLjZBSwEOdC+BL2R+jADc9gLfVDR2241SJ+YbEQUD52ratG7B06bKdu17kvIhfNwqF1SuyAGWnWE95M6qEFvzrZbnTj5VVD9XnATZ/6QxbljPNfLiePtq3HqWNAj9ru0cB3FEHoUpYMjvbAql6baioBTDsNV+8tguotr1QzliIBkhsJHye31Uki86rsr5OTiQ/I4T8B6QTAtNV9VqmYOu4REAXHwuGfPEdHbAbFmRZM0BWJXYQCq/dTh6CiI8Dh4/RB6ikpaI0AvBU3uJJ6WlU4bbynCsI9E0lh4XMjVBZR/TZGsYiiDnkRwme4MUcqAmHBoxSdoWAwjCsSbpEPABYiAxpAEgHSab/h1oPAE1BSQH/HMXGq9ZZtKjyT0DFMPYiW7fE2K+flV84Vl8R+G0TfR0YCgDEPUUBRvsJQKCftFCJGQXYOAog6wmgwQs7RYi8ecYAeYchFnogKQfp1338/xjgUBvV0wGoANqpqK5u7LRi4gXgR6ls9QI0jncAcAuA0YnTJZCCZmlTyV6hmnYOlfk/evQJS8hKc1XhssiaSih0CRZMPliKxSXG0Y5YqAH0JWMVpipogUtSgfgCvgiclpWVLL2Vy6E+HwUopwBvBWUr3FxkrDILVJHdS1uqolm5IyI35KE+HVWawD1Z8bUBBgbR5pNSpRTooYIbwhWyoAxwc/HiBQ7gDBHoCeklmygpplR1XAbxE4nNm+alMSyypEST0kqm8/16npCdNbTRbEBCkUbBKE4CZQUDVNdDBfMImT8VlXXY/DRYPZW67YCsb99+k0UEjADUYlEjwDYg3LrqewGqRiGMx+yZPfsA4+fZlMxJWMcBLvthT1V2FYI3mHD0KhvwDLOThSgvIL2LiskQAgRev3gy18n8wfz61AHyATqx+CHLY2YStlhXL9j9BKH3Ad40AVa/iB3W299xN4BeLODrCef7f5I5UtkpIhnUZrJ0Kgfg30ruwCc+/nH7+tP/bM98E3IBZV0Gc0qYgrSZS/yY//RszqGYUCW6P6HwM+YsANwedSBdJ2ScQrP1nASyqXI5GAC0HBVDHP2iHrIhiTVDkNZzzzxrS1HPiCQSaCfCrgk7l30A+isgY2Sj1M7Ye+zxXxAgPslZP0ajHlCOgojES1Rjy4JJJPAUxtDkWTMt/8xJy56RjYKr1AG/Ig4WQmzoawFWdrlU/6syWf1FAbdJKBpUsZxJYLssqZ597gWXibIcBaQ+WvnZMYiNWdgRCZCU3YzIDwF8WiNjATJ1jyJ367AjG+J5R0K4KZT+ypUSlJYQs5C393/4Q3bwyGGyJ84Bzs6F+JzPmG+GMLpgK1au4VkNY6fXZ2fIFpAt3urVq2iTTuaOq7Z371770Ac/6N5TmVw7d+3GVqvI3vXue1xFuUjAGJ5pIs/qGkCzxpRsJJuZBDsVMM3XG7fd5Ky9RCZu27AZ0uQFK7xyyWU45ECSJaCSrKish8xlnYTYKq0ssexZ0yFByKMB4JcFlj/AXjLzVjiETw+qTW/mpErmvkDUdf48gw5ee//eAtb/TVaG3WO/QahnTHNh3RcKyyAigqya5yDl2HOA6fd+vRDlSZj967shp3/n41++0+BsKQXEPv2rX9pdd96CymoelkvD1tVYZuHezP3F+ZbMPO4JgOsnX8FReiVtOMJ60IYipBYi5FpJpXlAjnSwVnih9Bzj/yNRO/Uw1wwxB7eggvUN9oeQ6iDDA9UXewtlX6iP1ZJ90sHPByBBlS8URTh8HVZTIeGx2LFdgghPZp1ppJ1KeZZzsUScYS21ZZaGTVfONNmvDWOXRgg7toWNLFwNjaxhBIzrmT38/R84FUYffUbZXUkQqFLM+bLue7OGhIWROcT6V8VcJQvKHAjEGRBccZC5AbJTLKDvgrNeuVrM/oScHubraiw9i+vI6kJZgAGnIz9cUYQIENZqWcapn4hsllWZQrpDmO80R2jsae5VMYaA+0TIgV3sIeNRJ3iwv5D64tSX59mmfy1BMdDv9gVZrHdZKD/6IdIbqivoS5dZH5m3gxnLzIECwf24twSIWJEZxRCmIqrnzJ3n1JSJqCNEBPhiD3bw0GGnepDFYg39Y5DrVtaHCBt9ekJWi3yI47n0iMTlOQ1BNjcwX4UzzyTxfSk4/FAdXbsG4UC+hoLHZRHazNrgzb7Zlz1YYREEFXuoEshQAfxRUmrIxvQ7C13vm/Xh02RvjbGejjn1heYJZVhpbyX7KRGgsutLYc6YzP2HsN6O8fdFkB8KPg9iv5yoPSzjT4THAOrDMrKMqlEDKUMtFwLk2LFj7rWlJJDySQSIlNYKip+MEhCuhbWQ4iTmGWVuaF2U8mJ8DeK5ct3a/4n0UGi62lgB77rWsxQpaS4coF9pXgpBwSKFiMZ9M+cCWVJpf61CGll/ac8sBYw3DIwPr6vcIc3LXi9Z3l4fknqW1z+vq0L0s+uHwd/NABmhj+n+Tv/XApty14uObJGCvZ+2CEHhO8BY9PcLdqRHcFCkfeyjf8+agIUbpNkgNnaB3gTNsw8az/dQyLmybcb//7r51fh1SWkhVaYosvGvuvbrYeiv5hitjDFlfMjyqg2CXsRHCmNzhDWmHaJPbaxn+tvw9fH8kfF/u5AyrgPJrLumV/cxHij/+z8mFCCvrl3fLH/1xgMob5Y7/cu8jgkC5C/zub4+dzVBgLw+7fi/91UmCJA397PX/vdldmf86OUVyK+oAHaFPK82A+0vkADZce7fxqpQW/Qo0JnNdwQH9BhA2yefex6gmbwGwKRRDi/n8DO+9bbbbCYHv5NYYx2CDNChO5jK9kMPrbCN/3gGQDIDH/CZLgz90vnT7NOxbJG1FhWoVVg8fPRv/sb2Hzjg7EMUkJqZmQ5YPQNv9r1Uydbg3XsH1imX8RaPcPL5xbIzAEDv5hDVoYprAU5ghgsJ2jxHFZ5UE8H4OTcCwEil0s+Ba/fXltn93wPcVsA2REcih9dBBWpymNThNgogMg4bAV8AzwCAU4WvjhF0KeVHDMCAKg7jef9ADsRCAZqwcBqhclDVw6V4gfuGJ+HD34uCpNDmzZlh61ZjmTKE3RIB6fJD1/0q2Lqnq99KABc9PeSPLFsFVAH+nrYoNwPQipBiwoj78UeKjIi3I8dOA+psdJZHDRApl6nQTaIq2ht5QR+WEZ1Ul8rL3QfLo3zsDgIAUNup6g7ma5OAeWxtOIFbNsTVMDNcGT7NDZBGHhysVbXrxdcDn8mwZQ9cxa4ChQYVofKrl6VPNWCfSBtlOYgUUReXh70qqlXlXVlR4Q7KwShxqlF8LF+20NlbnQLofMddd/L35VZeWuR8xKcTVjvIoU5t3gKYHAGgdh47l62A9RUE+spebHo6CgeIpihATFyiHRHSCxAkD6do+p6vJBVCSgDVh3lenlR6DrQ3479ejxXHqF2sxMqihx8DXEZGhdot2zdj8zRqP/nxs2DbozY3J96WYePT2zyIfdkwAO8lbIXqLDpxBjZiDbZm1Uwqjb3ICcESAlLphSf3QHTRp3JjyK9pshvImCi7Vm7NNV1YUGQA0PjbfoAmcjVtEKCkpJFIeAAPPRNVrHvTT9qobAwN9iQ03BsAifaj+lc5Hn1cVzB2H8Oefi5/JBTbo9tWzbZKAORybMsuXm6xu965hepUAKCzF6hMJeATxcgYz8GHsacEmTZIHdmpJHJQbutoZnwC6PM6y5YsAwSj8hTgQxWvzRANqr4VuKSMnAwyGeohowS66XMSfumNDW128VIZfcALCy9ZgjRBIA1D1qD0ATAZozLUH3BSR+SbtsViVddAHwHkTyMsHBJEqp5gKoJDAHsG6RNdkBzRAG0+gBCgXqg+8E9XPg2gGCiKDQKgePB77VSHdnJ9AtsIKnBVmpQ401fJiwBMhMOhGpj+M51rBJgReFfD1/OXIZngc0KjyW1ZvY58otNC0Gi3fO7VA/VMCvfaz3wVBWBIzgeVtaoYj4fUCAa8FECnYkrZdAiQ6qIt5W0+hD1PP2DwFKpsRUzIkq6HCnPZ9qmaWJWsQ4x5D4AbBdQL4Buvxk/jNRlfgE7Kjwhj/AnoUw5ILUC2bF5kaZEGcBfg703ANvZlgz1WArAv4lfVnb0QPz58lUWf+qsP85An7yN4hQJ2FEt1PEtUUTzXeIV76+8YI2OMgz7ykJpr2xzgXYMFTCHE45zcmRCrkyDViiydec2fKnIvVB3d9N+W1n4rqm22QwCqIwCxb9u2zmYn+1v1tXOoT+TNHkyWRz5V5Cgc4K68AT93vHCV6l76IY80bWqyhWIt9Oz+ExaWOtlZv63KybTNa5byDC5C5pRDCEZD9ITZAoiGaqwHBeidpIpZ6omVEJ/ZM2fb008/zdpAsDf+iKkQzcXFRbbh/Yus86wHcybKDe69HTIHOZ7LmRFRIKBdY6FFdjcQa34o3aaQOeIzNuDaRKSVvPaD6O+tkA19APdjzCGyWhng2UZxEyeOQbBgKxPPfFSISiNndo7r28oL6AbYZnjyDKMcgO/HM6+i4l5h6QI35Z8v26RGiLZcVFQN3PsUxlQ1OU9TAYs76Pt6HfnRL4AACaJfnqCqXbZVqZD3DZBkjQDYBYCXCoSfhX3krt27bAkhxao4F7GsjYjybKTEUPX1TAgWFQPod1UdrMOwgt6lJhE5gibJ8k8fR7E4BQCzGbDzDO07B7Kl3ClXzrCuXoEI2rz1BsugMv5HP33U2XqN0cbTs2e7DJwe+uMwbZyAvY4sd37++GPOOvA8f5sJQNrKcziIHZZsdG68cZs9/PAjEENz8M9PZpwWu2yBWED+eshlqRA7UCJUk6UQRkC6iC8R6GnMVQ1YD8aiquxorrcAFocwSIzU9Cw7cgq1TE0jmQmNzFF48vdiC4gCQwSILLCSICUjAHpbsdIKA3x+gRyOBqvyQQAAIABJREFUhRCKgSI0Wc/zTmL3CElcxJxei0XT7MUrbYA56+Slq9gj+Vg9c/HzX51j7/rXIq4F+zSUax6j/bZu1TKyfuqs4CKBztjkTOZZxtIvvvTlz9mmTWsgfjvt/ffdbT5YA4aLqW8jwwvrIX/ZGzEX9bMfkSIwlmKFMfI+uiCRS8pryCTrtxoUdf5UmIdAINSLGJXVHutwBXsaP647FkvLYLIb1MeaZC8ESeshIJznoGyZ51DVBpL7ERufQl+UGvCaC3VvZz8QQebT6rUr+X6jxUcE2MLMeBtGNaZ5SCHodXXNkMBVjrCIx/Jp9boN2Izttl6Ihx7lCdCf07UWKNcBQlZBYFqzLpw762yvrkHy3fOOd2Jd6U8RQzjrt6z7BiF5yXpAvRsJcS8F0SgAbDH7ij4FVkslQd+VddIQbyyic5T7lWVgH0C7iBD9v0hy2WTJQqmHMak+LCLwGmNRijyRKLJTG6Zfnvxyrm38CvsTwPUMCGzlfoAGu3mvjj1GNfsHP1SC/T4hdrmQsHbGj8B5T+ZJbef1+iJcvCAptC7GJSQ5G64gCNwzZ/IcaSebwlYKega4nlD6mQd7HNlLKkfKn/1hKu/bxnhPZs87zL3VlpejXuy1+YzHEOZ5KZ+beb61rGfK3pDVpDLrIpW9xUVchRyZiTpZBEgHxE04/bji+yss66+PjVvZsX/woNjGg/uWAkOErDKGBKxLISF7qRjUgNMY3yoeqYUQ0R5KrMV5yAcRN1LfzENZJhL9IuRkH/0wGPvIXtoziElbxQPxZLXJ9i+BLBERO6XYqMkCK4E2mZqJJRp9q5J9pGyrRHZ40Q5Sc6hgQGueC+QGjJfySmSDVNhSVJbyDGTlFgBBqXlOigX9rkiULt0Pz3KU+XBY9pyQkSJBpABRJp4n/UPCBW/ea5R9oOa266SHoxteUoO8kgWWF69z/uFllrF9hyNslQMllaEjQChICESNJXu4pMRU9ljVWEPGsCb421/91T0WFYodbwfvO8omTUUckB9sRHhvfeWTPu5IkN9YTekwyrWKcHA5Ifztb6yp/viDtAgQnUFiWL+GmctC2Htcg4BWwUYP+ybZyGndd9emVdFd42+/jhMyEwTIH9/yv/sXrwUAeG3v/Kf46wkC5E/Rym/ce0wQIG9c2771X3mCAHnrP8M/7x1MECB/3vZ/pXefIEBeqYVe28//RwbIo3v+cSyag6/Qt7MAqYsJgj10FMk9Fc0z581z4GY5VbVleGrHUgn2ju13Usk1YI/9/ElAsGvOukbZBce+vdru+vdimwYJsvWG9XjUX8C24IoLU24nDDc9Jd0Fb6+jevP5558HPKNik/l82bIlfL8LAJZqPsI5r17JtzlUwwpc9eFwmMWBWcHm+RcvOkVCFT71qVTBlVVVuyBqD4DIw8dPcriPcmHT3/twqr3v29XuoH3u7BkHpnhRljadPIQBANIewPR07DU6qTDNwZqjA2VBCGBlOwB7CNXWUwFVFeLsJ+BUQehU8Y9yoJeV0xjASVMvoaB1TZzNO21SSowtmDeDyuNQDnnkcvD3/RwIO/AXb25qt/zLBJX6R3Cf5FtgbdHT3YxVSC6AfzMB5PhzZ8/jafrZD374E7vvve+DAOmg8v0EgZjNth5LmcvYp4QC0I1yCFKA43kqMis5gMdgoVNA1b/Czkc5dLZiW1GKv7ZslkSKtNHO/TxPLw7RCrVQlaO2/Se+nG1z/iGPqn75JQ9wTVSiAaQKOEwB4KrH01rWMr4AIyIsZs2cSYUw9l6AHqFUHVcBREjl0wpIIJAxh7yVeoJWBSQfPXwIS7D52Bw0u4DVFoC7WCq2z+Wddv7wxYCUsryaPTXdOpvw8McD3h8QiHxtV9k8f+ky68eixQdAQeDGIIDTiPqFWCWA6V6ek3kF2Olr9VZe3809EZwK+L1g6SyXdXHs8AXesw5Qz9sWzp1lQ93eADzY+5w/SQ7COSxhCPfF/mfjmhyrxzLJxzcMcuaiHdh5wRbODKLa19tmkr8ywIHdYwyCo8+XitwOdxA9e7qIKtlwK6luNyJILCQehQuknCr+Iwku7UKl4oWyZhQibZhQkNBQhZePoeKh0p/cDW/8qeuwQYsiSHzzoikW4j1iTz31LISG2eKlc3mOARBfHagx2qwSUs9H6g/sKrzpf6GyR6I9ZF2TnpEMCdhBlXWbbdm02dmcdTNOVJUqYFJAk7cUSBykBVgI+BIo7UWls0BMhceWVxPECpDV0dUKYJNvM1EyCfwRyKpQ2NioeMi9cnvn3el26EAPXuZxgB1RAMatgPYaJwQKO8CaSnSqRAP4XrCqaUXAAJ4MUdk4BAnoC2kwgCVIkCzVUBnpOlt5fT8AhF4AbW/A9xZILNm+lJYNABahvkF6oMr+en5PVf17D3VYZKIIkGALh5RVf6+hX7+4Jx8ffakzqKrFDswbInMQdc3kqQDk2HZ50meUFyDLKwF1ahcBOSOAXaGADqq8VKV6bu48gEgCqOlfTYCdsj4R+SoNgkhBHwBV5REJuBNgJ3/9GmQpDYC/qjAW2CbbkyHAPpFOygkR0OVHpbWsr7Lx3x8hvLiS/pYAwTqiXB7IMAXDKj/Ih9/VJDgMQDQMiCPVVgUgrarqy7GJyiXQNxm1FdMTVnGtBIMPk0/Q5iyygmPCrRB10/otq+nnWJnh7z/Q1GKzJ8+wnkqIrX6slWpa7Jc7T5hXOCoW3vOGzcstJxniZRAwFzKxmLyX2soWy50zHzVPK2BxorNguXiZgPY0iAJyb8YgQpCh2BB9NI1x/bY1i1DydBFIfMzSICROEDQ+i+tMY74NhFw6zr/37s+ze9+zHWXIHnvXX73bVTh//wc/AKRfaSvumelWsLEiyF3mrTGpnphfFRis3AuFcXuKVJTlFHNCG/PpJeagPtnr0FzL5+fwXmQKKUQYclrV5SWQJasB/c/sP4ACjfkHNUcK89hlAEIFpN+wZQtA+gtYLc53VbayzrpINoYseaRQkSJKc6RIxHiqr7OoiBdwfIb1QwHc8wjy1nqVCOgnIl7VzMr8kCWaKqGnQHh00+fVT0QerFu3ztkIihx57LHH7Oabb3Y2WAKGRR4IUJRFjhQYly9fcuRcN+Tc2g3r7RBB7UuXLnV/H4Ma6uThwy7XSh8KrI4lD0IwnUj2blirtvZuu3S5wObOW2CnscJRSLUyvMpZMw8cOWJbbtqGQqAFe7gZVJCTDUFfOnriqK1cuRIFCXkLAPSy45LlmKqSW6mij2DsZWdnuypxqVdysDCTCjD/SoFTxISyxtQ1NjNGo+xk3nnWf+xcuKoQ5oNJZOdU0VYhhEdHkOOgOT48yJ+qemyRsG7beeCsDVKBrUSM/IJL5GPkuEKEyVhg+QKMToU8GSAYOAiAWgTE4xA029++nUIACGfGZtGlBlR9VVbV3IESwce6x5inaYfkrGzLQzEaiULhkY8l2R2fO2vz50y3CPKLjh7cbX//sQ+z1vjb07/YAQg8E/Ilw/7p0/8MseJvd2y/1Q4f3gtRM2af/NsPWg/rSCBZQeEA1r3YnPkAynsB9o729tsIc1c783SDFLAAph4QuS08gyY+R1hv2iFMvSkgGGbObsVOyIf5bAa2RQqej2Z/U4GiJZcg817sImW7tJW1UeHVe/cfwYoQ4o1q9Rvfdrt9/Zv/4QjseQvnYi+3jnmCQgiC5JdNJytloJt5xo/+02t7sP6KiIwFsGbe4nvKCWtqaXMh3VKQiAQReS5bt0iUUJk864OHDrnsjL0vvuiUDauWL2f+JThbVkYoW+KwQT1DX4onWF2WqEePnWQ8pbL+1Vgd82AA655Ihnaek8gPqeTG2FlKaSoFgYgejalG5U4A6MoeSwqQKMjSTNak73//+y5vpoW9h34mEPv4l3Jt3ecuUGjhb9N4NlOwnStjTounH/TQL2WRqcD7kqYOCgqwiEIFK6JUdo8KHu+l3RWk7s2c7M/4ioKcqEWxoiwnrY8ae33seaJpgzbICT9AfE/WxfECeyUrjDgFiAplRiFeROjHo8roF+mF3WQbhG4FFluxtIMvtlpH2CNz8U4FqNytXl67kj2pQuA1dhVuLYJDBMi0+4+7e/RmjxvEvqeX/lRw5YrbfyUz33RAGmtNdfss1qnJ7G9FHBRDZk5nbommyEd2fu30pyrG8hLUa9q/FaE4CYBkkMKuh3225hF9ToH8bGMfpgKWNva5hbRjD/PLJK49EZLNB/vaKq5VY1uWXQpFj4cQ1TrZCoGotU4EiBRuUgKLYNDapnytFjLZEpPIJoEkEsGr+Vdrq65H6oYx1kLNwcrBi2FPLgV1r0LTaSvNjyK7tA4L6NO1ivDQoe+6EuWVQtAvPbLcsu+hz/NMWrhHWXLJ40vZM7LIFQkiJYg347Kb8dFLkYu+JiVNstu2bbfoAEjaEfbFzB1SxI45NchLny69TrMrHyIbZJDm1BbXA9PHFSDjGsU//kM5MgGs+33YcIp0Iz3H7tu21Zbffpvdvv12iLQozhUQHJKpvkTQeEDO/IYI+Y0F1oQC5I9v/et/MUGAvPq2m/jLN7oFJgiQN7qF38qvP0GAvJWf3pvh2icIkDfDU/j91zBBgLyxz+d/ECBPnfjS2CSAnWpsAwJBFM+czqNSutc23rDVHvnJj+22u+6ynz/1K5sFCNTO4aiRg9O9776Pyvpyqk3LqNK+SgVog5U+e7fd+kWUC4TtTqUiuQ+QNpXKR2qtCHgtAPTHNojK5qnTZ7ow4xN4qw8BOCpHYt26NQ6I2bXz11S/TXb+1EEALkFU+OlAmg6gVUCOgQ6Kp/JLXYhoGgfNs4RiFmEZEwcYGQiJE8335S299xvr7K8fqnD+8PGADjp4yG89DpuVDADd08ePALp4u0rDIA4kIkFisG3KB/DafvM250GuAE6FeAu8lVXMMLYOpZWN1tiFCoDqUwHe/f3cT2YKQa9zOMwpewBgWJ7QEEQdHYCsnQREt/ZZHVXY/n4htv2Om+3ooV/ZstVLsbNoARjUQfo0QHsT4FE4Pt9rsSzJA8Rqgyhaj33EAJWbzRz0OriXcTVBEJYXJy5ctoLCYpucRZg2YHaIgjkBjZUJkkDAsrJR/ABhrnJAnkQlbzcgoi/qAAWNHv9Sti37IoHo/CdFzSgHUh9ACFkJSOUhW5AoDv5ShgiMPodnfixgguwN+qnGVKizAkJVAa3K6lF36MXGB5XBDFQ9DQA9tTzTSEBx4btNBGkroHgS1cYCNqqLC8wbsFoKEK+RfstMwcKC3wvkOSv4uAVgLZ6qZakZQBuxwOqkop3yVgCj7o4+q2wasGNnC6n0JZiU60iaHIMy6VYqRJvt5NEDEEw5eEAH2pnjV8GWfSDL4gFz8vC/hvyZNhUP92JXzZd3DSUEaGBtean5YlN028rFNkDFbh3AkTfPqqKFYNUS+jv2/TPBW+emJwMq1VvFYKBdruzkeQVSkQzhAMgxDBETgQ1aNIoQKUAunK9GgWAWkxBunYDWYVho1QCYzcKaa1F2gpUUnKeqth4CJRqwm+pIwGVvKhdPnC0wMmdR8qBg4WCvSmJPQIMgAMkxgPpk2qqNzI4Brlce3fOx+wjkuagKc8eOHc5HPB6AVfkUsr4S8UHLuerCcECUBIizC/i6BwJ21UFceQJOJqGWSADMmMTPFO57+OARe9990+yxn1bYwvlzLCWRnI0egb74sBfTpsqY0YMF6IjiGUcAnngxTlQp2wrYHAPIBYLi1CBDgDJ99JMOAJE2nmufqkQBGKQ068PGZBBbo36+DqNGEA7lz/WGQbQVl7QwvmPtWF6jteOoFRGPBRQV1pG04+HCEsZEH8AcxB8ZIUtXZGMbEwgJQygrQH04Y1x++72E2UYAKCgPRB708sSXvY/UHmGwLQq69YOwDAaYVX/ugnyUwsGbe4vkd+sB10WCxDC2nAoEoKgVK7q6hhaAIip2AcEiqHoXCCbCQgCgQCIf5pNCMlsmo3QIAviVEkTtHEWFu+w7+lBvBAFYDTGWAuRdT96FbFMCARqLAbJHsUu7ytiu5f1nkmmyDOsqD8DYeqxw/BVAD7FXhGQmISPOUjOptG+uxtNkAMVTix3dsdcWT59rmYkZ1kjuTXF5re09ccn8UIbU0s8WLZxhm5emQiZWMZd38ewAqAapVC8uh6juI1yZsHCINN1bEPf29K4yq4Gky1lGgDKKg9tuuclSIwAIIX9/8eRO2ptxgTpiJv11P0B9DyB1NmCvqs+l4FixchVVyhdt46aNEBvH7bZPrrbao53MOeQk0eeV9eNBW0bzXg1YGh3GhjGQ56+shDhA2xxsnCqxL6xnfh6gYnYpgeYegEchVDj3MX5aqGAW2KjwcdmrCFA8f/a886RXDog88PUcpdCoo7pagJuvAs0hWMIB0H7y6E+d7dU8wFiBxjWQFMWoOpS5MQ3bJlXoBrMuiTCTvZfAPa2RP/rRj2w5oLEqkFXJLeVPOAqQKohDKTpWr17tVHMCBvezHklpp2sUQKrw5GlYqSmgOI25uQlrOlWL5+Tk0M96qbyvsMVceycEhixxFJSuSmt9ai3rrsOeCyBVis0gFDJHDxwBgFbeTajt3XfINm7easfJW+mhv8awrvfS39/+jrtQanTahUsXmAfC+GQdJOz8kUceti2QQ5HMGwI6d6NQUaW2snBuueVtzsZLQdP6kG3NNTIAVNk/nSr3c6xBNaxNJRWya0xxCpNj2J6JEMpIT3NklXKegL7tAiT4TVtRuvUOQ4DkkeEQTvg5ACrqkMqaUuwxV1lKfDSFB6wDAopZk/wBRht59ldQhKaRLzWVPIReSHevQayGsEY7jeLjMFkVvpGMg+mzLb+cam+A6P/86CS7/1vlrGXetm3zWkuiOOHT//AxW7N8ka1dvsqCvcIgy0/aNBQGD37rm2QLLQJYp88zVqcCzv/o4e/aQ1//N+tEDSQFVgtjOYL5YQhA2w+gVgRvJ+pKWdb1MY/JfqqNZ9HG+OnVfAZW6ksfHmPuYIJxZIjCzEe5nyCUgTfffCOZMydQj5Q4S6Mbtt0I4ednP/nZE4g4QwHuk7AbDbaDAOyHjh5BIfh2fi+A72PXFxVo02KZt1C0DEME9wHu1qKmKePepd7KnDKd9SAclUKHPYuqJJp5PZR5X2HjssOqhVz3R0Uq9ZpA8tOQnW0oBm699VZnY5SPhVtaegYEb5PLxhGpGwXpW8vYkc1UsPrb6TOofdgbcT/KjJNiwJEfqu7XPfNvT+U3sQeR+kJrj34mlcFs+rjs1jRupM4TqSal05EvzLPNXy1gT+Xh7DAzsYCDQiaAPs66ALn1qRyNVtq5iQwH/7BIR2y4YHMKJbRflU1hMgq9MvaDUnvI/lNKqxFV3TM36FoFLil7QUC+LCrlaubNPlCZULKJktVRDGNhGGIljTEt4mMKe9ViMmfOYtGp91q6dr2zGdV7KGxd9ykLs0EIZn1PY145dhr/tT9eY/M/mY/akGw47jeMNTuITLpWCHcRjlLZhrF+ZkqdSRuLCI7m/eMo5JEqZO+Le1BUY38GGfnEL57gej2tm7ERpn0B/U/ERBjziZSFrcz/LZBBIjMD2DdXUVTiyzyXM2cW19MJSVyESjUUAoQ1g7lWGU0ijaKYtyK4fqkuZcO1k9y/FNpW1mSdkBt+tKHm08zMKY5wGIDYj2CN1T2KvJBVlhS7yrWoY8wkMQalJh6EKPTg+/56Fgqepw9IdTyskLVXyLAQcSwp/7hKTuLgccXIlR+usnn3n3D/Hv+eCAotwbKHGldvyLZSyswAFChdsudj39ULcam8NX/PIAsaC7GPvO+j/CbXxT5vbNQH4qSdPW4S5MMI60OAI/d82Bton9NGrpIvfUQZTdoru8t/1QQIe7oAL1SEZZCdaazdDfYB1tR1734nBTOcF9hDvZdCqMzMLAogGNOs9yFB4eyhyU2DvPWHrPeWYp37FmF0XUGj/Z/aS2uM/v9lP14hBF2vef3jd63Hxr9HY78Cf/C7f/9qjrIvb+Ew/nxf28cEAfLa2m/ir/+cLTABYP45W//P/d4TBMif+wm89d//5de/V7ZQeoXtxWtfoN/STfxK7ffyCs1XuvXXY/y/lv3Pa99/vbb7f6X2eeWf/w8C5MmTXxmbgb/5bg7MKQBxAkBUTd4GsCNroVAOSD99/HF77/33u8Paw//5X7aePI+lK9ZRoX3cdu47QiV3lwvtLn3qTvv7x3tcJXdiTASAZxuHSACHAwc51KYDqtdSKTdsW7Zu45ANmEw15JNPPWEPPPAZF7Aty6p9L+7Ck/sOq0S2HwFgkEDFnsJ/e/n5IAfTEoA9BV0+ASnj6YOtBoeFsxfzLSd3kQN9CvAuf+wzUlaY3fuNQnygOXQCaElhEgQYGQ9IXXDpPCByjyNApmJTU1xwGRB3yKkSonnPZCTqkYCGsvMZcgC8AjFHXFX/tfIOq8J2ohM7oiiCe9vb6+2v3ncvORVtznZLVZQ6UJ7Nu4ClyHRInf2O/MhIn2qx0Uj2x9qwt0rikI0Pf0uXnTx1HpDWD2C1nhDa+wA9DrkDphfVpwIjSrAnq8WCIgKwvJcg9GsAkaFUalcC7PVg09NGdVskxE8z4IAXhz5/KuCuAKAO0c/l+S5rClVpymJFoMC+T2fagk/nO6sSd4DSAdJ5NGONwYEzDrBOlfBVECDhPG+pc3o47IogCaVturlPtaWXbHt0COUg5s9rK2MlmArGLoCEEEBlH8gg1dOtWrkctctFB6rNnJZpMVQF+2DDNRkwPwTmI4zq367WJqpvsa6RLQZQeB8Hb0/AgFBlkACq9nMIHQX49MHqpLCiheBsKqdLGs0LMMM/3ItDfo5FBBLy2tFIJTTqHqrl806VOhXOqrWL8DTPJ7NlgcXw+8bv9BB+3kW7FKJy8WHCXoINGw/SWgCARgBLBGj/5Ff1AEhGJaPZqnmAxhXVWKxxbeEpdr60zoFWdRycBaLIkkp5GQP0z5UoOs6eOQfQTnZFQjDPBzKAakRltSxeNNfSyVDIO33UqQeUP9APaJY2mbBXzvKDlKPmA/AnAIyOAF5EUx0KikHGC0AOoEECORfNjVwHbSHC6G3vfKf1orQRCCs7kipUWrL9kOWVQC8Fn3fxfdmg+QDG+QLGnQG0kTLCk8rGOAiCZKrMu+k7kydPdYfsf/nnB+ybX7/Fnn+u0xbOyyFvQJX6HMAB8csrSiB0ZNVAHgPgXQoAq6fse7i+UYBBVW4r/8NX9ieQcb0ARp2QHz18FbjjB2jTRpVmJ1W13dh+CcTxx/JMeMgIgJE8w0V6dnUDHkOuFFUQUi8uBVvsgAg/SL1QO3SVvoJLWlxCGATqgM0gRyANCx1c9wFXhlC9pAMANjtfd1VU6trkQy+f+WBZkzHHKANENmXxgNoRkCGjVKT2Y5M3SF/roe8J7O0EWBcwLNCoHYskkYUKHm6gT/HiDkTUp4csWLgPgX+yexGY1uCUSAkoa/g92k2e+4GMGWfTBODvCxgzynw5wL81pykbpBFyuAmiMwCAUuRYL/0wGFB2+aL58BvdEAWoZlA9tdVzLzzjmCRAVo8+yKIrEIhUIhNOX3ThGgQBzxVbvfS0yXacfthLJeme42ctjn93oUB7z7s2WHQw6gmq+0char0Icm4gr2hs2BsVBqTqpCTAtEZUFCl2tbTCXjg4YhlzAG+Tp2CLNMl8eqgsZh579tcHybHIxZd/mPknzvZRVR5HjtNkSFAvwCNlwtRTIbyGrItD/CyLNWb2rcnWeW7IzRV52ChKNTF/9lyePwQXwNPPHv8lc2O6hQOiz54/3wVA+2IZE58UB2lOXgDz0mUCnnNRJGiuEjEloFH5Gx2AvrJwyoPAF4AlsLW0RKoGiHiAUX0IhPQixFxgv8C/R3/6pOXMzYZAvcNlFxxFfdLIa+XMzXF2T7IqWgspfSn/ogMK5de+d/ceZ58moFEgoEAnZXQI0BUAKcInjQpuVVQPsh5do4pbQeYCFzsoAugju6EJsFLXIDVKNH1UlmCqPpenvr4v4K0WMlYV0wIB9fqyYJO1mlFYMEQ1t9ZpRwDRZ5oA+ZQxVY5tkRRVHYDxh47l2Qf/5gO2aPN6qtib7T8e+g+szjKxmZvmigFieL+TtOUyiBwByVoLTp06BQFTbltR0wQzh9Qwn4gQTwegrYfYLgU0XUJOUz1kZjn5U+qvF/Kv2p3veBdkZKft3rsPYH0q1fkEprMGDGGH9OKuHZYq8pusL+VJPPrEDuZVSBWUKFrnzpw9YTfduNnl3AQriwHiVgA4DwTQ+YS7nlDG6NKVKxz2lnf4PHkt6ag9rlopSswm7vfIuYu2YOVaZzv13U9k2d2fP+3yuebPyrLIYBQiFSgxmcdjKZKYFJXM6551OVv+EOX5EBzLyUPZe3C/3fPue+2TH/97ewfB9kshl8NYfwKYnHqxnwqEgG6vpT0gVjtRZshGSPIBgauaF5pQ8EnR5osaQdaHfaD+nhCdnrIBom8E8GxTyMhazHj+zvf+y/WxVgj+jbR1LyRweTVqm+ZOlEnklgBSS8FxiX3JnXdvB8QfZOxBjIz22MxEbN9Qg3gRnDTCezQTBC+wVCHtqWmZTjG648W9loFCood54ipAewh9T2u/cksaW0T2hI6HpKNuEYE/lXweKSSuYMcjAn3QZWOQg8JYkG1Um9S4ANkC+JX54cecrflU40zzq8BnqS+c65UKAvgfKUCkBBEorbVHKgONi+dQ/+r/haSKVJEd0sHP5tgN/3rNBY/DhttmbMHyL5xzNqQeECSJ7AGZuN2+ZtQ/hHYNcuRGJ2ur8pekvujBuiuY59uCrHKM6xmmzUVKiJxxmTV6LR5ZO4oIfVVIuEDuIcjYXjf3D1gc7yPVsXI4/JlT56FICwZ0vojKScTnKay0kphjpDQWASZSNQySpBr1rRRkum8pIjRepWS4/GBkMVKpAAAgAElEQVSOpd53wKk/tPaES80JmdZHMU0tBOcQc5cgfhX4SBUYTH9JhLQKoL3Ok4FUDWG6ChJZSg2RUFrLvVj3gyEdZHs1zN9ITaZilC7W8H7WEllTab/bx/42nEKATIpOOiFYyyn0CPJnX8D+W+t9M3OQFDTKSZnE+6vgpJ3XKWT/HMBrprP3vMx+yBEKvJ8jj7l2tZXGre5T41FzmI5lbh5mbQ/l2Y4xx2m9l6rFTwUTPA+RIZp/R7XYvwoCJP8HK23We464uVGvo/l2PBRcTmsczBw2j50kqs0gFLTqt/q9HoiYrpf6yWA3Cjx/LHH5+k//9BlHfvT2YAcYn+oyQ2RPOUD7KFy+FjJchzWdH1pRKvVx39oLyLjy1RMgjBdyht5J5lAWytVA9lZSr/YO9Nhc1KhXUHx//BOf5NlfYr7MZs/cy5hg/SMfqAWiNYyg927OWiK+9KE+pjVCH2p/fWqf/7Ifr4IA0euNH+wnCJBXPmL/eX9jwgLrz9v+b/S7TxAgb3QLv5lf//UAQN/M9zdxbW98C0wQIG9kG08QIK+w/fwzE2T/gwD5zq5PjemAuX/Pbiq+5wPSU/UIkCM5vA6XV6kCFWBz511vdz/79je/xaEr2D7+D5+x7/7wZ9g8DI2HpXOYL3zidrvr/xTye2G2FOuGUTb23hxgTx4+YtlTp2Fvdc0WkV1wkErfDQSZn794niDPI/aBD9zPgdaHzIxCrJewakCNMZvq53aAOIUn6/8bqS5XZZuHd6BVcDB0vu0c5NupqG4EiFm4bBXWAsOOGLjIwe25f19t7/rKBUckZGDRJKAphgNh8RXAeAD1aKpgEwC4orAFKbmab54cvOU73UbV6Yb1a60Mu6Q0quPl11yDj3sSFcGdZIDUNg4C2lx2+Q9enoSAUh2/bu0KQGUIHyrt3EGEytBhgM5wAnyPYR9RXY13/qq1HDxbCQqPcgB9fEIqyo9WQmYLuL6p9hyWKve+5x4OQ1i+8N5zAEhCqCQtBBD3xtrCh89KMleOUSW+dN1G50N95vxFC4mMocozBgusWsJBh7DBotIYANWfQ+C4Bzge+0rq5snrkA5Sa0c/N82WfLrAVXHKk1mdwnkwAwQL8ErCOqEXcK8JcN1Dh1b+ThYZUtLglSYo0alFGjmYh3ON4VR0VkNmSeUxDJAQQZsqzDSKNk4EHBVxUgeAVkkY9PqVS6m949CJP/wYwK4f4E4k+QRhAIzDVHkOApwMA072AxaOQkAFgxAEc+gdAfTvIu+ktqHLGjpG7EBesUVSnTlG+HMAoMDsrNkAZ/EAEv3ON//U6TLAzHZbtHg25BV2RFOmmR+3P0C/aQfQikrBKgwrMpFrpKtY/dVKi/AJtDqsh5oaanjGtCVny1tvnGTdEB2e3QDZ4YlW3jVoB8+UESYLwYQ6Qb7eAn38ZKNGtsWmdQsBCys5sDa4w3p75wjgE4A9obaz5mQDdl7guiBXIJrksT4GkBUWFQthxdEagKKeNvAAAPEEPAoHpOwHEByTdzjPSeHfEfQ7PRcFLG/ZvMlVjau6Vl7fJVSvDwCulPEsErDYaUaxpXBnAbuyQfEDFGjXQR6F1QAgagpVrllUdrYBvodRVSsv7Ac++yX77n/eRW5DByBiNoHEkF20n/JNmhpr7RygnKoVc7BQmUx1ehfERwhg2hj2PB6QBAMQXT4CngAGe3j/TgEtOrQDiHhz+JYaRNXrfQBWspjyg0TwVB+DpJD/+8ggVfZUW/YNjhlNbS104QuFNDTtLVeIdu7TEzDSWXVDLiRCpM2YNQ2A0R+LmShIwR76fS/fT3JVz6pAHg/ohXQjiFgADtiWe48I2iESMEdKEJEfAyJ3ANllv6d+nCifLbp8C2NNFdfdgCkNWO/4In2Q9zt1qi6zJgBiSYC/QEGFDfcxhqOp2A6k7cbo32kAn2MAfX2yxOHvZDeo8VGMQmEq7a+A3vyrRfQTwE2eQznzm+bfXiro169ejjID1QO5BN30L89hAHJGoF8gFjTNVVZadAVFlYhECFIUMfnnABIBQ9OY85KxUSuuqrHjWL2FRCVia1hoazYssPnZkyyov8W6air4OwDONnz7PcLshV8fsmW5WKU111papL8DBX+1u8FG4YL90qehUgq2qTGAa5CIR04SOp5EtgxKgn7mhz7aTRXnYZDIEZDHHQBkPpANfZCasr3J2ERl+jFyhiALvSGgrjFH51+ALMCWJSw0ktyNbHvsCUhtrudmMikOY/lSyTjKIWcpmvUkERs2AaLH9+5HWZgCYRDvqo4FxMmqSTlHoZC/DVS5C5iMpEq6pLTMFpEXpd9TCHs++Rp9g32QKZMAj0epxM+D2IixtevXuywXhSVr/ChboBPiN0JrBCpGWRWlAsqrWv4KVl1JFApI9aHXVcW3SAr5t+vfIk60CRIJIAWFvi8FiIgNgXJB2BT+7LHHbQ6WdLKDWYla5BrXJZBNuRwiSsIoGtjBerBl61bIzh5Xqb9i4wbrZz30YSxWFBc6my8pIjsAfDuVRxAZz78VjF7KnANIz/h75z3vRlV2woVo7963y2WNvJ9CBtl4XcVSSCHHSyFARMzIuqiA/pgEIVoNOCsF4m4UmbkoPyMhCo9Qua9ri+Pehb+pyvrfv/Eg7ZLB+JuNEqIVMpesB95X5JAUJs0A6M8++yxjvQ8bss2MkQB7dsdBlCnJ5FtQsQ/Zln/1olOahZMR4sMYCeYZJ0lxCOCs3INnnn3GvvzgQxCkHXaKPKkInwhnafiu93/IPvWZz9kxgoLSZ8xE/ZFoD35smn38O+TzMEDCg3wpwgi3WVg2ToGMrK0usRjA2ghsLM9C9NSgTEwkZysPVcwKSK5nf73L7rn3r+1nP/0F473FMuiX22+5GbVTL0UgKOawC4yF5PbkujtRisnyxx/SThZu3SJGIReqperDjkqZZM2QSj6A1D7slYYZ3xobM7H21Pz96M9+bLfefiv3kWfbbrvFFTEcO3nOEUMHj5yCxIi2OubJwpIiux2wNDScoowUyO+aYsuMIquDwgG9t0iQDkiXCgiQQVR0MTEJAMzeduzEaVu1bj1Kgy47DZCehYKgk755AdVMUHAs18l8xroyje/XMnYCaJdQxks1oG+ncpIgnwVU17Dn8oW4VX/W+jIE4eGtdQrwX4oK7Qa0R5HCo51xKEVMAPsOWU3JFlWWWMoBETAtlYRICAWIiwARie7POBP5vP+zs+0GFCDKFgtg/7EMpdfxwwdtEvsQKYGVBaM5r5TspbY+qvMp9ND8K2J/kPZvVJW/1Gvsf1S0o8z6fub7XvZiGn9SAYqk0dweAqnswb2J0PSGiB1gPpD1m9TC6ekolxjL2vuEA3bHo36pVpYPVlo5s3LsAERuD3P3lGnT3RhQEH0WeUH7sN4bZW3TeNa8LYWL1v5rDy2wGR897Sr2FXTtBYEQzPv6cN8dvGc3408FI8ocScC6LY79dTTtpCyQFxlvsqdai+LkLPk8IiW0nqUSju7L/kDERyPrks4TyvPQHCQrLH0VwSmFYwRqLx/2Dg0U13SxN41ELRKGUqySdmyif10PP1c4ejDPUaRIJTZfIoximV8vkbMnkkvjXgSpsj8GURtqXuyg6EIfIkC0d5RdluzzRHaIIlDwufsUXaAzN8/F7TElMPgjCZCLZH7MuOfgbxQh4/D/OPlx/aujQ+inUqzoXoIodpHtmrKepGTR10FIjig/snr8QrH7bBY1Z1/4/NcgtCFK+Fl8LPZ7ECCtWNx5YbOmQqZOxpD6v/KSSjjnhKKwevUEyCDXUkM7kDkImd3V12n33LTZFty0lb3NmGWTNVOEcvIcyravffXrnFEY8+w9pQLpkcIMRXlCTApzz3hw/XWwW/ltukatha8nAaLW/e+h6Apjd03+ez8mFCBvJLzyyq89QYC8chu9lX9jggB5Kz+913rtEwTIa23Bib+fIEDeyD4wQYC8fOu+6RQgn/vJX1MoPsbBz7CiWOOq9UcA8jKo+iyn4vMygI822LL1qOFwdJgqzwULllj61FnW0TdiDz3yKHYP/hAgnZb/2E229bN5AH6JVOlOh/TIsIJzeVSGE+bJgbKag1pcfJIdOHjYbsF2QVWGX/naV+1DH/qg8/IVSNiPimKgT0Ah1VdYkHRRsZcEEDyDClL5ueuAUlZeSfVUGGA4HtJYP/hTGVWM9cGmG2+2b3zrIQDZSHv08wvtvq9dcmCoCJBBQKxwKRhQG/hwv/MgGAS4VhBQHMTNy64rAhAmlmrtYd7fgzyHUBDwWEBSHcz7AAbkFdzUPIBVyylXjS+FvuxtIiBWkgBZIgCP2qiqlJ2EAifbaRN5Eu9HARMMuLls6SLshFqdn/PsnAWAbhAypVWAfPPtBz/+kWVNz7LVG9bYd779f+39H3g/FWAEbgKqDHDoj+IwtPfQUTuH/ceCFauw1PCyPGxIYvE2ppYeK6w6K6cSMYh796OtRYCcoxp5Mj71OtD2AwYIEJdf+DCIxYEHJtvSfwF0AEx2BIhgCtqlE3uG2WR/RGPXoMBfeW/LlmgSgPooZFYY1k+yEVKl9d3Yo106D6CPTdjb79xuJ44edWHSyQB5ixbMc5ZmufPnQpSoIj7RPcsA2nqU9k1PjLa0hGgCyVX5SwU419AKGKOQSQHl/QorpXIxhN8P5blwAsQ2rMFV7BWSg7D3bJklA3wFxwIMAGonRyfaxrVLOGAWuurA46fLXU5IYOAYQP50C1XwtI7jAOqV5cVUwpbiSQ7wQ6VzZUkV1lxU9XIQ9pTvtdcIpFi7LZnnb/EAff0Aiw0of7Kmz7MLpZX2q11kVBAUHQMA7AWgIMsREW0YgVgGlbqJsZFYdjRaPUG+nRAgEVG+VFFnYNUUarsPnLKkFBgRQKRwPLK9UIeUUU0djaqnHjuNyarGZQ7xFwgFcNPJvQXTBwMANUIARr2o8JP3diBghCwZli5dQgBzpNXi8d4DMVFINbm8+BX02gggITuhGMAMKRXaqB4flGoiOwvwvMmmTZ4CyA9ohk9WUUkFn5VWCVknf/+vfH6tm8muXAxxYyIKi68RgP1ndr0ACdBoN9+4lZBjSD+UWSGAZKM8H0/5cUNgjbkA9C6X/zMiOwzUDB3yFqdK3Ju+p2rXEQhC2acNylefSnEfQKJAQOxO8nNEdHb1YTfhi7e7kfuSX2d1CC9k292NM5qKPyOjAQUBUGOxzulC0TNGkn0c9nay2JDXfgyZGzWQmapejgB0CgCAFjDPRTIGQl1fV2BvGGRrEnY8RBIDitTSHrEAIE0OcFO/71VOCX1R9lWtEHANzQAiKLZEKvoCmodAOPqpyps5U+Chgo0HqBIPBCyNg5AZob2nYusncsUTAMgHgFLWTwK2LwFO5gAeK8B1ACVQOBZ3I6hLFGYtEloqqs0bVjM28E2HBKmi703JnEMOAXkDA4Cw3U3WzbX2tWPR1YMCqc+bQOXDNnVGll0pIQz7pi0o5CYDpFbaL37xnC1ZtdJahzptzoxky0WJNFBfbmGQN92dg1bT7mFHj5+z9/zyb63my7vMvwsSBtKxjr5f1DZm+0vwxE9Psxi/IfJCaqhiBvRkSpy/OBOLH3IA6J8+zJdJgMqqbC+isv6OO26348eOAjD12r1fvdU6T6LSGeq1Hn6ucN+dqA7bsZ5aC6EbHpVgO/cfMn8ycwbYo8lGC34Me5gkW5Q7C195Mp94/VOHTjCKPV2GgCpgZX2jMF/Z0R0jCyoK+zzls8j2RuH1QdxfPUTtKgLZRWQUlRdh60MINeCc1Eeq2g7D2keB5+fOnWdOJi8FMiJ3Ya77WlVTCYmyEPIiwPLOYP/DfB6JBZBATs3zGovKNhCgehY7s8lkoehDhMdJgPZZ5HeoslrbzilU5Us59syzz7n8ENmYZBEOL/udSuZarbmaiaUsUUaI1kSRu6oGF6mguWq4p4MxSb+hghi0y4ovXkC1Fw9oOwTxCqF+oRAg0BebqhzsqcohaSFyYsIgWUNsA4D+laMnqXhOcKCqQGmB4M0QIqr6v8RaP438E4G3VwuvuhDlZIoAZBt2FZJmLnY8hcWl2J4tJLepityK/dzvFLJ0FmBxdhLgMcwB4WkZmW6tGQQsllrkhR077X3vv9/llZSUYy0HkdbJmFVWzwD9IRDfwOlUqvczl2TTLkGQMU/87HGX2zUHe7VO9gTKa3j4+4/YvW+/D4svAP4Nm+2zX/6qzcxdaD/95ZM2Z8Eie+TTC+3j/0U2FtD8VPKcZmVNtqIr552KbeWSBRDgjCP6SyUgYzTzRgU2gB2MwxTm5ssFJTZj5jxUEc32zK+ex65wFoUckbaCv5NtTVdHk0WEEYjT2QJR3+JAcn/mgVFA8E5IqBZA0zKA5Vjm8ToA+XpIZU/6l+wppQpR9ktmViYFD3nMReOKzwz2NMmo/Q5DWAwQrN4IwRmXmObsAVtYU4opGFizfqUtW7GItmuyosunLTcz0aJQRckOR7Y+AkarK2tQAFAswLp/6sx523zDNuwOJ5EnVGMHjx93NlgNjBH4AVuxeos9/ewOV9xyw7Zt9sunn3YZUxGMiQH6gAhjR4DwXxeZabILDKTfjdEXZTPXw/ws8kXEgpSlmldFQnTQHtpXMDFy/ZChAPqyptK41Hs5gJ1+Nsza7gtQ38/cK2uhfQ9k28p/yXOKPO2zZqJQko1mB/s0Wd5J+VGNLZzUparsP3b6rHsPEc+zZs9x4eyyA6WDuNwzplGXgyPCR1lYuk7tM0XwSYU3AxXqIGuqijqG2P/5KAMKsrMFsk7KDalAVGGfPT3bEQDnsNRT3oQUEVXsr6oosIlEASICIojn6tqc/qgweEdM0Fbaa1WhWFj+2VLWh2AUIlU87zqq/f3IEElhrot0e+weCJBW1ERRrNfT6feaE2VlJRVnMcqdSlRfSRBx/bSncrZE6mrtkrXVCG1+jr2XVCAC6WVbpZ8X07c1h8XGRXN9gcyNjfSdVkeqJtMHU9mXHqcgSeSJ2lOESQT9I545QYoiFTuJRKii7+i1ZTUlpZ0IX1lJqnggFPVnl8h85kwp4PQ7In+1D5QyT2Hosr1yWgkxRcyxgm5c3oezrfr9CLoOkL9rgSXyI/veQw7s17W6n72kXhYBoufrvr4kTlAejbKCArj3ThXxsD7KOk8Kl2DI9UHI/nAIhdqaeiwFpX7Fqqy60R78xkMoU3u4dvoZVnSBKI1aUXX5U5TS1YkMlUsOpzhhyGV0/NYm6o85THuw+QwJHWVdvMHmoQR77/3vsQHs7CJiI+yejWtt0dvvdM8wH3XbrJlz2T82Wt7J8xQIRNkXP/9lyKto1nnagHoQrX1qK7W72kXrjdrm5T2kHUv0spf8P22vfpcEeSn/ZIIA+WMe+5/0dycIkD9pc//J32yCAPmTN/mb6A0nCJA30cN4i17Ka7FAeove8l/MZb8e4/+1PP+/QAusj3zr7WMK6k3FlmkWKocrly/i4xtHxfaQC8i8SlhjO2DcGgCk555+BnCXHAqqoMa8se9IzrCfPvk8wc0A2xyE9j24yG78LJWM0SFUX4a5MOqr589aEuqLUAVlcmg7evgY1bgz8MDNJFi23H69ayeVrltcRbdsV+qwmZB/eGNdFT7x3o6YkPWJgMkErmsEgFUWMbv27AcQppoOWw1V0DfiaZ+MzcuPH/+5LVq23P7h7nC7+e/2cFj2sGwqL1UF58frJQOOKldEdl7NDbXWhNXITFmDAMD4YgsUhUVTRdFVAMdurn82ICS+yyhG5AXfjt3EQJ8ngAOALGRMEhZF8pPO5PBaxSF34cIFINf+9uRPH6Xac5ZlARidP3bMWeNkUREscmBsdMiefuppQlin4wU/G+uMTnzz5xE0ehTbi1LAwFWATFdt4aJcgOBAbHP6bd/eAxzIZ9kRvN3ryBYJoTIxPimZMHYUMhz6yziYd1M5X8kBVH7sqQDb5RxgzxECPFv2UBxwZV/iwkKR+XsAsso3+eAXptpylCACO64TIKqulx1WCmSOAqF//cLz5CBEWwY2MrFYgyl/QjbBV5HrL1+63GqpMA/VQZpv6gA/RGX70UMHkfBnOpXNCBWDmVTey+JMNirJPMPOlgYO4lEEGs+2IMiGPtp3jErMQIiaYQ77XYBUXhy+owBVPQFFhlAXDNF2AYAY/VTqHTlzzU6VtFtUxlQLTQzjgA4Six/6u+66GdCtyh2GLxQATmIxFhA4Cvg1H+ScKmfaqKFaJAzZH9UFXA/2KjzXiIhYAKw+KyEfYwYApkcflZk1heR1TLV+gKxhiL6GOjItRrER4xD83IvlRve3wEgOnT5BVo4Vi/qZrMEiwwJsDuHX/txXc101lf7jqgI/wALZhNTg6RSfHO3AQXmky0bp8pVCSwEIq6JPpQC0+AC2xtK36vHc7seiI56AYPnFe/Aa5TxzVbnOxLarAH/8W6kgloJhAMC4mrETQ/sqSDqE8ViKjdlsrFyOHD1O1SoKGPIpfL2HIYRmoIQqsFkzsgGaaEe8vq6QiVKO1dog6oGColJnHzIZ7/377kokyN4LWzh8wrGM2XtwL8qlOrubYGLZlXhyb8OMgQBsKKTYkXWN8kCU5yICRGoHkDFsRfC4Bij0A3jWv4epLB0C6BkAMNXvK5Y0CJBTNmg99FF4TmQHIYRvk5MB+3EmH8AF3qgXUFwfk9JiIUEiIEESseG5gCIHgIuxm8o1h/P9ToDNEfqOLFpECEUCUHfQB6PiqADlPoYZhz0A/EG0tbJVvJXfQz+MB/DtB7D2B2CQaqWb3A8BOVLcNAOItHb2kxmAnzz3EQaAHMYc5EG/lA1LP4DaGOBOO9Z/PpjZp/C6Pj4egEdkVvBeYVQsD6NYG2JMD9BWUoBE8RqtPIO5CxZTHYstGiDjiZOnHWg/BZ/whfNnAtR7Wkd9tRtrk1KmQNAxXfY12Eg7NnC81mDXKBk4vVZW1WEXi6vtUkm3pc4gTDhnmuWSo6GsgOMHz0AsQFRAPAb5j9oNc1ItcFBBvVKW9NiVciz88EBf/cVt1vF/D9hY3TVCl+stJDrJKskd+fefV1jilBAILJQdvH8yFayDgFt1ykvC2kbtnbsYYBx1UiX+83OYO2UJWF1ZZh956B7rz8PKDCBuUP77zC+9jOezKBtERNx40y12mf53HGVdc3e/LVuzDlKwnCrpRvu7T3zYumtLmX8Be2mTmjKCzwF74+jnArVkzVNOlXYrz6yEwPqUSWm2ZPkKR7LPRdF4EnBSAJEqqBMgYYOoph+CpBLJkJ4+2VVNC7xUBfMJQHxZaS1esog5IRwwsZA5E1KHuVDrh2xgvGBlpD4RqFZO5of88WdCGPtC2u2DEFiGRZSs1/SzfNZOBaArF6QXwHcla+g1CGwXyMzfSz2idSQOhYX+nYbK5Dq5qarresaZ7LNq8daPi4tzlmki5NtQkEXEx1hrdQXzZT/gOmvBtQqunSDonlHmlCCUBCesAwB769tusPlkVFXUlgFce9svfvy4feD9HwQYbHVkaj9jsREiR2ReNdeiaultb7sZcmOvA6WlzJSdlS9/KxD46LETAM85zlZHSjRZ9ug+BNwdO37C4lGIKJPrhz95DEIsBGA9HtKjigyPbPqXqsQ7UdgAKrKOAK/KucmtERmoyfqw0Fu5cBGWlAWQ6cfsHz/5SWdfp77lyZz99Qe/gWJoGmvrbDuBemcxz/kH5Lg0Uk2fjeXZf/xttn3qkTKnIvBg3kwCBE7HPk3tFQ2AHMe4D2bc+0OCRtJ+LZDUlazb8SiKCkuqedaAj2SMKR9gFhX/hw8fgPyaQyD8ZFe1jU7MAgDTmWzdGuUHASF1Wxug8QjrVqXyyGITIAAhDtkrYLaHIirOAiHY/Fl7QymUqCXDRaRaPH0qXeQk/UTKv0psNbVeZWTNIqSb++XZ1GLTlTEl1e66/XbbdeB5coAK7aZViyycuc6Pfq+FbgAlXSMZYh3MUz4QMrIiW7h4GYUfg1aIAsoTMLuH6z0DuedLwcWc3KWoTfKcZZ/yaCpQjnYy5wSyH1Jw+CBzumypuiG0gyg8UO5MEGq5lhYynFDADTA3B1LMIaBNtnFSeUj5I0Jfr9FMu/RDCokkaGUs9aJClaWq5mDl7Pipgp5x1M16LAXGwS/MIvz8olPjibiaw77pheeeYW2azl4z1poYAy2QBOpnAvlPsgeqx2rJm7G/ZOkKZ32VhwWa9oLBrM0iGItQQtZBaEiZKfWHQPJo9o+Z2J2Osh77sM8boZhjgPtWhpVUoJUoP5V5FsN1a64Ipz+f4L1qBOrzmvGsx4GQqSVk5XXwfCehPtX1KIi8m7VNRKzGgAOg2X+Ufm+p3fCNZqfOLCopdPOHP3uNQNpc84PmwFHWFNl9BtJfs9gPKzsj//JlmzeP7CNUgMXs2Vp4ntOzZ6JoTHGFKv0UMUhR207bHofwlY2k1BrTyRUKY87Yf+CAI3pFUijDSCo+qXyVYSSixYN+ms++UPONVG+yWlSQegz7eqlJpO5ugby8epW1CXsskSEKRZc9n9TNIo2kMJHlpogyqduUTyQyWDZ92gv68Hx9IKkcz8H8ohf2hjnR/KnMlz+UAJHt1ez3Hv1NBojmcZd94XLIZLDKy0OoaPc67uXK+sbePlD7Rt6rHfV4O/OUnr/272GMwTGY+xAs1KSa6UG5lcTcyRZGWxkmIi/72498gv7WYfHR2NAVV0AApzNvBjoLqjgUVv2odl89AcL4Ga63D9y2yeZu20Sxw4h9+GMftJauFvsUtntrP/ReZ3UWEkweC+px5XTVkx84RjDcA5/+HIpaVLRDZIkNsJ6JEGTeVXvI+kwf1zNTXva8/wcSIHqN/67+GD98O/XLBAHypoVUJgiQN+2jeV0ubIIAeV2a8S36Iq8HAPoWvfWJy36dWuC1AOCv0yVMvMyrbIHXY/y/luf/F0iAvP/B7WOeBFwB1acAACAASURBVBwLhAiS3zq2UKmAgGMcakKpMi/DEzgrY7Kr5Dp68JCtxpP4EhVKV4qr7IMf+5R96f88ZIkA0Ueojh0krPrcwxvths8ch7iIJtg0yqJkOcBrRShkG7CprAgghq/yha5CLdEDwKGKLVWeCiBTpWEbVWuZaSmuClDWGCEcajz4fu68eVTil3E4rMEGq84WcgCux+aob9gDwL/OzqCIyEZNEZ88ye5cBYGx/YeWSM7HilUrXCW4wijjqOqUQkFWJj4cmqYBMsbzPZEfEQAkg1TY7vn1s3YP4aNhVGq2Y2UUAaBaICuJzKkA8VKDjFfo6dArmbzInAuE2kZwAJ6OXZfA6IvYWOmwt2LlMgcexEPklGCJEkk14R7IG08vf8DbDHADAFhAuyEOcidOH3cV6vJ6T6CCXQfqIKplj2OjVcU958xbaC9QJV0GaJFIaHUw6gQPDqhdAEt+WKuU8jtlfKZQgXsRgFs2FFKAyO/6AKTElExsYC4VAoSjmgHUOPSVGbb6AYJtAQRHeHY6SioktAsViL7KvuoExMy8OXPHg3IBw0ohZ+bPm2NnAKDS8UoeHhh2dljyo4/hevPOnLapKG7SeX77971oG9ahHCIUXeqeHIDCa+Rx6NnGQRSEAex6DXZbIlWNgaCqIbKewc7MA4A/gEOuj8ItFaJKvxgBMPNVMSGe70fzrtnlBq4Wq5Bhf8B1qolHAUXf++7bLT4zmCrVNqtt9bXd+48AYGVbNkH1vlTgD1DBX16K9zsgZhTBsufyTjERjVHtvZiqUQK7AXhEunRBXESj7PHjOQ6jwumgulcKnPxrJRZNCP3pi9jHcA6ubAELAwxuAeeXp30g4ycU65WU+EgInkj8wz0sAfueWgDhKoBgmsqGya0ZBoiWdYyABXlWy4bED1uPVsBUocvybE+ijQoAYD39fQBf4t1Bf5AD/gj2S6NUV2YzXuTrnY4lRie2LNtufZudRlkUQXWprDJqeE1VEY+DUXibUzHrjZJg6ZwslE3edgYgMxegpZbq4XDu7fyVIrtSVo3HepB1ApKM8R7KJXj3zeH2i6cJBOYZpXIddYByvYBjynYYAsTyBFDso6I/GIB0EMBB4KAnoIdyP1qwDumhOlWKHl/u05M5xANCpJc27VUANhWL3rJl428YnM5CK5j+XFfXabj4ECCMqsEnzFoHPO3ExXpjmKOyAkCjWwhYqq1vgTCKJougGZsXZU+QmwKw6QGw1kxVfRK2X1LOKO8hEQsL2W8E89z7IXzlbaXg4wCqz0VWBBASIKBPwJSyC/y5DtmwiawIpO36RcwAtrV29aN8GK9sVli4P2CgpGDK2nE+88wpLRAp3rxmHPNfWKjsSAJcH41kvA7STxX8Dets5WRUqKq6BWBwzZYbAQX7rYaK+VIUbvqYhVInDjLZ2wOyhgrwHoDE+vo2y4L08feC4CGTZRSQxGdEgA4g56UqK2vtscvVHTZ/baYNWJ+tXbOCzI4EO3XgNJkqtTaJsdvZ2Wjz06j+TyQbwINnRd+vrGuF+E6ysNshTz/3M/PvJqsFIGiYxvaNyrAf7Si2dvpvQhIWWChcchcvds/jGpZPA8zNHoCNi5ctRdFW7Oz7SsuKLBbFjQfzyqaPLbex4hArPHsW9Ug92TJz7cWdO5zlnhQEIrD3HTltndieeRN2X0t7bNmyCeK93mZNSaYf0sY9TTbK/XuMYo/GHFDKOuAUdihwLgDoqeJ7HmHnEVTcS/F07sIlnn+KA8sqUC42Mj9JcRCTHAt5luJAPxHMChGWBZmAnVOEeCvD4z333YsaJM+RY7LAKuWeBCgqS6SpCWUO4HM1a5fABhETwfysnCp1gZ/RVJBrHTgP6dHF+Ni0aZOd5b5rIDFUcS+yMyE5xY4cOYL6YyqWMxXOnksqC5EwIkrVt0WMCFiUskSB1VIENfAakykS8KffgkTb4z/9kd3BuMfkkMysWoh9+le/p+3ctR8FRqd94ouft5IrZ+3nTz1mW7atR52Wat/62jftXz7zBafGqgUkFlHeAODpB7jbzvXmLlzIvNHGc06A3O8ig6rYWRkuRBGjOd8L5cGa1Wvsh99/2JbwPRVMbNq43gUhN9HGZbR15rRssozK7MDRU5Y5I8fZmrUA6gcr3waSQOtRG3NWMKoykYWRvP6oI1MJxqZNs7DP6mLuUtHFU888Y/fd/V578IffAuiNs189t9/eQfaR9g55KG6UFeTL/kDk43c+kWO7S9MoMHjC5UmEYDkkG8upzJGycmzF8m3B1FTWllEschjrjH2F0GvctXX0A2xDcjb3QvxOc1X314oI5vYZsuUrciHNut3cHs6aGgj4rnwjrVFdqPbaVU2PKqKuuhbSn6D6nn4q/lvY22ApiSpmDNtJFSqoyMCfuVfvq/ncl/5Fl8dGtJffYd5r6oSgi3V/G0QxQScEVhQh7hs2rbFDh/eSpxZg86aksG6O5yrAH/E55sgPqVDGsMJr5atUELPnzHN7gBEKE2SXqWyMFWS3aU30B2BVkPbzv95pt22/E/XLVZcroYwOtYf2Ky18zWAfkknbiQArLythf9bFM4xmuvNzSpE2nlE385eIEH/mQqlcRIZ0iShxCkRsnpg3Zb05rhThcqWagerohIw+8W/zbNMXr0GI+VBcgUUWt9TJWlKBmvHmm7a5r8XXCtm3TKYin2cMaC81gVMlA2aLAGlDoXcCVcgIa6r2QyJeSumDyrDzZf8qYFxh7sq8mUo+VHlRvsXR38KwbpIiLwpligLWqyGipIIQGRpBwYeyU7oh833Y2xRgfTSdvYsUU2WQSqXksokMnIYVlkjTEAoZGiBlRFo6pQLj9+pDubbkAXLsIFKlpKlFXagMDxFSIg5EegQrl0s2pDzGNNanQkiHBgiXVYyv3QSge/Fzke0LybxLY0wcIqcmKQoliJtvKl07aP+QkzPXZbfI6rEE0qQeYlLWmEEQJVK1xEBiuQIMxrc//W1YZD335rKTmEPjuO//x957gNl11efe/+m99940Mxr1NuqWZFmSJdvCFWwwNqaYTi4pJIFwDUn4LhAuJIQEQghgGxuDcZMt27Isq/c6kmY0mt57733O93uXpYTkBitxSUwY+dEjWRqdOWfttdde661J/HtFmGlvfvFiiYsxE8iudTKSPWuznC98fhWdy1kiAkX7dt3LVwkQEbUaA4lh3PwUoyL3B7/IGeIcHCJA3gBB/3UHyL9HgCi60Nu9Fj1avL5z+ci9zJ+J7PJhXNV9pvtLzh99rbpe9FyGSUGAgLObuajotlrILOW4RbOPLOVMExYcxfVgb4y65U+/8BDraRR7ATQcWBKnedgNkXkazP7ozRIgFHTZR+9caytv3cAeDW9rRIB99FMftQe3bbGlH7gdwrDbOWTkGlffRxdnG38i+8Z43kXyXLx0ttp++J0neEOBjsDXD5EgGn+RIOoDeasOkH+f+Lh6XqdjxV3X33x+n4nAepPYxtv0z2YIkLdpIN+lLzNDgLxLL8x/ydt6OwDQ/5I3OvNN3rUj8MYA+FuNKLpWBNS7dljepjd2rfF7a+Pzdtz/MwTIr29gvT7z/fupISC3noiVQJSFceQGq9h4/uw8a0ZRG4TCbDURFyUAOlLMxaMKO3byDAp1XBOLV9pzrxywBtRR/ijEKnAwnPzB9XbTV07gqsig2yHAtkAAlBHToSicWMCmfsAWWep1eJ6LkvNnTzyBGyIHVekCFNbtKLHG+R4Ac4CYkURXKHanmwPdRkpQRwC5Ejh8yZ4vAqQOG3tqRi4KxnG7UFpBDMYqAMQulOwt9s0/LLBbPvMCB9e5KOjmomrrslJiPFT8nI/K//Spk8Rq5dvi+XMdiDtFLIIXJFB1+SVAz357z7bNfH+Uj0QXTACed+NCyIdY8CUGaxx0dgJAQ2pYqSjlrGhpBUhBqbpu/XpLQLHfCDi9i7igj/3B56yTKItYVOB7iALJx/nRBTilnHb9TEhKByyYIrIi1RpReVcBHAYBpM/isB4L+CWFWmNDs72082V7/30PWAPxGieJPlDMhC8AHhJd8veJfQB0OUMZ/KQKmTm0KyIrhEPeQlwoigwo4hr4EI3S3tKjhGZ3WPRmjA9+fa6t/yqOF4BKKealFhQwqV99cTXICbSQa6MYIPfnoC6XSoptDYdyXw7fisJSXIgHgGkYgLKY77Np4wYHoHRzPQNxHcyCZJI7oplS3dKSErLVtwOoA+QPASJ5iAjCfSTw3EP+fggAm5TyUpupWHsKpbgf39fDNRjnPXiTdV5W22kn60ZsKgLwmy4DxYOEAv5s27TKlq/DtcHhfGAqzh5/8jnbdMMKorYAOelTCFJsB0BJ0clzfC9foi2iAZhi6FEBBOlrJZMbRgPwO45Yq4EGoimi4qxo1yuWn4X60gPwzfcf9wri+7dafee4FXN+9okkCgj8nvoMVJYJkHWoHId7LSORcmQKeK+j+HyQEuIiyBYRIH1jEAXTvrYAFfUEiJAUtHU4NWIAburI3ldBuQ+AkCJJzkGixSYBqELQ9TEO3oCU/nG4jnBSSZXeDfCvSArFXGzffrOL2vBVl05NtVMciwCLQzlbBymWBYBSQCyM7xDxWfS4dOCiikOVjfwb8HDa9p84az+mhHr1lpssEcIzCNBDboZKsu//+CMF9tjT1RA7cTgjGDeAFTmyApgfwwCYIQDLPqwZk0Qz+QB88cEgjbrd9xhhTgQCGAdxXX1QLIsYGQeEGGecfQAzfABEphVXAjgjojSCA303Rb21TWYxqfRTTPhb/5S/NXQNWwsKad8Quh4AB0dxGvWhvI2OI8IJt1Ymc2yasYhF9T2ueQzgI9Wvi38DHJVbIyE5HnKEUmPWFD/mZQSKbG+i9sYAI/wh4wT06vMpniQY8GkcwEpxS3CSTuUdBNlRR3Y4KIvLvxdIqugqLxeHFeiy3acAMAYBvEJZuwLo7UhJTcRlQUkwYHIQ96o3ak4RQQKJSgHuHRHEPTt/sUBWHztPT5LWg6ysTNd94e+NWwCFqEqch1lfqojMi6czJ8kfZAZl+0gD7qPhAHLsg62sacgaiHE7QDF1wZosi0+PJmaly7Zt2Ez0D+T0hUsWwto0CekxOdhlm69bCeCMm4Xxm8JFFXbbHBt/9IB1sI5PopwdppugqYXiWNam4up2O1I0bmHUogyx3ixckgvgGImrZBqlebVFA/yLGFmBe6IVZ10ksWlpkAeL3o875PAI64dKXMPsAv0NEazhVUQspUNOSxleUdNg53GA5BBB5APQIxJIbojZOWmWHAUhMNZDD08Nqli+H2SjD6Sxolrk+qgF7Gyiu0CxOHnERAlcjQPQEwnSz9imQIbv3rPHESDJEEeNRGmtuW61IzOqiHMSARIEwSWyuR5Qsaaq2tauXWMXKGFetGgB61gHJECFc4UoD38AsFoqXUWPuL4OAE5FzpSwrjmQlWdKF4CqolciGB8RJG0o2BVjdfMt2ym2LuffxOAuwKFCvJOASWXrS0ktMkTRJjGQmPtwkyzCvSeQUmR0AQ6HIpxdWRAgipwbw6X21JM/t7tue4/5sKZNcN19PEGsr7V2iB6JlavXcU1iuSfGiYX8lv2fb30V5bu3/f03vme//7k/xB0ybI04ahoBXCsgb4blgmFv9IlPf5puitOo6CvtM5/9tD322KMuxuc2vs+jP3uMngxUypAPR+lo6ATUvXHTBtwbac4pWc08OElk0OJlK20aF8qTz71kfmQFBuOwayM6KYlnWRN7injWtinWlgnPBH1CAzwDExwI7Q9IGaLCakD9CJTkiv3aQWm2HCDhjPUo68qUH+s1938tDiHl/AfTdSC3ggiqb34kxfY2sG/BGXP6+DHGZJhYy1AcjPTS8G/Wr1higaMQBWP9KNj73L0ZoBgxAO7AwAjijujjypzLmPe5+7ulTdGEYQD59URRreI+JeYIl1Ysa+MwBFIIYPYI87CfPoVYiLhWhAkiQAa4b1SK7gB/3JZdOAZEmgqcDYOATc9Mh4zzsbOQRxkQgCpMr2DBi0vK5N583REobiOceL7c/EymNhFTA51WSKxouDcxlDwfBEJ62IP4snaMoGRXlNwEz0Y5e9SPJsI7CCBV8XTB3GNtEHfzIbxfJUZTRMEka9Cr9Ol84L4P2Wt79xHRmONcVY78YM61Q3TPI4Js7uxcFwVWdqkEEB9BShw9Cbw5ORB6AM9HIK8VN+fNdYuEOEjDhas/V1Sanpej3DNS4yuOLoBn0ijPvinmoTopjv3VInvPt+oc8RxHbKSiWPfv24NTI9sWc++V4wQqp5h9y6bNEAO4bnEYzMFJe/TwEVwU8extlvH9JyGqaoimIhKQ8VZB+SDgvchZuYYmIGcl8AhhHmhfOTXajxuZXhGeM/oZxTO1uryceMFa5+RqZ5y0fuie6OU55c1eqow5m8c+Us6QPv6+ieepL2v+LK6dopS0V9F6EOC6OSB6cGCUfX+5rXyoHBI2hefLGKKdWhcB5pGwg+dAoDq9iKWKZY3wBphP4Tl9EPeGYoyScFGdYb2I51d1tmXl5jEPE+344YO2kjlAbzYErbrE2K8wloUIOBRfpQ6qCEgJxauJkNUzMpFS9BScb+onUexlFv8fxb0lwFyuYJXaJxCDGc2102uIsGpn/XVEA5sLdZqIGBIBEskcr1LEJmMmAkxdLlo3x+WmYR6oUygIEF6HPGrPXeyViFEesa//GT8V64eO7DceN68SIJceXu/cH/qhMbkageVhD+H2rjw/tXfS9ZUl2VuRWyKRFaV7JRJL11/Rhep0krhHbjl1lmnstd7WQHKp1ykIQVAMDqJA+gXHh6d5xrBH6Jvk/8PsM5/8A4hPHDvEcWqDMfYWIrDMGwJk+zLb/JG76LeqIa422Nr72mz1+pV28TJ7AfYh2oPrIwVBGo9CfIQFRbpIrnGcKw3lnfaHn/j/bHb2IkdAKfpRBfUilobZq2hfpOvwhj+u4QD5Z6rjdaTV/fiXQ/sMAfI24STv2MvMECDv2NC+K154hgB5V1yG/6Y38XYAoP9Nb33m275LRmCGAHknL8QMAXKN7ee7rQT9M9+739PSXs8BKISDTjQkxyDARpsV5FAsDNC3ntLyIgCRQEA8HSBHODBVlFdz2MAhkJFn5y5VWQsq5DwA3e/96IdWv/MBHCAnLTM9weIiQ+32rVsAnI9aG+BOHqr3bggKAc8jHMAG2bQ3EIsUxaFtzrw5ABBn+LswSAL6EiABKignn0uUkvpApjlE5qBQDORAfeDgYQ7ACWC3dIvQ/VAOgDblTcYv6t9BTudPPrvDnv/JXfaxrx4n43wOgEOGi3w6R+65Du7ZmVnuIKfSd39A3GBOlNkAg1WAvR0U70YBXt560xYX1TQu5wFfU857WbVylZHdgTsGdRkgdAfEz/4DhzmwppHX3OIiEnLzcnGBFDgF+Kt7dtkNm9abP0rXThwAJRT/xkTRfZEFacPrnDx93vJmzyN+oxrXSiqgNVEYxGPU1NW4+BHl3AuoOwrRMoRKVaC2yrI7AV9EgAiw8lKJNEB3J0rIMg7xcoQI1Jq7cBEFs5dtK0W67QA0vgBrJ0+cJtYsAwU/ER6ASipCFVB89BvzbcNfljv1mTZYYwDE/hwSwwCXZpNTrrgaFdRnKaKF65WBsrqT19RcnkcPx3kO45EcxOagiHzqV0/aSlTEijLTfAkCbFDBdD6vs9NFW+STd53tsuzjwimuDkIJSUzQKED6PMbOxRyoeFK53SpQBTjtAfwQqC4X0Sg58p29FJGjdg+BPOoYBpDge8WGhFtOZhJqydkWjupxxBNlO158mfefAvCfZH1Nta6HZJpxqiXupKmhx667fosjeC4Vn6HjJMLaGyrNH8lfBArX8U6K2IkG6kONC7YHsOHnXBVR8WnO/VTX6rHGHnKhU/wdGTKqsViQ54Df5gYie8h0moDguXP7Zu6DENwZhykOJRpqks8bQckvIITU3boPzpw5azdu3WYnIOWSUIIOQg74AnJeJOIqf14Bc5z4JgiCaIrUawESRYBkAKJJYR6LcraHbpU+lLNpAMpSZ6r8U4CAnB+9EBDK95fCd86sDPMbbHOxPsiTAccBuJvaUEwSnYLT4W9/9CPbfNtttmDFCvMHMGoFCDuNs+vPPrXYfvRELa4ZAUY+KLTTcUTQU4BLqQ3SRuOqiDGPSswBRsZZI/pQ/wokFPmh/h9NlhGcBk3k5AcCrPgpR00RIAASQ4BuXoxDAJPPn78bZ2IXXRy3WfMphB2Yst5xlJ2hMThwiBvhdaTM74M8VIeLD+uSoi4iY8NduXsCXTzdROmEA3p6uOejmAvxgD7q5wjGiRGNgtYfADGAeYksHJUooKoyMGA5RPhlMIbjiieSmhJQ2BuwapqYkmYiSdQtIYIinhx1xYe0cg904lgS+BfI3JSEWfnvBKxYHHN/FFI1nx4CESDqAJngM4bh6FIUoCJCjpDF7s+vibxeJMBpGKDeIaKblK1eWLgMLo5oMVxEbXQVJPJ6ihxSrEs75GoM2eEJfIZp4u86mcuj4xE25BVlxypb7LJ6QYKIKomFKIkPt2xcS8mhycTzUDpdLzI2HvfTCbv7zltx3aDMX0We25UfAz98GTcP8Tt0wowyR5pbu9187aCf4JXDAxZfEGzRuM9qWafmEC2otSoVUH4OESwNEJzVvLdFSxZCBlJazr2de0uidb7Gms/4NAPKhUHaPvLII5DfC3HtzHOZ+orqaYBALkTRnTd/kf34kUftwx/9qFt789LjcIERPdjd6NaBBKJJerkvRe41A9Q9/stdvFYOoPtyQF5dD+4D4pTU0ZKN+01xU10QJb96+ilbSB9RUloif54FmBloe/fspdA8g0gZOpwgFNUF0AYpkE7BuDodUnkmlJUXu/mRg/uvHZV3BCCTviYOYkMkTB3dHZu3bHGRZSWAxJso1D5x8oQDo7JxBnZyHwRzLx3APbl12004U847YkSRMTmQki7zHfJkCe7GfgBjZevv3bvX7r//fojRWvoFTtoSisgVdaIYQgH2imQMglyrob9Kz6YUsux9/EOssRxSIBCH4asHALRnuc6b555/ytYSm5SFc2Aasm738/twjXzAdUKU4kisx2lSxzVIYE1Xt4cH0PACBLeH+1NdOorrUVdOLL9KHa7n0SMP/9S2klm/Z/eLrsBc3Qp6b4rk8fENgcxbbi/gQpmALNh3/KQtv26dtXCfp9Nn0E80lD+gbhykx/mSi9y3kZCP/k4ZLqBUpGMgz4AwSCW5QeWcEckkd5UcJhOAklLiq1dCCm+5Qga4/wd5fvzDF+Zb9fR6OiNq7Dt/9Ve2BpfSOKr2CZ6Vi3BEFLD+BXtBpgR62dEj++2GDWuZ45Cqam/CivEq7zk8JJb3Q8QPUZvq7DhVdIJ1ZNJuu/Nm7hDmkuYgkZIidiNw7Snqr491Mg6CpgkiO5U1ugeSdwBSwpvniPDSekDyfv5frgsB0Rs2EoUGwRQEgDzImtkJQZKZW4DrgHg0iPyjjJmA6CWM7RbcH3te28UY+xJdmA/5KackBAgMzRQEiJ+6L9gbdHVIWIIL7Mw5u+nmW+yFl162DczFEggExR828b7zeFafKCqhL6zZ2rh35NhIhiA8xfNnC04lAdo1uC7kxG1lXZ9Nd9FcnttpOP+KAeSrKVsPiU6GLIMAuUJ+TAGo9nEt5PqQO2jF6jWsFX10zBQBRisOimJqSIFuwP8w7fsgKSTOGECQcPgbS+y9f03UKU7bWEgWbHF2GGJtzerV3ItD7n6ogVTbtGmTE6/4sPYvghTb9fLL3FPhdM3QbxaAQp55rZi1XognD6+t+DD5bdQjJEBZUVCKQIxkP5PCc0L3zyQOiFjeTyT35tlTEH64L1YyXzohkhKIF1Vvyl6IllaupS/vPwLhj3ON4WDp4/PVEpmlXgw9x+X+kINLh5/KH7JH5MfiP74AQZLtXBhVjGl7R5uLkertf125r+dfPPdUMvNX815xszsh+6TsV4eZHB9yFrawpmn8RACqcyuFTpZx9m77WU/UrKH7dBWxe12sM1rrtKaoDPsy8Ypaj9XRkUx8lzrKJnn+REAGJECwap+luDuJkRTHqd4TRX2pE0mOkAaIZfUnaf1SDJY++yD7sjrIoHDNWwifQEh/EUsiKF6Pt0LQoY6OK2SHKBDXlsFry5mgnz5yYvwbAsRB7Vc4Ef3biz9Za3MfOOicNPrhui2udICIbNJ7l6hnktfTXkdjoH4VX67BgIgoCGXta+WIkRs0gPVJ5JSiGzsgR4dxH2Xj4Dl29BgRV0RgQRwO4FCLwwk7MoAIB9JhagwXCT/DicUbJPbyU5/8HAQyjh1ERF7swaF1XAwmUgb3e9lLXUDU1c/hKNQrP9lnuJY9XJsfvW21zdu2BhISpy0l6KM8x2/cvpU+Q0jlE8d41hJdxvNIDGgoQhzd1xOQH/G4JLuaEUsMR9jH7vss92QWz6NuSKkYXpr7iWujZ86ky/LSfeeCwfghukkj7NrnXyef3sDB8evH13+vD+R1B8hv7hF55x0gevNv3GPym4/g/8EP/oZn+LfjNd7wG7ylv7w2AfL6nJj58ds5AjMEyG/ndXt73vXV+3bm/n17xvN38VXe+Pl1LQD/WiP21hwO13r1d//fX2v83p7xebP3/9Vr/2b3MP9TIrD+ZR55fezPb/OMTQ4QXzIXMCjGKjgwN9W1kc1PbjD57xGoHZNS4jgAsvn3I54K9WsLpc1pAEcSe0+h6CumO6ECR0YrhzsfQPq939tgt36tiMiBTJuNer69gYJm4qwWAJA3VrdQjF3oVO8qwiwvL0M1O8tFxcTGRKLARRnMgXtkkNghSkdTANKm6IeI4PDqy0EndNIb9Sf5yBQCX7/lZg74qE451K9at9F2vLzHcnEjnASQ/+svL7U/+naJ3feh+1H/dtjLFHJHLQLHjQAAIABJREFURaNy47DQQjRPmg6F7OWTULV7o0TldAi4FmGnjh6w9956C0jMEBFY/jZATngf7o+lgGcqH/bmQ09zYPQhsqIbMLqVGJ7jqOfDyexVp4PiT3TwUjTRKIouKU3zAPynpnGpoCoW0JYEMHbu2ElX4OlPpFE46rPLqFCHUC4uIQP9iSeJ8OAwql4IAX0LiDh4/OdPQIis4LAtMoPYKwACH8DQAQ6wPhxQFfugw3IMh9cclJvniUcok5p53TqXmV5NxMOBA0eI87iB+JXjqDR5X3SxiIQ6SBfI0i+Qw80BWwenVnpRYnACZdBhkIyifvcrL9E5MRuSIMX2vboPUmG2s8KnAZopEkKAYALKSx2+jxDtEs6hWHb8NL6+mggVuUl0OBsiv3rRvDyYAcAhmhzDcRxFM8apgLtJfL9YIsgmUM/7Q8QMA2IrIkK58IO811je2wQRRAOQXkMgMOeKyylgXmOHUUULiM7IwJ3D1w9A3my/43bEen4oW3cDLISiGk0lZifUaom1SaQEPhBFnXkTP0LRhMCxycFeG2ytseEWCCR6B5IgERrL61HXog6uA0BjvUlC2aqotZLiSuI1GCYcH1KZkogG8YZrBYXmEHOjHjAxkAO4Yo8iUfsmEmGUQsllLHNZue0DEA0CWXQg12FZpJNUlsr6l7OpFOBi09at7jMNAMQ3oG7PQBGbANjSDugUR+xYJ4fdi4CH+cStjXJvdDK/kwEUr+daC8zZgAvpwIEDDnBTzIqibhpRha5fsxwHFYQfAEhXDVnTEfF26tRFF5UlkOj0uZPk/2+1mPjXey0ELv3Tw7/EWdJj3/3WTfb8KzhPYj22cC6qZICMOq6tXDuJfB+pKqd5v4qx0iJfV1pG304iJfEh5uH6NZK5HcTn72X+JgEujUKqNaNAlTazCbAdXgWHCD/5TwBkAzFY7RSf+4YAYITFABaw2HBN95UqssZs5QrKmZn/l0vrUZCTYQ5Y2859mo4TZIKB9Qd4GoLcmA94PAy4qkgsAbXLAec76LbQ1ysrfQjCV0CxVMKKyVAR+nLIh0HAoQhUsSNEDwmGUZdIF4XXuufkOkgAPAwC/KoFTOwHrJTzQApUle0KzFWevOK08gDBFD2irg30r2TiAxYCnoIC8j7oDgC885V7AfJPDgBl7kcCcg1CECpabgAQcJDr3gvRok6W/sFuqyWyJjeS8nreW5QvgAekXR/dOI1dk3aqEvV1W78VUTa9fus8mzsvnQigHCs9XcHn8IUcrYUQTrItm9eb31zFkZhd+Oley8TBEUQ016AcLtxf6PABh0d5T1w3gLA+xunhpynUZd7PXpFuqbMgbbinFO0mciMrEdCQr5NKf9HyJXb0/DG74ZOF9pMvPmrvISJpEkX8GISYHhpnL5Ra+lzik4jkIjCNtRNSAUVsK+TzLbfc5Ppr8uahAEehW0Pk3s2QyL3NVeaN/aMfEpKR5hr720VcI3Wsv3oOHKBbSl1HBZQoy7Hw6qu7bAWdJIqziYYEqwCEFEl1BhL83g/ezfrHcwzVeGvzAG9pGvDXDxW6ohjnUGbdgKhYhJawpSEInhSILQMUpqOHDhkBxLruObn51goJ0sL6p7JydVjFcO205gkMXAihMMAzAtgPMJbPDcG/dnUh3T0XbQWqbamwL5L5L6JbhcMCMHft2mVzcCzOgbg/Q3SWIrkW4P4QGCznYgzr6KWLFyBMFjnAeIxnkq+LQ2IGsp6cP3ueaMJMO01/QTAEmYi4SO5tRRBWVNYz91i3ES4cPHKYzgYcFDgn0phXKuNuYp1oxSlZDsgZHZ9olwGfBQRn8rySkt+X+yOT5+aFIl6bThYfMgn9cE7de8e9OBhq7PDB03bmZKl9+COfsRd37SWyD+7KG1V6Ij1NxL9ItZwRm43inlJrnDeKqYnFdaDukWCuzRjjodjDQEBLP+7hMciJQLp5POoAkzuBdW4c8G2an7FxyVa4YrV9+zvfdWpuD8/vHzxUaP2eG3DSlduul15yMTJNZOiHhccxlxqIFlpD71YSkYzlrtMoBzIshKjDCeK4RlijIrmfj/NsHAMQjWc+1zM/egD2B3lGqFcsiWsfF859wTMikLWxiX2IokFfe3W3K4ufjWs2ifVngDkqkKkPsr6jsx+yi30R5crZOXku3k6EnNbXRfTzKGYphznbyZ9pzT9FzNhLxMN97CMfQXCQTvwUnQYQHlXEIfb3tNhNW5g3EOv+RCn60unRXN0IeDsCMRaCkwUCjM8QyhyReyQUMp4HLa/b7Ho90okq3XfoLH1PEC0Ax/MXLWL8EyHacYYxD7bddBPOo71ufifTGSFyaCHzMIq/a4BUqqATYWCMyEaieQSW90DcKAIwQM447gfFNWVxT2hdrGlocNdVryvwXU4RdTMoWkmOvL1fW2a3faPUCiBYeiHHmvh6uShCmQfhOEDnQI7u2PGCu8dSiIyTS2UJjigPYoomnpMdAPPaK4mADsaZIBJ1kL2Q5pQcAgLmexAFKIZ0PRGoOjLIOTHI2q/XUI+PgHTFCiraTY4HH4i5lVxnOVqauKdj6MW4xPNYnTUSPyhuKob9QxQOLhGYLTybA1jzAyEVdPCp+sEqm/25486ptxByWGv6/oP7HbEqQruW96iejwBIdUHRBQUFkNy4EngP2g8cJ4JPggg9i+fOn+PcTedw1I6zpg4R37qceNcEhADeU1525mIRRFY9e5BpumSynfI/k16SYPaCiXTEyZmrEnf106nXRPGaAcy5GPZY0ay3IggqKEwX0dbHs049Iuo9EXGsa6T3ePFCMeKGNEeSJPL36keqh8TWZ9X7VayZfq91TGIVV8TNGvbPh0DnuP0XB4H2BeqY8eEeF1AuykDOYc+VknSnb+VrzkOALPjIYfdscnrFXzvv6fciiPScFXGqv5cDRbFX6rXpxrkoQl5zLxyHjZ5HIvZCmQ+Kuc1MgHxmL6Ri88rKGs4cdNIhBJEoSN0204ytaBs/5kKw60YhUo11UMSzDxs+Dz1LyB3s9//4S7BYwZBuuNgGJ7lX81yJuqrfB3kPJILizgjkPpmyu65fYws2r7O4lAhr6a3mn3kxV9kryYmCS9KX+aN7wh/S9xJEn6LFstgPyk2jtb2TdRn2yM6dLMIBHWDf/86PEZKNQcRmsx9mDfbCTQ2B680YeOEQ44sYM84pDL7IGXYY/CriRp9MDhwRMm/ih/69Q2BfvyBvXJj+77y+mwtvXCB/bYDgjQ//1wIgXn9X/10AwpsY87f5n1xLgHmt8bvW9Xub3+7My/0/I/DGCu5r3z8zQ/rbPQJvdu26+qnf6r//7R69mXc/MwK/vSPwZomLX//Eb/wav/78uLoX+Jc9wbUdaG/87999I+91/5/c6ElJj7HrNy5mc8sBksN+8fkKIgEA3gbJygaoWLV+uaXkACY0Vlgih9Pay+UuGmZu/lyA1qOUNVL2zAF/ggNBI+jw7r9db7d/vRRAnAMZ8Q1BFELHkOfvB1gQicKyDoBJsR4CyJ9//jkynrNt+bJFFFFW8qoTgN1hZCSj9OL3GalSyOEGEMTI+PtT8loLmDqCSjyXYvDqeuKIAMGiElLsEOWegeSM7zt0xBVyPvF3t9jl3uX2o3/6Ef+mxlavXQcASdwEBx8RFCrsXnvdKr5vFUprbxcX093eaEtR3Regch8DGA/hz1NwrvTUVjhQxosD3IgrhYzkoMzBdHiSDPpSDomAhljpVUSpA7EA1jaiYMIoZlYJcgQAuNRZU4CyKsz1Qy15HKWn8r6zZ+Vz6I1B9V5i68jpPnzsFOBLK+WucilsdPnah4+hVkOtOUoOsT//VsWiHg4jIjJEgDSjQuyCLFhMDv5JYmZ8IU6COPSl45pRTtIzzz3nFOyBgCZNFGmLDALvdKSNDvyHv5ZnhX9S4goupVxHX2eTEBV5qGbRwgH+xAK09Lus5DicNnIvJAKeKA6lFXBAVvxUIhukZtZhPIm/E+ClLGhlSQsQjIuJAISYgBQgbxylvmJ3fIgdU6nrLP4/iGgeQoQoSg2yIvKu4xnLZPLvhT5OASIM4N7wKIsZpedLL75EwfDtxF9Uo0JvIk4gHtcC1wRAeTldBHGAVUeP7uO6Ttr6tQBN3QDVREYNQqBEELMjB5M38STqphgH8BltrjOf3jbrrym1aAC44e5hVLL0e9Dr7Qsg0Tnqx2F3HGIGhSZYfDhAmOIWpoQ9chgfpxC3qnnUQmJR5QMihKNa1nWPQennx+fyYwwDmEv5kFO9gPFSnWvsdB7sAQBaTFRZC86dQEDvl17ZbZtu3ObuvROocwVW3bz9VojGMovGzVABcaCy7jYixqTzmwa8D4O0uRkV7zHcUasBcc5RMC3V6Bh/1wjo08GhfCURMNEBU7is5E7wARgbJC6r2cWTwGRwjQZxOS0AWHhdZamr8fNf7WJeeezPvlRoDz9GQfSyJDpcICT4DM2AVnF8TmWST3PNpYKVW0K9C2NEsQRwgOfFiVgahWiCSIL86WsjRgVgoQFAehDnxzTA+jj/xp8zuR9jOMZ9FAApKFfKkRPEkaRwZOf3MfHJDvTaV9YjLIC552OZgARSiQt8DgX0riSn3h/QKBjwLxwSZ5z1YgLQKwggZJrFI564szxcTP1cbylzFQE3xj3pVKyM4ygRTqWXL9k2CKggQMQJ3pefInIAJVIBfkW4jODkaCCKReppAX0NkKl9xNtI7SxyRHNealhF7gQwhoosUsmuXERKKx/hnpJ6tZ7Im1YiZRRxN8icikMBLfdQCEpvP+a/QFlFufmhIi/hnhsApFkAKObxgvBqbLVZkcTlQIAEeIhVGe3hGvVafTv38fkeaxni+uE6G4TY3rJtpc0DYD1zpNiNb1pKjCt0XnxPrk0VExUzhloYYjYcciqYiA9v1rNYYm4miEbrR/08BMDe2t5ir+3vtJTZXrb/Emt4RpRFp/CTfgJvIrTWQDLJWVVKBJ+y8jNmz7Kvfudblon76ve/+zHrPUAmPcRgMNdtmDEdnIDEHvBYeSugLyDxunWrbaCjzs6fPmQP3Pd+N9+DARq1pmk9uQOFrM84YOskPT7M+X6AuC7uxX4ucB1kj19wBMByA4rwbLth4wb6CiqtGIBQILDikuQCVEdIAPNuFEm+ulmCQgDYedbVVfc4Unl4pNNuuXWrU6pPcFNXVrVBAkRbXQtr8vXruFYDOLmiDdrU6nheyHGXiSvEXwQf63A181nA0mBvF11HxOUw9xsAhecQyzhI8feJM+ddl8f4YCfKcEBy9ZcAKr78zLO2afMW5yg8SWG7FoTFjKfW0+dfeAFgMh5Qdo099uijEPRxgJtxdCzluFgXh+MwVjufe8ZuZs5OoXiXU1LFyk88+jNiHLc61bgKiNtxUjQx3n1jQcRFVlspEWSpOGXWrF+L4j3FYiBQmeDM+wiiFC/Yc7jnuiHZZ8+b7/pB1K0SwTM7l+Lnvr4O1qBLuA899Ie02QfuvY+/i7NnnnzJLl2oI+7NYyn0W/ngmhvzJi7Sb8yo8nFEeZg3/UjJs6wM8DVQUTq85yBAb7YGjAE9INwleTlZLo4ylK4LDyKCetwSPSjoCxmXfkD5lNQMeh8u2Ic+/An7i6990ynL4xFPfPuLC62uew5rbpg9/rNHuJ9irKa2jeseBfFMzxkur7mLMrk/xy2b+KsUnkeBzF+/SbolAJineS8CiS+VlEEGX7AU4jUTUrOtpRMSfnTKNm8ESB9uAUgdd2XewzgBFAN5nLit8orLkFpLbf7COa5rLJD9RwuOiUHmaVJiBvcwsVaQnlNEVnGp6UCh8ByA/CSE3DyA/TT2I5dxWf7gH35ghcuW2gfefzeRWnJRRvPZEKZwvfp4hhUunQUwTgQa+4BRsi+Hh4jI454do6egrq7RFuJ0GUZYImebyI++gW6AYYgrhCgBPPufwwHU3cu6wvzMh2iL4LVrcHsIhF2xaqUj4FROXs9+KY65s3p5ISCsFz0J4XaITpeuQbpeIHREfsj94QtZHQWI3Mm+b4j7Se6OQNbFXljqXkjuAJxWbAK4v+g+Yg30w8nTANF79vs32ReeJM9O0Uw8//S8aSZCLIS9TiOuNrniRiEN5bZTf4litZbiklIkaQ8kXRUOjJy8fO5R9oeA1RrHfr6nOrAUz6RouSleW66+hQsX8G8oJOf/vdjbiLAXKaoY1kO48BT/1cJzSbFg8xYsci4CzUeRAYrRU+F3P6ID9Y2EQqpJFKR1vo+9VyCRk/pM5d8rtPzPneD3fH6+t+L9OpizjYztUuatujiOEXsXx791rkiIxRjI2Ulip/btP2hzuRYXWetqEKoUrlhGl1CMczf68P4PHTmIgyUS8iLGluYvQyRUZ5UQz90QYR6+JpeYsm5coGGsRTm4rIIgp87g9lXR9xJczvGIYhSNxsOSKEXuMJ6ZchlKFCMnj8iQufPnO/LsJI7PAkhguVwacD1OM1n9eQbK6RIN8SPSR2Sseif054rs0w91fASpN0uF3FdQVh2c/hUBwjNYZIU3n0kCGi99nQZaMVkOlob8+OlaW/jhw/9Meojw+GfIz/2er1VMq/o/5DaBTNEzWr9qPzbE3A+F4BnguSV3mFROTmzCHI4iOjIuBGaCNXIQB7aEQMou9aWPTwSlCC6Rb3K3TDjihKhPxFgNuEZEII/xrIrDgebBGRJI/Go7e8Sg8HjmQ5Jt3nQza22ic4erszAUh1552Xn7wofvtg333EYMHnvuhFBr62tkbRDhIdKG2E2IZjlIJaKQ+0b9bYpA1Lwd5P4JQ8Ai0VQAjMph+v8yicmrKKmzL/8x694Iz55RCEjvSMjbGNYC9u241cgS5T7k9Rl8ke/TXuzLiO7V+PrwOd48AaJKnX8hMP7TBIh7B2+VAHnjQ/S1HRBvFQB8YwD63XfE/9fv6FoEx7XGb4YA+e++wjMEyH/3Ffjt/f7XBjB/ez/bzDufGYHfhRF4Z/cfv3MEyL1/uMEzb2EuETwrUa51E/HQbmdPFgPaBQHkc9Bjox4UGWA5c7QJ9wBUdZIjzOEOJ4jUy+dxXyh+IzAyDgC4w0aJzfrFV+fbtoeK2LjHA5CGADZAAKAUbedAVVlaZUsXLyUPXDb7OoocUbjSwzGHQ9yp40csNiqMAz9gehKxP4Arin4RARKGElJqu2FKgBXfEE5x4SAKfhEgPoFhKOH8yRknu5vvX8nheA8Z6sdf/gP7zqPNHCpRBwKciGjwJsu3AwW+Ij0UzST3icCyJBShIxwo164ALEfhmcD7iAOQVBF6HerL2ZA03oDJci/0EMURTT/EIKoxL8DZ2vpmp74MJBJDGfFSwsVDGOjQlJuHAhygvwZyZ4j3cN11a53SXCo7Tm3EZO13Stb9B48CSMwn73wMYDEBRWOtc3WMAk7rUN7H4T6IAsYx/j6AfG85QJQTLmWflGNdKpYGZFbGtGJ7OjncS/EsV0QOGdJNgAsiS8qJL1M3iC8kSjSgViMArjpMVGR67OsFtvrLl92h3gewqAfXTlJSLI4P3A+893oOzDERZPSjwFwAMCbg6RLqUcVfqchXCkEp1otRNWeiKL6aB62DsmLHmonNSU+JBQTt4nXCMNlwwCP+KhbAd9m82aaz6QSHPnVKXCo6S1TWLJePP4WiUqdgH0idroZW59o4sO+A3XHHXcRL1Nm5i5c4VNLnQSRWJ70Qij1aR7zJnj0v4mAJt/nzc4kJKncKwAaukw8HwmEAo2AiBhQf442LYqSl3kImBm2kscomAFh8Gdyqakqwee/9k4F2+BwdJYz37ExyviEyogGHGgEVERIa6UDmh6mkFYF7UnaC9apMFOA1lWz8MA7dAxBrY8T5BCFBTSJ+KI4MfEXeVBLDNgpYU4bragXxG31EuaQCML62nx4G5uh77rjTFdmqYDtVikBACPV5KD8/idipcroJ1D0hx862LZsBR+OtjJi1eXMAU85fcIrbboijDpSwPrgfCpcucHFCoQDB/qFxduJ4Edfd20Vg9HKvFRYuwAUWyXsiFgZgY3h02l7YRQ63bxQgWZ/9+VcgHKujAVo8qOebXAyWyluDFK/B51DchqKwHDDLa6rcfBrSQw6GAMCkZs1n7tE4xqaZuRQu5SNEiorQlaM/CTjt0sO5l0MAGE6caXC9HggrAVRjHBB2qQNQLJ6oDgg1RZCEQHgI8EtESSkyqg7Q0BvgNBryyZ/PfxnwNAugMZIxj4MACWFuT+L8kIo0HFBPWfwCVFSUqp4gAXUqrpWqXD0gAo26UfmnUVg9BIArcEcls4rVCgBwaiGHXQSIFJ3KIhcwJudGOOCJCm5T+TovgBkfrtkU60cvpKrIw4b6FhTB9XwdBdAAH1KQy3XlR0cJ/9A8gKgqnA0HaD0OIerhwy1ZvADgcpox7Ld4v1gb4334jUMijeMQIdajoWPUXjvZbN7hKebNZ/OP8MOl4W03bb3RTh4qogC4ChB3tWXfFGmey97WUAsoOzYIsBYCwThsJafPWQ5grS/EgkdB/zCkTcRv9UGu7DvYb9vuzLW/eaTCQommX7qG6COiApXGs4lOjXpIop3PvWybt91g5bj7fAHsuiFxli2ebys/NN8GdlTaKOOr/pOmzgE7WELRO6B5P8+QVMDomFBIx95WW7poLvO6ym68827cSadt9+7ddC+l2V0f/oCNlBSZHw6vScL+yyDuaukz6uO9SgkfwjgqKik/LwflchGgKrFqzJ0JALfrN90AMDbKmhcAeDfMPRgHYSYQzgfHQiVAYROqW3/b+p6tLmasGkL/9JkyYgTnUVQ7ZYUrcatcqudZRKcMJIzA4QTI6HbitoZ5LxmQzJdwZKUTmaXOKvXjTAAQhrCuvvLqfpT2yyyM58UQa1sSETxSBzdCHqai2P7HH/4jBMIHGdNU+9n3f2DLcIOoGL4HIqaEtTUVl53my3GcbgIm6xlbxSz6sCZISa0oqXPHj1omXycnjkedDKjTf/A337UvfP7z3O9q8Z2wVtwKg6x5pc2DVgQB0gnoXN8yAuG+CIHDdZYMMTjB3E4CuFX58nM7X+SaH3Rl3MtWLAdAx8Uo0I61d1kha1ddhT30lw/ZstUr7GMPfpz7NsDuuO1uehXi7aZttzrXUBNgdWhssNXirsvIT7U2njXe4/6MTxoAJc9JSIJO3msbzqo8iOE+qbeTkyB6oiyb9+ELKeuBlNzx1JN0dc3jvh13nzcNcuXZF16FOFhuP3745zK/oFCPtb/58mKr6ZrDPe5DZ9YOHIuQCpdrEAuMu3XOdSslhFh6RgLXIco9bwIgQOIQKYhAHadLSSRnJ8RkXX0TBFwX6voCit2biauKtCWQG4FEaAXwbBQJPsCzJhQBQTNr4Wuv7WYPtcnSiHjsa6hzCvdBYq+SkjLstd0HIV9TXARiFi6eUjonkoi8lLtP5NNrkP2f+txnAaRr7E+/+CV6Vx5hPe7EYVKHY2gVz3ye9cyny5eKUIZHO5J0eGgc51Q0y5Mv86QCEmQCUB1hAiSZnIR9KpnHVduJgzUM8cWKlYW8nzFif85zD4xCXvkRuwUJyjyqgdD1Zm+1CKC+EtdoK3FZctuM8H1X4lzIpAOoGxW6unoCAHz7+F4Xiy+xFgVDNhBNCQEyKHcma71EFT6QK3rdEa6XyA8vfgr4luM3hAL4HV+c704q3zmIS4O9lEiCaMj6Qcaziu+v6+m61ShrFxnexvorwYacFUHcPIpEqkSVr73N3PkLXfH6efYc4zwTwiDj5aIIYd8gsbp6y+Skaee+DucZGM1+Th1E+Xmz7UWitC7hVMzD0SoCsgeHWgIiDrki1LmhvVw0REUbJfLC6avZV4psCXMdZUpwhASA/NDmpOLvllveZ48Dxvu6PppEHEvFxRd5XEzbCu4fiUQuQtJkM5ZB7ClieVaLUFBs2YuU0Ws/0AGh3c8eIBNHlorh03CeJeBQVg+PmISlCwuJwEolOvG4dfIcUZdTFPN+KcSbIkc1cKmQHYM8Jy/ggvZArixfsRLiCxco+3Xtw+RG7KSTSOSniB71gEhEMZ9IwmHWCkX6zWKOBrOXlTtF644I1Hk4cvRsiyN6ViSIyEzt/0QuiLySM0BiFx2gHPGhUblChMjpoR/a9yp21WHocgP8GgHiitP5ee6fVv8rAoTKj9cTm67+yv+JvNEcGJaLgjVQTjaVnYs80N/pV6mlRIDIWSbBkToy0ulT86HrkA0kHMgUjrwLzvnhh3AJJok1YtJdbxdjyfvU/iCSc0AT3WoSLw33si+iIyQ/p8Cau3Bxce6JxCXfjsvLh3isCUjSCVyTD33pi3TtNRCzlcI+atreu7bQFt22DVJCxMQ4ayPdQXyPEfbrIcwlP/ZjitzTnym+S/tDRcTpfKK9+FycQkF8hks4ckLpVqq6VGtdrN3QaPatr32feR1vLQ2dPFcQVinnS/FXzA2NnZypiuoSEaKr4K2Y2/9oBta/xRO4EDMEyDsLQLzTEM4MAfJOj/A7/fozBMg7PcL/c19/hgD5n3ttZz7Z78YIvLP7j985AuTDf7rRkzUrmXxySq0p3C06fdbK2WCHhyQDYs92hZXHzxxF8WQUN8+2BOKaeoluUXbyOICllFQt5NT6hUTZJYCjk8WlgB5xdvB76+3ev66m8wEQGxdIG70IY4DjsSjoFIkr94BiYvoB15o5YMzi0KeuDxAksplRcIeQbU0MTDokioiHBA4FUm4XUfCqjOL8hUsBJntQktajcvcm4qcLEgDVF30cp8iflgX+Vz/5oH3vZw32ufvS3L2x63SYvXbwJEoxb8CIHgBUXAcqlAUAz+GQHAkQUlVeYukCqQEPPIBZGQCpwRxqJ1F++/HGRc4MELUThkJ5hO/ni3JsgAzuC4Dw8ai56gGopYJTF0MS6rEUfgZx6G4AFAECJW7hlF23br3L+dVBv4HukAh6QQQe+HIQe+b5nYD3ctxHAAAgAElEQVTaIXbjTdtRnhJHwkG/B4V4FjEklRSLJvI9pDpV4bovijsdWgO5FsrhFhAwgWSurKoGoHXIHiBHvw7S6RyKXmVEa9ycCpfvLVdJPiXYVRAtDWSUD/E6l/5hja3+UikHVA/Xhgx25woYxalD4TbK6zCIHQHZ3YDVuYAnl4niGeJ9zEaJmQIY3YSjoY6IBBX/lpOprYgHESPVAJoiRKScjqBYvq6mHGIswnIz0xwI5YdaNYvDaSxkwaysdDtAXJk3CuDrNqy3SQHkXCMGFRJhFAcGJcSM2QjgxDI6WVp475fohvBwHSYhoybJppL69N77PmAvv/Ss3bCOXPsJlPy4m1SkPkQUTwdzpaKqAcIq1OYXzIOc84f0aHXl4AS62xAgALlwgITDNuodbidoOz9SRHxCutn1hYBGFBAr0qi2pgXywOgiAEjj/lAcVuKsHHorUBByjaKJTwjk2o9QMi03TSCqwCgK130heDT/5WiSE2kE0F1xDefIWZ9P3M0wn/XxX/zSkR6ryM8X0SXCay6xQFKsymUUAmBXDRCrmAz1f9xzz90oksmB5+uiOFSfPHGC6+iDUr6f+wNghGiWRQsKcBZwUIYk8/INJWv+HOBVMtesnjzpJrvnfbdRWj8NiUVcFPNXSt9X9pwgrzqV8mZFIQXYFwGvzp1lnnE4VzRKBApFLyJq0Bg6gEkArFTc07iKBng/gYxDNV0DY/y/QNhsyNMo5tEgitVIfp1gTdC60API1IdSPpQ/G8YF4hsAQQb7cfFyB2p7XBykuYQQUzSIi0HkhPoApJoMoGdiEqIxDQB3xdpV5OhX2mWIoQgITRXJ1wEMzaKYWn/vTyTQIMCCHFoC02KIfQpEoTwhBw2qUTlxlCMez3U7X3QOsCeW3qFMxoTcd8WwocwUMO1+zxyXirqbNUDuAsXaTAHogC84d1sw30OF6gm8hj/gzARArgCNAcglxWqI2Sm7XEm0TCNzINsKiNgbADRR1r9iKuTqUfTFMGtLI/GCsaw3ObOy5FNhvABxKDUfBqgMmO5ljAGDGPe23kl77NlTNh0cZ6N872Vrl6EylatnOSXNibb/1Vft9i8UWt9xFOKQfUjeyZPHQQHYo9fsw0kX7EWHEGuqCJAAwD6Rtl6se03NvVaweLYdKqqyypYJW7B8Lp8ZJxP37Ob1qygqH7RTJ44SDUX5N/E5a7ZtZ02m/Juukd978EMWuiHYWv7xECDRuJ26UGaV3RPmE5loCZmzUErjlMhJssxkotn4vSLfugF4FQl4EBD+zvdss2h6Gya4N6MAbie4Nysb2uzY2RLi3JIsNgmSIC7RdUIEARy+uvtlQM80gMQM1rh8nHUXnLNKRPDOnbvsg0RgTU4TyQWB/spLx5kTw3bTLRtYp9Xz00Kc1nEA402suz12wy2rcTnuZS1bRgwjhe3F56wAsr64vAIQO50r5Y2jjvJrYtROQUS89/132RT3nI4al3FKnj530e7/8Mdx5Z0nFgc3Bc9YOdEaIEA0lyJRhM/BNSNHXynr6dJly1zZujpDklhTk3AaCdBN4lnVDcEstb4cVnKR5WRn8QzjORodaV2A5TEQCj0ArWGs0Y//6J/sQ/fdj5Ong+vL8sm/baDcu3HYx5544RXWNrNZs+PJn7/FQiFza9Tfwrr3e3/weQDEUYrUD7M+HKXDahMly8socT8H6b2A536kFaNUf/K5p+lGCLQlK1fQQbAW4P7LEBwddt8H7pfOmGva7kjJEBxwzZ3NgIUQVXpu9Yw4B6gibD7+qU/Zz594whGYumd0f7VDmiyjADudfyvxgR/39gvPPm238z5//vhjdu/997HSEEPX3EXk5V7WpRpLppNGaulHv7PRdp8IgKgoIOamiRig03TdXIBUWsNzDzcT96DHfwohRAZ7DEgzf9T6zO0UnD6xAM2jROP0sQYkQEIPopifgMT95a+eITZrruucSMelmEBXmojfTv09au9IQGwB+1KJL4cYmsBNIrBUG8lqlPpyfsyds4h7mcjJfNwpkLB1EA61XP8RiCl1sairIpq1qpZr+Pnf/7wjehTX180YjvIsk4tsiDVyx7NP2q3v2cy8HQLApZw6HXcnz7vyEhxikC2BkAVyFjQgdmhSjCUiD8X8qQNhxYpCnuc4r6qaAcs73DMyjjml2Ex1wPiz3hfyPAUz57NAerKe1UFSzyHWKxfHUfGFi657bH7hGp61AXaUvpcQ7oda9jtB9G+NAB73A/6K1BpX5wMPt1FID80lgdICqNVp5IOYZddfrLBvvubvnueKC6woK3cRRXJltOB8DeeeaGeCVtXUA3DjsCBuLJ+4TkU9TvOs0Rrdx3iogyeFa6VnowhOOevUoeEIbD77MGuX4rzSIB3kysmikDySsVD/hvotdr+6x31eCQDElooE8eL5orU0ITEZIgQCi04XRVTJDVLBPmacZ6m63uR8kJNCQHzV91dYzqePAaTLDUGXhiK4AN7lIpArUl/TDsknNf8i9cOxOPih+tdPrRE17ME0PmJs9GzS/RbM17biIBaEnQI5fuHieUQj9ET5Rdn588XWz16ml7V79vwC7r+VPMNr2eNA6rKpHMKd04T7Q66NWax5Er6IFJMbTu+lguexXGahPL9PnznjCMgCHCjqBNHfLyIaTVr9VkgTkRK6j+J55qoLJIs4xVaITH0efe1VAmSa3+v/A/maqw6Qq7/qXnDdGMwJRX66/9H/X4m/ukqeiEg596NVtuijR/45+upqBNbVY588Da5ngtfUa6kHRK8rEYMECHIA6bkk96mIj3DEOaGsLSpoz+L+7aqvglidhnyKZQ19PcJWUbYiFIPZE/fxHNS1EyEazs9BRDoiQALZO6i7Ky0WoQJkdkk5jj9/XNbhuImJo3POVe6LUPYKXeyx5bSIogOxvpE9GlGouQU5dvDQPu4legwhAeW67sRhKRdIKBFuirqVg0VRWHrPcnBlIqDR2qIePTdgiAX4VDgKcZj5htvFsxV23/s+ZumJRAgHxyMMUFWe4q20A9O/YIxEgog8umJ88L5CTr0psGCGAHn9OrxZAulNDfp/7T+6lgPkzceH/dd+jv+5322GAPmfe23f6U82Q4C80yM88/ozI/DOjsA7u//4nSNAPv5nGzwZ2RAgW9cCPvpZJcB1bWWj9XYpKiSdQtMltvfgHquoK0GRlmTrVl2HEqmEKJxlTvHfCfkxPEZvBDL4S4DKPRwEJjm0vvLtFXb7X5bQTUBsCOfCkECipIhziMB54HLgyTcPAey8447bbDexC53ErGzdcoPrBggH+Bju7yaCIZy4nVRiWlBVA/KUo6DrUvwLh7q4+CQUuABCKKkHpD7kZwPRTnUNzXQjzHGZ7//3a1vcXPy/P7jAATrPtl/P9+bHF/66jEMgOeCoTKMAk4MBctLSk/n8ASjnztjWTdfb00/8zDYRD5IHiDYNQaLohQQU2qHEfkwDKkThQBkCdPDnEDRJbvAlQIgcMr6loOxD8a6InWxIHQEjWfwq8iMCkFultipD//j/+ryNcVBV/ME8in/LIS1WrFprRYztKdR7Prg81my43n7x9DOWR8FwPyBdIgSGyAf9EOgaCpExAdgQEhbhehyGUJQph7ub1xU4p0JQdYEIAD5BvrQyghMBWvRjHr0iCh5QmfyPf/Kwc51McHg++91lVvhHZznM+wBKBEOcdOCWiXJFwMsWLyLm5ryLCVFESyVgczZgpZT/fRzmpMqXQlk53iKBNvL+awFRlO1dyHw5evQw4D+XHzIgCSBoLmrtMUBG9KK4bYItAzVjGsD1Ibo7FpANnokCsgdQKgo1ZT8gowDZABw+r+3egysl32VbK72phwLLFlR4h4lAS6MYtQfA4oYbrocoqbY16wqtt6nKIhPoN+GzIBO1NroHLuGEUd5zGrFgKgYNoEchEpBuGvePtzK3UVEqLq25BzDyNCAFJMfsvFjbupLc/+oSB0gpUzkBQqqppZMYtjED+7X4bMBIwOMRgCk/wKAgDtE+jKUPqIc36v4Ioon0ex1sYwAeBWA6EBNHTAtzLIKCXwGC+w8ddOWnw1zPT37u9+ypp35lN27ZZpWQPZ2AZpkQGiXENanYu4C5HcfB3wsAQgOigteDdIBI/aeeEpAWy0ZhnUMMiu8U3TGQmk04qVop2cggu/rwkaMA7b32vrtuBZwh4m14gGsfRgF2l+18+RAECNFmZQBdzOk737eFwusuQNAA4tGyAHP50NwPMbil5NRRbr/AuwGA126BPqhPT0PGjCo2jjm9FjX8BATREMDUEACwekO6UJSG83VDUlgSS9ZPxBmWFULDiKOp6ITcg1Tg8kUQQQSy4ZSnA3yvi6UDxPPw50xpX7pk7njfe1Hko6jdvctFkAXzfgWKh6MmzsFNJLfHAJFbYRCsIu7UeRMI8CeQUMXUo4B1KqUWwdFPnFwCSv52FV4DzMWwTuiHCpfHGF8Blj6AHWOMt5ScHSjZFWGh96ai7ADGPJJrH83vPbyHdoD1AVwacQCtcjUpd7wVwLiD+KU5OHaSANWHWCsCiB8bp+tCERjjEADniOIJ58NnZeQ4ZfHoWB8uKQgXyDcPat5wXzLjiZATWdDZhyOvYsAqmunR4bP1DPfa8lV0aZSV2prl62z1PQnmaUiwKboExscZVMjmAa7fBGPhgcz2JlZwrH/MaunWaCKiS2Sn5lYT78sL1XtqRrZVNXXas7tarGCRgJ9AWwgAl5eVzFrWhFr4oO09NGnvuafAwpLpO2CtVp/Dgvw0W/QJQOmHj+MCanLOjWa6BJrIT59PRFQoJEoQ0V5hAR5cMWXcs+tQmkc7B9wjFKJ/5L67bX5Oqg13QlLy/K+pqgUAZK26VGmJzN8A1PmDOON0eC+DwF68aD6gVa299313AgZDKnEfnoFcVDH4+aKLtp1ILbAup+Lf88op59TYfONaFNgtKP8bADrruUcjbS0uspbOCqKuMnGUyIVIv0fZRa5XvoUDBLbTlSFVuBTUITw7wnmOqLcqnLWtFzL4PIrdRUuXu+fjBOCz5sVofxeEYJl77ghElbsjEAWwgIUTPBuSUaCrS6mVe0dxEwOQ3yK7pRB3fSO4TgTCluC4mTu3wCmE5RyKZ95OSRHNuhvIax18YSfP6tU4QFBDA+Tq1/MXLhMJidMPUL6lfcjWb15tucR1BTA+9XTfXKKPKxxi+oP33wugWmO//OXjdt8H32/Lliy2g/v34iBb7mKXzl8stRf3vAbhTAwd6vm73v8B++kjP2U+N9uaVZBtPKuzMlKJt9xB30gGIHUaavtd9qlPf5Y1udW+8fVv2hJinjZt3uRy/Pft34fzyYe1NM5eemGHPfjRB5zoYB7uTAkPVPrcyXPgItfw1ltvZX0fsf4xb/u7Hz1mTWQUzsYheZa9wc6f3mE/e5HYNzL3fSH3zp06gcPnDOteLuIJgETWtEoAySj2IQk8Z9SFEKqeFMiQaAQPI7o/uW+Gua+k8u9DkS93RzMEgdxmAqejWDt6IQd6iFKMRAwSxrNX4KriDv1xnsh5JDKlnTVNHQMqUG6mh+SWm24DyFfAI24FwOxEnB+RKtrG7XcGwUYKJMeHP/JhB6ILWD994jhigCwEIBBg7InUQ3T2zElbvHAubkzFMr0epac1J5T3oCilw0eO2QL2ayLISssqnKMwgrVPHRpy2PixL6ujaL2fdbaZ9XmKf3+popJQN3M9GtkIGQT0y0F5GAJMiv9EEb38mTqfqiGw8xYstnAELqU4J8JZjxUn6kPk0igkgtZCRQHq93ItjkFuvPiVuf/PeeDbe+mPYL3X/qFf3ScA7Sk4YhRRp24R50jEWllPhFwAzHcrjl9dO/VktRPnKBeBCsVbIVj1fgdZD9WboPeryL7ZuPVS2DOITOuFaFd3kno4NJbTrPHpjP0+xt3XkRAB3F8jxGjiQqFoWq4POQEUUSrlfBDEqTpAPDzrmyEXxxRhynUU8C/Af5znTc0/UGxNh5qAecVDSTygX7UvEpiuAnR1oGWx3wzF3ScCRHuXMoifMsZRRIjmlL5G7uGcnGwHvst9J9JcrmG5pbtRAvR1jfH8gWyCBKtuqLX5S+ZzbXMRY1S97ljkvat7axxBjV7TX643xkfvXddmFs4XxVypVyiO59spfq8+PvUlyS0RzHVphKCLU3cSa5S6WWpxiaTjUJMAJxaiWaKbCcg7RT1KHKDPrbFQn4c7QMkuox9XHCC/HpX06wTI1f4PESDqurhKgCwUAXI1+urfRGDJmaHoKz1D1e0hcriDKE19fbjGG7LDEaqM5dVf1cmmsZCwalz3J/vweH0OxqixqY05Qiwje/lY9sLqvJJzVrGaEjHVMcY9xBoqlkr3TzTPJRFiE7xnRZT2sjYpmrYfcjAEEiOAz9Gjzg72wmM6t+j9EOOnvUdCPLFrOOw1ZrpvtWdQb43cTuqqUodYGySfIskUB7iAHpkJ9iaDzF112cRERFlBJp057Nu86TJ89J8es8JFK+3YL3baz146zJkJgsQfF64HsoZoLxEgHsRM01ccIY4SYaD035v6MUOAaFJf+fmmRvBd/49mCJB3+yWaIUDe7Vfo3fv+ZgiQd++1mXlnMyPwHxmBd3b/8TtHgHzqf6/zzMalsWWzCBB/io2rKFItBmgnroHSzHUbb7BfPv1LlNjn3EFLHRTzUM1rM19ZXsmhBQCGQtJfPfeSpeXMtvi0LNu5+zV77e/W2a1fucAhyQNwnOnidwKwZZecOmnRqP10eGom4iUCUE/q2VgAy2NkHWcDBKQCIAQDGmfinpjk8DAOaBnOYUQASybKPD8OEM2QHZ2A1F0cXrxQXoUBRtSTHa1DufoydPi5+557APijsew32zyAnq9+7Ru2eNUNdt/NHBT58bmvn3WHwHaiL1JxOShnd8umjfbYwz+2DajqwlETe3HgneD79+CAuPH666y7pdaBJt4oBZWIpT6OKXIfLl+uwPI+y2Uqd0BSiABJSkp0YIcA7l6cLlItXrd+HcrfXgDtp+3Bj33cgWRFRRcsF3VoBGpSZWmLwFCJN1JH8wLw1WeqR9WpyIVQxkFEgxTDoZAQcpEoS729myJvQK5plIz6vcCIUcpc61D+KeJBkVsCy9TtEcUBUIWfPQAhcp8cR+EXxeG/m/d+5m9X2HV/VuIUaDoACgiO4OA4CQGSyueI4XB4lmsolbxIEPV9SL0pMqtJEWeAGnl5eY4EURG6lIIhgAjjfJ2s/U2tFEhDdIRIFarvASCQTFxOFCyZ4CEPbgm5b5YB9DQDwglAldOgFidMFtEw4xA95ygtXUHBsEDDCcZeBJSKWV+moD2MzyEVZxivsZjIkkSKmr2nholDYjyJ4PEAvvcDXnVDmgwApI0xZlIERjLfwhXBxWE3kes21NHNtRiyCxUAYL1jVtdJNBLulfdtWWxj3RTPAkRGApxGAIp2Qb5chjTEMGFNuBVIbLIJIt/8OZAHAa5JKe0N6qFInjGAuVyIH5FR6ltRTngUAGY2ZEIac78LwEbxFGfPF0GstDhyS+rNDRuvhyTssuQ4SDAOzhO4cyam6cthfqcDNpIk5kiZKa6z3BbHjx13MTTxgD0e7rUEoqoElE4Ciit64gIgqDLh0zlQi5Tz5aC8/rqVrq9kCveN1Nqd3QNE4bxGXEqEVdXhHOEab77lelu3ZhJAOYCoLfpMulqhKaYAS5gLgAtjOCwU/yQCpJ/xHgOsKyPGKxwAa05OrhHKZoPERoko6RXIy5zuAgDLAGAcgfhQIWp/P4Ctb6CdOE2sB9cE0w+ET5xzxkyL8VK8BV9/4kwFAIQRA8K4Mua3v2+7RXM/76HIV0Ci1JQCmXXfyIEUATCL5hhCJ9zNZ/UoSAUrQE054j6AsIrUEHAlV46iPtQzokgYxUYotm8Alaw6U5SXLvWmilfVsdMNwCJVqu7NcIAZf8Y8GfDQn/krwLKGYuxh1pHFy5g/vK/jx04DLAa6mJ4oSC8JWIMpqJ2eGIKA6ucjepz69hDReHGxiZbBuqpYlzG6MJB5WlNZtUVxP0cFojgG4OjRukE+/57D5dbUPW6pgJkVdVV2z713ArSVcp167TNfv9GmSgGsfFm4uMaNVWWohYlEYz2NYi73cg9NAnDv3b0fjb2vA71ScHOUXS5hDc8B1/IAvnvZ40+eNb7MFWHn5WbZonnZFuY/hMq+3k4W1RuXxBav3277jpyxjcQrXTi51/7o2U/bxK8uEuvTZC0oWI+WNdtUSIxz8uXmZtrF0wfRto4yTwJc50UHBNHXvvF9wL9FxBIusSQKZScHeiwEIqEFy5UcInsOncBBkmsZRBsKSFJ2e7UIlNXLIYtjiOk5b2vXrYVMJHsf8rie9WnBvIUQOrW2tLAAUCveRWAlJaZwLxDnEuRDFOFByMg4Ip/mQyrjwKs9i3sojViYRa5TYoQSei+ujdZaFSULKI9kXiVwH45x3UIho07jnFgGwN+AOr6bz5HD2q7OKpV8F589ZWsBGy9fvuxcYFpDNU/1TJB6fcGCBQCfOCYA0tp5juSzdkutXsVz2Z9rNA3ppHJyZeGrm0UuQymE8wBNQ5kPIYqS4fu0AVYm4B5Btm89lMkHcN0u1zbbvtI68yWrvo9ImAiA7D6+toCOhAjW5gZIkG4+c19fN6/pA/GxwMU69aFE7+DvamvquE8QIlQRmRQUZlWQGcHELkVBXCgm7ABCic8/+KB9+S//0G68YYNT2ouTbWpsQ2XeYxs33QiAmmDf/pu/dg6su+9+nxs7dSbsfuVl+nAScRoUWTJ7i9u234zbBAKYWKwonArNkL0ibiNYSxV3eeRMKeTHiF2sarGYlHSeYafsxYfvsJ8+32dbiXnr72yyFEiOSlw1Z06cwpGFGp7rcAH1u2IjRWgqVkZjJ1GAisYjWY+jAZ5DWMuaIan05+rvmQKMLMZFlE65vCJB+3mGdCO+SMJ5pH2AnuvLiQIbJnYqGBdpN2u6K/TGNVJ0rph/7w3ISpwUHRupuFP2P/+MK5zuxJW5E2Lo9xBDiMx46umncPLdQ2QianXU3x7WkgHU7JGAqOfPneWWHbN8xB8SF0zxzBpjXWsHME1mjVec2kWEFRJCzKI4XBGKxbhxU+mEWLV6rVPvd0Po9DKnRD60sD638f2PUpYdDWA+xedQfGYafWeJkHDFxK/puSOgX2SdyFj9/ZRIuyvxUCIHaujemea6DOvv+VVj68XXiQCRc/Hlr8yzrX9Z7NZsOWjzuZfSiDELYaxLeS5cwFmiTfdanI4iExWppWe69kK6x8IgZkpxWzXhDBGJPQbwPgjJEeOiingecB4Q8aF9ZDuESCLrf15ujutgEgHikZKe52oV+xJda8URqntuz2t7XQdHwZx5iFZq3F7SH6fJCETqCGTwAM/QAADtYd5DNPFbIkVURD6pEmnI6asEiLo/lv1vnqWMk+aB3JQiMPV7b/VTMF4iCLQXHGIP6I1DKJx5vWD+ArcHHIc8D+L7xDAf3HOH+3KMz6X1XzFa2jsqskpkfCPxnxeKKtxel4pra2pvJt4xC5AdRyX7NDlAgvl+a4m98uAGPknHnPaJirHr4e/r2B8vLlxhxdwT2bxHkUaK4azFtbsEB6Leo4gNddx18GzO4Zkp4kj3XT1kbwQAfD3uW815fS791N+J9L/6U88sDxflX0VgiRTRD+faYPzcX14hSK7EYOl19G+LFIH14NHf6ACRxVLzX45NOSlH2OerN2WMZ6LuqaudIIpDVHeLyAyRJNqnilSdm53u9p7tCA86cRkpRi6ePVUZhKHiyOTu0deKSJO7VkSwaitEgIjkmcWZSOOnPUQAf19J35SEVF6MQSLEoYf1YZqf3dxf2veqlyYdp576fdSvGEz8qkQ86j0aZazl6pOTVKSjIt3kBlN3R6uEP5yLIlmLXi+NZ87x7/LYBwQy/pWQ1XmcNy4S4xVJ7OBz332Ete8AbnmsyNOK9ApwsVceR34wW1SOLkkMxMmbVvHPECC/9QTItUqyr0WAXKtE/T8C4cx8zVsZgRkC5K2M3u/2v50hQH63r//Mp//tH4EZAuTtvIZef/T1zZ4UOjpWr17qwK4aAIIzJ86ido1CHZ7jMpF/9sTjHJAnnWrz4vlLgHbpLr4qgkNIDD0S1ZR97nr1gN37wIO2/+hp27P/kCvmPvXozXb/tzkgkPGelkZRJj0Lg4Ap+cTRSME3zCFDgKEO+lJjdneSse+UTmFEE+U5xdZlQKxo1OUTHGLSOOgHcviUAnuUw4Sw0HYAnjGs4T6o6KTiEwAgcPKW92y3F3buRAV8l8v1P3BgP/nhxGMVV1s7ZYYqiP7iR9LsL35cjxKryx3IBdCrrLiWzo/Pf/aT1oECr4by0VFA3TXkOFddvmhL5mQ5h0ojTpNADq7RHEa9QLbriGtIpE9CYJVylHWQ7AEU9eEFYzjcDAJ+quRasTtLliy1HTt2EJFRYzffvN0BZYp4eOHFXU7BmYGTZA/OkCaUj3K5bNi02bk5WgBiIxmbKQ7xAmGC+Zzq/fBDWd+FAk2kRxP55VJgijCJB9gbBlBQP4Er7kTZX5CbTh9Hhu3nGunfiWyRC0T/RqpLL4Dbw99cCAlSzCGNyl8OliqtVJb+GBEWN25cbyeOHOaw6uMUmXJ4qCA6hZ+nAaH0Y5LD9xzirwQCVYu44CDtr6JHFKmdAGwiABI43JWRm78EBbk/sRgRECADKLzVvRKDq0H9K/0QU8s5mEuhrkzyQA7cbSirI/jc4ZAuwXymKWI3xgBMBkcmcQRUQIT0uDJTdWvcfuvNkBtS9oWhjISd4DDvwU4wLEsBh0kRICoK9WL+RQAejuBK8BepABAxyZwa4DVPFVdabFqeHTiJwtMzajevnW15FECP81mozoQQ05wFIKhvg+igtPwC8SKcNXUGDYPI8xGIB4AmJZ6/4qI4fCO3VHcAACAASURBVMcSJ6GYsWjAP4EpijsKJy4hjM+cTs6WxjqTqIw9ZJTXAAoVrljhVJrLlxYSK0URPIftskocR3Sz5PJzEOWyQDKNjY/iRxj/c2fPuXiWPLK7BznQK5c9EHB2gli5aaTvF0vK+X6oPAGBBbwGQgDlQ8IQBOKKlYcBgEjbtp27DuAu8AIcJZMaJGDJmkIIiT578L4MSBrmP86dCKKxgmFgpiCvVF6sLIZxXtOH01I1effqDsgCPIwg2q2LvoVRiLZJ5mSAYlIAzEaJnYhFBTnMr4o3UpxL3wAxPMc6AK4BuHhLMQkUrwPmSCuvnOwMosbOo4K/XMPr0L/ih6J/MTEviwuXunLXbqJsFMPjR6yGH3NafTRJRKEMAIj5cv8G4lJR7EgM97wUvQPqnmFOKTpDAJtiKKTiFVgot46iTPT/As20/gh4E8kql06QIr2Yo8pYV/GuK13lC1IgTKa4f8b4rB0AGiFc//gkMvQBo84SzZOWmsmalg4ZTP44atEY+namGNtRHCAgd05Jq7VhAEIoGsdZBsTYBISwumzqANDTAXh91R6v+wNV6MiEv50pBqimsDuQdclDDNaCxXQi8H13vvC8ffn795inFrKU7g9v5rlcbT7qJYGQSiM6MNg/1CouV9munSdtbn4yCnR6jyDaplAhJ0Fa1qmMmnFtaR+gA8Lovsh0YPnG9ZSgjzXyvgHbARBL6M4JjMvnmUE0DutegFe//cGzH7Pppy9SEj7ENWu1p/aet1msg3OXrkCd22llF45bEvFCWRnJNhsHn8rRn3puBwRqN10WnzA/IrsCIK0CITu9cQlduFxtu/YftQA+5zw6pZIVWyR3D26SKt0bOenAPZOQv/n2dz/4gSNAMjOziCDJtZde3GE3bF7FujQLx18dhcU4mQYB80P87DJgayhlw7X1OC2YK+oAWbsOQqaTeB9A/x4cYgIoly5f4WKMQlmPY7iP+4i1kgtqjB4pLrpVA7im4C4rAoTOm7OA52GoizTz4CYMYi4p/mo+xcN7977mCpAFCopwW8ozVvFXixkbOQ9CIT3kxhJ5M5+C6yL6HuQEiQVEPkrkWG4BpLCcSwBlBQC/wawnvgDjAQC2IlFGKmq43nWu40URWPWjRK/hSIiBfEnl+npJtcza0cD8rCWmcYDIl2mcQR994ANEBhG3yF0/qdg2iJaffO8fIGVw72XMpuA8iqjLJDtKxFcqCvvo+AjAvGa7dfsG3F6dkGo8p/mevV10jhBVFhQUTezOCgvj+fd/vvkNt3fYhEtPhdvJAK/t7AtKEAt4MR8vlxTbH33+f+H+GBGE50jEGNb6DsYvAkGFOr+efGGfBcemW1ElZFFwBAKNUldu//cPFdqY5zrWdtb1ccqseQ60MnbjPAf5h9bOvVRGb5QcHSI5BVLrPh3HaZIBMB7MGqn4LRYxa6oqt5S8WTZBnNYgRIzIj4Y2CDBIqLbWTjoGcD4RoyZyIRtHXiSg6CjfU5GXApLUZxEdFQ+5s9dyZ83BNXfRbty2AeKq2XWfvLZ3nz30la+i+ifXv7rGkVw1PC8/9clPOBJEyf0SF4goriHWL4T1M5jegUmieORW82JchnjfAnmzWA8V57SXuSPSPJz7oqysimdfom3YsAmypYeesnJAbXoJYFs7IETlGH2VfYAvzosunEYYlRxJFMu9ov3VKVy62sfkEL9ZWlpKpFw2X4fDAUBdc1JODZF0iiFSSbmPeqME6APuqo/jxYfm2+3fqnSKfTnxogDqF0B2itiSIKOce62c/aZEJBs3b8ZNUu3cf728lwAsWp0IOfxUrM1c9nGxjb4866EgVJoNWK7YpWCeBXrWu2plwPE8+ivkJFLnkiLEtJ8T2XX2DIQzKnzFeXZBBHVDOIq8XLKk0I4cpbsD8sObPYFcAX3sgxSvqE437bOC+FWK/SnWZG/m9SRzVG6F8u8tt4V/isuZuTTOOCnCTgS5okZjea4IeO/kXtVeV+RGV0cLIoB0S2ZfoDmzk/2p+jEE/M/F5St4oo4eGDkvBnhG+DI3FZun548EQ5d4Zrd14FbggRjIWPojWArg2TvBMzeHPd0g+03F4OWwL9Oafhphi9waAtfHFMPFeEYA9isuVcIffcNhSB3FSSomTCC/3EfqJxJ5n8bnOokTKQ/hSQd7V827btZluWb0+UV6iBTQr1ddH/pz5/y4SnA43uOK50ACAdZGgfmuS8J9HT+vECbFP7nOFkB+uEt5xflxtQPk6v/LKSIBgdwqisLUvKrn/crtJBGDHDRBCHe0R9BbkPtDcYMaf827JYg25Cg7fuwkBMmoLV++CrI7x3a9vBuhA1FguDEH2Cf2QDwqSq2uvtbF5Mp9KXdQBF2H2sdHxEZaamYyz8ImPhNEHdchiXGegHQJ1DxSFx3P7HMQfJNyWkPWSIQwgRPNgzBJBI26WXqZLx7GQ+cRze8AnCdw/HymelfkrhhB7VPkDvLhA2XgOB7hHmS76tb7FhwrzbVttuuRHfb4c4cQuMjayIaIDSjSiNeL0FWI7i2JCA4dR4C8cRH5bzxgzhAgMwTIFXPX2wlCzLzWf2YEZgiQ/8xozXztr4/ADAEyMx9mRuC3ewRmCJC38/p5/fn3tiPYmuSgNZfs7AXuEFV2CXUqSk2pivvZ0F+4hAJ4Pg4FnAglxWXOJr5t241Olabfd7Kxj4lPRRHbTSwPpaOAYIqifeE7K2z7l05xIKH4FJIlgz6P9BhAMYBmWbqllO5BhShwO4XXCuOwIvC0mUPHUt6P+gVqKi7bGnLGLwssJ5tYxdndqO8VayOlnkqwFf8gR4PUesri37R5iztAqEBWAMco4KKimTDtWxllgQ1tPS4OIALF2J88kGpfoyi9CuAhDuVpEge/xZTfeohp8uXAexlFqgpT+1Dmx5Dluyg/A7CXXGSyk2MAmHOyAZ3Iwu4jEzwCcHQEQmEUAEoH9KOo8LMADVRuKBCgBxBFZISKKWOJPtkBwBcM+LDxhs3EDjTZs889b3/8p38GwNVtr+w9QCwJLheIjTC+z4033WyHjhyBlEpzBIgOY8q1V7yBL0RGHwcukST9gMcXSkpdQbNiYUKJh4nie/UCLmekJaESplAaEPbIkeMuusKXCC9vfh2gDFJukQAO+3KWvPJQrm34KgXcHFClUNZhcJixD4eoWISb5hguGx18s4npiORa1KMilNtDalEBwTrYC1hXpFAA/y+ls2JKkigKTiWLO4GYmGee/IWtRznbTsTO9WtW4G6IshZ6QqYB0tN0LRj3NMCxotMncRsUAOxPQM6dsBXEaZ2lS2UZIKGABDlA+nn/DUQKlVMs3cGcUqTKFsiayFBfiABg81EayjkkI2O1EXpDfHANab7Uo2BVJwYVA8TblBLDAzHCAVOFsiEcYEuIdVu0Yp09/ItnIAno7Ij3s/XL5wEoUkrP2LRUoMQPibDSkgq6KCjSHpwkNgtXCmlrUZBCk4DQrT0dTrEZCTDDhXHRCYpdC6YMMxwAVUruWD67CJBIXBqKZpLCUd0CZyAyCpcvt/l85kFcKbXE/9SgxgxBaRxGnJaU1+qXaAQ4UblrEPeBiqZPSvUMSJU/lzgg1IhDXEMp12P4d1LzVvG5df0FMKWi9BfImMSYy/GkyKYuvpcIkn0HTwB6Se2O2wqyaTZxOMrwePCDSfb4r5ptBc6uBIqdBZKCHaJOpO+H2CEf5nusgCdUqIociWWedOMYC0UBKQKki1LaOMahlXkTwL0SyDUYJapHURKDfJ9Kxl0F86F0CGh+DwDkSJGbCdgsJ4hivWpRylc1E/mD6DE0JsyRS/fce68rQS0BRFWhtfo3Uok+0TqjgudWItc8kD2Ko5PqOh1SQWRHo4g1/kwuAhGWI1Lh8vcCABWP1QEZFw5gFgvhOwQ4JsKjEyBNAIuiOKRKDeKaKqJDcM8o62aiFKp8nepHRTplkv/dyFyXKlTAaV7uHDfOet0I5sEYPRpT06iaAVT0OnJNKf7q1KmzzL1gyqhXQjKhyAUJqS05j0MOEAtF8gTrYVcXTjgfVM+9U/bsi/twCkBMsR7NYd1OhoDuJ3pp7V1JNlmuwnpIMPqNDtAJEs6YhgM2ZmfM4l5oJCLqEtdgEDI82ala84kAlCPvLGC74s7kEgwLT7KndpTR1ZECsNhkn/nk9TgjKplfI1ZS2WlZcxfaP/78vMUSCzSb6J2RvjpLDO2xux/9fev54WGrg0x7Zv8ZS8pbYNdt3kYW/0vcfxTsRpB/T6RLNM6EFpx9IkC0lnzmwQesofwiaN0gABCOJjqc9lMM30SfzxBdKlKvL+UeicJJFkkEVTkxWJkZcnX4A3T2AOzj2ILQUzeRgPSyy8UonmfzNdl28liZzcrJB5DyIy6rFoCR+BJv3EcncC0Rwbhh8zLLwuVy9OhFCA2iTnChqGh5HEBUCupk5lYHsTzxfNa+5jrI2UDrwi0xquvOvViH+yG3YD7AaQhq92KcbfP5nkedmygFMPbgwQO2HleglNgCptWttId4qY03bHK9TQLlZgFAqpS4kk6JExBnN996O46zchsmti+Q+/nQsUMAuQtRJ2dYGs/RaX1v5qMP61svBFoIM7CWuJ3T50vNotOsc2Tartu40SogRrwg/JIBTM/zjD9MRGEqz4h41qJPf/wB3BPnbcHsbO5lotJYwy4ROfbSrqOWM2eZxaXOsgGI3wlcTAE4vg6f2G+LF+fZhnULiX7zoTCYjgCVKkNQ2JS/XThfaVu3326j3I9f+6tvQAjk2Jf/5Iv2t3//HUrTbwRwjbNHcV6qX+P/Z+89wPM867Pvv/bee29ZsmzLlveMZ5zEJCEkrDDKDumijNIy+kEpfUsLLS+r0ARompQVshwSJ473XrJl2bK1h7X33vP7nZcwpfRt0xICpMg5fNix7EfPc9/XfY1zJiLEyGXdlAI9kjlzBBBZ5eQiCPJSY5yj4uCZK9bUy5zfx1obHGG1RATJwfPtzxMXNJBD1CYigY5mS4AY8lTkJk6HhKR0u1TeYA3E3qxaTSm41Pas1VqjqlFUy/FRgPBC0XCxkbhtiBnymp3k6uGYYu5sRVSg3pm4ZOYyxmcigooR5qrY2DgXjVe4Yhmg4xR7DxEsCc7VkwzJ+dij33cl6KPMkTtx2j5Fl4cI1Pe8930ONE+GvBNQXvJTwuENxHz5qFybPZIiL5k9rJ25rpe5IiMt1xFxVZAzivNLh7ROYD2d4f018Xc0p5cwzmIgZ9qJZlRJ+tq1G3Bn9bg4zttv3+ZipCR8iKWP6SX2GW0aZ+zhQlnztG+7ZdtO16UkdbqICoHaAvPV5TEJuc4fONC/T1/nHisCTm4WKdif/vR8wfnNH2/8h1pHHkjoksx9jYMwVxfHdQgrFZCL/JV7pBDhxyQAu/aSVRBHvv4qr4bcgHRS3Jei4VpxXHnw+dSB1c9zPc5eKpJ9yRjzqVw62Sjt5SJSj9QkpEEPBMicnH4QjpeIehLAvwaSXMXeuu+bt2zFsTsMyN3sSA9F5HXgstR7UB+IN8TMBN9fvxcBgzeSGEh1esnjZhSfr7N1f1nnhCBaC44fP+F+r+e2kL2qroviTuWU0NyTDGnpxfwuoYH2jyI8Z1hf5P5YtmSpi14bARCXU6yHeUhO3UW4aUXyHGZOSGQsjU3hkqBvLpC9gqL51FOknoo7dt+KY/YGfTYQ7IyZelxfcsSoF8NTLhTmUT+IMTnrvIn0EqHfyz5cwL7wcLnRQiFCrzMPaJ+1ecMGYhvbWRPqeZ75d7r2xHp603chh60IPideYo3Q+PDh+uhXuSf+XQm6A83nHSAiQia5T3I0yPGhP9e/n2V86G9cgwBZKgLk58mPn/u9XsMPZ6q+r0QLWrdVrK5r38n10pqdmprKM4ADifcnMsEfkuE6bqZFEOHu+rO/8WRtvUKPigRMKyDAvJmnn2GtUfzaTTJLxIocOIrK9WPca6/Wz7qYnJLN9R7ljNNvqZScjxJJeeNGNfFmiXSMJFosZyTFj1VAVvGgOMekF2v3uCKveAZRw+DqwiULoSESZBjybo7rEMIeAybMkZne3K8uCHVFe4UzZvX5otmThLOfC9RelfU/LMQXJwv0MBFZwb4h9s3PfdUefuwFxESQt9O81iz3lf3oLPOCHCCOAFH54gIB8grPz68uAPEK39zL/vMFB8jLXqLf8r+wQID8lt+g3+K3t0CA/BbfnIW3tnAF/htX4NXdf/zORWA9fezjc5eJ29HBa8/u28iUXYHaS2WgfXYW9VcLv99KEaoXh4VDHJY7ITk++MEHKQf9oTsgbKGouvhiCSBCAhv1IUeA1NOxEJ2QhKJwxn7wuQK7/+8qzIdy38TYCNtcVEBZc4+LSlKcQz+KYl8OLDeIiEkAgNDhWAWCY8RJDAA6rliyGBDTg+6DCtu2bSsRSYouUvk4in0O3zrASrWnIsxQLPrKv04DOBmUdZ8DWR0HOOWs6xCh4vI+ssOvAyQNc+hWTMMgh+vP//4i+/TD9dZM3vcGyBapB6VWnMIx4YVSehjXwt177rDy0mJbs4xometEe/HaIYp54pDcgSIsAWVWCD+VSdUJ4DaOElKK9U6ADUVQ1UCwVPEZk3lvUq/NcohbB2gXIBcGAOa3/ukh+9CHP+IOYVcBBsrJ1m5QOTkqyzYIkVVr1qGMzrfv/gt9HRR83nb7Hbb/pQO2vGiVyw8+T3m9SI8eSKsm4iJUsKj8bB3qYzh8V6K2lLp1Hdd/DBfAIAd+kSYTvL4fYMMogKz+XRJK/bPni63q0dtxgVx1arohgCKRHQH8e0VWqfuhn9eX+0OHWJEeUqr2oCSc4LqGczBV/JVU9yI+pgARlCutA10MY0aFvqMo7ucE8AD+333HbtdFMIqaHA09pY4xDlCP5pAPCgzePgfwk0pBfSXxApNWAKh6veyKbWO8TgCmT6KoCwQobgO8KC2rcICGlOdvue8e8yBSKFEOEIAH3hwl57g/OMgrE39YZeU4DsoAjAIBCJTdPAF4KGUhlJoDhbbdfpfVUxr7zL6XUDtOWh5RTHt2brIrZ06ZD0DFWhSDvdynLmJ5/ImUOnOhzBD5mRdAyTCOnFHGsoBg8mCsG2XrKNEEkYDLUhUq+mqOyKkRnDWBAKdRxOiE8pm76CpRPFN2LvE+3A8hAlJaegE8HDkyX47syetdw5G0act6gAvIEDmDeIaRRBK1AQkHMNfAdXCAEZ9HClCB+Z4AQi4/nc+6hOz8SZXQqhQVpekUoJF6DGbUaYHy3sPT186XXOOO+FI63Wrh8ahEUct3ol7+4Dvi7JEf4E4Y6LQ/fOB9gHOUrhKb4w2Z2gfxMMi9TifXXblfwwAyfjiAxlTezXXvhGgb59mIBUAWSOocOIDw7QCMiiRr4Xq2cy9DiBzqZZyuWLXGfkLhceHyAotl/EmxGgyQ3QThNobqtwfSApSCa+ztsvW3Ae5KJdpGsXMf70MujGQANE8/bxsE3OxnbGj+kBNHAIkIJzk/Zhjjcjw1MVaXUxIroEVuLkVtiPSIBpgXWdGCMl+Ap0pjpaAVARKtwmHGl+J8NDd4Q0aqzFjqdkWKVOOESUJh7geQ0sPzrlirLgDNmKg4ADoy9FXQjNsiJJRS9qlRR1Y53SyARRVK7iGU0RvpdJALy89L4BwOkTlU7XLR8bWJUXomZrwhijyssW3AnuV6qRdp284dtnzVMsvdRGxeVQAACQ4SVP01FFkn8nmq6QjKSs105alSGGdm5+FKOGZruOZN9XWWRXGsQKO+9ha6EiiFpZupfwAqOSDDHvr2SVtZFA3gSGa+B/E/9LGIhJrwjLQfPMdckhELiEeuvfeIbVweZev++l4r+9QPiE4iisczzILi062CSKyeng4rzEu1tATWhw2rXYzO/mOnrIdnex1Oi0WZlMH2tlnF5UuWHpfMsxNqLx07ad0UxOcsK+K9BDsVrWLmxpk3NvAajTfqICcSnJJYKtwMnB9yo60CmCwuPmW76fzAK4HjBVcGktusHJWM494CGH5h/xHurdm73/du+g6I94EsOn78kiOTV6wsdCCeCGUBbUkQIGHq+QEoF2k+i3tHAFsH4KZiktpxKMbEp1gOLhBl6I/qGWXMKmNesYslly8SGUhHBYpvkV4C452LkCgdze0vPv+CG3s5rJWJCan2vX99gsLiZVYA2O7FfOwJIXX6wmkrg9S5lQ6tArqTPFUGz/gbYJyOsv54ouav4BoEhxL1FJNuR85cdEXVm/Sc8GsGpMsLB/YD/hJFB3H0tt97mx1/Ya+thYzyZt70Yo6aoiOIR4oeiAE7VwL4PomqGUJhlHmyROKENUtRT6dac+NVOrQo04ZkU0SgTXnZmRNcO2Ja/EIibR99Q5XEyuTT0/Ced72T1561r3757+33H3w/EX/tdLK8aOmo0TUX3LJ5M3PgImvEHdHJGqsOrOQQQDzcqSdOlph3WKJdqe+wg6cuEHEYyP2OsS99bKldrA6x1OggnHwAj13t7Df6cLrFsMdoshPF1y13yQqeW8BzQMWYuAQIp4MOEL5zz+32JPuaGObltcR/RSQQuwep5cGcoS6nQa7lpfJaiNQsOkCGuL84KokDvXy51K0ZXYzje+6923U3CLSWS+Lw4eOAr4vt2NFTFEinMteW0E+1BTKUnhfW22GEDHKVyXFXWVnpYiTf8Xu/h7K70WKZU+QO2L/vedcplJyUxnw74X5t5XlMJPrwLOKAAOIe8+kL8GPcyAU7CJHc3TPIWIoD6AUsDwy1PXfcaU8+/QSEaLZzDf5k34vEXWXhTlpix0+fo+fttEUgegkAJA8n8qkV8Fz7I8WNTrF2qFNBjs45xCYCnxU/5UgR3pd+CHx+8lPL7O1frnXkgj8khJxycjpp/tQ6JrA2iA61NJ6Zi5A9vcROiQxWVxWGS1c2X40rdojxPsI6oDJ0FiH3eo5kFhmCG0SCjm7WFJGMYfx5FEByuEhJiIlonp9grn0x/S8q2V7FPD7MXF3NtVV0ZCYkdI/7NZv1VgSyJ+XUp9w1K1iyjG/HvhJhzQBrtRwuIj/0PkVwq2/Lmy47RVlWfmWNbf8iEXQQmdobHcbNozGgvZzELoquE5Ct7gmtI4rpimBtz0AIFMIacPXqVb6Gy4z17zbIC+2/vbjeIm/a2IcGIEwQWSsC+Cq9a+P8PRXDR8Wl4nIlppN5ecu2LY78bGhgroP4jOO65Mm1x/sph3hRx4j6d+Qs8Ga+mQCMH56cw3Uw71aUM1rOx0zi8yIQFpRDFGg/t6RgMY6nAeawVlxR9JbwnpoYjwPMjT6Ubo2yt5A4QK+hPYVcHNpr63Nq3bv542bThCtA54fm4nku5Kd/8FPnx03HyLXvbLIl72dfxev2c88UTzkOoaJOjH7mRzk0AyFc9X1G2ZOqN0bOmB7OEHrFxmYcefydWPa7+jOt73Ida7+tM4AX8253a7MT33R0dDkSspA9kKKvrrIOap/VDzmRyDqt9T0fJ6Leaw9khFybgYEhED2h7DchxXADB4f64bbCVYu72MdzxmIhW5MhQxfn5FEcX4I4AMcjfXBdzBPjzspCp4wig4m8VMn9EGO/lzEQx35Y55NY9saRvE/9VUWWiYQJgBDRPkMEqWI1A/kpEcvMpGL8ENMQ6+UJIRwRGGcdjWP2ul3vhBhJYlxB/viFQ8Kz52HuDtVcyDom1/wricD6+f6Qn+92+dk9vxl3pu/yc8TX/Nd1DW6Oipc/6/+/Xv+/jmh6udeEcHvFDoZXF4B4uU/wm/36r+L6/WY/wWv/uy8QIK/9e/ib+gQLBMhv6sovfN+FK/CruQKv7v7j5SIwX27v+Mr2Z7+aK/Q/eRWPZ099fK4YddwwyrBC1OLrV612GdzPP/8Mh7luK6R8tYsDYP8Q5biNrbZu3QaXWf/UM08Amo+ipC0CBErmUMAB5EYHSlky01ETh6AmPMshd+9X1tvuj5+yIBSVsbg/clEtRwL2SjE2wgFAlvsRDhsqcFbfQwbgxxQgXzxq3n4IEMW9pAFkCZyNARCQwlwRS7oROmAP6TAHyNtBXJQiP1Qom6rcfhRr7QCximiQ0lv7bi9/DlBRxGiF4r54fh/lhFMoTOPscxAgf/P9ThTAzbYNQseP9zFA54fcJ4hK7S4AenUW5FLI7jExBCBDfBDEQCSqLRVY1gNu6vOEkvktZ8o0B2e9nxuob29GVcmpIeWkN8C3CJo4wBcpE304MAqAUXH6rbtvd4Wb11HK9wJqXqsGTODQFE/kWCCF52oQr4F0kHJVhbmrIUU230IkFepWES1yb/jy+a+VV6HuTETN3OPAApWlh3PPhiAYMpKUa87hHiBhmEO/nCRzAOuTIBDdAHYCQJrpZFC0z6kvrbZtn6nA2QDgyuecmQHwQE2WyuFbQJ2UlHGUeXZwrRdzWBQBcgMVYiZRMwJudBjVz/lMZYrKIdN0mJVKL4gDuVwcW+hamQH8HWSsqWw+E4dIEgfUKfL0ueluTCgzfAxCa4BDrT+gow7700SAhPO5hgEilXPugYrPC3XiIYBRuZL097ZuUo+LJ8ryAFTRZC1DpLk8JT67ToIDANCzABzFuCVCAOClKo0FFFZhqCJEOhn32TwTPgBIl1BddgJwbdm8hignL2uiF6ET1fbrtmx2SusxiJVxXvsiJcsaZ5U3eolmUhE6sSWQE8MAs1EohvsmvQHgcWOgulR2dxhg25QANkARFU2H4vwYheST4q+QotJ5kGHa9VgoKqQaB4gv105q1FYUzhs2rUFBOUnZOG4e7W8Akma4rwPcy0bGnw+fS8DWEMSUDpRzvI7cPH0qyAX4V2mo8u2Llhc6QEl9EJN8ngrixBISU+kKoBSdy9UDEYG5xTyIBzqHK+X/fGKF/Yi8/Y62BnvX29/I9Qu0xhpiwngv6iIQURUGIq6oNFAk/n8a4rDcAbOk2LhydBWFKs5Bj3grUgAAIABJREFUfSoCgmLIdW9saHQ57I2KmKNfBaYHFWQ0hE23ixYJnqabA/BCLqVmnC2JOEs6AC0G+ffdvFYw129RXh7gRT6AagfKa17zBvnlIn2I2MvCEaGuAwGOenYF5glIiUFpLkBPCE0V9zUK8ERKY8Vc6XltB4AVoalYIym7lT2uOA+VJAsAFwEiEFVgm5xtsTwXcnComNaXz1oFuCSXSRTkXjC59t44kHy9AwBPlIkOqAZKNEM/TFw8XRI4QebJFO6z61CAECLabhVRT6GAOZ7Eutmcng8ifsaJKILEm5lEDQq5NgLgUkps24nTJS7yZ+MW5jOinba+Kdbmeog762q2npZG82b8JwkAFNgHSO/DszMEsDVIx9OlEmIHeb5jUCCnxxPrgcp4EKJyjF+nAFEmiNryDkyFBD8LsG22bDGOjcYuIhIhAiAnOgYp4b7UZj1D9D8ByCfH4hKYarR7H/2Q1f3VMzY85W3Pn6EbISjSfCG5AnEITvQT7xfkaW954z3O4XOKbHPd81U4n1KJBpvobbfLdGvEh8dynehGOX/ZvAHYl63ZYNU879sp1L5YUkzPQTsEyBpXIh/Ms6diXMVahQOAK19fxPrSghwAWvTZvM6VS/QO4B7bRIxXd2+nizfp60eB3TvFWAq2JUXpVkkfxJWrdRBwq4hYK6TQ+zl7/RvutRN0i2zYuJ5IK2/iHZsBpuP4HN0AkBTgQso3kZc/OeOJ4wuSiOiUqzgrJxg3KrVdsWI54CkxVgCYcgss4jrtf/FFR4bk4WxrrqgCdAUEZqwcgZAS+ebD/TxLr8qSwhWsCaiNcWt44cibI5bn0pUSAMAGR4LEohoeA8CMBICfYo2VavjC6TOM4xxcILXMG30uLvEKEXJvuv9+1vgV9q2HvkV3x+cgiSHGeU6effpHuMnM7nvbm3HOEeulRgfvIIiwUTsLAVLX0sUc12IekE8DOPY+8MF385gT+WjExwVCimM1jOH56WylS6mDyBbAuJjkLPsxrqNO3lsX8Wtf+D+fZ9wy99MdpP4v9cWU49y6Bji8lHl384491k1p+eHDR50DQMDjxkXEB7F+HztbZqOewVbR3AsJhGPx8EGibJLsm59ZZ/XdyTbc2WBxkNAxEVo3UayzFs55+Fl1M4p5sp4aITkXEw8ohb8K51VwrrihMyePuyjOVcuXuAjOyBjU1Ix5xTEKkK8n+sqbCK6rV3AI8T5CKUVW10cdZOE0Yokuxt9dd7/OKevd807EYA1z9nEIPbVibLtlJfNFgIu9imC+k3hDQo4W7RVYywSU77p1N07XYecea+V91iKcyCDiKJjP6U8f0yRkZXMbBEhqEnuESvp4plwPix9zg6IdI3iuu3FHtbf3OOeHOnMW5eYDptIDMtRpeUvy2DNccnuKSDIGOyH66yEiFa3kzZyjn4rHnFS8kaQAcmnwvqYBu6eZrxQLKBW/yGK5FcZYv7VOPfmpQnvrF3EZ8UPXVT80j2i/qM+rNbmP+K903nc1DgU5d9u49oqfqoHkEkmpHjIB0+pZCmTvMIOgRGp+iSwUr+XF3xVhoj44ERxRPN8RrK/aG6rfY4iejWZI6wCVlLO+6DnTvuQqa5yAc8VeCbSXKMX1OLExPE+nWA9rvSJf5aBR9JVA8U6cHK4Une8rYY260ECbAeP7rOnhbXb3t4aIjkpxZIbGZiv3W8C83vNiYu1EgHXzvUWQKJoplX3sCE68HsZXC383HFJJJHkWzhX15cSx5kSzJnew/9JSLjKhhfs/wHtTtJackan07HWz3vlxL4uIe+zh2ZFLIYA1N5brHIdbmMfWraMdOGCS2QvPsKYNsP8a5DPFQKJ2IKjROBM5oOgoOWM0XrtxYsupor6rIYgbER8SnqhT7AZr6BT7WolHFB0l4suVeXNN9UOkv35/k+y4eQj5D3D3TwmQ+V/+LSrLOUC+vcny30t8LuuoCDURSCK21euhSDU57/Csuig8vX+5VkSSaG80xde7ibKVUEQuznjmVF1zESgiZ7QPZaPkBDUziD70rKWwD5W7rgzyoxSCOIE9s/69SBW5PhUTJiLzgnoLGV/RCKi8PblOzCX9Q90QNXN8f2+uk5dFhtDjwj4giXU/HEfwVZyUDcyPg5RltbG+zjJ3y1HkgSBGfTVy+2lPrDOUIjQ1RhTHyfbNfSYRIIrmDWaMBLGf0HlH17iDsR2N8xcLMtvjQUthfY4ICmeep5PLK9p++C/77aFvPI4LhX0ce031VslJHEOEqAgv7XfmG1p+iR/crgUC5NUFIH6Ju/Jr/CcLBMiv8WL/J99qgQD5zd+D1+o7WCBAXqt3buF9L1yB+Svw6u4/fucIkJ+cwQGCgnFylHxjooR2AKhnoSysqSnjoDNItnQ2WeMXUej5cfAYsB2UogvAaabMug9A3Ys4ma23bLPa6gZUdg0QAxSYB0fa9x9/ytKw7/cBHjz5hVX2rm81cvAYs6WoIAUmyNo/SCSUSITnnn2GWIAsF60UhZrxAur6DEB2HwCDYdwiAskVt9VGtESkAB+XGyw+QUXqlDJyKGtBMRoI2Ct7umIIGjlg6vcCQ5VJLfD98InT5gnoFkjx9yiAbBoqwDYOM5dwADz82U32pSf7XYlmA3nbyshPRQEaRu6RnAgihcJQ26pEuoe8cikOwzhU6eBag7pQnRTxKknmsCpLvUiIVsC0JEqO53h/UlL6ABwUl5YAWm9EkU5uNIc4gbTnIRJ20fMRBdExxWHzxQOHKXoFLADI7uPQm5WX79TQPhzMK+sanKJPZes5qGNPKYqKQ7wy8EcBQwUSLCJP2hdF+zkO9gJtd/Da+v96YlOSYgAAVObJIX2cv9+LY0QqR+TTLoKCUeAisQREqE/l8jdvsS1/Ue6ifoY4+AcHetvSJfnuoDjFwVPxAkIs1Hugg6NyuXWIVhGmgGD9Pbk/dDgW8JCEw0cHU5FftRzcVxAJI3KrH6V+LCrEZK55DEDDlYsXUNLRFULW8jBFzZ7c81EO63LnKBZLfSAjqBe9OdwrQsSbXPYBwIr6G5SRo6bz4dCsfpFEopEiAIDHB7pdCTxIAD0LuA64Zn0AAdOMg9JLl12++gRK6TTIm3rAg1nAhyb6PVIZ/6m4aPrUTwERFEcW/jnAunBwfT/Au+2UWgtw6ELdPQtA8ML+07Z0RYHV42LwZUw00tsSC9CpQs05gcxz/vxZN2MF5T9jS5FXw8QaxTK+JqcBTYmPUoFyNgphAU1SBatfRUSNAJkRnDqekEjjuAQ6BfZCgHgTiRBIvrmU5zPc0xk+RzsxL62tHeS1o46FAOmE3PHlGvnyuVIphR2hS2IQUk8lyhXEkeTjqhEJMauiTkCmsqvlfA1iSXn3AP5RuFbGia86VlxmD+D+ePDjL9nyZXmUzfrhyMlwaut+Ms5FXCUTZxMCiObJNdbreUoyy++biTZRDrfKWusApfWr+la6eIZVHBpJfMQQEVjNza3OARLA8+wPyJ3Ec6G+hWjABX9KwAe4FwM824qHSwfA8AOAbIdEGYNoUQSewJC8xXlOUV/Ar/OlqzNW39RgOYzdZgCBm/HjAu5UIqzy02qID5Ed6hCJBVxRcekSYgGV1S3y5eDBwy42SWCUYlDU4ZK/itLro6gzAW0CIaGCIUYFuAiwltp/QhnsgHdtFNBeulyCKwLyEzC3EXAkGKCkra3T3WfdkyBAYw8AtknujRxMsZQNjwNaqRS+nPkklwLWLMg+2Dw+WxfOFjl+gChRgM5MEAUF2K7y40n+/1JJJWWtODhy8yyFqKpb3wax3BWKg27YugBRIiFa/XF+wW5afx0Z6hDggTgciokGkZtO4OGtKIw9IeNGutvo4BinML3fEbojEx524UoTnQZm69dG0JkQbnMTHc6EE8uYaR+YsTPXOogaHETFv5FOHxStjRctNTaUuYf8/MBIe/E89x/3iw/OrUxy8b2nGTd8fWlBLuvNOSuvbXRutJ07duAmaic6hLHPc91DrI8vKuTTFy9bLG6kSS8/u8j8/Scf/YgdPHwAUtmTyJ+V4FzEwrEGJELOe0J0eTGOmRKspaEG59gtNtLXzKDwIobvIGNkGY65Frp2iiDXOpkbUfVOq1epD2RvCLBLCnAvXCJ51j/c49a8IcCr1cQoqf+j6nqZrdy03sZbboD8jrmMeRHi9USKjU7QRUCfzRBA2CBzeTzq9ziigMaYg9esWWUnTx5hrERaJj0aAmmLVqxwanMBzSLFmwCmu5mn5AABReMZRQAAcKzIrVC+96mL5+jySLEiPvOj33sMwCzIUhER+AE2T/Aely8F5OfXfq5dMM6Jvc8cYJ6GrEQt/Yb77nPFzupOEcD51re8yXVxBLPGluG22feTvfZHDz4AicCawRw9MMj78giz5/ajOmdu7GZtaWdMbKBo/g/++AH7xjf+3nZtW0cZMK4fSCFFvVy+dNU2rL+FmLNjdtcb77enDh3j31JcDjERyXtV3GQLbh2R4Lt27QHsbaFnDOch83EO5fYTXId9+/az7fPEuRZqG3LpKYA4bMOFVN8xZJM+oRBB6faxP/8zwO7F9sgXtlvHSBaxX0REztEzQYRlEsAydc0WAHnW1TNK3FcVzyslwWwjpCrXfFEIAayOlnLu5axzjDFn4xjLViSWCHpceaGICWoogo+MpSODcVx8odQ5LSIAneNZk1atWWlnzp1kTe22rTu2urWvrOw69xHnBEKGGEQdywr0/E44AjYcQkWF0lq7mnD8dCOa0LyUAiGrWCR1W2hu7mVtVEH1KORkeEgsz+AY87/6aUIg0wFRWVcHGTNysw6ytqnIPBfXiUhkkR9t3KtoiBgVtNe11FpKBvsjXHhyO8wwL3tAmswxR8thEARBIGdoPPuTAc1zAMhyfwgs93MALo4o5l71VMm5K+J2ivfyY8iP932jDmcMynsIawG6IpjjmMNGGX89jOFwyGlP5mGRgCns0Q7imliK47i45LIb0wHM9So5l2DDCcWZuOUoFTklsFv7m1lPPwjKQciG5vk9F2uN9mHqRpvFmaUYMff6PAPqbMokonS+qwKhA0Ifkc0iPlzvDmuhitvLcEtIsKLuFMXvBfOr9o7NRIopAkziD1/WM0UcXvmiXAFmaz5TacuWLXPuSTlLFCMp8ccoc6e+bwbEvMgffXYHqEPYx0A0XDx/xsV1iTBXD04Tca+KS8zNzsQRnTN/rSD2tYcKRsxy5tQZ9k70dyAyCUAQEENsmQiQKfaniwoWsV6lQbQ2cl+IRZJzrLoG9yf73pxF7v1LNFPP/isaQqCJdVbiJDk5VNKuaFNh4b5cX61fOlxp3OnzqJdPhIz250PMQ3o25Gr2xMEgYlafSS7fGSdGUtKWpyPIbv74RSLkZ3/+nxAg+vp1CJBF7zvhCA8d89wYZz3VmND+U5FXATzJ6qMR6RHB9ZSzQw4PEU9ys4rokDgogXlWf6Z7oP2m1mS91zHGsfoLNQ7k2NF1Vg/NdcQZcoHq707jvFB8riPdeI1LJZcsO4d9YAodOPRfdSHAGGMfEhzsA3HE+YC9TwSElDf7jdw01iScl7VVDawluCVH6OCbok1NJIXiwnDuqvNNDhPtTxRzNqkYK4Qo2ot4cx9E/MgF2c2eTecGiT20P9H7bsbtk0/xfUSYP3uo65At/hDdYTbSO2YrFq+zZ3982C4S6/itb3wfUgw3ySxRWewz5FqVE0tz/f/AhPHvUYcFAuRVByB+u2GeBQLkN39/FgiQ3/w9eK2+gwUC5LV65xbe98IVWCBAfvVjwONA6V/MHT2C6gpgdmZ81tYCwCQnxgCIprDxP+dynRtRe/YOTBP11Gu7IEC8UNdW1lU64LYF5evGjZtQJFHISTxDbxelil2ougEIFqNkfeSJH9kY9vAzD91hb/t6FR0gxCWxyc8BWD5x7JgrpVTp6ZpVRa7zo6mumnicAXvrva+3OMDhsyePAYyHWRaH9l4UapHE7LjDNQexAA4FdSgJJzkYdwGYpgCEy/aveIkx/kz2f/VkKH5KsTa1gEl5y1dbMWr+1cTJiPwovV7poiP+7kNL7G9+2OkU3JFSclH6K6u5CrojiD5IAbS6dP60baZzYRSVYYCU+Ry0J1BqVhAnE8YBJhPwVIp3ZSRf43VbAKBT0rKc7TwCBXI7QEYPJMImoj28ULZJsf8CRZhyk+zkusoWMMLh8jiH3lmAvWkAilLisGJRnc/ymgKyZ1COyyEiEDYpOQWSoxglW5pzbDQBHKvwUjFAcny8iNp2z+vutFIUisoc1vfx517ITTEL+qNSy0GiHkSA+KL4FAki4iNCqlV6Jnr52iUIkA1/XupAiREiwaIjgzk4RhLfkuyUlSIySkvnFeMDHMyX41rQ4TQQUFekiBwaijtTH0gG4K+KnBuIJZNy1JVnQipEQCapsyMSQCABxf511MwqSfehKDwTtWgwjocq1Mrh3Bd1OqQqdx8Vvwf/VnnxLl8cYPgCMWCBgOFa5ttQuW+lXySB9xviR/km5cT8YnOovaWaF1ChqKdOwKF2wGkp8RUFFg45Fg4IUkY2ey2ARjbZ0UFcOx3Es0VEAQ595+F/so2FBbY6L8ei/UBVGQNXuQ+pAPXP7N0/f/2JQ0viMLzvpZecg2Yt2eONdJREpeSgXj7PPUui+DIMoH6Rc3z4AToqO16kyPr16yyYwzfoH+rDCyiTC103xjWpwslHUKHmCE6k5rYbjgBJTox1HR4qFPeVmwBQu5mxroglLzpelO2uvgx/iI0A/n8x7oghnt0OgGURMB2osaVKVET0KE6PCFTN3ZTJh3It5CBpAfxIUFcGOfbf+Ocf2qf+pMD+7K/PunkiJZHIHgpUgvmp54WHETUkkRMAaaAllH4iTQTc8sEV4+wMFLaq1H7/vn24vVL4mWptPJsxgIjdcnYwjs8QyaJydqTHLoZkBeXvL+zfb2vXrbPO+usAWCiuIakmGLfBoRGWv6SQe0X8Bb9XTnwLpJMfZEQYIKuiPVRirRiLzi6AQBwYikBRzJAASgEekSixRQgeOXoUkDub2LgsCBciPxizFZAie+6808VTXAR0F2kwyDMyAnn0ujdl2YWjfUQTxfFnRJ8AbCVCgvr/tIxVGfUjjBehmgPcP8WORfJ1L0CNOgD+cdwXfb2Dzu2TS9lyDBGB3T1tzgmkYutMehD6+xWZ5EU3xzV6OZIsl/gdEvm5NlIW89rgT7Pkwo8PQ2iOTvH3cXlBlBRfrLCDh05D9M7aDoqXb70f0qvdl2Jo4mmELeIaAcWBmGBcoE4tKSETHSClhggexeKJQNAc3NNYa564l3wg+6YZj+3EHNY2dRGB5IXjoh/gztt23bLe6isuEh+4GndNFz0rk3aqtJ6kojjbBRA82NkIcdVpXXotXBed/UTiEdUVnJRpjUStJTF+1xflEckF4YWboYquh1pcLz4AgNtu2UpHDPFvE4MUpV/GfcVcAQFy/FyxRZOJf70e8A9gduvO7a5kehx321vecp9TiCsXXjE3sVy3aojjNqKJNhAHFh0ZALALyMd7OXn0CiBanJVXXbbX3XW7U65PTgMGd6JyBhhs7ijneU5g7cOVBZhb14j7D4I2BFBqC+6vG6wtQQDlIm29VfDLejEOCecHCd7Dvb1efcPqbrTRwzNAj1ahhQDaqbzaE4QwlTnAH5vFyROQA7gGFGVTwLOp9WyIubeD/o/jONq2qKuA8aM+GC9i6dIZn1J3DzIf90ECl/K5t+3axphAzY5aecVKYiwh1uOZG0VSr9q40XqJfvEi/OzCmVJ76cWDuGQ22OvvewNr2Ail8M86ImcVThB/gOTOulr+zj7Uzp523z33OFK7EqI7v2AFa1MZcwk9WooufNN99oMnHyeWJ8o+8IH38jmOIGKAdGbt7OE5jGQN+t73f+hU4/l0HPQz3togg1oBeONjoyC3I5zbU8R3Ku4Z9TaoG0trzQVEF42MgaVEnHUwF509e4F7GWOrF0Wxt6A/LDadAvZyS6FHppfeq7/70t/aG+653T77YI619CZZkCeRcrj+OugGyYXU9mDeHOX5aOketgacOfpMywqXu84DPWcCV+XYugzYGYUK35+1KwdQWmtMF/NGAGNBxdZlFdeZu9O5f76seyInIMaZbyMhsaL5THKAeDuCbJD3vsw5VPcRN7Vz522A0hmITAYBYuddBWOQFXL4+EBAjCB2aGUdEnE6wDyu6DyBtqNygeD2mASsHseNlxCbChANmQYwWwVRO8McG8scOsNcqSLzcebENMaH5sgzrDNymMiRqjmmf3jAaCNzxJlKwBW3KWJGLgeRIP/0kfyf7TA/+PUGByhLTe+vWESu1/c+VuC+/ta/rXLvh+EB8THf+fHuL1e4P1OngxwFisGMZE6Xi60B0khEgZyMKihXtE8ChIH2ZXLDqZRbsZVaN9UxEsFeQu46KeRFDmhvkZGOwAMyvauHWFHmDI1vufvS6HWK4Hup7LyJOVv7KkXdDbMm33bHHW6fc+LkKVvHfq+GvWINeycp/ZcsXebIHQH3dXThtOC6kOskC1GJStbVaaLYJQHQ6p4SMVX9tSLL/uPzPLN0QrC/kTDhOKXzsQDpOawb08wdN7gn3TybIrXlJtV1EJCuH4PMC2VXS3nPKc6Zor3mZYhGdQitwc0hIkcESBck7BrIVcWrnjh2gr3TfOxrFmR/LNGylZAcgwgNJKzIyUNkBFAuB+YYf+/S+QtOeLBj2w6e1dOWxj774PHjCDmyAL/pqWIP4M1YUYeVnADqmJAzVASXuuX0vp2bmf2sSAy55vT/IsQ7eF/aV8oN5AMBcjMCa5brpteQwEUuBf34nxAgN1Vn5RAgeR845QB6EQGKwdJYGFLUGa5VxaAR4shahbuRH3qv+rpIEO0vXQk6+zTt9UVcSPSkjqYQCC+RGj68N4k8NAa17mt/qs/Qzt9TVO4I3ycIMkX3Sw6QSK6N9rYie0QexMdx7REVjHAvfNlMRsHshxNZqQ60CJ6ROeavVIQi3ezzWpo7EXH0WS/7TT/mbf+wSJ7PIdfbpmJyRf9qvyD3aDPxYumcb/SeRMhq3epjDtD+ST9F/EmEEcv8M03MYl5OJuRUON8HEpPXCGaczEKwp8Sm2ZXiaqssa7SSfafs8UMXIAUDeF4gayC/RcD4qDfkP7s5L3e+XCBAFgiQVxwh9nKDbOHr//UVWCBAFkbIL3sFFgiQX/bKLfy7hSvw23EFFhwgv8r74HHwyl/MnThxhlgaNubEWCVymFtWkE10SSLA+QXycFMgQLqtth7Qo7HDNtGRkUuG9NPPPU20RyCgXpsDOgoWLbEAnxAUtp1EdpymjPg9tpeOipKaSvPg7730D1vs3n+4bskcZCLZ5IcBKiunORllmuKMMjgUTqJOCg8itgIwqRBgWHEJZSUXHFCyBIV6AODwLBECOrR6oVjUgboXZWEwYOYgqjZFUSg2oYJDruJ/Xn/vfS7LWSRBIwry2MRkKyhaY4/+4HHKbW91xYQC7OSq+MrHV9rH/7GCMsolHN4AsjhYpAPMjfR1EqEUYqXF5+zNAILKsZ5FDc15G9BRxc+e1gDArz4Lgcg6tPoCMvcDJEsBPIWrRurjPIpwy3GWjOCCKVxR+NMom1n7wWOPucLJLBSDilEoRxnvC+jsBxg5CNDzPKrzIJTx8ZAcKnH3BZz2IXbkkX951IG26zcSSYaaUEWhVyBipFZcx58p4qOK95WN0yYMpaliqpz9HmB4AmWpNwSSFJoCYmYAcDw45EqF2QQIE8r9rCKLewYwXeTQ8b8tcmPu1s9XA4TIRu/tQCMBNCqzVASEDqPNXONVK1e5EnFlY4sg0cFURIdiC3RtVXJbR6SHcpbVwSHAWO9NynkdUGMBktpRNIYAMgRzvzNwIw0pJxnSRURTEQSLDyBHJxnouuZS6kpxmU72dR2kjUAdHd5PQ5zdT5xOBHFVgV7Eq3H1pjng+uHCECDfL0IAdeS1y1cAK/0ATClwhyjo474VrV5nxbiiVKbthbOiG/B8CV002YvyISC87DsPPWz37bnVEhnXcxAr7XWoLpUZzdfLrlfbWfKfQ8hf3wwI0YIL6CTl9Ru4JxN830h6NA6fPOmUm94cRpMAQcdwSanAWbnqRYCX4xykuwUSonptBhiKAqC/AYgkha4IkHCe0VEIkIEhdcMoSicKNwUaaUVQ6Cc8Q2dLJy4h4mwA1oI4fIsg8AP8iOT3BWR89w3LMQHARKSUDBoqCQ8h43qKMecxhwIeZ4GKaCN4D0MARZgKLIV+iMd+/Lx95P2Z9tVHeJ44+HvgRkhJjII09HM9CHpuAiCzoomCE0nJh2bkoBROGbS+4gnGDt0EkAWDgDZJqC9nGPPDIt0APQX8zODIEQFSuLwIhSq9ClJ+A0ZcRUmtMvjy0lMQcPEOEFYRcRygRBokYz2OCuXIDyuqBdBS5JIvjq1RgPv1OMh6IAZUFhsP+DEAECX1qvLZpVYWqCOFsAiQUBSZeaiD2xiTo3z/U/QgrV671pbRHdFFzFxP94Aj+HbdyXto5Sdq7wSAZsWaKLKmgSicNcQ2KbpiGuBCmepSP3cR58RjRh+0r4sUVP9ECwXZQaiepQ4OgvwNDmGUEjPnScfHDICN4lXUIxESHM4zc8MSohMshZ8+XlJCd6Bgh1wCxJ+bRu3Pb8cAgj2JqAuFCLp0sZJxO4a6+pp9/rtvtd4mdc74WS1OkhjmllDmpAmA5SFI7RBIhat058wAVEvVXwcgE4JT5x7G+IiKpJmTO2or6DKBABmcMcK57KUTZRALARC/FMmiRA5gzkxgXNbgwCpWD0/fFIB/vm1Yu8o5SIKJ7GiqLHckW13LgPUCZY16EZGGOjWSaMRtG5bTNYKanXF5AefaKJ9r1br1RJRk856vWIg3/RiATNiw3HNQVl1vvYqSY65cs2kzZGAbKu4O555KsNJoAAAgAElEQVR5//veg/MAIBvQd0jjH2dLRVWdu1dve9Mel58+Mtbtrt1Ar4cdPXqSvo087lmAi7+ZnfOlB6ncKYxTMiMYf3SOHDgDmZ3Os0RXED0od74RtwTXqaaqworoX2iBuM+EKJlmfvNm/KlbaITrdeLMJcDKGa5Lmy1dtZZKDOJcIEnkRnnbO+63s2eOue4XEaR1rA9Z5PHrWQxmXDRyLQ8eOAJYupL1Idu+/d3v2p9+8lMkm/nbKeK3BBIqeqmCbqTlRctt5epVVo5jQAxwMsBwD+5JAWoaXwIQuzq6cXZU8AzQjcL4ykxP4RrI7RALEUTHDg7MWebUftxURw4fJu4PNyhRVJ3MHceOHoNY2WCPPPaMvfsDD9q3H/u2LVqaSzwejktcnSuJwnz+2Z/Ym+65D7dJvyXQraFehBAI1mvc9ym8hdnEJHbjIlE049rVRXQEJdj+5/ZaIbF0SSj5x3GjeEPCh7HeVXF/a+ubIDk9KCzfYCdOnXOF8AW5RM0xXv3DcOJBgEQkpEHk9gKKXrD3v+d+e91aCrHnChEmtEHKXbV81ikPSAG9Jx+K6PtwUZw8c86VsMcRf6kS7Sr18wBm+/FsynGnNUuxeLnEgVZcKHYxeCIAcnAkjo8PuHn5+rVqXKxL7BKl6NpjqHPA19/HcvOyiL5scPN5r4BpRVcywaYTr+QLoR8P+dbH86BSe/UNaM9SgVhCThAp61fyPSVu0NrayXiWO20AwcUAThtFILYBrMYy5ymqsg4XxwCk0gxkWxvPRBvurzAIv607dloxMYVyPMhp24P7RyIBEXrTkGThAMaKAJphPQpjrlAfwj9+JM/+8Ct17vvKEfOPf5L1H/aZ7/zbqzw3M/bkZ5f/7Gv3fIZ4IOZaAblyBqvHQmB5Mu87CaJB8V493G91GLRrfme/oG4RudvkohLZKkJYpKfcl34QJsEo3ftYI/oZv9PMtSnsFbLp7hhifqurb3Nl1L3EA0UjkkhPS3EE9CSCinPM1TlEyAkAlwP4Pp5R7YGqID6WU7LeSudKJfNfEvvAvHxEABAGigRSBJocUfr/LK6X9lJ9rA2K/5Lyfgb2o/Yrq2zRRwW8zznlvmKrJOwIghzR+9U+Rr1uVRBkes8SeGgfksGcEcMao/tXAwmk7ikVbcvx1wYpWcfeoR8ntcjHHgQ+ivISCbKeqNk6XKVlV68xl7C3ZD3VHkfr1jmiQ8cQEijCMgoSSHFUWXytAYdlqfr4eH7ieMZPnT1nW3fvtjLG9whuChGIwzh+IxAniABRt4pIJ0/uueJftR4qqkx7uUj2jHLSKBY0gm49fQ9Fi8YhBBC5IFLAlz/TWqj9HbILR4Bo/Px8wNJ/iMT6RQeIruhPixnKH95kix/EIcP/++ByHREhiiNb71X7+gBcIDND9BlV0CnI9xbpItJABIgisdTn1cdecRl7xMuXL/P8dLqv6ZqJTAvi74pkUiRrEPtNkRp6z7WMPe3x5IJxbkzcSUHcU/VyyOGch4tc86gc0508K1qbg9hbREexduH+iI0IIZqRZ4Dvo3jVEvZ/3bjlx9W3wvPpAWHvzXM+zv47AnJYUV5TnHlGEVFMseerQNyzOB8BAONCz04Dwpserruni3UlThRGSPta9caFsuf0ZU8axLhN4H6iF0DU5EU0mCc9T+W2ZNEy9n599tDXHrFHH32WZ495N3M5+4IgBFldRPCi4tcG8Zf5sUCALBAgCwTIL/Pk/Ar/zQIB8iu8mL9jL7VAgPyO3fCFj/u/7gosECC/ylvq8diB988FY8+enfC365fJ6Ae8zEiNA+DmEBUfDtBKJnxpJerHbOz4xa5r4J577rRTF06h/IzgoHkDYqSJ/pDlgJ6xFort+vixc6he24mo6LR0wKEuQKlhol32/vlS+wBRWF4cmDQVK85IastJgI85ugNIL3FFu8uJnVD3R3tTPSC4N6rHSEgHehY4MBRmJLvoK0UX1XIAFZCQSpTVFGC6SA+XPQ2YIMdFAoD0C08942Jx1M2xHkDnDAdExfmoBP0YQKs3Bz4piBMBGz94h799be+g5aH8FPky0NUKoDVgmcnxlpYYD2Cj2CriZzhMjuBSGUUhqIP5LAc0uUF0ANb7UmyHXB9t5G/3cFgPJzs4mZiOct5vfWsDCs00V8Y7AnBferGYGJnVOAZQvEPoPP3kU46oiSfeJQCw+tDJM64MPQ7FpBddFB24bKITUzjMtFJKf3hesQ5opoOSYq48uX9yfMixoHuXw4H+cukV19HhwC2ICKladd10IHRnT1SgillQvI3+jRS7zQD3nlyXMQ6Is4AWij448YVC2/TJ865sWOq5Atf70eNUxlKtKtdaykVlV8txIqWeVPAiQ5SFrYJSxeiEo+QTeKdIBWUwNwIk1teTAY6DZjFE17NPPWnbt24CjB/l3qN6A8RuA6CQItefg+AgYJMUw70oc0Nx5wiQEBmkqA4VWSsO4grlwu98631GQoF5To4wLj1sEoCGkAHGnpf1o/rzVXwZufwpOGxaiYyK4D5dKLnCWEhHLTsMsJdBefx114WznTggf8CQdhTEJYBL77jvboDBGgvndavLSi2L967os2FUxvsPHodUa7bUjByKSreTL13mVKyKdsjEUXIExXcUhI4S1uMSYl2kjtTDilHxUf41h3VFuoXw/VQ2L7KvE/DPB2JtGmfQHK8zgRIwHAVibl6mK36e4RnTdZ4GVBMTMNQPuQGZUUn+fAhODsV5+UKAhDKGVA49QblxEIf3PrKs9b2beYYFjMrJNT6C0hb3yBDxS54AAiI/RiE2Vm+6xZ589rB97IFse+hHkFbEoSUniPxMJ1qC0nKe1XYU15pDYgBQ5pQX74fzQ+rHaxUWvRYlcZ2vA32yyWCfYvx3Mc5iBRABuhLi5UiQq4A+yo1XRE0+pFmdYmcAs/v4bAF+k5B3OBkYsxcvlhLxs5IoGZUIo77F9dLHa0YAxKejth7kukxz2A8GoAgnSs0H4GBWziNFagBcSfmZSVyMiEBlhZ8lOkNjqF/uKvLBWwEg/XiOqlAU37Fnjyu+VnRVAPFRAk6LNvhYwzVvB8RNQ4oK1HjmqafsLW9+k4viEDkbxPwyIUU/xMIEY7SD17iBMywyIpbIFApZueZSnU4z/3lRjiIQfppOGMVk6BkaYP6IhvAZIgYrHlItRr0ZXnzdq42IELoZIOR8IRJsirJixZ8RzSFFeU01sVV+EXbg8Cn78BdvtZbqSfL+ccNR4uxFB0I+UV4jACJBRMo040bhYXcE3SnGdiNg2CYinVYvy7dhSqDjiJAbpl9iDmKgrmvKnj5w3uIzoiEium3P7dsskTkcZBTibdZuoNp/9kApBeeexH2l2UoijmIhd9rKyyyYeaQFQi8AZ0h196Sdr6i3oo23cK38LSspgrmh3U4fP0qET6pF0j8TBUiquSWA65JA5McUbodAiJtGFPxjkBdHzpy3RHoDMnFmieSWgnkR5PzuXbvs9KmTLiLwalk5CuIJwNYJwMgkW12YDRikCB+eE5w1l4vrudYQrwmhEFABbp4rvVqFqhrVPOBb4WoidPivuqadjoc5iqdjmG9TXSSOiN6zfJ+ipQV026BI5ucsJH4AY2sE90cvz+DZC1cBncJxHVC6y/ObkI0LAGI3jmcuiM8dTOyZ7vcySAApwRUrFAaY2UIM1AVcLrft3mNf/vJX7EN/9Cc8y3X2z49/3z7+yU9Qbl0KMbICcJLXZu58+OGH7N3veY8DuhVt4wdZFA3ZV4yjQWuAHE3xrHtJcSl2EGHCRtw6CcxBvriNOlnDvQDngogIPAYJuGnDJkc2qAxaPReejKd9L+yny6KZOSfN4lkr3//xP7Bvf+NLvKdr9sWvfd0mAXHl2gj0JsZohHUQg1Evc30vBbw5SyhmB3irQWUdG59q588X21/86ScA+iqsl8itXkQU8QC5SyAOR3lmOpl7KonUHOSeDQxP2t1veDME1BEU3Z1Mbb2seflEPkHaDhHhSDeZgP3BgR77yieW2cUq5rdIf4uhnLixGocI0XW9ED/hCAfUc1XH8yvAGw7dCgDB5XRKI3pohHVMQGwTJH5Pb78V4Lob5fOfPnceYmmtc1cG4NZJS45E5ODt3LC5S1dZ3XX6dlij1TkgMjsBV5ycZ9986Js4sTLcmryYovEgyOVuXIvJuJx8mJO8mfMGma+8GG9yJsiB2AHpXYRrNoHrO8V8dObsGZwKimrCGcoeSTGI/owhRcA1Qtg3s79oQG0+BMnsxetHE490AqdMLhGYjUQpCuQNB5jtoc/Mkw/8pQ/NuzX048PfrCVubNC++8kV7v8f+NtyYiADnbBB3R5lZVfcv9dnGWSfo7gmdYVdJeZUUUyhuPxEWE0DxGdCgIkEaWGNVmyXnENay0VmVeCknGAdURSWB5+1jWsrwko9B7qmElvoufLheVJcnQiGOfYnrZAD6vPw41rL/ZvI/quTSKGGhg7XhSGyWXNwAo4+dekIiD9+/JgDqn3Ym3iyHwri2VDXyKq165yzpJ51pIPrFQYhms7arhgyvQ8B3c36fgD7Ik1nRGAygLVHcf0n7O0avrrOVv5ltXNbzLB+RDLniajIBCyPY+/WiPNjmj3qFOtLPHuWLgh0kd/pKiHnU7XjSmyDgMllT6q1TY7XNhT8LbjSerk/G+kSUh+eup/kKFGE1fHjJyFDiR0FPI+B2JJbQf0cV3FMT2p9gFwUWSAHYyaf5xr7jMY6Oo1w9GRCmCoOrYU5WlG0vgD6iiVt431GsK7I2aNeDQmcdA26uAaKxVLklwg4CXlcxBV/R7+X40OfPYzxJFeSiA69n5uxV/p/OUGcq5cfN0mQ/4oAuUl83Py1AgIkHwLERTRJ5MT11xwsJ9I018Y9B53EcfGZbhZk6/uK4NX/qyvGj7lgJfPIM8+ow5Cye8azyE299yn2m3IoDbJXlVNE5IhcS84Nwz1n5DnXh/5cbpMjR464zyOHtbrZGogJ1F4zhOi+CERaifRvaA71htAOZM+bwjgYw7H5wk9ewNmJIIt9yQiqB8XYTnH9whF8hDHPyYEh4kOddMGQOoOQNnq+JKCa5Pp3Mg+0sDeRS8uHa5/M9xcxLwdrfJK6rEZYE5lXiGScYF8xq5hNPs+F06dsLW7ZpNgU+/N3fdge2XuQuSaO/TNReT1yqcVBRKvzbz627H/8Y4EAcfPT/M/fxR8LEVi/+bu+QID85u/Ba/UdLBAgr9U7t/C+F67A/BV4dfcfv3MdIN/ae//cyiIOiCM+dqOKHGqVS6LEzc2N4SBRQHRIHaBWN6WOmyFALpBzO21ryEofoXWvs68D5XWts8mnJaVbSlyadbcQreAZZE/tfdHW79hl/cC8xy4X2zhA8aHPb7A7/j/Ul07p5+siLxRvFM1BdpDyWHVrJMZE2NqiZbwfVMIdLa5cULE5AYCXKtQljXw+g5iDz3VC6AVexxINxYmJA3irO+iOAAQuAnQYg4zYf/AQhzyKHPlzZVurDDqYA2gLSi5FSnkCVo2iQhQ4+Ud3h9hnv1PrYpgmUfbLARINQHXpzEn7/T940AaJClLxpuIGhlCUtwL25nD4l5qXkysH/TEKWsMAwSBrxmdQMQ5T8kmOPN0JHQKUOfQEEskUyuEpGwfACMCCIrSyM1AWc0CdUvzVydMABH1EFyyymKRUug0G7BLqdzwpRF0AxlEmu+/gUWeZV5SPDobKLp5ElbZuw3rUp41OPadCSJEZUkOmEF+kTOpuwOVRDrkqXhdIp6JyESCBALrKw1Zch/LyFZWgKC4p6ps5iCkbW/+vWKGjn19mhR865HpWFBmSAMAkBa1yy8vKymw1DpAQDo/KAm+FpHEFoHwvb4A9EUeevE8Va+r7iaxSSbvUofq3UryncFjtBCgK4PCrvohIrpWudSfXftf27YB9ZGZzzRZlpROvheqWQ6QKj/v5XIotEDEjJXU4h9RbiCtLhCQYgsgKgQhRRvMM4K+A2mkOjQMcpMcBpNPpaRke5kDqG0hRcTXkB3nSvO9MCJcm1LycXSFfMgBxEgAUy4mb8rGlOemuDyYYCV6/OmEgLwYB2jqJ6GgCHCuv5lkCAN20Zbs7xM4wxgaJINm6c7MdOnIQjsmDGJ0QCIwcuhfozwDsiQY4aeP5k2q4l2uiKBxf7occK8OojMMoZp8ArJ1TzATAZXJaPOWWEZAXgFmAKPmomlXiyo13SnlF/BxDOR3F+x4iPkXOJBiB+azscNT70SE8x0PcgzBHPKRyHbyUlu/pbxeLSxm2fhQc40YBxOzlvS9ZsRqArcz+6k9X2nee6OI6zKIaz6abIplnFUdIZKi1ARKA5kGAECuF+tEPgN0bcK6Gcvic2+JtpNIDsmEM4irIOT/meEZVZj/IYV/l63Lz9OOQ6OEZEAAlpbCIkASAGjmNEpIoBcUBNcPnK6NoNDSYCCzcZ7N8rlZIHin+/XjtGS6RNypNT0iaSbkTUgEoAcpuMFZVzh4M6aD+oJwly2wa5a/Ur2XE4URERlMSSxY/D3U617MZ4ErXWy4UuVG6iF/R86LIoBXrve3KmTHmn0gcEwEOELxIBNFGnkNtNeVKE5ojAkuAeS9gRT1jZBhgdRpgZAQ1uj+vJQLEWxkuRD2pEHxkjGeU50VOt0mAUcWyTfN5gyihjqE/IyQAx1YAYPCMQHzKaOlB8J7jMwPwjFJyrD6bgb5prsegXbh03d7/mQ08A36OMJkcId5qYNzSIV7GAAOn+kbteinxRvRgzAJ0/3DvXkqiR+3tlF+HQ2h11FwzL5xGSWSNe/qG2o9fumSlde22dlsRMzvl4QDpV85dsK2r1lttRS3rRT3l2PQUhQUAyMbYulU4lOT2O3DIcpnP+hnXYQA0pc0Ddo44kXSccert8J0bsSbA9NjoMNe/4kd5q/pdysnnn8XeEk7hbAhEYQLRcsOMZSlrr1TV2giOKM3hiisTSLUU14miCNuYe6TelpOgGzJilO6c7MxUW1UIWewxguuqB6Jxwk4du2Zbt+602obrAOsZAINjPJ+nedYpb2eempyD2MMBEhGe4txFXv7TRFClOgBRDrcrOE12EIU1QVF4FPOVujeY/Il5I16Ma1tV12advXSCBFIILrAKMigNJ0EHc4Yvc0cQ7pq1rKfV1RW2lk4QL+buIcDIclwB6gHZsGGLff5zf22f/uxfsZ7024c/+wnbsnMb81uY5RB15AfInMFc/Owze+323bc5p5GgvCQ6EM7TozTJnBdJdIpIraXLcNmwFp0lGudN97/ZuoixfObH37f3/8EDjNZpG8SZF0rPTj9AbTNOA09AtpAwVMbE1333kX9FlTwKqbuY7oHFxG6dRUgQZO/9wNuZv+kDYVxHhsbaD3GI5GYt5fPROcRn9Q7ytje+6y324qG9OBUBjSE0Dr100O7aczt/j+hG+ov4oJQGX0JVP09GtjIuL1+tYL2eZB3Mt7Ubttpj3/uRezbn/HEgcV10TX0Dw5mrf1qWPDNmn//DTDqKEFbQJxMV5EksjUrQIZpx4/jEp1hDcYkrf79Oh0A2ogFPQM8YnuNYHAbcCBtAca/OLC/N15BjFfp/5tLUzBzW7EjA80YIlSDW7V4AyxhHCMZEJ9nFS6WuUFmxV0uIWHvphedcn9NKupzOQ8xtoSNNjq/GWiJAY0KJRVIcIEAsYOkk85/U3Z10UNQTxZSGYyCbvpcJ5tBz58+5ODNP5iKRew2A14ojSkEcUasCesjlckipJvYYY6wLoUS59TN+uwB7BbKmszepp/Pm4U+ucVvnTzyEg5Pori6cX//8yXkXx0e/foOYqXHA3AQIhQgXlTXAenvlSilfneW9ZKKuH2VvAAlCLOFlCJBRrn8QBJsPfQYBuF4WI1iJ4BlpJMJNwL8IgSgIcK0pFRWVLgYwluc2mjlngM87APFwHadNAkKPTsb6YuZggfFZRJeKlB5kLVQ3xhw9F3KEpuNmkkO0pqae9XHAzYUB7BsVnypXsH6viKMLxeed8KOHtcQPB1Uw70F7oFQIRXUjqVemvqpedVCu+0Ekh8qttVdq72hnbMx3TaiDQc+QB/uKANaKy5/Lt2WfKQesDoL44u/xfIsEKFy2lP0HYhtIgXJICTVXJCNCSOfZU7+ZtoW5rCHtzEUtPH8SSCRA7CZB9PThblH0ZAd7nWGI3S23bIJsDHZdG7oXcgNXV9cybhjHjD1/Ikq9GQci7hRX1c9YCwIwH2Iv5Eq0IcfK2Sd6s9ZIzLFt+y4XYXoMV8xyHIw5iwtcN1oHZKkvLzIKUTMHaRCOMMMP4suRDIzJbvZtAt51zgrkz51AhgVY+xCRDN7sW0b4nlqb5AIR4SqiR7+XS2qO17j5w8Etv4AVuz6un9Zw/78IkMW/f9YRILoXmrdCORswxbs4Kzk3vCA+9e/UkzT/fojrYn0RYdGLMCYHMlOOFkWHtkFmpjKnLEJ0ovc5oD0Ga6SEOjp/iMQSWezFdZWLZ5J5SHtQESn6+ydw2UkQIaeIOkOG2APNek65qEqN/xSEJHKx9THmJxBnLEaINYHr9iSxhQPs/bD44viDQOOSDHE/QyGk5d4T4TLD942CNEzgz9SN00NsmshvRe+pZF1dVCJEtXdclLfYRdo1sBcNQbQit0tkSJTF0mk0wvlgirUoEjJ9hn4v9SXWsS5+7ZNfs2eOnbKmejqBEpazn/RwTvCBMaIf+Qy/1I8FAuRVByB+qfvya/tHCwTIr+1S/6ffaIEA+c3fg9fqO1ggQF6rd27hfS9cgfkrsECA/CpHgscTp/94zs83GHW8j61attaOHzpIFFUPBwRU82GUT6ogOCQGdTUKZnbyfgCvc2RlJWclAYJcRqXZ79R+PRQ7e1OUnhSVCoA9AOiaas2o/U5TKtosABWAIoqYi+f+rNDe/ZV6p3jSAcKPA0xPVzvxLQOAFagMUbKnxEW6OJ1sFLtplDSXXDhrHa2NRCgVWBhgpiKTFDnQhkpeCm6VckpJ7QmYOMJB5BxdENt37XYA/gUKrtULMcKhtQvloSdxC+Mc1ER+KFrqez9+ElV+HgeLCPvgnkB74PMn7I5bd7oy57jwIJTJcai6UJACcPpxULoA2FdEYWooYFcbh3SpD92JGsBCDo4WQIxIopQCcNWMAbrVNbRAgvTYFZTIuSp5T4yGZKBIVKpKDuty1OQsomgVMGYaIKIWgP8qvR8JgBy9gDvqkhjhg7QAMPmixq3vHAbD9rHrRC1IoReDQq4fRZsHikLFNenQnsOBrxXgtpos9zFIF5WJirAI4LMrcshbPRGMonGACDk/ogGWQgHU5MgY4lqKKPLmwD3E+6nh8yQDyohgkAIvkMzjFz+Zb5s+fR51abiLFtCrSTXXTgxNGGC2YglUVJnKYVKHU8U5CdwgeN16OfDPcK1233a7Kx9Nz8iyk6dPOzWhukHiOWyuXbPakSUlxI6FcZ137tgKaLbfbr/tNpwgrYwZL0eYBQiAIVIJ7Z/LcNfBUgfio0cO257bdlGqHEFnQjw58DUuAisccCMQ9ewEURp+gOsVlK+qrDuarPI5ACTdLw8KdqtRija2tjgAXgptAVb9vZ22HUKvpraVLoZEq6u8ijp3ESr6Gw7ElKugj8PvdQCifhwUfkFRxE9NQnpM8N6kGvaDnOPgGqNIjUnKX5e5+9UGENpGnv4Q7qbt9Bh0ca00vluIN0nk+6wkCqoDYL8Fd1MiAHJX3zAdIHGAkl4WFRsOOeXL1+qtk+cjhXiKWD7LxJByu1HBMk6eI+8/AUfLLK4ef4DMKIC7emJzYpJQoQZCQs2h3AeEVNFpEgriQH8pEaPswEtHrRAyywsQU9Ft5yExpWYk/ME+99GV9oN9ZPcTgTU51m/5OakQl5CYPZSuA1L38xlEgMyiTB4bHIW/nHH3TSDVinuzba4XAhJwR+CkLw4T/V6Amfp8FPchgEhF5yLPjhMXtmPnLqcSFrBRWXuZnpkVEId63jys+GyJ3bnn9YBMnYAi066nYQwg48S507Z8HWXYkArKiRgjek5A2oh6IRjrAnTqib4rIHJmDNBHxIuKQkN5HwLlvFGS+gOK9Ko0lXEuRXEnwESAfwiqWDlbKA4GoNuwI9zaqhlDqHF7KUqeIbs+kOdSz1cQ8Ux9zIHqb9Hz1QI4XauotbhECL0eSJRYnFNkl/PagYC1Gh8BcltA/kq5LSWygFN/CB+5eaZHpy0+KIbxSrFpJOSRJ/FlhF/4epHXPgPYwvMqd4hixGamAnA/1Nm6NybYpYPDtnQdJfYQIB7TvuYHaeLBfZlEpVoKqT3SRyH3uk2uTP4A17sXMP/uu+6gU4Ys8oYqG8DptIK4pKGRWTtfO2QldY2WmpdsO27dQqQK1xOCq6OG2JnaJqKo2ullyLKyxkrLyEmz7fSvzHBtSw4dt/SYBAqyGX+tPVYDQTMbTHwLETwxAONeUwN24vA+opPI+2euGGDMhDA/X71yBWIPBewssTTE3hUABlEl6zpAEnBYXQUUDeSexbIeSJ2cn5/j4nBEwF5k7pcbL5bYOR/A4sT4KCKUFCFGlE5DGcXTLZB2ytAfQmUbDWE+SswZZesUjU9x/eJQ9dc2XoZAT+QeRdrylStx41UCmtI5wPg5w7wVx7znCVin+Kvh3i5LA9C6gVMjmOdoCutUV9+4HT1ZbKsB8WcAs24Qw9UNwJuEq1DzhkiQVZBENbgVVhJjpdgZkRiVrAEZRLuFolYfACgfYS04RoHyg5/8CKr/Zge8FhNxkwm5n8bzUkJsmJwbl3DwKAJGSOn3f/RDR+TtvH23i83ZyZp4o6GJ5zweYKzG8jJTiO7rsce+/S0rBMTOJ24sEbX4dZw1waHRlrp2kw0AsI/Q5/WFL/6Dbdy8kx6Q1XYZx9uNlnK7/c5b6CBAQc4c2d89yJodYP/09UeJrCSWigiYO+66y/KJFgeDGXkAACAASURBVCuhHyY+PYo1xduqr9Xa+dNneF5Cbc/unTbINVPHl5/WLjZ353CHTNBbg5YbgcUIPUq5uB/T7cdP7iUiKdPufOvdjgxpYgzNQK5GoGruALyOJUbtMw+k2KnL3raBfqaRfoQA7BV8IdrrIME8IXZHIDMKuDY/fvxHlotzshDnZT9kHZSy63Tw4p6qL8MbovgnLxxwzrmk9Gzb+/yL9s53vZe5SQ7CAdafOekd7BoxWFOTnsT1rUQ5TgwlfSaDI31WXnnNxYKpj2UXEUTnidHasf1WyEfIZubcQfY7dURM5ubmuULqQCK9quh1UAyWXIcC4PvYH9RDeKyGFBP5oR4OuX4UT7aZTpgKXFtB4TFWiouqlR6Sdq6V4rAUnenD/BPMmvWZd0a6veKBulTXMyMCNzev0F588ZBbm+MguzQ39UFKriVeMBtC7TyAuRwfip9SwfnyFeoxGcSNcNSVv3cQQTTGOhADMREIwSznWwZzQzpRlaM4LJsRhUTjSBhiT9LDOPbiMw1DKnUSNTpLp1kIZHwn31PxhoF0M6QghlEHmeLmBDorKrO7m0iqG3WOXNGcrc6vOfZYpaVlgNiIKHCrpaQkObfoDM45kREqZb9GlJAXIHIwzo8W3EKj7HXkAlGHly/kRW93P+N9HDHBiNu7aJTFQbaKAOkEgBZj4QeZIufBGM+hgPiGr26wW7/Z6xwmAp5F0quw3ps9SB77tlCIs7KruEbZh00BaifxeomQK1cuXXTA9nquqyI/m3HHJNDfMYEAQ1FfVdWVkF7trCHTLtqoYEmec89kcQ/kujgFSamONl8XfQRBzvMuorPkUjHkTSxRbgPMefE8Uyq5hsxnfW1ULxZjPJTIxNy8AsbwflsG+cFmnhLuIPdeRyFtJ3B4jLIv1PoiYdCwCsT51Ys9mHpBPBRjxR5xXEQP+0EulOvMUgm3nIkibERCzBP0rMP8UByWCBCREjdJj1+GAFnyh+fd3NXPWEqESPJnjyznbDmxV4qmi+csov2lHB1aN7Vv1N4vhnlX0VFyg2gtV8G5BBPaQ8gZq/utEnQ5jvc9/7xzchTiwh6E2KtlnxxCXFkS83wmxKgcMA3sexWhpWskUlL9J3EQ+hP0boVC7qsDLBoCI0dnH5w844zpDUWrrJf1vZV1RQRIE7+fg0SK4L5385rjnF0lglLpvO6FRD4zuIZiIGJacWzFs6+TK7sZ0VI/84KirySQUOdQCONYMV29zNciySJYO/08/C2UPV2ICuwnRhAFpUBwT3EuacHxMWYvPvKcPXOkwjDYIZKA5PVgj+A5tECAvKIT9KsLQLyit/aq/+MFAuRVv8Qv+w0WCJCXvUQLf+E/uQILBMjC0Fi4Aq/tK/Dq7j9+5xwg337qD+b8UXXlo0pVMWkrRcznzpxyNv/77r3X5d4rH19ZzlJYK19e2cEr6LF46aUXUV312B133I5LpInDP6pYYhWWFBZZN0CtMnBPALB5AihERsfbaZSSRx6+3X7vm0SvoC4ODwaIo4dgcrgXuAOFFEXQKhxXwbiALp1IhwFz67D1S70kELGqrpzInVyiUDzI+L5GwWmSLc3NpGgX8BIFHcgVymtUcRwCJ4jzaaALoaNnkPx9DsbKQe8nuge1WC2giFT/RbhfwgA6DlM2KbDzbz5J4fLFIFwVlA+i9AwEHI5GoR/KQVOxWB1EwezefSvsAQdB1FeKZPHkMNiME0axJs2A0bLVyzY/BpjrAxD2+BPPouTC9cGh1Bc3RW8/cRsQQrnZqIqH6MbgWk5yQBJgXYlzYHLGG/BnFKBs1Ea49jGQUBGQR8+/+AKl2Xnz5eRXKW8HpBrkGkejKvTnQKU8eB3kVMiuiC7F+ijve4IDdTfv1YfDtJSCOjTq0Kxoh0G+r6KXpGBVfNQQB89WiAwdGCs5dE5zaAwhVkKHTmVjBxJ/oYigU19YYbv+qppCTDknlJ3s77orROT4iozhFCwAIxQAXVZ/P+JVlE1dD3CjYlIRYAIM/DkMyvo/AAihf3uRXpjXMZ4uoaxeCmGkWAgRI/fcfTfgCu4PwFlFbKgwPpDPINBa5I4eXCkT61BeSky/e+cO1+UywUGVcAYXlSGVXOAs2dmMvQEV0gOott+ot41bNtkk49yXw+YY4+0GxdDtAHp1TZ2WnJ5nHQDFaVl5gFI9lpNPjAzkwQQgQAhjwgtAwAtgvxfnhhfvoQTybSVOiZJLV52KuKOrn8N5IkADziHIoTFUeopiyspOdwXkxwGmdMiWqldRaXModDvJqx8AePDimsWnQOxhAunnGYkkykk9CIFc71E+q4D2cMUPMScOAtoLcMpAhSjgZJqIqAE+y0U6TuZQhSo+S3np1IA68MM7gHglQPUACjoVpxapgnnojSIii0a4NorEKKHLYdOtd1nx9Vo7eIp4G4CtYTL//+/HCu3hvRSjU+gZDWC/GiJI3RMDPBvjgA/K1idXjmusElmi0K7g1ALM1fjc9sYUO7ePqLT1651aWABFHGDwjWul1goou4QIoyBiTwT0Xbl6naiwROLEmmwxUVdSZksdrDgxgXKhjJsOQCR1mqj/oRH3U1FRkVPnK8pGOe5rAKCkFh0EPFG0W1QUBIlKRbmGiiEJZnxKlSpA69ChQ3QpFLn8/AwiSKYBIPQM61cRIAJlfFAcq8hCkRki/gT8bNnCvPMLPwY6E5xiV6DWNbproiB7kgFwrxONJoJT4JG6BAQgCTTS86j3qT/X/yvaQwCPfuga6c98GNhzjF+9Zz/AWsWSqAA4gmdJsWmdAMECU3q5f4o5qQfYKdoeZ61XARh5ntV5o1LVHorOI1Bzl+KgiwWsO0N0RiZAo6L+mlGpdwPGLGOeUbfTeSJ1EplfpplLe3GPfO8nh92zu21Fpm1euwxHzTUHkAfFZdlDjzwOoZlPlJIvMUREa9Vds7fd/3rGcr/96xNP2N33vhlXkLc9v/d5orEWu/l1jvinTCIBFRl29MQpxiXusYFRHIfLHFB5+eJF27x+HeO7161BmawLcuu9SEn38qJCFyVXTseEOhe27tjm5rMBfnagqD9/4aJzTUUSh7j1lu3zc3S4v6UtyrYK7nEUMUS1KKJFZnhwLRX/cr2yCgI5z8XdKXbkIt9/zbp1bp7R89Pd3UxcVYHrt5HCvYn4Pg/mM/X/CLTUay4ikquVsa0yZdnH2hmbWh9ziHPr58+0zoTy7E7zjG+AVBGhq9L7FF6/DTcFA8eSMtPtmWf3Up69y8XgTEBu9fO1lcRJteLITFqy1coBQ69UHuZ5CLRdt76emLI217OSnpTBoAmyf/rn71hQgp+9+d3vs/1HcelB6CxN8wYgu2qZEAD9/VKXr7QDh05b/vJke/R7/2h/8pEHINfor6jvYLwAZhI5NUnM1Afe+Q1bsyHHlt2ionR/OgtWumijPvV9oFgfxTWnmLennn7GxTIqZuqd7/o9IhQp4Qa87uVZDCKGqrd/ykX70BgAKbCRmD/2AbzeEMBeOAKIi9yXa7hfQsPpB5rDzYabNDwyEQW44neIpiEC8ygxXSo8noJsDOe99uOMmcIl+uUPQW6cmLU1K5ayrxi3SFxLA+wLGgGb123eaKfYr2Tz3g44Mn23c2GoE6AXQDEWMoAXtSHGjcQQdTiZJJpo4FmRAEAqbM0BU6xH6lnR3KES61neQy57p3CeNxVwq3cjiPVXKnKp6VW0Xkzs5nZ6ObTuqXdDjskBSAZ1tqiwOxmgV05OxZh99KMfdWuuyGD1P73u9j1uzVbc0gsvPM8YoceM17xWdYNoHa4rP5vp//Dlc5RcYd4inm1wsNu++qebrLo31UrPnsUFGe3I0YOHD9l7HvygHaLPJQOgXc/IU089bet5vlYw728CLC8+f5ZozSOWmbuYKTzYDp+5CKG5lCilIevRuI0McuKDOPZSawqXmQdusSMv7LP3vuMd7jkY4fs0Qz60sw+sIw7Pk46f5Kxc64DEq6ipZl+lOZFSa+Ytkd4ZOGFHmZsDeB7kBFX04zDPhQfEyQREbu6ixbjncNdBZgioHqQjKJD7qg6XIEgr/Xr54iVXQK4+M5FIAo/lEhpiv6IYsxhI8WD2rZ2sKeOKmWK91vWeY65VH8k0wL0WUc3XAvl7IUPwqxJtt8SeejDa3vD3DayP85FdVypqIMcFytPrAlF7052guVyOAvWsNUOqeTIutjBv9PPsK8ozj/d5g71GQCi9eaxZcnnUQZTKGRrD/JRIX4oYlxBK4dUdU8PXtN8agXRRzNUGeuLkIryMk1LRexki8yFBVjIHXkQoEu+6JYLcXkmulUnGWS/3IJQYJq39KWkZ7t+O8SzLTRDMHN6NY6INsklEfzXunUWL87l27Gv4mvb4bewDZ7k2eq+uyJ3XVIShet9c/xs/5f7Q3uum+0N/5mwjjAWtWTfXM3ewEmnivjbvErl52PLgudGx7trDG23xA6fdM+bLfjIYQjuRz1nDvmGQ/Y6uSxiuNGYlOsPCnENW7iLFnoXy/gLkoCGKTy66CMbnWc4xkTyXs+wzC3CGRCPSaB9swyl01jIT0+ytROudPnwS4v2EO9doTcxdstRu4DaR83WSeznJHKHnWY6RafY+Ru9WOM5dT8iE+GgK1iH/SyCXZ6ZG7fV37eYan4FgVp/RqFVX1hLtl8bnDbASOrnU2+OLg0OxgIr4Euknt7ZK3rUJURSZHMwikLT3llgpFsGAiBHNL7oOk/SDafxkJKRYEPv5SeZc+FjW63x3D9Sh01DfwrwWbz/+62/YIy9csLkxnL9EHIvYnfDFIY+jUiKoIMbxIG7beOLVBhBqaE0T8SVnkJ4LyS/cr+yP9Kvukg/7XXcP+XEzhmz+1/nQs5/9nrH8b1+XF+pmKNp//wD/719/foP1Xx/QXzm08UoBgJd/B//9z//yr/Xb9zde/ev32/eZf73v6NUlQF7u+br5TP56P/PCd/vfcQUWCJj/HffxlXyK/93r3yu5Mq/+v/3VChh+0cH983vCV+2zgOP/8j9kYdbZ499s6R5f+8F75xT5lAxArI6LqfFRe/yH33d9DbtvvdURD2c5RKscUTENUtTq95kANDrQdaJmzIWQmOJQWYtqqo/DZzSAbzqFya1kNje3drsojRcPHEZNHmoBqJ+f+NQie/v/Vb+HJ3E0PjhHANEBq4nYRqdJjjtK1DYp4DkURgJ6yBKeRNTVeTL6RyYGyf1fghOFiB9UTymQDlHEZPny7wRKTHKYEAAs1LgL4FoEiGIy5iAXfDgwz/lA5gA0Kv7EE5D27ZS1H4L8uE75+BVcC9/+8h329cchelB5JdI9kkh3QA/50IMcisNRPG7YvM4GcAf48fr+gHXdKpdWHjJESR+HyYEBokA4CAcDdtdA3GBL4ddmDjohqBBD6HAASIWcyKc3QSRIEMHx6amJ7nggtfcNQPfKmiYOX1wXXn8C8HoRn9cLleCj3/tXF20SwCH55LkSKyF/PHNxoaVkLUIJ6OfKKZWbrS6CAIgFkSE6uIwCDIxx36Y4bAtMuaneEwigGAiBrzr06rCqw6SABrlL1O8hS74OVi7bWQdf2fr5f6lUD3023275i2tOoSewVmSFiJAgfor0mEWdGQJgH0k8hgD7ZsAkRRUp5kQKvAIduMk/1mExn/JSAbGDlJ8qSuyN992L+ruU15gGBNzhYiT4x47QGARMUyyBSlUFeCvmS2WWoRBbe59+yu6+cw9Z7YlWX1OJGjOGAyW5+Py7DatXWKQfcSK4e8a4Bx0A5hGQIgkAgyCQNgrQOElcyijEQGlZFXFps8QVkZ0cm0SHBMXBHD79ggAsYkIA6cmn5pp58RkFckwCDilaS8BVDveji1iSTqJGFL0zJ+UrB2wBotO4EyZUzL1+DRgBrhHiRi7RlRKP+2KCaA8B/jqIj0mZSVRUL6RLAOXYOflZHPhHLIP3qtg0gdwCveNQPgoIFxgvhaTi4SI50CoGTkr5S3QJBKIKVsG9otqiIgCwpK5Mz0HJS1oWautOiJNBlPyF+cSuhSnfmoJdikHLOMCv3LTTQnFz/eUXv0bs0Jhl0Dny6Xen2HcgQApQ+PsyhkN95iibh7zExTDOayteTQXTo7g0pOQ+ffYivTc5jrSYAkRYf2eSTXcm/lTFCdCFclqEZgfkYRIReCp07+U9zXDybmnv4ZmnFJwnPBYlpbLgL6CsVq63SAs5JbpxXqhYVKpQleAKuHGuKEV8uOgqc7nrysBWcboIEIGVNZBlSbyenldFTgUypoYArkuvljFXBAF4+jkCZJx74cec5y6g2DXenwgQZZ67Z0kECl8TMadc+rwl04wHxbnQw8F7LKdINRmVfjBlsrXMRzUodeVUEqikWA85W6T8HOH51b3Uj58nQG4qa0WcTeNSCGQuUGGrunZC5CLj+RU4McG/V3l5P8BrIM9/FSDKpj24t2p5Jvk7IujmmAsUtVeO60Z9FxFE3pzG9bGI+XxpXra98PQTFEenuzJuHna7TE9SKMC1p5c/Sv466xz1sGv0A3zsfW+yCH9ITu5bQ1O7ldV3W0U9BEx8GuXvY7ZtXaF1tdaQbV9ECXG5NTJ/5uYtZXyYPfv0s7YZd44n41/OP0UbKqtf13kE54fWD60zAti7uR9LUHo319fynnKtn2ipAMiJg4cP8pwOE8e4GuISFTBReYqqkmvLk/f9o8efAGwNRMG+CsA0hCLbfOYGPltGoi1fVuCubxNrjHpM/BSDyDWpQ3GvzxwFGB4slxDAq8aRuglOnjoFCLkW8smHebGTCKVsnFfNKOEpWgc0bMQ1dgNleAxg1fadOBuIVWsFSIuj2LYDgP0AzsotrKfT3JdalMpTgLzrIT+S5UTkfjainA9FURxNpMrjj//QtuFCFMH73HPPOYflGtwd/z977wHvd1Xf/7/v3nvn7pt7b5J7k9zsPQkJCRsUEJBqa1u1FVtttXZYR9VaW7W2Cm4cIBIwCCEhC7J3cpPc5Oau3L333uv/fJ2b8PNf/VnFIpTfvXofgXDH9/v5nM8Zr9mN0rimvMTm5S3HvRdon/ncZ+yzX3yU4u6LFhdKPwz3qR6wf7B7kPmSrqLCy5ael2yb77rXdu674uJ7HrlHUWVnbCFzqg36EI0WYMcpak9ICaVTo573POEKnuNS6A25lM9+gQ4i8uS2/3gPnD/E7SJFM8a6mKPcBQvpUmp2EW9y3JQTGaU57tCRI7Z6zRrLo9hZ3SOrNt9s+3e9xBoTxfXIsK9//TFKnhdzHyCV2xuJXQq1dMrWu5sqXEzQZfqCautbcZ5Gu8jBWMbUIHPxSq7BNeZLFZV78ZwoJkrOiD7mdn+u4ef/JNN+ehjCHuI9iX2B9gbVJZQYE5fYxT0bZG4qhiBau2a1i1QSSLsPNfiWO+6weqKaEgCxu1Fyq4BYbi/F6cXNoHAcp8KsObnOKaCybvU0CChvYB+QC1GYQoSWekgmAVpFbjQxZqXyTkqGjACgVcyjyLsQxlQwe6Bj9MZozdp8y2ZHPiu25xq9SPrnbdu2Ed/WaJeZtwVIbsTtIWdEDXur4yeO2Tvuu9fNSZcgpSOYl9uICTuDM8KH+akRqbf2Lf/2l4vs335cCLm20OZC+NTgLqmD0FGkThrz4+Jly+kFu2x79u5zz4rmoFtxTM6j06uVWKZjEHnRcUl29Vq11RM1NoF4wxfnoHqxOujpycFlFctYjWX982VNPnP0iM3kvc4lZknkRRn7HnV91LH+jbJfkEBjBPJ5kOtTV4/LMz7WdUfIcSLxg8Q2KgjXDsiTOU0dCEOQHwLqU+gqkkNEa73iPUchTG/CESqHie7BDO7Zvr17XQm4Ipsk2BEBMoJLZYTv60IsIjerXMCaXzANutehiCXtZyaZvKu/ttTNuXP+vhBXcb1zJl/+/FRfym1fqkCow/zKPqQa8L+eCEStDSLHQlh75JrQ/ieNZ1QxSoWXL7EPbLN5rKVzmEP3795lW3nWwtmLKe6qFvdWmK4dDgWVw0fh2GzmGVI8UxJuLl+couqrK2ANch0Q7L+0R5MrTl0f54lxG2Pci3RTB1oUTqrBgV6bz5w2iptABFw8+2Zf1xnRgWuBeErWvHEA6ToI0gZIqbk8ayJ85R6pZm9bTTyXxBZa33yZC0XeiZSQUEZEu/aFul8ia0TE3iBAHBimNeX6p4D7G3/3egmQRX+Rz30aQbiDa5brqdfVynPXxd5BpEwA+wo/XSPclSI/1LPlnMns/fzppelhTZjPvBPIvHCMcdkLyRPL2r+AvaYH3Tu1bdV26tgR+4OH/wAxSZjVXquxl1/ag9NqpRUw7wSxJidDVrWyPxzn/ekei5QQAdLUhMt2RoS7v6FEUGUhimmobbAqSEwvBCAZGYlciwHnblMk3CDu34ILEBmjCG5wLk1yZgiKQQDFmqcxKLeRp9Z7rnUA71V7Fe1jFR2riF85s7JYZ2YRiVdAqXsf+2Q5Wof53hD63Dy5Hyk4qkZZ99XJk0ncl4i5Hz3xE3vvIx+0f//zv7Ov/mQv+7JEuvBiETa1WSCxp2ywcCzTW8Jz0Y/TVpGZ/Twnvsy9+nAEiPtziviYIkC07YEAkSt1mgB5/WfwNzjC4nd4Yf8j3zpNgPyPXMZf80OmCZA3+gpP//w36gpMEyBv1JX93/NzpwmQN+9eTRMgv0SAPHv4HycVMzVJZrVKUHtxdBw9dNAdLh9614MO1JZKUYWRnYADkajU2zh0+AEyzKQA/BqKYeUb5wDSK2KhBCBLhbNLiM9oIOZFHRhSob289xXyxeOtChXe/i+vsYe/XMohhsiseFRQKM/HQMYUe5XG4TMR0HqMQ3kvcVZtdHVI3SeQxXVL9BCnlJ7mcsMzkmcQvUO5qfKQee0q2NbBWAC7cuLbUDeNwxiFcMj0goSRglulyEUlxVjCgwDF5qIeX2BPPf2slQIwJHMg/4v3pdg3d7QTbzSbgvLTxAqRiQ3Jk8uhaCa/LwRnSCdgnsBUTjEcoCqJFSL2iXiP44deJRc6B3LAy4EgNRyOgoIpSfQJBtxos9LKWptFXEYTSt51a5ZadSVgVm4m8UgoDyFMRlArthFnsXvvQUvPzLVMcvmvAbINcvj2BFApQwEmR4cXB5bymkZ7Yc+rjgBJyqDkEnJHEQ1SictOL5VaLOB4G2COlJCTABDdHHJUhKlYighAX8V2qEfkKgCtDrk5OC4C+DmK3hAoosJIZSIrkkHFk4pJ4ITlgEUdkqVMfPUzc+ymTxe7Q7BAWZ2JEwA4EriHPajx6nFt+HCw9oIQaeVehgBEpKFGFACp6Agp9RagJJXqsgkXRQIxTlfpA1HG8qabNjpg+TSxHHlEl5RCUOVkZ9pRyk43ATI2EreTRPeIIqP0+tWf0cznpo3rUcADOHC4l/sjKICCZ4g9AbwzwoMdadFHFA0XnDikIOeoEAPVw8+T6lxl4YWURcuNUQeJF5sA0A95pQgXLzLogZqJLvOHAKBQGXKlEyBMik/1igTgUlCxrSKLTp9BmcqBfQI3xuKl9OxwHQXex3Ft4hhX2SjRz+J4UeSCuiVCIfuiAH99iOkSWKMIiDq6Nfoo896waS3kzABFyyj4RbgA2La3AWjRUyBGUy6dXkBXKWhzyfovB4Rq5/mpgKBbtGQZoEoEz2qZi0jQEuSL88MDReA4xKBAqxoAOM0DKxbnWQDgQwcg7Q7KPL2IWth69wP23Ev7rYh5YObsdPvrh2fYj3a1E/kwD0XgoOtYCYYcigfYcR0IIiAh89RBMjw8SafCMZd97gkZMMEz7omyfOHmGLcO9FaHA9b7WOGl89yfLBvGFSB3jVSioTxjFTiG+gbp0+kddBnyrUSGiWxTp41Ii8uMoVkQsGMAce7wpQM7h3QpjNUJoyJUkXVeAH0qdW4gqk89D5rXRCIJOBjn+UokZiUphTgfEZe4Asoojw9HmStAfASiwwP3hBTgI9xnAUXqz3HgD69TZJ7cSyJCfAE0AhkbS1b4Mx+gWOXnKXJMIPYw16WTsvZW5iW9B5GM7pm9/s8iMEWM6H38KgLEl3lFY8CH6+cHOCVyRUCJP+CMeolEevJmXEmqNJfJs8fs5B7uP2XZ6q0ZV4Y6r30UMGkMRKOb8SJyQLFLe3fttHdCHBbmn7XFFHLLSScUpKqSWBUIqCGIsiOQrhHJmUTaNdlfvhcgtqPRxbeUlFTYzoNnLTAiEXB1LWBtuXU1Er+1KMfmQYD00+X0NMTkbXe+AyBowHZCgOTlZNsSlPoTgHY9zNvFxaUQD8yp9JCEEyHojbPuZ88+Z+spB9a8rs4fOQJbuwYh1M4QGZODK6DBAcc5/POmzTc5h1EYxP2hw0emipV5FkXybNi4yQGrxw6/SryiVNqjEJAr3fOisX+BaCEBhCqsFhESBgjWBNm/EdV+L6CvyBlF/AXhThwdQa3OfFLLc6VncAkkxijrkz/KW0VXXbx4ie+PpLdilQMvleUuEK3gymVXRBwJMVsF2UF9jm27eQu0nlw9E87BVM/clbdkIQDyNZxb5+3ed95r259+2t77J39i5QWXbSadEr08l+PEnY2NhdoX/vmz9s9f+rC1NJaT807s2NGTKJvjrKqs2k4cpUT9UpN9+JP3WjjP3ksHCt169MDda+zKpZN29913ct1HbPfuU1ZSStxQiBexkWtsNkRrC69l7qLlNo7bzhNAb5gS34riBjqN6LBpa3BAY8W1a/bRj/ylU4CLfBXBrU4dAXgCiqNxFuVBkORzbRVBVFWDq4h/P3z0lHM+JTD/eROnmYsTqLzoCs9IKdFAOIFQSTP6bQZrWv75y65T6dS5i6iwI1m/6FIB8BMZr6gjOUC0Dn3h/The+PjsE5WulLiprhpyKQ+AkO4whAkJzGftAPsiwhMSYnFMAQLynMg5kIcrx595ogniQl1mAplLIQc1NvT8zwEs1lyszqoSQHp1JyhqTWSk8OmWrgAAIABJREFUCPp1kCnhgPgCn1WurLidwxBAYYDY2ZBuAhNFMjQCctdwDRRno1L6V3BjiPi+/c47cCHRhaP+E9ahDPYgVy4XErV5BqfRfADQLBe5V3S12N2XzcSGyblV09hui1ess3IEE9t5nkLpsvj2Z1e763CwmM6urha6ZIgK5XmIhDBMhNRT/8EY18sf8PgwXWNVjGFP5gW50O6/753XI5jS7RS/+/jJc3QohVkd138C8UYLrfOB7HPGJvogCGKco2Ema29rHY5OrskYn+HcuwrGZyVxjeOAvcw21gOpL9HHMGuB4oyqidObQ9zahAq4FU0EKaTn//Tp005YE8Pr1DgSST0zM5tnjhJ35ssySJwe1oXZuRBOzNMiikvZxyUwzkS+XWM8Ll261PWKyYUit98wAHEDe45exq8/P1tF6x0A22Oaq7knUt8X/WueZf71Rbd+VH1lyWtnk4d+hBuM+5tA1Fc091uRnAWUjPchkAgh0lJrOZOpcyoonkhqfhFjxcRwreB1+DM3Hzqwz+6+/Va6qi7acoq55dTwYq+3QI5f3l8VEYzqTrvMz+1kX/zQgw+zXnWyz+7m9Qa6+6A5Sfuxu+6528pxhShOVGvPbIisvh4IJgjxePYTs9gXXcNhI9KinJ8bwH4lkPtRRRzSTPrk1DNTy32RwKOG51Ngeh7iEa1lZ86fsxhcwOrb6GZt0O8X6C9nraLhmtkXaf+nvWOAukh4FrTf0jolh4ieR/27iBEnlPk1DhCB5+pK0c967cPhIh525durbOGHz7vXlgoJ68nzUM9z68mzLgLEn9cSExjqnocB9rLdjAtdRzm6oyBkNS81sFfPnJ3tYtHkNLp6ibkDwmTRvHmQ1eF2sYBxjXhqCS71dcQ+funzX2Jtxg2lHjrcf2HEi6VyLWsQL8iBEs0eWgIECS3qWNeyUxNczO7YqNxzsaxbZc7x7cVcFkm/X3JKLIKfIOcGVzJuQX6hFV8pdzGVo+wDhzHISJoi4k1kvaJrdQ/kaBMhIrJLa3o15xEf/swmssutD9yDbsZ/TFIchDH9WBBb5TjlvBDdTDLn+uGaTedcpM6d1pYue/D+99qn//aL9sS3niVeMph9lQf3EncoP0PzsaLvFImr+yei1ZszgVzeum7aC6sQXgSIuoRcPTx/6jbxNl/zckw7QF4PlPH2BoCmCZDXMyZ+m++ZJkB+m6s1/bVvpSswTYC8le7Gm/Na3t7r35tzTX/T3zpNgPwSAfL1HR+anAsQG44SHnE8sTWtHL5PWiSH3VBUa4sBz3TwjuWAcZSIkrnzFgGKVQM8jNsCegwKUZleoQByBYCPgKMKMsZr6wGmUe55k7t+/PR5NvYhAO6xdpXc63IAIX824C99bpk9+u1alPpExbCrHkPdLveHys5Vfh2CqrcZNZ7iBJI5KPtwwFq/dh0HumscgFCjcejIhoCZwcFtnIPOMBt3FQn2EQ8gULyDw1ElSmsBWypP9ULdVE9ETARF02fJS992y20OXF2+bI1974dPUtgaarm8100r++1vv3KOA+cddvDAXtuycR1AQgug4FxKekvM32uM1xOPItADoKXRIgAQAzm8tAC6FKH+W7+NvgJUqhVEEfhAuvgQI+FNefHZ81fsMvEJ64i0qEXJOxO1WA8gxYa1y3BtdPC64qyPKIv2jj57YeceoibiKa6cby2AKn7cB8WihHDIlnK7Tn0gAEIn81EJQvTMX7zcEomwUkRAACC9FMoiHIIAHATYDHBIHAIMkDJS7hgpUwVCiexQ5raAGHV5qKdDeeM6hAnIUlG0lM4iQ4pRk7cTQxPF61S5sAgx9YtIpbzvk9m24ZNX3M8TmBxERE8W90YOkHwA/wEOXUmoZEP4vgDIE5XWHwEkktNAh7ay0hIL5nujARsE4ipapANwP4aDnggRFRqvW7fOXnrxRVtF6fIZsu83bdrkom5Uip7Ce2+BBFFx61oAU0WACezSWOoiN9mfw6GiSpJxOYWgfksFJGyuryHzPp1egQYXu+bJe/bgMKgol2EUtg0QVv0A5vwf4BqHAwWzytP3CfKCpKKQE9XxbVs2cyAECMGpoQ6YEQA0KSj7iIUZ4XofogyzS3FsAE7rN9Irw+9oAZDxhawLh4gZwsGkTG0Bp5MA0iq8NnLtfSBgQPhsJiBHL26VZkDHXAi5KEirXlwqNQD0ctqoc0VKfR1EBdAKQJcCNpzIkwIKUQW4C7xLAnSbjYK5mhJNRc+o6FVjsQ+1fTzF54rWUGRaB3Ext27Z5LKppUx86qfPEV0yYIvpLxjEkfQ8Ku4Fi+baRx5OsidfanEdAnF0wvhCagRAgOg6hPCzJx1gKDWhNzEdIyiXKacFTNPSF0RfwBBgYRbgoJ8ivNJw/DRQmC5rAB0Y+I0gGJvdIV/XRDF6Zxnn4fRHdAGAttC5sh5VtEA7OV4OQjq+//1/CmhZBqAAKMq4TQG4ERCjMd2OAnQmY1j/XA0YBP7DM9blAFsRbyqjLQScXr9+nZ2/kG/vvO9+wBZ+Lq6wCOInAiEwvAAJ9QwN8jsnGAMCLURUuHgPF+0xZauTC0OEhsbwxpsibPfOOvcMdaJgjVZHAD9jDIBfcWj33Bb1K1etn79MgfF1AsTFifBxIwJLJanqX5rkGdPvF/Eh0sWL+6+5OpLnqZs5QO4WD95/Ru6klZxXRn+aA6kVxdLH/B7NM9WJ+niAcS5V+gBg7/afPAVovIA4M8gPZeAz904w7nshnhQJ1012fi/j5VxRmT38wDssJzEM0m+QiKFmYglr7dQVuo9mZOIomqSTZZsdf2UnnVJEFQbg+ILgOsQzmzMvD4dMrB0/ctSKCi7aJ/7243aZomcR3XJbpAJESbndwzNYx+9vJ0ZJRGZkaIAtpNy8GwC+b9jTvv3dZyAw8gAtiRjkGiTRB9DBnJuNU0Tjvxp1fT79PnNy5rq+BB/1PkFWnDl13Lp5lmZR7Lxm/XocHLVOFS9wPh6lv5xtit5pFtjH9br3Hfc5cLAA8uFd73qXK5QOxKaYQizLy7tfdrFdC4kjkrpfg1uRa+dYWxKZX0UARLNmivxQzv5RVP9BvJe4FAA0xmIGvTwpuBonIJbaeP51H/bs34erAieE+rAA0AIhWo7SZ3Tr5s1ubhJx54+LIpiOjRMHztvOF7bb57/wAZsYJP6uqslaWHvjFV/TN2qHD12wx3/cAvHxx6y5bfbks8chhxJs8+ZlgGmVtoZ5spvr/sMfPOWujR8Ornfc/w5btHWLnUNRrxgdOXO86ChRXEsfefaKgjsI+TTMGnHs8GFbs2aVveuP/tD6mENFKAo0FZkuslXxRXMAGV8gEiuEf1eE1PGTJ1zpsrL2B3iPQQgg4gEYPQHXTrHnkKtPcWUiOr39ATMhhYvLcSHgAvNg/VY/S13/GOQxc7EeDPYrn/mjRPv4Y2U4w+LomWikc2Gx6xXxYI4ZYl2NJyJL+5pluCFG2WOEM5YGWY/62Se0sReZxZo3wjPbyt4ggagkdWKpjFy/ay73VnOx1PL6O8V6yeGiYmSZwVoAZ3PlmqOsWcSn7qucVuoOUK9CYlKyi1e7wjUJhxQToL1s2QrXOyHxwPefeMIp3TNwvAoQFfmqmE85IBR7tmXLLc4lUIdTqYi+rARI2mzA3ULIQuyhxAiut6On8u1HP/mpvfzkw/bVZ0SIJ9BNEEgsaDp9bnssBnB4Fs//EEpv10HBWH310BGeU6IbAcX1s7Ztu9VyUMgrNlBzihwmTyIKCSYusKq5i71GtFU1dTAHo45Ppp/Nc4QS5lC7BYFCN/uHOO6pem9qEWs0En/VwvwaCEkwAYnZSgxjJ4REj/pJWBtYHFjHwukgSQKMH3I9JCp31++W08Wf9bOXeV7EZd7CRY70quHnyq2luMd5efMYX6F2Fjew3osEAAJtBdBrHGdlz3LrmeIS5UauqZcbkBhM5gCtN92IYDR2vCCdvdm3XfmXeTbzo+fd2qyHOJZ7qT4af+beOoiprPRUywaML+YeXoF4Co+IcW5AEay6h578jKmeCsge9i1al5ZCLGgPHcGcrEL0Md5nKnvSF36+g+ixZFuxYrlbuxVxJsJLfT/q/rr/vgfc75CDQ0TEKGPxBO5rf5wtqeyT9DWa4zXWknAuan4QIS7X3ziCID17s+fkENt3wYldFi1expp2mb612yBFKt11mEW83zlFhrE+1LGvUpG64rDkIO4ilk17gwGeB43DJOZE3ZMq9htdzG0iP3R/RHRozyFiQM6Q1wh7SCV9/a+NwNJzy3qp77kRiqS/ukL81dwPnHSEobrcZhNrKdfBBdyG6jrRXi+aexPNPn2I8VTFWUKuhVAENRLyROKomUT808szHgARUsNeJ2f2bDtx+BDOrBFbkJtrKVyzINaiOBzvCYgrJliHD716mPeLcwaSSl1CcykR33bXHfbM8z+zGvoLb8aJLGen4iXz5sy2aPZdAbiazp0tQOREYTxrku7PGHug3LnZCHoC2YuFsEaPMt8wvnmGdj6/i/MJ10qxpOrg4xrLIab3Kkep61xhQhHR4Mt9UH+JnDwSOSQyFlqZT4IYc8GsH3IhizDctJY9Ge+/gTMON8G5veWIPU35e3BwBD1MybxvPzvy1G77+o9esDA/+n46IYSJpFPcl7rJvNnXaI+hrhdPhE1T+w2JSKZAClEfrx0YbxS7iBX5/8Vd/ULslf7LjTis6Qis/wsq8fYGgKYJkN8UjHq9XzdNgLzeKzf9fW/2FZgmQN7sO/Dm//639/r35l/fX/cKpgmQXyJAPvvEI5Mb167CRk20kIB+DpgCIM+cOoHSj5gaALNNm26iAHTE5WILyBziMCv1sUoypcLVpl1KqQpAgjDcFjUQAyoQnZGc7uJvqlCe5c7NsyLcEpNs5LsB4n7y9wvt4S9cIE5hlrOLe5HNhTiOYnB/QKFBu4jqX0C1iqvDAdTl8BAwvnL5YgoyUSUrL5/5VKXZ6gToJkpJB6sSXAJS9yozuwxQVOp6KawFzjdykOgC7MsFiAuDQAikB6EJRTgaKPKt+ymvHrCzkBj/8ncr7XsvAiRTJJqXMxW/kgmo2tFch0MFAApypupaFYD3kGXhZlCpZB39BXrtsYAEkk47azkFtm0ACBPjdHtQjl1PH0TwjCQg6HFeO8W5aTNs7pwM4kpqyfolSoXXcO58AQDEBCAeMStz5rryyk23bqXQchfOEcqZIVx6+e/egeG81iI7femqrd6wieiZeAcId9MvogOxDsYCTgWwIBKzpuuRHsrIzsRSr/9WD8ioD4GpOuDq+6VKlxVf4K5AdYFaKmXUp4DguHjiPvg7kS26tsECg/j+vf+QZVs/f825QHRAi46KIN5iKk9bAFccxJMOziIXFK3VAvg0H1JJhEk56s0kop10P0XaSJWvKKF9e/c4AiQ9Ld11GCiySEBCJ6B2PKSYiAORMiJuLgJeCyCej4tF7hM5Twi7QsGMWphxNTjQZ5lp9JwM9TrnUA/EyEKU4x2KpEDFLpDMdS5wMO+BpKhlDHvgjuCM7EgM3UtfDrrKb1aEVROup/e85xEbJrLLj+8XAeJIEMBzjT0vYq+KURSWlqFKJ0ZOpJMcVMuJWnBRZWSZN0DCyKmjay6wvxaFdiPjce68hfzMIOfOmUTBDCXFdQ4AbJtDn7cPcQioqnkuBByJWPLnUB7L/ReoIaBIAHAz9zsTsENkSBlgwZxcObRwRqBOVPxCQwtxLpRZh6G2D+XaDkDoiES8ecNaB6bLSXLg4BGbAGgLCIu2AIAfFSnPBMD5s3cl2tM7iTsKC7QkCqEjgoinos+EH4C8kXZgHZAFZAOe9/RQOI3zyZNSdqlz+yB0br3jdmItOuk/OWpb6NOJyuixlkK6buIgBZiHxngtAg77AWzkwtl/8CiZ9Ll2FbDulo1r3BldiuArOIWWoKzNwgGi7HMBN7q2q1evBvzqQukKAQpIk4ZbRKCiiA2Bq/pziK9bCRCl3pgTZIXP4doq5ujBBx8yHyJvThILNayIK4ABgUOjgNjqnhB5O+lKYqfiP6RGFfg7lSsod9XU3+tjEwXprxzocCpLHQy3bKVn4PrHnoODjqwRuajnT+CDwCQRI8/vJtaDn3/DDXJDYesLwePBPKm+CCnvAxkDUuPq9zsXiMgW5utQgPncPE/irMpsDqSAe56V4Q1QEuzDM8iz4AU4Wck8msB85ANw9ZKi4yjLVvY9D4uLB+qBkO0mTqnwahlK/B7LW7zUnnj6J/ZPn/o78xlsM28Iqy66Yq6UVFpxPe7AxJk2G4L85d077YE7NwMyBbmYP7lmnnj6Gbv97nvc2LgAuJMuQlTlvFyuQ68ctPe+530uY19xicq/Lyktxh0H6Uckm8f4EHGE4S4isLF1yL75rRdt3Xp6OHjeFXs1d/5ce4koo/seuN+Oct/O8POT6GBatXqtI7+loI5A2b+XOBrPySHbtGEd4HSiGy9XAJYVfTUL4FAl2AKh1R2i8upQnttDuM2GWPvkhAtg3k9LT2QurHGuM0WVuPHC9ykyzqmY+XlBgM5yfsyjZFcuLnUtNUPoiuyMw/Go7qNkitkDULcP83y0OPdXhL20Zw+q41BASD/U7At5hoYBsVGR87yMs/YdOHTMxgKjbFbuCtv9/KvMZV32kb95gGem2cqOnrUoHF11zJGBPnRclXfYN5+otX95fJON+ATY5778kmUQXbRk5WLu8CikEi6z/g47fmwv6vGZjnyal7fYEQ1tECOD3Fsp2uVgSkqE9A5gPDCv9Y14A7JdAIA+aR//+F/Zp/7x7+1r33ncxpgH5caqBpCLgeBWVKI6jVRoPoZY4NTps8T4pNmtt28migXiCbJCQK5APl3bixcKuO+VtnnrNuYGYrcAW6MB7FvoMThFr1In6+kQa0fj0FR3Tr/GKGPnix9Is089Uc96EOsIkH5U8csokx9RLBB7i17F4zE/RrCWd9DhlUgEzQRu13DuUaWcPTjFJnju9O+TWih5dDWHCiyOoftgKkLJDxdBv4tK6+Z16EOPuYqvhyF9kxlLApLlKqkDyE/C4VHD3C/irQI1fgcihmiAfgGeIsnm4eyo57UWXi2ydz7wLnseYl8RWuqgCuAZHoZ1lxPlprVbrbKm1LmKBPgncZ0yIaV0ffyDIiyFGMNjODU++ofx9nf/XgT4n2Z3IsDYvv0J27pxtSOT1eeUCKDqzXtrVdQSXRwic71ZX0pYm/phhB96+BHXf6N55iDu3wWUORfx3w6eOIeDw9Pa+0dtRjo9T5Bh0VEQ8+kUmQPgb6OfRk6HNn7u+TNnWUOGLAHSp5noqxHmzWZ6xxqIcRqVG4PrKpW7euaGuXcLF+Q5p5r2ce28Ru09tJ7LpRKIYEC9bOqzkhunEqeKiKlcVPzh7AsUdaioMafMB7yXOl+vXfdNzokEIuu8IUHUWad9j+If5dbQ86l5Vl+rGfrqVxdb5l+ccR0gchQp5kj7WinvRRZnpqfhmhvEdZrl9iJjkEaRrJdymIjUFGGqtUDOQPlCRap48f2KhyukgHsJ41D7hMVEMp1grfNl7p1Nx1UKhG0B3VyKOksSCcq9UZxTNuTN0WPH7dbbbnPRfCXEsipCT+MkgPeVCBGg6x2MO1ZrgfbNijuV8KcRF6o+lhFvJveSxBe+zAchxOKlZ2TaSYjLpfy3aMbsQTp0RN4oOkpkviL6QuSYlPONmDxFM8Yz9rX3U8+R5jmtYXLvykmntelG74fcwe554GdpLdI9+bUOEJ4bCQXkALlBgujnyf2RCwEiIkCiHZHZisLKx8GRiOOnnzk0ij2yYp+CGR91zDO6Zopx0n1VhNQw82sQ1yTU9QJ1OALkEKRyMONuAfFsvuxD81jn9cz38VzvpSR+6dJltuOFF6wMoVUIe9Z1t2yy2cSJXSgssD3bn7YIepnk3vFnrlrGuWE2gpHiy8W2a/crPNcDbHN0/30hbP1s4eL57MEGWIs9Ed5Qmo6II5bn+BIOtjbc8HLGT+LunWC91XXSPkzEpwg0ESKSUagHRFGYo6zVIlLVr+RcONyXpUuZnyFATp86iSBrIWcSxC88F3U4CrvZ78gh1Q2xq56+tWs2Wf7pQjv81Ev2pcefsuSYmbgOAxEV9DHnsi6zOxYBIsGOnn1tWbQfmeod09OBGGCqBcSdZ7TvuL7DceIAfUw7QF7bzv0W//D2BoCmCZDfYii8ri+dJkBe12Wb/qa3wBWYJkDeAjfhTX4Jb+/1702+uP/Nr58mQH6JANlx4SuuBP34wQNkxI/Z1k0bHMDvhzKpm5igZh2sAJFzUD8J5/MGoOpA4T7IAbELIFqRKoqOUa9GKYBCAge6aoDcqFgOawA86kC4RJkx+3RLB5Ct4NBXCfCuA933Pp5nX3xhGPUmsRaAZOMceBTFdY6s6xA/L7t72xZLJSpjkMPMIMCGXCmJxCtJEdWOQlIAcxQq7Xnziang4KyILMUjrQLYFCHSh6pd/RN+bOr18xVlUs8he/OWWwE9zGXb15PJv++Vw7YAYPrQyVM2zoHw4x+cY5/82llbS3HqAKo4vpt+lETLonC9thKFKwDVMIcZP1SKPQDJERy+fHDEBFPiij/eOGHYJOTAEO6M2poWAMlofg8RWNX11gnQnUTGvqfnKK9zIWp7c1EGUpIHBgRzsNoHCBJuq9dvst37DtjDlJYePXiQSIlJO3epwLyIAMiaizJyCDU2JdVXy2stO2ceis4R594YBDxOT+NQzRtUKXk0jg0BuRWAnX0c3JUzrfQBRQMpOkIbVpFDunb6VISCLPjKvtffVxNpIaJEqjQVurYDaugAJIBZUQnuEMVBef+nZ9vmz2LJ50CnsaGeAn3qniriSKXTysofAQQXmCxlWw2HToEO81QOzP1S7Fol8S+RHMCTIN9udIqUkvkeCvAsB4k6D66Qj51CXEoH4KuLn4FA0BiVo0RxW1JHCsxXSagAYQEFcVIIMgb8IBQYWnx6oFwN55Pxwf0N5bVOcL36ed/jvD6BE5nED7QxzhTHoTxtfA0OHNRBvBkXzzsfuM9G6FxRNJFzATgShCgs9ToACAgkvYwTQ2DCCH+v6LiszBxH2HVBVHmQG11OZn8u2esCBIZR2FdV1fP+yVuHdGnWAZgSdKT2Lvt844YNnDqJ7QAsjILYagREk+JYMRmKUxjk96rUuZcDtPLPBeBFoUSXwjGDnPkhwJL6xhqngs3lAN0GGKa4EsW7XMEFITXtimVLiIZbYNdKL9vREycByoKtvYdnHXArmf/+x/dG2Q+eq3ZRM0kQFtH0k/RBnM6A+JPTBkTLZauP8PX1OME6O/t47xAHuMA0bvwhM+csW0p0Sj0EyDEHDv/Bh1bbZBuqbuI8PCj5himzYYgtHxTKTYDD1XRMePgGunugwnWpTEsBhypx/zz00EPu8C7HQDVAgD5W4kYTEVLBtRDQ4MmY6GCuEsgcBQEiIksxVTrAx0OwXUT9KUBN4Ngdd95l/oyVFkBxEUlSgg9x7zTOA1HFgoJSb/J/QCA9TA7IUTUI+zvNNTfcKffcRbHtL3zsf5XuGVw+Uh7rQ+/DAUbXwYQbgMJdt4Tbz/fg5OD1uJiR6xEjIhfHpSxF7avfpa4VX8WKKSKPnyECUESfCJClywIAfxrd3CoARc+0HFHDdL3EQAQe3r3HKazDiV3bB/C+YvESirlRpZKhPsazI+V7K86PMfofFAdXWFxuqRCNQRBoq5flWaA3pfc4IkIgZI+dumQH80sthXFzyx13sS602SsvbbdbNq227AW51lFXa5VNrcxn+205Di6pomOVd849ev6Z7XbX7XcxPwQyh48BlJ9zhGE3jo5Q3EI3AeQOdjUzNvp4ZvqI9AOkPXiSn8Mcz7OnXgZ1bpzPJ0KNmDx1bYho23jTzRBdvW6+kxtE4GgWji9PHDRLcLp085xr7ZBqWhFYcoAk0CujZ13PQw5z0hjApADrVuYZzZfJAJc5uYpbI3qJufZplPePPPIHTn0ukukV5ukclMat6sNg7OXhKBTIJVV1JiRdKwB8Fs6/bsiQARw1CRmzrJ+4EhEE1RCuV3DZdbDeCMzfvGkdyuFn7d3ve6/1EV03AGF77nKJnaVrpbF91CJ8KWe+dYPlzQKw6oNMoNyggXW2G2C6tbGLuWfULhZPWDRVLrfed4t96T/2WhgAagbXSFEqDRD2g330bDB13nFbHv0mm5hHImznnkM2j7EQlxQLAUpvl7qu+Jqt25YAmtKJNODPc9gNsdlJ5GANMVWn7KN/9WEZFJ2CWir8V189xHwdRXdKmnM/phNndYEC5mDmirSZscTEsCbxdcVFpThoFrluguPHTjFPjdh9xABdgkQKZgx0KIaK+UvqbMFxutfjQUQE8oypRPzLH86yR7/MWsD+Iyoq3AHrZXR8qPcplrl9jNhDqaOTeMZFggcB4KfEh0Mc9QFM1zuyXM6FLCKLhljntJ7EQd40AeirjLpJgDzPZzdAq4gJOQu0Poq0VG/FgoVEDULUqcdCBKRqgqeKiBEIsE6o0F2ciuKw/Pn+RMUd4ZYVrOjHM7lq7VoItmM4o+bbC3S9KKowiDnm9Jlzbk5buXIV8zvEDXPhcYBxEeLJOBL6uU7qNFMs2IceiraPfP4CApPZzGURXM9ZvL9uouxOmg8OzKXsjcYgb7yZp4IhWBobmly3UvfAMP0PzZaeNQfwONSRNSrdVs9GQmKKVXJP8gtL6Ezopc+jz2bmLICgppfBp88SYuk44HWuwGFwlfeTf/YcAhl1Zw0Te7bImtkf9kLiVECiN/DaRbaMC2zncxbRWb2QZZn86c/vPIdDVM+OgHeJMNSBEUvMWRQ9VhNMqlcKi1xZewz7yfkQiiIt1QGTQWRYYWGhA37T+WcBxiI5z+XnO+JEpIQIkEFIC903rT26N3JKlH5jKips9WchgBgzvZDgilK5SCCPAAAgAElEQVTTvdV9lIs4DZdXGPsRxWOqF0Uuuxh+fiNrWhdCBrmCdB8JXqQbh44xxoOi7wZZz5xDiZ/Xxxidw3Ofj4tMbpf5CC6icH5K7FGI06OCzpwBRDdhXMtwxohIL5WQr1y1mhjUvTgbotlTX3PzlPraViPsaaiu4GeEOmBaRGobbl/towQtiMSfB0kkB82lgkLmthL2bQk8kwDbXNe1uN4uEzenvjeNTfX2hUIGBLJeuLg6nMBViJgycSQlQiLJ2dbAc9IH6ecch0wEmhtvrEmvxV3dWL9khnSOSD5/RQn6jb4s5y64LhK4YSwovE6AiBDQe02A+FHxeQ0EUiTOD/2dHDzBOHvkaKyGWGxjTRFhptcZz9crAquXZ16EewyCmwUQ4/k4DD3Yzy1j7PjyssL4GYnsi5768VMuam0+82EJ82sJIqdlCMGWrFnhYnIVd3rs6GFI1XpHICaxj37onndSwh5kX/3Xr7mOuOj4ZOKscL0wTlO5ZhHsgTq7eU2sVR6sMyuXLrKC8+ctRuMC0UULAqheOuXkBNF+UD00er8i30SOan4Nw+WkbiMRGdoPzGBNuhFBG4tzJRJ3ieIuQyBS2BYy1+HSQphWXUMfI2Ohjn1pNm477TO9DXKjc9x2PPGsff0bP7TJIW9LjM2ABOlmjWUPKkc4Tg1FRWp8qABde/MpekNdH0SbuSdniggRdKFncpoA+V1gjrc3ADRNgPwuY+M3+d5pAuQ3uUrTX/NWvALTBMhb8a78fl/T23v9+/1ey9/2t00TIL9EgOwq+/bkyy8+T5FzIyXRiwDJPG0RCiiVXIbhJDhCxIzKQ6W0iwAsC6fPo49Yg1aiT1TGqCgeOQDcBp5DjwOLAY2TUSd1oLIKDA7HedHmSkVnQoCUACxWEmkQAsBRBIj58n/cbl/dMxXzAu7J7wywg3t327vvv8fmZaWjYARExXnRi6Jq9YplNsQhWUpMlXieR0U3E9WcgIMRkIYeDg0q01y2ZJEDm3wBZdRrMA7w2wdYdrWo2EUzLF22ioMs+dhZOfbKz3dTSlvnejTqADwaicRZAAh893ov+8HONg77RHIArI8ALIYDyLU3V7reEQzj/BlvRbyOuSg+lSvvWBVUu6ABvO4OVJKtHKBQfxI90t7WY2cLim0IMCBdsRkUv2YCho0MdgP2xwOklLmi96PHTkIokcPe1kXxNkXfAF/KQEZoZhkcbF7cd8gCUdZ20YvQQZ9AYwdRCbyWEA5Z3nydXA8xLkpKUTvEgHBA7OGQ3cEhVsWdimdpw4Eh4kCgqGI7dGBNS02zDJTyAvMEvMpdMM49qeJwrYzl2bNmORVrA4dOESgj3HuVdOrA7gfAoHzmvf+YbRs/edmRYnKhiAAZ5BDbA5ipygSVlEtQFozCXpECyvFWibAAJZEXGURN7CZmSWTCqlUrXfTAjYO3+hocmM3/FA8g0kBEy1QEA8W9vHYpSgV0qXBUMRb63SqFVyl7FoBLE2ReCONrCBdCMGBvMIfc1IQ4lOoRrn/GkwNpNTnakYACQq5icZkoX7mHw2sTETB1ACrDEyg8IW/Us7IcRV4s13pUgDHXuxNCIgLV34i6ZgBaVMbdAPCaxoFd17kTwmFocMIpxhcsmEv0DQAzClO97nn0dgxBGvSgKmxsaCEX/KpTs6amp3Dfep1zYyHK3P7OfvLgS5yCXaTjCK9ZcTWKr+gDHBJooGJrkV3Kexcws3TFChcToWztoydRogICKB986YpV9gpxKFIBigAQaSMHjhxUihXbvWef68DQ+xapOYf4lQ8+nGrbX6jleic7h1ZkCKpzSCvFiIkonOT1SAmqPps6FP3qNvEDTI9A0St32ChARjivLwBl/ncee9yRp70QlQ/8yVKbbCE2hVgwqW6HeB8hqG1rifXx9Q+xs0R5zADMriu5ZKspQ5YjyZeDu8ZiAvdDIEgZYJHIpRmQZ+puELGhcRoAyitVq3py1LGiwlSNcRF7sxjXKjPWmBIAdTNxQwp/EFhXqxgmnCoN5G9LJRnCfx/BQQWD4UBYF4ElZ4Vy/gEy9O8ung9gSeSGiMEbBIf+lINKLh3lz+vfbxAb+lodHAWc6u/0ec/WCHthX7db4dz3Km9eJJdAXeZJ1xEC6uzirlycyFQZu7pTRDauWRVsJ46jBmXsiwARuKd7NNrd5sBiEchRcYBMPMPNAEFZgIgO+QCcHODvhoih0lgMDweAJoLsCgTIKArbv/jIByB7h3BlDNgAxIZI23MXS+2ZPcds5vyltpq+jZiYcNvx9HeJ6Vhms+hEqgDYr2xoJXatyJavXILzi3gTxu7BPXutDRD2kYdwUkGUj9EX8MQPfuyy/OVImgfZ4OMxZNEUl7cW5jOH8zsH1dMxiSr6KveYbpyNG13+/mkU6FI361kVWK1xoVgp9RUVAZiqm6FR0YPpSbYCYrsaMrxSBBlzRxDzkeJmdI97GDczIT71ZwaEj+Y8dWBJJS3HY98AoCauQIG2IuCWUvZdxmvJAsT+/jcft1Vr1tps1O0nKOBtg3RTRKDAOyl859N7Eh0XZuPMZa3EpwSh4ueu43oJgGw8a3UA7yr8TeOZv+uOrcSL1VsQKNc4RK6I1l7U+P/03efphAqwhJAE++sPvBs1OcR3XaF50q3STcHxGO+/rKgaQhCSm6n9WqvZO/4Ah8z+QpsMSrRg1pZC1ppuunSos7Jbbg61DeuXAirm4dzsse/++Hlbu/kWuqXS7TjxO6VlzP/Bnvbnj97FOoCzcCQSYBUnqL83azrgaF87ZNNaxq46doioU2cX7i/1HzXSUzEzI8fuuOMdbiydv3gKRbsfQHUgc6Kif8pcRN5AP8QxxK56ZpoQFARAdgcACMfwHFdzz9JR4B85AQGA8j84bpYjNz/3p8nu2fjE4+UuBlDdV4qeO4tzdIz1fsXSJfS0VOD6S3PPh8QQ6u/KTAJkZt5Nggzy5RmKZy6qxymWAMg5yDqpZ6UL8iKCKK4qRAMC/ESCaHz0899DGCtalxS7NA8CpR8ySQSkyqL9eX493bzS4MaSwHuNP7mKovn5XjyXJddKbR1jVm7ZCADuetZTEbLFONoWLl3u+jl2QU4qYlIkSQ7rnIDfOvZMTvDBGFe84hBkeSBxNn9DBNi3dgxw/yAV2VN0tdcC9uZYXTn3m/vhx/gOZL4ReN8PcB/EeC6GQO9CwBEaTZQnavAKopgiAXhrmFNT0zLc2iECpIny7HIEIp4BlHYnzUQg4WvpM5jvK4vo59qEOyiMAumXibAshzTPcXu8GOaUNn7POL9Tf7axJ/Pm/U1wzXwhFzTPdPNcRDFPK4ZQLr54frcIEF07dYBE8SkHpBxBNVxLkflZuFYT5RRiv6V+J+05RUoOqVid1507l9JyJkA5sBJYG0U8dbA3EbArx6oA5yv/RucFH+s+U+LmBs2a6khrY6+mOVjzr8i0qgo6dRh7o6xDGifFRYUIA5YxF9Ezxpqm/gQ/1uap9ZbITEVnss9SD8UQQpRWCE7FNcnZpH2yHC6rVq4g6q/DOZMW0wHSQlSYXr+6hJyL0JlUvOk22+yEOnXsHRStJHea9tY3UaQeyPVrb6pjzEa6/bhcj3LF9jMPihBKgrTw1HiF9NF8OgzZXkGXVQeilRkQvOr4CAOkH+B97dy5k2cwnWuNwIixKvdJD3tE7QP0tUGMw07WAX1qbZJLUOuS5jHFhd1Y17SH1Prn1i3eh9bAX0uAsMnXfm3KTjDllLz6rSn3h+6fis4l5pBASkINFzfJ+9bfDbFP1POaiaPlCmKgBsQbk7h7JpjsZ/OcRPBeuugDzL90gfEy0xIRwnQiQvHg9S5FvNPLfU7BVabBsX37dnf9FSvXhIMmKoEoPuawEByt64i97YTEL4Usms2etK78Gk7hJvvSZ//ZTh85Y0/9aLt19g3ZJKS9D3FTk+xD8lizxnBJXCm6zNozbKnJ8ZANkVZy5RIxe+kuJrcP0ru2rpP93Kgj8hylwIZVa9CwhDOsE7pHgexfy/idisrTfqaFtUcOaO1lhwa6iPlbipvFl75GoiNx2mmPqbm5if6ThtZGyKNEzhIpkC6jFh0K2XYeodT5Invupy+yN6XXq7zOVqxc7fbyEjRpHpHTlRfjPj0UXyVSi5enT4krXNTna30gUwfvaQfIbwtA6Ovf3gDQNAHyesbEb/M90wTIb3O1pr/2rXQFpgmQt9LdeHNey9t7/Xtzrulv+lunCZBfIkC+uudvJ4++uh813wLXkZCWRBkitoQI1FTdKLt92PQ2EPkRwOGwrPQaIHYkKsOFDtBVJNUYgN8QYJYO+cpFriZPXbqhbDoHmlFs96EKVCeyUggKAIryKI2V6twX0PZlHA6vfu9B+8MvUhwLIRLP4b6VSC2Voq9bvoi4FvC8gU6nMlfWdkt9lQ1wyE4GrN+Ffb0YBd3Ktett/sLFrh9AGeOKtrmD4kkpyf1wtgSSsdIB2OMHsaNogEHU6OHhkBoJyVZKfFRVVQOF49jt2fSfQ5X3ChEqH/jwo7Y2r9c+/Z9nIV1W0LlAjBFA1jziqmbEqFxbfR+AAOs30j8ybMEcuLuwzIcpkxlwXTFA4xAMbeRm11U3A5igQERJXVFPDA9xEOG8zwzIj8kJgESqQpdT2n3mwAFLTQHE5+Cqz0uFxQDFFDCyZijmhSMnoESD3fPQe+1ZOkJaOUx54xS5QDxNAX0Om4hs8QWEnwSkHBsFNAQUFJBbRjRLN4d0f5SkIolcOTDgraJH+gHLFI2ThWJSrot6DlKVgH3qUNGhS6cggeyKGdKB9DQxHFKHTtnn6RrhAFlN5IdAhnDu38ufzLI7v1TlYoVUYp4KmCAHSCmqXG8OvvNRJ6rMUcDjWspjRbIIvFiMEr0HAF8KdilDFYnVx+E3DCBMLhZFngiYP4lDR4WNEWTKCwxWt4KcIi5SQfn9jDwRIJmQIXKSCGBZu3oV/wx4yz1RVruujdop1d0hIGGSOKvV5MZ3ovKMBxiuRg0Yxu+KQNWrQvUUEUY4MeRAKQSwGxxFSU/BaCnK3zjIsQ3E6XThMlHvyGUO3vOJvRhClSpArh6AWIB4Mop312vS0ctrxk0BgBIbSy4+BF8bRF0Uh16Rev0o3IcGpeb3pjAV1TP3a4L7LsX50mULHSgxQL7/5UuFqGTjHJkg9Woc4K4ysuUl0AFaF0ERU4oCKQR8Xkh5snK1BQxVofBNxj3z+Le+Yx/92MftVQqj0yna1fP3KtEYAt6aAA0+xDPwrW992xWJ6/5Kify++2bYzn3tzA8+OKvIDofgSkat3o9DK5Qor1HA827GhD9goKLW2iA+GyGOfIlbioLMSAFwuQrA0oSrYsnylS6C6QIRFwIT//wTW2ykMZJnH+KkqsJiiKPwgWhQaXkwvQc/3b7DVq9bb60VhURcrYFQBEQDpDyMgjoKIFEAmYgKkU4CG3W/LpMfrjGszoEIrssFuhxW0QmhCBjFYyl2JZ2xIvBGBaAtAFcrALQFiGrM6ZpJFVkMgF7NawVJMz9eiwd/Ks5FcSf6UITJddmkmw8FAokQFCGrjgoRfPr5jvSYwnycS0QAgp5Fpyjnv6lTQkCcU9byIRJEHzteltNOBIivi7kQsaL4p6m0ranydW8RMTwH+nnrVwbY8y9UXXfWUdoL4SOnVQz3rPrqReb4Gai+Q1xOvIp9cyCB4plrhnBhTag8VnE0kLd+PihNw2LppjjMuOfn45568ME7AEw8rbP4CtFnxLThBmjqHLKfHThlMzJz6ThBZUpJ8m03r7ALZ4/aXEgz5e+3A3R/+4nvM1fnQnAssFHFtOAIuf+ue1HqAwgBgl/IJ/4PdbvmhbVS4y6eR2F7m9Vwz8ODvJ2jrr1zknvX4mKt5pATLxBPZEg6Clw50s7h9pALIwZQVXPTBPO6rrk6BlJxxq1etYzr520lxKmpjFyZ+SIzVFItMFBOEcXP6HnIhtiOAIASgKqS5n6uzWYiUo4dP0JHDUAcrioVYjcRE6P5Uh0RIl/ycAaMMceo3FoupCSefz2jszJSiIpqMm9l4I952oULhTx7OQC8XnYcwqAcMFQkTijxVNu2bIQaYSz04YSCXO9nfmruGbYv/HCnTfpEW+CYr33tsx/H0UIfRG8dqFajjUOGD0GytrcSudVCxj/PSB/zYWx6nF0uAZQOTLQzlU12oaLPZkUbxH2gfeBPVkNCB9CHMmBHjl+1yzAmm++6xwKjA62c67Nr10G6KJbZB/98K89pLwTBTHt2+y4IpWhXmB4VHUI3SSfjsot5n/kNwHQYN8DMzNn8+5g985MdiCTC6WK5iWi/LPMJoI/BR+S7PwQwnSmntfbH8H0QOETmzV2wmN9bQ+9ECG5NwGOIiwgcHR2Af7o/7X3e9sn3JlB43uCij0SCpzOfaX5Vt8SpkycBYqdKgRWfGMr9iGeubIKcTgDc9B7j5xHZJ6JWRHcQ99aP+dKb51zRR7JWqVtAbgbFXnXzLCgerQGAvg8nSBivS58i8OXCi2EN6GK86HtFpLm1gp97CZeiOmh2PP+CiwRLYc+i8u1QogLjWLPUUaaOJkUVBqPGPki/Wi4k+CgbJYH+qYzry5ADmmNudDIofksFxnJwfPw9UwTQ4z8bcGt+dGQInTKsb8Od3NcUM6IeJ7hfA6yRgcyjo5AasZBBozwjLTg0Bkgu8oRYPn+lhJhD3B+A4BJIqK9KvUcJyan23R8+Zd4AvPGQZmtu2moXzp+09Usz7fL54zybS52DpwkQtZk5OjIq1sXqKUKtGaDZC1HEgCIPcT74y0mhomqeGTlH2nlWJIZQrJecbALRNR/K8aC5PJDrqH3K8ZM8c8zVgbjM5hBhJELoCNdJQptcnvEiStBTeU/tOHdEjmm9q2fNVkfLoJwBfCqO7vwXIEf4WPiJi0TvJTvSWGuryO167qtIU0V56plWFKnubTlE1epVK3DftFoK+yFf1vNOhCOZKfw+7tkw83Q5c1ALz5gILDZErodNkaPnpPpnXPS4+FVv5pEsiAhEAqyRucTNJTIuzxAJp/gvvQ5Fg3YyHga4/gtwYqhIXvNRFvNyJySOhAuKeQyCfKirKKFXgt4YgHl1V10uKICUw8EhZxeuNkUmJbFHO0XkVXxcop06QfG6SuiJj0sDiB8Yo6MKsFxzrIg1retyqPoTJRXLnFkIgSSBhgQFEsoMcw39uZda07TPD2BvJDJJcUn6O+0j9af+fUyiGq7DryNAPG4QIA4LnrSib06RH1oWPeQe5ncEMl7kyOm9vmfRPkd/JzeeP9dTYp3zuKS6iGgMZWxo8U3CnaoYuTmIt44cP2pxzKPX2KOpy2UOa0MOpPaun79ABCkiKsiHY7hP5WrW2ImDKFm1frWdv5Rv5wvyiRFbTMl8BvsxCDbIuln87AyIk25ESaWQy32Ij3rZox86yTVOy+QZCbMc9rDqIHlpz27ndFuE87G0CIFWKs4UziHR7OEDIEzaW4YQ07QTkYhbThFYEk+I5GE/K6JH4hQVvgexn1THnjfreSSiGu0VEjifeXGu6Wd/6c1OKQORWTU9hsc4syxaspA5Elc30aqevI7MmdmIq8Zx0Kdbc00rZek+Vl5ETGjXMHvIIfvkpz7DfEWcMXG6kfTb9XKeGEGA4O0VAM9B1CaKKw+cKlN/8hpd9wfrFq5lFaLrY5oA+U2Bh1/8urc3ADRNgLyeMfHbfM80AfLbXK3pr30rXYFpAuStdDfenNfy9l7/3pxr+pv+1mkC5JcIkC0fXToZB/C7dOF8qykvtfc89ADqIoByVOfXiq86G3c7KjYVWat8sBtVYCROEAFqOvjoICvQUSo6kSCy0yu3WaSESiirAJSUMy8gYYJNvDJ9t2y91Z565jkypf1t4+at9sjqAfvQf1xzZXyLKIHNBKgqL7pEvEeG+dGV4e9JZBJqKtnRJwABVBJZQ5TDkeOUtaPovuve+5za78ArrzhXyr333MnBACUb3xNNd8I4SkhPUQjKWubgMsGmPhTV04njpwFngzhc5tqpC5esGiBrmDk6jYPnEAr+d98WaZ/52mmnuKrnUHrr5g10R9Th1gC4osQ2HZBgjGsi54AUsBOAQF0osASsqAuisbaRLGl6UupQeWKdv3qtxsZwxMQQpRIYCKDpw4EDhW8ebgDFQ/XIMcPr4sLYczte5MCaabG4Q65ykFsAQTWT4uirqLculVQ4VWYPitkduw9QVhpDlEU2oCYZ4pAgozg/VIrYivKwnwNlK2rvENT3UrIqqkeHKpEfOrwGAbzLRh8OMHGB+Agp4s9SpCjAVsCLFHI6XOtQH0xUxlUKOxVHIaBPDhGBBzfy0RWRsPsfMnGBFDjl+TwASv158NUDKCGbABRWUlo/w+W/K99YxeVxgFMCm1WKWkichn6GFL5pZPjLSaK+D/2dDvc13IMgyAcdyF3kFddZ71edIzoYh1ESKeKlAVJFCkkBHerKEAmRqCgBohFqqisZs4HkM1N2ykFxiHEdQkRXWiLlsQDEx3E8pfLPkYAVilxTrFMdgFwqCstmnBnB4fHkax93+fj6vXeQz694i0gcUwUQIHrP/nTByM50iW6JZMDmSGINengf3d3EcvVO8GcPwFEt8RgzeZ8JgGZNNgPCcBSyYITxWUk3RxQxWIpoaOKgHAFoNkacyQpIg8G+MQDYk+6ArDJ6xV2pLF2K1Cv03+gQLRBG+eSRvEcRHgKEwiAApFhVXIfisPbtPwARkkZHQYqdpTR162134NRqte3P7XCKUMVd6RnX8yTySsEHH3x3FoSFB8pDXElc/2zKpJWtD/Lhil5LiwCiIb1CUMJePHKciJjFTqUpx8pqFIdN/PxyCNLk9JmWnTsPUuNZwN9xwNpG+9jf/LV5BJTaQDXXDheVP2PUg/tcy7VQ5EsDRc7jHMLTAGuzyOLuw601BDjWRUdAK4BUNCCjrqsIHJWgT3UTEUuj/hli84YBGwogOGfPne8ibW703AigVmSJcrdFQChCRMSIcuFbUIbqORIpoXLzYtS0obFJKPVbAHgzXQfODReIWAhXACtET9gOfwjE0cfUn1OqSqd+/TUfv3iAvPHPv0iEaA6dcp0od534jOuf7t/5uXJ/bFjpb68c6XHPzwjPvwg4RX2p4ynEi5x05io5ew4ceBUwKR0gJY3ibAhHnmnFuHUxt3ajDO3tGULVTGzP1XIcCueJ04uwP/+zB81rtNs8FIHHdfD3D7PiymZ7/uBZS8tdaEmo8Vta6ywqeILi2UziAonfIou+l4n13x97jBitGXYrPQWgLVZAdM4yInOCAN9GhybsxRd3MRba3T0Q2JMDCDXY0wyINUZ/g0j4QMvPL+c6ezsALz0DVTpzgOYgxcRcIwpE3RtSiqsM3RMwTmRRNs5DudUmiHjcdPMGXGtdduTIEcbVoANQlyxZ6vpolqPS1p9S+4tEk2tqAdEpismqA5SeyXjvxY1xmlgV/X0ODgCpkgUK6nsuFlxyXR/bbt3mlNI1PHsFAJRSg9+8ZQuF0Y3mMwRAxTX2MF9XpOvlQ5H64lW2/fmdqPGJshNRxbq1CRXyQEez+RF914djIYx4xZKrFfad3aesrnnAojxD6Kr6EHn4WD1qr1hTQanFhzDH45K5egVCxDvWaiAg+8mMD40Lter6cRv2i7cfHKT3Ao40PtTfooOH7DP/eA9g70Xm4gnbd7DaogBxQ+h5ahsCmGdOK6Xf5e67b7L1Gyiab6drpLjPrl1rtPV08eSuXW41l1kXQvx4H4w/5gld56ee+ql95CMfZ+7uh1hpsd2sUVnZObZy9SLWaw9iXvx5LzjtIuKIMyy14CBcJUUVEJwbef9Bth8idhEutNMX8y2b2KC9CDQi6I7QMxoSmWJ/+0iCPfov55wrcaYU2lxnkRESabxInr/I9WKIX5Hqjrx3EYnmCAJ/UxzUMDpnysyZM/0ASNWr4CVhAONFcT8CffU+BJ6rKHoZxOspIqi0XkYwlwbx87Sm6PnPIJLKdYeog4K5TX8nAk7guwhGfZbjZJiLQ0jANkyLrcUBUks5N0YZu0aXwdz5C+0HTz4Nea5+Fjo1AOYXs+d4gW4QxVCqF0BCgE+8L/u1mePvv17K/JsNOJ9iOynXvvuOLZA6fXSWAXJ3NVlTzTVLYN0IZUz5Q0bLdSYmUG6mKO5vN0R7PYBuB/0eJZU4YFgHBOaLFIhi7I+jCJcz1tMfgBwC5O77H7SfPfOk3bYuz8qunHfReWfP5kNeQWrgSBVR7cvXql+pB/eYN9dIeyhFGIVDZs+HFNT82gNBJwGD9hoSSshxqrlJ4LoKutX9pGf5AsRsCftIkTLR7DcWEcvWzJyvHi11YmQoSot5WpFZWtsuQm7rudeeRdFOcojkf2mxu15z/+qM2/MsRXwTyN93c2/l3upkT8GFcU6LKu6NorS0X5CrWe6KYdx2cvlMQmYqVrCd/UoM0WiKyNS8c44YqXYIpVgU94q9C+BrnGofwPoisXoC9HvZXwiMj8dpGirygNccz/XVvJAFKF+AkyECslUxaWfPnXdEmUDxDokk+FlyQSgqSa60amKaslMTER3Es8dDWIKYQHsmkfsLiduTkyQW17DK6JvZS+QSjSqhwOlTuOMglrzp0esewhXI/kckRyq/qxECKBnnsYhk9WQpAktE2yAEoDcPta6vyHmR9LquWstuuB9v9H3ccEG658CtdFPOgV/6kKCGfYLEEnKU5H9lgS366EX2waz1vGft8fTztW+Vc05k8A3RhubxBKLDpDk4evgo+wxctTxbXuzlJWbIo3g+CeecCtB/+LWv2krm4HKuz6b162wUInMGY+rJH/8YomMtwH8wxNBJrk2bmz/WrlsLmT6bbqNT9tTTTzKvZDp3XDq/byn7uUTc1bN4Pr721f+0i8zBafSRSQxxGUGYH+NfDpAozjjxzJ17DuznHibxsyJD4dYAACAASURBVJsgUdIZNz7c73CrqSrjLONv8RFpdglHpSJmtQfpYC1SDKieOe0ZRPqI6NXfq/tEJJrIEZFzKr0P8Zc8xjiH9DpCpepatVvrBulfy8rJQhR21WbhUJS7NZHnPMAT0qUB4i45ExJ0FFIEpyyvu5jzzuxFy9nfhEM+KrnV0z72sb/HBQchEhGPcKvFYqOSmPOCGXd1zDNyMeNsHmf+RFSmeUnPriJYp4ikqd6y37UE/Qap8pse6f+nv+6NB/Df3gDQG3/9/qfv+P+2n/fWHj9v9vP7v+1u/r/1eqcJkP+37veverdv7fnrf/v9eaPX31//838PVw9xzuv/kItZZ5T/czjxuOfTN/MjJ8jJjkWtlGSLiCdpqa/GOeFpFaVFTrEWrBJRDuGavpS7K8WzuhyiiFXQIULqZCmlBZwKlK0CCMjIzHaHYUUDXEZVNi9vvjtoFuEGSAZ0KyPD9zIKwj96/5/ZEygNf/xPa2zDHz1nH370Q0QYoZ4m+io8CJU/8VfhKDaDFbkBqLkA4FE5xCdQ0LWiZFy6co3L0K5WpwCgViAH7wV5c12fSTo29H4y70WA6Gc6xTUAy65d+2wR2eMNxDu4InScKl6KSgFACwRICQPA9YNM2LrSw7bv7SIGKxbQF2Ur/R6L8zKxlndyqMEpg1JxvH8QyIKLSqxAB/EE4UF+NgTw0g4QN4bVPSQAZ0V1E50U41MECARHEAfWSdKDY2IgjAK8AUzoVwFAUcySSubrUV83o25rRp22bOVylGWoUnkPQRySmygjHsRNMoQCrJ5D0M4Dhy0IdX0yYOAIAGxaRqpT1OtGd6FA1/UfIBJBpbI6wKoIW6SESi31+sP5jOKA58M1PQ8g2QSZJRLkEgf0zKxMVzaue3eWiKA+nCTddFOIAFG0VguAhMo0pbDWoU1xWMrGP/SFPLvzi+U29zoBcgJFniKj5hJT4A8wmJGe5gAqjZsS/hQ5oTLvG4XQApsTOPzrfQjolIpSh+5R3odOiQIgZqOIbGyoc8p3AfQe/N5FREsotkIKUzlE5ADR9+pDUQLqhfHkuqizQ4XRPuqa4HcEAQwkkK8cgqOhoRZlJIdf9bzMhAQI5L8pZkIRWqMQTt5+YXb8xBn32kT8CZgQwCygXYRIpq4/B0V/8tdacR4lAnyMQUjpv/lRRjwx5g8Z1AaIiNIScPKmDavd13oQjzROBNYIwNRFlPC5ufMhiqQsp7jW9QLEABxFAmL5AAIXONBVUQlyfcxEqR7JIVTKwSpcJ1IUOocC16CNMRTJmO7jWgj09kHhO8izq0ggdR9kQ6rVE1uTnkW3BhD6DkBogTlSv0eiqJ7AMfOB+5PcNbxUxLihI2KUODhdc5WyT+JOUbxMN9FxIDCOXKlGXR/BWA3ls7ykzMWezQSsqwQIDABAugyJljVnLvFbh1Et9jggfzmqy7W3xFp3pR8uFrp0OJVX4LxoA4hP5PDdRexe4dViu3sTCn6V0UN6yFnS2zfI/al0UTOKYlMHgXKzR7jmIo9GIVMUp6aYrQLmIamuvQEsZpAZLgVsuxTSjAUpT5Xf7qJEANImeR7bALOvUOycyjhQhNb5S1dwXUVaP9EiIuUUXaFYHLk9nOsD8EwA3A3yw02zige5ToC4iVfZ6L8wAf/XyfzGAvNfiZB7t0Xaz17uFOvhvttFX0k9qugtkR98an72hvTYvDbQ9h8BOBEBwnWUs86RcADYscTYhNHDUgEA2Mx9zyTmSaBugDLtAacGeUYEmLZS2qp4ovomfqdXEA6FiwBFyyGDM22kq9HFDU22qAeiy05eKLGRwBgbVS45z00qHQ+h/iNWcO64PfLe91hDVR1FyMH2Il0jYx6DdvPNGy2N8TfEvY8B/OvkedDve+XAIRxg2Y6o3nrLFiJjKOf1o9uiuoz5HMIRULC6UqQURcq8L7k75EYbUUE9c4OcG14AUyJGFEVziXs3iyLcKYIkGiX/bOZAuUjacAsRMQP5GwoIlQphJgBUkVeFVwunosu4TyKBRcaoePkMpLDGk5A9RaylMCb27d9v7+b99QNqDnDtSpgnfHjmwrnWGjMC5lQgPIu5SgCsiA2yEW2M1zk2Mglo1IcDro3vZTVA1X+V6JsZgF5zWYOzKQzvAURrpmclh/VspA7lMa6RH+45yfNTa/es22qbl/LMthH51HrNuiuazAtzW5BfCGsy6vfRCPq2WHd8AWtZZ+qbJ61jBAKJCJbShhFLgbdcuzTKli8WyTth+Rerbd9hs7vevc4acGLklwLgMi/NAES78/a1zK1hzOHV9p1vvsh8kowj5P3EtuA+QJzQP0gkEK4wb8jiWMj0F3fuwh0yD/IXdxVr1Sc+8Q88P7H2Z4/+MQRZKC44VPq4FwtwYE6Me0O0EW0zIxUQu8gWLFnuRBNag4tx0MxD2fyTZ5+BwEetzDMdG5tiH3t4hn3xh1WMsxTm1wTn7lNvw0U6DLSmbNu2DTLtRbdGheIS0TykSL8gwMPYMMY57gitGyo/j+HeBqjfh/lyALBRz5SAZBdRw4Mm58ci4m0UPyVSvROQWES7cvmDeO5jALs9Nc+q74JPRVZVqkeB+bSR+VsRapcA8yUcyJ0311pRlasX5vY777EuiILtO37O/D2buTycLgLijliH5bjzZY3W3O0FSa+xLjLnnx5dYC9dCMMJeYaxG+iEC6uWr7BvfO0rtoZy+3mz0+gsa3YRdUM9bQCuuCEBboOJqmLhsg5cbBi53F7Hg3FSVFlrXXSJjdIn0gmY3ADAL9W/AGKVhk8CgE940jUCyLto+Sprqq2wnCRAW8j7IMQQl3GPqIfEGyC2oandEZ0huFk6uRdNrFvlAPZRuCyT6NPwZA+TC+ndSBSewPUy5naRRVqf5czU/KkIQhWJ10Ca90BkK05VzpQ0CHNFkSliK4D9ZQkxp3KLaL+gmEg5b8qZz7QHkSPy4peXuWl15Sdx0DAHilyJxpGRLKKCexSM+1h7pQ7IHpEqcnip90V7HZEfchapN6ocN2gIgLrmVu1b5BYahhxYDmEqkuoUDpYAHAhy1zYzLiRCcEXv6rRjbWhGONSGg8QB/uw5JIxRhJMckupWi2cfJbGJ4khTEHyog0VtC5rj5Zr24B70sM9QVFIM9zqEeTuI8aCOPpEFAqDVgySXpsadIthqcJHJyZvOHtsLEkt7hp0v7rSbiSw7cfqk+UF8enAvQhG8qOejDydeGmRCBHvAw8RhKk5KooQxnNIa/yqfl7tDr0XzohxX2ovpOXGEP2vbayKAXyw2/xUEiNZFPwQqEo9orSp+bKVt+lwNAhJc4vwsCV/0u5q4bhqD6sNQ/0cLhIiAdrlAOjpanYMjgWs3iWPhGvsL9VZI9JEKmTEM6VZCr5ruoaJQI9SHpZ4PSunVv+OHyEWxWt3cvxDGQQDP2mwK11cQr3sN188LxAFv3XKTc3FX4zD6wwfux9nKOsU9/o//fMza2Md7IsLhV9PHF8Q+nDg8NmHRMyDfiKZr4vkJkXiGvZNcvm2tuBDHB9lz4xDz5rkb8rXCC0VuTCr+U0ILdRspclP7No1ndYIMKdqUPR7Lwmsdi17sXQMRTY3xvXV0xYURoehLfKII25qGGtxluMO8RiHOorm/wbhkzhL5lwHVTqQYLvQo9l4iUdTdeATnrO7xAHvO3Jw8YljH2Dt72d987FOMRx/GGqTkgAfPaw/Rp3NdtZui/WJjQ5iPcMIxlvUetL/Qh8aRnKYuAk13VzFa18UgOhu+ZpH9byKg3mwA9Y0GEKYjsKYEQtMfr/cKvLUBxDf7+X29V3X6+34fV2CaAPl9XOW39u94a89fb+1r99+/ujd6//K2I0Ae/d77JnM5AKjjQkBwEERD/qkTZOVSBNxQS2xHmosxiadUUCr7BtRlfRyWpf4K4gDQwsFR4LJy+I+ikgzHaeDNQUlkxygHoiJUWD4Ak4oviAYs6AWkFWAlAmPr7XfqNO46Q8orqu3zHySHno/txwMBukohHVpt7cqlKPWJ1qoss3Vkt49ycBE4sWfvfg4KvnY37g9P/rxCIaZKMdMp+FVRegZkjpTOFcXEBUXp4EkRId+n+KITx08BmKPBpdBdMRyKbgjm8F3HIdaLg1Y2QMWZC/nuMP2R982zmraZLv7AY3wIUoXYJEDhCQ47XvyMPmz5kxyWFBsWFIaCGnJkmEPpKIfZUSJbRvrGrfBSMWA3B5UJb+snAosKUw7GjQCtinbydYoxRUiVXat04F47KsmW9m4AEoC7uGgIjEHbxKHsDArBlWvWWxUgwsmLhTbk4WcnLqL+pWg6MT3DZVDHow7s414qnkrRAQMcKEV+DOlAy+8dJ3YrlEO9Dn4iPqIAh4K5V/0c7FVmKueF4l4E8AkYFhCzAHWhVGp1qFbLr1W5e6zCbSkxswAYpX6WC0Qgo2J/Xv3cPLvnX6ucui6UQ2gJzgQ5QFJwvgisUpyVVGNlABkqNF29ejVgQ7ktQsWnB0zqNaltdb+Uny2weaoQWvgjcQLcqxYiYZJwajAQXQ8HfB0ulmAcFnSi8DsUp6WxptggHdilZJTzRMryMQ5t6k8QfCqVZwAAlgpP1WXuBXAh0F/9MWlJCQ5saAfMyULZ7gkYJKVccQkRXQDfcg/oOqgzo5vfFcrP8OcZkltqBvctCiA/AOJNhcN9ECBJgHzAF0RYXcG1ACg8TIfBuhXkcuPYkPpRB1LiCS6cB7hFMS2QohIQsAPQLIPnUA4HfxTjpWSuC0aXWlzluvEA/ur9EGBQQWyNil2lgB2EDFIkkw6rtaikFakGA+LIx9TUZOfa0oFb5Ed5Ddc8JML2o65U/noIhOc/vC/dPY+N/bkO/FKmfCQgjIfK5LmucYy1Xt5XbU2VyzrPE1gMEHHi4CGUlhusj+epDZA9EbKBMAUXK+MBEHf81DlXHOoHcDWk7gVe5wg/+91/vNj66yll5blVUbTGRz9lvemA4n50TVSTVb9sIXOE4k3IsFdedRsq5msAh4rcUn69gCwpK2MB/eshyLq4dmtvWs9jSd46zqBS3rsKQKW4lIpRligBjP6Mc6lhFZ2VDYlTQYSaSDZ9/xDXU+NTUVz9ALqeAH2KVFJMkoBylcqKQPEANBNopOfMLfPXyY8bpaHu8Hu9r+P/tpRp/P8qF8g7tkKAUIzuoQ4SwQku8sphZe5j6g9+E395200htvcw5B9jfIRnQcCt1Nd9zKfZyUQsQVLsx/0h0E29P+O8/yAiOoYF8IN0+EGU1VbXOwX/tapmXE/ESdW32YMP3Wt+nkQyjfbYJGNxHOTHYzLQvvLYDywwMduSiPzhCwDL59jLP/8hUVyLLJs5oKtrwAYh/p7ftZsOpgBe5aj90SPvxhHRAqEG6MW1O3LoKMC44r0C7Z6773Fq/lb6H0bIdB8m1qP4CvMxausA/1DbfPNW7i2xhgC5I5BRJShaBUIKZBbYPYPIGpHkUg/v2r3bxce4mDScUoW46QSSCTR0an2idZS3HoXbQwrwn//8584RJBJNZJjuhYC/fNaDPuY4dQQEM8+0QrJqflTpukieXkhPRWRp3HUAaMUwFwskF2AocrcUUnB27iyjbIvi8xYXMzKC66WhgXLzfHoNouNcBFYcjrEH3vUA46/EfD0hYfjspwcqnTW4g96qq0299vjjz9lfPPKQZUT4WPB4ifkPt1tLca1VFREfw5D2D4gEOMWZqbUpcBBQzIv3iIOpluXJl5cAF5rOVLB6Uaplp+MYJBj++Z24FXFxLICQff6V4+5rZ8/ztGWL8lhLw235wjhAMX/71Kd/wDh4wNbftA7CIp/uiiKLYU6VsyGL16ixPszaqLg7/0BiA4mKFFH51a/+ByXMK3AS3My6cRFCOdvC4nD9nb2EG+AKACTECy6vWlx2qzfeRLQjHS+MxT6U7kPMNyqHF+H4RUiAbz/f5ub4RbhwHJnPGneS6KtO1rw0HD3KwFcZdjT3QEXmIkLkyFFvkb8njh0eIanwFfUWzj2UAyRRkYKMQwk6FOOjNUORas38u1xCcgtEQpY0QmpF8qzomUmECJPjyov1qQyAVSroOXRhBEIyi5BTB8gK4voGIDpOs3aLoPZifWjnvqynK2eS9aQcB0gVfRvejPtYYnbKAPLl1hCZNMr7/si7ibO6/nGiIsGeee55HBP0P0H8LiF2J4a915kTPDttDbZkwWze3wgxTzEQOoDcXBs/5jcvCA4YNshKYndwM4QBHo/QITDAXFZa22QdEF7tPM/qPFKRvdw06sPQ2qK+I19Afi9en6IPmeksh+jGaAQgx+itqawB5EeIgcSC5y4NkifPjh4/BgEJSAthFoLbYNXq5cxLgLdBoaxd1S42Sy47uThFzIpc1qfAYBUzH0WdH8FaFQRxI+fwfCJXFW03RIyT1ro6iD25K/SMq79KTi+3NjKfa+0TAbLgr067dUC/Q3GayURf+TA/NyDOSWSvKmJKkaiXr1x1k6i+X+SF5gFNpiLIK6rKHQEiJ+QQa5QIDMKg3DVXTKTICk9IIhHzIlTkChQpIbIlHQLzLAXvcpvFEuEWzphJIGKKx5kCbwqrWRtj1TuDg1hAsuIcJSDy5jWEsq6oZF09IAPsL4Z4BkSiL0CIUkecZyZzajPrXCUulTDm9hyEJnLSNjInltEl08GY38j6O6L4WcWQQQBrnt+PE5fwKoiCNMZokBNByEGkGMR6xdIiDFCfmFw2ci7pWVYk04010hEhWnWVM8qH665Sdx/ziz61+EnI818dIDdAMREg/giLtJ+p+e4G7tFF9xrqWZdHeO+uA4vfKnJaMXJ+jN8A9lQiDLWH0b1tbK53wp003Nd+jM1q9syK3dN1UgxWN3uvKMQs2dkIlbjvXryefuLRGtW5w99Xse/24n4mxREVFj/DrtIpM8DXrVm1CqJrkjNKpK1cvgTH1xHWt36blHuEMRrFMz3EWrMd8VQL12bl2jUuInCAaxCMAOnYadw7xE5N4t725rwzG7Jd3W2XCs5yXSfpb8vFfYRAo33UKkvYLzmRji/XG4cy4177Ba0zIj8Ulaf3LfeP2LdsBEmK5/Rhjo0j6m5CojL2/wYhnpyY5sZgGUS5b6C3LVg6nz07DvdQHMEXL1gcTi1fXDL1RGWl8OzMnJkEcZzoHOetjKHvf+e77J3p9kmh96prCNfKIrt5E+uvfyzXPIU9E+S2fzTPb6CbF/38OLu04UzUa73e/yKhgIgz/bvG8jQB8uuAirc3APRGAzD/PQT0dv+Kt/b4mSZA3u7j73d5f9MEyO9y9d4e3/vWnr/+t1/jN3r9fdsRIF/c+5nJ7MwMq6T8OYDNdw1gbSl9FovJ0h0lQ3ru7CzLIuZhgMO74m6qAQLTsc4noEir4rCuEstRDqabN29BuQc5giNCYLjid3QwvQrAPZeD2xEyd3Ny5rhy7LMA7fxHbOtLULYlctCstYMAYDo66QD57H/e4cbh579bDNjNIRaVeRi56MpS9pWaHrBepcUCH++4824OE4BI5866w24GBMgMQKgUcn0rUXR1oXpeQQdCEOBNp3Or+KgCwmUIq0CwBzTI13/qoM+uHlAG2z2Z4q/iJulADf2RP11oF0vCLJUDtDdZ7E11pU7l3wIZ0IrC0wfEMRNQTOXjI2TwepCx7AHA5o2qtJei2xaAwyLiSWIi412cTAf56B2o0UtKr0JWUAYdqIzfCMC52Y4EioqZQSRRgcvgLuIwq+iPDKJXvAA06gAopOYc5UCTX1RuCTNnWxm9IsdxBARx0EkBsJPiVQdmZWF7AOIMQDYFETnRLaeKEH4KGgVkBXFoiebvYyBBpEhspl/kKhFB+nuBtAL7YgECEwETM3CCfPu733FF3W2tnU792Yo6VVndEQAGKiBO4YAtJZ5ABH3s/ocse8836YuAAOkDvFKUUiwHUDkHBOorsmGqiDPNuQ0UGSFFr4pQBS4rF1wfyptWNImKN1XwGQiZE8xr7KFvIh5gIZH7FSxVIaRPFy6ECRfZNFWIq4dVRIDLqAZolwsjwfWAEIHCz9dhXQClvl752uoQUdGoyI8JvkZAcQBgfCg/X1EnIyhSB+kq6Iek6AI8ncrqbiEKZ+71aAgOr3yfNwfpFMiThDjeL9BQc6OcKuYU0SOo6o4SDzU5Mcjr9gIIRJkMeebFOBqCNOuAkFPkgEpM1xG9or6UAO5XJAfzXsChyXFPIrKqGZuAm1wPOT+UCy/1aSZAr9SSKkYX6KO4JYE3UlwqukfPWgCdDiV056gQWiSUejPik1Ktk5gpxZ2UU6T8qfdPEZEvngtBye9pczNTAdZGLf/kMcvguVIETDD3VZE0iuLQHCCS4CaiXdTBU8d1iQN8HOb9SGUZAhDVDqgRxe/pg9jbvfcAcRH8TqKofAGuswFOf/bcdvubT95qw22xXLMJ4veKXExbG6Bmztw8not4gFWKakc4fENAePDZLsC0pgEiB2AcYnMeXycASPc7hrEh1W0Hav9M5rd+xocyxOUo8eTZFKDkC1AhEqOVeUHRJZp7FHd0C+4DkYRyConcEZl2DTImCVVtKZ0+ETEJPKsV7lkT0StTneLgNFYFYCmmSsv8DbOdgCQBO+5vf0MHiK7/Ly42IkCeUxeI5illc193kUyJLG+4SkSeTNhdW8Lt5YOAP4xxEWCKdZGCeaS/2xbR26CIsb30Ly1HPT4DEquf5zMIoq8fda0v10WOjFJIvtAwimF9w+xqGc41yNY7idnxHG8CyBm1QUDbUUpWfX0j7LHvP2NDAVGWxvWfBwBTXV1kqbF+1ttWTyn4ahT3gFr0Urx67CRgvF7jmG1ev8aVsus1nYNwVaFyfv5FHBu5tnLFaqIBcfwB6DVy/duZyxKYI/fsOkwMXI7rbdF9k4PFizlcwGghMWueXBu5RwRWL1+5ygGbhcQ4ikBdQZdTA+DuhcLL3EfAM/5OilX9rLPnWQsAspfzNTt27HAk2HzWLI0JRQYJ1NH8oyg1EUlycyjCT8/Z2XxIaRxGQYyXdMaZen80f0rVnawyZr5G5doaPxnJdK/w3r34Wd6ATi2o5r08/dxrLyiEyOD1pABuar71Q4igbqFUnrc+noEe/jmN8t9KCL8ffO9J+7MH/tCSgiG0O85bf+M1m+hm9Rz1hYjE/ecVbdUNKKpVvh7OegOIzNuw4iqUyjOlLp+w+GBvS48PtbzZMxw5eqagx4ITWAcjk+07O4t5fsxuv2sdxCfrXXK4PfyODW4O+/pjT9oHH/0oogYfl7X/yuGDtnDZEsvlemUhpOjg2p8hLnHzllscmDoJ6imX1De+8RjgZa197Zv/SjfL/8fee4DpdRXmumt677330Wiaerd6sSzZkovcjTFgMDXACYdwkxAgQOAmAcI1Bkw/BmNjWy6yrN67RtJoZiRN7733Xu/7rZGCOYdjJQg/2EKTZyJhTfn/vdde5auVgNDRJv/iJSLYklj7TxBb+YA5cPiYyb9cZLKJO5rCyXOFa+av/g6eS09U1Yrm+dan081L+/vZi+BqYZ3YQDl0MUR8BfsXOQJEaKlgPJjvk2ugBtWyCn5L6JWaNyeLPc4ksZR9JhjAPYTPIO61Ytq09+lmTetW0Tr3WKIOkakdgKuKexxhnpPjw2ly1BLm7syrQcxrcmCJ6CplnzOBbF9l4IoXOsv+QmTlPLoy5DirY32tZxyPMROUcTNEws7F7VLO3qcLd1sD7s/EVF0/CUQ0j0BgM6d+/vE489v9gxBy4RYg37lrL2N5GcRSIe6PRTYOp4vy40nI9NlZqbhNS+Ag5X6lGwtHXiz9Ti1llYzdWGIY6euBTIvEUZFDj9SM7Pn0npUQ/1lA3E6c7TpSqXtGepp1ZcgVJRJEfUGtnTgNWIdSIoKsIKYX5fiR42dwe4jUprAaQlp9b0uWLrNuKSVuyR3oARi7FBFLgL83Dg7imM4Xcl07LHGkaCjN1RLGCOAe5DkTmVkFyeTJHsOFubWfyJ558xfiFjxir6O6RFQYLRGN5l45ZtRHZ7M9+Tz7rVlm/bcr2ZPSq8SzJ6JMc6Ucn3ouBbTLuRyNM0al46foGRnhWdX+QHOH3Fu97HVF7qt/KwThzwhkjuZRRab5MQZKGG/eXBMVhysa79IlOooYCyn873JcIyJ14ohjOnbsqCWkQ/kZGZkz2Uu4m0ruRRmuhRG5pfl5ibjV3HhfEneo/FzvLxPHgvYXJaxlU1wfEWcC/1MgWJogcLLYbwhAb2xssP1CIna1lylmzdRcozG8cf16S4QMQfLMwiFdB1hfjiOHDSuvjfUc4kgq/Tju+4H9h6x7KTVFEWRutndERJTcpSKYNI+qn0TXWfsqZ7kQNcdxH0SACBi3YDjvQWD+NQLk/wDDFBMJEVaG82Puly5DXrIuIUzR/kHPkMgnEY9ajwMg4axzkr2ZSAF/ntV63u8Y8XVj7MMyeM48NB7YD+bQd6J5J4jrHInIRgIgkUU9ENEJgP5739wJ+U+XIKKUYcgIP9aSRPYicbg2yiGvirl/8ZAnIjR1xtAz0EevWZc6iHDT+PCsb7trC+tCgPn5b1825RDVT33yY2Yf0XwNrCn+kGkXICSimMtKyuvsPiuO+9rR3UEEXCWRn5Hs9XH/IXDxc/FH3NFju+/qOS/JtSPyT9fTxr+qM4f5yIe9RRfrsmLebK8b186fOTCISN8ghDEF9EfVVNYjTIu2sXHdrKPhCKrCo4OJzuUa9HfYHscGxCERgcGmHuHSEOMoITHSOlxicClNMa7/5Wtf4/1fNiuWrqRbJto896tXzD33fJA1vJeI0v3m9TdPMP4ceCb0LERCUoqwG7L3XGNOJJjcOSI9JCjQmL5FgNwiQP74FbgFgN44wPbeBhBvESA3fodv3p9w6/m/ee/tf/Wdvbfnr//qu3ivft37nQC5HsFChtMNXPo/EoH1tTe/PNUngJqN91wODb97/tcoUctwxwAAIABJREFU/dzM+tXLAfJHbB/CCOrW/ItkbgPwCAxOJSpknMPPCAeRXMAOFTim02GQkZFpAeEjHPxiE+JtTIFKgKs4fOkwPXv2LFT6PtZhsGjxUjo7Dps779pKZ0glvQqUGaP6k3tEimqpab/y8RnmX39dZQ+VixcvsofMROzdF4m6kFJTCm6BrgV5ecRp5Jl5/Px4QCcfDhCjKPvzIEXiiV9YtGA+SjsVfguVRFEL8NqieBDU5cqVL+AApF4CUDAThdI/jEPloePHTBHxTNrof/4TCyhuDzctDbV0pczA9dFpTp84RRZzNCqycOsSUGeKKwpJArjNIGpzBw7orURsORLxMdA1BMmAPRy3Sz/B3x04RC6jglVsiKf39PtdsHCRdX40tQDso+rqQGX25q7dJnlmKvnZ2aatq9VG+Qhcnpk12xIgveRZ5JZWm3OobEcVVQGh4aWoMqsebOSwi2NBpAHW9y4Uo14Aji5Y5D3IeJLrwxelfxj3yENl0xysGznsKY7AFlnyIfJgEx0Xe/fvsyo8AY6LFy0zZ+TeuWMTYHunjQYZ5/CmmBllpgsYGAMskDVeTpC7v13Oz8PazzhQ90YIh08VlgsUy4f0mAs5JcJDh1/9KWWZnB9yxOgwLaWoDloiRoJwnrgBXjdxeHzi8cfMoYP7KTyPt86NYki7WNTTcoQI8FAUlw6UUqZJ4a/INoEuLpzSHa4eNgVQK2NZHwKJNT48RYTAkI0ODXCNUPNxYA/DoRENIOIoAAWQx4Pr1gxIXIUjoZv7JKIvHgeOIi/0PkVoSL3txf1VAWYI0QQBqMYdJnEbDDraaKvy0kuAI6OoDedA8KCM5LWpY6e1aToOqBxl41wIQvVYeHOQDSRHXe9hBFeRCBDFrAxJhQyAoexxJ8buHBw0xcTwCJiXQ0bZ6upEETCigmBPHB4efhE2r72Hw3kFyncRKS04sGbOXoi7wcF88uFQ8+wuzuq6h0TbpBJnlBITYvzcuDZEdtUCJEYCLgqALkeNKqBQgJdiDkRwqtC9HwAlj3lhEdExvoCgAkf6IRMF3j/36xdR5scbV8ZJOspeP8ZfGT/nFMXSn/3CKjPSEQHo4mJyjhy2xJcImnUb7sCd4mdVi1P9NRYsEnDcAZnRApjWRQ+IF9Fys4i1UwSWwJpGETwAIk4QbhGRoZYkEJnkjpOkT1FuOJXkFpBavBrAzQdQQQCPwLjzKHflNhNZ21Bfa4mlcebAwpIKU9fabUIiUJoyZ9pyYuakNp4DEb4CbAQaiY6Y/vOqC8Q6QqZLyv+rBMj/7gLZdkeQeWUX19BJBKMiJogeEbpmw9Z//7l1g695fU+nfeauJlDYMSkiTMRHdmocwFgLzqtSS0IqqmwSIGQUspsQNgiqDua5RuuSu//BDzCnhNFPwYCgK+mOjashwohwImbHR9EbHQMm93wJUUso24Mp+GZOcfNzZS2IMQHuI+bM0b3mjrXrACFxK7mHQIDkmFbmziai4f7hK39vBpvqUOF3mSsFeVbJXwOwtGDhUhMzGwXum3t4Vp2sky6CMXLq6BELwEYBwCYALmreCUQ17U2nUiFRio5cl36+ViSIgHcBpMpOl2sgDkJbJGAr4G81RJwH5J2catu2bQOMbbZrlP5M5T4LjNOcM5N4NzfNBVctNppPOgHRRJrUMk+p56GGdU2uH5GTaXPnmD6u60WcIoE8G4E8g5GsDepgkUuykucmFtApnCgnq6xHdd9PnCB8CONuyOzHNTWAsjctGxcVRLFuseYrRfrFE8m2640dRIets7FUly7kmxSIiihfiN2286azjiLrPiJW3FDqOvmbKyUt5sIlinIpjveLAJgiilFiYupBTCKdGiLfp/jfWcnE+6BqHgO4n0AEkF/bZU6XQ9Rm4MBsHWR9MoY+e7MwM9YEEZO16rbbTHlts8mgqFzOiD1EgLXiyAxlzf3Ypz5t6nDYiXxvYh48z3X49Gc+w/zlYuObcuhN2b1vt/nARx6FnFoESNtjfvmLX5qVy1fyHNOltPVe1hdi0I4es44IKpZNOoXQ9ZCcUwDVVVzzH/zDAvP6IUWypNnrWgJZOQoYJ4BXa0JRcYmZT8mxjaAi2u8UJMQQ4yAaN0oX5IkzNsGBHuJ0mJ+1h0lh7WiGsHIAxPPkWqsPRPEwvnSZCXDV3KP1wRKZPExOUogDQDqyPggw1TrmxhorILPdFnv7obBOsYr0cuL+ZCUYAfRcTP9RG10MArdP5Zy2c3Ut7zGKHrGBYSJr2EfksQfxRYwgclbK9+7eLttZ9elHYsy5qjD2SEV2LatjT+HD72ln/cmC7MlmnL6+/Xdm9W2LWAsjIXFQ8jtMmMMH9pmNjJd6ejxmAW42FZUxHxBtJ3cSJdmnEU3Ep2URX3fZFBSX4U7KsG5MP9bouew3Zql7Ze9uG8uj9V3RcjHsBT1YAxIRLVTVNCISgdCk12Bm1lzTTr/VFZ5DxXcFs14282x7YbXJpJcgPNSf18zeB+HAiTOXAbLbLUg+V88M11dxcQJStYc4i7AlkB6LNsaV7rvIl0y5Sk6dsh1mY+wFdB1Fdug5V2yUou8Uf6g1KOfbc819P2jld7uzxpbggCBeDTK8i3lN91XrgyfrdxSCFkVuHTp81N4vf9YxxbeKDJGbS4XaIQDmHjgeq2uqcLdE0uHhZapZX2G7cWii8Idc6OM1B0Bmad/kraJu5giR5+7sCXPZM3vx/SJXFy9ZiLCBfTCdVt6Q9QKK5chR/Kfip+RmKwCIFsm1gj2thEMSWEjcIHeD9hia8+V6cOMai6RRR1EE90RxnNozifyWy9WTPVQ6ZGQLBHIS90okQw/jurqm2syAiNH3hgLaVwKOt+FE8cLhE4GrqLS0jHmTMc1rkat6gN8rB86wXMQal4xbBxEe/00C5D8dIGywin640KR97hwCiTArcnHiZ0l4I5JZ4hu5eBSFJReNRDiKbdW90HutZr71DfQmRnQCMpl9HwSjO+6yEpx/2u+6cM3Vm6E5RwReEHNwDQ70Hoggda/E4ADLr6SnjHNMMJFzKbE4mSA1SiFBREgp+vUEvW3qivLiXsodrHkhjfjTWTxnrTiXunuG7DyzaMl8nu0h6/IowHmuCL+LBSU4zwohPyCSmE81j3v5exFrGG5OEwfpzPhMjUvF0TgdHdXCmjPGnK91XC4dRS1qJVfnj0gnrV8DzG8d7J0imWNFgPRxDkhmPqutbMAFUsTYC7VxeK5E76YgbqiEsE5MieGc5Ya7zR3RymmzGlLSn9fTyP3volfqwW1bbT9ihDPxv524k1kXvbiO+pmuLkTwNtAv4hVrnvz430MCTZrf7DjGuSwQkmmY1zcd0aezlxwsum/T0bXTB1PrBLoVgfUOh/SbGwB6twGYG0A/bpJvfW+Pn1sEyE0yzN6Vt3GLAHlXLuv76oe+t+ev99Wl/CMv9t1ef69HUNzo9bvez/+zEyAPfPu+KWFoCwCia1HmF13OJ0oh29y+dhWqwkEAqh5z6eIFQKp8s2r5EhPDYVIHYYE6SznYHyXHX7nRAmWffPKjHOzrAYZqUXnWWkWtChxzsWJHECngDFIdi8qqAcBApY+KiEimQ8EVpOXFF18mF/tue+gL42tV3vyPH0s13/ldk1WUrl6zhoz2ROMPeP/6a69at0cGgKtIj3273jLDxFXdvnYNgD4bdaJVSoldqiUi4HaUcFIadnIAVjyW4jJ6OaRKDSkw+3IBwAMEQcas2bag2RWgOnPeXHOGg/gZQBup3NIBU7ZtjbL3tq89hO/tMJexzq8CvHHhoNJCv8XYYK+JSYoB4CSuALu6IwfFRpT83m6+ACxYwymv7u4hmojDtw41RSWXAZ/byTb3toe+TH6/ys/rlaXthroeYKqJg1txeQkxGovN7Zs32M4LqdICiUs5hQJs2JHDIsrs1r5hq+B3AoDs5lCu7ocmAJlhXoPiK6SW7yeSww8HD/iGjRRT+bkr6slwQERPDtVN3BM5EFROqbgfKV5v37jR9hmouF4WfLlUhihSFLAzi/iNQ6gyB7iGKh89cOgwh/ylthRYURaTKswENDz4jWyz6Z+vWDBP7o/QkAA+g230g0BHHXClcpMCVNdan8o0FqBxLV/YRiNw+A9UTIbKOTkwzmWM9nBw64dMimRMFl3OswXkUnxK+Sm3h5Rp6gmQOl8/U3ntve24duQQATyZYNz3AMAInFaOuCKDBHp38jUCHqMUl8WfngDy/oAaioFz5PAtkqeZsmbFl0ygxld5+HwIrAqAfCkk/fjaEaJ7fDmUBhGLNiszjfEwxnN0mRisFMgQf4qBXwM4qzAfeuIhe3gdBhgW0jbIvayva4Lg67YxWyqg78Ltkj07yxIk6CFNE+6jMu6RSmsDcHGoE0MRc4uJcTgLeG+j5rgu2US5uQEGnDh+FHVnEiCKB9EyECcjKpBXlFaJPXC7MUZ66CRoYXx+429nma8/12lBBE9XYqomB838jEQzMz7MFOddsCWyCYAq44BAdQAsigrKgWgUsCQQ685Nmy0YeXDfPvP4Rz5M5EOHVTmqJPisVdvSrdHFAVvRaxBaiTxbQupfwQHyuS+sMBO9cda1dZRooWyUrn3Ex8yYmW5dWvqdbpMtthy+k9gVKTK51ai/awDAKbtmfMYAakite+jQQTvfSDk9Iy3ZkgQqng0JjSCSic4SAFERrrG8F+W3q79GjhYRTfv37jWPPPSAjZ/rhkjq5d5IcT4FgFjV2EkkHUX2AOh6JiLJUR/hfYtMkWpXoIV1fCj+6qrzQ+CprrNlbv4bDpDpb7HfaUSAvPwWDhARIFcdINcIjmsEiH7L1o2+ZsdeSsptSony2SEfuGdysajbJgYwsglSR9nu6r7wB2CT42kI95qPSnJxNsgp99JL280X//FrXOdBc/jkeZxkDuYDH3rUjPeUmUFyzb2J83OcdDcXzxWZS2WQCuFJZs6KFaauvYbelFPmM5961Lz8sx+Y++9/gPfsxu/E9VaJy6yiErLJi/l0E2AajidcAUcO7TVbt9xpLuAAWbF5qyk+X2CVra+/8oZZNHeB8Sd+JA8wO+/8afPRJx8EpG6zMXzq/1AsndTzF4kCjKCIVs5CB+YwkaYCkVSQHIpzoxlgUG6N5RvWm7e4v3I/qSBbHx4Ab5Gsabr/Ut0rTikc8iIa95tIEf1366ISGM79U0Sf5jmpxBW3EsGfXepOQTiw880d1imw6fbbiUnC/cF83M/3lQNoKmrSjdfkzdzWTs+TH89dM84AFRRr7Ow7RCwZ7o8giEu1NUnprtsopXQjEXVhzJ0zUlCu43hpLqK42ovtwDDkB2rfnlZiouj+8AmgFHtPlYGnMNHJZOBDgAioGx4EoHLwoAQZohpVfnfjkFk5n4iTslbGNR0IAHml7cT/BUMsEq3S2qfYGcjo7iHz4OYk4rYCTUw4ADhA8QDjXTFFlRDAPYgI5Ni4/9HHzPHTZ6y70RcFfD3xmcr7+dwX/xZVeo8tkv7Bj56xHRjf/Pa3IHnbWMdfowDd05YxpyGgCI9NNDV0Pv3y18/jhoFIxS0ZnYCDAYLWlXXz7z8UZg6cGrIxZGEQjlL5/+KnPzUriFCMBdAWgKs+hxa6IhzZUyhSTPPMOM9hPPuMWsZ9M1n5ijucD/knUrsOVfwE67G6QLSWt0KQSWih9UcdHP3cez1MitBS11egN88fPTLZEFVDALTaO6nHSm61JFTffsxJ7qwPeYxlZ4DCSzha9N5icHR6AcArgk3gskrQxxBD+ODc7GftboAU99O1ZQ3W+u3BWGqiU+xLT2WYY5c9AMfzGPOBEH8VrJ/hphvSKJ3S8EzG1MG9u/gzEVAzAMFHmCWuJWipxEGQmZ4N+E88lCs9PjiwWtgXJM2YaeJSmVspMnh1Fyp21jJFKMq9mBgfzR4t3CxbPN8cOXwA10arJfYzcX+KsCguvGTjozqI3TyEA6QDUHTpyvW4WIhYI5qxG7JLETvdALWxUaEozYOILHLFDRlIB0MJCvk2+tra7FqxHveOwNOEhHg7l6qAXfFZ6oirRaDiBSkdzJgLJa7oEmRXE3OT+lYUs6j1W6C8ujhaIYMUcXnxO4vNh54DpGXfocLxU8QYuTH3ae2rZr1U5F8FEYje3Idwfm44EUiHIB7bGC9xgMoiw9shCtRB0QtjGM518Ec40Ahhm8JzKRfrhbNn6EFaZIvczzMnKVoqDjeJSt3j2AcFcQ8ncAB34aYrKrqCUMDHrsFLIP0uUjxdVQF5Sv+VPjReVW6t1xLGZx6F6OrnmkPHyAVEPnq/IksdIdnkxpUjyZZCMP8rklRxe+qbkNtTXSoiWkTer6bouxL3VApuMrmUFFMp12YJ6304+2+JG2IZj3Xsd0WCBLMOBkM6NTa1TPesMN8qxmmI+UckiEgniWpEWEzx+vSc6OOdIrDkUdTHtWLsKz+a7mVJ+xuc2uwD/dnvObP/lNuuCkeUium197MOO36XiuQVM6Z9qKKhVIjeob0Ec1I0UXESwqiIowo3axiRboox7Gfudodwmk0XnPZAQ8yph+idSuK+qATdizjStw7vNitWLTfh9NoEMccoIio3J9cWxy8myvQURejq/2thD6ioQ7l3siEHB5jXEmMSTGVRJXNxLT/fF/dNmNnEvvyll14yJ07mQNDgTvUIJiqTyEii/KJxZKfhpPcKpJj9t79CJBOLMyuROYaYTsb2EHNLB3v8fpXO83f1cclpKFJdkZpBkEDujGOdhSK4b5OKAmxtJK4qjhL0AZ7FChzyEdx74uq83U1IJG6liX6EOcUQywhaOF90QQzNgtiZR/9OFKTT69tfoisoGUdhkwmmYzETt0g8orIgSMUx5qH62nb2aG70EXWbPQfzzY9/+aZ59S1IIUc/5lE6btwDiAKbtA4k3Tvt2yUmEAEicYC6aW4RIHao/18+bm4A6N0GYN7pyv51/Nt7e/zcIkD+Okbhn/YubxEgf9p1u5m+6709f73fr/S7vf5ej6C40etncZt3+HAkuvlP//gjDpD1X1w3JfX7rGxiqoizyCb+IAHXxGyKucfJ5S++XAD5cdFGAq1ZscwM9XRwsIq3avwZKJ0OHjmE2rzV5OXlmyc/+jHUW4AtHJr2AoAuX7nCHij7UKglorq6qLiQhQs4kOOQ4F0odzkR54UOoOcvXDQrV63m8E+RIwCn3AtDHAae3EQZ+adeNo889gELloegJNQhj6MYxZ+LAPApeXxtu1m+eIFVdKqIuRq1bT6Z0QKetmJdlypJjoN4eg8cibESuNEKeDMOkLR3916zceMmG7lwBXWfq4oTOWy1c5Dfd2C/BTX62NQLMFEnRHA4yBIfjcUoy3ntoxzKXDnQdXMwqasm5z0pjutGrwTqwmGAbOdJsraJiehqE8BK9wSOE9n6a+urUOsXov4MtYrQEA753hzG2jqJcuoH5EepXgcYs5TDbACuifMXc7hWscZlkggVDjyVTRxUgyONk2+oaUJ9eeL8RdOJktibA+8kB0sRIG287lDUnsOQAGMcmn0BHoMogXV1or8FAmQKdWwI6kVXYLZ61ImuAIfqa3jmmWfIoX+Ig+JKs3P3LquuUzSElIElxeXm4x+nuP5Xz3FApK8BMEEKej/AGWVySzFto6d4j1IkipDY989ZZuu/ALZLzUeJo0iC6KgYCxrKZRMPiKBIGeVBD6Hel4JfD4LAEYFRchlYUgTgaEQ5/IDuVwCEli9bYtXsgRxUB1HMuik3HTW7wF4d0ERUKOZIURki6bwBEp1R96kwXdEOYzAgPQCUylyX0lLxC1LOdxE3M8VhMxICpB+nhAgQZ4DkKA7DhCdZReUo31tT14gClrJzwKg0+g+aeQ5GACaCg/ytoj4S0McLEiEtGVB+ZMCc5ZC8aP5Kfn4Xykvi4vrazOrVi7n/jqYZdZ7KdwN8g3Aq1KHsCwYQuWSzvVWkuuH29bZs2eZ6o9JUzE89ClIVlo7wKaXsEgiQK0WFABPqOHG0USauvJ8cyk/TyaR2oT/h4PGLNrPdi/ek517AijuK4j1HT5kGxt4zX19hvv8GLiXIJXfUvqkxwSYmyNN4TA6Y+ooS5ocMS3hdQa0awBhXSWkFzopWDvKKC1rDM6xYjGZIkKWrVpmBq4pUxcucPZtjy5GVk51fVGwCGfNhZJBL8ZgD8HDv/fFmtAdQlhg+xdfNh4gchbiTqyyc8SLXiZsDYC/zRw2AcDROKRdInSsAa1N0Knh7+1lSQ4dyuV6G6c4JIUJOHTsqi5VK159S2G4yznWvNDZiIAF8AEmLUYrKASK1ugA0zYEeXKMY5pQhroVy88oheX2Do+kV6GaOoy+AaCKBU7oOIjx6+X43xpUwKv3va26Q6VL0qzWgVzPS/6/H46uEh/797YvNfxIgyvO/2vghAsS62vi4FoW15XZv8+Y+uZr0C6fseNZzqIOJOpH83AG/AXcEICrrPxRlrZ0THRWhhNKY8d3Hvdq754C57/5HTBVgZU1jhykqrzcf/OBDKMABl4nb6ac7wNuVOI+uCfPCa/tNQGKGWYErbGCiFzfecaKeOs2SuTOJUEMx7x9hynLLrQNBhcuF9DI98sBW095cQ8wVsS/ErAXyzIg48qZUeRzCuLG+FUK+0SwgpseFyL/tL/wOt8SAue+eNTynci0AHuP+qG9oRmldAO9BeTFrUh3uFf0p11cWjka5i1RyW0i5uTLb127ebPZAjs2H8BdYI4JRXT5JqHwFIArEEXmmj2QiZxRPoq/TdVTGv7J9Dh84wLgKsZ1HioKSS0tl1bX8/DyAUA/+99133WUj4AYBxutwJMg9JifHKHOb5t1hYo+6AW7lcElHXayupXOAnuqHKuI5uueB+yEUTluhgCNzTBOOgVgiEz2dh00y5IzpBiykz6Kv/hTjE8fPJKQrJed1LRRrv4Z7DRPJzNmIC3z6mCOG6OKhYJn4vKLSYUMSFKW+jiY7Ocu01Y4RE9VpcsqazRQpLaO41ep6ca30KnYSsNmNuJkYNxPq6GlWE8mXX15kxhh0xWUVxNk4m+aOIbPlvrtNBCRGEWBkMxF8YzwrXn4q8zVm3cY1FIJrfm9C1V5sLuE2eOQDH4CMDjZf+fKXzSL2A8lc+xiuzRs7d+IcTYIMaDeXiWBz8UCxjystOj7JfOZBH/PzPS4m0Q8XFGvM8oUrWHdKAQRbzQUiNR/nZwogViRRHeD5EK4WkSAukEwSEsTg0BOo7QgpU05Jsu6FK/uCzBkpxodrH8gcdBL3yRBCCnVEyBUkMFIKf5HLbqwhzjwjESjQFaGVjBhjmHspJ2od5eID7DUWL1rCXOZvY4iOHj9pi9D7cF5K6CFnSDJApDNAtJwzYYDv/kEUvZdWQkp0UoQ+HackB+zHH+X+Xv0obIzl+/NtbJzcAXK9JSammAqufyjrYgKxkaM4FloaqhBkLGJtabJEmdTvzewfggMAznFcTEFYXmCPVQ0BEMLvvn3LNjPEnLkdp1UekU7hgP9RUWHEaEFIE3OTnsp9qKvCEVVge0GyEGhEc80EDDezXxsZR81fVg3hxb5ww12muKIGkoLIUohFRV8FULadBlnn5e5A/xokK6KLlyE0e4Zc2Q9OWoB6+fLluFyg+ng26hrqcVh1W/KhH6LfhXkjEqAXAw2E/Sgq+B4U6N2IBbgXgMJ6LlSS3sa63oej14FnJP97S80DP2zDzRAGRzViThJjGgqhnYgDTKS84u5yWVN9IS+0B4zEeXOZ9y4yPARSR0SoHA9N6kJiT+cIgR6Em0V/+uHcakWwoRihWZlZANcS/RDlmT3LTu4VEA5yPMod2dLcyNjot+PMEyIrDIBZ0UpF9ABVVTUwFlLtmFFxdCTXXfsbOVIKcELInSgnUDsinR7Wk1Gujx9zUDj7sk72GTVEPorskchEMX54XSH6nZmnuB7ss0vLinlObzNlCICyEYS0073mzfgOYH8j4rYZQktkSyRjXNG1cr/IWdrOGNSYbOd3TLBgjSA2GNVaxZyoNU77DJWPO/NeRSpdrwT97QRI4Y8XmcxPnrProjOxoiOsM3J7uF4FzSvYr8vdqTg0iVa05/NkH14FGSqyRu5fEQDaW47RcRPI/RO5PIZ7qhLSbSnCG/V71eDmisCpE00MluIvi+jlCWEvkMi19WaPfeLEETNBBN5t7BvTmFO8XT3NMHvn/Xv2WzJqHu6xOO7TmbzzZpL5PB+yb9Odm6xjRhGos2ZkmO0/f8GSCunpEGZhAWbj7WsQrNSZ7/3H04xliL6oGXSMsJ+A6Org/qbhpgqKDKFbbT8kIj0grLt6LsMYbxKR1SvujbEuMkh7b+15RW7p3sr5IidMC+SgBEC9fbj62FWoA28SV2U1jo2QwEgrBHBDRIMGBPLcj/0YkV6xoURP9pmECNy6Knpn7Idw3X7yzI9M1oxkMz8zxSxA2BIfSrdJZ7OZgDSVI9wg2KooqqdTpJd9RK55eecZ09brxBp/gPmeZ6BjnHks2+7X9Vrl3JYLRPFxun+3HCDXO57f3ADQuw3AXO/q3vz//t4eP7cIkJt/BP7p7/AWAfKnX7ub5Tvf2/PX+/0qv9vr701HgDz1w49MqWxYjop7777bHthUiK78WJEeF8+fpeuiCdV3DAXExHMAVrXieFBEkUo/pXhUpMD5C7kWcN669W6za/dum3ErdXgSyrlSwEzFkBwGWFI2ryIUmsjz1aZftnqpasvJP1anx5p1G2wfRzMg3AFisb72qQyz9XM7TAYHzRmoxcuLCmxngyOvd86sLPtaD+zZZb74Pz5rD6fKKW/gUFEM4CVV5npiIFwBzrU598QiLxDQS+AGYEK/OhVs9vOEVR8KwFQECZiL2bl3D9EL2Rw6uwCjAzjglmIdv5ci3jY+O01sBvEsrUSOAJaOoTybAOB2A1ypUlQF4GgygNAoVncPlJd9HX2UxzcDsKpUarFRAAAgAElEQVTQFUUvIFsXRNLF/FyiOlKsalVq0WDU6UH0C+whkzkxZaaJBJwtoYz5Al/3yAcfRekWbPYTizWLCJIxTju1rV2mCzW/V1C4yQV8aARY9+KwPARAXo/Ctg6QN4Gs5D6UtJMopRVDEexPHBXAtggQAXT+cohweKkme1sHMUUTKC//lMA3DtVHjx+3SmeVMsaizKwHiBtEKaa4ikiUj2fo/1AxqYPiQ2wRKeNGzhMOztoMSVGtKKO9X003W79VagZRA6sXRP8mtZ8OrlKS6Wu6iWPSfRII6Qk4L8W13B8CIQUfq4RUytYeHDiuIlggKWZlZqCuLrY57v2o9KS71wF6uqTY2wK9PpA0pRyyVXY5C1JApIxUvYp+UWeNeht8eA1SHgoEVxmmPt3VIQHgE8F1l6rTA4LFCQJKThHF77TgwFAx5ihgrD+HUh0Ie7kGgag+BzishkNc9RG5EiclKeRTI4rkOZlzzCsvvkic0DqiEqIZO732migOoQdXksrPG1AHJycLtC22sRUikzZv3jQNcABshADyq39FxEAr97yLcawSaDlw5LyqtNFUASjYI/heOSRKrYI1hH6Z0VHipc7mWjWhA+/xNlT723fsNM104XQwPv/1y0vNd14EKOQ9OnHYHhsAGPH3MBmJUXRD4PjgQB6B4+b1N96go2SFBYYEoCjWqwhSQ90N8+bOA4ALsEpRkV6KFBNpKeJmwcJltlC3mOf9AhFoUrluuXsLAEQxkUtJpr2e+URWBV7fFABkNwBNHgD3rNlzbRRNsB+KfcCvFhSbgQHk8/Aqy8qqGG8eNrdcRIxy1UWCWGKAHyVyoBowZR6EijPAhuJQpFbuhAhRhNhsFLcCnxRppWi/AeYRP9SiixfOA6weRvV7GsCcmBfud20zACyvXypogW/nmPdCAZSURR9E78kA4J11f4gAUaG5dYJMl6Lb7R/P/zRnMe3s0J/2b1eJjOkFZtoxco0LufbnA5sCiMHqtdnt10rQbQqW/dQPwAEiAuQAmfhXY7E0puWIEdAooJeeVJ77ARsP5wfoGwlAIrIuOIiIMboEfAAYRYB0dXQDJCUQv8Kcxty14639dHPMMyuXZQBs8+og0YYpTW1o6DZHz+SbpbdvMee4hhu3bOCe1eN+KzAdjVV0O9xDBCBxd5crcY0t5lnzMEeIN5s7m7JoNweAxHoTm5pohtTfw48dxGHW2NiG+pxeiK3bAKYDzc5XdxDr42TmZqaSX4+yF8DGmciOGghm9SV1AWJFEomyeOlyXucue28Ux7Zv317zsY9/1Lyx4zXbdSJlfQlEbzzPgsDcceZuuQ3VfXD69Cle690Agh326sttJpJW87/mBEVuKRJLrrZVRNS0AfRfIfpkKe4DdSsdwQ2nW6C5JRhAUxE0Wg9HmMP279lLye4SnrlJlOmKMRHY5GFe/u0LkPYJAG/zIYIarOJ378GDpg8ALJr1Iw4yoJo5o5aeCD/Uyl6KdvGj7wjiOIDehYQQXGz9ZQByOHoGnYi1m8CR4WCef2nAJKQak5Ix0wxNKkIKQrKBmEvFA9LB0txgzD0bQiBBIPprHOgeaDENOIDq+okmhJ8PS4kyI1NuAPKVqINRftNH5DZkzN33rDM/237A+Ia4mDncvyvcbwcnDxMRm2z6iXosx83iDSjYgxsykg4KOU+CISADIFXWrl9B0frrrGtp9rkQyVBJzJ8LsZAzcNmEhAcwRi5R1HzCJKSk0hnTDABOwa+zN/Ncl/nqpxPN8wfobZmohGhYbBX3QQDFisDSPmIcwmu6N8rBkpsiP5o0P/O8iWQd0zPDnDbIfqGR/ctcnKOXiM6cnZWBk2kCYnqeOQKxVVtdicsGUoT1TmBsD2uS4orUbUWCFmpyyrPpB1BkntaPYkBtlWl3MU4237HZOuGkVFeUUs65C3TJzLXkidxNoQDMUtLLyabowXEGvCuigiGAaIkHNE88+XCU+eX2Vktif/iBD5mnf/EfJh7nqjrMCplfx0GR1d/gwfMrAudenFNniQ/cveNV8/GPPcHa42UjmBSFFA7A30akosiPCgDZVpwenvw+EblB/FsK7hDFX72FSl5ilWjWqeUUlktlHiirKETGOSK71POkmKYmCLtB1roWHHzJaZmmBhfTuYJCM49YzEb+bYT5XeukYrS83Rzp2wowC+dmAb7jxjh2xOw/eAQC1BNyLMjOxYqZE8GUx32owY2g/UNaerrdU2TjME3C4ZIPeVQNwCwRgwvveVRF2zxoPhBNKpNXfNoY45pLagmQLd+tpetllnXl5uacsaKVCFxa/QgkohGD5F+iIwVirRfSJJL/3cmaISGEwHm5UNS3IfIjnX2FIu5U5m73H/zOHp47uVdFGstdo/1lHHGpWufkOEnmWXZlfRGoLfFEDWNJ+4go3GVsFCFaaxj7AN3MK5eJPNP8EIT7S91p2lvpGuTiApHzU/OS+j8Uwaa/B2sPwossYa0TCSaXgPbXfexpVLQuIFr7BMWmOUFQal+kPbAD+2QfXlsCe8l23l8d10XRRdrnqbNGxelyTjbhSmhizyg3tgvdGurP6cWVoPgt7ZX07IjUUFyc3Bfap9nybp5lhTuqlN6qt64S/dfWpOIfLTIzP5kzvT7x/KjLRwIpH8V2MuZFZsqZOSExDqSo1qtQSCQRkIpk05yltTFWbkW5WXA4KKpV8Vfav6q/LpPoXbmFLzN/qFQ8hQJ0zQf19EfNwj0axt6sEzfJYUrgg8L8bCRaGiRUEm7RKdwMR+gfPIeAKIB1YwOCqd183TgHiQZI2xT6bhZQih7APqeP+eTs3qOmnnu/dMkc9gezTX7uObNsyWLWz1DzFm6qGhwUYZEJRMINmgO446NZa5IzZrCGViFGIk6Y6zfJdZeL4xIirWp+VhrnGu1/5frwZN4ZYB8SlxBvOwj9RfTxv3Wf+tjf+vAsaT/rAuFfV9vEOkVZExfIlzmWvF3I42qIxQXMbeeItXIwKxctQMQSa7u9FKMoh3cUpN7apfPMzLgwE+w+YZzHOAcNQvJz89Tx18s6MDjGWSA6E2FVhdl7OJcorygiLK9wjdvNv//wOetqk3BN67C6juTGUo/O2xV8NqKT8aDuvmuiDdmcr+54/ijW8JcGUK8PILxts/bfRkuu7fn+29/4tm/4c/yMG/n97/y9179+Vze6795LuMl/8nv7/l//+X1vv/6bfPD8hd/etWf/1hzwF74Rf6Ff/3vM4y/0Am6CX/vOz871CYobe/au//Nv7BJf3wFyAx0gfxAXP/06HX5b8LOp737nO/YAlZXFYRXgENgS9dhMWyxago2/AVB165a7rErIY4rc485We2CPBaAQMKluiKPHTqCG7DRPPPGEVdufOHECYHfAFgqfoE9DgFQJQHUMLgyB4xMcUObOmQ2gW2jt4JMcdKTEDQMYyQI00MFXatHqhhbzvX9Yar7+Cw5uHM7+7tFg+8K//Vyj7RtoxwEgdXYcGblDxA6tXb2SksliHCCADxwCORNyOEFRh/JtRlICEUZjkAB+VhEYDEisw+skhxK9V0UyLaRrRPE251HjxsUnAmQQ0s4BQ6DGsmVLIVMcTRlg7azbgkzxaYAo2eRRjXVSriuAUWrMKkVx8KwnULRIUAwugn7imnoAzXpMIyr7drLfo4iJaEadF0bJ7SB9EyFEEIho8SJ+QCXxswCRh3ld+UWXzQBE1P2PPkzWcBG9GcXmwx95CqDskL1Gykl3Q/nehxqyFFVhFwBseFyiee2tvZSdJpsRVLoCgyaJzvHxBkDzdwBMHLXRNzrI9gIgDAEGuOMq8YCE8QNY0IcOKSrlTMU5oCiQKoD49bdvMkdPnLWAjVSZUsa2oj6+5777KLbea9WL4dw/FaS78vNEcMjRoYOQANe3vhRvNn5TZbGj9nfIqaGDtOKyFJGkw7Bisrw4sKuXRqBtIPdYB2/F9RQV4joA3JnJofQ04ysVoEoHe5UoR+EesSXiZJwr6kKHSbkkpNpW6a96KkRczIY007uz3SBcMxWGxkPIiTAJ4IDdz72Xql4AWLtcKRyWdZjW96gUu7mlgTJSogpUyK0ybg5/bYDuUpTqcKkekyzGXVlJIfEuHtNuEGK0BIz40gky1NFo1hAlJ2JHMV3Ktm4ngqkIJarG2dw584nKyIOYWAmAUWifmSTUxonEKQwythpqBKo40LeTbWO46igtH0QJ2UxWfjTP4zziOQ5ANDpwgJ8zb7ZV8HZQBL5q9QruO4XuTp7ECeVaEEJAgxvEyTHIriGArSHhFy4e5gufTLP350evdAOudEGcBNn3MIuDfFNNuUmKi6L49SJq/K2Aj1PmjddeB0DkuWGMnzh+GkBguUkBYBD5pVaMSYC0SlwdIs68fUJQmkZzuKc/ppTSVojDIdSyn/rkIvs7jx1qNMtXbzADLTU8S0MQi2M24zsapazIpSAA1kiBQ3ytlIcib0XACNBuh5DtpZNlFt0iIkPCIBTVdSGgUsCkE691wQLuP+PvOHFcfQC7oVH0QwAsuUKUITW1sR4OqK2l8g4PJic8PsqUEK8W4u9ro1Nc6FFpA8BWXIkXrrFWAAPFoHnx3IgMkyNKz4Yy2xVfIZB9ukcAIIpnW7EdDow9KXf1OcG/T/99+v+Ury0ieFygnO6H5UN4AiAAHt7sbV58C5JQPTaMAf3fH3zw37dt9DfbicDSc2Wf4qvsiYAlzXVeAEYT3HuRXwJKRcyp6wazCxFZEJYUwCrn3VsOMV7HMPcsNzefZ3aKGME2c8/WO4wD12ICwHN0ZMICipfI/l+3GRILRfSqtav57wPk718BfIWkYq7NxDV08NARYnWW8LspUWW+i+R5FbDqCrg4yPgXuSAyspbOgsrKKgucrKc/RGtHD3OM+g5SROjhPtE/tkJ+tBPDs3PfYZNGB4EvJLAz4K7cgwIFN25cTzfUBcAxlPWAT+OjFEkzbi4QQ5NBnE9iaipg7rg5wjwiF1M/a4eU60sgI/QaowHh81DxRzE+eJggqy/j2qszd225w87ZewCN6wHinvzUp3gmiZUDpLrC83oba8R+OpOieX9LWEsERvYCZGlOcWZ+KL5SaiNcmvhZilWZAGBdwHOqMhDNg6Xky6tTwouegFCiDv39gin5RT2NFF7PzcgY8yVzjzeK+tSYANZr3FqVRaaV1xIAWVSBU+cXLxo6IYg7S4rneaZEmXmxoorrAomBuZBnyZi1S+LpDSFCayiUkmBK6APDTB3Rc1UdxqQvRCTAfZGyvAXCu490vuwZDsaPa/HsW9UQ7pAha+h2IGe+5FKlcXAhR791xDQQV+eXCLESF26j5wa5nzlnzrOORpsNm1fg7ogkZqfRgpXKw89KX0AJ7zPm83/7twiPx+gtyTNv7j4GwUlUI79DKvDMtKWIB9rNxx/wM6/sh7TuL2dd8cUZF8G9iTY7d76FOjueWE66v5hvdxCPuQX3jZ7Pbl5PP2M0iOumP33Y2/QQC6N+pHk4OuXY0ToTh9vLmedBcYoRjAWt6fXEZ0Yx9yvKsp95Wm60STp0HClh1rrUg5szkFLg42cusE7zvPK5kjm7BOeZOhm0n5FDLJzX2MP66ujsZl1LyuvX/uixB3/v8nj7M3z8ohP/TldNVbX5KI7a11993boExP4W0E/jxLoRzthqB5yNhryckRxHlOWk2f7S82b9mpV2/QxmTZFDohfLlStxmr3c+J//4jni6B6xEVpyQJxizXz8Q0+Y7z/9fdsP9NRTHzXbiSFct3YV7o9k4wRwrkjUVrkZAMLt/gzAtWuY+KUp+iAQvvSyN+pmrvMFxFes5xDPdUIs7hlEAh7MtY5cpwXsT+JQ4P/s2Z8iFBgz9ZAr6inbjBMrmmvTyt6xmihJ9V+0Q+YrknIeBJfEIL6MwSN0f1jBCA4QRRBOQSA4IP5QP4gK7uV2dWbfpTk2//vLzAPPINZhfXLiPh3Y9YbZvH6VGYbcC4PgnSTarbSshbmVmDeujW9gCAXw+WbRbSvotqlhX8ZA57kKoNPHh7EnAqyAf/fCjRsUwHuUO4OxIYeHIqW8EAuJ+JDjN42YLQmGBnmmsyHVpnivHRAOA6zZEhdpf6EuKTnSFJuoGEY5VxJwIkjw4Onla0Hky1cKraNQsXtyBF0jAxIY40Nc72M8TyqgT8VNpHWhuKSIv6dZ94zWLolHtBcRyaE9q96D9k4Sk7S3t7CWs1eEDNJ70df44f6Uo0Rzr9ZOliNLJomkmybmoYP5iwW35TphDZledaZJeLs8TdsPbVyqCGKRIXJuVD271KR/Ptf+XS5ECV303vTzdD1EeJQw34lg9uPfJCCRu0HiBTkJqngG1Y2h96T9o+bvmi5cUvzbMN8jIZTcKNojhkA6d8j1jHtHkXgNzK+1nCfWrFxl97lyiuUS1ZmcHItDSL0Z9ElBjA7iqC2lIHz7G2/hdPE0GzZtxYmXT/QXEVSQWE6QCL7+3uyt1PVHrwx9e5fZnyXjgo/CvR0IobP8tqU2xmrP7j2QwsW4uqOso1yCqkKEU/Hs32JwajlwnTtxhOm+h0BoFxdcJnrKj8hPeodYJ10hb5jeLUk0xTX0gvQL4jnOg0j1xE7njBOnA7GMOqxGFbvJ86H7EqKOG8buMI79JHpOGutqzMY1q8y5E8dNNGKZu3Fm5kMqKgrVlc7BZQgZ5qenmjTI3AhvSKjhXpwwrXYv0IkDq6KqFmKWiK/YNLpAQiBPG1nr2s2/fu83rJe4850jzJuHT7L/7LauYg9vYrEgP6W2md5vTH9qVDiKeFZkJ5/2g7lK+53368fbDLo38Bb+VBDi/Q4gTc8ltz7+Wq/A9Lnl9+Kvv9br8Nf8vv/Uue+9cs3e76//Rq/jjU7gN/r9N/r639vff30BwfTe+936eLcJjhv9+W/fP1w7d1yfdH/71frD8edwfvDw1GcoK/VnA67cc8U3SC3rjtp9kDgAAcpxZG4n4OBoras0fs6jlNL6EmmVYtwBDesASGTN70S9fgUQ9/5tD6CCpQcD4OAwatb5FDMrf10EhLLS3ShlVieHIgoClF8MOORqDzFSbDsAlFZb5aszKutc+jlEgLRTDv79f1pu38WXvk+cBGDwR+/C7/22j3/+MS4ADqMCAFQWOI5y2w3AetnSRcT1XLIAbgJqvRkQMA2A+Sq7VtxLN0reFEDyQcAPlZrqENmERV1RXt4cTnwgJZSLrAOrOk04b3NQpAg5ccRUnMcaT4FnF4eGACIdRlTGCWjURTQRJ0jTTayAIyCiQFwnDqsV1ai4xp2JgRjjUI8SksO0osGqAbW91UnBdctGASk7vo1lAOjoRrGaDHnkwGH7jV37UNam2AgjWzbKddQhqBCQN1ol3NyDNg5XXQMj5jwHNUdPegsAtF1QGoZz2KuoKDRzM6JxS1CYC8ApybWcMIoCcwZg9YAokZ1f5IBK2YsA33XIvozrQHn4mQDL+w4dtxEaAhyUy33/Qw9aFX8REULuAng5BIkc8ODw5sjFGgCEUrSUPWQDTB7553Sz/hv8XI5BAgWlWgTSsCCB3AJ+ij7A9aLYGhFcIkkUXSRiIYJOhjLic2YSW9LL/ZBKOyUp2SoCPfl9ihSQKlExAw3cwxAU+dHcHxE4l68osinQ5sfroC3FnZTxnoAFtnuE/yYCpI+fq64QZf7rd9hSb96ryJwWCCsvXDQCR0YBfvwBvV1RwEklLJfRNGA8aN+XwN0BwOQ0yJphABK9P0/nCTMjikgGsqOdcTnVEeMUAWFUSxxbU2OLHXMJ3Ec90CLj5OKoAoSSI0cAhpwljsSTqOjdh4gs9YR0oMbtRgEvck3P4izy+KViVXRG6sxUsvqPAZAkE1sVZRy5L1B+dD3QBcDPO3biFASIF7ERsZSM+1Cg2YDqc8R89+lnzef+5+fN41t9zdd/UsH9DrdxUSIYZyRAKlzJA5xeSQQDkW8pifTH1JkrAMSbN97FM38MYHfIfPijT9FV0gDY5sW8cBkA+YKZv2ARxBQ9Ovz7MP1CXYCRH/nQNNlSWOxsD+CRkT3m4K4Ks+aOjWYcYmkK0EcOJSlulRvexnMh8CKCQulhnmnNT+Xkf8cAYip+SopaRSN1QzJ2dfZy/WoAVAIt6DfQR0+Dyxhf42fCUP8OoP4cI46rkigzuc5qAZyUZx2OEj+QCB9noqHiKN2eBDwP8MZhxNw4ARAxBmEikuLU6XNm3vzF9K5cBCN3JRIpzJIgbijGpVIWCTcBOav+AA1xRY44EUNkiWiLBzDmUQbb/6BHgE8V+coJwfRhgagp6/bgi3k+RVo8vMkLEgSXggiQq5/6SdcWlgfuwCWiDpBroJQUuvxdgJKLIuogVuR6c+T3ekJ8KApNEW/envyJw2AKckgluvi3rAOnFeWsXAujkIWH6GUJA2xZStSaulkUu1ZGhvwZCNs1kBWKaamGDNBcUYT6uJZ59j5cFSKoL9Eh5UnZyAzi4ISyDQC2DfMzFVumtUN/lxo8X8QS87iIBAGIk/QtqMh4BoTFCHGKThByU4BW9cQkdeGwUyl3J/Od1OwisjRfSwXsAgE4jgMhwN+T+aQUsD2N57QT1XkGzwm9G4CQR06eMo3M2UkQ2OCpJjU53haty0nYxlySDIHcQOm0u6ef2cncm8qctBjl7ChA+BuoaQMZawGAzXIK9jIuFec3jgJboPqc2bMt8e7FetdFhFooJGINTo5WOp6GuHYT/IxYXBK9ROylEJso/f8I8UvezGM5FNB3qJcBsi0tNYPMeJxeFPC2UjrvHZJI1v2w8fcgUivC14RShO48MWBGcBT240KoggAh+Yc5wwUHYTJOwA5bJF5YOsk1AjiEkJwzJ84E8ntaqtpM+UXi3UacmPOiuXYAvuWFhl5rvtcLAA/gmziyYGKEykrbjE+0q8nrZPziokwLGTUzIgJMdspsczKn2Dz92xqz/qE5JiQjxkywtKhvK5ZrnHPqAvO/o7nnwY0QVKjEGQs//OEPzZbNdxJDlWb+x2e+YUHRL375E2aKKMAVax80YTGB5h+//mlAQV+z6/Vjpr9rxPz7lxebIzk+RHkVMW/gNGSOlwtPIHECBLYAZ63/is+byX0SuOsA6X829xJxmpB5ROXJeaI5QCIGFW9LYa6Mf8G4UZFh3BeRnoGMAeZHyD5vnod6AGsVDd22/DbTAaHnC4AoxybUHW6wTlPVQN8XUTpdzDca99pPiDzvwDnox3rSKnBT7gnugSt7mmGIk498INrs2DcMoOkAKN2K65NIH8a5N90DWlsq6clRSfwD9z9Ez0Qu6w/zD1GVKndvZr5LhqDo7milAyQJciHU1DC+O9saiT5aTrfUW9zfucyRFH0TEajeDfUjnaf0vJ/nJA5r0Gz2ZD9+9kcmg0LswisFZsP6NXTAzTFf+ad/NNvuu8eKSVgcic8K5Pfn4IJst8XTpcQ3eQTjyvGCIAgJMxcA6/t5lp0Z4030ZKxdvdx00FsSwzV1Y70LD6STgN85wn6nlOjMCu6Ns+cU7oo0CKX5dEN5QNAX2vglxZe1QKomQjzKzZgGwf8yxHoE67X2F7N4zSWQN1OTzEzM2e08b/V8jxPkhyP3Q/0Ped9bYu74f0tM1sxkuuoCzGlih7ZsWAU5WIXrdYpnWn0hRImNKF4VMhBSsYbnapA50YOxJuJtYHQAUFdEC0XnvJZyyuMbIVuTuW6KrHLm31SwrQhWtpfMpzzvzCtzstOJuqu0vRtyHuiZ0V5A3Q6Ke1I8pDvXKZm1WM7aHva0eu8jkPAqtZ+N8EGRsHKaefH+5bDVPlTRfE4IN7SvaWY97KOryxFxiTpLtFfWv6l/Sq4n7R80J0n4ofXamT2JyBAB5+pB8wfID2Q+HITcV1m71jqJQJyY/DzZu7lxP+TS1Fws4Yr28E7qVGL9UWeU3JHu/D4tV9b3YW0e2rbzBGn9ssISvo5PN/arJf8x10R97KjtodL5Qs4lX4gB66pm7yZXptYlvc8QXreiM23kqaIuuadVEBjq7tP+Ub9L3zPuOe08GYVw9sDRLYJZnT6JkDy6J3V8j2LhWtmDuyO00v5QwhjtRRRN6EtXRnMTfUqcRY5Drq3HtVXAM9IGmd4EoD/G+AqiY0f76mHOEO102YyM4vRJiLLCln72W6dPnITc7TcL582bjhfjvSVxPrqCA0X9eecQ28gNqv2nxECBkBCZxKa18UxLkFRFDF085Gkz7j62hDY+L0z7GYhDR9Yff54f9QLK5dXX3mUuQYD4ss/0Zo82xJgb41Nnh37OBv6Ms3EJhXAbT+n7ufa2hYy93mJIXgfc35WQTCG8n337dpukzCTWuTiTEhlqYgN9zOIMyE6isiaHOMNBTsYTFyo3/PNETn7iE3/Dtepib+CPq77F5FxsMF/46ouMdzfzs9/t4DkNYq9D7CQuswjEN/3cE41HDRDbgCb3B8SH46Qc+9MEiNyI728C5EYAHPuw3CB2cY1gusEf8xf59lsEyF/ksr+Hfun0seRGnqH30Ju59VL+yq7An2P+fr9fsvfz+vPev/bXJ0BudP/wztfgRgmK613hG/35b//+P40A+cNX6PB62W+mXnnlZauqksVfQHAUm3GpjH0AR905NIj8UFlpE0B9YpivCcKGHRoWDgA5Zvbs3W+B71gOZHv27KPscaktdpTDQGXlysoWeFzFwWAFfRY1gGK2ZwFwS4rNzJnkYks5BsggFa3Av1EOYSkAVTve2kN+Nwr08CgAzxiKbvONH6CHDkIiLfYSU6Xs404Apm9+HhUtH5/72iGr6ExMjLMK5zRUd/tQ60aTIRyHBT0G+/fuHa8T9bCUjb07itzLJpXywSGUegF8zSCH7QoACEU+SF0VhX1c6kTl7M7jwKPFW6BFWOq4yd1XY+YsABATiaMoLwCUMQ68zgAtk1ybToiTNoBtIZnKgq8l2sU3DABLB+/6GpM9N9tERqLyXXMAACAASURBVIdba7uTDg0c7GIp8p0AfCgl41tg3iSHv7kA4LUcErfv3IUC1I+SxUCcN7NxXBCJRLSTq1R+HPRKAXsbcOHEU3JaAXGUQzGw3CAVAOxhxC54ezmbyBBXEw044MCJdRCyRKDolAVFicUCVBKQp6iNWWR+S5Eo8KGR3x3LGGgELGghGicMhZs0XJ3K0AdsOUO8keIpdGicjqSgp+Tqwdk6JTiE61Okwr4vp5oNuECsO17gCWNBoJ8OsmP8uwgPxbBJ3eeM2nCaTKDpGkBioL8HZT5AE/fRDRBA1ymUw6ViEERqqIzW92qsRBVArDKjpe5WiWYdikBN3QKp/Cm0voyaVlFsfYAAoRxUFYsUjYq4AHXf8tuW2YJwRVzIZSIniO5vG/c9NDxoOrecaybHjoABFbp7q3Cdv/dDGqpM1pODscpPBbpGAyi1QQCmoz5MQ7XtArAukKMBwkIESBngvlSBbYCeSyjibADUU1yFCBApPB//4AfNKcph5+JeGSeqQPFvbu4iZDohw3o5CI/xfMRCIpRBYOCa4J3GkFndxnOhQ3wALpQI1MLD3Nu5yamA8ACBfJ0y96WkXYZyOZAiUSmm5Yw4ceYspZq+5pl/WW+efgmwHbJolPsoBXQcpbbdHc307yw0RWTTZ8xMASCqM+dOnaVv5x4cT67mFH/3QOm8CjeWH2TkcbK3z+ScJJqCfGxHwEjG3n3bANn4yM93svnaPQDb7gDkRw8fMvc9lG3aqwACADb0TAjs6LJZ75T7oj5Wn8dsxr8IEAGqR48esWBDWlqaCQF0bYbImQQMV5xDD0C7FwC+AJ5BCBxvT4Gw4yYtc5a9Xh29A8Q9TNAzkAhY0Wlj2OT0UezZKIXR4ZAlEcT4COxS7rUcHt38zBhFWFBwPIqjo5EomD5UuXKBaJ5Qca0cckMA93J+KM9bx36V2Ov6WOeG3UvpKRIJMk2AXAOTRK5cIz90rew/WBeIsIUx89DmAPO7XfQoXSU5rk3pWhwe3BRoXt7T/Qf/pq+TI0RRQaBTdj6SQcQNIBie20a9CRjyAXxRzI8PgJ2U73KMlAGepEJ8ChDd+fJLdq56+KmnQG1QfPN+RBodwf2XSYfUbNTebxCNtm3bNnMeta0cTFvv2mydTgEAjP7M1VXkqisnX/dF3TtSxLcxZ6njR8r4t956yzz+2GN23ThKv5R6bCK4t/W4EMMUlYfSvJd5tYKenBxA3RDGfR8ulU4U3ffe/yAqdUAlgC93nj0Hru8AillvyCuRPern8eP+iaDqg0Q5ivMpUlFTgJbeRJ7lnqeHZstmG0fVxzzmimrfD6LxGGXPgwCVtwEwu0Me1zJ3y6WSRSxjLjFuDz3yKEBRs+29Cuc5U7eOHC6JcooBUtWjyBVx1INzqJ44sSGevQ6cixvWrQYob8GREQYpX2WLuBVr1ABR0sK60QF5EYIzw9fLz7op8ii9bSfCLpD4msgQb+PuCMFDUlFWajz3dMQU0rHj5uhGx0uv+d2LLeajT82FxBiyJJXIKpKQTA1AaTogmK+bj9n5Wh5/EhEV6EEsTKjtzLlSjFAhhtvNkPRFlNDD8yEAvQ+yqZ9nb9A3hO6NOrMgyc0szUJFnJhu/uZ//s7MvA2glnV6GEVxPIXcAX5cT9aFeJ7HFEjS9OxUSAhjfseeoJ91Sx0c61bdbn77v14z27e/bvYdecN0Ayp+/u++ikrZ0zzyxL0mhbX7n/7hX8yvvneveXFHL24eOg2aS+y+YxCQtgMiRHEwtkSeuU4xiC7ccwGBoVwjD577WsC5XgD4esDNAQBpHzoIUnDG1DfW27VFJLjGpgdjxo/9gg97giDmLEd+xhTP70VKrz3ZA61Yu8bUFBdSvg6Qy35mjOdY5MoYbNE4rgQp8OVgvP9+Lt51Po6egixnDmps0liFFKSUuAuXnmIf3VmrcnMv2mdr48bN7EuGcbMW2JLqSpwSUof3QLCFAniKpBUJ0lBbYXr5/tuWLrZxQp04Kdat24hjpBiQvM6sXL2eP2vNr577rXngkcdQbtOvU1tl3bPziDV94J6HWGcu0F9zzl67LbgzBlkLVOh97Mgx69IYg4h2gQj0Do03A5NOppA9EgscjlY63lCer123CjKP9QaCKZx1K0LkIPfmOFF2A9iOPDx82D804DRyM/MXAoyz1rrwfB04cMhGqfbz+zQ1pVHWrFgwV+brN4izi8A94gfJGMl4OXmKe+GBKAX3SQ2uiSbWbDliJriROf+2wCz/SgHzuysOlgQTTyH05dwzZuOqZajb23G+OQKCt0HKAkKPuZrymgZ6Dng9YZHGkf2HBCb9jH8XiOAJ9a3gZsmk10uuxuLLJQh5FllRQhPP63yiEUWWuSC20Xw5BXmVTWfe6ZPHmdtC7TXUnvnypQIbezcDQi6feUIEwjo55BC6DPBcXswrIO6vmXGdTVTaHIjL47ZMWmXsmrMVfxnM/kX7nwY6UvqZs/ohQGLYa8vhI7JZ+1TFsV0ijk6uAP1dBIQIEBE2gqL1tdMl1Z6QJaxFvL/puM4+u9+TO1Ikh0QZoRBb2ovov4tocOG/iSDRPkfCJnf2AtpIyeXxB1CWrgP/p9eq+KrSp+eZpE+ftR1JozxHErpInOAEkS/HpkgNdZJI2CHSQw4K7b8G2T+LAJELRDG6bYxVfa0+dI6YxMWsuCy55fTcOnGd5MRJYQ/vy36hDBGWXIc9EDx+zHnah43z+9QzkombWY7Vc+fOmrns5X9DBOGHP/aUOXTsFNfMiT05ZL9/qFnIGcaL31VZXUFkWDUCmmb2UL5mIR0vrsyvucRelkGebrvvXlw/o5CIl3F/Lecc0mldKntxQ1vyCcJH++da3sdMHIwB7FUduS8F3Pc09uXDXP8B5rAh7lMEe8R+9jMegX6Md+4pe1StVUV01lQRs+cOvaOutHEIuDHIPJGrIkDk8Bnk+dP+TtGyfrxurV/e/B51nwyyR++CWGxj7A6wd0xOowskyAcnZb/Jwi1y2ywiwnzcjA/dkm08n799/te2y3HX7v24He+DhGpijsk2r76yg9efbtZt+pxxC5xp3nhznynXv2XNh4jslLGVNcYbsmjEijr+gAARCXKNALEOkPcvAHpjB/g/B4D2fgagbhEg19sb3Oz/fosAudnv8M38/v4c8/f7/fq8n9ef9/61v0WA/NcJmj8LAfLVV784JfBZALDygttxM3QCvqowXACxMo87UTUqZmIIm3WQB70dikqRlBtA7eChoxZcERh0HGXUQpwDOgTISaD4HqkhgzgQSzWXjHMj98J5G4E0gio+kE2+P2AHQkhbYC0llZwNUuhmZs8xv3zuN/wOF3soFilSgXIqkAOr1GuryWFX/I1A0byLuWbDhnUoaqNNdlyt+eI3j/AawsyaNavp7ijnkNlA9M0CwEzydInvKia+Z8PatfY1lKBUTuJ96u8CxpXB20CUlCTacjCoVPkkQJminWYQNaADmiJcQiBA9j1/3qounQEukGkSETZoegHxPDiwCUDz4WBddKmQo4uj7XhwILfdwTMUV8eoKasq432lQmZ4UgAbbqNQ/DnAeHBQVY9CJwdv9TtAJaCIjQFocTS7ydCOSpoBaE10FQfHUJT5oxw4o1C/5eJy8ab8txcgMRIwtwDF5VkOWktWrKZQtsxmXUeEB5rk2EBU+5SL8nUt5D67csAV/iqFtw9qbKkQ63BUKGIkC0Dz0OHDFgD35UBaiQJ1CEWZ7ncLB7u1GzaYs+fPU+DrYckQuYKksq0AHNTBVodzOT8E3ula6lCpItojX88yt1OKPs7h0R11fAgKYBFtoyjmh+R4AfzsQukqADUMNb4Hh1gVNqvMOwmFWnZmuiVARvj6PMAikR5hgKRyighwkHpQVqlC4kgULaCy4k7GjHBkuUCkyNT9ECCRRpSEXAR+Utdxbzu5fzEcRrtULHy1lFMHfzl06hsAYSNCLAHiwQFT70nOIN0vS5jxdeoAqEaFuIDOCAGfQSj0RJxEQioGqYMFdTW2G1u6KmBBUWF1RN50cK+bAFG3bNlCl0aR7fFQObD+zER5mIrrpQfVr8skxa/EPISFRUE29eJ0aQeQH4RcyDAd3OMGVLGKJUsDLFTcRlwCDiWeW28Ug56MyxVz5pkC8vNVKF7M89PIGNB9DuJ+O3Kv8ohlcAM4fP7Fl8xLP3nI/OSNfgCjceuiiUeN295SCzCUCphUA9gDuQQe0gcBqEzuYDo5kuJTzIH9B1GMl1PcjiuAGInzF87iomq0oMbDD2XaGe7N1yAPicALoTS3C2W/GwBkHcrZPsbRsrWhZv+rJWYx19ANgqyH+6PxIYWll3eodZSpxNoVcEX39AzjQgC/QA2VccqJ5kqOeSikjg9REyMApiI15QzzAwBSQWoEz8gZALVSxqorvTXBfK2IC/WH5OfnWXWpiJAAQAdFZozxfOq+678pHkTzwiBumTxcahMoHEWKQCvY/HQRGE4QZu7MC9ouDDK3qFBZAJOTI8W19vwPScp8KzBKamORIFr8HJXZxynBEiA2KULKSWnUITH0NcQ06RDx0OYgS4K8nfzQf3tpN+P86sfbFwhdH0Wnyeklok4/S3Mu+Cv30IHxDPHIp0hpL7njIEBELDYDUoVyj0SeXGSeLSay8N5777XgjubkAZ7B7cT0ZDP/z0PV/fzzz5u7iCDSPC+X3TzusSJ21N2jN1QEKBjGz/PnOewDXFf0iu6NSrAVV6axILJ6NQ6gozvfNEsWLbRFvupD6mJNcVbxMeRAIbFoMYBIJfRITPKeklNnoroNo7OIDgnIcamOPSE+FOEWhxtBBIoAZt3XNhTtLahcY7jXHcx3i+jnOHvmJLn9wbYzIIS5phoXXi8qbRecAwUAoAFBYWYZLoCR8X6Ay1xui6MlBUVACzDS/XnppZdYZ+bbvh1dJymG1b8TzbMvZ2I3YJcTAFoeRH5m+gwA6Gai7GaaUlT4qTjFush5H5LTS2MWADyffpMenvE4oqe8icS6Ullvzlc1E8Pmg5uR9ZSi2zB/N8Bd4vkAXR0Y565QbAPdg+blFw4Qp5fCvBNtnn32MGTIKht1V1g1YtbdPpfIqCTzwvMvE0vjYGKjQ1jfw+19P7DvHM8NherMpTEJCebipTIingwK42RTAYFfUNtjVq+itNxr0jx450bAthbzyxffMMEzFxq02saBNdaLonAvt0mi45hnAKT/7lvfMBPc117GyvOv7SBG8YS5HSD4SeIyc07mmBxcBh04YR55/IPmfAGgPYDhZ7/wOfOd733XRqL94v/bZn79UoOdL7paa+gDiIfoqifm6pKNsZFSXfOEIiixa1k3iCLfRnmIImKTIFZGzBmupcas5q4efpcAWUVgSSyhSKx4HCHuIt9xQ0XzvGtPIgKkFHBTTqjsrExiy2qtSy2IdbcRcqqGcvFxB54RiFaBtPfcG0VHFz0KxB3KyagoTUeeeUXwuWttZbx7AOwr1qiHGKLz9KtFMt4WLprH/I/jRM4T5r8rOCu6IcvW0YcWGhxuzp49x4txhJwqptslxQKIXcSVzaSofD4ExvGjB4kgnGO7i7T+5eSchwx82Ly5YxfkV415/IknrevuJz//pQngd8fyPFRVlgFsphAXtMicZ+wvnD8b0q3eOrcUPefEHkOE/OnTOdZB54SbxtULgtfdj3Lkg8ZTACzrZy9zWxKvIykpFtcS8TiKCWOenE0vwwDvd+/ew1x31lbKWORwCQhyoxw+DlFADHO6p3nlle3W+dHFs6Y4VQ/cEHKAXAb0bWFNFKG/Zv169kIdtkfFEyJFBEAte8ROnpVx9kXDvI6LuD82/lslRJaDjWj0Y5/a0VhtZiZEm1BciOpD6KWLqKS4ESJsCkdUFR1pHUSthZlo9i2lkA1+iGMYwpDZ9IAwm0vg4EAhXCtus/TUTFOKiKcVkmcGzkq5OyVaCcMtGsKYF3l2/CjvlXVsFd1Yw5Ctuayz2oskMx+d5tkTwD8LN2+v+l8QIVTh4JD7MxGnWSQCFUWfxrEXVd+FlPRySMgNN4qgQg4SB+5JC07PlBnplmiQE1Kxj1HMnadOnbbjO5j7a9cf9hbqqBphj+ULKSKLhitj2w+X1zhriNYW7V+0tsg5IhKqh/kpGYGE9vaKyJIbWkIW/Sytq4rAEkFrHYzW8fGfq8/0+sX/FAAuorvg3zJN4qfOWAdLPb0jIjMkUFDZiiKtFIElsYFIg1gcGz0QiInMN/rf2ltpryDCSQ5ED/aXeq8iQMbdec28eJEzIjwUayrXdSDjUY6bDvalMZw/RJC0INzR+UNkdBlrSwD7+zAcXlqb1CeYjwgmkzGXj1u6k5haP/YvsawpEjnoOWzEzTQMUTCCW9UR50Ig+9SoiDj2jnSpsFfZvOkOiNdOK05ZRuyWBD3WLcNrUwSn1gjFxeZDTumCrVi9yvSxv61jH51AB884c/ww5IciUL2YL5yZfz3YozixRqmTLpx7eYU4rl4EAhPsNZxFJtGb5YYATeIeRd1JWKN9qpw3OqvJCaOIzXzGns41OoNo7VM8WFhYIEIRXxPFOaAPsmMBc2Es3SEJiHp8cN+JwCxmjtHzOGfuQhOfMMOcOZPHOTDNvPQiz2mbg7lwecicOXLF/AYCxB0nWD/P0hRnNJ1JFPs57WidFnbANf2RCKxpouz9+nGLALmRO3eLALmRq3czfO8tAuRmuIt/re/hFgFyLd7yr3UEvNvv+xYB8s5X+M/uAHnk3+6bkvpxgkPWGoow2wFX91IqHhzob1YuX25JCUV6qBh0EDCpsaKEaAtICA5LoYCmZ89fsIB5EKCWDl5r1623gEQZ2bdS/kq5po36EooCpex3AZhSabXytuMhLKR8jQ4Ps/E+kQALXRyEdAjKyMy2hbaR9GhEU3B7CVBAgIKiJyKkroVMKQd8auH1XgL8f+SRh60iXIemh+8MMJ//yl6zFtWm1PQ6YKmEfQL3QCWgTAo51Yr5KqS3YwxQZjbdJ8p2FoDgxSFpjENJNYcUqbwFVp4D5E/CYSFVqQBvHap27thh7v/UKnu32nIpEQZkn0TZOs4hbBylXjtAdD/XqBfbu0BHVwASb/8wimJ7TDmRCtFxkbhb6vkz3CRQhi1lqgAcL4DTLiIh+nqHUGyNWgeMO4CYCyDtkTM4LVDzZQL06hoP8tp7cRzMIDarnMPyfNwDReWVxGQQ9QCg0Mn7cAdQ6JKijwNtKJ0GqfFhZmZKgiULlGEvRZ7yeaXAVrZ6Q0Mz96DHghCZWbNsDJYK2nWYa+I9CQwfBUCtBjzaSsGxCJAYDlo5Fy6YJbfdBjAcao4cRTXKoS4DEETqw0KIDB12o3HTCKxwBhDd/aVke+1u/yal3owPqaYnAK7Ut9FCTnwWgNNJMowXzp9vXSIVxBwpM/+O29eidh4nz/gEqsx5FOlWWKJO/Rsi3dRlo/z0OXPnoIq8bGMDhjmUizSL4GCsuAA5iAqI2pFqTz01nhyw6ygu1T1Sl4jUguGMSUViSelnYxkAbAVmhpP7PAnYqPiOEZSTAgvCUE3qgK5x68b9a4Jwm8KZoBgYKUkV/yCQW8SHtyPuDw7s/oArcQB5chVIDVoHEKLXeP/92ygYf90SPorRcucwvHjJIvs7p3hG5b66QHRDKiDIMGRUBSpWORCGiXPiwkJ0kP0u8EIXF2DbC2BGpF4Lat9ECIwQDtpXAGAVg6LYjCNHj9O5M5tOGmWMS73pAdBGTwsH9lOMt19/d7N5ZnuPBXt1jzrbmyxQ3AkAFx7KAZh8dcU/RDIXDDDORlFbnzh2kv6DJSh2+dnZMwF5Ks1TTy609zsvp4+YEMBUiAdFYghwaeF1qGhYIEU3ZMo5VNf/zzcfMCNNQRAZAB4ANpovGplLmhuVZd6GQynbxpmNEUEiV5muo3K2+1CRC7wQAKFyURXOOgPeHT58xHaptLU3Q2SmANIEWmWmYmX8GTN6fxnMAyovPn3mjJo7LeAiF5RIGpEJIYAn5SWXTFZGBoAealzyvAMpP5VbqxMgXe6PSYAmkRcqqdX3So0rUEg/z4XOmMkpnGI260qEB6CS7ut/doCgnLTdHYq00v/nwGhJkKsxWIIOBHRPi28tCaI4rOmvJx7rzmBLgPzvi8R0H4hegrwnADQ8g1JoejK2FHUoVawDP9cJ4CIcEMWfuVCuG32GotodotNAoJeue3lFqSW4k5NSrLNKQN6zP/mpWbVqNSRINp0PZ+18q3LqUOZEzfdOAJ9DNkaH7gTmz0aA/mzGXCFEldTA5QCLd1E+e/rUSUvMrly+zBLyUvYGQiCO4c5rgRz0B5g6RQSfnHVZxE5p/Cg2SxEwuQBFyUTWHGNeePCRR3ClHGNujaPElygXvXfmEJFXivgK4GdqTnTm+2fyc3bt2U3c0L3mIoC0NwrbTMqZK3DBKXbK1zfINAD8+9ABEIV7rK2z0XbqqA/mMvMab9889vjjdv589bXXzGOPPWqJ3Z2QNxvWr7ORSFIqK4JRMWxOlNeKeA5gvetjTNfhqpTbKI4oxG7mLxX7ekGijbGGtDa22hJrd+JPFBTYjcz2zZx8EwGgGoB1I5DP9JRYFPdkxnOvXHmj3hQ8N5VVmx7i8UKJINLvVy9FGtE7x3BmhcYCeiVnUTZ+xvQTfeITNGk++7nHAb+LAOQg6sB+zxw7x9yVYGMoT+ddAjRPpMSXwm/cBEGRHmZOZoJ5Ytvdpp5+KjkoimobTUXvhKnpHzMDvD9HZPF+nopeyTMv/K+niVZpphwY0pay9BN0xuyjMH4h7sdHH7ibIuAzENqZ5ukf/BQiaoV5c+8+8+3vfB+BQJP51a+fg8y8SAzW5xnTy3CnHSJeCQco4+rg4ePWfZSFcl7zvogMRWB1EMWkMS2yq5M10BeAmxXHFFEeLWX6ssULzQXus/qJFMlZWQERgDK8u0vEN24AHjjNk5MQnm48w8Osr40AiJrXHXiWRYTOZP0twF05hTOmpaPXtAA0Z6DwnscUV3zR0T4/crjKWXjpSjHkXBqOkxZIUhyXAJKKUuvGGXj4yEGIv0jij7Lt8xgMmH6Q2FA9v3JFrVq5hv8Wxj6l2BLkJaxL0XQPdEAIz8pKt/FLM3DX9LMvC0Y5LseWyKQuyJOMjNk2HvHU2Qvszdgv0cmUW3CJvQExnbihPvuZT1AUXsOaRDEMn4UFF+kQWWVFCIpF8iZ+rQgRRVNLJ4B7hu1vasBxWMq9LiyrNPGQfGNcj0BI8FHWNUcKmDMhBsZZ7xRF5GPdpIP8jGpIQ0dTB1kUCFGQkhRKzGMUDt5U2znxmxdesD97AID3/gcf4XkdxSnbDPF2xUZcqdcnnfgguRvK2NuIaIyEPKkH3FZHmhNg+ZGvZZn13y6zz7cL6vgk9nduDuPExNExBoA9AxJkFFJjjLUpwDeS9XWffS/OPCsBuJac2evsZ76Yt3gBRJUHpGYxewU6hSAIJlhXuyEhXbjXrdxnTwBjL6KkXCC55FoOZU2Q66OGvopS9kozcS1lsD6cYQ3TnkB7Vrk9tc7MYX2JZF1Xh49iRrVH0trBDAk4HU7HTzgEmSfxR8TmsRewEUfsHbT/EYGgNWGSsaxoVunoRRIUMU958vMVBecNaB4B4VmNgEdOark+RpjrtfcSyRHOePfh9Q8xN2ve1b9rDtXPlVukj/uh+FC9Nkt4sMe8tv7YNYh5dJoy+T/Jj2uwtvo+qn+yzHZ/6Pc5AYoXM//o/cQzp8ixpbVe/STav+sZ0etL5N8US6o1V24QOW61pjdCwOs62v4Q9m0ejCGB/TpbyHHlztdp/6a9ksg7ESGK7JUD8AIuxDSiEyVyUYSqnKqpuP3U9+eE8ESdddrveNC/IqIiNS3dxjEqxkrCKnfWAu0/fCE99acIovEJJ0vcjaonCqFMD6+jBUFGOntwkV2nTov0SbFF9eoznIIQ0Z5Z61OIojVxlOr5CGSvPcTa5cr+W4KZPuaZ2IR4qRFs4XwA4ySIPUohz+wY+0P1obmyHjpAeDtDKusehCGikTN2inuls4tEOvHssbVv3cOalsm8qgiwkydP2jnj3nvu5B43m2QEV+y2zRQkXhxngjD2lF48O2fPnLLihh8/+zPcjmu5JlPsZbtYo4i4vVLG/n02nUFvErc733zzW9/FXR0FSdTFM0p/GsSYO/d1dByhg3WAsIO0BIgiP6f3HTYnzTqF3r8ftwiQG7l3twiQG7l6N8P33iJAboa7+Nf6Hm4RILcIkHd37N8iQN75+v7ZCZD5T2VPKcd2HvE6GwFslPP/5uuvkdlcaDbfcYctRBfArANJF2ojN4BdFbzq4BYTl2DzhtUF0cChNQFSYv7ChQCSNTa+p57YIdnDVYCuQ2EI/03ukcsoaAfZfKcCSFaVlVB0iquBGAFXNv6KgFAWcDCgYz4Kz3DilpT1fe7CRQBfAP9R4nPYpIv0OHDggFV66tB415Y7LfApULcGwOLjjyXZK/ny3gGTNjPdOg/aiZzoriszs9NxKnB4HuaAGQeoJdVeEIcTPdwjHGikoqzhwJoGoDei6CoOTiI4dDjk7RN30oQyrdmCsglyyqwImwYhq1DKAYQOcoDTgeUsqrwklObD/F39Kn2Dk6aV4tkjp3LMlnvvNK+9+TLq+xm8V1/A/CwUpyjvIIBGiBsZ6Bvmd0aZM+fzICMoAgc8bYDYCFLpN8XWIoF0jdQ9MgRpIMV5DP0RF1BYD3CY6wGY7wdMGEKlPc4Jt5PDmyJXRvooy8YurxgGHcB1KNHhRGXvUnn2Agw2ANaE0vMhN4cvQH0L6jGBufrThd9TBECeAUGhA1se96GHw5vir3Tgc0I1noOSUcTAYspMFXtwBlC0FoIhhtfOD7Bkig6sisQ69o255u5/Jx8bcEoKOm/upWIPdIi9wthRkbBU4ToIjwEizp2VCcDkA4GRb1ZTcHny+HHGjYtVo0e+xAAAIABJREFUlftCdujwKnWhHELKeBdIKzVlM0pC5WBrHJZDmugQHQdQK3dSOS4hRVh5QxRIOSgQVkudVOS2+JPXpgO7FHbqllHJrTOKN4GefqgrowHZVeR5La5B3QfJAJq9AFMC26vIBhf43oISMkQZzyh9BSPEcFitANRx4ZooDkKqxuxsgfDDXLPTkHzxxAplA3gQc8BYVQF6JvEtlRAF6biiBgF0LuJAGODPHmJGEgC5mgGHxwAwOgFeuiAuwwFy/HiPQ1w7b0BBB15/CwC03BKKV9oJyRiC+yGOZ9cT54f6bgYB9/1wE+Vx+P7G32SYp1+GhAMo6QBMlXPAE2DAh8gkD/6c5MCrn6sy+kIiofwh6xpR5yo+RQrnNOJwHrovyQyMJaAe5fmS+pWx4UAW9pVCotay51m18SXeh43s4B6pdHfTw0TmDPIM07/RiVoxkIN6mwo6CxstMKLrmY4TqJf32Mx/11wjUFMFwYGAB6XcU4Et+kygU0hgu3pD5JwKBLRqY+zLnSNwSQSH8tSlLBeo3cvrUASQA+OqH5VmGJEkfmTwq/Q0L+e4jSJr4ftjIY1UoqrPOgAouWk8mCNErgiAauN6qahdzidXQBz1g4yRA0Sy+jSJYaW0+pQc184gdgz8/uNtGy4bhTUdG6evEyEjAuSFnXQ46L/wrD5yV4glQCxwdbUtyjo/3kaq6O/TkXITVvEvRwSp6jbKQ3Ow5miRIN0AJu08MyIg9QzI3SQyu5kC4ERApFhAngaAGznGFNmzbt06GzUiMEoRJSEo6nlATAdzsaKnRLr4Q1So2+TIkaNmzbq1jI/zAH9hrBe15o6NG80R3GZJ/GyRJlGAiiCQluysLLpiyZRTJ05DFkRbgm3dmrWWxC7FLdXLvD8HQkURVJ5c63l0zZwnyq6b+zj6/7P3HvB5noW99q1l7WHJ8l7y3tuO4x1nOIuEQEIgYbaUA6d0QKG0UKCnrA52W0aBw14hIYNMxyN2PBLvJdvylC1Zsqy9t/Vd1y0b6Pl6yI/jpJDWAv/sWJb0vs9zP/f4T65DOvOC7pzxPE/1EHg+U7qlMo2RgQReAfFv2fNTjz8CMD87jDS7HfC1G4Jx5KgigNczADuOh6RQcrI4uqpUT1dAyljQfMddr8OdVIwD8vlw//33RfW33Qk6WRQStEHgSITqShLAnEK8Yxdk/Lq1T8fuCR0LQxizAyEnu3k2uhlznawZdoBUQ8KUkFFfRxb88EnTwmbIjXTuD/6T2Nsyc9qEUEQkIDc1qoSHDqXjCOV+OyC4jsbSksM872djv4nAb9GkeWHC9EXhxw8/TZ8ILoXu0vDeP7uPnwsZLgHalhZ2bt4NuZIPWJ8V9uLkqmzAcdA+CNX8CRyeo8NrblwaphJJ2cOc98OffD/kAkg/+sL+0J5KHNUYgEAA9opTu8PnPvWBMDjPep2UULLvFPn2haEhISN86wc/xOWSFj7613/K+EO0wLP7rW/8LHzk458ODz72MGvjm1AWp4VlK28Jb//Dm8OH/vIaxvNsSNNjYfyIonACJ+iTa9cxrw0KixYviXuBAq5zgT1iOBCaIDPcf7gWnYFEkgRpgKw02vFd73xHePCBn8aoMqMzfZ4kqHTopMRS5SQEHsNiR5m5+a4LJ1nvVHorBqmGzLlm2XI6pXAw8hzbH9THs3j3veOJdwO8xmlgl04na4Rrw8lTOFYsuqbHRdfKZEDJfMbyAQrft2/bwno0BTX6xPj6nYu+853vxL4A5+EF9AvZ5XGK91tFDFUte4NUYozSIRR1H1i8ba9ZQ101c9PQ6JhUsb+ZSLpbbntt2MI+I529w1Z+Hw8Jc5Fnv7m7DbcbTlCK6SePowep7nwYBMC7eT39YuyBZgHSW9heQffN4aOnwqTpc9lfBFw720M65PoeHIJdzC+SULPmzua1pOMCXhvmzZkO+YaAgO+RDRG1YcNzOBJy6NRICBUXmiiAzo6RdLOmjYAkKIqRXu4hn8EtOAAQOiU1M9xEH0Ml71v3hyR8M+P5Iu8nH6DXtbuBNc1uhGT2IOdZ430/L/zj4rDy74rDpo9NxwFyLPYMDQHkT0voReyBk7PiTJjO2E9kbksD9M5KzQ8PP/Ikz21BOI+bgnAm9kqQLsx1UyCVUjNTEXPsgGCdjgJ/KOr8unAG4q+Jnq1IlEP0pLGG62iWBHHt0z0qeStoPoP9hXs9SV1dgs8DPtvXMYJnZACvl8Q6yDU78oiLYjIs18nCfU0ECLdnpg0iMwWBxHnGWRbzgQSjMY86ZY0R7eokcpP1xr2fXRrus9yfDh46jHUmO35P93WKkbqdt/lvI64kGVL4HlmKMZhfdSrEbqn+3MXYX+aSIaGs48NffvTiXvK1+m8lHBLslLq03kTS49IadtnFaKdHyT8vCms+fyESIC8gJiiDvHG/qht4ENdEosB9mm5qzxXuRcezd/UFGI2mqMXv457KvbZ7fAUokiUXcSnqTHGPxwuLvWB+zjXG7o2J7Lty2B+6vkn8zkMIo7CqBgL+aHFxGAQ54P5eAqSVeTYPYlv3p04ZY79qec4r2KcZnzuc9d57nAuhmc61Mwru+S07uJ/E+jLGXUejK5T3IxnVC1vkPXGv0MR8ozvNfr5JRNIexYVdhWukiH6aQvYdqYxr++Zy7FFk/auARJkEESupOIDzmGSY1+MUX+d5wkjdgUMKQnJBeugg7tD+uYvM14oCjLiyR0/y3DjA8TgbNz2/GSI6mZ89GecS3TvMwW+5/146UopDbmpimAxh/OyjPw83Eps3FDJ+NPfq5w89FKOND+GufP0998f4q+9+9wGIxWzmmhn0C20Px/ZUE7G5g+uXyWvGfQSp3cd7aWBfZdxZL2IVmFlHTv8e+lIJug62fiGHbtZX78dVAuRK7t1VAuRKrt5/ha+9SoD8V7iL/13fw1UC5CoB8sqO/asEyG++vi87ATL7ndP7pnBouJ5+jkJUhC0oE0+jkNqxfRug0qx4yCjksGskhpn8kzmouNlev3FTLL0dzMGmhY33RlT/hTgkJmNzP4cCfjrxH0amGJ+1hIgRgWbjAnYCEuVzoBgOAAFSFk4eO0LEB8A5BxbjZoyOSLW0kYOFhwmzhz08Vp5HDQZwm5Y/PExC1fUkWfG6PczXV301m3iMNNSV+wFtj1LIrZKrFMDh6597bXhoPRE+HGwswsynBLmQfHK34QUAHONRMl7ggGZZreo2D1IWL7pLN7JARZvKad9/Ji6MHpDREg4Ik7hmJcScWLRuebdF0De8Z3Xo2NUMeNUWmjnUVtBFMAHwNRb+crC9UEdnQWph2Ejsx6oblqNyLSbrOgCWjwyLF82J175aNw0Z193tFlCmofosA/hoBawrALAaHI5WlIUuDp3TuL4efC1YVulsRvbOvXuV/UF6YP8HwKznMDua+5XKdTlAfNANq6+LGd1mV3sotqBcrZa6Pg/VzRzaBCh1ECxdvoqffTIq44/zu6CNyr0GwMZjuHuW4PYoxCWxi59pSfryVasgw5ridVYd772YiCLbXpEDEFkq8AQyUgCUuhlTvfwgwScB2Wc/PiPc+qnDMdogk69TWSeoeQ5gbAhAqGPBw2A76n4zyxtRYFt4LuhZDXDRxc9Tdi/gZ3GmikFBbe+ZpNkoo5u4pwKuS5etiKWbfr/JqDWPQZLoUBJ4tvtG0sTejzIcLhz3YymtALAEiI4DCcJWCB/BCAEDYxGyiDURlFfB6O9dEBiSfm2AnBZXG7fie8gSgBA04XevvaRCNcWmFsZbSOpBX2DFgnC7FuwQmTlreizq3U1sQyvRLcMB60bpmEIZXEMfy+YtL8SOnAHEjIwdNzEchVDx+goQncQVNBryUhdCASXMxrz5zEkkZXAfhgCa2GVg3MUAXst4VLm7d++jQPlaCLPG6Ph5331Dwhd+XB3fq5OPLp0cQLi01CSAnkH8dwdqffL3AYGqIEGn4kxpZhxs2rABRX5ReOebJ4XDp1LDFJ6DsgocNABmdpFkQZQcKznFMya5mhEe/8VTqF2JaGCMDKUv4fOf+6fw9//2ntB7AUdP6YkwjpiVRgDLtloirgAyYqQe8Ro6PkpR3wqYHINMnUb0l2CL49TXW4vyVFBFFa6kRBpRQpK2uozmAoRb1trKc2fsmCrMwZB4umhUIYM1UbSNcj+fyCZI2MGoT1vrIGMADL1mE3E4HWZsj0NlWQI4fIIoJwkQnUbGkVSjAjcKTtLQThCJyd4kCIJYaN4fbHV5QxGxKP5bcKf/kNBPeETA4BKZ4d8JRv06gnDf7QXhh78AyOXfvPmOwvDTpyBwfb4Ys5fLz33G/LyRW14nQTUj3FXJCvomMPc6hwmqCgAP5nlo4rrp4hjDvJJPpImE8RncepWQUfPnz4uv4QQRav6cYYA148nLr4Y0tkuqUxCP76satxngzfnTSCiL3GfMnBMdYitXrgxbiEJy7vb+jWWcnmBemUrEz+BR5KEzt1voKgHSDJF4kp+VQpn1uPHTY2fEbTevARhqNLEGYo3rwnsyts6uFN2JGbgtdrMWtPMtJvHamgEKZxA3xauLz2QxIOuiJUuJgTvBMzaLn1EXnn780XDTdSuiI/EMz9FUvu5kJD8SItHofNfe2cRzRr8O84FFxYKczoUSbhL/kqZrbr+NMd4Ydu6gCwfy1DhJi3ePMUayeF033XxLLEp2DErCS3zUQuKpEO/gexpb0op7IT+vAMKmPuwm0sg1Z8LseSERgmM9hHIBXRTXr17Be6FLApIpH1X4GIhYAhRDAYrmRJ7vC/StZBIJ9OlPfDv8zV+9Ljz88ycA58aH+UtuDA89vS6MmTEulDceDW96y23E47WFGl5/cgNLCKXoDXRmdBL/U4aL4CdPHoB8mdkfhTigLnzgj98Z2ioaQzn3u7GtPmzYvTO8cIriZcq8kzIh5gH4ZhRlhXfcS5RSd2W8jwf2loXGjrRw+EILY2Vm+Mn3vxW+9PmPhczhCeHrn/okLpDriRaay/owgOcjMzz08LbwL1/9t7Cv5OOR/Dh9vJj5MgVi5UIo4Vp3E6UzAgHGSH7ZhdDCfDkMN0Ke8wvzrh9GRO6nByMLkLMd98whXKRvffObiNUi/ohrZs/UOcDOeQD5dXQ7pDB25dwk4Y2xHKEin3m+gv2BRcUCtz47mcx13QB69Tg6LDm/7S7IPj4aKyCz6JG4yC+jgtohsYy9GohLrBfC9yAEzGTusWDk889vYn07S3TOtcxlznsFkcT1mZhDr1aZe4eJU1hfcIBw742l6eQZ1HGhm8/9kwKSQQDa+Tyvu7dviQp1YzqfevrZcN/9bw//+Nkv4vQjmox72OPrRQQyeMzgMH/B7LD2iUfDzZSWTxxF+TIdGZ1cv7LTp6Lzp2DcpHBkxz7IwxREFTj4KmvDRtaZBsQRki9trB9TWN+ScPoIztfSkWAHRvmZk2E6TiMJ0CeeXAvxREQnWvOaJsiHXGME28OShZPZZ2YxXxKtxnzYjtvEbouMLPpv2F+1MelWAOCfoM/MXqpy5mH3DfWsj86jztdd3IOnPtofpbjm748hGOgKz31sRrj/m9XcPx54SPNC5ugi4iqba3EsMm+PItYsD4L/+OET7C3amc9xep6tDD9n3bkIGD6TOW04z+nZyrOhtEwBw/i4fzm4/zD9dWeYK7PCRIQ6ew7tC3mQ8YpmjChyX2vPhOC7JINruM7hLMgIY0G9d/MWLGJtJRaPPVg282u38yPvJeVS/GUHQgrFO9NwEfXyrKSzF61iPphCP55zYz2EnoX12bz+YuKaclg73d+cZK9jnNp+3Kw6P3TC6Qq+HJl4rqIyricSI3U4KwWp+4hkS2YcO5YlOVxPJAQiwcF/SzpcJkdihOKlDirXj37O/pL/45KDMZIgMcIxWhXDia8sCYs+VhL3cLpO7KRxH6Zr0H2Or0Xiw0gvHR3u4Y0/VMTiHkKSfB97Svdw7jdr2Mf4HnThSoDU8Wz7302Mdd+Dfy/54B5NsdUIyEtjw+zp68YxOwGS0HvUyj7hNPtYWCHWs4Lo+tBBq2PZnrouCBCjNLk97FmJZcWpMRhS2pjeTNbyFvY0lQgcjJSTAFEE04yIy/OHvyRBG/g3iqRc+zv4OZIrhxB5uI64v77Aa0qHJPSskcr77XDfxTzTzu8SOhaz29/mGu19bXANZt1q4izRwxgpHDEEBwhnI3o08llHdJoPZs9kjwgTIm6/+nhN5jJ//Ig4RvuCRrKulpw6EW59ze1EhhFticWvpvx0mOdYprNmyZzZPB+czRSNQDquR5wwb8G1uLonISjYjLuulteYxfzYHHbvPB6+/521EEKjuQ6ePbLZT+VFoYjnkEqiBPMGQj79kgDBE3vJAYJdLo5Lx9ZVAuRKQJTLe8Yr+R6/q6+9SoD8rq7878vPvUqA/L7ciauv47e/AlcJkKsEyG8/an6br7hKgPzmq/WyEyBL37+4b9qkCZSVDgVQaqAANCcSFKp/zaTOATg0F1Zr+g3XrQ7lAKZmyG+m70N3wDjA4nwOYz9/+NEY87KELFwVXXYObCUb19icuWyyVVIKhJwgdmrCWEA1Du4nj1NazecnUoLcBRBkGbqA10A27oLhGRyYjCYyr9ePFyl5HTl5Dmq7bRGoXrNmTb8yn8OC9v/hFK4moEZ6khiNLEiEWkDc0rPnwqf+anH4/LfP4HKZFnKTOogMMcIAVwBAuJFHqruMvvAANRpHyFGs9GMgFYxssX8iH+CrFoV+AYrT0ydKORwVxkNvvSXTHKyMRsrj8Db7blwcxb30f9SFQxxKJwMoJwLUJAF+7gLESs0gdqea/o/ScvLnh4XFyxbg8NgUVq3GKZFnfEdlGAgIkIvyt7u5E1X8UcCT4UQR7cGhghMGJXonwHMVYJ05w/kQSmOKigDkxsWM7OcAT9I4/Kn+nwwQbKmzf5/NIVG3xSTIngwO7mZQC+DGYmthWIDJpua26OIxA/n4ydOoO+fHXgPJrQje8u9VYVpAbazUCfolFtD3ovvkuPnUEi+oZptRXev0sGMiZkdzEFThfR4w3fiPdP7eCC1vtYpXD9mCSmsBMPy48eMADOYfc80lTYwaMEN7N+TFgvlzGDdZFDMficDUIJR/2YzPDg7tdoYUon5z3KjMM17BQvELuJYKUPxbvLtjx07UgXnxdc1hTHqQ9tAnseHEboF5tkWbjFOdIGMBMjZt2hRVhsYJ7NjxAoAwBfDxQD4wqsBVNaocrAGgmsizoEpeIGvNzTeiTCaWB6IsCVTtAoCGGfM5gjg4HgQHdDx42DU/PvY/AFR7nywNLQBkGUAcQgFlt72QFiqa9+5AAc+zcQNkk2XzlajDVfkasQKWRDwPpfTEgiXxmtbzui1E1bWTzesXt8iCuDC6SpBAosjeEgkcnSxnKDYuYFyrRPU9raAY/Xvf/0H4zJ/NCF/4CUXCsaR0ZDz424GTiQp28GCihFQf4zLZj+J+BeRSA6SMYLe51H/2zqnhgceJpyHmLZfxnZ/Fe0eBbGdLB/Eo3RS6BiKh2ilx37MXIoEs9B7GpPfvu9/93+EL3/tzYrC4DgNzQjXgmtegtykBdfEGQA+ed7O+uW7OBdNxgxwEYBrCuMnhc5IeugEOQ5Z0E3s0m9L0C0TLCeoaF+LzvgC1fzsgRhmAqACkYFAhoKeq440onnsTB1Dw20POPAd8SC5j+obmpvIMoeQF6DCjXcDR50NXkXEjZqnnMw5V6Ho/jf4Q3OhQ9UtWdiKK7J5o9/C9m6uuW8PMLAkmQaR+eMDnor/Do/+/+yd+CZD42V+uEvfdlk8eN/FSfP6tEiBPN0ZSQhLkMgFymUTx+ZUEMXLL8ljnwGhp49+rgDc6yD9nMycbDTiY+cW5QudTvwvK6CcKxfn8QYAtS1olHUdAGhlB5z0/R5+NGfb7LMDG4bR/315iSATySlHjLoB8akH9XoxLY0Esr19Mx4cxIqrrXRPso2qV2OD1GZUoCG3BdSvjb0zRREiNY2Hjhs3hxutWxjgjHXsShS2AS8ePlcRrcx6lbrbxT3Q/tJFRlQ2BNW3WnNgvZIeNLq4xRHgZ8/c8kSU34z45iqtuD8/XrTeupugXAApysJL+iU4icJ7bvD3Gyxkll0vruL0NwoE9XE9jtywcPsX7O86co/tj+bKl8dpmxmg9IoAgHg8xF0xH2S8QrXPk5jU3xrghhQZtgM9LmUud10awlg3HWVQHeX9ZPSuRvhnSKJkeifzxU8M57sl8OhsKAM534LIyktFn5xSK+qGFQwF7h0dSb+KkcaGr4QKRYeUA8ijDK+vCN7/2XPjYJ/46PLj2qbDmntvDR//pk+H9H3w7LoABYQhrR0Id8zxdCUk0pm96/sUQsgeFh9ZtCU2JueGu17823LiU+CZK4LtqKGZmbd304nNhwnwIBCKCmvrSQnHJhbBt876wd/O/sea3hc6K/YDQdYDrlLgfuRDq+T5VjIHEi+3hM5/+AONlW/gFkX+3rvmDMHrqAsiGE8xdO5lHQ9jM/uGprf8zVJdRfE358dGjxeHRn66NJdmvv/dNMZasDRW0andJjdHESZ2lW2s6wPEFSALJqf2HDuNCwAVpiTDjddL4otgFcBCnpL0bruNGFSYC4Fps7fjrVVnNGqSrsI052tg2FfKCw7qfdpmvj6q7GsBx4YqssPbxCvqK5scYy562ZvYxfaECF2A2IOs2OjSuXboSxxFRWqwRlaxTo4kMLKMfykjQxdcs4PtCdgFC+pqc+0az7hQfLgHUHgXRQKzczt2RAGkDSE7CdZfAszqIuXA55IkRXemsKdtY+400OgzgOnceUU4ZOeGFHXtxplWFu+6+l31AQ1i/eWOYvWgmjqfFoZ3owl1bN3E/F4dcnXzM6Rl8H2Md6+lDOFlaEZatujls3XmA/c+Y2HXy7j/+Y/Z3i8KHPvSBsIFn106sMZAGZyiLfs+7/iA8+YtH2NuNjrGjNcRGpeUMCjUtOG2pcC6toCgZsvzN99wC2VcefvDDH8XOj7n0BhkTZofA3v3FlDRPozia9Yby9wTA+lZej/sTY55+/uF+V68fr//SWRT8RAOxd2iPoH9f2P6pheFPHqDYGzJrCu6WwUT7dCH46Gmj24LXlYkjaGBmLh0QB3Bm7AxzAXofeuypMIb1czKO1gbufzU9CEnssXRfjGC9W7d2IxFHNcxh0yPRvWXnVtwv+ewdK2K8UlHR2Li3NebzJPsg3ZMWYA9jTqzAjTyOPaAOAzvIDnN/p7MfoCnhUocUfQqQmQL9Omx1UEsouS85efpE7LA7y/xxnn3hXEg6hR4vEmO3eNG1cZ5zHRuOeEhHrvsuBUjGTOkoif0T/HuFLh2MG6Nb3X/VQ8p1suZEop3/udYLmutCdb3y37t+KDzyv3UUuc+JpDpf098b4seldSuGcfV3PugGOfmvy8IfPZgSI7v2sicYCEDv1+iElARKZq+zD/euPSDu3S8THa4l6RAJlnobo+jnJXlqcW64L/Pf6cJuJ6rR1xbdt+xr+vve+p2TZ5iDc9kfDYXsKr20pruuj8Wx557OtSkBoiCdCCvHeGBdl5Sv59oMgrw9znmkl/3JOJxDOrmyISrmMWdns/aXQKSeZF+sy9Z9hRFncT1EtOX6b3+YogujNxULKSbK4Pm3EyyNPb0CLvd6uuMUyOiU9Jp6VlL0Iynk9ZZA81pJ7Pjeh+HIMKa1mfUvl/1WyCFijz3hAO5LIde2h/uZg3vqPE60ZogQo9Q2sPfLlBSC4FVM0GVnCluGiRPGhLw09kv7doZ5xDwO5Vr18XMz+ZmV7Fkds2f4PvYbTZk+jznoFPNBQti18yA7ltTwuX/4GuvC4HC2tI798yL2lg3wSThk2EfWQ7Bl52YhEPC6ur/v38u4hun+SLhKgFzat/1q7/bLyey3+sNVAuS3ulxX//Hv1RW4SoD8Xt2Oqy/mt7oCVwmQqwTIbzVgfut/fJUA+c2X7GUnQJZAgEwBFEiHfUjicDEYVda8Oag9Y/4vhwqiYVTjJ6LcMXO2FiDbomAB01MoLz0MmNF8HuX7IcDGZfSGpAOQbQPYGQDgqwrLWBMB5UKUxAls/qtQPk5EvdhFZE0rZaAzKIBFTIii9DS9AgVRhTyUw08lpZyTsXDbyWA5pHb6zgTyjjlczSfCR/u8yjkVXBZBDoMg6GXD/fS6Ddj9M2Nhd0tHN8qruvBRgNyfP9sVigrTw/DC3Ki8UhU2DMDUEkLz2C2X1i5/EgfJdBSOgiN2EpszrBthBMWFVURqDAJcMwrIqB6BwxIiWkQmKzhg3fznN4fqdedQ+JZRMjoVt0ITCkJ6TjhMHy6hq6AxUL5JHjZlhGNxfoSULhSDlEeTi50I0N3OYayGuIy8TAo4L6bE/Ply8rNbiDmaDrh9msP9GVTYM2fPjtd8Me6aDADlRx9/HHVmFkACUS+oqI1rKQNFKudXHmCJoLBlkMncR7sqBOEsIrag1TiAM0QxGAnQhcPFfolGDtQJALbGbhjdIgCu2r6JmIfriUpbDwgt6aTjxIgtY9DGAwYKEgpMmIMsZms0TJOFkIK2EiIctFNQyHkAN7LIuAIPfroq/PPDHxgfbv3koQgKCNyqJtU9IUlgxvcIVJ0jUcqtI+7GaDadH9NxHZn/rHK9BZWjBIJjREIixXgzAAsV/pIW5ogLFPk5Iys6eK0qEQV17d2QdHGs+vPtSTFiyUOq49CIkQIdGIDrAgWOOztOjKFwHOqq8FBrfNV73vNuDsnbOMgbldAFeFLEIbUcxZ73tS8Wnwu4e9D3ofZw7M9RQT6A19yJWnYwz4KESAqxHrpA9qBQXIASdApATCIH4Bd27IbgK2MszCeOoCbGX40EPLXEsxLwxdz0WlxUQhR2WxQRn1VOHI7F2zpzfH4uOwoi+IGiUKeEYIngSC5k0Xvvzgt/+/WTkA0oOiHB+g/olNoDvjBBAAAgAElEQVRTCpqN2jqR/gg7D8zIz0WFXnaG62dBK6D0u+8bE36+FrXy8AJISlSzpPEPTkM1jAL2IifyxAQAw+4EgGsJCOKpiBnRkSIIaDdGAkrHu+gO6a0pgPDrisBBV21ndIAIEngPdfOYsy5heQHHxWK6hrwHXvM9ONBU1K6+/roIkDgPHEW5mAjYlgO5O5c4NYnXVIDLNoD047gMZhP5JFGyY98BYlu4RlkQqZA1EiD2b+Sn83xRsitAZqybIIzjRzDKMWOvjj/LGCw/1/9eLsay2uKSEyF3yPCQYXwFfyfYIwgkCNXGs5AKEesGQ7DmMiHmffHQ4DNgLrvP5KW8rF86Q+6/DWCEjx88/qtS9P9oGbF8NJH56lckizUxErSWo/eXrA+wu4R/IhkdFfH89+Vfvo7hkF06+1wbRhO/k85rz+Z9CCobHdfG8+f7rmNuOggJbGyKfz8NwGUIkSBtxPttA+DSIbhx44awGiJjMLE5dmRIdjpuBjAPnKBTaBiK3wOAzfNwerUDAp0po58IS0cF8+MInocZEPcp3JNOSKwjEAyzISkFwWpx/xVwnXtQ3V9A/T73GhxNELw9EGG7X9xM9B0xPDNmA7RWx/4Gy3n37HwR4iMh3LhqeYx6PMdzNYz4xSo6mE6fqYgRShnc88lT6E8iZkkCU6W+YR8CnrpBHJcC75JzqyUpGY+WI9cBtB9hjTDa6MWdeyP4OZ9oFsmnVJ6nrZs3hSVER55jPB1A/XwXfSjOEb3kbtkX0slzeRKC7dCR42HczHn0FtDpQPfDQTo4qiB+xo4fj8PvMO9jGmst6n3mQvswZhL1CIbHtasDxC0ND//kidBRH8Ldb3hDuIiSOK0wL3zzxz8Mt1Fa38j9eg33ore6MnQyVuuIN6lHuV9W1xEO0vuw7+zpcP2aVeENt13HktUbdm/aC6m/O+QUZofx9Hk8B6k1Y9FKntOs8NAPvxe+989/E5LbedY6z4ULdF6dPt4ajp9tDSfqusNhRATvffcfAOqO4dpdgNBcDyg5DtJpHI4PCPCCkbg9E+je2hG+/cg9oad+KPf1CKRSQvj8Z76F23NeePM73omjkn0Ja5NZ/udwRnZAJBjPt2L5kkg4VbKeD2Ic6OaSVDrINXrD3a+D6GgJTz31BAr+wbE7xMibhQvmsY4fiYX1dQCPzv0S6vZidcEulzNfOy9bcN/K/FWJc2/awpTwo2/vC9csWhhFI7pPOgHckwEcz7P+ZBAhZo/GwmuWhR17DtCjQhQQ0XAC6Mdxq9kptGjR/AgWtrOXEPxey7p2x52vpXvrBGvoZGJs0gCMD+FsPRQm4FjU8lQPuVXE97mWMdPCumN85AHmq7OM2VH0pT3+5DNhzS2v4XucDLfcfiddKVVEVRYTwXWSZ2EG3WjLQwZc5zf/9cvhbW94PQAqkUcQCV28hvPEX54+c44oqLyw5LbXhY988KPhfX/50VB87FT46Mc/Gj78V++DYJkZvvLVr4UbbrohFizrFLvrjlsRExTHuUMw1+ellbm9qTs57IC0zCG6TufVbTdci4jkSATHOxjfUyMpGOjdOB3n2HbGlr+SicVqZdw//LczfzmVvfHz5Yg5snl9pf39Q3ay8Mu102v47Edmhrd+/Uzo7WgJRcxTo3EoJnS20geCi5l12362uVNnhG98/VtRUHLidDlOnpQwA2I2kzn8KFFBKfQrVNIjY3TkcFwV657dyN6kE+EDsV3sf88So9oKWSQw7f5Wd6fzx27mK4kHx4YEbCokXRF7IMkPu7UUl1yAyLidDjPjX12P7VpRXOR+xD2T0Y2OsQHcT0UTkmJneO4UiMybT9cN9/cwY2H1yutY85rjHkJxkPu53VxP444kUnSW2smgg9r/1nlxDvd0E2B5GtF2Xcwt7jXct7g+uc+SYNDV6rraH4116eOSAyQS8vGvEuLXKs5I4nl0D5XCviwVd1bx5xeGGz9XHuMOFQY8S0xdaelZiO/5kbQw7tAIyhZEFLrl3NO5Zo5EdGSPhXsIHSDP08ciseGvTl6PvW6uh44rLNfxdbofdd312umedR/l5xUR6J4dPWYkjpopnEkORIJ8IGcP59p81t6tz2/n3+Hwol+wirhA47Ek9pMgifMQOAwuyOYx6wnjWd/ydNMxQMvpWrP7YxD33YhdSSmdR7q57L4wQstYTPfNdj3p/NL1kYuLz06wHoiXQt5/BdFmRmUZceVeU6LD9+Y11QFjjJV7UjtPfP9VCNEkftxf5g8bFJIHQgricBo/akwYQfdcFq7IXiLcSnk+L7BWeO9179awb01jTpJwzWN9zWFsDaPsvPLU4TCtaFS4fukS+rQ20BuF44ixouvNcnf3Jg2s0QGnalUVe9r0/LBvzxHOMGXhO9/8GdGKxM0WEO/azOvsvMjazV6Y9b2OOWkgTqvuHjqFcCVKiMXxEskPx1P/76/2CKyXQjReeQDjKgHyUvfg6ud/n6/Abx6//aKvqx9Xr8Dv4xW4SoD8rgmQl5ofxFWu5OOlvv9Lfe8ri8h8qe9+5ePvSl/flX79S73Dl/r8y06A3Pp3t3AU6A0TcWWkcn3zAZ/62MwvRNFYxiFFQGkSCt6tW7bFiJ9BHDpW069wEGC7EtBEm30uf5cIuO3hZkzR2GhBtwS9DcB89qwZMb/YPN7llDlXo3xcCmBwGgeBSt9RZKAfBqzQhaIbpLb6fARvRgFEGLfTDShmyenlSKOmbvoCyPxes+amqMyvBcAyg96fO5o4jDJKvEsgHOzM8FdrB4WJHPze8+ah4fsPU7w+JAPwLC+qx3UgqGRWqSvIdwZV/DBAEYuvp0HKjIOk4QVEdWkN73UmVvYUQNFuABdBwwQOMh686wC6VFTvxmEwjYOfh7ahkkUA0s0oP/tQIXdb9nvqHAft0eSSV6FKpiuADPZFS+aGRx57ILz2jpvJpx4QWgCfOP4S10Xm8PlaDqTC18nhHKRJHwfEclRnAyAZLGx+4MEHw31veTMiNhwEAI0bAdKyUVEvQFV9FDW0zphjuFOMDFN0fh7SYzQHJw8sFzj0JXDPjIvRMdAM+eH3aeFajUVNrHtGdZydICl8XmVoGwfmkQAvdhvoLrD7QyWo38cILAmx+QsXxrHhAd+iTd+7mdiSBSo76/keeRzonGg8bHvwFvCVuEjnPniAfZp4i1s+aeRJWnRkeEgWePd6J3G4snulm9fjNZ8EGVALYNkDYKVSXcX6EIDTR1EV33PPPTEC6yxjTkeAKn0BIt0oHnqXLFkSIxZ8LS2oP41V0uGSyvtV7ej4EHj233rYNmbHnHTLUQVABaT9JeArIWi/iL0lRrLoSJg3bw7xFHs5FHZGJ1EhhFOqDguuswCAoMBACJH+2KN+xX8KwILXIBvgtB3leBUHbVWNgiHNRGEMIoJkEoCnGfGZgHOWmC9bsSpsf3GXTc/cc+LkBFS4toIx/lmwxNeZLQgECdEB2Oy1FXSzo8WYJiMovMcexO2EkfD0ur//jYXhE988E/9du9+Pey0gIzmRBnBmrruEkYRiBqCP0RQdAE3vf/u4sH5nMiBjLod5Szu7eG7qwiDyp7OMfWgjcxsVZn1dS8w1Hz9+Ms+Iyk6sLHw888zTjLfW8J6/eU2oPwURCbLWBYCdAgDu63A8SUBIdDm+HJs333EH5CHluNxz3SJr1z6DO2YC94XCYJ91ANDDx88AGk0jmm4M5GQtufUDOPynxWz/RIAAE6YSIQTNh2/0NUKi1nHYTwKQ080miVPIQd++GN0wxgM6vzlGnKN0e0i26YByzEkySZY55lp57qqINhqGM8LraGSKxbMFukWMjmIMy3YIhP6qw8NxAZzA31kPkggB0h9GctkV0v/7W27P/+Xa8f3fQIQw/PzK+G+NpvIZkqToJ0AkPSRAmHEkQfyz5Ai/S8z5ecexPSB+nSr0bMZIPuNfEFbyw1/+iHPcF91ZgjxDUCZPAbSuhhzrQ3W7G5DfiDhfxyBcDJIfTTx3w1DuCkLrPPHNDkEJ3wKxZGlwKerq7Tv2hFmLzMnvjGtJG/dP5Xodz8gQns8e7rvuQNcBOz6qIZ9vv+uesH3XXqJ8xhOBt4PXms48URDnO50EHXxvgbMeXsOyaxficDwRM9qrIRATuFgXKBPvRr3ahxvIbPaGhqoI5C7HIVXAvS9n/TN2xntiJ5Ukqu41XY+tzCkFzMeq/YdA2Kxbtz4C2sbALFm8uN8dA4mnw2UcBN7eXbvp/DhPsfWkCNJPQGggeXSGOCCdUS9COFyENJxIp1UunRGDyKg/g0jgHK+1kfeTA9iWiGp+KEpeCf2O9iY6hSYBsqFChls7BAhfV1qPYIEeinGDwjcgP843djFOx4fX3HR7GInTqrfhbOgj5q+ZyJPuXhwBiTnh7770lfC6P3xtmDV/Gug2auSq+vDkg0/FjpTRlLC/9i33hTOM46c2bA1zZy0JtUSs3P/Wm0OoOBS6K0vIqMcFVZUQnly3N+w/3RiW37AaYghFd8GAMGseRBVzU1t7Tvjxzx4Pm3fQPXbnasDTfeHjf/uRcM3NFA9X5zOuLgDy7wqH9lYSQZUXbrjl9nAAl8SYiZOZ5zro8DnBPNQVViy5hvk7Kc67ZtLnQEQ2sl7r4FGpbTTVXCLPnoYAWbliGfubU4gdpsR7JcE9lvWtk+/nWtRqhwwOxgbGkUS3ETxm3CfwvJyHAJm6IDk89KPicCPvJ4uf1dXaiIiE+ZP9Uw33pAXitL7ReEFAe0rg0wE1C4iuMkJKMr8Y19HiaxZGB8oFgE57SSoYT0Mhm7e/sBM33wLW2kb6N7bFfi4j2C7Q2XHtkkWReFh27ZJQSpfCJID2Stb2Lfw79/9Llq3EtbSNvcUySr1z6U/bH3bvo4QZQiCvII293YwwBoB/y4Znw2w6qkZAxHhd2gDwM3BLvbhpa9i0FUKQnozl198aytiHHDx8PJLSH/3In0OSnA1PPPV0JNK+9rWv4aSbR5xoDoTg7PDko48S5TMskhipgO1bdlNmXoMqnGsgsH/r9Usg+XbGUnALzx2viRCIOnlaIQSMKESREb7zwclxjnrDp4/hopwEwVyJej4NMqssOo0FkXUTSII4j6z72KzwJz9lLcHtUZBLDCFzdBN7Sd0gvr+BCBGuwQWYrtiCsfrMus24M6aFQ8QwrrphTVi78Tk6FgpDTSOuBNaDAvYCOgP2cO3See0jhtGXwprfR4yq+1vXT6OaxuLmsbfLeNa9XGMdyAo87FFTiDAEEvWscxhEwgJItq6OJlZX9g0sNDpA3SMJ6BszKpFh9JYRWE7x2cR4VfB8J/B+3U+cJmLxBGN+GffVddp7LpmaxHUog3hXuKALRAdiI/OwTl1L0qcT1Wg8o2tYF3MZprZIfPg93Hv4IYnkr1+mLV5eTS51T/WvN+p8+t0WaaybEh8NAN/+2Tmx5EvXhru/0RgdGwosnqerqRCQPpt9ivslHS52Xbh/lLQQ/Hctd91MZQy4DuXzvO6F9PbD/YedgBIBrpX+3GS6xyQ9JCUVDugucR/la3f91KmYibihhTlMwns454v2DrrFWD8lDU1IO3n8NI7cRq6zJEMm96KHEcT3S7kYRo3M5xyC2IsemcWM615chKcZI821rdy/ReEY61AL+5s29mbuM7w8mZyZHI/VnEUsPD/LvVDMMQQnXjok6KmTpYitiJPk/Z+DJLGvz142r4P9he6Dfe/GYknlyZgo/HEOkiyyQ6yZ37OJPcweylpLlNVovncHpH47BH8Gc5t/7mQNUIBhL1UiE34dc1opTqUh7EMKEA3Z1zaQ93bTyqVhPRHCKVzPN9712nAawZdiBcdiFmuIZ6ZEzjkaq5LobCo7UxX2b90VvvbNB0Jm0jAEBzpRcTjipkqGgPHe6izNxnH17xwgcZth67nvSrfpv3e1vtRh99X4+asEyG+6a1cjsF6NY/rlfc1XCZCX93pe/W7/eVfgygHo/7zX+kr9pN8tAf9SBMVVAuQ33/crJTCu9OuvdFS+7ATIXzzwvr5jqKRGcfizeHaWwBQAZy0HfEudVeqp3LLToRR19srlSwHUJ0ag8NHHfoHifHTcdFsyPgIl11hU+fv370PNRPEvByTBBQmGI8TimK2eDcCretcM5fPEBeVyyNuFYn7MyOFERtFXgfJN8M1DouWwqmJ1aQiwZQMgP/rkxtiz8I63vS0q0S3nPUDWuyqzNg7QLwIijRw9Lqq2D6KYNat7MjESR8hf//B7J4YjxwGOiDExziIZEFKw8ppLxe27XnwRB8hgisvHhKJLfQ+lqAJbUewJro9FMXaRg30rpEA2BxjtIZ2oe1Uu2xWxl/LvNA5yaRzMhnDwO0HOtaCu2c3tHBKOn+C9jJ5CFjdKS3KzC1HG3/mWe8K/fv7vw/1vuhvSA7CRC0voAIf3OiJgTgK8U3ROhngd+cJ2COw6SM4xYJnqfuOn8ogwuggYmcuht4TulhGo1uZDMD23+bmoCKzh9Qle2o3wBIXX41CV9vAzVCwnCkTzPc3wVQndxOvSzm4pdg3xHujFI5FhSbXpPP5My08tiW4BNDST/HnKP8cC1E0my9+4rfEAehZKG1GgSs+vk2zq4HB2FnD6BGPFsnaLPj1wCag6afWD6ygJOex6OH/6bwDb+Ljni2ejUj5mVuM26GihuJTD5xRAwm0UoOv+kKwQhG2GUGsERJA4E6wyruQ41yQX4F+3j++jnmgO44tibBKEhWB+ETFi/szTZKALNucBWqrMV8mdzOvUZSBQMJ6xnWlpJydDD94pgDf1OAcs9twH+LGQcbSD3H8ogfi9M2KWN0pBAC9BUQmUbEi5LJ4lI6h8/36tALkPtgd+f+k6UWmvqrmS7oARxFyo3DdCiwEVo790HMxGGf88oJduoBcgQAYx5oxcsPhUVXozY9xSyyrAOIGLLqO0KNJstQuEjyoAlKko833OY3cDr6MOAs4OjQ/dRwnnr318/se18Rr4viMYDhBkbIzAggCUMW/JgPMWYb/3jUPCT5/piG4dOAOe9cBzDjDB7xdxfMVuCMZXBaBWOery4TirJhItoVqwjXFiL8r6DRt5PwVhIO919d0UovfNCU0omA+SW72U/gg7dny9B3kevI5JXJvly1fEKI+9AMtezyMUQBsjMoJnuaG+jlJ3AFkA+Ik4swQ699NdMJ3i0V5ITgHT0cxlgusSgt0c1lWY9/KezO8vQ13pnOEcpStMoMU5TKJFt0kDsXQjGOdeB9XALtTe24G8V19THe/X5+wwgGUH90dVbn/8SFokHQVnYyY7QFKMGxHJvLzfupS3LgCVyOv/jwiQX79XkiH/VxKEZ8ioEvttJECMPDO6yv+O70uiMda0e0/7XSF2qEt+eJ8FmSTCB0Ao2W8hwC8pzuCOfR/rnnkm3HzjjZFUM5fdCLAGHBkrIUidC7y/uyGsJY0WLlrAvQNUZAw1AqTZ96NrohVwTAeEGem5kAW1EKe+PvPUA1n8CxcRGQgp2Ms4biN6YyCAV9qS3HDh4WOxB6SYrgfJwAnc53TAcqbg0MTP1Wlww3XLYjHuWkqaG5gD88iDl1wdS1RI0WjiBokJWkmEVSnP5z76XWoh6cZRPn4RALoKonXk8EG4WZhDAamcGwW1BDKfhdyoRW2r++yee+4OZwDK5tFLpdJfV4sxcc6/iXyfSZDkeRDIigLsHXLOPMfcw60JzxN1NZ1n0vFZxbxTiXJ8HPNTFnPWurXric/LiM/HaCJ+hjHXE6yGWDc9vEB3TwT5IViG0QWSwM08UnKI+CUcTTXl4bbbb6K/pj4ktpIVz7UurT0ZHnlmQ6isoSujcGT4n+/80zARZ1Nn/THGQG8oPXwSkq8wHDhGOfzmDeH9f/unqIizwhkIxB99+4fh+iWrwlf/9edh6epJ4brbbg1jZs4O3/7BT8J73/XHobmyNAxMJIan7QLFGOdDTWklc1paeHztjtB4EeJjGF0LZwCeAcNHFvGMM2999RsP0o+TESrqcCCQOy9R/bcf+6swcWFlqCvhmeigXwH0cv+eKt5mGuKBoeHHDz4S5iykxBeArwdiYjBkWh8FwV04AHyPo3B3dDOOdBicx/1lT0I113Q4YKAl5elpA3gOiTbj94EUqBcjhihgvrFUudEoGyIBN27YxBw6LK4d4xFEtAKwm3U/c0l2eO6pc9EJNnFCEaJn3HNE43W18DpVq7NHOIb7IzsXUJ1IsfomlOzMxb1M4Rk4RS4yF5ciAlkFCSP5MtIie55He0omQOqUM9+MJI7S7pk9jMOZRLgJmF5M6KIbAvci+4FMu65Qx6sYN8rwCL02TYD73v8zCEEWL10BMdYenmLcHKdIfSgK8ptuXAKhhvuE9zsR4iWNBztNl5ldEfYjsQ/YuWsf5AQONXrHXiAuaubcBeEJOmP+4n1/QryaHW24UBB26EyxM8nYv0nEG0noncWdMZDXMnn6zNAJ8HmUKK3te/l3o8dHkvfGVUvChnXPRNdOJgTBKeIxO+1lALhvgXhSYf/Fd40Ib/p0Mc6A0TFSaDCfU7zQzTNXx3o7lPVQN2p0I+oK5JnbSPzV275KbwgRmQVE8SQwr5yjOyoFt+NS4vZa6RFaCTk2GoB3H3O93QV79hOlmZWP6n1gWIfroMouK4iTYfRXjGOeVwBSghOnDhJKEsQoo0HsXWuYo+pZT2IM6003RZdmK/shHRkWYEuA7IB0BUYmDpS9BWNQomIMxfNbnt/AHpm+DtySpZBAubgF7IzQ+ahb176yNPZEii8yETtU4/DSAeoeRTd2NWvmNQuviYKGc5fcjzpbfW3bcdaNglzXlWC/l6IASRLFKgL0unvb4TswI0QywV+xG+pSZ5S/u8+6/OHnLh844u+szy5Lgv4DeE2uF/X0seXiyjnyhUXh5i+Ux32dpEUdEZ07IWyvv+6GOOfrRpEwriQK1HnUdUTiQ2JDh4Pzm3sQ9+RnEYe4fkiQjMbZ7d7wcrdbaq418hD1lpjjMnKR1LVq1Kof7vNGEoXXw/NYfu4Mz+xY9rIXmMvS6YCaFqqIEyw9VcbraWV8jWOsDiZujDW5s5keogkQtSeIVpyDu7AIFxHjDKKk5lxNKDlAvCGEbxrvVSJckszekA5+ZXCf3H8oNJEk83eJ04vE3zbxnMSuPYRAjodKOp0yeF/JrH+6l5IVPRm9yvu37yOL/ZudI1UQoRIgfp5vA3EF6QTBkDEoM0YfDib+r4zxUI8wahTzUzZESx9u7m3bttMzlRu7Py4wRk8hQEhFrDGcvU0T5N6MqePCAPZtJcx1k8eMDct1rzGHff+734t9aTAffO14iOOhCB1wP56qgBzNIFrwXPjHT/5zGNBbELLTCmMnTg3vpbmpPUYPp6cnQGqWMRYyuQvcCzthInnWT4BQPhNdxRJllwUYV3oY/n38+qsEyG+6K1cJkN/HMfuf+5quEiD/udf76k97+a7AVQLkqgPkN4+mV5YguPLxd6Wv70q//kqfxZedAPmTH/xx3wUiqSajiJ47czrRDSjsOFzlc6iyu2EXhIIgkSDjWA7Mkyk2NrpItZMHF8tfh0N87CfX1xe3EAeAysZRHCKHQBqkQGjkoZBSaZ/C5nckRItdI37OuASLgM16twR9KIfLPlRbw1DZF3BA7+QwY8HrDMrYqylWVym1t4TDEXbw+yFAavg7D1yHADbnkyUteFDNwSsRVVIlyl2LT3MKOFij5D6LIu/TH54XNm0n+3/utBgXIZEiqDsTN4VdAb2A4Gc4DN11x2ti/u/pEyWQNHQjAPJNjcTQxVBL/IrXx9x1c947BJM5FQomngU0U/k8jpLEegAXFfF9HAI8nJkhfqiYaK2ZCwFVk8KjTz0Wps+ZERYtXQhAVRlmTJtM9EoVdnQO9Ryg6gG5GnkvY8YSH8aeweNdBmrOFzlYq4A9BpC6avX1qKJ3APBdBEQqBKibDBg+C7DiSVwByyCoHgtvfvN9YYtlh0RlrVu/MSq8TOj1oKYCs4P3rApTMkM1tFnbOguqef0WCgv8eNhOAgzo4RBXC/AyiMO1fQdbtm8Ps+bMjYXbEiMq285Z7Mv3FZDp4X0bsxALqLl2ZhEfZLyM4jDvAbgT4EJyQ0G6P+Myexu7QQBmBPKf+cjUcOMnimMHTRYHz9Tkvvh7EYe3xx55OAK2y+j6kHgqBUTUqaOifBb31CLOYzhhjLNwzPpaqlEjCxKpfpRYcAz7AnRxNACmCtgKPAhy6ProV0r2OyNUZncDnBkjJlgdo7u4jv5ZB4iK/zyiFn76wE/CW976lgiUSYJYlmne/GqAe0vuBXUvEyCFlJnbr+J79zUYC6ESNA/SpgHQxtgnyRPdBhI7GR6ceRYdtzkcpCWZvE+q8ASemgHevG6C7gIcOhFi30tU2FL+SqxWj4Azz5DRdpMZM7pv/OV9+OQfAfzw8YWf1cXIKwF6r8FfvxWA7tLHl34KkApaqxq6D4BJIMqDrlzIn95bGL5CZ0ge8QuZ6VJ5qA5RoI+A7BtoCSf3Jpvvaf9OvR01AH12RFhM2k0kSgokge6WvUS6OIZUtr7xfy4NLWWF8X3Vlx6KJKuAigTUTvLxvQazIIOMKHGsvQiR2Uwcjmp8o8ck2fZz4L/IdRo8YgwFqNkRvLHofgKgpl0+pwAj56H4LGXOEygdCGB14PCRGCuWCrhkAbAdAlkAV/ZtmBLivc3BqSMh144TQeIsF5W317ICgkqXioDqEAhFoyl0XTUzDo8StSWQpBNgKArhCq5BVA5DiMg2WISqQthsdZWVsTIkujaYMC9lace/uSTX/fVF4fKf3/qa/PC9X/yfkVi87ijEvEyARBokEiA+3/6YVAhqa0p1W0l+SIYIWvRneodIOsVxyvOZwgQ+BLfGQBWwPiOMr1888gjdBEsj8SO5PBW3wmFJ5msW8/kunj/Bw/pIGumQqmuoJTLE3odl3oUAACAASURBVB0z6fvjvyq550ZrHSk+Qrky8YqAfsYvHqPjYtuuPeEvPvCBUMG9S+L9D12WG19X6YNHQy5ziWvEBfLWnd8tHzaHP597+cCDPydyaS7ODIBZ5p4niWfJI8pwNPNr7Hagy2DkcNx/FIePYy3UZXiWWEDMSWHwcFwBgH8qfm++YSXOh3ZA4t0QMdfE2BtLsTdSHnseFf9UCP/reM4tdG8CrJ0zeyZEx2EidEZGwLOHebCZeBQjHDsA9k5CsAvID8RhYJTcIch8+wXufv3r+NzJ8CIdJauvW8VzTdcDBMdF+nJ20oWVxTWzwSmZMTifiK9dgNGtvNjk9GwU3glRqXzra24NW17YzLqRiptgepjAe+QfxX6h6ibmaW7pV7/+M95/Ypg7YxGA+IgwbxaqZVTCMWupJyk89cRzgNcjwvgZo1AvV4QnHl/HutRIdNIbwje//vUwFwBtwdLloRIF8oiRo8KYoTjk2mpD2+n9IaObOYXx3owDoKYuIbyw93goBVDMAFjvsOeIvUA2gHMhwoInN24P0+cvCmdwYu0GSDfS7suf/xT3Y1uYspSc/3b2BuVESFYlx46qdajLa7iOb3zr2wHsiiCFqpj/ckIJ928Ief55AOHZjEtJeTXu9klkE+/SCRgpUZ4BsDiEudB5rA8HWz77DWPd7DdzTvc+NQhettmh0B3BeMnyZErl7WdYdfvYsHtLA+DfsOgga2+ph1SgWJkOiRSBY8DmAxRop6QxX+Abq2loR/jQEgZkpkaFf4y9Yo66mThJu8dm8ywYQaUIQcDcLH5+GPNPXXQzSYqUsRcZM1ZnbCd7pcEQDvtwAyyNZcmSremAqK7bugIX4wKxa6iesb0PR2YFz8RCemOmTBwWDu7dAUmQG9bccAe9Y6djXF0dQOrc2XMjKVtWXska9nOU5Hmx6H0wBPVCxticOdNDzZmDYRDj5PShEkgV9o2IS9ZBEilEUYSi+/Uge6lUXktGLv0PqOxPnaP8OQ+nIe9vAc/fs88+EzuRRrNPOgvob5H8KNZziefP/dGI8Ib/tTs6GdKZd1MY84L4OgYsTM9iPTN2tZX1UG+sz+STxGS9+cunY4F1Qh+iAkDqlnr2m1yBHAium69fzX6sKgzWSSnZxTz+0MNPEP32+vDshi3RXVvKfN3KvDCI8ZsmoWqEnL1BRKi20kdSca46zv0ZzPfHeLZjzxXr3n333RfnOZ1uAt/2XNhZYqSXopUkCEljvopYZ7ayD7t4sS3uoyUa9uzZB8CvYzo77qftUXCvZ6xWGuC3AgCdcT1G07Indr0sP3WGLrQFMX7J3g+dh0YwTaVA3Y6KSpyGErPeCzspFEEosNBFUMNclZBM/Gh0cvwqKsC9hHNijGFi/fr1deUyCdL/d27Y6XriffcaSUmXksX2Ff/7+jDqXWvDVIq1Y9ccjqRy5s6juFVmzZwbn6U6xmUT4z+R9cW4KF+3ez8dkkZgiYvrIpUQUXxlObrCq5m41YyBkmxyr5aBc1rHhwKCCkg+38ZQXK/uiSQM7OXoZs80hjEqSdPWjpON11kEYZzBNT9Zciw01jbxbwfiFIRIZD5UsJWM+2Phwuk40/qIuByMwyI/jKQg/SyxtWdLykLZyfM4ytgHIJZwzh2I8EGHmU4QDzIWoUsyufd1D+I9LecZ9hpkMI7zmHuq6eE5rwCHtbGDe5rKPrOHr3Ev5p6whn3AEPZBQxAznWKf7HXOYw/TwrqaxDhOzcEhzRYhjT9n2yvCNe6BXBrP/JdN5G8P+6fD7FncZxThJEri/dYwN5xnL2svnwz7QAiKBki1SeyhJiP0aoMkmQnh/jxO7mK+tp59zmi6tvLyhzK+dLL52iBXed5ryprCF/7h2zBo6byfAvY6+TzvuLe5rwqHBtCdc7kA/VckRz/5EX9F0UV/X8wr9fFSB/SXUpBe6eu6SoD8pit4lQC50vH16v/6qwTIq/8e/nd9B1cOQL/6r9zvt4Dhpdb/V/f1v/Lxd6XX50q//kqv/8tPgHzvj/umkSc+gMPk8xsAhVADTSBiR/Dew0UJzokTHKwEAW6h2Hk4B4P165/h8DCWA+KsSJAIAqlQe5T4gwXz56GSnhBBwQJiOtrICM4EgGwGDBpF0bqq3UkcBnft3BnmEB0gkVB8YD/gTyfFfgkAXylhFIDQ6HHEn6AUswdkFEqsRg6HHtLOsiEXuLyTnHT7N8yLf/G551CQT4yvtRQVnqrfDvKnMzl0j51AvjsqSnOwP/ZBwKgzQzlsdUJ+VEcQVXeC8SJHiL8wGqUV8HIc+cGWIw8lOmGo5ci8Nh0tPQDoyudUXFZh5RewG41yWMXdOYBTc8ONRViy+NoYf1UA2dDIITiVQ7AuGfOGV69eQyRHe/jJQw+EKTOncZgaEK67fhWgBvE4gAEVRI4lc+GNIvPa+PpUqPXxXj1UtRBZIogvcaGivI1DazXXfwZExMiisbGAcbsFjcTDzOT6GqtxDuBE0PIoh6pyDvuDsM8LFjdxOJa88KA+gMNjGqCFYL5q9BiNBfnhYa5Vt4hZ/pyczdQvAoyp5FBqmXkxKubR3PtaDq4qcT2AVwM6pTN+oqLdEz1XSjA+k8N1D3+XD3hTBlEkiOEhWKKkvwCcCCA+PBSrqOvvcugm3mJGeM0/nWRMpgG4kpkMEKUr6IWtW2P01Sp6Z4zMOQdZNoxD807Kyo1Hm0xmunFS5j9XENsT7wXW/gbem04Lo29UoqtE7AEEMxrKB8zYKz+nyl/gRWW6r2cgSspuQAcPq5aq+/0Etu3ZEKy3i0LQogXi7kU6Bd7xjrdTjnwyxlhNmDgeZR8AJqCnpbUCtKoC81CMSlAkAiyYY+379TrEImsYBWMmjFvyWugMsV/Hf2PfiK/N9+FYNgZqAICZz6IZ3rpivLY6cVKJvtCB1MHf9QEKpPI9zLS3iDNmY3NQLsNp9cU/mx7e/6ViYutmRnKkHgLOCDIBEoFpY7K6cEh86B3D/6/z2Fd+RnQaZNYAbFwpxGTlZCeH0SMLARh53e2okyEEWniN9u0k87xfZNxPw6nUx/szesZ4ixTUjFs3bQEoZ1wCOgwePDzMvR5gpn4KB+mq0MCzlmdhJ4rnap6pTg7+5m7bsWAMiddPUEXnjypN87ot4Z4CSNRuCaquAsaoh3bvswSX4Inz2QXmHN1uRocdgZiVdBGMi1FwjOkLDWTK85z4tWmAaVlGcvBsGgWmxSEVEGcY9+Igqm2BAd1GA3lt9iZJsgwCdFUB20gUljEpWQDfXbymDEhHs+IlQfqMwYpRWJECiSSIhIs0RJ9y0GgN+c0EiJ9/22sGhu/+AlXnLz8kbiQ0/A7+z4irfvJD54p0iKSuBfGCFIIVznH95Ec/yes41Y0nQeJc7RxpZGEfgJgOp50QshJ1K1asgHw8HklEy3jHz5wVaiEAVNnbs2Qvz0D7lyrLAUPbY8ybY0wA1fmmEED3ICTYvNnzcIAQVUY/wCkI5oMAj2+B/DaPJWFUY2jf1xs20JswFhXqWNTCFscW4GKrwTXiPFJlFwkAsMDHIhxa3meJ8nMQ2dmAqSrYnRuHAXwmQeZdIOO/ASdHqeQY5cjc9FALuJ9CFvwsxkcCJbmWZRu7eBckgB1HJ1FvVwDY+X3uvPOOmIvfzty2EcfJOyBCawGc2uia8Rms4ucaHbUSkmQTZbWLicJ64onHKU5fFsnPfYD/ErlGPKqCfoFIrzvvvLO/TwSFfruuJMb3iVPHeWkDQhkiAMfQ6KJJrAUA72S3H8J5cI5rNkZHJeOzDnfSwmvnM04RKABiJ/NsGgujG6WqitfVLhjfGdY+8wTxcCN4nY3hulXXhSFjJoTzpyujI7ChqRY3wK7wyJPrYpn8X73v3f3EF10+w0dTbgwgtnnjs0SylIVVcyYQ9UenC2tDwzkihVJyAJgbwxHUxCcqGunBoJiXIXXkBLn6ecQ0lleF1XfeFpKY/+oA9FasXsY6upmi9OZw32tvDgWT20Ll5lIIBsjyhFHcm/Lwpa99M6y66ZYwlnt0lI6w/cRozp83G0IXVTcRSMbz6Qqp5l7q9JkPAaeC/TQk2jnAagvTjZ5KYoxLgCrS0NElAWls41bKpkeOHAshWg54PTGC7z6N3T1tYfby3HDwxeYIQhexT8nnme5GXZ2I+8T4uC7mzhSek0qiow4Vn+b+4OBs7qSDoyzMns9zABk+heipo/TC3AC5FZ85njABz5M6j3C1NUO85A8eRnzN6NhjVhUjDyX+IcsGZsdnxKggweZRjH2J6hzGgV1chwF5dWC08JoPs+Zb0HwE0vWjH/5gOHNsH2KSs8RztYTriE7UpaX/6xl6Q/z9+tU3QiDvDEf5HmNwauqkGkUU3Rz2F6ePHwJsJZ6uqzVs2bYTkUlTGD5qQtxjfeGLXw6333ZHBMAlKKp4DnMBkB9+4qkwbgrRocxvc4j0Oo4g4Swim7OsPyrVned0dnzzr+bEWeq9XymN7sa5ROZJcFtAfxTnV+xagrDsYA9yDqA4iWvW5/zEGvLox2eE+z93DNcUPWuH9uHkopegGfHIiCEQOxVh4fw5/Hl4jMs7A0F2kXk2mX1AL2iyMVif+ofPQazkhTvvfj3XvQWxTHncQy3BUTh+/BSclvNwj22J0UZtrFd2NdmDZGn36153V9y7bCRCS5J9ybLl0e1Rh+vtCPOf84wEiAXq21/YEpYtWxDXihoIj3179yO+mQNRT9k3ewj3JRIAbewRFHyMhDR1T9LI3jkDUuYi16kVMsy9rv02ujzdF7jme4/sBTsCUaA7TeenpJgCJYmDSCBFpyQEiEuV86cLAR+XCRDXTfcgkWdnfv/35EeccmMHVQrzaic9FLr3yv9tebjjq7WQVOVxjyx5M5IIN51rHXRTNLBfTIv7D4rY3WfyPgrYI0nu+v09N0h26kbt7+VrjQSI8ZajmM+n4vBVLCLB5F44ZwgEL+9jAPPyGSIVnUslQDyreM0yIAcOMhdkZaZFp1RtDU5rysMHsd5IODaw300EjM/NIzaz7SKuKV4Hz+zoMbrMe3iWcBjOnRzGDkdwwTOyff22UF9JnFYrZ42MgaGYvXQn/14CJBfStB2yRUJHF4hxVrpWdNwWsr+2E634IGsNRIh7xgGWr9OvoWOviXNQBvuTetYK98FpjPVzRB2OYW9ut0cZa2U3+648rlUj4zaTn5WGW55QYEgX3GvG1jIW+tg7D+de6xpJ5v7XMxYOHjoU111FSS72xo4NZq1NVYzThlgEoVsPe9QJuELyWburcOJ38BrsMJEszcjKoyNnOPsb9iQtPayLdqblhSc//63www3FiLTy2b/VcX/pXhyO25B5Q7GO64r7i3651mXBhsTHZQJEJ6mfu0qA/L8DAb/fANRvfl9XCZD/9/v+X+UrrxIg/1Xu5H+/93HlAPSr/5r9fq8/v2uA/pW9v1c+/q70+lzp11/p9XnZCZD3/ejP+syvHsjm+Gc//hGRQpOxrV8fFcyFHMCrsTk/S6m4ZdkzZ04NkyaOQIV5jqxiCx4Ho+ZbF2NqLCgX+G9nYy3A1UoR4RgU+GcBc8ahNBJEawKUtyw0l1/G7gzHSdDExjmbw8N5wH9jV4zYaoHsECzuRbnVAzhp3EoECDhcbd15MLo+FqDmFbBQhXXiaAmHr5wYh9NB3skUCm6rUFp19iaG7IGDUUDVh3IK/t4DcHu+cWp46slHIzAp2Dqag6P5zXUAJVkcTMaikiXJAtCtMh6kxxJJ0AJAIiiYxgHNDOEegI9TgC5GcBmNZTyMnQ6qyY8Bys6ZNTt2KBxElXuBQsw5KCuN6RrG4WYcUT+qHg8A5KXYKcB7X74KtSaHKAtN93AdLeycAmCeRTlzKgfG40T55BbkoqDuprC0gEP+sejiaIe4KQTAK0NNPwCQIxOQYJBFi4BxWvSLxo2N5dkPPPBTijonx6LzJIC8PokNrlebqj8AkFqudwqHebOkBwCkCJqrZlR9OYiIDYt4BUo7AWoTORTVooz13xq5lWgsE+CpoHIMIbBk3Sxxrq8uBNV6gsyC9kMBalo51Ak2HFMFzzVVcSgw2O806C877zGawQAuIxEAhQQYfvGBovjsvPHLZyLwOpFrvYkSxyEc8mYSv6UT5MXt28IK4mu2obRs5sBvnrbkhcBqPeMsi9dYBSilslSluCpE3RZ3kYNcgeragnfL0I1csDzbfyMQUESUVixv1CXDIX4wQIwRYBIgdmOYr10EwH0AAMTOiUoOnEkQF5P489FjRwFeF3C4PI8CkZ4MxrAApp0QMQKJSKwOgCpfUxIHWAEN37NqTH8ZJeB4l6Rw6ZFoygKsMy7MaxrJGkgZY1tEKFR7JnEPLCIVNKoGCB4IICzJYmRau+XbfP05xqAKy0/+GpnxwX89HotdJxNxp0o/xqwwrlRGR4Uf96YF4N7xrpOA2x7vkxC5ZFmS6lAimsyyTuP99wCUXUQFPnRwLmXDg3n/vD/GsAp/n+1Mxnc+h/qx9A/p/DL32ni5XgDIkyfP8ppVUw4kzmNkGDO3K5QfoLsnu45ycjLSAdTqIWbzjGkhL9+MdeekXbv3RCBwNrFgxu4ZWWIvh7FdIwBUTgKaGPNWx3WMYAWHfkFx35SAg4CMcSaq8/0aM94FVnQEHEPx3JuKywPXju6I5JTEWMycyvvyvRjjJPFmQe4JxncCr8nIsHZA3THMMzqTBC+7IFQvAsYKktUBEAmSmXufAlBkL4UFtv4yQaIXEkwipN8FEjkWH7L+P/8HDpBfV/a+/Y788J3Hft0F4jMVaZQIWjhHxf8Zv6UDhJucYt5V/DzAqE4R3R+XHCB+Pt3MdO6Tdh/n6ML8XIhe5hTun3O+AL4RKBYD2wkl/2mEjapk509dezlcT11WKuEFc3RKpXH9nAvs3vDnqJg9j8J3BOpz5712VNi6uHhEwoTrhsT333UkKRwiu1y1rH0IgkKmjavwz2N+KwdEq2Iu1NllPJmEiNEkpwCacokQqWeOy4TUlPgaxPuoweGwd9eL0QUjqDUKZW0dMSt9gIaFOADGABhVl52OzsQLgHS6juz/eJxoK51zy1csj0ptr4EOyJ04kWaS3T+eefg8UXYCVCePnYxluuOIztoKgStRtGvXrvjf7awnkiEzKIgfQwSWTjjHsP9tPFsNIGEf1+EiIHMDUXKSo84vrYyvdJ6TQRRNM8FTt5AfHn9mfYxanICzcC5F2y3EQvX2dQAqFkR3pQreTGJ9GpirnV+NZapFNb//0H46I3ZAgDeEz/7TZ4k1A+hso39k6+6wnQL3UZQub3txU/jal/4XwHpaqDlbzb0bCKExIHz5i/8Q7rl9cZhIt8cAYrTa9x3CMUCHSmdyOHyqPDTjyIRdDDW8rvYeepe6U0PxKVTs8N6zVxE7s3hh6ABsq7hwms6DAtxyR8O7cTBmjib2cF99qKJbJDVjQhiMav4rX/tGmIy6fD9rvwKAJgQLb3rjPRBK84nQORmdADmQambnn4T8XLxsRVyLjhw4HNfZKVMmAGCznjPWG3EhjWWObwVo9sPYyjrIV4t+i+gmOkoMUgGA5sSF/cDd0V0QYpCADajzx+Mwy0LE0En/R0aKkyRROICXmWlZxNdkIwpZS8TS4Hh9upl7s+igyWH/ozjE7pdprMvpAMctrEWq3J8j1nEE728a7oM63BdNuFctBz/HOJ4zZxaRV6rJM2N5dhlE8KIFCwCbcZACsjcw7p9dvyGO20Mlx8MSSLbjgMd7mbtuuuUWXhORpKjbq8rPADDrVB2PInxQBI+fefrZOLe84e57wx/8wR+Gz3zmM3HecQ354Q9/GMfnmjtuCr3lh1Hznw89iWm4SyAMG3B8EJeWzTx8+x13Ui7/FNeddYd1tQ+xQzNr23wcmqeIHmqBPG9G/DGQNVOiugpSbzBxi9/867nhn9fSwQbIrQNPdb8uB7u4niOqrg1QXJJn8pTpxKOdh+wqZp5MZa/CWsM9/NlHp4W3fLaEyLlZdLrQ4YMTp/p8OZGlw8KZkxA5o4YRa7cs9AE6P/WzH4cZjOEL1Y3sFRMoph4VXqTn4zaK55t0WbLe7oDos9vsxjW3xP3a2LET6JN6joisutDAfGVE1lHIvVzW0QV05QnUP/roY9HhdeNNa6ITpxLHjUSUEaPOMboH89nD5eOG7IOYE6g+hmBnOHFwuoucl1z3fP+S85IMwyFtnAPsJzMSsb+zKSnuyc5yrVyb7d+TMHLGzuHnGKcomSL5IZHexVztPtd1wTnYDqboLrwUb9Uv+OiPw/KXc2T/qt4/1n89Bst1x3BE9x7Hvzwrfv72r7B/p1+lqxP3UtxjITBBOGE332iK4w/sOwiQLiGZGa/BacbecOJu7e7yQ/LDuNKzXDvfn2IU/+z+ZDxCLN/rcdZS92KKPNLpsIlOAv53AZK3jfnZ+dS+JgmpUZBGrsOnuO8DcYENwLE1hNhP172xfC6TveMJOj3aO1gnWroRqJxDtFIYZsyawM+HiBjQHtasXkxvTG44zV7+xfUvhJyUgZwBusPxM+dDPfu3Zq5lNs+wDjMJkG7i7NJZz9w7+hpd+yVApkLOnkfkcOxICeKOTndJzM84c1lve9k7SGpUQI4nsd9LYS2uZx+Qx7XKYQ/Qyt7L5zkHoqUVcUEm80UK8203HUPNjIcshUPcT12VRooaqVgIkeZ1kzzyermPjIQWHwplLiLUSNHdBEl0kbVmEK9/EY7x07zeJpwgiqKeJ464gXknf9BQ9keF/D3xfTwrr7vj7rD28c3hyKZj4eOf+Qouz2vopLmA2CHEs5f7ULcOOoNi/FXcrf4q/io6Ct3GJOrH648reyU+XioD3LXulfy46gD5TVf3KgHySo69V8f3vkqAvDru09VX+f+/AlcOQL/6r+rvlgB5pQH4K/3+r6zD9MrH35W+vyv9+isd/y87AfKvO/6lr5qugS7Aq43PrsVtMQLAcggK1FsAqSn/44AxkGLMb3zzWwA+01BZTgLsS4nRJs88szYqm19E9evG+6Mf/gjg85ZIZlhiPgT10iGisWYD4JiDvo+D5fQp2M4BDsahLlR1blH6qlUrwvYtz8dM+amAry0AESrDxwECCaRahN4JIFkPSVHHocWCWQ87rXyfCwADqoZVvB8BDLnt9js5JKDIe357mDZ7AcQH8TZncV8QiZUIQPHX75sVvv3AqVjsrl1ckN6LOhQweAqAteDIcNTALWQb9wJY5gOi9AFYGkyTA8jVwuHOUt4YScSB0W6BDsFwQDZLtX0tuRwIBO3MfM8mtmr8OLKFAVrnAJh58NM5UcvhphTiZS4xKjonBJn92ZUQKeIoU3HlpKR4EOXgdbIEFeEUwChyr7uIhCirJhv8YJhDxIsFr8Zc7IX8Med3BsCvwMJSiKQKwEbLII2bOXy4mMz4MWHlmtsoBd7D9zxJUSZ5yRZDAnpnc5BO4GDbBXAusN/C51RgDoOk8kDaT4Aw+aXmxHixGu6F+cf5HB6NmDGPWhKlApDOTGsLIAVWBfFVFgq2juVAuxlQMPfSAT6qOvm5HvhjTJZ57caQcMD0z5bNetj2IxZ2ch82fWJueNOXTgFqjAas3BXdRJIgWfzsjevXxWi1uQBFjxLFMw7g0R6QM+SSzycHXNKhiVLaC5ACguJReYiTZTQkVyIHW0vvYzk5hzlVkbWWEwP86JK4wL83cicRcEygNULE/LevWwDCA+ZhQJElxP+s37g+Fp6mc2AVRC/j0C+JQr15JBprUW9aWJoFiN+LolUAyixwgXJdM44rD64SNBIPAnkW8nqtS1HrZXPdjBwRHLGAXIIpn9doYXLM8+a1WypqF41fJwDiPTgPKJHGQTkRkOPv/wiwlI8Pfu00B9jsWB4ffxZ/tpfAjHMdGRIvRr9Yzq5DQPWsB2/jFJJxk0gQ6ZKQAMkA9LvIGMnFqWSc3UVUoqdPFfN81BEfNjo+X+Wny2NR9gjKSfEU8aykAshC6Bi1JALH/6sv1AHq8nO6E5lXLBcfCQFxJNz/p7NDXyn/gPnpIgrTdhSmKYDTO8gat0dEJ4huNeNDhgF4C0Tb9yDQ7jVN4b3omPL5k/gzCErHheP+PMC7im7H4zAcaLqvBlGGLeSjIl/VeDXPX1tSdsihf0ASwYgN42hA/wGfMsmKr47jL4Px74eRFHZsmAHey88cTml1Zrqlrdw7FKzZZM+X0oFylHm2BmW/JdYSIUbJ2c9jTpdxZYJfkiHRufHvSmndjPyKCPHP/ycA8O9JEHo9ki6BExAwvrbo/vg1B4jvy5tgRJgOEH+XAIm/CzwBUEuADCDaUJePjsGxEMW9qIGPHj4UXUqCVu3MgypixwLGqgh3bpZgHkGkh2RyI+uNrpZMwLMWVKnVXjvm4GMUsuYwZ+YwhoZwnTvbu1kL+mKvh66vUUuywvkdjRG4H0XXgb0Yo4gsm4m7p4V5S8Yli+u/d9dOYm9q4pjTjVjBvKuqnNsASPwcoGQe0XgjwxDWO+cf32shAOWza5+EAJwAqI9jiUtxmnE2cfpsCtnHhkqe86G4Cx76yY/DipWrYtn4uo0bmWPbwrUQMAoBfB520gO0kPlGB8iaG6+HFLfrYyhk+WAGRQjrn90Q3SjOf4/+4rGwlDkjj3H3zNpn4jNfVISTj7Enge1ctJt1cyUkeQ4EbiPkYT0OohQWCefDdp79ZObp7dt3MxcVACgX8Z7G0THVFB57ei1r4OwwlC6MHtavi0mM7yHECDLm00Iu6/JsCM3zIWsY/SllR3FMZofMAp4b1pYf/Oj74bOf/adQQXdEZ9PF8NRDW+hMKAm3v+Ve1p3JYXgBaxggM3hwaKzvCp/6zFfDu/7wrnDjrSj5S/dTMFQR2kpxvtAxUnq6OpTVEoeVzjzEvNGIarsXp0pTd1bYV9IWZixdFco7KsKUhXPDz34BEJ/UGlZfXxQ+/Bd/KlarnAAAIABJREFUxH2qDBdPExnVyVpfepwyccYehMAPHngoDC+agKMwhU6gVRCadeHWW9fwRPeErVs2At5lRtfdBdbCGNHItXeOaoHYGAwAL8E3FOJ137YtKNZRyxPH1c21VJlv94d7n3QcN4NQQh+jNPmaWwrCgec7iIZJZ95nTDL3VxG7NZF1OglVc1+3PRzEsfEctODWSGNeSk7PC9u27IYAGQIBAljP6z599jj7gTFxrpgzcwZzdDKEQg2OvDLy+7eFiRCH1xIppgvuMVwZO/bsD9fdeHMUN4wE0C/IgzCnh6SR8W9PzW233ho2Eb9mjOdRnh0dL0cgBF9z1+vC1h07wxDA+jrEAPYW5ELUzJ84KqQAwOdBALbzbEk0HyeuqYt1bTpxVgpa/se73h1dXo4vyUBdG8+yNywanh/WLJ0RBnDdXnjsaZTpCaGOTplBjLkV192EG/QYe8JnIvBq7KQukOtvvjm0M9cWQwYchvxLwnkhQVOCO6KeueInn1kRvroedyUOyhd4blxLBe9nQehYJL+D/cJg/ltXciq9A6fLqgCty+I+wWfkJx+bHO7/zFHm7ZwwbdqkOCfZAVN2mu4vHDM9APMKSWbRyVUIaL1vy3N00Q2FLJ9Okft6Osx2h3/8/Je43plEem6DzDmEg4ooIF7bvAULAe3zGFstRJsCVDN/dQIiX2RNdy86iLnMmEWJW++de+FF11wTiikeb2bOr6b3yb41fXRGfs2ZPYM5ifUbstES79JS+k+87tNnRSFEEs+xzlBJeZ2LlphLDkgqSILoKNTZpjtOsr6buUGyJdZz8DN0Llq2XRa7RMbETpIJxHa6N/c1uj724iCUlHadcI9zuQck9nqx3/LvncNiJtWvfRz/lwX/7r+nvB8nH2u4fSZnIBwLBw1kP18a91IHIKUbWM9G46CqhAAYwLOgmGYI8+UJun8SWTv82c5/7kt8be4pFFgMYW0vxsFgLNQM4q/c55xAbKTAw7W5+WJjLFWPIgD2+S2ShBSOG53Zi0hL4nkUz0nJUWLf6AAZSxRWDt0ZijXmzmLsMs+/sHUHBJJCmIE8ywoP6IAqGsY1y0NYw9zQy/MC0ZCBoKN4J4RpNW62Zl5zcmbYhxioh3GQDpHgPXIdS2TMpXFPeyFCfE86xAcxxwxmHung/NSCU6MJd895SLEEvmevBD97gVTG4/EzpyPpY0NGIq8/ifHQxXtK4QUbA6ZLRFI1KRsHEIuwrqc2hAB5iDz8cK8nAaGbV/HFBfa4XlvPVnbVSZRIjiiWSWYOyGJfdogxPoX9qG0vI4iwTGf/X8Oa4lg+xdcdYw+VmExXU8FQnh2EAefr6BwhgvJgWfjER/6FzqACzm3se7j+ecTcSUd1K1TjdfYgbHHs9I8eCZBL7g+us6M0MZG941UC5ApwgN8tAHUFLzw+s5c0O1f2ba5+9av4ClwlQF7FN++/+Uu/cgD61X8Bf7frzysNwF/p979KgLyyI/xlJ0A+8eyn+ipL6a4oBeRDKXnDddehbMvFJj2bw+yzdBucA0xfGTYQM5UO8bFs2TyUWaPCfqKeVHrbFfJvZIF/6C//MoLlTz9J0SsbnWtUvRM7VEncQR4Abic2bgmOi2zEVxBZVAk4v48Ihxuuvw4ga1jY/NxGQC8cEYC6+ZRPN0MojEYp1qoKitxlFb0eAisBFzwYWbjrpr+Ew6aKfQH2dAAGFXspALE//OmDYfHy68hA30XhYAYq4xoOD73hQ++bizNkdlTEf/oz/xBt4pIhHvzGcHgzxmXYEPosyOg1EmUYB4ZegNwGCzKNFPJgy8FctVcBh3ZBCH++5bvTIIU8hAh8CqQf49C/DDDjHIf6CCyjYtyzey/5vADBHG52E/111z1vACDMjFEPZQD1HkZqUURPAVjJj2pxytyJdVh4zYLQxkHvYiOHXlS+Dz/2eJhEzEUZzpYE3BPHOUwP59AryTCL8t2nydkeZFkir7+CeAILIJ8kKua1b3wzoMo+wBvAdQ5UZlY3AEirTm3hfagCEwTSASKwNhyA8BQRL0bkWCZ8MTkjHDx6nFL16RFcGk2WsIrDFF6DJYrRDcBB1sN8DYpJD7huej2AFXC4Pcr1UvVZzYHLSAPL4yVYvJdOrTVcZwkUo6VESFUtqliM7hQPWLgKnvrwjPiUve0rFGgDmrYwRjxe1QJIqeZdvXJFzNHfDrh1DZ00c+bMiffAfHRfl9/X3HQPikZOmLGtklPSwbgFHRfe00rG7+rVqyOBVEyueS5AroWTdVwfCZrES2RFD9dOxV0zAIUgbjlje/58IkM43A5AcWgPyRvfeG/YtWN7WDBranRFtTCOVN+2o/BVvSjoYySbh0RBUIkXS1ElVoxzkqwT1KhH6RyXIH6m0U2CAr7XWOANKafzQ8C9kHEtqCD5IXDi6y0BSBgJ8fj3/2N0+NA3yiKBIsBgbIWF17qQLFgfSJeF/QVeH//e3odkiEjz8bN5xjzgG81kBFTMYee9JxGN4UH8ohFTAPgTAHFV4p44fpAuhz0cpCkRxk3RQ0+BQPjiRfN4hlG6ogjkrvI7I4f31A6Ak549MJw6xpxUSXxNI04RimrPVVSHt/Ls9jWgDGc8FqK6hSWBUCllvsqL19ESzhOniccCeMjB5SFApIOjEFLi5IljMbJiCODIaZ5N494EoBzvqmaNaVpGfInjRCDAA70F523EZhw8eCC6NzqI+7nQjBoTokKwyNimDgA2nWCSZEaVpKNMdhEUsFOZ7XOTjrNDVeiUyROIDUpjrKfFHhp7W6vI+E8G/PJ3FdL+nQSIRc8J3J/LBIi0hd9Xd8/lj//YAaI37Fcfb8MF8t1fukD6CY3L8RSOu8vkh983ElxRadxPeCiWjGYUvmF/ETpuFoAPSZhMewx4bgQXZ1AkL+i4Yf2zYDXJ0RU3adKkSCLoJLIfZwzzRCfATQ9krSCZ0XVdkkf+LACxg8UH4zg3AsXXpBNo+qy5rElnQzZkyKFDh8MS4oISCipC86GuSK6WEU+kwykVR9BCyGBVsxbJJnOdHsT1Nh+ivJDok8cffSS8+f43RXKxhVzzI8xfuj+MTZuFk9B4tGocWl0QJR1kxqvQz0EdK+F4ju8/Yco0nHYjYmxLG/PFfuJvjKVSXf34449HkFEX0bUo3QXuJJ4PE0UkSb948TUUH2+Oz+adt98eehgrxyGDjKixPN04oJk4Bl+g1yNZhwrPo4pkAeRK1oh5EKnFdERMByyXkK+BAB0P4VRy5CDzEapqxlIPhMLJE2eJ5SqGTB8ff2WT4d7KhP0EIoUJlLbXIxaYPnd66EgEPCNnPhNVs/cgN4exumg668q5kMj6fOgw8x8qZOfh6fReJQI0N9d2hLJj9axDJ0PR9InhhjVLyZ4vpwsEZ2DICP/w91/kfbeHL372k5Sol4TsixBRfH310dLQXnuRHq9aoveI52sBLGT6bersC9Utgd6Q1JA7ckF4dteBkDYiL7QSn5LH/Lpz7y5IpK+E3NROAEAEBycHhPKSPTgs+iDQz8dYn7NnL4Tlq1eG/BGUFXN/ntuyOdx//92Qrg3hueeeZl3CNcYzWFxyEpINUJL53D4e9xA6cWYQPdTMPG7U5d49O8NNN61knTtOFA5uNJ6EgwePMf9Whdf+4aL4MB3Zwn0h6qqD9XgwAgmz/7ci9piMk2QskV7uFXqI+Et038CzxH8iIoB0rm5CIDACMsDIrG7cD9kAm+WRJFhA/Fkr18m15pGfPxzJ2Nffc09oZFxsen4rjs1z0a353j/9c9K7eE0H9hLJSQ8Rz5yMaDHPxATikFSdC3rv2r0bRXpnuPf++2Nc2badu8KtjNNvf/f74e577+X6ocNurw75gLWjJ7F3OH6WZ/M862JDdCDUQASuWrkcAHk4JCcF0woBGCPGg+6mayk/Oy287R33hh6cvL94ZgP9LUPC/8feewDmfdbX/o9lDWtYsiVbluQpL3nP2PGM45HE2YSwR5pQKIQCYRZ6ey903EtvW2hLGAUS0gBhJCF77ziO995TtixZlixrWVuWbP0/n+e1U/q/XLjghEBqUVWx9I7f+/yeec73nLNw6VXsr3Ig1xspADgYwXWLK1pYI/pSmf7O970Hm5/m8BjKkKMA+03tFJJAvjQBHP/7X88N/3Qf2SlmvgHErkT94r7DcTpt2oyw8pVX49oosTAFRcxWrEz3Q9i0s79Sran92F2fGx4+8L/3YHc5ivkDG0jmq66O5nBSlQrsXD+BaeboXIDkOWQ8PfHAL9gfLIZkLAk/uufe8NOfPxB+yl6xEnD6NPftG9/+ZlQNadfZQkFCttlUzMn9+hPYzTqaTA5DKwU5DIsIuGtJmEURhJael19+GYqh4vDAgw+Gwcxxkh7byKczEwRxB0H3BexX+kfy2LW+HFWMmV0L2F9bCNGAItCiCtVltoNrzJgxY9hvj2QdbIyqbK0pC9k/CbSbraSVmMSrRIiFFO6VtGtTUWsBiapXf+c8rEpN8l/yTuLDvYJrfMzfYHye2/fY3+NBjj/s/9as2P/HfGJj3DeZ06LFZz/I0rEQjPkQH88/+xT/TfEIZ4j5ZM1tw9qrjvXM/DuJHfeRrndmaWWxBh9lv6L6UuXMTsgOlSzuXyR63LNoj+v1mSfoXvsweUaj2aeqxDxUsYP+XhjHcC5K3FZUWqqZUiFYzEEbxhoyDKXHCRTc+/bsDHPYN3utvSUp2EOeYE6to6+WQ2idQQ2Th71fBoUqfbHqHFrUPzTVHwkjh5KnB7mTDlmxafWW0NmMipnvBiyzqjpY87CoUoF0jEIWSVDzYlL4d71qdvaQ7rlyIUC0D7Woxf2ThFc7+7IG1OiOkeG0XQ97qi3kJVqs0YtfZnMPM1GIHEOlmssZ7AhkRCZ7DBViKkY6IVhS2XO5lkga+WVhku+pbZr7MPeDqqhVk3mWSWEsZUGMqeYdxPs0uFdhTezF2M7hus9ot8q+byB7nXrOXI0GucfzFGQ1BGkOe7GMFBUpraEgtzi8+7pbsZejX0GMZJA31dbi87VqhdihsENVokUjsU6DIotE9ofqD39a1PRfXQESR9fviBKcIyX/Mzn5O77Ym/A0CRCv/Xf9/G/CJV94y9e5BX593/3NAOIfa99/nZvxwsu9CS1wbt76rzx/vdkEyBt72/+wCZDz2Tsk2u18P9/5Pv98797rToC899u39PTnAPLSs0+Hi7FTKMIyaDAHDEHAX/zigVgtv8SwbayZMqjWvXTZQg5N7Vg1rcFSoD2M5hBTCOA1kqq+lJS0sAlwXQukYQCPZRyIrLTMpPKzAFLBsNcDyM9VUhg8Oph8CgmGdoCRCoJFlxDcXcFzijgQS5iYx2FFVwegmABTKZZLk6ZTRWc1PgcgJf9r164HxMGCQ+ur8ZOiBVYOvrSPP/JY9BkHSeRQ2YvqvnXhpve9C2sFDvZ87d16hsPvfWE6VX5VHMwFpAwx1L5rDN7ptdh8DaFKS2Aji+ruaq6rgGs5rkUDgKY2UcrcD1LVmE2VoBZX86gCzuCwcYBKTDf7B7neRdiiqPpQmn+Kg/sLL60Mb7vxHXi3Hw1PPf00gMLNsSKupuY4gAkZDwDmR8sPh8kQFr2o/vZ3khgqZfpYtd10ChCuJWzfuRfbq5xQSmDpoGHF4RA/T3LwvYR7ZbWn1jmFeGC/ukqf+Vn4TW+KVY3Xv+NdkCePcWjKjofQceMnJoIztaoCPDQo03B0pfoZKlnwk/Zv9Ryge3F/j2E70B+AWTLnBAd1iYqEb3VHPPQZdGlmQiWV04Ztxu0KhzTB/AYqUQu5Vg/ABmYapJwNQCGZNpD+NhmQrxJVzGOPPxF91/OoAK9BcSOYLYjQgd3AGfJbzO0AZwpPfqkk3ssbv14OGJgeAXWB2OuuWY4t2u7w4nPPhVupZjW0t6HuZAS9mwFF2gAwrFLfSois53wPbyoFJLEktXbt3BFJiPEAu76XJIHExgnukYCQgIH2XVaA662tP7XtWatPO2NJexStlFRR+Doe5gUyWlsa6e/6t5+MOS6j8U7vpsz8GG2Vx/UcBQxNx54gmwO7A11wQoBkQF4+AGNL9PI2bNugTw/AHrT1QPc9criXqSgcon1TPAjnRoDW67SC0qrJHA65//PmgvDZO8oieaKFh+1Qy+eyf40sHgGATMUi4JJKBtUAKpOquHcqTFIBmju0ZKEftDH2JQEFsvoCsgjcGtAu+SEwm05V5XDIhn4ARqupuhWMGAX5cu1V14RnIUnnXzwLIg9fbcgPMzS4gFi9nzg5C4jvBWCoB8gdFPphx2Dg7gCAhwXX0jaNwyA/sFtasxJf+amhi/t2CmKlBtu7leu3YZFTTNUxdk0AEJegLjsMsNnSVB/GTyzBPitArODlDulxin6eDHFjZfj0GYItJ6ItmYoWSbg92MyMGjOaQNsDMeC60zYDYPBbn3WJPwGhDLNbAMNUT3Xy7b2RNPN+ZVqVC+hqOx5nzA/CWmMIQITgmD5iVuS2QXxolbKXqug2fqqoSuV5dk7VKb6Xrx3VQTFTJzp2xb4bl0T+Q/sQvyQaI9DwS6V2N12fF370SF38vaRXHJW0s88zL0agzdeLkejxdbS9ShiexKrNX9rvWcnrl6CJ9kE5rAk5ENRdAMKN9QQFM09PJAj8DH3XvBrHtnN3B+NmLGOgnjnDAGf7pDZz4wHZ6+nPhyEFJ2Bl5xyfzGcuEJiC/FOpJcCYsFQZHFKGQvKVJjEGGhgLHYBuFZD1U+iXHRAvWHZAJEtoHIHUL0bdlgWprirxA39yE+tGLfPDmfDww4/F0GCDYY9BUgmsGQRvtlQj4G6xpBnz0WEyW1QDaeelr3sKfeKRJ5+OVmrjSsbFoPMjvNc1VOFvR+k4A4DVe38AgF6LH9cUvwVHVcPMm3NROLIPsB+UdhiKklo+QxlgVyv3fw+WRYk5b1CslN7C3FSIMrAaq0hB1aF8li6I+D4phHQTtF1HHx5Fexwn90iVTdWRY2SKrGG17cO60J9chglYDeIfzxq6mXsg0ZyqHQqftYi5yfFfNDQfMBnvdgKAc3P5Pev+GVRXVQD/27j+a66+hnm/nr+RUYCi5K477gpf+NJfhhrGE7QoveBMePGlFVgkbQg3XD8pfAALqlPNJ7DpamSMAqqzljQfbwgNjKt21vDkXt0oTjqxrELxhu3Pi5vLQ/+xE8MLW/eGzWWnw6XLZ4TBwwdSbPEM9mHfDsndJ0PaAAj0UrKu6g8zfg6HvUdRRjzwaMjPSok5Dn/5v24Pqwkbv/ven4ZvffvvQ2PVFmwnD4YK5rR5S5eHVzcfoA+QwcOaVFtTGYaNG856dyKMHDwhNNW1hCzmq+5TjM+eRtqikTUCUJR7kJybyKPa8XIi86kL4l2f/0zGvuN9w8b1zM2NkQSV2EwXeXdRYl9zks/unG22VSVtWUf48YTxZn+QOwTJs2nThrCYdTqLvnHs4KEITH/ve3eEj956a7SgXIWaYOPmjbFy/0t/+ZcR1HQsvfzS84Ck2D9i7dgHNURpaRl/A5gHtKyif6r8NDttNNlXuwBA12EH+DYsrR574mnIgrHhyssWhNONpeSwoe6EAOvTZ0D46U8fobgAIJT/5eZlhSuvXARgi/1h43GClbHDBOB8/ukXQ3NDe1iOKriINaIdMP473/1O+NxffAGVFGC6gBbz6LMvrOAHlp3M1fWsV1PZT16yZDEZLQewT1tDxXu/sLOU3AamH5Vjt39uavib7+8LcymWSUch/Iv7748kUCH7txbA1+Zo/4VtFFasZlccgPg+QX+08KIflkCP/M308EGyPzogni65ZB4E+9BIfKSgLDyO0qBvGkAtwczN9TXkyg3i7yMBhsvYiw5h7R4c7r//wfAsaqx/+cY3Q/HgknDnvXeHh9g3aofVzBp6GOJ2P208m32d4fSnUAX0Y/2O835SJnuKdu4x+xKu1flt/oK5obldOzbW+SH5gNV9sOvCBhVFY1JvsnhQjSxZvBAFdEMkOiw0UTG7iLwd1RqjsHA8TDGIa7jjVktQ9wBLly3Dhm1vnBddYy1UiBaZzPXmYUhe+VMLrWhhyj7T51qMkiA2yGwyF4zftKBQUj3jWhszn3hNf5p7Y1GFiltfWyL8wHfnhnGf2hhfJ64VEvIsBioQ+gKeD8Oiq4vMlL2Q1zPMDQNAn0xhTCv9ccuWrfG9c8g4a+LfrqnH2GcXsQdQ3XgMxbCqWO1OnePdr05k/ldlqILOPL2lFJ9sZx40E8QskGTWv0E5FDpQ9DAF0lgF7WH6WhWqDPPxDqNWmw1p0h91hG10lEIH7QctOOjhfWohH7q6KX5hT9UI0V3PfRoxygIJCj7qqsNoCLSxQwtCAWRZIfun3ezpVW2ozuzLXFqPerj7NERHQ0tsk3rIqCbWnVT2lW20f4dKWO55D23Yhzkinf2VhUVN7K1UAmXStxsqqmgz1irWFfdjR7FLPalqkr3CQPbPFpeUUixhYZn7c+2skmkvMzxUuaWkm9Z4JqrMM7jXEu72F0mYdNbhFD5rC/dHC8ce9g1drJHtqoBZ77WWi9fGXOJ64JfrgFl33l/JNfuU6m/z7k6zp8qEwDJ3pi+fURXMbR/5CsVhKHbIWOzNZiqVgigLbuynBVxjO2rO/8j44G6+pgCBAGGa6GENOGevlti9/Oev32RR9Zssrn7Va/42v/vNAOxv82r/52PPXwHxxw4A/3rw8I0HWP4rg5fn13ff/Gefy636Yx8Db35LXriC37UFznf+ON/n/67X/Xo9740lQH55/f0/CzwvEFC/6S6e7/p5vs//Tdf3ev79XF/5VX3m//V9ei3+8tU9Vnm2ACLOR75vNW8M5WRDfNddd0XgT299LToGY6VR34I9DQeHkVSojmQT3wUAOolq3x4AQA89VcexfwAE3kiV7NVXX4ksP4XqozoOnXlURB9DSdFCldawCO6nUZWVTsXQQADfDkiQIh6Th/ojXVsIDkU1VOBb/aaVTwsHQr3SlyyeA5BQH6u+kwAuD2BVYcheMgfkEVhimHNxDLXHYarCpkFu6Plvta8A/aJ5s8OUkdjnACT1HnDiP7XRXXdujrkOAoRWts2YNpnqVnzwsbvIxGe6g4NeDYc2Pd71OBYMbiIPQf9mq883AzZ0QkAsXbos5k8cOnSQwyQBsRy8c/hMVombu7F2w9ZYeWx1ulkRl1Bx2UXllJ74lo0KBlcCxFm5rPVXM4eSfA5HEkY9HraoYG4FzNfWS5uTpIxsAhVPh2qupZWDsBX+OVQETpg0nkr3UpQI0wDAAGs4dAsaXIwiRZsJbZP2Uoms1dlqyCGrBvsYeA4YZ3gqEetI5jkwGazNNViV3sUh2Sr1IsgPq5c9VJdToV0IYKendV8OTR2Aytuo6htMu7QCIvQDYE8GmDcfYzCAYyeAr6Cuyp6PfeRPw3PPPBlWov6ZSJXyWMBmkdfNVBBqBdRIdV8/glQxEuI1IJ1oJ450EaxJTkqLwZpaRz386cLX7uXVf7sRkCg1tNMvZ+Dt3w04MQgpv8C9fv1HqL49gb3ZGPq0lbM/I/dGQEkbGk3QjwE6CbZqezR//rx4ULR6WBJLsiAdEFSywEHn4dNKXokwPdmtQFy6dCkH8upYlacKyCBjqzWtWCdlgsP4mRjW6gGyk/tWzz20UlKri1r8oFMBbU5hI2A/bOX1JNfS8M9uJTxTAERC0YyDHC0QIoDNQRxyKpvDsooUrbqSeK45GJJRftUxtq0E/cbHi8Nn7iyLhI/AdhaH5iyA2WYALavzrdzvpF9oq8XQZMzm09chhSA/WvnM9QB5vXuTswDYpfJDeywP0NpnCPBrm+LYHYTyKBmWSG/8IUX5Uc21m0pHgYw5s2ZTJU0bWGUM6ZFD9SUNwUkc4J7Ddz2EaxLEzo7d+2Mf718wGJu4edwzLZMgqpagaKksDOlnIDAayR/IQ3VCMGkXbOchwIVNuw8FRgnfyWEiwb0F2k5RMZ2f1w/QcjUBzAUolchFoX3yyfIQ469DGTRi+KgIqksaNWBXYUWtVdUNVE4uXrokPPkUVeXct+HDiqIl2HGuU4JPtZmEoePCimHtntIAQQzCliAyD+MMwGgm/91CFX4nipKB9CPHSfRm5zU6tBVjbJkNJPiaID16YsW4f9e6S2BQcCDmwvCVsKr6pa+z/5RsS/ztP/5+jgCJ1NJZD+zEoqElBfCXyhItUOxPsTovkRPi1zny49wiIwFj35RgcU4SuLR9YUTiHDmENcFQ9IGo+rYRJJwHyHPoYGkkE80FslrUPBX7+yC93wF4RjAvqJRSFab1WBkAVxrzjfk9vlc18+5AHttvNNXL5YS/0v8lqwS9VDYV4bV+BuKjkT5i1e1G7K/MC1HRpypnDPNKK+3ewT3KRxmxAcs0596lyy6LFcjmQGkpZMbHi9hWqfTSgtF+b3iyIdljmSMqGNdHmXvNNrD/vPj8c6wT0yJxeAjQyspswUbng50EN7ey5hxmflxwySJscfZgX5QRSoZRGcy4MP9FG7St5ERtxOZo/sJLmX/70p8yID6GhvsfeBCiOQ+yrR9Bzaj0+MwFhYBkAzNDeele1umSUI2qyUyhdPpRGcqn7OwB4clnXo6gcUYO7wNoN7akJAKMxyGdy1kXW3ulhbHMi6PGj6Ay/0RobD0RZs2ejmUY4fX0t0VzF2JtVRezfKxI7wcR1Jt7cxqFVgvAfgl5CDBX4Qxj1zY8UHowPPQQakSslT6Ayi0HEAwGIrRQHZ2kD702XcxPDZKsZIwwaFE4QEI254WK1rRwFODsvpdqQv8h6WHs1MkoXzLoE+vDow/+K4HvR0PGUHpiHfNS2Q7uEeqPEwPDdq41FcJtXMmkMGzCxeFZLG12Y3m0cOGUcMON80IrBMgLqP9OmYeSNwpFJxkLzD3TUcCcSusK27FTy80cjP3LEGyhqCo/sAuQtiKzYzAHAAAgAElEQVRMvxxV2dmv8l0dKP0ghYdh2cl8UMB6XMVnEMAtg3Q6ypzjUMrD9kprO9WuI4uHR5LcNUJFagb3cne0bisC4BxEHkBlJNgKGCMSnq65IydNCY9xr5csvSzOPdsg0rzXVZCls2fPihkykt7uyXZDzKcTUCYhOHToSOHt8PiTZIygcNHK8jD7hnkL56FU6wqrKFA5UlkVpk6fRT/UHvRg+NOb3gU5VRq6II/z8kZCXgfIwBfohxmQbgNRBzSxFpJdMJ52SGKfwWfp3U2mCXKdg3uPAOQ3hetufHf42r/8c/ji3305tNZWhUz2bLs2b4ph8YePVIbZ8wHzUev9HJLqc1/8UhgGeacadde+naEvxG5nb9S43IsffmV++Mb9hEWz9xtOtf0Q9kkSICo+cil8aOaaT2KDCAXCHgRQH0L7IGRjOwC+krT+7GV++vmS8L6vkY9GgYr7tV6E0IP4hounTw67Nq0Nae7dyH7ojeXXxRDlhySMBvDZAG5dlx9FRSv5/JnPfj5mk+whk2M99qAXzZkXnsVW7DmCzf/yf3wFEvIEfWYX1fioMclQUTGYlpJLN29lTiFLAqXPQcjS3IH9w8XzsL7sm4raoTeZJkcgLiB02Zsm9eoTSiFw8mmvFMaTlk4nWSNUHF6MEshMD1VyZu9oqefaLakisbGA/BItw5yjkxmHp2P2F9aI7Ffcg7kuakPkPsKZu0tCRALk7BKQUOB204aokyDQuiJRh9KPx7qjkAI5oyUka457jF3fTKg+Jty2Mdp3SZhEkp19QyZtnV+QH9avWYtKoW+weMqCJe0G+0pYU0wzGYW25LV5XHXMy/0gE5ohQOv570VkpGiNtnrNGhStQ8I0FHgqVI8xflRROn8bMC9hupgMG4svSvnswyCdM1k/igeQ5UE7JexVUbFw7nD/Kn3v2lICMS14L5mjYtVsONvtCG1fClmS3jef7L2scKyBwqEhA1FzplEUNTkcIzsmk8eVUJwwkTE+hjXhB3fcGdXKDRQw5PP+r65eFyaWTIOkPxLHbisWnE0WUrCnbee9ezPe6yFXOmxL2iqVtYyBy56Xe8FrZ3FmaCyvCr14bH/mVc9U9oETFACYAyJ53oe9gwU1Fk5k2p4Q4CrK7C+GpffuYxEE6g32c+kQIJIW2k0aLp/KHqODv7WzdpmfF9Uo3L9mzitN7HEs+MiibdK0wuJvKsC7uLfuVyykUYUe7YRVDjt/sfc/7bmANc3XOd1Gfsr22vAPf/ct9oqcAZqx2MroF5VHWpDVYeuXwV7gXOFELKnoMSjOb/ecuma5c/y/h6C/9QmQC+Dtf964/v+2sefPEP2al3dv+8cOQP661nvr/y1R53VhDL317/Rb8RO+FeafN5sAuTB/v5Hr5385AuSS/3Y5peZdYQRWR6oPpuElrVVVJfYLW7ZtDbuw3snj4HoRnuYFSPhXrVvFprY7XLXk0kiCtAMmzps5KxzBOuh5wtL1V5/NgS4X0F4QXuA9DVBXn3+tjsqpVM2hcquHjfp4iAYtCjKonrSSjGI9AsgJQgSstJJcSf0ArBGyOPjokb0HEGnB/Fm8JiAiIJMgYg2ESz0VWikEIeYBMhw8dASvbaqV2GPv4NoHAdaX8r6LISa0cBicA+gIeKKqIRPlyAEejwlAOISy4zBgnFJ7QYpLFy3gmglarj0eBlARlgpRIyljhXLR2XyLXKrbPITlQLyseezxKHO/+OI5EUjcTAVnJocSfcEHU1Fcg3VJNqTNQTIQJCCmYlM1AMBZa6EDAFn+rDxaTqXoWKrw9fjtG60SzGHoI/kASFyLZUIRIeSnAQbKUHwI+CZnEeSMIqSG7y7Ag3FUQ2dzkNReph9trk9zFaB/FTkvl11xGSqOVGT7dRGEnEomyTb8mlXulBIMnEobZugXDKjYB1DlGJ83BwKi3QBjDmP7Cfs27Fxw2PDvcsglq//NDMmnYtvqxUL6kXkKOSgpDN2WPLGyXSDPrJMs7C9eXvFKmIVFVAGffxgqgfvx1O+H7Uw6B7O55Khs2rwFL3M83wEbB5LtUE8F2mDD6rEGy8TPOVoA8LlVRyRhU+ABNy1mxbSEp748Nc4PH/7mHoiQjDB90jTURQDkVLMlccgsww5sD8HBUwABBSzXU204hOuaO3dOBFqt0rSqW+uiKXq0o8hQ5VFO/5DI8KB3BqDASklBAat6rSDX9mYi1Y++pjZaHuQkTbQ3EWAVhCwqyIPQ6B0t3yQ/jhLo6k+BYb+aqCjOABzVVikf8FebjEx86FsgP1IAgfpw4NVjWTLN6kDBEe0sBMxUoKgUkLDsC+FmVbE5LR6EBQskP/78mwei3YNgs1ZN/hQy6dKmDNBMkO202SJcexp/68+BvA5SZjQkpKqSA3q4owzywGvOhp9RAkhyxPD0FPprH34OYPxmMJglQcxVEBA/KhgEiKQt0FWXXw5o25vKcIBtLDQY0An1B+/Rpk0EgKNWVnV4YffHg3/67Ln092NYQhwNb7t5NETg+NBRRVYOYNfplgaqN2t53Uxs4I6G/Vi69GKMNGJVsZj3WUm20Hve/U4A80pIuM2cxSEJsRCazDjRZqqF92qDuEiDYNsC8aadkmG8s8jm6UcV5i8eeAAgvgCFyIwIunl/bO89+N37/CQUEdqnqFCSEEmlXax8bQHAcbOuRYUWY9kQaXrq92grxr+tij3n3a61iOSjhIeoqtWyvbhnEbjiv7VGktySiIsWEwo4zobYJhbDxKbArckZwapfsULedH0uKhAs4F4LAT2r8hDYOqsA+Q8lSUJB8h/MuiqQxObNnBRVUVYOd0N+9eZizHdKBZR0Th+FhZD2WN3MV4cAx60ulRjLBeyxglfliaCwvudDsSuJgb/0IV8+DyCti7mvgsprLcO0lCkH1JUM6UtfzBzeEVr2A2xZGQ2IpOWaYKRgkYDzMQBf1Wh7CQ6fSrirn7WNdWU8ihQJEe1VdqEW0C5FQuJqFA5WYGu/coTxPYJxehRwewfWhCP4XSZjX2uQKsZxARkRSZBQh/G07wugl0k/fvqpJ8NiQszNA2hhjlD1ZSaQBL0V5gJzvZgvHIvaC+Yydy2cPYmq+kbmgzp+n43V0WoURofCe95/E0UD28Jw1pIk5uiXAGC1FyyijQYyF6jiGFQwgHyIGZDy+OLv2h5GABp3M/ayVSJu3k4b5QLO18R14ThzZzYWMddee20kkSogY4+ifHgFm6yR48eH8dMM304NI8cOowr+ScK4x0SQcMq4SZDH7QQGjwh96P8HXf8BPNupKG6ByBw7vBgQHd99AGTFWoK5P7nnx1E19lkUAfs2rA95jPcBVhh7U6nYb8V2pp0x0wtg7gjqkc4z6WF/FcBcyoCwA5XX7qp6SKypoZa9Qn4Btml1e8Oj998e0gaeCDse2hd6uHeTSkagnKsPP3meggfG0SL2I2bFPP3SmnCM9i4eOyosWwZhnYrCj8yhbt778edeDmdQOlx91dtCG49JYR9SVDIEpcJzYcnCpYB73WELZNiidwyPI6a7sn/47g/+LeYb3XzLLbE/FRIs34y9VzYqklLmdavGR6IQ1dZwKqB7FvOp5If2jNrlWayQTd92LlOVtB+7tVGjRkdLos1YfqqCHQTxLqCtCmD0mBLa/4UwZ+78aGXk2mHmi9lib3/7DYybnGhHl0J71rM/OHrkMCQ6+xt40AkXzQkbV66LKjQru5uovh43cRxkMQQ+BE0NhK4ESCl7joOlR8K7335VOHUS+8rJE8g16Aw7d5UzNsk22bGb/QIFIosvxv4QsLUfljWnW7lnZCHwv16oHMoOHsOKrZSq9rxw/0MPhTt+eAfWZocBUYUze+K+L4M1+WRrFxkfY8KDjz0VPvRnH8VWLSXc+8D9WIe1Q7pNDJkDC8Nq7N5+9LeLwiv7C6iy3xLmzpoZilEzGbZuYUkf1ry6pnZUGJD9fDdRxNBJ3kCV+xH2U1pW3v9Xk8PHvneUPQB7BNaQMaNG0D/rwuUoLPbzmpnJEMio/nIz08K4YtRTKD8HMB6OHqWwBnsm1WPmErlvedsNN7JuapHK50SJsWnbjvACe5QilFUf+ditcQzvpsDhuRefCze+6/qoIGpvT6L4pgoQnI5DMcZe1GAdkDOXLJnHnhPbVMao4d0Snf0gI8+c6c2+j5w09ji2l0pRbYv8non9pkSsa7VKUAs1tNN0rnWNnw5JoG2jGVlmxkjAS2jEanhtqZhXY4EF1x9Jc6O0zmFEKj9U8bJX9vVSaA/VFhIEPkgCxIUmKkD4Pojqo+TP18ciCi20JD9UaQiWu/ZMJouuL/vaLZAb7cwB5nldQvGImRWC59ojmkXiZ9gLoaSimBeLFqbZrAHOke5LtpDP1Q+rzUvINqpF0WMGlPu/Quaa/bS1ROKUiRApkP9bmftUp6mSGDeYfT57zxMUqbjn0fZ2BVZpFsJo4iiJoMuj6gdVFCfYY/RzHwO5XkWWRWsHhDH78JMdTWFEyXDmtWaIy8HxTNCDkqgYon0s+XIdFBRZDKOCI4Pn1/I5VXsMGTYy2ppZoOD8fQrLzzoee4LiEBWCJ+kQJ9mXths+z7X3xrLKASzBIZHQWgvxzT2RdHBPbBsf59oa2SdbUGJRgHZlUZ3Dc9ohw7xXqj16zNYg+8nAcRUZrost7CPaWWslP3yvTu5tF/1EFbLrYi/aoYU+2M4e+gz/3Zv3UFGSwXzSm71at4/ldexLFvRIhKXSn1SpaMnVQKFHAetLNzZe3a3J4cSR0+HLX/oH9v25zHcW9Gj5ezruRzvZl5pZaFVJooBCBcgFAuSXt2N/TADDmwFBvrHt81YAIN+Mu/KH854XCJA/nHtx4Up+2xZ4K8w/FwiQ3/au/z4ff77r5/k+//f5WV8XBcilf3V5z6ewXvjxv/97mElgqnZTArrPkhcxEg/tLVQkahcSPdwBHtauX0017IhwMUHTaRAhowBzRwMWHSY4bw2Aj8BgGQDWxz/xCZ4/gpNIF17OL2J/MzQCYaeRoLu530VFeH8k235nI+vOpbKshGrBQ4DTAwAac7EcaqAK0mp1K50OGdrNBr1k7MjoXWxFtB6ztVQ2NQGUakGj17f2CRXYmjyHNccADk1pgOAGHk8G7B+BJRRaE4AYbIw4aO/asw9APyfazpziMLiZz3oVdib34R8v4bH8imWhUQAYGX0bVWAF2Fg9/dCDsWJ53NTpoZnDgUHGhhzu3rUnyvZnA5xanVd2uBT5PEQHQFwGQJoV4VbmdVHJ6MF7FhZAZhIInGszUghRIfGizUsPB1zBFMFoDxWZgKr9zUXBfir7NAdTwPDjAMI1Dc1h14EyrE36Ax61Ufl1Jlx53bVhN/YXhgtjLIzX+XiAa0J4kfePwoJGKb5/V0GgimPVq6tjLsYyKvPKAJjPcDhbu3FTDFhvQAqfD4G0F0sXD7RWqvflUKnNggdzD6A1gL/aYKnGEUxs5eCkvY8+5h540ziE+XMwQF4l1YF7IFG03NKffwz3Ww/2xx99ONx8003h3nt/DvB0c9jH+62jEjMT9UMRllk7qKbOhmyi/htbCXz8ATXzsP5oa+2IbWqlnCHGNBjWGqlh0YI54ZapNXEs/mzTwLCHAO0OHquPuiCblgQJmyJthZIiaWFmRhm2OVpdrcSzfxlKjkSAu4RDRwRs99JfujjwjsC+xqrF4SOGxfBTD4+GrVuZeAAgxEnEPuDzfZzWAL7GGMZN3wxABay8rJ7zOwOwp5vXVP3RlzGQRIVcO2CN1e+CNAZAdwDUJaO80MLgFM8VABGct4rVMFT90AVZJQRbAQut7hM0F6T8zm1jYzt86e6aBFFBBbFAQw6PsbpfMiXZAzqP6aDS2PwElTAj+SwqQ07x+dM5NKuWOUAlv9cimCIgre2BVYYe2AW9BepUMJnjkz+gH3ZIgC0QNgbTpvK7dt5/L4DqjW+7nsprMmOoSs+lYlDf/IjoYd1B5wonUH40ACKchtyqB4zNxk7mKP1MYqTq+NHw+b+9JjTt4RBPpk9vqn7PcN16se8EbGzqIJwYv+pJM2eHpwj0verqq+NcM16At6wUAKMo5isM4J4fh/DaS06PhN5A7rs2JI6LavqnthK5+L8XA4K5bTHA+gT3KI8cANVbOxjvjiXnjmOoEQYBeFtdWQG5mUVlrASZ/UJCwnb239py2GaSRlr4eT8Fw8wfkbwSaHJ7ocpC2yhJEMeZwJiVvt5v29n7E8mTc37KZ5VAVv/a7859RQwscWIIf3Jd//DDRwBW+Oc5uiRhgSUBovojYaUVv6NFVkJlcm6ROWexZSC7pIYkmTZYIE0RlPP+SoaMYkyoXtu5HXs5rtOsp5nYy9WgCLBKWT/0MaNRDBoiDTCuEqQG0k61TH4R9wQbOAnueoiR2eRn7IfMKFkAoMzXsa1tkYyOeSVacfGzhvZuZv71vtUCkAogam2nBdfYsWNiULKAkUHumwiFlhA1kPYgvvJjAJ8F65qZqyStvB/tkKvmSqmG4omRvNOG0PYxX2k/RPEpXruD/qG12UyC1Su5Zu2zrPxfRCD3Cgne2XOwOCR/A3XkqtVrw8XkgxTT9ypLd+JtPwMioCxWh6ekUunLPNfCWC8cPAxAqhdZG7voV50xW0QQLQZuAwj2AWwvKBpAlXMxQD+VwMyD7SfrYw7OIIDlJOaI5PTssGX7HqrlK1AUHYO4mx5mQLYLpNexXuw4WBEeZW1ffAWKE+bKK6+5jOvEEmzc2DCGvl5bhQoNkrMWQHg0AORhrMpSAOvOcL8PMbcVMy+ZrWHRxEFIgCLIYxU5+7HomclatxelXzJ/60t/KAIUS2Pd8rHIB2IV8knW6uONp8K+qo6wr7otbDhcHQaMGk+WxzCChFMhFjaEscW54Yuf+mDIKwFQO9Qn3P43fxM+9fFbsTc6ER5YVxFVarvpX7MAjt2bZHCPJqJ8OElI+onq8jAcpdYRigX+Dcuuy6+8njV4Bv1xZ5g6c0rYfWQv9mDDUONkh77Yqfl1ck8G97MrrkuPPvkweSslYfGy+VTllwEIJmHrg3XZ4Vr2RM+zT2gLN93y/kiUF6P4UJ1RjR2Z41JSRGtH90+O32oBb9ZWiboU5uv1kFpaLars202/tv8WjxwdwertO3Zx3cOj9egLKIve8+53RdJ4K9Xw/blWx1TJzJnhFGNFZc5LL60mO2YGfRGglH7Xi32S3v7bd2+nGrxPtNYZTnZGyfjJ4cmnX4Ao7GR/NSTMGD8wpEHwJCUZQE1FN8TGylfXsP8YSID3lDBm4rDQdPwwe5Cz9mCqMFq6QxvWmydQxHz9m3eGd773PeGqt19NXkJNVCu+tOJlKvw7UMjUsT5DSpLz8anP/QVgcFu4654fMa4HhfEoWVoY+48+91K4+38tDf94T2VYvmwxBS80A+T7IYpA9hI+bjFGN6DpCfrqKX628/laKV5IRel6inEw2PybA/vC/f99avjMv9dwH8gyY2cwlOKcLJS67vHKD+4Ng/plhcVzZ4VU9qjHtMNijzmAooxnnn4+hma75jPlOkGGefMWoI5NWInd/q3vRIuuM8y9l191dSwIcd/gHlKVRwkFKhs2bcO+rp0w9mqUKoH9TT5q3FrGLNlbRai2sJNjNo/rfxrqD20u22nHXuaPMc84tl0bLKxw/TbTbh/jR8VHIXOgRIWFEzGrg8eZ01bD+HE+TiUL4vRZayzXDJcA14boHsm3wHxihk/YG7omqJLzWly3lHZGyorfxUf5fL4PfDORdVPySbI++HLNcdJzTZIEESTPpA1nMDZUeTr/7Waeamd/I9G8nP2jeRfavZVRSLQNUi2TOTkLYsL7Pop50FyoCvZYrgnHWPst+lGdp1Vof+bpdAD8fvT1esiQasiHgRCC2hjuhhwqZP/h/Rucq83u5qg6LqZ/74NkOUIhzqXYiJnJImnhWmP2herDOlVbkI4Sk+2Qabv2VCBGSAuZudpF9SbXpY73rwlzLpqO6AklKp8rnXZLYR6WiB9NPuBh5vck9rxpFjHQLnvYn6qoHcreNBMSpB7rzX0UhzQTeN4bkkNSXmVRbOEYXJ5QXqawR5YsML/ENs1knujnNaKydX53X2D+ooSH99g1N+qGtaTld6lmKFJD0M14yWTMp0LMtdL+2lYls9di80URFMpc1tJ08z3oH00U0bQyX/h5VI6dkvjiceYOek9P2Se4z/Y593HmhfjaEic9FF9IgJi/eIZ9SFtDTxjUd3zo6cwIn/3MFznP9Y3ZU8MhhVS9W1thjYPjMaEitW+dI0Ao6HAvwtzz6xQgv8mC6o0+oP+m939tc/U7/scbff2/42X9wTztjW2ftwIA+Qdzq96UC7lAgLwpzX7hTV+XFngrzD8XCJDXpSu8QS9yvuvn+T7/DfpYv/JlXxcCZM5n5vf89y99KWxAkt4I6FRItXMdEvU77vwB1abzIjB3MR7IfTnM7MTrdyPWAvMunhlmTBwfUgEuZ00hkNpKNQCcp556JlrD1FDdeusn/jyGcB+vrggP3P+z8LbrqD4EBFYKPReFyKHSA6GKA74WWFkcfJpRkujTPBxCpYuwV9Uogq8SIMkcRlV/eHNGAcxqK3McW4IIVgK6pyE9V5JuuKtA/AYUBFkADqodavhMu6go+9RtBInqod7dSoUhFcAxnBLZOVWBBtyugAg4hILh5ls+FH6KLdJOQNOlSxbjc1yIEoCcDA5tKhZW6MPNQWI8gefmCAzguU1RUcHrcaicgwLkNIfa4xzC9u3bE8EuK+0F4Wq45r6AXYeo8tT73lK1CiqOJZZGABzm8fo9/LcWOF0QIB4uBZe0PMgEtO4CPMrFSzqFNhQoO4r65bkVq0I2ypcUAAIDe2cCGhri2QXoJNibAxBwEpAslUyGoRBVkhOVEETaLAhkSyBdAmjXn3Z4nPuXgTpnHyTF+//k5vAEQFkKQI5VcA3K4z2sQyQZ0tnIv7OwbIlBz5x6UiCUBBQ8gHdzn3JRjhwFYNY6YrG2UIBLVk7roT8F25gM7ZK47zOwPXmGSuqJVCVLPLyTENjjAJlPPv1cWEBYaX8+20tU+NWjMilGidCOykNQ1ypuLR/MVTF3RVUS1ALECDk1+IFvXr827AVUevQfLvt/GpO3frM0hkdKDqjcWL58eaKCk8OpZImB7WvXrOcx6QBVEGK0sXYFK1asiGqS4RzUd+3eFQmFwdjmmOmi9ZlAuh7UAlvapXThEa7dlESgdlIqF1TQCKYW42HeeJJqSII1k1FT/NOfT4nXfvtD5CtQZSgYLmEjqB4JkHj4hWzi8JnJgVwAxcrNf/0EAOXZr09/Tw9pDs4eaAXjaaNsSEeJC62utJpQ7aH6I4IZtK2PGwWh0yXZQh8RjDEQ3P7b3kE1LtehxYWgipV/BlfbbiocJA7PcE2FWH2YD3ESgEqbpGLsiHJQ+axCkWEY+kjsL7S+OkPVZTb2b1aVGwTaDXAgidab/lQPULV6wxbAL8ga/q2f+PHjFeG9t84KPRUAK3U1IYuKSC6U/+sifL6GoN2GUAAwcc99D4ZpMy+KIIMklAG0ErCTAOIaCCvNQs1jYPA67JJO0vbm1mhLIVHlEd6Mh73MOQZWv+dd74mASg2Vmkm0lX7bVuTWolISuNYCayDhzSrPBK+1/OhHdadEld+SH5JtfnsvrN49Zz0VrUzOluvaps5x8Z9+rLMhtfbL3lF5ZGAtAIKPOfscHxoJEtEHgJuE97tf3Mez5MdZKCLcfF1OJEHO2VslFB+CM+dUIIZUWr15DkJ7jT95rT8J0vj4BAMDmMN/qv6R+OpFvxmBAqQ/97kJv/LdhMf7GG2tHAMq5AarEMOz3X7Tj3sgWPwUmTCqPWyraq2aUGMssKq4kOphvmr3nGFuHBjBs6EAzF3MPx20u4RKB/O+pIqqLAkQ1RyHIDe2YMvzZx/9sxhe7zqikqQMEv0qLP+2rN8Yq+/NPxKg2yvhwbpnlo7zWQlE8SuMa8fAEC1Q6MOSPt7HA8zdgpeqVwxK72RsqBgRBDSrQRDban8J+TXkUzVCtmgNOH3GTOYsVF41FbQPVmDMlWaAPPrYy2HhIlSDrFuTINVbsfVbs369NxXAVJIsHdIPkoDPX4zy4BQFBVWsqTdcvZwg8pZwmrkkiTaupaq9N3Nich/mZDIHnA2ffOaZqIhZtnQxVdqJHANQvPDDn/4c1URVmHnxDELgJ7FOFEYFWB7XXwrJO6p4FGszVpLcp5kQNxsI027ic2YwXxdoWYR9nT7+Ej8SoSoOj5B7lc7vepiDGrneZuawNNqpgL/nUu1+xqp2CN8Vq7eG/oS013b2CnuPnQzPrN0XkhnXuRA74yeNCkfLdoZ//NsvhUElqKr24Ld/tDSskziYMB3iozO8eKg5Wgu1moWEOvN/fOm2MIJg9jbUERmQlI/c+1C47PKrQiUEyD33/CTceOPbo5Jmy04KFADmkjN7hWUfZO3lq/UQfaa6AWB1CEB1XvjGv36HsZ3CdYzEKnIiwHcXFon3hRtueD8AfWN4+pnnw9LL5gJS57FeDwfkJEuAfu6cp23PEOb9IgBs+4fzhYots5gcTcnMX5tox7FkGbgObsHO0zD3d7//Ayhe6iK5+fLLL8d8IBV3jqdcxsfqVSvpn7soKPk469lOik9KYpbBrl0HWAudO6h6Z+0eWTImFgjsO7QvpKGq3bJjG2qFd7M+9EDK1mD/txV70fSwfPHUkEqxQJ8+eYxJLNOefIm9zh6uC7KEivjMDP6W0k2uG8QVYGob82lyD/sX7ldZ+fHwg3vuD7d+8jbmQshrSO7yo+TtAHgPQRlUitJy34EjEEQf1RswHMHydDNjQ2LmurdfHx4n82wz7/WTr18THlhFiDXr42iLCFauQCnYH+XLJubqthg6fhLLyj4oSgIZAx0UAfRlb2f1upXrm8gze/BvZ4Wv3N8G4KXChasAACAASURBVF0BoUGQOkrDweTMmfeRnZ4cJlBsMBYirJVcog6Uldps5bJfvJ/A80HM1e5dLDDoBuRVhTN63ISoMr77R/dE26YSyL/JkJsq8xj4MbPhBSyxhrG2PEUAPHwP6hT2Ra3dDKl+oZF1vpt2TcFiKg2V4Glst2IGBgU2DVT9t1CgkgORf4KiEnMiHNfON47PwZKIFDGoCvHLvZtzv7ZEfkkSu9Y7N7s3Tmj9ZKwT+U3nCBCxbZUgrg2uKSo/7IuRXGfvFhUjyiPOkuAWIvkOB26/KJR8avNrZLfES3xv1gcVAr6buRHZ7JuHDsiGZCKbjf1chYrpkSMh7F4IV7JfGjSoKGwmO+hkM/sV7mM1e0s6fiSRtFBVxTEEJd3qV1YA+quAS2dNR7FBX5/GPrATFUY7c5oKE+dtVcHDaJtS5hYzyLxe7+UazirveOe74r7zAdRI6Sii3v72G9nHpKGy2hR2su5ksx9SRS05n8taM4L9WRVKs117K5jzsdotJPuMLKXaBnLdTndEMq4ZEmsX5MoM7n1vmmoF804+16ylbzrzWD3XRigGeXuJzLfBQ4bzmYYw96dSZHSIfWMV65B8r9ktjM2z7R7bXssx12nIZe+bhSoSEANQPbrnkHxwbT3N81R8a9/l5003k4w5VSV4aiQ5IEToH/7ec5FzjCSZ6g9qqyjsQmnC/sT7JYlyEgKkhX1KEuuR7ZNMv5OUyWTtMsi9k9fSSk0Sxb6YZ4ET7arCpBYld6fZN74379VQjSokZSQWWN/m/FYBKTWUYqCBhNYfin34NK+lAiRBgCT2ETEI3fIaiRB/EwmQ/7uFzW8iIN7oA/pvev/XNkK/43+80df/O17WH8zT3tj2eSsAkH8wt+pNuZALBMib0uwX3vR1aYG3wvxzgQB5XbrCG/Qi57t+nu/z36CP9Stf9nUhQEa/f3TPX0GA7CHwT9uRq5ZfGQ8Yjzz2GJkaI8McgCg9ybsA6gSoT9QcC2MJ2pw7c2rI54AxmINrN4e/fGyyHiA0fc26jVhfTQrvfd/7APePUHm5ierU/hxCsiLIOmTw8OjzewgrqSZJD6rjBxcMBPg4FO1TWqnQ99BimK62KYJi5mAYmuuBspjq+2yqfMupRu8HeGXVdhaHkQ5AsDxA94NUw2q11EyVZTog7yOPPxZVCFbgTsQmI6kt8frb8F4fwEE4FQl9F0D6ylVrORTk4Mc8l2rMnWHtujURKFy0cAGqkzEx1LjuRHW0AVFS77UMxzKlCUNziZgVgBdFkCFD8Qq2ov7IkbIYVm3Q9DhAO6vvrU5TLSGoPhnQvDfXoeWK8n8rlAXcJIk8AKZqIQLg2QUBUo/cX49lmJJQiL97BwdMg8/3UPGu7c8xUmWHjhwTbYJKsGEazuu0A153dLZCtIyNZE4KNmOSLioF7rzrB1HFMYrQXSsup02fGT2wH3zoESrcC0I9lZB/+pE/C/925x38N4HYgIDJAIA9HNz6YT9g1V0Rv9PqJRvVTTnKEQ+hBkcP5MB4AmDPANG+HDxP8Fnnzl+AbcCOCBRXUC1vWLrkhxY6b3/bdagCdkabAw9zVuy/SFsaPPlhLDRWr90Q9nGv03j9RkCCvjnab+UBhJ/gQEelGrYPiewC1AAoAsZS3Ttx3OhIgHCyDXsJi7/mymtov0ZsQErDUFRJx6nkF3gVnLJaXCLjx381PQ6yd35lXQws1+7KQ6mqIw933rNaqhszM7XeaovhyKpDzDbRPqudw7sh5layD4TIMtR5wEBAG/qClkGjyRDQDk77myQABq2vUgCJ0smQMGTdAz8XDCjTRF9uDbd/9qLwv+45gkrhRLj9Cxf9VvPKp759OJIl2XwGwzATftmnorVdCgoT1USSAba3/ToGobo2nyVJtBRL4brNRGgDeNGKoQpg2owc1UIC6oIPHuwTYeyCLliVaMVF3xX0NpQeXBBRTieg3iAqOYfzb+yPuNcdWLWMQk0lGCJAlQshY6aANkZWidsne0EOlVdWh42M03xAhjNUTZ5hnA4ZnB8mL8oMPccLsNapjAqQUz7XHoAKRLDs+RWvctDH4xrSoJp+Moex34Sa5RLGsiC21bTJ9L8W7tlmwJIMAGkDSbOYz+xbzk9l2AFtQQm1cN581DAjCZ5uZoxAOHGwd16xLbSy00qvN9fbAdhgRk4D/SUDwMS+1QKx0s0YtkI9Alp8PgkQ7412F50AG7ahc4mgln1OEEJFk9kqPse+6WMkcVycJEMSypKzRIk9IyoiLL1M2GedIzwkQF7777M96JazJMi5Cs2E+iNBgMTDRVSVJAJyz3ntnssB8SWSITu0yfBxci4qP+wrqlIMgTYctyCf8c3ctpExmKY1Gvf9kitHvtaHn39gb/ysWs+prHoOonX5VVcCBAMIUg0sAXLpjRNC40GAGMgTlUwZrAeqMwwBFjA2bykpjn1CXZl3zinRbCfVGBLncyGDM5h/TzK/Wl2ex3vmcG9qIM0lfLW4MeBV8rade/EciqE8fm+YuVX4xRCdgtF+tr27rdgPEeDeQ/W+WVDmutj/VRLZWtrc2Y4XkT2l3Y1kmFZXzq8qy2pQCgwbBDEPWbsBhdvUaTOwWHuI+RUAHiL00iXL8Mln/NM/yiFhzYQZS6C1tkjZ2MVMQT0g+FZHlsYcsp3GTp8SahlPtrF2edpAMquQnXM0jIXcKYUI2rptC/BTD0qVKbzWePKwsLJDxbJ+66ZwzduugfwfSFuQGQK4eQgFw2l94lkvC1lfDqJyMuDX9UAwczqWT20QtElcv31c1ZRqTPOkLJ4YzL9bmSfPMK+0Qwy0oNjo4rlJzkH0y+4zKeHvvrYxfOS2y8JpCLF9lfXhmZW7Q2/WkIJhruV7wpMvfDH2k56DA0I3wcRHdm+ASOkJOzfuwy6THI7MoSiuqsNDT28Qlw6P3ffXAHZUL2MxmdQ7PewrayAHrA4lCH70EK/Xo3DJlHjduiP8+8/uDT9e+ZXQvJv5Lc35Nzk88vCTkPDzqThvJ/h9D0UCRWHJ5fP53B2oKMrCKrIOFl6ynADynZEQuu22W1DC7YrznQojx49r+K5dO7G/nM0eJJd+2h7zzlw3BEK1OLRgwPnCvqZqRVLLtUPF6C6KBAohPg7Q/iqrZqCuzStmL4CC9MnHH42ZQbMuopCCQo/SPQewAioMlawLzz7/clR49GPv1Zv5vKmtCbvNIaGWzLVeTL65EEI17A068QPdsm0XNlOFYfDAlDBr+lTmE+brk53sg/ZFK8nxKBuKRxSgllsHQZcKMVGEOjYjdKPE6DnFXNOlVU9T2ImC6BTzcDGKXtWl9z9wb6wgLwf8bW49Fd73gQ9FxQYXFHairqtg3fjIx/4shqCvg+A4Tj+6+5+uDs9s7st4OBZmzZhGls6z5LtAXFPlfxAlsflfXQCnefmDeRkKBNib9Mai0MIK9yPf+eTwcOOX12FTegnKoz1xXc1S4YHl5xBs4k5UHgnD2FP2wnYrl/VowpiRIYX9VQGk5ctPPYvN6KQ4XsztMsMtH/LbAgKJj1dXrYmKmv7MS6mMg3L2VIbKW1VfcayacTws/Oie+7Dk0q81i+w1CA0I+lPOn/S3DtajbEjCTuZvLaEyCavvYU06RV5EajrEMOzOGdZOCRDHjcUFziNa9DnXx/p4bafOEueOBdcHlSLx9xQZRDVetL7S3jKh/hBsT+QzuT4kCBB/JhQiCWWfXxZoRMtDvktvnxF/N/a2za/9zrVFQD1SLBZbSIbwU8umvihsigty2cOcjMD6aBQY7nUtFBgPgZQKwL7i1VX07dowDGXTQfKP8iG8Z1IUpH2qZEY1hQO7IcW0zhtxVkHVRhFECQTeGUjYE8ePheGooPMZR/6UVPeskMN+uIn7U0rmn+Hx1153fZwj93NmsRhpJNfiHqeacbV61auRrE0QH0M5J2Rjy5kbScOdu8laGeX9TAt1JynWqq2OOXmDyfHZuZXMEtaGayFzGtnbbtu6nTm0LExHedXBPNeMcjwbe7NDleW0Dkpa5mwJkEK+69lfVjPn1ENOagPmYiGJ4fzot2SEtIA2ivZji1VsV0kvixeiGpmfEqGSG6pyVH9om+XzT3G+ibZkWr1iJdiHfZhzhb93/FmYcYp9lyp1Q9Bb3KvwN5UcSexLzB2RhJEA6aG4RuLaPn1OAeLi737EvZ5FLxZ51TLfwVfEtuhDvzpR2Rq+9Y8/heRmf9NPxTq5LrXY36I+zEAB1wy5Z44hbxr34wklqQSI+4PkuBdhK/prCZDfaqP7Bjz4AgHyBjTqb/GSbywA81YAIH+LxnwLPvQCAfIWvKn/ZT7SW2H+uUCA/CF31/NdP8/3+b/PtnldCJCvPv/VnjMcHNauWhUDEBcuuCS8AtFhnkMRYP5iwjnd/O+mMvQgB5E+AOkjtFPiMF1kVgc79Zyz1UZHOPCsWbeByqihESDKAVDsl50eLr5oWvjpj+/mtecBXBNQDjAzGAB5LNZShosOgkTZsHYVUutMJOvV8eBjeGERAOxpqo9UQVgt56GtHZn5OGTpAoVajlRjo9JslZJV6RxitXnaic1OGdV8+vFPwpbj1TWrOcxnhasvX0ZoLMcQwWYqsZpRVFhpvoPPJhFSREXXIfIfVEfs5lCXyoFW2b1bdmX0nVR8jiO3JJV2GgBg0UCFlF8CqhXI8AW5tMcSEBYA1xJLef8iwhwNzi6FxLHC3kPv+AkTAAwAlrCqGAgQnOZ7cUjr5l60YQvlobgNwN+qKg9PDRz6BkPwNAN8nKL8cEA+IAhteYbPsXr9ZmwvAHwBYgtpe4GyzQBck6dOImSzAsIBexiqZS+aMztaFxjobIbDFZBd99zzc0iHa2M1+ygqIc1NeXnlyjAfb/sjHDANr5TEGF48IgwFENyweWsEWbWMMoheImIAAMzGTVsiwNbIAa4/17mRx0mGVAMKmh/i60hKZecNjNXXWtx85rZPhrt+cAeAaX4MuVy7di2KmVnhlVdfpRp/ILZcy8MTqFKsXM4HHNlIdV4xBMYYAInVEFY5OXjxc98E8tPolyn4kU+mGnj0yKHROqeWvtGfKlKrMJsBKvRZHgPQsx+7Df2XtaAQ/DgGWGV2SSv3/X9+MC986jtHYjil99MqUcFqw8V7Ef7d3d072rhIgHifG6k+tTrcCk5tq8wc0NpBaxTBMZUR/bCf0SKrnD6BGXkkH1pbOExzbQIXbVjw9EGhU0k1bQ5Vul/7xORwx7O0F+DhPsJrc/sNgLTABgiwt037LIBgK+it9vcgrRpKxYEVhf/00aHhM9+tiISgBIgKlDRAYx+Xyc90LDTy8UxXpSSx6KFbdZKWQVkcxrVdMx9ESwNtJ6zc91CsGsbXSOZwrmWUoLzEisCIOT0NAJ7VtGM+pE8Sc4KZELxyJBsNuM3D1k6AowHCQ9uz3hzW55ID0wPZw0DBaZ4qRgF87kESZEcbVlsqOszoGTBocAwZt9+ZozLj8gGhan1nKGD+AFmKOQPdXFt7DCJvByBFkcWYtrrfSvxGQO5bP//5cBRArhDSswrAuhr1yP7DB0MlpOZV118TBlMtbDhsNmDJRirwD0O6jQXEmT1/YaghoyEfoGwbv+8CPJAAMaD6EGRrG/0jHbDAHBD7uQSj1lXptGUV/U9QQXsPSS7JDwF6QfOxo8ckKj55T4EJbTucZ9oYJ4bBOucJRg0D0GijTQTBrdRU7RaVVrR/dwSrRLhUf2hZouUJoNVZDUeCABGAOEd3mO1xJtx8ff9w98P1r9le/UcGSMJWK27TzlYJn8XNIiDjVy8rOGM+CGQIn1OCz/sdqZboK9/FPcrnthAGy/y2YElBfF7L8RyA6H6hjOyD4qkSPiE88sONMXNJNUVfiAoVBR2AN6NnY/d3uE+cA5shkWwviUhJrHb+rfd5P6wH7f9mqfRFtWauyMXYTqlGMgPEimHtBZdCrLQzRvdQRW+u1Hjml9OAXGaq2DcMKXdeO8b9e3XVavz2yXqBeHd+kuiWhJfo3ETFfhHjwYBXLYm8Rz5GZYlWK44hybM9qEm0N8tgXhLMHTdufMIOhfbroN9fNGVc2EaVsuTIRz/251QwPwywnYmd3iiuoxhlUTmWN2PCesDiekDhUVjE9GaeEdDSSiad66lFkZKXkxWtIy9eMDfUAcDnoWB5+UUA8YlTsEHaGy1nJMsaKTLYSh5VH8b9DdffADndRCZWeRgLGW7VcAfkxOChRShIjsfP1o9+uw01w7Qp06KVyzPPv0iu1DQA4QLIqtzw2MM/C1dctjiCtc4HklN5rJH2Kzol4BgUofY9zDvJtEk6c6D/rubelh9tCPc+tjVc8+4bQn5xQVi7bU944vntYSLKl4lTh4QPfHREeOT7G8Jyii5SdaMhr6mj4XBoYLxuenUPYHJO6DX24vA8+5M9lU0QzCH889/dGgZmJ4UdkG0DC0aGXeXYdEKWtFFxvwCFy9CCzPCzB34WGqhA/rdn/yo8+o1XwrU3vzvsWbWCfpUDQdXEfJcbnnzsFfpR//CB978n9BkxKFTuXB1eXbsiLCI7rB6i4BcPPh+zPG58++WAfsewoHoR2x2Uk/SDPXt3R0Jd4tv50L3JEYDekVTHq+rKpkBCMFx1w45deyEtsJGh/5t/00hBheCnxLlV6im0Vx5quU7mgybmtQbIO4siJo4fxzSHChN7qbY2Qs2x3Hn40SfDVde9DbB5FBX3Tdwj8pRQxJ2ECNFyqpS9TB32PHXc80w+W8Gg3JDfPwU1KXkMfQegtqoPr766AXA5J7zzgx8IjVWH2MfsowgFq79+GVGl1xuVbAdrZw9WVL1QY6zdui/8+Of3hc997jb6NbkIEPr7qNCfAsk3fuI0bKKw0YSE275rHyRBTxjKvmEcauEf/eRHEHud4V/+ekl4diO2p7SXa8ImAu3N0CljTyh4Pwhro94UBrAaxD7Xw/6mChKxBVVgA2O9hr3IvX83O3z0Xw6EJUsupfp8XWhE9dEHL618iLzhWGABGVPJvzEsX7ooTOO9a8g/G4bt4TGKZWpRYwjUmyNh7kYhRSuqKcv5m8pDSexJFKfcSzC9oP3ya64JM8ibueMHd7IHGhPGl8wI3/7uXYRNMwEybisAvtN5rWQ+j8HXtcw1kunOka0AwikStFiWJgGK+5l6maugCiSSFxBxqqaiHdbJOEufI8NVBrq/cJMvGe7PqCxib6ESJGF5FSFl/juh8jiXCRKD0c/aXyVC0hNkiWt9O3uNw986S3x8eutrWVKuAT7mNISD3/ZPcytcJBIqQ8B41r7RKKL3QGCMoW9PY2+9hr2ac61kQ7RrZE3YyRyo8lorsdHMf4PZE1ej2kvj/q545oWYn6SqZdIUiEBI4X37DbLPogBoOHuS+kh2mA03ddJE7K+2hUrmWIsxVELs218e1cSOLddeSVjnSwmi/fRDl8JSrPrS3HdwrfnsqQeyP5GsP1haHrZuZ4+Vi9oT9VIdChCVtjMgQDohYTaRXySJO4IMkCLmU60MtYmtY288hN+1QjzkDKb4CmJSpbO2m9msQ4UFEJ2QjGaJnWxgz64K2iwW1hdbz/vrv1VbpECqqaqRzPD+JVShKHD5dk/mui7xYU6I5EO0KDvrbyYxxQQRyTFVGj7GfYX3qTcESAf7qxEU2tQwnrTUMj8kXQs+3jPNjDL6SJfiTe6pCpAU9nkSIO4bz9l2OndJbkUZluSJ/Uw1C/N6w/GO8O1/+hmWi43sV7EQzMSWlv1wagoKbPqIe+B01E/ohvhX4rMnyCAJEGl4CZDYIr/Pc/Jv9V4XCJDfqrle9we/sQDMWwGAfN2b/I/qBS8QIH9Ut+vCxf6nFngrzD8XCJA/5E59vuvn+T7/99k2rwsB8qff+3DPAA4vBzk8bAFgvvHGdyAj3xJtYSYDTIyCbDDM+gmsizykn4Y8mDtrOjZMXQSdEkhIhZ0kxssvAJRQBfbd798ZvvrVv4dEWRHDnqdSJZiTlRZeeu5pKkinhHUEYFZy2LySQG5trirIyphGKOdR7E04foXRHJiVvh+CLLBCWJIjTWAWEEAQ7KVnXwzzAUgEpjwstgIqCDpF/3xWxwIO0B78tehQtdCXytlavW0BLadyGO7V1kjAX1sMjj3JwcasAatbC1GmGCa6ASBfa+haqp7e8573xOBSA8OLsbwYX1ISQd18gC5JDMENiY4hAHjr162LAY/DAC88xNRil9PAa0jczCPY28PudkLlUziJaTmkSmY/XtYVEDWLl14akgCamzi09OWz1vJTcECvc6vxtcASkC3GJ73hKJZfVEjqua31RZpBuq+ujVW9k6ko7uJQZUhzLkB0PlWQfSGV6gHBptH2La1NYRVEl1PYIjyTrUKeN/+SCKgeInQ6n7Yz76OWA5C5HTuxdFJKP5QD7AQOo2vx0DfbQ1LAAPUDeiFDvFixrypEKwktgQxNb8aupApg3gwWvfNXrV4Tj0UTp02nerU62vkIcGbx9wKIAwF3wWKtHoairKkF6OjkEGbQZBW+5+aLiDlYXTkNkPKRRx6njQYCZAyMQH42fZFbjiS/AMUBiqIjAGccuvPJCukDoNJBdar9JzO7D4AftgoALnovT6AaV5BAWzCVKfvpd3d9MWE99YW7jkebMKsKtaBpJoy8rq6FzzkO4ofqOO5NtHnj74IVBuFSexkPqIWA/oZ73v2Zkl85J/z1TwlKxjLCwHXBH0Nc21pPhq99cnz42v2V5CSM4iBfGhUgfVIzIRaKYqBqGhXx9QDBgsJWFxuiWnG0EiuJHA6fGeHrtw4Pf/EDQoe5D9o/aY/l3wQrzeawirOQvqE6oZFx4RjSXqELkMXcAwk4q+2tOmywfQDeJIqiXzm/6+RbiycJllSIIW0dhjM2VL+UMRaGYgMj0WHVv6SOoIlghJX7VmV2YUOnl/gRLPCuxJqnL5ku9QDVZoL0tmJVCyf6YxvBtxX0df3We6P0MQPGivmhWOXoh5005EToqYSchHDqRsmhwUL0oeagvxW1URkWPvWAEX3on8suWx4trmLwtGHp3OM2iCjBhE7mscVXLMXjG3IJMmYnFfVHUS9Z8bh82WVUT+J6AYG2d8vWOKccgrDU21wC09cxjFVCqAoSVCAmgzYXaNALXJssw9BVg3Ro5wdQ0Z97IYBvLoxgvR9WENX2d+xriWdgum1p/s+UyZMjgKKtk5XJzVjDdNFOgv+ntNoArFIZEwkQwS6u+ywdkSA/zqpAzpqmxPeLBAiB6H6punnNBsvHnlWAnCNBfExi25bIBrF/2+8joGYJfqzyTHx7zyW+/Nna1BiWXzkEFcFpyO5BEbwysNVclS5s63xuRmHiGqr3JHFvagDEJode/apC9/HcWOVcx/jRek0w0Me/+OILkYg23LYAgKqDquoTjHEB3BdYf65BPSao6XzcBJAjYT8awroI8FOguRCAuYc+L2hnJtFQ1ISd5O+UQV6rHLTdDLz3+ZKiUyZNjqoTrYlGAbj1BzQqI9h9wbIlhGrXRnL7xReeD9dcczXKpl3MiVO5T4epLIdoYy5VHbhg4aIYsL4LgqY/93XZIqyoIAslW2bMnMUacAgSoZWK8dPhxne+m/4OyQugvZJsIcH03gCeCxbMj+P454CyKZBI4ydOCOPHFGPjuDkMYu2dSZ5UC9XRp+h3jRQICLBKcEuuF0Ps1dVA+FG1vGjBQtZT5uuiIaEGIiqF+eIlyO4rqHjOhFBpIDC4mxyDHaxTk/ns9p8m5vET9c1hPHkTO3ZuBZBcH265+b0RbJV8ayDk2PuTxtjIhwhZ/corqAwGhkL8+zEphNBsxdYOyz8zpLpSwt33vhgcrR/65E1hH5ZJ373j4ajY/PZP3hl+8q8vhKsvnRtyhhaHjvV7QwrjsfrwpnCSsdVYxZpa3RxODhwbNqJoPNLUQxbFwnDVovGhvf4I1ckVAP9Yy6SMCPc+/CJ7kkEEuhdj/3IotHQB4LNWfP4b7wo9ZSgPyg+xRzgS1RPbd+yFeCeQue9ArD3nhSlkidSW7mXe6E0o/aZwEWv3l//u71EgZIf//Q9/z2dpYD1uCy9j46MNolaC2q5JSEviZdFfj2ENdE4NJMHnXkHLHC3PDLq/aNbsuGaoAIjBz/TpAm0TyTx7/NFHwruw7cpgjyCpq33m3Xd8P9z0gQ8yflx7z4T77n8YJWQeAC4kNWH1I3iP3szrKtl2798VBlGg0glYKzi8bx/zBjkzw4eNYty1s66Qd8WaVV15AkvHjRG8rIZguu7aqyEl0sIxLMdONrCe9eoGDB7IXM98i4Khm7CLts6ecOhYfbjrxz9hTuwDAbEoXDR7Bqq3RvZXOVhiFYbv3fFDpiJtdtJCCXsc8waOYE9mP95Lvtv//m8Lw4a9FEG4R2J872HcuO67mVVJO4hCBO3gTvGemRDYpwCTK1ACWoThfgKcOfzkb2aF275Txni/Mrzy8kvM14dQ+/Rm7zg0FELuZ1IM0QTBPQYCZ9zoYtYHVA8Q7hLNh8oqw2buwU03/Ukc45JK3ptNKFBVC06cPDXu/xxD96Jofs8HPgABn49V4kb6fDJ2l3PD9+78EWQHFfgQrxXulWhnBlxolPhjf5fKuJVkcWN1upP1jH1MBLEhRtsteGBP4V7aOS0SJZCbfn6VCq30KUGeBNmREot+7GcqJiRZnXvj2ItZT2etCyEd4rFUa8Q4YQs4J+Zyi018fPk3EgpXv0o+vSO+ro/2deKcz5tGe03aKYae82+DtLXCcj9rcLrK1XTey/ZctmRJ6OS6N6xdE/f5rew5JzEv2acl9n/y859F0mAMZJ/5KSUQrtu2bA87N+9kTiJXizViEntK7Vm3bttMfzgVLr9sCbUQZCvxWnn9s8NFZBc9/eRjKK9PhHmo+fpT0LH3YHVYv2FDJC+HMO7y2Mcb5i2I7169ibwm92EqSMajKnH+llw5yZx7970AWQAAIABJREFUHDu3/aU17C2bw1RUUMcpfpg4YVwkR1TWHOEMIjFXAnmsjeFxFBCq4dNQH6Wyx02iSCkth/GCgrgPhQi9DHc3T4T9gVl0cR1mk+req8UMM/O+zFc7S1S4V8uiGEYiwwwO2z0GntMPVIK0a5fKnHya/bPkhiyXagwL0yQ8tKnq0QIL0jrN4Hspa/YAfnYJkDY+QzqfVaKlnfnWvyUbSs9jtfSy2KYX91STTDNCfI6PVQmSR0GT713u3MXets5cMxlm9phaxyWstLrDFz7x1VDEHNzYgGIJQvo0yjCz7AYNHBT7aS8UxrxTVIAkyi4i4+JO47X+eoEA+ZVHggu/PDuHvXEN8VYAIN+41vljeOULBMgfw126cI2/ugXeCvPPBQLkD7l3ny+Bcb7P/322zetCgCz50rIeczXWstFXWTEBYO/hRx7lgJ0T5i28BN/iPCyJXuGQS9U2m/mBHEymTxof+lCa1N5YF8YMHxzaOXQcB6Beu3ZdmAJp8t73vi888cTjVOIPR0rdJ1QdPQzwMz88/NADMWD2M5++DSutaoLP+1J5+UiYAfBlEHIRB03DSZM5dFntazV0ISoC/fpbAa89rK0D7DdzYYBgNRXdApFPPflUBK3SABN249k/B9DCyqYmQN4iDmFaKvWjEmzZ4kuiRPsYIKegi1WF4F9UmpO5gH2IgHsrwK5qF20qDKEtBwzV/mgzFbmzqAScSuaJdkVpHICtDPYQ2R9A7lWqUq2EL4EksXpbwNiKeg8UM5HQK20/AehxHKsOQ4E1GSiH/EjhsGb1vm0rOCpwZ7iwfuwSIQUoTZoA25TFN6D4yAEMTqOicOu27WEkQLzXX1ldG+2vmqj4UoFhdZmBidNmTI3f+pTnAQxYEf3SSy/gaf72WKH+MtkaCxZeGhU0Wk5pvdIBONnKQe1VALhE5kYHgb6zeHx6eA6v5yQ+9zwsrSqx89BGYujQ4ZA/GyMAUjJuImBHJdYhxyOZlA6wUAdo38LrCZzXAtJdduVV8doPESi6lEO0ihTttF4lG2ISYK+H782Azba9AcVmf5zivmwjoH4IAGYWIM9IKnFXriS8He/lVBQ8ZhDk0i+TAG2GQYD065sOkIOKgyrEYsC0OtotKz0ngr+9U7QpMtcjJ1bkC+AZGB7BRqrlJFq6OCiqqnjgqwt+7Xi+5etHOcA3RpD2DP2q035Bu3dhlfDjLyR85j/2nUO8NsGnfE7zAubSluY4fOzSrvC1R7qpIq+PHubaytz+2YnhRy8TOAsRshCS76knnmTsHA+DsALpIYy3H2RPKQB5f/pZcxNB8PxspH209hLgtxJUAP4fPzI4/Lcfog7ifQTgzx2wU+lj2VT/0sGijZHARk8MUv0PoyTJD8HsaHPEQd3PI2Av+SE5pXe1gJGZFFZdaokk8aL9hPZFWfQTFQHgG4wRlBB6UvOtp31vygnNQThORe6EsaNDgQoyfpeHQqKH6sEu2qcX79tGfyylWjOrb3+qPQlEJdMgH7Lo4jnzIDB6hV0QkpOWF4TDL9TGcGczCMwBMXvAz7MJEFnrikFUZl5y6bKwZx9qDmwyTjFYjmAZdxh7uv6MhzzsUhqxHLuCfKKTLYIj+yMol05fsFp17lyscaiWz2Ju2AJZmE8/TYkgzMFodWc/lvyxH+UwBwzmd0cY02XMGYLDORAflYCLeQAJWp7YT0+j4IETipYnmYAQ5gZY0Sv4kaXiQfKSz6MawqB6iQEt+ARKDkJS9gBYagejPeEa7HkMVPbea0/nf2ttZ6W0li7+tyqHc2G6AlNRdUIb33RNNiSIoegANBFUA8DRSzzmgZwNR4/WKQlg7Zw1lm5XUR1yzlbl7M9EtSegJUBsJ6TUVVcMoqK2jWpa5m/m5QbaVUBpAtZMEiDOixJCqquGTErYs/jVXZML8VEXFWa+poCgxJZf2tWNLB4BUQcwC/lrZWoT6p59EA5+DhVck7AA1HJuA2odga0hQwaHkVgQUkbPdQHG872b/mMux3CszarJTVq3YVOYOGkKREh5JEMnMw8ZkiwBKHGiPd88rBFV5qVzzcMgUL1/2hxuoIL9+uuvgwzeH9UsTzBmJ06czDUO4r+fAlh+W7QGqWZOtA2uvGwRIrD28P077gzXocjI6ZdH5fJBgn23hSXLLmfuBmQDTLUAYR2fYc68ObzexAior2ENKmcsXCnhsn1LrOQvog+rQll+7XXMMe30zUNxvUxh/j0A4Ozf9e7vB2BtGHcXQLZhvf1Q6R0qrwz/9K+3U7TwPQhRxh8AeWUF9nnRjieNPjY6HMf2LwXbxfqTkL9Yb1VW7EYlMyFWydeggJQMNXullnYcSlvv27kblVlyGAdhFC1W+Fs7Y7sPYG7nqd7h2Vd2hyfJUrjznm9CgJSFH9/zFHZRR8Pdj5PRdYy5B3IBnzlklfw/5rr2uv3hKJX4h3ZjjZfUJ1T0xiaJNbQZkHvC1FFh5kQsvDJ7mCex1ik9HvbWJIc9h1sAxHuFT33slpCZ3Bx+fN/94RvPfyWs+EVpWDBpdFSZfeu7Pwo3/+nHAdabIBTuj3PibZ/8eFTIddCOLZDdL6xYyfwAkax6jd+/973vJD+jO1phasm5ASDW/nvjO94Z+6c2ZeZ7TQT4r8S+7AT3O4kBM+Wii8J+iLlhAL8HDh6mQKEpzt1aJGo/mLCeg+xnnHz+s58Ot//rvwAyo3xlzJ9yTtTOKFroJUNCHYCsPwGQf5TCgjFhCPfIApECxpkWWCn0iaNV5fQf9mv0pVHY/WSh/jhyBJIZcHTkqKKo9GkmX6kSgvkY3+5vbv34R0MZ4eG9ek6hyCSYGSuiJOaEHOaRdEjLeubB3KLhZHwcDZuY9ypQKwLPhsuuWIIF0fho7bUHsmXNuq3sGXrCVdfeEHaxPyunwr+R/eEwsj6OQoR8+XMXh8df6CBjqSQ8zh7RseH8NIa9p3udDmw+ayhImTiZgg32ZxKTZsq5Qm3EkigfO9bvf2ly+McHUcVMKIkKgVL6uWNhAMURI2mHyQaVr14ZismqmcF+TRtGC2zMiNuHQkU7sA9+8IOQUDUQl5BdgNnO3ff/4sEwi3Eukb2KQp2fQ4B85gt/EcmXUgjp02ShzJmzLNz57/dgN8QcyP3q5P62c/19UTzXUxzSCXEzgPlYdbFANjqPqKrMoJ9E1STj0kId94cCzpIgZkCY++Bey0IKiQ7nXEkKv1RkCCafy//yb07JtluCno40dCQrVB+e+13p1xOFHH4N/8y2qEJJEViPa/5Zm6sYHeX7aKloMHdm7LtaE3otqs8qGW9TJHcZhxlYS9ZZWMKY6OPf2bfDPcUw+2koOjogRQ5T1CT5PAgl4KLFl2JjujbuJSvKq5iry6Lt59LLlkZ1cjpz09at5HyxMZg7ZxZ9FEsorsM98IRxY8MjDz4Q981aaFqMcaSqNbbdHvb5Qu3zOaPUse8wYP0V9pAWYgyGkBmM7aaFFwPYW6gAMUdny7bdFOdgoztqHH0emy4IsgHs3VQd7ty1Pa6Ns2bPjnudqM7gvjmvNVIo5Vqlyqs8Wu1hL8derJw9sJkewv1ZkASprMvuVb0HzteqvrR1Mz8wl3nSNVZJh9lwJ9jTq/zwy/2TKnKzDb3n2l5Fyyyuw3OGRIhkhvdCQtH+0Yt13WKVTPbIEiDac6bQH1WBmPHhlxZcFpVIghiC7hg6w/M7eb6FTanmCnJNyRAhFoo5l5Uxf2Ww/lTx2U6yN1UJk42a0ay4pNMZ4baPfjmGoPdOwn429OFNzChJ9END1ruwnZMA0QYrWmfyvhalJEiQs/uJs33y9TjAvtbBf0//cUEh8ntq6N/xbX49gPNWACB/x4Z5izzNdSux2iXOIL/88y3yES98jLdsC7wV5p83lgC5MH//+s5/vgTF+T7/D2lovh77x17Tb53TYyjzDIKpp3HIKQVM1QtdK4Kll18eq/lfxte3HWIgC8BO/+gMwIcMKpH6EPq46qXnolVCLYDxO97xjuh9bgWU/trDsdY4Q8V3ZdnBUDJqeHju6SewPfo0B6mDKE72UbFHiCBVhpUASeZ/rOEAM2f2RRH4UyVxEjLAtU67DcE5N+i7qCIrgBTxcKEFk4d3wWUPkVkc1ifwOSqovDbQeD+fZT/vNYbg0Wqqmubx2l1NgKmEyR7nADVoytRQA9lRzjU3AQoZVCp4KTCVCaDvhr0OkH8bB34rPTcSmGzWw41vvyGCwloZSYAYeG2VmpWcQ2kLD3T676oI0fJGKywPmYUQPHupXjVk10OHVfnaI9Vr4WMlllJ0DkPaiaRy4BIw99/aYClFb+dQneVhBNCmExDRPA69t6sBCNoBDvRfvhjyR1/k0QDMw2nfEZBQgjC/eOC+WO0m0DKa92+gelQFyNUAdH5ufZuP4B2vekZAtR7gTzugEdgMae10iIwWK95rOBTNxyZN2wgVIKo/KgicHYyCxuvZQmZDBkCbdi3VAJlTCf+1AvBeQCjtRPz9XqqPPVxKBGkb44HbQ61qBA+DxwCNBQElIzxoChgI6AkalZWXxcDiAVT4vkIAfCefW5CzAzuOweRD9O8HGASAU3GEyleeN5AK1m48yduayVsQfE6BJECBoH1CE+DLSGyOTkIanbQ6nes/evY9TwDCSMAcAySxgtfqO+0Okgih7+EwJ/B/9xeG/1/ngz+7vTR6NZ/iPT3werjOpg81cvCdgYJlC4DnNwkr//KP9KuvCv/2F5PCnc8a5t2MiqWI3IkR4YVnnwfs3xNu+ZMPUxn8jLX3IR9LJO3cjqFY8SB+EsBcssZqSwGRNsBVi02/dduY8JWfNkZiJ+EFDvlgKAcHVIGtRI6ElkWJvyUAbs/XAuJnEyAExHkPLbGSqSLUgsmqWcH8GKxujTh/d1wK7kRVlEGdVotqkcRhXzWAhKYESBLzRV9CYs0HyUT5kYc6KRvAvBdtlMG1qSg5A4jEG2FtsoVxVc94GsnvM7k33FsALO1ZnKMMrL3hM0tCTx2e12Y+8F7NEH1pKgWe164GT3HuU2s74yQ3H//3ERB+qyAdKwmTHh1zOSdPn0zFZDpWckdRg4RIrtkPHcdWNNbRrgVYpDz32JNhwdwFsaZxExXLQ7g3u8mE8J7OBjDZQsW8VfvaqK2gor5w8JBorVSEHV0FQMIIwGD7bwV99xTkltWtecxPWuAILEyePCm2+/PPPRtuvOEGeDqszZiTBf4F2afwd9u2DiualL65EbjWwkUCdQAVsHqiW31ab4gpZIs2YFqVJWyeVE+YnwJcyTj0OiRAvPd/ekMeoehk0lgN7MHCAHTu2y9ngpyD1xKgGx7i8T6ePXxEJiQBtiS2dgYoJ4fll2aFV1Y1k9dUBHhCvgYAqHlGEsIpVIbv2E7+EgTHcNqxHoWcZJtzqFXR2gBKZqh6yQSU6QQ8l/hwbhBMEkQyI6UfaoM6wKkcAohVAJqzIKmSB9A0xTUAwHMlVfrvfvc7E5XTXLeWgpX8XjBN8kprKvM5nkM9Mh7SQlLXyl+tjbQwsiJ71cpX473y86n8KwLolMBwfVuzbm2s+p/Gmii57Nhw7cvl2kYDPD+FfV838/SSS5dGq650FFEZIIXeX9fYhZdcyjii6h4CfuWrqyGAp+I3Pws7rqq4NghqSWDOhjQV/CongyAp0wriHlQaVO+zBudkQxJjeTKV3JJC5oDTgE093E/7cQ92ZGOKh4FFkZOD+u80172e95k4YQoWcE1Uq6eGZ198Jdxw440oPccwDxFivWd7JEKiSon+vGn7HsbOKMC1nBj6PW5cIe2RRf8ui31QBeNwLMTysIirZn14BnvFJdgnFjBX1zKPF0ImnVbdCbDa0dAeVq5FHUP7/+zBH4S//B//PXznOz+murg2fPUHH4YAYVBSXR3wlQ9N9Cb6xomjO7EwOxnKDjRCBPQKJ3oPwXYIMo1q59zCHGzqDEdux17yeNhTFsKe44C9JRnMPb1QfI4KyxZMouoZa8R3jQ0n90HKx/2IJD1We6k54ZXVa+kbZ8KciyeG6ZNLokLu6OGj5FM0hYcfezac5v4MGzsyLLxiIeMbq6MzRKkDqFsZvhaQ/MMf/khcG/weT9bBceYm13ZtoQT9rdY2hymRW0WwOxOPCrHJkydCRDXFbBrX5WzUd7vZX7gHuuVPbqKvQgzwmsyO3JfjkYSrrzsZFi1Zzjp8JDz7wkuAy5eR1TIi5LI+t6KW6ZuLuqX+eMw1qKc45dLFi9lDYEMG4LwLS6pLL10ESbGDvVIbJGM9e76ZkbCbyj0yMHonwekzpk1SGBczNeznOazlyQaBM/+sW4c12kULyFV7grnnUPjQh29mPukVs77WrlkPgXgszL74EgjmqvDUcy+FpVcsR7HWGuagqvnCFz8f7rube9xzSXj+5efiumX7Xbp4SbQN3EN7XUOuwwFAdklb1W5aHUniHkRV5djuUfmKNeLP/n5h+MTX91CMMjHmy+3asSXuH0v37Ubd2D/MQu06BPXrGdaVOsDzWoptJmCbqa3iP3/7B9Em7kPv/1CorK0K3//eHWFcLHYpCY9BWEpAzl90KeMoKfzD1/85zJ47D2u1AtQQfchceYXij8shRh4O/ck5Ok13PaXYwn0gYHZzB9ZEtHWyilPUaT2MU+1Sz3D/BfWdPyUptUTzy6KBhJKD5YfnOz/bd2JhAvOta2+CvFaRYRb72XlaCCgu2ZIWMjGJ+TjC0Fx36denxtcs/iwWV5HATmxTJEBUAmixFC24VPCxbp7i+rRitDJf1eFwxmfcj7IetzBnOsYl64tQICelmMXUQSFPBYo28tj47s96noH1Wj9+jmWff//PyYng9VQ33XTzTXFudD+5c+c+COdm9m9DYtHPKNR5kiWSzAxuCpsmo/CUeK6Na4lq6aeffCIWyeTRxyTaGtopwmIOfpb5U+VlMtc4tmQccy55blhzbeP7kkUL2GNNpZAEizZeuxUy+TTEgHk4+w6T44eK8oplyzhfNEDQDyHrY0ssNJhJgZOqcfe52t8OZz5FHxmJLEnIdgozzI/KgTzX4KmS8dzMGtLG3/tw9pAIUSXq+E40eK/Yhq5xEurtXI9KT/eD5/ZN2sI5x0uYeD9VGkp+WPzVTHGLe0aJjBTtJtlvWIDi/ktLKomslLjGc+/+P/beA77vs7DzfyTZ2lu2ZHlK3nvFieMVx0k8sgcJIyUEjpHSRQ+uLQfH0Rv032uhhZa2tJSZAwIkZA8nceLteG9b3pJlW7KmtWVLsv7v9yM7gR5HuGbSSnn5Jccav+/vO57xmd4fuju4njqlnd895iTWUhIgAy4t8ewA6WBdmuD1l0zhmqfjTJQAcR1g1Kljv6/nGNSOwEBCJseut9700Fwbwn/8/c8zl1Fsn5COK40Os4FG2uVGkYZRtMZfxR4Q78tLEVjccXGFcDlSM64Zfu5/Lv/93b5B7ydA+m7td+tHP4D2br0yb85x9RMgb8557P8t78QZ6CdAXu+s94/fv/oMvdH10Rv9+de7fm/n198UAmTG7yzsLWZDMZ6scVVoKpFWvfwym53hYflNN8UC6r3Ed6Sy2TC2ZRKbFiMG2hop2gRMbW2sCSeIcrrhuusjSZAFcaDVW9C/EPVV7ZmT4WjZHspnU2KkQjbgVRHqssqKE5RTrwAcJeLAGCliUspRjanoFlLLY8Oja8IoHjPZ3Si6MWxDkeri3gJuN2qHIDAExixDHwpgYwRWOcrRCpRg9kboZrAt9QIbOgmQJI7ZmBYjfAQHVYrX4wKYNHla2AIhMA/lfRGg534KYGNRLnFM3/3Wt8MyNvNVAFMv4yaZjJ1fUM1S5eaWc1E1fuL4UY5nZIycckMniJyKIkyQtJmNjBvcCA5zHEVsnt3MuC/NAnjYSvaw507ludfAYmGBaUur7Qxx881umU2PikIUXJA1RjPpWLCkUwLjHJuVl8ksNvZCYFGi4JZbb+FrxAOwmasDWFJpm4dKUvCxjRLho8fKowOkF2WpJNA+1JDFOGPcUO3dL1DSET76sY9CJuWG51c+F6MuJF5KSsfEol9jZ5pwIqis9PyZo19GbNMAXCpnuT5DAIB1cLRz7PYVEFwUI8fsAzGO6rbbbot56ZJYsTSU92QskATMYUiSDImw2DExODodJqAAXL1mdVgIwFZFP4Sl5IcOec/kor4uifFKgwqyYk/ESTbWORAFqcYnEaN19kxd7HDJzyGKSRcEmzFV4EdQTBsTIegi6dXLxk8l3wHUq6MB0e2D8d43MquTc5ZHpJauESNPdEdkA4DWQWqYzS04qxtE1u4EhJEAgMCBpeq+R+MYvKftPBAgOQ3Z9s+f7VNp/o/vVcaM9nPEjwwtGhTmEWtzGkJqz879YcniG8Kf/Y+/gNxaFLPGk/mdgq2Cbm6gjcIyNsyNdyUKRRWIf/MH48Lnv3c2Psdmc7s51QGSSOSTBFsU511GRi6RIJedIJKPgtA+e/6bm3gjGvx8AueOm3fvZ+9hN9Lx49JmViBf8MI/xo4ksSGPoLmxSWyKiwflUIY6JNSiDDauZAwgeSv35gAcMIkxMoTYF1SV69duhDA4E+OrBkA6CRQ7ttSePRlJxTVr16G0LQx3fGpx6D7MxhzQJA1AuAcg8BAkxTRAriPEC1WcqqHEdmo4UVkdDnG/N/CcLLiG88gYtvCa+ahGV+NUSsU5k8pzX/RqvFOMH+G/U5ANo4iZMdpoJIRmOec9F7Dl0UcfjW65+QvmA3YewhEyEvALkoPnSPJB8M5CawnDG8mRt1y3C0AusaczqvJjtAnvw7FtmC4Q7h2z8AXnLfEeRZRercQqJIlRIXaEtAHgtRPDMhCQzQtolIbEtAXLKcaWcf6M7jMaS4JKZahjnNn6XqtOnq9EzqMAugSDHx+7y46jEB58sjk6LtxgOLH0kRz/Yjrjejo0+bXoGYr58pcy4qNVJIS7lmaHx1fWMvZznSmWTZF4oKRYUNXYwqSE5PAMQKO9SB6Dr3USskH3nFn3quAFmAbyfiqYDwT9BPON6blu+fJQhntjIuddUOgi4E45CvGBjIOSPN6vqvJvotvIHp7nn18ZbiUWy54e39cJfp9F33cTMWScXBnPuC4HHYJFkOqOByrSFwB66uw6DpjdDTho9MqMO8eEXgD0eoh0y2clN8sOlUVh6yLuJ8koy6x9RkbyLA6j2Pwg4+nhgwDhuORSuCcmoWhOBoHcQzG5kVhLllwfiVzJaNXnWRD6H/nYx1AxnyaKj/fONTvKvHIz78HzMIBxKRMybyfl2WdO0gmD0yzVPgcANUnnUlxzFkbr3nSuUoCQTTF0N86N83Q19KIw103R3mY8YVOogmiYNuuqsHvvflyBtyM0SGJePsJ7p3NBB4HRhijmp8y4CsB3JOBtS5i7eGZoqTsd1vL83bB0aSSfvPd11OkI2Y/TQWBuGfFEW9esobz7irAdsuAKrnd3I/1IOcMjsf+fv/Cp8Ds4Lr77nR+GL/3jb4feuqzQVQmhDoF0vro+dNcxbwN8Hj+4Pc6ZpyqgW8GKWxIBPRmLanWc4d4amIKbAdNILWlqfArfPfDFX7oGa9jeGZ+TXiK9DuyjkHnM7PDlr34jFAGAfvg/vC/UVHM9KD9vx6XQ1tAO8ZAb/vDTfxmuWTY/vP8j94WfPPOTcM/7bwcAPBsjgFaufB4S7UD4+j/9fdjAudBxZfeZtiMV6ZmAis54Rj+5HupzTEHV8P50Ckmg6YJsgRwcgyBjILYwOwgUo1xNRJZxQ6q+zwO6HkdocBiXUwEk8PzF1zGXJoW//PJf009xeyhifD/LGJGdT1RkDa4NBOMp3BPDiMHyNUdC/NZBJLc0EfsJ8P70c0/FTiL7nRzjdfwZNWppOw9UJGmnsb7J455y/eGcZQeJoOghekcmTp4VY9py8zLpGiMijkJso5IkmyVAjh47BaG4Lnz2v/xp2ERk5mDIZNciP374x+HJh/8jDl3Af557I6cUlyxcvITjTY/Rms67R5hnjxPnqdvO8cV1XxWgczVjYS8dXKMnTMFB0xL+4ndKwvdfopQbB3LV6XLWmPujMGdoYQH9FKPCzAnTIGLKmPdPc/4OM4deQy/J4bBhx4Hwgfs+EonODYzJR1iv6AQz/lMn7A9/8nD4XUQ6xm/99d9+PdQyTizGqaqr6oVVa5kDJkPubqbXgnVS/K+H/ri00Kkin7VZahriD/q9EiQiLZ2+RPwb7aQDcM+X+8gJP6bRwREjChk39331tX+//PUJn94b/2rMoR86Mi6rX/sI6UthQpfG6aNfmfnq7x79GX43H5d8HvHvimiMdPT5dGxRxOGaxbWXBLHrGZ1fRpM65il82IPzVjeAc5QCFx2IgwuHhN3bt7IPGIAjqocoXMrAIZ7ycd6WMubs2PpKqGD9tZSoQImUCRPH4dhdh9CkA+Kxmeiq0ZFsWXLdEty+2+Pz4fMgyZ0FUVrPemoKZMfZqjNhx7btUQwlCahTePCo8biFxocnIeHO83w4z17NeG2n2xHEThUQZddddy0Oo3EQjlVxDtUJZ5dWA5GE+45U8PYTwj130IdER1c2a7sXmCeGcJ9OIiJ3D2uHZBy7I3B2pnBMjTX1dBQWsHch5otIzcojJ3hehrNextnE/F3L2N3JPZrK+NtmeThzXD3rf8kF165+uBeyH6gBkkNiVqHBYNYuGYwRkl6nuEed510j2oEXI8d4b2c5vkyOr9noVp4RY9UUuGQx1jQgzsjk39K5j+1hss/DfjjvRTtG3CN5vXV+DJD0Yq6MBATX+IL3k/O2jiGOUwetPy8R43EY3VXItbYHxOhdCTPHi0CE4eDcknDHze9nbMiFWOohFrKY9STCFc6pzl3vIcmsVyOwXCM4SfKnr5smrjxfvU//JQnybt+g9xMgv3R6fdf8Yz+A9q65FG/JgfQTIG/Jae3/pW/LGegnQF7vNPeP37/6DL1dh5mLAAAgAElEQVTR9dEb/fnXu35v59ffFAJk4icW9C6aPy+CojoNtOU//fTTdCVkE8mxNGxHfdvIAlwg1X4L1eO7iP24edl1YdPal4jDmhi2vbIx3PuB95MFPJzYB90M3TFP11irQgCY7a+sR5U3JYwAYGxmkb9o3tXhkZ/+JNx84/KoGM7EBq8LZCTWdaNftHa74L7s7igB0PfNmhXdgR3dAsWYVcsmYBh55hYVHkSRfftd74m9Gzt22RsA4QBYrDrRMmLjsGZQDFo6riRchLwR2K4AgFb1ew2bcEsN3ZTPnD0nug9OQSz4Xq6kWHcbm7BRJUQpASKf4HWNJnnvPXcD0pcRiXAVYDebaJwf2vgb+d0C8gLOlhdbiKt13nLIDqJhxlOGnQwRorqzDsDTjd86MumnEptRALCqItz4oGRAS1VYbv5iAbHgMEB2G4TDQADiQ4B33Wy6Be3Gjp9INAXuDKIJjNzJ4T0PgmSZTCZzFZvAcWwGjRs4Tu9CIfnfQ4masFujvOIUYFk+0VmdEEXnI1grKDGMzaIAWg5xZCtWLIOUaCFm7Cn2Q91EsixC/X4wLF26LEaF2YFgBnIx1+Ewpb+nqwScJ1FCDZkCMHYY4FhwYxwqPUkayzBbOC+C9tdff32MElEkZuyAAK6bYMGlFURlqepzc6h62nx9VbWCLVHVTgxYJeC0pERflNAQrlsiG8UBqFZTAX2qItCSBgGiSrytCWcEG8ThQ7IBmVqiiyiTTeseIltUmOYTCcMvZYNJxwUKbqNxhqNsthhVJX0DpIcgq2CM5If3oKo9lYNG5kh8bKaIV8JrFtnVVWze3ehJ9IyDXLx8LwtGC3jEjg3OtypHc/rTOfYU4rmKh+TFCK8XV64Mt99yWxg9akx45CePE5+DmpHrlMxrZ6JytxQ5Kv9UinIPGUXjPS05Y770f7t/SPi9r5bhQhodoxZ8faOX7LAxqujVCKNLQMplN0iMSYqxLGR/c79d7l9wXNCJJaAgaOL3qc4VRvfaSYqoTBTwiHWvxmDF1zP2KjESRMmU1GdxfYopIO1FwS1YVVRUEC4SSXYewPW88W2qFtksv7JxS1QVXnnl1Txn9LVAdl1NPElHe2N07Dz73AthCjE8upbe90fXxXH3/A4z88l/h1zJwil1gsioM2fPMQYUhpfWbQ4ZuIGSIawGQeQuRJX8HI60BBChiQA006ZPjorsNAAESc65qLkFyS00HYnK2tx4iYMkgAIjbCQr5wDu+vyq0K1k3PJZKMEJkskzKVFoREYt10Mi7SXISeM4ZjJedlK4aiyG5zwHoEmw3YiNWdzjKnBX4WCZOZO/AwwlWTxLH8xhHGvdPCiHUKffRVeELq9UxinHotm4rFTD2jPy8uo1kZzQEWGut+RXKyCmBFZUn0N26hbpI0D67gPJqQ/flhu+/0RfEW8My7jkBOmb0C5ZzvnM2+2LT7kE6L5KhPD/9yzNCg8/18C9TKQGDh8VwYPolsgEULrQ2YoatwngJJPIpPoIAgu6eg4OlZWFG2++CZAWcjt2A2WgPG6JZeYlAFF29Xh+xhObE91YzA8S2JIfUyG6dJBkAdgc4Br5O70HdW0YPWi2uz1NvkcjxvIBdv3dRpVIFtnLoHtKIM1Ys4EQR0YR+nz+5KGHwoplS8OIa4hiW4e7iK+1AHiphhV0kpxoR02/4JqFcc47yPtwTFhE10YrqHwGfTPKcb/3ne8hMBgflgEIdtBBtWXzRhT3edxj87hniF4DhN1IR5IdNxLYk4m8qjx1Ksak2P1yNfNlJ/F6UykjbwBEtFdKd0cb4LP3+3h7enj2VSJXQMCNkADnPU+BcMnmebsA+ZGEc0Gn1UDu1cNlR3ELbgewpQ+pZEKM4ToNOX7nnTfzPlqZg0/EXH67F4aVTghTZ1wNsFbA8dTw3qZyPapir8lIxkfHYu8BCUL7U9oABcsY+yU+JkDcnYbIGchAUEG0Suno8awriiLYdq6lJnzg3s+HF3d8MXQcBzhO6AoNgKY9XA8C9kL14fKQwfx3uvxIjIOy+8LxpKMrPzQCtO08REQUaS9T5+SEdEDHY5yvs03d4e+3fjH80a1/w3VbguBhFusLrsu+HRCFxJ9BHKRnDglPPLM2HD/dyHgwONx+9x3MnTsAW/eEP/3TPw7k3fAikJFVHUSBvhi6IF/fc99vhb/4h68AAGeET//eJ3Cs1IfHHns8EooP/PbvRBGFPVkvEe0lcO/1y2H+3bxpA+B+SnzGTnF+JxPDJ3ipa2vPrh2MlymR+LOby7iew4cOhTm4InUecoPGDqsarkElbrJexiEdQ9WMgzX86WGMrMQRlEE3UqYEWA7RQYyvZyGnZs/mmYBQdg3RgViicNCQsHfXAcZNuibMIORZuHbxovAz4oXmc28JzEvMe3/v37uPazcnbKKjZi7OI+MJHZN8Fo2bPEmMkRGI8xdcxX1A0TKigloI7Fw6VvYfOMJaaW+4/yMPcIxEM9KzohhFJ6rxgv/ji0sZO3A4se56YdUqzlkp8V1ZRPa1QpQMpY9lH7Ge4yNZ7F3l3Oaaz3nHDq7hfH8Z0YjHGNe//adXhqd2DgoZuKoGQiq+sn5NmIAIwsjVEYDZEq+7tm9jDsmgK2c3c2xJJMA7uOcnTJ2Fi/A4ZM2JuL7TCTZs+KhQAMj99W/8U3jfb90XpuIM++gDn6TEfTTxopxTgOkTlVVEBg2MXSRpGXSA4H650N0Ztv/Vr47K/PlNwfI/q4ixSpIO+/5+/qtfGvvABgQ3BTEq1GfK0fnQV18jNH6djcVYSI/XoGXO3yVi5PK/gUtDWDD+A65H96bRh64FeK6yAON1Jrh2rWQtXsJa3261ZuYvS8UnMca0s9ZKZ5x1vDzC/dDLeNLO8zIYUc0I5vJJ9K3kcP6NiKth/TMeV9lp4i4VudhzVct9O2rMZNzKEHuWgjM26/aViLl63ry4dtkDuWsn2a233so9dzBUc48X8bxsIUZLEnkh5LZiIe+Vw6x5z3OuXK/bMyf5MRSiRseyZLoxuxIqRxBojcVZcYCowVpc1NddvzRcgFwdhsvzOAKabVs2h6WM8ycQHjQyps6YM5N1dXbsp2lnzroCZ94I7o16jsUI2hEIrexO6uA8NjDeXcSZlMa5a8bdk8A8FQkIRTU6wyyw5+INw9mSy7qggbnPPYdzc5YkI2vXSsgU48902uhycW3lequGOUkhhm5X1xvJPJ+6lkcioKklTjIb55RrOfvo7Klp57Xc9xj/67xqj4gESHSBcO3dg5zXcaTL132FEWZ8lgAxCqsKkYWvZwSg5Iq9I3Z/uO+QAMVIiCPkIs/X2PC7n/w01xlnTt4Ixpge3KodcZ1khKfrBd2+fR+2gEiC/LwDpG/dcfnjrSYVfp1n59f9nrf6WP8tARS/7jl9M7+vH0B7M8/mu+939RMg775r0n9Ev+4Z6CdAXu9M9Y/fv/oMvdH1wRv9+de7fm/n198UAuTeb36m19zeXiziEg+TWYA/9vjjcYN0FZvjgyjxVYuNBIjSOaC6Ogkp5rRJ4+jjWB2GFebHuIGpqHJdiBslZLnyVWyijXuSADl6YE/4QzKmm9goF5EdbMb4QZSixfzcVWz4zwIOnEIlOIkN01E2WxkAqVrBjZlR6S45YEGmAGsCx7kbp8Y0/k1gfDt/V8k4ceKkmHGeyLEeBxirQo06EtKiAmDEDf8cNrDPA3i+55blbDAgU1jkP0/E0K333hsuAmhKdnjsAskWCgtg6kgwAmcvmy1B6zycCGVsmkfg9BCYe/55XBENtdFyP4S848GQIOchQFRNGtsyipLG82waVRu6+RhMMWO6cQkQQ4LXp9kk+p7KAD7sNTEi5qJRQlwPc3gbAEAGoT4TKM81v53jsbi9GhBepfJZ+hF0QwwFGKjCAWNk1E42+6rLinSCADyk0slwBkDY0lUjkGaRiW3UjCWjR3gvxgF08F4tmU5lQ1XN5t4bSzDfyIxpFNQLzhwkQ/k0oO2NN98afkI29vJlKyIgfIZNYT3HJDh7huMBVwTgIoIkLSO0cT+d5PoVk9sNQg4ARbS7XQaAD1dcQRwZ71Vww3iybIB91bECixYbj2FDa7mslnzJt4Nsht3cqnTfh3o6E3DcazZh/KSwEaBp8TUL2Mh3UyTt+WXTCQDUCFCYDTmTCFhkfnxiz4UwskgCpDmSGIKfVxBh9J3vPhhyAB8G0vXQxXW22LKejW86JadpAFYCXRZISgZIdBh/onLfqJwXAavdkKuQdPNoyfydd94BoHomulkkHgSw/WwEiuDWkCFDwz6KulXWjUP9q4q14ngZGdoTcAfkARInhf3EKuUTuTW4oDg8/fizgLd5KMAzQjX3ajbPYdxgA/TGCI2YNaDyuDHGibi5trj9zx8YHcejrz0FqCJJwXNgDEP8dgHsS9i2YLgb5hiTxUa3jwx5zSHi9xqZobuDF4yqeF0mMU7J/goASskhQXY3/EaKR/JD9wefVTfrbErVodHRBEiSHGbPmBb7SNrO1cUovUR+p/XdXTyXvdwoW1/ZFuZeOS8kc533bdsNGHGIroU7eTQ7Y2n1vrIjgB8XY976VJSbQyBVEsa0hd4DgEcAlHaJJCCHPoIiuYOizu17ykIX1zWVZ7B0PIXAgHpbt2xClT8W99ri2OsTy1JRZL+Is2nu/AWRFNQxsR+ibxrg9H7GoxIITM9TSWlJBA4tvy4y/51znxtJsK3hdjp2du7eS9zbBfpvyLEHIJ0DoaKCd3TJCEDE8gja2yNxAmDY+2YMvzede0Pnx2OPPRbdbZIrqnAddyV8jWjbuWd/eO/73s8xrorXVDBFsEjQxGfkAOCzIL59BKMZQ5sudcR4j+og6OGc6PiKl17wq+9v8c9HKEf//pNEDV12BkX4oo8M6btffpEAMWqtl7HSeD+/+r5lWeGJ1VZco4gF78jLSg8jGOPziRZrI3rQnqg6imhnTJ8Z77FOyIxDjH0jIR4EglPNJAcIauLZO8pzL7Fpse5KyMBlxDFGsM7j4Oba/MqWGIF4AVfcTAigDkhWiRXBogjAcK/PxZlRBRFgL43KVCPWWlDnSlIYGycxJWF0B2rgVZxPo6vmMed1Qa7s37cX98bB8L4/uSn0HsPRA8HVgbtiUAGF7gBfOkBeePEF4nQmQXgRvci4eoA5zc6oGUQr1mFJGD1qNJ0SqeFr9GyUojJfHkt+mynr3cp9N5mIqeEQFRURQN/DeFBKHJ/gcjEEtaSmH4KEzjWVAMmS9GkZuXEuHADY3UqcmiB6IRGAOoF28DuaIWxHQoA4bk6bNCGMwm00wPyT87jPqk6FTqKRjInfvutI2ENmVN6g4eTxr8D1uQpXzjyiu4YCWNbgJlwVVq87glr+jpA3eCTP0ECcNA0A5pN57nv5exN9FPtjkbzuPOdMHRajGbdVEetocp6ZDpFn90kDZE4R494mYpSGcr0dE1OHnA41h7pQddPHBRCZicK/+fhJxuyscAaXzEDG3OrKM8xzdEpxOozMb28YwNjcHXYijjdtfsaCQSF3+OhwnLH1Tx67P3xkxn8Lv/97H2DczAqbN64Ni+fPDdmA5Dv5e10T81Frenh2w8Ewe/6cUMoahmmB+SmbeMnKcNO1V0eHaFcdrk4Ikg0bd0KApIWriZr60tf+OuQX5oYvfu5T3Old4Zvf/BYkwCLcG+PVJqAaTw9/8/Wvx26x+z70IYiIGoQjOI8YAx2niwDl7SJwfK5jTtyGgv6661XIX4DgPcg9PBO1+1bGxZnhDHO5RNt5ruVAnlVJjHR+/8QpU6PDZy/jkZGdLXy9EDBWQnfUmJF0Lawndq8QgcNg4muacCEVA0QjOCA6rwLioGAwx0B/zV460FTn7+AYztL1cdONN8Z55BiOOVXcExAwPEd82wzWJKPHlLDOOodjaV/sKMiHLMsFHM7JJeqJOEPVGnUAuApG2jstgjYCaEDYve9g7FQ7jQBjMMf3hf96fdi0EQHFFbNjh4SiCMm6M5AB2ThtLzCWVzI+FOOiERwvw6kl2akQxnFQp+W8BdeEv6Nk3Y6ub37xqvDgC724nIpxBZ4OY0uGh327tiNymRRK6P6w70dRjSC+8WFD+T09CYhKsgrCMZwqRmfms57T+Xnw0FHOTTEdZbieIC2X3XQrNTQJYSudI+sZZ+ztoHWB56CI9UwtbivGs7aGsO/vFsdndNbvP4djAvKC9z9wAEQ0BFomawddDs1tuN9SEgHUcfeqju/GWXmhJ44/dmrpUh7IeW3CGWu0pYILI0NjoXZ0VyJE4P8dqZ0/elnXOL79ggPk53cd0ZHXF4v1L8um7SMZIBB9yTni13V+6PrIZb7I4RwbP6X7KIX5pJrrOoX42KOM0c4T+cydOcx1FqJ3sE7rAOy+yLw5HGd3BtfoCuZ0Iy/rWHu0EJ3lvFZOVN5ZRCLGrrqOmj37yigUsCjeuMhmzoHru2tYSx3BbVCGY8618nVEo20ins6Op4kIfLbQL+i0dOPdt0dC/Cxj+CkjCyHLJZBd6+ssnkn8od18p1j3C8aPJsLVDhMdIDtxD7ZAmHzwvg+FXcSvTWftuH3T5jjO301U4qo1L4VpV8xk7TqQyNcT3Kc1YTrCnTEQPh3cG60c9+3LlrPGzAg//dnPIuFx3n4OHZZcQx0gdjcprlEkojjGGEtj0NwLLFq4GLHTK+xPTsaoVwkIXaMNEP/2FzqmFrJu99p67iT/nLdrWB8bGWukmvP9ZI6plTHXaCoJKiNkRzOe2gHSwfpLAsQPBVSJLrpZ3ydz7V0XnFc0oxsX4uMyEfIqAYK4RSJfIlTSQwJEksW5tYWxPZX4s3ScH4m9qcT0fRKSZDBzIk7qjME8g+dYq2REZ2ufJ/TSXB1vRN1vrBPi58vrjV8egfV2bqD/Na/VT4D8a87a2/cz/QDa23eu34lX6idA3omz3v+ab84Z6CdAXu889o/fv/oMvVEC443+/Otdv7fz628KAXLl5+7uzUUlNYxNqmCbAPxLgCGuVCcQhWABpLnELsx9Qfs1JgEg1lZVAlY2k/+bAviYHzcY69auBRgkw5YN21jiYiRAegFerp7FRpqNaiGbrBoiJtgBsqkZj9iyDjKEUkMiI4ooBB0MgFiD88ANhqDfy0RxqUwUaFbt7AK+ldxmuz4usrA3Bks1nWTAQDYhV5CfnsTG6jlyrVX0Z9NTYbb0rbffHtYQx5EE0DpzyriQC2nz8qUYFo/VXOZqABQzzf08lSL342zGqs/WxoJMgV7BseOoXlWNzoLc2Uv55las/mZnjwTAGSLQR3yXJIMRWPvYbC2ioNENnOC5mxkJDt+v+f7ZKL/NeNflIOgveCwoailqI2CRlvcqlIfDAMMEDFSdqQJtgaR5/rnnw3wAWlXDSyEiJFgkEp7DOXGejZJklQq2MhwqK25awWa7hpLdbeFaAMECojKM2bDz4zTZ812QA5IWqSgxc4iyOkLsi9faCJQb33NHaKisiACIIHY7oEI258GN6mRysysAolXg50CedOCcsI+kEMKoAZWdoMFFNmCd5hdz7RJQyemeSWbDehqgYw7nUOAsFULD8mY3t0ZRSXjpQjEeS3eIgLzvTdWzm7OoWiPyZjddI3Pnzuc428MrqANnXzEd5bYqxlRAD104bObZsOYARHQSSZGMYySFTICSIVkA8YJSdAkANlq6up6Ndhrf5zFnA/A0AzKdgthJwUUgwCcg08W18bqmEicmyG/EWRHgxdNPPRVuIE/a66iCT0B7BYDSYQAcleYev2C2DhLV3Fnck0WFxVH1PgRV60BIgSHcj0315JRPLEWpOBTXSmJYDbg6E8U3PgsAiHK2r8lh174yImSIpuCPBbfeU96/AtAenw4Qu2/sZ/Ga63Cy1PRv/uPUOC596Ud1MQvbjodXB4/XJKOv5o7rGpAUGcA1U53pxtsPN7YWHEuACMh4DEIzfr/HYPyPWeKxSDt+R18UlvdOmv0u5CBl4HLpam8Kc6+YhUqX+BpU5UNxJQ0QlbWbhPegeHALDpC5cyEhiG6pB5A0kk61f3pmQnQqbQEBvcD3vQc3hNk4zeTeV9E1NP9j80LvPs4LoKmlwehDKeJtCGs27gidvJ9CVMK1AJODeFYvdnWG99x+S9gH2DpzzmxU32di9vdaunS89oO4l7fSFVGAst3SaF0WgioLcMy5wRdUrwPkaGT8MgZPp9d+ruvS5TcSHXg81HHNBffOAszPwxXQBBhyHJW7P3uZaJIk81oYORKdYoD7hxmzJEaLIHeMy/DDcXAY4KrdFBa+SrBWoZ7VzeW9J6EnmXCZiLrj5sG/MBd994dHOBfEtCUDvNDDIaEVP6ID6LViwf9wR3743hNksv8cOXL5fpHQuuwA8SdM1bB8XfD7t1bkhB8/z/3Ote7C4WIczcjiwRDgZIfbnoJ8dADjwQFy4PMZZ3T1+Qz4TM9G/VsPSFUASNzI+H8It4sEuG5AiUUVxJKhkp86nzxfFp6fZryReOkg1mgioJDn9CDutOk4siSX+lg8XXKAkhBeRmmtfml1uIlox23E+Ai6bYGwmgjIZyeHCuMbAKV1odRwbsddVxgatrUBPtP7w/3ZA2l87lwb5Oeg6JgQSM5n3jKzcRb3s4SuzogMyN88nHW5EJincNlVA/Q2QLbqvps7b1aM65FYl8DXwSaxYSfJab7vlltuBXjfCLA+NpJsjYw5Oi89zfYsDB06AlVzNs8chcuAj6UA1D6DPKhh685d4TTz4RhU9O2cp1E4KkuHFjJycP47WyAPaiFA6rgWkKVNPeGxp16CjJgAYNaL+pwotuGDeS0Ihdw0YrF2haeeWxVuu+t9AHtJEHlmn/VCSo7n1egAYJ5sArx0fNwESLwMZfY6npuxvLY9XGtXvRhjyARCR0PujZsxPZwHRHv4Z4/SO3U7fTcvhXv+w9TQ25Qd6llL5BBtdfFcR+ih36rdmLGeVqK26kPlcTL7AfOT0wWFGVuaid3jfjtbdT5UkkffDI7Xkpge2nFF/sP2T4W/u+/BcOuKhYgqToRHf7ouLFk4LszCAVl7CMV4RUP4/vrW0JYBsIcT8ON/8NHQ0F5Dh1R+mH/F5HC+HjU6pFIdz1gaROFjjz8Trll6a0jNKw5f/Iu/DYuWLITUykF8MS585St/HX77k78bnZRnOeeVdDLp8roZMtJoG69JGsTbOebOVByuzve6OQtQgesE3YNQYe68ucx/KZCo+yCERiMcaWDtk0lPVGNc3+hezMe9gTyb6wsxDZnawPl85vkXcCSgmOf+saNtHlGc6zet4zUvcP4RqjDHpzOOdQPIXqSte9e2ncT4FAOSTghrULt3oNxfjAOkksL7ysryGOWpY6wNUuUERIlRg/5dp5UiimrI/GRIJNd+ixcshKQ8z31Zi+O0KgokfK66OMaBjC0/ffhJ1g8jOJYB4SeP/AzHT1b43Bc+jyu0IWxcT68N4+S1xKFVQxCuWr0WADmEdJ4TnSBVrHN0iI5kvjRu0zWgc459aDq6JLxf2UHEGuP6Vz4zKaw9NAKn5NP0OVxL/8d+HvcLYcHcORCvRARCOgk8Hyam7igiHgHoRBwsNU2dkDJ1iELOhomTcCjhWB0IcNuCu7KD91ALWZRF71jBkGGhnYXRMy+u4tgyeR854RzrAv8c+eY1cej8wDcqIe27Y69XQrcRj3YnpDNf9RGCCmVaOs5xD1AaXtwXjZl4MRmScUKMjtsvWc3aLQUwfACfJYGcMf1sn0SC3U38lM5Y44NiCbrzpPIkI9IuESF9k3Mfld0XSaj749Kc/fNKewDoHmIUJbL8vi7XAnx27SlZqWvzLOOvLrls/i2J18jkuIxtamYMzkdk0I1Tq40ovKHMTY0WfTPODGJdn891liwxVkrXq3OSkWKreSaMVW1lPJ4D+SXBrZDC7g7J+lOMs/YwDWKOtZPuXCO/G2J4LMSiPWnnGpoQQE1j3jgQBSXzli6I634JpFSO0fVbBetkXSAprNUl/v3Qfa1zScHKWZwgEmBn2W808G+uXckODTl8/1nWsIeZhxYj9ik/XRFKJoyB5KqMBKYumHGQH7WQKT38vlmIvGZAKvcyzj8DKX8OYiALwZQRWOctlmcNJMEpeaGTWzdcF+KQeC65nhMmTmXdcoD7oT32dLhW72Qt1c458TnR3ax4Rbe6z5TuUJ8Br7Udi7oS3e/oQKxj/E3RecKc1YGbxQ4PnSf2gChKcY7UAdKNiKOLe5ZGsDgvSaqd59nw9fvmDSKwEKVZiN7G73HtIeloxKQdIkZhdfLedYLkICa6AMnXTJdT8oCc8Ae/91l+CS7P/BEQ+9x3PdxTjEeuFy67RhWn9RWg+7kvPvPnbslfcIL03cavOUN+YQHzLvmft/r4/i0BFO/EJesH0N6Js/72vWY/AfL2nev+V3qzz0A/AfJ6Z7R//P7VZ+iNrg/e6M+/3vV7O7/+phAgcz7//t7RLPQF5gV5BH9UNbuJN3bARbXRRyr0LRsXxD9SdiBMHItCmc1fBjEArQCKqtvuoMRSV4Dl5WvXvBxjbYrzc8L99743VFNKPZxYiIEApG5OdTm0AWxUA3xNAqAoQZl4nt+vOyQrRkYlEtHws2gFt1xdN4bK26Qu4lxQRbVBLAjM1hMhcg6g0Q2iOdyjcEMI0JvFPwuXwQkAKTPRt+/YQfl4abhy9tRwEHDHcscridSxqNU4hEnEUxgh5aa/l42i7oAJgGqJRFjtQ+kalVkoVAegSO/ge154cSXZ7Cv42SMA3kux259hw5IVN11m6Oq4mI6as5XjNK5FgP8UBIAAuqWME9gsuhsQiFThp0NAm3uPvQ4QDWlsPHWp5HLsbRA8+ap+OZZONjSqn6+9dgnn51HilmZHxZmA6VoIKIuYJxFdsZ5C5QbiCZYRYWWsgBsrgaRBZHcnWzAPSdFCFvx5QL06so0t2LCttAQAACAASURBVB5OVr0Fwtt3bEfJXBEWLBDoRREGmJnKzzRzzs5yjgQ+zSM+C0HURK6ymdANvE+2XzGmIjmNQlVATLAXMuZnhXVEWlywsJFN6oVLXSBpxnzwIenRzXX0+toTcpLr5bXwugt8CmrqttiydTMK6dE4Voh6AQhKxq2RSSGwBfV2Maxd93J473vv4nx2E5tAgTGgZyz7dPN1EVCWIvQCoqWGF6RSlMpmkePxfnn6mZXR7TEchXYTsTVtXKsCCAo7UtIAwZvYxEuACH4XQPQ1EO+gI8brJeisMt+OD6+x96w9AIKYgtMevwOOBJjvR3DD32/URSPulULA01oUstwSoTCf6zLATGV6YuiJmIX6NjstM2xc9wrEYDEg/SF0x0mhHvApiWvt9bbrQQLEiKs+NX5CPF8q5FWEC7gbNaaDSyHenz8wJp7zL3ynIrqm+uKPBFZQCqrc4/+9Ty9wLXy2Yg8G/x4dISpQ+TvcDOMEEQuKTAG03fT36f38uBSd5H0tLg6h0Rt7IwAGzBYHEC0CXLUHIwvgL9OYJLqBBhHf4pjQw5jQw7UlVpzc9uNRQV99mrgRACrdTlG1Ozg9RmmsWrcx3HDjzfTCUHLMmV3z4nMhlX6TPKLErnhgSehaeYxnsoHughHh8AnASSJ/MrhPs0YOoWMZUHnokLD8umuJYykn1qEhTOYansO9JXG4EUKtldeqAmi5COk6CjCmieOaBHCSyHhYCrB1jLzxTBwKAlIqPSV/dCicACS0Q0hAT/dHBvFrrVwLn5t2PqvyFaQRzPHcChTpSDhH3NYnP9R3ffz42+/SQcP97rnX6eF19hy20znk6/rzxux57x8mDk91ud9z+019xMeegxkx29/frTPkjluGhH/6XhnQNX0ZPDveJ7pG+pTEfUSBH7EYHQIkukMuOUH6StH7SuyTKbu9yDV1nO8xSgugT3T+gzfmhh9BgHh+LlKiLdk1WEIyHQKTb8nksy62Y0fKcVcciI4OYwslQix69Ricc/bs3BEdIAvpYrKcVmBuPG6/ep6nfNxwCqPtgNlFzOFwSnl1i6lKv8jx2DEiidTNc3EBUMnntR2w+djRw32/H3DK52ECjpH1zz8fI5z8fn9WstXeqVG4E9JGt8Vzcb6MwDjI+m2Unc+7ei7j8nlKdsvClKnTw2a6RgS4O3FoCFsW4gC0e0liIJexugCS5AwEzUVYuiTO0RGuUSW9HR94/528HrF9jNllRCs2cC8L3Hk+ayHK7CLZDEg9m/guY/Ze4bUnUZJt71QZnSI6Xi7qRqP/oxE3x4033ciY0hE6uU+2oVivBNgtQvnvMQwmwnDMCJTvRCzpAAH35+Gm0wFw+2h5PWNyOsD5buJXyPGnd2gy4oALFxoAhh0LierasQu1O+6mZiJO2om44/1eNWcsavxkIrqIuGEOy4Xge+LJp6OTrhWgTYWxDpZinq9yFPh19dzbgNk33HA9vVL7Yjzfftxcd39wSmg4BTkzkMip8zhQmyj7huxIau0MP/72Q+GBDy9HLHGafjEECYDsaVldHENdyGpLYexsDKfoJjl8sjcc4sdrIXSS8grDt3Y/ELb85Z7QcHo/BNYJ+se6EF7khEk8B6PTksKuw7XhMw9Vh0FTh4asoQPpDGkMM6+eFD7+sQ+GTS+tChcgY++5eXmoP3wgNJ7FScR1S8sdGtZuKQvNXdnMafu5D8Yw7y8JP/jhQ+HDH/ko8whk7dbt0Y1hl1ga66Nde/cQS0a0GCTrVJxBI4g4FOw0pqYektwS9WpA2Xy6tYaz9mlmDlClXopopMnfgVPrImD8BXqi0lBde9+l8cxu3Lw5nAGYHYXaeyJF9jWcBx2uRool48YYzZrsRPnhcN3SJaEBgi6H+333tl2QkIVEDgYcRyPCKsi14aUjuZ8m4ETawj1GXxZjlj0uo0rGovRug/Co5Rnr5HM1ZO7SCCC3EA105NDBsIKuN4Ha8zgbNuE4KcHRls2YmQk4WknP0lNPv0CZ+d3hr7/2d9FR+uWv/nVISN0JeVKII2dDmEc0mo7WVWsgbDi/JZAyOxkPRuHGslDaSCOfI+dXI+nsbxiOw2keUaNPPvMcvTVt4X/+/rjwzScvcKwNxMwl8QcxANFyYzmWkcOKYqzqMQQImcyRhax7znAfxc4q3FhJ6dksB3Co7NnHsAVQTRzToELit7gn83DIvIRCP4Hz38IzMRkhzDMvrApjcRc3QDb1QjK+8uVZ4Zr/foixbCBzCCQnbkZmbPqKyrnXxhCtFMJuertcP95yx63I8Ok72b2ZiC+68SxARy0/dcosBDnEsHHeE/iddpoUQCj43rEcxrUSjVgcHwQIY29fqXafA8T5xjk1jtuX/rs8Z8Q5+JLCPv5d3Nl/ukyOGIfEesheCV1JdiM5Z+n+cI6WmJPssCtsDCRUkqXtrCGGMm/aRaez9nw3a4qeDqJcR0MyVgGOM48xdk0aP4ExqQfnGT0+zJkKcza+spX780wkteyfmXf1leFiJ04CHK4HIevtyHJenIkrZARz/VaIujLcOPOIWTVurboKko17cTwOEHtIHFuLx+mQCPws8yAOQElAT08X458dMrpRfX1FM0b6Oie61s9k/ZVIFGMTkWV2p5UU4RLi9TMgFs+whhvGPYYHHoEAPXVEBg7G1WIhez2u5xrWpGOZa+bOnsG+pZE1eBsdTceZ3zu4f8fF9aN/jKN1LXiaZzLHqDv7QBBiDEKQUoVLo6GJZ6uBtdUARD/scyQhjJ7SkeEYritD97adL7rohjJuuUbI4NgVBrnGaMcp1A7xYieKBIdElO/1AuOuzo8M9iCuqRVSaLlu5z22sbZI417KhjiXePK1fE1f3/2d5IsuEHtLtm/fTmRs9qtF6DrRdZJIguhIS8ZFm4OLqrM9IXz0I7/P3DsSkh9x0gXWMrmD47WRe3v1nosSBcUWLhxdQ7zmDrl83/4mxWH1EyCvLlHflX/pB9DelZflTTuofgLkTTuV/b/obT8D/QTI653y/vH7V5+hN0pgvNGff73r93Z+/U0hQJb85Sd7VbClCE4CopmbW40KTMWdCs6BLMrbACZzUQmpaFIZJGFxru4sqq/0qKrPJuu9lY2SzoalFKPWoeCsZ6Nejdsjgw1FCovej91/XwQa21BhtQGI7McdItg0h+gHdiosqjMiMHAMBdJogABB+u985zvRjv2BD3wgglRuAAYksgljA6CdWiS+iw1sJUp3AR9V4ldSIGqJ5kA2BUaMbNm2jY1vMuB5aSzwHUk8xM7tm6PKycgsyQoBNUFqFblGVtltoArNvN3oMkGJqopfFXgrr/csCsy5lFTPYkP04x//KNx+xy2x/LyJDblgvf0POhZKsOVHdwlugmJAKUmFNDZhbsjmonoWMLafRBW0gPk4VL/GXOkuML9bF4jH1xHVbHRRxB1tn3rf0tkf/eCHEbi4li6Nhmhf7yHCKy8SIYOIKnDDPJxzrFNAm7wqaNX4Ai2JqMcE93WClFeeRomawcZzAUBeUXjm2Wc5sh5iuabyvkfETXcVqrg6QAmdHIeIV/E8LSMOQCJkF3E/ewExrmfTO27C5JijvYBeFQvPT7NpPYXjI5Prkwyg3xtVjbwH3uNRiKqJkB07ADrHsJF0kzcOBbHAruSC4G8tTgYB+UGQBW6djDlQIanyeCPODd0nkgH1AG0zZk6NJejlxw9Ht89gwOVO7pU8FK0W0Q8H7MlL7Q0TxoyKx/0ULqCREB8vr10f5kCGlbNZlwQZDAhZxcZ7KOdW9b4ApRtWM7J7cA0INuv0SGJjaHSPBEIlsSVeY9+DCkMjaASGVe3XXIoVE+BQNT2P0s6j3OcSjiMACmuquX+zIHqIyegBDCxCKT6d6B+jT1a/iKtqJMB4T1JYRyxUMpvpXo5dF5SKc50fbpJjfwr3vGSapaL+XWWncRCWW3bzjMV+Dr73zx8YH8epL3yrPILgl//4fry/JAFjiabkhgSVJArvUQWzRIXAuICt35t0qQzdQm5fQ6wliRiMGJcFUHPZAaKKPhOmJxnyY9JolLGNgCJETVie2k0ni1+zh6idzXos/4WcK6An4SSROCqhlcJWEKdRSNfL1u07w5HyyvCHn/lPKNnZ4EMo7t6+JaQmXgzXzb8qdBPzlXvT2FD/yAFcR9WAJR2hpqEt9ACqXMwkgoyoujkq9immLT+KI4EM84GMY6Xc60YNDQZUeJiMfzCwMHjYKE59Mhn7+QBzozifLbxec1RmGjNnnJtgnQXWgjITAMu81w/x73bJVHBfHAJcLyBuZSjZ3Ra3CtLYBeM5ttTUSKO7lqaHb/20KkblCKJMKDr66lzy4+coCIawaAeEvNjVSjwJ14Wffd+dJf/HfLPyubO4iMZEtbDHaKyfz74OuVlzEsJf/ePBMIASdeOmBAUdS4w0uRyD5XX+8G154TuPE2PE9bhMlMXryiWVADHeSNDJmBb/3HdLfvjRc0arqToNXC/uIx0TgO65ZMIPx4WQA/Ddy71jn4HuuNmzZ0NIj48FscYj+RxJwqwnFsUYxqMAafb+GH8j8e645jiparmR83wG8E2HTAtErh1QuZz/2G0EWOT4aXyO4+waiPjp06dFMslC3+HE8emSSTNyBDePpMgO3CAqU6/7rb4i4j1Pl0d31mAI+/P8ji2QEIuIZGmoriEO8RBg5RDGvN0RzJ+LG2h/2UHU0XmvntMJEDYNjOdrXl5LCfutKIwZLwGz9+3ZEe67/33c4yjGedaMb0xiPM3m2AcTr6NiWhJ+Py4WCVcj1SS/lq9YESO3nl/5AuMbx8QznQboewSQ96Of+HjElsyRX71uPSB7cZy3Yg8Uc/YcFPEw6IBgdDUxF18k3kpiYTDRV3X1HbELpIXInmTGk+S05OigmzFzEnMtTivIs+27D6KEp9uqHdU298uUScOY4xfHmMl0iCtJ5AOAmbqyFuJ4VBxgHJzjnh9916w7bOYczsZltWc/5w3XREpydli8PCf0ttK3BAmZ1Ek8UBtjGPFAH733K+HhnzwQTkCY7NpaFu685y6Uyi2hrprxqrwWdbeqeyK/yqrDC3Q9tzAUPdr2xfh6j33oWxCr3eFoRTWAfQhTSAGcOHxkGMw9+cLWE+HFGuaK1OyQnEVxcHo7fQ83ci9OCd8m0mr6mNJw/63LQmft6XDyyD4AwVScIhPDgSNnw9bNB2PHV3ZeT7j5juXRgbbg2utjhNMaStDH0/NkhI2Z/hL6Zzh3qfz9/g9/iOevAlEHQCLPrYTb888+w7w6MhIkdmwYXbObdUohRcnex2nM7U383gZI8mzOlaBjFj0Ijz/8MP0Ec6LyvR0i7EcP/QQRx9WRGLT/Ix0y+TTk/6KFuOB41lp4Ti4ocoBASQX8t98qiedD5XcOY945CQRIrb08j1OI1yqE+GeCjqIP+zGqWLdcg1PE+Mv9B/dRjj4ZQo25k2dyC+Ot3OeJihPhnvfewzUBlGUt8dOfPhKKi1D846j45J/8ZwD+naH25JAIvO7BtZYAcbeV3qLpkJBtvIdEQGvXCSmAs8Z7eR/dQYSgawLXUrpiPEajAX/00E+5v0L4+/9+TfjWo61x3bmHOLnZ06cwlreF8XRQZLC+Gsac+sjDP43uo499/BPRNee8PHzkqBif6NhVCtljjFg1kXxdIMFVNedwoySEPTyrDZA/Lbg/2lxnjBkLgV6O8yGE/d9YHG74/45CFDSHcaXFIQ9GcSjChVKA8i3rNoQl86/FydkWnn36ec5fefjMH/9RyOLrjz/zKGvHTFwtzdwHxaxlhuEueiLGpuUxRh+AHDX6y/+XBLpMgHADvkqAKG5wbDZaKXYwxT+XpQf2ePQp52OUpaN5HwodCeMobOCzpdhD6WrJANRu4tzYM+QaooD7zjWADteM9FTEGERvAojboXI195u9f87JBXk427KTmId0A+hUYt5jnLrAWnAq989LL77cV0o+fyFkNt08kGKurXRKAMmHaVMmMAYRDwYZrsggkXk1wbmV75s6YzaiopeJUa1jvLspimuauS90GY9DgKBAxmvYk4ajj3W76x3HOZ+16KJxjcZaW0dxJ3OK78cz4tpRAt8xM93ScQRb7azl4KUgXukoZO7t1tHL9zcxv+ZBBLexLhgytAgHFT1TrNPG4R6aBglzChGXMaud9D51Ms7ZHTOJsV6n7SnHVOYMnfDVzE3XI1CajFNzHS72HMQQTdzHZYdPhFO1rMHTcmIsmN09kg/GYR3UMcxx5XMtvB7OeTqhdBW775GMHEZPTh3r0kQvJtdZV6h9bc7lkTxh7W4Ruh9JrD29Zk08k80QpancS3mMK07inbzfAZCYsS+E+UUC1bnG0vZDHIfuGYVukh+euzzPEefRTpYhzH32ePUQichpCJ/+wy+wHqFDpNPoq5ToAomF55f2KZf75jym+G99DF38+GUb2LeaYPg/Fkz/j//wVh/f6wMU77RD5ucs4/+P5+7t+PZ+AO3tOMvv3Gv0EyDv3Lnvf+U3egb+rRAgb+Q8/Or5o3/8/tXn9vXXB6/382/k2r0ZP/vmrR/eFALkyv/2YRzdJB6rRmKT4GZAcCWf6BILk3WGGO3kJvQcqqR0Nqy5AB+DAXwaIUHGQSxs27yJfPPrARH+Kdy0fBkgyURcIgejM6QQlWNTjLrqCEvJ2u9Cjbry2afDvfdCagCM7GTjPxHwQMDUYnCz8C3/ffmlF+MmYAJgYD4286FsMgVmM+gA6FQlziYgA2D0omW2bJYaUdx1k3VrF8hhAEdVdYMhOczHtpjQcvDyE0fD8usXx3JSOzeMjjpKfrDAmSSHboLly1fEzcwQNxv8m1ErBvoIyucD0g2ATFF1Lanwgx/9INxDGfpl5Z2gWi3Exw7cJhIPJaUlEWwz3kQw78D+vVFxWcgmSwDUUsPNqDoFKgXkR6FINhdfx4eqzMlENLgBctNgrIBqttl0pvgQHKSEUuDfSB77V9z/SuT0sjG0g2UXcShuSiVIjCabhmrZ6Ck3nN38vJFeZjJLQhhbYlm20SsqPle+sJJjJJ4JwMeIlQw2auZpG2GVAiBjzFm6pANgnVEzTzzxRPx9H/34x1FUdoUnIBYusBFqAgRJ1KkBSeEG/wjZxwP4/zIiKSzS9Bxant0JIGwWshs9PwQvlZKlsQEzrsHrbq+KTowCiJ0agCGjd+wAGUde+ZNPPwWAMyUWR7eh3usgxoQdW0gDcDJ+Z0RxEZEpp8NQFOGTRtNHwn2nWnA7CmeVl6r50thUn+X3TaafwEzpOnpNRkPKWNheDQnj5lZV3ng2496XbsbNJa8D6DLP3v+3SLSeje4YQBPPrfeOG0y7TVTNCmoKNav2XUjXQBOkTQKqyonEMh3cu5Pn62wYDwhXBwl5DZFJVWykOwCwWik+7qacZBaF4E+9uDpGhkjS1XA8gl91XG9jwSQ9VHS62bdDQBBc0sPPPl99UVXG0ggat4avfnr6/zGi/f1TnfG6+B4FXwXeo7tBl47ECqRoX4yBFo8+Qu7yh6/dw7ntQhUvIZgCqdEKqGABuq4uBpgwArVpFu6APtIDMm54EeQnTgpAhw6OyecaHgNCr47UnpaQD8CayTG0QjIIIlTWUALN31s4PjuKhkA6WRD90588FBYT5ZLJfZQAOFB6z+Sw5xsbIDXG8H66Ad0PkDlfHfYAQtxITM3CJdeEo4wH6VkpECqvAOSioCZHPpO4mgs4NXKy84lG28o5bgMMGR2KhtonVEGEezO9D2OJ7dBddgrQpBPQYgjPVm2MzbI3RhBPcElg2muhO0DgyuiwwTwnRrKY/R6JQK7LHQDBP36Ga2juN/e6UXxGJhlt4d/vuA7i6Zd8lFfgAuJ7MnxuGAeNzCuA9PPaGBlYxH1YBRHjaz1LbJ4FtNOv7Al//hUdfhn03hBpYZwZYFkK4Ld9Ex7zx+8qDt97tjHcf6OxLbhRfgJBB6AuGNLNue6LuJAI4ROD34duKwg/erI5gjHG6+lUSeYaS2ilEp1jt4o9HNwGYdPal2I008LF14RzEIMDzUF3fIYs9x4xekoieu68BVF1Ksij4y8dEOYUuewtzB+SII5rh8oOx6gsHXqSfVcSgehY4vxwgJ4gHXWqyH3evJ9LAEAHMRYZ85gKEWb3lSBp4RUUQfDRdQxPI+dD8MgM9HJITkGnY4yREtLGVQ1GObyH353M3KMDRkJ4DmT4Lp7fLmK+lly3iHN6nvEbBwLjxvhxE2OMyygUziufeiIsIQIrjzlxJ5n2wyDZC4naUelfwb2Uj5vi0cefZNxNjeTZFMp3GyAEJxPptRLHSipuGCOJjh8/BiA8HOKOKCzer393HD4FCWK5tHn4N3GPb6CryHFgLiC55+UsAN74IXRcIUTogcRjIuBZag07Dx4Px2sg2bLyIjl39dzZkJPEn0BOlkHkbiO2LKOQ+5/xKBmH3b0feG9062zFKSgBJJBn/J7AmrGG5SimRzDe19bUh4WouTsAJv3z4ksv4Nq6lvGqHoFEUyTSrr9tZOhtHEaPBPeCxd7M3a9AWi2/dh7q7ERK0CvCNEUSA+h0IuIuD2KssRWHZntO+Pr3doS/OddHfOz6xIMhO4lrB8B5BAHCy/uJasHIMwlMv2QEquyGlvDwWsqZue+zIWcmlWZQ2pyD2+xsuPPum8NBCNXHH/lx+PqffTa0lh8Kp3idQcXjwuEa+kO2Hwynd+0Nf/ypD4c9R3aGZIil7syC0IKzcAtzuz0KNy69Jkbq+Z4SmddbAOrnX7OYx+Mi/VwncL/1oIIHLObZOcc9LfHXy3xuNJOROvYsFKH+tizatYHdFY7VzvESyxJus+fMheSi72rJ9eF//+AH0WkjSW1fVhNrLQUPCkdGc4+kcH06mBdqESAkMzf4xOoKtOtK18hMnJnHiLuU5HKt4vw1ClGBZKxrFtcb9cRV1QC85nGftXC/zL96Pgr0CwD5bWEdJEY6Y8JwXquO9V3JiKGhbP+uMLQgJ3ZCFE/pG7POnxoUTpyiyJrx86GHHmJNWBM+8+lP0RGyn0jH/bFs/CDHYbH9WcbNZTfeFIvQD+IgtSPDecoOBJ9v3Zb/67PMiy2zeS0izXCQjcY5fJFnloc6ijWcf55+7pnQhJthOiTrXOaEfUQcJTEmHeHzNThQLJbfvJlI0GuXEYXVEN575/3hB4/9LOxjbjhK0fkhnsVMxC4pzFX+qYYYyGQNvOG/Tgjv/8dqwOTuUJSXHkpwgAyD4BjJmu4UY3omz+0TP308xm1m0wmiO/K6ZTdw7yawdjoe6ok+qj2HXywhDcLyVBRyrHp5dYyPM2bRuNCDFHVbrt3DGGS8mY5BAf4m7plU1g/ndWnbEaGr0+gl5mSFCc7RMZqTMbiVtZIKf5/LNp5n/66DOVEnt3M2v9d78CTzRTJzlj1nE1k/OdYqAGjACWVX1WDuc9f4aawDpyHIyEsfEBI7GmOsnq9/mPE3i58vZgzTuXsY94ZRn3aoTaEHybGyijFwA2SHztf33nMn+4cQu7c0u5yk3yeJczV33qJIzp1hHV/Ouc8jgsxuD8ciy8HdnCjCcF1oh5du20jcM89fXtO4fjbW1HL5dO6V+P2MOZZ3S4a4huzWfc6z6rpGh4YOEXkiz5+OSsVe6RKY0eGKc5XrZ8+GhJ9uYufwLIjDk8xVck86LHXjldMz5bxh504Bz28Jz1MTaxTnkTbml1aepeFEOTY24kYsr2HszI97hhOsqRWsuK+QlLQH5CgxqX6W/IgfXDsFDBLa+YzPjWfqoxOjlZjJXM7F+YusL1nrFg0vjmtMx49CxBa7tu6I7o8EIs8aIUFG4Uo1grKV+LJk3LfGGkd3qZ0gDA6eI0kg58lkfo9kt+S145Tv0XW486kiLN3UjYyn+UQDfui3Ps41hbCBhU5LZm65mMo55dmPJIgxqJzzBBt07CVxJ+NYxNnk+v1LMsF9jePZO/nx8wDDv2aD/dYSJDq0+4RH78zHZfDizQMx3uz38fPn//K1fO2a/lsAIN/sM/ab9vteyxv4ZUf+1j5/v2nnqv94311n4N/7+PP688e/dQLkjRIYr3c//1rnzwXfO/Fxyf17OS/mjR7Cv2Z99i9fM2H2Fz/Uqx1ekLRLZZCliKglMwHEksiiUa+vQloFowTFGYCCK9g81xDbMIDFueSFbo+zpytj9EAnG+UlqAaHo2Te+somCIwx4Zv/+I2Y/1vMxjg3MzXGE1zB/5tTPginiUp9S2dXXL8UBRKqbUAQyYLRpUSUsBEaBvnhwl4QLrm3NboXLkASNAMOpQLoZ7IJqyX6ww3ZXMqGD6BUGg6wUM/Go5P3Zj6urgUV/NOJfti1c3tU4evSSETGKEBtdruFhUtQ+sZYFYDHw2xqVRQLyPm9vv6VKOKMS1HJ2YLy3M2WIHFfeXogW357jB5y42KElsplCRVJjmZiRSZPHh83V27O3NAL+m0jCuWOu+8B8G2NGzrXuFUAEka5SMJMImrEjYll6ZYdjqcsvosN12OPPUqB87WxuyWN99bNBvY0inNB0E3rN1KqPTNmBpcDIi1asCh2EqS5iSKuqoaNqe/Bm8gYGgvsdaGMJotcVaeOH8HZUkokMwFT/LeLbOjsDJEcUtFfiaPFzePGDesp8j0ePvGJB+Jmeuv2XRSNngrJRFQNxPWRRDZ4DpvarRAOgyjClbgwashzqxLRokfVs25+0ixoN4KJk+Cmy3/r5Fy5QXUTK6ll9IBloV2A8rp8VBNKLkiSTeX6VpYfi7E7BblEJ6G+LQWcsVejB5BwEO+lkPNjJIORXN/+7vfD8ptuDgcAHgSwJXAsaBXcHMB1PYHrYAZRZvZ3GDlVwPtwc52JcrxR5T+/zxJR3U8tKK19T5IesYcDcCmP1/JDMMd2cFWe9kaMwMmQyOY1iWyScZAy2zYRJwKYk8vvk4gUuJo8eSrPWR3PT6B4vQAAIABJREFUZjL3z2B6SWrC6domwBJ6YXhtI5Y8F8MAg9v4u+4COzv6FJB2pfCeAUwiAcL/RzWkBBhg+Wc/WBT+4ofESwGwGdXlGCBw/Bd/MCl8+aH6CJj2sOGXpEvh/Xk93Azb79GXqHF5A/vapB7z2rkfvDcTGOwSYDJ0g6TjAvBnOrjGw1AhDuSYFlNC3NkCqVF7BsALmTbgYSfPWSpgTwv3Zx3Z7D24I/JQpPLqoQdASyXq4Yo2VKZVEczQKZHLuCABspVIomvJ8fa4zpFXfQTl5m3//e5Q83hlJEk3oI5vAoDqZnN+Ix0E5zrpqWBcOw8BtWPvds4h0VG9F0IxfSyStYUFxLo1tgHS1AEa6HiBWOEeaj5/NgwdNSQsuWEZ7qn6sP/w8XD1QkBdugvWEPWmMaYAsszr0A5IkcF7177iuGpedynXauwYcnt+7uMRyAZBqg57giDiBCB9D0aKZKEejY4c/p6e7lgF6TxmOPcMpae8lue0BaCzm+chExeXsIPuoAyi8M5C7Ok6yuBZ85mracDxhXL+/R+kV4CPf/7eaZx5fUr9X/bxj08QScSxfOzmQfHL337GgnQAXi95VKEGFPP54cHHIW8YG4zKiN0xMS5L3ErX3oCoUI2OIKKf6qvKw2133hoOMk6OHTOan0lkrCMehPF1GHOGrrfjkDZ2J81CJT6A99LGuRAAFBDLodunhvlGQs7IqjrjVRg/BO9GQnDkcn/pujuNq00CY978+ShXD4RxqHEF6xJxDSaM/MXz37y3C+VzWixQV8EbldOQ6af4HYLHR5gHjCWSiCmisPeRnz2GY21i7D06S5fBez/wfhTr2xgz+frQAsivE8xX2THiawLKYRXxpwCB6yFh58+eHE7jUBvG7zHaqKL8FH8fETJRZu/esj2s5x4ahBJ/NESrf/biapwybXpYu2EDkVMTgJF6Yo9MHuM9j3d03BiXp7NQ5+ETTz0ZbiWK0t6C3cTxnQDsFog3Yz+N+bynhr4Nwl5iVg/3Rjdg1iEi4raXVRKv1BJ7IpohSObMnMhYRy8N4Pf3cBqkEMPXy7yrMGIM1y3GNwKMDobcU0kseZbDXPf8Cy+EFSi4d+3czTUlRpLz5Bw0Z86VxBSuDouumwcpkxi+//0HiTqcEkmgsbPo8qgYxPN+PpJcq1c+y3maEWYTfdUDoZ3EWkQXS3Pt2ZC9cwvPII6Jkwnhh0+Vh2+0fjE8uPx/hutKckIu3U51lEqcIqf+wZdb+TlK0kfm8eymhVqAt7Vlp8KBJu5PnGfzJ+Loyr8Ypo7NDR/86H3hBC6x//y5L4VvfOmBkJuKSpz+mer6rvAPj2xhPh0aJuYODPNmjAVozA3VkD0/fvGVkEq8Xhbk514iNZcsmIUTYRwk7rlYtnzbvR9mDkmKJHgVDpfUiyjQcWh08Tx0OTZGQpmYNuYJLQm6Zkdx78VxGxC7CZesJFMDpK+afl00aYgP9kBGTSeaSUeNRKTrCu9diW7n81TGGLuJjKUytq6Z8UHAV7bSeWEo44LdC7rcilkj7WJOVsE+DZJtNOOpoLoCDuez+ZAHL698LjpThhDfZdF3R0cv3R0bQivPUTprni7nbMa4QpyXmo0uf3RVJPHMJ3P87eEEZS27DhyL8Uh/8kd/EPLog3vm4UcYR0fhLoKcZqy+wPnQHbqC+EiJA4uyT7KW0YFrP4mdR8UIRz73u3PCmXqiviAlj+GcmMd9VU08UjrjRgFigMP8+yuMLUUKLBgf7RdauXp1uOXOO8M//O1Xw5/+0R+GZhxnX/ny15g/poY//swXwk7ir154aX04cbomHDl5Jro/Cng+e+3E43pVQdiV/c3CsOhLB8LY4kEhhWs5vCgnTCwdBgGSwb8VEcl2JHQhLHjkoYdZa1F2vW5TuPM99wBOI+qZQJ/Fnl2QH+301uAu6bgYozx3EOPXwZw8c/acMHXmrHCKe2A/JeBoHWJ/miXbyczPChtcP9ifxuowgtaOp/o1Jc+SdWFyL+jUTuL+Ebz2mUxgDrLDT+eDa7l0AO5B/JuiAtfGxlO1M84NYE0ygWfRHgj7rGqI+WxEjDFlYt/9PI0IvjaEDJ2NteGu6xfFSD3J3XZIq5G4q4yd3QbgvhsnsCKVHpw0Yxi7hkCCSsDsIIK1hvF9Hp03pZyz7du2RALk9OmzzJdJjG+zIEAuMIc24aJkDaVYQqGGohfGFcF6nave4x18v2sR19wC9AP57PzoPOW6zPcZy75jZG6fgMM1pGSJIL9rk771CQSK/WmXwH/JAAn8PldkH8Tc53oE8r8UE+r6LZGvN0CI2dVXyDxv1OIZ5g2jH4fjPErh60N0cHAtjKhyrad4R2GXBMjx41WMAzi/eG4VVdVAMkZIm+N2ryCJbJG6a2LXyPZ5WOieyf+X4EbtqGuFLGUvgwDtHE6kBOLEhumoRahmbFcu84LkzgEI2wZEGfg8iR3D1U5vTmNDPfGbuF3Z38VY1Esfr8Wf4va1h1AChK97fjy3nkfPl+e4jTWaRL0kRkd7D+91VLjlxrtJAxjBfES/UQvrQnpuOHPRKZxAZ0zgD77i+GrsLvljj1M/AfJ/XXj9X7/QF1H7zn78agD6nT2211xFHkc/AfJOX4234vX7CZC34qz2/8634wz8eydA4qh86c8vP9+/FoD/dlyqt+g13nECJPaxvUMEiNfegt9Lgflv9BS/KQTIjC98sNcNgRtvVUwqvFMBNpDAsoBlcwVw52d2WhTbDgy5lmUC8Au6S4R0qQjmDVWWH6eM8vrYD9KNDTuDr7dQAGpsgpuBcgDkXpRKOkKGUhjuhtzekAIW/UZDNAPOGwl0EjWVZcjG2ty0YnkEg/151Yhu0pMoRxVk6wZ86mXDYxGgJaH1gCxGTY0ni7haMJ8NWj4blBQUXebsuok0q9/3UoDd2w2zijKVY0ZhPffscwAyk0IJLgwBNDcAEiljcQFoP6+GYBkC+D4Rd8u+ffsi2OAmRnXWCIAEOy06AGz3ATqp1jrG+1ClbFG2inpfJw9SIZXeA1WKO3fujOCF0RE6UXxtCwTtOfEGlfA4bE4yAMCihQvjRm8HP2P/xmxUjGbpvrJpIwDb+DBi/NjQhKLQDYfF26rM15GxrWJzHfEcqrYWUF5qbIC520aWtAHyl0J8SCwMJ5qnDHWk7/k894CuDBXiboQKAT6yAcGOotI0rqGaSKjRKE73kXM+BFVhFa8rmXLzzTdHBfvLa9YT/3MiFJI3PmREKcAG252UjFgKraqvGtW3WcNm3buRV+E5EKLDc+TmOYPzGnOEBVQvdRR4nTwfbngHEQWii8LiWQkMM+gr2IBKoKjQuwGXUQ1AY293B86KUtR35BN34mKijyCPeyGRDXkB12c8zpFtnE/jvwag3EwnskHiw1xqSRwdJoIUEkO6d4y0UmGYQ99AFzEtgwBb3JiWlpZEhaDxYkacSZKpAPfan0RN6eZyIvn9Rma18Pst7vbBzUSFN3XS+FgEngkgt2rlM5Se93VMCIStQRk6bsx4SLs8NqF9jpVKlKsJA9PDaWIQanF/DDICSJUjpEsn32NJ9AVVoRIVEQjhmQY08NmO11YChCgEAYJP3ZUdiY64KQUok2zzOnqP/9EH+gDvP/1WRSRABLD9sIQzVqz+wi7MjSx32CXQwDFEUpO9Ms8XkXk8b4r6JELSOIYi4i4SdULkpIUhBdk4yQCsAVZq6cwZBcB7Edl2I4B3I/dZMucpl/N0kc09aCFkAEBmHYpLQNJExgxVr44FPiPGd8wjxkwC0Z6cg9zPd/75+0Llj0/wTFFm+8yzMaN7ytQZEWDrMMaJY2rALTR05NBw+NiBMJTSbskyxzM7HAhwh3SqB1Q7hTq1CRfTsJCRlxo2btkYroRonQFwtYMseV1EnZybeokknm0LpSWCao0JBDBuhRRWRX39NX2OihdXtRJVUxXBFIEqCZPzRlHwvElOCZrGcUEwkz+C8EbghV6vayckHz0MEK9p/Hwq76WB69aAenYQ5eLGVvjzOQCr9h9JWjpmFAF8GgX28vqdMQLrHGTsn/ynWeG51b1EwQiGnSSia2gkYXQNCLwMGAixxz2jIl1w6bfvLAzffrq+71pLgPB77yf+6nuPqXYFVOELkiBGn2lV74vMElSCRvd8A7qPH1UM8FgaaugoUAGv6v1l+ormoNZ2jjAWSzJLF5UAWhPEzUDOQS3XWAKkjXtqENFUPkP5vMennnoq3EhElOOYY8RQCFbBrOOMVxUQvxLtOkCuurn01fn2xOrGUAKxu4beh5ISADzAqQuAVJsh7ItwmA2G/O4jOM9FksJOklRdGTzz5TzzhwBZS0aNZWwcShTQzjANAiKDfqFuyLQSyKlTp8q5NxlnIUCGobwdR+nxrp37iANLCxNGFcWOlNOQ4oWDiCyBuDp18jSvS88PMYJdqMIz6Y05BwFkR9VOej0KOEdncO+N4/moRp19BqIjB1BT5bvRkbPpbcoiSqmBf1/1MuXiH7yPuKHdKOz3ATB3EZF4AwrvqaGu8nhI76hj7gOg8n3RP2L6mUROxUl6KCBY6wEg27nmY5hXcni/2TzLESwFZPYe916yV+og5dJ5KJBdT6VAUg6BfDY+URfKMcb/KZC327Zui90Vc8j4t4chk16mwcX5/N7c8IXP/xfO28xYcDzlqmSisMZBhhJ7A1B6CEKhBFX92Fk41CA++WHI0nOsERrCoD3bQntvZnh5T314fgN9Sjymt10/MpQkdzKWorRvvhBOtHaHbz3TEkaMDWEucYQnT9aExosDwitHqkLSiBLcOpBwc9LDkpnDybG/K2yCXJq45PbwV3/79XD/HdeHYiqJLjaeYWzoCb/7Z88DMOaHu5dfG5beMDec3LOaYWFgKKvpCSs37AlTZs+jUJxi8Naq8NSjD9JdMyNMmDoRkL+UOB+A87ITYRwutGN794UrrpwVDpw8FLIpkzY6yGhLu7V0bXZD/gzX0RHXpr0xcjEbMPPQkcMR0C7hHj1BHFBtPVGOgM7e7xUoyMcyF7dz7wrUGhlllFy1kZPMdc5FMQKRNYFAsIp3f5fjvONDAXPphg0bIe47wrVL6E1ifpVIPMt6x2d5IsD9bubIUqL/Crn3dq9ag7sUd0ESjgSEAhNQ+Zcj1CjBBTJpXF04fjiFboU8xusWnL4AwLFjIxCztjWs3bSdLpup4bZbV8Tuk6cYj5M5Rkm6HJ43HQ9X0/sjCVLKe1q3fgOCEVwKxptyrI71H3//qFDTUgywrGPmMMXcuPEg7OwtUZXO5Bh27y1jzEuma+Ec42t6qKZU+yoimYwkzMpMCe99z7Kwf8/O8NzKVdz33WHegiXEDo6iC2dbqCR+aROEUDZig3zmwS7nLeafF//rlHDDXx6mSD4vpEG8J3UxzgzKDuNLikM+pPTMiUSXIuSwa2HHlp0IT67g+F8J43m/bYynucR31uD2rOFYDh6txsFZEA7gcOlkrqqB6LnjPXdHAug08VFHiQhMYM619N5+i0SdwszrOqz8rI3ONZoAvCXvguw67oxEasYNrKPN+NMchAH1AOz1zIv+fw2kTwHr3OHcI3mMbQcgneo5f/ahuPbJ4hxLuOneNPL0ZMUx4o4K4tpp+tRJjIGM+8SMrSBiso334j2Wx8/YK1FE7N52xsGWZkRJkEANjJcFRPqVMpYnx3inI3E9rAtlHj+/l7VjNwNJHQTpBYriiunXaONGaWUs9N91UBmx6TOg0EExQRLvO3aRGaHKZ8f/GJUKCdeCcMgeDB2pcf3MZ9cBMhiudQTwXTsaT9dnMOiNc4VEY1+sGP10PBd+n89RHwlphKeOVlebfQ4Jnx3HQH9XOmsixS6d/B4jHNN4voY4LzHvZRON6PWQpKpgrdLDMU1m39BA194JyOZu3NG6tiQhdHhbeq6rx/Pvv8V+EH5e8YyESN96bgBkA/dkU0d0Xh+FBHecSYF8dE4oRbjk2kPSppiYqhbu/5PHcKzaH4QjJ4Hz6rFKfrgujE6LSPD4/33n9DLRcdkNEh2fHPvl8+daq49Qco5PYjxh7VHbhhhjenjPHR9izZ3GHtFzwP3I1/tS2NzPSKBwPeLORgdIPwHyr9v89xMgr3fe+h0gr3eGftO/3k+A/KZfwX+/x99PgPQTIG+tguF1CaR+AuQXhp+E6Z+/t9cYFBf9cYMMiCDQyLYgxsEYsyHJcZ6NUAEb8uGom3LYSLSyaH+FyKRCNtxjAJPa2awWWKZI0LAA4hqAmBXEKbkxME9WcP4MIFsyqnC/ZzQxShcIkbUUfBJgy07iNOwAeeyRn4YvfuHzUdmWS6GfII9RWaqE3ZxnppBfjTLKQl1VTcakWDR+gbglFdNNbOryAG2M4Shhk3Ge91RFP8acuXOjqrIacFx1+1Ds6hIfAgBTsf+7sDcGYuzosRHotTzY73ejYhyNcRHmZFswaEyNmyBVWgKFLrqq2bwOg0hwIyOxsZtNXnQxsGlVOSXJMIgNYE316RgzEO3l/B5BvCkQO1rlBS5VMTYRI6KrQKdJPYCQ8U6WJQua2tthbMWihQsAVw7gDpnA9TkPmCJwURUBxEY21YcOHgqzKUjfiBNEUNCIKzeJTQAnRkapnh8PuWM+9iiU08Y7NUNsqTSUAFGFlw/AFTdegFta8+2bsGxSpZokkiTVIUgi48QEfd3AbsbNMm7iVIBhYmJQrJ6pbQzZqJstIDWGrB3lvdFRdn9YhCmRdBZSREKkWZeE5dxssDxnflbpfXkDprreKAzzsCVAdGkU4kZpAWxpY3On2k6n0hWoh5sbcF9kU3oO2aaacQC7sRKid3o4tzPJbd5EhEej9wpgx47dgJM6O9hfm+2czfsTcPBaCkIJ3nn+3dwXDC4GbG+Om1IdU4N5HnSeuAmu548KSkGpIoijs4D6R48eCctvXBE3uqdOVxEnlh8391WnT4arryRqBlUw2kVIxXNhGMeaz+tt49gGW/gMeZSGqj/THHgAoF179nMtRsZcbbOvJaQELk6i5EznXo7gANtLN819BEgf2dbX8QFwArAphvAn9xaF+z73Uph71dxXox8EArwHdGD44cb/Cx8ZHr70vb7yzT6ShMx2ce9LBEgsyo7kR1+ys19TETkEJWIKG+1uCM9EnvU2FKN9G/NCTnBPuJpIm3UvraQge0C45mqy4CklT4bQ0IHiFlmnygUAEQmTbEiBCwD0FwBAdZglJ+VGMiqDMagZoMWomEqAQSOKxuCK6GWAzwNQOwLhdoBn4Hd/8Adh89e2o6DfGIukHW90W2wgem80z46Z+KPHj4ZIsw/ofLwGyTGWaSBEKtF9bPLLjlQATjWi/h8RTtKFU8T1breTh+/L4l4phjgoo6xXYH4A71sQSecNZzEq85dd3+e4uNA1gb6Q9rB6zQZ+d02YRKyI5J9cwhmeXeO8zvGejL6SXNAdlgIJYV+RueJnq+mZGZrD+xwRY77yGQdTuG4JXKtmAA8zv70ejZDJ5qMXE9FxjD4k75F0SL3zBNm/sGpTLGj/1KemEaeyIHz/we9HMimBP5ZcC74Iuvn+MgC3fA6yAMiMz/nk3UXh20/hmosobZ8D5MMQIN95rD4SIN4HxobY++K3iCENMIaOv8QSdRxP82ZPRSVqkWx7JEDsKsiy1J2x/RCklZFTkiL5EDatkB6ZHEMFoGAlz6AdKulEV+3esxs18bz4e30On1+5MsYSSt7l5eREUMvYv9LSkjByNqChkFcNcSHcUxcB+1u8bxhvD+NEnDplUiRofD5U6h4klkdH3AiutfdhG898Au9NtTO/OOylCLoLMGnK1Jkx6uXYcXqduIcKhwyCLGoNw0YWAQxmAghuiQRuIVE6KucTAWXTAJ56OiHJIHHOMBZ0MF5OxCFid8LzKwHaIY3Hopz2vD9H38cK4oC2Q2TY46IbzaJaFeCtkALFRtrwdx1jQ3HOFHDvNTL+OTfYB1IJQDkW5+Aonom9KP5nQZoPhXDsPHUwxn91E2V0CsV7L4NeKuNGLyTjBZ6/J596KboJOwfQFcGYPYTOhxkzp6NyLuf3VobiktJIIH7rO4+EW25fRAwdpAD/Lkk+AZBPpbWRZILWAqJzie07hZJ/O0Xht99+K4rw5ugoe/AH/zuq/JffeGO4ajFdJ80luCCqeUgYfxFgJBGJZ4ReL24fC70xZTCvMU/s3x4ukDm//mBDWPNKd5hKndGSqyaGtAuQVcz/bXQsPLfzUPjxGgiFkSFMHjOCa90e6lvOh3WHiFPiXjCc6X/+zlXh2qnDwsi8lFBxtiGsPtEaNkJSjRmSGT73e/eH89VlYT3H/J0XifOiHD6bmL7PfPK3Qno3xezcN0+sPRxaelgbhcwY3/bbH74TgNzOpIYwcvoExlJcWQl0MnWnhH/6u2+HvOSscBMF61UQJYXDB3PP00fAvSvIqrPW2L1snncLqfscdhDNfK7AJZrJfKmQ4hAuRXhuRAD2l2Xh1Nge3TiOw12ct0yAV+ciyT/jI7MEYvnQGaArVADT3g9FB4411ZCmJ0+e4h4ZHR2UJyH3XMsY5ZPDc7SbHo6pCDM8Fp2Ojz36OPNRDuNGQlh6y22cyORwnGt7hjXVshuyIGELQyokbSNrnGLWhV2QJN10Vz34w4chejPDXTgi8nFL/Igxpw1Rw0TmYddmAwCTjZq86573EkNZy1h6OEapeZyOZYpQciCvly1Opk+CuWUATkAIkEEFhaz3WogVHcoYUcWYyxjEfXv0xBlEF1n0OD0drrhqUagGaG9saqWvYVxYdO1snEgvQb7NCv/87e9HcUYpLqUiQPiVq16OPWD5jD92JJBwFtb/5YJw19eIwIOoyuc6KKDoZj5z7ho5BGImnA8L5swMxaw5XYM2ESnXhYWjjoigHajwexlb0ogANHrJ9dDeg+U8A3TYsNY6w5rRCM/hiG5syzISrBEBQBJih0TGfYvXJQNSuJZ9BAjqeecXIzwZW1Kc1426Yo0pISJpfhJSbBBrkhF0zOyHgB3IM2TE0hnWXs4XxUQAunbeQu+RookB/O4Mzu151qO6DIyuTOY1Whmj64niTMViloJjyz6hEZKS/DnHNVN0YF9bFAshQtqDEKAQ4N01WhlOn0QInOmsPyVRFdwc4Z50rruayDzdwhIdbRBvncRT2glkn4bdLO4eZClcZ1sGHrtOWLu5FtM5nXRp7eG61PWKTibvkYGcr7he5PUT+ZqfnQck7+0GcZ5IhaiViL/cK6X71e9xHS4BIqkYwX/nKo7B146ki2ub6AIhSss1kE5exmO/z/WOAjKvge4L91Bc6vjsDeT7DxEF7LuSAGmEAKliHdHEvWgnle5xBTbuIVzj2t1m5JfPnnsMX8M4s0LuR//f7g9eNZasp3OddEsncH0GMF52IjpzHjLyS0e831vB3NR6DhcqDh+ejOjWVpTimsT34Gs6dvjenbtd8/lv9n7FNSPnJhIlXgvuj+iYcR2oc5B5I3lgBnu+4lB+rDp8+X99A0JdURrHRAwWTe8x8Irfyvt3XXKZAMFh8w5GYP2/KDD/NQrDtzaCp58AeT3wtJ8Aeb0z9Jv+9X4C5Df9Cv77Pf5+AqSfAOknQN5VDpApn30fXINW8YERLNVZIEioEl11aSGFzN0synvoCRmMmrkAxdFRFvUjjGtQPcWCWafHOEBfs3AtSF+/dg3ukJkx1mTWjOmx0NbNwXkIj4IcABtAxgPERFxBn4VqqaOAhxaxW2q5f/eu8JEPfTC6SAYLqkNCnEHBOwL19XaiDVLJ0p4GEZGNy6EZV0Yb5Ec2gJ4Fj42ohc0HFsjPYJOX4KaQY08U4GKRL5DghsaNj+XiZQBDkhpbt2wmOmtu/DdVbQK9eziOQpRzA9ncuaiKxb1XzImbUjejAvEqLrN4Xy+99FIEuJegohRYyAbEUGWpQ8CoIlVoixYtipstSQNL5t1oGDklsD4L5WOjoBXEyHTUvDpVXKirapesEdhTbVZFCW8nFgLJFpXNqvHN1xeIP1VZEcFHM8XL3Wyi7BOUPIby0SgsYxL8nQ3Em6wk1mImsU5ZgKKCrPm8D9XOxoCJvpzl2FXLD6N4VBfEWAgqSYrtO3eE6+l6MSu5metygBxuS3lnQIDsBKibRRxFPSrIKmJhqurOhZ7E5FADWVA8vISIiTU4ZgoAJYfy85bBZrERPhEdHXWARXlslM27VxUpAGsEgmC+ZIFJwgK7cXHLddam34Gt39LgkaWlUUEnQaDSe/+BPeGjFM8mEC1VA2A8orgwlm7mAPolcs6zOEdZbPo3ozI3v38SCuRnn38RkKAIgMFILtSEbCzd7LlRlsiQ/JIw6wTQ6WFjVwug0lcSDlkIMJTDfWUGv2p3ibypU6egBiyM/SyWs8eoH86/+d4D0gAXAVYPHzoQroQIKEINTLhDmAEQW3H8KARcSdgBOO9UWc/rLFp4Db83JcakGf1W8P+z9x7wfZ+Fnf9jydqSJVnW8pLlve14xNtOnMTZJGSQEEJIIDSUFnpAe3T3rr3+O153RynclbuWHpAQCGSQPZzYjveK95Bt2ZaHLMnWtLXnvd+PbEhpuVcPw4v8rxLkFduxfvr9vt/n+4zPBPwyP91oCZW7Eh8YoCBWcmI3ir+XABEEkADx4PoTB4iExODw2w8MC4/98fo4Js8DxPtZPGxfUQFeKT/393/4aH9EknFZggfm3V85RKrwi30Q8d/9/1iiSkhFJBNyiSsaRlSDDog2CFQdCmNGloYzjMn9u7aG65cuoAQ9hziTMpS8RDpxjewn0fEQyRZ+XjrAdB9gaAvF0T3G7CRnE712OhKHTThFWgETKlDkp6dmEJ9EhBnjYizOGftmtlIy/eWXvxxe+uM14TBz0ATi+MZTXquLYDMAUArA/lDIwWLG+Th+vpFVk4jjsufCucAc+txhReHgETLqm5i7iDJqae+FyKsBYBr8KT9+AAAgAElEQVQZi1LLiOwrIhM9jTF2oa6aMZ7L2AZ0x/my4NqseO0uNlI8a7QTcUdNzb2xDNXnetqM6f3lq4DxglXOBY45gXPnqHTIKOfYiePHxwLvwxQR+/yMH1cCqJEKWVMESHUeoo/YLEaMOewqW8WIdAyUAhzuQXlul40F7faUpKfnhvsfHMXcMzZGbAhqlwHotgC0+Hd0o0gwNgFeS5oIHg2hc6aDsa8K95N3Dw3ffAUXF8/jY7fnhX98CRdRdDXpM+uPvpJEj6SHA0PQSnIF8C6TOJmxw/NDK4SXzr5GIjnMlhfE20kXkpF3c4iCkeiW+MzmPlbjYrC4OMOYQ9aI64gorCBSyL8z69r5lLyS508Enir4m266MZZyu5asf3dduOtTS+hzSMG1k0MeeiP3tYvxlBrjcyoh1FXJS3pIps2ZPy8SLidZw1Ts6gQUSGoyjg2y9SRFyHZJDQK8Pw1R/rGPfSKsXk3BLY4wS2uPE2s1fiL9Ve2XcOjNwoG3JhKhvkYngGdutjnp9Je00+3A2JCoL2c+mEU30ybU7s7Rb76xOnZQGXd3mLUplzVuJ+NUZ12rPULc89ETIOh5Lsx5d43UQaCbcgyApy40u2fepUi+CPJrEc+36eur16zF0TEhLJk7I3SdL48Oz4vtxCxBCmBAC4MZ770NkA+sz3aRlOGYqGjsCdU4KW6+8+54D2dMGMW80hq206VTx7XPZo2zj8Qi7E6IrV4JZuYuVd46Fa+df23sk1Cl/xqdUNNwYgjuG/1ntN4xeky++8wz9DTMjn0UU2clhoqyxJDC6xRBKHYxLrsA67tdA4kgyua61wO8Fh/ZF5q7k8Kh891hzbqWcMOclDCJSKXkhJ5wgWfzYnYJJN3mcIClTKZDYXhhPs44iNf9J+iSghOw6uaNbz4Rdr/9fJhEZFln0pDwH76zPWTzOl/6jcdCTuLFUJLZGg6VHwlf/OqmMG3FBJwec8PH770pNB16i7HUFI5UJYQ33z2Emp/5kX1TSWFSePzROyE4j4a8CSNibFp7XypjtzGsfm1DuHPlhyJJlpSL0hsXmYIQCQkF6d0KKi5HzRQB6KrQdl3RyepCoCtSh6PPZDtOh0LmLCOu9hEtVAz5ZReBYLBORHsgVMYrUHCeTmctE/z1dRWS9DIvn+c6+rzqCLVoW1eP63sCgG0h98+1T3fnezt3hKV0up1mnbeMXMC6ExJ1BJFHuYDdGbgTN2zZyut0hU3r14Y/x3HXWTss9DHXJ7uGslfav68s7N57EMfcUmKe5hIbeB7y62l6baZHwqyBNXIfLpDZOMAE7e2m+NGLL8Z1Szevn/OWVTlxHm1tmcCzSe9YC+A8z+pIyLlj5SeZp3J4/7gBhhbijgCg7U2ibwbhx8ixzLl0CtGhlUmnUz2g/pgpo8JICOQhrEUvMy7rWT8usO+YgCBDsjEdYkr3ayfP1oa/Xh4+99161vcM9kesPzyDRTzvbfStJOD2GkcUYgZt2vNwbuazh6qn86a1Bed0QgrijhOQkDVhF/PXuCmTIBg6wxjm4QNlx2Nsng4FBRc6s1L5mc0o9csg7S2C7+WhsqvtEj8vhTVN4kBCW6eV8W26KlPYUxqB5T3NZG1xPdB9Wc3c5DgwKtWYtNH0A9mvZsylpH4mjqxixCaHIZAsW7dnpC8SB8aJOpaGMy5xM0I8XsL1kc5c0Qbho2tscumYMI97dog4MuNb5/OMSzrYjaRjx74qCZ2t23fgfOkM8xBYKCbx/ip+GYyTbwzCG10vzu+C6DreLJ7qxFXr3kTiQxI1VrlfJgJ7LZtyfyFoz7V3H61Ax2tolKnXxvHciXvSPWGaHSC+vuIPrpP7R9dE90NdjH+/+vdF9qT1R2q5t4wOkMuOEOdU/+xKPJR7of49oQ4GX4/3GN0hxHFJcrG+6Wh3f6/KJJ+9ri6SMs5KbpGM870oEQsx1s2GbTT7dN9DPecDBVv+HGN2FfJIgOh6lgC1iycSIDzD/nzPW4qjFN54PvDZk/T0tSRwpnD9dedIDDbg8NM9nAKRHZ0xvK+UJPas7IX9nBJmik48GyhycS8nERu7OIy84t66F7myH4xnEsUq/N101rWzZ3Dcj58G8d4WHn3kN0NWGn2LvYjdiBwMPIN2JzrPodDg1zpBvM4SI/17+V9FB8gAAXK18ONABNbVXsGB77+aKzBAgFzN1Rv43l/lFRggQAYIkAEC5ANFgEz+0j3sCSmwYwPfX/yn0hsFNqCI0VRD2Cz7ZykchHJRQXaR23//3R+K0U+qm+zo0J1hDrUqNNXf2sA3Er30iUeM4tgDwI5yVZUjr3kNud5GWRg1oqrstHE2HHc2r18X1e8333B9dIgk8l5UTR07fBAF/lnAxPnhme9/L1y/fAFgUg7qN9RMHBY9RQoUKh9rJWJI1aGqqjYL0wHDjJVRYaVyy2zd+dcujE4P+z4ECydwKF1DcezK66+LQFgswIUQ2g3YPw1VsWqrEaiRjxL5MZqD/wF6RlSrqUBWAW4syxaiqNzM6/wYDlEzAkBCQNlDor0dkhcrVq0iyx4yhPft4cMYLUELr8vMmTMi4KHjQ1BUIsp4C0kbiRaBUQ83e8hYbm7rIgpsVnz/RlO0oQbOp/xz69vEyECKaHNv5UBYQPTKSX52I8TGNRxUzQH2UHui4hgrgAAHClBU5RbkSiLVQKokATz7eco4HKdxwFFdd4mD2FSUmirqXnvj9bBsxRIImpp+gAIwLh+FcQ9A9GbiY1JQml1EBanj4wSZ9wuXXU9nBaAiZZen+X0PHQAPfOR2Dl5NEdA3vsDvyQSIPsuhTZWmxIcEiNEMHtDFaFRe6wzx0GzsmYc5D95GZgn01XIdBeSqAUPPED8zikLISUQCJCdi++fwbqLblMkTAWYY01yHC3xuFagWdW7cvI2otAIcLqfCKJTfqpI9KEt+qeQX0B3DdbaTQ3Xi8ZM4kZrbooLPQ6kH0VpIDlV1GYDWqnJzcS5ZRNuG8nb8uNIY3+Yh9RAlobXkgHca/0DOtu+xGDIwh+dqGsThBkCkORS5q7w1tqQEgOc8cVcCoqrufG8zZ83hHp6KAEYf16VeAhBQxmitBAAGwQzHvsC649NYk/6oh/5YiN/7WHH4g78rZwy3xmivc0TbxA4gvk9Fod00AgMeer3HV4opf+/j/S6Gv3yaGC6BgcsHWInHmPUcwW5dY6gqyfmz/NruoNRU+gEAVlP4dxGRQReJcKjmmbpUDwhHTNl0QOOxkAmNAEwCCgVEAQn6+2x2WqgNGDgI0KJVMBRQKi8pLUZkDcEZ0wrA1kUJ+SlAMGtKO3g2ThEnpKK38nw9WfENoYhnthNXyAkcBD1kt//GEw+hkq8KjZTLb921L+Twnoq5zgJAmQBfC+fPZZ6CRACkNc4nHTDi6PGKqMwdPmpcOHHqfLh2wWKisU4DTgMwjRkB6CtBYP+Lat1EnFez+DeukdPJYc3b74QHUDYbJbGVeJRBKTnElnVFwkEgOAXgyme8BlDSOfiKCtzCUR86nRKSy+vffReC9BTk2qQYq9XDvCG53ABokgdQ3sb8sAWXy2RU/8eJW6vjGuluaoJQsgPErpi7P1wa7+HbbzVFV5nupo2bN8X3oFL2uReeDzdTyCsopttJdFuAymfUf6vE/dR9+eEfXqoJj39IN0jdj4vQBTX6x0Q/AWI8i04QiXMXPOfWXIihFHpWEohXnABAV8M8XIhz4a3XXw9zIX6NTssADHQOaGMOa2Y+18ljTNK7766HpJoQiVkJSqN+Xn/tNQiDm1CmP0/HxNzonpO834Iz8QLX894nrgtd5wDDmE+dP3sAyHoZI4OZW44fJ9JO4Jm1zvXJgvR27omdUNshY3QCjmVu62S+2EGUUwUulGLKbVsBB411ue22u+gl2M81HBrn+RZif2bNnsaauJ/34vzM2GP+7AGAamWM1l5ojPPAgvm40wDxGlEtG1f2wnMvEH03MzQBwtr3Yt9QjAXkfqxd925cyyR9jgCop5sDP2lSnA9V85o9L9GkCnkOYgKv/VHcUTrpsog/skDZAmiJm1aArdGUNi+dNzkyAPWXWBNxN6VzrfsuIhyoLA99FORmpA8Ju8tOhTd3VoTzmF5mL7g27gMWXzMV8m10qIH8/z7X+6abbiLucA0xgkfC7/3BbyIySKRjingt7vMiIhsFYo2FNI7u7//n34cvf/nLYS2RY8uXLI5gWytA/f966sn473vvvzeMn8T8VjWESDcU7cylDURqpnBv0oxlYl4fxNzdxDw/8vxprl1rqGxPDps3UJo9LT0M434ksU+p6kwI399eETaV4ZIYzn0XQGQMjShKwVGCS6qtm3JuXI+sgZOGJYaVcyaH8xVHQ0NnUvjq663hzodWEE/WFK6dUhSmFDAXDR8Wtte0hte37w1b91aEP/jiA+Hu+SNDC8/cPzyzMZyqxqU6tCSMJ0Zt1dJp7GdCeOWlb4Y7PvlRRCLH6J7YxrPYwJ7mnlCU3U/8JwzBhZdoTF9rJODs7BCdVYCi80sw0r1DPs+F889QiAznYUn4FOa8RnqMnCMlC92DDSWWyT1MEwC3hPyOHduj01MgW1Je8YRriXNEIs9vEmuiQGiFJDKAtev8QYhe+610geh4NXozHyJUkUMxsWZ2BxhDmkvcZCpq/VdeezM8Qt+XbrXX3ngzKuBnEJM0dyECglPpYQguj+7qc3Gt/u5T3w8LFy4h1mpSaMZ99e2nnomRVIoWGnn98RBzbzMuPvPrn4ldbd//wTNxP/WlL30prGP8P/6EpeXsv3CFzL1mBp+tLxykb8e9kfF+DcwTx05U4DBJY/3GAQj5MKxgBF0axxFUNEOU4o6FgDSSp4r91/m2i+HWD98d4+zWAdq/yBwyfvKUuGbqsoqiBpxwaaxfz//29PB32xCIIDKpYu41jm8Y8VUdXIvezhbIy4lEwtKDQ0G6sbDHj52MqviColEQQztYO3LDFkQ7cDIhlxiswdwzXTeJ3HP3MvPYi9YxDwxjDdpH1895BA8tsYOslT0r9DHzVBavobOznn1cKuKjIXStQBFEd4G9UIpfJD+yeAauOOq8V+5fyo8dYS9aHEkSXQ7yCBncvyTi/E7gDIxpvMx3xjo5eWTwDBUw7obyeRrYK45APGKcKI828xN7DxyTY4y7Yn5UvHMtMZDZOErsyNvCn0nYzqCfZjO/tm9uFqRWMnOc/Xut7JV0hdhNpNvE/Uy/maOfiOthfdFp596ik/2IYgtdrNENxT/OGTom8pnfXRfcz0uW6JpOZ96UuFIwswcnivtWf8Z5oqJS+fn5kHm6aCQxLl3CYel+hNeLJEMkCdPjXk7RgeKaSDREgUu/EyKShfE941bhdWIEL7/2PbpXsXNH4YJjx+faP5cA8ct9vOufz5Of8+xZRE+4jXWE17Dn9QwwinVFN7l7Hvds0YnNM6sg5Er0q+/HM4KEcxqxbIprxrMH9Z4rNJsIsdSOozCdtfocUcANrCe6bJo5I7l2G6HqWpwIeWYcp/PMJVxWkiCuNem6YXS98B79fBafe+ljB8pll6+b4T42fHZwjWFfteErs/4ZmvQ/134cvkMBCI6cyzFYKiQGQYJEAuR97o9fBQFyxdHzs2Cw97+nAQfIv3SVBgiQXyWEOvCzBwiQgTHw/9crMECADBAgAwTIB4oACeFP4h255g+ORNBPxaAHqD6yd1NUNqE28hCuojAN9VBOCmWLACaWbXtQUEEr8HXjDTdE2/cGlLeNHDSnEp3gxlznh3FSHqx1l7RxALEkUNV8PojBTlRqRRwWmn3NUyfDvXd9KEwCNLaDpIbDl26TeYA7SRwMvva3Xw2f++zjxJJQ9simfCggjznTrWzkje8wf96DmYcJnSA5EAcXeA+VZKMPByg3Z9/SbA/7djKo8i4tHUOm7oVY8HwN4LNKTEFv+xzGUNK5n7iVmURUGUWlQ2HH7n0hk0PpXXfdFSOyKgF66jgcmrftzxbMlBzxQKTqTtdKMe6BqahcVRgLNPreBDl0jugiMU5sMcCQhaequwoBHbbjSikl97u/zLRfHbb/wOEYY1NSQgmtcDzy0ekUVF7ifVSQCew1tVPFaVZgulmAGDCzELVmBz/zHKraynMnIxng9bNo3YLdepSKKnVHAQRXcSgzFiPGQXEYH2S0EA6QYWQ6b9m2JVy/cnn4+te/Gm4l1slDtqfYdIAZi8jVs17goD4VkD4NoKCMDOLD5RXx9+c4+Dc3N4QnHifmoupUeOmll2OZazKKxKwhObgaDgHSAg7ZJSBAwOG/iwgodIER8LPbopP3k8FBzlJ076VdK4IKRgeYn9wBwXau6gxkzrmwiEZWS1MlQC421XEvR8UC9C5UcWdRcy8EhNl/6HDs/NBBYTm5sT+euD3IqthrJVbMMev1Uml/hniME2dU5Q6O49kDs/dPoKmRMSAYcfJ4Oa6pvDAWUKwZZ9Rk+lkEhCUBLDGvI3qmCSWgrikjgiRAFi2cz8GzMyrXVREKjJXx3lQbCowOBuwQGJbQK4aME0Q5BAGiereesW85cTNREsaBtTO2LVb1mg2SALmsapQE8ZD/h4+MDF/8yv44XnXv1PIzfX2fZcdkB5/B3g8P/v2H/H4gwMOguszf+1hR+KvvWY5t5wOHY2cP/o5zh8Rnr04xQDnzw3v9TPR7pAJoGpNXTMTPnr1HwlFA2S7KVbMgC5Zce03sQDlCUfU1gOA6gyThPJjrIMjie40Mamfe8DpmczDvVbUKmN0OYdbDob+6ojJ0tXYCNHcAtpyEgCN+jOiHLIDCFMihBtS1vXym8xfOhBuXzwSonhq27NwbzqIazhpWDLnRihp5apynvG9jAXr5+BGgO83ckch1qQb8KhpRCmk3knFQBdGCK6ThPIrXEsbbGZ6dQuKUJoWTgKuLlhSE5gai7Lh3FZAnC+YvAIRs4dkAJDuHkpg5SwLkOGNFAk21tdESzrU5PO8C8s6pkpnGqFm2aqST5NL8a+dGYqEMx8hS5ozB/D1VmgKk9go59+zZtz+639KJUtIRtGRFdtwxbtpE5AiAUXS7AYpJuG4DrBoJAOP4iqpaxo8EXxvjyW6IFEDsSH5wN9rNh0fx/MR9I8I3X74QlZxx8UCqesWh1e8E6oukueC8efKOjVjMzL0c3NUWRgOs+YxYGPvGa6/GZ+teSop1avT6mXG6FdP/cQxgVvLheggA34Ngl+4p44Acn4cPHYTImUrXxDZcBLNCEfNlG/fwTUq0P/z40tBxlgLhCBZdjESHxMdgQJlz9P4YVSfRPQng6NzZMzFX/VocbBcgHNYQhTMPt99I3oOAjTGJlsiPwYnT0kO0EkRpEkTcpKkzcSg2U4r+fJg+YwoAYFY4eGA3hDa/hgSVEG3jWWcpRY1L5A1CgWkzJjNlQsiwhp2GVJHIX/fOmnADn1FXh+vTCcBeo+jW4NwQBJzO+iMglkeReRNznd0Njg9dQf4Myc2luAiNxjK+8ESFcVWVFJQTScPfq8ZReJL17Lrli8L0CSOjmKGlYxAFx230GTBXEC+XePF8SOZ6WF5bSdHu2l3l4XgVbpXUITHqJjs9CRX//NAA2bJ208aw4roVMV7nye9+G+cfTk5IuRE4Nyxq37BxQ1h1333hPFE3XrtC3vf8+fPD66++GmZA0An+MTjCWpwqJyoh9WbNCMuWFxBlB/AP+DrYomLm01TmH24cYHpNaIY8auU+Dm+oISqrPtT1poSz5efDNXSvZPE8NRkX1TE4/PkP6aPBMDBhfAngcTrkZz1zA8KD5i7m6pxwAmciIn0iixLCpDEU0V+sCz96B+FEMZcB8DwvNy189K4VYcaIBByQRaGcHpDVW9+DuK4lPig5fOHh20IdpHRNS0bYV1YNEU381WOP4F7gGWutDpvffi5M5v4zCYX/9fQLuCUYI5BNLfWos6dOCHmjMum76C9ilpzwGXDvYRSk64hzrnuAPMjADghfwVljKiMpBsjfAoEnaSGAKann39NZ43ou8bGaPp1c5nbXZkmRiRAM7kuMzMplLxYYv908x/ZZCQr7XFuUXce67To6FaeO+4IYMYj6XLW4a7xF6AoOThPdZlfFiutviOvMWohJHY/VjO1s9n9zlhO11VAUWllXklgfvvfd74VHHv809wDH16X28DrOjDEQ1O+seZt1PyvcccdtiCOIgyRKzbH+p3/6H8Pdd98dFt/Q7/p4941anMJzIzGfwjqVwjOsO9eIqgr2M3Z0VEJ2GjVlp8gIiMyRo0t5jkYR7/c0c6Olywk4M/cSv0WEYSMOGQiRxx5/PHzr6e+GHXt34wKdDvkyJKrp23mGCnHxPf+FKeHJfTh2+LNs3A+RgGf/0dUOmcs96aEPY9rksWxTiekCEK7iulQzLkZRPNPdyzPE2tIOydHM+ruTAvTx7CEaWE9Uz0sMuvfRYadrs4r1vJ1NyIkKohxxfJxifXEdt5tDx6dAdhXX3IjC7GFEp7GuxngiVwLWbeOX0nhdXXXFrBVNEFa6ttJ5PnVNul4IbA/i2mXkDCNmrD4W3wvIZ7Le6PLzfbUSg2fs3CT2LH7vGNwjFZS7p9jRB2k7jv1wNwKXQ/sPxr3EJPb4ilh0D+nmLR4xEpHAqHDgUBlzzoXozpXMtq9Mkr2ZPboCDTud+uM4GX18jh47cGLEEkA986Frky5jx6B7Md0Wkh/uWYZzzST+JPjt9ZMYtnDdniTZgfUbNoWJvC8/WznvKYl5dAJOIqNo67kuNTU4giAP7GjzbOD+SMeFr6mAKRIz0XnS39XWD4JzBeMeh30i604kmqJrpD9mK0ZC+v/4e9Y8e0Bin0pXFMf45XPs83bC68QeTlHTWe6BTtASrqvPrj/JdU2Bln/ur9N4/54j/EqClBtWPAyH3Q72KWM4NxGlx1hSbFDLmjmOmNuDnBG8Doq00tKJpeMM0AKJr9NaAr7bDi3mWAkg5xTPTZKpkiCOpWSjZ13SYx6ZZGn/gd29XiSiMlOJMzsWLrz20bDgN3YiOumBfGOPVdcRPvWJz7E/1wWiA0SXW38MVr+Zp79L5co1/VU5QAYIkP6x/fN/DRAgP/+1G/jOq78CAwTI1V/DgVf41VyBAQJkgAAZIEA+UATI9N+5mwgs4qC+MjfM/jLl3hw6BPZjDi7Pq/FYHrAFertRuS6dPwO3xtpIHsQYF4BDc6iNqPrGf//vEVRSTVRKhIjKwwm4BHSIqDg+jhJsFJENI4iOUcFk5rfKskIIkH27doSVy5cSkUPEy9gSNvSUkJJB3MGhzHicnSgb0zkkDEdtrQPEA4YaY/8ZZGEiG/0mVGfGQRj7NJqDcBOAie/R3HgJD9V0kyim3LJ1eyxUt4xRkE7SQPBRt8c15J2rnm+DlDBP1xgBo7oEt3ULNBCnoOLeuCtvZBUHKuOv+r/6IlB1B2Beu3EnHIAkMiZCIAh2XOlg6OVAm8Nhq4ZD1/oN6+O1EWydf+08onAE9aaF9Rv7I4okUixh1wrfgK19MFniEhMe4q5bsTxG7QhoHTq4P4IQq267FZdOM/Feh+O9MVbAzHsBhAu4DrKy7HXJivcmFVA4hwMzbAI5Jh5QcBTgMhAArednlaOstD9AMHLsuAkxLqfyHOAaefCTKEi1uF0wwMOjjgwPnB3dZg0Qx0D8VSHRV2drUI9iT7DkNCNjcPjQrYtRxh+jB2F9mDR5KuDY8PizPPT7vToaEiFFBhH7ZGG74H6vMQtmJPMZCsn9Vrl2HlBPRbj9Hx7ezZVPRyH5FuDn0KHZ8T5eIu6ruBDlJcC5kUxZ3M8WwIaZ/FxLN82qbgSYLiBSxIN5A9dJoNaDbDFOJkmJ4fzb+IuSUSPCG0TU9JDrnkzckqSA98m/LFmynti3asDy84yH5UsWEbsCAE6ERBfEx/XX3xx271wfYy4OHKX/hXBxicYuAK4CiII7br+VmJiX48+006WK66k68fix49GZIalmmbLvz2grCaNGxvvO3QCgPAtdntjpI7gIyKTav837qWuGsR2LLfm3B/XffbAw/BcAQl9XB4uHeIF4gQWjEPx9OyCK4KvqwyuxDx5WY1QEwHYPCvjfe2g4r3MhgjBR5y9oAGghacopmueJqDwApRaA1QaAwzE4PPxc9sC8vXZzJNvyslLjP+04yvKyMwCiJYoARy4f+AVYhjLvGMPXQp9LGz0gEgAJAGuCJK3kaXcJLnMfmxhjHZAfXUTgnEdpfxGQ8MipylBEhBK1n+ES4Pm1y1YAipCFjwJ7Jhn91XXNYet7+ylCx/VFDrx9MH5mu0vuvecuLl0vxGYt73dNuBai4SzPYBYxRkPzAOZxJfT0tIeTJ45E98eQISk41OagLC8n0gcSobkQQL0ewI74JSLPWnifR3D/DGOcHUB528M9NTbDyLbRRAkK8Di/6ACZDCAvkel9M07DSCbBLYkKCaL58+agGk+GEHkXUHleBMJ1O0iAXMkRT2W83Hw3DdCXvxrqKfkFiLYQeRrPrc4xf/3kk09G0Me+C0mRXsbRlm3bo2sECiNGdmTTMq2K1Pi1i4AnffTzwiSEJ+4dQfxVbcxrFyO50gXj+5H0EAhKA0QzD10FsutJOlnyRcTJjMGh5Xz72isvAcbgnmGsL1u8ODoyJHMk/nYQo5IFeWOM0nPP/yj85h//Sdj0yquRQF5AObjz+XnWDwG7cRAfPre1lMEaKbQeN+EDn10Z+hohQJ2HWZNc04xKTOJzbduyLcb2HTywn0i0UtYfiEDmE8dy3YW6sHfvPubW62NfjqCcBb+WkmcBoK+kx2E333eG0vD773+QObUBQGoXQHQOBCV9PmRKSXJ0sW7pjKoFFG1u4hlj7BwkCiYJ0s/S6CocSYLWx4i6GjumNJZiS7jXASZKnPm8uXap3N4D4DsNkNauhnWbtkTAVsBsJ9co3x4gwO2FCxcQt3QqFiQbo/vE/oMAACAASURBVHIYEqWbcXXDqpsAJA9C7raFVTffyJq3Kz5rrnktrJctfO4eyMXUbpx79tHQ73AA9Xxfai4Ohq04KYgYZN7SgbeU9WYMQC60aHjmh8/gOpkddu/fTXxgbliw6NowERdbAsDlk09+mz6H++K4WL16NQDfGD5zaTjOe+IhDFNR3KdDEO0lWuk85PQpAPAnPnN92LShKkzg2uQAaie5+WC+48ZBLKBi5v6162xh7REwbuJOJurooAA7k/LrMoiNo5iWXthD3MzMEkiUQZHMyM7rDicOHwup/LcpE/LD0coLYRcOkds/sjAcgETesb0+1DNtJZNklc3eY+rUsWHq2PxQkt0drlu5JOw6cTY89/JLYfH8mYD658L9t99IrlZGOHgUF+Qg5g3moYU4f7obyNxqb2D/xHqL2OAUXT/b9pdDkpxm7S+J/QtTcJ9kF7B2JAGe8tz47BtZpctHMl0hRDLj2XsrWaP4wed0J5GIKsg7LACBpJEMFLR031aEWCI6PHA0ZENwbMOJ6XohcGqUpu5S5wajLscQ9acSe8uGd8M8XKHGA3UAtAtIS2SIVc4gks21R0efnWK6Sg+yT5rB86JDZTPzg6KIlUS1HSAyyi6jORAUe3gGxuOYKpk5KFw6oaszMzou3127NlyH+/U013oIEVVvrN8JmeSaY1dPYA48Ex4lstJi9G/8j29Esc1HPz03bHq9hrG6P9z1obujA9Kfncr6caKMDg3mo2bW1fLTANwAsqWMu8raGmI3z4cawPZJrMs33LSK+fkUr3EwOr90Pza29oaG7oywbtseyMTCMJ5oqiMny0MS0VIJzFctOFO3/+WSOGv+9dv0/ECEnz12OOAdCOmS73ZVQICMBuTvxgEyvCgPgvtIjAJ1TRvM+ysZMwlHzYmQlJEdLrBPGcS9rGGPm8zeRBJAFf8I9sr2/Oie+M6T38WhUBz3Pp38k4A7o+zoiUgWZOMUKGLdN9ZR8UUar8GSwt/riA4Q96fOl/bJ6L7WcToVwqsVcUUj12I20VwVx4/iEGEvxXqigwgEO0aU2iukU8zjWC17Pl3LknI2V49ir1PCs5AU902dkOb9gigdPXnEIe7lvktED4fwKIDcPAtgf4o98DCcF4XDh0NoVfKM1sSOMuPV7I7LhSiRxPGmO19JZjt+XXOvuCs6mO8k9vxMjmXJPeM7XdcE7N2nXDiJwIU50jm9hHnTiMAZxCa6J9LF8/obb0HULoz7JIkYXT32zek9cC2VGNLZNGfevLivVozk+zFOzvg+iRPXGMkHvxSGGMOqQCGRvbTXwGejv1/EELL+OC1dH0yRsYfD9TyFOcxYRkkGv3w9e5F0dfk5FJtcgPiXGBnFdfQ1/HKc6wC50tFhJ5Z7IfditeyDOiFP0+iNMwprKG7IQqLc8hlHGrv2c1+62Mfr9qhlDclnb93HOGnXJc9n3IazKpv35f7MOabDPR+fV7ep0IzCIh1pRulKrjmB6waRCNEFMsjxwL5o9z8sC3Oe2MDng6Sh26rlEiKrYZBjHSnh1z75hRiD1U+AsJe2dFOBRPQb9ZNE7ydBfrxJ8fTkz5Fo+SV+DRAgV3txBwiQq72CA99/NVdggAC5mqs38L2/yiswQIAMECADBMgHigC55398sU91sQrB499YHhb9ESWplmVzSFBh6OHAeAYP6SXkdyd0cxgiusYMfg/lAjACOH/zlf8aQd0ZqAEFKFUhekA4SdZ3NkCWB4BcDr2SHSrjzX8vAQB4iTiNFRR6N7G5n4hK3JitVDz3zQAjdgAsXbQwfB3nx8MPPRiV0WdPlvWrGdn8+3PMczcPeQSZuu0C47zPFA6RHiwkaXI4UGt794DjgbOLDXnJmLERfBJcEqjTxWLPiMW4OlZUwGWgZmzm9TyQqcz0s61Z+24gvSb2RugA8HAjaOG10souWWQ0iQpXc3tVb/szRhBHERX0nAEsFDYWxAOUIL7gvWCeYMUQo5N4XTOQRwFW6AiJhaXGUJD3W11dG3PbjV0RcPgEXSmHDh0gh7c0gumnBEs57I5CYbYHNbh5+u2AGafJ0M8HRGgnm1sSwqLwRJR0F3HxJHBCvQgQlso184DXy2GpFSfGpi3bOVBycIVwuGbetdFtUI4aMDG5lwNZayze9dA2FmDL8SLoZv/H4aPHAUo7iblYFrYRMZSRkx9qUUkL0nd1XCQ+bQWKRXOIiY3gALX67TWQLHmoBAG4KQv2sHb42AmUbiPj9ySgmlPFJugigZTI/VMRb09JKuo3r/t0Dvq1qNtacGwcPVZGBNFMiLBixgLuHEg0HRzNjIF8xt84QOgMwKFzuF52Eyk2iFiGFg7BhQAN3isPSBOIpkoAKCrEyVBFpJYF6pMnjQ9vv72WSJNq3DorOIzWEWs1nLiFggjmvEkRsyrzdmJkjBiYCiiTCpieT8xbZjqHYX7++k1bUa02hDs/fH8k1ozYklz56EMPELuzBSCDAlKA8cmA1Kr+Vr+5OroDdGhYaluMOlySacKkyVFtuQ614yEUkJzyiecZEzPHjb6xONVS2STGggdtIyUcf79z/7Dw50+e41DaL3H8lyz+V/7Mw+j785L9cwkQY1w8xH7pvoLwn5+piYWqQxhLnYBdDdwLP3s9YJTXLJmCzjTUszNnUlANuXMakmvj1j2Qn5dC6QjKoYmMKshJ5yCfjvq7gnvUDEh7C+Xlh+MzMJJMcjPI07iOnoubuVaZunQgEFpQPKYxJhmkobYSMJIHs5JM6l6A0RQy4Y/y67JTKCnJUp8899rQyd8tKsomeqssfPQTD5JffR6H0lmUuk2UoEuI4TgDENlDefUf/sHvApDl4uYhHoe5SlBtZOkYAJUjKHfnEod0ihJY+gjI9B80qBv1/QIiqtaEVbdPCJ0XASTJ6s/mPdiDvmXjdj5vG2BBR5gBULhpzw5Kpik1jgrthkjq6rgT+FNlbR+Pqn6jMxxPx44d/XEmuISnCk3jrrK5znWQQQIUbxBNp4q0mPE4eV5/if229Y3RvVEIgJLIeDAi5FUIBztxJjM2jfTbvHEzkXQfCcNHU0CN80uQ6ijk2KHDRyGiiLJhnhFIGYEz7FzV+XAUl9lQ7lsq88ejHyoI3361IfYhZfOeBZIcGM5//WJRQCMjQixCjzEa3DYIxdEFQ8NYwDXnLx1DutcmAOzbwdJBtIlK04vMu+eIqZtOie6BPftixMp4XAjlzPWCWRs2bAx34TCooLukrKzfCaNqfh33QHJHQmjRHeNDxXtNkUwSTBPcc9xXn6nC8XEOEr44lg+3cQ86mSN10tQC5rbwHuznSAMsLADQ20GPTA9z5AgatcdD4tW1ApLy3odk2deSSmTV3AjGJUHunD5zIhIgswHEL6GY9j5erG/iGckNu97bF5/prNxM7tXo2AnzyksvEUs1EoJ/QryvuhyriaTzeYogIXO/8Vp7WbvGQ1pYaL5RAJq/O5S4GefBMtxU9m2M5jUtF/ZCG7voM5/LWnuJ15hLfKTxbr1c28O4jhoh9qaWDA9jGb8MvjAoRuBAYDO+k3hehnLfT6FGTyUO65vfeS3kjywIU+YsQi2/j7ievHD3vXcDgLbRo7QVUjCTcu9bYzZ8As97HWtWA5+9QKEDKutXcPhkMkcYt1eJ08YoRsF9o7waAIZff/tNAMyZFCYjvKgfGt6ECL6eouRc1sVB3JcElcjMLfxAorBqQiaF6IMA+I5U0rcD6Vv1zj7+bgj1jLPK3uTw5qHOkAqhOg5325RS+mbaTobK4zy/iJJLRxQCRreGg9Wt4RyMxzkI0827zwYhygQem9vuuRYgPpPiZ9aDDLq2KivCv/vyH4ZnnvpW+ORDd4Re9ijHAGAJUgwNXLI0lOOTJo4NmYnE9VyCfOOa6A7pxJ3y/Dvbw+a9p8L46VNjv8yyJXMpvSZWDAeLbhmjMlV6S3o6R3u/Ze/Oco38/QSIUN2AutJ0K9kVoFsjNYP1hL2PJdQC4MbnCOgKmio2UYDy/PPPxbXf13HvUsoaLUmSiYPAOEjJ05U4dn29SuJySnE26QZzv+eX+6sM3pedbpLyo7hXTeyPdOc9+b3v03/zcCRNmiCodKbmMF5qeHYqGbuKLvz+TEQn3d43HWCA6B2Msye//2zoTSuACC7hp/RG0nA+kYP1EJd2R/3N3/zX8Bd/9+lw6XReJHwn83N3QT7eefeHo8ClEQddY+0l3CPr4jVdetNKoqP2hb1lEIv8vDrW2HPsowoB88/iyPh3X/hSnKsPHyxjHsiFuCwPByoawqXOQexRWkI+Y7SN95eGi+iN3ydajq8vPNsaxhTnh61r3iI2rTV8eNVK1phm7nFidD6MnTQdMm8se9o09hgF4b997SuRqHZfN37ClLB9B6TqlJms8xAAdG1sokfl0V97PKzfsjG6Hfq7xDqi09ZYuoPMtTeuuiW8RB/J7DnzwybEOQmMayNMx02YzHPVjMuIjiZIn2GIJQanWBDeHZ29UZjAWii5pZBHOH4Qn4e/gtNqEv1aPMd0E9UhyjAii41BSMtl3WEtspRct4O9LzoudSBJnOlmyEEgc9MNK8NTEJnO4wsgC3RlbCYybOWKGyDzj0YCpZ59YyL7lQzmWLviHJfGUqVC5kqI6FST/KjHraHj4hRzmfvtfteEUbOKqOgxY2/tl/FRkvszIdtGsYe2K8+9huKflMvj7cj+IzH+TLbB2FOdDgsXL4n7IuO23oZwW3XzreyTL0Wi9Bxr+kyjPvl3dDQh8HItcM+awj5Qsk9yzB9k/FWSMWhcE/ea/lkyPzdGYnFu9SzQa/xqv+0xvmf3RD/54omSFBHkd8G78nf81eX9lKSIYjKfNXvOouuEn+/vdYU08Jy7B/W8JAHqWuCv/f4e9qSnqhFQ0G9Xynmngc83FCLtsYcfCd/4269H4tx+wMGIh/Jwfese6uC1GhA0pHBvhyPCqqRnroH9ma/th/IcpwNtP2uMkY2uS1IQsd+t37/x4543t40SIPv+Fw65T77j37occ0Xfh8XnPRnhi5//I5zMXN/kXNa0TNZB7inzdSY/37NSP7HU37ny/v3nv7Y8/P+mw+N9N+YX9st/7fv8WT/w6r5/oAT96m7kB+H6Xd0nGPjuqyPgru75G7j6A1fgaq7AAAHy/zoB8sven1zd6+vGjbu7qxnEV/G9KmVj8O5VvMZPvvXniSj96R886Nef+099khQW6B76Og6Mx94K4zkQGy90iJgVM3Q9HKlG7SM+YVQxYBexQh7kVG8NY9NuXI353m6w7e2wONr4pQMoB1U5ekAr4DDkIU2leCVl3x6up3FIu0i0gEXnM1DjGY9VAGDcBECjSjiPA45kCbhKJD/MOq87Wx5z7gfb1cFhpBggoYOf5WZeC7dl5SMhAPJibwZAJOCXB4ojHCITAYrTUOap5lWF5UFsJO+vBuW+ajCByCm8j2MAa7PI11f51KO6HSCvDMDQWKhpAF5r1q1HKYrzhYPhYTL0tZZLEnlgU+mumrP/YGfZIFFdAOke4uqJXxqHkyIRNbVFpB5CVJe9+uorUTGpTd/DnQekqRBJFqlb1juHLGWrwF/4EbFRM1Gu1dTGmKfZRIdY1mnUk9n3AooWus8jbstDm+6NeuIvBPUsd88EeO2iqyCBQdjF4dsooV0AaovIotYl0knkTTdqyUOHj+Ai6CGeoTGM4f3mUhBeQWyMEUgjSsxTJl6HA2QR99lBmA0JcJ4DrxELr1EoPo3Iq07iq04R+dSLZDEZK77dIM2XLoTf+q1HwvlTKOc54O8llmLylOlhA8TA6DHjyfI+HfYDCLQQvzNy7ISQjzL9JCRNM4fRLg9rkDgqLc3Kt9tCF4yHSO9xIoPEjhmJjqncw9jfge2+mb+j6i+Pe5AJoJTDYayIsWikjdnnlo2aE2++uaC7qkMdMu2tF8mi55qijM4CqB+HMvl5lOiDKczNIt5EYk0VpPE0klgvvPBCzGZu5ZA3BIB4KiRGBt+fRxF4Msq5TsinbTt2h9KJ1/DZGXOQY0+SgT+aaK5rASjtJJg2dQrk2QiejzOMwaNxmrr9ttvDRgDf9Sh0ly1fEbsoZgIM5wCAbti8NUYcbd6+M/Zc2GUiUZQG2N0AICYBIqghiebz+8ePjv65CJAfbxrJu4r54/Zy8PxJgnzz9fZIdiYyDiRB7PTp4j7kALhmoli1GH70aBSvgG8nIeIOUgBup04P13cUYPiSeSirITv37NoV5xGjGlT9DwFcFLCT/OjptOunE6IT4ERggn8uQfag28UF0hLOErXWisr+AtE4I3AdFfDPRiKujlfXhTYUiqnc2zwiUfodIB3hdlTcTa09oYFYnBdfe5toqzFRvSrY0k5he97QIURJAcwB0JYD+g8muqkFkKARYN5n1lLvdgC0QgCpqZBr1UT1lU5OADQ7AyhGnjdK4fTULCIuiNtobAOkLueZI0YF5W7JlLHhDJFZEoeXmBOc14xhOgKQbZG1SlKBoMPMvd43FeGSqYLnN91wI+sHUSbMS5KugimSqBuJJPrc738ozu3nK+wTIVKFa2S5rspYs9lVwO7cvhW1aX7YtXNbjFtS1TlvDi4S/ls6oJXFwik8Hy++9GokPrMgJDuY/0pKx6O03R2z7C8RYZUM2JgMePToXfnh756tiiW9PgN280hERCcQz1wC79PeAZdcHSApjJ9inodWSAeBWuePYoig/fREzaT7yCgX1a6uRXncM0kbuzeMfpMQsaPA628fwGIcI0ZgCfAuX7aEz9dLJ8fuSA4t+dD40HRcohcn2WVBqS6KKUShVEN+KEYV7DF+qBbASDVtCmuBkUF5KGqP4QwTMDVqzgJ2C8iXLF2O22pI2ETvy2A+Y0nJONaU43SB3BmjVKjcZcymQ3ahQNcBYmSbZA4ECEnyKOE3xp6Z+Qvnsp5mhEMHDvKcdKAqhwzjXgxlzEsQlOC2a6TEuhIV9TBU/WdxJVps7hjQBdcBIeB97VcgJ+G0LI0OvJEQ5h0QuIKZdiHVAJyfZe2468N3RXecLrAcXuNcwyXi5vaHERmDwpwZEwOLg3eHonfcWnQmFA4rCEmMsSqU8c6zazZsDZW4GRKGDKd8vA8wcRrkCnGTrHeLcbplQTZIQs3m11vWvUOET2o4A0lx9733xs6o4XweY3Yk54wuSnN+kqSHqNIetJWx6HboxtvHEUdVAAG5M5Ysf+zee3BlQILrmrEnA6Cym+dhMGttG6TbYZxUo7lmnUQntly4GGrtQCosCc+8ewrgLyssHj8mpHczztoB7hkDSfCmxfZgJGcTa5Ue/nFXbTgC3t/QWhs6AJTPkho0e04acY+jIeRGhFOHd0O+JobFi5aF21YsYKxA4gMenmtOCNsOl4f1OFY/+1u/zj6gNFw4cSjkEw13BsV5dnpBWLN+T/jhm2dC0tDE8PATnwkTp41nraoMT3//WzHua8HihVyPYhTxCiSIpOKZdy+l+y6HeBqJeO+385FOWd15xripPU9MBsgETPYZ0AXiXCpI7e914kpA2hekw0+CrJH9lcCqz5WF2GU8MwoFZkGQOE/EnjQIUskYRQQCsiWKL3AQHMLptHghHTCMHZ2odi+89Mpr4aGHPh4JzNmsQ3tR4BfiYNjEWnTzLbdHd0qMMWR+zGDevEgEYiKAbTsOvhdffQsCoj7cdNuHo1DGromUlMSwedP6cPjAvuhum38rpMQZOo0A1I3le+GFH4UVuLF8j0foX2tm/RsNcVmKSMU5ufx0RbjEdWtgLjxK9FsXT1sde4SMrJzwyKOfAuTvo5drL66F/ThEIFbrGQg4/nqZj/KYfxrZy77713PDg1+rRPgwJkwsHRXSB/eFw4zLQRAfM/j9xFHDw9H9FKQzN1Yj1DBSaSbPuKT3gX274v54wcLFsWvk9TfXhWU4Pk9BGDexx9qIc/nTn/0MJPoF5lJJiwTu1TFchMejkzcRsmMWxPhmiI8i1o5zEGhJ7LkLieuyNLyBvarjX8LCiDCfN90FxkfponAfpGs7nedOEtf+nCz2HSX0sPjvRly/nYgykvm8kvydOIiMYLSDRdI6m31hE+uaYibHoBGYCpV0qnguaIR88zzg3n37th3E6K2kP6SC+8t+jrk3wc4anud69o/+2/2sf2aUYjL7rTZ+Rgekp/fSdc34NffEEiC+Z8UjOo0kQdyT6+yWaNCVIPmro9r9dCERrP7Ze+8551MUz6RhD4j/2JFk54gOkNdef4M5anbsALHr5ByvrUulmXXB9cbnyHk3EZJD0sH35ZiX0IndI7yurj8/h2uca5p7qCbEUQqudJtfOT7GYxzr2z85zgnsG9sVQf7+45a/jrAd879nGPersduD/bfPZnRu8ns/v0Rl7Brh7OD7GgzB5TVwP5+C8yMpI5nrTBQWZ4SzkHup7LlH8fwdZb/Qzf69GmGITs4U1so0yBFGHOuG30t/CutJMmvzeeZnP5NzgrHBEiDHGJOKL4ZwPSJMIwHiZ4nuzn4ixM+w+9vLID/W8av+g6yighh1JQHSm84ZLiH83r//M4gURErn6CXCBSI52AFRFbvjLhNDAwTIz4MBfBAA/KsDoH+eT/2L+54PwvX7xX2af5uvdHXjb4AA+bc5aj4Yn3qAABkgQK5uJA4QIL9gAuTXnv79PsFRXSCqzA99Y2X4xDeb4wHHnOg3ULZPIRfag8Bw1MNZOAi6Oi0PH3+5yJP+BwA4gSdL+VTWjkGdtHXLpnCCyKslqDndSMcMXNRVRQBeO1D36VZYQC74OeIvJqNcbKBYW8V8GiBnKQdwbdqVHG4Pcwi/HzBEcPDZZ38YFs8YF1/HmB4tFSqYPFjp6DhIsbj9I9eg+MoF4DI3XGJCJWTM0UZFV1gECHDkWHRpVEF8FKMCFGiUdPAgmc372/D26ggqrSK6Yah55QC71Sggt3PYX7riRpwD+yLZctMdd9A/UBHV/H0AfnfddWcEJVVme3AwU9oeD0tEPdScoaDZonEPmpMhUGrJnTeGwvgru0RyeA+xAFE1mApWIqY8RTUBgniIVK3ZTDyVijWLuQX784h7MqbAmCcT+QVmJ+IiMR+5m4OiKmI7HapVHHLImoYaf8/unVF1ncohcD/Ac77XkGtjRj5YDEr5EeGddRs4yKZxKAyhHBBy3oJFMU8/HwLsIv0NgiQeXKfRm9KMQl5Azg6NUxSenzlXQ/zVaACKnpAKENECMPDya29wv2eGpQsmo0Azb5nyb5wfgyEgklMzw7fI675EMfXseQsAiC+QdV0IUIESHuCzAeDFgADL0lXSR9IFgPyUsWYcmCWuRuAWEHjNprC0m0OmZIjlvYIszYDaAvEZ5m/zmYtQx51Grdof8QWBx+HMw65f2ZBEKai5e4i4IJwhFA9DccuBc+rEcfSWvIJSfVooB3CfMmUa6tOD8fBt38Kzzz0Xc9db+FkZXKdpAOPZAPg5Q9IYC8ZHdIXDAOGjSqcBdrwXC7CHo4QXiDCK7XOf/1wcL8cg6nQkuVROxumhwv+Vl1+JSk9B+lqAfvtKJDvSUNp2cwDdu/8QLhlUqtxHAWujJyyGTwKAyOPXDQCqv/NAfvjd/3Y4kgs/Drn2oHvllH55Xnm/A+T9U3X8c4izQWQtJCMj9v2oQv3i/YXhm6+1xsgVz7aSN/aARLWxedjck3yUqOkofM07Pw6RNp2x30UfzHQAp2kTp4U24mMsdK6F8PMAfw2xKwIDvcbpAeIInhmBlQdZ0IMK2BgKe38SONi3oC6tkwyBaEukmyUFsi2PZ/zp514J58mczweo7iAiZ8K0mTz3+3CxpQJWzQkFkB5vrtkQ6pshCvget9WSNzOmQa6icuwl4iqPaJ921KK1XD+v9SXuVSrk32gAMWPvdHxc+Wq7kEOEz2aAsWt4n/lhN4DbLiK2UokcaeSezZw5m9cgV7+THHg6T1R6LluyNKq87YOoZ66SFHOecDwLSOn8srvoBHPlho0bw1JA/1LAT4F73SOHDh8EHD8TwZGHfn1Z6Gsm9g8QvxLSsz+2g1x8nqERgNANAEQC1el0OPn833fPPTE6xQiMYwCLM4hV6iaHXlBu+473eCa6ANpRghMbaLHtYVS/p5ij6plfLAE3au3B27LDf/9BZSRXhuI2MEteAkSQSwgoFdBUAoSMxZidbp/LINaOROZKIxNV49ottZbeghnE1mTyuqm87gHm2WOsHXffdU8kXixBN5pEVbjzjCCx0T7G/PmsDKNLSlWvMUB27QyfTqdNTU54DfeBpKJK4aEQ9id4XrMBZ3UPJqjsBVhq03UinMNYNlovk34FFcvHj5+MXQuNuNeyIUXa+e/2BBw8XhbdDTSvEEuFq4G5zrVjGGTetu2biOMCMJ2oI4/YJolb5u1O5r+33lwT15zlKxYTabQjdrFkAlLNIa6lHpLX9/TKyy+Hhbg5hkH+bKAfw9iX6OCyrJ1r2Il4wOJnQcvT5MerRC/lH0HiBz/6EC66Wlww78a4RZXJRj9eQ3xjAvPgCcDMIoDjXUcrQkX5kVCaDbg/C7LeiiWIrtqaS3zOwuioTIeoSu5ALc3YlLjevu9Y2H2iNiSkZzNn4QLtTzUJN9wgME2nCgTgXOIb/+Iv/pzYntxw6x23IzQZBAFTBYE+Lpaw5/I8v/LKy4gTCgHnS1G24/iDCCpi3l67bl245R7Ww1OpYR/A+lmew2yUyB/66IMxMusS7ykLoUIHa3IKayUXJpxjLe0BdB2EmKKb0miokXChc3DYcuQczr1h4c65U0N3zbHQ13QmFGbR/3OObqKodk4MZxOGh4e/sy/gJSGybirzZWrYypzMssDaxbwLLzS6IDOUIsL4+Ec/FooRqNftWcs6QGzb9mPhnZ0nidkqDp/9/KcgSQB46ytDx7mKUJBbFE7sriDaqzocq0FkkDY05BGjdLGjkevVSMdDWZiL4+EjDzwQnTrO0c7/SDR5BQAAIABJREFUzj2C2jpI7Q9wbdDZ4fUxukiA0h6Pi35OxtK0mbO4nyciYFoMuGtXwtp1a2KOfwl7r2bAWvdb9gudi0XqzKXxNUeG5yHqfVaN5bRHYRZgsa9lx5lkTBr3XHfFfpxwvTxTs+h3aWP/ojOxDMFAzfn6SJoex5lm50Arz8/q1WuIfbsmzFm0FJB8Zyx5bgZ0nzp5AoXhDThq6E9gPd2weWc4VtXK3mxUuOfuuyDEdoV3Ic0W0mvUgLtm4QLG/pSO0HdheFTaq8J/6qmnietaEOsIBjGmC4fnQXDR7cacbEzUYJxaVcTWlZ/GTYMwoZbupwNljOGsYcyzPPd5xcwPxeFVituN0mxlbRKgH8z1fuUvZ8fp++4/L8MVPArXzMy43ledOh6GATT3suYUQOJfgkRIhn4yenUT5eaLILBGjyqGWNnO590cPvrgg8y1SZAaFXTt1HD9loR9xK6dhlw9hpPvgY8/FEvQm9mPbdm6k94KiDTJL9YvI66MZpVAsLOpjQ1XM87YIsg/o6/sVSuCPDQOLIF7IODv/XNesORb0F73kKXbxg0avVfA3jkfoiTNwmz+kXhu0UEM4VWLgzgXZ0A799q9p6/jtZVcdm5thJR3XEmoOQYlIfy940nnxyzWAt010TnBumMXi7FWF5lLdT/oypX8kBSSMPPv6WD1jOE4dUzpzu0vGvdMgSuBvbWuMPcP/hzHol/dvI4/364yHSQ6ybe/dzi+R+dcCV6JCx0efTr4GBMNrH8Srv65e2g/p2Iu3SrZ/Hm++3w+q+cbr6muD8UWtfbzcT2MXbzE+zYySpLEzzCMtVink+4FYxLf/9VPgvzkTyS541fcL/2EGvHP/Wvu1X2uvR4KuLx3zu3+XhGUhJbEhASFBIhzv0Io91/DeJ6H5GUz1uzYQvzBtR3HnH6c51IBk+v4ENaR6N1AZKUYxvFjvGsy9yWd+WsI+6kq9gxeC9cnHeJOQO5HdGnopo8fhz/b/20idn/qa+ajG7nWkB+x1NyidEkQrgquN+xdPO+Dw2985ncQrgyD/ODMl5TB/NUbXbG+N51EAw6Qf3ZZ/5V/8EEA8K8OgP5XftBf0l/7IFy/X9JH+zfzslc3/gYIkH8zA+UD+EEHCJABAuTqhuUAAfKT6/cLcYDc85XH+sxet2PDToO3/+OsMOdz74Y5c+fjjigJb61+hwPPuXgAOVeNSm7CaDbt6aF0zJiY3W6+u+6PfA7ZY1HJlwDyCH7+4HvfC+MpMx8NgOdjr8rJ7GQt7pahDgfc62TT72Eoh42/oGl0gFxW4AuelhHvlAAgsOqmG8N7O3aQc87BM5usZkB9Dw0eAnSURJUSP2P3rvei2tj4B10JnRyI3KCbKSwI3ASYlUH0krEIxhcdgDBJBZgVMDImIpkDQEX5McrGiTFQ9cb36dyYM3duOAzYJiE0m2inNlR5PyK6azHkTgl/bzPF7zovfutLX0BxSn8GgEEGirZGDp2CWCreVHGp5mrApu5rLrqVMlWAB4sRzSkW8DIq5AJ5zPMgho6iQvbItIDP7JJ/FuD4AgfeBhTFghfjJ4wNm+gJyTJbGkC6GMWf10LAUSKnlZ/nvckC8FPpfQil7H4+76133h4BuKW8bo+EBZ+3Tws+4F8xSjLjIuZCQhhJ1UgHwEFA+z5IChVlpRBV2ahrzSA2f1/XifdgOmCkhyrVdBdqG0IZgNWUGbNjlFUG4Jql8evJrs/MSAq33ngthyMKa1F5J6F+nDCOKBRAizqUyQfpSVAFWUZxdNHoseEof0dAtLquIcZatALOWswsMGJUmRnKqvpaIR1GEzNm+XI6IKvjZlzpmOiSGQtRJClitIgZ6KrkPJzvRYF9FkKpkAga+w08QHtmlTRJwU2SRyxTEvq5UYUQJBfrwywKrncRhzNpEt0xB8oicLGVgubFKMOTUSiufvttDtIcKnHkJAMEzAR4zQWEGEL8VTegr4WwpwDtzgE0dpGzb1a0pabmcAtijye7eyauI5W1xqIYx7QIcLQWJXc5Y2ER9+vlV98IrT28Du/byLehqLWNxTlCJ0UngLeF7v1xXkURYFGlLegqIffbDxSE//BNxhuAuFTZz/qKUVdXDvGX/9KP1XocfJOSgH4hKv07qvp0SH354dHh688RWRcjE9Di86x7HR1/7QDSAh86QNogploBeLwfpZR5Th1L2TiOgkFcM8HwGgB2n01LrgVCJPUyVbvydzoppxWcS+om/oLPBeISalDGVwOQ9PA+dPXk41poBSCkGiB8+3vPhjrajhddv4oxlBemA9odPIQSeNe68OBD94YsitKzhxWFb333GdTzYyLAWF11NsyaPjnceu9doZyi0XfeWR1VzoL9ubz+yHH9ed5Xvs6WodSEjBLgSSBCqAz3Ugc/f/KkaTFCTnC8ByfUMNSrRcShzJrL/T3wHsBVVQQP5+DUEoSwe2gfqndBCbP2t27dGuNssgGFHJTbeV7tM/oocVVtOnuMlAIteu65ZxlLXeGRz98QGk71l6wKLJm1rnuiBgfDEJ49S6gtvbUnyL4SSaV5Fgsz9vIAieoBxlSCao800spneCOurJnXzI29JTkA8kkQquuIzOpibCdAdlmufRpw9cu/PiP83Q+JWAFkaoWIFlCTAFExnGm8j64/xoPPRJaF5ESH2fMgAeJYaWRs2g3h8yrAKPGssn0bzrQbbryJYve9zPuL6VLawecwkmpbBHIFh2ylteQ5YWjVP7kvPefzotL2bYjs5cuXMwdmhHch+JcRlSUZo8tO16AFsFlGgTA/tnGtdC0KIrcxnl57/U3cXbMYi8MBpzPDWzzfo3mPdXTWZEPajMRllAjpZl/SrGtm4+b6FgBmCq68qZDeo2LnkOuUaepNzG0b128B6L2WeWMY8/aG6PqwC8Non6GMjdN0gZyku0oHipnwrk2Cf1MgCyWLa7lOujuajWuEzJ6ICn0GQLjXxzi/m2+5JWzlmkksCDJNZv4ZT5TfeeJOLJtu4zlsQw1fWd/MfNkU7lg2J+zauDYWm1cxL+UUj439EvXMN0k4PQuIKaytZP5lfJefoRh++6FwBpfIXD5Dt/F03D/FBYsorz6LolhH0mZi/FJY95Zffx1dTjhguI9ZAI6WEv+IuC9dOsV8/qG4PHXy2BXmWrkJh9vDv7ky1B9PjqrzfcQ3qmbXsTMbh12i/WO8L+9bTw3dKZBXzuN1kJAXIAHTmb+z8ovD/vIz4fBpysohyG6bOSakttI5cOEk7hGco+d19+EuAACuz5wQ7vy77eE0pEnpOPYrmcS67D0NMGrESwgrluWH8aOKwlD2Ob/+6U+Hl5/6Zrh35TXhODExZ5rp7uGenyDO6qGHP8y4hTw6cSDkQZie2AM4W9MZDh1rCBcHFeIWwanFnHmxC8cs5efZdJJMxiF6O8XfRyH4ehi/9rSoDzdKSNJKRXy9hCvXRuepY1yQNPYs8YweIGJyOPsygeWoEof0G2aH2r694QQugdHs03RXKOpw31GBSGA0616M+2Q/s37zlqjdvoa5R7B6AnsJ554TRKMpTslkPzR5wjjG6LuQcXMAfAFbmcvtlTjC/JaRyXzCfLaL/c6KpcsgjU/FaMhHHvs11u/jxOQRfcR8I6EznTVzSDrf24QLpLeNzqr9ITl3bKjnHkh4fvPvv4FLJTd88tGPRxfdGAiIQclloa+OvisitZKI8jHuyujHkzh+br4VB1wyjk/GUDmgr26JDJxafYzbIydw3KQOCbuISGqiuD4TMqqyupH/nh/mLVwa/vFbT+EKUTiQEZ77i1lxvnj4r49HV8YPf39y+O2nm8N0nKOJiBWYwQIjLBQR7zaIsvPt69eGuTh3xrHnPYMjjMvKe8qnt+vFONfdRxxfJuTFwYPHIAUAySG916yn64pxZ0n7Qhxqw3FBXqBo/gcQ8+51agGchzDf6U5wPOuc0cFgT5iwsvFRus/ymfMkPO06i90X9sex17ZPxO4NiUbBcl3X3iuf7fycTPp8iMljPhqtO5hxdQYno3suTI/sHUohQ2oiYdwIcO4aoMvN6CedDu5DjxGFOJnn9qxdRZLX/JmEWQFzlcSL+1mWtviM22ejiymRudO9qtFa7p07WdvsKvHXujsl+3MhG4azV9Uh7fjUUWo0kvs5iRDn9Qb2e77+BGIP7WNKYNzPZC7W7Vt2QqeSsafT4/yoOy6d+d31zvfurxUSSWL4TOn+HsEeSAKjHsKxgPm1GCGJcW1ezyx+rk46CXYd4hcRIzQwd43kOZJE8dziZ7dDSYJIi8j7KZCfNvP7NPvVfzj7yd/sJ0D4b5D/noF8Hl2rfc67mK+v9JwYk+Z/85ql2hNnF5jXjvstEdMNaSRR6dyQyxxqPNkR3B9G/xpRptM+jeda94tOkB4dGu5PvA8K0RD3XEC45L1XXGOMXYz24tfR4cK7PvCtfuJj5qMbforu8RNwz+KBSyKDs5ejlX2DfR/2fmSlwSL3pBOV9iGEWPQGNXdz3wJCIOZwxkXsmbl8ff6lCKyrO+D/zG3tL+w/XC2AenXf/0EA8K8OgP6F3Yif64U+CNfv53rjA9/04ytwdePv6p6/gdswcAWu5goMECADBMjVjJ9+F/HP/8X4G4jA+ieXb9CDf/tY334OGZbwSgK8+adzwr9/ri8CeBMmooYm59zol2efez4s4iDXG1BwoYDOjFZpDvhY5M+ehlCA0ChCoZTFAVpAeiNK1JtuXBnVtQJaqp4K2ZzvJuLCQ7MHHp0i5qEfRZk8H6VqBYfwPgA9o690hswAxNmOu0LgaCKA4KZNm8KM4RkxH1vQ0IOEB78WDksVkAnGrPhrnSg6Q2Im8uUDiUpnVV9NkBfGqQgqmMUsYDeK92Fpor83U11167Rp02Omur9funxZ7JoQMBg+AtCWg/l+AIdp06bGw5vRJZIdiyiiFfi1uNQ8dyO4/P4l160IRyFVJpKP3QBof5IIAdVpo/25HGKOcP3rORxbJG4Wu4rtTVvoiODAsHTZ8ngYusDPb0UB2gnArVIymQNu+bEjqMg6uJZZHGpHhF5cD7U4aSyLrgHQVdGVzzUX6OwCeK7gAJwiIcKBNRtCo5n3fAyyYMWixeHg3r2xaDsDsE9XRCUZ1sdOniZKRfU7MTq8zogxo8PB8kNh6owpMcJMQLoG4OKO226L4Iuk0mnVzAB2xwAsjM56gTidUaXjiG+6noNbM4pssurL9nEgygnf/e73w+233sl1QEmK4rwRYOltelZa6B4ZR1n9AZSS3RzcOnnoCwEFGznUdnRZ3N1f0uo1ljBL533oulBZbkRQHaDfaAC6I4cPAbQOj2CrsSm6fQSEBBQOoWY0NkHHgMXbxkxI6KQBDidQ9D2GvHgBhOKhWeHksUNEsgGoACKPGF7CIZmoLVSax3HGjKZPxqixXYBI9qA4zgXupwN0ZROFlU7Eh70gAsBVxGI0NuFqIIZNMkBww8x8gcskiJt77rs3jh3BxPcovhUgHcE1VQXsM7R+8/Zwlgz0NnCxbPoa9nPwfezxT1NcvSOCKJIfLYzxXK7JaZTRRmYIFpsf/7sfGx7+vyfPxvg1MLWf+fXTBMgV8qPfAQKwgQNEBaITcS9gzCDGq86hz98HIM3X3z5zISo5dSn4707dAH4rh2bBesHjTlSq86ZPCvkU2HYSf1UAIZLGe1XpXAf47vvtB/dyOVQTEwIoJSnVzRzV054cwfU2wI7TgKWWXBdwmDfeIQ2wtp5S4jqIzo3bdtN3gLtsxlyi1EpQel/LdU9hPlkTVr/zZvjq3/9jzFXfwLU3UuXZZ3+AQ+macPNN1/GMVvGZ+sKQkn9KePR16PhoD+9BPApAdxHV1sJYMAJGYvIShGE5ZNQYxvtBAO1DuHkKIHOupcdIAGQugOLx8jLI5m042nC/MB+IJexl7EgeGe0n2LOZIuPFS5bESBHJ5/2U7GYxJ86lBD3DPHBABMGi3UQ+jQPkvmYlY/NwX3RFGRVjlJUg1u5de+J7y8DJcR6w5wAxM4MpYL7t1lUhB9Ln0qkT0YmgoLMbsKqI990G+KTrYguxag+gfs9AtVkJGKkL4iRgWAf3uw+gqBpAupG51hiaP/r8NeE7rwOICXHz/KlytZQ3C9Irlfsq6WBsVypzY2JvRxgOKDcCR4YEWSekif1LxRDWmcyvgkLVzF32fNz/kQd4Zmr6I0x49tdAtBcQO7aCLpSUggs/HsM1ZQkx4tBepjrel30ogjq6ZApZl17GWXHLzTdHZXwsBGYc1QPiJfMe7UbqBPS6wM9JAQAawnU7eOAwIF8d80Re7AkpYx7q5DNIgBw9icqW6zxl6kyeMbpERpaEk7gAa+vpD6EfZMnyBbhARvM5OiPoJ9p8EsfY7l37AdaXEo+XEl2NS265NdSTW98D+WzxuVFWZrhLVu/a+V7s+DgNwC/ZPYxrI+Fvt8dU1sRnnnkmfPKTj8e5dt27G8L1RKOpct4GSaRK+ADj5b6P3B8j+XxWj/OcSEBuZE0ZkleIoOAmumrq6EPhfbMeLSda7yjxgyp0fZZO4RApJM7rxBEcQ2blU/p9lni5A0dOUsKLU445ZD4ugV2s5Z/5jc8yv7WEI6xFlq3nMPeoCG8FxJP8WHbd9aEG8HEHTsPxk8bxWXDU8dyXHToc78FiCu1ds0vmsm84SW8E12Pz5s3x2glqSobafyLg6xw0uPtiqIYgz87IBYOjl4CuBqPW5s5dRMfQ+fDevrIwiZi3GbyN9M4GLGkV2Dc6QvvgoZAbqJEBiGvo//it546Ekz1DAOdwlLE3MFnP/cKiFQDSOMBG5aeHz/7aYxCabeErf/WX4Rvf+Kuw483Xw/zlN1HcfjH8/VPfZt0qCA9+eFXorIP872oJh3GADepMDdveO0e/SHI4hOskvZi4RAD7rFzGVnYKRNVKwHNisugqMEYxrwCVOs9zpx01zGvJrAO6NYp5PhzD3YKhKuz5mW1cmy6ufR17GAkk43wEUFXRu+5s2bIlOqoWLljwYxW9xc8x4scSeRTnLZ294Tj7gJsYA5It9jAYc7SFKM9i3stiCDH72KrYf81fOC/UnjmFIymHOacDkLWWZ4gLBfZ5EUJuPM9DM++lDOHC+Ckzwitvrg1tqMGzIeYnQibkMIamTSohhomxBaF2CDHFuYa+sPfQcbqH7qOwfVO4fvlSiN/0cB6xgnun4tnsw07i4rScGQeWr32SPhr3bYuXL8JNQ/fWaB0EkTZiL0fcX2dfOFV5HjIpOeyBhEhKHxq6E5hLEiHYIMGLR5aGZ4kPnTRlfHjtP08L9/3Jzuh40LHQxvxljN7Lf7Yg/NmPOolinRhOHD0chtNPcseileGP/uyLYREumBuvWx6OsZ/IYh32WmRlpUI+UuiOO+Shhx5iH5mGQKWJfVoz82IHsZS4PHmWi4kdKxlbwr4LdzXk1bZdxHixgLs+z9CpDLmsw6OKOdbeDGPu8rEipbD+vbeLyEwEDjoefAZ2vreHMVMQXWAJzFVncTBLOEo+6ADpZX3NgeSBJoT0wPFTkBsmE+GVyng+yxwgmTEIV6+OkxqiE43R8jwlOG70U4zkYj/s/rab6yshIBlwJQ5K65duV/s+3Ou4Pkl6+PMlJxP5x65Ax6R71Rzmk+EQJpL8gvg+50a7SXw4MeYyVisreXa4Nn7PXmMKIV0EysshYBYtWhKJcAmP22/DbQ2xX49LWDHSbNZCYyEVd0gMKxaQPDD+z2s1BLeec6bOFAVOPlPNPC95dHNJSq9HcKQ71nVcIkQCyOJ2HZPGdo0dN56+t5P9cW78XsFK3BtZ5PdTX+8/krov+gmwf1kS4sUV+zC+ks/t/qW/V6S/TF0i1N/7/p0D4s/hr8c9lqOcPzdi0rVd160kva8hmGBHjxs6CRAJHoVevmf7TTogidtxERm7prtF4UQme9xWuw5ZL3x991oxTpF/XLvLvnN9mP7YhvgJr9A3P6ZxODz7zEUQY5C9KRIgBvPxv166PfokplM4V/SG//Snf8P6qosfkjI9B3IVkv9Uf/RWfO0oOOp/5ff/+uoO+D8/NPCv/c6rBVCv7vs/CAD+1QHQ/9rr/Mv5ex+E6/fL+WT/dl716sbf1T1//3au8sAn/WVcgQECZIAAubpxdXX7owEC5Kev/qCPf/2Tfd//3tNhLgTE1q+tCo9/ozoqiXOH5gMUro0Kog6iUXIBRlostUR8nY9S0IOzAHQD0S3Z5P3nojJV8VuFajSW37JJtmy3Xw2eiLKVQxeq9CoAPSOhzMDXQXGRQ4xuAl0gAuoqwQ+St9xsPj6HGMF1FbMeZgSEe2oOQ4YIRAL4AQJYtF6OgrgWRZv27ZFEcOX452z6dWE45XRzgHGTb8nyhfMUiQMmuBAK2FvaqO3cw5vdCS0chj1QSVKksVk3usMYGqMpDgFqWg47BeBS8MDC3e0oIVU1GSEzlDiPTgpgq7Dm232iKtNIGEkewYp8yBo/r9EtZtxnQMKo9PPw1QlBobrKbgqja4wPOXk5/34JSktVaG+vXk2/x2wOu0M5+F2IxIcFokO4/snGNgE8pgN69QCaSFAIXum6sURYwqWZvoTD5SdjtEI+B8ZmDktDAFwK+YwVlKAaD5NG+bG9Ac2t9CygRjwPsLt+07YwmoN4A4ROF3EWy65bGiNt6nkPxk1NJo/bPgPB+kY+5979B4jpmI0aMoQC1Jt7cZ8sXrI8fO1v/0v4+MfuZixkhrWMrTbiVTIp2r1+5SoO1B1hH86KZiNjkBa2cWg0Q1sXyDjue6sRNSize4ma6GBM+fMs3HbMjeC6Cgo77gRxHEf7AYdbcBRNQiFeDNFgHrqxDich6yzntfdDQKn6fF1U1nogNE4rlZLvXuJrdH6UUBJcXDQ0VJ84QnzP4FiSnJFGhE7usFBx+mx8PxaW2sNxgvepMnIkgIeZ6V4T+yuSAB86yFyXFDlLAXMixZDnqsixB4S98dZbYszDV7/2NUil6cTV4DZAhvwewKIEncCcBavG4lh0e4Ji733HiX5JTAX04ToBFJgXnso49TMIGsVMbiPf+Jx2VagOFvz648dKw188VQmG4UH1J8rEf8nt8dPl5z4rkmYSIIkU/vZCSkTghMgpCRVB+14UrGZnf/HBgn8yx/y3Z/vjLBL4/CqJ7Q9IxUVSStEscCel9PlhmOMYMMcM6h5IBeOlBPgsBm+oraZAl3gviCljzS5dHBwBuxYUyd7fkahJpzjPIDMUJDfmrh2SrI7yzS07KFxvI5M+B6Bj8nTKZm8MGze+gyMpk0LcQ+FOegqMUlFVefDA3jB75pQwc74lnf1f3/qvr0J6khHO4X3OPJxYfO7BgwDPIdh6UdOPpVz99J4DgPlkt0Nu1UEerFm7LowCNM/gMx2h1+Uu3CRjiU87Wn40RluNA5zft3sPr1EXVl63kjkqPbz1xpsUeS+JgK/XcB/Pj8rUSubLOt6fJePG0hjBk8jnbOF+vvTSizEGaub1AGJ1w2KUjsCH8RmtXANBpMN0+aQBXguAdBG3Ilh006oVjAtEmowfsPEYNZMOmXYe94HkahGOh7f5DOhhUfsvIFrtUlSQ+qxYnmt+vjn7uj86AG3qcBz88b+bG771ShMgEcAXwFgPQJxxLEZgZejaYexIdvTi9MkDFDXecDSq3KNlh1HQl0bCPIX5ZC/XZTagoIWs8+bNDz8CtLSsOYf398wPfhiux1nw3HPfD5//w3tCX+toos+q+KytEbzxS6BrD6SPDq8xXOejkJwCbKs+/OHw/JNPhnseezS0APr3MGdJCiczbr0G51Bau0aM5b7VQXwcISJx4qQpRKnkErmyOxYRL1m2DEKXUuGzFWE969HHHvoExOVO4J+ECKSdqTzF2G4Lk+l7mIbyfRDPyhWX1O73cGkA0M7hs+VkEUPCGtfBz8uBOK0A6ANhjM6PKqJlVOT2+hzz3lyDPvLJx8JBCBGdUUuXLomxh85jw3HK7eTP0yG3xtLTNIHC6Bd+9KMIoKnYXnXLqhhV5z87dm6HAKuOhdo6kebj8BOKe/HFF8MtOEeEtSSrdOMMYf7ZiehgDN1ExvYZSZnLvJjCOltxtia8vQlFNgr3/mLipEjI3HLbrbGPaQMgernrDvNhFxPECu7dWADGF4jwK2RdnjV3FmvBDu5PWpiJwKACp2AVoGwOn2HuHSVR+d+JylyIcR2dR6rLjZ6rAdibRLfYCNbUnFRI3hoclkkULwOKP/ujZ5iji8LyRdeF8iMQeoB+U0bkhYxGnI0nDoaE05R7ANi3ZZSGigtk0nc3hX0XesPfbLE0PYTCHJTV2ZAvlyQIMIzAWbEkhscemBNuvXk5joPB4dvf/sdYHv6nf/IHMYrvPHueN9a8G8nyu29ZEdK7cBOdPYYTBbcPZSKHj18Ipy8lhxfWEbKFiWs4xFwa930iZMAdH7qBdf0o8WyvUSifzzo5I5Lfqr2zIRr8aoFQcl6IvWvsTVy77EhIgRA4SGyjvVjGE9lbJiArWawTSkLKHhBBZwkkSRFV8v2xnHV010AKAIAfId7tDuI7dZHVAoTrotxEMXofpN1tq26gT+AAUYFF7BGGQJDSQcL6Za/VJTpi9u4p45nOCPOIvjxChJAO0CZI4N0QT6k5+cQOEt8DebcEYqO6+nRYOG8qpCdFyNn0QVyoD0+/sJZesLTw6Sc+HTYSfzWFdVJH2gVI5+8+9Z3w+199ItQdoPMNEuBSLAAvR/iyLfZfVUDKZBfmhCQiBAtwoUyhP6z82En2S8RB1TZR9tyGA4SIOgiP45XcA+K6TrO+jyidECpwTY4pHRme/f3S8KVvs9/k2RMsVlhylutpT91L/2lJ+JPv10HaTAgZrN31uI36cB/esGIpLqV3mXvpZuGaTsN929tLvB37hOeeg4x87JMxmnQwn2v/wXKYNPbBEIZt7FNyiOty3qhthATcczADVCiHAAAgAElEQVTUNLAfwCVSB/B8/cqVsatiNHOVYPsFiGuXZsvR7VUynmkU/+3V117n2V8KWUM8YjsEMdfRdb6JOX8oe/Fa9tNGSLnHsJy9/VIDPT6doaQwL0wbNzoMJ9arnedTYtlIU+P8jNKSuDVCz31mYfHw6CCVfHGuz2Lus7Orm31Y5+W13X4fzwASR1eioyRFdKfYX+c+wfk/m/2jUYzDdLPRUXMRoYlOVsF2u6kK2I+5L6mC9GpiHbdLyP38i7jE3JPnMt/rdp5P9Nlu+ltOs9e66667iSU8Tg/V4EiQKh6y36mfTAmRlLZrby977nTmsjxe32uig8I9uG7YHgieJPaWHYhX9uMA1uGi+OEYe19JjnoI6IvsIYYwNtxvW9puf5Z9SpLD/UTHFbrjn9ED/fuc94H6kSe4TCNEYiT+nkmHs4TXSgIklqN7LuV7o4CA3xtd6n/3GkdSVFclv+7k/fvs2dfl57bLpxdxiCKwMxBqCqVcZyU//FnNkFAt7Pn7ILOMN05jTHVyr9yfRocZ/9NJFvd3XMxuvlcCZManiLni/fgJ+yRvLn9F5zB9H/FrkCXxNoxIgpj2pTtGx2cO28SM8MTjX2LuSmF9xZXaLeVksbxCnv7C+59FgEjC/J++ftUA5tX+/Kv7/g8CgH91APT/8eb+0v/jB+H6/dI/5P/jP+Dqxt/VPX//j1/agY/3S74CAwTIAAFydUNsgAD5yfV7v4Dmyp/+316fQSt/94a+bSgHFy9aFFb/5dJw05c3E4FEFjMHoTffeiccRv1aiDNARXGLCmz2uQmAIkam2Kugc8Qi2wSLb9lAt1EqWchBZCgAnmCKBImqROOuVN+bv3uaPo5PPPJIzCWXrKgG/CzikO8BziLvSwB8Z/k7OjpWAnrtBcxeSByQBMr4rH4LdSlxBFrBO3jd9WSIq4JUCTqPuCoBNyOgLFsVGjPiyx39WYBVt+KJ/HddLX4mDxcVHHTGA9SotL2oawPgzFijBsCoqfSfGCl0gPx4Dw2VZ6uiGl/Hh1nmfn5V+xI6KhjtArEbw2iv4zhaJlGGbcFoMUpkD2Mq4f0cKvsOcAizz0GnTSuHsmYIARVob72zhveViqoXooND2VDIEg9iF/mZ15G73lRjDMD5CCSdPH60n2gCnPUACCIRGs3q57q3AvLplvEQ44GoBXJBVbwl59dxoOZERRdIadi3fXsEubynRXRb1KNiHzp+cji+90BYvXY9vR8jAU1OhBKUddUo9petXA4QdAmyqQj1MpnXRDft27MrqpUruG/jxk+I/QHHcZD843eeCn/yp38Wi+d3Uxx7yx0rw0XADkGHg3RXeHC678GHQ6PKf6IhqiGAaiBdzljQymc+AvA3c+48iBh6VFCftxMfpQLScnNLsS33HMX9iVEdHCHHQ0o5Hl975aUIqpZyUC6M0R4ZxNishmBBsQ+hlYDK0Vzkg2UoRrmfgpgSdQJdaZBJ+QC1I/NzUIJm4TqAwOCgd5EDfAI/PwtHzJlK+li4nkY6kWEW1fAdllpCFBr1MGF8aXQRJCGv7wG4T+TfJyzrbsVZQCyYB3ZV0StWXh+/9zW6dgRCluM22rJ1M+N5eMxnNpru7jvvjJEF21GRn6qjVLuiMiobF9Ih4ffNITJN8kzgRFWl4MY5SLgkPozKbwGw//CpceGvnybgHgDhCgFyZbL4WZPG+90f8deQOQkJ5NTzrMdMdhOxdQSY7GAeBv82Bk0Qvg2XzmDuz+98jEiEy1//8HozwGkt6u3kMAwVeD7xbWMAZ3IAAPv4njRcLHYzdPO9fukgabsMwCVQpOvcMGhwcYxyamQ8JHJ9JwFGleB+EuA19iWDZ9qYtIaLzDenq4kcE1BNIpJlCATITRCMVRForAL4amFeKMFBsf/gPp7fkWHRUjo6qnMYUzyjuBIOAPA1NwOMT5gc5t1wc7iI06u2qoI4mCZ+5liAfqIdcgtQ9AO6QZKsx7Wg+r0dhXA9UUk9CT3h/o/dDwCWAyFD2TL3c8TQorDmzXdinJMxWAmgHxKzPqPDAYvOUNKtKlmHhfFoWcT5DOPvTqQPRrKRB4+OhBNEw6wJH//4wyGzpCVcOp0KAIUyn+fCvPBkxmMVMUmpqJKdryy7NU5mBDFxk2dPiZ0q8e87JwA0tRr7wb8FXSW07PsYMWoMP3sokV0H6XEYH3scTkDgZeIgMErJMXsJsKsRoHUwROsXHhsXfrC2P67DmA9Lzn0mcwAMhzLHC+Qaz5KNA6IQUFDF8lHcccbK6FirhQRf/dZb4ZFP/1pYBzg8beoMAP0Xw8MPfzwS0W+tpqy+qCDMXk7xde1QlMbn+8EmPkMeBK7AWzmA+tgxpbET47577ouknZ1KAvVGDukGKyRyp6erHbcc45jntZbrVAl5OYQugenMfXv27I0xcaNwyFgavBl3lS6vWUShtTF3bNqyPsZLneZa1DFPDcXlZjZ/cyudNJQnD8m1d2MGcz1EH/NKE6DiVpxbaRCnYyHCRzCnuE4KTHnfvbYnmY91Ue2GbDHuqhxAbgHr3ejRJTG7fjfE0DKivAS1D+zfA6k7MRa0/2/23gNOz7O88r6m996bpo+mz6h3ybZc5F7BYK9jMGATCGy6Nz1hyQaSTWBDQkwNBBt34yY3Wb33PqPpvffeZ77/uUcyJgvyYpmYfJnxT1aZed/3ee7nrudc5xzZlckeqANSfxEKkp+89KID9RSIHgsRPMk1CCSrJ1Ojk0r1QkiEdADGKPrq8bJaK0NJcffd91gZQc5RgV60gRc2dE0AnyjbMnNdDs0cIK/HBAC45wRr3ohBOxPsfA4lVRVKkmXMeePOmjIcsFFFBE88/RSKjx4UV0ttCcRtHdaNszyHLubOW++8xY6dOcgcFWp5WdjbkPUSDVg6wzyaey0kdiOyDfAvVTkPMlaOQ4SxELp9Rz2Kzxsphojw6mb+TjebIMSYPvDK7rewYCy2rMQMqz5fiRVisvmNY8fXftoGTx228FaKG+jT5waDrQY146J4b6vqn7YXasgLqZq2krQgKuWjnRXQEODsuQYINeaeH3/7c4yHWfvG979nOUtKbBAQ8e7bb7KUEGwWWR/+7K/+1j71yU+xb8iw4QunLWiECv5zJy2NvlLf0GnVPXP2/RdrLWxRoKXkFDp7oyXLCtgPxKPw2gkRdIa+E8kcvtapZkSGKFtGz0ogoPI75oFF+jdtq/lBioLTEGYqBlAlvQOU6ZPaA2k+EUmexzNW3blAXxWHtLEX0Jwgwkp5XMOznii5WslmW+syR5TtofFXVYF9F3uKpWSEac3KIbtE4dkiqxtrq1yg+SzEcl1NGzlEjFmeSwU2baexK7vx5tvtyedesUJUOH0TWHCylq5HMbF33w7LyYi3tERA0al+xbnYs6/us/s/8QiqgDF75qkn7O67bsOiMMh+8sSPnK3P3Z9DKdoQ4tapNvYAJ7DN6u7pt7s/8jF77LvfMx9ywLKYCzXmZZmnbDOFpA8ynqRaO4hqIoFn0AmQvQtF1BTXGYNl2Czz19Y/LbH/+cYkBCRkE4B2E8B6H8rbOvalymN4+a832Se+cow+BFmHyvXYkQN2y5br+Jxg2wcB0gV5+tBdd1oo5EggxRfnThykmOU8SsUY1L9rmW/87dTpcgo0gIVZD2kubgPol+KJiios7iBl2vs9WBsgFtmP3HXX3Sgs+iG/Ap3Kz5mh8YwbALMDmDelQvBjnn7p5VecOjCPObG6tgV1YRXvCeHAs0tGlVvFPlrFAqG0o/YvY1h2BkDAao1NT4y2QtZI5YDUMa9MUszk7LYYX9rfRvKslC0nm0ORHWEUd3TR3vwYiqo2V2AhNYiKZgTMj2PtFyTLWhb9UIqAZN8kyzapagXAK6hc649UH8pXilbuDutPA2SLrJkqaylAQeGcn5/LfuxN1rVs92sUVegRbG6lXkxiDMcxR4mMqYAA0xq2grlEircZBoTyoaRs9eN69EtkgAiOJJS+x48fZa7DApI+LcWvvq99iCMRuIccMsH6RCAxJwUpp4R1Q5mAem8vqSTYfxQUFjvLSBVHBbL2yJZWBQV6PrJ2u0QO/LSQ5CLNcZHw+Bllg/ZGl2wL+F02VFobndqDP6v9JJEVqaRCLEeGsPHR9elntAlyqkoRA/Qpf0g2P9ZyqWmVxeGJMlaFO42QgyrEktpZhTMi0adY4yYoWtCz0PoSQBtoXxPFnsLJcvnSM7ukWjnz/fVW/On971A8/9f+kL265xwVcI7ZuUSAiASZzwGRAsSmIW5HUD7FZtn1m2+3tJTFnFuwSp7G1o1xMgJRuECAvF8Q5NcBwL8yAPr93vkH87pfh/b7YO7kv+67XFn/WyBA/uv2nA//zhcIkAUC5Mp64S8L8P/spy0oQP5963ukfyRzTkDHkW/eYPd/rY5DA8HMADOqFH9l62uuWl4S+WSAZFWOtXK4EPAiAEse4DpghLEBlxXWGGBLEiGniVQkKdRcVaXnCXiWZVMLJIOAKFWD5XGAlXe1JOxSf6iCaRme1FWVFQD3nQ7o76Ua9c7bbrMd+PBvBiRWcLgsnbz7GtzvoXymQPflBCY/+fjjzi5rGUCFPOel/uiXZRWfJw9iAQL6Uki67lXV9c4PmfsQwVGDFUkxFY39VDtLwaCK5zoRMEjNFRLaTLWzDiIC0xZz7WUoONohOfIBm+TXq4r0efsrb8ideg7n4ZA9NVaMP/ogBw4RJAppF4HShWpCcnqBPKrY18FK1gP5hEsq2FWH0T5AsyA8pQVyqeovC8BLleEDHDTzsBEZHgTIQWkAksY9neGzV9KObc4ySFXyPQAekYAmzRykZbXjy2F6hPbwwLP+2Oky7DGoulu5AnCSwEnIp2GuPweiRj4Ik1RdyvqgBX/tYID6f/7W9yAo7rfDBCMPcR8JWCqERITQhkjZOYStwTJj4qKNjSqvddbzB0xsBPgSsTTG4euuj3zEHbKefPIJwk9vdlVqCl4d7IfwICfh1ltvp01CqCQdBXAtJ+gbwoFqV1/A7HKqVT2oaFOAqB+kygQHKVcdqUp4SBiwKGfREYGNkh8EWhAS/3yqShWkq+vS4U+e5VL9VEJIzQDi+6j6DVAsAjC3HEApHKJFBMMI1gDR4SGWjOojPNDHAgET/ACxBdj7ACBMQiQggHDZF6oWbAc0HqOyXr7cAi6kFpJHvw7fOWTDiPTwBQAR4Klslko80oODyKYBGelDKdRJH48FkMykercKUFs5BZ946BPOykiVu/4cxvdh1eDPwVxEoIdvkB0DuNy5/wgABVXjeFmH8pkdVK37AS6oWM9dA+NQlb0KHlc+zAR94s8fyrJ/eKrNhaZfcrF21Yc6zv60yO/iSBEROV+lJ5BZv9x/tMH0LCC86sdlwwFhpt81urxpTx2mRdo4wo1/C0MVJqs72cRJffDb9y9y4/CHr3dbPCBoBlYwXQ11zqN8SWG+tQNyRqN28IZEGePnZdUQFalQTw7zqAR8AHx6B/ztKKTQKPcYwbPKAdyJQ6kzQHuq3ZUP00yfqqpuADgHbMYfHmzLKTRS09PshltusEcf/X275Y47Cc0NBWRTRkKwXX19JGMkEZKBsE5sRHogkF4l9B661B546DPY9SgImADl+gqndlmUvBhwWyQPIbkAPaOMjROypOJZdvd1EYJ7wm6+/QYrWlIA+NtNtWsnwEM0Fj6GJUyvs6zYtImsBMCVcRRgqYB2sv/Ztx/yC3VEA4CMrFGysVLrZnwKmBHhB3th57AK0Wfe9MAy665CXQeIpUpwVbEq60ae7tWARKuwFzpIbof81BXoKnJtGBJi3oecrAsIFhF2rQDhbYCiygqZQrbVhBJBuT0KW357zy5IKQK/qVSvQD0WTFD2MHZ1IkSauYcxQJsu5nRZ1H32Ywn2w1cIqaZXaR7yoN9HA7ZIpSMiWtY6/gA2PoxTkY0Ca5RtIKL6HGC3AFzlokilF4t1106UKHcCEqrK+Ctf+Yr90Zfvsf5myBTIXnm45zJnCfxVJfs4pFk5lnAx3LvAnxQUEgKR1C9PAdIug0Tds3uHbdywBkBuxIWTi/hpBQSVskvVytkoKZQrpLwrgX7f+/6/2uq165x6LgUyQtYrh44csnzUC/GQwso6Guf6pebaQJV4fWMtVcfBVlhSwNzGmHSWMJ1UsB/EFisbpVocBEikTTAepuiUWoM0N03y3M9DNMnapAvQt4j31zNL5TMF8ioTJhcVnNYfH4UWaywy7qQKUVZUFoSzbB01/4qcmWBNUtZEReUFBwLKOkwKxmBA7OvWk4PC03hh214Lgry7/sYb7dWXngcs9bb1q5ba1ldedMqLKKz+VBDgSR6IL2M+LkAgl6e1D3pSyV7u7JlO0q7Kx/IHJC3muU1ABjfQdyohy7sBV4vJmWmFyAsGLE6ClJlj8ly+poT1tgKQOcWOA1gnQCBN8OyKrk+wyWrsCCkImIYAnKB9hphLT7J/GIL4URFCE2tpTlaylQAEe5K144PKqrK+zNlk+UwDzo1jL0N/rD22z0JGqF6nOCBmCGrYI9RePTtoA2CIUcGoPjLCrXYixb7z47OoHJjjgxkLzLFJqRkoO87aY3/7O3bo4Et29/2327efftImUB3WNnfZDZvX2iMfu9pG+trt8SdftM898gUC2Ecg2s3aj+2x0Y5GSK5EG1XGw5in/euzp8yftcQ7AjVSc5+tWLuS+2ONgwTyYBxEY+e2au0q8w30JbsgwGVUBCq/SxX1PAP1ac016tOag1VrXc+aE8D6oH2D9k+yb5LVppSzUlVpzyVFTxzPrp/9QivPQ5aRKrCYpX8hRbEa5pYMbEKFgUoxIpusPuaoEebQxZmptnpZqU1B6I0OYI8D4N0HeSZFbzT2S75hSTaMgrGf/d1TrOcKo77uhpuwnPJnrjhsHgSPx2ITes0N17J3e4PClgDusZS2QRkE6H/oaIUlQGDV8Jna92UzX7agGv4BRNNf/eWfm0d0p82NpVsXY8sLdeXBw8exocu0vMIS+4svf9WgcskJW+T2qYWFEAL0NeVxjdJnRDich7xt5V4muLe9KJ9SSbSfYU/41pchNx67YEsXZwAik8GFsq+VIgaFl7ez1+ljDqvHtnPnY3fYx/5sD/umJPZTFECwtsjmxw/So+rMcXsIEswPpYwvxJAKdpSnpvUuh4KRkOBI+uoUBHIt6zMAO3Mo2xUKT0ZRyJyyOQKhG7FjO45KRaqlz3z6U87GdYx+rrwiEawiEfVLuVMqBtDc2sd+yBdiISExhWc9TSbUKWy+UH4y3pMp+DhG9p1sL2UPmIDqY3qM4h8FZaO2DId8Kc3PwQbLXDFFKKS2skekLtM819IsxXcgfQR1HmNRirY25l/Ze2pukwWi8p5kzaV5VgpjAe6aYxTaPSoiBXItnuchgkPzmtYzKQ4qUEwr50dkUz2fV1hUDFlTz762E0JjBcq0Y8728yQWkNoXSymt/D1leMjiqptimGpy5PrZD4uQHmK+nlZmGNdThGJW5wkRgNoLahxIkS3V9RD7BuWxSZEo6yvtu2PZK2kM9aAeq6aPKO/Q5ZRwX/p1AvI5hOucYu24+uprKDDYSXsn0R7zSgpds6zAglnP3iFAtJm5RHpc/LP7u9svzas/nIriHQKE+UlKXYgKqfS0Pk1Iuax1ir8rj8bb3RPKL16n3A+9VkHuOv+EQmCOoXLyozhqlDXMWwo/kVKQ0HPyNeXDnG2eCq3Y5+k8Msv+dEyKUNYYb35A6tFE+p4+Q+SL9kzzgfSzLvujCALknVuRakX0xjvXz55PRIe7SRE3mpEuhprrw2dRAxN87usVBpk6YX/we3/JvjmEdZZn4EvYOwo77UNcy/Dj82CkLFXn/66vn1WAXPxHtz+9+LOXfnD+x//Dv64UQL2y1196Fhfb5T/87t/VyT+Uz77SD/11aL8rvYf/6q9/12H1fTTFhzx9vI8rXnjJ/39a4NK8/WHO3x9ma14au794DF8e4P/1J5CujKB472fzbqzuvX/63/+ECJAPsw21b5TC98rm8Et39YEoQBY/sHROQZiv/tliu/frrQ6cX758mX3pS19ydjzpKBu0QZU9zXIC97aS6aDrVxCqZNlSSgQDIMqjVnJsSbwVRi0LFAFdzu0X6wBV93nxmjxAJvnNq2JX1eLaxAt8lmWTXHbGqQTTgXM1li9HAZtkw1FSXOhAMlU4RQMoKzukD+unMqphczMJMKYyb2lRvsUChE/xelUbh1FJOwVg5M0BV2SDDmWtkBbK+VD1lAsB5D5kGyM1SBQ/LwBJNleqwC6G+JDFiPPi5pCqajnZY0XLbon2kKpjBUHx2rCfoJK/CcD6wQcecCGufgC1EYAzQVR4zgBe7iEkvRiLLNnajNNmodgt1UO6+AK6qIVk4xIEASDpeg0HRNn46CA2J8UDB0qBnwJFFTzb1FDtcj4yMtJce6iCM50qdpEYAvy7neKGKnb+vRn/7izsN3R4VtV6D5V9g4O8BmBhlir1DGfXxKEIwKADkicWIFXA2sAgFhx4JVcTLPr6tp1WQn5CMhXGKvJvBwwZASTesAlgkM/pwftelagC4YZ4nSxImiByVAneRFVaHJWtWwgv5aE4249bb73TWVsIPJPNQC3Vl4lUMecVFFEJG0Olb4s1AUicpip6luscpRQxFE9xEQ3ehLEHYekjwHCGnYyqJtNRsMRy6J/FfiYQ+6rk2Ehnl9SO2kdtLmXCHMDdPmw0ahvrUZUgwZeCicBUX38OZRzoJvFFV3tF0N+zFiWazxz2X/2d5HhkAU5Q2U1/lk+1lBwBdBodInUgE1E4KpCKfjTJc5Jtk/qDQCEdMGU/JvA/GCJgGqCgrKwKWzdZo5UDjqC4AUzo6u+1jMVZgA1Umx89ZP/9c79rta01Th2UyqFfwLsqxXsAvm6+9Q575qWtNkhVnwfArhQsUsV4AGzJimvqoo+0wAARLsEoLDxQa/z2R+PsK9+vBGQL5gAP0cP4q4YMEvgt6y9VcOp+BFqIzlB1ug8EqDIZ5gBBNGUqqyCMw/8Q48uLMStgQUoPjXcpXtRGAr2lvmmAfErmkC1buxWAoNVVlViebXfWOMEAEQ/fnWhPvkk+AwDTABZX1121wZqwiKoFsM2lL6dRqa/T8iAqj3DGm8aQF89bNnJtPb4OdBJpob6VjFVLYgKEax+2OBB9soVRgPVSxqayC8YhEOUlL6/1Hz3xQ7v2uvUur0Hh9a2QEgWr5j2pzx6aoAq6wm69+UZXMdrPXHEeomGAaxD5pIrqESpra6rOAY5RvX6ilf4TbY3YimRASvqH+Fh1fZWz0zJUMtFxUgLkcQ1SnJHJ0zLKe41gQ+FJ9fwBZ/UkdZYCrVWdnZIMGAWoX8VzWY/lnfqWUIE0AEKp4TRPDQCq99Jesp679qNLbLwt3NlKaBw1Q2BUQHpogy/we0hEBxN1H/2rmABfKYGOEIBcnJNHhbeHCwmXYs4P8m+cdpgBPTx1EoI4NonMi1qIlzzLxsd//5H9cEheBPt6UqmsaliBcbQ94NAFyMk+KjrHmatgJR1I9vufybZvPF7vbJ5km6Nq8gAQYlVdx9B/WpnnBYHIwke2hBorGkPKu1BQrdQEsoM5T0ZEIqRKPkBVLXPlinWBdmTfMDaIWQC75HMwppTPIBvAaohzKcKClYdAvxOQNQCxpErkKiqIlW3kxxyqavW1q5ZBAM8HaosUVa5BL7ZLGyGjtB7IKkiZTlIniqDRc1JVswjFU6fOEOyabzv37LP7HnwQInKfRUHuDGDRJkJT86HyiEpZr7TuScG4CwJJ1lzNEGo3XLPZvAAOh0R6yRqSNVPE5XMvvODmkNsg/Pdi/bQE4qkMIO8Gcks6WFfCGbe+AEfDKFKg3OwUyjnZ2pUAAkr9uA4rSfnry3ZGOShSGorM0vp6inypg4cOu/4jpV4xdmyyozl5vsKtRcshybSOyEqxorKMOSES4i0e5VQH5H8xln8+2Eu2YAkEgc81zGAp1wcwKdsbWdXJfkt5YVGxiVimraPv+6PWG7QXKZ7wZN2MZG4uRhEzSpj0lpuv5b4HALUPOFDz6muudWS85rmAxF6rPz5tqVTrT9EfpKZUvs80z7iJ+eQsYzGCivNur0XklITYqtIcngu2MIYCCluwdjKrMuKSzQsSPYC2aD6yz4IhBKd6Ruz4qUHrB7eLjOf5ePSjbsAOsi/IalsmbOtBbOZYEnrJ/FDmViYS1zyC0aNLUuy5PdvNB/VW3uJCazlXa8uL0lGbQNxmxgIw+kBMB9M+5DnRj3yk+AGet04UYh1NFBLQt/om7a0jBDr7Rdr5boK620VeTEMW5dji/CzygSLJykAp6DtHm2O12NHMHgCtIc9DtjWZZPK0Uf0+DSkZBvjZyTwYmZpshyFaZYGmAg6B5spgCQlE8QEIevW61VhYnefvgVTSL3L9+yzPOiklnfWvmfwS5hrWTBG/ArYLmRsOQrD5B/iSMVTCOMV2TAQBhQLTzCH6JYWeP3sXG6eTTqEqI3ejvOIclkndEL1n7bd//w/IlonH6uwt2733qN15970uN237ttchbyDHCtlDzqEmgfQ8e+wsBKWnlay/isy3egtmXt4L6YtJnt1xf75VHSTvIjPdDpGzVADp4eETSKh8vZ0hP0TWa17+YaiKULWwl8lgLotAKSCtWSN7Bn8Vtkjxwn7GkzWqravV0sjjiaEPfvMTyXZoZKl1lp20JtQui9KzUOYloMY5AUHBPhYrTuWCKW/oa19Is3se3QnAjxKM7C9/5r+1a1ZYakyoJftNmzf7nyHmG0kAZR3Ug7JomvkzOYk9Gf2HYYqKdYj8Ml/UNm2u3f0Yi/2sl8cgLKvZh9x/70csmvVx/crlTom7m0KfM8xPKrqRwmWQN/GkkKSH+TUOxc2LW18n1+fj9tyzP3GB62kUWOznud18++320vp4B68AACAASURBVKsoRCA+ZYsaTcFAAORaPL+rgGNxGmow5shOlF17ULEUUDAUxpx/CFI2HWIpOREFCYRNelomILs/ZAoEAnuVDta9ABUvsE7MMI/N8Z5SCw9j/5jOvKwsB9lUCdCWekL75RMnTzvr1i033oxyvNLtYdtVjMO+coT31N5IZI8P87IvVk6ylwwJxe4K60hZh7ZRxFNVU0HGYAL78whXTDQNATjMmI5mDxjEOh7MWJFiXGNkHdl1ItIrsFIUmZaFqlr7ShU5KUOpnTmsizXFl321Coh82d8cYx6RraJs3zrZK+i9tB4sYZ6XMn2IvY9sAgX9yxqsk7lOr5Mt7SBEiK+KryCQnMqVe5JqUgSYVOb6s6wNKx9b6fYU2Z8hE4gh48c8L7JD8/IMpIPIDv1dxIMrQuGX/qzvB7Bu6kuv+3lfyiqc/9bF/zss5ac/LKtgnVdEhOjcI9Wg9ssif/zYM3rRT6X09mKPIwsxEeP6T6UwZ7+7wQo/s9c9J+XDOLU8z1dkitpPhUtSlakQZYLzg5TFKoLTWqx7GCR7DS0O8yL5Kyj0Pv8I80JAAtZ53Oe0P/O19sfzRTeO+HBVNiqmcWU47qYdkaMdp8LbdYHakbrf5ymQK6ogdeTU/Hv9qr6ujOC4RApd7up+Cp79PAX3e3/+lYJvF5/Vr6oBf+Xve/n7/1UDWJd68a/8Nhc+4Oe0wKV8pg8GgFto4oUW+OVb4Ern31/+E3+9XnH5sffrToBc6fpwZa+/SF68y8L+/T3bD6sP/hoSIEs/e9VcKXYV3384xK76k3MA7UkcnBPsH//P16mwy3dVWQp0jQAojQBY6gRo0F5Vh+8eABeFnSqIMZjDkj8V5wJTBIpOUZXkQvcAvpTNMAcwGKicDQ4SU5ARkpZLgq5KMlc5zkFeAJJA1Po6qloJjlS1WRSHN1V6C+zS5jvSlzBC3r+DqkFVE49yCL8BS6bpsUE22t0upNKPir8wQMFJJ/2ezyhQ/oUIkEBAbvkYv3MooWpVAFg4lfOS3g+hApFlzCgAdqNCr7FLUpB4CwTByquuIqD2iLVwaMrOBgQFXLr3vvsdQPkmPv4rII5kuaRDGakIAEftDsRVGyisW8TJqLz4abdIDlF9fK6k6bL9UNW2QtojqRLfD2DVTOWmP4fmIciQRZBQi1GbhAL6NjfWOLsrKXBUualDiXzYFSCtEEyB32o3hQ4LfI/FSkNAnKy6vPDKvlBW7QIJo6jKFVkk67JL+RlzvJcsYIqKlnB47OGQY9ZEtee5skorKl7qbBmyckSEAH5TXRgRFcaBF19u+sYooDxnL64NcAPv5hME1p9CobOGINW8vExJKezsUSp+49MsmoP3zte2OvWMwiuTqURsp+pQB/9QDq77qAw+iRJkEnLCLzjMgrACG+ViAgBeRyFPFBSv6sQm5UZgX5KCBVJ4GB7HFLhGEU5aiaWRBwD6RoBkWc909wxgt7AbAB6LiGAIHqw9BFJ4+4qAIwyVZyC7rGDAJ2VTzIwPUiU6C5Elu4JJ169TeQaejAOO0tYMSK0+K6WGDpwKmFb+hEBdgYLqR+OoRORnrQOfgF5Vb3fhQd/eRnAtYEsA/bAcwD8Zq5FpDoGvARat2bAOu6Vs1Ef1jnArLV7iyKEXnnvBVZLf+7H78OOec1Yf1VRU+gKQhNBfvLDsmVReCMChvOSn6AsClPyQx8wCzP3RJzLsW8+3U6WZYGH05R8+8YSr/hQI3Auolsa9jTCeVb0p0FgHXlVujtDW6qeq0pdFiCqxvWWtwqFX1aDTtI1sqNS/w7DfCAJE6+SZtHD9qdgtZVKRuRhAtpLK+QMoWZIzyEWJSbTbNnrbN59ucFkQgVTWptDmE3jwD/R0oATJQ2UzzXgeATBXCDpzB+NRvtkjkALHy/tde/YCcnUB4hViVbIYxU94DEoGPlfj+gc//Df7JPY0R+hvJaVLnce3ciQGsaUKCVXVpJflr5235mopoxKbytcz2L3Jlq0UO53UFCo/AX7khT8AMLxm1XJHGA5i/zYzM0Zb+Nobb5yl8pJ+gS3cHKDMklUFBNwedIRuQKAnBEwW1zzC2Ai2tvoOgJtUgGNIQcitWey85OneDdgupY+I1aWqlge805yoQ6ysQATkxDP/7EMZFCsiSGN9HW3C10A9WRKAQjJ1V3B8Lf1B0IHsQBIBsJnyuE8f+sSQpQCCqcL7wK7ddvMtd9gEhMcggH0MVeIzaltIwhlsW44fP8O80+3AUj/IjkWQyw2t9YBx/RZG6bzj7qeZv7GBC8S6qAMQ0pPqYRGWIkKCGQ9e9I2H742zH78KKIh9UgQgYhrj08drDuXDMGCqP9Xj3e4elV0gsEmV/QKcVMWs3y9gjdVL/0+l/0jVsvGaSNu/ewC1TxakDZWqZERtYKyILB9gzq+uuED1O3lOzCeJAJiqnPejH0upperXgb5BlIlJVlNZhZVVkQ0CiulezpADU0ml+QYsdGTL0kz7q+q2EoBUKsSSogJeF8+Y8HJKxsF+AJ451GjkI22+eYsdwG6ln0rcWH5GxFU01z/FurGZvAJvzbmMw9OQ9OGsa/2A9Guoep4R6QJIKM99+f+fheiZBPySiqEZBZRs4IK4hhJ+thfgvweCLDsr06ogRBMgB05XNwGgNqNWyYTYibNT5D7k0i4i6mQnKcujDKzVYlCWDAHYSal26vTZeTUjhLAnFf0Kf5d9mTJmwiBBl0M6vbyV+VjrB+tvPut+MPNTA6q00iWFrq8oZwqDExtEoRjLfC97LYWur8L652tffxIrp2IAwklbvmoT7z2NGgCFCYRF/2g//S+Za4+DqE8BTPQEPC9zhOQoz2cpa4Wq+EvXE+K+DTtFyB+RHlD0qL6G4BInrRNC6hxribzrq8YymNO9AFxFfAfSh5nDyaVqgAQLYl8yijWZD0BcBH16VPMtyo2DRzrJjvCnMCAAEHvSIgH4gyfDrKpu0PbVDNmBLrNqeNBQ5oZ8AOxkqv4b/CZsezl7i4+sJjh93GInfSw7FaI9qAtFQ4FFMj58WJ98ITcnWUxU1DGJ8isYgmesrc666Q9oBKybz9l+qseePw5/wFKfmh9pcYuibdPVa1lTEpnHz5MvlA/5MkwflDqQjAVGgYoiFmcthgCHbOdeBiCVqsl1GkWRmMnzkcpS9pitzLfqn52tza4YJAMF7ijPKx310BTkr+z/HAGyKIt9B9aSgMyB6icQevoVxbyidT2M/YBIbGV/DDNXhLL2ZfLnGfqtH/8+Akjs5004+Wyoy9t45oWnyNZIsnz6h3KAAkIiKfCIJei8jnHJPEVO2gx7hGmsr0ohq3y82YuxfnpOUFMPAdLOe4RCmtW3drI2b6fvhtgnv4A6qTuWwpU+Z4mXADF29PhZbDBbLCyWvRkKn4lZrNpQbn79nx+ze+5/EIJgwgLJq5thvJcxz/eyzs6gcIO+YV3ys5f+rNjNl/f+zUH789/9gvVXnqGIYcZOMN9ft+VWe+rZly0Vu7f9R05aCqRI2QVUQ9iV/t1vLbIvfK0MQLzPopEJrYNYWhQVZIm+Y+ZL4L0KA6TM9GYvMkzhxySKJH8KKsIj41BtjHAtgOdYxjVDjvQzX4RFochhD9aBnVwVRPky5pblPMc0MrCiWD/r2QuUY7kouzKpoBYXllobz3wK1W4781ef+iBE7nn2RSK855S9wnqck5+PTd9hyLQ4ZwOZBpEQC/mhbLdFvDed0/qwHGX7ZfUUxCwmQ06qhpPHTlLAs8q8IPKqIbzn2LcFs9fqhoxQcUkrSmwP1g8Vi0TyPhNSC7A/CuD3UcjX5UuXO8JYAeWNZIUkQcidwSZ2CBtX7eMiWbt27dvn7BFl/6ZwdSlHBN8LTO/pQaUSGEZxiCy3+pw6s55CpinUZgFs5GZnJ1zRlBR8sk5SNh03bTGhPmThveXOA9dDZEjZIEupYIiDOlTFebn5Lq9jgH18+QUysBgnuqdc+mMjY6WR/r8CtXYK+5OjtFsthRe33XyTKwjoJGS9jblZBUezsqZk7RhlbCtfTQSISkGolYG4FqGiMw3FH7LZ5Vkoy63ynyGz+MoS8UEbVn1b2SZm+Z897EgF/ZsX5IEUJ3qt9jEuC4Q/Sxki4kLEir7cUfddWMGlg7MHe7pLFMLPO/zquqQW0Xtrb+qUHs5614O5in0uGR6eKgoS2cC+0/3HeBBjX/79qy33Uzvda73o125foEIsvu2lvCyJmRnD4hC0Tl8Kcnd2XbLt4jMU1D4NUaoA9BHybn7vi3/BeSzShaPT/WlbrDfdF+2hAC6txO8iQeYJEH2J+JCtllriEgmiT718BeF7ASjzJXm/uq/3JiAu/9m/zOt/eQLkg6j+/M9OgFy+/a8MoHqvfvVBtP97fcbC9y/XAvMKkAUCZKGXLLTAr2MLvNf6/WETyFe6PlzZ61UYov3Lh0VgXGmP+XUkQB7eOHfi21fbnX/b6CyZFFBYXFJo3/jGP7IR9nAWNtkALJkoDk7jr5xJpdgMIH6fqrEBIHupKNSWNJBDtKqX3IGA18kOC37CYvAm9mAHrQwQVbLOsgvu4qCRjKJBG34FdCvPIBCvYxEgsrYJB+gPVBIpQP8EnvdJeL9L7i6rhxmqwQL5DP17KFWPy/Gsjg4LorqZ6jaqW5VloVwIAWAggDYLCCT7hymAQm8OH9NssId5Hx009PkKrhZ4HQZYk0U1q2xJBFzLT16SfVWtH8ebOAwgWJ7Hr29/26659jr3+mbUCiJJ7iRk9/HHf2Sf/tRDzrqLEw0V0nFWgz2VwmPl0zzNfXVwuBVwKKAtgbBhkUqHDhA4y0F/jo1+HLYvqrvai22NQrqVvVJGJV0qgFYhwFAkgPHoMP7FHO4FQtcRCikCRFXU+ly1USJhs9McOEewDFJQuw6GOmwJFAzCPxsfJevDWkv+/Ao3lQ3WHODuEKTMcbJASopKnLe9chRSICpk5bBt+24O2MlYvDTYLbffjKVPJxXPCrQE/AMskozfl3BVXw6pMVRVisxRoLFA1xtRf3hAJnR3Nru2Sk/L5dBM4Cz9QIqbMQ6eAsC8eVY3YXfTj+XDOXI5uiGsquvxfJYSAQIkmPZPWZRuO3fscSHtIxzqQL64vhlIOwJbo8M46w8CpKOEoWq1AFWTnw5jkDJeXNtJwqrD6ItevrPOeqpfVgLkQoRgUyFLAfAeQAJIA4IdR7g/FxzK+8guTQfURDynVcHuPTVKZfKAA6rnD5ocaDmEdwAqa3KTZ78IEB0cVYWo10oNoz4ucqiZkNxUgJYeqthFVrRwIO+kcrMX0GcdVbP12JbJNkxBnLKUKea5y+N/G3k8m6662lZR9fj2jl14yJ9H+YE1F6TQrA7oAJwe7pAK6SG1FQdcEY8zAGp/8lCmvXrYG3BgMVk25S5gWJYQMwIYuIcQADGFwcrqR+SflEgCnvXnECrHnX+2O0yj+LhofSWgXZV7nrRZCH1INkeJACXPP/M0pIY36qIUR4Bkp5PVQ6XkK+Q5dGHlse76m2xN/oD9n8erGauBhIInOxVIkHxkAFXTAN2SUXYMAM4JEAeBcJW2I7L/4WDeNhREKPEP7Dc/+wjVnR2Emu+xj3/8Xmf1pUygae5J1kmqgJdtUQ8e78rTUa7CVShNhvDqTy4GxG7mmdMvThCaXQTYtGP7TvpolxUW5FOBX+yIwQuMX5Gqy5YUu/DpYUga3Wt9QzcB0kexE6FSHLI4FWB31oeA9rEBqsMzaEeFlA5bDEBnbx2qn5A4a68bh1ydtubOJhfCHgVh08h4Uv9QEKtCW88AgG265hrbhVomHYsaWS5JqaZ5S6DJ6i0pdn7ffOCt7k/Eroi1GsaP+ldRUZHrg3o2IotlhTYAOJkNQSTFQA2AUCq+6jEQdf2AYVLVaK4QuNRJVsoo9i2vvrqNUOvbsCvytvDoCBRKnRaDj3xHT6sjYc6evoCqBUUNALtIj0Bs8mpRnzQzp8guRXZQj342FwIEb3ueaZC/8qLISoEgS+Cew+lbFVSoiyiUveAlxdQbZNnIeuQtckBEjisPZ/l6sgD4aq/nfpmTR7iXw+TjrMZ2T+BVEQCicoU2XwcQRjXqhALYGYt9gHIR8qQHQBEIXEXVdbxClVmrgiCHF9En62mzExDYEYBrq8i/6qLSV1aHsgZq4rkMEc6bj+++Kqpb+LvIJy/guzMnLwCgrSU4PsyOQcT0DBP2C/joy3o1zFo2yvO4i/VAE49yapoBpicgCoW75NA3QgAEB0Q8ABD2Q4Dv2LkbkmGps/T5CUqQlYS/C7xWVf8QJMyosqqk4GPNqsAOJoY5uR6QvxgAtQHAbwISqBQliIgXWVGeIFejAFtHjeF6gElv+v7pM2dd1fhVmzbaG+SE3EoAtiqzq1DWeDD+1bbtjLcurlfSTWVJyT4vjOKDOKrnZXcoi8U0fm4K0N1TWV98ruYZZTBUVNYAHKOIxFZxeAw1AyHUbZByfoDauw/spY8E2p0fuYP1DKvNY4chJUsIk2+GjCrltVTd036ytfvoQytspDkMkmbKZRbMYR3kQDcUahWo/ZRpdeDctA3w2Ylkb8SmxNri3FTLTIm0sXbUBJADsInWj2JgpH/Cjh48geIu2oXLJ8RFow4MsfjgGWu9UANBEszcQOhwVIa9TnD19ibIY7pbJiqDzGzykl4+bZ446N1+/2pI3CxL9PCjfX2srOMsFeSoASDapUzzoGjBA1JaoH8bfXqgvRkAv9f8Z8axTISA8I4gPyTUjkG0PL+v29JKgi0WG8lcigJa2uohOCPIJtrAOoTCDKLRU7lRqF8CUQZFA+xPjE45FdMEtnPKQgkkQ2aK/Y2yw5SFVcU+JZZxpflKysdcCkdUdJHNnkH2V8qbeuW1bfx8KM8lBWVsJMUD0xAvdS4P6wTWTHfcfZebY2Yhx3yY033Yd+VCmvoCdhKbbp4A9LMEVvejpvH3ibWXXnmDtvJDTRhiLWQq3YRyyT8kwp58+gVLRyHlR5HKCPuXcdbj+PgwW3s1VqAoY0Iguz1GQEHZg8iWsAlFzM59B5mjtMeLs499cZ0Nnsbi6cA+ihfW2669B+y6m++wc5UNhIdD2PUMQuD0Mt+02XU33WKP/eBHlpS52Ga0ftO/x1gnhiGTQ+i3z/0xBDRff/RkP8C9J4D/Efu7v/pj8xrssCbyOEZoz2nWYy9sqeob22gLcnn4JZKoEDVAC8UyX/pMknuPB/5it62EBE+NRQESOG1B5B+Esy8Ik4JZleqs9RMA5VLOtrT1sCeB+CKDanCS/cDwlA2BmkvJWkGhTMSieIinNkuicKOQPlzEnrW3rcWimB9VJHOBOX8PiphSyAlvFIyzBKrvPXTM4lAIdgLk90GGyLJzgLEgkloE5nEspHLIflEQtubceJ5xJGvrUuZHFQgdZo3U3Cu7qhD29yqWaEalu2rlGshh2fHNoizG5pX5ckxVL6yzUrX5sXecpT9qfpti3+zHhj6ZazxKCPm1m69zewPtk5uxO5WCWvNnI3ti2Wxlsv86y73AlbsMK9mhSp02Qx/253k1NrUzz1NcAUHXwOtlHVlbXw0pQq4Ha8YEe0udCXoh2bUvD6N/BWOBmpYcZbt37YS4qEaJmcpZoh2lbbJT68kSTgHsItVlOdnEtSSwhz5w8LCtZt+0e/9eW7FeKjUP8paOO5X69dduJlPsnCsYykP1qLVCmR8ij0V6iPxQbooIZBUkTdB2sqzyY0/kbKP+vuidU2E6xIeUxLK71dw4q5Awviq/vdbyHjnkiAgVikk5otdKpaH1WoVAeo3Id+2z3JfspzgvvhvkFhfgqdD3XyQPcS+br3LWL/1Z76fPcvsCDs/+Hnwm6jJ3fYxtnafLf7DJfWTep3e5n9UeUgSILA9Fcul3KZ2031O2Fa92tshqE92TitekmlVBg9TDfqi2YiN4Hl0UIAx52x/+zl/axAhEWjjkKgTZJTsr3cclFci8req77MLcIV965HkVyDu2WQsEyDv9bYEAuVJA5v9+/ZUBVO91PQsEyHu10K/6+wsEyK+6hRfef6EF3n8LLBAgl2u7BQLk3a3zgVhgLX1k/dyJb222LX9V4apQFbyXCmD/3e9+x4WXC2xThbfUDQoznIBMkFJhAMBNAYLjgN8CoQXQCQiXD28gG3kpQJTHIdBYII385iMAWkWGNBKIKGst+Vir8lyevcEQKALzL4Whj1O5nA3p0kJVWBfgiwLVXZA4oJuqtRIBZiI5NC4vLQLw7mezTVUtljqqHJfyxIPK+1AOZeMcGpuo7PYHMEjhM4eojpR1lw5LqnSSt6+8iwXyivjQvYnYyKNiLACQWxVmxwGVRNh0QJa0Y/d0zXXXY2N0hkNWu7MBKOHA7M295nCIk2xf4NUSfLQ7ARlVHawqvDHaS6CfgoVFsqzGemRMKhoqvS9g97R4cb6lcNBrx96hBi/qCdomHiBdQLcqzpTBkoU/d6Af1aHc73zVFQcaiIMOqiWVnyJCpRivfgFFkvanp5P/wX3pZDGmbBMONQNUMcsjOAgSaRhQdAAyIO5i5fJ+qnZv2nIjYBTKjbUbAM+o7kbxU4X3fz3XJcuk1Kw0wPIODvrNVAoT3o7fdALtJl/5dID948cABQETt2DforPaxCR2WuRpjAEOizDo7KQyjxDPDKqaRQyIyBHYriBhjlV4fRfbARQOCkI/B/CTRlhuAmqFYZ7LMBXDXag5gkIjyAnB8gaQU5k0URz44+Ii8SpvdWB6ejIhpgDZdYCcQxAdCUlU3w8QOszn+XO4Fig8AWilA60fFYJKxRCA5ItNV3gA9BLB2xHYR8myLXfxYveMpMgpxBLIe0YhudiY0ZdVAeeHPYKItnZlCfBzsp3RwVCWM/qz1CH9XKv6GsdovhfgQBaRP3ouUnv0A7aWAgaGoUI6cfo0dmNpVkMfUbaHN89eVdayl/CG0NkAMCRAs5Hrmaa9oDoAwnhfnrMOpe4ArKch2woFZQJi/dGDqbbnQqQVLM6zXTt3uODtfVRnhtN+RYD9TiHBZ8sqooaxGYUyoBvQUVYP07yfL31FtnDBAgBGAHM5QKviz1v5JlyBLwh3PIBOMn39u4990zatW0O1+zIH6AiMG6fdj0GuYcRgEdiE3LzB2771dD32KNjLEBbf3d5i4VTregDANVZXEap7o83J/gagQCGsnLJtDLAxANCpsQs7s317Af777HpCzRWempGe6khXBTJLmaPxLn/xZEAjZfZUUPkvdcv19y128+d0R7DL11Fl6f59h/ADL8Kia6c7vF8NSCxf/FEIqtNU+IskXL1yGWOa+Y6KdFmdHTx0jipoqmFDYsmq8bMN166z3QfftCXLi7FtKQD868GLn3rRGbz8CcYe6qJCuD+APtRnc4yFCfqZrLpkMah5JZdn0AZ4VVZe5ubFSkBhqXLamfdEwKleacV1ibb9+QuEY69yY14+8QLplfkh27tobEby8E0fY14TKCEljJQU8rZfRk6D/q7x3s9cEQywFEHFtxRfFSgQUrDKweOErIqjVPsDUKFQuvPTn7aX8fi/+vqrsEGBvMPWK5I+cvrkeSpGvfCfD8GaphYLIqqEAbQ8USFNMec+fF+C/cuTbai1fBxhq1DeEaqotQ6kA1QFcd3HDx9yZI1ygBTuK/L25ZdfJqNkI5lA7XbLvbnzGNBQurMXXMo9jzKGTp48YctQK8p64803XgckXefuI5D1qZv5ji4JETDBdEs/ALyKgNwUQD8EiSCySKBVOqCZxv958kIUBuzDWqUMgeycxQ7Mi8XCTWSR5lPZpOQzj5QDEitvpIJ56/CB4/YbDz5EzkAX1euQWZD2TZAcS7iunWRtSLV0wy23MvGhGOK+BugzqrwOBpRNT02hn+Przvdk9yXLkBbGsewDhUQ1sz4oHysEgLONtlEFtLKzsiBlKlG5CCiMJHvEl7bOB/A8yBhejBVONpZB3di9HKFdk1G6RLDGKG+hk/lD1lr7sT6TivF61q3nn3qaYPn/hg3VYXdtgts076hKu4HPl5/8DTfewBhiDWLdiuS5rSZjSplWkfTFYNq1l34ZB6EwDkjaxefK0vCtt/bZug2bsE9rxE4owgYg0HUfHRDlsglbumKpswlTEUDp0iUQkUOWQz5DeWU58xrV1hD267ckQYBgjSPrTMYICLpTfuGbYz20Qzev3X2w2yqZa0MoGoiELE1aFGPZi6IsxmvU4lGZTKLe8cWGq7t30l5+9S0UrGlOBRfgMW5Lc9PMY7DLak9ALBqg/kygRaYX2v6qRnt8R50FRtMYE1hs5hbYN187a0WrYERCsDRDYbmJOWLDxjX25uk9trQ02+JnabtWAsshr73oR+NTXgC4rYxLf1fJH4JlWAzrcSAke3fvOIT+nD39FkA+4yE0GXu48EBbs245wfBbUA+dY87FNobq98Qkwszpn4kUSCjLJjw0yna8vQNgN9LNyz6hgeSUbMdCMRz1JAQ7s73yjzIgLERepEAeK6tKiorGhmbUXBnYPB2z1k4UTUuWWxpzmyPZmSME8h9hTBVApomAjee17ey3wiEJryKbpLX6gsUCpMOlOkvC8a5BY+uB8uek1TbV2q0EmDd3tJJfVoLt1ABWTG8S1F1imShXpESqrDjP+E6lYITsoX7sVXmfKQD3aciHVnKQTlCU4Il1XjLqgXg+fxFFI/t2bLN1VOhrX9hIPkXBktVYfpVbfXsfeWDkGzFXBaGmeOn1N2zp2vV2nr1SMH3bn7auY98mNfKrXy6yu//nWVsBcR2KmqCrrcmp+f7mL/6HhXmO20nCzVVcEAyo3tDQxprsb4MQM0exf1qzbiPkbixZIhfoxwEQRTX2rT9eYY9+pwZFTIylUEMSyR5hEYUm4RC1cxCPUm0p4b2NTJGz5yvJRULBNzRpXYMTNoyiyB+VwyxkeyNjZYpiEG+IoLSURDt38pjdhQP+KAAAIABJREFUBzHYjOK5ABvMooI8Z++3kwKHKfYnKRQbab9T19iKPWgsirVyB8gnsh9SkcQQ81wQ9y0FyA1k+ZznHqXike1lIcHimSjvIlljdrz1OsVCKO/YA05hy6U+OkURUyyksFRYaSJVIUtVaKEg9HHmAg8A7QSRChD/Avx9IHilmoimX52gIEj5RMFYUkm1KOtGjTOFeMtyb4K+JRWN5hRllKUxf50hf082uioIchlVKGR8UN+2QWhpXluOFVgfCks/npcPY8cTlbHGvgLQYyHbZdUVg+KxqRErT9avLvbtygEcYD+un1POXoqz5pIdrz9rxWl3b1JKqcBmCWug9jZLsNY9z7o4ALmcC0mjYqpm5hZljmifX0TRkzIBtd/TeqYcGoa3C0j355ygfeq7SY+c3zrm1BGyvxIRICV2sDL+aAPZKYpBkM1o2TfnbbH+/VfB54+6faQUtiIfRILML34XjaJkGXXpz9qnal93mQrmS8THO4qRi0SI2xdKvcLaLQJEJIYICE/2cGe/u84KH8H6ip9xGRz8LvsrKaPnFepS+3KNEPnekGBSjYiU0FlRV6lCmjnOdbo2rbkNtY1k6VGINe6D1eCsfeXL/+gIkP7eUfa9UW6tm3eimleAzCtB5n/99LovEh/OCksTkMDj91aA/NxGfucf5621Lvf1yygwft77/Ee+foEAufzTfj/fXSBA3k+r/ed5zQIB8p/nWS1c6X+9FlggQC67O1lQgLyreT4QAmT971w7t+9r62z17xx0NjE+eJhv2LDBnn7yScAzwraxgwmBnEgBvBJBob2v/l0EiDeAkvIsPNhE9wG8yU5HHuxBCmjkoBDC7yEcpoc5oCtwVkGdsm8SwJQN6CMPdoHg2nTrMCNf5QwAKuV+NNbXUNla4IKkVUk7g0pBn++PJL4Ub/Kyc6cAraesFMucDHIbVPXvy0a6sabKhc0qByQYEEiHky7ATlXEKgxxhs/y49AjAEqVWANUpScCGqkKS9VSIkBUQaa/x2EZNEol47Ztb5Ndcau9iVVDOkSFQFndr2yJdLipAazauGE9wFqfA+QUjhnGwVO5F7pukT4CpFXFq4NmOtWZkqYnARQ0kDki32F5SC8iZyMca5Be/NEbAQI5fVFBjEc5nyWgbsWyYgvDXkd5FwLzBKIrhL4FwFeAg4JPYzm864jUhud8LH8fh6RSoKoCEaVUaCMMWqqQcUClcQAwVdZeh7JAIPVugh83YBvVB5iRxX12A1J4YJs1BOn0ne9+H/UHYeX4+h+mijcP8qOto4UK3GyIoDYqJNcCkgHGYtmhIGpVGauznD51DBAaSx1fDz67HeKEPAdsHaT8kDd+H32hgDDTowR5Sh6/bNVqPPb3OgKkj3ZZDPCkdlA1XyuAXkIqNjhURjZiVeDNgbSJ6kn51ickRNsgFiRBVHtOoQ4KhFgJ5DkRBerIGQ8qKdXfZOPg7AggKUQaTMtuiWcUwDkvgrDzYOxU0smUGMROQtWdy1dggQLp95MXXwFszLDivDRsnpocoCxVkKdCJAlUFhGm6xeZ00F/E4At0k02DGoP2Q2N8rvUGrJXkPVRIv3rCMTAFx991H742GP24CcfIiD3LBWXCbZj736nFjoBcBAGYLCIPtOFd78AT7VjL5WgUwpl4T5khSX1lgAOfwW8Awg4UkemDRxO/+STeIgfBNjDTgm3JgfW/PiJH7v2V5CsrNyWYblTg+XOYSoj8wCnYTWoih0HxIwA3CJPAdBBB2EM5lBxzVcp+gCSCHCRvV0QRICq/EcA5RVEn4xqSyTUKH/voG9WAO6HQTicrqqDVDF79JESe3Mf9m6QJiGA5WG8fgY7oV1vvUnIcS4VspALOrRzP8gb+DBvG4FMOnihy80fw4Cv8p6OBbSTZ3wwQJ3Gghc/v2f7DhQ57ZB4a8kLOQE4k4paoNh8kjpsvEngxDgE6ADPLwJLu1MAKsHY/TSgDgi0a6++mmriIOttqLUzJ44BqI9Ciqzn8I9KijlsACuSl7fuAWAGdB4Yt+yixZaeu8j6x9oBcUoZ+ygvBrpQVvFoZiHLGKtdqH48x8MB2easCsJuTCHkzEHyLU9LS6Mavx3wqcNVbRaSH/ESVfrKgyi/UEaf8rE1N2J9tKcbACkSRR7V3s4+KsCpUiqrAHxhGaTSk/JD4epSJUUCjp5H7TNOZfISbMAEZrRhNTUBERlMW89CjI0yh2fTn4YA4s+cOk9WSwMkbhHz2KitZh5obCFImqDTvGLGeleLyyDqowq7nmrhEMizegC/Pggxf9rRmzasIBNE4eh/+HCWfesZgEVVD0OCRGJhGAIA1808EUUFbALPVmq1asguzVvK7hDA/5u/e53rV70NImdmXOZDDSo3EfFVkFi6r2WQIW+jEgll7kugj6VAfo2zbvgDOp1XNgJzvwheJnosq7BFpO8o/2Oe5JaJE8Q45KXC5sMA5KKZL70BYRtQpy0hyFtVrAKgzxPGq/VGxIc+f5a14QDV6lFhMWQ4LCWjCMs0nlsUqicNwzSI/3LGqtQaq1asdEoUrW2jkAhl3FsMId452RmQB02sjV7WimpGdnPezK9hWM/IrkuB6L2Qxwof13ysnCyF+qqPS/0YRpvv3X/IKWeyALIvYDmTB4gnokTB4a+8/JILUJcNSTLV/sLNVM0sW0PlosgaqwlQfBEAahXtKruyWcDNEsibN7ZtY7aes5uwgzmAyiaKObUIJehZyJ8JbLFuQSUwBtFWLotE2kQ5XRPKR+KzByDZ2iDKGxraIcx7AE9RCMUTQg9AGgahJCXIIHNyJUTrpo3XOKjLD7u8SNQMA8N9XGOrZWWnWXoRtmGdIbQJPwERI+JjTvsD1mQpazSPVNV62E4quj0IcI8AhA4K9QeU9bGk4DlbXZhtPpC+4wDsXYNTTl0wCWiXm5NmESzHSZAZsCg2AxkQio3dFGqVPmyV6iDlX9s7YEnYUw1g3fL2iXqrA+hfgk2ef5QfhRv+tgbCKZNqff8MLDEjfC26v8ECehpo4Fb8QCHnp/yssqnXKlv7LBGlouz8+iEH1gDCB7NWtLPu/mR7pb1ZwXUUEmidFGuf/fynISYaGGeA64vTUFwm8pwCHdGqucCb/hHEuOpnLZTCIBACShZWnYC3XuxnIrHuC6co4SDEl4pUlpHnEa7cHfYa2jOpCj4e4HgQm6iT5E5lZOe6+aaMNUnjZjuV9EHY1mneXwxgLgWfgtBpGFtBplq03ot5bwbyd075V4CXAy3D9viPnkYlUWjFy8jokKoDUvOrf/8123DVZqcalZpKoG5TYx3EbLCtXFFscalxNkLRxBTrViCg8o+eeMplfCwCSJciuJDikSMH9jv1nwiF6JKl9vaPn7Oc4hW2/+hZRyY0dvbaegLXD5HF081cPMxnjMp2h3tQtkkoJMprf7PU7vu7asahLyRAluWgMBSpoiD3h3/jY/wd69DqcoD1VsZ2vr3x+jb2D7FYibGuoC7eePW1rrCgvJrwbcZfP/u/v/vvufZb2GFlpEK4hXlaQngAZG6iBQHmT0HchbI2+jM3ddHeInUGUO2wNFgbqpX+SezWoskVCwyHSGaPqZw88NwN61bZd771z7ZyWRHqlxgryM1EsUYmE3OD7JCklnWWpahhRyFn/FDpVdc2QKagyEbh1S7lMuOCmY7n14D13CqX5SJVXDuE7PXXXOVsYrWWnmK/5sFc1sg96zrGWYBl8yQbWy9+T8Zar5e9URv7Fkmuxlj3pU7VHqZP+Vvs7wXMR0NmjNA3fbhXrTPaU/qw/1CguvqVckHayMRqQgmi/YJUZhs2bXJ2srJJ7aVP6lwQhJLj3LlKpwRqwQJtmH34KkivGdpmmDllEpWtL+2gdX6Wa52GrImPS3KES1gE1nN8rkhzQeTax2qenqAtcpgLVWiifflhimjiIBEV7u7H+jLBfCyF7OjF0HHtnVWstX/vPgoprkct1YIirI/7QL3Gc2xhvIpkkoJOBUhC7EUQ1JDvkf1bR91ZQtlQ2kvqnKHiHmXh6bpUhCGRxnzmh2y8lJsh21Dy/rhXta2esc4Yld+at8m63FfeZw66b4u2eC8A793ZIppD9Pd3SBGID5dd7naH7A/ph+e+J/JjH20/nwOigimtl748V2UPjaCEmWB/q3Of9hd+/krwQrUCYSPCK5CzhBSbWiP66SsqTltEwdFgHyoXbANDA+Lt05/8Ans7csCCIcVGdCfz7zF/L/NEzKX7+ikAcpH4+CUtsC7fkgsEyJXbZyxYYL3XeP3F319QgLz/tvtgXvle8+cH8ykL77LQAgst8H5aYIEAuVyrLShA3t06HwgBcs2jN855c0B/60slVvq5Xc53/b777uNg+AaBi886D/TlBCcKdKsBsFKFssgDSfC18RVYI+srVY2pMldB3CIfRH5EUz2quvcJQAz9m6wdcAAGpPXDakRhrN2uQl6ycQFPsrpJBtSIJ7eiEsB0EkA0hgpb+bvLTkvBtFk6oADuq9pcgZ01+IknxEbY1Ruvo6JuDwqATgLUCSfn8KGDdSJA0CwHGUmpz1KZmUeWho9ALqqz5LesjAYRIAoibsCiQODRYqr+QxVkzeZf4YYdHPZkRxOAhVR+6XI8nglXBzzSIeg0Ffs6yCgMcNVqgpcBf6OoZOzj8BlMGxwj2Hr50hJ3UNOBrYEqNFWlz3IY6QYoSCDjoayMwG+qospQgtx2x90OUNTBo5HKugaA/1NcdyCVbddes4GqwznsAKi45mCjTIRxDlSu4pvrFkCqEMYwDsnugMjPtEMUyKNYAZE6rHkBRrXiT14HGJWVnmZV3NdKALABrILa+bwiLLDGIDxkG8aRh/fApgwi4tnnX6AiMdU2U3Xf0NwA+BJBFe8AByeq/QByIyJisB7aw0EVqyhAxfLzZVgK5AAm4k2PBUpwsK8jitLS81EwnKcqMN2RAIt4zzaekywcxjhoSZVxruwCwOGUs+wIpM3LCKeWp7MXQL9ABV8CYZWlMsN9yfNbGR2hZA1MT44CoERSTY9XOuCwAL9hFCDy7A8JJ/RehWuQa2oPeVMrCHIawEz5BImx9DNe29Nca+uXL7E62mWYNsknADcgKMze2PqWCxVfv7qYdheJA/jhAicVZBzkgpy9IOfK8RBvoc2LqSiUhUI94ISzlmOcDAKoCMiXTZCeVznqni03bAH4xFrozDmsYBK41gnsY7otuwCSj4r0tzmge7usj0inGBCY5s6NHoQi84x6qb725L0EaEil4cv3ZW+gm3V+ydzfn34yzb75AmGkkIxpfEY2hEAlbdrP/RUSMn2UrAwBxHMc8g8cPWw5/Fsg4PMOlBbLUHOcAgzOhYzsABQI8w1jbM1bKkgBImJPJtECRAXgFENI1lVVOCCtFDCmSKoZ5o5D2JocA7ga4dLi6fMPfzzDdh2aAlyEXIVwCuJZzHKI7gMkP3fyuLMwSwScB6WZtwxiPO6HoCvrwAaGdthyw/V2AWBZ6rEx5on169c6tZoIJWWxiCDUeNZYE/gQmDZoc/1YkwG46rAuizKNlWNHTzrVgT8gRyr9TaQJ36BquBVv9HJsiHpt04a1rgq6GyDSLzgSi5Kztn3HWXJHEi00LtQy81Js1YYSnl8ENkjY61EmPdDVQGV6rA0AeIcFxVhXtXzc5+wA1zzNta1atdLlJeUAPD79zDOOxIjAeiiOanlVUmo+Ud9cujmeinWqWyGgNV/ERCW4uUPPtgertmqqtBMSYy2jIJc5p9mRugplDabPNkBIAg+6cF5PULcyKoSXL9fz3m85KLAiIWulcKtTmDnERg1VuStWrIdcG3J2ViG0Zy/j1y/YDwAflQDvHYWl0IEDR5wt3SwA7RyVzTPMEaM81woqbZVnEYyF4W/dl2iPb8UyjDk6gr8rV6UdQiWMNSMVn/pqVC7bILvSAOPv+ui8Mqe/hRwB1pIJPkeAvlaLfsDeMIBfqSOklKitb7LDVCA/8NBD9hy2g3n0rwJCwEeVnwEB5rJqRIgwHrZBlNz+29db+asNzn5FFm6VrGFqPam0pH7ay/gqgfjYSmi3MnKkQtH8IICvgkrhVtaa++/7OORunbNuiQfY74asulBbzfMcsBH6ihRLlShGYgAIgb6cinGWsmERILKVagCQFAGSmwdZ3Fzt1kQf5oaQwBACv1k7aD8/QGFv/t4K8Kq1VjY3tWRwiOiTsjKOimrlUf2Y/J7VECyZzG3KdZItXC3zuQoPGmRrBKmlkGGBkbKrU76ViBDnCU+/GRwgJBwgMYi5YJw2llXNMVQA/vx8P2NJJFcRBQZ79u5BjZCAjVyyA6u8WIBDmZs7INujeJ6+zJkj9A0FLiu0vJuwbdmovb39FOurny1bs8mmqawPo00H+Zw6nv0Z5rvNV13r7mWAtluzboW9tf011I1xkIERlr0UArmVuYy5ZIa9hDdE7TTjf5bnhr4NAgTwvzfInsVOb4z+LBsxH8hTERTRrC/FtG8OBGIn64yyo6oA9l99/VUCorMgXlaa7ziKLCrsvZWt0IENI6rANvYf07NYW5VNWVjmIjs0MGs/3AlQz12XLom21NwEe/A37rGqk0dt++6d9if/+HVIliGL6a2ykAkqvCEGYULJY8Aerb7XGoc9rYKK/VmIl9u2bLKlOYusqfK8+VLR3j/lY//72WPWjgvUlps3UMkfZ8+9+ByEdwhj4Hasm8g3Y55ZhAJX+xEpec6SVbEWBWBlJSHgAM9SPAZgyymQXutjJdXq3QCvmotlFbpyaSnzdIvrE7Ilks1jC1ZTZeQ8LFm6Aks4gpEBpKXc7YDQ8mEPI9tAWbyFQHhIeSP7pBBUfZsB6fulzsMGbphx4E8RweljlSgU9tmDn/qExZBf1dHcaG/v2oXVEWsqyqSrrrnOAd9Su1Yxf66CFC4pIb8sNsxl2vgzLuohM998c5t9/jc/zzhHDYLFXAAT7ATPupFnt24N9ld7DkC+x5t3ULTVtHSRh4GCE/A2ICbeSrAzaqcI5xXsSHccOWRrrrmab/jZK/9rud355bPsfwC3ZU3IXFrK/Poj1MxTI4PkS2WjuLiR9mlw6tsuFA8zZJIcwIY0FDVIYckSFCRh3Is31l59BK9XMq/NoTyptdf/5Tb72kujlhQFuRgTYomoF5VpMgexFw7YH8z8Pc56vHvPfuuHFPYNiYGggSgYwgILdVAv+Tgi/qUuPHx4vz3wwMdR79XZgf27UIYlsscuwaYtisyXTnJYkngOcoCdweqpzna9vYtijiCs6pKMchorWrYc0uso6uIka6GtpQaaASg+h7Xg8uVLub9W24It4LY3XrNSVCVaw3zpH02oKbz9wiioQZHIPK0cIF/tu+lXE7JrYo7ohwiZoi9obys1mbI2pISTVaIUDS0QHKvJDCpjLGs/mcy1iqTWnjOaffsMeyLZMSoTSai2bChVVCWVtIi902T5aHvS2IgSMRh7OPaaPuxZYiC+RlnH4xNjIFuw5WSNVxEDM7XVQ/yEsJ5JORKI3a3m90VYbMpqVqS+5nxdr4gGqbhVdNKASiyNOZLH54LtT2DJqs/pZx+pwqY95GrFYQOairJaal311/UbNjr72UnmHe1FpfzwZV+k+VJrxvmvFdimv252RI4scEWixKC8lF2disLq2dtrb+bC0ZlPYxl/OhtI7SnyXtemfBod3PR6WSZeCi13OSK0nYiRnznk8ZfyS1ki2GjNb2J/sYf9pUyRS0DCJQLEbRkVZi47L30GFyoLrDLUHzmf2uVcpvSzUpK6wirWEGVntXD+kFJRa58KTmC83f5knDOV8htlBRtBgYDUgspk8+D6IsMirYZiiqjQeM6AKfbgfQ9T5EDm0yDriEcYHw0R7b5o1XfUH/N/n7fwuuhz/U4Q+k+B4/fKALm8AgPi51LEyC/AGdQGV/K1oAC5ktb78F+7oAD58J/Br/IKFgiQX2XrLrz3QgtcWQssECCXa78FAuRn9sbzk7nbT1/6+mXXb4/bvnzPnGTvr/15oS374m5nRyAAcQDVQTk2IQLiFK4qv1xlSqg6VvkNkrnLhkXAq6rDgtkcy8ZqDNCnmQOtPwfaaH5+GrDRhwsM4aA1SVWnAPMADowKkFZlvCxaRH4opyKCf5NtjgK6FeqqIExV8slpJwowTtJ3bzbHAj3zUB7I3kd2RHWAgKUoEgIAUXe9/RbhiNewgSf88/QpW5xNkChVsFJHnMIreQWHR0+FrnP4k3xfViE6AA0BpFdwcFIlm+5fhxhVb6laqox2UGWb1AjZBUts/+FjTv6tw43IH1V8nQUkvvmWGx0YrEDoaSonRzl0V144D6i2jurndheOPke7hUNwqJrci0OGwEZ/qjxr6xoB5+oApHKpoky3ZHzH6wA3KgEEDh0+AoiTbxvXrcRGAqCdnAoRMwLddYhS1ZYOW94cskScqDJtjPsTENrLoXUIlctSQL4xDrNTtJnIkWkAkGyInnIsZiIgFIJQS4TIdgPLMClFVHE6w+lRNip19Y0u20IgdClWaC34gacTuFpVQ3tlLEKx0gdwloZdzWnUI0Pkftxk21HNXHftNZBMLQB6yimhnXm+3V26bz/bQfWpQMkLAIcfe+hThP22AmhXQVgB/nCAbgGALKTSWQf7csB62SmMUJFWXt+GBUacUxO0YzmlwE4PKtMCqCiOiaS6nCyQBlRAkxBO0VTHyr4rlAOZATLKB3+aSkE3SAB4fCCrJOkPxpYoNSnK0lCRTPR3QRAk26iCzQG8vT1RJlDFOUJVpydqJH+fCSrTA1EJhFDNPU+gCWjqp40FNurgrTNWXn6hqz6c4fvKudFhcY5BNM3ZUx7lg7RnHJYOeVTl9gDEyOP7IOBJB6qbfnzs77n/AdtDyPBBrBzisZeop0JR+S4gEfPPCnXIOM+pCfB+VIdxiCI/xocUTk7h4sxRuE/AjD/6jWT7309Qec5Awr3D1gO+hwNwKwdhSXGpnUd10knVYyCH2aq6WhcoPkD/qWqst1Ub19vewwcJvE2lb2H34YnFl1Q1nCRdLoKssPilz9N49JN/PSHjygEJpH1zUc0IaG+GjHiNnAcfgIxogIf770xG3eLDHBHqrstf7wP4FgAwe2r3LpfJImUQDUcldaer8DwKuTEekuAqQx944AHAir1kZaQ5/+k33nzNPv3pTzn1xM033eTIjRD6q0ckFdp8nXwdEBqrtCRsTASwKxOok4rX8wA5zTyzJGyQkiCHlkFcDanylLlKgL1IkGWAilIc9PSjegOQq6rvRhH1E1u2ep01dNTYsrVF2MFsViQN3QrLFayR/LHc6W2ptey0RBQsUzY54Id9D5XLzBuB9JcsyJ0u7HP0TM8xd6giXsBCF6HrJaUovWiX9GWorxqDLZg5sYf5p5exmZyYCdYXgD1WC0RbA+MNkpdq8vziPGdxJS/xEUg/KcraW1G5kUMwTcB5UsIiiMZmrIgAxLDo0jMREjXF/NzE+O7EiiQ5KR3QCcIBMvMcpOxdH73HXn/7dSsgZ6l3kIwhgKwIgMJaAKlxQKxuyJ4IKnOnuOdpvMVZDKjQr3WA6h8/kmOvH9I8i0qAcbMaS7RRqqUnALYDAKJeeP45+50vznuPnzw6gdqvyFn3KABb1m0K0J5g7hpkHZICsRUgJhJwpo3qfQVon0bt4c/1bMKy7Ef/9kN74JFHbE5rE89WlldSub300kt235/cYS17UCYCdA3z74exRivA5kT2W/HkbnRBNsoKrgwrMK1DqiIWya9xLXL7BCHjS+kTUkslYIs4Ql+RZVwPyqYwyPkewMUbbrnJju7fz7oVQR+Kd/aLYh06mEPUHh6QnmGAg5lZqFXGAM1nJ107KrJCAduDkE+B2A0G+AJA899OckEU1KsK/WiAwXwq+89CXimf5iR2N+msTxkUAnixJk6iChPJLR5SCkNlPcnipBove92PAzIBykXiSxPWBkkhlaHux5P1WwT033z1q3YftlitrLda70VoH4Fkuu2O2wAzB10FuGzZlrGGRDBGKiBJF+dlWM2Z45B/OdbAswhARRMUEAbQWG6Hjp6xkOhkgsexd1uyzNggACRPM2a+Z4XMi6VkgPijtksmD6G1s9HW3RT7zgZmrBVfeZE+PKtQ+vkMAOkM6pggbHtaqIrvGQ0iA2A7qhkUZ/QRza++AJRj5DmEQsop+8YfC501K1EneE7b1rdesxpA+k2sSemxURbc224TynghR2WWIo4pcipmUYJM9Hlav3+iffGZOmtkAi8sSMDikXwJnwH76y8/aluff8re2vGm/a9/+oZ5jHZbdE+N+YzzLFsbycfotZZ+TztY3m79PpFWRmi3j8+c3XvnjRbhS3HC3BgZSTFWUdduR1sm7V8eP2bFS0Nt5ZoVECe9dvr8Sbv1jptcWPwMRImKULSmyXJuF3ZIGzduAgSud6TdDP1KOQQTyI5CUHntPngIB7oA+nIsY7fVroKslWVoH/snKUol1ruA6s4DojI3r4AcN4BgxumFqipUnjms5WQosOfphFiRkk92YRmoG3zmJm0NhRsz7GFCmMs1Rw9A9Ox6+xAV/83223/we+wnRgmFnrZ/+pdvYqk1TRbP9VhbZjO/DLtspvGJUbvzjlu4nyRAVOzYmGv8uKCXKawJgHC+lswfkVvBEJyVJ09CBHrZMYD9rKxcClDi7fCJc+yDClDXzdjbew7ZjB+V9vTd6++8i7XxkD3/+lZrY929/b57bJJ17dk/LrDf+Kc6p0TMBiBPYHzmQfb/AFtGD/asvuyb/vD3PsP4G4eIbIZQa2cdHnDkXQiEmdSeE9OQn+zJWln7q+gjA2QINbE+P/nVjfZPb6DeiQnkF3tdLVAQasEQgco2CWQfIetVkQznymtsfM7PBriodiwFiaMhn8SLcZXobACfePyHdsOWayEa8+2tbVsh6qtQbuSiIl6DuhSrUfbSUZA23DvlAAAgAElEQVRc0azR46hS3n7jLayEBrF7SzVv9h1ZKECkkk3EBq6eopUY5jGR89p3aG8tYl2qyD3YXcpqK5L9hhTWtTVkGZHq4u0bbM0UGkypOInxM8EzHHV2VRDezLfa14bz+ZpjxtinSomn/UodAH83ysm12HCquEB75iRA/R7mUKnQpEKUak3XcIjnozVOxEAmv0tRpj3r/v372FuTL8YzDYNMH6N9tX8ao29MojzyxaI0lXGgQqJp1n4f1MI19N9ByEpl5fmjKBSRkowdl9aAYeYn7WVkqSiLLX2+cnEYIpDPqOlQ1ckGS7a3vsxDUsQ5IhwSbph+mgDJI/XuTTffjFVWjbOfVeGK+yWVMHv0qm8yh/FV/IfYBMdE0L5kW8iekwVfY1QFSCI/WnkWKU55RwEC+4X5TAxsAnl/KYZlMSxFp/Yvl5TvU9yj3ksEtWy03JlDe1plb7zrgKc/lz226p15suDhAz/3pPyLbJFcALtUJ7S3yBgP9qIzKOjLv7POFj+8xxUR6RznSBrGsizo+shfUWGUcrR8KO7R+o8eh/MT5xiuT4U9LhsFNas4FSlrx5F49Ct0PjvPWpu6KNiJYj30t/s/9kmUc6nMtyh6Zyni0b25LJP5zJKfPcBK/eGS1nW8vfj9i4fdi1ZZvwgmWCBALmfx9UEoEBYUIO8f4vsg2v/9f/rCKx0n7+acha+FFlhogV+/FlggQC73TBYIkHe3zgeiAHnoW5+d04a4vKLS9v3dGlvyuR0OHFkC6NNEhb4qXwWkSlGhCutRACpZSAlsnVIVGYcIVUdp46yqrHgsLxSmPU1lrA5yslkKB8CKA7waoiq/DcsIAaeqwBYJIm92Bf0OAngkUZlVTYX0dVT0RVNVtBcASBZacVgbSBLfSrWXDmbR/H0IuynZ7ngDrumQV3H+jJUWF9g2DsXX6/Uchs4BYEn5UIZVyGqCbqepfBTRMkuFlwaapPLRHL705wm+Vw0oIIWIgK8NmzcThk3lHCCRiBNVv61YjT3UyDTgfDcH3WZXRavQXAXAb31tq919z50utLUB+65Cqt9PUTUaSlXlYqwzBqmIFwkUCCBVcfYclXF4k6P66KYa1QMAcYq0SAVQlhMoq6qzpahYmgG2ZH9Vx2FzM9eTk7WIbIJmLK9q5i26AJJdWCGrehjtogOmSKVJqtfkRRwEuSNougWP5XzuS5kCvkjYIzhEqnpunENOG7YI2RnZgBNTgL1UEvMMxggqrKUSuRWAYN269c4TuRJArYBDZhQWM2OAw4HcVwDV3fJs7oJQ8ScYOY4D/rPP/MTuIsz8PPdYSPVhNXYThaWoB1BWyHaopbWHiusVdhzLK4VvFxHy3cphXCoPHYRlE7WSfJReKmBD6B9Hjh7H+qHWBeVOAHINUk3pSUaBwJ+jKAq8AX90eEtEEbSstBDrpAjb+tILHNwHnbKntqYeL+tFrnI8CXJPBWeyH5sGwPcCKJP/fICfB4czQKSIYEuBQPGgEjGC9/UF1G3B1qW8rBoQfI2rTOxsr+IgiIoB0EHjRj7TfdyX+oNsAXTwlqpHwdayUlAIZyPVhcoXCCL8epRwXFU7DgPcrFm5imwWMlKo7pwBsK4kU+HlV9+wgtJlAH1jlierHfrDMO8rayeNmwCAqDHGlB/2WiFUfooEGYJ0VKXj3DsHyXlLASfOAJj40wdT7Ks/akR14kkFvr8DmrMAvUQmpnKtsrSKptpYqi85DnhwwBXxtnztaksho2Mb41CVx2GoaIL88fEm5FLXMgbJpJOwPySlyL1ZgJdgQkxFegYD6AfRXvmogAIA0GQFdwSlSUc3oeS0rbzA7783i5cXu0wB+f6LwJwQ4Mo1nz1xEmVIggN3YJLsHCSNSJAT2EnFU02vasn1G9YR6n6OPjhvJyUVhXy4BdiI/PKI6bLtPz5FBWuc5a9caa88/m92681bACUIB8ceSYSC1B8iS1LoK8EAJRmQcsOAhwrLFgF7kODUfFQGcVSb9wFWt/aN24WaDsbGKIHC2K5RBZ6SGW0f/2+3AwgSKIsUIoL5YIKw3WGqw4eZ71JjAKDrR+zomWpr4zllMbeOANTMAyHDkJu5tCehvPwS8bHqVu6Zr+5KVF3Mgx1YLQlkUBXsaUK4FzF3NDTWUnGJ1Qh9NzIyGLApjT4BQErV8BiqgqkJFCLdQ+QAtDtlx7Ilq1xg/YoNpYAUhDQDMMneqwFVXRLE5yj35u8XYjt27Hch5/LmzwQgbQDgTU5Nwgu/EmVXNJkhFVZYRF4NBGQlChMRIC0oU6qpevdnDlKVrfrQZz8Sbc++PQ5pNoA3O2NzSQnB5QedBcqGlZAlfD359AXLpB8uIbdohLbwpcNOc01lZ88Q4pzm7KRkuaL8qG4qo2OZXybw15eVSxeVz7feegsV1PtsE4RXPSRSAv1FmRT6Ut8/DQF+0+c22cQF+ibz3Qhjai95GJpfyrEeLCwspL3DUC1sJ09ko/3kJy86lcUKWVi5nKgBByYehQxQbob6n0CkCkjbE2dOOgLEgw8qQnWQzGdrjZxjLGleFcjciFriDErGNADAUPqKAP/hkQ6DH3R+7OOoMSKDw8kYKYMMQaVHhtIcwLbmkzOsWbKo8mOeTSQ7ZJIxIYJrFRXeA8yXWq+mGPsCHxUGPMh8KfInmLVjhPbaQaZNFn1ZJHMEa+EBCJqwCLIIPPydykxreAn9sJrn3woILnAwimuMhCSUPWFWNnZSAF4vv/Kys2wRKSQVmxRDseR/lB0/COmWawONgI3MA0EA2pOAmr4+IfbkMy9ZL1KvEBRScakZFgBIuBqi6h++/jUXHr2GTJERwOOEZAjg9YTyDqWwxh5xmUDJ+QE2WDUF6dllERQGTEPmjfYNMxd7u+DjWZLKe1AlrC3NgwgLx9qoDyJuws7UdlpbP2OSzxrCgs7Ge7n/ZLvmhs22B9IrEAIwA1VAyADEB0SgF2vcFJaJMyO8rrLbEvzDrc2Dcfz9aqtljN5/9zWAmbGWnhOGEiTDjh3aTZV4nf3u//hd8x5BRdJVY7CS+A/VMH8NWCMEys6TzdbvHQjgDWjePGn3fXSJlSxONo+pYdQzzHmhsVZL8PruI6fsqedO22c+u56iimwyOeqtBHvLoiWF5BOcdwUGqqYPZ78l+85Y1nlllsmHX0pQAemjyAma2YeMsjZU0C7RZDBpDklGDZYJgSJbIAHB7Z09zrYvNTPHrUcBIpIgE2dZILTeSgnZTuV2KuOwnXaVbaI3JEwSCs/i3CxLgTTa/fab5DqtJUTZy779Lz8EbF6C5RJjhLm/D9Lxez/4V4tlTlZl/VVYCL748ousd5X2kY/cyf4IMgegfYTMl8iQINv5yquErM8Sor3ZkfOdAMdjrIUqkiljHERAYrVBKIVhG9UEGTvjFWjXbLnVXtz6pn35H96wP/jSg9YOqFwJOX+MPd+KqzfYi3+/wY35TzxGBT4LfASfkw6xnMJeNJPrevHJp8iAMRuC/Hr09x9Gkdzv7P9qAcGbsSRNS05FCZDGuBvCJqzADp0468iPGUijHgofmlGDPPanJfbY21ifhftaXCTWqlgbwk6QkeKPFRbcr0Lo2RN70E937j14MfwcMmUIRQQFFHPkXSzOyceGMtG2akxBACYtSmBfEwUJ8poL/k5jnpUd1iLaUdki4YxlkYBRkDOHsew7h6Xh8o0byNRJICvsHCoOSG7WsHGkCl5U6GdS7NPN2iXSUyB9dVWlI4PS2ZcHsUc6RX6Tr1+k5RaU2qnzrKdccysqIH8UM7K59OH6Q12RE3txiM6l7M3a2DuKBOmj2MTl/rFPTGc+k0KphfwpkZDKv1MGx2r6hPbJKo6Qck8FUQL+5/PCvJ2CXMRXP2vvNPOdB/urfkh0rbnTXEsESqMLleyN2c/L3lGER2pKuiP0T588xxocb3vYU2u+03qvzCWRwr68t+5ZiinN1TqPKPNj7/6DKCwJNmeM5kEaqWBINlfaL6egPJTNmNS6UiBHsF8IokBGhKqyP1wKBvu7C99YYmm/edyRGeHYN06TaRdLgcglqyndlxTxTbyXiJUsCpc0T4rQUNGU8uOkQA2FpNHvExBx7czfUsqIPNHZQ0p0FS7EsU/RPO7Wr4vA/yUFhyNFBN25YPU5O0+wur7+PRHy7uyPS+Hn+jldj/ar45wNRFp4st86Lzuvz+x1xRd6jrKG1DU0s5dtgAgapRAnEFI+APs1kSJS+CsSRMVfPuwP1D6yFptGVR3IWSAMos0LQlB5VHXVDfS7LNR8qNogPJAD2ucf+UOs2CI4e0CC8DV/gL1EgMyDw/PXr43ruwmgi4qQ+Z9wr/lFXwsEyAIB8gs7x//DN37ZCtL/h7d8148sECC/XHt98D+9QIB88G268I4LLfBBtcACAXK5llwgQN7dOh8IAXLDn9+CKGHaAbY/+Cw2G/c8SSXaBrcZlq3GMAfcZ57GrxkAXaB7CKC/AH8fAJRWsgh06K0HoBeZITm5gEKBh2epzsrCyuEcv88AxicBYIdwMA0H5Dhw6KCzmVImg6x3+jiUZACwSKXRyaFhhM9cnI3fNgcGJTg0UJU+CTCmjW8qocE6UE0CsooASQBM9kBVMokVgUDXIwf326033ehcZiUmFyhVcaHc1snahq9KrJlyuJdByI1gvIillNDBZJKDiSTcuo82KrnUuPkA/sMAD00EUuuQs3LtRg6Mw1T1NjrAWxVdsjNShVsDtkuyr5B0PwiwQ37vLVhFyfZEZE0z3xegG8DhwR9iQrkSQ4AwPRAgQ3g8K+TSHwsUAXQKAxcB0kjVv4B6WQxswJolJzMFYAgyovw0xMQ6pyKRNF3XpoOlKuD+P/bOAj7P8zz3t5iZJcuWbMuSzDIzc8BBhzlpmqa8js62dt3ZSbv1jMopBxpooEmcNLZjZibZIouZmfH8r8fx2u5s8ZLMp92pvJ/n1JY+fd/7Pu8DF+ZwSB5DGWQryrt+yIQoolQUx6IekFAOmH0oXke4Xq7kkP975aVf2G033aawK5eZ34rST8WHZ4gMaML9odgB/Wyp1E6h0lQvx1QUyfHEfBWVXOLPWEAzCuljASf5PIcPHXcF8sqFF8g6DtVzR1Mt91kRPDkQZoO4JQB9+ZrxXDeVEZ+BcJqOurgMwDBrzlxA8kZyqSm95Poeg0wr5v7Lat+ICnDIO8TCY8fgVCgDnGX8MR7UexHIvZ+JUn1a+gTAgv04bfqcO6EI5axiFgYBFtMACHQIFunWw7+3cl88KKlOiI+0xJhQcuKJpQGbTY4hiodx2Q241tRA+fKpi4y1CFu+YgkH8xqUg3SRiADhICnCSUCnDs7qEUgmT1tdIDrHpUK+iehTrIQ+ey+uoAyU+s2oxrFdoZJL54AI6A8g6UNczPlzF/kagNvcAgsDgGjgWofGJpgHhEEt19OpKMljF3CkQ6incpp5fcXP6efrQKok5yubPJEf8vyLAPnasxXOoaB7rw6IMIC0Hpwpi+fORy073nZQKl0O2SnlvOIZwgHegzkUJxKB48d4/ikq+xD6JwKCIjkwX1Y3iig9euSIAyMuu0E4HPPzoiDYGgDTBGjKzaUOiPHEpUhlf4aM9DgiKeSyuP++KYCHcZTORtHvgQKZeyLnWA9AywifqYH5JV6dNny2AgBrubPOVtQDQBcAaGTy7HAfIF5nAwrXQlacorNDsWuR5I3HZhKfdAlVJQBfDc+R3AJ7AUyWU5wtEFZznorPI3DSLF64mMi2XPczNt98syMHywCPFMd3lngg9VMIbK+sa7Jj2ZcADaMAT3Cu8TqDXh32xGceAJhvcbE3aKXpMwniNQBbSgu4ZyFWX4AjbiTaDp68aDUqmeVGdEJaxRFZI9K4GwB51uyZljRH4IbZ8a2MJ9wwaZMAziGRNd+JKKklpz77fAHE3hgHLF4qzAF86AaQjgCMpnydcSXlpNSyFeXEnXhBDhJ5curEOe5rOArnLBuTCgiOIt0z2N/KAcHkuJNCtonX9vcLBrRpIt7rgCUJFASYUodFbWMtavHxTgGqIvAUgHoBYR6AI8UAhYqJUQRWP59NPVIiyT9zd7z987PFzM/RrsdJpNidN+Bg4tcPf3bWuf3k7Jg5bSrAqsYM6mOAoSLIBUWn9au76H1SrZb7J7BtOr0A3X0ALKi2BS6tJF9+9+7dxJ8tcfOTADcRhW/+4mWe1WWuX2TyxmTry+cpY3CKSG7ie6NYozRnziL6Lw/iVSS3L4DOMZx2U+jQ0JynZyAG4LkNMkJg3xRi4UScimSQWnnXnl10urTbBgrDRU6pe6RBamw+v4rYW1Fsi8Ro4HuDcIbMXrgA5bViRroAUXE5nToLuEkUFcCoVrlmHDhNgNXqJagBQFIvwyDP8hicV35yGUJu6V55Qz6HQkgob34YMGzr1q1chxUut10kuKLtjh09xvMGwckcoaisCJ4HFzeJoreskj4sHBOKZdlAcbKAx2bWiuRxY51KuouxWIAQ4Do6aKq4fjnEgMlVJqejyCGVHXdKfADxNtDVYq2QfMEo4NWX1Ms65uUJAdMzbNn5ZVZML4jIgPGst37sGyawJubnnHduvZlE/oybi+uihJ4JGKEj9I4EcB0Xb0q3kbpQ6wJ0HulREfoQ4LKX7dm+y4Fwa65f6HoXghWFA0nr4x1kFy5VWnWHp53KkdtGjlTupwfjx5/eIxxo87g+ZUQnhkDWj/EnQg8Suo9r3VnLvsWzney1dmsvbrPSvlC79/k6aw83ux73or/PMOtSnG3ctJg+nbOMxyHWF5wtBvjN97JxIUoLh2XHsO06XmiX6iBV6FjoYO6qr+tmzxRCH8x0HDiJbt2MwhETFgmwT5Tgl/70uwDRvvbgow/yd2GWRuziSdatehxgAcy3imccxz2UK1WxNAJ3BabKmZnIGqOZpgHioEaxeNqDQQhU4Tx78pNyOAywZ3vRVq1cjePpDOKWQps0eZrrAxqAsBehIiA4iD2eirT7ADA1t8pZW0Ck6LhknlPGWRrF6rNZUz0hVuSI80Cw8fWv/6PduPkWRAyznHtK3WRfx0E0kQ4PEfubcMH+/OfPQbwW25NPPgFA2gvAW+fGo/Y+L/7kx/bYA/dZF9dOMUHNiAOqFRPZizMYh0d0TJI998Ir9FxAskYnsMY32PI1G+yFX7xmf/sPu+1v/ukx5/rYf+yw9TKvnH37Efvkd0ssDtC8rKqMQu4K19k0jv2mGn/msM94i4jBEwcP2q03rLc1S7OQqndZC06AQkQ/0TybipqKjYFsh8zt7h/G9bYPRxFRlVzjJsjkbvYOT306xf7m+VbmUUM0EG2T2dfUlhJL1kccGtFlGaxvTTy32lt44+a6SASQitBzi6vNE2dUQ1uPi9lay5x1hK6TAVxgdfTEzMcFlJOfjfs3D5HFdEjQcZAkCVbOMzhlQpp5ypmB2KGDey9i1Is3MMR1zKEbRJGstXqm6WLSHieOfV+aIh9xBGsOPg8B3II4ZR1xWM24DdW30dY6aEtXrrUCIqryKXgfhDAKhfRsB9xWD4Sec9eXx3yiyDsfNrWNEASKR+3jOkWyL1F0lsjj04hY1BGieEb9ToRsuoggQfvo6ZDais+SG+QC3UhzKR8/jnttCvcjl4jTINYjTwrZtS+ToyBdcakdrZSPl3BOQHzC36nPLiV5Ak6WA8xppyGpl9vBC+eIv1zPOnjOCZvuu/duF0mluS4fQktRVooflSXhIuu5LwSSYrjiEaK8QXTeIs4BOmQrGjMb96cceiJM5HJOwlknJ60iX+WO6+bZqPzRIpv6x3nOESFXTU9nM3MtY4N1QGeE+LgEVwIvB0hGRqZz+opwlrhKe0MRJHKZiwhSjK66ompw+ch9om4yrS2CRbW2hHC9RVrIwa31R3+nfb1eQy4TV07OXsDFjvJLJP3FpxdZ+iP73dfoHKP3pZ+lf9PnlDtcYhG9ljpQ5GzR55XYouSny2zKZ084AkTRh3I/al0tZ52sq0FIwJqu2CzNOVLYaP0fGOpj/Yx2jildJ33Obs5mmtN13+So1rmt6FIR61U8IrhYxA24r7yC7IF7PgVZmMQ87ufIGH1GURp6vyJ39XeK97zy69cH3F/HUikq7OMQIFcrQb8aAH6tI64+7utfewDp/28HyNWAvKuNjw/+/lEC5GrX91r/+ygBcq2v8Ojrj16Bj34Frv369cHv7ePN77/92v+RG/ejX52rEyAf9/1/3P3HVa7uZeXnx3Dg/ebn+/cIkA97bT3u+uf7R7SJTcK6/dyTibbg8/sB5ca63o96QEWVaQqcymfzrs21HBPa4I8nQ/45ipQFYp87f94W4rCQyiiZjbQUZw0UgHZwODqvUmXUpIGoxKVK8+HPJv5eQJ3UtP6Au9r8yn6dyiFc2fCtqMhSAF4jUVyFqZAYlVpVRbkDzESMKG9dKu9UDot9EB8OeOQgp58pVXMG7y2Zw5jAz+MAtGtvvMEaOOjUAbBl8H4VEyKVWwgAphwhOnCo0FngfyORIjqcSIE1jUOeVE+KA+tUFEA0OeuUnBaWVrrroCJ0fw6MEzj8y4Ug279U0qEo6nJzsu2uu7dwUDvjInSKyYwfz3Xp5cCTDxCckjqBqKE4rmshis8GXoPDEwdMlS/W8h7UQaJoimrUoAK7ogGJp6DI7O+QWmzQxXSp4FfxXlLdTScuaBgwXKp2RRMIHFMkVjIEwSCqZLl5EiEtRkaUXUzRKp/HDzVoBSrufAD362682aogC3xRLut+CBwWKKJrrUJmKaEvEZnUyWFoHP0dpLOjNqx34JUf1y+EGC3FYFUAiAYBqEqRp86XEIBWT4CoJuJ6ND6KCitQyksxFowiGoKMw7A+bwLvU5EFAnciuba6rkHEPUgBV8WBUYRTGwBbcESinc7O4797yU5PJNlKTqRBDsuRkGOU4kJg9HCQTieiqwnXQh3xFYWunJm4Ja63nBM6CDYC+rVDJuhzqKNkXBLZxwCUCbhAJhKBVQPplJCQbJeyCxgTbS4aKCo6nENiIgdaDrV8RpEbinCLRD14mHEmV0g5ETmKbpL7Rv+WAojcw3hTx0cQBbckS3PNvAHhw3BGKVpCsUAQDpALAgOU1/4rMr99+Pdk4rGquZ/DgHoCdpWtHYbDQsSGizRQJIoAdUi4ywQI0QTvK+r0p8a21Jh/9cAYe+q5KkV8Q6jRrcAZMhLwC+7Hsoh1C+e97ty2zdoZSwJy/VDpC8Co5roriUDdCLn5ucTVkJkOqO6DIlCxQb4AllImi6DT4VkqUJ3NfVAXBgJCDg/2uucyhes5FoBKz5QAdPVkNMjVAJBwyx0ZiLWlnr9MfshF4gqPARUCORiLlIvE6dIPqKxuhCZUyOqOUX+ByErNQwJ8BNyKeDyMYyMzI91mrIizjiLmFw7jTQAy+t5zxL2FAMjMmTUbl1PP5eJzxkMkqmMpXAvo4JEyWVnuUlC3AzhdgghpAkQS4VIDKJuNm8IbF8zICHF/ADzJqRF2xz3X28lT+2zOihV27J195K5Pg8DpcgBxN2r0rhZiIeoH6Y2otVpeVz2gUZCGQj4SmKeiAKCW30NfTYEccUbk3RGAmCBIkSynrtSCIXD6IPnk3iiiw4l0iyaKo7mFucB7GDKEHPP4aGsm2kfj4EJ2LkAKGf5rr7NaAO+jR05yLzxQeScTp6RcdBXHEj9IX1Ic84r6Mlpx5nhSSluH+voIYJPAqUzGcQAK4mrm1TgifOR4K4H8HZcyARC3zjp4jkcgQfRnnVS9jKcYyK1uYjBEgHz3pUruXZDduRHVJ7/e2t7AmlLjujJimSflEpxFHJJGrRxblYD+mu+jUJIqTuYc8VNTcKFU8+xrvg9mjmls7iTWR/1JgK/MVVWQIwLjxkKgS3mqeJQi5trVxCB6jG2zQy/RoQB5VQ6RdbmTo8U9p5rbBPaok2nZ2rW2482tbkwLwAyBSPAFeBLBPC4l1QFcIvsi+T3Cs9YGAfDq668Q15doi1DGh9N1xeCn6LXPqiBmxzKHCeTrAmwuh2iI5PnxY62ZQx9Cd2ctc3YNxEGzTUpNg4SEyIcIOQchojL6ZctWAE5TpgtBWFxW6kjIQTYNWmOS6TToa6WThfeo9UtxLwK3WpgjpA/WupzH2iLiJ5NOpXbmuGWU2as/RVExsfFjbBdRQkFcR4FOGyFAngesnodyOyMjg96FfXYOJ82Nm29y5doqSVb/lP6cxDPVw+fTXC9HVHAwzxVgZVNNmcUzfv2ZXI4eOoYKfBkEm6+VMu5O0vVUy7jwUD8Ra/T8BXNs3QOT/nWP0nYJwI7YFMXCnMP1I5J+asYUCx1PXGB1tPUTudTJb8WE/cPXv2UP3LvFpmaRQw+wOACpDONGf00lY6LXzhfgtiLqrYU1YhDgbxCgToKECMbZlrvvtTbWrd7edksfC7uBcj8mk3i9vHNWevY93B8+VptTaX3habbhHwssdT5u1rhxOPSmMceX0ws0hQLwQEuICiJOEfz8UjbujwbzIG6yqbYV8LrODmc3WCAK9UHmxmHuV09XA2sAICpuwhVrN1jm7EVWyTMzlvm1CHD7mZ8/izNj0D77hccgWWbiKkOtTwfQoaOHILGHXQ9ICPufIAdI40aDwBIJovlzhGdz6ux5VkLcUjP3JpG9wAEAfpZ7u2vLLVyTAvvFSy/YyhUrmSdxWUCSBIVGsi/hvuM2bWaui8fx5sPeKxdnp75fa0srLtUG1kztp2IhZaJwLM6CWJ2AA6m1mc/HmnfHXQ/aD374NMBqgIuUFEj85b/+igPAZ2RNg/RPtm99659t06Z1bm5TubRU8YOK1WGtyIQo8GdNGIDQrceJMsD+6siBwxB1aRC0C62F9vAmyILnf/G6DRM/eePNt7n+q7fp6NlBRGTs+AwLhsBp4L2SKmXv/vAG+zNIqwnsjcoRnByCRNLecS4g+DTWpImxyfbz535Cr3ERkIYAACAASURBVNQZu2XTGlu7eIZ54t4QoF/B/B9JHKmK5gMRn/gFEGuJ2yCvqNxKiA8cIH6pgudUcVjP/++V9pPd7JfKIKQiAukYiXPODy8I6ASiN+O4XnI76z6FhEZYYCjOmcO4EXyC6UaqNF/ce2083+u4J3XsqyvoBeoh8mnhkoUIgg7hUC1ESJNit91yo+UgCMnC2VACgB/C+hXD+pekqCbmqw7mnzrND7hVmnGP5uFwlfgkmP1DCXuPSK6NgHyVbUsU0ELnjRzTGXShXLiQD0FRTPfOcl6jkYL3DhxEuKIBrYdZuOMh/PsVbctAcl0xANw+bABCIEzlflOkXxtzQCzzp0QPhUSNtuD0SIXc0n5UEXyl6nkBKE+A3BfY1MP9reN9yyGuuVZkrRwgAVzrekjIFvawckcEs860Mrcpti6EDhrtQUIZX63EAzYS23f61HnOIdFG0pwjMUQiydmpvhc/9WUxDxYhlClFrLSUyLhQSN+DdLvIpa6Sd5H8iuNSVKz2oSIB1J0jEVcHz5Bwd3V9qGsultcNYE908n9NtNQnTziHuit4h4QfZuxMJHZTe48A9g6F7IkVp6WYQV2DYkQk2od5ExklR4jiTyXSkKDsFGchCR7aiE/UWUrdbyJAHEnBdXcF5KxpIivk5tZzH4QQR0SBfovg0L7kimviSl/Fxe8vtIzHDjryRK+hvz//HXqiHtzzryXo+jutaX3s7fPfj9JKeXQ/awF7dQQxcptpjSvCTaYIyR7mNtJ8HfGhInoJrdRBJwe5IPA+5pUOxp+ef7kgfSHBNf944TJVvK5iyTpaO21M/Fgiaasg0yJxn0Xb/Xd8jkhZnPvsXf1UMM/nlRilh9fR36mr8UpR968PuL8+1l4mQP7jX1dzgIwSIB/kEPnPwAejBMh/5ir9+18zSoB89Gv3X/OdowTIf811HH2V0StwLa7AKAHygbsbtn6/3h/9e185SoB8uFHpsfmp2xwBos3x/r9faA8/Xe9UXHfducX2k8WfwEFHcVQ6xGjzKdeEbNSKyZB1vIvNukpaE1GHagMtFZhirHoBlzMBbTwETgN4VQLmSCnbQRSClLWFim3gMKK4dG18lZOrCJMWwHzF5cRw6BCQGs3GXMW4p4mxkMJXnSDKt9YBTIp4WeWl/g8AiK/mADyLAld/yIxiiJRgft7K5UvZwA868DOU708D+DqDck2qSjlOPF3WLH0GAI3qBBFQpCJCHSamcAgdZnMuYFeEQklZNao9lHyRsU5B6aUMYACWBEifYg53AjUVQ3P4COpEgI+1a1e5EvkTZKYvXDjf6ikSreWAOJ1YqSqUnZ2A+IMAlR2oDOfMX2g/f+FllNYZAGe9lo06O41Dq16ztKzENmxYT2H5BQ7DARziKL3kMwVDIpznsKx89s033OhAsErcCC0c7FJRmukAFQKJoMgflVbOnDEVQKeH/85GkTnRKTp1nuoiZ7qMDhJF60jtVcIhTiXA6ymaPopbZ9OmDeaF6vj8qdMOoJ8H2SWwQQRIazsKQNTDAloU8TAE0NpJmakOcIpDCyEiwj8cEguwTD0KpSVk+UfEusJu9XscQq2sTHOVnyuOQyCqysDVRxEMEKnX1kN9HpItl4goQrDJ6AYEhSyQ2le/XXQLLoNBrnkAqH4IcRJjKBSdhmo7G/WhSjHzAHpmkkc/EdeFChzP4QRqhIgTAOcHITGNotxQXCqxkBTRHMaVdixlaBuAaxegWjHvuwl17j13b+b68rwA6skFoagZFXzqWuvvThPdJPdHFo4WV5TJZ1CfgA689cT4+DBW5TbSeBLQ7g0gFQT44gtwFotKsYVYnJM4QXYdOgrgmuSKkYMA6D0Bq4QoDPQBn79fpCnHh4gOgRYCyN0vRSVcUQgyht2b4WtEgnztxRrolwHGZrdzQYRAqqhPYJjroW4BX753Pu/7cndPr03goN8F0HqR8TILkO6HP/2ZZRDPVVhG4TQH8wjcRXLy/ORnP6N8da57HwI/6gC5x0F4DALwKAJuyuR0R36GqpiZGyzgqYTonU6AgHsfm2/9TXGAJ5A7uB2GmE/kOisAQE6HOM3lPo0lwiwaVb6ID39ISB1yT/E8pwC8TOBrjp884Qg6gXBFgDIL5s2x6DQUkA2AnfzcAa69LkkbBI+iRFYBwkihKKdTGAf12ioiKbjX2eeyec424l5qo0yZsnvmIilK64ioEEDYCxjgDWlVD6FBIL0jTR/+NOBqXSH3utnFmh3ed8aW4xRT1Ngw4FhfLxnzkAqlhU3kteM6Q11dCvmj+asFEO9/PP2gu23N5+jX4O/2Ugy+YuVyQJI2F1mn2EFl5IuEOQSgM378JEeshQFOTgOcHOAaC+gd0ZjgQ54nei4MAC4/v8iuv+4m5la5Bdrt7a3vQtL62l333cJ96iD/vtI5gSIgKJS13ktx72A/QAcxWHn5xfbern0QedMhHBm/ALqexKcJWAuDfLkE6NYu1xJjsx4Cr5CYlIjYePvsgxTT8uu7LzfYp+6I+deV6LVtRPUQhRXKPK6Yq0jAI18ALqnCt9LZsop4pDD+Tf1Icg+KsKqB8JYTcCpAfpBk15B+iunKh0D1IzJOJLUUtpob5EqQY0wK207GkVyKMUQCxc3i+aiPYUz1UHR8iGd/oovzm060SxdzVDHE3Rw6jeSWEyHcxPiYAnmlvqNDxKeoPHfevAUODHvttdddXNYynCUiMEWAzGCtUfSeorDKASv9WEsU1SQ3nfqMTuCiW7p6DQXOxMGwVi1YOAcQsxBXYSPOqEjIHhx5XPdqgOxz9CelQoqnpox35IYvRF0u66gfxHo/k/QMIsSCWPvqWQsUYSeQTgCblLiK7ppCR5RI53zeh2JUpuFkUU6+QLsxAJaKq1PU4rZdByCY42zdunX23ns7cAn22ioiI0+yJop4UdzVphtucORNPeP/pZdfcUT1cvoadtEpMJNomZl01JB7hVvngjUTw5YGqB0NmHccgDpr5jzWI4h0/1DGCC5H3uPxM6dw7vTYV3/8uPXkyZs55PpGYgFcO6WkZh1VlKBAw37Wn4kLgyBAEqwXUm6IcXYc4m/fzt32Z3/8p6wThTZI1BWYJZ0gDdZPJOUF4nEC6JUKYWyGQkLk0FGx/1S5eWABSACo/synnrAWOnMOHd5jwdEBDvRbsXiVhXix1p1518ZTVD4MSFfY7Gkbv3zW1tyxgGtN/BbP9PXXzWBshVsKZHQgDhBKeWyklqglgMQBwNmG+m4cexV2thBnTViMzaTrJoD1p6utGvdlqB0iwvFYdp1lzJttDz70CHFfDdZNz9RFXKnqeEmFwH30cWKZ2H88+dn/YfMhWzJxQCliUvF3EqNoblN8kAiH0rIq1skgy5q/CHcBvSD8dyz7pgMQv7WUnwdDzst5K0JZjlCtxd4IHVognf1YY+Ii1RVGbj9j+oVfvGJLlq+0VOZQFT/n4vYpwbkxxM8LwL2puTsBYYFcCVGKe2MO/duvfc3+5m//l7380qt20+ZbIeF67ZGHH7YnnvgEDoub7OmffhMnZKHdcvONDhCvhORIZB2bTmyWCO4A4rVK6FVK4d4Ps0fIR8Wvou/i4kpbu/4GS5862yoAvF9+/S32BZDnEJs333qLvbdjm93z4Pdt0xYIEMavJ3NvAHPX9/5ylr16Lgp3TSQClCO2j6J6b/aNG9assclpkxCctNvuHTvoBouxT9x3J6QVMaDDfTxz1Y4EDyZOM4Yx04P1spcYyksIQmqb2ux0DoQU7stWxmUb+93vfXWh/Xg7sYT19DshsoiPEhPWY2Gs56E4i2IjQtx6pk4HuUDlAumFoCvHwVIHiSeRizzJflz7tTx7L73ysiUhDEiCrDnG/lBz7KVL+fbkpz7JdYHEg0RW71MI4P4i3MD9DHjnmGFO7GR/WMZ1PYWb0g9iJYT9aCNgc0kF0Wk4EiL4rNGsJYrD0popUnjevLkuYvMCcZ6ZuIHauTd6DnohuzrZN3mzbmfg1JJzxIloIGskCBpiXyeXg5wI1RB4PewpMqdOwclLhBiEg9xj6qxKYq4pZIxqXz+XOVX7AE/2HQLUBdr7A8yHso7Fs/fXPknxr/mK9wRon4QbvKGxDlIbpxAuZwkZAvh+9U4cOUDn0bg0xnYj15d+QfYu2tsqRmrliuW4FUqd+0FCAQkxFHM4n4jDEMjs/cT+NdFhIQdID1FNEml4aj/E74sQxeov1F67mnOMBGDakyoGS8RyP89A+Q8WE3912O3dpvGZu/nMioi7fF5Q58kkd24RMZSE+0Z7P7kjRJwn4dLUsydX8HiK7yWIOYsjRwIpiVK0bkn01cN9FXGtz6A9oX5Wq84WKnTnudbXiOx3awLX0Ie/H2Yt1PeL1BApol8XvjvfJjy0131fwY+WWubjhy0Xd0jGJw69XyzuYXl8Hv2a+MRxV8bujUBJ62Qkz7acOlo/1I0lgZh+D/TgFGeP7qU1jU2GStOhN5zLeICx3U8nn6LCHHFBn8cQz1UQewzF/QbxWlrfWhvbmUvpkGRH3YRD7qkvf499upwqzPd8nzdkrsgPbVWDOAP0Q7xdJkCudH9ccTRf3k6MEiAffMC/9gDSKAHy4SCW3/zqUQLko1+7/5rvHCVA/muu4+irjF6Ba3EFrv369XHWzw/3iUcdIP/2einX9PfMAbLgc8tGYogEkdR7619Mtge+q3z12svADuqqCgAXdXMMcihTxIYfucgllODKki3wQlnS7SolBBwTEC1yQlE4vvy/ePKjOzggRaFkHOGAooJVlRBKKZVP/ICUuN0AJNrEi1AQaC43RjRgURBATCPvI4iN+SRAApUnyiLuTbyDNuqyggcCDmnj3gPZIqV5Mg6AFEDQauIg6ugLURl6HaBAG8BOB+rDleQn90KYHCMmS/EnUlRq5z3AZxNAVExmtvKMpShTT0g6BIj+XYCT3BR79h4CMPcmGmuWA9b9AYHDIGqUm3wQB8DKVatcpEhxCfECgFdf/KMvECmR6yIBknhvImZCeW1fDil9HB4OHTmOspTM/4VLAaDOkbNf6opcRS7JeaLIkDKu/zQAkWEOLPGotfu7yEaGcLniYBGZU0OO8TpUzOr9yAMAU5SIVPA6DIn8ESBWwsFmLN/X1d6Eqq6Rw4cfANk4p+Ts5aBzYP9hVNmKKSOagHuqDOdOokbmzZ/jDqRFxXRfoHhrgBBQGbGAkplENpSRi65s6BIIFEVjdHWiVuOenqTvIY3IgBlEaHhQPupD5nUzBJAHss0I4ia6UMYVETtQChDhzeu2M5a8UYSJDGnjAClVqkC+cA6HUg9WAOTt3L3fqnBj6Pp3AJQVkd+tA7/ItyEpGQEkokMDUAy34DpKceWfynp+662tLlZLxeFr1q4HXO60IxBqzbwHjWHFAUybkm7h5BgHeA1DnuDiYVx5c8Dct/eALVu+2nYTw6COiY3rljkCROBrLM+NejOkeLvxnvutG6V8LYfp0yj9xhM9MwuwUMpXHWAVQyN1oGIPVEgssq0UIiAW4DiRbpIBwJ4JxN8o29sbdaT6FRS5FAJg5Qfp2KXIIT1YOoC7ulPF6QAxsKdW3IEIEJF2ThX4GwTIlUn4yw8k2VMv1rtcOI0tjXH1cKgM25MDdT1K3Sie99nEvsVxIK4jSiQLZX07YyUXdfZ8VJcvPv9zCJAs+g8uADQD/vD8rFqzDsLvGJEtvsRXVNE5MJ4/K1A8qn9mGCVoNIAFBdSMJXUCRQKatwGsCriQI0tOhJvum2WNhSIjQpz6uBvgoIRnUZF61ZATinQLwxGj4tV+DuNjuYYHATfUCzMdsGUvHQ76b0W4iEhZTNyQXxwROvWAGRzGFbE0xNyinPlSQJdUAKpDBw8558d4AGflXSuy7eyZ8/aJT3zSsiERFOWk+Ay5vNQFcYEIs3DutxfPgicdKCMDPraRfgF/X7o8WnEoxARbVWGpHT2QjRNpgnO9NBL9ljQmhi6Ki5CMxBx1QHgCjrYQnSTXx71fWW/HXyyGyKADg+JnX0i0PIDRuXQkKC5EwNVcyBwB0yJipFqthYxR4WsE4Ggg70Xzw1TAmRYcA66cm/l2+YpVAIa7Ua4vZQ7A+YST6cff/wFzyIA9+okHmLs7IYByAZaIN0P92wSAIxW0ekM6iW3xpsfgZRTYU2fMdCXcvpASOQU5AP/MtUQSzVuwBJU2ZM+J0xZEF08j/+3LGP38Q2Psx7/ssEduDrEfvEq/EgBwBz0L4URjjHBf5e6IhJyQU0MOBc3zeVzXQWJyJkOWKz5N2twS4lnaIScF4MsFqOHcwRwmwKWxuYvrArDOnCPlsJyEipqr5zM0Mq4SWLeqmPuX3ZUBUE25Lg7B48ePERm4EHLoPM9hlCO/L7H+xEHQxvDf6hkpgRhJZD3Kh7jQM1nFuBNhqjmjBRD1dUgGgVuZUzPdvHzhwnm6UIgH4v0KLM6B7AgGUItk/vQF1Nm774BzyYwFJAuGvGsAwFq+fDF9FtUQj94onsOtmvkrkuu3Z/c+QMdW3BMLnDhAjj+RfI24DNTVEc7zKLdJG2sryBS9LcXuM4uELGUOPUwRtlx6RZC8nVwX9XaJAJnDM3saV0cKqmMR/F3MmYdw90yZOgPHR7p94xt/bw/cf59zQn7/B993vR/LcDG5aD0AtpN8plOUZi9ftdoBhEWQ/HHMxVICRxPt5sW8rkhFEVvqViqFGEufNMV27KB/ZGL65ahHfu6JUydsy5+usZEqnFM9jBvW8hKA2bvvewCSCOKH4uxowOZcHFia2qauCrOqI4OWCCHUyzx5aM9eeh1CbBadSdZ5HAKJjqryFlyhzTj24u00ZNWq+bMZXyjVmR8ullbb3z19zhJSjXV+pt19683WXVtub779mvWFcj25z4EB0XbPlhttqB63Uw/RQDxXp/Lr7dtby8wnNsV1cPj59do/fecv7MLxvZB8DbaWCMSAbiKNQrAKMl+QcQQo3G57Dp2z/Ko2K6tpsX/5l7/jmuASvXCMsYMbBMfcO3uP29nSZnviU0/a/Mwk5NMdkFv5FFnvc2D2oqVLbC73/vkXX7Aa9gqfBASvJkJwEs+EiM021mIBvDlcn+AQ9izswbx53rBwWCLzVwPPvGKmzpw+QYF5PKKREPYIFGPznGlNmL9gkYt+a8IJMtQ3xPiPZf2ugIDZZzfechsRWpfdIG+wTvpCsinO8AxxghnpEyEvYiFJQ2weMYN79++x7By6vabhoiC4bRHzwEXcZieYqxZC7p08cZi93BBrfqZNnszzzHwl0Dqb+S8Ccmgybi5/ryFcKMPOHSzCcwBy4cc/esbmLFzGulJgT3z+zygM98CpdMgeePjb9thjM+2v/uJP7bVXXrDvPL3VbroLNy+vqQEXxf7y61+cYrkdWbxvH97fbmKOfumil+675x6Im1TLQ/hRzHOxCFB8LU6n3oZLxFZ1sgbLocN6M0LsJe6YGtbaLua25nb2gRAJBVyfYAj+RvYK6ayDn9oSYc+/x+AkPs2TeTSce1vAtYinK8WTPWnahHE4JljjWOclbNDeMhRCTk6Hk7i76tn3enr6ung9gbt7D+yn+H4z82irIxZHRAzjAIphj5dGr1wD+9ZWnM9rIFy1Pqs/roL1L5T5UMC9XHBnspmTef2SijpisOrYNwSzH4X4YGwuIsa2gflC7mztEUQK97KHaCEeMRrhTyPrunpjPAHBFdukGCr1wGhfo715D8SjJwKBdpwmfqyDcmO0QTr78j5SiWYUIV+MmEcEyLz5851TVO4PjdOFCxa4+VrzqqIL5WIQ0ToWl6+KvjVvNUMy5dM558n6NJs1PC9P8agtrstKUZ2BjMc+ruORgycQQkxh78x+AhB+O3OJyBWteUmQaOr8klinHWJIUbzpkDhxCGjkdChkTi9mj5XA/sEb8iCNeSaQ7xWxc0K9QHIY8/Pr2Z/pa+R0E9l+4Ru4w/h1649winN/1CWl84jurQh6dY6IxNFcLXeg9gcSupw8ecpSuHf63ynjUula6r7cM8i+Qc+h1ixvrrMrDWefph4nuT1EConcEvFSC+kl8iGcn6XIQUGm6giRU0QulzDuv55PvZ5zASsK9X1XRO73Fl4mOHB2iFDRv138zq+L0yfiEunj+0LldIQkROLjnOUiQHSeEjGkXnKdF+rpC+pGGOXPOSEQ4tT1p7Ae9RIfF8A99NUeyAUNq0fP153t+GjsQ0WgNTgn70Tm73LI6KhwxRQrljDMbr/+E5xjUvns6g5hvef667/VKaI0gD7mgw8iQHQ2+aBfH9cBcjWI4+NGRFzt+6/271d7f9ceQPrDJkB+99f/au9g9N8/eH7Qv/7HHUKjV2/0Coxegd/dFbj269coAfLR908fd1z8HhIgj//kszhAKGaFeHj5C1jwv1EAIdBLBFYWdv5agMcgK+dgMx4VYAFRSaHkGcdTwillUwjA/w7Ax6koYaUcU/mfXBr62las9wK9SgHlBECOQ+kmYFOWZyl/RHgEYjkXAeLPhjoMm7+cByI0ZNn3gxQRmSK1ewLgpno8ZB9PBBBXIa5UkWOSk/h6P76vyIGtKtr1gIAooYBzHpn6A5AatYBh8bxeNkXm68n1Vol0fs5FQMSpznYu0kDRGwKEVayrQ6bUySJCRCIoN6iTQ56+ZjcESEgYajiKaxWVUoLdXj0V/hxeBLC3cnCYTdZxPko+ESq6FknkOasAVBnHTaheJ41NAigq5nUicNA0uEPsDRAHF/MKXByUDqs6/EymGDmSDoUhruEzz/zEli5Z5Kz3jRyQxvG5dWhV2W0DBywdqHQYbAYAlFslmYNTKAdepzRT2TkHKx0SGwCcEziwC7DyAqRrRTUYhIKwoKCEAyR2dg69q1AsqwRejpWDxEnocJSKwtdbBdVEae3Yud82bLqO/+5xdvg8Ss4zUR+fI+6kgwPT7FkcuPgQpzhg9gHWbb5hI9e40wLJzW4i+iMsgCLJgWHUxS12khLztMwpALRJxESUuIglf4CdMg6VEQAF4TiHRM5JBSv3RAFfc6mU4mfecw8KNA9C9cNRO4rA6kcxGRuJO6mt0aZlTIAoagXgBWziGkTwOidwrzQSYTRn9hzuUwc/DxKP99nFZ+rhEDqWaxqumBNK0MOJ7RqTEGuH9u+H0OIacvCWurgG1XzWtHQKs+MBKVvcYVTRYgJYF1CyHcXPUVyaYsnKAPiVVa3cZCnN5cRRTj/Bb87mL+DgFACjgEY/gMJhxtPchUtcZvsAMU9zIcX206dSTs/JAIBQFAprxTnozCnXh365Ysz3EwF0ONZvxS/8NgFyebv3lQcS7akXGt2B+rJ6UEky3ENInQDAoxGICLmronEWREOEpPGsFQAYt3Ld11Ns2w3AoF8lEFZ1fD6NXUW2ZUyZTjdDluuuOQWYOZ9xo0O+HEKDqJCjGMP+KObjuZ5pEBd+EFyDUhfy/MphNsLzeusjC6ynOsQpjKUWVS+PnEyKdIsFrFMkkdTu+nyBAD4iHM8A7OhDZBHVdxB1/0LAXrmVOlDhbrpjurWVEKHB5+iHABGw3sqhXJFfflzbYVStZ4lEUYRFOsrudgDuEsDbArLyb731dsi2ahcnEgu51qY8cMCEs+foLoDUWbhysfv39Suvs5b6Gp4liqjriugf8nROj+J8oplwKSm/v7G1HgIL5SfPeEBgAirlJDtzEXIMcu6GP1pqZ18pcepPDz6HroccNHr2VqLIH+YeVeCCUEyTilPTiShKJooml3lQbgCBDroeJ4iJmoZbpVERXsy1UrsmE9ukwtzlkFNHicaZDBh+4MBBxn0zXSYbXDRZVVUpZcnJzJfM0cxHqZRVewIGehBfxFWy1994m8ieWhTiy4jjC4PoxjsE/nf+YgHAWgf9IGn0wxDRR0TMwaPHLRng54sPJ9vTr7Qyx2uEi7ANR81a5+J0VEys8aWCe0UTnmU+VsRgHECzwLfzuHimTwPMxH04wBw2HZKnA+BX8/AFxuF4wDlvnncvIsAKcLcIkBFYp1i7iQBbR+nvUIa9VPOxgLbj5vtaZzHxIaxl6pdYuHiBew6nMN+0cq1imF8U8ZjION/1q18Bjk10oKUUqEOQkT0AMXVEtIgEO8LnW0Z0TTyEzJGTR1FYR7jC6TmA6z68PwGVtdyrxMho62UejYRkaWR+K0Ao0ARRGADg1MmzO4uIoJQY3F6o4FsApNsgRTr49yKtBxAiWhcX0e0kAEoAow/XRfN5GrGPUgfXE0k3BvVzB7Fa6s8K43XPMC41FibhbNu1c6ebK6tYm2cTARTB/BTOOqAYSMVH6lodYE6ZQ+/PiRPHXayYCMt8wHgR3oq0WwHZIXq1jmv0zq+2EXc4AaIzikiudluDcr1cxG15CRFiScS+xLlnO4D7qlg7udm6ccudOnmacuJpDvSU82vydRD259UhMcyz0gBBUwaQnmcPP/q4vfjqL231uo0QQhGsLbtQj8+1SUu9LXdHq2XQizHCM9ZKVJsH11vAZ1t9LmtVn725dY9NnzzbEsIAlFGzT0uH7WA+qwPkbxv0tL/8xk5Lnx5Ox8xMG8P679neaAeOHbJzzUQejotBne9nT/31nwOi48aruQhY2USxeLB9+o+ft9TMuRbMfeLy2uMPrXcxc29sO+xI0lkZSRDbjE3Gkj9ERF19u+09ctbqOoZs574ce/XVb9twbytOh25iZNrpz8FNkFtuW/edtXUbNthNa+fhHunifofR45CPE+AV+6uvfBVCv8e++e1vOyD85ltudvNlHOSjCN0cgHbtH/btP0jUUQzPXKv1o6CPB2SNTRrL3iHP7ZPUzZKoZ46ItRs3rqPA2Ne5EMMoo2/jGubm5Ls9XBvrnx+RQJuZ6y6w78jA6VWCi2v3vn0A65DW7FlqAOAl2ujiM8h9peJ67QcUcxMCGB5DSfklnGLks+GyXWbvvv2mrVixwBYtnAmh+4M9LgAAIABJREFUiUMTV0Ej+6mO1i7IXzkuGmzD2jU4LviW3k7mStyIrL273tuNs2y8HTuTa6V1rTZ1zhJbsno9Dsr5OOKy7E++dAPf0EX0o5c98eRn7flXt9vBY6cA8+l0ISrp+3+/zkqap0L6REA4ltov33id9fi4XX/9da63pwBCU8/KQgiQMewPEnwRu9Bp1AjhGIa4oIW4rWHInDqU6kMQFIGMwzMXcvFJeuBua8F1WkBZ/eO2KqvFDuYSWdSAE5q5TYSi1hoJL3wgkcexr5P4pp0xotgnEfirIKIl9BB5fxSnqyKWonCV5UAwZLBnuoALQWSFulhGWPw0zwsEH4f4Q/1pEazFckIIdJf2QUT/JOJH1Skxfd4irm8ThOYpO0+MqvpShonskjBE93Iya4JiVE8S/RfI/nSA96ufof2siA+JD+Rg1f4oEEGRHKyKAFT/UFmpyHY0+whSFLWlP0PZryruqKGl8XI/GPNKPfOeXBPT6IQr5HnoYb83mc+lPVsVhL32Rh7sn1Qe3g25IAJBvYJyQ1TSW1LCPKDIRjkk1F+jDolkiuGH6EoLhGzX5yvKLwVM92DcROBInWg7z550go9N12108Woi0XV+Oc3n1D5u03XXuU40xamqsfvkqTM8M2FuDXSxrFwCvS9FZannQ9FYA+qfYM+vfVLRt+bZyn+gFB1HsSIE1feh/btzYLFvVidZHISFyHeRGzoHqR9ELl/tR9Sx0Y/bRHOzop1E0KtDSWNQ4pc+nHAiC0ROaL8uAkT7/VD2hyJImly0I6IFyDfdHzkddUbRWi8XqnZzPrwnuUFclBf7hCt9H9qfXSFSrhAj6m3U6+m3i6tirYjk/ozAdOhzaa8m17qIK7nKxyEY6kKA1MA8rXhWHz5PEC6zftZDxakxxJg7/DkjSeCC84M5X2TQ5c+EA72SuFmej0j2DJ185kii4CogQULofAn0gWwJHG/Xb7idtZbIVxxXEmANIGwQ2aaOIp0PfzsC630HiNu4ams7SoB8EAxx7QGkUQLkd3v9Py4I9Yf9/aMOkD/s+z/66X+/r8C1X79GCZBRAuTXV8DjS7/4y5EaDkMCZN/9yjS779vlEA+UUNMXkcghvOv96JI6uih82Ox6Dfpw8OMwA6iQR/atIqByiWCKU6QBh/BxADQTOdC0clAKZqPcAoDaiYpKme9S4k1HfSqVvPLEmwGLpXwX+JPCwa4EB4Q25FqkfDiQSHWlg73IBIEpiqTy5XBRUVkOuYDaDWWi1OzBHIR1YKwkAz8xPobDkw/Z8Wm2f/dO4jlSXL58LwrrDCJQggFsVMgbSbRMN5nwI4Csrtid96qegZMAQ/q54SqBJ87Lh7/vBpAKBLS7APhnlLz2c+jXYUJKPMUNePLnORwhfby3iagclRnchtNESuTTKCnXrlsDSEfnByBUMTFW6YBtuQAPEUQ5HAfw9oCMiORgJaBtEspolSNPR10sALkY50UL+dsniUmQgyWEw2M3B5Qh9UBwH3UAlBtEh26BXDrITED5KLBIclqRA3LWqEBWGfuZlCd7crhs43DZyuG2FtC2GwcI/8whtNYdFBXRtHTlMpSbZzh0tdj8+XMdWB6EMvqZp3/mOi6SUY9H0UNwMTfbUrnf9QChORfzAbAWOoVfJwf/ne9tty1bbubwLss+ikLesy9KMEVudWCB37F7r80mykPxIrnEYDQACnaLkODNSBmra6x4KUWdKd85BuVuDjEO54in8Mden4z6VYCNxkoIIEFrQ7WN9LWTz025NMXmAnqVfS1iSsXkUnmHovosJcKpRtnyxI+ReM31J8KCQ6EU8REcwqcAqO7Zu41DLd0puBl8OTgr91rZ7VlTM9x9VKazxqoUjgLs+xiji4gGq9DBmpOairdn0m9QC2gpUH88APEIB75qYtTGEOmk8vILuISqOLwr07tbkQqAs/6AS1W1TZTBL7B9B46gUiReB0WqrBsxOGLaAZbk4tAvEVwqd5YCUI4sgV3eikT4DQeIzuV6oL5yf4J97YUmwP8hQBWeK16jBxCJIBcOtBRoAuIMkW8dQexJCAfiZJSBtbgLAhhlGzasszpU53EcjksA7cqJ3xABojL0EeaEDddttne2bUed3wqYNcY9A7t2v8cYHQS0GAfZ2cBnTrCJADtjOfh2MdeEoHZ99sc/cgdluc1mr6GrpjHCKTrlIFKuttTsM3AhqBhTCn8BNLHkgIuUkrpVYI5imY7xzGbh6JKyXJFzUxaEWXcl7jBA9yGKwRXe0AdIOgJg7jvkSRZ9h4uJ60Fhqkg/ZV0XMf6k+h8LETCR8ZiDOrWR7PcGgOAxAP2KeggHXPQP93FAhtcAzyxEWU+7uokg/A7swnk0CJnQDuAUg5tnkvkS/5ZPZnwZToBh1I/pmVMZa722/nPz7J1/3EdkYJwDJhohlAQqKP5CkRciNOQQOoTLJY45SG413dtKQMmlK5c4IEIxTXIOnYFE9ACVbObZ8QbEElGmWLAzZ8/hVpjqOkzm44g5ikq7mHiwm2+6wYGTutdyaAwxBhQPOIN52ZvM/R4+A9MFESl9tvWdd20zYGwHc6f6a9RhUANQGBIR455Vxc9FAKrrWqkAXQri+6/3tR+9DmEM0hQbBdkJ2JmEC0j9PAO8jlwSfcy7IndE9tx2yy1u7hKILhJaUTcZRJUks450AcrXch30fCcAnPmgRq1C7VwFeKY+ghLUvXPmzHMg1lkIMYGHig1MX864bE52pF529jmnpk8ikk3RhhOIy2Jgsj41OydeJe9Dc6PiWbQWjKevQACx4gkVHdRBufBh5uUp06bjVqtwXQPFuN/kjlzAvKixlQdBM8jPTiH2JIDnQTGCEZAhb2/faejFye0ftCjcdymQrNNTcatxTVoBhwTMCQBXhFF6xmTm0hziZGY64KuXaxQPAN4CyBgL8dIAaNcMKaKOnhCuTTUuLHUZlQN2yp0h1XEhoKuiamJYm6cBRMr5qPW3h+sey5rUDknRjntGRb+X6HZSX5cEB9u3b3PrUwTzbJb6cRgAedxTOUDkDtDYmjAp3dZv3IQyfx+dTFXMRZGMX9xpRAC5mDbcmQEAZYrzKmSdT6azIACgLnkxcVbFoOZENzZCtFzKkVjB1zke73ngYXv1zXcYpxAdAg65D4p8zNoYZF35YewXLtrUZQvIh6uzJpyG3TinKmqa7djh46yjHbZpVZatw+XkqYLfSBTupcUQ2gNWyVr07CtHIGcTbWr6VOuCrG7mPh86Q0cM1TuREzMgEMJs+ZK5tnhamMWlBLAO5vE5h+zMoXbbj4vLM9zL1m6cZzeumwrZjbihPxjSZTtrSpf96R99xjpZF9TF0kQMVg+ESxHuj3/85jP2ne/8DesPP8QLYoVIn2HKtHOKauzvvvOcU97/y4//ifJ2IkKZ42K4pp956FH7n099zfn6vvf9px24LCD8j770RQDRVvZGwbZ753buy0zclrhzid/rxKkVRmyTOkAGIOelZFcUqKKZUlj7BjpbcassZd8DycYeSyCsRAlnIKhF9HZA6i5dvsriWYfUITGRsXeEqC7ocyLmiujTSWGuQrDBeLuI00ljJJy9liIgA1grFIczd/ZCyN8I++u/+Gu7ni6ZOPYCG9ctZ6wR9TTci2u2gzERZGdOnCPmhygdVhL1wE2dnML8A5ALiF0AEdBO5KM3ooji6lbbeeiUjdAVUIcwY/YCiHQ+zwN33Qw5epA9WA3g9o106nTbz557GfKy2l5+5l776lOH7VPEb4WpX4t93TbG8quvvYoLboWLa1MxthxcS4k9TEuMsdAROrdqK9z85sPPbWzpJtqQ9XMY1y/oriL9TjB3RvGcVbB2ax/3/W9stOfebrOxEEMi2bwBjxUtJRfbBeIhQyDG5dS5buN63HR0uLH2K/q1gv3GhjWr3XznB4muGE45d87iShEJKRdOEHvf/QcO2TJEBpqzNf+rf0t7C+1ri+lzmT59qr277R3K6IcsFQfWJFxlEmQ0MPZKKnGTNgDUB0e6Pxu4ds08512sdVlEZ+Ux/6sjTCIQfRZv4rrGESvaxLwyoKJt5l6B+lGQv9q3yfH1gz+57ID4zV+f+wmRXDxHRSWXHD4dz7rUxPzsA2k6lvmohL1lDONb+yKB8xLeXOJcIDBdcZsi+hMgDuTEllBE5HINLgPNg9rDhIYHu/4Yf6JstSCHMHYaceXUVUGY0qEyMujF9Z5qeU017m3NmpXlulRErojY2Pr2VudkW7JsmXNJdvF8heHwPIoTGakMxO4qtw8T8VYBaTEEcaD5RuITEURysWvezf+HLHvgFR+2UCN26sRRBBg4BhEB5eXiYuIzRLP/8GXdE3mtPYoStURAi5wIZ2/jrb42Bq7ID72+yCoXYcV1ECEncZnON/pZcnXowO/D2NB107US+a09gT6LBGMN9OO5sw7/LjeqOgF1XhFporEi8kMkin6LJNG10N/J5aifod4T7Q31c5r4/gDmCkeA8H8dnO3EKoi40F5SRfLq7vBhXpOLqZl5tIuxJNGOP5/L04tdkC+khQRjRGX60V3l5UVsLXtXdcGpw2WQPfdE+veG+JwiqEJ4xgZweAz0QoQFxlt/e4B98tEvsKeP4Wyp3g/i0BD4+CNG6eRcICfIlV+X3RBXCBBFl7lgrA9EMD6uA+RqDoyr/fvV4KWrff/V/v1qr3/tAaQ/bALkavdHzqz/+NdoBNbVxu+1/vdRAuRaX+HR1x+9Ah/9Clz79euD39vH7dD4zVcfjcD6t9f699ABsuxL60dWrlpBPvAle/FzyfbkM6jeKPBOm5jqAGT9qcMm+CjdADHW184hor7ZWtnwq6g6hI14EWr3DgBGKctUmi31XTIRDM2AL1JvCqSXEvUsh6tpk6c7MLODzX0Rjg/FHiluJogNv7oZpJaSNVsHSpEUinNq5DUE6qgQtFtZyhxOpL4XUKDomAmQJ+pxOMmBRS4JRUWFEo+lIvRnf/xDF70wjRLjHjb8gXyQBKITdLjXZloHLS9WRYH+fhzccih9jSc/WfErAmN1iFf8l4DlxvoW8u853KIUrCP7d0bWLKcQl3r/OA6DOXPn2TQALMVj5QFuC8w5e/YMJMDtrii3FuImgtz9Jq5LJMp29WZ0cNDII5Ynn06CyRALKnS+8cbrOfjU4DiocCRUXW0lv6sheMrtJnK21VHQAoAnFeIsgIJKImME6MbyuRWbIzdMLAcgXS/FM+nr9FtFtUOovqTYOnnsJGq9GRAxRQC97cRaZLmoBilTezm8LEDJHwQYfvjIAdwggIxk+9ZyYN134DigbBKK+/mu/+M0iry5uB+iUaK+8fJrKIMnoqpPd4e+3bveszvvuNVFYDW31Fk8B1/QBpfi1IN74E0A1jA6HWYvQFVPt0gwh8scDpUCYhS3UMEBKg0wVISS3EGpHPxz+LMaJ0cgUTPeWPMHAV4VFRIJUHTxzHEiViDbwiHEKNOcNVMHThw+jKEAxacB3LTzvefP5TjQqpX8fcz3HOKDnZti6pRMgIoRi8O1kHPxHAd+7hPXdADiJoLrKdVkDECQHE1jAd6VQy2uIYADobpj1HlTjzq7lXuRglpfOciFABAi0mIBLpoqKcEuq7XM9CkwfN6AFa3knddaru4fIImHngUAZS/yw4OJ5agA7F28ZAUF6jkcwOm04VnzplsCE8P7OdI6tCqDmdJSDrkC0DV+/iMC5Os/bzbPfuBH11bJbSCKpAcg3MOHQy3RTH1Es0RRAk8VivVCHEwA8BkHqBEGmRamMk5AXh2OFRNUXUMPiroYONzOA4QsRO3eDHAs8HQloM/Wd95yz+as2TNcTJOcWlMBWdMhknoBDwIgkfbv3uUU4nreFy9Z7FxGvRCd+jwHiaiSkjSFKDG5bTRnSCFPa6sjgjwAiLwAzH0AART7FMkcI8Ixmec2dnyfdZbTC8Trtcv5wesHAsb2M+f443IYIu9dEXctvG4LJIcPBKTcS4r2EyAlAqSQCLL39uyjmDgGhWsWWe3jKJgNt+17tkLyzYLMmWTD3e3EpqHML82xUK5fAx0fRw8VMIcFWAbE3QgOqbMF56yL8e7hG2Wf/tZmtyI0H+omJmiH+3z6rLVy4AFcy/WxcNFCV2CrzysSZAJkqYAOZatPyiAqKJ6IFa6ZQEwB9JcgbiJ5hnp5ntpVXAoZNgNwSGC6YrIUyTcT8PQiAI7mj/lz5gBItkFwE+eFE8FzZJBelEM4Bmbzv3HnkdfdSszcACTvDnoXBM6rnNmTeXMEonDM+EwU0nlk0FeTYZ9KhEu7i7ETmK+y13s3eeMCAbThs4dQAh0C4JYAODqRovYS1gYPuTYgshTjoTm4F+IwnedGJEc5BLYceHNw9WgekxMwF7deJu+5FfJhUJn6dPH4KbaP19F4mJSeiQqX+RE1roCoCKLFpqxkLamKdorketTeNRAgrajjN9NtARNlBZAlaZC2OwBL43iuUyFuHHEJUKwCcy+cJlKIR/EsHj1+imsx4rLhPRhDY4i6yS8SeZCI8y2TnP5K7jt9KqwPsQBuXEFIn0FITMXS1Np55vWx9Dq181yspdslioi9EUBU9V5UMlccIL4qCddGGmBqJRGBAioVy6VypijWDIGnPkwyir3S8yfF9gRIGgFqHdzvy7EtoTwjrQ4Ekxp6LiSG1lt1ab27dSvOx9UutkUZ9anj0xwRIndJNgTUJGKOFPEiBe8ywMMAwLaCQop9caVoTMn1IxeIYrAEKr5OZ0siJKcAyzS+twOgWwSzXDhNuF6U+64IlyF1CC1mzigAXKYHxwMCvAV3Rm1ZM/Noq5VW1Nh1dEi8s303HUfRzI9JbqzX4vgYJmZo5d1j3bPSlw94B+mguK3KijIrbo+zb//9T2zF9BjipNJtPsDmCEByFwpluSiqca3ueO8w8zhRMClRNillEqpvf4D8Qtt5osIa4H4DWKu8ApNtyaI5NiuNKMixKKrjPegzwQ1QGWXP/vR1803wt7gxfnbPLXoeea78x9mzv3jH+plLPvnog+bR0UgJtpfVQQbHjU21E+fy7A3WswSeq0fu2wL5g2OK99ILkdbU0mt7jlzgWWkDMOy2z3/+0+YB4NeNSGDPvoO2dsMmV758gQ4bCVHUpfCZz37a9YiJeNizZyfk4lgI60GrJQIuiH3YEETbWVw0LRB0mQhD1OskslHpXOPpPZmSlooDFnEIe6sqSA3NF++9txOX7GzmyljL4M9/+adv2rzFy6wJ11IBfSKBqPxHmN/lSBCoXcq+rp4Y0hQA8wFU+RJihBMxueX626yeufPtN961F597yTajun/softQ+3cDqtNzhBuui+fNj+fz5LEzEFkVrHkziQv0tumz022Y2DRP1qkDO/c4EP+Wex6ynQdOWSEk0raDdL1B7hSyZtxx+2a7947rEU0QY7d/G/PCPOsaCLSfv/iaiyX98l8tsC23fNNeeP5nzqEowcgu1pT9Bw9AXm2w9Ml0gBEJqmdxNnuU8XGA8DhAhnCJMtFBFPRy/Shnx2EwQuyfuj8KiPKswPkWzp6jhc8wnv3vZx4cZ9uPEFkEAZcGiYmJ2LntFAVaxHPpB7GjMTKfng111slLUI1gox6SLAnhj8hFobdyEh/PvmjJPL9y2zaonD4kAvdECcXdK+0Xr7xqUyG/UxFL+LFeHsBxMwsXVBMEXPaFc+xpWVeYK+Zy744cP8k+bcQi48awhhNj2N5j2ezlROLUsaa1Mjeo26UFB08Te0XNzX3cw2H2RYmQ0YpHG4QA6WdOSUXYEA1hO4LQ4PH1I/a5fy7C3UlkEyIVD9aYYOa17z/B3u3f/Fr4hf1uHZd7Qm0Qcp+pg0OuA/XrNbKG5eNOSsT1ImeB9kElXDcVkTcxv2rMax5T1N+MmVNxkNPpx9rkz1ykfXkPAHkhLqNeen7am+kTY89XZ9w/5kbt0R3ZIqEU+9wD3PNh5kbtyUtZ53Su8GafW8O6oP6PiewdtcZIBCTC3Y+4pX4IA4kH1Hsk90jpt+Zb5p+cc+cJuRg6cEwqRtWDs4higQPZA4n8UG9FBQ5VkRMioRX/GQyxIIePhBJ6bTk+RIAMKdJV+x11pkGg+ChyjLkxknleRIXIIjm5RVaoD0R7OLn99PciSOoZu9r/aq+gaMQm9mX+nG1EkOh7tG+VOML1lnDddeiWmydVIij2Ddo3y0WifYaud6jOWlw3XcMu4iEFCMoN7MX7EnkusZTcN9ord0KmtTCnD+HQCOazuUg/D8rZ2dcq2o2gY76eVEJcjCJa1P0Ry1qfhHhO0cmK01KMVgKJAS30OcWGM6f3htmx5xUDR1fYO3c5AqSfeS0sjH02P8c5ad7/NUqAfHgg6doDSKMEyAfdlVEC5MOP2f+X3zFKgPy/vNqjP2v0Cny4K3Dt169RAuSDrsDVCP4Pdzf/GxAg13/11hEddgVGvfzFVLvt73MBEePZANN9wQE8RIArMUyBHMh6cH54j5BzTol1K5tplUiDHqKwawN8Q+kF4KYIHh3YVPYnEF4HeIHEKuIe5CAS5IflnIOBlF8qpI1gc68ydOW3K2NdG2kpnPoB4aVKUkyHMp1TAACkKEsEPBMZoX8TsK1DjaKyBogiSEogSxdFqtRHEajyOjgseAIAbqLM+8L5s3b25HG7Ye1qlNMJdpKicqml4jlYKApL709ETT4ghA5AkVyTRqK0lEWsfFx9BqmCy8rqeO9dTikrEEuKOeVCpBIJIxBQEQKKAlIUljpOXnr5ZQ66DfboY48B/IVYXUWRVaNGnQ/of+ZstgNuZJtXk3EOP1t9FJ/93GesIO+CKx5VoafUaEcOH3QFm5M4PKcRD1PLweYQh76NlDYrzVcHpwoARGUjH9i/l8NkjIvFUnGvRFOVuGsSIagaABLfefMte5g4iYoCQDVAxS5K2KPp5VAs12u//KUDP0SCxEG+JCTqN8XTZG7rQNcIYHEMtegq+lWUT7/vwD5nxVfvwClIoFbImQ3rN5Brv4sDYq3d8cC91kcPQH8/wA2HUk86DvtxnCj6YduuvQARfnbT7XdaeQ1FkikTcHfkWhUHZz8Od4oYG4R8kLK8nfHmCRBfgTU/ioznIYBMHZ6ldFPHhD8AbXcbkQm5Z3Ex+OH0kZotyKlXBSoqG7pRh2F+7gXiuiKIBWnvGUIpyZmMw34x10dAhS+HwQDAWzlWBgAqffiLVatXAjgcQ72aaYf37rVFZF7LpbCLSIr777uPvoajLqc9kUO5uibkVsrC/aFOjLj4RBfxdgn1py+gVR2Z/QspVvYGOBDgXcg9O03nRB//rTgulbsHiNyBBOnkzQWioOvm/qjsuJFnw0PInsBoxr/KMHWwlWJQh18dgqXO0yTmukE4TGpBUXfEVx5IMBEggTQDD/EcDnKo9+VZEQGiYvQggK0BgEdsEhAHHpZIzE8vToMEiMZUgIsUXA/tAPL+/Dw5pUrLq4mxyacXIsjWbbqB1woCHKW4FlDh7vvuJdd8FyBRgaVDPpbSHRDGs3Hz9RspAQYY470J+NZzJceVnq0x5IPL6SOgKJhn/N2337GVqGIFagts0OFfhaNhAZGuW6Ub50I9wEkDc40DdziJqyB00iwIkUIfQDhiGSAb+/maof5uwAl/62JcdTe0mzeKX8UnyWFSC5Gj8k1dX8W46TmEFgAcMZdJf9e9dzJHxbhSa8W9bbppjZ0/e9rWLltjDRWllDTXE6s03joAwuuqGgGp/YikKbMUgPkLOC66uLbeANSf+s5dtvUfKK316SYiMAH1cz6uhgR3z9QFI6BEHUoLFy8CzMH5AWjUAfjdDTCjOC1FPgVT+uvhOwzRhHsBYGocz0t5eZXLg5fyNJzYDJHK6ooR+TqdclqBaCHMwWNQ+0utWltd57LZ50BMDdGZE4HKWBFJ84iGA/0E9AHExKkE9i2jhB3GOTIfUkY9DlKMD3gGQMKMwfVHTwfzoQjcACLKBDKpItWf6/7klih75q1Gl/WfgAskDqfJ+LGJdow4riDIi0mA5VI4C9AWkR2KU0eEh+YvAT+afzWnSEnbgjtGurkiQHkBRcm4LBSLtnfffjfndPHzNQeD3QGiZQHqdNnkZbxeeTgjaQgibS/kcyhE2jhAvgjmvzpLgMy6cOIE6xFgDj9Pz0si90Ik8jhUuiMQZYpFUelvHSrkYR4mFa9HsFYc4d7r+VP8VQqF9tlnThLxFWFjAPyUUd/A/fAAAg3AaXYE9XEnF7KJcebLmnbvnbdTZkLsCaDkCF0Vz/78JVuweDmRdyiCmau8KJpPh+Ty4Lo10+nQzfcFcl8HACJbATWlvFdHQzVESTxjXnP+lQ2LXGDqyElg3GQAfLZprkBMMMxAlptR/1sK4R4IS13jAgh6deaI/JfQQM+iCB3NGUXMhSe4psrRF8m16cbNkOQtLuZO92QuXQpNqH0zcMPJDZMNSbX5plsQStQTi1TI/EZ8URpK+yIAQ+KjFGE0BAnSA9DeUd/LeOO1meeSUtIou37bxk3KtHlLlrk+piDG4yTirAYHOnAVBJvvOMW+MDSbPK0O92Sn12T76p9/1R68cZktJwpukHWhl/lxO/GUWfzcToiAZ3/2tj1492LiLpE48Gworun0uXw7dJ6OEcZuZQfvyT/BnvqfX7be+jP242e+YTc8eJNlQO4FNIfYs08/b0GpsTZzfjqOH6IbeT5/+so+m7lgNfcSMNOPsvu+NluzeC73qRblewJEV6llIiLQM/OrrW9CdhfbJz71OIXtrQ7g9g+JciIJH7732LHD9sijD0HM1fKMzkbpH8HaT+cRjsZs3AHq6kkZP8atvepOOs/6EMba3Kg4IhwE0hCchhQfC5mlZ1+SEYkfoN4oWK+3+bOm4k7zw5V02RX61uuv28zpWazrqXaOqLloCAY9w6+99a6tWLsJ8oaOIsDHap41qcRXsUeSO60I98FZCux7HbwKAAAgAElEQVTl0lvDGhglQpV9lqeHD/uTCrv91j+36zdl2GMPP0B31CTA9GYrL8p1Je9zFs2zDrrJ/OgKKMgrh3wrICJrBXNXJd06UwF3O+3lV35JhGUiZPFcHoBw+8FzL1oO8UtrNm1gnHbiHjls999+g61aNIt1C6QV8vpicZOdv3DJUolUXb3WbNGsr9qe914iHq6SvRoODsQyB3ACjucZGGFfVsi98wIIn404Jczfw1JC2a4NsejTpVIJmdrQihOZ3qNOXv4EpeLBqPgVaarnqQHydAYiits3QQpWIOjhXk+E+FS/XS3g93G6vgJQ+CuaMgAQXaTiEqIYfREQVCBqaK4jLgugeRJzj9YjD3XUMOfUASpXIoYYxoHa3NKB+GSmiyxME1HKPChSoYC1o5c1TU5rCTC03l+CTJhFNGoSc9UZ7lkixJt6pTxR4ocTgbV9D3M95Nh59lAJuML0/X6se30QQwLFk8bEO9GKuvMqcUHo2ZegYSIEZxCEXBvjqwnHo+L/2plXvdivKSqtHWC+HrJGe7Fw4gzDmC96Ad1/9mkiRvk17ZPvulhK9WCMh8TM433KWam5NY89bSafS+C6gH0PvQZ7gSrcS4rPEuCt7pD5dM31sx5FMlfLge3PPRti7jx88CgdRhOIbxXA3mHdkB0dEArh/LyJ/Cztd9RnUgkJfQkR14rVq4mMy3FCHq2f6rtQp54EIiJMtI+o+MEy974nfR7Xk5zU3GtXHo77I+uvcjkHREA8VLtuKn9uZghdW+MgfdXZoTleogntdSNYb2NwRUu8oHhB7REGcCRrv9cldzkrgcgPEfUTJkxw7zuYf9Of0ezPr5SYV1ZWuv/WXkCkhr7Xj32Pfp76P+TKEGHSwF5GojPF5GnfJ5f3lRJ0CbiuxF1pTYhDJCJiJBtBl+Z97a8ULxXJXkZnNMVttUBYSICi7xUZo/OUOg9VPu8jkYymbm0EVFDOOSiQ/Dpffwge9tRDuDaaIAwbieNTl4dcKiG8N12vegQHrtWc31E8T3XsscpeXfevp+HvvXc9Y0OOS18+A84WegUVbapi+csAJd/LmefK2qZATXWN6JfOOh+U4X9VB8jHcZBIwHiVCK6rAQRX+/6r/fvVXv/aA0ijBMgH3YNRAuRqI/R3+e9X5pTRDpDf5V343f7sD3YQXv29jY6dq1+jj/4V1379+uD3du0dIO9n1n+kS8TYFbD3AXuYj/v+P+7+4ypX9/evBP3uf7x/pI5Ntsp2v36Ll90BAaL4q3DU/324BUbYICvKyheFUD9AzBBqMx0CpHqS2ruczbvKTmU7V2+DlGCKqJGQJwRwKwzVujbinYBKslgLIVCZuQ4HihHQQUbxQzXEDTigA2BW/RUCRV0ZuWKTnCIs2Klbx3IA1WGhiMzhNA4V2hCrZFzluSnkMEuxNcIBtxxgpoFDzCMP3e+s7FL3v/bSS/bY3feQh92EPbsS4PxyJm8zBMVkMvZzyJ8XaSPCQdnwIL0QInlObRaGsrwJpak/CmnFPUlVdVl5HgXRkeTAaRUqCjyt5xCpeKZWAPoKQADFiaTyXlcuW4xDoZnImZO2mpzr7Tt2cTBKd9ElOqjEQlCsW7eSnyELfIBzEgRyMJWS6hxkifpAli6e52IppAKuBUBRnnIkBzFtvHTIreJ+KBZMamDlui+FqOgXAMdhVB0kxZRNevK1s4lgqCQKahAARWWdIhTkysnm8Ch1vfLuIzgIqvT0ljtuh1TZRz79Ipd5LKWvIl4mZkzhUF7o1PoPPfKQnTh+1LmFlixZyKGnEoC51XVrREPENPJ90QljbKCVvGQOT+p++flLr1gKZbkBRLL4BYXamNSJdpxugFruTzgHREUc5UMcBFOOPYb7UddAJj/AYjFqVYF607injfw89Rjce/tt9u6v3rAyQJsxEDYaR5dDgz1RwM9x43T1kqXWXEuPCD0KMRRDHzx8AuA+3GWADzBgBULPoBvm2NFDjKVEXAI9tmIphdqQIB6AS32A0K0c+IIBBeroKzl2/ITdBwHSDAF3GmBJed1TiQ4RMNkL8KiOhBEAoIPHTtMfEYkissbCfegOQO2oboEmYmvCeGa2vrvdxQnVMK6C+LoRFIaKhBkEIBnkviiPWwdAuaOGUOy7s6D6P37jMHbFeO0mQPf3aBjlpnIRWGZ/eX+8/d0LlCvzGd23X37a+Ox8jRSAgK/i4YJD/CADISGJOgnix/rw/GdCMGVAgPQzH3jybGk8ns/OY1wX41qa6XpA8lF2lkDsjaevQIf7fMhKRdvJNSTiUKWnq4lvig7z5BlFfcn9H4ZQywesUaxbA0rHBRS3uiw2lPj76ANYQKSYDvpS+78OiKfXXbX6du5lOcBGEK6TAvoeolwevECMGp61dbcBYDfGQ4ZRUgyZGAigMtRSz+tXAYAF2HDbgFUVVzigQSBACQpeF2WHMlJRSgLTgwBy1PvSwftexJjxxWlUiCJeJNjiZQtdt83yhYut7FKeA/w2rF5GN08V5GuQI0jLqojgANVuxwnQDjHw+ecfsX96bCvK2zhUsgJ4PJ37RLEWmvsOUJg9G1Inj3ixWABs5ZeH8H5EsKpZNAzwIxCAoY4ImiCifuogFpVBLjW3YgMH6K3QZ9G82AqoISVuCnObItwO03+hYl31h4SQx/3Mc68z702EfCgFvKQnAGCuk++JgTxux5kmsKEYYjqN+VBKVhU1C9DRMBI5N8R4jk0Y62LkygGxIgFTBZZJER7La/gG+dlj1wXaL/aiBAZsm07fSRpEQT9q6koIzQCy3LVehEB6tAGiewL2q6ultLgQt9QlOoRm4TKZCFHZBnkZzHvDYccctYe4vHAy8adkprp+qUBIpSBIq1oICt23YxTQLuZevbfzPXvoj1ZaT1Uk83Q1kUylEE3REKVEvHCfu5h/9JoxEL4n6apQFKPmzwTWPBH3mTNwZzHm1TOlyLVKiD4pUxX72E60VR6fORWidNG8WcTJobCHaPVC2d7OGhQKuCTLhAqnqyBPFHOoItsLEAQzyMnPyprMetrG51E0SjR9BTtw162m2+EQEV0JEFx+gMMZzB8tzCVerqukiV6E0CCIrYJKF892/OwphAKRxOJMdk7NiThSaqoUwxZgeaxfG6+/3togicOYn88ePQFX48PaNsXl+kvlnFOQh9ODgmTeby3PixcL7RBAqda4SKmDGWfq/lAE4RjiwlIgq8bjwnv73W2ObMqaOYfImGBrYY6YPC2TuWsrkUm4oxjHUj3P35joZpZ3f3TKliygS4OydGyjOHiKzBugrKsGIgTA+fCJM8TJRdv5wnKbSd9RO9fNj+cumdeK4fPJyJZA5Nwbrz5vi+dl2ZjF9HZc6LD33tzpQNv1N2y2fubLBu7/65AoXv4hdv+Dj+BMqmRdfdduuJ71ddvbdvttNzuXnObqc3mXLGHCVCutx70aFu+cHAMNubZ377tWw2dLZvzevA5HCQDn9rO5NguXo+8IRee4Tp97c4+t3riZWLFGWwYgv3f7L10vxcJ5M7lfvRY7hsL2Xg+cjT72/Auv2rZ3D6Lo/ymgIypoyJ8333qVa95ojz36adapd+y2LRsBv+vtjV++BSGayTofy1yzxnV1jXgN4k6opGcnCaC9HkIKoB7iSOukNwCkovBUhj7IOhpNjKYATgkluimRTowNtZlT0iA/iM+CyFc0WwOOhjhcHwJ0Dx3YQyTeYtwo/VZQWmvrb7vPnnn2RcrUJ+IoyXHk6lj6XdavXWG5F3BvFOQgukixOVkz3dxgnuwFIaHPnC2yLXd/yR58ZKUtW5plc6an2kg3kT44TeLYE8GGIBDnw+NEGBz0txde3InDJJJIuDbbAqnchqr/UnmdPfGFr9imm2+gdyXdXniF95Ecwx4sxJYtmGXH9u60O3ETZ2VludL5BvpWfvjSuzgcOiBkVhA3VWMPPZ5mz33/vN1843UudlUuwAlEnVbSIyYirwXQXJ1ImiOmQlQHeTJPQkp70mFw8NhZG8t42L77EOMnFFcpXT3cy0pcPSJ9WprqcNxusNnTIfP6p3MtIBYggYZx01by7MgF3c7nFfmuzgf9kntN0azaa8n9PMT+sgEiZDExhLoetdy7+MRkeo3yEft0AECTDkdnUCsOlhZ++zIfe7OP4Na6/YGnoocQiYiY1x46FEGS4uaa+FyB7BVKcZlNmjIDNytkNPvz03QC+QLIS0AUgMAhjj2lnGByBbt9ET9QIp8kyGyJkEZ0oGK9jQHAj0KI1IAQqR6hgQjgGKKx5HBxgiPtFlhfevj7KMheuT7Os2cVYbrr7xbb/M/udEXjKgaXw1j7f5Ep2vsvZV3vwHWmYvRByAgRHPo37f8lYJHTOpE9otwcyewX5VYWIdHBZ7yIm9qLjUky77eCXpH6fvbYgPWKm42FCEqBvGmDlMxhn97Cmq84PpECItjd/oY9gGJhtYtSB0r+Nxfa5D9DaMQzU/C/fzvqK/nxvY4kl+DKi02OH+9H101Eg96zoqoUxZjLz5LrMIU9vu5dHw6GETZRmu/7uL7J7JWaWMM9mXckvqnECTQdR6g6MaIgMj245vUQaBI2aG2Qgy4JgkLuVxE0IhPkBonEMaJ9kcggfaYByLRAzlTan0tUoqhh1x0GgSGBh85LAbg+5A7RNdK10xlhIxF1Oq9cgqCJIr4yCbddG2NNP0fXVOID9XDpe9Q3omsvwYoO24rXDeHrtBbK5RTNWiqyXGOxE0Jb8aT9cu6zb9P+VxFwnmw6vRlTvhA//pwTs59ZajPuPyhTI9fVD8La077+1HesrpqzQD9u50C6jph/RfL5+Ij80P3ii90WVaV3zCP6Lc8+cbrOQv6Rfv32nvnDvoTbVV+FAPnAf3fY2ceJ8PpwP///juD4r4hg+sMmQD7smPntr5dw7eO9wn//7/7dXoCPyV/+97/8f9Cf4Mrc+1FJkCtj93c7hv9/voX/3QmQ/9T7dyTGR/t1+fU/+vdf7adebX9zte//4H//PYzAuvFvbhnpYAM8iez0px+Jsce+Rxkhm/0glOZeAGhyUKg4UEXCI5xqhtnoC5D0RCHko+gfQOEAFHMFRH24Qmes3gKupQSXvVx26cuuZg9X0DeozTIHEoF1OvgIBBRA0ciBQA4MHVi0kdeBxV/2cKK1dFhRh4izjEMO9AIwD8pezt/PJJu9kNJxqV17AWjHU+wbT8RVIeAkpz3An4muaLmbOB4vwN9UALtWfpbUb0mA/CIValDUzsBVsXvnDlu9aiUHLwoyAeWUb3ySguU5KNEbAOgEhAk462Dj78VhSM4ORVbosyg6Qmp/5eH7AJgqFiuIA39TazvgcIlziUxIHWMZqWS4c8iNjU20ffsOOwt4mQ7quGnuu/cugDEyvYkX6QDkrOPwEoBiOpQeCCmA9TlnzpwMsElhNQo7lS/qsKlDjAgRAfjFALUC3ZTBrCiNFA5ZUt7FcXDjhayXWAsdiJXxq1LhLiI0XBEhB1sd4HTIFegyl2itWj5fBArEBhR28bhmwsJDneNGB+x2ykM9iVsQIXQYZfASStqPHT/MYbCd/pIMDtnZTjXqA7h4fu8+B55MJvrJE7JBpIvIDCligzlANmG19+Pz6L8TcXvsprC5g8NgDPE7GlNSvEnVrsgIgT6RHMYiIUVmQyRse/sNi4Qsuuv2m4lLuGhnKIX24jPIXTER4K4K8Gc88Qcan+tWLzefQZRvDXXuHinmqI/4i1oi3TyJxNC43oBbSGXnO3e8Y4vnz8ZJBOAjJTuZ98pB7ifPvAfFsfpSpHqXe2AqoEc+JZxlJUW2esVyR0D88q2ttnnLXXb0TI4NeAUAvhUDQMRaMADMxhs3WSfXWEXJilw6R0l2BYBpD+PLFyWchwAPSBBFgQ0yWSpWQYShfvVz73Sw/7fHEFdwqqeGz+0cIDq6/6sDBALkgXgcIER/QAyJXMTQ4w7i7uvlMoLgFAHSTT57GN0VkyaMJU4FQJ3DexQEaCbApOLjjAiNDgCSRmKScihfnTmL+DPKwo8CMOoQHQ+QK6KiAiCylpzvLiKrVJZZQ6/JxAnJxEeN57mGduH5HUFdOAR4Xw6hJahhAmpzL56bk8R7zAPM1jzSyOsEoCx84cUX7bFPfMIulXUz3svoHKKYGaVxXHyEizfS51iwbpy1FKK05Qwt4lVZJT11VcxfOGVQXrfQl+DbR+cLal+Rsdl0Nyh2aRLjRIpRxU7lECsjgFeKzmQIrFYALpW1ihwcQ4yH4v7i+Hzz586yGt7HMRwW9965xfUcKfNaMVQi87qJJ8kpLAMUj7fEcRO5v7ighoiryUTxDBB3ifx7uWoUByKgIpKYEUV9xaC8PkyhdxggYijgSSOvuwgAqRdgpY35zQ9lt1wOmgPlWmhAdS9gRmNe86HmTin65azwldIXdW03X68i7QaUlqWVKMov5Fs75IOKdR9+8AHnmisqzIf0mOTi0w7g3tK8rV6magCYOuZLudk6UQYX4qDIhPTqgQy4hOq9j2e5l3HLJbUYALZugM+h4T774pZEe3N/h41hLptC/JUXJFUbc1hbN0pzAOXKyjK78+4tDMIhFOqvuLLZuXNmO2VyBo4AEYS9OKBKispQKKfbjm3v4QYMBoCfyDxA+TxAUmBQmOu0aEG5XMa97QTslYto2eaxVpk9zBrRQ9k5ZBbzZRDuu2FAwoEegHbmrJMUKavAtRUluiJQglC3RuBUiU+IYo4jwoe4myDWsnKIA5YPIj0gWgFNB4nLq2JeXgERncycQLEJc3MjP4OYEAD8dqJtKnDZNBBJpTiYANYwdXDcdNst8AC4kYbpvWLs11R1QNITYzhEZwdutBpiDhctnQ24iFOpo57XA4jiWagub8CRRddSdgnXhJ/vxfPLgjxz+hSAJ8Dm2AhIxHOuz0Ul4yIiOgDatV4kxtMRc/IsZBu9NJBJIkmTEAnwsrjgsl1cnGL6mnmepe6/ePGiLV60xH61bZtzPc3A5ShiS3NwNeNMGfdZM+c69XNMAm5NAPc4SL0zuCvv/vxqNz+NNCZDCuIKYT5cTvE83jRcGKwx3jzrCAK8yINrJ0qylOfh0OnzdKOMtzMQqeEQ0hMmT6UDKRhyM4TPFck63GgdRCfK2bDsnhn/h733AM/yvO/9f9p7740kBEIgpth7Y2NsbMd2PBM3cZ29m+H0pE3jNEmzTpqkmU4TZzjexAuMDWZvEAIJCYQGmmjvvf6f7y3IyXVOYvI38UnaI3pRYpBeve/z3M89vtN6CwH6Rpl/IT68vQNwCNYRAVdjzzx3glg8L7ud+VZ7DRH36hx64slfATzmuLJ2kUWK9oqMS0UtT4QXz2U25NFYSwXkW5n9dvs+yybu6D23MO8wFnefvoTboIo+qGQ7Cai89IbbUejn2EBXK1FuZ+jxSsAZi0slGdKLn1l0qghANhNwftieem4HTsaL9Dqssnc/eDfz4iAF9dts3Zp1EL++dK68avfedxNrbrcdYK1bu+Uu+9G/PYZgYYBn4h5LgARo7qy08uoLzCX0S3gEssYW47xZQkTTWeeSiYtNYp1CEY4zSTGdimWqqpQzItbm5GaxUKhvhxsNONrO/dW9GwPArL5UCuEbQOdWnXkFREE8zLPnt+92BEgrbpPWzhaeAwBPsrRmz5hqRaePQ/CyJ4J0jCZq79dPvoBzZwb7gkx74L1/b+9+6B123/0387MgWiov0nU1zUZ5Flm5uC7DPPNtuGL77LXdxfSu4B707uJnTrHVm+gWGvS057bvsqNc3zPnC+n4WIvQZdRu27IWxwfuR56p5x//td1NVFowxEtgeIJ9+7En7TTrzvsefo+btybTGxEUXWwdNfGuR2iY/ZzI4Abm8jPETflC4qrD5uGPfdZKCw5aVg6RUThSu3qHcX8QOTTsjfAAIoAILDU8q/OpGCJIe6S5jJ0H7oxjXzOGuzgG8j6Uy9rJ2jVEhFsVc0eXc8XquZITxBXO8zUziCTTnlNuh34i4i4Rh5Wm6CzWx1DWDrmyLlXSL8LP72GOu0CvmQfrkcbt+hvWM36egfzKdM8c1BaECZ0dbfRDAEZXV1UShTjVdZg0sbcMx30kUUgj840T3xA9qj1zHHvg+fNm2wXGfSB7Zl91ikjhr2grXFPJRP0pGkw9JNrHpEM6qw9D+/oACG9FmOrzyNWiWCQRS3winFMB/Dx9HTQSe0ZFO1UAxm9/dKFt/qI643DPcU3SISbqeX3F2g1yvZzrG3A/gn2bXN26R2WIJlzHA/9fvVc6CwiAlxNPYL+iRUWSyBGhDjVFOpWwfvWw9om8CWDPmABx0Me+Tfs8Fb3LPe4cBHLI0gGl/Y7EUcXfXermp5zPnHWxfvpcitkKYo3U3N3PNetnnaxgLlDXnv5drmudCyTC0OvJ2au4rfFeDdxxSWlu/SgnNk0ESBv3IxrnhfZmcq4OMhY1HuRKUmm8is4jKQPv4RqV4hDSWi9xj65fEH9KxNQpYoL31c1cqfc3poJ2yIQgFdazr2uhxyUJMZD2Leo0kdBBMcFa9yR8Eomk85IiMzWOZ0MeTsP9LCeJ4h+rK2s4S8U5QkSOGN3n8XPVuHNY99zdd9Ytiab0d3qP2l/V1xP5iuPf9c7x92Gsd9HsUwYgDetw6bbzrLO7cr9FUvtB2hT/ao3NefCAE83o7K6zwyjOjw1r7iIydjERpXy2ACL94DQUD9Y/oM4iCDtIkPEFBeJjlHE75u/2tx6ykF8lR97Cafx6D/hvdwn7td7f/59/nyBA3sIAeVu/ZYIAGXdv/fUA5Gs9P2/r7Z948b/yFZgggP/KN+CaP/7PIhCu+Spv/Quu10FxzfcvtfF1EBjX+/6udWXe3vnxb5AAWfrRFWN+rnh3hn3n3hD7xK/YgMp1wX3yAxj14gAxquI+HSRQoYkAGQC0lI1aquQxKX34fkUICfDp5LASgnrIE/WPDob6U3CtlGKyVesGKnJKhwrBtIooksujjw25CJBIgBh3eGETr828nCGtqNISiOEJZSOuQvRAQBupjjSdqdxV/13Ohn8ItV0s6lERIJdxIPhD4gRzSE7G+i+wcy0Z583KC0dNqBJBRUzpPaiTQ4fWF7ZtI9bhVg6nFDqiGO6FGBKomIjitxtFX5cKHcmq7YU0kCW9mwOHulN0YJAdPj4pmQNlDYBQIcrZKZYzc7YdPZnvyqJ1OKqmyHXZwpm2lNztI4dEFgAGouBTVEAlBa6f+PQ/oCQv5+ADqcF/iwwKAuAIIxIpiNc4RQxNDICXFIYqV1TclA6FUoPForxTp4mur0BVWe/bOaipB0BRPzpwSgEYrBis88Xue+XkUeFvFqWw1ageFWvWhPsiFABVB7JUANBLRGa5fhcKeaWQVmFiOsq3KCIXuolf8PENsv2AOOuJzShDkX+AMujNmzfQoRLrcoCDeZ8q0i2iX8Sb7pSpgJtjgKYqWy2BlOhhLA3hdIiAmOpGSZfKgbkecqSVa9+r8kYOWyEcmFVaKYBaJYlhylsGpFq5bJEdA4AWQLZ5w1qrB1RthtyogRCSGnnV6jWMy0uup+Zs4TlKWtdauD90AmO5E0C7g/ffSBn6RYAuqfwHOdTee+89rkz1ySd+aQvmziQ+ifxkXj+C+CGp/zy8KCYtLkUtSpwC1/AyauslqDuVW/3yi9ts861bUbt3uAiZTqK+smagZEVNPAxgx3A2n5F2VKUbOXgCfvKAVFO87cEzIrKggb8bhODxJN7Ii885KhcIJIW+TipNEW06SUop59wgf1C4JwJEZbc6RLtJzP3vqxFY/zsBAuiguUj/x+urI9eLA78n/SfDRGBJuDslPcXSAH08yYn25/kM1cGazouIaEBe3QcAo8OHTuAkWswLedtBSLAEANWU9FSU7KG4IGoc0N2MWjcyKo6Ij1LcQHH0EcyDBGXcAm7ogwHdWzVzRwPK+lSeH52SBaqowLSN514ReSIHFQu1gBz3/HMo13H9pEOmYEdBuR/tsqwVZ5eziJiY8zhXcE3JtaDCWtAqiBY6CQCqRyD9fPpxspGXrufhDG4jqSeXEFuiEmy5KaqIKCuDkJGSdfnyle4eHzx0hHlnAMV7rh2GYFtNzEYEz+DZglP0G/TahnVrIBTacStR+qpi9VDiwzjQVxJzMn/JCqvj3rap4JOekNAwL1u9Zpkdpfshl5JygT5yrgj00R3RWPcCOFDsSA1zn2KX6uXQg5CUi6ORYmU5u+qJI0uhBF1EZxvgl0gPKTUVY6G+hwDivzQMGlH6l+D6WgGI2c69aOkcsz37DgO+E5XFDL0eh1gacTKK0PEF3GjmGVdMy1EiotasW+/Ij1reXx19N4rAqoUsTErNcCRmdfVlR4D4oK6G70FXzZjk/wKDfO1DW6NsF2lRAWODNpUC8nDU6KMgTyX0Acg5orz+lSuXAbqfBpBrswUQSormipOTAOVzIPNeAGRDI8RZFN1ATz/5DHNHJs6HTFe0OgCIGAb4VwX4NAABIxLkJKC7CuMX3RBvx3bU4BBM474GcK9bmWO9XNdLb+cA1ykCBXYJLiVihwD+dKFU8JqM6yuM/qAxxoyiQaSkbapDxY2b53R+EcX2082LufjV116zPMDR+fOJPMIJ0YnyXOvJAPPHeUqldZ120m+gOVkOmySAroxMnCtNtQA9zBkASYEBsS4WKCQ4HvItAjKvmZLxVTyIPYzJTsAs7inPQP4JYtO8Q1HLdjqXXibxUH64s9z6JJKG+9xDt1UIQJ6U6SqNTyIeS7EjIkEiWK92UsaeSuyXYlFS0pLdmvfiC7+z6bh89MyJDFFmv4A9daC8QbyYep4WLF5i+cQvKa5QRduKakzDhaJx7o1DJSiMa8WcsfqeGXZyR60rcpezKYFYmMP7NS+PODeCP6VCciR44rYxSqfHiF0sZ+xcwF1TXo9qn1jFYMD12QsWE/GnKLdw1leBc3UWE75EHlYAACAASURBVBkCQYOC/i5A5Rqe6XpIazLnG8mUH6YY+RI9Sc9t2+v2GtNyptg9995nEfSAVRScpPNiO66ZRNamVa6HSC7LOKKf4nAwpRC/1UunhW836zpr4D9/+0nEBVm2bAZRaRCLX3/8RctbvtqO7nvVdRotXL3JjuAympqeaLte3WYPv+du4tlqmMP63Dg5e/aCTYFMuFDRbDt3Hybii2eQKKPwiACi/Ba5cvDp02fYnt0nKK6vsr/72IMQOYq+QeneDpl4oZH3u9/FNT3yhU/jjiiwS3XldGPVM76JKcqcxzxA54C3xmUQ4OskniHIR/YQArS9YbS7Opq4XkE2b1Y24hXIN83rAPED7Fv8AMlHWJd6KUi/3NBspRUNlsH7rYd0OXvhkvkwrtsgWL0gihX/uHD+THqTADkhXH1Yb5JwCKlz6Nv//mOcKAm2cNlm+/AnPmE3bF1tH/3ou81rGHchsVXWDiEJaZ2SlmSjgLUlrPPnSmopo66x+uZO28TXH8ApOn/pGnvPwx+3j//jF6ycrx+gOP3Ou7ZYVgYxpt5DFs7yEKceG9xaTVX1FhsaY8/+7lU7VlpjKzbc4OYLXwj5l1541j7wqUU4+yY7R5kfKnR1c4WwPkvQUY1QQRD7hg2bmGvlPGSdZf1opkw+mTFwuugi5Ggc7w1yln2d+gyaEX74QYLOnJ5t79gcDIGDU7ivy8UFjrAXkregjD2i9nSKhNN8rf2sQGWtvytXLHOuKsUB9TGnqb8tkH2u9rajLLy6/or9UX+CP/FVZ4g9E8GcCEmSyF716MljzPvR9twLOJjuupf9NCISSOt8OnuWQSrms26FQGgNsRcf5PcFuquSEQ+o86KGuUWOPxXOi4SSi3sKxJ7WK+1l2/ic/ZDX6g2SCEXF7K43CjehxExavxQrJceB1kitJ5ovNDecx3Xth1BABMiwejh4z3JOygmis8BvPs5cyq/5H9rtXJVyM6q/Qq4IxfNFcC5IZh8v4F6vJ7eynMoC2rOZi7R3Ve+FSAwVkytaSrFW+p2enu6+5szFeve+WpiTdLZQbKsiyHoA4X3YuIhk0hkhmNiqwq/P/P15b/L7drtzChfJ7fNETKQw9+mM0Uq0lCI5RbiIYNI8moEQR84PnUVERKQQgdWJGEHEg9Zp11XBvkddaC3MsyG4h1S2nkT0WAnvN5p1bJDXUVm8fLZV7EmTESZpPQnDyaW+J10XkVkldGPp8wYzX2hdlyt+iLlS56V4CLNunm9f7ocTtiiiFRJGsWHqEpmLM0sOjvT0Se66KUbrAFGTV8fiXEhsEfMal9pzVlbUuJ+vf5dDX9d7PG7S241h3QNFaenv5Cj3lquEvZVczYrqCkQs4AQ4vJ4IEK0bcn9I/CHHolwfIj/053nIj9x37XNkiQQaEkH163N506NnUfaRD3yBWDnOmt50gsGXSgTh6YVgBoWKI0AcVir3h+6DytGvEiBv1QFybQfFtQCCCQLkrwtgX+v+/G3/+wQBMkGA/G2P0P/e726CAPlbv7/XJBCugzz4cz779RIM13z/EwSI2z++1V9/eH1/H5F6HbY+j3u+df+YNsPqnnjli/Psk7/Ghq9iZQ7UnvzdGAChB39Kgy4HyAhgtRcbc22MpRYb5vDhqZgagRsgqRUcdIIB9QTIDgNw+rN5ll1eG+hh1ExyKfijIpMCW4oqvXcXdcUO2IPNdyoHDW2+XfAPamQpz1o4kKrTQhtxuTxiAPhHeR05G6Q+kpK6DLeDlNkqL+zTIZWDglzwURGA5YBQzcTHzJs5i8JiAHEOQr0AjMrH1tdJ7RXDQe3YUZwM5N3XAfqHoAjWoSgJF4Leh4iadg5dAtEErstqr191HDiVrSsF+YAOAkT+HCFa5Z333g8QHImab5vrRxCQ6s2hugsV8Mc+/GEORJSaA5BeIDNdB8FIspXfj6qx7CKOgYFuQPohgLN4d5gQuuMnpwjXdhg1syIJpLyS80OumngOmiXY8hWLI0BVhyApvtK4LhEo5HpQEhZySM3lQN+srGwOdrLxzyIXXNZzHeASscWfLjgLqOzlFPzKjw7gQCUCJAJiKn0y8StEiQVzANJBauaseRyGwrguoQCJpbacgt9dr75EPj3K7nfe5voFelBLKvtZ10wxNpc4qEdyTTwhXhQPdobc6ybUyRmQIh6oUisBRj34+nCiF/q4t9UorfsZFyIw9Jl1MGsHFI+HxJmC/T8XJWlZSZEdO7Tf3nXvO/lcjDPu/TmUzOdR2KsTQEpyKQRPozJdx3uMDfN1hdhS9jdSiF7f0AqQ0e2y8VVoefvtt7sDsR/nrjZcOALgBihtFbmSS0m9J9nFdajoRIBIdVgDgZE9daoDkfOPH0WJHe7cNnv37XfF7smTUQ1ziGvEMSNrQmQIRcuU1EZxQI4AxNiGUyQ5ZRKlq9F24hSF2eqEIUpN+dueHNZJRXa50iI3RDr68N4d+cH10bP3+wlBB0y+Rn/vHEluodBBXQnx4wTIV37dxNfjK5GRQ8fRKySI67iRqg+CJihYritAzOhwy83KsGQipESA9ENCtBIjpXgSPZs+3kG2l+iQXHLvG4mhEQGqmLI0wEdvQJNKpxj1pA+jDJVmmp04WYh6fJpNy6L4mwOuxqniEVoA9aIAUV57eQdAzRR3oNbcINBdAIVABHWAKI5pGwTlopVbIa7a6fGJgcSiTwRSQc/EwvVpVnVmkMP0uAMkXIpKgVAAqQYArlivAK6rJzE1ZWeKHSmojOpwQIAkgJwBnvVOubXIL79AVMRk3ktu7izXM7OXiCqVnybgACkg2uv2u+6yfGLsjhzJt3vv2eoUmKUQsMpvl1snCuB7hHsxXvR8qx08csyRXOFRzBHDxAQtmgd5cobXz3WRFZ0A/gKEXFY317CD11G8YBfzcisAhSKX1LOwadNGO33qJNFXc93zXcV8EEMfRirvK5Q58dypU87V1tXZ7jo/elAfy2V35kwBBb15vFYvMTcUvdNHIBeNYj0EzuXSe7FkySLnFPFnnlOE4SEIGsWave8DH7Dtr+50cX/JgOgdAIRSGg8Q76XuIMXHKZpHBEgzUVo+gZTPU3z+oVsi7ZVjwwZUZrGQEBlETI1BgHRQOvziS9t5XlIoxY11bg79mQVI1wb5IpBMxJfUqkGAtr4+AVZLr8bePfssj0LgzIwEV9oqUlDgk3oqOiGXFHGjmDIVpytGJW02z0BbnLU10lsD+aLYrAjAsr7uId77CPNxJz+7jc88SPTQUgiLV23jxrU4A0IpcG4BXGb+Yy7qx9EhAmQ/br1c3A+hzLUHKI33p8x8I46yAXXacM2U2dQLEVXDs5DO2PnhT37m7q/uxWYKmVsh2VnxECR34dIrI9Il23bs2I+yeYYDRNW3tHzVQu57C+60Ed5vkwNxX335dcYyQGJ4EmsSilsijgK5xnoGW/lM3YDMApeCAcUEkhUxz2eilq6gd0Lr0hDq7kBF9hGttJhIOV3jMgiMbgjyRfQiSLnbCuktErCS75ELqQlnWgA/S9FB6lDogfyLZ32oJPZlKt02u/bsZowMMLZvJEIIR8U0Cu2LUYozTxXhZluBY+ksBLCIi7VrcVTgGmurrbRg5pjBhjZXFK/r5MXa8a3vPWvTZuP8CoD4g+QPUiQmoOEgJFd4BF1grIXRMWHOxZOzLskG9pEvz/qh+dqbOLYGnGi7du9n7qx08ai33bbJdTllENskwcGTT/2az7bAjZ0hhApjrCfnicKan7fIhrg3Xu2XAcyb7D+f24N7hh4snCpLVm2wL/7wt3aZuLzF89LtkUc+Q5TdqH39m18nEnE+5PuordrA58LBoblFZch9/aMQFJ329LbXKXTPxMkSbtk5Ofb87560R//l8xY1JdlGmeuKeP4EGC9bQSdHKoQ6G6Ca6ibU2rWso1UQ56fsi1/+Aphfn50oOAbYjJuUK9bX78MzncpaVccaQEQNcXahAONdkPgi1OS26O0mviop2mbl0I0AgOitvYLrgQHQBKztg6TtY/+kXpvWrmELjUm1fccKXa/PKPNbLeKBSZNTeX2DnCSyCefOAKQ31CXumMku8/8ApeZni6ttSs4SewGn0IYty+2Wm1fbQHed+XLPQkYgb1m3I5gDevlZrRJVtA7ZC6+csnPnK23h8rn04hA7SgxaFtFNZcyRFaytH/zww+xpuJ+1523DCsrOW+ptlPkvMjjSio4V0N3TbCchmcohDt5x33042jLsP773HYia2bb13nRrrohAlBFhtZBLAqkXL0dkAmnezN7mPID0Bz7wQVfiPjbS64Qc1bhnsnJmWQEESExiGqXrdbhCpHxnr8h+MyGeWB7Wl088nMM6nsIeRvth3MtSzrPnKgeAbmU/qL2s1mURWYoIUr/DujWr3GeXI2WI+VcOMEU/KVa0jmvTwd6jnc+heJ9Y3F/9iEDCiDsaYp/NbYJc9LHXKL5PhIyUKyWUqLhTp4vYc81GqHLJzcUzZs2BWG92sZmjzCx6Vvew5/Bhb6c5fwWO3Hb2vCKJEtgvzcqdjvNoJ3vEaObNJidWCsRBIXLTkxs+CQfxOSIYq2vqeF6W4gSlU45ruWzpUrcHLyE2VO6seubMYPZj3erXYK6WW1Jrsz6/ugBFID3/2ak2+b7n6bRJd72AEjTIEarIJl/2Guoj0h5VZ4EW5nqdDVJSUtx+RsRCJs+vAHmRIxLmKJJRRIpIkIvV9Ljx94ouFAGi2C3NOyMQFWXfo0vmD37d+O9NLhpOc7Ai/1y8FGSl9kSKeNJeQ3uAdp4LudAlwDqHGzOb3rJO3mMaUZJyPIsM0Vor4lFjS/urtivil0HWNEXIqiOqFRI+la+tJOoxEgKrl7NJMK5rOWNr2EdnIBw6cvAw81OWW9u1X9BeUaIDkUByVmiPqwjgHp6bAa6LYn5bmF8k8hKJFkE0m1wicncrGljnJe0bpk7Jcq+h6NHTEGSR7CfVnaf7o/JzOZXqmeckYPNlb6nrr2uhs5/GjK6JxFRy2+h1RIZoL6m/H+9cHGNM9zhHo0gjkR76OwlZ9L/VVyKnis5jWofOP77ach/cz/Udt344koUxMoRwIcAfsrV51B75zNeIkcRV7oUjCFGKXhdK15Ef/2cE1lUCRNFYb50AudbB+1oKyAkCZIIAudYY+tP/PkGATBAgb330THzn9V6BCQLkeq/g2/391yQQJgiQt/UWXGv/c30//G/QAbLp8ze4VDHZoZ/+TLa9/ycoyLDiS2Hfx4FmkMNbgGzPKNcGOagJ/BKwogOK+0YONENswHXI0SFIhxPZ15uwVndDMuigEQIYKVWxIoYEEDoCRSSLcmcBOF3mrwgTXkfgrA4A2tzLQi3VlQ50IhycMolDohBd5djqYKTSV0UDSJGk4k6pmps4yCvDWWWGg0Sv9HAYFSCoKK9eDkHTKcg8c+aMU1oJKlbBYSsxT+2AvNOnZY+X8/Ie/DmIyravskXFZAko7QUQ1cFAZIzeiH52WBi5wxwqSjh8SMEpJWEMcVjqD/RBjZ5fUGiFEA5S+I2giF5Kl0YCkR+/2/YSIG+aU2wtJFM+EGXvquULAfwuuqJV5UcPEKkTDhDmh/pScVfnKE8WQSGySIdHHRLnAGydJYJImb5SIvcqn5eDjQgQHWoE9qqYMm/xQjK5O6ySw5PAtUEOI56cuGXf173U4bWKA6cID8VOqQdFSseZFHoPct1PoEz04b75Awxm4ho5d66UwxEHMxSBuRywH/vZj1G3L+VQlgBwCEmk68t7bsHlEoDDoofoMOWR90G6TINMkFumEQIkNXMKoMoFFK8NFJwD3KKM6+RzefJz/CCppEzsh4hTLNkgoO4U1NSJcdFEJqVYM6D80YP77aaN6yHusN4zplSmfBISStdLRcmVxOrknz5jsyCApmeluq+TmrWwmBxuFKb632WQMzrIr1mzGpVcmc1butAaiQWKJfO4uuw8MTOFRHoRYaKsH3L1lbUt9aGAegGdisyI5vOW00EyDaXiy2TmjxGr1UjMRXp2rhWWAlbjookM83eHuykUg8ql8OrO1x1Jk5GZ5Vwx3VwbFTorPk5jSoSUoiYU6eUUejwnIkD0rPwxAsQ9Q84pMm61+0MC5Mu/UscDRCPPgZ43uUAcEaISUEVgwbV5+8gdMkgJejiFrwkWS+a4H8+zN9ef/CAO0hRWAvh3d/RbRWkVrqJJ5Mof5nn2cZnWYRBA/gAFnVIMAviJBAoCqGvhOmRkEL8z3Ey0yhRHpioSQqpBESDFOHSkGlSskwBduRqkRPXmUFzGc34Bkk1jOSZ1BvOPOmpiiDmpccXtYXRD5CwCDKwBbscNkI/rag5kp8bL2LA6SzhQB/pYD2pgX2JXSgtLnNozlTnBiwN9B4rhKggckY16vs8zLgK4J4sXLXGuL0VgqYDdi/Exxj2bSWH4r594CtDd1x544AEXEbeP4l31IgmQySV2QkW6Ksldv2Ej46/K9YoM8z5CUWiHS93O62leEYAgFaZiLxSnJxWrFPbpgNgCJqoAn8qIUFlJgXBJ8TmbRAm47pvAIwEN6YwbkUjqsRB40U0eusZvHnFScjJJwdtABr2cLpdQ3Vdd7nTqd1/mNqk5Na8JUNFctprInmoUqOqB8GV+O436f8PGTfSA7HMgygLmmXIiwBTdNgQgrOegFzJBTiVv5v8BiDJNsiMAr598R5w98XqbJUEg+tIbM2vKZMDAIZ63QRxjh527LRxyestNFB4zVwz09zjV8nFK19UDogxxFdSL4DkNMahC3Gn0BITSH9MrVxLzyUuvbLfFRDZV4upTJJbmMGWiq+8jZRZzWjtAeg+EPv0YvZAFg5CLvjix9uOAWUCc0JGjJ3AQpTj1sHpk0gHz4+Ijec4UI2e4KOhYAtgKAqh/Y9de7kcQyvcVkKb1APzH7LZbNmMAgGxnzu2H4BhhHvX0DSQGscxOnyni9TIg04opiX7QxbAMQCx6G6XLrI0Xy+q578SadZLrDhAZwHO2kG4JL19Aaz9K0Okf0LO89w31EU0hLmS2y4Qf6oco4znUM6v5qpq5rY45SFF82ZATddy/fdyvTH52CONfKmatE9kojXtYB06fOAEICWHCOE5nfYiBhO1nnVbkSjfA7PHjp5jzEh0Bq4gZEbI9gI0iQBTJ0wg4nM78e7Higk2dlmWrHsi1njJ/noVARzJ30Gug51gMVSpq9hRcX12tDY7ICGdse0Gc9TPnewDsXkaN/vqeQy5+yAcyvRxRQAZkciSAbR/3I3NqBoBxtS1aMp+1qd0yFkOEnGhzDlTFOInA6mP8aVyrT0tl9XoONm++0UWaDXGdsqZmSj1gBTgFpwKa++D+e/yxn9qN6ze5aL/++kvsI2qtutPHDhyvYOxl25MvllgPSTqhkNQP3nOLIyo07vcdeAPXz0wichZA3o5CpLtHwGpYT8MiYgGQK+wr33jR7rh7Lc5FPyf8kIh8y5YNrLP9CAJ6bc/e43YWgv7zX/9nXAtNOFwvo+autz1vnLC5eUusBoB8CKIsc1qyhUE2Nwuc9Q1mXGY6oHYUAi0cNX9fn8qbIUYg8Nw8DzhfeqHIVizNs8lpFDNDOo1yDb3HHwr2EoP0InW5CNIqrlcvrpK6ZsjdIwX0JMXxWXErEXGZTexVfUM1nUQUqRM5N4qLboTi8zi6Gg4eOoqrdT7F9dshxtpZ2zrsljs2QpbMoQ9l2IYgQH2JmAthPhhBNKC9mHoyDIX33gMX2U9MsWdffMqCINV9ia+TM07xYptu3Ggf/vBDkJON5u/Za/UVJTaD6NIh1oCORlxMwdEoxbtsy+3/bHe/by29MpEupm7unFzX8/Kpf9po3XUQrJBAijCSEl77oB//+Ce25eatjjAT8TB/fp7ry1E/g1wTwWGo62FuQyJj6dQA+A0Mdp0NZ+lYC2Xf0cjY+/LnltmJs7gZosIRBURYC/Ol1nm5BfU6eu6cGIFndYR1UvPpiuXLXARWKKSkUiPVGVVHlKSc0echadVd1N837GLMAplbIunrUXyT5pUurpuIkF5c1+qPC6OzIZYouwHm2yPHT/DMTcOhSxk997UcoF3xg+oL0x6phmdfe0DFIcVAPPSy11vOPqYMh4F67aKYS+vpFJLjVe6VdNafHsZPF9+riNZ87kUsgLz6TEQ2qDhc4gjNKdqrK4axk7lAooxm5hSRFeriWAbZ1M5Y0D5F+xPNRy/+Y46l3v2MI1YlItB1kuBIUZGKmhLIHgVIL3dHFSRsCiS+yACdIyTeqOB509B1fUOQNDqYqYeimlitAUXwshfS/Hf2W3N/fyab/qkCt0fIQIQhgriC2FpthSYzX8n9UoKIwAt1hNZF7Yu0h5dD2f2pOCz+lPhCzmnNlRLDiNDKJ/JPIoL1OMEGeB60527j8yr+Sns3b+YikdjqhZvMvk7vSz9YJeytIh35epGzqRCYZbiedS36eA/qP1GtjtYsCSDk6FAvoc496gISCZMOiSF3aSJCrHhIFRFxItRKuafO8ckEMx2iVeP9IMS8oq+0l9Q5RJ2MEmWV42qViCSODr5hVqLRK0IZOddEPqkPTZ9J/63OEN0bjWeRJOPrjL/be0qW1qV+Mhe5p/9SSin7U8bFMONATna5+8/9fKXNfi/zOjdwVGOCa63X0flQeztPYx81HIIj+y7LSJ3Duh/t4uB07UfYz00QIG8CoV9D7fiHAMZEBNb1wTV/+e+eIEAmCJC//KiaeMU/9wpMECB/7pX6a33dBAHy5lf+eh0q17qv/88RILd/+faxflDdEcArFRH+7P3J9o9P93IADLBuolaGUNQrO1gEiDonONU7oEEHCpEgYRwGe9lE6xDRCUgma7kioUSADLKxF7GiTbIimVzhLAdtFSDqQJWF0ksFhXWA7trI63cTQFKgNtwOaMeuLuCVjbReV9b3SJfZKwW6uiRGANkjnSND6q4wiBYRJwJIdQieDuB9+PAB9zNmzsy1DoDKAcC+ueQNHzt2DBVukou5mknxdTGHI/WBzAd8273rNddfUY3qq4+YK73PcjJ7BcydLzoHSEtMA4dbETIiGoIBcnXoKUE5ri4QKfjLUM4qu3l67mzyr98Yj7QBaO0DkF2xchWRY3NRFR90DhApq1Rmm0iueuYkAGBAsrRUSAQKSQeltONgXs0hphtiZQB0PJdCRanydFDRgX8ShySVSmvw6u+kUpJ93U8KYA4kijOQKyIB4iSBPP5hHA61KP38IWeCOYzXCHgis/kM0V1dvE8BN15cxzkABqW8/kxs9pc5nKtHRTm9lzmE+hF9NYgyWkDUUToL4gD3swCspMwfIAojjr6LZsAAKfL9BVZxQOyHYAkGdDrHNVwNAKXP00GWNSke9H4cwgUCYMCBtBews4sx5MEhzp9rKzdKLwc0RUilco0W5/F++PxTpRqH7FI+ear6BwB/IxhvQ4yZUqIdGgDsbrrpFtwgpcRhnIdICrRFc2c4MNKPjPtzqJSvlowX0f2gA/bKlUQWCaxgnMXzGVTmeoxS9AHGwXIIkE5ihHoB8Y5CsKiIOY64GSnp/RjPyWmp5IujymZMtQDeXAagI1DKLkECeBJ1oTgjAb0hAPaxxNH0AjxIJaj3GcLP1mG/GQW2npNhxrgiG7wZ5y5nXNFW6nkQ+C1V75UILP2pX1cjsMZBC2gNsRmCAXh29PX/490J9ugvG1yJpAfP8tWsZoHpOpR6uWxnfQuALK6KaFT7iQBVcQCJodxzwmdQigJ4dPNcc1BvQ+3s6xEAORpsv3vuBaeu1zj04Gtj6Ivx4Nl9mSJzf8iPEYC61MypgAktNtRda1tv32LtjKHAK06wCkChOOaF0/n5KKNX2iWIIOVUax45dTrfEaYi7JRX3T0SAHAeCtmShIqyzX2e2SuJmejgXgEElfM8qfA5ByBCQEcKbhtndSHWRRFYA609gOFdHOIBXQF3BiELVVjbAaATzWeAVXLujPLSWruFAlzNaQJiDh48ZMMAaZOIsRni5+zcdcLuvnfLFcKz2w4xn6i0XIRKCiBGCsXxza0tlpMzjWdKUSKQWVzfBGKW2lCkat4QACLgRdna6u1pV4krBJJi9fR9Ak22vbCNzpBsyCniNSBgRyERRgGApfBUWe/kKdkOZPDkOWlizlFvUAdA5FIcHd04sFp41hWZ18hn7OwZtFOFZbZu42bnHLtYVurmVxHYCQAsb+zdQ4xZsiNxkgDH51DMfgriUI6QQp7ZRRC3g8xfIp7buYY+dGKMQqCSXGejDJ5h5h1vSKFuypAfuSfFfvpSvWXwvAbQ8zEDB9koD/qlqmYA32qniJ0CIL124xprx6URFkqROXO1VKDT6GTRZ5JLT+NKhJZcLnIBdhH7JAxA+f4C4OKJalIMy1liZGZAqpYqnokxuPAGiI3qQMAdP4BMInQouO5GtXu+BHIZp4EPc003/SE1kGJTAN2jiU0sKz/P+B+CmEqnKyLGik8XQLQmAUTHWxkRNIrRy3HEWogd3LfLbrvjNsYLADRgZzNAtmL8alHXnykqgQBj3gKoE4k+DwI5iD9HBwH+eH31Lx09Sv9FVDJgZK2Lm2pGnZ7M3D9zzhSuMc6f1kYHPDYQATaTGL3EhEn0cdFlY5QuQwIPo3pWHKBcOM3EQbUDaEpc0KcMd+5pK6ridevXuD/1vGgMlEGeqyC9FcIsj7UslvHXyPuOBYDVmnoWor4Yd4SX6yDyZm5LcUR+M3NZMCR/B2NW80RZZZnlAJQvvCvTHvvis5SPP+AiLuUMPEnUYSjzooD2JFw/6URQjQFqtUGCJBLNww00msJ5v92AqPQpUIpbVFyG0xA3D+tAAnOoei/8iIGMjKO3AjIql64nD4C/yKmDVv5sgQNd1VnQirrfm/vYAJC+a/c+R8K4tZT1Wp1UEQD6rajg5QStulQOeMc1hth98hc7bfPa6ZaGW6gPAr25RJI0yQAAIABJREFUmU6vyCz798f222WS6PzAJbshZIYY0w+963Z6xibbo49+gfl6wLZsXYu6fgE8H4Oe+KshOpMUW6PxFJ+Ubt/67o8hfFFfZ9A7BTHy6L99GYSzB/cF5ebMIz/80eMuMumjn/2YFZ486qIz8wvO8RziIsDRchHgd3beLEQAAOEQpmG8xyFiEeMTIZ0ggfPmZDsAtPJSreuO6eX+jwOVOLAaawG887ifQa57RQQI/ItzgPQxz40wdyh+srys2gZH6f3BeXKmhH4jSAAf5o8777sH4L0H0rWcuTwJIj+T9TTYAckjvMZJiMhNW26zY/nn7eWdR60RYHrG3Mn0DGSyJk+FKIdohuAMZ91WV4o/620j83xj6yDzZRGujA3WPdxjv9v+MnGfn3NOOsUmLuV63r51o2UkE/V0dJdl0qvixzMViBii/kQRJGSEPf74M678PI55JJu93BCkzFocWN/992/Zp/75Ruu9HO/WVjnbtK979tlnbS0RfmHMHycAsLOzp7lIJRHpGs9tlHJrXYoiEm0AV7PG3hhjXm6OLogDuVc/875se+0QMYuILQScRzFH+UGgBTkHbbFbv+Nw+wlEllBH+0z1SeQwX2ttkbtY7kBQYZ5l4tIAno8TYxWP+CU4ELJp6gzGp+ZRX/fMdvJzE5LicQwe5L3AJQOu+zJXpaRl2na6UtSTtmrDBtyAxU4UoLWmHsfxkDYF/Dw5MrT3E7Edzn1ToXcXe8hQBAkizSKiYplv6nCuNrmukwhcg4rdlOhChIq6QERWpEF+aN+uvYVeS85jxdROZp7s5rm+pLhUCADtf1vYrywiKk8dWZGKq+Tv5S6RK7jgh+vd3mTzVy669U+Obe2rJDTSmJ3Ez9H7V8+HOqcUO6lYrUaiuS5B7sSwRxIhVcm6pj2R9mfq++rhe+W8ufD98V6P7I8dd2cMCUJE/GoNEZnQ0c45g5ugfiMJARRXOQzB1EFkoQgHgfrJCAq09kqIoM+j/ZDECWm4HeW6qOa9XdJenveieLUo5g8RkZrbFaWl/a8IJDm6vZmPJYrxUSwtpLx6NbR30/lKZyU55rVm6dyiNWxaTjZzWItzHCmqUi4XOfnCICIGXRG7p/vfPcy78UTQxTN/BogAYWxq359JRK0iuiQa0fnnlZdf5npF2wyid0WKeTCuClgn5XZWfGEEe6ouRE/9/NZZQWc27UNEgLizFddaRIj2kHKYalzHOKcyhBt7hDF9FtYZH75XezM31pirBSsNyJHDf+usUfDYUkeAOPGN+z0eeaB/dxHIA3yfP/c2NM02rbuTvVici4NTxLI3Agq5+PV7fGPLg+CK0DWT6RHS34/ved/Kr2sBCE489Ca/JhwgEw6QtzLuxr9nggCZIEDe+uiZ+M7rvQITBMj1XsG3+/snCJA3v8LX2r9c7/35f44A2fS5TeAmqP2TEx0Y9quPZtrHHyeKhEOTB4q2MXamiBwdyKOYKx0StfFXCa8s28oVF7kh5VkTm2ZFRYnc0OZXhxIB8gKEXcQLe6cQ7OIqatRhIi8vzzkZahU5BWGhw0ovG/EBxQYQJyBgWcoiKesEFurme19RTklllpYG8C/0jY2FQDkB92McUJXXq4NECg6G/QdQ7gLapKMKU3ySLwcGEQE62OgAUU927exZuc41oC6QlRQgvvLii5Shr4IYqHKqtT5AlRjUV1G4SgroAJgBOKnDkZR/OjiMW+rJcQcQ0IFDam/1fqhUsoWolQZiChQL1sBhsQ3FsA4ivoAdfiriLq2wVYDuO199BRA4zO69m7LcHiIqGogmETDINYhFpatYHw/AxnYIg1BIH6nGdNAr5yCk+DDlSwtM1cGynwOZFGOynHtyiArmYFXK+xrgZ0+miL2+pgqFH4AkZ4kRDs8qYi8C3KuBFMkgCqGFA6o6QGoBTcN4XQGxC3GPeJOrXEMRexCEjGKjTgGI+JPTr4Oqrns/Kt9FS7ingEN1KC2jAXcUZaNYlGnk55dDSsyZPdOOHzlic+ctsF6AXGT1VkbEzXlUibEo5ErI0Fcc1jAHkT4OXIMaR4whOVLGUJInRgej3l1ljZAr6jSp4P3o9wwUzhmAtt2o6WXTlxpenSGpqUSh8PpSESr+YwmRGYpBUWROMYBgIIXVinZRx4NiGKYBXoj0qlU5NkXDPY31KAfPAsQCupOz3cT9lIJyAABSB8lJRBS4eJmFCyCcoK74GYo0EyAYxFg/ml9oDRSY9g0DUHAfhhh/ioVQNJzeowAwxc4oLk7qS0UjqOBTjikp7xTJocOnikTdqVndHi5VAHUdv/Wn++0Ol2AtVxwgf4wA+dLj6htRnBb3HDRevIAjQrjWimcTAeJD+Y8/2e8BFL/HhQZaFtc4BhKEh59TLrnlI3wWrs9wL10dxGANEml0ls84AIii512RD0kUptdBNh6DSFC2fyAdDtNn5xHvVsLrNNnmm9YDkOG80Q/kTZdBePjxOYsBdhYvWuSivMogRRQ5J4JV924ec8WRIwCGiRkO7IuJDXfuD5VoT5lPhEINY4Y4itP5AMuRMS7e4tSJ47ZixWLiyjjgU5geAsE0rOgRqWZ5fpogHkb5XP68jzHmmQj+vQ6wQ6XQrTyzIhx0TdWXIxBGDpABlN29PDNdPGe33flOK4JcK+Xf2pjjFA0i1GuYe5y3YJ4l4fgSYajr3QL4KnJo6owcALhWnFa4Foisi+F9qsMnHJBBin11HTkCDSJNXR/J9GeojyIKIFT3K4hn9SQqfbmO1D+ThtqzFXLRE4BDc5GcXpr/JhMBJKB07943XE64SIEAyM6WziF6Hc65cbJuw3r3Pa/u3OncHWUVFbZ+4w2otQ8AclPMyjwmRasUuSqeVRxIHISGgPkmouM0JD15fgUeKrJO9aR+cltAgH7+3hT7ySuNENY+NgkXVQIgfBCkKZpe++Xjv3Gq6Pc9/BDAYYsbF1m834ulJfTpLGB+qnGxgzE8G5chKES2615IYazsdDlUtm37nd19z71u3s/KmgKhcNSpjY8cPuSu35Z3z7feasp6eWRO0w2ignUBO/v2H6QXIoPrHQPIVutIBBXXpmSl26svbWMO64IMTnOOtjJi9NJS05k3iRPyZI4ksk+FtUuYC+urK20u7xWkyrkKXecVAM7BY6dcJ0oA84oEA3G4GaJZN9C2OvcBtD1rHI4Lorg6iAFSh0VwaDhK/2bGS5wtXjYPjkAkaBdujOOAT9GWN48yca5zNx0HIT6onxnziuVqwUnhSXxRP+rwWrLlixmLyuIXsKhOE08GzFzmux56H0bpNRHJNwzwG83P0ySiguoBReEADAfwnnl7lG0fRTFcbZHR9JZkTbXFH/pfCuvd34d0Yl5Y9/5ct8/65aMv0gE0x3XTlBHrpS6pF154mbk+hy6dS478mTlzmsVBglRTcp1EP9dlyL0oItMqyjX+WdO5IoqPOkK0kj/XrJm5LwjiQkXkvrhiEgHioxg/oyyAUsYHtcvNNIQDcYrroQlgLVJHj7qeolG4T2EsJCBQkAI/jOdvAIJjGLBcZOig9iFECJ2FsJ+OECBW8wFgpsiH+h4/23HworUAxFVAggTynpuIF1u3CidVH/sVLwkx+LnE48xkbGRnZzDYPa0Vd6DAy91v7CPqL92WrVpvr+zczZoFeI2I4M4H77fmMgrAAV6P83Pz84vtc597xDlBpfg/xLhVDNvyletxIXThiqAjgOu0kR6tn//6F0RIddrGG29CSd7jSP+tN61lHb0AGXceZ+Z84kHb3dwUzHMXHORDlxll1sR4+fA0ekBW+os0B6xVpI4vdpUBSFD1T3QP0OFT324VtS2ukL6SKMfv/fgHtu1lCFde4yLv+QYKufuZQ6Sm37N7j1szvdnXBIbF27mLFInjDhrz6WedossgPRriw9s2LFxpHfUNEN30xkCG9jJ3VVS32de/9QTzZJP9nGL6//mD79Ef8kmA/sP2qU9/yz77mdvt/nfezFzBBNfTZO11lZaqLqAmCO5Rf6Kb9jP/eNqkrGwbZp0axGE2m31EfHysfeMbX7HPf/UdNtScyHgYALymk4G1R0BuFk7fSDoZ/ue/fsVuvHEzfQvTraCgiHmO6FA6T3z4LME8X204cxS6U46bSgRIGM+rCLN//PBMe+2Isc+IdX076AJsEkB0PwC0BDRSvM8hjlD71SqcsuowklgminVAfQbtvA91Uej6KU5VYHgZPyOMSCv1EIVQiF1NBJicV8Hst/t4nUmTib3iuRUB+8xzzzM34OaIJdYQsjaDPdRh1rcW7qV62TS/aM85L28+z30Qn60A0J//vjLfy0k9xPykmCRdF8UftXexh2ccCLRXYflFnCza04+yf5CbsJT5VO4OOUDi2UMWFZ11QLmIBa0DTDvOmaK5tJO1Qy7vIED6BObnIDk6GcMSbZzKP+1ivbSXKfj+Ktv81XI3F8fiTmkD9Neap72mOlTkklBhuoiBRPaA6vRQLJg6RLTYX2R/INJTQL2n14gVfnM86mrN19iHAcRLgOXeD8+KnN5aN/WzFGmlM4XWAwmC4iEvIoOI1oJoEvCvw55iBcNYh8edDLh4ONtIaDHM//aHgJrM/m779u3seYPsHXfczvU4wxZMLsfxTjo/RETa6+tzh0LQtEIQdEAGaS5OwDWnfZ6IGUWG6bP0SbwA0eDNXlFnJc0REi1ozE7G9dmgri3GmERg+lPRUoP8jmH9j8fZ2N5Q65xIIpHc5+MzXGLd1tlLggjtq0WcjXrieOVnHUPkMyLhBte6AcIYX7V1cu8F9PtAyojMkRhC104iCBEYOj+IlBIhJFGLiBldryEETD5cnxHOgfo+7SHk7r8al6U/z/58hc0k+kp7Uwf5yml8hfjQmqOfOTbCrnMUi91oiD14/0f4DGFca0hzWeZdk4p+a5OrV2CzJxJEp1A5o1l/JgiQPw1zTDhArhcCeju/f4IAmSBA3s7xNfHab34FJgiQv/URMkGATBAgb3YF/uIdIA98+/6xeoBuAZc6YPz6Y5Pt4R9WoZYPtjAOb75sXkekEuZwptgVHYAEwPYBAGoDLOBdKqZ4wFsdvrRx1WHDZb5y+FBhszbXIgtUbFwLaKeDoH6WitdV2NsLoKoS3w4OLvpvqZX1vxWhJPBriI244pxk8y4/i4KOn6UsWYnf41E/lVNaLMBXJIuIgTTU1yr/liKvEYfAKMiOlNU6kCZxsFZZ+jCvmcEh7wJWchEgUjiWFBfZmpUrndujpbnR5uC00IFEv5eRE9/En80cQGYAkgs01oUQiK0IG4GZOhSpnFcuCh1CLpSWA76GoaSeT+79y0RM8P457DRzWMrMRLmN8lClsorC+eF/fBe1l5/dd89t4CzdVlNx3tJQr6ehpm+qrbMevqezE9Vc1nQUgEREAKTqukvlpoO3DnyZfB6B6BXY4B1gyGfq5PsUWaXDEdC5TZ8zHRBMB0TuDecNkQMxKJcV8aMILEU75OKQaeaA5csB7Twq1gQOlalcU/UlhPL7PEB1JLERZFvQdXGAWJt2l72fmTUJNXW6I0IEfl0E7AJ3c4XGEahiLxHlk4vqTfZ9HbY7OdSHo0o8BwnUC3gdFB5lxRcrrRT13xCsSyzuilGus3oQpK6PoHQ3MzmSexju7kUaAJfUmM8/85Qtnj+f8teZjuTyl3OEMagosMsoDBVj5Isaro37vxTQUt0QUikqvkpK+iPEh6kkOIcoAWfXZwwrSkgFxiJNunENSUEplaNU9JXVte6+xqLcPoMyXuN908YNjCEcBgATjQBbMfSYhOEy2bFrH26WUQCnEetAQRwDIDPAmBZhKGJJB3cXOcCz5Q6UXN9m1JkaVzo8q5NBCn0dRnWmlPtKhJ/IkKuHTBFwOhaOp50QJ6cOnT/iABEBQii8A+R9OBRfJUA0FkSASCktQiGSwvdgSJBIctwzAZmiIRNBcGwMEK9vENW1nEYBRK01dFo3jgp/wNlSIsyUS61xEs99eXXPG5Af9HRAUE4h6z0uJR3AoA5XU53NzZ3qiFOBTQ2QENF83Rtv7EEtGwCANwMQ9pAjW6UanYIbQADIxpu22MG9ey2R50YOhwCAdX8i4ybNobOiGbU2z52i3Pbhqgrl3syYnmuv79pJhESKTUet7oMToAuQIITItmGez165xphnQlS6jHK8DRcODy8Re6NWSUxFL6BY6QXcKjdvcF07GkMnC6qN3mWLiIu0VBxT4QCubYyj517cjbMjxqbSpSGXlxfg16rVK+guILIDRbL6LfJPn7QLOC5u2rrVRYkUUDwtxWwWqloVpHowV06fMZ2OgEKntk2lU0al5IOAt4mQUCKB/QCLagGnLxMpN2/1GjuMwyaF/phowOo+wMjD9HaIAF0IGedP7I/G7A7U1nKzBTCXjwAYX6yid4j4F40RRbKIVBABUM0ck8m1joacDQDI+t4PfkB2f6vNX7iIsR7iwKlMHBtNqMxdZEYvhds4mxrpYOiCIPACCAplDugnikedLGGQZ++/Mcx+uu2S5QGC+zLZxDFneIwF2G9+9VtHptxz952Qo/kuvmeM37pOYZBVFcy/ybgRFQXyzNNP242bbrBQ8tgbISTqyDEfYaAX4mi744473NoiMlugkuZzdbhMW0bXR02Iy6wf5Hm8qEixK5EuFwH4VJoezlyTArnR3IK7gc9XcqGYuBBy6em2YKqxBRAmncw7iajQjx4+jho+1zk3nnjiCXvgvrtRpZOFDug8wlhUB0Q84NXF4lKigar5uWE8j56OUC3IP2lLFy1wzrseiB0fnlW9Dv4ufmaF7d5z0KYz33YAqm68YR39MWGAvcx3EBgvv/wS60QW0T2L0R+MWg/K5ZFu3Hf8W0B4DGsCAGhrr3udMQ9iKYmtkotMwPpMyNsI4sf8/JX57gkxVmgzmd+GiW1Bi2x1zLFyBaj/wx8SKJsepiaU10ePnEC9XGOfeObTbh+y59snmfMAZnFczLwHQJJfVW/0oiKvdo6ZdetXc+3DcSTWAYoBzHbR74DzrZvXzsVZKdfeNJ6/FrpefFgMKgrPWijPuZIsVQCtKKCY6ETIPAp6WYsqWafkArmMcyUIIDoFQDgQx1wTBKL6hVJ8RpyDVMSwnGHhiAO273gVFXcy5Ppc190iQcBT3KfNN2wkzhOxgEgq5vEREbfsEdohEjyI4QlkHh0EBFYC0M5DzWReeVtRHc+ZOkjon7nEWp87Y5KdOXXOPvqBGyHHJ1s+8XmKikkFFM+cRDEy90SOoB/++KcUUDfYl77yb/QeXbRtL75kH/rgB1DiU5w90EN6YDfr1LMArpG29Zbb3L5k567XcdYQEQpwumL1OjsIQRLMPigaAgeflz357DOMBzp+GLty9+jZyKPgvIe1KT+/iMLlSXRQNTgwUsXXXqij8/JmsL7pHkPaEQmlmDzNa4q/CkSs0Mnz6kPkWGUtXTBEb1VdbgcY7aTbowBXx+/sx//5I1u1boWVQoD0Uvx9+223WilCgbPMV2OsGVqXfYKiiSvDicV4G6WUfYDemiBfOi7YQyaHxlkyxOWMuTOJsGqgo6KR9XvYnnn+iL3w6iFLyc6ixHwda0SKzVuUZzdA9KxakWcf/8C7LCUSBb0RhQP55yEH6BAdcDWtkJ4duCnpFGMtCQoPYu8wiSioKbbt+WdZJ3ooOF9jydOHrK8+wu2D5AKTg0HPn8Br9aN9/OOfBKTGPTXEGnEAIp01R91Fcpv2snZ4MyYPEzGlPqDLiB7OnDlt3/mXdXaoKJiIQdYJRADZzE9BzP/1zOn7WIukjr9h40ZXml3MvN3C+jJLvU7sfYLYf3ZA1soBMsz+Wc4QOajU2+GvrhscRi1EwKmPyAvH8Azm/jYIznY6hQZ5TlSWPpXn9fDRkxAFU9nb9lgDz9dIQIisIa7nQfFRcu5mMPcoIlQki/rxqi5VuL2aYmO1Huh/i8S4SMdPF/uXJNYMP9a8KgQvxTg15BRo5JmaNmMG5PWgEyiFsVdVpKyin9QrpT4MRdteoqdNjkDFU2r/JFdqA0TAylWrnRNbhdsiA3Sm0HMqgkNuiTPfX2nv+E4d6yr7KkX3sealsOcKkGgHF6wcLb2s+QEQDeo+UyyhHF16zl20FvNOO/Nx9Y+W2NSPHHTXXoC9XAraf2vvf7m+jnUzxT2fIj7kAlGRuK6DQH6Qe0QdfpxpcNIxyWtN0/qhtd0LAYGiXOUsKcD5p566mbj99DXnzp1zLoapU7OckycD4ZQ+lyL/Qhhn03JmIFjocGuwOlW0/2+HpBKBI0eMrks3c086JEQFBJiKz7t4hsvLy20NsZOj7O8kwNJ71F4+Up13vP9krrsi1dQTpl6njNQke+rxn9lD774fQt7Yhxch9vGzQoiv8V0h/XL0jASFRrg+vQpcKYGIcOqY1zXW2xR1yDrSofMJ84L2AIrHlcND40RnLP0p96VEDoM8g/o7PUsSSoxBqHQSU+uv7kc5QliH1X91leA4+/hKtz7MeGCv62TR37voLAlMJNLRPpVnxZ9Iv8529sCB8fb+hz4NCa9Oo9jx+ET2wu6zOALlyl7XFYeOO5q1d50gQCYIkL91IO+Pv78JAmSCAPmvOXL/e7zrCQLkb/0+ThAgEwTI/1UC5NYv3oxbWqFAqIvZgP/yY5n20Z+TxQxy4c/f+wlM5fAmxbSUTF0cTJwBmQPBuLpHoufxHgHZgwUca9PrIpjYzKqTQQCtlFqDbJq7OSQIHJLtO5cDl2JNtNEvPHvGZZKfJzNdhMOUrMlO4dQGEK8NudBdWdW7IRCkRpLirIODlvKKlQmuqBqBv7LHy82iw89U1Jo7du5w9vdMDq8+fJYBDhhSUupwJ2X0qxyQ165ZTXzEZYC3Mlu9agVRPR12mDzdvHmUaHMd0tPpOUAVHYUyNQgwaTIRNzpwyXGhjbrUUioRFzGkg1ENB8MmogXCUaJLbVyOQlMKtn7A1UMcmlJRrzYA+KSnZwFYkQeNwquC3P66mgrbspkiXk7Zfl5kSANAd0Ny9PN5QwAYR1FCtfdwgACcCQJ802eUyrtWjg6uXQbvU+RRDKC+YjmSeU/qRBCpIXXb1CmZRGAA/BD30gjI28+9SIhLtDOoIhUvILWVSielLpzEgUtogjcEgw6z/kQXqFdABJXIlASiI86TdV+Hcq8J0qGLg+077ryVw5LCkigahmRqBFRWfn/e3IXY95M4WJ5G9UhhvNw+gCexSakcAqsASIjnQJXoixrvFOr0Jg6Tir8K4DBdB4ASA6nTz/jxJtc8JyPevAApR7nXU7MyrY8DbAHF0OkCVCBAfDkZqhMhjO8VAdQHulXB4VrkmcpLh1Gk6r6ptF7AkVSNcnDovxUBJ8JNsQIC0kb4LeBCAGoSh20p+LoBe0sh3AR+K+6smgOhnoObbryBA/YwzgGymyGlcogP6kUNeAG1qX63E1UyxGcMZEyoMFrfo2dEBz49RCLrBDC4KAfegxwgiqXTvymH25EaIq04CPbxDCrWSg4RPXeKmhOBIkBQB1j3XCqKzfWA6FHFLcLg/MKDCfbl314ej8BSaobeh8as1ICKPeOM6QvxEURpdBjkQhhlu5EoFKMhgsJV0sn1Ny8k0irH7OdAS5RBR1MnsRLDVkhUUqyKP1H29xML5AXgno+rKBawZdrMObh5xiAbiy0zJdoVy08G3Om9oiJUpreeD8WWKcpBIIRUh3oulA0+XtCpolVPdw0JUWD8E/9Dv0PGglDrKMddw/3rgiA8Q5xMKACASCQRsOoOmDGTPHKcT4OK8AHw6gD0JVnHxcMM8XdqZfFmjmljLPcw9ui3pqSzBVdUMfNQlvvZArmbKAE+U8z8kupPVn4uBF2y7dyzF1VvqyVnJliUnATMDaEAt75+mlMhF1TMy/N58eIFRw5lM+d1A9qUAOYL/ElEndvOnOnJ9U9KTiZm5gSdATc5AE4EyDTmoL4mOnQAZTtQGXvjAjtTcJYi9cWU3h6wNUTJVfIMKX7j9dd3M/fhOuG1VjOnDRGVJGfZ5ptucCXckVzLAeaPY0RKKVJEcUkRkHR+EBqREHaKXUvka04q+gmirhSAZu/+/QA8OY5Y7efeSmUuNWpIUAT3swIAtonIHEARXAVxPIPdfI0P85b6F/7hjnh7ak+XxdN5EsJYCqBrp6udWLOTBW5u30z2/7bnnyamLJ4c86k4EiBUUOwnUkCcoIg45qG9u3fbRmJfvCBlOiEzd+876NT/uh+al9MAy59+6klbQFyfcslFCs9em2i1BYMOCBMR6gNYVoqbIgUQT30tR44ed0rZaNxJKtMWOFWFMyAShXDlpYuucHvZ0sUuQrCYOKsEYrC6KWkVqdnGuMqAVPNmPkRW796zL3OkQLrzuNdOMf62vuNO+iBKIN9wjFEyn4WjJJzfTQWncU352/aXd6AmvtvOQZi8TnRTLHOLP89LQIi/LV2+CGIqEHdIGzE+z0C8TIMAwWkC8DwGkG69qNu7UNejIK+nULy2rhXAFrFAVILBIbv1UB1O0XwWPxwKvX30KOB+knI2ERdlJxFdHjwDQYqQARgeZC6pIl5x0QI+L3Pyjh2v22SU9os+scwK/7PUCRY6cKwIpA+GUJu7YI6LOHvuuae5HuG2adN6N86bAHYVw7Vj++sQH7MdWHUT4/hFXDUrVi51pemKEGrBVdnOutCCun8KjhE9s21EG02nkFrrSS1zcT0ArPpkRoh9C+FzpHDt/OVCYzqLwl3oVMrMDYrN0VypfYuic2oBF6W872Je2fHKKw54/vDHP8ZDDqiL0zMSgFO9Eq2s177Mtw3k4oeFRNj2V8/bAK/tz7p4tKzFEgA0vSA1mjqbUHXTs9HbaPERPvaRj37QXtq5zwk5Qrn/cxFO+DGuLwNSXkB08JOfPW+PfvVzrJn+9jwOpfvuvYfYMrLx+Rw1leXMkQW2bOFyvieAz3rRdTgmefs2AAAgAElEQVTo2VPc5Ip1a3CAtLOuRBNLxD3ieb7A83cYh0guboc41OBy/syBPB4Rgco4S07OsJP5Zx0h2cmYWIDbJy4uHAKKHi/Gkh8TvPZx6mO5DLnkS+RTOARMAzlfnT24NBs6eJ6OWAAugyP0Fb2w/SXbs38347gEUjQCgjbcEdACSeW4SsZN2cZ8GUPJ+6XaXsujLPvIqf1EWvIec5ItlM9521ru+W+ftPfcf5frqumW82bEn59zwT7zTz+z2MmRNsLz8g+ffwTiBRJo9ys2PTvNkqP87P133259zWUWCFCtdbG3DkKAjpzGlgErvIArDPI6GxKqmXg49RrJFrtly2bnkIvJQqHeSOcBeyKRxdoHJTOfVnON1YnzLrqahke9+N4Bis8vOKA/g7l9WMIZAPB2CLtKCMqVANKv7X7dxaH+y6cWWnEdZFx9jeulC/ZnXmOfc/zwQbeXVKn3wkULmWd76HbACSQAnr2s9rOKEeyDHJWwRvsJ9dhpjatjb6LIu2qI6EGEEdpHTQK01h5kmLEyiMu1UxF3EMYqJ1dc1TQEBPm4LP0RkYwG81zjXjmM001kj9b72Qh1tA/Xai9hRQ3kgtzcunfaj2offoF+OsWA+uI6TsJlIXeyRDpVEJdV7Fd9mA807nz50+23eL7khGngOroYR/bEEoDUMR8ksTaIUJEL+zLPsuJJ1d8hh2ybSBAAc83PcnXoe0QsHP/WIrvt27XOmaVeDXVSzGWPpNgrxReKVJF4SFFcchp1IkDQ+qS+DO1tRKKUf3eezf5svvvcqczlKgXXdZUYS3s8FZ3PJdpP7m8JRjQv6PpIpKV5gi2NzaQD7sSRA07wov2SnChyUE2bluMc5ecQ95RDFCXzGXMQY+h9qi9Qn0HkynQEPOpUqmU+qUO8kQExrHlIKWTtfC7FXMkVIneNBFHap+Xz3Ov69PJ5fCB11P0mp0ot9ykcAlRr2CXWdpWJa2+sTkSRViJ0RJTM4v5KYNTCmK/j2ZzOvjcWN0gfZ54bWRu/953v4KCUo5s9GUROPY5QL5GdIrNwao/hGhXp0cx7YtvmHD+uBJ2xInJF/9v1oPDfcn9onyWHv2J1RX6oe0pEUS3rRDhrhDefy8Wsur2pp51+fIXbZ875u4O/75xzOp3/7ZfEcXJ3jI3gkh1kXxmRZnff+V46+ejQgoT2xVHMB2BPqhisP/wlF8gVikc3f9wa8kd/vd0REdcbgSWS6s1+XSuC4lr//qYvLnnin750b/6tv/9XvcB1v8if+bP+u33ZX+L6/9e+Jlqn3s7n9/qej//a13bi3V/rCkwQINd6Pt7u9fNad+j/JgHyf3ZkjeNyb/br+q4Pr+3EHH/6Z1zf61/r6l7736/1+a/9Cm969dyZ7Xr2D39xB8j937x7TBZ2Rezowz/2gRT70GMU4QEeSl2vA7QXuyY5QERiuKJbgNXxWzgev6PtqjaG2gwrDkBjyJEgHOAE8mrjK3JCyvcWFFG+HBCkKlPRn8pZdViVajOCw0DphRIXoaVeDh0ElEEsFZdeW0rfNg4NSzh4K8t5/HDEIYMD0uTJWQBbR93PUWl3Pt0BqURzyF2iHPyZgAjqiOgEYNVnW4rSrxhlVzOHpry5c+zwoYMuN9+bQ3wLh7dOHChTKe6VfV577gGAoi6A7UiAhXlEoHRxuKsD+BDpIKBdnRqy/sv23gFg0EiETjh5vDGxxAjg2HAHRRVlAo6oHNsfJV8Vh2DFfkiBpms2MtzHgSoRh0kGqqhWgC5IFsCRfl4vGSVyF0BUUxsKLa5/KACNcqpHUE4HoEaWG0KuGVnnBfoJDBwg1knl1FXkEYsEWb5sMdeYfG7UqLL4KzLo1Il84rsiIYPmcRCscpEyPSgJkzlgclQBzA3nMIr7RMQWgKzuxYIFfP4uShPJhT96/CRg7nmIpy774Iff74qp4wAwX3nlJVu9cjUE02sQFTmo2mKsHCV/MMB1JjEROhyWokT31UENJ4jiLXbtPeBcEycBeJH+UYaLKkxOCA60rgQchWtcmA9kkBcg5CQygw0wAiCAf1sGEBHItZJzaUzjhoP8EONV91JklUAAl6l8Rc2m3hYd0rMg2uSwqAH8kHNIJNhkikZ7IN76ODSqh+YkUUpykOThMqmhmFnxV82KOkAZHR1LZBFfp/i0W2/eYnVE4yhiS9EBp/ILyHNfaLsAbTtQzDfTeTLmj4ITcufqAVJAz7gDhGicK+Wgej/6bxGODthwBZJXSs2ZQEVm6QjicqX5+1EAFl1PTazXIkAefQLVpp5PPbVXSBC9hp45F4GFYDgQ4DQIR0goecwx6kIhniOC6+Ct+AG/MesFAAgkvqa5ohYihLLoGoAOuXR4H6mAwx4qmee5fQlltro/pNz1pkBaQJCPx4DNnzcLBW40MUoNLjajD9DqKC4cObvU9VHKONH1E9AgolNAsiJ2BGgp/mMQRXdiYowFpvfY3qfzbfny5S4WpxN1exnROmW4iHJwgEQCGhw+egA3xnLeE5FegIhjjO0eVJrKsfZD5TnMwd5Dzg+uaS/gqMDhGp4DRcZ08HW9qPXlEBBBWFFZ40pkVQ4dy/sKRel8mlikyto2YnrCUBH705OxFAApFpAYtS6A1jBAmgC64pJzzEe4YyDZwumsqGQeGwIcSeZzevO89nANepg7E3F8XWY+nDd3tsve7wNkV1m7emlUkCq1axfgUBCEj/LTk3DWlEGAKJawFfJGys3VgHizcNe1Njc48G4aqmtFTqmnqAcn0jncOk69y/hZu36j1TKXdTO/xTJ3XQagq+e3YkmkEta9USSK5lfFKgVDYGpeTkvJgGQV8alMeFxtnT0WDZA/pHg1yJ9hgLxP3RFnv9ndSZ9MoBtPAQAxu18/wDy7DEVx8rhqmvcoYlkESDXK5Vz+9INwqyjhukIKp0GqZKCqbsY91sn8F0ph8yEIjAUL8pziWWXqfRAlAovW3TEezVSd3+fWnX1799EBdJOL+QuEFG5X2T3XUTn3isL54Ec+DmHSjottP6BkLDFjYY4w6+Gad+GSS+Vn9zHPhQI6xtK3EMj1UHRjPfFliXS5qPTZB+Li+IH9rmC4o4e4EiL/opnzRYCIxIkDRE6ky2KEPgYB0T0dfY4k2HTDTRCeo3YGklDgXy9AsS+feyOxQ+2drSjV+wE9T7qYRim8BeD569rSD9LHOjSMe7ChiWgr82P+JJ4JF1Yr8XwCEb0hARQlNkbvzUB/J/M7gByfJxZSERbeBpi7NL4FHI7w3NQTfyQErwrnhyIB0yZlWu7Dc+ypTz2P4p+5BzBeqmZoT7v1jq2M7c5x4oqSc5XYax0USfjyy9sBf1GXA7KuYO6Xs6mcvpBgSPEplFozKsyHsXOZvy+kJH792g3Mt5XMrQGQqyh/FeMmoI6x18g6PQaZLZeNP/NPJA6HMCm5eRe6B1J+i3jSLx/mfammFa3TxRpYj8DhtR17IHjMvvC5G90eQy6+fhT0nhAuHszb6rZowkn14vZjuAzNMhAHdI35WZs39xqC7Svf/Ll94dH34pCoIurxIMRDmt151510ZdCb0Ej8DO/lIJ05udOnOQfMOcbrXsZBJ9f0bogPxRnNwok1wP5ikD1IHd0eaRCmwxDh6n/IP13M8z9m+xBaLIRsGyHap531PDQqgji65TxDwfb9H/z4Slyin4ueS6f3KJVxKqWFIs/aiMXKZxxLSS9XXF7eTO41oHBvO2Q/RDFjyE/kNnuOfuYGX2LchokbkwPk4OFTOIcq2c958We5felrX1UIvz33wjOsb/32znvvtDf27LYsQHTtFdQPJieKD+BtVT3EW8MgnR6rcDe22uce+bjt2vGEtVRVWpRXkEUxJ+365Y9szapl5sG9q6q4DDn0in3rB/m2aOMkW3vzLVbOvCR3z/H8wzh3snAaBtu0lAhbOCXZRtuaiCbDHcG49guMsbJLTbZrfz7zFeIJumFuuulGe+rp31K+vZT9Fr07PNOzVuHmqA13861cvTOm57gOtzqAau1NJQaZhIurr5v1i/iv/YcPO6ebL59HvRaF3L9QXGQJrDE1jB8R+aGMkQ/en2nPva4IJRyH7H/Kz5+DyPWy9WvWuL1BHYSeN0RTBPuOdvaZ2mPKvab1TRmj/Yqz/P2e2Ae3iYQNBknRgMM5hv1QuJufFLuktQF+304XnnbEuBf37QiResGhRGcSodkECdvjxT6GeaiL11XHiGKS/Nk/yEEtoUAEz8F59mM1EBtyRclBIVeFetvU16G9puIyFy9d7jo/qgHxu9knyg2SAOhfxfoh9b7Afbnm/JmT5HjQazayX8qbv4jIWzm9JDgadoIjrQ+h7AVFGEh4oAgrOWy13sj9oPcSxt7+2DfmQ4LUuHOEyJOpuB8lPClkHy4CWaS8ogRFzOh/y+mn15AbtPQ7c23WIxfI+KQ3iOuaxLVSRK6IKN3fKu61oke1V5cbUO5REaU6n2hfIcep5uKqC2fpjCNuCte1BCIlkEIqYZd7LBoBx779B1y3y/oNG91+av+Bg+7araNPZvwsAskOia694yHG0Dvvfqd7rxKvFEGeaK6WA0auVpHRIlf0+bXfFKG5cNkyzgc4tLh5k9gP9DIX6T3rLKRILHXJqN9QIoMqXCENzB/Z7EflZhrG7VRy5qTl5ea43rJlxIUmcf9FhJw7e5b5D2c3a2wrP98HYVUvopMm1sweiT7Yx8ixNcz+vUel7FejU9Ut5z7peH+HYklFhOiEJ6JK5x7tD50oh7lZBIjX78VvHlbwy5U25137nVjKuZLV+aGT4Z8gQIYokU+E9KvD2dXTNQZhmG0P/d1HWcuVNMD5wpvIOIRe49/+h2SHwIPxvfDbB1Bc+3g/QYBMECDXHiV/6ismCJAJAuStj56J77zeKzBBgFwL4P5rA/ATBMhfV1xwrfFxfU+gFNd/YwTIvV+/c0xqNSnGpST8j/fE2kM/qKLE0dNC2JCHAT7LfNwHCN5NjIRQUkXXXN2IqthQ9nBnd2ZzLfWdNsuSmgjYVayNAAodogcBP9rZ/EvdngaYV8imfd3aNa4QVySJcm0Ve6KSZQE/Ut+rfLCZw0YicUgVZN32ADRLvaWIjT6VGuP+kFVdoJZAbIHd81ADF5LV2w0wNpnSzDYAIymuAjiwNuMgGeL1582bazvJvp/EwSIV8qAQlddyilO7KCjuIfv7MgfB227davv37XFqdB18zhUWuP4JHXp1yJUqUC4H173B4eAyhbJSiokEUZGjytBD6QZpamlzrgll78ZzqKwCRI+MTLDTZ0uco0DREkEoXGPI/o6kwDQBFWd3RyPE05DFAA5WoBbPQF0XjPIv/wzqTGJqOgE8UrDEnzh+hJiKW9z7lgJRnSW+HKCSAI3ryUVX/FQ7IN8elOr33H0H9wILPApKP0CtfiKZtm9/1ZYsApBEAVd6+qwr5OzgEC+VWjVAAHiecxpEAUDpfurg68H7VSzDAAerCsDiV3Zsx/1xG3+HhR7AbRSVn9R4Uu9vf2mnLVuyEqLljAOw4+IpeuS6nSQjWg6ZAfLrOwEOYxKS7QSEwbyFi+25bS84JD6ag6uOZ8OMAx9cPJ5cD99RikejwhzxVMMBsRrlXB5OnsmQF+oFCQawFwmikushQLJG7rdcHSLYdI/SJ6EgRemow6b6UxYsX+aAn+P79roYCh1EE/i5OhBqHF/ggHyZ11CnhHpTPHlfKh0tR1GrnOVhTnr1/LvAlr9/z99ZSVGBzeJ1VByqg++KjTe6kvmCcxdQ3+EYofjXi3siR4cD70QyqiCUzygCxJvXF/Eh94eIjT/MUBbV6KIArjg7pC50KjwO0yJABEiIAHSTmEjKP3CASPn1P94db4/+Rg4QESDjEW56RTlMRIAo+scLkNuH3/4QBnKAxKPaTkYJGsn195VlhHz5LsCa4IBQokDIeu8b4boTH3UlOmxGLmWzAEfVANZlHP4F1CpzXMSRyomVv73+5s02wEFfQIqiO0QO5hO1IdJjKop3kRkq4czOznZAgsAGHcQF7nvwPqcC6Mtp5JHYZjt/ccjWb73F6i+W85zGAmiUAWgf5BmJh/hYTYa+VK1exDelQ2oS1QKQ1QeJ4Mv8piiHUeaNEQgFD9SSI/yMViKWwiA49hLJJSViAqClojykQE1gjPYAyonQDISoOXe+DXdJAtFW9XbDlnU4XxhjgDupjM12nkdv5r1mwBJ1exQB8qTz91GApVEALQKeenhNkQZeUmEyJ7ZyTZIAvjpQc0+CvBXprF6ZYLoQegBw1eOh8RIEidcGyNEBoRZGl8UpVOB9ihqbOg1g/4yLHbyfmKY2YoPkqEhPoxOJ51dzpzfq89MQjB10QUjVv3jVGtsPUSBnXzokh1wfI3zuWsgCxbFNJ9brCJ09ArjDiCLq5/kOAJgLxgGSTOnzuXNllD+nEfW2B7V+jAOsfVBKiwD55J2x9osdbc7J5s/YkQOkkVLvxbhXqplD9fwOA4hMQdGqSKlhiK0AwHs+MiTmMARUC0RnGt0qYdbI3N4KgJ2YluWiki6iuJ4/b7ZzwCkSaO6aBBtrIav8qhMQ4lTkxiixX7msDwLiNJ+Fhofg8qiS58dm0UsjF5dAvNKyC9xrSta7UW1DKrfh7JhKn0QgxJ0AGU/GcATKfyh/F6cUznMxAFFyGfBVa04URKgPwP8xHG9Ll6/kfhdR+Btg06dmmiev541zsIOxNTbqR4zWs5Rp3+JUwtm4a35HXFIg838H6466lnwZo7EUL4sA8YT0EIDvS6TZCPODJ/0qI6xf3QDp9bg5IqJQFkNqaA5VoXsdv/V830u8mPpVVIw9dYqiy+rpk0LxKwCVZ19dSer+qGeOUhdIBwD5ZSKcVCieM32mW5Myp2Q7MjomLsFe53mYgcNuxarlgKUVlEAXsP4F2FbWng7GVQ/r8Q9/8J9202ZIYFTrm7fcwjPQYQcotvfksyelJFBuP9l8IKyqWceLiA5cs3qtEw4E876qqxRfw/qhcl2ey0JKptXuFcGaqGc+ChePH3OQB/NMEHN7D2u7j3pCVC6vTif+lOdK5cHDvEYh68svflZAh0eo3bz5pvE+Kp6RnurLOIka+Mz0bKGOLiy/TKwS5ALErfqKxqJTzB8w+ZeP/8A6iSJbhbOv5GKxPfLIxxwgeaa0GvHEaieiOIw7at2NN0IutBCrtJdoO2L7GP+6RprLtc9oZT2Rg6qZudBD0Z88Aw31zbxWsyP+LwHQL1gy3+pbauxS3SVLwskZGZ1AbOZSPluIPf6rX9qsObkIKYhMaqmzbGLotI6pO6UK4lkOgThiQKsg3rMhmdLTExmvKOeJPutnfEq8oud1SAAoZeouuo6fX1hYCnFaA1CfyPxVbl/9+jcoBm+1nxOxs0S9ScH+duDQAdezc4mOLOleoon06eB527XvmOUt2sTi5W8vv/o8c2OLfeKDD1gk96CxtMomsc6XnjxkWbxOByzUmFewfelfH7NnX6mxx1/4iVWw/hbQnVJcQVRVTDDPf6JNT4+x2pIT9tCtm3CSsM4IYAfw7x/w4uedsCMUr0/HSZgKQZxNFFE1rroZdLH4M695BBTZT762w9779+91IpV6OTGYRytZgy4DtGtPlMD6nQhpe6YI9yZuqTbA3Te4f5MQQNSzvgQA+mq/IXBYAhDFGIqU+NTDufbTJ1G+Qyxo/QjluqRAumiPoV487T+W88z28ew2A0oPQ2QGMU7jGK/aswywvgyzJkuUojVfJKJiOWtrGlH+T2bP7M9nqXdOg9T0VEgY+uMYQ5I4XOLZGGXe6YCE7dRvxm8Vc5rm6jTcCEHsdWYjFDp+9DDzJPtDPoPWfgH6irESkekFIK4+DXU6KWpKTg5FS8UwX6XwPd183ovs4SSq8Qekr2UvI7FJOZ8rms+gjgr1T+maKl5PQoAB1koRGOq1kAhDcViKaNPe15v9o5ze2o9E45hzvVTsX3UGOPu9Fbbqn4oc0K45Ux0jAbwXzcfSb6gsXG4PvYYn87IPr3vqX3PcPinzQ8d4H9HEc/o64lt7by8+q0ioYNwLclDofqs0XM4/iaMUIyohlt6XCJBA1qULRC7KcZicJHFUHwTiaSe0UISXBEwnTp5yBe633XY7jiMfR4Bo//GOO+50Rd/ql9O4KOD7JOhYTmeg9u5FRDJqH6jIKO2h9fN9IZ/kpOlmf6FOs0E+2/rNN+L8gtjgrLAMsURhYaFzXUhEJae6Cs91TXXm0L6zles0WW547sUoHTfnzpyyDHrBFE+cjiM+g2dNPYEl/Pxy9kDqCWxjXRlkzepG4NTLBr4Tl2MXYyCGvcwI81aDeobYQzgxBeuiIrDUNaKYYhEfIYwjxci6fhWuoZwprs+Re+IrEuJKqXkBzo/ZkB/qRLl6bHfEypsQIGOIQqDUeSZ4Le8wSB1fYn//HgKbzxFC708b85QIEKeU1C8dmvXnePG5J5/vzX693QDOBAEyQYC8dRBoggCZIEDe+uiZ+M7rvQITBMi1AO63e/281h2cIEAmCJA/d393dSxfa0y/2et5PPDNd47JmSGrvOzOP3wo3h78brkjPRQZJGWbDxtcgUw6PAmM8MYVokOMdqYiQKT6EdiqHN2rcVcCYnWgkA19HOAd7zjoFSiASlMgnQ4Hs2YqM9nPqUil4JRK9aoFXFEu4//GwR8wVDEBofo7DjznSy44gF3lrQJ7/TjkK4pKsUaylAcAGp44cQxQC+WXiisBRtTpcQkleTm/ZYvXtj1c+fbqDQFwbCIGK4loLB2kBDjOwUkisEX5vNOJAXjiV4/b1i0bAeJR5vN5onmvKmnX4UEW8SiU3Sc5QK1cuQrSpdMptP0Au+Ww6QGAaFeOLtekDKXt0CgRY4HhlH4Tx8HXDIEwJKKoTaYIdwyQX3FPyioeBsTv4hAUizMiErDz6PF8wNwpzv2RgNOiCMB93ZqVrnRc8R8dKGdFGiURs9BKDJcOEupHeOF3L9pDDz0IQIjSDIW2YpTqUcD2oBCblj3DAYRVAB0xKJkFAKicuZdrJlW6yi5jKPMNgBQ5RaliMHnCytNWYbIisH7161/ZF7/8RQpwnwM0owcENW0rh8o+1G0XzlcABI267HONh9xZOcSFlLrejeUrVjtVt4A8Hb1U1jhv/kJ74qmnXfSWgF6NywFFAijGABV1J1ny6aivVUIvADUTgHQ+Dh5lsStYvpGM5hi+Ng2H0SAqzgHUt4rS0XFKgKiytxVRINBfkUyLAS80Nk7g8li4YL6LonLnLUnYOMwdPHjIve94QEA9H74AtSqyPH+xAmAW8AUiSWr6QPWAbL7BDr/xui2m1P7k/n0u/3kJYKgHQNE5+mA6ASpPl1byOXFVccjVc+ErYsep2sYPjiJ7RGyot8Z5OsZ3jE6VKRJDwK0O1gIp+q4o+QQuCHCQUtI5st6EAPnSr/8XAXI1amDcscXRV8XJ/JbTxg+3RzhRWMmUV6egSo7ieqP9ZyxxLfkZNVXEZgDeDBF/JWCgGdfAtOwpHKZ5ngC15XhQjrYHym4VvpacL3MH3wYA+Vtvv5Vxg+qcz10LEXBZBCeHec0NitcQMCHgXXOM/nclgOklAESpEwXMrVyxzDxT2+3CbgqOUfwq6q4NAFdg0jGej+6eAZ6lNAA7QC+eqaeff8pu3rqZe+9ro7y3frm6mLcC9P5EfHDIH4UMBLmxLjohmon5OHXi1HgGuArP5bgAHFJkHF4ZR76epQtABKSutQgNxVq5slP+lIp4TO+V514ltfqcZTiwsiBjo7k+It8UueLFNR3k+2sAJOR4CmR8xQOu5dDvcx5FsmL5Vi1fgoK63IE2TcSrSQkfAiHQjwvpbNF5nqc8ewPCR+TAMlT3IqP/7Wtfsy/+yxeI8Wrk+R9y36toOBdBwWc+SteAQO0YgFMko/Ycc0MCc6n+u5HnVqSjyA+pT+dTPq+8eTlwYogIUqKO1PdJ8WkuSicEJ9AAWf19EA1NkA9yRHhDeIwQI/WJ/4+984DO86zP/l977y1Zw5Zk2fJe8t7xyIKQxNkkgbAKAVrSTVtaKKXtR2lIgYQdSoAkkITESWzHM95LHpIlW9bee+/9/a5bDtB+EPXE5IND5XN8nNjSq/d9nude17wrxr77Kpn3ilaD+VfsUloKClnm6Dxecxpg5qDcZpDJPtfieqqJCprGNUjk3glkVgyY5mcR0so2D4Y4Pn7yjCN3BGjdfPcEQDbYEOrA7xaupYhWF48I+VxIhJUisw69ecQR+OuJOJSbra6OCEYAVcUuLSLaLx/VtWKEWlopoaV0ex73QMC85k9vnuEL5/IhSFGQAwopHkduBsXdVaN619oUQgRYNyREC8+hwMY5EMrqbIhirhqqraQfJN+yFyyxeuLSTkMGa2wvZb4JwsnXwLomwFFzQjJrl8bjTMiCelTyvRCGGcQ3anz2QaoNIBIIBVxT3nwlBcpym0jB3QBxUYOTIx8iPw333v333u26Cy4jBEgDMPOCSBkHgOuHNFO5vIDDMJ7pOsBS9YCM8uwrRlJOloOHjrhiXxFk8xcvtTgI/TxialpZh2rqiG2BRFqxYhHELgX0gLaKohHJPghAq2ifegD2+97/MPGAteTQVxLt1Ap5Mof7xZzO/VQXk8Z1OKpxdVQIMCwFvFOMpGJkpFw/cxbyh73GdEqItd8QuNvK2jYAoSrAURGLUsAHc41Vcq7PFw25qHg+JgXXcfLyC6+gkI62+++5jzFNSXBRicV40Q2FIEFg3xlIgMquMcq8zdbmzIJ8SLMX3zxpt991h104sQe3C/0XxIuNcl/iYiOsCEfWqbzLTmH9AK8Zxt5GUYyzFs23w/v3QEaG2Bw+5xAOimHeUxvj7829+2zV0hwcMNk2ylwg501bSxfK8FYih7hmIrsVLegzSF5/gHOEzZ2/lOd31PV8qCNIxHQ/TovwcKIB+Yxyc7EO3hoAACAASURBVKo4fpgoGW9IN7l+mnBSJSTE8NykghXi/PCBImEOV1+TIv0G2X+IDByEOJPK+tCh4zz7REPiqLqLzyJRCz5CiK49/Kxe9nmQv6yhs3HSyaEQQVl4BRFjTRAMtU10YkVnOgHAd3/wpP3N33zaZiSFmSfO0vDASCvBTZuRPd366qvomCi07Hk5OD1qITw67NvPv27ZK1ZTUJ9gz7z0rD3+ra+yV6jGnVNtH7rzJis5edAWpVIerRURgqippcd27aVnjHt0930Purgx9VI88MD9Lu5O7zlhwZA9+/Xj9t7bbnVjU0IaKez7AJMVyerPMyZFfSBrfzFukiAcFSWsKVUQohcBjlfhINTEpvnXhzVZnzN1ehpE8UXIwDl22w2B9vK+AZyJRexXZ/PcQgSwL/7Z88/axyFdRH4EM546uN9yiYi49uV6ynWq3gOJgLz472HmOkV0qTy7vq6FNS+NZ5dOHQQSV4l/DGbOveMeYsD4DHISCciWY6+FjhZaN1x/SDt7mh5eZy770XCI9Uze50tE5c2hl06uhgrcvhIDCWzPoNdnAIGJYjoLLhc5p5mEDto/NLE3zGTeCoe0rmEP58M+WuXddcxFWs9q5QTh64d4L9qHi8gQQSkxgOImu9gvqh9DYzSS+URihj7mIe1L1IshR4f2bur701jX1x35wtz/chZZ9dk8N/ZVlK4xPtGDxmtCgOZ/ZYn72jVfqHAiAv0SKZCZThwh70WCJJHfEmpFEM3XxD6iBlI9hDEp918Yc4t+rogPyTxEqKibzYM9ogQqOq9o3r0AkaG5WI6PbvYB6vUQkbESckLvLffcebe3Wso6KIHTDOaIPCKtylmT161f45xB6hhS70wY9282bg2JaGKJ9tILV/Es6bqpI0ndX2ns3eX+1GYug/6W3LNn3c9RzK+usURoIqoCOHfoTwkeUiGqtCh04uJrbqwhmtjT1uIuY2Nti7jv46xJjQisCpmjA5i31dmk6Kt6Ss9HETyMQHoPMm+mEJPVj+BE4gM5SkTCiPxJU/cH996RIHIXy22t55f3pT+1p9D79ZaoRiQJ/33h+2ts4QeO/uJ+/ioBog30rzvGa/8Rwv5NkYvxcSnsD9mHj0GaeYbS17QDwQCEm3coa67PfyNAfll8rv3Lr7WXXHsnkwE413NY1o+YIkCmCJC3A1Te/t+mCJApAuSdPz1T33m9V2CKAJnsCr7b6+f1/fzfxv375TuYisD6f+/G9e6P3v7+/h46QB799kfGdTDSgUUA3g8+Nd0e+ipgJYBrCJtxRUUIiOrXYRLgULiwDityAyhDVw+R+gUcOMsGWYcFAWRSienftaEX0KtfivVRX0E/4IXURQJORKAo71aOgTB+llRbMRx0vKVK5+cKkFackUoPpbJayMGvkQObDlc6WOqg42z3HC4EJFcBlEaRgZ40LYFDCdneAJ4Lib9SOXrWzEzLO3+ewxKKfg5Gq1etdOCiSrlXEKGk+K00lIP6uXtef83uIfJC4LgUhALhDuzdY9mUfK9YtsTZ4HUgUF/JW+9PToOLuBhWrV7D+x5zgNQwf0odJ0WYImcqOXzUUh7c0T1EN8JSgHTiqVAAeqtnAYu+oi48AaBnpCVic6+DsCmxHHKNfQAq2znQVBM3IyA+nULYPNRgmzdTWArI4AWAGA9JUVx0xRE9w4BRgQD9nToEoQTbs/sNMsmx65Mhr4LiUe53RTkHIXo4lEun3ONGgN/s7DnuYBhKZIEiGVSEfpk4FyltBQKXEltVy4F6ztwF/P1V23rjjfbsT5+zW95zE5+t3OXXKwJLcGsxPSPK+62twg1CXrlcJRF0Ipyh50CdBSDurki8BiLGAzBFjpJMHACHUKRLkSnQX6CgMtJFwEhRW1tZxiHX38UfyHUwl0zmeA7szfV0BxA1c/lSHjnngbaACIxhwAJ/QNI2gMAgwOZ2ImIqKH6dTm6zMrIrAVsXLKCTAZCxE/X9LA6T3fyp57UdkEyHZqmiWwWYcb3WrVvngLc2iI0mgHIVTWZkzXFxQe0cJLdT7tqG0johLsZKeKZ0eN6OIloRMj5EfR0/l2dXcU109aMI53Mpq1/qSY0FTw61Avm6IWwEPIgOeYsA0f85UkSZ0sQa+EL2aaJSL4rGnwgQnVHVpTFBRv56B8jfPBRnn3+mwY0TOUAUgeV+K76Ac6WnHB6AZj4gZmDYFgFhkBxJETEESAQ/E40+YE+7I/ROHz/tSnWnof7vANirQZG7ZtMG3gSl01cKmDcAVzmUz0Nl305PhBclza/ufN25IjbesNmRbPmM536UjyJgZ3LtRflInapizTnLl1snZfMqQM8DiBJYKsIxNMTPjeOAWRTZF+ISAJATQaWoORWgt7X3QEzMQFk/1/JQ4S8gbuvl137uXCA3Ei+keK9REWMc+D057Ptxth4DuBkGbIIJtl6IhFqIwBMnzrqOoAB6aTSnKaaqBdBIReL+XItzABcCydVxpHxu5YSrOycIZ4gH7yeEcmY5AhSTVoUqvxMSZT5xOcFIKMNwDygGzQewprq5xS4TOyf3hMBPAWWxRGhlpE+3E0TqqCejnHnJkQGKloLQCGJsKg5G+f/LcVflAfIf4X4sXrrMdYN88Yv/aHe8D4cBwPMGYmJAt62yvASVJTFdzFmKuYsGoBHhoff181deJQJoFkA3pauAc4pgi+Cea0woBkURcF0QwppX03CTtHO/a3mOQ0OicDqpH4jSViL9vFDatnMNHAHCs/Ind0XZt15uRqsOocaD5lxZit5TnBPXUx07ysyvQRGruWtEBBgEtOL8CvMv8hx6OIJTj+dRcvxXrF5n3mFx9s1vfstWLl9KxJAf/Sgx9I8EWRnuvDDm6QgBXyjkNd+egQxbRmTLyVNnceS1uLVk67bNTrlcBCG3YeuN5Kd/zT74yCMAkFcAGUcg0Igkyllii4ggGwCEHIQYC8AFkn/xMgTIfMBqoxsm36YRRVRUmO/GuuZjEQciCSL5U+upi39kTEWHA1DjKgkCNL106hwRQgm4odoglxpsIf0u0XRgydlQyjokIl89I6eIcpQDKCsLxwRAtD/zdT/3ktXW+imKDcWhpPgaOcziIQx7eMbKuYbq0DnyZq7dd/fNtorx08c9O3f6FEN61M2T3YCU1ajK9fxG8J7VFSXHpYCwPkBTjbWFixYTz5TniuKZfFHHt9gHPvwR5vwGHE9X3DX0UTReNC6k1kYXWZYOsFbCWqCosFde2W3LclajZI/hanrYrjd22RaeYfXCFBTkWxJzteZuzVGtrKGB3LMJd2eZU9k38/MEzlXQs6Rroaz/FoBf9RRpb1CHg0GiBHHGHggEglHLe0KuybWWogghzZ3q/GDuyccF0sRaJbKiCtJggPE7ExdPG4R1AITV/jMFtvM0nVmJobZhyUzXv9NKZcMff/qPbKDxqnPl1A/TrXP8LJFQ99sru1+3o+wfYlmjI+gOeYi/C+E58wH09vAewxVYYouWLwakr2QeHnIg+d7XXmdu6bOtGzYTu+fJ2Gnlc4zYM8+8zFq3wI35AXq5egabLWteBvPgbADgIMZXF+7Mgy7CaMuW9QDy0bZ336uIK9YDiLdDKKP2hvANCMYdhds0kk6AQOIlY2JEBHY5EkTRcnLwjjHmGIJORN3BfqCNLqNvfev7xIwudj0iG3CBDQKmjgIOHztxxIqKL0N88axzLVesXAORG26vvbqLEvoZFke/2mVcMK2dnnaS+Mwxjz77+889Zl6jkDmtELmK6FQc4hDrI0XqC+l/aaslmqw/xI7nltuuI3kWl5FtO48dsibKzj/8xx9F9JBtuUf32EfuvtV8O+stOZS1HRJjFLKuldc7lVtgY36htmnrTfb97z3tojkf/eSjrCG9XJM3bMejOfbTJ08RjXUze04PovVYf/jso3wmP9bZWJwDKpOOiU2EeEaEAHldwvM2roeI+XsZe79u9qyjPJO+rD8F7HdmQ3bKmaAuiNPEfP7dYzn29adLIAXV35CA4IL3x3y1FfFJMHNfaeE51wuDBMg5keQOEJisI5v2wIokVYfSGISCSIT2th6Ig3jA9lYrYx9Wyz4jmnn/4Q9/kDK+QLtw/hwxcJ04A8chVCEpWdcyiCPr6G5lTCQRARXv5ssx9jFyw83i39RhIadBM89H38AIkYbJzOfMNexVmiEoA5k3RC60c38UM9XKn3GQjYq+KmPN8+NZrodAjoF8bkSUoFinQAhtfQiNTwHh3uxD/flexc5q3PZqr8++oxkSNQIiRB1LUaxlckyK/BCxpv2K9jv1zDMauKHs9xXVeZ5ILP2a++kTbp+n88OFL08QH9u/DOF9jfSsh9zQL82zKQiEFE0qsY+iDxWDmsCcMsT76IGIGmE/IXGMSJpevk5F5HofEvhcpvNIe4dZWbOcw1SCKs27OkMsyclx+96DxNqtQ8CkCLJS3JCnTp/GwTXHnT+aEDSl0p9yYN9+oq5wq+JEGkKUcy73jHsmdI4JZT4ToSAHcCHxhpn0zMTzHvbt3W+r1623Cp5DFb6LUAnRfpo5271X9h9ylnjiGm/jviimbJAzTQhzYhLzoSKKeyEYFa3pgfMoi3VxCUSON2N2Bmvo0f0H6Jtq5PKysyOmqpv7X4TQqhMCbQwSxIuzQAZkqkRe6nXRuq7r2srPlHtIcYhy2WqeVfeHDnRyjomgFlnsehj5JcJJRMbF7662BY8cc/vPX/31dgCK+j9GIYdFCoYhnGis55n0k4jM1z77V/+EY42bOaoILBIJcIFMWD+YtJjnJyYwzfmwwb8uX+vam3i3AZwpAmSKAJkMxPvN/z5FgEwRIO/86Zn6zuu9Ar8NAP0Pe/57t9fPye7glANkygHyds/Ib70D5ONPPTI+xObWg4OKgK+nP5nmCBBwF2f3VqSQ1GxSOooE6EftNKEiQx0E0KfoLAGzArZ0KJLaypUa81sHGjkzXNEzm1aVPCoeSQdXl9HL64g00J+KvYokakeb606VI3OQUb6x/l/Zu/p6qZVicVmUccjbvn07boTz7nX1byp5lGpcvR6JFAZLGS51Vl8/sSkcFpM50Eg5VkKWcR9/zqWMeAnOgTYOejpACuzT+xAAJyJGmbo6LKWQVa9sYR1ujh89TD9Hus0GmBoAjInkUHTiENEvAJl6vToAqVYAHPUWRND/Ieu7lLolkAs6nOqAWIaKtA13yDCb/LBoXBrdw7Zr3yGLB+hRfAY8AN/TbfPnZkEeoGbk/WURTeMH4CmVbT0HZSnjM9IpZj9+2D72oY/iCjmIs6ONw2EiUUwVECALUYoRjREdh6WcnwWwq8z1G7ffADnVyqEFcAYgqJODsVT6nSpKROWZn1+AK2O9iydQ9n8gnysQEOcSQHUsQF+G1GtElahzQJ+vn3ssZXsc13cc0HwL4GJffxfgIjFdgA6luB6AFFB1ASSheMwGQGxqb3Lgg2K8OAcB+BJrwocWuaP/ljtDymGBBopHkvItmPshQkaHXsWbVHANpUpUzEQUz0wULoVxwI5BDoeD5NNH8vWzUNvzEDlgTLncwRzku4nUKC2v57CaCgHSzyG1nCitFAea6LUFzKkzRodjAe6RqF7LAOKqAQcCUYOvIu6gr7ONyKELHGY32mFA5zZ6JwIADgQQr16RQzxXBMAHsRJcA5WOphCbtQAVtR+57/uOHLdKios7AVU9OEgqF1uEgMpR9ac+o/pWHNnBcy81pdBfTYkuW5n/6EMVK8WggAV9nX4pAuutcSjy8e0IkH/4IYdkxqWP3A/X0gXGXRmI+Cj9Ocqh1+MXBEgSau9pim0CVMB3giOp24230ycFKrcxDol0cIrkXtSx2c6J09xAnAfPRBeAYxTujzY+c6BvsP34x88BtGcB/C5xjqenf/ifADBE0wEaiASZD+EgFahU8ALJVeqpQlcBCSvIu1ZhaSwRcUvo6vFI5DmuDabPoI1x1sPXehA7dBWAt5FeixsBmSmV5colz0gBQCoBAGqA7MqG4MQNAWA5xBwwwDgM4Fp4AvYOoOoeJSpiCDBZhOErkAK+AD3Llq9yz6VACZGuunZSzDdCuNUA/t+z42aA4GZX6t3B1zRCILTyuoG4FYbI128DxBOA5Ue3wppVyyFc6Mogwq0bkKGW1ynjfQ4xh2YCuEVCyiqTvphC5Y04FVog03KI5asCaI92RaTtECCDFsb9aAUI7+C1Z2QS28bY+cnzL6LcjbVt22+ki+FVS59OlA7jYhnq9AHGhOIzThL5sgqgR3NzDSBwEnOOopteAdwcYg5P5970AIRozFUTS5iO80CFvrt3vY6ydRYq8HDnrjuCmyIhjn6MPggkvzB79fV9Fhaj/g+uJeSVVwDzPZ0Gn94Rad9+uRUF+jD9H56MKSJWUF3rNQSCKMIki3iPq8QdSbkv10cyc3cX9zSfDqckAMEI5t0E/u5KwSVLy6AvqpMYECJKzp4+YX/7j3dYUe4A0V/pdhbgVnEwAtq0JijSSbFKEQDxcnmoH2XlypUAjtWoc2OZA9Kc+2wnvRUblecfSOk0wG9NTQVqYOJQmBME/gwDJIl07KJvQeBUHXFPg8xLyxYtIB7vkovtEgEgJ+I5lMG6hqdxt22ELA2g92SEGKURSsP7KCLv7x+zKroTGtt6cQsAArIOrt+43pGBir7rgFjV/K7i5lm4mtKZ44dQ40fHRbLetDvSaBjifBhQS+48AZnTUX0rWlIOnTMUvR8+mG9f/pc/I74SdxEkXyHEXBkRNMqL78RdIVW51moJDMIAGEPlbHKAoq+LkJTL5cDBN+nymeEi7HhjDiBNQ62srH5FSQZyf6soi5eTMJw1y0/kbWAI66c/kZEncQ6k0ZEy3Y6ePMU4oIieqKz5EJH79u3l/iawPse5eErtAySGWMC1VLyUni/FXQZDpI1Chmfh3PHj51/IBWjnPavf4FQlkZMQE5GMofFxEWnKrPdzqugESDQ/1nDFdI4AAjcDuJ46esKWLlhM5Bc9Wsyv43LV8G9XcbBV9pi9dgFgOTvJfLprrazY7BN/erP5sD76dFa4suja4VD7yasHARBDrJX1ZcCb+RdS/ZMfexQxxCy7iJMpijk/eUay7dr9MmtEDtn/lL23EIfEPRrmHrRAwkQzDzYQd+VHh0UPBMhzz+9hPZ1n77njdorFWywgDEA5Jc65HcfH/Yk1KoZ873DdBvdSDp6SFo6K/4Lr5Epi/SrGOSqQu08OAQD1DMBYua6SpsVw7XA9QrpFhgc7l4pKJ3xYYwekKOcZ1tw2iIPkPbfebsERsXaS8ayi61DIjT4i01546WdEcC10z2Xq9AzWpUjm4Qacq1XsWUR2EgfV62f/+aPnAI7n4DaC5B+hD4c1wJ9nnMfeLr25m3X6sm3ZvgmnBXO1J704Je22+1CeFeEcG2MumLNmmeVVXLF/+fIXrOzyGZubHGWL+E1ulLHpsiH2O9UQrRUQ6D4ApgE4N57+4Y9sE30MGzZtsCjWmIN737BN96Xbjx4/Zvc9eL+LoGphjNZByKs7SaSoOrnkjO1kvJdWNdkx1q5pclqxDjz4gYddN0MXz2MgQLQiWlUGnkzkqKIuaxGxVEHEq+D7/tsj7Ds/q4GUQk3PvKg4xTjmYo1zFZ57sN8YwpWQyDweAKkpUF5zrWKE9EukjEKw2nkvmgvCw2IsL7+I/phi5yrNAtBeDLGLKcQ8WWNPnDlnz77wMg6axYDwCxjjxex1/Ox9771RhXFEHl118+I05sc4iFTtxyW2KYVQ0doQSLn9lZJK10vkBQjuzxhV35NIj0HGUxn30xsRkVwgGEUgf+iIwgUg52IrLu0+7r/iSiV4UgSW4pm8AaAjIfe15oYwtvXsSbTQxpg6+fhaW/mnJ91+SJ/72D8vtjV/k+ciLbVn6eZ7fPlcilSV+1u/tZe98OWlvzjz3PDPFW6vo4gmzYlyfyuCShFMcnaE4viSi0bObZFJHuwj1MejqEidU+QYD2IN1V5JThsRPhKHtCBiKSoqRuQyx+3PRX681W8VibAimjWhHhGWxD7bbtyOg2bEESJFxXwPThn9CsP53EmEaSPEwVzED0EIcUohzjsgNRfMn8N6oXmQ9Y91Tfe8mHk3AhddSnIq55LLrjMvmH6SI/T+5CzLcQKuVvZIoYgmhjgn6OzUoe6xaw6eNue492a9jySOi/0p17sJklGxiFE81yJAWnF+z54O8UWkYCSvn5eXz8+BDJVji8jF0lr6vdjPBLAfma1oVp4h9YGpF0XnqXbu31tO9vFrJIe68nwlPOJPCdS0F3MRWHIxcQa8BPkx95Ffuj8mHNPXGjv+GyHyq4dZESCdHS0uTnYQNzS7bsYIUcuBcfbwg49C2CazbuPAJibSESAiOkR+OAJEgYj6dX0EyGQdIpMBNFMEyB82ADjZ/b++f58iQKYIkOt7gqa++3quwBQBMhnBMdm/X+/6OdndmyJApgiQ/68EyENEYGl7qaJEOUC+/2iqffBrFY4AkdrHF0BBKjopkAUU93DAE3Kqcm1l9erQJeKjHxW1ygBlr5fiaqKoWd+jvpAJNY96DjxQmPcSRaIiUyneFcWhw5viDKToSoWoOH3qpAOgBb4J/hVopiitBMATuTdiANe9rr2mlF3NANZRkAsCrJo5/DoChAx6xYYI+JZqPw1AsA6AZwBAQr0QiwBbtfGXSlPFg4pACsSFoYOU1HQXUeDduG0rIHmFK5jUoVUHzukp8YAcG6y29MrEQYvDgcgQgbPTFOMD6aFrkp5O14SL2hindLjIFi9Z6uzkPcSYdPE1g6Pe1tEHqI3a8+KVEhuXIhzwsBYAYmi4jxgQ4nsgHWajIMsHZEmKS3SHDCljY7le0bhFCguJv7oBAA2w4wpRJy6agUOSlL0DRF6ADwF4+PKeUFK2tNsKssa7Oup4nSFX6u3PobiF6JRxwOMgAP59+w5YGmowqcMGOeioq0WASyEAZQAHOxV+twEEDnGgqobsUdZ9GT0ju3HGCOgIJ786lo4PFbIKkJNaa4ys384OysLJ3UY8b5X11c6Gr0NpGiCblMXhHKgbIGyCUdurQFPPoRwRIgCGUbjp3uvZ0f2P5EDZAUFTBXkxAIAmxZ0ic0IA5apxhyQTA5IGkBNIf4U3B6eGmkr+nRgEXrOP+I/Wdj2jAa64Nj/vPCpDf6e2DwIA7efAr96ZElR5WfQpqF/mCoXRIj+mTydPG9CwmlLffHKb16Do7QcYPX4612WwZwMQC7DtBAz3ZfBU4NypAfASmHL3fQ+4uJAyImtyiV0Z0XW5RnJ4MK6k8vXhcOnJOHOfXzFYKEh/lQCZKK0EG6IzRmNJBIqLLeF1pNCTslIgg1TSrjeE8fGrHSAiKeUA+Yf/5ACtr71GgOg1JwgQjt86cyr+ChIuwBfiCSIkHvV5EpFicYyTYO6JpwhQfu6p02ddcerqNesdmaGOgnEAuGEIkmhIEy/umz9kVjtF6R6oqge6B4lSyrcRFIpZKCrVMXGR6xghRThgRwj3YzYkooqTVXasjG4d0C9ANinaQ+pEkTuxxMTMpjTYI5Iy1QKRruprUMdOgytg3nfgiK2nXPlM7gV34C/DlTTGZ1qAonkAYM3He8SRMyo77wAggXKk1x3VI+DYKCCEiMYiVxLe6MavP8/kTOKMYnn2ClGQKoZDB/kruAC66Im4ccsmnnEILYjdYXWXcL/biIeD1iWH29uuVtSSvz2KIyTGbqCMPSYIYB2iqQjSKA9AphGwIw5wLUPxStzHHED6amLcFOehMZ6DE+FC7lnLobPoMkRI2owkF5sm14c/pNqMrLkQAmV0JhQ7ZfiynOX0oFx2zoREnFj+3MMoonliIWie//Ezdvf73udUn+rgWb5Khe0QHKhTy4lCiuU5Vm67QK8zZ07ZPDL2RXycOnmCjoRUR0TomTt+7ITNTJ9NMThZ/1erAGW67fW9B80DQCeF6CYRICLTPnVXhH1vJyQrBEgQz0cMQPEQRIwiwEQ8T0f97s8z26+cceaaRIAR9RiVEyciR8gcui8amPtFhDOAXXRc15CnPfH1b9j/efx+a6wMc69bT8RURBjlyzynXcwNKqevR/0aH5fk4pwCuE7K2b/zzjvs6e9/y+5HuY9MFiIzzxHUIjS2btti33/6O7aSOXLW7AzX8yGASmTYEEBzPcRaB0Xv9Sicw3lW16xYBqjejjPkPIXjK5xLqI61qYbf2XQ+KFd9XIrd9kbzRo0fwDxz5vApa+sPBOxmnhBhTe9EO4Tq+g0biMDC8YB75KfPvUAnQqYtX7YMgqkbYv8SZMgMxjbOIxTcw510xUBciyIdBAB0kVnMS03E7+RCgOx8+aA99b3HrZ95tYdroWf8OAD3LMgEqbJVhCtcScCXYvvkeNOcqrVWTkZ9jUgwT8ZBBMDozl27HaGQxnom94Hiy86fO8O6UUenxwyeqzAH9EoZXUCnVT+dQIpm8sL91AyhM8LcEsR84AdY6MH+wUc58oq7YXFSnKCilkRwS9kcxto1BCgqsiMEUHUaa94Y8U6VFKX3ss4rl/4AfTvK/8+cSSwMrzEGIRgfG8mcBaGj+DU5UnmWPAHz/PkMrfQTifyoQIQwTEzUchTkIYyFwkslVtbjaftLuph7oi1qrNlWL51n0Ymp1t2E4KFPRH+ltfmmWttYqB08ds5q2oHfIsy+/Pif0DmV6V5X2ftyv+WsXMJ6QG/FWJ9lIZIIjQ6jl6jYQnD/MeUwx3i7TP92CsoDcU6VEwdVAZkzDfBynC+YuzgNIJpOMcZmcXENQopRYgZbeCYoUw71t9vu2Mi60Od6K7Jm41rECaPrrHgkCRFiWHsCcOxxiZg3QpgviQR0vTvs0wAyvZncReTXsiYNM/dtXI8YgtcY6B2mR+ws+yScm8wZ09NT3DO5a88u5oFQe9+ddzmBhErXFY/38q5X7ab37MAN1Mx4OxeBfgAAIABJREFU6MOVsYrrUGdb1i2kt4Peoy72HQJufXF6tbCXGeV+Emh1paSDovFWyy9qs2N59I+QDLhkC9GbnoP2t5//K5TsXbZ2XroNVjOv9bSZF/ukQYjky+yNRj0AvmPpO8u/bGcuXGJ+vwGn2wrIn36iFOsgQGbYnmeKLGf5sok9Ac/HEZT88wGp5URU380483NefqG1dAK8M6bDeQbWEFWp3qUYwOD9dIAloLT3dB0WxJsSEdgKsXz+4iXWXQ9LQcCijpf73hNmb5zzArT1t0TiCPdDDq9cusgVa6uboRswPAkCRNFjWla1NhcBhGvtWojbVL1uw27OUUdeCK6oEoB3oq1YBxTBVUes3u333O0iEb/05ceZpoJsJZ0z40S39Xa3sQb329307vRDiMq9nMs8PZc5WoC1SIdE1k2tDT3MWQEhkXah4Kr5UogdCHjfA8F/pbTSNm/b7gjwBsQ6HexFm1g34ogNHNKehPc9whiSu1Qkq3rItF+QA1iutgDmj2jiWCvYF0sw1QN5euifl7szy+3/VmEvPpZmN/9zmb32lzNs8z9csf2fm2XZHz/s3BsSEChCV3uXIcaoCJCLkB/rPn/VuWBFXuvrJLTSnk99giJA9HUiRV1vGuSa5ohYXJeK5pXYJJj1UCSsInu1J9fryEnWyfOjUnURHnKoaDz70l3mD1ktB4rWUZEyoRBT6h/p43UlOAnmmVHcn9xpEuG85dJNTU6zK8xxCbgnRcL29nbC07G/TCJylvGn7ipF8cnpqBi2YgQw8xH9iODIo0tJ56IF9BMePX7cdZ8k0ckh92wUJL3OUIp3UvdSL+coCUIaGW8ipJSBp/sSy/rbqjHGPBrPHsmXNTGQnxfAwSBS5yMEQYcPH+F8Qbwgc+cI/S8VuM0Vh+UD0a3S+bKiQtcdoxhhdY9IFKbnVM4PR3jwHgNEUimWS/F8cjHxs11BOu/jzDcWW/YjlJ5f+6WuvImQ1mu/3IbyWm3Hr/z1BPTkGv3cfRxgHxsdlch6L7daICRWmr33lnshmTjzOQLkGtHhCBAmUA/te/nl/v43F6G/2wDOFAEyRYBMBuL95n+fIkCmCJB3/vRMfef1XoEpAmSy9XGyf58iQK6HoFA2qPYu/2XH9F8e6smu//WOgMm+/39dBNYj/37feAjKSFnQZXt/5rEs+8jXK93hgvpiNqLjbIZRHwFaSdUmpTsQw8SmWDFYHDAUn9WLclq/ZbNXbr6Af4FC+qWvVeeHwOVRqTZ5HQHaSYAu3ahS1bVxtYhsbQ7/Oryqc2M14Jy6GwY4OBaiPJUjIBIllIpl1XXgg7JLhyUp0BS1JdeILPmtLc38fQjgerJzdqTi4GhC2eU6DuQmYXOvwuqFFLrqM4ZyWBkHrFW/iT6b1N16HR1gNm3a6GKS5P5QRu6Fc6ctC4Bg6eIFrqdEB4h23nMWsRW5qF2rUNQtmDffESApKIEvEyUiEFoRFes2biJap9IB9X2QEw3kgHcBQIx6Yten9PRM3iXiUYLs1Pmzlo7DxINYD7kSHrj3Hnvm6afJLZ4LKNLswF6BVQsWzLOdr7xkq1cvczb8FvKNOwBkN6Mo1ntV/FUZEVTRHK7aID90OF60cC7XtNmpZ2vJipY1X4B6ICDvAPduF2CXsotlz2/h8KU4A2Vgy5qvgt5WFJkLFi2zsxT9SkEYDnCkYtRLRE4cO3ncHvvzxwBmugBLalzE2AkcEr4+FG5CfngBOErNdpxrKFIlCDWielF8OVCrpDOSQ7WyzRWf4Asppqg0OXj6UavJ7SFXioipINS3a3NW2ZvH3rQDBw5A+KCIJfpEYLFU7ikcRufPmemiqFTafYYS3nWo6AWM9gMANLX2oWwcottgkSu4V37z+vVreW79XaSErrHic0Qm7Nm9F6dMlC1ZsswRhCr+7OR1vHnuD9MNspC/F6kjcGMJALUie65eLnQH4FAUirv37OYAPQyAsQb1eqb1QZi8tvcwYEQEY2aY60kXDnNhBM+1iEMBDt78KQJEv98iQKTIn5gY+dNF3OtASEScgESNPQ7zUg+qqFpAgqJ0HOnodpt66ifG4t8+CAHyg4kILAGR7t8mzqsTDhBHgmi8owaFNAjgrBmNwjuJa5sAuBzGffFU0S+H4YOH3nT3Tz0BS3hevAAyS4hiC+M6JgGkeYnAUczUqJc14hjy8/TDBdSAGhg1LWryfQcOuQxylQD38Wzeduedrhvo7LlcB1ALLJDi8/Gv/ofNAHxdsGiRm0dmzYC8SKOPKE9lmsTOoGjU8+4NQJSBQ2CQa6wekC6AGZXaltKtsJr7O3veLDtx6iivMQQoMYsuAhxV9AL48+GDIAlH+Sye3MwaQEIvgFMB5m8C9GcR9ZYGeCxgTNFJfkRoSWWsfP+Ci+fs0Y992GrKGWdy7wC0deEIGh7xwNlFJwjA3WHeS0BYtHlDom1at9qyEsOdmv8Sqt9ygdTcz/B4XDA4sq4yf4TgcFu5ZrUr5Zb7bAWg3kXmBMXyVdE3sWkzhCf3+8TJ0y5abQ1OJHV4pFB4q8i1TFxaUmnKNaeMdHUGiOBTqfcgTqhllNTnnj7J65fbAw9/AACoHyfTCcZFG2DlqCNuVbh6+XIB5GAARa2rAN66XUeTYvf8mZP2vbHP1q7ZBKDbDugPkD89C9D9h9bHs5g1n3kVMvFT90bYky8SJ4daWp1JIYCzscT0DDBXKT5QY1mxS4q1k6trNYBmHvde0TJjvP+ZGemOtBHB3IsrSiR2MGXVA8yXX/znf7UnvvZ+CIZM160RA8EjR8Uo7i0vxkAtzoW4eEqQIUHGyD6/wrWO4xon0DnSgjJ/Bo4NMGCKbPNdrNk6dfZAMoVCoqxZs5I1BzASkEj3s59ejyBy1Y8ePg4BQbwJZNyBQwds6+ZNAMwA2wB6yk4PBizrYx6QGjoMwmaU720BnA1gXIQA9HezLuURveMZHEekVaQD/OWquwrZcxPRPYrbycjMsh8/8xO6dGZD0C9yjraL508zv8W6WMSElDTroROhHfdPEEroUa6rwDutbYoKUfzhN574rj1BgXcP4Jsj+BjnRxlroXyGcQgkgWJyNFWielffVgVuIxFRImwUQSUWVOuBQNFkSC9F4oisVOl0OD/rdsDXn7/4U1vPnBbJ/9exptVCns1InQEZVup6WvqYZ8OYzwsAfkWeREHYd0EoxeOuVOpQDcXxicScKeouk96g3AvnUC0Tz8N6HI4KX89ECOuXB6CgH4RpMNe0ibm3hjz9s80AlqzviyE0tUb2UwovAFLdC978fyjAnmKw9HPHWa86AJfzWa/UPxMM0pcVE24jrPO1OBoOnq203EazOYtn2hY6QEKIsaqprKWofRAHSRXZ+YHWGjjDvv+zk6wHROdBspy+OmovvfrX9Kyk4XSrs+OHD7i+j96hPtxaKywhbRrFxuds09olwP6AduwtyDFizR93XQfhRChJQHDsaD4qe4QJgLSffOyT1j9GCX0zXRDcj9bWXvZasUTpZLIvKsKJmmZLl8/m3wqtGoeQH5FL43gJgoi/6mbdVlmzP9cym3Xv+Ik3ifwkGofnZUxxZdz/AO63HJ5yq4jkX0vkVQ/OUB8Hqvczb0MG8TzMITZS3Wn9jNFdrF3zcZIuX7GK5yHMXnjxZe5ZqvUyNk+dxR2bvdzNGZ/61Efs+ee/b5F0gm/j88MCQYQI1OyndIs9SXsz42kUIUmnnc2rsbI6ony8Qu25fVfsK09/3r75/DOWmpFkn/2zj1laBHu6oVYbqbpqHsxXA9y/vItXWC9jEYiE2RNP7bSkGSFc5zW2mtLq3fv34Q6psc/+xw7rq0wAjK6A7GiBhO9x3V8SxESxR0lnXOVC8sgFJtebemZCmG9nM1c998ILdv9DDzMfX7F6xmjCNXeEOpKOHT/pyAk5AWcTqXgRtwXKAXvsAzPtlcPsFeizykhLsbns10qKKLOml22hrqE6MyD/FLvpgwM6F0eYOtE2b1zHM41Dk78b55oMQubWNwJoQ3JcoQMnj31uJQ6lu+6nk4W17+vf+hZdOh9g3gFAh8iYlZHGs9RgW9ZD/jAnC2wvICowkXE1xjypPYRiDU+cyiXSC9cdjpnci4UWBREcxnWooWutjn3nnAWLIID4NxxrDex3+wD/q+UMYd+r6NFW9tKuo4xnSnsDkRVaTwSKhzE+VZ59EadBHOvra3+/0P74J/SaQDioJL2RP3f+ZYbd/u+1rv+qhde/9I11tvkLxQ50F4j+8z+O/8U5bP3ncP/xUzpY+7W+J/AeRID4I0ZSrK1IQ31PDEIJ7Vv6GEMqQZfrRW6LUfZv2sdrCtTcoQJ07a8LCiFjmYcUYal7V85+95JzYUBMi5hijtD5oZt7JiFWM3tcf70/nLj6zIoxdC5cvTu2UY4EosttjLGrfXMopO2hg/vZ9y10e8hM3HraP6r/TCS+3MQi+eMRDcWxp9U1O3z0qM0hYlBF84pBW45YoZ1nPAnSqpu1sIbYPvVV9SL2UF9IM6KrPtZGkSCdjKkw7pkvxIsEBP585gjWnCREBf68N7nNxnW9mB9O8qxLuBGPC68Hd2sjz70INXVjVeCUT0BooIg2iWeG+FkqQperVw5DzReOCOHfRng9/bfIDxF5F7+zwmbT+/FWApWiKR3ZMYFqumO966BzRMV/PWpPfAWzFvdJc1AwhIycjOMj3q77o7sTwcTH/5rxEcLcoTkcF6lr7mOv68mcIhWNXpR+kCkCZDIY4zf9+y/PEe/sFa4H/HnrJ/42XuOdvfvf/Xdd7/X/3X+C63sH1/op//vk8Csver0A4LsL4F3fp5/67t/1FZgiQN7GoDmxQk/yBTqjvZu/phwgv9v18d2dP7VZdDvqd/wI/dYjsB7+pzvGVfgoxf3ndgTaR75aDPDOJpMNr5SaIkC0Wdbhwh/gVwctgdLeAA4N5MkKLFMngPogEhJT2MjL1k4GLepAbZQDOMjoQysTW0oukRXaXM8mk7xXMRhs7EWGiGQQVKusZmUNK0JpDkrxahThDQCFsrMLpPEYUUHyXGe5v0i8RzpqWalWBViLJBEALCVwHSC8Igd0OFRRrUgDFS/L1SAF1CwOLIGAeV4oyJWt3gQYqkOJDkhXiFhZQp6+soo13lWsKQXh+TMnbMn8WbaYotNGDjHKyFXPwcx03gMHiXwKFAXif+BTn7FGgC0damIgAk5xAFa80XLUX2Ncu2rK2hX1pI6AQopZvehSkFK8jWikbhSvAvG8IImyuUaplIWegVxA6OwOvTPI4Y69BlCm4JYZAZCOB2A6weFqKWrxeA43lygJTaXUWGW55QAbYSjQFI9yN6WujTXlgAipVs1BSEo+xa4k4PooQckq8HM/pMI6YrDaOHwp0ieR66a4Ax3g1AFyhnLoDKI/1NfRxsEpAeVvB+r5XW+8YR/5o49zWA8kc/+UK28UUTUitSVuHpVmivjIu3zJKf59ID6G+TeRZd4A0LAjDszXYVQH7n6UnAJgZdfXMyTCKRGlb3Sgl80AGD5z9iKHUoA8Ym4ExM+D0IqmXyQZ50x0ZAhAFsrK6goXSbF+40arKEAVj+KuDCV3nRxAkG5XAByUifxewPd6HBvKw9dhWyovHUwPEgWzefMW7l04z60Ph+haO33+kt2Do2MP2fYqi5WDZDnRV8GAo4pVyOX6rFmz1h2gdR2qAfs23rCJglNiIQBd8y9XWDtjw/UgcOhURIOUlAIHwni+da2lqlQUlIuO4wHU9dABXM+3xoz+WwSJvs+lZMkJwp9yzuj4OUFqOEbDfa3+To6Sv3sgzr7wwxrXz+LcIXKByPbBf08cXClJhcTxQnUnB00g4HWAN4pGSLsk3ATTdHBGEdmvElKu1WF6GfR+t27d4mJGFPu1FsC8k4O/YhuQuVs7AFIYz+GBPfucM8cLAlTxEHU4j3qJZhsGoFYPTBAH9tM8owL8RUDGAXDUMSZ/TkSRN2MlCYA1k+cuPKTf4hdCFl31hEiYKEF97sc/sXnMCbNw7QikuArxd+bcBeJb0gF6yO7mWVbR9cmzJy0+ORaAGYKRaxrMZxiQ8wxSK5qfP4YyVwCCB/e6tKrWLgHooku1BH72rHkLhaniNijGmZCBG+OSHUM1/NinPmHVZaUOhIgFVKtEZSoyRuRmJyDU6UuXbRD3Tyqg9sa1K8yPDp4oIoHO0AdT10zMCAXixYCxIkmiAUJWAuwV4Z5qRFEczvM8B8IigHGw/+A+umvSUb5nA7AWQgp0OVBoEOBDjo5h7ouIQpGHUthKUeoFQTLOvVWGeV7+JVtKRFlqVJCVEt2kcfzIx/7IgbKHjx6HyIyjADbfzeUCoQRSyMklZ5P6cuSCk3OmH0BTUT6BRPoo1u3nr+615Ws32+ETuZYP0TAb0FSxeY/eHW5fe67FdVj4sLbEQKJJsR/JPCiSWn+njinNvepGkeujCneVCuq3bdniyotjmHsqcN3oMzpwjG6X0vpO+8rjT9gP//OjNtiWTHk9sYBVZTjBKIhG4XoRsH/BqrVWWVIB4EX0Ew6lZkgOFXzXAExt2rrZrUsvvvSSm59ycFrINdUPYKp4J82fcg0KZBvmGbnEdUthLpUbyQv0phmHlzoqMugR0nUXKL8EB8gJwLA4SuJnEL2nEmTRiyoWL8wjB37GTCuisF5jtp2IwK3vvdV2E1OmZ17bgbnzFzKHEtHEXLp71x4HVC2YD2hH1F80HTxyI+r/pdyXc0VjW/FRclHG00UyBsiudVTrWQHRYXMhl7yYGzpwowzzuqWFRcz7NdzjZGvuHaNzYpzoqiDeU4EtX0wBPOuWOmGmp89EJT6E4t6LcTKNcRnHGFQZ8hAdED8nQmwRoPmgrV27ykYBcItR52PpYh4tci4+EUSSQXuzdgnpEqAnl5/6wGoZTxIiZM3JRN1MjBtzXQRORRHoV3nepThXH4qIc/UfuFx6ngWRnHpm9Pzp+0/iKNPzKBXxQqKzFKUl52Y8ZNI4a4QcD17MgwJveYitmzW/BOAzlWcpBBK7FTFCPHNtMa7FtoYuO1mEE2FdMoQYAgEcR40Q2MyK1s9+onLQ047U9NrrB9tsZZaPiwf76f5zNn9Fun384x9mnuy3N3b+hHvXYsGAnBmU3E+n16uupsx8eqpt07aV1l8EAQqo3timUmh/C+daXoaI6OmD0EoiJgywWkSkugH2v4kLgbixGNTb4TjGNL+/8vJLjvScN594Op7TdhwMXpBYgmbr+WwtOAYUwaW4OrkaT5w86qLTFOPZJVEIgPgojgYdWwq534oRS8Wh1ATgHsX11/VQ95d6fbTHUjxRGer+cOZvkXk77rkHwqDHvvntb+MIohMsOJJ1zIP3Bpk0eyb3YA57o0GU8YDuLfV265YbbEwuV5ye3EAcgzi+1DvR1GGv7zttvT5JVtYxanvO5FkMZO0IYy0pNc7u33GD3bqCkuyWfLNm+lpYv7vrWCM6AE29oihCPwuA32GxOHBnMF+04DguY30YU48cpP0Xn7zTGi/isikvsLqKq3QOUZqN+GNghFjT1CwLj02xkzjZfKwHl1cO89UZK8GRGUBU0K133IVbItSehHC4+dabnRBG5NyZs7mo8OmNwQEoR1Q1JFwIe8IP3h5n33muEoLDF7djKOtBJnu0I7aSbji53DpwIQeydgtM1r5HcW6nEchkEJOWMSvFepn/gmLTrLcZpyBxZ+cgeYoQCYSz5z1Pl9F0nFVtuHBS2KdtZm3dtXuPcy1Mp2diTloCnw0nNeu1Yr60P9K85cO+RYSDyHvFP47RuaX5OCZBLjNFzRED1kv0aVwqBMhiO4STqJgi+Fjm+jrGVT9gdwp7yyqiDyU4kLDI7ddZS6J5TuRu1LpQgyOjkq/R/kFl58/+5Wz74i5ERawJKl9XsFEv90briP6/CnJUwozcf59wiejX+59odq47RVnpLCBXea/Ia+YO5wBhrz1NkbWQplevRVBp/yIRVSBzstYPObc1JzYxbuR+kUhLz6tSnFT6Xk7EXWBYFJ1qI1zzORBBOHkYM54e9MKwt0nCFaLPJJJb/SzquNBnSoMMVgm6xlo/c5JislRIrtfuQfAk8lhxVDoXqLR8PiSaXCdyr5fi+JoBadyLWCiAM5TiyW69mW489uAi/eWgSmTdUN+K5q9AXjMcAYnIBe2vpxOXKoddLc9ZNkSaokWjeCZEAjVwj7QnDGb8TofAlwtF57JBxBBaqxS7JfJH+8pC5rtq7pPmY60xIlP0vQEQeR6MXbnBNB+IaBpWbxw/39sRPMyd/DnG177VJVf4vTW/uG9ZDx1x4i7tQ7Uear+hfaB+aS+r/a96HfU+tKbq7yTW0J/diqHl/CCzsvYWcezlFR/ZBPEWGQqB7R1ln/743zHe2fOO0Jc4DsHP2cAPFY6HFwRyf5sTRI2x3kwQI+/klxSYb/99kwEAkx3A3+77nVfmbfpL/vs7+wWxdI1g+u8A1a/798mvytsDWJMBYBOv/05BsLcu/jsHQCb/fL/vX3G91/+dXvvf1nV5+3s32fiZbAD+6vf/upLiycbfb+tTTr3OH+IV+MMnQCYnEN7d+Xuy8T/Z+J5kdb6OtWfilf9n69tvfhfX9/1gc8TRvvP1890fk5Pdv+t7B9dPgPzqz59sf/Q/ea8ed/7V1vFogLQkFJl/CwHyif8ocWpjoahSsEnJJOeGDgijHBi02RcY7cMhQlEJPmxK5QKp5zAaHh6DUj6MDbmKbilWZ+Ot3HrFXgUF+zpyQod3KdUWAkALUKoDIBawoZ8hZ8gwXyNb9jRAp0jU0EC4kCCKbqhzVvKZlIP3oPjWMhzIhvoqcUWyr0tFL6BaP1OZ7Cou12t3oixr4JCkPo8EQJCDRw5DhsTbIsiFRPKsB/gMvQB9Kj728ycvGvCzADJnDkCegGUdMOUiGYcEKcw/RwdJoG3eQMk516KWbGh1fsj1oUOuugoEIqg4cyYOEJUNq8hRIKP2vfM51Pii2qsn3kbFhnKMCEgoQancg8CplQNqB9EFDSi2AvksGzdv5EAdavv37qJwswdV9AxX5qiiX5XRCpy8qmJa3kszh6R77tpBLv0V12USxUGpibLDIA4fFwDFdChZA1A/jlK1jwNaoFwKRHadxzKfjCpS0TcNKkXkYJMBqaQCSZUk6qCmCCIdblzMF59N6nzlgXtzoApFWdiJijwPEGw2dv+clauIjcjj8IvDhfso0krvpwRlaySK7i6up8pHOWO5jgd1kCgqScC1DqByekRxL8dRN4vcUXGoiBAd8rIzUy0+2MtSAWLPnS8g+3++Pfv8yy7bWqrOtRSuZmakktFcBYg1RFH3Ubv/vnusl8O8Ir7OE4ukmB4Bw3KNHKNkOoVrIEVcLPejnveobGTdrHyAz6sQYYrl2n7b+wB3AMqJrTh9gXgJyK5sYnKqAbqammvtVgrg1XUj8qMDB0B0TLxzOag7pZKM5qgYXBI5Uv41WUU1YDWHUB1UBVLL5SFSUG4H/ZZTQ24dkUF6/hRvI2JDh2QXbXWtufytvxN5ofEnRaPui4iQCePVBAGiKCw5QfTvEwRIlTu8O+JDMC3Ek677BAFCzA4HWu4OQld+M2596XaJIkt+OkrXNICWQsA7qfJTU3h+UdpfJAJoA90oZQAVKwCTBUAOQIr48XO7IR7gT6yRw3g/fxeOujg+LHBCcUhhcj6xTQ3NivNRPEyjy9pevXK5U4JLYRoDSLEfcH7ekhxr5rp6Q5rxFmzOhgQbquRQra4g7sWBvfvof5jnCBCp0YNwodVAmpah+hTBol4G/X7z+BHUt9A8RMDdetONlPa2OBCZScoRvgMAgf4QvVVE7nSiHi0jVquY33WUBudQwL35hg1WXpJHjwgZ1jgSdgJO/tGHPkC/QwdZ//TocN+6+NoocvVbKK0tAIQ/TmRLBMTGbHpPFs2fbd7dDXSPtPCI+aDmRuWMAvIQJctbb7kdsgUgBuC1DeC3GkcXULRNz0yzTIDGgqICSGd/AKIYF+8RhgNACm8VUSt6Q4pYkYYCjhRNuPPV14m8W2vn6P5JgQhSuVA4/QMpkX44QdqZE/LsoQ9+kAgdiD6A1wxK0GsBzBtR/CdykUVKC7TRXCpCXO67SMZhZACgHn+vz3eeOBAvIkU6AJl6IXJUvKoCeBGcn7wn0p78absjjbxwFkUC5Isk03ykGEBFmHgwxhFUE5E1Yq183gEcD8voZRKoIyBKUYhad1bS0XGVOSUlY5Y99cwL9iefWkrUXLoFogz1pkC6vbHGAU6KS4E+tmR6CwLI13/6B89Als9zxd6v7XzVVq1dQ/F8gB09AaGMK0PRiopWSRGhgePEFVqzJtUDQF3Kz3PkyDlAUEUOCgzsA9DNnp3pACAVoytWsB9QTGvkOaJo+nG/3XzTVrfmaB2LBXw0HFC9KPp305PiCRk0Yxb3B1BHvT+JSSmorpPofCkDsKu2BQsX2d69e+3WW28FAA9j3NQAENVzj1soMc92yuBRLLR+/Hz9Us+V3B/KhJcCWp0EI1y7YMrueROA0BD+ENxNjIku5sDQ8FjrpmS24HKJW/PUp7WJrhLFKuo5aODzzF+Ksp/xOch8EUx01WpIu7y8XJxWl5kbRiGnlqM27iPqB4X/KPeaDhit9wUQVc3E/wThxlnEXFeHOl7q71h6qNog+hohnnWN4awB0iNcbFM9420+96adKClFgG0hclKkcRJzcjtOIJHTijecgfOoproSwD7SzkIwTpC6fF7WeMXTiJBSh5i6F/z5u0bmok72FEEAdElEqfVzP/ycg6qG+abdTu05ZR9ej1OTMVsOWNoEQEwti82YFmlprJNVtQ125OqgNfNe6xlzp84P2Ma5ofTVzLadjNV2yJ/lOdPtLx77KNFa5+z5l543LwiLuSvWAWynWAVdMrdvmGep0YCguW9aOi7KgXD1GuE62r3TlrInz8t8AAAgAElEQVRuBwPOSjhQAqHTTq9Tbt5lC6cXS2RwIuvxMohgCU3OnD3l7vPsbPpQWG8bm1CCk/FfQORlbFw0a6iA5D5bvXkDZFcn69ZFt94qxlJignZi/GohomYwB2jfJvBXxLo6MaTmFzHYxfVXfNtxHA/D7NvkWLyCQGItZdDpkGnf+OY3iYjbjqNuGiTNaTsNubx1+xYnMpkLQZtOz9II+5M3XnvFbr5hIwXxPJ+KSgXUZTNH/uGgtTM2Dx1n/Y3OtvMVHfYGLpIe7wD7lyefsh333m1PfvWv7fbNC8yz8ZIF9mPLIe5puKLO6iu62GONsd4zl9Mn5h/mb2E8E0X19HzQZxMOWRhC3Nif/8smqz+L17GnwVpqINR4/uMgkgqLWXvG/G3pmu1WUV5iVy4cZIxucff8BHuIENwRd9z7fqK1LuLsOuScoMsgMq7S7SAQfxFCmF6e1T2UTK/fuNlFKQk0vvc9kdbQyZoCMd3LfPrwA/cxVw1YHc9pL587QdFl7Fc7ISXUs3P6BK47XCIPPPqwjbFHHBllrYf84CPg7uD9AgyX4qa6CAHy3jveC2jdZ/MXznOuzKPHjuIIW+zIljDIHnUqCbxW9KuIb0XIan8nJ3YlgqEq3ItzFy51fW3q/yirqCYqD2KW+KB+lPUiW9Rppa4PBdVKbBMEySi3l4ByfW7t/4YhcPUcCRTXcySHoEhkdVFor/HsZ+faI0/IbZfg4jCrIFkTuB88Qi7sSHGQ2q8G83rhiJI09yewjmjd1j59QuwyiLNJYqEuIhhx+rAPCcTloF6zaCLG6pjDJIYKZ05rglgaZk+rqDzFIiqWsYO5UWcVJ2BiDtNad5Xek0HW/ZZOxDO4YIb4707GGEsT8bihECZ0gyGG0drSgZBqBAdyF/dphM+kfa76xlTcrnutLhCRQnK4xPPZ2nif2kvJqaz3LxJRRK/WBL0n7YPmEb1WhNBHscHZdDnJTX4FwcQgFyY9e56VsG/Sfk4xX/ps+swiIBPZk0qEJTJEc6Wc73Jk6xpJ8CUXiNx5imyTW097SH2v3of26XIgSjCm8S2CqZUxrp8Twr/r70ZwgwwSeefNXsCd8eRyESOhcnvmDM0b6ubK/9aqX5wd537kpJtrRYg4twd7Y+1XRWLoPeg+6swQBjEoMkRdihLz6O89eT19n48EdXxzME6yyIi4if4VCI0u9kFy68VExFuQb4xt3biDGLllRJEGsQfFCaKdKHs1fH48210TLn45QN4xAaK38fYA8mQAwGQA7Nt//7XAsP8h/j/ZAf+dESBvDwtMDqBdLwCvD/8/vAD/EwTjD+xr3v3rf70X7O3v32TjZ7KfPhlAOtn4m+z1p/79f/MV+G2Az7/f89e7P39c3/ifbHy//dN5/ffv+giM6yVQpgiQ63WA/NYJkB2f3T4exUFDIM/n7wuzT3+z0kVdOZU4CiOp4gWYjnMwkkV6iMOslEf+gDjDHMwFCk2o0FWI7sPhBECczFkd1vWwNaIgHUMhqK/vB0Ty9ESZyYFqFmrLOMCJTgpvBXa0oOpSEas24jpsyekgoC8GBbc2//o9k8O4BwWfAnbFooVKPcXPFlhay0FJQL5s7OqKyIQsKEPVLxBPrx3MASVtxnQOm/musDCCg64vimQPLOtSNhdDegxyQKgBpPYAIFdEgl5PoGIiB7MB1GjHDu+3dauXWCbF2U18nQoXywCvcjgk10GGhEFMXCXXvxhSZjtlxFLHK9ZIBEgSxIFy+TsAdRTHlMh77AR8SEHpmoc6WGDp5TJy68kWv0KvhgiQzVs2OwLkfO4pu1qYZ0tQvEp1JuVYJqSEDo11HM6UoT8NdZ5AssuA7ksBEVWGLphIMV0iQtSxcufttwFe9biYGR1SBCQp+iKaw5yumQBEOSAEoErk06XSXN6rIrFEXp3LPTeR085BcYgLPxtFbDeuFcU3lKHwrUPtv/3mW8nQHnXASjUAo3oDdDgvvlrkDs7gpBz6+5yrwQ8iLARiQtnz/oDbUjGKZBERIEBrAJBZpFgC96eV9y/ya7y3xRZTduxDfnYN5agvvrybwypKcoDszYBA42TCD1A6rAx0gXwC+JpRJ8Zw4L1w6qzrXXjwo49aJYCyCJB5gFPz6IqoQIXc4lxGkQ6A06FW/SQCAlasXO1AgXKIqoIr5Y6kiIoCXKLYeNHiuSjxoxxhcejQYR5NIs4Az7NQHYroEaDRzzO27cYtVsR1amrBPQF4ql993BupfEWe6ICqxUGvPUFITMQ0uAWDAagDpUBYqeAU2qx/0+FWh1G5SEb5BoGqAjB+HQHiOkcAmj/3YJJ98ZmqX7o/pHfWeHKHWxR3HFZFgCirHJ8JUVhjrl8hBYJ0Gm6q86dOu74GEVv6WgGTUs2rCPzGW25B1doEKEqMl9TXHMAjAIH2vv46sVNzId8GLJLSYmVvtwOge3EdzpzLt3zcOZnEV6mAPpmYIingNTa8uC4X6c9RZ0oI/QgCEObNIbpkfbyNd8RZF/e1gzniEuB4OoB5MkrrFhTNobi4fHmmpASVGjaYmDRXZE5+ds8wYxKg/YEdd9oQSl8frqsHY5QBYQPc814QqYioWKfMboJ0UYb2dO5lOaDSjrvvRN0PqMczFgWgf3D/G7aNZ24MAHKQ1xoFoI5RTBPujzqK36uIHDl4Mte8iQVatHqtbd+y3jwB6NTTffzwMfpPEogHSrZDx86Q7EAUHwpxWhoAyCmVxeExgCp9BCIqDUX3GPdBRNcIJFw3imw5KtrbmimFD7dknDVRAOaHcaTcdNNNlH4X28V8HF0zZwNYHnHK/jGA82SilAI9BiyKXhe5ZLbfeDPvs9HeRA0st4xeX2CPFJsihuQ2ElGoOVmuunCcc2F0UYSg8qxrauO1j1so8XaFxSjGyejvweIkBXAwYJoIkKd+hiJZse04AMNwQI0C2gXzvUNSLUNGj8pZwpxQTczgEPdeiupUyBc53UREiggXgKg5KR6QbQxnzV//07/ZU1+/n/VosbXVlvP9oNT0zgwxTx84eJBy5K3mT2zdKzt322LA/FzAWin3pfSdi0tsGNLl29/9jstDFwE/xLy2atVKt64pfvFcbi7usIX0XJyD7Jht+yhZToKkiIGwCQkJgoCiXFy58NwrX8j8IZTV54jP6oZIV4/QOmJuQEghwwtYMwZ4JqfzXumCuVIG4BhkkfGhdgkgdPMNW4krOsW8EgpBGgeBcNlue+AB2/WzF5hvlzgFv5wdRTgSaiHMc3APumhJ7qPGt8AlAePD/KwAyJwgOS35egGFDmnn3o3wmQcVGcNYGlM0HgDylRKAbtTvPoz1dbi1prPGSWBQWl7NM16HQjkTkDncwhjT5wHTU1ITmOPmQRaVW/bMVIhN4hsBav2Zf+OjUWlTSj80OEak3QHuPfeZiKlMyOFK3HdZcmwB1peztpVcKXUExszZM4jYYb0H6Etm7RP5IUJ5HtdckTPnIVgX8t+X6NjR5wsBDF3Muqf1Y/78eXaUHgcRHqX0H4g8jgV0FIiouJZpPKsqRW5i3ekHiAtjnonl70ZZO3ogQc4RDaPs/YKTF+yRu++yIRTW+nvNYRJRcCktmHWouHLAOUMS5gCYzplvJ3ILiFdT5woAIfFlM2dNt1OHTtkjD63ifWfZ86++at3eQUYQn4tEXE+PzPtuo2Ojpph5rtHOo8i++aEPOZdlBiXlMGdOIFIFuerpG2gXLhXRwVNPdFywRRKZE8W1V1yb68FizvaB4Qwn4s11POEckchCPWrBEJL6rX+T+0NEWDFOKjmm0tPT3WdVvJXWmUULF7uuszA6unoQhGjdkALeB8eAi+nkNV9+ZSdrar09+PDDbu2Se0zOMHUW3H7nDtauDvvJT19x69uHP/ohoq+etVQiv27AoTIK+F9VWsRaW2UriOdUJNkEAdJrw+wjWtlbXCgot9qeACtpwbEEcVbHPLn+Pe+1f/zXL9Brsdke+8idlhrUB+tEG31Xs/VXUFjP1xZfhsymM2WM+LsR5sFQ1qFzxWVWXN9rCTMTLQNS8lNf2mDdBYgo+pqZ11HbM2Z86Prae+gMvQmjdvOOh+jMKLW2mgJ76MF7ndjkHA6xbtJ15i7OsWO4D3u5bhLszJ2Xzd4TtxJEVTrzxBX2c6WQCDdAAu1njpk+Pc02r/Kw1p5ZPDsV9uaBfRTB74BUamVv1QoZncCUhEOLvbM6XMbZL6mboY6v3bghx+IzM1j8IWtGcJVWNUM20TMH0L1n/35cGh32la89aYcOvGpLli3GhXrAOSi0D7ll+1Ybpe9tjP2E4mE1p0kYon25nALaZ9WzLy1kLxsKIZcOYXf2PPFvIeFuTzYIGXu1spG+kX6I9UycqF24RAqJh5xHKXwaZHke5GQ0zxjdEHSDaA2ei7NS+9h+XLa9rOmKlExC/PDdP6Hj448P0qNC5CqOjxr236UQqYpji+QzjzBJqdDbObPV58GZQe81nhhEfwHi6uphTyJXhyIO1cmh/b/WnHRIF0ViySXeLJcPY1rngTL2aMN0J6Wmpjr3gbQgOovoOde+UWX1MyDyK9iL+hITV8vaHcj800LcWyj7+XDI2cE+ItaG+3G0JnDdOIvoXCM3MqSWiB651bT5lQNVkhDNM3KCyL1XAbnAIunOHCJeJVDR3lnXS59TMYhyp2yi0+n113a6+EkRIHJrXsYNIgdJ5tyFLo5Ln1d78FjGuvZ4Ij3CWDflANF10R704sWLzhGn+6p7UM9arW4Qib30fSJAFL8agyNca7Y656pwl2svLzJC5fHat+t1dW0V59jb2Q8xgzuJ6zcRKaWYY30seoL4PHlPLrd5Hz1xLbZ4Yg+qCFUnvpEfD6GXzg3ae6ojRe9BjimRMIrm0s9zZAlfr//WXn5MXSVye/JzvYkV1Gft6WnmGe507r5xegL9PMMRWKTa/Xd9knuESM6LYnvmxoEh+sHG+xEsaMfMe6H3aIoAmYABpgiQPzww990HMK/3ml0fADrZT58MIJ0iQCa7glP//puvwPUD6BPk7e8vgfvuzx/XN/4nG99TBMjvdvxeL4H99u/+99ABct/n3zMeJTUu+8onPpZin/lurVO0yr6vg7RcIIrCUheHlGzKNpb6zM+fbGkAq9a2iVLleDKTe9lga4M6PKRDSZADSJWdPcyBraERoB6QycMrAOBYqjBKTgHBBB4r07uaA6tiT7Rx7wcQUQlyASCS+hj8IVMUV7Jt2zbrBVAQ4CugTjn4W7fdaBdQ66vUcRoHMx1EBN7Hc3Do4WClkvVGRV8BqEulNARIlJU5A4UgBceo6fwB57IzUeurg4MDcxWgacasbDvAgXXe/AUuLktZw4riKKJ0/LZbt7jy42bUqwLsxzlYKq5DMV0zsLArAqsAJ4is7atRHOtQouzfLcS6hHGQAakjE38cNWIZaqgowFn6V3CevHn8jHWgLL1cXmPD5J7HALopTkXg89BAN0rDvYBVyTafw2ppSSmg3lw7iptFwJx6KVbkLHNgYRggnqLKBIoVUjKdA3lxEgBDGe4feOhBa4OQkrNCBxMptwQu6rBVgSpNv3SYEtAuwF0dL/pvDYoUgLIaDoACmHSB/bkvYURMFONyKS4nioEzTx9KugGp3MgxjqCIuAgwRgdcvb4OcLLi93M46uTgLTVqNCB6HLnGUgb6cviS+lokhJTZmsiD+CxDfE8SqnYdwpITIWrCiCDgNYaxwp8+m8chmwxjHCgi1UIAdvnYRIQRt0P56pJF5MQL4OYw3gOYXULvgQegu3orknnNn/z4R5RLQ2ihtpMargCASvEBd919DwDyJZsDcPrjHz8LWLnFgcNFgEkD6hFBKTl3XhYkQDAqxXDnhgohSuOF537G+6WonB4KWDQA1wXELp3Gxu9rC5YsIK6rmgid7gnCRoXnACMiQNTXoQOsnv12xpeiApzKToXAXD8dtnU9dC8ECurwKoWkvlfl5hMuD6nlVF5KXJvOtb+IwAK0U7iVCBAIPxEg//jMRIQFWj7nBHmLcBEBoqJ3L8aE8vS9KZ/ko0FQ+QAOBwJ8BzjCQXELItZUBCqyVP0Sq3BuBPHfZQCVipsJ4rMMM2coN/zl558n2iqHWJ4h8yUvP5RnrJceg/LqOsDfRHLDKcY9esyRlBs3rHevWcB9UA9BDwDzIKq9hfS+9DAH+PlQGn0XjqvqIFfgLAeISm7DuGY+knjyqaRiVryXH70HUlsWqoQWYCOekto+lLUZmdNdp0kMQEI7ROEA4ycBArgTsCUsYZpVER2i+/mDZ39q/eNelo2aNgwCppBy8buIkesBhAoQAUwEmuLWelEycsynjJVTOl/f3tCK0ryTEug+e+PISRuB3FiEG2Pbto3ENlVYHM9O7mt7HEA1DiF84PAJPueYZaIO7WQObeL9SGmamAqh09HKo+TJPBHkQAQB9QqwCIbAbWZe20q8WiIgsIjkF8mz33HXXailLwJGA+YQMae4jR5IShEgqSlJFug96twjAm0yAYtU9nqZvohhng9FcGhstgLQhgDAy5UXyRjVfO9Ut5AufkQQpjF2OlDUVtY22mtvHLQIyI9hlJntjMMA7oMIkE/cFW5PvQABIiMSJE4YHQ/q9hhl7sEI4fqNNJeIFG4HNBoGHItgvMuXNAOA8RSRMSIiEiG2CnLPM/+k2gnIjDeJvvunf9gO8RtvvW0NE4AyNpJWADDNvdnESfkAfhUDnl4tKbdt22+yL33pS3bP3Xe77o8r9EK9RnFxTk6OA4WW81yKUSji3s4C7DxwYD9zaQ5F78cgPhIdQKRScs1fivPyAoCtBAQMRc2akp6lsHg7hGtDZMVKitEHmKvVAaSIxDpIs+BAuomGBawhJmBdrW2tReGf5Ehmgc0CFafx2fy0zvJ+pKpVVM+a1SsZc0G4BMtxoZy1DfSUCAhFq8tcXuuAqTAcGgKuFAGl6Lpu1jR10Yyx1jmQUeQp84mioEYBozqxOZRSIn5w35u2fMkiXFNzXaFwJYBcFeuXB4CTYhgHmBui+OwiQPwCPO3977/Xdd+kTIu1miK6K/hs45AByYmowz38uR41DiQP4hkNCgsgIjHDPa9pAJnH6dEpwum1dOEyN+f2DnTZ8z99HjB5m+s8eWnnTheDlSWHC6CgMvilZG6BUE3DdSaH4xwij6RO1vdfAdx0HTU4HQXNCXjTb7nGRNb1AsZ58lwFCNDjGvmzIHTxftUJUXjxgqVDrkYFqQcEwgPF+GgbcUEAcZ6sRyr17kOVf+xcmxWUGVGRRrzbPMYjPTknS6yOEvTwpDDI8k77i4/loMhn/WdubGJN2HO20IYgakdxWH73G1+1vvYG9kjeFHfnU0BMpAtzg+I7F6Yn8X5qAGSjAGYhf/jeYxDzKq1GfwGgvMHl/pdx3+egJPcTiYNQpKW1iesxnWeGHiWA3kgIT5EjegamTyd2B0JE60Ixzg2t1yIQA3BWlkB0aj81mz2Nxl5UdKh10V8UiPOpnLU7hV4PPXsCgEUW5rPnUvzVNojUVvYTqdzD87gj+iGI5G4sr6y3eMQEt77nFjt+8hj7hlK77967AHQ7LRQCcM/Ol23L2tVuzWJh4NkbsCHmGPUtVda02g9ePGkx6ThiAiIsOgOCFldmCO/pauEp+97XvoAzN8HGS8/bWCMF9ADqHv2elp+Lo6ed9ciP/Zu8Bew9jhMtl182btPn4Qqek2Wfefwm671IRGsPAhbcKHKUVfGsvL73ovkyjtZvf5+LaPSkQ+ORDz5ol4rLrZuuptO8Tj8uCX/2ZrEQKz08C4oQUyG8oo4U53b2/AWi2+biLphhr9ONkgIAf/TIm/a3f7kZF08641w9OFWYXroAvLNcJGkX4y4Q1FauMjnKqiqq2PPIrdNpNyAU6CTOy88f99Sgh/3wR89i0POxBUSYBrOHiYeoDoUwlnBHLtGiy1ftyJFj9td//qc814pxQmDCNdWeXIp7ESEiAUUS+0H2H95/kNeJgPRnT8F+p4+1T46MSlxYQ6w3nuw/1PVxmWdFxecziUhs4f1W4uAIZD+q+M4hgO4e+mXCEYQoytXtUXhOqiHPNEZ/9FfZ9sHHK4honOcI9xatWTiXtZ6kcp1UKN4NiSKwPhiSd5Qx2Y1DSeSD1gI5DQZ5NoKZK+VQULTuKHu1bj6L3Jz9zAWJPMO17PPHcGFI3CB3gzqlBP438DwJ4JdDQqIVRW3V4iINY089gHNFRfb63AN8jgCIxSjmjATiAutwB7U217t9iXZAvhCAcbiftbYGc6/UeSEhSSUOZwlPFAfWx3xaxpyva9jCmNC/t0FUaA2Nx6Wqve44Y26Iv09NJXqWtfLsmdNuX7T1hhtwgLS6jkFdpzTW/Ba5Oficmu/lrNQvERkiRCQM0i8JTEohfHRfRWBo79cAAdJI7KLuiQghjXO5tLV3lJtEa472iSIlJjpL6GhkXz3K/7u/Yx81jFvPm72l/l7Lw4QwRkIbs6LvrLHZHz7miCDtL10PiGJVeU29ngiSYfb4KknXvlxxwvoMImg0/3byGfXfEmkpSk+fSe9dgoEQrkk/a0t9XZuLmFUXm+5lOH9fWVoD+cEeot/f/uIzX0IMITI/kHUthHvJ2jXGnpF9v85wHuyvpgiQKQLkdwsTvXs//d0HMK/3vV8fADrZT58MIJ0iQCa7glP/PkWA/KYr8O4TQJMB6JON7ykC5Hc7fie7f9f37n4PCZC7//6W8SAOiN97bJZ94qkKRxioKFx5sHIWxBGPJaeDNtrqlBD41gXQ4uvrwaHBF4UjTgi+fhoHlHbiXwYo/PTzCZBYx4EW84lIUJHd6TPHnSqsE8ldKwclKVcFTqiLQTErKkaVekk3QBt0uSkEyusAmEwcVi1gkropvMchWXhFuRBOncl1LoRKAAGp9KTUUmm3AGAHHPMZVN4oskHK2DAiBPrULQEg7Y26ejFlyOMD5DBD9BShNF+Ws9JFxqTS6bF73wEiSqY5J0k4B7ZLeecBTEPp/5iN+6PWXYsLlA5nUW6tz6+DlNRjUQL+AVxzURA/8sgjfN5u1Mg7iWuaZbOziJbiMDQdIEd53Oo6EBkUhErt+JkLHF6j7bmXXwd4yUDVmA0BEMQBQQczP9u7+1XAwli77b23EYm1z32ecroHYrk/yvqWi0HESpiKHTlcCcgWobSAw+Rrr+50Kq2H3n+/I28uofRbhzNCOb1nAddEzshur94PKUd1GNS98OL+Sf2cRxyMSnlbAP4FFCsbXzFS9ZAVDeTrt0nFy2f3I3qomIiSSA6U6h3oAXRSDJiyovWaykD2ASBt5/2qeF5qwFTcNRF8zkAO1SoPrUClWQD5oINhFq9xAQBJqrs0IqWSEmJcBI8n97atnRg0QNcLRIdcBLSJ4X2tXr2ca0W0TXUZr4/SnfuWyWHcF3fSIIcvKQMvoPoUkJECmXRg3z67m9gwPw5hTaiaawAAFKmWCtCUSWeDCA+p7mJQ5UoJex4HjL/rCBlHEXsbh1oUn0R1hADcluDuCCLW6fyFy4AOdK8QP5HKtexwsQWBRJvEEl8i5S4xNowNESByfuggKXJPB0kdFvU1OtArJq5bpBEHXzkmRI5MqO06JgpJ5ZIBUH6L8BBBI2JQgKoU4r9KgIgUEGD6XwkQjWQggF9DgHhAlHjyG4yae4JjA4BZn1nRV35cSz37+gkaw/p7jfMbNm6z8tJLdiH3jM1B9agidAGRg4AnZ06epCR0hsUx/gIg9MaIW/EEmOnqAZQFNB9UVwKkYQnjZs2qFU5hqz4QqaEVD+ev4lLiUlRsPjMz1PWtLLkl0zrzh11klzdzRj//1ggAIqBcUVm6H8NINbsAca4QS+ELuKBuCl+ejyUATeOM+XCBzop6ItbDg0P6EF+rXpy6etxogCYiQDzp54lLTrOo+ImCWEVjJCbGMY902pycBTYK0NnNHBjGnKIIsY4GiFEvf57xAbtcUmVvHD5lUbgAZs5fwjMQaWtWMh9yoO9ow30C4drWQcfA7v2WTX/AGKTZNDoT9hFJVcKctQRS05ObAHcBoAPggHPCB9JWHTi65pWM/1tu3E6kBXMyY6qystKp7gX8nKPPQ+CXitKPHDvpYuJGGHOpKQmutFWRd4ECngBF5Dq6QG/QosWLnQJVvzXnKbpDKlYRUppLwwA4Y7h+yQDNImp6AW3/7YmnbMXajUR0lVoC10kkaDDj/eM7wuwpStAV2SYHiF5vjDlXvS3xcv4BlIF6uRLxMEAwkSOhzBGau6TmFxkRi7r2OAXtUvwmMRc/A8HYDzn86EfmM04B/0f6LCE8iIx2PythnogDSA/BvVMJsdZCxE0hRNaWrdvsK1/5iv3r//lX+/p/PIErZIkDFjcRq3WKuKV19PXI5SEAKQuiowvlsYCkTgBBEaOKlwmFlGhUnBRrRUo6oDzKXBVIJwMeI0tnbSSqhzignFXLcVvgaGSO1fUaQQjQSMxZXQ2RN1jfRLymzkoHUCf6g2dWYzWMsS5ASwCb5twPPPJBe+Lxf7ePffTDoi3t5Ilj19bROY6wHMRlIyBNv5IhyFTWrrGojiqV3gexfo9zLRU5w42jT4GIGBEgzCOtEHN9HUP20vMv2v137yA2DMU1c0wVhMoVyKJEnr06QPlKuRv5zH7Ehfky37ZSHP/nf/Yn9DjUWTjPYx1g7tnTF7inzLmr1hO7VEiMVwnPKC6aiCBbsGiuI0AEhJWzHrTi6NywbrOLTTkJaK7eErkANccqiqeUdX4ekZNNEG/qctK1UERjGk7LE8SVyd0gYFGkfCoOFUULCnSsYM5WVv8c1r4SwMINkKcd3Fs9S1x8nDg41VhbRgHOvFlbagDAYxnzTYzvorJGW79suQ2WEyEJIdHXVG/exHfWjPjb64drnHkBjtNWLg6z6ITp9szrF6xxAGMNc3dynJ/9+QdvtPzzR6yT8XPkUouN8blVLhP4HPEAACAASURBVJ3BGF+3YgnPYYQ9++xzFpSYCrFJb0/+WYsBxFu7OEtpdOwDuiA5agCeu+hAqaSriDWTuLZ+9jWdCDeauRYrcSZpv9LPXNWLa20DXVYH6LgRODrA38WxH1A8pNxa4TinunBZiMQXuRHJ9UmmU0ZiiYvMBRo/6gjrhIAL596o0+Ic3WSLFy91JB+LhyNBvvHkN205P3cFwG0l83EEAoUS1nAPANHDgPCrVq5zHQWrIOgiuC8/+vEP7YYtm9iHQCZDrNSwfi9ZtJBrP2yj3ItxQOIBLqYi2BoaO+0/vk2cEwXx58sbbNmWm3GEEBuFk+2FF3ZBHH3GdmyHkGytMGuqtCYK4PuJ/CrILWR/EAl5k2hd/UO48prt/FUi1tA9TJ+TjIOo176885NW9XqrRbD17GU+1jNwEmLpwJEai50WbFnz6aBgjET5DuOs3ci+pdPGIPxEUPdwzafhDtY6feFCrt1zzw7W1gHcSe3sQWZTKn3GfFkPVq6lWwghyTn2dnLUfuLjy4npUxxmlnPZVjJnL8ClpI43dbCFEY9UCpEv0lrF2efpthnGKaNfS5as5BkPY2+4ywHq2fMghSDUvSFZFxB9pT12PGuOntWjuAWzZ82140cP2y03beRaR7hxq/1AO3s2EQMRzC36ej9IUjkyyhijidz/QsiTLMivEjl9ifvqJGurg7lbcVatAuHVbcH7K2cOSGZfJEFLMK/lwTwrkUsnbkORIYrlDGXP2Q7h8sxfzbb3fe48AqH5LmappLQM55MON4gO+PlxOBAk9miXMIHXUv9dJM+R9h+9dDZ193S49VrERwzP6UQeKk5T1g3FhyWz5/TleZTWvxVHqSJfRZZ0si7F0PEmcYgi87R3zpo9h/Xe14oRtzQSWaXCeh/2RuoUkgNBex+RMEmIMkQo97BnU7Sennk973J/6OwiEsGXPZSiTyVe0r5MfS9aUyq5n+rg0B60lOvax3tRJNagIkfl2GRPINIwGRdNFJ+zmEgvEQeXC3FjL1ns9staQy+w745PTHYRYXJXaw0Q6SE3hX65zjd+aZ7TfllfI0JBe0V9FvUddeGoUm+UXHCKb1Q/iGKs9DqKFnWxd9wTkRe6bto3dvM6Ilb82VN6QPZ5uT3fxFFWgOJbLo+i76y2rA8ddc5IvTeJl0Rc6bzlIrK47oOsI3Ic6QUkCtB71mfWa7geF0iSNtZ27WX1fdrH6zX0/loQurQ2dbvrMTrWj2uVcwFzV/HlUktPmUN3U5g9+rHPsseMsr4uxXJBCDGOhyDNgkN8nePdnz3TFAEyce+mHCAT1+EP6dcUAfLLiLWpDpA/pCf79+GzvPsEwO/6U77788f1EaBTBMhv4xl8956y/3UEyPv/5c5xfxSk3/5Uhn3maW2mRxyoroLvKoAI2fjVp6EDy1wA6X4AzcaGOjboFOCRpduLGjoCcCs8JMzFx0hh5E9u9jjg4wAH0yWLFwAgRwAMn3GHqlw6FAYAhhTrIFB+9ZpVrsRRMVjllDJq0y/wV7Z2kRw67EileAayQwWJWzauduoi5aZLsTZE5oQ3hy6p9LIBELrUP8C/CwT2BVRXdIuAbdnT2eo7R4cHB2EvAPIMYn1CUWkqlqWS2CllsquXYIz3OYB6uhtwJSN9OmXsWf+XvfeAz/M67HMP9gYIEABBEODee4hb1KL23rZseSmJR+zEduwmaW/ajN729lcnaXLdeCdOvCTLkjUsa1Kb4t57gQRJEHvvSdznOSAdJTe1rk3rWmlAB+EQxve973nP+M/wrW+Sg00HQB4AYHdnW7SNe4BrArC2IN6YCUkQi9uNldqEIvay5Svi4Uu3iqDNTWSct3BQNnKrGXAgR7U0mb41HAx2HzwW6ogOayajVyVpAQcve1nmz6MsnozpJ3/8KGrzfBTyV0M0UVDO9dLhIskxDTWYro9CIka6uH5Gueyl9+MKsrx1v2zftjU6OCxhN/7KaDOv+R7iRnSBXAQDdZV4mJ5D9IuEiP9N4sNDllnQlUSKlVOM6xhJBlitAsjORHHYx70+gQukDjKE02j8dwmQScYWoMpWCea9U9GfBJAgsH+eQ81YAIeJRHKUA4gWonjMoum9CkX+TkgZXQs33nIrBAgRMAByU+lwGAZAXbaAWARez0niwhoh3JIBMYx9mE8h5pQp5YBrY8NhulrqKGEVbF26cEmM2UoBdWoCdDpGkfk+wHbH+F133RmjtiR+hnhPZixX0TWjyu7W2+8knml3JHluh3Sy5D1G8wDir79qHe8fxTVjPwslfi33dDOxMitWXQ7gQAEuBMg5wMY2FJCTAf67ifLKh+xp5PvqUFKRO3L4zYwqOuPCVNip/u7ggOsB3GfADhWjEoy78RDs4taN0jcLcFCFrQdlv5fODwkQP1QlukShEx1xeegOueAAGfqZA6TqggPkHwmQeKrmK9N4LgVT7byJZegonDP4EIwd5LXmpBOBxmF8DNfBfhY/d/llSwEoILtw/JyHFJmDo6oYAHAQwLMZ4KAZ4mwsoF05xAF2DQorykL7noOx0Pk8Y33L5m3kcONs4bXaZTCfrhwj7RxPxwEJB7l3ZVNmADIUAYINRXdX2XKUzAcE0HGaQF60AH5ImKp0FgA5BKHZAaFhzM5RwFnzzlV0lk8uj66Esfz9GMTeKsA+O0AaADky+bpT9H8IrOSiJE3Nyg3f+DZqdeLL8okpkuB7+dWNMf++rqGKyLW1qCs7mU8oRyXmr5FnLZX3Q1YTgEUCqvrmsGHjdhwvZaGoHDk5fSo33rACVXAK97aLQ/0YlKvVzA1HmW+4t5AH63i+N5LFfwbn2ESeuUTmsHye6z6AgGEKlHPSE4iJKmEO6qS36Ewsnbe/xDxznUOdzNNt7YD/RL3BK0HaACpBVEgSOi8ap1XP3COA4i0XMBoLGfLa668BJM+PY1QS3Pt79PBBSMcSgNQJ8TkxeqWQ+U/nVg+gmOW6e5i3isdPDBte2xjdF51EpUiAfOZ9+eGrP+Z555o7dnIBXQcBFY2/MhbEngwdIPaBSAjrAnOk1vL8ZUawxAL1ZErMr2D8p4QffPd7oRvA77c+sST8ZENbWAXIngSYmAKZ1Iey2ELymQDqztsq6zdu2Y4Lpyk88IEPhG9961t0AT0QfvD97wFafipGqqj2dY47ATkmGGZUn2SahMcJCAZjmHS96AyxK0Fg6eSJo0SwzYiF6cmM3Wbmn3autUBUC8T2TMqLUzJSwjlAYJXEtQC1VSjmC+iEacF9QeBiWAv4msJ6I0GuklqX4R6cCbPov/nxjx+HNH8oPPb4o+FDn/pk6IZY+f73vhN7jHRhGkNTX9/C90I9zvcoYS7WAdIN8WFXgGvAAHONZeDFOASSuI4MtAguRmCN9aX+TF3Y/PrGGIfYwDOmevwUoN4hyN6Fy1aGBuJxDvMMZLNupQDanaNPqby8BPL8gdAGGJkuzsk13rX7QIyxm0503REjdwAL0yEBKyuPh4989EFni7CRiME8yMuW1g7W4eIoZmimsyafQvM61NsVgJjrr7shlvUardMEwDmDaMx01ugcwFaLzM9Vn43KX0lmFd9XQrYZsyNBWoQS3LGsmlow1vlTtbXdMqk4YhKY03PY2/QzD2XiaGqFIMwCbP7a1x4OhfSK3Hfr7aHr4J6QxfrafgbCFFJr87m28OYenE9wvIXwR9MKEiH2ZoRHXj8a6nmecnCI7dxaFZ761keZ73aHnRBHh8+1hx7mfCM5P3bvLfQ/EM0JyPjixs1hx4mz4TI6BTpbcbvlJIU7br+GviD6FHh+JGj3HzrC++4MpQDmyc75zP95FpAzxzey/rYzts3QLypmPuJ3CXHBSAkuSXCBzBGQFAKD/dKO2FkzLs7vunKdy6ohLNxHlTFeEs8T6Uls1Xnmxr04O5bQ2dXLuuznW3C8GedVK+vO6rVrozs1jev+EiXcupcUonQx3u0uW0QsmfsTQf1OyJmluC0lHeohAqcANg+zLg2yf+LmhX7eU78RPjUtOH7eCEnZkLBZOH8nzghNuDBqmQuefeGFcP9d68J/+6PPMMbaw/lqoruI0xrkGautQPlP/FVyYmY4UnEGgq4RIoouHIQjSTyXP35qX3iu+o/DyR+dDVNKx4ZzpyuiGGTn7n1h+94Ken9ywvjJs8JlEDNJvU10WhEnlpMfTlbXh50IItyT1OOgs4x73eWrKEK/Kbz6yktRgDKVuCqjojZBFt1+112QrRnhrU1v8Qw20V0yJzzzRAUgbz5r4LK4j9A9XYUbQeecApMOxCH2RNhn5x5wF9dr4sTJca9pzJTrs19/mEjOscSdOsdfhjtLEVIb+5UdW3eFdauvpOfqDfbTkMeleZAnC+NeYFhBEWO/kj2We4Z8Yp4ktAcstWZ/dpZIO7kFCRHdLMUlFNDj2muC1Eh2/8DXNwGaS4AkQAQU0T/TotuDP7dxz1JwivzZRyBS+fXh/3okfOc/zI5/fuh/EOenA5jnzefQ2E2fYfcfvo4M/uy+T1DcZ9W9eAmkyHliNZOJUGSCigSOe+hxkNw5fL4uXYn8YZ7PXskR9kZxXeNjAl97+OCh6ByYtXBujM+T8FAQMX/xMoRPA6yX1fE124NiNJXuc8UiOgyN3prGPl7i366o6GyHYOjjfSu28t50c69aIb11EQrez4SAN97qFPvRIxCB7r/GIVjSSan4x74THXx1vJYcroMxm0U4cPKY205yjtGl1qCzkWfC/ZrxUPYY6v7NwREjOSxJIWEQ42CN1LKAXHcz+zr/3b9LYPjfY2ecjjZet/OC/67YaYhnPorGGEe6ZlzLdLZ4rSwz1/2h28bPkfiI0cYXwHP3if67TrpDX18V5nyCzi3mzvgJcQd+IfqKvzu/6ACxb9Cx53wvSeRr89ok8FpNEpAU0UXq2JBUGvlOLhq4VapxNLEv0ql+nnV7AvtB16oqepBKi6YgbssNt9/0YJg94zKIMF7HMA4WyR/uW1Y2giDmwiiuG3mBv9yv0Q6Qn3vdft0A2i93U//3+ap3//pf6rW6NAD0nX76OwGkow6Qd7qCo//9f30FfhXg82gE1s+LAHsnAP2dnu+fP3ov/f6NdoC8wxW+qIx5V6aR96AD5Le+/KHhb/7O1PDpb56Nyh/jbQSHBVPsk/B3bcqdACnLKGJsY/Otgmp8CQcjCuoIvieCBbU37y2FDXYdByyt1iWAao0AJrk5GdEF0kVBrKDsy69tQ/k6EEGQauz0199wXdxcqx46C1GgzdvNfzaEShJqcw8h41CCm1lvR0UhSktt5+ZTZ3CwrQagzuUA81MO6eWTpmDRr4mqs3HY51s4WFssqBq3lU23ytxxJYWxpDMR8KyDmI1JuArWEINSw2Fm/4HDZAYXRuA1lfic4wD+PuxXXrGWGJJt8XCss6CeeAVLE69bfy3qdnLcOZR0cfiy06IE8EEgUtLFrzcGpITX8AIA+vXr11NEnAGQ2AdAT0El4ID59NUc6Fu7+ugAoRQd9fgRfuf0SbzAPKJP1oU9u7eHl154lp6DSdGhYUm4BdTmDQsMLeVgfwYwycOiQHMfB742FISCeV0caI+QI/8BAMAarnc5h7itRKysWrUyEhuvkmmtA6QcUFpAsA4wfznlv80AyhJSqk39mR7MagE3JgGixLgVDu8W96ogFBjOJTJoP2pHe0CqISRKUNXNRvlq9JAq3XSAgTZAl2YUn9Fyz/XPxkVUxqF/CpEPJUQJZZG35KFLIN04jnvuex9AK9FUR0/EQux6wPSp5eS8M9Y4e4UnnnyGcxUEHQfWJahbJ01C4dhKvAek1qmTqFc5IFp22YPLoIfrW1vXyM/vC5Nx7Ri98Pjjj8W8fQmfTMbjQZTdJwHJ9jHuP/t7Xwg/ePRHUfWnsm/z1u0A+bXhzhvWh/EoME+fqQhTKH9tRPUqaZSJ++ME4ExCAt0qyRyuiehybBYRq2GRpsCJQJ5jxQPuiOqPnGQOkDpA/OWhVrBAYkQwyoirAQ6IZt17zTzMqqhX8euh0wOo3SPR8eFBlt9Vk8YILDPt+DC64mcRWAC//+kjpeE/f+9cBLwSYwzWyO+CKV77EUeHZZPco+gCIR4EYorzLYdVYp4ycyMBZ4m0n2f8ispKe2pSADBKS4rCDMDFJA7SPRxYjTbqN84CtXK2/SWg3K2AzmPKp4Qmcu8Po9LPIAKum3GaZ5knX1fAvTAiaD8kRgGq1XP0TSTgxBCsYWoKy5ddFgoXknG9y0gEiEr+3diGLsak18WxKXlp1IRRO8dQh3stCjigex+cB3IBh4+iyFzFs5PKBeuDTHT+2oC7au7c+ZACFO0CsrThHDpH3J2gUH7h+FDT2B6W8nycRDk+c/ZEegmmE6tm+S4gKt83g5zrDspXB8i1RmgbXt20OyRnAWhSetxF/85wQnu4+dZro0pbQmcjHR29xHzpNpqIAn8MiliBFRXall0LChvfoaJ0Bu6DghyB3b5IxqmknES3UCogjsDEEIDqaSKvjh5jbNL7sXPvAWJQMsJsiOFXifQrRlmbA9jm9zSXXfBN11ABMRsHiMsTUJasNFJJAuQEz+EMgKN8wOgaCJlsiLB0YtF0bSQTr2MnQB7gfjpxULv24gJAPTwGsO9Pf2d2+KuHcRHwfSRAjOqReO6nK6W7qz1MnlQey0+T7LJhLhwLWGIWuOSHwJUdUMZTzSRKr5i5/8UXX4rA1Bhe5wcfnBZe2zYUZvKsp/FacumUeYPYqjkA5zq1eiCS3nxra5yTLBh/5IePhkW4ClKYs3R4WBavc85uoyK+3z6cL9desz6CRIKaBbwWgUvBHgkQ1bSSRcazvEbh8ZKFs1AzE1uSkBpOHDoKgQC4yxxnT5Fxjl1E6PRDQjgeD0De9rDWXYn74Y3XN4d2CIwpkHvpzNm6Wo4SF+fc6nqnA7ISEuCaa67i/T4fbrv1FgC55rB508Zwx5134L6ri2PmBH0B2bw3XWHGlCTyvuxKSsBlozNM0YFAdDqAZzafk8y4l/hiEdRGFLrP1uJS6QwFdEz0QIDUQ1YLlFZRKr1y7VWhpgmwd/su6IsAMVIjBgmB9CXIPVwRrDdnAPxLeA50F1VCTh7n7847M3E32vMyY1o5a1I6AoCNcX1fu+4Kxm6g56AizmnGOBqXIgHUyLVda0cTv0/n/r1B2bNkXymEWDYAW6FOIUQSjTxXgoGCvauWLkd9TTwWc/g+iCNjAmfyta/jmrrzvvsoID8W49VycEYkMTcY52fEmmO4E1ItnXvw1a9+P+RMHBc+cPe9oQeVdhHOqB5iF1v4b5vpldpxmAhP3v/CiQCLzUYxpobTfcwvmQhDSqeHRx97LcwoRsW/eEyYCVH2OuIMGgzoklnLepaDqj0/Rls988qbgVBPQHt6pz54D89pH/0Ay9kjnQLQA0Dkwjzz7PM8j23hZorv7YNJMJKSsUFuT9hKp88xxsgCOjXsAniT2KWbb7qeeMD9MZ7RZ9W5XgV2Bc/eJNaprQD1uYCxrikFrMmC30XsxYznOUVHx4olFLBnK/iA6GV+XIxIo5tnIZG5rxYHnQIS1e3XXn89Tqoq7kFRXH8O8zqmM1ZPc79VlOu6STN6jWu9bduWGFM2lvtVB2Ccw3gzfky3HAtS7AExgu0c5NvRo+cgMJi7MgrCuY7+cKSmKUyHvDpVVcl+5kz48pf+Y5hZyrWprwwZ5P+zoIfzEH69zR2ITVrDVvpY7ALJ5L1JXPQy+H742Lbww8o/Die+czxMHM+YIS5MsuwUYodqxnMLopIM3Eo6YKaXjnQnNXb0hmO4NDshCGpxJDcgDJHw+I9/9Ic4srLDczhuLeGWaJxC39pLr75G38si9qM4FhhXzhuKdW6/f3b49lc3hrvvvjvOWc4rru26BI4RMTUPR7JRRHXsiXR6HYZcbYUU0T3msy+AXFNTBZG0hZ6fxfRflMV50YeqFtfz5AnTw1uvbwmbN+4In/nMp8KLLz8Vbr/zliiQcL9nH5RxTd5zxRUS4BISOjF0Ue8gPtDnroe9h2KAAQh6YxFP4/hIZT4xfi7fom2uw0FI84msGx2MGZ1JzXzvNoj6dK7zN744LXzo/zoSSSK78STdFIvo5tXha+SU2PKIMIMyca6/+3Rfi6R6Eet/D0RZbnZqBL69Ru4jBPHL+LyRQnIiWdnHVLGvzOG1FTGuxc4t7NYVPImfW4YTzAjASuasVtb5mcRG+nr9czdjXqGAZzj3qMUQkXms9zW4dgqIilOsUQpJ4dzu6/deGSOWSVyv+/UKnCxe16txWrm36mTcFrCeKRQyznUZXX/F40qjaMBYTZ1r9axVRThvuu1f47W63/M9Sx4bX9fMuJK8MBbL79fNXnRc8XiITWNgaczixeru0PFmCXvs24iOXUhcxpMkhnvAi8BBqtFSEDh+jfu2Ebc+zhEdLYylbn5GNnOH648xpf5s4758z+4hddX4uQe+hfDjbb8kPyI3YCwWezDdH87TOk0tH3cdtwtSl4zfR2eHUYU6g3xGYh8T40hyxmun60fRgNfV/6aDtanBwnneHWMtCxGI5FQd+4q2ZkRvgf3IYGaYNXVZuOfOD3FGcnyzhjFPxngw9g9ehxGhzigBEq/CBbDinUCnXwTLePcB+Pc2gPiLXKt343Pf/et/qa96lAC51Cs4+vW/ritw6QD6aAfIpT3/owTIr2IMvnvPz69yL/H/fpXvQQLko//jgeG///zM8Jv/E5W00TqxBHmkELmJQ8w8wOF8wIhNZPRncDiwbLcNQGLWzMlsZNm444aeRhSHIOdYDmHbN20jgmMoFoPX1VAkzcF27dpVHIYKOQujHN13AlUnxAgHgkoOy3ehRFU514GyXat5O0CkYGURimvB3MmAgkYCCdSdIM7h6JH9Uel97fU3ojwGzEfxuAAVmNm8myhobge8KqU/ZBHAhC6MMYCp8wDidTPYO6ECtXwCCnIOt00cPAsAShYCSnlA3YQSPXcs6kkcLAkCmTgIKiAxVI+Zm2+Ey4zpk8klPwxgNyZm5Ns9UA9w4EH39ddej4Xet956W1Rq/t23vx17SYz1OIySeD7XshmCIZfNvJnkHkoEwuxA6KM75VjlOQ7lqMpQMOcUFEZgZzFxCM8/SznpmVMQLtcA5IyJB0oPiUYC3HP3XRxyBnBNbOdA2QRJsza6PnQKqJTfSvzQeuJe5vEe9wA6tRCtYZm8cSQVKONXr14FYMchHHJJF45K74UAEh5e/O/mEN+Ac8V4HRXaRRwkSyBRjEc7zoFRkGQYx4xuja07dtF3YhZ8XsgAzMlDkShBojJQYFoA8Gx9U1SGGS+SiSK+hMz4SSWUOlIunOrJCDDKKeLHTzxFcfitMR5sx559gGKTItiVyOHM19sMINIHcCypcfvtt/NajsZy+8FBIs6IDdtF1Mp5DpSXrVgVju8/Qn79ZFSW5D93dEcgfQH594IkniGWEVPwJqrOuSjg32TM9HCAW7X2ctxK++J78aMZkKoFQu8OiqzHELnTTMxGD4rMHJTtzYy9GtTeqRQDnzpdGwvaE7DvD+NcsGS6kINeP44Kny+z+T1YSoKMlKCPHILd+AqGCEqr1hW0UP0WCyc5jHrglTDL4rB5obN8pERUCsO+Hg66xmHZCXIxAis6QGyhvhiB9c8IkEiCRAIknnoj2aebIhvQwA6ZYYib8yhSVWbGCCw+Jx3HTQrEpGPOQvb1lIA/RhmuwO9iCLsWwKfZOEB6cXpIfoxl7ugFNFH13406O8uXw/tqQw1YB7HRBhiUCZg+hufo1InjYRWEVDJEkISekWVdANo5BeNCBWDQICf0CRPSKO++OSSUtIT63Tg/AFHOccguBKjI4Nlzzmjj/qZynd5kznqAYmlP7h7Cx6NMjvE5gPsdgB85FnTyGoe5rgWA0k3kim+lmHr5ipXMG4CHgJgSem/QYyDZuvLyqyE7KJQ1Mmr/dhTqITzwwTsBCQBQu1piJ0obQHImavChwWQAktrwxta9YcrMBURp5YRd+3eHy1bjXKCHQ5JRAG3TW5sAMOh44R5ZRj1r1pxIgBQC5guIGhfoM+R1WrNqCURhMvEQjbEvRUC8B2I6GfCyFxDoLFGARn/pzFiz7srw+kYUnao+JW+I9moG3ExGudsHqCJ4IUghsaKatx0CymfU2LtOsuwloTpQ0M5lDtJtZhfDbOIAJRws4DVXXaI4n/ly4ZLlsb/gC//uD4kkmRP+2xcXhf/xA8rnuR6CV0alpUGeGNEkMJ3Kz/A5sAtkDONjkDknG0JqC9fi/nvuDd/+u78Lt992RyS/91Pmvp9+JlXTZ3ADfOa3l0CAELMFeVrAONX19dW//IvwUYqbE3jehnFmbKVXoIu5wage3QQClnfefhtgS1WM2/rJk09GR5zzkMrtGFfF82PMlZ9rD9KLEOoSy2WQJiBToYq1p6ujNUyfWooCmGuE+6EKMiE3Ox8wdD9RQksjOZlHJJcdKsZ1HANQTKYsfR3j5vHHn6YcfF4Y4Gf18dw6N7tGSDTNoGz5VWK47F1R/f23f/vN+Lq8fl4fH89a5vQ5fP1B5rIJxKgMMQ/qoIwgtB1dkEs+o9EJgGLWuLpUrr2KdK+tEUbxGfdGMZ6aKT8e5Ofbn9NBt0MjQPH8RZfFQu5aCUee8c2Qd9OnFoVPf/Lj3KOu+Lk7thDj008MG/0xxstJDC9jLEs61FSfCffde0eoOHIAMLseF+DcGBFzAJfDHsQFC3G7SEC5Dvs8HgFUVz29lbXrhptvwvmQT1wdLjKe1wKYzjV0aJ0h5qoRYDSL9aiPuamTtXLNmjXRKWf8jkW8grvHIFW9B7pGLB22k8Xrkct462ZPIfnZB1jZV9cUY9U2cR3/7E/+Q4DxDm2Qj63sKdJ4Dl45fCKcqIKnhby866ppoRFHX1PDcMgszw8dGWPCufPZ4Ynn94cZE5nGuKQLF5cRWlzragAAIABJREFUwzk3bAAgnwFQvox9h0D0jr0HY2dNHqr7JDugFs8Lt96yHhfRPsDDkSg9n3ljO19+5VXIuvGQ7VMRhxDdyHsXeFU9/9NnfxqWI9AQZHbfsfwyCuGPH4lq8ClTpkWiuBkiI5H7JeC9mzVL10cqe5jZjBf3SgpCoigDl8u6K5dTLF7LfoE4R8b/ZXRgGQUkYG7vjuuOA24J3WGtzKPeh16uu+X0hQDSEyBTNr7xBuvqcq6pIGg3a191jC1UGOKznGAkD9/H9yD50cn66Fg7eeI095+1YTA1/Oe//EpoP58Spi1dFQaS04gInB/+7u+/ET75mw+EW9avCmMScbok9IWBE0fCMGKOPt5jKwTI3v0VuNpwxDGMO5ifSyCAj7FH+/j3Ph52fOktIjrHQtgTjYmYob6JCD7m4npiBvvoDtDJ+MG7b+JZohvk5dej42cCDqYXIaHn8PPXXL6a/qHyqDY3CssYrCnE4M1avIT970bmhULA68LYi7cP8lwByc33zQ7f+/pmYrPeH/cnZ+gCqWMd0fHgOiR5ameYUaAS3HWNLZCFc2PH3ekzlcTwbQLYhygYoGMoaQiX9fS4X2iFmOyiQyo9MSvshfQ5tO84jtU7wvMvP4nD6oPR9TwI4N/Gs3sGQiOL9Ung3Z9tBNE6iEc71Bzr9uuVIXApZt+WQTeIhP62nTsZc4hUINLcl3XiojDG9Azrlz1u9tL5eQkQ8exQosPBWDbHqXtD9x6SmDNmzIxkbCUkjIKNUn6OIiY7OmYzrxmv6GuyN6WP/VJeJuM0rgvGMAGw2xXG+HNv417H/Uc167kExRwcfQqL7J47B1Duc68DvZ51p4O9k/dfwqYFkkYSRKeOUUvuSzramsPNN1wbGtnjt9FT6JlFElSXtgITXR7xTMBYjW4NSD/PF+7JdELr3O6P7glSBNkn1kFA62BfAgHbBCF3wsJ3nmFjty4SMKXEb7oPy+Jso5vYOUtHiHvoCbgodQO1EX1prOzFsnPfs/s+I690+0qGX+wC8frEPSG/S4aMxEx1x+8pYd/pms3npzMHxL0g9989rxGSWn+MrPL6+jnO/dFxwpy19+srwpzfYH8cY8sQv7jhjnskvoZrpxtal6QkkvN6Kh8SIF4M3e46M31vxsM6X0iI+boG+TrJKc9qvkbFUz4nOnJ08ytQGepHiMK5oLhwDPu+VCJTdzJf2NeE6z8ZEi/khc/9zr9HjJKLQyewF+W8yXWzfyaCw36MEiARWxglQN49IOjX9Z1HCZDRCKxf19j73//n/irA5/c2gfvuzx+jBMgv/5yA8xFBekn7l1/+h/9/+sp/cwRICH88/Jt/czJGRLWjtssEQDDqRku6nRMqYgXbdmzbFmNK8tncN5IFPnP6xDAbEqS7ncx7lOKlHA4TID7OVVKwjBLZOJsUNr46QMqI0Mgh+9/+g46uBNRUlRAbkzj4byC6YsGIOp6feRCnQg4bbIGBEg4JxsToIDDXXlC4gmipF154jvLg6eEKykIlPwYZUILvG157Izz1zE+JtLmcA3t/VDPHEj8PZRzaYrk6pEMJCvWD9HkUA+SPp9R3CFWa0TfTKDt85dU3keGnoyZDWSmYxuHAmB+VwGML8mKZezmH1e1bt7CBHxumoLh0OHvw0H6u+8PyXIHE+yndfRKgrQoV7AcBYZ+jPPN9994TKgF5jxzYH/sRppM77WGojqiWzFxKUdt7whaigYYA8Wo5vEvAlJWND6Vkpi+g6PMMhFE3hwjJim6UfldfdVU81KnUPgLBshjiIg8QzZLeLr5WMmMuGdZ2jRyj6Nhom37UYzNQzz5DL8j9KGYF145SKCugLQB45RXr4oHPg5nqOBWPx/n+Ejw9AKgNOFdW4x6RrLoYdaB6fdHSZaGCGLE088cBSYwdMuLDQ6OqtWKUhioP04meiHnLlAk3VleGK5ajqgRwIMcGlwBlkoB3xhFkAdi2AXZ1WArNoVFFfifXWBeL8TWnAcenkgcvQSZom0Kh4nmU8cmQKn09HYDiHPohyI7hMNC1MEDJNDWqYTIAsxEGHsxU5wki3oLaeieRYbkc2Ko5rHfyvucsWBj2ErsggDyW+1rJIfwW3ErttWdDd1sTh8V+AMmZkcww//44papr111DVNt+3je2fc6gFt3WccgWpBvkGZFcNIfcslrjWpoA7yU87B8QJPHg28CB2rGey3Ogkq5QAApwwIO6MT86HiQPBfr876otYwE6z6sHdv+s+tcicMExwTifp5Es5+HwRx8qCX/yD2fiv8doLAgYO2xUCQpCxBM/V2qkvNpSdMBAY4wYJ/pF7DyQaNAt1s+9EmhMw7mjSyQJG5iuEeOz0kEHCxiLqtBV3+cwh4xFYZtM9Jmy8kpcTjq8WiH70gAlZqKuPU08yCQiw9oc3wARFcSqJWXkhjEUpb+5bSekWh5k19owZtb5cPxNHEqAEOmAEEUAbY4pAeU2CIGlgHdes0cf+xEH9Ry6NC6DOKEAHPB7P2D1JDo0fA2d3P9axvFkng+B8Q4IxX0UiBsrdsPd94U2SC0VsB0ARHsB4osnTA5HKwF25i8kGu0MWHJnmDlnEj1Gs/g59CkAsgwDMGcQ09DTPcTntIWnn3slrLnq+jB11rzw+E+eDLmFWVzIQaKwrif6axO9J0cjGC/hIJE1eRJxdihS9wL651mUDNjSSuyMCl/YmjBvBnFxBN2nM4ZT+GgA5M8nZqgC4mM7yv1hIjqcEycCjmbz9eX8/hbEbhbgKJBwyOU5VK264eVXcMONi7E9EQThrgtSGLfzj+AH4Im4ueOKz0hhPKSDpUj8DvJs61LJg6hNw53TwHx1NiqC28J/+fz88NeP0KMCmDLCrfn1I2NK8mnA/hUjk5iT7c4wtk+QXieLcX4WB4tzeD2efPKpqJhVmVuPcvszn1gY3tzRD2GVER1jpTgGvv6Vr4TP/P4fAI6j6B1KCAePnIigXjc/pwdHhD934XyIJeZPo89WsXacOXw4Op4ENQWHLhYKj+eabIdIt7h1JWXofcwFvhg3lpa2tjVboEvZNQ6v/DEUuKNeHcClVt9QF6/RXObpU0RgSYBIRt1xxz3cp4zw5htbYsxMHc6dPObUMsacBcbHIQGWokxXadtDx0gq5Ipro05M5+sEWKKTzC+CrZZalzEG+3FyGDUyDjdeN+uT818HhKOEicT3iAKa+BTWX6Oz/PDP0SXFupAHMDrM2mBXSAfjq52onWyKwdH30vd0NEazGQV3BLLQCKnPfuFzoZl+A3tRHn/8GQib+aGOr0tgzlgA6WBUn/NaDkD/bFxK+axX3YDhdcxpihR+8twLMU7OmaUIYHEGynejnXSmGA95BmLK2WkpEY01AI1LjGrkdRo/41pfxvOxjVhE3ZS9zJkqt5cTK6UTwUiY0wC8EiClPOMzZ86AEMDhxdyjE0cSRKC+h/tBoAol2EMQbW/S+TCedYf+mJ6E0HTkZKhh/q6tqw6n6ntRq+Oq4HrMGj89NB6vCdveOheuvGFGONHWE/Z30RFCIfqpJqL6SLVbPHtsuGn9mrB321u8no4wYcps3k89anqEFpPzmXuW8PyvC+3MR830w3R2EJmJw2DRokVxvhIIlZwRNK6G5LL/49DhIzEa7XLW4p3EMErcSpiMZ++STifLpjdejetDEeuSvWoF9IcoBjgFCD2G6L7qGsquHSMQVJK5EqUv4KKaBri/dAE9N5D3u/i+kwGls3QBQGyoFj/IeiepNAHQfi7kFRN0BEl3QyYcxc3wgQcA+QH1fW5cCoxO3YzAwv3bdIgC/13iegLu2zzWtC6ImEiGME7exGm6duVaSOY2SJ7z4flXN+GcORBmLl0ZBiDV+9gn1CJOSUk7Hz7/6d8IS2YxR7fzTLU1hA5i1XJ41vfTZZSTXWJQY+w0shvsLGSx4LugbBnXqZs9nmKB4+wVyXkKy1avI/KpO+zGrTUR9+hVqxdCjJ4JDz+xISTZB3X5VWEfeyNjyu57373hkYe/S2zefeGF53/KPiExjqlpCEY2Qg7ZuTK1HPcxY123TA0kxRH2Tr/1e9eH9hq6o1i3BP5nQRrbiyGoLQi8H3edEaBlOJSz6Hlzfn8eglWiMp8ehJwcoszotltIvF420bI6J7sZS30dkAGn63FO0u9RWEYs14Zw6Piu8Cf/+T9F50cvfSgW09chKmnn73ZpTWH+fOGFF8PvfeHzkTQQvN5P1GMewiU72KZAXBpZWsHa6T5NEiQRR8NOemLi+sBYes3rjACgGbFIKvdRZ/Vh1inHWjkODMei/W6uue4Tq9k3pgDQN7A/MYJTwHsx5LF8q/tE9zZziUTVjTEWxVQvBKUks/8ukK7z2L4Nx9pIN1J3XL9dF3W09DJX+ZxIAo6F0KpDlGCcIEG2UShUcfostzqD56iI70d0FuRwHWR5MhGesxEsZXAfe3Ae5rIX8AySx1rqHPLMM8+E2yDGFVxUcy8lAbdv3xH3ZvMQyCi8aoG8c1/25ptvxnixq66+lr3d+ShSaIWckYhRYHCU6+kaa9eYfSjD7JmMOPS6RGKHNVRiAtNiJC/+sXxcAYvxcyNil0hkRJDfZWdk3bn4Ef/tbcfYeJQeeRR/9rsEyMV/+1nclZ8T3QI4P74J+fGxNznmjMQESx4bGeoefYB9W3SesF6M5Wxk55iihfm4u1ynjULOgWhzjT5oZ6CF8LwnyZlpkL+6ZNy/KkKZOHlyHPOOBecwyRVLzWdOnxsqcPPnMz9LgOyHWO3HnV1SOIHxPsT6MBEn7UD44mf/iOuUymvJioR7GvfXPbDX55J+XWIE1tt/9r9EQLwTAKVr55/cxH/2Zn4RAGKUALmkkfCv8IsVyv16X/aI6ejX/CJ+vZdg9Kf/q70CvwrweZQAuZQIrLcPnX+p4+fnr3/vfP8uzWHyzgP70iK0fv0EyC+yv3jnq/GLfsalO0B+1a8/4SN/9cCwih83t4Lgkh8C/mkcLjsBGIy/kgQxKiMTMDObQ29zY00kP+bNnhI6AYSG+7tDGYRDFgfd4+TZo12PRclGqQiO5hNvpAK4mziZ3oFUHAz2fKSgNCWOg0PgZIgAS0yNxMjhEDEdVZkdH6rJ/L0M9f94gBSB+b/+ypfDPaiElxHdoAOhGpWaCrVC8q7fRKndAUhuifV4FHgq4LZYwMzm3MNaOdEaglPHDh0IC2ZPpxiWvG1e15V0ZVRX18bomEEilTo4WHZzmOzV1q59HeC2CBBFkFegySzaafwMiw2NBjPPuJDommIOddv4eb7O9wEWbKFkV5eLZab7Dx4I77///nAKwMsD7hDgjODnlSj1urgu4ydOCfuPVIQ6QBZqVGL5s8DQ0mWLYw9IJmDi9q2bAc7KYqZ3Awftu3F/7LaQE2We6sCzqGU7APSPHydaBbDoMCDfzbfcxNdtjYcRd0/GQhlxprLM+Cyzgy1rtBh4GvehCDDG3GIPa44HAUAPi7PJqFcpfZSDz/XXXkc2/Ll4INmIalswphswZwZEVaelp1w3lXFjOJxarmqJqvEcSRxiKoilUHGXiLMgYaA7zCEyJZtc6HQOqyVj8wChm7mWqO9i/0sK6uGjkUgYAtTNYEwJJuh0UO3+O1/8/VDNwbMUdV1bayOHSOKQKLksQl3WgNPGHP7qqlrecyEq3jaArQnECqfFg79xWo888ggkCqAE16GF62ZnyTmAqOhaUaGr04GxZbyDyr7VqF7rKk8A6lg+zsGQaDcz542BOH78JPE1N3FQ3gY4MwawAKU8CkVLfnMBfXkx8UBZYP44B0xjdnRgZABAOcZU/2n1T+H1CcCr2PXwmMPzJ7AQyyq5JgKk0aUVwSnjEYYi+WG+vn/2IGv8hhnzEim6bzzoeq+GdXHgsvnjD5eF/4JCP+Y/8zWWWtqlYUSXfQExPYu1RuBYgsc/+2+6RWCEIlniv6nkHuYKjagEAVj53j2AGxMAQLNUYUIwgD2E6RyGHXPnef/ncYqkA9jGuDlcBBlkYuumGuK9p+mMAVhRva569g2AmDQU9nMXLw+nKZNO5Odefc2SWFTq9TMewcO05Jwgn7FOPZA/WcxlRnE8+fSTcawVlwBc4V7wGpwh+mUO+d6SMscY95MhII9DvBajPh/HfFPHWN3w0is8W/fynANIo4Q1UusAz9IAiuVWANNhXkdlVUUsNW/rbAh/+Iefhzw8DSlK4aedLMiTDx8CtKavYR6v/VWcGB/+rU+Fv/6fXw5TZk0FKDgcrli3FiK5lj6b6vDgBx8Izzz9FK66WVFRa2n066+/hdPltvD8Cy8DXhFlB5h5HnfT9dcsglSCrIAY1onTiTpSQvAYMXGHiQzrYcyZ9b6IcuMECJJWQKzTxIVMJMqtic9tZ15rBrA2MkdAy8JaSUrJMlWrjj+fe0GkkdxvssO5Lz77GdznTD46+XqfQaNARsrVyaLnWkk+CX6YZ/4HD5WHv3mMPgZJMccS30eQXyGpjiJJt0SdTZAURqdFZxNjvBSC5ijz4rx5OGUYv9/77vchcOkgYTz/zifnhw2biMOAhcll3p5E7NQQYNmTP36C+3UfhAykECDLl7/6jXAX8Xk/fPTRWMC+ZjVEBnP9cnoLUjVB8KypirZkfRyAXg/rjmCRfR+COZWA/YJAawBFLyBRMS8+C4C/v6cl9km0N3Yw19DtAwnSiKpbhfz0mfQFMA+V041glOAeQMWHHvotgMh6nqPU8BruuFQIa6N08gD87GY6sH9veOB998frPQXiw7nbzhXjdCy6biXGUaBQcKwQZL6deDXnDce/gGwSc4HdG5K5/u698xpfJEEkKiVDJD98fLt4Bi2kTwLoSuF6C2hLgGRBNA4zZzU3mc2fxHN1MuwFDMxjDX/owx9EkX6Ota4rvLVtb6ggOijTHhjmxXxeg/E/r2x4IVwH0J/CvC5J1sj7t5sokfH0+NM/pQdnHDFhE+L6Yy+Xc6CKZkl+Y3UO4TAq5/1fhcvxJGtmK2OxFCB+H+vmGvoozvOGjJBpISrM+VK3hDnzznWCjId4PmM3BtdXwsO9h2RPF4RQIX1ErmlpPC8JKJDrqnAilOaEZtbXzAH6DmpaQxP36BTP5clTbeH2W2bx96aQk5QbkrpSIDeOBpaUUL54YdhQPRj+4keHiLYKzB0hLJmWFT7+/lvCmYNbYhRfXVdiePrFZkDzgPDhPu4jBADij2YIitcgPMvKx+EAmDoS2cacWMd642s+A2HfhNPlHAKD5RBvFqjfde+9cf523dPxojthsM/oHN1eVbHnYUL55JCFovoQcWsNKONX41yU8OxlfvC/z9DtCZi8F+L3qivWQBraETCIG3R3jB8S3DUWSDGD3VpvEJVnF5Brqg4Qo4uMxNoOAbVs6ZIwjrVZci6NdekY90Zw2nJsx6muyuPcR2NyprLnitAsKvWzzDV72afcevOtYaCrP+7/XqV8fNNOSN6SSaFs5rwwduLUcAoCaOuurQhLSsKf/YfPhb7Gs6EgAaKupTYkQIS0sEfLIYZMcvkiwVMJ+F1Fj1I64LUdJe6N7IMY5jUY67TmqvVhMS7Q7z7yI9bQvvDg/bcQnfkjitQh0GsgsBfOCetvvDksQ9RxqvJkeOyxh8PHPvZh1vVG9m4nY7m1+wLjjgSDr1m3hvhBnhnmum08H6679/7GirDzVdY65j3XIIH0vURkCe7HviF+t7MlBzerZP6Bg0fCm6+/EYnOadMmsTep5kr1hRXLFnBt+0MiooJa9jeFxLH2d7JuM2YP70c4wzqVV5AW7vn0J0IH614mpOKOXfuYe/ZDOFwW50jV98bx+b2beA/2YPSx1+xDvGP0YT5CErvJBnl2p7LWlOKse+nV1+NakcU+6yxOaMU3dXSv9JnExdqwbOWq8Drjwp6PXIh6xSzuV4w11YmsQ8jehwjeX3B1zMYJKMFZxTPm2J3MHiBf16KiJObsWLzN8FD41MzY6TPmiTlqPOOukrnZMZvIHCHJ18oeyvgjSZHSzIL4d7umJHIsp+9gDjBOchLv2V4859JWnKgDuNaKJJggXXQOO7ePLynnmWuI8WRG6a2mQ8s9w4CkPnshnyv3W7pNFI7oQmyGODoIGXyGezJvwWL2bDnxzOEe13XP11APOexcd565eZB1TZjE3pWLBIhOSyNM+UERP3g7kO/c7sdFJ/DPI0Cc2CMBeYH0uPj7iGvfPdkIAaKr92fkyAXHxMFvLg/zP7457iUTdT3qBOWa+hp18SiocV7W5XQC51Ue7uYpiEV0BOuqK4cMTGYOTWOs1DC/+56MQfOZkzCSLNzOc37sOJG13Lc57MuM53Pu0Ik8kbkqLSUz7tmgeqJDsY6v9Zpkp+WE1sZO7tcECKsx4Xc//QeI8CA9BnAL44Qaw7OgsCdW2l3Kr1EC5OdevXcicC5dvfreBhAvZWi9+187SoC8+9d49Cf873sF3hlAf+f3/t6ev37d8/cvAlCPEiDvPNp+1Z/xi9yfX/XPjhtfU34ugUD/Vb/+hIe+/CBiUIEcSutQnJ5DkVnCodcM3iaAlzSUSSp1zRsu4cA+ANnRTd793FkQIHz0tNWjJoV0QDmbL0C9c29U8o7lUG6mP9rzWBidiDK/B2S/uyeRA5GdB4KxAcVnLcrOycTdnI6KQ5Xr5lsfISvZ2BYJEA9VRRzcUnl9BwCIBEdv4jB9ApVfCiBcDQf0cyjyurDBWwA5HnWtCjOBOPN7JUMEa83RrifGaFwROeN8tPGzkwRseH8qrHdRmpmAGjEBxW43h0nBFU8RqgvHAHoVAqycrKyIwIV52EaCWCJbi/JvviAsB1+Br8OQBAtxtohE6Q6YQfyPEVgW8dZzILRvoA018zFAm3XkhmupLyohOgA1cU1zZ2gnN/4s0U7mDK9YeVmYi9NgiDgGHRqZvF9LelW0T8DZYk+H6ktBM4t4d+3cEYFGATAPM36OIIuTTS+H1ol8Xq6qPsigs6jzSrhvunssJb766qtCLQCM/RjeH0kxiRYP8XZXqD6pJSJh9erV8aBp2bsAm8CyPR9TuSZeM3PEBU9SuB6lZRPpCkGZitK8qpp+GK6v8QIVxw7RxZIRZlDIWkxsTCoESCfg4VjAFEHJbvPaISH2AezYA6CyvBiSS3Cji8NvFy6d6667Ph4c7aTpIy+8u6uVn5MZSlBpdtlVw0G3vxdV2djx4eCBY7EXIZ/Du8SSIOsKCA3Vh12M/4kcnisAxwXZLVzfuXcfkRFl4QTAhy6Q2SgYq/m6fA79ORSf9/SSgz53FtFgpyIhYZn1+mtuAEDayljHrk9HgPFFHob9XypqNx0TeZBpEk8quo0s0drfyEHasSqoKSGiM8SYBgEEVaSqpFUIZvFvRlNZQh8XD26yAIwqPA+zshQqolVh9mJBiRFXPIt+qoCD/xME/ZOPlIX/SkeDoKikioSGY0bANR6c/d8F4DoSIBc/+PdECBB7BXwuhoyZ4Y+qTGNvCM+6RF0EGwC8s3ithQAm5Tqw+MQmVOFjULieJrLElzsFt4OH4YWA3QOMGaYJ4oYg3/izClejjAIH5rQciAWihMonT2MsU7oN2SohegbwZQsRPDfccGOYiKtpEz0ARm2U8Tz08Fw+/+JzkKTHUfQ+gIOIbg2jQPi6ZF5LDfdS4L0fwiWNU/UY1eAAAcNcj6dwHZSXTULNvyC6LOpxaAkCHoCgLCzFdcT4+MnzTxOV1hkm0CWw7LKFYTEkZ28d3SqAKGkAIptxk+lgWX/DzeFbf/+d8MnPfBaX2uuhCJXykWNHAEBnhNMnT4SHfuMjoRlwOZnr3ch8q9NhAvEor9IfoKPo+RdfhcBK4uc3h8vXLEPRms99Q7nP2NIFkkSmu9FkhyEKo/IbMGEGRfCzFi2Nzobtu/fEyCs7eSy6PgWIOMT9KxMsZAwOMQnrHCooLI4AnoCUALPP/EXyS1eQc2AqHxJ4Eq4+5+k4EpJwgdgzoFMvOkkEVxgLX3hwPC4QgEvel3OEvTWxxJmvyxUYZAw7H2XZN4IrIzX2zgxHAreGee7yy9fFOeORh3/I16pOHQqf++SCsHEnr5VnfAggv5g16yzzXxvXYg6uBImiHoLYX3r1DSKwBlhnOgCNJ0Lm9oTbb70Rt0xVGAux2M7zJem77sor4hqXwfe3f+M4oNhK4pxaY47/YJiJ+8DnQ0W5pbX5dFwM9XdEB0xuzlgif1p4vxKHRn/gZMFtYhnWFDpwzgJoq5ReuWIN74dYGiL7KpgHcxmHbaiRb6Kb5qe48CSDruZ1FEDSNfI1rcY6ReW4jqDE6PTw53tfeiDmVXtL/Kl0tzzZjobYayPZyHNoJ4hz9whINqKo/tl9lABhHclHDY6/MWRyPwchHjspKc+k02OIQuoEVLe93ZZZ10YCZBzveR0Oqk76stpRmx+nF6QTRe5p+yK8Lsxpc3AZLiVCSHV8K9d4PAQok3EEFk/zfd7gGU3kmUjmekxk3VJg4fpjDr7YnM6sN3FlCKQvAmTP4Fl8+tlnw3SISoHVbDuecHXZAdKFS0Cg0uuhS8KIp+k8+yfodTFv3tx948N6AXyHmEtcp3y//cSwQQUxJ/HnTpyuRMk17qYfYTibXpNqiNtensMzoa/lbLjz1vWh6igOrw5cdOTS10Oyt1d1hAXr5oRvbj8bfrAJ1T1Xd+70jFCS0hOumF8c1sweBwHSFr73kzOhujWEBcvywzoIh8y0obDv6IFQw56nm3Fz2YqlkO6TYq7+Iq6Z0WVjGBOt7Es6ABlPQb5lE31XxZ7iRvY4AozFEBTHiefJJYazuID1B1D3EA4xY6/KEU4oDhBU72fsC2rbl5bKs9nH2JUkkhSvwg0wZ9Z05jl8MGxCd+GezeE5NIpN8YYxOeeIr3n55Zcppr827qEO8Iy4PikQqMTZocBjBo4yFxTJ8hPsbdoQc3gvayAvVq1cGZ+dbsZsmaXX9lExl1RioOgHAAAgAElEQVQiVLGIej7dSu2QNO2Mt4ZGyuY37QjJmcRzQQrMX7Uu7Oc6P/PyhigW+ftv/VWYOSE/ZPa3hvRBQO3m6hF3YjvFywCi7ewvWnCGVuEEbSCyTTJ9PNFwPRC8B44cw2lK5wvvPxN33GXssU4BXo8rBrzPT2YvdiDsPnw8wK7T4fEBFrD0SCQ+9ZOnIHkWEgu2mB81EF40lo6xNx4iLpN7IhlcikhDV5yCGcuxJaxnrsAh8AwKeQgliRgBZdds13ljo5azz/AZ7Aewt8/q5Kmz8QywENBYom7DS89B0mUjhsENw76igPvbyL0oHAPZ0+Lz2RM2PP8aDuMivmZG/JoM9sY1rC/b2W9n4thKgGDVqSEZcYp71QgBsHrtSp6NKezFWL/YI82H0N3yxlvsTUb22dMhx3IgPV6HmC2ENDcG64x7NPaYh+m/aoEoyWBfPH/R4rCFuUDQfEJcN2ri/tO5RQLt1dde4/nqjwC4RHokGrj/xiBVEp3qmqCrYgz7lxTmhPOQ53WMd+cuyYY09lQ1kBHJrBElrI+6bSU/FKMYA1uLWMV9kYRFWjcxTKwLrlVpOGl6mAe6EN/4fgTb7b3T+dXGXripgfWHZ24S81IZnUcC9z3sB2tYJ3cQvSRBJckqUTGWrzNKTvBeAdMC3NRGxXbEmClcNBCIEoy2aCjIGY9YIjoeIUBSeNaG+RzXHN0ffuhmMc4qOjvYW7mexogqxmfC20D4tx/oLhIgHjz/ievjbY6QOJe/7QD5jyTHyLnSc9rPHCAeAi44RA5+Y0WY/4ltjENiTlnbnDsG2BO6d7zoAHGdsatrPM7Co4f3R+e5rp0pRBzPmzMriq0aWX/yeKYk+YzwVEihcE3Cw34W95579++PxO0MRFP2gujOc6/qvqYZYs1eE3vE+lj/65nnehF3pCVCHrGFSKFDrzi/DBL6fWHCuGms3Yg8eOYL2cMbheVeM77BX/bXKAEySoD8smPn1/51owTIr/0WjL6Af8VXYJQAebcJ7F8EoB4lQP7/f5R+kfvzq39170EC5DcpQXdTrfJf1asqs2LKYe37MJZkSOAFJWUfG9tpADsDAM2E34SZ08oonCxA0QdYm4RylyiSdACwOrL6VfTkcCDNBmgfQi2vChfZPACrYFIyQCS9CB5+AFUyAD8GAFLN7E+0G4ADhS6QPKIcLPTtZ7PsocQ4h4lk7HYDrqpSdgOeyCbbg/6W7dtj9NJJAOwpgPButs1e1jav+tWN/SAHNNWKbsxLAZtmUMQ7QDF7OgeCfQAhq4nOsgOklix0D4NGYQkgcJSJmffiSqUcolraW9jUoxy+oAwTtDuBq2MRYIzqq1wOvUZGNaPmVH3ZQszJFGJ9XgOc/RBK7wQ+pxOXQwV53iqRVd4bR1RAzEsy6uWz5FyfQo1aa84w72cJquUSMqHtHxG8PXyAiCzIGYsKp6JMVL0/lmtvhI5RB8Z8Wcb71FNPxjgQY0KuRVVr54TAZTbXOfZQMLoFlFSiGsVj5MsCSByVXhJhgpUFsVDdQl/Vt2QvEz1QRX/LagAFf44RLqqWjdyyUNjr6y/zgFUjdnHYnbtgQQSPve47iBeaPHUmwN3Y8BLg9HiUZuUUoI+jrLIAlWwtAODM2LeSzQGWXHOeFwFTOz+MFxmLingL2eWrVq+NGebeYyPEcun8qDp7CuAoDdBBgoB7zXhtAjQeHkqKh6etZNePg2RahJp4z/ZtHNyJX+GgXcS9dLycszeFg/Sy5StDHpFKNYDez27YEB0A6666Onz3Bw8D8KyOZd0eEhOIMSovK+GaElHBOG+FoFm6ZAVKweO8X4pbhykpB6gT1DuHyj8V91CmRY5cZxW/3g9dC7o3PHALevqhWlJCRCDcaAazsOtx5wg0CNRmQDB4ryLQDECq4l4wWkdIOgCDILQRXiqAYwk6B3MXvXig5uA4AIj0Zx/FAQIBIhEwQoCYEz0SeeahfcTmPOL+GJGT+xecAEKIHiAldTjQG5GVjMVDok1wyHiubN6jDqccDs7m/Zcwr6j69n5Kek2cUEjXxzHIyFIO1lNwJ20P8yEUJNuwFiDP594xZlX77cUlMkSXit04wxAh4yHTenrriY+6KUZkCYRYdP6jxx4Pn/rtT+P22hrW33QjpadnY+TH88TldQNKj4XsvOqqKyNwPcA9Nv7qABFokwDuWrm28wGiJF9bYs8NJayoig8QeXXvvffHGKZzzGle69cp1z7X0BmmU7xaVFoEMFYSHkNNPGPWNOLo1sVIoUTmKx1RW3FGCToOcH/TGB/jAY6yyF+vovRXYHwQIjmDPo01q5YC/CSjRj8d51vzwmfOmAMJpsp1ADDhKKRPC5ny5XTVzCMiQmcOXQjmYgPcZaAC7gQINL/cwu1SMvH9t2ael3au0WHmzjHcAwmORsaoeeVH+FwV9I5P59oswMIGrmMHc6xKcMEb36/31dg0y1UjsMKtN3LPiLp+wB7zv3WPSMLpMvLvlp2OjJ/z4XMPlIS/euRcjGiSJDSG0K/L4/oIiDqH5HHf0wE1zvN1xi8KXgmutRGf4/fdztwuGfiFTy0Or2wlRgP3y/hi+hiYy9olOXEmLl2yjO9JTxTk6jmI47/7h+9HEtPunIW4tKZAsmak8awwtw3xfE1And7N836W538Wc7Rjwdci4eqz7Dro+J7AfOucblSRvUu5WG+yMhLDOVTCYyhVTk/PhbQcAJymsJlnuZHXdJ6Mk0zG/hXMud/82tcguD6Oe2SQsVAXdqMK76E3KwsyfTHz4v59e8LdxCIiVSbyBvcAr8l1SgJqCg6+dPtamEt9tlu5Hq6H9kUZzaKjIQKNrEl2C0m+SDJJNo2Qo0anqEQeceBEtxcTah/gVx7xj7xDelQAnVgbewU6cWJp/OHb4jKgYIFrXwlJPIn5MX8Mr4O1ugVleD+AVAU9Va9s2RyGuE47D3SH7/3gTymebmAPkB82Pv9cmA7JnsVrEQw9wWs+TDQirEZ01ilEmEgv1gzIpU4IEF+vbpgKnJkpfI2k3ELic4xQ9GMphJTzWTlrv9FMA90tcb5Uqb0Gt8NJwPUZ3OsuonL2EtXknGWvVQ1xVjo3LYrXfaobZBCCoKiIaE2A0fzshNAOeZaUmB1efZnYSjq/CjNTw5T8pFBgzw1Om65mgNQGSpJZy/qrK0NfalZ4lu3N19/CpUaCIGaGsIoYrE/csyIkt1IOzrqekIeQoZPpMnts2I8b4sgRvg+fd/1dk8MigPBZxMnkAXDX0UNRzMM8CCFlRH86r9F76t7iJdadlashTyC6nnr6Gcj5KZH8z0eRPSYP1ylCAUlZe3hSiZ87g8MLuJUfyvPIM2ikZj77E+ODBDklQVybx9GPkcV7s4vhIPsII7DmQ+wbydPMGm2ck8KAGyDnJkNq7dy8GYCTuYKx6H7NCKExAOI6XnWX2ivxOsXsiiiMyvTvGexH7AezzFrSW1JZ4HQ+kVq6yAb4b4N2jiAyeRFyN52osb1HToVpi1eEYzUN4SBz76NPbgp/8AfvD59+iP1S27mQ3ou7KUAusu71VQKYEmnl/Cdx11DbGEHVZNxfOajEu7B97GbdyECAswAXXAqvuYcxX8KcMjTQFebSafOTZ54kGusKXCCNYeVV14UaCNGvfv0buA56wk03XhcJkAT2V0/jysti7ZpAFFMKY9dukQnMPcWMcyMKs3g+Z62G5DiWER2prsWONzsR7EYxJqqN/pJly5dFh4z7oZ37DrFO0/XDa5MU8Jl//LFHmadm828LWAN0hRITBaF5HmK1DeeqwPCh/cfCap6FdIREQ8wXVedq2VsiFGBwJXEtU/ieuiJ2CFID/v/FX/05eXM8j0/8KLrSbr7lhuhqVaghiSqxthxnjKSkkU7NuLsaIJLbWAO6+Xsd8UanGFcluK/tG3EfXstz1886sBBCxLlcEcdR9r7GbkmGjWG/aNyqgL9uLHs2JGP8XOefbMkh3hMPYozHK4J8EzzXHVPP7xaH+6wrGslnP3mG9VNiQpIkj+8tCZ2bkB4dgbHQmwdnpJvD2E+6cxDWuB9P5/vo+nItkZArZH+cxz4qxpbh/CmAPDrCOPf+uDZLpOpsaeKa63Sxs0RXm9GkRoweh+jSQd6GKMPScwmk6cw51Xw/11PdICmQMZ5dEjjD6HxzDvY9u5+K+yiZCF28ECD+8aLj4+1kxz9Xb/5zgMDvUvGV5XFvNuO3t1/wdVyANC4QHfHnXvizn3eYvg9/zfskn39BtOK6mGQEKnsb72eq94W/K4CJ5fHMS/04JqdMxHlJnGw5hIjPxFP08h2nR895ZxxCIrtmWlm3jHF1rklj/5rLmFb85Pf1nGa/mAK2+H75PNexcZAi9ugYOdrKvVXM4VhPQTQ03J8A6VJEjN60cMct72dfQKdLSh77B9daXp/FYaMESLynoxFYv3qI5r39HUcJkPf2/Rl9de/tKzBKgIwSIJc2QkcjsC7l+r0HCZBPf/03hrMgIQQgVTDqAJnEQbYfUFUVXx8HuUQ21XUATSrTcnPTOUykhomlY0NOOptaYlmKUPKrjO/ngJINkNJD7Mp5ixRjtrzWc5WpOhAoO+wlXqPiLIfEcrKYUeVh1zfr23JFc8A9wEtq5AGSn0Op5eb8rU1b+NxagLGy0M1mWqeBUUuCbroMPHiqujLmQaBY0NjSb6ObBIdaICPMAheE90Brh8cyCpt1geRwqPU9DgByWJLdglJzXCk5x4APAxz6ejlENaBWG+TwXcJBIAH5n99ToKyHTb9uiv0AW7MgG8x3zeVnm/9+EkBHndIslFOCUNsper2P6K5c1HvmkZ/lvzdxeKtGFWwh5lys9UCKoamzPxwjJqoKIM/YhaUoYj3M9aEUHY/y/RSOmGoOr9MB8XTtCNx56JT0qENhvx1wX6fKKYAL+z9U4qkU9sC4iRzjqymWrUWlOwQAP0J8AfZzH6q473aSjIsuH1TaRmbxNYKBAmm6hATftuzYF5YsWxFJklKAD4vujUDyw0OvAJ7EkznXxuSUAbKY0T0GdZ5RQh0obS1lffHFF3C2zI4gVSeA+WRUZmMgPgoLKJnmfghM6zjK5BBlR4CvMZ9IrV04QpavWB1dEqrybr7pBsDSJgDmcUQPdXDITwxVp05Edet5AK/WZlwVaXmou09T+lwQpnM/JCSM/LqYuXwx93wy40qFX5cRW4y9M9jza1H9XUYExD7y0S1ZziAqxviwPMrb0/lZ6ea9cJ08KI8rxnnC/atH5dlJrrHvv7SslEO6SnuigXBExIgaDoNmg1tYrjOjj8/T/eG9MkPZCCzjfyxVzefeGTXguB5knI+AxRBzF0gKVdYSILpFVA7754sOEMF7x7wAQdSDc7/7UEX/UwIE8pFDux0BRnB5D0cOVyOkx0j2VURQIyGV6t/JQI8OAZ4FPz9GG/HPsS+C+5/D8zEWAuI8Y2yY9+t84hyyf98u7m9GjOCRoLH8PIv5wui8XN5XAs9YDyCEnyuhtH3nPjL1ZwKi1gIcJ0ZHxbXXrYoEwyLKho0/KRk/AeXuT2L55m233RYmQzaqRj3HGG/EZbV7765w4403RJBVgP3Anl1hMkDqSVSJgvKX8Xz1ce1TeY+95o3zYZTNju07w2TiQZbSbdPOa1EFegDVcDXRR0mAYXsOQqBA1k2cRvkvhc9rVq/kOZ4QGgBmdRXoFoplrMSmXHXt1RBq9YADReHpn7wSHnjgwfD973wbF8A1ANwtkBo5AF8q7yVaE2OpbVHxBEDGCspqDwAsjQvXX38rDrUt4cor5wNY8joBuxIZBJkQdLXMjc0QpgITOkUKASfO4qIoAGjotTiVcVSFs0vAoxww1SgPxzq5FDEeKxMCxO4bXSIWKDuXer9Vr3rIFpB3DhDccx5JwfUhmOOcyaiI7iWJNktQJedGCJAREP7zD5SGv/4RJIhAED/PDpl0FMa6oYDkIyHbCyArAVLoWOfe6czaQWyGin6dTcbAffz9U8PL21DPst6MyaIziM9vNkMeEmjVqrWAXYDUlKk+8ZPnYyZ8mx1J66/imRT8ygizIZXqq48HeuuZfzuYH3JQN+eE71O4rktu6ZKlkehpYl6QUJYQdJ6SgBDwPQ0ZbfTQ4sWzIVaJxznFHDxjHmOxKHznuw+HsQDOs5jPWul5qGZOvI6+oNeIublm/fU8u9n8eSPPX0Cdvi/MnT87ktrzIJ+NHSpifpdk3oN7zz4byeYZM1g3uIQClRKlrnWKAOxRsifLa+t9KeA1SlYnE42XwXMnYe96M/Jr5B6IlMW5jt+9t0aaSNZl2kkUYw57cZYZxTfM/EFBOT0qRli20mtSMqEENwfEJO+rHaA5AEgdpsNrB0KJDW+dDWPoy/hv//2P47q2j3V1IvN3J0DpMM/+eBx0VYzH7ZCJiYwxC5f3ow6egUNrHO9fJXM6c6LrkPNiG+4fDbLH6Mm6av36sBlnoo68cuIT2yCuFtDLlJjYE+NrnP/XQoA0Mz+P5ZplQ+TtRchgXM2iRQujG1Li0+9vzKaOBUG+JMZLN2RfCc/bMPMdFC6uh9eicGEqwohi3EVtiBNSeCHnKk6HPiIpC1BL50NUVEKG/PmLgPfTM8PxWmJ84InmlOMEmQCgPYVIMIqX2/qTwnB2cTjW2AuYj5uyEBC4ShB8cvjM5383bNm1A9V9zoiKPyOZ657M/qQB0pOIPuZmRQU6CYohMlt5ph03yayBk+i6KsCNM2FiceiAwNFxJSA7cTLZ+0R3YluNIHUZc9YBOkSMK0LZEuOC3FelwxzOnjWDyBmeKZ7RVq7BbBw25Tzz7u0cbC06o44cikTGXMQQdqvs437NZh8xH8JOUto1VSBZ8HsSim/dbF0Q1xI3s3BD+Oynsh4YEzWe+ceugZfoWrju2mtDPeuu671OvyYA/GY6e7KJONyFO7N5EGImNTvsg1z7yldfDQ9+fE3sAplejECmke4e7vtwW2PoRVwwwPvukgAhus0x2UaPVD/AKUh9OH66huLzrLCYOeE89/sUIHoFZeM33HIz0YtDIT+1D2KTfrHe8+GZDa+HO973wbAX99w3/vbvoztn1YpldK9cHipxGj9KhF4XY2QxRfGFEPZTmeu5bVwrAfyGGLmVM6k9bHuhLq7lutQkNWbNnhndCvsO7IW4KoRAmhSvl24FYwhTUjMQzCyJZHA9LtWXN7xIr9ryMHXyBJ4LCCbGUYwaBBjuYz+aCbHbhoOsyKhIIlg72V+dOHmauQblPCXRDVyDLuY/+5iGAbAL2AteceUaxCqnmT8qieA7He697664N8jCJffcsy9ENb2iH4lxY5t0PxtRarG44o829xVGarn/4nXPYjzsPwSxxLyQxR7XMfIazg+jJiUkCyAfnP8UdvhLAsj5SPex5IF7JkVVdmTZU6GDy72JhLm/C8pLmLpO5bNX9Od47S9+nu5v90oWZpfzs3XouadvZl01itZ9sM5Co1slQHR7G9MlUSoRI1l1EiK2BtJrwaIlsbfkIIRfHq/7JjrgmiConHuewP0p8eFZ48Ybbww/xIHoe7N3z+gvXR7nWCud2zyD6KDsZv+WwBzh602BUFLU4vPk2unzcNG14bI4qAPkIiFwQWlysffD3/8lhd7FQ3fFV1aEmb+9LRIfR/mzv2Z/ats/OZEe+erIv1/8NfdT2//xLwpgIM/cO3quSmDNNt5VB0gSa72iBPttFCbpcp7FeHetPXnsMM89X8d8d/ase4226OLWSeLi4n2rZ+5wvaxhTfZ3+xO9Pj4T+a6nMXILV717Wv675w9Fden8XP5DHOv9nA+Tzhuzyd6xPzX84b/7U85YxMBmjcOh574D4QgCglECZOSWjhIg/2So/xv4yygB8m/gJo++xXftCowSIKMEyKUNrlEC5FKu33uQAPnCP3x62AOEG3ZBu0EUoYuJb2oBiPWEbwRWMQcSQZ/GeqzvZWTqF+WEUuIEstOGAS/Ph/EFECMWbAMsZeBiGERN1kuvRR+b3fOWo6JcNAO+nX+vBQxobelEhVUQARnB2ToARBVYyWzEVb2O5/Cv+rPESAMOHBs3bY7lhYK8iYA/Auxa0E2zzgYsyAL4Vfk2BmWsZeASAoJaKmKNWlHVJLBQCNhvXu8RDnLtRGncCEA2iDLU99jKgfA4h8pM+iKSjAMB7FbFpLJWAkWALo/4l0SBfoAj1ZDCyirLjLKySFRl/wjpw2Yd5eOGl18Kd951J+XuByO4fB2gzgCHjDZANnRiKKDIPgZ8raFQcR4HYuO3jnGAP4+ir5X3e+DQkRgPpiXdLhUB5UqiCQYAwq8jpsJYCg8S/lxLZa+gNPVlfqbuE4G82QBsAhNa1SdPngyw20rnxtSw4cXnw1zs6YKaDZAwxgbs3bsnLFuyBLUVP4drNgmQWLWuwJRKXT/aAfVrm7tRynWEtUT+9BNDo1KyiMLEWkonxwJ+SQb4XkXELXb10Gj+b6FgLKBNM6CFRMhPn3sOJ8fqcP9duG349ciPT0dF/mSIsV5y23WDrASc7oLESgOM3E9JeRaklM6cqYCDR4m58CC8Y/tWgJxpAJE4JlBHJiURccBr8QCbzIHp3Om6mBnuRz450dUNNTHC4TJiUrIh/XYDml1JKfJ+CI5FRHgYDdIOeFo8vizsAbgTTL3trrv58wEIuQZ+9nwiGeq55oCS53txS42URdqlkUwMRUY66mrUqHV1TVHN7L1L5t514jbqBuDOZrzokJEA6ec+ZqCa0+1xGveBxJ0HRskP1fSCKAIqKqM9lAvMe39UOQpzemCWZBEkFohQhd6OQ0UCxUJUgQUPpz8jQHjeermff/qR0vB/0gFi/I6dP0ZgSYL0cCAVSB0BThnHcb/wdgIEN4NkiMifmmM+92K8zkjZMgA7z10lLgZVqkbL6SBz/tAF0kDWeXY2TpWodkaJnp0XylA2pwPM0y8dmojBywdhqgf0PcczUQ1Ycd0tXHuIBx0gO8k6HxpqC7/72c9BDhyJasvJRLIYw2BxcJPlyCtXxNLgQVxAT1E6PgGF/Fr6NlSa74IcXDJ/Lq+pL2zZ9FZYQayOQHS/zhcHIdfRp/fIwcOQbp1hMy6Ohz76UIxgsiuni/H7AtFU1YCun/33fxj+5it/E9byzLUy753iPd952+2hhvdwFkdUMa4mC24nTBoP6DwYewB0cmzbchTwvSCCXYcPSMYU43pizBPLY7xZN0CvTqshnEsHDh6D9GFumL+MjO1ldEpsCzffSmY5rjvB+h7miARQ9TrIumRICQuQGT4xMmgT4PGQJAbjS9ePqtpZ5LLrGtsHcdjNe5HQ0ylif9Je3nM6c5o9E0YJmsFuJrgguxF3ujgEMSTXBJOMSuuBhDGQQ3LOw7hOO+eUEccB11ObGSP18++fEP7yh8S+OOETGeXXCPgbf+WYUZEuGZIPSdXR0RqBVR0XxvuNo1D5w3eUhq88ciJMnURRajtdP0iiCyAvConiKIF4yIbYrKtuYC0YG16xW2DbTub5TEBcupMAmdeuRjkN6joMEN4OYJYIeTeOHqDtXCPnx1cphF9E5Mk8gF4JvUTWGSar6HRqsH+DV2fBsURrTjYkKOCR/3n8+EnMtV1hy7ZduAPLmecSUQZPJc7xVFQmv++hh4iyqYluuO985wdxHL7y5gvh93//92JEi3F/kod9rEHtjF3XkcUQe6chvkuZfwTS7INRReuc2cN8MQSJJFgoyKfq2b4Fr3lc2yDcRsiPEeIjAiT+H+ufBIjPskCt/SsDOkZi7BjEEWCn664xMgOQH36en6OTqxDXABJdi1PCMGrz3hbjDgfCdgiQjYD5xjr9xV/+edgN+XEG4mAd/SbtAIQdAGK9qHoHcVYcgbRpJ/4nG9DMiLqbPr0kbHv4ZATDiwFrBd58zacRQtg/YeF5Mj9/LoSJ0TuqlY27MZZpwiTiE9kbmIY0Z85cwHdU19yhQtw6p1B16+qz18kYx0TUwkm8x1ZU+O4FJBbqWBezAaDH4izzeVfpXHW2kvU7L2RL/hJD2ctepw0g9jDxcWUUlqcwzvMH6CdKHhueONoSXj7YR/xXYE0N4bJF00NuUm+oP1oV1l8+iTmrIZxs7A4nulj/9+Bc5LI/9Ilrwx03XRF27dkSNvLeknB82UszaWIpaxeEbW8ne53iUIkzzuizPBw0fQCCrxFX9Apxbvfcdz/PXG6MohnsbY0F781c3x279oTrb76dcdkRo5B6GWczZ9NLxRqgmr4NIq2F9+5+RfItm2dCl54uDdeTseyXdOZVMn8uUQXPM7WVvjDFAToXXatcAybxRmOcEQQ0tztG7SmqUJmvy/QQkVXVCBRuv+3W6LIrZG07Q5+Gghpdq7ocFrO32PD8s4gXlnD9U8NbRG1dsXINc/F5Ssp7w8PPbAjnc7gG/Pn//urL4b6PrQnrr1wZPnbnjWGwDWdeBy68DlwCdiyxDnZCDvXggOjtwO2I6KCHYvU+5syBxIxwmrU3HxHLixCQ8iJTZk6jk4U4u57WsHzWeBy5k8PWbXvosSkOTYCuP33xFeJ65vDet4TPffZ3AMgXhlZEC859b9HppqPG52Ml96xoXA7ELB0ykB9jZ/SFhqPpjNuzcd02gsmyayNJFcBUIMRYSYSpnTRG7Nmb0M0znMweZu6cBZFobOB7b3jpJQjYRTisJ7J/RDQw1Ms4h1ljju+mX4itIh+UgzMXpLsHJMowm7nvxCn26zhNz7IvqUZ04T7lNHv42+++nb3KWZ6XQu7VmfC3f/c1CPT1Yd3VV/MsdBP/tBeCYHwkVHVWdROtd5D+qGG7oBAldLA2nOEZLmetOAZp4LO4mp68veyRLP2exbWyi+0Qc4Dkxi233hr35HE/glDGQ2I3e6JY/h17JQC/uS7uafogWIyw8990u0pKul+U5FVoIUmjwEFHgf8W9/o4PhSI+H3ruffO2e6DMv1UovMAACAASURBVPhgtxr/3MfeSsdRpq51F0HmPovKK3j9iiSmTMP1x7q2/wCOlWkzottjP/GnRm5dfd117P2JjeO52LhpU9ybeIaYPWtOnGucH+PrJ0IrhefmNGILRVrOz5KTzu+eU9znxv1SpAX8dcF95+8XYqyMf/K/xvn4wi/f10US5H8VUXD8b5ZH8sOJ7+0OjyNfu9BTdeF7zfnU1pE/XSBXRv448mpibCnnMdcp51MFEV4TxQueV/ohiT0r5TMvLyDeNRdHnPHGpyuOsj7R58UkQiAwc2kWY3osY7cxjntdH/Xsiezt6+V+K8ThVUYBWR17WPmgQeYFz28KcOzE0VE6wLwqAWJkstGhKcR5dkD0ZUGAJIWs8Hu/+39w7dkjJI2BAByIMcV9xFmO5Ej/kr9GI7B+7oX7dWfI/5J39d/Il40SIP9GbvTo23xXrsAoATJKgFzawBolQC7l+r0HCZA/+O7vck8B/pgbBPrNbF4ECKED5DSgnmppo3IsvjyIom3O3KkoeLChF1M2mptKjjglj4h4JEAyjNuxeRKgS6WX/Rh9gI25KL7d7zfgaqisIEOCslVzvs2XbqWksYfPKaR3RDWWKsaRw90p8nknsXlOCFtRY1vYayTKIAcPX6x2at0FHpa2bMPezeGjGNWXnQ6qOSUFdCnkQ1oY8WNZtTb6IxWVMfZh55aNYT6Z2IV8bjOb9Nmz56Feao4RCjUoE9s5FIKeRDX5IOongQP/Zzaxe2gVxEZJFXHoNbfdjzEAeP5c4zamobB+kgiFy3FcnDl7mveaHktEz5LxrQKS4pWowNX18AYH9WRIj0nTZ4dDuGMyyH5ug0CqqDwD6ZIXLfzjSyjbhVCo5VB31RVX8j3PxIiaYoC8rdu2hPnz53EwLKTzZHckezzM2Onhn83CVwU3ltc3hQPfDx/+Pn0Ca2IMlEW8ky0CBoSaMpkDOONb4kN3h1ntEiS6P44RddDHITy7oDzsxoVx9RVXAHJUkFu9hozeVrocIIEgQDK45k4S3ndz8bO4TiWAIJkcerSwJ6JUVWX+2BNPhC/99/tCQ9vsePhcs2REObjjAGCz1BYA9jyAhE5iZTBahDP0JXgozsjDeUS8RTKHdUHUU/y7Gf+rVy/jq1HFttRzXTwI21mC5R7Cpq62BcA4IQLEr7zxSvjABz8QFYlPPPlEePDBB7k+nTE+rZZDv2q+2+66hzLHPWRRV4c58xdSZN4ejvIsTJwyK3QPptBpcpaxRRFsagKkhQWbHPw5xHtAzCHSo5i+GlX2dhnkoNotRInc3Ep8hPkyxkhx30eipvh8nTYcFptQLvuaPFBagO7hXwJJgMGMau+fsV52JUgyqZz08037v0hyeNCUEJEAEcz8GQEi8BnHLxE3/P8//lBJJEA8zkqApBspxzMiASJgGLOovRkRNOXPF4gQ/xUNpwMkHuCjW4RPcf7QTaHDYi1lsj98+GFKSBtR3c+I5KKOjhyjEIb5WZy7uwD7S0pKIUvKiD5A+c8z3A7g1M01KECpXAnoUM9c0UsUx/V3vQ8i8c1QNpUscMCirdteI1v/iuiOmUOmfC6qWF1jusS2QnAsBEAuQnVrB0MOQGEu178Ul9n2HduIVSgOq5YtCY0Aci88/3z4yEc+HM5BWJQyb0jqGMmQwjNfhSurESBzG2DgysuWo7IviFnvxj2dZEw8BXn3u1/8Yuw3+Nq3/jbG1ZQyxqtwOk0AnMmGyJhK7NLgIOWs44hAQ4VbOL4QYqM9bHz9IEDmTKK4IB4KjH07ES5n7KZkAFKitK+B/MkD0K+qqqfc9hDYl1nnRECk5VJYXhhWrMFl0FIT88y7AMUtQzeXO59c8jTmxlhsDnhzlH6eBgjWAUAPoylSuDc6/Yyfie6HrByeu0rA+nNUIicy3/XFiDGjc4zC6gBw0l10sRPE8apS1NgsCTrHriCG6EZUtPIxomB14FwA4d9GgHzpB5VxXUhKzGRuGozEx+89WBy++WPAaWPUAF7OG4VIRI/zmiTuOdTbArGf/fC88MzmvjC5jA6gYwdCJsMuj/c0GyBLLET3x2mU49MoU960fQ/P+MYIbOWw7uRkp8Xy5wTGXuJQX0i1/JtXaP+Na4UF0IcouDXaaxZdTc4p/s85T1FAPSSm5IJRgmdQkre21LG+5AK+L+H6nEcFvRlitTj2VamYL+U15kJ8Gaczl24bSfoTJ05BXh0ADKoBaJ0Yrr5mbewCkhxMBqhuZ54QvHvyxz8O99x5N2T0PsDUIq5Relz/UnAtnORe6UybzDNVDZAqUB7JKUAno5MmErsjuKUb5GfYV+QyRjp8XDMJxON6JUAGWeaO64nrbm9Pn3FazJf2J1iGnAwYJvE9SI/GWOIFz1MmnEaEZaAjZLC6G6FCbvj7Hz4S2vmc9330w8xtzaGAsfWVP/9SeOCWWygPTyK6p4m1aH+YQzlzMut5LWO1EkfdIggS3Yb3fHFt2PRdwEjWHMmvi+4Hr7VK+Tff2hzuf+ADYRfXYi9EdDlrvUD8ZADsOhwIU5faU0XEy0b6PBj3RrJYFt9kXA5z5RRIkBpipjKM5AOMlew2AqaR9aEAoiyln0hBrmtj7UnGHyKNQkA5lM0dVXTr4HI4vntb6KitDHPKIIAg/HuqAHbTisLr1f3hRFMX420w3HAjEZOQREf2ARYTTXfH9bMA95PCD545FJ7ex55oTnooYJykMQbT+6vZHwAAM867ABWNWirFiZCXYyRlAvciIezDrbYYIFwgUTHHoSPHwzPPPh/ut6cCcFABysRSel9w10mI7d13EJKI+Y559Omnn437lSTm8hIAY6N9LFaX+Cxm3utAVCCJV4IQQZBYAtBn4Cxkm+IWYzIl8Y8S29UAAWJXmkXodiG4Xnltm1Vps4S1Qw6n8G9dgM5zUP17zQ8c2B+uveaa6PyT1OthTdUZa5yqLlkdxidwVay7+nIe2J6w643Xw9JrrkVSXgOoPhj+4fFnQ00vUZu4NbceOkYmWEq45spV4VMfuisUpeGahABJZc5ks+ELCIPsIXp5HUPEBPZByLW29obWzoGw61BF6GArkUWkaAfXsY19TRaOG5/J5QtnhsUTC0IKbsxWfmYvZOwx5o3dB44gdDgT+zv+4i++FMHe0+zTZuGQefSxx6IQZfmq1TiYZvEIUMpO/OWSa0pCx+kxkVA0ItH5MI051qirqYhMTlQci5GXukbSmIfqIdl007SxN7S3Ze48HL926RDv+Apk0CzcObMhavpxsebn4chGeZ8FydQF2XQegN25c7CtKwzwXOlOOsW8PZyURgTTIK7cvWEez9l59sRXXbse8jeV+90GyF8Xvv6NL0PWjAu/+VsfgwypBahux61WEgmQ7dt3xR6MJJ75duKbJEB0OBTwLB2BFMtnrFSxB2FWCNfddFN0wSZBHp5EeON7MbLzrrvvjASGH+777CLy9yHmWQlxwe4RB6HdGCPHA2PZJECMrdNNqKDH/jz3QTrHsyLx0RajEluJ4ipirDbguInfpwD3m4XlzK9DPEe6uCVCMuIaQhQW39P7mIqb5RzdSycg7YyEtB8lkfe5k9L4ify5nfWtwgg8SONFOHx8Tpo5r1SwbuqGsA9kHT1UxyBVXSOqcUqm6sLlmXEe1nXuXk0XZRpzp683G5dbdKwY9yTJ4VoY40JdYaGm3aBF39sFQuLCWfJi38fF2KyLR0zX1WMQHxd/zf70NsgxXDn/whn0oufPfVn8cxQh/OPPGdnTQV9AvnqGiXsFSOkOSAiJKcUz7isVruQSwTaPs1EHzrQu4tMS2IuPyc6MxHxREdHHjF/jVu0lsu8vj7nKHsNK9k3G9Rll3MeYTeN66WDU9dGG0CId5yH+n+hGcw2SgB5k35HE2Mhib5HJ/WmEzBvqo3yeHpBrr7o9TJu0mM+je2uAfTaCDSj6UQLkwv0fdYBcChjzr/FrRwmQf413bfQ1v1euwCgBMkqAXNpYHCVALuX6vQcJkN//9qeHjS3xgCqQqdJ/EgdfM/wP7tkbVgDanyJHfhwH2UMH91Ica/wR8cIF2aGIuIhhDmzdHBizONiPYyM8hMLLAwe7YNSirRySuzgYAC5waKkh9qC1oT0q3yzWVAnfwX9XQT0P10khQGQzB9saDjvjOMRrqy7hcL+NvgeV7Wb+lgNIHwSwGk/czAnyv2+++ZZ4yHrl1ddizIA/x2x0YzbqAe8XL8LNApiWxfsRLLXwcRVlkMMcwl/86TPhpmuviUXf9otkUybZhEvlAMBDCzFemYCEgs8CciqZVZLaO6I6WmBaAmESSkDBwT2oRf01l4ilKlR4Oi4OUSKaDdBl/I7xMLNmTAvHUc1dDki8C+LBPgILgDv4mSc5qM1ZsAT1MQpDDrlHIWo6ASBVvWr/N+LqKIDd1RzKJFuMD/M1eJD00Lli5fIIXnjgsutD8mc2gJ5EiIW5JSipcwCppuCa+NGjj1AOPBnwaRLq55ejOv4ygGHvveRXI9EnRtFYmG6/h8rQHWTxD6Pm7STiIxWXT+YFcslDez1A01FcLrNRWQog+vPsOfAw1sRB0kOSB6YZM2ej6j4T88x/+tzz4YufXxPqW2fFa3wSEuQsYPTdtwBG86vuHIpmTnoSa0aG+WeV/p2Mr3kLAQ84qFtqbVxXPcDQZcsWcWDPp2S1NuQCeA/4cwEMMomsOoOrprmJAxivYfY8ii15PcaomCl95ZVXEn1GHjQH59koij2kP/vCi2EWPQ8z58yDhCBGCcW8B7rb7ro3bN51KBIgkmJFxOucpyw1D4CjFXAojUN3Oi4eI1lOA6j4XKVwOM9F/d/EYVLXk4pEx4bggCSH7g8jbxyzdrIYgSWpp0NEha3XUMW3wKAHayOQdf10Aez4PcxZ9vBqPISKShWIRpW8nQBRfCgBYjb1/8PeewDWdZ1XuhsECKITRCEIkAQBgr33rkoVy5JlWXKJZEu27LGdOHGKM85MnDLpmfilOBm/ZCZ2imtUrN47KZGiRLH3XkAUovdGEMR8376AiuNIMqWMI4VwGELExb3n7LPrWv9a6xzj9Hc/VRT+6AcEhFqZx3NO47P9Y0V5wq966PD8qgokQYJ48E6x9JrP0h7JP2bROObsb9kAXeYEPb9+XQR3DTyWYFFdkss9dXW10G7tWJAUAP4XUgGPfQ8AQgZ9+JH77g1rL7oIdRS2RgAYkjgHDh0Ly1dfGtZR1b/6krVU0DZQ1fsUBForaqdLooe4ftyTJlcwFxwPj0FqZDLepmFB0gngNxIw0utRebMLhdOyJVTXk0MyHx/+Q4yVRXiZj+FZdZhRI/hCuwrmCRI+9shjAJa50dvc+eXGG2+KfaAWkuY5fMI/eeunqWYcIIR9C7YxB8M8gMIpAF+NzjnzZvM86fuNNfSL+lAxvRyi4yQgZ2Z44J5n8XtfjH3XMUDQK8Kdd3w/fPyjNwAAMMfQlxy/LVT9dlOZvHP3AcCikeHYydPYVBWQgVCMP/9KgMjaWG0cw7H5IziUB7lnJeogJJxzZiNz71HGUxeARilgcD4EqpZhO3fsgSydFxULBsh3MAdrLwSLBjBBbpP5HIA7BqOL11jlar+JhBfPSUsiyScJYZVDwipaKEmAOB8JnMeK1qGKVzuN3/86Vlh/9r0qxmN2+PJHAbGGvr7xwxoIJshqlHVa+FnuXIr3uFXjTEvhczeVh+89dCpcDrhaj7KrD0BmPNZ4KudKWSMqIYlTktNQZbUAZC0Pf/2332KeIm+ERUrrmZEjAX1QhV1z1VWhseYYQbxpuDkB2DO+/uUHP8R6hrwIQBpzI+jQoZU1xEDoVO7N/q0yy2p580I2v7wpfOjaK2MuSElJOSRbPdYx+yCpC2J7r6ZK+qXNmyDuS2I/nA0B4jOxQnzjxs2xGvvDH7kiLFw6D3CpKZKOKgtdByTPtCCaBRF/kP5keKzPso95TpDN0GULBMaisNqP7VAhgdSuO45ZLfRUPVglbbFB/EqIuIbUOMBxNKbhuxIgfq7qvVH0OUkBLaK0kpR4EER1PrGCW3IkCyA6CcVNmmoKKuwD+RZ9hFAfwUrpFFZMV3zwmgh0v4Ja6hRWTF/54hewsWtDjXEkbNq0NVz9oWtDBmOslfeuZWwVsg5pb/ZLf/nx8OBfvch1l8WQcpUDeViB6SuvstHMhiKAR+fmRtrFPnTdF5a82m/q9yfuvXThyHBkU1dsL+1vDE337ylYYB4kE2ss/V5SSHVMA+sa8h/6GvaMbeco4ijCGnEHSjQUipCR7dh1JXVTU07GxN7NG8LE3PRQkk1fgmQ8ufM4lkLkLbE+D0JINrRg80X7b9vbHXCvCrmwaqPB9KZNKgm7jp8O312PErIghAlLlodJ0yYB2h/l8yBhmCcFID98w7UxkHjLlk0UOOTGfA6zxsy1iqHlWPdoY7UHtWob69R1H74+PEmm0UUrsOSjjUZDykqCnAQIX47d0zPrX6DP5bJ/ghBCKenz7oLEsx9KskvISawIKKvosnBClY82Qa4ry5YuY27YEYFsC1P2snfJgUi6GLJZuyezQQrH6vvfEeeF3RAey5Yti1kOJfTJVvYg5pBNKp0AWHwqrGQ/YmFJM9kwR5hrtZK76abrIRbbQzPjvIO5XFu6ftboboKpq5qxmWvpDo+9tCOUQGT+4df/KfzKL38irF01P8yfWkz7Yi/U3UxwGQnzrJeDPOceCJA+FCDtEFK1p1BB1GEPdXZEOIlN1r5TveEX/+ttEB0d5JSsY95JDZ+68dpQAQmVxJrX2H421KLeekHlDEBsI7ZTuZAkX/nVX2H/00jOTw1FJ+PD3ffeHxWYH7/l5yj82EYBRE9Yvmp5KJl7FgIElQx7o230Z3PNtFsqoF21xjJPZTIB5G28bx7qojay47ZtJ3ieNp3J3mLsWLJiyIOqJhtoH+q7cuaqiczvBrWn0Ef37Noa5kAuMflG9ckZ9ojJ5mewP65RicOccBiLtk7yhVLZ46RQWbB+48bwe3/4BzGYvg/y/Z+/+w9MAP3hq1/9NZ59D+vpkXDo2CksTJfHPYI2ai0A9+Y+uY+Yznz11LPPsQ+dH44wH51mL5LNnHOM/c7P3XILGW47Yui3RSJa2anqWbhoAcRwJfvR2jhPOv8nMqSSo/K4AELdv/03FWxJAN1abkXQ32hAvh/pXoLzgvNTG8UmoyESLHbK4r4b2Qu79tSzR49qkvFYdkGUZzCeU9h7VKAK7IKA7aYIx3Exl+ImM6MGmOdsn30HjkDYZvAspkWl45Pc3xz2j2fZwxyB5NJyaybFQ3NQQG1nj+C+ynFixphjxHwcFSFaTsbQcCbWTBQP7rV8jYoWyWpz7rzXmKPGPcUCFydhfkdbKee3OC1rRTi8Nsa/eVUkRuKua4i0SPy35Mc0SI9hviRGX9Auw7TG8G/5D0MlB0NKvyH136vvmngL93CZqvGZf9wLe5+dzCHuW93ruO7Vca6YUFIU84zatOZjfm5kvHoe1G5xctlUCmX64r7euVpiY9hy1eIbyY801g/VH563PNs5n/hcVaGlYPnnmTCFNTqbvcBI+nGSbQwh34UFohLWWmy2JhZXMF9OCTddjwI3maKndO1hWyFuVCZbyvPq3f/Y94l2HG7PRKO/kXB6dRH5Cd/8NCGhP4mAeDOAJFFa8ZPoq9cu5J1+/pvd29v52QUFyNtppZ/VaxJZju8cxDzf6x+eV14/9s73vS783oUW+H/dAu8HAuTN17K3Bujf/lr4k5/Om4/9n2b9+ulD0F+/tv/kq3v95/+k93+nPW5463Z+7+Ne763v4fze++391k/zfP71O77DeT9uYIf/vL3r/fFXvbPr/9efmfQb3/7SoJXbVgfrl70JZYRy+bYWwFcOGt0cqEsBLY6jALCatmKKFUDjyFcEtIBEOMfGVe9+D5XJVtdy8BnNxlef3xFsrA2NtvpfkE4v9TQUAFr5uIGWTDgK2JHNgULbqylU3BkkOMh7nOAwydkvVjW6wU4GtHHD3c1m2ur+Dt5XG4hVK1bFvIduqpbbuFbJEat3F2NvI/CxheyNqVTXadlgFagHfkmB40cPx8PJ9QA4x6n60nLFcMftO7HZ4XNLqIbevkMABTAdwKuSQ/3SZcs52CYAGQ8P2m/pzW2FrqGN6wk6l6Qxe8MsFbM4BF5LJ46P4KjBs2e6uHdAg3nYe3RyiGql6lS7ohZsLA6S77H60rWxCm89FbBWcQqCpGiBxD3qkW/WyqFoPUAIPJ+lVF/bilVYUh0hfD0GlnMAHg8JcMma1bT76VhdrF+yIF4yB4/9/P61H/xg9DV+ft1z4Rd+/osc+CujndSNWHYJ9BlEXkKItVYiWqMdwZd92vRZ2HSReULIaAeHlQ9f/6EIpI1ENbDuuWfwZF8VA5K1IdEmJx9/ab9fQrtt4/Dc3tkDqTAnVoWpLPn8pybjj16CjU0e4F9dtDPA4IV8hkNh2aVjE2eX/vLQwgFbVY/hlAZ4TuTZCEofBGQQBFsO2LLuuWfDpVddqclyBDhzOLjHjAMO/fl4Y2srpGKitGwiffylWDGsj7zVwiqDyjkgr1u3PgLCemNb1deArP8VLLHsk3MAuHMAnUDSoiKpj8O4gZ3j6LcIFQCYOORy9R4s9TqOIeHaM8TMjjN8XkHsO6kcDrV9iBklHBK103FQRx92viRCVM94aJQglDxsN/yT6xQoSKdP278lb7x2q/S1MJDUUfEheGmFoZk5HkaTARa8HoNwO3k2AmO/fSsEyHcJzh3yqTb/QwJDwDfalyVm6aHN9mtuCrGKcAjcEJSQLIkV87HA3BB0wGaqf7XB8FCrKsSfqxQQbMvNofI4l+pUwMOL1lwcOhhz2iDkQWTc/d3vQEZdHL2l92EFpK2XIF8adgtJVD+Pnzoj7EHl8SB2eFqFNQPkXfWBayJgvxWidgJqMQG/44AaGVQram3V0twYwfWzkAA+i6KCHBQAAElUNFZQqdhQUxeKsXwyo6GLgOdREHzOKY8//kS4BmI1lXlxN0DgPgA8P+eGj30UjVEId939I2wa0sOlkJE7IGfdUlxy2SUoVE6H8qll2KZsYDwu41DPfAfI3MUYTNMyChDrLBW7J6l6fmnrjnDbZz8fvn/HXTGEtQiCsxywoR0y0WygJoCfLIK9qwnBPXqqPuQXQ+Qw1zbVV4Yvf/kLKMRaATcz6IMdkD+HqZbNBUSbEvbu3E8e0ewIhm7B3m0XloALCOEdgbIinyD1H979KOq7MTHzworw04AbKtYMsPVG7EeSrg0QPaPom9roGDbvVNwC+Og8nEn7qpjpFtygfzuP2gYCP5IgPhuVKDlU/vczmVoh+rkPjAh//J3a2Ad+8SO54U/+6Vj42u2Tw1/8S02sJpdUECTSkmkic1cbfaQdy6lfu31+eHGHoDVqN+a/QZ5xP+uBFf7a4Bw5fBxioR7CckEomlAWfu+P/wyyB8AUMF0LsuKiMRBtkN9YV+UB/hjA6/xg1XsVFa3ZjJcltIWgzVlI0DMSkyg8OlmjTlH1a96GBJf+9tVVZFWNSeTbnD7Nulg2LTzwwGMQbnNiO80EdD+KKk4LrMWLF2EPND1Wy+/bexBA+zTtfYK2Oxs+/wu3MwbMehgdWgCJR7F+aOUkieo6Vs9aWQCoJpBXWloW5yD/7dJLL6GqGXUSoLLBw1ZQO9+MYE6X7XBc+BAFuG1Lie04BhnfeuYnrMzUvwzXIItAJjYk8f/zEIexOE32/Hf5UDjTOI4xB6Mfm8lEJT7gvQUAhjx3Mz/+8J+/h53hxwgXzw13fv+OaM+2hvGRxvoxkn3FhPLSCIbd8aN74zzqz2Z9uCjseZC8HLIhupl38hkDRagV/GOfFOiURJ58MfMuX537sCRrTygFJfQ3bNgQyeSpazLD1sdQN5ChpLpBK5sMig52AThLTGqtJSgsSdTMs8/m+SahDmwXcMNTPpd+kSnRI9DZSnA1CpNdm14MaygKwOgwWnqdxZqph/XgnEUQzBPbK+tDK4qYqsZBCF1eRRvUVVIAMR11DaG9zx9uCOv2I2QoCeHGm68OF6+cTq7VqXDV5RBxKCzSyaXZh2ryoUcfjoqBK6+4MqreDAiegLKpErVEN/ZcJVjobdu9FQXceOz8SvDK74ikXzGKM+0lt23bjppgLs81NdxLSPHkyVOiB38j4LUe/WXlkyPg6lqnVc0pxrxj02IRbWwkzsdjPeka4msk4CXlJeG7mJujZRp9rJN+rCWeSlsr8e1H/o65B84XZj1YRJNJdkAeigttdAYA3SeRgXWO/JTf/a3fDL/1379CtTdFL3xOWcmUcA7Fx7GDKGLp/+NQoXbTCQ9U1oXv3/1QeOq5XShYV1KoURR+6zd+BWvAoyED8pwBQMAEVqqQu+2M0cOoRcZkMHfholYPAVILkdLLHNWEyqNkSlmYPK0MBQqZEKgB8yGoRg+gokAxUt+aFJ7ZsC30YVeZwr4Ws7Lw2c/fCplI1hnExMsv7gLYr4cgHxtu/cyt4eVtGyACTrCvGBc+8WuLw751XYxf+vUkctCYs/dgCVU6aTJrjbZPSXHcCjQ3NtdD4u2BBMGyD4VuJiRzMdauzSgxjh2tJCQclSx7JdUiF6OmHUEI+ukTR2LbaUfbxLhfSGZFP/uLZMjUZEiELuYuK+6dn8aPn4Qio5KsmBfCzZ/8FPvzihg8vmvPrlh8s5RME0nOEyePo+BF0Ub/nj57HuohMj9opxWrV4ZD5GGZ0aZSsNNqfeaiSvZoI+hTWu7NIP9DcLueNaGPdVlbMBXHixYvgRSsicqSEewzJFHsc84uw+R5LL4YOnf47wg8IvngFsP9RszloR9JeKiosD/5O+6vPUe4Z6vl/d3HuOfoI38w04wxlN1HOZMkUYgyZfIkCmSY63i/LNq3m31mds4Y5t1DWI9qu4o1L0VZMymy2rpvNzksbTHf4xn2rJ4HOB44IwAAIABJREFUJLgkc07QpyT8JTdU5Gqjqv2l+04B+x72cX0S+tG+Kho5RkA7EjmugPw9ktdpT+n+R1tQX6mi2hdJfCJ+R2nSGlW+EQzn89IMokdxPpwB4t52+9enh0mf35DY40HKdDIfSsj0s3+QeMmQbGKOV9drgZTEjXN4BvOtBUha8/q7XRQPqWJ0fXZPmUExjpZs7vM8hxVQOGExQBfnKc9PzezJJLJUs48lc7CSNtGGTKvWuaxv/VqTsS/w+i3yGaBPSvxU018kgewnvRa9cPaTsHfu6eDaVSn7uZyA4rplVl50AhiVFdco5+FzZ7vJxKqKWXNnsbQrKZwSbv3El0N+NvlIPazdg/RHKSjViK8epIfXsNcdbiPhkXhGkXUZ/t5/efUQ/rrX/xTfus99s683P6B7Pe/k99/4yRcUID/Fg3ufvPSdAXBvVIWdX5O8QxDs/D70wm9daIF3oQXe6wTIcIFEYg359wD434VG/g/zFudHsLx2+f/6921/LU/eHon0b3/+2/v982nId5sgeOM1WFX5zgiMNxau/PR3+G7fX9Lv/PMvDwpmF1JVm4u8/CAV0pPwmtYTu766MkzE0qXFDTSbfytBp88sA4AeF22KtHIqpAJOILMFW44CDtja3WSyWfbg4gHZg7l/C6j1Au4ks+E3/C76/7Lxr8RPN4W/9a0vQYWh/UoZfr2HUHdU87kCuvrKKjlXXt5utTqvl7AQeJlNlf5oNuNWXlltLqgvCFdeXh6r3jcB5guWlGK1MZZ7HOSAtpfqRcEPQd8lHHxiQCzgkJZDVuN7eLMK09DtXsiIY1QB62vrAU3fWzfzWsEIjFtVluIBnopVN/47du6MoYmSAoKwL7+0KVwOcHWGg7VVTlkoApTqe7g6BRA6wKHUMOE2FCcSBNmAF9qQbDbThINFD4endG0KONwZgt7Thk2ZVkoMxDEAi16vYIZ2DbVUs2k9YTWpwbpTAFQbeC45HIpO4Ek9ffqM6Iu8FyuDm2/+uXAXNiZaVHwKq5Hv/+A70f5KsqYOQGo6ag6zQGI2BIcrD3NWnI4A+BVcl8DQ/7uQQ43khNWjS7AS8EBZC4AkcOIh2nabTYCq9hmHUbXkUPlv+zYBFn/p1skAC8mhtHgsPt5tEaDswR6pH1LFUEuDiCcvAoyskqDLBJym6gzwREDWvz34WaktCbSVKswSADABpBEAYB30t2MQWwbFS5hZKW91tGCrYIWH2oUAn7Ff0b9MfzgOIHrt9ddTgVwZq48FHg8CDkiWrAWguu+BB7AgWhW2YsvivRRRRW9wfRJtUjKRMGyuz/BH7R/6GS/a/CRF+4NzPA/AbKrrJLccD/ZZcyU87FplWE+bCVRGAoRr1XZEMDqHg6gEnBk5Tpuj6Kt65qsWMR/E67c/DhMg/rfAdSsgpZ9jJabgggdYA3Fts9+CAPnj72HbMbSXFSj1+QpISCj5FQ0ThoiQYXLDeV9LH+3nHDMJ8mOIBPFAytj33/oBLX1lOuPU/3YhMLNgNEBTT3N1mEb+BUhJzG/Io9pTldEhVGYFzDVpEj4GkUPWLKUqeTfWQavxim+WwEJp8Oj2PXFuseJ0MfZUuVSXa18miapKTLsxAc/RAF7pgObpBpFTfWvwc3rKYJhRhn84FYRacHVApmWnZXGz2E91AvyQT3MW4EWybpZ9lsrVErzYdzBfCFqUTZ0Sps+dE17e9FLYt21nuOGaa7H6aUR5sIh+S2j7ji1hyerlgESoVw7uDcsXU2nKeyQDCphj0ME8MgBh1ULe0K6Dx8M4APSTgG2TyDFZiHVXK+oXFUwHCVg3DDsXELyBEOZugIJj1QlCohsf/LnzZoQ1l60CbQHIRGWyfdf2sGL5CsCLVhRmR8M1N3ws1OMP3wTIvv/oET6jOixbszJkYJO1Y18lKqQq+jQEI89X8nsAoNnn1IVqRhBdwELrOuddgSitLBy/kmi9ce5BFcIzJu6ZYGYtBpkjeF72S8d9KvPhSKpue6iO7YMdNDslH1u4L98IAsnXn/8AuxnG5C/dWBC+DgEyDMdHkJ331qqsAwK+qb4m/MbnF5I1Qb4O/17AGrEPQnkhKrUi+o5e76exzNi8ZQeB7yUQPSvDn/75N8IYgKIcSIo8wuUnji8ggyYLogNiHnBWK8ddPN8C5pD9e/aGDzCuzwD0ZtJX48QEnhLJCPqSYM4p5ssi5pVyVEYvvfh8KMnPQPVHRgOWev0A4HfceT8hycuiF/zkKZPx4Cd4GOuhtSgLU7UpYz07SIbNEYLDR9L/MjL6UPFcArlNv+N36rBhaSfLoJ3xOhESbwvkqgHFSyHwS/Cur2J9PMG8JCidBfFUBKGTC/hn5bYqHYPvT5CxUQiRJ3hn+2tNI0jo/BkVOaxtEpPOKQZiv3aEHdrMxP3YEBEydMIeHvuR3NTSJdqcAfaxXgnMjkzmOasqYY1I4jOfI0dh0bwl9M9elHy12PqsjwDavHlzwpKlC+mLDVS/54THeN1Y7suq6W0Ql5/+o+veche059FjKCsJlmYtq28jn4Q+q1pEJYnWXwUA+YVU5D97x35UN7OZAwqZhwdZq+tRQ5WQ+bWP6QZrH9Zl50Mza5xMXdeszjZ7J12wUmCWe2vEeu0gfeTipctDCn2sn77QChA9iqyOnM5mFAwNYeOR1lDHVHkW/m+0CoumdkB5FIs81kIsh04hqlq3qy50g+1NnjU6XPehS8LSRXNCNoTudkiLCZMnhp37d4dNWPOZ27GCQo4O+sGiBUvCMaxlzE3D8SX0ANi39TSHUYDtEyEqutp6w2HUNc79khSSEwLPkmA7aM+xqDTOMrcKSLouLFi0KALsVVgySkB1qPBgLe3W4o1n2gAhZDSPyoTYf5jkE1XhaRHgdSwLPjdBjEigWVRi/pSf6XBR+SThYpW/e8gBAOnsLJSQbA6XLppPFXl9nBt37dhGY3WHWz52LbkdKDPTmH/OpIQH73kwrCUbraef/SD7lJOnm8P373ww3Hv/ZgLdC8Ntt32CvVwBIexYyw0gP8IKLkXlMJk05lDkZjD/DPDsaO8aVCBtAMT13GNLyrkwadbUkE+oOAkUYSrz3Thyu0Ine9Xj1SgcusPx2o6QypzY1N2CXdbp8BGuTXKqBLL5D//H/0EVtooA+LlRWXr3/d+DxJsEkF4UC3Va22vZ2yST+YNaGlJXMrmWHKLsbJVZGfTJYkiKZghqrLrOdIayyRNikdEu9g6LFy1j3oKArToN0I66lbaeSf8uR0pUV32MvU87Vfhjo+JuOyq98axVhRAxEnTn6It97AssnjkLm1B3uj5s3Uo+Gmrlj5IVIxElyad94EjWPq1YfWYS3U2QWJhoQr6NhhA5yfqSF+agkB7B3NCAIk0bqCQLjdgn2J8kQvIKiuLa5T7c/bgWXo0UIpkl5Rxey+e5x9ce0kIl7fNikpaWiG4J+F6SzdyPqCSEUHGOcpoxm8y9hD+3kMP51t+z39oXXYv899PuJ3m9SoxM5nPnJJWwKibdX41j/A8yvrVVykH91EmhgSrzeqxse7BIayLXx+iNMfSBNpQx3axdFazlqo5VzVlYtXTZ0pi5Fm0fuQ4VC/msMV6L7SlJ4178rFaNQxZXjo8Irr9KgDAnShq9SuYnCGT3UhaLjOBMwGwcyQrJnX4Knw78xfyfOP9N+cUtkbTOYB6XBO6jiENlTDeKp1FYIzqPS4pkOeEwD7dBdLimq+azQKaYopJ0noXkwn72+4O0v1lQOWSTDVBk4L9bpGb+xhTWNosX3MN3s/dyvrdPDis4bJN0+m4p6vFO1P6DKuymTOE8pXXoYFSr7aRYzEw7VxEJLgkQ5xTJr8RcQ14jBRsjsExW3dvTzU8gNFLJdnPvOUie3uAAeT7MdZ3stTJQy2aOpAhgxLjwmZt/le9LIGnOMndhsWsoTty8+u6vkfiJhhwmGWJJxmsEiERIzMUa/r23XHZ+4gsuECDvFLx5pwDK+T2398tvvXWF95vf6bsNIL1f2vXCffxnaIH3AwHyxuyweHJ7p6zo+/TR/7sQIHHP9/bWwHf6+efzWP5953c37T+uvj2fqzz/33m37y/p6z/6zUEByGytmqjcS+Jk0U/F3sTxRVSn1oUKbJCqANHyACbPcDCbVFaEJ25BrP7NAky1qrId4L0KsLmMCkU33e4xrVA30HAsQLIHGy2G3Kv2m0/Axt9qQg9VHra0lunl0GDlrQfqtVddTaHf6bATgEr5vxWLVoga1NfAeydzaJLoGORUU4TKII/DhJv+LICNUUP+5Vbge3DQBzvaP3GYMp/DKkV9mo9z+OkH7FjOwccKKNURhu7OIChYMGov1hMzIFdGcY1aQKj2EFwWePJw0MM96Q2tdYgeylrplHEoPMr7auFh/sZeqvDOcV9zsNyRbGmjIj2Jtp0AoGYV6kGsttIJIzQsVnJBW4MWDqkZHHSOckDNA8xvkqgBsHDbaC5HU20V96n1FYdSDqDt5HsIPkyEUFGpIXA1E8XLOYDKMTxPQaoiKg8fefDBcMMNN+Dbewz7p8NUgC+kenQr1heL4zWeBpzvBVi4mKDeDS+sj79jkHwmRJCKEatPazlsF40vjYDltq1bomXWNdd8IKpdpnGg1CdcmwLVKoYr7iNY08NzLvYQAngC280QPfqb13GtX/kvM8ITVFJOGj8u+swLULZR3TwFoOEsB7l+2rhVuw9VGvwR+BYQzOKwrzWR1b1agEkYnMZHv5M+54F/tJVyfK81gwf1PkB9+4y2SKcB0cZDVnmY9lC+HdAozSBynuM0Qi89pBvyap/VI3oNtkyqbVxj6rTG4PeLsBg6ie93O8BpC6RVJiBKK38L+kqc+az05c+kqlMffYMlcyEK7cOGTnsY1P5JVYR+11YMasMmMCcBYYWtIFNUftDv0jgEZ2mjRtsO+HPe2wo+bbHsk4IIkhu+r/8teN0dbbCsBE8ADVZFaw8jAfLbt40Lf/qDujhOE4oOQAf6iQdf29hJJjpVD8/zKkW0NfIgP1RtHmMFhlQg8VDoa2LP4HgKUOB7OhYFTaMtHc8pi0DqcIbrpLp1MTYUqVy3Qdbf+vu/D1dd/YGwgarrORABx1X8MCZt92wA3hJIxpPkKLRj/9FMxa73oYKsUD97A6KHKgwFex3j5v1IeJwDjEthws4BOJ4KOF176hgH6r5QAghQUlSCGgtbGCpEz3QBLlC5fuzwUeaFEyjGpqP6OBgVWFdcdy12Hzti+x+FWDlBro3qiTkV0yAryCyxkpMDfyfk5j0P3Buu+fC1hImPAhRiHoXIq4JAm7tqdejcg2qLdhrguZ2BFNi4dRfnf8ivFPzeGQ9zqajdToZJL4HTTShGtKebPHU6uQmN8XV61Y+GkK3GSiuvEDUblj1XX3c1OR/1kHGHoo3TpRddGvbt2k+l5gKIzaLwLNlCzqsD9L89h/ajvprF3NcTg7UFS+xPPjr7qaCy48h+omVdfJLRriMpktXOweZECB7F8c1YKqCtBSvGMy85XnMM0mZcOX9WMj5yITvPypoxr+UwRgwGzqKC15wZ1Wtf+URx+JPvU/Fp+C7km18Sx73Y1qgGK2YO+uRV2eFHT7ViC9YQ5s+aEXZvfTn83E03QfYQ1AzYJXr7xFPPMhb7Ia0Wha20s3OyII+FpRIgE4vzyD+iIpWq+z7mpWPMHYeYu5dRwVxeVkZ/5Jq1nlNBwVx+/x13hilkvkyGiN+zH/se2lDFQjUV4BnJjC/IvAHyA2oBaze8uCUswuaokvXoJFlPS6i4lqiYBfjbwpgeSX9twFrpjh/eHTODvvzl2wDjEn75gk6CRqp9qiFaKvi8SuyyaiH3tNFbyvVpVeMYFoR78cUNWIFdTPX/OO75qQjQFTI2LCSIii/ALMeEY1jyWpBLIkQLR+d4M4hUYwwTIInx7aZmeEMiMPka8RmVIs4FwySIFdxkeznGUyzTBYDM4f1VaTZQyZ46Ii00QOjtoQ82YuMmCFvAWPvUrTczL/J8eSNBSedX1yH7VymFCpIUnYCnE0onxqKFfsZtI2Sg9oYgd3EsT+JnkvE/eng9gHgZtk/L4vu73nid2gWu+khZ2PzwKSrTF0fCw+u2LSTCR6WPiveiddwwoeNaKfmnOsx1chR9chTzVg97kFHOi+xT2HSEMzybVAOO6fsnsVNSCdOMNd1+ChiIkoAw6w+FWanMZWSYYefUjQpgX2VjeGEnJO9UQsRnlIRVFy/B+m426pnu8MCDD4X5kkLtKAyxOsqD+F2wYCFKkvFYi1JNDaDofiwf4L2jpw2CHdsx/mceWEcLY5E+49xvZtW0adOiTaNqOYFF50VVnq0AuP73GNZeq7UtTOhi7XBedQvbgwr2DIRGL2O+jrZTpet6YTaAZKd7C9fsFFgYCZU29j0WlgjixzaX6KeNGlEimBUlkDwGhZaKxxHMuc69a1YuJ7PsJHMrijHG40svrg9lpQVYEM5DfdfBul8R/vov/ib8wpe+yBzI+7IgvQzBfZoQ+R/8yyMUa6AS/fynWT/awxc+fyMZLTUhg2vjzcPzjz8MKTaDCvaCcK6xMzQdrwsvb9xCgDf3wLjoIlOplcyfti6Ia1Qoly9ZHPIgjAdbq7BZbAt7D7VALkNuASbXtdF+Y1PDVddcGhUgTz65PkaNjB07iTy45jB9DuTEdABY+uOu3RDXWO9NKM1H2UY+E7zpqLREIcNhLBvHjdNykaKElPQYtJ2KDeMo+n5peQnPhTWRuenEMSyjquqieqPSDBL2IFeTCVNG4VF9PeHl7K9VwLn30hqqE0JUcj6XvYLEF5MCcwuKG/aJB/YfisrSpZB12nBVsT5ZHBQtNlm/nNcdB66NnfTnTmzs+pgzu1ibnJrtB9NoR5U9pYyrBm2NmP/di6sASmV/amabBTgSH4OME7Og8pifGiFNYlYHfU/Sw/1+EnPBEI8c5321gRZg2M8s5FDt86rjE/1QosPfU50qgSKZ5rnAvZkKGsH3Fm3bVGZA/pTPnxWLnU5jwVeGVaJZIBnMaZKyaewxzOuIKro69gBZrE+dzCWoO804Ub2Sgd1ckgtDnNcg+7DHtIDCvaSEsupF1z6vJZ25zb2ViotIgLAnhPmNvxs1H9yfjTiYCElLZJ8M5aNFVR37nmPffC3D4ycd+yb9/KaYgzLAnsDx5jW5XxLkT+Q3JZ6d8+JIVFdne9jjxDBwz1QUO7FH76Nf1nAG8yymSlQFeDnEcLrPif7yDGuFjT4GwqsUWzaVLpLkqvV72JMvmD8/kitPP/V0LABxTVI9LMmZrDWquSb8t3s4i0oGuR7PTCoXnQtdU1XpuJ+IKmPe1z7iOcnvVQVJckXVIIUIvn//GZUz2AsyTtx7SoAg78RqK4U5owpinYKFdM47NQPhL//0W+x7mcM66WU2+RBZ/xoJMkzku6EdBrn822rNIQXIBQLkbaEOFyyw3lYz/cxe9E7BzncbQPqZNcSFD77QAj91C1wgQH7qJnsP/8I7JSB+ogLkAgGSwAx+Rl/v9vqV9HeP/v6gfuuGZRuQN5mcig6q8DneUpFPdRGb6zFslpPY3Fp9XDqBymQq3vQtz+aANgm7EivS2qieygekTuXQxemLasa2WGVfDDDfCmApgOyGuRdrDA/Q0UKKQ5aVs1Ym1gIuG4B+EiDv6ms+GImPg1RCqrLwoO6hSYC42mpqDtxaBqk0cROfzybfzAHDwvO4hibAsT4OdlaAWhE1leDYWNkH0JIOeJXJ4X7v3j2xKrYY8K4cOxyDcBu4B6vuCqlcPYG8u4AKpwpASKvRX9m6je8JdeYAq02EHrcHDh6OVXLpVvNyQNKSwirb/Vj4XH7ppeF5gj4NedVGSuDAalkBzmLAxxyr8FAaeOjp5/DTTZV0LRYYZ6jqUxHTzSFhpIAjbXnOKnsOIrkoGEbhD90D6SGo4YEwD0BHn3q9w08A2At4zeZA29XRGkEdVSgeENc/91z4IEGWL256OX62AedPPvFE+PRtn+LgfhBbDQ6BADQqQrRs6sBT2Yps/eL1Jp+ERcV2bBNmk1OiF/I+2q8GMmLmjOkRdJ6OGsRQYQ/f06loFZQ5O0QmRK9hABjBOjM8BFvqObD9ty/MCk9t6MfaJieGnvdwzVl4dU+hzSRwzGQQWPGeVEdo0RFBHQ5fVjrOmDULULw1+pp7OFMVIegumJpD+2j5oT2PEn6tUbQKK+bAWER1nFWxz60DzOK5lQKCtgAYaXPVAsDy9DPPRuBoPtWzVsJKRHjQL51UFrYAVhylInslFk61KAh2HTiEAmAZahf85TnIJuzaBHNVQqVF5Y9KEDNTtJwwbFX7kLEACCokJHC0DWumT0nySH74lTjgohiirXIBlsw06BHE4l6itQJjwApriUWBK6sYPWwO22BJgAiCCSRIJEgeSsCk8LsSIP/zh/WvEiCxTnMI5PTzE9XeQ+f8iJEKdmq2AGjLPXoqT7w+ASIkcNRhAsSXAl5IqjC+Iijge/ISq4ILciGFOKRfToaHgPl2MjQ24l0+EfWXwEsF/ekAAHUpoccCO1dctjYcByxVMaL1Szr+6oLsVmbGYNUhb23bQ4s7yY8cKg09qHdTeZwB+DSaf7dvnyEYthWAqYBxZHByhiHTjL2OFmyesMx46vGn4rO2arqPzzhw5BDBt7Ox5yvB3opcHEAIMwk+fN319IuMUAVJ2sB8tdBQdhRRd917d7jq2qt53VkAMhRhjFOryTMAsfIhabsBujNoE8f7nfc/EuYuXhFqUG2kQeipkDkJQdCCMspcHQGKhYuXhhcJuO2mmjUrr4j5ICs0Qd5u3o7nfFFemDF3Bu1Vgc/53pgfsQDv9pNHThBGfCVzYHN4YcNGqn0hfrEWeoWAZQHMZOYtQaIK1QqMeYnkUirLVd8Imgk4CaxvRv1UjhVPJ+NNgMhckZOM9wzGnm0+mefTQFXxeOaXZgibiYyrTogPVVjdAGdHIZLKIYnWP7+Bin8BbgAqxnE/KsJU5iNJFYHY38EG6+t31MdxKPmn9dH4Yogt2uP2q9PC0Y754Sh2QDUQ1IaxpmCVccO1Hwgbn3+eMPly7qUk7Nl7II6/lnZIyIxsKufNaaKSNeks15UPAIrSaDQqQ0Dwc4T8SDDcfccd4Wv/4/dDO2CLIc2uYSqMavjZYQjii8kGSqWPPPToo7FvriDfow4yPRew09EtAbJz98GwdfteSI+VzNmjyCCowfLvBM++JFz3sZtCD2N1PxY96aiMtOo6eGB3+OVfvp33TTAOWpD43OohlvW7nzFjFmDV01Ht1sY8tBBQXIJUhZhgvzkMay+/FB/3bKy3HogVupmoAJatXB2+/Q//EDOWFi5aHMmSNvqJ49NcBseFYJzWdFaFv47ZjNfxKtHJZTl2hzc4ic3Ga37y8b8BT6MykNBhbXpyee9++sxIApmbIYRGnEvh2WWHX//13+OZhvBHf/Q1CghqQsWa5aGJ9SEdBcSmFzfTbtvDytW0KfOegfUG5XrtEhUGcO8iV2SQcTR79oxox+L8k0W77Afo1pZlOjk/zvMCwiofBdj83XlrC0LTAcA3+pjV064Tgv8qQpxrh4l070vlm/cr0ZIK8SbgTCAaY1SyZkRoZXz0ADybdHOOsaH9UGacL9oBks+Fl1kLslQjQjpk01ey+DMmO481AEIb5daDT5LVAEA+dV52uOyaK8J4+tF99z2CuvMw2Sirw0VrLw4byAA5AXE2jn3IPFRnqlolvgwML6YwIJ2Q9C6KA/rpyypgO7DKNKNIAmQ/5Jx9U+BWu0lVAQYT2y+seFeJ6Xym9Y1EunOmmRUSeoLRApMZrJMnGFsWAbhOC3o7kwumR+CacRur9/mZ5JE5Aa5LVvFb7S8oPAxgu7Y4j2k5mEY/yyJMeQx7SHPRDmNXOYj9zYEDO8MXbv9C2PzSzjBv1sLwzW/8TVixcmm49MqLwpadKC7JqBidPwG15TpA7GZUpZC5henhs5/6cDjTeipkUyBygJydPMihfPYd1ZDWA5BCe17YEqaUTiO0m5wp9k31kHMnINFqmQcXzp0err98bcgYQDlZtRe1T1rYta8uVDf2hnaCyLvox2XTisPEMqxesbDzc/vPjoJku5SQ7PTwwGMPhBs+cS1EyCz6Gvk2rP9JyWfYe2WSpUQ7abfF3rK2BqvC/GIKaSR1zZ0ZFW1QB7RZG4PlJXtqA6dVrR08cFQ3Pp5LfrRUXbJ0UVTODHCNORC1e3ZtY4+QH4qZE85AblaeOBX74BTUZyPYN/fybH0+BrBLkk6ZPJX54VC0UaqlGMRxUUzhj8U+qp0lQc+yDlWSl9LKM86h7YogUrXEnIDKsdusON5f2yJtsNyPWrhSc7ohEhlmPZhFlp2XGy01Bcfd08UiC/qLSmkr/i18MX/MPWIkOvhd7SwlX4fVqqo84pbBeZSfJfoPql8+38DzWMBhoRTvrRpDWyznHouPpmBjZXHJ3t07wxwIcdf4bMa5KlstsFT8noXoMTNpcvnUqP5ohPDvQuHZzFgYZH+expzlmHFcSJCqTpd4yaRdE4oWiAauK+oLYpFInCUTAedmewwRIJGdcG6I9+nf9CWUy2nMQyqND/35vFD+lUSGhySGBVejWQskDLSNUo2m2so2OEP7DRMgEhpxLPE+/YwlFcV+lHZT6RDqZoY4d3nWMFfOvCbnRJXYxaydKuUsBlMxPpr948YNLzBvtLEOjwsLli+jcGtvQpXLeUwydeqUqZFU2coZx/2184BtIClmEYjFQBJlWhirtPHsMJq28hw2cii7xX1/M+2opatkiURY3CdaWMP37hn6GGfpFMHYR88NoLplrRgBu5vYa0JED1KAgULEs5xKwsyR2HNlloWbPvQZ8l7ymEuKY25NgrEfJj2GKxJfrywYBrqG7SqG7LDiY7qgAImD79/4ukCAvFnr/Ox/doEA+dk/gwvZzdu4AAAgAElEQVRX8F5tgQsEyHv1yZ3PdV8gQM6n1d50d/D+U4D89T3/lUJI7Iqo4hc0ELizKrIHb3m92LupYpsPoN6uZ/rxw2HxgumAHRyEJB8EPwGps6kys9p0wEBNPcY5uJzhEFUNuJbNYbyRjXEEZ6lMtCLcQ02iUh2fWQAzg8+PYeMhmXCKw9s8K6wBf1o4dO3cvSdWh3rg8pCB5XasnFV9MAbwR5B8DId7veM9MI4CYBT8scLZoOM2Dn9zARYOkyth4K0geQsAkcHhs8nqsBr4Yqr83cAbXHn06NGYBaKdTrK2I5AFhgIf5t+tCM4TeACY1R5LcPAgGRPa71jpZqWUBIlAYlQAQHp4KNF6yyrUfDzpVTmM4CCpfVUr92115UiqjlO0vXoFkBIgzMNnBvfWwX2PAGSwcjMGsrOPLy+lvTjYe1gyHFUbjGMQH4VcVyLQNClMxVN8ELDwLIcWq2fbqNQTNJ8PwL/hhRfja22Hjhh4bxhndbhi7eXYSFGBznusIcujeuhAJfmhkqYIgNRnq9LBw2rEwgBQNhAI/bnP3h6tuEZx4N+JBZi+45UAdoIw/vFgqz+wVYVWWI+iv/zSxwhCfxFSDJAslYrR0ZAFDYQcT8UrHmwtDHDtWpPkQypZeSuhtgdF0CTICsEcD6GCxFWAN56FBLZUIniglSg4AyhQTiV/O89VNZJfKnwkTwQrDHKuA7QuBDjq50Cv4qiAA6PtegAgYRyg7SSIMcmvY8e0qWkPy1asxBM7KbwAiZTO8zhOAO1UVEIqQLZi1TSdAM69qF4EPtK5n0gE8Lk+N1UgEj8SINpRaeHjAdIcEA+WbZA4Xlu0v9J2zApd+rZtqle74LtEyVnAAG2LfI2vt+I3emdzz1ZOehiPB3i+sZox2kZI0HHdgl5WFf7Op4sjAYIBRTyMRpBzCOgczgV5OwoQ+8DrCRBL1ePve8/cdMz/4P21TvFnVo2PyUkjPyg3rCIXZstLr1ANPDd885vfjLk7swA32rk/q5QNZJaMyaICVcsZAUZVKE3cl5+pDVqvbUTfSFj9nIm5NR7QU1Ff2P/tW3rQVwNKF2CZs3DuLPoS4B2/09ZE5So5GamQCp1UqxsO/U//9B1sjKaEiwC/+wAsdhCinMpzTGJOmQ6I5zibTq6Dlj9pzEG1VOvX8DxXo/Awr+De++8LH731lnDXHT8MV155RSQ+uwEe2gHhxuG1ncLv9UAGC1jd8+Cj4fKrrw2HTlLtzb3YRj1Uox4+uI/xtzJWe0tArNv4MgMEALOALCJ6U4dVqJA7R04ejRkCH77phjhvHwRcXjB3XswkuemGGwEYXyYg+RTmLyEUYCnVCfidToOMBWQrwupQANXxUE3FsFXkZoAIfqj4MA/j2XXPE/a7mnDxpnAAezKtluroa6mS1vTJLNplHPNaMkCjeVDNgNaVvN9NN94Yw4ArGRspkGX7IRPWXHxpDIvvZb7w2gsBe51DJD0k1H7++qHgbq71fz+CFZlBx/SX//ZJAqUb55BJ9FIc/2WEBNdXHQtLF8wNm8h/WEh2yiQIMUG2TlQ8d93zQLToy2R+AJfhfrHQKy3CYi8fkgMwh+eYmZEbnn7yaS4jOVzCPHeOftbLHGcmz34I3h5tXwD+xkc1QlL47g9+EL3uzUkwSylXYo11qZnA5lqA0joyWiogHkYyJiupdp+7YE74xt/8VbjllptZR+ZHCyzJj2lk2PzB7/9u+MTHP4jaZ3osAlCZ1sYa0AZ5ORE7PYE7589sxqtzwiLWQC3+BKmcwxppY5+bxOd2XtfF89ICbiJE0JPPPAOBsERzkFdVHCocHIfDGV/+LTH0Ru/w1wVbRgLkNUDptWqLVzUjjDUqgrFwEchSAWIYcQNgbHEhQdjkGmQSyFxDdftD9G/J61/40hfCdgg7biNUmFsC2XiCEGcBzjysql7BDqoCtc1MrKsEJFWFrCOXyrlzwcL5WFxNTGSNsKbXoFLsH4GNEOTITMBP5/xyFCTmfGVB9Glx6DiacTHFBVvPRMsolXLe07ETx6JdlnsHiSBfN9J8JhUnEiCQ1IKG7mmcT1ogNtO4ln3bCOWGcKhWkUl2zuSSCnIrjjCX9oSt2zYzX1TQnrQxxNtAHwAlRFATdn25jJONL20Oe46gJKCLTuNeBkamhwcfeymqRqbMGht+6de/DKFDPkxdNQTIWHLCCM1mr7QYdeYxVLdaSvVDArWhtkqCoDEbyj6idaLgp/so9xslFJm4v3J+kvh2/nfP4h7GeT8TwNd/c220Ej+TeVJQspf3M+vqCL9nDpZqOos7VH+4P9EGqAuA1jVRFNjCEau3/RLktFjEtcc1yAp915Zu+oZ7n3xIey3GJjL/TmbN1gp0ytTy8NhTj4SbP3FLqD7RgDKrNOzdtYPrGRWuvOaS8PgzTxCyTXV/QycEKuHhkL6SHPl5aeGaq5aGzHOoR9kTbVn/XFiwZC5FN3Whj33FhocfD2tmLsKujPmxeyBs2r0vHFLFw5zfy7Mv4F6uZC6bVJAVehsPQnTyHjsqyVGiLwwynlk7CotzIZrYUzKXpTKH9BL2kAJYvQhrwZTMkRDWP4hB6Dk59AVI0uaW0zrYRWurdgo3EpZGANXYKTahMHFvGwm3XJTTqEBzRhPMzRpxAnVjKv1Am7gTqKbmzcM2lLGQAVm0gHmto6MRJe/JaDE3BTWr9nxax6qg27+dvClULTPY19D4oakaCy3WliSq21UR9NA28RnzdzH76jTm6eOQ6tHClH1kPeRZcx/PiLXOIpASyJTRrMW9gOx59LUmCNsknmsLa1QrRNMY9ijNEoCsve7hoiqArByJD0kBrY7cl7uX13JT4ryT6z3DnlZbUYmQYTWI482iIYt53CHYVyIUzQvOsvgLutuXVA7YlhLxkhAxgJzP9vMamxpDDhZvErrHyaSbgdK5h0w97UVd86P9JmNCO9s27nUqxUvVtJEKPKc19+vNzEkxWw+y02t0f6pSwXuPqhbmYlWu/vGe3ZdIZrh3OqcqhWt3n5ngPIatvhKaBAtEVJ5JMh/5iwWh4qtb2bdp1zS0x+LDspMhayhosGDJtU91eQekp2uv899Zi6T4XMncTPbuEre+s3Oxyt9sCi+Osh6PhhQuRCGZzDrmfUt0dSFbUklqppsWlYWMwRb2v62Mzyoy/hzzC1auoJChigIn7LNoh9EUfmgRazv7bwkCVIKfZ8T7mMfofcXQdwpXJGS8e4t3xjJ/W4Dm+7v/V8lsPoif43sk9puJuUpyqB/7MYsSLFYZHGTwmIpIW0SLMHI9UkZwDR1NsaBNNWEjFnVFuRXMqYXh+mtuZg2HsAsoDslves2KYYjQ+Ine1Cxor88DiXtcZ6/zr2C8YIGVIC/P/+v1RNX5v8t/1t+8QID8Z33yF+77nbfABQLknbfhe+cdLhAg7/azYu1+v1lg/cG3PjOo9Uc1xEMyIMBoJOLK9q1eV+2dzea1gs16PxvgXdiPrL14GYcAQC9Dptng1gN05wE45WjHw2ZbZwyBXTe5Eh8e7vSA9YCsDD2HSiMPPG64VTVMJny6gQ10JTYTrfxci6DRvNcKqkMFcTdTldQMiGjVmJVIfQBxMXuADbUkDOXl0RLKcGgrwfy+AwBtItZdZgFYUay8/RAqB22fThw/GQ+Jgkll2Mx0U6U9l0By1R9Wi7ZwANLz3oPJWBQLkjIe2PSBP8jBQxXICYBPwXFDbF/Y+GK0IDGnoxFixUoygR/BiDEcLktpOytRBbAEwgUfOyFlVHD0Rb9hA68zOZAWAxK+krCgAHjIwdpBAkhAy2o6CZJzWD9MJj/B9/HAZFX/Kdrf7x3sxVR2xywHwHYPQNovWa2lTY1KFA8tAho7BJ0gSbT9WkmAeBrvoyXYAvygd1KZq7XEoQP7AOAWJALjCZYW9JoJwH8UwFbljkoLD2FPP/UkwEg6ll+XeSQEFNoW20rw0LDMUsA5D8JWn1p5WkMfMRT5v99WFu58BpLDSmJUEuPod90EzObS73L4k8FBW9WElmUtgDICYnV4UE+gPT0MeoAV3GrAdkuSQKVEjgQL7WCV6jEyZKxGt2JPBYj3agXrLkDO62+/PbRh+2al9SEILL2ffZYewj2q+vfy5csJGa2OKhsrDwUdTwLsrsAKR5JDO4VqKrfpxZBWHEaLJ0R1iFWEHqhzqZS0anuMPsj0UZ+J9lgt9IMYaE8bWFXrc/Pg6CHS6/Eg6TU7ZgSY/BKksELTgGZVVyqXJAckgOynVtp5wFS14rUKHNgnHXva53iwlvDRCkvATwJECywJkGHLm0QVHof7GPDpGVEyw9ZIBJz7r/HYqAeBT1ryc/gsJDox9EewMWGpZU7IUKXnkDrEfjtINex0QMMW1BBF+JqPJQvgGRQ3EmbTAUG7JNtQE5wAvC/geRm4PAjol2VlIZ/bqaUCwIW+5jFYdIhcGuBgHm1sUJnkm/XCi9vJkVg0bzbzAbYekIBzqSZPNpuF/tIPqDTI4fsMiiTB+iwAzI0GrMdg+d7wsU/eEu5/8D6UD+MgaYsSFjr8LxdC9IXn1oUrL7kUIIMKafrHSQgyx/qLL24May65KNz1o7vDpz9zO5WeveEIZOlcxk0zlhzjrcgFtLPi9wCqlvGE5jbi+z+a52a+RmtbM/3xANYoxdgqWQ2fSaUyZCv5GUe5xh4+bx5qo0NUpjeh0DoDuCIJctnlXIvPBODnAITxAgjfg5C59lnVEGZ5SKRqYXj92lWQaMxFPB9tbY5z7VrCjcaKzHEteHX46HGAoLYwiUDlOsCj45A8lQTuFgG01tN/rSS1rcuYY09jybVyySLem3HC2BZscx6qoCL50ccej3ZHi8lykUiR1H0aVdxMrs+eJdDlunCEz7NvOsd99VbyYV739e3HUH0AvNn3GwgbHuxHjYY9YwNzwXyyQLIYA/mQ0flYfn3jf/0tloXZMWtikIVax/UJZGZUQIKMA/xUcdRQ3xruuutH4Utf/AJ5Cq0xy8p5phEV5AnmudIJiflFQFgVYAdgn2DcfNYO+2AKY7WNiuJtWPWMK54ESMicy3Oqx97whRdfgLAlw4m+d+NtnwsHtm6CbJ1AHsY6rAI/FP7oD38v3HjD1Sg75sRqWbMjnAO0DtFKRNLKCuYm5iOr/KfTTl3MfSO1H+E+a6g8N59E0tvsLNebVSiptGvLpQ0k7I8wj8cQcF6fAYBmRf4o7s8/0WtdQG4IAEqM4derPLRwGbJeeRXnSIBFibnAcY0SjWecheWT9lSOs3rI46J8bAwB9tOxaxugqr6W5z4BldCxwwdY1zbSVvnRcuz4/iOMiSPk3pRFcLEPUBFRTljFer8X5eRWsjec77StlPgoBGTL5b+bsEY05+gACgHVnVPJqBJgngCB7/pkALohu4K+aaUtYd09hyh8mINSYGzoYz3eDLk/H0LK9pY0dT2RAHESE5g2lyvddqKNeqMFEIQGIHobffoV5oUJEOIV5TPYN/SF7Zu3AswBKNdgmTm9IhLymTkFrLeoMyG0DnAPY7F9cu08wno5QJscqG4Lh6q5XwZqwXiKJFjZb//5z4VM+iViIuxpRtO2hLtzD0cPHQpFANK+7z6KOGynVOZwFbBOqe4lnLe95+MQM2PpK+6NBHHdE2g7KTnmOhDHAq+1gt+9ho/bXKloa8fPM5nv6rlHK7ZdnyQlXU8EzLUe8pnn0t9ca1XyGfJs/7NCXcWJ76v9jvse90kJpSF2nnym76Edomu1zyoNkL+TYPcs1su0ZMZiLSQ8/bG7F9VGUnc4fPxQmD1/EQAt1oJ55ew5uH76QCq2c9deszLkUh0+hmt+8enHw6obyeuAgBpgXs9lHu86jh1ZUyfqjNPh6GmKdSwkgHRuA9BNg9C4YtVFYW5FcUjqOcl8fTjs2FvF/Am5jn1ZD3Pe9NlTeObpUc1qZlk1Ko1N5PGM4POXrF4Wxk9mT0PbNTSwN+P+GxpraWNCpAshPiDbtTQdxef0EGadBfkxmn2ue44+skpUQo3D1kp1gPPdSfaPk8un8VySUc0ejoUKkyvKUNNiXYo9Xgu5Kdr1xcIe5oUe9sXegwrBHiy9xlIQ4ZzXDPkh6WKAthktEwhXT4UYUQ1re6vqNftNIk2y8DBryKj88aGL7KJ+novXkwJYXw+xsPrii6IV1kEKgqoYz0m8j4U4EjkW4mRzPwnbNHMe6JDM1z5/9zqScIk9enJUgtivHNcSI5Ia9gX7lP2jj/kl4VIUNxwJ+yjHoFZS/NyAbMe/7aTNa7TI4vMF092j95GHZUFRH6qH8azNPdgl5kFaDUBixn0Wc2UHBI6h5eOxKjMovoG1x+Krfs8gjAsfiLZdkn1O1ipdzDdRDWW2nypsx4JjyHOH82ncj7H3cI11HxJJnEiAqBKhReLfEM5MiAdRfpT92ssxoPyc863WT+wfctIyw4QxRRROVMd2S4/WtpBwtJnFYhJLFrVo3+h6mE6xVAZ74RHsHf1EPz+NP5s3bYpz4tio2oQEj4pWCB3axByU1VjPjYUUkuh7/JFHotWq2YDuvyeg9uhirmjk3lUGF2O71wrJZdGC96StmitnG/sayVGLrDIgTB3/EjtdPZ1xX+d+VXZLsmWU2SvMlxYdJQpoVNZJbBnSnlCrOHG59gxAHPuMkkegdjpH4Uq/e0ftvZjjsIhMHgFRxv5rdCbr7+Fq7jcf1Wp2+OPf+yuKLCCqkzl3OmG+IftjmASJK9Xrdg8SIHG3OvQn0e0uECBv2GK94T8uKED+7bb5j/CTCwTIf4SncOEa3pstcIEAeW8+t/O76gsEyPm125vsDt5/BMjf/ehXBz0sVQMAVeGrO2nyJEDcDA4VhAm2NodiiI6xgDKZHIiOE5C+aM4UZNgGf1K1a6UVYJ7B55IRkh+WVFmB5ZdWCaeoNlJu76bYAO50Dr/6AHuAEmyroPq4Gpl9Pe/Tx0n/NBvzVCqQpxDYLchcC8Dr4b4ewEhgciS2VBb7ZFsdxSEulY21YJx2XUmAGol/R97OZl3ZuVXzVn5KSkQAfOduyJEJHKq6olRc6ya9dfUVdmNeAxFUx0FLMLCEqtweDnHaGlnp9iIA1azZc2JlmICllZebIC2sbBttxSMHAIGASg6+Zi0YNKnUXbBxDmBdE8qN5OhNn5DRq1RQfSMZNB5g/xRBpdFzH3BWUM2DiHZLeagU9OUfye8V4f9vCO4Zw21p40qAYiuuPDiOQ/Vi0Gsj92VFuoHCVsdZ+WuVq9Vx5ilofTWdqttCDtJW2FZhwZHLAUayoR2wuITqwMNYcFg1n27YKe0qYaQVQc6Ywnh4E4QuAlyq47MkQW7Cl1/f+m0QKCoR8rEyeOqZ58L4CVTdckASYLFXHIQY+uuvLgt3b0wGoOZZczbKgHDLAtBOBlDro4ptBvY86fybwGQdVb+SXRIJgnke+IaBO8F2lSxmoAgcjkMtIsijZYzPW+BeEKkDkEa7n+ibzkF35cqVHDYltqgqpILUKkWf7xFIEwmPK668Mj7j57ANWwxoJ8ngAVA1SDd5LbOpPDfPpCbafHHYo9zcYNFTgH7ZAMlaXRnE+xIE0CRAQMkjAUjtJqyuVAEiGCuoq2WAZFKT1xGrrxPkgkGZVjVL1glidXEA934MgtbORrWPgJjVt8NBolqf2Fe1vvLwGq0MaPdhGy8/1ypiD4G/fRskyPdOD811ifDyGGxu1R/tLZiQsMNJEJr+if7UHvbj4f9102TCIyJBpggQqP4Q9Rn6Slhq+QsSYRCZkJJ5Au6oL7Rt+t73fxAzdDp5tgUAnwL2Vic7zjMAHwzdxCghHuLTVMMM2UnoNy+xNFKrH/JusrFP27d7e5iBjd9cQmV379hKnkxpmAChUEsFpHkFfX62qiKeWR/e4KeZe44dO8lzKud+ybYhCDSVflZGNba20bkQcyn0RQktA05HJaWE+wDQS+j7yy9aE9pQrmmJdBoQUOuRRMbMhEhkToZAOIxNnsHR2jVp15bBNR5BTaa1SjqASzt2GGPol6p8GrDpOwaYK7i4dMXyqISppZq8D0BmN5kVjYCrqy+5LPazQV5zAtXeuIlYr/C5Y5gTxjIHHT1IBghA1nGALPt5DkTb088+h2XbmvDYw/eFL3/ultAPEeLzEUw/CEFTRHuoMMsVMKQK9Bh2Kwaw10La+NnHsB4zoyiHuaQJwlhLtsshejaRFVSMvVYSfv9Xrb0i1FQei+1QEHMHchg/6yIxUUbI+wkAll7ApT0Q0c75Wn+Mk7AFnNlDSKt92D5bb0WzIB7t47j86q0l4c++XxfHQT+EbirhxtqajaKP6XOuXYbE5yyURN/53g8jeGVbanVxtq8zFOamRxXIJAD4PObmJ55YH/M2Pv2pW6LNnjlX4yC4dm1GaUN/t0+VUbEucPc8KhOtv3KZUycvXBlaju4PaVyTllb3oTaZSdZKwVgsaSBu0gG8j2Kfs3v/TkBr1snFqhdKw+LVF4V/+tu/hxSaEO0IM7G/qmCNVf2RzrhuoF0EqAZYZxqxjOyAHLdceR7rjKRiFfO7IHIR86lqkB4siRppI+evOkjEBUuWkp0DQI89n4HW5jK49uj/7/yRRZaEZKHwouNZVd2wrdXrSczh8ayHffSeHyI4E5tIfzdBgDBTRJ/7LMJofR6C9t5LKsqQNAJtwwAkJIB/N8/XXK4UlAs9vR3hnnvvDFdAGqYAeO3buTf2IRWVBaw12wnQHYuVWTPjw4KChWR4OB9XQYpWQJZq81jD91a1d7HWqlw0T0ZgXfVSCYSp9moqG1R0qobTCmv3usb4c63VzGcpp2jBMRjvX5KW9VSLloSKzVmNinOJYtqpALVKJ2uVqpA7UQFdhs1dVhbgJZjpAz+6N8wpzQ3j80aFqRQkRNuhJmw8sUDKYo7IBNArzqDNIWUPHD4ROs+mhnuergntYn00UcFEAq5RYl1y9dqwau2aUEl6en3zaa6zg9yMpRQobKHPlrIe50QAV1WHxRjO31Z5u5YIMqsSMwhc5YbqU/dU2lK5dxG01hbMtcP10WIU10KryFV7uUdxTXZ+kGARfE2MQUF89jv0NdvNeUIbtvgseX0G+xL/2/WnlrXUfYAWYO6FtDGz0MFxazaZz9Cfea3TUC3YZ0cwbzVCqqanoHJirskjmDxl5NlQVX842vmlpmcz77TRt9JD1Uky6LDeTCIIfu2li0NO6rlw8OXN4aJlEK5nUBuNyQw15OLkso8cUc89Qn5UnqoPg6iQTjGv1qEKayAQO4d8p8uWrwlzIDFaT28LxxnH1adZz/uSwyl+Lz0nDxu5FViOFdOXxpHrs4GsL4phuIcbb/54yCoYHY7XnIhSTi3cBI93k+82hrVh2vQp2JBBPHCvkkrOexI/Wl1pLdoL4eOcUliIooaxnbCPSiN8fAnr2mD49re/E5/XVVetZc8CoVKQzRgFxG9rYu9TE6YuWATj1YXSsIq2J3uIoOgz7OWyma+T2CsaUN9Frtopfp4MmF/KfsviA/tzA/egckrCQDXySYLXBzLyQ11rJ6QL5Al7xEKUR80QwSpM16B8rKWgREW2eU+qOVQkq9aTHFBRdM4KMMaO4Ln7DEeNllUdvEYg3716tL1i3nD/oUWazz+OMZWtFn0MF0Y44oZrJyRDJEDM3lAJQd91H6lNVCzk4Gf241as5Rz37oEt0hpg7bF92ziryBM4R2gFG3P/KDRpaW6LBQfOXao90B8wt0M7cC0WZCUxb2lfG8mZGBQ+kr0dz4yxNjymRjLetJLTPteir+EYUs80vq8gf5wjacMjf70olH95U4yfkPRIwrJ2AKWcao6xFDWV5peQ9bU9qqtc71TIS1yrKmqlf4znbGL7dtD3kjhQaXFlzYlzt3v0TPaWB7Cwso0kPdxbum83H3AiVoJaRZZxlpgyuSzuix575FH6yTkINPbO3N8ICsjOct32YdtjLIqaHsaKRQg+zymoZvzAUyjgxtKGFgFoCey1STCfNIOMv1VK+vAk3LTJVflRT39TJRbbJVFRE/dq2l/FAgezv1CAuI6lpGC/Rf/vg8CLdlzYL6ehUHVtr0dReLb3LAVR7PuSRoec9LHhtlu+SAHCOBSn2tqqHhlSEryq/BhWFryeAHl1B/qGvegFAuR1e/cf+/YCAfJvt81/hJ9cIED+IzyFC9fw3myBCwTIe/O5nd9VXyBAzq/d3mR38P4jQJ7f93eDAvGHAQ6eWfdsWHmR9iv4uyLBFyzM4NA3iUPFGA4jA1RbjQVQys3EY5tNb6yIYhPcZjUQB7sxAPDsaCNQ6SFaZcJBDoHTsI1JY2N8DDC/H5AxByAqeggD9E/ELukUm/8WDyNsjK2M1tfcYOC2ePCCMGGjfwivZzfS6QABBrrmcY0qGzIhOpLZ4I8FrD9DdZLh7GVYX1jV6QHIw5AEj6CWFfbPPQsoB6A1f/68sIXQYUmDXq5z6ZIlscJM5UYVB8/FAEsSNkrAPcgJgk8EZKqhOs578f7KsSiwUl2w3GBvgW8B6XYOB9PIMqjiEPEi1aNmYszF3sdg13McXieVToiAXnvMrBgVQXkrXa2G87B5DuTVPBRDhJ/DQ38aPtASHTmAvDl4gmdBUKkiqNamQ1Cbz++lWq8fEM0Kxh6AhnwAW1wBIkDsAXg3VhNjDIvn/dMBF8sAFqyc1W7D8PQx/F4Xh5xSbBGsGtT6agbkkNZmBozrIR1VElT57iH7wFB5rS1OoKSQWHoGC5avfe1r4bn16wFym6OqRWWPVmFWJ+8mY8XKuz6e4f/35bnhTgiQBkg3gcwJHMK7IF7SuOAUCKJpHN7MFSigsq8G4GoqYJTXoVKlmUpr1R4CL/GAi2JnDyDQBKrYDTwfQXueIHi6DOJBckQyLkru6aeGpAvq7OFaPnT9h2Kuh6RNE8Chfuke0q3GzKCvt2jDw5d9WDJDIM1w2FaercCjKvLjJTEAACAASURBVJYCQDv7q/kGdVSF53GY1M7Iw7R5MA8+/BC+/jOiqsO+Z//tBYAaRX+2Uk+FgG0neWOmja/zy4nbYG+BP/uZvu0SIFY351mZLLHHmPUZWIFrdaVko8SUYIr9TnDLCsxhAkRQcAz9vh3w0Ao+CZA/+W5t/DzBz+EQdEnAaFtl8ObrCJCEooOKPSs44++8xoAkVCSvqUCGfbIjkSJwOqQusYpcxYZkSwFg+wCH31UrVoV773sgAi9lqJL6eL1tNMb+y9hrgXgrgUTUGkZbmQ4UHPYDs1XSzTOw6hOgYB6WOKUlReE7//gtlBYFVNpfH47s281rk6neHsfhvBaCAACf55xBOzleaqhA9gDuOC8aNz6q07R2GQWY2kJ/nIVl1rETRyAnS7Am2kEF+1IsfDrC+qefZdzMj6SvoEQr1y7d4zgx/2eQOU4blSVLV8QK2hc3bWY89fIZZM9Q2budsShgKBFgAHERlmyCa84ju+jL2YzFYtQVs6hEdj7ZAqnoszRXYwqKubFUbZ7gGQ/yjEcD9ktJSWLmS4JAXLdRQXzTRz4OULIDoIcxQ4WnQOcpbIBWLZkNUX0mPi8reE8BcEyFDNVbWyuOM4BDOVTHZpmJ8uzzVH+OxvLvcJyDjjBf4BiDtdOcODZHUPK/g8r6lUsWMnaxBINk0lbQCumT5IYIsiTjWZ4ESLdz995YVV/iPAxQfZDsnGKq6u3jVv47xwpEdaPIGQVIM8AcqCKwHUDs978EKPNjX//rLsgfiCPtBCWwl2FV8+xz6yF71ocpzFtjARzN3TZzpjg/O+RnEeDM87rr7odjVsYCnq35BKrPegiNNWRdH/lebD4qsEGTvHENeJkslGX00VHMmcKKZwEBtQP7i6//FdZel1MtvphxDYAM0Pn8xvUAm7O4hicAiXIJJl4avfunTplOZW9hBOq0+dBe0LDi8QD3Z1kHZkCOt0F+JNH3DfKNI4v5/zBWfGYsSQCrftOyrY1A5OOoGIuZ78wtsoC2EVDfaHID0NsAzvKZ7x3rjlFDfgWhtGJUsTfA+Hmj8mNYzZWoMo4KkKHxGm1qhpRgiTHO/YOWu55mUAXRTp7VSObshLKQrCayP3oJgBZwVlmVJlDP50mA9EJGbYZQmlcxE0CbQgfAsvlYfDnf7uc+7SOzsXCTZH+K8eX657rps7D6uxLrIKvY0xgb5mUcJp+nvLw8Xq/qKyuoVWtJ7l+KGrFoDgTWfYDqrNGChWmApQKnR1DLCFBrayMBooWM85qEr+SAhROj2e80aVnJ3uAMa4h2ns7XVbXt4fEXDoRt2Ln9wsevDAvnoGJpqsHi7HCob6M4g2wJg9OXzZkBaN0UOhgP9fWoPQsmhf9z50tUbaSFCdNnhmrDpGmbnLH54ZqPXh82vLIxNBHEXTGllH0NiibW+R7WKvcpBflF7EkqGX9z4pp3EpJRwkcwWLBZUqGY+UPySAA+l/FkxbpFHD5IM0IkI5qYP4uZB3cxj82cOTPuY86xbvg8VeKqts1nndOq0jXSteXV/uCKRp+wwOAsGSgDAKk1tHc9fdZ9i+03iWfhGrqfca0CVILZCnr/VgHqZ/gmkstUDITKYxBa9NfBAZWJqFVGdISP3XwT/Tg5PAZJec9dT2ITOSFce9WV7A0IDB+XQTEOxAtg9poVS8LB/VvDOOwUR1thbyU/RAYPgTX+TDiEBdtG5qxeA5YzRgOMp8Z+N2/ahNBU9QpjCVKqLwX1BzaR3efCpIrZqPGwu6T9qqorY8V+VV1VuO4jH8IiC2KSfl7firoNgr4DxZ4gvbZi7iFUK4xgbZQccM+g2ti2UWVk9oa5HmLBWRCkEnf+x7R5C0I9FliZmaPJXdgVXnmF/BJyn6668nLaElsmrIK0wDrAPqWstIy+NypmsWQz5zbVExDN9eWwrmgna/V+N7akDRD5h2h7M5GcL1S/lkHMuNZrHygR0oi92MHqFiy9yIBjLtBWzT/OGftRGv3iL/9yuP/hh2MGXVRGuDdiz5OlKhKQ3AwM7SAtznAvaOGObSFxZmaWhTiuI8MFL87pkmKuXYLikl/dkQBhExAJD6c5SEdVIvQ/yRBtl3yt+2AJkEQeh3kd2jT1E37eEvdEE1iTDZW3mEiBgdlf2ZC9Eh/bt22NuX+qlZwf3Od5rfZDNojxGlU42DdHsk43MgeVQBypvPbftMFKY79mRo5vrqqpmf2ARIP5eMMESCzqUPoxRBIf+gbWvV/dkdibQH4UQhQkMz+qUpG0LKKoYCQ2bUcOoeRR/c39WGDlGm3bqDpUcZLMM7EQqxe7wiJIc8ehc/g4LK8KeRZt7FctMlGR5dwk8TOe533xmlXs4dvDc08/DUFGhhiKNwl1SV/3wWYMdprPwju2so74TPO4ptHYq9VRaCEJMgO1quSQOTcVU6eEvez1tUurprChiEIBLfm0wjI8fSoEtmRGNWcTCRDPhOaAub6Yg+fcaqFWD3tXCZA0c5lQdicIELOCBiNp5toiMW9xSD05WhbS1dU0ULAyhtwb8kN6RjBXlIfPf+ZXkWejsDyHDZa951U1xzDpMUyCDG8W/jUZ8vp96/nAAxcssF5f+XQ+Lfjjz+h83uM/7+9cIED+8z77C3f+TlvgAgHyTlvwvfT7FwiQd/tpuecatsh+t9/77b3fO92//finJNX1PzW4HduiV/DR3kZQ7g033oBdSU2YM3tmOAHIkIt6YDJg3AgOKWMgPgo5xFs1K/g/yOa9nmpkA6fdYEtM6CurRUMOG3VtWKw0zKbyUAWEm2ztBmqwDpoKKbKP6mMtPLZs30UFa3mohAgRSM6H5KgH+DtiuDf/bjWWJVVuyjPYjCezwR6pJzaEhyG8g1RaSoSkUA3USK7DrOnTOChRPQd4YnCsYMEiAlZbOdg0c4AWwDFY1UrWTO5vB5YVq1evjgCJWSCCMKc53BdxmPRwJNBgZa0gjdWWHugE3j34W3GpMsD8iGqCF62a0jrAw6BAwMubOXBDnugVvmyZgNjRaMtl9ZY5Jcr1tUDyc2dT9WslWA/gkSqQXCrGTlIBaqWWn6kNz+C53rBy1Wv2TB4gPXxLiKheyAbosoI4Atq0h7Zg+nFLaBwFqBlHJfFEK9QBgHZjB7VyxbJYLejPKiAeVFyYG2LGin3AKkLzP3ym2m1lEdppxoeEhwd7gX0PpFqueFDyMOtzlsRqxodZqwEtTgRWaqiO//+/tjzc+XJ6OM171ZE9cvklF4dTAKvZAFStEETji7Br4PtcAIN2yI5xVJi38vccQJuTALhe1yQO9g6EHEDAM7zvdgBin8fVV1+dCGrkJC3BlMeBUvurJtpWqxSfezsHvycAydauXRtBHisZ6wDZVTYI/Eg0aSUluPbP3/1OtAf6wNXXRDsLbWc8KM8mC+SJ+x8AOJka++sOwN1Sq/1RElTQr7VRsopuz5598ZCv3YSKIb2Q+/Wc5+CbwiFfmxu/b+MaHUN++Tm2pYGjAg7mlagcqYSk0jJnDM+5GcsKD/paf9lPBQvMCxEskAQR9DI7RwBCgkd1kBXheksPHxp/nABJwBGGsmIj5jUD4Ki28cuDbdRvqOyKNlrDFeH+ZwIOiEQH//565UcETe1dQwqRCKgBWHlYTgFgkYibOX0W4fSbARdrwySUP720VZ8kh6HveN9nQWiN4drbtQzi3pMZA808z8nlZdH/u4/XpIIAZKWPDFdedknYTd7A7h3bwq23f5rQ3KZofVUIMNprhaj3RVs0oNyx+rMW0GgMJGMeVlwVM2bjy44/u+APt7QN9cjS5UvoMyM48GMDYZ4Hv5M9Khubqb1YrB0OH/8vnw3tePVr/9AO4NjLe5vlUn2qlnG/Ldz+uS9C5gwAou+IaqFJk8sJ0p2OVU0zY6OZOXBqBM0Moy3BeqkSkOE097aXeXMO4IWEahm/88wzT8dA1LPMQx//yE30l85w3yOPhQUQLGbk3PfA/XGsX7JmJfdbC8lTTVD7B+Pc0gVwlkQgbyNhsILZUytKIShPx2eiZYUA0QQ+28D5xPyWHQqLSgBiRjIv76RyXmB5Qti5a0+sOJ84qQh7OHzrGYdwS+HR++8NX/jsZ8KWTRsj8VwJIapNXDdgkhlHWmAdPXY8AmQXoQAQCM0ASNoPuOf4Mw8ljguAmeNYw2QDxsyh6vkE3u3f/eGd2LLMxaYHcpt5RblBb38vFm6lkHdHowXXWcAV29+5czfj7RlIEP3VtQVJNpy4ICfMnjqJOcWx3xa+/y/3Um19DWB9KuTCtKhqHMminsRa4Fwp0ZsOqPnEgw9CfE2CaCCTiD4hYW/YdzfjvRkCtJlnkAzAOqG0ItrenW6k2posgCeffoz7ScIC7VOMpezwNGD+EmzLRuH7rzpmHs9fovlRwtWvvGJtWP/ss+HaD34wFhLEUGnmAokW14QDKGO0F5zBemZ1bR/rShUqQUm1VMaQVdKxaIC5W5LZOVebnhWrVsaKf20fewHjXBOmsP643qmO0y/eeU1QzXldgsBcDNc/x6hjOtrX8X/2D38vkeODugNl01mKCwbIIhhBFpgApGtNBDDFC9Fq9ZOFcY7nacV0liRTf3c4coR8Lfp1YSbEEO3hOq3KwPl2H2He5sRImh8kM8aq8aZmrH5QCOVBfhrs7TXOgBDBMxHivyqGoHu9gs3meU2HaOYK4jqgVVYmYOj0VdlhyxPVEFlL4pg2E8yge5+LVoqnqiqj6lMcU4BSwtd5MNN+oI8+7SMp5bwmiFzXciY8sfFQ6KSq/Guf/1hI7kWd1VDFOroz9GHLMhnbt2LWJjYfoaPycEjTIiaVkPGq1nD4dF/YeZRcLK7ZAPV61uoiLDg/84s/H+5//KFwChXIgoWzaFcLD8p1x4e4HU8/zqcKG+8sQPyY/zJOZeHGmOskqe3YcQ22f57hGUkomrH1MNY35qpoqSNB3sCa4f2pmLIY5KVXXoE4mRBt5wyid1zap1wrWrnXYuZMAd8G1kbXgkLedxIFIK0QAHXs3154/vnwwWs+EPvJ1q1bw6pVqyIBYl6be7Znnns+lKL8auH1qsjcEwnwqmLtYOxogeUamE3+x+Gju8K02RPDB667kur73vDcupfCA/c+i5JtQVixeCGq0Cbm9z6eXWsogKReuXRheGXzurBkFooR5qAzzE2p/QDCJ9k7dUKWNbSGhzbuCefSR4SsMVSvN2JzOnlGuHwlhFvNVtZPrC15fWUd5IGSnNRcFMfzIIp6IJiOU7hRG9ZcuiIsXDY/7Nq/C/vBYy6CkAHNgMkEcWMjtHjJsrAQgvTBhx9hnViesAJT/QcwP4O+6fqgSsHiklLmRcmPKhR7S7EcVU3X3QV5RTB3I3kh7mut8l+5Yin9cQDgHFstgu8Nji9mL2yxQAr2SeewOOompyQLIkTZTjcKGskPVTnbyH5KYZ5X5XsEC7U5ANlLCbzuhyBrYKxJgFXXo7IeSRENtn31kPYLsS7sBMzes39fVApVsB7tx+a1k/2chStZFMycZi+nmshcmBGSEawhKiOcN+LegvFkv3EPGudInrWvU7UUFReMn7Nme1i0YM5VJBUSJIfFFO5R/HlMDmPekaiIqpBYNfFaiLaFCc5Lbc09iaw79v+jmePdfpidpU1UjnMN7+++qJE9twUjjm+3No4d8y3aafM6LLEE3lNQ4mi9pdJ6JNkaFjt5r1EBEklTxgNtLsMwgrWnHdvJTGzcJJGde+J+iOegleihv1wcZvzKy9jFqczB1o+907w5s6Kt3oH9e7E9nMfzgVw5zdqB8vQU+2z5GG1uVcu43nvGkDhwY72dvBeJXQn5ObzPK4zXUvJ0CnhOZllJcDkv1VFEpK1fHnvOCYxZ9x+HDuwPayGBJc21dfzIDTeEvay3uyEz+tl3ZVLccAwSHTYrPq95rLevbN0e90RmoHl2sRBMm8KjEMHm2Um4mEcyivuX3HOfN5756Rz7m0b2PipB4hmQh+7eYgxnDucni360V1bJYnGWZzT3mOYeDtB2nhXGcEawQMUlp5v9nGHv5yBaYUWZB9MohmoPpeMrwld+6XdCV3Ma46E0kov2B/uCz1tFv8/Ys0ji68eA9iHcXq3fm3291QH7rQiQNz/GDxFmb/Kit/r8d/rzN7++RPHVv/31XgcQ3+ruL/z8QgtcaIH3bwu81+cvsZT379N5N+7snRLEb7n+aQvyJnuId/r5b9UGb7X+v9Xvv7Of//sTIP+v7y+puuvhwZ07tocNGzeScXEg3PjRj3Ao6eEQNobqfLaLbHYnAICnsJHtoQqqYkIxyovm6PuaxSG8A0BZKb5VlacB78uwmXBTKthm1WY9B2jJEK2ArLA7jf2BNkFuss3XsAIqlYraUQBvBjtq81ILwHSG9zyOPUg+ILF2KNpl+Rnd0U7H8yiHJSqkJlANOggoNkp5NdVJ2l8VA8SbsxEPQgCKNVR4L6Da1NwEq4CtEFvO4VAroR4OO16nByUVBG7sPZA9t/75cMlllwMctMTwau2RrEjV27wO0FlgWoBaUPAQAJQh6Fa7CSLO5bOOcsBQJZDCofCe++6L+RlL8PVvBCgzb6Mc8MNK+E6q71Rf1FLRrSWMShJzKaiZBKgkXBBAoJB/r6dN8qiKz6OaeUwe1ikA/1oDSDj4t1Wgx6i6loTwniSItL6yQpoyy4QFkbYCXI/AhsqXIwTDj4UQ6eBgN5JnnS2ZwWGyG5uN5cuWhBYOzYJBAlynqGb1GSQlc/Dj2VhB6IGnCWBFcOoQh24r9sonVwCYjg8PPPRobIcGDntWE1ZS8ezB+X//1tLwj88OYlVyFC9r7LkAyToA5CZyeDvEQbGM/jW1nKrVpvowBhDLHIeVEEdafxzjekuR+Wu/Zh8TJDzDgd/Kew/kWv6oVIgKCrM2uB5Dnj0oaY3g8z8GGNvP4bctkmKLEgD+UMWzNgdVkByCaPZXQcRZs2ZxcMvlQLojVivPh0izUrAQtUctoPZL+IQLQpsFcoLfnYkVj8DBAayP7NuCfBITHqabed9UyCUP6Va55Ws/QhtqvyYB4vUJTEiAeHD0egqo5hY8qAXEEOhNp59aWa3VmZk1+lgb3ikRplpAAH88gLbkov7ZBjrroa19yo8TIH/8nZo4HwpiJRwLDBeneju2a2+8zljNp/3V0LQf+d8fI0BckyVA/PfoIT98BI1AxmuHqvg9b2SmwVkAsXSqL/XpFgDSGmwiY6KFanxqjGPlpMTmKD6/kOfd7n3S51SDmYGylLG0GdBd4nNAKx5+ZxXgUhJ2E48+9EBYTJ5NDv1ZJYmAc6Z9BgCrBiu0DuaYsyDFCxcBOGHJ14lNSh+V24cY41bzvrL1FQC9FRAUkxn3B2ibczz3BaEZwiQZ+4U92Oi10i8vWr0igi7tPBsMzlB3YQECgLhv70EA38pwzXU3hENUb+/afzi0Mo7zUDotv2QVpCrvA+AlUPbKK9jqEVxqsPhIVXLMeacALsoYR82MCyvotdAwcLwcIC0TUGgUleanAFK6qaAcX1YR7gOs93VXXH4R19AeDu3bhSXVJYxpVUAC3lioYH8iQF7HuEpirDt/CRYYjrqUjA7t2iR8C7EYNOMoe3Qe6rZqLIqKo7JCMrYCn/q5WCCerjlB22aEmVQtf+fb3wqfu/02EOS0sHcD6gsIm0pUJdEGjHlb4mQTYdBrID/yASjS+T1JhpMQJdrUOfdZ3WsV8Y5de8P0WVgMcl+VWpNBJG3fcyAsWrYSYgRrP8adFdkG8X7tE+PCPzxOlgnzWzpt57pzCPBO4k/Qt4A/o/FQz0kbEfKpFC8ghFhy/pt/948E1F8dKshEyqTidD+Wadp4FZLNlKKdItezE9WexKL5RaptJBwEzDawJpTRbhUAuw8+9BgV+zPDkjWXhg7G3WNPPg4Bwvjj88y7uOyyiyPouZ+8oAXzFjJ/9YSXyIi5/JI1EPddifmJeTOq67j3MkhL1SAGrTcyB4xnzn+RNdl1dgn2PC30iVaqsZ1ntRRLhAzjl84YlwTRTkXDOgGsRvq568Cjjz3KfDAyEtirIZqPM382UQAgUBRVX4zDSLZGgiMRTvvqfBC/TxCdw9Z8TpTJWMZYkT1Alo8EiOuMldhuzMU2Ax79Zuto+2bmiIChAbctrQ2hhfsa7OqHhJvGvN4Swc59+ySJk8KMmaitUDiZNSAw/9gTTybysACcJQe1VpK0fvKF58J0CCHVG96HewIJQsfKJ2//DFZBJ+N7pjPPrvnw5HDP378YLrrooqgAkQAQVLbvq0RqhKhw/ZUYt09KgrhvcX6RKBqQqOZ7gVSrrVs6z4W7HnuZvpQXbr724tCw5+VwCsszibPyqbNi7oCq2aaqE1jk5YVB1o+d2/aFlPSCUNeO/WEv4DGz2/ObD4fjuA/OWVYQvvQbXw33PfZI2LF/B4D0HNa2kZDCZTQmKjjGa15uAeO3k+tQ9ZmNsjCfcbI9jp1VFG0cZS8xbDHkHqOdz7dN/ufX/yz8JopM9yox+Jw1X7LIanDXvYPsWdoB4idMhEhWKUj7qhqxWEOwUhcb9w/d7AeiKob5s5i5eteuAzF8vQVieTVEmzkTTainVNq4Dj3x1FNYmC3T7JBie/ZtzLObCZK3GEI6vIixNhKgvqJ0OlknR3mW5WHX3i1hxtxJKCrHQCQ2swY3hi0vA/5jLzcL4i4/JwWFLxaqJw7TLoHxNJt+1hXKxmKtylw6yP4uqZHqfTJDBlGAtPb0h2e37WaviE3gqTr62mCYVlwYbvvodaGn+SDrcC3tT05Iczd/sE0tLCVnqQzw+wwE3H7A6OmsRWS6DDJOIV3a2Ht0Mf5dJCvKy7C2kxhl/8b9vbJ1ByA5xRbMz9pJpSI7mz6T7CRI6FzUeJsYw+bAxawG1lbzgZxLzmEV188819nZF+2QUpnTpjC/ZmenQljUoNZl7WLfrE3YWV6v+uvkyeOhGPu0fub6TLKOtL1y/6YFlqC6e5+tm7eEGvchKMf+L3vvAabnVdj5num9aGY0TTOaGUmjUa9WsST3DqaXJSQhm4QkJITNk2Q35ELuzQ2B9LtJNvdm7wY2BEjgAsGAC9jGtmzLtorVe9cUjTS993p/v/NpwJANDjiEwDPjR49kacr3ve95T/nXXRS/C++7RxMMP3X+csgoLCfKsCzuLZYgOLClwQgsex6yGCMnceOt27gpOj/6IDWMwZqLv6qqxiURC9IHEl15EB/GeelC1tEgmG7PhAXiOovcKzg2JTkkPOz/mBQDvjHPTFtyHjtC5DokO3CSMBbnitGj29T9vk7zSMpyzdBkSOr6ESOm+H5juKqdg+za03Ug4TtiPw1jfdguC55fBTDZnDPaIIF0QkiyOr+4z9ZxLfU5zv52TCcLc4GxV/adDOPsS8W5l8E+dYpnUn5Cd7nzgeceEq44e6SFU3+6Odz8v58iss3eI2IecVh7NqlgTLRBgrUz19h5dRjHj/vnXvYknm0UWGVxjnL9T7HHkD2O12Hfvr2cERZHoZIRnpchIuz42AAZYkm4RfDGArayXzBCVSeqJIRnCuNUt2/fHh595JHw1re+JUZkNjEvRpcgc+uRYydjVNs53Ms6NFcTQ9qM0MH9o0IuHXdt7GnqGOvt/O6d9NrqsJliLyIZ4n6wgn2v7st2zkTuYUfY+8SeNF6f+9FeiNRxSORS1iKFY86/RvLqUJcw04FiZ51EWh+uFkklzxoxk4/nfIh9y9Q4EcFj08TyVoe3PPiToSB9Ke44et4gZF1zEoIbzl6SwZHMniM4XokUOcAS/59os/vnP17tAD5PgHx3Aum7Xtz4j/MOkFe/RvOfMX8F5q/Av/4VmCdA/vWv6b+v7/haCYh5AuS73c8fQwLk5fP/fbaHDfOeF/ewMaeLYnElG13AomxiA4iVGaJ8tAI1TyYbzRZUbUuqUR5xMHGz68Z1FKfCEMqhIsBcAQw3pm4i3ZCqFLIwVQeIB2oPQoMosCQJVIg1cGBXcTblgYDvsYyYlX6+3yFAs0Ky4y8BpJmPawyW8TAlHPYGVKUDUkiAzHIgWczhYAoiBL0mgCkFlJa/clgRWFYFZmxHIwDrMkAXFVVa5Ss4mJQQHSPxIxEggP8C8RwektyECyALdhvN1cBrEhQQWNYtMAFQqlpaAFr1fh2An1EhzRxEzEHu4hBhhIzAWVMExNeErwHmGJ901z138RrywyFiY5YBGLSjCPa9WNjeA6AgQFfNIfM0xcdZHHD3U7ZaUVkN+QFoRRFyMqDwunUNgOQA/hzwVFipXtMBYIzNMRwd5s47zQs+xbJ0gBL7PyQyjMDSGi/A5iFRAkgwfRgQyAxh1dsqsLYCLrdw2N60cUNo5ODlwcWs4RH7Cii7lQjxYynv3RitRPE1jgcUyx4gVZFb7DwI6FuLSyINIPSJJ78RPvl728MX9uejfn4UggUVMORYsUXxKNtUrdUSvzVpZjaH2UKiggoAsUZRVS8ExB4DiAGWAgReFEttPfj0cGjy0C+BNQiIoArVD1+P/RrZgIL+mzEdRXZLcCBrQ6WayaHdCBY/NlD0blSWHS46CwQm/b6CSI7jZQCKjiWBR0moe974prDvxb2RlLsOuNTKryVc+yLuz0VIrxEO1vW4CVTb2fHg10hELOC5kDCblVTkvsxy8M+FoHHC9VBl0awRWL6Wubgsy9mN+1Ix74HZ8ZHPWFWZrHped4u5zRJPujL8ObqVjN+ysF1gwUO3gJWxKDHC4kasjQ6Q3/8kcRoRYLDcOAEw+PzqmDLzfa7LQ6LLWA0PmF6LOQLEo4yH9W8RIAlHSFRvRi31tyvK5gpDfb/jACu5ABLpgiWSeDzXC3gmB4mLSKEnxGxvAexMDq7VgEsDgDjFgANdEJJrIKUEdZsZe6WMjWe+8TiF2KgtAQtqAZGuQKSdPnkivP6NbyRCAScL70WwwMi1fMC8VRCZHZ1EWvCcnr/YZd7dsgAAIABJREFUyL3jgM4cI3huPNoinseqqvII+AvefuUhSs3f85M8S2TcJ+UwVi8APJ5n7OaFW2/daQkCk9tEGIFYGQNUzKILoR0V8oUrLeHJ514KtbhcCiEXOiAaF1SUhLvuvRP3BR1EbVdjlN80z9c36Ju5/e57wwSDowkyNDsWkkN+cB123rwVESq9BAAQSZBZxwDdlq/ZFC40UvAKSHDg0OFw885tYdOGVYCxyeGl554CZK6JnRep9FVca27D0XImJKNyHUamP8HzYYGqoEULcUz333d/eOLxx+O48V5I7nmdxSGGKdgVsMkD1ChgXahZVAwwuYD7RxQUc8wVStu9B/k6uLhH1cw/ZwGgVUmn5haEhz73edyC9TFqIxWguRTHnv1EncypRu1JBMdoI+bWg5CMN23bSaxcYxhhirnQdC0coGx8lrzw+pVrADbpNQD4zsnPCb/1tqLw3x6CXBf0YvxaQmysj4pSe3UKmN/shSqirDs/k6/BlSHQ/YV/fDhsv3lnWE8EVhtxN93trZTUNzDueU8AnWPMqXv37oPcIGoMJ4ydVSdOnYlRaRItxvTpxGoloqO7ZxCgaVco5Lr95X/9UxTwV8NvffDXIzmgilvQ06L5fmJqjLBxnd1IRNY4AJDPtQ7JKQC/K8yxRsEJYAnPFPBsD/J1x+ijsZQ9Kvx57ZeIqVT5upmODGP47IUSoFxC3Iv57sambGMOfBECpxdCQDB/AWrxe97+tjDAfX7ppZcgZypj94YRXJkA3BIl/ZbBC/rrcoxCbHsxEhuhWH4+93d6qIgvkiyZukGA+KyqXheMmoH4ENhVt5twyibKbc12T01lngPw7G3r5bnOi6XNuvVOsWZYTu66a+zY/fe9LkZjXoaEq6ldEp599jmiWLg/9GAJ4p+6ciE6OAS0XIOdj+rqamPX2CkJdIgN527jWnxfS7dmh32P6SStTkRncc1LAfnswehhL9AFeO/38b0L8hmFFZ1qMQKQSDJel0S6hMggBMZjuw/R08Ez39Mazux9NqxevAjV/6IEs2v3AQRuDzEupTzXZ+g22fPcecgdoiIpQd/M2O7soVuC9fqRp06FzOK0sOv+B8Pjzz+H6yiXiKMs1vFFOH4Ws+blIQqoYFwXhutEOg0OQgaz5jRDrtzy4ANhmrlfl0cVpOj69Rvi6z9ifxFjtIl7ffvtuK2Yrx8h0uhd73pXeH7P83FPZozVUu6/64Z7sHrmpqPMe4ot2ngm7TFYRzxoR2dbBJXdQwh82jHkmnfw8Mk4N+iwMgbwEi4je1K8D8Y9Gl2WzjxzHaC5vbs/ZPL6nQcv05XkfrAMR9aSxXU4PJkHuNTuTSbo+Bib6YcATmE/eIn3ks4zM0Wc38JQSedZfV1pWF5HKTLdHWlJEMWQbourIVNnUfMTc5jFmt0G0VTAv+Vk5uPGSQ2nrl4PXZCOTz3TghsthBq6k//Lr7w5jHRdBODFXcHe7jpkybHLdKlAWA7ROTLopAOivZR7MDXdjXiDvoPi3OjCW1S1BOKxFnAXVwz7hOSUbGKzloUX9x1mn8pYJb5xhq9di4tnkqJn1w/nAx2rxgHqsluOw+I43SGSvSnJGZBYAMC9EEzsU2prq2NPSFraDGtVE8N7MtTQmzLBtR5CZFQEAa2DbHgcUQRRSAW4Qs6fZI+B+0Pnh3FPLri76XuS7HCvt3nTxujkcVx3s5d47oW94dRFBB5cl49+9Pdx1SFC4JkaZC5/FLK0iH3SSsh4S9Alv+uJa9O5V0EXnhFrKaj2T/L8GJHka3ZicF9sUXYXji33yXa/+RxIgiRadXTA4vSwEJ0xOqXS4kbvjnOGBIm/4vwRY40SsWySo54X3NPcyORLgNsQrApF5uYlv8b5yPJxu458Xp3T3O+e57UagavjtJT3JsHfrYPphgMkHQIE9jh2+I2xr3cu1XWpWGKKs9AwRLXjwe+tKEMhxATOHONlFdG49zz6ETpa+Hjgz5qjIz6dubMaR2cU8bCnt5/w2d1P4wBZH4mAr339yfiMtHE/ypiL3S/XILxqZP5yjXXPtBRi6guf//8QWOyEJNfN0hEdfHuefxb33EbcrzU8A+lx3YgEuh0mXDPFXsaiKdox1lXRj8SDU9M/0GN019338LOW0tOHY43328Ez33qtPfZ92dWnEEUyy/l/CCJVh41kj/OA7o1c9mO9PZwHmUf9KGDNzeT+t+F8l5B1PBTgLpHYcr9qH6Lu+FzWS2PTJKKaECA5V+kCMXJPcZD39QRzkMXq9qx5v4pwvg0jTFGc4lriGK8uawi//r6PQnLjDoQ86mHM6UyasgOIZ8px4e/f/nEDcJ8nQL7juvyv//dVAaBXcdC8+g+ZJ0Be/RrNf8b8FZi/Av/6V2CeAPnXv6b/vr7jPAHyg7wfP4YEyNde+L1ZVTmPPPxVgCrUgGR1e8hbvKg8rF6+LAwSS1QAUJIPqXAdMDkTwCNVkJNddQ4A5jCAnz0JKtJ6IQ08yAhA6PzI4hBilI3EgzEVqjiTUOWZue/hxs24pYhN/P8Ah4+FkAYjWJ8biX0qJXpEAkR1ooC6edXxLETmgSBFBr97LKmFsBkDNAVJQjRJpwJghoDYjDnjgN3Gdlgam8P3WMYhdWCgN5bRah3XCeHByEPEccgDHSCC3ws5qKjAtpvgTW95K8TCCTo81tMDcCIsBxjrh8zw8wSrLc706zw8aPUe4/WeJ0t31+13hivEexgDYaHgASIK6lGu3n77LVFl6DZd8NHDlNm46Rwqfe2q9VWqqcJO5pBsYeOLL+0HlPCgNQP4tQagi94RwAvV/8avXCeSwlgqVV5GIwnoCD+r0pwCdJDkUM3pz7APRMWmwE8dajXjLcw+L+NQfYb+Aa+NZZsLOAQatWR2vPZyFVq59AFkA2hMeI9Qfq5duwaXiHnE9CwAfB45SmQOQIcl4acBie3D6OMAU40629f4x++rDp/4RlKMsqqB6DHu6RZyi/ei5LeAeAmF1WbyjxFttGn96tiXMsG9HeKeFRbkhhVLKaYWbGbMCELa/eGhSiBtir9bzcFPt47OlVgsLAnGoTCFQ5FqYd0VZRycVMUKQBoLsBlHh5+XfQPEMa5KoEaFo3Z+D2pGY/lLMECi4xzuFceigFAph9gOrgF6wNhf4FheRZb9EKpQXQaWPws22c0hkTEJ6uOB2tJjAU8Pf75WwWrHk+PK16baVJLGrHodVEMcIP28At0h3C+V25I1kl8+V5IbHiYdF7qIOi3+5Jmxz0TwQfDZz7H0V/BAAuQjn6QIN6q6iYC4kYXvdfK9zxW3S3pIJukeiuW7EXz4Vimymd0JAiTRAyK44xyQIEESeq9XnpnM1faQPotatBgCQgdZjFHjvkrwTaIwzEBFOzVBHAPPdjGH7hrG5BBjUaCtA2eAZNeunTti349RMYdwUWRyTSUTFgE+ZDPGn/nyVyIIKElpzNKLKHGnUFC+EfBwFiDwEOBkfcNqQLo+5hgAGuYLx6/RQFcYn7/6a7/KC58KnQCOp08cQ1G7LHYbTE3hWBoYCXte2M19GA133r4zlANYMNBgG8myhyRJAqQZHJoIL718NDyz91DI4H5UAeJWA4ANEgdUBzmxCIX4vhefDQ3LiLtRZQ5ZlgUJJgZ3FieKwEgh4LVE9LYtPPsTI8zFbURwZYRmlNO9RL0kZUAmfmNP2L7zFuIqqgHxc3mNKSj9T9J9QQRUVM1SsNrazRxyKKBfDUV24zCWjBEUoO5jXrYPSdLC+UdlsK4hyb11AKsnANkkhAXbV6+oDy2XzwDwlBAzWA9ZSeQX84j9PYK1GdwDY6Z0ZS0EUBnk2j77/IvhDe/+ybDnyadij84cyOy809LUSGF6Ia8bdJJBIvBWR1/GU8+9GNLzisKqDVvCr/2XD4eiiqqwev3mcBXQKIN7/Ps/Vx1+928vxRirclxkqnEdf1FVynMnCKZzIh/3QW0lICpkxCDAs4BRF4DjMgjLGoj8M6eOQahW0jlUEyO9BnkfPmNPP/0MDo57QnFVTbiAm+f0GbL1WY8k8yvLiyLAdgJnyp4X9kGM/XzMrf/4x/8HjpHK8BPvfjtgUB+cmFEePOMAgaeITCsGzDUKJ3mGdQpnU4zbY32TIOlhHl/C/G2kiETolP1GAFcPf/WrYfvW7RGI379/fyRpzEpfh7tJoqcV5a0klWvVGF+jqn8xMUVXmJv9MNbq9a+/P44vHXy621bgsJHQaieuR+LfuWaE9+V9EUB0bpjrCEn0f3yLFLFwWdA6dgTRIwOjwTMLsXHDAWL3jQSIa7yRXkZiJgEkSoDk5OIEYewGujJGAWCbWS8lVo1PuRm1soTMqZOnwm04hRQAGKNUzn0/gMPuHB0ha+hNcF7pYV7wtfoznQNde+rqaqMYwEgrRQy6WTcR71ODCjultCM89PG98f+NnJyJrg4EGJBpA5AVkiSu35IDOtOc5+ZUqs6Vri+ST6Osy/082x0D42EFY/TYnmdDCoTZTcQWaX0Z55q7LzEmxvXjNAS4Wf8DfZNESa5ljTsRfvG9/5HrQgQfQN8XHn0mvHh0OixejZMSELsat1l6Tkq4465tvC/cF1wqO30E/1qarwEKJ+NcQaDBP4yzLnrv9tNhVoUro4/34H1UJe/6IQlUTfxVL/sBr8/+Awdi/OdNdNJ478pwdQmASpoVQSwdZi48dwGFOevEIsao17Mbp5g/PAuX1Aw3fcmSxRE4vkLJuJ0kdTVVEIcriKdBIQ5IOskaYUSZzt7rfN7Lh49zv3OY01BqozI/AGmbQw/PYgjUxbjDpsn2r15UF84w76RATl5phUiBBNJFOT0DwJ5WGKogIPNwVC2tLQ4bV1WyB6EzLCmb+fgE4O6CUEFfyjDzcz7juePg8ZDFkBzqY2zR7dSOWGMAkLqxiYhRtofpLGFvv3dFYLTzvNLDw/N+vGkoHL7E7Wa57RuD2EvOwm1UwToq2TTAvoDiZzrvbrv1VghT4qQYOydPH8Ihso49IWKg5WvDsVMXcamxn+O5vPO+O8NS3DuXG8/xjK6MJHkF+7Fjx47hdi2Na8uxE0ch89xj5UdnTxMkbz5kxXp6ldLZ005Pj7DnoLBcgh1APBuQXsdiOtfQcXns1NGwbfs2p25K1i+xl+shYk+H7DD7quZwHWLHe66bV5GLTl2dldOsry+wj3z08WeJl+0Ln3rooTBI7NAAY/j0uTOQYMcpgr8ZF4tCmzRIEcY637uVOXkTcV86PY4rcGFPpGNBUZNxrZM8w728PgkR974KctzbuzeaVenBOuNewH2tJejjzi/8PtcTJvkh2eHYkyiRXHFvZTyS5EeCHNGDkNhfzLAfnovZnJLM554kiBNZWvZSPBeKgGr5dYr94UXmDiM87a0xgi0JEqcbQlqQPhUnJT+a9wDhwn7E6Fv30zo+Bom9nIaEysOJc+Ijq/7ZU+XNHz4IQeV+dUPs19PZu371KtzMpxN7aM5PGbDAZbqDdMnjGtZd04IbSzerQge7wE7gvFGE43t0D3+S+1HJ79az2+OxFmLq9KkT7GOLIpFrTNQA8VkjEAwjEMaewXT3JTrrdCJlhOUNKyLR0sfnNXLWWMu+VNHavn37oyjhKjGT+xgTG1ljOliDatinn+V61TJeFMH1EdOp8zoSjvQWVhBPq/u/nn24zppx9lVeevfTSZBefm9FUiOMHffKpRAwCnKMFNNRIjlh/Kh7SEls+3MkhRTpXEAIdw3SchghXCQ7IN1c3Jy3jMoz2m1mLD386s//LuRybfx5vVxHz52K0owEnOYeug/49oiKeQLke4FE5gmQ7+VqzX/u/BWYvwI/OldgngD50blX398rnSdAvr/r9i/7qh9DAuSru39ndiXA3Cc+8Tdh1WqVlgVseGcp/F1PrAuHEzbAKSrOBZQBSoYADVSqa6GeGLdYcBpAAcUeyir3nhbgCjA0AW5pGzdOoRRwXaBNtY4gyTAbdgtcr7FxTufwn8zhatayXuz+nAqiCyQTsN3fYyav5Z5kEgtwZVEqqTozM8NC2dlIgAwTPTLL35nNa1a1Bx5V78aODBIPYJdzP997OaV+CzhkX750PlrIN6H+1wXigcqDkyXogh0q2czj1SJfBiilKkyV/TGUUwvpDFiIYioCeAD45s2PADQtRFUqIWGXwRCHAEHVbOI8auiG6OEAcpxD8giA4Z133c7mfZY8clTF/L+9G43EWJjf6/dqgfhYvLg2PAdwePfdD0QXSAv2dImQGlSstbUVHN4olgVwMPKqFFWb5YX2VrjV1+1gKa3ATrzm3APVcIKh2unNbF+I0v70qZPk5q8KVyG1PKJKeqhMFqQToDNeQNVgFcCmnSWWaHo9RsYsQUxkAAtkq3Ku5GDvYcy+jx4A0GRiUuxwSeFeXuJQboSMrpjfe88CQHeyfhlXqtPMahekeuzRh6Mjp5JDYimKTwHVrAxKEwHE07nH69euhARBgaiFnvum8lzC43kK1yV7BL0sRPeAaXH2RZTSqnwdp8YD9PJaKonOEsRSKW58mGCG4ySqYiFFBE0zUYxPcQg2usZ4KQ+iFjZ2WnLN+1V12Yby+grRE2soOzUyINl/R6WpW2gxIKYxGkD8OJgg2QAQUrgXZn7bhWCOtOM3DReCfQ4pAgTiL4AVJdw/CRB/rmPRA6wqPh0bgg1GCfhedDRU8V4E5uy3EWywUFvg2p4VgQh/qe6VAEk1t5tnVHBMsCCVa6ej5zsJEB0gvkcdIDpLjMCS8PDvxgFrvzsBAvBpVM4N4sO4Cz8S5Me3LPP+v6CF90hgbwHPRw/XqBCCZ5xsC3/N4nTIADBlsglrGpaGOg7dZSgRxxgTggG9nf3cR+ehgbCVaJv2yxch7k5EZeQpQIMagI8yIkquozSUAN0IwbWXA7+H9BUQFZVEyOVybY1mS2U8nyKe6hqAXTlOK+N2BFUv4XT7lV/6hTivTIwOxEP/ZToM1q3bBMjj1/bjCjgKWDFB1vbOGHczAUjhXDYMWJlOTFxPz3A4dOJs6EDlewnSZgLgZc2Wm8Iw77GkuIAC5QbG9lSorgdMIB4jByLtIsBvdlEpUSUXwzTXTdV1GiBzdnpyWLGkmmsA0cZ8nFuCw+fy9fBlQNSbb7svFNBhUox6+OLFU0RlZfN850K4UeTOuB0jFmZ0dDYcOHAiDBInkWLRqrJ8rqXffxbQ1jldJ1YRvyYh15wHJQm6IJ1U81p0K5FWD1HQRfzV6FBv2M576UdBX8y9MfYniTFlV9OIhasMBPscLtGJk0pMjB0rRyCRdR4YAycZWwLYM8PPGh7q53qQAW6MGKCZc/6FxlaiyVDoU6idSmfEE7tfICJnI4QPHRmAUhIgv/fJK0SPEOUFOWYUngpUlcOWuDsPmL2uY6iGzoRcxtO1pouR5KlZ2gBZWx0dg6dPHg13Q0g7x5wFXEq34Jc5YzPRaEmU5bajYu+m9P4QYC5XDpK5hoLtbczzneEzn/kchPoK5t3SCDo3QAi1QUyvWl2PMhwn23AvUWlH6a0h0oT/XDcEiVMgBHjj8VkXEDKGbAAA0aJeQZ8i5kmR/l7mFEHDWggryTvXpU66t7bSf1BMPKUqfMnm2P2BY0TgTgLemCKjjox2svtpI/fpwulTkQQxk7+CyKMDlC7rIFPV63VLlyBnjcjBHZggPKBF5cci0Zlw+6kKlgBJAoj376zSnWVsJhGDJcFpVI1iA9d3fyVHuxeAJtc5lULnDFw4Ou8C6v5R9goXcA6oUndNUoTwMgSP61YtBI7gp90UbUTVDEM6fPkrD8cIye037whNPUYEZkVA0dfuvCNxU846pZPqAN9nhSXfPFNZjjMI3cq1ZOo/0xZjrhpwy/heBnmOXCMlUyUMJJNdI0tXp4a+8zfwVOY+r7sfrhODjPOFPKcCnjM812Xli8I0e4C+1hbGWm7opNPKCKo+QMjHnj6Io82s+6zQwJhrxtnwjjc8EDLo+Dh48FC43D4SPvtwa0gpDGHHPbeFOorTb7lzV/j6N77Ea85mXOfHNdDX5C1Ixt1QyNgopjhdcUkG65VRnjoTtwOIS4A4r/p+vbe9jEnXEfdhf/3Xfx3+21/+ZexXEWheAvgpUdhEn4xrl/0HdhRJpNczjhMzt/cV0Bi3VTuRTOsh3Y7TsdPVPx67k1YwNzufKjy5iHtTF+diRA3uRXogtZta21n7ACdxY3QK9CMMWLdhNZ/n/pJ1MK2INX0CIUonsVdtkLNEWjqm2AdOQyBnZxBhx5yTljQeVtWX4kYuZf5DUT+ZGfbteYl5ZTZs20AnDOKIdN7LxMWWMN0LCXCpBTD5Ykjmfkxz/6p5HgZZs/uJwlrI3mcDRI4OjX7e26MvdYbjmHDbqHkYZ8nJgezIgPBZjF1k9apiCAhItnT2KriRZyfS4rW+/Z4dsb9hz4tHcEtsCecbee2zkO+Mx8mkybBu8yoiMDPY79Crg1vAMVbN/qSZHhfHahLPQgVjKB2X4Ah7hetEE7q3rCdOcID5PScnlftHXGYnZA/7aBXxnYhHosvDkmmA+WqENMO4gq8iFBoEMN686Sa+doAulsPsJfJif9lC9nEd3Hvjr3TZ+cxKXP3jQ4+E226/i0jHjbzG/PD5L34+7D2wP9x6x+3x75zD3au1QHwcOnwsVLIndd9n04V9Vi08k+nsL1wndT27T3Z9sDPEOcDuOvtQJEmcj913OK6G2MNbLD5mfJ77hLg5YJRF50dCQOGf/V4Weyik8FfcU+hu1Xnqf0xiXgd70eyFUjhhxNsk7y8RiZQaiSYd1saztfM+3DdJMs8oNtFpC0AfbbjM6SOsMc6L7vElW4y+UoQxzHVu/n+2x9dY95svxOiypYzxAojXtThzdF0okDmNO1DyaQ3EchtCJwmv4zixXNPamA82E53pvCrhLLGtAMfIswHeZzdrZQH713zWZAkRi+V1cNnZ4j68yf4NXpf9d0bTOu+14f72fOV6UcR+NJ05tQkifdyINt6T64Il7sbQ2mkyw7VsZR9UyfeT3L8KKeqY6mdPqiOmBdJhljfn53u9L168EAnQUvYTA3aVdbfHn10FMbgFx1cZrtdCiLULPAvXcX7YtycB5uvQpWcPouM5k3HYyzzgeHIF8ZxoR1AaZwP35caJDeI2d72K3UK8nzaIy2li4froWCrje7k/HmDfpwsmCjbYe+G7Cu/7ud/ge4zwDGVFsdgYz38aLlFFeRKDCQJkbt85T4AknrR/2cc8AfIvu07znzV/BeavwI/aFZgnQH7U7tj3+nrnCZDv9Yp9L5//Y0iAfOorH5htwBnxxOOPRQVrBVnJaalk3q9eEUYHUKMDMk0DjBeYz8pBAjQ1JJUnypEvc4A0OzqTgsYrHK48JJURsaCiuw/AWmDCqBULhDtRmwn25BMpYgGecQuSG5ZI53LgMmOZqFeUdNnRpj5lTACbags0z6EOKiGWRRV7CtFXKuB1gHCeBQy27wOgGGBVID+Xn2WcyohKbDb2He3dHOByANi6ohqutqaCA8b1qKjSKfI88RObNm6Mh6oLlsmiujOX1jgVs8gvQjIIvng48LCzsn5FVCbpHjkGwHUHZYPfIPf67nvviUq3lyg9z6Xj5CyKSvOvzVO21P3vKfTN4eBQweutJdv3JFEIC1FzlXHQMBKrDnKjFPBCwLqbw63Z/bm52skDQFdrPLyuRnFZVooqkDJ6Cx3PAfSrJtRRo0JvAUpziQVjUq5zoPLM4EHM66UauZxDumoyiZTjvPZVHKwsxM3lYJWkMs+jKAfUSuJD7AcxR9qvs0BdNbAxXjMc9isB6izVHOfgKZDnoVPQXdDU3GiLiHdSaivBNY5bxM4MXTypvKA//IXy8IE/PBJjXBwXhyl79HUKhBm1UcDhH+sHQEk5REg3r4eseUDDag6f5QC0JR4CUTNLFEjAVHHY9UNCQBeHJId5yXMF6P4uASKwH50VNw5HgoQSHMYAXcWpcxNg+hSguspiyRG/RyrvK8ZOoVaLZcBcnknuqfEzgo52r1gSakzbAu6doHo6irRmDoGVkFjRyQTYMcrYthPE6Id8lPkqDGcgLjzg+X09mJah2hNkM6/ZD90ioxAPMZqFP1s+6kF+ks8R2JSYkIBzzBk1YHGt4JZgQzzcGwWg0+IG2BDJB36WGdneyw//dHn46N9RrsuHEVg+C3MdIKrTJRkFTf0QYJYAEUB8ZQSW1zLhAGGOuOEAeWX8VSK64tszl3V5CGJIgKiOH+EgK0FnpM0U91pVeRaq3wyA1eW1i8Ia3BKpEHJpHJhVsWZRnnvWGA6+tUXoh1FBr1+LW8jcaq6d4GYpkVYCAi1ef7oUXnhpX3TGvPGBe0Mhxbh24lznmblwuZl71RHz3O26aGIcCCAar1XOc5lEzE92LYRg06Ww59mn6MrYGYbG08NDX3kMh88AbqkiytZ/glz5DgiQvpDh4Zv8+cyMXAjOxnDw+JlQQTfAGV7HNQjYDACO5SsbuI/JIX12POzaBghFnNQwQIk9DqM8K92U476w/2WA+mUx7z+f0ueBLuarBsBGnosROzwA59NzysJf/c3fh3sffEd4GrJ05y07AB+u0MuxiOvCuCb3pYuxmZ9XwrNRGB5//PlwsRnXG8+LBMgs8+UqXstCXAU6aCogEoy/E7BpJApvCxF1z1N0rKtIctNnRZCzkDLx5ssXYtdHByBzJeS2CG13R1t0MUkg5LIGXKDPw5LV/kH6WSBBdGb1AJQYEWhHx3rm32zApvbrxIDhdLGg2nvl83P6wpVwmg6VBRU1oYVs/+vdFv/iAuL+/+mv14c/+SJEkNnsjBm7O4yRkhxXPTwtCM9g10lRxXyXzXjrZ77vB2SdZBzVMX+X8vd9RHlcbbwUbtmxLXRAXDQC/OhikaRfDEmQnZ3Pax8Lh4jgstC+srKGaJy6UF2XKKL+kz/+r/TX1LDeVfJ7Fe9GCPWqAAAgAElEQVQpDyKpl7mmnRijGt4bTpyL5+kxKmTNqYvXogOyuYguEvupBO9dJ1W/6gS5dPEKoN0yAGci3XCgbEOV6/MuMHSdtcjPH4Isuv/+OwB8mCcARSU8XBclpCsBWQXwnP91M0piPvjg6yGpeqLbTzW40VLlVbUUtT8TVb7OiW04IX0ddoW4BjqPOh98KwLrhrOLv0hhPU1h/hcfnwHsnU3S8YD7xngRnjubxqMLBBJKAsQi8VQiZJgdYgSWHRkpqOz9d7tnKlH/SvT2Q7gdO3IkrLW0m7XTuavb/iviMi8JqLPuZAF0uc6UMB8YeSMB4nwZ+5KYqyz/7ucZ9MOIIiOwdBb5nuwE2XRPRdj7tSsRWJT4kRyRuDJ2ZQFrvmuZc2rZGsb7BYBDWQdF5RL9vLfYkwIwWpCfRYfLeEjHiZBC8XkHTsdOotwaqlhbWa90V+3HHbT7UGfYeutaHAhXwxbU4SsAEGuLckLPlZNR5fzw08fDwbMsbzkhbLnjrvCWn3w3xElf+OwXPgHRupTInGVcb9yvvM4KRBiDA6OR4F6GWMV8fd2Ljz36CC632yLpKwi7BODbtcsonXEIHfcATz31VCT0f+kXfjF+fT/PiaSZkZod7L12P/s89xDFO/uJ+uUNkQAZUvXN/ioV5bdRbkY5VVaWhTM4DroGJ2P3Ve0N51QtTuHzp0+GZczFqtGP4pK1VyEVh0Mv/RZ5RWXhmT17Qw69KavXLieyi/WPNXawV/fPEM/9ZTQvGURg4TLF7ZnD3JAD+ZmZASnOviMnbTJs27w0NNTksR/tDFnj2aGRLoupmVG+34owyfwxyesJRKuNETu4/8WXwwjzwVIImzHWhHKEFc1ElqYihklmX7mCOWaczqgkiPCvvdwSzjNkjjaFcJUKkSyS1RYUZ/FsLKBnpDTs2FIfSgsyw4mDR0InEWZLcQpl5eOq1H16pom1ow+hThmxUldCMeOtagkOHfpKtu7cyHOZz72/xD5tiHl2NQA8kYjsLzdDYKazX7jaAnHCHm8Gskd3qHGLvfRKlZTkUZqNw4W53/2S5KgOkFpiw1x7FU8YbaZRyWhXRUg6PGuYY9yT6d5zz1DMPH8ZkYtRRitXrohzgJ+35/m94afe+4vRuec+5CNEYWWz79pMz5pF3LW4EZ6j66gTl4j7nXpcPafpMXJ/p6CnC/ej/dR+uP9x/x+LzPlkO/AsFldAZG+IXSfum+0K6YUI0uniPZnwF68ldtfw7z6jMQqJZ82vdR7XSZSIRzJS81sOU8lUieNkvkaO1dhZI7h0n8QOEcBw1xfdjLoUdAdKrDo2LWyf0dHKdUyGzJ0msm+QceE5wdfoAz8OoTfL5uT8n68Py35jf4wzVJRRC3G21TMD+6wy9n7GLknqXOF84HnD6Frj/CRTdz+Ls1OSintvgfkF9tLORe5xF3J/htgL9LFO6nhMZ8+apXiH51wC5NKlS9Gx7f5wijmpAnK4hkjObOZl57cD9JPl8vMVeK22b459tR1bkhBpvE8JzQwIiHbmtYV0HQ3ynvP5mc30kCzEoTGLcOs6LivjBXVnl0DIDHAN3Dd6T5wb+yEdphFq+Ozn4cAdGe5PRONuXBvWNywj2quLPcOhuDa5XtrlkQRBJ2ktmeKZzTW/XYe6rlb2XhI9U/x9L+SG58BUznEKCUrYa3luUazWxZyfDpHhs6LIzLL3EdzgGcYdM/cmT1HGPl4SPvSfPxr3dxnp2bxmemV4jsiWZb7SJeX+7n9FgCTG7HwJeuI6/HMf8wTId78+8/86fwXmr8CP6hWYJ0B+VO/cv/R1zxMg/9Ir9f183o8hAfI/v/i+2Vw23zMCzWz0c4mqKCZ/OkyPQXqkhUoApmk28jkcHCxoTVIpxebcTW/+8oQ68js/rhxCXc9mX9CgnIOhgEo3XSLXUIzVVqtGC5FkyGfjK0g8xsa4nQNXNvmxUxzGe1X3cICSFElmU2ufwZSFzoAcyRyA5giQFA4qlRUJ4IEzdXQ3JBShGTGP3M2wnSNuju2t8DXUL6uOueSVROWozNIJIX4j8aE1WxDYA6l2+E7U6ZaZ29+wkIOCFu2Na9bHTGajoV4GfN2Cwvb55/dwGF8TreensZCz+0dhhZIZ0mIRQPjWHbvCx//nJwG/C8jbLSRSpiJ2kdRgK+8GmGsBcLQs0fdlwe4VlNOLFy8ByDpDnu/aGEPTBbguCbB8GQpGgLwhwB8VnAnBE4AxxFEGByDLrn0fOjZ0NZRSOuqfLT/ViTNFXEUu3Rq6GlTeqvw3zzubz+3jYGMmdwsqsbvvvANQ7nwEV1SkCYJ7IMauE3tRDr78coyHUi2u9d4SWw+RFi2Cb4W9+w9G8ucwhYsehlUVjnEI/YsP1IRPPDYTC8bt19j93LMRaN+Mgv8yyvt1ZOSfOHaIw/8MRca5KM0p5ESBKlnUD8i6AWXfVbofjPvaaUYySsPLEEG+V90g5jIL4AuKGuWk6m6SP6tmtzC0EJDWA1d0OfCeqjmw7iE3+xYKdsc4pBvZxgAKTSjcjGXRBbF586YIQOpamiID306TRkDLcg6Y9tkYz2ae9CEilDIg+Pocv/4uKIsLxuthTNYCXt84nQ5pAA92gAhwjnFA9TVbKDkX2RULku1o4XLHHHqz6RnOOeYzc3h3nAh0qaQzg1uV5BCvzzHaxc9RbWcpsuBCzEeei6kCGJmLwPrQT5WFuRJ0EU0JBT9ilArPgP8vUeJYMqrGh/aVoGiiGPmfEiBzLpBvIz++SYLMRvVvJFc4KE8D3ngNfD9pspnMP7OAfrnZqagMM0IZUXwbAP77AKgriUqa4fA+OZhQ9J0lYmIjDi4LRxcD/qZy/wcBNCf5nuaP67pJAkSxWFuiVZJoI70PE30oa5ks7P+YZl746mNPCM8yRgvCBsqBfV+HUMT+5LvfGQng7varoYxn9sDeFwAoSgC6GsLf/O2nUTcn8WwuC2948B6mysEwyvM8CuhQQWlxy+WWcOHiVVi53NBwE2WkEBRT3I8sCQLu07XmK+HN998ZdrydjpLzJ2K2OPaicP746TCBe+Qzn/9iuIdejkW4wqogSDJxiiRNWsbK4R5gor9/NGAwATBMDg8/sQegYzFjEmdXWQFq0cWM81wInsYIWNfVoZIOWeELX3g0XAJ0q4b0IEyCf8PlRyyQsRanTx5jHuqIgP37f+V9KJ3PJkBixt0J4mbsohFUuv22W1BhjoeD+15C8boiguotuOlKARkzII4mmVOMQdSVtm/fy7FI/SpKcOdAY1VGiapoB9zwWb2Zwvp+5psxwNZyVO0qT0sgrnK4DimZeeHxZ18M5+g4qWlYG14k3iYVYiQf4u+j76sMf/Q5nHoA68kQWVk+S9wzr6uEuWCu4FYhc1ORxOXYUBjAOZEFoabLLAcQLhlgt/VqUyRRlhLlM9jH+sE1KYNMdr6znLinZwClPjEkVcaCXIZAI2Jv3SpeG24TXUGAu33EaRVBzKzHDZaXi8oXoPjI4X1cosGwDOKsQOISoKoWQgUtfyyOl9Ad4uc5ZxoZElX6jS0RPLvzjrvJ/78Woz3MVm8gwkSQ7Sjzis61Xgqf73vgjghISdZFgNEuJD5f953rlmuAgP82AE1Jeh/r55lj169bG+fmaebvC5caI+nh/ZPAlgwo4H5LJEQwMrrBjLL6lnvLuQHYMYL+Cg1mIvFh/Ay/bhAgAokEZMZ4FgkQozLtrqGcKxIg6UbOTPOsgTSPcN+zePYHIGiamM9nmWfW0pclOdoFwez+opBn6aGHvhJdXEbFfP3rj4dyCIClCDYsQbc7xjiyF198IboJ3/audxL/diGqqBeRuX/yud2JNYZ+ndf99Mbw+OeOog6vYJ1YwPpfESMRp9nLSED73BevABCN5EcidscPsbTYkcT+JzUFEnyS3HnG4hRxLG1NHaE8uyC0MwcVJk/wfqeJyBoIz0KanWzrDxt23RnX7tu2bw271tSHma7mMNx0ijQ7iLy/PheouQjpJUlh+eZd4S66pT7+6Y+Hu+67mXkmibUeAmCc3ifGh6DqQP9wonuDvYiq/OeeeSY8/dQ3wkf+4GPhOI4SnSKKAQp4X90o31Wo5+N2+fQf/xF7lfzw5je/mft+GTHJpTgO3vimt8by5y9+6ctEprUA/hcQv3VXXB/ycU/0Mp8ZyVRVVcb8PMZ6exliYTr0wVF3AWJKPFaxn1gBcD/LvxtFqCPFyDIJ5cy8BcSZhrCoFkD9pZcRBNQhBMkPFVWZ0XF2+SI9ZDmlOHAhiQF4u4e6mZcA+CG6cogazCTez54htgBh1XJi7MoQt+hUHclmDWCvmkZ/GfFE4804jV1g23tD6B4MLzJv6L4sxhk8AGg7RY9DJ0RBnc891zBrlOgg3FHT9K2c7hoOV6eSw6m2mbDnKF01BSEsX1HHtRxirSgO99y2PuQkT4bjEKBp09kxqu0C9+8ycUKzySjcB3EgzGSGDnqY8pnDeoaJE9yyKtQuW0SsURWq/sZIHA8CeFeW4wKBAF2yjLmAdfkoY0QAPguiyP1qPcCy68Dk5BDX5CD9KmvZL3Nf2Gv43JUTxzfLXDLFntr4NpXug+wvdDYb8bqJZ8Tv4z7AaNC1a9dGV537l2pctgcPvsz4qAJUZk/IXsN4IwvrDxw6GG6747bYBbKW9dSS83YIRB0dAvTtiHEEsBXaXMTNu2HbLhwGOlU7ovBB14fuM9fcNJ47yZCrzGG5AN+KdBRF6VZq4/MXWIDNnmsqOjoMrvqWQEIBxZybJDpI+eXcFn+PvxJzURJroc+nxEs633eYvZ7EuucDnQcxQhRSwP2q05LPhRFKRiIO2kvIsywJkwJgP8OmSvLY9cJ5U4GIMaEX/2pDWPPbxyFqRqNbqJzIxzW4kOsVF509H7L5vroMJaGNvi2HoCxi/TtJ7N3iulqu2zVcwo3hdQ++DofpSfZlC9nD4TA2ghYSyc4My+aZZCH/IE94viUtjfHbg+hg25atoZWxUs7+vJxrlsT7zYvOVOPWTnDWWBvH0FL79bjnLxFjZayWj4HkY5IOyEhWKRygV43xoiukggjABazpk1wz90cFhcUxssxOkPseeF14hnnS3phBXFV2fVRV4shm71NAJNsV1vlVCAAW8/+dOKAuMZfYQ6Lzw+9lrOIoEbAZPL+dzA9GiiYxJsb5XaeL+1THVDLrs/2Kirh6mPvzOHvo/vF+pLL3mRyHFOSNSIAorHCtc/0YHOwhAov9zMIN4bYd9yPOWsN6NcvZhn0RX+cWVReIa5BOxH/iALlxSH21kvNX+/f5EvRv3xN87zDKDUfO9/6F818xfwXmr8D8FXgNV2CeAHkNF+9H4kvnCZAf5G36MSRAHnrqg7Oqd40Zam68SA75QkD4qnD04P644V2EQniCA2MqYJPFxZbBFuIAEOxTUeohIBHFAQgGCGy5aMPNyBr5OPBkK8pBiviMYAJ0ugagvJhcb7FTD26dbIQlP5IARkYATSQ+/H2WjfMibNFnUM1bJK1SzANFLMtl4yxgasl3MiccuysE9yU/dAAIfhvVkU0Ei2qwFL5XJGtQ4p6iMHMGFfWuW26OqvMM1HTfePKJqLJ821vfFj79qb8jX3k7hwrADd6XijVJEHsWVKQt4MDwAqXGy4i1Mk6rselKBLP9mSLGGziEWkgsmNrK14+iTOpFZbWMMkmjAfahtN68ZQOHgVR+Pqp/Dkb76b8QbC7RBs+B10PqIuJ4zNsWclKh5kHSzHev5dbNa8n0b4mvycitToiERXyNr1VAXGLBKK24UeeULNhjyXkrCjALTQstM+Vaqf5N5AeT/8DnNQAUdWDT7+dgnMn7N6KmhHs/gOrMLhHJg2E+l7NjVNML1qvINdImgnMctjysSgbkAWIa2WV/iyCLhcLncfH4fT7+v60JH/s7FYI5kcQQKG9YsZyDVOKaPPLwQ3EsqnZfQ+9CO4WgS+kGEajN4g2MM+7KIDDOAIDrABjk9U1w/S2Sd1zY+VGJ68LX6jWIgCzA6qHDR1Cf6lzpwalSH+PBdA1Y6DiKw8negnJU0fxPjHxSLavKzglVdZ/EggCjh1bfv9dZEs/M/SKuzTOU9d607eZwlJiQSd5zC9EemcTfjALIpzkWzVvnmndxsDQKS9ZC4E0Vs1EKAnIxmsUoK4C5bABVQTeVyKqykwTtLbTkNRv3ZSyZh1AP/bquzFrOAmA1DsF4E0EJx74kT3Ru3QAQEg4NVd0z4UO4QD72GRwnZv1HQgOoXEUir0uiwjgkgQRjDiLo6edEV8lcB4gJSbpEdIDcKDK9EW3hVxh/4f9++6FStd4MikaV1MRBcUB3XAi4JhNFNEFHRj4kbNnCAoqrk8P6lcvovDhDBFQtgMY0cVGoEwFqJfWWE0UxCciVxvvuMA6O/wdhpfC5hdc+E4lTD/eZHMrf9e53E5/VgZp3L5nyOD5Qzqt8/DTOrE03bcN9MU13y9oYT2EcnB1IOTlcN2KuepovhSydBES5tHWM8BwfBTCkk4bYmkmcKfW4IaYYQ6k8E8dQYxp7NA24Ms6vxag0j168HBbS03AKctRnMAtF41sfvA/QEAIIID/WvwIgdEOsChr+2V/8Fa/3pyMwXYgjqg4wveki4Aq9FWJDuqoQ4oavPbmH8t7kcPOtdxD7cpIcb/pnVi8FMCWmBzeCUXclxeU4yvrDk2S/Ox6nI/lTEJ1hm4i00PHVgTvvFD0nHbgB7gQMW0yp8yzX2uiLvXv3ApTkx1z1TEtmGRe5OLFaiF8TlCkkam6G+cW5XQLSDh2jdtJ13QHYNqxci2K8i16AznDn3feHo6fO80xMxMiyI4cOMA7I+4bYFazTJWKPTs2yFeHxZ/aEEeaaq7z2IUCRrPyi8AcfqA5/9FnLvenA4esspND554dzsONc0i/XPhX+bCeUhFEu821ZUX50WwCxcp0oYKdQuQhgpwRHRjZAr8WyDtaUFOI2AFLyFtagNP0g4zsDJyDzD+uWvRcpaaOsR3Ze5fNsTIW3vOVt4Sv/+KWwc8d25syCSGhfPO/cBNHOs3Fg/wH+viRGf6xEFTwxgsuM+93Cmrmc8daHk62LeXzPc3vCe97zH3EVHuf609PCmqa6tpL+ldMUxNqPsYqy9uXLeZ2QCs6d0fnFHKT7xdioIgiVxcS/uY44d7iOSVxJ9lqM7VylO02VtvOkJegKFSTNjc2xM0QiyWdft9dcTv8c5GGUlyXocWnhNUCP3viVUHILVPo+J13DmdMiicr9Ub2bQXeYc9UoMWxGOQluDfK6zjGPd+BkWYf7o4rXx4SF+pm9AICe2fYSIEZfGTl4iVi7PcTyLCbCzN4a9wMvMT7LETNUsDaOQ84tYh2w7H3lqpVxLDq/XoFguQ2nREZFTzjxfGciMgtguoNrr0PQ+c7XmlnNmnrSIl1A0wi+Mus51zFfeS3SccbOTqJgZm0pqlkTxtv7Aw0hoYsIyxKii0aIMNpP/M1VYtM6JlPDyo1bufaD4ebNG8ICgNu+pjMhfagtnOYeZxbWhBOXusPek31hMetfgS4igNbpZKNxWnF6VOIcIhYTwqb4hosxRrzFKTglxmZuwUVpPv9nPvWp+GfjP70OXludWG2UYesUuRcy1TFw7PhJQO/n4FpLwm//zu/EfoDHHn88ij02bb6JXqVdMYpsA+6Jk8wHGazJi3GLFuBafOgrD4Ui5sxxIswUOlTjCJGEzPHZAljt5fk9CPmxCKC+pm557Pxovt4Z+tm7GG1607ZtYfmqpWFkvJt79hJrNq7RzELGWQ5OUQhKyAzMEFENr1hFJXgW+5R80OasVNaE7LGwnHmiJAkiY0LHEYIW5q1OnoOlvK4eoq/G6XaooXtokjXyMvuGSZweaYy/fO7nItbDvguo9elOampuD1eZGroYzl2IYQbTF4Zv7EONjounCKFFNj/z3jvWhiVV+aHp3HHuMaKY9ALEMqdQsiPyYFwkpebiJkB8cbUrTPNaZ5hDqhGnpGazFhLblZY5i3Bifdz7tgBml+G4WQhIfu0ahDrr9WWK4Y1HS0Hg08Oepob5pwDi6dz5U5EIWXfz1rD/icchMreazwTBnoieXchewz3NBUQf5RDNEqSlvP8SAGPv8VHGn9GYP/ezPxvBf/cJOngffeRh+nXuwMWyIoo3dP5+9vOfQ5yzHfdBRuwJMWazX2ca5MU498B5opL7aUeGQL/dIdcBt93j6RaQSBnlmdPd6+fk8Tw6ByjM8c8JYBxgGpC+hf2nMa2ONffS/l0qz6H/btSfPWlDrKHuY/07CY0Znj33EdHxwTXwuRyfGErEl/LM6oSQcOlj7+m/O9cZe+ne3zlVN/UM+y67KozbkwBhM8Vaj7CKM4LkjP0R8Xu7r+O1XfyrjWHlfz7KHIGQh3neBLw1rPPLIPqS+fduOqEKIFPccxtBe0LSA/eNDocrdiSyFznJnPaOd76T88uZWJ5u55tzlmR4Jj/3Cq623TjPVzOn+X4VCvWzhh4+fDi6kevZi2/CjdNpwTnvvxaBxxNf+1okP9vYt96K69zXameR5IGRr15T5wefzU5IoGU4d86xPzR+1z6xMsQ67vGH2d8rRJL4qUaYsJt1p4/n83UPvjHOm+7VNm4i/pjXrBjKDpN6zoE9iBW2b1oXRrvbEJp0MgeORjHRKE77Vty07vOHR4nm5Xrmc06y29FxaxRuBvtWSQ8J+1zWTcdv1WL2GJzfjEmOTibGWwGkaVZWLmtIRnTtdLFf0wGSzn5peIh+yXGERtNFXMP88Gv/6TcZ3yQE8Bzn4hgbh9i0fyqVr024QJy+o4Toxi//wp3CK8mRfwoWJPaq/zzI/5oIkLg3/u4EwqsRMK/1318NHpl3gLzaFZr/9/krMH8FfjSvwNzc+/2SuDfAjUS49w/hw/PID+HH/gj9yB9vAiQRT/1D+4j7qR+sgOHf+v0lfeorvzBbQdzLBJm3FucWkfnMsYH4Ico0jRcCBFWNzqmDImJAmUwOhcQ6LFmxgg16W9z0u/m+zEFUgLcBu71dA2NsntfsBDB+xcdxwAdz/y3hvAYg5oEqj2z0Dg5VV3BXaLFXxStwWUPcQBEAnod4+zpOonyySL2oAqKFzbGHHMuNVfNb/JcP6ZAL0DnIhl9gVZB1GjBFMKeAg5KdAaKHp4jP2XbzdgCtMkDvEQCnIzELfytOjkc4JAr6W4qqskkAphsQz+9vUaORVIVFlWSSPxI2blzHIYxODX6dQwF6x113hDNELWSy2fdAkZ1TAGnTGs4S13A7hboSGXsP7A31KLSrATK1w7vJv0yh9giHWB0LHvTsVlm9Zm2MTErnMKOl/CDgfT4KMQvTN6BC7oSwOslh3G4HFbAlsfeEOBmAhEEOUh60jXYSPFfRq8tDta+g5jSHOrOJV+LicCwbWdLJvfDUWSaYiUNE9bRfo1JzcJCcYroxdMsIclZVVMdJ2OzlToBrc/tV9F2D8MkESNMdoRrM7HYjxOKEzeHoMocxD7T//bdXh/d+7CiKurWo487EvHLLkT2o5FLw+hCZ1GtWkqNPvJCFwZV0guRQio30llLsGmzwgZiLvWEXB/c8yLA+IoFyiAkaA1i04H2MQ64gXj5j6TLuHSNquEyoX68ANhjXQKwIoITAnKXZNUR5CCaVAnxkxGsFkAfw2EYXSz+KUe/b8uUrAQtR1ZvjzGtaunI5kUi742t3XEiILOK1GT1gAazOnxZiOXSB5DO+GdRcI6XESTGSIgKLloXzn+SeB3sVhf7yniViaXAMUKxqsa73wiJaCZAJDq4LOHgKhjjZC37q/BBEMALLn2HHjodNYw1UQ9sj4s9RdelHgpQI4cM/Uxn+4O/bvm1S87Vk8jW53MsBHDEFAEcWFavmFiQQFJmIRfETEWj2d6O6jKLxOXG8+briQqSTJAKjCSBR0mWaODPjttJ4bcbPFEOAOKXncM0lQiTCxlDmL69fAtEDoQnBIV+0CwCtp68rHHnqkVDHtfbqLbDk1evE+JwF/EmyZJlxP8Ec4LlXYOCpp54O73//r8ZehIVkue/bd5CDu46uhXHeEgA0PO/Nb38nBMRAjJUTSH3d/fcAauSH6wBgpQWoJum9aOZZzUJtOEAR8qGT5OnTkrSOWKw6Mv77ONS/iNKejDLcEcs5yKepjQ8FOLtOXbkSsgDB+1G9O6bXr1kZ4+gkciRyXVcshXe+GSR26fHHvxFJ1JWr10WyIZm54hQkUD3q91pcYyp/9xGTlc34SmJsHSJ2pgC1aD7PfZokMA6xIpSadYBqbRRDW/5+gq6jaki2Mj5Pgk/C6/43vCmM2tkBcSNQf/jQobAZ5fzOHTdDKjH/oQK/BtlqDrfFq7ocdBXM8gx10Y9hgX15aUV0EQg+SWIY8Xbk+DGA2hli4RbGSKs0ypB14vUOEEuIstvIQ8GVAZSmFQCpjnnVrSsArZtxBM4CEo2MA4LiFDhDvMz/+X57CUL488+PMIbH47Pg8+s4MnlJhf4Mc5vPSj5jwdcp+dHRBhDHfdgCoFNCzFYLPQCt14ZiHGJRPq6rYgicnCScH4WREDfebyYpCwV5VThy7Hz4y//7b1Atl0Ynho6JNFwkWRnMH0S0LQAkXIpyVzXtVVToFhZXAcRPjOP8I/LEZ8ReKMUBKnZdG3xm77rtVu43uemAVBKbErGuV87XDUQI6lZYu2YNDp5rzNEr4vN0EUJJsKmFn7N162a6TE7G3iNV/u2sj5I/xirVQ7BIjPdxXwSSJV3z+TpjViTKnQvOsP7dipPnqaefjiSAqmw/VD6v4OcdA0CVeMtm7dGdJchmt8Qc6Rnjd24QqA5cyYFvPu98n7nnPQI9N4hV55oUiLc5QkWXnfGCgwCXba2tsdNHB1w5SvUpnkHBNb/nJdwKgs5mxK8HEHSO++wXHwvbtm2FIFgWle7Od+v8N8gb4/18P42IJVwX7cWV3XUAACAASURBVAR5jp6oHYxnuxCM0Fx9y4Lw2b9GZc18ovNQgH+IeU6guHxVSrh6bASiLyPG2vh6nd8Fe309Rq6lzBDDB/mWiktpBjbCOCxrUIb5HgLdEv06RIaJwrPEfSvEwiT3thUSZgHxe01nDoUR9iIrVm7G9Toa9h+5EEaZR3pxGJ1mnliOA3LT9o1h/eY1TGUDkQAtQiXdroCB9UsysI6otH24XnRw5TDeH2XNLGFv4LNdR3RpjHI05o570MH7nuRZbGbtHh6mFLyxM3z10efD+3/jvWHXnbeGP/2LPw11dPvcdfvtoYR1/zj9MGuJwrqE0l33TC7fc/++vaEJVXuZcY4wtAU4q1atqud94vJlPovzfmpWOHLkFMB2HsIMOlIUbyAmaIcQzKWsfAXErIXH3T1D4eVDxxkeOInZe+Qwzw1KHnNNfS8KZaaN7GR/ITFZigswPzuZHo68sJR90wiOhNREMQTdPbif6A04euAg6vCJsJlxsMBy7pZGSDViu7gmmcwTqt7HWFPH6dtI6oAshEC5AnG47yJl6Fby0MOCHwkGLC+Us+ctYe6srV4Y+rvpdOnmOaSgPjM+h+cRpzDfsb8zrjWTPcbpy42sA4g4NqwNPUTU1UPY2/ORl0//DF1PAsnTrCdZPHtFzBFnY0xSHQTGFUgPej/Y+0k2XGfurIXk99nQ4es8IvmlyEcyswPVvWtlB+4oSQYFGBKkkrqOTfe+dppd53na/fRTzE11YQeOnlkEKs5R7YDpeRTSp2YuCMdPnw8HEDjVLavj514P9xAN2eg1Y6y8+e1vj0X0Hez1q3Ah90D6N9NBlxs7+UZCI69Dt4hOk1yutW5TxS+FvLYYdsetUbCTwZzje9M9bZTVRaKdilgDFZK4f/dMoTNEAN9uHQkQ+z/sCXE/KZhvd4RrdMIJ4oqP01USiHOBsW7uU9Kdn/hVztjy3zrYd0luCKh7n6ILRWJbJkPSQ4cw65duFf/NLZHzo/OfsVfrP3yG9Y5OMHq9Ojta2WtUIgq4JcYxPfnII2FtXX2o5vxyFBLT93sZ8F5HtO4VnzfnpGJeXwPxse53FNj0sK9phoC2HzGDaCj37SeY1/q5btuZm7LZ16mMOMt+uJnvJ5mZy/yjA2ScuXGE/YyxVa3s75N49tbhSO6PXVqQOewp7A+8ypynk1tywzWlnj21Apk5h7jXuZL4tyXE7+radp2wl05XmR0hD7z+DYyBq+wnh2PkrwTTSUh31wxdwTV1tRA4gyFpojcUxZjawGttDsuXLo+u23auu8IbhQ9dOHI8y83wfLbwvcftjGIRsK+miDGorS66mvnPcWSfiyX0klYrGjjfID5SnKVrR8JhkP2FIi7iAeijTId0LQi//p8+yL8XsI76bBUxF/DeR3QqK4SjV5LnhlHEHeEsOm4/JdGA7NfH2FdIfPnxTVeRqpIbwNK3CJDvBBpuOJB+yAjUKwGCb73+fytQ5F8DgPvBAig/NHBo/gfPX4H5K/AjcAVe61z5g2UgfvAE9I/ALXoNL/GHTYC88qV/M0XgFXuGVwP4v/u/i6n9sNfP1zb+X+39v4Zb/319adIXn/zAbDoHtkx+reBANAtYZtJKMoBzBMTZgI9zMLGQUWtyTxexO2SvHiD+aeu27Rxa88LTxDEUAyhqRzeDPB3gtgRVoMV/AvIjHIQF4NfvSoAtcx89reXhqedfoPiSg4zWaVRuGRYJAxiUcXBYv2EdoFVzjGfxYNcDIJdfWhDdHJIolnGqGGptbePAQj49wJqZySqHLOpTaWu8VyYH6V4OjHXEJx0+QRk5B/aGFfUx13r3M09RIrolOgg++w+f4dC/NOyAILmMalub/9q161HfnuY1qFJX/UesCECE7o9i4mk4U1FAXBzjFnI4KHiYWIQK0ciUi3QMpAP+jXFa5hjLgas/VNZwCE1DBWtZPIe640dPEAdzcyQIjDJQybsKAEx3gVEV46gZmzn8eGAUmKosL4mKvlauhweEGOsC+CzYdI3DaQ2luUY/jXAYtAjcj06uRyLyBCB3gsxk1H+q44wKyOReGpFhTINxUZZfr1m1Kmb+njt7Oh4cjM4SjPcwVrtoMf0YV7C4T3HvKWrlPXdBZBmXYJmjB+U6HDIniPPJhAzp5d/s5ZhE/baQQ+pHfqEivP/Pz8cDmIBbN69VN4q54yWAvS88/0zYtG51HI/LUVGn8vNzswDLUK4JfNM0CohwJtxx604iIi6TkVwYHQMzqD0HIe0EZ1RFW5DYg/p2AQREH0RGE4d4889LBMZ47bkAvDm8J50mqsjriMIRqJuORBQxbHztALnrLVcBcFCm5RHPVgPgOT49Ep1EKpA92KqkHue6efgzhqCEQ6aupgUQL4eIX7IHZtdtd6KIPRKjJFQ5GgHkAVNCTmJCQFGg018LIXHOnOHgCYAl8SSAksmfJfBUHtcvqY959SoABecE9VSBCkQYM5AoTketzLX3HuvMUBEriGBExhiAXWQc+PWh91REAiSWi5qpwd85QRVDKkq6tEMa+GdJJW1bxlSkAbpM8poFXR1TRmT5ZwmQuRz9OUA0RmkZm/cKAiQNxbDFsB5GzWO2ByUb55h9Ffb3CLALRhqJlQkopvpYwHv16pWRIDr49c8xDhbH5zoPsKhAsJa5aRyyLkPHCWBTEq+vH6DlK196KMZkrSPa6iqxMOOoz48eP8+zhEsNsLgVUO95CqZvv/vuUIrL5ynUkG9++zuIb9vLoZos941rAK145nvbIH+v87MgWHiur19pDUfPEkGUDCGVUhAqFi/jYD1FfMVugPAsSMoGnsPyGBM0PAUQzwF+Ia95Aa6qPIqNBS4O03lQyhzn2liLEnMcwnAW0GaMaKUxXBCf/NQ/hNe96S3hGMD5DCBEDs+IxK2lxGNcn2cAsFXsR3IapaURUZPES/j7EOMjg5+RhmsFawrXg/sD/lMPeVIKYNbFvHbmzNlIHq9csTqCaHainAK8GeDZedtb38xz2wXQtCDGYRhNtx6C2Cgpx0WacScoOV8m219Fp99HQnY7pGQmJOaBI5Rs4zLpc1xCKqxcvR5C9xKXLjn0otTsZa4phmjWZWBiRRaRfJLb43Y7Mb4E+Xze3vuWxHrxm392KsZjqfz12knkJj4s2U2Qeao9Y9eEWJlgB26yQhwednFk85wb+TVIf8GRY038f06oqcwHXE0D9KUAljlEAnkIcHc2hdgs5vivfv1ZiJwzscz3nah5e1C9hmnKflF4jw/3oaZdCrlC9AbzpYC27qIa+iUyIQU7eG5Oo8KuZExJQixkTnC+NKP/KCTTJjoh1jMuBe/bUPz6bDtvWchtj81S3Bi6EgX4nDsFxiQ8BHclfnTqCWb18P38uw5IEJ18DXQ6PUeEiiSlCuAsi9FZj3IhQZpYQ65ebQH438JcNcza2cY8TWcEz6+ROoWMTecf5xjJGEHFWFLOHOL/O2XoFJmUfJLbuEFyfucmb+55j3dnjgjlz5IJkiD2TElSSaQMAQD6nn0IJEB1YlhaLOjlPk9CoZOx2gCYJxivwv30masx7spIwxWILcrYb6gutwj59jtvx6FF2TV7kWPHjsWf7xrTxvWSYMvjWu18Q234/N/sC3feeWd0HGZBljXxb84xSzbzPLcl+p7M6deF46QocKl7JQkgL6eQcmfWIpXnkriCaToFr/H8NKII1/1Vi2o+TeKXeaiQNXYAcvQyxMgIMS6L6Ibwsayuqee+9UKKcv2nU8LnvvpoyIME+pn3/VJ4lri9q+2t9PBsxNWRx35slvFaxpp/DddBVhQWTAKQ26EjefPZv/9U2MXcYN+aIoBeCEt7NY4SX1fFfqCCsWNPwrXr3cTvIHQpW0TE3JM4Hish85dwbYmn4p4k83y1IxoYYw/VRIfZg+/8ifASRH8y68os30+lf7q9PuzDyhCiFOHSS0ad3Qb4mZOLEAXdyZEj5yA2XH9YD3BfTc7g3liQAQHiWJuFsGM8n2uOTso+XlMGa4gAqO6vLO6HReA+u1ko8DN5ljNwQ6QzGCqJmFpJfNQ41zDFvBuL4YmQ6oUQOU9HhcIFnSv2iwwgihglZq6CtYMBFsfXOPvIcfvgAEwnAEr3n70WLnN7u7gXQ+zhUhbkh3b2CTdt2xHXpheefxaXygiAcSnimA3RCeA6rAtaAqK6bgnzbVL4fz/5t2Ex43PR0rrwwBsfpBtqFDFIa5w37QXKoVRdFX0a77EB1/As7j0jZN0LXL12nb449oE8r8eYe9/yjrfHMafzsou51vhSBSlFdNcpeinkc3XgumboYnP8SdQpnnH9tTPEveDTRMU5B/3EO94ZxrjGmXxeD88FW5S4bo1zf/J5vxZqT7NGTSFKWIegpw5SMZ89mC7WIQvaubbpxDjqynOivsrcVMvnTPAcuOYvwlGr+OMga5kTsSXYScwXEhkDANj+ncSDxJlihHycwSNcP0nSbO57rmuXADfrhMXp7qP6mAvtVDPiyv1v7AtRwcL3UoAxBIhuXK2RqL5f90m5zB2S39N8nmSl64dxpZJwyQgEJJh0HbpvyZAMu+Eg8RzAVi2c+8tNcTVZ89snI3BuFHAOwibJxwcRQlw4dyq8tOc5SsA3hQUImw4fPBwJ6TLm4D0v0W/DnL9m7TrG/tG411mOUEExx1LOG87tCmt0mu/AYZWP+8oS9iNcs37+bRNkh/so94BX6J27ypy3a8fOeN7K4d5aWl7JvHCIbsFp9jcL2Efk895zIG18XauWL2XPSrci665kCIOLr8uI7ug4f7Kvck6uxkk4zZutZo1qYR1oZew5h43j2NCpvaS+gf1QO3t6iAvmNGPx7O4rZG2vwpHofWhvayYVoCLs2i4JfyYcw+VVikDAmDaLyxfa08ifp1kgrkC41kLodzPHP4+zZDlniiWcC1obr8YeELs/3JuePC1pmk70HN2K3GPdUK7zrkMSq6aDunYo0NIZODk8Tn8Q++Cla8Nb3/RuSMKVPM8QoZ2joaK0hv3LSIzmkkCcmmSOxJmXxnnLKLOEAcM5O9Ft920EQuwNmfu773SBfOv/FS98ky2ZO8j+G/4+T4D8G17s+R81fwXmr8D8Ffg3vALzBMhru9g//gSIkpbXRkK8tiv82r763x0B8qVnfn1WVXI5arXVbKa7UPzmcwAFp+PgSZ0F19qoijw26eMcinoJn+8lH93M8npUThtROF4gv72RA6axRhYN3nXPXbFE2hgfVU7myL/hTW8I+/bu54BmTm8vCs6VZF9/i409eDw37LVYD+BBYNDoJpWbzahemxopveRQ2AZgWUomtZFLpSiPVdemoai6AtFQwOEqk0O3YJyRGgsA4GY5POYAmA0AWHRwgNy46aZw4PDxqCyTRHjggftQhL9EuXgDisaV4ZN/+wkA0/XxAGx5Yp8xHBxWNm/cnCiG7OrngJcXGujlGKaw8yJlwOABMZ4oWZs7MQKWOFoyep4i36VEuRzi56WnEwnGJyYRGVFRxSFwtJ94i1riP87FLOe3vuWtxFj8PSBXNfEF57Gm18S4pQEOAarrjAPQKq5iNZuD2RRFjRZ7F5hzj/U+9ipwAJRwsghVJ4iA9iJs7xI3dlkIrNtbMjExHP/Ng5HlvaMjRBhwgDQL3YOGSivL1nsAmC6T+7uQQ7jOEwEiVc6T3N8+SI0UDi0qN4cAx+y/SAUk8TBvGaMRXnu51wsBLVWJ5wGc6BYY4DD+sV+uDh/6RBvkBB0l/NxYPgkQWENEwOlTJyIZcfuum1G8Yd9vv0b8RQiryceuQf1pb0ZfRy+lq2fCz/7cz4TDe/dEtezp/S+GBgCIFEBrL+gw4LcgsqC0pcjX27qiWt7IIwtMR8gFL+cAlsTBv4Wi0oZlS1B+AlgDXhj3pNJ2BiKqk76CxsbWeGAy33jHrp10AKTgKngy3HXXnRHQFFyTeFDZ6L1aDWE2yWGqFSdIN6WrA1zfUq6zh94RDuGC7jplBNRUN0pcGC1lLJagozFnR48ejnFDlkOnq2o2n5/x3w+QVgjB5AFRkE6ix0O491vSQyWhBcAeJC2kNKJsjgCxWFTl5SsJEM98H/opytA/g+r+BgHi9FZNvMM41yLmUOMu8dAnCSIBkhpdSUZrJIgcPyQ+jM7ydTnBJfpBEofJVxIgKv0zs9OjGrsgqiFxpzC/1PEsHOSAb/mnv1QyGr80Q3ROVYw2o0STvxPsaD+9n4iIpQCClSiELd5E1Ump9CD3YpLXVAxY1Mc1INQiPPn1r0cCxJ/jz/N+Hj5MDA3zhIBqCyBRL2NyKf01KnlLifYDI4r3wtipqrIFYXqoK2QRaZJBJ8kQ81wuWdXdbRB+3RDDFLI//vxByK5qwKBa3hdEI+MDzItD9wxzXF3IM0ObZ8887kZImNt37QijgJZffOhLkei0F0ZwYpbxNoTadhKCxc6iY4BQTcQVdQD21uMIa+c9Wlb73p97TyQnHn344fi8p3O96iExLFBP5jmcouMhQVJNUrTbiOIyC6dMRti2aW0oACRJ4jl3Pt+P4+Myrqh3vevdsbvIot0XIKN1hyyvX0rsxdIIItiz5D0Z4OcbU6by1ue5uRkS6MiJcN89D0QgTkJnCc9RCWXqZqCP8xxLaHdDJK7ftAUV8XUU7wMUsGfFWIx87qdjTgdHJnO0RLmqZknSX3p71TdX2T/8OzqieI7zAOMFwPMgyWJJN1/n2HZMGSvm3GhUhqThBL0fs8yROsfKIHHKcDgK2p48eR6SEqC7dgn3NhdSCDU7008ZLrN0SPje/hHGdxFrxJnw4oHj4fylpnDzzh0863dEAKXxwumwcsmi0EG/yg4cBOPMfym8B6OkjhEdJIlexPMyCQD4tSeejGRrBfdWQMm14Trr0lFiTrKYy5cBjlka73Pjs62Q4OtffZh1oSbO1SWQ1118vgSj84yqZwltlb4zPGe6/s5DYq1nDKkaVjFbT7SfThPJ6AfolGgGMDdm8izg+9p15PuzDm5AVGCJ+nnGsiTEWojcZiKzugDsVkKgCKZGhxDPvAS7+fk6hIzTEagy+OoGVvRtBMfcxvM7CRDnAucB1xbvtc+yBIhznc4P93L2T/lzBX91hUn8GKHVBzkOfRrjuVQh6wbt7BoLz1IybPyda6K5/VWsHc4D7hvcc+x54QVUzKviureOmJkJru9zRM74Pe542/Lwtc+dIp5ocxwrSpkv4thZcwvP6AWijhhfKslHjO/htbs2ukZZ4K6gIhPivK/tWlRxW1osyawTVTKqEyJgOe6MCeb8DObeHO6vCGsvJFcX+wIjo2qrSkD1mSAgAqcmWbdDZrja0QcB8kgoZqz08r0GAe7WEZ+0ak0DTgRIUoiE6/QGLVqEm5HroWLe9VKyUmHBP37xC+HWW27hmk0zBpZHQus8gLNk2N333osTpRIQuhzQ9STXlP4gu6zY2G3ZuQ2nl2KOSxSNb8JN0RYyublDCDEu4gBRjV1RVxseA1AfYzxs37EjXMKNZOzWytXLcUoVsJ8YhVQ+yXqGA6oaZ8p+9zsJ0LyZnh2gcgQiueG+193OmjEezpxuZbx1gGqm4gLuAJBmLWTfWIB4wl6XWHrMfsprVZiLiwLCN5u/z4XENMYulVLqVF5LsqVYzHm9vNar7AMlzyyIj9J09mYz/EpmvoPxgbQeDaOMhSlK0pM6h+kFmgm7D18Lw5Aa/cZgge9nA94ePt2G0h0nHXuE3c9eYg1g77FmCWvI6vj8S5gVsm47js7wTOWwH3r86WfCm9/5jui+S2bcVtVW44a+QvzR6RixWk3f2yj7Dfdo69eujv0MZ3FZ1UKgnOVaWt6drvuRe+n+wufHLp4L9DBJiuqGMZJwiKjPXCMw2YtIMNh1IaE3R1o6btN5xrIYq4f37Q/H6IX52Z//+TDJ829333XefwsOmEutOiX5PszrE8Q3prLRl8Raxh5rNQRSO2uzPTGL6GyxPysXxb6Ri86/7vmGeD1FzE8SHz7QOmobcctagK5jOVGqbeG48bh0x9nJ576DcSqZmEbcrW4EX3sZDjQJnB6ee+Nch7lP3Tz/CmuM4XKfHr8X79cdRYz1g0wwJtR9iS7qKghQu+xOEROoGMV4sRbEQd3EoenatYx7CNHHML+ct1J59sZ4D+49fU0n/68NYe0HT0ZHs+R6LgTJFO5BS+h1ahYwBh/96pfjvvsWiIkr5y+Fw5xTlusK5Jyg+Mc9/0bOCAdwTxnB53Pq+cF7bi/PPhxUx3Bg3nHn3XxNUYwGMx7L9eCmLVuYX3AI8+xewYms424VZIDCkF7ej7FZS1g7XqRnUEfFKvpB2ugy1LV+mpi6zdyzq5yPtt20gf05QiaEBO6TFKwMILxwXnadKWefeIJrVIvLztcrmaozR7IpB9LW7z0GGTIMS2anykVETu4hE2tXbaLwHrJsZcMifuZqevpw5PPsdTHnWVCnJiGHfYGEsH1NrRDXq9l7JXO9H8Vl6z1dtWpNaMUVb5fiKgrli3lmntvzPOtuH2T80rgXdjzodJZga4W019koQeRaNMmYS2M/r4NrdBgiPbcsfOBXPogrGjd9Oq7ofsRSFPlksg8aN8p23D0qBfeM8XGEXzqkFaT9UweIjP48AfLq0Ma8A+TVr9H8Z8xfgfkrMH8Fvr8rME+AfH/Xbe6r5gmQ13b9ftBf/e+OAPmHr79/tpAoobqqctSJOChQshZz6FRR349VugygZcYoKTahfdcsDU0O5ymFjT0ZHGCNn1hMKenXHnssdhBoJzf6I4/DmwdxewA8XCzkkGL2sICBannL/66j1GpYAyADSLBxHYoxPn7rI7s5XK+KgE9DQ30sq+1hwz/Fa7jGwWb1+pUcggBI2Gj306+RSv5yN4eQAf4cuz4EVjkkeVhVzVUBINfV1R7jZiwrPHH2UowIETgrMl4GdeUtuAk8fFwCNLCXw/ghVaiqOu+6657w7O5nY8ZyW3sPCq6KCOypYl8AuHni1DG6A1bFYk3fZz3AjK/rCM6ONesoAYcAqahYHPtStGQvriuLThBPdKUc4tpRXXmwrSDPWaeJhJEKOZWbkgnXucYqzMxLNrrJ7HsV8trY8zmAFRP5oZLaw5ZRNCoARwDmBAk9OHgISuYwJVEigWT0jrFFZiULmGlfV3WsAleALUaFcZoZ49Cu0rqSqLAUrtEoB4rFHO4mAfLNF/cAaYa4vxaQPZ/HIcsDlTnjHoS8z0txKxw5TKQKBxIjCoxKOg3Y9OmPbA+/+6luCuavAHwUxXGzlhJ5S13TeN0CkrmAl3n8kvw4f+YEh08irwAaW1GotjMOilF3rqivjQRJDuRdG2o4Y3qmeZ0CdmNEkAgWtNE/cI4Ysg0biSKxOJSx52GzGAWkYEs7BdsWMqsQHwcYNJbGsQkqQNkjkWKDIzGn+yAOjloOaTWAvNNcFwkiM+hVUvsseKgf47quXreee9ZFzMRZUj4A6DiwNZKJXYmKTnWkBaMwH4DsMmeJPOLYyyGoy5hTxWu/ST5AXpaHde6Dz4JgiCq4q4ANRtcIznmItXNHMC7RuaHyNiOqKT1k+3e6JmIXxzezjRMHvej6uEGA/P6nIXluECACMKrLJcL6APXKAMcF1oxcMFLLg3IagMYA43TOtSIB4nWTlHmlMvyfOkCU7SYUdCl8H0m3YsaNkT/Gi7RCoo7wc2MfA+SHGe7ZPMcC3P4+ibujtjAjkld25nivU3ndEh9RFQywkSxgbBQcQMooQEmS5ZwArfa4WFh94XwzkS4HuR+U0nL9svn5W3fdCjDUFs5xbYsBC5dTFN6JAhtjEYWbG8NIB/PW1CAutawwwtw3Mcq1J75mhgz7z37lCcpzF6JwXIMyuzycP3sCpS9xEWSVb0UpqTNMYrAdYOI55pG3v+ENvLWpmAEukLQEMkeQe0ntUsZiB+OQjHAi1J58ane463WvD92QoBkAbZcY8+cvnw9/8NHfBbA9E3Y/9VQcfzq+1uAo2HcQRSkEdT6KzGLmFePpOm4QiMtqF4Wtm9agAr4OgAggBVB2HvDt6NHj4Z6774V0g/Bi7nwEUsV5YgOguCpkic80nrlxwDejaSRwVOsauTZJlMRBlLD33/f6SGj3AmLVAFSPAh6p6j4C6S0Q0sL8ZuF8FgTkkRNk6AtcMUcNcZ+NzKoigk4ny/t/Yuk3197/8eXrkCF94cPvXRn+hI4av/Y6QIsq57lIGMf0NCSL186hrUPN58UejkmiDS1QngXgW5DH3IN6vJ/rf5JC6pKyGuaxatTljBXcXHmZRmARbViAC43SkWFyxh/B/XG1rYfYqN5wLwrgDTiBMvm808cPhWWLSpkXWgDHVhNNMhBVyLm835dxEuUzTy9GFe3c+AyEueCd84FRKV4bAXwdEI3EIY0B6ulOkKSO8ynPzwFJFMalgJ7PYzdzhe9Z55/r1bB57oz5ZEAtQSLB6CXcf59NY7SMIRMsHGTMlOCQNIf9GDEmyTy3tahvddosZz49C/gmWemaojOlgPHlfOC6IOAvse78ImjvWF3AvxuH5XpuX4Bq5TiH3LD2vnLT6fzxys2o//ZKAsToM4uZ/Tx/hu9bcMvrIeHh3O0859yg1N01TlBXckRCY3QMIob1XcfR/Q/cD1D9bLj/dQ9Ed4pRlIu5Hk8RAbSF7gTJxbkekCLWycIlw+GFR5qjC8/nppy9QSrjuoV4mlU7i0LvZUhirong8gx7Ep8Ff7ZuRVX77iumISckcQR1nVtVnEvi6kDwNWdbQn/sJJFYRDLSeVCAszULkFES1jLf8SEigHitZ4+dAVwuYf3oD3vZIySjLO9jbcpmrh9l7ivEXVpWXhxukriEdGmDzNSp0d3fBYneiiuGqKtY4J5DOfwTsfslBZV+MWuxvQJ//ud/EaM87SowDicHkqEbwHKGGJlBrvXmHVvDoROHcTIsRqRxkO6MRWE1RLA2jgGU/yfoThpiHMQimQAAIABJREFUDUmOhcq4WtjX5LIGNeFy0ZlXwXPQS1TQMOuT8Vr5zIENK9bhBt4LoVrBWpHJMwvJgNgjKXWKHpLbEECMQNb1EBt0LRYkd7C+ZCLKMPYon7nMrgRjxhQmBIiOQt53BXusLO6RwogcnLzJEhHch0zW1iQcJUPs5XT92v9Wwt5mltczya8pypOzEXoPsqakM5cNsN+ZoZtl4hqk2kxqONXcHYaYNwa5ZrRIhcnUnPDCgW7m5IS+ytu1bHktwG0mBPNSfs/CxcHL4vmTpEuDcOmCtNBh9RacFp2MXcmNfIQ7CkOOnDgCmDyC6GYj0V8lkTy268i+PcFr3/t5iIZK3TmIfgSYb7n11kS3GnuBE8QI6v50L7YEAFryLe4zeL3NEGquv7X8fYzHYl6xj8luMPdnjexjXQPvYO86yjM8wjqog7q9eyA0d+EWoI9kijGWR+dIRzdOk3JK5pmHF7LXy+JevAQ5bhTtBNe3vmE1TgVcYYDPY+4DWOtLIR1cByRtJOB1EsRYKb7GKCv7MNyDGGUlIVsBCeD+wGjUVhy1Uzxb7luW4oixx0jxSCNiiy6uq0SH66WAufOmc5lzmvOIhK1zh7F/frjXXcYYN/LV3hP7z/x+ni8m2OzNspaOGy2pg8WYUebRSebR2FvC1x762Kqw4jcOR3J2gr+TXJcUdY/t/rCqojScPHYYIUhjeNd/eAfO41O4YtvYUw9EkZLvVfKgnT3wEgrJD+MAWQIBaieOLmvJBgUDF9jbXOD1veGNb+ZzKStX7MD6dBSX2u133hEJL+f7Y8eOhi03bY5jWQdEM/vjmxg/kpxNEBJN3MMsru0K+pJg+MP+l14k1rIsbN+yGRdjUbh07ixre3Ls99IR43Vyt5fDWuG5yHOAxEx0uPH924maUjSj696eEON7W9mDdHA/vIZ2o1hg7vlDwU5NTSVrHKIa5kD3Ves5ux2l87CFKCw7buzy8L3pas63E5LrWcxe1ev9MsS/930TZ6KTnHOcWysZFxdZC3Xt+frcD+tGLeFr/biOS6WbM6JkUIxWlSDRBYRQIT0tjzFfEn75l36TfV4I+TnsKxCn9XSx38IF65w8jQgkBSf59NR4FI2lQ5jbzTZPgHy/MMc8AfL9Xrn5r5u/AvNXYP4KvNoVmCdAXu0Kffd/nydAXtv1+0F/9b87AuRTj/7yNwmQSrLQU+0aQEk/gZ16CNBIoHGIw5129RlAr16Vz/zewabfyBLBE5VcAg12OhSysR0A0NHSPMphSTBIpa6qSm3UHhpUxQ5wuG5no12FGneIzfYZDoOC/f/Hb24Lf/vFa1HhWIearo0s514IEAt6PaTcRHmuBYrd2KiTiCoao5RdoPsKwLigrz0HDRzWVSl6eKxC2d9FBIEHGyOzOrFI5xKhdRRFViHKegE4Y6RUne/eTfzSxg0xN/w/cKj1e7kx34MyWoXtTVt2hLMXr4YX9x4It1EWbJRIc0tTPOivXreG1zJOTFId7xGCoquXw5/K203x4H+dg0UOarLSCq4xhbDmqlu47Oa+npLwAyjgJUGGOWBfQ4mpG0Q3jYcrAQ0jk3ydHGGi2lT1mEpFlcCqnz0YCo6pypesMM7KP3vwlnww4mU/AJuAiOp9QR5VYSrUrhC/parR7HPz8+0IyUdtboSOBwdjJTCgx0ziZK6JUTkqtRZw8BRAU13Xx4HX/Odxuic237Q1Hrr2vbQvklK33npbVCnvO7CfiImtMdLgw+9eED748WuRQInjJ2atjwNWlvz/7L0HnJ7XWe27p/euGc2ozaj33mXZkmVbbnGc4CQkIQmEhDgJIYTe64ELHM4Jl8u9gQMnBUggOCHVXe6WrN67NNJoiqb33uf8/3s0HB8ONnHy4wf33hkiJEsz3/e977v3s/de61lrAW4kASBDZACAl6P4qQSwuw9VUR4g+PnjxwBFCsN6utBaGBu4tMeQY5xuIjDTBWioJYKh0slkCDTfbApHAYdXkKfQSTfZBMCMCowRyKoOOvZTeRbbsUDrwjJDex/vpcCcAeJ+dseYPtFPPf0MZE1RWIw/8hzA9Bs3sEDj3gsK6/c/g3tTB6AuSTLAPZjLOHj51QPcH+yYGJde8wSvmcNraDkgGaRvtCqQGNZ5SzkhiaNfdDaHYO1uDKFXueNzSeV7OwFlBbYEfru5550QXHbge6B1XpjD4xzTyzkqNgANBItvaTIiufZmBIhggLkfjiU7RwV1VX+0e1/5e0FVA9btxhfEfL31la/rvXtjCywsDDiM5qHSMPfGgHXVJsU8z7mMw3ryKk4cI9uCbkvtyYoBv7Q1EzSeR2imOQ1JZr0w7kr4GUm+CT2kGTdjgOiDgEJDgD0ZXPPLZH9kcj+0TVOxZHfoSgK5O1q6AYArI2DTzfNdTQD6K0eOhza6tve+/Z3hEgBfMc+gGM/5uaUFACyMzZZq5sJoaKcrt5AMC0zfw6nLVbAyheEllAK9gIrJjLkKLIUGB3rDg/ffzeG9OqyhK/M6oIQKMZ/NPlQBd+3cxecvDoeOH42dqFrV2Pm4fdt27ofh0SH81X//QlSZdQE63Xn//aES4GM+dj9f/fpXqWkDEHab4jyZxbwRNM7BtuJSJfY7hSVYtNHBzc9dRYE3j9pWX3MdcnlZWDivDOAAyyQBR+auoNkV7oN2EcuW0ulKnXvlpZcjCWrguQSvJHIuz2qYezvEfLmKj7vkioDdmrUbwmFUXqqlrFWGze+5625CtusB3FMgayA3WQtqtNpgDuSwTlzm55lwcY1QUfDoI2RM3fr66+/ejPXoAJYi23bsJL+nJnzqPXPDF57ENo7ndObsBSyPlsfalsJraIcikCNR45eWUXbwJppzRMd8gVkgAP7dqGU6sK+SWHUtykRBZW0bBZjVjiwXBrU4gjF0uWKN8+KrxyEvKyEqu/DIX0D3en7Yu3cXtYnw626UGNyTIUCtLO2vGL8TzEM7U2sYN8PU61mzZkdiW3/1I9hdrQAkygfQ0XNe0LKO9aIIkNR5puLCnJ0q7pVKENc867okiAS3Vi9R6UKNlRjoYL3M5HWGqR1aU+mN7vtrlSJJadiv/un6qc+jDh2mU1kC5jLZNfNYZyUIdqCuM5g3EhPUOtUfm7ZsBmTsj7aKkmquKX5pRzXAPJWEEGyUODarYYoAmXp2r990usGZ2uT87xZYAFmsywJ+fglqpXIdEh2GFft7rGsAq2bUGFAuQNfLdV5n7NThUb/rzvvJWLkau8AdpwKpNh+8Qifx1m1bYwOBNoCzuYfaepkzYJ3y+ys2JIdnvgr5w/1UVVJB/kfMVpoLGXfZmDMyp1DgudZLCHrP5XgktyWqXUtdE11rJT/6sFQU4PTeWCfHqet68LcCijegStC3PwtQeIdWoZKY5JiNkRG0kPp9rRKyl/F2/UZDePbFc2HjbWtDIbWwin1OO+qFpvam8KlPf5L6VYZ91qWwGKLi4MGXCTNm7NCxX06HvurXDlRjLzz/SszS2LJ5eyQ2z5w5Oxnizsf+5Kc+FbOJVLx5r1NYz7KpnwKov/pbvx5tm7bw/K+hCKqhZuzdfRfkzaRq86WXXgnrsL7bj6JgA/fWMWxTxE0IQJYiAOuWuC80hLpP8jUP1VIbtlbpWDdihTPI+g09zXpLDs+WtaxRg6he6yD4r0XFqKBrtkpd15FYlySJyK0h+ykVhUqiCgWA+glJM8ZNCaD0OOqubL4vCxWfFmNaB5qFk8v+JdFMBD6TmUfDWFBlm7llZgWgdy9EwBCk6hDqvYDlWBvPtxoyAA1SSMktDHUA0+cujUFOafVG5tSuzZAzkAqFqBEhY4YnhlmDaba5WRMthrQ903IuDZXBvudeCA+9450ETnfHnIwhxtd51oph7vFmrMlKUYG4By6mwYhIoth4Ee2euM+qJAzRtm64ljpnzPK4wB5Los35YgNEgQHjZh4x7k7xfLWlW79+fQS6BddzmSclkF8pzL9Kcn7yAKzzId8GGKNt7Ksb2ZsMTySHuk7UD3mFkBKTJIh5JZlc5yr2UxevXIb4gORj76R1XwFKZt4w1jKtTbX3a2Dd74aQ6OM6bbhI5vO4B1ERoh1dG4oT9/4XUTIvB6j/2tf/MezceXtULWl91Igat5+1VkJuPvOgiPXGvYoh6zaHSCxJEKq6clxIrnhumGqmcL5K3mqN5/7W2mQd8ftVxLo2ZXDd2kKq+FXRoE9tbN6ADRizmYe17PJnN4VVv3g6zvG45+M+FnKPbbxYNJ/GGvaU1dcr2YeSS0KDkevthfPnYiNUG3VYolHSyr2cygJtX83qW+cz4VlLpEqMm8dxlfvqXnET++KDh0/GMSM5+wq2Wveg0LKGjLDPPnz4UHjwwQfsheGZXon70S2bNqFSro4kiGTSONdqzpFNIYvZb5Si0NYyrhK7Wu3wtjKXa1EJ2tA1zPnrtttui+eEE3y2CsaZY8u1R5LiOH9XwpqrOtl9rmoQc+zOo0zX7q7XbCreVzWPa+cMGgVsBBji3DObZrINa9ejtm8M52l6WsIZpgYCSmJMhYlkqWHsOTSZreGeXOcznce6Ng+i1ywQ9xneK0mpM9TFqyiq/EyZvL/Wi1GFj+WVFom9jGEb0rQF0844cdx8QjLoMiBZkvPCj37wE1z7KPdiHk0CrMlYvElge62qsGxsUhnuWdVrjQ1HVvTYFHTr92kFyPeAfUwTIN/DTZr+luk7MH0Hpu/A93UHpgmQ7+u2/dMPTRMgP9j9+7f+6f9wBMiXn/70BKZKHC4JtsRjOcXOMDb/I3Qup7PLTmAzf5XOJyX2ZeULQ1sdAMvIRARqCugQ1kPcDaUhedVs1G+yIbbbvBhwTk9gZfM1ABd2p45w2OhhUy2AaudcKpvdK9iwzMe2oZHuRDfbH/uReeFP/vvFCE6sXYWyAtDOMNsmrAzsbJqr9Q2HPTMaYtAh5EIC3fpNWA6N8lntPBMgnoFPrgfIApQCDQD6eXS7nSb/Y2ScwFEIipWoTMwXaWxqwCZjdQSlzHQ4euRIePTRjyFZPx1WraRrmk28RMW3vvnt8IEPfji0YiFhnoOHxzV0StcDwudzH/SyzeUwv2gR/r90JKZwkr546WoMRM2yg5mQ8CEsZeYvmgPYRTctQIndTkcJM7733nvphm6J9lfzsAO6JnjIYUzQ2kOWAeh2nBZwmNAjW+90cz5mAGR4uLEzXqBbAkH5e7Qb8cAAUCNg6L8JavsefrYZALAORF9DAqTVTjAOIhMABeZwqDqYR16Avvfed22wVMWYq1JLV5qHaQ9EWgAI4OoP3W5mCYCL3eRaXwnEPfnkUxzoHor35MnHn+Bw3B520fF2/sKF2Cn2p59ZGufbZ/6CwHGem4ceiap1kEltdKt3oNzp4jNUEERZzPNpqL4eNq3CHgAQPRUgqoRu716IiwWAQ508hzHubxHjTIXFIM84GXC2HyXI6VPnoj/xTdQgeTOwXeBgqo2QyiIPdcvoihZk971j5zXqDgEv75MIpAf8Q3RFzsB2LREJfSsKIDMkvLe1AIgCbIKzVR5UAQ4W4ac8lw5jAUhJvSo65Ip4rW4OX4UcHPshSOxqlKCINgR2t5lgwHtLyplhY7inB2E7lO1uH6CrVFsDASwP/b6n5JzhopJHjhO7HyPZEfE6DoH8ble3RGVUh3DA1Qc6nv9uqf7/uQVW9OqPoZAANhzS7Woe4SAt2BrnHYfRIlQhzgu/HH8qQFx4prq6p0iQ1ytA/F672LW1spYIBmutNAMFkOP54YcejKDNY499BeCwhsNtSrhnDyQjdaiFMTgTS4oKrCBqAXsEgySItMnrxwtdZdQQpGCf3vwcwFP4LLWQer2MyVk8s2HAGe3D+gFEymfPh7SqjfkUWkwVz50fuqlnSeSCnL9eHdZu2QoYtJox0BDqb1wK735oD13ReMdPYKcAyBaq6T5NI5SYQO3+hLTw8tEz4RK2DhMALMuoKSuwj9NS7+CBl8IalGE9WEdlA/YI1uwnYyQ/Kx+PcP6dDKUsalIdgGcZ4Jcd3Fr7XceK6+Cho+H9H/yx8MKB10IC17YFApGTfzh8/BBd+dXhnrvuwB4GgItxINCZSZ29Adlac7OZEN5VqEFOQCDcCA9xT5975nHyATaG2dw/O8nHqImCwv0RvO0FkMRyDwKjhDlrB+0sFQnUplwAjAYUY3ZqzgAUvgBhrI96AfNIwtnPKuj0Etfk9Rjqu+P2OyCDW+nqxHpLCyfqi78EOboAqQ1mNkPi5z9Mpzlfzx4zDLyNruDaSDyba6Ot4YaNW/DRJ5D39uTw1PFcgJrT2MVci+GsMU0plbkhAcJ4Uv0kSq2SQALUnAZrgxkx49SJbmqOXHg+15PKv/v+gluJ5KLMRDmWzPfnAJjNYVxUXr8Z9r14mGfSxrPJD6XkLuTlp6PUwJKQsPR0vOFn8DyoePG52u0v+RFtQABvzI3QykwCRBXZM8/uo1O4grVxAWvOpB2J5PJCFJPWOkOhW+l+lUzspGN4JYDhFUgKn4GZFrOwLTI/S/9810/zcRKY1AM0E9gNSxGN5ECxBAv3Q1tEQUDnfjPraYbkJbYm+uFrUzgDEE/bG0mQBuzTLBOSAYanX6euCyyaY2V5sA5oQ2WWlPkidiX7GUYBqF9vgfXPN0yvB5VeXwcmLbBYk3h2Eg3eC4HLqPbQLoY/G7wuKdpMzRSslxg3K6IHexwtNfXI37TptggmagsmYOyav2/fPkhplTcZEViV1NGeU9BZIG4OCojnH3883P3upeHQM4Rhc2/1559BDk16qbU+hPrzjAtJLcgZ195R7pvWguPcgwLur3aC2sCZXWN7sZ/ZEHfty2wSSWcs9PEc0+wmZxx3oAK8AfEkAD2fMSBIf5F91NjYEOT9+gjS1WIF1dE1EF47cjIksUd49Kd/Jnz2Lz4X8lAM9GFVuR2VRjlrX2wEALCuqbnKXiCV+iuBRm4aa9Hps5ejzaYB1/ff/1C0tjuO/ZE5Xs6pAq7fOvvE498JD2OLxgMnO6s2VGLT1AZgCl8aFTTWp//7T/+v8KmP/2RIBvzsAWCO+Q50qbuXK2A+L0KRewlrpwuXyORhf2V+j2BsO7XV/VcGeUDZZIHYnOI6qJVgKnV8ydIFEFVmc3VTb2rY59wAdM9h10m3P2vWKGuN9qk+O233slX98a9as6YDWCcz5uB8QgHEiDZ+6b4u93NQZQLK2jzGrGuAqsVs/n0cwmQMksFu+BEIWUYZxEdj6EPZ0t8MoErWRz2fsbqBjvJ8mkeyC9iHsh9A/IqwBJKpiMacClzKRsK67ZvCi1htXofQXrFiUZhNzRg07Jw9TR/rySKA3+cgQNau2xAVY23MxzbItptkeOSi8FuNtVgG+4pxxv6cuaWQpt0xf8zmmmqUHFq22jQjCbqM3B4JQMk1sx/aWNtUJaiQW4Ja1/HchXLgEipa651h2V6zYHkpe8Ey6o4hIQbYz8UKyvBsBZeScVcBzzvJOBqCwJ+zaClreQZzg/tNHdT+0xy718i+KuHnJCEuXr4alb0zacrxQUuqXofQy4QUcQ9v04V7mF6IU88AMbOOOe215DM/uxn37lmv0eFvXoaq8CeeeIprz6fODzPtJ6LtmQpgra7a2VNpISp5/nqFrLUmEi08c2tIPuoZVVfmIk0pyyRJ3F9JfrhfU9GgesWGFy1QbXhxr2W+SAZr7qnfWx7W/Oq5uN91n5PB/dZqVGVpL3uIRP5uz+7bsZ16OebA5DC2qiBDVq9eHdcbieAm5rfnGeu79dXMEve0KiElx7TSvUk2kYryV1CpbaXxxwycqmpyX2jAsvafRuWjQkhLVuu/OUW3305OCHuqV3lvyQ/3gDaPSQh7vqpi7m7GNktSLFeFBTapEh83IDDNFlqJlW8NTTkSL85p80j6eU5HONe85z0/HNXe/Twz5/ZVcg4XcfbSMlElywj3KBe15gXGioS581oSRGtKc2/SnZfkaSyjDqjglfAvZS9YyVjRkqyQn61iHXH/YBOcJF8/tXa2zWyseVXsC5rYo/j8HDPFKGUkguogKVWROvbMXbT2qzqUhB1kz6wS0n2oDRmDNMB4lklPzUEx3MpnSAif/ePP8cxQ6nVDZmeRRdQ7DEGCeg0FkCSU9oquORmcWSRZJtXQ0wTIWwc7pgmQt37Ppn9i+g5M34HpO/C93YFpAuR7u09v9F3TBMgPdv/+rX/6PxwB8jdP/dRENu3z6UnjYQmKi6Ee8jnwHB4FeBQUH2Mja2eg4dhzZs1jIwkgDPlge2GU6wPUejDxMGAXvCB+FVYy23fupPsKYP6WXZUe4yo/uth8C6J22tXDoeGCNh4cIrMBnLQQemRvRvji1+sjULKMTJJBDrIDdETm0bVrh2AWnV0GOhveVwlgmYYFhJ1eKXQc2mVfx4G3D7B47z13x2DcNK6tvr4u+o+3Y4FQfbOdTrU50YPez3/gwP7oH72OA4uHrFN42W/F330O3Zg1yPJP4de8d++94bl9zwG8ZXI4ns+hrobQwxX4bF+Jnr9XycoY5P5oUaDdRCsHYb2d8wg8fOnFV2P2SB8H9WuECS9YOBcrrpLY6XSZg4aHk7XYiAk+ClirBrD7N27S+WXnuF2uAtvecw82gvSCS7PouNMz2ABhu1PtZvOatEvy3wWcBWn00xXI1Me8q7s/EhJ2HHt9EiYesrQJyuegbrfUpHdxGd169QBSg1F50s/Bu8xuPUgDO6tULujX7DWrUIkewXx25eUXyOjQi1m1wVIO9V+nC3AY0P+H3/deZP+nojJoIZ/hKod+rab++GOzw0//eW08FAkC9hDiWl3FAZzPM8DzX0YeQQEHV0m6rATyTyDENgBSDzFG7RJthfxYRIg5aRB4+EvI4PmLAsd7nsozM9AxlU7cVgCYVA7gjjuVLQa9G8ybrTUM4Z4SDd72Vq5R0EE7Fbt/PdB5+Ey047Z3JI47uy/tio92KdzrUp6FPvSNHODWrlsfVTwSYgLRZ+jm1DO6EyVIR98woBPgYrS9MsGZsFzukwqQqeIgkRWtfnimM7FpEcAyBFWFjh3ZgoQ+T3NVarEf8UApGO3hTmB40g7Lu5EQQc3XEyA+hykCJD54viZJkJuTf+/BkHFoB2MJQIadlnr0j/E6jk9tPww19bqjvzSfw/Hl+1gH3lwBwufjxR2r2rTloy4wLFjQayvWDxVYhJw9fZxQ4qvYNdWHh992P8D9DAg3Ajl5JrOwmCrKhnRl/GiXVQRQUAvAso6A9An+LhHwUrBU5Voh96YT+4RWiMcMVD+O2SoO/BP4RycDHlZjb9eHTcY44+NaA8owmgTLly0Ja/DYvgLYUVCQxXvnhgfxrh9urgo9qECS6GIdacL6LhtbQH6uAyXc1598Lpy73heWr58X1gNMOAYEaWqqKumSLImB5WmSkjzfZMZ6VWU1QG1WOHUBP24UBomA8uUQtpJYzqlLgFfDgE2rANRS9HxnPD+DndL2Pbupq5VkeiSFvXfuxBucAFdVRDx7W1t1DGpkzBdgP3MQRYs1cu/ee8L/82efDY+8822RAEkBDTM8WSWNwIKE2A0IFwneZN6b/mJsLiqiHc15CF1rjmodAWPHip2h3QOjYf2mzZO1DuuyfZCcNyGSCrDe2oCaph4CRO/4pQCwBvsOAyKay6Bt3E//6KI4vj7391eitcdMs1Eg+46iTFsKUCP4sRhwrgAfmlqUW7s2DYfnj+WEo8dPU2OrsGiZRSc95F8MT8fWjfEoYKh725QNoMoMwSyDYTsAEO3eNdPEru06urcTWOcKCLIuoJu7FPKzA7A9nXldXDw3PP3My1h+DJFR0h0WoiIcplt/wUItAF378kNmMj/LepbBvdKqTYBmmBqjjaEkihHfXdrx8Gc74PdDYBmibohsO0SQgNRsSJUWrllLyAyeg+S08+ESXdvjXIjWkc4rye56M6+ouTUQRCrDtClMlDBg/kcCi7loCLqWWNos9VEbDKS9xjO1q7qL/9Z2r545IDmVRz3q1xcdAFbyQ5XEZYAzO2Nn8CyuQrRILvi8ncsZEjy8l124KnaiVRbzd4oA+Zc2S6/f4PxzJZjXGRWFgpkx62Cym1vCVYutKUWICkftG61vqs9ixzfPyWDzxYuWR+WMfycY+fu//3+ERx55JH6/RLWNGNfYr9g8sJLx2QFpIeGXQg1VHbH74fnh8LONYeteyBW+6s6h9mNsD7POSfpJyAlAprBW2kHtGqaa0eLYyzqQwhoxiMWaBEiCGTb8i0SkdkUDrLUZ3O8hFSSQRr2Auj4jyaoBxolAnk0Wrv29EB+LuJbOriGUUdXh9OXa8NFPfSwcv3gekpwwcyxJ6xvrwuqVy8IKCPpTRw/xOagV5ewdIAL6AbPZfYVX9h9mrjQDMC6lC31xDA6uA1i3iWAmJIXNI7NYy5976nHyh27n3pN1w3h96dVXIzDZw/3VeuiHfuiReK1/8l//z/Dzv/O70Trpsa99PexGeanl0YkzZyCjEmj2IHsAAmQWtboT4NUcFpWBrmNmK9XXt8SwaUkjrS0HtIHauC6cI6+gkjmckZqP5Q2qNcaSQdlJAPkJzIEcxqYWbe4/nLMTEEWp5FQUcq3RAos6ksr7z+XeaINjsHc/gLe2cObTSVxdB0BeTcYNxZHwCJUeBDwDGGdIlrJeDaGW6Wruwg6qCZK4HXs/xsgaAex+9gjYu4KHCwjDh4fDJ6+EnJKMsGLT+vDYE68FooHCHbsIwcZXay0Et7ZbWv+UzEDtVVcPcL2Ljv4DUQHSwXV1UZvzmLPROgySKIM6WkKmVAq1pKVFQp9sLdYE64REo4SIeWnaWjkXJOzt4nf+q87ZsX1HVDAcP8f+yQBySOklWEg1sd9t5Ncifi6bezrG59L+MY31X7J0HIvTOvaW1+mwr2tuD43YN97/znexf8YKi1o6iFrO+pxEZ72h3FrsrZifAAAgAElEQVRz2tii+riZtVQ1hUC4GR/dEBe5M2fxzDIiYe9e5ybgtXWhi3OChI5WSZI6Zjk5XyRB3H/cc8894fOf/yLA9GDMuJK4dJz47FUDOZMEzO3PkPR0vYlGe9QJ11QttFLN/GAPoAKjDltRlRzu9dz3+LM9nAPyAOG1vlJ1qDpcqZLqDwm5439I0DZfi37u2ORez4YSalKeGTSMvXlkd9xEqVDNff/YR3+cfcg1LJ6OTe59GEtbVJhZ92k8OUmDlBZSD9DgY/NPG7/c/34HonUljVPuoVTu2iTjNss9uwqohCQIdM4sPnuvT1JB8u4672n9KYP0NgvnJJZRW7Hxkwy2KUbFTxV7HW2cythbW7MW8sxVBB4++Fpc6979rh+K+VAHCR03H2wLP6+a0Newdm7YsJHXYfxRh8xc8TokuC6wrps5JUkuEaUFlntYM+u0LZZgkuhK5Z5NsIdYs241jQWobRhn5Zzpmmlms86toC4bvO46p6Wi47SZ93Lcei4qQ22y75nnII1pUqAemwOjlMUGAAkZlan+kuxwv5bJ51HJEYlm9jmqPzLI9HDPUDpT205HDXKtMcg4yI9BckE+9YmfxUKLe5ho3p1rCw1GEni8pqSb6+00AfL9whzTBMj3e+emf276Dkzfgek78K/dgWkC5F+7Q2/+79MEyA92//6tf/o/HAHyl996dGI+NkOjGKnOQArf39ka7sASaAjgIAXQahww1pOhIYoD2ByUFCvVz4ld8vq4C5io3NBiYjZdmIJhdlspDRcUSwXsMySxFKVBA8B+n6AHO3/JkMsALsrT9eKfhyWFP/ej7ygMx67MoCuYUHWscPp7CH6mU23j+jVxU58LmNnBgUygfT8WS4uXrEBNwoYY5YGkit2Er3EAePTjj/Is6ZClW0/ioQU1QSGfJ69oDockQFU6Au041sLIjjsPF6vwdber1P+2w80A5r/8y79CEfJoJHa0ZalYsDyGft699+7w7LPPAPptoOOUjnUIGpUN2wlK9LNpB6Ynch9AYy4WNXYj+R76ei9Auh67/Oio87DwKiTMj/7oj+FrfiF+JjfrHh4FXQQjC+h0lxyw61X7EA/I/px2HR6eG+kiT4EwsstU4Eow0K5qgWn93CWOHHhtEDO5dIqa0SH4JEEiyWUn/RVspubweuMAVCpKsjgQaoM0mwOn3VNn6FZbQhfXKkBiDyBTFgh2y+rhfE0bLWwS7H4T0L/77nvCWfznBaUq+bedt+2M98nMjJXkfcwicHqEjrkX6CD/q19aHT7we6dil6CAuiRPGi2fAraSMoYYD0LA9GILshoFTQqWFII7hqU2YimzbEFFtIjqgOjSEqaQrjRPXQMACipwqhl/hnX2ciAaTySXg0N2oZ28HLu9d1oQGHQ8CnAiAaJSR6CqlGv3vnlA9RBZeR0ANRUrCGT8kiIeVh331VhWNdItLDDnIauY9/dAJ6hoN3K0yoJAGeYznbl8DRKGkE9ANbsGVc14gPegLuDsc/F52Z04xrMwg0XA0MwRu+ya6eCTrJq0KeqO99fuZLvnLgPwzeXv7b40c8auvWQ7KrkGuzMFjF+vAJnKHZEA+f0vExbLtfv+2rMJkguu3oCkKgPMsMNclY6hyrOxAHMsutioQnLMToGmb54BIgEyyftIMAkQeNidhXc7f6CjMT2sWr4kZiy88OxTEBvLwu3bt8RO/vNnzZJJjwoO1U3eh3LmUdW5M9EeqgsAoYdnNhOyMFHA0Y5U7C/6UQLlAMoIAuXR5dhMjtEAFhy1EFQpjI3rgGG5HKav1AE0zJobffiXQaisJID4RuXZcP+erSE3HRKsmfBpQLXWqzX4rENuQjR04i3+2BMHsAUJ4e3vvj0sBvhQ8WM3p+G1Zkto3ZLIs6wBWFm2hA7fEcYAWRSXIPhKmG87dqPmACDrYTxpXXaCzJz5+Ik7hg0/rwVkqWc+1HO/c/CjnzUjPWwiB2mQcZcP8CfB3EyHbxbEUA8hw1WEjaumW04mSQXz4rd+41fCJz/x0VDGHLpeeSmSAdqo9DJnJdQkz07xnr2A5VpQrVm/Iap9/DxV1EZVP3Z5X8bHvJOuyiE61yXwNm/ZxNzCTg5Q/gRZIjVkqCxYZDBsIaQchAjj4jTWFimqCQEzf/UTq8Jj+8gjQgGkxd0cwCYtRwoAd77zzW8CtjMveW7vBJzrB2g7c+4SYzYp7L5tLPzlVwBw8A1PpTbPwE4GtmYy1+aWPVG0c2LMCgr5lxPUSAEuSY80vldSRDu5Lta2kDhCV31pmIPvfTEkww1Arqz0HObqnPClv/4aoA9aMIgqO9JnYoGWlIRqrxxLqPGuMIfO+1Kshsi3j8oF5+8AgGML6086tT6POp+cNJkHpIf6RYAl57ZgsMB0FjXKQOPX8G6/A79/83omgbFe1hYUS4CIku+1EH4G6X71q18l5+L+GJKrYqSeNVjFlN3vHQBYVSgMNkHEOhcEhAXdzHnQhtAmBG0Je6gDd1KLtdn5NiqA7bdtg5jPjd7r2uXlAMxeZe44j/2z686UglCE7hYnGi2qtLn0vvzTX77BbunNLLB6sdYU0FO55PVKZLiWuXZJtvg5BLxyID/seta6TrLe731t/4E4Pqx/2qKcxHPfOuwHUkV5DsLNUOEnCd1dCJDtZ21jLhoALtgaVTeLND0K4cZpSCaISi2drHVXsCxyPVxITYnkLoXZtSgFUNO54fiyEaGdGtDHWmSTgGNsgs9vx3gG4KyUcw8/m2l3PPe+mTkhCK09liTSdQiAQpoJTpMPduRgR/jd3/kI62ZdqGtqCyewh5kHWL6MfU4/tXDlulXR6qqjvRmAPx3LJ2o8ise29saoKDOXqoc69o1vPwkA24uy8u6YseD+RTWrZEEa9o611JkK7ANHAbqztGEjcD2ReXUT0Pw0ociCz+dpWPj13/htCNcccm7Oxs5/814ELyUUuqg1xwBkGyDhN23fTJNJbcwucm2TeLKZoZXr9nUKsHi0Jhi83k+Nt4bce9/euCer537k5rBeQByrEqhm/zMsCK26iOeuQsvxUYyiNpPrHcVqZ4K1eAKw3nlcSBNEEb9yec8CwNsJ7YcgHNINruf9T2AreMfttwH690OEN4cJxkwrHemF1LlE1uMJyIDu9j7mWm345re6aUwJjJvdWBtdQhXTJPKONdqSuJ984rnW8OC7F4VRbLX+8u/Oh027MhhTFWRCASKzJ1VRYR7EUjIfNq3bGNfVo+QhNFKvxwBZB3juI/xeqLoP8LeAbvdEuudnl7r36gPAr437hIU0iBwgG2ol6jYt3ipounDvqeWRKoe57KmPHTsW7r/vATLFEsNTzz8bFceLVTDxnC9BVPdAri6HQM5mHiUALqugaECRpy1WO4R0O59JwruZtfA6GQmLseXroMmkHfXsT/3Cz0GOXI7EpmToEsZgnco/CNpmfm4Zn+s69lS1fDbYv9AxiNqDRo4NhH6bIXSN+mnThYSGex73wJupYdpCaUX7KnN2Ffs95+XTTz9LcPflaNcmcSFpIsiuWs7MkTHmsXZXEgkS3O6lImjNeuEeLFq6UpDce6p+beO63eto2dWiPSDre695Iey1PVck8jo2E/ia5z67Nmz4Na6Tf+rmTGBelPM1k31zEXVvBrVgIZkdJ1FmjrDv3QZ5IDlSxRlF+1abisyy2IKlmflaKkDMcFnLIMpg3mgdpU2qqpj1GzZEm1ozC1UKW0/dZ5tV2NnDOGScuZ9cBUFbD4E0F7X7GQjG7by2zS8NNB418e9mibi2RVUmNefY0aOEkC+JxNcl5loFY8N54H79LI1ad+7eFdW0NnG5H3vHOx6GFOph7bbRir08ZzAtL83/M7dnI40MwzSSHcTiTpJz9hysXeO60RvtyySzLkOc5bPmuIcfYj+awVnMvCXVyGZpZfFMeqltF9jrm38lreNa7rhVFa8dYcze4AwpUf0C2WZme0j+2ESh5W8m87mQNdKzg2uneVZa+Cazz0jiObqmW0fNIhwfh+Ri39iCmisjPTdaXmVlsOeboDGBvXlOZlHYs+s+6vhyPtcgr0V2E80qWtrGpjA3DVONPtMWWG8R75gmQN7iDZv+9uk7MH0Hpu/A93wHpgmQ7/lW/YvfOE2A/GD379/6p//DESCf/+4nUYDohZ6C8mNWaK2vCSvpTE5ws8sBwH7yRjbLhiym0/nV3t4bAXTJCEkQN+d2lbvhFaSv41CYCAhUyyZX+fl81B3K0c16SAMI6KOTqlsAgwOZfvKSFqolVH8UARjrg/snv3lneOE4nTv2cQKe9QE63LZja9zoN9DdKuDrYcKw8V5AgBJshW7S1Whnf59dRwD0H/jgj8SA829+6x/DneR1HEber2d2Ox2X5RxyBe4F/84S1is4pc+6k2chXtnaBtmha1fufIgZQYXzkBOSGQsWrQgHDh2Jh5VLgCa33357lLpfq8LXGrDZTfwOwH47pgSk/RkPbHZWX+BwWAagLYChZdKJkyeiFcfLdHivxqt9iPe1u82Nugc7wSA7lmKAOcRBJ6SUncH+nRYI/i45YXeYHakC5fqRS3xo1xEBZg4eWmF5IErl+ocGOWZysBBkl0xR/RABfp6nBEgmoI6hsAJw6RxQbK/WCseQyb10gy6aPzd86xv/iN3G/bGT9SXyUiRsFgM4NegZf8uKye5dMzHsIPOwet9994UvfPEL8bq379gRXiBvINHDGIDdX/3SmvAj/wk/YoB2g4H1TNZnuAQAuRClTh7EnEqUJvIMtq1dEooJJNWruRXyYhP2ZapAehiL6k/y+dyDjAW7vjzpSEbpOawNWxFBjekqCAC39Fz2mgTiDRX3vi4BfJdo8Xrps44EWCoHZP/bTtYcgpLHE7Mht65F6b6dwnpbe5iV2PF5aSu2avWaCNqZn6Dti976JwCQzLu5ggWCShKt4SQOHfse3O2UFHT2UOjzU+4vCaJCxcOz6h8BY0OJJbe0o9Fq58LFSzErQKDVTj276gQu7AD3+dj97LiSAHHeSIr4ZYfelJf/6xUgEiAGLEt+2V1oOPFsDsdDjDHfw0wHbSu0u7KYmR3j2BKI9Jo9aE/929Tv8f0iAcN8tmtaL/MIVvPfjHVVSGZ+ZEF4LgCsU63wCkBPYU4GXcvbsTlALQZQ2YJdUH4unfCM8SEUJNpjDfQAqjN3/VUDWKEHttZAdsI6BrqwJ8pjLLbSrapVUR/qNZVB5ma8+OrJsICA24yCktAMMHEAK5ktdPLmYwdy+fJ5wKqC8O6330XwKCHEpw+HUsi4Tp4fNGOoBSTr437/9T+cC2u3klWA2msWQeZmvGj74dwbpV4NoWBSxbYaa6wy6tRVAM9eAP6XDh0IswA+brvzjkjkSC7ZaXsWUDKf10igliUCDM0AZGiiQ7IBEmQZVjLzywDrSWf3eu1sVvoxRA1MAPRp6+gNZy9cDYuWrYjd/x70T548SmfoOwCwIWK5n3UQMVor2YFvN+gEwMJ1lDEScobrrgfQsTNU66oXyABQyTETYiSNZ3uRzJDLVTdvqYCKY+i7gfGS3lfIIOnmHs4rX8K4L8JS5noE2dLI2Pj5jy4Iz5/iM2NpM0wtH+SZ7di2LSpjVDMY5t3G+pABWb4eYC0bT/5KuuKbWjvDzt0J4ciJovD5L/5NyAU8Ll++KFwWsIcstdZ4r7xQbUnsYJeoc51wzphhY6aANiGOs1rqR0lpHkRiPhZimeTptEbf/AwIkJHRpBjg3NiCtSLr1RwsAGfNKgRMTsHaQ1s4LF0gXheXzQv92OfkYusSlWaMs0sXLofVkFVa4kiE1NERnk8nsp7t1n5JSZ+tdoM9XL+E6ybsTUYAug2Y7mS9Og0AVsT1zZ9fETvrDXh3HXjt4EGArHcA0KM2pD5rd3UUm6PNdIRXAlbPpmZKfmhHInHpmnYYW8VkyXf+TnCuEN/6Frp1syDpV9O9awe/c1O//yJqVi3r1xrsklSTRVspxpY1yNwoyXbntUHljawR2vQVY+si8TtJDmfGuR+72V0v+BKodA2VGBX8m8oFcc2x3rpO+Zp2/hrcfBMg3LpvaK+1zBoyg33FAPcsg7WyiZrToZ88BIaAXyZ1sJmfOQUBYmi790kbNpsFJNFU3RmiXM/n3UzX9hVA2vW7aeG/9fWPXziG4nNdJKOsr9oISYBIzDhvXVdTWZucI9ZMu/PNW9LqJk0bJm1nWF+TAI3LUFG0MqfyWEPNmRkC1HWf043CbIjxIJGi7Qw0aAS8taGU5OynE/5H3vch9jE94dzFytBBnb0IWfDAI+8My9auCtdrqyJ52NhQS5f5feHAC8+F27DHqQRUVClTPn8RdX0s/Nnn/iIs5NrNmlFlGFVOVPb21kaUkzSVoGJq4jVKIEAzIUu7GjsgFkYBU1GJAS4+8cSrANZrUWd+ACIiMzZ3qEZ0/i+h2aGM9dR8FS3ISmaVhOLZM2NHdxrrlVlYdsJvYy90FJC+nRpVguph7dp1EfQ8TK6ZZIhqARWUQ7zvQP9ozGJT9XaDZzjAepPLWqoCRNu3GLBuaLhJNeSAZTJWhlEADzBn7ADPhpDIZNwWMg60HrN+uNILHB8/dhjgelO0wuzi2Y8zRpPMq6A5oZs9QTrKv/bOAUD6anI7QvjoR8pQTiwKR7EcHIY8LkPd0ABBTiUJtc1DYcm6hWH/mWuhnRiJ+Stnhs07NlNLMlAIXEEJ2xGtkwpRv5RhH6ga1/3edWpoAvdGAiSJmprIWKCFKNz70NupK/3UmlGaTc5ExZ1j0L1RA2SUhJ52PVqHrqeJpoV903lA5aU800m702IylQrCweOH4/grYw6aZaTKpYa95zytYZkfrn1mnfj7BArHGrLxHMt25o9z/Q0oWE9BzC5gj78R1aXqnAvkVGmFJ8AtyG8w+yifX6vQAmrHM1jMOcdzUOZ1ACiPQRC7VuzevRuAHTU39UpVgYTqTca6+77t27dHBeqFSxdjBpz7lSJ+/qt/91jMxLM5qJvaWETjRruZZTwns5JUkptnZq6aeyH3yhLtWoJGe07OJOe4L1ow+vlatM6l5tnUMk49TgDods/nn/1de60Tf7girPtF7OccU4nufyE+2G+Mq2pHYVtK1lgitXgZDT7f+vrXILznkTl3DyrTujh3r0M0S4JqFVjA3qCQc8qr+1+LmVj33v+2+F7VNTfDaxAJ6yA/VFi7Xz906BDr2bqYZeT5QlK8hSB6m3/cD2oDaiNLtB7kWc7mvlvnnXfnaB7QemoXpIbzQhLMjKsZPPtc7skciDWJcO09zWfrpL5vZO3upnnBZiVr7D337o1j58LFC9FKUUvfEQiyo0ePxWflWcd9sVk0kvRDscmqgzk/J2YOqmSX1DIPxLrfDpncyz1T0XMbmWUS7k3sjW0GMGcmhrfzPisg9Wxs0LrRsHfVvp4Nd+++k7rXF5V4ZjWpAtHWzUYA64lnJ9dys5VU36UxblU0uq6poPU819XVHG1hUyGAJ8gCGR9ljR9H5ZPg92VyP0L4hZ/9Ndb2gbCgYhnPjvkYUql/ZbFxzp99MwLEdfF/SqSnVoxbnrH+iwTKpDbp3/3rf8kw+R4/zQ8GQEwTIN/jbZ7+tuk7MH0Hpu/Am96BKbD+n2covvEP/c916P+vt/YHJTj+uUOB9/F7f00xq6n9wb/HE7B5w+7Lf7/9xw+2f/j3uGdv/p4Jf/qVD0wUACgvBdiuwJ4jyQwQQN82upBS2OEaem2Xj91QieYKsOkUeLLL2U23wLkAqPJqAVftqPTCbeIQ1glBUQDoXMzBUkCuCiA4HVC4E4DDbucCDnVDbMjt/GpkA22HaRJGtr/26Iqw71hKPPDaGV5feyO8DRCgG8CkCXBDQMKQ8R4k5Qb3VWD9UAsIZ/dVJR1/drx/7NGPErp9MGZmmGdRxrU9/+IrdDMKOo/Trb8iEjoeLA0N1bZJ8MWfXUh3Y/SxZZO+GO9lvXk94O25ay/XNBC++/iT0TNZQEawxM6qq6hM7Iyyk8lchlIOpL72JUB2/W0FFrXT8vuLOUB5+LgGkOfmX/srLZT0RPYAFK2kOBjoK+6G3C5L7/EwBw8txyQsnLS9HPA9WGQANtgVPwRo5SHRjtZJ8AkPbMFAPpcDt4jDbHJSerzWHIAeJ5KHKr8/nQOhh5gyAAztjwS9/SyC1Hb5+X57IJLqaq6h0GjF0mBvBLoaARaucdCxq2wNJI7WBC3I8bUc2ISd0ONPPBl+4id+IpIERwi4/sAHPxQ75exSPEvXawaqkS/+2oaYA+LB1wOhuSOpHFRKAUIK6TjzoK+3f1drAwAwVhnY2GiTIdBRxkHOcPQE7o2WWOncH+XyeYBNDXTu5fD6kguClYMQdTc4qPq7BI2HQg9iBgBrPbNz521R1dQP4G5ncAb3xrBX/xzzK+iclQC5UdMYgTafk9YqdkCqAGmjM1BwynEkaaXyQ/uwC4BWHnKv2V0HAFRILkUOtmECatrTaDvhIVMLNw+FAoD60UvfSMAI5kp0ZXHA1OPbLACJLbvlPBx7ePQgK3DtGFSRo0WchEgEH7UL4tUEuQVIY9F/HQGi9c6vf3BW+L0v34yfM5t5rOWDnbZ24+Uxzs0C0AKrkc7zTO5dBEUZu34Jhvp5nA/OmTcmQGLLPvfLwyyH11se3NaWLHJxMrjWUrrs1yxfHM4cO0IIOb7eAHlLF2MVBSAsZ9LXM0mEtFB3luNFnc/YqIewS2e8pPENheYGmI8A8cjpO7RDyomOdBuEDgnigXqAOmGtukD+xRxIi+xCshgA7y8Aul+vbyKTaDGg9SzAywEUF9lhyXyyIHJSwgC+7uM9A3TcTlqFnAKIqayuDw1tIey4E19/PFVqGgDQGGsCD82A+nfs2BRmMY43rV8NoYq39gKyh/gc36AbPxUwdRlWerMBXNZTP1UpPf7dJ4yTCBucO3TMrgRQqWXuFDIfd92+LYz3k3mSyL1wPDiu+X0U8G4QNUrlNbNNBsOyVWujt/5zLzzP8x7A+/9BnhWKKIDE0yeOhU0b10dbED3iDRq1nms18eqr+2MeTSngSjHWGHbmXoVwthvULtBzZBoVlZXHjI/h0QEybg5Se8vDWj57fX0rwPNNLKNWMn4J5qVmmJfw6Q+XovyAzJyJ3QYWdkMA2d3cl9W8pqGm2pA00gV7BeuvYrJM1m/fGWq1cOKajkBI3aQ7/jd+d3f4gz86FTYCtNZQAy7Sqay9nCCaIK4ksySsALhzQbtGgXvrn8oPx7F2cm2MpdWrFxEm3sh4aAlLqcEGfqenZaPCO0ZHL6q5kaRoXZiHPUwuz3wOhNPypWW8Br7v1ZDcAIDl5QtCJYT4DAA9bWvmoD60CUDv+R7IkZchd7ds2UZtxLaO2mpttM7PAeDqg/yReBbwt+4IDpmnVXUDiy9ATfOo/Dv//NjXHuO9yiOxoO/7BTIkiiFsJLwFv+zwNm8ik39vx+5NMKyQfzdr4Sg5VYuXLAvXqIGqhGYANBYD9nVCSnXRwa5l4wZImNNnz4RFdI8bdDuD97TzvxuwWcByBq+lKsOxLBGaBKg2ypwthUBzfXRNkAC1Zjj/JT38e4lg645rUAwojuqe0XjdznuJUNcpf0YLR//NhgTfx+9PZP5ogeK65+tNqiXrIBDLQipz3Pe7iu+8ShGBQDvm9Xd3DAjkaT2mtc56AN5OatP8jfR6Dy0Nh7F9kixatys/XD02HDOfDFW2rnTi/a+i0prrZ0igq1zViZkqY9QT14ts6muv+RKsByMQORmA9WZTSMKWsaaPcU+TudZxGzOo7RkQ3f3aHgIkZmuRxnX9+X/7fFQp5JE7sXbTNuZvQsxb+ObjT4WFKFDvfcfbITyx7iP77JX9L4ftqHFVQNoIYPbWIOHdaYx7FV5aKyYC+K6BcBCgtNP70OHXwnysTO+5+04slK5wz4rC4UP7AT+XkYtUhYVkOoRbJ7Y1Lcz9CdbldsK8V4c77r4vNl/8yec+R/1bRA1BWUtezbvf8+5QGTMnsFIjL208Fcsg5oxkbhVWkJIulyGPbAaZBVmSi0JjBVlIjhOBTvPP/HXy5GmA/2uoXxcz3gD1qT2HUUwM8MxK+LkExrPqGK3IbHiY0CqNnWERzyjuQ7nnBdyDTuatjQAJPJNCSC73Nu4DJDoHAFvROsaa2MZe8+Unnwzvh3gYZM1KZn7WVtWFypom1m+unW974D5sq55/mew7rPlYL3shx/sB58d5507ucyd/1884nc01NrEvqKy5wT4SeycaMwwbr8BeKIGxuwKFRwkNM5KGrx48FHKZNwnUznaI9hb2vY0Ar5sgLLNyICX7GgHEUbGwVrpeCvAL+Dr2JUXcV6iouUhjQwdrlmHbZnuNsacuRil5/soF9g3toRzyzqaBIurgGOqeNOobW5VoYzjK+w5KxjLvqyFAzLHpwrKoj33v5bomVCcrAerXhRsocp3LNRCg2pKq2CtCdWBzxq49eyIR5j7CJo9jx49Hi8WE9LywdOWaqOxxL+tez/ydqDLlmWvjqDLIuVPCWuyctTHIGnfvvfdH4u+xx/4xWqalUb+amRuZNCOYuXTTzB03FLyWpKYEsUor96oSkzbypAB8G97tnsb638P8cpOm6mOS9JD+E5NX9Qr58Z9Rn/zqZF5Igqoomgd6bZpQ/YyyZM2yxWE+dnPj5HCUsad/4tvfjhlLH/iR98d7FwlVVLAtKD7msk4XsSdxv6faySy0mTY1sF4dI6fKPdxmiH1rnIT8SZQYrkPWehWP59jvZnGtXvtRyMFB6rWNYyqlrJ3eJ/NKJMKbIMU9c6wnQ8ZcEUPCy3j+82aXxOyPGdQ5a75WbFeZZ5IRe1H6nacmSDbe98B9cS94o7oqnkEkYLYzBiU4LqFmt27PguhogWSx2Uqlp/sOs6rMU3HP7BlNcklbKpUT3YyDHms6z2EtTT5djFnJF7MZOxCjv0cAACAASURBVHgdSQtteBdUzI92XjbqSIh08Zo24ewkkH0m98wskFaaD6KtbxxjZLRRD7SPzFANxHPUGtX5IHFsjo2bzwnOpv0DOBNwLpTUc7RTvmOeUhJ5bMnUtonRFIjljzA3iqjBI2FB+XLqArktOr/yuiNkoMWbFYfZ67JAbvk6ThMgbwYYTBMg//EgnOlPNH0Hpu/A/xvvwDQB8taf2vdOVvzLrz1NgLz1e/76n/j/HAHy2b/+4Ykc1B+r8Jku0+ID0KoRwmGQDscyNuJaCuWx2R5ks5sG2aAVhPY3AuN2ZR3Bv10AY9XK1XGjDPIQiYk+ALl6gjFbyd0owVpGAKZTX2wOtt1s+O0uyqSLS4m6oEE9oKD2G3Pwlv7M+8rCt18DzNTvnYPtBXyP38aGvpmO/wE6vgRxVX7YUZXARriU11cB0sVGXj/eUXbFHvB6BJs4HA6gJti6dXM8gKQQYHzo8LHYjbmKrskmAOgZ/PngwcOTWSZcSyYHDImGjYRMCraYE+Jrbtq8FdCUgwiAl5ZGerQL2K8iHPHJJ5+IHVwLFtA1iMWJBxsDZd3se1BcBuFisLr2HeaL2PXdzOFRYsBDgJ1vC1CDnIaMkViwG9D3FgiS8BNwTgCp8SDiYdlCIGhkJ70AtCBOviASAKN+8fqNa4UlcVIMIOUhxND1mRBSdu+ZGyKRYtaKnblaSBm6mc77eYDxXuwHMKqge/MmwMscOtFXAqLs3/8cAF1PuJdclGFtGjgIGtBZiw2PB0UVQR40KlDO2AGdxGdQ9fHkU0+Gd+IzfpVuOn2vG+mElQCZN39h+DPC0D/wn07EA5Gqiz5sMASXBH0MNfXAl0437NggnWqZiWEh4LTd2x5iF3LPs7iGLj67Vl6tAB8CY/PpMK2iC70YlYRERQaHug6uw6DgdsaeB2UtbKIVA4cvu9r8GW2tGvBN92xWWgqohbpEEs17lF9QzHgeYuwBpti9egtw1Etf8u0g6iWJD5/pTjJwPPxp5+Uz6uPw2GS3It1qSYTXCtTZrahlhsRPGodVczycX1rieNifJEAEECdD0NN4NhnmSfB60XqO9xdsKMNuxPe/Sae0RFoPoEsa/slmtHiwNhxYhZXe3JNddm9MgPj9ev+ryiiCyJEAkbTQWsF7ZadmMnXA63ScOq4EKQU5/e9/jQCZDEufzDtR4eJ/J0e7FlRJHGxnMOeXAqrblZmAaqGzpTFav0gCDQFwGXqp1/vpUyc4UG+PnazXyNOwM3gmB/HoH879NOy3D9DCrIQRwKxED/fcD73VtVQwcFkFhOGfGeTCNNGJ3UytOnXhCqqQZVE5MwdrwNqqS+HtD6ACIf+hn3GgvVYHc6sPkEQPdLsnayE9FixdCdDVE27ggW+H7FzG/zxyaY4ffY06lhU+/qmPh25+rrmDMQFg309deval58OSVcuZA1ir0E17+vSZ8OLzL6HsKaUWLMaS5FqYw5jMQp00CACwfNmCkJ2EhcYgzwKwNQfQlyKBnxj1kGyf4yfP0cWdA0gzO5SRO3EIy4wCQnvnlc/mXg8zxzOwEjsZ1ghQAjzaWak1ijY/Wic9DTE5Vy/5XIOJ6e4HrLkAWPLD7/8AAFNiOH76XFhHCPWLAslZSZAGLzEWEiNBIumRnJLNfRmPgeLWvU9/pCR84WstYeftkOOEiHdDQBRBErVCks4FEErlWRlU7BjbD/liF38ZtRx4PHz7yWexiqdjGRVIOpYpn/ip5f+0Dv/+n5NBQA2VOK9FbaHyL4l1IHaxUu+cF46xmEkD8COJKBA1ijXOovmzQy1ZKqrLtEFZRlfv5SvX6VY/TQ3AURyLHpWCo8z7BRVl5ISkYZFCzSln7gBKD9HBOwxI2o1NSC7k6lzus2CjVh2SIHYn63F+Gyo37ZtUf0mICo5KajayZphho+rMTA7DZAWA9IC3M3U1djEqI1RXXqIzewWhtr7OngcfDDewxJGoUp14lrVkLaoTCRA74NFZxPHs/FaR08/aqFWdBOtMSIJrgHla56gsu4nF1kzAfjMaDKDNNTuAWmN+hh25fg4zCiRwtHIRqNWSJ4VaJPglOeO8d92P69ItIMl1yFqgMs5779cUSTqVEST54fdIMvjL+T+l+pAwEfiM4eh8+To+T4kQbakEUw0Ed227CAFVDKGvB737jj46i+3SFly8RhOE+RLbqMFFywbD8RfbYwjvEebDfY8sDs9/ozLa82hhJeBurfN3yWprUqxpvJ5gmHMjKosYYyl29gPK9pg9xXWUYMPYDimazevkAxzzg9QIlGfcQMkwNjaho7qOezfKa5dEkvwf/uEfws/8zM9CotLxT2j4RRRbJ1FdVEKO/9Jv/mZooMYcOX0iXKvxGrrCtq2bCEPeQFf+7PDkt77NWovNogolrlvbnDVr1oRMnseBfc8AfN7AynE3db8lLFpYQRe37D3Wb92A69GKbzxcPXWeegnxW6Z9DcAyeUbtfJaZc8pDPUTBN554PCxdvTKqAbRi27R5Q9i6eSPkQMekBdbOHVHBa5DzKay8zCzT5qZfxWaJ9lfJYdWalZHksju/E3uuejJKusjZkHSQMCmnNh5FvXONxo9mgPlinqvrXwn3UOUqmHdUgORkcl8Zo3bnJ9H5lA8I7j6nFLKplzliE4SByC1mlQFsFmHtNsL4SOI665lP3+Vef+anPi2qCyE+FOohiM9W1oWLV25AQu0gt6AdsvVa2AMwm8GzPvjKfuwNUUuSDJ+VN4PvbQlJeSlhPvPsPPf20Kn2sGJtNvuZpQCrqLoAqfNR1fXxmTey33SeaB+VzHjshIQ4BzDdpOIQEmElwfdLUa+lpNKowT7GejCPfcMc1poxFBRX2CtZt0pmQhhwT89QRwSlJSAkuJzT5fPLITQrud/NYR0ZaONcsxaLWgpKDLrXgtnkkWMdh9pR0q0a29YB9uOFhJd38Xv3EAQffy8xe5R8C4mOJghpCcPrECLaiWlVu5guflVuqczvTPaxz7/wAvZvfaGpoy/svptGIO6/BL95dashbd0317P/cF/g2ulr+7UCBaH7YAlM1SyrINse/+6T0WZM66ohfqUwV2jVwA5tIhIHqlUF7N2lWK+y+EzuESRQc/OKI7GgGlVi1+Busyv83dcz3yFaI/L/jv/n1WHTr5yP++/JrKWE0I+qKI19RpHKYvYMpWTaZLA56IN0zKUJQyLpILZdP/5jH44WtZIs1yE4Grmfku7L2ANL+pw9ez4S/551VLu/sv8gDVL3QFKVxaYa6572uvWoeyTZrTfmbliLVf66PkpkW2wlGqyXkg7OA8mCNNYKM0YqWP+18ZOkWMYZLYcMDK1Cc9i31JBBk8o9OI6aKwmiQIKhFVLkOMryT3zi4xCrFyOZbf6iVqmLIPoG2Av5ORxjNsyYo2IOoUSq+zv3jjbKJLNeamPmL//es4dnlEEtkfnzPNaWTolxrsHzRS/vI1lu41YJ5ykV6t2Ma3Py2rgOFT2bOU/N5nxgnpOK6ZgxZi4Vr2GTQK+h9eyvtAw002qU9dQGjWS+j0/AWq5TQB/P3bo8qWb2/SaYr+bKSIL0dY+g3F0YHv3IZ2jo4loysPNjT5KfOyM2omVynpgmQL5fEGSaAPl+79z0z03fgek7MH0HXn8HpgmQtz4epgmQaQXIWx81b/wTCV9+8ifJm8RTl8NmId12a7ABOn/6ZJjFIXMewOoAYKwgiyF3hu+lciDpYWOrsiCXg80VbKIETAUpBB+SsL+qb2zFn5qDHhvT+hZARw4JBo/PA4S4iD3MmKGjdvCxUTYo3cNLHQSGILSg/G9hmfL5J3uwKimKB7xrVy9xcFoKsN0VEtise4DIAaSL3b8APVpttdItR6RizNEoBJjQwsnQ5Ayu6yRdz4WAP3anZdJ5qce8h6QX8V7evZtONw7mkikeQJWGKxnvBszR5moIYMQDjxYLFZAblwDL0jMItgV4F4DwICvYbwdmFcCLwYMSRHZz24kl6CVwpJ+u3Xk1HEhncQhaQm6BHV515FZEIAqgbAEHFG1IPKwVaAXCYURSY4jPZceW1iSSRNFXlwOK3cHRSgSQXc9cA4sNrZ4NiaSEXssVCZfVEDRK6O0EtGN2Lp/d/zbnY1JdwDPg+sx6MGehYl5F7CTzYKWypx0gww7YzCzyBlr1p59JV/7SaEV0BiDOA04X42PTxk2xY05ATyLHEPE8wFttEuwyVplgJ+gE42QIAHYO77MNu7B7F1WGH/7NQ/GafG6jfJ7kaFOQEsGlXMiZHD5rWvJEyFF0AHis/UQ539tI9/8cgJNirAH0wraj/ATdioKE2kGVceDyUGdQa7RYoeNS8LeZg2ITvyQKVDT0AJpLaCwmDL2jwyDcbIixfA5lWNYAIKlC0dqnsQlyJquAw201B1NAGEBoQWNBxCNYCzQBcpllIhi4mo7eyxxCta5ZTFdtI+935QZ2YtgFJTJ2/Tm9qg2d9HDpa0mC2Bmu778ggNiiAJ3qHgFbbN0jqOuzt2P3Cp2BHq5TODDaGSkBovqmCMCtlYOuCpEsgCMteHyGU/r/N1KACGragZdtlyFd4KppzITok2TTcoG5OkWAWFYEZwUKBX8EKwUx31QB4ie4ZcOl8kSgTFArBeVXKr/05C6gA3g1nZnjBDbP4DnYqdnLMzCMND8bIAdAYB+AXznKrnXYxXQBZKkE0dNb4KAbQGKcGtEGyJILuCL5YQ6IIL9d0ipa8qhXEjwDdpBSPxqbIFZRt10jQ6MJgkzS13HwwP13Mw87ALzM24E8AlA0eLYLgHpA/3kACMN/mwERT5y7glXVWNhz312hhnGwDfuu2ppKPl8T43I4/PhPfhKVEp7bdD73Yqk2e/68cOTkMebAJFguWPSVv/lKePcj744WSoLYp7HNS+DZqpqbPas4bF6zKIz0cS8gxHK0HDKoWaNCunslQPro6s6D5KTXHhIDcAhQZ2zCzvsxxuPy0NYEYcA9b+bzLWMOD/MeggjNADyHjxxDFbAZ3+9rWE/dFRVLI4BKL7xiYHJ5uPeBhwGQQngWZUkxVlJdPW0AKCiDdDUn3DU/r5TxQhcrJPP7H04MX3qsh3mUyPicw5gZCvkATpi9hXayAPKoZ8k8eFUgklYvPvMshPNm5lYu86o7HD9zgbwRAA4IEzuWX4Wg7qFLdwXg6jvvg2jn67uvJmJvVBU7f9sAObVtMXvA2itoowLErmTHmKo2gcI02kmtLcuXLqQe3IyWhLUQMkdPnMOGB4VcGuA9wHUfgM6aVVieKJQb6QgbVpPbxDO8cf5yaADUVt23itD3fhVRhNp2468vwa3dj+qJXOqNBLIk9EoIJw3ntM9wHrVC/gp4TRLYSmon+AwAlcwd/d0lTgX5JAa0ZZIANWBWolYvfmvbaeb6UmwHDZLvA3ArwgpMG6xuau0Jamw+gKe2V7mQnmbKmHkjiWuI8Hlyc0qpnYaeF9zqNq5gbU5j7dWuy3VGa6zj1DPBKlWQ1gHVaYKA/i4Jb62YVHRQq1kLJE9j9zN/r7rDv5MUnVKLSNp6jdZI75GkiEDhlPpD4M8vX0/yw+9VTSKp6vf5ehMjBEyz1tQAIC5g3c0AoBQek7CwS16CvYH7q51ODmvP5gfp0D5OFzvzRXJl066CcOiZhnhNqhokPtK5HtdA748h6K7fEk2lrId24NtwoX2K+QLZrDMqQCa4RyUQru0QtIKpgnSq85p4PjMhMGFLUKAN0BlN3gA1yD1DJbW6gjkv4ffEd54Mu+/YE/3pT0Ik1LOGzuZ6EljnzAfqJ/do2cqlqAfPhnvu2gOoNzNmRJj145x1nS7mftrzbt7Qf/uLz4X3oNaYi/rjKUgMc3uyWOtmoPqRtDLgWnOghuuV2NCRNbNhK3WR3JJESNHz5PvwWWvYO1yiYzyJeYqpUHjwoQeiakzbnXrUD/e+8+HY9NHOz8+du4CxSFYBdUPlTP9gLyB9NcRkMUHiWKhGpXgSORbX6HY/xV5kAcqQNdFazkD1U1j9FbKfVFGoYs61UNWIY931XwIkm8Yc1R+j1ErzvgoZe66D3gvJHBsjtGnsok5PUJdTAUYTeDZoASA7rocermcNtj+qAceoOayk4VXCzevYn6qIuXDmZNi4ZgVNFeyhIFFuUktSAFJbmlAIUFv7xyD82cMmAja38syGqVVX69qo6+uj/WIRZH31DVRxKNsqsDO8B4tQ94FaCXldF65gnQQ53Y9VmYTyLJQGm7dAFg/Y4JEOYUSnPfVBwm1SRck1Uzfcm9zgWWtdZyj1OvZVdViqLWJvcrMBizPIoDXU8jH2WT0A94N8Fm3D3CuMR/I3OdQBjmcy7i5fqmT97o0h7f18FtiPcBYLrCbmSBV7p5+GjDvLGtPCfK5FpVFAbSlk3B8n18nGpDVkDJnf536xnoaCGyj9Vq5ZN5mlwNeU4qudnzdvIubs8PPufSVJvLYVEOSSpmZpVMybz1qHCpB19yLrjGrYdubuMC+Xx1xz/1NPo5MquBJqm3t4NR3NqI9aIVtKZkIC0WgjgG9+jXtJVeBa6ppDYrPLsT9aGT+b5Iekh3lDkv38D+Wt+3CUZ4yrFBQF2akJMftwTklBKKf5pRVl6fNYfu29596oJlQV0ch126wyaXE7qRa28UHFxxGUdirdz6LYeeQ9742ElU0szjlroHvjGuzHrHerVPdBCNjw4t5BOyrrigRELs1JPvsGaqP7UtUzN92vUseGtbGl9i1hXg31sjeFAJH4qGV9XokS7PTJM7wP6xD7x1WQdc89/3x46O0PsY5fjnZ15ru4v5BQ0/7WceYeMWY98UvSfFiigTHvHljC17+fDJg3+2lSSWzmi8/dZ219loTwy4acSHyzpse6r1JZ92JthXkmLRCF1vSVNIE5P1U4m3GiotD9qj8jOeH5qIc1TmWjmR+qW8a4n1lcl4SIa2hvP2QRZ0KVQZF3Z76phPZC+Vt+ZYSOlv7wMz/1a2TLLeJ59lOrCY4vKY/2cklJ2khMK0C+PxBhmgD5/u7b9E9N34HpOzB9B/7XOzBNgLz1ETFNgEwTIG991LzxTyQcvPxfJ/roOqy+doVNZlJYT/dfO5vwdYC3BnwasGrgqoG5yrhz6Sg2ibAHGxoP8nb+FNIppoexllLjbLAlQKqR2tvpnpqRF64QHm2n1BJeswH7pAmDujnAL8QKYYjNeAcHarudldoLonzulzeF3/1iFTJv/G4BBEbp6jNkVMB+lAOVHUwV5CmY6SCZUc8hvA1bGjfwL2I/smnzpvhZjx49TCf+Ng7q1bGLzMNZDYf2mdi7aJmhIqSfg5NdvBs2bA6v0AEoyNsBwdPM9aVD9lRUzIs2BWfPnyXb43YAlhsQJJfpVl4SARqBIIEbbR/siFP5MXUw1Dc7H1WCdmERCFuxmu6yw1F9sgb/55tmS2DfYHB7NYckyYJoJaCdkNYiHExmAqYPc+jX4qoD4KedzyYwJrAkoCPxpMewnVYeEH2fMg5PBu2uJmRR0H/PXWSq0MHn85rF4VSbKzNchlDiFAGUmPnh4SV6rHMQW4wFw37uRSMA8nzsXlo5AHpYy8bCIY1O7lnI8A1AXABo8Sxd42fpXJ/Fe27csCmSSPobz6soj4GYa/FAVi1zB17GgvXPv/ByeMcPvQtf6edCOc9ww6Yt4Z3rGsKun/gG97oi2oNpiZTMIT8NQLwAC6wcnkMGCpB0AI7Bno4wHwVID4frWRyqtaBI5/v1BS/i/vUDlj311FORmNoKgSWg5/lIlL0LcCudseuhst0QS4JCdUsSJKSNPIKHHs5UIc2ZWxbJjxYArtllJRBSdHfWeTCnA3vmbJ5Fd1RY6F+dRSfdQsDkdsamYfC+RgyYB1gZ5vned9+9dMHWRaXSKcCmk2cvRDBTq6EsDr0DKpp4NtoNqNJxPElsmVPi6wiSCOJq/dED2DOXbmBJMvMiPJTPpRvPQ7WfR+WS3ZFmXNgRbUe33Z6+n13MHm4jyPgGFlguMAaTazlhCLqdd60cVs0A8WA/wfxIh0xw3GlzIXBj16fgpL7Xfr0pAaKHokDNrZrE8TV+Gh4hIAUEFx16ecxzg2YXkQeSB6GxCFDvCON5DbWJltEIsD4LAZIGgLlxw1qsbFDUEGI6rEqGcXCTeTfEtRuQOwf7PY/F2iiofLpCx6+1Ic9AdeZBqx7WjO3uTjoLASMvY4N1nC5pszzMH3j44Yd47jdijsQgYP/g2CCEYFMo5PrPAAqt5LkX5M9gLreFF187Fq7xcu943/14pQ+GUj5/WoY5KSnhpReeCh/5yI9jNTTG99I5XDIjtEHqDAPc6XUu8Kd/dwn2S8sJSxd0uwIwapd0Ku/VDOmZDxq/a+cGAD5srwCbkrkP4zyXdEhnEJJw80ZduHD1Rpg5dz62WXT1ci8yIYa0TFmwqDwsRllDUQlNjEVDeLdv3RatfswP0qbnONkEPYAx5gtsw+5Pcu4LX/wSdTwjHDxyPOzZez82SXPDdUDSkXGUNeP9jF/sh6it+XnYs5ytDL/48TXxyX7uCy3UMGp25gTjM59rJEtGK58UgktR22jbNM764mjUTuwAdXvV6rXMRUKiLxBKDHHeSdf2amyCxiEkvv6t78RO4oceui+O3X7u79a1PfG9Pv3bL8d1R5Vhqioqfeui5QnjlXkzqT6A1NO2je+XLO3v74y5CK08y4WQDl/++6/TiT6XOZjA+gBxDKBTMZdaSf5LUW5SWFIOgHf1YnwmplPdc/8D5GWR+8NaYq6MCpC//Zsvhw9+8IMRGFI1aJ3Vems+dkL7n3ma4OB1ALYZUZlm/ZacVoknUCR5aDd7tHxh3Kn+uoi6rgxwWeWlYL/AUyVjW2JXAmA53eOSlBPm/5jnwtwd4lpVfaiwy4MESWWdc401J8I6ksB7tbe3RvIjBcBf8squb/MFzAFwXRLkVm3RCTinolBFhgoMyYhsCEnXpynVl3PRWisgFuuKii6u33vun61jkyTPZDaIX3ZG20AgKKfSxNew5vmafq9EuD/nPZE08b2tN1FVMoaSgPqkHeYccrVGBE/ZA9g9LFFRBfArEbyMte+Bj24Kh5+qp5uf7CTq/pqtkA0vd0bAzvdNhRAbo6tYC8gYF6ONFJkFvrfqEkPPXTMFi1XXOLYkQNxLdPPcUnjNBH7ePUonTRLWS7uWU81Io9GhE0VYLoRFMuHRyYxhmygyICRdp8cIAl+8eBkkbWt45tnnyYLJC6uxu0mjjn3r6SfYK5EZxBrU2FDH+lMan7Nfhkbbaa1Scx77qW7s4Axt/tsvfTF85g//MHSiEuqny/s0HepmehyFlPuVP/gjwP3rgOSF4fTBF6h7JVgFloc+gr87ybzpoKv/6o3acJX62ACZnI0SuAT1WxoExM7tW8Jc1r9saq3g/nWItD4ULUuWriKD5Wy0mPRZD6IAaYfoXb12aWwcEMC2QeVmXTMWmXXsD+YDgpNhU1Ycntr3bKgC4J+H4jURAusa+wMJEMffTOaMakdJynTYfu2tJqhZEtzF7FW0YjSQOo81yKaIIfaMklHpqF1qUc3MnVMWRplXQ5EUZF3Htkl7q1H2iAmJWeGFoxdDFzZ2fT3tUQ22BlVGJ6TwxRNHwyy+fwzrPe3Bzl8YDXMX0oXfzd4ri2wZAOdhPusp9rIzsFN1P2ANmV8BkXj1fLgdsnvXrp0RXLXb/jrj0HmYzB44I5Pv5Z4Voq5euqKC+cT4Y183CnHlPswx7hzTjq4Y8uwGe8E+xnSGmXmQFrNY3613WrPWk9Fn3crXGpTGkAECvasqr0CQYmPH+5qB5DhtNosPNfZJwPEmgtDf+973s5dAMYcapxWbvhYI/JOnz4af+8VfimRLA3tqrQU7mEd3kdcmYXrcfR3v/RBh2udpCtqHOnEcC9XcfD6vhPLryE3HgM0mqjQkCCUtbdqxScj9wUpIkHrUennMkWHuhUqIp/Y9z1zJDd1c6yyaYRzbhnG7b+wiK2kBihdz6cxNqmHNUVGQXzgvkgY2i2h9NZX70cMzP/HHq+Mc2fDLqD7ML2R+OtcnXZsnzbEyIQ8SWHMz2UvORP0xIzs9FGSlhplYt2Ww30yj/l44fw5lQiH3e0m0yWwicLsCEtm6V87e0LqkyuwSBJf3LhUC3KYJbSsHuTbtJXNoRirhGfey77Ixyp+dv3A+e/2xeE7Q5s9AckPIJz+dZD0iMs5CqoK1BKvjGahq8axUQO0tYV5mpUH88ZkHWBurrt2g6WgzREgdWRzNkRzXdlYL3gWMFYmPRhRqbn/dS2pj2Wv+CmPZxhibA1TPaZUq8eH+UGIk5mlJGjEm3Ut6vbEuxzBzGmLY88WcJOq0v2L95iwhkS234B5zKkNKjsI1RAXmXBRPqqZUZ6pMkUyZIsJ7OD+mSRpzD/zeET6PBIg+Zma4ef50jKlMcwvrs030zSSjY5acUw9FWG4Jql+IxPTi8MjDH6JGlFJLaHAi+9FaNQRRO02A3Np8v+XfpgmQt3zLpn9g+g5M34HpO/Av3IFpAuStD4tpAmSaAHnro+aNfyKhru+rE4Mcol579WUsZsxQSMIbfSEdr2vYSPZwaKmLNlh655sXMTaOmgPwTlucboB9Dxd2/AiSZwPaaWmVwCHpHJ1nVWQlJKTSeY0NQr8HfrpY9ZDupGOtk43+LLpl0/TGZuMrAWIOSC+H3y/95vbws396Llri5AO4FHNwNPS6AlB9MFqDXInguUDVCHYQldh7eEhRGaK37DYCGD0AHYMA0Q9b9YegjwD703Qaf/jDHwkvA/CXAl4dO3YCCf86XoeDBaDxKQ59gsaldAZ3cH16hHtwrcXPdjndhI2N2KBwaLFLNGaG8OXhRnBg6ssDn2CRtiYeNAU3l+izji3CqWNnoh2GtjF2uqUB7nvNLYDzdsQbnK0MXBDNzrUZvJZdVKpBVIx4GEoxewFU31wID6H6SUdrZcRv0QAAIABJREFUEcABgR2VIOcJd1+AfP7CxfMxkPI8/vHDACWrUZ5cxDJoOb/X0XUs4XABtcdWlCvn+L0MC4Z12DXcwN+7l862Me5vNYf5CQ7PCxbOo7tcexhAUg7Gmbz3Pu6nB5T12DRItniIyubzfPe734Xc2BhB/aW8l1ZNtahc8jg8H6Cb+24stHxe2dzzR/eOh/f++oGonCgCiNMD3PhK4ClsftLwAwYm51rBq3gvQQ/VQXRgL6ND9vRpbKFSwsp1vBcWO4IKgo923a0nP0Fbl2wAE0FWyYMMiBW/vx6Qww57QW8td/SQ1gfbAF2zCxYAFttV2oHdxCwAoHwOyNV0MPZ0oxIiM8J8hC7AAvMQhnhe8xcuCfl0MBoKqw3YZexrVP/EoFKejfYq2ilUY5HUTD6OhIQe1QKUqg1UL2nfZtedHXfRdkZvfcafHcoG8mq5Mog9mCC/4MJ51E4eULVhs3OyARsBbQXioZUxGps0bZPjl9cfD9q38pPeiACx00/iTQLE7lqtogyo1rbH1+VUHBUzHoA9CLsgCeD4c/p8x65CPoP//b+HoPMRIECiTYV/5AAb/4/fJwEKSCOAtjxIkGGfMfN2LmCdpNVlclR2kdGSxnMSQD2OxUYWY2Edoc6FWJ9oZ5OOesQOzibGmeHg+XzO2Yxn37MbEPMSmTYdvO586kgah/8ywMYOLIBSI0Kgx3QigEZTOHTsVMzSeNd73xctIhYBkJ89e5rO5eNhZnkpwCUe19TJatRvExCo2no0AyReun4zPP3qlbDpjg1hIfWzFeXISgDBwaFuQJVjZHE8BAlHICi38Tod1Vuw8Bqg0/so2TgR1OPzrt24BQVLIwDACPMUtQGdnTt37Q7P0NVZXFoYNmxczhwtIAsEAoL7r+VJEnMzmW5f/dUPnzgbeug4nlCVB2i6YPHC8NKrL4WVq5eHhRVzYr6TdjbaVyxE0RbZQf7XTaex2UZ7yPb5JhYl7/vQjwGgZodGxupRFAVjEAwN5HFkYyWRxGuMTvQC0NHBORuVHuOzpHh2WD23PfzmHx1nbs6BrMsHZGyDBMjifpUANpNbwdybkUmnMu2+kagDtFKxNc6z0vPeQPNsw8MJZe8eGMFvPjOs27YzfBnP+EEmi/YZG8lMyafjXnDRoHW7mf/L79wVS+8ffP4GZCLglvWQMeZ41RZGRYNksZZhRYCZ4wDRg4CXpWUAqgM9AJQZ4eUDB/G/JxQ7FZUUQMqYOR3Uu9nFzIMk5gPAU/31q2GUOX/b1u2A0HSmqhLicxSQBfL8s/simLQc6xjHsvNfz3bXyiFA3MPkUd2x8/bY0XqMkPJV1H/zhiQ/rO2SXwbH2hke1VcQBJdRgUiICA7lqFiiO3sq4+oy5Mi2rShQqPmLUQ42xtqKYovrPAaRpS3LFsKUzd7KBFx3XV5LB7KB65kAWcdOHI+kxwDkhaG+ic4dgKol1FRVhhIgEvxdEA1+CWi61mQAOjvnnd+uf1MEiKSBhKgNAdY//941UuLCNcn7bze466Lz19/9d2uXxI5Ammul9UOFi+83afM3mWvl66kCSYQAcV3U5ieLegtSHIYA9XrYT2jDKOnVgjJu70c3hxe+eomw+G0AuafZhySHXffNDgefQQmjjRfvEWuz1R9AbhRgzeehDaRAngSIa7CdyV2Gn/NszVcZFmxXBcscEnyXTMsAiO4gL6OAzzuqooz5eOHcJe4d6ihqijkbsyC/N7Eejo9PhhYX5RaSZ9HFPB+lY/vF0M57v/1d7wolKCSeevG5sGoD1lbUt+Qo+RtnvGpNgzUndU47Re3+slkH+tg3JLO+7EfNupPnPcp63Q7x0oh13N997ZshLacwPPRD7yHXA3u5mVid9dVCNANQ32yFTKZmVzezVjaEy6z3IyCLi7FWuojNUmJGEoqD+eFtKODqUI3MUWHAv18GZK2+2YQCcTH3LY2cj8r4XNiNcH+yWesrII9RRGkvRbNJW0svBFMhQPai2EVfjUpE9Vsb97SPdaYYK7tzzP0Uxs9MiB7nqkC1qhMVya71w2RyqQhxXqlCtkHChphU1hkBVe0xcwCFL108F7btQLVLzk0a9craOCLxQfMNTEKoqSOnqHU07D9K1z6kz9vu3xLu3rMzNF6/FIbYGwwDsHfx/QWohI8du0YtyoIUIo9nbklgFIZLkAcjOQVhJvvIrm6UEKsWM7fJScCSMBmLxB23bUE1ZM5OF/P/alQkZWTkositYK2imYf1ZnR8INacYvYDKo7MUVBRIBh8inE6Q/UE1ksSIMkGQDPukqmD2j2ptLkGCbtu7UqeYYikfF93ezj02ithBxav2kiaA2QdEiAXXD9IwLs2gR/4wIdQjiaQF1EVm4Y6mV8q/T6JRVgLtb+ROVMJAVbJHicNIva+t70tvIgV1HmsuT704Q9Hy6ITECZNKJoMRnf+OCdjAxB7A+foMmqHlnpel9ZP7mGm7FqtAxLtNktpxZkGgfWVr349zOQMME7zSQFB8gM22TD3zBfpc/1H2asFalsr5wLU3+57QqINIpCMXKP7N3NKDt9SfNz229R/xpZkt3VT2yz+F8eT1naC5bNRlIxA1o0ypnLSsA9LINOIxoINqK2KIJU6mP+C+eZKmS349L4X4tliI5lO7vNXEVDeQoPYFc4rVSgwhqhDfGxUPqOhbM48GgLICaLxQkWwCp9m1odoFUodPcf41EJLVXkB65zUzBDrvNsqc5tUoc+AJOyihnRR17QbbYKYEvHP4xyQgb3ckoWlrAXekw4Cvm9A+Kkog+DnHmrZpdI87v/YB1dAuDSY28P/mR+omq2bPb3zeHJvqcWq6jdIbOaiqhr/TiWWezeJHO3IfL7We5urzNmxIcxn7/rgtUneSZq4R1Xd689KSHsu9M89zHUtfd3jaFenutk96dQ6Yo03hyyJOes502Yv9wQjkMkp/J3kh4oQ1yrzaSQwVEHFvJ9onube0VJudgjjbCSV+jwWfuFnfguLTfam45mhv8/Ph4oHFflUiOh0BshbhRKmCZC3esemv3/6Dkzfgek78C/dgWkC5K2Pi2kCZJoAeeuj5o1/IqGm628nsgCZT0AW3KSDrhOwcyeAeQ6b1wUAhTc58ArMaTGhH299w40YDL0YcH2cTbDe0gJogwAt2ocPg+5pJVJD59+BIydDLR2Oicjui4rxU0cdMU7nVS+AUDW2IwlsuNPolpxdTscygM11OgE9CLrB/i+fWBh+9s/Ox85/O/tzAQPMh0jgYCQBMhvPag/UfRz0ajjgdfP52rDBEgSaN29u3Gx72GnHD9sg3DNnTgHMZ0VZu1JwN8OqGvSp9jXWrdsQw7E9XCnfL5tdFv2o627WxG63Eg62WdyHBHzpBZftdteGSOAuhrOyMb8EIOqmWuKhnHt3DeBAUsHOp90oIJ4H6KiHFJpFhsgMwP5OXt8uXGXxQ3Q5DgPCGFwouGzHuocGrTXsiDJwXh9gD0IGF9ppV8Bh0fc1fNDDicSLmSESIz4bQXI96GcCxBn8bHD0nXhf73/lxZhvohe89kOGSq/W55rPuoYA5bmz6TjUEoOOchUyZ7GjGeO5FtNBWr6klHtfwiEsGx/287HL0sDCPgD9HYybAwcOxAPsdjzw+zmwGMC4GIsmO3xbANiu0xlrCGr5fLIbsDIwAPZLv7U1PPJLL0VSRtCwkIO9Xu+DeKCnciP0ulYFlGUHGn/OhljIY4yoZunmNdu4rk10LmsJ4eHVjrtmgJEyOv3NWumD+NHajBcJRXSK2jF7g665THzMc+je7wHsHgW06tNCBlBZ9U8ZXZ7z6MDt75NwwHcZr28zJDpaAZ0TUnh+pUQvjNLJSuYI9zadLs8S7Hfq6drTAzuNz2oY8wC2PT4niZllEGiHj52mKRWveN7LDAMtHMzCcUxqBafKRwsfAQMPmeMc2j34S4IJeGQAckhczacj3GyWZroF/fOChYuiwkY/ZW0gmiAkcwE+Y2YMh2/BU+3J/jULrCkCJB8SLYWxJ2AhYDfK89NKbJxnrWolnjf5TCo/POSqevFA7NebESACgoLT8QAsARKbw2/RMYBfPmftTop4volYTpUzhztVYzG+l5PXsBi11j46iLWOK6WbeMWKZQCxOdGqxTqhJZ9KkAwO7xWAaxmARzJN9fh4XyE7pIh5bWcpAzxkUReGAb6SmfPjdG42AOwNoDB5+dXD0SpE6yUDfyXGDKl+8cDlsHBtTvjYx36MLIi2kKcK5+ARwEGA86SscBMSpAaC41v7joQ9b787FGOblZ4tWdBPTSiLVkU56bkQwau4l93hOTNA+Pz+eSHP0GDrRADMHDr3RwAx+wBCnqFLNodncBWibda80lC+sIy5uyokca/GeL0k7yPgHsMEkiKFDJOr4bXjp8JsxkMp4PIcrvUEmQJmdaxDQZOtfQT3XYJYsETLFLvbza/4+68+Fvbe/2BoRdFQSn3NwGbwKIqHJoDaHbffEQ4cwhKpVaVdEmM9lw784nDX5klFkV9Pv0bw8YXaUFeNXQvzew4BzJs3LwYAqeUJd/IsZ4a+NrrgkzNip/KIgaqMHW2huqkfzdRiCfFT5y9BfNwWhiG76gB6TvLfQ8zPu/fcGTZzv27QqfzCS6/QpdwU14655AiNsxY8sieEX/7TCxCRRcwlSGPqj3MxAujcr0yyPfLIKemhe382xE1vn6qaLDqvT8du+WQ6eXPyZkbAOo3xs4jslJxUFrWhThQ/+MbTPVzGs8jh+yQSBRi1njtDNoqWeHvvuSfOh7NnTmNXsjB88YufJ7vkJ7H3ejLceTckjRZyzP3vfPPb4R0Pvz2qP1R9NEIcVjO+/LPB7AbJOies4Sor7SJWBSE5oVWNoOLpU6ci6awtpJlNAnx6yOdQa74DkdXPmC5l/PfyfNdioVNDrbiLnJlGiOEZEIuD1CPrtLZXSZCO/t6mhSDjIgagUy8kNLRKcz4LdLn5TAW8ikQEfyfp4dfUf7v+ea+nsjskPKxjvp5fqjvtinZN8s9+b8ws4vlrGVMLSS5oKmFitkAB65mqkJgXdEtZkpFCMwZEcio1ThJEQmmMuWuWyjlUD2k8xxUPzAlnn22iCeMyVm67QhXNC72MtZnkQW28PTccfpZcIT5HCaHHE0wc1wwtsLoAwCfVIHSPU5cF4iYBPbuhzZlJgWDT5g8bHFVqkBYlkOUJ1PoRyJtx1uQBgEvnYmODtpC97CXqUXfepNliDoRjBXaUy2JmRF1VLU0EFazvKeHzX/hSaIFQ2bBta9h+5+6QS6d3JjXtKoRb3c3qSMZJRq9dD6nahQ3RjWthLdkwEiCp1DADubsAWkcAQkcgcpuau8gUaQw1jR1hAJurwpnzKGd5jM8doTAbMBJVWtPVGsY06prGrnDo0PFwQ8UuzyobomPdjs0I7YbD1h2bwkB3W+jtaEE5BYHFOHzm5f0o17BqW7IKW6U9ceyrem1ta0BtOZN1kbDqdLPKxthPXKJzvwmbtnLsCgGYUezue2kfoed0ZQNg1+n7D/DaSC0dZG3SJrOJWp9CjSqnTs+E8B83dD7uBXrjPkUSKNd9EePJfYAZQjbK5EFW9NHIM2WFKMg7yL4wjfExRA0ZIyOpGvsqdojhm0/tA0AeQUmaGD724++jJpI1wc9XvfYaxDjEQm4Rzw7bV+wKz1yuCv+DvfcAr/M6r3Q3QPQOECAIAiQAVrE3sYkSJYpqlmRZli25x46dTIqd60l/UhznOuNM6mTm5mbc4sQttuUuS5bVG8XeeydIECQaUYkOkLjvuw8ORVfFkePEdwA9eAgBp/xn/7uu9a21UrD0a2QOPN7YHUaYm80TyytgD1KMinlGJdeMKgNyqWRiQbQZVLV5AcuqmmrmJQr8r2Cl1YlC+STrTz7vUzqphKKKyXFd1x5IOyBz5yqwmrpEfz+PddexE3WsHQUhjzGgxat7ZUnQ/t7OsGzJgqg+UhHb19MZXoQwW8i8WD1nVhimD19mXKSjOnJPLAFifsVb30aOE2qCFiys2iG1u1nLLUJ6/RsfQPWImoG9WD0qghIyLDYR0P2u970vqnQ2bt6C5dWimJem2mI/9zQPkF8FV5L8dO3vY5/jPtcxrPVpE8U9guyOJecAi4m0L3NfW41ya5T7s4ksPteYgomTUKmNYkEpd+g+rDcxn0FasuGLoHuq6g3G5sAQBSu8xgsffSUT6oYPse/RJpaijYQNH3UakiDmovCGKgUsqNGC0BwJiTXVH7WonFJQdaZDSs5CVex+YyvFM2Z2qACx/V8g26OLvfCNN6+Pa8LmF58PC9nHuX9PRdUlCb8PRe8o43gKZISKmUHOFea4qSa3KGkypJ17UknwVTeuZH8/Ic6JFhgNWazA1Z1vaALgH0GNeB2vlRaOUgRQxn5Sm7AO1vlclDO5eRlh/nVTufejkQC51EXmkbkn7KmmUAymLZcZHym8vqrryqmVUXEiaX0RYkeLLbeAKuWS86ltKQGiLZbFN2NZ4Incj6igtJbEYppEO7o/s6Csn3OB+z3PRlFgzf10P9HDXC4B55yuJZdKF9cRzwsWAqlYUr3humzf8DUSuXCs0YzVND67byrhobWhMegKPSREJHYsGFK5wlVF0jUVAislFtBwyYShc8Ckz5DXl1cZFSDFBdyPvtRoz+kYTElJZMv4NU6AXN26/St/GCdA/pUNNf6w8RYYb4HxFvixLTBOgPzkHWScABknQH7yXvOjn5Gyr+5/jdZgG6DH85EDe6MCZAYVbgcBcd7w+jcQoki1JpVDTVQlz0QZ0tJ6HqD/YJiH/YagpAcxQSxzAXrwGrbSdIQK2r4BwLC6BqwVkIhTBVdIlWwvG29hX32GOzlMdwsWsPGtRWpeDwGiJZXe4yoiPvn7i8Mf/OPZeBByg1vFgVhrkHSAGyvdawH4JDz0dTVQPQ05uVVU87G+ELSZw2Faj+9UDgsnAOFLsNM6JQDK6yeCVa1O6+QgYsUe4ClVbdoG6U/eByAikJwN4WMmxSEk8QJomQA+hlQagv40PsEe7PSCb6G63MOegaSGGxZTWSuQI/CuCkSgeD3AhiHH9QAiBqW7BTcYcJBvf9bX1vfQFzfPwwLPKQLA7uMglQeopp+yAHYfQKUHEjfxAk+CUFZge61apVzkQO3nn8W98qDl7wTUvJ6DkEA3E2LaCKmjt7xh481UZHmwHuXAIVg8tbI6VpGmcOg+CjlRzuc1zNwKrQEOPxXTymiDidj0zA5f/Pznw02QHg+9/gEAyWewYjgZwZDo/cuJ5DhS/BWrV3NoPhhDdrUnqQZYvfmWW+Nrd1MpZxD6Zz6yJvziR3bEkE/vcymg0iDEQ0cboAwqDL/Nhyil6lVrGgGrGsiwKmy3fM/zgHp3btjA58KfHBCvDbWPJJLKHTM9dlPtPJOw7EkoBQLVl7m0WTPgqaqPEQ6P7QBVOVgxeOTSDkBrskKqzIvpMwJj5WTRZFOJeIJqVwF8g12r9MpnLrpIH+rl0Gl/1sc5EW4+AVuMEzGbQyWOyiUtQVS4qGvZz2cWnChBCaQ3eAfPNcjT3A5tuKx0874KfAnQaRkgmaICK5JA/N77KVEn6WVFZSEVhx4iVaBokWNoqkHRkin2yUosyyIgrG92PC4CBqha0iOaA+cfvasifPTzkJJWzvMcSRsfVY5dm774qkLazZqhX2TRH32c/d9qafumAO21OQA/SgGSJECkPARbo4TMazHMErTIzwhWH9U6lVSANkPSzaT9SiE3ZpJTkAcw+ZWvPkwb9Uebsvnz5wIwlAIiXYghuQ3Y3QkIaok2HTCiHwDZ9N1T3DurUmcCIkuAjND3rwBgjtLeQ1QoXqICdveO3ahDZsWQ+wuA4BMBLVNU7QCknQAkKsX67cT5M+H3fu83Qq4WbbxuH+TQLkCmNatvDjv3HA6XRiaENoDIIQErgMz5S+fRz7EPmlTAvFodHv3GY5Ch60NhaVF45DuP0gYp4VaA/Refez7ctn5DOA8wOmfx8jAMwKG39UVIt3/+3OfCug3rmUtPYrlUHG6/7eaQw9ge5X6mCELzmF6q4FMBvY4z327mcxSjbkthfrjC3Lxg8SIsO05G3/srg/Q1cALzA3IBKgYBMsySMcfikW8/hhXNdAJwF4QDR0+Eu+9/IDz25DOoT14Ia1GhCIANANK87+2QiWNfnZdnM/+nQb6dZq1oDMeP1FP13RkW4E2eib/63fes475S3ToIiYZ/+uU+Qk4zAUm9fhVsXH8v/crq072AqY20exlAUjeg9tr1t4X/8Q8fi+qT9ShTKiAd83ncM098F4DoMOTmdCrOF1Hl2g7IW0lF+WB48LaE3dKf/dNZAFtIeyqvte4YQbmYwRox4Qrquaj2s2pdsGwEkLkB6y0s4wSPUgT4medVHwAuDqFiqa0sDfNn10RLtiH6eQ/rThFEiF79lyCp6gEKBX1ugPQV7FF5aLaSWQYrrl8aQbcsQLdWHpdKxsBXH/5K+NVf//VwFjsrSe4WyHTDZJeyfkg0WtHaxfu0Ur1bDdBo5fQlQDDDdXMA5SQ+HdNTGd9W36qWMFfK35utZaaKQFE2gJeA4ih9QB9/SSdVC9UEOOcylx6CROl1HFEwMMw6q5XZEUgMQeZKwEyD2lW9HUc55TwzhbXQucNxLskuqevc5ONcrza9/HLMm1I14TysJaVWk7Fim3WonMep1JLciAAd128IrsCW84XKEIsJnNsGXIMBVvMZ0xeoKlcxIlhWDPCs4nGCCjz2DCPMS2YWFbFOnWFerV1fHi4dZg0FZP38xz4eiaCbN9zGumqo71BYuCYj7HhWS62caJvnvXGOt7jDogLVIREYY+w5/pxTJT6izQvvlcX90s5wFuvJIMBsDoNJX/se5sizrEUzIeQGINR7ANz7sFM6d66Jub4PQHQAVcGh8NE//90Y4v7xj/1z+IM/+GP+1h/+5MN/G1auWcQeqSjce/89IW9yWTh2aB8Kji8BPi+kKr4gLF+xCkB0EiD12bB504thJUqomcx9o8x3A4DLaVT3WwnehWXTeYiPE/VY4jTTf1FpNF7sohr8uvD+33hf+OY3PhHe8eZ7wijX1E9u0SCKxuOEgje1d4cDzJH3v/UtFDnUAk5vDDeuW0O/RKXEetAKof4iWUA5KCELCosZI+QgsN+6Has87TcbmBevX7EYIksFChksjKcmil/qTlOBDiiZmQHgzD5vP3tHM4trIfq0Znv2xRdjloPzlEHv2oQNQ3pMpF+Usf6aAVdM4coE9oCOk1aC2FUGDNI3zBEyEF2A3PwP9w11J49BSJMRou2dmTKM9VGI1TYKFTKzSlBx9IaGlo7wLASqf16zakp4+5tfHyYM94e2hrOhjCKXemwEiwiH167wHG15rO48+U6doZPlsnbFnFDCmKTuHxKtkPWeflSczf4RW0gA6phDzrwc7YnIWRnls/f1DLEuNUFmPxWWrVkSll6/ONqYWWhRQjup2hS4t2DDfbRV/0899wJEbhkEfFm0QRowW4J3Xb50PmszxRESQ6gHVcTu2AZxw35Hi0hBZTNyspnPW1lDdmOBpa2SBIhB1+3M9T3su92LHTh4OCxcujyqF4ZZ1w1r15TwJGNz7qLFqCB7IkllltRE1AwJi6a+uF82C0gC06Ig9zYtAOyqQvwcFh85hLIY/xK0zhfOUX7mU6wTqgwWLl0Ww8+/y+dcuPT6kMm8tofcOJWBFvWo4lDVjCFnBMyf/lDCWjH5tf7/Ph0tPs2lkJy0cCWLvYP7PttJ5Ye1WapAzJqK/7Jmz6iuipZqaB3CdOZzRjaZWt2hgLy5+rpTUdVeAfEwD5Kj4UJz2EIOnplUjj+zKFopvKiB4LEYSbuyi8xzLShEVIKQZhbn3UmsvfvY99nOqsacA7WF9RHr1t/Ic81Q1IqwI547isiW8140okqePWceirICihb2R9WJWTlnUeFLgEzEfnjW7Cr2v5BXgPl5FN20c/YZQNHjPl0VnCrjLNYe59cRyVEVtewNJdrMFTHrw2v33klqS4b4nSCZE9RALGBJWqXyCxXxql88i2WiSLPYyrb3PtnezueS7zUQ8e5JzZpz7jYj8ArEVh97dveKqhXN9Rsw00cVO1+JfCeIezPkzB+RqmIPLgESFSWSYqxpkiCqy1OYxxOKTnMcyaCCAHEb6fXv/zQVEGNfC9/qWXZi+MCv/WFUg6SlYnGWRZHRMAq9MQPWVwiQhEmaX9EiNvIjkVIZe7VXfk65Run/PR3yP+B/vofA+Ve+f/I5/8qHf9/DEoUIr7TLT/oqY/LzMQLqJ332+OPHW2C8BcZb4Oe7BZJrSgJ38etaUP/V5+dXnv/z3Q7/tqv/+SZAkuvfv+2zJ6w7X1Gw/htf5TU97dX752t6+Z/5k1OOnP/46KTCnHDpYmPY8sJz4cbVK2PIpIeoOqqmFyyg6pBNttV/kzh4CrZfxFdWP3UrGadSzTfK5ljf5kuAuhOQ6p8CxCsHSG+jQomaHuTc+LkCAHSxwb0MYNMmYAP4IeAs+KuU3er7AqquDHus4ID5oXcWh9/4+5NsrDMBhS/F97Xx86i6EvQR1HKjbvWyG2w36FZ9Wb0lwBAtBniOOQFNEdAmfpfDkv7b/qscXOClk8/ZAHA0DeDCTb0AjOD9bnzEBZIFeKxojZYeAHVWrBowqtxcRUAJgLcAsPL1GZAyjagRPFB46LMqfx+2BlaxRmsqQDNVLsrTtf4Q0Ip+6RwMJSsEYLQc8qAxEcDJ/i74LFjjYcOw3kEqxlQLWAWlyqSXdu/jQDGZe7Z/3974PlayVnLYsYpfz2X90pXg13JwE7zpJhNAYK4bq4hZgMEX+CwNvHYa6paRYas3OQyjihE4q8JCLBWQ5/AxgjK9Fg5nhsNm0C512LzcdtNNVM9NjaDkbADJe+9+Xfj7f/h/8bomtBdgootqvnLAt0YOYOc4dL+i2u6QAAAgAElEQVT+ttfh9/9ymIviRBuM992XGf7oY5BvqHquX3l9rDJbtGhBrGxspPo1NxMwCy/yVEAmw79jkD0HvARAXg7php81h3TDICWirJ5LEEQh+mTnqPjgwFiIbYAV3QIUFzlQDnK/QArpA2Y04A2sZVQkQACzANrOYgcxlfbVS1nrMdU5/ZBPZ8gBmVI5NZJoHtqsnEuCdx7etUuRkBAY8KA2DRD+afJOJlLNqgpFS4EGgDvvo2CzgK/5BUOQTh5es6mAF9yPHuoc1Oy/KlAEU608noIHtZXJDZA+Wrd4iJXMkuSawsF9B8HF2rWYc2PFZx39TbWJfc+wUD9fRCf4Uv0Tp2Su6Q9/YXL46GfPx7ElGGuAu/22hbYVeBTUsFJQUERAUOLDPh5VKhyQfaye/klbuGsnShet5MEpE5A+ViAaQurN4Bp8DQMuE8GWQB6MAwFVP5/Ahe9dha2OFiBHIRskKbPw0s/DembmzFruhdkfthFKHtRl3QTDLiF3YRKAomHlnVQYd0NU5TKXzERpYYnocPSXBsaCAOijD23H7mOIQ/tqPLWdB3qYs3oAFNuwlboEmXsC5dICMhxOEXq7fPnCcDtARm/nRXI3TlFVex6Fmn3IkE6ADUDNGixnRrj+FK6rkurSytqqsBci7gWAtw/8xm8AAo5AbrQCfOyPgG4b4EdV+dQwu3YOOTb92K5UY6/UhBtTSjh4/EjYc3gfc2UnFaBzw+vuvDOOv1HAWyugvfdWZJoPYSBrBsBSN9evn7tVrHqrCzqVYp01pbIQ24xJVJSbq5MN0Aq5SYXrEoCwfp7zv/7+f6OqILB48bIwc978cIrq9d//0J+Eh97+Dgg7Qp8hJf/LWyvDw48SID65FOUKFalWzDPPf+kLX+UepNI3SqMViH7d+cU5KBAWMF/zOQgdzmd9uK62BsApAysu5hMUTebLCJRMoP8//iQZBVTB8iFiFWwq/dHK1XW3rMMGaBhFYiv5L48DFqeEN77pfoKlGyByCUztgbik6nhgpDu84xfeFWqKjsU+/vpffCwsX7U8ZOSgcsFGcQQ7jIys/AiYSrhprRdL9gE2HG+CvYL01VMZZzw+PwerN+6zOUCTAcwnse6YL5AJYZnKOBiiD339G9/EeueGOO4dA5Ktn//cZ8O6m9ZGgFarJW1cVAe0kW0i6yfB6fipwgLmJKSDfb6WNUG7yRbC2YeZN82XmIYCapS/CdR3oR7poW+0YW90FvsVQ5Kt7nbO0N9ce6xK+o02OtokdkHyiQ5NQlXnWhbnMMDZYV7LdUJC4ohWfVyHFdxz583DhrJpLJBZ0txqfivJDfI2IL0GorGNzwgpBIlST9+fB+g6yHqjutC1VyWPSjHbZhDVoMHLl+ib6fS1xUsWMQ8Ms162x/DsCXr4MwHNmXNdfN4xChW0azxCjoXWYVbSm6FkJbjroMUIXruEUBFzQsKak2Be7pkBy9PXsnY3OCfhfU/uwTasjrJyCsgNKAtTWd8vQbgvuDE1bHqyI64hEqFt7GVUgmij1B4tuBhPvi9r8iBgvJXQtkEE30z2hsBy3uTjRTAwAzspFphoSXeF1z+GXdx87BB7UHClp2ZEBUhvHzlljG8zA978lrsJxz4RBiDiOvpGw5TqueErX3sk7lXe9553EMo9m/mrJfzjpz8e1t22PsxE5YOpT7jAXmoy6/c5CJCOlvNhLmN4OgQwTFkYpe1T+MzmGPUx/vYdPR2OoTSt515d4UKzmV8+9Kd/Qq5OUzh04mh44ZnHwy++8W4ydxaEToO/sYF86sXtkIhVYS4E1qc//cnwe7/zGyhi+7Er7Q27j5wMm/YT9g0JNRWFR1lJXlQh3UMOjvkMJ44fo/ChEmIkn36WFxV+aVT2b31xE3smigUITG+h37vOpTFnD9G+PqaW/cLOPXspWDBfhjwv8xpoYq0MJTy0nrTIRuVjH3vAFMarpMhx+ocKBAs92umLSwHrVTHTMUIbpILWQ+fIcknn8ZNZw1mUQ2sduTvkDx042BgamlHTkgXQ1N6I2qI7/OmHfz0U5QKFE7A8SD/TBquitIK9YhdquAFylcjzILeojewQFrhw3WLej4IIba8WL5yDcsvgdkgBMtIu9bSHZ7DDs7BmxfIbWTPTw/btB7FEQ0nCWrD69utRFpJ3wVpjfzO/zX2f7bl4ydK433Wd1rZqL4qmeey/zVJ5gtecOLEIG8XbGdKGgjfxmSEDIUC+/a1vhTtvvy3uHS1eUN08aBYFYHEr7f7EE09FZcA9b3gDRCwEHooTLbrcay+CbHecDqGwS2dO62FftB97vUns2S5zPzLN+mJ+Vvk0Asg/gT5t/lkM+mZcmC/Wx17oEvuCMs4HqtXMPnIO7WFeMJdkGe3VC+hu+PnlyxNQo1HsRJ+ZyJpehPVVM/ffATUBgsZ1IBZDsGewaOaFP0vkeqz8kz0xezBjNCf+zcf47VbGfb97GPfNKrhUbtsfLHRJkGP0IYqSMmm3FfNmhhLUvBYKqehQbdTO/sDrvoAyTfXM6tVYU6qq5j7Usy8+jcWuex8t7JolYyHazPFzr6Td2QkKfdw/SoiUoaCpZ4940gwY+lFeYQm5Sgl1+UsvvxTVP7Wokj1TSJabx+EZ4iLElGryEZUwvFckmiH43OtLA7Wzf2ln3qxgXVIJ6D6vhrXDzL3D3K+V16+g2KouEgvJb9tNC0/fx/OZr1vOHtECHfev9kEz3pzbLYDy//1M7t38L/GV+DdalcYilYQ9VmLbOPa7MSAnofxNKDbGHjD2g8trwuY0QWol7m+0wBp7rO8i+ZH8XaQc+Fvy3+S1SOJJRHve876m64vL+r3v02vDwnc9hwXcEH2gKOz+7Or4lH/e+GburXMKSiqGr1vOH6oAGSM84hwfq4ISV3SVCIn/n7DeSj7/6of7Wf1wlZgZa42xffxPAkr8JI/9YR8r0T7J2/uDAN6rN8VrBIFe/Q3GHzHeAuMtMN4C/wlb4LUSyP8JP9LP+JJeKwHy2p7vvuCVYomf/KO7oXmtBMZrWz9f7fMn93Y/+Wf7+XjG9+9/Up7d8Sej86ZPjX77L3z328jCK7BZmRG2PP98WEqVlpvAJqr/plFR2QQYqm2GlT1WM/exsyzjYJHKIcJq3j6sgDqwT7FK/CiVXjn4XE+gEu0UVckTCSNugWxIY+PfwMFAAkJQLvrfcjiySlIAWKl/Nhv/P4YA+dW/I5hdJQUbc73cowUH6hIPPqkehvhdtKlgYyp46v9bqW5lqgchSQVl7266tRsQ1MgGwGrnkDuTCkRDA/XrzQXocVM9mcOBG2ur9wWN5wEIadfhIcNDheGOgkkeUq2ajmGM0RqEbAoAZoEfH+tzc5CDV1F178FGwDYGVQNgG0qYBtghUCwpkcEhLNtA8+h9zecDRBdISgccMpxcm5RpqCp8vGCXJIX2RlZ2zUTdkMrhr5nX1L/cx07ncCXxYWWxVZLNgILZenRTRaXv/EnsYy4RvnzdnJmAfQNhMVWkXXyO7djbtFBJnY9neGpaVsJfmTauAuDMpur2DBWehmx3YA0xnwrxJmxFlgEyVwGKlABqPPr1r4VaqoatQjxz9gzVquXkHJwNG7dtCWsBL4dppElYHZzcdzhUTppCqGNZ2Ila4b998Lrw+eezwr986ctUc8+hPTPw0Z/N9eP7C1g2OgLgR0jpKPYEFRIe3C/zP8zCEAQe4SB3hUNrEeTZaYJcyyo4uGvFxsHPs1FpEWHeeZmhAP9kSZARgA8rodM5SLUIwgEWjNJfBRFtXyu6rRY+RT9fe/PNseK3DnCtCEJKf+zzgErTsPfxkD0TJY/e/eZ7HCTA1MOjB2gPCYYR2y+sijRweNasWQBBU7HIaog2WZ2opXIBicApogrlElV85tBkAV4ncjSAYwX7LluVrmWRVtCohDiAShwM0pe0HxM88VBq/1+A+mk7+QK+r57hHqbNDxhhnKWr/OCAGu004iFGS4Oxwy3jQwLkzz97IfEZ6Iuzyb0wBFkrA60r9MOP4Gkce2kxq0Z1USQveENJElUgyTBkp8PkZPNKpQMHUNo9YcXFZ+IGeQmOOb8EH63OS/w/1xeDTAWLCaJmTJQw19QRUH6JAE0BFu33KiFgh1Am5eUAUEK3jtKn8U0Jt6B00vJMoqwe8CuD9inkoD/F3ABDcbVb4D4fI+S0lHZ84tvfJhg1LSydPw9rtckR6D1y/DSB4mRobNpBWDmVqVRyzr5uBmOtncpn8xwIRe/Dxo7L7mScXwD4cAzNX7g0vIh1hqHct7/uzmhD0QMJp9prz9794Xr82ieiDhnlMN3NWDwHmfWdbz0W/uuvfzC0NVKBWjYF0JeqSICkPiwjmjtbCRX/BON9dngnlbwvUjV790Nvjp+vBeskx7vgxYGDh2KV7zD3PQtFkxYdjWPVqZn0qwbA07mLqsPKlUsB92liHld3EtCE8Z6HIi6PfIxvfOtRPicEK6BbLcB0B6D9NsjgaYCVEwB833t/SXj4sUYIqbJwEfVYFfPhLMZBCgDapz7xafqEeURp4a3vfHf4wz/9cHjru94WWjouAqhNihY1M1lfysj4MYtkhOryIcD1XOY/yctKwtu3795PxXonmSZUEQuiM771DL9tw62ASJfD089sRaFVz/XkoiS7AcuzBsCd1LBt28HYJ9OzIQ1qsRpatCa88OKu8PbXJyy6/uYLp/ksVN6mQGJUVMeKVInyVkkm+puBwrm8j0ozge0pAFXQZIBo9HsqhAVjywF4hwAPp6PsaqI4wHVqP5W7jq8pzH1zIKfMQdJuZPOmjeHtVNNri6QVy+FDB6j+viFsfX4jaxOhrnr7M/errDDc10Gryikqv/CnH6G/ZErSAEIbBC2xl8WYPnrwBOtWY5wnJO218uuGwGqHHDFbZhpVuM5Zqi/MaikCMC4EQB5gPjRjw+r7HkDB66+/Po5bATx/79iSRJcA8cuNkASIpIlzgkR9Dn3kABY4qjkcT7bLUuZ7VVpWpBtKPsq85/qkj30bJIDz2gCkayafWQLkMhkIpRBpZwAIVcHl0U8nAxpegBS2cl77yF7WMhUmEkctzP0FgOoSIQWQHr0Aic53heZ38K8VxWiJoj3SlMWswcfJEcDCsZuK+y/8y8OQOosB+pfyGSEPb04Lj375bMx8UWk4h2vvojjCMTYAASSQpv1mJEC0pBRM1qaTe+Lnj+DsSCJYOR11kwqnTEDwFOafUSz4WJzCeYDlCkDPy70UNVBffgFbIfdE2uhowbeUwoPD9J0LnVQwZ5PvlVWEIhASCgLml9/9trDsOq697QJWkgROcw9WrL89nASwr5izCEXZpLB195aYgzIHMnPeddOpkGgB4O8MV6j2H4Cobe8ZDlt2HwxNkLADrANbdjSE9/7SXeHeN99PRlNTeAELxqee/G5YeV11+AV+Z5/fh2JsAGB66fJV4ZFHHo2qw4f422nWwBP0te2HTobyWYsh+8jFqS6BWMZWkDVjJpZe5xvqAZBbIbFmRxVsCWvhBEhu939XaIEeyJ9CyABVCAZrd6tu5D5aSKL6yxyrBpR5c8mHs8jFvZvrnt5RElTmWkhWmYGSQxsNXMLWi/7hWLuEEqEO0leVYjn7CS2S+tlTSRz2QwzV096Lly8NoxR6dLMODECSnjjSTBEK+9imhvCGh94YnsKSy3lk2eK5oQ/lyiXmtFT62BT2q5fY6zSgojnb2M7etT/0MM4HWHNKAPonQ9DNgeisnjqZQo062uA8c0Qp6uj9zGUtFBAspZ9XsX/sQhF2hHmhB6s05tTFU8MN61dHuFWbKInP2czrTz75ZLjnnnsi4K2y2T3CCfrJZPYzhnGrvrnQeC68+90PRRLaPlhTPTVmY+zcvo39uPu+Qog0LO1QtmpdqjWSpMW+vQe5ruPYoGGjtno5qpbzUQGdgmViBiHtkv2ZzLft3KOoSGXPUCCZyR7DPqiirJ33cW9bRAZKB3ONym0tTV2pDejuTdoN8nhJhQyeoyVpBgu8BVXuRSfwfr39kDeoF+rNv6MfDDIHnWd/bOC784rF+Y4zj3lPf2ReWPfhQ6xF/M4zhqR/H/uPaE2XgKZth6gAiGA8igcLidz/x/w18gWF29mjxEwLrK7QloUl5H24P5fU0EJU8tWMO4uairE4W0B+l0pc/66ioZPPq4rDPu4cYT81Q8u9TyOEiJl3ErkFnAFg7KNKwbY8cPh4LIaYQ3FOtnMnSvLLqBYq2BtHRQTnJYlVyWntAi1Wkdhzj+vfPOcYRO5+zv2Var0C2rqYMSbRnizM0h7X3CULwZLWgp4f3H+5l/J3EmMq2lKYxyzUiVan8XeqZaRBEoUokfzgO/GbxFeE/scIi3j2ikRHAswZZbOdsMdKPC8+foy48OcfrHIdI0Gi3MTvV/QE8T0lReITv1d/4f8nrFPpV27wjaOjjx385wTRsfg9G2O/cwwcO3oKtU8u9q1V4Rd/4f9ib0juS38a624h7YgieEyBcPV6rxId7lmTBEgS6LiWEEkSIK/kPV5tpJ/JD0liZuy+/IcQID++gvln0gzjbzLeAuMtMN4CP3ct8NOwEPy5+9A/1Qt+NQD/1d7stT3/p0GA/AcWUFyzH/tR7fR/HAHy9JY/Gp1PqG8OoM9xvNCnE8LZx2Gnmw3+fMBAVQ4CIFkcAJrxJjaoWcWCVVBWppbH6kmAUH4XpdQAZxf1O6Ziul0LEjIWiks5JAKK9PD3CRx0GjjwaDdlRVIBYEErChODGbVYyeMQYcVZPcTDZ/54afjNf7RaHrBgbN+F/iNu6PWYjhVAbujjIchqcQBTDmaSHf7/AAc4rTSsIHdjbaWXgJNexaeo2srlsCnA2wWgqi+x1Z5+6WVegaWIths7duyIjyvQ6od2KceeYiqVutu2bafSmRB0NqESQw888CYAly9GYqefg6J7eyuClYZLtGiHVAchEA8xAFIORA8s2QBhZbyPIJjht4Lz+QBrkhKSF4I+UzkUCQ5ZFWiQpSB9KQfwibS9IHEL1cVtgFhWyAtkGaZrVfhpiBzBpBLIE3M6VIO0QpZcgUywojmXKvoFkA7DXO/zz74YfcvT0rFz4H4p5+8DBMqkWi4jh4MrYK8ql7QJeYAR3H/AukVUolVyHXuxfNm/a1e4g4pVCaYGyJGZHBZf3rIZAKyPKvQcgDgsd2jHerytC6hK34ClzcNf+3r4u99ZHD72RKBadwe2TecBI24CcO9DWVSO5c3EWH09BLgk0KWV0STaSpCtC9ClAMBDu7ZcwEDtc3ZSfVsDWKBHtYebIUCtXECHKZPwmUZFEi6jhKBiUvuGLqsRBeI5+HqgEpS0fVVI2Me7AAFmAExoP3KYyjyD3K3q64xgAV7p3CPbuErfbvqP/cy+JCEm6eChWjBTssD+OgNScRpj62JbCyTUKUI066jO0/dcy4NCbBZ64hix6lBgNB3wMlakA0Be4WAv2O/vrEpWESSwqkWaqpAYKQ4gZSaNgfVWVnuv+qj69NA7zOcTpE2LJN6PJ0ASfv+ZtD+qHbIJ/DJjxjEvAeJrWP2pZ3k64OCwag2+hhnbKqFsl2u/foBx1c3bAyxf2r55hvNQ7aE0YXthdecYIcLfJYL8fQxgpj07AKP8rBJlqmJyyWWgBJy+TWU/qH4W/llW7i9HRdQK2TSBx7YDjlZjr1JsrgivP8C9zyL/pRUbtE7AJtUh5kK0MuesXEoGDqBTD2Ps8LGTKDfmQOLtYc7iOfTfFauWQVicCg89dD/zJOBJR3NUGrVgOdbLfLcH8PHGG28OX3r469Eub9qMmhhGWondxnMvvBCrwWdBLFQCnEko9AN0W8371HeeCOvXrsMOqi8sX3I9lYzDgMY5oR8wLxPC4H9+/O/DfW+8n/mgKFa7L0ONIvml+ucshKOoQTMkgpWmZj9otTYZpVIfSiMrzyWxWwFLi8qywgNvug+043LooDq4HRunUkCfJuw+rl+xmiD070biwXn4HLkCaQBFbfRlr+XX3z4lHDtfCaF0jDBYguHJFinAOsgKbLjK8PWvfos5F7IZy8P1d9wVvvS1r8aK40moGEogFMr55q6FXEiGdJ6QxjyUzf3tMwOCPl8AUHqpZzA8t3ELTFk2cxxZEFqrAPisWbMKVdaFsB0wsa7+NNXMawCVMlCj1YRvfO27VL+SA7RqJXYhR8ODb31r2LXrKOD39XjgH6CieW/4i99PeMb/1cONrC0oxRgyKhq032gDBLOqfwrAVDfzDRALFjy5sT+pALmMbUY5hFU582cx6432V20AlC2AUFu374zB8bsJLL9x3bo475xi3lW5VE1VfDNjaHrNNALttY2cF7Zt2cFrlbP+FZIjoMIQj3zWVsfXZYC7rZs3hTUrltPXsY9hrpBcqEVhJ5jYzVrc2ZbIhlH9cUlQHY94sxUkb6nNDeUAYeYKTWANzGPtcK2xQKGT9aUNENjA804AYcfSckgQyVltC5uw27JgQAvGpK+7fcvfV7L+SMo6TE+fPhfbrJHrKmReX0T2gD+PQppKAvUx911gXGk/pvIjFSWP/vhW/0+jHfr7u1AuqqAbZs0jY4Q+q2WKeSqqHJ0/fN/mqCgpDmewbpvEGhMVkowFM8acM7QCFIy00luLm+wqiJEWQE1e1+ljkLn1iSeepSq9korrWawtzeHG+8vDN7+AjRx5XlWslWUoOdtZO815GnJdpq9m83oWTMSQYOZ352/VNN6nEdaGUdBY9xkZBChnZ7HXID8iZQhrN0gUCRDnllTGbjqEwgh2cW0QL6pR+rieQ9jKKSIYoj268asvmDw1tKKM1V4ofcLlcMcta8LUMoi49NHwt3/1d9j1zQjXLV0d6lApLFqzIezFiqxroAMbMObnQsbdHAgQ2pOLD8NU1Zs30UluxdbdBwDse6msB7w/1x3++q//kD1FdjgNwPvIC5vCafYjC+fMCO9+20NY6aWEQ3t2hflUt5/F9tS1q43928233UneSG/4J0gkNgChEzXcL/3y+9gPNsTxYNi34+UcuXEnTx5HtbkwlKNO7FchaC4ORJnERwME0BQIKdWVqoD2HTkUFQP2fQkm21fF3VSq2c3tksTQmtNQ+pm1ZKRoXcS3tpclhlRjdUgpTNyvSdq6pxM4FfhUDadtTtOZ09hdFsa8BjNgLtPfXSMuYmd1/HAj74sKaPeOaEO44a7bmD9PhBVL5oci9hhtgNBZ7AML2Q+0tfeEg6g/+i+j7CQbKsV1v4w9H6RMEaC3mS5mVJw+dYSikovknFTwGSwiSAuLUdBduNDG+DxPyPxF2r+MuTQrXM4d5j3Xx6y2w4cPxSwQwfCXsY9zj3Dd3HkxgFt1cgPjSKuq5devZA4/zh5nd3jXux5kHA4mFA28z66d22ObV3A/amkT11aLOq6gCHK8XubfFsj8gweOhOOnj4e1t67FVkvVCcURzB9lkO0XGltZJ64wd0wN+yDjzPkatRBCy0MGkzZ6LewvJUArIYZOkDWWw+e/wD6+k3s3CTKrkzk8lTFagFpPMFxS0jOENqX5rmNk92Uyp/fQP9sY9+3sS1MhKbrYv3SYF8Ec4CbfzIhRCJAnIT/W/9GBcJl7P8r85b8qQtIR7CVA+gRJ67ydgKhV8CXIjiKI6jz6UaZKItWe2gryhEKKJLJGyOOChPe5WhfWU3ygqtm9ugoK+6HfjgPz2Mzu0J6xkv2Qqmz3eZ4LzLpz/2PxkmpY7V7nQnSY/6EKeYD2rTt7nhwV1OecCSz4kWxuR/UoseyZKmakaPnF/KLFrEoo52J/lgSJlrjMu+7n/HIPZ1HSCPOTfcbn+2VIuHOVhWnJTA2JCb9eAfkTfIPZL96npH2V9lIx5JzHJq/J5zmmru7dxsgPfx8JEP4WD8rX/D75+KjKSW4AZYXGvpLAQxTRaSPF377H+oOHxoKc7yNFfK2D/3TT9+wpr/2fee/eFAlTFZ055ilyppqAjWVONgVjDV2MiUWoox7gvMLaQ9/LpIgg+fW9FlK+U/IzJ4mGxO+utcOynyUttH7kRf27/WGcAPl3a9rxFx5vgfEWGG+Bf9cWGCdAXmvzvjYC45WCjH/bdYwTIP+2dvvP86wfxCPDh0e37mH7ChhlVf1squ5OYh+wnGpND1ZaM+SwyTeLQlm4cnkrvVVY6OPuvwLTkg1WVWkNcp5DbxeVwxc4eE3IoFIXn2hzD44SGNjHBrebDb4gtaTHJKo/LxIwabWyIbEevpqwqWoGXBJ0+9TvJICrX/3fhK9zGEijqs3NvntlCZAIoFqFHrNCQrQUsApMUkaLgehbCxhkFXkbh2UPRB5gYtU6VVbaUEluaEFQSyWzRIPkiBZdVoCdBCAyu8HPpqeuChA9yWtRARzAn9fgP73MtQDQgz1aZfAZtAnJ5zBoBalev3M52J7jeb2A+4JSWgZ5Lbk8X8WHNl2VgDKGGlutZfi8166iwxB0qwoHAFbOn2+KVWpRdUOplUC0FlhWzErsCIhbMem2/SSWIh6UJVWyuK4egPp8QKtoKwSxUcxBcTIkQwfXumPbrnhAHR1NB6AivJNDnIfeFuw4hgEri0qprgbMmkyg6ZMASw/cf18MIi/i9V547pmwd9eO8Lu//Zsx88SslQceeCCcgfBpB3h75NFHYwaFwKGfRaXPjJmzsLGZGB59/LvhU7+3NLzxD56P4NuSxQsTnvkRyCbIHQJDgBn4DQsj2pZ7Ykh2MYfICsA8D9eXAGifJ5zVIPNODvVmtJSY9UJb9FExmg/5UYQ9hX18+TLAWl53B0qJmQAOht2qSMjgYGTVnUCcmSfZHDC9p3NRVezAv1lywT6dmoFaiKrKYgggCUH9oFXeqNC5xKHeA6BEiNWS2sxICph1IeBYArB3icpUQT6tinbsJnyZPIRRKiPLAYkKiiYC4BIQPFaZl0HFq3ZtVuRaKToCiCP5IUCoJYiV66zVSoQAACAASURBVPZj+4331ve1elISTiLHqls/m9YvWswJWgCP/FgFiGMrVoPT5/Xkt/JZyxlVICPazKkmonfpM+0heAjlVLIa0M9v8OX3L1LJqkLHsVYIAh2xmE/0YswWIQloJO0tEgoQD9qJQ2kS9BgZBHSkH2QAQukVLyyirUE+4EY6gHU2gJ4ESBkhws5nZdgWCdKX0x8ivck4GcLCQ6JAH21VWM1Un89mnO3Zti3cdet6iDPyIhgvlyArTmElkz+xInz569+GXJsFWFkUrU7Wv+n14QqKivaL2IYxDs0ayWJ8NJ5rjkTi/v2Hw8pVqwFGAD25znvvuycchEjroQpZ4L2krBDgqAzytzlWO4/wnpvpw5PoA0uoHi7CZ38b4HohfXwiQOP2vbvDnVQIP/zVr4R1N6+LANq5c/VhxcoVMVxXsCafPtiJBVsv9yQXomQtwa3nmC+aIDmsQG2g6vngsb3hjQ+8PgZJnwY8LwaI15bsEHYrb3rzQ9hLPYvf/BDKlbvD35OhMG/JkrAHP/OP/M7q8Plvt4R12El1EnhcA9jXjlrgCiTUVJRzQ9hTnT1znvmyAe96ws4Bf1dhj/drH/xAuA+rqhTGcwFzTjaZTJNRJQz1YB9IOGsV809jfUOooqK7D0ImBwXabtquGwu+VCpptSpZCtkj4Lrx5a0ASFiHoYi574GbIY+oBKcy/ROf+hzjLTV66E+ZVhozLXZsP4QVYxNz9zTmoVMQP2ShLJob7lqeWIz/n292xcr8Ht5HYE+Fn6qxYvoNUDdgWTr9BqUT3+nkhBRDsJWhOihF0XjZ0HjmoYOHD0N87AszZ82OZIjqhTW33BI++8lPhA0Ar1UAwtu3bol5BhLDmawFmoWZReLzDe11fvBem/HhGN5JHzSkfAYkQQXA+DC5KR2QQGmMAZVKl6hGvswaLECm+uMsbTdz9twIvKnaYxWMFduGgefw+oJdKhclyjMB9+vO1kU8x7wq56d6yGrnLG2D9NCX0LTgYIhxMhlw9ih7AdVrCc92wETeux77rUa88Kv4+wyssOy/Ws24TzjOeqkC0vU8LTMnZn8JCKrAyITUGYRITyGYeCY2Ua6pjzP/Z7FnmIZ1lwUUjvdSiH1VaH63tGA5yPsInEk0p2DBY+Wva9gEFFQqwUqmA+bysfLo/+JT9VTOlxRPip76h1F4ZQNmTwK4XXpbQfjGv5wINbU1sUigC0sZiSWzQLTPs4LYuUWyJU4VzMMjY4o35zotBVMhLnz/jCwBNwsweEOzbfD1H2UOSGP+Nb8nHRCuG9K0hwpwCRADpzdthUCnALlielHIgMBCehoaWR/X3rKW680ONZVYJ04YDI1nT4Y9O3fQjmbHVITsosrQTv8e4BomVpH5BPkxMRMLKeaQUuyXIvPBnslA5W7yJo4Q3H381Nmwc1djeN3rlob73vzm0HjiWDgKmP741r3hAdRZW7ZuiwUQ73rrm8LIJarJs9iXXThHMUcTak9UJbmoGc5A3s1ZgMIUVRuWlo0QymmMhzVrV7HGYHG1ZVNsN0ORZ2BF2Md6W4Li8QjjwueoSFJZcMON6+J9MDuqm33kGUDnLtYqb2p1bW1Uzwr47yX3YDJznZkiEh4V7LVc48xyc653rzGMikvVioB1FUUqrleqMLX0865px3do3x6u97qwZ+vmsBQy8QrrgPZZHRdZIztYFy8NhqchR7ogrQrIBbsbEqQGO78UyOgR7e24z5dpy/NN7WHzbhQIrPlNXSgqWIu7+jogOtdiIbqCPVRBzMqrP3ua/t8VQ9CnYXdo0vf06TPDoSMn2K+10S6Or2kxtrlrpCM89A7mWRQfy5cvY86si2pkAXWtit5w/xtjfpfZEhmMH9Ugq25YGzYRRv7k00+EX/4v70YZA4FI+xw7ejjmVkxlnplFn3bPYy1EM7ZNBeyvsykuOrBzT9i9izmKwpC1d2wIB3ZvjrZ1Eqbn6g2un0Hf7GNO7Qm1zCPfgojvQZaqgmEyhT44oqJeHIhB3PPJxchjXtm08WUI/Wlxr24GGgOGtmqKe+F0xk8p+zoVIHXso+eTFegeTWsyLXKzAabPQex00A8khHz9UfqB9lcSYS/95fVx7N314SNR7aoN16jkJ+PfnKI8qRVBcmcj9wbRmsmMh4TyRPXHNAjbLO5VvzaCPM7HuD+byVxVgd1vJ0VADdigHoeodp9ew17ewqij7PtUFvlY51f3d/VYoWpdqhrcPYj7qa2MHffZK1euRAH1igJE6L+Ivbnqpx7ONlqKtaFS6uVniyckpfuZK8YK9+EAEipXf2ERjmuCZ5y4B1IBQbtEkoff+bNFYEPMiRaieI2qPn2sam/PEzEbicfGeYu5NKnWiGSF5AnEwwC/V+kh2SGJkrQvlXiwyMTzT5LMuEpk2NhjhEVUjHhNqkCiiGPsXqgakSRWRZLkPcb+du1+0HsWCZAkeTL2WN9LAiRhlZWgHJLEx4Jf3JhQoXgn6XO2jUSZd1/lvEVCTtnOE1p9pbKfLiDDh+GMQ+AIhQjzwt13SoKg8I8dLjG/v0KAJG2dxgiQeE3JT5+8msS+IUGAvELsJH77s/oaJ0B+Vi09/j7jLTDeAuMt8NNtgXEC5LW25zgB8lpb8Mc//7VaZP77Xt1rf/UfSoB88nNHYiX9CFYOhgcbOlmL12w/h3oB9GEOKx6y3YDuIFSxFMuB6rGq1E7AX0F7q6yUZBsMSwlxDA6cgqXJOcgQbYnyOYx9hyyEFg6rBRz+9b5tB4DKBYAThNIrNw01hPL7RsD+IQ62egyngm5a+fWxX68NH/jkuTCEtYQbcIHhCFSwmbZi3IOv4IVg7TCghkqBTgINVVWYpyCIYqWThIYH5wweK0hteGK0owJEtwJPsuIY1XZWSFnpGv3RAca1EJnDYc7MjYuoD2aj6NiLhZPkxySsbrYBXBmeKBBZwiFIuwkP9lplebjR8mGA62rHM1sgKpGrUBAJEMma86omZkynmFPwFesMDlaSThVcd6xi41BTDohz+DCkBmHZR48fpU1Rh3Af9Ab2YOG3IJEV094PgzEFzgWm9IUShCvWOx0iQB9pyY88Kuj348N96MBhDtazOUwTNI01Uyvt0MihtZFsmDSqXefMmx1topovdIctm3eEVeR1zEM90kdln9Waj3zrG1S+3xBDPfcSrqvFyvLlyyGJDoQXCTq1etbASjgKwP4pHNbLaM954fNf/GL46p/eFDZ88LHosawVSQ1KiVECPtvxLK8k4Noqy16qONfdsJog4fqQSX8rg0SaYiYNBz5Ji6efeZ5DZiEHeZQXHP7LIdZsj/ZWVAxYIhVTRa8l1oIFc6Ny4DjkkAqKaqzJ9BKv5N6pYmgBSLJfWBlYBJlmWOsW7q0+8ANUSUqA2D6SDaWAPVqk1TB2hjmI2f+1I/NgKjCjLYFBp1oO+HhtW2YAkNhPz51vDhs3EZacV8TBOCdee8IqJo/xgOWN1jkC/bYZ/XuY9vBf/z+f1xnRXoLX9auK9mwDJD137lwkciZROX/F4FRAfqsHrfprpR9ayZkFGPjjLLBUq5QBujteTqFU8csxFa0JtNCKxz/s5xgffjmmEpZdqTG7ROLAr+899CYsE6IlAwCCKi0P/n6epPojEiJjyEDCbiFx0PRxCVkednm08fCV7KhQMSvGUm+DYAUiMwHWMwGeLpMHUoFXeqoqJ/p3EQRthTkKABaDgARZVhyb+8P41Mf7Beyk1uL53ce4bEdxdf1NN2InczFRjQoh+C8Pf5MA8teFp55/GUUUIe3YwRn2u3jJPHKTLkDKQQKhUBpg3roMcHT+zAXG1ZQYenv2bD19xmpOwKXp1fQNrSpmRsui/OI8wsnnce8p4ub5hZABz3z3CQjeFDzKAWumo6DatDVMYA7KgaC9wnWvWXdTePL5Z7iHmRHAPoilhn7eM+ijgop59GcDa2dBtm7fvTdWYhcxzvrp1x0AMdWoUbbs3IKN1yzAgInhNPf3JsC1FpQemwHYbrv1NsjoNjzPz4T73/RA+Iu/+Ztw1733hFtWXA6f+vo5iMTMUJoHeYl6JZ9ryIVYNAdK8NEckYz0XIiH/bwfhBTV3zehAvmt3/utMJvw9RyCe8tQUbRgpTcHAK8PW6zFc2eHDhQGM7EcuQzQ18fc3gNxcpHcgDbGsUCH85n2V6q5tm7bDTFCJhNhsFOm5Uc7siaqug8fgVjHGqWeOfO2O28OtcyjX/vaY/QZbN9QDB49fij8yvvfwbx+KLz00rZoy/O//9tdsZ/+7VcgjCAOLlGJLyBlHkQa+Sz5ANyTS8nWAPf357zsCWEihO8oAddlgPrm5AjYPsWaZtDtXXfdFce8pPuaNasjoX3qxHHUH9UA3jXh8Pbt0SosHdC7B8WgFjcF3C8BJ8E3yXahlt0QyQPMH7Mg5PIACCuZ3xujzRm2WdqaAEB1ojI4fORYJG60kdJyJYWONMBrqPTR5sQK+0JAYudc7SO18BNc3rz15QjAOWYF8C6gUJEQMHxa0iMHkNlCAcf17NmzAHEPxYIBATNzRvRR3/zyZuZOlBq8Rw5gdIUkCASIc5be9PkoI8vIIFL1McpeoJ9x4XqSTR/vG+hmjWxjrZkRvwUT0yFLHIu2RXI+8L1PAe7q8T6xtDjOqWZbpaUxV8Z1HoARwLN6YXpoPUaAO9eRyzgZYB1P8X1Rug0Pj5K/sCtW1M+afR0Edl9Yc1dpePm57giuX2J/oM2WbXuRtcYiDpVlVlI7v0lED0AmGkyhMk/7PpVOFhRkoP7IYuxnTEgQICNYuV1hjs9g/I6akQAB0goJMcya0UaBh5X8z73YGWbPQ6mQXxpymKMbGTtNEIHzlszl+qaGqVOKCDRvDBNYry7RXrtRk4UJWJNuORkWsp6msleonlcNcZYeSnMh5yBf5kwjgB7CjsET+hhDHYwdichj5HacOdUWfundbwrlALgNWEXtIO/nQGtPWHnHveE7z74U86Xe8/Y3hbnTsOxqOx3yJkAKM/73Mp4aelJDQxt7nvlLI0EsQXCAYPZb77s3LF93Y2iqP4Nd1jeoep9N/yEHiD4WrQm5x00Ax9kAvheYVyyIqSEL7RSkVGLdQP0CUS7AbP90zjKvyqDnM8yXFh64PtofLeRwL1dK33X+z6HKOzOFfRDki/k5Vt738zrnea59QoJQJc8x5sXlixehvmqAFCUnBfu0QdpnhHsx0IsydGg0PPrE45GwsRjizW+4F3UXtnG8l/fwMvvRXuaDC1iPbd1/LAyl54RjDa2hB7KHywsPPvRAmD93IbZrbRSDPBn3v1Xsl+fOnQVRwPhjbZqFjaf3vbWtm88LeUJhSQftMyE/jaIKbEchPs20iXlXrrHMHQcPHoyFIT0QiFozlVdQhEOxxXR+t33nLub4urBs5ZKwjCKOUxBaddiZzqidhpKpKGYN9fH6V9hDmO1kYcJp+x/PX0rI+ATG2JbNL7E3wAKQdTEN0rsThc8l5tx8MptUgJy90EJI/UlURkP83Iz947SQyr5nhM/n3mE+Fqrt7M137tgerfbyJWRVqzBPa2PFYh1JTOczQflmrM0W8RzV2OfGrKRKSibHbAyz4VR1pLqPZ6zZN5740Pxw54f2xyIZ9yhRuUpbptC3zNOSAMllURBk90tlqOSG3xY5xX0u+4bySBwPUuDQHvulZwAtNLVozWM+OUvBgEVcKrcvMtdNNi+PM4B7v1mofh33ZgOqTmuHiDIX0P3sIJ+tHkXHPuZ9+6fEsCSuOL+5a7kQEB2oW7bv2kO7cAbRjpV9hG2UwtythVdGJIHJQrSIy30Nc7Eh435e92qSz8ksjfjJ4l4ocfCTAHFP6wSemCcT+yyzOZzPXT9iLhvrQNyz8XV1T0VbxtwMxpREWyROKMTxbCF54uvFIgD2vsnnXaUAriE64ntJPrifG3t/t2KRqHF/OPa+cf/ndScvPvER4vXHHJD498QHe4VqEOAfDYfGFB8LIT6u/YrUCG0kWeqzVP/7Wq4FoxS9TGD/F/eRzP1XYMxSRiVF8zkb5odffu8HWddRJ4+oHEQNHl8hQW5ceyhO/Pw91M/YJVylYPxQ33NdP7v/GSdAfnZtPf5O4y0w3gLjLfDTbIFxAuS1tuY4AfJaW/DHP///OALk4595aPRX3zM3/POX6wDH8fXngDAduxYDo4cJhRwGnMuvopRm7GvTYyepeJ0Tq9mbAXk8ZMyggsqKNIHjRg4VBmhXVHEwm1zJYWAvFXd4fVPlegFyRAJkzvyFMQNByx8zmSdwYMvCBkiwrxmg1qoyq9VHOeAYGJ4C0WH10ic/MDN84B/OxSvxUOVeVVDUA5CBh/kAVEqgBUr0xTfQ1oNRLwCkFa5Wburpq9/0BQ5nEhzdVt5yiLZ61y8JjFQOcv5ecmT27DnRI93DUjVAj3ZTiwl11PKkWIAcUKsOwFCSw0OQjxPM6UEtoEWWqhAv1IGbGQMj+6Nm3wNLDtesBZZba4EzK/kFvyRGmgAd/J2qDlUtEib639Yjq5cAOY7tRA3AmsH0/qxVlioXsyk8AB4lKHQ9lix1KDKmA9A3GfSODdAlyBKrilOpnq2proIMKg/PPfMMB+rTYeH8xWHJkpVY6bSHPfsPRLWKYc3FWEWsoPI7jUP0E4+9iDVXW/TlF1iuxOaliCrKRsDj555/NrzlLQ8Bpm6ifxQTAro82rscxiffz9hAf2lBAZEKWHH3PfdiOXUeEmBTePwv7ggf/PSZWLWmN/tZrnnRgutiiPXFxvOxytxq3wosS0oABa94eIaQskK6mH4yCcuCF59+nipE7FQAXjtQV+RQnWmFm3knqSpY9IzHfzkTsLyQvqE/9CHImZvWrsXKZ19YsWw51hs9EcSxMvoLX/hCuP/++2NF/WlsELKj0maEzyCQRwUvh/R8XkfbAh9vjowkyXmu18waD5vekx4IItUfejxPAXjIJ9TdMPohKoU3YYcjEUL8N+BdSVTdZOOJL5AZD8Vmfqi+8PPTX7RnGaT/WP2cz/VUcjBXuWT/t68IEuoBrmWD+R/mQai6sTLxPICryqrSSRWvqgDRokGC8xzVj4KSkmmSch7YJSYFpv389mkP82naxPD3JBniOPp+AiTpG61Fh4/1IKxqKek7HQ/2Y89LKEoSIac+LwIdjBkfO4S3s89PqISwF6PMr4Bsl/QU2htwIdvqcuaubsapVhcGFJfhQT5izgLX3gtAegJLqCkokvRJP0A/f+Nb3hJOYgOTZeYNoBQTQ7jMXDWM3dznvvT1sHDZqlBZMys8QrV6CufnNTesoLK1Fl9pFFUF2WEQMF9VwCA5Rpa09lJRO4giQhs054iXX34JcKUJ8qMG+53pkAyXsIWCBKaaesmyBdyrAUBtwuYFsJhDtdPKhny5wkH+xKl6ACAybADdN5AnchL7J61M7B+2g97rsyBmiyGVrRouYw4xBPsiIGwDc9EhiL55BBurDpDQLMZOSMXYZAJb9Q5/HcC9RMjLGzfGa7UvN5zHIgcA8fmXXgjXYYP4xtuLwiMvQSyVkYODDcv1i+bFMGIJEHMgsgGHh/D2SUvNIsi1DsLhLG22MvTSj3diq5gFWJ7BPbrvvrvDS899F/u5pvCOBx9gzD4ZlpFBlMvnS9F7nirkk1gsCR451iTaJfbugADphYzXquXyhMJQj5Iup2A03HzrTeQHtFA9vSPMmDUf8KkLsF+MJD08A8BbWFAabciWLF0AEFrAHHop/NZ//d2w4ba7wlQIpmO81+//0ozY7/7ya1ge0Z9dOxBehdwMLOUqirHrGiHjCHCNvIcyxnN5wUQIL8hH+sgXv/SlSBz99m//diQ7JeYMZbYK2cru1dh2nYFwlxQ+euRwWMJ9SGVcOhebDVUKaJlnZbCWdaqOGFN7du+KoOhEALkT3Lubblwbiesi7msjgeXFrCEDEKQSDUWQWH5gFXWptKFWkk0Ap1qlWG0/kfYrVBHJ67qeFqJuOQ5xbqj4qhtvDIcgqqtra8IzzP/rINfMBknYXjVHddYs7n0ThLNj3HE7iT7TzT06gppzsfkZ9DcJ6zmQFSnaRjFPbN66NeaFVRhSjRKihWtSNaq9ZSWV6heaz3HJAGUs/OZiaT3ofNVMX40V1oxRCZiVKJtOsK6pQslizldl53d2ljkHqLNY5xbekB/OH2EyYi5wvVcN2Q2wXMC8eObgEYDNymgDuAtA0vkwB7D9lvumhm8+fCLMmjkjqsi0wbK4o5nsB+UjVhALDFoN7bWY5aSi07VdpdRl+mVUgEB+ZDGXp0OApAyT08LYHWXvkYI9WRqED6Kh0AwRMQIJ0wX5uHe/OQwjtPNCxmVnyIY8b2UcdvLcnpFeAOUKsq+w35mM9dzpE4C10wCsd1J8gBomNTc8//KeUEUu0+wlsyHc8kIpKpDctMuhoog8HeYgQf42LByHUYmeO10fGurOhWLWkmLyfFIZhyP0mc17j4Xe0upw9CL5BmnZ3PtpYfLE7PCeB++E/ICMObQjBok/+eLW0DyYxfsthcToCLehauq6cJb8kmUhjT47Svs//p1H2dvUh/UbyMliHtCmUfuqTojkKewzBCnruZ5G+pIEVBWfJ85XMd8lka1SC7CvLZZrtSpLw7Wtgi/mnsRKc+Z974dkvKRIDiHiVagssuk/rjUx74D1oRWg2v4wxXWYa7iIfZpFFIP057yxrJjL7E+tvujpGqLqvyN8i8wnszdu37A+NKNULVQ9QH9OZT5tBuRuu9gVLvB9vgtiF9C+A0B1hDWmpDAl3HH7egqDUKqQubJz++5IXl5sR0VTmMd+qJx7NgGbQz4b4/Yc+7h++oxh5J3sQzvZU0+fNSOqfmsgR3eQ33HHHXcAqu+LBRenTtdFAtFKfdUEEteC6CrMVA5rY2ihyQCfbRTgt5a1TiVeJtc/yFhUZZbGPlEFSDr9dRAlSxrkqLkdhw/th5CYzh6AOQyWuoWspY6uPpSDqJrZ8x2nv2p1NsraU8caNEy/T2Gey4PoKGavlcec0khbaU8nwZqNdZR2iRlYg3Wb/6f6MBZvoNSQyGLeqUUp4p62nn23ePcIGTqD/N1cj372NSnaVDGeHv/jBeFPn8gJT1MEUIAdlhlJ9qEh1GtUelAAgAqEOSafF4nWdJIJvL7bBvcKkmXu/yUn/Z0Ek3OBilmtqxzPquhwl4u5Ke7J3LtZNKIST4VvJf12mD2GxS9mEqkAVulqjttC5m778ZFjrJWbtsQ8EAtf3N+rFte6bMeu3XHOuwABKPGbCTmiMi9N8pQ5+hJ9OZPCgQE+t+eFpN+yxTOp3DOLspxzbCetS81IjPsorjuq36O6A9vIuM9n3TW83D0YfTaf+X2QNcTH+ZWE8BPKNV8wERzvPtZzjXsp20QSwbHk38wNcWxGCmCsGCWp5vA14mvyOtfmfSSVIQk7MhUZr1hgJZ9z7V7Qc1uSAEmSJMlrTRIfScXH9x/VkwSIe1DZIC3IvEz3gujuIgGifa4Wkz2XUC1d7OVMS9ZQemF4y4PvCSkjOSjKURNeSdhgJcmOa4O9vxcA+EGiI9rNjhMgV/fq37/X//57Nv7/4y0w3gLjLTDeAolV+fvqAcab5SdsgXEC5CdssO97+P/fCY5Xa50fUIBs2vGR0bVU+P73/7UjBvDFyk78oq+nOjl9FGlx7pnQfHgw7Ny6KWzYcFvIqk5UHnWcQikyYzic2EygOJt/wyetLFL5YP7AwiXLOAA3Utl3IR4cWqhaLaXSrwVQcMWateEwoYxNVNB1UWk3ZVoth0s24oAUKkA6BA45dBga3IV9gVWpHgw+8f4Z4bc+1fxKSLKbX62vxirAPHBJKqicMBRcm4sOwBQzQCRKPIBboe7hwcOLahDtOiZh9yMAVQjoZLjgdcjgW/n3FJZdtVTiGv7tZ7NCWBuPaRzqDEo3sFK7ISe2kzzW0HOrxkRrrQzzEGMFqYcKK8oKUdNcAchP0cKJw66Au9fjIUTQS2/xGFjOYUQFiNWPMwFqPCwLCrVTUXgW2xMtnobZ9Bdg3eGhKXq789qqRbTFEXBT4bAOcL+B/y+0Mg1grkpg6NRxgErsQqjknoIFzyKqEZ/GjqEH0mDp4uWAcng8k0+h/Y5KlVRAhwKq1VcD+uJFEL7+5e8AegEEEGR7EeC3GusL2Anu9+LwpS99EUVKVaysshpTe52ZVAo+AXA8iXay+uxQ3XEO1EVUJS6LFgNfISfg4Bd/Kfz98xOoWDyJEqk6vPT8c+FO8kTMozkCgKrXvNXQPbxfIYfhUoCGPMCFasDqVkiVUsDfYyfORNucK4TEt9BOmVRHm1vTATCRxsGoCAWIYdn9fBvCK9B9ENBhGWSW1ZSSRHn0HQEVQ4yPAFha1a2CRYAuhoPz+fdTHWtF5wyqWs9DopVpc0V/WoAHeg8H3EasIDzQesjzcGYFot9WHM6oqQqVADhaQnQa4AqZ1djchq3SlBiGfh6rlDKUK1Yqq97Qysbjlq+nFZUEyDDXr/d9kdkwYzkd9h2BIg+1+qL38vxBVDESIPrr669tpskZDvtFAOk/TgESw34ZU4agtwPSStxY7e7Yilk8tI8zgP02SYB4EI3Vg2PVi4mqxcS3E06CxNDGIVHhF4ELDsJanSR9rJMH9aQ9Q1SLeNDlK2FJIyAAOJCJYiY+F4KRe9oL4FaIikklRiXV+5WoDKYC8DTUnaBiH9UPpFceJOgwAJj2Cvv2H4ogxcpVa7h/jZHsXIBdSj/AdzeZC3rHpwPI9dM3teh75DvPhHzArnvvfzA8v2lzaCLzowDQ8b57bqcNuCaDtSG5UgF1Rrln7ZCD2YCLuVibqawQ8LNCsYGw4EOHT0CkLOS+okpBCdROtfDcRddFW6B8LJcMNc8GlG2oOwsJ0sw9mIcd22nGGVXtvOaN628OzCYEmzeG7zz+eLQhmUmeiID3enIojjMH9dCmlYA5xKT+GgAAIABJREFUuYBoTZBiR5njVjMPGGjcDUDbTx8xK6SS6lSBh1n0Y22YJEqdMyWKLwtmUsndRVW7ZO37HpoZdp/G/x3y5NT+vaEHAuPmm9YAJGCzgQJHYGkC1kT9vShNOgbCixu3o/KqJei2happPhMV9iP0mlVrlnG/WvDyxw6O18+nAn3nppeZp27COuw8c08FyoaTcUzEkG+Izc0bXwqvv+d1vMeVCNal55WHTeQvzZhdFSZXQWzxKT77+S+Gm26+DcC/jOyB/ZH027fvUAz6fejBBwkYfgwCBGUavv/LFxEAPwFLR4C4xraecPoC2Sjdg+GTH14W+9offgYChGyWzNThUDuFzJJRiJ/iXMBXrbtKsNSqCq3kW1k1+5nPfCYCs3/w0b8mO+AEz0uPY8WAcDOdBOQazp2lOntSOKYdIevLHIj2HsZUB23uumFlcqw0hihwjqmgGlk7HMl7/eXXcu86qMoXhNP6z8p75+/T9BGJSO2jpgAu97DGum42YHmmCkjFQgFrTB592QprSRCr7/MYE8WQV447x7YKx+MoHtPod97/JdiNtanqZLwK0EqWab/oWKykIv0UGU45vGdtzDU5BBGrhSPWTQDPku+qYrQiK4ScOc/974IUVIkkeS/w2tLeFLOQnKMEOcuYu71fJ4+fiCo584/MfZkmScx8Eiv46V+X2AeYEVFeOjVMm8ccyNf+l7vx70flQ38tY06XKFJhZgj8YeZtbX8EZ/dBgKjGqoSYuf7W0vCpj22JGTrZ3Dv3OwKmWgqqKFE16lwWrf9UqNHGgvXxW2UJZE4ac0YGIHdWNiAnfSWVMTAKIJ3CZxpChZENOHcFAK4bgLmfzKiL7H12ksuhfdDsabOp5Cf8ms/ezt7ASN4LrlFY+NVOn0oxSSXFAwQmoy7NyysGnKbIoHp2eOyJ58MlgNM1628IFVPLUJ5cRgWZGy6cOR4WM4eMQER2QXCPQqC2Qwo2s0+YXFASmlABDEosUIRygiL9jlKItBHsMAHth8hDuP2WFeFt998aMgebQtowRR+oc3YfOBq2Hz6HVWkK6oP5Yc3KNWE2hQ5f//YjYcaKFaEW5edTTz3J/FlPEcZU1vLFjIsS1uCjYemypTFT7SDh5q4TQ9wP8260A43tzN+aUB1JyM2gkKZyWk1UPGzeuh2AuC/uHVUrOTm5TthH3c8IZJdRaFFD+PswQcbu4VRuqjbwJkk41lCgMgn1q3k03ssmihHK2BdplZrKa/VBAmShUvvmN74Vq/1/DeLyEmB3hmpjQORD27aGfO7xEdaITuaaxnbWr0Lm8grC2NkXZUBYF2cPoRhcDqHRBUlyiXFdRz/OJWulnnuVH+ZDDqdhT1Y6uYR1vZR5l/HC+lt35hx7WTJvGMvzAdOXLVsW7eXc80nEnEahM4X13P1oC3u1dj53BbaYkkMDrOVnWbvPsdfpwLbLPKT53INs9kJnThxB4EqYNgrIAtrIPUEH5L2km5ZtuRRrFGixxzisP3MyLJlXEyZAZPezN7fQpaO7n6GZHU5h3djPnNhGBhMoPfv0Xn4mVJsbkcYcMZ1rVCE1wj5D0tPPIumugnsAlYkEp2RNIkOtM6oEVOg4JjMYO95zid4O92a8nsqPS9zHLNaBx/5wfnjvJ5rCA2+4P3z0I3/GPSuNdk6SQL2qJZI2WOypJkNouT9O5G8k83pQO6uMZb71d1rbailocZb7MOdO59Ju9uC5hL6rUlCt20ofcB4uYs0340NVpTl0u/bsTmSDMI/MIefOvYn7dc8wu/Yeimoa+6bKEYPb7d/Ove7pVCFKeqiAmsBcZvGX5IfKph4VR+xFh1XTj6km3CNJhkiyOudo++Wck1B4KGd4Zf/k3nSE9V1iUNLC9SKhqqWwJ+YwjuUWud+KqtlrLKqSlEgsPIEw4H19P7+StlXO+fFn39n3HXtOUq2RDDdPWmQl1SdX93ljYepXlR3XKEeSB9MkYZXcHyZ/L/mx4H0vJ1Qhcj4/5CQrAWJfUN2csAdjPo5eYVe4D9rMUvhDwYuWeGxNWJsg/1NRop1rC7NnLAjveef7mQcpOENF/IryI/Fa8R0j12Sbx5b7vu/EBY2V6fyQq/tZ/GpcAfKzaOXx9xhvgfEWGG+Bn34LjBMgr7VNxwmQ19aC4wTI9+4sU3bs/uiogPE9t7kp/MGvka7J4ZGvfjEsRN5fhK98HtViQ2jei2qR9beXx8B0ZdeRaAB024g/8HL8kbXAMqC1BLXCRcAdD4HdgDTnkL/fsO4WArK3UTXHgZuKswVI9HsADzuonvQw1c5hohRlgweGDgFODijaa0iCfPIDs8Kv/M/THC6oiI+Hq4QMWh9gN9dlAO2SHYLpWkqdwiZgEQdOLUnc4Osz7Mb5WsDWTX81QL1VX1bRexC1mtggRMkRQ9FzuX4P4fqpL1i4IHqXz8L7PR5g2IQr/bcS0McJ7GtDpI1BMX7IWmhphSVpQO0b9hkZ8cB1xoBFDoUe9qxq9cBWTQhiMyC6BIiHY+2IYvU9G3NzU3bt3BsDcNMBD9t5fC4HwilU1iaCojPjoXoaqhFttQTaVQYcxZO7guuZxnvqGa3HfGmplbRptM3c8AwESC6VoqtXr6Vyrhdf+fPhEFW+hoUPUKE6AhG2EgUI8a/h4S88wmEzDyuG6zkwD4Vd+/eQUzAxBoZrKaEtz1wq0s+hitFep4L7v/H5F8IhKu1nEyTeAmA8D7KghHZ54oknwrf//NbwW/94NqwEWLGqcSvg3xT8/qejQGjDHieHdsnnkNzZ3ko2AtYRzReoosYyjTZcvfbG0EkAr9VgxwDmugCbDE8eoHK/mGBgiag6Pq++vSVFedyHnkjoCARqn5ROmxUDgFk5Ocy1L+a++vsvY8v1ZnzTzfnw3sd7CUhpQPxZrDDaaSMrINtRKmk340G3hr5mdsJZgG4Ppt4Lq/U8XGuXEIPh8fW/rqYylNKuAj315xqpGtxHWPU0QIGCWPmeRf+p1wMcIE0LuBiUHGX/GsFB9kWpf4jgXfFYds1kxorWDwLZmRy2VR5ofSEYYZ8sAGD0Gg0tTQfc+HEEiId+gcy5WLyp/pC4kaiz+tAQT8GLUfpiJgd/+77WcJIhjqdYPTimdvphBEgiONMAc/JYGKu+viBn0h4rEioc7P27Y1XQ1d8lLbAcp6m0k4RnDMUFWO/qaI32UUUoDGZjxTINy7QSsiaaztZBfBBWq78/oJ6gcxvz0LMvbg5zFy6la6SF6YD/2lNN5D5PZGyqbpg5A0IPELsX4MK8g68/guoDC5TrV90EkF8YTjfWo47aGd7/q+8lGwSipAnbFiqSR5k3BgGNmrG+Ki+ZRKYHIBwjxnlHK7pz586g1DobMvJQeVFNPHFyGd9UUxOifODwnvDgm98QWpvIYwDMusz7twIeX4eqoQdSYdeew/QH5iJUADffdlPYtmsbgNpZQKheALfF0YpkxZobwkl+Nwl7P0mPxSuwPWGMfPUb3wjr1t+CDzlzEBXOh/DiNw9mKgo95wjnOKt1nWt6GR9aAJk5MwSQYKW+t+ydb6gOjX3Twyh2XoVMsv/8sX8Iv/Yr74X8GIhgfC9tm0u1eX8P5ExjZ3gcsHYiAc/ZWMXlAPobpDuZOWr3nm3h5ptXEIzLPMiYG+UetgOMnYW4ufV19wDU9lKdOhCzLUqp4rRy95Mf/1h4x1sfjOCnwDGcBcqZfFSEWIn1doXjjO+9WMeYeZJDRbKkRysA4gQI9XnkFgwAsrW2NGDHNx/QmH4LwDlEVX5DS1fYf+xMOHymCWAZa7jCMmy6isJf/Upp+NBnUKld6Q81ECBpI1g5TmTuB8OvBEgbHbgCkVwF2fsl5m+u+9b1UQHhHH6cuUL/+Q7mXPM/TrP2aN9zEaCticKAcq3lsCQbpK9IKvhdw7ojyOuYNNdA0HAbtlCGO/vzvHnzr4JdYDxYI7UAvLZEW70y2igqE/g+hopnMqTWLjJJrDj2d6pAHPeCda5LVjrbHnNQdlxkjRHikXQ4Tx+V/JCoXUgGk7/TbkU1iL9rVhHCgK1innr5xU1h+VLWAq5l3949ZCHQz1x7IGQ7eJyhwRIQEhltAI5p5OK49mvBJ2lvcP2MWdMj6WHF8gUqqGuqa+Mcc+jQIebLkjh/XWaeqGItVA2QUGIMRXBy7Yby0H62jOKEE9EGL5uK6ivMiQalC4LGb+ZeX0/AtRPQO59+ETO0AOPnrcoLf/MX3w133nFbnIvi+gJwqqWgZKWfN0m+SoBEYJLPIs522aB2qum1PMogMFvATRusNEhWUNc4b4wwb5tTNkLmyWX2Np3srRpQFOzeeySsxDavAhLkInugMy0EcjdQMe+WS2Ufs1oRZFguZO68BfNin9hHv55cVY2qaxoh08x32HZNrq4gi2gq6/RF+lp5+O5jXw/33HVrtCsdVVGCEnOUfVSzxAfXUEhBQCvjqbHuchghZ3pTB+HbrcPYx01lDzIx3LlhdZg3CyD3ShfKpnYsI7FmfHlLmFKNnRO5F1euZGB3uRY7o6awj4yEEgpCZrN+Hz12ONqTtbahtpg+LSxbviQSIKtWr8Iq60C0DlKRo23Q4iVLI8AvqX6OMXPi+DEKByrIC5mEem1eOIU92OFjx1ExQcygnI3gMSRiDv1IkNr12nVpOjZTOUhrtMLyHh1DEeXc5T6wBQXRmtUrYyGJ+6seCMi9qEqm19YkrD/Zx11AXUGkdNj40stRdZFqRTx9pIuxma5CxAB4iIqj2IFqnXcRe6gcyI+h7IJAYjrg9UjY/MxT4fd/6xd43xLmqSayVPYyroqjUrSGtaOIXJYJECA5BNXXzDB/6GxUxOzCkvAcBRNZzE9ve/s7oqL3BBZ5FudYUHOEuUOQ3YF1FjJ4AmN2as10ilAEzgeirdgmrDgH6bMzUZDcctNadmOXw+PfZn4nk0ULyHwKTCTyVKGlsr6VQShPSMti/w0Rx34jjz5bg81aN3NIFvu9DAi2TRu3QtjkI1zMDPWNbaGDPttNNcYA6sNe9hCXWJ9b+WwLyYJyH+M6q4KiDkJxFoVCEp3HTtVFG76EM9GEqIDVDlNw2v309FqKiJjP+rm34tuZFJoMQQJ0QrBv/Osbwv1/eRjyJje8793vDh/9049EwrjQjECzR1ifh7S6VA1rJh5jIBZR0FfcY7knsPjD/YQkrAVQUVlKv3PeaoU0laCVBOmn2CqdQoIhzhr2Kfcz5h5p8aei0gIic/62bNkCkUzOHwrrm8ix6oAUtQDq5Kkz7DFNYWdeYW6bTz6c/Vtr2DoULv4rSeLZIZ/1qKCoJGbdSGplM+7duA1hb8dpJc73ib3SGNnBfVdhK/Eh0H/17zSp85Cf06zDXPZGFka5x0yqZz0fuI+SmPV3MTh97LWSeygJKX/fT+FIVJOMkR/+3SB091ju8ZKvGcmOMRXI1bLVsXwOXytSBBa5eL1Ojnz5nklrrGvzQQ58avWrntoXvJecj7G9Y+LFf/Ap7juHLaqJKh+LYsYyR1jXC8joKi7OZ59VR/EAe0rmYFW4nBLZb5NXhurtdz74YTKaJpEFyL0Ya+Or/7rgxd/5rx8+SYB8b+bHDyNmXvXD/dQeME6A/NSacvyFxltgvAXGW+Bn2gLjBMhrbe5xAuS1teA4AfJ9BMhXv/be0cLScpQX+OOzST9y+GBUBRTnZYaqcoCq3g5yNzoB+2uxeEHCT8VYJzYY5mFo0VHG4cHqqiGAS0PBrTidR1hiDweflzZuYqONYgKAw0OAFj/T52A/hfWVh95THMwbCApdDvDeByh1DgujEmw2mgH2W6mUKwCYLAUM115A+wur/Xq6B8I//fbs8MFPXoiHHsFQD5FegwehXIAfJfraSV3AysVD9xmq8KxqN+dBMsLDi2Gf2pZYweVB2wPFiRMnY8VVKYdlK+cFmbQYEkQ2EFqLhxQQv1wAEwHfiVSqaRdSCqjlZ9duJfr4UtlpxeiwBws26352D4BaC1kBpm2UVlxaXRVaHYnlhhkgfg4Bsx34xVtlZf5KFYdn29avNgENrZLYrO+lEtvqWA9HZbRROSB4G8DbNqoY773n7ggADVCl3IrtjVW6jRAqC7D+8pBstWzlFB/fFG2hPFAJ1Ny6/vawiaDhqVPxrMdjvp7Dez+ZCoUleQR/3kAVdgZk2Hc54A6HW267NVwkl+MUlY9N3Kscrj0LwCNZwT8X6zBtPKq4nw9/8UvhMBYga9beQLDqSYDLS2RxLIyg1Kd/Z1H47BaQGU7PhZARD0M+vOMtD3IfM8OzTz4BcVEQZgJiSFKAQEFUdOHNXxRqARjNJOimXb2HXdgOHQX0EXjtwuM/rxhlDockQ9mtEJ5E1aMEQg8H83IO0U30DUN8VYeYL6CNktWiJwQxIZCmoeaRCFDW7+H1HKH0JRMnQX5wLwnPPgwYVI6ixr48qG0Hh/ZsLdh4fe/5MORQJMwA/eyXKnQKAOtKAQBTBIRRQ2nPYq6I1l0ZWXlUREKUAMacQTWlFVYu/UMNhATbMAdNw3qHBiAjAKEFU1vow1YySgbMpVLRPtoHyJAeATvsPvjZvpjBmBAI9TX045cATPhnJw6xjo0/endF+O+fa7zqwb8UZYy2HH4VAcRKymn7Iynj9SQ9qK96TI8pPuyPWVjL+XsJDr8ShIf/z7UBbAlcOHKv/buP8/9/9AQ9NnExJiU6BT8NtrXUT2sU7Zmm0C9KyZooBAAbAhw3z6ENIiRbCz36+HYCYZs6+6P9kZWZQ4AF5v6U4ikvuG92CBAAdjJUEVo1jVf8HgK5DcOdigWWlk4rCMDtIXz7a1/5QvjAr/wiBHBLmAgJecXKf8i+ISyrMgCdVEv1AnQKdk/gWtuwuNIPvqUDNUgrFbK0ySgAYm4J1d54699x5y1h3Y2rQn93G7ZJx8i+waqB1zh//iL9aGJ44aXt3LtBSL/l2AtVkI9wJuzZdwBQdxQFXXWopZravI98QNRCvr+JRc0c7KV2EQg8B+LxLGPZzAhJnUEAoMoxtZrWGfqgO7epAqihst8+2wbhuGvnNnzf54a33VsV6trKwzDgWjXzk6qaFsgax2M5qqYrEG/9qKKyswrIdNhL1kY9ZEIZRPetEUDbxHw2A0uYo8cPhvW3rESNlRHKIK+GGRej3PPDfI4CQOrZC5YQXE+fAWDqIoS3HkLnq6jK/vzPPkx4MUTu8dNh085j4YG3vjNWV+/cu4O5pxk1TVV4+rnnwn/51feHx77zVLRVeufb3xa+89gjrBet4W0EPY9CmvYAZLmGTb5ucfgfH/3L0HslPSxduyHshQjZc/hUmDZjVvifvzk1/PY/NMTw86mTIcbyuEfpVwD+yF2QjMS7JQNl1QsvvEBex87w0T/7SBx/mVRj7wNwXUhYrmTSof37Y0W6Ie7O8ZKTBvPmMzYuMJdowbh+w4awDbBtAUDas88+G+6683VRidjJmuN84xgxa8rAXgEqVUy5gKsSt6rOtJDKAvDrp+pfoM0sqpOAkRlaSTov0fYT6ROG/J4G/LWIwDF4Ezk3rkcSIxOZR3Zz3S9h0/aud70TwtMMmDrWqCpsIWvjGuuXYOKF840Ay73h3re9PWx7mnZmXZnK+mQf8nEvvvRS/J0V7qe1vGH+PQ8wPQ/LS62NcGsH5A4UG0yDlD9C+1RzXyQzsTxjnGx8aWP8vBYNaEV5gXW8isdIhmirNWU6VlIvk0sB2X4Ior2b4ohKxsIAwL/WhmZfSURZSCCY7Ov6OadCMjUwXthihOmL08Of/clXw+vJtslh/dBKsJX3cf4cgcCVFJH0ds4vYN6TOEwqQARVcUGKxGEac45uM9pgZacBnDF/jKIA0QKLC0bqAFAKadHC3G7b7z9wLLztvtvDaONpiFIA5Avt4ULHFXI2AgHbvE4hdCmgtGD3TPZW/ZCLBj/3QIialzCP6vT5SxZhece6Pmx+RgGfH1VtaQFkbVu4kQKFSyizerFDukzbNZ88HXp571msh+ext+zv6AsN/Wnh8YbL4WzvaLh93bJw3cyKcPLEnrB+/RruCRlYI/3h8Ue/jaqyJbzjoTeiGkUZRqbRmhs3hOc37gwD3M8+5rJeFC8FjN8bblzDPo95kmvNgbjJY/1WPSaIPI2+b4GGa9INFCpIqqkc2IKia8P69XHNzEeZoP3pQfYafcxJZl/lQ4wdgQxZRS5THfs2Fa5mMHRAxOdSsFGNAuQS5I82cBa+ONYkQSwg0QrI/ugak8Z4ZJGKQdzuhQTAVQU0cD0337QuKpAstshmLVxD28bVkAIYLgQSqRWyDUvJKwDd7HkOQLw2QWhXTp0Upk1MCeuZpyWGdu06zD6MjBAI1EUoWmfMngnZ20/WUhXzMgoKrrOAwots5lYzfzqZ09ZS/GOweWK9gzADrHUvOa2mJmalOcebmdJM8UwOJIAqmRP0H+35vk3RTRb769n01dfffVf47D99MtyydmWoYQwMcR/cD7lXfOmFF2Mu2ixCzfsgNMwSOXToKAUpq7D2GwltTWSm0NeycgpR3uzGnraM9QgCFwusNubfPpbAgxQvlVZODRMgUS9CgGjf5V7ajK1+lYS8j9ZcWpiloogYYv+m1V3MzIm78vhPxJITxRAGX8sRQqIzrr78exQa8HX7h3ei2imJ2YMpjL/7IMJ3b98R1RoSJVo4tkJmlaEq05Kqmr2uygvbzP27BFn92TOxwGQ64zwWTkiC8XqC8xKJ0T6Wr2EKQtLT85g3q1GC7osE+w0o7NyPuG+rg5xrZk+aTt9xvtP6z9wTFW3OwRIgOMwx51THeUFSqpA+LGmr+qWdazYHRaCeso2r7SA/EIkONVGcHyyi0tJXi6+EegJywkKaaF+FymFsfyUpc9Uyw4w//pqqCjb+/hV1rc2s8u2KSibOMVebfuzJyWDxeAOi1WiCXYivcY1KI76O9mJcQ5LMSD4uaaMV1erO5TG3JPG4JAHi85Mh6ZIk+z+5Kr7P/Pdtjv/6YZLB9Ylf/OCX199H2yYzSZJEjwRPpCK4/izU9d5LC4MsNpMoz6PoJQM13q7d28I88ndSsbs7xN4tOx3iP7sY9WV5ePfb388eJh/bXCz6IPcGIQULIKpaWCvLOafYN5PFNj9AgCR5kR914WO/f60AzbUvf9WGLLkIO64SBgyJezz2+2v3zNe+/w/7e3Lf/qOe/yof71X//NP8/K/6ZuMPGG+B8RYYb4GfmxYYJ0Be7Va91vXjh62Fr/U1r1lx3YC48r7ax/gRf0+oVf89LTTHCY6f7N6kbNr4B6M9gKJNVEdP4mCh/Y+hwgM9nWERqo/JgN8Dl9oBi6284gBDlX3d6bMAZQQ/sykVuNCKQJDH6m1zQGYBfmsXtY+qf6uZiqiEcrNfyiaznENVG4eFbz76ePj/2HsP8DzT+kr/Ua+WZEmWLVkusuTeuz3j6X2AYYYZSgpkYUMLZJNdskuShWWzm7AbCH9SgZBKC2UgDAzT8BRPs8dl3Issy0XNsprVqyVr7/v5JI+HABP+k71C9pIS4bH16fve93mfes75nXOBA/ZMgtIPY3tSXrkIq5kSSpzZ1ALCtHgdAIvTORz1YH+hXY72LJ0X+8Pnfm1OeN+fnonWBio2JQ4S9iOosDkE20VV/QnyumP0kGkOiEGHYxzS3OR7rdqYGFSuVZWVHqdQTk/jcKatlfkU2pN4KPEetVzwnlSxqtFyUAmyqLiPh5aoXjeMjwwAD+dsTuMmXi9jDidRyajaFPsmqzcEZjaQkXFg/4FYoaJlSjcAXSLIcTxagqhe9ODoIcPDnoD2eTIj9DPvhURQ6ahH8YKqBRG48kAt2WN7GORayj31YTnRxvNZjN+2FhyGgc4A8FVB2t7RAllyR7RxOUBWyxnAsxKsHm668VZyC14EpGvivlDXQoSVY9kzBwXwX/7Z3wLml4TbIVkaAY4eAQgrobKkl88WrJdMEhCbCfCm7VU971lGBcU5VN4GLHdi1ZHLz//ut9fESeLT3wVg4v4WAHQ1U80xZoA9ir0zqESLUCBLfGgdo40Qei8qVQS7AU4AWVZw0Dm4b08ohXg6xeG0B9ApFbVmNwRNHmRFOvdrCLltWEDIqapEwzyzsNPKpn+kRfKD8F5ApnT+ex6E0ovPPRvuu/fNKDkBTFDzCSi0Yykxg/vR4qCI9mnEnqgRAHMcIFSywoolVfgF3K9qZbM7fBaCylYjDfAZhdxDDuOqGGJRK5tyDuHaVHUS9lwLcaNS2qOnJKFBxsn0KwkL80CS6eOSafZ1gdwCiLRiCJVmVIr2QZ+xVSDasmmBZT/UQkhF5kXs21SE5wCcmBdh5o4EiAfR6NnMZ0wSIJ/8kqRiwqN55YrlKLwPxbEiASIApV2O7WdlzWTVxuSEG5WLEySIYyZh7TBpYZWwWrAtUgELJ0NOrZry60qeyATR909Xj4Q6z69kntMrBIiHflS6gJAzDYIlHLuS/KI8qxjMuaHP9JN5E/Nf+KULVGc8+PCTYcX6TVGdabi9Kk4JkEX44VtZlAahMsxckUYbSTj2YAnyzLO7IGNLQh4kVxLP9Cbs2f70jz+FDdYtzIsG8mL/BHCCJX/o60D9mY4CHluUIZ7jOGDMCPNSD2ShoHRSRj5VCxC/2P+NQ0otgJw4UVuNrV0x1ibrqB7JwSbK+XZW2EUI+qaN16F2bwrHj5+FxGgIN9y0BbuZYqo/BsjLqKP64QRVH+QEzSwLq8ixucTzKWSebCDToKm1OVoIOmcVMqZ83v1YuxRBDrbzPLXwE2jWOkq19kXa6sYbbwhHjh4C3CfoFsW1bfPGGwvCl759HJB1U5hh1hLgUgcB8EVzUFaSR6JRWz7WOt3NhMcTPP6FL34pvPPffYD7OhvaGRvapzz+1HZU4qsA+ytoW67HZ8JYz2TeboboGMZubIy5s3LJStSa5Nqw0ZA8+Is/+Wz4zB9+EgIvKezduTctCmI+AAAgAElEQVQ8u/tYKK9YAiF7QziBnd+Fi00olntRxVcCUFbwO8zzVJ5kMsf+4PsPhrfcextVdbOwLiIzBsCEyTfsffaFcISckq033xVePHACYDcTYmwgdGAT84WPLwt/8FXA2oEuKubIECmgoqqjGTKkiAqueSETqy8zT97/vveFewDRzRA4B8k6CgC+AVubESuBeN7HUe+vxRbQXjvIv6mAX0Vf60ad3Yh62rF65x23X/Fcdx0wlFwLSa2hJHWPn6iO9ioCZALIep1XzFXN2hYthdKZw7SHc1ye4LXrWU+0dTPb6hQAeDfApWuxa1c1hO0alPiO11VU77UC6Elwar9zgCwQ+8gbmNMPAwz2c/2+TjujFgD1JVR51ECS1NZgUVixkLmnGMX68bhmzmRud+yfhWgUPNy8ZUu08LHarBxlu0rxRdi0aWl1DqCynxyWUnKnBDgFIHNRTddwbRIX2oTZJ92HXKDiLo12OAYZ8Z5fvy6O/a7W2aEGdf4i/PcVOTTTx61SSY0VAVSDAABHKxzeyyoN9wKCn2Zo2b7X3L0gfPcbR+gCWOaxbq6gQsgAdC0zfV6bqJpyDW7n+p2TXLu1IozrvXWEgGbQr3GvkcKckwqYaRWlNlgphlnznJMgJDtoe8fYMOuHlUgPP/wDSPfSsISKi/yehtAmUT2SHHqG0gCah8laSAo9I+nhXDPEQvG0UF5VRX9sDy3dzBesd3kzsE4jE8u9UDeVHoqfHdcGKpfTty+TIXT7TduYe5pDGgD1gWd3hBLucTrAdBGWPxfIumnku74/LTx0ZjgMQlSurqSK9HIve6BWqsfWhxuwe2yieuQbX/8q7zMQPvv7HwnnWIOrqwHCSyGQOi+FNsDxdiyYjpw4Fioq51OpsjTczFw4QA5THRVu69avDbv37sYuE6Cd+eTll1+GwG0K9913b6zgeeKxx5inCyFxrwmtzS3YPPVA2pZQCdDHfq8T0QtrFddtZeWKlatiPoNEhs/TMaTVYTYVc67bVvxGRTzzsRU8EiHaxkmE+HozQVyDrEr0GhSxaE23mjEJO0CV1kXIvJ7w5COPhHUQTqsAz5MgYWGWIcDHWO+wqKQi4iTk9zmC5ceoligrLwnZ4+3hzXfdSl/vpXrzGEsh4hna+LKVZRDD2VhmTZ+RhwWW4p1Cxm9OeAwhx733P8A1ae/aF4PhFYqYbyTJqM1mFYHaZs3VQXyaAZLLmtvMGrFi9RqsKxujpRiNEYUdzfT9tSuXhSoqb3LIJkpi3cqBkOtjjZEE/M63v0PbnQ8333IHlp9jjCes61grNq2DYO5pAYO3R2PTyj0dOHSc/QVrzjB7DVTz1eTH4HAaWhEApDI2M7mWbuaDZsZ2aenM2PYGjGtP5XsksQdKgtW8pEiD8eHedCItIlaReWiYJEBixSh74yc+uS7c8d+oHIbEy6IqJYd+nMzeoAfb2Vshp7KsKGWe/hrCGbNHzkkAM9flsK/NZ/2RMPbLPbyWtRICinWsUJkDGG5FhMIQtyr+XPLZ12ppmZubCIB3XjCEXgHEefq9e+DTECBWhUjQSBZ7PjAzw0wgXy/JMYhgpRDBmPsxrXFTfCaefdjLdbHWJcgP90iJLA5bw3NDBK6Zo+i1iTO0P5uocoivdz/GPrjmU1hkXvVV+VtHE7/vu/JnNAOVBJn45Zitxr+ZvSEBMlnZEfH6icqMSHRMvKf7vkjE+DXx88kLmSRErs74mCRIJvd2VolM/p5rhK+d/NL61mdx5Aub4j+tet/uK3vCV6pJfjoAMPk5icB3xjT35HeqVdU8+zSeU0s8S1HJw2Z2BmdKfyeTPVjLBW002asyrhzb4zoV+LwDFYFUs+VlloaPfPiTEKjspZkbrZLyvDZmPhR9fRDyM9F+P6YCJDZErBF51fP50b/8y4EtP47gmCJAfmrjT/1wqgWmWmCqBX5uW2CKAHmtR/N6188pAuRnIwBe63n8W/v5z0oAJdUe//R4K4r2OoN32ehbBj4OCNhQdxpAeCagD0p1gqSzAZTSLKuGQDh18lQERWNgLodU1axVHNotS+/k8GoooACOYM4IBwkBWUmGlavXxkNvP6GQVn906Y+NSvIl/LErlq7EAmsozMSapZ1DyEWDCrG2yUFV6AFb/ZSAS3//aLQH+Zv/WBU+8Gdnonorl0OKwMcIgEfC3xdFKrtV8zRU8asIlCyx+qMT9Z22I1aA2Fgejv27ZxFL7gWHS7GR8fCuNUH090WRmzgvXI6WOT0Azv6uodczUd1quWJFQyPWBaMcAHo40Et6jHD4FqiyKkQLpWQO6RIgF7HkMXQxHjwklTjcG8q6b+8eyImieIA7gpf6CqxKPJhV4htvG6scHKDNBOLN/zC0thyl7mL8oJ98cns88BmQ6CG4g4Nflt7v3Lvhlau5vlqUlQNcWy/KWf3GZxrKjXJqD1Uj81HY7tq5m7DHteHGG27GBuobtBcBpLNnRZClG2X6Uqp30pOzed1egIviqDh//KknyTEgFB7Fsx7eqvY8MJbws5kAq97HSmxcztNP6vBV/sYnr41t+Vc7UC7zeiuIDqKk9nmtwYKqiYNsKWD+sUMHw23YyxzgOZQRYp3JvQyhvC8rK8LGixBb7KSq5mGzw/09j/J4GBIvCeX9KIrNi4DWmROWONpyeehTfT0AmZLEsxCIr8LeoI9+fb4eGzION6lIexdjYZFJP5lLhc5+PnflilUxx8FQe4NWPdzPo520OZBcsfrjCJZCJwEXslBrzkFpjRwyAma2nfYKkgsqxPPox2BmBClrTUYALe+jSrMBGyzBSg/l2khYodGFtZFAUC+KtBH6k17+0RaB/+0DHF+E3dYkAaL9nECxzzyqzDkYXkB1bf6Hiv9YjWReByBqK+MmE3X8JAEyqdizPT7278rCH/w9tmsTB0BtfSRABGqsUJIE9LnGAMoJO4Wrqz8SRAqE34QVlofWydyPSdVZCoAhx83Yp7UwcIz4lcgdSdhfvfJ19UT+CgFC7Hl8iRUgZqGMA9xmQKoUAaaU8G0lSCHZINl8Vj02OZn8WQJZpMJU+HLP4dpwthF1J59tKOl1N1zPe12OKtppgEhWjiRBnGTQTwawzBgeHkf9/BLgID7Sy+kPjJ9V61ajOj1JH8eKqaocSxZABfpZO3NoMb77mUmoMHmevZCoyYzxTiyLxiFqBFbnzKsMdU2tYS/A0wUq6VZu2EyfxXu9u41qrxnhngfeELoaz8TqlgFIjsLps8JBLLBaAfatkFmwYDYEYjaEVgGgU3J48pnnKTbJDG0QaRUAzWYnzUAxnQYgsAcSI4M/z+OFX4U6eZT2nYFdi0HJiwD9ztY1hLn02a8y1h9421v5+zn6+CjZSDUJSwnA4QWMs00rLoXTTdPDSy88H+67487QT+ZQVib2chA3KxZXxmcwZmURtjHDwwDPl1LCt77zg7CEio5R+ko9oPxibH327tsZ7n/LHQAT/dhSMC/q1Q94yYOgGmSY+YEQZ+zrKqsWR/W+RMJjP3govPM9vxJaqYpph1z63mMvoFYuDIuXraInEHxfkk2eQW/YesM28ieOMX8yPskQ6QU8LsxPx+pmc+ghMyUTKyBovzBCmzZCIndiZXL6fEfY8dKhsHLTtjCCD34t8/fnf29t+OyDw6GZfIMS1PVVFRDPPJsywMzpEI+VEJet3M9nP/NH4f777sOmbEEcz4YQ92Ppkklf3ksQ+FrJBvqpgOxxLAgVDGg10gjZY2WeY/WarVsimH4UAPQS43Q9RMPBAwfieiSZehr1+iBVYVYQOg4lJgux1CsE9D8NWV/JPJBGn3V9yqUdJex9X4mPeXPnx7V4+/Yno9p9EXkYVVg2PoPK/H7s/bR08f1dhw4fPRLXjrlUZuwnhN338Vp0OtGmx6oO1zoJyxyIPedE1zQzs5x/nO8kUbRMXIwtjvY9rqU9fIb3Uo862z3BHta3VauXx8+ySmOM91sBaVcPyVHM/VqJUgEg2UzlVB+A4wBt8oZfWBqe+H4DFoxbooiiDpLEsGJD2mu4NisOiqn0ikIBiGXnWy13DGhPZb8i2SpI98gPfhDe8YEbw+4drZB/nWE95I4iCe0VG1mXYj4Fz0VbQecjAXMBNi2JBDudn9KYU71m19QUK0AgXmIWCJVTaaqbAWD5pTDSBvHB7wqO1h45FvNH1m/cFNIGUPW312Cb18geYIw2gvxrJ4w4tzw8v6eBvVAI8xfPC6PunXo7w2DSpdDLWBlgP7Zi3VJCyNcy75wN25/ahb1cUthCBUYkQWaXhG1b1mIh1xrSh/vCc498P9zM88tC5T/e3Ba6sduqRWRSe3EsbG/AgrOoNBSl9TPfadtJX0HZf/v97wjdPLM/+P1PhXe9/c6wfuHsMNR9MTy5fUdYsmYzIeDZ4ZGnn4dsLQlnWTOvu34bWR0Qx0sWYru2j33NNIiNLQDqB8IddwO8M7fu2rmTPeD5cAdEXzFz0kuIC6zmtH/VQggakj4LQUwahEALa6rVLx1YlpUiqJgxYT1qNeV0+llUjms1hiWnFpk+A1FlxQD+9yUEMhms3RIbZXyWCn7XIquJDrM30d60HIHDMuyjkrRMjWL45NDEGGiA6ElBXLKMqjgt9PqZh+rqzpPN0he6qQIZwiKqmT1Fw/lzIW1kIPzexz5Ej6dC9emdXLOgNtdCn8nDWjSD6raW9uYwb0EZ91YS7dhmsJ8RvN3x7PPYiSZBSi6JAvNaLPK2YBlmpYyZc3Npm+epStE2djr7ovOMg3HG2eKly8N+yEr3Bla4bt++PZIfv/GeD4ZHnvgWApGcsIW+0dF2IQLkR48ei9k7Zpa1s8YUTMdSlDnVCtKmc9VhFvs+xTQFCFmqT55hHUmJIegzSueE09ifupYM0d/bWevmLKg08IsqlNPxGeRbxczanqhecEci/c0Y4fUKLqxeuLIvmCBAIoBvJhrX9r2PLQ33/++aCMLnUa1pDl0SayNqqtDAs9hA9fhCxu8C7L8+/ek/gmjMgJiGxOc95vLv7u+tynBPoahIYkLCwv2xVRqKnCTAJDfcr0gcWwXin4pNxrH6MsNNMckGxoiVBWchJH1Ozp1WXRgu7pxnNYt5Nt6PhKjzwADPIAVyxv2VVSD9zM8SWinM42YdxnaZIEEmxSSToH48Q6gAZF6dDN6u/qOEEGjyq+I3Xo5zjvOrv3/q0wmyZ8FHDkdyQWLXfj9ZARKFKL6vn8vPJ4PVfxIBoihsMoQ8Xo+VHPw5WeERCY6Jr+q/SBAZSz54FZHh3mvC6ir+kOc9CVqc+MuE1dWK9+9OWHnF802iP8TvSPi4k321v9WVaqGJ67C/uEj4O76PVcXOAz6DTuakMs5n/ZBZElobySdy/ZKoXw5J/PK+XTEvsBwSPTs9mz0KxBglTeWzmFcH0sPHfuuPsH8c4L0gwbWdZZzk5uTHvjzE+1k9PUWAvKpL/kx/eb0A1s/0YVMvnmqBqRaYaoF/My0wRYC81qN6vevHFAEyRYC8Vh+7+udJB3b+7ngaavGLWMJ0sdlXeTO7DFAf9XAWh/tKALBMDvtR6Qg50EulSAdlxx4cSgDbBLXdpC4BUGujbD+RaaEXO9kKvEZQUyWflSFbr9kGCIvPNIeyyyhpW/nziR0vYv2QFy4BUGkBkQyA283BYgRwzIBEFYBDKPRVeEpspGfkAU41R1D5Kx9dHj78+bpIfgg0qYBSsZ8NCeDfrfowI8TKEMGikyhNVWKZP6Gd1jFUdR6SVH1pJ6Jtl/9dAShoQPosVJuqa1XRqyQ0b8Oy+BaqCiIYzP2pEhVwUl1r5ocHFytAtCXRX98wdBW5Zinoa+29zKSaRkBLv2LDHD24eL0Glg9xDdp5zQR0V9UokG6mhsG4iyAgLgICnkc96bX0A+gb0liMIvz7BJRacbAI4FrlseDDePyMTAIzl0bVcRMAnxZhWk3NLp/FIRjfcMCVo0cOhzff8+bwd3/7pXD7bXdBvKwKD333oWg7NhdFfXl8bWcMTF60YGn49nceimTAWkCdb/O6LJ53G2CbwJf2Kx4CtQmxfF3w3IPzeQ6nX/74+vCxr3RECwOJj5e4xtX4ib+AYtVr2rZ1a3iKcFVDqVVx3XH7bYCJu6MV2LBWJCnkWoz0U4lSEgpzs8JMLNKGqSgxY+EIymDJiIXLVkdiLYnDTxokhSSUodkqwq1Y8vpiRQiATTKAymHAm2LCS3MBkqqoAliKurgREkZAsp3nqVLM6ibDO/Pz81CoLwon8KqfRgVBM6rVftSiggb+t9Ub8wAMFNZZoSMA42FPizFJOkmWfKx1ZgLSW3Jvv6kDhO5EbZlOBcgICsp83tcKKf3QuwAQe+hL6fpax2oKDo+ABVYHmAFiX7EfmzNRwLV5QDRMWdJDRaJVIFq59AKAas/gO1hpcjUBEj2gOWBeTYD4vAyFF7i13/ss7a+CAhIg+uJPfl19uPffBB9UnF+C+NQKSxLEceLrMlB7qmLXnsJxEokRgSjezyDQyTyQxHu/QnrE/544JaeMMxf408SpP9qbpaBKnQ6xWMh3Mc91ZvF0wOrssB9ibxaKYyuJ0gBHpxfPQsnaG46gat6972VAm7GwATX8dQCJyYyD5vrToYT3yOcAPcb49ZB8quZcBE12QIIUl83BFx4lISHSS5dUAFbvCr/yzreGiy2N4TSK+PUrV4Nt0DaQxEhFCSiu55kTPEy4usHGBgA7/gaGxsifqAu7qD7ILZ4dVq7fQAVVLxYfHeHWm7cAUOVT/cY18Ox3vbiH6h6J2JLwCGrlLZvNL/FeAMmKZoW9+4/S/86Hc4Rf9/Lc123aDDEJIIwnfAdEaxJ/XkIhnEn/TgfwKwC8uWnb9VHZ/gJj62h1TbRcWc/v7d23DwIT4gYg/wLq+t96P2ppvk7VF0b7Gu3zOph7l2Nn9eQTD4cNa1fSjwsiIOP98qHMOanMFWPh8R8+C7BbwDjMiLk2GiDVNZyOBMgoFRuzqCy5DGippYegcgpgRD9z2779WEdVVIV5kKbHdr0YKueVQ0C08zywX6RK4yvfeISKkrUQUlYPlmFhtTKUzC1GTa8t3Wneizka25e83DQqdK5nvFzke5Cg+lHeYyz0QPafo73asXI6h83NzW94S+iC5DoAQHyQ+eNvPnNj+J9/hRUOYzUJsGoWljv5kEFmCI1itbSC+fU73/xmDNl+y5vvCbfdekvM5Th76iQ5WUtiaHsB86H5UxmM4WfIP1qNxY6g2gDjsJpspcusbVZsVUA+XKDK7hxgsFUKywD2LjLnSCS4dgiyGVivHaFrkdV1okirmN+3o6ZfBvHtmGont2EJv9vHfC3gFIE/5pAG1uYaxApzAHYV/Raxpjy14znIrrfF9W1ys6hnv7YvxfSbE2RIOXav3bYtVrHpoS/BMpfqlxxUsucIXx9lbpHA7eN+tI5xjWzAUnA6vy8BUoQwwiwwldXXXX99nO+dz77/ve+SAXMdcyE2lfysmfwPbRk7uEdtjmrJMbH6xNBnX7/5rrLwF59+MlbBvfGeexEmlIYLqLStfCygvWpo83ZU8zOZDyfJf+erUghz7QENxPYZCLz9AGunX/jgjWH/CxfJ/qmMa5K5H/rFO4+0kEVj1aRz3GQwfQ97IrNTVAg7p0umjAAcCyImE8giCZLmvshcKcZJGuNgiPk3k6rSIUjxca57x9PPhMUQkwsgn4ZazoXkpqOMQyo8D1KhgxNSMRWFKWlF4fNfPBIWr0JxD+F5FuV/q/Zw2DK2oCqvI7x8Ntz61mvXMO8sjIHbLVSqDDEnz2RtXrxoAQRkT7j7TbeHloO7Q1f9mbB49Sok8oCExxA90NcvNLaGMx2XwpO1VLJit1iccSmsXVEJKdvM3is5VK7ZRDXasvDNb/5DWL5wXlhdVUY+xuXw1JPPhOVrN4fv/PCFsADS0ZB4q4WqIE203mwGeKyBMH3vB94XK3WbmhuxFbqGPcAlhAnPso+kKmgTwekV8yMI7X7EnBjziAbNYmCNSgdAlpCW9D9X34hN1PVx3/gSRKITfxSiQPBd7GiDbEpm/ccCyb0G+ykJkG4IWTOeFAHUnTkL0aFt6AgVBlSKMv/sZ67vYTwshvwotgKX33M/pkAmy4wbSMl61vSZ7NVytY6k8m+Eioge8n4asUy8iMVVA3NP9an68KZbl4Q7b7kB+6OumOsCnURGVGYMWU/Vho1KvhOnjoU161dgBbcsVp263zyDBdtFyJ0O1nyzHszQMmPMCpB8xvuXv/bV8O73vjc8jZUfwvW4ZpuP8kP6z30PvDX+/cWX9oZ1G68NBw4cDN1YFC6umheKmJtuuJZcqJ3bGUvswdmbNkNQ1lLJ4R77IhV/q9ZuDAsXL4/E9sgwwiLWgi7IgDKyZU5iKzgOYa8NZyGZIR3dfcyNvSGXfcVRyMaZzB3ZrKlWBwlCmzMhcSSAH3Nx2FSMcsHq+hN/lw6dUK/TzxP/dzl873eXxLXkvk9WR/Ih3XHj+QIhzhBVRZLhdWS6bFq1Jkxj/6uFqhWPX8YStZAqszT2T1aGdTP+rO7wy72Lc5j7TDNY3HdI7DrXmrGnQGvSQsmK60Ys/Dqx0B2CnHTvdT39TOJJcYffWTz/ZPpGfA/6pPv2vpgvkiBAnO/4xGjVZlWtFmBaNSowiVktvId737hfoX2OfWb5a57Fln7k4ES1LEC/xIZCFysraOc4P0cyBbLsM6tC5X88OFF/kCAQJufvK2THZEnJxO7px1WATBIg8Q14/SRRMVnpIQHyo8THyS8kiI2F70tYWU2Gr3ve8hnUfPGaxM8JMVe89Qr5Ick4masx4YjGXPujFhDezSQlkkrfcK8pESUR7f5RQsRzl9kuGQrxtD+bPQ/StTC8QJWsGVPTOD/00Y96sAMs5/yaw/MZxeLqNATfOOO3av4iqh57wnvf+REq0itZ29gjIAbpI3Msm73HZYQX2mKlsIdPNO7kVfknz3SqAuQ1+3KiS72a3Ppn/dLUi6ZaYKoFplrg//kWmCJAXusRv971Y4oAmSJAXquPXf3zpGcefv94MQeFVIC5VsCECwAeZQANXZTTjwMQzyFrIQfAQr/sYkDWFA6mIxwE+lGp61urx7NbHgERq0FKydlIA9xUGepG2Q4t2CKIsmnTFqyKyOOgZL6lvYdgw4xwESXuBcJvD5wAqFH5y6Gil8/Q6zWdz9RP+hKgbxoHX6s9svHDt6zdzfDf/EYVVli1Ub2pmlPCwBJ7D9kecgV2JUD0BJ4FKKIyLoeDipkdbtzN+TgGyKvC38O5gdP6DBvQ2g3wYHaBlSwqnlQUFqDwU+l4skaFNNkLXKe+sVZ5SIQIPBdiD+IhSPWY/rQehDyQGb5uwLAESDmkgmCvh4VciSKUlwLYNRwABfrtwks4AKqSFawXmLFSZfOWa8LxYyfjoSuWsaMkm0NYuESIWRc+t/kAVVp+daNm0wJLew9VY7t37goVqHHLyJ7Q7/wAwP/JmmNhG6rNY4SWWsFyAp/oxYuWQ6CsgyyqCc9BTKjYX75iMVURs+LBdYTqnb17X47g+jUcvJ9+5rloYTEDgE41XDEVMdqw9KGmHeE6VHKmc2j57PvmhPf/SQ3qvRXxoNpCdZBWXQLiPdznG++6k+yT3agYWwCy8drnwGEOhQCKxIUWB4tQW5cQ3m4eQC6H52s2rIu+1+ewk9mDb3Q31UQFJbPDMMr4ZGwpUiIZg1UDbZg2YTFQWFAU+2Zj/TlyPmaFPbsAdsgxmE14dulMLM/ozSpOzwLGqQjbu2dfeOtb30F7HYpg+9p1K1Gu1pNBUBoaL7SHHsDWRhTnLRAkI5TTzwQk1wfayhMrHTzDahmRp3ISkD0rnQwYCLDsmFXTCplnjkcBAGQG6raeWLXRQqWAqth42KY/+Kee6Vp3GWSarK0bB8J8rcYYu4YxS/II3kmAqJCzj6hgNsC9nkqEc4AJ+umrnJN8SHgxJxSAv/POklj94VcMw2TszMNKQoV4BBkmZgwJnQka5oq1gePb39HezfFuFZjgkuHoWdyj/+Y4SdjBoaCmusJ+NKlUTJAbKv0SdiUJH+x4An3l+yqJYAohoj7PaGXNsxqbCIXPxR5FmzOD0a0uUJW976VdPNcS/p3AV953ztwKDtPpeM7XhF1792EjQ6ZFxbywZvUK/OUhJ7H6m0sweT5zyTigfD/qwJpT58KGjddAmBwKx/nv8oVLwwu7d4U7bruefolaeWY+5Es2yv8k6ksQy9qDsB3phhDrsyKHthzgYD4HRepl7GkuQ9gN4SePk194YV91OFzbFFZt2Brm07ebW+qZI8glqSiFiJsf7/EM9mhpqdlUYVWGb33rwbBk8QLmqWmAQbMBYXKw02oKzzy3i4oPiGH6zXIsU5K0TKNdMsmbuRwu8bqERVAF80O9wP2990cLIsGkhx55PPziu36FapH94XnmCEF4bT8euCM3PLcvJby8ZxfVA5V8V9C2+aGaOfQCVnU3Xb+FO8VDmyD4EcjKdIhcyj1Ce2sX46sweuMLvnUyN+jrnyxwAUp85+3bsPhi/PJMxmn/ASr0uiFPi7CsG4JM7MXGrgXlc7kZPFhyGWifdJnxQ+D0OTzq//H7O7CbmxNqTreEquWLw/rrVoZ5i8vDboDfQpTtzz5zGHX0IsDA+ag+sYEbPh+KCYvuO9cSUnj2l7nGQ0dOkOOCpQ/XN3vB4nDiDPk+gIHnGTv/6YPzw3t/hywKiE4zK5yv51ARNg3CVau1lVTS/P5//29U1C0Pv/aeD0FgHkVpmkr/YVyy3nz3wW+Fd7z9bbF961gb/VpFaHgzZITWVqfJYzDjYw3Er6CuhMl85vAs5irXgEwIuy6IAauFrCCQAJHwNtBcG6Vsq1AA8E+jHnfu1EJmFjYxGpsMAEBrk+La5/x1CYC5ibF/5+3YG7F+9EHeNQJ0LsdeSHJTtXQEmxhPruBLITcAACAASURBVI9aTO4/uD+O+VIsF4uwXDqKutbKSxXsWkMex3LNsHaV9c2sid3M5cmssaqeUyE23Utou1XD9fke+wlKv43AadfXb37zG+FX//27I2F2BEW7in2tGUeZ34eY56ySNFR4Gtc1Z316eOybJ7leqhogcbWZWQxZkosFkvPELFX+gO/1EC9emxtfCWp/John9o4kUy9jMBdg02dxzd3zwvkayFfmBoORzTLoZZ/Tzn0IRgvouayWE2Qv+GpGk3sDyUIzTCKYxzwV7QMZU6m0fWq0woJgZ+8h3T1ElWYWc143YGsDoPc4e4FKCMZMxAl9LVSEtTWEHJ5b9ZFq+ibWm4VlrNcp4e/+/lTYdG0RFnvkUFEh1ggp3o2rVg9FD31cFlg8YH4Ib7h7HWRKZcigPS6yV6ljLC5eUokgID2sqJodLnU2Q3LS6ZhnleSPsza1Yk13kWoGdkbhqUPnsI3rDRvWLCVs2uyCznAY0iu7cAYVJdtYJ85R+bgkLKmE7G09H56DxHAtymF8tkFQmuk2iz2e+48qiNBOxm8G69KKzRvDt7/2lUhSLUXA4LPYjj2m69KGDeujbU8ENPl2z2XQucr586yBzOaRqBimL5pXtXrt2qjmPwYpYd+QHFP8MkDFq6C5lQwZzDfO67ns9erZ+/QwpuZDlLRiDyUBmUf7SES18BxrsG6bhUVgJXN9MiRF+9nT0QKwgoqCFvrPXPrJIHNYD/uWbNqsD2vW1GSvB0uoRgPruyGkRvmdtvDxj36A+a+eiqfjkAX9EHXZsfqzmPe4BM07v2ouGSCQBrlcV2Nd3Bc3WelSOjvs3LU75qZpCee66Trr/mAZlb47mAck5hSR7KdqtpfxsIX91Q5y9BRVOL4uUKVROIP3Zu/1jw9+Pfwi2Ua5GcmsM+2RjN4L4b+EDB0rhZ/buScsW7kuPL9rX1i6Yh3PKA/SqYP8KHLrtEaEADHrrRabwkwESOaTjEBkdFEhZ9VJBYTdPqpwL/P8Mui7gwagM+57IQUT+wcrcAyh1lI2UVEjeO98klDvu3wn6I/v/s7CcO//OpHYX/AaKxin8e2zLGPP1Q9RT4R6OM9+YytCIrvvzKIZrM0V4ff+4JPYifH8IWQUX7RRieNeQkLCvYL7CD/bfYbzmJW6zgG5zJPa85n94j6+jedbw726X7Pa1vw590bOqVpdmQvo/t/+6TzkPZpnGG08Jyw/ncPS6W/mE2px5fzcD8guUR0rds0AsmyO76OfXhpW/ZcTUQDj3Jw42FsNkbACdb8TqyKu3EOCZFWw494nUTxh6/l2CRLh1GfXhsrfPHClouLKQW7CyupKJUei6a+A0a+2wErsmyarM+J7TFRxnPp8guj40YqP+BtcyyTRceVzJ/5j2Yf2xrlxMkB90iJLa9urq4BjlXC8v1dA8smt3eS/aB87+XkSH7GNeB+r5/290lkzIOgRvRBmP4bg4gBVn/YTt4vVJ4/Huct94AXmjzGezWWIzD7Iy/wc1rqB5LCkYkP4hbe+GwKsl3NVPnO+mTGsXVTRJnZw9uuJBkw0TuJ6Ew0qPfWjt/+qv79eAOfqN7tCcMXB5NeUBdZPbfypH061wFQLTLXAz20LTBEgr/VoXu/6OUWATBEgr9XHXrXHOkYFyDAEgaCZh0KDxwXUOwClVeMUYS/h/kv1aRVhs9ls3seiKio5ghWGgHuYECjwIGSwt6pLwVI3vwZAqsa0XH0pCsNdu/dx+M3Hn/4ioB0hs7Pnh5dRKfaQUPocP1u7eWvoArxAkBMDx4fxVleUk5tLmTkq7vFxlLSAy5OHic99YG741c8SWgpoKWA4gnI7VgygvJtHEGcHn2sA9UUOf90o8DwY93D4WwqY0srPtPUwm8J/V/llaKzkRC+EhYcUD+3mb1hiPy6IiE3SUQ7mCeBXdfslwMm5EWCyKsJDlaSJVgBNAFmWzavCt1Q/kxBsFUyjgJOqYvs4UBVyqLyA+lQ7lO98+0E274BgtF0OvyOhoyr3DAdDFW363p44XhMPXwIQAjl5AA0XAIIEHCQ/BJd37XwREmNNrIw4CzigV7aAwULAplkzDQBE/f3CMxz62jl8L0YpjO0UB0ED1vNRRS2CiDLw9tuAecnJY4Aut6OqnIkt2F6UzQujrUohgMlNN93CoaM2flctxH6HQ6ve7bUoPAsJ150BGPbygZfD1z+xMbzjD/ZFazEtJqzSMTdmCdUWhwHcNgOQ5PF8T544QV/BTk1VJICHz1AiZxLYWgrgYj7CGPkOAtWjACI3EbDa0nguVh/tP3QUEoLDOeRHBqCEpJ5nmdFLVITwX4K0M4pmxtDUA2SHVMybjfqaqpEF88I8QNIigBWBGq3e6lCFtmNloppcr+CZEEe1p6rDtYRQa8mWYnk99lVNbZ0QdthcQboMEJqdThWTz2kIwMBKB89NknWCnZfNmEBVW0KGiVU/nQCuF6mI0obGqgoriLSm0As9F1JE4C9aTqmCY7wJAiGfjwHxVoBo1+Kh3Aoe+79AURqH8nx8u2sIMZUAWQ0gbvXHAUAVQ9WTQNF+NARdAmQy/8NDqn2oDFW14Gk8AnINEfzTkzmew145pEZ1JNeSzbVqI2EYp2pLx6hkiPOAB+MYjglQKInE20zYKEwEhXLGTFhoYagxEQSaIEASh74JM/H4N73CEwfSxGVcNgidsZDN2FJZXkJlQRZEY/fF9nAGixyD7fMA9M3WmQfgM2/OAsKaX8AGCy9+xv0qgoXbsA6Zi7VLGV77c0oKyfLA5oYPOEguThokw6r1Wwn5Hg5f+vp3QlE5fZPPOHpkX1iHLU1RIXZmkINWyw0B9icxBwCxAng38pzI8wGIvDQ8CHE3PSRBgKRcHgp92NKEjJJwprk/fPeJF8MgYdx33vNGSK5+xjM2eblkPnS3hK0ErvPgIVNQDgNgOo/s3PkcNlrYUm29jj6GZX09uSbf/QHXNBNQNivMwhJPa688rJL6BgB1qCQZoLqknLyOzVjMTQOAGKI/JFMJ8sTTO+AsUgFSB0IOYa5OtC2Qy7/53qXhr//hXLj1lpsimbT9icewnTsN6XM71nodZGNApJyrCddcQ+YIpNEI1U6StJjgA/imMG566HOD4UTN2RhuXAYwOQAhNndeKVY+SwBpW2JFzggEiBZhFwX76ZeSc/rSGwBsH8pgfluEQnh6HnO+mQj48Z+p6wpff/BxSPHssGbLxnDt7RvCjDkFoakdIHP+4vDgN58KzQ0t4cMffBegB6RhGgBtMvZ4w4LiVhnxXA+fCKepzjFzahgQZRgLmBTWpDrAdlXwv3xfdvi1//ZimIXVkn7tMyAGJFKLsVg7d/IIoGNqWMbcVQppmsxcmk+/y2Vef+jb38KKaHMkns0gOMyYuwXLsF7Gs18njp+MALL2Suup4himouRRKvfuvO22RHAzA0MFt2tNCRVikuhtzBEFgH+nIDQkR80dupYQ81qqH5wD8iBmCrkurZAunCNnibVAFXwq43IxIOZxLJgkQLRIaSLc+sDR6lhd4biVxJeg1g5yMYSP8+z+A/ujH/0CbBe7KFHohIRyrdJmRpBwlOom18ph+pFZHwnrl4FIWqQx/q0AsYq0E0V+I9UtvrdVRZIhEvqVsZIkC4KmlrBaKlisKuO1Z6mCUUggyJqzcDg8+tUj/AxLTizHBGWbeB9xvnVL5sd5qJhnYpWln2Fortds5YsBvRLmqvtz+ZwmRBnFvOfKbQVh4HxhyIIgfeLRR8ItBNCnMDlfQnywA9X97XfeEU6yrqczLpyPG7Wvo63dDzh/+syGEDtk2nb0iRSAdAkQiRDnswzW6mzW22Q+exSQ+BTVpQUILGZAGqWxFrazDmeKodEXLlLBkUL7ldD+7YDul1k/9r/cAGGZDNFQGg6d4p7MlADka+G9WrsBptnysLQwhrLCO375HeEYYO5ciJXFK5fzjKg8JXx7xWJypVrOkgPSG84cORjKsJrKJty6FhV0PRUg+cVloYl8j7rzbeGGm29hDJyLtkV7sT2zinQe6+71N14f/uxzfx7e+o63hTUb14fHsdMyx2IMEYrh0b0o6JevWE0uBZW3tK9CFecj5xwrQYrYr1i16lqgfdpSAHnXEvPE5s2HDKBa0b6TY94GDWm+RQ/P1/XNnInryPbRbs39lBW8ZrIoFFG0MI2qV0lJSRXHShFznBaHF5jLJbzmskcyu8m1dTqVlCxM4fjBw1EMsAZRRxag+DBB8WexRtRiSmukKvZzDWfIoOO9LkHEZjLHXqKabgAxRe/AWKht6ohWef2Qp46xN999PeP4MERRM6B3NvMaNny086ZrtgLUF2FNlhmOHDvEuKVKmPV644ZN4SDX0AYRVQqpW00b3f2mN0YRiHl7WrQKcM+tmB+OQgwpUmigTzieOiDBHANwDDFTZx75O2chci24Mw+tmKq0ubNnhB4q0LIQCGmZKtjfj51gA2vMiVN1hIifZY5PCxs2X0uVIaTgnJk8p5N8bh+ijALmGyph6Fi6UbZz/6n0/wH2tEWMr1bOA0m8r+NasUAM9ma9cD+khaWLsEWcl1nz4kYr/jGxNjMHfPu3Aab5euDTtVG0EA2zWN9L6Gt59KmcbARAENvD5A1mYGfZSd+Yj4BmHnvRVPqDdp4vYUU6SH8ZZvBr4dl5SSEU+TZU9/j83DNYgSZhLmCu2CpaWbFncc5yT1TMs+6nT54510AbQIBAVrg/b4Acu4lx4Fh3n64lZyrjW8tAzzdWCzvuBdwT98o+iD2MlfLmnSSxn7zsAoGgy/7rfJ0KMePXkT9cEtb+9sm4N0mQIIkGUowlARIt2GgLhS+SN5NEjtXj0faJgek1JtpzwkKKP09+NmGZtfA/Ho5/Xm0zNZnpFndNP5YAkVBIXMsk0ODrTk5YXS3+td2JLdcEITK5Azv5l1vjP0uMDLGXncwZ0Y7Ma1fgJbE1Wek7WRkSw9S5xytWVu4jYye5igCZ+BDXDP81IZShcthqeeZmXQR8f6vyXJ/Gx0fi55zDom6Qik73QXv27WfP0BI2Ml+1s5czU+YiQr5s81kycrFCxeKQc8HyhatDQ21HeC/ChTxywhSWpGJ9OUTojX+mp2Xx+RP7zYRfV6JTX6kAmSJAJhrlJ/7xegGs13r/qZ9PtcBUC0y1wL/NFpgiQF7rub3e9WOKAJkiQF6rj13986S6Q78/3sJmUbLB4HEJkIseIFSScvBR8WR1QyEH24UoVZNRMw8CimhzpTrVzaqAjaCqdk8xg4ODv5vkEUAv1fQCElaAlM+dj4d1Aweay6iVAfUoP+5GodNBFciMuZXhwe8/ElZvxG8aRZaEjNc0BHiYBrjo4XeUQ/jQkIovro2feyDxM/76NxaF//CFczEoPfH5uYD+l7BOQMXIPamsNRx8BgD9JQ53KvsNZVWRewCFqgSGqjEDgbUU8qsdYNp7Uh2mBYMDq/F8Ywwcb+cgJhg0SXSovI/gEIcWAS5DvvWSNYvBQ4zt4vuk6hvOAWoWYZL1KILnG/zNYVc7qOnYIFhxIVBbhRJQ4MR76+WwdQQP6+uuuy4eQOvrmtj4jwBkozaFHDLceASQVaJEwF2LCkG0RYRqdnGdzQAPi/nvUoiZIRSt5ZSO+7yOnziEKhR1rZUU12yJnvt1ZwlZvv5moxUieCchUYalg0HpWqLt2PF0uJOw1O9973sEt68Oy7HE2LtnP+9VE4PR34RNyQ+ffDr6Ya8icPMSb7QXguMUAMPTf3J3eO/na3k+WCFxsCykn3l6PnXyRLjlphvD0cMHqTIpx1rnca7huqjy7KZNrYpZTn6AGTOpAAXNKFQNqx5FSb8OtdcCwFirNgwBxjklnOIetL8ax7oqBQujNNpEUkMSbxrPIdOf6cVPaGsaYaDmR8wB/C6eLliFZY+HdMEYCKBSVJs7qHBpaWmPVUPFgNjXXrOGMvsuwF3ARhSgfRB3OQUzyK8ZJpAaqxqC4rNzAVM45KpSNJg1WmDZJ7luz8c5gPWOCQ+aXag1ZwMOesjuoepIkLMbIk5LhQGIoh4O46mSCBN9Pgkg1pD4ItpP1bggkxUgqp1VahdRgaS9gwSI4Jako6G/pwihbwPQMDtCdWO0cdFegfeVAPnfX7kQ+30iu0NwaXokLR3Ho9xDtDbgtV6HZE3C3zpxSJw8BGcyV2i74Fg3K8dDvTZYvjZabVFRpl1Vgrz0UD9JgHggT0xLgiuvkB/+yyQBMjGxR4sJOcCEylRAzP+12sYqtVmA0qn8TJBLtaFgaxZ9QEKxBNV6LqBKL+1sLsUBAp83bN7A5YxS3ZAFiIiF1LJFEBiQOFQo7d93gGqpVVgyLeLCMsI3vv1wDMwuB8jbs+fZcNddNzLemlGa5gM+rQRIq8F6C/s/iIhqANAFAv/k7Vixo1I/BWAyZRDrGkizkaTpkL4E5D57iByKA+G+t70dcJtQz5lZEJWlEHDHqUxZTtszn82rCq2QCdrxPPXMD6Mm8Y677gF8xFqPOfRJbAQFuyqxyMvjHvsgn2bQDs0XGrBXAdAjJHl+xZywheqOXrKdVPKP4ldu9ccY85UWbmVUx2iF+MtvLQvffLgzrF1L+O7p2rBx7WqqtZrCPquzIEduueXWmEMxiuVO23mCj9fhUT7Yh80O1UuQp6S8h84msnGO1sYA3lwyUS7zoEohEy6NDqD4L+NxDWJLMRy6mZ+sKjELaBBgqoMqqgttgGGSaTzPl/ftDu9577tDV8PZkAdYVl/XzHMvDB//xOciabEawOP6uzeFYgiQkEGl3LSi8OKz1eElbMP+y0c+EGYVa9fSHoYgXDIzZ4QBc1QgQE6cPA14T9A6SuCOHmxLALCmQwzffOfd4SkU1++4f1p4+wcfClVYDxYgANDeRmsmLdZG+wh6pyrkmi2bwhzm8R6INgOISdkJTzzycPjlf/croZ0slZ0vvIA91m2RIM9Hid4FuPgsGQAVCwgRZx3Sgq+TdfcomQnbmH8lq7Vj2vHMM/ThmdFC0ioLFfJas1iB0EzmkNlZb3ngbcyLx5l/F7NepMVcoOlUlTWeOBqa6uogibtDF+REOUr9Des2hGTECR1Yb2VgYfXcSwRTU2Ej+SGw5J8CTYZDl1Ltqf3faciIKqy+6rgPLRWjgpg5QTuvDes3xesaYv6qJlMqn/XSdW8a61cJYKPgdg0gZBGgv976d7/hrrB7z54IWonc1rMO34d12DTtvJgTOyBytJ/qAczc+kDCMubsLsqj6JedzH3ZEMG7qU7SRs02WLMokQ/h4O/nus3f0qdfgcZkIPAobX79LTNftQ+6fHF2nHckdUboewoDBOfzmUcNhLdywEqRVEBNxQaKF6xydI/QQrsLhlqlkiZBy7SVqqUclQ/ELHAtKNKtwGOOTKMtkviuJnR9CdWOLHjEVgywZjC3Uy3Qdb4rDLK3mEVlUzZVG71nqhkO/bGCoa6hNVBoEA6Bm+Zwi5mFpYDvF0Md4ejK4hcvqwxr1y8J3QNYTdF/S+dXYANXTiXDXAhc7L7G6csXqfRpqQsN9I9CAH9BvabzrWHXnmORnCgFYO7uvxSmlxO63U3VDWNuAAKzCnIyH1W++71HIYR6UKD8h//8W9gGnQuzCfReMIdnzjMau8w8yXs+8tijrHVlrE3Mu3zOLNawGZBb3RBwWoRKzJsDsmXzJsjc7rgnWQhpKOkyCyFEI/OvuVRaCdWeOcdcwZ6GMbCSPDHXCu3XBIrr6C+SH67LqvrTJdn5d9f8LEhH+CfmEqoK6Q+59mf6gWH16az/ri/12H5KZM2twPaGcTHQ1ca6QBg2z/3FXbvCLbfdFA5S0beYKi/HwzDChwxLbSi5aYZwPXyyPlTXXQipzC2LsJybW1aA6KeJvKQmCKs8MjnKsGgqCaVzy5hPksLO3S9gW9lNhd6MCOYWsy+aTXXZs8+8EFavW0fVM/sFKlfcDxZZ7cV+TdJxJeMvh31jI2PBKtpufl5H5UgZe9Ms9gR19NFCLBx7sResrTnNvbKHgNi2UmcpFmjTIRSsChPwN+PC+fEfv/dYyOS6e6naXQ8BcpZql2lF08j4YMwgAtIWLIO1SgsrmV7HtARkO31xyPw69mAs2JwDEBRgizjAvvP7H1t7ZVzd/4dnYxsnJdLOI1b84G/PvfLzt3+6jr1CYr03KcU/3U/MxDqNnQT9LQuBwBDjhmdnfg/9JY292RzaM4+x6H48gz/bWVtOsBZ5XSEPeyOesXudeggMq00lEVauXMkYzaASmgo7zi9WILtf0ZJz0gpLMrmLdU+iX2Be4qOCfuG8MinoUtSVQn+xskVyRZLOuUsiRKGHdpKO/1gV5n6f9hPWlxCJwefMA5IfayA/FGRF8iNWDiQqCSRAJjPRPCN4fnLOcY51Hh2mb/rffnaCBElkq8V/4x1GaB8r7s78ydpQ9ZuHYi6hWL37KSsuJt/7JxEg4+zJ4zXx+po/T2R8LP7Qnith5pNZIInnOR6qsb9aToXHFTsub4pvz0vRHpW2t43tAdqIuedVhGZVu8IX5+TJal+r4SbbZKK7JD5mgvyIf+EFaeY2mb3EOJfsdo2yWtH9XQ9k70ms2ablsZfjG7lOOMledzbz4DyI2A7sRq3q60XwBq0USotLEaYMhYZzjSE/qzAkX8oOq5atR9R1Dx9FRt8YfSEZ+1mq8TIRTsUKkFdVeUwRIK9aSF/jL68XwPpZPmvqtVMtMNUCUy3wb6cFpgiQ13pWr3f9mCJApgiQ1+pjV/886aVHPzQ+CkBczKGkFY/lqPABVMkBmPIA4qEjF0V50QwU8qj0l86bGYZ5XQaHspOAfIsAEQz91nonBocC2poN4ua5E4W11RgGc1tdYbn5edR1eBMBPA2GHhTDp7EYaIQM2Y8He3H5vJAOKNLD5jkTxXwmAINKcsmODA5hfajQRrEl8PDi3wW23WR/8dcrw2/+VSPAb1e0tvCQIbAW1fz8rpvxLg5Ky5ctixUUAs2bCVXVvkPFWDl2Pwa61mCl5ADUb93qEEGoOgAl1WaqF49iFTUbwN0N/wWAKYFksxm0KzEsXcJEQEaASNKjA6BDsDib91HxN+GUHNZADhw9ehSLnb6wbBke6AaWc7A3W8JwVgHn6bS5tlbRwor7VZGbOIRlo36qjweDDsC3ClSbM1DU2Q4NKEv9Vgko6JDHdRpYuYH3PAsAfhb/9hUQFwLUDRAAkh9DVDNYiXEEa5zVK9eQ87EoVn+8+MKL8dlpE7VixdKwC6socwHe/KZ7woMPPoiV1cpo3XQBMG06IZs7CVBfgCLVkPtNmzdzcC8Pf/N3f4v9wjK84M+Hv/pPK8Kd/3k7QeFV0a9ZwN7slnaAERWi8wAg9LLfh43DbP7OeThmmRzBhmEOliQrsJwxSL0V8sbA6iJU4U2Eod9wzWbUjykAjN2E7O6nX0I+cPjvheTyqKdK1Uom7ZcKadMxFJvdqHBVoNehmF6Knch0wjjTOYTPxgZGcFfSRaCon2qMrs5eKpw6qMI5Rz/vDG98402Ag5UoWdtCM0D2TqyRklGZ5RZgLQF4K6iah5reg2uaYbqQHxJzZoCMQV5konj0MGwVTgF9psvqI/q8FUKxUoLToFUfHvw9sPeiCJwO+eKh3d/PkkSbUBSqcFZV7aFS//NBAEPB7S6ADa3ZJMo8mE/jOanUbqM/inUk02+tLvKQKUjwu++cGf73V1viIXfSxkDLrqjC1/ZKaxIO61GZqP3UhKrPMS4YNemR7WsFq1Rmxv7OzwUQU7Wn4J5GaIsM1PMSl556J4NAXyE/JEQS1SWJr8mTsZN6YmJX3Rt/wk0bqm5ApsCCNmvOM5IfuiVUo6Y1C0A7HC3g0ukDWtMUcH3mu5xhDCXzbzNmlWDnhx0f4bob1qwI5VhyFAEEvgDYazbBCkg+lc892GHt2X8sHDh2Oqxcu475oYn5bDpzxfTQ0Hg2LEdBLzGVDHCRC6hxcN/esIa+34ttyjTmsXSROsCeQFAx8Cm+NilkHWWEw6daw7e+90S4C/Kwd7AHWAgyYegiVmtLAGeofmDu0dIkFeJu0GwX+tKOZ58LG7dsi7YmOflF2AC1hr/50tdQIW+LeTGCIjlUBvQCjKdnJDEnFvAc0sKKyvkhHxLZZ1mNlV4beRjTsdLavuN5bFsWhdkQNlvWDYYvfYvQ6fXkbKDy9h6sOPrLz31uYs7sZ35ZCqFEdR84YW9nK/ZUgMHMNX0N5wF8CSRmXn9p9wFImNmAvAWQM7XhtrvvIhC5AbumnEjKjANwWgVQgrJTxeggquV2vPd3Ya+3ajWBvowLradOoGR/6/33ku0xyLzFeoSC/XvYYNU19oeyeRVh0ZoFYdb8IggQ7LgA7+rPkvEwb0FYsWQBgePHyBqhr5unQmbIKNdVB4kyxJ9LmL+eePLZMIj9RdWSlYDtgOKEox/HovESc/aff+rG8HtfqAsp3Fs3AHEafasMUHPwYkuYTZWQVUXLF1eF559+MrzhtlvC4w8/FN54x23YbLEeoNZ++KHvhXf98jvjNUl0djLnHEAJvnTZimjLcqqmmnkIAgiV+CJI9RHWOTOgztAm1113fczQ2EQ15Ense+pRyd9731sIez0WDkJkrN+wMa5zjnnJu3EI8PNUwaWQW9IF4d8HALRs0aI4VnLMVzCol2c+QDXb7v1HWOe76R8EEANgq8i3jxUACFdyHW2sa66zEs6CWf7cCgtJBgUPi7G3qlq4OJKeDxMsnsM8IXCbzX0sgGivBeCu43rXkQ+lUrua3C3X2zHmIfOk1lwL6PkTvnZ/vzZsuu4GxkwXljxUR7LnePnQEZTwKL35HSs+Vi6vZC2sZC6jSog1XavK2+6S3AjYiQGGohzeuDUfULuXNh3Ceg6rOOYKCWzn2mzGon3L4PM82qCKdXWE+5PcOES2wlKyZ4ogqLTA0o5JvvUCBEgxgKsAHrMX8x8V9Wt8qgAAIABJREFUCOw/Mhhj4mXadKYz6WTRXuOMz2zaeozPHoAEmEa7PEZ2z11vfGNox4qqrQlrStbL7CRAe0jEJGz0GERhkPmyDnKruaOfCgCqWGdg50VlmJkFWfmQOYB3mVzX9l3PhTHWqi3XXhteIlS+EKX+R37rN6lubQ3DvVTZzsVSCAIkZag79HOfHaxRY4zJhx8/FMn35RBIITM/HDk/ENZcczO2TLv4t4qwsIxqIOzs+th7PPbsC+EY4+RGKpO2bloTdj79eFhcXkR/X8LYSQt7Xz4U/v6rj4b/+on3k/cyI7y4e3eYAxlzgryZLVRkVrEn7ObZ1GunRYVpC6HvHR0XeH4IYnimcxifP3zyyWgxtBrLo5cgyPppr/UbN1Kpi2WZ/Yl52uekVdt8bKSi3ShimFKtBK0iFBCm3zveihC4TGMtHAGA9d/TrbICoHZ/JihtVYfK/rMQBGn8rlZvl1n7cgD4q48fCYuwxhpD1DDMfirZ/Ra/204+UF8vplbJOVjjUYGEZ2Eq8+D06VlUuhaE0wgtLlJFUUilVhJ9rp/5SeJjwcL5bG+TIxgr2L+QsXL44FHW6T7up5NslqWRaHRvoCjHCpcNGzdEwcA09ieKkWZAXH7vkUfDthtuZI4ms4O9dq/5dBAbB4/URpHK2dMnwzNPPkH12A3hxuu2xvnxUSqbVpE3NKu0nHwYImDIPnjo4SeiVZekyBzGdBZ7ulTWCPemEpVz586L40jA/Wsff3Ug948bpg986mTMvpDs+O5vIwz4ka+3f+pcBLEVJ0x+SxBaARLXb56Pe6xOxDd52IRdgswrx4ptBmtujnsSzh8jVF9X0p+sMsmmj1h/8fTzz9P32NeT5eB7OJ5r2dPWsLa4Pq5hjzsDkY97G+cERVxm90lemBfknn2QPtSvSgZSI+bRsO+qoXp5BZaAWk9JcjZhSZqGcMYqEIkR9/XuibSwTWOPMTYOoU1/c281wHx04I8QUPzI1+rf1voqNsOVyo/JKpBJYiKRXcK6aZUw/x0rTbiGKCyZ2Pu41xplbfTzrUCUILFSx3t0D3bqj7HE+g/7EwQ1v+f549QfJ3K7rv5a+CFss9wzacVF9XnNpNXVhwg319RpQowSHyvvNfmsJgmSZb+xL9r+KQwqwgbYdWWA8arlr3s+hRn2n2gfTB+WCLF9FVX5uYkqkMQObhShg39aTR+phahvmSDJ+O8c+ma0ZVRABOFUpDiM52c79EHCKZhaCbHsYzzLfFlHFfYmrIG1iGyE4BthjrDdtcZrR4BmBchs9iHNjdjyMoZL8meFi6094RMf/yT7xGzEAmP0R7Jv2ugP2eQCKu6ZqNZJ2F/FXjvx7X9fvT/9J019RRT0T3/ys//L/5sWWK8XoHmleuhnb9Gp35hqgakWmGqBf60WmCJAXqvl/+8TIK93/ZkU5L7WnfyYn78qV+z/x+//M37lagLon/Hy/+de8rPef9KjX/2l8VUcQttRzLQC1rHVDsNstguweVHhNMYOdZTvoeHRsLRqfihMG8IqhvJzDqqtAAML8FtP4qByGKsNQ4PNNugHQDGQu38AAADSRNunWRyUVZnpOdyDWn7W3IWhEauUAyfOhlrsGc6hsh9HnT2Dw+EYB6HoBTu5MY97Hu1zqIGYiAiY3KhHy11e95cfXhB+7fPYP3AY1RqoDzJEEL0YMkIQuhigbecLOzkYjwHkbWWz3BSJD0HdHq5XGw/tOrTWUF12FiVg9DPmy9cZDNve3kolRXEEUwVjWrBsmE9guq8t5mAvUOUFWk6v3ZMVINoYCQL7ZXaJxIVZHR4KtJ4y18QA3E4OpCpkZwHIStxo16RNlBYJ86hk8RCgWuzZF3dR9VEciREVi1asCPz6uycACzycXUuY+IH9qAqxvDkNqWMo6EsAHXpMz+db0Orpp5+KQbTltLfVCGaRzAMAnTO7PFqaPbtjB4AIoAcETTnqbZWYe/fuxTd8ZrwfK2gkx2pQ3N1+113huRdfiGH3CwHB1qF0PEDwqL9z/733QVxwUMEP/c8/ujq8+Xd3oZpNQ5VXEp9VPkpoLYuaqa5Jx26hAyXuXECOAsApnOWjr75BuSpI7XNpWDTEroGqvRTLorzs9LAYG4t+AKRGFJP2rQ5Ii2EqM/h/Pis55ivMIUxZK7Bnse9avWIVSusdkDtzItGRgYf/EsDMFA7q7R3NtHtzDG5t4IClxLeecvvODvrqof3huhs3hptuuRErt5cB6AisbbgQXtp3MKozR+nfWRyiEp7RHiY9cOorn1DdCZwlA87Yrwxld2z0AFamcY2CAnWAcuXlcyPxYa5KHqTKeTz7tSvSt7qIMdlrfgIVJMUAGV2OWfrsfKzpylHg6n9tn7iE8r6L9mhDJayPvcHqgiiCmB6cre6KB+b432SA/NLM8D+/fD4CNiq4DTmVOLhiqRAtERIH+slqC382zGFTgi3a9/B671fbCbN1TlRXR+se1ZlDgAUSimYHJA7riUPkpLIxKrevVJQkFqg4kU2M+1ex+gkTrolD+8TrrlSUTHiPx2P9Ve/PX7w3c2DMavCZSMIlASRM43pVhPthZSj6Z/AcemjXYSqMxgAzBddWQihqN2TlwNPP7+PZkOMDOC+IbAiyIIbvWYkSu4j+bFD9kf27w4ZVS8kToU2x+MiUAGFehR1CPkp4e8iBQIP0Gs8NDz70KFke9WEdVQVrNq4OrV2oqDuawgLyPrZgrVKHxYtVFBIno1TMHTlMbpE2Icy3M6hSOok9Uh2kpc9TuyZtLlQ5X8YuLZfxUcbc6/w7XSIG0DAHoEcbqAsQz9n5EGZ9BP0yz5jb8sFfXRwee6oTQofcAoDWDvsX4//l3XuwU1sbfvDIdmyOlkDcLoqVB8lYUhQABPcbKiwhTIZHDSTzAASkVoetKI0HAb9ve+ObUG4eJ0cjUJ1WwX1gW8TcK1kwgFp3JvPKkSNHsY+BtGDutOrQ/mN/1iM/ztOAlJKQp2vPhy996XGyLLaEKvIGMvMYv6tQYs/IDtuffDzcdfsdBE2jIsWapfroITI4VoVL3R2QI2cjwDEL0keStH/wcniG5wlDQsA9VjgtgIJUKHYwt87CPvEPfmtR+J0vnEFFnQm52UJgL8HfkIJLyETJ4bm3kL/gWrgGkHfP88+GrRvWQgZlhscefjisw3pO7/7hHqoZQJZOAdRJsN8GSWIllORrDyDdVsBPCTjn7yd/uD3O1RXzqTJsN6OgElL3ZQjvhvCud//7WAnYQf6RGT/TsPgT6I0+6/QNrfyyIVdTsSyUzLtMHzSo2jW3m/cSTKzBCqkONbv2QwoMLrRD5jB3GLreyBx96803x6rBCHRxHW3MRxkASye5bhX65/j7tmuvjwSO5Ovjjz9GvsUCAPvGmIFQBHHdSv9efwPEzE/4eum5HtT4BGxr48fcIOmg1eF1gL1/+unPhA9/6EOxgm0YgM1KwXbmQoE2QbUnnvhhuPGeN0e1t2v1Eaz/3vYLkPcHxgE6AdA3J9bZ57ejlueezLqyErSWKjnXuDn0Y9dKyWatkrJRFjdQxaKdUilr/I4nthM0vi0q3V8+eAgCrywKPQogHs5gmTaTqpZLVMBqsWI+WSrrhpuMhEd/Yn50b5BhkDIAoGuSlZ0vPPdcuPUNbwjPPr6d4PF1WF6NQpJQNYQ1W6CCDA84iKtO7qmLZ0IGGLhb//mGUARpOQMC5fgpKm4BfpsuZ4e/23EwXGS6Wrl4ephZnBeWEIr+zl/5pXC85jiVNHXhuk0rQvoI1U3dzWTztIZu+nQ74N4jPzwdldY33bIqnL04EPa3YadDpdb6VUvCltULwsIS8hhKsVrDqmnHngNUnXSEW264PqwlaDuP+/nu178Z7nnjvayvl8Ijjz8eautPhYrFFeHON90VnmVvkUR1S3ZeMZ+RCYF3U7TAamg4Qx7MbOw2nwhbt64Mh6i4m1uxLPr3+zzcP7mvEmxeCXDvnkobIYmnbProYUQigqsVjKP9ZHC1006z55RFO0nJq0GIyRLWwU7GpmHmkpKx4EC7RasPrf6j6skvRTr9rH/TeO9cq5IBnLV5Pc8YXocg5eLZmkB9V2iDWJgFWD5ATkpP13A4Vt1AFRjWXe3YsppzlIFlH0BsC9ZRSQh5JHSSzb6iT5TNLY25S0UlvD+VAu7FZkKQDJC901BPrg+ft3HbJgjrhlitsqBifjhEhax5b66nzt8trJOzqZT+9ncfClshA2sQrWQ71hmHB6gwnTl/Sfzcaqq9ziEAWcE8fO01myD3CLmnSmI5FZ/uIU4C7I+yAWqCHB9mz+s+4BgZVin5JSGFNrHSu5P7GLw0RKVsSvjb36gM9/+vA5EI1XZUEZOVssOIQAaxKJs5YTnXLwLPPO8Ycp/sOFTsI9lp1YX/XoZgZRBCV0Bc4kFLNMPgrU4ZYWwp4JhdSjU25wMrebPkqbCHLKPaLos20DpyEWIa52or4LSj7eU6rJLNhJCQrJA8q4YcPgbpdpm5zerFEubFIvZkhpRrq2alSDXVAoOsa2uwhFU4ZPWEggz3FO51tJyKlduwg1bKSmz47xJmipcGuG4LQdzHCNQPYb+qgOPQH26O/Wrjx47G61RoMorlaCTdYrUSFSzsj815yaWvdkDYag9sdZKCrHxEKVZBS7wqVvJLsZYkyCBWZfnsldwmnWHNKuFMYFaP1TopVH26z1WQ1cWafeYvErkdk19aY/n+7uGmMXcpiqn93CtVO75u0a8+EyvTC9jf2y/6GXf2BwUWWrc2fSERar7648djBbpimfnzqURyT8j7DfOch2EgPB92IwzR2i2KdfiZ4i9JzDnMp1Y5XeCMoZDKL/tSJlUXjnf73TjV16MM2DHWw3TmOi1M2Rwz/12OVYxL2WekczbIZlz7DI8ePsoeajzcSmXlDx55DJKLIPsbb4pElGIl95gliF76sQ2UfPEMlYu9m21+kTWwq60D20GEaqOp4X984jOcESGeBrXvQpSRWxxFQ8lOvkqnkswqSezbE9RN3MFPfP9kEOVnPYC/6uHFqWuSdJnc217155Vq6B/9rR//939KoLz2773e6//pANZku70eEOqV9nntu5l6xVQLTLXAVAv8vLTAFAFy9ZOYXCuuXjP+768//xIExuvpT6+PwH+97fN6rvzn4Xf/pe8/6ZEv/9J4KWCHXs5tlBePJaFEQlWXzQZeJXpSMrJBPIR7UcjO5dBSSlX8vNIiApLZmHPYyAOAa6gGIAHw0q7FcnNBgAsA2RIGOYQTCw4swz6gj43pOIDM8zv3hcolq8Ou/cdD12BSOI867iyB0tlslHNQGI0JKkiCRAJET2fewG82gMnYxFytUoq2xPzoixAgH4QAsarADAf/NPg4nwO0ZIHKorNcc8X8Kg6dR8IagjbPaovlIQ5wvQrgXmuoLg4jKo88jPpld3UDroXRSdRH+r2rvpXkcLPqQamHg14/pfWdbMirOMzWY1dgWXsi1HAsVolYxp3Cv1meL0DswUj1nwSImRQjHD58X8F3QT/JB33RVUItW7okKiLrAULPA3JbdSMYpp3XjTfcEBXU1SeOA3S0YU21IlZMGCCay+/MB8g7BYDVAHh1FyBMB5Y8HvzNuDAsXWujSqpIKgEZmrhuwWyzJh4BxPNn2nRJavj5glVJPAcrRBZxTbkoKM+gWi7CbseQzBaeucr/jevWh+chUN5DuLKHjhefez7cetPN4SRVFP/zfbPD1g88BriHUpJnvG79Gn6vOXr3tvP78yFkSgGasnl+vYCqBbT9KkiYVqwhTqP4y4cUSAd4SuGAIgA0HRXhUoKJVdtqr9bd1Q9gBxFGOXsqYFc6JIN5MnMr50Wi5SBh6Ut5RnshMIrJMVmBLZAH2p7uizGboxO7nDGA44WoobMzAQlR7XaTv1Bbcy6GiFYsnA1JxsEREGsANRvwf6gm2DiLkEVgl6g2leRKyNwkQAC5tCnQe5lDqa+RTPAecgCke7CjSOMgqC+2xJMHez3Lhzm09aPYvsTFp2I5kqUFDG3MMZL+gu0AfaaPZ2m5/0zAihmAxb0opbUKUHEtcKidlgdzq3JUNfZx8DTgWiDBUFUDPwXFJED+x1fOJ5R6HOajXZXS50h6JJR/HqjjP3BY9UBvldUgGSyOMZWFtmEGIIJASDHX47MyJDTml/AhghhmWCTCPxNj+8cd9ibVjI69Hz/ZvUKATL4mMU9cRZxMzNSTBEu0h+A6rA5J58AdA6M5+HuvKgcF3iSCSuh3AruXADnGPaDz7XhfMB81L0/6JNYjJ2oasH3BnojxmWgv5hpUkJcZp5mA4rMZCwWAYBcA/yrxW8flBjAeyxbajQeIxDE3DNVCfGYJFAxjTXOEqjvmAiog6gEL1m5eD/heivXKYYiDoXAP1Q89zF/6jmdQBZKRQn7N/sOxWqMOC48lKNZfPniQ/pETx6hVQh7Tx3k+adyrhI6ZHcUAHBncfxrXIQj1/Iv7APW7w0wyTfQw9zMGhpgnc1LDLzwwl6oWgF+IDfM9MukndbVnokJy955DMQT5GiqvrDDJAXS3neA1AC8glsjRSGaOP8macBm/+EMnToVtt9wWFqGyPQPof+rE4bB21bJo+2dOxjBA2SlA6EWA9Yb7VlN9Zd6F1YJ6tWvFMg8iYCmkaidK8oH+VuaK7vCtb+6A0F0L8JiPJVlpJECS0wcJuN+HQnob6s9urisZIupIuBkgV9utMSy4zlFVt3jrtaEfYLANIPipHYQFr9ocBrHCOAJBcBpwqQBStI6qteXrVoWPvrMwfOJrTdjApEUiPQtrHYnZ2RBKA9z/jdduDl/40/8v/I//+jshCSKtHuu1AxDFb3vgrdhjkV/A6xk9kQARDLrlTrIXyAGw2m0dNmMCPQWA5GYYPPitb8XMnmxAmzlY37SRQfTy/oORwFxG5YgEVXNzPSrvlZGY7UHZ3YZwwAq6sxAg5tDk5mLfcmkAJW5uBIqtrLH6ohbLvj6sQPq7h6Jitvp0DZEtAL7MP1aBSQ6sQlmbxZjtAcDKAigWjNPybj9rjTY/x7EZnEnb3HHHHVTmkNHBHN3JWqIN/nxI6EyV+PN6w/7dA9Gqa9FCMr+e34MtXGF4+7vnh11PjlLteTo88PZ741ymVUo1Nou55i6w/tUAVt4BuNUAUGn14iysu1wz2xAS7KHKQMV81ZYbwxZyVs4CDJ44fjT84i8vDi/u6OG+BQdR/1uJwbNyrnctG2dcSrDY16xsWU311gigp8KERtbFZlTDa+ibl+m7Tz31TLj+hpvIGwF0ZT1vom1nASYP0X6xCs9qN4BaCZAc5lEV4dp0Rq5WRbM2Now710/nRz9XoPs8nzGL9hsEpMulIucSzySJOTZ9ZCCkkPXDQ8JeahDLJXJTWgZCO/Zb00d7QjF2SeXTc6j66Q/5VB0+hX/91/Zh78Pn3X7NHAJ9S8NiSIhlK5eGlwDS+we6mHOKwubl88N429kwzrPtBai/cJ4K2yOMHaafuVjQXcopCj841BzSsdjqhWhdv2xOSB8+H979nl8KbVRHPb1rb8yduA3bzbmIDNqp4tn13K5w/bab4tz3HXJrUjKxJS3KDzfddRsVZM+yD7iA/d5M2iMnbKZ/zcMOK488jK5uqz/q2WdlxyDqtAysbAgftq20HZPYsp9t2IBVG+BxnZktJaXYvZGPAYhdwjwwzB5KEvAi1qtLly+hbalSjsSf8xvVbZBJYxCqVodGGywEHu6rFBqo4jekJVYt8pnJZgwwr1hVZEWk9pMpqOLzqdrowe4rD45jhP1gP0HovV1DXAPkyUASRO5I6KOPnL+ISAaiXEvEfhsUMkKSsJw1wufQ1YtAgerUeiuyuC6Jx3JEJWmELBezNz7NZxRS8TAu0Mua08T+aSV7kD7tL3kf99xWWPz9V/+BueIuxmdPzGeysu8sc1ZBaUXYQzaV/b2+/izjdlbYtm0Le58zkaDrAnQfoN3SmHcEzBX8FGHDtePpZ8N4Wk6o7+SeRi5jAZYX/vqj8191pvnwl5sBvBOVw5KT7t3yIEusyErn2XgN7azjBczd7QD6g1ansmePhKJrPz8XRJZAcG9hBZlrsCSXFbE+j+LprJvMn65LY1Qfp2E7OZ39zGVsFPPYD1WZY8fzUlChrayZJO6tFRNVkWnUDznQwLqXzX7oFNZplyR4uY4BbHV7eR4FxWR5MXdG4nQi3889aRnzmxXfVnlYeeH5wn2Qa7/787gfYr8rsC/E6rxjNqLVb/67FW9DVJAc+cNExcfa3305WlTRCyMB4nN2XxPfm/dSuOTZxHlijPOU84IVZNNoT14d28ZKCqvPYnUF9yxRJAlitfwl9lM5nDm0uZ1VhvUZ/+bnTcsio5F5JJKH9mX2uFa8VFDdY3txQooZgm5As9jzXaR6WTKgEBvG84117DnJjSpgLxkrLKi2YEvXwzPNYc469qmEBeH839wbiZ7ZZTOjOMfKi7m03wLOiWUQkzVHjzNOz4d+5uzzzJE55GkoNrJiTwu1E8wXZhN6XxetuqNfeMaZDpE3DKnYyfrSReUPSy6OmbSbvCJzqcKefMi0Xn4nift3Tbr22mvCM1gDe75IoQp6iHNoHhazexF4LUEYpfXeaUhCiScJCsmXaC2GYCjFvSxzh/dvX73M+llinhHCh4Ge1PCJj32WfyNrsB8ynHYdop9lwcZBi3BhWPJdTYDQzzDHjVkvCXnNj/96vQf0n0aA+ExjCPs/E0P5+SRAXg/5YZtPESA/sfNN/WCqBaZa4Oe4BaYIkKsfzr8KAeJh9aes3z+98+g1mrAy/df6er37i3+t6/6X+tx/6ftP2v71d40b5ucGeIBNrwQIubCASWw2tREAfMW5l002Qacc/BdXFHFw6cUKqpwDKADiRLn40cPHIviq+sgQ0ahyZ3OuunofQYZaGBly2gR4Xrlwedh94Hh4/Omd4UwTwDMe98OAZYP0qwzsiC5buuE+SWVl9Bc27diNn/ZXiXL6SIK4FeVHf/Xrkh9kQ/B6yReV/jEjgUOG4d/tBuIBzAoM9wMCDbDRlfhQnaZKsBkVWzMAuz7iHtZUtmnX4IFpEfZQKrmsvlDlXXPiWKzgUEWmbZZqVW2HzlDhoErMA1aveR9swrXS8rCm9YGHbtVngq62TeJwmFDPq4D3us3taOYQfxBPaIPXs2k/7RoE0AWgm1FLl6GsUhWmSs+qDcOHJSlE1R/Hl9uKDQkRf9/qgJvJ1/jKV74SFfBLsQCbjZJLwucYamuBmyWQKRIgVtfUAgjpI7169apwgGfm++qHrnJNUqb6uCHlrbECxLZJVvmPEjaf6hSVY96PVhWC5vM4hArIN0C03POmN0UF1iMobB/67K3hzo++GPNZnEjyOYy1AQaWoSDOg3S7hB/6EECVwEYW1zwDcHCcA/VFqmdUAicD1mpjkop6dkZhbgSbV6ICHwLcr0NFfx6/8zrUluMQd0WqwbiuMfpIXmFe/L1BiBI832Ioqarz8rLymBNRW0s4MO+ZnqpFw7RYdSNwefxINe/bxH1jV4PlzKIlFfh0U+myeBnq0FOMG0LsAZnSsSNK4dCV8IJOqIK1IpIAsb8mTxAg0cKAPpAGOCIB0teDSpD+ri+25JskQRP5E0n4UHdTaWCGgkCLNla9qCVTUgEvIBUNghU0pbNH5at9XULLCh7tLbSHWLgIBR2HXK0u9LPvBRhRrSooJOBvH/YZxgqQr6JE5st+Er2nJT8ZewkLqUTujv0/1WoVQA8BRb3j8w0eBpBS8VlANYV92cBj/blVU1q5IIihytL7TjzDSXIzQYJMLoTRkou//yRCI0GOTBhEXEV4/KRJMUGUJqpdJCusHEqmvVJob+9RYEygQzsHry+fOdDXpEYglcGBitf8kBmQsqPMjacBXLpRQBfNSFRwJd6bOYvXaHE2DCE0PjoY5s2eFS3a5swqDkmQGKMAPWaB5AmYcggfuEj1SVI2YyYFK5hdgBFUdjD/GWCeDqGXjL3UtELGBVULrSj+BUMqmRtaIInT8KsuKMDmhmvWM99wXIG1JnI6tPqQ3BFY0xZJVbRAvQSIfcQKlHSu1zDnp57ZST/u4DMXAKKgkoz88hh9pCP8yi9WAVZi00NFVirgjYrPakCPnm7ubxy0gnn/hhu30d8ADABCOyAwCyXWVIeiCM0CeKuhWqYFS6t9VKus2XxNKGE+yGF8d7Q0YHt3PlwHsGHlgqRpB8DoRiwJe6g+uMD9xGwJ7qUIS5MzzB+5qDZXUn2Sl0s1Ue8FQL1R7F5eQqFfib/9ZaywAGeWQOKnqmYlf4b5o2g63vulc8Pf//WXo0f6L7z9rSima2JgvWudBIIh8n/z5W+GEayG5lQQyE2GyRksNfIg8B59cntYqQ1YW3P44kfXhU8+1BlzKqwqWc6acBI7xLlkB1ndcz8q+M4LTeHwy3tiFsgN3Fs28/3unbuwWKqKRPU8bH/+4s/+NLz3A+/B3moHKvltkahyDLYAkLcw5q2eOg35Y/Xg0qXkRzAHfOdb38EGBJs21qwl2KyVl5ckqv8ycyHyj0J+lEMY4LUPWJNLToo/v0x1XBGZIGM8t076WhqZBj/84VPMdXNZn8fCtduuD7UAppfYzO3dvy9aTapCX0IfS2Osd1DZaY6GFpCdzPO7IHSWo9A/QybIzYQGT0fJfRRCQoZfsElCfdmqFWH6kqHw9KON6OiB4dgXHMK+Kjs9J3zw1zeG2oMFoWpNV5xjak6lx7lCAuQJqglmQnS0AnC+54PXXtknjfdWkHEAUcBnOCds3/7DaK3XjW3J/fffHzM8VO+/5a0V4cVnuiHUUEzTBlbVFbKmON9aXWcfc2x2Ql6fY91cjCWR+9dB2sY50xB0KVzBst1UOc2G8BgGTDUn5TKA2wXWLe3SzE/JYM4eH6bt2Rtl8znubwS5435Ee5kJ+5gCld6MWSvwZFbKAAAgAElEQVQOzCHKZ59htWcF6vxh7tNxMgrwOU41SfYgOQd6Uw2NY5HVFarPtIVzqNqrsFoqSBkNs1m39hxuDxnYvX31GUgfpvyUacmhqjQfxfy08NYH7g19EJf/+NgjiC8qGN8D4V333xn6646Hsc42Auaxb2KPdbaxL/QxbgZH+0MXa1B3Gv0jnXbiutOTyWArYEzftC20QQwvIMhewLeafJrVFajquZ8erEtfoIJ2/sIlUciwev0G3vM8VSBLwj6e8/N76EesBfMgwsqwqFxKPs18frcVO6585kLDiw00vsRi7JrkXq2XvnWJNct5f6GWbTyXE/r7A/gLRPczQK0EMZy7rr6RebcorptZ7DkkqrW9kgQp5d+tKGuhqlciWrIpg/2KNlzmtanuL4Swnsb1tTFPGqj8JITAIp5HEYBtMvNiDnN+D+RiFmNnCAB2HEHPhaY2gPEcAsUhasczwkWA4i5IJkn9wqKZfEZetCZcADA/nWs4z7x2shZb2KXklVHxp3K/GUslBS+tzN3TmNN6sKrauHUTcxhAMHuaPvpICYSCAhXtqCR9nPd2YEGqxd9p1tEU5hKvNY3PqyOQ/eFHH4tzgdVw2QDa6yBqrYBahmL+i1/8IpUlC5jjL0GUruX5sh9GRPHCcy+GC1TGjmayZ43tmgUBUhne/UfV9GGzWJIhtmfFudj9oHu3UwDZC7Af6yEnZpB7186vh3lh3H0s48p9rJXJ55h/zNLxObp/ce+hEEIrM6urFQ/5rcDI/Ynrk+H1I+xnClnvFtBfMnmO2suZcWaOi3OmbVdBJYhWvHuphLsesU87+95G3mc6e+6z9Il0SPnzEDUwc9GSTFHKNVgINjN+W2lfr8k+kMJa6J6c/2H5Sgg9EuSMAiUtpswoM3pIAsN9gevDcNj535e96uy2/nf3T9iHJoQsl2EQYlaI0DS/Z3skwthPUcFIhTJEQDdrv5Vn7lEX8IyH2Lcl3BCoUnY/NLGXsRrE7CvJJEPnsyGwJV1S2V9o4yrJks6+1s87z3lF4sYqDom8eTwn93TnsCC0v1lhksb8ZZadBISWuntf3hfD7QtZ3yRQrKqw0rL+84kskNUfo4qQtUCbK6s7ByEpxqkk1E7KvKn5VHrUIwRqOIvdMP1hnOux8jRJ0hyCoZBKuTw+x4p4q2+yEY9I6iikco7LYdxnUiHWzvrSCjk7xl47HfIrnXUrh9dKgGgf2MQ6M4sxcTd5g8+98Fw8Bwo71PO8y7CzaoPU0ZrxTffcEyumzACx37nPdC/nczDH0D6kFZ77eEkhq3/ra06E4rwZ7POLw4fe/zsIXOaxJ8zlmrqZpyHlED8lcQbmtxN7qdgyibOnBEuCAPnJX6/3gD5FgLwWVDJFgLxWC039fKoFplrg57EFpgiQq5/KFAHys/fR17u/+Nk/8efrN/6l7z9pz6O/Nj5i+Tab5ww2vxIg2jtcZofex2ZSec4lvIR7AGM9LM/EZmSovwsrjztDJ5voMQ61+mO/+PQzgDKZ+O7PigC5qqJegBpVWKcBHlZgW1FZtTCCoLVnGghpTAs79x4J3/7BkyED64QVhJ93s9kHeYQAke+YADo9WMja8a36xWtIUB/xBBFthb744Yrwob8kF4N9quXaCRsKg485IPMqVXYSCR0oakcAN1asWPl/2HsP+DzPwl77tq1t7T1tyXvvOHHs7J0wwijQMgKUUXrogZ6WrxDgsPlaWtpCJ9CWUpIwQhMyCEmcxHjEIx7y3kOSJWtbkrWHpXNdt2waWkoOJVB+3ydR146t8b7Pcz/3+E8ioJ4LN9xwQzy8uek8hzpX0sADjIRIjOTh+2nj9jBktrK5tpITxloIXEkKaOeexfty0y8RolJLUEhXiIcAM4pVJ2XaSRK/p7Z6ih/N6vcAFksPORBy8LH8/NSpUzHqaS4gWx0HAcFmY65U5b0AEFWgw4bNfC0HHV/bXA/fvOYmDgT+moMSTAWZZIoHLUvQdZ1ITnlAWkkp6TEiQQ6TJ69SdTW52yqIGyBqjNCyU6KMCCqLaRegsLIA3gOaKj9JkvMcJut4ryroVAOfIHbBe2uEWA1/f/PNN4fv0hGi48XYMRXNnRBA+yhVH+brH/j0leEVH90elW4W7KqUE7Qa5eA7iYOo4LMEyDwU4RmMp2yuYT3XYQCAXUu/0Tp+/qSxQYo/OWQDwC5fvIBxOH5gPnjgGCA77gkO+cWArmfq6/i9NKrpvc5mS+8niz8R5ebsmbMBIc5z3VHBc+DZTr46x3LcN1k4hVARclCbBGDTgLq1IB9nCteptKKQ63eM+J1lMQu9kTHVCJli90gqpahjZrTJynFoc4wad+PPFbgXZDNVLcEMZz4lizLUEYCLURSo3gvvUyH39+jxExFktj9hMsrRhnNEqXF4TOWQOIi6OxUiUpJPlX8aSldVzyrmHPvGeklCvYDTxegQib5zjYDkHE5V1apsNkvb3h8P2h6uLxMg4+WbEhX2g0BumYd86aCuQlpQLwMFndENAteCiOWQgSOQnCrBvd8SAxnc+0YAXQlUY6aiupLfxQn6OCh7QJVo8edItFyOmhsnX4wfMM96nCS5/HGZzPC6Xf749wq3+MxeIjwu//nyInuZAAGRvFRkLEEVMYg4R3nIFXwQQLNYOpFr6eEfbIiDeQrkRi8OHRTMKRkxfsjiaAk7ld7G7ZWhCpY0SQRUnoSqNZd7W4obxHsMygqo3EKHEvPiOWKFuK5U+AKMjNALQYk9EYCjKIqvu/lGHBMHIOy4Bykc2hnnM1B+N/PMqVQdZQ7spjspgyJ7y4MjN8z17kVpPsQ8UnQpPs9xMQA5NcrYkkisJK4rG1W0CnZjwHTV6QA5CbGXRkluAqp0Aawcxv1RnCfvfScZ28OzYn+JBMio6nzU/4I9SQDaHSiClyyly4K+FP6R+J6WkMGcNADBnGiZLpEv54mQefq5TSGBZ2IKBEsBwHIqxN308oKYX78KR4cknjF8OiDyIBzr6JRyfEgiS/YuWro07Ny1J4IOAlV33f3KcLGtLqqnN2zaxfeDpMmCOGQOzi3OpYi4ODz48He4LqPhrW99m8lz4akfPhu2bdkR/uwLX4Q0eTTccsu6cZVzVi4A0EX6Sc6Er379m4B7RRRn3xo7fLpY93bvPxASue859itxtz7/trLwoX+sCQmOZZ7nJfSgbN38XLj1hmvifd2/a1vIxHXwqttvw2HQCwGSRBn7VjoUrooRHBYX1zMXWWQtyJSPWrsD8EZQVuJ67ZqrIzloDNiqVasBplhneX4O0vmh+r2QKJ0RSK1X3H0H/SmQvZS6tqtSJ2LL8u4BFNRziUzLJK4Lxjh2ZAnud9D30cPavZly9+vpDmiop9CZezWXXqd6XC4HiSUrh3gzKmrtVWtiXNYIr8PXbNSMRNshQOki1LgW9K5dty52Vo1CokZHJe6c5tY2CKSqULx4IByunsScSxY7z/FOuh0+//nXh9NHMkMVwN8QgNuXv/JX4UMfuZ37XhjJ+3/82j/EOKQ//Mid4cwRehpY/258BXNYe3kEiY2SymXt0tFYS6fEkXMd4V2//dvhCI7Ha6+fGnZtJ1KHZ7QQcrqTiKRSiB/JD7PuJWyT3Qswx+nGcF3Ngkw7duRYWMZ6LsHi+3aeMx7T9Vun3CDvrR+VfDX3ogwQOpH9TBmvX8I3A8eTc4LRLIKaEiDOi84zRmDpPPDnXeTa2TnSA2ljf9dJnE1VXMNenuWLrJWDrNFDqOinDiCggJweRZVcU9ceDp2CtGCOnpVPzBNuVx2Oe44QiZeQFR7bSUxdVkIoLKsI5+kdwiAS/uxPPxIOAep9+R++H268dSFkQFr4zbtvDYMNx0I3MVojREI2QaycqO2k8yIvHDtzKgzxOlNz80P5jPmsCechV2dFUl830C2vvAvH1TTIpdqwfeOz4Z7XvyokuTZzL55Z/2yYoqOW6XLJsjUowMcgiHjOf7SJeas2LF01kxiiXK5ZMcKRSp4xStW5PjovUnimJd6ncG0uz/eukMYHuo8SMFcoImh9nt4LXUrHAdKNgEyFiJMIXUO05zHeqz1sSRD33nPMk5DwdFog6rjcjRX73/iZxjMpUDHyMx+STUC2BRW8EW5PQ4BcvfYaCBTcpKx5g5BlSRDeHWdxETPn9fMaehD9JKepbk+E/BiKHSf9OIDmQBZmZtMHRNRkCm6WqYC+nexZGihH74MgKyMKK4+eIJ2BjRBeptqco19oCmOjfBZ9K7hn7SqRyHRv5LjpAuRfRW+O5EEJnVPH+L2F8TrqXoG5fj57VqMXa+qawiae5UruURKOw2H2NV4Po9Bcv/7yS18OtxIB6NxQRd9aH4r5BPY6e3CSHcapWlg1G9U9Y5TXch5y/V/uXRw+8QDxhRApEkvu/3SUtjM3nYaMXQgZ5v5PV4kRn0msffsRwkjW6v5ooMxeYmvFyhWxS8Q1spu4Md0gkg7uRexx8P7q2jLiz7nRZ2gEsUteZlqYDpE82Sg0HD5Gnuaz33WPdAZR0XTiAJ0XN9GJpEuog/lIlX8ygLf9KIOsSR2Q7kbV8ciGZuavJct4LYiWJE7c43TgtJaUSNVRwZoQg43c68T13z3POAkisbDj8z/ZobHqw3vH3aPs9xWYCJDHeFDXcH7eRQhxyZQk7pGkob+8Hk2IAozIlCh1j+u8kMJYn1NZGc5BdrnPyecZ1AVygTHq754bmln3cnj/khNFnKUUrEjEeH6wi+00Tj4FTmW4vDuYW7L4XONO/XM5e78TiF3cq8/jvgn+n4MUnM54cquwDxHDVH5mAvOZDp7WfxyPulp474m4FrcTiTiXuNhJzJ2jxChWOJey+jUw75Yj6lixbFX4l3/+Np+LAzm6ktJiRJmxrmfZe7uvVPR1uRvEfa8OdskvL1Y3bqbpxdOiA6QD8neEfU4C82kKwoZcHEm5kEWurX2Kynim3It571og5Yzo6sH5Mgl1njG47pXXQXQZz2jkmcX1kh+K7Bx/F+jBc7+Swv1PYy21c8e+oH7muI6WDpxIVbzH9PCut/8vCLdi9nrESTIXjNMbjhBp/EsEyCURXvQO/5IJkJ8WB/Jv++AJB8iEA+TXC5CaeDUTV2DiCvzfXoEJAmSCAPm/HSs//fNebgLgF3s1v/qvfrnf/6TDm/5gzKiaGkiCXFSUkyEgMtmMDrHZFggYGdWarVV8PPKp40IzCqHMMJccdEt/ORUAtA0S5dMRmlFmxSJnDhLGlpgRq5qtnYPKHgAl3RBVWNxfefcbKXl8CgVqavjmdx/F/QH4j8rSAk4V0COWJkarEbCkZcn+0gXC75M9dVxyAYuPfu1/Vobf+bu6WIgcRdu8HqOkjPFQeelB2cJT82SPc4DNxAouGNvKAU/Co87DCO9rATEEHj5UB6raOkD+tO8lHnz4PZHDiwSO4L+bVP9bRWoi104iQJWZjhIPQCOAdX6vmH/MYSQVoEeyYkj5P58/yPeT0LDQ2L8XuPa9qNJSJZfPgXE12fC7UWwZD6F9vBg3g4XtHurmQ0yc57Cpa6WKA5UKfQvTzVW3GNdybTOcVUI+cP998fMFAzzkzYRY2X/wAD+f+CiARw9GS4lU8Qo/9uijETTyZ9mj4mu0n8T3VF1dHYmR2VyDU7wOX5cKzgwUmh4QT58+QxTDNRxUN0enixnDFnquRtltjnct48vD/SN/cm14x1+ciPnYkjt7eI/+OZ9IBBW2lgF7EJpJpEQLhI6Z3ZbYjqiY9ODLYUbQn9RlgA8O7ajIlhI9kcLhsZtDz3bi1dpU2KN6zpKQAixMRFk2mRO3AF4VBIhRWQPEkMwEIDBuZQZkR3FhTnji8Ye51okAK9lR9dZjWXshefXEaVWUVUVA4xQq8kEA/xmz5hLJ0RM2btlGlFAH0QtFuEz4eYBXsajmxwSIfQ/jTiXH8BhqTOMOLHJVaWfviePAw6I50UaHNOKyUQFbiNqtCbVbFyDnCAdtHSiDAB6JPKMXeTYlA1XCOsbHI48mo6zmvjKONnMfBH5UlfrcWBp6GGV9DwrJfg7Glx0giYARlyOwHNcezGNfBs+IY8PYBlkCx5iRZZl0XAjgSqwNAbD6PHtQNeogj8O4Y0HVYltbe4w0UWGoI0pQe4zX4SF13AGDqpGf47MlSOKHrqjLJezjJMw423GZ/Igg408hQF5MiFx2j1yeKC8r6vxeHvIFRgVMnQN87s2CF8DwtXhI98CuI0jQTnJKd04KQI7gh6/TLhXPyIKsRq8NAooeJH4mBzKkiI6WK69YGct2zzHeL/I1i3BkFUEiwpiQrYJ8e4R+Guae5LQ8ijkBjNogVtopbeUet6tw7++OqsgKCtALib6Yw7Ory0NwUKWlBK4l960AheWQBimo2wWeMiBarr/+OgjKVsY235P7Y0dFMghhFZ9XxjOdxvgVzBIQ27xtN+PhDGB4RlS3F/NslxKnsmJJF2tBHnN7+ngPCs+PgEQO84VxTmdO1cY4EmM0lqNkHkGFLGAyiflgFNJxANDwIjE6ZuR/9ev3hSuvvT5kFZWEdAi4OsDHrPSEcB2RLSoy4xhi7DuvSKBJGAue+KScYK5YQm77fkAb48oERu++63a+TsaqN7ywbRdATnpYsnINYOYWaMsp4Wp6JLZs30I0WE34/d//AF/TAjEwEj73mT8FbCqLhOvceRVRKe/97+A6FqFI/tuvfI1upe1hGcSD4HIXYF8PROsQc9hdqEyfpDfoi++tCh/4u1PRSTgO4FmIfZEC5QriwY6EUuaM5ZAifQCp2YwfY8NeoBvBWKmyWXPC9//lvqjS/g3inwZxE6XwrJyGFNZxZ6dFIc/nc4gIlgHe5U9DdQ35as75suUrwxZ6n24G1Ny/vzrccuPVZOQbLZcSvvlP34C8ncN4nYr6e07MLx8ehrCHRLYzScLYuJRDB44wLi6Eu17xqhipZZTiG9/ym+EoUVyNOFziWsb6fTN56sPMX/ZjKLk1tiuTTHdjyGq5V4LXKvAX4CRMS0bpDaljz4DzybW/UR6ee7QFp085Y+t5+iCmhnvesgAHXUKMNLzIs2NGeyNq5ZtuKySKLDuuUXZVrb0uI9SdpISb+S01+0z4yl9siGvWGqKu7BNLZq5wrX1hx/Zwpq0nvOXNbw4HWcOuuzEzHKzG3QfQaIeS0WLFxBMae6UrTRmwYgj7lpy7fE99xHB6XSTMnYd7Ie1030Q1NnOBa/wgwPaZsw2Uc+8KS1asgpy0jJluH75BPnsf5xAdDIKa7jvGS4NRsHPPjWByPnSa0gHSDVBXDljZbd8EEV7T8rPCKPNhH2BgH+RfAi6NqcyLncwDx091hpoW4kLnlYe8JArsEwFFuadH6tvC1jpINKpiOrFqFdml0HFOzj787vvfEo4QZ3bf918AWE8Jt9x0dbh13fKQNgooSkdEF2BfS/OFcOhka7iKTomd1ZtR5ieHxfMWRDC9pGoRhefN4QBk6K6DZ8ID3/5bgNCG8PQTD4Umej4+88efDh24IydBsLWwnm/cWR1uuuM1zEMpkBM9YcfuIwDRvBecEykZCZAgc8KV65axB0CoQLF1MoRSN3NCSmJ6JJstCJesdc/jPRH8j85hxofAtiSJZMd119+I46gu7Kb7owJ1u4IAe8dqz9bQRwF5yFpZAfAvAd9Ph87BfXvpOSqko42Cc67/BfZJ7hdcB+wlSOUZGUOMYHRmJN3Z1zKhMnayiStsiOXbdiRdxNHVBXi9Z/v2sJxuvCxiMtP4tZP3vWP7ztg3tvbqdbgQVJ7XIIioCl08YweOHub948adOY2osV7I4fyosk9gzpa4VsAzytqYh9tBMFfRigRfHQIcuwpUsM8nznDDxk0QSBap46CCaMhlb9nMM7Nw8VLIDlxCEJoPPvivzAtL2VcRMYaD1EjKimllEeQ/CIlsf0RuTn7sANPxtZwx/PjjTzBcIJLtwGDcRvcpRPA/0cv2t08S0Qo5lIKzqZ51S2GD98UC8VmIKBSzuKc9jgOyhYhROyO8Z4W8Nru+jLxUuHGAWLxz7DNn4NrQbdGBMMBYrxjLCZFpxGc5c733KM05DDIB/QpzJQIrQO4ant8r6GPJYq1R7lTNvZeQtIhc17NijqSsvBj51M69TWFf2cpeLwFxiDF1g+yRPHNMNr7KLjPmeF+3MWs+q5N4Tf3cB+f18XOKztwQnv/U/B+f5G763KkY4yrJ4WtXoBT3/wLol4QmMVqN/Znf271MGgSdr1HHhucJ3eMSpBIrRt269/PPM9lnlrDna+CeG3krGSvRM8L3il1OODbcOxvNJamhyyWJ1y3JJCEiISVr43y/cPHC2GujC7SO2DgJH2N8Pbcd5Oyy9uq10QncQJzefFxazdyXdvYYQzr6Wcdb/255WPG55kjW6g51zTi4f09c85fi9khjj5kAke58l83eRqfynuoDXENKzhlT3hf3dE2Q38kQuOd53rzunoWcR3UEe+38cK33ee9hvS3MLozikUHmUAmQsURICnvKEJCUIeBYwHvYRmSujiP3XHYCtbM2+cx4Tm1jXyEB2cLPLUfgpBvI16FwIopEuD7uIYy+Mp3Aa6WIpxfCuY/xmEqCgP1gYRSCeWpZ+O17fp+1ABd7RiGucPZR3Mvx3o/x/o9ojP0JAuRnB2D8ogf0CQLkpUCVCQfIS12hiX+fuAITV+DX8QpMECAvvisTDpCff4z+ovuLn/8n/np9xcv9/ied2PqhsUzUPEeOH4sRJcmAxRl0Owxw+JmMqkZjemcnoNYoG3MOWGebyZIm0mURgMucGdMBqAEtORyrArYPQIBtC8rXyhnEabAxLiqbFpVZJ8hpdVv5hS98IXzjm/cB+A2FLeTJ/+CZLUS+AIYTRdTPwTU5I5WtJ50C/P+onI8OEKFjgyqMYLu0AboUM/S135se3vf39WyOVY2T3hqV2enxEJfBAcYYqfNslmfjjNAerjVegM2SPqOtJCliFBAbdN0bxl95YJKY8GCn8lSwNp3v6WbcWJB4kOfgIcmRzyFFZf840DoWO1BilwjAh0TGTFwdkgW7cG+o5Jtkrj0HHhX/HhL8WSphPbRfjv9xYpgNwdQOqaJysg+lnN/bz23h9UfnCgdCSYmVKKk9RHlwXUthsg4VN/FXo5Y8hxLXQ5vZ6r5We15y7TngZ1cCjLdYLM7rNDbLA9kWQHMJJCOwjFNQPSagrbL/UcgRXTTmz5vF/vrXvi6cwKmgqkt1oIeOTNSBe+gjWLX6yvBtXCAquC9wHQXQrrvxhvCvDz8U1v/5zeFdXz4VrfEq2rIZayVc8/y8bLoAjkRibYTDnofxTkCObNRj3keLIlVJpvMzIqBFpEZuFuQIv8+bPRPFfWYko3ZS4Lp1606IN2LKAN+LUL8fOX40xuQ4/jzU5xMpU3O6DqIgJyp1jTlK5GDU2ECvDb0iC4mwGObeqKxuqIO0I6JtaopED6Dmru0cTHNj6X022doPP/YEER3EFRA5kAXIKxhiSajX2nOTMVj+z64Inw0JEItaLRCXANHN0kd00iDgqOPR8ROLw4kr8cB3krgRi9WN1jKuaooxSnzfWMnI75IfUy3kNZKC7yHwZgfM3r3VkSSpQpmtwtbXfhAVPw9ljHh5cQTWvW8pDp/+l4YY3RWdF14p/884KmNu+FoPsbp2VNE6puybcazoHpI0U82qkl9QwPfh4dyDqeBAGwfxmGftwRSQwp8jmXSZ8HBc++HfXSZAYr+Gz/glV8e/9Xn8xwn5xZPiv3ePXF5kYwzWJQJkPMpr3G2iWtMSV4EAX4fXT+BjnPAgIsL4Ca7JuEITsILndAg1eRE57lcSkWTvg9FHo4DaRQC4CwDZvX71RJccI0KkGBXndFTkeSj4yW9iQHSFiyjVR0YSIRK6UHLORll8hpihPXQPNIYcgLPp9NXcdudtsZejjmdQgHkqoJCAvYWvJdzfjRQrS1if51rPZS4WbFhIWbhl57pVzqL0Psm4H4HAmI7y3F8SqQkQg5OIkdu8dTeAax0ECkpOCJACCJJiOp6WLDwPcVlG5FxDmDW9nJd8IZyli2g+vT4wWURYtce5pAO17tobr6X8HFcM19XPS+a19fAsTME1uHfvYVwUh0MZ60AOMU2JvH7+ma+vDXe/6o44dnWq1drrwDPv61cl7Djdj/LeaLJZxOJ0Emuig6lHQIT3cvMt9HlAJB3atxsADKJ05VXhqUeeJn6mN9x82ytCDaTPdx58IHzqcx+LOeZ4csKmH+0ID33v6fCe9/wOoOrhMJsYO/PD8/MKw5PPPh3XviOA/ar8U5lfvMYDLFoZuEQEYv/iy38NwFgZ/vx3K8Onv90VHVu+FovQnYOyULGuvWJFOHZgbxjhWc5lHdXFds3VKGxxv5zDrfDIQ98Pt95yI66s8jAZgUEN8+R5SEIJd+fZNbfeHp4n2mbtjTczlnBNAjbWEy+SDXir8tx5b+3a1USECOKO4mI4CclBOTaxXasAu4aIWbFI1l4Sc9tP4cwrYD6yc2v9U8/yXovje9kHcdDN+LjmxusAD1sBr1vjXKHLYhFz/jQ6vUZZnwSQdkt6ox4uQCiwcetWxiMOCBTbd/3Wb3EjL4QNz20GyC0Ie/cdDO/40Jrw5T/ZFkohrutwOU2fMS287tXluA/ywlTmcq/XMd5HYmpOeGbDpvBH995CT1RPBOfyS+pD9Y6ROJcUTWsLf/75J+IadCPrXDMkuACsUZHr168P1UfPhDvuuD2suGJyeGELkTIU09t1kghReZhYMuPqnFOHmQuNvtQGFIkVy88ByXo6KbdGkDGXeEBJdUuCXdDPARRWQo7L91oGvBGVfT/zZypjbAagnE6YIkC6tJQE1krnK4A7wEkBzrhPYeJIBmBNhRwbY15xzzCmMITnM0VVOHPG9o0bwjXLFxB91c39oqiXOXQM1wBsG2T/AM9jCGc7QrjhxrkhnR8SbpwAACAASURBVFiqKaMDrFe4feiieOIg8W7e34usfcxH0wtQVdNpY+l2Hw6NduaqKYzDa9atCFevmEt3B/M8nTnncAo14Jo5XtMR7nr13WH9s98Pd9/BvYe0MybuYO2FUN8zJXzxmzvD6hsWhP/5/ncyhhrD4w99ExK1JfzlF+9lsSI+q6UOB1N9eHLLrvDGt72XuLCjqNy5p6eI2KEDYNrMinAOd9bb3vV6iNtM3JGbIJMquVYXGVuAnn3uj1ijWK/N0U2DJFTJLvFpwbbzu8++60Y7DrMpXMsEAMxTkCGCy/PpwDlLVJzrZj73UzdOEbFTZYyZRgg93bIL6ZnTWdsBGa9LaTjusxAEWCjNDeonKiw7y6Jr1nYcX93MVXU1DXQjcQ3ZW8wBoE6CNDu6f2948vHHwwc/8P4oVrEH5+lnnouCiDe86tXsdTuJHbrAPNlJJFMPazIiBMbgIPchK4+4KwrJF+JKbUQdX8A+RLB8mPnkPKD2FMjtLObtxRCjAsXHIBDimgUZo1OygbmugDWjyLghBC4J7KEVLswE9F24aAl9Lq3hj/6fD9N981uxPLoLd4Fgu2RvKe4KAXDLoXW4Sbwk4GibNq2KAnqee8Q4owDbvezXv/XRK368kH7jOaYp1vQc9oVna8/EuLZSXoMuNWNeJVbc3+2ge6QT+8+ylavjuiNpZbdXASKnRtYuC8d12ixm39fEez96/HgUGRk/pnvavUUmRL1dJWNcK5DnGHtlLOUw82YN/Umr6OZTwOT8c+DAofj9jVWKqn5+TcnCTeKeXjcBApZTNXXxnCH5oRNh0J4WwH6JBN0AOrTdAzjeBhhv7pAkQFz7t31yXrwG6z7JPYgOLvYlds+x15QAcc5wj6ooYlwQMg6Ij7qHcWWRBGDNkuxR5qKg4jRrZewTg4xznLlXsgdkmH3CQlw62TzDxt8ZQznAfGRXoFGsyez5WnGvHGGPpkikACIhj/OHY0/xg44aBU81uGJ0ZesIsc/NEnejrSpnzoiElNG0O3ftQkDFPUIYcZ6vtcOvFtLFmLDar7F+XvpY8qn6GKE6lfeZS/RwE2unsZep/MrGrVkKmTzMM9PegruD+1OLE3resqtxAJ2I9yKXs49iDDtSFOhUEr2mq8azk4S6z54fxqo5xqGQ2K+P7+tgdgMhAJBy7L95JmbQVWj/y+yqyvBD+gc72TNWsW/ai0hgLoR7G/PEAc5iCxcu5ew2fbwHhn2bJFskSbxG7PclQMbFOro5JB5N/uQe6vJlvI0hnshlr97WYgwZbt7U0vCe3/4ge3KIOpII+nGv+jWX77Wvf1yAN/43MYk5niR++sfLeUD/9w7niQ4Qr/kEAfKfDr6Jf5i4AhNX4Nf4CkwQIC++ORMEyM8/VF/O/cXP/9P/+7/i5X7/k05t/9CY2a1dHFC6OZhPYmOaDKCq00DQJSEhFSVbBwAgVmz2fefJMK5jo7wElVAhQE4ZsSk5RBDUnjwWKlDjCYo+T/Z5eeXMWJh5kcxaIJswykbfSI1vf+v+sIti2g1PbQ9ff/jB8MK+Y8QznAszOBCmcAAbQBV2kSx6D3dRWcn/WRro/2IgzqX9j5vQf/pgVXjv35KRrJoQ0EcCxGigC2yKSwCStTOrepYUEVz14lmOOF403RWVXpU4KAShGiAtJEM85EtcdEAMCGJ4aFN9KolhrrRqZA9WArWqjmK0lFm8bPY9KHlobAS0sdRS18WVV14Zv49Ohzko/Bo53LcICHN4sRhRQN6fa8SQf/ZQ6c83N1c1WQlqzyIOU62AOQKPHmZaUdJloH6rR/nVwt+toNhVwiQq8SENGgDU1gGKbX1+yyUnyW4AJE4bXB9B1Rl8bi6ggOWsZvNKGB3nkG28lT0Ixm+pdNbpYfzWDED0Z555Jjo1SlClq/qXtPnRcz8C+MQqD3llZMps4rjO4V5o9eDFeErlfR0H4Mw00gCw6OsfmBnu+PDm+PUq6ryZSfyeDECWBWh4DiBj+dLFoYl7cBHwyL9LNH7A+8b7TwVo0P4ey6yJBymkA2SITO5pvKYCyjXziPioBdDYsPF5Bk1SSOfgnI5yrKYBsiMfJwvglAcmgc8uVKvJfK948AX0GAbkmUVmeT8dCFWoKS8SW2RsyzFKnMuK6GbgOfB+WzLtIc9i72SIiaee3YBifCA6KzJRcavcVDE8ZkeEjqQYgwVA5hgFWLUgWgLkAoCl1zqD99gPoahCMMYqxb4Vi9Tt3elhDLXwnscP2QJziZdKzCWBBPIF8XIgkaZyfY2vSOXvBTNVlpp/P52DpePTMawTaxTlOALn+NoshvX3j761JHzqnyXLjHogpouxLijoPUrhYJ5s5jd3y+9jrIP9JsarOd68d/4uKJcTO3HoBhFo0U3ChbJ7RGVvJv/mnOIP9DkUxBiPRaFcFiDcD4kaibjo1pBMjc6o8Z4QS9kjyShy/jM+fhYB4peqdJTc8Jn0efWZU3EqueFB3efBbh0BH/9N4MS5ZgRAJh3yx56BgT7AN0CsaUREmGE+am9NN+9RBTFfI5A+zFg5QydNH66I84y1JXRYZOMuGutFcQ8A2NHeAzjRB2g1C9CrLWzGSSTYkcz3u5MYmjSA5h+hhJxNR49EWF0d5AjjqwVgYQkgkdF9zzy7PjqGUiGtJSd1f9yICySJubAbguIcQNYQIIyOKvPy7T0RFJO4O3Kshgx1lO+Ma6NcdAvl4mK44bpJkJhgshdaw3ziWkYBbkd5T5lcE+dhy0UF7mvqTofFSxYC7PbGCLAxPied5/PiAI4e8uefWv8jgL4SiI9sJKCorwGLiilVHehuBZhHVQpZVsh6sYcuiQIU3RXMOZ0APAIYOsXMjy9lXknn68+h0LcX5/jhQ+F1d94RXVonag6HAggbnRDHAWFPn+kKCxatItbrNEDNqfDu972ZOJDDzI/tKFiLwqYN+7iOKEJzUnAxWqY8H4fJYhTv9wO0JgAO9sXrO4U5oRtAOoeM/3LU3XV0gjy3YTORIovCn7y/InzyfsuTm4maK+V+A5zyvcqJAssE2BrADdNCzFUZ72cec2w+IFWfXUk8718jm//33v+++Np7yVZ3PfvhE0+EOyg63oTqewGK/Er6KfohmS7w68jR44CoiyNh73vfQaTdJz/1McY/6y/l3+fbLLxNhChYEcFCC6Utkh0F5PGZdCxLCCfj1HjskScgRStRCM/lffaEdK59gbEzAF2djNuNG58D/HQOSYG0WRf6AbV8fWcQLQgWVgBs1aJCPnHmJOvyUHj1q18NQWzEVXW4YtXa8MC3Hgzv++ja8Ld/sY91fhIRPsXhdXcXotydFk6fOBSjawY7GiFD2gCML+LqOR7e+d6fjJpZ/4PmSK5HB+L09nBg5zDigapwFmJ/OoCf6+LRo0fChi0vhA9/7M7Y+1HKvG8cn04P3RltXAOdIFnMhyOM23rGv9+vBHLPeKAu1t7WRuZTCECBzZk4c3goYv+I4KFzj10r1Xv3ReDbnHsdMJZSzzW2iAkkGQeDILwYnmu4EU7OI84tzh2uZ8bnSXizaQi9AMXuP1pZp7taGsIS4qEuMvePMMZG+bdROimGULG3t4xxjSFAqJhYunxaKMpG+NDdzvzRExogDzbWDofmYcDJ9LxY+l1MW3d/93lcPMStYcQtnl0cynEf5OWlheUL6O7KmATYisuJ8X/6TFM4VttBfxWkz1BrmFM8NaR01Id+4vQwhoQNh1rDxtM9Yd3tr0TUQm9F7cHQVAvwSGH62+75LXp9WkNHPc5HQMQte08Ro1MBAXIQAHohy2xm2EdM28233xSq5kwLM+aWEslVzT6rgWs2m3W7DacPYgRic1zDepkr7ZHSteA87B6pjHlgSHcdewqJTtfXmrPswwCGvfaue9Mhp5zz3OdJOhktqBNU16jzXgbkbimOkF72dR3sr3r5Pkn8vCz2AKkAo3HrSDThFAhEnViTmTf6AfOfePwpiOyrGM+DzHe4fyBWjhzYF55+8vFw7+c/E7qJiTOGZy+kSCXdPPOI8jt+8CiqdVwrRMM+y16DxM2whjieAua3bkju+sZ69npzYzTcVAqb/TUKcur+t6ENwog1f9GiRexjIMF5tjshViJQz76hCAJSoqKZPZSOhSTmXaNDHYsLFyy2xinc+9GPhXf89jvjtRy0HJoxeAbiIpd9o91h/dynROZiS5sVO+hITbe8GoIhlVgy9xvf/NCK8Kn7G8M0CPMS9r8S+XaunUcU08A+bAY9IKW4NQycrWGf2cv8ePLM2VBBbJrRnAeZi6OwQVKd12lE4UXWr1Icddk4ew/gRLF7zG4KRR26GhT9xCjT6CiwWH1yjJukfoSZLCBAORsdInO4D8ZCGbWoO9OuC69PPfvapt4RiGnKtCGVdJnH6CX2nr7fybyOHj6vnb27kVS+LvfYUyJJiYCINWqA373OW/73vHDNp46MC0miozM2DcYx6X9LuEpk6gq1Ay+Wk7Mf09Ej2K/zQ1dRin0lrKsxcot1sMduIdbaZN6X55fY6cHXKtDyvJTBnGsXhfOrYz2BfV4RBNII98kewbOUi3dA7tiJ5VHnBIRKF2RDJXtwnwuJLN28umEymcebmef3QFQvZu70/htJe465upSxKiFz9K/W/MRuad6HD0dniYIp70UBe3OvgXNKJq87ld8rIHqLECR1treE6l0vRKdxIWPk6MkzYcHKa3CRHYhnJ++1ThtdvgpfvNfGb3lWaqOXRSe986TEjft4O0n6mfcUj03h+njTR4hcllRXxDSfKL5+9o8tvP4hSKDjrIFXECF5nr87iXitjWu86oqr4vVv5dkyYk3RmvtLx1cq7vC4d3Z/LsmlS4fX4n9HlxXk3zDnhWH2ZFNT89mn4KQeTAkf+8jncYwxNnpH2ee4njB/XyI94n41XsFxX8iY8YoTBMh/ugN/sYPlP35SlDD+gijKBAHyC17AiS+fuAITV+C/5QpMECAvvuwTBMjPPwhfbgLg538F/71f8XK//0mnX/jQWH5BcTxUqOzX3eEmTwVXLpE+yWTen2toYYOLcoyDxgVOChlEvXS0EL9ELuyMMoAU4g8KOJB2chA1011HSRVlmQ0cvtu6OBBQ5NzIhvgLf/ZFNuaFlBneQL72caISbgpnWy6EfRTmmi2cbKY+pw9g3UiAxJDdSwRIdIG4m45tveMb0X/6QGV4zyUCROBWhbdA7JFDWMBxQPQD9tsFYgizkSBmcWvfd9MsmSDYbGyP/21x+y6UUxIlflxWp6sGF6BVyWYGbT0KPUtqVbn7oZLcVyTIojaoFiWiLpICDhn2jKzAoWGkzg7iO5aiou5mU37CwnQPRRwKJFJiRu4lVZogb4zjie8RUJjDRR8HlX5Uu0YyqLQ3M92v0xLv59r34XsUjFF5pTrfsknL2o+iPl6KIi/2e1iyDfBwhtdod4idFirbjQmxA8QCdsFsC8qNN5LksPvEKCwdIP2ASp4OjeeyJHcxqswNTz+Hdb2Uwt/tHD6mxrzuBIBtD+65XJMBAKj1G38UcrkmD310Sfhf32jjZ88kXuU4CtSceF8qABMvcgD3wNkPCSeA6+FYNa1AuwpeQSrvrYcci0+TKQMvAkjt7iC2jFimfKLNSotKOdSh4GQ8HSPvWuDODpBCxqnqZfPaUzi0engqKyaLmu/VhPLX0twU2qGvvfoKwNwWfhYF3kQBWACaRsmpucOTKE1+gQiMBbhl6gBnPPRe5KB0ijitFACOTlwwReXTydXHaWPfBfcWs0ckQKJeLMZ98PoBYT1gG3eVgnLTTo0Bruvl8eBY8LBvkaXqOnOcVQYK5JCAwfMhqDEOzEs2XrA3BNIth2vQREyN41B1pRneKqMrAQ8dEwJN5mR3kGU+4jPEsyJIJ8BxmQARWBqPgbJPhAMxr0WSJoHXLaF3AZW/qkRPlIIF/nwP0SNmVAug8ywZc+GYFHywB8jfBSU8nHsw93Dpqfhy7nuMUrOYPqo00yLp8GMC5FIPSCRALv2KaQQ/42M8Jus/xmeNq2yNY1DBTc+ExcO8V2NIxsvPJwHAqCpMi/FwQ/akcI/TBDhQEEqIpKMsr5peSm57MyQGgEoXfTkQwIuIwhpDFQ53HDuHVCC2EF2m00InwVbGzbKVV9ABYH8PCkPiJIbIz68/20IfUgPK/htQ8LaHHwCIzyfObcnyJdGR8UMKou2ByCL2I4W4pyzm416ifWbNmxu2bd8WHVy6KlSqJnG4zwUQKQcELISc0dU0wFxhP4sEosCg4/48ReYLFi0DVBmKJehtlCTX0zEziXv/gQ8sDk8+3cW9gIhLQ0FJBIal3iuuuiqc3F0dZhHDwgQKudIR46xKmMu9nsZ9GVWXA8g2CBnYhSr6we89GsoqZ4WFqIWzeC47iJQ6efpEKM6bCuFkfEYi5PN0QPbT/PwGQPKV0YnnGJFgrmc+ch0pBhAcYd2x/8hUROeaCq5jY9spnDIVRBUe4fNK+T4XuD+FlH2vp5MqC9VoCfNfLuO/EvfHEwA7RaxxBbhRCig1bgiHjxzk83LDHXfdxpjOxbH2Hd6anVcA/zVnw52veA1RLvPCn37hL1kTKIuGUP2rjy0IH/4H+njo4PF9twJ0Ll8yP0ZhWXbfzfpXAtG6GEdOE6DhlSuW0zEEQEUXhvPXb77znnARMNkIJcH2Z55+Jo5DwbBlEGR5RO1c4DkbhNA4jHvICBfJLnukDhGHc9Xq5aGyLDs6T3p5jlNZm/uI8rPk/DCApEXg3u8kCBAjRzohHKfSUSDIWwAZlcUcmYOqN5Mxm4biNyuXInJe9zHie5oY+0PMta9/zesAvHvjXDEA4FeNCls1ui6QfTgstu/cGm6/4w7I52LmHBTKgPJpZafD3/xpNaQd5APX9LWvyQ5bdlzkPVEsP3k41NccD9OKieRp6USx3cX9bifGZE7YvmMbgH0uil4iophbdC1OBTT77Cc/ET7+2deGtgZAKpwNOZAcJ4gKs3dgL66iu18/K2x+rj2WR+v0GITk8xnOYr5LZU6NnR+slxLCbhmMBRSAG2D9vijZBynUgWLYiBhLiHWDSn4d2n8wru07d+1mmppM78IiIg6fDyWspSUAs5EAgVSQAHGuFNDVBSIB4lwiAaJDVdGFZU/+uc+5jT+fZL1bMruKLg1ID8bJMPuiUYC7QfL1e5t7GCcAhfw6z7fKL8oJcyBKWlvO0inRGxoYlgd7iEQ6S5wmJOy8WfQiQCjZaUb6Ykhg+5BWnBxue/WdqNJHwvyZJWFyX1NYOGs6ryMQndkQ9h9rBCg8H97xW3eFuuqNoXSknYL03vDUjtZwiJ97LhkRQzr7vcm4XzshnUpSidO6CjX/AhwSQ3QXHYOwvRAeenpXmL3wyhgB1c5/V86aFwuQ3/aOe9jnpTJG9oTnNj4d3vCm13ItC4htw+kEmD+TvVce11hSX2DWPZHzcRvPh70Qrew3naOTmcsk5nWB2HOUg1hBtXkPY1NSNIN1xrhPXQI6nYwiNN3MPUsnP8f9Sy+fb1+ZUWcCon6o4E/CITM0LIHZwtjNxzF0nHi4o2EOz/mShUsA83FaAmAfPrifXp5Hwx999pO49iDnEUPU1DLf4IoYYE/b39GDO+oQczv3qqQiAsNdvL6bbr+VuM0kelUamZuIsWP9M7KwEqcCdykC46dqjzP3dsa+Gec5N3kt7I2ND1q0ZBn/risvPVTj1BpxLmKvUWXHHGKY1atxlLEX+e53/5VIvFsYGxQ+m/vKBVBw0MjaK/leS6TXCjr1Hvr+Y7E8fj7iolRcfkOIi5raz4Vvf+SK8LEHzoU0vm4O120pJPsoz1AP168dErELB01VVSWEdQnky8VQvX9fjLVUyNQ/nECc7aG4d7VjLJ099GFcC7psoAsiKG7H3UkiUe0ArOD1uHcRGFc4cb4DQpq9ivvLPMjKTNZUC+wlCU/T5+CedCl7zlqcHZIMfj/js/z5Rpq1Dk66FIGFW5a1wVhIXYKTuH5NxAbqyNBB6+uLJd8xtm88Qm+Q/coIY+z5zy0PN3zmcBSIWMju3lt427XbecQOGb+uN0ZhTWbNnx7PBeckW3A0KWhQzIF3JRIg9nD1MN/ovrBbTYdSOw+067KiiWH2R5I+Q7goUhB3STJkc03cf0ZnAfux84x3u56MeD12/GS4huhIiSwJEN2Qc3DKGXe1jVg+91PXXX99/Fm1jAv3877H6Yi5tn/u3+K8HPdLP3wg7se8HvUQTPazzYZo2LdvXyQdr2Zt74a4aWC9KmN8u/e2K2w6LlPvzY5tW+MevYj9u/uEuUuvwPXFveWe6Mxxv2Xvh+KgNJ41CbFk9v/GJ3pucs70Q9JGe10LBLTjYHIye2qZL/bxORBDC3DHLEIEkcj327pxM/P3ANcoN5KIjqsexsd0xtsF3XI8L+6BXR917UosZnGWUKRi8fl4uYuEFufB8fyx6AIZZfyPDdG9xIObk43TenIGY499asdI+OTH/5hOEFbyIckPXNY8Z+Pkx6XejUv7+AkC5KX33//5Z0wQID/76k3868QVmLgC/9+9AhMEyIvv7QQB8vOP9JebAPj5X8F/71e83O9/UtOhT44VoLTTat7JRngKCqUUHCDHsK+7hUxPB0wDaDl5sjYMA7Q0scHsYUOvPTqdDWxZQVaYTVTKEIDxGOCLRdwq9woAvWooXB0ABfb3Z9nU1qHs/8M//CAK3zMAxR3hyMmzIZFDd8Xs+aEFsLdHZR7gziiHhNgBonLeTSh/HFfk+PulXgD+/PXfrwzv+NKZGD8xnsw6xoEDuzkHH0smszgsuwHOQ31+mnJV3RolRMG8sHNX3LhrJTeL2aJV7fs6MQRZBHFV6HlwN0/3pptuip0h9YDliYAn6QA9qvWNuYrxWGz63eer+FJxZpRLWQlKSCzbHvxmoqazI8FCw2zy8Gu4DgMQMb5klfC6P3w9gt8SKx5WYkSRCny+lyCxsVsSEqoeBVwEqFXFHkQRJpg0nYOsJInl6GWAVYvoNFn/1FMRMFgBiOaBxYL1Qb62FdBhDYW3RkWohDWew3gQCSbJkBUAd1u3bInvK0YYeLjg8zZt3hQVw+vWrY1A5CCAUg2H/+UAo+bBJ6HyjsWTHISa+d6tXJ9l5LjXQzZ95X1l4TWf3xtKia2YT0yQr/UUh6R1a9dQEHssAhd2WBh9ZefHKECv1zSVg6dRGUOMOVVcIxxkivkeo8Z/kB+cS2TaVMDfLA74xqTBPEDUjAAgcgDjHqVCzKVwCK0H9MxDmW0PiiB8AuD0DFSlO4h2iV0O/RfCTTeshYA5z/cN4RRlq9M4fGdSbt4DSNxIianl19r7BSPnotiuA6SdM39R2L3vALgEKkhewQWUpImQLKO8lz5BdI7JRgQIUlzkPhsBkMShXdVyjFbgtXtQdtz0QP7EuBeVspZB87vhb/18T9X7rQB2EkvGg/i1kSyL39c8+0lxvKv+9sBqxrYAoXEwqsPPcsDNBmAduAjpFutiL9n4+TojsD5jBBZjzgOrY8sxKYEyC+VhP4fM4wKyvKcKQGsJG/tfVDcKHNg5kXFJDe2YFAwR/PH1qpI0Nk5lpASiqkezmz0c+/p9/nzOjHubRUyd418CxmdA0OEySSgx4t9H4kYy4xI5cjkiK84APCQvjg3493/2tSYzv7SQ8S6A5lXIYGwY4WTxq8ShkXC6wObPXxBfr4pwY7yc05oAvJctmUtfDfcAgrazlXJiAMw5leXEP6HCxqk1xvv3EG43wmkUs+3ErGSRx17A89J5HlByTgmH/kmhifgp3hLRePt5Vpeiqk0n1uFsWHMdCnzIun5AIeMfdCO04sC7/oZb4uG/YBpuJObng4DRR4mMG2UcvelNb0AdfxjXz5mweNHC2PdhLJpzSyvkgu4058Q91XuZV6YAWA6GlVesoyujhQzvrlBL1JJdIu9739xQvY/IlHLU+4Cv38MdcdetN6PMHI8zvAjQNAUHSAduLNeJAwf3xnLUMyh9V0GyJsHG6AA5SOdEUzNuCN779LkLQiERLOV05vRDEjWePYFiuymCRCuuvIKCcsAOnm3BNskn51+dB46Z8+2dkLfLI9DxwAPfCtnELZVXzCLuoyLsP7QlLF+5EBD9BRxqCwBXcsK37nsousRmz64gMqcEYpjYO0Cig/uOcr+ymLeLQs/FyeHb//qQnh4AxwUUaa+FGMF9htL7W9/5drjhppvDffd/J9zzjncD2JaE//3xz0Jol0PElIdPfqAsfORrlBrTPi3omqbbiq9NA8xx/btApNQKom9SAJGm834aIYYKWHOegthatngJcU8zeaaJ/SEix9iT7dt3APy2xl6lOQgGeiEenEPvu/9b4fVvfGPYtXs3yut+BAPXh/u/9UD43fe+i/UPRwBEUlIi92NEIlGSMic6tp7fsom1ggJtimyNY1KVW4etwGzzLrL7FwIsDuAQmQKIr/tjBbFdxgIdOriPqME01N8t4co1a82Awl0AWcA8WQfod4o4txtuvZXSa2Kcdm2Nit533PNunptUyJOasGDNUPibP9sfY4DSAbN+840F4ZmNfWHVygUQaP0RdOq/0A5Zy/gtXsA6sgsimrJ59hv2YygasHdKt2Qb5MBmxoSkxW2vqoi7rbZzeTG+0rlg+ZVpYcuGtrhWzXRuMh7SmEHnQAlO5j9LlMfdXInRGRAdXzwLfTrgADD7KE2W4OyFtHbNldw0u16CUHDR56ScvcG6664Lz27YEBXocwCJ3RclcN0GuA5xr2HJsQ4xSWPWx1i6zpptFGiSsXl2BaiIZh1yLUsj8z50N3N9cYwRX3aReS8JUqK7ETKhhdJ5gLej5+xnCmHFIsqIwyAKd4QJzBO72yFHQjoukZ5w1x0U0defRJ3dFPnk7NIQrn3FraGu5RxRSeWQcZ1hem5iuPmaK0M3JMXA8JRw8GRLeHb90+GD73ljSGg/uURvgQAAIABJREFUHcZO7wlTeFZfONITNh2jWySnNDRBtCRNhlDqOx/WrZkT7qZMXTJmdAAXS0ctAom28M2HtoXiaXNwd8xF1NIEMF8TPvM3f818dpr5viM8zlhfvnJVWLtuDQ6AI6jim1gDpkAClEUgt4X5pgJnlfsM78sxyuEtofe/FY6419F9myFoDvnrOpKNuzOJtcAVq4HroUtggOsqka2AQPeP62FM1jH6RmCbS20kZ58da/zcXOJ0LjQwr2Qn4a46zJq/gP3H6XD08HHWyRKiRFfHvaUihQchQ69YtYx+ETonUnGY4NyZMpk+GdarHhxhjbhMR7lXyalZCAoGYwfKRmI3FxFvtu6Ga3AgnA/FdH0kQQqzXaHMmi4v2K2TdLUsWjyLTpJMBDj0EzHuLG/WIWLxuURPB78GWeu7UcA36PplDS0AYD4KOZCMk668fGYEgHXLSBZl4bYY4r03KXrReQj4WweJfLahCYB8PBbKdUwS33mud/BC+PoHF4d7v1mL+4MYT65rHuN4NutKHvuHh7/7HYj0TBxvc+Met4s9icR0DW4qS9jP1LeGPLrJ7GqZyXrdiINF90MKez7JANdJY0/dI7Uxvo3HWkqXk+SX112RlXtSnVvGj0qG+KsVgcYFY06ZE4xv0kHQy75j7bp1sdfEtcGOkcFk+2LGuyEspNb1oevFiNCh2O0yHjdqBJLPaNwn8ffua3SUPnbv3HDH5w7E++y+xn2nc0SM0ePrsiGlCtgbeKRw/pAYcI/ls52JEKGnfxQH+/4Yy5brnoH33sVexihNXb6O0Uyuny6jUYQoErJlOtUsjGd9dh50bXaun4mDxQ69IeJOd+7aE8UOjge7XqZA4lg03owwQvIjmzmti7mpmk4sf6bPitFiCrmO/c3qH59KF/0B7jUFMrynaUS6OVePiziGWad50OmIWrN6VSyrP7B/P47RG6LoxOdkgXsexp/uKUUgltB73d0PeQ6xm24qz6Ukk8SDxJZ7Wj+M+vW+jPejDBOruC8SfJ65dDhls677nnXb1p6tjSR8AuvmZPbwRZwlS4sLwurly4jgSqQD5HkEdu3sWRvCAs4WitaOcnbJIamgH5JDD0B08DK+FQv54OvudozrRNfx4Xo4xmtzH+ufFR3FXe9F5ox4RvR0SxxxH7103aPhL//s7yH+2GcP6WhG1MbzbYm6HUYKr5xv3E+NEBn2sxwgLyc88F+JwHopgOAX/feXen8TDpCXukIT/z5xBSauwP8/r8AEAfKz14eXHhW/2NcL0rqz+6+6EM3GHK86+GV9vNT6/Mv6ub8u3/dX/f4njbb9/ZjqI4FLQbcpoAiFlNEJ2B8/cQqVXRqbf6zDFNtOTsNGz4EsEdDAGJckiIpc1LylKGiHeinnBtj+weOPhdnkFQsYPbdxCwe0wvCDp54hS7wy3P3a13AYwBWAC+Lhx58Oh09QcnnwZJi9eDnfMzOkoWC+QLzMqOV4FqELyMYihZ8kQC4Pv8sEyHgszriKy+QJyQ+PIjFeiV8SAmfJkvZgVIi9+xiZ7ypvtZ4L8gvA2tuhVd8PVUxavDv4+4XEVpn7f4bODXOH5wJ4p3AoEKhVrSwo6+FAhamHLNVNHvDs4Wgjh9rv7WZdxWMmYG8CX2s2tJnGHhRi7JCgCQdRwRgPLLGfIILROCF4nW7sJUB8rQOAJ34vi2gvq7hU589DPWVcyDTUtFU4F/zZTz35Qw441/MeFgAgPhAf2yIUdi2AQzpUBG98j35NI+9FgsVLqXNE4mEPAJwHm2U6SI4IanKoBnDdQ8/IlRxStSSsQWmooqoJdZjAvfb9LA5rRziw95rrD/j6tQ9UhVd+eg/jaCTMrZoeptPLcYp/t4Tdfg/jBppUfkcwelzVaYmt8VSqascPsuSqc11U16YCYmelG21GqSJgdDkxDgNcz1TIqeNHT0W181mUZnZeTCcb2ULpZjKy63CDeBCtAIBPwonhYekgSrhlRPk0EOmz7upVkVQBJQu1p08SrVUWCZD+3kFcUM0xpiCFa2YUiAevdsgeM7YtPxdEHiHHu5DYngaUiAIXgxIU9hoI5APwTAYgHuMAZxSAsViSHkm8F6NUHOseKj1ASoI4NiQiJP4iIcDX+vMuAIxIgESXBNctOpUsoOaAnsIh0EN3NipGASWjQcz1FuyvA8Bo5HWlQDjacRDRIp4V3R+fu69xPG5OAkElJINAIMlYnDyul4WyTYxLc6gFqi3d1vnhWPHnuKQICEvkFAAKnMSZFKPiOPT6HWM8BodVSb+s7NzxQysflx0fPmuSHfZl+GeBFw/ssbeDa+DHZVfIAGPKv3/xrxcrCV6KANEpAWXE60YRDrhTAplm/EMlKvA8QBlJp/2MCUnabl7nfJTBeyG4VGYuINIlXOwl/iqLeLTy0MWYEviewjWfNp3ybK5RH+OwBLLD43Yrh/hdu/dBuk4D5KJXCZKtJJ/eGsa3MVQXUBL/gHmwEiBEB9AsnFGe3o0okYwe4Lky+qoTR0UlPTRWKy9fcyVdTKOogL/NHFvIdRiLnQj65p74wWMxum75siV0i5Sh5sUdRQRaL8StY0MC96SZ6cnMI0OTAMDXAt6R7c3Y3bBpY/jCn94BoRCYS6oAQTvCgepdPF+Ac4BX+ZBao4zdzvNdEXhpaj4HUP2jOJ/PQ1Gay9x5HuKCRIuwj4iM7l6ixXgOjb/qJB4uiw6UUkDB0qJsnC9nULvWQFLM4z0Uh2244xJ4/z4Txuj9aMNGyOnpuM+WqeGMRa4CbcVlleGb33k0fOTjHybm7hG6hhaH9U8/yZ4kKZQXz+OxBeilj2IBHR+LF5UDNDk+AS9wrVwcSgw7dh4OR2tbcTRUhs2bfwTYv5pehDuIDTkW4zp8HTMA9bp53iczPyxbtjp89GOfAgBqCTfeeGv4+AfLwsf/ke6bBEZ1LNBF7Q9bmkleehKkyBhzVj5gXgHXrJ+C4Wm8t3bIyIMA6hIgCxk/SYnG0/Bs4gipq62PPUprIR0kZAu4zqqB//kb/xLees/bwnfpUVoGGX0a0PDOu+7ChXUe1TbOHa6dgGo51yODDhBjyRqIM+xFcZ3OenwA1f3dr3kNUUCdMVKlqnI2/U47YsfAGNfDOMBcnBrt9H/Mnz+HeQJXo0XlEJvnIWRyiLgxMsfC5SMnT0PopuMcKcTRRiwegLCFx/AovOY0gOVz4Tv/WBs2M3CuwMFxzzsrwvY9kvY9EHHZYfJIT0hLuAiwBWjF549NzkOxjaMAx8c+i6t55iVDZ7N3mMZYPV1zOhxHfGE/lu4Qgd61N+SgCu6g5D4nbFx/LpKmOhxTEQPofCk3AhHBwcHdOyNoad+Nqmu7e04TCTMXgYDkcgrxZqPkFTmGnYP6ITfthlBZbnGzGfLG0HRZXg4IuHrNVYD6bTECSaImgzFiV9MIz7uxm853PreX507nQ+dOHVcSIO5DjMTzl+5GVqzQ11gTpnIdRxmTYwD9U5iju+na6GgDpA6ZRPygaoaYGKaMm2HFXA8Zfz6Ew0yZBCqFZlwbkrjk/uB8RLHOvayFbJx31cpQXFnG2l7P88ocMBsXamYKn6MavS+cqO8K933jofBPX/pQGGs6Hjr3bgoXcYO19aSGDfsvhC11ITQDCpZXsHehzPzGm1ZzTUrp4akMLQ2UqTccDS9s202Jdnlo4/4tXjYfQUE2JfELY6dMH+DtD598FkI/kzieFVFc0grRWVCMop45LzmVEm2I0tKy2VxnriNjzQhOr2MB84ldbYo0nL9dA4yvHGK+ca3No7PLeCX/3jGuI8iv97rn0vmi+3eYZ89rPx5HSuk2ZJfgbCkOMImvTu5xN3vUgjI6aSgrb21q5T4RhcQe9c47XsE6Sp8C7jVJhgMH9vPcnAm333YjCnFECVyDvuOHwpCCF8jjbro/RujEO9vAvesbgehlvPB65i9ehCOEwnTmzWKceIuXLoMQKIkk9uZN23ABHQ3/43ffznPVFGP9XAsrIIeT2Le0sAc/xrppsXca790I0WVEx33xS18ON95yS9hFzJEE+IJFK2OMoZ1ap3DPFbEeZ+LsOoTTd/Waq2N/xF46lHSBpPK9jKC0HPorH9SF8m8fn/lucyjmOs7iWSnlORvAIVhLCflpSPVSiHw74CTYb73ttigIcs+4D2J7NGEqrrDD4Sp+lr9O4saxryif+UFhkPF99ayDumTTWf+LeS5V57sPOMGeD64rCod0QLgmGYWoQEiRRvXuPTxbEA2SC0TPuQ8wBlAgXrGE9/ZgLQRi3BfgajDClD2hRI8dPf2sl/bbudeQFHVfIMERY0v5+vWfWRbu+OSeuL/0w72leyOdyDqhexhfMxB4jLL36GK89DJn6FCK+yF+Tip7wRFA84N0YEiAZBjr6X6FPYlOWqOd3CM5R/gzdeQl66hgzyzhY0dbHm5jRSrN9lpxrXIh9wYhQDqYk7xXSRD4Cmu6mZuMvjJCs5jzSwXujm72VBIg/cwnPl97/2Tc7TH3f+4Z79jg5/ueBel7eE5Kube+njzEBkZE6dRvPHWI+V3BDRG+EMDuNSUILRbXdZVJ5KS/N7Cf95yyFNf5Czt3R4dHVVUl55uxOO95PS1xVzDifTGatwui4zDEl8RHO67lIvZBkiV1EOix14735Pw8lYW5H+fh6KRhzoUljAzmMq7La1/5Cub3ZyL5kQOpX129j41fYuzWU0w0wPNsR1c3+2T3vbqIJawVJUVnsP+P9+9eWXdPdILo1JYYUTzDPUlBtCeh1QsJPpUYu8TJXPMpmeHatbeyp1vI+SKPZ15PJoQr516/h2PDvXqc6/0Rv0QA5MXP6AQB8tNgmYkIrF8XsGridUxcgYkr8PNcgQkC5BcjMMZFrv/1jwkC5L9+7X41X/krJ0CObvvQ2DQOiRfMTu5s58ACKcAB0cPmbg4k2UQFDA6gpEE5e74P8AU1WR6RBcOoeaewsc9mM52B7Z/dPUrVa8M5VE6f+9znwz33vB0A56GwAACRc2x47et+I6p0+iE4klCLfeP+f6X7A3VpfVuYNntBmMomt1tLP6qgUXNWLxEg0fcRCZBLHSCXHSB8jnvcrxOD9Y6/qnH3G8Hb6MCwu4N/E6TyzxW8XksxPWALYrQBakS3B5t/N9KNAGzGTFXhCLBXYw1Ajp0XlRw6PCSZR6yCXmA/F9IkzXLFSzFakhOWoPvhYd7DgACNhxGJD6OH/DUNgLUY5WIzSnet6wIw5tSqFk/kUGDWsWCvILhfZ/yOsQaC4ALIkQBBpeZhqgjAX0BY8sJDZSqHDDN6CwCx7MqYRmSJBxO7SN70hjfEe/nwQw/FzOB6iJ4ZkAJXUVRuLJddER4CVSFLFJ2AHLLrYzqvd9PGjWE57pH5HIafwk1iBrdROWWAQarlRyCyyokhUD07l3z573//kQhYrOb6eTA9CWn0xXcXh1d+bEeYysHU0u9UMtSNtzJCS6WdBFUncSSqdyPhwSHD4lqBfAEOD57jhdjjmL0KPfs5KkrzQxdAQnlRLqr6WRAWZ3CCpKHYa+IaoiIFKBrg3ixZuSwql2tRf9ahVl21cgXxF5RqomZvQdFmvNMVlFlv2rA+rFy+MKrf9Ui0o27N4YA3zNjvISu9AzDQSKp2Ihxiljr3R9XjJJwfhVyD57fviuq0BIDyOg63HQBoRsIkA0KoTPRX7JTBERUdFvZ3cDg3CigNAkT1oKCdTgjdCHZejNnIy4dkxHhJZjuuliFUnj4QgGw8T0ZMXY6H8voYg+YY8ZDtwT2fg7fkhKXIFzj0JaZASnColKiTELz3rUU/JkA8QwoYCBwaqSVJZryV5JRqXdX5vqdzkiGRbBmJjiTVk93MHxJ/fs7Bg4ei88NuobNE6zgmVIJGFxPEoGC2B2/HcKPRXDxjjilViP2AHuOKTQtcLXyHQLkU+ebiZ7eKH5cJkBdPyy/tAIFkgrAw8kyCNAUweNWSRcS+MHdYYMvrN6vf4lBBt9N0eOwD7GlELXn9DTcxX0wlMzuVQ/JkgJJKDurNMc5iELCBBLVIGjYDXgi2VaI47gbgaAOE9iDv+0/E+XHN2iuIpTsEsTgHQmQ47N61L4IZquCvwhFh5r954bp4kgC2LZoexk1SUjwtdgjlAnh1EaXxJOSmJI6gxK2vuJOfWxvBhe+i4H3rW94c72EERewmgsBSKSpItRtyx1x4sJRYgJ6ejTLX9mUGyT3vmBa+/Z2acOXqZYD5vZHkHgQMTud9FRlhwbDzNTsl7wJsbkZxXgGpYSTeGACg0Uk6QOooXq6pYU7ldWfkF4Uy3ytfVH+uPqxYtoAx3hxdaKVE351HLV3OXOMz0A7prrJYIMXotzkUVWdMHVeiDvCCZy9YGr7x3UdxI9zEmtLBGBkKWzZtiBn+u7btD7fecDtkREaowyHR0ngqvPqeN4Xhc8SDAEI11DVAamSF6iPnwvHT52JESSLP3qw5M3ieZ6PmzcNl8a1wDW6LxctWhM3P7wirr1oHGfFA2LBhC46vReFv/viK8NGvNsbojoivEGVlHN9U3Aw6KCRmdYVcZL4ZgAApgyjI4jl4nsL6O2+/jeeY69nXznpUGNWwO3fs4roWhiWUG9ttJJG8md4XFbeLAf62Ej+yYNECwOibUEP3xPEThojF4xnZW32Q0nD6fXCB+D/dhnZiLCJCbevWLeE61uJDdDOcZ95au/Y6yOwDuIzovqJ/JJHOGDjYSPzccP01ERRy/GdDsB+iACY1KZUOrTIAODoiiGUpgGw4RZROPoRbV28nAPdSnhXjtlA7l9SG733jbHj8qfVhDr0q9350DQQIfRtECWYRo1aUk8YvYlFwTE2eYi9BJsDaeIGyjsQk5g+J/8W4U5xbLevVAdALqC4p4nyoGOCWO8vC5g3nmf+TUQuXRJGCJOmQ7kXmDaNruukVEMR0nZGk64NEPIhqfPVqog0RCSSjhh9mfFp0K1DcByDXCNDn+FpGj9YirrnOV8HNHWTfz+Lnl/C8+ew4Pi027uK+utcwAsu5NvaOMZfrQnWedu0SfNPFKBEiCWLPiC69SQCg/a31IYO5ExQzXLxUgn6B16D6eHRSZhibWsqcSDH91nO4iAKuuPRwtLEnnCCrvm4gIdRCWMJbhHy2AiWFyXStTQvN7GuyIPWn4TA6cepAWL6oMswrI9YPtfecmfRaEF+662Bt+Lu//k749B/cHUoScFO21oUe1r/evsSwac+56ALJm4GzkteWS1zZtJll7JVwspaxBjBmhzsb6J3pDEOTILh5ttPSJ4c3vfk1kIn5Udl/6MjJsG1bNV1HV0McXhlj6zq62nELEFmZSJxNPnsh9ibLVlzL/AhoCbhs10QFIK2uXX95nf1wv5IDAD6J6ymYbRSeQKdAfAZjxWtuNJpxNFmsU0Zb6hAV2JRUT0G17WLTAPk3s3IG+7dunLE6GLrCvKXzYuRdNS7gmQhFTuBsvOLKNQDwbdxjVOrMb66LZxBAHDm8P7z9bb8ZLrRCJrCsDnUx5/BM9FNg39U9SM/FcfY5U3km2BNDdubSw3SKqKwB5OXXXn8tREsmRHot/WqnGAKT2Hssg1wmMuvowSiAyWVunMG+aQqv9yBdY8ZdVdJLs59i9Fe99nXhwe8/zL/PIkJxR1iDE+LJ9c8SAzSPebyU95AffsT+TIKhHPevHUHXM09IrFRH52Avn0cPHvunL/1uVfi9vz4Txy2MJOsEJCbChtmA/WV8n36iHJsQz1wkBusE/UJXX7k6RvcZPWp/jzFX2zZvCaeZQ1vYV3VzDnjdb/xGVPbbSWHnhmv9JNbmUsj+Ru7jOQhe98m6JwXYJ/O8uNa7bzoFaVLK63a/6jqvy1iF/VHet05RI2mXExcr8a2DwE4xr5eF7MfqFNrQG0LMUgL7Bv0HOoV8nnUg6KR03+ie6MlP/GQc1F2fqI6ktfsj92Du/8tZg3IgkPz5usZy2L/oDBmCNHKM+voUe/j9jLOcnJiBc5L4XF7LFM8GrP06fH1/ilxcF8bH4iQA9Yq4JriHGu8IHIb86Yh7pEG+/769+zkXTI9EeALzf050OqXEjpJsRDWH6eWzC0cX1Nz582O33HFEBu333xKfk1nvh5BkX2b3mq/PsX8ZqD9L3JUl6bErhJ+taKUkLyPMLEoPx/YjRoo4wqT43u3XMR7x0OFjMbbzDK9nbFJiOM3cnwQh6DiWzDhENNwKI/HYN3n9FH7VsO/2rKN7z5ix7dtfiI6tbsgVf5eUMtLLwnjv2ySuvdGTHcSAJqZAfhbmcC3o32Meu/3mG0P1thfCBkiQHNYXxUX+fJ8PhT/dXLNR5gSFQJIfvjeJHLtXYmyr0cFRoKlAQSHTOAGiE0QSY1IUCY13Drr/n8J77esZ4exUDhGSGf7H7/whbu8xXHucUSans7/CwcXYil13uCadF3Ri/yIQzM8DI0wQID/tak0QID/PGJr43IkrMHEFfl2uwAQB8osRGBMEyK/LSP5lvY5fOQHy7a/cPnbzTbdGVc7BQ/sBvJdEm08H0QzmsGdlYvvuHuCAeJ6+DgAqIjeSABss+lSln0+OuIpq82JnzaiMmfovbN8enn7q6XD3q++OqnkjcQoKUCQC7D6/bTMq27lEOZB5v35zaO4cABxLDDPpkxjjQNE7TPQGgOQ4AcJG9rIDRJ15lPkIXWpFivv38M8fmP5jAiQe8IyOilFKHEqiGmhSVHiZ9S3Jw9EoHhY8FKQA7AksG4/lhdftYMF4CQDLMQ5jxmDt27s3EhwexMwF7wfIyOZw7muzND7mzgLaCdxeBmBVksbvzwGhneuo3VzCpRQipgXVuOCNIJ+nJUkZPz8q5QF0xouotcGjAmXj7gHs8qZbx8YIObZmvFcR/3Ga2AnjqXaRjz8H5bLl4kUcwk8SLbUXxaD/vW7t1USjPB/JnDMoiY0hm0lB7+JFi0MNCsJOnCwC2BY/S6Q0EjGxiBidPg6hRoMVcs98XxJAp8gjLgYME1zaCYBgp4qHVK/nTUTHmAWtg8Uohir6N95/80C47Q82xKgGFWIdAFzpU420GibGqhAgq4ic5e5QB1HiPRI80rXjgUNle9RaSYrooADEHLFomUMdnxGLlIcA4yoBE2ehvm9A2a5C/TRRbb3EUkyakhzm8R7TiMDatXc3CsuWCIwtocPD73OunlJe4l3mz5sfI7CefOLRcN01VwG4Qkhw2BkZwg2FkqwJdW5nO8pUOkC6uB6TAVvK+XkqECVEyuj9aOK5OOXPxwHSZAGrhyaIkTSAmzHezwUO1JIW2umjFZ97KrmFPjG6OLw+Hq48vHo/ilVbMxYcsxHUYXwk8fMauLZT+Z5GLph7LGnmuBHkiIXmfE/HiD08aYCylbzOQkCMJuK/BN1VuQrYGBkRS3p5fiRAPvvNc5E8jNfbwx7jzzinckAdnR8nOYjrLLDc1MiJZsazWd1DgFBpAGY6ec4xbvxdAk/FaRrAr8RHE7Ey6cZKcL+N9VJJ6LOWHztBzkU1qABISUkJ6sHxqAs/JCb95XtSCeqv6IQBIIhHd5GGn/HxYoLkx24RrncSRR1JAMmjgJF2KcyfOZ3oD8pM4VUyuA9Gpv3w4UcY6xbuJkf1YWY2RcjMO9OnlYZ5M0q5L5BbKpaNe+M6pvI6NxGVcz0xQX1cm7Pkcg9yYF+yciVgA4XVjAkjfOwLuBnwXofMbObAYebGQ3RYGPdzFnJuzdWrOcRbwEouPIrYKYyn5yl9VomYnp5Dr8ViM37Cc7g1BF9zcBrYS3LjTTfEZ0Yg9pv3/Ut4xzvfidqSyAbmnE5ej2SrIK8xPs6tLagzT9dYxptHKXVvqIKgyAWMemHX9nDP26uIpUENTQl6flZ6yGY8TXFcQeSNABwnQEjUA3rsRuWsEn0OvQYzKitCB+CWHSB2DtSeqGGMnKfToCOM8Bwm8PfTAPoyiAbJpvB0964dEA3XALgcYjyixgRgspTcGJFaMvAFMgQks1By55ADLvnRBvlXRVTij3buxW1SyLzZwhxTCnDcEm698WYAO1TZgJfZXKfj9h210RmEwlTCqa/3PNcqAwCuI5ymR+HEaVw1gCaq+31NU7nn6669Jmx6/vk4Z+j6OYr7sRx1dhsRQs8+txFnzK7w9INvCX/0NzX0xjs2re0VDIGk5Rmdyt/5LBjB1ANQmsOcOoW1KJ957QBryG0338w96cJ11BIJh0yup3noC4nSSwb8ErhpQLXdzHV06jt2/Ggkor1OORDFw4CqdmxlpgLgANAbodaDYr2NMnSz8iW7s3kvhRSyz8ZJVEfMiArjPMrcU5LpFNhzgHmrkvFMTw/XzD6W8mnGhFUx5zHv150J+axZFqA3EvOTTndIGtE8XVz7LlTvp5j/F+FGqa2vic/3MsrXU+mlKZ3dHp59jHhFxvxpXGZ//Cd3hqc3kMmPnyE/Oy3MIEbI4t9RnIvGp124QETaEcptr7giAp3GTfmcr4KkMD7xMEXndlVVQArOxrnRBJgq8f6K11aF5zd2QQrk/TgqqQdyTlKikZ8de3+YEoYhRCSSp7M2tTMn6RjIZ71OA3S8gAMuAWCvGwC7mT/LI18ACBM0VgEtsSOo6zeq3lsdgfXZcyEQmOeMibFnQnBe4D1GBQp6qvD+MSQ27gyKTlTnMOd252bmqhG/h4AqrkX3HQz6MMA9o0gmDBD303We1z3KczeWQQcF6ygJpCQq4a4qDDXtvaGasvJD7eytThExw/eeNx0yOYVydp6bTIi2ZBxWFdzLvfu2h9XLZoaxbpwgXP8C3vvUjPzwyNPbwqMPbwj3ffXjYbjhVBhtawq9ECCBzPsDR2rDI5TKD+OYKplfETJZ41t7LoTZ82YBBOP4mkrHQUsNPRmLIPd74/qWnDoW7n7dXQD8h1H6Z4bvfe8RxsUYBMga5ukE9o7neI7mMcdMCVt3PBeW8JquoyOjrU0iozNGCgkvTfsmAAAgAElEQVQSu+7b4aKbR4D0smtWYN8eLJ2EQl7GQxknKinvWuBDctHIMZ67ZCKFBJ3dJ7i3ct+i8+PY3gMRwMwn+lFN9zF6ZIqqygH006LbqRkHShVrZCLroe6KLD4vibhXuBsIhe24ygrCff/0lfDpT9wbLuLI6WHvNhnSrIPuldo6ujLYZ2TnlcQS7mRdw5B2vawNI5B9q4gZamB/0cgzbv9HIaTFmquuoL/kEEB7U3QEuqYk46q2b6eJuXIK6v9WHLSTeB7mMxafoTtN4Ug/e2rdWwLBgu/2fBThnNoH0RHjGY2XIkpsHhFGTRAPUaDAOiqR9/++qzz83pcg9ViD+3h97vN1EWcz55Xh9M5in9DWhOOAvVlVBSA34/6Ga9fRW7Qj3In7w4dkFnukjeznuwC1dzE2V6+9hv1kVdhIJGo349guCPvJXN9LIeKM3TIGa4BnRhfPVO6j/WCtkJm6Gg7hJnZ/rKvK9V53gCp+nzG7B439k5A8wn7Sv5MwMPLK9X9k8ngsplZvyZQBSVD23/7Za/T0pxb+eFdwx6cORrJDh7F7LhvP7LdIhaR2rPhLN4O/G2HnuIrkB9fbcSRJm8vZxbOQQLvdH2FKGg42itw5D+hW6TEa6ZKARRejXUa6PfwZmRJ7rNf+rmCkjnmqgfdnj5prW/WealyQi8J2+vPScTYURJdkOcTaEe57FvFzRYD73Tw/O+IeT0Lr6JdWhrWfp6+J+cTX6l7W1z4VMY7PkHuMVO5pI3tA51H3l0Xss+1jKaXYvKowHSIWwo49vK9HAsT7cwwnYmlZBWTmCQiuQd4X1xV2ac68heEcrkCJjKkQ56sgEIf6u+OUZzegex3PUHPZWyh8aSMGL4Uzog4Wf+/lex3HRTjZqDdjUlkLBof6ELKMUWJfzjWk14j99rU4W3O45nsh8rZs2MT5oIQumBU8G5msKwgqmE+mIC66wD06z5lBAsQ9pLtWxWueQfxIkRTjeow4Xth/SoQonVPo5Pqg+8fxIHF0kee2C0K5II9+x67R8O53fgDH3DTeH5uwEeaSVOPJjJ/Fm4f4ZUinT+yg/Nl7z5cLHJggQH7alZwgQF6u8TXxfSauwMQV+FVegQkCZIIA+dnj7aVwrV/laP3v+Fm/6vc/6ckH3zqWgBx0IQfpNsohZ8+pAkwbYiPfFcvs+ogyEVCuQ/2loneUg1sdII2HkvGYCjKIOXxOI9aotaUp3HX77eHbD9wfc+F/593viSrIneS0H0ah+ta3viUCs50cNg8drw3/fP9DIS2X7PecIqIVkkKfIDHuE0G66AKJkTxKbcetS7Ew8BJUG1Eivvc/f2BaePtf1UYQwn9NBLS4yEY1nQ1y7I8AVDYHNp0Dgt0FvuZkDiWCyn54MBN4VYWuc8L3ZfRTPgdtXR5m1wrS2rOxByArj4OnReIC0CqeJD/MWhfsFYjScq5arQhA1wOVf5/EAcHDiECvMVCqVS0vFPiJRbUcQATU+2IZNsSNBY6ATCraVM/5YQREMocqcesUDv1mAB/iwFEqcMy1nQvBYKmwZasVHKIkPVSCC4Y/8v3vh7e8+S3hYRSFUzm0SIAIkNrlsX3bttgfsmnjpkh2CLhfiQKwntc3HRDK7+379LBaBDHEiSo88tjjMdPZeBJBy06IJSMZKiFlPJQ7iP/1E6vDW/8EAIL3ryPGqJPq6t0UZ6KKA7AY5OevwYWyH6JG4NCyc+9ZBLG4f7FfIv6ZHOVL/RIq8nT05ABYC25mgFpPI3Iim0P9ECBvD9LYJ59Yz8FpZYz5sTx0977q0I7CMZnD2wLiXkaJFyrg0NfDYf4oird5qMwtjt6za1tYSwn6EABVMiC592mMMHadHx3tFxhL6fHwbnlwDmPe+yPIs2z5KqKF6IIAFGkXvADM7MMZ08PpcZDDF8lxUblnpnN09sTcbyOoxvk8iQjVgzG6gLHqs2SG/QCAwKgHW8appI+AWl10IeVzvQHhLhEfqh9VXpo3LhBgJ4TPgodhD3v5kBYe+E6fOhHBvgzKH1X5eW2lYD7ylsLwmW/Uj2dk66ri76Z6uOTrpkHYqdI9hIo6izEqkZHM2D+Pw8EcdgFIXTsSHz779joIEEroWXYroGn8RSEOIRWa5p6PcE09fHuAPfai3h1V4LGnBGDBez7ee8M8wJzgL6+Z1898dD9eaiH9zwgQDUYSXGX0weSmo/Dr6Qj5zDllBTkQGQmA54dijMO8uQsBIEqIEyEvftFSQImjHPjTAADmcA/7IhhjTFkHB36Jw1Mc8ksAY2dT1NkCACWw147i2f4h880FZe2ruIkCaYu7LQoXmPPZ0IF1GjV+T29HzJ6XfFN1qutN910fhdf1KF97AAO7LYkHfG+ix2QJkSu3veH1YRC3iMSuQE01z5NqzFzmL+ch4w3NY3ceSUctPQ2yohOAsGL6HMYrKk0AvD2QNJauP/aDR8InPnkDimnA4+azkCBEAKKCH9aVxvjt5/ky2qodh0wnz1RzcwOE+SJi5lgzULYKnk/FPdAJmNcNab5FVxRz9xSAkOVXXR2BosP0TVyJ02UAAuoCXSf2mcyg1LmXuc9rWs0cewaCpay0gmijiliGm2f5OyrYJEi1Xu6/Y9AicX+lMQcsxSVhZ1AjzyP5VLgZJhMTVR/aIJFe//pXMLbpYECFfg4y8+GHtxC1hDKY8WTE1O998IOAd2NhPQTWUlTHrcTlCDBCtUWn4kKAyGeJ5PrHr389bH7oPeHer9REF5xxGILuMhc+S7pvdOQIdNu/o/MqBdDqDA69Ap5nFcB52VNDU/0xSJDOCDzdctMtdDQQfeKcwXzk3GCc3TaImAbi+t793nfHOLR0nEldkircvz5+d17SkXnm9FneBuAd80wKP7MdgmQAAPbG33ht2PLo9yNJXkZMVheqbSN48lCczyQqsZl1/tSZk+Hmm69nnoWq4GuMcRu1NJj3XU8JvGt+RibRlnTGbN1dHXJ4hhdHAgQQD+De2K3Xvm1eaD1TRhRSUdhLJ83f/8PXwle/+vbw4MN1zLWzQiFOq0zU5gOQugnMbWmQoIO8loNHKQTH8XGB+VxXm/sMgUznCIHuGtaeO+68M7rIXF+3bH0+vOZNc8LmZ+mEWVwV5wFJhFbur4KHVL4+nWu8m94q56URQCufKcFBnWt2C1QgEGgFSMuEIJP8tl/HYug8levsf3IYYyXMd4oPJGEE11tamyFu82JMm+KJKkQExnXZK2DMjI7PJK67RIhzt/fOsRATOZmzIjHG3KBaWqdKH99jEnuCLOa+iwCnA8wPyXRODfOMNiMI6egcDsfrOsORA0NhNoarlfNSY8dVW99Y2HCsI1TzdhuY3s+CqS+bOwWiPCfMxCHQLwrIPHMFvRtdFxrpJMoPQ/R8lKP4NorrPN0rm3cdxQVVF/7gvW8OjXRzZHL/EgUImcM7Wbu27tgXaonaSgTAvkCr+s7jp8MMyJ/C7NQwH6IxkUiz6665mhLmnbGPYB73NxXnr0pzlf1G/Z2n82eUaKibbrk9Ci2GeCYrWe+rZpTjKKlg7ugOJ+jPGGb8eo3sRvAJcq1SGZ7JXksHriKKMvZizmEW1bfxa4i1UBGJ+zZJ9nQAfLuDLAHPggiW/E1jXnD9MfKmuKA4OqwkQCw4l2Q8iKilAcfZTDpyFtP/c/9X/zbcfsuN8dmdDNk9CIqfU1Aa6ljPI+lKL9ATDz8YPvuJj4Yxntk+SILJ3OOzPB8nT51lvFRBvmTGaMJW5j+7P1IgE2vP1oSVECBGq6mCz6EDqhsXqeOlvoFIOZ6JYlyjHRCUugpSifvpFmAmEms7z1oS4/IN7N1+uH59dOYZseQ1MAZJoYXrsNeqn+dFctu1TpHM5chISYM/ff+cuE7+3p8diHtFr91Z3ASJ7LMdv1N5nUOsYzFOlHWt38g19pc9vIcZxDuOMF5z+TkzcCjk8Psw+51tRCGl41gz7lCnlKSDsVcpPKetrAmWkEt82N8iCWL8kVYznbLJ3GMjGJOJebJLog0yxMio+bgafc51hTiP6fTRLWux9nnmDWMzFVP4+iXHEhRA8H51MAxynwfs23JPoOuKOfmxj9Jd88eneCYhSCCNdV75ZyNqdWVl8Fr8s5/vehN7xYS0dXLxTf1v5yFJeMeSe3OfeeccIyknTcZFBnB+mZjql3jje4539jEP8DN18FomzjaSX7ggjYziHu5jv55IvKDriqTVMYQlEq9btmzlvwtZm+mk4/m6+ppr2PNmUD5/IEafed/zmTv3fHZOuPXLbVHkVIegQlFKH+uiZy0d4DplJV904vo86LjU+WGnn3voXJ6ZBKKndOsbieq+5So6+nyefvCDJ6I4xfGawBo+2XgxRDwFRBmfYcy1MUdJlF+/bhXvBXKD+VdiWRJlgOvl9Xn8Bz/k7JIUO20UICkcsaTe8nTdx+44s1kD+wcpg2fuWLh4Hp9LBw3ihLkzpodmnv2vf+VrdIGsCovmLeYe49xsao8ESB3fI0NHMveu99Ie2vET798lPkJCSIdYFINYvsO4mMImO1ZEXoqyct7xDCgRI/llb2DSFF4TrrqMqSXh3e/4/ZA8JSf2giQmIDhjfNk1ZLSkYrUkzhXjQrxf/scEAfLTrvEEAfLLH3kTP2HiCkxcgZf/CkwQIC+F27zUNf/Fvn4cR/6vCxjEnCc6QF7qHv0i//4rJ0CqN394THWyMR7GYYyODXJwa0OJ3h6moxgdJDJC1YtlqmBxYYgN7W6KwT20xPgKDiZ9KPhmorg0j3sh5Ykqx//6L/4ifOHzn4t70y3PrEfl9Hx497vfxde5uU4BMDkV7v/eY6GuGRUn+fbnUQpVkP/ewwYdbCeCs+prdYCYix63sQzeKMCJJ5bxXy8mQC4Dv30ctDNRxtkvIRnSDQBSDEgjYDsKcCGg7IfqHuNnLBIXgC3mYKeSyr6LfA4UrQC2CykTV5XvIaGZA1ghAIuH0v/D3nvA930Wdv6P9pYsWbaGlyTvvZ3hOMPZO2FcS1gJhHJAoUfv35b/Udr/cdeWo73jSikHJbQEUgoJJQnZy5lOvPe2hjUsWXtv2fq/34/sFEpLuONI7nUvKS+/HNsav9/3+3yf8ZnGdPjLDHEBHAFCr4mHMZX6Hlg8vFvga/yNLhBV9edwcNg1oBtDlaMESBqHeskSwaBCDk+C4kYYqHj03yRWVKDFwz6q7BnEzngYrEMt7WuTpDEX21ierRTI3nXXXeGb3/hGuJXc+L17tMmPhltvuSXGelmYedVVVxGfhVILkuHll17CBbEQJVc9QGNBBLM9qAtsr6a88lmirzxkSNaY+dwGYFfHQTYWfPK9ThGdkCMATnyNh1SVfI/84frwoa8cieB9O+97LTnCw7y/1xkDay9aHVVqXRyAp3OgsSjWUCOdB6q1PESqbvNzPJRKCqkW9ADXxWFONXohwNpZ4j0K84hXoVA0CSA0iwPbOAfTanpl5pTN4/rWU5Y8j0P7jqjwzuHzKubMDB2NdWERTp+zkHk7OdAb3TWHA78ANG29YR5AjQSgxd5miHOMJSIN5Sd1vr28t0wOcCUoJT28DtNtUEHESMkMI4zqiSw4CZg6UTLdxWESP08shE/mOhCSEgmKiZ4axrOODdEy+T0P3sZ+AZrFsk2AnEEP3YyDPK6p49VrpCNLsFalpSCDB2/jAFSsCkKoFBVZ8toZf2WPTy5kkVnU7cSt9KPWTIXIuUCA+DOjA+S7pydAAoFdflkKam69gH4/oN0J1KUq1iU2sgFuVewbx2ZOti4wX58Av30hjlkBD5XUvs4pKChVL+p4EqcQiLcM1w+BLl1EEmyqMAUdfM4cb/FanCdAHPuCzbH40qwZx4sOmokchzc/nDwv/N2/RoCoTM9Agb+gnEgpxkMfatxpgIzZZFgNAi53cc1qcUtctulK7k9y+IcHfxTu+tA9uCY6cVptD9decVGMYBMkaQHwsSvE4tIbbrwpvPwivRJEhkj6jgJcZ6KM7qitidEoXajRa7l/TR2QaPQ29BGlkguZLPhmRFMWJQmDg924zwoYEJB7XN8+lOo55FQ3N7WHmqoG1KA4f/jeNYAOFeSmL6KIWLW/8UhTeP6rcXTZSyQRaU+M0TGHjxxjPicPn2dLpXQhoGk+RNVJvt9V19wE8UAkCWP3sSefQH1aHD7+bxfzHK0goqktVB0/guK+GBAngQ4HVbpD/Oym0MK8VjqjCJC+FifZQgC2wqisHcbtkwiImEJsxQBg6E+efIZYQ3L4y+fxq4JIjdqwEPJ12ZqVgND1uIPoKOFrDxG7sv7iDeENnIOOEx14cysgXgAvTx6vpCRet1otgHlPaIGUkawpnl4S+x1W8PPL6T7o5fVK0Ha1EFPX2hueePR5sv1vwlk0JWRRCF1TtSOUEyPy0P1PMG+2xfnrrg9+CKI0g66qV1GMzwmvvEEpOdfK//eZVdW9BmfCK5DJb6DCffArN4cv3t8Y52KfWecnn1/LdaPyVqcaw3NA5xzPnCRmIuO4lHWljzGemkxRb38La1Ma6utSQNoilP9d8fdcQKPDkD9NRMZVQWJfh1PIPq7ZkEPdEBYtEIzz+f9eCLcmAPwcgPzjgNSrVq6Na0UB6t6DB/cDMp4irm1TJExUabcybtNSye3fcyiSj7mAVnl8rqmNs8lYGmUebWFOnMdY6udnp7i/AztqovNohHitDsbpG8Ribbrm2jAFl9Buejt0ABrz9t57loTju3GaEalYjePk/u9/L3zpz94VvveDo2HTpRfHcuUMro/dCePMBaqwG4mZKeT++egKos5mzVKpfgjVs+S6690p1rWbb70VAgKHDv+2hedKAcHdH18b2k8TycK6rkNRklCy1nVcl0Uz84mxPXms5VHFzetsB+gTuJpJn5OAsU4+HSDGBBk3k0LXi6XjU7kHRmBZIOw6qSNJV5tuywUQAZYz63pTOKDCWHDfe+8zpRvIDgrnvkiMcQkFII11tLNKVbKdFTrGzgHoTgVQHmd+He5oDZk884PMzZXHaoie4Xe6OEifC9euyaPIHKKPyLL2/nPhxaMDoRIMsRmg/uTp4bBwdkooJUpmTnlZOMO1GeB5X75uJWtlSigryQmzpvDMJoxEkG8v8WdDFKjbb7R87nTmObL+cyHCeb191cfCICXfDQDQR+pGQwfz/Mk++ho6WYN5nbdfd0V0kmRRAp6XnQyJmkos2PS4J+lHyFKHa+l1nhsF2LpdpyN0WLNubdxnlCD4cD+jUEJHa4uuYkgf9wuCijrfdOjOZQ4bYc82cL4byr2R+6cprDW6DSVcJcAFxb3PunqMgOrg+w1CpNpZNwqB5x7FyLQZkAutqNYrmTtm49BcvHhpaCOWsgmnzT7csa7fa5bOx+XwWtiwZnkkLhNckwBth9h8PvXsFsQQOK9Ye3//tz8Zvv7Vr2Dn4eeePB6LlGuqTrH30zm3GDHCIGtyAsp+4ru44e1dbZEAueej98T3bAxiJ86BHghv98pDY+zp2Gvn4ACQ/BhhQ3sWQUIbgoFe9hNdEKEHIQjf/b7fpMeMubajDSJ+Os9xG+TmcHR2+H1d3zJYZzt4v5KEU1lnXUf/8neXxfXw//u2JGZfdDIsYw/rnu4QZH4HjjYJEsc0TDFzhwR+CgQdEVMIAgZ6mY8gD0u5bzr9LsaJUQI4byfLk48+Fsrok2uO/YAnY2+O+w97KyQmjDyV8PDvunnfdldYXG0+nIIh+3VycPRZlH4Gp/VJnJB+D6MZK3EzjxoryvtzPnMamsr+UBeG70vRhISE3ydGojL+4lTFwxsJEObix/9wYbj2Cwei0yAdMkcRixy187JdZe4vJZsvOEp1WHsdnb+dzy+4SHR2uLPQiRJfO9fLPb4fuoKdu9yP9unA4A8SPUOSx+ynXbcj+cHnFiB0GsNt08P1GoeIOYPzsvcc/5aZw5pZFFqZ37Igu3ROuFZPs4OQnycZbPl5OvNYO8Ra07euiD/76q+2M39BcrCf7WA8lPA9FBLVc911GvbwXPsgTsMZUcQz0cKzplBiKY5ux45xsoMKCbgW+/bsIbpybSRMjNt0jrJ7ScIng7PTTIivPvaxtYgKCP6KDo4qStQvWrssOj6n677gve/cvpP3QVwaz+v+A4cj0ZGWkRNjVpOIkErBJWg/kN0wZ3ltWTisjb0apyysuHQaHSNL2G+m8XwyB+HEr8V5uXnTVew5UjiT4NJm/WILEd2kKbyuc8xhg4pjuB7uE0ft0eO1p/D8RpewUYMK4dy5M0b8ZaSqjlwJIl3Yg+yX8jg7RJe5pqDRBAQKpeG1v54fvvDAurB4/jr2P75r92bJfF97F9n/RwIk+zyI8jNbz1/LHyYJkH/psk4SIL+WwTb5TSevwOQV+DVfgUkC5FcjMN5a+PqLb+AkAfJrHuC/8rd/2wmQV576NHvzMQ4XneH2O24F2CADn3LUswD1RRxU0jjcGMFilng7AFwHh4IqwHL7FZYIGHAYawUQsxxaQMLonjQOgjds3oyqFOUaIEIvB4AhwKuVK1D1GAfBMfKlrbvCy9uIl8osDMnkvdYTYTLOASIbdf3Y+bSriYeFyCsJkPPMneSIH/6L+PHPEiAAwRx8BgGvdROkQ0oIHA/zumbjYKgjZ19AWIWUaqFewLZF9DkcPHCADf20WIJut4WOEQFXiQVviGBPDfFPs8vLQjs546JcgrsCYR4YPLSZ4WtRsqCNmcgeTj1giTRF9TTXrYCDfwoF7wI0ZrYvJFpABV8aBygPU2ZcezgUrDSixVgtOxP8etXmsXyVg3guByDVqBboCgYdhpASnBEMUk0pqPwCIM5MDqAqZC1Mb+GA/vDDD4c73/3umGteD8h04MD+SHpYQmnMl3FHy5YuoftlVywmveTii2MPiIdQX9ssYiVyKFX1MFzNtbRgfBeRCR1cEyBrQNj88PDvrQof+SaHWVV03ijQ+Wuv2owau4WYjIdQES+n+LA0RkGd4sAjOdIAMGpxtwpoD2ICHLp0LEXu4156+DX/uYPIGr+n3QRZlPFarJuDmt8Oh0yIuTnkT+dlTwVYbyUf+zUUZispJD+D3T6B6CicGygdMzn0z4nunJEYPzSXAmoVdX0AAXt2b6f/ALUcgICAvpn8mURiHD4E8EH0Qgr3qRQ1bCaK01cB5QQeEgHJ16xZHw/irfQ9vLFzDw4Q7jskX7ZqOsZBn3nS56M8PCTHD8bVOQewBznUrxfGswc47+Eo40XwLM8DNQfWVA79gjsdALQ+c5JqKgnridkYJmbCe6Ii0hxqD/DGiwzjJJDkUomse8aCy4FBQQGv4gTp8vkPFYc/pQRdd5Gf6892HNXgGJkCYKOC+QzAqGCVgOFZAADVjn69CusE/l8AKWbin+/sEKCQ5DD+QtfMaCTQcKQAcHrNVBoafeGB0tg5Ow90hPh1/p0fkiH+2WdMAOKCC2Sc+3yB/Ljw+08fFN+KADE6bRwCIwGitWJmUZiCg2AeYH4S0XsJzHk76V2YAVg6BTVuJg4NLD2QlD0ApodjdvQla4nYgKAQHNhNt4dEWybxFddedwPjszOSRgIexZQTn0NhmwCg2tHSFIuy2yAFTtS3hlS6N9pRXWdDWpXy3KbTe5ROr0gbWfPFRfkxpisHIHeQQ/9ZysobAAK6OwYg2uaE08xPbZCeEp6CrvYBWXJq5JGRQXsBqMsr6MQBmFy7bkPYiaLYsl1VnLr1Zs4pAlyx0PYEY2ZauO7G2yPo/+wLz/NsZ0UCpKerAhJnBGC8PvTgKpg7B0IAkK+F1zwGKKAy9V33rIr3abgphzgxQD2HNP8NA+gn80wIMuv02/LqG2GIry2A7F1ARIsRd/YotPJ9b7/j9nDgyEGIw6O8rtkRIKwBzHnXu98DgTSKyrUOArWdbp510ZVzmM/NnpIaNuBw2b4NZSwq8VzIq6PH9uNmuDSq9FNTiMyobMa11MAzPopDazGxLIzjKUPMl0fDK8/vCR/76KcBYQsA3U5BfrwW/s1dHwx9gDQvvvp62AUwnsiYz9DtBMg1FbC+g7m4mflPJfJffGpJ+KP7KOV1bTqvGvZ3gUbXFR1qZ3BISL5LHq4AfOrj6wXfzkE2rFxSFooYg8PMB9u2voGDbSYESQk9KxnhW5DWlvC+6567Q8vxw2E65NNwX3eoh2g6y1pqd1E/LpsUgFpJjVd4vbfd+q4YD6OqfOfObVyLg+FiotRWrFsDOp8eGgGBjapqb+uhBJ6yXJ7Liy69hLEkiM3z2dUKkUnsI2MjyXkDAsv7d9LeAu51Q3N7OMM9XXPxxtCuW4B5ZDavsR7S7PYPzA2P/YCOFecM4rf6AIpuvGF6+P5Dx5jzAbHMpWeOE4ySHDty+FA4Bdly54feHxfwGhxgCgDOMT7yAdR0Ygyyzjl3SCzrBJGYMCbLXp7f+PDicGxPX5hFZ4zONCNYXKdOMWa6eSaWEm84zDpqPJ2gl3sR13m9o8ZROkK7Aa6TIRFq6ITIBYQ2CqsekM8Og+tvvIF1fSC8SPTQWkD80uWGTVHaXG1kJWs679Pi7Dhnn3eBGIkoAeIc7jr5Zi8I/y6Z7Xjw60ZYy3u5dyz/EPcF9MQMhyGjkIa66NfoDCePVjEeG8ORk6Nh47qKsISSj3H2YomDPdyDoXAUd8bItPLwzLH6UNc2FngMcBQFSBvATa7xcHTBoNQf6wlLIDlWlEF08pbtoKnGdZE+ZWbc04wPtkZy6NQZyFWu95qiLBTfMF4NlWHv4crw9InRcIQpeCiPTgtIuhs3rQ8ttSeJuKPTp7cpfOGPPwk5iLPpeC3AZ2/YgXPEiKcU5sa5RHBl56aFlWshFfgc46uaKQzPzaULqr45HGe9nzqTSEFFC7FYOimKQWYjQBgBKG5EWGEP2XEIQPc8umIFw103JMiNcRKQtEdBYkX3STf7ytn0B+guEeQ1jqeU130M4tfOF7J03DMAACAASURBVF12Zexb2iBEJBgOM1/rLk4+NxAuWrME5T3jFrGPa/soe8yjRMs1t+J4xTllJ84u4gbfc+vN9KVQ6s0z0ne6jgjDalwwdMFBTnd0G10W4hyRgzCjq7czxmf9zmc/EwHfRmOwIBMtulbVX0BEXZLjgS8aZV/bwTzZ2ArIyzMwwN9NYby/QufHAkgLu8v+5BNlE/uFn/r4g/sg3bmXcV1kf+W6+6WPV8TP+OP7cImylxKlN462iPWoAkLcji73O01nOqLQ5qqrr4xdDKeb6nnu7FxTwJBLIlsjanyi8liPjYwrYQ8zh7m7k/9XANTIte9hPy0JY/+YZIdkjq65RJ7bUea5SogOex/S2bsWWYLOXGvf2eGjx3lOknAf8p4A+iVA7M8Q/DfqKUWignGsG1CHrS4JHcadPNuKH9xDu6+RsLgQ/+kzHX2rPAOPfG5uuPVPjkcyOk1Si3/JhKBUoMFuK5ZwDxPtNMxc71jxYyI+lFBVxRY+6+w/khlDzum+FmO8/Hdd3gpSjDXUYeDrHoT0sAdE15j/73XX6WfZubu8IsaLLqJTRK9lMkckIQw4jtNrGqScZyvfjxGy7nkkGJz//LmW15uFufOLE8X1Mz69PUZQzkagcI5IujHsCvbTObecY750rcng2g+yb+7ne0lqSAJJEBrbpENKZ2UOTqPZ5QtiaX3dqepw9ZVXQLxzTmLvJ7F36KDubX4eEXiSQTrkjOLat/9gdO+sWbMK4dIZ3LHz415REdU+5mb3c/MRr0m266RKSMLlT0xYrSQ63TepOEAnnEASUcxbhcYrMpdyllm8eC7vqwjn7aFwjH6yRYglUhgjDbWn2fNNiImS+Xr3EsMKMNnzdiMsiPfOSGKuux+Z7h85w0gCxXg9nifJD/fNHhmNkx3hvmfiQBrh/uhE2f619T/zXG24pzrkZs4M77njwzxXxlIiBmL/PQBhkkGflWewxAT7hc4fQn/uyfzf+xeTBMi/dD0nCZD/vaNs8rtNXoHJK/D2XIFJAmSSAPnFI+3tJgDennH/y/+Ut/v9J/zkwbuptiAnFiAtEyXOKEBgBo2PZdrgjRjwcIdyKYPNew8K8qrTTbHsuRkg7oabbsaifAY1WBVq3laACQoQITw2kH2/ZvmS0EH8UpY+cDacW196IdxAEeyoUU6oXXfuPRKefH5rmD4T0I7Df0YBBaMcSnJQzkqA6PSww84E1/Hz3R8edthPv/nxzwkQDzxuzAUb/F2QXRBZoW45BzQjmEpQRgnmCph0Aigvgxww4sfS71LUi6cBe1tRHU6HDCmIRZwAS7vMu0+PucsHcYdYtOihR6W7yutxDnNRDQYI7nXwdXuYUcE2wkHC6J+YTw0ws5iIMW3yzz37HODvvAiaSLzYA+FBQtBA4kTAp5/3oQI2HWJFkMsDb84UVFCALYI8cwANq1A01nKYEUyw7FVgoQagweLyHaiWLXNcjPLZ3828X4tC3bJRO0Jm4GapKC+L7pcWsqO92ksWL4ouEg9yGzZs4P9fA2xqiN0SlhJmUBTajcprhvFYOAMKAel0fySiqv/x760Mt/7p9rCYmJX5EDS7OMj3d/WGxfQdzCqeEV58aUtoxl10y+23RLLMn6mSzEObwJXqXeElFX8qbz00ezj0+tgfo6Mhi8NtP+rmmZSgj5Kpn8bhPZ9DXAJg10YcKkMollvpH9ixg3tNpnEnecHDkAollF0SihDKiqeS84tCjTFVT6yb3SfGpBVSjHroIAXAkB/GuUlgScj4nnfv2AOIUxCV9QePHyKGagrj/Ex0N0ikeMCXuEpGXfbo40/F5yMLkCufv5P80DFj7EcB70HF4IXDtgd3XU6R5jNT3jJXxkMGY1fwIptrbjyYXTaOZ0kMY40cC1NR3NnlcRIQ1zEmUKjLxAgZ1YlGzUkkqSKXQNH95HsaQU4nAeKzo0r58x8uDf/l+2fi/c2AdMrmMK0rYQfRaAL+MwEweiH0dHf4DDTybPh7jBzha/xcS0f9GSrwCvg81doSdx6iVTkag5XLODaCY8Dse16/kWreW2PhdDNJiJwh0sb77DhX6Sn5MRFRMQFg+jkWzl5whvxzAmQiGmPCFTLhAJk4qP5TBwigKHE/ZRy4x5nnyohPKwGM1gHSRaF3IcTiUUCAJYDW3hQdPmkcvuso0/X3ozjcVhPbIKB5DiD01a3bcIZ0odwsBrSrDJ/4xCeicy6b+dOC9RGA/g4UmNMAIBK5XrX1Z8LpNpwh9Cp5GBekzTOWIt4jxsLZIeYMCAXA7ilcL4np4YFR3BLNECZd5OuvjuCQMSO7d++JoIMgimDgMKRONyDXIKDZdEB7idhiwHXHbyfPYCsgmxEx/QAokg05eYXE2eyNJehGGAng+T0+8AGiKJpKcMkQXTU+Gra99krYdMklYZB7dRyH04abJ4C2vkZyzhkvo7j/ElHa8oYAvIl8U2HKuDyI2tgYjGcsEF+BA4ynr6h0JiTGIfLC5wOCzYpF5LmAhsWlRcRMvRg9f845uvKayc4vIELjEKrSRQvs7TkbfvzwgxSUz4+9C/29YxTlroe03EWcyhnIlOuj+rOne4jnup0owGaA7SbcN3nhups3Bd5u+Jtvfj18+qOfCQP0TrmupDKvfvyTnw5/8ZWvEgVWFJogsP72e38fTgLuF7NenFNVylw8jzmxCpI2F6Lrz+4tC//vN6qj6tTouhEjFo1h4lmQMO9hbjL2TIXufIDEQZ7Z6P5gHVnK3L94/kxI4eHw+ONP8nqZb8lYXwoRfvzQwfDkTx4Nv/1bHwO4sXMlHedHa4xW2opzbj2xhKpsn336+bD5yqt5IpLD/d99ILz3vb8ZHXKCOjvpcDHdxXgfn38j5XzW85i7pswsC4//ww/jXHTLbbfwvQpCBtEj3RASduFUMZeb4243RRtg5/59xKIxfiRABO5y+dmVkAZlkOVG2i3acC501c+kB+BVHJ30E0HyLSKK7MorssMjj9WF22+5M4zQIzOAa28Ka98AIoJXX3kJ9f2MsGL1qghqGscoseW6uW7jZeFJohVV/i+hFF7S9DSqffPyq3D/bLp2Snjo70/Qy5Ad3U+u6bkAjo2s13Z+5UI+OXcZNdUF8GeMoGvcMiJ2JFOdF4w9HIIAFgCtRcSxmP4VXSFHWNOdq66mpyWqiWfa28A6VJ0d57iUYgo4zn+0HZHsnZjzdIE4eyczT0ZCmOdAB4gxkpEgAXyU8HOtNtqwT5A3gZJx1g0mS5wfZ0LGOVTmxnRBEDQ0tIXHntofPvWx3wyjLTikjh8MORD2VTX9YYD7OmP5xWEnLpGt+6oQJJB6xbdZuHJhOIO7YACQNhVQsQj3x7rVFaEkD+FDeTGEFqpnBCaUixB11R762ptiifwbuEIkapdBiE6lcyiddaqF52LLibbwyqmWUMMGbP7KlWEhbo9BxmEW8+nqpeXh0ssXQYo28V4ziMzbEg4eqSa276JYLv3ed9/KokKWjNghIG07btHjVfTJ5JUwdlpCPfuOwpkUPWcmRRerrmN744xe9Jp531TG664UAPeX07n7Lt3GOm9SITUcO1MRLdgN08c+YsGiBXH+0pFbxNef416eoV9qBeOojjE7h32pDkb3LQePs1cC8K06fiC8/33vok+HfRd9Qcaz7du9j7W9OBw7UcN8nI6zlGeJfrCpCCeG6M1J5XV2MJ6PAOQvWbIqxgFS2BFB/wFdq0RxduAAefmVLeGzv/vZ6IatI75Ht59g6hhjZvos3gukVDvdA3apHKSE/RC9C6WzFuCMKmG/0Bs+/8m5b463L32/LTRASuRPnR7nmNM4vP76syt/7kTxB391AlCdiDnGlcXymfF6sV9E8JPCWlRHx5SEL1tM9qjtYdOmy1jTiJSkj2HF8sU8Fz1Ee1FWzd5yAXvCaZCtvRCfma4ffH7liSp6XFZGh3YTBLrPTTXPZRFiAeMudYFcfd31rINVrE/Ei+IQ8e/trVjAXlQy63UiIO1Jsx/CGC/3P2N2NLBeeK8lE/w9DTBbmHMikopnKopiKEd3LwjrF7tAmJcnhBgh/PjzE70f7/uv1bE3yb3NuC4OfumAcr0e5OuNgxwik9SfN1FYzs/XbWp8FWSORK6dQxIxUXzEmDGmzz244LdniXH27qPMtU5AOquNvHXOsCdoKs4ZI5gE4N2zpbE+VOGqqDxxPO6nMyEgaumTK6PLSjLP97OdPbpxsgpE3BdV/c2mN+/tgt/ZGfufJN9TeH2Z3K8F9GbUE184H/FRM27PEcb/xezpR9gH6KaOpkTe1xnOZTozPMf4fl4i4tZ5tY/9XzN7g3XMwTMQAg329zBvpuNefTG6v3sRM5UikCqFBPFMopP3nAcavrHX0ygv96KuLUb0Ktay4FxH5S6cgjpnUyXccRrtP3g09qZksW7677mQ5Gn2CdHdt2TJQs5Ixhcmhis3bQyD/NyXKT/v4ayZA/GSBomSyVljL/uIRMZWUpp7v4HoJJWIUxDjnrAbV1CMXeU9ugYc/UuI/3/2sfijr+LcUVUHyfPty9781yUffHGCLCPyq0OiNmta6OkcD7/7mT9iDSb+cQghCmfVLmLh0ihsV0w2SYD83OX9mb/4xQDX+diGX/wt3uJfJwmQX+nyTX7x5BWYvALv0BWYJEDecQJE2/7/aoTl+V7iCfn9r+fj7SYAfj3v4n/9u77d7z/hsYfvHe8GtLLgeCrkQwIHWYsh7VkwA95ohBklgKuAkma71rZ0UmJ6PAIMWutVMHUDMp8mo9VCaBXqgpgXA8YP91MSfA6lY28H2eVtbKLpF2BDn5qFnf7pl8PUovLQ0Xc2vLbjAIdvyiM5JE2xmJFYlDos0fl8Hw9TOtw9YEkqRFIkxt8YkUPuMfvS7/5OWbj36+Sh8/8CDhIh/QLBbNSLOFyo/hE8FszwsG2ETSJfW8BhaZrRMRxQZgPE5gAcH0CFtJos+A5BXA6Bx4m4sfhZ0LGETPpKCn6zUPJZ4DoHkN/4rxaIBaMzzGVu5YDsa1XBqMLUvGAJDQ/1s3E+zJpF3wk//xCkizFbRdj/tay7iZeIsgRSkLuJEuBsvn46akbt46CJHBYBXTh0+T5yjcKiu0IlV1XlCRwg0+P7t0tjNQdVn9V2lH4HUTRPhcix08RD3JVXXRl+8IN/iKCZ+b/HyMVeCdCxHyfHcjoFaomfOA4gdDkHZIGS/SjKq1CwlQBC6HA5cqQqzFuwJMb5COhH4BRA77H/tD78zveawXV6ULKfCasAkedSIvzMY0+FjRsupXT0XCxa3H/sSFiF9X4uBzizeAW5jQfpBIwxVmmYg5wHmQGUnd7L+WS3V6EUNK+4DODWyacbkDktmTgXVFkgrhzWs0IZIGoWQFQmhzGVtocPHeEQS9k6IN4wysrZc8rDjp1vhGs3X8rYQEGK6rqL66MzJk+SibGiglzFsHFup1AxzgVgtqS9mcxq1d/mUfehBrN41LidRg6ZHhAd/9MhClQyd3Lon4OrxLJLYwxUSJprbVFoGoBfJzFCnGYnDv8MbO95sgpi7q2H6IkugeQ4Xi0wz7G01PJSDqN9jBGvUwk/yzHh+DpNr0Ev39OfnQsiNiBoxFWywFcwzm6IMYE6nplYFMx/ZtJLvAkU/L8fmhH+/O+bIlAwFzDKmACjZHTb+LMWA4oOQKR4+CsDFG4kH10gtgMlqETHbGKkjDjRITSAijdLxwqAgGp43VQe3HU6eGCWdDIqReIolqJykPV1GJ0m+acqU7DSPHOVi4ITukAEB5IBLfyQDrnQCzLxnlB66qZxTuC/6Lri4wIBMuGsQTHK5/AEhcwkSIesVP7/LMDBasgw4iTosjhFLv788jn0dTTGyCK7SMyRNsZuCmSW5bK6V/zZKiPNuq4EAKqqqSdOZFHYuWdXuObaqwDvi5lvJuJERrkeA9yzHJ6bFOauWpTYVTW4aciE9z35vSSpCiBIdHAZc2Q2u2S0hbWqmcV4HnroR+Gaq69hnFKcC3Hja1LRX0dZdWJCWrh048bY6dALIQg+GBaSz1/JM7uEgtWDlNamUHyfmT6FefsYOdp5oZTnSHdOKsC2sRy6+byfJZCZa1avwOlFp00D5ckALltfeTEshdA8a7H0qszQcMC4JcHzAiIrquM6IDmiI6UNV1ghz1ItClNBhWMnToUDx6pxTE1nYiaKjXGbj/ozgz4emfVuekRUg+ZQSmxkk/GEy5g3fAYlPwSqJYBUXNbR6VFdc4I5awXOgFO4QDbx3k7i3jsSfuM33gfICBka537GB4D6y6++BrB4FOJjSlhCT8mMuTPDcXoqrl1/Uejmec5n3j2EelUwcyFAeAVReIm8xu/+4KHwKsRQxWJU7BAHXURArlh3cdhuNj/PiIriL318Vvjct+qjKtnny3VIICWbZ9X4xVQmYtfPVgQABdyzWQBK/RCQFbNKwqIyOgZqa8L2PQf4yuQwb+Hi+Lp7iUOqP3k03PO+9wAe95JOgwON5+HpZ18Ii5au5PWWQH5PDd+FoPn4x/9tjI97cQsADmTkJZdcHEn1ExSntxEr9q4774jPfAPxhBZCr6Zw/ACvX6LRZ00nZk8XkYUSmLwfPjl0QCSoKh5m/jgJiFnF/FdCDEpp2dxwDMW70Xd1zPn5zDE68tZdR4zjAWL3WFN278MJxc/6o/94ffirv9oRLsWBYoF0FqT4uPnp3O/TOMrqAaztTEpHVd5F8bgAoyCaXQkSdqqqFRMsgrQwBuaQXTzsMfbjcLz2ltLw9GONkVyUpNeRYTF8PqCaDjTnTcnH3PMAZCvzUQ+AuEIAx4P3yiiis2cBJVnTLSvW+afj0Lmvjtd22XsXxbmjt3JC1a3QwDnJzoMnIKcWzF8UFlySFz+nfjcuDMa8BFWibjveZxb3vI91K7rumHslPVQP+xDrEMpm3jgKoJfBPiefz8mHQIyMP6IHMhNxyY6Gv/+HR8IH3/+hUMu97MchkkEkaQOuhDyirfKnFAK0j4fX950Jb1CSngypl1dG9Ghda2jGnbsEt1P5gmlh7oJC9gY4fVbODYmsddlmJEIYhs7BcK57ILo5Es/1hEZA/br+YdyExCF1pqP+7wtneI4aEwZDTRYdZJSsZ42nhKvWXxJG6cH6wG/cCfN5mvfYFbpHE8N9338wTGeNF6D+N4gaMunlGm4/jUtnZ1i7Zg1q8b5w4MTpMJiYE3YfawjJPAvtRMAtXj6f9TAjrF27EsA6IxIhXkfn8wFezyHW7ik4TcshunYQYTmN+XDW7BnRiZuEI2+IecEeLMHzBJ6dZexfLOQ2ukeSXOGE2Tb2MLl2XugayWQePnH4BOu563ZrWM3PL2B+SOM5SCeW6CmetaJi1jMifCymXkos3Kpli5iqoG/PQXbw+ixw37f/SNh89fXEXqLe7xuKUaYJPPM5rCUHDu1lTa6fEPswr1aerIEU7Y/RazV1NWE8ZTRcdNllOPWqYnfIp+/9J7LjwrHh7x6BOOyFSBP4H6E43EjXKawPPCPp3BPfWwaA8PCgfWKUSzOP+95y2Je+gnvpC1/4PPP/0XAKQiM9g3E4StcTRPMBXDEDYzwnvGa7p3gwcNetIOKKnjDeYz/jgQk3zIOAVj2vW+J0E86tY1UQkhLYJcxXc3hOE6PoqR1CQcX/AK/jGHu7K666Jjqp3PccZq2J5e3MyEuWLmO/0g2JTL4b85X7Fd9bOmr8YfrSjAZ1n+Cz79c4ntxPu9fVCey67n7AyMFR9hwSnw/8AT1O5z8+9U3KvHkWFS9JQnsdxhkb/RKezGf2KxlnarfKeGomfS1dsevP/Z6dQfXMXRnO3YwV99buSe39sGRbss39jIIOOwTTcNr5TNsZKGkn2a1YpQnCbQYdQu5D3GdPxFklRUfJHubH2OHHuGpi/CxkXc5jPq3GuVbJ+WoW1/vgf10b382GPzwSY+H8pfvAtaGF8apYS3eZTtscRBP+u2tNAfe1iDg4S9ed02Yj5OplD2o0p+SD3UYVcxfEmLp29nOFRYVh48ZL497DziKjgd3j23s4nflQEkdh1FnW4lYitDI5Ey1fsSzuFWuJRKuvrMW1WkqvRxORcm3R+dOGQzaN66PY6Iqrrua69odt23YQJVrL9y+O9yPGT0HQpk3NCINjAzHK1nVSt1ERe4gFiIu2vvRyaMS5aiel+8QUxrhion5ERuNcS8+pRlPqzPGe+B4UUikCif1LfM/6724OZXe/GO/NhdbI49+eiBDzY+mHn40OyoRx4pFR2rl2J3OWSExkrJqkFrLCh96PQzS9AhFIEXMOYgm+b0qqwiGmAKeWuMv4lz9+8QFe8OVf/dL4Dz8NEP1LDhAjAH/Zj5/7+vizf/HX/+Kf/9Y/eZIAeetrNPkZk1dg8gr833kFfv3z3//Z1+2dJTh+mWvzy6+f//J3+9XIj7cb4P9lrsjb+Tnv9Pv/59unhMce/dh4GyCt6qdSlGMeFrVDp6MKHB0A/K2vCeUA9xmADNkomBqIPWhCIToHBbc9DuNsQlWyWpo3AFgkcD9fJamlloB5+WS+niXn2oz7Y0cOhEUoj8bJ3d63/yT2fxT+g5S5NgD+NHeQ70o0gMp0DhkpHEjGAT97AEYtfjbmxzxlXReRADkPPPmGJgiQuqh+EtDQBTGKgstogCkorczt9nDjgSIZ1dEYYIXgT352ZsjmfQ9zkCjlEFGNas1D1PvJhj8BuGfcTDZg5SmAnxEOVB6Od+/YH+MMLuMQKxhufMuKVSs4yFTz3s/w/7w/DnKCLFrnJW10CaiAU42XmU02P4Cf8VNz2fSnc6gxissDlQC1YLoHpyQOllU1dTgXZsfDzEyABu34bv5VnqmeyuH19xJd1k9MyowZxRw2IDl43zpcjAUxpmQOIFYLYPxCyhbLIGw82H3n/u+E30JpLCA2h3ibLVteiMXnLWQBG5112623vHkd9+B+Wbd2TVRbHeEAPcwNMv9aQsHiS8mfx760Lnzkr6rDJZeu42fVc+DswvrfxMG6COfHTOJdcsiPfirGBpUDKgyZ0wto5EHL/bgl9IMQSfPoB/Deqdvv4NpbWikA38FBS1LAuK+ZHPBaURt3tjaF6QW4DAa6UGlS9kuu8NRc728CecJnYulpPcr9ERR/Q4YIozwUpJo9W7VdAmRLTiQ+ujkMC8ILnFi0LGk0h0Odh+ZpkGL9/Lsgte4Gyb55FKu3oIj0XplXb/RCCyCyxZ0jAE3mWesEeWXr61G93MX9nMX36+Eg3M9hP4kSTI7yUe2nilJCT3WrgJsfAkFGEniwM65Nd4DqPoE+FXg9ANXTISDs8yjk+h6myH2Y92d+dmYWn8PY87DtdVUpH0kBotM8eUUlNJ/nc3GhaPwLH5kTvvU4B3+UjEZFVBI/onLZCAWJD6PhJDPsAakguiIdYDuD920hu90qKuDzUA7WEUkTC92NGzODO6ouKc82DovXZFeNdzYJhF4iLYuxa5m6YIMOJK9HfNlcT0FHoy88dTvuouMEEFNniEDTBQdIDF1yAuD7+3eSSP4SdHmzAyS6QCb+rAMoF8wxPxc3E3+9DBWi6vcmIoaOH95PF8PUsIiCXFWORuhlQxyOMjeqPLZbQxeL81s+sSozZ5XzzNfiPugG5OihJJ34BoiHzRBs44BJYyPMNwCrPvcDKKFHAJNGmB+PQQhMh3wTgFJNbJyLoIN/FuQRyBE8FZzRNebz+tJLL0ZnxExIvlQcT60o49PScnluX+e9peEOuJgIEQhE3tfY+ADfnzx4yOscOkb27zvKtUtmrMyKIN+Juuowg2deVehRHB3Y/2J+u4WiHQDI9nncfNM0xgnxhhDYr+La2rNre/iDL74/dFRz7QoAgHl9Lbgr7ITp4FmYqZIUYGqMMXuaecec8QpiuAYgPY+cpDCYAnfk6cRJFRObNyuWoEr6rEL5ueeV5wDuD0fH11VXXh7j/SYyu0cATXhuUU6PMN9WQ6pkksOdmMRcylqUmJzJ50KU8719DuzRMKptNvNge1sL3UTE8LEG9UEE5PNzi3gG0xg7MyCmuiHXnWd81iXQqpjrr7zmeswPI5Q0N4RHnno+vLLjULj6ZhTt6blh/rLVYScxIE2A6mUVsyPp8Wf3lobPfbuJocVoYwimRBCeKCAAbSOvVtIh0UN+fwdz6nwI1bmQay0UiI8StdcHuSnhf/0td4QGyJjjEDU9kMYbiQdct6SConDEApDkPmdP4vgom7cEImJ+7Au4/3sPhI/ee2+c47/97ftihOFNRDelQ0x84799OWy+6grmh8Jw7OiR2H8lWWHG+0zW9nIKs4cdV8ajcK28XubUF6PiHmKcp0OOtFhUzPP5kyee4PMXRBIkk3F/HBK6AXBqLvf10ttKw5GtY2E/vR3uBXRl/cc/uyk89EPJvVwAsulhXtlMIr2+Gj71qY+HgzteD8uXQqRC7EvYpWfmhk6ufb7zGGufz5ZEiMXXKvpb2FfkQ9hnA1L2GblJR5lRNdfcWBy2Pk/nFfON67+kv2tgN2SOwKBF2gocdu3YEYufJbKNs9T51iYZjcOnC6KhlTFr7KOklP1PRcsnNsXjfTNCD25HS+d3AwiWsD7NtAeNeVpluOuJ3St2U5StTwk9VUS78EoEIodQhRsxZ/xmjHphLJhPPwQJqordEuhMAL0kLKx9vL8RSXz7k/gOgwCItZRq19U2hVVrLomF9bfdcls4SeRb4nBvyIa0LaGMvJU5NpGvr2nuDd/dgtspA4fr7NJw6FRrdFiV4OZYuqYszF8yLcwoywirl8wKhewTUri3oY19RStgYQuRTcwNY91V4STdQq+cxunCYza3eAX3vhvnVm34d//5feHZum1hMOVsWDl/ZcgcSw43XHJ5aKFjKD87BefYttDJOtLHe89mfF1/3eaQDlHTXHk4jLH+t0PwrVi4DKdBX9hx5HRoGU4Le2uIQWUu7BvpDOsuyCF6FgAAIABJREFUWYHbZhOdHvmsAxBNkH0CkTpmKyshp4jPSYJg9sEqI26tg/vrfsfYI+dQI7ck+u2Z6IQIqZg/PwoNVLvXn26IQHEn13c9QoskiNYGnjuB7gHW4rRz7re6ifHbw7dJCLcQ+6qDY4T15fktLwNktxKndx0OkibGE/u8jRsg1dJix5DClNONRED1DOG+WwQpTvcBc48AfjVCFHt4mpsbid5cEl2ruj8yM/PCf//vX2O8LWTNrA5/8Re3/8x5Y8sBYt8Gz4U3XjsZ4yTXr5+B0IGf0Z4IgVEXPveFz4TDRPf9969+O9zEfNTaRjQQ42kAF8WKZauio1Oy+BiEwyj7izZA66Wsa5Y2Z+ek8eyfhtgujGuCnUzpuHGS6DE4jvAlCixYo5bMY/+EE7KQuTEH0pLNAev9CciPViLrEEL0A+hT+H7pZRtZFwNOsze4d6W4BGbhamyKcaOt7IEW4Ga74cZbiGjswn13GhLkaCzhzuJ5sjfI7oY+9vEDvE4JD4VCEvHRYcA67Z5E4jPR6Ev2LDozkrhHElpGzEliPvR7E8THlx6biPnsxDWkj9aIVElP92V5iE3seGsjstEzwyAEo12CaQDxXawliTGG1IMs9x3RSeyC4JduWUuvnc/ddyi+WLVyRdyfjjA/NeHEKZ9LDCxzjvtsHSE57BPcq7q/0ZlSXjE3irYsAG9hf9zIvNPDvSrCUeF73YuzzrhcSaFqxEYDfJ9Tf3NluOVrbfGMIvk/i/VUgZbEtBF23VzDRvZbCjkkAGYhYHDOcb3po7MlR7EF8095eVnc5xxmXj56lOhDu0aKZnDtpxONSOQl+6z1F63hmcM5wbx7EBGWLnev186dO+O1vPbaa8I+xFDlrFdl9KQVMkaeeuoJbo+Coxx604io4vxm30s9+5Aee5W4lyovFFKUsT74Ou0ndN+ej/tDssY4whzcrenTcerlE62lM19SiruQznXuxFlsn8nCeQvYD5yMorezsVunFWdQGiTjjOgMajCBgGff++x5QCeyz7POJ/e39d+7Osz/yMvRUR3JAs+KEqX8fzLvwX1ZWhJCuHHGyJh9LoiQkphTEnS6GOmaTp/KvHD95rsRseA0PJcdBTmp6az6/nssofxfJUAccr8aAfErESC/hPp1kgB5O+GgyZ81eQUmr8D/TVdgkgD51QiCX5VA+T99LL3TBMA7fX3e6fc/QYD80xhN2PLcZ8bdqAs0zJo9C3UoLoCaKoC2cVQwHBYpYLUIN49NcyJKs+Y23QkUTXLAM1dYlY0HQN0KAxzGTnMoPMNmdgHFluVzZoRcFGhGFVUd3c9GPC9MsTAXBU4PxZ67950glzk5NLf3h6PVdWGIzWXFkkVhN2WuJeQ6p6Ka5ByD0g/QAJDFomcLSyfewkQPgf99DwLkI39dO0GAxM4DwRAO/vZvcOhWTX+W15gHQK7l2j6SmcTElKoABQnNADwx2/fZp5+OFvb1Gy6igBAV4K49Ma7LjPxcSwaJMmgmQ5mjUlQnVlZXApr1h1UQBLspFbSYM4eDmMTHQVSMmSjOtPp7EHYD38vPzcvP5NCBGpuoHfs2hGdV6hrTIFh6jEiEFStX8TWno+rpKFnKFhLqJDGyxXc9wL3ysGbcSRL3yb4W1Uk6dyx8NK5oLxE5ZvROhTwS5J9P3JYg/3Fy1+v4eUYgGD/0DCXnS8hOX4Vr5PHHHwMUbAv33P3hsJVoE6/lKYgdC9QlAd7YtjNUAMZZvrsUO/1WVGVP/MVF4e6v1JCd3g3oOZODxmiYx8GpiU6CAZRoKxetCLU0u2559iWU6cvCnIXzOFD3AjpW4TqaEtV8RnN5OBM01wVhXID3z0OmGe9GZE3joGaRZ+yIoINhEFfRggrA1J62sGrx/JDDfS3ECTKKSk/VvcozlWhdAI1tZBNrDBCkHKNhduXKZfGwKvEhuO3ByQ6KwwcPcfCriGSUoL1/b+yWqml/bjUKOLPpBR8E2gsAbCSljJ1SkWokVScHyw7AmCIOsaoiy+m4MOJAkM/yy0NVtSFBh5CKx5hdDWkgeOchkfcsAZIBgCbIYTm2B1u7NlQr5/I8qGhN5GskQEqIFDLWIgFyR1VsdIUAhFpOH2O1GCM+H0azvEmAWDTPODOmQeXcH99bHn7wMqAB96GHg2QETnkNZoc7V1jCPh/g9Llnn4lqwSULl8T30gaIV8DheFzggNevg2CiwHwMEog8f36upbtRqWiOuwQE49n4CeeLZGO5APdj1jTXXgB04pqQ1sL3kQBJjbnvOfHvJaCMwdBZpfLvwoeHbb9GEMV74r/Fv+PnXXCBXPgcrjDQ2SjOrwliSbA8EwLEjo46nmUJ23kc/I0dkyC1/2SEA342AKqHcgGwPMahDo6SuQtDzbHKeN0tyO5DtV9cMhWgaybKYYBmSF9VmWZRW3QtcAmjGwGQhQBFuuRqUZ1LOkp+SIIIungtVMs6UQvkGWWhQtN4IiOVUikPHQEoSE2VAHkNUogoIDLUpwC+ZaOmzqc4OYVnwU6IfsbpcQiXljMqXotQhi8Krbgu+s3A5n3so8tjCipXlbzFqHslfwU+rtiUhtPHuTGBMuHG8MyTj4XPfO7OcOh1SE3GofNIegmkHopmI2n6mF8KeH5bG+ndsKiWazYDcIwZOJyoaQpP8OyXzpkfSmK5OHGLRI8tWmSxdDt5+VsBHevCrbfdzPOGihqSWmKlDaJJ188oa0oP6vYDBw7hDmHsnTlFhxDxaQMjONbWoKJtiHFZlsDaubGAa9RNtJZq7Ckox3fu2RtVx0mojWfp8gNITYdYbITQKwUgP45DzvEh6J/LfU2noP6+734/1EHIjwMUFs2qCJdfe2P4yl99HeI+JcyhiDyB8f7l35oRfv++xoiFCL77rArE6RBJBKxTMDBArEceZMNc5uXZEBC7t78R2ugQ0DnoWrp8DRGDb+wI77s+M3z1vsMUTuMgmkYnQWsj81pH7Px4jX9fhQJ/Sumc8I8P/Zg55Xj45Cc/GYFOCTTnrDvpUpFIq2EMS15uIBLlwP69kdyehVBhx/ZtERwT8NThKamrcGEHEYWLIDkKcfPEcmmV0jyPJ4hzq2FsluO+89egUSc8Y0dxy9z6Ea75dlx4gHyn6M7oYs6551Orwp//l63hys1XxVi06cRrDeI86CSarLutKaxYugDSIDfuO4boTBiECG9hjyCZ7HPdAFiqWl5S/QA9IYU6sCQfeY0NOF382Wa9X3fzjJ/Zv52unMivN+LHmJsOopqmEG+YVgjgf/5j8DSfw3jahwrbKMlsCIxZK382w328AxAbMsTeJ+dEnYgvbNkSOwjWrd8QQUodW29wL7KYw41CG4CoWXMDZNtR5jPnaOZYAUmfW8mONOYVwbkhiH3BXNeSdEQNiRTu9gKYDuL2SifqLo81bYxrWF9dT+79GZ7b7LBrV0O45aZLibhpxK1RHwqJ6OuGTFi9fCak8ghxV1nhKz8EgMQ4kjOH0vLGXtyq9EtMzw2rL54fKhbi+CylR2Um7ie6XkYgK1MQrox1DOHEHQ/btjwfyqcBHhNTVcszWovbYGCkEPKgLa6f19y2LqSUEIcKYXzLVbeEzvoWumnmhW1PPRPm4qj567+9L1RA8OUhOrj9PbexR2wIIx10soyzPzqyL5LGhXSInG4ZCi/tbwiV7eP8jJTQz8XJzU8OF21ciRP1UsiOQ7jnZrMeL47uL+MSFVkUTS/lejP/sgcTlM2DVFO84HOq28AOF8FRXbnG+eQxfrPYM2SwP+znegskW2Bfzh4ynfugk3E++9Fh+wRwtIgtvwEp141wZNNVEDEQgBIgAvkVEBXDCFaMDN3B83rzjVdDnljInhmeZq+UzP1JTMS9gyuwBfLSaL4unqcenvVM1o+P/dt1PzNGDx7JC089/QKvPTX83mdX8LryYwzrlpeJZ6P/7PDJ/TEasWL2+vDjHz1Il9SKsIpel1e27I+RTTMrJAJxbxyuoVz+IvZg7MtYJ5KZd9fhTGti7huBUJCc1FG8d++eSIIaqbhrJx1Bt90Q9+HHjx3GJfM642JujIFSZGDn21wIJp2RCyEsy+mYyKaPysjLw7iv+pl7T7Hf7YHIToTI2QRhjcyJveU2rufC2P3RTq/Vnr0HeEZGY3zrAgrn3bcW8OxIgvSwb+yAHJjB/DfOvqOO84GEUyoiEfe7Y7hz3S+7H+vhGXTN1/kp4O5+D0lD3BM9+Lnl8bp++VH6zng+Jw4xkHDs7e3C8sGzS0xnRz4OM92Dpxn3PexBeQzj9UrTcaJrFCLFfYrPZ3TvMWdfcJTbrSJZbEdfMWeE6JRQAMHaOAenhu7kRkg215JkfmYxJK5O5a2vbY0uL/d99YD0ki0XCBDjT8u5XrrlTrGvtwDevq5u3u8gc07lX28Kd34TFxwCKh3hbfyewWtUnJXKmJ/l+OS5fPmVV+P+bjHnBgmQc84rnAFmEStodJX7Z/dUZ/l5zaxftbgmz3BWy4OMyWbOWoKbjvKb6A71tdo/mM+zo9vVKC73V54LTrDGLGR9zoboOcte+8UXt3AtpuOoKggbVtEJxPfsYIxYbr6fAncj3fq49wp/JLUUirgXHOD7JUta6uzl9xLi33KL6VVE67Ny2bJwlP3HHPYdu1mHdGOXEq2Yx+t0vnbvoggtmXlgnK+V6PRc1MCa0waB7X3RRawwqvv83jOV9bnugavDoo+9FgUOE25QHZrc87j/1PUyyJmQs2zIhRzn4sUUAck25n8chbnZhaGhpjf88X/4OuRHAY4PBXf0smR69uhEADTRJfWvfbzlAX+SAPlXr90v9w+TEVi/3HWa/KzJKzB5Bd7uKzBJgEwSIL9ozL3l/uDtHrBv8897p9//zxEgTz72sXFJBnsSynEkFBKDtXf3zjCdQ+dcNtYW+RZAHEgUWLJc14zaZkRyAcCZDaiA+TTAZg9AfRwc61GNCaxdc+3VqPfnogruARirJW5kR7jllhvihhpJDyBtWngdlW3PQAIqsw6KVnvDABv3xQDxB1G8jQMg9XNgKOCAIcgygsvEjfVQ7AS4QH1MqLgkQO6OBAg2cyOEOJCYuW4NovFKArD+fSHvCcsAZMdYmMHhpgxVoBFYqVyVZg41r1F4OQvHRSoHzMVLV4SXXns9jAEup7AhP6uKnSiDHPL7ewGKGvh8s6TTjW/gNRkFdQXxUnsBWsw07yKGqRRFaz5Azo6du2M0QDzgUd4tGGTEkAcqC6o7AbIK+TzBeEH2ZcvJ6o0/ozEeLDxo6vxoRcGaxmHDaADV+gIvWfS2eBDqQiW5AHAuD8JFMGjXzl3hYpThTz35ZARsLIxVQV8I0FqMIlo1m4o7D42XUorbzutpxrXh4VoCwn8vBgQXiHe779jwdZwhAm3YAcN12blrN+6P9eF37wdApVtjF8rA1JTxUEbUy3RIGG4y17g8nDpRCyHSHIu6pxFlIQD7xrZtEQRXbatm3xgAuz90PlgMnYOlXuIqAugAz8WAYhIitahLp3IfCwCFZpYUUgoJOQKgncnBzi4QyS3Luwe5fqUcHE3DsKg6D8DiJAe/QiJ35nGdVJB50CsAOM0E4LYQ/AiHOa+FsVgFqHw9eEtaqSYW5KgHZOhBnRqL6jlUCVYbbyXw4oFQFaMFmhypYt/Cdu7BR+79JMBAT1QRniDK5CgxSKmAaBkcQL2nslixC8RuEMkK7qVF6RJaAqq+Z91U9qNIbLUDHBrpZgxTDvdV5aWgkHFYjSjyJAhG48EeAIHr680zykU1pe9ZEGmiOHUiouU/fHhmeGDLePzeXYxDu0I8iAs+ZEECzGYMCwjs3bM7umrKIOPsn8jk9ZuBP28BQDbAs+9X0EDQ3gxpr53X1oNnKw6kbD5f4sbuhR4O6aorJT18nSp7PYzHWANBUg7MEhrGL2QBrPvhgVpw0rzpn+7+cELVORKzvP3i89BIvIDR+TERfyVAIilDiDf3OzVeW6N5siF5xwDN+lHdZgPeKoAtxJ0wFZV5LvcVNCHmx+8kv9zICgGeqToOSmajkDX2ayS8xLxhN0/htDzGKbF1FOv2UC5dAfCdxQE+kdc1zvx1usG+pBqcUpfF92qMkaSD4KgkpH9njEUjwOdCcu0Fafx/CZD5qJwlQBKJM7Gwt5d4mY4OiDcU7VXMGUXEFA7Sb7Jm3YrYH+G8JDHXamQLfUupqTlRSVkBsNGMM8EIN3PacyBP7HOaCQFbR+m0wFMFBOalF9lr8E8fZ3t5BgASa/ga54O5KDXzALm6cABIOJ5jnjWCzhzxc9zLMcZYn/0lLd3hwYefCKs3bCQCawaEtqWsudxPyrSZC44c2c+tOkeM18XMZZA/zKOCIAJX2TwnRl8Z6bEPkM2s/7N8fTZkXQJriPFR1RDnktZHDhxAOYsCnkiXEeYy+3R0Xz348COAtstCIVF4iwBvq1DVz8HRmANZ3VhZGRW3dgxIak7jmnTSEzACUfWX/+NblLcn0VFVFt73wXvC/d//AYAuSnTWAp0SZr9/+WMl4fdwgTjmjWHyOfX3XN5HO6TaFACkdICYMp6f6ayrWxknZsivWLGS74FavF2ldFP45G+WhIef6QvzZ5eEsyjNV6xfE/a/+AwEXEaYtwTgD8DXcVPD/Xn++efCF7/4RRx+1eGN11+PLjaJ9F7ugeR3G+6XK667Nmwj0904MUEhldE+j1OMTjEGjvWhHlJeoKkdMKnCXHWUtvbS+GHHxRFcKRLtd7zrjjhGYzwdz//8TXnhmQdOAI5SwAzQufm6G8KPHvlJ+K3fnugl2LsnPTpAUokVmcI4fObJR4iaWxWfsyFI2ySAYLuXalEIr1ixIkbLOLfqyoiPL8+ta34aJJuOG90gea4lXEe7blRESErbb7DxWv7MR0uN+e/sUQppCudjz4t1MeZPFX7Rwp8dx/573T4IWOa3EpTU3RCM9vA47vw79wrG5pxm/bMsuqysHGfX0omoQ9b0k3Qh+He6gPz8hZuIdTrKHkEi1Y4q5sxU9gWpEJDOuYJqsTQ5EiDMOzb5MtbGcUkmsraME/3WD4jfjvOgh16Ira+14myx1BdBAOtDM6RE1TFIFYbXBz6wKI7PvsTM8HdPHQuHMCClFSeEpi4cuxm8liXlYcNli8OM8lyMS8y/uUnhUiKcBrjeaZ0D4VwP3RitQ+GRHz4cPv2pO0NvU1041NwTdtW0hRf3EQs5g56nRJ6Houzwqc/cG9eCQGTSsT2HwnyeXTs99kK4n2P+WUQX0radr4Xf/9MvhO6ju0Mq5eqp/e1hmO85ZH9Z79nQ0pMYXjnUFvaSfDSE8zEBMcmS5URfDtP1ARA6p6worF2/hPVOcUJidPa88MJLYR6RPSl0T0jG1eN6Kea5jgA1M49CBn8lAJonQYwr3NH9mMoa3sh8auGzYgVdiOOQKu437fTqiG5lnJ+ZBVGYUll9gsi7BNbkk5AO18X4rG3bdkfA+OINl4QjrGUq/bOI2VwGgffMM48x7xcCnmfwb8cgydNjP9a/ee9EJ9KFj29+jSgu4zKZ/+xL++D7F7z5bz98pC3cce1q1hv6PxD+TMUJeKLmKOOsG01HbvjG178evvOdL+OsbsWV2M8eaUeoqjuCC+Tz3PexuP+sJWbQTgj3XwvoDrJf4QQiGed617n6ulrcvnPDnfT8fP+B74Q1qyDbIcctBd++fRfOKiL4WIfseNiBU8o4vC4JY/sl5s5B4DAvVFdVIv7ZTVQRz1Yv5GcKcVs8t5dvujT0NlfTJUP0IuS0YLeu6A46ppqYP1oQmvSw70qFaKiA3EznGbYbRbeo7sY+xn2CgDbzhuR2FC1w7yY6xc5FQldBjCIYyfB01um/+e3yeP3+3XdwX7FXLCI+V0LC/apOyUhe8J+RtCeZz13HdDQomDpNT5sOmbQoOEmL0VquHXaNSQC41i7CkezPNfrKuCv3CcbD9uPudn8kyH4KB1oW42s6808Ga6jOOWPU7Dqch+NDt1Ava40RZZI5lsAzWQL089r4/RT7xgzcmBmsGxZ497Lm6GQ9+T8uj+9t038+GYlS3WO6SsoQoqE9gKwkPpN1poD3455ex3E7bjH3/84prjdjxvmyZxnk9Tr/rIJUc/7uZC6p4ll1fXGs6AbJt8eNObmDTgv3xjquzjJOT7Km6waRPKqYWw6hgmubsX8cd/sBxGhz2McoPlA4M4YDq57+JAVd7kEttne/28bZxKJziSeJS+PKPG9ccOvqbJ1TMYcH/Vzs7LJfbwnRmtN0viLoeOmFLfG85lq/hgjiXMiW14ihS2DOzOS6HcaxNHsWAhD+7LX27KJoKnbPnd8butc89b3NYclvbY3nhje74qIoJtIhvC6jrCBBxzjTEYHlnjARUQmBaTFGMjeLtIH+tPD53/tKGO5jP9Jl79CEm6qd51Kn9CQB8jNT3s/84dcPAE4SIP/61Z/8l8krMHkF3skr8Ouf/97Jd/fWP/tXdXD8ql//1q/wnf2Md5oAeGff/UTCyzv58XMEyN/dd9u4XRt5bFDLystiies+8uznsgleTBwMgt3oBjkHaG2m7BncGoUo9MY4pMRIHjbpK1evQVV2NuzadyDU0kmQyCFBQG7VyqWAYx3h4N7toRj781LAN23IBl+3dw6HIycaQgu/HwIgz6CMd1xVGIemYg4ARzmY7kMNWoFq2QOTmfvGWGQYf6GtGbLjAtcoAfLhr3Ho4G+iIhTww84EM2G7OYyrnspnc188LT801Z0kb3ZWVFdlsHm2rFsSpBLApwFQRrV5GR0Ozdjn61ByTaW8u5PDpRELWaiD01HCHUUN7iFNJXILSlzBEAGx2XyvU3wPgRvjiPw+gtxb39gWDwuCuS0dFLtCQlgCrbJ/hIOPhxkt9ubk9vGzlgOQCcLEPhAAGUFfS2E9ZAoiDlu+GIsh7TWxHBFFJMD5qpXLo6NEtdorL78cPvXJT4WfPPpozD/2YLGQA0c5ir89gNkeFgTwBZUtjlRFJWiwhgPUo48+Ers3VFJeccXl0R5vT4iHyh0UheZCJvSRI/29zy0Md/zR3qgW814//fRPUGPXxv6DjXTALMItUZiHCnvrLsYLgBHvYwRl4glyjw/jNFiKCsz4J+OTli1fHh0pHjYlq3TsCE5KhBjFZI+E0TalKNHSOBxP4Wecw85eVJBDD0g/RaWAvozVNJT907m+RqzM4JCn+k/gKoExtANCYuPGSyCW6uP1N+O4DOJFcP0MZdUCiB54a3h9RqR4wPawbUa8SvwWAFAGd3QACLJIAnjgtfvFiBQLIbe89FL44Ic+HF4FnNTJcMONN8UDdx8kXsMZSKauwTB8zpgqRo14fIyNEkCbOKDrKHIcS4II0quM9ZBnqXEB49Qc5rMQS+WMLUkyYxWMBVi6dPmb40UHiAf5C0XNRkhIgvh3KRyOLSKfiHhIDP/+N6aGr/2YIm8A4QQOirqoaonzUHlrvM5CgHezr+P34uu7AW1rKZadBjmm66MUEtEnUfeTgIol6PZZqKZWWeibFCzINC5MJR7ARy8ggN/Pj+jO4O87eb48uI9yvQVGBAwFRyXJdIN4mFYlOlFAzHx0wQVy/usvOEA8nMZ54TzZ89M5yP59KiRH5Ea4HuMosDMB7cdxUCWjDpTknc78Msx4K+RaLwMwT+E9G1H3xtatKDb7wjCAzZyK+ZBiRDJQ9tmICngPkRGp6fQXoRIuxQVitL8xW/NQedZQnJ7Ggbt4WjFEJ0QYsVMbL7ucwzSRMJHQOxV/v4YCZq+zxKPuqM2bN0fyTYfIIToQ1gK2zAJYTiCGYRTgZgBywQio5uZOvkd9jGAZ498uumQ9kTCActzIAZwYnSh0t23bwz0pi4rK6TNQ1/N8TAP0P0JsClrbqKDO514fAATRfVRMTrjztKDrmdO1lJReGmM2VFWOMO6fffrZUAyAtgBVq+RhI46yNK5TEU5BkM94X4d55vpwafQD+P74sWcoEl8B9I7LANW5pefzeI0nILqv3nwFQN9rYeP114YzJ4/HCDCJMoGZdICr7bjOUpj7TzPGBcDTzWBh3A4CtMxivrWbxYi+F59/hvmmnPFYEoYBgozREgB78EePorRez2sri26GWmJoLGEXaDvC+uJ4N3qvi/Gne+8g4OaaDRdD9LeGL/+3r4aLL7sKwyJACKROLeR+cy/RVERBZgLGGdXy5x8rDp+7n4g+AO84rgBcwXJjB8ilRPA88ejDkQBZjrPxcebVfH5GEUrXceaRMdSgKl0/cnte+P5POsJsYmqGulpCCXE0Q0SbrGbO1SEmwJiMe0GA7e8fuD92fFQzRxnvZMeF5HYTIJzlx6rAzdffhap2OQSIsTHNRALW4ORbSTRPFpGUzi99AGmDCBZGUWCfYvwUUgJvdr1kr+TkSaLwBO9HUN5fvfnKSMYllw+F5x9gPBNh5Vp/zQ03oWR/Ndx8+x3hBz/6UfjDP9ocHnywIWy67BIIRPplGk5BLHJtGEvZgJnG6Q3jYDgDcaj7aQGxjAKREeiub4CAq4/f68mnnooAWD6Acyv3MtW1FTeLTsEVuAhVJKu4n1M2K659S9ZlxjHXWpPEdTgdy9BVco8yRszx7zFW0kx51vapvD9V0hJ1rr/JELfNPG8WlQukOR8ZDyMpU8drcr66/V3vCU2MP3P7n3zyaQDBskjOmq639Eq6B/YR34SbsRW3rN9H553RPYL2qszddOkS0gFyljihVOZsLgS9G3QgNTWEbkQI3SjjB3socO8Y5PpAwk6zvDmb69IWntkewj23QppDdqWy9lRTpLz1ZF3YVYVHg8cBHpT1JRArNZd4qYXsn7JCEh0eU/PTwkbiOYe53mn0fwwSOfrstoPsx3aHP/x3d4cuHEM1jUThNHSEpw40hKSc5FBemhvedePmUAIplAbY2E4vyR76YxZx/XfgptoJiX8946+XeLwiiN6LVi/imYVRfKasAAAgAElEQVTIr4Ol6WwK51oaQzvXqvF0f+g7xzisHQnbqhhxhZAJRbNilFUu82Rq+tlw1wfuZC+Zyfg7johmSiy3r6Rvxl4LgWtdO3fccQdxqfviemivQg/7jn4jjSDNdQTrEhpR5c3cUsNcqruqk3UpdjTwILrGu+9RtZ9Lp08eXRqq6E8jyunEDffCi89DSF/Kmj6V+038Gz1AknG/+1vEuP7Ux3cfwhHBfqgIJ5ZOlY/fNRHFdOIYPXNEn1l4/QQOWiP17MJ45PGncVvMCS8QZ0aeKy7hi8Nt118eskZqQ2P1MaJNF0a3dPHsotgr8q1v/iDGdH3ydz8S6o4ehEAdov/n+bBkxXzmzkVhZtkinAUt8We7Vkr6lENCM9B4FvdFl5Lrmz1EZ3DircCh08LvV19+WSRke3mvLQgkZs0sj6Xs9kHFyEpet3FtOokLIUpWMEfowtrJtW9D7DGcxL1iD9c1ZF/I8pCTMBAqibJV5LP5mmv5+nRcaVXcQ4QdzFHumVXsZyHEKWWP1Qap0BcLyDui88MYXfvKkvgc91aWmUv0xb0FAhifHzs2dJJJiH/tE2Xhs98+FfcnzhXDOJl0fDSyTjq3FUAsu1fQiXuaOVCHpntu49F00CRDpGVAyPiwujPIZf1wjnBv4r5FZ6X9ZO6F3a8591l87nyn09H9oE5h5xF7BYuZw/awj9Q1Z7SuvVzTEDcdxImXievDNdcOlC72WAmMwZllFQgNqiA9BjlLFBGJ1RKq7tscx87mP6uOMU7Ox/bGeGbJZy9u3JUOE92Wnl9K+boZkG2eLVIgRnVtuye8+aYbiLjcE0u6Jetms5f1Y5T5xR6bVCL3GiBA9jJX27UikZAEEb0c4tn9khGbCk928n58j+6/3Rfr9pAw37d/D+tMJcKBhVGg4V7qIEKDMb7/ihWr2Ft0s5fUHYfYgvOFgi3XM4l1XZJOfInsqRSKGYFWjPNz/76dUSRwBU6T2L/EWfFp4hbnQcL3cdZxHfDZvpIuEXsGtyO2sWdEp7CuwUK6gUwscy/oGu+1cw13LJ38201h8b1bzxfBTzy8fs4FUGWcPZ4O1HGEDWchdj2TOO5SkuyURLTB+nd2OCGUTJsfrrj4Tpybq1lD2MzRG5XBOUs39i8iP/x5b3nAn3SA/My8+j//h0kC5H/+mk1+xeQVmLwCb8cVmCRAJh0gv2icveX+4O0YpO/gz3in3//PESD3f+eOceMmjLMRmDez+hSb3gXlZcRcEbsDcMHOkI0hRdUAMX3ELpylENEMfTtABF8yUfxMpaR11/5D9HkQj8MBrYLYnPUb1kRl2QvPPRkKOfQuwxGSxiaUr8bSPIK6k4PY8Yawff9RsokB3ThAFLGJV5m599ABFLJk0rPxV1lm7JRFyWmU/vnhPjI+aryj736mLHzwr2riZlillGXg+RxM1Ju3oAocY3NfDPBRhPq/pf4kwBQ9HSjSOthQz4VsWQQAVgsIco5NtECY4PJzL7xM7wZqRTb7VQBEJUS6tHKgGsO/PcyhTfC4mcJZQY65AGuC+HY9qKYWFPVAvRDlqAex1yFA7D7I5xDQy/XNIdJgBYB/5YkTMbZDW71xUx4EjxOBtYYCUYthjVhSnWWMVjNkiGBlImCcv+tyUaHGzQHU5sDJYVHQ3vbAUd6b6uBVECnG65wGYBFMWIpSWHeHCj8Pd5Ic1QBjpYChAmqWsVuM/jpgr6CARMjNN99MHMKheLh6GKXvnPJ5MY5LEuQbn5oZ7vrSMWIs5nF4Jq+9px21fz0Y4CCdHNPD+pWrIwHy0Pd/hDNjJMxHsdgD6FzNtfKQucB+D8CKo8TRLFq8mEPWkvh+PYQOQcwYQ6ETQ/Wm4L9umSk5uDU4iOQwLvtwvaxZsYhcfVTjRK0NEWmxcROF1dWpkDAUXnItJH4KiAEzZsUD1GzAq0qUgsY6eeiTMFN5aieL4KGHP9XVM3Ax+LCo7vahlfAQMGylfNpDtepo45l0CwlIGPOg4ngh7yONv9uGY2AXsWgf+ehH42FtO3+uPc14ScadgorZzpDYEWNxM+83EWBfx4ZkhXnyKhI9sBt1Jsjnqc+C3yEOrKq2s1EU+nONGhIYLeOgfZKcfkkVs+d1lNgr4vd0Ufb7TnR0mDnOcwQYKKj02ffmhz+9vyE6QLzGRmwJEEiI2SUwk2JPx48HYDsJjhw8HEkUv68OENWoFThqvGcnuHeCOBJqRvEIQgpmDwA42j3i4dHiWsk9x58ffp3IsSClr898Z6+3h2hJRQ/qxs14DQU8vCmSH/5Z58cFwmPCFXIh2XvC8RFBD35/c9L17xhDZ3GACbRIgGQA/ugAsQskEbJJMpRTLwB2DqXVsyIBogtk1w4ysgFG63A8zKQYuqCgCEUwzw1Fny1trXxPCAkLfXF4LZw/BzCevh3I30f+8cfhsosuBdCYRbzYCcT8GTE7XfeHjhwJEMGG62+8MZY2C9gdhjRZv35dHJ8SIIJHdg6pog9niQzCuVRUNBPCjC4HyontGfrhgz+IBfTzISNXr0UFyrhVcVtNj1Bl5SmKsq+IZdJnmLOmMcZzAYC6uS9DACO5PGOOFWPNzP0WQBOwtjOldPrU6ORrb2sGlO/juSgN+3bsig65o4BoOrPOQciWQgafJXc/ScaRaztGUbtlt8OsFc8S1ZUFwW2f03TLsXmGLVzVaZIOKLL96ScBuKYyhucQDUXISuyGORu7pQRf7TKxntQouTauURmxck1cF4mck5UnmLco8U04y/0qDUmMyX6+PlmnEz97y4tbWSu414nk27POZUKYLiUC7zDXwrHay5xRAlkvgCIBaaSOJNeyFavDXR+6O8wHcM9Eub6Y+BDXqGe27g6jkBeSDGmC3TwHf/7RovD732mOquVh5vd8wGMJ2o0b1oVdb2yd+DNz/HPPPB0BNx2TdayTOsmcl/793WXh737UHGYXU3KNc6gMkmoEgLkAYtX7FKMfeXxOQBBtee7pqGh3bvtNuqo6GEcO/BaIoEUQyuMAgQ24OyR1M1hPZuPcM/KqGvKrBGIrLZnnCHD+HMXyPX2UYrMWHzx0LObEC/AL6DnkDx7YB+BHlwnK3zLmVD8OPFYZ+1ymFJbg0iiCyD4Vs99TABjTmZsyIAWuvDI57N6VjMumGIEBoHTlEdZ+5klApnyInyHU7i7e9q8IQrreChoLxDVB1KhM15kkiFoCoZMGwSaYprigAWJ/Bi6dIzwfkv8Ct/Zq6f6ISuj4qI5FYG3O7LLonpPM6IHsUe38OmviDTffGPPhjYWU0Mvm/drJ4XrjPCWhJ8C3Z8++GKPndb/pplvimufc9PIrr8Vx4tzofsnnzD6QzhPE90kyqzJW5BKFHhMxPT7n7hdSeU7H+pmHAUkTWbOSGHuJANODEORdgIe9rV2A1QW4N3lGi+xKmcI+pJkushDuvZvid/oLeth/7KmpD61045zEXTVMnKjROu3N58J11y2g3ycXUB2HUn4Cz9P0sAbwHAVHSCC6tKNjIHwN98f8eWXh6qVzQgLXJnmUeL/TnWEv9+XHTx8P82aG8Dd//UdhENdkN0D5y3RMbd25NyyYSQwUz+h+SKoV9BGN8Zzdc+/dYffzT4WFJQUh+9xg4EWEETrjWtgvNTYO0/mREKohZnbX4ojFiJNeyF4O59oliBDGzvWGm2/bDAmI4+0Me5BZ0yPJLym2dy89ayjNnc/dExylS8IughnsQaoB2t1/KTZw3exl3Ai2R4cff9al0QThbgTWHOaTZq6tYpW4ltHblJiCo5D7cKq2MuzcvQOQWBdBenRQJkFUf+B2yqv5+OYD9RFULi2dxnrVG2643Nilf/rYfiCRjpWFzDUIYNzT8T10Xx6nf2Hh6g1hy/OvhJZuOr4gVLoHz4ZG7u0977stzEhpDWmArS2t9JewN8yhU6ma+LP9e0/ifMumT+Vi9iH5lLAbjdVADxlF3ADDN9/+XsDlMaLtDuLEzSMa7kx83g8Saeqc6DNShPBg69ZX2ecWhvWrV4YpPI/bcJ2VMzcvnGupM+IN9upGwf1IZxzX2n10M3PpylXLiV89Et2eDZALbazHNbiS0vKLwih9S5UNxAxC8l2ycn7Ys/21uL+9/Y53h624VI4cwxXInKgrr4V532fXfU0Re3edVEnsFyw1z2DNd+2X8EyB5PL+usal8LlG1SoAcC/rGcS42m/8zqLwO//jROw/M5Iz9j00UUoOcO99tX8sOl6Zu5N4b+6pEhRIIHZxXAj6pyM8Mv5qmGdEcpqALfbOuluzYvyTeyVFRu4zdC5IgkgK6aYoJyLxNONI8lWXpt1WsDjM5RPdce2sFc3Mu0mMp2LmJV0Qnlcky+s5A7RwXijFkXKG/Vo/79voRS2mO//LynD9f62P88MiRBLGjurgcLzVsfdcDGHnntyIrV7mRyNyJfSWEDvrOesff/wwMcU14a73/UZ48onHoqtbt9Ms9iuSGr7fbBxXklRNvI5jiC5SWAt0S7WyT11H35/7rWk47ZzrtrLfL+F1L2M8uR8btFh8qB9By/bo/rCvrZzzYDcuuWOMtwpcL0WF0+kG2wupPZ1fRVGMs5+x6VyebPQp8+I4z38CJGQKZFYSc7UN4sWMd0UnkvdlXNcq4haNyDJetZ2x08T1bOP3VWvXhXQEMNUQ5Z4Y7RcZg9BOxsWl+8poK4lsxWPuY/049u2NYfFHX5vo/+BX3BOej0X131nyENghrmLQnyWKMIYRMP5dD8fZV+lKOTtMskHuLPYxU8OH7/oULuBi7vVAjMpy/+s++hd9vOUBf5IA+YXX763/cZIAeetrNPkZk1dg8gq8E1dgkgCZJEB+pf3BOzFo38af+Zb7o1/za/k5AuThhz80bsHoNABrHQDdqImGUEAvRE2rIroQsD7BTR+/7B3o7iOrGUIigQ23Bd4qp7oBmWdBGrQQkXCMSJLXUIK7yV5BgeB8bPWP/+QfydRPDhshHiRAOMFyCM3CLdIZXtq6L9RQxtmNwqwQYPBSYqQOAfC1AKbNZINswfQBookGUBOrvByaSLaJ0MK4m1z+X7D3gc9UhPd/tSr2PCQDOJh3ro28icODJdIlqKimEVMzBbHijGlESgFI+L7AaKINW9WVeb5uxkeI+Kqi4LgI0PIo6jYjuObOW0gcQUMYBVibweuQMBCYnAkYpbPDeBydG4eIOrLE3A37WjKbBbp27d0Xo7BG2fSnxcincxxwyNyHCLCE0UzjORAx9k4cw+rtgdCOAGNH5tLdYSGr6rcOAIsx3TAcMASDzfy1ANCoqDwOiQJw5sbbF+EBsRY3xVVXXBlfp+CPoO98yJ6VkC8tANf+rKtRmp/kUKMaWpVbOgcogQMPU4+jzMoAiDeGx/iYekCaMa61roNHv3hxeM9/2h8PMnMZKx3Y2rOzUsNF3OMW1GyDKHSXL1oSCgB0nnvqBWITUPcBMhTivkkmK1tSp5NDpOp5lb2OP6MHBIsExy/kBhdxT6ogLKZw6K9A8XuGvoBsCIE8CB+JlqULKsCE+8KmtRMT78kjKLq4pzl8jwwORsYaTOOQJqEkqNoMgO0hTQeEIOye3btwuWwivmtnvD6SRLqgJNJU1gnmu6gZqeO4qCUPPYUYB0F4D4sFXDOVb0YwqJ4WhVOp5/tRUX8TBJIHNT9IiQuvbtvPYZjScr7eSAPj1XSBeF3d2qfwmnsB94wgiD0g/FyzxUcZC4KTGQDoEiASYh7ajXwwS1vVowpqYyckOBw7xiyoUv8nAmCiGyOSBr5+XusfvL8o/Ml3UB9yn31GLKt0XFrCLSliN4gqulJyWVQrNgHYqqS23FS7kQTIClTGqjxreAYuFNnbMdJnFAmAou4d1dVeL10U5v17/QcBKFVc+9othE/k9QpmCIwIclhe7J/NpvZ6+zURlOT1GIFwIfJqIuJqwklygQSJ8uyfjsByruBvCEXh2gxFUEUXiLFXgzgt8gFcJEASAUTyLW3lfU9ljEIfRTLkAM9wLff5TDeAW/40AGMKyVVYNjbH68xkAjCVDoiRQmxYEQrR7HAMEvcAqumPf/RjKOEHIBa3hQ2XXBqz0X0/vl4j6IykW7duLddjMEZ77EPR65zg3+uI0lGznGe2twMSlBJt3XjFlJsqgBykXN3YiTcgWSUTdfGVAXaVQFzZ3bAH9afl3hdBwhyFXFWlLniv40iQKomYjj6ufVQPOzdxDfrpICmCVEgHrKmYQxwG6kfLhM8aDQThM5uYwERAlhqiPp7BDfLbn/xE6MMxZAdIOaSCBMgwRM4gA74Lxfa2XQfoMifPnPtZQu+KwPEilMb2rkg+qH4thmyvI75FUtZn1gJ0Y7Tamf8nQLPxMBfHSS0K49hLAQA7SDyjX1t76mS4bvOmSNY4JscB1zvpEBHkOHKois/pYGxlhQSA+l7iLnJQOkd3Ek/c0mWLY6zemrWr4j15+JFHYp9AB+rWdUQI/uSxJ8Jtd7wLh9O08OMnngv4vsJpSCfBcD8vi/nhy/cWhc/eR8/C+c6eqQD+jqUCAC+jJB1jwxCLxletXr02dvfoIhSsMs/8C59YHB7ZMgZgmQ6RSzRaQw2AahrPG/eIoe3cK0Hwt9/+FuBRIh0fqyHI1sdybhWsLbhVZqDc7WGOExgSnOtjTa4DPJpFhN0yFL+Cd3ajtDfTQcI9rWR9W7p8dXgGov/yq67lfT4ZbqZ42+iop558nPtfEMfA4qunhf5DqqHTUDkfCY04QHOnFqNy7qCUPVAef12oIeIlG/Kkhvt36y154XsPnAx33HoTgGsC2e7EnQCmTS+EXOU5Pst9zeY+6Ihz/Otucj6eiorauWAPz9kiyKZTzGWzWP+NvzKz35JjSfNOwDFdQkZgSYQUEHm0DsLPOfs0Kn8djv3Mt8WIEZwDunEBOX4kVwT08gDg3vve90RXqKKDFsByVchGL7pOdHMNLZPeRf+Xzkvjc5YtJ7KM11zNeD/FPkHQdjqArPNlOvOm0SgruE5tR+3lijagGAHDJineP0USfiSyWcnJgUwyMo57gbw7JHa1hREJEL5vXysuTDomxsim72GflZkzLTz4SDVxSiHccMtSCIW08NqhE+FQI3NoNgp6emQc05HgHugh+ohC9xJU6yWQxwVJ7EcWhFkA/9k4DschHpr5/v/wyivhQx9+f5hOl0NCW1cYqe4BVK8Op+koeujR/eGay/LCrVdvJsaqL9Swz3sQBfYIxGsC/RmLKVU/B8G7iY4JI3TymR/v++pXww3ERs5DUDCwd1dIY5y38V5cnzqZmzqJTqojRqmahJxBxlbedCK5EAAkJg+Huz54J3GQY+Gp5x6FlJ2Cy201buLVYRtdKxZXryTzfw/z5zye9zz2oYOq/FsovQbk9t6qCnfOm8EY7wbQVYjSQiSrRJnPdyGEjevETtZ2168iYvByAPSruI/NlIPX1VbF518COheS9dbNeeHVXZCgODMEvPvtbMPJ1EQPy003XRdLmBubu2J3TgbF9Ldee2XIIdLnLHF+/cY3AYx3GmeVAIlLcfwBXDpF5QtDK66xP/2LvwzXXb4m/IeP3AAhMBIO70ZUgpPQfYA9Xm0tPeGH//DjcP9D34oRfkYXHjh8hP6N/nDLne8ODTj9Skpm4VSujGvcGzt3hAU4vDrYq6czb4+ylkkybNnyQvh/PvtZ1ohh5sDm0MxzlMTPKGd+MCJwKuuS+4r9EDVF3EMmxrj/Wsle/fXXt0IgFcQ1mo1JePH1nSF7Go7jxPQ450mSzyLisYfuJkUlM4kk2rVnfwTZi9m7d9LVlAK5MsI+K5m5TVKiDSJBsYjri5Fxqv/Psf67tnuNJR51KKcpbuB16pTy2Ta260/unhG+cH9djOXN5zlvJ7oxdTgp7h0VEBil6d5fYN+fF6MhmRMFzH0NrlEZkBqSH/2KpyAleXWIcyj+Zi/6/7P3HlB6XoWd9x1N75qRZkajkUYaadR775bccInBMYZ1ANMJhhhICEsoYRP4djdts0CchNANIdlAKHHDuMi2XNR7ryNpijRd03v7fr87EpCTZP0tWg7mO6NzdGRLM++87/Pc55Z/1Ylid5skp8IR91FVrM26W3W0ureRUDOGLYs9wCXmuemsfTrL7Ow7BTF3GnIhHzJIp9hEQPzxXJcLXPMePqMEVx/rlu5xI9b6EFyc+Lt14R3/iHOLe2U8r4KkMxBPOTFuDZfvVWea+1fnYolt4/k8Z+kq74cAOGVBPe9pLkSJgpXFixbGa+s8Y6l5LU6fKt6rUb32B2YytnVIPfXsVrqwUqNzMoM9mf2APqfOwaXMl7MhY3TDXIvi1AFi74vRY96Xi8zvjcx1y3hGrzD/N+NonkNcXYoOTdxTkkGuod6HFObFEQ5g47CRpvHZenHZNmJtW4MzqYjzlmcNzyTdvEedPysgPHR+SNb0seeT1LVHxhjhas4f7qkLWSMSmTuMyvrZHnBUjOYe8PQ3N4b5OkB+jgCJTuFRpUxgGiTODWGEVk3+J4H7r5DPc+Ige6q+LpzAgfdOP0jozwwfev8nIKSL2LtJnvG1zDvGGsYM0P/g16se8McIkOuEOMYIkOu8gGPfPnYFxq7AL+kKjBEgYwTI/25over+4Jc0Ll8rL/ur/vz/hgD57j+/BcFWIgrXebFn4GWikzLZJC8gJkTXRzGq+NhS4AGLk/jZCvoUiBDoZFM+gUNJE6p6SyRz8wtQKjaHwyfPonjr5SDSE5XhSxYvCI/8yz+ThXxfyEQFmoTSpg3AJjEll0iFU+HpF3aFzHyy1zksL6F8fONNN4Yf4Dxw0zwNBdbLlAsa8dNO9rXZ24Mqi7ib3/zozJ/e0/sfOh8JkLdCgHgIsOB4MsrkNDbt1RcvxEgbSYE88m/XLpkTGgCYjEmaR3+BBEkTIEgtQOTiBQujMqwLZaxqthMotntRfCUDdFaSo12K8qmFQ0sChzVBSmNrVJweQOmvgiobxe554oHs+zhGNu6adRtCxUUU2BUXIIOWRWu8KetdgC3GKqVYdAjQ6UHIA3o1Ge+CzMZvqOCdidLZPgWBZQkLlWU5vLaxBx4APORf4cCvMquY75cIKQGANH7IrFo7LmZyDQUBjNUxGmRWeRkH/4sRTJaEkY+yJNTDz0svbiMiakOMmtFmr7rVYulWDijXCh7P0KPx1J/fRPH5mXiusBdiFve5GjChDTVkET0IHrTnzy6HaCoKe3fsCwf2HEIFXBhz42tRFReWTonKTg+Y+yjtlDSQPMjmMBjjjfhsAlF2SMybMxfb/CHKX7tRn09iLJLpTcxNGgdpx2cWCs47NiSEZ14AxEZ1nSuICJFXzWdcgBvDHHNLvT0YtgJq2geiAlJS5/Y33hO+/61vopy9lf6KY1yr6fEwpRLPQltJJMHaPg5HHqp0QDUQwTAOIEpQvpv7thqQ1C4LI7CaAYEtHlaV+NIrL1PsfHckP+w7caw8v207Rej5HCLbORS3RhVrEuC/40lSS4BBh0IbALSHTjteOBPGvheBgnzu96CKfcigKlS2AoeC+SpCzdEWUDWCwSgBCQnBAUmFGEUQVci4NjjtSzAZu+R1SWccfPwtBeHz3wXEANCT9DhJ/nkzrobxjGfVdR60JTMcr46Xej6rKtsenBOFgPNlOI+8HkaVLAS8dPyJ/zk3eA/LOFwbI+X7axbc5oDr+1H9LYhllrPxO7pTJJokClWNCpJ4gL1GgPj9ukUcz/6OLhCBRRWnsV9EDGXUaRIVwVdJkPjfVwmQFADmNsg5y5KHVKXiAOqA6LKzJvFqebXuMOe9RUQ/CB718NkPQUL24kg4dK6KeBnz68tjL1FbOxF1XCMdIOA5fMYRniuiw1BZ1wFSbHvuubAOIrQfEmIhrgnv81NPPxPdQgKpXssVRDhN5ZmQIBLYOQQp6Nhbu3Zt7I7RlSUZUnEaIrjpcliPs6CX10sFoB2H+vQganX7YJ555hlit+ZEEmwpQPswn3sX8RbJuk6Yo1VvZkAc6qRQq27ETx7/Lflm1JLOMYnYgf6ecLmmknUAwAuHxmRcG6rs25lrMgCVhiFABwEEjE6SeHk3kW89jNlW4j0SkVWOZ04T7Nb11oD6/BAOA/PkSwBj5i+YC1A9mus/mc9sUbhjrAlnirFIZTgWRrthRrsoBGpOozAWqFmxam28B1cArSbgZqiiUHwSCu0jR/aF36BAHI49DNLlksQ16YYAGeweBpRpC6dPVgJyJocaFLn9kq8Ao0tRSHcCcKp0VQWeCsgreeczuBtw8aabbo7z0yc++enwdpwWb6Bo/IlnXwrVrQPhGDFADToYcBVMZPyPcN/+/N0F4ePfaoiOsjaAutk4gNohm3IgP4r5ebOZd7/1rW+RsU5szdWYJcnmQgje++/ICM/vy4Dc8Plirj57CjUq6yeE70Kul2NhJ+Ckr7uKTP9169fSrWU3kBn6o3Ol0YlGsRitprurCsDISA/B/5txF7UATl2oOIODgrJ41onxfO1h7guZIGHJitXhhRe3Q4C8HvfXZdTF5yFj0sOy2xEEnIMs41np5lobb3O5uTtk4IQ5Se/A4uUrcfbkM68PhDmsnV/864fCf/nM5vDEk1dYW2dCKtKBQhfIUH83AoPKGAWmg031tznuvYDclu+aLa/yX8ejLj0ww5j5ft9b3gLBiIMTMrWQ8V/J+ihJ6Bh1I2PRewHg6FJ6wyRA/FzuYVqIjdGlZl68r83sF36EalpXRgvg7Xve9x6ECNnhMk6TYsBOI8JU/7YyN81EyGF0zhWi/ox4sTx4CqCnYKkgnBn+krCS57r0snD3ON/NWJseqvbT14W7yelHjM0oLF0hKtcHJWwh9DIhLcZxX5J6WEcY++NaGsPwlcYwws8eQWDSjBgkjb6eVjof+kfSw4Hjl8OewyE8+Pt3hJ+8tDscIa6qEhNNH2Lygmmsg3yOSORynVMS++gAIlYsjxhpgkMAACAASURBVPkwaxhSj/0M61gB+f8oTCJxXsO9WLhkbmivOhOSmyDaOyDMa7vCUTq6duzZFVYsmBHB8pzMCeHQpbrwwF/vDPPWhrB+fjl9cO1hw83rwgL2dKrL27hOD3/5K+He2+4Ic5nP0gUGUfy38lvn7cUa+qoAQPuYp45XUliugD41L7T3J9ClVEoZ+lLcRCnh6ecfZx7KDavWrIxOq3rGgJF3KutdJxzvPbgC9jAHJxLtYw+aJLz71hb2PirSndvsTjNecR+kjRGCB9k35EB0u/dxrzRrznwSLDPCVkgCy5BLJtNVAyCqO2Tz6tSw9yCCH8g9x8+OHTvDmrWrWaP7AJJbmDNzAWNxzYzLCp/51KcBcTPCH37swZDY30GNPJMb67MgaS9kT/8QZcz1HeE0bqn9p86HHjoYWiGD77plXbhnPc7AhkqAbNxifFsbAPBlIsq2PvNcmMIc/cBvvzvuXy9AUEqAFLPnzWZvXUOpdWkpe7dzF2LvTy1zbSpz8gDjzFglnSS1zBP+2rBuXVjKdezlGdu7fUc4Apn30Qc/RJzhxVAyszh0EFPWhCuquKQ07ObfNrM3aWNu14Fhh4hdP5NKpoUfPvF0yCmAXCLGsAYBSxcE1DAxi5PYhylaMJZWcP04LiGdFjGqlmfOwuo0BDud7HNdG9tZPyUQHn5w6r97DvvAF0dFP/72s//Fb0Ne8utLP+mNcVjeH0UgEuR5jB/JAEUE7nXsCuphHXWjZPSuBKUOFF0+mfxM/10Xts6ObOb5/JQR1vbx3HvETafOxPhH/93nvJqCbcVgxbjQDrCXkXA1umm8/Wjs13QJTuWaNSGicW/kGDyPC64JolCBk9+XwNz2MmNnMnseXXIXWGN18kwxapU5/cgXlof7vtkRSY0C4rWqId/H8fyWsB4afyWRkcW+R+dnDZ9F13sPv3P4t/nEnB44fJz3xfv1nMB+c9VK3OLM+aUIltxHKR44ydlDV7Aundn0ZA2yhzGCdyfCNOPNZjE2FjBfSwofoa9xInuAOeyzfd4UW0m4G7/Zx/s1/iqHOe7EyeNxPexCdLCA7z8FgTZ/1lwiCRdRGl4VDuIGUcBkVKzRsOmsGUnsH9IQlkxkD9HHunYZMUc6c+VqhGK6T7Zu3RrdNzpQXRPtJZPclLyp4GuNQbSfy/hf73U392kCe68+nplRxyb7ZvZ1EpgerE9BgCz47R1xr+fcG0kP94O6xfj3Yf6uW5ce50LFZgrlkv1a1tE+3LI9EJX9XZBx43Ig+maF++55J+cNogeTcjhP5UYBYOwiGiNA/kM85ZcPAI4RIK8VMGvsfYxdgbEr8K+vwC9//nttX/Hr7fC43u9/bV+d/w8Rma/1D3Cd7+81R4B89ZtvGNlETnAhB9itzz4dlUnTscwXc+goxPKe5AaSDaYW4CocEAlEiRgncZbOjHIA4xpAiTnz5iOoScLNsTt0QBjoUrgCINPLZrcENfQ9d98V42DaOHjNLAKgoEshb+KUsPWlPeHsRQ7JRJRsJ+pk7Q2bw/otN8TDXTsHn0Y29vZ+7Nt7IG7mS4m1+Dx9H/76rf92OKq+zLX96gdQsvHrfnpA3LSbx93OQWACh4Z+OxV4/ylsem/auDbMK5scjh8CFOSgkWt0BiDuMQ7KxgbMxm0xgZ9jX8QZnB/FHJLsvLDo2NijNNRkbqCPAEpu2LA+XisP6AJQKshUWGv71wo/A7VyO5tqSwJVoVkgLvipQs1OA1OrJRXsubA3oQGAT6WjgJbuByOZSrkPJSi5BSZ1nPj9CfakcNAT6BJsF7yxH0H3jmpgv15CxBij6Si9JH4kT/btI7aGEuF5EBN2PHhYusjhrZRD2wQOb2Vl08Pjjz4Wc4DnEnckaHARcshor3J6INo41D76XzfE6/zA353nOk2MlvXTfL4PfuD90Zlh1NnsGVPDm+55fbgIUeIB6cj+IwDBuBX6ySpnTKABplzYzhRKSjlI2AEiwWIEm+/bIkZBLDsjDqMGLoIYGY/iz+vSDZlRXAigPq0kOl+8vwKod92QiLMCIBDAcXLhaH/BJEic7a+8FLOUV2zeHM7s38tBrxBgv5XDbHvMdrYH4IXntxLzdWfItBSZiBkJEPOn5Q0EBAS5zl+oiNEQknBdgKp5+YUQXUSucb2X0X9z6PARnoG5YTuKNvtZlixdGgFbiQkP1Krq5nCorEO9mpqex/fWxPJzlXxGI0isdRvHxTXxB1voPYhaUJBPV4+dKP6OcVGALFe47t4/XUANRK5JfugYshwzhbFhNJH/LkDUr9qSzyDYbjRBPyCc70n3h4dDc/A/g9Lyz/+BMmfifFRX26FTZwwW96McN4Hj1AN7MRE2VRB8jqsKxqMuk26en7l8dqMiJCW8X5Z5mmftIdPxaZzDnFmzUUue5vP2xggZv1Yix/fQCPgi2D2eA69l9F4vr4WHZD+z7h3Hn6SBP9NDvmSI4Li57BJJEnoeiq85Qa5FY/2MDJEEEZjkQY0xfJF3i/c5kXgxSV6CGeL4GWDOmGGfAuMrk2vcwc87hFOoBTdDfS8q0rxJXEfUhIBY6agyBRgsIE8nXmFkhL4hVMNLKB+O3wNYYpb+LeTC69Q47r1hzpI0VQXptS0l8s/n12fcaLaXUGlHdxHzgvexEyDGKLs+InPKiUQpwGFg/JqFzbqaBJRrAG8u4Taz90ICtoB7pYNOd9FZnmVjxMbzGh7g12/YiAPgQlT6nmDOUi07BVBZ0tU4OJ0HFsRDMYYrjZcBVhPCfKK1bKUZYi605LYJlbSF9s88+3xYB0EzBSIgAZXnMORJP/ekAwfRWfL8C1EtF04uZc48ExXcMyhCreTZUe09SG+RY8yunRmQbEcAX1SDSnyt3HJjOAyQtARl6GUUtRdxnqgutjtjOvN0Mu9vH4rzYycP4WLbRIb4ZLSbuIdwT5kv30sXVW9HH5FQySi2j+Bwqwg59DlVQoYP8POWL19GJGFe7JE4f7GCMTwbYPRZ1ivmC/pWXKglQ554/AnWn33hs5/7XDh65kI4V9cZS4G//q1vh5tvuy108XxlW+QKkfcX7ykMf/iPV1h7IEKnAjRCWBgBiWmDazmaN25xsDnnk7leOjgkvu+9KTk8+VKIkSBNOGdOATZ1QOS8kXl0P6D0JcioqbyvdTg/xjPGjKT0/Q0A2gvCtQLY6pLLAuQajwPQtHtL0QX+fR4tN9cF6LyYS1eSY60fAPsUxeq6NsvnLojZ/CcgHVbx2QvKW+M833GaMQCx5xqpI8Wer+8//kyYPhsAnMl7Muux65H9JOcgB/ZDZp+hO+Rb33xP/P7K88QKobjWAZIJwWSvjjFqZum7h6hHqexcpdJZcOm2u+8OdbzOURyf0yHujdYU0LT7QUdYdFBCYEqYHeRnSVIb+6hIIEbIQBrrgvGzT2RN01WWxvvrI7rwqaeeilFHqXSg5OLKWYcTa8iYRQjkdMlxxlhfzPTPJcbR+cgOgmzWwQvRCVKHyl1XZzHApqCqpLTPVIzd5NqUUaackFsZ6o9RyA0JJgFiL1cUZDDe/DqJ/RR6QNLs0mFs1J0+EaZD4LCYkSeKow5hSA89Qa1XJFUpch5IDofP1ob6tkFiiOh2gBQ5VTcQGlhL25i7yhbgpoKcNA6yiM6h4f62sOmGFbgC6C6bytieMZkY08IwDsKy8yLPMT/3bM15OhuOsBdaSWRVd8jrzg0XDp4PdZSkC16uXDwnKuYr69vCPiKQXmR89PCzPvLmO0N24mBYvGohpCZdJ8w/AtI1kJZJ7K82QkIVch1SXLR49psB8Fu5F0akYXgMe4+cDTuOsHwRzdUPwTOxKJvnZ1N4/OkfhkXL54VNPMMHUJyvWrMmEqcVzE8S+TfiCO4kDq6fecUumIu8p7if4udL4rseTGKNd00xzlNnWzFEgu6000SM+npG+8X+ANaTTsZCQ2MdxCJusgtnwyzmo01rs8IrL7eEZcTetTSPzj9PPvmTWNx9w40bAHRTcPYewXW1nrUjJ3zrGw+HjIT+cP+b7wqZCRCRQwDwEHs9rew1R4ga6sVN89hWnBO4o1kn3vyud4cf4KYd6WsJn/3wfaGvtZaZNRGnwGX2Vw3RReA8+JlPf4q1KAmiqiHOSSfYH2QgHOmkD6UAEm4qLgvw++jSTIEQOHj8SGjBfTIeR8MlPpORfEvZexh9NwPAvROC6gjxZQW5eThlievqaIIUcHwm4CDZz/OQzbyHe8BISxbHC8TkZbOm2keXQYTSGcRO1YyDFLqmOiBB+tnj1+K4qcRhI/Fhx10DXXnOaa2QLbof7CKpU/jAHq6dufY7H6eP6uqvd/zPU2FKEWAyRIRF5UvpkZBA/4N7jDj82a9vPA9QzZqXZc8bTjq76HTntvKzR7CAN7LnESz3Puti1Jkl+XGWMdMK2aKrdhL78HTWTvcWsTPPvRXkX0HaSFjEHrgLR5POjwEIdSORzvCcu8evgzhwd6CwowpHmXvU8cxbil2mQUa5ryun4H0/xNEU3Am6LS6zx1nEZ1EYtoe/X0yP3veJGFtBVNxlBA7G5xmVqJt41/8zJ9z6Py6EATtbmB8mQY7nIhgYZk63R0ZBioSGvRzOezoNN+PivnBVWHWKNdWukyu4dm5GLNbJeqlAxfjccxC6Et6tiE2MVjRqccMNN0SH/hE6SowIq2fe0TlvD5UuS/dW7sMc8woP/MCKsuytc16by5nhHHv5Jbh899MdWFGly7ec56Yccpt7wlmukbW2U3c611nBzxT2M+mQ3/W4RYpKi8MQ+6sCer+mc02Pv/xKKOPeSXw0s26VQNxU8Nl02Tu/zpu/kPtBpCMOEwk9RTES456vWvi7LMi5JN6j5y6JZsnlaw47CZAlv7M3dsQYXXvNZSuo4lyhQiUVIrST9SyVzi7Xw0Kufzak9PHDJ8L5k+dZNyZDbpbQJ+jZYij88af/FCEDe/PkXEMQRrsnLSH5RX/9HHvy8/10117up912/MW/9+8/z738e//+v39b2hF/9gr/3ve/GgB1fQCGgoBf9ML99Apd7wuMff/YFRi7AmNX4JdyBf7/ToC82vpwvRf1l/361/v+Xu37r299fLVXf+3/+2v98/8bB8jD//jmkTmofFT17Nm9E8s1JAUApyXn5gabR2zxrf0Ye8l+nz5jNpvEieEoh1UBDQu31wIm2JVx8DhRShUUmtMP0cqBcJDDf2Fhfrjp5s2xt6EJkLycnPMcQLH9L+0KB4+eQxmUFk6SgTyAmmwZB4YZOE8uWUjN4Udw94c//CHK9wnhkb++M979R47PCD/6l3+JNmnjAyQlwITDdz8+N9z/1xeFGaKqRxfLMFn+yWxWjUTKAbDYsHoFG3YKR8mztx17Ns6FZn6WubtAy2El3RuLydk9CBljIeYcgCHJj4uVNRzmAZQAXuoB3A2OVekuKGxmONBqVGpZWt5K+a+Fh6rrPGyrtJto6S2kiofEK6jePaRrra8E7DHaQ8u5cQAq87WqG9ZjDu8oiTENUCsnqqNVbTfzGkbJOFEIbtUCePrfguG+jsCwBIqqKMFMwSLdJttfeSWsQTleSKxJBqTDkcOHI3B235v+Uyyy32+xI+8pAsuAskeOHUV1WxT+53uLf/rUvem/74/k0hIiVZo4+B6nD0Il70IA8EUACl0dV0LFmWPhtltuDPUcHlWILlu4LBwiAqeXCDOz4s/ymbq5dzG+S2cOhyIBiuWo4Ds49FoCbSzJFg5uArwqSaNSGpWa6sDLVecjGDudQ5b37d6bUsOuI5nh4N7d4Y5bbw57d20PG9etieWQklzzGE+SBzUQOSUUyB85dCz2S1jqrspOYm8yikbjVLI5+EmK6AAxEsVMcsvABdYdVwlkhHO+jGX09pfYuSFor0rwMu9zEuSTES46QNQpeWB2TFTzjKwGiHFMlU4H6CVKpheQ6ZLkFafwQg6EEiECfhaY24WhE8I8bDtABM90a/g+cgAmIrkCAOR7ldySILPE2jGk60GwR5WkvSWWUkr2xJgUCQ8Pj3ydB0hjqnzNz7yjGAKkLsYc6ADxZzVy+PQa6DyQGPG1shkXdj54P/YBVusOSoUsWkgEwyl6XHQvODYGjHVjLPvOBSTTuB4zUfZXAWYKUNiRolrQ15TYEsT3oCsp4i8VfxIDukM8MEkGqOB0fEvk+HUCvwLUOkckTSR7jMTSDaLzZfTXaOyV12S0CwSig6gq/4wJNSq1r5IgBCNEEsTC5hk4E5YwpvsYj818pi6Al4v05rSh4u1PA7BMlfQggobYmATcQM4/Fmwmp6LqRRGcnU0xM2P0JNES3cwHyQBHq1DZq9LXAWNp6zGeL8nKa8+9z6i547pwjuPA8e99fi1qjfcXkD2B+WzKhOwwHTBhHJ/BrgPdY7qCjKA4haI1M4MYFpxKlogK1PbyPdVEUx05eghH0hsieSag0AiYAC5DBFYKbqVXIlmt+0tw/ApEov0os3GxdBDV0wMAKcHh94EEkXuPwhdVueW3V5jf8gB+0gG1pgPSdwPcC3YfJ/5tL2DQ3IVL+L2U/qT2kMU8tmf3jgjmO3YF5QuJvnIucDxf4jkxBuPgwYPhjjt/Y9RhZqEt85NjwKgYS2BruCcLiGzphHTaf3BPeOtb38R9IyO8i7FGzrjZYP21vG9A3WEAs7OnKnGRXAj9iWnhIurRfsaNDpQ5FJOrFF2/aV3Yf2g/+HMdxMhSfs7ZcOc994Ru3t9LOCLtIDL2ox0byysHT4dsugzOM5arcVWUAAR1q+hnTv6rB6eHjz9Mzw/PcDGgZA+EVTr5GpbJ90DMJPgMMtYFz5N5/nR09aBYf8c9heFEJf0GAHjG4l1A/drCdd98w3rmq72Q+J1h4fzZdMmsjIRED+/Hvo0KYrRUJhsx53sUIB2wyJy5UrJFJXsK91fA0Fg8n197VxJ5zp96+lnIpVUQSLoch8Itr7s9PP3M0+Gedy4KTWeMRxlPrA/kHdfHNVJSpwlXRB0gby4dIDfgkGlmbAtuP/3cC+H2178Bt9FeyGDcS+whfoPIoHvfOCWcOU7sUSbzN2O2rfYSBAzA9VUS5DJAnvfWedlM+hkAqrooD0MoO9ZqmdvmQMa/BGh2B1GCEsyTpxTHOU9iePHiRczzByl7p9yd8dTMnJUPsOpnlUBXOd2JQ8u4re0o4Scz7vqGuuNrTCfCJpd5sZfnsY3fmcyXPqeSMqUolHuJthN0lAixVHg3XQeTAKFXQR5eAtT0urteSKpIqk6FQMwqaw+NJGA6d6tMHgbgtLvJ6+0vo4cUK2S53iPUaK2i3Bl1NZJyfuMEQexhGXoYlKklbvBKXzh2oSW0gEsOAcDVd4+E49XtoYmX7Sb2vmDaxJCPIGA8ztayovwwaUIW43cuquvE8Pye5+g7uYVnEQcP82WGUyvEbmtdFZE7R9h/5IQJkPEpbVynK4PE1B1lvFzB9VZGNGltOFKJ2ID90FFcOnad3QTBOBdSb5DBXIGT4Pa77uCZrmPPkB22PvVE2ET05ThfH1JkPk6vNKK+Oi9QbC/xQg9GZXVteGRrW2gngnQq/SNk2eDl7KHzZySsWL+Ca0sfD8BkjIK0v4dnX3DTHjmvbwvdOK4dWYgP7ECzE0HyQ3ege6hc5spYts16ozDDbhf7ZHQkHEDgIpmiyCeL8dVCvGpyosrwvvCmu2eGMydwN7NfLcRpka3CHMLwEnGHLyOg2Lh5PYBuSfz5ufQYpSYXhYe+8FC4ZdMK3FgUpXdxvyy0R/jTQzl9D/fo9LnacOpCfWihZHnD6+4IB1kbd9Opc9ftN4Q33rQMIRDjClLt9NmL4ehx9p4QEMuXLYzdD/WXAOCNxbpAXCFj7NxF+uQKS0IpAoJ1ODsGEIHoaq6pv0RPB+MWMlwyuKahlv6zDXHd9/nPhaBoxfFTCcnZAYmVyTyak5MSZs4p4K12c02Ocf0Gw+rVG2Lkm70KZyAjU5l/y+l5g/5l3WgKO/YyVopxM/LZWsm8a2W/1MAzKwGiqMeCcYnuDCOeGGfOXw2A8+5HvvThSeHBL/Os4M6SRMihp23aJKLMOloA2bPDDTdswXFyiTn2pRjxp4hD0YProHueUp6pdvbb7tPsGjSWsw8BiiIP5wk7PBQ/VLFu2GVVy3Np79V49mOTYwQksUuA8C70vq+ctKSQhUChnAjA3Jx8BEtnAeCnU7bNPIS4pZY9bQ/XRAdLjnsmo0mN+sUNZ0yYEWt2n0lKXGRuWMH82c5cthcyadq0GTiM5oafEAm5FGfcHsQPGXa2QSrMwFmogGPXZ+eEZZ/YFwkPxVcZ7M0VXQyxRmcjUlEo4jPoPur4iZPx+locv3nLTXHfkMJnOMrfd3Kt7AW5+cabYgyxjj/nRF3CExE/XOL7nVtnIBQoZQ+qkEyxjWtGB3u6Rq6v187fPRBBzm/ukWLMKGRWdAgzPykGsnvl+PGj7Hdns3/DgUfXks9RAWfAYa5VK7F67TjljDXznk3g2vfwvcnsAUZw/I9jX2APyMTiwpDPZ5wKSZ8OwaSrX7JMB5TO9muRYTp5FG+4h27iWrhHdL/u/w/Z48J9tt8r7l9j5Kl7xOHR/o/37YgRmL4PCRD3TpFQ0P1h5CuvMY6f756ork6H+KwYhZgH+X/y8BliPPnMw6mhiESC/m7WadxGv/3uD+Oim8D/Q54QT2h/3BgB8osCMWMEyC965ca+b+wKjF2B1/4VGCNAru8ejREg13f9ftXf/WtHgDz+3EdGPGh4mK8DfD6CslIHiCSIUTBFRADlcHipACC+hKpIxZh9DMc50PWxme5mg7qFjXgToNtZiIJagK7jHLpyVW9zSM3OzYoxHp1EH61chHKUw4+K5ROnK8PD36EcezglTJxMLACb8HJAx2TUjKvWrUYhvRc79r5YCr79n94Tfv8vT8RM6ETAnq3PPR8V84kc2jI46EoMfOv3ZoTf+ry56iADHFqyLKUEfOjFyl0IiZPGJnwBm/hKYkDSOcSoslsASFmjBd1DCADgbUQB5APmqfht4/OoRLTsuxci4xJxEJc5iKXn52BtnxALw80jn8BByUxgD9gq4VSDcUpCaZoFUMKhnez/bA8aFpVCCAg+exjzgHiGAkAPcgK6sQ+CDbq/LDMuwJHw7LPPxMLbGVF5ZukjJaio4SR/BAY9CBrr5GFSIFjQVCV8HwcLgUxJEAH0IkqPt217IaxeRSwOm/9iQEcRBp0r0wB1nnj08XD77bdHYNvXVDX3yOOPhTVke//1B6aGjR95KmYi30tk1FnUyZZx1xPbcICoiUXY8tsAFEpQom5YtxLnACTUIEXNRFAVo0CbPWNOeORHj9FFckvY9spOAJRUQCj6EjjQ2oUyvWx6OIzbxdJnyQ8PM6qgjQdI4NCiC6bVQmUO3bfctBms6HLsbJCoKUWlv3JWU/jqd84xXqfF7poMAB+zlFMByCyGrKMjoJyOkguQJSWoArsAxMz+tVRVUskIAdWXdeQTT0M1qbDMSBOLJb3mgrOq0kcLuO38KAa4qIjqUns+VNurQK1Cge+Broex4H3S6TATpWALAPE5Isxm4aKxlLMcV8weHE2dgHMq8CXGLDruQq1sZIOODcH8ZNTNEjeC9BISulFUck+kcNLM/2wAv3xAyiaAM9+/hEI2YJqgsT0AEgGqAAUWLegUZPHgPmIkTOwFMUFHVfJg+MO3T4oEiAdelZY6OOzsMCNfNWBU23Ff/HMC71VywsgRI7B0ncxCUWk8QjcAlFEMhlHl8DUWnwv6XgHYM26tHRCgn59ntMQ84slUwke3iwQIry3JIbHhe9X50GFfCF8vqCNwOOoGAfTh2ZIk8vv8IJaqjpa8CzxePRj/NKh5lOnwgD/q9BA+4/doMthPf0cihPdt0bjxfzMhQZoBcnvM32a+qMSdcZp+o5T8KcxVdqkQBQV80QsoFDt5PPCPA3gfIAed7oNppZTH444zLmocTpEZFKdLPqgGN6td9XQp4817oMPDz+jY90/vqaCpilE/r2PP+5vBHDYJBf/M0slgmThimId6+XOIMXMZgPEkLotiytHtqtmw4YZIQLcBwldQ+HvqzInwjne8I+zZuTdGcV0CvG9m7pCI05WyDAKykvf0G3fezjxPxFNdTVhGWXg7QPwQ6mt+dCgkqsL+m34AtZTs8URvHaEQfkZU8c6YjkIZIjEZIqgV4PwiauwzKIrH05Vyw023hvwinXFN4ZWXnovXxo6hnTt3hpuZcyU81tAZJXGnO+aJJ34c5/oFuD96Ab2M6pKcVW1bwOu0M05eolx8AuDMCEDm4kXzwiSA2BG6gDLNaGOsgJYC7HaGvvb+0Ehx7snjZ8OJ87iUAGanAlTtxRH2gQc/SCxhA3E0OCogKkrLiGqDqKgFqL9h08b47Bv9doY1KJvxmEP3y85DJwE3qwF0JlNAfDZMI2IEnDO0AOJ86WPzw0e/Uh1jxpyHxgGWSFql8NrGg9mzIwlh7vhcQLEs7nUVc8Nv3pYbdh3KDgeJIyllnEjwCDrPY326VF0R+2QWzJ0ZFjMuOwE6xzG/GL0o0e2Yct6WDHcdOgrxtH7jJpxHDbHofQ2xkkapOIctJVKtG1LETP7jJ04RKbYqvMI9sPx8/V2j8TSDDcV8ZgBT1oEOxn4rY1FBgXEhz72wDcA6O5QS42W57wCtsgW4JM8R89jBGqnaeRrj4B/+4dthxfIlxPksDtu20o9BWbQOUGPmjC203LcWgM5YQ10aFumqQhf8FLA+xXgUAHc9rADsXUD/jfFXeczJKQgbBEIlGJbRm3MQh4wxLc5jijS8T6p9jUEb0vkA+VGPe+M4rpJS3D5nAJbvvucNrA/Or8T1cJ2a+T2D/c5ZQELzt+YQH1ePO/IcBLe9Y7bn7kcUUT53XhgH4FvPNW/gs5aw/ug60THo3Fu8BB7jBPMM99v5RYLZaSjRGy4cx//3bpROVwAAIABJREFUMWdmGPfj/eN5yJLgZp0Z5r9BScMV5uwU5pY2opSqiKbCcBR6kzIhQZLCpdZBHEiIAiDhR3ITKajOQFyRx2dByYwjYO7MqURLzggLl88JT29/hvV7OYQQPSHc73TmyAGA4uTuttBAxFonBCf0Ne4cXDPtwzxPh+JceNsta3FT7g07Tg6F1bevCUtuuSPU0dWTC2AokXKhHUKEZ2TL6zZAWhADlNaPg2FvmD29KGQy/1UcOhySIQqnjEf53TES6qpwtgxCIvUlhL0ncGWgH5lYNpF+gOFw4ixRaUvzcJUsh7QxMic9nGRt7WJc60JNRLlSUJAH4EpsWzexZIzHPFxcvYxzyXD3Ol5X9z2xvJn7bjSj8VwTGEvTcVZe1mXEcypobLdDIuTUIM9kDZGdH/7gulBzkefUImVjk2CExyMwGIHRVtCwY+cOugySwz3Et7Y0XmJ+ppcndXJ46PMPhd978J0hOZvvqbsQBpljVaW3ESlWd7kdJwLq+dzi0IhjsBrwuQvXcDIOneXEr96xYQmkOL0O7FXO0BFSxfVx/XrnuxGiMNePG0qL6+LxMwfpShmCeOgPU2fOC1OIQ3WdrfLesZe+AqkwUTFRXjbjkR6HU8fDm+97cwR6CyBAjGmqZc86SLRsA6RaCnvSFSsXYrntYO/cTg9KNaRDP/Gfd7LW90YC5DSCltNEJN24cTPPpMKU9vDSjgMA5uwHhsaFFvoXutnjDrNXtcfLLg67ez7+5og6h/f9ydm4dzWW8ys4Pz70EHGRLBzGlzkvpNC/VDoxnc/fxBzUh7vn5tid8b3v/iD2Pfl6UfTAQNSR4F6+HcLHZyuNsXEY0U4iggOBfa/ZaHcY45F1Q9eDZIh7KMvWcxVncQ8F493DuH8opocoJ2kQN0w5JBdEDuC9Ts7+QfojINclQHSztbM3s3coXUcZ90khkA7XYqJX29h7KqJPxolg90cnzjUjp4ohce1jO3jkSHSbXIG8Ukjk792fmx+vz50P0ZNB1G4H904SZBpxtUnsSeyHkgCZwDnB9V9hjXFcmFNwTyTiYlof3RttuCskViSKFA+sXL4idqfUQtYZpamjxgmngrXXPfxSSPs+7pNEgq5aP8cAUVTu1by+RUWIm5jb7NdSPCKpq2vQ58ni89GY3RzIngsxCtZ9Wyrv0/2f8YI9kBedkOD9zP2Jinau9pA4301EAJAEWXqR6MNCyI8yxGYZzNlLIUc7IebswNJpc4rPms59T9DVjrBCIVAeYyqFZ1ty0z2v87S/jE+U/LhGgESqgz3Oia+tDXOJvop7Qfb87rFcH2LsFf/uXtH5IhH33bjUTMZzI9frAr1rixCPMJly/6sgLRMR43W1EimbnoMDBJINgvjdb/8gayGkYQ9EN90+Cl3GCJBfFGYZI0B+0Ss39n1jV2DsCrz2r8AYAXJ992iMALm+6/er/u5fOwLkyZc/PmKGtoBVFsDNk489Fm4ihmoAwDUfcH4SQPGQgBIb5D1kyK7GpaG6tJ4c9wo6Jiazqbb8u5HoAAHCZorkxgNStaEs2o1KfJjD32233RLjl3IgNwY4PJ89fQ512ZWw9cVdoRJwqnTmHGI1iAgCBEihcPfDDz4YHvrSF1Bd7gDYLgvf/q9bwkf/4nDc4HfgyDgEyOMhJQMiRgcIMJPhJ+FbH5kW3v7Qhais6uSQYQ57HfEhxtpYHJzOJtiC1BLUzI0clCeSm9wFIWPUl2D5BgAis8AtD9cebhZ4H3+OhwSpAzDs1AY/ZwbvoTPGMhlBUoJqy7z1ZDbXWuA9cJiHbEGsdvWz5OOqEDaXWGDX6A8PeWbaSoYYN2E0TA+HCAF1QXRjoFTtW8xt9r7xSwJxKtvHQ+bUQBQIGNlVIghcQNawSlpBXrOujQoYPfQB5BfkRyLEPpBpgLrLATVfeO5ZlKHpHIrJXOaAdctNt8Tsd8G0x4l8Wc11WIjC+gTf8+UPTQ//6c+PR/DA93KewsaFxDnNIVLh6OGjAEczYoljG4eK28nhL5teHL798NdRwM8O+3ajXqY3phzXUGoyZaIcMGcuXBQq7F3hgCYJYXzJYcg0ldcdHHanotzbteMVCKuk2OOimtpIJnskVCWbpSVJ5+HsQ++cQ0QI1xNg5izxLfN5XxeJq8qCALHkugtg4tTJY2HpkkWxbNmIk8lcq0YOi3Yr6HiwEP4c8TGWn3uA89Al8G+evHFQqvEX4XA4A+ExGYW1SkHLGX/wwx+F1912eyxtNJO5CLWp6kOLp2ei1nySnof1mzahxquPzo5j5Hkv58CaCUCnGs+vs5hTAiSLcew40AUhOTG6CIy6FHzWJB/8vB76s7JQuvIeBFktSlfN2sUhXZBAUsnPFLtBAAZUARotY9yEfRFGDNhXYPyWrx0JEACTP7y/MPyZBAh/6e9uXk/A05z7IZ1W1xwIgnhXySsjEloYZx7ESyDp/GWUjWBsKvdOcNe0KdXp57h2kqaOX0uNdRetX78+qhb9TBaqe+i+5urQTRX7PwQAjDjgtXV+SALoEhAAMA7HuAWJQF/X+IYU7pv/PWoAGXV/xP+66gARpgH+iu6J6AzxL37qBNF5NUxXTTbARHHIYQx1q1zlzxIIxEbIkMNHT4XGLgi6NuLE6AVKQtnc2c194/CuSrRnoJtnGloPlX4+MTuqOVNxthk7PWE8rguU+CrGnRMd615fgQddRjpAJDpcQDzEC3A7D6gG9b56gHf+lAApyifTn+fAYuk+CJBcAIlq1NZNRKyNUKC8ePFygCFi8QRwADx3792OUjwX4mMhDgK6jY6ficWi3cw5y1euIkcfkg6Cp4i5fB25916HcxAmU8jIb0NBq5uhH+B2hGs8nsgvUOjQD5FYC4A0BeXrX/3134T73/qWSHzkcB10371CB45E4TJ6O4xYMgrH5+nsaTLHmXcFqVWSqrI3SsjuD4GrHMbqvn37AQaroyOlqGxGqOTZHh0TROAA5Kji3r5nL9Fx03ExLOP6pHOdh0MvhdITIKISGa9MsrASxC2RXd8OgHfowFH6pk6HuasXhuKZEFyzZoYfP/1UWAnZfhrHx6Jli0MBc8T+g2Sg4wyJY4H5SQWt0VzOLxs2bQ479x0Ojzz5dPi9j38iHOXzNVD8+yLzXDlE8Bd/b2742Ncuxcg5e1RyeT7tRjECawjlbDkESybxSNXMUe+jV6SVUnvJ3fmz28JXHj4D4JUYCiGk64hQVHE8CVJ5CEdReVkJa9j4UEieejrPazZjfvv2VyC0V/EaVwDgToYtdB5so+R2zWrK0XlWjNdyHdOx5ZzgM2OPhf1F21BcO5+8jgivCsDt2esyw+HnG3BS4HgEZNJNcY75qg2yZA7dUMnMS3WMw3MQWhcB5hbQZ2Xkpb+TiNEpnzs//P0/fQ9hQEEECc+cORXWAGqvWTXEfqKKP5ex9lrQAhnEs2ds0j7cIvPnLSDCamZ0NPYxh3YBqOmoUxjg/a4B2JvP/HwasGw5BLldWHMhu1zfdF9OhRw3as1uKJ8hY690nUmWGwnTh2PLTq/9EM46Jccz7i4DZP/W/W8ZjfWMsYrk8QM8O19toxtiLvuQNojBRIDZbFTuzp3OS3ZSDHD9zuK0ykX9LPFrCbpuD8d16UqieXC76C6L84qOQedvC3qvqpLNUElnMAxzf4Yg8YZ0wwEWD7EWMlmERObdTgQUA+ydamshtyA/RhAyQOuH83RKVAKGX24fCU0M77Ti7JCQmcS6MxFSia8AmJtdNhXH6KSwesOK0EfJeDNA+9KFc0ISfRcJXJNernsacWSDzKHGlO46cib0JU8Mh89U4yDAsViWEVavWMA+rjLsOU0MKXPJf/uLv4pl7emXToQd214KL5zEfcg6uOXWNeGW23C1ddcw7+Pk6yNqCJfEEIBo1YlzobeJTozucSEtgTjSJmIPcbQMMPbOMl4v4SLKHM/+RWKfKzV15rTocGjge1vZ09QyT970OtwrOcRJdREnR5RXRib7J9YVHUddzG3O7vYweO1Vexvfp/vDCKASnqEWiH97IFp5Pht4xvy3pcTeufYkQVC1NdeFD31wfWhv4Pt1BDJfqGhPZR+HciecgjA7w7yQjGvhdXfcyrNpabW+iAnhJ489GV5/x6aQAgkVGlHFt+JYYMPXfgUXwSWA+BHuVw3l3+wBj59HlEMk4mAycTqf+XgY19EciYBTxG024qpISsyP7qQPfOAt0Q22f/fp+BkmTcWpwrN4uWmQe9PG9SkP2axNBcz9iS6s/M5n/q+HEL0EWd1JFNbb7n9bXCeMcD0BwVlx9jzDXGC7nWc4JSxaOg/3rRFICEOM40zLCls2Q0KwKnYxPk4Rk3SYPeeG1WvZ56/j/fRx7TrDP373R9yvgtDGZ6y0swFhi4Sq3RH/40NTwie+VBeV+l/6xKyfnr8+8w1dUle4b5BGrAkziKprqa8Oy2ZPgWwaivumdes2xmLvp+k/6eRnuR5ls9e+CNlpvOIMHBdpzKUC9nb/uGY38mwqnjAa1+fSvZB7XwmuEvZgOlZbmRPc+ypqUYClkMA5owzn1xScT8bC1RFzNwDwXYPLZZhYxQNEILXwWsk6FOgD6WfP5ZnCGNhF7B8l71MgOgXP3T3Y+dfBGugexeubg1tDQkZHiE4k54XjXyAyjV9v/GpzjFJVONTIuqtz2f1tGfOX4opxCh+4b+717PSSnDYqt5X5cBjX8SxioWI3Bq7qSs4zujJ6+XeL2EcgLxohgJzvb8A17Z7vIvO+4305BLHigSFe3z3WRAQTg8zBkgNeOyP+xhG5Zn+Ye8bT7EubICcUkbg3cV2W+HD/pzimE6LG/al7LgkPyQnj0kZYk9w96XbLpfujjzmtgD3DQgRv1bzffn5mPueWZdy3Acjodsg5+216eeZ0EUo6cfFiZLBdLPaoKOhyf+dmTgexf/oZ7aEz4vGa0OXEV1eHOfZ+XLXzem+MIPT+S3woJJEcdd89DNnTP5AIwXSKvXw2c0dGPAvWE6tXfa4xko89EM+DzANzES/1EKH5ex/6JL0gCHJSp7DmQKwzf48RIL8ozDJGgPyiV27s+8auwNgVeO1fgTEC5Pru0RgBcn3X71f93b92BMjDP3rPiOCzWdj5gMbHKP8zdmi6pXqocHSC6EbYi8rXje0SgHEV+ubkHyETdhMuAUECM42Pnq4I7b3DdHncHJ598eWwj+gBDx4zICI+9MEPsoGkoJUN6de//jDKxdJIgNA7h2JxFQfbkfD5j46WH357Z3bY9sKzbHg5bKH2/vIn14RnjhTFDoHExEzUa+dDFRv9FMANM8jZzeMGSQ3f/mhZeMcXz0eg3mLjReRyZ7JhFcQzCuIsQGwvoMis8tmx1L2X3PACHB3m3YMcxkiviUTNWEauejQLAKSC0knt/o1kA09FxZaQNo5II+OUJkfb9zRygM9RCFtUWMShoy12lZhV34OirY6YmZMcQi8bScRhQ3DHWCPBHb/WDhM7BFQ9qfAy41qVvnECRmDFyB8OfgLykhgewCZAaHggNLdXgkag21JvXSrmYDsABRc99AmiTyfyRCJFgDyPw8m0KZPCT554nE6Cm/jIZvxzOOP7b7/1deRePxlV9Dsppp3IQbIIhdrXPlIW3vW3lcR6dXGtAHr4+aV89gqUW8buqOzPgWwpLOAAiBL16aceQ5m2OGyguPQrFKQuWrCEn1sQnnnquZA7oTAsWbMuHKE/poprvGnjhvg+Bcy8Z5JQuje6UdkJEulUaYKs0E2wFrDPotsMAM6DAJLvfWt5ePaVUYArk0PrGQ5vKznwnYO0aePez+feb3uBYlE6aOwbaCDGZS4gQiKfeZDXVk3o4W4iln3VwQUc+ATQrqm+VeOpfPMwJTgvUeABVxdPOu9HxeHCRUvCj596OpZMa+Gfw0H1IgrePuIwLDffg0Pm3jf/Vnhp+/b4jIiIpXEPVTUadeah3QisHDK6BSe99zpw/Fn+FuRJ9FDs2dJjN18zAkjqYdX3Zca86koPtFlcP4Eg4wsEN1t5n8ZKqKwcQkoYS2P5bRKK0Q4xEsr/5nAswfLp+4siCaLrxOgrSYwp3H9Be+N1JOEkiCwkFfy4CJimK2Uc43kacWS6mCwRFpQylkGVtySbz6/Kag/MRj8VSXgdPfJTAsQFzzJ0x64Ha39Zmur7VdHpZ40RWLwnAXB/tuSgY1x3i84pP8u1/hOdIIIS137FSLmrDpBIgKgI9Fryd/6+Fpngn4LeFqFPI47FzoMhwMI0MK6CvNzoKOsAnNtzgDLQJshGMvnTiJvqBURJ8NpyXzshRjOIv+qjKDSZjOleSVrypSVAUsjLlsRUaOy989mMnS78MrLHcWfki30YlnjGqByeK7t+VJl7nbL4vol0SuQCypUUT4BoIO6L+JV8xmr9RdTd41I5zDeHecTOnUTNK+g0MNIXXtz+HODXXAhu4oc6hyAsz0eidiPdONteehm3QRNg5m1xrrYc3oiqqovnYpRVOyXNMyALyGEKQ4ynYYAqXSA95NJbSN4PqPCP/+u74YEHHsCBcgyyc1okvJy/BCEFNMtwPQmSO/Z7u5qZbyk9B8AqJOqiBkWs5F8iILvOp3IAd910jz76aHQu3QiwLxji19n34r20oHYFcTCVAOQTAKE3rd/AGIXQoZtgEiXUyaxTEX0m+7y3rpnIJRwPkFc/fvpwWEOmf8mMubhiKCcG2Bngyybp9oEIn4nDQpX5rNmz4rf7POWzJgxwL778t18ii31zdCW8vHN3+MQffY4Oq+3hLCrrh776zXDqlT8On3m4dpQY4F51AUia797JXCTIVYIKds2KpWHvjhdDPu9xCzF9XfysQcZx6bQr4StfO8baiTOuoDiCvLrkUlDQJiX0EUVJT1MuPT8QKlMg2bsB3HQHvu7WW3k+G+g42R3eSEn7DuaZVStXxvlC8K+RqLwlxET5WSRFGKjhAki30Tc1KHOnQFasfF1BePo7B8NK5sh8rkMnSmedjZFMB4w0HkUy0gjI3bv3AAYuYV0DRAWkMt6xD3dTBuBfG+CV0TEffhCV+dVfP/hhFe87E3LmhlBv3BNq9UuQPyqedXauJEKmSIcFc2Af82mzxfL8TONint+2DbfpfJ77Hhx2JTE20kjMcpwwuqdcN3QA+Mym8+y4Php75fzXxbjTJVZLtE0xKudHHnkMZxtxVawtk6YUQtjioGKMZfJ9qrx7iIRp5TnTjaOz8wJ9AOVEmwlySqyqdjd3/yhxYRNKppNvTxwd19T1w/nT9zJ1BUaOowJzakX0pDKXMF8KwF1zgySwvuVyPYYBaHsA/niIwiBzXyJk+yD3cZjnrxeXaXdrH2sYr8D0MJKJ4KF1IJyrJT6POLea1uHQAcCdXUrXUhIxlwW5qJi7wlzu3Vz2WflG5M0uxXXQiVDiPGD2kpAGWZpkF5rRQogneCjDCPUlz9ONUzWYGo7WtEGyhHDDluU4uIjRmTSZ8u5L4dHHToXPfuqBsJifNaG/Orz88s7w7a2nyRMtCG+4e0u49ZZVlG8zl3Zepv+nJbReBuxknIxACp8/fjFUHO/EAUpkWS1rUecA639B6ESB3sg63iORzvXbfRggPjeExauXhRPnKsOEyVPCecjPO95wJ/PG1NBMX8bUacTkpYcYi9qJo0Eg07VHMj4Xsk63oOuP66luWJ24jbptJa5wqrYyD9grsIRIrxfoV5IAef875vF88LqA8Vk8ny3sMzLpgEhBIT7IfTmBC0mS4va7IAnp41i2nj0q7pe+DkBw4tHaWqpwOc3lHl7hfjWHnvYe9pyQTo19TDsA5zVNoZN5gxU+TOVzhNShGNU3wPM1jo6CizUXmSNdi/LCY4iOPvax98TIz44W3SfEUWb04QCiCLsBBX/HANeHmDAiyOrpZPL9L140P0wnwufgzleI3dwbx9smBBe6CnVO1rLnFORvZ+7Teeo1GxnHviSd6w6RUi95TfxTeflcxAn0/yAqsretEXJs6cKFMQo2CTIoPSsvfPcHj0IO9NEfQ9SUzgj2K3kIbf77AyXhPyM4KsEBe5bun2nTuF843RRm6BzoYE51iUthLTSydLi3PSydiWuKWKRXtu9kvN0cYyT3QU7bi9ZAP1sWcbfjiSJz7fC3PVZ2qVVCRLgWDuIumMx8oCDJZ7wHgYciIGOSZgNau27qJO5E/OIYmUjHjpGmPqcLcdTlQ5a3MH/Jj9cAfCen5dBPRQdLZz9gfCfEINGTksWuR4yLQ8Q/zcC9IBmQxOd4+XPYvK7+WvvpPXHv3c3cJ3Gx6090YPzs11u/QWQXa1Efa6drsXOM+6E2yIg0rmMu5KYu+0z299nMW5IJlfQsniRacoiNwhUImZFkorFKy+IeoxJnZiZOIvd8xl7a9zTM/i4VN4oiIKMo3RcpLuqAhDGy6xzCNru/engfybhxEhRnsI+3P03ioxcyMe4nOUedoNjc6DeFF8Zz2gnkGuje0r2Ja4iCDbvkPCcoTolxo3F/NSrckABes2YVaybxVqx99jQtgghx/92AUGw1ROcA4/wwBEgtZ49Czk8S/l0Izfo4Axr7leTn4QbZ5eQzkczPyuT6GOdov8e1Xye/IvmxM+7h3DtINkf3B2OkGcLKqFXFI64TOoI6eRZqqpsg0s+Fm29ewZjojqKwtuausPOlw1i/OQdC+vZw3eew5+nmmf6tN7+LDp0y9oM4V+hgSuSMM0aA/Kth/n/wP2MEyP/BxRr70rErMHYFfs2uwBgBcn03bIwAub7r96v+7l87AuSrP3j3SC7guPnD5pRbqneew4yujy03bIqZ2tUoilTdGMUzf+E8AK5T5gSFS8RH3biZrgYOIXkADecqqlD1YZXHWt/JBv04wKegmurmdWtXoVhdGV544QU2oxPDj3/yfDh5rirMXshGFHDwr/5zWfj9L9eFz39gUnjvXx6BgCCyALX4/3hgTvj0l06ET33wk+HZHc+GU2QmN8ds5EpyeicAPKaHRH4b7fMwBMr7/qY6KrwncAArnJAbbtywLmx/8fn4/wI4g0NJKKGKAO3J2LaTZAakBofyHA7XRiPYFaItupNDcz7v8zxRGFOxbauMyuBrOogPUH0n8G/xn9fnCkRHHsDNgQOHwlxU1hZNs1XmfWWEGuIH3Ogb1eVBw+4RuwCMnjmDQ8Qc9nqBH2JAzgMqp3NA0hli9E08NKEMVc0kYKqKbIB4KQHSadPKogPE2JhGXj8NgEeQXQeDxIn9AVrRVWQ99dST3Lf5fB5U+ACmKs48iCkknM5nI1E3fIdS3/e8570xQqKXe38csmmAw83jf7I23PZfdodiAHBjW2ZzCP+Hb3wD8IzrBiA/g/chePa3f/NFAFa6Itqbw0c+/IGoGnsZcHXdmg3h0UeeIK6HDHH6AE7iiPHeCVhZPq7joBpw7PKlqkhC2VEym+6ZFgChjAikEwnGAcY+jwZAvRXLlsSC+De9fnI4c7GIyJfjETjXWeNnF0A2e72K18zjoG+MjAeeDYyDKtTOCRwES1BFSzAIPKso86AnIfKmN94bSQOLKI1tMmZLEkR1um6FLMCyVED4SgAaoYvZxN8cAyhxHOr2yebw3oUqrglyy76TAQ50lg1bRmn/xhXcGiMcQAXFdPDoAjIaLQNgWsC/nbgW/95JxOdNR4UEiASFES9DjCujlo1YSODmSY5ZEiqwbBdHLHDXYcDPamZMqGIWyGxuEogAuODn9OmQEKXjly8dfRK8/qfeVhj+9Du1kQDxOZeoMxbGa2N82DRi8gQaBeP9O4kROzjyJMX4N7tE7AOy18B72oN6rwiFqIfXBgCdHhS68hJZjEe7X+bPXxDdHNe4Cg/VHt4FMCQtvB4tgoOxDJzrCllpdI9grE4JD+N+va4q1YCx/4OvFayM2dCyO/HTXSNARq+pCUmR+OG6+DXDFlryflUOJvCPgpQFE1B989/2gVjsbQ+CcRXpPM+nT1tCCsBAp00imdDjUgAxcDeQEAKg3gegitOGslUdHCoj0wHUhlDhJkBc+f/DKIlTIRY8lBsJ5meJ5KaZ9txP75/vX0AvTRKG1xn9fMMAdPQE0WEyiUik+XOnx96LhEGU1nztEE6rLMqFO1ApNtXrzGkjOmg+pGkCcYOHQ2ZuMor14nDi8HnGPGQZz4wdCxJwt9/zxlANUGLJ6TzihCQx2iA+MiBcOnBVjAewNzYs3qPaxlgUnE8UTSyFpxfiNGN/PW6NBlxBQ1wviTJjMupQenptRlAfd0I8r1u/mvmH7gRUwY5Llc833fX6UI3iv5V1R+BvNvFUgi+nAMgvoZYV5NK9kAxIVA3wfSNuwvOUvTq3/uiJJ6Kz5PbbbwNo59nk2mR7D2PfBggXY3AQUG3QCEMKh/cfPAngMj/UIa0/hbp79oJ5YSpz2hPPPBVm2SPBGjGZsWzcn3NuWdn0OKaNrdqzaxfxNpfDfW++l/XLHpj0sJ/Oq+d27kFJfyL8+B/eEz7xFTtKiIDhmR4kYqgQgLcLsNvrt5J5axYK/b//2t+E33nvu8K+HS8TG4TyfVobynqi4UaSw2PPvBDGF1OyzVpibGI/a+DIYCeEM065wuwwh/c2rgtnB84TSRlda85PlhcvXUyZsW4DxvYl+o50J1jk6zxqLFQS4+vEyXNh9wHcGWs3MJ+GMHvVSDi7o5N+nqkhgfdbeZEsf8afUVQCYz3cs1QIvDZiHHcSi2Rm/Gp6pPoZr6cgCSR7ulCFW6g8iXXEjoZP/sGa8NhPOnHWzYsxaq6v3/r6VyDFl4T1gLj7AWyXAogZ15UBkNrPWjjI9TK2T+X7JRwmPvdG3igEaISMsRA9xpgw/1RUEQkGSaFCuQVAfzZkVSOkQTVr51x6mUYfZ+Pu6KrguhQVTIquxiW4R/MBQwtxNfURi2O/Vi/rxQyA2Szue6eiDuYTVcaStQWA9c0AiY5TCTqBwfOsRB1dAAAgAElEQVTEzM1etJKOjPrYHTMJJXaqJAq/Z2+CJDqLM4rXHrD7gxXC7qRYgK7jjHU/kbklh0JtFhnA9E6cSrgGUESnA/b1ErvWzXvq431g+okkVjIgZVM3kTbkYNXDX/Ql5YTzDb2hA1V4yE8LjT1E1qTzWXE/veXuN4RSelYmEhmVSxzc3mO7iXQrCvMAnBP7yNEHhGVRCz08o8mQEU2n6kMlcVovVuFUAHSsIZbo9rtuYc0dIKZxdnhi6+7w4tbD4a133B7uvW09pM1Ruj9qw7eeRXxCKfCSRdPDB957X8hK6mZNvRIGWushWiDBAe07mnCdvXKM/SHq93tXMa5UrtdGx1cb+8EpuDnPsYb28Iger4DI5nJNnVUYqnFrZRIz18S8uPHGjWHtplU83z2MY+5PN9cF8NMagAkIKST9dSo6cwvO+jw41+cypuw2KoDE6Wb87qS3zkidAua+qngPdawkhAffM5/3Ugqxi8iGebaZ96O7bRzxVzqH7EXKZF+8in3rK7teju8nkQicZpw5Wbj/vvu/vhLeef8bIcy7ITKJlWvrYd7tYA7spZSba0CHwHSilq5A+L757W/kM13m/vdTAj459Opw4J41NBCXdaYpxtZ99LMfCs0VFeHcScg49pUdfZfp/iiCAGEPkUB3Ay6e1NwM5r+bIGZO4IidGp/bQwf30YOzH3ffPNwcN0TVfDWfs4s5r4vP0UwUYAJEhqp6ux9C0hBOrYnhMvvSqcTt5eZOYC83BZfU3nCF56gP8ckyerzcGyr8ScnIwfHYFba+8ErYeeBgWI6wJYG9wed/d2747DcuMV8Q68ee4DLuBIH1ZnqU+hAOLF26iOfCdbqTvUIdz0oB5eMzw6QMPJjct12794Wbb72dqKguIsrO0weIu/JKB89naSQi7BTMQUxUwlhpYi/snsvIuXp6nlwzeyAdcozM4pwh6TUV4kwC9CDuYPfxAvBG0ymoSWMdK0O8pCu5ie6USkrTr0AC6rgbxBFZdYkYUUg7wpMQLnG9GT9pAOeTcGgchdQfZC2xC+ToF9aGlZ/chTs2IbpNfvjgqPP12q81nzgY9y8SokV83ukQQpWckSSby1hTm9irS6xKvlp6nsLr5LKfUeDTx/6olvUvjY6rsxdwRTI3NAHEE/Qbchjvus9acRNmZKVAuHTihsbtxt959pAIMfJPEsT5aoC9mN0jOZwBqhEOFOFsdJ/lvjgVh+p41koJkEk8I3WSbMy5ir3qIAuNJJwyZQrvn9gv7qmxWNFVzDMzEpUlRmRRMM78pLPEP3WFOGH5HOazdxrisykuMxYzD4KyEtJbx/0SxA1zioshwvohk09Fgdh8CuPPMze0IhbpN/OLcTrIZ4/xpqwJSZIzRty5X9MNbLQg+6NIfrx/d5xbnWPdH8QeRO55P2ePc8b2QeT4Wfwzh9+XaurD4f0neZ3+cNMtxAPmEWnlPo0z4eM/2sbzmRkJEPeIGShfMnFIlU6eFe69+91hpB/xWiJpA/QGxUXmF/01VoL+i165q99nu+LYr7ErMHYFxq7Aa+8KjBEg13dPxgiQ67t+v+rv/rUjQP7hJx8Z6WGzWkYxYBfK9FzAkt2UjS7mQFUIqCyQma61G1AiGyVQ+awyCJCTgErdIY+Dj04R87ynoFKqvNRAjEFPJECKAcZ/TAyQ0QQCpMmA8f4pYDyJ3PDKmkbKU18Oy9ZsCp///bLw5efyAJFPhy8+UBju/7MDuE9Q8nCg/tLvrwh/+d3a8J773hUaiAz5zre/F6ODjlH4W4R6KIP88lQOQL2oAb/+u1PD+790ibiWrjCLeJRcrPc3bsRxQJ9Inbn2gMJZuZPYII8eAjqIdiiZXBBjsIoADgQ/3WR7Dcz41l7eASg9c8asqL6v5jU6+9qitXuQg04/hwUjs+w6GGbzXg/gZwyWUUMJqAmzOMDVAj4LihfgqLCcMxuAScu+qsRTAH+r1m0I1WbbkyHs/1t02MdrG6Pihr4btexooaq9H8moHCnW5d9KS6dHUNs+iGPHTgAuFEew0IOD3+fXyLf0cxCsIIZBF08BAFAGjpgEXkuVrN0i04mL+NEPfsQhLDts3LiRw/tF+gLOYEtPC//8ueX0fzwbZgAyzUMVeIxi8Q1LF5LrXRWefWpreNc73xVBZZ0W5cRYNDfVEvO0AGChGYXVjTEC6PIlgJbKS1yfBBwSS8JR1G0VKMHsKJlEtJAKXp0fPSimjcZZwCG1kvc7B9DL+7cPN4p/Jym1c8f2WOR+08bM8KPHLEwete9P5VrsAeiwqNg4GLs7SkomAZTR/cIhfBhwbwHjuR0AqBlLfh7j2ANsPSpCI9F0TJwFVL0TAqSJg3YSZJo9NeYqe3iK8SqAbsY96Xiwt8KCzXLiUo6S/6zDR+Wi99nDs6RXIQCx/z0KNEyPboZO+xqGDf0g/ZjXlxAz+swbpZNB0DHGNfEVHvgkQGJKk3EMjAmzzTnuRdB/2DJGs8XNl/fEZqK7EVBG5HB4b0FVlwpIK9x/GZW6mdUZAAY95j1fjda6mhoQCRAVkp96WxFdIHQM6I7gtRfMn88z0hYLuycDpgrOCzoJsujYSBdcYJwYQ+KY84Bvd8owB3H7hIyv67bnhDHpv3UzZ6Rx383F9np62I4l37FkftT1IPDvf0tqmTktS6HCVwWmi6MRSf58P6fOHO+d10w2x7E/Wpw+ekCNLo9/RYBAQsTaEAiF6AAZ/ZrREvMIEeBeSWS+w70BEJRLrn4aRZ66QooBXFMARjMgNAT0zp6vwQEBSES0FXYfgBOeeb4XkX0sypQAFChIJF5jALfECEpXVYyD3P8h5rVYNs54imXvAMqCDJI6o30nxlQINBCPFrtQ6CNiLAjUjRNcmgeQVJBNlAjXjc6REzjtllM0Po7DO1krYfsruyGy0sN8upcyc1OYayjkba+LQNHR/Wdx8UxBDY8zhetgrvg0nrX02K20FbK3JCzEPUUyOOQjoDTzjZ079lgYZzYMGGamvNFHVyBABgCaL1RfYj6aFj+zMYoSZuuIOOsG0Jb8VTF/EiddGsrfDWsW8kwBFhOvZNa95OAkYq72Q4ZcK72fxrix46YaxbFOMa9LKUpgAa1ic+8hSHZSjH2UEts2yHfJlyWQAclcV5DIkMQ1SuSZlxiyV2GQubYdt0JDQwdq7jYAbEgd4q16mAdbdO1AtHcC2qRDzs0ipsOuCZWtkn4VqKItmS1lvthLgfumdavCeEiaKxDjZvx/9/EnQzv39vN/vDn857+hQwIl7SDPuvcxBZahX5ch8R/rmLc6r9SH04d2hwfuvz987St/Fd5y770hr6AuvLKVOEB6sH7w+DOhFUtKKmOq2OsJ2Z08rh9yh7z57OSwCCVya1VduMJ6MRkgqYgxeZL4wSoECjqzJgN06aRzbHUCIk/k3/t4XnXjnCLCKzGVAvlG7hnj9r53lYfnf1QZ1lNenZo8EiqJBZmg04n5roe1IR0SphWiq7Kqloi+CeEQJI/zyiBA+i233hLnthGuy469B4kQu0AhfAPursnh4x9bGS41zGG89yEaqCXGcELskWkiqufg3l3hLW+8m34wItUgic2R12kp4WB0i+vjWd2UgNWqd4tReutUOkovwd2/9ZZwAnCzur6GNYZibJ5ZnSDLcNLo4HiZWK8tOHTsFUlnLr0MqGc0zUTiqlQ2r1y5GgKEe877H2FsVyDyaGqoA0gujc+2RcQp9khwv1J4bs2dv8g9NlLSeaWZ8dqG+6mF6buC9awEl1SO/R+KO35zSriwm+hPiBRdeXYgCJLp3LTLSWDQ+TWFeSETFb7ikUHUyLCPoZa4qULj/vgMXZdrQj9gcfcViHl5k2TuV3NvaMSt0ZWQHq70p4aqluFQi0OhYZDCceYy3RPw9OHB9747xlC6zqVmJYWmrgaIutQwrZiC8ER6iCA4Oprq4+e3Vb3vaCPXeyg8dRbSBTD1DPFEG29cFTavWxRdfI8++VI4e6wi3LV2M2XLSyFLXwyNfO/3X6yFCOkMc6dNDn/w4PtD2hCvxzPUgvMygWs/RGzPRSIlDx1EDMNleN8Hb2cPVAdxRdm3ZHxVa5hOB5CKb/vi2ugGOXGB5xXieCgpK1TgnMgvLoCcnB1Wrl/KujoO8QVRpT2NrJUQR31EP0FoSNRJMPnb0mznE9cMoxEL2AuV42A4DzG7Z98hiKAZ7DmnhCef2RqSjP0BzH3gbYgaGoljwhOZw75qgDEPNsx8x56O/eELOJA20ANk2bjRhrPnz4JIzAuNNcQusu/4xje+yFj/IPvgVj6+EWAhXKBHoKG+B8Cf3hlcgisgT5YQuZc/dTyOh6fCCubjdMjnHoi51Iwknt2LdBPVx5Lv973/HtTunUSMIlbguWjvq6HvLiOcq8QNRPTWAMrzGQvmhERiwboQsUgiFjGvSFDv2g6ZWl4WyetUntHzEKTOu5LOjQD93VxrYxpd8+zocO6vIhIuAWI6ky4nHRVGh/oMjPB7Aa/jGtvPs6kjQufuj595nj17TViLE+aP3lkStp2fHo5B3Dg35/IcuIdwvjvPPFJFv8pv3Pk6SI+JrCOUk0OEus/bQtygXvFW9l3n6NyYxr66k74Y3RfnqxFa8Lue3pEhFtFCzghdkBu9sFk5EK8dkAbGww5lQkjGn5nLM4pTgK+Zwr0tL5sZjrIOHmevUsD8beRgPgKYEdaEDNZNiVv/PHP6ZHSPVBDXW1hcSnF6KzG67tPpFWJtdy2vYU+dwro8BYK6muhLiYfDf7ksrPmjYxBEjl8cecwrOm0uQFYUsoYpjnAPaZeinV6zuB+6C07TzdKLY8Ozk/sd9+2eGeyr02FfyjyuuOcCjurzzKO6YiouVofqhuZQDxHUzt4hhdhT76EOqAGe+zSiMGfyeds4k1VXVkcixGfL9V0SOUZpsqd0T9MWO1ToRWFNYDsR0hjkFrBHgQXv+RxjpQYCQpGXvYfZ7BHzcIyMOlIhaCHwHQvsGiMB0o3oKkZgMT+OMAkr/Bjh/UsS6c5wDhyABM5mb5jDGSSNH3qFedbuuLll00MS58E2iA8JkCHGVhHXo4Nx6r12LR/HPrWTOaSPOU4HcR7CMaN6ja/VAWpHpOTHrPfvikIh90g6+2IviR2G7BGMZt1/YB/zxIQwjy4h+xZ1Bp44epqeGxxLzC8rVpVxL7iH7a1EOVcReXeZ6MEkkg2MI0uFeGGuhowKxGJ97COfwxWWy5yM226MALkOjGXMAXIdF2/sW8euwNgVeI1fgTEC5Ppu0BgBcn3X71f93b92BMi3f/wR97FRfTxJpS0byoso0VSvJnNQHGDjORcAXJB/3749lNZuAVyojNnmaymQVjVZAXBvCaCHrpTM8QD/RGYdPBJVZ0ZYvIgTYP26tVjy62IR30lK0vMLp2F97ggPfWZZ+PiXagGkcsGqmsEGOsMXfmde+PSXj0Wr+t99Zkv4zlPdOE22RGDzsR88AhjRFrZu24FVnagaDme5ODoG2Ax/7fenhN/+m0oUaJ0QM5PCVAChSWyCEwBJv/9P/8R7RA1EuWML8RMlKLojWET8lZ8ni411CmDnDA4t3Rwa6jjsmX0uWGpJ4GS+txWl37kLZwCAborFuAIFZrgn8TmN45lJtvx2osJGS9BzACJy4kFTVfAcFO+XURBLrjShnj9PcWwSAPU0DjJGiZg73Mm1quVwpn19LkCcvR2q6VWUaaUX502KPQchHlSMwTKz3cz8yQB0AuoCpwLJCRxKRrOxu8IEiA8PMgLV04n/qEaV1oYd/0Yyg8+SN3wSAuWGjTdEVf5zz28jYuZwmIrr4Xt/tCjc+yfHUOBOj4DgvDnloYIDZi/X5+jhY7H/w14Gre7lxG/0dLeHW2/dTNwMoANAai7/9s/f+z6Fwls4kA7zmS8BhNQCxnZGoMay3RRs+Rlc+2QA1gIIi0mF+aGZcbKU7PcWrpPRDHOw8gtECvDp7rnj5rywbYcKv0xU4hzkuTBFxOlILNntoeXe6IMmAJ8kCAIP5sn8noetvYf3aiSaBIiK/FN8vQ+tal4PSSrqjBSy30VXgS6QDg6Axi7pAvHgqMLM3o48HA6CfzUogovIRfewLvkhOJiJErWFA6xkmLb+BsqEJ/H+PUB1cyC+dg8tdPVgrINnNE0ApRvPmsC+fxHzjqNlwQMo/w44IlAsaJ7OgV5QuBPF+wDAhQClrgJVbzqYolKPH2QZuoB4OmPPmAGBkBirdZUI8edI/H2SGCzL0CXcLFheTHxOP8/3/n37RiNnAIokXLr5eY49+ywcb44zn03V8kuJyOljHFcAgtnJ0sh4VoF+mfegmjAbVaLdFL63QjpvBAdV+gsyeoj1VwtfJ5lnHJjOEl05gh5+vQdviSkJAT+vfz/EfXTsS4zG6/cfOEAssR8GrI4ekOj6uEqSXOsE4c9BgJPxdC30AYTmAjhYmm5MRQn3DgwqLCDOyWz13QC/ZobnF06OLoRuSUs+Vz8OHyMYJHUcO7aOSGwZQ2ZsyCBIWQfxHMZbea8EG5x7R8kc+m4AL3S2CKz6S/eD487Xyme+SkDNfcPa5YAogNS8ocGejvDjR/4lvONt7ySDn4iooUT6Lo7ESKk5RDplAJwPEYPVjhLZItTmBgiPqTMAuyfGno0yOhgcI5d55iT2qnFibdy4HiKXsaKTAlBDAsQYp2TJOYblIAP8OD1O5IeEIoCT5wGf53CvBdpXrVoRO31mUtpbw7OZAWhYXDIt/PDRH0dHw29/4H5A31Pxea0DNLfYfC7xWEZi+Z4reY924XivJcp0NR0A+M5mLtlAZN4w49z5+wKvXc868MiTPwkf+vCHw6yZZRGcGulhTkEtnRVz8rmAPAcDkG+dgDtDlNefO1vHZ8SVx88rJTLlPGrpTqMM6TRqgmhaQPl6n31QmzaEI0S1tRLbKCk0AZKkBEAvNZXIFojYkWRIHOJ4cnFsnMYZ8NSL28P/euju8LtfOB0LdCdA8NnNIxmv+nnF0sVh+7Znw4IZJaF00gTU9c+Ej/zO7/A8HQ///N2zYeHSVYD7LeEn23htSJQSoqGMUcsfn0FECvAhtoCZEAytOHBSGcc+9wJsFtbXQAQsxpk5HsW6YJpOEPs/pkMaGbvmmLLDyLFaunjU/fXtL+0Lt2xZHyYSyXTy6MGwmDidBL6fhzSCaCmo3M8DxA2Sw1SCuOHRx38SHUR2ZuhAu/XN91EuXx92HTwcFtEj80Miy44Tbfjw372VKKOJoZzC8Q46IQYAx414aYdE3kO302++/q74+EnAm+0uiKcj0pJhQUR7HiTG5jKeJFmNjaxBiVwGSffcc89RCLwyPt8xk555WVdkISDiKZyAFsFHtwvEzM5XtgNgZTCXU6DN65cBgnsdJOl0Cp5lbfUZlDiqtRycfc8snIfGruigsTvFdcF5X/GHZKWdNwdwoKoU3wg47ng37mrzfyoLNQdHxQY5XMM+/pRAFkR0bowEiIQtc0mWBIi9SrzmIOKKKoQcpexf0nTAsN/pYc1qJO4ngfVymHixKx3MbelE1YzjPlXTDTOUGU7XN4eLV8i6x4g0tXwi4GYaz/9bw9Znnwqbt2zg/fWFjTetwfn5L7iMisN8OmQGKMruY33GYxc6L7WG8c2pXLPLYVdNazgDGVVPyfj8pWXho7/7Lp67lHCMHo8Du/aHO9duClMmZYUrPaep9EgI24+1hO27T5LnvyBMp6PmxjVLQhPRYRPzikIzSv5DuGwVGPQRd3SOfeRdd98B8UbyVlMl3V0nQiK8JBwlvXHl7HOYuyGIt75cEaONUsaXhMefrw4rN08NeSV5OCjoSGD+mjmrBILW6iqdkMytPK/ucezosdvLdeUKoKd7Il1kxQDiOgd02DYgBLBwW/ejQpPxgNX3vT4vXLw8JSTjxkNQDwmCeIA5p0vRAAB4A/OSYply9r2Hjx1GDJIUVqxeHkUuTZd4PcbIo4/+U/jYp34PsgrHrM5TOk6OH8HJRk9LNTE7t9x6Rzh4eH+4466bUO+zXhamhtM47MonToOIonybdeDwkVN8jgy+np6ctXNwcS0ONRf4LJA57X10aLCe5U6cE05doMwb8iyNXql+yMo5dBTpqGrHUZpFJOKhA3vi2J0CKWdXxkVilC4DoAvm9+NyaIJo4qEIxczVGayZdtJVsP/069yb5PKMuBeza22QsVvC82SZuHtUX8M9wykIbPs0vvwHS8J3XhrG+Ux0a3tLLE2fh7J/vFFDPHex+4l54J573gC5nR/3dINDltNXhyXsaccBcrfz+RvZZzUxfycyzxQWT+VnjAt7Dxzj/SbhhL6MM3o17pMsnCFHo2M1iefIbo2UPNZa9gPTmR/dMxgBW26nE/vo73z7O/x/T4zb6ubz2MMlEZtD7JUOdNe7+joikJjXutl3dUB2ZeCA6WY9S4TQb4bcz8aBdAG3ILIKyGDjabvDnr9YGG7986roZFk4bzYuF2IE+TmL2KN2A9YrVLE/T0IoC6LBOWYxvXHuuY13vQEnvfFQ1Qh/oqOVc0Mq6729QxPYk7ewFhmj28q6dvsdd0EEXQ4nIUabcN61IpDJQFQlQTCNONv0VOJM2StPhASsZy24ggOzg31mC50fEzjrSFq4d1CcMsAeUdeU+znJgDz2Ncnci0k6gIhHvATRc5xzDDwXjp3lUUxVjOtIB3Afn9uOkShsYV7qRZRhdK+CBHs6JMqTIXCGuTcDbEyN2FKk4h7dLrB891DsH4zttGNxEUTEgCXm/LDzjKXDxM7qetfpks1exDGmE15Czn2wDj6JcXuadAgaqZoEK9zL/TzzlbVh5gOWno+LDjxFIu4P3L8bL1oLabXjpRd5dvLiHtZ5QqJk3+79iAdaEMeVURA/i72VbmXc73//vTA+azJETQfjBpEO604xxL0dOBnJ+eGD7/sEe59i9rV45Y0l/D9ygEQr8tVfKm1+7v/cgLsbvfqn/+39++lX/5t/H42t/Y///VXgj/izf/YK137uz//8VwOgrg/gGCNAXuUOjf3z2BUYuwK/1Cvw8zPo//0f9Grz58/Pv//3f/ov/xVf/fNd33v4Zb/+9b27V//u61sfX/31X+tf8dr+/Ka8RDD1Z3uoL//gAwiBzZ03PsYsdpRDbIAFUwbYBKeyBzUrO8U4pVi0nAUguie8/s7bUb0B3HF4PAUorvrMQ6kgowq2ExSXurGuZVNt0fOMmeUcKutR3UwOT+AeWLr61vC5P/ursPeZj4Qf7KZsdlp+ePjrD4XC8enhcx/a8tM3+M3vkJXM67793W/nAITi6tgh1KinyIlGRXS6Osxdsi60AURNR7X8ubcnhHf+5XE26EkAESkUGueGZSijT1JwWMMh0sJlHO9RhW6htapnY3g80OQRUzKV4r5CAKFxxLjkADBdrDjHQQM1LuTOGZRS0zh0nUJx66a7CEeH9n+zzD14mDctWGO533iA8UaysDs4vGhdb0O91sfFWLZsecwBFuwT5EtGSdVEVnUeP+MSB3cPFDMB5SzeNp5pIarm73//e+HGLZujqvcMitTBcRT18VreB7N5c1B3Ceioho39AVfzeAWH7S0xFktAyziRLO6f918CZAJq5yJAvRrU2ssosZ8IkbT1uRc4IENE8X7ttHjqT1eGB4glW7FyWThNFEAtClUzl2PpIYePRcR9jR6QGmPnx04ALmMZDnPQX7oYEgKF4pOPPxbeeM9votIrCT/84SMoEAv47CkUj58JCxcSd4MD5/SpY+DRwxAl62N0ja6DBsAKlW2aG9IABFX1Gqd2/5uKwrbdw/EwOxlAsB5rveCwoLEgpeRSHvddYMyuGgvQd+3aGZYtXRJ7bhwTqqM9LE2GjNNZUl15Ecs+BbwceHVaCJpdwAkzHweETg3jyIwGW4pdfx95+5b3GjMxCRLlzPkLsRB7z/6DqBanhLLyOfH67d53IDouSnFC2RtwEgW25cLtOF1y7Gfh+kmamU0umRB7LjhgOkZjLNJVJ4MRXYPcC59NY5I8v1x7fH9W8x2h/H91MIouh6tdIgLc13ow+gENrsVsjR62ABM5BLrwSDZ8+p2Tw58RhSWxIWDv4XL//n1xjI9nvCVC4HR1tAJQUqjKGNUh4wHZ97+XGA2Lqx2PxohZWlzGM+O1FtSs49BdihvG1zSmJsYXcDAVMOiBqBvtA2mNETyqO1VwC3ZIhKg6FKBP8WDPtYhOEQki+0x0SPHx/ZyOA10f8ddo+/BP/1u3h/dTwiQSTH7JVTJo9PrxfmLUg6p0xPyC/lcBZXtNMlAnrqDTZpjnb/uOnWHfwUPETORHIqyf10wU7FQRGZklrj8v6f3V/RPJK/5eAmm0z2X097X3cO0MLKEj6NoGeOJ1WrBgQcw+PwehNJEOhUzKdKdRfNzNv1ssnQeIexYSbzVzy0RItybm2wFe4xjAlGDs2hs3041BwSegST3Pw3nuySQA17nTy6MCvR8QaEiFu2Oc+XmiMTo4syqrL/J8z4tEdx/jNIf7WcEc2Eec18JlK3hmz/IM1FFKTccE9/7kaefF5LB4ycKwb/9eiJDVqG0rAJKn8T4KiAGp55q9GN72tjuJesOBAfDWA3h1GfWpsTUSdBKPW597nudsaXQL2W+RBkE9HpDIDG+Jwiw6Eewf0QHYyv+fBVQqIWpk3YbVxBCmh/NnIEynFYcsJo5BihSSzMwA1Gi/3BAGKZe22Hs/qvAWnIrTyucB8GWHQ4C9HXRXTSTWL4Vndt7/y957gOlZlunf1/Tee5/JZGZSJr2SEAiht1AEgaXYwIquin1118O/ZS3osipukbVhQYTQAiG998mkTab33ntv3++8JyPR1aAGxPVLODgCybwz7/s893OXszJnNOPWUL+CyuP9g30AQ2fwXistk/WrFXdTCKXAGzfvhAgJIaYGwi4i3t57b4xdefcvKHC+1sXENJF7ngOlHvoAACAASURBVED3RxBE2hBESGwUDiz1lCjmLysLMqbMblkXZF/6ziG7FuDrALEwVbhpblq/3vbjwhQ4FhcL6QJJ7Mu4rGauzoR0VvG5elRiiRupR1m/EPIjKSnWeiF2Q5hblOPvzdiXkl0sUJkiym5Od2Nt47Plrk9HytxlzIki1RgwFDoDrqJE15jXvKT9wB5y+qWez6QzS50CrS2duDJxxrV2WQXrVe7y5RYCKdIhVxi9N3dc6WePP1nI951L3EkmvR+sM4zPAJ6FPgD/o7j0VkOGqx9J65uIPfX9xGq8EWGVTORMNeuYnoVcCtnlotHYlxtDRL6cfel0CIkcFeG5Zes2ipRXu/W2X0QXc7dECfWIF0qKp3qlZkECBkDAuAgXkdrDcmtO2CbcqStxKWlOUhShxv/yFSucUyMGccQRgFwRSYuWLMaRWM5rxmw/92fcM4QIIcYX628Ya4kfJLS6AbS2CuSUa0cdCFJMK4pHBIhEDJpetE6NAGQGQs759HZYD89YqMuuJ7aFjoVmiHTdu0jmuDGU/YF8xuE+ypyJSoLutlqyoo7WjlkrDp6QmECIkQBKrcedUj11Rgrkew3Fx7nMOQN28/prbMMzv+T++ttVN15vwxBMXoDofX04KboAK5snbfuWYxSpJ5knopUDJ4+Yd/Ck3fPADURPLWA/M26vvrTRbrzqBgeCj7Gu9jFXNFLIfeJEsR0/XgTgHmu33n4ZPQ3J1lLVaW0NHVbFM6/7X1p0mHmjhw6f9fTK1AKo1rMGVAFy8lw30Q3A9bj2ijWsJa04TtlXjMfZIVTY+TXEOlKXlbaY+4zLLQ6Vfirf3yZwHIcGAqoOOGGFiOE6nsMo3DuKdPIF9G0l9/8MjswZdH0tWrzESiFg9kCEqay7mfGryMpR5uLrrwyg4DyMvQBj04f+Gea4MMZULwRIMKrv2pp6p45XoXUbYG44ztRZuDcOEou1ZM5827VtC24i5mKIomQ61eQW7e4cQMWPK7B30pLiU3Go4WiDiH3nRx+ywfoS5kY6Shij7U2DrGk4kNhf9DIfdfA6KdYfuP8uN177KdYWsYeeHoddP/FAkGKQAz6IaQbYl4cB2s6ak+NI1Q5IrVyi5n7zm6fsnnfcx1jptWG+ppvnVxFPI4pehGDq4+cozm6cPWc766Mn+1c5ThW5JLJF43Im85H2ilXEkx5l77Jg0VKubZwjQZu5Lr2KuaVf5jsfzrZfHxm3OUTb+QKub9/4AmtJBucEX4iQufbKK9tYe4rtmhtutJkIZgYg6mMTo3hPrcxfNYa+CYdGPOsQUbYQOBG4jxJwcnvSqbXvwFFLz5zNn/c5giZR7ix6irZs3+qiJRX9NG9uJntZxj7PZh3CCU/G5torrsQBfIx9ygn29alu/gpi/6c5kkefexTD3NBvRw7nQ+BLuBHG9wuEBKvDXYP7CHZtgDlBRMw4UYQNEAsDXDONsVe/kGo3f60a8RJkEQRQKC45D80lcq3yr2JhdT6SKCT/2DFI1wDmW9Y99qZg+q6/qImxl4EgYIg5LJT+rkmuWyqfWV1LcoWWQH6UIaoIYu1ZRyzYsZOniSo8Yf6skZ4icXE0qTA8KJAoryT6lhiTwYERrJdxfObTbj1Lxok/k/cyQvxmEmOSIx3xvWVuv6HeNEVApUHqZvGsdLFfe3nnbkhVet5wM1Y7N5CXXUqvVhPzbwifJ4av72ZO1H40hP+uxGlyRtHHfD85RtV16MV+yJOzXjNkoUQ22pNdStSsD/u6PuavlsZaoqMgqyifnwtxlIAreu+ew5DdLa43T7001Tj1/BD/RPMZFf0mp7LGr0ilQD67Yr0kDHHl5wg+Tn93kaW+f4frzfM4e9aM57Uiwwo4o0RyBvBifi04fdJmcBZZtWqFO1ts37bZOXg92UvPmzOP9zpJB+EVdmDfUdv40qtn95xyi0P0cC/lXu5lnrSRYAj8BEiQzyFmYK6GuPrdAKw/Fod1VmgztcNzTubf//WHCIjXI0Dcvvk8CVyvB0C83t//rzf5e39wYa+/SIC83vW9UADwwu7P6727i39/8Qr8X74Cmn80eb65JMj/5Sv0eu/9QuenC339672/t/rv/97n37f+851n83MWzzv/GPjd1zMT/Mvk959uVyiPi9aZyq7Hbs2h3o/NbiDgi8pcZfNX2o5UuWcoBlzDxjKUuJNRDiV5RIPMQ5UW7TafvI4DlZwQUsAvXroCRVWdI0YGIUwWzJ9FfNErFhw1037xzCbb9PQ7rKBjGRNTu53M20WZb5FlsFGOQw0oa3J7F10ggB6XXX0F4OKEleTtY0Mea69uR003ZyUK4D2WMXseh/cAO3zikG357hr75JNVKL+IrspIs8ToJMC7MHv6F89P5exP9hOdlcBhLlYRsxwOeh0wHgKYGImS0mOI8lpIkCxiGkY4sOizCHytAahTBro6NwS6CqWRJVvuAB22OzlkFHPgVvyCVIcncFZkZOW4w6PIkW4Ov1I9T7BRF+CsDP5oFKtSKUZx0CoGDJNyNRdAUcCQHB/tEAuNZIOriyGRg2AVEQFN3RSnEhEgS73cDYG8Zym8erByqzOgDvXqlDqe3GyAP4GL/Rxe9fOCAFS7AE6VhzyEWroHwGwWaqhgHQDJVD4EQDVBvng077MPcHLD52fZT0+h1EQF/dLzz7qsc32ORYuXulieCnoDZuLOUByFCIcQxkMn77mKCKt1l6+xl196nhLUdKe+k5tnVg4Ok20H+ExyUgwBXi0lXiwFsKqA1/s49dg4YLgIlmqiBVQg3Y7qdhWZ9epXkVL+4fdk2oYtlKSr7FqgM59dMVaKqxmFzFDsiK7BLFSJAsKk/hIRMsb3lSJaXxvMGFZUjw6r6heZJLakBTBFyt/Z5MgPq1uCa6gDWSKkRg3gfRYdOW1EnHkwaKRUbgM4COaAuvfgYaJfkhzI0AjhlIoSsQvgQsSWXCLpAIhtHHQV5yNQdIKDu1wQ+v5yrKhkV3Ev+v+p/56KQBvkPQjAF3mgXyIXdZ/Pe/o5OwFMk2CvESAirKa6MHRQ/F0CRFj97xIgX/tpo/uZAuDl8FG0gzKh1bPQ39nMvODhSIkOVN3zUa0KVBfooLi7eIqD9czo0K0uBymnpeY/eeq0+7mKLNP3FVkn8kNjWOSHAE4BjorU0nVQBIIO3wJwPZk7RIjo+R2AgNGfS1WtVg8BIXIn6XMp/kQkztSZ8zXyw7lCXByWHDRTBIg7aAJ2Ku5r6qjK3/L/ek/6b11qHTYFZCpeQgRkOCBUFsWxk4AlR3HFnDiJ4hPgOBK1v+KkfBlPQ4pdUia2CCjFe+m98v0/fU+Me1uPPsUY0l08S35MT9bTC4vus8hLXUtdR5F8IoU0J0RHhgDa+aJUbLBlALNyRxF2QawUwC0/txLSeT5dFvochw4dcM/LHJSXAphFDAlwqqZ8N437khIdhxpbsTxT71XPbQPPSSgkcDsElyeOqRnMn2OQcoP8fAYlJLgfsSyQrsS9SUV7+kwhBcUZlknW/cHDB1zx9/pbbwIczWdeyLKDB47gLCMuiaHc2dZnmze/hAPk7ah/61xha97RfCWKW072bMAhRXdQrsp70XgUATJGfEklZeUzUDd78X5iyc8/cbwQJWw2+eGdriT4MD8rEmfGUlwxiQm4BaqLUb0nWjgxZorkAX6mC4RuB1Tz44DuTeSxF+AWqKhqAyS+nR6Tccs7UULuOi7EuCQ6HuZbBNerB+BuEnDUO5D+F0qMU9KT7OiRfZYcHW5ziQOcwGlTUd1k+afLcI2scH1W23YfsB984zL72FcLibaCpAJcE3gqMGqIzxMazHMOKBoG+JaMulaEzo0rxuyLj5/GrTPbdQHIOaMoJ3WO9OG0kypbRc/qjhLZrmLuVJwfMfRbVZQWOqBp5ZL5AGzplMyWo8L2dtEhI5DenSj761gzVlyfbGf29tts1LDb92534OOlK1cCTBGFBqCj8doBCSzil5tApBRuDcZ3O6riVJyAuTzj/bzXY3mnAIwhGACwB3kmJxnvTKSGsYb4N0977+1x9p9PFdut111paBBwKDHSGT9VxBKmU2heAzAaEBIJqRXC/Njustv7eO7VzdEM+ZLOeCtEPa65OQ0Vt+bzIV4fwxwuckOEGBOjI4zVy9HBHJuapoJiBAusc5prxnn+OxnnNZD8CyDhk1nHJ4luUi/BEOuh5xDRVDiXRF6mSNDAuqvo+T7Wv8vWrnWkrghZAYctRLfEau/DexTIeZqy5KFxhBVxyQ5ok+p5GLGEyI8gFM8BkHVyfgTScSOHnlx56lTS3K45Reu7RCFhRMEN1AJO8rz4MWf10H3QChA+QRZfPw7FKFT9k530AbDGjaJCbm3toxPC10qJL8tjKzWJUSeaGJdo9kklAJMzIeob24m4iwxE5Y+YhNLypES5GImu4T0sWbwI4mcE4LMZxxh7PXQqe3edZrzVIcpYZxkA1y+8utEiEkIsYUaoXXbVEmJ/2O8w309yvaJDYhnAjAtKgccZv6foazhw8DRk0KitvW6e5UJ61tf22bHDBZYIObRo7kx6Maps35ZttjhrpSVB6Pr4sT8qOoFbiv0Tnova03V2w+ULLSKQngoItbbOAAiQejtRT9QNS94kyYJ+EIaRMRmsKQncBwhSCM4Q1gd3TdUDxb325L8zAH69EKx0QHhKSCI3yByIY80je4jKU9yi9nCKT1y7hoxCfu2gd2f5Ep5jIgQ9ictrx6mYghOtlYjOmJQMayXmUL0vmbhGKyhBbyNezI+14dJVq60Ch1t0bIRmd9Ykuhcgkvu4Ng18tvAgHEU1zVyLI7aIDqbVl8xn/9TIPmUQMq8LwQYOnP5JnqFmSA7cgRBiWu+vvGItIpE49ipNECA9jEeigti39fL3KsIeYc+nfUU/gPJla9e43i9PHMtxjIMgHA4aayoKn8U+XO6VQURBAfR3KN7Ij2inTgQ5Zaj3MxbMp/ulyTkP5UhWgbk6d2bzfMpvuv/AIZwh9expUiyJta4eN0wPLodRBAOR0aH21fck23MnPGwNc8kABfWVuMfGeV9JkBrJCel0cBQTWVfquu0SIaaTmIuLygoQEJ126v7BIV8+L6IL5obTnCNmQ7K7vTEOaz1fUcQzJian26tbt7OXjoPMysBhuI3jwwTPa7LlxEVAPuLW0DPO/clFlBJKZODuvQf5GVXutSIZJWbxx7njRYRgXKxi7PpxaJTyDGi9C6SzkOcXN0Q/HVq9LFAtrHFhkXEQMvSuQNbrnh7+9iK773tEkrGCKzqLKc+8mJticQsnJ8a7EvMA1qV+xt0YZ5sefm+FUC1gXUwi2ikcYVOAemV47scBwPtwzMTi6FN0WZ/KvSEP5G6thQTohvjqYD+4bMUq1wFSBiGsjqR4iJJozj8Dis3q67TESPxK/Cx/v3D234qIbHFOsSz2rSJkY/isnZDsXkRddRE96M0zIHdbPET1BOMpChKsEtdymfo+2Au1sk5M8Cypn0cdkDOIOp1k3xDCXgueh30PLhrW5JOcZ6ogZ/0oYRfBGEd/iGKBRax14a5UR6LiUYPZry5ZNN+iICsrSs64zpVkRAAzcATKVXjyTKU18byLvNB40+eW+1l7ZcWcaf0XOS5HrPZ72s/pTCrHX8l/LLFFnz3O802sJmuI4jNFHo+xHxORJ4ernN/KOdU8lZ1FtCddHpN6vonhiyaeq5MoxpT4FO4VIrLgWO5XL3FZJ/j8dG4xXwaxcHlB4EwgHhjqY39kUbhYEu2hdz0Ckc46xPbytwIbN5OcjwBxG9Gpfy8SIFO77PPjF+fHLtzf/n13gFwoQPjWA1R/wi28+CUXr8BbcgXeiPnnLXnjfzM/9ELnpwt9/d/Mhfgjb+Tvff596z/f+df/P/f9efx806cn771uKm7l+8+Sl64seymUOdhH4hIIgACZA8Al14A2uConbUcNmAaJkIQKjZ0/ZZcVLl4okg2mYiHkNvjNb54hiiDFqe6k0iol91i27DTUuRs37eB0m2AbXt5po6jnXvjx7VbWk2NBvsNWWZhvAWTDpnLwfe7ZV4huobDu2msthIisTg4Q2Wlxtv/gMWIYtCHvgUhJcwfWShRa/rg+/uvjKXb31/YQv8PmF4Bl7eq1dnD3Ydu9dT9kzFJrJQs/GWXQMBvcJtTSUpIKBOeIYkEcKFNR2GVwqJyN3VzZ/9pUyxouB4ecLBNsZHWQVja4lHvdqBzn5s7jffajKiznEAcAh0MgAAJCBxnZzL1xMMyaO88pw5QzLqBGwHgr6lYRJvpdQKniG2TlTgSgVJawHA+KfBI4LDKkhj4N/wjUToCGcoDo0CsAOZT7JLw3jOtfTHn5lLodsFtFktMECAByAIcT5cLPplPjqZ//BHfMHGsB9E/icNQOUSO3wv7Dedj+h23/41fZR37a74qQiwsBOzh4+3E99dkFcguEevXVV8ljX+Ss/lWAavNR7U4AHgUA8HjzvuUYEJG29dVN9u1Hv8kYqseNcQKioYlDeqPdeeftHNAZFxxUeyBZorDKh6CelSouBYfO3l17+X+ipsijrwboeej+VDL3223xkoX8vEoOgOV2PQXIp06eBFhodCRIMupdRc8ohklKUQFRIrg0dju4zop2yoSUUaeFpxwEvE/FESiTWUSJCCqps4uLS1whcz5AWRKHUBET/RzQVB6vQ5oAwSicCi0AseWoJo8BhodwrWNxC00wpkQiqd9DKsAigGnFO4UoAok7I7WqnrMugAcB0zrouV4P1KkiCQSIyO2gSCD9v+7nGADon0KAuCPXWbJDi41eq9+n/0zkgb6v/n/aBeFcX2e/9rMPJNg3ft7i/k6HUIHxGq+OACFTewKCUN05UqnqoLocFbgiqVpxNelQL8JGh2mBKwuIw5LDKh63lMbllIIfsBAQXdn4Ojy6zHwO3CKuFEMm0EpukV6ISZF4ijkbAeyUG0jESTudFNOLqAMWFdvBe9XXCBSdngCnuz+m1qkp8kfRXwJ7dZ1FoOjXNKfk5jz+zBV+8mX6Uh1ddR1EWEpZHkXfkAo8fZmz5BCqEkjB9VHZKBSTK5pWZ4EjQEQq8Xo5eT4J+fHj7R9zP++d677zumv4vz0NkMvP1bWY6gEacARYBMQsNa3MV95O1d7L+IkH3FsKCOQJofO9xx6zh97zLpd1fuLEcVeQLaD2csC1Fsa2OmgqAcmXovyP4blSiYmvSksUHwaZ1SMiShETKEdnA975i/zV5xB4CrCTyDwxyfWZZH4eBTXOJwbPA8J01Zo1dox+oCYA42DA/UWLFzoiqwrF72D/qOXOWUhMUzPk5ya7/4H1ACGq5xhHMXsCMqLQ3vOuBx0pKudPH4BQG8+p5rJSXGLHARvXXH4p4BcqYcCOo0dPQYBk0TfVhBq9jYz7LsCmZFw4odynUchcD1SyMRYh8EuxgXrgIFdGAB8VwTHMuD1zuhAAlOLhT3wYMKYP1x6dBbhA1Oci1fUkoNas+XMsNiWO3imAYMDO3PmsY570FlDCHco4jAEET8hQCXkD61ArgBV9QhBKH31XtN37yB6IA/LOmQd9+BcvgBvngfy3LxFpIin8FH8CQHbbqgn72o/oR+BZa2ps5BmIR0W72oE4KsZVdJQILRV+1+J6W7ZshXtWpC4vxTmXlhRH1CMAE86UUUD+cUgDRav0AKbp2QlO7rEduD5EcC/gvhw5foS1J9WRYFK9jzP/eDDnjTO+5ISL4T1pzL38yiaU2ckOxJsFOOoFiXl6z0Hm6ETbTkzX6iuvtkPMu6N8rTfr+j3rw+3RH56yFZAx4RAA4SidvQGe4ojSFGrUxz0tLCxxhcc333K7m/Nq63EG8HMXkM9fgbq4lJhDOTbkmhCAKVeeCG6VHUuAofnGg+gazb/FqKYVdRTCelSDayYd4rkJYFexcnptU1M9Ct9LUCzz3HNdRnCodENED3Vwfxm7NSq3h8BuFLEIkNYOmZJN7JYEDdVcB62Ryu5XufNyYt3UzyDnS2vXMOTAEEQUDlDWqkDWOD8iHLU3CSdyJwiA1Jf7LAGD1meJAzSPam6Rm0yxor7c2yGeFZE53kSM5eedZF8VTj+Xj+W8b6X1PbEdxrDBJviZ/b1j1tQ5atVEXp2u7rUyOKCkrAD6JQDiicoZQ3kfwOctqS6jawcHaU6KZWWnMD6kllfpc5OLgRkD/Bwies9jDBctQHEDPR4H9p9mrxZvH3j44/bLZ5+yy69Zw5iOggQbwo20i/dKhxVxRLfccKsFE1naQ28CC7xT+B88dBoHQ5etuCwb1fpaCM5xesF24dIIt+uvusw6mkvt5JE8O7LrlH36C19gImzB3VJmlQClQYGRdnDjAYvgetx+4yr6NzqY3/zsZGmd7SugvwKXTkUnpD/q/chYHCCQezOyuLbBHi6fX25EP66rHLNl7APSIEjjAIkD2RPtJZ7OU+px1iER4lp/HnrP/N/OuVt3DNtVV/g5AiQ0iKi9KJw8EFc+TPZyi3lDNnS3dbFf0N5K8YHjxB0epFw+ip6NGSjj6aOADAmhi4jJBAcdIgZ1wQHqd7cztka8cX8ccmPtofe8E/Ksg7FAT8ggfWiQET2d4+xPJgDwe+gBobON/bzmefWzzcIx0cs48mKMyAHYCoGp+zvO/rmLku5u9mXqKUrB8aN4qVTIvRpcabLJ1hDjuv7W9S72SOt7P26dJuKeWhCQtBCH5cU8Hc4zPMQ+cYI5XGu1YlZPIUyQc7kPolGu6FLA8U7mjmr2aGkUdvfQ+aC1bYi11Z9n+lsfyLBn8gDcU3EK8v8+9JE00h8SFYRbLhTSF3fLq1t22tIVq4mBxUVD7NrRfMqqKV/3RjiiQnd1k0hD1MN49Gb+kBN6lGhKnhB+9hCk02wiks64uNd07v3howcskUjbWbi8o7ne6cytctBUIypZxHyofqJS1ho//xDm0anYSa0fvtxUD+IfY2JYGyAEaqqa2VsM86wPQphxr3n/4/x5HwRIL/dQUUxjuG0GudaKiHz+U0n2vicQOYlYq61knUdUxHzlxfULh5SOwQ0iP4AcHRyTWJ9DnZOtGldiDOSkL8B+Ma7JKOYXXWM56Lta6ojWZF+M6EhzVgMkfhdReBWcFSQYG4S80f7RkzVimD1AOGM9lrE9E0FPHKR3a1Uh0bC41gYmbMuW3Qwef+LTLoUEnOmuaRtEaEVlMcQWzkMX64twgDk8SR2DxE6NsK9SV2EVz2E38/IwYyUbsnAuZ4FmXGIdnKNEgAQzP4cQGxeOQ6e5tcOOs2aOa8/IdiGKc18y64dcUsPcywn2ONqvaQ8OA018VIwTz4mESIEoymS9aWW+O4LgIZT1o5czneK0Rhn8coFwQd25aoT3ox4Pl1CqD+M0KeNur1b2n8ss50OHme+1V/ZkXxPtOgAb2Dd08JzI2at1qxshmPY/6mBJVdwvDklFhoUgkFMEoZ7XMBxvLRAfpcV1nGPi2L9yRmM72trWwH3xcMS5es4UiRXsG0+P0lziIm/nnkP64ICEvjtnD/e77uvp/eZrX/D7TpBz/uYviMC66AC5SICc7wDx5wJAr3sYufgFF6/A380VuEiAXOitvFAC40Jff6Hv/81+/d/7/PvWf743mAB5cf+XJ9vYQIoM+Oy70/7X+HjyhQ6n6ClFmakyaBXtSamtwnApwkMBO5T3mogKVxZ8/V07av9WNthtgOpzUdR2EmUjtU49boaM9GTbtvMASuIk+8mvXoAA8bUNECANQ5RFknU+NNjEgbjfgr3D7Vc/30A+76Td9va7yMLtoXi4DDBinm0ieqS0os1ik3Jsf16RxaD6OolCa8kli+3f3htp73j0iN137x228fnniFm4lsz2PKsornHETBbZ00Hk21disS8nUkoRV9EcZDwBK0I5MCVGUPSOhTyTEu0QNtIFp0+zwe4iImCWA/42b9+FWinUxSMpo7wOl4HirFyYEMBMnXKmybY9evyEZaEoLKHsMQU7tQ42AmdU5qdIpRwOn9UAvSrSLsNJoYNGNQCXCKZMDjPdHLqkfC0vL3UK4NPk0U8AVgZygOgkG1iKdOWPT3AfFAmgmJUYyI1WiBKpyhqxteskIQJEmdlSQOqwGc9hSgrb40cPcvAnw5fDTg5q7Rkcdl/a+IoFUlj8s09l2fWfP+4UunMApOqJrhABovLEaEBKfWZFIG3fvp1s9XQHsopkmODw3Qih8q4H7qcjJM9Wr1xuW17ZiCrM3+XuRnCofObpje4AJhICfIFDCs4WwJs0DisjKNsWoVBU5Ekj6r4uMqIDiKSYM2suh72t9qEHc+y5rf0OfJIqTD9Txd+THBRFXqh0PQeyTv0urYDyCQDvigZTWbDUeUePHnGxMu7wCuAgtdqknCSo50O4hlGoInds3wEQQdmoO5QJy/ZG6X/afV5dV+UiVypfnxgAjSHFAHQTlfHsCy/a9TevBzBBwa44NMZVA+rJSg7DcpK4YmcIEMHuA1xzOSQUFaUDjcDQqZ836dwPum8iqwQS6mdKlSywX/n408D9+SZyd3jUeOT7yenw5xAg+jmfujeWLpBm91oB2QLjFXUVBQAQGxlsh4g6U1STi85grPqrwJ3/P4DrS2pbOT4EVur963X6Or2Hg6jaIwAsQ5UXjqJasTQCCYcgTRXllg6w0y23g2KcAFzkEtAhW2CNyk71Xno4VE/HR4m89HBRU1w3vl4RDIrumT6EOsfHOfnKjpSAxFQs1dR1FAF2NlPMdaxMkT4CnKdSrKbcId7cmxDAizDmviKAgDCcIIqV64U0+8wHZv3RW/Ft3B4fvyv6t+THn7r4TpMkj/2m0/7xDlT5Z3899muUneT7q5dEYMsg42fZokX0+qTYqy+/jDsi3266/noHwg7wd/l0Z/hAYKqvoIG5dwygRs/adVddiUOCvgVIYG8YOjlcRLIIdCmuLCM/vtEW0u80yJ9FvaOAFQAAIABJREFUioTimrQzlqWM9JIzkHsSFByOe62KZ6De5pMfrjmwA/X6Cy89Z5/57Kfd81mL8++lF162D77/YdwMw/aTH//QPvih+5kHyQiHbH3+yV8CLA/hfphji1df7joRVHRbStzXbJTMhw4fYp6n+wf320133gFZW2/bduxh7pwHiNXjni+pZuOlxpWyFvWrn9co0X7BFi4ChLHlKck9kVmjqIxHAPNUwVAMEP/Ci9vt45/4GI4dTyssoYyYzyJgLgAAt4ZrlTwjzTkFPXwBrAGS+umyEAESwBolV1RIWDRRikR3UaDb0UOUDaB4UXm1ffQdUXb/p/Y50CoQMmiM2CH9UM1T3kRzaJ2RklxAu5Tt77853L75ywZHrsq9INJJjj91zvQxZ9XVEHsI6KYeI0WEhQHAisxtR82vfPt5RIt4IOkP5L6o80pEgQ/3Kzyp142a4dZ4F7FyiG4Gjfe582ZBWi522eoePN8DAFfDjBWRJifpfopmHRIxc/jIURfhJzJca9NCisfLyaXPmb2AnP+DlgnJv/PAAUYjYC3v56MfmgKZdx4YBRhkfcyhpBeS25s1StF/zcyZ/SjJj+cXAGTOdZE76rhShFQcxGch67dIg6U4m5Q/zwPqPncgz7yIapFD+hVOVr8IkJOsyxJXRLLWFhKHpmg/RT7qmmYBVNfXo4ZfssD6mhtc+a+6pjpwb7bVNUMEsFYJXWMukOo4g/VPqnnFxGgOOU6Z8uJFdCzQ+aU5QTGKfTjc6ohuqaIDohO1v9Y9ReFEqLcK5X4dY0ZuTDkzpW4XqavnTZ0ALrpQJdHc/2AyRQeIsFGcXicAdTeEysEDefQErLOkmxOs9+kTFmx8/k4iZQDRO4lUqoP8yKsasPxSSCCG0/W3LKFzKs32EskVFBnD/ieJKLhya+e5Wn35MoDaAEBAD0thH9MEAbD60ksdgRkOYdPM13WxLztw4ATjOB4nx0n74Ic/ZvH03PjgwhynpGOQvpkWwMDn2T8pivLGa28kZuhqnGDdOD8BtI8cp2urCvfFpC1eiWOJKKsxCIy9CE1aEHHcevN1dGlVEonVZN/80gb73rc/aSFxfjhd6q2inV4uTzqhTjbbpl/uQhjxLhttBKT0JZKIfrD8Egqgiacro/m9tAHHMVE7C5YttoQ0nE1hU8y0CPUIddSxhhScjZbMnj2LOSDcXtj40m+J99tvS50akzvp3FLsIQu63EelpcX27nfMQsgTa3t2bLJ1l62yEPZH3ZBgYVFxVgKgrs43rWsHcNK1tLXgFruRgmX64tjPeXEvoyJDAX5xADEvaMXxgagY7JVKf8z27TrA+PWwm2+6AaLuFPOlohdxJqn7gv6VgX6VezMWmGsmGMtac5vpLZgP6SyiTk5YEYMSz+h+9/O1XQOIIgB5B/gMulfZ7HNEgoSgyG9B3S7Hn0jiJTw/m9krxRBzKJMjWzK+1xhClaWQva10wEzgW5EgArclQoRChB4ineWnDONaxyJuGRoes+fZC2ZkZjtyXARFN/PVMPuzxz8+x146hRBisMuWzs2CpGu3Xlwrvvys9KR0xrkPQPcJXpsDQTZoZ4hGbEfc4s24r2UMRtM/NcSao2Va0ZVy7SQiMKmpb3FzagPuMjhO4kVTeL8t9Jb54/ZrRPQy33Wopalngv3dURzBPZC6kbFEZG3bRQQlTj2I8V7N8axFeu74DdfiJHs99iA4AdpwIRYWd0KcEOeGkMMbEsQnyMfFaqok3osYRsUzebLPT6f36MkPRdmHfzLIPrSVuKpmBC+4iTnLaK8jR1g0gp1gnDgREG8ezPMRzB81ECB17F19WF/VQ9PY3MY4DXBrplxpq5l7Na+k4BA5XVDkor5mzZ3POC7BUTaKkAqiEhGRxreKyzPothqFPPdl/RjFMRZH7Fo/e6QextouiDb1l1xJ34ziN4NYbyroKByjayuXTqcA/ozKGNYbNtqMoV3EXikiTGvcVqLh6jin5S5ZgliHDiI+h2JxGdDmL5IWd8Yg13eY73+Gvq+CInoh6ZiJx9HTAWEZyGeSKMQXF4v2RfoZPZxrGiC11XOoODeJmRRHK5dUE+SIXKM+fnKUQFSwbg+y1/WHBByBCFFXpBxyrshcBes8Y871zCNf+vhSm/ORYxD6kO3eY87BHsDrSnHPl7Em+RKnpSJ6H14r4Yfcg5q/I3FfdnDfgpiXRYK0MEeHspYH4oiqr+0gsvUU74+zBGO3BVdtf38n8zpkE6RbE3GEzfUdnI/8mTeTLTZihl139du4x3S+QaW89usPWRqm/+z3o1Z+1wlyMQLrT90Rn/t1FwmQ8121tx6g+kvu6cXXXLwCf40rcJEAudCrfKEExoW+/kLf/5v9+r/3+fet/3xvMAHy8sGvTnZyuFdXhzoxpExXDrjAF0UgPHh7tOWXkdGN2l5OBH+AWdmqJzjcB6F05FzhMl5Fhgxh3VdXiKKWylG9S0HXAiiRA3gshZlAXxEgxWQl942G2K82bHIW/5/84EZr7M8hioBSRA7f/gATnsj/du04hAK3z1ZRgN5NJMkpnAhzFxFrkZJpn/j0l1HHhdicBavsdEmlDQICbfzOcvvA45UcfEZtHQWvKtMeHxqn1yPWfv2LZ12s0E133sgBbMSKiktdcWAGER9ScvkAJkVD5sSTNTyDXoo4SBJpfQ4fOuQURoux9PdzMDyBTb8LwDtbxY8A5iI1BHArIsCbQ1QcqlSp+0SAtAMuzZm3ACUfETJ8JgG5/URHScmuCIcYDvIq8Vax84DcAlKmA/Yoz1d55yJA9qNoXLliOYAOecUAN74AblI/yyEiEHmIA4sUaVKjxtNpMQKAI6V9YWHRVOQQTg0BxYqX0aFa5ejKuI3lAL+YsvBiiJUa1HRve9ud9Fy0EOl0xDY/eqnd9fVyDuh0VhA1MMqhfCauGREZKuyMItJCcV6nAaEEiNx5552AVoO2c/s2B7isI6Jh3twcAKcmO0F/xF133I4CrJni+FIXQyBXh3KKOzlYzs3N4f32OdfIIHFqiutQ+fyxYziBONgodicYwLkQZ8373p1lT25o5mAY4EpqBZj1opQU4eEL6FdWWuLIIvU3pKBQE4BbQBfC1QC+eq8qDvYGjOzBWSNgS4czuX8EsIXi0FAUWSHxOIrgUiREoYucSbLde/bZDWRayw0ygsJaWfGHiLiI4RoIOFOM2Z13321bd+5yvSDCXBVZ0E80S6N6L4haCeD7K1JGMUmtHDwVayTSQw4LxUmNyKkioBOwQeNEpIFIEFcAzp9L3YbW0I2P8/36bS+GIp/+AAEi94N+7rTjQ9/LOSnOOkL0+6cpQ5cLRKDRVMk5x2GpVDnwJ6CGP07Hi55l/VLMlWKa9PfH8vOdg0LvXQpcfU0y4EYfoKyK2Q+JIIEsU6yPIg1U1qnoNEXdTAAgqJS4l2dJH9EHYlTXRe9XcVhT7hjGCCC8CJlp94rGtq6IYq2k+J2K+Jw+eJ61cpy9YK6bw7m4wKcAZqfCDKauk8aD/tVnFQg6HYel6y6SRJnUAparOHCLBP74O6bAtWlnxx+6J9NExvm+5nz3Uq8/97X6/+89RWY2YO4E1yCR+cONcwDoAtT4esak9hZ4IJJQ3TcqDk1hPuliPvcHQBhlHl1HmfgoYHQIgI+3Ome4hj3k4CuloZu5oYHnNsIVh3pbAs+ESFs5X/S8xtCJIQLAPCgLpg/gTFElDj9/W6ASVSL1TpzMtxtuvM7FAeURo5RHnvx9/3A/ZeEp9oWPPWz/7yufm4rfI46opaXDdkBoJCWn2e1vu8tFochpdYznTNnv4vFOEZOiCJr3vvchAOh6FN+1AOp0XwCYKQJJThI9/4q6SE+L53kmlQmSQkCzD+SwMr/lHgJVsiGI4xHUvTXE2+wiGufm9bfyzFOgTSlrM0rpQtS6keTeB/BMBjCPtDNPpKMuTwZQOUP3Uz/q0YxM1PWMk/wTBSi46SIg9iUBUK+Ofowj+ScBLCfs+19YaI98t4LuEBTPOCQVnaK5epL3oxguEbAiwfWMfOGBNPvW063MY8QhCcTieVDBcDREbW0VOfncUzlGNK8J+G0EoFN8zSixTtHM4aFc5wl+xjBz5ywiP1RSnp5Dj1JzFHMyBAJAUQlrcTHrXTOuiA//4wetG4IrTLFtEB9jgHnKsq9XpxIOH7nSFCeneJl6wG+RuQKbcnFzjXCtpdhVlE0z4HwlzosRnp3DeXm2ZNkytxY9+G56Vfh1+pSXxUEO6L2N8udxRIKpP6qWaz8ASLkQN4oA9lTArETIIq0jmZDK4+wrRHz0MXc0Q3qEyLXIetPCeqi1Nof4MymFFTMzCpCqsaP9i+bhBMaB1k4REFWMmWWXrCDypskRIMqF7+d7dhOFNsp1ieE+K2tea14CEYYabFJly+1WiltNRIyK0lfgTlHnilw31ZTdn0JIEUOEymyi5crZE43iiMidnwtpMOTGvHNl8nxqbZLrZ2qdJlqTucbPg3gsSINhuhv8UMz3dQxQLr+Dvw+zm25ab/6L6Gp4odD8h9rI5Gqid6PdWno9rbzd03YWdtvx0j6cPmbvefB+24kbZ4J28Ur2D9fRGVNQVmht3a0Ql7ncH1/mKF/GEmAp1ywXhbe6tAJ5nnUtylGCV1TUAhDSuwGZ8cFHPukcC3LDyEkhZ44IqWI+v4rlFX15FyIUP/YtQ6y3+/YdYh/QSrRelM2cFQvwnMLYJtYKt4gK52fPmslYHqM3rNiefOIZW5A73+647zbGbrk1DxLrRmF4yEi4fe//fdO+8ZX381lbbJK9UgdRYPlE5Ax6sib4h9vmvaespdvP5i9baqHx7ItmREOCcD0VX+n2UKwHrB0iE+WK6GGdqcGxq+6Ga66OQjTR4ca0+pPUZyXFvUiFVxBlfOmLN+CgS4SUaWbNP0aM3FKEEGOQID2QjykQn4DhODv7eK4UYpgJqab4zDYB2nJYUqAeSMwe/kN+Z19BlOAQJGg7c2IV1zaEZ0RigG7iBAMB8fv6u6wRx473OG5TWA0fAPEQCE0RIFpzCwsLLIfnV1FKacQFaT1tIdZngK6CTtwonSLt9J7YiybxWaOIUYrDhZKDa0QESC3Rhop+kztG84PWQbm+4nEieANSK0pSLrMR1r1unnt13ygOshTxjS/jXmSCxAFxEA8hOB03vrLZEYOKKZJzchAiVG7af3t4pu2uRCjl9ukQv5BXXgDuKYhMkokoHINsDgwgaqgL5wQulE7Gi3pJjubn8TnY36261LrZl8XhWqtgfovgGjHJuL1tF8Sih3cQBd3tzLvZjL8SwPY2mzGTHrFgP5vHc7YUYlt7q+0797jOtW6uzTE6/rxxuwWFRDDNI/bheXPPHXvKQADvEK7/KO+xGQKkqByxV2sPn7eLZxBBEbFqUfQs+bM/62Dfrp6jYYiI1ORU+8VHk+yLz7Nv7+1kLqp1e4w2vka/q/Rd5JdisDJwIMptoXJzOcYlwpBLIJaYqBbK3hsYc1m4iVUOHwsor+dJ8WI/++VTfL4BSMt1/N5np+mvCeXat9FlE0G/U1x8DGsa/TrM15oXPYiNJZSOsxZRYsM4MOlCLGE9vHTtOp7dZu4b+/XedkQ6uBYgZccgi1IgiDwQOtRBtOzZf9gmEBQlQz4fOX6Sa+ZvN99+m9vTtkAUz2b89bHGB7LnGVHhOY7tboQL9U3tnGGIx8IVl5ydiquliPWGwnjmZkzz7hokQzyHcQ0VdRvOvlr9TTqHdLLP1X5WJepaP1pw0QWy/1ff3QjrThCRqCPsQUSGyEkr4YxeK7JN+8Lq/1ptsz5yxM2/sYz5aIQO6mNrY06uQmAhV2gEJLDc1g3EyvUxtjNZs9MgA+VGFWmi7hiRTiM4ASNEUENwldE7VFpay3pGjxrEX1OT4nJDEVClu+iwPuajfhGavfS2eXCGGg+2737nf6ylQeS8nqdzfv2W55jem//+Hv0cQkSOl7O/LhIgfwkcdZEAOd9Ve+sBqr/knl58zcUr8Ne4AhcJkAu9yhdKYFzo6y/0/b/Zr/97n3/f+s/3BhMgT235zKQUOCIoBD4p2kaxEyOQBQGoh/Ex2/vvSbYXd2L95s91EJITJBHVZjBZ1QPE4UjxGcu/8ajqW1GyJUjBBnCrUmTFQ7kIGoFsABAOFAiPozjVz17ZftA279ptL2940M5URVhMOJ0ARDcEoqYb7plAQdyGAnLYcijprm2ttx17d9n+43moiD9KIV89f0cZ8SGih1DtxQCY/eCj8fb1V1T+V0gcV6DNRck/wqF0VuYs+/Y3HkMhRMcGDpI+bPttHEwE1GahYI8DbApGKRaHmq6h7IzlpBLvRda7H5+3FPBIh8ecOXM5/PTZjv1HrBVnQioFjQKkBU4LjPXnEDnJZ1SW+LKVqxyY1gXIKJu+SJEyyrJTcA8oPkV5/lXkMScAlkth6wfxJDu4DgECx1PpqlDEloDjJropFuCKUC75Loo1YxIzAKeIZQFIFqgmkFmWcLlAVBQs8Fb38QwAkT6fCrhFfogM6eJrAzkYhqP0qkcJugCV9TiHpFTehz7jnr18f5SPu/ftt8Jf3mkP/kcrB3qiEHBnLF4w1/bt2elcF8rBVj62QHzFUN1xx9uc/V1kxEHKYxdCrEQxHvxRLS/CTj7Cz5Dr5Klf/prs5HSUqWkAZCpuVL9Bu915x22oj4+hGgt20V6KHBIQ3oci3I/4sCIU25EcUsJRxV1LfMWPfoNzhvumayNgXWC1XCD6+SoNrqC8XvLHMBX78n7l1hE4nIKCrbkR1wYguhACFaBLCR3AdRIBouJukS4iHXR4czFfm7fa5Zdfwf2IggjZ7Vw/GRyw2jmA9XOvBabL+ROHclK53gIOgzmgTmLPD4S4UVdIZla2u7fqAdHjq/sgolGdMiJAFN8kEGeYe5wGWVJOXNwof6+/cwXmjsDy4eeh0oc4OB8FMh2dpIlq2ilxrgPk9QgQkR56raKwvvmLVkeCCKh1/R5EG8jtJYV2OXFvAgvVWSCXh34p5qsIRa7ATIEwIvqmor66HJAmx8LMjHRUz8RyAGiKgBBpJ6WgwBW5MnoB7AREqlhWQMQQ5IfmD41hETVDPJMa4yKLXiN75OwQCTLVBeIyFP4ACSK6Q/dKJNLUQnz2Srr4r6lOGYGVGjO6jp8ick2/HnsKAMKVrps9cvbP/hRSQ4TFN3/RbJ/8h7g/2wXyxxbqaVLlX/+7BDfcUhfR08Z8MhdA9gBkaZp6bgCaZpLTXQhoL+VoEM+8nDKRPJPZM5IpQ423MsCYRMqBPblePvxdGwXoys5XJnsBfyeAISs7i+c4ElcXpAvjuR/iIi6O+QOgYpwsjC7U6ywbqPGLAQhziMHKB/SJhoSZy/wUCpDQbrt27SIHfxXusXD798e+bZ/7/CMUuHfyvoIA5lFw4prYtn23ffFLX0WF7OlUneM8z4MQqrMp+92H22gUEH3t2sstj+8/A8dcK3N3Oa/rpujXm/eVzWf1IFoqlmLiWfR1TNK06+vF5+L7TADwezE4xgBIugBfoll76gRkQ4gmQB4lc72mSegSnrtgHHMq5dVcXgFopIgljRv1AAmsv+rGq23vvj3EZhVBbPgBEs6hj2q3BUcQBwlZ2w2A893PzrdHvl/linZHWO/QnrshqVJsT8AeOc3koNIY+8q70u2rvyLShGdDwgORHVEQ8n6ocOsACB0ZAvEo0EeqbYapm/MHiI+ZPSsLMB/1Nt9X0URzUcEnJLZb3gF6rCBLvPkMUtoeINdfEXazUY2nEus1jlBBhLWcbyKAFfun3iNlzvczX4lM0P1XAXLajEyWBiLz1FEEgFUtxyPPogiEHubneazNUog7oI81QO5FldHee3+WPf3rUsZltlPUDgEWTvLZd2/d6e7ZmsvW2IbnNqB6z3WAleIeRfJoHg+CGO2FIDqCY0wRLiuX03HD3FCNiySYmBt1FmjuLYO4jwHgUxGvgM/VfE+tm4ePHmKMQAxcd7WLOBwDOOxl7HrI9UK2v8az5ie5xnr5DIp1lOtFex+5YNQ3JHJc70exnro32rsEQFocPHYG8DoE90m266WRw8cfYYAAPinUW3mO/EQ0MpfLnSklutZhwV6B7DHkUJLKeoQYGC+vYPv0P33DHnjHu23BHSnWsYNYpD6KnTtxgg7T4yBnbq+3lbR52KbjrVZSM2T3vm0hjtw5tuGFTZB0EXQX9Np8oj092YvJAZKcnsB+I8rl2cfhytXP1XVPT0mzNiLC/JjEwtkXHdzwLKIOuj6Yb+US7esdtOdxa/3DP7yTGKmD9uOfPmN333Or65TYs283KvN1dOHM4NkapgOuiGebbra4KNTjAU7NP64II1TmIokjIljTRvshTLtsw9Ovcr997IEH7sIlRRRTCEp79OVefV72/E9/ZDevzbUISqqtnnjKvlHbeyDf4lIzLZxncNOuPNt/FMIzKsYSMyNs3rLZOFTG6UVA7c06LNGAwO5KRbexjohUFMgvZ+Xb78yk9HqUNV4RmMMownEWMUa27NjtyOAPvG8R5FAyIheIXcZKPWMriLU/Rj0Q9MMNQtDq2YlnX9kFeKqIUa07Pl6QWQLCm+sAoolyhNTyUw8V84te094iByNOaZGEOF1jAYZjWDdbcf3IHRONc26EdS2IMeeJC0jgr9Z9uQOiAb3Vq6eoJK3BfewNewZHILb6iV7rI56QfTQAdjrzshT10TH0WAz2us6ZLCJoQxEhHTly2K688koLhQgZ5/Xbtu6ga22V62uob2gkprCZIu8ISK5GnAe5tn33HsbMDDtRUMj85cPPHGGOzcG5XOH2NBofinmVgOPR92faJ79XZiuXLmKvH2z5hxF8RBBJxj1dwFzUyToUBikcSZRgH/tuFbDvRyii84XItUCepzl03HnouWG+kvtDooRwrnd9Yxt7J3pWAsMhQfxd7FIthHcPvRdvv/sO1ph8W3/LTZbc3+EESXkQ0ImpM+xUUZlzjwTzMxUdJXIknH1wJHOoXAjad47z/Dc21FoVhfK9CK9aOiFnBjoh0ilKD8M5CFkQyfNfA6BezPcLILpqNu6yf39niH3peSJoid1URKvm60EEVdqrp0K2NvE9M4hdTUUApolZ+yLtX5IgT0YhHbqZW06rO6O6jhjHtc5RWkCko/ZJQ3yPAb7GH9KmEfJdRedygUzyNdr3R7BWJ0AwBgV4MT6b3dqdyV53gjOFYivPsHbKtTiCG+GG9bfQ39UM0TQEAUC8Lq5qb+YeObZWLsDth4ujEgdHMetZDQu2N897G89KFOu/itP7IOmGcJcEQy7NhHCZEKmI00Ukad8An3eCnht+Tqq6dujI6MIB4sv7lPtliM87wn4jinUqARJMcVsTENPtfH+lCgzzORUBrIhg/f+kCHT2xYM8k3LtiXjS7yNc2xC+h+ZgJ+ziWlb/YJXNfSTP7e9D+LosOqJS6eqox9WtUnYvOa0hP9QjMh3dpvVIAg1PSHDtKUNYg4shc7vluuGeRfBsqd+lpKQaQh3Cma4cRfpOMo9nQ370MUeNOAfipDUQ2zkySOl70iwbHfSyh9/3WcikUJ7/qcjo136d6/SQs/BcIuTc3bq+7rUS84sEyF8CR10kQM531d56gOovuacXX3PxCvw1rsBFAuRCr/KFEhgX+voLff9v9uv/3ufft/7zvcEEyE9e+MdJ9RQo51c9BFLg6PDuod4ANp4qA33/XYn2wk4yzAFCe9igKrriEpSR4xzkO7EOJ8REWrSyiVF1taIkSkF93Enmt6KwtJkXWK3ugUCUPZV0RcQmYIOfDLdnX9phH/rITLv33U/aZz/zXstKj3YEiAdOi6EeNqANxE30AuxQMn6s6CQKewpcURkno7jNnrXYfvqLDcRZUeaL+uu5R5fbIz/uJgZBXQ3Y6DkYjgHqrFi8jO+bZf/9+A/ZhPda0swkG2WzqxI+HUTiUKAlUfybRMFwHAe5EUqe1QMSjHqshzgpxT1JRRtGfFNtY6s1U8reyUFXQKOAXR22FacRC6goJV0JxIfKK6Ni4kle4cKqaBAgQHFX6cQgCazLRymvDHIpa1WgrSgXRSbJISDgVod6qQelJotwhznywVEGHyZD18OHSCAp+1Bqqj+igUOi4rDk1piKAyJWivd2uqDAAWaKTxKgHET8l9RY/k5xPwQQyEGaw30KRNYJ3BaKS1BUmUC8X/3THHvbV0v4XhMQGLnk4dZDeEW5Pg/1vyhjvZXfBXZrTMwA1NZ7mI/SVH0hBSdP4MjwsHvvuhMV6GncILMUxU5Exl5A9BQX99IPCOfDQVhFnldftQ5AGwUiIJfIiAauTQHvfw4RYl28pxQOlAWoVoMgJG6+Lsw+//XddikqdoFUAuFdeTZAbwP3SmCayswViZXBdRDA3s8YFHodjDx8HCVgLMpkPwgF5er36prw38HqpQBs81dUGA4JZRtLIVwPUCB1exP3SOCfIglCAdmOEBEjoHYGAKEs9L2QJuqD2KnSVcZCrMuAxgXBIViHfJWd9jJWppSUqEa5biJAtCB0cFhUTJlINAF4IkDk1NF/KytZ6ItANBEgAiJfjwDRJDU9Ubmyb1ECZ/9MIL5zTYgAOlsYLqW//n46Lkt//vl3Jdu3n+pwoI/eaxvPsjpWYrh2PVwzPce6pgkAPPolxWoG46CQwmP1wQhw1b96PgT2io9QVIi6gkQwNCpvmusfxryhiDKNbyngRQ66aCsAG12TUQ6rQo/1Z/oZI0iY9f6mCRCRQxrnegb12UQcTbV36LffVdsJyNY850gr7t30r2k3jAAO9Q+MMf994t7kP9jb8acQH+cushfqAvljC7a+749e5OCP62m2ugsgnXTg1+fSHC4wtgc3gDLsFS8m8igcgCw3ZwZdS15E4B212ZBXoyg5g9VJwz0SCJ1MnM4ZnusmIuQW0C0it0sX89IIwJjcI+lsRAesAAAgAElEQVSpESjLATG9QiAR6H6avcTyKSYPJ67swCGKuwFSrr/+auYg1MAATy9vfJF5DwUvpGwL5PiKZQscEJZ/5BjdC0mu+LYQMEcxICtXrbFfPPVrl03fj2ozhsiRKjK8FUGkcfLMc88RvTTbxYng78C5VmtlxHPMxo2XlBDN7+kAHLjpetscAaL+qgnFaHCrBwGOGog/SmHt6ekWuNnp3DHKdZdzRYpyxbwI/B9j3vYAVFfMl8pWWwGoVFC9AHdaIPFafax7moP3UfI+F4Bpw4uv2KzcBcQjNdEFUmM//8bl9vHHqwDKfVFP85zJ+eFGnnTBHsw3vu551n3613em2D/9pN5F8WlOCubaivwYxJEzwjXIRXWrEtcI3mcMQLCA5hO4CwW2KSpH3UUC+RXpt2qFLxFTgF2Q0lK+ywVUQsRNCUrqeQCPl166yloriIwESGrnzyRoCGdOHQck9gIU7Weu03Sh50OZ9A2KrAGY62U903Xxg0i76dZbbPPWLS7KbgiSeMH8hcz9Ifbixk1uDbvk0jWAqrvstjsS7Gv/ug01exIOwdtwZJTiaomwzS+9QjH3lKJexKkECCJEawG1oiD1Q1lHRMiNMx7zDh92TpBLIEDCmCu7mdPLy2udo0WChD7elyKNBphTvSAtUpjvYymw37VnF9FaPrZw4TyXB++HUr8boYacfoHc11MnTro1UT9f84rmGbnYSnB+1HL/fLkPYcR/LcBNJReKnp1y+kkUsVMJUN+Nsl0kYDLKb93jbu6V7nOsi6BsdnOZyA+RquoAcS4yxRoSp+ZPTw2ME10kPS4K6bF//6F96ekv2OBxxgp7Fu/+FhtqLLPQSfo/IDca2RIUNOBuPVpv9a1j9rV/vg9xSadVUFRdDAnoDSAehuNh6aoVVttUgyMjAxAV0J9y5wycArqZ3QDGEhL0sg9RYXU2+fgqx/HHITLKM+rDtSijA+fo4ZO8ZjZOylqA8k678657rLmjxbbs3AronmZXXbOOscYAUV4/oKrmGpZLR/Bpf6fPqdgvlXIP8Fn07Gzbsp/rkghhlMVUJoKZ+Bjm2T56NioKjxlcjWUwVm0o1E4dLeb1XjaD+LRx+uAauUa79uNeqmqiJ2ahZedmQwIV2fJVy5ybV0p82T3lDNMcpzXAj2dr3boIO3RwyEUrCotMJ4oohUim00QC7kIF//DDS4nDlHOD9YjvCSNr9TghKiFfly5c5ohVX9wWisBSzJkIkFjIpHbIwahIdYcZTiai+Yig8sJ5PMl6pm6hcfYM4zg2ipiTfNinncF1FQxJNQMBhDfPu/Zxk4xr7dtCEXQMQISI5OjnfU5CCGDFAkSOcs+zP+NGDqd6HCdN7XSF0U0xKpcJy2EK/XGV9G4E4Wzw8fUkPm0119qXqK/trLe9EAXr3TqqCELtMeYQQ1vI/qkRAkb7EWVDJRPxFMrf9UIYFMoBRyyaOkeGuI8JuKgkzNGeUnsTjW+5CD9/d5x9BmebL9c8JysZt2+ZLZ6facm4AhOiQqwO4Uk8c5R6l/z4/Hg2IepeZjz6WBLCDj1vsTzjug4FkPOx7M2q2BdnzMwGwGbMtUI04NDz9A7AZVDBvNPLcx9sd7z9NsibalwU9AwOtLleknLcCbomZVWNvPduCIRER4D0MB9q7ZNDRkSS3DndRDOWl5YSbci5wCuKHsABHothCG16LIh9U3RdGM6LCiJxDx/KYw1MtZe+vNQ+/F844CC42FWwDvq7PXTe0dOOTNL5p6KctZdxrb2t9rNtkEuaz/T3IunlaOxg/+oHoaJoLs0jijlTf8luSMbF9KQEhEXZy5DC4USWyZGjeC3kGJBIImFm4LCnX6MLt6NixphFls1biru+CmLpmDVyzxYsvwRX/EK6uTy4Z73shdQ1xf6O9WGYnz0zMc3qSukiZK3shsAuYp8QBHktQYk/c6Yfe/B4zm9pyawlkOqRPLvDbjwaUV5EuPLsdXDmGcG5pAgsPwivYFwzIXLvshdTn9EY6xQTCX9GlCtz9xjzu6K82pm/etk3jEF6jEqEoOgz9mTq6BliXRbxoXl7THFXzJXe7L0kkKt5fJXb9sz6+CFiV8OccEDiqMWsYTGIZcpwt9fq/ERBu8byKQjZVp7NZEjeLMg7iWEkMqomPlLnEpGFIp807uQIGeW56+6Scx4y0wOHI/NfCKXtuscjOJt0dulgvdN1HqavJzmB+WiEDh1imz/47s9BgAT+Xvf5uT0feuciQVwo8tl/z/6Z25eKAJnan14kQP7Y7vZ8f36RADnf1XnrAaq/5J5efM3FK/DXuAIXCZALvcoXSmBc6Osv9P2/2a//e59/3/rP9wYTID9+7sOTim9SoZwU1AIZpcJRlI2ASkVyvP/t8fabLShEAUAEjihn9ap1l1sth7AuDvzzUH+x53Ylc7MANrRZj1ERMgWVR8hxF0i6nBgnRVtIjdhKCeGoR5T98Ge/sS9/fa198Sv77X0P3YF6DJgIBZMfFmVvzzA7Sb9HIXFZC1deYseLC6ygpNC8UC0pPiUyJtkWLFlt//6DJ2zLf11n93+tBPWYH4pQQGMUW82NdWzqk+36K6+xVoryvvX1Ry0XtWlgJIdagDEdbl20DXvRNIgbuT6iAympRbkYg6LOh4iDBkAZ5eAqOiEYgK+ZQ3trz5ADH6SwlSpeh1kpUgWKC8DWAbMP1XoE2eRNUrERI7J0xUrXFyGwVtEYUi4qd1kKvCpiRKr5V6padZQILHekBaCzBlsG4GE7lnjFj6mccoCIAV/yhZMBo7WxL+VgFw0AEsZBQd9TalYBiCdOnXLguYBMKfGl2B3QwYYZQKDQCIf+2dyrfEDLmRyofQFIojmE5VFs/MwXF9h1/0ScEWrkdZevIfLoCIck1KZcU6m8+jhESWX4ox/9CHXhJUQ+0GGiUniAxCsuu5T7PAiYUMoBotBuvO4aF+uwmjiSPg6E1RzE2olFEzCkMt4jRw7ZqlWXQEa0OcBiBl0hRwC+REQI2A4DoItC5VVOjMWkegb4jA/enW7/9gROHVS4AhUVKXCKKK9VK1e6GCxFX60B7FM5t3o+5FgqPFNASftsy8pMBcAAsOEeCPTV6wW4icUYBQyog3RahFp0HOWaYmNyFyyC1CM2Y9OrNp++hSGppjmMNQCMCTSTS0RAv8irrXSiRHGdVWyqKJ0xDjo+qEoriZdRDrds/y5CDsJBrwvg2RKJ1kI2vVw7SThxRCwpmk33VNdUThvd1xDACJV9S5l+PgJEhIWe4T9EgOjP5QA5HwEiEEtjWr8+945E+9efNblIgkY+r+5NOnFAe/fudj0EWZkzHUk2zkFWXyPyQJnNJ1BRixTTz9Nn0MFfY8aVLHMITSPDXBFYIqkUdSDA0CmuAUhEtIgwESurQzq0rOsDkVrbmTZQW4sA0b/TZI7YFc1d4xBoAuKmTpdne1DkPjvHDSJO0h1LRfCe/XMBadOxWjoo6+8+eW/SG+baeLMW3T9UqP7Yr+hu4R+NMeVpt/FMaiyJiPIFzIsi4k/RhaWoIlcuXUIsUKdz7iVBhOo5OMW8oTEoB1QOBKQcZFJsNhC10w05fOUVi5yidmISR9dTLxLdQz8TYEI8UXE1uNp+/NP/sdtuu8mWLV1gmza95IqkVei9ktg4gfRqS5Lb4Gc/f8rlxGfOygVo73Bg7qo1lxMJtBHyOJoxQTQdtzAcojYTB4Hi8Z5/6UXAnkUO9A5FjV9TWWcVAGWrWVuSiQuJgZwYH+nBPYYiGOWs3Ere3GMR+6OKX6pWCTHAHq+N5etDcfmBtAOm1DA3QlRyo5p5FlNSGOfpM3leR4gRy4NQqGPsZ9k8fvaevIOUxs7hNQ0u3z0d8A4sGPDNB3D1IAXylfbCf9xiH/9+BfOVCl4B8wFDNK9rzpMFbIj5Xe4u/f4tiMaP/zduERTtihgcAvQLAJRSp4fW0llZGbb5lZedy2MusXxdRJGI4NNzKKebiEQRiLfeEGNPb6hGfUuEJZ/XgT38PHVY6Wu1Xo3yvbOTY4kFA/RmbCjmxJd5Rc9PG4RHOCBgOWBoZmYWsTInHcHgQcSI1iaNgaWXrKRrogKSvwQVbo3dd/c9Fgh4vXPDC6xpZtlzUPPjyOjl+X1ly6v23odm2z9/+WXik25jPE5YCWS4Ojxm0P8iYUE0MWux3OtgRZ+whsqFJJKkG/FEINejgbm4lj2E4lVSEAqImPag9PfJJ38OeAmIz55F7o8xyClFdPkiHOgGiCyjN0ZjZqoOaBwyLskB8+MQm97MyRVlFBOjkNe8regxudkyWQOLIG9FHB3FuXrt1dcwZ/VC0sVYHv0pmhO96akIDIvBgZDqnidFRUlUIdIljU4rEQLduJsU5adZRoSkSF3Nf44AwVHry3XgATAv/q4g/5Tl3o27pTwQYoK1CPDPEwFITy0xkZMDOBT6rKFtxE5WdtvGg3RqoE/4/rc+RExTI5E5/cRsnrI64oKWsQbnLl5g9S31kAMQkieP8r4j3bUdYv8i92d+3nGcrtH0m6UyDxD5GI9rb3yAZwKHq5xzQ5P27K9fpOx3PdGjh+m8WkhnQ6sVci3DUF37hfvbNdetAzT1cB0rExBxWpsUJegDkSiiVWKGCZxYo1zrNEg2FTyP0rHj4w3ZzxreA+EdCmCvfaKm3pHRLhTcHtbb3ovCO8ee+LefkLN/A90JMRCJR1D4pwCUs/Zu3W+XXXUVJd6RdL7tIzJotesJuvMfIC/O/tq0udnN4bHsD5ct88GtKpcUZA9xPyFno12lEs/Hrfbwh5fjYvF2PUP1FacsnlgixaMNM97Liissd858OktQ+DP2tBcOpF9NkU35EI852bmOIKsnYi0DByvMMM4VyErtmVlzyhHANNAfMAdCtwugvbahFZIsyBGmqcTyJDFWFDmknrguxtAQa6fInHjmo0Ei9vzooZPoKAryUgO4vFTkBPvLSBzXgOX1fO8TJ085V9yaNav5OTnMh350HbTYHhy6MxBoZLD2aj0+KpKbvWADzg91wp0hYmn5JZdCbrW7PeriFZfgLunDtTZsh+jU6GTvGkLfjwf7vjHWRPVHOaEA89dX3pNtR1vm2ou/eRkHVT3XDhESJEh0JF0YYX44ibstmH21N/cgBrdsO/GG7QzYMSKG2LLyPQHOEfzE86yrA0nPjjqnFP+qPhR2tVbB/NwMCaKuHe2XFD+WlZ1hi5bMw9EoUc9JWzkz3hVfnypiHqqsJ2Yw2sWDBYnMYc1iB4ALDgIE15ycZAL4uwDHqyE3mhhnFS1E8SKwimVMr750BXsMg+QR6T2Oa7qIzqUG2//ft9hH/rOR8U2fBWtIFOXjiUmx7szQBCPZA7A/j9LwDc8+7foDvVlXFy2c7/Y8bawf2s9pv18NAdXF9V1z2RWIhUo4f8x3bjGtHcfolZuzcAkESLSVc54o4v1NMk9oDKvAOyMtwWYQZdVSTwcUwgMP1qkkiMRmOohOnyohprLdhpj3Lll7BaQssW+Ungfjeme6wWU4YtG4XwI5R/mOethRukJ6cD/K+XGA7zd35QrmI08i2Yj1YuwpwjgdAqQHspNH2fVNzciY6fo/Tp4sYT6tZ2/lY8l8Pq8w+lVC/XlWcPThIsygfysRUYw340VrrUg2dX1o7AczDsZYF5sganpZSwMRU3jxNYrpHZajlgVePT6e3AQJBMZYuyoeW2azP5XnSA+VxcexZ9AeQpFmq3G6RXIPSgrOQJCVMed4OIeJiuY1vpbjdFKnkwiWTp7nPOJ35fRTx1QkMYpNzbjUIfO0fgZThK59gOalduL/giF+GnD0rFmzgnisIjued4yYMwjOST8EFaMIwNJwkwbYhx/8F66v5vdzSA9HaPw+CaLnZpoAOffQzqJ0kQC5gC3xRQLkfBfvrQeoLuDWXnzpxSvwpl6BiwTIhV7eCyUwLvT1F/r+3+zX/73Pv2/953uDCZD/+OV7iP71YiOIZZ6DcBMxPgLfRyErRIJIFf6huxPsmR0AKxxWVCA8BTavcERHK6D4JVjihwEC2KnbEtS6Y6iP1BvRhz36VcCbqwDLk1Ebl+IMSAbI6CA6JSRypj3/yk574L0p9o53/dSeeOKbqIg6AALaXe9DXWkzSt1xK6tp4RBeZfNXLrXNO7baEOCX4gVUApqSnm3/+T8/tR0/vNne/WilU4zFcLBJ5WB68MA+AKSZkDNzbQ/dDCNECSSyWW/taSFTOMMVjuuApE22Dm4RZMjPzUiyHAAiX8otgVWstPAMNvRER34oT7meQ93AGBtd3p8cCorL0QZboLEcIFJ2hfK1yhKuRk2rOJUGQDJFXKnsrxtAZcHChbZ7714Xq7IMYkcxK0Vs5qMBjqQSVI9BK4SHts4Cj5Vn3dDQQB5wrCNIthBpkAnopp9dcOaMK00XgBuMYlVAnx+fSUSLeicUp5VPoasOBPpentxPRUdILz821GeJKKyDOTFFQpo0AlakAkw1Qto8+s4wu/JTh1FUJbsOkFAAgBEUnWH87sOmfs3q1Q6k1jXQgU1g9IrlywDbTrpc5Juuv84KTuTzmn5XDpmJEnUG8TFSnJ05WeDAILmM4oiGEHiiw04h1zoc6/q6devo/zjG4ZNSWWWyc3haS3xAJde2hoN8F4fcjz00z779wwLXA6LSzz0ojkWCxAD4SOk3hygYgY0lxUWOfFNMkIAQETOKrfBC1RcNADYAKC+MTFEnHYC+6v7oQiUrxWQPJISiQY7RYZAOOHbkSJ4rEZ27YCG51j3uvuiXXCZSoFaSF55On0w4B62nn91gN95ym4ssU6Z2D+rzJg7FihxQ0a6IKd2nMK67AGdZ9kVcifDR59b9UseK7lUxCm4d3lS6LaLSV8XtZ3sr9PPPjbma7vzQJDVNgpwbhaWv18+YdkhML0bnLkrn/vdn7o93BMhrvyZ/Gyum+zfFSEwp2eSeUdGzwNgi7qXrMOEzymUVy7Vq49r5AAbXVlWiHidChhiPDkfs9TmXkyJ59DmV8+/KL/lH0WA+PGv6MSKFpMAcVXwG402gogAJfa1eMwbxISWfgH89Dy7m6qwTxHXrOJJDh1JFiE0p8Ny14x997bT7RX/2qfv+9smPP7aQ/yFS5Bu/anKfz0NuEGWoK5ce5XoIYIw/gFsabrJM1OyKG5IjSt0d6khSlEcyWeUpaTNc3NAgxbeXr87lzowDGjfgZCuGhFzEswwARMmu3H4bNjwNONxNrN3N9sLzzxCBlGOrV60kLqTRkph/PXkfWmOamEtVrCp1s0iQThSy6QDve+mJEVivKDxluEeQay4VrgC+Lp5XHxWusgZ4THjxzJKRD2iXRpRVNqXl/jS+DuL+GOF9zkUJ31hXA0FBLwYAx7gK370gI8tRtBJhGMxcNjMbhS1EyRBxQYPkg9czz+qZjAC4CfAP5Wf24DaohFRFaU/0jaJh9uQfsXve8YA99/wLruRWylNFHWYQAebN+DsKcXACgGbzE3fap54g8o6h1qbISOZSF92GIlZ9MlNk5ARzbYI98gSRR8zDir/qRa0ciiJZoFQGilv99zNP/ZL4jgRU19nMR/kAvMsdqLNnzx7nzvnH9y2wgzgIlDEfCrEi0UIP8TIC3wU0iwxZOH8+cWcQiz2srwKpeS+OUGD8i4hR7F8pZekLXaE9ADJkThbdXQJcewDipa7Ngfg5Tqlx3rGjdi3zdDrXnQvoyuyzKaZPILqoi3W2BaJ+xSXD9rZ7H4fcXsL85ofrIMWVcEei2k0CXNY8p/HSxbVZsXw5JHOz60ZRkW643Djcs2LWlyTm+CoIihkQHurEGsUh8OrmLW4OU/yJMuSTUtNdhIoPa2I+MWnRqOjT6BorL0elnxTnwGV1DLmuIcBWxbrJFah70MnPUURSAj/nFD06mqtacL4s5xoLv5J7RuRHLIS2gL0QgGgVHFcjjlC8nCfzURyK81nEPlZWlLl1TfOgCF4RICKENRdq7dP/COwL4jWDRDEOiZy8CsXy6SHIKVxtKLTlqh0mYqajthzwL8Zq6igW7oAsqekjwqfebl9/KaBzsEXgMJUQ48WXN1scrq0MlOgzZ8+0jKxUAMtiBBEh7r2EQFz1kGdfdKaEe3aV+QO+eUJiNDeUAULKhUIXDe+vFgV+X/swxeX0GoQQoxWXYc/xvT0BUnsBX3NXLLKrr19r1WUn7bI1q9w4ljMqL+8k80Oqq9YOwkGbTA/PydMQBbjSRKLGca/Ly2qYp+mQ4tkNmRh0sUMCKjsHiE9NC+P5w/XqlWalBQ040thDLsoGOC62CADgvpZR27rrIOvuAuK+GBMQMu95eIWb/o4eFDE+TBxOpd13v6JWp35t3dzk9hJdjKWZrMkitRRjVqgyZ2KDHnzvQq5JGoYLxQmNmr8U34y/AUilfv7NgPxUVI/WnBZIeh/moShU8qUizojISkGooMgs59BasdRGcJyO8t+KWDuD00Lz2zXX3sD+q4s9Q5frF2qCqErkPoWw/xBZVoejNAjCcQ7PZRfRnep5GESUMqyeIfZKei5m4cADFbejXONooklDcZP4I1TZx/5REUHXXHMV47DSuWsEEm/eson4wVwKtpNdwbhIOol0tJ/S+JUrecu2vYg0Em2YNVFuktVrr7Qq5uZD9Bc18SxkEo/WAXj8lffLsfParxePIzwYmrCqInp/uPdllUU4gtYwXxKv6jFkS+fPMrT81s/18pKDjolP82cTkWBe/sGU2GfgaiB2TtFIXK8OiPc5CJKKuKbR7LHjiEbd+Mo29u8pRDeWEY1Y4ebkayHdVl+6nJ8TaC+/8qLdvnapHaekvqyykb24yBVf5+gYwMUVzJgfGh10hGcgDjDFmqqc2w9wfO+uvcSIDVgr2o5mOSPoFVm5cglEOyIBSu5PnTrNHpPOF8iUvf/zNvvcjzuI9aObhnEt8kN9HOqiq+U8MkjviPqc5PgoKytCWDMXByIEBGcJRcBpX6KIxlqETXW4Ar0gabNYH+QATkCU1Yprua6plfNEO/F1Ky0cl913f/CfrCEz2b94usjAbIQ6dRSaZ1M6PkD8VjSxckO4Yzo7xuifKiICq4x1cw7OrGyIUXpLJoY5tzG30GuycslCCOVOS4TwrDhdaiMIFF565iVLJ96yfKzfbnj72/jenDvou/NlgUhmLVmycA73lf6vukrnwtDeKyhQXR7hVl1Nx0wt5Ah7z5ScFAtj/vHX+4SgLDp1gt8RFbEnK8E5GhkZDWnu4/pGvIi5HINAn2QPp5J6iSlG2edpXAYppor1qZt52A9Blq/I+n/NtdSH97qeIl3PCc4FubNyIDK1T5+0S3ECNkBi5h087CJlFTGryNlu5pI0BApajxUpp7FTC8EuBYUcrYpp1Vyvc1RhEdFpiDXkxAjn+vjjJhX5JTd6czOuIsacxBYjzF1jQ7jkfCSi0PzNuWE81D77j9/A7QXBwtwgYZb201ofw+gl0zWb2l+73eU5LpDXDu0ekFLTBMgf28P98T9HzCFW/zwKqNcDKF7v71/vPV3Y698IAPIiAfJ69+h8f39h9+9CfvLF1/4pV+D17s90osOf8r3eiq95vff/13xP/xvfkBjytVSIv+Z7+b/ysy6UoLjQ1/9fuU5/7H3+LY3/N+NavtWfz+O38aJvzKfz+PGGD056A7RqQycQVip1AfoCaQUmChz88D0J9rOXUfLyKxgAV70Pc4jmEDguB4iUqt6oxBQ5EkbmbipAF/tj4is67eUXX3RZ9U7hzSGsH2t+Y3MPCrgs27T9gN3/ULLdfMt37F++8LDNn51iQ93NAATkkg/72aZX95LXSzQL0QK17U2WAWgaP3s+USuHXQ+HF0CEcrDbUI8+8+Xl9uB3Aar4wSJuVHqXqAgewBiV/C4GuD4NQB9AQSjCUaeEl626BtDiaiIESk/m2cIswD6s/OoC0cFoDLWQsnwVReCpfHeiL5r5uSGQHIr60UY0NzcXBRHZ1oovAYzJQ0knYKYOQmHRkuW2eftOnB7zXDTWIGBtFsCAVOgFvD5n9lys/DXOKaCf4Y3rQQSTANuq6mq6I2Y6FWoksQECxQUQHwGQz0R5v3v3bkCpVMsggqmX4tFDRDKJ9JCiTk6UJB20cFqU8fmUi+0HQaCILG32pTSOQPE0xqE5nu8dxcG0G5BkACWglKU/+USm5T7wguu6CICgUGTUJPnCIkBgEVznwG233cY4qHBAlg4YPlxzxbJUlAFcAGSFcKjxZrDmAoD+5H+esPU33QAoyWfnXgpgFTgj5b9Km1XwuG/fPgccLQDoELhdBcDQoaJdgNd3v+vdgJadHKrIhIfokcti/eW+jgRZAIBQjbNAMVgC/BJRTvpzDUpRcYkUEVEkACoIoiiMPOCuVqnA2yHl1jll+iAHsE6A+CQOceX0pggomUn5pwgHuX8Emqfw/8UckHcQ4TUfoFc506lc+2g6SXoAL9RFoux75cAHQHZtg3Dr5VqOq1QU4KILkFZWfx0AFW8mdeYQ30NAiX65rhb+FbCv3PFgQEwRkor3cm4IxouLzSJqpk//rxgB7uXvkx/u2HXW2TAdeTU9TUx/7Z9DgOi1v0uC4LbhoOqiRaYV7XzNIP8/wfvz5zPoHgq8EbCaDWArckNOK6leSyGkAnU/uE969qQu7enpcqp1Ad6KwOllvAuMVQTWMNfIl7lAjhWNcZEpI6gtBUjq87hyYb63YsX0PMvxMOXkgOADXNY5UZ9X18pdG0e84aI5hwCZIkqmCJCpbhCDAEn8m3d//DnT/++TIt95EscBpa1BgERSg0cRjZUBCRKtbg+uZS1zz/Ztu1D9474CwEzBATesSIy6crt63RIXEbHxpW18D+LQukdQHOeQQZ/N/HoKEKHW6msrcIDMZ5IdgSy9xEUtKUrIkWRuraGLCHVlIe6N3QeOuhiQPhS/wWF04rAGCRhXDIw6LtIhs6srSyHViB7h+y1r8yoAACAASURBVITiUtM8HEgPgwAKxVkk897l9pgg3s7fe4w5axJSBMU5ZaaKYxzlM3kAaI6hRq+qasHZgIOF97ZwUS4OmUaIfeWFq8tpzEUP+rOm1JVSKoxiuI8OKimZJyFcGpmPfFH8BjMPqwi9HrVrMnNuZEysbXx1iys19mcNaIVEeuxTC+2fftSIQr/ZZel7qbgVQjqQ+cE5AvT88j0efWc8BEidI0D8tHYBmM/EGadCWjks21GtFqN8zgW8CoMY6AG8k1NjBoXh++hqeuddafbdJwodoVhbW4OqNcg9VyKANa/KhJKK40pRgKG4SgIV6QLIOso8IhJEXTyKuJMjQyBONMr0EcX1ASqpWLYfQDorKwfgqIR4pVm2cftWFz+YwJowCFDaw9pXxn1cvHyVTaD0r6Qw1w/iePHiLrvvfT9jfs8hmmuBrUDFXcN99OE6jvFcK1JHxMuLL75Ap9QlzLEzAerohmF89PE927i2IkMyIZhrWAMUUyjSeniECDBIJokA8vk9hvG5kALrI3n53Ady/CG9Aljf/ACtkyGRBKKmMIbaUTenA+6WF0AOsIdRobX2JD1ybzL3qJtrL4RSMqROM/PyQsBnRTUqNlL3TPerhM8JjQYAGOmIVxe5xHWWqjsZdX8D68A0+aHZRnORi2dkHfKBbBpnLiJRhegYFP4TiAMyvW3yVLtNsqfoHsKNClCsbpMq3JOVhYDe3I/u7mGAxxgb8sKByXqwcjn9DKVn7Iqrr7NXt+xw5clR7HMCGP/xEAYLluQC9BfgYEoh5qXLdZ05oA4gPRtCa4jxqALv1o46CJBent9W1wfkg7DDbwIX30SwXbn2JsDmXbZpx35LZX+znLWybQQHmR+ugPF2u/bma60ZsJgZl/u3w0U9XnfDlXbkGO6My5ZxD1i7Wa+vuOYaa66tZk9QQxRmjd1zy63mh+tDRBDNGdbEOKxsr7QkCq+TExfajlf32bW3T/VJ6depV8pxtqwj1u2k+Yf72eyVU9n7+Qdw//GcKPYvjOexDzV6IPtORf7pnmo9kftDDk+t0TGspVqbCopK7SQOjwRA0fXrE4kEI1IOdb035BhbQsBgb95rFeRJpEUl4fJpa8edW03E2gB7tWzXG6Ri6NsRN/SxTu9HeHEjTqFugPJwnocmCLe9/NmlCEQUCdiFU6BNrgOcCgE4n+RgLQHUvvuB+1wk0Bmi3JIh9gYgvVRifgbi6M7b17tOiR3btzlSuRWCOAtyceuOPVNiHBylWid92Zcp3qcCJ0oUnzEMF8vxY3kuKjCDvXkTrgBFsp3mPeu6uH0BnRwFRVVE+a10UVcHIFMT0+kO4Znv5lmvhGAL4DlQF9Q3PzLXHn2qAWeOH/NHgouSGu6D3Kzrxk3SwhxHFC19MyzPRJzOtFiiZ70RDvXRGRfL8xWK66UQ0q2NuEGRhjMgub34/C0Qhx2QJG3swTLoJKokAisqJsH1eRw8nM9+sg2Sk2495ojOrjbmmuWIXOZx/Yi7Ym+5KCUaQokITvoBG1p6cUH4WXkt8VCQD4GQS6PjciNGQXKGEBkY4eK4BiBIdm/fw7pBqTUurjb2EqtW4RpMioegi3KRvoW4P9raOu1XX7/SPvF4DQQi6n9A8RH2vd2QhJPMm64su6EbAQfiGcRWjQ11DjBfCuEQxBwg14lAds2f2re0t3fhNCqGzOt1c+hSSNVK9svaP6pMXb0rM3gmowHkd+7d5+JpQyAco7mXqbhYKJ6wQQjrMM4iKk8fZL0rLGliPznqzg0B7IXT6OUIh5wLJSrMw3PMddzF8bVyZMxAfNMMUeTFnLln6x7zYLx4ZUDmzEi1EO7Pjk1bcTCN4dgJw9G/hvVkB05jPydMkkMuhPV/EGL2jBwndZSjsy9th7Scz7o5wNloDY7ARObcHtbFY7jmFLcoF3kI63gRTkIV0w9NIJfABTLK+qtzpkRHznjLfCoCxItxfOZb7BX4lfHRgxDQUWf7SHCF4K6ayxjJwnksMmQMUqL0VBGuz3LXw6L3M8GcKtFZKM94L2dWFaP3ua48xBN8hli652IgkkWYt+MyV6SbRGPa34v8GOB7yvHqz3lFewDd1wHWBrm8ohBC+NC30ksknqJYg7yjWaOC7AMPPkIs52IXmSbyIztrNt+jnfMP+1UR3W5/KQJEO1AB9hcJkKkZ/SIB8nr79jcbQHyrAazX+/z/f//717s/FwmQP32EXCRA/vRrNf2VFzr/XOjr//x3/Lf1itd7fv+23u2f/27e6s/3hhMgL+/958k8OiBm098g67a3Kxum/4JDkxwFAhAFvn7s/mT73q9bULFHE/PQxSEgFCycnGXUOVHkk0fzbxyHwCIOcYpU+f/Yew/APMv73PuvvfeetoYl2ZL33sbsvQmEEQjJgZJFE0KbND3Nab80s+RkQtKEJmlI2GDABhuMwXtbtmRL1t57763vd91CKWkpLsdxQxOrdWw0Xr3Pusc1c8j6HwAcfuapJ4mTuNh1NCi2qR0gbAzVVtyspbb55dftqusDKEz9ud1+22V26UXLbZQSukks6n6exP809NiRwnLzwfHRQsxAIbEtTYMTdsWVV6EomrQtW7dh4yeWA4Ckic3qlm+usY99t8y9X/2+SBb25Sg40wFRLiFCYdvWLSyMxyENZjhAIwl3gCJgxnE3zE5NBPRCcRoRaBmoRkNRq7KatS6cHG1sZGSxjowmJxelWTkxJyKHBMBGAYY4cBZ1ozojlPsLZwI41mLrLriQToi9LurqbcDzYdwd44C5cwFXVDI5gQpJr+ePkkklslIvKYc+HCBthGMQQCWwRuCwMq4V6SS1uwgQ/S636EZ1VMd7FOnhi/LMmwV4CD8ThuOjidJTqY+1uBe4K+BNuw85QGYTrdLHJjQRVa0yrRWnrZLCGhS/HWzu9/zoQrv5m2WuyDwSZV02irnt2161peTgJ1MmKJJMJfcCrGogIDJ5T0koYbvZZCh+bDnxOr0UnO+nMPjBz3wKwG2QgkQ2jmwG9+3Z7QAkRUgtXbrYRSaJUBJQJGJF/5a7REREES6XmcSAKcs6gA3ZCZTp/jgBbrkk2L7+o2N8jZxzjk2AqWKtdCCyy6tfYjbqsUGiw3QeBazHsiEex/niiXpPRInAxhSAqy6Vd7LxlApZkVvKz1ask0D1NPUksEkUIajy+ZP0FSg/Ox7VXCLAaxObYBEwG3G9dHK+5QRxanmA9gRU02OcbW5np1TLyqarQRnVKNy7AN4KUIvmACrq/SnmSpt+dVikseGT2+fIkSPEYhH9wnOo9z/EtR7kfSn2RfefPgSyTU8606SI22r8Lvbp31wiU5+fcoD8+4nqvdwg+v5/T4DouVKMmw9q9UjcT1Kzq3xegKKAV0VdpaJ21+fVGdIBmNmCUnIROdVlAD6K/FJ0ma6ZAFvFuyXgbkrhZ1oBRvSaImMVgaUSdE9IJG0qpSbW80YUtetCGZOCnXtQMVkiDPX+dX/LCaIidD0/7pgUgcTn9UfHPsRruuPXFvUdwsM5QFSYzSe/eHvCnxT58V5T3DQh8ujzALZEZgRwTmcCuOTikpqEuCMT0Z5/bhPOJaJ6yC+PxwWSIBdIRRHOP2KxuIWeQ1E6O2c+4De9A6hb0wDytr62mZ4RssFx06WjXI0BEEqIjea6l7gIIyljdzEOKg7mksuvdvE9h3CElVNKHgBoQiI48RqUjPJcjgP+pKFkXryArgeAsILjR93YOErxeHlVHW6SVED+YFSrowBGkTxlPGQTQ5AfPHcxoRCw3oA8EG38TjgeSBt/gI1h3FrEcfCsDeJUU7xKN+raAL5XJbOKP6tkbJ9DlFNrk2L6QiGJwojFa+IZr7MXN79KBjp56ahulxPpJcBdz20HY/F3vvs9p2S+79OfsX/6wQ8BGCfthe9fad98np4mHAWK+xBg7gkg7ggQDtLdn4xXj9ybaF/+ZbMjllSmm8zzsHThPDt+5BBK/VoXi7VuzUq6DFIBOY+6sUlusvVLJ+znT9JZgSpcBGwbz5JiEeWmSsY9IjDHh2NSQbJ6MGIByQOIv/KD+PXi+dUzWIMjSwS7xpqlS5a5MUidV6fIWQ9h3g0AxIqNjSfC5TSAFvEjECUCXFcSuSRw+/C+vcQgrkaBbdYKWVTd2mM3IZi493ObcNik2YK5WbZu5SLIKlTKzOHeAPH9EMKKv9I4W4G7I2/OHEBAIlh4/id5bhVHJLBLI1wiRPMYY187a5MgiJqTJ0vdWLCY97rl1a10geSxdplrr7+5w42dbYz7KiEX+RGLE2Q2wLUXN6zcQCpzBnFzJLXmhSSIqTrGoGTmIZGy+/buJZ4v1c2zmRB6UwY3iFjIes2zEglE0nGguVfjbpUy5pmXIzh/uSjvFTEpxf1UjJ46MqZKwUX6iQiRr20UVXRicqd7LCfLyM4HMB4h0nOANdEAQOXOvQdcJ0ocpOSaZTinAITrGrsp/6ZzRaBmdoLtPbDHbrz5VnoTqoi7OgkZchFRXD300GRDwtFDVlYEOA4AC+Hmj0gkjTibrg6VHNNvRTzOJED1adY6R47u51n1JPc/yC5csRYChHmmiTVM25AVFlUDdrJCAbyuhKCJYWwYH++x2IAeYkVXQvzg4kAT88YbxxxIn5EDAdRcYbfcdi0K7GI7cey43X7//7Lh5hrK19ttx7YDdsdHb8c9O2BtBaessS/AOlCFBybj6AWE7mjvs+98/ds8Y//bmo4RddlYZXOuSP694autPggAFUHKiEqWcTJxzZIg94ogcIQ5TpVfTxGoItvl/IjD0aN14AiA596DR6yUZzlv/jwiPMNRydO7wJgxwrkLlkAEbnCQMaKxvpm5C2KC+0zkRydrxCRIgLfeestFil152ZW8PhGfECpXXHqZK40ex/HcWF9tr2/dbJ+6/z4npOjkvA32j7rCeA/Iom7GimbU+rMXzLduXucUblVPRb1BcqrIPAIA/yM3XUdc2UG6kpbwzAYC2vY6UUoVY6TWId0844t4/3KHRjC+hrIOH2RtNQGZ+iYdILm4tILpvgiBCAliHVRI7JyEM7qnx4gtCw6LhyyJt3bWqW/tIRqJxYlERF48E03cL1LmSzz0yBcW2ONb6P5IjGYsxS3I/TQ6iCv6VB3rtSLETJE2wcDaP9LHWEg3Eu67xMhQXE3N/B1OX0KQI66qOJce3PMzs3OdCKS5sd71O7Vzj8fKkc1cL+I7ZQYELh1N6p1Q/5BELASzWUZ6EiRWMOsg+oVmL7Pu+hPM9952vLAKEqAV0jUU4qbJgvidDC6Ik/yc4yyOKNwEuXSJcWqlXH3fzv2IUkatlfnNB5Lnmmsuh/gMxCEcR1H8G6wzT0P6DtnK1Ru43n0umiyIczjIeFlG38sYhHlaeqaVFtfiWFvljuHwof2uXySXjjt/xASKwEpinmtlrAqE8NKccUr9FLiqFak6j2jVCDnFERjUS/yCEquH8cKdF/oGE1TSDaEngY4KxhczpnTgDJI7s42/TxaVMcZOGAYUVwQfBbivOWiE5zmcDsMo/nhDgrTS2efLk5NDZ5EvCyYvXHO7tu+xIuILV998mQVwnYJxNPTgTNr95ts4QQOJdoNIgURhmoRo6XNkQCzEWHxUPO+hm9ipUhxNOFbo4unn6w24eOR8CYeEGeS+HmfNUIabR4Xvcj134ehE1cOYhkMcYlGEn9Zfo4hXRNwp3kzsfMWjyy3jwcOsNbpZU8ewFozmtYljhNDMwgmVyPohmc+LpC1kTCHUi9dhvqZvionUza2DrOnkANQeMJT1oxyMivydcmlLMDPsxuUu9jUitTSsa8+mD3WRyJEi4lrgooRcXrzPaJwsMfypg2g6DTmmvcCs1DwL9kyxBz75Bda5A5CckDU8E43s9SIjcCMiUBIJMu2wPk+A/PvV53kC5EyQ07kGEP/YANaZjv/P/etnuj7nCZD/+h1yngD5r5+r6e882/HnbH/+g7/jD9dPnOn5/XC92w/+bv7Yx/cHJ0Ce3Py5SRXGCRRQP4GUe1KqywkiAkTaFVl7pVr/1M3R9timbrfBl7pUZYgq9PRksz8DwCWTBWspFuNGgJHbbrmJeKwG++efPGp33n47G4MEFvYd1qlNeWCEJc1caN/78eP24EO59pm/3GS33HShLVtITNEAkQzh0VZykE18MDEPZN6+zcZ1GOx+DvFaIz7hbPR22FUUPQoQqwSQEaSZD5jcx3ve9+iVds8PqtioEqnDZnicBa6qj2ewiXALa9wdkWyWlhG7UUNZc6BUSGwgEth8+tD/4YeCLJUNubZfUrV3s9DVhqiytsHWbtjgFscH1WsCiP3uKB7F74hIyp0734qxp3tTopmKcroDFaAUX8pf7lYnBxu+JOIAcihxPXa8AMAiCkVXHwB5E7nM+PNZ1Mcr7xxwt4QNskgCKd8FGBUSPaYYEAHdcpscZUMgsMoXVaCKFquqKU2HoBJ4rv6OWqKfRgHUtCEW4SCngVTyHSgWF8/PpQxZ24lJQDbiuiBh/HmNWhbzg1zvXz+Ubtf+wynXG3Dl5ZewCTjhyhIbOd8qcj9IT8dFkErf+MY3+PtCW7KIonCu9/Fjh52SeeP6dfbyi8/ZfffejcoYVRxqX5UtZwDiVXBc6i6Zh3tjzpzZzs0i0Ftuh3vuucepFvU5xXaJAMoE3FNmfgHnsAkySqqvBz460773C9wmqKEV+aJIAinNpeJWzrBUoPpvfYgY0euoULEfgiYKsHOQe0dZ23EcUwzq6CaAQDlGxrnmAlYEWpUQTaYILZ1PfxRmnY2t9q9PPm+rVq9zGyZtHNWnUsf9LuBBmywBh1KE79y7z2bPXeAUuvUQS4nJMwDzUtjcVzqHh8AVkVmpnA+pjJVD7GJdFKnGa/vhBmpic6dYL22+BGAIvIcScJn8IqDcsbHx06JI94SAVf33v/9490Lg3Q6Q9xr+3msC+6s74uybv5ZbBZcS94MaMvX7FfkQwr0ppLCLTbtIJynPVUQrkkRKVX2vun8WAPocPnwEpXk9is4l7rj0HDUQH7aEGLNorkM5nQZZkF5tbGS92ORq3JGbQxEW2sS64wPkEGE0XeCuuLfffbxD7sjlNAKxKGJDH9NumKny8ynyQx9T/z1FhEyTKA/d8adPgOjYRYJ869cVuMHoWwJoSocAWcV1GGa8Cmbs2r1rPyBpJfEi/bgu4i0Nt1oX0TwpyYor6we4roFojOA5g+Dj2mTjQDgEMDsfwDud/HIE+IDZ5HgzrwwBkMRw/9eiED2af4Jxe8CuufEjkHnEQzG+PkeJ+AgKUQ91TfBsSAU6AkERTl/JWqIPIykorSBqpI04vNIaMvBR1WZk5vCsRAFeMK5wD3qAXoYEcSTD3eTshzOujVquugp4zjwpJg5EkdsPctQ9oGz5IeY3nIEQDh6eUukDFhEj08HYoAx3kTmjAGfeKKYp98AR0Mb41EPkUJ21AaB5Mt7eePNN7h7KJ49ffRmKwlq2ag3H4WFv7Nzl4mXiIUC//ZlM+yzzkbp7wni2ewFbdcsq4s3pRLn3/uneBPvSL5ocWRGJkEACgowZybZtyyuAsipH93S9C5lpMyEPunmkJm3Z3EH7xbN1rmx38eKl3MseLvZDROkkBEccwNE4519T9IxUondw74VxUYaJrUzm9TUX6Hnu4fWCAaQ05s7Nm+sKwfXc7d29jy6kxc49oHNcylgYCDnsRYSVgP4gnsMJ9buwDogDaN65/6gtWn2BnSAv/oorg+2uz77ogMEVi+dArKWYJ9clDBB1gmvRL3AMwroKskll4lLtyxHYxfihCLZ4gKtoxn65kdz7ZD3SzbGN89wf2HfUORrzmGfLiEPJyMpxx17Gax0nwmoW5JQaBWIYT2T8WorSW+XSo5x3dW0NcF0FkGk+1D1bQERkCo4Af5jASsbmUAA9jcvq9BLgKffZXmLZQgCaFScVDfGk2EIRtpUQ36MAz2GKGEMYUMd8KyBa5LQIYjcmuz9ejgAJz+SG56OzOcrCx4jtwy012tFKNwiEPU6Pw/knecb6mCcDLIfrr66UyhK6BFgDjXlHWA3zQWAEsTEo0tVHkpCY4o5/FkT/S5s3UVgfyfojC8KG+FGOt5fjyKOLgqnRPc/JkP4zUceLXOwiBi+fuTqCaKG5nIdgxthWyP1gD39ELOWse8atspkSY19if/ooOCbe7OCB7faJGxbbVQhVvHgGevpwVFWP2iuvbee+77HcBRl21TUX2lF6csK5T2YRQ+YXKqvGoBUdrbTsmRCsw+2ow2utsT/MCusabfYaXLD1pW7+/vRnN1jj0VF6IsLt1Weft6rKZjt4vMb+9zf+0Y5W7iXiK4PnOpD1JiQa956Ip0TWnTt37eSaehAvCrGAOEfrkC7cMou5JpHM+75ci1LId6nSm7sH3fnasCHUmmsCiFvzJTavCwFEsA0x1vnjTGuhp8yH8ULkui/zezdf72c8Op5/FFA9DjFINsIHolkZh6675nrGN+K1CvNZc+KI6my1DWtxvbHmVJHyIJ1xIax3y0+jFicebpJnrRZnrtaCfgDxbYgHfAG7lzPObaDbBPbZdr35uq1YuhSxQI8bgxWh1d5JoTZrpPs+ea8jeAoRiOh4E3HpDiM66OZ19u7f60RGZcyjtz5wv7VXVbj1n8g4gbw+3GcTkxBjXf28F8hgCGiNv34ISyaZz8sRb4hQGSEq9BufybWn3xwgHpH4OEiOBJ6nIL9g+oh28176LRun7iHijxqJJpw3fw7rukSLCvK1KIjWMJxmWldKgLObtXs7xEIosVuxrGu11hlhzFB3ToDWQaz55OSOS0hlfTNu1VX1jEWnmEfyEIpEce/2M4718Vz62mUXXmS+PC/qo9j82m4Ab4gfr1DrZ0zx4PkdGsftNTOGtYPAexwgjCuBxB72836PHjgOyUCcHMRLFv0diyFwEyE/5Lh49plnWXNAVuGwWLhklYuncutMuZohPhpwDXtB6svFcbqoxlatXMt7GKWrbr+LLltGDJoiFbXfkIOwkH6PEYB/kceKyyqGXFGH1gwiHnNwohex9q1gvbmYTouD9FQoctgbYD4TN0crYhFFhUo8IKKrmmupiLpm1kltzM3ljTgYuEcliklOTnFOoPqGGtZJQ4zjkP5cAw9IzmTWtNE4VbyICWsituv4kUJrZ0yYsSzHsucRdwVZ7cncvWPrmwyP45DHo3brHbfgSjrBlAcpRlSmIviiIcGHuYcbcDG1sy7Tz4oQnIrnjXXr9laivOQeF/nRAUkcBWE+DrkzjAhgANJO5fS0/ri5RV1XErL08fyW/nCxzf7iCdw1kgZMIJ4ItpWcy+MQgAPdHXYB0ZnR7F1GEQ2dPlnA3I4LOhDBGQ5OuXj72FNU02MywHwVx/4yAlIkhP2A6wHhd2r/2gNZ3cf+Sus8RaOqw0/7V/UsSvSifa1c2VpDdyNK0tyvudmbnw9gjCtirK+EpFc8blbaXPMdi7aP3/kpF5Hnz/MQFhoFYTiAKGym6wwMxbX3exFXv1eGLhLo3zpA3mv9/f4AA+I1rXHPR2C916n7k/jcuQYQ/9gA1p/ERfojHsS5vj/O9tA+TPfXeQLkg1/Ns72/zvbnP/g7/nD9xIfp/j8XZ+ZcH9+ZX/8PG4Hp8ZPffGxSPRZSTqNPZQPe4wBfKR5VjC6FjMBaV9DNIvXBj8Taj1/sdBnaUoMLtBlmMTsDECGT4ssgNiKvowS++YbrKR4sQxH3GpEB11DEmgK4gfKRhXYtqsbeQX/74U9+ab958mP2vUeL7LaPXEwsEwvTjiabBKSoOI2t3Z882YAoYjVa7dktL7PRGbbb7v4U+fSn7fCxo3bv/Z8kkqoNQOykA8dHAYZUxvvMl/Ls+n84AbAiRWCYU2kpdGFsZMDmz8myVJRWihdqRX05CpgzLzvTvMiBX5CdZv4oAqNQhikeqqGuwXVzqPPjpS1b7brrrkPJSpwR4I1ieE6jilUPhTYDAqc76I9QhIBKJhPoKFGslUqwG3j/yv8tKqswaQHrW9rssw/+JVFeh7BtDznlUglqTgHbysEXGVVCDIZUforXkgtAgLOg20k2XiJfBogmaSRHGt07aqd42/bGm4CCqDRZHCtOSX0f7RBO3oD5QWzytAEWqSJwpofzkZeTaVFsLjpQDHfy+xV9kskGb9e+g5RR1rh83bceWWUPPTEACIhyrgnlL06QhWx839qxAwBhg3vNp556ytZDdihz/jTOjY3r11gX2eazART72MQkA6w245I4cviQbVy31hajGpMKTASK3ADz2RDO489e1Lc7eF11gGQBYun6KLtaxEUMbos0srxFGKkroAH1nFwU996YYL/a1MJmjVJGVM9S8Yog8pCyH0BFESCKQ5MNXl8bYiM1jvLXjw1mBi6LYa59ZXmJLaPDRnnOIygpQzlXja4LgKJkYsT0cRpwUJvU1Ow82/TcqxBKkSjEwt3v0CZaBKAANBWmipSTm0e9MVUAPCpIjk1MBsiosMWQblL6NWO5l8tKnSG6vo784TlTMbqiYUR8iYxMQY2s8nGdp16AsRiARik3PdjYTbs9prsr9N/6M02A/GcT0dkSIBPkQ+tcakMogkmxNHrG5PyoZzOqWDPdC+EAKQIsFQuhfwsYOA0xqBz9AEg7xegUFZ8ikqhiyqnDtdDGNI5r1c75C8FRpf7VIXUmqMSa50vHihZ7ysnEh5TwKj5Xr4eLuXrHreb6PpwrhG96J/5q+nPagE7vH50A/x0SZCoCy+yhO+L/5B0g0xOjSJBHX2rEEQVgQiH4MuJuvAAs/D1wvpHfvocC8FMVgCuAgTGpMy0sKpxxaMy5J9TN0gFIFE9+eQMqesW2iEwRYLWQPHh17bQC2ngyIIVTNuqLc2Pb69tRmAaiYOW+iE+ynHmLrJ+4k5e2vmF7AMpS6NoRsKxoun6iPxJjI2zDqqWMU0Q0EfXSpYhjyQAAIABJREFUCQBUTXzi3kPHcbhFA3okgTUAdAAeKeskjHLW8VGUsfwdhDp5PeXo/RDu44wZOqYxflcH4IkigwQ0DTLG15ChL+BFEVP6XArPvKLvAnA7dHJ8zUQZKkZIERhzFy4hRiTUnnzuBfvEJz5hTzL2ab7sB/zJnTefPP/5zEXFvL+jFhoVh7Ol3p74zka7/1tEgzCPdEE2+BC3JcudiPRppah42m9BgvwtJIhiI5cuXugiBJ958je2hHLdHGJAFEGjThSVyC/I7rbHn6rgHic2iWuTMzuPObURAhFCX6QkY5jmu0CU254AMFI6pxGJxABofYzF2czFet4GAYFCUTlrjBzm34rCkjOlCBJ3ENIjk2gixWJ54zh75aWXieLJs5k581yUSDtlunMpuq/KPwKpddwWrVxvgTFJdoiInasuC7QbPvmkrV+3yuZlpUKuRbj7o7XipAOMBOzGQizXQSDoPQwxdos47UWIEcz4oejKQMZfWCrAL6KMGEe6mQ9EkvRDFBRDpG0EDFVnxijrllrmaTkv1dEgt2AUTlRfSKOFuGgGB3DOSbGMk0aFt5WsPYa4liIkluJSVG69xiiJJDSfuW4UxjfF1izFgeHF3PISfS/qgZqAWE2n7+LQoYO2gviXJkjpEgDKYFwgaxEDKE5T5ImcjDqXU3O2WUz21IjTVcW9r74krkmMF6wEgOQEoBuXCtC6DtJ/NyXk6ywegt6fTP9GOj5qanGGeuD+7POz54mIysiNsGtuuMreJBJJ1//zDz1sW17bwlzfaqso8IXt49kIYk3C+KuuJIjkUoiNGsqdN65bAxjvSQdDtYtYHIGkHlchN2Bp5dtvWRfkdDhrkFh6LopKau0IavcT9Tg3KUTfd7qW9VO7fePzV9mSi5dY1cHDxB8l4EIZt8d+9oQtXpWLQCUNIH8OMVDb7bo777Geonzz9+w2D9aSI92UXQ/w/LFuLCirt5LGcTvN3JacF8O8FmRrls63xRcQV3eUXhiu5+TguD393OtEzuVYMcRP/Nx4i0zAkcQadQ5OSp1jTwQMcoCUcg18eTZEhuTTAdPIuDObHrB5gOiDXFMd51HI97CoWKtoaHNA6SWXxRB5OQ4BQtQO7g0pxpGScy14Lln3dkAOuLg6xhap1QtPFeBKQDDC2i+NsTA0OcPefP4V7sPLGSs7OOYdjH2DxIetgPxl/uG+8wDwrauohQzws/YmnGc4EBoggwYUeao7Qx1fxIjecttHeIZnsS5rtbff3GqrVyxz4oqnn37Wre/8cBMsXLzCjTGlxOI1sGbTMV92+eWs91QeDeEP0dFInN0w6+tSorg+95cPss5gbQThcpzuvVmsx7xwP1VWNkBcQcQwfvcBKDfiUlEEkxyr+w4ccD15X3tglj25fZiotgkAaJxzxKSlQ6KmEgu2bctO+meSLIw1zW9f2GQNrDEzcQ+sX7XcunEe5EF+xwT7O1eNntdXXn/DMBI5556chCo37+eZH8Q97qFxh/c+wHwQHIwDELJZYLJI3EsR1fhCslaWF+DkQUhBd4wHY/xlC5dzPca4N7bhRPCGQKLXCmf2AE4NI/4wEYJ+YqKXuSOMKF26+UKjcT350ElHb0ZRiQ2yZluBm05KskUL57teoJdf3ozIKJz3gdCEeW+UuaKb0u4+xoJR5pFBOnDkdgkh2m98lM481P4enow7CF96+7pYC6/juAZdlFYAwhX1B1XRsXGEeUBxarMRD3QTo/QyjrUs1s99rH/VfZbC/ar1j8Rh2h/JxSyyrp31odZQcqjFQ7gN8/3FxLM2MQ+VMR8twP0WTlSk5pAg5gkJjiYRbrU01TCuIXhi3FePUgj3TcaMLCuDfHt7xz5IVLOglDDLZVyMDYvDUXEKMpaeG/YjInITUuMtMzed4QhyhHPtzxgZCjEaRedWED0YcnkMc/5GRCRwzU6x/xnFVcSnHbmUSpxaOSSICA8RpFOl9DLdiQ5TpOkw4zuupEdy3XiY8Zkj3AeML/SrKHZrlH/Pz8uBsGq3euISF0NU5SCq05q9EPLRk+vS3oPLEKdQC+voCcZSdR9GEfUWjitRHYpypqlkXt2BcgKLdBGRGc485oR9zDWKr5SAyYc1u9ym2sspykoOqzlcK837NaxT/fk5ifZ8Ob/t7Gm8iQhMiZljVKXYgw9+wcVi+voQW4hrbACnV1wsz5HGEMao3y0yf1eE7gJZ3yFA/nNo4jwBcibY5g8LgJzpt/13f/1cA4hnBpj+u4/4/O/7IGfgXN8fH+S9vNf3fpjur/MEyAe/mmd7f53tz3/wd/zh+okP0/1/Ls7MuT6+M7/+H3b+93j86Y9PitxQ7FI+SlZtDvXfUlDTZufyVHulsgWQdDodwKmHbou3bz2BSk6xMnxuBDAlChA0ieiORXQ6PPnEv7r83X7UeIFsVC+/5GIXlxXKZkyKpX27DtruA5AYx0vY5N2NkizKluSlsZmoZqsIyIHarbqC8vCAGMtnE97Q2WtBWO5Pq2SUjOr5bFy2Y/e/6+N32T7UQpO8jzZAlTd2vG1Llq20px7OsRu/Tt8AYIoXYJOAoCA2ZY21lKmzWVNnyfbtgHGoBpMA18P5+gzAtihKBBMjgiySzF2B9MVYn2eSNR7ChmfT5tcAySg7jCYWhf6MfkDrWgBfAR5SQkkZKnBVdmxlGLewAG9TXwj2fpUJewLivkxOfCfndf/R4/bXX/4y6qUGpx5WvJbUxbFEqISiam5kw6+s2lSiuwSMS/0vlawihaQMU6SQFuwCkxPYiM7Kmm1v7dzDhrcNJX2s2wRLsapbRRt4X65BL8DD9OAUgr08jUgHRWD1sJEIZNOmmBO9lvL1TwMk7dl3wMqevsUufnifZRIZlpxAgTc/J0BB7oyrr77adYAoBuuySy+xAwf221qy3HNno44kf1qRNQsohq0BuFQvyD989e9s6+ZX7FZywDe/8pIjC+SamUWxsMiNRx99zBUQX3nllUSNdANk5KOorbdLiZZyAB0gRhPH5weYKiJEHw9/co49+WqXy+sdgNwQqKWfTaYwOAEgXdFhNTU1EEZxlFdScMnX5qCY9GODJndCBeSHekGSITH6UHkqpkvgqzZH+p0C1QWIKW/cRYdRhNzaMWI73tpDqXCeU+p5c39p86oCY52PVlTMuoZhgG0NEGGtRBUI8FUUlggMlT2eAnSTC0T9MQcPHnJqNEV8xQL8icCQ20Ffl4pN51dglQYGZa1LWc7t9bvoq+lrOj1wTMU6/b5EbNoBob9dEbjbiE25Y6Y/3v3z7zVwPnx7rH37iWZXkCmyR+4oAZPq+JgigQC32CSq/LcTsDINoLAUQECqSBEgctV4AsCcOFnicu6vuvpKO3XqJOesjPOQ61S72vyrEF7xYAkA69q4dgN6iwAR2TGqCDBy66UgFIE0AsDicvYh9RTdJ8eH7it3+IADrv/Dxb5NKe0V8yYQXB+6plPujykSRC4bfc8X/swIkB9uoqQVsDUOkiEDt1ka4wAYKipSL3LJD1gBXRgdKJcDGd/iABs9AVikKJYScQCAWlElnipXR0m9AhCztDjfZqUlWwpRFu2MWy2QgCH0dQT5hUB4lTrgb5Rx8hQ53jd+9E7UwcNWzvf85pnnUN8uZQwgAgsV9GBfp4USTbVm6QLLJV6vvbUGx1uBDXsE26H8Ijfep0PYRqhXipiasUncAnR/BAcQqwNwl0AG/CqBTcQseaLs9UU1PgFYc6K0xJauWevciQLBtgIeKy5qIWrbUcZakSNtEKCKsxpmbG8ATGnAISdSbsOFl9okKurTFfQfcP8opq+6phb1/yKbR3l4J0rTzJxce+Lp5+00KvIiinDnLlpq330oy77yOJGFPB9BKJnJ3XH35vRzKSDrG/fG29/8vNGNRxITTKLiPbRvD90Zi5zLcgygLpBop+suDLAXX8ORgrJ1gOuyZh39DAA2tTgI6wGUgwG+FKMyAAAbzJynHhZfiu6ziMEagpDuIQpKY6CcCgIoFeWnsU6F3v2QmE28xiRjhGJcFnFM6k7RRHICp0t3L1ErCTOJsMtm3qgnPlF9DaO2lSjKSa5xQuYcax/1tgtXT9jNDzxvt95ygyVHBkCsZdhEN+QOnSzeRK9M8JqKTqzHMRECCV9HnIpy1xMhRQQKau6d4FlXX9AY/5ZjMBhAWK68QFS3T/zmt/aJ+x8AvB/D+VHlyI9q3I9yz6kzS268KHLwo4jA4pusDQV3NfNQPQ6+wIgEwGK6zHg9AeRyrskJqNgfnROphOXUEaE0C6A9gsirQxDx6tcqLjplc5nf1JGzEHeBYkIP0bugOLGLrr3ahiCqK3GVTsdjyr0iQkkESEcJLhDO8QjD0Sj3ayQEja8cbR2ccyJ8GnlvPZB1a+nw8KGcm1xG7lEVJQ/a0ZJWq+72s2NlbXbdR5ZDtOXYL3/1BATNSsq2L3MOiIzMGQB6nhBg3oyv3a4MW+PnMTrD2injlkI5h04dG6fzCjGDJ4B0E3GXzZAN61YsJ6qKODyAXiZ4iqzbAWnNjpc324u7qqyeT1cB+i2aP9N+8NdXc1/RiwDg2d7tY8+9WIiwAxX8unmWnBZh6zcstJeef4pY03tsooX+jI4SC1aXXA9F6w0DdgRXx4s7jlhVK900s8nnn+ljn/vMXZY2H5C0lNsJEJ8Laq24EXbuL7ZdhYCRgx6WujzPkjOTLNJ/wrIzUty1DiSmNJ65vhxSwIu1XBDPjmIVyxCPiGBXFKMAbv05SG9cCgDtsaJK57L96B2zOQ90JdiQKx6PYs5mQuHaAJgCHJcWKkaM6FGIJC+ejx1vv0msXwpOGUBhom78/QHDlceIY0bz9E9/+phlpCXZ5Revob8OMUA57lR16+Dg6Gxss7SkDJTzdBhAhIhE7cQFV8bapAVg/Mt/+0W3Pn1j22YnTPHAsVTNWqKcMXL12gsc2StBTREE52EirbxwjGheu5Bo2XbWoZGIPlQKrY6kXYwZQzzXGTzvOUTLCezdtXe3XXXVlW7N2NSAu6GFWNTgcErYo+wYLpZBnvcR5sUmBEE//z+rnMs7NR6XGM92gOeIjfR10PkTbhkz050Dondw0kq5N2tZ4/ZKccPxL8Gdza1nWTiMZhA/NQIx0InQZgfClkD2FAQ9cf+ztg6L4V4njos5A28A72/Suedgg1zfUGgIjl5U+VpL+hJXe/LEAWLpYgCb+1206hUbLsY90UBfSDHkSYBV1OJGwKHYj6spLAoXRjTj62SfpacwrkEKxYbGQH4HQEQ1OWdJG8T6kmWLndhlw4b1Lgpv2+tv4n4OY33ZzTmuo0+EvQtzYBdrTg/2Ah64IYaZk8YZt0Z5gL3otAjC8SEhQCcxr4vpAGnGCSJH62eJQFRc6s63djkHYQbxc/2sqeWSUHG5nMS97Jdi1KvH2KRoMUUczuHZnMAZI1pcJEEg52CAn/PCrXaSrpAu9hI+7J8aGaeyGd98+TyLGURjwa4fJIZi8mGcYc0NVY78dVFTOFDychfhtKtjjH7bvDmWyTBchoyLeVkLIDiCLf9wIets3L3sE7oYN+avmMe1gWxiH+bDfRjCXJ3GWiye+2WE61PP3kOu5gjIxD5IIsWPefgEWC0uSRWdh7h1byu9RUGIuwYgSdVvp1hlLzv57Tlu7TXjvgM8q8GOJ+gm+koxZCk4iAaJU8ZAZLMpgW+qLrdw7vM1jLPhrJmP4rYpKCy2mlbiuejlGGHtqbV0Ou7wZFzUfZzTalyCIq/buZ/GyCH2ZfybmmeJnySCTHGVcaxxBiBB4ihZV19OJ6K8CtyDEjnEcR9FsdeTa0fPngiQQcYGRXM1Kbqta9iyZizE1TVhn/3s5yGm5GuB7PanO42YsV7IzaDAUI5QBMg76+sPSIBM99W9N3jBut0tZv9zaONMAMKZvn4m0OTsfv58BNaZzu+5BhDP7vqd6d2f//rZnoFzff3P9v2d6ec/TPfXeQLkTFfrP379bO+/s/35D/6OP1w/8WG6/8/FmTnXx/f+6x/hdf8x4eZsjtPj50/dM6ki7RrKCBV/FYIKXerzAZTXiooYZqEphatU22PKUmDTMkq0xl/dnmLffaqJhaV6F8ZZP7P4hXCYD+h9GDB8jA1GIAtYOUQ+essd5OCiqAFoGEH5VFZea4//6iX76c9vt288Umx33XMrim/KZpvKsNH74P4otze2HgBwusaik7Ls+//8L+ZJfnkiaqDqqg7WloCVAM+9dHdEsTjNRSX77f/7fVuyfCXqTqm/Pey5L+XYbY8QUUEcRDSbjQhyb5tqKdyMIg8aMkAOgnYUculEY81gAd7f1mgziZCIlo2fzc04m58iXCV+LGhDycFugYSpBzy69pJ1LIA7nL1f8VRHyU4XeJoCyaEIqVhUW1Lt7d6z3zlBvFFCpaXPcv0PW9/aafnEMBSyuL7n4/eS61zvygwnUBx6oMhTt4Us5O2A5nLlKA5GG32RC4piUk/FOCopkU5xAHSFqI2HUPH5k4U/b8FilH8Vzv7dAPConwtADay4AZEgIlIEXPqwQYhjw5wIoZR/6ADllUSQcM3lABljM3sQcka564/eF2NrHtwFqLnYbQICfD1R4sW6vF8VdN56663OtSHVrCK6FDehIkhZ9Tvamh35pe6QVBSFyi/OReWvOJdw7pEA3oM2JXuJidJxLqfH5SAl7gK+V6xY4T6nUvRTAE4bLtiA+nYm6uZyzge9MyhaywEgu1HIPXRvjj2/na31O4XCAtCVKz8GAKC8/DCUuern0OdlJ5CyOJS8/ATil44RPSBgce3qFS4qppdsbv23H/ENAsPkRghkwykVr3o75MYJQU3YBCD1/AuvOMBUcTWKuohjQymVmAixQIjCdo5jDhEtB8nAzmfTHY3afRDiawOq5ULIjxYUfjEQNCIVFaciEF6F8wIva1HhxkOUyJovp5OeyZm4VYZ4BhvZWMYQe6KIMqnpBP5Pg6gaBKajsN49Cenr0+4Q/VsZ/9PK8+nB7N2D2vtNYI4E+df6d2KwRChAFnEtIzgPESi2FQemYmcBhDr3RRAc8xgPBPC2Q7SNsSkcQjXXzmZ+Oer8KmIg6nim8tjQ63qKxNK1V2zBTFS26v5oJj5MrTXa9ImM8vCkFJjPC6gUcaQPqa0Vd6AOAKn59DzKAaLjElHy7hJ09YpMl6CLCpomQaYjsFwPyJ1/Hi4QOUC+8ZsKlKKeNoOIkwSuYRbdGt4UIre1dNoBnBa1RIM0E5MSDQA8wT3uR9a5AHORdFLtC7RIIDIwJiqIcSWEmCOKtsFmJgB5PbgejYBVvig3M2dmcd93Wi3PZwtjXCnk7dwly4k087Mq4mSOEmEogjAIUFPl7N4UNU/iypuVmmAb1yynr2fc9u87ZGWU8LYCJJbz8zkoohMgicvpYvAkg15Fub5eRP15jNrc9Jk2A3fSIGBuHDEe3ii79QzlkyWeRx+NIpAEfp1AHS332OWXXuo+p/6gPogPxWr1AsTqvlSUkI43d+5Cq6LPIBlQ64knnnDEciug9YqVqyBBFgMaU4wNOFNP5vtvnt1EsfukHaW09aZb77Av3xlgf/3TTtSyEHQci+7p6edSIPnXcYB8+Z/r3Tw6yTipaD4//q2xqvhkoX3h3gx3r2/fS2Ezn1fhq8bBiy+90o4XFDF/A9CguBWJ6gdBKVBf5MQYwGBQIHMaIBk2DwuAwExi/FenlBxcIwgTRAYPcb1EIJ/m/GSyHti/Zx+9RlfaOGBXF87GYOamLVt3kJ8f6/LT1yybB2gFYQtoVgXwtAMHj084EUvzl9uGxUN239/tws2w1mbGBNuSXLpWKnF/MI6PN3fQS0WRMkSLCJi5kBDNgN4aO2dT3izCdJjropLpCMhQBjlir/ZCxix0vULjgE6/ffIp3JjXE11CZCfRZOJ0Dx464px+IlEyETjInXeSPrIMyPsx5swxFOJbtm43r2BiXeKSXcyaor+GAPz1vQJERZhLTe9iPwHMFKcSBjDeAXEeBnBZDhETCgmluKQw5k25AuXoa8MRk0Z8jVw1GpN1H2kcFQEi0kYESGcp4xCRa94B9BRpDmcc8gcgHRtSBGULXWpcu2B6xnxGbKyx3HpqSqwXIUhrv69t2tlhXcQEBSXQBdBTQZfAHBfBcsedH8MleQyAtJAelCzmK4QcFFN3dDZz3Jxrnr8COkIiAdBTIEB6u9ssLsqP9wAR00ehMmR0RXGZ5XJdslLibBBXD0O4dTJ+jwHs784vt23Heq2KuHx/1mHDvfW25V8+Z12VBywcULS0asD++fF95hsEAR40jLI+z9atn2+vb9lkcyAb0uOJmuwoMj/WiCNtkJ6VA7bpaINtPdJsUSl+tmLDPNZu4XbrJ1dRBk/UEPNlIuO/1VZwP5QC9rfazmJu20jiUwGy69vr7GM3r0GwEMz6J85Fj/kjyiiiG86PY1IRug8CG6nqRaprPpWjU+dBZDt8mXVRNl9eVWUPfHqljfYlsc6jXwUHiL8ieyDm/XBUDQHslrNOE4EkV0kIz8rho4dYPyBmwQU3wjhSU9tmmcvW4+ppYs01CIj+Go6iuRC/xMQR2dRWX2nDqMcDcDUMETkV7k+0Wt+4NXSPWhMxXE08U7XNbTZ/6UK7+LKLWZ8NIBYppeum3vWoqf/mmquvxQ1ayfoxi2d71I7gAhhnfFQAkJTsWuOp7y2RKCSNB5l0a+0+sM+JMAZYv84lIksZeA1NDY6w03PcwZq0DtA6FGIvDeHM/qMncD10AVQTB8b5xEPqer92FoRYJGO57zjj+Chj1nA/HWoxxH228767bNveQzaX3phWisUnOXdjvJ+lqPezEqIt1BtRAuO3opnqeT4mEW74yXE06mEpUSnEChUxXnvzm7SO9+AZ6mBdAumqTjuOcyX9SvPzZlsoE0ltVZEjtYcG2nlG+y199hzbvGW7E0INjOAaIxvXC2JlkLLywFBvxj9cgGNddNwl26ScZQDUPhSle436IszgnDdVOwFTHK4Bxa9qAbBrN/0gxLxV1Dbzmp7Wz1zRBRE2jjDIn3FzBLdHn55Z1hjFp6pcwX2wOgIhskchDTXeNDXXO2HSwgULcPL08NydcuRx3px5jPPeOFmqiNKi0By3zSTXJIz3oC4eX+1jcP4I+I9nXFb83wQDWihzlmK0+hgXdA90E8PbyTo8m2c/hnX4MATahOYr1l9R7I0ycG+E4WYqLT7h1qKKgfVGcEK2GWMtzhH2XPG4eE5UncCRgVM6LNEu2XgV6+BTuJvoVWLOGfVifxDiTbF6Iu8705F9g8zXQayJQjgWkZ4iP0rpaAlnT7Rg6Srb/MZbzjHjj7PvAM+vCP+TOPSCccX3Mx76Q/CUfW+Bm7tmPZjPepk9IOtXH/aGcqaP4i6XqCYIciaU742AxIzk724I2QDO71zWxT58vZdnQuKZus4R+l4gt+SuYx2icyECcEwxbxAu5cQYam2oCFkfjl/r3RHm5R7G8Eac4xJNjDJGJ9LzqDSqAeaaboj/Fhxfwez1AiDYAxhrmyGHA3kmRLolsMfUnsYDwjM8AOFY9xiip0y7+aaPsvaN477qZy0Uzhyj6F3Nu+cJkPcGJc4TIGcCa841gHiuAawzHd/5r7//GTjX1/9cn/8P0/11ngD54Ff7bO+/s/35D/6OP1w/8WG6/8/FmTnXx/ffToA8v+0Lkyr1FHBSBoCuolpvNu3KdFWh9iQLaUVNKJZpmAgqleP1A1QqIuizN8X+3jn+wW9rXBxQMEB4Kso8LcSfBCj68l89DMhEWSxgUTigb0BguP3dPzxiP33sZvvm94rtE5+8Exs38UTDHSx2h2wHUSlx0TOtpq6T3GsiRlhU+lPkGMHm4NU3DqDeAXjh//wojlSTdQsbTU+9VwibATYu/li2f/v5dLv5W+WAo6hgVfrK9wWghB2nY0Tq5H4yk1cQfVRKtMEcCr5D+HoUi/AYFuBRAC+jgKslKLak4g9ElTZ7/kJ74dln7GO33sDmdNy2bttma9eudQ4QFciq7HkhIFhq6gw2zOGcyyoUSY3WCOin8uybbrmNjWOL7SenvBlQ+7rrb8S1sZvX5nvZUOTkzaMrosW5BaK5FiIydC3UkaBBxcVfcRwCbpJQCOcTOzKDYuIuNkbKQg9DzaffqzL0k0RRiTxRHEoXi3sRIG7DIDcMBEQwKEcSGfFvvb7VVpFDrBL0SDaoAqaPnzzFeQ22l/5+kV3xv4+52IcLiM5QNIucI5s3b8auDpHAOTpFQfnChQuJQYp06jc5fIIAIqJRIK8gXqSTrpFuMpvzUM22Qhgp1iUnY4Z1o7o9cuQom4VJAG+6TfidisFSpnE14Es6ANwB4hh6UcYtQl09g6Lzl1952eW+N6JeHGODI/BSm5fPfzzHnntdGdFY/jlekR3biF3LwFUiQC+ejW4DThK5ZzL5XMHRfJtBpNie3TtdTJts96NsrEPY0NbjEOpgw678/Ni4aLehdU4MXkc5wc1s/Du7BCoVOXVpLCClIr4EovURbyOXiC8bL5XIq9h+ErLmKHnQvhBjk6gGFfFzpKCQTSGloBxTExsyRX1pUFExuPK6OyFPnEuDz6kLQw4ZxadVoYiVcyKNDdxUhwFxLYo4UaGyCpa5R9SLIcJmehISsDpFAki1iBIOpaYIq2kC4D8SIP+xHF0P+LTgTPfgw7fH2dcer0Td6Oly7tWvovOcBNGVTvzMTqJUwlB1Z1EeX4m7YyZOkErGlQ7KW3VOEsmB3w9YqeJhfV8b59uPe0yArcBCET+KwEgDcFf0jhT26u2Qok6Oj/CwAHdMiuWT20PqW0XQ6NhEfkh97UrQ1QHCffJuAsgVGoOCTR//v0VgicxRwN+UG+TPiQD56i+J8YO4mD8rzeJ4fiIhCAMANI4fLQAYKWPs9XYgVyZxVVUAaQEhKGJlCoCMiiaqZ4x4IalP5+akW8nrtNo6AAAgAElEQVSpY3R+eNvCuXMguwWKjdrml7ZQgtxhN994mwOTt+982woBSBQR1cl9nDNvsR3ML7BYilPbeW7UK9ODUyEMR0kYwD1aT7K3ky2TToRBMuIff2ITCtZU1OSNlgcoHoGD4QgxTKEUuEZFhVhPRyPK1glbPg/iDYBojNfMpkvBFyBSGd9d3DOK5FDxt4DjcFSg27e/YZ+49+POiaDsbznGHKHGPdbP9yt+TvFHPgAjlZT0jvB8dqAcPYIz4Jrrr+Pz/ijFI3ELZvM1T3vkB48RteLJvNRnK9ZusC3btjsnweNfzbPPP1rjMs91L0739jgzFjfjN+9NIgarwZEguZABCmuTm+7+6yLsmR2gt4wPrUQ5LQJka2A81bi5eOlyp/6uBNTVe1YvwgiK9wTOSy9j9ojifej8UGdXIIDPsjkojRmvRNQO8XMiYLPogGhFDJCDO1KxkIoQbEAQsQBBwQDjbQDj1xDA5MEjJ4j1anJxmZH0s1x3zRUQ/D62ByJ7D8T5rAVLbN+JYvv23663rz9ejRt0ji2Zk25jPc2olBkXiYyJjE60V4ic0Vwkt4eeOufs4Ln35f0LdI4SWKoOMs6L1g076fy67PJLXYThxABRPXRyRFBQO4vzHcJ5HwAM3L17L2M3Jb04UAVsNnLeFN04AEHnD6ndTDzPSYQVjV2jtpQMfxUWN1M+3c/X5R6Qky0T1XwDziA5aZKZx714L/ozzHiieVXjXyBjVTiCinycef7MpVo36V7QPOHLHCHVsYh8rZF8OTeak0SAdJVzMPz/qFTffG5cUSnqpsFtMAKA3kuMEmn31ltDh5TXqLXhICg73WI+AIuHi9utZoBoTRw/3qFjRLHNcf0fYZRXqwNs67atvI8ogPSN3FvDREZG8nlfR0T3Q14mJ6S4AuuyklPMy3MA+XGq0ncxCtBfW1ZtVZBeG4ldaqw4bacOnbCLL1hqJUTfNfVO2m+3tViJtAEIR9avzLWv37cSlwhlx5Soj3nE2jNbaonlQQQR5WXX3rCRfowYegtK6HIj4iY52vraCqy5AuLII4oSZgrQgzPthd1HLDVnJvNhmH3th1db/0ny+GuIb2IdJDJupBSRAJFeLUO+9g8/I0YSc4b64sOJwLpk/UxbtzoPx0sG8XNER0JsDRDtphgddXUEsUbRPaU+hTHmJpHjjsjkGlUDaubR8fA8kWYPfGolvQa4N1hvqpvGjzlSsW/egNW9tLtrPhjgv3WtVNrcy2tHs27EpiNbLYaFSKvH+RIYFGuvvva6LSIOLhTwONgfsqe3xUJwyh3Ysd0WZYmIibKCHfshYBhLiQFr6qL0XnF8rPHufeBTzsF2ouCYA/iHBzgGSLYLFSvKulzruxoif2LjKHtHLDPJfTqoI5QIiPtpKbGaIhPqGQ8uvuwyOtwabBvjmS/P0yDjn6LmgiCCRjgXw9xzo4zJAuQDJHSiR+4gnUw+3NuKav3buxPdev7NwkgL8/e0FOYFXgUKYcgaq0shl3FwUj4eFZ9mm3fstrnL11ohwPoinEi7KIjPSku1NZwHkT9RzNMtOK9CIIwaWAPOQADkg4PWb8TXDu09whoTAkFRnqzb2yAmJORRP1gL4p3PfvoBrgfxV6WnUN032zzA+AjmnWCuUy3n7Hvff4y4JeLNIDXikjL5m/UgQqcRiKfkFM7PQKvlZqdCcPUyXowRweZJ9006LkVi4SBmikuKXP+P1kxy+RTg9umAlGps7eJ1IIzaeX5xC8axBgkDYG8CfFfXiTeOiuq6dhdJJjffKPuhGJ67BNaAxUWFrussANIzgqgsRUQ2Q3BF45QIxDGkeMIABDy9rGFWrV1DtFIbw9MgHT+nGCdzrbgg3wmTRIBo/RIbh1OBMXf33oOcnx4IhxgXcxbKXLsQx0k/+45ynhNFImbjmFAHyxCum4VzZ9uBvXvo6mPNSwdVDNGL4XSBnDxVQnxUJ51edIzgyBiEAI2NSkaIst5epQdkgPujvL7aZuXN4n5UPxYRiuyJIhnT0iCWecisCDI1OIxuKWam0+xvLrnyOtt18Bg9jS0Wm5pm1fQHzsqdS5fRcXrwoqz0u1NRVzM/d3gqiZRnSqSE1qVKE4jAzR6I2EzrxF6e5VmQtlHhwbhGcW1z36wmCjKS53kfa0pv9j6duKX8IUK9RVJw/4Thmta9X8c9r/lQkVha2ykWcZy9RQ/PcR9zgz/zs8ZlRa+piyuQ9bfcH02sZyTiUOxsHU64Ohz5ifFEkXF8TY1N7lr0MG6kMk+1My+qe2iAEvooXIS9RLXJ/REWEmP33oMbkWg0OUGYepnLRV9Od80polXref64IniJsX7fff3uTfT7AQBT7o///Gf1OmcCKM709TOBJmf38+cJkDOd3zMDiO9//c/0+md3/d69GzzTb/pT/frZnf8znZUzX/8zvcIf9+tnvr/ex772B37r5wmQD35Cz/b+O/PPn9vn54Mf8Qf9ife/f898/3/Q3/fh+v5zfXz/7QTIr194YLINxZgcCvXEfcgpoA6JIAASgbGKUhJIKwJEgGcPG8Gpck9AVdTV04pHXaYv3DnzPa/WU5vq6bFIcBuv9jbUcNiMDx3Jt8/fn2mPP9ls69cspfSUCATUeBhAbDebKUU25OcXow5G/YgfPQHFTQNZtV5Rqc7W34MaSuTHKISLIgFEHiQBWjTQixFHlNNPP5lg9/wYqz0qKmW7CmhnX0nhZSMF4BSlUuzoRW5uGLEpfmyKUgCJQgGP0YqhIkU9hpNEEVP7yLpOm0UnBZtRgSYdbNCk8iqEZMhGjSbAREp25fdWV1fa9ddd46KcRCCVVdbZNjaKIdHxAPcs8MmZ74KAURb8Bes30ouRj3W+A/CMskI2oQPK2BUqC3jYhEtAeeYlKtWGbFLRZp/6K8jWV5RGGqCelFTl9Iq0E0WQictEnSCKUlJsmbLpQ1BhdaiPAfLIQwAzgEws8QTtAD8TKJrHAfgy2CSFsUGWG6ESkL2F6C1tKn71UI7d8LXjTj2ZR2G7CCFtFqoAVVQWmw7AIIWrVPtSwykWKZvPdbainOLf6lZpAvBaziZGkS6lnK8lC+fyu+ucc2IH13jRoiXOdfI8WdI3UYpcjhU9AWBcRbbPPvscKq0kd27vvudul7e/hIgc9UioDFSF5Ypbuv+jqfbC9kEHZIm4UJnxof04kNicJrP57wZ4z2Gzu5ti4kTcOWOcYxXKK6qrk695KY+dDU4hBaKKn5HLRq4GlamP8Bo6d62o4ET4SN3l7RFkb77xtgPPVuEeCQXEj01JtHJAJLmKBDoooz6N6DTFoSmmRtE/syirVR9Ip4ocAR/00ci9o9zojEy6ZzgeKTpFPo6yAVaZukqeU7nOxRS4tuD+0L/j4uJ5vWL3XA7hAhH4FsF71IZSQ7P+CKzVH7nvfbiXBCx6ue4LD/f+XJQd5MAUATA1oE8NbALptFP9tw9HFkzPWXyrVOMPfzTGfcO3nmDTKfcX95aAq2hi7xoAHpuJEMrg3tX3KoqsnfMnZbkPQKqehX4UeSKNEiCnVNLcQ4yENv8iU7RtFEkjkk3RcupTUUeKH2SgYnM03sgJontfpfNS+0Wg9JcrRAWr0xPwu2Otpkmgqd4UOUkIJFN8H8cq0kRk01SkFj0jfMNDdyb+WfWAfPuZUtu4crGFApDHAQ6MAhw01DSiPK21utZ+i0xMp4spwnYfOWRpqPnBEgAOiYvpZdxJjrXUONxqAFbZqO1PUqycy3jRB2kQgKLyVHG5i64aIyLiIqLyfIkTUUTLq8SOKGfdfAIhP2YwxkNoMWaGorqfIHpD0YWjI/107QDCIY+dQ0a+SnJ/9otncFusgDhrcxGByTx7Bw/us3SI1WEcgQKWBKIsXTCXjPOjLrIoludjXM4nhZWrX4qIv2zGiQKKi8vKi239BWsZEyLd/aob5AgE3SqIi1HAYw8cS1IlnyY/Xs5IT8a8YiL9FCmYhwvMXy4C3AIzGH89fYKIA6qx198i9gXQadacua7w9gRRWQGMkY9/dal96kdljoARyRcjtS/Pj0qN1SX11ZsQFTx22mYSNSZi5uNrpp7NTfnMDZDByGUpE4fEZz7zY84rBSRPnZGIspyuElx26yCq5cDy51lQ8byiegqJCxwiuiQRx+As8vlzkkJwFiiiJJT+ilrA/jYXebl69UqKz98CxPF0UT+aEwbUnRIQioqWHqSSKhfp6AWZsO2N150DI52+qrgZGTgC37Zf/fZpW752vf3FPYn2lX8qgMxOINowEQdLMONwuAX7eTAONNOnVMIMa1y/euYTbzqg5gBMBgPIATYjjGiFZO4nSiQeAFCK/kmiZ/bue9vy5mVxriDdPCMcGdwNqD1/3gLXEdQHmF9ETEwJjrkVAMLZszKdy2KQcyYSSON66elinEKNlDFDyECrBSCMiFW0CSCYLwuDedwvLZBAwRDpIryDGe8lQtA4o7FHDiDNN+rWCODcny49PRXXxtghImmEa5MEiSfVtq6riqjVE5BAiXRw6oB1VnL/aQyehEBUd4vcc9zjhAk6Z844a4Ix4mC6mRNimR9K8gshFKvAu4JZL0wALg5YP2Nl8IwoW7lxHWZFit9xKeTlLbRXXn3V1mxY7UrCG1pqbPX6FcxBALLMX0nEuoQIuIXo6IFkSSH6JSk3m7ipItwZ5FBxcUtwko5DxsiFUkPs1cJ59AAwLxfS1bHr1Igdg0vy4/fmpMXZNz9Jj8houQ005uPIGLVfvtFjdf0+ljl3pi1ZnG0LMuPsFFE1Q5NR7vr1dJyw08eLLB2xQH4RxCbkVCXgYRfz0ErGnM98ZbENHGLcrzlt/l2QCwhTGsprbMQnwl7eW25NHtG2o7DNmrkHidu3u+5az/ornfsSchSF+gAEbDyug75+hAM4eUJQw4fjzpErVXO2BAFS1O8n0jOazqBG7psawOG7715gZQXMT8xZEuqoc0FEh2bRdtYFmifkJE1NSibSivfHPNPV3gQ5wfPK+Dg8HMi9kmjH8qe6eIJDfVl7JCHyGCRCsMMG2+rMT4XLE77WXEgHS3ED3x9l9bjfGlycUST9R8Yzs9E5dtsZt/p6EfLQvzCbLroMyAS5pBrpjxvEHZHEc1aHU6ONOdIfgYlK4L04/ln013UBbCfjjpYjrYtxRZFU6kkTKSvgnOWEK2hORTAzyFgQybyK7t4CuZcffPiLdu9999kD10TYV35SjCM61W6ASNn55ma7cCWuqxHdl60uCuvIYbmD59u2tw7aqvUX2Tgxaj/79VO2ct0FjN248iqI7KILhFMOcdnLc+PJmNEMMdVpV1x1mQ30QIBVt7k+jkC6MXoRK0VC7FQBPssx0NLaBHnYiuBmJf1ApTjVwi2OKMN01o9xEBFVPMOv7ifSjfM3SF/H5Vde7/pMjh4/zlUbZ8+C2yqWON9QnjGIrSbi0GZxzCH+wewvYnCje7veQq19NOc3sS6p4XdnsDZrxAHQy1qtohoHM8/9JEB9DPsIX8b8TtbSPaxzJcRqIP5owhdCjLGlglg9Rfom8Ez1AeDHsH7r4LzH0duhyERfHGpy5oSwJldvRi/u9yTmq1k4RioZP5LlqObahfCemlk3xbIGioYol9N5iPHkyPFCiAY6qug4qWNtL1fsEPfvEtbUhcUFtoh4yA7OVyTudnVVzCPyLALx149xw+ekZ9pl9BLVsQZv5zmP0v6GtWo1cXGDvCeW9ZzTZItifGjAZXsCd1EL+8BU5vAsyPcyyJWNRITVEenXp/UX66USCOTmFty7q9bb9rd32RXX3YDro9AqIT5CcJC38N58mUsqvpfn5q30hxmDFKvHGKf5XMSH69VgX5mTg1uIcbqBTqpXXt4EaRTCHEUpPWOGnI/qNVmKU1P9kq103ozhaArQ/oxnbRYCqVbIbhHTPRAcB+j3EZmm2NlBxl+tL+Wql3BvjO/XuCvXh8RJigdWHKsf3z/J86m5KIL9mj6a2UN6KNaWNbMGgBHGfBbj7tj1Rwth9Tqqd2sQUYi/D6S3F/P0XQ9ARIVCnoYwN+tn1Xmi6C3xFYwdig3V3yJA+Bo317vW3GcmLf5tNX6eAHF5nP+DP97LbX9m0HD6gKc3Yn8sEHHKVf++GWz/g6/Nmd/6tEDwj3X+z/wOP9zfce7vn/d/lt7BOD7cJ+mcvrv/+ljz3m/j7H7+HQL8DCT+uTwBZwXg/16c5ZnPz3slrJzLY/tDvPaZz88fmwD6wxKoHpve+KvJHlSug4o0cVEyLBxZHUs1pixb/TqVKwp81IpO6jopygU46nMCGhX5oM2iegEUg6QFfhSbKy1el+X0UXoZYj959MdsTijzptfj9jvvtRc3vWCfuzvJHn8aQmLBHDKSo1ENAn6wYUpOiKf0rsBtSnxkLTZ/24Tt/cabb7VySlCL2Ah1AGyEs2HoZwOfQIwV+3c2YYNsAPtcnvGTD+faFV85BpCS5PJgpZYcZrMcFeFNznIq5AeqRUoTY4IgBkSEKCaJhXMMwFVwYBhEybCLstqJulW5sR58XefjGMTNhRdf4gr+pK6TEqkZdVAJcU3tsknzbj/5wAOkOFRDyrSRb98KqeEDkdNqI8o9nuynM+MiqyyrApgJp4cCMAcAxwewqofX7ATU9VUMC8eSCfEyzO8MVBk6i/Ma3CDjlH3qeAVy6eKoK6GpgXx1NgIq7FWXSyd2bw+uo9SrY3IGALYEoZIXYBAUxHGiBi4CGJuXM8fi2TRMsMhX0fpJHB3HiYoIRWUYABD03N8stE/9nE0pCr1YcpxnQXBIMXyUotEZgI8L2aCIFJOCq5GNTFYGpd4QICruHcZ54snvTcGtE83mVgrBRKKiMgHFZqFYq4Nsq0DxWQaB44E7Ijd3PhEkU70lAt1PQyII2O9gU5bB/dTFMWkDUs6GUFEniqi658ZY+9G/VjiwUJs7ESACvNQ7U08szgwKjRcSsVJZVgaAWcxGNdFFualTRa6g9eSEewDolR4/xqY1ivMAyAXIpCgURTY5cJ9zKKJHqrkhNj3eAFgVXLv8E8eI5pph2WwWpeju4XgTkhJdEW8UAEMf160WB1AUG9pkSCYBDyUUY454E7EBYCpSQWXCyj9etGgBavLDjvxRPrEKJvtQnyYCqOVzndoguGK5zlm4QeQ4EjAyrOeN1+jl2VUJ5DjX2cWc8Tmp2EV8sAVDNc6GXb/PdYNwCqXMhzR0pd/v9F7ofE8zr3qepxmPqXlqSlU3/VltYqdeaJIYvFj7RyKxFK0mp1WoHDjEEjQD4qVyPwWjQg3k3NVAmMkhpcJqD85/LMepzhCVM7cxtkyB1sRoAVy5ElDAbfV8CIRUvr+ASKnbPRzx6u0IDL13jTtywcjtpO+XK0QuGI1PcoTo+xQVpmMVEKbxShO4fk7OER2Fvi55ol7XRddweF+448+LAPnhKzy7xBl5AlpFcZ8vAFgexr3w3HObLXfRWvMNibVHfvQv9ICQ7z47lWES1TyRI5nJcZSjjlo2MVVBnqhWAYQVWdRBV08ocXECkd7ec5BeoRFcbbjWcL999PabiQLysk0vbwGk8LUmSmfrIYFVMO4DUNsG2OLPvTSKspuRC9Uv8w5/RwKEDaJe7uoi4goFqCLtFKGk+KIByHCpg0NRk04Ckst9qF50qUrjea7l/lIcWxYZ9h6UK5cB9syek2Vvk+sfHRNmS4ihCaADpRawJwXAc++uPZaVmYNSnq4nSlc7UQR30KMwc2YawCFRKUTsjKDkv/iySyHf/YjdqGb+8cLtBZBMdNCceUusrKqOaBkUt+TgHy88AVmeDZgWYP94X7rd853jgE/xDlTvg+wLgFgWEaf4p2/emfC7dcz3tvS4aBB163gz3mWkZlAmPQ44SF8UyuOCk/m2ADdAQwNj3YwkgOG5uNMoiIfMnuSZr62qwYVDpxDk0iIiEmNQZUf44CwkzjAgBAfg7oPMoyjgIVpz5+TYwf07bf3qxfw8cwsE17AcB97BU90FgOEC8yZw1xRwLrshKT7/8JcB6nBgolB+8+3dtnvfPnvh17faP/2sBiCaOBP6tJTfn5GR7GKZDuzZbS1EoqmMO5tydF9iyzwpOu4HvOsiai3Qj/6fdn4H/TNhdGf1MqYmkeXfPwjJmxhOX0WVxXkz1gF8ich2xATHJtV+BfPIrrffxjmT4+KfIrkXW4lRGVUMDoRFD/dCESSOZ0CsnSypZGxNcMXQikGJxNGhCKU6OkkYFd044QhmronGkXBIOY0P4epWYU0zzj127NgR27hxI/xdoJ1ijPbxDcBRVAJRR1cF473Gdk/OVTLpL60lkB+4OtQd4OkJaSIiHWLHn2eGtH4WUNglID9g8bmvPa1g32EcmqlWkH8a4I/SciJs2ttw3eKyqxnqtMUoyJ97djsEUA6EwL329W99iy6cKJtLf0j2vFncZ54IFcosnHlsHkXuHSXlVIrQQYCCWxGDq9fi4qCfg6Zqq+OZHOG5evPN08zvkJnMOTUIEVTC3YpTYeeJDsuHAElftQAlfa995/5LzKeF8uJm/nAsj+/ss2MNHEuYt11z1XqL8WWeO11hr+9rsLUXrrLrr11uJYWHbHIAchkHwIvEDSUTC1RFFNqPf32HdZ9CXd5SYaFdvJ9GniuU3HrGB/2S7LXDlXaqw8P2nu42zCh0EIVaTm4UqvVc5spYSBAfrms7z7Ccrz5cJ5T5rMFm4DqUUGBqLvAmNrUWcUqNBXHsDQgGRhijFubmWVYuroOT3oCh3rh0IML5qDoxbNGsIzS/CSQdg5T1Vd8R4G7+4f22fFkuYoR2zmMaxG455LyKt1O5d8rt2msvtL6uCvMc6yB6iWebebCJMvmAcZwmuFlK6FMaAdhtY273CcTW4htCL4O6J9pdak4UZC9DBPMi5Bz9OhIeyUXayvMlEqQL8UQwaxo/1nIC4Du7WRvh3Atm7EqemeyEKxIw9HPf1uN26ef59cetEIkLQSRIME5mudhKiBOtJbLJj96R0ppKfnaGPXzbTPvtHohJnHWLiKTsbMDBNTvNda74EStoo8QAQlyVVHTj1Bu3NesvtNeIP9rLevg63M0VqOeL6F7ROnPJskWcjyrGNtzWEOQBxL7NxKHQA4FTdBR3Dz0onr6o+HE3DU0w73JtFQvVQ+9TADa15USJtTRUWraIWMXoysnJXH6ysNAquqYKq/NwJMbjbBLx+Itf/RKydQYgP+QkMYhRcgNyL/Qx9oaz3phgrEjACREaHObWBK++ttXtd1asWu1I3TrU/rHElKazvtqL4KmBtXYihe2qC9O/JUiRS36SHqvmIS+rxdXtyQSj817LmLRs6SIXmTsC6ZyAe01RYW8Rd5vAs9TNmNnIemaAe04dNUGMrerUC+BaxbG+TcZpXAdxVMUatZPvy82b69bt44wVcg9Xsk4WTJ8KoeHFHOPBc6SIxHH2Ljk8/14c7xDOoXoce14sCMMgZ4Y4P3G4UIKZyyfpgBJJHhYexLzcwhwQgTukwd0jGbiJw1jXq4dQvX+aB7SWCmO9rvW1Ou3a+Jk+xuEN69a5OK43tu+xhJQ0F4OluCt1XQ1CCgxz342z7qr+0UJL/twJJ2KQ2MGlz/JvkdcerKe9+b5gxF5hrO2i5epnzff8c89AfsQz5QxDRoS6SFT18UkQoznRxVIiEvBjzp+D8zoGwuLIsWNOWCS3tUiPbp6pIS6YyKIBhBIeuIc9cbPqfvdgDBjmHhC50cNzo3Hdk/lxUpl4kCAh75Cl2vw3sX9xCVZaI3PNvDg2XyYJReSJAO/BrRXK+WEwY44kIpoh+1P3P8ReBzLEMxwChPUKpCcDPq8jl5YIEPUIKnqWT00okeA8AfL/Dtb8uRMgf1zw3fEfv8sE+H+/iv8zf/IP4WD6n3nkf6h3fa7vn/MEyPtfqbMjMDQvng0AzfMj0Op3ito/1F31X3+dMwP87/daHLtLb/jPz8G/j593uNnUTf8/4uPM73VaZv3eh3Pmn/9wnQaPpzc/OCnVeSMbz0gWpNoYdKKGC2WRKSBRyhllq4awMB5isSh7sRdgoisediXoyj1VhvYQi9Yh4lBQ37FpSWdDNsxis5XyuKsvjbc3d7QCoIzbo//yHP0fT9pTTz9pfwkB8pPf1lkGC/Tli2ZjWacgEmdGIAqdNpRvrYBOPiiPu1B5HTh20i665Ar79cuvOQBN2cetbBAnVHzNJiOLgvJxFtdFKN2GWNi+8PfL7bqv5hP/Ee8iKRQVMQrQsHzpXKJbAE6IKeB/KWkNJCOe6CuURx4oOYPZQChnvKsTFXryDMozDxBTBcDOQjyfItgmXCgTbEpXrVtvEdHRrmfjRMFxSII2on6IemCTs3r1aucAkcrtFIpg3r51QKjU4xqori2xr/zNX2N9L7fTp1CREkOgiJ8uCIwGgEPppXxYkCsOJhASKpJNiR+L+XGUqO1s3suJQMmakw0wRiwJxx2Jyq8DoM2TRbo2aVKstvA6cn+wbXRxSy2A+eHEVEnEJB5LJaxa2M9CUdZPybQAM4EFAXzvy69uYXOOLZxN8VNfzLWHnyRiC9fF9ddcywa0AAKijI1ROUDmba4LQIXhUk6/vOlFW4P6r4KS4Uk2Mnfcegtq0jJUf6iGGTC0ufvYHbdSZrgHBdsCoo1Qfr2yBVfHMjb6PShWS20pcS7pFB6XskFXFJLU/W2Af9UUmC8hquswSq9wYr6ksB0mu/7uG+Ns05tDzo0hB4oIEDlxItiEyzHTwr23gZgyxfWIFCjChRJDyXMlGzt9/0LiUjqJNghDnR3sCt65XyFHVHqoKAa9hzE2zPEAqGrQ7uF9ApeIO7HtxFt4AWYsXrLIqTelHE4BeFGXThIdKnuJaVHcklwbORBNBQWnAEnpCSFmoRIFahiAv+JaKirLXKRZDh0pe8i6P0Km+y0fudUqAWw6yMpvh3wS+N/PBk8Ra32QATov1crHm9kAACAASURBVKgbfSEXBvHcR3E+RAQoKku59AL7RYCInRyF1BtVQapUj9wP3ioWZnMnJ8W0C8QNWu+UMjt15Dukh5wiv0+ACKnQ+I8SHdLAE6XeF2+Nsa/9CoSMu81HmcyMId08l+qLieP50HUoxbEiwk4dJtGAg9k8q/oeUFqIqmo6YbxQq9OVwz0nhWYVhIkU8n6cfyGU6ucQCKHOjxBiLJyDQ7FfvNd+ngGNB4qL0+Sj7xWA6RwdPAsiiHRv63MiSXSsIj1cMSbf7xwgvJY3sSbTBIi+9vnb/3x6QB6FAEE0a76QGlnci3MhXjsphG1r77ewmBnkxBfbS9t2ojwOdw6QYYBQgbeXbVhj3U019AfEOweIF/OAD+d3jPtemfXFpTxnFMpWEeEySqSICqOvu/4qW7Vmnf391/7Rbrvzbnv2hc2OCEEr7fqSggBGlEXf3NLAszyB2hLKnY4e9fR4Mu764bLgLnYuLY07GoO8eQ6nehwgjwGm1Heh51udTevXrIEI6Ub5Wmk5mbOIOIywZ5980m684Vrb/MqLdBndYDt2vGErVyx1rynnhNwEoZS+au5oamhjLkAggFslllipQLLbx7lvRdIk8czWMxYeOnaceMZ4gJcJO1FUjtPlao650fbsP+Dmh16ce7MgSuXc6+b5/dIdCXb951+1GWm46FAJt+O6y6DM9Us3cL/z8RffLXCxG8rjX4fL7NXNLwEOjVBCvZgj97eTZOhHoo5uJJ88MSkW51MryutlLh7xzde3QTCn48Ab4bk7DREQgVLVj88BjHOWU6KJoVEXF6T85td2AOQFOmI4HcX5q688Z/d84nb4pgGbxOkpxSpsPNnvfXQytDrHTikkQSfnqAIy93/9xWeII0twUY/NuAtuuNTs//t+sQMGo3l/4YBu0US2RALsNjXV2vHDh2wexFIeqnU4H8ZbVPfk/AuAHuiB+BCZ0qgCWxT1OFRUkp47L5t5lJuTmbGFe8Jn2NetPUKYN7shywTeiwARabp/z16n6FXUoVTSfep14p4cQnk9wjN/8Mhxcu7DLD6ZviWcfjXcH6mArOkQ922opOMhGF7b9ppz4qnfS+XmAYB1ir+Si1Rjtq59JWO23CNyEqpXQCS+AGZvb+YLQLhM3H8e3Ju+lJLHzB6yltMiVkXcqZ8AebwjQJhveWbwGkJE0GWEg3GMsXKATpM2OkG8UAoXQqgFs/4ZQe1ezjoimqiWRtZHARAyW18rsWuvW2HLlq+2n/3L4wB/kZY9N8uuuv4KgOlXmFOb7bZbbrZ+1hE8qsxa3nQd7LVgxues9FTmQQQXRQXWi3jjNEXYb73VYZ+4Zx33iIcVEOkZxZzYQfxSUf2AFdZRXMw8V1NWZP/30zfaWP1RouXKbSQg2h7b0WIHqkdxfJh9+eFbLWC01YkN3jhUbxmzUyBA1uLIIbIOoLSTa7wNJ0Y/8XB5S1bYXZ+eY63HAnD1cPy1BRR0EK/G3MztZY1DQba3pN0O1vTbycZR62ANFZ8SQuRbOoRaPARiNCQbNAMIZDiAdwCRX8EQoE2QXuqVCef6DRE1qg2X4jYVKzQuUpy5RmuhGdzziTNwEb/zUXFokPuWDrfsKYBttDPSgbUVuC9T6SYaZx7dv/ttSt5Xsg7o4tpG2779BaytBgCSs3BahCACKbO1G5dab30JTi3OOy7YfhxN/gCl47h4SiHemrknR+kJ8iQuRz0rlYyNim4V6RICIeExSS8EpGBKcrzrMwtA0d8N8NwAYTQJmDvJ/OeN6CYUgF9xarOyMxDoxEEeMx4ijlFFoHrEuhDVNEPUjHGukwHzZ83KYX2gCCBve+Hll62ftbAXP5PEc9/EGutr98+35w7i8GYtGco4lcjxxOCoiKdXI8gXslnRScQfnc6vYs3BKBQUxntvtH0QIB/9GIKmza9aIg5sjXXquhmfGCbKFLKGZ8CLMvMQ4mpriE1qqm5hbMaZQ+l4Snq2naag249jaiIutRMyK4ouqYs3rsYZ0QbQHSQrCW4p1htcv9MQ12WdAxArQ0TiXY3DKNSa6Vt67Cc/5Rmm82lmIq9NbBPjzqyMVCfAGcatM8C5iI+BAEEEJaJmz36IX8bc+QsWOZKjHuHQfNzIXjyfVazfDjOez2LN1sONWFVdy7MSx/jQQWF9P4VjUYiZmi0B8r+qptwu2LgW0U2Hxaq7CJA+lvU4UDmEezHjei+OQeY0REl76biLYk2UQNfOLBy/jAKQal0QbH3Ei1UR8RUC6RWNmCfcRZxKJHOC1+hj3FHvxpXXXk9HTK0NtNMvgzs8LCaUZ5nOIpw5svqOQPT2cu0yklIRIuBA5/jGWdvE0/Unh1Qi91MUZEMn+6ohXr8OEY32B4GMo9WQLCLhYnEJhjE+SPCitZXETpXMb3JriJSQAGHn7kOQJ7hwmRsCWYvLuenPHHPkO1MF57P/utSJeMa5N0VKyvmhHirNz37M1QHsZfJyZru1mtzj8cypLz7/vC2YP9e5sLT+VqRuBr13Il4UtbqEOF11Vp1GSLAKsZAXa7x9Bw7ivm+2EsZeTwgjvZ9wiL4E9mydXO9u3JvaD3ogwhjj++XSk/M0BpeJIvEm+O9RzkMX84aEe1G4iNUp1K1xmPcqB7gERAzRjNXso1hPevOne4C1D3O2JzGhcncN9I7bX33hq7wWPY7jwVwK1ie/I0DecYB4QoDoOvHhSR/NeQLkbECQ8wTI2Zy9s/3Zcw1gn+37O7c/f54AOdvze67vn/MEyPtfobMjMM4TIOcJkD8xAuSxf71rUvnVKnzuY8GvsudW1NoCVwUEajErAEBgsHLXg5Rvq4I5l7WPelFgqMNEWTSqSJSeh2EWidpkK5v29EmK8XJzAK2JN+Bj6QX/xx754T/bMVT3+/butN/+8Eb79YuNdtWlG8gm77IINkoNAAwhEBYDKIerAaCUz5s4YxYbuGE7jgNAXQCFbA4WLF5iqQA7+RTo1gP6r9t4oW178y3XlfDc11baTV89xvEos57cV4BhdQ3MnIkLBVXOcH+bI0DS4sIsm01JMqBZgEBRgLuhXrLf+RONlb2opGTqXACslaCM9GXjt4sN1NyFi212Xp4jQTa9tAngbQqEE6C+YcMGgBI23sdPUjgaRtHlarLv93H+6iAnau3vvvIl10XRWt+ESjMUNRQ5yVjn6wGIx9TXwLluYGHeijpNsRpjbIYiIVNUGllcWYKlPswy6VhQuV8j10QK/yxs/BWVVZxhDzYGOHZ4DT+umzfvXTFJimoRUOjLBtEV1rMx02atBzWbL9dS6np/fuYATgQVaO794WX2wC+IR+FaR7OBC8Xa/jLHqYLwxYsXOYVYCmosdYrI/aEibC82YuoK6SDq5CLs86GAhMfISpeFXaDUBADrQlRrmQBOR4/lA1p1OYdEcXEJAFuD3fWxe5yDorqmxmbPJi5MxYWQG+pBWYcC7QRq1XgIjFuvmoqQKmtMd4pPZfcPAnJ10S2ylPem7PiZvLdXX3nFKYIz2UwFAn7XU9bbSjSBukPWrF5lpwpOOJXwOv49CnjqischebQRVcxSKM/FMCC6yD85DtTZERdFtw2A4qHDB3leUNqxqdUDoFLcJAD8fhxIipDbDRgncDOW9xuNKq2CeyeJOIatb+/h2shp5UUsVqYrAB7iuckFtGlgU3rseL67lgMQkbLwt/F+4ynOVFZ1r5Ah7tFI3p8K4vVcalMn1aVTKXK+EnBeaJKbEODDxk5g9CSk5ZSZg3uU6zz+LgJEn9aGV8SAnpMpUkRBIO84P+T6ehfrLyLFcfiKjeJ+0oLmoY/E2DeewAnC/S/HxyS/V3EOiWxuRXSoTyAJQGoXxcoz2PxmorTUxhqYxEUbZALC9LL5jVVXgTaeei/8kTq+GcJR1yCUWBgpE1ViLgJjquvE3iH9RhzB4SnXkzaqfE0OD13DaVfItANE4KkjPbTJ5wUGVaT+DgGi7+eXu6/9ORAgKkH/AWOvx8QgwOcIBb9hFBdTKoobzRNlbkhYrFXUtNm2tw8yvkIOQkplzs1AJUphKerOjauXo+zutpjQAGJfBlHAEhUC8JIK2NZcU2/b36II+7KrnVK4E0AiDOBWQOUNN91o337k+zZ/Mb0DAHs9uKMU/6dujZn05Cgb/CTzBogCAArRFYytijSKQV3bgxsjmedBvT4qKs+dm+sIWTmHCnie1UWjTod4gI56xoVLLr6I8aPh/2fvPOD7ruv8/87ee6dpRpO2SdokTXdpSykbLEuGMgUEFU8QPRDHuQc3/DtORT0UEfUcUHYLtHTvnbZpmtGsJmn23vv/fH3SqufdkTsCD09t79Ertskvv9/3+/l+xmsS59SDujQMF0Wq7diymZi2Wrvz9vfx90QEQlpvfGO9rbxA88CgK0vvZ61RhJfU7F7Krhf4yNBIgHAI5uv9cH5IKFAEyVAESBqAm28epe5btu128VJJRNYcIgtdBEgkReYRgDrqi9BcrrnvM/fPcHPYx79ZZN99ZAI8+sQTp50b5Bv3xNqXf9EIMRtArCBdQcSjtBEPE4VbzxPQVOSx1KhhgKDtkK8RrF3ZWbPoOWh1MVPZRAiWQvb285lDuUaZMyE/AImCcH4kA5yp9L0FIPEgooJR8sr17FxxxWr7+U+esPs+gEMHsmGESCFvZZ3x2XsA3eobOohharNuSKhSHChH6A5YtmKlrbn2egcUzs+qt/s+8Qr59Pk8uyhxWQ/icKn4ATj3QKY0E9HViZr4shUX4PbEoUPGfCfEjQdOCF8FxCPG9fHwQ61fj5igm3sV5RwgM2cTxzQ2AJHZipI9zFrr6WGC+EginqYfx5dscH2QSgLK1AFyjF6WSOaJZUsWOTXxEGS/1iyBbYcKiihRXgjIRRcCDhfNvQFcY40hX8DjAcZYLeMqirkrRrn3zEHBrM/aB7VC8ARA0qr0uI77sXTZYkeYaj45zfUoYK0PQs0v5a9IbxHiKQvHrP2UH+QIhBIAmAjYwQH2Swwk6siIFRKVB6ADUD4MSTeEgEHChFqAzprKOogDSqpxg6QxltQVcvD4CRtmfJzEXSqzyBJIu0QAv9foI6Pu3q5cc7mtWH2BHT12kLWzxVYsW8q1pfcJkUNlGfMt61Yr4zsCYHnejERrIP5tnJ+9/qWthqnHvvmPd9hRBB9R7OG8cIdU4yBqY3qsbCP2CcC/qqTFHv/IJRY0AKHZ00CU1aj965vtVuVUG2bf+9anzKev1l544bcUtrPmsiaeKj9mH//4x7geYVZWUYX7oMJue3S1G+/NpTHm0dtG9xoTecl+rkOHYdVA0DFg+0+1W0WXtxV3cF/H2XsiPvDHGXHZ5UvYSwazJhItxv/uZZz6+Oo+4RiEtBliHsrKQhnPOiDH7hCuCcU/6T61AVCHE1eUAMkbzL7wBM/nDEilKMZLF9d/BJX6uArRGI4it8ZZQ+WGmYXzS+73WgQdcURm+aAsH8KZ8/rG7eyHccbOznLkyZNPft8e+NCd7K0w87SiJGefEYwzqIPS8dpTNa5b4DTjC7YCMsbfTtONdAZBREpahosdqqQrZXS4l/2Y2YUrL7DT7IPaIMSGII972Jf6QCa3AkKPMNbTITlDuI8pRP+JAOnqo7cB4ZEEEfshfLy414T1QIT0ucieRTiBGnk+mgHJt+/eyfelOgfIKJ/3E7eluvvx+DPlRFemSeJhcwHpx/s7iWNjPcUtPYoLKxjCoaONbpMDxy0KR2oxjpaMrBzIFARDRNhF4Hw9SOygHFVyqPnxTPXh6s7KzHBk9uvr1lsoju74uGScBwn0d6TagQLGNFemGPFQXf1p3LDZtuaqi62lHmd0C4QYe4CZxHIFMRedQIBU2UnkHWKhTFxES+ny2bl7n+2lf073LhMyKBSyNBSXhQRY/uyxuiGrPGA5wnB/iKAuPn3GDiNGkatUa00sRNgxnqsw1pYgxugYz8sxupWSeIYVd6RY2GmMEe2HjhIVNyRwm7Wmh3UvFKJlbg49RLgUB3FwJbIvYxdiiZAte+jukICrU/GJkMWK0/KAlPelqDwqJsIaWJui2FcOc1aKYI72ZS7QOIxkr63zSwP3qgiHg85bIkMkuGpiraxmHOlXO+TxKMSSH4MtCrJZEVLtuFVimK8WIDBpqqkhdpbODs5TGSKH0qY7chhpiItQPIEoRcSPH2t9H3sqRUalcZbSGFFEmvbCJUQKbt++nTNTKveFODTG0cEjRZAlHZwriIFizZbL4tgPFtmMB+hEUtcMwhqdM9S5KIHLOMIFboNLBghizexkP5dOt4pi6nR2DGQPu2/vHrdeNyLC8+H8IzFdFvt2uTD0NQk47fuZp47jPF+D61KChgPEVObQG6hIXAlrFPeWgktGrqdG9sxVrJEit7x5/tz+DhGRurLiSBeQ+CdAghfmhzqERj28nnpB5ObXMzSIQ14kiERTmj8x8vEk4ZLmty/zr/bkw7hMwoKjIUgC7BMPfgbBgURqfuybIO1wiYvk0B523JMOGhEgEOBuZ+nIkYmY2f99RIau6VurSSdTYE727+6NvcWvqX3/OwEgnydAJrtH7+a/v9sA9rv53qf+2u/E+J36u/hLfoV3e/ycJ0DeenT8rRMgkz07b72+nXeAnFVA/7eXcWr7g8nuzjv/7x6/fP4j4wIJk9jkKxNX2fj9bECVlyrQUA6QJGz3AiEPA3rga3bdBMpLlkVZ7g+BDx5sdkWAeHIQCeLg44X1OhN7fjQgTRjAgUrktu8tAOTOd5/iR2u77CjltT/86mr77tNFdsv1V6FtxS6MwjEMgL+Rg3IIKtzSCsDtIQ/UZRlWS9RTKYrxNrL+j5CP++Of/Az79glbT578pu277Ge//JVT45bgIKgG7P71F+fbygfWWRoAuAArRRlJDR7k70X0EwRAmK8lRwdbenyUhQPU+CgnlgOCykGV/d4PENaKilBlpw28/1EO1e2on3o48D37/It230cesBg21IoI20uHxGWXXESkVZntoOg3m1LztIwsKyPyIy4pjWLFLjuIAjotNd7uv+cu++Y3/tG++g+ft91bt7nDtTLN2wB8yjkYeeHu6OFwoUzi5FRAcpR8XqikBQh7EScgwDwaxZLimbQhljIpklLYPSiOp+M+aOAgpAitaJRrfVK7A5a5wmxInCCAggwiQvahBs2Zne0iAnSwXAnB8DplqmOAh+Mcxt58/AK7+suHsfcDsvA6v3z6GQrO/Tm8RlMSHEsB+gkXLSOg6zRxU3pNESBS21556SVWj0PhhsVD9oPf1DggZgM55XfecSvltJXkC5cATo/SobHSfkN2fArRNO0c9MM5xGicCaxIhTBp4EBUVFzkDkv6/YEb4tzY2Xk4gIMZ15g88RGArGTehw+fbfOmjZaLUi0pkeJHDpfFZO9nkjOsYnPl+c4jH76aqAEB4OqqkDo4ExJCUSEqhj3DoTHgLLkXrLx/Dj8C2+WoCeSeKCN4Jln/OkA185oqIleG/CyU4CP8nRwgUhaKAFHEl6Kr9JmSKYgc5PDVgRqxAVKrgCL0VZSc9gr4Us44+d3qVlGZdyuEQRXAh5wP0e4gGkScRQN5ybO5n7F2hHslpZ5IIimUFYUl4N+D51alqdN4VuV8GAHM12Kn7g+NL5EhIklEogn4F5Hh/uR6Thj6JkgHR5KcI0DOGT7OWf40/5+dg/Q1qgsREKvvcyTILxm7/LeupeKvIlDzC4QVkKQD7W9+96xTL2fMns1ht95l6QczprJQhJcQv6ai5kWo/XTf6wCK9DMEGov8aQGAVHSZykHPAY8CJhUJpugvHXAFUmjs6L6JyBBppefd8TcibLhGmtP+1AEyrn9z0Vp/ewTIU+taGR8QSvxOAVT0Y4TkAOj5k5u+dcseSk8TKEj1Zm59DuVxkKVSXhxD50cwc/xMYpcyAVa8Ufs2EXnSS+SI1gKVWAt42LPvEKptQC46QFyEB+rPDRtftw8zb/7mueeJMckHOBvgJ3rbXgANEWNSYapbobDwiFOP+oIUhwBSB0K4zNA6hJtvFnODSA2Nh+vooigoKICsYI0hLq+EeEQ9i3IICYQWuK9uHpVSC8AQeBLB369YtsQRNiGsTw3knXcAzsuFFM9c5wnZ0U1cSw/rwO49B1jygiErs1B502UB2DUGaK8hdQKSwRsgVQSA3B5zcuYRB0WPFWRILCRNdU0dgIq/e04Vi5cDYe4JmFmIw0S5903MeV/+RJa9/++3WTBrajRjXYKDf30w2T775BnK6YkiZIpPT56Gk6sXkhj3BdFTzS3tbj2TE64N0jcDMFSl58cRFSwCqFL81y7mR0+sakncU82B6m+KZV0dJcKpoa4eUQEEK04EkewikB75+wfte99+3G6+9jKLjyJijFhIAUfjrHdtbb2APj12oLDMpucssi56VHbs3AlgNsO5rz5yV5p99NOvoPiewb2jn0Bl5aivJ3qB6J/iWg0y5/qwR1iSm0UmP4CUbAnsEaC2XD/LKEC1F66U+jqcnw2tkM9hzt2TikOjF7Cxhf6F6cTolJRU0gFS5fLwFYWl+W0UR1g4BKnm7GMIC1RcKwI2d+4c1w2lyl0B3CLbhuhw8qXXpACiWR0VWbgpq1i/NEmuXLUSlTNuV+YtrZfKmZfTVP1nbewDtOepJzpoKU5HxWCJeJcbbR9q5MTEFMZINiB2Ddcgwr1G+lIcLSchmMDDRiBxvCHyxHfgnXOkj5+IHw0kHLbDALX9KutGid3HOnFw3wFbvoyy5A4AcOZzrZci1gopJx9lL1DPNRphLN1w0/sAJY8QuVZmK1cvpx9njr3+xit2+223QMZ3ue6zOggTxQBVsCbVcm8U/xY83m8zIQPKUHkXsYc6dvSMfeaRD1s1oGk6JertVaVOHV0OAdrDrFDcNEjPldnn7s63KBwKrSj2Nx07Y78o4NIlMOej9v7kg/fYytwEe+KJf7FYRA5LWeO+9KUnbP6SFLvx9jtsxgKVA7PXKaXXBGBYUXXtNbg9exrN+wzPUidxoQCkzW0Dtulwr7WxtjSOh5lnZJI1AXp7QOAlJIRAMMXh8sjmunpxHYiVxM2QhuBGoLs/a0oE466WZ0UxrYqeFGmuNUNOBz+5A4g+8wcALWEdnoFrIYa9lPaxIsAUrVpcWmwriRmTA0TdZ3IXjrKOjbIfU3l8EK4MOSm+/b0f2Jrrb7Rk5qONmzexr8CBxi295MLlqNEjbJRr5Mn6PMr97af7I4D3U3D4KM9st/WS2VpYUuXijdRdpzi1w4hPgrmOdcQqvfe6a51r5ThCn0ae9yGIPk+i/zyD6EjiZ0fRqSIHSCjRgNmUaPcyPwzzzIUhIlj32uvmx75uOoKLOroj5Naah2BHcZItxM0J4I1hXrj/ffHufjy7cwQnRYt97IZ4+8GzDUQzRdgcYke9KBaPj/BHLd+BUxkAmfHZ20UEX20T+0ocp8yPc3Cl9UDKhLD/PMT54BQOHj1L2hcmTU+gdw0RBA6JXgiCdLobWgHP/f1DHHGk+LwiSBS5n5sgcmso4Y6KDGJuno+IhmcLUieM+XNRXp6FsQ+qgow6ToeIXLGak++48x57GVKlHmFKG+RvOmRxeLjWClw+kNQiQNT7FE8/xQh9I8V08hWebrRu5q8hnlt1HObQ5ydRzCnEQ3K9+/KsD7NvCEGUJJBfXWw6C6VDIiuOtJ8IRfWvSASwZOl85jp+bhqdTUQwenIeWsp1/ubj34TcpbuitdvmzFvkYh6rcY0EKOYzMQLnhLpxWom5iyVeiTWOezDAsyq37DQIGT2z5RAvJZCWwewfRc6IQIyNSyKCtwjO19PKqsvp2h63K669guvRRMRXNBGBp20Bc14X66I34zkOYrwdZ9vp6gpIkghcMRkWDIlRQXfQSSJmFcDnhRBK/SJy9FxAh5Mfe63islOcIRpxTBfzM3E2siatwEl5jLL47v4R50gaYmxK+lb85Aqb8/EC8H72ohLEMaEFENuotVuRsoG4jGIYk+FhrMX86166QwLYqy1mL671QjFvTZyfWhHd9fKM6SyTDOElwlr7v2x6TdrZU2u/r/3ZMs4S2m/ugah97403uT7ADva9MRBytaxrbDLcvlufQT0cIvG175Wb3rmF+XfFb0Vxf0c4EzSz1xThon2Cc0bzvke5J+P89uFrA3lm/Xm/GkcjzMNR7A/KIFTVC5YIkec17m83rHk/xOgMOmZwdQ3wtfyditAdAeIhAgR2HxJEG1EPV5B+ngB5+1DGeQLk7V+7qX/nuw1gT/0dvpuvcJ4AmerVfbfHz3kC5K3v0HkC5K2vz3kCZLK4rr8yB8jmvV8ZL+fQouJuganNHHrlHpBjwsVgAd4kJU13pbNHOAB0o06KIxIgkkOSA0GVlUx0iJTcipzwAuQIQunkjwLIl81kBgDZLBRIFZQ9B6H6+vGvX7eSqgb79+9c/fuR+E8/LrDrUH0lx1HafQbFFUBHH4caFYpy5iSqggLA9CxUp8ftZGWZU/Rlz82zB/7uE3a8+BT2+zdwLhyzVZdeYdG8twY20xUQJT//3Fxbdv+LADWpKH/i3IG4msOgwLS5ZJAnRqHQDwZkEaCnDS+ghz/ZuypA9/PGicKGWsXIAtfKKTxUT0cfIM0ZlF1HUI1FcTi4+rrrOGTWOwB+kAPwQQp5Azgwtyl2i7gVT3KDw2KIM+HwuoVN/NIleThjUuwoLpK/v+9B1E9bHVjfjK29FWJHRcP97PFGAQv9cX1MT5vJ58clwMGjAXVvxiycFFzjJmUTc4jLyck92+VAfi1/p8OaDnYiiSIFkJ0tsneqd8iNYA4iqQD1Z1B3hvN5glAKFgM+z1+wAHv7DhRdPk6xvPZTs+3271fjoMiy7Vu2AtYQB8J9Ted+DgD86/6Xlpzk+gwQ15Do+l6yABY0Du56z+0W6vGq3frQ7+zRT36Ca86hmEOluj86yILfsWO7rV59GXqUfAAAIABJREFUMfd3BMFnDYDMXBTCrbZx4yYUdbmOcJNaVkB4wbEC+8anV0wc1F8XeBkKERNAHNZBRxzIhZScMh0wMIoS3x2QMypSpJcFgFRxTCrargEwm85ririQuncjJb6LAdqfI4bt4594GLVmKykkfSiJIRAYP/1ERQRwYBqB/JDKWGTGNLoB2jmsRQDgn+ULIKIGnOo8d16eIz7iIV7kPhCZJfeGVMNhHGDVbSIQvlAHSiIKdhEDsuqiC52qrYWDsKJ1OvnZUpR38L1S3/lz4Pfm3qj3YzsF7oqpmUdMw1aIK4GqIooGUHsqDkuODrlBFIEl4FCgv7o8/DjUaczrf6gwXOXiAiwn+ICJzZzA/3OuD32PSIJz7g/372fdH+f+FLCs79X3iHzShkbfo4PvY7cl2L/8O+p0/tKHr/NVRB4vKiV2Jp/jN7/7HY6oQJR6FBFz34aJMVMu9CzAlhpiIFTgLNBUBeiaVzTn6H3rAKufKQJzFGWdCAzX88HfuTxnCA+5V1yfh+BWRR9AgLipeoLd+f1nFlEiMEwKYf2Tvl/XQBFy+nuRhfqevxUHyAvbBlw8iSckxjhA4vT4GJ7T2bijCu2NDdtwuS0GCAqzdW9sc860xPRpgJ0AcMwjERATC+ZmEuPRjZr6IE4j3Eh8jdw6yp0/CYAjd4fcHzl0UGgu2gDJOh3ALxSQ5wwdSbffdY8986tfO2VyGOpXxV9JyV1P1J+U0EGKtgFQSQSwm4G7owbiNZ6vUQ/QAWJFLmIeqcM5JXI4HYDnAPE9tbjiNAb0fGhciFiMRp3bA8CieTqFItp0SNNOXBXTACqlzO0HzJYqV243P0AhL4CiLuI9Nm7eDmjY5dab2bgsAuSgY21TLN1W1LFjENAhAN4CXObk5AASFdma6663N5kz+wFe03DqdeIKSyXuSuW4obx2MyB3ZnbT79e/S+9cazlEASp0Q27DXlTBP/pkmv3zbyiVBUBJJUc/kSgTEdzDjNNaSmf1jPRBvISjGlZ8h9wxBYcO2uWXribj/TRxjCUAuKO2jKJcRWmJuBbwpCiZHbhUGlu6LQ2HgT+g+o5dO+wjH7obB8CX7I5brkGhq+dPYBY9KnRzdADmDUOC7T9WZoEJM1jH43As1vG8DNh9tybZl/7fThcPFQXZ4bpMVDrP/NcBOCWCPpzrEw9AlQRAnUxJ8SBujiEAW29Kwr1ZdxWkqfx6wsysm5/Vzvo6LEKEZzEBdbsy5Bsaa5kve62f99/I3iCR+VDkgDqO5AgKBrhUwW6DQH7W/hHuvchUtz/h/irSUMBd1RkiiFRsD9it99sCkS31+IWrKPdmnHSozJh1U3GSJRTYhzLfy3EnAsRfXS1835ycLFc6L6JHTsUKnA1FRaVcLYh7nKoaE9o7zbzA0+qPe/IaeE0RdhDkN+G2ZILhTrg11ZVeIbQYZIwpu7+bNeYwPQSKLFMcoFTR/oyJWAg0kWvjPqFWXt0AMF5iMzJm20WXXm4v4nQMiwq1VatXAP6dYV4cpscn2/bRyTKHKB+RH5V0jQUxTo5B9iQD2PoS0TSNe9ZCXFILz2EfjdzzWIcTIARhA631VCFgqTd7ghJAd3q+6Lo4QUrVx96f46JCyyvq7NWDPbaXVKDw2VEuem5+doo9dPfV3PdK23/ykL3n+mvtp08+Y5/87n1uLBUeBHhn7YqNjsE1VeEiJzPpfvNsq7XhigILHuy2fiKN+oZ8bMvRZmsaC6TzBNg0LN482Y8G4rLw9hmC4MDBQs9YAPFpIsfGxofo/Uji3ySUmQ5pQVcFriwR5wNsIEMBO7Umt0JueNCPkgnpFcr6WqaoO/6UsEMCC839zUSZyp18Aa5Qf0W9KjNUBAbjIYD+rrF+yB/e4wBz3aZtWy0T56ZKstVFkJmV7fofhrmfKewFvOTMBNTvAdxnM+HurQ8AaEnJKcQu/S6OaYwicVY3u+WWW3B5NTvAeBNz5AUAvXq9dn7uSb6+HVJsAMJyjOLlKEQAvnxdC687TkbPshXLAMXHiTKqwYW2wN7YtNmRspnZOc61fZw5KQNXntZRrbvTpk+z910TaM+80sY8HGZJXLMNG990RM8nb0+zp9Y2WRp7uigcIvHskbH7WExStHUguvAcIX42KNzWv7GRLryrIN5qcNSkMjY7HAmsWFrtX+YCxEscImdwLHNPZESo2wf50KvUhOt4EPKu8nQD3wcZxHgKwsHQApBfXVXM3iyXfZ6vJQHqe6kHgojWSNaUUP58ectE9NHIiIdbOzZu2gphVeL26OqCiYoOcY4MD8hV3b9g5ts0Yjcb2EMfOF5sJU2Q3nQRyu2uHolsumD0fB/ClTfOmiHnTATjU3N2MD9Te2l16KUTn3iSZ64HR40/rHRMLBGJscQ1huMGGugkJo33Cungz/xcAwnaS+5tVzfO1ahE27hlt4UTFdiHqyBrQSb3exhCKQhiaZD1NtbqiGcMY8/agOhDJNlcekBO4iyU8EWAvrrgFKmbC5mybccBxnEPzhIczxBEd957J3+3GbdYGuOT/T3uiyC2Y8lE9LUh2pLwLCkpwfXaiSgOYLypL0nk/AjzVD8dKupaVAxbAmKFCNaoLoiCcgihPuZyEQgS6mQyz3Xh8qmGoJaTrIvxWP7TC23+p4qcyEopAt3Mh4qedGkAcn4wJmNYqxO4//p7fd4YrunObdvdXk4kiNblYPbaO9jjigzRf0vEIwFMpIgf/rf27YqvlTtvkL1tDoSY9uR5kFeap2MROKTg2Fn7/As4wxDIaL5jrEo8pA3qxJ6aSD+I8VFcPSHMCxG8jzH20D24puU4Vsef3FN9vG8/yCwvNh8iQOR8D2VtUQReJ2NBkXq1XLtxXichZhpJAmOsl3PsqktvtGB/9SlCfrieDzrrpBBi/XYZhMzJzmvt+j8mQIbzDpC3A6eeJ0DezlV7p77n3Qaw36n3+e68znkCZKrX9d0eP+cJkLe+Q3/rBMhkn/9cF+5/fRXPO0D+6hwg67d+ZlwqGkVgqf9D6lll70sBKTWnslMFRkuVrkziKPKxBSL78XfamEpRrSiSfg6JzWy2RwBFQnktFxXAXq+LA2V+3lwOu2Q2kCe+t7DG1r25jcNKNJb1mWwoB8mpbralWN+XUoY+QiTCIESKHA7NqKbAkFCGNaOoTbaD5A1XUywpdfzHHvokqrVOq6xpsK0U7TaR065ogTY25v4cPPXDdaj60UMp9oHvFNuiJQvd+92LNd2TDXouSmY5QCL8AOYBmOQACQS09eFgNsKh2QuAQop6gdS+qArbOTyfAqwf9QkGCAzF2XHaFl+wwn679nl78OGHOWC3uwOfDvV1xKu0A86EAxQ1tvUQETBuabOwpQO2hPIzhwEMF+fkmT/A9TjXbc6smaic2pw6bwOHg1YOZyN8loh4ii0hTurqIaVQvAngTZoWx5+UHnIYUMSDOjOkFJQrR8C11HA6kIwADEnBK3ePQDUB30Mc0PywoovcUh5+D4fWRpSS/YCHw/o37mkPJM7rX5nvnv+P/pIMXjbxb6Cye+C+D9kp1NVjqALncT9bUVNKsa/4Kx12rrj8Uv4NRSDxE//49a/Z01+/2r74/SNEKqQyZsLt0gsusRdfW8tboh+Aa5Sbm8ehZxeHnBin7k8H8KknuksHTinAJroozO64NsJe2ARQzplhOtEV44zHfgiYRsaiytGl7NU9ikZlVkFEhdTQZRyIuyGAUnE1qcx1gH9fBMGzBZWm1GzXXnuNvfryy3bdNe+xN9avI2Ymw9L4mbpGY1yvQQ6brk+CaygSQ2CqSMBmVOIC6RNw/fTxmopPkhNE9vkuCIxIxuw0VI5VgC8qOBYZFcyhXZFk+lodzHR4zETVVoYTpY5orwzF1ZySGm/cEYt6xgTIL1ykw2EMkROdTumun1+Eas+HGAqVdipOSCo95wIBuA/lWT1XFi4AX5Fmcgjpt66lFNj9IsEE9qu/wxEZE0o0PfP6LTLFuYr4JTJErzNRiv4HIkSHRZEPYyqh5v47l4kjI8wRIP/87xyseT8hzCEC+/Rbrpo4nvfXXn+d2AtKLCGpQjmQ1+IS6mTMJxNXpkOzXCODkEoz0nAT8f4UUaMxr+dW4I1Ueh4QlCIqfl/iznuTO0fvQySUPpPAaUdw8Hca1/pavUf9nVwvIg71OXWNBNhqpIkAcWSKVKMK5+KDP3LHX3cPiCKwNu0j1gkQxg8grfDYEVtKga36WkRGlpWdZkoNZ7oFXA6MtFYisCLi6Yli/skj1jAqPNj6iTcaBowp4ntFgErNKfeW1Je9gAatHQA1KHwjUOEqpqIaoktRFC3MPSEUXStuQ7EbfXytAA/dfx9AnBGIVR/ek8gZP4AdxSgqosuTnHgfiLdIgA7NXYqjEUmpOWQ6roAGlMxSznowBuQCFNmmaEA9ZwKy/CBU0iBMIyFvoiFa6ijuTWLuGAAICeIZasJ5qJgqKUqbAaWPnSwlpgbikxi7MD5v7px050jxCwiGvD5A3FAh8SIz3DysuKuNm960D9x7j/38F790EYQRAKJ6jwIg1S+SlQUpwK9f/ALgmSimRnoR/vGxOXbrZw9DjuKmUa8PQP8TDybYF3/OZ8WZkwiwl0Lm/G46giIg3ZXZHsP7ESCjP8MAc9Tz08tcmJqcBNhHKTvdCElkv+fTodFPzJcAyHHGvQj+V196jVz5AYtNTHXl81sAci9csYS//x3dTddaUnwEzzDINs9KRXkNzyGkAGrXqjP0EARG2CniRR7+YKr7HD/8ZZkD9qXwrWdtzoUEyoQ09wFoO0m3xInCYiKNFOWYbAvnzQEHarWUaUQqKmIKoqeuqtIpcaMgDIJRIavEoBP3TUtjs9tbiLyQorwDhXcp8/r8pXRGQVhHozjv5vMPIsjIyZ6DQwZSlOe2lTiUWvYqypNPmpbI2FYk2sRc0sz7KCw9DdEW7daNRvYriZBqUvsrTuw48YeKQclgPWhjPOzbf8DF4ihWsAtANJDxkoQ4IwCATOtfF2M/DvLag7mjkM8Zh0JbEVcDqM1j+HuRbbNX+NpAXTjPAnn/REAGAZ6OM36VzyK3KY0mTnAxDDkzwmfpA0wfP1vMW87YVK+VHCyKnDyD62PzjiO2ePnFlP4OEMlzkr6uIMvNn4dQIol+rhKcgimAzgB/AMByNG4EqF5B504QEVoDrGfTMmfg2KywuGBv9j5cX957SxNAeGisjfEMNrAWJeESHW3i2QfkP3mygkA0H6vpIg6ocsTWXJwNWV1PkXy77a40a4iBaCeiRsXEgR69tio/ye66+xp7bfNaHLAzLOvKLHvjqSM2E8eVHyB1ImtlES6dYgiZHpwBN1+12gL6Wq27aJ+F8Lz3EQs67h1uO4qarKx93EqJXOr1wq3LGhGNUzcC564i0TKzZgLqSqSjODov5o4wQNHT3DtcD+yN1JUlB6BK5YPpmJCbdwiiKziavSnzXRBrUjXzxBgbTK2C07jHWsTqKUEeRLmumLswQF3ptdWlIDB9DPW/51iAHWUf6gURKgV+HSRqGQKi5UQUhYUBgI562UsvvEJ635hdc9UV3I80XoAINAiwEfZ6A+xTq6tqneq+V11JPJP9XPerr76a/RP/zRy7BQJD0T958/JtPvsAkcNnIEeaIQeriICLpfzbkzkykPfYy1ycwbyr6J6KmmqKvGch1qnCBV2BaIhxzD60mblRILqEER6shR++M8H+9elTbhzn5ee6/cvGNzfLA4prqM8+99FcW7uui3kgBuIBIY7PGOt3KAROy0QUK/GAB+kqm4mDGJqS/UulK51WpJLm3RM4b6+/4Qb3DKowTbGW2pepn4x3QOF2JfM/vUJnmp17RO4B9bJ00wHo4zNqeXNnQfhGEE8Gycnn7oF8VAxREnP+tiMlOFBw/0Gi3P+hj9rWHXucs1piGE8I1enJ8ZCFiECINA1iPyv1fgTxVydxLxTjxm7FZ36GNWlCLOTnHF5j3He5BkKYRwe4ByI9a5hjdc4IgRjTXkBRuh10sokAySUyr6SskDETxV6EvkQIwtF+CDD2LbNT0y0mPIbb52svv/om+z1Ixs4B27n/CHNepC1YMQ/3H5GNzElRCEOuvGQ1hDDEPPung3v3ukLuWXTK7Nqxa2IPxntTFK+I/ADcPwWF5Qi8Oun/IDaX+NckBEmDCBcC6FqZSbzvENewo6HWshEbDbOOeDKHa9+sQS4ytBNyWV0iLeyVFBfVynjUPRAR0gKxEklkK6yfK0VPxpktN3gihMRxCugHWRd7mN98cRfprFj2xGLLeeS4m1+9EU5pb6z4WRWY+/IfiuVSJLIPr6FoVJ0LR3iWAlxv4MT+rJX9XxVuFy/2iddcc61z3Un0orPA4sVLKF3fBJEZ5BwcmxAVNODWmZ6S4mKx4pjbW/h6ESYRCBfe3LzZnYlExnTiuErkmdbZVeSnep3UBamz7jDEh7pINDaGXRwqe1je/xBjdRCyXX1K6vjS+1NEcRTjoZ/5/wzERxMdKj24wOQ8jAiJIvZKtH2gPfLxz3NuZD71UkG6CBD2l3yNGG4PCBA5QZQf7sF8dO7XeQLk95fif/Ef5wmQ/8XFese/9N0GsN/xN/yOvuB5AmSql/PdHj/nCZC3vkOTEQCT3d+pff+fvwR9svd/ngD5G3OAPPH0reNS4SQCTFahnDwHDHYqPgFASkCugFG5D5ThKhVnAJvFQQ7pAlylrAln8ylgWYp9LwBIAZhFJwopYA1FWdhteblzXdmdynBHfcMp2t7ERrSN3PFLAczqAC0oQkdhdsWqpeTP0y3C96hQUMhkCcWRMbFJ9GkUcYAKtrSsORRNo5Qib7sZa/kAijT/4Ej77fOvWDhFtJyGXUbyIJtxb8CGpx9NtxsfL+CAeoHVnK4hmqmew+iAzZ+bgZI4wMIgQGbRAYIRhKPRuIVSgq7MbKkm/QBJ24l1UdmzFHcvvPwqB1aKnom7yEOxW4gybzuqt8uuuBIgJcEp4stPlQAmKEIDsmX/YaAhwFgs/y0cXpPTUsA9ejnsjFokh8FU7NQjADHJbOSlQJSFfO2r64gY4bsAB8NR+lVzSKysoXsicToHinBUcP44L4qcekjArw5GOqAJhKvm850jP6RAVXGjwHsB5JE6YALasw13quFI3mMC4FwZEQuKhRE4LvBn/Zdz7YqvyNWQi4J0LxFmEZYAeBmLqjdYGb7tTdjUJyIwcuaiUMRiX8fB+8rLLwPUDuJ7dvEeg+2DV4banlOolDnQR3L4KCVP+AQlhhdyHwTolADmX3LJZUSGVEMGVNhsYpF0KFV0hQ4zg6ixHr4nw369DgUe10WZ1/46pEDWgDJAzKkHglJC3rvA+CgIt6PEmmRDwBznz0QU0opESQE4KaY8U+8pmM8n9eMrL78IoEocDe8jBFAmCyVZL2NX6nUVy2sMd3FoEmBeTuyC3B9ySNUA2HsDxs6gxL0Ph4kIsiBeV3FUeg/Ki5d7RbFpIk6kqJQjRIe5AZ4PgRCKMxA3JTVawdGjgGuJLrpCYHwM71kl6lLdCfybyUE4ljFSz2G8HpW7so7ziUXZQ1yQfs4pQA4p6RRZp/vdzSHNEyWfcz64ncZZN8TZWCstbrquE2QAFJ8iWPglAm0IcEREg0iGCfJjogfk9/991koxJoJUnTg8E4ok0Ncpdko/SjEin7o1wb72VIWL5JFiUwXH/QC/Ohjv2r2bbO1k14egwnNF2aj0MorDvDoc5CTrBnhUhrsK1RtwVg0zdvW+9FuHWS9UuCJFNKb183WPRP4I3NF11vXWdZfzRSRgP9ddZO4EmOrnoi/0efXvivvT9XAkD2pIESAilPRR/1oJEJEe53499e/lFLLOBDRnXKKu3rjhNYB6FUTTvwQY++tfr0UJO2S5eUuZ64kr0jVDdd0FyHLte66y6ajz1+KiGgJoOVNTRbH49XaEDHitB1JOp6XPckWuNTjpgnEBZAFUHz16zIFOnRDVckXIKREFGC5CT/dYY0iEqr/Yc0DcEOZwORmWo4iOB+wMRo08QpxKG4CV4v7UhyHHhghggVe1kOYdPAflZHsH8DwG8vsMYOMIN1WArC/vX50iWcQierIORAIcDjGH+PKzO3EcBbOeCYRRjNUJnIY9AEOKxFLsTB0A6803XOnIGU+IhG56og4fOeY+x5y8XHv++ef4OcN2BcBnBcC+N8THQYq3U8n4v/jiid6iYwco7FbsFGuhHzEwZczvX34o3e7+WjHrFWpXviaS56GbDod/ezjVHv1BmeVmZQAe+br5LZC5u4m5xY+IMQG7QE/McSmueFr3cQTwqauD2CJ+L11EdAyZ89EUGgfgelSRa235aTsAGOcLodXSiTMnfxH3YAtzeSa9QX125WXLIXh8rIMuK0UvHT5SSA5+A2BnLiA+eezE6hwH4PzIbXH25W/tAbS6grETYBveWMe6n0LUVgCAW4pTibcRAVN0ooyoyxOuT2X5sgWQH6y5LLZ6vtu53l0AUiI/IiAahiCy/LhmHYBcDcx3EkHomVQXiAiAcqItl190gZ0BAFW5u+oaRILMgHDpZe3wA9BSbnsNhNcZCtQVjzeX2DFfF3tHrj4uw4NHTwIG+lge90v9USLP17xHbtQxW7d+PYrwbEeWnYY8e3X9a6z7AfzvTAfwRTOnJRFHFgApt5Eot0WLFzoXSTOkG8gvTpAa1g2IbpyryeTcqx8rexUK8Xr6THopd+f6hjOGRwHYx+RwoaDaV2W6UgVDgjAJO8a5H3CyiLUyjfgv8bESloSGBuNuOm6lla30oWW6YmVla8UC8knosWXbJrt49UqrKDthF0jswTioqiy3NwG25+AEuPzyq5zCuQdibPOb6y0SnnvN1VdaQ2U1PwMyoBrwmh+/8cUd9vG7Lzf/EWLP2Mv4othvbO+3otpO66aMfRbr8OGjpfSQmJViwBlMZ65gvcplHvEb6TbCCu2zn77fyuuOWv6NC2z0GKAfvQ8nIIymsy/sZn0bYt/4458+bffedYfFI1f36waMbqkiJWbAuuhoGPeJtO0nm+1Ew4BVUh7eyXVKpyMjCqcut4M1YJRIp1zmKT0D/s4Jovir6upK/ncQ96HCiQfUFRPgL3JcpD3zP+RnTBKRbADlnii4W5gX1A8hsUs8Agi5Vw8VHMZpOc85nFL5O0UTeWjtYc5qp7B7pNfL9hNPlr8o11op6u4e6Abk1msH25w58yHaumz7tj125OBht++97X03mLeepzPlkE0o7nFeyd1Uxhj1Zn/SBdgrwdE8BCEdzGlNEECKejp86IiL8rrvwx+xUPZeZxBGVOBiKK9pJaJHfTUQf+zR2iHhPJnPRCD0I0AZYK+k93OIeTYWQYUKoAOZJz5CROW5X0/+spYILMB7+lKy52Q5gYD2YMchcyPYd3783tnuS3fswb1EEXp4GP0NRK/C+ZgXRGsA6/BeXKzx7IuGmB+7IeP6GbsxgOc7d+9xXXJr1lxDD8Zu9mNZPA848Xg9b4BvmAQr5mc14yxTmXYPILwHfydCp505LxHyNYH7zC212cSqRgJ+BzEntPOMiSAqqiEqC+fMocPH7Ytf/hoOvW0uzklOsb6BHtavFOafOJ6xAQtnLIy4sushO3zgsDXxbDaOIP6AEJGDwI/B1M31lwskCtfXUVzdglcVMSrSSCSIP3ts7TXlNIiDFJ+ROtN1yGkMtrTgUvRlL9rTYpesXAaJiUCAeLTlS1bY7l2HbNPmPc6xRZWhHSe674rrrqZ0HkfymQqrJfI0AqFWMgTsNOaVaPb/bQhsvFinQthTvrD2BedE0/lKzpmoqGiiUxH2DELysu6E42zuY/9TzDN65wdus21bNlh0WAAOD0gI4gvzcTk119fhaIyw2bhva5jPcojl7eFssx2RVQ8u5xjOF+2sAXU4wAYQfokE4Za4cvNwnp9Wucf5fu0l9+3fTzJAEE1hnGcQZ5V8d57lPHbCRVUpslLu9yDmu0FdG/bC8Qhe5LT0YD1XD1wsc/lcxsLOndudG7ucvWs3xE8a55Ydu3a6Pe/VV7/HCbi0bytiz37jTTc70Yy2Z4pCLYWU8YXIVYTsIqJ5FY+leV2bT7mF1dcisZAckZr7RYBo7le8lv7OuXkgcVoYSz6QEzHMoaIo3PjURIvrQw6QGMaSyG4JbbSHdd1j7OlPsR9oZ9yqQ0UOkFAI+xDWUfgn+6ev/audLm+yAJ8oeA4mKQgwD57TCQJEiiSdvP4jeH+eAJkMbvuv/v08AfJ2rto79T3vNoD9Tr3Pd+d1zhMgU72u7/b4OU+AvPUdmowAmOz+Tu37zxMgk13fP/e/T97h8VcWgbVu86fGpeYROCiVo1NACzDlxKKNqMBGF6nDNpSgK0uLDUORSkwIBc87AchVwumnjGwUN+wtz+btEyUgO78UXxzIMsn/V7RNI0raFKKsvvu9J5xdehb9C8p49/ehpDDA0/Jmp9oMDmZeFI2CMrkN5yCH7vBIuh88/bA3o0SqrEHJ00WM0AEih1I5QAGOAiIQUM8BsR53Bhm+vPcBFOV+APKSVj314HR76NeUp7IRV8loChvc3g7UUzEhlocTJJDNaRCgfpjiggAvxvndzc9QaW4rCv+55E1v3b6Z7PZilIf5KO5yUJKeQsVYyYEEkI6N9D333AOgW2mb6KG4//777Ec/+jcIn3qy72dZ7vyl9t0f/BuFkTNt1pwU9tnj1k40QQz26ky5HQB50olKUTFhLdftNEB3D9cyIDyKbOU4DqIHAfKw3HMIikGpWgvhoFz7ExwSvNjgKzrGkwOEssqHOczqIKASVxFUcoAIpO9AjRcO0cXW3UXBrFq+guzv406pqH4Mbzb/Qyj6131hrl33TTkYcJcA4nRyEJwGCB+P4vYMyuKWZiI2gOlSUBoPAbIkJ8VzwMqwMro62lEITkOZdedqP7v2/p/ZB++5F5dPJrnFhx3qyGD3AAAgAElEQVR4vfa539nXvvoFe/rnPyMqJA3SiGx7ZZtz3asAYnTQq+DwLxBexeMfel8Cij/6UDhY6pClbPcuDjPXAFgpSkcOiETKtbM4xBdQkKhuFDkHfFCkqfhXEVbqqVF2bxpOFB3SSCZGgUkmMqCCDmtyrSgrXvEDsVxffwi0LtwjcoFUAlLItbGCst9THL6Ua92H0k9xWy6OiWsn8FxAvt671GwxKNqlYJObo5Z4EX0WlZmmAviLUJAafJADVB1qabk+Gjm4qYwzFJfMuegykRMZAEpSsoqoeXPjRgfg++P+yCRKSATIXKI31H0gBdxsAECRj4rN8pDzQdFQjEvde01XckTIGTHMtQiAxFK2viY6AZx9OFP0OfQ+ffk3dZW4bpA/IkHOTcr6HoHUE9nGf7Dw6+ulotO1VWzAo++Pt288Xe2K7xfm5+O62u2IrQ7uXyTqOhW+Ktpl9uxZkGcQPtwvzROKy+iBMEvgsKtuFClIvUW0cBDVgVaEjQ8uMhEfo5BGGteaY6Ts64A4EXkr8lFkktS/vXw2F3ElkgYAzBtyg8ffkSb6WsXbyZmjzhZ9ID0jek3dU32/Ptff3xZrT2/+xJ97XZrSz/9j0uPXr9QQbwJoCpAQALCvmL8ZAPg7ACaGAWYVpaM+qFDmlHL6Bp599hXAxGm4dGaiNsbVRPa5L2D6ooXzOeiP2CsvvcAzHw+RrddJccr6UED6YRaDMEgJf+a4vQCGIfydMrijIF3VqePPfVu8ZJm9+MorDjATwCMwegAyJT2NHiPmGpEfPqgmY1B3p0GcJUfTBWQ4Q1DSj/L6E+OXQmueUR8+SzBzZDGqbpHFew/SKcJz0cK48AVE+i39M1cwb3iilB2DWMmBcJXz4wyK9xDGhaK36k4WQZzGu6x8LwiGwwBizaiFkyFyiOyHtG+2+bnpLr4kOCLWdm3dzX3x4fnLBsT0BYTejBp/Lp+bmCLAZxGahwCtb7w5E2I8yoqLSx0J2wYINQCoWweYUgho7oGj8Gdfmm/3fqsGxS0OJp4HH9aIHz6QaJ/9WZ3NoQh8HEDv4MF9uDaIUuEz96DUnk0viXqyqohgEvEgd2Yz80p3ZytkAEXGECfxqKGnT4txxdd7duywJWT2FwKk1VDAXIQboosyVxUBx6H2zs3L4j5zf+hVCOTzqGB26/a9gIPTWecz6F1pZL5PsJsuxe319e2QDSP2nqsuIaM/hz6UIyzZg5AtxCyxrqxYvprnztc5CJ4kBmnevIU4+2IhNymvDvJwUS/BgMblKpDnWQxmPxEL4NcF+K/5oItn2gfyVESyH3OyAC4BUhnpySix2yFkMlnkiexkHVXMXjTOuwHmW4Gkem0BYYpN0bhSJI9UxBW4NpvoX9A6nsd7lkNkLoRHN7FX/sx9hyhQT0ZdLHFHA+vwYeZX5dxLhR/HuiaBQDhZ+mWMmRH2KCLdM1GDn2F+94e82rJ5B68TyhrA/oKxHsGYyr+ccX+atauHOEQAyhGcAFLFexGF5I9LxlN7F+7BYGevDUIKyv0h0cDhA/uIBkyjL+ska+00VPp+gJDH6MGIZavDs8LclAiJFwPIt5ZnMJT7e8FS3Dwb1tnfP/RRF3+za8dON9eJgFPRtnpgqiuKbPfmN2zlglxL5bkdYS0qLq6ANGROBZivKyu1jNgom0mUkC9zsroM2oh56RrHQQJR0oabaPMu3J8A1Pup0cq6MtM6AA2zcCjOQhF/puygrbwgy654mFimIno7xoNI1OqyrYDUM1nLglkDt775JmTOUfvKFz5nkSj+rY1i8MF2rL7V/MmaSNzWvopOK+8ct+NnOqwJgD2RvqG0jCT2gjjC/D2IvJnO55qOOCGO+aQeAhWgmvVdpLnWzwHGhsDjaKL4uvQ8M//HEFPkF0IPEJ/BH0JTJFRrA+5axp+6DkSeF0A8zc3NcTGjR+jkWLL6IgisekDuHlTjzJdVrYD/++2Sy1fhNm61gFBK6UtLUaWns//1hoCJYa9wmjV7k4swe/jjDzAOIFDHpMZne9mGoxjXawFF5MMAxQNcu0jGaDzkwQhuFPWxNCr6iP1fMa87l3jNa264nsJy+m2Ie61t6mHfSV8Fa2UwxJeIgzD21hWQP3m4XKsg/moQZyjGNgRi8f4bcVrx67fbtaGn64O9ShIOGMXyyMF08SWr3N7iEIRNKa8fwDj2ArjtAfD/5IN5RG4OsxeB0KRYfAjiOZD37MUeU4KJjZu2uB63atbwOEgDH4holVMnsK9THKEijdRFFsbeqBYAvpnnNohnwptn3R8Bkwraq7VnZ++hZ8qDffgFFyxgvmes8bwk4jRPYu85zjyveyUhyJFTtfSl1bC/nWa33XG3Pff8S86dHsmZRMRWFGtEAk4hfxzdUZAKcnN34jbcBlHS0YdgIjreiqtr3XvUfiyZfaHAdxHPA1z/MxCp6nmoQkw0iFBCfSONzAVzIFKjJASKSWJ96GKvRqdHgAckby3PWq0tnjfXVi1dgktoCEB82AqOnCQ+7hDnESJTcXEP85yvee+19GFt4xyD85HrMMp8Nsg5KIX1+BRxslpPL71oNfNvAzGGELjMgXp+1Z9WDMHdiHsDPz6PCDF6kDd9XJcSXM/33X8P76OBcVNJBNcgXU+4l4ipVPxUH+7LOMZWN3924Ggc4zMNsC/csnU7UVLzWSuTiVnrR6CFM4n5Xe6PGNZPdaHUKWaXMTvA+6wmHlJxXN7Mbye/nWdzHzspg7k7A0ir4KKvEIApQDWGdWgmc1Mfe4EMzhC9XK969rJaYw/wTMmVq/3tcYiMbArbJeLawVylaCsJxySU2AWRJoFDHfO79grqVDrFeUtO+BbICO375vC9bUTI6qygcdbPnKu9uPaHEnEootBPog32q4pl1Jzcxv0MZk/SjZtH/R7hvG4few7txXU2whaCC4Y4M8aPBDJhECByHp2AUGyEnAyRS5Fns4yIsgGcUJkZc3BYjtoXPvMNRHvIEZgnPUYhQChCH4bU1rOlSrph1u8QRCYTMa0Ttur/igCZDMBTFftb/ZocwJjSVvL37/ntvco7ASD/ZRMgUwUQ/9DC+PbuwNS/660BsMlef7LxObXr84dnarL38d/9+2TP35//+r/dT/Z/5fumNn6m9inOikKn9iJ/0d891edrat//5ydApnbz1Hs7tfE72fw3tfc39e+e7P2Ns/9/q/3LZO9gstef7Psn+/dzyUH/3df96c/3eO6VvyOtBMJDOdwADrq9cnyoWFmRAAJzBS5q4IcSNfDeS5cRF9Lm7O7dqIg8AXTHvQBLOJTFxHOo4GDpy0FIee/1KuPjdZS7LxJEyuxq7Nf6e4Fes4h+2rp1o4tSmYbFfsm8LEtB/dXJgVYOhQoIkOnJM5zTY5j8Y8WqlDdh/0bRVo1SMDg0ykpRtLZ2oDBnY9zYxteh7JlG7AmnWisoKnSKnixKIr93Z5jd8i0OWWyOM+ng6Ee9t3LJPPMZI/eeiJG6cg6bgOaHiTUZJrc+P3eeA9Dl7BggZuDIkYMO2GgiBiQXMEeH0CquQaUOq3w+5dHmAqo8R8+ByJAXX3qZ9wUphEJXBE0fMVinKC68496bUZKF257NWy2YaxXL4bAbkEcHnYVLllgDh8RCwPa9lF3HJAH2IB/Tpl+ZzrM4NCRBbJRTIq7N+V5UWYMAPrGAM3IWREgxy6GojO9XrrFwaSnedV8FCAVxTXVdBCTNo2vjGCpDgU+KW5CDYf2X5tot360GJCa/HRIgjtcYBWyL4BCgQ2gPMV+RAKQBuGFiIQEUd6aIh25cMutefclFmt1w7XWWH3vKPvi59QBvSTaNg+bKlReSH37CfvzjJ+yRRx4CgDvqrOqXXHKpU2gWFBx1hx2V/J4CwBSI/akPzbZdhbKtt6Pkigdc2gxIQJEwwGU4yrmXX37JjctrKAsV0KQc+2IIJLmPRMKEAWTH8P5VLDkAyD189l76cLBRKeP2rVs5zAQQtdJA6eYyByCeRmEcx8+QYyGcQ8+ezVsckCKwVXZ8xWIUlxwDOEuYyBcXWQD4JudNEAdGRSQoVkGHnCzUaSo0F1F1GmeVDmW67kGQGL2o6xUtoJ4R3S8BAAMqS+W1FKOlQ+A4/y2gr60VlTTPUj7jqx7guAwVqGKkFAEgJ8NpfraAHpFecqDotKXoHT2/IkD0W8+34rhEfAh8UySYOkREKAhc1FjSe5PbS2pU5/446wA59+e5ieP3BIgOcHwG/XIEiIojFYfFz3/s1nj73tp2fhQdBFy33Sj8REKpMyAU0CaeYlQRDyKbRHjIySNCRM+awM9ErpmA8GGUeeoJUbF2J+PRD0CpCyeCCNkU7rN+qahTc4nrKYIc02FYwLhIXV1zF5V1NsZLn1OKWD1rIt3kDNG9EgGig2WnwHKA0D/Ef0184yO3x/3FkiAiP17eD8DPdR9XrNEgjilIoZkzZvOczLa9u7YBRJyAYCWqDRIjDkIzFadEMOBZH2DOM8/8lmeCKLmgSHddvHHoeUEqi9AToLpzB4AOCtZ2yrilhp8Y4xCxjE0B6xrTpfRjRPNc6XmpB0SQs1BjMhqy8ETxSff1AqlFUApMCSY2Qx1Sc2dnMN/WWB3gXjakWTAA11Kce2MAmIq9GlZHFPPIIH+K/Asn2qjqNLFylLiXQgoMygHE+0gChFFRdLuKsFsb7Zo1VyPIHLJpzAMBjNte1OlBPBuB3HvFMfWyrvmh5FV3STluwwYimZSRHhkZapdcvAjQtJ73HAkQepgIrGK7+Zb34+SKpzS9k2iiNqusPmVlrCcfvP9iN362bOnkuhCtCMqmjgG9L0NZ3waAUk3+usCxn34uz259vIR5nPgN3odKZIcgW7/3oen27Vfoy4AIaiRi0Yv3qTgWlTtnQrxITa5nIEquG8Z3PUDVMhwALcSgDKFOX7o4n4ijOtd7pTLhYT6bOkA8/ELt9U07LW/Rcq5VpSv2DgLk7O9rdxFKARAgpczFJ0urmasC7fEH5/yHPcXXv3OAeBA/u/WW63ArHCFeZSbEvqdz+iniJy9vEUBTpG3euoex4MH1CocUKmJejAW8Ique/qmZgPJN9JmkMvc7kSykpmIVO1lPOiEjpYDuIm5En1VqfpHMWZlp1qboPwX2cB1reO8CqaYBYKt7QQRIPQBwGI4SAeE1AG8i1SO4rsmQ7iOAu+pSUYxiDsR3LgRIOyCaIijVhTYPwlaF0Kf5vmI6QPQcLFq6zMVgaf08w3ohcmv5iqUA3URy4RaQiywcsUI9YPrWLTv570hbc2/O76/XeEsc+6FmrqkK29mr8C8CmfV/HiCMg8Rf9eAKUsH2ad6DFOFRANyN9bV2jG6dWMBdAf5VFDg3dwLgE7sSD8DYAsBXCGERScb+7FnpAI2tljNrhqWjvG7HsatroTifTrL7T+BWTaXXYTZu18O7tpgnYysXAlo9LWUA9r1DEIPsUYIZX618Pk/cHQmkuahbqqWb/cAosaKhEbblAOIIMDiqFGza3Nm2ifudszDbEohTWkMHSWVpAc/XKotbwX6twscGyqoZ8932rX9/1ubgmr3+qqt4bvaS169YzdstH1LDhznJOtlHsda11TRZA8TH4do+21+BqrtjEOKFfRLCmJmZKRBxYQ5AjgfET4cgEvFRXHwCcBG3J+61J77zbdcvFg1YLWJUzTK9rOeBkG3xiajmRzroZ2Asse8IZO+qSKAhIoAkHpH4p5mxIDeFj5835dGVOJbY/yHAGGNeaCdyNcg30oGoc/IYNzgWunpxc6Hmd3tfyFB/3C5lFHtrj6rehX6eQeBPW7IkH2CcbjE6PLpweoQmxrL3qKPE+xW79db3A0yP2Y4t2y1/Tr6LoRrhvSsmswyxRhqf67I1V0LeBtmuA4XEZ7U4Mk6ClVbm3UB+juLFwqVyZz1tZc/kw9r60B1p9pNXccHw2UCBmbcaLQxANoO+FMXWHT58gPGb6/YSAsqL6bEZYgwwOpkzWu3jD+baz39VaTn0yaSkouZnLx3B3q+N50uObxWEyzkuF94s9vfTcaLJ/aqehSCut0hLja9ehDjapwywHqdlzWaf3sGaT3SZHG9EAmkPVH0a8B7Q/uorL4YYxQVOTGww7rwonu0BiME2XArq/imiN6QDsdWKFRfjQEl2RFoVUW+KA1M0Y/YcHI18PpHncp+WnSyx45Szq3w+KJznZNESa2ee0JhISaVPjzOOOpzk9Gqkm0kESD/Pjfra0O5z7uAsxPhbdsFy9mYxOMMa+Zzaa4hooxD+dBmEEMIAXIrRrKGJRBJmZqi4u9d++vNfW+6ilfarZ1+CsAiyu+65i59RgaCHDij2sR7sudtZe4rokYtlLcriPJTGa58kbioS8kZ71rn0wMglqzlNsV/duPBGISJFNZQgGvJnD5mEGGlaYrTV8V4CfYZx6YfjnsExzrgI5OzQxzpz9FgR4qwtdvvtt7nPrsJwEcHBRJrd/P47ibYasdff3MLrQ4RyhhpjvetmnzDIHq6DMdXO3iiB88ihx+dY1qMnWaMUM8r5gn2aB2ShOoCY3CDrZzkCRHP5oNzaXL8JsoA9Nc+V+rYaec7Vc/Lcc8/ZSqLjtOfdsnWb2x9cevnljhBZ/9obtnTZBY4Al0hHkcmVENh9kEs6X2rPoP29BBfqAxtlL6f9m9ZOlaZrr9sN8TLGz9cZVg4Q7U9FngSxV/DlM/qoN469sLqd5O5r4XxTgfBiBvuOQEQOIkRj+L7kxCQ7RuRbE+c9X7oh1QHEIOezD7keEI9RXNODPsxnn2ROIQZvSK5VnGd0TWn/qQi4UeL3FOcokdCfAghaKM7trycDYM8TIOcJkMlAoHf3399dAHBqAOt5AuTdvffvxKtPbfxM7R2cJ0Cm+nxN7fvPEyDvNgEwtedj8vnzr44AWfvqx8ZVINjrnAIhLjJGzg+BhQKputn8CmiWgj8RZdZ1ly2z7roqlDxHOFBOJ1YJmzAqu0Mo15JnZLiSYjkiysj51cFEALEiatSFMCT1CxtHgbuJqJ5yUdqtW/8yAG+zZaEyywPcSKZccIyCVIF0tBRwiFVsD5to1MgeEAYHi2s4tC10RaNS0m7dsZsN+gCg3WwXVdLKQe7aG2/moHiAzWyt7ccZEK0ccEDOjd9YaPf/sJaD3ABF5EkWSdFiXhZAAkWV3WQ/z+OwcfJooR1BxfY+XkMAfgdkTxyFgieLj1OoTRxRZR0Ks+l2CmDseEm5DbGRFtim08CaNe9xm90F8/Pthz/8EYDYEErhGJRv3QBoAU59vOryJXwNpAsHpVquUU0ZcUEAgZs5nHzikU9ZNcBFOUrWg6ijQvn7eg5lCSpBBDRPxynQCxCszg5FJwmgOc3XDimiAUA+HjdEBGrCYtSWARwQXDwW91IPncrt/VBNjbOp1/9OBtA5wcFQ8SNeHI5HeN8iQFZ//oADi/R3yov24DAYDFAgIiSZ+KgUVJc9HPrPALSFAHpEAwoWcJDuANi7/LJLyG/OsQXxFfYP9H8okuj6a29A9ZttX/3q1wElIrhGl9nPnnrSbrzxJkcsxKJOiwWs2LBho7PDbyLz91v/cKGt3TzsSmx3o5RUzvpzzz1rD370ow7Aa+cApbx2ZfpfSwn9cdpZFU8l8HUuqjBppPT+UwDWtm/dQkHkLBexJKJHBcsCT5T9OwTgeozInhQs+ZEATpGMUy+ehQ7et4rs9+3D9k9nh5wc111/Awc0SstxwCSglhaA3g7hIXKvUXnS/G/lDitf2AdCI5k4GgFj8YALIjKkTBUBWM49VzF6GjnzZzjYCrBQbJkUiIoxkytBYH4D70GRAoq2CeMgm46b4iSASAWAoRcHQBE1igoLAWiRWk6gW5PusQ53PKueKvvm3p/rgtHzLPtpB4CJro3rAJE0zf1S1JU2JtxzuTvOHtHOOUEmvmRCeaYIrHNfc84JMvG9E7FZAh31nH/+7mT7x2fqONTPQtHYCLbVAgaDm4uuAB0E9b06sCYwZqWSOwJAHc0BWb+Vez/GdZD7Q0SICtXbAAr0a5AICwGj+uXiEjj4KiZM4JXug3Kh5QjRoVefWfdH40SAkiN3+X8qTRfxo/f9xwSI5joV4U5cj7PEDv/r0b/gLhARIK8VkMMNOB3iT6l0BJ0ZXPeIIIg2Cn1fffl15gjyuhlPlXqmUdAmQ4CoR0mOimcAceIocvVCza8M91GiPxSML9JK0YmnAGBFQCpG4lwcmu6nOmWScLc14maTs1BEoLpXBERJHSwVqAak3EmKDlTEEUkuDkxRYXAoANaq5UuttpKuHEDAhfQcNNFdcOHCuQyCvgmHDvE1A8yLvSjElfXvg2tDRLAisJp5NiMYF6OM29Moh9WtoY6lV15f7+bpRACnKBSZSRC54xRbnwHsTGbuYMJnfmlzcR9dAEeBRMKs37AJhx253hSZvu+O66ydsmF//wicDiX2wguv2aOPfYbxR4TIEJ1Rw90QMIq7MNvwZhXAXoPNmDGH6x/qSqxbuinhZnz1Mx7bKUJu5bdA+ac+k2cPsDYJdBMBrLE/xnWQA+Zrt8fY539OJwP3sAdQRxEpmktU/KrYwEqUsXLCDbJ2S/XMl/G8EUfJq2VnZgCodhC3EkyuPlGXrA9HDh+zozgz1E/lS678Vx7GTfEnv773u3Lmea6rFw6rziH7pwdn2w9eZJ0Z4+f70n1QU0nBer7lZKW79zjKNezBSdFIrFA54oDVF19OF8Ap3CPTEDy0cb897LU3XrS777mWZ7ON9QInHR1ZgxD8syH2JW8Y5jUUxdZK/JZcfwKtBiF4RHAN4ZJQzFlMKOXPfOZGAMFA5tlmgLx4xmEI10N57T3Mwc2MuSgci+qBOIqQQOIOb5TNCczzckhKwd1CpNBSSnjVfyOnWSPz7RleM5poGSnamwHKFE+UmJxC1FA+REIYSuRgO8iaKeA5aTqKfe6PgHepmOWc0/vcvXOvXXU3HQo/OoRbdDZgaaIDdpvb6l2cVSBznxyK3uxlwEyJdMTNg9tUfVyD7F1qKUQO4nPNJ96oFAGHvn4ahLHWr83b9tqYd7St27zfFq5aZnnEwp2oKCMXv5Hr0wvgGWCrcYEEA0aGMt71M/p4X3rPB9nXvJfuq0hfnG61lVZbfMxWQXq1Ezcmgck4PT9+gNIN6mRhjRijGwB8l7UEkNAjxBr7/awBcLRhoMuOliPrQOR88fVX2X6IPuXbJ7GXioJA+/ADH2YNYJ3N5Z4fGbfusmKX9/+jteusG9fTRRdd5Eh5AZ43X7fGliF6MfpRjPJr0EzubZdVNw/ascZhe+NQtXUBYocwN4WE+iEwASCeGY+AoI3OnVT2gXm4Acq59twnnCDd3Z22d+8eW7XqIuYTri97M1+eW63TIkuj2Fv6+OOw6RMBEuxi2cZEPkE8qSRBogStEv2Q7r6QsF1dbaj7G9knhhADCrnQLFGIujToKgE4HWfcl1XQycDXJBMNN5t41n6u0Qli/xSbKZfka6+td/1w11EIr/z/HGKyFF1G+Yu9/PxvbDH3yx+gf9/uvZgyiOYDPE+algJojPsZB84gY6yc+5WAA2bu/AX2i1+/6EqrL7xoFdehz26+idjXs7+eXddOP1i96yIKZw/3/stD7Kl1inAVaY3Dl+chH+B9lP21PltBwQH2qnnOCRUJgVcISD6Gi0X77TPsM0Rif+i+mfbqxh5IkCx6HcZwgBBbBUkk54kcqprfJTRYsHAR832KmzsbWJfd9QSrFNgu8rKLMa4orw72XF3M2Z6IpgZ4pkWASJmvfoSU5ATmtHjGvAel4H4WyAMTwTM9zDxUSgG5xmojz0sEz/bSZbhycc8dKqCDAhGPyuBFzIcQxzcnm+hQdRCyvhylb+bIwSMQPP24aeZbF3sif8hRRbAuv/BCF6sUzTrhzZ6qCMFVHy6Qbsan9t3j7BM0vypW9MLVq13E1xGepbz8POaYM+zPiMiFUI/F8TfI3BfIWhZJvNbihUvthRfXEcEYZSchgzv5nPv4vvfedAOuyzH2YE1ubyeAvocxO0yMUz6RfJrvR1lHoymmV2eG9qjak2qvfpDzzM6du1wXojdjt4roRIm+Rj192d9Qrp4NaE+cb4APDhRI+CjmpXH2RvE4ZdqZ52vpUdyzd7/d8v6bnDDHm33tvv2HiKLst6uvuZ7zRCpxYjvoFWmDDCE2jDmzm33cEPOliCuNxaonV1vuZ0rcXKc9nD8k4Qhzthf3LoxeLH9c5IpJnsHeV7FXIhgq5JTneUggPmwaLs4W4o17eb60/9N+TeNG8Zciqbds28Z9RYzEWaaEeyEyurCoyP28fP67l3tYjEtpgLOIiI6ZCNbkDpajXXv/WEgS/dnK+UCOZolspAKTezgSl5SEYCpv91EvDGPAl/fXjPAmhu/TeytCWFZSdcrm4W4NxXWqvaz6P/S1e7n2Gn+pyWl2gHNBKHNCDOOwgojm5MQZiOY8cYE8Ts8PzuJ+5h0vxU4ydpl3XFcmwqsx7pMHe2CJhc79+mNAxO2nz+6l/9OCPLEJd0Kdt/r1bgMsU3v98w6QqQKIf34HwtQA7MnGz9Suz+QA3ls+PGfPsP/915wH0Ce7fpP/+9TGz+Sv/5azo5tD/5Z/TfX5mtr3nydAJpv//txjc7L391dHgGzY+ti4P5txHUoF+rWqSFjeZoCjIVTpPRxg9Etgl5wSs+IoxOXkfgzVcDiKKBXczsyaCxhfiahVTgVsxhx2VNi8nOggHTSU3yogUkWIFdj6S4imSAcYXbb8Al551N7csN5Sp6Hi6e+0FYvnoWLiZ7NpVTZzO9bsMUiVmjpUn4AYTZxVpb5Xhuy50sW5efkWnQCgj8pxP5nsd3zwfhdP5cfhaR3glazccqpEc4h9AZD/rn8ptAwUbQvyMo0zOwf9Adv2xut2GQfnbtS+Krm86YYbXXmzCBCVbXYBXClTOIj30suhobqloDAAACAASURBVI7N8CYKGOfMX2QbUO4pYz6MmJd77r7LgbkCYBsoF1XG+obN2yksLaU0fSEqxRiXmZ45g8xsXuuF364l+7eNOKA5RMzgKNDGndfS4aNPFnkOMe2QHlJMKZ9+gMN6NYpDRfUINFeGsRRassPr0JuMqk2qVwG9AoAEOsouLqDXE2CSOGJ3f+WwqUe5F0fW79rHKOrk10ee7rAacoPTM9IdEN0AICriY5SxIaImCdIqjCLiGSgvTwNKglLTCQKwjc9l2eJF9HmccqWLyzjEXJrVblfd+7R97GMPuYOLopq2bVfWPIAcBMqFFLOKNGjjensy1k5ySEoBMNVh5e9unWa/eaMP4DDVRXEJQNj45ga7/94PWhnFr/0qOOV0LVAqjTH18isvQ2wE20IIE+VTOyU0YJaWur27dlPQfplT3YokyefwqqiuBIq4+wWycdjUn/pdT3yEYpjkWgmRSp1rqu6NcjKrFWcTydcGoU4MBByRW6IBsC8C4MBdZw46vRBTOuzPhNxQnI/GvUwSeo5UwitQrg4FvAcH6iiAtkM4X2L5WVIZV0IWjgqQlzsHwK0FYEHAhK6nnBBVKIN7+Zn+vK8awLo2ALo7b78TtekpgLt6biqKN55FqeN0YBUp5sX1VYa1YtL6nLK9m8MZsQA4KXTt9UsEyQRwrYgoFLsuMmoirfjcYicA0R2/uE+uSPUsSfJfESByfIkk+fTtCfb9F7pcLn8aCvzdO3e67hdl4McCxAokF0GWgepRY6MMMi+C5yeYuUjXNwSFqxTl6pUZZgyop6YTZWtS6mwXKaZ4DRXXKkZN+dYqQBeZIleMAE4dhOWM0Wdy4CTj3/WicJ30eUSAaCumeyMQXiXoOkiLAHGf/48IEF2HT1Ec+5cYhSUC5CfrBLj4A+KFWvq0CAtQzNKon1WfqrPCghJAuJV0KD1vvYAcMRSpRgAKB/JsBXPw3/A6US7ECwbyW5n0vaNkfPt6OodYAo4dqXwVByfnkwgkEeX6JeWjMrilYhbZJtJqCHCpHfWzwHuBAl4Atfr7WuYZRWj4Me8HoywNAlhpxvmxAidDF11DCZAVOfTCHNyzw+KI94jhOfTHQQCqjlIYhbhzCKgXpAN3Xr5zJhYxnpRjHgbgr/x8ueSOA6bUU64tMvJjD3wIpWY/XM4IoFmw7dy0AaApEZIXgpfnyBOl5wkK0BcB5K9/8VWXo19w9IDdece1zjnW1TkCAVJKvNcxe/Chh1FlUzybLyAVfmY41UUmDgDe19SRr97vyZpFnntIhPWxdmoO7oSkcVFYfAbVP/zsM/n2yM8a3XytZ0hEuuLqwlhzFNH09Q8k2Jd/UQ94jiiAsayxL6K1EsBa/U1hzOcqoY1ljavjeoaJ8IA4rmPOE4E6LSEOAKeZ9c6b+a/LXn59sy1BRf3oPcn241fGIE59UE4nkk1fCiDcYh957/T/sBf76lNNFN8TueXVa3WVJ4lquRDyosviAIo8WQd6cG2oT0n56p2sUd50aY2ggBWwJpfmesq4/QO97FOP3cd9qreyEmKXcAZEURytdV7kaBSvFQyQ7gGg1sc8ped2FNA8FKenP5Ftvqzhw531rL9cO2JpQnANjfGc8x2IGvjszI29xB3pWR4i2mkf0WtVdMHkAxy3sycJQ5lMy4yLQxnlOitWTbFdioDsZx09ePCgm/OamVvUHyPhxHRI6QjGUZfWHF73OGNCpbudXKN0RBueAK8i6FW8qzHYB6EzY5mfPf/jQ5bG+pXMNVUJbncvqncVV+tZYb7xZQ2QOnqQ/VUffVOKvxoV4MjP0eeKIxKzhUg2ReTIxRjB81hUTDdE4WniMX2sqa8HF0G83XL3nRTa4zqqKLXLL1qBmj/Wmvm+0uPHIcFaiWq6yqqZZ39HMXd9XY995+uPWltthVWfOGyL8+a6rh5FfpYQLdRABM4Ac6xAbk/WbAxN6mrH8eFpp5rG7AS90HGZzCPsD9q4x8285zW4Fw4d2GW5qTE4jxaYL7026xEz3PnZxTZYQBdTZ40NMe6OnG63//djRA6zAoi6wV3LOnL5quXEqRIp04H7o67CxiEfa4i8KjjVZCcRWb92APdCIsQVMUVBQZ62aMlcSCyig8Yg+qLDEUykIEwphIxKcL05BfR3ZGbO5r+jWE/KuRas40TElQLCdvN+1Q8RHI7Yg+4Lb4B39a8o42eUD6nIPrlpzyCEUWFVMESctsFlJxH2MM+lA+oyKVh99RnuY4BT0M9bvBTHSxlijBOOZFixcrmLpWpXVCfdISJ+jxcWEaVZ7eLq5GYeHvW2DZvetLvuvY2xhZOUYuxuHFolqPGDeGa2btxuD3z04YmYHdw1vbj2eoZ7mZtRqiMiemPDDq7Dckc6vO99yYDW7K0gHaRgv+xCxtQf/XpxK+QOTiet8XJJBkCCLANIPoZgZQCHRR9OmCwIUqngZ6XPZi7H6QYB0gjRI5JFnUq33zbNnnymHMcLBAg2LV/IP3/GsQ9gt7oVKiCABE6n8CxpPVdPj+YwRY/p+osIaW5q4bnAhcMcVc7cpHilQUiBatx6IxCj2o/G4WLKyEgmkrGSCDt61pITIal86bWgg4I5suDAEZ57xhxkyUUXXczej/668mp7Zd0Gm8a+sYf+j6iYCMRWgYhgZk8UbrNvqigtt1JcIKGMg7m5+VaKGzeQ/ZaKtxfjMDhCXJ8EW0NsmAu4V23MH33M23L8KdpXsXlyqGRmz2Wf4Mm+rtcSecZaIB3l2ghirxLOz0qErJ0zk94N9nfbt+10BeOFpRUWwBnpFGNlxWWXuZjW5AQVy0MoQpp5QZr3ME4uYi5NZH7euW0rc1GvpTHW9P7VC9LIXj6eNVJRrnL5HUZ4VkGEV2RcCu7wYYufPgNidCul8+/BVQex6gER3d7AusE8w5hUVl11dQOkB8XinIOyczOdu0E9ReqiquK1JNRac+2N7ryi85PIjxHIgRaIYRXU677t+0a25X26kHvl6+ZlH9ZqrdcjFGAEsWYrGjGGZ7AJl2Iqa6hiCUNYo49DUFUz/ttZm/vYa4UgJsvIzrJdu3bZTXR81PL5NG4USbYZl7cco3ITxeHo07hQNJYiOXNzc93+4VhBIWtMq3N4ZNEpopjESkhj7Vtns5esYR+tjhaJCDTHnCNC5MZyrmf19UD+BLMHCZQDWdGpvJYvLpDjxPh2QabOpV8oHAJN3yuHvJyFu+hNUXyYyFxFuimmNZZ7G4Do4jf/8j1b9d67XAfI5x97HMcYEwf7Kzkg1TkisUYQ97OPOVtzigiQPyU+/sOD+9/+j/MEyJ/2qPzPrtv/na+aKoD45wdwpwZgTw6w/YEcfDt3bbLXn+w1JyMg//zXf7JP8H/936c2fqb26c4TWFObf/6ACb29+3CeAJnq/PT2rvv//Lsme39TJUD+5+/kv/7Kyd/fW68f/ykC6/XNj44rUkMKMR2kdKgJBEyWelrkhwDCQNwEshlHoyoKoOgyiYzoZjahysjtBGyKxyLcAqii0rxawFhFm0hto9irZ5991uYRvZGTkwMIk2jP/Oxpp/yZDlCfRoxDPoXSJwoLOPR72/6dW+2W664CQeqnhBaSgwNJenYeQF0Vyt4YVGmNKJ/anTJUkU6FlLFGAPhcSgl5MhngRyBlDrDhDuFrvSBjpJI6fLwY8AvLOgCIjzoOOEi++LVF9t0NxBrNJ3+WwsB+ogxeWbvWrr70MqtBvTrK4WDN1Wts3969duWVl9svfvE0oEe8LV2Qb14AJWIXWsgv3oGCKhq13l4VVvKZC44dtae/95R94Z++gMPhRttP8WJoZKwDH1TeN3deNocucuk58C4iIqS5rsleRSlWyHu86wP32U4AG7U2RAPkDgCADaEYGubAWYbK+qb33kCmbo811HCYAdiIAcCPF/hL5vtJwL5+NvfTcQkI8FY+swDcJqmvyXKOAPgRqCZQ3FXxAU4GcQB45bF0N8re86VCd+DPptT8BQrCMwA4Uonc6BHICWgfzCGgCAWbAE5fHBQqwPYESgrnIDXQB8iN8i6dSBwBdVkAEG28v/uvDrMb/u5ZQAeidrDOh3GQVcnyRasWOQfFLhRVl1x8KeRSGJn13RAqp4lD22q/+M4N9rs3ycUGpBI4pQ2vPn8tquuF+Sj4OEipZ0KOFfWcBPEeSvl3RR9lApLqPSoqbBeAey1AuVw8ArqKId2kMg/lc6qcdAjVnS9jXHE7Nai/pwMmqc9gETna0wA89MuB+VxIkVlygeSS964Md/VVdHMvWiDBZkBkDXLYdYd8DucC0RdT0Kgy6MUXrnTFmJo06iBXdHjq47A5zPgRYHGCaIAEYiO8uRcCZ+UEUXmuiBSVN04H5FSZZBsA0lYOh8GoAYMYZ408p3HEsUUB9EhpuhsHiC8HMWVYqwOklwObiDMvDniK2ZKSsQeQQ7Ev+rzDPF8CUPTcBzJeRBLof08AjiJEzpWgT5j1nTfkrAPkDwTIWbeIys/Pqtb0p/KWNcl8+rZ4e+Ilcu0hz3JQSO/lPSJJJL4sgOs/x0Wz6eAbDqh+kL4GgeQJcmpxj3q5ZgIXRpl7sohV60Mlqb+vBcwd9yQ6CIBSZIcOucoWF4ERxTzQAZAo1Z8AGM1fIkD0uopQGOKzifjw4Gv1bDgCSD0o/Aw5YTSidZ81D56LwJq4FmfjwPjzsbsS/+JIEBEg3/xVMcWjiYBKcZYaG0LkEzEQPmEEthD7Vqki6DH71XNrLYYoDZ8IcuXl7CL6RWRRFeB1Z0uXRYWgsleu9ghZ+CH+rn9Hz59UyHKZKaO7G8BP11Xzi541kailEN4iRXSvNBYicSpp/lKUk0ZWIGSCXElxrClNkK9yKaijqeT4Ebv0whXEnxA3o64oXq/w6GGwgyGe7xlk79MGwlwwiJrYD7KiAwW9VKQLidkZRXq9ibkkDYVoMkByJyCyYs4KKPnthSzZTSfN17/2ZTeHkV3h1PPHeO0AADepSgNZO9ohJ0S6Z8yaA/Bc6tT9R48etCuuWMr8OAMV6AkArTLGmretXHWx5S7ptt/9ttquv/FKCJca5tNA+82za5lDQnjGYph/aiw2Kc06R4lw47OIkJvoskFxznV58tMQID+qJFoszc3bUlcLgJGzQ/EeGpv//OFk+9X2AKsoL2NeTScfvY5YpEpH7PcCzIVyf/SciAxR31UkQJ86HuRcrIRAZdpGhKD4lnbWylL7/udX2uf/jf4Fnu242AjUroGWm03EFJn2Dbg8fQAB23ECNDRSVB6VhCDAhzVyme3evsEW4ciJZG4ZggTxwMHThpI2iUipMfYFVRDr3dyXQCKT/FFEHzxynOLs4xARc+yqq5ZB6tK9QJxQRdlpHIPznStIwyEnBzeAJ64XANB+CJA65ocxSJTIqAQ+Iy4kVOPjA004XVAQM/8rljEYcr8Vh4+IkGDIX7gTFy8lcrqAn6m+FM2pckouWLiQKJd251aKhGxVDv8Qc4OORSGIKrYxZpQ5L5eI+mNmArCJRJOjqBTBxSDzdnsXY5jrPR21+iCF4lnZM1l/im3p8uUOIOtg3ERlDdpLPwXs5HkSAeIKcCFB5OIYImrGDyGHjxx5cqbxWYaZm0W2e8mtydrix/0YVB8b4FklCvVqfnY278fD0x9hhK+9tGGrtTCHD3E/wohSmoni/bprrrIy9lGhgNQzIfKamRe34Cq9nH1MaeVpSskbUFgfs49+6DY6bzzpcmPe5z310xXSxbxZXFrF9Mzn5nsbcZUMNLUDEkIGo2SubOq3o6fpAYAQoZ/c0vh5YZFB7rmKT0pFsR5olyydRQ8cDoQ+D3t54057/KlbrHVfiEVajXWXEycUnGL/9IOfWHvfmK26eBnPUIblEJ9pXbgn6XvwGOy2Qe53fWOPbTlUZqd6/GxbIX0GsyOINE1B3R1sCxZkQ0L12cLFuZD+CAZcrAyAJBGqilcMg3zQM6UCdBEgWTgyBrneivjzovg+f/5c7i0ErB8k+KDIJ8YaFKgXoK5i79rZKxWwp4wGpA2hUyUJULcD56G6FLzUKcc+mA0Ze55h9ip7ANrz2TvUsxemVJlo0dUXr2QN7wCcD+JzUObOPNRJ8faRwyd4jvqJrkyzOsa9H4KaoDBfe+/Na3Ae0MnGHPfdb33bvvjZL9rGV99kTvKkPDzHxUwVlhTSIWF26z35/+lE0FCfjKp/rxNNKNpxIeNb4pdq9j1yRIqAlopd65/2S2PMIwuIaT1VUkQ0Ek7tQPpUUKZXQlIvo48phJi6ATpYjhWW0jdBYTRPxmn2l598aJ49vwFBEuRtKGPYj4mkFzBXeoKeni677to1DmzeumWzE2Yk0H+WmjqDaMREnmN1qVUzn53h+vIakKQ+7HfacB2NjnkwN4a6NViRezNmJEEO4jBljk+A4GJb6aLK1ONx9P+zdx6AeV71uf9r7723ZMmSZdmW995JnDg7QEgYIRAuI4RCKYRVRqGlFGhvWyhQCDRAVpOQhOzEjvcesi1L1rL23nvP+3uO4jaXEUNdWmhl6jqJJX3f977nPeOZzBHjOBMaIMTf8c67ICUgKrv6IJP2I2zwgsea4J4Fc/YIYx5ZyM/BzaPrwp6ovbkd0DqcNSrCGli3ROqpHy8OgqYGJ7f2X0OQHtXMW53sRVUKrkLwAEhvkSGKh4xmv9VFz0Y0943Hjnlpij9xZ+FsmGBuXk7BuAiQFqJ59xAl1cfP7+b8tB/nxuK1q+3mO99uzz//ol0sKmGvmeQEAMl0++j6JbLWBrAvU7TtjTuvJVIWlyBAfDNkTRTddxKAzCfWV+R3c30tbm7iRXku41Ky7LUDJ9weL5II4dBg+n5So9gz4mZm/dHyVqDItEaivVr7nLNlHjFyK1avwGHc7mKxRIK0E6117U7cYbjSX+V69kA0TbBvGmSP7MEaVPSdNbbk0+fc/jKK84xcziKpZ7SWQSbG4hrN4VlOYO2OhgSRm64V0qeZfpd6HDDz0jPdmt/G2GjEPbSU/fEFSMN73v9+O0gvlQQtW3HYaP0+j2NPiQGr6F1qRqig/YMEVXqu25nT+yCZHQ3A+5OIRlFYWhsleNF6qb22vlbnAdfv9vreVhGbSjLw5evjIVf82QcGQoTIfdMIadLPnrOHe8GhwJLpIItg/6k9ywTXrI/1shixkgioDM5Ycp3INX6K85oXRKonJNPFY4W2ZuvN9vGPfJ7/FsI9JKrLhz45CD6JckSAKNZRzplLDpDfnQSZI0DmCJD/bgX7lQHYVwpgXQ5Au9zPv9z3zxEgl7tCV/r3VzZ+ruzV5wiQOQLkSkbQXAfI/zgC5MlnPzwjADCEjXYfB+EBAFw5QgQqCqTURt0P4kAKRylz/SAMEgC2XEE6G81BDo4OWAccELEhQEyF3gtR+UiReoz8/zC+dxmASScg8bPPvgBQnUe0QqAr1ktDxZeO6jiWKKWLJedtSTYbzGHUaZApI/zsdJRz/ZAr4+SIKwN2kigWLXJyZqhbIXdRrm0EaAZpYvO+D3BYOblTFoCyNJDfZZUN9JPUq2eUQ82ERZKV+9gXF9ujZ1GV+kxz0AqzSlSEVWTRX0VXRXlxGcWsVTgUtrDNnkGNv8QeevgnqJASbS1xATMc8jMoSh3iAF1Gn8kx4kTaIVdUnKjS1J0cYEQiLSCHPhzyoISYrDIInPNY+D29p+3zn7/PLpw/Y1dtvprM5yMcEFoAtBosNSOHzXmoHT1TwGemQBLFeza56jW1FwFphrHIL3Lgfz92dimeFdUhgK8cxV0R710Hrng25S7TODTM5T4rCkgHUqfQ5nAwxM/x5E/d131/sdje8k1AMeYD5ejGAEAuQOF7iMipEEgFOST6sJKHorqNRMklJ4icBgGAAWUVdG2kp+qsQF8DcUVEip0rOGVXbdviDh3r1qzlp3rahrQ6u+kjT1EgucQVBR8+tN927tjkCnmbcVYEcrgdQ30bwFhQyWMgB9GPvzvFChsYAxyKL3IgrKbkcRISKEbxLRw2e8imFqHTjqpbqvMZ1FT6dwHXOoQrakeuEUVHTfCzMyHZ5DjvRDEcyLiOigp3QGc7h6ss/k4W/gRIhv7eLpRq1XSaZKJW5BrzOVSiuHz5ctcp0cbrSaU3hnvFdVOgSlQR8XzG8hAuJRE4crLowCV19tGjR+g+2cghH+AEdVk7jhQpy3XoH+FQHaOoJkCuQd5jO+BtL8+dSMFk7uELL7zI+8iy+bhbQgD4RgEbCnEVidSYhtRIAtCrgDzx57ql8c/RKNGOE28QQUSMlOVKPlf0j0orFWGgKCy5hbxEXPF+vLggsxFY/ObrtChe6snQ2NCvWeBf3eCzkViXfs0SILOdQb/sABEB4sBv/l4q/0/eHmHffKjN9atMQEDIMRRHuW4C11FzhTKfYyCCCgrOOJeSDpxyATXyXMsRoHzpLMCvSQ6pUlrKwdPdR9wdiuBw7rk6Y+TQ0T0PYo4RSaX3qnvgx+vPEljMU7yO7qEiPeSK0dwloN51nzDO3GdhvEpF+JsIEPf52T/d/674PyoSRATIPz5ZBfCdbvNxvfU0VdJ7NGMZCVkAxpHW0tBtP6CkOoY89Umu+RA9GxM4POIhQAXOq9C1BZAvPIBoJRwb45SsBqKylQNEc4zGywhgvvoZZntlAHYdwYTKXaR6R7tzMqhoWNFoyt9W74sAAbmkFAkh8mNR3gLi6ChIxaUUQZzGBGDEXXe8lV6EHgvAldMGgSgnmKKm5vNsqHC3DRXvCM9gFKTKFEB/IwCWnD0qNBahmAvpzrLhoq/8AT6UHX+IUm/NF9cQ1xcKGedLLOGZMyd5VIgP4TkVwKFS3HMoTedn5aL0H+brKTw/cgwStsauvmYVQF0GylSUuFXqsoqyd9yTZk8/qe6AIIuKD7YluUusvrvann72eZxpsaia+2zD+mvtPK6HPp6BbsAWlcfOikGnXcfNt/9skX33+VHWjdnC2/OQNeqxEfCmbh+N1y/QY/XIvgA6P4oB4CG/myCnAE9TiMfRn7GsCXIyCOCpBXRkMXDRNvGxCS5iR/F/PhRIK+6S6dz+4c/y7cs/7XbRWSpLD+HvslKiWN9xeRJ3I0dCaQnk+rBi5lKJtCq2LZtXsWYIVGzC4bnR+gFcQ3EGDuBEE40YiFr5LB0PwdyTbgBllmKrA/zMyVvMOtNpa1fmoKqli2fCk3WwAuVwpp04dsKNgZWrlpqHD8T/GPsQ5tkGQDRP8u69cR9FR0POEWcUHjTuiFzF2ygOUvNATyOqfMYcoUduzzAIOd3QAOAKuJdIDKKiq4pLSp0jr4/xJCfcSuZ1dQ0pqkU9S8GM5T7WywIU1ooPXLgk39IQAmgerWScydE6xSskpc13kT0L87IBIpudq2CC9S8Ip466ZhSTErlgzA4+TZcHpGMCim/1QChKSr8mIBu9AePlbhMBMg2AOM385glA7c1cNQn53QeJVAp5s4qS4jGcGE3sM8IRCoyQ/9836GG7j560CxASgaQfJcwn/5/909vfeqvNoOovOXnMNhLB2Q9YuOuVXbbjhpusgX2XJ502hxFkjE7yGVDb37xtFa83YtUQjUMAgxrnKQDX7XXV5st78gOAlRCke2DaajumrBSTRh1JVemL6EKJCGJNTyV2MZjnOYI9CdchWc7VKTvTMmoljf32V9+7wU49NWYrk3FFDbYD5ofZoYISO0C5++bt21xUZSwg7VhHg/kN0VnB2KjGXTNDVNyBc0R0TfL1JX0WlRljSQCSSxbPY62LhXih3Jvi8XqAYBXDx9CP4g2ho06COJxrxyEEFjHWmhg72mcqak1CBREg/nSwgGm72DLZrsaJTvWGAhEp1QroLQFPL2MjCPeU4q0ymTPDeWZ8cc8Nsl9Qz8EQ19iXLo7yknoIQcZeJw4LwPKBgW72KKHE5+Swlo6gpqeHhmegp5u9SFkjTuhG9qbD3C/6iSAtcxapf2IEEDzGbrrpOsD0mjc9mf3iRZxH6qEB+I6NirfXKJK/9rqdzn1Sh8tpISXdKoWW464I908wLgORTIqZ1N5FoLD2MytXLsX5AWkJ8at92Iw6d5gf8xfns4/T/iXYjp8qdL16cCHWALH5iY/l2wsHWCclyOF7wyCtpbIPZp7u7u6gn2yJm0Pa1c3DXJZKFJb2dCKA5IoSGSl3Xh2kXCjkoRwg/X1DuJrznSDkPB0YI1zX7ds30slDrBFuDg9c2VPMfz48f4Psr2oRJk0AwE+zNm3avI35YZyupWYcQ61E7TZZFGPaAzfWxOSIrVyR71yk/uwDIhHeqFTen3g3xR/pHstJ28NaoL2AogiHGeczkJKK81UcYTN7zFZIhq4+xC7M0pkQG2nqFSS61mOU/QzGIblVFesVHxOPgGrQFnFO0bPaCNko8m2K+akS0U4La9bq7Vts885ruGcHrOZCNXu6UCcAUJReNPNeE1+nfjm9Zwk/vFkTeyB6ZhAALYBsz2S/EwG5V4/DOkbiA65nYGgC5BSCM8p4RFRF0M1XV0cn0dIsW0GsXCgihhYI/F2vHmTvQ2xg16iLW81fuxghVh7Xf5D3s497pMgzYpog3ZbiZq9h3ixi/ZFL0Zc5reDbq23lZ7k/7JO03/TCNaVeDU8RICIguRapOLDmMQcpru8cwp8Z9llJCXTDMG9Vc/ZZlLfEPSMS7rRBgnVwD7ROxzEfa5+pON80zlQXcVOdZf7t532uXrPauXo1fhfSpyeSRM6/QLng2ZvPkh1asxmLEE3at+msKkJE4gIRIBIj6Wu0rwvnfjlnNHNsNukDfoiRVMrVy1mtvJzPC/EcxBnYG1IwODyEeSbc7VvbOPOMQ+b3QHJKTOXDZ4znfTdQtp7BOD917CTzZpod2XfK5qUstPe+6yOWPW8pJeu6K4oe9XduRDnUFeuoPfjrWqLZLaVYxDf8enMAd44AmSNA5giQN1so5wiQKwF4/yu+d44A+a+4wg6fDAAAIABJREFUyr/pNeYIkCu5+nMEyJUSIFc6/oRbXsmvX9lviQBRHrsAQyl1BXpJDSOwUJtUp5Jmc6i/iwb89pgYBcRUNjcHIkU1Abxr4ymgsRYAORcVfjuqMZXuLl+6mD9DrYwDjqKAlMl86nSxLeSwFUy26mv79nEAiHbqr+zMVGIGcD7gxlAm+ymiizas28ChjTx4IjBKsZOrO3ZoEFUg3yMAqBbl/uQUxc1sWsM5OAhwGeBApaLAs8UXKbPLdwTII4//Apt8lsUDrj74l4vscw9344AgbzlHBd5tqLqCiR7YTSn6OoAff/vpgz+ztYD4WyjoK0ZVqYx6ucmTsNgnk7MtVb5XQKjVUkb5Gpnfw1yrUTa57QApgotvvZViWACXHKLBdhOPlb1gse09eASVoNm8tDC7fsd2ekbOo5giNoBS9QOouDZftZP4hW4rAGSKBBSe5H/LOMgdO3yAjPR0VanznrHa8z3F5y8QOVYBuIPVnEOeF8BdJ9FLAtFFgKjLRbm6LmIKAkQHATkKFPHgCTC564sL7fqvQTiosFtdCdybeBwQUj0VAEKKQJADxB+AeIrNfziHjlWLl0JatFoRhIScNHnkm7c21zMWuCaoUPfveZXDEeQLhyYVmq9ZvY5rV2J3bZ2Fz3d88Bm79ZYbeE0s4RxSBV6rFyaDHPtmALIuQIov35tnDz7X5wBuxWm1o05VKXYSCjnFjKic3BNQz5ub0QShoIxtfTaRcwEcynXwEfkm94Xiy5IBDNp5z4rEiuB6KG9ZBIiiruJRecYzjsroD1kA4SQXiAicl1963inXcyCXpGLXgerChRIOmJEQEZBMjAFlKytTvg+1bxJKx04Uhs2AcCl0d0iJJkWaXCLhRBiEAqZI9dWN8m2MfPAEFLOV9ICo1F6k2TD3pB9ArY9/V3m5AL1jx465aLJcip/DXZGl1IEVjC/IH6J8OrjXTbyeoqNWo3iXi0ZgQwsHY4HQEzzDOn4JvBM5Ocr49IAM0PtQVI1iv8JQ2emZlSpOzhWRBZoDREr8u+vh/ydANHkISHkjAcLteL0w/d9JExWhS3n66Tuj7es/aXbAt3pexgE2RIBMkXWt1wkCjdJ1vYjKWe4BESCLKCXW/RmD/AiCqALvgEAFsAJc6yZuKS55nnM1yQUi0kR50YqEUwxZFl0vih9RV4UI3Esl6GIuNDbkaFPW96W5zTlfuE8iQBSbo84WR+K4ITvbi3JpwtSfKn1Xcfr97/zjKUUXAfKD5xXtFkLMILFrR3bbZopg56fk2kD3GGrFIPurr/0d5bSLrB61cyCEpgiQAHLNFTk4BYI9hAvAF6BEvR+jM4xT4jXkMnPRaFw3AfU+TG5anC5FWKsgXYCFnl8B/HImyMkwDeCkbifl3o8D8KhyJYfS0dUAc02Ar9Wok0sKCywHgvXdd9wOYjxqw8yrA4B0yt0fgDhIz0jHMRhsXZBoAz39AOp+gLXE8THXSY29DHBb86DGfklFuXMJZlHOWoT6tor14JqrdzjQVClETa31ODxwDQIGag5RvJEcLXU1DZAWWyA56gHqltnTP3/aESC3vfUqt2Y1N9H1sWi2kPMf/xaygjUrEYB2/eZluBCP2Y6dO+zhR5/gZxHbNOHLz+mwLdfcYPUQ91WAtyL3/LmeArmkMP/avZm2ryTRuQgEaDYA6ikii2R7FOWRAJpEBfG8fvY9IfaF71ShWlbDBy4u1OyhANHKvw/nudZc6scYV79Ga0sHUVG9OKmI+QGAimR+H6BvYYb7MUnUzTc/kG73P9CKmyyK7HK5/VBnT/ZZfk6KRXOPI5jLO1jjRiFAggIj7AjgsjckyQa6I6KYpxpxJiTjSBtiPgri33uZk/QMdzCXX+SZVPzY4ZOnbCOl1HLivPrK8/b2265FicD8OO4NSV0Ncdzq3FlL2SukZRCZQ4nvBG6AvsEeK4V0CCJHP5DXDg6OdhE9eQtiXBzeqNY6nulg1jhf5jn4K1wgE9bMdauvo3CZuVaKbxHvcn1V0tNVTLmwor7UMbR86VIU08EUB9fTO9HG+6gDaANAhshRn1cmRFQEZE4vhIRK4msocfYLDKOIeyluTlyQntozaY7QmpOO66XWkdEqDQ/L4nuODuNcQXXOfqGruw2VNlEq7BECfHiuPFizBSACgE4RcTTpOs9wojC3TrLGTCFw6CKOKjkGBwKxNFKVjwCujkKeZOeusnKA30Pnz1olxMQQj+DHP3U7Aok8O3/iiEVCrChCEUuu7d29xzLp3xrkmRtA9t7K3ql/hvimxnpLCvawm69ab2O97azznqigG1Ha89oQaQtwuwYBJrdU16GK77LOUV9rHg20BlTNntyLgnP19qEPk9XPPFFyvtIqS9vsvg8ssziiMT//w2fo7Yi3x174oB17xtPWZkOAjHdZY3G3nbpQY4WIJ6678XoXNSfCJoT5ZIbInr7qcsYTUY4+AVbWPGId3nG260ybzUBYpEIy3bRzM0/aKMRUtlXXXGRvA5HD+/TE8eKv+Dbmi6bmRieMyMlewBqrvSgECP1rAZCuirm6UHLOlq8gepT3PTlCuRz/5znlxWdvQWhCVBfPfRxg7DCElDfqjnnzUgGr/Z2bYIyoommcCV4wbQP0hjRhhxEJMkHefxwgeDjuqbj4EIq5cdYEzrBWNfO+GF8Nvfz8fp5/Srx7xiyMDoFpf6K0OmsRnKRDXGTYqqU+EFCJ9uyTv7CVi1dbJiRbHwD1Cy+/aNuu22reRBv5BHvRsYDgY3DadhH7JLJDRG9hIZ007CGkMlf3iRywF3CxyP2hsm6NebmlfUCq2zpaiTtcxZ6GfWFHC5F/ccwu7GWYKxXl2Yoj2ZuS9qILOIDoI1Eh9h3vSrbv/riCZ3iz61hpRYSQybWewHGjubuxoda5t0bp9kjHaat5Xp1cg5ANegZHIRUEADN1QVjUWzKxcKEo6RvrW+h72Oj6UrTfUSTX3e95B3sv5jLcHP30ZLjnmtWiE7dCL44UAd0LcFGH4/BuxaFUTtn8AOcDuZ89RCgyCXjjHlvFWiIyQZSjt84ciEO8cfmIdFHclZ7f8+xNFeHLN1gtToUgPj/SEEeATPJ8tkCAKO5uFFeUzis5PEexEX4WNN1u0yP0W7DmqFckDNdMMIRYanwynXrFRDe2u749qBrrGEQsw/x83dtusUhIgmKcNT3NrIkA4+0QHJozslmXalj3xtkTbd60njNUJbFKOIV5DtetwqnBsyoHSBQA/jKivaKIEdTr7gZwj0vJJrJJ+zy6LIjkGh7uYZ/lDxmR4IRJg5CapSV1rIkQcm3DuF9aLTt/Hg6MpeyhBvm7cvZV3q7rqQyhVnom7kcceyJAeMDszA822ur7z/ElCrnlOeP8MTo47ly+uuciQRRpmo4bzo/r3sl+vZWzn9x0ckaXlRAReeyUW4tWsufQtQyF0N+P+1sCGbmiFYG5ji4jRWlKCKP1T/tSCYHkWtK+7RKpoe5IiZg6EDNp/3rpl8a8Yu90jp0l+nD3KH6WdU6CLMVsSSQTyWtpt6c45xnGpPYLIjK0nsjN6sXZKIQ524fzaCjnVjkNyznHRTNmQplDJApj1ua9driS+lbW2klcSW2NHcTXRVrlhQbbtukG1rj3QjDSl4Y7NJjrOcz1VWyzzgTqAXmzCKw5AuRy8MZcCfrlrtDv9++vDMC+HEFxpQDZ5X7+5a7NnAPkclfoSv/+ysbPlb36nAPkSp+vK/v+uQisK52frmz8X/67L/f+/scRIC/vuX9GikaRHDowKbrqIhEbUt6EAxoLGFWmvgOriTmaZDOuUr52NqFSgwtgV8HcKKBGwelTREftdCqms6cASzic5hFhE0ukUC35qipH9Q9ko4raaAUFpMdPnnSxSw8//DMKqxPsjrfditKmhainXg7WhbZtyzYOWij1pEREBaZorXoURco+z8ikAJaiV8UudKHeV6eCrOqjfO0Yh7d6stfHcYt09Y4SNVTDob3E0ojk+vm3N9nHf9REFA9KYUrdF5DjPcj373t1lwPXr99xvf3ro48Tz3SNc8IUFp3jwBUGeYANHYJmKTb9Hg7ZcRxkK+uaID8oYydfWgCJgNXTBaftGjonpFpiv2/PvfiypVMOP4PiqI2c+IqS0/bVL/25Pfn407Zp41WQH8fpXRm2dRu3ke9dYiNc0xGAkXC6NqKJATiwd7dtJ9tb5cDL6AEpOF7glL3dyuoW2CTwicOAMowFpHehilXkkdSHMRxE5QJR1JDIEAG+Kvl8jR6UG75WzsGew5Q7PEBiUHAuQLIfhV9lZYW719mo3gZQbfWiSJW9/+jxE7bjllshSQpc7Mmi3CzuVRckUifEQBQAN5ENlLfn08myGjJJKsy2VuKbDhyyR7+x3d7/laMAHzGMLYrd4yneBDTbTp7zHtSMFwG7vvHJVfboKyMcVHvcQUEqaRWvj/FnYkI8GPgMh+9MqyTTuxGwQ7E7crVoLIrwCURVLqW/ADXFKcmpU1150ZFS04qtAsRYuDDHFbi3cxhUBIpASP1s5WAPccBXV4JA22CID4E07WQ11+FIEKh6vvCsLYKUANV011MxAjp41QOeyD21hjEt9aVAmKt4Dvp4jTDAtkkIRf0cEYBTAC5ygMg9lUg0mNTROsDr3vXynMXgctHBrZrIGsXfyAkiQkYqNfV4xHIwPEh+skDaHEC6cvKtozjIr1i+EiVlsSsE7YMgGFRMDM+uN0SQ3B8iNqWe8oBICAQMEXmgZ1txUYrIGObrBaJI/T4bAfV69JNzgMyqjnTwVfyBY8wc+M3fvSECS98jB4DUeVKD/s19C+xrP0GVD1ggF5LKmEMDZvP+s3nvfpCqXcwf6glSREYuMS8ijeR4cXFqEFNdKGnno7jXv48BTAVQ2iyHlSM1IJvc/EMkXhRgqwghuTo0DvQZVMCqw7Tej1SAXahRFb8xDiCoA7jekwiN2Y+Crp1/dl0hjv+YdcdoQdD9cMwzn1t9C39sBMiPXmoFHBkgb5/YH0DbTaspP27ttfMFpQDKy+1RCOJWgMIEQGrF6kwwLwwyF4hcGgHI8id6iAnGuTZ6xvooQPYFI0Y5iiJXz4GeOfW++IqI4E9dM38AqDZU04pnmv1vbhDS1yBCBKCJ51HZ2yIZE4nEW4YqNQhQv485/Yff+XtbD4h11cb1Fgb5N87zo26YJqIqqhvqXKSR3GCKd+pFWTygEmnurZwlq1atZDyVO3dKKvNXORn1cv4tIae+ChC8EZB+M8S2bqfI8yPqFUE57sFapfFYDtEYiXMvgVjH6Oh4yDmUnhnzcXwctfqGamJrrnXXISaOsubqRECtKqJYegHrS1A2e9v1t1yFongAh1cs+fGAytN+qFflVuyy9p4hm4+LsKKmCvecB/EmkIEAh//4iQX23KlwF3dSinNFQLlKnOWubMfR6OuHCp3xqrLub/1Zpn3zQZEjikGMptdCcyBrI0piEVSaF+rV7RSHQAASJyYyHkKgifsDlQKw5gcQP8QYDggKs798d7R99J9qXKfK5CggUIiPZROhkky8kSckRC5gJYyBDaAKHoMEOQ+wmplLwTCfTd1EVQBlqbgGggGI+nl+Q4nc6mW98ME1WMwz3QKo5YP7Igcnju7F337zr+3z93+UCDZK5r0gsNr7iB18mV6oRbZ2y0aeL2L4+lp5jwDCrBGHj57gOqdy/XMZb8GutHfnzhXcazoKcKD4K58dgl6RMoqyGuV5lwtIxccio5dRehwKcaQ4MUUZngRg62WtXkhUl3pcFOEywzqWwN5h7+7XIMCvcsIFJk66hohZw3nTyZxcxdreTCxZMCCpP4TMmrXrmHtQqUOCTKJUHx5BFc+8lbNxFpQr3tfp5qNAuQcA0gVOhkKwqdA9JDiKa+dBpBLRexMQQXzvOOuOCB05Fn247/10o4wAXvYiiJjhv3nz3qVAHh2aJJKNGEiU+q+ePGvlTcQIAUQ+/NBf4NKqsz30rMQADm/fsJaooikrwg0SzjMcEhFjp0pQpYfEWVHrgNWybnkR+/b1L37aeuvLcHkCHNK/5kfEkZ+IQ/YWwzy7fXxmlZJ3DhAZ5EWnQkCsFVYylwDWLl2exnzbypxOzj6kQE52uKWxl/vn5w9Z10QQjoFPWdm+UMv2rzaP4XbWvBA7RWfO/hPH7PY773Dq/DaA35QIuszYP7Sx59CGqY+IrL5pHBd+MfbswTLrZnqetzCO7p23A+LSFRRE5BWClcSkWfLDF4B5nL1ZIgKOVvoHLsXGFeOMWAgB0gKRFA357s8zdObsSVu1jv4RnpchxoEvoPg05GBxUSmkSj0kYyhxqfEueko9Z2n8hnnivkCcqxyduM9JIgCbGlnLDaC4qBbAH7FJWCTjLR5lebK98uoTEDzbUcePOmV9Ke6PsrImxsC4pVJw3sO8epjOlDvf8RbiyWbHy6u/qEBwswa3A85FrrN+/gW6zprbWuyeD95NHFUzDodwJ3porW+zp9g7fuUrX4XUmXaxSupNk3PtanomBK4ePXbUOYRFkFwg+lP7Bm/m6XPsX9asXQE4ncIY6yCiNhv3QhcOS8YdMYJ9/SNW19BG9BDPJ/NDFy6J97wvyx5+ooGY2asduD3M/jIHl2wHzj6tx1K1D0OcNTAvp6Qks3HAVY1IQ3FVWl+9Gc/qSxthf3OBuW3r1VdDQATZ3j0HLX/pCubNKtfhNYrj6B13vpX7pDg69jCUi2s+9GNdboCIG4QQ6oaU2LB1LXsOb1wf7cyNRKdS7p2emWWnzpx2hHYS+8vly5fwM/wdmN7PueGF517muSO7zROyFMIilf34C5TT5yqyj4XgNM7tcAk02FdP8X59cUt1QKxfoIg7EHHJEjprohCk+HtP2KYVGVZTdg5iGOKQa+bHGMpMybCkaAgO+jPkHu/mGomoD1PUK9GKf/KZT9kohKLcSAMtEPZ0yFQiFvNmHxbKHrQEB3dZeSlChK8ibiqEuOjhecdyxXOWjFBHe//VyyFsWXczmHvVSffdHzxkC5eusXVbdtgzL7zM8zWMEMgfh08eey86QuRm4IIIhC8qqmT9x+nNXFnf2WDv+8A9rhenDWeYyA+R7GOMpTb2+UFES8qpce6BLbbu/kJXWK7oVZKcHCEQxNwup5/63JSxFcHzK/deJ+/3bEEB8aZLnNszIiIa4q0T53KRi87aseM63DptFs66XQPprP2YnBwaRyuIne1irWhgnlW8sUh0kRjOTcweQX9qr69YR3UnqcMuDjKiinV0mM+t+NNURFeVkNcSWAzhCp1HJLKcnnJ/FuCelsBrfg79QNxHESb9rCFyd9RyPtBr5iDca2W/Hkv8pvpAtA/VeyuGYFySt8iy6ILSeWE3XWH5S/Nx1rzKvACBTbRASgICtWnEQ5CTkxCi93/iS8QHcs4dpfPJP4z+E2KCmX9mu/PYjb9egv5Gcc0laGL2v/0mlb+u+5s7AC4HYFweAnnzr7iynz9Xgn5JIPQfvw9/CA6QK3j3v+R4+uWfdGUA6686qn7Xd3r51//vvv6/6yf6Q/v6K+t4ufJP87/7/l1+fL/5Fb6y+UsEiANXrvw2/rf8hDkHyH8KAXIFt1/pMlfy61cdIM99bEZgeR8qGB0qAwGAewBXulADl5ZcQB2/wA3YCA552qSmEgUlAEgg0zwOHgIY6upqUZ42Ah4H2FrKsBPYtGsD/9wzT9ly8v5d54IOnai1Dh89yyY03oG7Kg0fY4OtuKAcwM5XXn7B3vqWW3F59BONkexcJ1L0CFyWelugW6x/OJvaHqsG1AhgYx6GqqeP3X034JC+ZhWvX0ex3ygRVcOol4NCY4jGOmjFqE396ZV48YHr7MvPUeJHLnciav62hhrLJWooDKDm+OGjOBkOoUjaZHe/7/32pb/8KkrQLJRLHBDxvecRz1V99ritR5kVGkYPCkDFI4/93NZv2AIwsZAs8CqnZi+hhPT9H3g/sST0orABb0cxtGbtGivicFPFgXQSO/nb3vZ2p1D91yeeRp0XZNffeIv99OFHOGxQ3scskZWdSbwBmd6o3/MA7ZXvjsjKGgEK2on9WcWBuZlDGIi1O7SU8drtAHEzRD2MovZVYatiYryJDXFHldeFMy9/cb7d9I0alwetYsVADlXCsxWPoiJLAe11FOuqUDAGEKcLciESckEHi3MA7DdQDn/i5HHzUPkhwMeCDIpzyQz3Ix7ieiIZFIUmVXgTh51z9IbcfOPNLn/+/Tf42Hs+8xpkTaDddMuN7gDkx0FpBnD0WQqY0yED/vxDOfbDx1tcuWIYXR3jHG6yACFGAMTVB+LiTQQiovTPQHV74NABd63XkBGsazHNAXYUZafieOSgmBKRBFiiiC6k1gA2xPFwuFGfjd6TP4c5xSVNQgKohyQUkm9p/hJXsFiLMkxlwosXL3IHLkU+6HnYCigrd4oO9plkxLepvFzWewiFMIiKZx5/gp4TFbxTVMuBKk7EHP+9m/Gqa5KGulOFq+chShZysOqBoGqlmFmxZd2KoAMoUKlnH3FZKrj3xYYfxOFPYPQg/y4XiMgeEQ06GFYSeSF1mR5sERr6OQJEYAKIeeh15ebq8Bni/SubW9Erut+KMBLhIQeIHEMiQhSFJ6BVilKVuqoDw5EIipdRMTNjRpEDel2RBVAk/1aIrknpjY6JS2ucytD/5mEO8yIZIF8CiJ1bCCkq0Fz9Jfv37QdYITqD10vSnKAuCciOEMbjCP0CCwFco1HlqSeih2fJzycIgLdh9npxIFacgaLZRD7ql5SDPXw2IdxarPU5RV4E8Xyrs0iF093KkZZbCcJUfyoSS/dQpJQ+n+Yc/TxdYxFC+n79vRSGIlhEknz2rj+OPhDXAfKYOnJwOHDvkwG7t63e4MDCJx9/CidUCuNkGJBzBNdHjI0B6MzwXCgIbYx5ipvuwHof7vWYPj+Opm7mNRWcquhU80Mq93GAa6pxJQBymvlrmkM+/x+ym3gNlSoDzvtzjwMAfwXsSk2qmJRpfqYcSakpcYyLDF5nzF78xeMAvwO2mRL0DMC0GZWuiozi554+foyIlVTGdOiswpqYD1/muFpU+kMqlCUO8SxlyOqzyl28hLipQdcJ5U8USh/rSkNLrZsTVlGMrU6ZztY2W4TyX+CzCFv1VwTwPJTjbkgAVMkmTmeGOUIdEFKkrl69lIioBJTFp6y1a5GdKTjvyrZvue1WO3byKD0jBbZmwxpAZwrjXSdPIEBTPwBkqO3ef8iSAQ+DiKdRrKHmOR9UtH/74VT7l10e5Ion2Snm1hgUqnJlteJwSc/IdOuKSM0kyne//MFU+9ddKNDpSxHx54g6CFutfQL5wyEj5AbTmi7hQAnlyu0AXXJ3ecrlBfCvrxep+df3xNv9P2pwQoUAP+KrUFAvRm2fiDAgjXLmQADxWubXBNZNX80vKKeVeaLIKA/mgGHmmUEIyDCuVwTPrRyjo4Bs6jaSKlnOM5EGMXR/NULC19VW2tYNK3HexQLuednTTzzD5/e1m26+mXE2Bt4HuRbibd0t9UpQtJde3g2RvhV3ThxzsSLXQi0mFBU3z63mKH3mcoC8KMBLzR9D3Gu5ENUHEsT7zECoAUvG1E9cDvPkBGrnmhacZhQ0BwR4WEV5kd122/VWWEB8ID8zNyuHvg1Itup63CgQ3YyrYkC1PtaqacZABKriBEj1EMAxxf/I2RFGnFL2+gA39/TVKGqS9Zd7F048SumJk86RtAbCcYrnwAuCcJo5ZQTCIxIgf4oyeC8IEM3VozwTfv6hxCEOO8FGWDhrL0T6EEr4IboHYsP8EZPkkdtfA0EQYu2ekXb8zHGje9w+c987zWvUw55/+aAV1PXY7YDri9I9bajuvAVzjyZHAPmbhu1iz4w1oUzunPCzwgu1dtftb7GbNuQC5SMW6Snn9RAGdA+5yLvs2GSL4Vnur+P6AvydvUgkD+O2tJ24KIgYXwQk5bUD1tJDJ8gCXRsi8tirlEOWxdD98P3H32cjpXE2UH+On90GMJ2Bi2LYuljXdK8qcVWqi8iTdSDu9fJ6dVKN8Iw1M6ZaWI+r6QNpHTTLWznfbnn7O+35l14E3M5jz+Jji+h5aG5p4GfN4PzLYGxVzcbpAToLeC8BbJegR5F7UutXAGYrOk8RaFrfgwG5ewBBte7t33/AxWVp7lcsn9aZTazzirwCQXadWdp2K47PG9JK805VXSeF0eU24RHIHpFOK+aodWuXoxg/44q8d956E2NvEudREzFFiFTC45ywZf+hl23ntdtt9ZYom+kgw0xZdFqoXhdutDBeThIDdJzuiPs//Sn23XIM0UMGaHvmbCH3vAhBTbbdcfudgM6d9tgj/8peOgE3xWr2mp24SojgIsZw78EDFsu8rE6LeubI+OQ0AOxhy0iOUw4bjusMHDzQOny+fvYgAsHPFZcyxyMsYPIPYr6sZ//zoQ/nMy/GMT8gEIAYEhmn8uh+AOom1m1FwylmTi5cEUeVAMpriS/Sei0QXmKGFFw12tNrrVVXmSexQHJwVFbjqoJokTiomlgwtioIjzbidkWsxPuMZK0h8Nai2N8eh4BewZzt5Qlgz5xRVKpYW/ZlzCO9jKmKSoi8sADueRQOKCKgcF7xyEHOzNAHd4YzRiFf62tRyTm2dM1623NgFyRnIl0ak3RTQPqwV5uH61ciiWHmbV0PzbmTrPvvfve7ENnQVwaJWVx4kj0M862iZZlnt+NSz+LaJiNCOUWU33n2vBUQFMHMzdUQRje94057iW4Ub9x08xEV3U1fyl7IFy6CZVOs/vRzLzjxi/ZqC3H1bFi/jms2gDNpjLWpEfKfThVi3tI4myWxfxvlDPXEk0+zVySOi2sZwH1KgdB59Ikn7cZbbqIIPtI5FFo5I9z1rrvs2WeedSSgXGeTM14Q09V2461vYUwQKcl8qbhUjTnFklWzr1I06+Gv59vIttTgAAAgAElEQVTKT591eyiX18RvRUz5qyycffQIzhZ/mCrto5MZYwGc0w7R5aFieTlB52fnICBIcSkBZ7keijuV4CUBUvooAjHtK3S2GJCwjtcVESLXsOv1YBBoj6UItxwEayKKJM47C0nlSd/Gily5e/wtLTvN/uWH3zH/hCjbfvVWxAhE4jFfB3j4I+w4D2Exn7kgkUgv3JTq48H1tYD9ehxrhRyoF3BGteAiV8+ezq167kN5TZF3qbjfNY6PITSKwe2/87rrHGdx9lyBi1gT4VJ4VmXsvfx3H3vnHe8hzvgobu0oO0/fT1Jsmt3/Z3+Oy4SWNR96uEYIw8JZJXHCtJckaL/sYvh3RODfCZDZiFkHF71OivxX6JevjOC4HDTxv50A0ed3jYqXu1Bzfz93BeauwNwV+JUrcKUExuUu6W/lgJLq9Tf8+u3e3x/r/Pc/nwB54239dQKNyxEguv+/vId4Y4+utpOXKNBLY+U3jZlfKxB5w9j7dX9/ufH9y3/v8dwrn8ZZ7IGtvx9V3xLUQhxYAbfjyNRtJ//Xlw1pNABSD4WDcTgKZv8uBhCxFwV7kgNRa2pqiB06a+sB+QWwqhBbBbMCFqQuXUiXhfJiVTZZ39iJI4GYK8CscA7Wi1BhFRGRpYI4ESH33fcRgAWUowAOyjRv4RChjbEUQSJNums4iHDYOMbrTXGwbQM0XsUhJJa/+973v+dA2msoM1epZQyH+Bqs9j956HGUXChkAY4f/dZa+/CDLbZiyULs/DUoTgFR09NtHgD8BaKldr+yF2Aplizn1WTV9hBb0Gm9KP92XL+Dr6eMNCUWQCgcBVUNwHOY+3OInPxwygFDIYkOQaLosJCqIr2oCEAsNtmUoSpTWqq4CjpGjhw6Yvd/5jMAUT52ltK/s+R9L6HgWweNNlRHzYCTGziAV2OHT+N7BV6GcZjsaiVvnUOiDiItAHexAA1N/BnB++1CBd3P4ai+EbAZZZoH1n6RIR76DeDgKXkcwNezn0m1a79a4VwOIgiUSetPt0sULhBFixVzL3QwEViuPGcB+8qerq4ivgJV5dZrrsXaXkx+dwCOmHgrOXOMbpQlHE6mGSM9dv1NtzA2+u35F19x0QdbNm4ChAi0o4cP2dc+kWcf/cYJy4MQG+Z+6r/nkFNdQExKKK/zwbdG2SPP9xIpQVQLYEMVh9qNgIlyLogEuUgZsbpTFKfU249KjbHayVhR8fsk5EdqyjxHgDST+RzCf1PMlcCSIfK5vTjoylWicaVxpM4OoWzaj3pwsBrl3gjU1cMod4T6a3SQVIRbPGqzZhTH04AFiURxCaAfBzCVwsxXRbQc/vVYS98lkkTuH33/GAc7f4A4kQdSIct5kJBI6TkAgGIqROzptQTQBKM0LAekC4S8iUHRrF6QZg6mU9wDf6JaglFXD5Pdr98CmQXyKFdYDh/9bGUcK3ZKvx1wLQAbIFCf15EXHOSVW63yXVn+FSsg4iCSg2gLbg1Fb+l+yUEyoYxnqfT5U+4QAauX+jRc9jLgp8iRfyM8XneBzJZfzzK0b1wjRYJ8/ZEWhXIBngDOAsIqJkMly3InnS04a/NQ2IUDouowra4HER9F58/x2hMoxHO5TnIXTBI3RiQM81I8B1WRNyI85PzQ1Vf8mO6t4rDk1BC4JZearoFANzltZnAzqCdF9/3SZ5I9wREbfL/+m/7uUgyWi75ynSezE7fAfX29rvPH3hruPutP9n7id513/8u+XgTI959vcZFTitdZDjiRxzOnw30Rc4+XVKwAy12UO/sSNTg0IRaD+AY+s6L/pD71ASD3gjAWmTGs/y4wHIB7hvGh3gVFUI1wzf0Zk7pH7hqBHXoQHQO6DiCH7pH/5sFakUEfRTexSv0osEMppp3trIgBCPG2NStxCuAefG3PM1ZXUQywlIibbodQLEA7lJ3c5yCe5/Nnz/GcRKDSziXeog3AIsNeevFFy0QFLUBPc6XcUB2QXxtx8o3yfNcAAonMbu2qc3NCNgrRUcbBCCBXGgCWBmwbUShDAPgiej34LEEAs028ZiDPRjTAkJ6rfNwMyeG41b5zxt7z7vdaCfP5qdNnbO3atRDO3sznZ4lrLOe1ciAAeG78Q+iygHglOqiF+dGf9yaF6RSEroilb9+bZJ99oJHYmxSIhCBHroaJIGEsigCRer1RJd8Mvn/4ZJ6dqU+juL4Sl2alc6nIsZCSms5aF8/6eZyi79VuHQmA8OsD/CzBpTGAi0cKWhXBay1wsXUgOn/zfyjofsOvv3q40hZDvK9SGTmRNGOsfeOo89NYh/3EbiF86EUEEc516YUEuVhWBqnm4xwYfgD/Xk6dQbcHsTYejAlFnohwjI1Pctc0PSOF/QBEO+vJMP0LZ3Ax+ALMLV+y2MWq2Wg/6zb3GJJc5NSevQfttre8GwKJSKmKRtu4cTslwi8Dfi/BCRAMiF/qoq38+Gd9Xs3H46jSk5ijgwGvfSDeettbiPIiuoU5D9+X9U1AbuHY6+xqYqwOAqrmQpZQtM718WetbKknwqYNVN8Lhxjrez0uiCnW8wHuvSfiEFBx15Wl50nq5x6uUf5W9gMn+umDymGcjrm9ig/zzKlTBS7acfOmLW59CQMUnWTdDSSuzHMAEmkQJxtF6u7mUuo8TEdEQ8ew9Y/OEIk46kDjXlwP8eHEjwZ62Dxlzp8ss44xrs90NEX2p237kmC7G9dRd223vbDntLX5J9vabattYfKw+XSVWTj7iaFOnJnNlDwP+ljDJE6IevoYuqftumu22Y1rs4ipYh7rKSW+pwbnl4/rgggEBE8ARO4uLuA99BtVFuZNz0DrdISdIaqquYfoF976AG8dsbP5hQPGIlqQIyOHONNP/d/rrWXPoEUgkigrOGE59NQourAAJ0oYpBgTtPWjOB9nz5JMGbVU/XKvehIPNQjh0IVbsB8ieu/xQdtxW75Fp+Ywd3NPcbYowiqR+CatCX58vQ/Xc5R4RR+AaUXbpSBo6QTgnZKjkfGp+MtW9kkxiCJOQEqtJt5Uc7liEo8cPeqENnIpaJ2QYKEN8HgpZeGB3GPNJ3I3ezP+ZyAQfCEF5RCquthoZ8twlEEYLVm+BtfWFETXStbhIHvq0Z9R2h5pm3buJMKIeC05RRNTeWZLzc+bXjF6LqLnsaZcZE82woVmfppmjutnLjxVfN4KSwFRIdpuvPFG5l5P64CY7YXErIOcLeX3pm1XA9ymOWC7DeGHnF/+XIsxhB7X3LgDR1i/HT1NrxGEThdOokD2pdoban1NYMzG4y7ugECdn0FkG/tzza8XSi/y+nSbMXF3QAKoKFx7nj/75AYrK0bzj2MplHmrn/kwG6BefRd6/tSXsXTlKhvkfp46fdq5QKSU70NENR+Rii9kTChkoesd4X++RJx1E6nYSpxdNwXxkXHsjZmTjuMer2M/fvfddyJ86CFWNQb3Ei4txAb+7BMusEdeiEPUg2d2CtC5vLoddxZxR3TayKnSzTwVi0tmeqof9X+irSI+VlFlVdWtOEx66QCqJ27U10iDsnW4jk8WHGWZYx3zxznN9eqFlIzg+Rwmtmta94PbrFhOxYbe/va3uv1oL/GhBZDrItrzWUdz0zNYr4hSRYwRz9xz/NBhV/Z9/ORp1g9/1o9IW711K8/lHnr9Fjix1TIEQ7n0Ho6xnql/5CTl7ionV4St9lN33nEHa8MozoQyi+M+ZeAsCsfN0txYy1rswV5ohf3socdcLOIZQHx1lwSyr5vhGvlDRKeyBiq68jixYh+59z7OM6844doQe/pIXCqHKOvetH2Hi7EtvXjRiRlG2SPh63X9gMe+vtRWfOaMiwHUnsm5YB39x39iPvWdYV+FmE37rAD273E4OqoQH/hBxhzm7CMxTTb3SaS0SGqtPxfpKdQ+M4Z9dCPnIe21tIdU55/cJDpnKLJWxLZeU6ITCcdSGZ+K+hVZoz1XAlFz82LT+RpPa8DJUtlQYYHENq7njCA3RzKfb2Zo2ooLim3xwnznaGnARdWEmygf55O+LwRxRyBEq/bfilRbuWK56xusR8SnaCwJoBoh/opwfqgb8d6PfJh43Hr39SNEFY4SWegEMcyRLc2dtuManlEcPecKCi06PIYYMOIfz5XaT35K/OWot3lN0V8Vxvp3qtSJGSboUNNZ8Fd+vb5h/vUEiGsLc9/y+u7697Z/nCNAfm+X1t3DK1NQ/z7f29zPnrsCc1fgD/0K/HYEw3/8U1yWAGFv9GYE7u/7/f3HP9l/xnfOESBXRIDo1OW2MbPpMpd+XY4A0df9G9nhxt/srzfuVf6j+xaPx5780IyKVgUkB3Hg6KWDQ9ECUskqAkjqMD8OLSqzC8dx0Q6gkLd4Vi0noGWAYkWpVQWobdu6GZtyFz0XKQDFRNKw+RwCzIwmQsqPQ1owmf8q8qwhmsMHIEEHTqluXntttwNz10KgKOO1ACu1Mlul1tefFWyCBazp6+fFc2hj010KWeGBgvg1XreLg3UKJIZykXVo27d3n/3JR/8UkHwYl8BJcp3pXahpsqeJuSp+6R674+/K7eptG9iUHqP0NdFiwgG5iT05vP8wNvs+AFV6BMhuXcH7KblYShbyoK0jn7caUE4RWCkcko8cOQHQRgQJSs0jR0+hUpqxdes3AbxdcFmyVbXVKPXS3WZ3MQXmLRw4l0NyNBGL8sU//wrKug86db96QvYeOMhmvQMXyE3ETB1zRNAOYrSUId7cjCqT+KR4QJ1ADvcrcYNMEDkgVe8Q6sEgAHOp1oJ4v5MMjhYOpPpTBzkp3n04mPjiBNFh5InPpdnGT59xUS9SUQnQV8G4+gFiUTr5ABqV0EEyAfiWwwFPBxMdVIYAN6s55KQBUvdxr1VIvZUDxQyxKfUVF7h+wZYF6aXoFrlR+AMQcz+KsHqn2luOZbwOx8W9bwu1e760x7ZTQCwwXg6QRqI7SgDHvvmpVfbjpztQhkW5wvfSkiJnqx+mDFdKzCjIJLlEGDUcECfdYTmGMRaJGuvIUTKkkS0qUmGAGIcyso39OMypQ4NhJ8yKcYVjgs+rWAR1lNSpQJkD/4gjFMjWBhUMhDRpRhUmciiSw6uKPcfphcjGDSNFmHpRhjkw6l6oj0TEQxTuDkX5THNi1vfJ46fvVVGvHE4zgDhyDIjIi4S4CySCoZ5Md/WEiFiQ3f8syk4V9cqiL9V0qGK1IHGaVBTOuBfw48d7U7+HZhCB7yJAdCiU6rqKA6YKfnXfREIoxk4dDfoaTQwCU/W86n76OULEy8VIKVJO0VOhvE8p5uUkmaVxlG2vvgveO68pssOVWwv4d84K9WTI//H6JMSkJqWke23em5vi3kDy6+s+JyfII42oSDmIE/0TDqGTDoBw6sRpBxJqPCRCuqkD5MTxo5TeLiQSodbNReqIkGOhFmdSdAjKaJwfWag1VZYpIkfzj9TDcr5ojtChfRAQUi6TWYIJEoz7pfLTIFxXo/pMcnSowBuiRJF6eiZEgFyK8dLc5j7n6+3w+lyOJOF+6mv1ujoIK07hvltD/mBJEBEg//QL3AKQtkHc91ULcwExZuwgqud0oqRKiFCTA6SFmIZY+lX61HxLXIPyRKYBPDwgDb0A/ZTLLkfHIM+QH9dUUWghzOfeAi4BGqYBu0OYw0U4eajoE2W2UzryJ+yoiw+TiyOGeSoxNsmeeOIpwAeUwqwvk7gA83IziSIKI5IwGXCt03Y99xT3OtCuIa5KcVYTELyeEC7KrD908DDOAuYrnHOhgA5yO0jxKlebFMe63wL5jwFAJxKZ5w8AOAUoFJuACnusmzmiGxIORa7AIsbBJGMgAgJSKm71HMk51wTwXUpXTyTuBQ9AkzLmrzQR5fQCrF0ybo8+pazzcJSkZS6uKgRiQyr/cYDCNojTLVddRXdEHSDhRXoB0hmr4zzL0+Yj15EC1Lmu378vye77dhXK0SDmtiTXUTSIEEDqWv3q4pnUONRYFoCUhLr9Qzf4WfPYcnv2uecZw0Qjcf0UlaUIt3winxR1JwBMUEkjwGl1Ta07dCvmQwSIyE05DPU/R9pyfzwBKf/mngz7wo9LbAsdAZmAy8WsjXKALEEpHgOwzWToSN1RFc8yZ5UUFtK30WDLIISiIEAmUETL1aeyW5ERz6BsXrl2PQAp5dKsT5q/AgN9LAMBQQoxQ10owLv5LQJE7pEI3Jig4fAHlBRDvui5rKyqg5glyqu2nfUtFtCN2KXmk+5apAImidD82aOPsS5lukJjESCJzIMSYEygopZgoJt1N5O+MF/G3+AQqGZAor382n6uTRWF8ziJiIRbz1oWwH3pqW8CHAshyrMIx04woKC39bI+lKJCjk5OcBn6cv0lQMyNM2YTAWlVvp29hntyAUAPgiQA0Fzz/QCRPUUU2YsLXEMcpMqgE3EutQGiJuKuGYJsCMRNoMJxFiGXxV9SWmMDdKNMoGKWCv8cUZNLctLNg1L4ZblpkDiUu9d0WduQj10cDLBT/P09t+Ta5vz5VnWu2g6dJgImeYmlL0i1RWmjFjNFTA/gYXdTj1W0e1gdBMjRij6r7INrCvFlv3GthVu33XPzFhuoOmdd9DkEhvE8cT8qIT5SiEILJCqrs4X4tl4PO1MxapH0kfUA/pUDCrb186yH8FzLFUZ5OBU77OF87N7332Xr7k6xwV24DHt4Lge76UGHCMAdcrikxzKIispEDd4DkT0NMRTL/VQk4UXi6qJYW5s6cBZUI2yI8LHS2gn708/fZ7sOnbJoYmwCgtR1g5uN655IXI36PxTvF4BDd5weniDA9hTu/wAuYXUQaUxIla79i4gprRVyXoax9ilKrYZ9gIBX9Qro7yUE0U1bSDeDSr/lmhCP68czOcPcMuUcJH7cJw9r7By0wvI6i8fdomi9WGJA1wC8y1H14gvPWjSfJUDCBva7qfMX4JjGkeI7bLEZqMDrINVau6i8AV5m79iGC7SF93AAB1htc799/JMfZO8Lyc9zdREQuQ+HkNa7i8Rx/vmXv8L04WH76JdTiXg4+w0frkcDjpicRdk2f+F8K2T/pCLuCfaCcmMl0j0WB8BbV4nLAwX/9u1b2b8x7nim5XRoBbgVYdtPZ0cL87kKo9/7vlx7/hcNOOSycWfhWGNen+J70tiHDUIUd6rgnLVbwHsngo1B9jwrV64keq+Kc0CHLYdEiolkXuRZkSBKkV2ekIwd7LF7IUArcIDIRR3AntFDhKWfJ1GjeTiOgxCwAL6z/xjnnqivoYf3lMF61YK7BoMGJM24I0C8g6KIbCKyDXA6NMwPtyjPjp4XOoUS47NdB9Se/Sf5jLQ34MZ7ae9+u3rntXx/G+8XJ1Ycblpe21NrBqtLJ7Fa0NZc+0Q3t15gP7x50wbLJCr3dMEp4g7b6dhItRuJG5tiT1FHfNUMYyqdOc1PwD7z64svv2wZuJQH2G8EQAblQNiqE6me8e2LgOyW66/jenc68ZLK2BsA75N4HhZBBCv6VF1z6gi6E+Ilkc/3vX/5R0i5Jtu2eatlZS5gz0ZnjuL++P4CzhvqX/JkjVJMXzJigHT26QcPHnrdfV3FPN3o3JlenOPOl9Xx3nLdMyLSSaRjKOOnjf3ghX/eZms+j9NCex32kNrzqRtNxJXWdd1HH3pwInjetYfWnqiL+37s2HEc7ushQI64teca4q503lD0lNzNch9qfRzReGO9Sc/gPrLPVlfIMOS8ysa1mRQhoe4aXYtTnAGH+Hr18Ui4NY94zjFI4Ri6oLQnP3TyIJ/bH0deHKRjCM87n8Mv2MLoWAoLDGf+HbZjkJ3BdBQO854XrcyHmAuzXq51BUIu7Y3z8/Pd+VM9gjpfOqES5Idcw4kIbLR3TOc67d+/3+0t9XmD2JPIkblp41aI0SnOBgvd2bgXgWADZ7sA9k6e0/hYB6bsH775Pdx0fXRV+UEKzxbB96uDa44AuQI06o+5A2SOALmCGz/3rXNX4H/9Ffh9EwxzBMibDbE5AuQ/gwCZ/Rmzvy43nn+Z5JBY/Y2/rpQE8Xj2uT+ZGcBCPsjhLhugsR5gOZFS60EUeNeyye/hAFZUSLcAtnPl7UtlJ2dDNNFTUgDpUKaSReUDL8bNMaxSatRoOVmZxAeMWw+xQ4qyiQWoDmbDCwTkDosCS7ShVBb8mTNnHHmxbP161IodZCaXOdB23caNbCy7HFipaCbZk1txkHhyoPVBnTnEgaofEEQl5FWAozfddBOZ7EW2e9dunCQfZxNOkSc54xXEWpTg1GjmQLP7h9fYzr84g9o43/pRBq1ZvtjaySCO4qB6mK6KqIhYsmRrXFdAPKCUoq+8URk2tzUB3MRYNIe0JRyOi4kLaOUAu3jJcvoo2lFBUQ4JadDBYUzqpS7cIxFsvsMgV4a4tpLu3P62t7nIj4/e+1EU/yqAjrF7PvBBF3304wcfxMp9tb2MYus6DmjqkegACPAnoioVF0gF12TrhnUWzwa8EUBGIFAxCrx5FBfqkDECeKfoCXWg9AC+tKNEUzG7XkOv1cG/P/q5dLv6CxcQHM6WlatYWv0aUivK6SDlvXL7RXqsJbZD96iOKCgVFI4rxxcreCNAow5jyfQJ+E6PkQEfCYgxzCE5l3GTZC+/ugcbfjwqvwHeX4lzelyHiruNzo7PvDfJPvTV/aiUyWYHdFhCp8lZ7r0O+ffdHmc/fJKoDw7pQYwfKS/nE3/Vh0OnrLTYkQ6JZFp3Ueyr4tpJnAErVi1HCR5or3K/g4jEuebq62z37v0A6j3OEZFMefoMUQJZKFIFmjQB8MhyH49aWiWpAl8HAJUU4yYXhgBtgVcqTgwhckyHRhEbKmDvJtJBdvlqVHNpqBxFCtVwH/Jwe8g+76J8IEMUK6afM8iBKY6vF2Cg7ORWrqtU2uIwBlBP6lAp54JIlyYOZSqoX0FRpIqbVWBeyzOiHg9wDleYrpiUGQANPUPOZsab03M3W3aPUpUDpO6X67zgcCegJ1TdMLygQHoBoCq3lzpTvwQS6/NLBTvE59VhV0CriAS5heTsEtgv8kL/LBJEQJJ4DWdp0w9x7ggRJpSuX4YA0ZeLBPnKA8UuGkOvJ9eHwGwpc3VfkojykIpc8RkxOAEqKkpdBNxiYvQUQyZl3nD3oDugZhOPoLlHn1mfXRFhisTSv6u7aJT7qM+ucaD3q2s9zDMShptN11FEkg6+/YBkUgCrvFgl6LOkzqzKQSTP7Md8PY5A7ofXr68IpUvOtD90AuRbj1UR/5JJXF26BaP8n4J8q6y46KJ5XnzpFbK0G4xuU0BBlPnTAB44QDwUT6fLxBzuCfnhhRMERMpFW8nBIGJoSf5yns2LPAf1LkNez5EbW/QeKOta2fxTdCSIWA0MBhxmbMVGxBGdRJQdYIa6KfQSWepzaq6zTcQjxaLonE+p6r5Xn3eK2bfddDM58MS2SXjNtW8AXNO6cbKgiELqRQ4oHoHsXaGOHmIy5qGuVfFvEuT96XNEDlJwnE2JbQyK6RGUtRkZ9FFRuDwGyHQ9JLNcAufJj1f8VDjPyDjPWnVNHaBQtDXQX1RIhNRV191gZcwXL73ykn3vH99pjzxeybwxzBxBHw1KZm9AHxXBhwKwBKnrgbkgGXLPH7Ln4ceeJo8/GVXwWVtJ6e8AhLOopAcgP/70h624xAad403AfT2kuWK+fGFt9UxrbOoZ9WA+SUX9r66Ud28et4dfIXoIokZA7uEjR93r+xP1IyGDL4SoL2CY4qFqKQPvZP3UsxGmeyPlqp5nnlXFkukx+NaHUu2zD9Yy0U3Y37x/vu0pDUV1DbB77LCtgGzfSGfJJOptX+77BM+HKFhF3VTjVgsH+FRMiTqRRgHy9MzomVPXSjXk95JlK1w3VkYWQCRROVEIIRYtIEIKAr0PoLEL0NXfy4/5IMwV/3owzgZwRQjEViRMJeu2SIuGxi6KxhfzuYIsJR7ikvmoD9JHP7uTucAXIYQU6Bs2bKCQN4WfBRiMS2YKUNSLdUTuGgG9XZ3qs/AE+DvHnN2DIGEhABwRVauWAVz5ua4BmDLAuS6KiZmviXEJYP44g/rXi/ccwLzlA3GWSC9VEmvLIPE04nv7WaM23TLPxlrDXDm05mAVFYsAScSlE4Maupm4oDhU096QJJHEZk1RPu5DzBsKERtmfe3rHSI+s5Gy61iIMuILiYuqIH7shms22wTXZEl2qlXh9vGY9Kdc2cuKOmYQThy3j71nqeUlR1tlYS1ETY+V9HtZRm6qrV9MTIw/4D1rZX/bgDX2+xl/bc8d6rceRAHz1mZSSJ1oU304ChZRjAyZ0whYXIJ4YNvmtTbQWe36WAJ4zsfHfVFcB9j+UziS0lHJA4pW4Wryp/g7DFX3KGNpCDKnrJwoHa7HEw//lYWsZ+04AUh9HuICMLu+tMhOnmuy3YXGPi/CljBuBhHLxBEn5iHXGM9FK+tZINf4dGG1tbNl4rbb9huX2pqtO+zFPYetg+uct5T3DYkWjCpeeyNv2AlvHCDqWunBBSDAMpi9jZxlWsslRtD6J6JfBGcGa46U/YlE98iBqXlfwKzWUhe3ynhKZX2fx5w0xvogF04EhL0HwhwsrrKLOjJ2BqKsvLYFAgTSKIR4WIBgbwiCt9xyg+vlUfTaE08+aZM8c6+8ttf+4q+/6QgQDz/2X80IFNgfjUI6+9BXN0RPRTkRXdXcq/PlTRBgrJVf/KRba2qI3mthLzDFHNeF6youKZZ98Qb25+M4GUeI7GuxSp61+QuIScUxMEh3T1R8FPF/uXb4GBE+kCixCIZ6egeIdl1HYX0xMV1FlkscWCz7lWBcXRKBSLSiuU6xStp7qD/srvdksycetNycTLcGtDc1WCT7ojD2kxKcsHnA7VblnkPtyTdu2uQ6n44eOezEK0tZt5Nw943zHKpzZ5z7MUYsbRGkMTwLhIt66L1d/0YfXSKNzfUA6cvYS2axXSZ6DKGPJ4vp+lsAACAASURBVHPLCHs0fX7NYQ311bg9hiBqPFxfTExyFnMABfXMbF7eU8zLLQDbC/hcRIeypy+6UE0sYSVrWbAdOHzM8vJzbTnPe/9gLx0fJThrcf1yj8Ip6h4hNrevX85eYsIg9hUBpvNEKARw/tJF7mykw5tifhMhu84TUxaEw1GCKIkLFtMj4cc8duDAAUeoyNUhV8W97/2Y/f1PvuP21f5MupuYpzRPViCqGWVMXuC5zkX4ccMNN0Jq7XPOgxE+u0rl43BlP/bII4h5FrioRl+cZZns+Y8A7keynzwFET0KEV4L2T0ImejBfi5nwUIXvRfHfln+jULWxUXsU4sQO4wCzvuxV5Ybo5g4Xrk6YzlXaV9//jubbPNXSpwAZnbfo+9WbjerOfdBpH0IRNt8HFbqhNRnKCCuTT0zmczxHZBh2itez+dog4zZw2eR61mdXYq0UqyyrqWcW+2QNxs53ymGtph5Uh1iOk9q3Qpjj3oGl2cPe+g0+t+SWcvjIJjqtM+AKNZz0NzRwLgJsU1b1/HstrBuj7BuTVl0UDRrRCq9gvshBJvNi31HBoRgLHuKIOaLEgRmHjznitGUuE6OE/V9aI44fuKE21vKwa29aSsE7Ul6Ksf5eu0jtb5FcD7R/n3F8lUucrcJx726aTRvtOD2Wp6/ErKOXif6QD73ya9YTFg6TlPWxSEJarieONjmCJD/D8P4Hf9ljgD5HS/Y3JfPXYG5K/A/5ApcDjC+0o85R4C82RWcI0CulACZRQ5ncbU3c4H8JmLjEgHyG//+9djQ3/Y58Hj80bvVLY2yLpCM1Gzbt383sTIcmgAgly9bSt53j73y0qvEi8x3B8cwQJ5ONqDxgJUCZXRwlGMhE4VOomJCAIO7cCzI/h7KIURi1+bGestiIytwtRMlF5pTB1ZKhaPNvg6iOpw1QkSk83NOEEsQDSgqIEG25IqKCvenbNcNDZ3OMRENODHOQTwwIsrG2KCr7E6l5Xv3vAYovchuv/0ODohY4DmkjpETfIJc2KMAYl6ohQoeuNb+zw+bXAF6IiTFK88/a6sBa0bZ2E4QRVFWWuHeawufQwfJSBSb50vOO7IkiQ18KoB4A4fEPXSLzMvMceq68xwePQGifAFTWyAv4gFIfFGD6nBdCpCrQtRlS5fZqvzVthuS4LW9ex1YtRWl8HwON9/+p+/Sa5GJOkpqwgbAgBbXP9GkbhXuzRAHxM2KGANgGSb655I6X2C1rqcisTLIAu5VATaHASnydPgI5/rosNIByPLwF7Igf8pQBc643FsVGU4BEEVyYBfoJpW9QH/FiC0gs1cqrSbdEw4w6tWIQB2pUsJ68rb7OyinRlnb30lcBIe3NEAhP4CoZ59/mUJ6xg+xJ1I17oLQuenGGyiHLLd//vI6+/qD6qwIcIC8DnUdfI1e456bI+y7jzZw+CQ+AWBkBaWPciFp/JwBoMyDYGlAzdyGe0KK8VVrVuCwSQVoqwboq3Mlg1LH7dt7iLHvRXQYQBvXfAwwLzUlHmVgGKBdOXEtiUQyoHAF0FRUkn5HAXZKgSrXxCwJMuoIEDklvDjg9gB8KFZHln1PxqQO8nJ/KOt9/SaRdMSkoTjVe1cUzCwANoSrAUCMw5NIPilMda+SGSs9HNg7UABq3IeS4SwFZyURY3IxyQnSyteqg8AL1anU9rqnKjOX60AHMf0svYYioKReVeGjyCYV8YqoEkA8CoEYBrCozzcAkBMHwDqEW0uRZvo53hzQFYEl94tU5lL8qUxe414RBLOgCFnvvK7Uf7NOGSnLZw/HbyRA9J8cqMrv3+QA0feIAPmnp9uci0bEj0ikAK6pxkI8ilw5bopxA61ds4r+lBbUl2Q5Q4IJ1E7gAKxc90Bi9DR3JHOA1efv4bor5kQuAR1iNTGqmF6HVpFAl3qEFL8yrQM9QL03n+OSK8Qp+/h+F4OirgnunwBW52SQ40WZ1IwJXW9FgnlI5clnuVSM7rpDGA+feXfCH6QLRA6Qf3m1D4Aig5gOIkJwGQwzVyqeTUXR+/YfZK4YANjFBUQM1gwg8wxKUS9cEJ4AejPqUIDE8IaW86MjwgsmwgeQR4D7dghHxQtKPRwUHO5KhGcj0ABM6E1CfwyxRUQc2ey+EOdyiSQl4oYg+iSK2L4fPfAgCko5zSi+JQIpHWBz/rwE4giJfaouIyv9Rbv3gx+0MZ4XP1TC/QBtvgCeAlkOHyuApIhhHGTak0/9wv704x+300SwrCbSQvNnM+uSIloGQPbSslDNdvRYKuBoJiBkL8R3HwrlrRvX8jyPW+HpE6xvKQ4QVA/OeeIv5vE9U4BgD/z4Z/Zh3IQqOv/Rg/9if/31W+yxx1BRA7Z4A96HAH5GMXalohaIl5aZ5uIYyyAIBPAdP3WeZzqcjPSTlg/BOUWkyhQK8R98JMk+/kArjgcU4YCGcTjwKlATBwOQq0dCcWKKu2tU1xXAkACbOIQHGYnRtjGr2X74TKflQSA/Q8a7yHCtASJhREL78MxKvaxOE41ZlZNrvMvN5c3PnVQvC7/F833rA5ADr//67A+KbQHv3wuiaAYXxqYVSy0JF2IP60IsgNk0n0/Kcn/IP0UMJkM2TEKatuFWCwec9GX905z2/AsvuWuydfvVdpE5exFK26LiEke0J8WFOmBzAiC0DBFBsH8wYGy2c774CT2HZOvi3mgOamoGRNt7lD1HAp1Z7yKDvdi2rM/E8XccUmW+Ky9WVFsf88g8/r0Fkvltb7kNnJr5k5jGNBwDkRCoQVzTKQiv9o4+1PgduC27ebbHWbOIUcIBkkyxsDfPej+gdC8dU0lJGW5c5+ThpqBjaJj5+yB7nHmAzNOKyGORzCMGKyDAm7mYuEUIm5x1iDu6uA+AhBJvTKH2LSDabxF7kQ72PC6WkfuQv3o5cXGolb2YT+j3GENRPghJVV8L8E2cT0hUEpE4U/TJnLZMHKTpEBML5iVxT4asi/l6emjGuoe9rLRzxnaxh7j7tsWWhlOjurjR6tpG7bWSTgrl8+3aDbEW54HaGNBwohdX0pCfVXWM266TdJLBYi3emmUljNHUBHp4IFu+8ZdfsHbG32s8c8sgqWICR6yxqp5oStaGwBQ7UjpuBRWtVt86Y4tW0F+hrh/Wx0DmlEiIuVHil3bvOkbPQYD9wyuftpljINwUhvOmbQjV/jSf+RzdJg++OGOrtkQT58W4gyBV5Fob8T5d9B0oLlIFzB44u/ad7Lerb15hVa19tnLjVfajn/2r5SxZYHEpoYDVgayjSYxfRTMiCuAeTzBmPVGXa28hYFPzkNYJzeO6Hxr/chkqulJkuNY1EeXaI/lD6FahvNd6qbU9mDVS0UeBkF4iJAPkyNJcqBgnyJomCIcQeoAKS6uI1wF8R9QiN5YEBrmIiLR36UL4M8Dz8sgTjyOgCbRElPnvecfbLCC6iXuCA7FvCIJpmOdsAuC0FbLsgtU1NuE4AtTnnl993fWzBAOgteZN9R+UFhfatm1rIJ4X47apJBqIfQd9LL2QyRqbfoxDb+bbBbhAOuiNGWcOdg5VniVFfOnzemt+hrB67KGf2X0f/pA+lpsrJJrxpdtEhMQROo0E4N91d46dPDYGqZiIQy7Aai7yXhAYiPScZl5pA2QvZq+suCyRr6sQMPUgYCouKnSkYC7O2XgKsj15PX/u0Tjnhwb2b7V1lLrHEKEUTC8T8bH6nK1cr6oaxCX0cqxft4LoLzxq3FN1RYwTlziG42SG66C9TxfP6TDPSidkRTBkRY9cBPx8/wAvhFjVdA4uYC+EIIIo1oqqRquua2eOgABlX3nbrdewF8IhgChJPSszzPficpLTcLlADgzwdbH0Yp0k1lAkc2AQ8Y44wGNwqImYbcRNkY24K4Q5pRMhUCqiqIXz5wGqj9mi3PmA4RCDjOOjuJK1Z1iSv4x96jx7iH4/zdFpOBKzmKv8eX6ee+45N9fHMP+nEXmm7olmiAjt5ZsB3yPYF3Zy/tI/77j2OrdHqqNjUKTEOVwMGfNz6C/ptQpcTCpwH5bYhTUjhD1lCOSPHETaE50E2N/AvTmOIxJWni4n1njuu/ZPIroCIQxf++ICW/O5ArePErGh9y5HhOL5RE7onxVTpWJ6uarkFi7iPagXrR2yo5sxJOffFGeLLObzLkRNXezNtL906w6fU87xCAQCGhOdfE8Mn8e5UNm7imyRwE5xj328Z+2xQnheY9i3as/l+u04g0QRn/cKQoS+IZ33fCCmECDhPlN8Yd78hXQlxbk4KjkzQzivlDdUEgm40XKWEh9JR5cnwrQljMtLQqE0Xr+CnqfjJ467OWH16tWOFC1kD3CR+TGMOVt9c9rnKY5yiOc1b1G+i5fU/llnYnXxqO9v4/qN3KN4COAnbdO6a4hEO2/f/fufQIYgKBqjuD0mAZKNzqc5B8hvi0/8mq+bI0Cu4OLNfevcFZi7An/EV2COAPnvvHlzBMh/FgHy+4rA+l2jsDwe/emdM1KIidgQINIOsK3Dy87rsHhz8PeCZCg8W+SyewU8dRLhoI15JAcr/aonq1sukS2Uz6rce5IDZCUHpWAOlek4F6TUayBfVap5bfalHFbUjJQ2UuOpbLoe5dvma3YAqs92fxRSnKfDRzqAsFTaIkP09TrYRsSRg41rQOrceA6VUSgsH3zoEadoSgPgWr9urT3MYaPiYjXFtG+HfEDNyyGpqr7VPAF+y3EiHPjbNfaWb5TYhrUriSTwZMP6kN2CaikRB8UYmczF2MoFaFWhNpaLIypOIFcE3RsUcgL0x3LoF6ixZ+8BF7OVkpaJomwE0iOF30kuA95LUUMAhT30RURCJnVz3aqram354pWU2VL+DIkjhb0OIAuJEbkAuKtOFanOFcUwWyaDQBTQWnFKkWzm53NI8tdhkkNsE+omHQoEoFeg5lbxoO6P3rfcDCK1dOgdBRAXCKDr+NTXl9l1X7oAAEeZIYSHJ2pGFYcqTkKxD/28V4H2ygzWIUdxUVI2qQ9EhdUChxtwUSgSYRrl8mBPB3E6k5QgJ7iSQCl/67Dn+3LI2rL1Kg54z7v3vpDD+V99KN3u/7uzxGHlAXjOOOCzhcOeQPB9xBJ896tX2z8/MVsaLuIiXDn4gIMnTxyDOFriYqYKscV7cdoOIzJmBQ6eaA5SlRSwJ9EDISVWERkcyuNVD0ge6mgVxwuEHUVpm0Ssi9TWgQLLOeg0NABE8J4dAcIhW4cfxa7owOjNtYmF5PIl018OmYtEsKUReyB3QhLRCH0AKFKH6WGTSk8gvL5PAIrepyMCXncNaMwLbBRIPshBXZFpAksUyeStXhbuhSJ8zkDOBXCoTIMEqwf0LFS+M8BAGPddoGwUhZO6J4qkq1KhL/dUqjgRIgJIDxMFlwNppcOrO3Ay/gIhzno4IGtcKCpMzhZZ/VVeqXgdRWUpGz2TA3kvRIBiC0QC6NAq9bkUqBGUKl96XqWW0+9LEViXHCByo7hOEH5fmoB+OQJLc4UIt8++K8m+9VCNI4aCeR41tpJ5ZvSZWvjcilHKJUu/8NxZriWRGERZKPpK41+dLPnZuY7MU+lqH++5n0O8Ctv1W68vIsMBPlxvXWOBX3otOU4C6HiRm0Zq1Utl7iJG9EtEh0gTffZx5jH9sw7l+ln6nLORWRPOGaafrX++1Lly/zvj/iDJD30uESCvFocwNokpAbBZk7fA9u96FWApkqi5ZUTA1FsZ7rhOXBnNuBm8AOtn6KjR59T4oFHaESB+Ahd1KQA15eAJiSCGCMLxez/8KePUHyVttBu/Gnd6ZqYBREMhNeYBMieiSJ6mPFQAx+SMn127+Wb7y7/9umUTC6M5YvWqlah7A1wPSG52ii1FsdlNIXMTfRgKg8pftAQAm5JsAEY/3CRjgDzFZZWQHF3ECs2DPKy1TaiP5ZqbD9Eugq+C8XQB10Frt9TaRDjiBFm3YRP3bYQoGGIxUO+noqYO8IasHCCvHgJE/ogSnrtlxPYNoK7u45rUN6hjJMv27j/i1sj6pkq7AUJXf19eXkX/xjwAkSWuR+cEBa8RzElXXb3DKomqeWnXHoAmFPtdQ+7nSF0dk55s3/9Yqt37/UbXKyDnWDj3RmXH6r3Q51MM5Gx03QREe5OLh5QAQH1aM/RRLciaZ9cs7bfvPNHuyG05uA4fQd0MISIyUABOLwCNnnHFjyiXXQSlG9+QF3p+NSd98wNJ9pkfN7g1QO4LxYuFA/gFQ1Yl4tbIpccqAXJ8GsJCxd9NrOvn6OVZCBmtZ9aH+W6EdXqQZyiaeUIluJofXnttD3uEaLvt9rc7JXA/c6w3z1UMZEogCtghYoRkKDpN/F0Ia8XyfIQWdFWIqFBJdQLzeQFgXdGFctaSUOa/AFTAmQBmRCD59HPN05w6WKW9YwLnIHWGmLv1XG7ftsX1DVQzZ+flzHcl8/0An/rdwfgGd3bxftOTKI1D/Bhv6a57ZYY5kgYJ59CrFGgKUMubpt9hBT8fMqa91fZR9JuFCrsRokWuzB07trnOtDycMvsP7LGb715tk+1hbq6fxIlZTmdVFmrtGhxF2i+I6M5jPuvATRrLdZ6km2oapy0TLGKDDqc87+wj+qumERK8y7kqk9h7pMQS4+TBvM46091Erj3N4C3jQZBsJXbV2mSL8PWwsjM1dE0M29nmEbv+1qts+5po8+qusZFyiLhOIu54mdrOUeNLbJh1p4exgFCZMYbzK9js8/ffY94A5v2tuGpqiiwjdIruCdwPURDLXvH22CHEEAPTVn5xjLXXiyiwBRAVTAisb+o+CUBpfdX7Zjtl+o+iFOc+W187JAgXvL/TegC3m3kfTx3stJz8hU7cAH8EoRdltRVF1kZ8TGIcrlQU7o2dkNVBMZaUs9y6x73s58+9SkWKp61H7e0friLhMVdoHoMK35s1Qm4zD+5zxrw0F1W5gP2GyHqVmWtdDmEvIWegInbUVaQ9ZjzRdurGkWBlTN1Xiv1hX6VuqUae3SbcDnl8xmDGvbo/FEuE0QSnUy8gPk6I+BSr4545/B7xxTBxpIq19Ic4EQESC5j9NMr9KPYzcikF8Aze8BY6imr5IYgyJrqJemNuGsb9UcP8dbGiGhICwp69TVpWDvNrFGt/tNtTeQHujrGPO0Ms3f1/+j7W0SkIuTO4khBchMbZ7oNHcSpF2B13vQuil564SMrD6doKDvEnnrDNRcse3LffNhMnOMA1OMpeYRoRyc4brufWdLqS6nL2y+s3b8O+h4gIV2Y/+051n91wUxxOPIBo5oNRxmoF8+MCSEFWegdUN6nfBCBbILEiNQuIVRoCkB5jzsil+y+K6+cPsam9rIrcAyE9jhEfO0LUoj+kuzfPvyK06rneZRUltmBhJk7yHL5/AEIS5xPl9L7aJ0F+CLU/D1Gk5ilvxRwRp6vuqlb2Y+pA0edNTIBUIcZ3BeRtPQSwnILllQiKugbtrne/g88A+cL1CeV9VTFfjeISH8VmGxYOWTA8A9nQC3g/xJ9yX3P9KEiPig6zpcvynBu4qLDExZ8uZh1dwbM8PoIIhRg2X4QBvuxrTwOy38L64M98t3vXLtu+dZvbh5dCxo9CtsUxj8ldIrfQgb10gzBOVq+C8GEca6yew9HRyJyqGLL1dAftp/w9AMGOonJTOB9IglJw6qRzmm8namo/RMsIe+IpYhjV3SIHSC97txAEA2vXrWd+KkbQVcY8lMl1onuL9xDMXK3nQWIm7e1UMn7qG6ts45fOu72k9uR6FuTSviTmUUxVHPtGkXEaL9ozPvnzn9u1O69z7vKScuZqRBOKrBKxMcDP0I5PojTtP9VBFcEzH8GeIIFnooO1WvvmdM5wiqdTQbiiTUv5OXI1y92oZ1PkhPrDglgDJfTRny+8+JwlyAnF+U0Oby/Ws1rG78Y1OKO6hxFdveYIGbnJPILoYyRGMGtxtpWzdiVpvmLtkgtYjmedl0rLyt0ee936DU4A9NLLr7BmIfbjfagvqBLSSW6alNQMCLV6iB65WbqtDuGVxFISjiUSr3ktTveTR7k3Ld0UoWdawdEL9oPvPkaEG2KBOLlce7iuzsr6qyjOXAfIb4lszREgv+WFmvuyuSswdwX+h12BOQLkv/OGzhEgV0qAuH7Y1x0gupO/jgh5s1grOUDe7O8vdRD/tqPE48SBT88IBBNAmsZmfGycA1ltJar9nRyeOjkch3I4b3eRDp1S6HD4X7p8mTvkq5tCiqxFxFfFANCoA8ELMKWOUvRWwLZ1HLx0EOoGuBQwLBAzUoAxG0e5PXLJ0xYIrQ11Mpmy2jD3YRtXsWsAKiVFFgj4GeNPgfg6SDRz4JFj4jjlgV58zaoNm20/2bMk/DpQWO9BYP33//kBW7N+CwesULKnUfwOT9owwHMCSuhRDvpPfCLV7nuwnUzyBDuAa+QqDiqR9AMEooKrADSQuqeBQ9kY0Q6JFBEuys+z3g76T1DiZqFevAA4M4jC/CI55YOAc768F0VgxXKwLoLMUB6yMmyn2eyu5joo0mMfhIkfOcRJCSls0HtQT8kOTYGnLNaA2zqUCag6h7J1FVnKAppOYNnWAWYbZYoqrWyClJngQC6iRIBfZub/Y+884Ly+6/v/vr333oPj4OAYx15hBEhIQvYwRo1Vm+i/Q1tt06rVWLWt0TpbjVbjNjExOxDCCiPAseHuOOC4vffe+/98fY5r0xhNbdrG9nGXBw8C3Pj9vt/P9zNeM4vs3SO2bdsNgPqUBXI9BYrpIKPrJlW/NusCv1/+2hrb/Mnz5gtQKaeHlIAqQdeB2ou/CEChpWgsgcqDvDfl4Cq+SRv9OOz2mYCLtRTBSxE4SaxBK/0kG9eskmXERUnth8gIj47jYDxgOYCCp1CxLoG8+Oz9sfaT/R52oeA0MV4rHRDuC0lTSpyUALMaAIUvfny5Pfpko1P6CwiTijcMAuMCpaB33XmH7d+7x/WFKHt5lOtaTozNLJR3/cSrLSH+poGD+OnT53B6EJMF0DUfoMqT9xSOErCk5ALxbpkuu7if8RUE2aFomUAOMgJl/dSPAdirQ+F0BFYiLihFbHRx34YgYgRKKqZpjHutYACNRw1efY2ID5V36+HToU6lilJe6kCrjg8RWvpd16i6GgUhhZhyQOh+jTImk1PSiH9ooKjzMvEW1xDnQsEo0QtS0IUBmsltlc61l1viFEq1Du6nXB0qA5ZyUCWU9Xx9CmNT5EcH7zGGiDpF5+jZ0jWednL4cagXUKN8Y8WCqDtEqu0YSsnlGpHqXIdAZdar/kI/WySCVIkiBASw6lAswmPaCSECxBnbFI11NTbqzQgQldl/EgLkG082uA6SOXSeeAM8pfC87np5p8uCzoT0FDFXXl7KvYyEIIlzOdx5uNE0/jydgrfNkTMqaNdr07wh4kbAtz7k/Jh6PSoy7Z0iW3gmgpjLpDDWMxeEWlEgmZ5TdYGIAJl+7XKACCDW+3cRX64LRO8ZxTFgq37WtNvlf9r5IUJDH//R4nV9/tP5erYBc+hEuGnjNfbkz39q2QAi69etd0rGarL5888WOkDPPxQVOwSIL/OHYscEjKsAN8ifmBD16PS1UjBK1AdA1omzF+wAQFxkfJoFUqAu14jmJd0/laaHoMhNTYikyJXIGtBOAY3lNW1EKAFiTnoBlp3jnXi6zovIiBDuv6fNnZ1ic+hZ8gXw9UZN//TPH7cHP/BBMr7ldgq2nsY6CwXAOHv0OMAZURkFxbZ23QbngMoGFFWhusaByLwKIqDO4cxrRgk8ws8LDotyBJdAJwHgoYAjEaG+vDcPnGEUMxP3VVRwDuATsGvcg+cW8oys/97eYdwHxUQZ9lveclyA9EapYLcJAiaLPHURayUQLur2uEL0UgouPhFIF4gHC4uIt5d2Ash0DlgUZc/+kADf/bMM+8h3atw86Mn4EhmteVcuPwEqcptpHtKYU5TJlOI2iHiwcItD6RzHc7E5t83++puFtmz5Cuf8qMRpIbIkAveTou8EyAqEklJXbgp9v+ls9ykT6oQ98qFE+4t/qXIECLyLK7sPV1QZv8erFwpiZgngvgdg6SCurZrqCuaaK0QNbnb9Tcq799RDJvITYCyfOC6BVK/SwbWUYmSJAFSYLlVwM463JUvIQafgWFny/cyFJcx3PgB3KYgYJnhGpYrWs6b1Rhn5fgEhDijtR5QQSUSNiOL05GDECMQ1sT6HIER49fBhRw4nQ4rIbSkXnrLem1i71aui+J0OQOA2CGut2Ukps7m+EXQzDXDv6YtAwe3JnqGHecETJf8YEXC/eu4l3HizXXfCCpypAgo9IYV+8eRTAP5cH8Zhbu48WwyZv2/fbhyGibZwI9FQ9TAJrKmOBCBySMXnfqxzikdqIgIrEWInCrfEOCRcEPsCP54tP8b4JPNJP4SanolTPFOFvM5VgHGhgH1ZackUzyMMSGAfxHrfw5g7dPScDfgyznFWLcoOQRQBOH6shLi3HrvYMmi33nW9LZ+Po7GxxMYq6qyPCKwm6mSoTDAf7ocXz+6ZAsYrYODZ4lHLoLt94dIFtnRRtoVN0m1VmG+rUikDByBu6hq3c43jtrOcN0U3Q1jAEGvDOP1oaThkcilNH7EPfHaNe89FewYgbCKss7GGPpFyW44Sf7CxygIoT287dwpQuc9OX4F4islgvyM1dwAuCByB7bU4ItooCw5wnT7nr9TakH+8Jc9faacuVtHbcJ612Gzj1tWQbswrkUTpAaLOIopHa7yiO5NYr5MRp1woLnLuEM3PEh/IYSznaoXbk7K/YJ2LYBzFMGZqWH/DAYOlspeDWSIRPXMdkGUqRRaRIVflOM/kAISAj3qMeG4aANYHAc4H+NVNuXgGLuAWAGutsW04ANSrtm7dGroDDjCOm3EBLLTlGyOt4cKYJfgyPugsGSQuqBcCpNt1B+BYY3yMT3jiooukD4eoTBT9oREIf3hOxZPHSAAAIABJREFU1PWm9bihptQevP9m5kmVgDdYDeX0Yz4Qk8RCEmJpmRBRgxDNmdlpvI8BW758kbUy5/uKJGK/koYyX8Tco48+arfdfJMrWA9lXpEDpBaHki/7IX9i/RSlpPlMLph3vTsLYdJUlChSDlcur9gsdT0EsqZ2yoUK2K69g9ZZueem9pAdRJzOY271c64cdTNp39QJ4dPAOhMYhPuG+C+VqKvLZwi3hwcOw9yFdOxAmHd1tjkSc+XSZbjEiOlivtX+p/ACLhSoWiyLjqzRmqXyePVMSWwVGkoUI26V3IW59OmdtBd27naRjinp2Y5o8PcccB0jkYiqKuixaSDGdhTnx9ikP8RDJ0Q2vSZ0E+ksEU/HTDlOxIWLcyCXZzt3bfmVOjvLuqVozvvfdy9jKcACicXt7ZLrjHw3iH/1x8zn1zF6ODJxGARJTMDeqaau2epZB4LppApAXKN+rQW47idZdxTzqjOR5uoh5tJG9rATkIG1uCsX5i23aBzVcmYH4Iw5yZnAB9JtCRGWu/YdsBgEVc3s+XpwAk0ynypSV4SzHOHaY8oJJecvUgYiLqGP2Avo+VD3mc4Fx76wyK57hHMF99CPr+vnOdDnyzU8KnKW50aOxAzIinJiAtXtt5b4qqeffcY2bd7ieiDLEbJpXRnhLDDlwGVec3tBxdPRv8XzpjUmECFFF8+I9lyKmlJE3Y4dO10M7ErIhvzjJ+iYhOxhPtfX7tgpN2GMcx0ppaCT5/nY4QOQhGnObaXvNV8uUh6r7Mw59uKzOzlP1DuC3BtSLHP+LPqbYuje8rUUHIiBxD2HsdeT2k8xW4UQRDnMYxIPqDS9nvd6vqAIMmQd3VLsNyHfCouKnGCLRQDBVR3EWoN7T87Z3QZRhoBsIXFv2gV38lz3dyN26hy1ikJikbNW2sf/5DOsN8SKMs4C/NWRNxUB8e8+ZgiQX78mb/o3MwTIf/BCzXzazBWYuQL/x67ADAHyTt7QGQLkv5IA+e+IwPqdCZBDL//RZD2Ko9mUCktRf/lyEQo5DyKpUDOqA4DNeA3qvBiAbRElysGW+rqEuASBMgJW5qGUU1butZs2OnC6C+XdeRTc22+9BcCe3FzARJWjp0F+KNomlYOqlEdDgK2yXAdj155gQywwsw4QR0qiaLorBMJX8vVSb+tgIDJkDNWYDl5FZCbncxBp44Ao8iEIUEKb+UQAWwH/S5ettKeefZHNaqvNnp/HwRBAi/cyoUJkCIQXPp1tN/zNcVRcuRxcim01RaUBgBtyDzQ3tTiAtpYoFQ8UO/OJwQrmcB7IQTIGIDw7PdOefuY5ugkWO1VXMTEFXagJx9nEpkNIaPOdiOOllkJ2lc3Kxh3OIbySnpAgv1BiDa6wmUeJyyZ8FqCd3CByf3QTTyPwSjEmumaBgJCXydftZdPvw4Ezi0gMZaV3Uljv3AD8HAHxOnhG42JwRYVcR6nbBXzp0NXNAVVEiUD4Xf+4xjY8pOiYKLdZVym4FJSjlIfKtp/CfdHfRxNJdAVVlJTHAqULUKVR1ekA6WwUs5XlxH1xyF+MCq6CcZBGRu9CcvZrAFJ1oL3IvbnErz/90z+1D1zTZ9/eMexAn1AOJOF0qqRzbUR6NAHOlxP1FMVh9KE/nGPf+vlUIanen3K4q+nYUBfEJIcqRfZs4NCF2JWz7gQxK8+RNXw9REa7Ix66iMlRIWgYIGcbh0a5ixTPlgDAdRbwZT6xEDGKAFJWvw6DHGbDAUJUeiz1mRghKYg1xsrLy1AzckjlQN3Ntc+CaFHusMpaB4iK8GE8aqyJSFBp+iIUzALyS3HiiHgYIAYuKSnR9X7o/egAmQz4NQiQEeAf5OK39DM1ptUL0sFrlxNEhZjKYw5mDFyi86UC50MQpM0cnq9ZWVluTOyhYDOcf9frnqtcaEiQY5RQOkeWK0wedGRFWka6O2TW4XRR+bFUeAKnRXj0AGaK9NBzLLJA7gl9re6D/s2H50Cl6MqCVvSOnEo6SOvrnbtIcVcCPQV2c+0FIE4f6QQg6ePNCRAB45P20H1J9sjPahzYlMx1Ul57OyTpcuKLFEHSyn1rAMDUZCtQW64OlVVeoQdoHaCUQOE+vkYgxVQ8FYdq3o+itPQMdIrkYuyqk0LjX3OU/l/ziqKRhnlmNXfp1xDglgBkESBSAWvu0IfID5Eg+hnT70kqQSksFSukyfudcn5MkyDTW4HfRoboc7/0swoHDEcxluIhBAtQkOYw36vsuIcxN39hnh1Cufja8dMWHBlPTjUECKBNIECJN/Of8tilco0OgSSCANmKyn4C18dnvvgV6xyctMSMuXQl4VQiXkxzXwTguUChSWJ7gn0nibSKs6yMJMZojP30yRcBvNSvolgLX+5lhyPGxwCOFJe1bs0SFJRVqDmXWClg5sVzBXbj1utZm+Ktj+cpGJJkmGfSD7L6fOFFujZm2Ys7drkIu1w6qHJQ/YtUkPtHkTIiPkpZvzoB0C5DVs9fsNRFfkyOQ0gAXoWHCIga4HdfftErAErjJzIMAqS9tcuSEzMZk3RJ0T300o4ddte9t9ENRf8DwOcru1/FHTLLkgBrTqB89oDI6GAOj2QOCGS8XaEcNTgUtStSe/VZdCAiiCMaMhgi4x//INo+/E8VzsWn51oElca7HH9RiBEExop80+8CogTmJkpkAFAYxFx98tRp++on8uwHu0Yc8TEbMvEseewiQBWJJRLPzTeARsKhtEYEqLyev7/Kfjs32FcfTLVPfK/cOU/8iBOK4d4FodiOo7sqxA9V7OJFLvtfHU6R/NvBV3fbe1Gaj0L89rH2BksxjIpWhdMlqHdDiSlR55RI906U71twdsodowL5cYGcALRyRrbxmluZp8aYh8Euufa45wCb9Kzt3rMPwDvY1qJIHyBHrAZ3HyyEAy2Hehvds50M8eujeQEA7bEf/8jyEAzoWRdJNh+CrgNgSkpj5daLoG/AXbOPLoaceXku+k3ugwhItxFU5kPMJYq9VH9WGAR6M6B0CUBf3tLlKNLnOSX4U7/6JXn0rAOAjBHc37lzicaiRLmFcu8wdQRsiraKM318b3o+eF2tOCHV/aG+szH2HWUU5wpQmwQAFNk3gtsyDODMm9fWpY4tShHKyhCGIDZpJVP+XffeZ0nsl0YA94ch+QO4N6OAyIOQeT/7xbM2Fhhtyylvz07jGeU9njxy2Srreu0KZMctd1wHMcK47qy1QADXkfYByDC4G8DtNtT5HRT+dJNLf+RUpdENbcTV26LVs2z79WstxqvfKo4ftPmQSC30fLQO+trZpiF7uZRunDazwv6Hf+0EUrKPORvBwk9+8iP72B9/2Aa72ymHLrI733W7DVeXkYTFfMz4Ki6iqP0Uzho/otCIz0xN4ZpdOGnRAUTjwR35sVcS4VVQRun6eIhFZy+zJ3YcYO/mDKq2ci3u0ZBhW7AEMJKPdKIRpcrvQkyyBFGOBpIECwHs0fogE+VgqMHNEcheS1046q7QeI3neSpj35EA8ab9puYlf54NdWftRwwjV2cv6+Bsoo4CADrl6hD4PMpaIWGG1oYBOimS0zLd2MyeOx+H2GGnIo9kDRKBIoJHTgiRuxIWJWQBTncxHhGQ8MDQZdUFqD/A//bTTdbAnqebZ5xnVWGDECGK1fLhGZAjRmRgi9xcnqP2x39wM0TjQesdpo/Km263AeQr7ClbWffLGOPX37KNKKRexEXploB7KAHnchkRrNozyQlW29TGnmEBxEur26v7Mf+oK2jp8lXWxfx0Evf1Gsq2X8vPd9fuY3++zvrbkzgDlDIOe4l/lUOXCE3WUjYKbuyqO0nCJe3lJP5Qz1gDe+dFC+Y7Z4Oe134c0EGQTVi2rKDwEsQOcbMQIJNEWuo5HmAPOgm4n7ck1+IgQIYhLi/TvbOEnqkJMqoqyjgHMB8GhkRBWrRaDfOxF1FpLTwP6mXwQ6wiUmKUkvFYImu1J1G01hNPP4vzocse/OOPOhGWN/OP5jqRsqdZWy6XVhFxq/jWCErJO4nSHbAsXKavHngVAtds2YoFzpVy6dI59r45VlJU6yIcq+kiWc3zF0n8nBdk/SDEbg/F6g9+8P129NABO3booL37rrtxDbE35XleBVG9A2fCoVNF7vqO8X7jcSIuRVjVw363rqbS7TELVNBNR0ceboYq3mNn/yhir0LLhQSRy76k4AwuxUJA+wW4IK84wdEAwoJxwHn1djWx/8YP5QQM1eyx5Z7Xvlaup172pb7sAbqZR7S25H9+sXuONn3xEtfG260Rvqx9fYhGFJeWzrqmDj9FEOsskUXPx+kz55lLBohi2+QixLxYl/SrmTOGYq7kWHZrDT9f86zEVCp215kkFGFTP67xRRBjEgBpzdYeuhLy5BBnIInARDSEiMDn7+Vq34UbIwyXs/pCFD34EvFXgwiS3vPuu3ED0luHSCiI53aY9f3Y4Xz2EJDfzW0u5jc1KxWXW6utuGY5oo5xy4MgXEO05dM/+bnrLonFfSzXUh/xak04FUViRhHltgLnjNZQEaNyL2pvrLNEHSRlJZ07jvDjmoaxHpKJx/4/1/1egWhnRD0sdDip86O1gYjdDg/K0L+PsCCJcdDrInKnQmRnCJD/HJQ1Q4D8567bzFfNXIGZK/C//QrMECDv5B2cIUD+OwiQ3zSmp50e/87x8boS9Df799+ZAHn5yfdM6gAoRVwF3Q5NzbUo7m9zoLgOHLLnx6FIu3K5FAEMMRYAtH4cMEvZFPuyaVbhZBSb3ssUdm7Zcq0jP8IAK08AyqYAjMsarIgrAcVzsrNcNrIUr+n0RnSh+glng16LzV/5roqI0EHKxfYAUiq+QxdnFFBHRInA5H7UybVE5Siwoxs1fg3Kf2W9ZxN7IIW4SryVea5NcAE5sB6+wXbb3ffZYz99AnAKYBoQA0yMAzUllX81197zjxdQoCeycYYw4BDRCfjRAjAfCiCjHo5u4lEWofRMpkdC5a3+ADTNgBqNkCQCr6UqL0N9q583DLiUhbp/ROAw105lsfW8ntlEBsjG3Y0qNC2F0kY21pe4XioTlkW8muszD/CuFgVYHDFfOkCIeFAcUC/Abm0tRAz/SfUYCoAp1aPIKZEaAncFvuvzpUrS5jqIw4e+h5RcArlc+SS/dnx+qa35xAmus7LKyTomQkIdIJ1krkvVp+gaKe6V+au4CAHtQwD9Um/lk7sucGdigi4IgAaRGd6oXRM4/KbhiKEtgUOnrz3zwk5X/ig15Atf3WxfeLzVNm9aj4KYgnW6YGI4gF2AUFmH06Eccusc0U+P/PU6+wGZ9nr9+pk6uyoiQGXnKpXs4xCVhdqzuLDQNl2z3hVqDgz2cGAi1gegSwXuxYyBHEqRa8iX9uQ+KtZKh7Jx7nM1ymVFZgXyvRSzJvW7CIFBDj76XTFIstsr216dK4prUPxVoPL46XGREjKIWK4QQBIRIB18DxElOtiJIJC7QApsOZYEaM4GNLxIXJdAZxFVAjHlFNGBLxA140WUz4qpEdHQAgDsyaHTDxJPzg8//l4OhQbGjZwVik+Lpggzmo6AYMZKE0TEq/v3u2LIFSgAFT2xlz9LwSbFXD2HNPV5SOkugkkZxXqOVBgeAUmiaCvdmymFOTEUfE+RIIpKkxpW4GgPZJ7IDwGZKi0SOaB7o6xnlVSKkJSafNr14Qbd1civ6eXpzQkQdS2P2qfen2L/8NNah2oJsFR0ngqWQ4n/mA2B2IpqVkWqyXQpKOJLz706a/QaosihK0KRp1xtkTki51Jwj0ntrl4WOVtc1jkHfjlWysvLHfmkA7fy3ltQQyoySAyNOoXUZ6TvL8WiCCMdvAUU6T6KGFEc1nQElnPHcC0FgOnjoffE/4edGP+Vy7ZIjcd20dECMPT/bgMku/rxm4gQff6jL6JQ5rmKJsdcReJRXNdoxqbGTPYccrRRMz/+q+eYV+lA4doo5lDPoC+qXOW/B+MASYkJp4NoqhQ4bc5C+9q3HrWzlyotZ/EqnHjXQqKcsCpAOJWaB6CYD4T82LhmqVXIgZWR7ObHQ8fPOzeeujN6mY/HcEDJpZOI2tafn+HrNWqreVbjUI13MP/uRR26ZcO1PLPkdhNh5zeuDCNi/QAJRbY20O2hDHrNd/XMk1s2b3JErRbHdrlGiOo6QSZ4PsXXiksJjUllrl3IOtWE42ASMhbieLjLdUHEEI0ST89GFWMmNDCU60NUXEu3JaIs7QIMfu3oaxSibwKECyYj/jzzdROEJe4FKKJ2QNhOopf6mUMFyA0wFwxRqhuOA2RgYJwojxreN/eMeSWZdUqq2e/8cbp9/LEm9/61zonk8AQwFAkwvSnQXC8QVaS0IrAKUf9uv+EGctBfsa99YrH98/MUpUM66dkVuVEJaSp1tshVAbL60Hid/n7ybYnoc2sFz+3f4c77xPcqeP8AiOpPYL6R0ntiuN+u37geYKkbcP01nBLx/Lsv6/ohu+9ddzvxggiQGKJBBiFwWwCImnFZSDywZctW52IUeTgLEFnEqsQNobhfJhT7RF6+SAfFZV4C8FN8ViSuDH9UzV3k+//i8ScBohJs/aZrIcvGHPnVDpni4lrIfhdxGwR5lwqhIJflHkBrxSCK2FLFQfbsWY40byGaJJo52MUX8Q+K1hyH2FpOrJWfWBfu1Qigrpyu/dybKmKverlnvTxXkcRhqtz5wQcfYO9zGTK+DGX9HOvn6335OQnsa0ZG6OWgw2P5deydzhAzhetVKnPNPa2AtDEZs6yf6/H88y+iEIYkB4Ad4GsWLphnHczvkayFnqiIu4iQ6aJjph8Q+xVi01atWkNm/zXuxtVWVwJSe1o1UY9zWQP72V9duFhqr52mU4U+mPvfvZXusj6ruNJlh49esHH/MNt+yyaiy7os2ouYG1wCNso4ADAXotvWWGuXyuvtclWvNfZ7WeMgwgZcJn5BY7ZpdY7NjfKyA0/vspvX51lzY7cVVnfZjvwOq4U3e7n1Yfvu+x6zO2+93sVoHmaPN8CYS4KMEhgazPu57957LP/wQZwiPpYEwBvL3NGBa8uTfYanR5A99rODlo3iOgCCwN8PEcBIh0X54KII9bBG1lBPIiyPFw9a2oq1tv98pRVUyr07ztgzW3/tMliSPkjPOMgLOT6ISmOdvYPelxb2lYMAvDyKiBCiiVMqAZhcwPpwnvEy5QxMRljiIrAAxkWQav8m5fo8wGT1XSkC8/jx4+wj5rj4rGjmwEFFQRGH6cc9lSimE0IqNy/PSnHlKjpW+7459LwcPHjECXM8FBHJcyVXVemVy7ilNllsBnGhDZRtswfyw9ngo9J1HBcCmvslnKEvhkcOgkVOXHUmTLheCk+I6F5HAMpxMkZXTZjdtjnPjh87ZMMWaOM+9CKN8zkT3nSl0CXDWkU4o9373rtwnRAjee6kXbNmuXMaVAPOVrKf2nLDzU4sMMhzXQ/BMc4zNQ+3rDfxfE0A9WHs9dWpcRQlvgimjZtDraGC7jHcUgOQdkES4EB6JABui2BQ/1k417WRmKCp9bPfKeMDIGmDtL/l87W31DMxwpzR3zdM3OsV5j/uOWB0XUMzmz2U8eyvoiEu4nDiqdBeXU/lOIQjcUsEMi8UnC/iPsTzc+k7Y//Uy9rczvwj12Eoz7gIL4llRhA3LcT9MbW/po+Gbr373v8BoutyGX+wnlxrnSfUrXQI57iixmqY25OIOWxp60EcoceE/j+cM8tW4ACK4MwTF8w+QHGb3Ldaovb6J+zipUIXq5pCb1UPIDvTp7tGit2ro5fuJpzKV3CCR3I+GGMtiKPz6iRExrECyCj2fbN45tbSYxfIe+3tYkwwz19GTDTENeyHiG2EEGuh7P1d73/Adh84Yuc4y9xz910WwRy8a+dLTqDgxfhQEXojrjCRIGHseZtwIKgTSW5LEUtyeUzHd8I32Rjz3qGHtVc0u+ZvC921kBBCwhGdKUIQTin2tBZ3zBqIAPVqFbLv3orTwwNH3AUcOCo7z0OscpS1KJpnw4f1aRByUBG5MfxZ+12518f43orNeumFF10BvAdnjk3rVtvR1w4xtti/4cYSuX+aZ/g14gV19tnKdVPfXAnP7wpIo2eeeYY42/luH5iakW7f/v53IaRy7LbtN+IKZe7grNnDebGARIBu1o7Ll8pcP5TK0y9o35E7ixjD+UTzlttt119vPl1D9qufPu5IjUDeqz/7wiZ6CCVik5tFa00411HOK8XP6Tqrl0T7Q3U7TnANJvkll6b25sHspwIQdY0g8GrDaSg3ZH11I8kCc63sUr01lHXYt7/9C2jNUC4+ZBGHT53lfu3j6oZ56gDvNtT/GvWgfex0957+700dJFe/4e+agf1fuS996+8lN/Vbf9Zv/4wZAuTtXsGZr5+5AjNX4PfzCryzBMdbXRPmb5zJ02vRW332/71/f/sEyOuvyZsB+P/d9//t35Op/Ah9vNnrf/3fT/+s6WQYYYkSFb+xBP317/mt9i9kTP3rW3hTgkSgxhv2Qr/te3rshgARCBWB6nQY0iMwiGI5KVoAmXpQ01Vjz09LSbcLqG3jUcwNSgmncmSV2rkibUBUDju9HI4USaDuA22kBUwmEVUida+AeiloxB6lkZ2t7yuQJwEyxWXs811ULqgNsZTpp1C35gJSxaLOEXBczWZcynr9+0kOnt4CjlF+tQNGdwIa1AM2PPRXDxG9sd/9fEUCxXA47aSfIzw22TLn5LJx/hF2+WaKGte6AkSVY/eSafzKI+vtrx5v555MuQhGOHCGc+hSPJCiFdLSk8iFjmKT6zNFgHDvK8ilDeZgo2iLJADwS5BDAp26OTjOQ5EvlXm1IzMSAFWqseMv5NoOQ2SwMc7I5toFcIAqRnWESlQRRKgNpT6MYkOta6uDpB8HFx1GRF50cODQxlFZ1j5stqV0FEkhEEqHG32uQDLFf3nLnQC4JFDNl0NnJAcHfY7UsbrPez5PD8gXeL0cuBQXM8SBcQBFor5WEVjq7NDXKbJJESeZgEy6NwLLVfA6SOZxEMrVCA6sEQAL/QB/cdynWZmzyWy/RHY55YdEKvzLQ7n2/YN+KMuIUYoOh2SKtbMcmDw4DJbiLrnhxpsgsursDDb0Lz20xr78w1I6Xyil55q1cl2k5C7hENsGUCRA/LZbbrHzdL+MckJdtwa3DvdD0VZjxJnJWaQuiT2Uy8fHJXMtiKrivZYR4zBJrr0Xh+nFeQtInsANAFiYTEyZQHwvDhsC/xWDpcOQwPNmygx9ObSL9BAJ4o3KzJ1JBHNyD6IB17sBVgXoCTj3476pR0TjWySerps+pFrTPdB1VxSVorHmQIS1oeZUlFs8cTgFhRcAUJMAUhshJ2Jc5JUOWelcc5FnY4BGEWRvd3DQW74C8EcxTNzzfMgBkTVrIZFEdCg3WS4qFU9q3Kn4fhTVsZ4XAaHnCwvca1NMhZSPU3FYKkGeUmcqC1nOEZGMIl902HNxT4q74r1IPRiIW0JfozHfr4gpvo/f1divUQAPESK6fnLG6OM3ESCOzOSa/cW7Y3Em1DlFnKKWAkAQpCxVNFsT/TZtXIcUQE0REfoaEXw6BJecyXfRCSpB1+ueih3rco4Y3QuRroo3E+Gj96zDuOYOOTtUPi9iUhFWAsz193q9Abw3ER8CivV5cpyIAFLElt6zF8Cl5it9nVSW+rx3ivyYntx/lygsfe43n25yGfbelC+M8cyHA+J7CwTgnq3E/TYI6PbzXz7tOnwiUK6n8kypqCEIJ0cCz+8kkVGK7NmwdoWN4sBo7x2ynz31gg3RcbFwxTqy53vsCJ0OoYAnAocnUfunxEcTQxRDGXWMFZ45wfhDKTvpQ7yH5iIU7YBNiphQHJNiUiboGklNjrYs5tykOPp9mCPPALJef+1WAEKcaYANidGBXALA7VpKfpmzX6OwdxOAu56vc3RwJMZFQ6LNcqClF89BC5Fz1RAVhYBu5y9VoCCPtxWAy2O4U3y8KbrH/RFM0XNqEsXMaQmuJ6ULQNyTAbwQFW4/8YmjrAlhqOfLIRfGydoAm3TOjw7iXNpYhxSLpmgOEdonzpx0/SNpgN+BQXJqtTMOcVZR2BsAMV8vRT/vWOTiox+bZR/9bq173hTBpznFi/lmuv9pKn5NZbRers8okvnfQxFZ3DPFRH7t4wvs8z/G4cX8r7WmGLegvpeeRf2dCBCN49dH08m1pfHsCm75kGL7aw+k2qd/XOeKfRUbtYjYqzZA63gIi3LuQTGxYLcCOF2+QIZ6bBhOxDTWBrm5psAcxaSEQvrsfXGHc4rl4YhTtIlASS/1KQGCRYrYZ731YS6Wo2FEzxZrWxvzbTDkrz9g3jDXuR0BwtNPv4D7Y6OLlOyGsA2S6xS1bQ0E1xiRmprXOthDZON60b5lH+u+9uXZlNt24uhYTOSQoqiqIajjIPkFXvezxu4iTmXbDTcBpiMs4Od6sCb78Cz3QK6o5F4OoQ5chNGJqTYq5TbE+E1k3Pdzb7sQCYjA88FhGMGarf6JMdTkimDkclrKIk878Gyxi00K4b0OQWyrt0EOK5WhL168xIFmvf0o/ylVjmVf5FycRFT6cB1Fwsjl8J3vfM/+7gtfdAD9EPOsYtHU49DHa1CPyTUrlrNuFFv+uWIAdz/70AdvdXFbLQ3jxAPVQBAE2YYNeeYzUWH+Q6jusXf4+oebCj9E/vehNvcKjLTjpR2273yHtSvWkHk30GfA3r19nWXTsVFRSBmyH4C9d5jtzr9ipfVE7jU9bN/Y/m2756YNVsq6mwDprNidEkDCfh7kE2e67JZbFzoRSi/xR4VnT9sqYgtnpyWhmi8g6mcuwHcZhc2d9HggsmDODwtjzzLabsFjHZYdRgMP6/PpsxDs4T5WPR5jB4vZg3kEQLbQpd48aJ/+9N1E9EHOeeDakzCD+7CaiDKBt2dxHGvOEhESxb2Rk0rCgSqGKWRPAAAgAElEQVTAaBEiWgfUXdHNXioQUFOuxkHU2iL3g3kutd6JYFNBurqmJOrpY8zMwSknokJF6Co1V2dbCPdRjsVUoiu1L+sGLPXwYh2+gnMUkF5K9jpcUyUlFyFYE23DjanWU8P+UYsbBPwwa7Q+9B4qyyuJYgtjvksk4qoBIF29Xb2IN4jIYiwOM0+KkBiHbEiIDrGVuYl25VKRDU3449zxs45h3FQQRDWMX26aXbNlva3ZsJq1q5OukjK7dv1ayI4ee/bpJ51YYp1AXq2HxHC99NxzXAt/J0YZ4wGqqKmzaOJZBaJ38Z5HcPn24uZ53weX2GgXzkCimoa4BpUSFbD+6n2K9IxCUNPGONb6K+eM3qZ61uT+UM+R1m5huto3VePG8+Ra9bB++LJP68P5pH4UL/ZaCRAKsbg/kDw58r2Ps0ArBFML+/te9vISJYVTPq+C9iqcO5PMcxi73bqs6FTNJ5nsIbu4xnLxVjFfxEGS5SxaRLQXc6enP0D5ZZ4z5lOizfJPniD2K8j1mHiyJ1fUngciHu0HvFgsU1kP4hPpgDFikyBChrnOxecbcYxX8d6DIQ4CIeHirKryCjHAWVxLxBnnz9otN95gRefOWh5nmAAR0Zz5SnFrdEL490FWKYbTg/PVFuIow+gC6oJEVQ+RRC5niRDrZ96oZx99mS4gPyIpb7/3vfboD37szlxbN66lK63GgfaKZJIoLTA4zLkdRYKIQNHfeTP/C+Qf48CpWF3tX/Z8bp4bdys/fdLdK83hOjtoHtIcPskzkEwcaTWkYAME3fLlyx0BIkJiGQ67E0SKTcUEcuZTlxT31pP1apSfMc58G8R5IB2nXyt9TpW4ga7duGGq7BxCoYI1UeNmLiK4WcwR2q/peZNrd+/evU7Ulcn5Ud1S2pNEsNeT+7+I6yFCUj//CK6kU3QuqeMnnnl/A8XuncxpJayFozCGJ06eYV1lXmUtSqGz79CRg7bl+vW2ZGkuwiLmaPY1+S8ftJpSSuP52bm41jVGruDOW7ZiFfMGXTac/Q4T5ai9dHJqunOGSPSj80ENz22UStmZAzT2w3BJKkJYZ4MBOmvaEWNpzogMiyHqONgqrzRa5QWinuevtrtuu9/mZS8mHgsXpBR4b/x4AwEyRXpMfcwQIK+/WDMEyK8Pnpm/mbkCM1fg/8IV+O8GwN/e958hQDwEAr5ZhOV/YvDNECBTRMrbJUCm9khTxMeb9YP8VgJkx8/vmVQpsyJ0VCQoPkJxJCoRPEKG7WzUNB1YyEUQJFLyrUOHco11QBSR0YSzQ+ClACdt0KW+VUmtSAttZAW26neB/FLXK5bAC7Bd4LHr/gDkFOCowlf9klvkEgqvzRzU9CEQWYdSFaALTFYJ6a7de53zQ4eWuSgrAyEjRKQcOnTIAfsCl1RGnpCcYQWXylFshtujj/2U3Oq11ox6TSBTBGraZjo9+jgIvvKVqZ/1+o8PfJ24Lw69stOPAcxFoA5G1MzmuQzQRoWlke5AKaWvHDQVFJ3qIKyc73gUcTuwbqtXQUC2bNZ6D1IcDhCxJZBKkV2Ka2hApRrFwefQF6bs6K//uOHvr7i+vGEA8wnICFnNPciQ1f55HDBGRJPuuw4xPtwXfYgwUQyWVHjK7dW1l7regci4XF54aLZt/RzZ66A20aidVXyuEnQRH7EABv/yodh/fQn3f7PCfT8Bz/3Y3pcsJSrn4F7IjDgL4B62AVRvIw9egMJzz71IHr1iFAbsk/dQZH3rd+0P3v9egC0Us4CGSxblEKlRb4WnyE9GXS3ASr0WleSM/9n9Gfbz3ag3RVfoenJvpBYLIYJK+dv+gGiKapCb4SK5+nfSCXLhwjmwhGbGyXoOa2TfoyDOR4HuT6lmRnoWZz8f1zHSBnAVGhZkqZQPt/B60zko+7prRcY290+uDZWT6zqJbNPhLY7roAgLkStSlapg1V9OEMASbw4qckbJbZCJik2AudwUUpAK9FM8kr6Pc/G4TgqAdMB1/VudADwOXmkcrNTpKSeQVLmKdGjlwOXDKS0BN5LGfDOglzLN0yki3rVrp226dgMKdcYchEcjh10RZanpGe456wD8VfxaB0CeyikLL1x0ymwVSGqsJSvyhYO+CBbFrulwLCBUAKkvQJQOeHJQiBSSilydKI4MYMzo8KXPUwyMnFVyiiiCSuSAInXcMwooooEo8sd1o+hOvk7kNi36Ehg7xusRofLX98XaI4838edhd7819nx5LkcY66eJaNLYFamlIk5HTnDBBNp6A+zIuSEyR4rdJahxFWciVatiFjSvyNGjiAI5cwSMiyQRUKWor1EX0TUVLaRiThFIAotVqC5lvN6/roMKo0VUTcV+TfWDCDRTL4Dehz7eaRLk1yaM3/IX04TJt56oQSTNeOb5lyo+hXlyAUCA4h2e/NWzEDyQvADSmqf9eHYjUbUmx0eY18Sw+aNqjgP8UznoAITJT3/5LEryBotLzbKLFbWWQUTICPdJsWLhgCFZuD6iePbmk9X9w+8/6sZLFOByG8pWdWh4k+EuEFL3zZNooEl+xuysZMugY8jPi8JlCncTcQ+cEclxzSbzQmWZm0a5s+TSAOZXcCfKdZK7cBHjPhOQ6RLRKzgWAUfWa/1g/ErJWYh6NgES/7md++1KQ48tWLYCVTLPM2tdR1s9Su8gm0NcRlpSPAAFjizmnsuQkxvpSJlEjTuOMjsgMsYO0FMzwRgto6PiXfe+B8CM7gWUyVKMdjKPxsTHunhFgbCEw7mYrwgcIJ6QRHv2HLQbbr3dfvHCc9bJeFbGucDXf/5ohj349TJAQPpNeI40FjUPChByBAivRSSICO4QnsE01tlm5h65seSE+PsPZ9g3nidWivWvoKjQub1EOuh7axzL8TGdxa7vpxIy/a5nQqNY89Q3P5Jun/wh3SqQUIvm57iC5CvEj8UwB84lsquS8vMUYr/OU8J8353bAQ9D7PzJUzgt5vBcSrUOEAn4VoI4oYw5R+tmFpF9iq1LAfgegMwcvtrP0cHeQeIKufjG+DlSoGvOVwF5D+OinsjKMyilFUMzxjO3GgDXC5U0/8wz3gkpVjblCsMpKMBQe5E2QP0kiJtOYnbCuCZZxOZNQOwIdFOPlJT84/xZ+5mN10GmMXd1cg192fcEcd0Gmf/rAVovUERdBfAYQDRiD69JUUGLyaMfFphOga+cRs30wihGc4TXrkLbaFwOEhBkrQiw03trbBHqc13bPqKNQhX59oMfEs+0jHGdDajWzv4gzna/wnxOp9cgBG4gc74P935E5Deii2OAb+++//02yNqguUtu2WKigEohuXN4X14AjXHsK4pLKm0uoOv4eDtAPOtApVxtwbhCkri2KMiriZSBKPBsJaoREq5PUXOA68MQ2H3jdAt4RdhzJ6rtJJxJZKyXLZuVaJlhHrZ9ZZY11VXYRUjDc2VDVsHtwixgO4cetoYvHjVF2D/22D676dbFwNSe9uqRs4aximfC7G8evoPYxyargnhqBuDMzkyx+bhxKuly0NgdR4HfSJ/OZWJkWgD3s7OTbVYCnS6evZZM9NYke8Tyygm71Gh2iO9n8ZDzOEKSZ6VYZ3OJ/eUnHsBl4kFG/yknnknlGRIQKaBU+yytt4O4evwgAhSD5Qk4KXI1judSe88cCDVPxmsVpE0kIKmU3BpH1QD/6trS3C+3bT1Ap+Y/CUGycTCJpNfYFum2Yt1a1wkQCmCt/gwByyLcZ9EFpEgiRVbFsG6pmH3vnl324Y9tJDYwgSVnzPoAgIMB/9l00gFCdwXvV+r7IdbfDhwcw/TABHGP1AfTgCuhqxvig32M3M5jjKlgOphmkxXWzXjvH8WJMciaP+RpTbgqOojkCk+Mt3ve9y7cbseYwz1xtmS7yNR0REdFEEQiaJdtuAZn3RQZfiL/KLGexKHy/PZxPxIgdFpQ0YtwSYdELiu/AoFhtu0WugHbNe8yt/MsnDp50pGamXyO+riiuHYDCCgkhBKLN02AaILRc+hIUvagbRArFZRIh9Nt0gbRKddJeGSsm/tGmRPSGC+TXKey8hIXHzaHzhIfrmcHnzsJC9bMvrsNsk+ugy7Wb+2Hx8Qa8hpn0z0Ei8X180c4FWNPPPGEI6XvuOceyMxJyGf2Bf3j9pMfv8C6D9CNk7qd+NRLOA3U2yenWTbdTyM4RHogjAopzF66bIEjPpYtz2VdY48z7m35hy5C3opUHnNl65s2rbPyskuMEU+7hn67IhxHciwnMn7mUmavs0Io55NinG7HT561eUTzKnKpvbWJ3sH1uGR8nTunh7lt+fJlrB9DECSd1jUwCrlIlw5EUdrsuRYRm0A8234Xa7aMuLcS5lmJXBRLLMeDXEID7M0CAOrlzJHjXHsgESD7Pw8hzMfWLxTzZ1x03JMw9r7a5GmNCCfSSfstxWU1sw9oYX+nfgy56vRMaI0QQd+NgCQ0JBzyxN+doTK4/6W89g5eu567VfQBijzRHlfnQe1XR9lDqSdK3Ttnzpx165LOSNq7KRVAMbHac19DvJfOj03s5RX5uwjR2ApIDxW+y0mifeCZc+dwKNGFxOufYDxdS0l8BM/PK7t2OxFaQnKaLYBo1pg4eeYUe8tBCNLFNncOfUVZKcRpFlrVBbp9Fi51xefq3dP+I2/pUrtu200uevH5l3YgLFoPEXve7YMlZGhmrW0gxvbG7TcjABx25KD2+HoPiiEe5e80HoYg5yUk68K9ExORwD5mrhWdLbO6yjb77nd+QoQhey4LhgAhW+2NH68jQF5PeEwd3v9NdTvjAJkhQH6Xff/M585cgZkr8L/nCrw9guKt3+fb+/4zBMgMAfL74wDRaH8j4fE7EyC/+pftkxEouFQU6Uvmtw8lC4EQIYFszKWQF0mhXs8msqmz5+RYHIDZMKDlOJviKjoaqirKOGClus4GHXJUFh3IZrWdTaOU2QJkFM8xAiAvJ4jAXamHZH2+TLREKvFJUpoLgJYqR8qkgwcP8u/xthiFj2TCR/mz+ihUNq0DVzxEzONPPWu33fUuygETKQ295JwjcjpE8DnKolVxZCvq3OTMuRT8FtmZostEWORQYlcJ4RBJ1vAiKyVW4vS50ygFKeklU16q5G6UZorC2vn3S+3rrwJukPPdT4Z1dEwYG/NOcl2bXERWICChujqqUbyuWbuO8r6TTjWkUtpgDhfHT5x0qvySkiuOkJFqtRdFZyeuFYHLSYDbOkQ89VEOx3xse6TERSzoOghgV+fGq1jVtz5c7JRZHmyQeXnmifNh/KoDRESH9sfK79XX7Ptkzr+bAbd8vtD9WaC0/j0EpdgLf5lpWx6+ZPv+9t9/7vQXbvvsSQD6VKJIOu3Jv5z6nHu/fAkALNUBCpdRf46Sz7wWJarujYCNXg5Gp06dsdvvvAdF35D98fVj9sEvFVge/SqjOEYiQv3JwPVxZYUnj5xx124Pqi8dstUl8emPzLMTlcmQEUN2FhV3BMCZFLK9qHk3XbOWfOQq1OoiEjg0tXTZ8pUr7Rc//xFjJ95u2LaFrzk1FWmEm2LvngMUZi9n/EAkcFi/QIH2AK83TmW3gBK5lFPqgKqILzkEvDksKhJD17ACIF0uhCiIIZF6g6i6RhnrgXL+AOqJlBFYEQkRoHslZZweOKmvderX/6tUce7cnKluCu6zlLxSLi8hMqCCmIhIqZk5pEp1KJJCCvImsodVwKgi3wTA/QsAXl0qEQVMS0tPsRdffI6OnlmuXNOLGCeBho5U4OcJvFHhpVSLIuBUyKwxrtekQ5xAZ/WEXEQdjryR/PpYF5ElYF8HWxE3cnSIfJRiUAfeIJ5f/b+eVVcOzmjUv8cBOkmxr3GuZ1mHYn0I8NZ9VKyOSAR9/CYCRPyDRven3isCBMUc6FoUnQiKY1MEm8o3848edUpAER4BAIQi+/Q1eg7CvYjP4WCv65SDE0QHUDnGRDLqQ2SUSt/12nSQnCqln8qkFoHTzXuSQl5fJ9JUX6fXLHJVpc16n7o2In80H00VvxNrwt8NykHDNdS1mf54p3pA3nqr8+afMU2E/NPj1Y5YjAdQUFyc3DFlqJEDeSYEgMhxkISDQyXmkSGKuwPU4LkYgrgYIHrQBxJz596DVkGxa1hsopVU1du119+AG6nMjV8BwSISMyEelTd/cP9e5jziohg/6hjRXOuLWl3jV3OeuojkPoyNCeE1MRfj0BtljC3MybUfff8HxIWstSQcCRkxQS5eK4D5uoCC8zMQFbJo5eUtYuz4obw9jWvFB6fK2qn7B4B2vuiiLV6ywl7ef8ROl9QCOKO4Tox1ZcJjRBKp5yQjLZGx5kXpdAougwE7TiTHisV5dGJEEh0G9Mdc++TTT1sac1ghYOiNN93KGPfGxYaLD3K+CfWnui3iiPI6wxymZz+YnzM+5sXcn2IH9r8GEAeYTbmy3BIiSvX8f/WPUuyDzK/+rG8acyIv9CECxDnPAHNEgDjHJWtjsNwMjFW5zrSOPvL/MuzRV6gWANAXiannTuNbz60i9KZi6qbGwhTxMeUIcc8ov3/9gRT76LfLXd+LHCCzM9Lt7MnjdutNN6A4j4AcIAbp/BmnIq8sLbbPffovrKupjvi/KlccHcJ80wJ424+6WSW6naiviwGIN6L+zSLmUvPiCA42lVEPAxjJ6SDCMzmDCB2cEDD71oErTg6QQaLRWogcO3nqPCQLvQLM3xu3bEB1yz2gtGMckOnM8QIHOq9gDZAz5jROA4Fo6wETGwC504lj8uMa9kGC1tNDwKaAdSHeFekOQzCNsEfxFkgLMOehvHaAY7k+RYAUlVZaP/eoGzDUnzV8ybKlEHgQsLgcZxH/KLHD3hNnLZj7F4d7MoFi8nDIoDbATEUtZi4lvnAARx/xoCk4IqvowSpifKYALC9evhI30zH2UBmQYa8wfrbzb0U8J4tdzr66JnTduiBJFNGlqEC5z7R2H4UUETly3ebNiAiIy5wzF0cNmfLtqNHLzvA60iB6sukYa8FhmkZcHUR+Pb1Q3jhQysiuv3DFRjsnbHZCOMRKv1W3jlov72HH+TY7VmWWmOpv68nlry88azcsS+I9+dkV5vjjF+lEAPf9Zc3D1v3lfDosOnC3dtjTz1VwXzTmO3B0AJyn+XH9hu3ue29AmFDsBAmhxB4NAmLPJQ5PkWftkGAxAM31gOtFVe3WzTqQuyDN5qVFWrwPfQjjHeYFMVha3mdF1ITsKoFYDyNKDJLq1ru3Q7622cJ5SSjIcSg01EDaLrRA5q0TiF7k3ogAyFeskWJpRnFOKo4nEMdYQpL2VxMOZJXz05sxf5E1ejZ7WYlz5EpTbGQSzkF16TQQy6rOtDzcKypCv+6OO2wIwkDj98Dhw3YTf95PuflyYi6beZ/9rCPxWv+ZZybYN4rk6WNsBeKQbW2ut003JFp3JfPHEDF16swoZb0GuK5toFeH7zufOJ9WSKOy4osWQefHYGefhQaEsMbTBwQpMcb3G+Gh7hMxT9dETLBbCYkFo6x9YBIHHo4RelNGeN6TIGsWENt06vwp3Er9CG6IIGMOTgVwFqmzDjLRL5iyb6JI07guRw8fsijiozzp1xlEQe/HfCWyhYnMCYgUIwXSbJtvTCTKLdyVWIvIPEE8lvbicrSqf0XiJIlxtB9VG5j62jSn+7GGMKk5ok9fp/1bdzd9XxAarfQrRQPqJ7KvlCl+hHsWw3rTSZxUB6IVX+bwVFxGvkTeduG0GxkUEezJeKtwAHgsZM8Q40p7aJExcjNmAICP0tEj55Su0j9+/av2pW//E/MT7ghA6kYG8/GTVYig+nB8NUGCcJ35LwvnmHYY2jv5MCbO416Xo10u4xtv2sx8yp5gYtAu4yIMDUwizirRLkIQNzIOt27Z6Nad4gsFxERB0jPfXdK95MxTT/+axDjdEGSXIce6IYngYCyKs4Ce89WrVjiCqob3dP7cGfaIS13PUAEClhAI97JqrFf0ah3F2fDQp/7G9r/6Kp93ym6jW/Eyc4uIqwoERBKmdUO4qkdOMWy9iJkEzu+9Snxc98WLzumnvhy5VnQvghDEBCGIiuR16qyhM41+78axJpFIEa/Bnz2lzjBODMK8OR+CaAARkvZO6jDMpgepgoi+JsZxDWPq9jtuYy4dQlQgByVRY/y/F8+miMc410UCqQNho+6VbPay6ozqx42fy9wjl5YSBfR1Z06fJGa21e69+25chriuIVIUm7tr92674133sr8td983G5Jd4qtn6GPEQkT30V1Wx7mzinm/EKdIzpxMXCJLIbknOK8ssrMIKVITsmwfYgSJhnQ2jWdOWEnUVwfupOdxMMpxKFJkNnPsApyM+1894PbVa9hPKILrIrF2Dbxf9aBMMDdpjnZzDWunYu+UgnCArimtKXOzcjkv9lhddat95UvfgnTETTQcxFkOEvSNH1c3zFP7538fgTUVhzW153wrAuQ/uy/8n/m6mQistx8B9j9zp2Z+yswVmLkC//NX4O0RFG/9et/e958hQGYIkHeWAPG42gHyZkTHFG7yeufsr7tC3viEeLz4kzsnFZnjDWgQwEY+kuz1WMrQ1QESAgjdREFiOcAAoRkAiIDSKFwXcfhTLFEHStdeVHGKJNJOdYSDjg7z4QClKjktQwmYRmG47MMCWdUzIpBGKsEu1OoqXldMhh5KqfjmEGmhMlg5QpQhrj/rICUQU0p8fZ1iIG587/1WlH/SsiifFHAh4E5qbZEkyp4NA+h8+vnnAU6SKIYkess3yGo5uOsAosPSMNb+5eTvVtVW29ETx1ycQwyf60GxbykxGOdQCqlEe++XV9gXd5DbTd9EF+V9UBAcaNgEczgQoSH1vd6XiBCp6KU8zyFrOC9viT3/wkvudc1GJSvngjpNdMhqhRSaxcGxCefH0a8ss1UPHXdqxTHipaReFxAr5aHiRWRR3/+3U+qt6z+LdZ/D1Z7PTRWA6kMZvhoIhz87lem74XMFDsyXoloKpb1/M2V5f7OP275M/jPXQZv2dPKIy1Bpyg2iPg+puHIA8VXAPi8nx7734UT3Le75UjGKyUB34JsEaJ7P/emBCDgF2ZONSi0dtdQDm4cs9/bH7K6778D6HmojAx1EZflCHBDjtFh9AHUcHIkT4UAmV5Dy9D/1wBx76tC46/9oUYcL10MgZiKHdxVKKlc5nGsTwaHw3MVyp7guQAXqBXAZT1SOekKyuF/+9Gs88fiviF5Lc8qtWADGYiJcLlMCmkzp6uwsdROg7ueALoDMHTR4nlWOqoOUroEACeUxy5kwisrXn2iGEMAMKX67OexHoz6WG8WXg+Z5gHcBASr47UGRKMBVajE5g5RxXM3hVE4NFQLrRwmISGD8NQDUDHDI8uH1Kr6gmMNsPNED3qjvL0OYjXJfFLESByDgw+utpSBTUWWziPhI0fi9GkElsGYUIDVcpfbc9yoy65vpRcigL6GOf9P71y99T41VjTvlbSsGShtxRUhpvI0CEqqPxHV9AAAoBksArUge/VmEQhefpzGvAnH9TJcZra9jrOoAKAJkijCYmnTenABBdQ6gMwrA+Jn3Q4A80erU08FcX40pxQcEAZx1kCu+CICrDbBUnQJyP0VD0orESAohKx41nvqC1nIoPYsqUNchgWdQB3N9qGBe8Qo6nEotLmJGsXJ6VhUBpugvETi6BnKTiEgSmSViQ79rPpJyUt9H/6bDp97vEEDABGCRPm/6fSrK67eVkP/GB/Ad/ofXF6k/vqMTh1KUc35UQ9YJAJTCOZXYuqzUOIuGwByHyNQzMjHhS+TQaxSBp1pVfTMdS4EWTL55EcRHNKBsPfdL400OAPW7qEj40sULPDuo87kX3QDpIoi9vQHIiEApo2x6Wq0dRKRPcCDPljduN4KmEgGt+1BTJkNsvvjMC3YjefqZ8eE8Q9GO+MCYQcF5DbEpca6LIZvnuxkHiIq8RVYuoGugjVz7EaT7ilpp7hqwKkCwcjqcZuMYUXyFCqwVb5QGwO1BxFcmauku3FddrG+rly2xUBX0An72sV4NMW4Po+Jtg8SOpqMiCHAohDUxhDiVFkieDkjLDRvX4cQCKEZdOoRDJIS4oXlzF9qFohI7ThdJO2ThXCJZdhDHlME1CkJR+40/TbUHv1HpiBw5tCZQHOgx0uuTmlpztNTVQbyWfoBpAUvqufnChxLtWy8RmUjfhXLK9czpORQwppgrfZPp/g/n5HJk+VScm3tGGedf+8Nk+9h3iEvi+wez9ibSMxWII1DX4QJxLmG48IqJ0AuCBL5527UWH+YLOXQQgmOTe76GERqoJ0xurcs4N9UBsHoV3USs21LyRuIiEfh2gJgqAcUB3HO5RyOJlRynE0F4Tydzph9uoAnKY/t7x+wXTzyNu2EhsVehVlJ+kX6ZZbYYAKubNbilrsdd20Vcw2D1BwGcPvnkE0RP5bm135P3qciqdgA0qYkFvgqAi4UEURl6N6S6B7/7A0L3os4eIG5IIGszsWwFpRXWBhDszfhctWEjYCjOSu6FH9c/HiLkBFFWR4ou2ZzFi1EWr0QxTcQZQHY/JG7e5lgrPNSEKzDNghi3XSiyq+QKBVCcxXzcCcAmkjeM9bORtV+uUfWOJObQhYajSODfGGPj2aeesnvvutOB4iJ8q4lwO3UacBRSpJv5eCM/N5D3MsC+zId4uq98/ev2lw99DHJ90HZRGD4LwnHDmhzivcpgEHh/dHh4oSIfw3HgMUzcVzdzm2+oVbDveukUhBPTmTcur8RIuh9YZ7KoBVq1PNuKa6uIqxu3E6fG7YXeh63pL35JfwvKZ+9IiMQLzoXKo2Wps/wtjnXtbAHPfwxuU4Quur9DOGu72gYBASkYZ30WsFkPCdEKaD8GsBxJr05EVJgFjEOAT/RYugfFywyGlvZRyy/tsSfOTlp7EGQCwoP41EjLSvGyO29ah4Nj0FYiJtB8XsWaJnIJKTQAACAASURBVBJbe8oGAFytZ1kIBdSjM8k9S2FfEwG5XoZKPQCAMh6yu4mvUbSo1mhdf61lo+yz1A/VzJjRPK95SmvMPNxLcjNF4S5qYX96kf1BOIKbJuaH6zZtsJPHXnOxdHoN49qYM45aAfhXb73eqkshZ3FM3fme+ZBi8dZbXYrro8PGW4esjShWD6LgLl4mxoznKg7XdCjfYwDlfxX9LmmINwJ96MNhnukDNO7nORvgdcol5zU+wDNMH1cnYPooz3RApOGl4x7SWYSopqWn3epa6cKie6UeAmbR4oW4ZDe7/gw5t8p5HU0QmMv4+1IIDo07de+oNFsl6GGUaocxnyuKs5k5UM/crfdkW09DsCMW5TyTCElF57GA1iLmpt0yilFS1JyevSDAc5FKDAjIjlYnTtL+rB8C/QpOK83JIaGUlQPwazZS19oY8+8YHXPj/C73mOaXpESccvSiFOPii6TPaRAiXoB7nFzIzE2a50QIDQBSiwDxnSSeCEfDr558ku81gXvlRvOA2O5BzLLn4HHr6g+gB2yAMwAuPOLZMrPSWLMaXKRXKfv1FUQhaf06hghDrl9P8quWLl3AnDrmXMaRuEeGIKa0TxWxkktcYN7CBez1KhzxMh9Rhvb7xzifxHIfS5hTNM6iiF/y4hqfIr4uDLJO7nm5V4MYl9pXXsDteM2G9QDxXQi6IFCYH+QEGcEq7QdZkZ6ZBWlWD9FQ7c5NV66UOmGVD3tGiVLUH6R9iZwf6irb/3d5dvs/VjjEXE6jEfazvlyrYN6T3CmpIp40B3LdahAhlBED5YvYJI7x3cy+q4P9sb/ObXwvCZVEMPqzjxpgHWwg3q2C97sYR7jW3gIi7tpY/xLp5VmEY66E7hON6TBedxaEdB/vSaSjzmtVEF97DhyGFE5mzarD+bGO+LAcet0kmFrAuj9JN00V8YXErHGOzOP7ab9+GSHTsfwTthmRhfajLTjMZrN+vvzyy+y9B+2BP/pTelM6bQ9l6gVnz9jWG69nnh+0bRtX47piDmdcjbBWnTp7EUdoid1++x1uDniNHhjtfxWjpusYz37Qgz1eK479evaVyWnpEDS6/544ZJ/irJiMk5o5FcIlhr4cX/Y/2icOcT5Q7F4xBfV6TgIRdwT44BILjMKV2srck2L33fOAhQdlsjchj+uNH28gQP6zEVjv8LbyLX78DAEyQ4D8fo/QmVc3cwXeySvw9giKt37lb+/7zxAgMwTI7wcBopH+ZiTI70yAnNn30UkV5g1AMMRAfEg15gfoG0mWeiuqsRg2xL/6xS9t3epr2BA2uaLXLcQelVy+iJK+iwPCpC0hFgBZEVYDcpWvOjxqAGNlz168dJmL4dGGMgsyQIcBHaJUhuJKiDmYV5GtrrgiqWeuI6JCh9B9+/aRZb3eOULKyPOtpVxXBMHSnDkuPsg3MMTl1beiJpNqq5sNu0BNgcxSck9wGGgiF/kkpYM1lARuufE223fwMJvZXDtXcNZWU8aHbAxFTwnAXYIrARYI0k1EQ2lZpYvPee2b6+zzECDNHCRLSwFili/hEODvDoAiWZqa6PoAvFC5tVwsUpgHouKLBKxtQdVaViZgibJrDrciSa7w5y5Ujqe/zfXi47ovqAzbl2tC1AFgg1wGIntUai7rv0gQZUXJ/bHvi/Sy8LHhs5AeHPAFMx/47NTfXfv5YufWccAWoImu03QJuhRFcjno37SJHwJ49+d6qaheBIiiwEJQSko9W0k5ssrGFcsgRZiKC4USd6DqnYf669EH49zPe/dXiyyBw6/iaU5wUKQlw26k00M9En903ahtfPBFALJ1qAuDOAR5AqJ50QNAxBEHjN07X+PwN2SRyuXmfUtJ9mfvSbavPa6i9wmnHFU8TwaApKIaOlsa3WFK7ocoFINPvrCXTHjKdCdx+HDQX7Uiz4G1cv40Aiwczz+DC2CMA+NsDv8UuULS7T+wjwNoBAdHQE+uc4jUqRyqBN7p0KoIsVhIlX4Orj6AjhFyaXAw1fUZp8tAAKTGOVlxvBcd4nstivipKhS7ytMOhHgT8SHiTsSByDAB6YqdCuIQqSJugWnqJhCBJ4JLMQjq/+hBTd8IiafcZkViybGhCB0pN+MhQIRjdlKcWkUJ7zyUimmoLX0ZF16MOR009bNU5DgCWDBVgE6XBgf16Jg4Rzyqj6ATBWIM4I+yi1UeOipH0VXQv5MDrQ8OEo1nkShya7VC2KiwSO/JZaTzLIgM0fgeBJCR48RFQqmzgPElAFvAq2KlprsFfhMBoiwbkYGfeX+MffmXbRwelfet0vupPoIJwEmBMlkc+NXNIhWlCJAwQA2RLXmZsW5+EFgVyaFcRKrAe6nn9f8a5zqQSgGpeLI0DuB6jXLitPG+FGsg4kaAjNwicqKJnZLLRd9DxKH789UIL/29vqcANx2UXQTWVQJkegL+xL0x/ytJED3LIkJ2HlGMnp9zfkjpKddBEECJYq/ScIDMn51qHnRmCNBvbqdE9NmdlsFc7ouCVL0W3sx553FjdKJC9QHgVg65gHc5rJQLrvsldXA/oCj5Um5MKf5Kv6RcVf/RJDFzo4Cb4ZAtkeG4mSA0kojRaCcebtuW6+yZJ59xBbxL5s12IPMpCq0FEPkzNoOZy2oBbFMBxcLoSJqALOyDhFD/keZfL0C2bhwKgcStlBDtU3yl3HXFjDPWwiEv+iB+E1D0+0M2MlO6rPsIwLVM5qBg1sIA1olGVKWJAGw7cXKMkCEv4saHCJdY1kcPBq8nESj9gGzJKQkUEC8ECAGwOZJvC+blQc7mABS2WqXKjBmLaRCR3/jmtywQACYze64DuL72kXh74BvVDgwUGS5mVgQIiRouMlJAbDDzyyBOx07GsYphP367n336h41uLHuxxrRCHLpeHj5fc70bu84DMjWY5f7wlfuLz58mP/7se9VuXtMcGMgcNYo6eC7zZB3KXj9+/nKcNQdexa0HMX77jVtt344nLRnSefGiPMdyHjuaz5oHCER0jNaJxcSRxRBB5i0lBu+jAcDOHzK7iHgurYnbt9/u3svkJAAuheiB/Nswew+2Di5ipr19wF7Z/aqLM0kCwD51/gRg1ibGWzKkMSRzrzeOr1Pu/cutp76m43RLLQQo05/lFJQCXUBsDUR+L6To6hUr3bpYxfqWlIzrDgLFhzWiF7J4DHIgikieVlTmFxA/XMaZ582Y3n7nXcyfzGvEmnjgTAthzd29/1VjtrQUiH+plgMB8hvpSgkNCbQFGyKtoxzgC0Bbc6AXRO/OnbtwLMzlunQhqJgFYUKpNo7SDqJ3XtqxyzZv3WaJiC9EHKvnI5HxXodoRC4czUi1EOhSYg/xWpcDzDYjKlkGAYIawyZZX+rqK+3gsT123fW3EZHVa//8jefs4x+905bMT7CBzkLzRHQw1kQ0Ec6aSZ6nMcrQazsRdNBD0MO/XWyYtCK4+QGe9ShKe1sa6PoiKmthtu4P8X8Mxs+eftjq//6ghXTXQLwP2emqATt1qZt5Qkp2T1u2apWVQQ4ceq2RddDs5u0LieNi34NLSz0HWTgYRYY0i6zn+zXw88JTQix5wVIAb7oJehotxW/EkukBCVaEUViaffe5S/Y8DhBLi7AunquA8Em7fVuubVwxxyoBQm/bfhNr8KAdOXLM9WCdokRZe1M5n+Qyi2YfGwp5lk5XTStraRHq/FkQsSkAquWUHSvWtZHXoyjIcEQVpezLzgPQLl223O0L9H20NsjhEMo+pZW9p1TzZZAn4+yd1C0yPzvT9ux4kR6H9QhmztvKtevtMvvGpAwEL+wrztGbM0jfy93vo2C9jmezrsxicHYMNkOAEEnGamJHjh12e5JZkI1DPDsVRcUupiyenplx5tp65qo2xq/IjzHGlD/r4iTCJDk5m9ogtRhjXgHhdNwT58eYnYS4VEbZOQq6I4huvVjawj43x+57z3ssE/D5e9/+Jsp2xhvuulz20YoXDWTuFdEQxp51mL2myN04HAUXcLmJAOhob7at21OsgXQvxaw2QYzI8aG5VWO0lP1zBD9bjkE/5qAh9nSNipdjPUliz6s4JPWj6SMcN10Fz5icLZGQLH24NTQvS4kfh6OjBVfGOATHCBG8cneJNMzLW8HPS7bDh47hnA0lAlZzGmsFn5e7QA5lItNwHAaylvjjwMlZtNSKjxxnTsflQVTYxq2bzBtSvbK+2opLa6y4vItumyCIhAr7gw+9l68mwpQ9nl6DBEvR0fGQ1RedG6Icx+5i+hBldE1DQKNOk1icU048w9xWWVaK03ANDkG65Nj7SPASwV5ExH4N9y4SgPwkbocGEa04zRYRvVjDnNPBGWmYa7+AiD3NyTpPVHNeWkcMVAGdFzovKWZJBLvmdXVueDCndyBC8eaeaNx2sjcKgFCSKMS5NriHgawj/ZwvXvncArvhCxecqE3A/JDEbNyfePaqXD7cP0ku/rWxvpH5ttP1iWjvLJJGwhy5mcoZ6xP8zEhEL0twtWs9b2lGeMLP197glb27bf6C+fRb5NiOl3ewN2QNpu9wKeTwXJ41CYWefvxx24Q7fg773ovslS+RkzceFM2Z7IITuui8qTNeCHuEQeaIWPboZ0+dIOpvFn041W6vHcveXy7zGuYYuR6jY5Oc4yX/yBHmgD47ATn8vg98kGjNFHt6x04rgLwSMdPGueG+u26xzNhwG+Cc4D3US0RuPu4+s3WbtjqxmohldcFI2NPD3l/vMRm33mG+t8aDnNPa855FjKczXBt7YHWAqBeElRTnLL04dKKoF6+F/WgnTkeNEZFaMerFaWrDCUJMIp1Hp360yH5+6nY6CHFXTyga9w0fVzecU/vnf4u8en0ElnNwui+bDpV9k2/ze42wzxAgv9e359eH08zfzFyBmSvwP3gF3h5B8dYv9O19/xkCZIYAeWcJEIeHXxVZa7S/sd9jOoHm9f/2WztASk9+ZlLqtz7UK7HxMWz4AlFacVBjQ6pc2HrUsoq/kkpSgGRaZrplzJtrV8jI7YS8UJ68gN0wNrGK3NCHYjAEJspWLAVNDSCmQFi5IxrZFCq7NomugzEAKMV7nKMwsJJDsw8b9ptv3g5IQcY/QKT+TYpSAfoVAAPqApiLKllKnc6eQfMBeGsnQqgeNdBScrZFgEhZ5X42ByA/DhAFl4k14lDjExxhRShUVbS979V9tm37NogPirkBZhTL0iRbPmrQMcCBIaTFex9Zbg9+D/cCZYcVZBL39nWgBMtzII9yc3VoVOdBGcWXmlQEuqYDivcS8ZA1K9vlFZcCtEWh5ALGcoD4Mw/Pdtdn4UcOkQGvgzqqdpTv6qmQSiuYa6jDkPLURXoEijzhMDLO/VEMmQ5BUskpakU3VSSHwFmxXlJF6e8ErksF6wgPHQ8dMD1VFh0FYSGVpFPjAXap1DyNyBcpWBWBIleKDjEqnxaolQhgICBPIHI76sUBgMXh8WHb/fnV9vkXyQcn6mMcQD2Og5Ouxzf+BALrT/a4Q92iRfMgPMaIzYGcCPF2FvQSIgQ6iN+owZXTzEHam9fwyF8uta/+nPJN1LF9xK1MgoTFQMp0oxZNJKpsAFX1ts3XOkVYaESsvbg/38WT+BHVlpIcawtyVSzeNBV7gAqzqPCSKxBNS59FpvNcF8Gyh8NaJN8rDlLPDzBT73UQskbXCl7DOSqiAf7lMqkH7IjkUBQJgKKj9hAxHiJCBAaE4lQQQCiQXvfeAf4cjOSYEBERzeG4lEOzrrOi4+bgnqlBqStyb/lKotEgN85SvCnlXzmH5XlLV3INKxh3XbiR6h2RsRB31XnyuvXzsrLSiRGKJI/6HE6JXopk5ziVaIJIF5UycmhWMaNs/IpnEfkhNZxUrRuu3cL3KUCpV+U+d9asLFfuGMZrU5STDnQaG1ILSkko1esg91IHPj2vwbw/kSMTnAod2QeIoQ4ND0UY8bs+RCS4iYZrrNgoF7V21YL22wgQxXZ/6r2R9g+Pt7gD4xhjSvEaEVx3lanGcB1F2vnq0AloKiIjgAOp/uzZ2+hITCn12nkWRXpILSflpMve557ovalLQc+cHF96ZvV86l4pLkVkr/7d9YBwz3XwFVHVhXJcr03vRyp6fehZ0djWteJJY/xDDfFzXIfCtNuF9y4SRB//29wgIkBezgcUZY5Q14ByvUUohhGV0t9FoTDRdbnZaRaA22qEWJaWbg/7JQSIou5ScfdFAgjEJiY7dXw9ZIUnBHEAmedSVSuPXM9FJOSiosX6IM+VTS/A1wegbwTSWRFVHiJpGQC9AOJhECDJlKa3olKOVueMQA+KSYPo9jl74gRgShr3lFJxfn4Va5PI63ZU/YpszM7EIQVpeKW40CJ5D8oPz2AeUPRGKN8jEKdjBQB3LcS1I2H4JYJdoJZAeKYGyI9RVL5BFoK6PoJrEB+J8wwXQw3RFwJLO/pRqBLDVwhYKfWyD4RDD2un1MjKV58NMKpnN0PrzJ79vP5R8scB54PC7STdFpHq/uA5P0jEVjE55LOI4gkFGFTB9nf/PM3+8JuArFoXRboyDkWAiIBVF4Rikry4ropH+vL/S7Pv7fWh5+eKe4b1/Hay9vkxtznXkgrQZXBjbLu+H/5O8SwiUyblbLoafzVNgIh0D8DJJaL5EvEukaHB9F/MJ47uNaKWWu0jH34A8qXVjux+1j50/31uLxCECGHnjpd5Vil4Jj4mg/VPIga5zDoh1FVk7AcQ3kSxfBlgocC2LVtu5HqGA8L28KwRkYLC2oNnq5voH18fyOIy+k1aux3R6CdX2Eg3qt/1wMUDXGOp5JnjAdOkNtbj18W9T0ahH0vUUh3guDLhFXvlw/ts4T7XAeSplH2IvUMNa1sIbodq5uMEnDchKMsn6PTQ3qaONaOKX+3sTUalhMZtl8avdl67N+rpRNaDPRAgXgBw8cTUJALYygESRjfIJEB//LxxKzneydqf4cZ3E4CiVNltRBvOgQSJh+x2iw3EQhtkxzf/+VHbuHkr8xidN7gFVaqtax6UAMAGeB7PmttCzJjANX/2OXIKxQKuDiIKCOB917IfSiECcu/Bly130Ur70WO77crFdvunr/4VBPi49dcdsyAPwOQ6XLmst14QgiFE95xqnCBGEscXc64igHae77VqOdxScSmxdnU39Fo2GN31S0NwZIza+/b/lbU//JJ5DxB7Bon38oVJqwP/TUyG3GfdiMONcvrsOTL1AQ+TIVTv32anTx6DzIkC+Asm+jLAaiGe2gB+5X7phnDyDo2x8Fk57rnxHe60BbGBFjfQbL6M4+5+HztwscNeKIMAAqjuIL5m/daldvf2XGuvoW+HsbYWoiJMYDrXRw7FAtxgXqx96rgKYw2JgcxUPE8EgOr5gjPO2ZrCPieO57wb8DIc12Uba4LWOsXYifyoYp1et369I8nlGhQBsmjDBhtgHHsx0E4xlwzw3IXj1AziPsXz3o4grLhh62Y7d/asrbzuRjtzjO6q8BgXDSYCsgLRzAMfu8YmOymh723DYdNgHv1+dD7UMk9SOl5VauuuWYWqnigxnIwTgLCr5i0wf/ouOtkn19bUI5ghOkoKddYWb+aqcebRcQ4B7d10K+BsZvQa/2e+jPtm9kotrGFhcQDnxPt1Q969/0N/yOsNYw8QSrcOr89/HNB5FXPdpLXSiaa5Xk6jIEXAci0aIMBEbFezr5ALw9hvLlsbbGXnB9z+pRMQXj1jmksUg6uYOZEo2kuFqssDYF8xd3o2QxkfwwDqIpU0z6qD7hQOuvBwiTuSWbNxbHI/tf6GE284ADHTN8AaAYmtbjIRph6e6mpibWZ+iGD+7huVgzCIudeIrsqElO9zBEg4kYxBkCCxYezx+Jpjrx2zFURMdUFCBdPfV9eCy4HnoLWPPhf6qk6eOWqfefiTFoA7eQ7vpwWnSxlO93Gu/dkzhfTg8MxwPebh6FiG48iXxSEIwrOltRZQmz0G91dRpPNwYxRy7zSmInDlBTIP/uCHPyWe914XKbb34GvWou4MAPF2yJ5QRDyVbn8V4sQXWh8l3tJ4VK+NQHa5LbQ/VteWSsJPEamoPXgXZwQPyGPnmEEwoz41da/I5qE9kvYymnte+vRcu+VLl10vhzpwgiBoQ/h5/szxcyGyFaFYXVXrnMlzWH/CEMwUXbjkzlKV/H0ajrUS4mADEBUlsl5JcNTNXkkOuiRcW7NZZy/TCyWRTCJzbwHz1RA/S+eHlcQG+shBzHy7iP1vPE7dakQ4rx04yN6B9582z+oQmknbpTk0mXMgm37nQpcTs7KsxJHulzmXTTLvRjGub7v5Jq71MPM5ghycUW2MUT1zl5h0ctgLrqILZOeBQ9bGzxxU9CRkTDb7hBw6yFLDAy2HM+P3v/aIWzP8YxJtXt5S28dcLtdkHs7BHsgm3QcJ9J5//gXc45lOPBXK+88n7k1pBDk49bIgRIuIW66oquN6I8qh7BzpiIsEHeHMpnXbh3EyyHMnp7f2sPn/vMTtC7NuPcA+JsMeeP9nWJBhit/48SYEyL8d3P/jEVhvD+D69Zf1X/s3MwTIDAHyXzuiZr7bzBX4v3QF/rvn77f3/WcIkBkC5J0nQBzm+BtIkN+ZACk49PFJKajHOMSHcrDrxkIvFWMoYLy3yhEB9NWJ0Us3hlTgAu6DOTSpVFLWbQ9WdPUlyDkgUMWDg04dah3FXUjJNMiB7TyqJimUFqIObQJkcA4QPnfrddcBqg+h3muwZ59/1tnmFWOhSKNNgN4DADoCC1TW3UA0i+KxwvmlQ++o1GoAKlJHqmxc5asCRlXK2gvIXwfQJYAse/5iCk3HyG0vNT8OJ4rh2rVnt9161+0WDND+HKohKfYmyCAPQSFcQalvW0ePHfv2Zvvzx0fY3PaRDV3NoU3XppON8FxieYin4PX3cnBJQA1XSD6tOjJ0HeexUe7joCNFlYrDRS6FA77Jsr77K3m28aHTTvmYANAxNDxg669ZBzBTZWexbd9yyy2Wn5/vSJQx5JLKkPfldcnRMESEi0CxgCCVNk+RHUMcLJW7rg8phwTKphPHVEuRvJwkcaj+IygJbYVUEQkiIFvZ1AKElYWugt05xEvpELsQG7+K0/X/OtxKZSyXiJwlAp4VRXYc8P5GDiP79u6xQ1+dKo7/4nPDAJZEgPGa/2TLoK39wxfJbk6ym2+6jtzvWhTUAOg4QLLI2D9y6Cjqy6W2Y8dewAly3QHcPvVglj1/zBvih6gjiIYF8+e6aAaVrIsIkSJ2+7brUXR3Entz0ZqJSCHy2hEDt5Oj/uLLz0DW9bmorghy448ePc79aXPFlrK4q2z+LPnKC4l8SIDga2tpcF01HTiSdO8Eiuj/AwEXk/izSj+7uD5yeWhc6zkQSK/rpYgSlfeGQdb0csgXEaZrOQW4+zngRGXcIg4ErgShThf5kUFBp5TYtdxn6BJKGeeQnVxLXnkczhD6UPYdBNzwJ4t4rTvsStWYQJeA4mPUVXAUpWgyBc1xjC9P7ncQyj9FVyn6oxwQaCEAXw2HOV/+XmXo83IXOoA2n2iym2+9zQ5T/rt6zVo7V8ihUu4TwF4VWYoQkGMljDHiD+ElUFMxXLU8NylEQsjhMQQoJbKnGmJIBIkfP0O9ISJDBGoI6XDEhxSqgMG9Oijz4cDXq8rzf/uz9GtTY/eT94bbF37a4BxQAjEEvs6CXJWiVISqfm4kAEAl91/XOBaSTWN7tL3aERI6kIpkErgrkkYRBgIB1DWkn6t+BAEFUqtWMB/pc/R8ygmi0toglU67HpCp+C5FaqncXe/JTa6Agi4KS1Ff/Dx9iGDq52coa/uNBIgjSPj8/03F6HpPIkC++uNK5igV2I+6IvroSJwJFJGrftcfEDWCbg6aoBnjwZSe99jZwlIH3sdCQvUBcGUynmtwHynT/SKEsEpYpaScYBAI3JmKX0LJDUkwPEJpKE6foOBwlPDqmPFzzhoBl3393BdAJh+iXvwpvpYD5GT+cUtHJR8AuKWybEXY6dq3MlYzKYVWVIs4N33N5g3riJggxvAiDjWUoyePHYOMBxAUkYIC15MxHsRr7GCuEtCpuVHfaxV9EgWQjnI0qgcjANU5UCPgVoYrce8BHGvg2Z1HLNO4RwDdIxC5OAZiiDgZYn6vZf3qhkTuZH2IBCBK5NldSUfSM089Q9xICkRwAF1ZtS6yK3XuPIDJYVf8+8SvnnEK22AAKJEGIhZ/8Gcp9qF/qnXkvxwgImHFfus9+qqrCOQoA1DqT7aN22d/2u7GnCLLRPQKsFG0oCMhr2aGKxJlesOgv5dGQQ6Qbz6Yan/+fX4O4/YbH05zn/PXP6iFCEOJy7ULZp4bRnwwCrCVDngs8LOR+JwFWThc5s524ohuSMeTrFe7X95l//B3X3QRaepX0pqhGMZunttGQFZFg+g53LN3PyKIRXQkUc7sNwHBAfgJQCnCop1olNAQyKuSekBQ1vSEZHc9i0sLbeu29SjaIZ/HiTHp83PgdBsEuXtMef+5dI0ortCH51Kvf4x/Vzn2KM+6gLI0xo8IHjlRCum5aKDbYeX8Rcyp6TYGGdDCelFaWWMtlE93QIAkAoiW4OyM5TULJF5HObFil5566knzQdWdyF5HjkC51lIUO8SaIgV0yiKEDg0AjcyDJ5h7Rcorvk3EkBNNsH4MAfAqFvGVfQdc70IIsT6avwXOedPtNYaLqB2ltS/rn8gcV8iOQzAU8m2EectXefxc1yvEUyYAIHbg5OgADP/Oo4cBoM3e966bbOWidIreq+g3QRle3WaTbZDEKPk9fIl8wcExSQRWVw0CA/o3rvR62MGKLjvUQBcLU1sOQzGNhJYl4JJrc5Jt7c8+ZG0f/zE9X7htQeHPt3tZTS/F4ryv4svlrhgezh33E46QKMMBRN9J7lycm3U4qOJtAjDwEo7bLXTCqMtkEHOTF2B1FDGVjcrSh1SbSQphZgAAIABJREFUFx9qmZO4KplfO/q8rajd2762n/WM6xwQG0qsFO6uZE+7fv1iC6XLYS33wi0wPAslRPf8f/bOA77Os0rzR1bv3ZJsdVnF3XLvJXGc3nsILQVCqEMvM8PCMIEBdhkILQMDJIEECOnNSRw77kWukmVJVu+9977/570WCSXJLhkGsyvxM3Zk+d7vft9bznueJoCzhzldwTPLyslxSgk1v70B344cO8K1zmRvVIaOn41AjJGVnJSbrQAVpyHFSIElG9hGADPVkgHUmAqal12cagXVu/mEW3ex3yZi9SmgMR1FQBkWVnOpn0TMCabG20/GQBO1YzR2U4mMi0bqxiuwjxprkJIIMgE13GjfDGzOnrLNF2wAyGX9YY0tpPaLZD6lzU6GPQQwiDKitbYJski7cr2poQleZl8dYh/qInFe2xElLg12X+tCsEdJZH6scWU1BG6DtcSQd7blskssmeZ2FXvko4/9zmNLF+LHeI0kd4b6g0az5nkE4/Z57Pi8sPS5/NobXfB6HY3mFmWcUZvHkse0alOYleePOhWY8nak3JZNpQNBGMuyXR2UmpeaQrXxiIKvWQN8WdNEVpeCVLWRAOfDR/Koy6iNAGRGAdRnUzcrv0g5EwI2fAPI4AGwUhC5aiqBPX4QgRS+3QWQgHOim/dzsjLYR1DTkL0k9cUI1lrZ6VnWy/2PAWBpoB5yawBKkQg+Q97Jo1ZwtsomgxPsFDZjGYRiZ2ankkWRSh3R4BRkwzyfXa/uJvPoNGsZYdUQl7ZuvciFqivboov1qLOnDbuqU8zreNt2wRY7ivqsBADmAizzMlCt9jIZXn51F3NyEHu4bEhYESgfKiGCZVg746caso6s4GYBpIkIpp/X2NMzHWC90PotcF5KPlnlyb5TgL/u+wzWLx/Gdp8AJWq3Eca96qR01hd93mf/cb5bx2/+drlb/pVfJ4WjyEVSJ5QL+KXOUYbdMP9W9V5ScqqzvpTtVpfssFBS+bCOh7CXrCQb4wz7fD12cImJSS4zLDIU9TiAirJ2zqBATqZO1PU9heWwxkM093we9cBKgIUCgINQ9oH/9a1v2cb16+3oqUJLzME2KykVi9Y6B0jrvCdyjyyXQwC+gtj3vZjjuZDswgHAw/jMRw8dsIu2bIbstIT6otaeQT3XzvgLAfC5ADeCh379qIXyjBKpG9sBieYpU4Szgzd7whXk3nzzy1+yTKy6pAqLYLxtB4wRuLQUIFXgh3LIBJ7W8dmXk9WUhf3vKzteRWXcYjnz5rusKxGbWpiPUrlWkc0yhLIjDLBtUoQ51RYgcnpWM1jDtV4cuX+JexarPnScNa6Peob9a9DfPv7Bf4VkAbDotBwqks/9fq5WlvJp6mvKBsv9znrndCGOYzitAPn9Tfq7+sN/BQD0d/WBpy92+g5M34H/izvwzgCKt3+jdwbACgBxp8m3f6P/J39C9ulvvf++/cd+fe+eauK/sZn/137+b399b/cT7xQA0QB6PYPU3c3fD0oPUfMtvzztDPf1+v17PffjzQGQqdf9w9rJq/zkFyfFMlUYoppfrRToCqNO4yDZVtvg2EG+MD2bYC1V0UhcDZNd/rdquKs5qOwDNceVhRAMu5zKmiZDvsvvGObgpgbYbCTXLwM6CKDQoWYnoebesCxzkVYrxBwisD3ym9+6Rn0Cheq7b7sVejkhpfxS6Gc0B6MwGlOdFL2+MNXUbFfIoBQQyv6QIVQ7/9Z59NLklN1WAw05H95DjbYqmHRiwXUCSAgMOY1M+sJLtvHe8fY4WR2RHFj7ARzO0pQORy1y/z3JtuUz+7GnSLFffQxa4x99vev7VQ4ckP1VGKBNKw0oHUjk/xug0GZOrWKPyRJqjEOOvGQf/6csW3HPqzR2ZE+ENQuN1y4k+isI26wHsNDh5NprrrXt21+mMYuagObaCEHBjbCd5lH41/F5HEkIxmwoB5BeCn2xghXmLa91hdD7c8AXa6+Ig4mY62EcPKUoOHLkiDt8ykpoFsCLBo6avwqEFjtPzLOZsNHqOYgqMNYx8fF/PoUy59qrr4bBi589ygcFul959XX20ss7nGIoKzPL/vMj+Dyf+/r0L/ts7+6dduHmDSgqQrDQGXLWV/S5aOYE2VNPPGMbNlxGsOAepsC4ffuzy62oDcCDjA6xwGSVkcj1CewY5oQvpUMesvX5HEhWLl9uL7y0A5uHUBoB2K0wFrZuvYBG0yGnvFhFE1Mgzy4ON1LDKKTQh3scLIYj1yd7MTXAiNt0qg75lIfzd7LD6ubwo9D1Jg5lqRzoNP51/7TaK6NGVg4K8JVCSUHqOugJHHT5NDRROmgWRHCo1PuKgSfGu9itYvUpjFzKAh1oBdRwynZKkwiUQT0AZV08a9kAdfFrKshVAJfCdRctns8znkET74ilAw5IdxEEY3KEQ6/mkRo4YzDCpcroZRwkYA3QwniRJZzCmXWwDqaJJvCxjANcCE2I9l7CPQF1yiuwe8AmS9kfMTx7eUnLAknzphsQJ465IUBS4fA6bArcFCtRr6e8Dc075YIofF3gg5pAoawB+rPutyADMTvdAuc6lZ4FSAoMLVJfuiXa/vURbEtoJEphEwFQlYotUSP+0vGAlLKwiZPHOL7Xsufp5B5nwLxOiQnCoqLQPRNZZAjsUJNIzQO934AC0mkuyF6tn2cWLOYjz7gEtZIA2GHYelJtLVq0CCb5aWe/JNBEFldSyoh1rz8L4BGoIVWZ5kcjKjP9/aQambyhxoeaPJpXTo3FWij/ezUvPnVLzN+NEsQBIL9s5PHicQ7IK8a+P2BCHPk981Eg0VnCcg0FGs0EH58QbICwdhmFRQtDVGG5frB8B5mPoYz5Se5ZN3NQz0N2HPKE17wJpgniLPoYFUN42MvCT80fWYkJUNOYkO2TGgjKvBmiaSoQXmHZWhvV0E5hXvYyLn0VSi9QVs0Gxs4Eqgtvfo9kTYymAxxDkyMzlZ8F4CgEmC5ABRU/M97Zp0zSSCumuTfBmNfclXJAzzuKnICiM4WAnj1YYcXQIEIByTyJg0Huy2vLGkqZQCnsB5onR4+eojGE0gs1QEwc9jV0gftZM2qxQ6pTQDMB8ElJs7DcOISVWxbhsSgfyUuRSqaMfXQz1kedrL/tWJdUYWukbKo5rHGOdc3a++DHkuz9PxAIwj3heUipN8HYCuS6g7FX+Tfs4778KKxV9l7NO40/7cdinf9xbfrHrRKnAAH4ViDu9+7h+fL1D9hgfQcQ5GM/KKOJyTNlDKsm0M8JIBTxQN/zwhJt6dw02Na+LhclA9bug//xIyzH+uwfPv1JG8XeT01PBUMHsxcPsAZX0ixqp3Gv5z1Bw7qH713/rpttuK0aRUmLRaCiYDGxcZQyLc3kezT1o6BLQuEzaklpyahm9mMPOGIXXUnmCE1k30hx4f/0a7IzzsaYqwpDFlqkPWSCOakg6wXYsigAXet8bVUZILSX5aSkA2LLSooahqZzHs8mC4Crl7Vy39HjFk9TsZ7mcS5sYVlCiiVeDeljgHyaeJ6tcliCWNOllmxg3yglZ2LrLdnWXAaASg9LTVkB+tHMD2VauQ4nD6OL15TX/qEjJ+1g3glbumqts1ELY6zPAXDrQXW185UXAAzWO0uvOogTHahJ4wDL5c/fRZ0gK6FWsnYGYB33sA4fQllUXN7Anme2eMFs++B7bzGvvhYbb8NyjZpmHKAhQIpe5m9zr5/tLmizFq6xA7ZyQEKavXCInAL/GDI72iyFLXImf/eua2bbVQ/fZWV3fgP7Lz/uT6+lLkyzEnJ0ymFwV9UPYelGg28jQADPeJTlPZiGfHZmiuXOz0Q1gxIWILAU8sEGAIs+9pYjgFFAdpBM+uzmS3MBTQbs0ZdKbNk8P7s4nT2Iz9IzGgQg02svtqL2CY7l8+dDkjFbe9l8S0+KsIjhZljUt5LT006DuAVCB3kmsNYFpo6wJhdDhNlEY3ozjdEOGtYHj2CPBqNcmQVzsM6LwNIugPVH5AGFHZewL8rqpp1msEAqsdq9+V1NTFkxCgTROiM1UQmvnTl3MU161XhjZB/k00DPBgQdIbNmPharr5G9Ecq1dAKmN9s9n7jAmiv8qDMCnR2Y1sNDB49aG2Ng1bLFlpqIeo3waAzHyN/BFkeFMADEODVBH4rkXj5jPyBjL83rfkCXfpqug1ju9PSNEObO/spzaga06qEwHPMPcWBoU2Wf3fOhSy0pZ4G18PO/I6+pBAXOVZduAjwepY6ax7qKCqqq3GWbKcfjxe0voVBKtJWrUKvMCECdWsf+OcznRbm6eoW9Rk33oU9tBngDpANQUEaDQJBe2d2yf2q/9KYBLEumOta3ysoqB4xEsyeE8nz0u/L5BiH8NACMae0Zp24RsSoIWzA/1rVBQGGpOVWvSWksS1jVTFI9a29V2LlAVX8sVQX4RlDPJzL3RAKqQwk7IVU5NYHq7i5UUwkQYPpYG+upXRdSYz/08EMWmzzHjpdjrZiW5VRKWeR/LEZBHIpaRvtHEuP1MIDua7t28aywciXnaB45UjpzVfCZisuw1BsBFmH+hrI/LYNUs/35py2efWL9mjWORKB1TvkfpQDeE17U3NzPANTn3gD47QD8Fc3Y66KwD4bcND4h5Qb1Dw9SjXQtEaofNBZjAf+bOIvJHkr7piyzHv/Cm2f6aUW85ZtFNNqxSgToD1HNA0i6gmB1WZfJalhWcYO8yWqINjUo4/Resn2rqq2zw9T6AtnGRCagVs4BmEhDvd8jsJXzRGJcAmSCdtyxANEB5pXjpnpsKbl+tbzWAYGb7GPayzds2OBIM6p7GwBP8k8XUOP2OKLNnXfczbwpsCcBTEROyl26lNyVFfbKy9udCli1RkJUmF2yaa0NdqASxxazlEDze+++g72h04pre2zvIRwDqst5NtnUudiOxURgkZjmrAVVq24j82aEengJtr2vPPuc+TLWrrhom8tZOV502qlGpfZQ5ousZ09heRZNjdBBfXH5ldcATr/qAKAZUjWJhMMe4ss4z0cl09uHEpZ5qprah3VR9Ys39bfqQYF4pQ9vdptT+m07HegnJwOdBwXgdbcOkz0VZ5/7xFc4w3K+hWLih4prnPpBa49eQ5aOLBaqms8d8AV86IA/FY6uyvrNAZA/uzmeN9/8rwAA3tABOW8+1+sX8tYNrNetzc7DS5++pOk7MH0H/sZ34K/bAD+3/r7RnuOPPu//2fv/fwyAvF2D/q3GjxwA3N795vv32wIAf+Px+XYEjLe7fpFd9SWC5xvH2p+87psQPeSM9Oe/PN/X+7v/vcGmXn+eei/P9b0BhOpq+J+TAzCuImn6yDVc/s2SZgvpky9wG4fvGRTyYrbLniYHGbBspmRtJQBCMuIkrCLUEJX1lNQZxyi0S0qK7ZZbbnFvLHakmjUV2BilpqXhL1wEywwGJ+qGzQRG9nCI+ekvHnIN1VyaFRsIVZf9kbzchwlKPUtAng6LqTA9K2G8i3U0TBNYrLMm2LcxsJoEQOijjY6MO3BELPZgDl/1NIJll6DrbIYNPMGBqxDP50Qk5Vmwe6r4/hI8wuuQ2z9HY78S5cZRPGrbd37S3dCL/6XE+RR703ATQLTryzn2gYc4lHKtuklqxklxEQvwEkWBr3sr6bNyQTphrCl8OjklzX7+0ThLu/ERu+a6SwgYT7eTR4/iuV1v8wjyk7/tciTXPhwIT+BtL9l/P58jiJDI6sZWm7sw1ypgKYmRL4/kaBp2rbCTFDDcwGuoUSILDSkqZEFymoO5mrMuRJ4GdSkHd7G9FFzZxuFR9iyySJH1UQ3KGr1ujMArvmTvJKaflA+vbH8RtuBC2JAxDvDJO3KM5lQ8nrgFyMRhndEUludxBOBBKAfcCqTuYvNnpM6mYYrihEZZ7oJsS4aBWUkoaF7ecbvu+tvtxw/81H7+jYvs58/3wiYLpLGInQlWC3kwvWbCLJMXulhqURxyD9FE1LNWKHYTDYEiPKQVgq6QUgUtq0En67EhmqRHGXdqXKgZPsCYUgaBDiH6GTWyW/EFzslOx2KMZj2HfzHaBET1Y72lpqcAELEYdZDVgURfDkjidaQ20D2g3c7zRRHC++mwCeGLQ7d8f6XK4JAHaDPGe5+AMSqwwI9DfDTf6wUQieU+9QN6KdRRljy+NGTlg11OVk47Y1PB6WKk9dKIjUetotDTWdw7BYTLdaqfRiIcQJelos9Yx9ifpNum8a1w8hkcaMNRwXTSWFU+gZQKkuwLJJAiK4BDfml1BZ9gkrkG2ASTXFkkAkA0X/w52Ov7sklTw2KM+a0GkHz0FVCvtSeKcSLAQOOpk+ZMuIBIxoxAAaf40EGOOS/QwwUwu++97lyscHGx3P7x5hj7mgAQHe95HylrUrBDCKXpVExwvZQ5UuA0Y0GTBIAqYO4gjP75qQmOjXgGb/xE2HzKGZKiY+OmLdh0tWDDBFOZQ3s2B/h6AbUc5ntd1gzZLRzQY/BX7wdATZE1H/NWB/N+nofWPIEeLviduS4FjwA1PX8tmlrHdAiWqm0K2JnqNuu/XfaI7OhoNui/P3Pb+W+JJfDjO7+Ggc+I8PIapRnl6zzmA329bFXuAhj0XTYvI5UQ0zaYmVjFnCyx1/YXwTyOtXbYokE0uYN4/n2s+2M8926aDjNcPoxnDWQxccd2gYWTztYJL3sv7P1o6ssSS/fJT81E7pvGhWzJpE5Qg0yM/njWAS/W2GH2gTGajCFYqMxQs0/7DGNIXuQT+MVrPsu2KgVG/ASNotwF8/kMftZIY+x43lEso8ZpLHdb19AYLP3lqFiwbQFQj0TpoqwdNYc6sHmSjVYKCscMGu8lACLNNLxnA8gmcB39APmrVy5H1aYshUnbr6yhMRpLMH1jE5IA11lfsGPqg8EfwevGYcOjBuGFW7bSkOtmPyxlntAAZ97mk0OwkPW+Fg/2mYztSuZeG3NJoehSRP7iw7PsrgcauEeDzkZKDVjtPRGsQzNoln3t1nD77M/xlafBJxKCy5xg3GmMvmUB4qaixjJghAtCV7aRp2BQ8Pp370mzz/5nnQM95e+v56DXlirKASzYg83Eoiw9kb0MECASS6rHHv6ZVZzJt6/+0xfYq3vYhz2sb1nflFUS1A2TOhASwkmaR8msb8cBpDasX0m2TDiMeDJ5CL7HuN5GyIXq7h6l2dQJiImChKbhkuW5EABQM3Y32NItUW49PpsPsCnrOsBINaqVPyWgPyINKjxfQxU0SZnzg6y3R7AvWYElSz+AtwDwYICcPpp4w/z7MK2P7LGlBcXu+YxCgEhgPWlmzz4DuBdFA1XjeQHqDFnvxNEgOwHzOyoJVSXqQ+VzrCTfbDvqlzhIG2lz0i1+wbDVFPkALLMe0+ztoIEZxHOJZR9wuwnjtp9GvT+qv8eeeA6rpG7W5EhyNNZYKnt5CCSBVlSTfbDM/bGci2McDTEutDcf273PQhjT2YBw3Shf22EVV5Iz0NmH/Qp7QBn1QVVNL5832e4EYJroAuhrI1OBkHYv8j982OP8JwAVhoMsH5Bpf9eQnWgjh41MiLquMTuc32whLNNLIsctjTJm2ZJou/qXH7HyO79iEwArrV2MgfDZ1ss4LOK9KuvZYwV0YhHXzJ4hVeaCJdmMGcbkIKor33F77w3X2CD3IEZrMGtzK58lD0vGirIx+8TNi9mbTtvvDo7b2pVetm5msMVDtOkY9rfHj1Xbzn5Uhz0j1ls3iJ0dwM62+VgRZdrVy5ItZHIAMIDsLMBMFhyY2p3OVkjs9RtvvY2cq0EAOKwN2ZzrUdMsAJCshUizeAEqURQGygdqxNJRBAE1gfVLZAXVaiLyqIYQuCW1lD81lTz9pQotwdI0YXYacxUlDs34ErK9tl58sRWgWN0EQ70KlWQBzd569qyPf+5SKzhCMDdgrOZuLzW2yBG1NJsXQwQSEaK+otRmAXx5MeerAeXjUfmE0hAVEDIJADHGPjUIaNdH3d3LGtXbDyEICz4RV7y592NcXxPZOb2ADxNkgUgNlTU7GoCg2bZcfq0dKiqzZ2kW4/tp11y+EVa8H4HdcwA9ZE3VR9j3GcsiV+yVV3agqFyIHWsEtTz2raix8o6dtJVr1xJuf4I91MeuuDGVOZpkwyh2ZFUkm0rtkwIuBEJpfR1UqDyLnGxzVZ/ovgo4jYNgJCKIF/VMUVk+ChDuL7ZuY8y/IT4nyLlrJqvmkhWl5u8wgHM3Y9YbRUAkCnDtHV0AS3GoZgaoT5TxIfJBLESSfq291O8JvIeA91qAZAWZL4DkIJWrziXD1BjVTR3WPISdGUoEhYFfetEFAN3t7Bc5NgJAqPwn7QHPPP2UnUYR8ZnPfs5Zi6qm2bFzl42j5CutE4EkkrWETDesoGoqz9plF1/EetPjASwBtGvJevLyZvxg11RaUU/jHls11OVRKHNqOqpRYlH1sI+NYKM0xh6ien9iHLURjXBn28n90hiSRW4ryq1nvrzYrW1XfPUoJBaeHeNIKjgpb4LZPzU2F6CAjqZZfxTl2UZyN84WF7s9a9uFW8lrLILcEAHZ6xnr433noEKcBBSQCiUSFdBe6qrTKG9noJIKo/5eStaharRuaqE4zjT9soujLh4CsOQyIcKQF0LN2U49fum2S1FQd9ogSpbXXttt81EfpwCMSLXUDeh8kLymwpISu+7GG1z2k4hNUgg9+dhjtuniS1DyZGKhdcrWkG0UC/DRTJZXADVCCiSxyzavtSO7X7EmQOubr7kSZVek/W77YVRWfax15Cl2t+EUsIH7N87Y9eXcc9LWoXRayLlOe/4Tv37MNq/bZJVnK1F/BVFr+KMoLLZlAC6ynI1kvhUWnQX4GWT9JlsSNcYEc0nkDhFd/Dk7tTH/2uV0QA3bDyjf1jHAsxNQqr2U/Yf1XXuuwMfiX2yyrPftcd931sQiYjFXVRNqDR/oQCnSF2Zf+vS/Mleo1w0VtjfKEOa7AETtwSKAOPoQe76nKaDd2VVRbgxIHe759ff4NQ2A/P/Lnv57HK/T1zx9B/5778D/GQDxl17T21tY/XXf/y+97vPn371dg/+tr5Sq4Ry54c1+7p29/l//Pr0zAITeDXWRxpgHAHm9jvlTAOTPg0QOQ/qzX28AQAR+SBah3ob7JQDE84/++H28RroemGym8SvbE5VZYvrrgOGKOxryrRS5YTS65N+trIGzMKnlvZ+bu5TD4GzkwNWObSWlhzxoxbqXf+83v/lNxyD/6Of/2RpKC50txHG8clcQmllIA0isoxqUEZdddY1ji8tfW834bdhibSRUfRD2UAHsQR+Kwm6aU7KgEIO/vQePYg5eYgXHIb1WyGIFIempNHPVhB/k4DWDhkAAzByx2cVw12GjkT+X4cE8jM94LSx5hQzmrlhhndAmc5E9q31ynKbqc6gMZOciCw5vBejyawYe4Qp+VlPjwH2L7JNPUewC4kjuLWZuOQDDXBQzIxyWxBbV9alhPptgPrF/vnO7v2Xf9pTddNM1ABSoTWhwlHMffXkqUfz8cRQaFyO1Vyh3BVYckvzXN3HfCYqs4ZCfljXXNZPUYg6HPTYBI1gKDgEawzQKdWivguEohlwawMRJ2FxqYK9dtw6ABAsS7omem4APSfnVzK4H+JGXs4CpOkAUd/Dn8DhA40j2J140v/S7gh4XISkXc1gKh7a2HivENmItkvZDHLZiOKwpiFGM6jrYjGpKzp+LRzTs5ZEBWNTYOG1cu4LQwj0oUfJs4+aL7UjeMfv3z62yx/dMALyFOD/qQqxJ0gBe1PSWv7ICG4O5nnwaZvIqXo4CRH7oNdiVyFZNAIiY+asZTwJ78mh0VsPUEjgmeygxEz3NjBA3LvW9Mg4/Ck0P8Gd8AH6I4TyDX0N8ZgGALbJvoBmu7BOBJo4RysTR2JU6JoZw357udteMl5pGYbt6ZgJCZKE0xLzR5FZjsogDZS7XrFDKmTTIjhGUOgcVB50HZxMjBmAgrHRZuJVVVruxOpvGvhrBPYz9FSuWEcpZwrMivwPLmeE+/P058A9j9eCPnL6WRpKyb2RdFQkgpPHZxv2RvYSsdKQKkTWIxr6aO/oKgnEn+4UOXl/AVQgAkzzQxdgvpZkjn3rNY60VOth1cfhzeSl8zlj8TQQshgAO1TB3B1gnBIAIRBtkLiq8vZdxpoaD0mcEgDjwQ4vPOdRcr/tGAORffoWtAz/9pXfhj8/XwzuYP4w5hRWLYT1TVmOwQhfS0FYzShkV8/F11vPRc1H4pzJWtMBlZefQLGh3jQux6MXgm1Q2Cb9m8Kxlt6J1IZQmm1iimisCcAXiKctETF7ZxkmtFSWbCO6PgjJ18FWIqwASlx+ikPRz6LKetay1dNjVZ3XYvlvcPaoX/flzt8edt2oQASDf/rVY+xyxYV76A3yE0dgJo2GWkgBrl+9HwHQNZd3txqJuz4FjNjtrhfWN02zAGqMBK8MxjTXlfrBHjHFfhl0ODM0cgCLNYwGKWiNHGSPevN4kTUllGKmJI2sxAcsCQjQuBOBKMRLOXOyC9ayGtdZ8jZEexsE6bNxkb9cCeC5rpkjGouyqhgEdAnnNeJo3cG5tPjkWUXr+sFTP4hM+wBrfRHO0C4uTidBoK6NBp1DYjDlpWN7EAJw1wIiuAFgOt+VLl7jXmgBwOQsI0kHzcTENVD/mg6xzwgFOxdg8dvIMqg9sEDEdH8DKZZzPHAowPYQtSzfqESnHNIeuuupqAqrLIRbUYK0xH/urQRqmxS7zo5omzLzFi521jqzVNJc0rwIBAX96T4K9+7ulTokh/FDronKKvnJdqH3x4U7XWBG7VO8hgEJr4BszeN6sRhAA4sbrueLDGXCogcP3vvuhVACQeqdwE4ohAETKHc9aCPOXfSeCQGFZYC1VvlFVsb320vPWQBPwa/f9i43TWJ6h8c9rDdPcPJlfSANxDLBnOflbgD4Epx9krwOAscCxAAAgAElEQVSlsssvWg9g0mrBKCoc9RkGtPlh41NUR9MJuxnsqC59Lz5M576efHA/qi0ynWgQCySTrU4QgK2Y2rJGk/JDyrhZuZgMNkXZKawExdKfm5MNmMJ+Sp0SocY27H81ioe7sJkkjPm1V3axJmDBRG5XH+OjGqZ/E+ulFzXMBM9UJAKte+G8334CeufkLrQ6xksyzUOtx2Kjiw0/Z63UhWb5ByEAMK6UC6LsC+AdS0FNJ4tAOtjsEYPUVB1u/Bw+XmA5kBuCWLNvvOP91gabuYfa4GzRKdu0djkg3gyrh6wRx/uPs88cxw5uPnaK5TTLZacmRnofLP+cRUusmvF95OhZ8k4S7a7bIZ7QHPSCQe3VSjOW+mkS4IfbjlqJXLTGPsvDSulgFcx6BDix6dm2fU+JIRCw92xKts/vfL/7LBVfesRGG8qsv32SsZ1hFeSDVFLX9GG5JNDFhz2stI4ge3K+2tj75uVmUdedZX/DGmym2T3vvcrCZmB1Nj5ifdynhsY2yyuGZACot4p1XMHPu0vZl/zMPnJxEoHofTY8I8Ie2l1pe4f8LL+WhAveKwdnqIw1S2DZz7NLF8dbADkQakbmncgnsDuFvbbSkVayyM9YjF1ZOc96krXG2WzSGF20ZIEj3yTPJq8IS7t2GriqB0U4COXZNKCGVIaUMgUUTC3Fk6yvpKyV9ZtyCsYB/+og07RQ/7RQC8dgkVWKPeN73v9+AqFftksJZh9kbz9w8ACZJCftC1+9wcoKxhx4ol8ilqhhPQYwKMBumLyONtSOkayvPezJVTSJEwHZxvhcwdgC6pevlHHcVzWg+3l+AwOj1jkww5EUxlHYKBy9EeuxPir3Sf9Qtz/5oYibRV2euSjXvvGDxwjXYMqgjFu+bB7kpURqM4g/CxnrgGN1WHT1AVqq6R4CQ121XWr6XECQDJeXVwWQEIIqsIv1TPlG77l7hfXWkHUkuyKACu31FShokrCYkz2mrFtVD0l9O8x/y25Sv6v5K9KCH3tLS2e9a/K6Q4nr88oqy5+aRoAT5A6a1FJ+9AJatrDnKAcoHmB7hPW4lvoyKy3JKb4FJHUDRC2CGKPDTtGZIs4wMS4zYx9qBCnTV6xa7eybVgAIVHFGGOc88yp7WCDZgAUnj9tnP/UJAAxIOxBOlDsh5YOa/mU0wFVDRWK7qYwSqdaksFVOUCMKqDZA0j7URTnYcAkEScKeVAC6yFCnUUtM8JmUVdE3SC2HWicgOBIAZhIlTgUqlJnM3VEPAYClzwfrMdlAikCi76lmaIC4EQ0w8cgXFPKOpdXXjzt7Yqlh6pnn6eS5qf4N4XwVKvs26rh5suallikD+JESPQ/w9wIULHWcqaScFACyY/dea6LZr/06keyhlStXMu477ZnnnwdI7bFEwLoE7A47GJtsKyilvC2Of4emzdJZ7zp4HgFYTOrZaE+NAgQZZ53PXbiEfbnF9u1Drc38Ue3VxJg+w5iu5P29eJ2rrr3GKd8Een3nm9+2FNTjkdTTV/N9gdOVFWW2GuClFDA9jPytCH7lQlYqzT/K+4/aFdsuRKHcZU89v48agp9HwTSMLecHPngHgEwD9wPrRACzK5iHwaipfvrAT+zyS6/AhpF6ljVE16eaIx5yVi2qoBGUOsrwqiffcumK1YBAh202RLVe9oBy6vFC7uMsFMn92o85Q8gClnICco8AU57ZFPDBQyz5xWb3nLLfv0e7qdsvBbppz1SNqfEsu82+9hFrKx+yr37p2+wPympkzAOCUDI5q2PltXi4Qn8OAJmyxnrdQuLP7vHn9TenAZBpAOS8HqDTFzd9B/6md+CvC0BMAyDv9OG+M4BiGgARAKKvKQDkdWWG++7rj+dNkI7/cgBksOOByXz8cWfTpI2HtarDhVjPp8jtiOJAIenukSNHbcXK1a5pI+sO5Q5Ilr5x4yZ3YNHPi4GlRoAneHXSXnjhBQrifXbvvfd6ikMaCQphXrV2A8XmQXdAacGqSsVymJQJNLnlKTuLw+ZVV1xpTTSct6zaYj/75Y9tLqoThdRG0QhIToywYhhNCjkV8155E4f277f5qENiaFoKhGigianw23oYtkmpqe6wq+C8BorhihasMGBeFRMeu2HzZuchH8gBIhxG2zgsnAKYurX8/BCMUDUZ6NDBPKJpilS6H5bY4W8sto89ge87bEHHDOc+lKN8WIbUXEoFeY2L6afmuyy5ymksP/bZDLv8fxTYFmTd8dEERsJweon7swWp+CDN8KefeMK+ANss7zD5DzQWOvGXl63KCP7Hrfw5BJ/waj6LmPphWCPJD1gN2ULu13zAiSYa97LfEfCSgJd4HuoSgQOLaa4JoFK4ehnXmMghJkDhzzR2ddjXM5H1lRQ7CouWLZTC0Qdp3vVyCMqC1drCwaKbZqSsEtQI8ubwcRR2YDyHbLHh4Y475YOUJpLdy7ZmGKunBYAgCkE9y4FmEVL1EWxtHnzwIUILF9lXPrjAvvMo1mbcI9lSVHM4Fdh1zVWXu6DfVhoUGks6mBcgW1dDdQMBpfmnC3nfFA6ZSNHFguT7AkbUuD4L4KADoZhrAzD+le/hYSjSKOXwoeZgPewy2R7MUhg6TU6FWE753IeqgQ/TS4GnsnGRgscPUKGXg54+t94vhEZaXW0l8vl0l2cr5qF83mkNOvWPxr3mgtQmbTQs5CEvdYRslhRWvoCDaTu+zlKNKCxTjHBldsi+oxJGsUeVA4jHoWszjNJqmG9qpM2cGe1sgaLIdBnE43qUpqKCgNWIj+F7CmIWSCnLh14abHodPRfZUUkdI8BCfsZ6XhE8xx6uWc+9hTkXjbWKrAD6XZAybD/+TmCWwK5ulF7x/Nwgn8djhRPoAsD1egIZHAOdg7sYqboOrQ0Ko3VgwLkcAg8I4lGCuLwOGq+yEvviTRjGn/uaCg5XQ/5Xrwy5g7Y/z1GQghrZsjvTIVks9AyaWKnMaSlQqjmo6mAva7YbbrgBW4Wn3bxTc6oZCxIBIMo70fpSUVXJ9cvyLNxl8+hLbFEpbvR8BXqU0dBSE0I5QVPgl9QJAkA0P2Sb4tQtTmv2ugehAA99Nv2u5++AEAeA6GdmkAsSe16CIE4B8rt2PRnGJEonGlQxAG5+/HkWYMDc9BQboqkdRCO2mvXyWEGJ+cdn2mQg2Tw0imtZd1hKzRuw2Yd7qRwL2dBo7kg94xiqjCUFUEtdqLkp8FYAudYrjU9vxpXune6z/n6c70uBJV9wzVFlw8TSyFQW1NzseYy5cacC7IARHQ6TWMC91GOjqES8ue44GkfaywSOSJUnAE1sUK3XHTTVj2JdNc4YVQ7JalinYl2GoIw6eGCvy5pavGi+y2rISk+zUvaZk/jzLwaAEwA4qMYPTO6FWCW1tPfabwmDnw1j2oumfJzUSOQnxdEMk1d84ZnTruGSidUGXihYuHU7v/Ue5rZscvbtP+iC5IMAwGWBNCq7NQANqauCAEB+9pEUe9/3yhwDXYxPKUFCaZx+49Zo+8zPWtwao+aK5oTWOe1FU2qlNy3yzilAPACIG6UO4NBA/fd7UuzjP6xwr+WZrZ5iRAoRD/iN1oK5G4ViYznWfMpAOLJ/txWdyLMQQKh77/2I9TRWueelPTgAq64K1FlP49e+et1GwNZIFy5bjpXMsaOH7APvu8UGyZXwGmVscD1eACB+wTFWWU6Db52n2XPwRZqnsewh5IDEx4diF7WUudjmQEeFrgv88GeNrqeRriagABCphnxmA5QfYi1i/s8ilLwXFYDUmrLukd1QGo2tXp5HVSnZW0dO2Pq1m1DDpVkReRItMNnb2JP7ANjERJe1pCxlZHVZgKo1e9UK24Pv/9ws7FcYU6koSTfflGZHXmyxlZfOtJJjIzYbReMYxIRmxkMwY3o2a4e6nePsu2Jl96HaeHU3NRBZJ/2AZwuXLkM9sRjFIPesogiFWoctXZjj1FhhrLltsMrVffPlkZzBRkp1Bks5zOQ+WMrhZA1kAUa22Z59B7CQjLJ773gPoeXkfpBdg8zUkH1ihwVYCft9YCLKdp1utDZqgtMt/VZYDUAzL8Lqe/zt5bJ73H3/+YXf4DqG7ept0RYwiB0lmR8h0XPt0Ily13QfgD0+zJiW+Wgvc2vzpRdbftkZQtKxCKIhryG0MMfXrr98K4HezEuII5OQDOrqWiCf8MwwIUsNCaDma7MiwK4GruHjVwBqK/vMN9oe3V9pz/PIKjo9dlyLFkVZ4pIcMh6ibVk8DPZ4lDF8/j3YScUlpkFcodFa32JbL7sChdp+C2Zvmo09Wyj1RzhWnCtXL8eWqYx1YMiSUVaOM/e19rjsBQGRjJ9mgE7NJ4Veq3EpuzSRQWLZL2fTgJcCTZaTRwGufCCoiKVfSW114y03k+G1g/dY5VSoLaxTJ6hl7vjoJmuthp2PKkw5G1KVSFflM0leBnvXBONjjDppBjavUne0oTaLZEzXsBcHU2sGS5kiq0XlQrBHjSqPBzHC2EQwezygH+uWwtGbUZAOYKU0ijXWMIMimr2smbp6kPHWTQE7goKipXfcPv35D7LXS0HXz/3MZt8DrGTqF55GkcF6pCyKhgayZgh2Xr12o2PBN3FPMKtijQoESKi1O+5dB5AWA4jH3GJtF4YqIEJ2mbqPVezH+p5UHMpFE5lCJIJAGt/aY30gnngRaj9OTaM5LMWzmtVBrBWyFtS/Va2k7JGOblQFzEHlgoSiehAxq4X7FA8QoHVO2ReyXJpDYLf26nyU0yJA6c9PP/Osve/OO60IkF62nMmoPUVRYJdDAVvDZ0c9BbFn6wWbUSBzrayt/dzjOCy0lGvUiOq9n1yHeCxFTxUWQ+wgu4XrDZPahDmozKcalLSR1OLXXHUZIewFtgrgTQQNgVBnis/yXr42G8stYH03TzuxNuvgXig/bpiaUBZhWrN1H/W7iEwKEvfkJcXZDz+cZh99oNIpCXsAoBZQ56tm72DdkgVpCeBCGnWQN+eFdEhPGrtVAHm6B7qn9dSbGYClPaxlDZylTkLAWQzRqxLVWWEJZwFeYw3KM50P9gPahQHeL1iy0NKy59g+9sIZMBVl3efFHjZBDZ0jlTXjNR1bTNmSDrC/TziSgy8ZJBnOZlIuAYdRfAQD5KsWPHg0D1Al1dZt3ODuWRCAaX19G5Zrr9gayFlS5iqbb/bsBEeSSE9hTyHvLou8wPLCk7Z26QIrPnHErWeYTPG5Quzpp3dgxdXjAI9tF291uX71AIlVgEursGcWiejZZ5932TEbNmxmXz/C91KwV2xzqi2S4K0RsGqE852IZj2M+5b2LjJAGKcAYwJWBXyXsU+FUlu2cfaRq4EAnbh4bFd5jlJaTwEgxT9db5nv2/179eWUclz2z8o1EwFryqKyFwusM4dq7Vv/8gPOGKwHqD9ALgFHsQJFkSiekKyBncKD+/+HCpCprJBpAORN65vz4C+mLbDOg4cwfQnTd+Dv9A5MAyDn94ObBkD0fN5UhvE2GR70KM5JMUSunCJhepwr/uh1/7sAkOHun07ueGW7JcCEXYLdkQrzJppb8vOVZYw8Tosp6Ic5gCdSBKfThCrnEPHwww87C6KryYhQYzQPdr8OAGIVRcPseRbvVQ0WNQ7DaUDqzwFYmKRnL3DsMtldyde2DO9shdnpZojRmo4VhOTdm7G0UYNyB8GpF16wlSb9cae6+Ng9NzrfX7Hvn33maQ5XvlgoJVk2Umo13I7TzNe1ZxMAKZaoGrryei6EGT4yI9AOFFRSc4ZwSCmyjTSZxfBR48mLU/sADZUELCZKKX5LOIiOcbAUA8yPA5oAkDGYjAJAbv5xs1O3iIUl+nINh4jMzExn/6FrU+NFuSdSFKiB9OgnUuwffs1nS4q32GAaWX54xnNAKOXztMNMX7xgoS2FxXkKtYOK7CNYRc1KTIXhWYln7yQsz1FYwgOWDhDUQtNA+QZiKh6E5bWS7AvZLengKJufSBq5+m81iRWKKz9lHeLlSy0LmTo12mm665CvZ6P8jGeffZZnmcGBKc0xn/1h6IXB9Nq/d7fdetMN9ssHf2FXEX6+b+8+W79uMw2pCg7/NYR2r+X5VZJP0ghrORgmYKLzzZ6JJ7KaTVkZKbZ21XLbuWM7TLsK5/n7z3fNs/ufbHIhrz4a+PJ35rCejKqiAZZVDA3MRO7dTOwM9DkKaTp50XzLBWDq5IA1b94iPvcRN55kPSZVhqT1+m81C8UiF6tRiiAxgNU81wFfY6oTK5AkbAiy8Qv2FyOXJoIapGM8f12Psj/Esm6CSafg5DCaajXYfcwGOHKHVP6+qZmMiviZHvY191CNODGeHbvz3KFWwIAP16FMmxSegxh9alQqn2WQg7YsgRQ8KZa0N40C+W2LdSgWZSQglAAChUO2E/Ap+5tArAl8aELrufXD3JXFhA7AKcxHHfh6aYZG0OzVYV/NgzIs1ZRDou/Lg3mAZoGs55pg7CsnJBqwQs0Nhb56wwaUFY+AC7GUlS3iTwPbfV5eK4N/p3s3CJCg19b1SjURxX3XVx/MSClApCjRa8r2wiVFcW8ExEwpQZwyQuCq7pUAkJuj/wQU8AAg0JTVJOd5KHy5MB+gR8dCNcY5UCYwZpV9o3t9/Ogxd/jXWrkVq4c9e3a7cPM6MVdplDRivyJAVgy8LJjgxYCb3lhTNNPg0PwVwKVmsBo4zlIMVZQYpHr2AowiAIQEoKm5oyVfbEl/hasz5/V5NIf0eT0Meti6zr5JII/HAswDgHjAkvPREkv3+7tP0hiVOoO5EC1FhRQz2I+sW7bEolDjSIHXyxo1CgC37+hJy2/strBZKTCrg516jjaOywIZpBGqDBABIMGsu338nSxKNNbFppY9iKzOhgUAsE6NswFqvMsmQi+huSoARAoF5W3IZELWe7KNm0tTpgoA6xQs76SkTJqKALSws71BEgWCBDE/BIAMQD2PZoxE8Owjmbs5rMl+jGllQWhtrSALyisQuxZYnvJX15onz+1gPPrVCJRdTRiv5yz4aLqdREXQyTiYyRqZCLCczc+fIdA5AsZ+V+8I9h6wVaMIfi+rtuQ5WRauFGjmqZqGRSX4sTOPmlHwpdIg6qEJJgBSaiSNJs1JWap9/xNz3rTiu/P75W49leWe9scA5urXb4uyTzxQ78b/H3poetb0t/zSUOSXs79yRYf+jSdcVWuYFCCf+o+a3xcm2sec8kOZR6zBvrLPoom8eH4OnvAxgLn1Vpx/zBLwYN+8djWqTeya2Ou1LvaxX2nffeiXj8LgTrLFTjGaZJU0mw8d3Gcf/9D7AT/IyUC9M8J6qfszayleR3yd2UdDlwbWWUC3zs4mu+66Sy06jft8cDcAUzLXSi4L62cz61cyza1iAPEcZTEwh5XlIsZ+whKPZch4TaDL6PBF+SEFSyONyzSuoxcyRB42Zt2dfXbZZVfTHGPdgCXcAAO8HeB3HNqw1EezaEDS6gWIoGHP2r0f9WoA64PG1/y582zpxVF29IVWmNGBtmAT4HWrrPQm+TwAB7CqoxjrgVqvAFYGaIBKAdKLiu9Q3inrBgBp5jpWrF2PesqLsPcLCds9w+fA6hCSRC6WTZNac5lTp2nw+vCMirGLyYE93YgSKgDlijJoerAekn/9McargtQ/etd7zZu8gdHmOhvB+skbMoMf4J3XBA35iWg7WonlGw23Sv7NqbMA9gybyLRU6+Z5fu6m9XbmwC6Y0WaXXEB+EkoDcBia6RF2ogglIT1EP/Zx2R6drSB3hKb8+q3LbRgFWQF5HZPezH8yfnPnp9mlF6yxjppS6wQYCeR+jo36WM9IuB3ZV2Y3XLAEMKzcmuWdzx6SRN9vyZx46x7Fguh4jf0U5ybEDjY33pg/8Za8OBOgjfyYVWn46DOXABKKK+qsg3vY0kP+E8refljdZyB6pOdkEXBN8xm70BAs21YCnEm5qfUhDcKMSCDerP1ao7TvioxQiI1VpljpjsgAeEAjXMBwKvauUk52QsqQwrKoVBac7EE0RQVWKsPgIDlkidSg3qopaFzmLPOMvcmhFGvFgkw2kiKWdAOgzAyJNi8AAhYw7k0lNqEB1D9k1ciCiDndi9pjBuvkmIAPgWWoHEbIxwEzYPwynke9WWtZU2GMD7PPdrMvj2jvYa9RncjlkZ0TxDwbsJSMEIvFri59/lzbfNnltv/IfsatD/WQr8ubUcaQwqeLsUvS/i82fFb2QmzqTqNeXWG+qFNkQVVdV0l9EWYrN3FveuIBD7FbZW1Xs3+GVH80yaX2OEw9GgOhQuQT1d6yxdU6p0XHn/pZrzUygT0Z662yQfwEeigbiGcvy0Ttx2qi6/W6WEuGpG7mecQyB/VnZZBFMydFeJGCwY9axJfrHmd/rqTmiYAEchqSjN4zhjohUyAljXflNSxcvIjvs0cwD2RHJqAgiga3UBdZfUqx2M88EpjYgtKjiznahLVTOfk2g4CUftTOfVwXk5kcK0ABVByNrCvLUI4MQBi6/rprbSfZIbp+L64pOhYCD6qPk5AGWtqwCmXMhGBpK9KLfJBHBICRETTOa40Bgk3oAbObPvrPq9zY+fqTnWTTzHcEqjnY2j5HjX7D9Te6Rv7x4ycdKSOJMSf1tScLCpUuihXlcjxG6P11112P9W0p+0cI6ug8t9aPcZbJzF1lL+3c7dRrc1CSaA1tZi9Mh9SzGPWjF89Iap9ByF7NAAtxgHfjrM9R1EsiFiiTSqpggc1+fM4OHAJ6USTpvrdQX6p+FNAwrM/Ig43k7HEhNnHHCESXJdgTT79CnRoDGJ7qMkIEGArkWbZ0MXt3iB0GVA/A0mphVprNig61VYux60LpIeLQ6qUAmRAYzqIm1N50/fXXMuYOOnWwAKBFnKGKqPEGQEelqss7doqaFBUzJL5Q1CrzsEQLItvsmRefd8HnoYDyGXNyUMC3kAVUCXBI9gpkBF8AO1lSqpYR2DGk8c090JiSumnKArX85xst++4Dnrnucm08/tYiC6lmFQlNdabGq65vnIW2YH+VfecbD7AGkTHiBaEIW8JxvOwEgLgvZ5EhBcg0APLna5nz2/5rGgB5ywp0+i+n78D0HXiLOzANgJzfw2MaAHHVzps+pLe+PzpReb6mAJA3BqD/TRQgfShACsnYkM3IApquDZx802FqKjQ5haBQNQtPkyOgQ2IMVlcHT5yyKwjrFgP9EMyhFBrN8Rx4ZEtRic1ALNZFAkYef/xx5MhXYquTYA899JBrJOYiNR6H9SKf1QYYb5LC93A4V6NBLFOpONQ0fPa557HU+Ib9/MGHYT8N2q23vds1vQ/Amr39ps2en+Ow+OtHHyHQuNhugv09S4cuis1vfP0+iunlvPdVzn5KTD99ljZsC5rxGd91tMQiE1JodtbRkElw4YqSlouJ28BhIB3GbjWMy+M02/xoskgm7SuGM4e1ff8619b+4ymue4Y7XMn+QoBHB4dWBTVH0wRWMS62rljMrRxSnv5slmXc9mtbid3Wu2++xhqLj9vm1UutgsPJ7p078SIOsFWoGJbiNb79hZcIJVxJyPirzoZAobnKSWlDIRDAgTKQQ2M1bK5wQA4pLpo5cChfoplGuw5VymIRq6ocsCEBBYVjE9OAkapAh3MpZpppdk9yXwR+uMHKDd+9ezeBh1gjZGY4Kf8sGo/KxDi4b7fd8d53E17+mF2waZNT9axauY77aqhMjjlLkyLY9x00d8IkleezqCEt2xbO/JaSOIvm4zAg1kuwu2ST0A8AMte+/RsCuPn5JNQFTRxEhjjor4VBdwwQTc3GVbApe7mvr+5+DcuzbtieqCAYR9kEBccRDv/cM88525cRGqsCPdRgiOD5qVGo/26mYZvI59ezUGM1DABE3xODWwBIDhYlsqRQuPEgTLYReRuLXskHi6S51cihWRZIUVLeAPTEEhau5mUfzMcOvNXTUK1I5aN7J4ufQQEeNP2cNRvjUg1Gb5pess3KJhyzjrkSzUGwneek6xykWaDxJJsFsdB0qKoAmJJXsIIUU7hXs2m4iuU2CntWTPhZNG56sV4Y6kdxBOhUzzUKAInFBk7h5b58FlnSiemoLAwvnrfUDa2wJpWtkM7B2NlhwSCUr/1+VFiyK+rESz6QsaUwdYEbsrKaCvkWyzyd91Bjeoxn0EZzULk6TYx7jSdnVcH9U8NbIJVCnNUYchZRsgjgnjgu+TkwwC183DMdED9/U9QfACCuGf/bZp4BGTQAH15SBCiQU9kG/Fn+31J3yHZLoNY8LOcK8vPd31+87SIHeqnBrqBLKZ50GFWwdij3O4jmewCHch16x2mc6X5rndIzFDClBk0vTQQ1QWTVoWvW+iAAUU0cAWidAGVSA+mAP5XDJLafFB6Cr6esrzwqF89S/npWyNR+MWmfvvVvrwbRvZ76+v4TgESyreK6ZREUD+Cgpq2s68IBFs/AZs5kPKoJXML923W6DNscFFSMEzVdGTbY8Ac4T36tUfpdYfFqiPkzFpTXoSZ6As0T5RXJJk7PUfdQ91Zj3qNeECOW581DV+ZHEJZP0TTTZZEn4EFryq8e+S2vPZNf4c5XX7Y0yuTRn2XhNckY1b9Xs1HZPlkZ5CrwWQROCpyX73cGDT4B8GIXC4hbDAO1rAzbHprV8+fl8G/JcEAJEsX6XQbIWEETXqN4JWt0IsDn8UP7bC1WXJXVTbZ7/zEaoqgP4majrIq3SV4vkLV2lMZidW2181g/U4i1DU17NfkExssiS0C1xucP/iHLPno/9juMrWjWPQHbGqdauLRfahQ5W0nmn8aXH5+ph73gRx9J+/3z+8gPqn9vfaV55cn2eJMvB4AIrPM0avSfejYOo3Og3oR97940pwTRe2tuaE11DFaek3JXRsh4SoDFHM1ziWWMFKIelWoojb00E8WQVCKCYU4XFLpsohLsmsScF1CbQ6CwbLFaaLTfcNXFFuLvZQYY4cUAACAASURBVCGxqBTOfVUfGwOMbeeiaKJBOujB0mT7i0/bpz55L7ZBBCaTFyUlZyDAkgaQApfTUtMhRpSQYTCXNaDXXnppu91y6812CvaxAK3wuagVKr2drV4Wz7cP258JiA69AB95h084K5IFC5YSxo5KgzX5uAJ7WecTyF6Sr386WSc+AmT5XLJ9eu7wMYuFJCHfwH7Wgzs/f6EdfhZAn2Zx7tZIguAJh6bR3kMgbwB1QBzjiIXFBgCHR1gr21BqNJDr1U1T+8iJQguKwB4obQ6qhQi7HAXkyfw8rIgayDyLtxzyd4YAY4IZEx2oUve/tstieb1VNKdPny5m3Y2kFoh1hATZHZ5BddQPW/zDd77XJtmnemsrbBgAJJBnFq7n4h1qDYNh1j4eYKfZm2o7sGNkKCDsMK/oGVh1xdh1S2ZaW9lp5odUHFi6MTY1FGtasNwi9LyLn4/FsTANO0eFNfey9wVRK6RlA/IN99IoZq4nsLfza1FmkpUc3W+TfQSMkznR2gZw4TvL9u2ptYtXpzilUyfztq2xxhLYy+ew53WP+NnLp+vs+4doPvKYFyYpqDvUMnIzscYZtJvXZtKDniB/oMvOAIA0dKJ4DIy0DuyGSmvJxGKvi0WxkZyKRVkAykyaqDk5acyRIVeLJPEe2k/UFG+AoCJLoRyArNd273FjSMQRzbV61Dv9NLbnoCCSvWUvik5la5VWYeHE2BR4qwZ0BA165X6IeDKTvThtEUqIAilBIdPAThebW3lGqlHaAUMT45KspULKxVC3/khh58PPDqF4GCAfTAqlMfaiXvb0buq7XvJpuHRHCpeCZKgfEgQgUR91dI8AE9YtTXn96kbYWFxrNjuV4ov7evkV2ywjE/8wGtavHj1lMeTosQpRs3jZIhrLswj91n1RLS/LHoVyL1y4zA4czqNeiXPWcbIQC0Kt04ml2vJNUTbWAgjCOiurW6liVWNXACIpb022rCJERKGsETghgEQKralAwiBAQoxRIRH4M58BQBT8zs8Mcl+lFBmmVtceq9pWdWwrtajuaybkBYWiVwByxCgXjLo6l9rTh7p8kD1ItrdNsjSjVmmEnFGC3avqH1lFKY/iCQK3txKC7YMtWlV5sS1dvtTdsCbsmbRR698oT8wLtbfAi6DQKAtkTX/qN0+wFgw7Nfb8RUutiMyWPnzk6lsbLBNQooMx0cUzmy3AlfOHrnXnrt3Oii2UrLHDKKXzC8+SN0g+0Kxk6rJ27pPygVAek1s1yl4wwev96h/JhDn39cUHCdxmD9P5YTV1sD5XCUqWEyi/brv1duqfbgCQE25fkPJbahCph2VDLKKOLDx7sJLTmN67b78jpEk5ovqlkTNQ7oYLbD9Kcy/uu2pdWeJOcm+TqWmXkrkk+6vyylKeGwQlBl0K4EQA+0MUe7oIEiNS5bD3l3GPpTbqZG1P4n3lGKBnJ3VNnxYMxvtqFO6HUKNHsrdlYtFVg/pj+45DzjLy2uuuY/41cG2FgG5z7DRZM1moS2YyX2MjglFqRWO7xRgk7KYbkOT0qWP2gXe/2/yZt+UQxxJQYEldKoLMbD67cpqaAWMKi0ttQe4Ke/qFl9mPA1HtlaHwj3RjJZNzYzbjfgfrqPakAYgQyuBLSk4HLMlnzchwqsx+vt/NHNR+ncx5RoCawDO5HgQAWJY8sMY9rYy79jkliAB/Z+mgHDPmhWpLnQdks6nzQC3jTABIgFeYFaEA+e43f0KdQQ00jnvCGOD4qJezwFJNIJtQjwJEuWyeXdqTATKtAPFMkWkA5M0LvOm/mb4D03fg7/kOTAMg5/fTmwZA9Hz+cgBkyhrek0MqFYjntfTf57jCngHw36UAKT3zVerfUQ6ULa7xKCBDzCyFEo7BzpI0Hp4XB+4z+FUvsmJY9/JE1c8dxG5gPXkdq1EhyKP9CEw4ya1V9KkQ/OA9H3LF/vd/8ANbh+S5ggyO+jak0wAggxzcQmGCReLJLBuTJJrl6SgQfvbzX2CxdMI2XbjNsglmfP6lnbZ85VoYkyeQS+daW9Np7KaWUijj9bt3D97uNEFo0CknIJxDwdfvu8+pMa695jp3qFIA+Usvv+wY8RU0V14+UEDQ3ywOIDDsOHSLWa8mnMCDThr5M7huyd0VjifWEAgIB2l8xylCd3018/ez84rv1LqgZDXI9VnbkUqLeSq7IIVqKzdDAc7PfW6urfjIC2RPrLREivt5WHnEh+IJy2HiZz/5iV0JMy+F5pCsMXpocCfSXDnEAWWYe19eVUcGSSBMKuMQONcOHz0BexlWvkAa1BKhMN4GYG/jBkHAaAf+zRlOqt1FMzhA8nWK8GCawWLUCQQJonHkzyFPoYkCEMTsbwH0UXGuJqLsxGQJFQyjOgHbJTX8cC2A4cbrcVgXY3IQOwBlUMi+rEG+ujxrMefSuecKz9Yh6KKLtrr8kKbGOn7VAwQ1ubyUf7oz3f7nb6tpjNEgpZGdS0MsgKZSHdL9AO6zfNVV84/oYA9TXOBHOZ9ziIkSzbUs5vn3I0E/iJWamoECCYJpJo7wszo0yttdapB6Dhyy8/JiEoXxuZXLouZrCAfvEBqciRz8pfyQrZevGoJ6P/7bpVbw7DX3xEYUy7gPWw6xI3VIDkQV04J39orVK9z47wAQEJgkICYQMEANHY19WUhVYKekPyuUXgegdBjK4xw2BZiNumYDrQieZSAMPb2+QItxFgE9C6kQdKgWGDXE8xiHES/VyQgqrF4otwpMV/NeIIsAC/0bZQdIlaFnIEBPFnP+ND50UBYIMArbUH7T+QVFjJNMZ98hq4cQxnAw0n+FfepapCTSa0jN0AZgo/sYzlhV07qNZy7wQACB1CBhfF8gXCIe4Hq/Rj6DskgcAKLQ5CkbLFlE8a+mQpo1Xz57owcAmWrGf+tX9a5xLVsyAT5qXu989RX72Ic/bC8zfxMTE51t0VEAWB3cpSqIpeEgTDmDw3sE6pqzqLpk27WW8Faxof15PYEYwTT2TwGWjDKngmBhStUmsEqAhxrPAkj1zLQOzMQ+S9Ydzr9cygjucRj3TyxLNc001mX7p8+g5o9+RgdXKRn0mlN2WJ5g9HN5IE4Rcm7j4Bl/+rY4t45MWX/9tbb8NwIdb3yPnz3d4hrl+kzKtwmneeVyH/gcGayDAkKaaRQvQHH2swd+ZDddd40DSHxgnP/w0d/ZCONIeRViSPqjBJE6TnZqATSu1P6W17cUUgLG3Djh/sl+T4C5npvGt+6X9gbd8xk0igWwaQN0gd9i63OfxDaVokD7xPKlufbEE8+iNuthvJLJQNNVuRiy1JJiRONAIIl+D+S5q8kZy3xQIyISVYiaVdrLgoKxUIQl6iXbE+xGtly4xVnW6LrSaepGYwUSifojlvdtAgQTw7QXteIVl11qPTS7ZtLsD6Ihfba8Dparrx0+gWXRCE1LPk8Ye4wf6x6zm0YUQDUNogEaaMAHjC+pHCdhvbJPYB8l9eADn8yx938j36nwpEZ5HoBZobR6JppjPow9NQP17xxYp32TpowUEGq8CKD43oeS/mD4fPSHNW8+nIR3u2Lj9bmo5+6sHOU/w/e/hwrkI98vc+uwGrR6H33fZY0wL2WVJm94gZMxNHEbYbHPSU1CBRIJiL8IRnCzFaDca6ZxtwBloxqrJWdLHTA6j//ei098SuJsu/oKj4JssBXbTQHG3L/6OmzrsPJRyOzLKD8b8WpPS463937sHhtHeSdWcj1WR2kQNGSBpwDmUGxVlLelvbgdYFTg6Lp1a8ldOeNyXQQqeMV32TCYjlRO3tDoBwAhBvtHLP9UMYCK9soIu/CSy2F2T9jxgnxAvH5bStZHwck8W4yaIIp1fwzwnNFqj+7Ya37hUagIs2zz9Sk2XBtv+awtFYTy3vyh1dZaCYDMeByh4R/C/Yti/2Gg2whr5yTPUFk0arrVNXWSJdJJLlmzLV29njD0EJsH4/vUaanaEtmr1TCvx6aGfDIYxIM0NTtQIcTAxA+j2dpE7gVTxuUNtMFc1tp06uQJ7n+LfeSu98DUb7f+hhobQwUSCKDozzWMAnxUD4Ra67BC08m74iGTwWxlbWaHq1BbpHvZu9elWpT1OBulEPIXutsYvzTlmnq87Xg5dR1LF8RlGOQo9CC/iEih/UKWU80oLGehcg0KZO0fG7CVCzKtms+TEOxvnXVVKFprrWGYvbRlxBIAtC4khLplCFXFqaO2IQ2CBNY2rBr26plae6qYMQ+WnhkXCSAZailzZ9nCjChbn0z2RIgPz7Db8gpKrYZ6MnXeUjtWVG492Nr0saaHRUewJyWw7wVQI0TTGE9g71ODkr2Vea1GfSvNYNV7IVqb2L92A4BIPbhkCco39hWReZQtJ2JIOnv4EM9fJJqSilrWPEBO7ncKf6c5qLm8epvADkCIWoV097l1SLZby2gqy77SibO4vmCyOl7BoicLklDK4oU2wPuMAJiFSznG796qD9jDegHMelqwsqLeGaHmmhDSzHozNMi4GOR5jPlZG3txH6Qe5SZT1vDZeTayi5rwRs09l6Z8hJ3OP2TLN6y3l4+TWcQcT0qKhkQSASg0h/UuBZCni/HT6vLVwhjXERFSjg45u82nn3vGLrvyUtb5QcBZcjK2xNhgfYhbn7QmSi0uQoIsKGezP2ezX8h2SoHOsqgSQUBEEkeE4PKVYxFCc1v1kr6kItGyI7WN5rNqrXCAQKmJ+xmzshGVOlxqAW0OUtKOUYuqfsqlFlQvVHuIskDOssYswvJV6s1XCSxvoTaTzZL2YR9qml2vvWa33HwDSsEe8iu6GVPR7CdPWCY5eEtWr7U9L+9AJQuIx2ePBfwYIe07IirOfvLzhwCBAKsgqszDpg6Yxk4VFXBeme2UcWcKT7vP003tftcHPoAa6CjZMFXUU9obQ6iPuXSRqPj3Iyh+/cgT/PHHAVvf8PWZn0rJHOZAsVbWT2X7pTImn3ziSbJbVrGWjNph8vaSk1Id0UW1iogyyjuTradUqSJkCZQ7ARChfVfnHt2DUmqbdM4FmqPKOIwHbO0AcIrm7BDCv1OGYjcgnDdr+qo1K7lZk9w/6i3Ah0isIcEzyQELtFnsURPnMg4LIZksWrDAWQ+uBIw9Jstd1qQT2GxNUvt1MDZEWFqYm2t7Dx6kju+xrRdvsx27DtiBPLJaAAEvvewSl3NSAdjSwb56HFvEoAAfe9ct17NOU4tyHUWoLWdzDulsbbItG9fb5pXLGeSEkkO0CQOQqYIIFE7tKsX/xLjGB+s/hLn8Ykga7PNdKEGaIfhMQtA4yzkthFr2yuuucnXL9+7/PgQF8gJ7BthPsPUkf6b4rJBg7bmQDhgzygWSwlfEBLkcVPzcA3xk3nPQ/T51eJdttABOkfhEBlTtLoWqSDljrEfKH9T+PT7gbRUnW+y7//YT9tIwzg7sde4X5ALAGtWjPuSwvTkA4t713K+/VtX413zd6QyQ6QyQv+b4mn7t6Tvw930HpgGQ8/v5TQMgUzXIn39Ob6cA0UHIk53rscCaImx67LA8rhTu678LANm788OTsthpQO48lyBhseW1Sav524Y3agqFdGVVLQ1EWIEUaMs3rLPHnnwCr/SF1kghuhLmviTaPTTgVfD9gMJyy5YtrmGylWBvMYIEEqgRW0MIZlVzt5WUYtFDEzyUA3ZYsB82FvG2aeM617zILzhte/cfsmOnCmkILLXUzPkE6RF4jdezlBl+AcOWhd1VOky9Z59+ygVS18AMuxUv5k4K/t2we9S8ViNz7rz5AB+xXHuBawIP4TP+5EsH8PfGTgS/ezXP1Ejr6KTRy4FILCl5lCnPoBK2c1hEtPOSlSRaoXnKWNABQWScQ/cttff9cgS7gFNO5SJGvuwSWvAbV4iuNxLmXf+82K6876QL3xzkUJyTONPWZydZEkHmUhz8+Ic/sq995asE9XXybwjD5GDiR7EuNcCp00UU6jSe+O8w2E1r1m+w+3/4Y4CBUexEltOAQ6EDu22Aw6C8hc/KYorDnxrPXLIDEdRM08GmFQ9wNcrjYPUphFMZICroxeo9QTB9DgdXHYJSkxNhqDa6w/5FWzbig59qZ06fcrYRAzzbIOT2dTwLMaeiua+P/Po3lsYBUgeeDRs3u0PWDlQtN954o2ueCfzQQBeL+JM3RtuPn+vmcBnumlCHsNNKxcYgMykNJUiCVdKUzF20mCZWuz2//UXAtgU0hlbZL1D59MI6m0sQsST+sgJR6LhskPxhGeoQFU3uiJoMtTT1s2gk1gHSBcHUkt2OGOD6peZYJgBbL89a6hbZk6URmB4p5QgH2XYaDmrydjMGxCgboAGusGOx2Ie4Z2dg0WVmZ2KpUM1BEcCPQ10zrxHBPQ+n+S6rM9lEKWxeTZSzWHfNnT/feRvXcD3KNNH97uRZy1pLyqRSmJM6rKbAYu6k6aGwd1lpVPIsZ8IiUyNXAI58xNVUGWc89ACA+CKXD+E9W7hmPUdZRMieKQCAR7+rcRDFeM7InOOUDAqG199VVtKAaoBxzSEvimDS7S+/YhuwmlOzS2PND4AslGvr5lmLGd7AmNahTvdYXvc6EAqcVOiprKwiaPDKpkbe/u28bx/2LgpAl/pDDW79LjDEo4jwWENpgRN4pZyAL90eb998tNk1qdUJEQgXz9yrgz0vhuay3CWOaRhJQ0ANbTVSWjt7nPWZFF/DPPMMmjhZsHTFSq0HLNNYk996E83TKZsIqVXU1CpnXvUSJCsLMKlZBALOhSm5Z+9ed490AFUDRlYO8jGXN3w4DSUFzWuhlqWTVGJqyui+61CrNUNNGNkdTTWr1ezR/ZkCQJwl1jnUXGzLKQT907eJkftfA4T8ObDjwRfaLAMW/DxCq2uqK1FyPUWYcziA0Rz3TJSVpGaTPrsLveezCEBUBpDs4XKZcy9gM7gIcDmO8RiFz/ceMhMaYOEP04DR2i5FkNQgaqApz2kIkM6LBpjYkhofYgTHshaLLf3UU0+6zU+qJTGIlbeiZ+MJ8KZ751gAk8xvH8dkDwFQXIQNkMJNV69cYY8DgLR2YhmCZ3YwQEMcVlW6Xqk3ZG3iNlTAfNnoqTkl+yjlAQkA0dzU8/DHhqOHpkgH610LzeIlWJgosLyTOSaVivaD9dg5NTP2i8Sop5EhteIGgnTJZbU5+JPLe762AUY4c7ERVnsjNkbdrIllNdWEu2YAnAMW8nr6fCko+Rrqm12DY5jGuK8fmUlYsMSiovj3Dybb7f+SZx+4+24sJA85qxIBj5q7yuPRmi07OjFQBeZrX1bTUQ1AzSOBcG/M/tB/f/eexD+pTH4PipwDQDQ2XY3Ba4i9KuzLA4pM2P0AIB++v8wVIFpfPeCI7N48FoMCpqTO8WJdn6Dx543aZf2aFYDmhBWT1SKw/Effv9+xgrdeeIHL9pI9jSxxrr8KP6NzXzVVsTaTZv4MLGB6eBajzKECVCOr12xwQOW/fu0+B7L82zfvs4H2ZgixQ4wLX9ux4zWY0ajqUDJGklE2gqeM1kWByVJkah9fsHCelZ4t8qgZAbvVWIyY77ElGjjJc+H5TTKGCvKLec9S1r4Z9okv/pNronZw/YOo7tatXWnPPP4bbFcWApij7oEZ3UND7dFX9gIABtjHv3KF9Vag2oEF//iTj8MUTrar3rvI2qtoSNKN9mIcitkvKz9JKCZZO7lYwtUBC+saAQuxCX3pNSyk2Ddokq5BYXmWIODseVg3TaDMQMERQ53gpVwK6h1/apA+Pk9IbCTSKWw723tQFHZBZuhlLmDxyGvvZx1rZn3/+D23m89Qr40Rgg4iYj4oWUbY/zrJ8mgYR8VU3OL4xIlJqOKaYWuzfz74ajcB8Vjv3JlpOTMD7dARgCDKHcQL5BaE2BDs5R1HG6wPfDs5i/WQZmsKisMhfqgFQGk5e3Uwe2kIr1VQcBJmeKN98kN3A/w0WDANzbriAmfVtfdsvVVhr7UwI5KaYa3VdNRgqdRoGQoex8qqe9jHdhU2WxHLQde4D2SRCPIFIiw6IcAu27zY5s1hr8uDAIGV1NnaFntl/3G75rY7AEAqrLCixiZYT2aiRoqNI6CZ+xgPCJCTJWATlSOMexEm1GyvY35L6bhg4WK3Vh/Hoke5RcpWW8q+I3KDGr0i5mgf7UB1oIyoZkCaWagFtN5rTKcuOhfq14XFJECI9rAe1BwJCXFkUTxpN73ndhtiLVCGhZjzPTy3TgArESaUP6HrYdLYYHMDBAtuLs1gNnyUFq3Wxzrb14G9EU3dAXJjuOWsIb7WMuBl1UPe1kzzlggdQDajoc3fSasWgfUnaw3CDcYPVkX92NkC6j7wVKHFpEjxNpe1J9wuuGAj9UYTAEAa5CbVxzDSAdMaGj1ZB7L+icbmrqik0NZuWA0B6YBtuz4bWzWIJcx9qUaSAcC019VyDtD+rL20R4oMLlR1jtb2WdRS+hnlo8gCVGoSgc/agJShJgKO6h5ZYIUBqvtxX/Tv+8W4Zy1Uw1+EA9URIpQMANhIYaL36gMUVMZCG2qZPQR8r1y5imeT6ELQpe7J5DzjAykhjZrwO//+7/bBD95tcTHhbl2PBazWuqSsjIu2buPP1QA5paialzIvUnk/P/aycfvVb37nQq9HWWMCIXysuJD7xn4kgF+gejvg0UlAB5053n/HXZCUjtlZ7JSG+XkRqGTHNMwaJTDkP7HC1df7vn6W/8cqjrNPSLAvn4FzUBg5Q5CVRKJqpa47sPeAtbd02ZVXXMtaVs41lziLtqjYKEDGREfqUiu8ArveLOx+Z7OHq6bcf/CwUwIvJ7MxDztgAVKpkEmU0zdDZwxnVxpDbZ8ByODniD/5ANb1kJXWcwZraK4HzIpH2T+LQPLTFkkdnc7rzWb/j6NmFBFOlrmXXHSR23vTGAO7d70GULuaNbmez856Sh2Vi2JyCJBQ7yk1t1Trv/7d01bd0MOeRp4ThIZM9spI9oBO1qiDZH80YpWXjGWbgJcZ2HDJZjGUulUA3y033mAzmT9I6awPa1ipobs4n65YuoK6r5HPCViZkWO79h22kBgAYuRQPViQtUhd3cD+y9g6w7Vdfd3VEMfCnKNAHVayjZxJV6xcw57cT71Xz36R5K5fY3CMcS7gvvQny9xzS37ffsge2ndl1UldK5Wx1LMM5wBZEMtqlTNCrEg11MXVnEekUlGdKbJJU1W7NZb02Pe+9VNngWWTzIVJiGpKRaIuEZHJowCRBZYUIJ5mAEaU/P8b7S3fnIH5J5v/efWNaQBkGgA5rwbk9MVM34Hz6g5MAyDn1eP4k4uZBkB0S/5yBcgUAPJGBchU7+FvAoDsePEuyMmKTMYLl0P0CqyazmJbEU8GQ0/vAIchCnI8cWXZ0y17pboapOsK0oatRn02GwBiLeFzIzC2ZF/zPNkfamJvQP6cg2pBTPdWDiiSw5+Afe4VGG0vwrZasWwxVgbkgnBQW0dORBeN6UQOrgpYfoxGXQg2K8Mw2SoIzrz48msIEuS9sQ6o72nCGx4bFIpNNbjaaGINUFxKARJF02jnqztc8zWExtxCGuqJHAyOw0xSc/a6m2+3T37hq9hK4b1Kgy+eAjsZNu7x43mO5a4DmgrVDhhlUlwUlZTj+5rAIWaEhlmPU76ImeZNI2aC4vTwfUts7f8ocV7uanapkYZJukVQwI/RRDl43yr70YmZhLS/xmf1tvWL51pakJcFchDX9f76V484H/FcLLuGJbkWo49ftRTmRTRjZienijRIg2bC1m/YaF/68lftkiuuBvDoo5lbhWcvjCiaVIfJR2mkiR3JfWnnoBPM5/AC+MiAZXi2FA9i7pFYYynci0EO0yrWXXguh1w1251tF/V1Do2WIVi2HXgCz6eQz8SCo4EsDwWYqwkkptMobGflfigfoYfmRx7S/Fgao/MIN5eqQM1iScAVZn+Sg5VOv1++I9m+9iAqiLQkDhQcBnnurTCEkxlb7fjvZssCRDY6NFSVn3Hg0CGCYXNpesTbrgP7GHd9+Fmnu0bcAJ9d+R2ynhLTSqCbDo5SDsh6zDVRObhILSBJuuxsZEUmFrqsbKJpaNfRqAzkHkhBEENzIIznOsT9lxWQDrQCQEpLy9wY0uFDoJRj+9PAPFl4ivDFba5hLGaXmvHzkPdLeRALyNGJ2kWMOHkx6+Bdzz2RF7Ast8TeVrNc4e6aDzqcK3dCVlZioqoB7Wxn+BUK81usdDHJdH1qrDRhoVFVi2cyDQpavTSdO5xneRLKLTVOZRnTSfNEaqRMQK0IgAM1gPW7lAoVHPLxBQAQw59eAZY01Thx0ewg/4NxpIN6kNRd3OdeABdZYAXSmBLAowO/gIH5PGc1GBRyqoPiEp5TLZ9BwKGacFKyBDDWpARRa0j2F5qPYrRP2YPJF1ng1BdvT7BvPYqKSCoBnqHAHj0TgUnFePkP0wRZRNbNKM+2niZ0BODEjMBQ7m+e8+/W+Izg30XR4Bxi7imjQPepGaaoLLPmA0DtfHUX8yADdme6s8Bq5tCcTl5DM2xqsSgFTHXBBJZdmBpaLtzSZRj0O4awArvVVPXBP1uZKmpG6+91APZY7A25zz0VRq3P6fGAVrAp4alKK+bzuHwG12j2IN1vLHQ+daunMfyXKEKmgI//9Zs2p55QBoDCSucw1xpg56dg4ROOlckEjeYFrGnPPf4szepg1zQ5yrqRwz3q4rMvIaNBtg/PPv+cA2sSmO9RzA0BBwIblbUjv/UwFDSyZHiKwPkKlFvXXHudGwcv73iV+5xJo4gGOeCRMgLUvJdSLItG1CkaZjUooaJokuu+CBTRPRhU7g4NA/mVC7jS85NljGzpFB4cC5s7BWA2HPbwwUPHCFeFUdlLeLiAPxRcAugUUOy5p2ocCGTjPvB9XbeAWOV8uHkFMNNNfghPzwGDM5RDxPsFc3/0Ggqf1R7UzdgRkNrNPDqWd4Rw2XJAkXW2fhmh2gAAIABJREFUHLuschq50YzRodEZVtuIrWLHgJ08U2bhrIHt3McJGhg+jBllfTgLNNQMMwiK1e+y+RqnTRmCokDrzMNfWGIf/m6xXUAWVRSgyfYXX3BNE62hYiMHMk+GtK+wbqiBpUwsMatdCXIOTPTkeHjGo2vK/BkLrPvvxQbnDV/3/tijEpkiWThnrHNFzf0fSrGP/rDy9fDzc6+rsauf8edzSSmkPUPzLYh7KwVnGs8okfW6hKZZMaxoAeabN210qp5Vi/V8jKDqRECeo+5eX3XJxTRve1Fu4ZHOmtkKePHII4/Ypz/zWTdnDh84YGfyT9nd73s3RAmkAOyZNTSVdryy2667/gZAywO2ZNkK9mbWHOoLuqpObZTNWqxxlHfsMOzpJZA3ythrqUNQwHkxB8IW0UQ79/XbL/+WcUWoMxYkacyHYR5YDNZXYygFIiFoHNizy668ZCtSvR7yHAaspLLGStoG7Jp719izvzhD8PFKapsWmpHbmUc5dtm75ll/k+YHoD9j0ReChdQfzkNK5AlZ3zBGTuWfgR29BmY0Dcujp60ZW7MuwIHlAOsJSTN5/t7kYVUwy1Cc0Uy//PLLbUx5FahaRob7HGifREZYPfkECtD1BtDWfdWetn/vCbvl+s2WzLyZQAUy1FRnnezhwXy23mEa3BMz7fDJJktBgBMdybrM3naGMPTfHCZPB0eiT14eZSvJ4qiqVlORRj3fC4libPMRTlY0WWxmjJXXtLF3o6JjfLc0DEBuweoLNnUC+5g3a+jjTz/L3DNbgC3WLVdcbFEgh118nh72ot9iEdTeb/bpj32Y/aTBHnnySdu2kWdGLRHig2q0c9iIr7DH8qosnuZ8EHZo3l4j1BcJdumGRRYzRC0KcaaqkGyRgQl79eBJS0ifa4vWbLSXXtvvchpmYKkahtJgNoSThIRIwNtwy1yQbcf27bEFEHe0z2rfleJR+4Ia7SI4SM0gdcMCajPVClU0yLUnZUAEEQHhLDVBB41SEWRkOZSQA7nhFPgRe7AUcUXkICTTnD6Npeyq9WvsFeZzIgDKXAC5XtYUgeZNAAyqndT0j0EdEcxaMQxA4o89F1R3wA8s4NjLJthrO1E79XfKopPaYwjAgF+y+uqc8LcaAJBqnhtxCdiiYceTEsbKgkWedxQq605AEX+LiwrAYhViAI36Eu5rJ+B0MgDu3LlzaD6nuVo1MzPVZZsp50r1vmr9DkgGaprPZd4cQ52TMy/TEheO295ny8iAWwdhBzUd41hEjnIyV2Ko99znYR0fo4ZwqjG+lK0hWyrVDQ5spSYNYq2VMlPzXUQcnQ0iAM5FJvAokf0BnCDVsPfKulJZXNpTtVdrzxYoM0xzWgBIFEBUI2uCau+j5OZdeeVV1OaEjgO+PPXMM+zzmc5KS814Kaa1hg3y35s3b6Lpf8pliEkluA2iVj4gxv69++2jH/2Yyy7yZr/vptYsgIikOkA5iH4QH1Zu3YoF3Cyn+jxO7at1uZU9TuQQkYDOQmrplFUp9zMSwo7slAa5vl9+fp6979u8BvuzFMgK7g7jnJAwK9btB/GQWKRSruP8E4/NazF7ytDAOPvQPJ6Tjx0izHtOdpYtW7OUPbCT6yrkPFTpagsRV1YD0BejxGmlJhTpSwqMl1/d6WovkWyGpJhlzx1kbxXQH0j9FsEePcLeIvLPadZtX4Dbm267CQX6Acgj9bYRIsAM1uoU1nW0Om7fPMnapTzGuwmZD+P57HjpJfboaK55pqv7Xe4I9ykeAHyCNbkaoFGZijG89wn+bVOLcneq7d2338YIQREFCCQQ7hRquwJsrqIAfWU9uBrl1DjXunrFMleva894F+BFazVOBNS7Ih+1kocySFZLF3aGkREzISW0kQOEsogapaCsChAE9TTKmz7Wvj7ArDIUgSn821DqWQHosgqTna8v58EorARbABxnUCOonnH3lbFU+h9LLe3OI27s+LOuDKHsi+AMofGq+l+qb51HZVOpOtbViiKdMW71pVwq/ZwIgEQXkWNVaT/9wa8gHrCXs86NYfkXGRHHfwMUMacErngxRgSCyF3Vs9fr/6Yy5f5gK/+//o931sB5+7d74+u/bm8x1TDxVBrv7Otva4H1zhqU/xWf/53dvel/PX0Hpu/A3+4OvPX6+M6v620ziCC5vNUa/M7Wt3d+/ef7K7yz/ZN90GV8/aUAwt/+7ng4GX/p9b+eAeLp16DKP+dGMaUI+X2O6ZsoQN7oK/97goi7KE9d4fn3arR5nC305Wzqz/39H1+/16vb75qU9ZXCY0/Cgps3bx75HU+iaiCIGmZ+J4chLxo4rkCEneYThE2NC7TEGoEG83yKcgXVhmFTIn/3HpjgylCQl74aqdEcAqqqahyjVcGCx06XIzUuo8kMo5gmQw6+rwkzaShR9CrkuBjGt/ysZZfV3T9qWfNzHWBR39ROMe9nO5FFK8BQ4bY6bKrJXY5VgQpN2QtlcHDz2IfAtMTCxxPuDGDB91YT4L3vyCkXxCrFyyUXb3XNihHAilKyRJYvX+aK3hOoOjZuusC2Y8MhOfypgjMuwH0m96Sa4EM/GlSSSI/y+Q597XX/3j8ennf/otnmwz7shYkZziGnr6HKbtuyxmbB9uoBZDly+DDgTb9duOUCx4ALIbivlntVxGErisNEKwc5NcASU1I5fGOVQHMxGfuibqxcfDn0VNDQzcJWZAfsNy8+bxOHnz4Oh1EU5FPhz4moN9Q8ViNcLNsU2G0KrhQgUImKRE3lmmqP77CCh1dx4MCNgV8y/ZpwVhchCurkz2Lti3UqtrcsSxRQqWDb35L38p73vt+2v/S/2XsP+L6v+tz/aEvWHh6yvCTv7Ti2Y8cZjuPsBQ1hXAoFQlhpC6G0/146bse9twVaKC2rrLI3WWTv4cR7W56SLWtPS7KsbUn/9/vISgKUhJL7f/XSvwSKbEv6jfM933M+53k+z/M8hr1SWeya6uFaVEHSfPIPF4VP//g0h4oBrls6zw0BAwFSwiGP5Be6Tunuo+N3F9YBG+iC9UCsXcFqDl9FHNTufeiBkAtoatdbKwe1Qg7dPYBBHrgkHQTCBSztnBvkIK8dlsCptg52rRu+7BwRzI+dzpx4qglUNgh1Ip3iBh5P5hA8yOFFo34tAVRq+Do8jNstqhpAJYjA997yA4Bs82NHu+GG+jNLnM2dNyd2SGuBVk5HpQfkJdxLArXJzOtO5pyWUgIsBlYmq14xF4THn8xhVSsggXiBWr3HswA77Rj1zwIJqXy/HwBjiM7EFkB8QWpVHVPpzkvheSu4BwbpOJboMPdlKUCPhzhtZAQk+hn/Du7lEYDYbkLXJT0k7s5iI2NuQx/AxVlAuEkoK1TyJHKI0/ZK0NaxHOBxVQtkO0ch6HwebeVKGIdyQogncMCza84uRNUB3oN2c3oAHwsHj1YY0e5GW53h8KdvLw7/xNwYXabIoGBOGijqdfM9S7x0MsaSdM7fDQDFzR09sWNxduks1pBJdA3i6c9alEVXei5kiGoFH/vRRx6J97LdogIk2nddSIdoHbZfbYAVkkK+DoEbbbLyUStIKKnssZszZr5ACHg9VDL4WGZW6GEoGONj+nU0IB1wQC9oySRsP1Q3jNoWjf7MmAf66Gr88gHulcWGf/6j/4AiZIz4+OS3sA6jE9NgUueK2TvpgPAJdFD6dT4kkQm6EkU9KMymYf/XiCLBebcYgriC9WYma6YgxVHWg2ZAf8H7XNZ0PeCdN76/bAiITAizuVj05RAYre3JXojlW26+JYIxTxMAa2fpKKA4HNZgK3IEwNC1fJj1xswZ72H93wWlVBHNKi2N8+NhFF9msEhWlM6aGcNlJT26VZ1xXa/atBGLmqfD+ks2hHt/9jj3fW9UEakM8rq40bmB9gOYqAyRAPFeV7XA5Rj96qc0P+q/bAAhFUDmbHSiNPFx/L4kuHlUEif+/nTWlArCicshb64lyLWAMajGQz7auuDBbwh0c0cfHe2EAgMmtQHoJdEckKxCIgaXC16osJAQI/yce4lVFIWDJHRK+PIfzA1/+vVaiIPJkM8G0jaE5557Lm7WjqWe9MmsO4mAcXqWa7szmlnzMoH2SgJkTK3xq8qk6L/JNz//C7ZZd36xOt6DflcC5PchQMyLklwazQhhPrEnWEbETBDu4Ti+/p3/SFAUA+C5jjawr56AdC9izbvjraMdz9/+yamoLD0DEHQSe5j169aGS2iaGGKtPo3iMJf16nnW/O3bt7F3pITrGOtprP2ZrGsZfLYCRHcDuqbx3Fte3BUu37AxPPXMc8ynWagnUDUAhJk/47ybSzbQJLIXDqBcXAWI1oISQWLQoN1sahdtvPp5HWcAsiddPmpFN/Zx4MHToR0boixImUIIhCmoLVLJw2rDIi2b30tbQ2gyH/f9G0A39Y1r1HTm9Pad27H/qw/v/9Nrwrn2YvYhgDcIvCTWpTSVTZAfA4ZZA3CpUmtt7QzPvlgBSE7gMVYoNeRZdLAOT4DIXbJiEeAcXd1zsBWkKSSRWmuYPeny664P9Yf2A/S+ENe+bZu3hvf84UdDM1ZYJyursB9aEF7YvJnvl4dbrr84TFcpovLDbmm6u1MhgM6grqjszsTesy3M5dvLSRg/RS5B00hm+McHO1BihnDjnBDeeEkZYc794cmn68KK1dPIDgCQT8OWiAl9ZgjbTOZiGsvYtImA/gcAy0tTQzdAYgEq3Yc2H0WlksT7WI6YgWYVbKiuumRNWDyrBHXvnvDDR54K7/3QHQCw2eHue36EKrg23Hz1irCKdeOn37s7zF+6OtTyYIc6UTrmY1V5GosriIzhocbwnrdeHwJWaEPaL7EP7jtyIvzwvq2hdGFpuPKGN0YFxC6UyjVYh2WSF/PHn7wuXq/KrQZEoyKk1rMRpIPf17pRm8Oy2XOjetGGhO6Yu+N9XxJrBoFh71MVkBL2NvYs2fCyiqnzJHZO7Hd57ImSdvUolCsgBCRMyuawDrJ27toFWU8ThgqQGaxtkpq97J1ZWPdUAWCXsn92A5ZmQoD0Q1alYpGXggppAFVNFzVvL+NwbiCRtUoCCws9cjpq8bqq7UvA4meAQOgQ3nbbNPa/FDrcT4bhTIlYrEghemeWZIRrrkStyjzcWdUYth88CblTxnsdYN4Wh4sIh1+6ZAGNFQ1x77rv3p9h2UVOH9d2P+qX933w/eGFraiKuIduvWN1GDkNgM467d5vPWUNKRBt/oeKWRsIXJ+sHySFrKNU2ajS2IvSWIsqaxTrpg4+XWNs8PD71kuTY66DpO9A3H8nosapQ1Wj8kYrohKuSwVWaq5H7q1TOJ+UziInh335CQj4G2+6JZ6PuqnlKvmdvazbqhOn8zOrWW++/o1vhJtu4WdYvyrYmyRhFnJ+8ay1F7XENVdfHa9lLaoQCS4zhlT6aJGpiv0oe+RFm64JmdQDvnez18zjsG7TRlSiehLvwbOCqmjrdf/8uTtnhjs+ewKgn9ychlM8n7lYCTRoLIzrnXPNuXIPjV/T2V/zyQUaOpeIvRZrxJpLabJpZLy6UDjQKFM4gYYgVLDMtRJsuGzukqiZhkLX9c9GlNEgdtZN9viVkD82IFRA4tug1QLpeM4AdoiZBShKSiGRXMdUlDSzVkyaOilmgUgUnMLCrYBrU8S+OJW1/dFHHieX7wXG8I1hHeN59NChaLm3AXsq75PHURSrftCOy/PJUcbN+sLGGm2nMsjueuTRp8kPmkOtf2msVbSlW7J4Pus6xChWV3OoVyqOH6FB7oJYPw+zbrXQVOP9c/TgnrDpkpXhAubsow8/ypkzlyaZc6juT1MvzKH5qyccPHYiTCfYXHVULWeV09QfPdrHsY+2Utt4zlF11YadXR/kuQclGxSyUZpJgEp8xWYC5u6xL14QFtxJExcfQ5DZvtZE6jebmTw3OW+HqTUlPbQAG2b8PTe08zwnqFmtn1VAWQi4dpTvORrS+nLCRz/0cdYY7JSHM3h/nCuCn9aM1iqKncYIkFGg4WUC5BUWEb9qk3+Nf399AM5rP+k4AfJqYzROgLz2DBr/ifER+K87AuMEyG/3tX19++c4AfIK9MvKJtbir7TE+nUJkFdeh9E//4YEyFOP3D5i+HUxh43H6Oa55JJLwne+812AqqxoD9BGaLIgjrYmPQJMdOjgeM7htoUu4xnR9iKFE4TgkCCyReFBiBS9eO2Ks+tasHfBwsUcP5PC89uUW+tlDZCNnP22t9xKZ+fhqDCwS9ODiwV9C8+biud8Vu7E0EghWzp7fgxj30tXnJ2/dh3NpUtXH3fBNwtM/VeLISkE1ToByWvx2+7gq4dNCZhe5BQFUwBsCdHLAdy78IJl0Y6pob4mHAbYNnRQYPvZ554PV2y8KtxNJ2M6r6EV24MJvJciDlyPPvUMOQLkCnAA4o1FhYbkSqIh47EbmUM0nsk7//6i8DePJYSiHOTNuMJn4W/beuJIuAxCZDa+tgkU3vvoQjOgV5l0GTZIKg0Ex3ft3hu7tarsmAYMns1B5XNf+ALd1rfSRWkuAeF5dFepBOmluG/F0uVwBR2WArQ83mS62s1yaKCz9iIOKnv27I6WUIKG5ZA5V2B7ZLeeh1gD3Dso2B3HKVjTFEMITOH1NdZV04zYjL87QbKQCF3YtqTz+uwSlBQwINAA9skohex+ywUU1A6onYOf4z+Fwv8ZQsy/8PF14S++UgGxxvUncLOpjkMVxFcOth2SIBMAVZ96/ClIkbSwaeOVsav8aX5vLT7ukwAGf4Ld2kpImRy6rurojssHSIt5BJyefD+qf5Se+3eBb9+DqhAl6Is5QOmpbDD7GGjYD2hw5MgRxj0xkh+Gok5iDg9zAE3RigewoAsQfBRUHYYcIoflPLgtKFlJh7bKDSX8dk4eZi41YzF28xvfEDq4JxqwAdBSSyJET+w0ftbXKLjpASmD6+A1dowmcc8JsjuOHnW8Hr6nDsbTPBMDviUe6AmLnWYCoTgq4PN8IAI5uYCMpbw3AeqtWOjYYao90yTAvmLAW0PXtVNIBkRUfeHhrrd3MBIgBqKbdWPX/wBWX0kcEAWqCyHPtHPz56cwNoLrqqx8nXb093Jo1HdasmAOCiMBh/0ETNsVK7Djz7QCbkjWqGrx3pcME+CQ/HFcJSq1U/vYWyeGz/yIYHXei0SHmSx2+gmsCph6gPRa2q05BEggOat9XSWh1aqVCglhPll5lNwaFEIoHSaiWDDHRuDKTkrjI4sK8aiHZKwCwCjivWVwH2vVMDF27aVEsKMQImcSgKtZAi2MmYSX19zX7cKq3Zg+046zIehev07miEoeP7yWdrdG4vW8gsc/CxQJ1IwCyHbFeoCNR9qfU4CMnnDPf/ADd51XhPgvv6gKGSM+njlQCAmhugurHO5lib52QGJDwyUt01jXMmAyp5DNMIEgH3M96gAjlhIC3gbo2QZoM501pwkgoIt1YztASg1KqQkc7NMZ+ySIiug9wX0ywIHfLJRC/n02hHYJVhiqx5568km6aTeExx55DBL6ROxs9n0uXES2D2O44eKrw2e/9nnmA/Y/rFdnAYXzudfs7BWUEphRLfPXf/O32BrOB4tAEcLPmIexF9C5mNwbgZXFhBNXYl+xceOmcN/PHotZHo6pSqJ05q3kpOSCCihJ9LgiqwSJHZSuzm6ygPYMczJkRBH3sfPb9aoS26F8yJ4sCKKYGUPHt9aI7cyD2VjmNUEgdgNcr4U8y6TzfB9e5UWMwYTsorBzL/c+IcwDdOj2sQ+0c49MYPwTzcrgGgj+RQIE8iMqQHjc4QQIIQCwb901P9z1VfKQuK9nsPcVAn5nA8wIYvdARCZCDGvBksK8y8jMiV3ZAoPOs18kQOL8Ov/5auXlKAHC5881YY6EL3zg53NEfvEx/vhr9aOPL9En8RHVJzGrPVrVmdmiQidfBSX7xAfeQHYWH49vA7gFhDcLywD1XoiAa6++JuxA4ZfLPb8Gj/hefn6Ee/5b3/gaa2ctGV5/yz3KXEZpmg/gyUUKXPDQxvxKZDx37S7HWnAJ690uSH/WE+wATxB+nc/ejONJWA+JvpO5MwxxsPHKywGUJO8mhIcg0jdduSHmlmhL2M0+VoG1zGksiaZA4hcCXE7b8LI65PgLXVjQkGOCEjJr0ej9efxB1K8QiAf5vXmqnbgeguM7ALmBHqMF1lBHMe9ZsqMzpAD2ZlmYURcNENDbzZrZxTrXBTj34GNkv5BPcdVNbw6PPv0CPAiBxK4LWGyWzZ5OZ/6M8NwzT0Qbuirm/tVXXknuQhv70bGYYfDkozvCpetWQApfDTB4JHbjb9++HdD0aLj04gvCNPbwVED1oS6APhpXkrCR7CA74kQP6pitdeGSWSFcuBCVWAfWLAm54S9/UMX9FsLVOKi95QpCwwnafuiRo2HKdNR67ECZvM9WCL4+Qg262eMTWPqmT8J+qIm6YVphqKMGOZeVFx7f3RQSIVemLyiD6IRwJxj9+isvCddddhHZXc8SIn4i/MHH/zJsffJFHquL6/hQuPX6jWEi1/In3703rKJJpRty8RTrfEbh1NDc0EkNUszeejD8zjXrQz/3o7lhgxAB3/3RPaGDJpmyBcvozkcJSXNIGuvO3CtHr9fJ7XZTnwuzVo1O+Nq9/VGNafe2ILEWgNYph1lHzUxQQSShaoONVnr9rP9zL0IC84qP/nozLAbYv7JiZlsq92kGe95J1MmSIAdQLV13/fXUh6M5eVpv9pjBwtqyh+adNah8tHeairp3B3N4JgRaHvtzKkH15yBAUjqaQxINHQPkf3RjgdTbhYUS1+1s90hoZ0xqIDf6UEEergMERzBixMzt774m7EapZj04kg4oDFFagALm+WdrqeXvCrupbV9AfY1ghrpgWqwPenshWQji/r13vC0qD47TYKOyr7a2MVyJJdQDDz5E/scNNOE0hQuvnxh66nJ5fxAfPEesu+Ierj3f6FqcQm3hh/uf46jlpN/v5p73+wchI1ahLtdGto79t48xsMbxHppKnSEIPxNgnIEKjRCequBUNrh3WK97lli3bl3YAQno72sDWMS+LRDt+m8doiLsCEqeBdSaDz36CGqFA1H90cK+OBWy4DjK5RVkVjxHOPjvvOGN4Z8/+0/hzg9+kIaYqnAPTTyf/dRnIH72RhVDEa/f/dvaUaJMsupxGo0yJxaHy6+6JmbC1WJlp+Cug1qgkD3RhpB8Prdu3xHXapUQXyTn6U9phJIQ97yTh+g2nX3ZphUV2hJP1s8qSTZj/TuM6n0OAP7wcAr7OTVXWg57la5oXajGaGqBeaxtqIl1dhmNC5t5L6pup5tHQ21yzgYT9mbrFH9Ga7P5KD+1NVVxUltdEcPNz9IMkcnaWYLC3XHcjv1iO80AHZAkl2N/W0P9P5WayIy8hShyRhgLMz7KIdmuu/7GmA13390/pR7PJJ/jUmrzUzEHciF7tWHsB7kOL27dES18p3Nv7YIAm0nI+NYtO8hwvDDauroeN/JePBcsmFcWG9Hy2D9t5NBea+yQqx3zi+RNniIv5K4/eC/rXwevZV8kQM6iBu1E6TF//pIYWP/4M5uxy10Z+tnnT0GMt7B3DLBeGILufTdA9mOsyanhYksE36O0jHPIes5Mv1NfvzjO5fl37oxnCskq1aWuCTns0SpArdWd60tRKKdR10qSSX6oYLcpppGzlw0/+dREEoPaaTVWkfPXRiPeissg+X+H+wNVbSIqbQjfRAjdbM6pnilGCRCtRMcJkF+uZ8YVIK9W441/b3wExkfg/94RGCdA/u+9Nr/OKxsnQByl31wBIgYx+vGyAkSc9T+iAPll8sPH+w0JkN0v3jWi7cdETr/HATIlALZs3RYPutNnlAJwTyPEuZ4g04qQAiiWS2ehUulDyPzfdtuthGQS2sdhj7aiGI6qFVEGwOVhVBR2dO3HMzaHwL1mAIBL6dxso4Nb/2W7aYY4oHvAb21piNYjBslFaTmFdjIH4oKJU1BfHI5kzFVXXxe+//0fhrPpeVEy76HJgOlGOtDuphC38/q2N78F8LYxqiYOQJYYEt4MwKeSQnuWneRHTJw2M0rWi5HSL1k4D1BLOy9sg3gfdh97cNMaZs68heHRx5/G5qmfzI3VHCboxOeA+Bidp+l0+0qCJHNAGxRIhoSQANFq5WzXabpWCRX9uzXh89tzQnH+BLoYG0Mqnq7Ly1AxlJMJgk/2TLxzayCH8jnAtdLtZ8ecxXgOQEg99gwnANrNUJgDMHiWQ+Y21CJXX3NdfC+1HL6mzeS9894SsbPZvocQVrryh+hkUp2Sg/dwMQc+O5Ecp+cJi5fkKoEY+QK5I+9/3wdih1sah4yDdPp5oBQs18rJwG3tWDpQrZyj62p6CfJ3DgD++1TIpUYOFUrq9Vg+ROf/JVid6fM/n4OPwLIS/AZ8nQWV7dz7/H9fF/7lvtHDWlXlsTAbiw8PgrrVCES28N61KbqF7j3HRFLIz0WLFwHATwkvvLCZ51gfO+QE4LRfyIqZDENRyt/GocMOLPNjJHEMt5SIOg6osWzZspc6wZ0nviaB2e3bdkSLizKut/NAn/ZzHIwE8LR4EYQVUPYwY6e8hE8LHaNz6bJtB+gxCLy0FPslAPd6AJkKACpDHU9xcJfoMDhVEmSiKhE6fqvJntBrX8s2rYS0enDMouqDDkhtmDxECcpKeOi9r1JFiwhP9s53FU9d/E4Kh8G9dLl68FdZYVekRMhObLcKeWxB+nzmsISQnvj6Zyu/lyD0sD5r1pxIChrm3QmYIlmBi3EMsx7hHspgfDwoagl1DlBZAkQbrGhXBFBu4G4x2S3K+iXp7KQVAPD3Bvl5yQBf5wCHQEEM7wtJAH3WBbu1X/N3tav7w1vzwt9/G/CS96JNmYou81oaAabssLTrVnsBFV7Cr1qXFOHR7OHZoOpkuvHSUwmoQldTAAAgAElEQVRnRukgAaIVVhrPcYBQ4kKUHwJc3YDl5tVIdtg1mcFaJfFkcK0Lr2SH79Vr4bKuRZlhuB5u7SzVrsnDscSuyiYBaMfB/AtJIQ+7ep0LZLgGp3C49rnkNASCvNZ+Y8wWJMadRBus89vAK8mP8/82tsA75h9522hOyNjH137aGN+j9n61vJ9tdM2XTC2JqhWto7Qhwn8vrFq+JDTWVGEN1hFVICOsz6laUlTWALDM5xr1kqlUH6ayjmyDcN1F9pL5BNp85ELIDfFCcQaChCZwFeBencsk5tlE7bC4Rl6/A6zx2hzt2rGLwOmqGGhrIGs6c3Q9JGs3Xe0/ufd+rKIaI/A2mg+TENYTyqsKZx7d+ipDDGotxZPcefv4E4+HN7/ltvCpT32CgNVVzH2stLRZAoCVGGgFsB6AXHM8BSsd6wzmmcBFO1kSEoVRARI7KUc7KsdIELfIJACmHO25eK+qW7Tp0zLJe0i7M+/RLpUn/NmA8A7WM9dFQb+pzJvNzz0V86VyC1hXt+yh2/x0yCYst5PX1sPjCd4n8Xp9nyo2RghkElhMkABh0eslHPqHf7IgvPdzx/Htz4YcHw4bLyW0+3B5JOW7AMJa6bDvN9CZLt1hgJxkSGKtVKLV4nm7r1fOiV+H/Iglx68gQGL5wHz9AlZZd37h1Pk1U/XHaEbIP9xOF+t/4OMLdxPgDOieixpn5rRiVI2VkB9nw3p84lXs/fC73412bFdi61jDvV3ONRggePyt730XNyAd5uzFx1HRzceycYA9jlUktFTV8piEhlfWsS+U0BzAvU1ncWb+xHCM7xVgC9jLHJhMBkAFCr+Nm64gj+rx8L73vwfSORVlzTMQnPUEpK+NHf5awFRDCO5AeahqKVslJGv5IAMxiT1z9U0vk0IjdUWhChC2kHokAdDtELWQ9+A0Hkdg+3s/+B6e+xeGCzcVYoGFGgAFSAKEA26XcR+gIMEHtA11CMQwa03MYmqhaaGyPlx02TXhKHZTp6kzMlEiJRMgvv6ytazP7WHv7m0oZGdHda6qmzJUFD092BkdPhhasI7cu7My3Pn+d3MvpLLmlVP71MX9aP7cMhQ0ZEh5DwAqDmM1NoKN5RlUA0fbUdE8cyq8f9PEUIg11dnh1LCl9kz46o5O6rXEcMvshLBx0Uxsl5JQbFSGHfuGw+pLsLdBhbF5y0HuL+Ygr7UAUjWFPdh8MFwxQxvztQpip7KrP9RyL/SjgiqcUghZ1heWzJkebrry4hjq7l6Umz8J27KesPbi1eG+n34hXLp6cejBi3/621HE/MLH7scg/ofprM9FsZODyo4aZ/8L2wB7ySnB9ohdBeB8HvsiICOv46oPLg6n95lLlAYxtR3gewpKgiLGpiYsuXyUmOuthsSArHANd00vB6zVhlJ7w6XrqWVf8VGzF1/+aK2ILSX3diJ1nAR+Jp39bVjmZBOQPcg8fBHw2trNPWWOuWiQGNns2yXmqtFA0EA23I9+8kOsf94am2eSsOapxJJSAuAC1sFsVBmJ7U3YX2GBRY3DL5ABciZ0dwxC1tBwxGcb9lcnISA6eZ8476H4gLC6bjJzfWO4H8snCWFz6yQMVBtM0V4pb0KYgcXQLiwlk1hHEgnhdn+/iXDz/ft3xZ9zT/7Z/Q+wDkJycDHXot6zSWnDO2wcYfrWFGJFpWVYGsQhyg/WzzHiQ5WH+5xNDNbursnulb3s3dYiNjKYM+carW2mYLBWP2Y+mZ8zwt6ylEBt80Cs49yDBfRtWLJpwaYM8/dUac6grqqEJFK94b4rkO0eLdFcBAGRizIjUzUK19HmIcn7NHPr2OslQBppFuiFVC6dPYdazf1qiIDwsmj9e/DA/vCmW28lR66auqkJVQFqBAgK9xUBe5swtrDPDQJUJzL3JPStdfpRGFgPmTd4mvrEPJC91B+zSmeFr/7ZBeHOT5ezbhTGeu0MuT5ZKRBy1CqneH0pkAOzsH+trWvkvdayPyRiY3UiNnslJkLqq/ZBrZnBHFMBqPK4f7iHhrDGWB9Zd6haGG1GmRvr7bWQRJJB2o6ZzWLdteaiteftxRKYr5CHrAk1EHYdzN+53DursNJ9FuL9KHVsK7XZwqVYwLF/zaOBR5X0/djUqQTR6rOTtWz1RReFPdiQTuJ7ZczvWkjNeSiebCayzjR0fT+NVs8+tzmqGM0w9Px34YWrIlFwy003haefegLy5unwkQ/fGVYsWxQqUQ1OpFnD/V5Fktf3URTl1pA33HhT+Nd//UokR37/zvdyDvxubHSzOa8ZojAVdVohuR8Gzh84fCwSof2MXU0j9siqJqlHVONYa2eixB+iUBnSApamK9sTfK6onuRnKr64BuKD84F1A/v1EPPUP9sgYSOY+ksD2K1XJEwkjrqYu9aMEllmdc1AsW8enOuLxJYK4DRr6B7UOafOhKyk/PDRu/6Mmj4P28IiCHMKJ6xpczmvqnT5eQXI+WaZlyywfq574T+wK4/+6OsDcF776cYVIK82RuMKkNeeQeM/MT4C/3VHYJwA+e2+tq9v/xxXgPwqAmTUDsvG1fP1za8Rgv7zRMioX+hLapBf1wLr8O4/HZlKp72Ar11Zg4BLWtqkUjRqObVw0TL+fpRckMro4bxwxVKAFLqwkSm/+x1vD6cb6+nmxKYDf20DUm2nGQJEtJvasMh777s/HhC0olL6nE4xr6zd0FnlzvolC87LCOnBLsgt8KyPbi8AmoSGQeweVA9zUE0rnBbl8x4A7L6xE+end98dO65+9x3v5HCZFzu9JEDoq4n2GNr8zOCAW2+4MWCo8vTD5fvD777tzRGMnwFI08Th3LBcOwQlYIomTcUCAvk/RfYSOorqGvBkpmu0VV9ZO745BHmglADRdmowdl5xwMDTdvNfLwpX/eWW8J63vykUgIJ0YSGQSfjtpRySWisPhFxAVO1Y7ByUAJgMoGYH9XTGy2rbsN5dSOsN6zPQcA+Hr1IOarM5uKm8OE43WjoKCgmPGrq5KwjvO8KBJgebMvxrOHDkc90WxUNMC4e546ghtM0QjFWVcTF+9nY+eoidSOf+i/itCyhqOWSnrrYmMU+AuTgBa4VsQMF0AB87y1TWqERw/B948EHGdVZYjrWB5Idd9AKadsPZiVYMUPV7V6aEv/mmmSF050NyLQTEqUEenoNCyEwKQWm9eA3UnMVjHUWdoSrFTAiDrk+jrlgEQNBCLokd2c0APALjElWqA6ZAsg3QNSW4bqilIIBg6SHk+XbGr1y5MnbKN3GgXXPROoDFwBg8F4GpRRBgdsx3AZwKwM3Ar1u7L7vPBMAlkFLp1DPYXJB27dr1zEmBVgIY8Wb3kGs3tQfmUv7sc9gJPQFAIYF7wUDzSl6H6gZJDDM9yniPKTy+hJMH10be10wO9oIG3rzdgOqCyyqDtOOys1LgQHs5D1h5jO127Br8ee2VnK92/+7n0D0N8K/HLvtIgKDY4vr6fcFex6CLa5fNY2txYf5HAs/h3B1gvtFvRsfuqDIlj+6+AciYmtqaaDPmtXa8/V4T95OZL84lgQevXwHj3MPjqDQx9Nh5EuexFkAR9LZrfVRRY8e+71GwQ0uw//He0vDFewiRBjCS0DR8Vqs2CUEJUW0bnA/aZdiROREgPQtgtZNr1oRV0gXLF4fMjBQO4/nRAksSSlBGgGovhGdR0WTGfSiSWL6uLK7P0uVLw5NPPRXnvASSQaKZrH++XgEcyQRb3O0SdC3yQ9JP8MbDs+Mw6gENQMXP+KHtlSSInZ0+j+/V3BSBNq+r33NtH1OAjJUBv2iD9YuH1LGsB6WBKXQEZiZh4cQcnTt/flxT77nn3qi8GBIk4j04DvkA6WtWrQxttadCE5YhCwDARiAwkyC5Hn3g0bAJMvkUChlVBt2gBmkAX9//8U+jdYqd9HmQTkOqj3SO4DEHXNN530WEBBRwabX2iTlCXJPL8YTvhfDauW17qMbmTWLv8iuuREk0JTyO378ZRQcOHcFi7RyWHXS2A5SkQ5Loz/69H/wwqtueJET1ZjpyJU61civlPt9Px3ABgLCAiKSG7J3zYCxfJQJqzPFhyGfvD2kGCSnJTwkQs6cFLkYtsBxVbZsAMgGwVN95TwhKHABol0zNpJXaNcr5JuGnEk4VlzZcy9lnfO4J3LdVKEb0M0+bkB+2YKd4HPB6YvF0VDT07zNmialYR0GASIYJrBjQbUaDBMi5SID0hh//PwvCOz8DoM54FtKVeyEA0H4ApWyeVwsRQ2/bWRP7z9FZDcEdCN3uZuFyDnbTKT6qJHqlx+XLoMirFWgWH2ZXvbJ/I/4m//DFD02P5MfY/BP0Hc0VGXsenhNCLuqc+Or3IumnKoQ/a8GWw315EpK7BPC9Xysp7stV1Au9KBY6sXNau3oVc6gAoPGN4Y033Bjeftubw6c/8QkCeWeFG2+5kQHrDYNnT4dzqEZ6qQ8KWMtJ0A0UHmEQFegputQPHiG/iXE4ixKtHUvNHPbpSgDE7MLJ0QLpHNegeAb2LShIlkACGrLb09sVO3/zUJ2aQaN6VCWhrdVbnt8c1+ZE1E5mnJUBMm7bvYvxHoiWOnXY4Bxh/l5/9bXMz+ZQxHoBpxXtjnzPZYsWhp9+/zvhTe9fBVmDfSD1hNkd6cxBtvz4HCy8MASnA7Kx0A9ZfPRIZThZ0waYyP5Mps1FG64OL+7ax/2ZQfYVmUeEd/f1YQmKcsVxu/ii1TQPAG5iJdWAB75kZmNtE80nKDGGkth75sTcgpMQ7Y0oHvNRxmmrlol6Kpm6LNlmE+byWQLX99V2h6N7qsKf3Lw4JKMCOIkn/5OV7eFR1AQzy0rCdVN7w+oS1v+eZGx/WsJjT58OSy/MCNNnTwmHjp9kniexR+aEXBRmQ1zX5YvmRRVhA9eivOF0OACGnz+3MAzxXibkoqgZIo9oelG47nKAxRtR9LzKx8jTzaG6HpIoCWUBa0TihIKw7KrRPImRSkLSu1EzJmcBkLeFbXSXm8uwatWaSHJnsQduuvPCMHysiPWmHIUFllsoH5IZA1UXZ7CV0o6qDGufBZcSgPIrPmoOJkXSf4C123o4g993/ZHwSjewDjXvkDlwrJ2t5HlM4P7sREWzmfyIycxF90attLQfuvbmm+Jj1EN+3H3v3dHy521vugUClbwH6sqj1KlmEcwFRF5DLkcC6o/E/k7mCvkB1M9nmjshT8jeakU5e5rmA2qPLuZ3ZQN7PG+hphFFR2kauQ1vhwyyW30IhQH5IKdO0MHfEX73PbeGFPaCVMLV8woBsJmL9U3cR4D8N954HT9XSc2JypO18HOf+wK1VElYsXxVWHbTpDg6z373JJZyqDIIGjnLfCzi3jlrDUHt6f5nA4a/a8C5e67rerT8pH7oRM1lU4p1yhFqD1U1HdjAzZm7IDZ5uObGvDYbUVBZdKowpgnEgkqVSCr1iXV4DqSGdryjZMNAOM6eZh1gt711zwWoyNyH90PgW9cYBi6BYgPQAWqvGTy2TTmTqSVtvNLO0k/V7jbIxNfOfm2el7kiMSyc97IPUnYZTQYnIBU2kRFSjs1jNYRCV3cfYzuqHCqaODmqyyfyVTss7z/rjBTmzFf+8sLwsX85xvdQe7Nv25yTA/g+bRJqdOqUChTbmszOmbuQs0Vz2L2vnHMKxWliamy0KuEsUEnmkFZWnYDqWqcpYTSE+6zZSXGvOhvrDFUe5p1pOeuHdbTEUDkNbSe17YKwmAx5b9ZI1YlDseknl3NYO9Z7COXYcyaH56nb+xmDI1hlrb54Xcw7m8geWEhtsRlbxjwJEMj3Ah5Hcj9H20MUuypMWyEsGqkVp1PfW7tKch4g7+Ng+ZHYGHOG+9NmupkQA88+92y48Ybrwwn2iW1bXwhvf9ubyDd5PlxOk5PnQOfY9773fer2VWHHzt1xXn/4I38Uazltut73gTvCTtZn54drXit2sIW8/gbq0kmcM09IhnM9+mFDbRSzuUcljvauKrFy3Q/4qg1woiSWeyL7dMXnR8nXhR/eEVXg1g/mkUnQJfF+pzGf5jKXTpPDV8Z51GttFooqD61hLTQk7UxKUX1jvVNHA04P64jZXd4r51BzpbKuDpwZCf/zb/6RNYZ6MQnS9BweAazNkZB5pQWWIACfL2VpML9H/ax/84/XB+C89vOOEyCvNkbjBMhrz6Dxnxgfgf+6IzBOgPx2X9vXt3+OEyDnwZiXsnB/0QLr1yVAflkFMoqB/IcJkC1Pvm9kGR0/Fnpa9Oh5u/mFLbFg7QV0ycrJ5+DfwvcTsX44GhYsXwYpQDAhh/CL6XrMoytskOI+nwyQzjbCDin0cgFxmgDDqk7VAEBMBCzGGx2w7kIk8BbzVXRo2t1v92QdhfM5HksrHz3gBYlz7JYCNG4CELNDzsL5OJ7zNkunZubT2V0fO76W0Dlmh5O+6c0ApxuwSJlIsPYRgJJ2PL4F3jo5sJhTYXdgFqfGFgC6WtQATXhPvwMCJJmDfDc2Eb5/u+wnAf5to+guLpkZnqPTEJkHnUOEV9Ph2N2PDJqgzm4A1RGA6TQOgsOGI9MJ1MfhMgVpe252enj847PD9X+9LfzeW95A5yVgPmmhU4tyQwrdrfPwFh8A7LXzSKKjj8I8DzKgioLaziFBazuLLLAH6D6yW70Za6WlHNb8EOyze38/762QrtcHHnsylJTODQcJbM8pmBQVAnrw6q9vF9vm55+NoKvqFv2pM+jU09pIoNrOdrv4VUdkcMi3y9lDqZ1x6fFa4HOB7HsGxX86wK72ZBJYZgeoulkAMVFDJ5vdeVPoPNd2y6LfrvlKgGhVN3fdVhw+e29btGeahGJCO475AN3HeSzfhwcFr51AsWC9nVn6zHfTrTWNQ6v+8CqMGiFYykpncmAQmCYYlOfwACgIJVgumO28EKg/hoWBAKeHb62itIHysCs5dJpruZ1OPju8BWMz6GRtPw36Q9d86azpgJUoKFAXCOwZpJ0NMHqQg6Tqg7VrL+F5E2MOyi5sxSYLMvH6BL1TAD0lYnLp6tYKTlXJNN7PKd6n4Ekhc9pxzWQc0lAA9fF4bXR61kHoqAqJALe5Bv4c9+EgB9gUDr8TuB8HIPDMK9BeSjWQ3Xq+3wKAPO8b0VZJGu8TH0cSSEDeeRS9uJnXWj2pOzjFfemh2k5J8wW0y9A2zYPiGTrZMlQ/QAKcYx5Iftit6VgITkhCGhppeKzgp4BEE2NrholBoYafG8zpgTCR5/eaSiqoivCgKCCczEFRpYvXxg7Qj79revjcTzqiwsc5OqreKIjzxfn1IgogyZZugBff65DjGu29mmLWwIXYQhBHTo5QEWObGrZjryOhqEWJapXpKL5OAiRoWWFY69z5AjojHK53RvWHXavadCwCQBAYymX8XZTt3pfAkGDV2kTA3a4+7aTt9nOhdU5opeLPey+NKUEcbwkDx8cx8Jr4b6OLs/DzmLXBy1D0vxc+5jUe80T0dSZgFVFIB2cRNoSCQtPwC3/k0ccjsTVEF3IW97AWDUuwBysAWM8DpOhqawpZKPYkBSSXHnzquVCKui2da7Ro8TI83ndirUEHKB3MTzzzfCjBpiITBVmiiiRRfOb2GGiusq0ALkJLv3TWoRzGYxKqqmLG1c5Zu3i179MjfC/Kv05UJmeYrx0opkBuoh3EnFIykbjuZyBbtOFy/iXxWH7Vh1/iTVDK+eE9LAGpT7yKpqgQZK+Iyh3Wuah6cXz5n/NR4iwJ9la7imjPJAV+HlDwq1ZyWemQWJBFWmalM16VAD4GxKrAUi3n800GoDzD3D/H47kfmcdjvo/rgR7iWlJ1kbZ6pLIaS7wmSElINo2uWIsGAZuT2AfEKZy34nwSICYseU99649mhrd+5ki0Dkkg2HsFAHI/CsQE1p9cxjOfveAgYFtTC7kE9Jtm4wefjrXQGfYxA35bWaui/VQkJ87nc7wkK3314vJlAuQVhIlzkf9/6c4Z4YOfrxp93Eiu2EA99vijj6tqLlU7EMY/5tpEZml0TqdH9QxEDe+FDog458ygmTtrGjlhWL3onQ6wBLoUvoMX/6F9B8Pt7/i9kM89uADbzVAP+YJ1JOxaGEQR2kGWSDd5PTkSR9i/pIENHgdQ66BbVnXZIGPT1M6eC0lQTzt8EvN+hKaEHtbOxResCA2sD16LZAipIuygFiyYG20Ue3kNWj5mAVIuY305DXmtz7zKGtVhLQCxz2zZEqbRrHHNdTcyn/fRLHEsrLlwTbz/UwGYu1FTZPNnSVubNgQky1YnhqoDANCo0FKTRqL6ggnwEvnRD9k7SO2TwNxuIDPmZA0BvsOoDyobw4IVFwWubjjJ/pVKA8WkqUWQ8EmQxNnc67k0L2CHhc3n8qWEhcuHoUKogERpbWgDiHRfYXZRX7l2H2HvM2ehhKBlidIkxiCD6zDMfdg3nByqzyaECgDEG2flhFm81oMEmh/uywg/qeHeYft/68KUsHEe2WoDaeEQmRFV9W2hoQXyclYIedRsuypbAVsvCH0tqOm4ziVaijF/jqISrmpnP2CTyaDxgZsGQmUGQdyEWkOoXPjWOeHMU03hWVRTuUUzCTDXsrI/bMSLK2mA+xuRTAp5KHv3Hgk7sPRadeUV4UT9afYslFmJA+ENfzAvzsHWnZD0qQDIqHBOoARwHXrDxzbE7w0cSI+1zB5sqPpZL4dY86685moaVVLJg9gfmxOsJdynzYibwNyzcWYCddyURXS3V2FHw15gXdrDuq9qKYcxlYRNpu5gB1NCxhNh6QgB18b+kkk9dBaCrpzXXEj91XYasg/ychGk6SzUO0nMsxqUOT/56U/IXCgNN127MUrTOvmdp1/cimqADnHm37upFcMZ6pC2WmzfmBsA6p2tZ6i9u/l9CKbTA4SY89SsU5NREJzra4csogmAQPk//ouPRHXCfDIiGisOhE9/ck/YOvI/XnUxOPBYU1Rhz583O66bDz30SHjzH10Tf2ekEaAXBcgTdOmvQzFV11gT5i+aQz1AEwGTRPtD9zLXYfc11wwJYoF393ZzLWyeaEbV6Vqu8lhbzSzGu2TqjLhf9THOs3m9kWjlOlnTWau5rmjdpDq1ntdgw4bWo30R7G5DxdQb9w9BZdXqs2hsch/fTs0ugW5t0se9bBOQyo8Smkt6eA0qckqoG6ytjnOOsVYy+N7HZolmv2dtYw/vZA/T1rWa15+PrasZYTbnaHmp8qeaM40WTzb3qETM40zRyDr1PESqtXQxe8hfva84/Mlnj1MzoVyEILAxyv33LE0bK8i7OEvdMIzaY3AoASUkNracLTrP9pPpR+YIzQiNKNRztOBirRxhfAogUczl0k7Nxg8bfKyP/JT0kNywbrRGc/7nQYhYG1dRgztWy7Aydj9taKhGbTEfhS3qE5SF+dkoxSHt8BIMX/u3b9HgdTZMpgZbid3jg4ab87jasWpBOYGxyWX9PHAEFRiEWgOWV+uwpi1DASbBXYp69xTNC9O41j3s97tZNxsgdopR7DrHFy3EKorXe/jo4bCa3+uB5P7LP/+78NWvfCIqeT2PaWl8ijzCxx5/gkzB91BTdoUvffnr4XLOdWvXrQ//++8/Se7TjLDxqqvD/Q88GBvsJDYKaOLayfMtu2AlYe6QbZxZk6g/JaytOdOxv7IWS+WsOozF4FnWbxtxKv5p1Uv3SNmHXoi5gJ4DrTEkKyew1qdw7fw6Y+a0MBviYwQV1vM0dtj4Yt6LyhwJu7I55KmwZ1TRWGKDlM1ENiyZgydBZQZdV/OZkDmIfXF3Qvjf//OfuAdshKPOSUE1CAEyAvlnneNc4SDNVxmPUauImNDlP0eD2N/84/UBOK/9vOMEyKuN0TgB8tozaPwnxkfgv+4IjBMgv93X9vXtn+MEyBgB8osWWGMKkJdmx69QgCgceOXHy9fj5YbQiEn8ugqQx+5+y8gVGy6Lh5AItgEk7abzJodOzR4CB6gfY2aAB8Y2Dx6QG5UUqQV0zpdyoJhMR00yB+4JgD711YRxUiwPCeJTmO4jq8COOAtRAddBDkcGzirz9bDUBXEiwP/0M0+Fq67aFK1HBJo8UWdQdPZ6UOIgaldZF4ciQcI+QDWLSTvI7Xw2aL2T16UtzWwsigwIF3g7eAQ5N4XoFIrkFCTSpwEqBwFf9xPCWgfosXTRAkCN5THHxBwBrXQ89BpoWMHPpBPYV1PfRJ7GLAgIOqUAzzu7OYTRkdrVR3GKOmYCkuURxkUChLNMtAjowDN52ydWhuv+4gW8ry8OWRzeC7IIbMcOYhgP7wUAtUlRsZAaAWqBvEbAWS28BI6VU3uw8cAo8ZHHQW4yIItf7ZgXFNTCqwVP+FqIqY4eQqexdZlYMoNOtzPwNZl4IC+KRMeRw4diiK8HePMVtJYyq0Lg/DlyTny+RmySPBwJUnv9JUEsse2AEgAwG2MiXeUCXHa5zaLQPwIZ5cTz0JoD4C/BIOGiUuA0xJXAmK/RbvD/9aHl4S++ehiyaindYjzvww+Fq6+4Itz3wANhDd3jtRxaa7D8miDQwHtUfZHF+xeYmkYH2kzAdXBXDo3t0U9+FgcRiTIVRhIGjpNWBQZreghXcSDRs379JXTfTYzKlD7Ge8WKFeHhR58E5Cqk+x3VEkCIGRIJHHhImeVQH1CcFAFmdEb1SR6HvWGAVIF5yQXVFbNmzuHvyRzMW6KqRksb598UiBCB0yHuAwmkLIDQPLrO8iBPtOwSeD3L/Ctk7qteSOGzn7mveqSJ9ylQ6ty3c24WB3YtGToJmtdDXLuJIf5+jsO2xGAb94EEj/ZUKj1UMAgaOG9H/c0BEAVeeV16V6toSMNqQTBfRZFgAPhvDMts574xUJ3ZHDNAJPHsNDRE1MP3WJ6FdhV6Ew/yi8l0vmrd4HxVPeThz25B1SASNDWMt0C2oIJ5EKOfSh9GAVuBeoF9lzEJV5/jj/7bpPCZ78xjZ04AACAASURBVDdHX+nmaJ+Gfz3X1i5Hx96O0V4OlJJsWjFpfZEEyHiGLvHSmSVYS0CqQWb1dndFy4IzEK7xstKqPcSNqfWXlgndzNclgIi79+4+rxZIiqCJFmSqq44eOx7zIARtJC4cR8fNbkpfs+9PEFn1kq9bAkQ7r0jMcl9GlYch6CoTmAcGwkuk+LvO1bhY6/0W/Q//ffJjjPDwdwQ0xnJTJPyG+iD8Qi++3QXcwxPDVIjdOtYoO2U90HfSfTqD+bB47pyQQmtnEfOb1NpI7jXROVvLvV7Jgb2eubVgwSIIygXh0JEKgA7sqQBBnoMEYWmLJGoma5sZR5Gg0GqK1z842IVKgTDTlOE4v72KPQBD87CDyDKThm7YCjrVt9MZOXv+orADn26VEa7BSZAVq7HAqAewqakmX4hrZG6QeUbdjG8H657Bqa7jjq97g+Sd7/+EqpBSyL1Izg6Mhr1L4vE6vbYye1EFIpYP4xD9uuM489rd0owyAchIouNzQsooceK18/5tBKTzh1R9lAHIabkm4dIIMSngleu+xXxwProWTCaXxMycQ0erICUGQ11TOyqZvDhmyayRvYCjEiCqJIe4n1SoJLN3YN4TvvbRGeH2f22gsQAFlJlZrGcXX0hDQfXJMN3HZX5mQrRpgWXXbAt2X0lpZGsUFXNvQiAwf05ha+b9NKrAGCXIfrkb4t8vMkcJEGmMsSJi7E8j4UvYX72SABlTfoySIaMkh9kfEiCxc5t5ble264z5POYVaVWWbodyJ9ZAdMuPkDHgXFUFksXemADgmspF0lf+GFkVF6xYSc5BC3MVABBbl4mkcDcc3hsyk7nOKEi6uTcTsMxsqyLUGvC+i7VqGAWAYzOclBaaUWP2QJC0QkaRFR1GuAe1HTzN/DiLBdW8RfPp+kYJsmwxe2132HQNndzHyG1hzZ1Ad++6lSuoX3JZX/sjiTGB9fqBJx5DSRLCZfj8t+Mvf+x4FdkDl4d9ew6SYwZ42IwVF0DwTJ5HIL0eBayk6tw1yeHgFqweqSegP7GHYgHi+ywQ4Rx7YR+f5yBAetgPOgE9+4bSQgUqkLo2Osqxg1rA/lSBXeI5GjKu2HQZ+yg2NwR533TDNeDtPeRkPcb8HiCfYW30wK9jTMr3loeNl2/CMrMZMPdYWERjQj3vrQ2Cp4TO/mz2GcmobOblEK9lKDEtnMV25dj2F8PKpDNhIUodsPVQ3j8h3N0wEsrZ13//kvzwxlWLQvIg5ODx+lCJzOBENYQR0To5M7PCg+VnyUBYHxI6W0Iaypq5dJMnsEY0UXu09AyGXjIo6iAAClhT16xZEQnTBW8uCYMPHIvNL5shVXrpen5hxzEUvPPCzdcsJig9OdRV1NBlXhgVID8gjHvFZRfj389a3k34NWHr112CneSZpjD7luW/NLmHjwF6x5ytRpS0leHZ55/HBqcUKx9ICMjgZuoCVb82M8zj+lSyd6tSlahIYd1csiE/nK7IjPWQdYR7iMCxSiczxawHXFeg4lhLIZtpDGlnDe2jYz8LAqSbeVLLOAlqm8FiDf3mt72NJpVDYTENQ6chU5965pmQiyLqtjdcH/oB8kcgYp/fvjM0smZLDN56w5UhK5k9p/Y4pNlpGkXa6dA/w/1OPVrdHhrgFc/YfED9ffU12Au2naKJpCIcggR5y3veRwNMRfjg31760tjc91c/C8ms4UXUa/sIj77j/W8LrTQehaTscPJUXVhz8y/n/ozUFNDYlBh2YC12GHWNStDLNlwaHnz4/nDp5RcDYAPesg4JKmt55drjmigxuJfcv3VY3MWGCe5xbUFdY/0ZGxfcU1Xr9nGmGKE+aIKcWMn959rbB4DueiN5ItGvhWY19ox2+dusIbknAWJ4fTYKb+s8VccF7B9msJViYaeKU+C5mDrtCdSdywHDN2zaFF7EIrKV2rGQccvl+m+G1Nl4xYZYn+ZwfjhWWUVNxHWE9N/JfnWOomw+Sm2tZof4s9uLtY37i6RnK/e7Vp3mI3ayh23e/CI1XGu0avJnPoO679uPY6/I2jfCHtxM6Pgw695aVFw29WRSG5ijkpaexdrRxrU5CjBPrUi2iBku7ZAHNYbS020wG/VN25nTYdVF7Jso1I+hpKmiuesickwcU+t2rScl8zt4vdqHuk+Z6WG9rr2tv2NtsIx7QfI+m0zCHuqkwpwC5nMy9qGotCDov/uDH7Ompsb7diXXsY9r1MwYHYdkPKNdJfXRUpSK2fmGwh9BpNRITd5Gk0UGxMD0mGWVRe2uBXIJtVYLioyKiireO9cXlalqmQWo5VRBHjpSzusm04k/r13DHkAD2vx5c+K++8gjD0eryz/+k4+HIyghv//Du6NS5j3vfT8B7JvD08+/GN6Dhe9TkBDatnYyV/KphSppwJgIcWVjhfWwDSsd3KMqQ9OoMXqoL3Iho3b+44KX7pEFH9vL+9faztwRrgn7Vy+5RRmQ9+ZaJdEok0VjXwF7hGtAOuNz6uhJ9rSS2Ax2DFX4osVLwwrUKhXMvyfMh6QGsj6eNgOld2yKoV2E++UIdWx3K/cGlnZphJ//+cf/N3VBLnUqqql0bHGjAoQsG9aZUeJjnAD596uY8QyQ324IcfzVj4/A/39HYJwA+e2+9uMEiNfvlR4SP389X318Yufm+V/4+QyQ34QA+fcssEYf/D9AgDz4gzeMrFu3NgJFSv/tiDuNPL8Jb9VeDit2/Bt83YKH6yxsVxIBhKrozpwA4OthMoHDWxk5EWdQhTRjSTOdAjob4KoNUL+Sw8XCRUtjl0wVnecx4I3izm58peWLUHDYFbufjr0lFOj6LHvQ9NiRCfDVL8DOoaMRgFxv9mwA5EGAXrue7PwVfIx2KhTnBiaaFdIv4AQJ8Hf/8GkOwCvCpdix7N57gBo/New7ejxk0KVVB+g1jQ7JBXhlZ0/Q230iHr+7oxpF0FjSR3IhPTOPrI05kCCQC4Av1fhU17V0AurRGw0QnE6xS78vJER37NTKhhQqP7AnnPy3a8PV//3ZsGbp3LCMbsph/Lwn5WeGC+fPDkNaVDBGzUeOhkkc3BroZOw7H6Ys8GcH/ZorNoaW6lMA7YBlgHBldEZlQy7YgdwGKWIGxQnyQ7LyikI95Ew6AaCTaNHshKiqwTIsj642f88OVbuqtG7xcKH8/AMf+lAE3vcTEKl9kbJtAaw5BB0KHmSpHuAALyFmN9Q5rtkAhJXAvd7rvQDxWzm4F0CKCBpKgtgxKUCr8mD6zBkRGLMjTtD7Ux9ZE/75PqzHVGNwQBzyUAxqWcE1vOLqq8J9Dz0cg94HOPh6qLU7VwupTsieGRA/kmwYEuHCMBS2bXkhLKGDTrIhl7FS8QFUdj548Bxg+fHYxWe4pN+309Cu/y4AMV9fOSBRdmFxPPDmQwYk6PGrNQpdxFn4xPu1/ACHIjoY53EgM1C5BlCqCsLvsssuY34CP/ckYPWDDRfzXvLiNB15khAFgAWCbNqITaZjz8OghyuD1VUzPf3EkwDS+eQfELDIuJ4F4M2iu7cdMKSJ+ah9loSNwMJkiIVBDvweygRgUxIJyuQeUh2UwphrXWWnqo9h57rEicotLSEE/wUeBEdVGHkoF3wXyBfg6RGUk4DgtZ0GkGrCB1rAJpPx8t+rITDSOUgnRUJHMNnA+VGrG0mBdrux6agTBFmzZg1d1kMxM8ecn1GLNCyrODD3QR7YYasdgN3VLpm+xgHel6SMZKMKF/9811uLwie/adg8B3R+R+sylTzbyb2RDLSTVGXWKIlDhyTg9ESAVUHVPEBCOxolNE9UHodAAmwH6D6DLYlqlT4Q/VzAjUkQsXtQ7Wy6egMWaE/FMdPuQlBlMaHKLpqqorI8DDO2vlc/JEEc69jtylgm8prt6BPYcf2JQBmAru9TUsjDt0qQMQJE8GQsr0KQZxiw4tUUII6HH36VUIxe31wXbT8GewhXbq8LM4onxe5USWrf24N07xby90PYgKxbvSaC69MhWocAKAexfkkHTHn24QcA3dLCJLIXnud6DaBmW4S9YSeEbh6e/HrDt9OVvHXnXhpC0wDdUZNxnc+yNqUxJ11nu7pauK/kU84QOF8Q5zcNlWERirNs5paA/5NPPc29MQTo1BUuWn8p2SLlkI55AD0Hw43XXR/qAQokuSRHfY5UnsOuSTOVtDay83cqIJakqtfBueCYuTelAVqDTUQ7POe2nvuqPxIAHiU1VBf1SCyeJ0Dca9zXVOalmlnAfTQM0GAmjCB4O0C23cY53Odao82FOPK5XgBAlYzz/ltIULskQCWko93+JYBfp3lvz7+4k30GwreTwPJU1EG8FttGe8h/kAAB7Y/jYfNmMs/7jY+WhXd9+lToTRhg/gCoAtBrTbRkLh78/GwRe8fR8oNR/WQYql255YcrsFzsAdhBmRbBwGSUdeThmM3BnBj7/M0JkNhXGuejBMgHvlAVreZ8POfqGPnhVz8koJLO29Z4r3s/uP66TtiZYbesWUqZXKQ0CMphvObnzqQeYP71MxfXYsuWgCVTJr/XBWCeyTw7B9g1CPmQjaqp9sh+/g2ip6cjNPM+UyHD0ui4bSW3pqN2EPsR5tqKgjhHEiCG2iH/2wDdW+ierm7l+bh1RrjO6aztgl0DAJCFZJZ1Qhis4rm7IPT7mRtmdeWQUTEL4nr2jKnR8rET0sa18Uf33RumQEKvvnQDJEVCePzJ58MHPvhh7Fp2oaKjc5rXtxA1ST2KOsl6CZC33rkmbH+8if1xEiAvhIB2oIxDomstwNsI6+GggCprRTsKyXbqq7MDZDR1DoZjkAutAP1DzKER7vn1V6yHPhkM+/bvDBs2XBzWrVlFODyEIfv+4UN0OS8r497LDdWoj+bMmsveQgc547APyxkrpykQM7WEzk/VzhHLG7PZtKsZtvZCOdEyQPPA0fJww1QAS15j+/CEcM/B+lCeOz9swYbt95Ymh9vWLQtpQ9gcEb59/yPPhGIsrM6NkD3SNhJ+vJ+cjZvLwqzcjHAGC6Wbsa7phFjNzi0KrVyHp/ccCinkUFxx7TVh1Tuw5OSj535sy1IGQh/rbSPP9827n4T4UVWXGN779svD0vnTIIjwy28ne4pA4G/+8KehH/+wKbPmk1eVDOCYG973lrVh89anw0M7j4WNN7wxLEW9M4l6sAdyIYVapYUaUbnVv/7rv0Yl4iKIhymsI1NptKnie1o9zqBbfRrXZwcqQYOhK1mLtDJacgXWTtX50WKuFkXrGWqlLohd1R+C3dZPkiLJEHPnusnSQrnVSAbLMPMjHdWRitA6LMnqUfakku2RzV56KTVcNcqPVOpWCeR77rsvzKN54w1XXIxypyFMKJwSTqJw2I3ay+yDWVPyw9yp+SGxk/DkswTXUzO0YldVUXU6HD3ZFmrZpo0KWIil54wZk8PSMpo7AMXvfW57+Lu7PxrHufc441h3iIYXVFF033/y818Jl2Et2NTWEG67fn1UXx2taIg2S7msQbU1J3nd1eH2994eHnvo0XDxusuo1TshcY7F7DMzvWZjS1SHcuCyDevZ97GHlLCmGSGXjUALQsfKRoXHHn88XH3VVbHJyfvrxS0vxj2+hGug3acB5u6PNdROqrddTxcsmBfVvloOZVBzeE/Z2GH9eJyzg81TKoS1XJXoNqvLc4jKD2vFFGp6lZ0zucaGgc+kntYKq5za+vKNG8MCzhdpjP/Xv/nNsHTFcjIcJoTNTzxKAPVVUfmhTZIZgbvJq8hGyXEKayutBi9YfVEE1FWN9/F3rZZs6pmFtV7V8cPh5htuYHw6OMOcpB7qDJUEgwt0f+V/rQ7/9IOe8KY3/Q41xpPULdTXXIs6zkuT2Y+te2fTtKAasIU5c/DQcea7yoQcCAc3KuoLat89WLeVLZwbJhBkn1eUQ22WyetsDg/97AHIwMnkJy0mj684WlxZH6mMjNZTyMMyqH9buB9tqKmEhDJHTlJEGywJkOqaikiUTAXEPwuBnIcKZPqMsvBv3/p+qGZfzubaXHLlJtanAcikGSi9yf+gbu1iDVu9eiUKjCLmAWq3imPhyMH9Ub00m/tqFnV6uoQ8+8Hc2ZCOja08fxU1YE60IS1HsT4fAuQq1oV7778n7Nm9I6zEijSFfaKEekbVxf69e+K50Ia5r3z132hYeio8/NhTELpdWGTeimquPmzfC6m4DOIakmUPZxhtjSdxLrE5oJEGLe3NznDvah1rrZlFY0I6c3brp+fGe2ThR/cFzNto6iqK7gKqPlTUaKeryst9qgiVfipEvqHsEh/FEMWD3PMtWC32dUAkc/4z8N4mFMmvcsjCdp4zCQJDO9kBFD0FvOf+qIBmX7Q5xfUkFbvd6jayobLCR/7w49Svk3g+CD7+DgfP+YlmJ+b/qALEr+MKkJ+HV/zbOAHyy2My/i/jIzA+Ar8NIzBOgPw2XKVf/RrHCRDH5v8sASLGOBaC/tLI/xoKkLFr8ZLt1cu//OsrQJ744aYRwe8ZyHvtzkpOJgukf5juFkgGyIR0gO9jFLsTsZHoowgcoAtx2bKlEB9YxNCxdILib9NlGwi4bA6TKZ71zddzNYHCXACzFI/3JA6QewHA+jiADSsp5mCZjirDg0BRPp1Z/D3aUA3hl8rBt4aD9fIli0IKh5d+DhjDnETamjsoxAvxhyYfkoNjaem88PzmLbHjXeChbO50gHQCFs+2cIiymN7PIaGUgPEeiJTkcPhgNSG1dCLNnkTg6OmwANBuKh1pKRzK0gDPzOCw8K6kszIJIiULT/EawOGps+eFrcirJ2E3MxlFAk184Rm6yIoAqefRRb1z936CbwvwHk+nC7IzHiJqvrEhXPwX5WHB7Glh6bwSgg8Hw+TctDAzF+/+bIA8xlGZeCoHnlo8xvWjncJhz5wG1Q2Lli4hl0IlBR1/gBiGApZgQ3UvnZHFJaUQPrwmxlbLALvMDRResnQZnX21sZt6zrxFZJNgS4ANWGIK1mSAMEqyX9jyXLj9jrcyJrWAblg5QZYUYBlQBuCjRZKd/zTSYuUCoMeByq7jNpQmdtJnU5zrjXyCzi1Bd4FerQFUg8wHjNAKqJ7DqF3y+fEQIhBpEHR/+Nv3zwxff5zQYoCxfXt3EnbOgQmg2ryGWoieSYCcU5hfeRxQEwExWgCVZgHg+Gd9zKdhvSFh8TzjPguLgXgatqsasEHrGW3O2gBvz3LgOUJXluCwig+VRjHMHFDUrl0Pi3aO2/Ut6LmHwMqZpbPiYaaITk+7GbeQh2KIua+vCYIlmYOVnzM5/EavaMb1BBkmWmW1cyhtx65lPtYWEmrnADUFabXxKuGgq3LDrJgGAN6tW7ehSlkHsJ8ZD1v6aGuN49zuZIwlCx03QfWpECrZKGv6mSeGMw/QwV/NITqPfyuEpOmANOniYCvZoW9waelsNRx0Q6LMYT576KrjWkhYSS4JwHgoNGNDEk1VRQFqHANCPaQl07Fmx2MnRGc+18Iw9B7mVSuH/EEOdFo7xHEDeG5DbaGPviyawZsCJapxigCzDR23E9IwR9eB09y7emsbkir4oQ93D6CbIImgqR8CIOKrH/tvxeHvvnEqFAGsSzxJOEgu2P0vCSCJ47+dAxwZU09IzEgUREUJr9PgeIM4zcF47ims4eiqLwV0UnkkeGs+TRrgssoJM2K0alu+fEX0bNcazPmqwkpLDcF3u1a1bZBsVbG2BeAsC+BHMlLQR0JGywlfV1RR8Rp9bb63MfJorFPfRVriMb728xZDsa/ev+uTFD/pkNdfG4uJNL6C5YaFAFAStD10xKdxwL7n7gfp+G4MN918A+ssFlR8r5f8GjOVnnnmaTzcl/P72LDRnTyfdaKfwOIzgjRY5NUAii1HGXUI4OYsXeWntZZijZ0IeOEaXYx/+j33/yzaSmSwBhYAZCYyR93vUiF8E7hWZ3muHMDP5ETsuFjPpgJOJnI9y6aXhRef34EKR4Y/AzCpJUy3MxflSWYeobjn8GrhnplDQGkd3b21gIOyE5K+Wv2ZZyNB59bq2EnCxpyR85ZpjpWghuMocKHaSm9uLa9sKhC8kEDv51qqIGvVmo05eYauYElEw3jPAsiZ9SFof5isIdUljr/KugUL5qMSIkCe1+g4XnH55YDZkwBqdrJGV0OS0RWfms0emIlt2N5IeEtGtmKZlADgp6rLbB/fR9zQJQ9VOHFnfudjc8J7P3Mqjt8AAIdrvK8ZE8RIImlblm5wOnNgmPc1k+vgfGrmvjI0VrInH1WUyi3D0AXfHCNtC12Tnf9+OB9TIKNfWZ7EP78s+Ij2VWP2WU54VVj+WyRBPlwWPvrlupcVJdwzsSOV747+jpqf0eeS8IhECX+NofORJDHIzGs3mh2iWEQwVOsUCczJgIFpPa2hrLiQfR4yh07guewFidpjYftDJwA+6ZAU7B2ttQ0hYQASqfdc2LllB/s04df7+sM7b8CKj8DYvhZsKc+iAoOQbiYboR4lyAm6a6s7AiQAgbU0bkgKahszG5uxE001AOoQSYC4F6y6gL0euzu6odeshPwcYH9saSSg/EzoYS+VQLVzuRng7RzE4AXrLglbaaLYsnNXmLdwAXscloYFEN3sWYsuywlP/uhgDCh2f5F4T2Ismk+dDJPYzwwC6Son5J33lwDY2QaYPQIJ10MjgY9/rKY9IHoIWZMzQvHsBRA5KIqiAjE7vPFm7JsGO3FGIvcA9UM76pEXth0Ld33k/diptHDfYdXH/b1zx55wDsJs/7GaMJfck0bmfBFr7XTGdghCLoNO5mwWExVz6ZDGqm2mQBybg1JX3xqqm7vCKcbuKLZcuQUTUMYsDhfOmRQq97wQUhib2djO7N1fGdqwbnlu30jILc4GUJ6HBSiZRLkS6a2oZTrCrWS6/PO/fCm85c3/LSx/59zQcH9H+M7Xv4bKJi+8/S1v4nq1M9TtkKSbIUASw9bDrWH9LReE265bHyaeRXHFfKhv6AjPHm8ODxOD0TacExaXzAvzphWGS9aRp3V8O805TeGOO27nmlGpUIM0sG/2YUeVBLmzD0D5KOqGQQjHNN7b9TfdAEBZC3FZxO/Vc79mhDnLVxLmvgWSiiYIwU2A6bKLsUIk6N4Mia2onyXvi7RUZKzmlLGPo9hKBpAc4F5PNfuCNaar8yxWSicAUidz/yRRU7RiHbuNmnAx695srkdSOAqYuwLgWcvVSho+Nl22JsybzBrFOGQWlLC/DWLFuD/aB168ekVgOobJhXicAbxW0RiTgppm6+6KcOA4DRIdI+SsoOYpzUbJdEm4GaKspnxPWP7mJWHgCYhL5uu27XvChRddHo5X1VPfTAp//VefR6mNRdZHfj/uJdWscy+cwLJ0Mlkl1Bonjh8MG9YvRSW8I1x/43rqeQj2Pki9uoHw459sCVdcdUvYA+mWMyklrN04BzsqrDIBalWUuier5JDciMpbBs+cj2nULlohVkBwqNzugeheg6LAJhAbJ8yGkOAwF2MRgHiatnTcG8ms42P7qSocg+Xde0aot9Kp8zKi2g/lSCfEH3VHPK/Q8GOjlvXGwQOHY+OFKs+bb7klPPPcM7Ex54orLo/5InVkkqhwXIzdXDb72jLIEV9TF80iPRDd+6KKEmUgdey73//B8I1vfCvMpLGqjbrJlgWVkDWo7y6/ZDUKmR3hyqtvJHC7AgLrKHXySPjiX68NH//iUSw3J0EkrcSirCtMhtQ9jOq6jbpoIs/ZwL5dTDNVakY2NlftoYr9uJNGhFbyczpZ17XUnUJO1l7yR7Qm8/Mcc0FFQhdqiwpUPhMLp1OH7EDhBAmEgt37WWJWe9hO6sJz2KUWcU56/rkXqfn7wsJlF4TnqFumcA9fvHZ1ONdJ5iD3485de7FsmguhX0pzwqHw4tbtcQ4XQwh6HrQGm4aKrAt1zo7tW2PDQDbX6noU5IXUf7v4tyzGt4K8nXT23puuvZb33BuOHi4PS1CgSybayPDAgw/F86BZLA888LNIQmkxec0115L9sS1a/16AgsIclS99+avUHv1R1fGuO+6gcSI3PPzE46j5j0aC48pNV0NE74wEgzXqXDJbjmFJ1sJ6N4I6IzES8makdEN8S2qQkcQeVv3Pa8Psu7byOrHZzYUg514uZn3Moy7oYi+dDpkyjErFet16QwLJTBXrQ/c4H6+LOXKG88WZwQRqmobYcNGm2p25bBNFMn9XYSkRJnGWiXLbzbGFa2J4vJZtaczn4syCUFl+kv0sJ/zNX/4jhCrkaj9uAqnuG1pwqcq0RnTnHpW3WjeOtSq8XvhotJfhVwMYr//xX7aoeCm75CW18/8JC6j/TAJk1IZs/GN8BMZHYHwEfpMR+M8mQEbPb6Nr9C+vz7/JO/qv9TuvTnC8toXV6x2N10ewvN5nf+3ff6Vzyc8TEK/9u7GKeY36YwwX/FWPNuaQ8us92y//1C/+fsKeJ94yIphnR1RGhtkH2Hj0DYc9ewkV5EaZSnePvq3L6dapMyiczuuJ2CmdAfiUBFGSfRWdXxIVaRxE+uii3klI8zp8vY9iRTSZA9GAnuEAPTv37YkEiHZa6ag0tA8oIcfCTrsuOjD7urGL6AfUpStoIl04At1ZdNaewQ+9gsPmSkKohyheT2BRlYU64xyVZhNAwG66id73sd8Ptcf2Q67od4/PL6+rIHcyBzAK1goCQ0/TZQlQlFNC1z2KjJUAn2kUzEUcBAWrmvHxPUYwYVVNQ1ixel3YiadzL4ev2fjkf+P7PwpzFy2JwNmyxQvCU08+HoOf7cDWq90Orv6RZPxxj4duwNLqf7s8XPI/DhNuOz9MmziBjlZAGA7xF5SWhBI8pM8yjv0U03riG8j78MOPhDf+zpvo+GuM1gErCXZUEjQEIGq+RAM/b3DmfjrVGiGCPDB46Kyjs9FORq2pzCbo4TErOVBcf9MbkWRXRwKkG3CgDmJHEmTKqbPRHgAAIABJREFU1ImElgsGYzPDoZLKPBRxCFCZoJqiEdCwl4OeIchZgEenKPRb6VY12C8PX11B4QQOqgb6qSzQA1fiSEDYjm4PBMkcAATMeyAl7BrX9uKv3jst/Mu9uJxz7Zsa6famI1ivezNKejlYlCKhn6JqgsMclu2hFqsGu1bzBII4ME0BjNBW6viRwxwqcyHLyGUAL06EXOjkkKdapwvANxnypYfDhsCIBIiEhsqXahQc+tPPmzcvHkSep1tQdM68AX2Oy2ZDINjljaVEHaoYyQ6t2DIA1zsZ52LGQz98AVPtbySk7FocGqR7Hol8CQBLGu/NDAo7RQ1QzQNoVyWRCmjdwQGtBhLErB0GPYar2xUuiJLPHJIEMVw8hjLyPDmQPXrNe3DPAFidwHN08D7SsGnTV3/E5+DanaZ7Ud9gcy66Ge+tHGKn4k9tV5q+5pIZKbxmO7W1s3Dx2YP/+3QAVjvZDWrt4Pp0c2iWICvGRk3wpwnrg3b+Hag0dv/rq62Hciv5LTnYKkksCVYsxtbsLPMqem8DUAiQVgHmSIb4nAm8H79KZKi2iOCsocrnLXxGLaEETUfC//OOkvD336qJ464NkGoY1UV1EHOOlx2nEn5nufAff8e0uLJ94nsNL3mQS4C4XmQybjMhC/cDXE8H0NbmzLkjMaXn9wiHUL3yJS1ieDi/F5VEkfygU5qv3nN2m9pN6L+1AjwKphqiqlJJAlB7pjHwXHWGc2PMksjHHlvIX0mA+JpdQ8Yshfw6uh/wrxJCdKzr238O0NK8HK10FqFEykcdcAR1wAxAjMPlldjXbQ5XXrUxZlZk0cnrPO8j2POhBx+I4PksiMkMCIuymWV0/UIasQYch6jejz/2olXrwimul1Zq7ahDhukezaYDMo+5MhXS72H8t89iIaj9SG42azBr4BgB4j0zyGu0AzQnC/I6j9ygRMAEfj8Ve53qk+QAnGjmmueEE6cAe3i9zSikMulk7RvuPR8uXhzvXwmQdua0pEeqHdYC8+ctlRxX1UFjBEi0klKBwz1jN6vjbW6UoFkyaotRmysydHgv5u9oXaN6oxQbinbvEX43H6WMALX+3wIaWoicgIAth5ifzf0v+eE4OiUl3aZzf/h4aVGVOBx97dvImujuTwuHj9dEu6thgJ9uOuuzuVZD/LmLx9UqzNcfSQUmkwTIt/9odiRA4pojAcL8krBRgaZCzPk5AWDegPEBrqOh3IUQgVq82OXrPeU8zAXYOsf1aGCvUpk0AeLEzuRRxcboupzIOLwaAeIJPs6783NvjAD50odLwwf/+URUNbxUhL0aATJG4p1XtUZoI/qVazs2miEikCMRksU6rkKuKIvMKZoBFswsRtHQDBiOpSHNCwmQopJ/Q6y1/czLNIkeFJfdEMMtdNYfxH5qFg0IZ1hD1sxKDR3NZGj1YKfXi7qOeJmOoZRwAgCxoh2PfggQxBTMTWoaPlVjZUDANXa1haJpEOmGEsPppWck03mfHTaisujDcqiDPTaX65DI/l114lTMKnD/bERJlspavpWGimQA3OnMG9U9WqVMQl1yyRtmhaZDBH9DurommiO0GKVsAnNJtHiA7vkU7HD6TjejfuQrxE1jdTN7Fl3aNJz0QtychuQx4Jo89LD0onWoVwrZd5vC+rUXhMJMMgAysZTEGqmI53j86Rd4beSqYDvXw75ScegYexFkPCDqnsO1Ydq8mdHibiId4rNRuKbyWtOpp3LYO/oMlwdQTcNmazLXIoH7qo6Mj3rGrbZrOJyiltHW7fpNq8IlS2eFFx+9J1y1fk04gGJskLD1kDoxPLHtFEqyHO7tSdh/EhCcQdgwZFJT80i46cbVoWxWWVjwuwtC/U9RZFCUfP0rX40qqLe++VYysYoY5yoUlA1h3xEIg331YdmVc8Ptb7k+5FSXhx5Io+GR9PDTLYfCl3fSGMBTzmHvf9ONV1IPQNC3n8SKZ3q0O7SbvhfC/hAKswQu6IoL14YnnsWOCMVUF+TSZIDkJSuWxOucjEwtLY05yf2cUzwt1qW0HkTlyKrrisNwHQ0srJMSv+WohEe8J1GEWadML5mEaqybv2eQRdMWEiA/Epgj/cw3O//TaDDpkdhivh6gZpzOmjuHxpjjJ09RCw4CVM8O9S3NMbvr2o3rwoxcrlVzHY1EKAaxczt67FS0KVqJNePyBaVhEJVdD7WwY9fW0Yv9FY97rIEMENRkKGxHKNEHzp0JH779HWHBNVyDXaiKqJfyi6eH5x95Iiy5YC2AcE948pkXIZrYi3Ey/OdP/zlj1RH2Y2f0yJ7yMIGskpnMoaOH9oQ/vPN3w09++OXwwT94R2hHmdLfm0wdUREeenhfWH/5dcx99tMFk8O85QWocRrJMpscGzY8M3jPq6yV/NCKSdXe5ZdehooXcJ+/5wCCz6fmSuVnzcM5qMWUSgdpVNa/6ZwtXL97IeMLXENZG0ebgGxqQOVKTWONnwWYrNpDdXbPcAe1MFkbnBts/qjHAlLbo+PYJeWzPk5DHeK6eAybM3PZVPK69qjU1aJo8rSyaMm00kYByPBm3vMIdVoLZPNJGgOsaVdg1XiMP7t/taA4VzFeRaNSJ/lGhflZUa3e0z/CflpB01MXRGZH+PY/XBn++uunUBQVhE2QUwf2bAt5ZmUwDteiBurHtu8Y54M6lENmOzUyXzqpWZOw2sXBj+yhbs427F/Ma5XFF6xYBpEwL9p7pqFGKKD5xayZLS/s4Wx2AGJjEQTVFZwHIFdY03Zs28K9MTsUslbZAHGEZhgJkHqauHx9I+xLt7/rnaEFBcgT2NBuuuramJVRz16ShR3Wj39yD2tYUbSwvAPyQeWzgeTWzY899kis3bX5TGctNxBcZdn1KLhfxNrtHHvqCOtdPurnVZxdVO/+6Ec/jjlwKxnLe+6/PyqtTtI8NY2g9PkQLFNpzrGm/PznvhhuvfW2GPq+YxcKEAiNbRDN7/3gh8gqmxs+9U+fjfejj7Vh41WQT3vieaQDoryAedCAMnqABi1z7LR31JI1m9fRTzPSqc+OZnws+OMdUcV+weK5YbCzLkykiWgOYwUHhzoRVRzNQguxT66pqua1zYs1gUSYdYa2vEnUACqFtR1u6MAmGdK5nTEtpnFEAsTMvCbOYIU0xdk01Mv7KoTQsRnpBNffmnIK9lxJvM5hMggbTjahSikI//OvPoNCl+wm/pyaiCUmjYeR+4j/GW1KGCdAfhHEGCdAflPwZ/z3xkdgfAT+c0dgnAD5zx3/13r2cQLk1Ufo/2sCRJzn1T5eL0H0SwRI9a4Pgr3pmZ4AwFZGdw0gNb7mbVhUWFCW4ot+ggNWAYREHZ35EwDjtIRZik+ufq/ZdpHz9wwOKNoG2KVraPQ0QGSDBGfMKgVQJUSd05LFvRYUIwKjyPAnQIDkYC6tDFkA5BxAwSCHzdOtDaF0FgGagP52ybfS5XWi4hSg0MQwfVEZHbn1dBrz3KgS7PRtp4OspGQikve5vBYOjxSPxzjs5eVOBDDLp9MI34bA4ZFiNQ8CpBX/6osIZDfkNg/w/kQlB2+qVP30z9CBdP0tt4a//dRn6HwrDmc5nDRR+LYDCmbRyVRWNotOs9PR11XFSBk++gIZemDDG+E33RGOffGicPGfl4cVS2bT9ZocFSBL5xCih5f1YN2p6MW8ftNV4RwAhrZN+/fuC7e96TaAgVMR9LUbWaCqQ/AQALwLoDIFANeDHlBcPPTZbW52geqFo6gwpgF6fuPb3wnvfNftgGwjYff+8phhYsDxQYBfbcgKCGLPoQNqGkRIHmBOIQfUwmixlBRB6uMEAndwLUe4lsMAkMcBgnLpXPNgqc3MDoitGaWzYg6DNgbaTZ3ERkJLBEkQbci0EdJipgObGIFiCap/+MiC8HffaQXsJNOAVsQmLDoEFzkDjwbPc9AS+LUjM4/w5lOVx5Dnk2eA8sPQUr+vJdc5DiQ9HExyeM12ih2X5AEEyQColQzpMnTZAxAA4iKyaMwa0C7H55oFySKA3g84smv3nnhI0qrCnBUPzXb+1wPKGh5pXord5CqTVFsU8HMxwJzxspurhQOqPso5gEgLsTWTBDH8dyqKg266ziRARrgGiQC2KiAGOHCnASirnBiC4GvFBk0CrJoD15yyedwzECd0tXnAV0EhiGq2ShNBvp08Xh5tnKkArumAsIJqgrJmC7Rw6BrksacCZmjF8Cwh1jO53zo9HHINVH5MZo6c5fo4X04D4KhiMgPGUNBqyJ4sbbNQI53huVdfdHEEh1o53NnxqD2RJKjkloofgQXtfQY5/HqdBZS9D7LiuKjqGMamC8skfi+CHAbz8n5UfDiutr13Ykdm3ozKDRczLYdiwDd//u/vLAmf+DZh7TxmGfPMQEiVK0fo1rcj3s8egKo/e+e08I2n7grv2viZl9bKT32PLAeQtkI6FwvoVNy3a0dUgBRAJvn3iYAgqmsqJU95vZMBvCVstIKza38uijAzeRoBQuyCjF2EkAK+H1UefkiYDfM7HksFgCQ9fEzf25gd0ZhSZYwAGfv3l8LMVXoIGp8HoUffwCh5oyJAoOM0130athApdskC4KgMkHRdgfXD4MAIgMQTYSWWPoUQD1pD5TM/7Lb/JuHSswFoFwAwpDL3iiB4DAlO937hfe3dfzi8gEXNRAgzybE01FGNdMg3QvDksdbmc4A/cepUnA8SmRMgvpxn0jSp/N01PAWgfgTdVUEegHwWc6qpFg9wgm1Z//qxK2pBcZeVXUQYczXEAJk6gNsp2Mv1DPawlrDeQPipuGtgTKtY70TKJecEqp1L51sEXiZAmHdRTcPccswkAiTgJCskQPTtVoXg+mDn/SjxAOnDNZ06ZTSQ1a5KyW7Jp0rW3rkAK9WsDZIFgtaqqRbR2e/a63x03mkTcoZrOwkw2rlp3kNmzkS6ulvje1NJIAmCZT72V9gFsa9187p8H6OXlHHjsn73Lq2vsEgZvejRMi6V302RtcEKz1yNDAiRLP5Nkq4fMFDbnWTIei0F99CZ7D2g9Yw2jhmAVbUo9yRAtGtzvBwfnzeZdSGO1fm74iUi5BUKkFcSIFEBwlh96Q9mQX6cjEMvATlGkHg//aICREJsrAgZU3lIfIwSKqMKEAmQmHMT81jYsXx/vNactMRQVpQVFpZOCyfI4ihBQVFcSAYHZEIaYPMIc3EYlY4KjCHDpNn3a9mD6quwuFu4JM7BjDPHwuG9NWES8z4JL/WOs9QUKHMOYClzEhDxLPVHdYOZZJASgJWLIJ0HeH1NdN2PAIJnAEouWDSXugaioL4KFUgGoN2SaBWXwXwqZ7w7AA0vYN/MZq42Q1IfABRX2ZkH4IYxyWhOEFYpt7x7aXjh/hPhYpR9Bmf1svdo/TiHe7CMOQZ6Gc6hQEgmhwMmPfTyGo/uOIptHHkyWvoAop8WTMOmD1oi9KM2GVDZGINzscQa6gm3/+7v0ABSA5B6JBKk3ZAlNgaXQnCMYM9zjjqoh8cpp0HEWqWLW+gUoKZNDIsXL2T/xBYHAiSTaTkEKHi6vSVMYcwzeSfupV0QHi384klCthuxw2uEBFm7am64aEFJKEwfCb0QMa289/wC8qUY731H6nnNqH+psZrJJ+jjxVCW0KUewtvedEVYf9dl4cSXt0NukdPC67zvgWcCUSVh5brccMe73wFx1UTdOIT15fbw/J7akD0zIfzZh1F0lG8Pw6hwus4OhYf2toX/l733AM8zra+8b9my1ZslWZYsW5ZtufduT/N4egMG2AyEoQaGEpIQ2F1IstnUb7O7yUJCCIFNQiAQemjDADMww4ztGffeiySr2+q9l+/3u19rGCb5hiQTPri4JC6hkSy97/Pcz13P+Z9zvgN/0kGbzs0tDDdtXcscWB9WLJ2NciE9VKDkaUEF3ADZpDKtmX5SDLB96nxVuNqBPRrrTwr7kR3kiPRTiV9MqPwIpHKmuV78m0Sl4y2JQoLFO2jnZp4rStVmqvKPUw0vQS4BUoq1awHkWT/kWQ42RN2QZBnO/+ZDcQ/uSw270gLrKrlglVW1YRMB0ouWYDO47wDvZ0bcDMD0qrhnugsCZNk8AqpRjdahdMmCTGgm6PwE+RnzIYduI/ulu6EyXMWayrmr6SrEHEHJzx06j7KF/RugcXLmRNi6ZXW49z0bwsSB/nD5xGGs3OawHx4IJyFgRqZBXBeUhM9/5TH2XvST8pTw6+99D2oH1B+Hj4U/+eTp8J7fvD1cw+rykbc9zLqYHP7Xn3wo/PZvvQcLqjr24DNZXw6HE6easZDdEooXzA2LV5WGeUvIW+il0GFGJvu3ZqxIGVfsn7XbdJ5S8SGJYIaSGV5aL1llb6GQ+X1p9Onde55FQZnPHCWpkQ6QTii5hm8Uk6iKc19lYU8ZClxJjzZtPwHx/W/3H+3sOVKyp0Uy22Br16gGinS0xWrm05w51SGqo31+hp73mSXF+hhJEfY2e1CBaJ0oUD+PYpGkuO7S1yDKVbCqik1mjTFPYpA1p5o9Ugv7oUbziJizzUG59bY7eL6HwwWs+TpQ5Xzs97eED3zkHEqHNMiZHNZgbFspDNCCMpU9DzN3mM49p1F0VI+N7lX6SyVq7R4A7wwURGPkGUmAWLyj/ajrW9n8UlTqFjCg6mP8DjJH7t2N4n0E677yinD4+JGwbtNa5oPeaE3lvjPujSkoSGVMHKAYppHzidaJpZBwfTyrbuagnTs2xOyNqxTJbNy0NfaZepQp6eRYmd2lcvfOu+6KBQCG3mt924pizMw75/eYg8VeYYB93EIIIq31XvPKV0S74j7WqVbIPomNp5/ZHTO+7rz7nvDpf/hsXCvdC2lFmME9FkE0PfH4D+LZZSv7TgsulqDo+Ma3HmMMnsEeNo9z2KvCblS7F7Hm3YSSyiyQGizU0ukPDewfVHyMsCmZxv2qEBnlWY4wpuv+aktcARf9+nMQgBQikdmTx95j1ZIFISd5OOQQTr+c/Z5E3eEDhzjLrgqHsfW1GG0GZ0T3rBYdmENmgYZ7RbOuWjjbdXPI0y60ApJbUudxFCqj9mf2WO6Z585bEJo481g0ZAC6Suwk7ts9Zzek17Ur9aH2MjazyXnhz//sb6MCZEYS6vpxJlCUZKqrfkSAJEiQKQXICyGRKQLkJ4F4U/8+1QJTLfDz2QJTBMjP53OZvKopAuSln89PmwB54ev/NHrKPyNAWs6+f8K8CKvRF1csZ/OVEo4cOQUAmx892bXg6QYcqMOH2k1sNhvTWnySBWB23nIz1lTNserYnA7tRxYsWBDDY5Vl9wFmTANMElxvYWN8y223UdEm6DWdw5NgybRYSefGeDalajF0LmMmYL0ECMF6HJ4GuS79lmtrOBFzVFm6eWWsBD594gzv3Rpu2nFDeAa7m3vu3hUyyNkIVBqDJhP4jb0RHtkzZuSgEDkPsJWKugErqrJC/OlbwioAcjeafYDFxwE9MiBjJnjdVsiOsoplVO+F8P09+0IulWYeTszcSKU95nKvhlAv5FAxAABRQ2XYBBtwQwybAW2e+5PlYc1vHgOkB2hZNDfMn52OvzO2O6SBtlVfDClYfe3atjWCOcqo91LNfeTw4fCud76Tqq3zHM6yqOifSxsShlhnRdnsKEfvA3AXOe3D81zrhRsIELd9/dnJU6dimPmChQQVEixbBbBuCPxCDuJP/nA3OSbY9xw8hKf4jWzWu/AQXgwoM4GaghwFrmEQgNuOcRLi6qLqC8DzHMDQc1TVTQec97CZQ7WY1WF5WkUBbGkzZfV//OTvDZ+UEJGk0QbrKocvVSnmmHziv22OBIiArSBOJZZqZroUY9+TAZBFcRmg1zhV7zkAHDmhHYCgvqYKO4i8CFTMpsJNZUUOBJR2Ph5gBSuOnTyNAmQ4lFJ16sHaqjDJNg8wVqlpXTOKua7kx3y+11+43WwIAFEVECpaLlHtrY2MAeKCdVaOCyqX4Pc/QPvO5N88KM2G8PGgrx1SJX8zgc2aAElF+TwOtgCXPB9t4gaoahdYFHi1itFKsTGqGBfybMxUmY4CqB0CZBDVxUWAtQoOs5IhVtsP058SoZtj2IvN4wDWA9h6IZIO+QCxuRzqgYP1CIpS7C4ItBGIh3xIsD4qDI9RpayqwTwOD2E9PJvNeG/3a9VEFaME0Na77wzNHGaPkIcxSjssoB93YjkzzGF/K1Yvz2KXMGCQutXrHMY81FkNZ36HNmzTYK3aAcx9PcHjaQCvenXH++RvVE0Ylq41m1X9MRuDdvDDijjDaJ0TtK8SII7ef5ICjm764AcfLg5/9HdVsQJ+Duocydar9KGoPuKQ+98fSXg5S4C88EMy5E/+oYEK5Pm0z2g4eugAAEdxVBYV0o8MoB+HwOimotO2097AitVm2kkVlbkxBw8dpv/2EmxJCCrWHj4HLb4cY1GBAEkmAKqll33BHJE4d17PAZkMO5+0v/L6vM8XhlUPA/Z4qH2+Cj9mLiQcD2L2EQCLVmpZWN+lAMguJcOnByBi/3MAq1hyOB4b8Sr3WZgBo7XT0qXYDNJ2n/7Up7h/7NtUL5hJREV7LsBzDnM2qATzVg0AZj2gGio1SMh82jeLthkwY4MDfBcghvYNEomSQzN5/mM8fy36nKtiHowkHAGdGfj3Z6TSFwh5LWB+0v17kFLWzo5B7AHnYUVXE4PBJwC2DHbuAYg0VyMrziVkZzCmqlFm2cZZkFRROSHVEtUDKDt4fz3mzaSIJZTXlQsSZ1YMDzOuBc1URUl+JOJquT7GayrXKgQvkC4sn01VrDlLKj4GIBAXAFD77CXsrQ72viQ8SiEL2yE8Bf61Txmlj9iu2ihJvqzbuD0cOHop7Gd9VMk0i7lwGu0xTP8dZM3J5D4cExIPvv/n37cwvPkj1dEuSpDNn1PHHdUkhoZLgLhWpQCsZfLcVYEIJEn+DQJE+WwN+bXvSfx0AwZOIzxZRZ/XrApJYMYq7GRIBolF12U/IvkxSXy8YKDEfpbQocbX+MR7y8I7IT8imcHPJItfSIA4J06OTfsESNP1f09wVXIdsf9GQi9BekwSIAlyE5KHX/K5SUqUAxAuAOxtaaoPyxeXE6JLDhBrQip9CpSaBqJNaMMRFHHDrLudgPl9kOlzKUZw/A5XHwr7n2kJy+dOh7DIwWIE26z03HAcALoOcqCum3vI0FqzMBKyE7RzNyRcNqR/+dKFtBdtyBycnDqdMV/GnJgC8bsxtLG/8f2P7NtPHssswMflIR0lWy9z3w8BbvXn7wYkT2JMZLJGY5IV7n/T8nD6mTbGXwXfCQ5iaeQcQt+++9Zbw0yKOpBfhInaSgLQsfXB8qr/GmOsfwz1U29UmFgF3sVe6Gr3YGhGxTEP+8qrzD2FRQSCX7kYPvBrv4LigFD39qYYPOz6qsXNDPpEIWvGIKTFGYK3h6isTyYLTAuti7XXQjL7KK1Ky1ijtL+yjcdphx72H0WA+gG17TB9LBnrqAYUIKcbUNxAzPSiECmdkxtWlWE7tWF5eO4H36MQAcUdwHr/IEUiDW20w1ho5PpPU8ks6cKSE8HFNzx4f8i4G9uxT+ylKryf6vL2cAjF2mPPoGwrCeFvPvlH4dq5fXjoD4avPfos94zdDd3rw3/wzpBceRK1TBNKiYnwD9+vCY8TVdFHhMn9d94OWIgSdjqAfEVhmJObzr6qDEu/C3H/NxeioK6OggSI4bqrHWF6ek7oZD1djgLUDJjVa1egRrjEWs2zBFgek+CjjxvanMWYK93A82kphgDrI2ehPZw8dyHa66Tz7xs2rKEwg+dO+EzOLMY2qqUU5qMh5kfX6jHWXsdDO21utkU9YPzOXbdH//8LWNelYKXYb584dowCg95wA6Hw21eRUQXRWXflKnNpNm06FgmQaePD4ebtG+NzlgApgERIS8/jeUwPjz3xXDhf1RLms1avWr0wvPK3toWJcxASF06HfU89Tn/NYo9Tzl6hKnTxjCaQQD393GkKWEJ45SvZE0ICjmGneYxsj8f2VIddd94Y7qB/ziV3pKerLvzRH3wkfPgj74h7squNXVgV7aVavxfV83oUPskQIPOwzUJFlANxm5RCMVJ1uOmmm9i3qHiiSIa1o44zgUpq9wFaIDl3z164MFwDvHZcaAtaiSrGvCQLZcxjyTMDjWIis9NUbXtG8PeWYamqHagh1ua4uV5rdeteIBeb20L2pr3srwYogrEIZJjnMIwydDkAugB+A0pNLQvzUQ8dZ59jVt1C5hqvcffu3WHDuvVhCeu9hRbpKE1B+iMAXgTpMczPkgHjy1ACWNWv7Z3WVCo/EVqFBRAsYxRlPbv/KMRIT6inj3/uw7eF//JRLMsgeFX4lpPRsgS1dyP97tYdO1CWoVRmPpMoa0YxUsdcVQuJNGYRGPlbY+ZvMbdLUpzGUspslNUozc36GcQyLoe9gKrQxx57gr5VjuIKopj2mokV34o1y6Ol7NlTJ0I5hTwSLT3sceprsdaliCkP0vbxJ38YboOIOEU+YcbMcbJadkEkoOanoCwJ8kWlyL4DhyHwaqJtlWvYPffcDfGOnI4x5P65kXzHOhRa+axx5kDFPSjzcSrPuZS981Las5A9qkr6M6xZz3CuMVtu87YdEH155Hk8HnPRHnnXI1EdpCJ6KXPsxz72V+y31oRHsB2zUOvJp3ezR8RamWe1hH60iAyurz/6aNhKOzbRhu2qj8zw4tmoDJFosLDuwkfWPb/KLX3foWipm0cxVSv7k1TG27o1K8MA5757b9kaiakdy7eHbzz5dc5Sl9gnzotj2DX2GYib1WvWRuXyIvpAFYr6o2STWAhTgkolHbtjSQ730nVYefreVRSBuV/WLlhSxvNtOmNCVwWLkCwQa2Nu6WG/noe16AXmxKSxdJRZn2JezmPNR7U5TNFTJv/NPi2xOrsndrFmPMfvE2ldL/cjsfT/R7zSv3wlLw0ENu3qAAAgAElEQVTwRZ3oy7yFKQLkZTbg1J9PtcBUC/yMWmCKAPkZNfy/8m2nCJCXbqifNgHykxQeL5cgefHrJ3Vc/K9gHICybACLCVsdwZ9aAsQA9E2EAY4A0HSyEe7D+302FV3TsPQ5AeCuJ2oW4NoSDv9WCwlePvvs3kiK9AEIGlQcA8z5avVuHxVDG7dsjqF1VpV3ISUeweO7GxBAwKuEav8eZPolVOuVL5zP+xu83oINQUa4cL6SQ+IZKsPKw9Kty2Ow3XN7ngNbAFHh4LOSKumyeXMI7WQDikWW8vqzVI0vX7kOgKSPjSmWPUMAlxzEUrDImgBsyQO0EyxrpWpNcCyXqrJBXuvR7z5OfXNyuHHXXVjFYEcwRuUZUvw9+w7GimaJgWEAXsEnK3yqONSpGmnlPnI5+B7836sgQI4CVqeGVUvnh7LZmRzaqe6lVrLq+KHw6p03h7kGCLPZPkOlUyuVa4lK48J4aDt96mRYgu+/QFJd7RUqygo4jC0Kw4b0caC5fOlKBCYFVg0I1r5Hsscg+HIOIWOUC53mEF+Iz7PS8EN4/bopP48i5uGHHwrVlafCxrUciPUKpvqfXE9AYYJE2agfxa+42w04v5+G6sENvTYDejGr7KmF5CrikNUP4KYc/ipVcZmAi1bGq45ooXpP71tDK5WiGx6pL/OH378y/OkXyXDhvr0nyZ05kB9636cA7uegoND6yvDcQoCG6Ry6GmrJ2YhmARAjKDJGqTzLgfgwKLARQkzpfi/3MEAfMqvE4GYrNw2vNudCAN3QxzSrrfkqEHyBw84Iz3Me1jhmgGgvMwMwsoP7VxnhAT4RVD1G3kxuJPQMd/b5aFeWQhsJvJ7FjshgRK040qkmSwdgEhDjnBXBdwHPLl7Tg7sVin5dBzE1BACTgid8n9ZDXHMNCpYCDqH1yP7nAOSk8lwdV60ArhVYR5hXYOhxP+2VikJGgEKbAZ+XwKzjZgQgRnBaCw8PZL5XLv30Ah7i2m5ITGnrYHXcwoXlMZC8AfC7j9fM5p5GGJuGCs+mmm3hYoJwDx5M5H/w3MwcyKCPXMefo8pnOeqkPXt28zcc5hgDPnfVIJIskh9mvvj7EiNakRkC7jXpj2yFvwqXkRdmZHgk4kyUCEIaD7/9ppLw518maJb+Xw5QXQdhqtLikQcA7fh4MfHxwulaEuSvvwUBx4Oowc5MIiCbvqVKwIwFibalgEgXL5wHWD4fCTutGIogAiSDjtH/JZAk9yT7xsxksD21yeM/DHXv4Pl0WpFPX5AA8cAaiSCexwstsLwfJ1vH6SQJ4vcDBDH/iAAxCCIB+EcwWRgfdU0hRGEfc2E6AJ2ZJh1tLVjHcZDnOXuAdBwJRjv+ZmO1YCCq4+Mg5FUOKqoC+q7B04VUeksqSpppm1bX0Bqe2n0aFR+B8nyfDWAhQNfIPJsGsBGtCiEi7Dfalxl0rUXS9Os5SRJao7RJCuM0ifksg36vN/44772sYik2KA1kq1TRpjw3Kl21DJpJpe8IwIcKEMndmSqJeJ79jAXH3Shzh5W1kpDa00UrrOsAfYLESJAhUTHD9xIlVsiOxlBiSZpE8KoEiBDBTMO5r6snrIrWIi5TJQuv28K4qgdEXg6wos+8bSao5vyiIvAiFnvOw7WAelpqqQ5USSLRbEVzXmEJldit4SxzsNeby3OawbgcYswPAJ5nowryvv4lAiShifCGbFfvKWGBpZWImemCsVphWa0qGTPMOFpHkLMKxzryaRzjznO1LV0Q+In+Z6W1/cw+GElF2uaFChAb7MVQR4QgrpMgf/2r88MjKj/4mfNesnNKzCZJkByR/DD0nP+ezACRq0yolyaJj0kiJPGzBAGSIEQcw5IgXoV/P5MChyJs0/KzsPxi3q1YUEql9Fi0xhrt7WQtQTnG86DB8bUCfIONGwIENSh9HJCzA2u+6fWnwuFne8Lq+RAg07OocqbyeTrZAs194ZoCIip9rag2hHeM9W8aZHYmJGgyNmwZqAfyyOJKTaPP0HeXEGZeAFA2h7k8R7CMvcpZ1JiSdJu2bsO2RhD/GkByVRwX2cyrElAWGyRBbjTUXwnv+p17w+hVlH2SYFRDnzl7LjRRNb6BjIEyXjeJ8QFLGLoascJCrdcDwNzfNRAr1luwl+xm/iYKIjT3kGfQTeYa5IQZXBUoC82fyE5LwrplUbhwmhB2stFUXk5jLipg3h1n33Fg736e0/SwdPUG+gbWQ6hXLmA/xzaO/c8S9kYLseLBng8AfJw9lUqIIpQxSVSUj7E+j+E7f/JyfTjT1B0y2f+luy9KGgo3rF1IvsYZ1DrzaPsxSFFAZr4OAUibeVCJFefpK+S0MGYXoYpdjq3Zzg/dENo/9kwYQ2Gbyf7gLCTos2fbwoFL8EClSeH9ZFHM7KoK1wBSn3jqbMiZnRcu1HaE//nbbwyZ16pDG4UFIyTZP1vZHD53ZDB0sITcefst3F8/1fzTQ0lhSli3GLUm+4NGANKZ7DPauN9kbKgmIGjOXsYqjjB2yujJbkkO+bS/3HtaOuoy1MUprAXTGGNj9Olp9MubH1wQhqqp1OZ3+9lLaBNayVrcDAmqevWGHVsBTwHf+ym6yMd7ylB72tysgCF+3wqPAfqIln7dBEqbWzGHPAFztaazH+lVDcke+BRrTSN2n2uWs08toCIfUntE8qd3GGCdveqZsxBtrWRXkZ030sf79UQSccu2Gym8acWW8DnmmFTmg/Xhng+tDW3fpP+hlK69dDYkmw/GWrcM8L8KUPtsJSoag9wA4/uRGb3lbW+Ois2nnnwCy6a2kAdx/uBrfzkSreVlc8I3vvYZClIqw59//HexZqth3pkWvvXoD1HKdaKguS20o5xato796IyusHhpWchAAXICK6sdFFY4p6qk06pQcsHcptkQCs6/7pcyWaeu8e+uf220aT2qnXEI/FwIPPciSpnqyYhyPtdqSdJ5hLlsHnuWmG8HcCwBYkaT6lj3zIVFedEiS9VHJIUBy91z2PalKBK0oJuHIlGbXucd8ws9p5SXLwj796FAYZ6dS0V/8YLy0IEKRtsnNyh7nn4GInNZ3AsJ2M+ApJkGEXLo2MmQw++ohm8lcy2jgDMQ/etbj30fQo29JgqQr3z0jvDf/+5aJFYLIWhmMcfMmYUCpTCXfBOIT/YMtdjr3nn73eEgFmTX2rqj+kuvvkHGbhskpkrmPvbVTTHvrxiyb2EoxmIvA9WaX+0Tu/cegBjo4hwyJxJyj3//u5Dyazhz3ch44NnRf+eiwJmgLdLYS1azbhjq/uTuPeEd73k354SjUSG/bOli9n+DkJ/Yq2rBxbV86jOfDVuw30uiCMy1UcWMZ6RM5mZV6Nu2bQk1tGVbfS0KMvYnrIfSPa6RbpJK2UdZDCVBWwpB8J3Hn4iKknWbtoTb77wrfPbzn4/j6vVveH04cOAgdrBroxLoMLZXWra+413vxnK3AZXqGQge1HaQz5cgFhZgVeX3ozyjHPqTBIhqC/dgFtRc/IuNcQu4/AMn4v7YfXgLNrs3bd9MjiBWixRTdaAsW7NyKflOreHhV9/Hs7hEURy2foxjaX9JuzKs6wxqN0uxiL34AYrSDFWv58yTyVlo9RosybjmI2Q+NnO9ZpepBq/j39tZj5cuX8kZqzIsW4makPuyGEn1RwHFQSqfte2qYO95lYK59mbWgJ6J8N5HPkh4/Ermc+bjMQriWMe0zU1QHdctsKYIkBchMlMEyL8Sy5v6takWmGqBn7MWmCJAfs4eyIsuZ4oAeenn89MmQH5SxsdPssj6Sb3rnxEgvVW/PaHsV1/fVKoBz58jDLypjQNNU3jjm95CBbhVSacB18sjzFRNpdscKgJPnD4F4JyOjU5teO1Dv8Qmug/wy+qlpdF2ppsq8VEOjLmA0u3aVAE+mbUw06BbwLXm5nbAEbxcOThaqWnOwcmTx/Cm3RnmU+HXA+miTUo2yoO21i4OL4ex5moJ63ZtjJZE09hk/uA73wuvvu8+qjWpyqKicRqgRA+VllqjuEEuKVsUTp++GAqK5gHckbkAuFLTgLcvVZEejvrZsFvFppy/gCqgOgDppwlWv0Al1JmL1eH2+16B/3J1mC8wjH1AnlWoHGxPnDkXVq9aSeXSKg4hT5LXwEGGg+wVAOjGz98dVv/mYdpyAhCkIiyAAEkDLJybnx4yIV42QVL0c8DQKqca661aDikCSg/cd38kkIap/l5P3koGB/V2gE9DcedhFSDwro1ANwqGi4QhLuZ1rEy+hBrFIOc0DtoCllYcGdR99MQppNv6XVdFZcjnv/Tl8N5ffWc4cuhpgl/XhBkAgwW0rfDhMIdLK4iPnTpNtXYSvrpt8eCUB9gyu5CwQBQFLbS9JMo4QFwWgHAOIGsTFZvaHAke+L4dVJ4Jnk/jZ4KBZgmoCvi9X5kX/vgz+N5y/Vom5NI/SjmECvKOA8wsmFdMdTAwLdWnHvZysRLo7WoDXEBNwf37+4JpWkolJ6ej/uikSqwnyt/NdPBaDUAX5O8HvFViX6DahL8xV0TlhZX1J1ANDVApumIV90/7H+KQU4ZioBlFhpkT2txobSRoJ+BZCMFkRaKe/Fb5Cwz6fGoBcFZjL7JkEXZgXH8mVaKCmAZVp5tzAcCvakQrgKvYkAkpLjdDBrB3YhxQhPeWwNB2QYu3CxBWsyHPDN/WTkmlylyyc0oAKwYARLWQ6ge8kkCZizKlnecuGJ7FQVDw3UOTh8lO1DEeQAXzJaEkhM5hMSAxVoYKKBIqgCXaOBiCrn9xJYdMlR5LsbTzICzYpwWEoegqQ1SBedAUcBdwLeb99xEiq+WOpFk+7eYhUa9kM2AkDHwOkgt6E/k8REZVgki2mE3iwVHQNoKlgCUR8OaAK3hrP//9ty8IH/2nTlQ8paijDkWrt199MOclyQ8nPgmQP/yUpFJunAdm0wd8PjMhRHIB30u0eeLez0FgWUG4msOuhMwp+r3XlMv9CTS30P9VflgRqp3aIACLZCwdG8A7HZAEgEqlAf3Z6lYnZfuTHwngN5Fr4mTuzydJEP9N8uv5Wr7IeiSIrISFkARJHxke85jzrkWrsyxsqrS3mKmSDnWRqgcJm26ezSig8Kw8VHKAGaoVxq77cCejuEjDN1y/8mIAoyHATvtoV/dIeHZfJeQWdi/Mz5IeGTw3XA9RsQECci8qFBzDXpPKHQkKq3m1YPJetWOwan4IsjkVMk+LHf21VzMXGsZcU4MneVEpaiyyOPibZOYxyRZqgCOpQH1ktJkYYYz52hJAhs37ocWgAef+XiQMtL0SOOf37SO2qf1O8sP/9rk616tC4EtCVcFHL6BZCc9OtdakSi2XNaMIMqkGGxsJfMPiz0KAahl2685bwqPf+EZU3uVB+ElepgGAGeKrSkTLvUbAsppGyIiWXkA8QoABh1TCGYSezrjS2m1UskD0n49/JFPj4Y8AnDMe1KHEPi6RcL2fJCy7uD/mJklegblsAByBQMnaLklc5tlh2kYLNhVqtcwlZ6sbIrCpHVycqySltJAz+4M2ebHt1YsJkMRYS9Rhqv6QAPHD4HI/JT0i4ZF4Aj/6XoKP8awlmn8dbyfB38VnZO7KJAEimRI5rEhqmm2TeE0VnlkoItJgIssAp0qY69NmAOYz30/Qnwqx1xw1H8kLsm/wMY7d5Rj9uwuStYsxmXntcrh0ui3Mz8aCDFC4oRF7SgiESnhFtDuhn4nYPITmq+QYqR5FwJWKQmH24vmhmMrsZYuLmfNLopXn6fNnITUA8HgWBmb3MMaf/eHTAGYt4fVveWvopEr5MraQEvxVqJV23Xl36MDm7SprYQEh6FeqLoZXvY3AYwiQIeYt7VckQLKYx62SXkrldDOkRTHZI12VEK48t+oTkPAA36rztHHsh1QYJD9sECJimBydOvY6E6zjy1YsY2xnUS18BAuodZBFJSgSO2M/H2BtGmH8H8O+hdkl3HLLbVgDTgunLl8JFxuuhXraaZC2L6cCfxVESh57qyTW1gkUIEkqFwtyQwrWOuZvNVDBvudoVaiDcypbtTwsg3S7UnUu3HXjunDwmcfD5tUrYjEy1DUWSeRjMZ9IeB+vrOd9GGcoGFXT7vi1VaHj706Gjksnw5VTAIEVs0MLc8DTZ/DN51Emky81gyqHB7dXhOqzJwFlr6FAI8+meTx84JHbQ8lob+jFgnLfobowi2v+6ona0JmcHUmnhRWlrIczw6zM8TAvJzXMJ+C4lnWKkc9YJ3eHPcE1rqUD2e4QbdhJ5lEOBQ2NWCptJ8Okq7uNtpgHSUJ/ZB4dY8z1MP/tfO3iMAIBYv8clIgCcNcCSyWIOVmbN63HgQhFKH00CRsz57lUQGMLUCZUSbIuNAJoSoSo6NWi1awrAd1cQHMz1SwsaOH1miDNCiFRkgZQSGC3l5E3J+5rmaKiZewErz9gODqAN1x9HIvbb7gZgPgMxPyl8Mgn3hTHw8Q+8ghQFJ3D+mr54gWhpRHigbGmlWob+SeZtFczgGwHazn52qECkm9RxWKUD0+jlF2G3VoagC7EHE+0raWevzse3vvet1DEVACBXU11fhOKYqxQeyfCnfc+EM7Tbxctn4/11FjYvGV9qEZ93EGx1FYtiax+p1DAghH3LRZEqAa/zD5xOSoOrfv8kPzQYtRsMcF+C3IK2H+kxuIUFDg8j+6uTn5nBkqdEtYqgGDXIsbdKO1sDli3+zH2GtqBNgEsd0CMun47jurplypCBMZzlCPxMcg+rWzBgjgPdTM3q6KWJFhUVoKyij29hTwQraM8gEL2F9d4DW08e9gLu85X81xVFnexh02n8EZVUA8E5lmU6A8+9HD48Ec/zv2QVwSB8Pd/vCX88T92sTZB2A50MLehFp7BvMyZpLy4KGxbtynUV1fGoq9Oxv6VeghR9swjjPkWzj8WWI1hfZdk7hVkQ0dbM+sSFliL5odyrH3NEjlz4kg4dPQ05w/y6MhqbG5vYZ81zH4roUQ2K091RgavkcmeZhZ79q9/45uQbxfCfa96VVjKeeXwkQPsKdgT8x5HIbHe/Na386zPha987RuRDLn5lluZT5viftN9mLlii7FAbif7bQXzUUVZKdZ5Y2EtCvnDWIx6dhqDlJ9NUdh5gsq//RiEzIbN5JPdjW1Vdfinbz4abeC0ttKK1SyQQZ7nO1C7P4Uq5XZCzbWj/QFzrmeUctQ12veqqpfsdx/SyLgpJs9nyD0we0mLztx7Hf0fzEt8rP/tc7Hv5NP3UimGKCspIn/lUNh103bC3glfR0l3/NB+9uplYQ3FeiX0n/OcXY8dPY512JZwCfKvmX7ZxXxqrqB9wLHbw5qjhZcERiZ7QMPMr2DFOMSYL2UuM7xdtYy5QeYujkK2V5D9k8S+WyeBs7S756IK1MWt7POPQawnW7DEPRTkFVF4149F8g0oBV/DHmouKlAyXrpUFkOG/BgBMlnEMKUAiQ88EkM/q4+pEPSfVctPve9UC/witMAUAfLz/RSnCJCXfj4/awLk5SpAXnx3SQNXfhcCRAsfNuRYMZw+dRFZMD752ClsjfLl7HAcefXceSUcNvoBRQdjOKCAz1F+bvWrYIJe24Yk61++Ea/6jrargBatMQx0gsPMIAekBYCwWuAoYe6jcmoM24YmQCUBhjTAn2f2/DDspOJvIQc7KyqttJzBxjw7Ox9QuC78gE1z+0Rn+K0Pfij8zV99nDC77PCf7n8A+wzAL0/pghAcfJo5+KYDEI2C1p0HFNhEePo4h43zkAVn8R5fUL4g5hc06HnMtXldG7dsA8jFgoHD89lL1eF7T+3GLgW/byywRpNmhLmoT0aRrO8+eITN+RhqhKxo9RQr20F965Fnj7HBPfOXW8PGD50EABmKoZaL5+aGGRzuFxKOuBSgP5uD1FFsNm7HR3g3lVk/+MEPwr333hvb7RDexVZTGgqeDCijcqHlGp63gGN6xmdAHh1AiXLjvfeHQSrFTlCxnhFzLYapqFsY8gBGr+EPb1juWeyVrlARWED1/1nsIqy620FF4+XzR8OaFUshHJDfc2iPibCxlsuw+EsQP5diKHIKVdOzqYTSIiifv7XScYjDyRkA8yyA4gyD6wEaRcHsF1rnKAcXNB/kUGmoYR2goX69v/vWueH3/rY+EjRerwRDCQCF3sYjeBinA9Ya+JyVNgPbq+yQDlCismIQC6iZhhzzfAVFezkotnNI8Flq06ONyHTACA+ofRxMmlDzmOGwatUKKnq5PjyPtY2awQukUwl8hENPR/cw/u9LYsWz/SSb/q29mKByL6oG7a9UemjjlgsYqsVRDiqXTq2T6JNj9LFRQHWtlgoI2E6jGj4Pf/DxGIoO2M51WsUYQWn6VifEovYMWbxGDLrm0CqhJVPg4VsFRwMHvgztgviZYHs9B37VBQLCBkRn0NesQlfZYmB94jpTYx/2fSJ0Tj/0GlXdCMAIvHhwO0c/yAFINRtEIMDQUdUkAqbWzJsXksd4tJ9YfWf1fza/3wUQ4KHQSkiVGxID9jEtpKz6LIRM0N5Mf2QBsfUbNlAV+RhA0yLmht5ImnhU6dVGjHvIoi21xjLmQW94rXEEUDzWxUVHAJXflxjJg1z79VcDTL7Ex/+XEkQS5K++gdUMgb+OmyH6l0ojAz0X4avdB9k1oJqK/m+Y6hXu5SygpaqPQr53LBvqngOA4M/0b9ZSQ2BLYikD0NmQy0m1hyDNpPWV/y0YHIFowXr+VgLEz5gFQp8zO8Z7jqoY7y+iyAmTJNvB11ABQGeJn+bJWD/ovfSjHklRcQTAof2ZGUgzsc/ogvgy60MgrLiIitZx7KGorE9nYixFUTc8iG0E+T8jfRPh4x//Gu+XHQp4blYnSz108x5m/yTTn8bpF96fCgevTdJDwkK1hc8mjWtzXhoBTAVvoG1TyQPJjeHZ+/C9H2XOzCKnQvBtAjBghKtXeZcM2KXyK01FjGNE4khLLYjXCHQxNlK5R33lzaGwitgxkiA3oBD43WjvJBHCNZvRMxOkUABNMsEcqVTIRwPTm7GIKi9fGK/XuUmiVnVJqVklEIpWY7fwmUE73kWQqxlWTz7xBMq7xXRMqngZD46vfsZAG+CImTCVWLlUaXPTRr5OEUQJAJ7jKYnr0PpK5ZYEiLki3pcEyC//H+z1eLKSnYIfXnu0URPcNwCdWzSI2U8VEapAtGsrhahpZW6qBVjxbgUXN2zYGA4RfnsZFY9V1NmsfVZJ2242kv1OIkmy7V9SfkwOpUkCxO8/CQHy9r8ASPa6VJBIgDDHPW/PZj91jP6YAiTxvR+TRMeP8mz4fVV0k+qQ2M8TJErs6iZYMf+omNPexSyKWahB7CVzmEOnUaWfASmUIcp//WOkqhq7Jzz62QsM8DzSGy6F1jrsgwjtDoNY6rWjvgSzlGbu4Lr6UQNIKDShaABrZa0in4n3LVpC8QVBGG97w6vC5ctnsJxhnZrAEpN9TR+k42rWjHmAdGdPmAHSCoB2c5zHqyBAgM2jFeGKtRuorIcQBQidhaKktvpSuAUVwURLYbSj076tDiBV8u0qax9CkzANEHEuQe8B66lBgLBUwq+vVl5h79FgV2P9ysDmaDw0tRGmTEBuGxaXVp5v2LyJ/t6P6oMCDmyfHnzgTvZT11CXXEFBQ8gxqs/G6pZw47YN2CUuxrqpMlyqvxqasYQcBIAbZ84pRGVZDtGUzdgbx4JuGmuU5NMcVDLJtHU7bVoJoHvkPEHJdMnZKBq3QQY2NlSh6EB12Yc6lerpYvYBM9Jmocok4L28ONqbnquuxw4sg7V0adj+/q2h+x8pjminzx7dH+ov9kJYsB2zWIHckJrBpHCVr1XVdeHGpbw35MuJMyOQ5yEUUTH/4G23hFnDKFIAzL/+6PEwc0522NvQG3pSscQk22zTdjJAkmCyhlpDQfJYuHnHFirRGyguaIKImo1VUWfM5ZnJPtE8lensOdrNAoMIn4syeB6gN8M0gucNzP+uLz0AyGtuKwwTjbMgM4YoxOmhYruZCnvAV9blDaxnRaiDrjXWhMXkYHSyn+3l+tLSyK3Dekyy2RDlRqxRzVCTBHGf0G2uSiS3BuI8ataSY76V4oBuyL206WPMmQRpr9lIsYK/M0bo+H72fyXM6eSkIfIz70EioBg1Sd7tNCQfNd9g7WcNnU4F/zCEjnkuGcwZ3RTJqFQ9AcDa0sbzzWJfh5q5QwtO+pFV95shK/YfPBA27dgVjp6DoC5ZED72l49ij7UIdUVd+LOP/59QefpoHKdP/XAve6lxgPhZKEBuoRjoPPMd68WcLIoo5oZTR0/E/eBSMhAkONwLOOe4F8ljHbCIoRYVRoUWU8wdFmhcvHgRsmI1e2vUs6iCtNV0rs9mb7YIJcgEe4FK9p7uqZeaecX80cF1u3/ydTvYX5ivIwnsPzoXqwi58cabIjHieu33rtHaV17m37PNgUPp55zofsqimHm0MUgzRFtdvE73omZ4ef2S/acpbNI2KoPnazGTCmpzscbZIw+6Xql+52z0qtc9HL756OPR4m2Ms8Enf3d1+IPPQpqjNPL5IZoICyFB0ih4SmcqGzFLgj6Sizrp1PkrnElqowJkOn2pE9s+yofYVxCEzXp0HJVGMvviO3fdBCEMqcHzLGbtPnX0IIQaeWi1kroDYS3Kj0rmn6ardeEdb39rOEoIehrzdyl7mCzuaz4FXZchIf727z8d3vDmN6NcL8BGNTcceO6pWFSlSuFX3vrO8G2UGs8+dwBSKiWs37iZAplqxkIn+59sCs6uRgKksaEuPqutBLOnMnaX88wSRTcoeBgvbWRb2HaD9OW3PfIu1vsx7rEqfP7LX419MIPigzdCKH/1a1+Pe0Mz4rSZSuU6tVd9Zs8elNiquMgnnE9/4Ouz+w+QN7iI/T57Xe1G6ftmUeZScHHyT9eHjb91OuaRaBPp/RSzH5cL7FwAACAASURBVO2iaGQtZ5unn3gsPPLmXyYjqZcz2GJUfYchvslG414ef/SxSOQ+8MArIll9BZK7GtVXNn16HYHthZz3vvRPX492kxUQN7NQ2GpxJQHjnsKcG9c7FdYWNano7Ea9o9pLwl2btB7saLXo1eqtiDHs/r+BIiFdEAyLL5tLm9Z2YtE1L7zv3b/DWZEiOayax6hEcalM7HAS9lexCCHujKcIkMSWYIoAecmD0dQ/TrXAVAv83LbAFAHyc/toEmfU62fbf/kqXZOvKzN/Srfxkyygfkpv+69+2Z82AfL/9/0nDVT/Nwvj2JgZtDcCWDYRvvzlb4Q77rwXgPMam9Cy0EGlvhVVM6jq7kK6n4FywErhJA5g062sP3cGkgDwm0rlu++6k4p+sgKsvuffP/7nHwm7OKisxNLHkNZnn32WjeNqACa8W8GzLkFQqBIo4W/2H9yH3Lku/Mo73ko1eXv4IX6s+UjO51DR2Y9X9ijX+MzpfeGeO+8MxzjQFQBy30EWxpiBxVRA9bNxz8LT/TgHynwk1PUAXx4E77jnvmi79djj348H0SIALavKqzgoqaJQ8v2KVz4YDwGHAZk277iZLIx6vJchXPDlTgacnjsfggEFyJ5DZCfwWlZmG/JuxZmgKRhGOPqRTaHiV/dRETUrVrauWDQvrCgvomSzPcwcI0Sdw9DSeWWoLwR6h2Olv9X0Hrat+L0Lv2vBzulsfHsJQJ9HZZdAWDIPSBDXA9sl1B8CLPrmn4IAyRTERLnggVSvWa2QUgH79uNpbEVjFkDuOUiNN70ZNQ82Zl3tDXgFC8BzMDO9lApU7a08lF4GcKvn/Uqo4tMGSzsHKwsN5OzkECoBksThvRFQ8BrgiQRQMWogfZO1N5Dcms8hwUq/2UXF5EyciBYDyu3/7DeWhf/zlURY9PlzZzmglYQNWHElcaCqo5J2HEDGalU4ENNaOdDkR4/8bKxJBnm+Bum2ErTcg0e43sseNiRdrDLX9stn4DPW0kb7AwuxzVAwQL05hq5DtmFpNjENpQwgmW2WT+4MuGGsRPTwbQi9B+0cDs9zOEgayCm5YLVhtOehwjeJa5JUyQT4nUAdVTKnABAH+zQAd6u4JUgiaB0n0iTafCQe0g0pj0HKVOIbuGyQqq9tFb+ViNO4h3YAMiu+DePWYszqdYmKORz8DXDu4/uZAFsqQQTVI2EiYcG1C9i2U/mrJVU1AIQ2bQI5khsqMfJR8wxybbbSNNpCq55Z/EwbLBUgtt9BVE4qeTyAWgVrJaQWWh7gPPCqyJCwMZR8Pn3EMeq1nUJRcRce01/66leonC1jHkAhAZDgtQsMJ/Oa5rIIRicB3k6nv0loCZBIhvnV9hIoFsi1wt+fW+Gu/YX3FpUI3PMwAJeAxYfezLji41/KAvn4o33RaiodG6gRAEizFezwzhfl9KtUwF5tM6wcNezSSr4SAlEPY9lQQrWh96udhkSS5E4fbey9e6CtgQyRCPEaXAwE5a1u9doky+JzeREBol3RJAEypAWW4dL03XiUi8C49232AkA5r9vLQVlbpiGuvZ37l1ywP4uzCeQJVvdzyM4muHQYIMXxWwBp1YZdTwYDKB3fFq1+0lOnAazNpi06mK9QtjT3UN09EM5fwAKNfqblRqpAOn/bAtAww4wb5yYO6ZHAktSUvODNfV7eXwbzrIdyLZzSzLLg68YN66JVmbYSkpRp5Cnx0OPYVKXlZxYgiGoKwX4JDoEpsytSUFBEVQcghh8SGN6vJGSkhSRAtFLjd7UY0j5tOvefRpv7e45rr09bLYmjIcZOK/PPAgg/rS0k71T7OJa04pqJRVgKBGAnY7uAtSLDcWMbQ54YiKsCxPlOQC3+PeNzDvPtyZOnQjNkZgcTfSoAmYonQ88NN7afD3BteVh0mA/zD79eFt7w4cpEv54kQKKKCkUQ7zcECSPop1Wb1n9+pkHmmHekUk21knNeJ+NZWxiVKjfccGO4iELxHPZG07FgMUdFkkoljf0ridfWKm9SiTSp/HihAiTOSFFplPj45K8mCBB/JpEUx6QWftcJj6gGuU5QRgusGEhvr00Qrgn1x+R/J15VlVtUh1zXovgakwRItMKSNEORID1azLw5F0XBAJZJ6wCqWuqqWB9LWCsBl+mDsoT9WOtI9PQCcg6ZWVF1JvQTHN0F+I8zEs+bCnNds1AloacLF5r4Bvsfsy3aqK7OoYL3VFVjWH/rZgo3ikJLPZY42aCUAKF5WCQNoBrdSmFAN+qqFayhbRQWZNCe3Yz7ReTpaM8jKZ5mZTZjbnpGAdX8raEZSysJkId/7QbUK+XYPmHVRd+M6jvuvgk1Q0N1VbgRFcEAasb0fBSRAMEpQ8zA7Cmsnu7BNrMGpW01n2SZ0zfz0YoyplDJSRpmsMacOXOMAPhF4e47biH0nYySg8+GJVxXO1Xw61QVAjoeOHAspGUXhKNnL4ZR9lWpELfJjOUM+vpschZS2Jvpez+Ndi2gb2VCggzT5s3MZY3XOkJNS19oGmE+y5wVNt64A/KC0PBu+hmFG8kQda5h02ZQXe86wxVaoS7gZyX0HNeQB8tCy188E4YgF1oAsll8KEbA+Qt2dcGmJeFgZUM4hsTEZz+HqXjbxrk8Gyqs2ZtspDJ9LuTXlSP7QgdKp6ragXCNvxtGEXkCq8tZFIPMKs5jv5YeVi4C3B3tDxVziyDRUsNl9iajWGA2q5qZDtiPtVirDUnxxoBzsBlKKytoR2w8IYSTGWj9jNPly5eGeWsmQvtpcnRQNDJpsRY0RuvQYux7LHBZg+VNG/d5mZyNnbtupoN1xmd2tZk1luczxnyUQxFIL2qxFObfa5AxZqlpGag107nzF6MVpeDtLJQLZktpnVlRPj/a2t1w407mh0RRx+Pf/z6Kis3RpqufubrmSiVB55vCsofWhJOfPo5l03zIBRQ1Fux0EiKPJVchc02q6kD2YdoRnULxa/V4Aw2fx963CYsoi0OaW3vIYdhIccOpMGfB0rD/dD12rQP098GwclVxeNe738pzGaMQhywRQWTDuCWh07PDmo3rUSihgMlk/c7Eboz2yOHeC3hv1zOJZefw2dguuUa7Pkg6dzJvOj/YhhIkDZCB7nH72Tscp41nsBdwznKdL8LidYR9ibae28jGG2IOkyhtZPxoA+hrOyepDCxiT2bRjWHl7vPWr98QVccJ1eVEOIWlrHs3Lc42cuYYMtuDDA//XXWK5EpDfVWYR5FRPXtv13Q2JgRTX4n7eEPStVhav3ELa1dq2EMAdyF74Db2bnU+XwiRIYqgtMFLSmY+gMCqp4Dr03+8Kfzu37cy/3OmGexkLQbMH+wKm9esCBdOHAuLzeRiDVyyeFk4d6k+Wij2s9CmUSgg6XmNYoZeSNU+s48gKVVw3rxjc8yDWUag+h1bbqTYbA/9E3Vu7qLwzP7jkGqQNhwkRii6ufeeOxino6EdwuIC6sbt2E6peDR34mMf/0R45WteEwrZb3dDwm5csywWg9gfikvmhe898RTnMoppMiEbKYJpVF3DecjioNn0h0J+9zSFbq9+9atCHxZSKyDBnFNm8jd/96m/Z37UDhf7QOz8+hn3r3rNQ9H6spN+/ZnPfyEquOp4zW1kNS7ApveJJ5+iMKoJNwAC3llPdvCcDvKM2nmOiaD5GYyX2XH/6blhHsVpFum0otiq+cQNcY3Z+ltH43PWwkqrWtfMORQknDt5PJRAFj3x7a+HL//D39F+V1Heo95oqIEAWRBqUCulSMpij3iNNV/lsrmBW1lb0yAvVZJfRP3fwvNeht1VG3uiVnIdVXBZ3OXerIkslPVkyFxA5WTB3MpVq7m+/njN/cyT7qP7UPbNoE0kQc9TgOR+0sB0Vf0NKIFymWfrrrQxF5eF//EHHw21la0UfeVxVimO2YDXV9LrBMgLFSCTK/e/Gq/4Z7+YwHderAv997/ei//ypQG+xJno5X1MESAvr/2m/nqqBaZa4GfVAlMEyM+q5f917ztFgLx0O/3CESAjtb83oXdvJ5ZUE1hS1VajLDh5DoDTSu6+sGU7qgE2bRnZeLkDqg4MCLBT+Q4IjLYjXOPg36+tAoeKr3ztqxGc++B//kC09bhC2PLXvviF8Ie/93scbpuiiuFJFA8bqTSSAMkiUK4eywarazoI+r1SdwULnovhHe9+R9hL6G8TlbwVS1dSgd3CRnd2JCn+9mtfQKlwMbz6gXuxgNgX7rt1J5ZS7WE2hEA2G8wkNqAnDDXXtoQNdS2+3g+/5S3RQ/YpFBdtyNC9rznkmXh4a2Mj7EZcyx5Bf2x9Y7C2h5MG2uQClY7zF1Zgc5KLzQL2TZAg/r0S8Xbe16wLK/ysbjv5l9vD5t85C4g3HBYjYc/EBquY4MjZWTPC2iVlADuApdhT1VIBquLAMECr42yzt//K27AOuMDGuDrsICtllMPwOECZJMhBvIu387M2Ds762Vu1puTbKjbB8Cq8szdu24anN8oDDq/Kr7U38jCcCxjSwUZ+HRXEBRwOOrE9KCVYfYiD7gysyICKopWD4PRhqgjTOVAoW6dTJPIPUFdkc+g9j0+11XBWlzYBHhrwXYN9Vz4/S+WatKBSATOTA6WeuILnjTw/SZhiwOUPvUFP5sTH//5iO2ABiiDurQDw4+SR/bHKLZ//Vu6vV7wh0OZsSPx4AG7moG+AeRuG6Vbd+R7K5D24eGDX+kk7IyvUtSsqJQB72Opb7nUQ0HkOgHINdirVtVoZYVfBwa4Xwm758iUxJ8QATkE7LbqseBdIzOEQ6YZdy4UBKsIEgAw/TwX4zZMEAXRL5yA6G3ArA9B5UO9uQUBVURwCVXPE8E7UKpVU40lyreNQXMI1aa0lmSxYJomhTc4wbWiI5yUOV76/lg5maHhPEgBWllshloIaQxC5ByWDfdgMHj2b7U/2Y1UgWnpoY6UyRn9iSRVJsy6soXIExRgrepVHiJN+0AGIcrWZqkulCdz/QgIgPfgP8PqqhwytNANDEk5AYzm2Jxe5zvlU1dcAUmqH1cQB3EBxLYZyrAbltWLINaCy1+k1ZQJ6WW0rAOI9eNiWxNPezbbXx1l1yORCZFvGkGcOn5EIoUrOtrAqTgD4gw/n/xgJogLkw18xyHoMEIDQeL52okwzCHU+FdFzINSyOTCfxZdd4tWq0U1YIXgA1y5sFZWJHmwdP9ohSALPQvFUxHxhNW0rvydgH0PcBZOfr45PKD+s1pe4iXZR2jRJKKl08PclDqQ9YpmfeQuWiCf8oX3OgsuC5gbwCi73M0acS7SgEuQfp+9NoCyTfE1iHjGAdxwAMI8xmuLrC/AD+jl3hPEBwAv8yGdlQARRpYgaajbh5FcbR8JnPvPVSHKeoYpx4/YdhAc3h9kQPg0QBVxoPOw79gXV/YjPg69mV8wwRJgrFgSTBCnn+R8/ejj6rFuRad+1/6j8EgjpAjSekcL1QnxJKmjFJcjj3BWtk2R2VHXY72KYecJWSRJgFvOQQbWdgB+CYTMhA/pAvP3bbN4vYZUiATSd380BYFARZe4HeCXjqFqbCiphVek5Fq9QCZzNuBcEVS0j6J9FW2sFpC+8X4sB2RyvV3nukomqlZxXLlPRajtlkgMyDrln34u2U2YGafV0Xe0gMOj1ffZ95bHt3vhhsox8xryQ+SapXKOcl9cssZ3EmmCxgEGtmQDteSjSyrDiOgTBLwmk6urrX/86Pu87Y0XyD7CCTKcAQQss+2H8uF61Ysjs5DOzPX0/f+bHpGJJW7G//bXEtf3KR6siyeD677ONyqSoyvrxnI/EWySIk2nMFVG9dF3ZkVB7XM8IuT4etL1SseOHBEnCCivRt6220Losj7FZiIIuixD0VADYPIi7Aki6bNSAOQDVqcr+JEGY40aYI/qYGyRAspvwuofY6CMboQ9CL4yiH5mWGq6wflW1YTlI15+7cA5juCW0dUOWsZ4ULgDwxI4mmUDnOWSQ5OahtoMkKQBI72DO1m5qHkHCRawRjVhdXUEpuhNgbhrXrarIfjmNdfEs1e/tEC4CXUP9naEVr/m3vX9nGKhlnqEvSJBKvknYnDp5MlyiMOTh17029FOlPwj4OIs1X1nKOLlQ3YDETcwzFy9qsYW6k1webayGUDf2sa51QYqPMXel0y5LKxawRgPMrl4Wv45RyFAOMCvR0MEepZN18cylmtCGinca+5YC1JdNHW1RpTcXgLkPZUEO65Q5AkUAhWksPH0tkB9k3aSk5YRjqCcqO5lnAXbvfMUr6AsURYxiu0dtehr9YgiSZWiMynj2ATOno9Ya6mHvYAh7eih+eGPo+79PhxaqpDu4nxECKBSvJaVkhfqOvnClk3w5vm9nX8U0H1YumE0+UzM2QvfF+1+L6moYYLWdzC+DlU+cqQtXeax1Elt0obxFs8PCFQvDls3LQ0dTZSjCdm/rRvIDaB+VXu3YYfZCegyyd20kYFoFyCjgbK+2ezy327BUzUNV2keYdDV5WgPMH1tQ16y8GQ//auZZgU3W03aUriepYh9CwbadZz+T9eLI4QMxj2zrJhQo2BuNQOwfIcNhDWuERF8He4ZC90rM9fW05TBrrNjidOyMVAJd5TUXk42kFaXWj4ewc1wGCH+K9fHGG24JBdiLmoEguOs4WVxR7vQLYdsU7viNXaHusSuoY1NRl46jDoMUY4/cVl9JpX9SOEnxi4VLu26+lec6GM4B/s+m2KEJoN7cNu1im5pRP6JUkohpY790uYE2oK7hMFM0mfXhv3zwLfT9ilDLvlslZCWEnUURpahb03m25uS47x9GtTpM1oiqgHTmpDzBZ+65uro6kv9LKG46ffp0LMJRzeK8noeKWPWGVp4W+pSXl8fCmHbGqbliZ8+eRdHBHhzCZPPGjeEK712C8s3pwjE3ABGi4sZCJYPM/ftcVMOdZEtpRxrnI9bPuagRBvg9113JkQvsp/MpuvFacijG2Pud78RCA4HlO+++gzzBs4DRCcLGtdm9hSpV57NO9kBDgNWO70VLlmEXeRBFQEnMQhMovwYQnsr+5eS5SyiQ2Qdm5DEXzwr/z7uLw699+BLq17lMFdrM9YWlEBcNlRfDa++/N3Szd83gmaQCij/z7GGKhJaFIyfPQnzQ0RlzR06fD4uxIFVl0sFeJRWV3O07t4fqCyfD29/4S+S99MY9civKj5r2aaGtdxQ7RLNOSiC9u1GT3xLqOAMUQehnWmxhEQN98WlyTcyvUMmQgxKpCyJ2101b6acUVrDv+eHTe+kf+ZxjerCgqojZJxIgh7GGlfRVEdmKqqIa29QPvP83IRAuhnRyTtLZAyyg0Olz//iFqOKvxhpKomAlCrmbd90eA96LIEe1wGpiT9FB2y1hv7gBYsYxpspEi9Fi+sZ8ChXOewbi7NVhgYR5dly/a243z1Rr0rN/sSWuJRs/eDxagg2j6vV5qRAyuysLcnqMNf0E4zWH9WTf0z8Ir7zntrAM5db9t++M8x8607B397PMZShZ2TNph6ziZZxzSi1jRtWKhRpX+O9puA50sgcYYH4tgiQqZN5u5Xpr6mo5Gx+luKso5jGaN6jNlZZuC8oX0+fpn/Qh28K97kxULeO8ppapFtxYeNPH8x1DYTU+jM1sY3/4yP/6G55XNj/TplU700kC5IUKkLgCP68ESSz6/96P6+qS62v65No++Wr/0RYTP36V/xEWUj9dAuSl7/8/gsD59z63qb+baoGpFvhFb4GXO//+xPlL3OAlSOiX+/4/78/n5SkMphQgP20C5Cf1n5+UEfJv7b9JvZc+NJFGta6HrG4OrI31LRzQLrAxXRxtdOqpnh/jsJuO9NgMBgHIfKrzKtkMli/l4EPVVAskiGGjGYA3hznk3X8fwaCCTBw9rIJ868Nv4LWxf+AwfQKw7CJA4xt++c0xaN1K/lP4LlutOMphc+/+PWHTlo2AjYnD4xCZDWVcy8c+9snw0EOvD9koUr78hX9EydAcNq9dFTIBTJbxszIq0VM4EBkAeIXDuCG+z3EYayA8+HUE7+UDBJyhKu/85Toq4bFgYvMtIKO/uhtZwawZKD3aIQbm8n61HLTaASv2HzkRlq9aTwB4E2GI+O8C6pUDDp88eYKDUw8AAptlNrg9VG+d++ubw4r3HaSyipBCgJcirCs2cnhPHukB2JkIq7CYeOJb3wkLsdPycGh+h0HcFRw0dt16S8yW6ESRspzQ8zFAzFwqZSVBWrkHw6+Ve89CKt8OEOtJu4jKwmsQS1bQCSJnAdhpJyb4Zzi7+QW1VDYuIdxRK58cnmF9zYWwmKrKdDb5qj9GqDzz0wPRBRQx6frK046FHE4FvVdyMGun4nUUksEDUhvgeg+HVsF5D0seDPUunuDQn87PDM/2UKENVxtgcRMgQDeH3mJDEgF0BZM/9Lq88FsfOx/JD33gay6fCysBefzvDMAv7aRSQSjFRg1iTGBogMsQUxQuUok7GMmdbg4pSuynCRIItlE9prJBPHAVGR3aVOimohJAwqUWAqRvaBqVZVorYKMFAbKYHA8rDrXBMmskZg3wYgZtGjKt9ZNEiGoBva7n8mxH8FPXRzmXPjsNG5Vkxkc2zzuV8nzDtkdoq3Sto+iLViZKnpyn77UQwLxuzfJogaW6PQEOapFg1SOPwzBPDk62u/kFklkqKVRZSCT08nsthL5aWTnIAe4qz76Yw/wsDr4CBoKyejgLYpi/UknFuM/D8EYPY0kAJzoLCQKpBrEkN4WDpnXqPkfHYhbPvwQwfICD5+69z4X1mzZFD2OJGQ+lKkGs9BTkb4MIK6ay0ADUfAkmCDGf7wD9Q0JEG4pmyCgBYis2ZwHQ9FAZKOAk+OA12079VLsL0NoGguh+nbRcSpfU5AeJilHmiw7+BjWO92pfF/D97TcW/nMS5ItXsbYj+werpqtUk4rKLVtYFkoAXofoCx7CZ1kprdIJkKWFe9Tyy8yTNohOow7MLJGssbI2nfFlxsmgllegVF7vCz8mF1a/+m+2kf89qV7xd7Vt0uotoQBJhJ/HB8Jc5aZE0sHfl+yQYO1jXtHewTawPRgYEMGZ3E9duAl/+HOACV5oIQDXOP1lGfOIypfDB5+jWpZ8H4DlRXjfFxDGqmVVL4MnaTyHEHvmYO4/kzEKahv6mPuTAehUbQzo/81rxjr/aOclMZOwRZrOmBzjevLpb9qgOF666APOW7Mg1QTI9uzdTbXnjljNOgjQcPjISSqL5zIuxyDLyiIIM46KKobEqyqIllGJ9xjnGalwsqpTyzrHw7gKGxUOMd+nn+sbjh7lmRAX9h3t7bSyshpbiEDFkKSjVIqkrnNgK89TtVoaxJFrVZ9KCRUsEJ+zmFeHeVbFVBprLee4HGKOG6FN8rjHUbN16ANm5TRDCOYD7IxpZ2Z/lSC6ToBoVGE/T1QjJ8B+55LPvX9ReOtf1MT79WeSmT5bFSCSVWmQASk823TmDecOiW2JrEvYFqqy0mZGYnMT47AeBdspqodTIJcy6I/Rbi3OewmiKr7H9Wtw0MTrUIFxHez4+1+j6paPd368Nl5nJBKvV7aq/phUfPgHidD5RK7HJNHn35q7MLnJiM9QFch14iOhCrlOZl23zpocFwkCCL0M7ZUCWWxWkjaH2RmQ0dlpIcdskGkQx1Q/z2bdy4dcnkE/YaJjwqKynHZwDs8BuB8l66AfIru3iXHKejA0Pj3UQYDXABC2MK1l0BebmrqiqiIb0hO2KJxvBuQCxDVvZD7AYfbs3FC2pBygfjogF9kgKFBU4Tzz5A8gZvLCBuZM+4NWhM5z3bx3K8TL2WoySWiDcqyVrlFZ/Pp3bQ591ekhHWKtQ6Jc0pt2vca+4uTxo+Hhh14b7TmTGbsGvHcBFmYw744AUD77zN5w+mR7WLuuNKxcszlUQ9pU8mnWgGusFflOD5IgMwEed2B31YQ91SgA4FwAzST66ABzdi9ZG5W1kCqMtwGIxixsW9AYcduA37TlTPZVWdynewlJZ7NW0lGTnAOIn4BwaaDdzrcOhAbmh1333cPfQU6Po/6ARE3heenYNkQ4+Uz2PgY9j0OAbH/PtkSf+/L+MAKA33qllvtvgxgaZ7xNEMKOcpJn0YKiuNU1m09qFcLapaWxAn2IftNCG62jKjyHdh/oaafS/AzWMxMoOWgqunQP42IkOzXMWahaFCJhGsUP2GzdsnUT+yTfaxAShOIYVML7Dp/A5mduOECmgRZYGcztqex3NkBeVPCcz5w9zlhqZ99XErbdixViFdaZtMUQ4LdroEUgx8gIa6c9b7x5J77+VyhIOY/aeBdFIfjz86ydm86RCZfJGpHJ/o2tJ23K8+a52kgzWat7mSssDlEB0oAd6ZKly+O+RNC/AxLPtdd5wyyd9es2hm8AEs8jjyIXu64WFBarUcVevnwh3P2+W0PrU+Sm0Vda2HtmsX4zRKJKqrO1mTmhNhJNxbMhZNnHdQPQzmQdKWNf28c61sjf9GOvZJ6B5HMDFq11EIS1YO7EGIXa5hC+9IXfANRlr0w7Hz1+mjl6MJRhEzQXMnBOaUGYxRj53Bc/R5X+jhgMLfFQwNhy36QyQ4VstOpkfJ2E8Fu7bm0kRdzTLgPwds22kMPfzWIPcxT19wj9QtDbPYMAtoUB81FdNqJGMrfNnA+tgixYsMBDNe/FC+fjHrnXfTYE26Ri7SL7543MiyoC/ZmkisC6Cpwbb7kF9TSkFkoHQXWLC9auW0eg/PfCQ697XST1JWa01dJ+t56iDlU6rsvJtHUa66E2ss7/N+/cFb717cewWmsL2Vzj1VYKeJhbXNdUgnzozbnhfR+5xLxClh3baknCfpQ6qyG0inKyQq5WSKhynn16D4RDEeTmcKjGrq4F9UddS0fYsP3GcBm7Wi1/3dMtZs1+8P47KRqrwXZqGVa1Y+EcNk79w0nh6cPM/9lFzGUDKFbOx/H4+fA+6wAAIABJREFUmgcfgDyHlGAf06NSm33iNeYi92Pamc6hfSVAhtkDjKIeMoPGvvmZz32e3I/byHi8gPJ1AfmLd4VDR45EyzCVh+a0DECa1tfXhlc8cH/Y/9we5tvecO/dd/F8MsIn/+ZTMbvjMMHgA8xZGTmzwoP/6aHw9W+TBQLZUYU9XD9r8SGUoaWs/cUUI7jXNBz8GlZSnrlUJjeiXM1C0WgxmV9VbZobc/IvdsQ5Zv0HDsc+tnrFkjALm7Fu7OtUAdlHzPLatH5dLMI4d+p4vL7WhtqwCLXfrhu3hk2rl4c89uaPfv2rFDxQVFWyBPUaBQesn5dZ08142Y3SZyN2z51aXjJ2PANKhiChiioqVe5F9BOxoxOnsUgkn3L79u3kp5yJ9ljuF1Noj7XrNrDXKqLd62PxnmJJ9x3u70ZVVrL+JbO/bW5oZl6eGy6fawxf+ux3IJZawvySCrIyu2Pfjc5X8f/iDHtdrzFFgCTaY4oA+bGDx9Q3Uy0w1QK/MC3wbwVwX3zjUwTIS3eFKQLk5Q2VXzgCZLiaDBAObn1UAXlGb8fj/Mkn93Bwmg2Ihccq1e1DVB6vWLMygp5JVPycPUfFDodGLVOOUPmVDjC+FCnw5770xQhyzaI6WF/2a5And99BwCUH+XkEcrc311P1UhMuYqGzccNWDqPY5QAqWC1nmLpVZi0dzYCpeVQvzo42NPnIgh9//EkOVRc5DLHxT82O9kPNTbXh5hs2R39m5d+ZHHI6AOo7OJwYKK0E/LHvPAZwdTncc9/dVHiWRID3GpYAhmh76PEgqppiQv90NqapWLe0IIGfS3h6J4eU737/6TC7ZD6beMghKpnT2eB3AVxYPbSQyrNmKgDPX7xAxdyCcIkDc+0/3BvW/NdjESAUeCgpyCb7Iy+qPwaQY18ifG+A+72VA7YWUloJVVK5df/990Wp+aULKG9QLgwSpt3PYT2PKrwClAa5ABkmNlidLCxVR7WeVcV677stbmttifZMWgQ4wAVgDHJWeu2hYr75JezGuwEfyzjYaq+ViY1KtKoBku0FVL+IPLyb302ioi8b8MAq6QIVHxwKDJ2vxyqojHwHGgnLM4JeOdCPA+BeJEQwgwr06WzcPRgWQXQoJddOqxiwMJ/nqMeuYHI3B9iVK1eEt98+Hh5879fCLXh5z4BAqOAZcmqjgi2bNsNeDYLBKrhmDoMFAOqCo1oY9EOYdRlCy/Nr1J6IgwePBtB+VrRV6AMQ0XIpBfBU8FuQ0dDyBWQ/CIJXIm/Pn7MgPksxw14Cqefjke4hbwI0ocRcBEARg1VTObhcpEJ+BgegUg6QEkpa7pShtuikujYDAqUAT/Eh/naQ6uJZgErFgG0qVgyyTtGaC4BKayPtzgRErkFkLZg/JyyEsLNiP+HXD8AECCP8LyAwTrmhAeq9yOo9SKUB9hvI6vMTiNWiwgrHLMgX780A0cLC/FiB38v7dgEUamVQzwG3jUo0vYi1OtAWTa973zJa8AhcMu6t97bC0ayPdGwQrFaVDKnFHkAQQCJECyEJISviBZVVjwjwOxnG8HMOq4VUZ0rcWOHuz2QxBGi9HkFcK0VjpS1j0GwNAWTVH6UANnpNa33kPUiUCKqqNNEyqZBDuBXk/r1jdZAqaY+Gqjfs68nXQ8bf/5+ynydBVIH8yaerseIrjUHTyYDk/YAq8+bMDsW5WMQAmHhPWpPp066Fm/eVST+Oyg/GzTDtLfghIJLIwoBYBDhP1irpeuZCPJ7GSvjJavdp8aBuVan3IQAtoeFXfxYtm7gecxZ87Rh+Tv+Q5JoMQ08w3InqxhHGoBZPKj5UK4xBDFp5ruWaNk3atO2hytP8ixKe+VqAAKuET2K7IeEhybeQ8M8k5uJc5qTD+6lAXkxwbM9Q+CaBpVkEqDfRR5JR9PFQmdPpQ7THEB3CfpFQEyTC6RMECDgfiHMxFZBpzANl2PntBzxw7plFrkAh12XQsePPauIjx06FBdiuDFDxCL4YLRTH8UWfMPz7ut2ZdmzxfmkT1T4qgSRWFAD08rzFAfIARbz/PkDoXvquFicptNlMvee593wIE7/XRkULFq2rVDdJ8OUBsHQwbgT50gHrJKut+I3ECddZAPBoRexs5hlJekE9VR+SdVkoLYYpR3XsWs3dy7yWB8g0YSi76pUEO5CAKa73A5/15If//tn3Lwxv/ShgZSQjsD3BfmtM70fuQRXKTP7P68gTKIsKs1FsyqrjHLIOq41nnnmGilPmDObeY9jcdGJ5NpOx7HiYhEgkQBJkVeJZeU3+bFIF4tdP/zpEzF8mQtlVFD1PgPBvk/ZsCauqScfxhMWVHN0kIeJ9PU9oSH4k8JmEAuQFJIjjNZIj/HPCCtDcH0mhWB4fgfkUAmQw1GIeTSbjAkA+mXGBZ3sxBN9cKvYLIZhnQHYxuVIBPcwcybPX4hIF4yjA4UhjR+ipb8OqibGGLdlVCNrGXvKUOunKWQLM9AcAYCa0cAV7lmaaPCUrKey86UbaMx+AHhIc4iU5HZB9fBCFDVZWvN/pY8cA29dGiyVJjHkEIask3YtV5ThzekAxUYvvfXlpUVQs3vbq+WH8KllBzIlt1+3xzBoT/D2P5dEtN2wP+dxfDuOjr4EsAq0nWbuOkvfVwbq7ctlKyNUcQEgyPCBXiuaRQ0OleDvrbrZZFYDNHVQwa2G3jLL9pUvmh5am+jDOv48A3iVxi+OoFq7iw9/P3qwZgnk68/YsrJ1G2LfNYG/kmppNe2ut6QJg/sVCwO0++vso5NF50PAzZKYMzUwPCwGuCwpR5iTT9jwPQX4TugYhQLS0U3Zww9tXhJOf2BuKM1DRJKMiZF/RoaoFa7LRkZnsJXoIImf80hUx2Qw9XGM/n4VFWezX5lOwMC08y9yQx3PasKgCULaHfdm1mFnFqODvsdhivugH8O9galywfG5Yv2ppWEyYfInzDJ+NWO6dJgellLWtFgux9m72KVhFtfCHcCgxA2WCsVW+uAyQd3s4fvxQnA833jEn9F6hfSlGmIcFUhdArP3VgoGnAKjXbdpKJX9F2E0uQTP5J295x9vCOJkb7c2N8fc6eZ8WlJKSlnmsVxiHhWzWKgkR90od7LusDr+AsucqpEMplloqMpNVALA3OE0G3SzWtFJA1VrW92zImlIIkNNnz/Bzs9dSws3vWB/O/dOlGOg8w8IH9nfDrMlNV6rIzckOlew5tYTlBlHAdOkUiloHu8m20VA8CyKVZ+z+I4N5fUTFMVZijdcYM/SBRvJYehmLDVfHyWvYGS6gpj5/qRFVgns1Ap9p27vuuz2cu3wMy6XjYfW61azXBewdB5mP1gHs1jBHNkdlmioQCRDnngsQtlpKOc6Po06Zw17K+cmsokWLFkXLw6vYKrmvdI+WRbGMeyzVuhYiZGmtyvhxn+e+YBkh6maeZbOvModn3Yb15N/Uo8xrj+RvPkTEKc4e27Zvi+HY2mlpJ7tx0+a4X5ME177Vdb4WIuDVr3lttLT81ne/E37pda+nj5MryBpltppKFInp06honPDcp4zRbmfOno/FHw+84lWcQb4fC1EqUcO7V5o2I53MiG0on8fC62/tDe/5nyeZV2ZRZISSjcKnEtSXqyjqacMyqYJ1ch92vls2bmWvg70U89FTe/djvzc9rNt+U8xFmQk7eBpVatz7MCfed+ctkJxZzIUo/Ub7CPJ+lrGBcrWmL3TDHl4hC2gYEmTDpnUUCWXynrCLnGFKWO+G6cvO8d67e/l5qDW+99RTWKtVhTtvuTH0swaqWvge97Rg4RL6QjPtti3u99zDWeChCjWdtcrPVqztZlNA9tWvfClsh3y8B7vT7z/5ZDh7/lLYwD3tJUOkkTFhtuMvv/Gt4c/+/KNhOUU6Fihp+bjv4EFItXmRCNBuS2LAQqVoH8q8aWGU+1wztVxQDv5pglzd9fsn4zpr5pnkYwFrZAnB5vMo+pEA0SZWRepze/eGG3dsZw3PC08+/p2oIs9E4aelbj4ZU1r/JfFpluSJ0zWsOikQmRb5LQynKcZbvWETZ4q2qPDkBWP+y+gE6xNjqAPlVJqZPavWYAdbEgrIVKuq4azE3tT+NR+VUWXVlUh4SIQsJl/Qvm1hnOcRbW0tSIv7YuxDZ3Ad/Z39zBXs5wbTwjve/D4KAFCZ5DEXtWv1CwGS2FE8v49I/NcUAZJokCkC5PmOMfUfUy0w1QK/UC0wRYD8dB/nFAHy8tr3F44AGa35vYnpbPpbOSTpr3/tagcerc0cAtKpOL0WbrptJ+A+snsqJ5csqQilRSWoPI5iEzUYgW4K/AgAb8FXt4LAxCqscyoicP7449+LwJ3V7rcRrGkA8ACgfkEWwC87vO9+5/vYAOwEnF8IQNUVjlB51MrBahZBfTlYY1iDvJoqTCXWX/riPyGlL4vhkk8frQprqJK71nQFMKAs3HLztmhTYBVvJRVb9WR33EUlUyab1u8/8Tj+2M+FnTtvoDoZ0IWDy9zSRVRydUQAd4Rq5lbAWzerwxzciiBprLIt4r1OQricOl8JsJ9BQHQph8TKCBg2AFqcZeO789abY1XPM3t2owipCM/8yTrCz6lAYqMqwFOAGmZ+cT5+26Nh29rloaX2cnji0W+Fu2+9Cyua2dgHXYrAr1XwDz30SxHM3rv7h5Ac5FdACpSSVZDDYXjV0oowiD+5gJ2WACkAlf20g3ZKC8sXRG/8WOFOi83nAOoAF+ATbJMEMXBQgHUGh4UmKsfXr8dK4loTm3FCufEhHuNTsF1PW5UfyRzmJzgAZXBw9SMfcqsVkGAMYNSDwDQOKuMAgG7qu3kfVR7d/Ld9YRYH6CYOQuu3bImB2uYJ5APSmikhyWV1VybA/XvumRHe/+EjUQGyfcMaAJBuLMwyOBi0khWzKNrC2IY1qIvyIdMEvgtpM4kLiak2QHRDClWtaLGTCQGiEkS1iSC9gF4GBzftlAyPtlp8mAOXGRe5VInGHAorTKnkMsNjkIpaba2seBNo1dt6FPJCf+PpVMXHAxvSdG0YtCTqhzjxNQ0/7++FhNFaBNKuFNDJ9x30wMNBStB8GgGaKkG0BmoBUCkqzAmLABskWiRBVIGMUnmpDc2EYdBWrwOO+95amaVjL+bhUCuAMSxwkrDv0vdaqxyJQEmcPMaLlZIeJD1QCuhfxLJHiw1DVoe5F22uVFokgZglm5vA+0/o6R9LyAFNVDnQJwxBrwYw8PsSrFT8b72SJUCslDUrRpstw03taxKJk8BrVIYA2k0GgXtIjEGoVMkugCQUUMjhQG7gqISAFegCHtE7nOdjpX/01+EjlwO9ILBVoVae+kx9vQICXD2k28fzqG4UaNS/X+D3999eFv/2E9/kfSELMq5nKlSgvNJabpC2KoBUXAwBpZrmkP7gXEuGNmo8X4M4e+lXWrqZn2KOihV5g7S9vy+onEy1skCx9+g1TVb2RzKG5+n1JHJMRuP1WgErWC0hEoO76XcSIAkC5zoB4rO/fuwVFLAaX/DZOdNKeZUKtssIJGEKFZ+DqJXKAM1KAePNvTh66FBYZ8hsnCew4uHZnoOktPrfylnH3QEA1zTmv+WLl/J9bth36Eg4BAg5Nh1SAlAiJSsPGxmIpZgH5OybsBiZJEBs1+nYwKQQrG51aBIAwQICSw8fOBQVKo6FGaClFYA+A1Ttyxs9+dQzzFErwsGDJwG5SiJJOs71J9H/VPDE9mS8RVut6+0SlQJaH/E1hfYyoyOOE15PS6eugUQujoSHljkCkfkQwRP0y0aqeG1/29aMAoksK2C5LYA37AF5jun69gPA8eSid/gsQJUBgBcttNqZL+3XzpWuBVqhGOx65vyFaP84xOumMx+NR8D/OgHygv3E8wSEcMV1QkAC5E0fqX7eMso+MMN+EBU9kAKQ/um8X0lxEXPRHOxGKslIOgepMwsF5BLa8Ckys1aylmaHY1YzMwa1XBSkiqQL/5tUo/j9cOw/ibZ1JE2qUSRA3vLRykTgOf1tkgCxX8W+TAM/T4B47fEeEp+TwemJnyXgmcmP+LPrfXeSBImbpEiAJIiRqG6atMCi3dIhN9JZ2yR/ZuDXkoI6cibE2Azs3ZZT/VxqODpWaUmQH0wCUQkypiUOBEhyI1ZJrAHjqD/6G1ABABoJBrcwftsgyCVA6JpxnWxH0TCcnBJOVkP44mY4e15BWLN6PVXY2awjHaxzqJnm5PL3neGNb2ANpnr43KmTYRPEUw9rSxUKuiKqljtZY/bs248SIJ8sj6KoCDG76u2/vjkc+l4j4dJbwzh9KKo/6JNmB5QDEF/FftPxXsYeaB5B6KOQk0lUaF9g3knlGVSgcNXvpZFw8POEK5+9SP8l16e4bHHoQaUayQqypQYZ98XFhfSbibBr147Q1twQeqhGT6I/ZwLEDkCKNbEv6aUaoAmCfJhxu4RsDe10hiHnVy1ZGDJoE7OuegSGAdvXYteTzdiaRlX06cr6cKKWYO20bEiEOZDShSEvlXFItTirBH0phb4PKMxadsO7VoRn/5qKbDQms9OSwiyIkmms34MqMsiHG+ibACBsQWlFMD2fOGthN0YXoM+qtJOwrKqpDBcbsZfBFXPn2kVYYlWGM9UhPPTwlnC5CiUJxTjZ2AthFhYudV8LhahtlkKcLMdmtQeVxApspJwxn92zlyKYmwG22/DgLwm7DxwJs9i7sTIRgt4HWT4E8DqH8bOYNaw6Wq+tu7UoDDdkh6qL5ynaWRmGASjN9uhn3v8WleuvB8Dtoy/tJ4TZtfXVr7o/hs/PBnitZy2UVzW3a4T1aoj3UEVSQpFHhjao9JleSHXVBgZDd7JPSbLtUGi4hxiib3SN9PHIx8P2zVux2DoSVmJP6fpw8Mjh8PY/f10cVue+WRvt4bLZkyRbtQ8J1k0xyFmsoCoWQJyg/pjOc0+ekYEdZQttTow2C3n7VWwCGXq4iUalRibreQ9j42JVUyAnPiQDzg8SLH+N10vNYFzSnwbZwz65d4IK/wUU8iwKRZBMM9OTQmc/4dadTZBHN3E/jN9R5mH6S99AG3s45h/3WBAR8atFE4xN1+TlhJA/+s1vss8ujYTIJTJh8lEfaIXVxfrUxZ7LuamHIhMLOVRzSlZIEjlPSGBfQxGwmD11Bxaz8wHOL6LEcR2z0KK7C1Ugc4n7A19vMT9vom0kQPz3tYxdC0DqKNjRdlRi6zJFOu9617vDYaxxj6OavGXXrhiK7nVcrrwU1SAbseE6iSKqk71Vu7ku7JsFtjOZd1U72D82bdwQDqCu1Ap0eGx6uP3u+1EF9oS71l8Nj/whID+kaBrr46rl5WSMnA9b1q0MyWY9cWcdnCvWrlzDnJdKVto3yQCBEJxXHk5BfuTTZ6uxAnY/O5MxOkGux52M83mzs1GQpIYsnlMtr9eGQr/mGnvE6Rnh6b0/BMAvDQvJtjh18li4CSJIC8V01kXJ2/Vrt2JFepTMkcuhACX/1771KErglWEtlq+HDx2M1pDm9rVx/dOYIzdt3haOkX/o+hjtFWmb6Zw5LNbRstLig289ynNFQfX+3/jP4f/+/d9RZNPEnhBSc8ly2vZkLIB61Wt+KTz6ne+y7nJuoB0tOmhB1W4+lopm1WSSge57Xc8tgHjiv6/4sTXllv92MO7Dc9m3mPVVSD+RKDNTspSCvEHm2mUE3J88RaYOVmePfvvbsXhpAYVCTag/br1pR9i354dkOJHfcrWBrKO68KZffigWftQ1as+bGuZCSl3ivNrBvo4LiuTHsFmOjCMzQDqZRy0M8pwjkWFe0VwKqTZTdHf0xJGo2tr3XMLubSkK+wucPSspIqNMJCrGVcirBHOPJ/HvnqOPvl+Emmw6Z9qejnHOeTmce8rDG1//Ln4GyUM+yYR7/Lieunon9sI/CkFPrKUv7+NHr/tC1fLka75cAO6lr23KAuvlPbupv55qgakW+EVugZc7/04pQH7CCvSi8+u/rS9Z7ZcoEvxpfbw8guandVU/et2fNQHyH90+SUOVvzORxKavl8PahXOXAX9RHuTPifLfDMDvVICtCSr2OlEl3Eg14yAHPMOYq2sAIQGIntz9XCikCm/xslWEhM9BUkxlIhu+/QBuHnbmlZXGCqsyDjJj+FdvW1dBpdJg+OIXvgqokxe2brshVsm74db7eJDqfw/8RVSU5/L+aXjknj1zgcyO0hgkfeBcJxW5pwD368IDD9yBrUIKlWkrsb2qDof2H6TCsALbgnuw8mrEbusI4OBzSLZvY2M5FK2CigqtUgNX4dCrHUGNagpBVK7bTbHhhxMcWms4WB7Hm7eG/BE3+ZImSZBCaXmFkSA4c+YUm2/ICQ4H3/3D1WHtb3AwQhXRSduUslE25LWCwMCCDI7qAAkNledCCVXG5UjNqy5XA65CKAAcWmm1kYNVH0DF9x57NCzhkL96eUWYSzV1ijAkh/hOgPNFeO13UdnsZryAirzL5KtsjFVxdVGRYBD2PKustIrhIOphVOC8nTbzq8DYmNVHvW1UcBeEXELd+7HjaMQ6Iwn7qnb8iAUo0zlYaiBjm9jZcrUAgVhIAmAc1daECqU127aHs4Bxl9jwL2bzf4YqqgscNnegbHlyN9VYWAbkodb5JrYB5oIswiPaPAVVPkM8+796//rwka80hRUVC8MoBIISda1PsvWB5z4EN9I4wF/j9XMAp2OV4PUw9Xb93/9f9s4Dzs6yzvf/6b33XpLJTCaTmfRGKgm9CCodURQVARdB3fVeV1fvWvburuvqdcUCokgHqUsNkEIKhPRMSZne65ne2/3+njMDrKuyit7d685oPiHJlHPe93mf8quQLWD6XGss6+qTmCldlpJNrgYd4HQ9knFkqKugCpVjEi6kXa/vQ+UeBaGV7GJmOohFEQGiLP443BwCcqVoVDxDedlJxgslpnzvdsAmuY9cDwSklSKzVOTLY+EIELkMHGChvxP4CPgXI1BWOCAHGh2epRbrQuW6MD8b8DrFAYuClyWAH2csSuEGowYZIzIEQBjCQg6USIDpdqnP5cRRBBvAhw6S7bx2KVqzeb5GGccCAHIYO3Iy6XPPMMYyIBdFIKp8VDEcyuYPBpGT20VF1yrsDYUwkn1fro9miMwhQDxFnW06e6s98dQzxL8VuZxy91447PkDoqvcMYLrO8rnigCJYtxXQuiJhEkkwqIJpbNAJQEg6rgJgVTTf5eVV7jx0oSyWqSGHGUCPCI5LEr9r84LOSYExsYr4oVrFMwBWEps13fD58akkeePAltxSCJPvAQIhAcI09duyra/vbvKlRcL2FYHjErr04ktOwno10Os3iLi5VIgqhR3cejwEYDuVBS4WQBvdTzjna6EMwLwWTF5IpKCBX4AiEmxqOLNCZ5bRTi5Qmvu2Wzkkf4sIEuvRe9LEXeKktC/yxGn9+vKxJVb4mKJvIXvXpLBCwYI/HfAA+9fpLTGhkC7IEgXF3KERc+fZ7gHBbfcLSspWO5Cnaky79NkmwsECEa9+sILL/AzEyjoLLZf3v+Q/cXtd9jevW+4CLbztm2EcFDny5A9/vRzKE9VgK5oKeK6yDMn/F7JeG8TIF5Q39vJIgIkPJIYRK6BP8RJFPO3CGe9trRUCqWZ52LoHElifkniGtfxb2cofW2kr8HXJ9SVpAaRSe9DH4EXtAcAB0B0jgAiPERyiMQQWSmCIgYniMgNOT2UFS8V8ZB+tkglSATFYwUob55nVhE2Ar3kDtFcIbvKOOuacryVra5SaRF3Ume7snrAHUXWqWuoHzJZEV7dgNMxzNGKetNzX4nrqwdyuA0XlTpNVNPuyz32EiBeIMIRHdoSyd3Ah4ivd0dG3f/5eXbdPxK67+4y8xpzjLJrdI/99Txxv52LhXuouL8yQB0poeX40OtVVJuUxzJnNPL3Kj7W+3fjbibearaPRmPIRW24cfVOLNbPbsuxG77Pa5iJttJc87YDhNctN6HejuYHvS7va/01AsT9HX87G7E1895nP9cxXny4vpMZB4haRbwbFl6rIs5csYyINVwvUuly7afpF5gYg8wMJ2oE5DYzOY5uCcYWkU2+gL9BAhD1VrjvY4BIvm0QIEQgGgTIMATIUDvAK1GVHu5/HwN3ALC2nfZtPWYkJro4pNO4GyZwfwSxdg9iD1ApNTgkjoNAK1iUzfzcZdddf4UrK1eJ8DzIi0nGTvmpKqItcSzxyX3MoSnZOURg1bm4Ip9xhAsfzbcTOzxWRCfFBACwolvqGL8VzPVnb93q1q0TuLHWUXCdiLBDfSb1CD2ycMnC6gNqt6Pc92M/UAuARt8DGfDlFIYnpufQa8J6wFgd4XkfY4+RxV5icLgXVyXuUvUYaczw3gJYX+ogUOqb2xCj0A/AWjPMdV60tMQ5DtU9soT9RBDXOZw5uxpXggdHQWF6Ivg33RK4nJqJFXwL8qW8rslK6MdIT0u0mCDuFz8P7NVLgMBirLy52A7+pBQwHBcgDpoowN5I4n4CuBZ+ijHk+isGqx8ipBcipLy6zxoA3sHOcR8Ec70RKiBumORrm9gbwmXaVecsdt1nTZBa+Uvy3V4kiLklnfmrjW6QQ5TWh+N62EDUUeF8iCGu87NPPUWZeDbdHOT/A0y28d4HIb9SWO9q27rohZhHjwpOtslR3MTRgPMdPNO+lriAfod6nh/GoKJYFwKeB4l85l5rPt7+6g7beu5Frg9rz9597HP77EOXXYIjlfGJwKERl4MK4eV8G+JeNtIXM8Fcpf6BQOazDNyvk4wBOURGiQTqZq/Swutx6zYgcwPzbzguAZFaKQg65qPMn/9BirhnPiqeaORn90AMsH6wuUhCLBJIFKqnocYm+ftR9e0R8dRPTM/4FPNlAGXvo9P8mfmbfefEEBGdCeHKkeTPxGmK+WXulBMKY7dh/rBQYpta2S9aAD1M7Hu6+XuZSYLYIyayj09lnA2MeSxnQRx00ZyAAAAgAElEQVTujwXESpXxehTZCQHEeragMB3XQJqLvJKzY4x9hAgQkez1xOKmQHLpQwS8VO9xiEpaWL+1VhYQmSsX8gAAtoQdaTxPb7IuJSen0fWRTr9CKesx5AViGa2frVwvxWqV06Uj0ljzXFRUshM8yB2itTIQUFzrU5jEVux/1c9QzZyZkzOP9f0ooh9K47m/igBVJ5pEPmefcw6vr5zPVRdIEEXVFQg0shzxon4z9aUpNktrxUIizE6xvxWoLWFBICS/iM66xjbbsu1C1xN42cZhu+VvD7g+lRBIwXDGWgSTVgDP3CDxcCGA+StLluJUp08HsqqP+ep0bRMk3bi14WZLgvB8/a3Dztk3zrhVT9b5WzewN2Ysx4UhhoLMYjqob2y3p154k4i/JIRajbibsl03jZ5zuexTmdeSWL96cSIwlTv3Qj97F4ma3jx02BZBgHS0NbmoSkVWqayb2d85HUbZUPtx9pErR7sTRZFq77GYr5E4SHuHY+z5j9MFePU11zlHtMQwp87UuNL4UsQ6Gm+KwVWHmOZCEX0BfK0v904EmaLjnvkrSN9f+9j8lcNuT6qfIyFCED/Xw15tA1GaelYbGVcSFCWwRo4zzufx3Pzil790RKXW9kyESep80f2TQGnlimX2+CMP2rVXX2E7iDxj+2QXX3Ae5OSwPfrY8+w1Iu0iuo4OsP8T6aGYLg/7wfVbttjxUoQj7L11vtW+LxmnrZzCisONZI+Qlp3qzm4i2xTdtm/fPsthHG+l++QhSt+1J5ZjRWNHH4FcW41lOZwH+kke4K+HuP8JMVlWfYq0g4gs++IdX3MECEoU1x80R4D8uyHyrr+Yc4D8rqsz929zV2DuCvz/ewXmCJA/7b17fwD6HAHyZ0eATNd/fXoaWZsHkOf4sXIAWEorKQpX8Xe41Pcc/uKwHEdzAAwGuIrgENCKIlwCxXpUS0dOnLTVODnyFy2xQ8dKEWeidmMLtxcCJL9wIdnCh6yYw7gUvotwbMQGjdHXkQAY3Ot+nrKMr7/ueldKXlZ23GrrKiFL0lwcjoAcf1/UcSj78uYvdCr614+grCOSoHhpPgeAVDbXHH7IiZadvRLAeMG8AltesoIi0yqX9S8A4KLzt3CooWCZw84UcRlS8LURX6VS3TGAY/UevIkaTxvhxUtWuMirzFyURS+8YjUNrSh+ygChiFQi73cJ7/UgUSRHj6kML9H237XZSm5+FeUmgKvygzlsSCmnPPFUQI8g4jWmKSr0GSE/GQAiFaXiMcrG583LJUM43h3sdJBTSbEydq+98kOotInXIps5ElDwDESLysLnEekkub7iNwRGK/5KYHw6B8ajRw7Zls0bHbCqKJ02HAyufFl6JDbiIo5UgC3lfx/ZxIoeSUbJ6oeis72lwwGVfRyG4iAGRIAEc6Bt5nsrg94j8oHD7RCHAPVQqCxQ3TCyy9dzWFQZeSX3MJEDrB8bf6nAlP17w8dvsleI51FxpMoNCxcV2X5K6x/4xhb74l0nbMOalS6up4CyeA+RHkvIYB+DTAgVOKcDLdfRAyAv50EX30NkmAaRwIkBFK9SeEuZ289/i5RR1EM3qkIB29EA2OphEaGhLoET9LUUofaswLLfz/1Px7Yux00r8QQiQJRFn5mR6hT6UhZ2Qngo8iCEQ7pcFFJwpnHYUdSCVNL6vFAOa6MolIc51Hiz7Mn6BaCWYl+gfRrXKJDXPs2Y6IOkKcf90NbWbBvXLwOAj3e9LdNcT5E96ssRKDnJ+JN7RF07StuvrqrlYJ5LcecZDpB9lsWh3g/VZxuESA8xZuo2kbNJWGc49voU4tPca+TQ2EQRZQBgtorj9buivEQu+EAESgmsQ67inxT34MchTV0hDU2tLhtZJZTnXXiRvfzKay4qQQ4QgZdT/KBgxoIiYdIAOlyvB3OESKMjOmDzvKucWgp2D/fsqiuvtMcff9xlgOsAqBiuKAARuY0EFCseQ6XVAsD12roBC+Qai5hRIYZycJRDSjEVIhDkjvAA+MzGJ2mpFCiiX5+/Mt6+9fN6iI9IFyeUgaK+tYmcca6tDtQO5Eb5nQxJIweDQNkWDsxyxkjt+SYAhIgdOZaCGduKgZLqP5AxLcJJB3p1U4xwz3XIFoAvwkOvRYpUvYZZ0kMEiK6LiDQtGMo1l4tJ43EMoNBbHO11QbxNgDiA2AtAO3DcAev8fEU1OZIpgiLcIOsn/70fYDAWwi0KILSAXOxOnh+BB6NcSzkYoik2/dGP7gGouAHS7w1bs2aDi4np7+20Sy7fhhOvC5KXiJ4q4kwGxuxI2RkyyFuJglhN9IwKj5lqZhwggvVdBJauNWiof5DXQRSBQnsU5GwIUGGYeVa55aPMcUlJAop8IR8TGfOnIDMg4AaUSRNiew4ctEQ+z49xq+unoC3Nf65cFzBc16WCHPcQ3otcHyIoFG8VDagyzL2RktSHf5smyicQIEu9IPo8RWSpo6iReUffRNdUJHy04kC4h/18raKvNC9IbeyitljHFI0WxHvpBRBUAbaIYxWz6nkYAPwo47nrZH7jrpBvHuOcJD48p2DOLkrq3VrM2cjudxMguvcPfGG+XfsPZ2bGLMQeMR3qltDzH8GzJtJDBIgIAo1vgYxSi+aSrd6rOZcpXWNF3TtyUvkzlrVezBIgIhQcmcTvmp9d6bkImtlILK7RL3B/iACZ1Za+Tdzp8yEOvc4Nb9m9CBl9eAmef9sBMkv0/Ju4q9n9qsMlZn6uFAYz18f7OrQ0eXtRFFviwDX2EuHquMJJoV/p7AkW5mVZME6QUBFtOEOCKa4NU1eLXpIIW82TvY02DeA73eSxYfrKBgHce4hxU2RUPyDeGGtaP3lL3FnAMXpgsCE29ACUaXrG4dBL9IgiG0V+REQHQBJm8doGAMg281x10M1BvwjEuoDBU7gRegCVAyEGw2MTLRAQtJd70IqDMgwgKyLIxz58Y7FN92faKN0zmndf2bnTkcnXf+xGiI1K1p6jdvGF5zGmiNkkEjSYa4zKxMUedtLTUKuYRR+KfynxLq1ooI8HwgCXXxjrcxB7ikkGVg9rTBJk/jQdGNN+EAW4rGKYS2MhZydQuJcD2vXD9oRB2HsgQEiPsixcbyLcp9m/5RH/6QuQrn1OKwBsN+M9hn6gBO1HiPgsxwFyGJfAcdTo63DryqUYyc/xIQKLznHuH7GA08G24pYlduzHkOEQCz6Q/iGQVME4uoL4cwhxPOHc3z6VCEOmjo752fHTjXaqbdJ6sOQ0DTCfskanIjTIzEmxE3Vlbrvy6Q9fTPTUqxaHS+UQXQ9nrd8EcMz8QUTn8DjElj9APWPh3HUbXAF3L9f2rh/+ENX01VYGIOvPs1FM+XIj+5goukB62dtlA4aKbGhBUBNCZ4DcH9fessGaSnnmIDZFOZ8kjlT9P+rMGOGaDRAdJoHEuRde6taEl15+GUK00z75iY/yYEC84l5W35EU/JqPuiGRRIIEQCLUI75Rl8gSytFDWGcb6HNQtGsnUUeNCGjm5RUABIcSX0fPFg6QIUQgN/+j1+3x6nded4KNHMidHr5fDdFeC3C4hEFS6xkI4v4N4/iZgDgYUYk4UWOjIjT6GetMRL6UzQ+xB1IfShhzYxjzWRDPsDq74EkQL0F8cP37GVc8deaPw6gNAj0YQrAHAJ7pm/0T0be4dZJxfAYStZabT7xipjrDRt1aOTHOFZtk/8jct6AoDZIi2rZv3+5cGlrzJK7JQKAjN3UcALziDNWt5/bvfI1IEgkgOthTtjTW2PqzN9soe7VhyKTTZ4j1wlUeHqFOsR4nshBPGsDPrea6JhJbWQfRJKJDIDeSDdehVEMU1SRCBO0PoljvNe9LNJUKCSVyJot9k75fE10bmo60lksMpEgoEaD1XOcMhEohrKmd3EsJZtTrp3k0X4Id1hOt4X6MhQHGXAwuYxWoFxHFJlfAyTN1nBVW4RzotOsuDrLbv30QQdQ89i7MP73tdu6W9dZWX8N8BqnP648kim8dvRiTrCv1EI0nTldDzsbSvzNoTV3s7fJxSgLILyjIt5qqU5CW8y0ZMcGieamuiyeO+zJJZNbDT7xm1RAhBYsKOAMVueg45BN24uhR5wIZgSAoKiyyHa/ucr1mk7z+Qe5PDISb4scGESmkQxSdJKLNlz1ASFgk62I8bohayP8E5zzW/Qxjbta6XIDIS+tkBSSUekMkelO0ahydJpEQmir8VtSVnLOZEBONzGmJiB8evOMdYu/dkMa2rxx3a5kcIH6sZaO8pgi6egYhBSPYwyaxP8xB1LPv9V2cha7geQ1F2PYGIpYUF8Pbyv2MxNm0ZPkKexJXi9znIjEimJv9mR8kJnttx6sQVwvsIubd7/zD30EoBdknbvwo0ZL1uOwPuI7L6z/6MVywRIJyLtmD2yuScavCe50rJtmzS0Cka7FgQQFLzwTjrdbtO4qWFPK8DXJ2PebEPhOcnbM4T0g8IfGSh3UghrOKSBAn2mA/JlFAMGIGOWQnKLQfYd8UHoKjvYv1cDrWvvG17xJLzANKbKPiBr37indUpnMOkHePoDkC5E8LEc5997krMHcF/rOuwBwB8qe98nMEyPu7vv/ZBMh7vfrf9/76TDd/Ex883RsoA08R+aRu5AYOk6s4cA7r5ABQMQYoEYRCs/TEEfsQfRpNRAH0AkL0Ur65cs0mFI+1AEXkl4ZGuXiiOkrukjhY1qIEH0CFPQLJsGTZEkuMDrahttO2cc1yVM2hgAMV9sr2V+2Dl38IFU2mHT70FoebQdu2bQsK/FIszVnEBBxFiUcYAgCBlPRHTyuGxsdWr1/ilGq+AHKtnc1uM63siw4ivPLJYZ1k8xqG8ioRy3F+bjqbeMBeVEZjKHqllqvgsB2uUnE23PPZLL/4yquu9yAiOp7MXKK+chZwIB2x5+gfaW4laxz0K2/RMpsOi7WHn3waV0sSSvYWFE9h9taPtlrxZ3fr1IY6K9aB0JnEXoQr5xwQITEqxOIpFq1DDZ8PsdKB8tO5NRzWBBDNhtrDobSbw8zll1zoyi4H+XMGSmoV+i2h0HuMcmMBM1JIighSafpTTzxhq1cu537U2cqN650KVQB9Pa4WqeN1UEsA0G0GcElN04FE5X9+HMzqsGMPAhKrJBqlJg4buSpCABKnAbwDOBRG8T50uEzlMNPJ/cwA0K+n10NkxwgHmA9++MOO/HjuxRddH8e1N3zMDhw55pRU+v2q625w7g+5Q559/nmAjQ32zU/l2DcfbeFAMMWBDlcA70+ZuAtzM11Eh8CaYB2AGYQB6s7gsDjGQdRDnIQjlQAMdTju5f41EynQC2njC7g/yoGlBwBDKjYBnyJ9FJmgEk31E+iXgMYuDsCtHDZTOIyPcD0FfKaQB68YmixAIintp9X9wPs7zHtQh0oMStRgDq8qMVU8gq6rkBvlqasMfQzQVwWUOmRNQKpEMR78VSIP+Cr1l+JmRgAoKojR6aDAd/26ZaiB6Q5BOSqniMD5KQACKf7V+aCIW5Wm94FeVONK2AAgpMgnD4f5DFw7nRyYOzlsBQMiT/K6W1oaOPjH2cKFAgd47wAOcoAI0JkGDOzggBoI+KKICR3YxoaJF5GyVCXTDlTFTQOxps4LpwLkEKnYqwxUbVLXvgqJJQeRQNhpgNZQxkU9SvRo5bUzP6QTiaBIthriBEqIYQoGuJAbqws3xYaz1rtoO7lhpM4rWFiIqtfDob3DXUeRAnLmKHJMJIHukw6LGelpDhAWON5OV46ACAEqygZvB9yUE0Pkgytx1jXkv++8It7+8f5m1IFZLpokFXLxOA6waA7XDuzmWUsgTquPZ0Sfr14FH96PelYUfXWUQssoIm4Efgl0VveJ/jsQgEd9HVKRCiwhn4JDL+OO1ynwZzbuSqCyIkH0enVdBARJJShwWq9X/y1SoIf37uNU9Dg9mJ80VuWAczMB40qxX8G8XhVi+0rhD8ijGLckHDGJKM+DGXfqPHrg/l/YmlVLbdXKparxYV7rtSNEpKTxnKcXFtv/+dY/2k2f+iwKxcOAFANE360i+mKPXfnhswHGOnlfRDTgrmuCiH78mRetoa2HnqcVAGLjDlhT0bOIBB2+vQSInitej6/cPygcfSCnAFN9mXNHIMLSUuKJrhrkvUIKsV7oHh48cIT5IxdXQxVukWSrBhyZRt3vD1mo6Au5lgTmKxZPpJyeKzlA9N4VC6X7pmuhuUBRf3ItBdOJ1IuCeBJwQX8fTRxJAuNDnSktfP9ACD2pQtu53gK7fImwk7OtDfBQZKo/90POC4Et7vrKUQPQmQ55qPcp5a/mkFZI0Hb6oDohL4MBXBQT4iuXFq9b8YIO7ndpEt4uml8nQPTvs+SHxoCcLhrPiuwaYV4VKidSS8CbyIF+ngU5KzWeFfWYgJtSClQBghMMSBcoJTAaklXRJPoQ2SGnh+sS4kPl8G9bN/iznB/6+Mj3zrjXqNgu/SyNVUfcvYsA8UadvUOAeD/f6wJx73XW6TL7ft2f3yk992EO1mVxHTZygIiLd8SKtxR9NgJLHS9ewlAOKqh4CFnFYGn85DIH+9Ex4wfwHeo7yZoZQhRWMCARiy/PnCICg4cBNCF1JxvoRWjqtMHmTp6pHog8OkIcyCtgLcypaQfpnqlu7rUB3sMAt24csHhgLJQYtkBAvxAAPF8UztnMC/QurFvKmGKNRV1ejsp5EtC/gXU/IjHdpgNxJQIcd7NPyi1ayFxeRvwUTs/EGNt2OcKI3nTWXvpquM/7yLs/RpfAzbfehmL6uCMxl9GjMI3zYYT1fQJS1h/CcJS1ZIj1aJD5uZvX302U1yB5omVnIBS5dgUl89nb8Jyw/xpnDoijx0Nq73Ef+moQowwAtIUztkNxrDUBuPsCvMehpJcDZJr7G8lc0Q9oH8q1jafrRE7LaOakQRyEHXxtV81Jm8czujB/kb15tMLaR3Hg4hoQcRIOaRA6TU8OpIbWY1XWLL5tvZX9lI6EUSJkIKameU58GdPqevOHwAqbBIjmXvoQYzrGvmCMN1HbOmC1/f7WPBpiJ1qGnBMhm160jKwEfp7WgBC75tzz7KVXXrLcdSvt2R2v2crVay2MdSsXQDySbgOfpHAEJ4ds68q1iDXoBmEeeOTRx+yOW2+1/WT/hzPnyi2pKJ8out+iANMDIBSOlOMSZg8Vy8/7xOe3WP2JYRczNwbor3mjhT2Q5uLFAKajrK3NfO8D7DXPv/gy5sch4oCOut6oLXTDRLDWDkAeB2rewA3cI1EHCnURtBJCdLB+qT9IcaGRkGtyZLS2cI15TUMo7ROT0pwbJA5RxqYvrnTP07FHKon4rLJlkCau94pneACw9Dj73s2IWRQPymC0UNw105Afwyj3O3A2hAGC92Dn6BrEMTkBsYEgYATBjgQUej39jKO4aM03FMurA45714OLaYDx7I/yfZD330rZcmpOKON7iDETyn6NvplY5lLEOdmQaxM+/ex1EwDQ620+xEwLfTsFeWscmZGSRYcW8VnHAIC1Hhex5ouYlfNDEZxyoWlfrbVZnR9yiaj7TR8jRIUqBleRlCEqnkdpcQxxUVBwOAKZYjo9KtzcrYipGNa7GoiDYfZJYawPiifNQenfQq6a4jO7uP5yDQSxbkzybMld3EPkUh6xgbUA5XKYxOG8GWdPo71UEXG6p3BmSdCgjhI5PiJYS1ogJaMRRuh6dSCKUuxSCR1A4/yMcfbE6tvLIC5KoowdjM81q5c7IU7ZyWquJyIg7vMXPj3fvn7XaYiFVNbvHrq5ongmKyEe023TWqKo3jrI5IPYhT1E0fw8XmefvbRzn8WkZNkpyIxURFv7iaNcsXad6xk78MYei8YqsJm9Ykk+rvQxYqp4FmMhYd88XGWHjyu+rcCKigvtEAKzCbnE+LoPX3aZDXL+mma9uOuun3CtcFFs2eo6GtVtsf/gAdwvW6yKOFAVumtfK6FMQeFiujoQL/H5EtfIIanrLVGC9mfaF5eWHse5NMwzmejGdagEULjsFZsql6wclw9/PtO7WPCx+a+PemNM2SMr5rKP/Ync3H3sReQEUQSZIogVM6d+xh5EHRJxBBGLWAjp0kAs3rLiIuewqiVGLZixJ2HSGHNkCN026h/MX7TYHnjkMboZcWchytG+/vwLL7THHn/MPvnJm9w+7d6f/ZQ9RYN99rZbIExLramuFUdJiy2g62jdho2c717CMdjtelJEfmgPqD6PbtZ+P7mBeZ9ycwxC2PVCRCew1162fIm98NzzjriMZR/bQUTwGGuD9tdypWrsTLG3DuKaa37S+j/AM9DH2A+LZF/DeB/sY/0PSSVRIQCi51NEJqcxl+AwZrz+esjVHAHy9rDSrufdf/ij//d7Rsj8u7vzR38Jc99w7grMXYH/pldgjgD509743xcg/7evZs4B8mdHgAxXfnVamzfJWt984yCHgG42eWneXgWpsjmE5RBVNMhGNgSluyKZpIALobhznBzcI8dOOqXlIEB6dEIKiv8elHddtpyYpOdefpGvA9DgoLx+41kADH0WPIVKmLLrYcDrHgCABFRHO8g5//CHLsfK3YTiaL51cnBSifUr21+h+HMhoBVqMCKWYlEq+YQvs3t/cTdxJEPkNX+IA8EeDiLEoYC7yNJdmF+MmjTdYtlsSy2tErzR/i7AduK0IE4aOERKcatoHgFIAfz3spUrrRSAWsDfa7v2cQhcaJu2not6rx0SZNB27NzNew+zvKJl9qvt+8BWiEgBxDtBPEARFv16DsDHcIJs/FuKrlGxK74nl8OPYj0WZKaYp5mSQ/LN4zkcd1GC6IMSUuiSOkCCADfD+F4esq2jOeitBdCsrzyFU4SseYgRlYTL/THFQUCOAl/UoYpTKiwssFIUa1IhXoS9W9EQ4XwfxQOMcc09vA4VVeoQKvXdCPc4DNCvjzxrgW4tDc2OBFEHiL6n7rcOEQ2QOrko4IJQnSu3eRhgSddLUTNNRBMISFSpeSr/pgilQmJ2+gFd0lHc3XPfA66Low/A3wOIV8ChUyCOIkG+87kC+/y/nMZZg8KaHop4nALRAAtTjK8irPyxEAh+rrSV7HHATR8RGRxApNrrwFUiBb4cAyqwVQdGNa4VqdUjYpOIKSFSg6gJdRhI7a2+jOUQQ7oGiodaQOzRyZMVHNzIn0bBmZSc4hwgUxzAkinDVMljMmSMDnpdgENyzwh0FGmg6ARlFgsEVx+EIhNGlN3B4duXXwIkwzisSp2vNtJQnhmRG6EqyuSQprJogd21tbWAJm22tDgfhS3RT3yO+hrCAfgEhioWZpzrKKdGP6BYA/dHEViXffgKumjpWlHReGKK7d2PGwpV2gjxMCdRJI5TCi1wTKWjqYC4UoGrtFngdVoGymQVevOrkcPqvNwcBygLgB0H7BTYqz4ORRko8kkKd3W6iOwRCCQSQMo+WUwUxyOHVATETjNkhlT0OuCph0bkhwDchcRbqZOijXHUh2NFv5K51rqecvFkZGXbcZSEAhDyULmeIG9/DfEwO3fuIOIl0x0oFYNVwPgTuCKAVuTPIhSN1fwMlZmGAvIJZNX31MFSqnmB3//zhgy75zniJLifwxyq0yAbdrz6sjtMyxGi/oBOAA7NK+rgiOagq06g0yj90iBaD5N/HUKkDBQQh3VUus4dQ+45JIeYSo0/OTTCQqVoHZkp50Qly/8E9sgVJAJEir92njkdjBXZJbJFr7UTJ1Uerq+Wpjrv/RZQy7X3F+HI4d4VU/M/9dLoGobjFnF9M/R9aKzJ8ZVEBEQaRbnBgMf1dTU4wJohlfIYZ1PuvQmt1ljthzCeRtabO28hquY3nQsom5iNluZaVMrpfL4UoWS9h9F/AED2zz/8qVMShxDB40vn0RgxQiJA1A2j46aLLuJDEVg8FQDHYdxvgfiMX8APP35uCJEfIgNDYW9Vb6E5KAFFdkx0EnEzFZDnZyySP08SfRTIPKeMbyl5xRyIWFJ0nN6viBY5MeSkSmSsaZx1MJ6kGE1S+TqElgizPsapekBEfiRJicn41d8rf1+kbwsEXC9zl8hSxZwJ3NDiHcm1FUkn8mEaAkbPchekVTbjT9evi3HXzzoiUtefZ7dHymoAFpGDmhMnIZ/0MdtzMRv9NNt1ofGoTdZDOD/0ofgr3V85nDS/SAUd5MiyUOdyE+kld5NcH+oMSoL4UMeE3FK6l4OAUXpG9T00/iYZeyJwRFjof7MEiF6PCBDl2t8zQ3zc8D16nWbvnaL5HOnBcz9DgIjwESGicac7K/LXuUv47t6NImvDjDtkduMo8kL/5FxYMySIxKruejgD4mwE1jsEiK6DI0D4/m7eUHktzwuUC38/zrXBeQcYGQtQHwJgr/JtRWBl4zxNZ24T6efLXO3ouIFWsl0gtonqHGn12GCbhzWtB3CqlzmMWEmAzzHWhS4IvbEJ1qwuhBAUfncAZjYjg++fovQewDwFFXtsbCDraJplpkYB8BKNCdhcW1WF2rcO8jfeWgHrMuYX4oKFsEEpPcS1DFa3F9n76oUY6ffY5ouTbaItgXUPIJY5Q/PGT356t930yU9ZGaDhYgiTIGUlTkt/z3tjbZwivtIXInqSeaYB59UQoF5DS6/t3kMJeiKxfzz7q9adhYuhE/W+oukiIGnVB4KCnUgcERCVOKUSATYLcAoNAPDqLgYCHA8xT2nf5gNJpjVOhcDqVxnBYSoCpJdnW8Tt4b27WGunidFcbV3YAMKTs6xBoCiusgBcHQETuD/YZQWxjowBsJdAgJTfTWfQcDdjjLfDuujH+uGi3xC5hIn8xCkRgLuslb0aWCHXDfCdvoLm8VA70sR6wPv05/nImZ9uWcXZjOVu21K8gPW92RKZx16iePxs9l1BjKMo1l9FqNYRw/XYU9vtr279KCRqFAXFEF6Q6ImMlUF+lgqyh7jf436hFp2U5cD+EfSyQFEAACAASURBVOeUpQOL+15CjNOFHy221pNEC6n3gb2qD9+7GWC7FCD8gvPOhcgd5rnvI26u3lasWUd/WalzBmueEOGdDUCr2FC5EmCpGG8eXjsRU6zh/fSsjGtu4br3MidFQJQJfG9GRDQC+SGgeIy56QiCijue+UureqKFHgJi0iDH8gHrdZ/0jAugV0eFPz8jHzesYpRieS5CWec99D+M97RDSuF8g6hqaQBwxdoxgiiouh4ikDlcRP+U3MzMpa6zAUcQRhzIMIqcIbU1ho34z2bcUG1dxKiCiUfHBhB1tciefvEo/8acz41ds6aE+R2hQ8QE5wD2zOz1a2roAPOPtI0bN/D6EMoQ69qLq/dXv3rCLr7kEveao5mH25hHNTnUQlysJb6olzVX+1zFVWmuUwdCXk6GczQ6Jx77YDmtThA3mpae5TrctP+R801zrQeBitwjGzasd71B+n4jIupYX+Ui0352PmRKIzGwZezFtUf4BM7j/Sj6ly1b7npGJFxQx51A+ipc4jGsnwcRZaxkzy+xwgDrq/bDjRAoH/zg5ZxLBpxTU+t5O0D4CGOjgP2WHIj3Ebt01dU4dyAe90HuVxBdV0Nf4r3fu8R+9KteIkjpTKupIN4MFyRuLXXthTHnX3rRB+ANe+0kjqUU1vHEtEx7+tmXGLPB1kpcnA/3JZsI4UHGycuvbndimohgX+I6syi1JyJ3MeOE5ysQEv7osSrnKurjda6CXOnDOeHPa9WZown3YBz7+J2v7QT0b3Xr4JXXXMN+rZ3OkD2QIH62YfMGxtkR1g0IMvbNBw8dxQVXYmvO2uBIkeOQty18vtypKiWX8CgNorSd/UUA19BDj0YgJKDWDufyYy/38Bdy3Vp3xf+unIk/nNkrQWDrk+Qk0TrXgHgqlX1HHMIELTINEBMd7L2XlECiuT2zusWYe3gmFhXIeTFKz8Ye3leDIwk/+tGP2959B9kv7rObPv0ZK6s441xLx3FX97PXquX9h+OMXUEHoT9zrs5XygKrYU5PIWFgivVVoq9XcDbnzl9gq9et57rsszcR+Xzyzjvt57+4zzZBPpaWlrJWB7sIXA/kiIrJI4kKbOe1BhNPpj2aBE6KeW1nb6LuxTCuTTOOX/XYKbJT+zmtd/octz9k3x3C1/ZyFpUwKjSI6L4mutxSCiEFzT5z0524fUk9oHXJnQ+9q7DXCCIRgfc/vHuPPxiEn3WVzAg4ZtQN7waF3i8A97vhq7kOkN99feb+de4KzF2B/85X4P3Ov/8hAncmrvg3Xef/2M//dYr+/587NkeAvL979WdHgHSVf3VaGf5HAQBl+KhDPRXBn8NQcYkgCFavAZv47NwsdwDRkSUTdXgPoJpfYJg98sS/ogwPdqRBDwpC9TF0chAMR/Vcx8a1GrVRB0q76z9yLTs3FJxswgfYQOrgunnTRjuEDVnAscrSg3BMRBKBI2W+lOUvvfCifeCSD7hIIR1GylBmDvhk2MsQK1lksaZRjumhODuZ+KJQwPFTKOqkDiosKIQESSEmIsRefuYJ27Z+NSWaaURD1ZP1fwbVZxF58XU4Xk66qIDceXkuSmkclVyrh7xwnwDihuY710QpEVQCXoYAWEanA+3ux1+xs7Zd7A4UWfPnoRKmRJNNdgib/MN/jyIbi7ciprIoPZVCNIPDkHLNpwA8+ujZ6Ooa5rAFKUGG/xmAECmgltHl0cFhqY0om7NWr4Dw8MZCTXP4VRxWF0BnDADRAGrkOKIxFIlUhCtE2dnxRMRkYA9XvE9vT5cD9QWa1hIRsH79OqeO0yEvXCp+3WAAmikA8UFcAm24KGIAghs5LA0B9kuFKNV0ACC/H4cqRRqoHFKHlypUWFLiK7JMiii5JBQzEAk4qLJgZe0fKz1FbEid+TEG6lGTKZIjTKQV4Pn/uC7S7viXWkrvkwCk6VIB6AoFuE2nXDQlCocFrhB1ngDzgbSCsPAaBUSrkLkP0EHESxSfl5kOwA2Aj+YRN0ozLhCyhokQkRLP60Dqd6rpBMAz43uq9yQYgqKXuK1BQMYEVKICBQXe6ZAr8Fbvz8UOORAajAPQVOC11OTKRPaqmL1qaI1RKdXkJJBaP5rDs0qq5TCIgtTR3w1ycMxAEanvK8XzIADnCbLl5+NyykLprL4QX96/AF8BgH2QB3rbCYD7o4BRsshXEpGgaxwKQbJ4WQmOJrLAOYw1E/mSDligNWzP3r3udQlEz4M0ULSBikPbed7SObQqvqKJIl45EPQst3GwjSbORQcoKScFzLfyd3JfKKZMCneNA0VgtUIEebiWijpTkbQOzOo+aAX86eFzVU6pgvIIxpX6aHKzs3mG0+3w4cPOqSUgQ8WvS5etQE173MVMKaLA22kAaMh9kTraj+tABt9Mr4YPRFSSe99Llyyz5+iQycL1coJoPUVbhAHwVUMkCMDrYDws4D17AIvVu/G3N8+3h3d73TRhEGvN5EZL3T9K7MjiRYV0AqFmzcl2wGUC6kb1uvgAZGjsLlxUgqLztAO8qxi/IlKjGbuj6pjg2qqAuodrIUXkGEBEEPdfXQ4aLwKQBRwL0BdgNsHPrwWISeOZVLyXYhHUOaIYL0UIRuMGKz1xjPkt3R2EpZTX1+vaSTXYzfvpBTBS5INcZpWQoSqvF0Gkwt145mZffqZ6VRTL4GH+EViXQgSdL68nBbXqr5562hGTuQBsj//qSQekhwD+TUNe5+Wo/4YDOQBmDiXMvfQpPPjYk1ZZ12wplLIG8OxOMv9NMOsp+gn8iLvkjSVRAZiirSdEgvM6FLk1znOi3G6RgZrHNcd7Q5QYz8RuZAD27Nj5OhniHqKvwmxULiLmauWLC+AQKaAoKP23ItCkwNWzOQFANuuymXUWiCATEatrXAWoocU4OxPylHlJ5EEjBO2g3CgQf3LWKEte0VeRvFbl0YvsiId8Fwmi+6HvI6eO5gM9G0Pcq1n3j+sZ0kOmLiTdJ7kndCW4BlIeO7zfAf8zv2be9aN0fujjun+idFnzJGCki0vj3k0BhOjPIl9E1LjCcim/eS1y6ylKzuv04ApqzuGXXBkiNeUS0hjzZa2Rg8htRFwOlzd2SgSR5qmf3Jrtfr4Kz98J6ZoBUxxi5YVQ9DG7jX33dtZLf/xmgEQwjLci5N+6XmZ7PvQvXoJktkR9BrCZccxoPtTXu44QuUecewWXlcvW5xox7cfwjClWSSXoybg3U1gfohSZxjw5xXwZxTyIpckGcPK1EAekaJlWgK8xgMAJfiVE4AgEQBWJ3NEOsA1/6BfC3AXB1z7qbxWdlHZDZoSG0uNEDND8nAS74kMXMNIBsbnWEheUEd2WlVvgyEAf3HMeyGAR+2GAl0N8jsiWIABKETc1tZV28+fOtv72RLcujgF6/+SuH9mKpUstD0A0gp8dSXwNOTY2RB/BFP0k4Yo7qz1h04BjhyoaKXAPsDrPFD+7zc5bOw/RRBLPRKC98vpei8kpsEEeLWXpT/B8xeDsUISa5gipotX742KIpDrmqoqw1bMud5UU7fH0SdQB/BYSraPJRqXTioobZax3EXtaXEz5MwCi4iuT2HNNc+3VcxAI2enDOB/XfoGf70MU6Ypbve6FQ3ftdM9JPHuHcAHWOAInWC8SFfPCXNXFfmKYTo669n6rJ4apDYA+gO6JClw7w9yDVNaK5HmJlhLnayXpftzzSevk65KJmQzRNWcv0Q+Z2c3cdAjF9p4D1fblL1wNqBzMvE5PFOMrMXzUqk4ewuVAPOIk5FBgkg35xdqZ+m6n3k7GXXL+OWtsy43ZVrWrje4h3ETslab6iETEtVaK46+HuXMZ60wk/V5HDxxiv9MNEHwW8UanWftw0/J8LVq8kGiko7b1nLPdvKsOjii+zyjERzN72xFI/ijWpSZijQSYqt9BEToiXh3pycZgN4DtedvWWdHnz7HKe0+xj6Vrj89XN0Jm0TyK6em2ikpwMU0h7H/TMpLoa4FcxgUVyvw11FYPIQLBAmDvaexhL4BDjeil9laEJJAYijJtbhCAbKjQ5cxk3hCPyBwjcYi6lxQ/NoDCvCUkxfa8dcwC4CYwF9jm88+17UQMVfI8YVKxj1+9mGcu1EVIumgjHCcNdExc9qGLXEzrEOughA7qCnsZgVIG9xINjet5G2Q8y6mpaFjtOWrrql2EUi3XKZr9cbIri2cBYe3sYG6O4XpJYCGAvp5nWfsDuUz8mQ80x/RDGmgPq1jMUZ57jWk5WCqJlkvEmSCnwnz24AcPHnTzdxzfb+PGjfYgXQxXXnmVeyYa6HKIZU+r+b4a0UBjaz0dcAm2adPZtnPHbhwq852wZs+e3Sj7SxBk4TyCBNRcPSgXLhFdy5eugMwkwhRxWN7ipfTL4OABfC8norSaSKb7f3CxfeeX7YgLFkKmA4L7Tlh+ThrjsxQHw5Cl8L6z6f1ROXsV+6MkhGIHcb+fIEYrGuIxlblmlDVXYPw6yJ69e3YRh9pP9G2CLV00z9atXEznHsIXBCSjRFbKsa29mIQr6zZuQvzD2sU6LOegzkia2Y/jYLqWmLhCnMGK4nz99d2M2yhbs3Ytoo9K5zJuZf/fCXmsCKyNm7e6Xr0Xt++AXCEqi/VURI9IMUVMyQM6gSBpHOe+hDDaA8up/eQX59sN361i346TnbNMFOdFdXglQjRpTdc6fhZkmHrh5OCTG+bqq64kYuoMBEijO1PKJSQBwwLcRunsYyrp/uvh2sdBWtx93y+sl/t81ubNLma3gev9r8++aDd94mbb/fp+W3vWJjf+jnJOe4tY4kDikBcvZQxznty/f7+dtWqt7XgFgQ1Rf4qpWoxr5nWucxACvuUrz7LHn3iWcZPg9mhjiPwmcfaNcFbTHk/RrfUIkcJd/CV7Y15HKISy1mTte0KY7yTUGmS90VyoOVVRr35yr/PeJRJTD5TERhIqqLOvkzg7xceO4WQe7BujsyXTBrvH7dZPfoHzHj1JIZyXphC6cb7hIOOkCdp3TGnP4QpY9Td/+Meso/MP/w7v5yvnCJD3c/XmvnbuCsxdgT/vK/AfIyD+8GswcxT7rd/gPQkUR5781yVA3h/B8V7Xdc4B8n4JEC+28Nt3MH/M+zf7vX6XwMNnuuvH01LAlZVR/sbrUjRNF5EgAs0FwPlhSZYiMYzTlVSr/UQcKftVpXchlOAKOGtAhRmE8i2EwuYgANMUAKgjKNxUMK4CTynxL7/8Mg45Daik5tlbkB4qnVWM0yDl6mdQsr++e6dTg5dQuhfGz3v4gQftvHPPgSzp5wCylEPBXqc6eurVo2S7XkAxYYUtggRoANhs5aAvG/TCxcUUbz9vGzgUKF4ogmiiJeTyTqGcHO5uB3waZvM+DHCfAQgWhtqz2qnVOYlyoOegx/sAAXTZ+NcR6VQFSbMQR4qnsxWQpY44pzp742SbJeUU2luo9XSQH5eqVsXFgJ8Hv13knqCzv1VhaZAfCagU4yOCIELIEAc47wQELD9Zh4NhyG36B1G7q+BPkSZSPYkECgMkzeZ3uSF8VOIJ6B9IznQPB+5ggLhwNu5V9JssptPiCEWei+ldkFo6NjoCAJHIB9n5+V4HD3A4WLPKAe3+gIyKBQrSAYZTrj8KWBU9qiRROcCyvvdDiAQC9isCKRSgUbEG0SjOBc7lo8bqwE0jwFyb/gYcIAIcRZ4oC9gHB4lKpMsA7YMZA29CpvkzDpIoJfUwtr5+S4Z97p/rOIBBFoR6SyLjcMfEoXRLBBxK4sAZB+Al8mOaw5MilcJQsh2gMyCLOLMaDiHZKLaamxvoBFDvBZn/ioLoH7OObhSSqNI6e4c5qKMgBBAT6BmXiIWf7ztBpMoUALtUkVIeOkk749zF0gBYzZb26r4pHmecA5scBXrQpZQWiKkPfb5AumjuhwgmHc4F5rlSY4F+ApdQXwrMldJUSkK5PBSh4HL+IZUWEbUWDsjnw72dIDYEYTfXVJE4vGcOncCBjFsyqTvo4+DgHsXBPJr7mo1qcghwTwd+nUsDA0IcgLiLwnn1hSSnUCKakQGgQMcB77OJWIc03CA6xLXgqpJrJYDXPsi9mEAV7QgKxXcAokttHsN9VsG0SEsRIdO8sC45OBgTQVzPAMaF3DCKp9DfC4hWZJdAjX5iJ0T4pHOoE4j/yCOP2tZt59rOXa/bpUTbSd3ZScSIysX1OlUoWgAYNw1Q3g15GQlg2U40mDgvOVRCuUc5EKxHjxx3LjGpuTMhfKSgHQOUXrhqJQAlzheVTfPs6R4JbLnt8gi77xWVvFO4ybPS1FBnWTxH69etdnOL5pQliwsBJcqcS0c9JmHErHQAAGQzxlR2HYfDpo6xJseRXDMiFASqCJiWuneQe6q+oRFADWVXi/CIIXta91zgzCjEnGBy9Two1Kq8rAwgIN516bThrEpLTWLuDLHtELiK85igWyYIkCEcxfAwwP0KVKv6UKG8Ol00hgT0HD162Lads9U5FaYBJENU0MpcMMVmROTSaeax/IVFjqhSfJOcTlnMswkc6p9/6UVXQruKubVSZa9pdJww5uT+KVmynNiVMdSsh3C+7XUluP7cb5Ef44CEyg+XI0ZxEwI8dRAPUiQPrqMIFLljAF4isUTCCiwVMD8EydjPGMoQCaG4KcVHAO6/BfCRCMDZz3XVHCPiI0CkI3OV5mqREeN8vyxIPOVqq3hUc0wYcRly6U3yvuQSCeO/BU7VEmGj9UAkS6Tyv/k5XYCT+iXCQ0DaMN9P/S1Ss4rIEvETT6yOunsEjsVwvfSrhYg/RaExSJ0LSsSHWiT0/vUs6Jf+XsSH4preIUBURK6/d9SAA/4fvTPHrvj7SjeXqJ9EbqNAQH6RF3qPXvhi2rnURIKIdHTdHXwjOZJ+fjuoJB/XM1/KFaYPB4Awx7AMeLthHIHg/T5ucef/997uJV5u/J6X+NDXvk1zvL1p9W7gvF/777ex3q2tl7xw//4utGT2vxX951if3/Lvep2z/zb7NbOl6A7MEeM3+9MVA8e1FRGtXzJKKN4tjA6ZWNaFFMiqVOICE3AchUM2sBWxEMhdFivGyoQDrEVQN9dTRk3Ek7/6LhAbTDA3d5JX34JSumeATpsp4v4sxPp9I8wTEGf7jh3n/oygwE9hflhsZ29ajQsAZybXubKy2rkLE4mnUU9OJ5Eyw4zDZMCsgqIi27X/DQeu1dErsWrNCtuxe4fdevsWnk3AXcjD7S++7JTGWQgwJIIAL7MASO/ussMWDbhvvXQRAP7FjFMWzrxYD/f90v4KO9k8bTkZcfaxi9bjkqU8u6nW3jxGbwvgfAgApb8jzMedE0/jRvdevQjak2k+FpE0rrhHxlscxLScPFLGy0k3ghNExeuKX8uCMFFJcht7kUAifCIgxJ997gXmikTA/kKeTS4ywLuPN9/NS/w7RTLkG3837TNmyz61zt3BsnveoIydeC1A8UmcmlHqU+L5HmferkIoUVaNaCTM1ypaIJsyoix/6Tp7/sV9ThCxmmuemx5kyzBeTQ41A7Ry//leIRR7695pH/DyzkN2vMVs/bbltn51EZ0wlBOfbCE2c9zQQQCq4rglHqq0gfEQk2qZi84iaor+Cd53cXaCXfe1lTZdE21PPfmQjTNfrV2z2tJxNAxSUq615Nlnn7MbUJIP8OftgKRLmX+DWX+O0Q/Sr7kXEUUEYoV23Lmb2KvKmdqEczgBR6EPZFQ0v3fhUByk62OANvExxmQzxESwCHOVwjNgwxAa+LKPW1VSZBHXLLF9f/088w2OJaIsx7jUAYmRNgngPwQgKrFAFD+vlLFy9TUXW035UctibQmgdH6gm32iovnqPHbi0Bmcb5EWh6O4rqqeiFJD+Q+hkZfjOi/kepiABNFa4MBrnn8f5sf+4Djb0+1jz+ypsSTu3+qFgbaNvfSbpUetlPkUjs82r86kj40uC9akaUD51Pn51s3+OSk10s6cKodcHKWjYZ4ruj4GiRSPYCEqLt65KBWt5I3ACnfruOZJPyYtPVeKkIpgrIoIZtNkHuIKRaLIZarXpq6mLsQb+npvr5ePc4MWcx4QAaJ5R2usHCM1RGxqbknhGZPr8pGHH2XvkEs/x2KewXB7880D7JuiidqaDwDd6fYqckKrfH54HIcp5wbFkolImMf709wrN60ECoWFRKf2dXsdidrvcCaYwAE1joNGgq/6jl4bpwuwgTHTxtzQAVD/w2+st588NYzDM9MGPC2WnRpvSTFhdpLI4Cn2YxLFFDF3hLPmRmr9YjF58DFECktXWxUxfvr9EK9FRNUo77GJs8b05DAl4MshdjuJwCWSNzmWGCz2ppCCe3buwYURZsWMF0XflSLeqGJP/hF6Lb78la84scRGiBQREvEQphInqAdP+6Q8yCvNcRJ+iTRSVGoI89aSpStZ54nXrW3gHNRpw7zGM3zPYM5VcqaoQ6Sd57xX0U5cc3/u65N3ZNu13znlCOow9pdJ9PtE8ZyVHTvq4tgkXFNc3Kc//Wl3v44qDpV72QphOsYz7Mt8JIewBCyaY+YhOjtBv6KcU4899YxddtXVNsLX/cu999r6c7ZRQJ7rRHqPI9i4+MLL6IYk8hPRRsmyZbbnzX0QJf1czxrLo4w+GCK9mUjj+dnzKRuvpk+RZ5K9ahznslH2D+2d7GMjuKYQuwFySUFUqM8nHMJ6gr4kxfROKiKTs+EUv7A5MVYR1IwMuP2d+vpEeOgslcZ78CCoUV+MWzt5zXKrNrHvkutoAd01PrzXdkRuufRbniFtIE4OZMZR9Sn6E2My7Jt/8x2IEM5qFgHRSiE65wBWR68cgfvHCJwhQH4XfDCztP6O3/6YAMN7/7Rf/4w5AuT3v2ZzXzF3BeauwH+XK/CnJ0B+N33+3gTIrDvxv+Yd+dOub3MEyJ8dATLW8oPpfhSOzS1t7rCg2KNBAN6MjDQyeY+5QkbZk+cRI8QJ3Ckk84il2ok6sRu1up/yTIm/8tCXIfBbm3jlqdYA/PpwCFeG7wFysZeiYi+CoFCs0UMPPWS33noLoNgbKIRTnKr2VHkpirwuu+Ej17my04f5nAxU37fdeJvt2P+qKzZcsmSJnUbhd/7559nNn/6UXYWSSMreo6jrPRxECkuWUiR4DEX3ItRmFA+Tub11w2rnwtj10nMc4MpsNbZxgdFFCwvc5ryF0s4WDq3+vI8KSkD9sKOr/HTegnxcGhkcrLKwJpvt3fWanThVY3VsUgcoq1PESggHigAAuoP/7AUuF9150OWaJ8ShiAZ4FwmSnZpgGRAgUYD9xwFxW9uULRvowGxtyGMAD+flZjv1qUq5/TnoLZiXbZlyMKC0HkZtmsDBoqbqDGrVXMDHSZSvzcQ6zbc39u+1LcQSqM9CEQiD5E6kAXpGosJSofqKpUtcHI0/B/UhkUQADyM4XII56apsW4rDXq5bH5E5fQCXoRzchznkS/keRymwDgD9/H00pNgibOqdRB8J8TvBvZBFXFEPycSNxeGqOE3sRSeuoDoyhTnLWzLkRx0HqUpK23/wlaX2P35MWSPASv68JFIlINd4TypEDZpC1cvBM44Diwpo1GGhTppuXpdIlVEO8iI1FlF0euzEUcBrDhcQc6PIvqZnnB/qagnmMHOi4rRTxSmrWCq/QMCHccAHJcboEC5iQlFgeoh1yJZdXTFVilrShxTJyu8VPigLuwDc2Q8B7Tq8F6GoU1dNC84KqcYUnaO/V3SWQO50cr4zeIaaUbcpsqaUmKc8VIq5gPvJEA0hjPUplGaKExIJMAC4IJWcP0C4CBBDzVpb3UCGeDtEQDY/I4EMZ0DbQRSpHP76IbBUyp5MYaOiHuSSSScGQDE5Uv4mAnBJbZeanuJy9rsgxQSOKWZNQO0IJ1sB/MI2dQ00BvV1IhSiuM/KIRdALWB8GJBIB205ALr4vH7IMHWGCGAWyJ0DqObtqAh2nR+KlBAgrf6Cnbv2OECnhRiXXl6jAHs/3qNi0wTqTxDl09LaSHdJnlNRq89Ec40UzQKPp7nvp1BZqpsoFoXeSQjXq6++xg7j8joDQSAAX7FBYRyopYD+/DWJ9vAubjTX/C0Ow9dde7XVVVc6YrCTQtxayMwFRFAlkf2hPokGDsd+Abxu1MKRAIwCiQZ5zyoF1TWVw0RZ1XLHiPhTnEGncselyoUMdoCjiuwZbwK3BZgI4BUZqR5pdXaI3JRTKJkoCgHh6rnInZeF8rLZ6ujTycN5Fg2ZrMgnEZIi/lavXs2/qYBzmOvZaitXrSAn/aht2brNGihHHcYt1AvIr5Jsua9e37ffDkEWxSemujlLXS4ClAR0yAl14OBbjjAqYS6oxjGWg2tOsWuOAFm6jPvJfMLh/Z5f3A/YF09MTqKLApRiWASAyGG5H0SASPkYqggwCKBQdcgwVoIAOmIgwnTdRQgp6ktdOakQYgKnNdakwD1G/IeKRsfU56EoFwATxXwp3msU8odv7p4jgV0qERUo1Q2RMwaYLKJLwK+IphHuua6lOmX0HIsg0X2K4mtEdsi1JnJBHyI9NNAVX6ZnWeXqfpChUnp6e1ri3S9lsjcwp46ydok8leNDvSHqdFKPkV6vfrnMedTxXgLES36IhFJEmmA+kR8f+UGTm1vlKAvkmRRorMgrlYtrzlf3iLpvFJWlZ9ZpOnl/939hgXvNH/lurfu7BwCX9HHD/2lw4JHIHqlLA2fG2exG5Bd3eONHbvx+td37F7kQIDXuz3pZbjMo8FOOEv0c/jjlIrx+8yb41wkQ79e8o/ZxvSCO/JghXmYmx3d/ztsOkF+Tms5GhunaudfnfYHO2aJ5KIC5SmsfSWouqjIqxM9iWRPUX5HA/BfHGqYxFzuISIHnVDY1EboCnVoRQTAwLIp7g7eGrH3IVRyjHuwfo5OMSWJ/umWjiEy2mv5pe415Mz42mOcy1LadvdLOPhtAn/grRZvIfXfw8HHU8Dh1yNwXGRgEeBuE/g/CrQAAIABJREFUQyId0jIc4Oq1XTstPSsVUDjB8osn7Ic/2Gkf//gnmKs6KCQvxy0KcIswIbcgD2cEynbWrG6AuRi+R081/UmAs57jBxkP41YOA/Lirkpi1oi6odj4glUF1tvWYKWnUEgTwTUcHEu0aDzRWR7mfjo9WOf0fOt7qENI5IYIWv1ZCmVfCMVYnjPtK6qqKiFIj/BsELuDmjmS5z6daM0wRf+dqXUxX53sB9TzNA+wuBB1tI+IFuK6ppjX3RrBfk0ku8sY5bmbpusjDFZHBPHiT65197LhZwfNF7Lcl86aMMZaB3vJ42VnrJoEmuSCRGtgn9gBiBwVi/OP+6D54ZxLzrO0BNbT5ElrbzxJ+TbzIJ0t9TWg+aztATyf99x/2i79xBYL5RmlWMRyud4jzFUj/YqlmaK/qN0IALIDZxqscyrMcgpKrA03UEZsuH3prsts+oj2Lz32PHvVqbgU1qNllksGP3QqhEIPxPhe+ja2urjLl17c7nrKWlnDapm3GxERXHr5pXYax3A6jtwMohPDtF6iph8HWG6hkyNvXg4Z/v0QFEY8FS6eqgb+HhCf+9PN/B3Msx7E/Tj0xhH72BUXWPwnVtkLH/sxY2vMBhFw9AL0DqgLCGeAwPSrrr8WkLSRaJxqW7e0AJEI8xWinWBIpyFPq/Xy3huqOyADAZrZe5UePYYLZdqWFhGBSSRPJ+OvG0Jfj6g4Mq1pTlmgeYb70uMXYb861kocGSIK7lvRgkBERlvY+9cxdoiIROizfv1SO/+CbS5is6tHnQXhrqtBIhq5EyeYYyOYb9Uf5uE+jvH6s3FRJAICH6RzK4FxJmJOrq5sHK8C87WmK/pO62M4ogtfgHE5SapZA0WAJPC16RDmlazR9Vxf55hz8WOTrptJjrkYBFOa90XuaJ/RDIguUkGRk7+87377MFGhKYiKhthvKG5TrpAPfOADjkwX2C/HoC9785aOJgQaW3m/OG8RPWTR9ycXqVzFbdzThZSP9yDMSOAZcntDlpK9u/dBYhNNyn3zQ+iF6Zh9Ltcaou+rX1hif39vMxFUMS7adLi3g7LzYgsi5vVMGftkiJx2gPDllHYH8EBF4hZqhhwsBZTPKSjGd8b8hCupjghXrTVvqbcMEVMB8VfDA112wbYNRJ5V2hLK1yfYJ0Tgcm4gtvMI66li8no4u51gbyS37iLOV88+9692++230yuEGIprpkg0OR/373mdHkat9xKe9DviWaXmfcTgiiwrgQBJzcyxhx5/kii9SPfeBtkbHIAsTsvKYQ6D6NR8wBzys5tT3HN/288g29gLJPJ6s9OSIRHa6F5LcN05fTjU2hAWKDrsq3/9VejnEHvwyQeZ49lLQnRJVFeIiKu84qRdc8W1CGVO2Kv0MDYi/Ln0A5fbz7inC3Cx5hQusrsffMCCmc9W0pEyybzzwC8fsssvuwLRAp2N3A+5kJ598Xnn9OskYmpefq5SVt0eYgoBzQTzSijCNq015ZUVuMNxgRMFOMr+VqSZ5u1+iOJE7rkHoiyS+Z5dOs9yqyNdupnP5TKRAiGIfbtcXVqLRxES5SLWgRpmr3oKYc9CF3UrB3PJkqXco2Muzm3d+rNcDHQn43aIffMJntti3pvu5Y6XdnHOzbPbPvlF1rlMRGBRCKRwlkD3+iBC8X5ItDBHgMxei5mL8if57T0BwP/C6uc/yQWZ+6ZzV2DuCvw/uwJzBMj7u9RzBMj7u37v9dV/dgRI7REisFDbKxLlGJtdgX0JqOcVHaT+hBHUskVFhW4TrUK3MzMEyCs7sGlz+OQcAUAQY03t3RYPGF5L/EEoAKlgjiqUWoFSSaOY0QFEKt4lqI5fpHhu5coVtmxpMWBfNcrxFNv+0gu4LfLs3G1n2/FjR3AwvGXZHIpuvOZjtnPvDtu+fTu29iuJoyAugAP93T/9id1yyy1Cj+whivCqKQINIac1DmDYH3BvcfEiDuKNTol1ydYt9vN7fuCKxG+66SbUdx42nyFOcdzDQbgG1VM3LgLFKCWm59Lj0Wcvk6N75xc+7w5hgRxiTxw9CMkyYqeb+8nK7gOUxwrOJvjwTzZZ/qf3AMBT2KlSYz43AndDH46T/NwMy0EFqhzuBIDYY4cOA5qaK/V2BziImpKSYgekqtTRZciKQEG1lQaAL0VSAIB5PAcZRfjoUDbOoVm5svGA1cdQhq9fu8bF/ITidtHrjOCA4sOpzQPhIfeKFGizyls/TsaTADuK3hlgU6+YojYOjMpi7geEDIMA6VVZn6KiVNiMklYoiEosz//AJTbEoUZgvaJ3nBXb4WjolACS+/m+UsxWcR/yyBTu5s8vAYJzZLQf/a/V9tV7KSWmCH5xHnFA3ajhGWNZqE6nee0YQiySQ/MwPy+U66oooDLIDH2/0lOVOIqyKTwstuOQCREAYqEACwKqJzkgnCSioI/D2seveaeA8b0eYv379x6h/BpgUg4Qp1qWulrAO29KETy+AGv6ffaBd3EtXF+pPj2QHXJVyNkhVkJuCqndZP2fUK8BBxapFyVXU8zGQsg2kSXT3ItEXvsopEcgKmdFCXVRGitwNCaaAzfP0+SYr50+WQmQ3OmcAzm4lXxFDpGLL1SjhcxpD/Eui0qWoCQ7zSGwAXAryYG/yYDOymzuwAGRDoE5ilJffRV6fSJAxjk8TpCBrmxs/Z3AAxFcYYxdl+nMe5Q6TtnuijkYA2wIpPtGz7KcIcOQR06BDBDRBUEgx0YK41Sl72W4HUR0fv3r/8u+9e3/TdRZDm6vPHv2+ReIDzmPnzVmb+DoKaL0VTFF4byn9o4WyKEcnFanAEAVfxWPIyTCNq3ZhKJvD4RlJeOa0msO7Jde+gHmkGrbe6LcqfvlDgjkmgv8Fhn17duL7EdP8lyRK710STEAZ5TVQyTEoaiNBaCXW0qxeJF67tUbwntT5rgD+AH4MjnoqtumW6XXjEE5EAQqKsZEeeNxuGucYwsXUjr9PnE8f1J2Ko9e0Q4q7RaoH8eYaAU8W8Q9VzyaiBf1Veh6q1hUSUmK7jqKgyyHn6koOj1LIpWefvpp5oQiBwiPANIr+iqZcRPNexCg2cH3VUzcUeaRCy64yJESJ7lGByF91VuRg5MlnZgMRYqULF3uIkmkQGykWFwF4ooXFLgs90UMpEQKBLMfc4C+z88gQBTzE0dG9yjXBrwS7BzgEwBUzogJxrIUuOr4UNa8yArNn/pdzqppxk8cBJ/AJ7mKlPGezftT1JgICUVSdTGGQrluwKjuWZIiXQSaikMVbSViWt0hqXR2yNEhAmSUca0+G8WjBKugfOYZk7Jd31PXTg4PERkibkVE9OJSEtmg76GxomlKgE8Q92eKiAs9w3rmRTpFQSIpiqULN8EZxleHMr+JCQoEYPTVz+OLpXZW5IhU8f4oQ+Vi8EZgeZ0f3liKdwgQKUP1NyIrRISIIFTU3gDAkByWioT0gnxB9uNbvfPWx79f53WrqGDBuTcgWPi5D33eS3D8to8bvlv9tpXjvs/lEkdS/TZp4aKoZogIb0eJpjnnZfnt31AiF72j3+D+cLM9b/zd3Mavbzhn58vf9PezVIrXEeJoFEf+aA7WeJDKOxQyPJi5AJ7N/YogFyse152ISznOsn3I6RHzRF6LSoqnGLw9AG8B7FdiEQEMNNQCEEP0Q2wOw8RPk6te29jF/oTYqth0O9k5aP+6HdApPdzmZSfaJRdtssUlkE8QIH2QZxInKFql7GSVzSeXX/uJSBXjAoxN8yyko1IGO8MpEADweNyuvH6h/c1XHiXi8yOuD0MAnQQKJcTu6X0EQZiOUozsTywOyKAFsi4OQxIKcOsHSX3k2d2Q9XRXMJ/+5S2ftL7qE85teqa5y7rH/W0ogEg4hlhiCFFGKNOD6emZ4nmMg2DVjehkLYpmfxAP8axeBjkYRFTmoIivggAuJRJHY05EbhT7kjAirjQPVgHW9w+qEJv5S98PkkX9CJOKI1TJOb/0wV3h/jAPsNaqtcV3gpJtFawrQpP3IaB69Z3nuM+t+c7L5sMa0cWeQjE6B0vpUMABE8peYhpxTBuk/rr8hayDY7aQvZ/PeI/lRJKj34giHVHJlE8orhWcMbgjyo+22DC3+eav/k/75eNP4Hbwtws2r7SR9hpEIcQeMveU1jTYWHiCVXJPG+h3ieB9pseG2aqFmXb5nattYk8bUUWn7Vhti41GZThBS3FahGXmpFo3c30Voo0YCGgVl3twxag8O5m5RxFYAv4jua7zIbGqa6sANOkzY34J49kcQ1RQcabcCXf82KukxyTRzaEhNAmIDxnD+tqleD/W+lxIgL/72nZ72PM31vR3r1gFZHUb61kfgHqbiJARH0sg5nES0crqDWvt8Ft7rZDXFy4HwNqlrLttFkOPXQ+ihvZ6dUqgYCcGqQonZX1Vry3IwiFKnGIXjkaREyNcdx+Rs9wPzeuat0TeimjoHA+wA83jVk3nwCl4RH3ORZuSLYrtxTJA42zU6ePMS8l03JyqPcnXDRO9Gsx8nMKazbiGVNSUq+4mPbeRXO96hAQFCwshEnIg1c44oiScdUZzxHwIIudKZl3o4PmRAy6dNUedCBJD1ECAtLLPEblYjLipHvJK87omIO23RIpqTdX6IkGWZowx9hFav+UCSSYiSd0QchdefvkHWTvYbTJ/eliD9hBRKwJEa4DWEPU6jDFH9ECebTv3XPa9XXw/4Gae7XpcPOrRaGunJ21+piO45UgbZSxHQzjW4whLJ0Kpht+HtAdj/36aM8MAi+S3/nqdff/BdgQJlKqrH6Krhf0LgijWmbrKk87lKEeYXqviQseIrztJ5JwEO209g5aSne8K0KPox/IwbqrpTxHBuI6y9Refe9K+/Fe3W3szcxqEcAhrWCgxcI3ssTMA3g8CpMv9oflJLtso9igStNzymdt4/6/Ro0F3iFw43GmdFZawJ+hCQNOCqEQEtJzfPux/mLIgBdKJwMu0519+1UX/ye3hgyNrj85h6qqRW5qzyb2fy7Hb725wUbuDzDepifF04BD3pihD9rHqYFvMHqaVCLsj7FO0r1mxYqVb6xQ5pnOmzhdnmJuuue5aO3T4iJ133nmc9w4iFum3V7e/atdcfZ3r4HqTPVIWQg65QO7/1WP2qZs/4/bo997zc9IDznURXvFctx72ag2c9cJwCk75yS0BycpcGcl5JgjnRkRIpA3guu/lzJNIXHI7e24JyEJcz1gswrQjLkpRuXGnyuRQLnRiiHrOaMk4UjuJz+1WvCJrUB7Ry2NDOE3OVDqhw3XXXMe6Puj2qnKT7ty1G4LtHLZMfvYAUWzL6SMpKuacy9lO57Y2BHeBrCNprCt9nn7OhGW4YpKsIGeJ3XDNzYzISM5vxO5OB3sFUW4S1pPqfV/eNfwP//jTAkTv9brmHCDvdYXm/n3uCsxdgf++V2COAPnd9/4/d/2ac4D82REgLzx63bSiadSDIWV1AXFHjU31HFha3IYvHWVPIBtfDwC9wEkp/wWa7yJHde36LRwEa10HSE1TmxWRlfsaqrp+lIDhgIcCTRXLs5X4Fh1Uytj4HzyEQwNVj1T0y5cvBfTiEMJhU6rtiy483/JRgT/68MOu0O9mikSPUVSpsmVFCeU7KzFaGBTcAk2K+D5CFH/5wCNsUolwov9jCGBkSh0QAlOJ0cjAOh4d7k/G817bRudIJNFMHg7uHaiyclDvpySR1Q+pcJoogSm/EK8ai4317n1v2GqK3OXOkIpNm3wpo083eKyWHgbZ/jvYeAfy/Q58b4V7aku+xCFLec6QHRMcgPLJAA9GUTmKClG9HgI9Xn9tF5vvPAdILAHEltNAZdDevgBieAA6xyCdFAeiOJ+FOG9kzRfwJ1WVrkW4Mr8BCkWYLKCgPhCgRVriZDbzY67UF2CZ153IYWQCELUFUDiD9zoKkUF4jusAEcArAkSHIEVPyN6tw4lU/gEcVjqIQRMw3iO1MgfWhZSuq7tBrglt+DsBbORIUC+FB7BJJeqIrSglR4nIIWvvwSPWgcLOn8LEH3x1pX3tF122rKTA/EfoG/E0UUqfSKYxkTsAoCGKAOOg2Mf3HGXsyJXSqhgirnersqkBd5euXAVAXecKGdV5IMWqCs9L8iFp+Pj2XcfcgT8OMkBZ/lKfy+0h9XMMr01KtF4IlkgIsXEOwndclfH2TPt9yBBvHr06QbwlvrMxL958fcnJAO2UXSBgk8OxugOk/FevSCTXSWSI7p+04GVEaAgM9nANFUcyD+eO4gekBg2lkFbOJPVeBALuCUQRYBAIidQL8RYUQFnnGXpzuC9Swy9YQBwFcRc6AOleKjv4FKCOnleVwSvGQKXu4wDQeYsXE/FUgZJ2mGiANIDoTpcd73L2cR90Q5yMDFNC7AoeeX0A1VpQkgE45PZRn4QKWQV6DyqegoN7AL0YKthVwbAAywhASMUHCQxXr4xy1aX6FyghVX4xBMd9v3wAQPCj9vCjj9t5F1w4o64nToKfn8IhW9nPy3CEdXdTFAsB1tBAETnxUJoH1M+hOK1dqJLXrl6L86mWwu8GiIFiohuqrJpDow7TylXWPdZ9uOnScPvhrzyu9HLTBsqDicQJBDxRTFNXRytxEGcRiQVYxrhQ5JRAeilWS3FGhEVAlABYLlu52nWbyKkgF4sIodnyTj2bSYxXAYtdxPkFAPqLtFIZtYo7w1SUzjgegSARQCynQYIKy+nxCOFzNR5ElKgYtgrQJ4fxoKiOZg7DigpbCIAk8qqCTqJG5j3dj2QcYI1cp2EUllshcEXyMKlYIOSmIl42kmGurpIelMNPPYP6kVg0EVaKwlLsiaJJfKTyBIjQPdU4KeQZrqs57UjdLAAUERsRzNOaB15nvlMMiT9zgAAR9cDI+aPv4TpABO4CegRAAKjvRt02iggR8adrockgAydSP9fgEMCHCKY0+kg0drRexKJQbme8BakAHeBBz4n6MHx4pqTsD1apPXOAXCSKptP8JHIoingrkVx6ppXjnsr7kqtG7p8QgDORaVL4hqHa1H+HorAVwCbQS/dQsVJyCYpMkFMuFqV9CvdS84Kir3QN4okZ6gJAOgygpPL3QL6vCBChfSI/BCAqDk2xQipFfrcDZJYAERH/iCJBvlfvehO8DhBFXwEUMj9orKjsXPn2Gn8PfanQzT9Xf7vMvTZ1urhrrKgv5niJt+V+EdqhnhDNQRp/Xleal6R1YMjb/RrqbDC7b8Y58tF/rnWfp+f757dnvz3Xffz7coj8dgjlHb/HbyZBZh0gs9/w14mSd0dgvXsrq9fpjdfy+ky8PhL9p6LDeI9cL7llYKjouqEnBoI4FLJOv0s8kArRquiR7FH6HLg/7gIBdk4p5kyuHcQaIQDOTJwoMoJtupOYIUCv0YkAnrlWa2zrttB4encgG777wx+5voQrPrgNV9klXOg+FNMtLtakDTeogM6qmkaUxItwLeEA4+e1Q45M8SwsW32Wvfb6LlymC2zN5hDbvcPj5lgJPToY59OM+5WovUMhz8qOH7ZiFOWBgJcDAKOK4pzA1RWL0+rIwRM2QKHz0y/ttQvOvchK2CsEosKf7sJFAPBWSy786WYU9oHE7zFPnr8yz0V6dgD0DwG8RrKeyAGiNS0a4C2WdcYDYah5sZa9UiGilWbGt0qkp7j2cvaKkInwn3QkcD8gehOCjz4EJYtxV6o3Srl9frhofPk8mb90L0XoSC0tYihYTqwJ3JUQsp3MlVWsx+qxSObeLP/sZjv8d8/YPNZnlR2r0+G1vR0WDE+Ttwy1cwpEn9Yl3CUFEMgTEJNtKNvTQiABcBqcrO3EXZPBa+5FANBoxPnb7V8615rGQ+wZlOEpCRAbizNt7aIk9m+N1sp+7/CZRhsJTTAPmfkskhDTqcSMjdmNn1+B+4MIPa532elaO1bZav0ByQDASy0+sN8yk9ifQVw8//yLrBebHWEqAcKLL73MvLqRtXDa3jp00OYTWSnXgB/7MK2lqyFBgliDA1D3DxK3I1HKENd8mmtYX1pp5246j31Tvx2low2OwdrZry1bWmLPPHrA/qnib6z8zsdsGIdHNYXwzUwlzWgaxseZI+j/iEHx39nP9fIbt3wilC5fv4YooTds1QVnsX/stWlcrkOdkPO+YXb0rSMQINUIawJsWWER+4Jhq0RJH0u8l9c9iV6CuVkRU3IEegkQIqZGcC4MBdnu00SGQkx18+fzNyAKmIaEJ9rpr774WdtfUWX+7DeGfZh7YwKsCUIunv1TcDAdCYztuCQixGht1jyWCdl+GJA6hjU4EzfoANdGkaDa86izQ5GgcTyz2qtqTdbclYQ7VA4grbFDPLsVOJ1Uul0CAdIHQJ2DS1MEs/YmEhP1AT4rCVDRiNrHaB7VXKi51Pv7gCMBFwG66/ckRFPlvCbtS4sBngOZS0V+6xzRwrOXBykwf0EeXYesp0Q++bP3FZE3wL65t8+Dk5J1mzOP9nawR8zlEJiovCIZX5UQZgFMHA04nKoaWuzLf7nOvvGDctZQoqXYp4+P0AXBmWMJMVpBEIgdiCUUm5bIXr+Vr0ngLDTFPFXBvdIe2R9gfnCCOYzz04jIdDkGdf9YheQ6rzpdihMkw1bjKImgx45BS7F6D+IahDbcC5Fax0ormPciEHwtcU54rRG6/ls2rWc+auVZrOacVOBiL+X0kIt9yifQrc1VCJkaiCJrxn0SDhGYgWAlGkJhz5sHESsM2in+PSUzGzJzmAjAdPvBp+LsjrsqIY5TcTAsxq3UijDsCNdomBjBTUy97e5eL8CJKvFCBbHKiqesd2e3AggyiZUg+ZkbhxHn6PkqLinhOXwBR8Wk627cz7myFyJk1Zp19vjTz9JRc74FMdd9+1vfsk/d8Tk7yV7qNKRPJqThKJFzgXQ0DfMzoyBle7h//qwZcrGJLA9gH6t+nD6IJhEgw8xlcYjtzrAHWr5koWWlJVpuFn9GvCOlQ9WpWvZpI1ZSvJL5vp8zSBeEIEKJKYRyOLAXFuRaWly4rcQN/6vHH0dENgQRczZn5Eycpx4Xyai54/kXXrIMrlsejhA5p0X0iXzVPKMY4yiImUHIrtPllZDuRGpFpUIGh9g3v/ZPRJxKwBb6NgHijbjUSjlHgHj3E7MRmu/eXfzx/nvOAfLHu5Zz32nuCsxdgd/vCswRIL/7es0RIL/fePpjf/afHQFyzw/Om1YUklRcylovJLqhshL1PUBbB5bwCz90hVUe2Y+aK5ucbA44HBSrIDLePHjYVq/bSBdIJcXZyXYaNV406mFFRNRhrVYxnxRiAqWi2ZCfDxB6iIPJvjcOoXCKcIrsTA7Ca9esdFFOcoEUY4lWoXQZaq0yNvOfuflm2793v1MTKcNaAHVcnCJXAMUAX9shKrT5fOXV3exfOcwAth86Xm5THF6i5aJgg5uRFmvVHCS2bFhp0YBMOImd2rIalV8JFvpMQDvZwHfteRPlE1FDHA4aORAMgwBKkaaCcimoKk9XOCCks5/8WPKefQANpdhSgWY/B5FxNqpl311qxV9iMw3ILSBHpAeJstj9PYBuKPwBjctRG20ECBUgofxibYp12BPA3kAOcwx2cqmrVKg9iXo/BZfEJKSKN3eWwwOAoZTcXTq0EY+VjAJLrg8/ok1SIDzkcukia3bDulW8DAAzDpN6r/M4BI2zGQ/g0DfMoVHqZymYtWmHVXIqa4d6COznlw6zcoBIaSpQNo7vnYSKTbnLOngqLk0AtIgtFUTHUM7exvfSPTjMwacRZWkEcTpHy0/bff9wDgRIpxXlZ1nYZCdgVQ+vNR5yCkJFue868jnlKIA4ql71RTSiFsV3TyZxI/cDAJUDcxD3fB7kkWLVLj2HPHU+vnP3cae2Uo5+LKSUgN8K7Oi+vKcIOh781O/C4WYEYiWYGDJfojMUi6UHWWSHPm77cOrb88RdT7Q6iE6RRyJBvHnUXB/OIAJWpUYUMOSiXhTpAPCayHtRrJJirxIgocrLOLhC1ikCKQsXh3La5SRIBtzvhoxSxXQoJbfBAFpK/JKKXhnIQ+Q7B/mH4hqocw4QOUjyC+a7IltdqDHGSiD/Xk4puADTIIA+gaRSnqnMXCXoHYAAypHOyslyFv4QXu8QYIQO1gKVe4hViUb1rvHXQhSTekDkNNERq47X61ToKkNnTA+pAJfrKHJF0VWBvAeVLQtYVpyY3GLqKamppuQUIF3Z9FUUgEtBp8O1AOVrr/8IxGcFUQeniCBZyQHR1x3UVW46TsxGSxMxZxB+yWT3qxRed6SAg/HivCIrP13O3PAGRCUxBByoVdxZR++L7l0afSOKwhCY+qWbcu3vf17niKQs5hS5QDKIIjtz+qRlofgrIvN7z+7dVrxosYu4OXGi1IE3bYr8AzApq6hwMSFyuKiYWqWoAlsE4OgeywHiXA4zJcJygqj3RKp+kVQq1VbvjiICFd8XxtclQAzJeSLSTOSxyII4xrBy1SOUqw24L6Jvz759Lh5sMQCQ7l0nBIsA71X09+zcuQPgf8DO3no27xWVO4fgIdSL6giK49kKRrU4Djj545/8zHLmL7RTAAxRuBnWrd/k3C0hjE0dzAXwCH6WirYRskmxOdkodod5JlSWGwJpoO4MD+NLc4AjPGZcDe4x4H1KdK+eG4K/XL53qEgfvmsk4IuK4EWKzYeUVFfMI48+5krZ9T0iUFeLmBwU+cRYG+YeCzCWRlldIup1UDa8CBBF7EQDdgjc1/0WUCbHkeaZ2dJsEW4e5m9v/wcxhwBhUr1qLhUYps4iESZ6ZjUeRX6EQ9yPAkR5iMxJjo/2dvUAFgoE1T0YpihYCtoaekB0zQSKKQJrmjlxnNckFbXiqvwBQxXVpvftdYA4KsKRKd7ych97+HNZv3HP8eVHAGEgbQa47/f8BT0h3yAeRUQeY0txGopxc6Qtr1PxZCIG5HLS+PYHxJsgyo7LAAAgAElEQVTgdSgWTc4zfegazZIJ+rOXYPB+aMzee/s7jrjZWCz9/c9uz7VPEJf12z7c9/kt7g/3c2cIF/dzfsPn/e4OEK+zzuse9BahC910GI97PwDudCOF0fcRxtzI/wHtDQED0X6IMUQypw3VOfDUX44ertMk18SX69cPgB+saDW5+dSDg1OuuamDMT2KyhwyjQz/EPYpiQuKbN/BA4BirXbphZttwznrbAxAvZ8uiWGI/Q4ijPoBm2sASGOJlYtDICEibIxnW5FwxwC3L/3gB3lud9qNNy9FrJCHY2S3EweE8RztxvW4avlKXj/jFvLLB/AsHhFGD8A3FkcLw2lympL15CzmpAMnWDNH7Mbrb7CAAY81lx+xwCEPRN0osVFTdryqBaKA3gHm1Cu2LcM1GWsVVc2AcSL4cXMwVsUDybEmgk4EtojqamJYBCQPQMi7jH2eCxXy+k7JgegP4dDt8u/lAOkhniqD+fUEa1YQ62M0zjl/SCc/xbzwjI0MQ3YDnvsyb4Ww7oOJszcJtVaeuWqI2EnmvRi+ZvMXL7DXv/WEFTN3t0Eon6an7GRluy09a40NTPtbNXuqtURshbRWMw8XsOfpsxr2VFmRrN3MGXsO10E2kY9f08acxbhnC3XWuRvtaMuAHYf4nhjpxTHqb3d+6v+y9xZwep9l1v817u6WmWSSyURm4u6ppW3aUhdqsAVanCIFdhf+8LLo4rBsWaBbSgWqaSrEkyZp4zLJZNzd3e3/PfeTlC5L23037AeWdwbySZqMPM/9u+W6z7nOOdfa6wd2WmM7pC75LiFJM1CXYPkF4Jg+LdUSY/wsZy0VRRlzgByowsJKFEBdVkFguLJbrtgwF3JKBOmQbX3xJbv15ttcp38lpI3sWafTGa4z4OChN9zczKQhp1uWPnTub9q4zoZpXlDejDc1Xg97tew662hY2PNyjd137wbqED8URnvMj32vk70okH2kj7H62M5/tJovbbPxxkqrIKejQjZKbLcDI5Br2IIFpMTYyfx6u+W6ObZxSa7FUXA01kFGUO9Oy0Ih0ouND7B6OeHZjShVwtlLpX8bA5yOYX8bxgpJ3eVx1GtaAt3M5XbOe3p7mL88S1ZXD69tICDBBsIS7ZvPHlYpbLPFS+E69onb59raVWts29GzlldVbj0T3agyMsksw+YnLZ0mGOptlA9ZORnUBxPOwiiN3I8zUlYw56KpbZwqlv1ZZ2IvNmE6I6djGdpDI4jAeNULsh2SAlXqQ9VrZdQOIuoyUCzpmcxAHan6soizW6rJLuaqQP0pnPfhKCp1MrmajL1Tm3AntbOCprWfi+iQ2mnXrl0oAwi2prFL+6rOgwLOeOWApKNalV1iMc9MjT/hkbHO8rMdoqWlrQlbrxZqrhkQNXGQHhHU/diRraX++hMfjz7TiC0UKi1ZBNNw1IqlZyRk5xRq/STy7kZQCgSwd8QCfjdSD0VRV3hR27+ObWU9CpSchcvgnfqdGuQcZ7dqEFklraFh48SxQzzPSsvOwgYVa60ZEKQK3PbGOu00ihEpaBQUXofy54Ybb0E5gmqMdaJsMql+ly5aiHInnlqyxBKp3aXql/XVrgPHKavDbcmy5SieaghEVzB8i7P6kwXmFFSk54rLrAVbyHrUm2k8lx9/2FMf3/mNsxYbNGaXb1jlzukS8nB0puh+Ng/7LX/2Y1kkz6YxTXeCI6hHZAGlZ37b7bfTEPMc2UnNrlnqmuuvQ43SwXkb4sLK58yaw/s6RWA8BAwkyPU33GSPPflbu+r661EjVdoBciPnQSaWFuS7xjc18nihTCvitc7njpbIPek0hHNfb4fLq5zDPVZKdwWcl/AMa6t4VsyeUpQi6SjzM6fEUAugulowy5qpF4vPFGEh10M9kwKhnMo+1MCz6bKGjibzD8MGMHCc++IMW7Mwh3tLvH3mwc84+yzVOYsXL0VpV+DIPNU8GRBJaixro36RPZdsY2WrKmVSoO6NNHdNUBT1dfcTfI5qBmXiaL+vffrj/0AGluYI9QdqOLW1ec5YT+fpm/aRb3t6v/s//GUBpEkFyLs/ocnPmByByRH4f3UEJgmQd37yrhn5HT7+Z8dvUgHyN0eAPPnrWyeKCcVTB7K66nWJke/u6wf22sL5BOsixw6ie0gqA4FenVxcOwi8LKd49paMnzA5AQXVANZ9XJTjCNLtoNg7hfVCPxcjkSBpgI03k9fx6988SY5DEaFws+i0rHedSsOAcRvWk2MB0PcK/rUqXOfMmkXQ3e/sYx/9KNLtPKcGqUNqv3jxYhqta+k22uB88KMJ8BRo/MKWVyFZkqxnEJk+r6+FwjMmEQVIRDCFcQRf02ubN23AP7nCivIKrQugPpT3uWzxIjpLk+hAr7Mz50pclgk91i7DQtZN8iiejZWNwsm3bnmWxlK6dAmuCyCIvAdgQASIP7Zb7YBaAwqyBbQq/fFim/Gp4+6CHAdwHUKXv2xTpOgYB+idgyWCLs66lE0jqFiXRwG5yqEQQNYHoKdGYylh5EmuDjgBdrKHSae7UkHhAqFkw9THJVOvTRG9wXQpCnAJ4jkFYRswHfKlAQAgFQudbrrPoyCEdFkeR9rdzeVGoNoAALfshaSAUaeWQG79vaw0kvlZh44cdr7ZujyGAEJ1cJFXp566qgXeaTMSkaKup2EII2UJdNAV1c4zGUN6rt+P5eXb49+7yv6/f28GwImwzDg6rkkCj+YCpQwABXuO0KHe7QDPbgB7CIVEgFouZc0oBkSA3P8BKX3+48dzOwfoYMWSgDFNAnyK51IiEFRd9bqMBGGdlJKczlgGMI79jNWACxgd9wVwpItbCiLZJQiw0zMQCKmPT9z2n620fv5c05vKEF3SBcKqm1GKDxdO7L4XdicQBwo+F1Cp7n9dzqVQGFK2CT8rgfneT6BqsjJhwiHj6CRVSKhaNuVlH8iFnPuxI0D0jASez+IyHgJZ4g0SOKpOZ0LM27g8a66IvBBQqotnIcGKIjDjed69kFIzmbetPHfle8hWQVYlAXT3t6gTmlyPlJRkR2wJVFBgowAv+W/38iwCBazxeofomFMHaS/PWESLwGS9P2WbaCMUAC3/eb0WWU2IPBGoLMBcxFoTIHwWXXBvHDpkG+iUOwd4GBEVB2la4Gz1BHh24bcdhh2WlDCyQ5ItwQzAuxBAvXPsIbLM2Pb7bailFjiAu7SNTm/edyykU01tnVOdfOfzy+w7j1YD8GNxwwVZ1lNxEIayz5hA7ePHgloMIKA8kXMQck38ngQgKFVBHO9dIPvxE7Qc8wxFaMm/XESkFA9jqBS0HnUJVQaFLB1GZaHlQs8HrBeScII/y/ohFW9p15/P1wl0kM1eC2SkP4CNQKEqrCvi6IT2w2JiDwqXQL6f7GfOQhDN5FLfynxJgcSSQmZu7lw7BAg3CKCxYOF8B5SPknMQzM40nT1E1hWRkWSpQIBsA3BTiHsDIGMQe9Nq9scm1qII22CI1JMQURq7KVKBEfDZT7erusa1jkuxfYoBLJKdmMbTW57/ADEiFaVGUH6GlAkucF4KJjYyZTUInPJnvscCuA0DAoqsyFBGEfvY77ftcBZ1CuH1572KBJG1VKjUQxDrY5C1nmwMZaewdqQAYNxEKKnzVmSafqa6ePV9RUyFAnDJRkRKo3a68QUApwKKCfRt47+lsNJe1IiyTwSWyAR96NmKABkFROtlLxWJJKItnn1f6pI6OnNrsW2UmkaEn0hWAd5eToUBcMg8p3HW5VmJ/BM57QnyPh+A/iYB4gHxNTeAvd3ck/2I0Egpm37ygST70E8rsbzKQPVx1pFGCgaWkkaEmlRGwfrZfGj8ta61jvT6tbYEJLUBJGofFyYiIkHEiwfQ+AOwoDF0BI18w93rFFkjqsHzu6byLyBB7vvhH6yz3rqzSi2gj7clQTzeVW/77++cASK9pkbHY/Hl3qN+loQ1opLEvbMPqFtZYbQKnPc9/98iGUW6LooYcJkCUtmIOB8W4cW+14qNzQj7UIyILc7mZtQNsnmqa2jnuSrDNtR8IMSDEpItDWueooKT5HQQoDtnKqCismy8yV6o57n4QLSOAGaVo2j0AhAkx0NvmeevnLFKwGuFAI9gUfTAJ1ewT6PsxB5F87UU0H8cRlF7dwJragUkZkcztnXqSmbdDgCuRgAeH0ZtFZ1EHlEKFpWE3fZBvkVyFgRDjlSdPQlQGmGVjd3W2EFnPsHLleR/rZo309nN5PO6enlDChCWjV0AZ2gPYHcT9UAnBKb2e53j2luktJI6sI9zX6TR6BC2fv7s6QCz8fFprG8CpSF6lH3UDIgcC0gaT+aUOCrZvelZqgN+WD76DIIvazudM1SK1BbA7TpUEcOyhaP2uPKL19jOrz2LxRbB3wCP8RC0LYSDT6Bgee6VHVZSO2afvv8aix9otDi62Rs6sRPlHMhOhAwGBD5Z0mmjKHDHUDh0cVZDs1tlCwkJdHoX0EHuy/hMgQD50kPvo0t8J/tPGEMTbXGpM8wPENub9d893Gsn8g7ZfQ+usr4KlHfkKfRDlEybko1dZAOgZINtvn4Nk2yI7vVmZ2OzihyFMcDIWmrATDIktNdI8bpz9y6nxNM4C9yXhc01V2L11U8GE0D3IOPtxfkfwqTtbu3AuuesLVqMlZo3+WuHUZIxtgHYR0qJpnH80O4vWOu3CIBvKHZnXinkU37TsDUOhFtpc481kE0jF57PfPx688IybQ0WYb9+5GeWSyZMG4q3K6+8yVqwwCJIwGqLCrEEo35i7+jgfYxTk/jChKnjXVZ+2sOVxaf6lB+jQDNU0aiQyBdr7PWyE1Wo59IT7RB5IMEsw7tvmGuJsI3TsHf7h289bcpgjp/qxZmUTg6JD+daMo040wHDUXzkHyETAlU4a05nsGqncfaZSMhJ7dtSBXjmjs6NEZeHpv2tFwJJtoitgL+aYMHMzxRUBZqzjszjnFI9oj1dZ9EhaoYQznmde9rHUvk+ydRU3Yyd9neNqewN+6m9G9jzZR0oskO10H7sr/RaVF9rj1dDQTkkoj5H62T6jJl26nQ+z5a6GtV4vJ4z678EsuD6GzP+U635ykuowwjAkLpGNlk6GwOp+yPIvpNVZDvPZ/nSRSi8W60GazSEOZYKYTtCE5HUrE61zb6knL8RmlH27NnL+RKIwmw2WWvk1KBkKIAAUZ2l+Xb//R/EIvOo5Z06atdfuwnruBqnuorgztCLciSK+V5UXOosyaSAkNJAjUOq37ppihJQ3o2q6ob3XMvP5Fxjf9JZWw+5W47C6kxBObktmS7/Sw0TIag/iqg5TxJqj+TXWc62UI8HQOj+6KNp9sBP6yCPWiwtIQrCLApbQi+XKeSOFz5q2HsXkCemJhe9rhvJY1ET0huHjmAJV+HO2jvvutt++civLQiy8gwKjlvvvN3tqc9teR71Sg71U7wdP3qcfV+Nbc1koa2wF1562dJpeCrE7iyas9+P9yAV3PIlS1xuo3K73iDw/vobrnd1cjmNe82MVUtTvWuoSIWcWLt2I/fHRnvm2Rex5621aTTZbbx0FXVAt6XEBtqsadyPIDVf27EfUhGbsrB09sQOK62GwGBf7RzstFDyopLSqe8SI20+ayAVcmz79p1uHh2G5FGDh+o4Eclt2vuxE2uldqmHBJE6J5BzvRwCTPOvnhpLGUlJWGAlJ6RwhhEU39KHWs0bAuTvub/RKEeekccCizpEjQGu/vzDWT5pgfWfluif7S8mFSB/tqGc/EaTIzA5Av+XI/A/C+D/wTHg7V7Wu+5/NLDqvvmX+pgkQP5SI+/5uX97BMgTd02cyDvrwE2BpnPwrg6hE/Dpp35jn/wonqQA+X1Ii7sp7pMpQuuwNugD2O6lG7ud0OtxOgObuOh24m0tBUgAoXQl+OOOc0noVeC0Lh10Wq/buBFLrD58VVsB0rsdkCogSrYsAgrKuXycwHYgmotUOh1T6njehDdsDURLCRfVgwdft5VcVjesyXDh6L974il74AP3I4kust//fhfdasvwxM03X/18uqHk0x3ATWTdOkLQ0+LwzS215YsW2SMP/7u1QtYsw35rQc5cyJ0ALht5XDJ76coisDdxCmoOf3JAuOgCGl5KYKLC2Q+/ccDZQQWRd5I1O4fP73Gf0wcwUAvYOEIBHMQlruB78yzrwZMuyBBk1FlhCeAVARLAWEaCbUVhzZNJcKS7kFHsq0tQhW6V/H8BTfXeZ9M5p2DGNi682cj2y0pLkJ5PsWlcBHshRvoBe9RZPnf2TEJXuwBN6K7mIhbHRWkmRboX3dXn8k7Zwpw5DvweUcc6G5fAmV6AdHXf9dA1qCDZLp6LvK8VMCnAU13IAtLLyVAQ2KzLbi3dniWEqqpjPhIp/wKIEIGR/bzGMC7jKvwHIFIauYB30KEqi4BzZVUQUan23c8tsq88igUPNg9hRpgpqhypeNRR7sXtoVfgHl3dfbyecC5jMahqImPjAbzOukV3xwcfdwHduViG1ZFnoNyULjx+u1DWhPK+0yF7puLBLP9ozZNW1CcJXC4S4lMBrwOZa2PYP3U7YCcQL/EJ/NjVQawMEJcFAGEgYkOgZCiXPpE72uKlblGWwCfe+58vxRe2oSde7XLkicgQd2EHEBAY0AMwrvERSaHfdcmX9UgcQHgMXsXDzIsJVEJxcVEuk0F+9v5cyNVtW8ZlWAGLAs4VyqnPCwikIxzLiDG8uGXjVMNlV2SDVClBEHO1zsfaj/EgwJKfPRc7rAH5kLOuj2NTIBA4jU7ORsI71SGqkGqFtqtjU7/0+mR7JtVTFKB2IOMgQk+hme3M+35AMnV9yrZIVkCyVBIBIsBUChR1rUtFdOLUKbdOi+gEVHf9TCz1pHKYgY+04Nc6Lq4iaLKzZzqbjDaCV5XJILWTyLwzBH5fcdmljgB5+re/Y29Y7vJ/piqIk/HoD8QKh9dXRPehLoIC7r7xmUX209+2OLsokSCdEIwKmxYRoTWovBwFqWbSmfe7p5/H/imTZxTl7DtKychYt269HTl6BIIAUBCQwpGNKEl6NMdY+3o+ImumsC9JCaS5IdunEeZMK1k7/aynFAi4bEjLRsiLNBf6Sk6Gwue1DzCH1Mk6CJDo7R8OWTFA52WZFZWW2lzmtMCGLi7bs1CkRUCSncYSLxyyoIt13QGJNZd9SiDQAP7ly+ZmAfp208VKngjdp4OQth2AIj/6ycP41qPsAbwQ+RDF+gFNscV4UB9gTRx8g/1z1Sq+p3I1UF6wpqUCOXDgIMT3DAcUSb0j1YT+TQTfKH9Wfoc6wV1mhTJO6P5GiuYOQu0ryVzkZU0l4jElNc2RBrX1TVYIEBLNeSCwNig4zKm6BlFPhLBeBRjLRkt2f/qeIn2VK6IcFZF+ToGjz+f8kF+4rN5EAijnQHNAhIcAtDTAsjrsgtSBqs5fvS/l2oj80Od51BN+fC7d0pJa8Ux6O1GP8LMEygQCtlTQ+V0LIIEezFmEaN47o3sXHgxByvtUZol+d0A988MVAu6XJwPEY1Nx3pJKhCh/lFXLKHvwiBRBrPtHH8yy275+yp764nx73/eLHQ0Qy7PWL4XkiuTXGItQ9BAD6sKXWkgAHmcs660KhWAy9iyOAGGt6ReaivMFqce6z1m3uELlQlYJqgoXPC4U32OTpVf6c0iQCx+ODDn/objVCx96X46gOP/e3Ds8T4Doj2+nAHnz8//IpssRJ66APk98/BEBohcn5WlwELZy+OkHimyDIJadnZShmm83zI1xdmq9EMnDzI0B1lUsY9YCsNTHOprB2h7k/Gklk6wIu5ey8jrICr6eumAY0jACJenMnNm2e8dWVJILqQmUSYFCjjXfSzc1hQvDD6FcXGE19S2WyHmnTvoAncsi5FCHTPCAP/KZ5fbEr/MI7L0SdZOn03//aweoXbCM4SwUERZJPZC7IIfXSRc7P6O3q9WKIDhE6mbkLrZu7GwasdNUQ0hLEU0GPKeqc2cA+pPorC9wGVe+/jQe8L6mQowKTC0EWBRI78Vr0Bnuz/5eSb2Tj31eF0R/Al3fOqNFZMveTqoUZ13ImhoGvPcZZrzYb2PjktmWxlDl5hP6zZ7PmZ6Iai4GhdS45gu/nNKR6S4SZBCV1Dg/NwNi2Q+brHbqtzbUpuhIIcmVxTJkN/3THVb88D5rqKhC7Tmb83wIYLXWXtpW6IKj/+72VbZsCk0K5cUAi7527gz7XxrzH2C2DidLOB8LZ9+qqZeVDrkEmfFWgk1UJeBrsD+WebgzfvDehWRodWAztgrwF7JLYcGs4x7mzZH8kwSj11CHBdgn/v5aN42PPVtui3KWWdHRAjLETtqVN24AcMb6kf9V0eCyDOtDZSrN5wzoYQ7pQ1lTqvVk4SpSpIa1Kcun6Znp1C2BFsESG0XlPMSaHABQ15o4hS0lJTB2Yos5p82O7DvGuYB6KYrnB0jfxr99Oe/L1vLJfyc3hPqIxqGjVdgh9fhbecewFfGjr70kzm6+9lI78sY+u2zjBjuTd8T27iyxL331VsuvaMYCbJ6FdmFrhjJbZF0X+6CIEDW1tFODJtE4cvxEGQ0M1DjUEl08s26e3QjzfoA6qwsV1KBvmBXVcBbxHpT5UlPVbrOzYmwdWXI6A1880ALBbgR0J0KeMSfisUiEQNEenouVWUN7DbkomY7UUF0jm0hnXcj6CWO+V5B5pQYQNVbIZlPnpIhjEbwip4cA3UNkaQgppzmnxp+pgNyqbfTz1eQkpeCeHTtdQ4s3Xy81rrKwptBN39oEGYBitZN9X3u87AL1rLTnSF0n5UdeXp47kxRErXNNOWfKIJRq9Bzg+2WXb7LX3zjK2cIcpi6UQj2Jpq+lq3ypDwo5w8YB+FEXsu78sZbMmjGL87uPgPl26shmRywqb9APJXsbBE4rz+GqKy/nOdD8AkEzREZNOCRuc32dTYeEUW02b9VqG6RW8eF7n0EBO4BVbzxA+ZmCEp5DIk0qKMSoSZXFs3HjeuqKRtSxlTRzBPPzpzo1fix1ltc4Qd8862oIuzwIi/u4A41Qt0txK6JH2SjHUbhdcfkl7mfFx5Fxw5mtO932XfutCaKtoLSWeTrfhXt7Q3gkpqZbG3/OJ8dC2RvTIVRkgfrDj2XYAz+qdOeRFOHKU0wOQwXGvUrjqr0lnDpqP4qNRPa0Wuy0GmhceuAjH7etL73i6j8RIO00zK3k/ddx72rBwlQtAmuZ36UojU6cOWX33HO3U+1IAS57qH6ei2xrWxjvQWXTUY9k0hSXTIPJ9q0v0Bw2gzMApTc5OIXUmQsWzLeZWAE3SflL49s4566axML4Xkk0nEjtI/XJCO9jzuIFKJfiOCsq7LI188nbibNADrYDu99grk9nLvnZjt0nrL4NZTuElB8EYCAqteycdPP3GrbrL7nUOSCovpVyNwISWopZkchl1BK9WHwNstZCINtFaA1Q12dw16uCfJF6/ihNZWM0E6VC/qUlpdG0Fmx7dxzASm/MHv7Jo2wszPkJ/SIHxBEgHovItxIgbx7Q/40/TCpA3nnQ3hUA/AuCf/+Nxz35JZMjMDkC/4tGYJIAeeeHNUmA/GUn898cAXLi9HcmZFf16OOPu+Dr995xm1URUBcbFWorFs9z4aAK5VTAqJcsgfCCrqmuB1sjUwDSoLi0EpsIQHkuWtk5C1wItgiQAi6R8bJBUSghl4Qhir4FS5ZbHpZZClauA1CXd3Qm3ZhDXBzU/d0PSC8AR11lApNnU4gfpsNnGmG6eQS0yxt+5XI6d7lADQCazYeI6GzpsKee+B01OuAyxa4/BEWVAiEBU+j1xds/l58TBalQY5es32Bf+Ozfuw7RO2+9yXWQJtHJNALId5ALEfdFq4EE6eWiGE2naDb+yn6Anx0Aw6/t2+0sh1asXENhO0TxXkOHXb958V7qAf3bKPajAOjOfS/XZn3urOsaV/B0LH7KUoPI5ieQLsYggIIsBVuDxsuSKAiwzo+xFAivC2UPnXK6XOZCXNSg4AgA+Ilwob0A33zTWC6ZfXQyC1RT0PZ0gH9CPayHi1ccoZ3xAK4+/HcnnXjLnX0XPxtAXPZZCtEW0K+LpTyJw5D4j0DgSJ7dyJipo0ld4fUA4+rwUtfzGCBIAwBjN99D1krKhEimeK+GrJFNUDYXk0TUBGfOnkNaPt3yuBy0QIx1chEoYZ40tHYBAsfaT7+w0HYUpFhrNZ2SSMkVAj0bcFydXxV4K7dw+RGYJ+n8pYRmx0cX2q3v+5UDnb7+zW87YF5WBxJMSBWTQMZLRGQoXX5TAGqHGLMeFxpdxXMRWCMbk6wZcwDTIiDXqt1lwpfO1eiEUC4pnguzxkJdg+oW7AHsUFexfKRlW6UPPQ8FfLtOWP7cxUX7giWWxlCg4p1XR73rjvT8DkgnLuHKbklVxzxqJ2UJhBPoHoq6QwC7pPHBjO0o60gEiEC0VACptNREgFGpVPocbDgBmSP5vMLoZaMkWb1+KQBUh0N8ApdpiCspLxK4cNWSHaGgdIWUBnNhr+aZBKOyEelRB1ivgOaFqCP63NihFFEXJWSI/KUl4Vdnm4A0dcKr216KLQG12gilClE4tsgP2bBIIZVIl6Y6AaUo0ocsmEKZs7rFybLgxKmzzjN89epVduzoYZeRICWTQM8pWDTFMz7lZBFpbieS51IGSbBhA4oGlB4HDx60tdfehTXUXmfZdxRbBFkgfZ8g0u8/Vu98+Id4fbLCUmaOSER1k9dh7ZXKHPVm7xohBP5sfqEbI3WLyuJNyhmBfgKN9XoUyKx1NcCcErCn1ybiJ4nXIwBZ4Lb2J5G4A7zOCl6jVFYb1691mR/KtVDXf6ssyLB7Uq6F7rCnTp+z1s5hALooLKogTph/Q/KYYl+L5nv3ABLNgBAWobgb+6sa9sjVa1c7suh3v32KPetGSwwPcPtx5nQIJEAUdTYuXroS0qQQoo7murMAACAASURBVOkIl23yhdi7GgFJFISu8PMWyMViSORYQJ1R9tn0jHQXWL+YXB2Bp7KNSnIEqEeF5myMzqsLRIK40Fp1vTKWUQApCph3Qe2AWDMAr5rYO7a8uNU9EwEhApZK6SjVXtEDKhgKWOT6FwHCfOiG136v/VFkdxR7m8CKIQhEEUoKU9fYiogR8SGSTyoIKUvULRzBXFT+gbzdNWdlfyXiQwSHlDvyhpdKJwawSOtBe5c6ukWaSc0zNS2JjIU6Z3+Sgv1hJ+TvC1tfgTSiU1O/APom+DrZXun381oKN5c1P7QPX1BdXFBpeOycPN0RUnRoXsgST4oZKVxEiEjx8sinZtpH/lX5NH6WNT2TuUXn77l8sm6WERh7zCkBpWLJZu3qeytAXiRNpANZvLCmLAH0DnfzW+BTAWCeSFMpeHrZwzVvRADp/NTeHEvnejVzRZ+v+S0VmqwANXYatzBZyvBcf3Y+iF3v8YIyxEPw8PHWZh/+wilM3qEF1ZEm51UkF36/ALrozJuQnMZ9Uw9pJAsnD8Dj2BFe+yC2JYC6kGxSAah5YACCQQTmIhoYloTxfCG0eiEmfSGjQhnfPgjPLs6PZpQ8cVie+Mhmjk7j/dha6tgTMSBivUQAN3NnCWHTXuOQ3n3kUuXOJDcqknyFFtY1Wkr2B7Y+7OQqWUMElQNsxUM8pLFmKthHpbRqoinhU59fh9VTNP9Gtk1DnVOOnUPJlRCXhP1VsL34wotOsTmHBoX41ARrAPRX7lMY+4KUtI0A6LJ5KgN0fGP/63bX7Xdxtkdgb1SJTWItYeLdNmNqBvMIkpuGjJLaFqyCaHiAZNW+IkWTlELRkNDqgD+GtabUHtq7ZWkXR7NKN+taCgSdCQJHxSCE+ABOYxETT3NAAUHvTZAwR4+ftHUb1rt9ZsdO1LQ0UUyl2ULE+tFDR21+7kLXRd3LnFEGkZpWqiF+R9gre2AqpMSMR5l0w9dvt92ff8xmQsB4Q+R3kd81xHj+7vmT2KJiV/mN92D1VW0VJVio5mGNCte3aAbd0jTQkKRFVkcdKg4s+bCc6UW6EA8BUtZPDhh1UlF+PxkcZvNnRtn1mzdBgg4ARIdjy9Tr9tBjZ09AxqCMQdLwxS9/kT2PnDcA1/mXJnrW7qkEKyk4g7KB7JRArJMAt1N4rrIVOnc232Wx6QwWgK5z7Szr0hGM/CoFPF/JeVWP8sMLC80UcowyqDNp8bYJxmGQfeVYaZFVNAy6bnARFeMt1BbUpCKyWliTXTj88bbtF11fto6P/4J6q93KerzslWpUsuXsK5A7D9y7iDMm3A4dfcNiUUE+/ItzdvLlj7j9+b5/+Hf70ufusLkB7JP11Evsax3s612tVLmMWUyUD3Y8UwBh66hLh62fdeZFxkQDwH0g9VctqtEBCPMerGLLK7stPd7HlmLd04it1Su7sIdizqcxVAmx7POoljOxinKEA7WWCI/wiADzC2LThoiKoKa9kAOWyJ1B9aoUy9obSzm7Vaeprte5IatNESI6P157bT9nzzS3j2tvVhONiAr92UPqersaSw0ohw5RG7CnS0GrJpyZWGMNMI6hgO/6Gp1Vak7Jg0zQ5ywkr68asF2Wb6oPVNPFsDZi+SW1teq3l8ma0D6qMPDw8BgXhH6c5qf3f2SBmyNPPl6ImmIaawO7KNRNsqdNRdEewjgqG2iQvTkReyvZi8nmd9nqtU6lIOvKFMD5FUsWUN9BIKLUHKJ5oog5tHz1GqzeSlw+lpQysvCShes2wr51VvdQJ4vorILQkFJeii6RShncEVpb6iEvUN3TfJYF6C/CKwRF5a5dKD6pDzWWc3Lmq6yH6K10DQNq4Mhgr2ogfyQBxZg/dnaxqFGkAtm2e78N+6BMQXUg9YuauJRzIdviaBoZBNwXM4ZqfPnVF3Pt/h+UuvpYDQe5qDRiUdSPdNRZMCrzXBS57ewHR7BCroGMU/ZYo+YYZNws7k15zPsqiB+dX2qiUGNVJBZbY8w/ff82mjtorUBtkgyJwjqm6UtNAB18jynkk0gpqAYtb2qzHFToCiRXTbh66WJnMTuNhpqHf/FLR16tWrXS6smYyabxa4hmPR/GIJu6JIznrryTX//mKequHhvlIL588xUQc4E2LTnE4iFzlszE0o09befv9/G8J+zI8Sqra4ZAx+o4DsKsfxSlSHosVniJNn1KiiVBpG976VV3V+ql/jmAmk+NfoE0nXgxprGQkPFYr8lSc+/+g9RciRC6Dbx3WcRRG6DAlSWuVH4iy/OOn0FUxl3pVKk9+ujzZMYE4naLmq2D/QOrsgs2w1K/uOLzLWfvHzcaeGqUi9GHvOtV5iI/4cLZ//bf5t1f/8VlgLyVAPrjOuXd39y7v/53/x6TnzE5ApMjMDkCf3oE3n3/u7iRu7jvz33tzfvbxb2Ot/vqvyxB/27v6eItsP6639+7vf//2PT47p/9pz7jTWThT375n3N8/iv1kdcru784EYIn/T7AxcMAkn/3/nudbDoS66v1KDN68coepKicoK1N4Ecs4FopXUuyTVKHS1b2XDty4rRV47d9w63vta8CVmfMyLZgCj5uqHQVlQAYYNnD5SWey4T5YvtCR1oLF0d5tSYD8npjdSHiIwCwsJ4iWN2TaXRbz6TIlP1NLEGkfVw6BO6sWkFQJpYIK5csxvqCrk0KzSYC2Ie5cJfQbZicPt0ysmbZQcDRMwV41hJqeO/776LbDwAQEOzn//pLQOZhu/v2W8jHIMuAAjsUMLsGZcsQMvduAOYXXtnm/HA3X3udA4pEzigIXRcz5Uqow7mZn6vAdXU2DrIpDIHkFPxkic3+zFlHGihSIyIilCIcL3kKbF1EEvEFDhjh4s73CwYwLsN6LBfvXAEv8i8+A8kjYLoJv+RwgBKNTQCS7zIpLwBwk7lsdgBoS1ovckVAbQbqhwA6MqXQEQGi7vAoxjUC26wkujW9lV/A53YBIKvzSB3GugwqiFdAeAhdUqX4ACtAdc7cXAceHgYcXX3ppXb04AEKfYIRuUwqqL2KZyNSS8X8qZMnXOBlAhe/ZWvWcLkv5M8pzttYdmglIB7K/4ig01Tk2MP/uNSKB9bYG3u2QqYFOJm7LrWSqZ+kA1M+3LddR9f6+Y9bID9mzZkD8Dlun/r0px3Is33bNi4HAvH6mB/JjEkCKoRopwYRmiTy4hgXsgQuIUw+1EzzCb+kszY4gmfCGBEmmpwOwAEQpMu15pMu3UEArHrOmnci2QRQuQ54LvCy+REgfOGi7gkjBnTgl/4sdYxbaOf9APR9Nb4CCNQZKq/+e29Mtud39jrbtngAOKmB1JAehK1VRGQwQDAXHeayN3NogO7lWroBByA31PGWmhwPcAkBM9rvbIJot2X+cqGU3ZQUOFwS1anoCByerzrG5Km9FI9ngca68JcolwNwuge1Tx/kn8DHYAg0kVoKa5+N6kvB0tUA7lKCyU9+mAurLIF8RG4g4R8AnFYAuNQtAh5kh6bOYmVISHWiPBmRJYGAFZpL6pjP4vmeQtGRDdFVD2AjAkY5CwoBj2AeVqC+EBDeAZip5yliQeoLhYpX8JqXssZrAR319Vu2bHFjHZzkCdgcknUcyjJ53n/9wXn23V/Xu7wTqaYc4Mu8Fyij768A1mjm8ASvsaeP8F/Wr16/QORQ1pk+pAqQdYc6JeOxr/JmjUZA+g4DZigVwwVZ8yxTZBfG52vs/OmM7eSZHqOrT7kYa1atcIGnI7JGQ902LjUJwOgIREoT87cS8qm0CjXcJZucdYNAyiI6NoNZcwmQioV0z4YyP1atXQtpVY1N1m4UNDOxC5tLKPwevLfXmO8I3eise5FN2oPrG9scMBqAlUcTVizdqPOiUVDVs75W09WsbBg9E3m1KydHViOydBGhJEsp2eNcsB7RnH1rgSTyQ4C85rPGPpSxCWXeJgIQzSTjRl7WWgdS6Cn4XL7u8xYuQimG7z5EeDB7pYAWf0AQ5WUMOkWSMmUwGuRCrw552YRJ9THMnBrlmcm6QmtGxIe6hGWrJisuWQxpPodgJSI1mIAZrUkBJx4LNuYeAINep+zGRCxr/UkVpvelvVskloKgRfpFY/0h//cqlGoHsOrwoRNWVkeRnDWax67OAzD5AwHisZDyECDnVRcOwPfYT10gQHSO6f0oz0Rg14U/P/HQXHvgX8rwc4/D0qQey5QljCPd7lUVvPd+pxirAzAS8aOuZoFa/ljWefNnZXSloYCqqq4goHUWmTpneA1qFFAOSoKdhXyehrpJmS7KWvEEqo/Bq0nVIvVZgAPfZPsTAsHjzesXmKi9StZmAtOdPz/j9KsHZ7j1oJyQCwTIBUjFDYnTrrz9xzsRIE6t4hnY89ZXnvH1KGg8hZEIEEf4oyqQPWA4YLNITRHOAuGSu4ssG/JoYqjPxlEg+LPO+gHohpgDw+ydLGO6h/UMCdrFWqYeFceePa8xPtOtgznmxfmaTrcwUjrA3lCblZXOnNP+zTPj//3dUhFNAICXAPiSw8XZ3ANg6c+ciUJxoY7mM2fz7GvfuQnFZRrrp5O55+2ykPbu3meLF5BzxHM5gBpkMQ0IZQDj6YRzq6ZKhVTg4Viz1D48nxj2pA7AMVkfPowy9d6730+9RUc65/lYaxVnuEiLUevqG7f95+pQiQ1b7vR06yLoXVlBIsmSqAu0tpQBoPUayX4uz/lk6qdA1pa64rV+pKBKiA0HIIQkok4wgMh2sszqUOQWYk246corqQWCbM/u7cwbLxpNljmLv73kq61eQfc62Ul17EkKLM+GAOlhoIM4C2DvUR0cozs8wm74znvt9P950WJ4j32yaZRdT1SCHTp2yvLyR8nbyLWYkCF3fr+wrRbFXIRl0bGtLvw38lusFeXEEI8C0YsTYM1Znm3bz5RbHHO/vrrYhjsn7MEPrLIswPlx3yg7dbaCzDHIYiyFevtbWW1D9sUvPUhHfaQdPo79FVZm6cnTbdamKNvxvXOQUVmWlBGOCpE9l/1DhGssKgSFN5fQTR4H+SFlqojEc9hz6XxTk0ElmRubr7mGZo5G6xjutkH2nMuyaQ5ij6U7hvyYduysalCqYDnVR+g7aoKx+n6bkTyN59RlpXTzF+n7VJtdDdZ+/Y4vW9O9P7HSzjF7pqrP9p4esViWxqc/vJ46qNf2QoYWooYR5vnDT97mQqQ/+cPXsf+61DbG8yyZG7IM5YFbHXY9/HhHsiYC6rZ09AHasjdAvnQOkc/Qg/QkMMx6OCv8qdvOYRukzJWsyCCURslWUtfOGNPAw+qj/8DIh8fqiOeCkkpZSLFTMiweBXVHVzWgM3ZWQ72coSiImWdpEHxqolA+h+zptOdUMQ9ddgf7mWqJOdRwyrxYgm1RHXP9DSyDlBWlxhftySKLpe7wZ8+SNay2gVqISjVbiIBQNogsOrVHuJykYFp6ANlrIbFVs6ku1B6mgHsponROiPSuIDdCisQsGnRkmSjCXurgVHJLmlEIx2PbO44abf4Kb3v2iQqn+lCA9iKavqKi0SnzXFVXxZFtJ0K1vZWahu+t9y1i8fUjx8kGWe9UFI/95jd22SXrnQJkuWyDsXjrpR4vKSyw5dRhnR2sac6bHho9/Dh/SmmY6OC91UKirFi1lvVzmnWc5oj6aMicBOr8IM5abUi6d6h5apYUs6xHqdtKUVcOMQaqwzOwLQumhpcdls5qjYlT3rAnhXD30M+Lpo48cegASjZquD7Gzwcig/NFytNWSBBvzhl/yAIRiR2QjQ9/drZ94l8qnf2Y8ulieU05WEfteGWrffT977UO5rNUHWpqk4XkXhQgyh3rQbWcjxJK1puxqD/r+TfVklKsTUUJM0DtOTbm47JLRKyNce8LRA09ikq3l+Y3HXqh1DVSurShRInm/Q3yMzTeyl3a8gLqXdS1yoN8dedO7MfGsQ4rtvXr1jprrFAK6+VYh6rhK4ANRGfjUfJSnoewYDOnESuU7JFNNnN6skUGjFhKdLClcUcrOHvajh3OY98MwM1gAsstMtu4pyrj6IqrN0IoGw0781GATNhrr+4hg439iD3jGMTxOHMvCXJL+SLHTp3BTizK3W+7qbWjsAH04l6nhhBPjYBqNhhVLtbLssdt5p4Uytoszi+zqsJa+863/9UCfVBTe6EaHvWnHqY5jju06g0f5Y9xTrtj8vzHn1JgXhzA9d+DNP7rX/XuBMK7v/5JAuS/Pt6Tnzk5ApMj8L9pBN59/7u4d3Nx33+SAFEW1zt2AL7L4/lzAvwXNxP+e1998a//r4wA+f6/3TERwcVvBIDk2eeetesJp5uWngLQPGarCJ1ra+KyyIW4n5DQYMBQZSucPVPg5L/DVNEq/soBu7voZFqwZIX94rHHne2RSIEegFoV2HF0Fyus7wzF8dSZBBGTLaBiTj76AjtCkWgLzE8AHBLYr2pRIGkKgNpWOotFEGRkTHUXIh9fOvS59E+FHGims/tSOvNGAX5KisqQRJfhqzuXkPIegPcE+84Pvm/3vO8esizesPXkjKxas9q++rVvOFD7PVdtIkAVEAVwJRLwQkHoAocnyDU5hj9wGUqClWvWevIlAERfP/gaIMaEK+wL6NpUkSuApBIwtY2uUB+UIAU/W2bzHipEDj3gQIRIiusAuqapZp1iYQYdRF79eCFzgZTqoQzP8KuvutqBShMU/7Jg6uICMw74Ws8FL3tWFp13YVaIPcZ8noVCzbsZR/0eiDIkFGIjmsuafkYfJEAMP0/vKZyO9ZmALerUmuC1hAA2NwEoBwOEuUsnQJcUH8mQD0G8hzIAywb+e8WKVS5LQl3BqQAoAhjVrSbptrr8agHW4YdcV9NByJFMuhSLS4rsVvJd3jiMrzn2FVLFKLtjmEvjwSMnLTginsttOF2dEfa1D6bYb18jnJTOtg/fKJLiP3784JfFqACmOK/nT37yk/bAA/c7n+kV2DPIdmnLCy9YFBe1RsYmGJInB5WM8mra2lvcpVs5Dk1cnDQvw8iHUWf84SMnXE6CLwDnEOBaFKAXPe2uY3cYAMTZ+3DBUBC9iI4EQMluyASBqaNcvgSUqDtU5IrUAgL/hwHdZCMmeyuNjYiSDoBw2TXogBFhJOBVQKPmuYDGOzZDCPLxxDMNKEEgFeiyVO5zBBdAAcqBAjpZL7rgttH5re5w5UrEEYApBdEYpI2vOui5tA8DDIsAkRpmDLCrh055XfJ7uViKSBNokzk9y3VaSsnRyaU2GTCgQZ7EPAeRBuqWF+EgP32NdzsX/mZISYFmIjVcygE2RFKEqBNeQboiDaQSk3JG5IOA9T7WXjDzq122LwAEAqgFXkQDLMl2Sx35Iso8HwBKXJLTUNhUAVBIxSTgWsqTWag1+gUsYJd1y803YSez39ZCrLnu+fOdoZV8TU0nzwhA5Cz5ICJeBO5JIfC5e1Psx093eGzH+HnDALyy1BJ5qVB0geL63B5sWXq5nAo0FFGiZyPgXYdaIASsOs4VaKpL8czpU51aJxw7rZmE4w6xBkIYt3r2Hb0GrQmt12pel8DB667Z7J5REM93kH9TJowsPqR2a0RVlZSSYS++us/SM7P5c6rrvsxjveVCGjTw/BLollWno3JARDbJziIH+yvZlWm9rcC+IZwO3GnsI6OA4kdPEBpK1++efQfp/CZPgvyPdlR5PuzNuqBvvPRyOw3xIRJTXcyyi4pBBXLBaknARDAkUDF2YprHHuWArxtvfTiLO+aa/l7kUiRgdDT2MtGQRsuxJpM6R9ZXsvSQLYfmyrz5eIEDqApgCQgCbKer2olceEa9GhPAIS+KCP/zIfOyCZtgro/J652xEtGknysyT93rLpieOaxObD9ZZDG/w1lfWr9DPGMROZ3YIOk9aT45qzm+h1QWWovaNwTwi0CXJZqI/HDmZSjrIApwqxB7jCIIYHW/jrG2IhwBImJDGRxAFucLHk/h6CFiPASIprMn/PzCkS6FiIg0qYj0/vSvIl1km/XEQzn20GNNqBazbc/O7bYAG794LGjiAatGIYYOY1EmcGMBQN5PfvJTu/yKq1yQqogZdc42st5yc+ewXiMh9CqwNTvkOm1bsHoSEZY2ZSrPWMG+UgAEo4zqdsqrQIC0VhSMUjKKIAlmngyhkBNoOKx5z3uVAkp/lkrAZYCw5n7x8Wn2foWlv0XwIdsgD/3x9hTIuxIgknw4svRN17DzHueeUdT4af0of0fPTlZ2wyLOWHfTAENTByttJV3AvtgIDaF6DIbgGRJ5zTwVgdHSImAOK6XIeFRvqJPI+3n15VfdnI6C8OvnnPBCCRhOJ/l87ORio8g1GujxqI4Yx0FsobogQQ4eOkHn7zRLZK9q4zyo4cxJY10WoPK454NYAVVCWqIsbSc4WeewyOjjh4/Z2nWXWAMEdh1EbxbWcseOHsImLtad/8rjGUWF5oZYZzlERhJd2hwo1F4vs7emcv6koKBItKFq/Ph7UEVy1tR1DAJSoxghTyM7CQVhXxfrrt49tzRyfZQF0se5pDWuNahfIkb6FYjM2lHej57rBGdIoDe2i5AVzSg/AgDfKipqXTf5FdiNynZHBEgnxMjtt25258oh5tlCFCC+3tiCAjYLqIxgznbQhBHEOkxnX9yxfRvWeKF29y/ut8pv77RgflYTqss2xl5rrLG50yrwuFqwcAa1JBlEnB+vHW11nNPNVyxiLh+3MhD4HvaJyETsdWIgpuGlQ9hjD5Q0EqS+xra/vNXmZkTa33/oFvbWPkiFcTucX2079kO+AKAXnKy2++5aZNddCVmDemYcVe0zZMO9urPanj/9ZWs7kUjdUG1ZmZGcPdiLSdGJam8hNkkC4asVUg35UQ3ZMSt7tmsiaKfJpYHfpQi5lmaYsroq6/FCLUwjxmeuu9nYpA2WB/u1CqvqabNKQpSZihYXzLnfMG4LIe4DaDI5haL6NAB6F1M0ED7itsumWPbP32enb/qRPVvXb6+dHrIp1AIP3LPWhqhBfrnlgB2EWxFf9k93XmtP/OZFa2Wefvz+u232SJl5NSrroBHQF/UxdlaUlDRCoAKJ4yXx88G5bZR53trPPgsBNUgXfCsqqGHGpIV1PoINYiyEFkIbq8F67Cg/q4ctLXterAWNtdu8GWRA1DQytzItbXaujfhgVZtD3sWoFKHj7iyTukxB4ap9ZEnUAink9lr+W/WT1HuynEqnDtnJeKkhQ+HyTz/7nK1bv57zdAb7WBXq6yFXg4RATPaetxMrgozSvq86ZgFnowhh7bvuXOK1BAGwa66L3NPfNVG3SOW0DJulFmezNUTNXAwBEEqWxHLqnkanSpFCQlavsuHKRk2kj+OvT7gQ7tlzZjrLrynkm4TS/OVsZql5gmDjxjnMerGtDGS81TD0usK9qdOu2Hyt7aFO6WXwpVYT8ZGEem1eDgq+IfJ8aPBIw15K+RzyX9U+HC6rWu4cyh2M5oFJMSRCWJ+julxqliTlx0EQpKQmYVH5mlMISxEuNbJqv3pILNkIywIzmaYyZeZp75fNkhoHcufncqYXMuaL2Qux+cIqt44aqBU10HgAGT9+4ZAVA44A6efzhxjbQebdGOfZvzyYbXf+n2PcvWiOoHZLZH+aNhXbQNb5i88+bZ/54Eeo6/dBOu6zpStWWhvkzk4ISDVg5KKsOXkaey/O7WTuhXqG/ufzAp1FJYT0AAGLysbo5p7ixzgP0AzRyj6uelS5eQkQRVLyJEAetPLM1ASg+kFKDzXClEBM6sB44ZVXLIXXJVXpVVdeYe3kftSTlRRGUZzDa82EJElNSbefP/obO8AdIBAFYNrUZFSvWbaA3KdYiIi5PJsJCM2XXthKDYqayzvUSlhPo9jEnaUmyGRer1mzlEw6lB+JYbYdtc9w77jtwUpMuSuqk5O4r8CcwTGG2/d//FO7cvN13HOLbE7ufOZgKXeGeJeLonknq8QVa5dDgDG/qUfieK+VsgkOhyTeio3z8ivs85/+KnUmdsr+kawN1WBj1KUaA/Jj+As/5YO95eOPSZCLA7j++Eb25/7vSQLkzz2ik99vcgQmR+BvZwT+p/fvi/v+kwTIJAHyTu2P/5V1+FdGgHzjZ7dOyL7JH9DkzNkztnHDWluQO5tQRbp2kmMJkWyka4/udDoYZeEzgj1UM2G7upz4EcAnSwh10ioAPRM1yNMvvMQ9PcJaIBSqIAcq6HKanTuPQjiY/27m4gxgCxAj4sMBG3QQKgNAnZ9JCuymE10gvS456lo8ffK05yIEsCZgrK6xAAIkiU76YDp4IvlFGCRAYyIdZY899qRdd+NtWHDV2V4u7tt377X52GbMRWVRSDfWIhQt+whXTKPVbe5MAE089YMBqoK4LFbgW91NN30/78OfS2tFTT0WMgsJZUxxAMeLW55zgPjCRdiVQJDIfkaKljYulsUVeL+icqh6bKPN+1wBADMe++o0Ztx86HISyJ1OvkAql4k6fBDyUU/E0N20ZNESF4qnvANlkXQAwo9xIRFYW1RcQNdUhsUBjjdQ3GdOn2bd/LsfF6UABRJzKQqVuoTuKSkEuHIDpkVgD0a3L5eLKYSZxiOl59ZBB3qv+1p1+wvAF3AvWySB5P2Awe10YJaSSbAYP2z9LoA7JzfXSd8FZL8OOCfLIvnZdgEQVSN5j4OYyMO/NxSAqh2wVl3lyoXpZAwH8A3n0yCIImzO/KX2wsvbXaj5qw9vfnOF/NOvSly3fB+XzBq8uOP5eoESEYCsAkIFXqvjXNL9zZddC1B8zNlV6JfCS0VcLMK6SYqZBi7kyqNQ1kEI3ZsFqI6CAYNj8fk3nwBPNzrPVMRFKACuCCYpYfQ9XD8y46lOfh0Oer+6eCmHQJ3lEVxsRGgoc0Md880EJgpsFTmkv5dHuP6sLnqB6fKb1mXP409NJyD/LVBA308dhXe+J96e20oYM2G4AYRJyuJASoMAPl9Y67AuiVyOxm02dAAAIABJREFUXEaAnic2WfTD89qGUI5A5Kjzm/UjFZMUCeoQ7qEbrxMbNl3Yo/Bk1qVJF2pdHj1ZDHHuEtnN8/HmQqoQT5EEkcwPPUcpGbq4cA8B1iqAVLZWF8gPb4WbczFX0K4yRdS9KdupEizuBBJL6h8l2xC+JoR17/4OYEgXeREE6j6X/7d+jggmKY80jvIDV1eo1v/hw4edBYYLsGa8NZ4rVqywfKwOZKEhD/EW7IHk9V2PV7IAv1qyYPS7FC7CEL7wvhT7zm8IBXWKHOYfP1u2OQJSlQmiTnJZmoxAhqlzUR/6XAdqM4YCWAW2TsN6Ih7l1OsH9tHpl+yCTdPYbzIAP0GqrYfsAakWpDQRaaD3dgxARESNVCay2gplnbWzRvR3IspkEdUHSLJ2w2X24st7APEDuDMHAgLQ8gxZod9TIXhD6KhuAOjW+FZDsqjjdSp2Fsn8HIXC5gLSRAX54NGu7u4Qe+75F+nGzgEQ8MPK44yFkguifUnWZeqyXE7mx1E6oacABgh8qgU0lVWZyAWBU1rfYYy3umllE6J18NYQa60H7QVaJ9qTQwCmp6eTnUFrsixSjh075mxBRJoKAFZWRRSX+k7smJRFot9FkGm8w/H0lurAl05GKW1EeCvbAfqDea8UUZ4kP0/khceejrFmPgtE0XMTCKZuyj5+jjziRYBIKdLFedED0adnrn1NZJa6kaXk0vjHQ9iJZJPFniypZP/TCUHXz+tKSZtqJezddahotG8pDNaPNaM0bgErztjqvDJBwbKueHwTuReCf4EAuWCBJRJb+7HH+koh6COcBU9BfnzgJ8WOOFo8N5sOz3Hb8txzAGWzbePaNZCYjBEWiLL2kHWXgoxLsTR5z/U328uvbud1pkNy7be77roNW6Vot+c//vhTzgbtbH4RwPw01oAv50SrW+cpgPZ17InhzCcBJ+107ftB7gXQ0e1F538v71UZKh4VF17pagBgzjnyk2ftOApWxi9Fgvz4vBLEw/hcnAJE4+UAP08RdcH66gKf5H4qc8GHeaHmCB+elwgtgaT6XO3xyxJ9bM3yJQRQd9kg5EMUKjpQNRthvg/RwNBBoHbe2WKbMSsXQiGFvS2QeqXJdkE6pWAD2AEh0AsAuXDebNYTaheUIOOQKdpLR0ekQJlg7Npt34EjWHtifcV+F8Z+fqaAM5+zVPZ299yXi9c/Ni1kSfn5YqcEsCl13wid9ZEh5CkxzhPIiQ7R+R6OqmLZutVsDhH2+0cesUUr1locmR9ldA+H0cRQTNDxCnIP+tn3yyprncpjCpY1Y00l5k8A7xjodseQjx1vYA2GxVkAQd/QQwCPnj1W4L/sBgPYZ/POnHXPLpi1EcUe1sZr0kcGa1Vzt529K4FMCj/mdwukRKjy0kqq6HKPc0RrdWWZ7d61je7rUbvz9g28p3ZnIxUfHc+5BHnI49E+0s8aq2KvFoO/lmw3ESDjrO05IPabfvY+6/nnfdZIPVUBiMhRRL2nzdYPYHYO9Q5ZJYDHBZWA71Vm778pk72tDGVfmHWwT3QAzE6ZFsOnY91FE0wxhHcaGQydLQ32no3LbKwx353Fp2oHbN/Jcqy4Jqijpts0Ao0/8sBd1lOe51QUJ84V2ZNbyB6h/2RGTqb90yN3WtNpQuPHOecglpQ3N8repu7xAc7oOM4SKWT3v/Ya9ofTHZFYzNlZDaicgQIlZ948LD15wTSZ/ObfHrN//viHzAegHy9Way3D9rO3k6YZ5dsB1sL39zM8mWkQXzSZFLGXl/K8xgMI2i4ct6VMuzte+7IV3PoD21JDTkIjSi6OpCvWZxsOiba7sMp+d3bANl+92OJaSu3YIRSPqXzNzevt7gUQpjVnnHVaEDVDdztNGhxjyhsJQjFUXUf9wJgH0O3e2EWdnZRhTayJqoZWclvYZ9gHhntHjMqIJhmUFeGJdri02k41dgASYzGG1U8R4eiZqdSX6manbrr8mkshVQfYxzv5PdDt3VoLHS77YpMDr9XQoDWqRqU3sK9S7Z7KuROG/WETe28Q55UP80WNMrJakzq0nO59sWCyiFTzk9Rz2ptVI0h1o+DwJdSkApDV9a+mnX4Aa9kgyj5WWRyRrM0KyCuRIXOYw3oRIuXVnNHF85mNAkV1WFgc+T5v+djxchM/N9jttVJzrlq1FHsriEKs8aQIGwasHmW8RGMPYeOoLJywCOoOrLB+v3OvrVq/0WbOmWuvscalZl+5cqnVVJRYWeFZLNqupA4j54RzSUeb1BId7E+qDVesXOJIRJExIjFkq9vPGaqGL2XOiQRx9TmLYzpKtyOo8tXso5wL7T1+bJbdnO963X3ka0npHA1ZoDpPigupYGaj1jh+4rjdePMN7IcoRBvreEZk7hRXkmvBOQqRqhqhjTH0ocbol8qCdfdvX8i1D373nPt5yujy5tnorhUEYRxHTRPBvuLLBq59rYp7Sy53sjhURHtQu53G8momhLwaKnwgBBrYc0W8CvifwnlUCHERwz5Sh5WfzikqWOyD/bCaIlcFQi6B+8pM9lo12UVBMpUUFHJWeaHwRI1BzS/b3cWLl1CXve4yi7rYb7ohmRZChmdiVzorMwOFGO+VhqwYKbj5GmWSvH78NIRGgPWNe9uMmbgKZIZbTCj2a1kzbcm0HJo4CiBXd9A4Ql4H6pRqLPXqIXViaL5TZuCH7rvbUiG6ywvz7Eff/6FdecUNWADOt8PHCGxnHopEqqD2P06O5vU332pbcQ+4/c67yWQqdrXQ3r37mRNFtvHKq6izam3dZWSflBU79V8JnxMSEGonjpymsSSJMHZyV/75lyhssCkMgajSTs85otpM+7fqYO1RnrPzD0DExXdl/leAiz/H50wSIH+OUZz8HpMjMDkCf5sjcHEExbuPycV9/0kCZJIA+RsjQJ7b99WJE1ho5NMFLOD+6qsut7nZ07GG4kJFZoUPF+5Aut7k/xpIR7jLFaaYzMs7Q4VMtx6e2310k5VyeV+xdoMdhRwYpjOpFWKklkL3JJkQMXQoCSTFFN7KsaTQZSCG7tdRAEV1jUUB1IgAiQbM1iVAVlUtAIG9gK5CN9u5yKsLWp7UDe21lkqxHOY7biu5UA+200Upz2o63I8cOeYuKRV0r3n5hdpXv/5dVB/rIBKmm7rHZy3ItTy8uOctxL5AIdSEJs+dgdQf4OUotk+yCKqFpPEClIwBPL8CW4imxnqXOVFBd9EwnZpT0me4z6nGMssfO5EoPL+bKZhF9sjLv/yXq23Op05yOVOnjmxIDK/eFBeq7Mfl4Y09u+nqHIOwSXAESIuCV0GteuWLTFHbDpgiUkHjMR2rDnVMKwvEB9AxTkAHAKc/hbCAY6lM+rmAjwHgyJs4IYZgwkCCU/m5PoxtMiBIEJ/bSadpBMCngDkRIAK8ZCfjzXNS8HkD70fjHRZORyc+xEVFRe5zBLA4kBQguRx7nsXLVhKoGYjv70nem3IxBnk2dKm6QFbCFgE5a3k/xRU1ZG2kkgmz0CqxRtuDF/uj31htN35ql82fP5NLbgvgO8QVl2LlPYQAxscphJU5UUl31OXYCSjTZM2KJXYE6f5MQiCjAetL8FIehmhSZ2YIXyuvfM0Rea9nYpdWwaV5gAtCP2BNP8+qATVIFpdUWTnpkinQOoa5Ik95gcv6COBSLiBc3tPCOmW1og5GWZqoa1BEiewaZO0QCojeQbd5sHs+AK1cCHW505zV5+pr9XOkJlGGin6GxltWWyJCgtHS33FtrP12C52jNuzIDYX9irwKVIA5YEMfxOEE80OEiHIkQulU8wVkUw6IgIdxECXlf3gprJrvMsGfB2UPB9isfwtgwnWhuurA81jPU97S8mGWn/IA33eA95jAWhI54NRXgMUiKjTfNKeU+yJgV2CFsj1EhvQALgxDEqgLX3kv6u6Uoktd/QpJ94NU6VSHvfNMR0EAwSLlRySdxk10X8o2ywfQLYzx0c8Q2aD5pvkVzHPU2Mk2S938s2fPgcg6aJdddhngXAnAwkrbt2+fA+JFODV3j7uvjQf4k+2WbF/klyK1yUdvCLbvPMnYclmUAkSXfiGuyi1RiLKIK2UX6b1IzSWSyuU60I2tsFbld6grPwhFVQu+/ilkFA3gVZ2FEmSM9SRllTcdlX2A7lNnz7ZhfpfCQ7jtYQgKkVwLyNXQzy89d86RCVJ1ibgVUTB/4RLr5gGcLSw15S4JdEilq72LORLC2tE8HWMP0DjXYZOkvbGdsZkH+NYAeTGTS348lmkRzL9GgAERfVHsv8uwqHnple3OgiLYERqNzoZiJq+xkLWsYOt4uqlFYvUCPsqiT0SfXpMKIj1jkXSyTvIQHpARzAE9R12uBYoLtJadRmZaAp3Snuco4kpd07L00LH44y+u+pMV2Ie/V+xAWkdm8D00YKKtZBGl/xQgK7JCBIhyQWQPKIBI3deyXpMtn8gVWS6CT2OZgeqHZ6X1pfEXyaTvKls3FwIuMoWfoXWpMFt5qivAVgSXSAgRnD3YUvijUClC/dYL+NzLGebsr5i/7qvdMtB3/UOYuHvlzoJC/3iBAPFYW3gssDwZMppPAvae+nSWG4+7vnvWkeiRgIfTEmOw8YhzoLkAwDS6n+fNnQWxkQoRXOn2FSlAbrjxFs6uDfbwvz2Cv3uVXfOe9zhw+sGPv59nNeBsU9oJlMU8kjFCOUjmUTzKy2OnTmP7MtsRIFGQyuo2DgDQ0hqf4E35+gB4odYMgWRvE+HOs49gzC8QILJhuUCA6D39ChLkfZAgno+LI0AcYfSmhYfsAT1UyAUiRCMp4ldWOiJuPCSyr5ubmqcCBldMDbPVdDYHE5owRqh4FHsjix2iH7UQQGVzWw9AdD3ncgrfzRdgcaprKNjy3DMoMwetB5JDvni33HQdZw77bU8rxBe5UKixpHKoI5S8hjOrBlLMCyJjSHNSOQeM4yjn3fvunW2NlZGcX/g0jQ/xNcpsKuR8imB/CKMmiLBKFLKywZKqczqKn1H2kF6UAgJm4wg+rpNqx/DWJ6eitbLI7rn9JjJMGp0lz+mCco/Ccwi7ROx+upvrnR1L7Qi5CwR+9zfTMMH+NMi60JrWGSTCSGRwI/tnD89ZmQsChjWGspDT52jsBMqOM3fUZDI+IjLKxyo5q1WHiCBuo044dvgAZ4jZMtRm+adPM2fDIQ05C2lg8Kb+G2B+Mt2sRj+LP1xOvXgCu9Fu8lLikBTcs/WL1vOtPahgql2neh/j0NLFmcX3TEmNpVO7lbPF7FwFnAh/NyPB090fFE8zCftgL1aPkTHB/NuQzWK/3Hm6GtB23C6DKJzoabLseAh21IrPvpZnBXUCKtMgdcLs6mVzIEFCjJ3DWS397pV9dgbLqZhMcn1Y199+5C7rKksw7z6UJ0M9ZJscgjjttJzZs1wGUYoykNinGyCuW+hQT6WDXeSH8u5y1MDDWTjM/G2hRnzmt8/Z1z77YQvChs2XJpoeAOYenmVFSTVWdo7r4SyTAg5VBaS19vU6CPwOFEbnqthfISseunGKJUAW/WDxV3jPqBGZwjlzEqxtPNCONg7a1rIe14Hefug0RAed4LiDzp+dZl957woLIkeliXNdqqc+zs1w6uIhlI3jkPvNLZB0vIDw2BQrKEeZPexltQCrcsLSM5hgTqlBQsaPyeRlRCSmWxPr5gTK64q6HluyMNEqyxu1w3F+xLsO/U2bL6PBJYAmDzrZ2b+ysjLZQ3k/1Ibr161znenKrlOGUTLAsWqNIs4EAfPhkPI6kxSILVVSGSSb7Hwy6JyvrEDNwlpXY1VSYjyAcgSkQRfzswfFQoPLo8uCLDyGvaII+1bW6AhB1CJXpAaMYM2pTm2DNKnjuflSQ2nPU2i9skAWrsTP6/zH1ufLnIKgChJrKtkZh8i2icCiMRXrqZLiIrvqqktRAqNKH+7hTOKSw3k/wfsa55mJAPEipyMkLNq27z3klM2f/eI/QOwN2lnO10jdW2jUUfPRMerV6666wtWy3ryvMYj2Khpw1ABEpUGdgm0sdcU49UcMa1bkkN6HGj8uEIwiZESAKCS+CyWKD2faHGxKpUpRy0YI4yI7T53lIjClbm5BYaQGlGH2nGbmYiB13co1q9gPyDFBMdrM/lJe1YDlZjvZGyiBuFP1QGIFAK5/82NYAvIh2ysVwcot8+K5J3OngCXE0pN7GHvSchpWpvB8jwH+i5AvhXhahQ2YGoymo5rSz29jPoqwUDOLVLLaf6XsUP3s4x1A3k6Fy+PoYy/t4g7WxB4eRBPQrFnZqL9TLZExEXnRx32ojzmzf/9+5gb2vzz/Zur5mmqyb6h1m7ETy56XQ3C9LMbIYImLskO7dlguqpBMGkYW5OTYU799xhGh9TgCDEGC3P/AnZYcNWANpWdsw9I1lhqdYq9t22/FBRXWAfHcTO09SN3byyU3PWsa1pKn7LOf+IgtI0vwW9/6kiOBb7/rQxBJFXYWQsebPUH12hGa9C7ZtMl++vC/2ZLlqxiTdahgi7EDK7RaGumuumqzu6P0oJrbcMVl1G0FnFUaU5Ry3BtryursQ+//mP3sS/9sT7x8ABtE1fbBnI+oZyFA9KydfZYadi74bbpz838bCTJJgPzJAnnyLydHYHIEJkfA3SHf4nH4PzAiF/f9JwmQSQLkb4wAOVr52MR+OpjlqSrw82aAgTQAmlhyGoLPEyDj+Fwnx0ZQFOPBTpuY5ODq0pLXu+yQOlBBdPB3jYRZrt54udXhsVvExbqD4r8SME5AggBp6A7z4TKt8D1ZOKnzU2BHGJdvdaSrW1xWQ+qslg9wFx1SssESyC0rFnW393CpT6bYDfcbsywUKr6DXZaLZF/e1Gl0CT2/5RW6emvxK86h4G+iC5ROTTqud+3eY+s2XW5VXc02dyEB43hzh4K+LYcUwSwFq4ojLgy8hiBVhdgNQjQoLDgGEkFglmxHmnV5B4yQlU0jxXgxwJQ3Evkxeb7SjeUHcHfqB+e19ec3r3kPHcIvf7rLq+gFPK9Dqt6Fd/5CQgSDAZCr6ZRM4z1OAZTetWOnu1guXDifjid8kQE6dIEZpNNJXbypBCVPAfAcBxz0BT3o49+GuESIhMjNyXaKCX+A8iQFMQrkB2GKwV5slMI7EkC+BxC1D1BwDKAuhRDBel6LJPSlxWQPkM8gGf3cuTkOkFa3tsBQAfyS7us5pU/Lwj4kwp565nlAJfnTcpGdOgXApd9ZcahDu5jvEZ+CLVpNE1kgrVz8O+1bn8mxT32v3BX+V1213lk6RXHpE+BQVHDOkR9wObYQmX8HgM8goML61UvpkPWx2soS/p2MDAggnQ11da3OwzkSwFi+7rJzOZ2XTy5ALBkI7VyuugGhQlxGywgXhCSsvLgxu9DrVC5R3rz3fjrwPN3/IkA8tmB9LkfA14Gq6mZXULBspZylDpdsAdCyuBqj+1q5EQLl9KHL6wXbF32eL1+ncG6B9dFc5gQiS9FQh2JBWTZhhKdevd7Lfv1MHXMrDPIHEgoATxZYMczvVrzTfVkYgYAY6rgPDeEqBAkmtYiCEGVzJf8mP96blEAiQHTJlo2Kvm4QgKaKrnaFPPfTER0EqSIpvhQhdTzXILrS5mCRIFBQ1gqy91L+gBfWAc6qiu/r68gPxofXLgBNoJcgax+FkjKPlC/RSXd+AOMcgZJJa1th9a1cfvV5wXxvB5fyTDVv1PHoOvsBAFLk9833kVd1GXMlgf1D3X39zLdaQAx1c8qySc9rCn7d8qZ/8skn3Z4gIL6LUNwzdDrPJxhTtlzywvbnmQn8+NQtofa1R5sd2aJuOYHRAnKUJ6A17LroAFR1QdfnXJgDIktkQyQwRt2OygZS52MqoMwoczsBUKW4MB/rmHBChMfd72N8rkg4BRHLm1vzoVqqKjo5ZdUnEkyEi9QW+l3zKom11ofJfSG2Bwo8r2JOyXwrjXlcpa5VwIggfilcVKSZ5lMJAIsCs0UKzJk5A7DLExq/Y9cup7IQCTQ1M8sKWMN6LgoY7VQQON2XCrFVp3gj9iQCSwVgtrJGRHwK3Ncz1txUFoq6UxW4qTFWYKmgaY2p1Bd6ryKavAhxjsQ6SLk0UosUFRViHxhhD93hsbP73lPkigAkKp9knPZJBb2KPPvt19fYZx6uc99XYK3mhJQS0k8Ecw4EuYs9JAz7jWxVIvieUv1pPBWgKl90FwrOmePLmMsTXM9Sc1hjOwixKRs7WZpdUBHKes6FnfO8pRxQpk6c9nKAHdna+RMmWwG4mUdOkS/WJuOA33787gVBJgJEE0cWWBfIGpEbjgDxeMOdJ0Au2F/9gQARfygVyjOfm2l3fb+E9UseE/tFNGRgDIq9o3u32bVXXGKZnC11WL8dPrjfzbF/+OyXUVPVuCwC5XtMQ533wx//C4q2aLv+xlvx90+2m2+81r7yj5+0ObMIwka1V1KKTztdq6lTMlH6nLHpM+fY9l17nC+9Qtzn4zXuwxrX2VFdW+3sGwf7ZeHFHNe6Z10qF0Ze/SMibUR28Qbduz6vAtGb/hUA2b2QIB4LrPP2X29TnL+jBRbfX9Zzbm8Q2eEIEL0e/Y12DmUZoP5g/9V/q3Nbz1fPWt9Xf54SMWJrli6yjDj2zjHA3t428wbwF1k7Bol17PQ5Gi6mYBnW5TJdZHEka7vaqjJC0V/nnCYkGNJx81WXoWYFiMO6KIIzUvkrvtQJBUWVjkSJ54xXrlchNnR9AIVZc7IJjV5gU9MarLeF/IAxZA0QIO2tDdYOuLgAcJCN0gbasc1BETtKLdTJfNUcj2beVZWXuPfQCOBVWsceHzfddRGvzJ1hN26+xNrLzjpizgKl0kSpR1huBMuipbqM+Rlm9YMB1tKJko7XqrNSpGog+7W/wEq+r84bPcez+Wfc78oBkFWRwsDj2LO1f8YByrahYNTeFOgPKd5JoDtn9CqsbERGworQxV6MTRS5KNRG2156iZoDtS3nloC6LjI91BwywVlVCTlZ1zRhK1YTBgz4LatNvbZEarl5P7rDTr//YRS1KIsBdmsgrEtrBZJDCGRAeALEtw1w1tL9nEldKRvBwLhUK2W9nivrdPlpl2xIxHop0Mo6USJEp9q4FMcwB4tnJ9pRVDNdPmSX1TXbZVdcbpfSVR/U12xB7E8tEC/ltc128FyVlbR2Qyig1EW19tMnP2A1J9izRQpRh2nPqOLZBrAfTUNd0EfTQyh7bDRn8Pbf7wBA1zM2gNsaOvGznA1WAnXNq7sPYodWax+87w5USHyfhmpL5FweoW5slOKFo5gpZhVYeuFchgI5xWIhAbpQDuSXkQHV70tNM2pfvTvdMv7lXvv1yq9wbkLU8KyzIBxqBgPt1XNkmfWQNQeLEsf6pHHdwsm2C/YdtC/du9pivDroDYfzo44eYQ0P0JAwSvbTIEA98kL2hl5q0kBq8G5D2AEQT50DyDzG3jbIWurHd6kTAriVDBK/IC9LQ7UhMv7oyQZbvDKdxpVse/J322zZyhTOBhpqUKvecMN1ZA+dYn8OtywaUkTUxnEuNgN0x9D8otpdOVMl5Nq996577IUtWwHhw9zZ1EttLLugZABuX6w/u+n4T+I8KqNbv516V+Sv5qYaIwKYWyIzpCJQo4NyLmTtpKwqzffw+Eh3NmiOSxWo33VvcXlg1CpSIi9a5SE+Th712Cf2MzfVVKA9ReeCvm8S6jApDLTfZE7NoDEG1XcZjTRYYLGRAMKzB8mKkXpqRLlpkEvjXkH2k188Yas2bnL15SVXbHKWlS0Epg+zXkdQHoUH+9mi+TlOVe5L7ahlVVRSjn0sjVW8zqER6gmU4FGcz7IzUv0oFWkU9azOYlkRKtdEFpjKbUpGAStlnmyx+hi3QL6hs0vlGY5DYBZh+xtASHsLkyg6NsGdkXn5+dxL/Fibq6jFglCDRTInWuzUGZrcRlHG9I1yB+uyb39+jhunj3FOcSI70kTZXANY7E1JTiA/B0vbpjoLo/FjCNvecdbAnFk5ELmN9tTTT9uVV1/rMqrKqDfTyfhQFkkLNXMNdzeRH2q4kr2Z6qPZEBzHjuXRSAXpi8VeO8q2RsiP3nGUY1g7LmFPV4NMK3WQN3O+G4VLCrZmvZxle7i7ZaIOqeK89obA96XxrB61RwoNIQcOv44SfD65h/42FbX8LM7JXubULOwHf/nIoyg/vKyCu1o4VqGff+gBQszJKMw/hgJkMQrCEXtt+2HIq3FrhwCpZsybsM+78e7b7LfPPcndM87ey7wPZM7seO4FW7RwmR0lr6ODdRZJTaJMxAyUTGpm2YbbwI233mbR1LN7sUUr4163CGJZiqhDKKKKaVbZtPkaa2avk+I2H9vQKdS9GdRwIQHhtm/H69TygfaPn/8GZ8xsagJqtAlqEead6lx/Gk50MPtLKX5eQempsf8jIPHXrQaZJEDepmya/OvJEZgcgckRmCRA/ug8++uaEnKEmMwAubhn8ldmgbW/5JGJ/QTynuTy0tzabHcQDi5/7EjA58zkGOsh3DGIjqhEsiZ8BDoFQ0JAeMg6pQCv9yq6/ALIkQhGefHc1ldtJR7YYRTiTXTd1ABU59EJ06ewcIDKEMDXMcLoerGKEJIkr+9+wHmBVCqU1X0kObk6FiVx76OTTGG1AuYakXfrku8fnWB1gOLzZqRZdhqS9IITds0lq20GtjANFN4///kj2MIswHZrGYqAZlf099D+VshFIWl6hoVNTbCUaYQ3AkhMiY+2DPy5A+mslwd0FZdnER+yvjpBILkuIjfc8B53OSuVdVV+IRcP8kimYWOCRYLsU6oUwE6RLfDMB0JjgBvwIIBJMGBX3ncX25wH97mgchEaPRS/pw4ds41r1tORHmgNdAepyI9kLCvJAynCZkOXgI0b1/GeAYkJn++hczSEzuU2upzCGYdls+dxKWl2VjKNTeqSI0OhutxWrljslCDB2CzE0enw5z/LAAAgAElEQVSZqKBTulbjAN8mANhVOLfToTeMtYgAkCwk4FJSREMcdJEbIALk4OuHuMzG2jwsObY8+yxEzEJHhggAVZffIjI1uge9bQf+vwqWXrFiKeNBZ/v8eXQgd9FJTOg643KY7uQmupMHAef246X++A822e2fww6ETlspQIJ4zbIKUhCglC/KVuhi7m26ZB0S+2F7Y+9Ou+naTRbkg7oAm5FmvLfjGUPdoodplzxXWA4hEIRNVoaFRsXRSV3uwp/bO7GbAjxsAowf0vwCQI4GcJdlRz1jJU/2Li5o/RBqAqRVjgtkU2eVyB4FJwsYV+f+MCSTwGCB5AKb1GXuDVgCdkjXoex3FCRMloSsnwBlpZKRfZQgvXy6vfR9MwCg9d/KXlA3egSWEpiX2fWXB9jjz6PKoYs4GEsjKUD8pWJAqdFNfoqfLH/o+gvgGQcBeMuTOtgpQfDt53UKRfTndSoQnhepdGlHgDhvfcCGSoi5YIjGRgi7RMi8oyh2ZO9WiLdyKhe2RSuWuXBmqRpkdyACwIU3s/4EbKvz0pcLl7IQFIbuca1hXPjvDCy/igE5RIC0QTaJLJSlXQgd/gIcdflVBoEAuDr55gNu5BGEngHgqw7GCdaHgmfV1a9O3ek8EwHzyilRrocIhQT2AqkFZKU1DfBfYyiVgcACKAr3M1K4PArwGAYIUMbNJ28JsW890eWxNZOqQCgbRIZAVmWdyIpojP/2Yq3rEwIA8vTc9blDUhboWTJPkunOHMJPRGRDFGCe8nqU55FP8HE862p+9lQUN53OkkOkrEDZQLpNB5XNw/+0bxWjVFKQrkAOPXe9Js0FP0D3cjoYNWf30tkYzHzo4XnW0QU6e958q1c3KF+TT3eh7CNkjdcFWCfriWxCx6NR7PSgeKuFjC3hWWZMzXSghzJvBuQ1w9jl4z8tiyjZlSVh36f1LisQAdoKwO6B5PWjG1KvXUSV5r2AJHWUyz9cSgt1ZMsGSiC5lCD6bx1bftj5+dKBqwwbqVMeuoW2ZD4e+AZrm2cgVUlOzjw3fxTKum3nLke8Pf3N9faBb+c7FYgLFT9PgCg4XvaH6gBWCLo609MAfERI6vWp41dkVTjPXQRMK0CfLDvasBSRRVKYbLB4wLJICmLvFRAnok2d9VJ9KHtF3bRSFGo9R0eifFNGEq81HgDsZN45lIt1jqD3o3vfi3ERgeQssPTGHNYvey4RQrK/umCB9fYEyNOfnurG5KZvnmMvB3xizgjwSiaINpFO9R3PPWGxdArfRNaWP99/C77qwZAUway3G657D+Qj3f6V5VifnHBe6Ws3XO4AphXkIPzj33+WsyPXgfdetNG3sceWlJFVtXqjbXlpO2dQmFWiTDxy4iTzKdc9/1DGN7/wHFYonS4wt762zVkfyWpFdkba2916AFzs5xlcID6UVe7G4PzvjzgSpMLte28NYv3jYuidCBAXKv9mh5PUHp44dK1BDwciazQs/piLIo5FlF7w/tdclJoq3L/bcrNn2ILpqTYFO6cx1oMXz1Q5QJ2Qx8dOFdp07K9k+dPPM9+wYT17JEAm4OSrr/weteqEXXrJZYBbsZBBnbwXKUdUa9CRS4NGQWEF4GA/wNYcLGL6ULL2QFiW2ixAuntvTWMqzLP+Ds7RwR6UAjV8BZZs7Clq1BhF9epL+LoBTI7SEKKdXXlBPgxYOfVGJhZR+Sh0gmIA0vMasWbifK3Itwfvf69Za6k1lmEl5x+BGizOgbRdkBXDNGwIjG/Ce76dEIkk1Igaf6k8FKocwl4rkl4EnezeSkpL3NyXQkoWglIz5hAMrG7zYVeboJxhzxxBStUBQdDDmSnSNpIzLYD1PYy1WCah7bL+O4N9XihrI4TaZoD31giI78ceohywstomGl4Mu514pyQcweIvnIYNWf+tXb4Ii61G5m+j+bF2G1m3xXVjgOVmmwidHuVnt/VL+ehnlyzOtRMQQV5hKFh4rUXlkHe8v82bUq22ucsqegLZL9Ns+wsnbHaWn733zs225+AuW3/1ZvbQvfahe2+DWGRu1FdAPnWx7/TYkcJ6251fZ700p8xckgNI22dLFyTblXcvsaqddebD63e2jygHashpmE+3eCd1gZQgYTQMnOYZyTotAIukYpoHMhifEOoj9F32+FNbbQ4K4hWXLWXs6OzPI/eFM9G/iuwJ1M2yYWvhPC7lmOYloEyF2IBMixr2gUxrtSMd2DkS1HHLEj+bmYTitW4EJR3NLQmoYeYl2Msnmux0h4/tqUVtSdhyR22RrV/E5zX2kS8RYN968DobaCqwCJ55gJ45QGwnRM4E6r8+OusDybArKKgC5IaAoVcCsREqpBgL4qzp4Bk2kNVU3jJkLSy+vvP3uczURJtg7e/J66KOnGZjNFykz0qmGajAwgKwCkQJkEW2XixEXkgIpAE1WSBnp9R11ZC4srTUGlbzwotbX7a/u++D7KuoYahF4rCRa+d1yQpskPk3F3vd+gaAYywlW6jJTmFFNh2VgKxPVaPGcIZ0itCh1tP5r12ijTpVdlFS44bEhruzSnWZzgbZZIlYkJpt42aYIj6621JdHpzqCBEfsscS4a8MKp0HcZwHzewPSdTeqaxbZXyNo+ysqy6x7ExZXTJ4kGmwGjYBATKBimkU5XEXtefWXUfMLwxrM5QjaYD+Qfz8sgosWcepwSBEg9nU52FzqCywfn7uEOfyWc7kXhp1RNZk0qylOvjg/oNkp2SxBw3YYmx6e6gbwnld+bxu5Tdpf+7ktc5lbko5o3NTlpEBNA/Jbq65GVtD5ncTvycmp9O8VMXe7ctdxMi1KqGWaLJV69ZQsy9CdVPubHQLiiqoLzKYA932lQcz7aHvY3fLnAdjh6wJcLa6wbKdpb6ZDck1gcIpJT6KZjiUzajgz53Nt2z2xb37DmDRWGHf/PY/896wf2PdqfllESSwwufV7KP6ugviXcr3JurAzVdfba++upvnhOKcfae9Hwsu9hov6t+lq5aRbzXX2ZaeRInfSOPDxtVrXSC6SKIdNIadQ1F77XU3oiyq5Q6CKofyLoB9p4S7z31/d4+1EhYfCjjhDSGYwDzZuHatPf/Ci3YYa643sKfKXrri/2fvPeDzPMuz71Oy9t5bsmRJlmXLe+8ZO44TJ8HZiwRCoYUW2gIFWjre0rSFFNKSUmYYIWSTaTvxSOx4b1uSLdnae++93/9xyU6BH8Sh+lLg/azWOFE0nue+r/sax4RUnWtLp9GbhLgv2JP+jQu4Yi40QDhDoOGgrGLO840NtgVrFtoTT37XViPC+vAt2+w//vURu++mW3EsVVvLsIddrKhhLA/iesm2ArpoduzabTffdjukSJR974c/ontqinMuSVx24sRJF3OmxITNECBnEVwcI2bvzgfuxzl3ErJsvuWdKbDG6jaLi0xlzh+yT33icxCzCKvGiB0lylduWIk4RAZN0oOm5/YXgKI/HCfINQJkYuDRte++dgWuXYH/l6/AxBwaV78yE/v51xwg1wiQ/8ccIK+cenzs6Jmz1soG/K39++xTn/w4IDQK+LF+WzYXp8SlPEsgKiIWhVQwwJQKmqVW6uYwNQTieeZsHvgrBAfREgPspCs5Fc9bvNwGcUVUYPsuIMtcB+ZmFZgD8I6waR8D8FRMiA7q6h6Q6kmF2u5QD+AgwFkfyoFXHIuKBOUMkSK6HQV1XCRW+ZYaS4r0s8RwH5uXPcWW58yx/EtncTMoroNyvQHylovJvEdR2dysWIhROwuJkUpUQhDq0b6OVsrwsoi0gTSQ6omN8xlyueUsCOCwqwNXDyrBufRMKF/bn4PBWQr+OgAhOgE3lO8aRL5xLQeQTtR0Ixw+BAp787XtKqBVrwPKqdP/Ms9WfCXPFRoK5CtjA7xt6y2U35W4vGM01gAjqXaCng0BJUsWLXSl62UAJsH8DGXP9wHwKMIkEXXRDIpdqzlo+qCcVrZvLKWopag2169dDpnABh4QQwWMC2fnmDfgVgggYQ+H+zbARG9ApRAAubo6iBMIhEQ26DUoFxOI5VD/yKHDh2wRPSmKbzrNQSwMQkM5w8oxPoPN+/4HHzYvSjX3vPEmsVxlroNEPSeTAXYUQaTMaHXCyIHT2KYOGJSf5XX25NfX2fK7nrf161biAAgA2PW0meQU6zXpAF+CkryOg/S2rVtwf7Tb7u0v2zwOkTMBR4YoTPcmKgr03GGRUuGdv1DEfQ3iIBnBfYjBLVDN+AXYhYgbJcLmIv0UEaj3SymmzsqZ7iJPpISW0lQOCRWI6zDtVMUAeiIrBFJfUeNJ3aheAX2NDtoae1o4/AE0h+jCCebgJUW+nEmKthKYL3JOLgDlVOuArsPkDPKn9TXq1lHkl3pIBvo5yvI+7rgp2F7d3emIDZXYK4NeAIzi0FR26eE6EVBnc6AOAjANYCxJXS6VpDorFH8lwMARIByihwHxPQC2dFhvhXjsRw3di1ItmJiHOp7DGhS8JRB8UQAPi5Yvdd0JcmaoQ0Xxald6Tbz4+Tqo6+9xAJTYHAc2jHLoI8qJ39HDgUwl3jr0hgKs5RcWWjBjRYWecovEAoh0Q2zqQ89yC9dP8WAaSIEQLiJfRLTo2mXhRFI8nQ6JdVw7XbMK1NgqVFdRZx9gkuKc9N/1evp4/oW2KGrMGxBIYNmXPhxtX/wWbhIAQJE6mlvUM6FyWynWnatHEV58nwgQgeYCwMZJEpwHvGZFKamLQvehB+BBYKUIB08Uwx0cjDshIiajCJwcTc+J1NncTwH1+rmK5ND4UKyFyISfv/SKIzJSiJMTuSNiQf/cAECbNnU6cXuniemrJB5myNKJK8oFRIjmerZzPQZ5HW2MvZn0FuVDSus9RBFns5oDfSngpkAQAZsp5NLX8BzroF0JCd0M6TcZQqQU5WEMwM9F4pXk+hCgLWJO8SQapyMAMgKWBQqJqNB9V8yUiA7FkH3/C7Ouvou6/BWPPEeuPASpHA/qPxnhWuTk5Djnk9w8+w8edKX36ZBcj3w02f7mRzwbgDeuZ4SxHQRRI3I5mL/lQmqGAEoGtNd/FzEjgsuTMe6rHgiuocZDL9dY+eVyj2lMXXFcqM8mEZW7CHQp0qfiImpl3DUCBKmTpw8iKpBx4Ms9FygcSyzjJRwUrczlPcScaO6QYrlfGduXCRCHMagIXcSZICjnjlCHybgL4srfKph+5i9T3efueqzKjUG5nXxR0YcwP0azXiVRKpsUGWKtFcT4MU+PQeA8eMcDZLefck6vL37+8/bTJ5+if6GFe+JN79IxmzN3ge3d/44rO3+Lv7v4vqULpwMqxfOczHIxXi04Qeqb2u3k6XyIXwBxhAhywd287TaAqn2Qgyj9cQrKZTlMdGV1XRvxk+SN8+zr2RaxNMBrCeUaqRNE5ejjJfDjBMi7hmyug5wgH/1mud75bxwjV3WAXP6pV6CQdwkQgTqXXR8qt9e4HHdQEfcnqPzyHB0c0IMbNcLmQ0TOTsd1CFgHiujEGefPXwL4BWgMpgcJ+qGSroibt97oiLtyyAVl13t7BQCi30/eOmsgn/cN4/rwLAYR9TTC9bmAA6SW6+lL3E0he5doonpO5+UCdAba3/7lYpyv9BpA4He2Iq44ddQWzslhjQ2k9Lt0nCyA3OxEqSzSQFn9/Yy7Hq51YyPKZt6j8u2Pni2yes9oW7XxJnvl2R/bltXzcLVkMLl12PFTZyGv5hFtU2LFzKsxKLjnk7Xfy35mmP4WuR8Vldnf1028SgXkXgRrTwifVxE0fSDcR7ln5ejSeqfxnqr4TQhuPTN6XgKIqqltxB3BGi03r1xYGSlxEOpEKPLHH+LdOSIZBH2sq93sU/wZF9r79bG+iPCubWLO5GdlZk12a1sRr7W9mQ4Wop/+6KPsRSCVTpzJJU4GQBpsmJePg9hsUQYiFjqLXn+riahV1PJpiYzJOsuvH7DItCTbd7gaQpRyYerL1m5aYj/ddQb3CH10zGnDxLFOm5lA+XIOc2m13XrTevPqU3s6cWU8c1Xkap3HQfLmsWqLmbXIOnER1LTjysuMsBs2TLdFWzKsaHuppbDfqQeED2fOOEWM3xTm0nDiImsAXlX8HMAeTqKAMRaX3HP5NgPRyeTkdBw7eZQvn7YPf+I2S85JwT1TbLn7dtm2RYstoLLBvCEk23DYNbDPg7+wgxe41uhQslP8bFZ0KoSEh20vrGMN7bYE3NUr50JMBKTYs8+dwe1olpaTaq8dLTf+34ogTAIRp0T44qoL9bAUwPoF0yfb+kUpCER2uGicSAjljaj8G4h1DeDadLHPGxz1JjIPFyQ3enTUC4B6kLUkCrIYdT5RrR4Qvc/voTAbgiYc4x5bMRyO0e5ZO5kPadVr1sE6/p3HP4Xo4BTjg+uEA3f+glVu7MyckYzAosA5VBUNOw0QX6IREXYiLfa8td/ty3IE7CIYkgNQZd/z5i+w/Av5FGXnsDYV2uxZM90avOfNN1xE0vhaEOlIbV/WqRJIA/WGyAEoB4jENSJoO0V2M4/7sY/QbBxFt5hEVHI5bv4QnXZNImM82avnOuGG9unqpSgg4lfCjBCIPsW6SmwSj6N6lLkvDXFNM87jIeJkFYvHPzD2WQfUQs0+w+072TfWNfXYiYJaCrJrEIJk2G133YVzfhdEczx7AehOBnhtdZmtZH8VxL6qlXGtOfo8McD+zC9R7E882M+pD0xgtpwfW7Zt4zXTT8X8pp6zakh7ufLkxGvg3xXbNXXaVBdvp548T4Qc6oKTk1NOxFr2dpnsKUoh8kfGdAbptzf37nNkSjTPzN333wMpXmE/eepHrhPJ1yfC/vSBOPvs1wpd/JUEGIp7VOzuJAiEaIRufsyL8dzzcyeP0TvzIRd/1cZaqi4zX1xb3/qv79hHP/ZHuHvGxSttrKenz+a6zpd2/lmk0xFFzDHvzZs315FOS5Ys4UxxHjHGKM7wJjo8unEi4XTDMaNI4gTGQA3zWe7pk5xdZkPCpthynqtXX3rJjvOMzsjO5uwSbeeLiHQNibQait3r6DQKi47gvBJpS3GBvPz0U7bt+k0IDAIhFGNtxxtv2BHEAD2Myy2334H4qdxmw2/dt/F6a8OeVXCuHGIHl3ldu9WydtZC2Dz4pw/b9rdex91/wR68/07nLjyOu+Oh2++2PXv3Ww8E47BIRsbTGM9MPv0eH/vjP7GnnnuOf/eCcCKSi7O0Ys+0R9O+5cUXf24333Kr62c7RieJOvmyiJHb8dprzO1zOfudJjbtDtu94wDdSW32xBMvIohAfEiHjy+imR7OVNrbqvtIc+2VRfkK8fGHRYC4ndNv3D9cHaBzcqz/8ccvXqsrv+vqv/PKr7s6gfM/fmHXvvHaFbh2Bf5/fwXe/1z0P7tUE/v5f+gEyATjxS4nQvzCqfi3vgm/3w7Nq7+dib/+3zMHyOqH54zlALQUUn6tssyU5AQypj0tirJoj4FOi+CENNJD5j0OhinJcRwMKablcKzooRAIgGIKFPMBpH0pvG7vGYTsoKQP8NUXIGYMN0AtVuZ2gc687xbA4GE+p/CTEBTzAjcUd6EYHh2ipNSVO0HAojLJlX0r+6/ULwLEdPF9fQGaAfh9PQctNRHFr9+wJceG2KzsdBwOdRyqp9Mbccrqa1rZOFIWyqFlbNQXB8c4+HuxDUVmsA8HsBkcahMAPYesHgCkC/tzNKBlNYXcI2xUQwCOpW66+fbbXYTSRZSCioTphYiQMlkxMiIPImU7J383BqXbAJvdRg4m/QCBwSjgBzk45H9jgS34hwKnJiasgozadAsD0K3EQRFBlM7be3ZbJlZuxXBE4tpQBM/MGdl26vgxl8utclyp2KWOng3opZxxXSNFlnShVC+8mG/bPnQTQCQkQH0FRZrLcO94WTAH1EGud6BUYnR8qDtjmO+JiQtzvQwpyagasc7XAYxrU32Bw2n29EwOlqjIOACqZFrlyoMcxAMCIogdKkJZVmq3cCCqqa/mUBuCYv+MTSOOJYXrGhWdwKGgGDVcrStZfGv/cVRloebJgelf/iLNPvtYHcp/H1swIwplGQ4NQPTli5eiWPSmBPA43R9FtnHtWlT3QQA/KOClyiN/OJ6ILTVQjnFoVDH3KLnjZeVVAHS4JFCICewjZAj3DS4ZlIYCyz24X3XkmYvAWr12NfEAzZRqljlgNRoSSYC0gGtPfoY+Fwu4oMOFIrIacP3ocyI/RHyIDFI/iIg5gYjqZBGoKNC7lpxqOZQUc+QN2KLS5nFsFNU641vq3DLUd07hzOQpx0p1FfnMgGNbN/nbUy/UAsSqyDbKKaHlUriEWjsEYFcRORm4dN7Z8ybOlSkOIBAIP6zcZp6L2GSAYoBexefIHq9YDxVjd6Ma92Zs+npTTg8514e1v577r2iMUnKYRwG3brzlZnuVeBNFwYSiuCyDKIpEzSnFYaQK06Us5X0LrFZ5sogSARMduEjCiEQJAeAeABw4cfIExBJjBBBhBoBGPs4XuafKeIb6UP77KZscAEMZxrpGzQBpKsVRbrefItxwhKQADK+hrDs397RT8jfgbhLpUQ6or/ifSRwAsaOgmm2DeAoDoCa+iudQP3+Y16l+gy/dHW7//DRqYxBGL0AIKesTOACrmF7JPkpUDoacU/F1D/doCjnRVVXljsALgxAU8NICgDPCuFAEmQqNU+gUUnSOD9crlnJURb7JfRFAZIMi+KIgeToBHTV3yX2gouUogCSpUl95dTuxE8RnMS5TUokuAXwKlMsLJX/21GxyrQ9aDFENhZCgiiNROfPxs2ctCgBfAKb6V3R9lWWurpZW5iZ/5sQQQLruXq6n6+fwAmQUycScCJGh+eDvH1C17cQ+vghJobiRIe6pVPgiqrRpEhGojhCRJYoRGRPxw3VWh4fr8dDfkEtZEA/JxM51MJZ+/vLLbozthDA98JOH7HPfuggYzXgixk0kr1xVSxcvxvWRYK+88ooDQRRPVc/81MC11VIZCcAVxhgd4TV0so5UQqoq51yqd90fxZupcNwf0FJOjXEyJhzXHRFTEGkaU8rvbwS8mZY1zQGHuXnnKQ5PdfOV4qL8uD9yrsG2AAa5MCD3u0VsiABxVSD6LA+yi4hSlNr4F7jr//TnM+2uR8vdnKQOnF7iBxVb5wUM70lXxfpVS3DtVVsX/Q0zIXiCIRyn0e+UmBiHErmaZ9Xbvv7ov/Ga0+3Wm29jLRThaLYfpaieq+dffI7rEGG3Mffm5Z61AgiwjXTkCAgPY1xLZXzg8HHKWBuIHqzne+baHXfdzTh7B4U2wLxUvRDLLTj9AuhaaMUtNwmiTiRjOKrVcgBGPVMapwJs1JEjwvPKZkf3Wx9evO7vfirV/fPDECFXNtO/CMRcdYN9RbnKddTrd6QkP0/XWP8ud5A+HNRwGSdxX3N57xoQgJMLUOrDd26zBEi3IRySUkQrL/5tnIlj5Mx74u7ywdESAwkeyH2oJP5KZMdK8uILURJHQmzqHiQSDSNiHKuImx/7AQ+7B8bs9T3vWAgdIjBiAG0tOEE6LY69wh/fmwJwB6HO+nho31ustavYG9HdxZwsY5nA0hLi+ZIg1+QuE2EgNbuuiRw4tczD4PSA4rH0UiTjui20GyH99+x6jXitLID2yaxxzEEUfjcQWZbAvYkGQW+tI/rNA0IFJ2sVkn7NDfVVpfSIheIOU2whHWKsdeH0ik1if9CtMngAPTnfQiDX4tmLjLJnOnviqK1HFd7YDpBbXG/9ZCNpbzZCjOaGJTOIPOXZJgImTPMsTlcP1v9h5sxe4nNG2hutAVBPnWZ69roYQ0zzONv8WTfTKDkuZj4aBOwcfyw+dPsm9pTFlAPT80B6SwB5XkMwITcum2unj0Jq1BlOkSDLDENgAEh8cSzITrA2dqF9IVnK4vgZGdkRtqeYIvZ+H1cS7OcziuMknJiiQNu0fBYuOdYeosM82BsM8I2nc8utgKituj4I77BE82Y+7h3rMt/AIZszOxHBS7pNWQpBtKuWud+bPQiRp4gCAhFTxMAGNOIy9mMia22uZS/mb2dY32ZCfkSFxltLQ7+9w+t+61SN/dFnbrNw9py97Q3WSOm1P0TTuoxsG4T07ZNzmeennNd0KI99ACY5jd14RAwZWbOtnBizN3bn2YJs9h7M/V6B8ebpx14KAulCMUB0FK4NxohfSpo1cTErylts0zwK0FdPs/kZxKjiCtYzfjS/yaiaYT0xVOrLLMm33WqKCqxhiMjL0i5LikL4wn0eIPIuKTLWelifFM9TgSiij7nuAn0Q6HlwecMfsp/gabYGXg+3wDKSmANrRu2zn9lo/gnBFoJ7rYmSaDmMVy3OYuxdIrqHaFoA42LEK3pu581dyHqMKxZ3zxl6AIuIwI2E+FgCiK0tUQmEvFzRM+flQCQdc3vYW2+91TkbXnjhBVu5YqWb9yWA8IWwaCBiTaKUI4DfmofVTeei3uInu6jODp77YVwXLRCR9cQ03fvRFdZTFwS5pn0F8y/P7tPPPG/b7rjLAnkuXvn5KxB/wZbN3vrAwf22cd0aF39WDnkUz/4rEsFDB3tyEYW9rEuRgOijPFM1vO4wCEK5Butr2+zJVw7Zqk23sA72M2302vzF83ASnkEQEmvtFI5LqJLIeqY9hfaXB4hDktBIZ4YY1vcWiMEW5gKRP4oNk3tGThoJHfT+xqPE8uwC0bBR/IwpnMmm4v5sJcpSEW3dLcw3zJ0RxNzKsV9GVOiyFashTvPYI/WyPyI6jDEmR34FBMxN226BwD2NA6UDkrTJHvnTufbnXz1DrFy0+UD4K/pMBFIibvjsKUk21t1qPkSAKc4uiDmsHLHV6lXr2EsP2r8//l8IvTwpcuda830imhYtwgnFGeVnTz9ra9ZvIA6qySZDjPz02efoPWm0dNbcRUTsHSEWNpN/ziOuNp85OBziVn1ynszDem+RzFEDXM8Na5KkjAIAACAASURBVFficmO9Z77qRngyOggZxdp7nnUvPTPHLpQSm8V0rT2romircJfEQ/SkEq+2ls6TV154zpZRjL5+7Srbu+tNXCc73Hw5b+F827R6iU2N9LZ+OgjT0rIh7brste17iVWFGGbeXE9Ruc4Nu97azb4wyP0MT77Xk/XvNIROO+OqExI6htiqNp5zER0S/hwiQeEhXE979u23JPplKjgXeCAAPIvzJA6HkfbxR44ed2tuAO5LOWVbYYrr66pc5Fg68Xbq/Di0/6zVFzbZ1x9/itg8HNMdxH9C+vQyR4870yUcGhcnuDXx8gL5i//8nru/K5bO9/iiq67fV9leXh0geW8F6dV//wRBrKu8/vf+/dcIkImdLib+3VcfHxP/HX/IP0Hntff6+H2/flefP9777kz0/U30+6/2+if68yc6NidMAEst8R4E9kRf3wf7/ePn+YkQGFf73qvd/w/2/U38p3/Qr18i0ivX8NcJOCb+Dv77J1zt57to7Rv+ct1YP2hLCECuooz6AW+kAIrgwBbiQ54/MUS+xETEogiKA/T29iT3uoksAwCDUJQ4TXQ8lBPr0tMnizhxEliE5QKRek3KG/oryTJu4vCFOhuQuEHKJ0AWqXddua6LvWCLe1mBr8gYdTGIAPEGXJXqSxtGESD68BwFiCMeytdrBIU2edRDqNCDJlEQmYEKVBn1gQCU8bgKKly5XSQH4dKiag7opSjeEqwaxWAfFv7EpASiIaa7LPp+3AUlxM7koGZr47VGczgoJLpLCrYbOKSFEDtxAJA+B5t2GUrSVPoutJFXUWMIStGsaTNcD4UDfTlUqBDaS6Ck1MMcsooeW2QLHiml/DbBfBStxHvMBAA7e+YkMS0VTiF8HfFPzRA4g1z/LP5bIyXIlUQbzEABdgzl6vp16wC/IZYAd5RrLDne6XOnbeHi+RA2PQA8lBhPGsINk052uKeFApiOcGjxQKZZCvnTiKo1moPW8FgParoQYreiXLFjOIfjk0eP4DBpR3E8A6AYIBF1YgWEQD9gUNqUmZA1LbZv33EU54226abreJ8c8nva2OSTix3H++eApi6GvPNEolW1AEKhiG1Bndyp0mIve/zL2fYn/0pfTOgku+vG+RAzdU5tORmQOT4KVRz3voYDTTSHiTCA9mZICAG/UmPGAmLpvY5y4NQY8WQCbif7WoeRBg6VHYBXOtgLxKzn3/u4NqEcpvoBPts5aM4CQFTet0gfxeooskngsWz60dxXRXxl4kLQxqEQEELlsQJ4dEDXRP+LiuYh0CsfIqk0/wejou3iNcSgIuyjjFLRQio8l6spzhV0Y9PnNZeUFHEo9kWFHsrXxnMtm3g9w2BlvXb/nYm2/5gE5xRR40TSYaiHg72IryEOxKGMZcUDiaBSVJhU4yJHpNRTX0Ugh20Poc9C1QQc6hkBDO0D6ByChOwDMOtC5VuFQ6aDSDqVjM/mIJiSlmqnANwFtAdxzTsA0v054Cs6SR0ZOjBKcTbeiUI/CqSf7scQyNYgNJ7G9zDEYTVZ6BlEVAlEVPb2GUpzkwEqWlGaquIaqoLnuPdyiaOnK68clluClyxg0of3kYE6eTpquFJUoW1EFyUxJp59/kXuabwlpExxoK4X6vwgyBA5TvpQ6+t1Km5riMn07x6Iskeeaea3UeyMMtvXE/KK+SEacFSRHAMAMooV8qd7pRFyIxryRjEPLZAZAnTSMwBU5PDCEXWx4BKFqKUAFmSSA97EMfaamimEpfcjKZHeCwqE+3AkzaUPQEC7P8STgNs2yBO5KpTd78PPUTdSM9egi7LpcOYiD7oFFixeYkePHLeFc+faWa59E2SQCA+pzD0gUIKY44pAFBNRPvrzDIiAlGJV5JuK6lsY25E8KyMclRVnJkfFr378zU8aXGfHKPOrxvMo8/oQz4P+2SnoiSCRK0FK3iGeJan/peAU4N2H20LOBz8VkCsOi0O/YofGCRCVe+OYUek940uAlABfAROejDt1pvjwQxVppTJbERkaO8+SE54Mkfele5PtE189ChAfhJslEjXnDA7/tahlaxhXPC+sDYq4UN+Qm+fd6yOrne4hAU2KMtFzqZ6lCnL/eyHfvQCq/Lj+UBKuy0ZkiJw8ui+BPL9xEGBCYhU1OMTcVEfcWhIZ/urFkSNKGfPlECR9chgwJkMBm+Vs8lQE2OUl2m1WmcPHcQaXO/ELBAiflzWOV/Az+j7u+hoQIuRHq3qrFD1GfEg/yvRE3IY5U8nVT0+0U/vfsm3M48f2vw1gOAvAp9up8xXttP31nYBxlfb5z/0NDjXuMmDJo//2b5QoT2VtRUm7YA5zYawdOnTUOaZWo/zW/ZzFeBJ597NnXmC+7XXz7cYbbrLFS5bZj370Q7vlxs326s+fZ+4NgmQ7Z0nT59ko4KBiZbxZo7qYu0Qai7hXhJo6g9R3MHzZpaV3fiVWTuCLroGuy/f+LM0e/ne5LcfBmCt/v+cG/xdZDW0+9H/8TNctMv6jHcgzTojof8c3q1dIEncLPIn5YZ68YcM6mwZI3E0WvKIAD71z0EVygjLRiTLZOSRFWA+yVnkAlE7PmgJRJin3oMUT5eNJFJSHumMUpyNXD/Fhfbg723tH7PW9BywkNskiAC7zi4pRGjdTSJ1hn7g70Soa6SLq6yRuqxFXQqwFy12occKazkRpg4BifexxhnnuglgjGthP1JCZr0i/aIiRFno32pmXhxCKRCnaSjFMtZXcs7WICVLswvljKPKDzIuummCA6hGA/caKJvMYRN3N62vhfunZiCMKqLgwDxEHhD6uRM0ZA+y3AugfGWFdbyD+0AcANieLjPrSEqf0P8I1Wr9qITGkgG2XGohzgfThpSvWbjGRR8GeuGEplfeVe0WWDZy0I+qYopMrYLADYgLFNXsHzUWN9b0QNbgWJvsT8ZbMOscaA4HU1oWjiKUoe9Y0gEoIbb5IHSoBCBvaatttNS6HauZHaips1dJgi+TGV7FGne73tnONlEqX4CpB8+DLcGQKtsy1G+ybP95DhGgC62aHbb4+x1YvTLW5qeHm0VFto630RXBbG6pxQeVXW3kbro9uyI2AKPNmHzDiQ3V8yBjXFtfU1BSbuzHexooQDHQ3ccu67Ah7qy2btgK2Dtqxg0dtGfFdHa01APBFfE2HTU3LYjLyIw6MaB+cxG+dLbOtd69lX5REUhLrESCmB2MhFvIgnIXNj/lymLF7vqbakTz1GJTY9hnbM/YZ062N/UoJhOMQ+5gqSBUvCPw5C5e6UuW9x+rpAzALS4BlAsDuGei29oZuS0ED8B+fXWKR/mNOYFLX5WE/3VFpmLlwsZg9/i8ftqGqowC1kFwlkGctwzadWK42RXJxbaN4vodwp3hC7rSxFnlApLczjsrKcAhBgp2t7LNcXl83v6eTahs4I/vXP77Oyi7lm3dimC2ls6iO2K5z547bfds2sM9kf8Az1E/saf454jXZm6yn+68dZHqM7pHzxM3KlTsH55Lm5FiiCXNP03ezYjECKfZgdEs8/p/fsq1bb+ZZJQoLoYmIVwmiJrM3aUGAoBLzk3yPJgXt0dwek2c1gD4Yf66ZRDh+gXJBVyIkCrbl61O4F1iHiEfy47lpR5T05pt77Y57HuBTY/bGnrfY6xD9xx5K/YMr6Y0Zo0OojfW9AQIlIiLMUvgd7TyrQ4zbUPVEsUZ24QzxZ33z4k99fYcV1o1YYXmjKxYfY9+WiHNKryWbPcGookxZi7S/lnhABGglBFs6oqc23pOEUYOsW95ysLAuya0owcxkzhPBPB+BPMOKmi1mz3iKaLBI3NEL6HGS812CHLmXL+VfREgUzl4gBID9lCN5sxB9ybl2/FQBvWC4jvuJDK3EzcNzOpU+lw6eG3aj9uUH0+zL3yGeFacaW1DuNdGluG1EHkRy3vPk66LhU7OSORO8s882QWh4s29qYhx146D/9g9+iGOyg26qx+3IkaPORZoFqSHhywnc8964ahYT1ahScDZCdpr4Ke1tEhAbdENSay0X0aO1W+u5HDw625VICAIJk8yZbP7cmZZFB9GuHa+6DpLpU9MsAYfHvr27WFfTOYddIgpwXAxXwZkhhP12GmMmD5deBmKLO267FTFKLeTvGMRCkr3w7DNErdVaJiKiORSbZ0YGOuHbAHuJ88TbnYZFHOOZSCIect7Cxfb1b/y767dZt26tJbHvSOE1/fz557jmYUQTRtjx/CI7xzqzBFJHe1DFceoaJiYTQ4b79tDxk5w/EG0weUlQEMU4liN41pw5vF/6eSCw1C1ZWHgOcrzRnQM9mAsamRt7O+mcyq1lzl5GDNYXIPK0x5dYCHc0ZJb2VYr+VFTtr5If7w+4YE3V5vs9PiYK0L2/1/GbX8BEf/9EAZRrBMhEr+AH+/2/6/Hxwb67if/0awTIxAjSiY6vq81/E/35Ex0h1wiQ/wbgJ3otf933X+3+fxC/8//Ln/lBv/7fOwJk3n3Tx6S4mk3fg6zlKsKU+iaUUjkVy/lAfogQiQRACQb8TU+OQlXeAYDViPovg5iFXtTbhQCUZBF3AyagWDx04owNo2KVAyQJNVARecAjbFjrBLqgLtTBWL/Lxc7weW9AJ2063yVFuKMiQuQA0aFIn1deuT78fIPd5lYFpsEB9Cb4jnFoHIP0CHWAqkiGCyh8s1HkTZmcRW5tEY6QswCaxMJwGOmlI6MZAMMPYHfhIt4zhyE/IogOvPUWikQcCYBAPQDIefyMJja3Phw85rPZLQawj0OtTpsAqigiliB4inBEhALMhkOYKIc/D6u7NrldAKF+HGh8KC/0BJjL/eeZlv65U+TqZhLZAWjOQSyUeKtTKOGaID2WL12I4jAYgJtYCVwAOpC0ou6qQwGuSB6VW8/BFj6gqCPAPAGtyvith4i6buN6QPUiFFxhvPcIm8zfkRTvBnIQ7+Vgqkzyeg4wZ85K9ZzMpp1IAtRX0RFxqIsoDseO/vprr7o+j6TkGO4jAAKH+hRIgWFOSadOF1JeeAFgH/Ua4N4UIi9AgrkvPQ4UjpM6HiVWTXW9y6Nv71RMkreFxxDrdfaClaF6felb6+wj/0SWdlK43bRuOsAO8UyARFKRj3FfY3De+Ej9JiIM4mKIw1IQh9wOlGEC3lX0OsLBUK4RD/LVVcKownp1rijyqgfwVn+rDFsxTa2AxhovIk8WL17kAPzzqOoKKRjecN0m8vVPohpLcI4PRSkpikk9M0dRec1fQJktZwT1dqQTc1CBa6KVw6tieLwZJ0kcDlUu68dhrx8wVar/QQBZKfykEpTrY9q0LA51xUQY1HFwqeEaRXPQyXBxVHl5xfw8ZTz3Q0hF2S2bw2zn211OjaqyZE8ONyJMBgHnBgDUVNCqyKgxAAL1BKgwOgCAv43iTcUHwUjaMO4PLxwzoOWQIURHkcncR7SJLwe7ZsjIJv508DsFbsdQbim1cC8uC0WPqHh7EmSZJz9brgZ1R/Tz2uTGUuSXFIkClcPCcPMo7gC17iXFvShSByBuJoXq6g+QC6QYMF8dEgNStkLUKSKvDVfOIKC5J4q4PoDVMa6znDlBzC1BuJ2S4qJRKfswp3RSVFwBYTXbcvMvQLZ4ACQRo0fHTjaK9m7IhFKeX/1MuSnUpCsHyF/fG2H/+BTRDF6jkGfcI+armAjIJkCCMkrW61FMe+NCiiT+oQlHTAKkQyfxd31k+HcB7M0lkkPRXNOJonr+uRfJwo8EtKhmbCfhNqNIlGezhg6aIBxxPe1NBkRh0zPSyHrvdQTIGHOYOifkAhkvZxV5UY9CkIgani11S4zxPlasXkskX4kjVQTOKjfaC4eMOmt6RQij5G+B2PMjY1/AtNwfCagH2wBII3g+avn3Rz+D+vzyx5efqHDkhCsnV0wZhIPcJ4rgkttG86ZcSorlcmQI71ERe7ruAqUG+O+u6oPvU723SlWH+RrFZQ3puVTYk3pAxJYIhBbQzb+LJNC/qYNG3JuHCuYZB4FcC8WbpTB36aAu4Oo73/uec7T8x18usIcfOWRLAeXjcRgl8uy9TLSFxBhyfOhPDWSInBpaF4IBNQJ5FhRhVFZZ4UCyyakAY8w/FRQc9/K863WJuJJDJ5ixH3h5nLbzLKjuVl0SUZBdut9SUAqk05wt8kNzdBP58nWA08OA14NciGiAig4R17yG9yJAdI3c9eBvF1n3LgGCw4x7Ocj49OX+dqIGjgj2Iz+dzPHYMEizDBtErezHuJkF4aeIw1k52cSCnLDFq9bYV//273F13ABYluXGuJ61Y8eOAi7l2gMP3se8HEC+/quQD162iKz1eMjsCtxl6tdZSOyGQOd3INjqmjts4ZLltoLItLNnTlsG3Vh9uD/2vrnDOUCCE6aYFxFRUq+KsHGuLsCaZtbmbq1bIkC4/xpXYiX0fyrj1Xt26tNf2G2JBPnYf5S9//3X+yRAnDPE/dQr5NNlzRG/fGS0nTHsb1NRbM+AfB1kHdGY+va3vu16G2KIN4rG0dcHwRHIfNDd2cIz7W8L5s20grwzljkl2WJxfXkqSkdEHu8V3BKEmg4UFPNHz5x3KvNaChQq5QYDsB5lrAUBan4GALG5PR7XCeXMuO16cWZFaM+kcYBDbZhrOQjh24TyWWXn4ZRftzAX90PaKl7OPePsa0LYLyiuZgTgy5e9TQf3J2d2FutFpXOBRNJtov6PYUA6TBnWz5raWIWLEVV9UloqLghi9I4dYY4Oo6PivCPXp7LmtOE20fj1gtzLJ7opDSIogxiWfIgvrbVnTxba5g1zrYm14Uw1+fvYE/oY+6G4IeZlxpn3EGsEEVj6frQLcEnElbLfGNBY9sIxSfSf63YipqcCoB3zEnFSdFxkTmNu7QD0rqPrDR6e4eLFOPJhbenl91ay//ClV66bfPs1s3nvnTAnXPOZ2ZDvraNWBMifSyF3BRwShgVVl1kqfRczc6ZaY3+TBaDgP5EL2cE4/NiHb7DFMyjnHuuwjrJ8CxxGMMPvKy9vopekx3LLe3CA4Mb0Yh4FXPXDJRIGqjt1KkAx3W/BzAtp65nj95Y5998xes82rN1kNWWNRNEchwxZzxa4y44d2UUZcYKFB4YhiunDpVoCJ5FkO3kmKcWzu++7nd65BCs5fdzaLgFKEw0Wrn4c5lY/gOxuRYYBMJeqc4ex0lChXgmzqARcS+xhD9FTUgKYDi9tmzYsse7WepwE5UYtAWux2Yy5iZD4vhbm0W5/fM8NVltwzIpwWqdmTbdDuZX2453dRh2effiuDbZn5x77wl9QSD3UjBuG2D+EOemZ8yHOam2MfeQgY89HHV+8pgH+DPILekf9KfIehEwLsHfyaqyE++EVK2dpkpVfqrAFjLOpPF+5FQV24GStzVlApxWv50NbViOECjJ/hD3aq6qvSE6+TTfezJw3Hn86iuXnPCDx3Hl0wSC6GOZZGwTgXrduleVdzKWceymOgWfcHiwGUjcT4ZF60wT0F7Fv0vqyAkeIuj1EjiiySm5HEcBN7aw1uDOq66uI7Qui9LuWPoWFOFwYb1qTnDPPw1rYd14gbnbl2usccZ6PoKkVR432htnZWZaDc3kY5xNbEJ6rIke8qnA8hL3FEPdtVI5zuTLYl6FwsRHOPJ2UZb99shIAvNJuvPlGfpZcHYxnXKcBOCY6+Rp1wcWw31NvlWLBqiG7tL4pylfnrFH2CTrJqPBce0s9T4uWEKHGnNbDNZLwprWtBZdinnOALF2+zIkg4lnHKuheq7hUYsv5+nBI0p1vbrdly5Y4QmNgyIO+Q7pIxnABQ4BU8Mydwo02Z+Fc++If4Wbj40vfyWfNRiigujCEGuptU5djGK89HbIhLY7IW1zk0ZAhBWdO2cK1662JPf0p9vFZOfPs1R07iWTci8P1NQi7C269SMINodizYxAgjcyB64iXOnb6rK1Yuw4y4DgxtJyb2GdrH6AuC8Ua6zlYsXIl75dOGsROnXIys38c5MHvhWBJpYNoDhG4afzdwN5r52sv2zrcdsuXr7FXtr+De3mXu1ftOK/WrFkDCTPVfgzZvxCy6NLFAhy+Ka5jC57czp06YXuJKUtk7HzyI/dZtBfCneKLOHaS7fuUpKcxdy1duQZXqYe99MprCAL6IFSmOGJmxnQ6PiiU1zqq16YOnVXXb+Vc68+4bLHXd+50EWu30v/x1NPPISTqZZ+3xgnFFIdcLMcvkaANjAP1CJ0g/iqeKD1Fl/b2tjEnpbGPMSe88SSlICosxU4evsSz4mtffeS/EEDFskfCUcqeW/1miu6ULkAEiD6uOD+upnT87wX6GgFytc3KNQLkalfod/vff9cA8u/23V/9t18jQK4RIO81Sq4RINcIkPc7Pq4+2/z2X/F7R4Ck35w8NoNNWlY2ij2ibhLiY8i3BlzlUD2G/TiIbNs+NqUJgLWTiH+JDKJkG7Be0UmbNtxA1EkPVvMXLSomkdJL7NOUL9ehvuIfyGunR5BDYXEFkUWoNIdU2sxhUIC1U+YCwl2JVxFApwOQiA99ThFF+tDXuEmdnZ9iWAReCSQeGYKk4VAdFUpfAaCnD66FAMCwcA6fVSi/58+aZznTZ2G9r7CSS/SQAFZ3AvrWcvBowBngCXqXTtFfaloyB4AgFEfbbQEqnVgUyjq0lKHm6Qb8qGGju3jVautXPwDqrsm0VR6hK8MLgCoMlV4hKqLrNlzPJrcVB0SBK7jUKw8EMJ7Ee8x7dLalfvoYoB1qc5RekVJEEevizQHy+eeeJvJki4vukUopGYJFyjqpqhX7JED4fG6uffzhh/nvgGd8byekjA4Oh08ct1UcClwnBQeWIMip6BA/m0K5a5KiPVR2jgo0HIKmB2Jq3/7DFGKTj+w94lRlrdwjXwrpLxWSYw2ItoCD0gLiMaqLznGwDB7vYOD7hiEztu/YR5xQi2VNn+4IkFoOSRnkrwejwNNhpYTSxYsFRRwAiUAjMgsvCgf12SiOC+wYRFIg1/Tlf1ts//ziALntIeRZo/rGfdHHwacU8MAPEDYZxXYoAL1Kske4VrL5D/PPyieXYmyE9yMldw8SxUqiOLohg2I5QPujsqpW7wbjJIG89kAOoPuJGFIMzUoOWdMZB90orfJyz7mCRhEg27fvsFXcU5VU6wAmtXMJvSE6eM+mjFpqXanV5BS5wMFcBzd1nEg5OH1GJhnbxS7yagRwOQiQp58DcxP9BamAtDrQCgB+a+8eDmhtHKzpeSDibDqHqRHcUfv2HQHEA9zn/urQe8ctcfYGBIicSCoklwtEfTQqpRX5JYBdET+RHCBFDCmgJ1qRJiiEFUE0zMFsmIN6AGSFikzhACGuBrlOvRzieV8XKYin6LYDIE4xEqo0F5gQwfUvoKxbucU+OCoE2njz+xUfpq8JgMiZxC/Qs6fXqa4QXZ9eFMElOJMmEyMllWMsKugBnlVFIghH7OYA2Y26VM+7N7FkUtyLBBmGIPQAnBcAo2chhEgpH8Z9LGSFNy9akWcXceAsWrjIyiA6jnNYnLtwCe6xFoiCQApZifDgNdfwdwCvVbF0YwCyX7w33L7yZB0AD3nglMr7IwcWWSsCpJPfm3f+ouuHz5w2UxCu639ppI13TOXHkCDTpmW4OIoFZJQ//s1vWSxRbh0qk4WE0AG4p6cD4jDe9eysWb4IdSwZ/Fz7UEjMNkjIIfdeADE5jCuOSGDEAVT6CQAD53kmpPQdwoUVAvgezJwQipNODqULkHH7Dh62FAjiIIDSWsDWCIC+Vu6VCCOp8AMgSHwBNP/qHmS+fHzlCcYqBa2BEJwtkIMqfpaLSeCqyBcVwso+ISJE/67sc2GzIkXkThKxpuveTTyVoqwcrcE9FFnFUHafk1NEHy7miesromESfwsg0lysezzMaxMBINcHsBpOEMqDGX/qG9ICp7xvESzPE23ytT+fa3/6b6cAR1psw7r1tnH9ejtAN8UbgCnzIN1jef0dALfNjfSJAP5EAex7854VyaZOiktE48kBkgIRWI+itkoxQrxWxaDIAaL+nHDA6XCee/W5qJRX0T+tzNuKbVPJrYq71SGjWMPzFy66DoQOCKpKImsGRMrxDMixpwJ0VwKv9y8c7V0HgrsiDnDQvDhOgGiOvkwMQXz8jBisOx+tcASC7s0wa2caZOkAYO/6lQsh5vpt9fzZduDVV2zbluutHTIkBOCporyEZz3Uvvvt79tffOazvAVFD3nZW8Q5KYasqqbSHv7YQ/zeAebhnYBiccQ3znEEqSITn/7ZU3QzPYT7Kh9V75jtO3TMEWlf+NIXXRdOT2cba6I/IPgpwCj6FWLTrJgInSFuuGIp45OIfgFgkStTpetBij/iGRlSBBbP8Dh5BgHr7BcOdfmlXc9vRYK8DwJE4+dK0MS7zhuNaof8KA2P/QBfE8DcFMtzFMW8nA7Q/9jXH3OK82CeJUWNDEHM+UEU9/C8erE3mAJYPcCzPH92Nq5WfiBzZgjrs4qLhiHWxiDWu3pZcynoLattsVZIbX8EAgXEOEm9/PV/WG0v7W63TSumA4oSN6ieCMaYj8YD+4oh1uURgNYu1tVeGqgVOxgM0dQMISUnXCPje4x5JoPOkNcgPxUblUkcXiMAryJgcmZloQ6utRs2r2X8jjhH3CA/zxdFvceIF+RNES7JajpNNrvoG/UjVOIyaKOHQdsj9SgoVtCfP508R2dPnLK1kK4ivhVXKkeIIuFSk4nb4fVcaABQTkeMAIHvMTZgYV79dE1AhONymwQx1oc7JIACXjlAuiFjwnHceuNqFNEqQLuK9TL/NO5cpuKVSzPcuD16vNApyxGL2zBzioDCLgiBcoolWPoMfBVgPcyCRjuc0yQaIL2iZgxVfZ8V0Q3QjeP3UtUQ14W9AcRvaIiHLVuVad7YIgoqUKczV9y9dR3kBz1xrVU21FJt3rgkRnh/LTg4Wnq8bc+JEmsdDbLWEVgEi0pyjgAAIABJREFU1pTQuBDGeJhlZMbY1PQki4FcbSGKbtqNCDn4KN9dzH42FlcqPTFFZezREhEajEIgHcT9kUyvRjcFxe0UM0NuB0fbT189YjGpnnb7Pdv4OsQ7uLMaAIMjILk8IFkDuT49jBd/5q9L3C8PiDXjWmKuwRHAOgjgPhAYaTvPM8a4VkpgSwTMnhKjTjO6KqqbbPcJAG+ms3tunWn337DUqgtPsZZ3Q5Ze5P0k2d4T1baHfpFPfOJO9odHIdtrLDjG37ZtXmwr0thzHj7APJSAc2fAMul0aKzGZcj8pr49iZkUo9g7oj49xlZgjJ0sKrdy3seAeuVaBi2bfp2hHtwPkKTni9rcPaWWBkIqzT764TvZn+EwxT3TQQdDN3ucPuai+QsWMZ9MIt4q17KIaj1JN6DG6MwZOfb23t04mbOIckq3KhwbTJe81zDXVSOSdeasWRSja22ja4K9ufYSkYxLgf+1CFHkSCxnXlcU1FlIIkWQ9jFOPVjr++k++dA9s627Hpcn+0TN9U0IGEaY3CoggFJQ9vvjeCmrqnFRRUEQE+obnIWzboyf4Y9bWi7CURweFy9eZM3PcR1sA5A62k/5SWyFy6wHpwizjm3fhzCqc9gWUC5+qeSSzZg9wzlBCOR0pH0dxe7qQIvneYzGHVzD721kbyj3cQql6SM8F3UA4lL0q7dkCk6dpUuXuP2mCH8v5og+5qYy9lhBrGkihxbMHBd/6ePFZ4pt88YNENb1OO9LXXl4P87wHuaubuz2u/ZAjMZOtlPEkD3+1VXue/7xe2U24onTEdsmqz0EUqhzfHYi/Engtc6hC9EfUVNTeZHN4957EfEnB4wcznvfPoRrB+EPxHwNZNbps8eJFbuNWMpIF0caiVP3GL1FP332BfaRiGkQvSkWKgTAXl/fwV529tw5Ln4rgPEg97Pc9VtuvBFQPwoXcY3ro9O9b6HXYxhSTWefLddvYA6tdDFlLUQCbt1yA66T4+y/F9g/PfI19t04ZiCP57KHWIer8gVcGtl0pUh4JIFQEHudu3mdB995m/fRzvnkvD1w+62WSuQevjoEYeecg2Uhooy3KXX3Yq6SC1JdancQm5bPWW4R8W1vv/22WwNdCfu22620rsXehjSt5zx22x13uK5IRZLu2vs256MZloCD+RSdmmzhnJBFrlntJ7Sf68adVFJJVxPnlgAWoX4coM3MrYGIZiIgo8uLG60AoneMGLvHH/sR4xO3FnN/H3voDFwxFyBAIzgfvuuK/JUYLN3r91ZwXiNAfmnz8mv+5RoBcrUr9Lv979cIkPe+/h+0gvt3e/ev/tuvjY/3Pz6uXKv3f820fvyhR2BdI0Dea4R80PPH7x0Bsu7TK8ekWk9H1Zw1NZPNZiPAYQtAP3ENxAYlAnAq51cKGuVD52SggOxFaY6Vdgll5xwBAdcPsQFHcUxev+zENSjO81AqjfLPIwBK/jrsAFK3oZAMQq0pJbiUvuoYEKimzg/1a6jrQwcekSGKlFH0hjbGV9whIkjKiE5RRFAU/RmBkm9xiFFxNl8NsB5twQBj0RxyFgFolqMAf2P7G7Z502aApirAjHJrpCS1A0B7EsBZIADUAlwgAgaPHNgPaBphycRS+EBu5GHfFkAsgCAaEK2X15KCmjaY0r5OAItS1O6dAB1SU9209VYOLJWUO5a6mJ7CH6z5pTE29bM4YjhgxUF8ePF+wwBMtckvQYm05fqNKB45aBIlsGTBPBTxMVaL6jmBCKJdb+xEjThkD9x7rwOAylUoL0UqmMtxygK3bL0J0E7KbqlYkU9yMJ1F3Eo07hKVlg7oeuPIKbpEOShquJlEnCVh2ZfFPiE+mZcwZq+98rpFYbW/5ZabOHh1cy9323WbrnMqYG+igyZNCrTXX99ru8lFX7ZyBR0gN1EGuANyaSqHRzKZUdmWoWx/m4LAgABAepRMg/wJikJxD4GSp4gfiI2XHkGJ9nSHzZoSSSZ5AGRPAk6bdg7n1e6exQKwd3NdUwE7ezmw9JOVHAGwqXibMcAsFSwLmGmqb3Pujxau8xCqOn+Va/P5UTlIOGCF815y83MdgKv4K8UHdUG0KI5K40xAlKIGkiFLFCW2e89eyhzTOYDX2TLs+wKV6zjcCEw+RDyGwOUUADZFC/WjgE3m+rWSTewPOB10GWBuB/xq5oA3BQv+ZIBaZea/yb0ToaGS2jTUyuNju574o0I+F+vATYFXvoC4d9yaSPkr5AbEXiiAXjsKQIHLsYAoIj2kdJeCV/0zcfw8uZZ8+VwjOfEiQOIZ96O4NBTFMsj4ILiIvwH4ATZrAAGGAIiq5GrgcDbIddD7DwIUuASIpQxoD4AndVIolsmP66X8fE8OnoM4klTImTI52SnQ9CyKdJA7ZgrqUBEg6kTQvejnWkoNN8K8UEOWuhwmkdFxAMp+OCLqUK/RP8DvbEblqBgKxXd5834VUxABcBCA2+LokcNO6RgIqXWGSLlgAEgVt0aj6lZ28rGTpwC1wzhUMq/oCeNA/6UHou2Rn1JoLECNQuM0isqVHS1SLYbIqFxy9hsBIbOyZ6HODIPIKIUcUFGn5hgPXjMxLLy3KWQ3//iHP+FQLaVrJP8NMJAx5UuslgeAZDw/NyE6zKKIz+oHVJbbR3PlIFFm4cw3A6ghVTIusPMkERBTp+WQsV7gCrYVh9VBPIg/z30W0TB1HHqTU9PtBAWdTg0O4N1FNvskCMlWOWZQE/vQe/L3HyH+jY9/egKQU0p85josZJBvY46gEcDiVKbEO+naC7AWASXiox21v8awHAty/vTgbohQxxDPk4AGERTK39D98mUuVvSTiDF1P6gQdzyBCNWqi5eC7OPeq5w6gPegHhXXrcHXqZBVY1UkUDikkJScCwEODh46zHU4Y9/5u1X2ya+ddL9nLvPPpuvW2Vf+z/9xIPdC5mgRiA2MFx9Aa3XuOPCdSTUZsliv6RIAtNaGOAClHohG5Wv7AFyHQFq7ol+RUYyfSBHOvBYpjsMAjpQh3+vec7gDXsK494HEE54ArFF3kMZCCZFjin8LgQiVuySS66nfrS3S+DbpMtnxbgSWyKXxDhARIPJDjIsx6QH5qywIkHKeGeYknnsFwAUCkHqgJr9pIwXCzM8zp6TYKOB1H9df40kkSQggreIAT508jesolc6BuS6C6Mc/ftJFjV23cR1ujVYIxyTn7Hn1tTfsvnvuc30cVUQbnaKn4JY77rTvfff79rG/+Gv7z//4hpUgOFiybKltvWkLUYo1EKREbUHcH6QnxC8i2Xa/fdiVvYtwiyHurRSQbpA3LGemD862Xv4eVDzl5SJyvQ4BhONv9Zezx/Wp7/5pqnOCuOvyKwTJLy2EvwUB8psisPyCmXMYexg5Hck/B1Je6/YPvvcEsSTLHYHox5ogoEjPuRyb3oB76gaaPyub/qkuYsnCzEsCCymSAXlZtABc45jb/G3nW4csc+Z8O4Mw4DCq5gjWYZUJf/LeBHvjUJ/NzwyzEC/mRUDfAMYTKgEb5fkeRh08zHrX1dKB8ID+MSwUsYhCGnCg1eEE6wRMjKIs+UJNiWXNnsm8gesLwFBlxjk5M+zY8UPsv9JYP+L5PkQLzPXQzxB5KM9x2RYT6RkJeD8lKZLx4YXboQ7Cmp4HwE/F5a1avpioqyLLhug5iztkCHBzAd1ueXmXKA+O4R43uOcrBLfHRVwS6fOybcYiMvPf2OXAtYUz0uzM0X24alLdcyRFeQDFzaMged0IYsIZyz4MdnU6BbH2NNObdikX1xaXcc4MFO/Mm3mUWJC4ZI1cUg8I0WZiGNsB/SSEqSfSal52oCX7cR3gJjCOQqTixm0PsQtVvVbGFw3QI3eOzg+WYFu+YCaO1xq7Zdt8CEsPAOxmW7aYfjPA85ZK5oR+9ny4UPsA4b1wGw+M+FGW3mWHKPIeoCeuaRCynvEmx0XC5ChA71icKsnswSJZC9VZh2sYsU/kgkg3RHuP8zqZM30YJ94exPV01ToXdC2RUyJA+jq8WZOK7EzRoH3mi7dC7HTajh177S8+focNAmR3Ulo/BmFbXUK2F793cjYRVjDv4Vz7UYDpboqWy8pabIA+lAZ6BA7UElXpF8E19rWSCzU2d4oRlRfPeicyG/cmP+Phu26woaZSG+ygg4X7EBmTZPtPXLD9p+nomppqYUlZdvzcSeulDy8AkifUp93++s5FVpd7zDoaeYZxDq2YA4lPH8kk5v6aimKLIPYJDQziHBy9AzgHAqPtHIKScgD+ahgZJZ+1cP9IzETIEehERcXFODy2xCEeWebKm5uw/oSyDtbQLzQCYD3M/iwCMDtlSoYdPHbaxVdWooKvwwn1iY//EWT3DkfOLV68wJp5L8WMU0VcqYtNLg91SwWyDmjvH8s8X8ccLtJgDvF+Gbim5RBQn5d62sY8w93eJywqFFK9DrFOoC1bj6u1DrEA49YLdqWD7x0FnD+FiEIK/2QiqCQ2yJXLhHUygzikpYvmutJzbwghOQU0bUkMI4eC9sOT2FtqfpHL0zgPtRNz5TkpyHIvtXGOoAuH/YqiP7MgDxogswPoFZK7VqSkN0KtMX7g0mXLub/EyTHHFNAn6IFoxou9jdwBivZtgaiUm0WEiXo0tP5GM99sWsXv/IWPNw+PMiezrvNzN60YFyg8+WS+3XjTZl4vJA7zwMuv7mAPEGdbN/NgXf74268XQFwks2ZWQIowHvn5XuwrRIPo98hB3M561EBx+5T4SFsxf5b1816iIeI0h55kvejlORoAhD9+7oKLsVu0aCb71hb2Lxn8N/ZQPPdFFLD/7PmXKFXHhc9rCeP6XeDMKJGMCJpk4sIU6dWMSKyfqOQynGypaWmuK2xyKq46nHR1nOsUg9jK2tiN0yGVfaEiHhUNK3FDAufQUM6Rccypz0G2SCiX5LrGOiECP8G++gyO/Eu4TBc5d7Tc0vG4i3/yxA9s1szptoqzSz8O3pwU9lsQ4RL7afzl5uYhXErj9zeyv6DjBtJY57gwBCtaH1+mz00Ek7rxZkPyvc45R5106stbg0PGESm8lnLW8IX0mclBonWzgXOGiI5yxDwa1zqXNBB/5cXzFg6R2wAJ68siFsm5p4xIwDaI1piIFMs/U8bcM8me+9l2zlXM8cQJhyO062Ru0r5MoqQrBMj4cny5R+vyunuNAPmlR+e3/pdrBMhvfcn+V7/h/YO1/6sv6/fml33QAObvzRv9DS/k2vh47zt0zQFyjQB5rxHyQc8fv3cEyC1/v3WsBwIhe1qmLaY87jh9EFKOJnLoF5iUDjh8Hit1IIeUSeT3rl86086fPQGYNY9DjfKfKbKD6Ni+g8iA9Cys7xyy+Fw5Su0+VKbn2UwqCqEeoC6ADewoCiFl4QaoUJdNvcgNxa7I3RGDC0DdDEN8TmC1QDfdkG4ODMrDlS25uKEKIHAY5VIMwDnxPACQg2xmkWKT7R1hkYBhG9euIVYp3F5EFXSCWKM/+9SnKCN8BxKCQ+zFanLSFQdAPnywv8tWV8pL6aVCBzbPzZnlsvMVY3P6bC7qQ4A2XmsUlmup+30oKa0jAiKAjX41Rc3DSBv9ATJmcz3aUADufmuflT+50dIePkD8jZ8DjAM5HMlloNx8jkaupFmFvdkQTo3ETSWxuS/Buj2fw4IcIEOAKwK0D76zH8IlACXnGpuP0mknzgV1gOiQdhHwS2D1TRAXJ44fhhCS+n3E0omlCobckTLWX0W34JzPczjxIs7iRgiTQUDU0xwW4iltP3P6HGXEMSim/FGacbAlUsuTA6HA71JcNJlZM2wG1vfu7iEAuWewdJfYY489aq/vepGy8gCXqy5wJIz7u/0VXpsvebUBqNmbu6y4phkVqL81ALB7cYB5/svT7c+farP0uCBLQDYaw/2sA0QZ5QCXBNAfywG9ougiqssUoj96nHI5HeLAm4smxanA2EnEKLW3EnFBjE0nY0I5+To1ybEhFZZiqnQzNWZ8APUVIeAAf7kZ+LzUqyoqVy+CDiaKCJo1Zy7RHeUAoqEuDisJl8QhFF6TVWaIYlZRBnKCqE8iECV1fGK0U9wOcg9C+R4p7RUBoQ8VL4vQaIDsy8/j8C3iA+dUkusE6EfBeY7XhdoL0FsxUDUclhXJK3fFlk2R9vYB1P24LRQl1MuhXyBvAO9pkOekBYIlFvAmhZ+lQmMdFsuV7c69nky81hhf7wEAqdizMUVQccgVASLpbT+OjDwaTyNR7Wk8qeBcYHI1ILEAl0FAXcUU1EB4ylnhy2sYVX8Nv2OQcZiZlelIAqG93qAFjQD/ritFJCbXUuNe/TdSu4VycNSzo2gdESCKdKqqqkXd3OrAhx7uY5ey9yHufLknOcw7kxPjAaxRaB444Fw7nQDX5/IuuGL7aTNwEnHdAjhc6/M+ECoiXvSadRH++qFY+1cIkEB/LwdsLp4z3U4dOUj3SZutWLYSsKUC508NWd3pLraskOfci/Htw0OoP350kSiWSsrRA+8c5nmIxyG12H70xI+J4VjOAbvFZnKAjokNt+NH3rGV8+cACqEW5wCsPhZ1Jg0AZkQragkiTDEQnpOIE2MOLIZ0lfujhL9p2baSqgpKcXHS8PtVyi4nQiI9BvsOHHaKQX/cc3LUPfLxNDeevvZUu3UBzKvUewhCqY/enViUvm1t9bzGhShip9nTlI9WAmCvXX+d63UoVY9I0mRHpPgC9Hfz2sIA+AXCqJ9DEYeNAHZyMqj4WgXaihTTvezga/odUahuE+BurrHGYhjzl8D+Psa6niuN934O/QL5Yftc/4yIO83R6vGQuvfRbzxmP3l0i/3lY7lE7tELAuGo66zul3/4uy8DSszivcRyPwX2eDiyqgZHRg1kjkiIyQAket0lPJvtRIBEEMkmIqeKMSvlZwhzilxh6sxR/4dIEM0RAawbKqDtZ96Ra07rViD3XQX33qw9IkAGWZeSUlK5V62sS00AV3IvNqLeJEdeJe+8LY19V4J+JYbJ5W4Dp/NsOT5EHRmOABm3XCtO6pnPZdhNXxmPchF4A35q04jd6ceBNgtlbQCuo6VZGZRBt7Hu9fL+I7m/LXztMGT3bgfuzJu72PX1HEfBv5D4Pg+ek4uUGy9ZuoDLNMneOXCUvqiNlHnnWR3zh0QLyazRzsEGMFMCmHmptMyBSts+dAuxGkQIstapkL0PMDr3Yi0xNYgMeC8ZWdmWf7HIGgHw/RmL6cTA6XtFhMjV5cG8NwlFsq7DiHOBjDtjNL9KFav+DvfeGUsiQT76WMm4W/M3fbwPAuTduLXxn/yu4WTcFQIJiBNB5FOEIvgAdhfPm4tjctR+/uLLPA90ekEm6nUrG15Z8ClJMZbCmlhTWeIii0ovnLV1yxaxPwgjJqfW9VGoVyoRR8Ywq/MIhP/Bk+dsiHmmDjXwEL9L7/zLn5pu+06NAaD5W6g3TkeeAfX2gH5BanE/Aah6ic0agXiup7eok5ILViGIPZWX97o/XSir+33ZP1Aqnpw4GQftJgiOVnf/z+HQSYeIiIoKhwRBnCC/GmOqCHV+A9F9ZaXVtgyXZiI9Wn193dYCgVKN26SY/rW1KKAHu9stmV4A34F2O/72bsuGQCQXEjFKOyTfqDW0DwLONruresPNa62UNbqEmJx+BrrAxuHeVstOS+QVUwjM/ZVzz4fnxTkKWX8iGMy67kpGC2BMdNObIGX8JO6BL+MjiLmrF+tHJ10lRTUo5j0DrAzHQwuC7gBcbwUlnXS24CKg5DsM3UrqlFBcxDy73kkUetdYYceYNRJDU9c5BlFBYTkA/8brEKeE8Swc32333n+/tePK7cR53Mv6EywcmL1DO6XFYaGsp4Pe9tbRS1bSiPKaPRRGBuK0RixpSrylZSQCwqpQOpE5JRgw9jDvowcX6FKcoXmA5j629D66Uc7Q4UO0Uk97PWSTFvlea4O5aa3r5s+QPfdCiW28Od3m4QTcdWA3xcbN9ulPLLNY9qF9AKAD7HGHWaMkrGgTVw2wjkGXeKF466M/wpey80KA0fIBLzvT7mXNHkHmy1x54lShxfO1cWg5ls/zIooowm7csNaOEzcUBCGTjHBmjHm6mYi2KoquX9gJeEvyWs7K1bb9+FkrxkEXnh5qAZ4d9qkbMmx5arR1Ekd25mC5I5N6eGizl+XgBPOwweI8i4X4Dw1Ks/ImYjBHva2I8dvJfqYOog3OxBFY3BJbkkNnBt1x69fMsTWbF0JuNTvC3YN5di7AfyVEBiGMEJ/MhewbFlGOrU6FItY7FWxrTr3/vvusj/3cmzu323333w0JcY5nM5i90BmbT5SfPtTlICBcYooG+lSiOQcUFF50Z48U+hIiEGfU44Y+cuQIY5J+NZ7I+GSIksZq23pPlnXU0l/G9fNlrzioPQIkQw+k4569+2wmJKA64l56fQdLsK8jQ+RonZ2T5YjhYIiUPsXNAsDLwVuFKyWc9XaAn9OPQCeYtd5rGCAeMtXbC3d5PYXYucXOhRUN4SEbrj+Co1S6HGoZi4q9ncQa2YTjMYMY2dnsLyU0KKDjRYR7MHs/9dTpzOMEYJy1tL8UAfLg3TwgfPz0leZxop0ZRLFYOhfVcxYLZ04L4D3qObx1Cw/Sr/n4x0dPsA9DpMB+IQGCoJ29YiyvswmiUMIROTAi2AcGQVB6IMJi22SxOGdjQnwtkL2//vjzfEtsVFZRg/vDyy4xli4UE2PM3uGhB7axR4BIIdqzBTf2GPPbRWLPDp/KJXarkQL0DNZVuruYM7Kzp9qNuB1V9j1IrPLJE6fZG7ezXuDU5yzVxTVO5Fwloktr5vbtr0NetLq41XVrV9v58/kI18pcH0c6ZfBlrHG+7NkLGRsiQNasWWuvvf66bd6yBfdoC2vAC/bQQx+2H/3wCXv4Iw/Zs08/ZXM5Uy0nJiwRd30pnUk1RLDd9aGtzKclTvjUQXzpKy+9DAk9i+d6hVVCZO4/cMRW0T3UwvOWi2M0NJL9C3uDvIKLxChX24o165jr+omoPObcqjOJbS2A8NF+7Fx+vhOo6SzRDjmjM4b2ynp/DfTw9CAOi4yNZ09c5sgeifm8uNbNdGkWEa3mA8EX5BtjH3ngU5wLcS/5hLmYacW6hdNB0kVU7BWNwa+SHxoO7x2Bc80B8ps3J+P/5RoBcrUr9Lv979cA7old/w8a4JzYq7va83f1nz7R8THR63O13z/Rn3/1K/DeX3GNALlGgLzXCPmgx+fvHQGy7nPrx+JQHCahhpMqW3ZhPzZ1vaiF1DWRQoa0Dj1SMMahlg40yhTJXb5h8xaUiaizUbOHA3o+gXrai9grHz96DCBGygFBYQCsC2BU5ZwFlIkqciNUpdGojwW4DQBsS2HuYlcAU0RwyP2hKBRnQweMUlRWK0BVJP8tFDC6axLxCxyY4vg5KsweYiOs/ghPAJtwAGOB6XKEZKI+6mxrclnZKsYrB7yv4mB+oagFFoKIBIDNLDboCUkoPzlQtaqsE6BtWkYmXIrAokErxNlQD6DpBYiWmTPTHWj5hY4AETgxb94CFLk7XCzX9VyPaDa2P3v2OSvkvY7tecDmfbEAq/44waPDXTdRYiI4VHSeCsgxDNiIwJxoDsBJwG3FPyWizErgPdSidismHqoRVdqtt9yC4yKHotcDrhRbBeWyl6vzYtXaVXb6zAm+L4KfHWzhnGjCUedF456YBLCjpJbvf//HNmfeIkoolxNfVYvLYx9gQLpzlCTjCtC1TgWsP38h34GfikM7gdq+mdikzTdsdeTJ3rcPcI/GUEHNwP1SSG+Dt61ettgaKsvJAU+kMLPcSilCneQN2QVJkVtcYV1s2kUNhEKm/exz6fbnz+FgALkI5NAl5XMTAJ7A5HBA1niK4Ds4QIbjKBG4pYiFqUQV6LCn2CcduoW1DtDaep4iSI0bV4zKwb0VsNsVdqsgnL8VmaWDgool/bn2UppJ8SUHRa3U8q7oXONvyKZwXX9EV8F1uIS8QAsqADIuFZe5Mm8p6BXjUMs9OAdQkpwsIEXRBpFcuzJ3qFFHgw6ycmsIqJadv4GOkEHGdhqHdy9A/ikc3hSHdfTocQ712RyOKGhHLaqycYH5GvMfuiXRjp5EPY66UaXt40ZDSiK5j20cpn05VOsALOeTyBEB7+OFz76AGYFcHwGDQquGAd/Im0dFriz6SZB95YB86rRJB2SYyzj2hWysVywDQKd6blRuro6eXhGPXEMBfsP8r6Ka1Bei6DT1vARxz6SY1LXUtRNAPQL4pVJugcotAKnqw1FRtsqVPQG3vcmablCWvuJBuD5jjNlODvVo6VHakiEP+ZHOs1pIR0srB+dsQFjl2IsAuUjm9bwFSxwRUgBQKwIkkrlG91jdDQKpv/DhGPvqT2uJMQmiUD3eZmal2YE9b+Jea7Bbt95C70Y531tK1niyez0VkG4qQQ+mF6AXBagAx3AKLqu471IBTsvKYR4MRvVa6u6d4qbaO5qJbNhEt9BZS2GuFIGpDhCp91TqqRisKNR+nUTiFJDnLLImHeVpJWCdcvTLIIDUDVEDuNMCYJ+amY5C8iIumqk2mefwyLGTrn/i0c+QM8LHP/6gnHsK6cB9kcsiHJBMU0956UUO8rhNAG6mz5jBtZqBO2unXeLQvh4wdQCQfydAeg4RSS0QIGNMWCK4oiC8RG6on6OP56oBoksl4HI7CYwJgYwJYmzpHrVwD1R8L1JYz10Enxdx4stz2ouqXJi3yIVBFaXzp5Nx3M14DOb1StWbrCJzlM//+Z3v2is/uNe++fMunD+hjhRR7NswkSXPAExMRdkbDFAl50cIf4eG0EsBkFdJbIwITalIFYPSxTrUwjOm50SvV5EaiqO7QoB0M9crNk5ReYM8h+oMCoB4DuH1dPOe5UpRiWgp4IkIkEty7kEMhjJ2NTYrINxDAYQUy6gyU+cAeU8ChHGneDBFNV1xgfDs0Ah+joTvAAAgAElEQVRiz/7VVLvrGxXObSaCL4CBsmLBLLuYe8Lm0WcQiax7Ml0eUcxxUYDC/QDZEnS2sb6dO5PLewi2ZWs3WhXj9RLRisqGf337K9zraZYzM9s5QE4TK6jIjBHA9OnEyvgxdo/v34/Sd4qdwjWVzpgoJJJQkSMCV+65+3ZrAGzxpPxbkUx73j7F8wdBqkgwrsExyMVR7kEMBfGJuJJOEbnYxdqnSEEP1mURIHrGBcg5Quiy4vR/gwD5dRFY6M0hzejkQH3tifI8U04hXtaRI8eYl+NYgxNdtIs3r7sX0DKB51UESCPRO2M4JCNoA1/AtdQ6LLC6mOe1CqDPl7LZEboRAsLirLy+2YIhb998623KzzMZd172x3fGorxH1T0TMruzgXV7EgXVgO+QckyJkAGQwDxz3oB7coD044itpRcriu6xNlwpfcz5RZVldLBQ3g1p3UzcWAol60uI/Gtj3uhWfxNjStFuKoJ2EWQ4UYsgcBWrefpsvq1YNMdWzUrlZ3da24i3vXnguPkA/k8CQJ1PpM/kCIDPqgLrRSSSAMhcDfHbD+BWUNpgDSzE9c3EXsX6ks+/2o7kXbRSAEsV+6qzqgUweeHs6TaIOlousT6UzOrR8WCSlQs1gPVHe0I9Q2GAvH18fZT3GL0XRNegzgenp2SbovN+T6slIqi8DbdWex8F5yOO9K1qoLuF67R5Bvpz5sLUWVMs7yzze1qmvXO8yE6TmlpIqXctBoqViyfblz5+r+3d+6JNnpMC2XfE7qEnI5JJqeICRB/jcxLAseafEeYaDy8iEhu77Wgu5fQ4UgLjoqwNV88gz1YW3Ttp6YmQswGsY7gnEb0cPvaORUUHMmeuBgilV4Geg/CgGJt391RrerOR+1eGQ8UbFw3ODywtzfSllF1sgaRqt09/7l47ggDoXDG5/RCcmpfvvGGlBTBntSOqaCReLoA9WB/ziPYYoyjeQyfhhilqx8ERbheJpSoFzzzfChENAdImUL2G/SSfE6T9vb+eZ6khnpZLT1kwz3kbTIrG2FQcY5qf/aIS7CuP5tKtB3HQ52fvNI1ZHXNyG/uNlYuCbLJ/D87BOywUguosCv7TpYN2+CKdImsCbcPKOeZTfdZimYfjfOOtvI5Sb4iuIvZro+zdW3HhFFUN8DcvhPe2ZE6qtRWW26Nf/ZIVt5VaO3P3wcMn3NydQ5xVGcSsurcUVSrHQxqAfzNEXwH7pzD25y3M5zNwN82ZPcv273vLZhIXJfdASkqSvXPwoC1k7GtOqWIfKJIgjLla85aA6RL2V3KcejHuFi5a5NzgmoOOQ3K1K8qL2NchYgW3PTjTWiv9eR04GbnfPax3ITiXOnhmCgCsRxHNeCAaamBPFMI8nzVjJmXudFTQ7aU5MQhH9xBreAURW3IdSu3vz33rhPxshhRRXFIYkUoeuPX6+7TXgezCJnOW0u1+9vY1xGnOQTimNb0XoqSbn6WuFREactFt3rzZxXvJ6V7Eewrlebv+xnHX0a9+PP9aG31AXY7wEBGv/Vk/ezLtdV0vF2Pej7lPbkcxk0tYHy4CvEs0pj1AJEC9H+cvkZcZRGeVQbiotzAIgqabva/2fCPsBxWlG8+8GB1GZCV7IDkjorie6bgEwxELaf8pUVc5Y7msttkRIJNYm0ZwWy7kuZ2Fkw4jvZ04V0ApYwiOsjorqqizBvZ/IpnkypgK0d9MdNXNECAVRGtNxVlWcL6QvQcECOeSMM5yjeyH2rhfG667zm7acKN9+yffsWLOTvXstx986EF3Hd7ctcs5NdYiatO+WvshCfS0719MZ+OPfvIT5wSRO+KFF57nrHSzvfHGDrvz9ttcj+IM+l7UwbeTiOM7ID5ef+FpWzRvtutDm8L9Ftmjn6f5TiKnLvYGC0g26MS9tu8gQii6JDshtStw3GksJUCg/ZwOFMV3KoZLBEgtr0suPG/GajJucZ0htEcQAaaYM8WZqe9l3qJlhg+YebjNdf65vSWu9x4c7T5E5VWW4UDqgZBOns4eM8z+7JOfZ34JdO6/9ClZfB1nXaUeXI7jvEKAaBxdAS6uESATgwivESATu34f9HdfDWD+oH//H/rP/6ABzolen4ne34l+/0Svz9V+/0R//kSv7zUC5BoBco0AGb8CLrFi5WfXj61CEUlDB05vcloBkuTOOEOOqQcbvijF2HCAkKr7tX9cQJFegS3moKyS5FJAQimnBV6pl0GxKyr8JazI5ZAPAIArBqsBEqEDUCIMla8yoZWprQgsqZ90AFLEicBgbSgTUHtpQy9VZB+HiCAA2WY27sGAXioTHA72dNnBGWxE/QBu6lHp+6GyiQZcTUMdX0k/QwQb/s6WBsgCL1TgC4k9iLBXX/k5J/QAYn9Q5fiFUq5bZhuuX88JlosAgtIrUJffN8LGWmRDBTEiIkA8OQz1qsSZ351FxmxrA6p9lMctvCd1CoTSb5HPxn7ddRsBFbFGc4DZ+eYuYifCrOHJ69yFzvrsWWfb78et4kGOdsaUVJwMzS4/PwSwMZENugfvX3aNSIALAdoqet218w1ycGvtjttvd4WRFRygFDmThyNH0UW33nYbat4SNRHzcwdd6a6ytZMB6EMhFQSsBFHi+dLLr9nGTVsAZlEgyukCcKROACm60wD6dZ0FNumeqBDcQ4cMgA9ZwSM4VKVyrUOIBTpfmA+gWgew5oeaNgkwPRtlZK1sAihqY+zVl3YSX4CqMyTK+gglaxMYD0gYzn154k8S7NPPd+MAiba6Cl4zh0fVL08GXO0n4iUYsNBzGPU592IqUWMqV86AlFHEgh+AvQ4sPcQIDQ15cW+qnYtDETVSmsVyUIojRkAW/yis6i2owQoLCxyYpHGTykFH0Twa1yIT9LlqrmsYh1Fl8yq3X4E2PcRHHUbVlT19JgdvP8DXXpcJrM6JelwdgRAAYQDt03BEFNJXEc0z0MSBXRFbMfyzFOkiX1o4eMXwOvS5DoiP2RTYKyf7JKRSfEIKEWQotAE9YwAJRLA0ATor+/mWrfRPdE1lrL4McEaBK2SUYgp0QJvGgbYAgipUxeR8rQgQ5b4LiG0idzqS8aZS6mHGbzs/OwpnTyPOAMnZc8njbiF+4Do6GII5/HYDpKiTQd0PnbzHYZ7TMp4jf67LZEinDg7Lg1z/JK5bC4SOL2PUm9cSFxsF2A9CBdmi7GP9DimCu7huiiErB+hX74fGioD1Dg5sij5S34JIH38IpT65ShgTmmdUnh0EGZEJQVTOczsFgkbq/n37D1Aw2uUcJOXMK1tv3YYq77ADB8JQqgsI5yU7oubz90fb156sITqO0kpUwzrInz5KBwzgyza+7yxZ2Pn0gCQmU/7MPZUy3heiNxowqpps9MypU5z7LD//vOspWb/uettPJnQsMR4C9gcBmtsACBYsmAvgjEuKToaG2moiAePc/VYXgxwH6sVQ18YZgOxaHEqbKYW9VFJB3FIgStVWnqUySJJ4VPocYAExLqBiTOTgXsNhX102f3JbDO+Dr+fZEwAxC4KjGvXjPMAj/Y4EIgiPHHwH8mqMsR7tVMbpECj9gIHnAEcT6RxJgqz+5n9+2xajxBUZ1Y9bQdGDscypcoCkUCYuglvAgw+gmhwxAlmU560/HbhalKEt1wfJJw7EjwEonkwZsIg2KXlFwOp9jwJK9AEg1zJXNwAEB/IMKf86a1o2PR1kdq8ed0bo4ys/bnD3XqDN8FA3XS8XuL4xuNDiXb+ObqbKZ6OYa5S9rdg5bVMieIZEQkpN2QrRotgQAWKKDQmDmBEQMAiQIAeISn5FcIqQEhGSxHuexNokhalcJieOn3DvtwOgox0yXxFQicmTrRRgYhIghgpq9Tm5B65skcY3s1of3HLpHCAismSDuEKAPPuFrHff551fQxHtohuHIThCrYXYlEWARZkpsZC+gL7REPhVxCTyJwdSIzY63KlAI7j/DYyVN3BR3nX7vQwPX/K+Cx2oEgBIshj3xwBq9FCIqtKyOsi6GssCUCok1zwFUlZrzRHmlnbe23TC+jMhEb/x2DfsoQfvdwW3Y3xvCH1NvCyrrO6km6bUPZ+NgILegIVBkIohxH3kQ7oM8N46ud6KqfSQEpjrLc/LeDTY5YirX+MAEYn7/U9Pee9S9N/SAXKFAHFAz/gtMA/mC3UiDUJuKPImDMAuHCK6vLzSxZZoLhM4JoWx5hgB+wI6YyNDWGN7bGZmilN0BzJm0lD19jI3XWB+8PYlRi0OEQBK5x3EnKzAUZWHajuVtXqEufBPIEAuVMZaejJxniUXiMqMs/17dtt05kvl6DOQJfvFkUC3A71FccxdzTz3A7hutu94k3U4hFz8cJsE+68Y3ULmmz/75KdwGzAX87wEss/o5rVcunSJXPql7JWi3ZgsANisQUm/m06YhfSE3HXdIhxCKMSDoi0fwKwYgFKEYCdj7Z4t62yorsiiE3EMEHPZxDzUMwQBUtZkFc24evjF4RABnQgu6tsh6HHfjbDHS8dBWIuow4dOhXiK1SMYMxJneMvNw8Mgt6NASMW6+DCfTUmMswEK22Nw48SE+tkw7j3FR/UgTiipJ6IzKNIK6jutmT6wi7X9xJ4yBnmuhukj2ZDO/NY9YmkLs+3Y0QL70JIZdvjkecvr97FcHAnnWbLWLYu3r/zZR+zll5+ybzxTbn/PM7ZleoKFUlpdU4zTAhKhHZEMgUeIHsLoT+q0fID+FhkecUaEcB+buRd9AP3/l73zgO/7rO/8V3vvvYcl25Jl2fLeM7az904gIZAAoYWQNFDaAuVaCpRxQKGQUCgjZJO9nMQj3kOWbdmyZe2999669+dxTHMcV/cafEnv7Lz8cjyk////+z2/Z3xm7lyIIWLFfHivQXSk9UEet9C1sn7jMvYDEHxS53P/E6NTrYk93/o/X2pdbyBu8B/D0dNh3c1EDFa0WvlJ4pYgSWYD6FcQGVSPS2QUAJ46OPvVT262ESI0e1hDq09VMx/xHnC09iAgSWUc9NTT34YLJzFtpr1dWm1l2CxO0QPfr/0Yy+kkqn7v4V7LBdf+7n0LzKezGuIE12Yxaw+RYkwblsbPBEQWCnUb8+R+jwTYA4+dMHZf1orrae6CJGsmOtWfa/DtzyyzmcNt9Lb42YnWSfvB02U2gLtk3ZoIW5cN4T/Qbdk+CE4oLS/VvqSOLgKGbz0xZVV8w7Ub6HkjNunWK3Ays6Y1NNbYaCxl6cS01jWO2+pV810cZGtjNQQjvVfolxSr6YlYqZ4xp64/Dwkf2GPIibV6zSpIW3/W4iLbINKJ6KwB1g4JKKSO92VvocjEYZ6hnDm5TnglR8jeffsgPxaf7SyDEJfgpLSE+Y81uJtunxCcC1d/hD1oDU5ror281SPIczOOYEvrLpOxvfXG25xHPG0lZdmKixuCMBNQfv999zj3Sl1VGfsOOS9YS5jzelgn5exVedYwpKQ/UZmhgM797Olqq1nr2iZsztzFrBs1CDMAvxHt+LBX74CUWbdpo1VDBjayH1NEZwdj9N5777PtO3e4979uU7hbK9589ewetIs9iqKtBKKLLNG+Zgb7PIkFTjMPSOgkd0gza/hMSErtJb2Z8yQUkYtX64zWKJXE6/tpLfVA9CBntPacVQDvEq7MYS9xmv1qBWQfaahuvxIHAR8FEZ+CAyaBPe00fWjdvO8AuSlZZyTqev1tYm2JcGvDgaBS9RxIr3DfMVu9diXXcdoe+dffmhfPehPxTdW4y7Ihl7pxWOueprJnePbpx+22W65z57BE9o7N7Ll7IEU7IQC6eM+KGpNQSCXvN99yi9s//e53nNN4Jkf48+vp3Nh74KBzZ2v90X6snnPbQlx/csfouumstQgnkYQXjz/+uDu/XHvNVS4yq7amChcgYiTGlQrStZ85jDv4tltutF8RjfXt//Z112mSDEn0Bu56Lfd333Mv5eZvch9bmCf6LQ9H5mn2bqmZ2a7rRDHOcijpfr7xxhtEVG525wo5us/+fotzwT766KP24EMPsdevcA4nCZ48OAuXMoaWLF/FvewiArnMiWx8Ob9O434bHpjA/Q/36BWGmyncHnrgbzCh0cHnB2lufpwzzu513kuAaDy9lwi5SID8e/DO+f/uIgFy/mv0Qf6L8wHMH+R7+6/w2h80AH++a/R+7+/7/fr3e33O9/rv9/uf7/qd7+8vEiAXCZB/b4xc6PH5oXOAfOQnn5yOJju/v0eA/BSOAFT1HB6PoAyVMniQHbN6Lt74+mK754c1Njs5gtztLAcoJQtcYoM+ANApOXYLqkaVzGYRRdGDkmaaKBiRICOARooyCeHAM4gSSs6F0XdjrvoFqqHa1eFHim51ACi7XcrdNjb+gxxIRIxo86zOBZ84yA0A3CzyhuVAkdo9ijz3JNTHo2x+h/rPlr7K3p5G/EUMrggVdTfU11BAfRBwJJTDBj0eqChjE2MtC1CzD2dGG86ISFRJgRxCkslFFwDVCoEgUImdNqB+GIcygHS+rwBJfdYe3oeihCJxwSTwNQJ7w3CqlHJ4keorAHBGyupT/zjXZj501Kl3PNmEZ1GKLbC6DzBW7g8vAGGRICpw9wfIS8XZ0M0hp5Br3MiBaiPFwStXrLA9KH2bUBnKcZDMAVF2826cDvVE6/hDIKSjdFUPgvc06tPaaiKqclyU0/e+90/0lFwP6VPvCILDRw5bZka6i2UK4T36c3DV95RKVYeQQcpXpaZVBJjU+IlJyU7NdPjIIQ4GlRAOkTYP8CSZQ00UYGQPBFUsfQ395J7v4Br3E8/RKDUYKuxRlb1/rcCu/GYxB5f5Fgqg5g+ZsfXVl20OKjFvwKl03EeKnsjngBUAIaXc6XDuodRoAYDTUqJPK4IFdW1ZOS4TDhJydzSg5peybt2lRIkQn6ODVJh6QziYHj9+3P2qw4IORzowCiBtpnRR6nF9TnUmnOuvUN75IAfIakCQmQCIJdz/KL6mFkW6DupBHDBFdDDcXbeHlObhHMgVbaASbUVDyaUxyP2IAnxTabmU6AKIpSjUoaik5JTLxe7CdbFgAQcy3kMlsR7KiZbL5CN3zrL2jgzbvn2bU7UnAHqHoOLWoUdKMT/GhtS5Kj/24f9VVK4i7n5IihSeGwHUul5tjL1o3rPiSxq453WAg4qpWbF4qSOrBiAXpLJXkbxALYGh6kUQEKz84lQIiT6iTQ4VHbECDo4iQARCJCURP0GEmh+fV4f7WABsqemlFpRPpxgiUCWYaTybJagv/VCwqlhZWflyB3QpOgkwsx6wSA4guXr8+ZzxADvzycU/TjSb4hmK6NDQnJM5Y6aVUBYuYnXuvAJXvh4F0ekizwDnlMP94G2R9q1f1vKsx9ic7DSbxbMuB0g8BFI0gGgXcUK1dU281yQIlEGX0a1ILzlAashET2DszZo1015/fatzshXMX4xD4RkcH1fbW29BZJKHPYxKct361cQ8UZQJ+KLoPXVydHDt4xkj0USUdAO6KKP6SNExR4B08Z6vveFWyB4PAJA9KAE7iE9jHNJnoqJ5ZUirALSTg/DXHlxgP3wMIB4gTARFJgTgzMw0lNeUsPL8hEJ6KYZGsVsj/Ory02GeFL8WgOLTi3lWEVp+OFfeIetcILA/4Fo93Rq9iq2C7MjAaTKKUreCuUlzrMq/lVcdwDMawlwrMkuknroHJiEn5Ujzw6ITiFrdG1Jymj/LAZyRUy7a9WqQuc74PbD/gIvLUJfBuvUbnOpXBPivHn/KuYsWkNv/rc/NtC/+FDCHZ0cEzhgRGgtxzxWics6AtPGBoNDco44OdTVJwa+5VV0f2cxhAnRUht7P+PHn2VOESRjzqp43FdiGMJYEDA3yfLZzTyJVUA8JKIJSBG81xHETcYX6rH6KZnH3h/mfvicR1lKtyj3jz/qiclj1CWkjoPVIC7Z+qghcBqtJ5iAfJgHlxj/xUIbd/A8nHXmseBHNlepOUkyYHDMqjZ6TlWLJgEyh/kROJZArTh/FSHcbjpQyCMw41qdwJyKYACh/+YVXbd3qjax90a6rSOPPH8B/w8a1fF6cWXqeGzpdn04VcYExuJcmUOUmEy8mdbPU/N4QUeqWeXvbNtuyeSMFu0Rncb2nUDAPQPyUlTfzudTx42vH6LnyYZz4s84LCG/n+ypCCyrefT9vrr/y6jUnyMUosM6xQbo+78ZfOV6CuUUbfxWif/LHte737s/fjQc7t6nS10jwoN97vRuVJeJExIZ6J35PePC16gB5LwFyrgR9nLVBEU1Se4uq0tp51i2nrh7cfwCvAsv0Gv6st5JjTOHaROdtwYxnxURpfVxEH43W+m7GrZxfHcRXjRGRWdlAsfMocUOKjGPdm+bfPnhXij23fcSWQoJ6IjTw5L620L+0F1X77TfdADTFPAbQWHHoIPuSTJwgPczD/nRvVfK9pQBmfeZ99YhMZvwms77LVbGYeJwzJSWAyHFOsT7E86jC8rmQWCMAosMQmCW4eZogLPsh/3wB3D9759XM5whPwhPsDGOhf8KT9b/BWqrP2F/92cctaKoPZJ2oK4DZVua9umZIXAC1wtOsm8wPvC3Xq+RL98RqMuyreS7UfSPSsb2tmai2LPoniL7jWsnhpDlNHU4SttTjaPPH3ZbKuu9PHFLYZL/F8J48cZVhyWPPN07s1bBV4EpoB9CbCI4m3qod1XQEzxgdP5WtdunsIHcv+iD+U+hEicZVUFZVZ4cx5tbAhR4sN7v5ap6rDavspZeetXdODttXvrDe1icH2WgN+yrcjD7c+UFU2X0UP4+wl2uFUKhppT+Ar/eLYj9C75K3XJGMlY/edbsdPrzXzd3e5CQN8Lz0j/QSB0qZepCPI4NbuOe+iGM6uFfXf2WLDWynN2eoxXUFeHN9i/YVE1snApi5gL3LrHn0O1WdsrLaViL7zL7y8KXmyzzbz7qr3gh1QzW24HJkXMfTWRNOkT2zKfNsnD0H6dPLM3qaN3sSF0iTF6XGEAD9RMZelm/2pWvybbqxxGJC6OjCdXKm2pmObXkOhDDr/pHyXitYU2BdY4H2Nz/da7sBtPEOEV+bYWeOVxsGaXv4qli7NRtSkwerdtDXfvPWcdtZxTMdY/aRa2fabEi4DJyITJhWS8fCLnpNRhi/9cSPlVQM4rylVyM/zYq2nrK/vGOp7We/2MI6WAyphbnDNm/OwQUEaMu9C+MaRuIkCEa4UwEpEMi+owcCgy0ghAOulLWr7cChA0QhXQbYzXrG1ylKKYx1XGMuCjBeAoS9rCOKidWeLR5CWHFCJ3CFityrgaTWHlgq/6E+T9zI27i3xDUhxLnkxkybHky2Uc4vQ6yPEYwrdTSMMsZ9cKK/s/cA7lYvm09kpB9z3a8ef8KyIfxEii6aP5e5ln8Pwal+HPVRKUpV5Iw620YRRU0iNOnGTePDe26kR2do2A+HyhznJJVQpACC5sePPgIBVYCLLsmWrFzuuq9U5q4ukyW4VxasONvbsXtbr+vxUETqlPY+rMse7ON0LRQh1sZ5Y+ny5W4def6ll1jTRTq2cz0S3Fp4zgWjCFzt1+WI1xQrF7LmSpEginuNZ9+o9UpnBxEh4XqGEcPswEEuN4wcybGsJ2uWLrCG8hJLox/ES9GYCDuaGNDz2ZuWlFba3kNHLRXHcgOE7qp1G3HK4GrpbnBJAUHhMdbQ3mcvv/UOEcERNjTlBcHLHpu95CzK6n044Dz37JOWlzPDNqxbyeyM2IV9bnlZFWsfThjeq4Q9mvzHEX+JpJlLLObWN992jk91ac2YOZtCcdxOrOHjCHlOEom1YcNaoqcOOIeL9tEVODvVtaI4tYe/8AU3719zzdV873H2OfHEW/3OrqZwvQmXVSF9WQ888AAxW5323W9/y/7xG1/H/VXuhEQ73n7bJR08+BdftJ/+7OecDdPt7Xf2WXhMouXmL0QINMB5sJueI6KKGUv93Hs5O2LY+0m0IxHICONdRJWiQLex/t5zzz3sZY8yfiHLGLvaKzcSzTaTPY0cijq/SEwi57gH5PQgkWKdbUoJkAAs0BEgffTyREUkE2N71gHvrRzl9zhA/pAA+fcBjPNHYJ0PQPs/+fvfr/vnMrvesyf4P/k+7/235wMY/7Pf99zXXSRA3u8VfH9ff6Hv7/t7d//vf/WFB0D/TRj3//7V/K/3Cc87//1/XoJ+oZ+PD3rEXPjPdy5I+99cq3+MlPtTXIc/tv9weMN7fnjc8IN7pn1wEIyiqJRqVUCzAJlWgMtZs+c4BfbTD9MP8rnddttN11tXA8pCFGFS1QdBZAiVaQW8DQRAFYhVhiskiMObL+BnAL/WoKRRPrrAZakAFbMTBHDcCaAbwq+KNFHMhpSmujQiOxR3VY99OxY1lw8gdZsUxhwWpI70QU04G5WxVMNtgMkCcxexYRcAOQ5I0N7SCPCPHR1XwaKCOZAp3ajnMwDAauzY0TMo+ScpBExD3dMCIEsBKYfZDMppW3Ay1EPS6NC6kjJVFfOqtHDnnr3OAeIBWLKaIr1QACkpi0oBZuUQ0CErIirGdR0oriWWw4pKtPsA1lSG6ANIe+a7823mg0Uc9EAAUZTF4kgJ4kCjCKAxDqGeKBU92AjHs3GWw0OKtBYOIioOVB/JZlRGAi2ff/ZZrPhjfJ5ZKMlFLlFAregMEKAUwLQ+gLVQ1FbBHPQFmAr88+e+bH1rB1EE8wFcWyBrolzMjYguKfnVh6DYJUX+JALONmD1LihYzKG1kOiceHuNMu+lWO29APSCOCQfRcUn9XIIRawiKmI4+GZh+w4nA7wZldiJk2V2+FiJxdFtUMt9qyN7+MDPr7HPPknhN/fYEwUeGTGoI9tsScFcDpjkMAvNwlmgaKzsNEroAZQCuVYhKHjldhA4Ns11mOKeHztG/i/2dLkrdBBQ2a16MnSIVkSH9toqy5SbRcXmilNQz4wAW4HH+swCNKWWm0HcmcqgpfUEq1MAACAASURBVMST26kb0MsXoKobC/9BPn8OcVFS4Akclqp4COJrCGJAXx/KtYggisCp8lBxCc9TFITAY703xSMFy3HCYW6Kk4viMEoAu3Ro0wFKvQ1JKJA9iTnRoUqAbxz3eMvmcGKMUPQB4CiKaBwHjMgQ11uhwlAAaX1ekTlyiKh8Wh0hci8pEiSaZ0fxTMEcekV2TPI51aXTg5MlFHCgloiBcMgeHboV91DL8y0SSHErisVJA8DrBMDrVqcIh/NsDnSNWPybUdLpvnsSeaLxIrBRMUq6dnreW1A7d6ivgjEjV4kcCP0qWOf7yhWgvokurm8rn7OJcRHIZ5PaUBEiKnVftHAB15I4Lu5HD99HxIxcZ6vJed4NiKG86Fk5Oa4gUyCzCBBFDjx8Z6x99zEK3uMjUGfH0S8DGcNclsy1bAPck1toksN5OA6louPFPJ/xkHkQbQAxjU11/OrLwZcyc0Cz+PgknAx0A6DcFcgsh5HcFk+hZLyVKCEREXKYiZDLoO9FBakCX3U9RNr6AlyUEtXVxLzkqf4bCpHjcPz0Qyh6+RDfBAAdE40LRPF+KBw7cIF96u4k+ynvPxA1pkrZL798EyrXYuY1CBPmiRTiXKZwRnUBaE5wbfo4JGdnz3I9QA3cu2AAyWgKnEUSCdhX4bocDkMQHCGA2P3MyQIl5GIS0Sb1qAgFudfUyxRHfJ36HqRqPHrsmIuMC4V8VHfEKCRxCFF3+v8RQM4wvl6kRwf3L5nOmGQA4jDI59279zpiTy6UXECMp+hjKEE1OZNcbcWXnSgts1///TL7yq/aGLddrutgFuDGDiKGfBgfIr1c6TxjqhGwVWpzjUkVuCcB7gv8kRtCrjU/xooITDmkzpWgayypj0NE4CTXSGpjkedyYaUzN5WXleM6KXPdHgmp6YzDgbNRJwBeAuk0RmXsYBZ240rqUpf15Q7sZ8mPs7+KC1fcnNmTDybb7d8m6hDgyJEk6gxxX0evjEp6IWV6iABZtWgeLrk65jW6CIgCyqT/SIREHxGMKVLSM58oDimMZ6ipDlU5Ge0zs2ZDePbZmxAgH73rTsiMrfQ8rHZOzPb2AcQHhY4IXb5ssZsX3qE7Z9mq1bw5f/vlb59w5avpPMeHD+23j9x+MyBKKwQ78yWq6BoU6mfO1Lj+n0yECnkLF9tRFPCvvLXdRWANMD8rtjKEeSQEoktEkYA5rdGBEEQaK//eEUZdIPpx3z/VXBACZExdTvw8R4AIpNcc4vIp+ekCE3mDikTUfOkBYav+k2hcoQm4QCIpAc/HyXmKrPZM1scpgLZClL1SRh8sOmHxaVkoukNsSJFozK2fvjHMHnu11+68Isx2Fnoxl+XaIQC4VgC1WQgZ1q6EUfgjP6YbcBswn00x6BS72MX8O8G1jVYHAHP3Ykrq23Bv9gK8iojpbKVfgTlvks6mHHqP/Bmb2wEsqyFsNwMe17M/yYTkzYkPdVn3G6++xSb8QuxwcSmurUobaG+yv/7Lz5EhVWFI1ylyaOZ7dqJG7yd+atBO17K28VyHIQiZYMzGxsU74uMMkXDpWbNwAOK6ZQ+iWBxFnUZA2E3SseEHY9LAvDLlHWDNFLL3Q9TNSk+yWE9iHz3pBpkYsAmiRseJ3elGwdw17m+FFZBtzO3TITFWBrDf2E6Bd4yXJXEPFuJ66m5rMl8inVoQnVy7imJsnBbf/HWNRcxkiBLRtYhy9pnMm88+85R5hfrYA5+4zSI6cL92Mgd0tAK8T9JbMwQAS4Qj3EsbLgkqTmyUualfcY7cex+IpvyCfJ4XdcoNO9Jqgp+R7HviEMZMewzaipW4CyBbJ0R4UVLeiLhk/arFOIjx5o62E5HGfELWT1VJncH3WG8XRdQIErohxGewt9wNsXL69Lh9/cvEzLEfLIO4jyeiUve3uQ23G64KOtgtKcSPeCvmd1xGg0QJ7Syrt731g5APuCJaRwzeyOIxRH7qmkybG9RjSd7EK7J/GUZQMjIGyby71+BRIJiTbII1/NevlNlUFF+QnGc/eLkIokmrEIA681Mk26sMpqGf/tk8C2KeaR0Ysw7PYHum8LSdamFFY4+1LtvP7pqZaJE+49ZCr9SbxYNWwwRWO0jkWv2YFcwOsxtWz7Ztjx20ey5L4NpO2E7cO28cw0UECJs9I4AILIg+Cs1TE5mH2RN4shdU/JP6/lQ80su+Yxx0fpA/W0L5uSIVQ7n/vkTQJaC4l6MvifVDQL5IUXWyyWGmOFP9Xi4IRV+VV1Q4ciKEOV8ilrCAeEBkHMAiInHV5a1mve/Aycs9mVIkGnsOdZ7FMKaHAZurWP99IJwGWQO1Fp4BtI5FcJFO9O08HMxTCJqm2X/rYNTCvj2G50Lxnpr9A9hfDNPX1M8eNojP10DfTieRbjNm5jmB0yjPS1Zuju3CqRLEXlBwfjzkZjRr6aHCQ3bHvfR/8OPgrgEERbjfWZ86mAskmpBjIAnHpJy16rOrhazIZl+v/XkJheknTp1ya4nIjzz2oYcQC3Sz1w/k+mqtVvTwYf7s+utv5JxwhK6gM06YM0LXxvXXX0P8VBsOg3JbvhRChb3tq0T1jjLXhbImihxYTwRYMNfPc7Tf6ipKcXSnOddLVTXdeJwZege5lmS8KfpqCoeR9nTBrL1+k4MQJUSDEacYlZBmb+06YEGRcdYNGZmAmEG9LyK1ZuCc+9EPv8deOJQI4muY+4Y416Tbrl17iDydQexgNdGeOB1Yx7QnEVmRkzuHz3KUHjOKw5kPm3HTJaZkMLb87Qh7t49/4l7Xh6XINN2rK6++2h559F/spltudfv8f/jGN52Y66677nJ9Y3/5xS/QJbLOsrNmIH7b7kiWRUuW22uvvWZluFBvJSbrRPFRW7NyJcXqT3K5vWwNRM8bb22zZSvX4YDZyRpI5x+dKp7qnmN+UaxaKuuGxBgduFjUjefJ4JbDQ+SdiztmLCm+TR02IsrkytDf672NcZac5Cyj2GF//q2c6XLSSlATzLozDnM41E9EtE+E3X3n/TYjjTmsBVHKuC9/jxOG84Dbabwr0nBL3x/8//8ePLhIgJwPWDkvAHjWi3rxxwW6AhcJkAt0Yf+D3/ZCA6AX7+9/8EZ8QP/svPPfRQLkA7oz/3de9kI//2dbRM8iCBdCIPHeq/QfIkCu/N7HpkV+jHKASEYJI2W5lLMHyNROBqB98vMcyu5701YQq7KYA2Vt2Ql79snH7M47biNeI4RzdrMDhAQ8CeRVvE89IFYkoJwKfpW5LjLEl021ohxkG1d5dysb9AhAFhEgirPxUW6ADh0c/ARmK8pHsRDBEB/9gDDKnG8A2B6Hc1m4cJHr6aghszUa8kGEiVTvcbzv4qNHbHZ2hg1Q0Ll0MYXFlGyo32QAQmTP7sMAEbyYF2o/Ym2mcRvMypvNhj3cbcKVwx0IiJkEKCgCJDQMNwcxWNqIS0WWPz8fp0ksJEE9kRu1qMmbHHimMmOp3NVL4KX3LrD+XfVr2X+fb5l/fthFHPkCXstBINBKsR0JqIcmUJjpYFFNJ0AqB8MwgMp4irNriL8pAaSRSiw/HyCRQ/1eHCALcCekcnCsBLDAhX62sBbgPRswpkNKNY5hYZA04Rw2RSB1k0suIDkgKIyDY7PblEtxFYoCDFGSy1MP5T7uJmJo/jyUXxAY+fxaTAeDVM3dHABHABAi6OgQKNgGaKrDzSSH6wyKKL04PIbxHqNRH8/KzuHrztjjTz5rsYydStwHnryX17+3zu784Wl38PMag7QBQI3i9VVEOUImdADRG2kJxCYB+uZRJulBRIk3RIVieM4WMuJNUtwQH7jkdDVjYcrF+QgIiwPQqC0vg9BJdmpOKffqsJwrW1iRAhpXfur70HgCwO7iMJtMbIwOsIoVE7AugFUKMzkPREpIgaYohIVkVE8KUOGncomDOHxKxasODDlQ5M6Qg0akxxSgUh8xCIG8nuKKQrmPKjQfh3zpJi5NAJgUY4moBBVdVMlzMYu8/g4cTGdQCmtgqHj+/s8stN17RNgw0DnoyBEg1VcURM84gJSuSQifQ0SBJGEpxIupJL6acSpCQer8KQ5feh/jfGYRelJP60A8yiEW6gKAB4ISYLqL96XoGAH+GseKAhPgXE5UgifXfU7+XPeslnJ9q1Gx5QEYBKMcDuT1g1BTqnTb9X4QbVeBileug/CoaOIbAPa4rgFcA8UvqZzeX+o/Pp8fkUY1KJZVoq2OApE5KoyePXu2UwgqB1yqPhFQq9esd/dEfTyRfF8Vi+prBHBOqYSZ6/KFO+LsJ893OOdTDIrQ3BnJVlNKFwLxUhHEWNXzXg4eKiLiKY7nPNYRr3n5uQAulSjFcTyp0IMJOZj3Xl1dzxiRcweXgJ5/QJdUCoK3b3+Te5buFMuKgKpw6vsod5+9eR8hvG+BBwM4TARm7Ny11xEf9QAw8ZQdDwPYCbwepwSpHwJDpKT2EbffFGLf+adTjINsrqfIk5OoFbcQLXiamJgem5ubzTNDzwok4TBqZHVZDADI+UKuDHEvRwB0AnGASBmoZ7yFrhVF1AQTQVZDTGAL6vZpiKe8efNdf4rGtXqV5AbZCRCRSm/EEPNoJkTgURxTmnd9mA/CAO9FcI5BgESpIBVifIKoKZGzYSqY5XvJVXHFFVc60kcFzwKRQ5gvfRlDuw8cBjD1d5FKQbhq0iE7juN+evzvl9iff78ENe9aR3hsRyXZD4Gdw70PAlxvVXwKAMHZWLhOB/iEMZ59FNuGu0kKWJGoGjN6/hzxiFpdha4iH1sBZnRfYiCS+/hagQw6rp4mVksRYNGAW54QnAKCNN5FeKrrQoSUL685QJSb5m8RICI09OO9DpCzrSgAjyqQB2p/9i+z7M7v0AXAvVRPhrLaNZfkAoqdOnGcSDZiGqdHUSUTIzXcZ/lZOIAAlqO411MokIOIGuqGXNTalUIfxPS4h+3cvtu2bEItDSL/zq5dFMTOhfAbYSzicuFanzhRxjw4QURarkWm0neBE+Gt7dvthvs+STl0lx3gPui+K6Lj9OmTtn7NStTP820A0DBAeeXNnThLdrI2p9uWa6/HrVhJxnuDVRBf58nYGYQJmoSI8tWYJpqjm/vTztylDhbdCwkYzq1t73V4nHOEPPKZNOcC0a/nfogMOff379cBMsb70Dj0YdOhSBMvdbFoPyUChPs4wrMm0lpjWX83TWxSIMRiVlqSzcpMsSCe92hI+9+SHX/NVVefFQi8uQ1BRJ8r8Y1NSqe6THMM8Xp3J7iP8OiT9XR+TNlHb/q3z3Tusz33AopovmcQjEwArzOCsn4JZK5PHM4ZjZ9OnHhRZAu9+2O6hlJb7o8AwcJD+3C0hSLYgIBAWq+IR1+IhkQK2eWcE7AaBQGrSJ0rr7nCgbZ9iE/2MC6WrN1EcTVrJOv6d779Pbtq8xq7Yt1yG6ivoKSdRC66CYZ6B5mHKVg/WUkJOiQs99eXZyWaiMw01o023FxlAJ6zEEeo5FhKZq29+UQJxgahSGYPJTBYCvARHBItlAL34rzI01zoT4ScL+rliV4bhZSYYLx2E2016h9rO4pwVbA8jXIPgphzDx9tgHA3y02lkJ51x4PPPuKFsp7vtzgvC4K4x379AhE6mJWWX7YcBwfuTK9oe41S5IQYb/sqcVjTuPV8unCi9DYjGMFtQpZiTeuQnWnst2rICcwURg+6TTA/hPP5htmfROG8ioS87edzdPNZh4joyl86j/E9aStWF6DEzqDTYg8CmiV2rPCknWa/tXpZAdGbMcy5CGD4HoOQPr24OdrqhnhO6ZEA6B7kGoVBttcSh6rnafOaxZbMvFgOgTzI+qK1gO5wdagTgQVhoH427qsXG10vnGuvFpXbDoo7mig83nuaa8fYSGH4fvLGdFs+K9GO7dxnJK3ZXIQ5LB7OoeIfEI4beZw40XR77WiZbaerA7OGI38GGP9pyYEQ/kP28bWQ+B2NdvfG+eaFWj/Mj2ckKtF+/PZJe7uMdQINSD7al79YFku81TCfZdCONk3ZSTbWDZMhdqKMHqyUYPvUpQW259ndtioXN1tskv32RI29UsR+kW2J0is3rMoiiqzDcomUG8VRM6FYOcbyGHPnFPPGJM9guQqsiYU6gpP0vns/bi+8RKcLRfS57LkVKaq+r0H2AVXsN2Ig4xSJKxV9GaRHJ3POdddf7yJGJXTQI669ne80gg/m+tLK0+wpfGzRJXT4deKEA/ifVAwdc2MTnT4ZkMhdiDLkwOxiXW7keapl/5uAE1ckegJE3Jy5uXbq8H72zrgQmS/b2JNpDtGY1/4qnv35MOcGxe2F4HpQpN2pM002O7fAvVdF+YoklhOkj8/RjrNAUZLq3ShYHWAnD8kNyDrK/lA9h6E8X1PsZRrZn/axh1xPJKmc79pXywEcwR5HhMirr73u/mwQMicfB8eCRYvsmWeecc5RdWNJbDUnNx/w/+f20Y/e7cD2kpITrIfGOrzfPnnfx3k9unggVeI4h02y537m6ecgCbJtmmvZBjF/543XWi/nhVhI4aqTx51gRGIcxT2dooNq/uLlCAUGbQZuBZ0b1JESzpo7h3PGq7hT5tPNpp4MGg4hWHEDM29q3ajhjBYIcRxNdGsrYrRI9mWBdKiIhOxG8JGXl8dehvgz9lYD7KUbceaLCJGTQnsJuVrLuQ+1COdqIE9HcZIFErEs52wE57t+BGOK8Dt+4gRxVZ+wH/74x7YMwdqS5SvsZz/7FxzUnfa3f/tVyuzr7Bc//7ltumSj6z578onH7a67P2aJrHuPPPIzV4K+cf16J77JptPm0UceYe+f7NwZbxM3uAjn6u79h0gIyOWs2sUZ1csJNJR2IOJCBIjWe8WyacxqXxUJGaKYTo2dBIiwPsQ6+ql4OJW2iyBRT5/Osio+V8eSonxl6tBeRf8/qj2dH91oXnQ4TgXbnbd9Gud3JOKleM6kHbh5IBgvEiDvxTn+pP9/XgDwIgHyJ73ef/jNLgLkF/TynvebX2gA9OL9Pe8t+ED/wXnnv4sEyAd6fy70i1/o5/9DR4Bc+r17pkcBl1Qmm0AMkxQtcg7s3LEDVfOQHfjuKlv+0EG7iR6Kbg66NaiFilCW3nrzjQBNkQ6Un4GyR/EsKkfct++gA9syZsxyXQAHCo+yYR12bgKnsuVwKOWUlPfaKA8B3ioqqoODo1SmAi5Uwh4CIDUGuO/HQUoEiIcARgCrrtE+V+CdBWj33HPP2ZYtW8iFZaPPBlrgWCHqzBSiegI4AMRzEM4BhFJOfCKfbdvbu1AYD6I+G0IRRrlzSrwl8HOUGAABaPFssBuJQAoCFInkvStPd5AD6NZtZPiiupqRlYWqOMqp1tThoKgRDw576gEJVMY9G1oB6gJ8dWjTwaT0O/k284GjzvLsiS3cF6BEKh6RR2lsklV8nsnGu/AAh15UUALNBV6L7KmWI4VTTThqfcWEBXFdZgPsSjFUShSEXCACqWTHDgVM88LJoxJxH4AhqbiVq98DAdJIxIc/BE0Nn23NmjUoUlGcK4qAOAj9O5XPFx05bmmpWRwMGsnnT3JWbRW3DwLcPf3f5v0vz93d3zmBvT2b++PBNatx0USbL7kUUHbC/v7r3yQDO8oVaz/59SX2iR+UAj5GoaCro/MjxfUzBOBSmZ2VRtQEsQUcZDOlysQFko6TRSAM6L3L2Q9QES+HQYH5ir1QBFYIByLFGCjuRgcCuTCU2yxCLBOCR4eoYsAMFRIOqm9GsQjcSx1Gjxcf4RA2B8U6hBnZ7SoWFbgeCoFTQpxVL4CfegcSEpMsmcNyPYdIgafKYY4jemiAsTzI8xLOYV/OjGiIiW5y/NVIMQBZEcvBT9FVUsorq14OHsUKNAL6K9taRfTqNFD/hgfRRXJg+AK4qWRRziGRgjfemEQPBt0nHM6kMFcGvXsdDpCeEEPhuE9SXKH1ENFEKsecdNFEcp4EowJ0+e0clj2VY821UHbyOM+ZXEehgOiKvxljDDUD+LWhtOvjoDsJUCD3SzBk3jAgZwIAWQbKuVrIvm6ebanulOctt1S4QCDA4g5IpiGAr3BIyGZAMkXc9QA2dHB/23k+Cji4SxG5/Z2dkA55tg9SYxH5x9WoPSsBOYJ57vXciiQSiRmEYyYHl4fcVYq5EjmjThEB0nLzCCTxAO304LoKNNJk+oU74u0Xr/cTMUQ8GPFCSSic/VD6pvK8eoFiV1Mi3NICcYKSL0DPAKDMilXLUZaWAvynEYtwyJW86/Dfjcq1tbXblUULZFY3kZ6REMBnPbcDxJstXrjQ6hjvMgiooD6QQ63caYr00f2t5j23EZXgh8umDfBM8X+ZEIOK1hDBMoaC2ovXGoT4/NQnUuxXT7ZxWI5z1/U3v/65KxhNJZpPxG1sBIddss0VQ6UuHDmcVKo8SJTCKNfHHzQqgOvTz6G8CQJELpAAHCFST07wfrq5FyrHjmHcqs/AD/JG11KEUhuqWn/eo1w/+ikHkg7pMYwzXs6BxnKTRUOABPoyNmDSYkQ0Q1KotFzRbgKKlgM+qHR1FHKnpLQcUtbD3iTyKzSK6w+R1AJBFsRcOgrB2AOZ+quvzLdXS1NQrVfRvUDvCt9jMeNERc5HiQ8TEaIIFBEgrYxp3QNvgdmM599HJwEiiKj35CYo5iiM50HkoACfWMZTGvOpFL2KZxxE4V1yEjUta4+iNORu8OQZ8GOOL8UN1cc15a27a6RIMIFM5wgQbQbPESDuVzVlodCHdnHg+3NfOkuAaEzqXCzQXPFZeZATpQBSkcTu5ArEJF89GnIuguuYEhHkyN5J5rgxQDs5a+RyjAjGedTWY7t27LXrPnavFW59i86dODsIQLd6zQoApQgrLCoixm3EcnPycGuwDgC4HS0qdAXEK6+6hhgkIjVQ+76OgjV3Th5EXZmLp1m3cikEX4D1QhCXQXgoWk6RacUUgA9xXxYuXw0JUm879h4kDiuSThA6bZgv2yE45dz0ZI3R9ZeDRs1LLkX1XYJfT6FToLoIKw/76f2p/1MMliMQcIWIFNHfSx37viKwuFZaDzQevbkHcoC4H+86QKjxcc+yL+9XHVse5AeF4fLKAbTPRRgxQYyLIqSOcy3Xrl7rHHkdEMCHj56AbEh2yubP3koskd73i7gDWP/8AMzTE6NRMGfaN7/7I1uAayYQsjmKa9veXO/IFT/EFD30jsXgAMhXbw/Al4Bwv1Tiaqp9iEXqYD+SZF7pZ4mR0lca7ZWXf2cPPfRZYlg0F9JLVa8uEJHTQTgwixx5P8Le5PavXvq/rL/jJ32c4+4MxLccKQ9/5UtWC6HSj9sonT3KEIKOKVxt01MA0ZAbY5NeALUjdEoMucg/Obu0frYQvRUL4VLVRMQi61A/zsz1kADxwQCw/L/m+eYu+gEmfKy5l3kHP002e6Z4ryFLgQCJ8xiyKWL8ppjn+kY8rKHfw043D1olPEAz7ozU7Hhik1q4H0QaxhMbScyYJ9F+WbMRT6BAb6xtIaYzkfFXaRuuWmalOFZ2Hau14Ph5jNVya61qs8d+cLeF4uTtRXzjN9TGffe0UUqCGzG6HK0iJorX64QAGWJceLP/CcXB0t3Txl7EbNXSbBwBEMgAlm0dXHv2HUk4WD5y900yTEEyvmPpOJ8G+8asvppunpwMm5EaZQPdtRbEPe1t6bCxnilrrCQijAgoEZ0x9Bs0DXQB8p/tjwtlDZgB0ZMIkFsIaTUB4N3Oe2MLYykQIGnM44TTWYDGP2tT1aCXvVwD6QBJUlKF65HnKhXy5tKVgTafSFYfxmwn1yOEP5+XEYuohX0o3WcjE77mGxJnu2B8/ubNMhwvvAaf21/9bWwFF2TF2aY5mRY7RZ9dU6mtmBVrkVMUcFNOf3Ag1h4/wFipnzZMNvbl9WFWwDAPDYMUJV7nxcph21cz6Jw0SWG+dt+GfOstP26BfL5uIrxeKB+wE21cY/B6DHY2P4feqEAcounELRGFNUVUnHpP2iCe6xG4FCxdRiQa+znIheOQwUsWL2QPQefWbEhEXNASqMTgrM2bO9cOFxZCiuS9S4TE8u8andBGAPOKlSucgl7gtEDnhspGiPYQ4jaP21UfK7D+On/2Dexn2JP5ORsunWiA54PMk/HsNceILNxfWMSvhmio3vKIYQ3jfvgyd8xD0PXOay/ZmtUrzQMiYxShk/ZgbXIeINxQD5/nFEXkkJqab9Tns/fgSRxTOS4Wtp0YULlcNOdrHenk9+HEn26+Ic32bMXhTDm6HMODkB0VuDHmIWTy4Dk5sHc/JM64rcWdIGJEtmVFimqfpTPG83TA+SmeD9fA/IICm52DGweSO4LzVooiHTnvLFm80n7726eZF7yc40Fu1k5c7QcP7ka4FouLex4iqzCESooZDcD9ftJF9J7BeSEh1h1yZSCywILIyDzrUlNHRVNHn1UxD82eW8Der9GW4VQrgsDS+VARmAnswX772OO2cfOlxJNWsIcId8RxDv++hz1lAvfppVdeRjiSyv2lixChUwsdQXJ7JbOn1PlGXTaam/sRDBURj6bOvAc/9zkXW5tD/+Jx1uvdBwoZT0RqMb5PsWaF4pzLQigRwp5L5503iazacMkmOvsOsbecz+um2Cv0eEj0tHbdWifyevLJJ+z+++9389zPIDj+8dvfIYq5zkWcPf30MzaTzyN3fT/jVK4QRd3m5c8jsvQdtx9Qaf0cHK1yIyuWU27BCM4eEt+J8NCaqP4aESBaDxWhpv/3Zd7WvkXOc51FFO2mtAN1u3mxf5coSQSIetx0xg2BIFG87blzTD/nU386esaGvO3Bz/4taxYCIh/IMYrStc+5SIBcOBjovADgRQLkwl38P9hXXtAXuvjN/+gVuNAA6EUC5MM98M47/10kQD7cN/B9vrsL/fx/6AiQVf9wB9gOedMAcokAgcrXjkVFK8BZZcovfD7Vvvji2QJcuSRKLbPMJAAAIABJREFUio8RK5LkynknAOUO7ZeKMcwdFuazeaxD9a/SY19l0wM0daNCbAaQU8b6OMo9RbGoiDiUiCCVGOtnAmDuEfL/pX5SVuos+iaa2XzHoqZSPEQRVu/5bERPAmoPAggoDmod0Tjf/+H37brrrkNd38VmFvJl7x7e5wBfPwNlE9nqbDaD1F+A0mhuXq4rMSwqKmNDSh4rjpcJrPtx9GbEAzgqs11gcjURNpOKw6G8MonM/gBAwtfIpe0H3BQEtmixwDqIDsDCt97e7mIkEgHapwDFVNIsdXr1j5Ayvvsj63NFEDO+rhxbpQxekCCyoEutH8thyY/Da8HcPDt6+CDq/XBAdOIOIEe6IYSUfaxSXdnilfM+PzfXWgDt+jk8DroYCJT7kCJS5/YBvifzOdIAU4c4rChaRRtrRe+c4ECRQOFvHQenlStXEQlTyuEQlSRRGYEAIQKeBwdGIYE8UU6rlHCYA16qfePus9nFmx/ezTWKBvxnA48SNDoy2n7yKU72/Pj75wEFANddZBNgLNJ8xrgXB7ad9uy3Vtqdf1fIQXMuwCEdBoCsAxywUjlcDnH4mjWD7HqA3gRs8l6TQ0Rh4T4ia9obkMADhZ0n49JblhmAjQleu7dviGJpdXJEA5TPtmZiSFQunsrhR4pvHZBVjKjcZFdCz8FFBxl1Pwh0nuT75dBfM8yhrxqyJBkXSRNuJWU1S8ml7HgdoKJwzoRAgugw08LfSbklZb8P43lUJ2kAmGhcQzqIKBapiV4IKdEFior8kKJNnQQ63AjcV/5ylzoJUDBmM04FRI9y/8ohsWStF1H4FtcrMQlyiNe86aYke+WVToiZcF4b1RnAewgE1wj3NJDfyw1TMH++O1CdIS5BLhS9ZoSKVwG2peJXLIyAwjEUaSqG9uPZCuJztPB8SsWvwm91AgwCnrdBXogEkRo6jhgodaOIuPAF6Th5+hS59QGuqL2Hrpy5dHXEAszKpTHFYihlnA/PunpEBHKrdFs9OCLmwjmwKzJkO/ED6hI5TvHvQuJNermWAr9FIoS7a8X3UI8KB0qBIgsBxLcCAB89dhyAZB4kUb0DCRSLMQpwLFJQrjH92V/dmWi/2Q65Qya4N2MsMsDLFhLV5a8YJJSELRB5oaEA8DAmcv2sJO6gjiLNMqIUNm5az/eugiAjXo+yYW/uhRfusFBA0CGQHqnot775OoDmHJs/P4/nfavrnkjlkK+DvC/PnWLIRpkb9HZ0AFZnTBekYyc/vYhLkooylE6HRJ7fdoCVYVSdivS47540+8EjZ1AczkT92Uh55kZUmk84QH/5koWuayAYF8Y0ysk0XE5jzM+lxGLIdaJoNcU1jEE8+PF8SyE5jnpcBOcpQO0mxv2qdRsA4VCjk4+t/oBXt2519yiPefQQhdkR5HUrAqoRQsMHYixafTfMNyEQaIpLEngfBWgfDjkpV5mKTOVO27fngOXnzXOkYCmvtXHTZoAqwIzBMYD37U6Rngr5/dQLLztg1Zf39ioK+3RcT1E420L4nl+5Pcy++Gi9I7R1zxVNIcJCAIj6RDIplm5F+at1wmWn8LyFMTdKMamoMRUX67q7/HDlyjOXaj4d59nRmBLRJ04inZiyCMZMJSBxA+uJHB7+/D4Aki8MwvMURFs7rhiVn8dAuuj6SAEsQkFkhiNANOtDfriFm3nNwxNQTGMeEG+asfjEw5l209d533rmRNLwfhcUzHfr5BTzTAplwVG4pmbSTRMC4BulCBhUt3rfIuaDIDlF9ovRa2OsDvYpHpBYRP6TIr+Skt7FixfQSVRMjFA0AFusK2OPBARUrrly1OVw80bd3wzxhn0BsuuMm/vWrV1jNXSN3HLrTdYLUO/FRRHBdLz4BMDd2W4uOXVqGQPqbQpgHmqDsJpSpwyvL3eQSt/lalG8Vy8gkCfX/b0pmufID60F5zZPf0iCiAD51D/XufXi/RIgE+8SICL51VnmwRqve6NIN8UYsuA5Aktziog8dUyFscZl4J7IwPknR10r84DmZQkttIYvoBvpDCX0vsQ4fvmTmfb1XxG5yXNAbbcrTo+h6LsAN1Yy69Y3vvl954ZNYw+kaLgxCJIo1ix1rJSdOum6c2L5d5OM7UnG1f59+5kviMtjbo1PTLN9uw475XvkEjWtnP0xXTHtejx66SHpBfxKJFrmjdfftvt/eKv7+2/e+yP74t9/xVqJuhoZZB/FZJZ9JTFCB8ftbYrYr7v2KlyVzbi2fOwgZHMW69o4z4lYLsVFTcoVw9Uqq6ixJkheCQD6iIaSk0Z9PYMTXq4EexBFdx+kx5UbVlgMZceTfDaRnJ2gkA19RJ0OTtgocTjJqOejJnssIwjnph/XH4B4gnWRfmM7Ukm/FNFcdb2TxF8OQTYC7nYCDgK652WFWl9TH0QUZONwO11oGdZA63ZN5aCtXB1mQUT+7aDH4lgNBGxiJlsJDyvcU2mvP3a3BXc3W/fpInpH+iD4eR/eOGMGvO1QBWXCFLwP+QRCCEBQeo4zKlBkA1bzNl0a2IK5iey1oiGC6B4g0/+2j97OWnTAZs/JYq7uggTZg3hnjotMS6NAPiaCzq22cgtn/h3meg1hL2ksx8XZQc8H+z4v9abRTN7P8z0KIDkToUTN8ZNWgJNH+7me3i6KoZvdlKE5lHpwC4bliNQ+0AN3QUiC/eJAk+2tHna9JTIhhnAZF+YhZukZtyu3LDdfSKKuukqbpIhZpTxxCcGIMrJZtwPt59sK7enWUavjz8N4vS98er3teHknxFeKzUpIta56CrRPt9k/fnGZdRyjo4ltWVvMGvv2M7utrGfavdYDq/xtYcSUpRPLN8E/eK6y2353qNd6+Lsc3CS3UFLPauuIqaP1w3Yc7qiZ98ryhVuA+ZV9eO6MeEgQPhtzGhIVnj2ECpDWIOw2Z/4Cm0F8ZnVdDd1dlS4yMgJxwsq1i+iWo1MEokF7rCvpZxAArTlm/4EDbq+XBsgvF9fLOIA+CrivdSkF4U8TDr+Ohlbi/dIB27utYBNxkv305xD3Ns5eKBpBy0SH9r64xWubEcDMgKSAfIDc7UY00IxQJYo9cnpGMmKnCOaEBKLs6pyIxp899yDil2acIqdZF1avWeuisUIhVwa5nyODRBwxx769u5Ao2Gj2BPOdQ9GPuVtdJr3qn2Jdv+NTi+3kgRGc1kQ3Md9K7KT1SQSASMIySl3CIZklOpKgJIroqcoTxczzVW7+XARpcvDgQRcFFsLfL1iwwJWKy9UsF7n2NXIPL1+2lrnrHWIOi+zzDz0IeVTO+l/G3mkuZxzGNv16KYh4/L3Z27Of19lH6x1IO2tfsF22eYMjonpwQijKeOeufRDfsURkJZl3QKjtO3zUZnHeSMSBVlR4gM/fS7TW9a6v5+VXt7IfKkCYEIAI7JhznYawnqbT/Sanb+HRIuJGj9ntd97hhAH/+stf2DXXXutcm4e5x4voS5nNGW0P+8Ly0pOc1SKsAHIon3OQnMX7Dx6hm4j+MuYdla8P8eyor+qWO+5wrkk53n/169/w/ua4vf01199gu5lnFR0mIu2jd91tX/3qV1zR+re//Y/2rW99k+dmzG6/7XZ78YWXXFH5NkRtcnnLXSMiSx1tPZDWOmdJbCPBmXraFFs1xNlXro5QSGp/YsEmJKJgDyrRxjhnRq3HcozqvKCoV7lANH4DEMbo/z3Yt4jE03gIYI4aYrx70amkbsBxhDbqYlSnmMaJuqEkkgkNIqpsLMBuuf5exupM5gW+lnl1mrPjRQLk90vnn/x/zgsAXiRA/uTX/L3f8CJAfkEv73m/+YUGQC/e3/Pegg/0H5x3/rtIgHyg9+dCv/iFfv4/dARI3peuAe8h8oP/BBgp6FwdAl6AP/5s5l74bII9gNBI/6KITgr1KCylcE7AQweHbhENTeScxgJ2hgEiSwUthbLAkwnA8CiIhHZUhp2oFUelqkYK2CfHAqTJMJvSaQ486WyGRYBIFaUIHBWgS+XnBxgWBxhdycZdQFYFhaD+HDh62ZgWsIkuLTtj8ygz7egCxONwIKWSDtUZdGhM8b0FDNcAGsjeLbX5NHbqlpZeF9vTgP17mGiRdGJJZIVX10Q7roARyJtODkGt2K/XUxLq7UtUEMB9IWCsbOqZqOJjOWiFoK564aVXLBLANhIS5AROj3M/cr5wyoFn6l4QIOcrF4MD8gSmATnwvwIfIjgQBLHpnZmRTqltGWAYADVZ3ypJVUl8MaV/iiCaw+EgFuAzmdepwnXShto7DMXhoPJkASS0cW/kILd+7UpU2mFY/4lV4cAlN00cRb/HibNKINpJlvowwL8hLOSpqXFs2AFpAI1lvY6LTsRJg2oSFWdpabXt/fl62/jZQxxscMNw2I+KpVQZkGZ6gjxrwNP+/k5+X2U7/vvG33/ur/0ONSPghEDZL98UZHd+rZCDAEq7/DkcahPBSfpsP/EOK5csg7wgviwimOJ2SAHy8cfIoo7j95xkXfGzlFJIKRl3Z3NrRwB0pHBvgUDxBKDLzEhzsWsqEhT5VUO8VAQKLrkrFMOWReyOFN6CyRIhSOrpg1D5dTgZ/G04mWRNVyeCgGSpuRwBolgDqdg4OOqHVIrq8PDngKjDjpTuAxzK5BCJROmrokfdyxbUdypjVoeOyENfDkcqSlZUkEDeZg5UsrYL6A0kXigQ0F/9NT0QOn0A11LeNfJ7vddxnj8RYJddxiF0P4SMnhdAO6n2VBwejhuhBQdPGqSbQPdyiqvVdaDyXUVJ1eEakltkkvGv6yMyRDZ/vZ/2VoA/iCQVpHsxbkb5PH09lDkC/vUD1CcSwxOLU0t9DiG8RxGSzajngjgMSnXXBgkSj4pP7hA5HYJwG4wBfut9ixdqRrXpBYEUR8yXnum3KHNXdwz10e5zq5siGDJCOdaNANIgDO5gKeeWwEipIeMUUyTwErJmHzF8Aq4XL1kKoIvyF1fNFKpblyLI8/PXH0myR7cOuzi1YPBwX9SaId5T9ICEOVVsEO9lmPvVS9RKLapGgbhzOWTLARVGNINKuZshH9TXIwA1a8ZsQA512dBnwfOiZ/jnv/iZXU4GfxyEof6telxmA+woykAl94mQQXLXqKNG4HIHsWKKA5PaWvFXys8+VVqBC4TeHt53S2sTP1vsC58tsFd2jDsSbsfOnTgplkLKVVoJYMhyMtPR2+OQAgQEYNPcKhVzXXU5MThxvNYYh2FAbwDfaa6/j6TMzLWKk1Kcj+7BJZdeDnhFbBlAhUrnjxQfZz4poeB0sfustZBykTFxLhdd6sl6rrNcVYcP7qPXYJmlENviC0EcBGgfBIgJtgo4j5uMYuUZmdnMN03OLTUX9SWJ1nbyVJmLzxjnYJ+K40WdAScBHAsBLib4s3gI2DGIu1DK5xOJCPncFWaf/6dqp5KXa0MXR0T2CGBAekYGDrQmnjXWIeblCYAokW4+3P9WeozkuNHXaE1qaqpnHA/iWgO4hLDSvTgLIhD1hTMxGhK9gXmrGdC7E8J4iPskAkRxIx38vhXQSjGC6syRQ9GD50QEiIB6jbTfkx/ud5AjU4CYzD/euALUA3LLN0pcrGEAY8EfUkzuv8WQfSePHwV8J2O/psIWEfmSCdGeBTnd1woBCZkk6NkPl2IIX6P3Ow747O3hS9xNO3eHMVMCmIMbSmBVqxszPPN8nhHmfM1LebmzeW4r3FiU61CEWz1ExvFT5Xb19ajbIWuffvopm5szE1A33sVxTQDSewFSvvL6a8SfzaAUOMypfYspvI2MS3IEyCjj6AyuKRUJR8UlOLeQiCORHnLTsZi566M9g7LP//DHe10g7/07RWKJBPlTECBMu1x/RjFrhAfrqdu0v+sA8YaEF5HtunmYM0lkNy43JEYga2OEm8fV+yAiTd0zjz/xFKr0XIBMSGHu7xc/Gmff+C0RYpAb6qoI9SM2iUiomWnMi7jhXnv1Tbv5ppshNYiQYj4QEaMy+l4ip1576UVbs2KFE25MoxaWYviN17a63o8Y1kxFWzU0d0NSlto11+FcbSK2MNDDEpbx72u9KAeGhEGtn7Ja5LrZL770IiXGOY60n5waduvf9h2HIWGj7drPL7Pp6nB7+le/4P1cj8Oh1+0dztAnlcR9Y9klnIbISsZ+FgC9usOOHi+xDjohsnHPttSUMm+yhkFeV7d02yA9EfXMe3KGXLZmiQWMdtg00UYj7A26hqfsTBuuhDGcd8w1icRhxlqfzYIoyAgg+g2AeBgCtKN/0qp7px350TqCSARSb4gxI4OkyIjczGCLYc3V+tTJes/UYnOSM+2tV/bbrDmUxEMYnWiEbCA6qqGPNRTyvLIKB+pPb7XoXorkuyHCIRZGh1hRglOtcdDfth2v52voHGEs4kWhhBt3V8AURg9iJJmzEtmfzmF/kI6goxInzKbLr4Ms9LFHfv4Du+m263DLNbNvPMZcMdOt3QG+3M9w1u4eyGDWlGnWj26sLO21OBvJmxpl/hgXcQTRrk6VZtwKBRBaY5DbnVzrFQDYnZBITcR1aV6IQBjixz7GH6dktJzB2m8FRNoTBxutchCXDYKSEeasoQ7EONx2EkFt3ap4y0QUFAn4fvrwPpuGdMjJijbvcfaKKQvsG0+8Zj+laF7BardfmmIrZqZa8Rt7LTwgjo4tX9wAOA0hR773FwvNt73Ihqf87deHx21HKWAr1ySJbdY9SyJsts+AzSCSzyc00g7TNfLk/lo7Dvm0elGMXYVgyAOCZ9eJIjtcPWlN3Ktu7mcwF0WRsnVlFGzn4BacHmK8E+3E2jsGIeyvaFDGfwhzsQiJmIQ4e5Hn4vrrrkXwcdo2XbaK80AL7oZeJxhQkXcmc9gQogjN+SJBLoFUV/TrHgRNizhrKDpU/04Ec4TWPfZEMWy3p7ui3J66EUHDGGtFKvt8JjBK47lnRNrVuM4OBFF06lTitB1R1wdCiVDW/oXsSYdwJCYRuVpBOXYWzosB9sencDHKCbySTiWVzkcxD0yxJx3kxijqdus7B3kJL+ceUCShejzUXyLQXPu8j/35ShvrSnadVENEZ7H9cvttkf9HiIaUCyk1bQYE0XzudaeL4yqCMNCc1M6D4qJd+ZwiexbgNk1E/DCIu0TRwCK7JbbROSopMYNozj2Qvr50rCylIPw4+/tuXBEr6Y+iY40x7pyFIdF27MhJiE3chjxf2fmzGR+1VoBIJBhxGAsm137Q3uR7hUQlWHLWHGIrY+2ff/YLu/XWW7jX0cQF/oulIYDactnldryszp783Yu2iXsUxRq6/8AhJ4YJYs96BS5EOWH2HzqEWIZuRt6XH2KNXdxH7cFdxCbrRibnzBoIm0nGVwsRWFqjlnGfJYZQ9JnierWO1bd00dnSACETYifZQy3FjRLM/ldnqTLOdeXs89V3VUCnnnritD5J4JHF8/7KK6/ifu+2W265md6Rd5zIK4nx0YSYZpzroP46PcsizOVYHubPlFyg2F9tRlQmL3fXCPGjitiU6IStpw2zlxxnTdQeXc7UAT6v9qVa99RtJ5eyxk9aeoY7i0gQF8G6Iyd5HM6XURyfinaWAGkcYlqxprqvkzr3QE4picBj0hOhEwKuxgHLnbnC7rj506xXErxwNuC9XCRALhwMdF4A8CIBcuEuvp689ziLL+gLXfzmf/QKXGgA9OL9/XAPvPPOfxcJkA/3DXyf7+5CP/8fOgIk66HLp6VQkQJXzgrlhA+xea0jDiCRDdvBr+fbhr8ptk0b19vLL7/swN9c1Pc1KIfCOACuWEqJ6pFDHDilWSUOCWBMefrhKO7apcZio9eKMjUcEEBfW1NXywGEaCYUU/ARgE5TrsdBv5faPgK10wCvv5RNbUN1LQBjPODQiHOjCGRUVM/JkycsDQA8G5WTbPdHjhayee3FsZFAlE6EK/KVyiaADWoFjo7FdIb0AK75o1QaRekqa3MbxZ3hnMozKEhPRgnmAzA0gOW8EWBXWc0tAEMLFy55tz+DrhO9Ptfp9JlSSyUKI4sD0Ouo1MM4BFQ9usrS7z/o+g8UeyVVkCYSkR8CYt4Vq7suB0UFKDpJakM5QEJU4IszoROgWX+mKDEVAqoU/gQEiNTZCzgcBANWBGvDjcK8k0grZFfkeYdy4AyzOjbXAk8L5s91vRw9EEJtHCYFLougUUa/Sl0TyNFt4WCVkUY0wBgqYyKDxshIV59AVESclZ+p42soTPzOYrvla8RVcY0HiRybtyAX9egJDmnY5T3CAAGJ1+kmYxx55SQZ9yJ10olk+dHdxL28++O6L+1xXSb5HLRU4owU1WYSXbZr224IkKWARyjl2wBdMxKJUaA4EmBUkTuDPZTCAlzJlj8BMDkFmOUBASLlvEqkO1DIqhNABeRyPdQwTlX83SbXB7/Xe1T/hEqOleVeTR60om+m+B5Lli+h+LmBMTns3BiK2NDBUj/l8pAyX/dO3SB6HqT+6udgrm6RMABSgYGd3YMcaKIhFXA4oPxVlE0v71kHJZUaC6yWWyoUMHwE4LCTcaNC5mm+XwFxBjq8q1C9ESDXh6iTMsBGH8pRQwAfVVKvCB4dFK+4Ihywi54M4n10fYf4/tGAOeE8c50UYosYUneLIq5E7sVzn9sAcxhhHNrD3aFbHQkiY4RTyknUAVgTxTVS/8EkJKV6BkYouzxzutxlG8+cmeMOZlUA5yrJlfNDMWgqoxZ43QVp5MOfKYda19MHMKKNZzyA511F291cK3X8OJIEAOe5F5+HHIxCvRrvCr/5cAC1OJPCIhjnuFoAQGT7F/EhklCfSQCl7k0EIMpjv/2ti5tpYHyrsF4xDQFECGlcK3bir+9IRA07RpwcYwfGIwjUr6+FwmkiSnjQcS+g2OPaqvm1hM84wv1bwnzVrkLxyVEIjQYK7iNdtMQ4YOUo4EmAP2OKMRMHiNjIs1KMkv/2O25h/J/mPWTiFCl36vEOxoTcGKmQlXrOReAMQSaoBD2O54yzrXO/SWUfggOkl3FZVlEGSO7jOnUevG+e7Sqm1wGnjKIzFAmo2J5iXBBzAIRGmL+WAaT30t3iKTCecTk23GML5xH9xmcUARICgcGDjcqZZ5lrK5dTJa4ikc0i2WKJ6dCvz5HZHcPcriJTFdZLydrImGyA6Mqfv9BFsLTweZYsWQyI+7xt2bgOshV3GvODPz/9IEL8QZ1Vfh5Nl0on87nIHqkor7rpVtu9fRdzo68rTX1n3yFcIOG2dsuVxOq0WQ2gvBSch48Vk51OFBgws+LjRAz+0wOZ9tnvVzqnkhwbAn4mAbUTUNBXsr4obsaf8S5lZSJjSte4mag4kePx6tkBbGuh26Id8FkxWAmQJCLTNO9rrQjg+e3m+asH9ND7VcxdBSClnEoqNPUFZGuFtBsTSsG4UxSYSDK9rouzUuzVu+4PhpsjQKYmfezFv0x3s9yN3yzjtRh3ODxEoIrkE4mv5079TpWnSywOwGYS9eyaZQuIn/O0EcCpaAg7Fd6DrDFP4ObR80W8XwggfE0FvUnMfv2Qo5GshUFBvCfWjIrKUmLSMlHWFrs5agF9VGMAPpFyUvL+x3GnKNIqPZvMcgQHp3CBhLNmXL5lEyXKOwHIu+3KW24Awem3YroKRLjGAgonpGbaG9y/Uki7S6/m73GQbKcPSsS6wKVWgN0h5mEVoPcqLkwXAjWrXJAiQJx44l23jOL+pFL+yadTHNnx3o4QuUI+/ZN6F2vzfiKwJng9uVR9RICIluEa6od+JxLEB6fFGGCWeo8CmPvQ65oXc7TA8FDAaI0BxR62M95FSO8hjsaPjrIAQOCH74y1bz5JdwzjMFpjlHuVTfH44rnZRAGN26sv/A6XRo9txH0axb5Dogk5f2DgKNEGAGVsTTEPpnFdPdhDTMEKHyLKZRRyyxenTdbsPAg4bztBAW9sQigRM/S5TA7YVVdfZqnL43+/dp54tZk92LCLNly8MJ95r5r5KIxs+j0QmXV27bU3WXtTjW34RL4NHRxgXhhgfQoBgG3F3VMCkAh5xeeJYr9VRMfFJQCH09x3xZ9VNeEUhaAe7211PSrTPLNN3eTzT/q7zP1M5s6Ny+fbRFsFhdJdZ6MOIRxOtw7bsA8KZNZUzQ3xlIjPjgQM98eRwn5jiH4KMFZrHfW33cVtNgl50c8kqLWrs20C9yrdI0GozyEVtu3qtw03zLKqU2csD2AxkXH6zpEWOr1jrLR9xErp9WghnccXMuNU04h99cFltiVh0gI7Km2wgdghwH3vqAyrHwyw53adtsIqgEo44GFuRTBEy5y8ZAgXSMppIieJPArnOQ+jN6GtlbUKZfVruPqa2+vt+luuoLOgxsU+zqLYWnuv3q5GOkCiGS/QKexv/AC7Oxp6rL91EhV9Ky/sS69ZoFUioIlj3yjC1Ye1oyAjyxrKylifiSTk61oZY4qMU3VaCGPEn7WFlYhODi+ENx5W3MQeMTrZqnGx9NL908EcVlsGQcm68ZHr0oiBkis1DACaDodeIkwHmm0WYiKPnkALzllmy77/uOExsXjMYw/dlmsx9D+VFLfbY0Rr8YRZKuzSvTen2oKMACuubLWvPtmDc4UCd57hdZl+ds+GWTbbd8SiiSCV663CN9h+RLk6xhLLyY61TTmQBhVVtpd5GA7K2rnmwRB92ptMER/b3tBvbN3o3YLAQxwzilvIlz1RCuR1P/N1tLq/5JTh5ziq9SEIfFI/LSktin17hoslVS+b9riKwdLZQBTz7j17EDUVuAhMRY1KCKH9gWJyA7nu0XxdK9cqvoB1swzpBfOo9kNDnB/CGJuJRESOQvKpsHwXBd2KaFqzYTP7WABu4u+CooLZwxHZRBxeH+M2KzPN9gOQL5aoC0XEcfqi1FEmsmXjhvUyTDh1/gTPj8DyN/ccNg9IVoliEhKTEYzEub1nI3urS65JtY5qemeYG3rpnQngi0VySyCmvWIlWeaIAAAgAElEQVTRsRLcmpCTPkHMPbmO8GhqamRfy16I9au09LSLIBYZo/9fz5lLzoFOhCdJPLNTilZjzyJHeTNEqoRKa9Ze4hyAJ08d5xp5saeptlWrFrs5wZM9mr93kJ0p4awWFE3vU6r1U2Le1FLPdYrgzxCF8TANsocoKi6zuJQsK2/stIycfHvqd8/bR+68nc8/aY//8hG75tINkOTxVsLz99QLr9hnPn2/29O2sid4+umnXcTTNdde5yITq3CrFOEyzOCMFI0D+xT9hpk4QCWguvG66+3VF1+khy7IGnAXpbNn3rh2Ne+XaEKcPnIh59FB+JOf/StiF3+bu3C5baUXa8/BQrvx5pvYq1NMD3ESTkzjM0QgxyFWCoTIl3tTMaM6y8oxKhdzA7GtW7Zshgx52W677Vbb+uqrlo9La/vb2xCn0BHH/klO+nYJI1gztPcOYk+hCDuVszt3Ket7KnOiemLqeB565ZbGFebcmMT+isjTa8kRUsvnk/NcBLd61eRyimZfrr2E9tEBCNw6EL8kIkrr4Xv0IbZLYJ8pZ0g38Yl+nHuSuR67duxCqBbL/pUYNj9EFjd+krk6kv7JNL6OffTFDpD3CfP877/8vADgRQLkgl17t4+7SIBc0Ot7vm9+oQHQi/f3fHfgg/37885/FwmQD/YGXeBXv9DP/4eOAMl++BqqJHxdxI9KiHXolrJ5gGiAih8ss7zP7QEMQKVFpms3kSQ1qG4WoF6qqiy31SiFFdt0jBxylRpn447w4ZCgyBqJa2RPFuCm//dGOaiIlhE23LJWn0CNLIBVparBAus46J1GzS4CQSSG4iZ6UQNFoj5Xd0Qm6lcBPtUokFogCzKzMlCxUmgIQLZ77y6nBLuUzW4tGf/qCxEo3gKg3ITyfxYb8QmA9BhcEyUoa2V9Bt9BlRXFoSCR6CHy6jk8dxO7Ug5wNMqhvx/lWCaHWk/ABH8OVtpgt1Gwp4JGlTtnoeg+gnKw67lrbP4XT7uy2HBe04FRfEZloiv2StdTvxdI6ofbQ10RAqW1wU4nSkeRM7WomVzZNYedMcAUWePD2EjXcnCS8jaHw5LihBIAhRtReEYA7Nbx2XrJrE9ByStA6syZ007ZftXlWwDF6UpRZBGEjiKdYji4HCs+CcC51OoheFagNt9/YBcHSmXr6/0CKKM6OlNaZYX/co1d91UK2dMy+CwTgJb0gtQA9JH3rErhYN8I5xo4XUZJOhERLR0tqLIoOpQyiQOR3AUtANYpvGYYf5Y/h1gIwNN+VKL9vJ8xAPcl2PqniFA4ebzQKdrjiEaYSSzBKLFYngDTcsXoeyn2SmCzCBDFDPUD2p8pr3EHTx2KBZS3ADyJqNAhY4TDl/olVEQph8IMXCDKg9+z/4DdfMutOBmCrIqYgEGipFag1D3DwUxfK4WdDtd+HFCGpXbmtTtR56lnRgD1KaKH5C4RqdLeSWcJ31+qrXh6ZQSkjxJl0wOhlgogEoeKtIuDbQz/ZhJgpI1DUDsRcJM8BPOITZALQM9byalSp0iX0loHuG4OQzEchhSrIJBQjqbNm0Mh91Dx4WhoJO4mGDA0QK4TDkx9HLziOVyGQiKoVFFEWyPjRaSQXB+KgpPSVs6UHuLUInhOfWXDlzaRz6jx4Q8i4YdS/3RJGa6HTlw6mS4TX/ELs3NnOvZuCnKuh9eSWq2LOcKfg6ccBoqkEJFTVQNJibqvn2fTE4C6nOueyFyh/pd6SLg8IrM4j7o8a92jKv5eB0YRS6nqZIDs1DXW9RnBkSLAQ5FU+rutxDYJDBeoqh/KVPYBbJay7st3pRLpgWIZwCkIUCmEKLUwfnqM9Fks93mY2Ls0QINIyJYxwI9TgG2BPDcZdGKoyF4l6CqxD+Saqnelj7nKB/C3g96O1NQMe+ONt1Ba4o5Awbp8xVL+fRXPpHpffJ3bSA6iGZkZzgmiiIRonGqKwlB+eDT3Uf0JvigXKyBxFyxaam9u2+7ua2JqAp/X0265Isaefb3d9bhs2gRITZa1iDX1noQCyJ1mzC3B5TbO2IwEHAkHvPX2gOwhm3+KWB7dd1/G9hjXQh0yQpeGee2TzG8JHO7LIQZnzJrtovt27qFX4sYbeWarIDVn82sFc1kLz0e2vfbGVrtky2VEwRCvxnWvJ7JkYUEeAKofjqwgR4CMEKkXwn2Z5H57U3I+ylwnMuDQ4SK+xxyAnZM2wDVesGS5bduzD3KZaCtixASuF6Pc7Ba5ljsXhTmKeQAFH6FKPNPabH2feKQ/hwRRHrYjIiGEBQKdRkUp91Awn12uwxSUsYqM6CAmSmM/IjIcYCLJzXVno6DGXSyZ1o4YiGj92ykQyDOlZ3jOy4imS7QUVJmdPGfNEJ3dAJSKL3QF34w/uT+CAByH+YwiQJwDxEVgOb/RWaCfB+L5h7Pshu82OPWqN8RQCKRtOOMtlHVK7g+N8x7GQXJigiMrfQHoQwA2IskAUkybF8TzDMaAYm9EekuFH8nYmYAgm4IoaqNzoIfr54W7J45YMjnACg8fsFUrl6OQbgTIG2OOqwFc87UNZMi3UqIuJfU0C9px3DakZziXiEguEbebILPKIe1HUCNnZqQwZ9C5A5mpDpBB5rODlKa3ERMjVfN87l8ya97WbTsBsgQI+UDQVjt1r5TOjcxlg6yjircTSaCfui6aL1VQr1/l0vnn+5PtUz+u/58JkM+k2Kf/mevGmuIIEE0KgnL4Gv1wJJiUAu6HxANnXSbnrr1+r1uhwCv9W7lARPbCDLrXUQyJ63mCGBRBpH+vXHUv3FK6V8rw175Gyl/NNZp3RFq1Q4ClsNYpNu5vP5Fm338ekh3SMYKoFfB6W75gjs2hPH0ARf9j//qI6+e5DFKJ7Qbvw4s1apA1C8cD/QJar9pxVuXhKJGjZwQlek1tE2tRE3uOYYqDl9qpcp5BiNSOvjZ7gzmhYOlsyn3DbQP3Sc99Kc9vLBGPNGU41xP5VThSG1mnvOyZ371k/qHJtnTZSuazowgK0mzmFfSIlVEe3EGxMs/F0eP0J0GmJSMqyQTwfJMouhvZE3gOdwGettr+otPOjRIBkChycHiUdROfTAt2jWbKfhNxuq2jKLy/ucx1cg1C6vaiX6jt4tmPiKdnw8eS4yLo/hi0rFDAb68RGwWUYzlkbPi6To7DZyYsY/4M1Nt1zOkQIzhAbrt+lkFlWn+bOqVQ7ZPQdcWmFbb38X28utnMJYl2tKbFBthfbD/Qyd7Oz5JnpNnbB8vspk1R9mebc6zt0B6jeoQ5jcsSkWblPZ729DvVVg4vAZdATB4dBpSDb9gQQ7TgDFtN39aON98iEjHHgiAR22kmf+dIJeXxiFToyShYNIf5BiCdtfDqq66zbW9tRTjTYUsX5lpSLJ05XPdgiN2uBiJc6QE5eaKaMniIHTk66M4YpatjBhFGtcynPiNTtoootTbcWlDVdB/hkOufxgFCVxRuES9IJE/ed0osbkoEGnLHBBHzVUifh28k8XsQJM+/UOrW8atWR+KQYVyLnGI+SIBEWTmb4nrA4RQfHAfkZj3FXnor/SgkjtkWKtr+5pJlAN10KbxRZcMQqMtnRdim9TNxyw0AIB+33cfPCnFmUCu1Pj/ENuQmWzRzUQhrvR/r4gAOvR89dxCWg5HnEWQrchfa3iNH7QhjBC6K9c5wY+S7SKuquj43K4byZnOzID2wrgz3tjO3EJqlTjvWlW7WnVkQGx3Mh6cgghOIUgoLh7QP9yGWkW4w5uNa9vUVrKXxOEVyiDNSL5X2Hlr/5XJT7KHW/Cy6BX3ZEzZAMniyFowSKzVrbYwN12kvAFmGUGGQNd2P9TApNpH9ohexTceJPKtl3cmH/E+GeMmkS6KUropZPJMVdDngRmJfNUw/hyJhczmTKH5pgPetPdCefXvtY5/6pA21t0ByQ8wjmulhz7K3iMgmCE7N89pLaI7S2jVvBb09b7fZ0qVLODvg7GDOlztNezEV4LRVV9A/0cQ+yYfotQU8zzxzzN1DuBe1fxhWTCnkfSZAezR7yNdee9U2btzA/K8uwbPOeIHfw6zFcn3u31fIdQqzdes3uTNH8clj7NeYHT1Hbc3lm60HV0wga2APTpi+bsj0cKITma/OVCl2cwbxnuo54vvs2o0jMpxnv98Wr95o3/rBo3b7XR+3Z59/wR7+i8/bq88/SS9Qs113+Qa3Xrz8zmErYr/4iY/f60RBZxARHThw0HWYXHn11W7PV8n65KO+MebpcNa2fsRLbIVZnyGo2BsdI9JY3Yy7dmy3r335r5yzroW9QSlnr2shSEp5nqpxmp48U8l9y8LtThcW65REL5dfdbkbN12s26UQjnKMiDDTa4wxDyumUQ5jESG9CEGiVRrPutzL/ZLDvs+Jh5RmidiKz+OBkGyENyeniuKY0xCHaT8fxNmmiXjU8BA/CNFkR9KUHD1mnURztTad7QOMQyDQyThVtLMX+69GEgJaOEMqKlikqvbNc3kGqog3W716tXMzq2dNDhS5jOWgyYYYUiF7fUOt5SJ8qUV8VFx4DFfifJ7iUG5puD30ua8yLxAf2D3i+ild5ZhbL88umPrl3/7/94voucX0Pb+eXUP/b/34Y+/p/QKg7/frz/fZzwsAXiRAzncJ39ffX+j7+77e3P8HX3yhAdCL9/fDPYj+Q/Of8h7/K/7Qwvnuef4/+/Yv9PPxn31ff6qvu/Cf79w9+ON7lj/l/PDH9h/n8IZz18tj9hdvnh7jQKdNtDZSYQA5HWz6pVgq+Ye5Nufhg24TLxVUHIrUQMCGcDaLHWT9rmFTN8ABovDwIQdi5mM/Li4uxjmxkL/Hyw8o0c1hQoqYFWTRqwNgHAYxiFx4RSuoUHqaTfk4gIQvm3UVHR6hnDSM11Yhu6IlGtkYBtLwKEW7FL+DLSMuFuVg0WHbfMUWF6D81va3XU66CJIIQA1ZjFNRP6totxQATJ0LEWyEVZ7+5htvOxWbFJMLFs4HBOWgixVe7ow2NrACJAVcd6Jsn8SiEo3qTpFLIxyadTBr4tAixZdUVzW/JEf3D37kPkjOrpSVetD0q5CScyAagI3LFmfzKrJJgMwwyjgpD6XqigS8O0kEzvx58wBtx1D9ljsiZCaqJQH+OuTNRHFeBaCnLhUpqnRwPHmqhA039417Mi9/LhvtegdOaTDJ2aA82jY25r5s0nNm5TinwxCb/BEOkuMqeeZaPP6ZdPdJLvu7ExRT04kiuzr3XQTN2MgAQAYgL9c/HRJJBNEBDgOTKOZquRaRAHUZKP906AtGBSiQvhBSKist2RahVFZpdy/vvZv358eYyAI08OXfVJSdBoQnlggLfFgQZIziwfgpN9EU93KKw683g1IFsopAq5K6HeVUIIpdRTTpQKcy404ON1V0egRx79UT0ckhWiSFspMFcA1wwMzISOdnGpnFBwC4k8n6BdQCBNPhRPcyivGhg6wOLRq3yu9VFJbAsqN8VgHc6g1JBHSd4llp53PrPgmcbagnMgaAZQFdJ/6u5J7DMgejQL5HIBEjb725HdApntzoBc6Jo++vHP4Q7q3y6us5wEdQYK7/F0HoyucZhzfekI6S7iwIrBJNFdZ7c7+yiHg7Sa9LwbwC53rpJXZJBdlSukcDHitLWCrEQVxRATw7g4CfUQDGUgSqVXIKYH8ccGuc967okv6eUQDBKQ7h0wDnNajqYmwVWd2tzbUc9hpxeoUDxEMqokDbXnjUoiEWkokxGmEMqcVHaslhELBQrlEdin8BX7Pp7pCiPoaxMQAZUwVxOMD7EXKYwBhWVFRySjqul1biI9r4HMRZME5DQsNd1JaehV5iXUQeTuMKSEQZ1w4wKZBTYOuX7063v/tXQH7GklScLcwTw31dKL7HLZ2IjlmUT3sCPstdNYDLRN06MSj+xlDfyskzAWAu4m9M/TU8O4pI0z1uR0nbyXsTwTN7do698MILlNLfgOoT4oPIvUYO3/48UymAi8PvRqc1M2/o/hUxTsIYd1JBxkLSCVQ/orED0D7MeFZ0xTJK4Le9udUe+PQ8Kz5K7BOAmZ5Z9ZN4QBIfOVHqfl1Oz8DTTz1h115xqUVC0jQSpZQYG8m8DGHHfKXoKM2Hil+YALSZkOodgqsRh8QIz00nBIxI2SCuZz7jJIxnYf/hE/Qc4JLj/eza/RrPkD9gTwe548sZc/62dz9dSwsXQBqcQP26hGcSApeYvACueSgZ+x6QddNEOIgIaGnrJrbwNHEyIfQpsX4AjI7z+nmQNlu376BQOgEVc4uLEFRE1sjopIs+9PJlHDG3q6NChaktxA3+9KFZbu75xPcq3VjXHCxCQ+XiIos1lpXTrs8sZbw6HBQ5JUIwnTlGalvNoYrDU8RZJAByEKDekaLjfA8U1pAecjb542IQMSdgRmCJIjNEeAgskZvJizlPbgen2OQZ13N+FlxX1B3EoQhE7v0zf5ZoV36dTg4Kl6NxePRBeIro1vqiWDA5EDS2RJAGAn71sJ4uXVQAQN5JHwh9CJDOIepd4d6EMH/1c68m+PeKflMR6+OPP0EE3uUAkURhANrUA4rEQ/YW4dzIpr+hmt+3oSSdSczcDIQBiu2Qo2YfOegivPVZBhkTq1avcUSOiN3HfvOYI0Q3b9noSAfFuezfd9D9ug3F6f9g7z3g+67vO/+39t5b1p6WLXnIE+/BDpuMUkICaXZI2yzSdKS5XJvedVyv2ZeQFJKQlAAGArEBY/DetmzL1t577z3v+frICiQ9bHr+czX5W4kfNrb0+31/3/EZrxkaHmNBkIX3ffBjtnP3LtcBcvj4CWLC+gDsFrvjaoQAaYUo07jvHCA6H/yaI4ecz9HF5n3rEwn2qe8Ql+hcNCL+BXGbfevjsfbJb1OGfpFQevMCxREcb0Jn5s+7vsf90v/c79x9F8Ef/VlqWH3p+jgS5OKXc2Dq77mHVLjr3JjuLeaIN/deF62Zf/EAUna+/uFJxhcIGkUwKooxG1djOONnYUGe9ROb+OJzT9J9lmGZEEn+qLiV4z4MwChCOZg1SReRiw0IOwpXrbYp1j0D9Gp10Kl1tKjUJryIfgNkbsVxsGbdWttP8XM15P0M5ytjYTauhVxbjdtjFiW9F+KAYKJxGDDccT315FPENX3QHvvx43bTjbe6nqVSwDl/omI+8MgWq9szTESNB5FdrVZa3AxA2GwLl2YiAomws0fO242QZ6MdFYBpY/brXUeIustgTseREBSJyw3CjjlAXUUTjOG9RKndf/+tgLjt9BWUQgBDbg8RNdnKeohOIx/WBlHEYkZM9VpBHGNCRx2xVv6uN62msduOliAIQL8QQOF7Fw44kQ6Kz0uI9LLVxO+Mch6HIfkP0l/ygfcvhjyoJO4GgQgpeIPM+50THlbXOo1LFdcGxEE4XSS+9OJ8+vaFNga4Wlc5YAH0eHgmLbJfHj5nO8/ijoAggKuwD94UbOmhk0TdxFpMxlK7gGOjBdfHQkqhQwchsCGYdxR1WAmfZdHCNMYUPxw9bQhk0m09JPfOF593EZP+OAmv37KBDg4i/RAC+fA8DzIvdNIFcpT39wQo9/fDTeCvtTDWE9aLowOAzzhjU1hjjEAsDI51AKTSgQLR4YNJaZYOjUnIivwcFUET10rRe1Ye5eg48/YcrIB4TGB8Vh+ZMXeE2JLVWzhHev7aEFCYrVkOGcd1WxJMvwz3lRdk/Ff+dY/t5rV5C3v2U0QIcbs89KMTlLPTK7d2pWUuy7VfH32B4nDmfwiMXHjyMMisL38UFwLRmzOc15TIJGvpH7HZlDR79WQxYyniC79QgFzKzFnzdeKk6WW+TGDsj8OlWo/L9EIzn5vhGMzc8ok1y8IlNTuAmzIEBTtRSb10lsVnZlsH464/6xMp6qvKz9s9995GJ1sYhCNjNmSC3HchrNeG6UnwYv8gp7N675IRUDwh9ydCmRiU9nGsF+qI+1PhdDBih5MnTkAYbjOPmG6bqCU2kPtiirlYMaN+iDDkTtWYlsYxBOP4Ut/RCkrZT7BPKcQlfYFS9sW4EdWNJiJUxL+IFwHl/nKZMJdLHJPBmrEBQZWIdq3VqyCDR5lHWln7CbzugMAWebNyO8KqwzhgGANE9ChyVP0hXoz9U6y95FTTOmbP64cgmoNs1ZpNbs1xhP5EiaJEckgs1c36+NZbb2Ft1GGVROKKmNuGCyWQeX5ScxVrPBGjpxAeKKpVTnut/9VVdoJ44kHeawukeJuiiXHvy52hNU0L83Ak975cyY18nrg4iHXu2wrIJ/WEHae/Jhb3x6btt9rPf/mcW4tpXE9PXWCl507Yxx66jyjOAdu3T07BFtZnQ7hTbnbkqQdjwv7DRzkvCBC4J2fZR/kzL7YRH+jNfkAF4HL3jLDXU4fGGER/OP+tjqZ+dZTRqai58sCBA67XUcIECc6qEY7IES3S6WbmwiefegbxS4hl5i/DOdfi4r0U96r9qoQT45BEnpzHEQg49fTEEOUqQc0QsYEhuL9kx9LzSHmNE9SMsefVetOXn9X9l8VcWsx9kYogK5IxYCVj1eHXiS8kW3XJwkwi0xZZK8dUdb6CfQzkV2aW618cQUnQg8AjGDeIHOeHjhxx8ZNdiFEU6ZWLm6eCe+nzf/o5exXHrAQKHV1ELEJyaR8gUYzWHCJ0oqPjbe/eA7j3IaITsxC4hOIoT7VPfeJzfA4c7cQU+shHhqN5jvRwU+4bf9Z//gab+l2QyoUJuzXUpb6uFIC4HIByuX+/5MG5w39nGZy3BQBe7iCv/ftbnoF3+vpdO/VXdgbefH3eHqn62+/3n319Lze+/C4A+h89W5d7/f/o673bvv8dHn7/H5yOS88f7/bre7Uf/9z65J2bw/8jn99hDLmPfGB2kkXYXDY3a0IWsJ6oJSv/e4Flf+k4C39U4ixkMwEZffm+BDYIMywYpYrPp3BO2bVaxBUXn6fgeQ7IEviuBb6+5LyQAle27kkWodpojxENMchCmL2EK9KbYBGp/FVld2uVFgoBIgImkdz05qY6jk3ltsplJZKH7GMVIJdUllk4OfUhZAxMstlwamBeQ6rHCgiXBBbAJ9goLWSD0ATAHA9oK5CxDcBVERCKFlKPgz6bwDW9vjYkaQBKKkBuBEjsI+81CvVRTCxRBxysXDICvHsAVP2xwVc/usHy//ic23B5Qy6ISCr75qJ/9xDnfLHYkSEeANuB2hxxvrTBEKmhAvppFdkCEinSqB71VDLAoEroRWioOFAbMqeyJdYnCSCsHWu3CnI7ITVSydNtQH0ajlpOIKv+Xo4GqVt1TQUW60t/FwmINcSmVO8ldZ2A0lbAuVe/mm9bv36ORXg3gGIyGwb1pbChAHgORVXtxXH7cLyJgOhx3A+DkAR1KBPLyOcdgdCKRgmlHGJ/zmUImdL+KNFe+tXTtnb5UhSIvq4nQcchIKqUSKFElSFjv1fxvA/BulLnxhHvFAeoPgJA4qeIFe6hYYgalXire0Cq7kF+b0GB5ce5V/7yAPcQN6xz52izFMBnl9tFkFggr68vZflKWacMaUXJTBLHpbgB3aNjnK82wGtfXkvXbgQVmcpqVYKu+1buEUVYNUAspKEeV6FhWATlw5BgiZSFS4knoPyVl3c5m3waUV5edFDIsCDnitJzpiaI/zl2mn/PtByyqKuIIRnSZ2KT5semWgSGCsa1gZNyWXFMw9xj+vybN5M5/RrkDw6FUXUjoOrtpm8kCCBAZFZ0FEWJslfx/xpcRAJMFU+njbSe4SHUgokolvXnaUCIYcCtqBA2XrzWzCSdPFIfDqJ4pNy1vQOl7wARC5BJ22/aDCAqF0m3tbDJjAmLtd42ensiF1hFZy+K4DGXjR1DwbPK2aX67CfCIApV5wkiWLxwPnTxnK+g66WK45KKU0Wb0xQSx8TiUOF6FJ0phjSI42dnXReKNxvpGQGYgKviaRTkIYeGnC8qg5/hGZ8AGAwMCHOdLX9G/NX//CUxPtGUiTIu9IASyQmyAJIgAUV1B+PGINLjtSuWwrlM0JVSQsdHNvcKpAMgrkhAqSqTeNYOoIIU2aHJXfeElJ0a1/wAk3/4wx/aRz/6sTmnEDLYMiI7shnLRK4dpqx0M1nYlWxwpU5sA9ARiFNBVII22C0AxkmMR+cZKxWR8ciXv2I7drzAzTFlD9yXYiUnicYhGk5lscM8U2dxqbQR8ZZBVE4dm3yBLt1EPN15yw0uwqeLIusw3Aa9KEylghcBIrebwHMXD8h76l7NYHN+4UIJjrpK20wZuhxTvaghh8cBtU/WuJ6Z1DRcRS2VlosadAhX1vAooLZvCBEyEXby1GG75dYNPK+jFk9eejBughlIMoEXHhyvnosuVKUtHf12uhgylk6CAACAFs7pFJdQn+dkUZFTRXrRb9NGbERGei6ALa4MooTOl11g7BEA4UO3ESQjg76cKo8SiXX/35c5J4efHiK5BfilPHMReJG8xyCAhpT3XVxvdfAIcJqF6KqrQ/nMM5VHb0YQ0YBTsE9Hic0IxokiN4RgcPV7KHJRJOOIyD/uyylddF5PvxRZIzedQPt5AkQTkiZVAfQiTkY5np1fyrZ7/vGCZfBsLQLwbEUV3cRzokLTZZT/qmD9xV27XDxVAkBUBkD6FLExUaGQ3AFTloqCPgbyYwg32dF9B4mpuplnsNvFaLgxm3H3ld27KW29jzLfBuJ7GK84jiJ6qPIYU9t4vqshRO94D0UqzB+tzAftjGP60lwhYEWAohxFisxqAmgfRpWqGBC5BHtxhKUAeEqleoF7rpaSYHURyUl0D5Fmr7y+1+X41yhuEZAqgvFQ42wTZFUfc7fIEX1pDhMRIuJB50ynUuPWtz+9wD7zneaLRBLiBp4jncNvfTzGPiUChGswT2zodd785/nJ898RIL8hQuYIKb33G8KCudeYj1LT38//vEiPeYWsriFD4RvOHubkrz6QYH/zBH0NvE3d9sgAACAASURBVJx6RTSWjEPUboGkiADY9yA+K5Q5b4Yx7onHvm/33LkFVxlrIIrDRYKMDwBMAogFMYf3Q8DpVyauNYkEGijwHZ72tfJGulkqm5xztHAxcVr8XkQ/zhigci/3jA/vuQCQPicj0bauWQLA3WMTkHoh3D+7dvyK57QTdfV7AX5P29aNG+zJZ3dYBSDnx/74SxDjnXbzRxF77LrA2O5nZWfbcAg1WSKdEXIlhfnGoNSnorqngvglD0jBczyLeRCkY4giRgBb5TiNZkzE+QeBrDqhTVvWM582ujFwGmeol6c/IDzuTEWIMvdkZyZb8ESPRdG6EQaqT2UGY9oMKvBhq2mjpNwHtfqEl7Vxf2s9F8Y4VXq+x7avjwdwD7UWgNehQcY+3BeZCxfbs6+csVaA+RZcIZ70YDRyKy8roAsl3N8WxwRZst+U5fF7d2ML80eOlfKNB1uH7KnDzVbOzyXyMzcvD7b3bYFILj7i1onjgSl2sqQZ8NvfchdEWIoHanvGyNfbfO08nR6RkL8xkYqODIZIhOyGBDl44HXIfjo7uBeu37COOEWAdbofvHEQ9XI+mulBOdOEo5doHj8isgLh9UJY3/izhh2nO22AeSwcV0FQCGMp/z45wdp4lO+H/BiFs4ZLxiHr6943MRbyaHqQ1wFAZczHIERZeaIdONViNRAe8TixVm3cbI8+9iNr4OcyeQQfum2l+dcRzYo7sruvzWbSc2zTP+9SR7p9bJmH3YLI6M+/e9DyrssnHivAfnXkhPlADoWyPiiET8vHpHvXGtYIWEoay3uZP+iVyyFijXVuFw/w8aLzOJlwgzEBtzM89/PZ+vksGl8XcO6CGT9H2R+cLKNzhes6zNIyi3kkM5Hes5FWiw/1ctGNfrgUU3BetHBPTTE+RDNHT3ICVq1cgnuUiDI69ySGmuI9e1nTBbNWlYtU3UJyww1BlAcyByTiotN6uxhR0GI6STTvdxKbKrJ3tSKrYphv6vwxgSkmlfJ51i664Sqqqu2FnS/Zxq3bLA33dw9jWDyCKBEI0SLSeVY1nytmS8THYlT6RcxXcp87Z2dmBuD5KGuDBW5MUTTlMOubI4DbYThgFU2m0vN1t85Fvjaem3Lj7jjubTm5RXyrs0uiKolRRIZ4MLb3dg3ahQoJFIjM5P01LikWqRwhkNb5eazdMul2muW9jh07ypqhiT1VJu6UvIuuOUhWHJDlRB3K3bdlyxYIM5ycrEeKi4sRWhAdqkhe5iLtyaIA2TMyMxHLnHfrVD/mhGEIbcUMt7HWb8W1McKg3QFR2QKR6xcY4ZxIipfSejIlkZhJyLrVK/IZz+hLYd+0a/c++9kvduC6WEvX1Afo/WqwF1/egzAAIhfnzwiRukO4ctRd5UHJukgYiYvkxuwhOnOa8S4WElUuiK3bttsZSP1aXMQfprh8LwSLHPYidfoQEnThwm7kHCiSVn9WF8gIPVlyvseyFphiHRukuGMENh7sJfRrhnOuqC8Ja/R+fkQPBhM1q95EOep6h3u4B70tE1dRNESQRCua/mNiothb1LmoyMXZiKUQAW2U46n0rI3g7r4bsd0ApEYdLvkhnnN/xvBhPgtUJJF2dHMQ8dzOXkHu8xMnTxFduMq5eJsg9G66/gY7S3djihzWkJdyUkrEp3W/7v1B5mYP9blBbPSyrjp95LQtXroONxrXMCLRPvaRT9vw4DhxeFnEbzF30kP2BgEyNx/OAwv/ZwLkDTLEiWAvAUBcKYB5OQDicv/+7zbPv/MXV3p8V/b6Fxmny73ItX9/yzPwTl+/a6f+ys7ANQLk0ufvSsevK7s6//k//fv+/L7br+/VfvxXJQGifH+pXnVwk7gCYtiwnPlalqURfxUfF+2IgpUoe0cB/qdZQPcAqOhBEKgnYkMbk1ZUiSp+E7Bcx4JW+doqLlYsiKzrAualwFahahuRQCr0lPtD4JQyuCfYYClPVXnv4byfYmIys1IBdppY/LKIBgCTWmqqU8pdFPYjWLtZaCdgT06DnBlm46Uc2SGOb8niAkB7cpYvgj+xqOwi2aBIwTUF4KquE30mkR6K0EhNofQaUOall3bZkiVL2fTPOgV1MznMrKqdUl0uEHUR+AOGCLyu+9FmK3yk1Km69f1yIwg0k9tCm345P1QPrd8r/+mNgvTFX4YwYQPmui044Yo68lFUhxS1/Lc2fLLH699FGkjprNdz8T+APuoBESEgEkOguIgOlTgL4Beh4jpIAESDWaDrGqlgUz8rYDcM5dWkQHx+DwVceezjc2WrK794BDBMheAe7tp7c14m2cxJPR/MsShKRGW9SWyo4vi9kevbzqapGpKoA/VgCpusHArGYyCjpMBvra90m4ZYNkEqo5dKvwP1fjobkxa6StIhqwRyJqLUVClgXXUFxa0xuHYosQSol5ovgM8zrPtMpBjnVXn+E+wcJ5FQeWqzAOgmJdUYn3UcAk1qQkXZ+PJ9cs0oM1rRAoplc1E2XN9RAP9A5fVDrg1yv+jv5VTStZPzwwciRPdpKpEoyu9VRrUijXR/K25KCkRPQNcaVHTrUfI3E3ciYuTpp55ERZrBhjkWIgzXDa4kKZKnOC7FoDQSgxIdmeDAWEUiybESDZGlDXs4Kt0BjsUDBE7qaYGsIlriUT1WE2N05+0pVloV6MoWVXIegzqtm02vNpGpgJg9bLq6OcZeNrPJKprkfuoDIJfDaYDYMV3PEH5GDiolJPh7gkDwvM9OAE7gVBkBwOtsp/OnkQ6ezgEXWfHhj/whG7RRfr7dOXFARNj8ET0BmDeJ6riBcyMHTwTPUBRkgycbT/UD6JopXkRugHo2oBG4hVQsOsD9unwZjgcsD4WAIOoO2EfPgJ57lRYPEdkyBoAmN49itXTtpnku9RkEKMjF0gsgqCgIfzbpeka++lCaff9X6hERkAQ5gkspCTCcpBirLDlHtnQsqlkAF8iPITpaBGBGU2ze1yFnxLAbu/R8JQJWZi/Opx8F4InxQc/VUsi8KgCaXsAR9Y7cee+9KKL7XOF8INcoCkIqhs30ydOniOJj/GMzLzVhPePDEnpeDlHermLxLn5+hHunnKgGlbkuIJrqR48+bnfffrutKkQdXgvxSimuXjMA8vM8wEYbG2D1MATyjMqp1sCzkZ4Ub/EAhwnE9U1wPqQMFaknAkQEocYuRQrJBSSiMwkypxHnm0rkt22/wcUCqeR8fMqHWIkOYimUX20ADrvsK3/+JcbnDqLlIBCDo1zsUWn5OUeATI314nLww7HAhhuAD6acsWvMRRo2oVLsJWu9vZsCbtC7YDb+AlVGIU4nAPELuN6l5VWQVoxBuD+WLl2FMwsVNYrmC5BRaZA0E5AU3nIrKFoLkHyYe+XHn8+yP3m0nevJeQA4Cte4JBedHEacI4GNKVzH6qpyByxpHA/GxVdMybti8xRNkcS513h9lNJZTib3P+XXgM1+RHB040Trx7U4wC+RH3J9CAGRC1GuRI0fb0mAiATh2d7xx6l2/7eqIIeCbRnq/W6A0h7I6AGRTMxv27Zdz7hBzBZEg2JLFgAkKcpoYSbOqZgAFxezBjfYKN+/59cvu04JdVKoAFcqfI0zKg4uJNpDkYKKveiCxC8HHIqg+0TOmSoUwlm47qSA7QRkkgNG49Ti1authZ4aRbp5MheLJFYkRwAkyoqVha7/RsS6+o9ufc/tnBd/+8bf/T3jUCzE5y2WRiTH879+ycXidPPc9iEqUFyIAJsBxt9xYnnGGJM1x2j+0nyv3p4pEXAiufnzdx5OdgSIsBZ9nw/nWITM/xcEiO71eefJHNGh1paLZMzFLpm3Q4D8FWXn81/zBIgX95m6RTSGJDOWZDFPDeLuyYHkGmOeaiU+MS9D6mnmZ8asSVwU07ifplAAIyW3HsQLcZAmPszBwwB4Z86VosYPthEAq1MlNa77KBOSXH1MI5xH77BIO3y22OoA11evXmb33nET7xllnUROxkAsNwBC7tuLahwS/f4H/shOEUkUyLl8jnvm7ofuxynRy/NFLFx7nT38P26z7r2Vdvoo0X687pTfmFOVJ0dnAuL3QmBWc78SDwbAOYDyv7VVDpVp5kGtUURo0usDuepH1GUyym8RIHJRNtCFFh4Ww5iDY5Dna4YIu6X5ORY4g+usp80SgtCkM88GcC+MDo/xbOEoBPS/UNlrgRAY6tsJIJLm5KkuIgrN7r1xoRM2SGzQ1IYzk4L5KsQUe04O2QzYdDunklRGYqjSLHAa0pCoqoL4UIugKyUUZfWsV7gdrGi33RQEXyAOXw0w0bzup+9YZFFeHCMOmgHev7pjBpAdQUxysMUGe9nCBG9cM912boQxlfwpT+6bCCK8li/NsZysJOZSugqIEdLcGcqaZxuumSkIoVH6JjzGBm2I37vpSmnq86LrhHgq3XTcJ1K5R/HsKHapEcJQpEhcLE4CulHkYvPyhByBXO6kB2WIuXawd5Y+IFwDeThQcc9MDXe53r1mnM2Jmfl24EyTtekY+wDViRCso/T6bCnraJaV96yLtQ9ALEzRYTGOELzZK8ge+sERaCgixOA9H3r/NmuvGLPTNa32FHPZLEPbAojzPDQPaZyj29fmWaIvawK5iTtwTAXEWgvuvjJA5q7OVuZJXHJ8Lowu1kG80iDuwgHA5YQQnHZ0Qczg+AxkvjxZ2WinmliT8r7J0d6WnRJnwbP9Fu6HaGSG9StzcigxUW2sqWYYH5YuXcw6UgRFm63dsBoi3N+RuepcaGDevW79BqIZ050a/0n6JBT5uoD1TzwA9SBEQysOD8VCya0xBpEcJsIEoYt/0oDNNBF3dFFQNs44p7VuK+Pha3v3Wzbl9HGMld4iG3gvdRSG4XyIBZBXKbWI2xK6NhRPdA5Hbhxz+ih7iEjmdwH3+nMyJMiCpXMRnPo6+UqzrbyR/QJf421E3l7sNNIafpI1xtkzp62AvY9zqnFgfpyLMdZUEsT4c07PlTQQw4o7gu9fAMEjgU4p86FcGRs3b2JtD5nK3505U+TGaZGYGre15vFAbBSIS6D8+Cm3F0njnLnuRs6ViBy3puU5VDyXRFqpiLkyIHPOQY4sWYK7DKC+BgHOUpzLXYwJ9Yqr4nW8WYc1trG+Yq4MU1QWrkkRQQHab40P2+K8TO7pMLdnqGpst2d+tYtrEA0pe6/95KdPIiaAIGNtr31ZHp1/RWdP8R4FTvQloZxERYHMP4qlFZleytpEghM5r3Xcck5q3aU4q9MQURJwtGCF8tY4yTUY59xpz9bGet+LYw1ibRTJWmCMOXyaOW+AcxYbz1qTPYvEAZofIyBxZlHKqTOsobrefPlMmtuncJzLUaQOj0Vcp6qaKkRQCOTYf1QgzOhXFwfEjVwfG9cUIlCBfCWKL4z9yqG9+xjDQl0HmqIhGxDU+TJPxrIeWXndeghvRHOI5NRXd+jAIfbMK+iAOsKaxdeScZOrI6SP8bEHl4vW+tpHioSRez02LtGJ7M4jKJmaJAp5zBM3SjbCFl8EIKH2sT/6JGMbe0W6QDxm/OYIkIuGx98mQH7X+TF/5879vQQzl/q6UoDrcgDM5f79chDflR7flb3+NQLkcufvcv/+Tl+/y73/tX+/9Bm4RoBc+vxc6fj1br//ft+f33f79b3aj/+qI0ByvvQ+cC0AeRbSXgCTsqs3/MtKy/jccTZvKPMpCs/NyULFg8VX3wPAJlW4AHu5PnKJZ1JfwjjgUTybI4HI9ahWtchWp0cIi1VlHgsoCWSDI9V1JwtZEQcTLPj6AQ9UXCogTCpELd6Vta/Ymzz6I/pQ4NUBmqdim1e5rPewNxb0NtQ3I4BtE5ZM1E0kIK82ScEscP0As0KIHqoBfFu79jo7RoyHJ+CNsmH9WYRPs3PVZ41F8TNXYj3hIlamAOpPnTzB5ifKKWMDsU2LqJETJIiOBuUDa4EeyAZKjo3K711ny+n+kNJ4gs8iukMrUsWYuCWmCJCLJMjcDm0uJKTynwovOQYWfOm0IyJEhuic6c+uo0Ol3GxI5R6R0ltfcypY8QOzjvyYU5WJRKGPgX+T1Vv/LWeBgNGif1j5W++9/WslALREinEtRezo5VS0LbDRE3BROfWKo/KR2hxVZQx59WkA92eLzlotALc/RavnUJkvo2R+FAA6UfnyqFfjiMgYomMgFeAvEhC7jIiu1QBz1QDBcVzb61at4FzMxYH1ATDVAGbGQnDNAnBnQGapUFaKuiHA/WAiEkDvtHu2PpUviywDZPfiXKjLRc6hPuX6E0sg8klxZ3HEEijWS5vGXFRpzYC/ur7hXOdBXBEpKLJFMuiciqyTGk39HtmoBUV6xEAuVBGNJeXylMKLZVXnHAqYHMeFMMjGa0XhKggEXCNsuo8cOQQIEso9n8f9r9M318khpboKjScgEIYBnerJNVZZuMBybU61ifUGyBZRmMZG1RfgRXFKAhsXEeWzn1iAe+/NtKo6SkbZBDbVE8eQEOMcOYpIS0+jzwJgXgTIAp69Yc5Fd1eHO7epxEgME0WhsnblPasrIUBdEcSdwKRwrilphewcp7y2u2uYZ7afjoEeVP0dtmnrdcQiKY+4jMLbWGukmNmbktzWziHr4X6f5HMp5qFP8SC8fjq51R4ufkCKOE87QxfBne99P4BtNa/Z7mLEdI/lQpL1D/U6Jd45HApSvXkAVHf3DrApHIJMiXUl0vr8TsULQSNnjRwPeq9WNqrhUQvsLz+cbN/4SaMrNVbRsz6PJxtVuYgaayttTeFSstf9bAwAi4oGCnF5dhkzFAPRTd9BDzFqei40FinOTk62Ko5Vm+xDhw7Zpk2bnfNHykk5CjSG6V5pBayJ5P1EUEqtry6SPoACFV52M3bJ2dMCcLIgOYXPOeyILUV9NDM2Pfjggy4Coaaqzr74J2vpGvKzBZBHMzw3AwDlMWyExyALTp0rQ8VIuTAknECIKMaoohPHLIiHccum9a6YW50uIkblEBnjuXZl95zfAcB9EaKKctOzoI4iRbnJkaA4p5NnylBlz+BSQUkcgGunvw1iKt/FWZlnGMfPdWL8bmqtwwVD9EhUoPnI8cF9HhFAnwxECG3dDrwsLqm2WsCQG2+9x57f+QoRYYyLHMcgz5wvAM4iVLULiPx59Ec/obw7BwIxxfbu34uroNIeePBDdECVAn612nUbNtpLr77mlL+KchLo8R1KtD/2z+XO/bGADhaVv45wL4crToUumhQIjhHiPkSAyL0nIq4OslC9NurqSeJ9FUNRTv8IFAt/JgsdQFrdFXr+RIAMotCVq0GgmwiQCUB9EVkiDUSAzDsa5nKSFJ+kpwpQC9X60w+n2Gd+AkDDc54GUK6+mSjuJUWjNfGZSssqiGRc43p3FN94+OA+/h3QDhApIcrfli/OMQ/NGdiRfvHYT+xP//Lr1nAGtwr3cyTzkohtKXoFnCwhxqoVsDCQ61J09qxlAtqoO2v/vr129513OMdFp6KBGK8Wk2Ov+3qU+7DfjY1DLu4tGaJU94BAN6mNVSB/FnHASo7xQkkFquFY++kTT9qX/+KvIK887GdPPu2A62nuIWgO57Dzgxj25JzO4OpRjJ/mGH3peon00DOueUbP+Xc/m+oIEKE0AiT1d+r2EYH5XblDvl3nfnZ+sfbmRdv8n9/KATJPgMyDPm8mQFzMlbtel3aA/OUDsfb1n7S5mErFrGmOlQME/TAkfBxkfLQVnzyOk4yuC2X9AGyKQF2cnWr+M8Pmr/x85qBRORyYigNwrU0AOPYznodTetzN73WV1YzvnYxXiYDAQS46RuN+GuSCQPtpohFD6SaoQThyEldkDqrjT370g+YNMR1EbpL6J8YZO154kY6e628FxNU93mAXuAei6EvbRlb+D37yb7g9emwFUUef+IebbBhHRE1Fl0WRs3++mntF5CxAuifE/0R3pWUkgIQT01RbAxDXN8YaC1HBFIQ5BKZU8qkZaTgmxlkn+TIWDDNOxwPONTEuK+5w1hqIGUxLi8d1F0avDZ+ZKL4o5oExSL54xp0xXkMu3PKydjL8cXGsirQmxpYRYgenIN537xm1j94RQlRSkBONqHNE/0b2mu0702keDOUDchHh5PMjhiqcqLgcOiM2LSKyq7UaZw7zCwrw1yombD9i/z4p6Pn+FfR/fPrm5dbbXGmekJ0VzX04bnCLNpptW5UM0dgKiEvE1IVGO08U1CCgfxBIvw/nOTszkejWbMsD8Cw+d9pqiR2NYkzZuHolca84AnBc+jDmzSK4mUB80TvEeUAwQCqYMXVCAngD/nJfMP9V0bUDH0RnnsN++Yy4LxibZj1D+awTkJKMm0WD9oVPrTC/EWKUvMdZz/YgRmDO4x4Z9wqzltEA84hMt73nauxEaY3FEP3YwppAEbTZlG58pHClhXpP2YW+OiuDvDra6G2vVHbZ7Tfl2JG9gKeUmC9MybRXm6ttjPcXVP/J6+MsHFbPk1L7cDpbMuJSILUhnnC0vMTaq5HOIT8+SwacYDAWoE5K2dtDIUdwhXURI7atINUKwr1wKbZbIE6COu6Xn71a74gXDCIQu+EWEzhteCoglSCaGf99mGv7GHsUSaQ5JjkuDEf2ASsozOdeo5MMEkJEoMQrq9auhWhrsnxA+qd2PENEW5ZzROSwdptgLJRIqKGhHgLwlC0mtjYcB4aEMZHMB8HpOMqrJRjC1cEYI9GCnOTqYlDkYTt7ExVlyx0sUUoUPzPKuFgJSaznQ6+ZxbpPXW05/D4A4RJO56GcwXIUFt5I/NYJSB1eW3NG9nXcpHy1lhADxpivdbYv43YL428Iv584foz7KR/iOsLtEzReSYijeK5Z7t3DxFDK7arYK41TIjs07ifgflbcV3NTA2SAr3N/KJ5TfVgiMRQ1PAypHRZCxClEfg8kovZXWrsmytHOMWuNX8oaO4TzIweI1lFaD/TxXKrkXf1lzz/7AsXpm10817mSYlynEBTsd4KJvYomtm5m1sc5NuVykVCrvOw8e4Iw1rYL5+Z3xo+XX9vveobuvP0eYjqfceuqdevXu3NRixPzOFFjt9xys3OaNOPM1npBDvkWHIRBOFS0F1NviL5WsS/QHNLL3kokuaK9RA4ovlhiBhfly/fFsB+opCtD83W6iH/OWw8RZCOQCRLtpRALW4YoYIj1hzc/v3LlagRZMaxxp233zpedC0TkxACfyYt1k9wxU/w5kn2HP30fiay/FDHbjkOylnQBb5599a28/+477Zb123GOdNjPf/qEtUEIB+BEGeBcz2i/wb5wBidrLiKaU8Q/a4+p+y+esVNrhn7ux1iuax+fT/GtWhtLZCJhYCxraxGp2qMq+lXEUxeu2iH2CvExyTzzOA0n5f30tY9DgPgyPnjPRHLbzLmH3pg/5/885wa55JcWNu/g1+Xe/3L/frlDe6cBuGsRWJe7Alf27+/09buyo7v20+92AuRyV/BK778rHb8ud3xX+79f6fm72j/fu/36Xu3Hf/URIF+8d1bAhcAdESD+LB5LvpFnmZ87xmKbxTlqrVXkwteQwZuuUmEBtmzwi1AoJQP0jQEChrIRaAIcjCVbXusrqerV56EuhiA2IVL5aCHOHo7FHSV+fJNT5bIoFgEyywIS6M0V0nag4FHXhrIqFhKlMkEWdy0ESAabc20YfEbZiKEOrqLEeEzWfAAFgbDTbATCUQUFAxR1cCwebP7SUeeLkDlB3rY/GyDFrASy0JSSLI4YprmSaJTnbAaGAYgbsCsLzJFaNoZ4HvV+VNE7IRBJC1QHgCkqAyCp9H+usCWPXOCYPB2Zo8gkFwciJGUOgpkjQS7+/hvbMXi6+jW0WXDxVHLe8P0qm5ZKrPKbay47Rqz8c+IDuGZSTTniyqnP2ETz/vrS3+nX6b9DhfWmr+v+imJhkRtyRPCm2nj4AmBMASRKPQy7gqo41TkD/LCSB7DrnmUD68XfKxoims1jGgv7Y0ePu64HX4ihDgD4zVu3AqKjQu7rRCHlYbFEhKTFYXtHPSbnyDCbNxFLrcSDhEO0bCJvW5srV9bNee8kzkOllN2ok5Vpr1LLOG2UuB8iAe5gnWyce0qb1HjiyNTTILBUWftSU3Xh1lEZYQAbQ3XJpKWnObJiDPWY4gwUDzPM5lUqLwHpyume4dzLVSHgewACRZFaS9S9wmvKESISL5JjEJCsa9uFul2b1V4IuUDupQwiKsJR9Nah3iqB4AkEGF2/fhXXFSAVpaTU6yoc90Lp6+MNIUchZ/GFckf0yZEkkmaYjbF2MnJ6LKc3R5Z4ETMC16WCPHT4sPu7Bz+8HDIhkNiwAOcI0GZtGuBAZI0AP20Ow9iwHga8Vwm0bkGBr9oYKoYhhs89CoCs3GRvlKo6NiMCa4poj0nUsgN9E2y8BdRTlMuz6hvgYfd/8DY2ba0Qih64JuioIXt4iMyL3ajqI9iYasPeJiJSJBMRDRHELyj2SSXoUsZ1QQh86KGP8j24Cyi11DigyK8xIshSuT7aGKu4WfFxXeTl67+jIZ4EQOuB8EFZq+NfTCzEJKRTIz0rZ8+iDly4nPirBPu7nzaxQfS0CDb+fsrsZyyQeygRwjYDp0Q/itZWcvKDkM5uuG61cxr5Md7U1TU5B5HAAuV4a0IX2ZHGfadIOT3/OtYWgOx6xoPrr7/eOXXcudamk+cqEVWoour05ApYCULhXAkAksLGvJr7QXF7KrkXwKMIB41B91JCfuDAQV5nEgdIglWX+bqSZWWaq6dAxKknLoWTFIovKlhuRykKXQGxOMk1qmFjr24cPUeFK1e6cnaB44qJmuLPipLzZjwZArwJ4dirUY4LFJHSUvnf+fkFgBuxtv/QKSIYuLeJzFu2LM1uuH6dO7eDxDJMkU1+4nSJIzNFgLS2V9r1W9daEBF14wAvof5ETuBugBl1wHppea1VVDfZ7Xf9gb267xBgGw4rRSTSr9NERNwn+k560AAAIABJREFUP/qwnSw9g7OEQlR6QBrqWylqLbalAGC33vEel+mtiLBlEIm7KCpWb0IHz/ij9IF89nv1LtpJ5yUa0lJxfBorMrhGJ0+ccuRiIsSI7u0IiAUR2FLcFgNAKC5Dvdpy8OmXwFvNNWXllZSxD1kELsQBgC2RDFIFywGiKBb9UgSWFLTzBIhuxHnBpBujeY+x6XHb9ZXF9hXKsoO5ftSkEIPU72L+VAqrvpFjx09aAU5CETKrIXuLUQUnEM3W2dpgy5dku36aEMiEH3//B5aP48KPe24Z4F+HYtwAh8N5ln7++ON2FwRHIGPaSxTSKgf9MPdPNPeeHDyvvfqq/cFHHrK2ynLGyHD6PA7ZRpTUAu2CcP9p/JKjspN7W2RMiAp+UXPXQ6LKHVhPiXIm712GIlhRZD4ARIuJ72rp6LFfPvcrsuopbwZID0ZJ28nr6F6ehgj2AERTv4gIEJ0bxdlpjNR8M+f28LNvU3j+6W/znDEfaV7RXOfmKleUPmXfhUB6+Dtc4zd9/S4ZcikCRN87H4ElAmS+MF1xNZcjQL76wVj7r5BXczCQnJsiqpkLuY4iQDJYT8RDfAxDunqCJm+gW+zxR39ADMxyIiDDLMyLjgTmMH33LBE6UCeu/HwcRXUQLzLGXNYFmHsOt0ZoEBFoCemo+3usDBK5pp54O1qok1E8+0fFmQfXZACC/Vc7XwRU87Kv/fkXcI+onN3fOlAjT3AtSwHBC1ci5KCfQeNWJ2OryqWreFaKqxogz4fslps3A7x32Hseuc1m6RWSwOR0WRE9QqiSid4aomcoZKaX4weoBcDzAoidIsKrm8iqqWlijbjYclL6qiSe/CcPnjUvjSlcM8UFhkfGcXxhdh6CYNvGQuaFdhyAkKFa83BNxyF/8iCq1e8xCWh48kgb60hAywQ/QHDcBAB6ZOTZSzv7bF0+cU5J/pyXJOYIiASmonZiGHtnAAerezgndGBAKjbXdVo6sU9LyLdan5tqnoDvrYxl1RSqv1qFEp+l0wgPZThT6GffE2V35sUC0HdZNcrpY1UdVlrDtYXrv2fTMqsoOWPpBSl2uJTSbYiTES5+DETkFGNfRJiXbdiwylbSv/LyS792cU9a9+Tj6EyE/JolEieEOX12GHIHonMQIrWBvC5Ou3XL+DMNkc06MyTExxpqALc5rgTcGAwTrBtxXLKuUTl824BIDh87e6rH/ssXN9tA1TkKyXHx0Rcy0QdpDKk1RLn5SNACa5sOtLMtdHD0Dtv5iiaeV1TrkE5JuC7XQ84EejBmB03a/tpea/JMso5JP+bjCHv65ZPQMZwTyLVOiHXdpZ/YFG4pvM84zphg7tsM1Orjo4gOugPsSHmTneK89nCgEZyTwmyIIa5rKwXs9b7h9H1AXpGF9fAthXSPTFpLPXMa5GkgcZ4/33XAimsg43mPFAifzER69WCjZiA5Y4kPisQ1LaFEM89DGvPxyoIsQH3GGmLYZlnbi1zrhJyIh8yOYd8g4H6lmwM6ESEcdGXiy9ddB/GEkACiLYg14DPPPGNp3PvqORPRprVlGtlek40hTP/cv4xFEmNpHldnURhOjuOnTrtS7AW467TuVj9gFe63HhyzGwDty4ivVNSlxi+NURrX1D8Ws2guOrbzAvMqa4VxxcsyNs+wppewRmSJYrLUZSGniPrkJMY4CZidwDlKgxTTer6PZ0PubK09OiFMn/v1bo4l3Y3B48xBIjsUfaX31OtMIepS15l+TgSK/i2U19WY18c6aRTSfAFxXgcPHnQuQ4HoG2++GcdqsSuOl0hLIiB15Gn/pS858LKJfJID9elnnnfn24d1RzXF7BJpBeBiSEnNZN4guo44tjocKr44c/15nabmetyCpZDoiZBPhVYPWdYAaduOsCWPyOMm1nuZ3P9yKyqK9blnn3Vj/mZcjZ7cS3JV9uB07OruoxuuzvIhPEQc7Nixw0VqyW1Tw/o3GxGJ+vqco5BfIkISIa7UE6J4X12XMfZ9ikZVNG8ya+gMruk0Y3Al3Wyx7Oc6EP+0cu5iWVvLFR/FnmMTTu36SshE+q6GIUO6WMe1cI/ceOMNkC5drr9vBYKZPuJSC4gfy2KfiUnE9bSJKNu6ZbPbL0VxPw0yt3cgitN+oQwCrYNzrRisGQjw62++xXWPnKUDSqITzdvqJhEpNsD8qftXKQmKmYyAmOlH3BLPM9+CeKGZ/apc0oNEa3kQg6W4q2DGS5hzSD7WORAgn/7kw7h9IUOmIN9nIEm5H948Z87zHpcFQK4RIJfcX18jQC4LP1zRN/y+A6hXdHKugh++RoBc+iJcdny9Cq7hO3kIv+/P77v9+l7tx3/VESDZX7hnVspMAeIiQKr/aZklf+agi5ZRAbZ+X5SXa0cAV1dQ1hsGEFLDZqWbDYRAQy26pXgRgKcC6nE2IrKPSz3vVERsrBooDlaPgQDcZizHUiyLZPBhke2FOldxG2qIUB5ws4pBeYIFYGuB6I2isp3IHxVXiyRor25xSsVSlGudbHjjkwBpFN3A5meCjZxcA4mAXNlpmVbPglsgVgOETSwK+VqACV82QwJmYlAAyaKufN9gjquDjZpydQViCezUBkAqYkV1KU5Ef/ZjAzkFKKJNS8k/LrOFnz+DeijQgeZa9PsADukCzzlA5lwfjgq5WIQ+V+U6V9bqYplcRweAOz8kC72UbsrzF9imzZqui4BavZ8W01J2axN9+m8Xv60xbt3Xqx1RomPThkuxD7NsJPz4zCra1nnwhvwZYyOm4w2HpEpA/ToOKREIAO3PhlsqKKnr41ExxaDoSo5JoGz3qCv+qyDOKZm+hOvIS4+iG2PPSy+w+fawO27aauXY4BdmAiqj2tfnzEjPdEWWUZzrXBwDOvfBEGwCLnsBCtUfMs4GQudhivMfQcZvV1uH69kQcObNJkMxZzGolZvpR1BxseKSRIDo/lMsT5Bs8fxdFpu9IT7DGK+XRvyW4rbaAWV1beTgcf0g/IeA735+Xt0uiieRg0lKNW14FYklcFuZ/IrmmYAIimCTqnJHxSaFhIRDOhDHxD13mA17FO6DwuX5vKwaT3HsqGQbsHsCGaY3wddlpdVuEyi1XTjqR32J6NDmVJuhwpUrXJm9/lsggLpBVCCpWIObbk5EVTdGgX0uIEsVKrF2NmoqXB5w3SiRXJey0hI+I6WckCMieqRqlkJeroBwQGK5baTuRwLPZ2dzLwIEQHSS4xsenLYOIjha29hA8/19g2TO374JsinUytlYRwbxOSlHjcR98dzuPahesednpDvUUN8fDAAbzCbVj03eeVSJbagTb77tdl5nmGiy7rkuAlTsyyB5BkcB1Pj82ryrS0KdHyIQ6+iu0PlW7JOi7vohShXvo44POdCKik7ZwUP7LSV7qf2Xj2Y4B4iQboHfwXw2xbb1s6FVWWU14GEIitdFlMa2NtbaQn73B9Ty5dnp4RrIQSSQxPXkcOPofhngXJ4+fdq2kNes8U1xJhoL5A5RhEYFSkk5rEJ1T/DMjuMo0tgWAjihbiGRwNrsy1UgdaBK3pUbrrFn46ZNjpxT70gXjpO7707DIRUPUVsPwTTrouB0n8+KDAIU7GXMERmsEutzREKorFUxdDrm7IUL3VgwV+gMeMG4p5xxubbkchrjXu3mfaQwLCkpdWT05s1bXBFpc1uvPfvifucyePDBuwBtOhhzUKx3DQCGdHNNFzmQu2+Q7pfWcrth+zoLARDtg3AM84NQU3k8jhCB6gNs0vsG6bkh4sWTMXwAhWtdS7Mtpexb5+sCwNI6MuyPHDvFmKWxa9b+9fHH7IuPfM62bNhijz/1BBE1JXbrbXfYjudf4PP22J7v3WEf+sYZRzRqHAiBfI9jnFY3g8ieBICNo4w9LZBK6elpRGJBynLfCWQQESI1r0h4AfP1XD/FaATznC4AjGtizFB0ky/9IAN6nhlbRYCo2FzXTRFYc10gjM1uVJonP+ZKsy/6ClDvT9oLj+TZF37RRQcIIDYElSfEWxCfOYg5TUSLClJFBJzn2clflEtEES5CSHoPuqwSUEKry0ek0tF9B2w7Dpg9L71ktwJiiVj3BHwWif7KKy/Z+4heG4J8ew2C6M4773ZRVyeIaomCbEkixkP9UePcY3JCTTKGR7joP5TkAPKnAP6kBPZl3koDoNJYoflNHV/qfhJQdv3Nt9rul1+1JJxkz/7qRfvopx6mEHvMXiDTvQ+yK5JYjjBcWa08w3IviOCUW1RuT80pch5680yJgHfF8ZxDfwBGRXv84HOZ9vB3W34TlSWHouZvCQ40J377M6luDPxdImTe1fhWBIg+86UisC5FgHztgTicH3LIzc3Mzv3B+RD5ITJNY4gnAHg0rqu8rDRXgj6GWn3PSzvt9ltucvFzuudAIl3cpYC6ae4pjReDgG+Fi/NsBABOTtk6nJF+uB7GFQd1oYo5hTjFLgi46FArgGRUlE07c2g/Y99Tz77INTT73nf+CcC5zjzHh2yQbq4GYlaiohL4uUGXtZ/KmmaGayfV8VHus2q6QRYuLmSuAez26LD73nuHRWyfK3TXV8cRhCK89yBuksKsGJvo7wKYR6kPITnMPDBMHMsQNoYLRO/5so4RAeKPCtpXnSecpFHWNVKtB+P0jICwqasut63rlhLB2DznqOIcOPcC404Gggf1ZXhAFJSfa7XsDOYOCsND6e5QEXxlE+scHRSkQVYajivcv9EUrLf3Dpkn0ZCT/iF2kDliWL1akFDVZc3EiRGxxFS9KpPosIhgN0+frO61vXBn5yGtSKKydKayP38vEZzTvW5MPNo9TkTWsFG7YnBKds/6tcQbHbeIrAQ7UcVx4zjpgwEJh/iY5FwwBdClsBpCON+effaXuKNQjROlk4iNYxn9C/hNiXbysCGiWDsg1Gd4LhhSrR0CpH3Q03ohH8J5HkN4vf6+JoizcWK3IMcoQxqESBi3QI5lGJIBN0Yy0a6zg3bfe7ZaEDF4/kRZBQLue7hSiBAIZF9rmQ228l7GWI8AO1Ve40hZbz5YCOujJNZqGyF+s5Ii7VRNkRX3mFXMRtipsl77zIfvt2//ryes5uK9ncNnz+SzrcnyJlYtFhRc0Z3NrKnTIXBGiU+j548W84BU1sVNVRbMeVyR52upjLHVrV1WO+pJ5wnrA97jSx9YaynjHdaMKn8UQ9TC9VvtYEmj7TleZTWcZ6gwg6OypDjcH0xF4cwvIfE4tpnzRgCtI3EEF2Qn4UCYtaauVsuniFyxP40Av2msY9SfJeGK1leKpqqlI6YAF0Uhbg91FslxqbVAaWmpcZUtGeBcoHQ74HEK42BiAaNKCw5G1lFaS0vgpGhRjVMCqgMRBaSwDmxk/S9XgPr1tJbMyCBiDDd77sa5KNg3fzUXTTkgW6SuxiI5U8MgxKpxmKYhoNFYq7X6hAPgK4hRy3JiJhEgcovkLcSNxwtqztc6Qv1Q9USm1rcwPrC3ECkiEYzW3XJ+6DNqfTo42A/pwNpGYi/GzPz8xW7cdA5U5rM2XBTaZ4msqeXY5WLROK9zFsY6UOKdLuZniU20bpWgZpK5TkXvGVm5zLkVLv5RFVsjRAjLWa91TXxsInsFnC2QtS1c/5i4BRbCZywhnquiqoLXg+jmNUaITIxCANPFelrxU+oIXAwRoi4O9QuW4HBQhGwAY1RtAx08jBESnSka8ih9G3mQKNXsB+WeEamh66X1TCOiDMXP6r9FgujzaQ8wopioi6X0XsyNHay/l9Ihk4H4roH9hC/ztSLHJPj5+b/9nPcNot8Dsg0RVSB70HCOI5v57ZdP/Ju14iAPh3zqZ82uLrW77rzddjz9pBNfKb63k8+0jPtuRWEhZGurIyXcXo0pqwTH6l1334sgrhZiScICBFn8amMw6GQPvGwljnCufzXXJB4RhtaE6meU60jdioptayYiKzcv35F/9TiaNG8qzlRCvXbEIE10HJUikoqLwfXc2c8ejC5MosZ6iG39+tf+K4RzIDG2sKsz7JscATIntnuDDHmDFHnjXv5tx4e64i71daUAyuV+/nL/fsmD01NxmQivy/385f79GgFyuTN0Zf/+Tl+/Kzu6az/9bidA3un760rHr3f7HfZOn9//7PPzbr++V/vxX3UESNbn72JNNBepVIurYeEjRU45H4PKSj0QqShOVYTeyIJtEaqneBaur6M+XU7WveJ6VCSoEjspb7XUEtAmYFkXIhzSQypUgSVyG8ThuJgFAA1g9T3k4mOQ7wGCemC7H1e0Dotl2YN7lT/LwlpAkBbFUkbFooqV2rOGjNTlZOI2tDVbNS6QRDbLiajRp1nkK6c/AUB4mAWqB8rKBZQytwM4ekNM1LLonuKYxlhACbCValbAYjgbKxEMihCR3V7qb22cVMzuh1rfi2MbonRP8Siyqk+gYA/gfCiCqIrztfyvKl28zCibDalhLyamXNyG6qzOOUHmv7yJt3GRWRcjx0QOiOiQe0ORNgKutYETMSMwWCoxn4t/1mZAUSLTApL4LCI3tHlREbZUsIob0X9rQ6H4HG0kFJelv9eGw6nk+PyBvIZcPyK9FA+m13V54VxrVwKLWj6c0Gap5/uJslKuQjL9HDGogaPIF38dC3w3m50aNi1Llxeihsu0VcsLbOfzT1kUGeLLiJNQd4AXJEA97h0B94qFyU5Pc0rZOEBtnUMRPgKgJlD5TbiMY4oS2RC4jhI2eYMouJWrr8zdGKK3dI7FdPQALosAEYgnW7ucA9rkioQTaSCCogUwVsRHBBtNkQK12Of18Cn+xRVcs+HWhkQA3gj3cALquHkSReC8A4BczAsAKJtUuT58OB99xCpJTdeGAyYBgDAUF8yePa+yWQvBsZTJdRQICCDIZ5dLY5SC6ZlpDztzutiprIMgWgSSz3/pGqhQW4SCuiK0WRW52AuxkI/aUddQnSM3QoIUneI6Eg1RBbisIm45iKQ0VPfDKVxOUkD68NoFFIYqdkHEnogfXVudA33AcZ47P0nciHKZgCSaBEUCwyUDfBJSYoCOkloAMOJLlmdAfKZRqnuWfHf6ZnonOa8ZVtPaQWTLeTa1KO/ZwEv1PyPnk5R7uImC2ExOcU/nkPH8zHPPo3bMIJM5BfVzI9zLBM8eXTVs9oe457xQCE6B8IgsbQWcVRm9nhd9jiEcKzr+KAiOddetsfLyUnvuuWfNJzTOvvuVNfY3j9U714OeSWVVhylrm5/xQHq7YgkEId0avrgVphhvEiH1qsj6jmMMiQHIK8OdofOaCyFzev9+l0ct8kO/a1OuaLIcNvX+PP+up4VnRyo93YOTOC46IKBC9PlRGOo6tQFMr4LkOEqZunLyw9i4N9Axok3wIgCMNXSK/PrXO50bqbmp0W65LRWOLMvaUWBO8qxFcU7UASJFtRxlu4mEKqAjQpEJcj1J1RoKcRvF+/cDbgs4mYKQm8IhEwc4oPgVFdqLBO6GJJlgvNVCpYYxrR5i6bbbbnPg9BjZ0i++dJCekqVWWJhhp4gkWbd5owvSf+7513DmLHIxR90Ac+FR3jyHPkSuRdsIpEwYDhANGENEwZyHWAkMplwcVfgAIF8Uz0EtMXP93HN5BYutBMeKokdctCFgK/loTll6hnvpznvew2tHuPG/EUX3OJ/5OFFdij/c/d3b7XP/q2Eu9oR7VuOECDBfxggB5/o7ARNy5ujZToUUV/SUFPy63+u4d3VN0gA8uhkjiolZG4aYyVuU7wDbWci2PoBf9VqIwJLCXc/iKGO5IrBEgMiBNE+AvNkBInBL8WO+lMI++dl0+8h3ym0tQN5ob5eFc5/qiQ4H6BEBIlfTIM+kwKtk5qaXd71In8qILczN4FinLAcC2Iv56TCZ4jdt3mpHiLq7nULzCyXn6VKitBeXWhvP7RKeY3+O5xBEyQbiHP0YF/dyj50lmu0Tn/i4VRC5E8bz1sD4kC8XFuN3HyCfxnxdex2PerdE5kq9qnu7lJ954IEHrKS0jOiXXBdBU4JDqxZwrr2nn+i6P7C9kEzNnUSSEAMZFE63C44CxclM8Lpyzmjc0dzjwBeeQY27mvd03jT/aP76/p9CgHynyUWxaK6ai8kifsRhNm+AMiJC3kyCvF0CZG6h90a0pCNFJOJwoNBvR2B9/cMAjXx9/WegtW9SwMrNKVDNB6J/jgChzBaiSvNeForngoxs27Vzh6UCOqfhcFCWfzRgJdJhzsM488Oo+0wquu3BDbd2+TKbwIUVxn01AGnYgPuptaENYcYk9yvgN2uJOJwP/QDegwDxXYCCgdyv+w7sJ+fd077+F1+0/tZaooQmrLTopMvsV/RUUCixkyVVgJ25rv8rDHfqofPl9HwEojqWWMDfFsR42q03bSFmqMiRViseohB8/whOCtY9gz2WGoFABIIiAQel+ioaKEr3pPtDxd27XjoNqEusFeOQCO0oVOUSFkiYojg+f35XVKFcdqkJEUSERdHBU82x9OMM82dNwRxAcbwPjopQCNVRzlMwx1ZfB1MA0MpUaQibXV9UZWmfZWYE4WgctgQIgR46siIXpNI7MWP1HZDiPNdS/NdV0FvDI7mIWrAtSyMslu6RLqILLSbVdhZX22H6PzgVdlOa2f2rUiyRiBp1FOyu67LjDVPWCHCveLLrIWTlaJuNDbDTlZSaK86S1/Xx5tyynIiP96RgO5fOOsBhHC5juFb9+QypRE1uWrnMfGguD5hlrdpSZ52sN70ncDrh7ugZCqDjgj6Qce5riAmvIF6UeKlemI4Yxs6xETmDGU/8QlirdtCNxWdZFG5rVxC3FR9u4YxXwwC4QYznlCDZBIUdHROeVkEvy9m2EZvmWuw/3m+rV4ZaIA/NBMR9RkQQcV9JEHFEZuYk2I4jJVZMHA6Ytd2ad50Vldfbo1U13D9m37i1wDZgoXl+52s4yjwtd+lyK66stx2v0znC/D7KerwVV8qmtavswrkTjoBblBtti3OzWCvV0xEx7kj8xsZZ+/BtuGGGcMB6jNOfMmbJSxZaLVllR0tqcdOwRoTIi+A1E+PknIZ0hcCeIapUeaDq8wsLZu0fSkl2RpLteu1VW08EUzvzlIB7dT8pxlRddZpHJaryV0QRc0QcQg7NlxKt9EM6Sgw0FEAfDGu6RDofTp044X5PQigVmj5incWTLjrLD7HPDM9nFWs+CZdEXsThGChl3k9iLZKEs0Cl5xKOpK/BnUjElbo2XI8Wa0yNWYpS1DpGa2ntBzSG1kGARUaFMI+nzZGozKn93Oudzpkcy1pvxHWGeTD+p/M5fFjfjDL/DLJGrYXwGeG5j+f91XcoQZIKyjVvhejkO3c5JBVzmPZjOh6B+lobivSVqEyxUItxFr4MIb4V13UxPWXbb72FMabRuQsUNSzXhEhq7ctEhvTzjHZKEMF5lvhGsW0au/wRNgSyTg1FZBDC9QpHzCP3gbp+huk18ieWTp1ZdayFxlnLDrJOqYVUqGNeUL9ZAM9INKIDPwmnmP/kllD34r79hyAAkl3PSTuOlz72Thms/+NwrRznnCsiUxFVcq5oPlJBuuaMk6xfNW+oO3K+s89FFfN9WqtdwFkxhIs7EcFbNa7HTNa9oVwbf+YVX9YFgYwbLYitfLh31K8nkmqIMaybZy+D792/Zy9rpzGbYA0+zF7ubNEJXBUfZwwj6hRn8d24UiUiKUWElMgYnUJs5MmTZ7gHPFgLr7Bvfuu79r4P3Oc6a7RWUZ+IepPkmO5i3xmlfkvIpnHmRREcdew3tU7TvCQXiz6n23dAqslZo3tZ5Nok6xDFrOp7JuhSaSdauJ78wKy0HAjwRtY3MUQ6E58Zv8A2r7+F7pMcxuE5okhiOk28IkLmyJDfJUDm59l5MZ40M7K5/mb78e/+cKUAyuV+/nL//tZHNvcv7zQAd40AudwVuLJ/f6ev35Ud3bWfvkaAXPoeuNLx691+h/2+P7/v9ut7tR//1UeAfO4OxMfTkB8rLfsLJx34JEBNYGE7IPLypUuc4jwYAFgxHyrFfvLnPyc2YIPbFEi9rs2C8vC10ZCrYE4JSmElT7sy9qWwVmyLFswC/ZLZsAgo7GRTp6zxYRZ+Q1i7vQHMpDpqZjEvwLlfkS4oeASSSzGlkzdChn8aDpBGYh3OXDhnyZSgq4B7TEWcbOoUgaWolokhcnvZ/GhDspgImBMAnF0c6wzfI7BR0TnS+caSPa/PXI66TJm1WoQ75Rfgg8fFOKxBimSlYNKmZJIS4EAW/CMs7Ou+udKWf5U8Bl5HJIIAfady/K0V5huLTy1Q5RjRa+lLi3YBayp61GJYAKas8C1sNATuatE8ByvN9X2MsAFQMbQIE20KdKxSdmkjoZJwAV/+bHQ0SCnDWLZr5/zgZ1UgPMBmbRByKoS/k3pVqnQphrsAKxURpWiBFDYYM0RgJcREsrHxQ70MiEWkUxJq5yjAe1/U3Lt2vWKNqNFiWOCn0DWRRE71BgoDS8+esJbqEsvPTLFV9GEMoXwa5rMFA56dOXPOComY6mltZsMa64DwYcAWuYH8AM4Hld0MQC6iLRGFWSjXXR0bAu6aAOdEsHVBTChYW2o6bUBU7CwgPSc3zzkmtNGc60Ihi5+NmwrQJzg3cggIEFQ0gTKVpYoXwVJBTruKt6UsFRjYC0gaAaCs1xVIryJJxckEs0HVZrQX8mYad8dSyL+9r+0j23qF6yQ5cfw455w8cVTDwcEARsQLqFvGWwXLZCZPAFLtff0A70ksGISfnBjJZGkLRFQ8XDLnUHnNUj/KfRLJMdazgcoj03+CDZI2xTfeusBe3w3IA9Cve1b3hIqTRYRI+S+AoBpAJZbjV+9JHaBoGq8rkk8KQj/ACBUnx/MMB5F57OMF6MIzM8lmd3KU4sxu4gHY/B4lvzkbOWfuwgRK6+nk4PrVlgEkEMsRGhJtIThwdrz4azKRxywa0igAsD8YonNSWdfcN/HF5rpEAAAgAElEQVSAhQmUe5ZB5rRzngdG2GxDEk1Q4KmNcy0xaHKKiHiTSl5xAiKvFB+g6DsRfopHC+Zz9gM0yv2xBFBd9/6PfvSoDVEo/K9f32L/7WfNKEp93P2jcy2ngAqMY3AijeFaCgbIzIIcrcINkonK0YPrEws5KhfDoGLTAAVS2BjrOdE9o8gCqRBTU9MAEU/YDbe8xzp5DkUeRnO+9Xxr09qG6jQJEKoFp1oapJX6FlQynQ1wfRZ1vp6pg0SXiXTNxzGn50xKU42Des5V2p2eO41SHNUzpIUPAMIMY2MQY88U49Mo46iS8ToBn+Q8i4iIQUEIsZuY5GJq2jnudIgUlyvOr/RUoj1EKEudzr3ajXtIcRwaL5X9feTIEfvAH9znxpfO7kFisABIIZUWkYmfnoFanH3zAH9fVt7KvYjLqGCZFRXj3lqUDMhZbDdt3+SAW9qvibeh/4M8/N176OyIUs9ODGT0OqIg+uzoyVNEwVBOTsRSHp/7CBFeyvxOggDDCIVr7JTd94d/aI0tigqjVBrgXdF1rYCetQA4o3zTs/+wzT75z2VunFdHk66prpsH96+iGEUQd/H9crio9FtZ6xE4cHSPnzt7hmeAKCoAoFVEqejcnaarSGCPui4acYDIyTAOyNMDcioCRPehD+OIHCAiuFWnLWJVuUhzo+7cL7focwTItD375Ry77RuniPLzhbzYYF1NFF8zlrnoF4DnFykQV99GJCBMSnIS12jITp88xrO0AOK2g2z07e667X91Dz0Da6yb6Ddf3i8YEEoAWCAOg2zu+R3PPmN/8P73OVJsz8uv2FbcQAK0jjKPNXJf3nXnnYA154n9OmPbtm52CulggBUtgBS5UYpjSePnKpSpDZCPcqqJ2FU0ZTaA1D6IlNVr1toZeryk9I9PSrUiHDmp2Qtdr1MX19rTL9gCIbzbmacDASvVQzSp/iA5CS8qMR3wwnuKBPHg+OU80rpgjgBpdES/zqHWBRrvRDT8LgLzZhLk7RAg+ozzEVjz86MjWdTl8RYEyNd+2g7g78nYonJiAUXO7PMbAkQRaz4QIHEogZX/ns3YMQIR1d5Qa9s3bXCugGmedS+JDHimxyEf6xrq3Fwjd9ZAXzc/A7HJ/TbO/TUGaVh8sohx09OW5hUwhyKqIIJlEMC/BuLPP5yIR5xoQzwHL78KaBjlZX/xpT82r9E+SDUicFA6HzlI5F9WBuQywgt09k1N9AsxNw4jFilp7rRg3JglVZXMjRHci8stNyvZTp4+aeU1dTYJYfGZf7nfBo8ztgPeV589TCxljHN/xEM4VAIo9jLGCHQ7d66aIurlTjF+ip6g1PQklOoomDNZt+l8sY6SI03igQmile58z810kZy2XpwgqfR+eXNPlJw+BRgp4iABEimQDpRa1osJgOtEItYZ93I+YpRuO1HUyr0GmTZNH01tv2UX5BDlBTis/HvWWZ7MneM4M2IoKJ/oIXqGx3HNQgBaXIuedCcM+EfbHlTsRR04D7h+n7o5y3LhMQM7m9y9d6yd/g80G3WQAmC1tmZplo1S2D4eOkMRfYtLfwwPDWDOGGU8x7WQ7AsxE+b65hTvd+zYYUtNTrDli3Js63WFNthaZ9MDXTZK4fsYvxhccfawZhgKYdxDOABh0QO5Oe6NSw8iqo97ZBpiqa1Nbt1A5opkREAdgN+9ROzE2k1bCy2MnpUR3LMeHGCEDwIfoqb8w+PtTF2rVUIoP3towqLSiZZKp4S+otu2rk62GcaOLRD2vdw7owPdjL2edq651w5QtZORlW5LQnC59Y/ZV189It7HvnNrtuXQx9HFZLLzCIR1chTxlczHDGUFhWk2zMB/9HSN3bE8DzC4FPesMS9AKN243jrooZil/6Ofe/r4+Rm7aaOXZbKWWbdssZ06f9K8RIpOBVhN96ilUcregetpqIeYNcQvU1OIpxCgeOC06+dcRMihCdAeQ1nI9uu32N6Dh3CLRtCVEOjWbfWseRShdwEHq9wK64ml2rVrp9151+2OBBFhql4NiXOKmV9DslgT8YxpTVBEZ1880UeKwgqAtIxZxFqrIcCtwyXOUp/gItb+x48dcyIZH9y9mp+jAagff/RHzIELbfVtaTbbneAipDS/S/ggAZf6J+RSWcD1k2NO5MKePbvtgQ+/n/EDMp41wxDzq2Ja5UwsQxQgZ4lil8ZY30s8pQhUOYobWb9e4N+TGB9C2SsFsN4RySMRRS9rnPT0NNdHoegriV+iWMMFsf7RWnWAeU5reDlVqnGEraew/ZdPPWXvfe/7cCO3u8+juaqNPZOc6Iq9Wkj5u9wLEkvJqaC4L32ebta3HvRXiOT39piCqKO3B+Iykb2eH2SNnw+CGZ4fP/qGDhw5zrMYgFtnOSTGIM7eC1a4eq394ze/b394//2WSldSY22FlV8ostWFyxzZkJaa4fpDpugROV1chqkpwi5AlAawFklhHDt+6iTnCrES85Q6SeRolVBLDg+tuURy3HXXXU74pXhY7YMkNnLOWX5pP+jNeKu5ZzmdG00I79T5qH2FhEOvcH3iWHtqHbmMYzqDC3IL+1SRIKeOHWc9ttyeeelVN//n8MxE4AK59+7b7cc/+B5uC2/7488+bJXlrFtZt6iv5+jx0xAu6axpk/jzKcvjXupjHdjOPCq3uQRUQ4ot43i0j5BwL4hrqntF+wj12kRwDeUW1DE7ERfElOK9YhmLJSSQuE9zpJy7KewJPCGnT59gr0rUViDXY3nBCu4xos9Yb8dEpNoffejP2AOJALlIerCunvuzJBhv5QC5RoC8XeDxGgHyds/U/933/b4DqP93Z+Xq+alrBMg1AuRSZ+D3/fm92gmEy40UV/vxX3UESPbn75yt/B/LLOXhQ05BKTAtHbu4+jGeffppogwyiBmJdKrnwmUqIAx1kT8CAedzvx3wDJgptZQiseRmkHJJymmVuTqFO68ZD7g/BTip0l9tBspQnrajLh0ClBT5oU4AX8gHleS1smgVSC2AUSXEUloqsmaUeJhgSIBxQIp2cls92QWrj0Dgzxib00TAymlUV9Eomqp4fcVZCYJRLMnuvXvNj8V4ABsKuT4E+MsVIUBNGxqBJ3IEKEZJQOSk1KsCrJV3zeJS4I+yc6Wo10BQ8fcFlvn50643RUDMOMcqx4pASBUqK7NfwGOk8mMFSsp1IlcAn1cEkQB/fa4QFtNysAjUFEgUDaCsTcL8f6vwWMcn1bcvxaBhgGSdAKqZKMhEhEj9r/eNZvPVxaZCx6bYKBXUl9MDkMk11LVqVK8Fx9DOuU3h/AscVGGwCJBaAPMUrqkisGYBlLVpnUDtHUu5dzd9CgFEMATimti4bov96MePWx2L+wJy65cuW4JKKYSy7HB74emf2/Z1K2wBKrkEgGh1hwiMHYaMAkZxRc1dRBosZvPaQodCIhm+EyojBlDrYvMnlbs2RD0qrkRRpbztcc6VlHQCEhohBaTgFYQm0kJxYPo1rPPOz6oLQ59dMSi6X7XBFUAYz8ZDwHWkYrW41notAe/6zgaAURXcB/Dz6gPQ/acYNhUNy4E0xWeIAozVplr5w5GoWKXkGgQgTCDmQYBKK0RhDdFUG9av4Z4KZjOCShQyQPb3aZSttTUN3BN9gMZxVouCLBhltpSOujdUgq5rqw17MCCmIq+0adJXNaSNMpJd3AxHu2FrlJ09zrUBLJ3LnA6z1DziMy5+nTvU6wgBEUgiEJy7iPfoY1OscyrgIAPQPjhQnTl0ggBGjhBB0gaQMjHmBwDAM8V1CEb5HxcfAFEVAbg1hZK53gY7RgFZY1yudhm9OKdLyhHjMjYAnPorbxoySw6Z7Ox0NrMAvtxzUjruQRGYk7/EAgH8Jl3fBw4gNqnaOGpDL3JBvQsCREbkApJLS7E+PBOK91HZeh5dQCvpxTh47KAVVdQ5UkIxWN96FgKV7xHwGcG5i4JcGGBMUIZ/ZAjuHyLW2ojAamms475d68aICTaaodqIcj70jGvs0rMp15A2pgKKBYAsZVOtGAZ1KYRz3+h7mlCjSgGuTGqNbRcAmUXMHaHQc8mypXP3Ba+xcdt2+9ljj9nW7duc08p1I3CN5R6Ji42ysASKLlsYJ+h8iECxKlJZZKxTp/O9Q4D3tagA/ciLBsN2LopolNsHDh+xlRTGtuAOmACQ1estgvyNhwRREbEf7+HBa52GgNHxSXn55BM/tw/cd58rVD12rAj1pco2Z3hWvCF7YiGEkEGTFu/hEWYv7z4EeOYFOUlEB4rxTAqCgyHLkEFyHSK5D6oBAAYA6Sn1beMZpdi86BygOX04vly/Cp4BX8jGITk4BMzguPDwIp4M4PK11w5BhiRDGlFIy715jkiJ6Nh4R4CoML6OyKpf/8vN9tB/O+vG5gxIEsV7NXPtfLi+Ill1jjQuapyWcjKA7wtkHNXz1wSJIuBERJaiCJOIyNBz3YgTR9EjKovVZxMBoggsOcVEfsw7QBQ148XPyeXwZgfIvKVvDrafsR2PZNsHv1tNVj6xNKhgVwCcdvP+KQB03cxlZZAHvgBHBcyVcqw888t/czFYwRAmKkSfIULMi/FuEtLsY/c/ZCPMhzuf/xWAXoEjQBpbm4iLK7K1uJ5WEhdSW1XlopCuJ1O9guz6M7g/EiFWNm3cYD/76eMAYfcAnhDhx/hffO4sKtx8NzZInVyCQniYcSqLeUImREUFZmTn0N1SDcgW45xXJUTWTXDfhUPe1HCeprhmrRAeda3MLwvznRPEFyeIyCqRzl58ZtdXJbGDOoVEQjIG63edKymONX8++sVc+5PvoR5WLBxf+p45p6PiH6GaLpIY8wu2b1J8r6/Pfpcx/uLXfLTHb/3+JnHB/GJKhIa+dH9o7Nd/zv/M3zwYb39N4fncvxO1AyCpcdHFcUE++gB8+fKZ5AIRARLJmOENyY3PkjVEoCXQ+yGSUnNZOOuGSYQPipBUNE8/6uHFuFFBpyBdB8yfdQ4oHWucYbeemQLEmuL8D1L2rciz2up6SstbGQshVAGuJlnv0JDCeFllcQz5f/e1L9p4N3nwHc3WQMRnL8BXavpC1x/SSU+E3CPq/umihLqynfhDnE4jCDLyF2dbQU4SICQq8doy3CKlVtE4aj8++NfWtGfQepohw5Honzl2lPmJyCDI1HFAezlXRC6qIysBt+wIwO3ZcxU834GQByOWCkjoxb08wjU8eKSSWMN1zvmpuMoNhYuNsDVIWyJ9uKfPAjaWXGA9keRBPGMOcz3gO89eDGIR/AB0m4yhRO+1hl7ihLTOwj02DUFw+HQzDgqXjEWEHi4RjIpJif44zjg/uMYiAMDXFyRRRt7E3MG/5xbYboqkMVhYfm64LUIkEsv1qTlWwzoHMgoCfv/5BittnyNBQpgLxiE2poNw7nUhPGG6FDmOf5Z7VuuIWQjBCNYiiTiWQx0R8oufPW6bWcekxIbZkvQE7nuIDnpEjLGvX5GeCAamRlCSDxHJ00MvAFFiTJ82EwYR7RNolc0DEEdBEMjDOD6SLDM53KJCx+y2G1bggG2y5tLzspBYZiRg7WwAMXe4qLme9dhELnSO2gWdB4rdxRXmJhDfRCdMLM4xf82fFI9Es0brHmyGQDIb43tWLF9iKRELKHmvtJ8cq7IYEp0+sDjWfFkXJeStsx/ufN12Nk1YYKw3kaWZOEoZp31nrAN3xxKOOz8zxk6XU8q+AKdoApGTKXE22Vpn3URg+aHBUVLlBu5zXxY7flypaO6f3UWILbKXWBOuHA8O9MShA/YXX/6MvfjiDstBuFGFU9SD8aWHeSktKd4CPemF2Ljeii6UWSzCidT0dOcOV/yV9g7FjGudrJtFpqQwT9xwwza3zq8jfkkOCLk1JHh4/shp5wrIJeZIsbULuN6KQdy3d49te/8Sm2hi/wDxoXWP5nO5TESWar0YwHyqteJ5nIHLmd/TV/OMNtPbBEEgEn2Y78+ii+J73/u+ferhz7oOLfVH+bMm3PPa6xynJ1FpCxGRRLv1utbtI6x7Aln/VEHORCOwCMVlMQD5qfjfNtbZrYyjil+MYG0+wZpcUbwxuHGl+NcaqRqXSjREv9at+uz6pbjgJNyNcreKEBERoH1BMGsFuRsUfZXNOC7xhvo+cnIXus8kl52ctJr7aiHYtDaWiEbOS+3NfPj8PQjNAkS2M8YtzE5zcX9dRAxPs9Boa+5gzCG+E5FZGGvVNgjS2+65xx574qd23cZ1jA24MAYm7KEPP8jccgonYxL9VsddT1kKa2oJJZ574WVbs2GbVTa22XnWC57Mxx04ujKZA0VmpXL8J+ir0n7kZmIftcbS59Paaffu3ayL023bdkrHWScmQQjo3/RnldbPar5hTm9nzfDh+z/ImDts504Xuf2SIn1LcPm24SAvWMq+jPtDLvpnnnzSPvOJT9rzT+9AWLDQttx4s72+bx+O7JM8sNrn+NjffvVr9sQvHrMbb7jBnv7lU875xHIBoghCk7F2mjVDMPdBL8cYxbVr5ryL1NCGuQ/iJ5IxKAZhkVID1GWTAwE1xBpDbmq5TOU2l0hNxJO+X+IUxXyKANL63q1lJGBjnA1i3miDfB7mHpph7xDPdQhGZNXH/OvvHWUff/Av2cekuBjghATcPtpPIjISueecmLKUu8nud90fcykEzjVyCQfI5QCuywEsV/rvv5n83+IPb379+WO93DFf7jXf/r+/0Qn39n/m2ne+1Rn4P12/y90/187m7/cZ+H/3LL8z5/H/7/fv1X79ft+vz9X++a46AsTsr2ez/vQE6k3AJXV+AGRJfRvLou5HP/ghytUUQDvKiVk6zdmRFT2EkoyFnAB2KZPmy7cFyLYCHusiSC0oVb4KedVnIcA3VkV/lIt2AEZLIdMBYKTYq14WshMgUCpFVzSKrOICRBU9pfxcuQC0gJdiJpjNCJWUWKmHiVwZZCPtg7ImCiU+udUAL4WArcUUkHoAACnvV3m4iuiK4PN0s+nwv9hVIMOwQFY5BAQO+7MJm8sWV6H4lANxZIGX6lZdBVpXyhqvThItLmvoSsn8whlXzisCRGpSbdQC2PRJkS/Fui+AmkBwAc8+bEYEsiljXwCbwDr9kmpMg4Y3HQXqrNBndK/nVKqAbGx69EsK9K6OVktPjmMBTMklG514lGzekArnKP/V+/jxGbT8FfmhUuwoFtfaOIgoaSeOZ4rPJVfIMErLQMAcnec4gA+BVHUQEvr5GLosggDqIgF/xob6uB9QugH0xOMISUTp5osa9Re/+CUgSYiLQUsnJ31WvSggC6115bZxJT0xZGaHsbHw045HmC4A6ggbr3E2BdMA1qmAmy1yeuBQ4OQ4xb9AmFA+p66FoqMEmEmhGoKS0PXL8HmG2cSKVBIBIDBPG1O5daRsVlG5SCdtrERo9bNpUkSOYoKmpX6HEPHneoyhwIqNiUelTJwGqql2wKlANq0CdQWGSmXfA4gXBKDuQ7SS8tDlAJETg10jm51Ql3Hf002+Of0Cvqi0pjmvjQC1C3Mzcdf4cr0CXJmqijP92XRywxKx1mCVAGBRAOZRgI3qFhGIKCWgXAJS67exEdWmWAieFHDK1dc9oM8kYkTbl803xv3WzH3hOBAa96M6PlIuVsPUnsGlxPMSy2aTE2mtgPi6X7TZFLgQAEE104+SlLxpP0raPQFhOlpHUEqecZ0W0TEhjgAJhwiZ4j5urQUYJW4kKpyiZ9TupVW1tpPi69i0bItLz8ZVRZQVIFcsauAwPntrC2A0xIXKR39Fx8Cm7TdZM3EII2yyM1D0jQCQVzEuaNM6V8jp5+IvFCclt4Q29nJHzXIfqzcoDvWmulwqcbBEosgrA7T97F2h9rf0gKh7QR0YfgCZgTw3HpSIJuMw6iO6LYey6WMH99mm9dfxbA0CDIWToQwQzjOncyEyrJPNdCbkqCImNL5Jva5zLpJM40Erz43Ij3kSQ8DEGM+zNuZZuG/OkFsfzLPQA6m7BFCljrGmADB7165dRCcsd8DFfJSfYtGGcWpkLocc6AfEIjpDRd9eXOcQSK9Z7lk5EMa5F8rLqhgTAevCUFij2pTbYs8+onIALLJx+GiM4QS5cU/g+wDupGiA8R4cNupc0udLZuw+fOSobaPIXcdRRMH69DQOOMbMlGQIQ66zGLwJYnamJoMoIz8AcOdhkbECBCP4HFluXhjmGakpqyeDnaLaDWsgnRWJSOTPdZsAHapslPGjBQVqLh0IwxAzewHDIhUDQaZ1YjIKdq8A5oxBB+Zs3Hwd6ukBB2a8TNTXk/9482/uZ7k/pFqNZIyWQ0+dLp2AXPGM7+m4S3Sf65lSJOAA50jf5814Wg7woXg8zT9y2ggQkpNH6tdJBt2TgLMa48KZD0ZR5A9CkOvee3ME1tshQJ55JNPe9y/VjFfjjHFergNkNXFrFaiHFaXYw3y2/8Ahe+BDDzpnWi3lri2UrGpMFYAeCSkcGRnCMaPa5v6KxSnCrEOHRJVzs0xAPB86egRS6YwbI3N4VmIYw/fu2UO/w/vdvdbE3DkOEa4S+FUUrMsV0wNw2FBX4wCfLJ4fEfEezKuKC+sEhAtnfJNrLAKA7iROvBU4ZBRBo/v2LAKFLObxetSsL770iqXhAImFFB/HudY/NmVV9UjMvf2YjxkzOG7d52Gcd325aA9eN555oQcltNxsIhQ1Cf3rn+Xbnz3WPUcq8rzofnQkoO5bzYAX5zf9/oabxMNEhMyTIG+XAHE+Hb3eWxAgX3289TcEiMj0OVcKzx3T0xsEiNKaFIGFM9KLGD4EFsHM9VGMZ/p7D55djTUTzGNJgJjjROsFxxDlhhNVDsMWlOyhyOgDpfxWJw4RUwRaujVAOQSpP8fXDhh6+kyVi5aaJYqlnTkojHuyhsih3PR4+8N7brPG0jMWHeJn3VznqopaW0A5cR9N4Z2o+yd5NrVmqSejvx1HViT3UAjPcDzsyeKMZK51Hdf3oIse8gyMxU11r3UfnrLW/83ee4D3edb33j/tvffew5Ytee+VxHGmsyBJ07JCEyikzNJCgZbSnnK63hZoeZmBMJoECNnLsRM73tuSl/bee+91Pt9bUQgUIsAnxOFEuXw5tmTp/3+e+7nHd9aUWqQXayyihR5ayZPpxPEHzB1hLmIYE98FEYv8X8RrK9+7sooyc9btAhT/w8yVXQDKDfSNrICUawQgPY9r6H3v2GGJIQDmIZD8FGxrrd61+7z4BYBbPwjnzRYkAUA3zy9rYhkOMI2LJpiOBoiJqHh6qSAATl2stmD6UB7aTT9DGC4EhtbiPObCUcqPiWrMR2kexBzVWdeOU5h7FJtkFXQLREYyR8dB0OOGCWc+6qxpI+qGeSMqyGraeygRH7WLuESG6NYASoTYYxzysxXR5UOk4wx9PP4Bim9ivUiHMAfUDpM7LyuN+eQcLosOu+XaKyyHEvapvjZr4xom8xy3ASyP9UIaD3s752R/PwQX+5sBSIJOCNazHYg+AE4rG9h3qKME0mHbqiy7YVsuvQVB1lZRYt3sfUY62IPx9UE+4YzEIGuiO6QCJ0g3xNjF+jFLz6aTBadINu8H6NxSAymm5wGc5OsVReThR4dHBb0iXK91q4pwVPragVPnbSocIh/nxqYMehcYM5V9IfbfkFfHtA/DoTGGuyYITjuJ1KUY/m5NAh0vOFqaeU9dRHFRCWbbt2Rash/RTd3NuPmyzA8BTzVkyPPPlhpd87gzNljDEGMxOcdaESR5MaE1UuqeDHmSlhrPvY23QeaPXvaZKjQPDfK1pMggHAIpxGamQBr1Q4Rnui6pWM4JbayD6su6SPyQzhZywG2/8Xob56zgx5lhkr8T2X/kyGEb8hMR4s36zD5KPR/8O639g4DsIpyz1iFyOa9oIZWi+7puhXR66jQ/9aP8Vyyi1ukhCMs11xOTVEW/nnrX2HOoF0T7zMeI7rz9jj/ibMJ4JZJI+7XnceGlZ6TYunVFzBszuONb2JdEO9GKRAsitH3YU08j9pE73I85QH0dcj3VEkMXiuhFhLscDCsgk9THpPOE9jqr1qx2+/4LF85bK3tAufRiAdq159S+T2cffXSzHqrsW/tPOVXk7OhxgjNcjexb5PyIYq+0j1hPOVC0Dmrdk6BD7oNdODcLVqxiHlepdwjjBEcgTgQ5EjvJqSu7WME6Og3RmsqcM0akaYAlsEc/W3qBvTHnHy5Ibmo+8VPpAPaz7IGqIdfZD+EK84TM3f3ifjvKGExKz2NeSrQZzkLFRJdGJtJxxplA0YKr2TMN4Qw+gWhL1+C9732vc3k8v2sXDpuXXATxtm3bnGNH7mvN1TrDyNHtCTlQWtfkXKrTnF20rm3ExXjowEHmVfoYRRixp12zfh33rYlI0zw7gxN1zYqVdmDvPvvju/7Yudw0LrroWKqDfPJnjklGkFMD0XbNNTsQ9x1mafBk/5uEQK+avcq4Ey4NcE8rITQ8GGs6G0zgWBVps7hgMYKYuahnOYF1fpWISg7eLv5O5yRP1r1+RVCyDrqITZ47iTzUvSj3iyJs3RmaMys+SogPIib5/r2MHX/OxDEREG6cMfy8IhEAhtgH/vQvXOqConV7e0lgwJEVxJqivU+gzhuO6ZhnOebWOvdn/aZJeJ4k+RUY4EIA1kIAy6V+fiFY8m0CZKEr9Nb5/NsEyFvnXv2+XulC88/v63X8rj9nofnvd/2+b5V/d7nfvz/0+3O5v7/LjgDJ+cSN4IyTrpNB5cmKCVKm7rNPP0WEQbydxDqcQVSMNmCK6VF8lHo+6iE+VlAWVwfIMx+xEw5opSgO2bZ1OBGwrVgZFb0JnI7k3wWz8WvhIK4ILGWvh7CRkwJ4GGA6iMNHABu5EQAqD5SosnVL2aIC12DAVG2Gg/n8GAeDcQDmacC5GcAKRWQJhAhhw87R34Y4FPhDWqQB5HSy2e4HwBxFNV5ORFBSBod/1M7M6dcAACAASURBVLIidBQFpU4EAeYqSNaHeggU4TXXkSEpKYSFQBptTAHNlBkuu3XDV1Zazl+WOLJCsR5SkOpg5noJUD2dR42bgtJNEVUNANAJqPL7cDeoClQHIb0XAbtyuPRywFP0lf5fMVZSyLqYKzbFco8IDJwjQJop9EvgvlAiLUBbQAevTZn48/tdkR/6+0wUdnoYGgBkkyiNvIhaXfFHyk9WzrEOAsr2BgYir37UWea1GVeZ8Awg8iwREXKAxCnTmescTTSIHBSZgN5f/vJ/OoIoGeA1lbgIuA7KzX2tKD/DfKeGLZS87iCABkWFeHEf1K0xhEpJCrsIOS14secB3qR8k8pRJcYaQ8qwbwbcDqZMWPEtItkSiNFQx4qiS3Q75gkQAWsaI+pb0DjRYURZusphrkY1PagSbb5vbk4WSkYp27oATyFbAExUXt7DwcGTmJABDqx+/LwgDlMCZQX2TAC4SKXuA4gfwvXwVFE0zgI5HKYATnT48EPVrgx15anrPknpmEbMTVgYh1wAhmlASj0HAsCCOMAMI1+Vgk5RUPmotBW3oEgZRR8IaBcYKbJwMRnIUlEPMGZ133TIVc7+gOz/PAvjgJJS98v1MAVgqmcsmX6WaEDiRkgsve+C9RFWfqzfEZeBHBoF7utwHwa5oY6OELLEh7qbHAAWDBAXCKjQ3jxkB/Yfc4rBqOhADlQURnvy/QEYBjv76EyHIKWUUeOzn3v5/Z8+aUFxKRaXlW9UWeIaCOUZj7GCRVmo9mtxCDSR/uVlxwHd12/bTlQIRdEAviMA5Ir50lwyxcCIY64RSekBeKHiToGkOvDqmkgtHgki5qKu+LycH+u2XeXiEv50h7d98bt1DnhWHwS6dFdiLGAyFQJEY7aY6KFNZJxHQOYpxi+P6LwQ9WUwdkSwCcBVNNoqYoJUGJ7BM+N6dpgD5jp6vN3PFKEgEELqy1herwhHEbqa23RvRFzJQZLPtavmtUvhJ2JYwLBiAQX+yr2mUvoOrkvOalw9rUFOpToDcTdEfFk8xBQyP5uGcBJ52wjI14ESPwzF9sAYkYIhUYCbJUQRBQJgrwAQaHAuPX+uYyZzWgevQddBc4debztjPhLAW8xsETEWutZ7IByCgyOJ1gixnCyIFe6vB/9+DAXyKBLmPS8eccXXoYD0wZT6puAQGQZYmuVAXk7uvg+gjh8ETB5j9DwRF6fPnKPYN8PWrtvggPkpfnYCz8CJM6ftLNczGhBhgPseGh5r8YnkcB88YFu2buQ++5IR3mA/+O+HrPjJj9invk6UEHNyHS6OGOI4RHaJoK4sp8ODZ0FxFRkAMXIoDkOeDDKPdjCm1S2kOfQC6uFextC8A1HgkFTFtcyLS4uIwig5C0DRSywVxfM4nkTEyVElAkQKZEVgiQDxZEzI9ffrHCCOAPkqGe2TuBIBkEWArC1aAjl00fUqVaF4rSZ+6MOoh/Uz9+59CdfkUqJv8iFzyLwPRD89jFOKsbmMXpIcyLx2VPLhrItSAoso20WMh7oYRAauoztGc3ZNZZUVMWeoYLcBQuWP7rrTdX8UF592Ljd/5qknH3+UdToFVW8Oc/ccyTcKAFlLJ8AAnVi52bkAa6l2ijlIEXwiXRMoED56/KiL66plLN9A0XoFAO80c/ZF+ivKIG1nUPIHMl9KAateG91jOdSkLtbcJBJQ8SpyemqdFsij5+Z7f73EvvhjiGK+Rq4+OR61FqpXSfP4fNTV/MbeuRZ55uRoFAny0a+rCPjnTo5XyZBfipd0S/Qr30TjY74EXV//pfcn2t88IEHGXHa4wB8v1gz3/wwwb9ZyxU7KAaL+D/2S4ymWMR6KA1IESCRdWJgRmNBxqUoM4UlvBmuEnFy99JAFQyb2sb+JhECo59qp8ynYH9UzUUXePNvLeVaGcGxNQtzLjXPyTJmLFvMCmL8A8SXnzRCg3XIU0lmJ0VZZcszSYpknGa9lZZ0oxiNcP0Tf6FxUqEQqFypxgJELH42LMykrnrWk15JQyHfQH9LWWYUD7Ur6W5KYP3rtpk+ttK5dfD1ERHNdozV34VxMTIFYo/vMk70Cv7pxNYDp8j5QztNVcf5CHevhXF+VYkMD1Y/A2tc7PmudRB9p75CfCJE32mE7r6T8d4R5lPduEJ2nL9TQ7zGNG+Bua5e63YP9FaB/XkK4deIKuNiF0h3+gI5fS8okMiwg3B5+nKg6gPcIwHWlgi4lnk+RU4lhQbaMvpwWkP4xCIJI3BwN/bO4uiCRE+R0jLaKug6eWe4vRqPVS5It0gMgmmexuGXASjqINh33s14e7kGU3Nwqi2UenoHdmcChGci97QbAj4gOYG1izmMNi4L8Xb2y0A7te942riqwoqwEG2irhayg44195zDChxYK6ce7EGAwrnwhBz3od6mHnTlSO2gvQkqEZhCr5xlEPBOOSY9Bu+3KIluVFWgTXTWsu624LgFHWxDe0I3CtMeemqJjrByVLcTe4PQrq27ByUW04fSoJQew7+zutEVxuBXYg4/6ECtU2848xs/mfV+/CkEDz+LuIzVWuCYZkpcOD5xii5JDrJsi8288W23PUAxfI/cb7uHwSIjbcA+LgvjJQfORR9P8cDcuosJtzlm0G/egurmpTGGyNbtuS7J54t78aUmVHT4xZPng/TspXjlRTecE9O0UhGIRcaebVy9izR2nxLnYdX0l5bKPwLGkPW+Ki0/1g+gtx13GHMENE1ivGCEJcapYgwV21zBeLgK279x5gyN4+1kPR9i3pLBuD7O/qmJfd7auE+FVrtsPrIA4eOmF52w9xNxhSHf1cCzKzzevpEHXB6J1txMQWSKZCpT5cn94Mw9pn5i6HFHTUJrNQOjKcao4K50B5BgXYaG4IzZ+9tgTT7nopL379rM3y7MdOzYz/0PWMN9JLJbD+JxU/C37g1nt5XnmNAv5IIzpp+Owj/FVDpAuF3k0r0/uHTlgW1gvFfMrUUAIz1cf871cAiKCFOWm/aDOGYKxFZeq+bOeeMnCwkWINHDlsRfUPkWAukieHsjURYsL7Nnnd9nVO65xr0HCrxTObiJA1B+ifopE1tZBIq3WrVmJA5X4Rc4tFThdxhi/ETjTAgNVRN9upaxl/qxLQ+zXltGF40cc7jSRfWdePm3X4nCdniZiCxLE2wfXHMSgrtV/ff1+S81cSoRirUVAoowwn09DfPhA6OYX5tqx/Xvtlk2b7SyE8EaiqU7h3pBg5Kqrt7vz3eM4IeXKVYl4Fk4crSNrITO039LXdnM9vYmRjSD6T69FhPOSRQWOOKllPxHEutnAXBvBOXbrldvskUd+ijtqBS6VErpt8uhIQojDHuMka14M3WLLcIqcpf9DjuUiRCtKPtA5SHG9N918C+uGtx08eNSdMzQm5NYOwJWk33UWKoZ0WQG54mK6uMZyjjQx74/xnI6rlxHrmI/ilCXy4znQOUv/Vi4QfajLUWNUjiX9HsT51UcuDvXisQb38/209wqFFNJ5yNczwuIjltpNN/yJO1cpTnmUSEVfnDe+7M10rtO4mFs452Ov9DuTuyNAtAK+TYD87mDi2w6Q3/3a/c9/+TYB8n/zav5hfK/LHUBf6Cpf7gD0Qq//Uj9/ud+/P/T7c7m/v8uOAMmFAJni1BvCgVcKLf3qQR3ajiI0C5CvGDdFKVEaEQCRKjVnpwY4RqY/hxyVVSt/X5FPArHD2RyqPF1xRpF8jcDZCRT4AqtEgGgjNwsooGJrWbWV+y8niNSGk2wYI1GTypEg54cKhLXJa0bFCubiNncCEZWP7yJziGnwCyY+gNLKnv4eR4Coo2QGZVAYKhgBQJ0osNRNksQBIpzXdezUKRdpJAWrNorhvCd9nZTgAjdEfOhQIbW01PdeiroCKZl+Je9cqIknoEnlvy6xlI+ccGCEP4ogD5XjApYorkf/r+tyAUu8Ml2DANdrOeCJDBnmgDPBocApgjhwCUSVO6S5ucmRCSJARMgIUFc0lmJrBP7qfUsxNIvyOAFFYBh5+AI5BfzEAgAKSB3lWgoEFEAdj6pegKzIEDk/BCrp8JhNd8AMwLyA8bnNuL9Vo6gaV84Om30BtypqHsddM9DXCeYzgkIMwBS1WKhK0dnMe3v62U+wictxsRFl/dKCfNT29Ae01FtydIilRAcDMgRCdABKK9WHezcN6K8fofL3DiKgJIES6ZPJwVYKZh+AvwGVrzK+dOANgkBSzM2Ei7/ChcC/mwCkFCmk8abDghR9yjyOV9E940uK/MKlhe56qThTpIcU90sACOUCGVReMweNIRSbQaiZNcY8AfdGkdkrqicUFZUA+x4OKtMcFjxx5MxyOIwAdJlGDdyG+yaM6xCMIliH0xBKoEEHuQcUufNanQIfkig2GSv8EAXCvHnFJKhvRFnQwfzMUQ5t5YCKHfydDyo0lWPreFJGMbH6Z2T5l91fjgMdlKTa03ubA+wgBFSqCQEiF0uoACrcEYpCikMVGEkM3DiAgUocdU3z1oRZBSSIfq7uv84/Powhf+6jH4fSKTLJBQByUkPpKbLLh+cWRTKZ3f4CXWZwI0wRrcP4FjrV3zYMKAdBpxgnMuS/9dCjdDFCzqVluziXWFR+McSDgfHiGOri+uCMEbgMQTSE6r4TwCUQQM0bwL0HZaeAUsVpifTw5plTnrXes3KxFY2l2C+Re1GQTbpIuiaKnEiEpBD5d99Nwfa/f9TiAMwgvocDP3m2szNS7fTxI/QNhdgGDvmKxOIJZiyN0AWxygab6l2k3jjfTwfsWlR9IpSUzRzK3wsYds+SSFQOpBqLKiFP4Hma4H5Ocmj1ZF4QWSXC5GXiFHbeuNNFrCnmr4XxrblRkXRSGuqZFqmj/9e9igqfI/v8kgCom3D/8OraAJ9DYRFDcbJMAfArf6ELN0FHVz/OkCSraeq0SVS6DczJ2ZCMoQCDtbXVLhpMBaZpAN+K8FBxdjpkSCkkovKp5V7TXJ2KGyKe1//Yo08wNygCh6LwTLLKiczRexwk7qa/38OOHD8POQZoxzgOj/anuwl1JySoJwfnl4nHikSp3UQW/VJAhUxibn70w4eIwVuBkwyFP/dA/RVR8TH0CBTTI0JUU2oGLhAUtLHkuTBvCOjauGkNoFegPfPcLvvO3220+/7tgm27arvrAWniNasrKpvunmnAxqqKMhfHl808oexwb0VOyEEI2SMXyCIUrok8/+q7EAmi+VxTtYrQ5x18K1etIvKl1sXJKcqpm+dfbkOJIBV5JwJE/R9TitZjPMj196sIkEchP279F0rrobADUY4LHA/m0Vi+KBdwDgKb63wMscAYys0rrtzuXGkH9r9smzdtYA7KYw0tdrEjd77zJmI7iCxk/UknSmYAkEOlvBUiziDBHyZ2MoDrGMxzIPLg/Xe/35596mkryF9kB1H2Fi1dbJuIkhGx9ZV//2d7z3ve5Uihh//7R/a+97zbRcF5yUEGyOLF3NsAIdOMGyEN8sNXEShkm2u91fUoBAAS0ev6eFAmi5w/fuYsEwWdSY2tBu8G+O7FdVI3F10gjMlRRV8xnjWmFQMiMFHz0yHi2TTmdf3lbvv2Xy6yLz485DrC9OyK8HAOENYnqV31y81rvFZ9TuSHVNCaq/Txa0mQVwiQuY3eHMjz6yKwRIB8/nuo5V8hQOYy0l0Lu4sbk2BB6vF5AoQGA9f/oQLs+AhIEED/aPYZKvydZQ3Rm/Og3HuMa6uODk9Kv9U3lIRae5p5tA9le1/vMGsurhuiWkpQH6/gGV3MGlkHWdVFB82st8gP+q08fOnLacSNhEuQ17Fy6SLzJ86qqeKsi4saA+xjObfohFBiXUZsFBLEn+85zhxyphT2AHdeBq6hkBg/RCgVCA8k0h61Faszbc2Gjbb3cAVRjh328W/cbpNHBq0VMlEOlKYe5mGci8nxFIsTdec9g/gBIFS9Jb2UWkxTxF1XS59DKMIU1kjtV/RMh+N2OVlK5lJMNn/HBRwEPJ2kbyAtipinQvYRqKPpB3vgwWLbvCXDVjIvxLM++Q93WUcpWfp+dL7x/iuIwHrukFnOEg9Lz1tmgdHJ9qNHnrJDEAdpTPXg3hTQB1tUIHFNuC0TFYPE8+01MUseP/Nr/wSdOjhh+drc/CQ7cLHZGula59G26zZkW3hfs2XRY1bW0WcX+ift1IAHpI0HzwCOEsiGENx0UrLPcJ+DWMtb6Dwgtcr86QWJ4D2GEXl2++03WVUpXUl+07Z2SaY1lJ6yxbkp1sd7nCamqrWq3mYGuG/MF17cx2m/MKvsGbc953vsEDzQMORBCq8tCIZkeXa0ffCOq82rl9ipsR6rQuU/wxwxwP1tamEvGsV6HBxFHBhdbDybAdybGvZqRcwr137tlt/oPDrywQftkWcr7abbsiE7caXg2MtKoBPNN8Y+w/3YQ2xRsxdqem/WON8JW5XsZXne07Y0jvWNvVfZ2WG7GtLMLyTGvvbgj/k6iJE03Dg8NzetX2Q9U972tSPnrB0XaAQGrys2xtjJqk4LZU0JBHROIP40h0L7uEgi9c6eYo4ZxBmaR7/NjNtPxbL3LsyTYKDevNkPCxyWaGU94zQL8FjRelqHT/OMtEHGffhDH2Q+mIIsHqSf5LTl43jUXi4Gx8W3fvQ4MVRFto6ukFrFYwHuygH+k5/8GEC70M1HQVmT1l+ubjB1dbDu0EOhkm3tLZYsX+YY0yVbGN8V3kQQDjjiRLG82iOFAGx3M07l/BjhPh05dsr+6E/ebQcOHeX1DNidd97Evo+CdfZs2lOks2+PQlgywnsewf2m/VswrmVf5ky2yE74U64oXvaZyZD4EoAoMkzz4DJei/Z1HZy3JHrJg7yRE7aB/av+XmIAuZy1Lxe5P8A5xxvCUiIlzZ3q/5Bb/WJpuRPvLGNdPsV5TX1hMcRLCsxvxxVQBfmhWMgNmzbS5XGRnz1uK1cUufOLnDBnAfy9EAMtWbKCvpUSSUmYmxBRcC5av2UDjos8rkc9z0+YHXn+kE1zFnvPe2+nb6QF4YIXvxRfOmU1DZ3MDYF28PhZq2pg/8F+czFReXU4Re7i6x/+/v12986brYbzpNwpZ9kjKB5Z/18JUb8fJ4eEC3Kx5OUTI4WYaS2Rn6Xl5Y4AUYRXEOSHziw7r9+JeKANsVMNpANrFRd7ijn9h3+zxDZ8ZI/d94mP2pe/+mX2RzhmM7PYR4YTRZdqHuwvvv5f/+V6V/78z++jT+XHECwlkG43umdNwpj777/f/uZzn2e+6mKfk2VPPfm0E/wtW0FPEmcjRV7p3DbE9dX5ROKsW265le/1Mzdm5OPQa53hXNGvKGU2G57s3V3vJecWkYIiPzQGRHrNxSRHuN7DAfadGkdyt4gMEQGi9VzCLh9jbrr5PsvJWM4+s41xH885g+ha3DoiawKJytJ4mPt4xfXhAqDnCZD5CKx5ycBvNL38whctBLBc6ucXekVvO0AWukJvnc+/TYC8de7V7+uVXu4A+kLXYaH5b6F//4f++Tf7/v6h35/L/f1ddgRI3idvnJ3kIK9ybcUZCXjSZn41ypYulEVnzxRDhpChzR4qKzfXOtmIeQBkKHdVyikBj1NYeZUDq+gsxdAMAMRGcihQJIeAWhEkcob4oJYboRA6gEOQSoS7AaTnehcAy9lIShHmAyjfTd6pomiUcdoDQDTEhlDggYgA+ArIkinzgQQIBpAeRZnZJ/s7gHUcZEoMINgMYPksh686SgylVFXeezoxULVED0gJLJDXj4NRGN/POQ3YkOrPIkD0SwCmoBVfRVGpvJW/c7CYK3r1ssp/K7C0j53ioEP5oggQPisQJRACxJODiQ//pg/wSoTBFBvYbgBvRUwIZJrl2o2yCRewnYaCUwpwEUSKJhoDxJQdWgC/lNzqAJnhZysvVjFYAmL8QbUCUakqP1Zgfyb2fl3nDg6UbVxTOQ7S+b6KQNE2t48NteJiBC5lobj04vCWQyHhAOrgLgCbsxfKXbwJWi7nlFF0WTgKWNovOBAq9gMXCpFbQcgndZgIQe2476V9ZDafczn0a1CHeULMBHig9PblZ471WzQgeyiOIh0oPRSxRCTEKPdjCLdFBYc1beiVb5xDTq/UyzNcb+U5C7hXvrq6UVScLhVbK24hbw4SftjpVXw8zKFYajiRACJAFFWkayGVWBbXQnn3ugciQXSoVTlmGpECo1xLqfPaifLwB8RSXq8IkCliJQYZk2GR0Y4AGWQsTygfXln3kBgCRdQvOESEUjwgf8GSPJfBPE5WhC8Z5rFY/ae5hy3NjRB1ExSjExtCdJjAFcnYFT8lJ0skwHIQ4MZBDtRyPsltI7BdxIdKreVgURyCfhdQmIj7Q+B5nxwpXI94VIMzHKSmsL1XcqCPBQxIg6xU9MMYGfQq15bDQ9dR932Qw1nBRjphykVshUMsjbjooYFRiATKUQNAzCJ5Nod6B62xph3giwziKS8XcRUCuOYx28czBCHC/fGhsLavlX4LZLvTHNii6T554NHnzDcm2QIS6JDheycxd+TlpltbUxWZ3EG8vggXJzaL0rmNLPd2ESCoyLu72l28VTfPYQaHy9OUVy+j6+AsBZiRr1wTKeREQAgYDUHlJ9BS10XP/wgEnpTkAlW/8P50+9IPm5wa3psxNQW4MMPhfvXyIk1KxDo0OSKkkGimUcZNB2PCl/kiiWun8aTFWOpIqdIVDadOBKlsRYjqHogckGJOMRKpzH1VkEvBKt1mjtTX6DWpC0m9SCourcFhpgVIHQy5fL0+9DX6Oa5EHaX3onwAROZNKSb9ksdsqJrceCmCmxvInKfQlXz9AcZzNyDWEMSTV1CUlRP/MjZL/A5PaVJytCvVDWAuWQoAqmgQAbkpxF81QKT4M5fWMD7ljBLB3KpYBJ6lq7bvsL3kmCuiLwsXWTxxMeO9dN3w5wFibWprIM/KiaFJSDFf1J6BOECWLEWFiTTcmwfg6Uefx7VDJAZkxAgH90X0QzzzzC5eD0XyrBNZkBbRAKWxIJhPPPsMsV2BdhHla1JqNtcLlWkVCk1UvmvWLid+qd2OnzxtD/zDZvunnw65vgRFeCj+SwCQ5iCtQ52AYb6QdImQHzG4XQRWVwN6Kf5rKY4IdRKJfKxHnXni+HFe0yKeBYgzgEmRafkASprHO1HoKx98kmedlYPZWkQ2cznPHxgVxNa0c4CoBH0uMGLO8TfnLZgDC+YJEFoPmD8o3OX5BvuxbMDWQb5/CmBg8ZkzjljdtHkrjogLKHbrcHGscgScxuaS/ExbjYL34rnTPHthdvzgEStEtevF9dWzUAbwCVZLgfwJgPFRF8l226232dMAMMM8zzGAOHe8853MYXXMvyU4BC7SAXIrDsNa1rpq20F2Ookeznmnr5cLcoi1tIe1U1EaTS30LEUnWB354bn5uYxN+ioAGldtWo9TsJb4GwhqfT1OhSMUeKfQ7TIM2i0nzwTzt+KzfABppKKWUEDrlOJlNEed4b2rz0fE7jB7hG9+Kt8+fT8ktPpOGC9afwT2iI1wfVvca5Eeel70Zz0jEh7Mx2nqz/MkyC9EYb3GATK/mXJ3iT/MR2D90z1J7p599ruQFI78mMs/d/fSlcaqlF2uTVxnPG+vJUDCAn0tBQdGJI7GAEUess8IVOwlRJx+zgguDHUJ9RGxgsUG1TckMc/QcB/jmL6b4SEKwelHSuW5OIGaPgBXyXo6Ggbp0aqC2PXmeQ7EETUKTiWA7BxOqQSATnXJBHoQJVdBKX1vJxgr3UHsdUKIyKpqRMhBdF0g83j/YI9dqCb3HZC6YHUhZeeDEPvsBRg4i3JTbfs1ywH0A+2v//Zblgf5/8lv32lDe+kWqASwnfCwklq6oLgGaYmRlp0CwApp4snebVTAG+6orlZA+goK42XN5PWFM1f2MW8FhgVaC6B/JURpas5i62iosJ62XuKXEm3nDTvs1JlTkNu+uMhO2ec+81GrL6+kz6TDlmUTc9nVbO2lJQ6MbhyiR+cFUHR6Ne66+3o7ebHW2lHJ/2xXoyVgWKN/nTkQYjE/wRbzBy/2RH2IOAYgZ8YZi5Gow0tOEaHK+09jvdnPHq8BzhjOzlZnhlseJdyFuFJbcTc2ck1OjcwS12TsO4h7lMnXCQk0PxA/BblV19QNIYUTg46UWHqGAnmu5WgIDfTAiUO3GV1ItRdP2FL6kDyYy/uJ/htn36QoxVmYREWKddIFUoEj5HTjiFVCEnRyb6NTIZe8xogK225bl+dYT1WJhVDk3kXPAq8A9zLEDPN+DOv8yr8FVP8VHyUf+4mRMmZ9rGNLWTcUXXQG4r29k240OLCYkEj2XF628okP2+jHvu/2kX0QPuG4gxIh1PtxAf0FDpDnmoeNwCXG+qRFQSRtSDfbkBVkixKimLu67fDLw5QtJ9iilevtn7/7KGu22apl7LkYpFcuXmpDM372jcMnDQ2EFSb6OmHUT3dXWEgs/Xu4T9OToywAwcSt129BfHAIMJpZFjtPK3uLYIQliizNSVPHDC5WQHeJkV7efwBCKxkyY5lT/JcSlaTIQO0Ntm7dDIDMPMI5QsNQ85sv+3vtgw8cOgsxn+16MkI5U/QS9xUHAfnt73wbJ8h6XJjcu1wiydj3SEDVALHuxVqr2EwnsFC8ImvJki0RNlzjZ8cOHbIrtm5BEDJGdCfrjXPH+fKsIlTBEVVWWWvXXH8jaxj7V8jOLZtXI6KhWLyrg+go4r+YW3JZ+8rOKQKMcQeJLzeDyA/96mVs1xMFOcq8kZZBUX1rM3s5Ogs56whIV+SjzhgqgE9iDZc7VoS95kn19GnNdGXZvL4RCsvl2ErC4SqHsM422qM00N3k3PTEbMmdFQ5ZnYD7Xb1Yik1MTEp2e8AW1tMwxBMBqFSGee1as0VWq5Owl2e/F/J2HAK0hdhE9dTVIxbxC/Kxzds2QEogaOM9dFa1WT2OxIHhTrvjrltYCEOTRAAAIABJREFUL1ohjYj38qPQvX/KnnhmPyQB631Nk61av4b770cn0UlbuXYxTjrZzIbsqk1b3PdXTGg87kER6ceJqZTLUP0ea9dv4Fqk4iSrdnuvRtarQZyx10J67Mc9omix63Zcx/ujL4nre6bkPF1VXeapcyRnsqe+tMY+96yHPbvreUeIZaZncBboheSF7GKvdpx5uWDJElu8BMcM0Vvav1x7/bXOka20grLSUluzcqVz9u3YjtuFfezjj/6MXpqrIJWbWN+GECIUuthedadITJdBH9O+lw8wv3CeYd6ED7dWXN8t7OPkBAnmnqh0SKSS9mXOYSzHKd9b+1oRXNp7NrCX0dktHhJoAvJklDlHDlE5G6fH/S0qON/ufvdHnLBMEVhocpz7Q0SI/jyv1ZsjQF4hPxwBov9njWTuf70IrF85Eb3mLxcCWC7187/Nz3+7A2Shq3V5f/5tAuTyvj9vxqt7swHyS33PC81/l/r93+r//s2+v3/o9+dyf3+XIQFygzSbzr2RQq6uAKYtqKvqOazLHdGOukYxOiGQFhX8nT+xKgKKBcAqg14gs6KzugBeYyLpjwAwZcfosumlbJRDQmSAQCsBuGMcwuOJYOgBAB1hUz/Ext9fETYq+QaFUqZ4PcpID0AhxVVo497In6W0EfA9ODTt4kGGiSGRA8RH1mwOlrqwfgAaIQBvnnyfMA4h7jCiuC5A9AQOW404LZT1EA6I6cn3V0+C+iZUfCynxiwbz7l4qLkNqsBEqeZ1SBCQ48iPfy+y9I/NdX8E8h5VbOv3SomqL2o6vV9tXAU06vc2170xzdfhWNFrA+TvB4ztQwmkiByBMwJMYwFBBABJfT5XFDvnIBDAp/etEm4BaV2tDS4SRuV5UpX7APap5FrfT9FXIg+U9z7M99Sf5QIRCBuHOyaPf7e6KMfOYfuuQxU8xqGuHrv7ELnm3myiYygeV9RSFPdRMViBkB9BqJ0jUcMOc/jTQSAElVEzBy7FFezgQLBkcS4AkKdFBAAojqP0hQDxUR6FXruikbCsY9dhnAC0oypWn4v+PhFAXxE+6k2ZAVwaYDyo72GK16+IEcWIiUBSkX0Uiu5oCAoBdu04MfQhokoguTokdIhQ4a8io9I4RKqrpI+DvQ6plYCEKwHEpftVxEcX2RHK5lZ5oA4rKpjuJCImlJgqKaClXhwHFAyGUAhgfIUQFRLI7yr/TUlLYiyMOfV0KFFCYaGUH0YluFL5BsDOMciF7du3cO3GGD8TLtqkH2BXYzcMRa2n4tyGJ8hoPuDILx3OlAMtpbeU0pkQIYoqk/Mjlf4GAdrzCjH9WVFi/ai9ysorXL/JIpTlOpQ3NtQBtqDapBBbdikdzDTuRCIVbKJgsyfJmjhYNXP49gvxt8zsZNxYAri4KGQc9xOL0tc1CQjezFjz4zpGci9wQU1QlM6zLCn45AA/fBSCENVjL1EZDz2336KzFpknEU2NKMNTcF5so99hfKgTMJg4roZqSmv7KMAcc2rQcS/IIp77gy/v5ZkMBJxbxHPZQOmzVIRBLo4oBKWjyA+VRrZC6CmPW8+kVG16XgVODE8MO6W5nE5/dVec/f336lxEnHoVpMhMAVyY5Hep7VfQz3Dq2GG7cttmDpLkf588YcvoacFLZVFc/ynujZwoGkvzBEsnhIEKU/OJTFB8lZxGysbPg9A4BwESxXOqElEXTcako3Es4jGBMScnlogR3TMXxQHYJqJGz6BIOsWTBfM8ye0VgJvCI7SDvPIpF93XUFFKTjoh+BBtUxAkE4ANA5TSn6+i4LuL9xydahkoYT2IeGlorGb8pBLvlu0O7CJX9Do6IJoF/iv6qWBpEWrEcatkzpazQQRICc4MT+ay/Nw0ej5AuYSiMb+M4AA5criUfz9KgW0h8yrOFP8pwK1oXgcZ5Bzgm4hdkXL8MCrdUNYA9ei0t3cDWIXgfMngvvXaUaIkbrh5J/EsgGqo38eIm0shD7y5tRsAg0gS5r6CJbku+/oUwMzR46fs0I/+xD74H5UulkmKVt0PxZsoQk7l3n7MsyqdjcEdoajB0ovn5xxOlMCqDyQIpaUO/VKxxjDvad1QvIi+jxxWWiuk/NVY6+Z+9xPJJTWmIthEgEzxj+cJEJEg83GHv5oAIaYK8nkU0DsDECoTQjQ2NMguMp+qK0vlpXWsVTfeeJPd/93vuTn9RoCVSu5tGHPIlg2r7OThF4lFyrd0HIE/uP97ANGpjK08CInFdv8DD9g1KFEfBmxR3Nm//8eXXWzfxfMX7VHUpfd98F5blJ0GKWQonh92kSgf+/ifo1B93NbQB+LBvQ2HWPZTjAbomy/XYhZF6hTfow8w5hwZ79mLiQSjgF4k1IYN64hcGQJsSnKON2X37T9yBJcR6lsAeD2vP370SdZnAFUA/craBqsDfIqDdNbaIyeViFzFTCoOToSlnl2NR/U2iQT5i2/h0lLB6yvznMBnER56dlw/Dr+LSNHvc8Xqc2ufPuZJkI99o8l9fo7CmHONzH3MxSLO/0mf+9d7U+wz35n7+nlSZJ4A0bdVVr37PgDQGk++AMhav+cisFBpE20VSYdFIPuEAMQGUThkQiC8FKmnMToxOkl0IGQdz2lHTRXq4nTr556LuRpljHd105lEj4YKlyd5jjsBEaFVbc2yxbh8KLSn/DqcHoRBokviuaZHcQ0lM2ctX5RjYT70Opw5ys8mbpBrNIAjwBN3QV1rr7naCdZr/yAIv7YZ6yKqKjE7xTwCIJ8TYyzSL5ys+8V8fTfkva99+nM/tZ9c/IL1HSDqyWPUxnCHNeAku9iKU4z4x3SitZbl4wqaHrJI1vlhgMcZXlMpJehDOP1G6ALQfi2SvV0bDhEf5q3mgUmA9GCrbhlirl/JOtPIPqDDbrttA1EwRZCQRyFEVpif9jQ4+l742bO2JJVicfaV4VxjudqaIMPLGwesmmqZTTvW2FMvHsf5AOlB23kYFo00OjdGAFXDEFNcuW6VjTHPzkJq9tBRUF46yhwIWDwIMazWcZwTRxnHQ+w/xthvhHGN3plBvB8kxuQMzmDmjguQ9+fbR+k3GCcCiOmVX8HhqKWZw/15Jmsa2o1kRwtjPxvD89yLeCEPt0J+VhLXJ8Wm+pstIRQygO+nsnuKW2yItbWTazJFz8WMF/enA6fARZ4vpbZFMbewXxrzoOQam8pXH/vwgmfWA//7CRehF816F4pIiOIV9lGTOI0gXNjHyEEsQcUYQpNxxqkX+5aE4FyrLq1zZeaKYLr1xBds4EPfYvyNWwrdKt4A6c0z4fYXB1rsiYYuyPMZI/HKNrAd25zLNaLjKSUalxl7suOHcCbxbBRuKrQDNWV2tnLCWCIslpeyLDmL8TJmz5Y32yRLhgiZgqX59pPnIRS4bul0jWSnRBEJVm07r16Lw7fGkTuTvsQn8UxkEIUlAcfMOAIKnLGhxC+u4r7KmS2XovZBWhf0xE+yD8zMVHTrLNFEp92ZJCuD54v1RG4QCUJ8vcOtnEg0EQdyKycivHj+6ac5N0DmsM+96j2rbaYp1MUR+bJu/eyRx5iPd+I47mV9I4qXiEa5f/I2EKnbGm6lEBfN7N2u2LrViUa0p/TjvFNL99Eg96G5nWcZ50NmFoIGkZlb10F+1jvyQ7+6IBUyEaKcOXHcrqC7oo+5UGtQD3vKQQQ/9YD3/RDKckHLhakYtyiEYgGQlOqNcOILSA6tV9pXKBZLZw6t43qPiggTgaz5taWpzq7EQYk1AMc1kZPM97G4PXTxanH6VeGG0GtfWriMMwyEiQB0Rfzy3uXYXolYaQgCdZq9aTmRYFuv2MZ6h28MEL+qugmiAVc+c1hWNq5u9qNaG2LiwujUWM71qGBujLdo30h7lqiqNKLhDh/fj9tsFeKybObGMPa1p62kpB4SZ5YS9yxcpmmQPrH2wktPIFrrsw/dezfzJnsq1hDFc+r+y6EShsu3AUeDhAmhEAWFy1Zy3ZoRx5x1HSfqKtT1ueHGG93eu4Y9TTh7kQjOFlk4UR95/CkbhCjp4Oziw9nuyS+ttfx7HqOMPB93SR7iOTqycBilcgZKRnD0IjFhd73rXW4+f4H4LHV73HPvvW5caT8lEdEqXEbq7ZrkGmzF6d7R0kzUbDyvZdjt6+WyV5RzKut4AIKqdt5TDR1/dZyNPBB8DeKI6eDMM8Brn4TwlGtulH2sL/ezn/2l1qYorsEE91aOVa2ZzbxnxXrp3BMJqVTFPr+JvVwmz0gEfx6B3Oxr87a//ey/QLKFcVbke0NoBuBqm8W2NcEEJwfL/Nr4KgHyKhGiJKzXFKX/iplpIQDljf78QpPl2w6Qha7QW+fzbxMgb5179ft6pW82QH6p73Oh+fFSv//l/u8Xev9z/Ytv3sdCr+/Ne2X/d37y5f7+LjsCJPcT188GAOLLVi2gScBxHsDaMSItBtnE77jqajt1/CR/l2f7Dh42L5TFk5yWRIColFZosoDrQOR1w1i0lSkbgbLch88JWJhCoewNoC+QW0BKWVUTiqFoB/iGAlx2A97LAu/1SjaqcsqlylbjqgpV5ZyQojSSjbFiT5T/7HoEUC2Oa2uJM8EX1aYiLZR9HgWIKqpggkOzCBB/QDVFWCUQL9SDomwYFVU0CjSB0s5lAOql0kIRFJMcBAR4yhGiuJtgNquKCJH7Q2CNwMKq/1huuZ+64AiQudgrlJlcP+FH7lpA5ozp9fK6FWdVSR6zPwexeA4PisAahlgYwI2gmCspfxSHo6gwKYCkYR3lkO0lAAsQQZOF3pcAIv1SaWtdVRmKplSXC6xCVAHEjcRhdXGQiEZRNguYKwVRgEgTHaJeUdcKNM7PQiG6cpl984H/xHZPBBLgv1TmTURlBGDbX712vQNsfQCFOih39SPnPgLlZwqxTipgH4SYiOI+iBzTNdqAwistOR7VZhyJHFR5egJoQYB4kK89jkpKEQQ6PHrTl9HchrJUmfLMf6GQU4oxUMH4KKCwDrc65AYwBvwVFcR1muZAIxJL7yuCMYdm15ElOpQJKBPspVxjgeLzPStSTCuCTArFUA6TciLtI1N/KarAGA4Z/YzncRCQHgq5+wG1ZxX7hTOjvQvHRlikK3xtIl5HHSDpOZnEj8TwGhknqOaCADrlADl/4Yy7Rrk5BRBExEuRe14PMNhDTvc0roMrtm0EzCeChuL4HvWGMM4UzaNSTEVt1RAN0I4iWxFlUdwv15EDyCMnSBTPlOKd9Dndb/2/3qtU0XqPckdV1jQ6p04+ZEcqJIjiyprpg1A8Qz6qboGAchGJAJF7SD04YZmj1lw8CwhcbySpoHzLQeHKcOU5ciezSUoh20fsxLESCKVoALUoCBvG3zjSWsiEKUiSaUpP/WeJaeIeVXAfH9t3zHyiU2w2LI6ocMArYpOWo5yNACFBPM1hHbUzYOgA6v8Z1IEkr9AtEU22MWpc1MgqCD+AEk+xEH28H5EgLShYfTnAR0EANQMm5wByd6GgU8a11OXaHM16qCOH2BuA0k9DgPzDA/RzQNr4AWgH8iyGM/f4MQdlpCS6qKEiwGY3N3Fo7QGsWI3S2ovnTYrLYH6myBXF7qi/QNdaRIiiF4rojlBxvBSVXYCDcuTI+aGGCBXFawwEANzoGVb8lVxA6gCpAVjQRxzvQWpWdb3otep7qbB1AHV3YeFSxoLisSYtIp/3VB9kvSgLI3idfThBAphbOHtzXSbsyRcO2jTgQnBsumVCgPBIANJAbgF0C2AfVDcMr1/gj1wNctcpTqoAheIA76OTsaUM6uzcfOcEowGBLpQk5gYO4RQjy1I3Oe5hzz93hH9P9BWOJjnrglE+J6cQ7UMczyzP8TSlyz39w1bMvQuJ4MAOOKTizd6eARSnETznkIQg81X11ZAoi13hamhULGMVpxaHc3+y/lUYGxrGWsGcepQ1pRiXxL773/kbrfxf3z0D0dvlyL50kYGS1/K+crJyXE9Sc1MrAESNi0lrBhySKyGVSDJvueRQuipjvQ7AooV5SNF/AplmuS8iQBS/qAgs/ZJC/PU6QO74eivfm6Le1EQKYROZ88xOHjlk2cw5cim2trYTeUS2OI6mAuadIlSmncylpRdKmCfpQonwsw2rl5sHYPbDP3wQgLPPbqfgPB4g6+nnn8cdEE73Bon9jK2bb7mNmI0h20VcWCfPwJU47lZAIAUA+D766CMoV1vsAx/4U/vhDx6w66/dwXypiMlJPC6ow6U4FaMDACMBaBdChkbU58dKSuGjw4lDWcdYH2D97QKsSgLkbrcCxuXuffscURsIYbtu01bbSwb6mOJbUtPt2T37rAVQJ55ceREgi7nPchCp/0PPzBzxAZnAnCcnyFc/kmkf+a86R0DpQySgRAX6t1rbnCOEDxH88wTIfDSW/n7+MCQniD4+/k3ApV8TgfVv9wIE8vGZ74Csv4Yk0de/lgDxJurFbcJhTVwJOmu49imal0SAhKOOFqEfgpUmmlikBIhw+AEHhknU4IGavJNC3raqcstGeT4CsRDFWt/JvD4OQTwwqLllimtLiTCzxUB3m/Xz7K8pyrYK1PttdHmEoXoeALyKw20lUkRu2SKIWTIGrYkC7niIgBjWgzYIxkHU1PVtzBvcRoxazAHh1of7sGs0wDpYN+PSgm3DupUWHQCAj4uhu/+CtbN/evzpMvv20S9Y14t9FH8zJthzXMBtcR6wvgrldDrt2esQQ/hNDVoCz2S/IvMA7ZogXKf5mSpDVlTcBPuV/mGU5+yxLjawd2Fu72a+yC8stD5+fid7vjzIm3TKr6ND/W19Yb5VlZywGQqWJ1l/T+6rsU2r4iyJ/U8jz18D76mFyKrlG9bYsbOVdra610UukSZJhGUur4tYxNlRO/Jiib33jrU2CmnSw1rmgduirBSyDkNJpAqcu4OtlRLyw11EDpJFJyAxiOXqA0vjLZZY1DA6rEYoCq9hTjxeKxU+zuIhb+uC0A2l48ofJ4K6vWqbunB/sMYj+gihy6CpXeXJGTizMuyuz66ypscpos9OYEGr5iGiVR1Cf5T59UJFK/0XBpmVQXfHhO090WwN1D94sl8KjQu2+49/yI3H4gfP0uuE69KLiNgASoz7INrYs3hQat7YoZL7aCsvLzZfQOlw1rBp9iapOIR6IKugCtmfQar1A/4rStRzkjVhlGfb18K9c6ziQj1zLu7TplH7VDMEyMcegMRiT8PPYrK3ilE/+8TBFnupE1cpYz2C73E7j8mO1VnWMdED8RZn/v3jVldRZ6fL6B1IRESUHW8vHmgzDDhWwHMeTSzWeaLPSrlps6yvUUSn5RI19cPH9xDvwzwTw/3A7JrN77kpuATYM/izBvtHJdswN3aK503xpUm4quLiIxGYdNATkeLW017maPW1aC+rSEL1qInIFzH54p4XnKM8HHenfsmbJyKF8EEI1y5XGH7Ndde4mFh1S8VKgMD+cMtd9F01qE+k3rkJWomyWrN6Dft+BFPsN2PZr7aw1kooEZQxYrNtYfYwxPOVECASnkgV0oRj4/nd9GUxByanZzmiKzI6jsgmopJu2O4IaIm8WliL+hgTqXyvdsRVS5k/ZwDqRTZ0Mm5FfFwoq2CdhUli7xfAfiMFskQxjyJs3JzJPkRkiLqnNGdqDc9m3zPNPlbgv9ZMxfEqclP9YVvXLnMRmJoGOxGJyAWt2KgW1p2Ghia3j7/62uuJu2t3EVP17C/VU1FYWIRAY4yxUsWehC5Cvudy4qV05mmCsK2ua2VcBrM2R7p9cQ1unOlZXJhdTfRh7OB5IfKRYnXvcTlxgnAhn7OWjkbWduK0Vq9jHIbbd7/7CPtR+g2n/Ng/reKM0GubNy8nGnIPLswaIhrvwoHuzT7zpHP96P2pu2Np0QrGWDndeIWIZvodAbKfMvISRE26bupu0T6sEMdrOKRlCW7DOAQYcfTl5OcXQrDsI0LO10ohC5gSrId91kv/ttVy7vmZfei+D9tXv/oVW79mrQWyjw7nTPQsvS7vu+deCOhU+8FDD7m4r898/vN24OBB9mnE6UJa3/O+d1s5Lss4yMxJnt/t27bgsqzCtUESAqT3oz99hL6tXFw/SdYKebOFtfI733nAkdbedEANjc8gpGIvwb6/s2+QbkGiRNl3TLNXkzBFpFcqz1cL+1w5j/WMaO+ZQVxpN2cehes2ce/a6N1KwlkkAmRiWL1U6fZn93zKibjwMDrX4TTOjwn6mdQF8nM5wGscIG8TIL/RHnPhL3q7A2Tha/Sbf8XbBMhvfq3+X/nKtwmQt/adXgiAf5sAeWPv70LX/4396Qt/98uOAMn52A2z4WzyolAfK8NfYEA9AAy5WM56m5uZY6Ns5F94frfddsed9uOnnuIMiBIPVYoAtSwUW21s/tevW2NnTh0nhoqDDpv7MQ7N6gvo41AToTgsDnexcUl2rLgM5wGbVJwj6RkZLgpHpeAv/33h/7h6mz573jkylPOuqChF4ZSLQEEZphNdHwCOiBBvgENfgFkJ2lVOJ+eKslRd8TDbRFmORbAoL3hSvRYUGQuUjgLIm+WQr3JuuRL0s5pQ4UgFJsWRDh/BRE/pcHbx/yM7mI/Mj55xBxbXnwDA4Y8iOAjQRP0DE4DR4bKs8/Mj1CeAukqRT0EQLYuJOlGJbAMAu0rcY1DO+nP4m+T/RRBJgqf3IHv1HNmBqhGAaBy1tJRgUguJpBqEKJCzQddDZcEC2dRtcYZ+E7lHVAwsxZNyb6fYVM/no6vHIAsHQ2Feir28d7fLj+0C+J9BmSZnAZAyLpF4/jztogaaiAuahMjwRI2aJ3CGv3cxYQB3hw+SA4zLYUl+Fvc6xKlbZ0exlxOd5cH98JWaF9WxlPOKmCLYBICNgkBAlvQ0itIZC3mAuf2Akl0Ab3r/Ij9iGTeKvvFCwdoL6BHAwU7fR0CniuQF9KqvQSCb7m05Cqlh4pdEHql0WgezEZT+AkgXodgf41ru2fUcKq0kSKN0VwZMZTmOoiZICBSvUuWBqHRwHQKDAZYgwipQg4ngK1y1HFcDClBAMYE/wYBSEYD8w7g8lF8dQ5SMCm8V6ybCTlFEYwAvy4oWk2sMsYbKUKXXgUKsOdy6PhOUYqfPlbr4IwF9ei+tuAcEvGdzPQTainSTW0d9Lvp7jQH9nevAgNwrOV/mouIKKBEVwD4OQdHNeJBqLQXQ30+59YzvYZ6vStwzIUTWZGYQCxaDG+YY7g1UmIsWZ7t88in+7SwEiAcq2eGBaUDaCueOigAQ8yW+w3OKwxwnrXGe/5EeumkAocI5pEut99zhYgfmTQZGWxRdD1MMYT9y22+56WoyzCla5rol4sZJAEB48cBRG+BA6E/sz9TMpIuhkxpSxGQLbpVsxmwPc0kIz2QZhGEch2PlOm/YsIlYjHorLS1DKZruVOTjjDs5LQR0iwD50g9RpjJmwnlOU1GyDwG6+UPcxTGfieDpRam7iqxtlaSuRaUciUMtFOfRniefJGpjC/cIogfwzJ+fXUtMht6/7mcG0T4qERW4LzJJWdXJjCFFNA0wxnQ/Jhiba9au5vA5YRVkgmdmZvJsdjvSUY4txf7p/gng1d/rGfIAVIhlfNaWVfK9oxw5CophE4qZESDLexmF1BDxM4Vab9/h05aSvQTwk64W3s+igkzIshAHBglIHuJwnkiZdU1dDcB7AYB2j5vvVIgqwL8NIGaQZySeQtoMiNNplLhydoz14bzhOoks8yEf/tlnD0B+pRGBlcxhneJqsvuzUJinMqYUsTeOMvTFfQctgHnIF5JFYAuV0oDbRG1BVIvMlougAmeYJ/PxdWR9P/STR128XFpGLs9bn23YvJn5u8y5MXohnLx5/dspbD2N26EBpaz+PBcLAZipNmQArVnGi3qpPvfOEPvzr56DCGizq4mlkCtQc5ucF3Ioiovfs3uPA81DeU5EqovPELGmuBSVyzZAkvRC4siJJ7BJZMerBAjrAIYVFz0y7wJxILyDFOQxmCUGK9tu/xquLEjqNKK+omERfXjGy4jfy8vJQmVa74CdeuaqIqJdRMxpftsGcXHq5DGKz7PoSSImCdLBCzLxge98n3g/H7c2pKQlA5BXkZnf7wAsxcXJpLZr1x435uQaCuK6/tFtNwK2NVDOesDFO6kTSWtvMs/8EM9VBy4vxbIsQsQgTn6GtVpFuQOa73jO9+w9BkgWjuMkBxVwOaQ3IC9xTi1cVz+u+fZrrwM8fwZwq9sKlq2w05SmdwPeXH3NdXYcl00VEYK6/+reufmmnY6Af/xxFL6sIeO84HHIsjDWVc1R/3J3pN377xR9qzgWULOTbrBwyCo5QAQSihx0TksRIJD+GtP6nPsQ2fnzPA9HkHz5z+ZIjl/18alvazy62/eqQ2S+EN0Rp698L5Ez+plz/SNac3GWKQoLYMsHoCgSpX0Ya3oUTrlUQNtEzSOA5mM88+qqkhijhji1TMjHKEi0fp6xARyAEXRCtXJtxnG4jqBynmY8tbKGxhAfGY5L1QsiUUXzjcTEhOCqGIZscJE1fL9AfvgySISeZqIVKclW7FYcz1kn61J797BdrEYQoG5cdTMszaIPiJ876Wf7jxVbwYok27plIy6TIBeNlrMo2u7//k+5p2bfL/6CzRZ7WXtlifnTYTI25WtPHqu1stpGujsibMvaJbg1Ry2VeJs+EdZSEIPql0OUjAF0phPr0gihWVaB7wM+rQOnxiB9Tm2g8f2QzEvWrqMUOILnM8nKzx6xFYsyLBOQG8jQRon86m7AKYkw4qVdDXbttYU8QYCUzJN6RqopZD9fN2pVfZAIkB4CdePVHxY0SxxYtn3zv562z3/qZgrkictj/QiBEGysG8P9SrwU1761jXWof8aO80zjY1PFkCWDC19HBGYApEhOFA5inynrZlwdKBu2htFYaxn2Jo6RfhNcnZ7sMZiNuSddrAcQ6BAX3qzjFv12AAAgAElEQVRfI9PMh/SVLC/Msb/66m02e5Z1srvFRtobLJT1Z6QOEo75qQL3i66Fd0iinauk3L2a9Ssu1f5h791ueL70n2eIlaLAva4S4HLUThw9yxpFSXeOenfogQnytvrWakjzNGuoOm8+E4MWhOutq7zGlrLO1FJE70s5SR9rbB9boIYe2AbWh9RYwM6xWdZBnvdRH6vmXhYty7Lbn36X+7m99/zYfNh3qSD9woSfffRAlR2HmMmIZk3C5fmlGzNtw5IM++YTL7I3gLgIinVjt5r94QhEQxXOyeKKZksF/PebREoE+SniXsapbpyf6BksnRjQhw+U4yqBAOGaY8q0266KYq/Qzf1Jca6GCJyhgWHR1s347uM5135nklL3lasLuP/RlsN+R87qJ3FvbMRxLjGBL8/BGTo/igqXQDb64TSudxG6VcxTSwoWu/ljcswXIiUOMpf5n+cxkvPGwcOHHEmQxnliza15Nljhh5O2jDX/iN19992uv2EQwc5GIgJPEC8YTgRuHE6MsJxxm20lropnuxznbQqxSxLHeAMk74bsDWBPmJCSzrwYbPmUoitmVYKAtavoz4AMKj5+mL3utOVmpbt4LQmkpgHA5WSX+0Nxeedw2wWxB1SX4BSkSQjkv7rs5EgXATDKnBcHIarzRjddUhLFLIJY1tzYzN5I8+UE466JbjFF0m7etILXSzwpm/YOSHGtwVGKyauug/C4yNwbbSvXrLOSs+ddpFMQN3kF3RVav/ZQGL+YGEY/1pFMwPsZ1h5FNY0zjisQ1kywVw/A0ZmJo6OTdasdMrCHZykFIURgoA9RffxOV436KNp5JpLTk7gPCDYgXapqIPlLG1mfR+zaa25mXeDZYM4Ph6zzIXqtpaXSVrOnPnn8jCuFv37nTc7l+MRTz9on//LTLh4wgaiunz7yqN17zwcdeXWC3o9OrpFcrNEQqJvpMDlbfNJFiF5LBFYbJM/y5WvYE1+0YvaIKl3vleuVeff4N260tHc/ZKvXrHF7taWLl1g7Z7savjaJ672E9VnRXd/5wQ9cZNs9H/yA60l87rln7a473uHWWH+et3ScngWs7WdPn3LnoTRED0pJUHyy4npHOTtu2bgZUVeYPc170fWb5mHpQBgyokWRsdSEe03uj0ycnqdwtcxydkxmrGVxnc+wpmotDGfN1PlLUbW7d+12e0p1SeqcF8j6KDe/j2cIDmt/++TH/5br68M8IBKfPQj3RGu7CBDtjX8ef6Xdy1yo5/zH3F5m3jP5P1fS1wVQxKm86r781evwpX7+1y7wr3zizXeAzO0I3/649CvwNgFy6dfwrfcdXv/ZufwJkJ/Ppb/q2i80/7317tcvv+LXv38Lvf9LJ0Be//ovdH0Xen0L/fvL/fOX9/ubT2+4tHv4evfgt3n/DgNI++CO2UAk28kpcYACY5R1E8UEMFqGwura7VdzuBm3c6fP2bIlbF5PnwbIBEQFrMsHgFVcjYr2pFh3gC7gobcUtCp4k3Ic8F7Z+4qmkusiBgLkeEkFG21PYlFaHFDlweeO/dMy2/B3F12urXAKgSCD2MOrv3mFe69X/F2Vs6dL0d7F30tROspGV0psxaYc/WLmL1yTxZ+g1A90SAcs9ybZiCtqaELgvDeqYTowRDAot1VK63YO2QIimzlkSAkuq70OHAI9pSpr+v5Vlv/R41b21TW2/K8r2XUC1qD298MdQLo7wPws0TZ+qD07UZAS5wMoFKeiPBwggXKg8OfzFy5SqB0zV4zHe5F9X6BpEuqx+SLwLiJsVBBdiLqyEmWoegUEkOjrpWKOYsM+wCEwmMPisWPHUEQVuF8niZ5RSaRcOVLCC9TtVoEfB8JwQJZwrvNh1PbRxMiE42TwhtTQAUqqeKlPLxIDsAJVnz7vyscB83W4lDpVNv18svWV7+2DmmnG/Ozhhx+0pYvS7Kqtqyw5DhX9ECpiQOVgwKUxDoD+HKjHyRT2QzVXT4GhwLUBQEMdvOSSWLliGQejMBcdJGdNFD/XH7JjWgo/bbAV28XPHYeQ8kVyNQl5oIgvHQr8sJcrFiaEuAg5PppQ40p5XI1iTY6XHg7yKzncyGWi0uRa5QhzP5ejgOtHDT/BwbIf15HusSIRwjkwDgHSDgFa1aLinQFcuuX2O62SWIQRXmvBcsgdbzpeyEKWalTRAjroKlqgg3uRAQE4wUlknMORFNUJuESyGV94nojEAWQGJIuh5FjInCItjpwqxlHC+8UdoWJKkTk6AEkRlsRzpIOv3EH+qMJKis840D8epXEvwLaihqQs173IgNSQCq4fdajizlzkFu6mcdCIZZR/TxLR0gwxOQUgqZLEJUsKzTum0z0n/XWgRSqBlfOKazQxDMAG+FUJWaf+AG9eeyrulxYidhIZg7UQKSRqo4aG2OT6VlMC2wAwV1JNNwWqQT+KKeM5zDV3t1tmXgZKvmwIqUq7+eYbOFRWOnKqAdIpDIVlLO+hFVBe5Ec0f1b+soDvdN6PFIsq7Q6CtKmXiwElvX5X34uut+aFGUB2V6bMWNGc89l3JbgYLM0xKssWEZlIF0VHS6NVEJd01dZNDqw4foQorC2bUGiStQ1Y/CLZz4uJENP4H4SI07M1AmEmkEVjR6SlorCGGIPqAJIDxRE0PBMCLhYT4aV7I/BWqsHs7GzAwnpH7qnAXffSdfqgvPbj/WnMuuxtCKhIxv4IAEkYz6ZQrX7mH0aCI519GQ+1OBkE8Ofy3B2mM2bZyjVEcXRCztUR+ZHmnAvrcGsJzFX3QhYH9HEiAQOJrlLEn7peEiBFVL4qB5afXzDq2kHIxVG6nXIsIIaDNHON1Pt9KPqNIt/nnnsJp1eGpaD0H2Xurq+vcX030QKAIWVELtYAtpXW0qvCPN6GSlHjUeRpDcC/ymMF1HTxbKlPZ9PWK+wf/+mfeW35gOwb7IEf/NA2bt0GeOvlui7KKGXOw7F0ww3XuViLBt6vQBx1EQUCqGiMq3lJistvfTzX/n3PDATHC87JlQJQ4sM1ULnuBPNKJi6iYQCu48yJckp1QWAVLF0G6dpl9RBpS4gEUdyFVLki1hTTpGsn1a1eP5PdKwAVrgTmGA/mPuWya90Q+a01xDn1+PXkZxbZn/z/dRSb5zO+iERj/Oj3grxc95qqITFyeBY0H8t9sJJ+G0UDiawOJq5mdUEKAHeQnT9XZz/60SOOmBoYpEw6P43nnPgPwD8pOv19IwD2TjnXZSL9UI0AsNdff7Uj9lzHEc/FYUpjr77iCouF4MkBNL14tpi+D4hDImYCQW+8fNFNj6Ee55c49kGijaovtBKlQReAOmsYT0uZKweYc0Z4ntTttRJQWy6QJAjHEK71QTLXj6lAmOcyIi7BPBhP9cy5mbjP1q9e5eIW/+PL/wnkDQCI088vLMbGIe5UyhsOUfcf7wm0j3y9zuIptK6upBuDNVfRSpOOABmxr96XZR/9Wg2vkTkd0mRGrJVuyWtirtyhiL93zq95guTVFX/ODfZqEfprAJqfH6ZeQ6ZIazAPpgjKgARRVKdcYurYYkARDxUL8UG0G0BtkBfEGK7DIOYdAWC6lo1EX2Xh2PHlPXQzr4WgPh7nee4lZkxxenKs+fB3M3KU8TykoeAN4nUfJvKtC/eEH+CyXEciuushLmO4Tu/Yea3te/5pS+DnhqhHDbK+C9JwCsteRfUgID3kPgRTWDwOvYx0qyGipwqyfttVW1lzRBjjHIToH8aB+Y1vPsH6avafh79gM3sHrL+9zoBdraK+254v7mZta7ZrN+TZCoBzTz86voIRh/SinoYs9oTkPniwAiIA8hBALY7oq2G5y4ibqqQ/JNiPMnRcGyPJFLfv2IEquhVXIG6Gc6fsH/76Hic8iQe0nVRMaXc9vR4z9uJzJyBi2cddeSPrOB0ag12Q6X12urrPDrAkeQCWa9+Zl4QIx6PP8tMT7cGfPm9//E6AVBwmlexPPBgznbh/t66J4XoAKEIONBP3FIwD8dDJFpuFL3XgfLq/LU+JtsUeOFsQLgzjpKgf9bcf1+CUmAUonOh3Sv9W2JwpxcbIDMQ1GJkZtDSKyzsGm1FwT9vDe75gZS8i3uHB8eX58GA/EggZMNM/ZheJyumF2IllD3ehrJp5z+w933ivG1XX5XzRbrk10+7ceYP1MKf54rB94dk9NK3gTmR/FhkZSixgKnFW06joKwFmcy2GyDXf0T4bb2uwMWKOwnh2xvk5sx441UKTbf+pKnv5NMXxGWb5EDu57A+PdY/a/T8rc07Oa2+61V7AhRY83GHfaf+Cex2dN37XuuLT7OrvHLQ+uN6MAA/bnp1kq8P6bPOybHt6bzFzTJBlhKU6IDWI9eIUoPcugN/DZQOWFscczL5gSSwxpSOs8+Cqq1ZAJuPkO3qx1fY2zlgr/47LbqtzYgHWcU6FjFs44zeLWKAOXCXxXOcJrlMj+64x+tKWsMcsZJ4L5r4o5nU3Lg/te6659hrG2ACK9wbXo3XFtq2O3G3C2awzRSt7ccXBSkyQnbsacLyd54dYLQjLRtZ5OUaH2R/seN9KG6xkDuF+aH+szqgUzjUjiLFS6GoKjYyxF18+5nqabr5tp3lENFrXKWxDfO9w5h51f3S297JXL4e8IEIQMLtw5SprhIioZj8ogcEQgPd65teu5mrndolNjSVitMuJriZgE2Y9AtAzeEL490No9Lu9qc4+vZDeYZCrWbyeVs4+IlaOnqRHkL2gIhm1j9C+Wz2Ccjro4wSF5vHEDQ7wemtxpSxalI3wLJJ5nbGOYKQN8m8EQj8jDXdZZZ1VVuOw9vTHubfFAe2eAO1pkBRL6aX77x98j+jLTGKwVtpRzgJrN15hQ7zH8VncHnzvDBz+TwP+5yB2Wr5sqRWfPoGrMYUOvjr2RiHswceI+Ux0wgWdjXJhIuVWkZNSHSTl5dW8hlq77vqbWEOJTyQiSnupWgjUd9x+K/e2lucu1v77hw/RrdJv73zXu+2xZ55DENZpK3DoKA5WIq4m9orXQFQVsl994Ps/xH3Gk8Ne7Gwp3V9ckxhSCu684w63/vly3RRhrLixo6dOWgykUivz7QgDoIbXdO5bN1nePU/Z7e+4A/K0gXHUyt6q1kVjhiImi6Fb7LGnHkfQ02j33fch10FzBqJDxfZbNqxHAMS+nH3IGPNfDWIrRfZOTiK4g/yN4Xy354Vd9sd33uGIEEWgvvzyfs6WuZwLA2wXDqIgde8RQamIsUTu43n2CT24RyX8S0K44Vw7vM6Vq9a6/1cR/MAA7jXWhw6i1xT7KoHEKM+hCJdZ7pWnp1zLPvbnH/4rzmphvDbW2mnIelxULS0kMGgNc21mPARShbjFToue5BA6uvwiIfILB+df+sOrsZOvxk/yBdoQvc7HQgDEpX7+dX+4Xt5rRBMLfe3v8vlL//b/b5Mnby6B9bvc8bf/zW9zBV7/+XuFfF1gDvltft4vf+1C88tC3/t1X7/mUzeh/u4A7qW+voVe/xv7+Tf+/r3+4nLp1/+NvT6/3+/+y+uzfvobvf4tNPYXHt+/+7Pzm1zdhX/+z7+L4wYWf/K2WV91OEQGcSiZRC29GJXOIQ7lAGdswNKTyKnefwzLeBr5rmc5EODUYON76nQxh5Fcl3kuzGIlBwVZ07WRl3rXg03oEPFGUuEHAC6EqeDcj6gX1IN79x9xhYDKZ5/k6yq/sc0yP/yyc1uEonrpZ3MfBfmg0mpFR+369K9XfurtLPk4m31e6xCHjZpvrrYln7zoJillCgN9ANyrEFHEjJTFKnjmd0AoxaeEAraeopBXzpFOADMp5lUcqINL12O3uquV+2cHARghPFAaV3xtvS37TCWRDXxflKLDKKqNWJ5kNtM+Ki5nAy4CRJvmWFSccm4IVHPxPiiPBwCjle8bg3Kth7xZgfShqMKkqFWcjdwXUnYL+FU8gEoA1YUgAErXZBpANYLrdILMYRVD5tDr0c/hSo6UKDb1AmCzOZgfodzRm5+zHPBvkEOLuiVUzCyVrdwKEaj9RiFApFDth7hJiIl0G38B4roOUmErJkqWbgHSAYDCUg6fLC4H1K6wdavzyCMGVKf8MobW0nDUzp4onrw8pdzmYMJ9HoQsqJKVnoWjo6ed+wugEh3GQSLcvTYByGFSawNaTnO9RwX+S4HNoWYU8HlWmbl8nYiQfoCVGb6/3AqKNQgkckfAz5yaeMq9P0VGxUGKeENQiAwR6SHlvQ5WSahOYyFaBoml4sjg7q9ig5THy4+BzBujeHjKlq3aSE50hh1CKTgKqTAD+ZFflE8ufjpg1AyHjA4H1k0zbsdADjKzKJznbOELyD4BQKYOjcyMNHeAVxG7YtkUTaZy+hH+XRk5wRKGCYAVACgXiIog9R7k/NG9FwvYjutAnScirzQmVOLegbPHhwOyL1EEcg8EUXaqUl+ReVOQNYPkOzeh5C3EhRKMG0fAfB/q7cGBEQqzl7l7KlIma02wdVyAyuLaabzITy/wvY/nd5bxEcDzHSHAu6zcRcqNQrCIlArhNY8yNpogioZQCpcQl1KJ4i+IaxvPAXqUc5YnZGp+YR7XdBiSIAcioon7RpY25EC0gDoOeEOQMukAtiIvNdYU7SWnVgMKvTT+fpLPd3O/lRPdyN+JRGxVpwlziIfrw0G5CMkgovVv35diX/xurctQl1NAnRFTEJ2dxFwon9+HA18kY/0cZNI2CBCVRJ88dtTF/MUT96Vs53iiNmZ4JjT2GxtQ8aPEk6tB8RI68EsROc4zPEysXhdE3GIKuC9CREXz+tTjo94PPVOKpZqA9JXKQSBbL4pOzTvz8T5BEGgz5LirJ6gHhb0cTvo1BIkVgJNIIF8rLrFeiqjlQpNCsA43QW5+HgfkNqvkEO+tjGiIk+ioOObsKA60AHTMry0dzQD9i3h97cxHPFfM3524SLid7tc4PS4if1euzATjZY4C3JyGiIZuhoyohiypASzCARIdi8NhhHHeDEGcYll5SK6JzgDRtS6eu1Y6DuSikGtvFcDFOYjdZg7v51Fg5i0qcKrqGMazYjSU4Z0KkC6XhbK+owH7m1C1C0AU6V5UtMQScFIM4noowxFTDzDr68c9hoT0o0NBDbhf/3i6fYIy62AU2sWog9cRtyFXmD/v2ZP5PA5QQuPLj7nwlHpHlBPP85GduwjlZQcK0gHUowkAw5CrPINdgHFymaijQmC7MtDlPpBqV6S6yOpfJEAgP1wcoToRpu2pTy+2O75SQcxehgPooiCzlNMdB8iltU49SckUA6u/RI4+1xFDTJLGSWJMsBVlErkHgdBJU3JxSSWvi4gwQJWNGwuZoyItjX87wTw0hXr7scd34UBDtU5sWgBlsqvWLHcE3ww3VNEbTz72hOVCKNx+660U01YCND/D/+/ksk0yHgHtKXIOY13vAlgNghybQk3eVQ8hggtBkSIqkw1jDOmX+o/iIJaaAe9nmDsDAR5P0hmzFbfNt7/7XRcxlMYzPsUaLpfWUoCyFUS+RLMm/ezRJxibzeYZGGlBMfRS+AdDHqvQ3MO+/WcRdh8ER0pcOPNRGxFYuAS53v/rvXNF5R//eo19+UNzAoaPf4OIPqlM9Z86PPg7h71oo/LK5m5WjNgvfbivfc2vX94Ivrop1AGGX/Oklr5OxIkcIIGKXxSwBdgXy9wZDHmUoCg4fvdk/IcQczkFuTwG6NlNHGQK5L4PlqFhnmNoZKIcB3mOEYSwd3EqXF7zCHNIDAAnOw5A/2FA1BbrJl4Knwt7CSLYGL/qLSoqyKVrxN9625txDFQhKohz8e2KOGkgl7+jE2cpz7sXSvRWYmUUhdfFmi3xSSFRfSoPvgDZmYS7sgOC+oXd+1yk1z//r09b0NWQnA+W0BlQR2RTuL14fhAitdmW5UTYasq5fYOJPw0mjnOW2M++Dl5DN88ifVYzIewLcLpRubV6JUT7pBdEdgf9Eql2pLTamiLYF23cRPxjl7VVl9tdVxfadVtX07XBmgGA5wX+NsE/jgzC5QkxVN9E3CYRLjHhxP0MMg4mu+1sI2QL+LNnXBr7j1BLI4qqKN7X8gBtjxYTHQRJVAQZ0sYe4vTpakuJ93MOqqY2PB88d5MziCEgAlraBmyc+akFV80oroblWdF2QwJgPc5ID/o/piMS7aG2WTvc1IMbxx9n6ih7VUhd7s2UBgP3ODE92gZ5TeOeQ9YAsr/3/Bes5iBxVOonQFnvyTqahFiiFAemlObr/vGGXxiFT33+J4Dy43a+ssbedddNFgm54EFf3fmj5+gtqmZthACBvAqPCSBGKsq5TtUbkAgovAxmIxzxke9wt1UdPU1nSgiuEAgcelpm/OPtqb2lrvPFl7X+ttVFRJ+hLqdj6n1fesZojbKbbr/dHty93zKCJuxz6yIs0wsyHOKkYsrL3v/9ozaMCfUaCPODu4/Yh9d527YV+VZaQ9RP66AV5K6wXtyFnYy37790zM4oMY8tnMeElyWyL1tMZN8kcWYYXo2UMwvm802DXvYEhFLbKI5c5saCDHoiVjN3pQPS8gytX77S9jz8M8ZPj93+vnfYAebt9VftRMSTS2xUOSIc7XF9bP/+l93vV165jedq1DlZuxT7yfy2Yf06Ip/anEtbfV9H6SaSKKQfB0ga63ypOrNSWWdYwoYRGoQSYbpqZ6qN1LDfZq6/iIArASFEdeUFAG+eEQQsAwDJFyrbWIu6bfuVmywse8SGLuC8wD2rnis/1uBx3DUXSqtYC9j30aM1DRFewvcagARNBrRehRihBhfjyk0rbaqtlvgwStkRIZUrJji/iI0dsa3dRF+V1jhAW+THaro3JHwY6u1wEYZdnAUUQ3jgyHHzgWQZZ5/h4naZE9ShmMnZKABi+dALuyGWPXEkEzFKZ1g8pfVREbKC0VHIuuHHmGoijtSXfrUuinRq61utqaPP7r3vI/Yy+/9R9qepPD9jYwMA+8fszz7wftddJndFevZiqyL2KjQqHmfPsGWxx6isqaQT41m778P32ukTR2wT92AEV7Luoy8/SzGtx3D5B7HPWbNlqw2wpsuVr3noPM+IhCJe7M22bLvCzbEv7tuLu7PYPvKxjzGPNSIKSbGn6Os4hgjoo5/5azt8usRO4sj4+7/7kj34kx/Z0UMH7T133u5IBxq63BpVh9v46JkSIjmJTYbkioBELMLR68/XnD1TjIAlnO6gcPvZ44+bP45bH65jL/9uBNLh+Fe2W/KdP7FPffIvbR+OHrmJddbYgJOkA7JvgP68SuauOMbJVVdd4VzClbiNrr7ySo50COb4PlcQbXUIYkNxV6c4E8QiUlAcmxxLJWdOUcZ+tXNhax2so7xe3Yw68+1+6SUctLn0pkmsx94aAlXkRxLkuhzLQfx9L/u+bvZ6w3QwTrL/ULyi+jwUn3gREm6M+Dt1doyx79ReM5R9nxwxSUnZdvVVt3GWymF/nkEUGk57SDedMWDzuCfahTEBO6DuFfID8kQfHp76e/1a+ON/AixuZX5dDGQhAOJSP7/Qq36jAaBL+/6v775Z6L39IXz+bQLkD+Eu/vr3sCABogX7DXRQLTS/LHT1X//1z8cK/u4g7qW+voVe/xv7ec39b+z9e/3Xf+nX/429Pr/f7/7mESC/fvy/2eP7t/n5jgDJ/+Sts9FEX8nmnIqaqRY7/nB/txUtzsfqj7oG6V4CRc8nj512ys1rb7oBVehRByQJUKpEYb+Z/FwpOpXl61TnbPCUpD7FBnySw8kwwL6/AAaUvUjarBylr8urZyN96B8LbflfSmGKEht1lYBRlTjL/tsMULQMEPsAG9AAVLt6c4v5s/onBBAqamQSNDkV1bJALXUjVH19peV9pASSQQ4QwCL+EzmgYl3OMk4hI9VnNKCPnBIx2McVXZIIaHf61Gkr+9bWV0fx9f+Eu0D5s6iM23AxhAE6n//Kalv88XMcYAI4QAeiUILkIfoqgwiTcIgfAfnTbNTbUUkF8ZqLioqck0KxB4r5GeIQJmeJYp/0qx9lfxCb6XAUPoq7cr0fKlOHLFEubAMRG4pwUVxLIsAIgf2uELgWFWoLyiVF1ESTXy3ATarjBOIh4jgktOOu0PuLYNPc4KJ8iDcDJBbpoJitZIBHAcXRHBoCUHAqLigTlbLuWzdK6QHFgnEg9ERuNqoceYCnjq5+MrMpc4Y4Wbsy17ZvXcEBqdFSYsNd9JWkkAEAmBN0F8yiXK0mh7kVED4Q10knJE0omep5OWlObSuXg4BsxXsJNHagJn8e5jCl/o9xyAE6aB0BIiBpSP0FHBDgtDjU1rgsecUFpKKm1LgoJ76ogv4FKbMUnyBFnpTYfoyLSoB8YV8Cv0MBskIhkAYAXVUSeRHXgxfOlmks5WGMcw+fYEChUGtnfIXHRdmJsyesaFUhvQaZTik2Beglx4ZzLzGeQgDL/PiecVjlNc4GKINOQk2pfpM+FHAj6ooQaM/rGOdQdra0EvCYkkPuqe6vSoSTpd5ivChqaenSpXbh/Hl3eJFCWPdQSjoB/pEcpqc4vAQwNqYpGJ3mtYQD4rioN6KCxongKi8/51SmcqHoPvfQMTAyMs6hmoJ07q7UhyrlzoAE0Ud/OWpzrruKfUWCiAAJgcQRal4OyB/A9Zc6coqf78nfTfHcd1MkHxBO9Afq32f2V1toEmo6yMQQoikGpkYoPkU9Th68nFEeAqmJNmsBLFa/QTU9CbOADYp50MFZBZ3BRGPJaSTdmgD9EQ58HjilPBgj+nwy6jnNMxrD4ECvdgioO0cA6WfflWj/+mCrywzXz2shOuPqK7ZwaCe67nwx760Px8RqxlCfiwdSIfpiDvxyqHUSGaT4oBCA516cCZonQnhWFUemjG6N/USAYREichZEo2yUG0XPkbonhri/CSi8FRknAsRF1kFiiWBtYS5UT4eizPRcBzImeNIgZTxwI9F9xJjwJ1aun0PwCMU+RtwAACAASURBVADpGGrHDtwgcmbo+8dCxOga/B/23gNMz7JM/76m995LpmVKyqT3ThJSIXSRIoIKoiIiCqy7tlVXcS3YVkQQRQHpNdRASCG9TzKTZDK999779zvvARZlV0SOPZb/fpk92JhMe9/nuZ+7nFVqfcVGVaAWbCUiYUJqhvgonh9/voYibv5rB2AJIGqnD0I2DBBXoL0I25qaJoA2fpcPGfQ8f7nTyGbvaOAAHg7QRFlxzyDOiwqXVx4NqBsM0aks6hYAVnXzbKBbYoD5T51H7dyvTqKwdGBXxNEpniupaaO4JgncoxHWh1ZAYBFFTVyrKMA9gUZHIZRFLjRCRnQTtzEKAJ6aluzm49xpk130xJ7d+5kXY5hLAY4BMoMBNu65LcO++GvisnBIxAAe/vy6cdD824+3uTVliDknjYLlYMarxlgpOelyvkXgQBEgVsS83snYFxkjlWgisRNyGbqeDyeOBNz2Go8u6WO+GB93rA8irdyfDC7G0NsEiCIUn79jsl31myqcD9EOrJPro5f1KBAlbB/PmxyQijkRIRYESavxqcJlgUfZ6YnmP9yKg6Cc15fKmB+0g5Dv0UQQnbNyNvPwmOuuGUPKfuf3f0l572X2Jq4BFf2+vvNVu+XWm9ycfxzXz3nEZGkMnaZH5cKNG23vjh02ByBODoYwyCWP0X7388Igp32YSD2Y/Ppx5fmMQoxSqp13/ISLPZQDJj0zC1AZgppr3sR1mkVeeivvqZTIpplz59LVs9s5GFes22j78iHAcR7MnjaFSDmcfIzzYxBdr2/fTSF3KP0HRJJFxFLYTRcGwNADtyTZTThm5AAR2C9X1S++OMlu+XWR2zOow8mNd56Pn1yfZLf8psIdkERMyNnxNvnx9qIs99NfH1LeJj8cwPNfOkDeVsaI3JKIVY4Q7iu/U4COIt7kAsEIQARWIC4H9gpE3cSyvkegVg9UHwjiAsXXeXgMQED1WQQ5755q1dbayB6kH7GGyC+VLWudbWeeFHCYS/dOF3/WQ+QOQd43ADZjCmCdaHf9YWGMlZn0FLURNxPM3qSmrIjfDxlKHE0MpMfhowWsxZB3OO08IJ8Onq6xDAoaBKJpTCXgRPFhn3GY+zkRx1gPz5my7JMB2jatW2lTPwPo/IdDuDQhYwOibPPeCisE+JwQH2wb1yy0OArBR/taIbfVV9JkHQDzjfQ99PA6S0t6DJG6ffX2BcQt0anG2h/hH2nPbD1hLZRp+yaw7nuGWQME4IM/v80Vhg8yd5xhjHST2xQdpj6AardGmSWx14GYI0Kyt73BRWaqNPyYXATMrzHhAcRfUdI9JcmyiNQ6kl/kuprmZCQSF4g7mGsgEniY+T2E/Y5feIyLbuqpbkDk0GYNzMmgwzhcGox+Zvun9cQUkeUfhOvSIifYUxB/zx5uBhTG7RDGmoeYQ5n8wxCKdayv8D72/R99CnfaCbvl5+PkxsCpQCs/XUBEGPspSJi0awC43/qoe7HcEXly0g6ryJq5wlPzPORxBN0CfZBMzYDRXV1D9gaug6hYuh8AJiOSg4lbJM6rBleFA7G9KHufY3H0lQQNdLHnhmA+eQLxkXqp6HeAyOgcCbaXd9G9xO/YgGPEkzG5j1i27z5Z5l5NMkRJGeqDXtzDF1GX88VNEy3SO9r6xlDOE135Lw/vdvGwOfFBtj4liDL0XkvG/ejJuttIvxcj1r7xwBtG6pnVMDZDEcX0t3dbPHPX1Pgwi4+EEI2i2BoCN4u9RkFlq92H6wZuyfhnQzdlF6zwt0suOZfIrj5bMH+RdUMytOscsXiGvbL1dZs5bSH74BL6HaawjxQJUQ/RdsoR4OvWrWG+RIDCHkTERRB7u2m5uW5tlZBFoqp64lO340zzD0sGsI7FhRhlbfSsBSNuCGM/nH1OtNUfJR4NokDxjJrYiumrEvGRC+kQgvOiA6fDwROlzpkxg76ZyctxKhePWRt7VF/2G0OsOwUnzvA6KyyA9XH9+Rc4t6IiMzvZX6vjS4IMRVFNnBDjHH3btrxATLCK2nFp4X4LDI2DSKgF3B4vIY9BWJQA4RUYgAue+UR9i0O8z24sNfshAAJCIpyoIghgXg4DFao3Mx5jEVAoPktjVDFVIkBa6ROaxvMRgrtPMWw+gBEN1fVcrzB6mM7Y5pd2MoZ/ZPc/9Ih5cc2Wr1qBkKTRThw/QgTdSunW3H6kGsFCa3uvnSRuLSMn12ogRIIRTCgzsYfnMpKo1/hYxQOPuL6/8zeczx66CBEOTojy07Z06SLniC0hyiqWNd6TsVpL5p72Asn0WqBf4b0dRlDUiwuzyZYsX070ZZFddunH7FlK6UM5R71GxweWatfdsWjpMndvP/XJa5inOu0lIhVnsg+Wa7mFfdHeQ0edS6WOOTWAOMVLLrkEV9XLfM10zjq4OJ55loiyXMRFJebPHjGQfVkhTo9urv+RX6y0+V/eh1txkT3++BO26ZKL6R7Lo4NwOnu7HlyYf7Tbb/sKZ5A+e/ihP7EvnGSrKYdvQzilDsIGOjp0jnvskUfp27qBvWoQ7qK9iPNaEFvF2Ll87TGIEAmUJHbQ3K/9oeJT5RbfdNHFbu3sQtw1xNktk/4bkWISWpwuLHJOyXbmKJ0tO9mDjTDvq1/tJESy4tg4JTrXRRgiOHWFyKXkS6eeMSecv+Eq1vpk7n8s60k/50CeeeYFkR/jBIg+tIbqv3cTIH9fEe1ZAuS9gNZZAuTDgXxnCZAPd/0+6t99lgD523fogwC0H717fZYA+Sjdk7MEyHvvxgd5vhwBMuOfPz6WlZ0OKOyHOiWSqJht5omSLZnN3Vw2mPmHj1OePcl+/9s/2BVXXWPR5OwfP3WSksFS504QGDJj5iwHTgoUljJRQMAwmz11VUhlrroMqZ8HAMj7R7BMoyROx6Wg8ufdP5xty76VD7jWabIG67AjAFGRV1Lvq6hY8UeynitKZhoFebWo2AWeVuKSEKg8gU23DqNygEipXXn/Ipt86wn2fuMFqFT4ujJxYSMq+NZrkqVYPQs6bA3xPXu/B3ikY/qVm1GAx2FzX+iKABXTo+zfcA7dUo719Axb5R/Psdw78okmSQTzR3mPxT6aslSEhAAmWJQBToc53JZCfJx77rmAXIcslX6AKl63QB9dK4G3KvwWuDgEaKEulUH+VKSTQEjlAitOQ0BVIBZwFR1GckgJ4fAr0EQ59IUAA1H83klE4HSgLlI2boAaGjm4pGAHVxm6CozLuFeJqPT1oUgvFazLARIEACN1vFRnAodjOIAJlFUXilTdOsio/FFgtCJk9h44QlpOCEqnUps+NcXWrpzPQZ0DfyBqahRyLsZHanOKxkcohajCot8OUCklmr/KZQFgJ6YmOJu/CBANVoHxymcedTEEkGAA4cOALcrWxWTDNVU/BQpP7m0g6mGGFURHiev9EECmKDHdW6nwlfXcz9clAMTLQaIDTALgrCKiBBa2AFiGAkLroKmIG4Gyp1HO9gME+3GIjEsis7up08YApUcBxYYAyrbv3QXglGLLVi4GJBZoRaQZ90U50r56H+RWi5gIBjhTbrIj13D3RPD5UUAqxYd4vOWbFsC69+AxbPwJjrzRfyIvFIWljpYCCIelS5faK5Qhz6IkXGO3HUeRiCJ1hSxbsYxeB7LBOQh14+oQ+RehHgkOXepqiaB7pLqqlINTAx0rme769nIoHeCwHQko6XLpIRcFyEdGhHNQ67XU+WQWV6IgRKUuAiREzx/XdYgDXTmq8mEOcfGAvYpA8OL9jDFOujjsRyZMtELy0+977KAFxBJ3g3sgmUijXsCBJFSHXoCvQyinFUcVybzQyfvo4nq3M6iCIB9FAMn9oWfWm+sttZ9U/w3cI5XE6t/UXSBSVHEKdQC0Xvx9kGui+UHxV/rQNVIXyI8gQAIBwlWY6s09kAPk0os22Z+JflhNpIbU5x04MqT0Xrp4IXMLBamAyenMZwO81wkcXhWBJRfaEAdYRaTJlSM3ipwCUjcKmO2TGo85oYx5L535KhQiQEX28Yw5RdiNCKCTU4VrL1Ikk+g6/Sz9XQSIBySlp5xijE+5oNSrIwKkXvF7gM/qtFGcgsanH/cinvg0FaJqvpW6m4vjlIIeHIz9uV5yMqjsOzImgtz/SheBFUW+uTqWMiZmE7NH5j9ARwgh/tHEk0ydHI+zjOvGWFDcVN7xU7znCFd07Q3hGcmYbOVZ0XXdQn/Ol26+yQEfQRz8+7lHYx4+gCeoGV1PEoQYILIK65egCC2BcBBAfYz8cXW8xHDflLMtoqSEWC+MDTYMEePHfJZDf1AN8SWzZhHnsv8AY7YTEAAQC9BQBEgg4Nx9X8uCAKGvB+DniW/NtU/edcIBAb+6PsWu/5ky9QETWVymED8VzPqiuaMWoMyL6yNXURPXdYBIn36I/AaIN7nowBfcWiHSw5WdvxXHJBXuIF8n4kP2Lf0pEn3UgeWMAbeOjNnmOybZJ3/fBOGBsp7149EvpbpxeM3Pit1z/qeviGj8z49P/iSfZ1yRakHMffH0RZQ4dWt0DO4oyol379lLh8NCiM8UyJsqnj/uLyTR7+97xDZd8HHmIzptmFte2faSffWOL9sRukQ0n00CWBdx386YuObKK8mjP2CxEF/DkFbqnPBmIk4nVsiTzpzQOABo7uEwMU3ePij76WM6zrqieb0J8DgGl2UDa62evzjiaybmTLICIj9ieCaCcUY+9uSTtpZukDzmyp3HTkG29bAnSLN1kIx6vbW4lt7YuZtnE7ceESzhsUmutFldNIoLufdmmqvf9XHzfxS550Exc3q2lH+vfic9J3d/Kctu/S0ApqCbt8kMkVVviU5cLNlbf3n7z/+OABmfH/5TraL7qFsvAkSdAfrdIsa1FokE8eNne+EOFQHiQVxclPpAiLnU35Nwi3l7DuNYhEDnOfZirIxBrnlyDck5sSGeGS9e7wDzpCdjq9z1qI1YEkDhEHNwHXNEcGiU1UAMdEqhnn+CYt45LnYrHsBR66cX7P4Q6v5y9g0qsJ+Ykc0aCljZ1gMwiYqYeTyvbIioF+K4+Nnp6SluLfCHsD1O54GKyQuInBxkLV177jmQHFGWQ+yRxyKcJPdsMz9irLYerrLDOBL8aHb/1JWbLDOWMVBaANBMDBRg49ggAghEL/UAjuWVI/bSXrMv3JTrCJUB5qYOns9nXj1tgZO8rZLC9yCIcJVA/PZHt1pz2THzIHrxMNFtbS0jbu7r6Cy3EIhATwC7MVwkDAdXHN1JtNXRUrNC1vPojDii3YLoXhmzKNwHV33mU/bsw49Rno7Su7cJ5XyzvU4GVCRkTyGvK4V5TY6tWPYLWThB2lh3T+LcC2E+fvCNPHpMiP/63EoLrEXxzTw4hBjjxaoO25zHtWf7M2/ZHEi7Y8T9ZBLZ18h4GHaRWM+eGY+POvIoZeesY7OvHCdc3/7YdtfzNnfpAjd393AdGtnfyFnKQmHh3IdgsWuIEkYbWnH8NlsVZNIw+4otO/Kd69WPAufQWD8XqSl37Chriy9zzTyiBpOIIfPtaaW/gzmeKEuNGV/fUOsZCbT6DtazXsQyPLe5jJUhnKm1XMin36R7BDNMfGqQbamg94MXugHy58sXkpWFMzM1Lgu3Uaj9lsLyl+sRhDAPXLtgGkTAaUug7DycvZgv+8zv3vOAvcGQoyrEdc2MEsEXwFxHupYl8PfFC7OttLbU5iICOSc7xbbuO2RPFLVbHdxSOl80Oc7Drtg4z9auWWpPvrSFCM5FrGFJFJ5D9rbSpQC5GDQiUrDDsmdNteOQSoobUlSP3LKLlyxyBIgHz6disCRmUWebxCDq5ytF/KA9sfbhDR1DNmvOTO4ZzzKPnhf7+XkXZ9mJV2sRjCRxzQLZTyJWYB/RDLGRim0lC2dkbclJC8fduH1vHuTDoItcW7wp3REgg6z/cmC2cn2rIAef3/wKEVmXQ36U2lIA7krckGkT04mYDLTNL77gOiKaakpx/QXjvMP5wPwVFRmH2KAZt3MgTq86BDBhkGyBrLs4S+hbS6A8PiGT+EpEEVpHKyDA5G5IxG3cBHkqB7i6khI5d4nkFrnZyfPWikvgTFmlRcYmsvYFQA6GW0yoH+QHJCrilgEIrEAA8ReJWcvLL7OvfO1fKPZ+wjkhNiJWUwRVGXGkK5YvYj9Axwn7N/WDtEJwhUIizp6/2E4p1hNSJoD5Tte0grgqEaxr1qx1vRIpyWk4yg8QMbmLaxxgV33qE9aKGKMZB1NmeibCDYrf2Ys2MOZ7uba+nIEU11nN9a9k35pDdJgne7ZNmzYRKzXqei/yi8usmfmmmWdJUZU/uPNOe+WFzS7+bw/OoPNYbxLY+9Sx/hUUFuMaLcWphPMFp6fiPXMyxsVNihnWXqyc+XXu4sW4P3D1sJanIMh56tnnGT/EGT9yia35ZqET05x38YWuP2b7dhwaEFd5x47YyuXLnFivksjXtatX2XHmhhQEHRGsfa3cGzn6iiArchmPOgdKnFICodPGHjKbs5ec+N2cc9T75kQ67ItOs35qf5aCK09uWRfvyjyYREfSrBnTXHy00hMCcPQOMWcEsBZWVtay31XUqx+vhb4ShBJjPIshCAd9+TftRyPYn3UjMBMB8t1/vQtnNXGncRPZE9DVJ5cr+yE5VN4hQJxi9ywB8hcT+Yf4y1kC5ENcPL71LAHy4a7fR/27/7cJkP/Z6/PhHQgfBKD9n30v/8hPP0uA/CNX7X/qe84SIO+9sh/k+XIEyLzvXDOWw0GwvPQUgDkAifXbQmKu0lBm7d2+g0zqOGI2suwkwEcCyrYi5fGikNVmUhFCUrYoqkZgoIAFxfao/FUAvTaSytvP5PAQT/FneWWNHaYEXeCWAKZtP5hty7/OodmVi/a4YjgVjKsMrpuNscq9i9mcCxhRzE8miv64ePLQARYFiEqRDf4GgEfhOJthZ/rlTRXdPec9Vyb7tsPOWaG4mF6B6/y8wp/Me+fr5v/TUUD3bjaRfRSLT+HglOKii4op9W0hqsop57Ejd6OM7MHSXPPgSve9G+4lxov4IV/Akz6U5n6AH6FseAMBcfNRxk5GldmGeyEckFxFvOoiUXSPABeRIGEcVFoATmfNnOFKlYs57EkRO4i6VC6QCgEnvL9InCrqz0hKjAI0VWxWkCNAlIGfmZHqgEAV0Ldw6OjhMBMHyKw8bpWhi2CQC2QigEQ1JEwkBIBIErlA4lGojQGYKBZK6nW5FaTkUiZts4rkASXl/EmCZDpNxm8jKuKy8hLipTKJ7khnnIRTFjhkQRxEFf01SnSATtGtlADq8NHP4SGfLgaV7YYRfdDXqSzkQAdg6x7IzaDf38m91mEmQOWkbOTl+BiDYJMLpJ+xoX6QYPLn0W5yEC54J1YoLT3NdagoP1n9H136OSqP5yCk9y51fw0uGim6FJNUiXNG4H8iyvF+fn47h7CKqjoOKcR8hUTZAE6QIRRtchrkE7NQB4gaTOzAqrUrOADjOiGSQcphZR+rhDyEQ2sKHQRtADqHiAeYOnUyn+egAjDzthJcKlFheVKEnTxd6iJ6VMw4lYOhIsCkuBfwnqfnhRx3gcUT1SnBvfeG/Ji7aJE1AjI6NToWdqmle4jx8ABw9MahI6Wkys+zsogbAoyqIEZFcVCKdOoi3qCTw25EWJRz8zRwaFMMmh+vX0pDEYCTV5PtfAxwm3ul8SgVr6cKJYlq6IK4CNThi0N+MGPcD6VcB6CpZwAK+5pWe+ApikEBrcKSoyyNotJOgMOcaZO47z1cHz+yt7nOjHuRUU3cmzpeazzPlpxVIhVEJnUAWMgOIFBLNEMkoGE7B3/FKaj/xguiQLFxPSLBuN56/ZroRIDJIfPPcoA8Uu/i5JIY050oYUO5V4p227D2XHuVaCD1boh4kwsoUU4VXksn4NiyJQtRMhY6cmQhB+Fe/hQYKBBmMj1Hp/UnJdVym+neS913AiBm9pw5jiwQ6aZ7KOdIAy4xAbSKs9CcpblQBJ2yyzXHqXPFQyAnc0w372uI8RfMIVnjoxml5CDjvplxKiedYFtFC6ZT6tvGPVBPhmKIkvhcBb0D/YCh8fHJ/F6cBzy3SSlJTrnbBPkVSMxLDc/5zFlzyeivIT4GVW0gBDUk94J5WVxXxhCH7kH+O4kjKYSxoTJzEQBy9dUzt8rVcvevf2Xf++6/OieRD+9P70Nkh+6Jel0uQomp/61eBhEOlYxRRTqcII5OMWEiR0Tc6rBfzeeiAKiaUUTX8x5zJmUy5gPcvKq5PCt7CkpJugdAzscgMEYhWu7/evY78/PN9/MM467SvX/8a3PspnuKAV9SHckoUkvzl3qEtF4obkKuIhWSyv2h/+RI0dgPdmXtkPKsF8LG5fARkTPOb71l71V+nSKV3vqroz4A5569I8fO/0kR1zfIHv/8OKG88d/ynUPqz7eMEyE3QNjovkvR2899eei2nHfewy2/r7JAL2I81P0yRgdSQwfzQI+t37CSe99Arnmh3XYpEm4+7nqwjvvQbtHcYx+eozMVpyFAF9vOHduIPZzInJ9pDz34oF1BHnqjYu2Yg/JR3S6bN9vOnDhmiQClkzNYwwDNWnE5KcLJH1CtF7WvSDMJClq4JoWASwOsNXHku2uO94Xg7QSga+W+ziYr/cVXt9DjQhcMooBnt2y1glqefeYvRUNdct565n2cQcy7WldEcBVX8gxAVMOBExsD8Q0IqAg/KWxHWO/0bKkbRSRmAuBxm+YEQDI9MwKWdF/u+myyfeVeWrz1wU3Sms7ldx9eEAZ/qzzTzQl/QXq8266rmJHxDHT9/1HmG33oeuh1aQ33gUhWTJI3jrpQBAI+qPZ9AVvjcMn6sRglxoc6wmKQOWsEN2cg7kEmJvqdOh2R0qnuKp4TOTAn8P56IDXVC9ZGtJgiJBsRUBxl/RpEfXwec1NzXZXFQZZ74iqRe0C9Swf31BCfiWIfYUoQa141JIhKlWuZx2u4sB7MGZ3E0MUCqqroOAKCuhJiO4dnLnPKZDtAVEseUZUpSQF22QVrbRqRhB4LAqz96SIrqOqyN/YedffmU5efZ5NjiHUsOMQzoWJ77sEADixecy1dDHpWH9pC9j8JZVdeuoouk1grQs1chJuvDzC4l+idcmwANYChP//epyzGr9d66UZoqmxCWNDpfmb/aDcqba4Xc5hiwJKYAzTftzOX51GCXoN7IBlgOBpiyZvotjTmsfb2Ntt03vnW38q63EHXzY7tuBNCrLHfy0ZC4xEngLrruWc/tCQjGeIv0FpwgxWyT3sNIqi/e4hYtSttuDDf/BopMAecPYjb6oXjPfZKISIXopwWzs+0mURbNtCPcvBQvv3hyLete6/I7BrbsmUL+zZKuokamj4jC1AXV2dyDPtNXL0A2q3sY9vPVFtnHVFCROFJWDHIHBlCpGAYBFIwnUtdTB4NDLKX88ttkIjZVjKmZuRmso8hynN0gP1DgIvrUyxnIiKWdDpeKHizUByU/S2MFcZkMIQVPjJiY+kWqutgLm+0+dPSLIi9Xq+KqAGe91W2WQHml81w3yJArp5iduv5C2zno/tt0bQJkOE4qsdC7No/vWSrWLPOycStAAHiF4DgINLPqnEMDuN8/bc/HHBl8oF+4/MW3h0XVIFBiL19lBUW0a2WFW5XL59pjz+/3Q7g/ujjCxbCbd5y1QU2OyPakVqbcbucc95FVkbxcynRey09DbYItX0ocWBTIG23MzfVItZRp4d6JMIQLCRyQzQ/xEEylqHi1/q6ZMlixEEDrjsrhXOB5vTdxDr1eIikDwckpicNMZAv89qyKwGU8xF7yJkYGIYiPw/CLgkHeaUt27DGeusqWDOZt3EilTGn1hLdlECU0aqPTbahUg/rZM0XASIgv7EOYu5YAdeH+DvWxFzilkSAeDLvBDAvlJQV04VCXCHk4iAOlEEIS7mUO3BUdPC8tHUP47BodX09g+rliw+3+fOnA4zjvmavPsK8KqLxwNHjODs8+Pn0tUEKSAgjcjCY9yN3YwN7L/WaDMHYV9UhCuH1ZDHWE8I8LZD9djj7qS72YcMQo3IaPfvsFluxap3t2HvEsnJnOOdENs6ykopiW7R4PoD9KZtPd0ke7qJ61oCExBT2B/MA9GOIEztj9ewbRPbL1R4EYf8y/Rbq8li9egPA/2x78onnEGjU43YJY0+1zPXy6cAVyPxUSyecyKNkiJIqxG1HIFj62Lz4si62sJds4NnPnTXbztu4wV578UWIHsQ3fG8pnRxN7PNOQaynIuKIIAVgMetXE2IcxUvqXOnDs3SUeC0/iILjp89YB8/55VdeQUwW8aHsVQog8mv1cxDTReKEbWJ/GY7wYsbc+bhOSomfO+Oc4wd/Pt/m3HLI1m7aSDTXVsQv1a43bgLngwQcXuWcC9Qlpr4znfvUL7jltde4dkucw/EU+8ALL7wIRw3vBbeJHCCn1OnBHjOM66Wo0yg5O1jD1AGVgiCoEAHR7Dnz3P5GnXdV9MgsWTDLuUXlJEolvtKDsVOOY0nzu+IhA5jb1SVTT3xnGQ567fO18Vc3o66bzhw9uOFio9Pt45d9GjFNKOOWCOtwFaiLPJG8wkk73lo/9RT/dQfIWQfIO5uyD/g/zhIgH/CC/dWXnyVAPtz1+6h/91kC5G/foQ8C0H707vVZAuSjdE/OEiDvvRsf5PlyBEjazevHJgKgl6OQSpJKCVWTx3Af6rtZxDmhgmSDu/XFLe5Qt3jpSrv7wYcsisOFoosUCyMwSGCwQEBFNQlaUAyWclEbyNZNZ2Priyshjc2l8idefGWbZVKMu5cc/qKHLrHLf1aJ0qnbgYkqRs/FdSIQUAV36iwQUCywTarojHTy63EWCLzJy0PJpYI8QC+V2Qap9JrXdPpXMy375iMu2sD5/qXg5TWV/WLhe67WlH86guKTLg8AL0X/CECNMB+CsgAAIABJREFUBhxX9vBUgAQ5QVTw/jLlgOqMGEVNMzAImAZA0KFM4HSK7X48y9be3eiKltshMoYA6ycBvKsDREpBKfCj2GB3ckBWFIoExgLqBci+7VZoZsP8dvHh/r37UcdL5UO3AqqgJr5W6iDlv8pCDV7Nf94ogLM4kLRYVVkJILYPKv1Iy4FoiubnHuCgKBW/XBARKKZVCn4c1ZUfREEpm3BZtcUcpaJ+F4ioonr1tjTyOoQdidzSxryRA5bU08VsxEVOqcC9EfW/SpZnz8jhEOaNyhjwFEt+FDFXeu/KUYYKcSV+cucoYmY7WcAXX3qxK4HcufVlDnIpLj5ICl8fiCBZ7UV4uNJzDv5eHJ4UK9PL4chTIDkA5RjgWYB/CA6hcNuLAlGkgXJ409PT3nEzKG5KoL4ACXAsDmsZxIVFOjCqi58fyljV5wTERRGX1ANQJXC0FEDDP4hYMlR7jahtzSfAhnn/IkAS05PI4Uc9OXmii7vyBeRSnr8U3Rr3Qxzk4wS6c2itInJjMuXI9Q10FqD2Uh+JyC4psgT4DUCc1RMfpex9HXAX4jJS1IHiuOR8OkZPhQiyMA46g5ARKlPUwViOA6l8qwDHolBxCjTsp7jdF/BtgAOw7ps/fTRZgBshxN+00xkQDkggBL2d+1BG5NyEpDRns5fargvwpId73sahUSWjmbiPomZAPBWNF3G38NpC+d39XE9l2w9wX9VlQqUAUR0c9hkXjSiZy1HNbtldbDUgJxETIC4B+5u6223JShR1pFdHQ66F4ByQ20IgRj8/o5JnJBAgtp5nzB+QWMSG4onUZzHE6/UGzA5mrFdwKBxjfMgZIqJEpKgIkAjumxxgAuMVN+BibPi6b30q1X7xZIsrnx+BDJszaxoKxXocUV4cpitwPuS457umstzFpDUyJhI5/CpyQuXMEVznCGJu1FXUyPsXgXUI59YK4huaAExiADOLT52CSGuFzFtoB4kBnAzhE4ziT+ruVkCUaGKYFPuje62s7TB+RgygjpR7UpzLoeKhGDHIpGHID81t/hAHeg70O8d4/+qFEfkgFbcQeD13TZAjisASSCziSgrBOrpoGgEdMifm8DxCEjHHzppD5w157VJvNvAcTJ8xm7HQY/vIlff2CgDgNEqT5wL4kHkOoKDohWEAlgpU1dk5U1x0lcDgk/R5iNB+7LFH7ZYvfdGRwic57Os6L1vP3PHWx+7XWwDHs1zkVCXOtWLiMjRmVZCuOVmvPxs3gWKP1A/Vy8F+FNBU4F8vUQ3Z9EjkE/cmoke9HycpFA4hRsQfEKtFr00gNYC1F2POhzmvE2W07rnUwn++baZ9+4lWwIsYO628dwj2VEWlAaY08vs1+QfQmeDp5eeUmMrhruae+wBiOcJGJev8Yq0hcrxpbRIxqefP410EiFYPEfsCzZ+5/T8JmfU/yHdRe5pfRe6JdBVwJUJRcXUan5pnwgE4BehqsX30jil26/0oQ739AesgbbyCnHsxhTiVS6eccVf12m8+S8F4hn37Brq2/urj359ptZMoSf/4reXuM7/ZQjybi248aGkTkm0asW6n845Q0FtlHwPo6W5usDQcWHkH99k8QEiQF+vkcwJJApi/5JiphEyT0jQVJbIbE+roAXhbSo67inTlDPKCkJ+OI+1PTz1v5QB8YwILO1tsIwXc4YCQg67vBP8f1/QYgFMtUYlduOo6ACQ9iQ8JQUmr+UyXVWXsShbT1yfjUqznnlQCdmlO1TXTfZHT6mefm2Bf+W3NWy6dcQJEa5MPxMu7CRC3iXlX7JWLzdLd+i9JEM0VrlzD/Q7FkOjL9D0i5DW3e+IAiWQtY3RAGo0TIHKFqGvGj5ioOCwKKcSxDTKmvbg2Wu/G+N+KQRplv6IuKjk6/bjGuTmTrQ6VbyTrd78IT5w9dZ39qMhfhvxYjbAkxQqOHrRZxI3W46r0430cYv1HgE1UpC+q8mhXiFvD8ylCuJ7y+i5isHrZh8gBqzoUpgv2ITj0eB+p9BrpXlUgEGlgDQplLfjYhetwaHTzmnEpnj/Rtv90tx0qKHb38ILViyw7sMeqC46gisehFkSPDeSBD4KH/vZWG8bt+YdXT9hRSIObb5xl61cvtbIzJ8E9x+yVN/fYrCXn2pY9JwAIK+xn37/UMmPoX6opspriOvpjAIFHguiEiYAghGxsrzQ/XBU+nnSBQLJAqVppY4f1QWZMpJvM17OfyCei+iAuY9l3VXM9rrl4nXXjKmlF1LEN54qnxAcROKVQQGfgVBpjrvNpqbL57EXSZ0+1g8zPD27dzr4k0L573Ses99Rx8wKEHwRgPtjUZb9/nXUs0ZeiZDomZk6wi89bbnNvpOOIj57tIxCsfYDW3nbf737vyPu0DMrr4SWWLJ9jsUk8x/QrNeMs9AJo9G7qNQ/iAyVWKQFAbqCgPYgpz7sVR0ash4WzV92FMn1bOTGrWcGAtN0WzVoYifNGOZ4St8gdqueWbZSlRrK3GMBJjLS/OK/SZk6ORRhDzB+l2hHx6bZzv2JX6U+jSyeZOaVDMaCBodbEePjB0/mWB7Pf1D5mX5wbYutx1BTuKLYL1kzjWWYcZ8+1jXf+ETcQ3VzET01Pj7UofwaOJx1kafGWh2OhNyDRnn3tJGXtvAe3io5abEKI9Y/1AfbST8Z7iyMt8NffuN6+84Pf2RG+cMU5gbZi4gS7au1y8+nvsDzi+MraBix77lI7VlxuPbjQekbaLR1H4mI6BJsBdY+zLnVADMghPm/ubCcSSUpUrCTddqy/enq3vbHVuV7nAR5rPTp18hT7mwAr4M/kKbmQ3IUQTxOcI/eyr55r/SW+EBA4xnFExMYk2e5de123lmIvW3i/qew3S8/kWxTr/dHCctdXNZVC8VWXT7Wxaj9i57iWiEOC6C46tP8Y6wfxuqjxl65YafOWLLGnn3mKCFS6O1obmc/DGAeNtgDnotxbHbiPPHle+rjObZ2DVk7PTD1uxn72LGHE/oXSobIWwsDLi2sB8ePJvq0TcdBLr20zb8jm6bPnuujBiYwX7cN76fjR3vHEiRNuD5TN++1lnunBFYkyyFLCvSwOB0goc0oHJJM3IhgRIH9+5FXKzxfa3sP5rHH8PEQbvlzbMWzUudOn4JI4w/qHUxWCMYizWnqaBAjhrs9J7ns5amieIirRi7gt+gmZX7a9SVdjxmRbuWojPU8vIJYKtuuuWsWesA6SmBgmJp0RXlcDBO3BvYft3DUbXMfhnoNHrIGf2QQJ48Eer4u5f/0FF7DGEEX30IOc43BFIE4IYj96BDL4WH6BnSo87cQWfazx7ZTKq6sumCjaREiVAkQa6m+pZ09VwfXedNGFOEVwvnG2qCDqSmTgfkhfCWuqmCuSOX8lEhMq0kR9gU3sgbd9b5KFnf+4zcbBVcE+XWK3DJ69pfPnWz777rmsj0dwUc7ERad16DC9NZGc2+RGlov1AcQGK1euck4kObeDIbV1n4rpM6tkf6k9vM6K2tNpLdG6orlB4o8JRDS3sgdQ9Op8yLMm9qWK85sJ+SVRSw2vsZF9ZTwiBC/2K62ISETOSwTXzXpcz+d15s2AbNXz0tnewz4Dcsgr3D5/w1c5r0Iyx6YwrXDS1bbLrW7aswiw0uz2lgtE/+L2MmcJkPdsrv7OfzhLgPydF+q/+bKzBMiHu34f9e/+3yZAPtzz+ZcOpfde67MOkLMdIB+dJ/AsAfLee/GBCZCkz68am8hBvL2lzh1wq0pOkdHc6OIHUshXzQNs7mxUeWQ4ma6AsuRSJ6E+PUSxtMBKOS+k4vUHQE+D7PAjHkJgmRQxAoAmsMmsQ0E1kU4C5VUfI3KlFEv3zp8tt9k3vurigxaicBd41gqwm0ke+b79+13UidwBkRx6awFJksiJFpCobF11I2zbtt2psSNwRrSz+ZRaaBQA4cyvZ9vEmw66PZ8iiqQYHeLANQgoKBBScRsxKMylaJa6PYNNuWIIerCGqxNABIJcBG6zOm+uO4hJ2XmKw3VfPwcRZG/tbMZbOHwFEjniD1iS/8OZtuHuBtej4AFwOYX3IFVuiIAPwLUuyA/FpwhYk829ob6WQ3Ksc4CEsJFWB0Y8qqUowPqj9JCI+FBckaKLelAJyv0hBZwUaD6+gIjku6vEWXE/DTWVZJKTNYyKMIYDZC4xRPlH6GtRmTUISSGKzRuvv56M3hrew2lr4HChqLJ41FIqXcyF6JFCXzt2Aa0CYOX+iCYWpYJcX5XzlapDBDBG1na/YMqVVZoeGwG5EGQJ0SFOEav8dKgMSCCB0CTXQpa0Sf0K0bGHmJd169YCGHrb8UN7IEBSKQONAZghExxwVUSQIrD8+J4OCJ8QDruDgO4dHAoULyEXiAB4T0BSD09y0A8dcwRIMqXtMRxSBFbLRSOSpJ6xpvisIMBJER5S3QvYkuJefSthgAgqm3cEGf8u0F3dBKMefB0kSCNKvjEASjAaqwDsSM9Jt+DIQJsAEZKcnADYzb+lpzkCUASIDjbqI1E2uQBvD5gXlSHqPsv5JOROZbeKb1NsSXMrijd6RxSTNHnyZJdhLTeOipKLyJvWAp7Kz1c+uCLhBjlIl6CKTEnF5QMowyVwMWlSbQdwYJdarFfEE0B/KARTUkI0V5/DMgpmIcudvLfjR45zwM52BEgl97aTr1dZr6J5dO0E1knFFj7dx/pP4G6CJJMqrhOFuJKDO9T3w58jXLck4nU8UNQWVzRZKyBIEYrw7YdqLDiO2B0O8t68hoUrluCoIaKJ16uSUzl9pM6Xc6wD4KODMa3nUONccUTqXxAgFMDhcligNJ9vJLKoV3EyiolSvAguKB3dROzoWVS+tuIG9CHVnQiQnzzawDMHsERHTSrzjh/PvsDxNavPAaQYQwV5hriURlcyWsq1zoFEFPmp6CvFKKmzIxJCSHEUDdwP9RCJTMgAoGvXs8EY8gbUl1NLxItiKoTq6n83cPAO4V4OM47191q+P3darnMO6LkfYvwGMJd4yWoAUKqJWkTv210HIsQUA6R/18/t5h6J1BWp3CyFPQ6KZKIf1DGTirqwAwX4Sy+9hsMEIpJnTDFzqUTiyAXi+ju4dunM0+S52V7AiWF6JTyIelmBgrenF6AR4kUlnHLjnSZSLo0oC7k3JlL2+Qqq/0uuGAcG9dHTkmL33Xuvffmf19upY5726GOP23fuvMzu/uUu+/zNd/DMEZlBtN9huilEZCn6SJ0tOtyvI8pCxJVcTR2oGYcBgQV4NhJJpsSYhESyzXGaHT6a7z4XEhYLIBRlJQBQIv3acNUF4BwbRDXtKYksHyKCH7lthl3/ywLKyNOID6tx/UiaU+UA0bohArkPAF6Z2brkcrcMgQ6M8DOA8B2w9rYDpA9nll6MD+PMuQ0cUCAXiKM/nBNEf4oAueruSjf3CEcQoaWIPUVxjDv6mFO497qPhw8fcvOB7p+i5uT+UzrhA7dOtc//qoA1hbhBvzD76WdAWPnYdMcLFGb72mQptInOGR0ANB7VHEOvDM+yd5Cnff/68bLwf7231N3fH30Jufe7Pl4tiLK9O7dZJCDJ1R+7xAoBdiJ5BkcgKKZAAHYCBgYSx6K4D2Xry1ml+LUzKGvVF9OIMriHOKdzVq2hqPYIueqANZDh1bh+Lrz84/bQk8/ZqeY+a6AQWh0Zi3CKJjtnBHHuzD9RrKsq4z6Sz/OJC7AbgAzDpAO6Rrm+irBjYXJxZXJuRTLO5f6QQzEDElYdSCrV1X+6Pz+/KdVu/c04CSJHjv70ZjFw9+ivYrB0Gd4dhaW//zUJIiJa4M/4/eRvitZittT3CbRSJxcPCusG3S0jgwDpgGyMFx85QBQP6TWMK2TEMpLj6HsYQYnN3oAfNiwXFIOsiz3EEUoztLdIhdyJ5bkcYWz1cI3HmOO6UJgfxQGo3qmbb/yMsiLtxIE9Nm96LkXf5Y5ozs8rRQWOSyEhGfKSXiTmWu1BmpvajS5055gYVDwgxExrGz0rzMHp2XSVsJ5G4myLghA7RKyLeroCcB7cdMO19vrLz9l5a1agQkYpfF6K/e7WJy2Z9WQSrobYEXo/AATrKRb3Zzx2QgL4sf4pZM8/MsGeguB4dVeDLVkUYheevxohDMAuQP7zL7xmsxatsvsff5GFf9j+5dYrLGSkwdpPHrSW6jZr7iF6cpQydO49sncLH60yj742yCEvYmrYQ3kQdwgZJAJ5yhSimoh/KoUIG4aEiWTf+cpzB+x3d91A0fRpAL4aw7hi28nM8olKwlUCeRY3wdLYOzYUHGbP5kPMEfsh+nPuefJp9kLhdj0Ekw/jfayJ3iScM/tZp+59uc2iZybYKQiaLF7Wnw5/28p+u99OET25jJLutr4x6yKq6YVXX7PtOwtsxYoUu3DTStb9CHudCLoNa1ah+u+0EE8yBJspHgbIFoEnUUUHsV4EElpH+RBzK+tUaqhtP4XzVuMQrFgVJT1kTOUkALRD8mm+1DqRyD4siMcicIx9KT0R1afqDJMRXTTMhYiPOiCkmtuJsYvG4ce9bejttGYIruUQlhXM20HJqba1ssO+tV3PidnH0wLsxjWLrfTgbuajfpvD2uedOtWu+e79ltfGesrXTIv2tPNmZfP7UKVXl7IXSwA4RlARlGDP7DrqnCB4Mm2M6rlOOXApqk/SfpptxV1fvsQe5xrvJaXu53eutZlRIRYDMdILcF1IbM+BInrPvEPpesLBAvnV1ttg2QmRti47x/a8ucsG2MsOMW82AgJPwnkewR56HmKrfqLTRLSLSA5mDd9L6fl0+v504H799a22ePFSe+nlVyyXYu4Q9tw17Hs/dse5Vn+AvTXXUaIR9UilpWTa3j0HcGnMcbFEEoW0tzcBQsczj47aq4D6VcwzG9etsqzFxBmV0zMm5ybvDX7Ois+U8/wGEk14wK659lM41o+y7+V5g2AaZh6O4j35a8Ij3jM7d6qN4jpq5nzkRwxVDe6SI/mse5ASnrzH1Ewip9prWAOX46xkj8M1HGztQZjUb8+88LIjQOK5f1FEc82aQxk9e4im+mpHimnN2LZ9p+s8LIcAVVRWN8KWWD+Rf+ydefD7EAnIcT0y6GGvvb4T8qXZqpsRNmWl2LR5CxxhMGveLDuSx5zEPQqJQCTG5BLGc+MFeSD3qArRJdzQOUk9Ua3MG/W8p5P0tagfpImx146zJWfKLEuFBFw0k3NLP25VzkC6Zq24oNC6QEQQ54RLJYV95nH6QuqYuzzY31Wztr+49Q27+Ior7foriLZ7/k+8R0gK9ht1RAonpUy0p5/DXcJzFUuvi6LiFCk1l+4pEQBdrOMFkOrNkIGREFivE8O1nFgyOUD8WFP8eQ/ayypKcgL75T72W8WQzmtwkLVAitXhnklPn2gPfJqvX/ugpeNOjsJeN8r+s5P91wKc957sU/oZKxOZEw8eOGiTEBLsQaA3g3sywt518ysv877ScYMspl+OiGLOQRKMaZ1vUn8M+0X1UtZy9giE8BGJLwfwuBOVZ4H9gs7JioKOZ1/dghjE7Ws552j90R6li7gzOe27+VPnhDBEQHiccaQgJGAP3wh5GMv3Kk6O44Sbqwf7ve1zN9yKoCeF/+3J+oOAzCeQvcm7y8rH6ZDx/yQWcCvjX+wb/ru/vBdgOVuC/uEA1rfvw991+f9PftFZAuT/5G19502dJUD+9v39IADtR2+knHWAfJTuyVkC5L1344M8X048uejO68ayAaRLiAtYe85iVKSp9toLz9hUVFOB7JaOoKZaOnchBEiY/ftPf2E/uef35OgeZPNGJwQqaJESM2bNsLt/c7d9/84f2CtbXnEbQmX8F2MrFgGiA3wOAKMcASdPF1MyWGrbf7bCVt62yylmllCCp5zUg4AHoRAfyk8VCKjuC4EhAmqiORTXAHSJAFm4cJG9CkinrNVEVL9NbNj1ebksyu5daDlfPuJeX5jraaBYG7dGO+BEH4erQJRHynSV9V5KvJXLljpldxfEgMgPRaroAK1Yj15IkGiIlTmzZzvV+Z69lImOAXYTz9KJ0lt5yX2cmsp+vdyW/6jE9SQA0VsyQESr+iZ4/coyfvnVV3C9ZKGCbkR1HguYQcQMgJ0AtAE2ygEAb4rgSGcDLkC0orwSMgLQEwIiLDySIvWZEE5HHbg5idipCmztKk5PAZAf4yAWwM46CneCLPaK2JnGta5GfegvNTdxAl+44bNk2J5xsTgNvC9tf5Wv3AF4P4M8WhEwKpXXJl6K+2JUVVLtHsamH8uhOwglVgyvV14Gbzb/Ir/6uaYL580ksziCAxsRBhxg4zhY7UC9J8JIirYaSJfkJKJZUHhNR1nlqULsiCAOg+oKIXZG5AbvV79fiiwfgcJk+EdzmNUBpZ3Dmcoevfl3qWtV/N2Oyu40SnGB3pMA9bShV+SaSLhgiAj1hQiQCAc8VTSNmiL8OZCoYLMJp4TKyAVGD0KWJDI2pXRrx35eUUf2Nv0EA6PkVQPa+AI+9+jaoraLoOQ9MjbMUim6l0NFQFkjhEsYY1ygnogQHeDiOKCpB6SSng4Voc/k2kqSJTeULwcXjf9m1IHKQJ5FtILU4iJHREKo/0Ogt79cLThX5KxShJAU6iqSFAmQjHqPYAUIxBKuP1n1kFGinUSu+HJNe+miySEGSwfZdmJv9L6V+HJo/xHuUQaHXBxAjKleAPxhxrl6RsIgapS7LXW2xn7mmmQr2nzGUlCzNXFNFYnVyUHah/fdSqREFIrCSH5vKf0fw8SSdAx520NPb6VQ1Z8C9GGbRq59Vu4kQAOU4YzFAMBORTpVEy0iB8iQin65P4oNC+U+y92hGCL1W4Qy1kO4FiLcRLyJEA1gvIUxFuUiCODQGc3hVVngApBEimrCG3dnjdk3r51gP3u8yfUNTeD6nzxxHKVntiPX9MwJLG/Clab4An/umcrOVVodg+KxEcJi9ozp9PacAXhsJduZfHgOt3NmzwJUL2I8p0OQ4kTi91bhSJNjx5t7GodyXcRVBmSXovnk0NDhV//7HJVpoqTWGJErQEB5qEpNecYU5STlu4D18dxocsRRFqp8Xfdez2I0eeBSysuRJceMMqvV8aN+pDD6BLZt2+3uv+Y+D0DXMEjQFMrF1T3iyd/V7RCIq2nPnkOMQXTbzFXTp2cANMhFhPqa9zPAAZskLBdhpSiGGTNnA6LW2A//7WUAqhwXtzR11viB+eE/5NmSZcudU0TOjY9fmUkcXowjHGL5Xd/49rdsBSpJuT/kAlH3x+o1a5xroxgCJJdoju3b3nSK+8zsiRAvp2zDhvU8L9X87joAXYgFb5SVYdHkkpfSQZEIWAWoAAHSg2Mkgvuk/G4RWL+6LtG+8NtSYjNU2BrjnnuRzXnHjtkSwLIxgDPFS+m1KbZLhFow5JYXESP9jAdFrwkJH0EdrggsgQ9y1rwbGnib+NCfT9+eZZf8+DQkhtS+UmDiXuKL5QAR8TpBRc4ASYozU0zFQyhdkyBodf/0M+WAkUvLD4X3fV+Z+87KfctviOWC3OjtrmItIv4DMDoUYnOol+etpYdrVGYdzK0rzl0KKdprjURMJcYlMiewvqAEP814VZyfCNh/uzHHnmBItEAuJXCtPCGK8EjhMJjsgP1GOmKm5FBWz9ytmKZA3kMt91wRgcoZb4fYmJiZzTp8FNXxMIQa+ea4Z5JTIZmYi+u6BmznyQo7KUcgETK5RDTlMN4iIAr6mHtSEBOchoDate8gRFMgpc++qIBRyyOeGEXZKsGENxNSNOuy5nztExoBw3zZH0yWe4WYkfG+HPWvAMEz5/zii2n2lXvqHEHlulmEtvEh0PO/Omz9LQfIeDb6eByhCwnhf4wILJLrkOdFc4EIcxGnA6ixAyF1VIAOHudes9cY6wGq+awJCebP64lgfffW+GEPI4JYzlH1bYUAgk1ive9mTY1BwHHmGL0UDLduQMPntmxzBcJXkUXfD6BZdOyQZeDI9GReKWGNVvF4dibqXsZiWUmNqlts7hycdfzsZp7hg5UQgeom4ZkoK2+BVMQ9AC+WIMKXGMVI5qNSFMkNjXW26pylthAn3FOP/smWEX8Tw+diN6XZSz/aaZNxXyFJN8+OOvNHINIBwBgSQM8ZsWxDrLMeXv4WFJ1gO04U2o5DxYhfzJYtjbMNq+e53qRGCIW+YV+7/XsP2fqNk+wTH1tmHh1l1leSZ76jxGPZRHtlV5HVEn2UkxVvK6b6WVNZPnMX5HDrkNUN+lsjPVbKxJ9NR0N3R5OdgDyrJeZq8vSZduroXrv5usss1ocxj5vl5T3M+fTXNNN5MMwerLGx3y7ddLFF+gB4Fh61ysZiu/HLX7DDKNqH2Qcuwp0binMHyx59C41W0D5sL+eV2CM7h+1T182wn/zhIhvbT4xPPfE9AMytEI5/em6rzV93kf37r56m8Bogk7i6T3/iIqKr6BkjnuvZJx93MV4zAIZTYhJdbGAve4oRxmzFmdPWxTPpzdqqfUcrvRLerGevHWoyD7aacF+s8wHW3dSHcITP46QN5rmRSEMdM538nAlR/pYUHmSnj7XQwYeCHNA6hZvr7RtkTz9/wsVyZsyIg4hjzWKM+gKUxkRyv/uD7OqH6ODh819avdA86optzZzJjGt6DfqabSvP7HDyUntsyy7m11GbnhZua3LSrLeqBHK7yxKjA9mPsrYERlMkXW/P5hFFSNfDYV4rlX2IObwskk4XPy5nbhyvId3X8goH7Z67Lrdwej5aFEnLM/Dq/lqr50V6h1G0Hs4zQtTpmO+AzcqeYL2cL7R+NuGuTSGqrRugXUXbYh2W0wEyCBmozkDtg/Wh+M9k9vbq3Hp1y+usW/R+8MzWQbTExkVzTgi0hVdOsqaDPe58UQ6B2M1c0641hKhaqfW3vv6anX/1FXZk2xbmJsQDzNv78vJxS/raFTevsObjzEHMR95M0D0o7cuKyhGkXxERAAAgAElEQVQVxTDe6F0CzBdo/QLu7/Po0hABolK6KoiXJYsX0NNzij6OVCe0GWQvdhpniYd3iBWVIx5KSiXijW4/7tiZ4mP25a9+jmvLXg6XqO+gSFZPSLbX2aexh8DFG8r+ZjEisOrKMstAKNYO4dfHXvAluuA2bLqQ0u5TNm8R7iuu4fQJkQgDfK2X/sPAsEjrKKvCMdHtHChHeFafe6XB1l4wxUZZz6NwkirzcxAyN5j9WRJz9Snia0neArhvZm3PdhFuEhKpK2SAPsNTJawnvC9v3JPNAOrdA564NSLtOMROD86PGdlB9plriIKCWAiBwDl17CTkryf7xVTKyF9wBEjm5GnEo9ZZDcRvM8/DcZ7rJPa0kxFnZSRG29NPPIEzJtqWLl9ND0aNE7/t3rfHLr3sYgQQQS5CVp144Tw/Qwh8jiGOiIlOtKMI62qI0L319q9aHWekFkiBdByyKirX/rCaObIJMsRT7mXm21Vr1tvDDz9K9NYmFT/Z/Z/ytLSbd1l6Jn0ukA6zibJ68qGHbA5ClWGEX9GcORVFqvPN9Td+lr1ylb2x601rgxxZvX4de0bOXOzxC3H5ac8pskPxyOqpTMF9IlHTGdxgaewztZ8P5u/aZ0jcIhGTnL0BuEyrWG9TucbtcvGxR1cX1zDzv/b6IqbkMlHfYTXOdB8+FwtB1gJZI6d8ICIyX9x7o8MS5uFs7R6zT193EwIE4rFwx6sjUdG4WinH1brv/njbLXmWAPlHgayzBMg/euXGv+8sAfLhrt9H/bvPEiB/+w59EID2o3evzxIgH6V7cpYAee/d+CDPlyNAZn3rirE0DvSpiTGWmRJny1B9/vin37RPXHqB/fn+++1j521yMVgnj51AWQjo9ekv2GaywGcCnm5+4XnUxxTFAZAmAMIoCkiKTkUtiWzoYOM4DeC7mM3feZvOt61vbAco7rWH75hsM697xjk55NzI5WvUj/AGrg4V8ArQE4A3iQz+La+97uI64gDYBBr29BNZxaZRERACtwTYh0FY9KIek77TCzLg9C/nUFJ+HHcIJAqHzGEO+F2QGZ0c0qSu0YY1hjK7cjb7l/C6SJyHMEChDKg9jQijMYDgQQ61hZS9i5zIzZ1Gp0CIHWGzX9vYQ5nzqNHnaR5sRisaUB+n4Gz5/kzLvX0/gIkvAD5gOTFhAl67AebKid1RrIOiuGTJVz+DFKIVkBT6GsWYCMATIJ6Fe0QKodOocnsBTKRcFgEi+7/InJh4SjCJKJP9uhPSJlkl0xw0nQsDWbJcIIkAcU2okZogjJogPWZzeEwkQkjZtIV0mghwvOgiAADUUopD0Ub+DOWpAkWlxlZMkjL0fbm+AkYzUYUr4iYINVMtr+0kQFU04FskgOvKZUu4RgBFqE337X4TtVIz7y2J3O9YOw2xlIzrJ40iQJUpdhIBMEYcRyiKOhV3j6h4GCBsFEJKDg+BdD38/hHkkoMoobw4FOiA6QsgphLtJiJ/htj4K55ARd7ZKPj1pz8EyBCxR6N8fRsHEvWFCMgK4KAbzJ8NkCpy4yh6TCSEF8CbB+Okj68LBMBUxEAxAKynHwq5gFBUcJTJ8++cPsiy70YJzUGRAsmEhBhizYgLkPoY8MxbZdxqlFaEmhP3eDjldzJK1FBlW6NuV3G9InskLpbaq5K4AKm8orh+NRAPi84lUgCg/RjqeUV66bnSPWiDsBPwr/J5qfR0GFdMwYS0BDeWa4lAkgNkgNeuh36IDPkEolmiKELvRyUaigp8FMChG/VYewuqPkAgHwpC+1zPhgfOGcB1EBap/wZ5fbLy6wAYJFX7smg3swwdIlaCA6Eim3x5HttFMjH2fDhYtRLHEhiRZIMoeX9y9yMWkQThSSfIJ264EtOBJ70pEI24bEQKCdRXV8mIrhkKxFqAolbu5+pz17ic5AHGuOLI5DyaDjG0h1JsOY6CiaXyRSWnHpzx+BspZ/td/JjIzwgU1k1yUSi+huskMvYbnxwvrr3/ZQqYuS8yDXirOJlDtd6H3E6LFi4AHNlqS8kZF/mjvOnLL7vETqD29IdgUGSXCrZnow48dHA/LqkpjsCq4xmQSlDghAgJvS/lQSv+TP9pntE91P0o5CC8kN+jaCy5zzJEgDIOwesAWaS07nDF5iI7Qnifil0Q4aF/Uw+M/q0NIiaK+1NRUcFzMuiU15EoZr0BbKXUrmEMVFc1uCiLREDJDkCl2RTE1kIaKKZOYLZAofyCQkceCrjPzQXU5lkV6DvE4byS1yQSKgGwaQBHllwnGVndECAAP+dttN1vvumitxYR1yYA1QsA6xSFoGe4b1ddOe5IePfHQ083uJ+tss4dKH5VPJ4GGaq4oTSA9EbiHKoAaIcBZXoA9s9ZdY5ziyQAoOzctR+Czw8XylQA1wFItipuupc1EjkSRwlzN2iw+k4ieXYUIfbALZPsG0/Q0cM81UXUhIht/SkSfZDnXDESUgYPA1JrnIiAo+JnvAhdJeiMKXWhiEyT404dNAEiJeUwGDcdAMag1GYcP/e1SXbNr8ohsSiZZ45Vfn8DSuIcOlr8AeDkQlGcnYgzxWEo9kpxSB3c5/l0aVTXEunGGAxlPRpk/Wio72Xti+f38bzRoxQSOGBTc5KZs8uJE4ykhLqduZRnor6FzpRGO//iDc5N1oVSvxXlbDZdQ5sB5yZAitWzbnVxb+NZf7/+6fES9rufqrbLiAp58pGHbYXGOWMoLSnWEsOZs3BhiNDUnCpCTxFercz55YBKIZCbx/JOMJ7SuIexPJcCnM31gOw8fMIKcYAcLyyxqXS4xEDIz585FeK/E+Jd/VSUK3DRjhKFs/fwcesdJS4wfRJZ76wndIlpfY5mnfKGOWqEiAxlXOkm+HH9MonP09jXWA+E9FR8mboi9OddN02wbz5IBBTrVzA9Nu8+ZL17E6j/LWL8v/t4NwEii+hbdAj3Gsciz7fKy4O4H4rQC2at9cZlMQRZFM76KrflYDfAdEyghfp5EJky2xq5XrGsc8qhUgye5ha5WrQf6WLelAChCRGAB0rmXtZWubZe2Poma3yGXXDuSvMZ6LEmAMkgiJcwiKbdxEqNKtKmRZFi/rg0IVdRpEdHBDAv+xrJTXayDccfMouyMtyMOAVIeXHgbBIu3j7GdzJAYy3rSXlFmd1y8xfY15whpqYbkBfyk9e8hz3MhttXWNkjJ5iLcKuxBtayPwvmHgdgLxwYQIRA0fSof4RFAeSeLiuyV3cetS45nvhd8wHgP/fZz1hpQQUCiZOWj5s3mQi366/ZaOXHtlt6KGX2xEMdLRqywtpRq+qkV8B/yD6xHsC9qQSSqIcYxAHrDUygj6DEwN7t6ssvAMRtssc277UWnrmJ7MGGuxrsjpuus7bKAucWK0Tdnpw2kT0bZcZciIKiLuZVX/vxv//AThYesT8/8aBdde0mSM4QepyabCa9EmOsoboHhdVN9rNHd9vMdavt+/dtRSX/bet8rd1CFPjE++uGBCjr9LSXDp22ymEvO1aGyy7NxxK517eynkXgzOhhLi6jFyWc/epO1ObNzDPnbTjf0uISKAtHtAI428V1T8ARVXKqwMK4fxINHdpHWXZCqDWzTy2vHSIaCSdFwPh+QcC9olDlMhqmS8ILwUUMQHVRfj8F9hANqZGQ+aG8z1E7UVCJ2wSiKw7AFIK/O2CIsYg4J5J4p7oR+8JT+4yWMFvGc+k7SDzdnKn0rQTbvU+8Yv4pfH3YLHvs9b2OqFs/L8Fymatai0/jeBi0TfODbCZuwXrWktSJ0+zxPQdtC3uQ4xiDe7jvExKDbGUMkWPsdevquyDKGCv8+y/+dZV5sA5qb1jCPuTxHT3WxvsKj6ajzifcxd76heI6CoJkaKtxc91geJwNsheQQ3aQ8R8OkTGP6Ea5rpq5z70QB5rH69kLyJUm4rMT0knPayKxZ80D7ONxBV5823KreZOeOPx82kv14/bLO3rCCUN82GumM1aK6PZae946ns1yVwTewfpRx/niM9+8yEarQ9mPsleEeJHAxp/veZWo39QJmThpI1kjg9zZ4sVXXqTr6kJA8DbbtedN3IsTbcH8uTxXRQiNciA/OQ/wXFczx9U1sg/g+YnH1RCDAOPIicOA8kV22x1f4DXR/cXvH6aLxoN5cd9hot34PnXQxbH/34gQwAPCbpgulGGI7v2Iy3Ruuv5zX7Atb+wgunKd7dn+OoXds631ZB59FwwQvrenoYX5M5Aup3JK1Zvs8eeKbMrsGAvCaaO5QE51Vje78Ydr7Y2Hyiyf5yeE+ckLYF0F8xPoddywcT3O/COWSe/NPnrsePpxsXhCIjAXEXXKDpvXOcg+ssaWzyM2asFUFxk2xj3fj6Nm6YIlOBBGbMurb9hzFMjf/o1vWxV7deB8e/PIMWuRW4U1+Ovf+BpE4XHbTcl5cHAkAo1Exvb4+vsG3VYpiO4mZinmmKhfRARyUExMzbId23a5fUwgQpEjRSfspltudvNlPeS9F2v2GD/7wEHEaZDi6hwZYT9YVl3nyKOdiuojCjQcsui+63DBXPWcnbvuXFws9K2pJw0X9iDnQrnl1TX43LPP2sV0m00jNvhpzrfNrOUl7BEvv/JK575V/44c0lH0LonYEFGzCPJKe1F1tR1lH79+/Xq3/kv8IFJfTpFq1ocQXB1euOskNNHZdZDzjwQ+ioDWmbafmE51YPnTw+PN6xnTe+M/OToG2bsqJjiEZ8iDDYw/Z5VACOuy4lr73nd+zL41gnE4gKCM2QiHnEjA8eirt8mO98Ze/VcAyvvAd26N/FsGkvcDID7s598PgPpwBMX7/fT3//z7AsDj+ZtnP/6bK/C/ff/+/35j3u/5lPDoH/94fwD9o33/lQag+fTvI5D/8ev0P/ed73d/32/+PxuB9T93b/6en/zh7t/f8xve72v+9vj/3359H+T3j3eAfHHNWBY9EInRYURakK978rBtWkOGPwV/e7ZusRs/cS1le6228/Vt9CRANLAZ3kXGaxkq6OWUBqssbhgFrDLrywG2luCoOIHi/yCFrIuXLnUZqipIXbV6te3YuYsC0Hzbf9+Fdu5XdziQTypuiXEFYB44eNgdOnwAvScAlmVQBH2QKA5FqUhJI4V0bUOby0NVfrtygQWsCRgVAaIC9RFApqJfz7el36d8ko20/gsHsPICSBM4oqJhWe3jABZVkhwMiZFIr0AKro0E/hT50QeY2czBDpjQ+lD6tLW0AWxlA0YHc6gps2o2920cZoLINq4hZz2Iw1zhz5fYFQ/0WrE2vIyheKJgdLDyhJQI4HAn98UgB1xFFc3GMaPPlQAiikgQMJuJwrwcEkYqZv0uZZ5vxwIv67IcMoqQkZMlYUIsyuZ2iIV4vo8cahWwA9TEQkZM4wAzgc4ByYC8uCftKO0VxSUSYf78BQC4NXbw6DGnpJPFXPdOxeeKVBIg2IBqu4hDVzevYd78hQCydFjwtUEomaTmdkWDRL6oQ+IoMVsqE1+xdAnOlWTcHpSJYk9PxuGSCCmjCKIWQKBglEwxAGkq41bxIMYAAMQQwHvuHddaqiYfAKBRQCf1pigrvRVgsRdwOYxDQrSICA5IzRw2WomGUdFkE3EgAowzAM3GCRzIIA5LIkPaiW1ShJGqdkWAqAtFHSu+HCwEmregvPTlEOEN+N/DYVOZ6f0cMuqaRXqI/EAViBp6IofbMtTYnr4At5kTbMbsXJcLrp4RjSPBbOOkBGphDjL9vH71B/RDJkTogAnoPnlylstTVk60bP06zBeXVTu1vA+fLyL3OAvnQCsApggIPU/62Rrf6n6JAVyR60ZAoMBZSc6TU+MB/HGgcPBVJ43AEQHU3SiwFc0gB8jwIOQRoO0oIPEwGc09RIDU1xJ1wj0oRe26YMlSRz4KbOgGeFEkmLpKpCz143WKjAsGyM/clG2DBzpcX4Y+HyISBNVoAIffXqcMxM6PwvfhpzZbAGWazdy/DRdfYF7c5FAIxh7GZxCvTc+0lG2dPEsqsRQZoPJeOTxEcAiIHOAZb0WBLieYyBA/DrhhgIkVjE0p9aXw02sOCPRx0XcqvkzAISD1vg7Q+hoRI3K26P5/5WNRds/zne79iAgR0dYPSCxHRwHzk+KKwgHnRVBMp4y+4EQeY3YC14ncbcaV4vBGcbDomiivXGN0Ht9bzxiOB+Su4zkXIasP/al+n1Y6eVT4LALjzZ07bdWqlQ5A13sVySi3lwgpF3vHv+XhZNGcpp4IdckoKkvRYHLMCDiXml2vWwXrHQBSApjlQBifw0YgDkSMQKtxPwKC6QYAgI2HKEjH0SfAXaD/3PmL7QAxhorQ0TgZhNATANDDYV+E5xi/QznVAzw7mqNiAVYWLwux7vY097v/9MAf7eKLL3IuDgFSnpBo+w8ANnDNT0PyHDx0hCz4la4kuxEQ/abP/Gfp9y8frHLln7pH4bil1q9dZzvf2MZzP8RrBcDkWWkGrFy2nHgeCoSPHQeABEgKi4gldmyydTFP1/Hs9DCewWtw+HU51b6ILkU4/fn2afbjVz0gE1DHM3eFMk/JOeOPynJ8n84cwByiuU2RaQNcY2/GpjoMHPnBmiJyZAiyRESzSBDdJ7fJl9vgPQRImU1lLvDlORT5UQ6BnY7rYQqRXopY20JUxnScdXLN9PPaX0eBnMVYFykvYlRulzZI6yEIkF27j0NsU0LL2rR40QxeaavlgHrWo97OJ7JuzTkXWP6JItt34Bjq7+fsuRefdtGMPfQmPPPkM9zDtfQSTbJHn37SdhHXcfvX/9n+9PBDrihebqRv3TjDntvH3MDceIaxupQs+wae3UkTIBYhgYIUM8h4lNMOYTNAf78jldpQ7aqUt5k8fQ/GVTAqXH+RxzybJbVErHTTp4X69zJ1OhHJ+NLzT9mMqdn0LaU4YkNEoVwVL772hg0RFVTRwNxCPIwisaJYO+IpDx6F/KoBEApgDh5VNBykq9TBcuip70uRMOXEmMTFJwEO4eIB5f/hDRANfHz5HpGhf3kAeTeQ87cOUOMhWiPOZTleE4sDyDlBxjtAFNupfyUcjbWD+Q3CWf0fIcT+qbjWY4j1N8LXMonASk/NtDFIxkrIOw+R94yZBNZLjRlvyIouxqT+XWXpisAqLTjNs1JgObgCV65YYd31KLdZX7prq2wuJGpjDfFRqNfryPP38Q+lGFj7Ba2VZP7TpVRd3mTt/D0AxXYVMYqVFc2QLx6Q5EG4NKMhtumiQnhQwzMYCHmbRqSYyNLC/GO2cPZMq6uk54D7KPJk+Rfm2Nh2XFGo2XsB/DtwR3l1tADgQ9YOellQJC4yinVDAFEDkP2/gbDhTDOgfEYs+wtfm0X30dzpi+0PDzxkPhDaF1+0DnK80BIpiWo8eQRCLdb25kMYNHtaRSv9V169du2mLPMekquWfU9tlzUOB/Iei3AyjNGHsoyusSHImVN2ppWoMEi3yIBRm5wRb5dtOtfl1jcD9gbJEtHdCNC6ix6JCbbrcDluwym2euM5dqbsoF1yyTp74rGHbPXC+ZbJ3kzRkiqn319QapsPsNfKyrV//vm59vBdB+yqWUT8VZdYH3NYNyj/gepee/4IcVb0lYRwfyvLq+3H3/2s+Q+0WgQEU0JGtlVRrt3MXrCVZ/u3TxwhIsjTpmdNsY24DZqIvczKnUzaVxP7RC+roctllP2KdyfCDPpwSurp3mKZqsJoGhzhzzOC8xHQPlBrJWuGD+/Rm7HWjeuLtD9ENC5lCaFOoM0gBqmZPfhJyli8e/3sVO2A1fD2Zs2MsyUhCextk+wPJzqseNjbthzZ7srQv3zpSrrgthnGF9v48eX2vV/vdAQk3IXBs9rG5efYlmcRJEFy3PXl5TYA8dqtcuyELHstv9SOs9d96lidtYN3wmHYRdmx5tPdirhh2FLivK3y0LDd8elE8yAGLH3qTFv9zV3GWzNPOM2UZE+L9Q53Be8DngD80bhoPbuIj6LPppfni/1VPC6OIfYCCURKTZuawzxAHxt7VpGIjz76KOXba3BVFDEHJNqar53znlPZ6/ccsCnMO5pL9D1JiRPsTcBuEf2JCSlOZKK9YQpdIW0QHYWFqPbZ7131jQus7M12HHvso9g35x8/6gQzKZSC5xPPmztl5lviggbejJcrPfejC2jugtnu+8+wP56Py7UCB8gc5voh5tBe9owFJ4vprRrANcx+NDzaNl16KWeFI1ZYcsyuuBrCZYw+F0WVYqk5w9eW4cQNBpT3QEAj8HzuimXWWFzEGPdmfe+xI3RaSJCgGMIMAPwTECZVpWcYawvIJCV2Sh8A5uRN8jr97Ex+kf35sW0WEh2EAyXdDhN3y6Jt525Y6/rBdu990+586Eb3bXl7Rpg/KrlOSZwxdtgNN9xgO3Ztt5nEHg9Cjjco1gtrmR/nvVqROuQY1lDs3tPVbNMnx9hnr/yEtXYTLwcB8h8/+6V9/Wtfh8AkapXrt/klytOxmFx57fX29Etb7LyPfdx2sUd4/qVX7IbPftq2bnnOFhAttQL3xxOPPwPhXWNr2Bf88u7/sKs+ebV50ZEjx0oXa30wjGt1eQ3zSQROxQYrw/0ZSWeNnCyD7GWTYohj5j9Fk56gGyucvVQ1Z45a5rMK1ucQ7oNIsxr2in4QXPn3Ita67EmbTdG6zhQpCDr6mB+iiH/VvYnl+3/6k5/aVVdf7dzd6iB78bUtEEBjthInqy979iruu5zuMUTXbd68mWi2xY608OUcoWhWdWGK+JiJm1iRWCJH9HUSvfQi6hgkkvRMMV1p7HN1Xng74tVbbm3GWy9CQE/OCdqbap/XzX0YYnyqh06pAumcq4aYH4ODw5mbQ9kHBdo1V9/AShYEEYQYa5T4xjGRJMyV7xAgEmzpxKLMx/90hZwlQN4P7Pngnz9LgHzwa/bu7/hoA+Af7r39v/Dd7wcgniVAzhIg43GK/xsfWse0i/1/l4D6sFft/Z7PD/vz3//7/48RIKlfWDU2axplgAPdtmz+TNv60pNEXuXa2mULLAbgfkglbgASW8isbaDcdPvB4wDFEa7AuRmltAB0xVaEomTrAURZi/rlgQf/RMTJJBdrE4hrQEXlUhjv3LXbHvnWHFtz2w5X9C0QW+6CM7JI83llY3tzINAQT0nLcMqYWiIyVForoiMT4PFoXgEbS0r4ODQIB1GPgG6JwO8YAIguQImTP59lK+6swGLc5rKwFR0kl4Cii1R2PAAQK+ijFyWZQIAMFPvZ9JdMzppoaeqVAHj9w72/4yA3ASXWfvK4VW7XjWKaCJOwJDtRVGYlxAHFk7nfB9DcK4ATAPLoD2baeT8jYggQzk/Z4FLOA8BOouR0P0W0isfJ4Htcx4BAZQ58YXyfAOccQLMAPi9gSFbrUBwYio7KJjs5nt+/Y8cOR+LEcHDsgwiJp/Q3mINZR0uDi+kIABjNQQWawcGuj/eVgPtllHvTheKtBHfH+ZdcSpdLkxUWl7pIGIGs6ZAuKvoTQVAHYHMC27ZUTOpjWAZIozx/OXl82awrlqwM5dMkwJomSIYWirALcamcw9fNp8zy5Zee48Diw8Z/CiokwGVymgWwdQO+J3M4VVl3G4CsB1nXKvJTTrrynj0AAgJVoMufQxAro3xPPYr8XgDfcIDiUIA6ZaP3AAhzuTjMUK5KnkQ9aktXRgioq6JwjUXFz6jYO45DkUrP5ajxUA+GyBEODSo5rm/qJJ4JlRVjW6rpfg4hQwB2XTiLwlB3dvI6Bfp5854DseN30pewhGfBy3eUMeTrikvfjs+RO0PROX387F5A3hFlUeP48AYAaSf6aD4HrRhiyhqINlCutcZwJwpFlw0MwdADkdWDwiyaezXIIV4dMI504+eJNEx1z0Av8TbgPhyMdP/DIiCFuGdtEDn9KIuF/esw1obzprevk+xrYre4/v0AoR5cD2/+b4BiykbAy0JihUYgImbNmcvv6HPProD3IUi0aA51yrAX6K/ODz9UawuuXWBjxERI3d7J/YgDrG2rLuN+6fAGkEwfS0lls+3PoxgXW74O3FMoB/UDFAsH2BBgLWBL7zssjLgQnpNOfme4yiX5+SLc/CEtfAHW1UuiVt9WXkMQh8VRp9AmY1pdJaj4Ba7rPiv6RQfOM0TtiFwRSOFgTd5rCN83AEih5Vmkxz9dhUqSj98+T9wT91pdH3qfkynmbuQw2Q2ZVQzosIJYJ7kSNAalwpyoLiPminaU9wpcnsS8o1itbl6b7tsgCk0RCCq9VFZ5LgRKPl0jKyCw9u3bCzA1k36Ol2z1qlUQI8SyMWb6IIF8OeR6cQBV9JA2ksfyjjm1uO6nSOR23qvIPEUlyCEioFbPSCC/U4RIJApIfwCCPqIS1OlRUFAEeBLDZaPIlQO/MsrleFsKwdGE6lXXaPbsebhVmiFQKxyJ0YXrYvHSxYwVOeZcwwWkYKsjX+Te27Ap1V2zsTEy1ClLf+yRRwD1c20eB/1mSlc9iDKqBQCvY14+BAnaxWsRoZU1aQpkRrvlEY21eOlye3bzC3bvjza6n/Xt/zhFQeoaov0qAMUiyWjfZZs2nWePPPZn5usOosJWASx24EpKIu+8AUV3CQ6EdLvz8+Og99f/jKMCBa66npSXrZ4idco8fEeu+/z1vyyG4Gm2Z7+30P39qh+ccOSkiA8RiiLXNWbUk+ILmP0OAcKDJQJE8RNDgDniPdTt464K1/6vCZBr/wMCZCKlxRCNUmRWAyJ1cu3m4drKhYy4/77fApajlj5nhSO2t2x5FRI0x4ogN8sgt++443Y7jVK8jciS6poOojAaeO8r+FnMMYtyiKuDAKQ4eJCoqciQJK7TUQgNHJOPPWbf++F3XERbL6Dqq6zF/swn6zZusDfpy7r/j3+0H/38LpwXJ1Ac19o2FLaP/PqT7lo8fwC8jPVFXSSjKK6j/MeIYaMgXupzdQDxDGmdGJDjjsh0cfQAACAASURBVLFwms6oHO5lIf0Co47cHSWuJMqVtLZDuh0qrLBayJHPfvYGHGex9tQTj1glIOFnrrsa8hmnDiCnIt1ewiVaD1Bf09prYRS0djK/RjAvJ+A01TNahStSGtUxwC7F7E1nD6J7dejQIafWrUEBrjlPLhS9Dix7jnT7xc3Jdstv1Kzwlx0fb2/c3o7A+q82cuO0h2YWJaKoA4T/5AR6K2bTi2dAvWXBEOT4o5g5R3Ar0gPC9ZKTLJAS9KRIPwtgfq0hcmfD6nMBQostk+d9GIJeJLGPiG7+lPigD8IqiPm2nyz6bta+PBy0mz525XhMY0WRlZLNv5zyXcUfDbEu9JHb0krJfFlVE/MqXRKg1ZHhxLawP1FHW2ElZGoYUTaA7qcKjjE+RxFTTAbT4nVCOJ8qKcKNmmanieTLJgZzHkCjQHWJI0pOF+Ckq7EW7uH1v8Cltw2/AAh7YTWiAkD9wD7cEmykqiobLSZliu2jy2GAOXXJ7InE+XTarlNlxMu02ZyZ6ZaOaGXBnJX2R8bdJz55CfGXqNAHiZKEZDn0BorwpYssvxqyvXHIzlQiGBhqt8vXZdnE5FDGfIvVtfRbXQ/EJfu4eNwhc2dOI3ISkod40xd2HaHLgM6adH/2Jf12+z9dw14lgfmz0wbb68y3swrHXiuRWC1W2uJpRRCCS9cttsUrJhN3mGwvPvWYhXILLlm9krV/xAoQbjz18g7ziZ9k//K7j9vJHfRZ0OMS2g3AfSrf+kqrrXs4wJ46VGEvFQyYdya+EDpNQvz77N6fftt2PvuITYbQTohMJFLOrJb4Ny/cQM8d2md7jrfz7Mc7N5AEJ3LmhscH24xJE60JQDaQjoYwiokb2HNVsF8CH7eiChwVGcEuQrGN8aExJ9eZCHlFqAYoFq6WeYrxRmIe0abe3P8UxqCv+eN4Kd2HiwZg/E3WUsxCdlFmkiWlz7LGiUvsxh//0ooYJ0mxwRYCadzYTk8VLqEF82Nt/xvEghKlFQQhofTXFVyfp5/bxv7G7N+/tsQaCw5ArgzZ7Knz7c8vHzBqX6w9EHKM56Slju6oNA+bNykdIrMHEjXccoKBhZvqLYXr0sBe4PJ7TtogP1eES2ayN50hRJCybnVbF3E//x977wGmZ1nn+/+m994yfdImkzrpPSE9hISEKogoqCAqihWwl9VdBRFFETuKdKQTkpDee5mZlMn03jMt0/v5fO8Rd//7V7NrluM5nsx15QokmXnf93nu5y7fSl9coGKYAqyE+SCA5zsRoUwPa9FErtW4sSMRWVTyZ3EQoMX23HNvURy+wJbQ8aGvHT844Eh+ReIOsreaQmdOQSGERhd7PEQpKYDCcvydw+noTXRbF6IPRR4uvmqJRUKEbcLF0dLahDAgzVZ+bLb15OEkhXwReeIP4aAIwHbuVYAfkbtD0EdE3AZC0pxmTR/kGUtIYh8BuRvMfHkAd+pKXLs5Jw7bYhyeci1305t0kpimesirdgjE5WuutSM4HzJnZiIC4ZmZw55sqN05tkMArLdu2cGe0xMCexLRT0ftI3T0NbKfjSDGtgdBytZNG4d7hCA7JzK2tAfcuJm+L4D/2RNG2iDRdT3MIYHMyyzeuMzqiLPtso383DruefqUiRaIICUb4ntCJsIdnKMinxpwYI+AEFp0DS6mLa2sSQgouG6KXA3C5RYYGkDE7jjOCPnu3HaCuLAAevEOHDzBXiuSLscK9rGDdv2GNa6Popt1uAo3wwTWiyFcCSdOZvN5jiFyy2W9esQ27dhj0RBL2nNuxf0fzM+PgaC5euVyxFgNXLc+28m/UQRYJ2tQEiR6HF0t/owTOUybWHMyRo/nWfCzE4dPWqG69dJibCJnDJ0N4onRCobY6IIcPcp9qedcwlNhFXUNNg7XeyURWWnEONbx/ypCL352tU34PPHN7AGi2eMr5rWIa5QMEaJ1XGeRA5xRr7/+BvezEjgj/Y7yc/2+as0a9seNtuPt13FUznOEx/MvPG+fvu8zTmii84fSC0bws9Qbpz2czpsS3Ozds9eR/LUQzL50HBVB+igeS2ILCafC+fwSo/QjwnD9IZxP5ZxXb2EDn0H7QBf/zB4njO+RYKec6x6IW32AfaCPV7DdcN3txFvO5Jr1MO/hQhYBIhfIu6XnKmxxJ2U5OIYBrCsEyF/aJVzen10hQN7L63d5P/vKd1/6ClwKYL1CgFwhQK4QIJd+jt6rf3Gp5/O9et1//7n/ZARIysevGsogkqGpBiXiFDoV2LAL5Fk2d5qNDoyzynpyqc+dt1eefwnSIYbD8Rhbu+EGp7R98MEHOaw8y+b/lCsqTGUj7cfG9AxxTbfcdjsgyDaU9pRLA3AqRuNfPhRlqyE/pNQJYYOtEuBxAPx5KL0SUepI8VUKAZAxfiKgWjoKwXz3fd0c9toAHKWY8QDsk/U4gUO4vl9EgUAPKTilEC8hUqL0Vwtt0XeVuRrnQMEhSIoyQGgRH5lYnqMBHb052LRzKGogF90BHYDbynddu3o1m+NwO8RG+DRdDX4QMspk7eQQkoUid9y0hRzqayzr/DmLg3AIxjXSCnhdB+AxatRo23F/8l8cgyu/kcV7jnfgzwCHJmUdjwJobUVtpbidrJPHcYGkAVrMwF1xwmW+qgR1Ov+vzfL27dvdfwvMkqK4E2JnFAeioT7cLJGhqE27AWUKyPzO5AAcRdcGSiQ5DgHmjxw8SCbyEt6XF4DtMQiQGlsJICkVulwzUlQf5gAhULcdV0BmZiaxFinumqrAXZv67JzTdoFDQht/n0QJs07fR44cp5dgjOvXGDkyCXJHpeQhOGZqnXJW0ValRaXExGSgoNXhEtEaEVigXk6pr/JzR0aBPAZB/gRzyB8AKJb7Q7Z0SWB7UQD3EPnkw8ZdirDqqkYAddwTgDxyAQk8UF+MIpXUkyGlVDJjqZoDg2KvBOpJSdUKCBXCAbYJQNGT1wrkwHcRF087QOYAAFgXAy2E8R1BIWgl4G4KCto+pJjjib/q7etATebP9Rt2Z8ix5AmgKjBW8U2uU4M/U8a9IjhEdFXzPE3jXojwqm+ocZFljdzPNg7nDRzsIiCIuiEI/DjopnMwF/GgiKVIDkMCZPNx/KiYWvFXyom+iNLPj/4CXwDwWIBH5cn3o7QTiCcSq5GYoA5cIFOmcK1RlXZiwRc74ktRb08HCjLKKnNyzlrK6HRX/q54JZV2K2JJSkmRO7qPiqbp5p6LnItEhZZ56zTrAGyqIg/ZX6r4bhw0yPEVRdbDrzP5ZDFTZttEj0ooPysT0qeSzPYuxqMvAEgYQLB6bJTpLwdRGDFPeXw2Ze6rv0fxGYpm0XPfyCFQWWH+PG9BPNdyI4VAfnTpHnGvdWDsbG8BoM1wjqhmngW5akLVocFBXvPA8AFEsQEoavlZ6qN54P1x9vBzVSjce1GK4qrhs4n8kGNEX0nE1R0/dtTNC1E8N1LjVleU2SR6CSakj+HwXG1nc7IhOjiMg4TGQKLowKsYt5dfftnuvf9+y+EZU49BDqTGWJxr5yAvMwGsXXQWxIL+rUotfeTWgACR06OGTJMBQLoRODtEcOjgHA6RrDGt4ng5tkTYiAQJADCTLcwD8FXAfhvK4tzcIp7NJEBlkcv73dk2hm6GadOJFIQkFYJfQkRN+rgJKD6r6I4pYxyHozAHNGLuEQlVSKyLN6BtBPcpY9KgPfqDzfa5z33OOV10/Uq4B7kAQbff9gGnYMTs5GKJXn/9DStCrb96zVrmc6LhIOO6+cujOPZGEpekPpfjuM3KOKg/9q1F7jr/bmM3z2e9U0cWFxfgVEgFaM9D9dgFyHLEbn3/h7jXQ7gHc+wXX5tid3//vLUypl/6DkATXx/+8VnmjSF7+v5h4uPjT5TZLz45TNjo6xaID8XKPHN/hvv/O35U7JxD+jONnS7mXtnzhk3cw4WeAm40j4j80NCRItNZI/8DAfLag2Ptph9CuEF8JEWHAEIQcwgBL8Dk8IH9NpUy3LHM3QWAKaVcT3X/yNmliMNaxo5APZV8v+/mm+3F556zO+642x790W9sH5Ff3/72Nx041tJUaFdfNR8iphmnBmXlPtE4lYohzrPtDE6xB792P1ngzA18HhHspURFySGZOmmq/fSHD+PMi7Xlq692xfH3fe7zKJF7ATmX22duH47E0tdrh/utmcL6DPoRFNMoAoROdEjyRjoqBp1jTqB0SkoqiubzzDOJOLCqNdm5e5xbiEocJwdYvVub//Xf/s2279gG+HTAZjPmBGYKwBPZW4Hqds+BowBxAKQA26FE6ITxM/qJYuoBfJQAQKWw3jxriuubgqtA6ll1ywiwasQp1c+9CSMKrxkVrCLx5CQawK7y2CdS3Of5z0SI7pvWrL/25QgQ7plzgDgCRDO6ss6Ge8Y8FWUI4RkOYChFuidq6ChivvQe1V8VRfxWLH0tQbyHzAkTWZdw5jF29+zYwZ5oPesVRDgCDJEl/TyzzYgKfHEVtQPGpuLm41GnFcCHzoo866qrAFiPM39IuUFIxDrm5x4U/Bd7fWzfMeZUlr/EFD8AXuKCAA59gPZqERN4x1PQewonCUXHdTXljKVbbN+BPawr7WTbjzYPyGmRynLHymnaQBxeHl1IMwBFVarcT8/Vh378Pnvj04/b+g3XWnVzD+4y+rEKzjhQNYb7dJaS8OahENaVGIre23FAplm3f5g9/dKLRPDMssUQxrt2nbQli+dz7xDANBLvwqKYD+i75Y18u+UDC60PoC8rv8oKiJPqBageP9LbrsLplEt/l4d3MN0wxIKx3sR643gDiAyig6KF9eQ8pGAFymk/D4HKVYhMAm0J3XRzM8dSPg6IfP4wc9NFO5rnZceKIBIRLCRNSMOJ0mGfuvdDVl2QZz2M56U4lKpxrjz59Eu2YOkii06ZbFNuirHKbUTkddHLVHTavBHodBEzV9/lbz97p8wOMdRDMig3ZlkI8eiyR79xl5UcP2C5J3Lt1ve93wYhJr0QAlQyb7firnlh61FHQqSxfo+DAH3x1S0WIXcFfT2rcd308PxfRNQTxXzeDIHz9PNlqO7VoYEDlD2CSHjFDwpM7UHN384aytYQQhB3rKLJyli/GUvTJkXgrOV7uj0spCfYunBnbKwstO17yy2aeesjd66ww94xdv9vnjd/OtYamyE6eQzQeSDiYH2TGaaCZ2kIdwCOotAIHE1YTOqa6O6AbCEty+g7d8RRLOtPZMIE25Nba834RXYdOWf8OFs+xd8Wz85062+4Z5dNjfOxAMXO9kDkBMTZ1zcfsm3FxHqhg0iJIq6KERuBQ6wvAAHBBPpYcIB0IdDow93kScSP3EnqjZuH6GpUaiLPxDn2kqnOHbh582aIz2hb/683Wc+Bfnvl1TcceHwLRdq7uadXX72KNaMZR/kOHHYj3XpSzz4pC8AeOJj1KZTYMfrd2EdOgLx/e/NG9jkRtu5T86z+EB0s7NtLs0/iVM8iemoVwDaxWuwPU4iuUpG0oiUvNLXicMyzWXNm2FmIsvG4TcZmjLdnXnjZ7vjgB23b5tdt9TLKzZlBJEgoRGCQc7YQIjKJ7oh6u/VDd9gZzgjefkOWiOsuJoZ+Hgq+23DuNkP2b966E1B9nSNU1m+4zsk9WiFIyoglExkiAmTFihVEb3WwZ22zQ7ju5+I8yRgdb40QjY0IZFIglKlnt06itOpxxr/y+iait+i3iIy1AMiBKvYox7NP4ay4DVIIdyhEqtaFERB66ZlqlBn++u43dzrX0vU3buD9eiCiYK/KXk2uyP37DzOX4Ahl7EsckFeY6/5+JuRqPe/zJoRVcu1JpLV9xy6iKpOdy3ovJfKhODlLK2tZm+LpiZxpL7/6kutDqYOkLyuqhIBIswr2JXJV5UK6RFCCPmmWBDT+iCDog+K6rlm2BjIZ4d07u1wU5OzV82w8Reae7PfqyiqtlfuexDrVBGFRUVUNWUsMIZFi/sRNHcZ5MnPOPM6F8axRx9mjMKf8ZJZ5rHmKuWuRO3vI2ZsEWeHDYrR7504Xj7wcYlsiMTmTFeMZxDp58/tu4e+34a7qRYiAY4/z2Q7crEuXLXekxf4DB20i4rAm9tWT6bhR/Jo6sRTNq18+7KUKIE9TR0NeEAPq4u84B+u8JTFgIecZxTrLlSMRl/akLZxpmjkr6EwgEY3e70U+ZxjnRZWkqx8nCBJEBEhfj6/dcfsnWcNjID8k/OJB/DMBIoe0urO0N+Yhv0KA/NU9wuX+xRUC5PKu4BUHyOVdv/f6uy/v/gyft/5xAPrlXp0rEVhXIrAudwxd3vdfIUD+9vX771wfh/NEvH+qi8DyR0U4gXiPXrKXVy+ebZH+npaBc8KLzduTT/ycUsYRKPFGWgElrGvXX+fsvs8B5jzyyCP2JhbfVpwiAlbPnS+wa6+7HuVTH5vqAEoVSxyA0QfA/Pj942zRJ7fYVIB8bRqlmIkAKBNoraJtFeW2AjBPRr3Ty8HwFCo6P4CrFsBKRaio+wD0zgH2cQA+KgsX6C3AUPEnIWwMOwBvT506YT1v3WLv/52K6vxchnQNxYIR/H046k4fQBCVI0cAghecP20FHHASAW+l9lyOoyEJ2307kR+KvlJcjoD3Y8S+BJFf3DbAoc47ADVmqXkDlISJZGETnc8GVtnlqRAzXWxkFaWlUukIgrpFemyjI0Rf1z2cjyIuxSn9BAA1E380BYfIUUoAhzj9Zowb62KhtPkVKKqfKTXRzl27bO68+bhmyBDm55zGun8VSstw1FLhQb4ohgNs55aN3Kcou5WCVS8AG2+28N6gPDmnTjpQKpVc9/N5XGPs4wuXLHGWasWHSXl74NBBR2oJmL3ttttchIvAWV3PZEr9dgHyCOCfSiH8vv2HAF6T7fnnX7apU2cQ9bPMge9eXn0AzBGAeQC+Us2y4S7MLeR6JuMaAGwDlDH6B/oA/gX2qv+kmUNaM7b1QA4EiYDjigzxZWDKCdIOQNHGhl8gk0gSYCoOqijpieHRoUuxZ1pM1ZWhAvFgdZQQ9SR3TFlJAwQISmdcH14AXM2okf0AftspVdRRIBi1XScK2A4AKA91S6DI86P40o/cbm/epyKyxlIU20qkRdyICFwvVSjyRGY0AsxJIy7lMHFR3I82yAhFvSkqTHFnMbx+E4fZkajt0gAbBfj18Vq5uGgKFUE1dz7EB5E/5C0vX6xDNGQchEUw70/dAv2orvNwRY3gEF+h3gieo07iMvSzpaITISYCRMRIn4gBXETNRNZ58AyPGQMpB1Ei58IQB1gxiN002DZyQC7lwKjILxEK0WQYq3A9hOugyK4uDmIiCuWEUEyP3Dv+gPeTASajefYqUO97QiZ6QLgN8nO7AGP6BgDzSoiKA5CpAxiKhigLBWjoATj0Rr4awPMmhZs6IYLoFggBNG7jtcsA9hWNFKkcZZ79+QBqAlTPQYBGydnE/YwALFXEknoqGnkWdG/HAPhWlRcBnI9hHOcBDODm4fNEkcMvcF7EkQfPoiZBqbwFeEqVLSW/CtL19ehLdY74U+m4HCXRHD5Veq4eowgOunKAqfw9GOBRZb+JRMod49nsIZZiHPnU0YAY6nU5dvQYytrZRBudgKAgwo7YrDiIqHLG5QDzUwwATjjPvki+csDqcRCvUvS1cy/Us6HOEJFA6nqJxcFTRWRVHL+LdFC8k8hCOQyUb+7LvKr5T/NJO0Ca5oRCpMQlJdW8lzgXV/cOcUsBAE6RAFuhOJcieJ9hgFkHIGZmzJiD6wgQBXWmL+CQJ8TdArp7+nn+8ijv1YtdIMpv/Q1jbfuWMudcEcEq4kUxdYVE1SQAwCkvvJdxKLLg+RdedADpytXXMGd3QmBVQ64wTnCihAJWxwKEPPXsc25e94AslIPnR99Y4O7Bd35VBDg7BQdNnL3+xmuum0m57f68twsXIKZCIuwHnxllX3iiEpKyDWCYeBSIn6cfHC4Pv+cnJe4oL+ehQOxQgHMB2m4N4vcexpzUws98bpRd990z7s9EgPQSZdYnQpzPKxJJo0RxE8OAgEbMMIH2LgEyDIgP2KsQIO/7YRElo95EGwYxheFmUPk64/cMhNfcmTOsHOIjnrFSgdNjFB1Pgawz+rUF8E2uxPXrr2XNGW/ZEEQzZ8y3nz3xB+JHDtpH77qTSJVJvA5zoG8f6xPRfC2AIrHplnUwm/JZOhh27rDPPvAZ7uNkIjvqnZJYLhgRaYkoRZ9//kXuqR+OkLWuvHzXvgOWAxkTznPRp8HPWps0Ms0+uibc3jxIhwouqj6e9xjGZyIRfVKv9zAey+ngkMsERsx2bd/phAheAOolxFFFAyodh5gSqFUHgHcYsPuee++1WNamLVs2uRL0NKKD4uj+EbgZR5TadrLbjXl/7xHIf7pAElHj5kN8qRNH7jetgf4Ab4qZU5RYEsCcYkAOoYpWz8zSFavs6PEs9hWKGhRJF42KXn0Aw+rVH398+Jl+NxZL9+1SDpDheWG4BF1EmJIFNXZEnAzf7z4AaBxazHNYOFlfKSpGLKEovSSereVzALZRAg/8qYOom3EtcnQqcTiNAHR+dIfIPefPs93G37VB5hSyjxkN2RsNMHkMt5wPrxcCFZLEmt2r4memaXX6SD1egYK3vKHdCioRSbBcTpqcBpgFycA65EvXT1dALPn6zPWQ8wGwV7ffdiNOKop8IZ7VAzLI9asEvKuGYFpCtJw/sS17d2y3VTiN3iaGpp6Yrc+8cJ/9YO237YtfvMeqAJbbWPcvEMd1EQdXRzufPxpAurKJNRBHH2XZ/YgZWIEB01EcQ9T7ALrtP5prX2JMVhTsMry/5nmBPgOK0Z965ritvWmeJU4cy30/xbgAImaNravJBeyeAOnq61w9cnz1Msf4dlzAEcv+LZXrx5rSwwFZ61B/d6tlEeOz8UATe4wA++FXPkHpN06Z8jOsZcTLHWm3k0XMDbj+LvTjDvW7aPfd95HhTg51ujCmz2Qdszff3G4PP/Fd8xhLv9i2ZqvPp7SZ/clgBe45xnYvhe1n6wftp1vqrYSNQVByIOOy1xaPj7Cbl8+wgL42SuQP2FW4TMYDLvuWldhpnG8D7Icv0hPx1v6z5kVHixdr3abdDXbH3RNYP0rtvjtupcCdNbK20npwZ9bSn5F1tNYmjYy2iMAIt7eroJdLS7QfTIW8mhI0tLQMO0H7GF9Nde10FYiUoBeFfr7oEMQ2dNB5BBEfFZvs3JIHibG67dO32tLvv2CYNthjeVg7bivFYI1MhMjDsYFZw6aFx5gnrptBnKxBECAdEK3JiaH8PMQq/D3bNvYffBPP4uj0GYDNxIkSb4mswJ58OxtHeIRNySBylD14Z1WhzR9HzwTPTGs74oywkfajA+fttaxKN4vG4wSJ5z8iwxBJBA0hBBkL0dXtOje8EJmwi3BdSIqYEwGSTLda/rnTbl2VY1qRQZ9+/st2+DEiVTlzHDl+iijAE/a97z9kv3vq93brLTfjoCvGcXCEdWSyy+WOjRlBX+BOCr1HQcQP4mBeRqzTfhs3YTw9HpssHrLxhs8stKGSUAi7CzyrdYD7e4iXneciNaMZk9pXVuOUVUG9XJX+rBlnOR/c9L4b7OFHvmcPfvXr9sQvfm/3fvJT9uarz/FMLcBhJXFNE/uxHttGv08/nWg3vf8O24vQKJF9/rgJY+zJJ39h93zsDrcnligl91we0VKNCAgqiWOabXPmzHXCkyKtxcw7NbjSpyNCGoXQo5398DsQC93s4zZsWAdJgnsAVixY0ZUQrHKXJUQT2VZWbc+98Dpk30qiB32tCAI6lPm/lohJuZ1vJ15qy7Z36A7BMcpaG848PmYsexLW8xGJeW4e1VdROb1UjMdu9js6M+zfvR9BTDfXC/drGHslBDxt7HnlqFXX2FwK4eUuHIVLNh83LaGBzjUYQeeTyM4WLEb1RAZXMdZTRkGC06sza9YMSNk8ouEYl5Nn4Pw/z/U6wNzebmMmj7MAYv0ucu6YyPpTX1FvsRTTH917hH1jma25bS1OFcYOz02IegVxdijC8QJESDv30Y+9VTFEiA/rv8gjCTEicMMoglVusOOPsYdY8IStovtRZ5sY1j99zmD20C+9+IIThSyD1FCnjAdrjvrJytiHXcPaumc3vXHzZrCvw4nEnkHkiA/7z6nTphMLesxWI5577bXXnLismP2ASKxA9vSV7KkzcS2dJgYxZVQGZ4kW57iXg11dl9qHluF61/5F59oORA6KwJJzvYvzcGw0pIZ2J3zOIj7DOK51Az168RA/Xgic2unjC/CLttve9zHWnmjWhqB/J0C0U1L8lcdwXOsVAuTPQ/09+Y8rBMjlXdbLA9gv77WvfPelr8Dl3Z8rBMilr/B7+y/+OwDx//+dXLrD5b1991cisC7v/v1P3J1/MgdI8I0ThqYQ0xHP4T6IXWV6aowNdTbZamJ/RgCU1APoneXAt3rpclfMXchGe+LkqU51/9hjj9kTP/0VypbzziEgB0cJit+vfONbqLxLUQuVuixZqTgfvD3crvn0dhsCdF20bCkH/jaK4So5cHex2UQhSkSO1LoXAFLHjiNLmS1fByClHCWKVfFgY9oAWO7NoUQRG4pAuSgAlN/DOASrgFYK6UGA3ywA/7pnrrb53zgLQBTHYbuBja0nSvtUiwXc2Ee3ySQ+sxSM+edy7BxkwjhIoA4iHmahRheAsXL2CttxcIcr784+lcMBpQH1lIdlFdA9gKPhAqBWpwBWQC4/AOla3pvUQ2HklV8ETPXnZ6hQWvFGTbx+NMREPWTH5q8Pq5ff/br3t7VOMZqKOqsZMETxOrKXa3Ou6Js2DkBBbM6PA7TOmDHLZRw3Qwqch7RZi3pNYJaiTSajvs0mluHIvl32tQe+aJ7Y+z3IBRcQI6JDfSMz+f4WCIQh8vYVHdWnuA9+L0d9X8YmXbbzNJTha6+/tf+8rgAAIABJREFUHlt9hQNI1ROhouwjRK2o0DoBkCqGw38jMS5btuwCAM5GBbXMrlm7CgUj+eP0VrYB0gVBoA0ADNeiZg4BMPH1xGIPYKfC1m4KuwX0CthVyXY1r+8F0BjLfRXxIQADFNMpUpXNq2isVsiQVlR57aiJ/XEUqbdAwGYnsSFBwRAHuEUU3aV4mRCIqdqaDsYI4ChqNWBO1/8hRXE7+fvtqNXDIulDQI3cBcjlD7juATDjxQGYinTXi5BEsX1zC1Z6Yh96yX7XAWLQhedAegC2CzjTQbKfaymyTp0VAqmFACQRyaCsQn/AsERAQW9iFmpwFBzDKdXFe5g9dx7Z3uGAocdsNirdbrkRyGmWMlnkmRTppSj3RRoIzNL7Vt+HiiHDABhFRLVysJSzqlsuDxEnxG9ERKF8jCX6bIAIHeKqBNKJ/Ohu7wE0AtDiUN/CM9bCa+ieCphVd8VEctS7Vb6p/htcMcVEqYgAkVNnFKXfOpTJnUK3uRtr3UTTtBHV4onyrBawzptCxnbltgPg1xKLkYYqUyXonoAZlah5W3lNP/8gG4cyrgFl90UILXUGCYRUd4SKlhXhpEixEOaVfoBM/Zs+iDkp7VSGrh6RNIi4AA7/fRAMp7KyXTRbIAB7AIfdLg7l+nlO2S8CBDBTkn4pSoeYFxRBoH6OT28IsR+90uQePxF+PjynTYwtga8ijcYw/ks5yC8BGKlEua++B0XlLV+6mHnlOK/TZpO5XhrL54iMC4QsU8HlcgjFCxxKpdzN4b1dzWFYij3FiYlcySAmSUpwqR0F5DZBeImA6uMZVbRGKfEOEwFriotxdTCXqZzam+dAcTnxvLchFbhD+PkAwntAkGShAq+ra4FAjrVM5qycs6ddzEV3LwCZ56ClQrw1AczI1RAJGdPV2cs1o/vEC3UgLpR43GgxuNf8IcuOHDmEgj0V1xvKQ/5cmfRSpPbxei1cm1DAPcXJ+YmYYfw3EdlzAndHLKB4FHNBIMCsCO8SIna8uc9pOEDeJAv8LOvBbXRInScmSAThq2+8aWNQzj9y/zR3/X+7ibWBcZqdTf9K6ihyvHMBCfJt5x8+YPf82xnGRizkGh0+zQ28G/V09OPA4V7zWeTUUHG1CBD9bC8IVMX1dfJLTkHFLuo5efa+YbfAX/u67mFAJ40Zl409nI/9HwmQV+4fZdd/P2+4a0jgthfgDsR5EPcuknn/Amrw2cRcvPP2W5TBzoZ07HHPdiugZzxdSIr7Eli0hFisdBT6zQA1sTFJ9uKLm+xXv/49ytIbbNEiXH5BgDde3eTrR6P8rib6JpXxGmtPP/eKK12+esNqW331VZC5uNZaG1w5ahjzQzXE0xHUtkuWLCdKbQTPG9FLAFCVEIsNrLGeTMgFADhFACxP/+hGe+0QxChznpyHqTjJUgHEolhfAnlWs8mdn8i6GAApeGgHYCI9XImQ5lkA+FqPA+lzqqKr4jhlw+OmTLOTZ3Pt7k/eaweJffPhujQC8maOH+0I3TjIoTaiYZoB1AtKa1gvewFeIYjqapk7yT7nl8rFAyGa5TgLRnyQiuswCaKgqLgEYpW4NAAegZ9BRG76MNe1AQZ5AuYNP9/DRKd+Pfoxnt0/fYkM+Wtfw60f/4kAEZnNVOH5JwJEDi9/roUna4MHa6gf6JqIrziAspHEd42ng6uLexsJ0NbCNQ5mnO3Cnbl6HXFvzt2pXivikHj2+1m7WpnXytg3xeJoC4PYKyOOTn/niyuiF2fgfNTEpQCiHV2DdCrF2NmyJuKSeO4ApUkuhByVcAHwO5Tic0DN87Xt5sEzNhWgsIfYqoyMNABzxiHvaRJxWhKNbN22B5I4zZZALI9gnj+0dzd7O29cfy30tNXYp17+gu1/aDsxptMRCuQ74mYAgFU9PG0ovQdRDvuh0lcEWQVEynhI8CmZExkHOYCpYXauuMoqm/vtro/caoRrWfXpwzYxahSfo8r+uOmkzV4215Inp+AAOoirNt1F5Zw4dZh1JBjwc6Yriq9Dwe7H9e3CkdROFE5C5lKrY02p5s/lmgwDIM9hD/n0tuPC5O2t575n/YUUNDeWszb54kY5g5sA5TfzfHZ5rqVMxPWaEGn33XMfcyXKdQQje3e8bevXLLBFn1hiDX/MskHmXl8A4y4A5kFcIr44utq9Iu1geZc9dajdGtmbyKHoS1fJp6+bZVOTIBDoPThwJJvrbnb7huU2BuIqn86dngAYA4iibCI1X91XbHUI6j0hrB5//H578heP2dR0xnJkgK1cPMcainItDyX+SJTwfY1kThFDpvLk5lYIBuYvHlf2EOwneBaiYxNdxOdFBDhRgKCezCfVJY30FBjOwjS6XiBp/aNcUbsv83hYH8ITrudPDp6xLJY1dkWuYFz3sp94wbGkCCaxJxsVRqzixX4rxXUzBOMRAzExLj7IEvz6cGyEAqheMA/2KS18ny/lyod319sHb13CfrTf3t6z344Q3bVmRYTNZC3pqSywOZmIhFDoW8AoKxuMtfuf32VF3L8+Ra6x70rkWkRE+lgzrzVnZoaNhyTqp/epBNGTB+6XEbGRrv8jA8FGAv8tUrcLsjs/L5e1sMzue/Frtocx6usfbKdxo4UQmzV33gJi5LIQYiVy/gjkzHECZx1ks+YEnuwKiq+jouOJGKrEcTDL6ll3fZlX9gOu3/eDm63mCI4u5u1uiLd+BClHjx5m7Zzs3HSBiJySkkbiIK9yLse0UWNxVu23NFyK6gDp6LnIn6XbPkjpDZRr55w8YDMzM5gjIP549gbZo+3Zf5QC+GRcthPobdpiH8AFcu78GfZWRLqxP0+A6Oln76vY3reJqzp1+qxdvfZa51xPwT16bPs7iIViXATWHXd9hG6eBsjIOPvBI48CnI+1W+643S5eqGD+wGXHQ9EDidbJmI7h2nQyWRw7nmNz6NbILSq33ZDI0TirjiAGu/6mGyBIpxFh3MDzz9hnDa+E6EmEXFIMVzAu21/99tf2na8vsLNF0exnim3KJHpZIC6j+Lu3Xn2dM5EfbswBC4wbhbPkIvsyOouIGO5jnlRMWAZ7Ii/W2xE4FzyIECsgJlhxZCqlr6slChkXST5zjVewhyNN/D0C7PihEzZv5jz2hgFEOR6iL6rSWojSS5883kYk4QpjT92AI6zvIp1RhZXsLSF1r1+KQAbRF3NgAutJI/e8kWjOakgPVxSGmCmedSsfcVxxeYVdtWyFE360QYYEyxXyo+kWef0rnGEn2mhEK+2MOXWsKQr2wMEDTlSxaMEizjA46kaO4txUbIcOHLJZM4f7unpxsOt4MmHSZKLVtnIOarY5CNMUzziRP1Ms4Fz2ARchJxXDGsd8cvL4UdeJKOd4K/dJ7mYJCCVsSyJeSy4Q7REb1JnIeUwdcRLR9LDnVayvBDFKDNAPkKt+iL9LTExwc6XcRGPHTGIfcNG+9uXvQxyrBB23PTFYzgEiml/xV392gHCNrjhA/uae8HL+8goBcjlX7y/Hml7eT7zy3f+dK3B5BMelXgkcQ1VE7pz+l7/+8QDv3/oMVxwgVxwglxrj7+3f/+Ofj38yAmTsJ5YOJQKCyC7f39WM2sbbooI8bO2yhVjihywZkCySDVk3QHwnB56Nm7ezkW6yr3/tX+03v/4pwFUqCr2plsNm/smn/kB5+Wj75H2fhRBosV8++RTPi69dw4Hh5kUtdu1ndloUSs9J06Y690ZJcSnKalTNKIhVDK3c9ljcFwJblMGqw3c//61+AF8AOIEejbgHYlE2ySERjTLGB2WP4mWkUtemswVgUWXH5x6bbVO/cIQeBrLsAXoF5g9x+FhGmeGZk8fIl66xFUQjBHIIbmUzr82+stAFyifzHtJHjyWvHZUSe8dElPjVANFZ54psKwegGD5jB6DqEAh7u2Z0Xr8LAD6OktdYwKMqDhlhkCHKoFbOsBwJEhpLIdUmNwtAvy+bbqlKX3lw/J+fmC89UwtINooi5iquTaFzikipLLWgFOtzsHOfP1sECAV4ABo9g8NbhOIxUPhMoXC7nn6GXz7+Y3vgs/dR7E5HCodnESBqSVDEz6xZ8+gDKSVWI9SVHbdhq74AEHaM3HXFAoUCxM6bPw+1b5zrEZFOVr0JuqaKx4qHAAnlEOBJ6aInWcavv7EF5dMpV3A/g7zjsDA/CCOUlm0NvL8hrmsDp3vOJcSmDPXi34BkaOcwqC4LKaO8VfLMgaNLxeL8js7XPAHtvRQRBjDlxUlUkVgilFo4oHdBlrU2XuRwMMihcgBCgJxwIiz8AofLwEWI9IMoSM3bgXoRjI2+ETL/kVkq7qiFGKlOCKRWIqHCo4YJEEVghUaGER2DlZwDlw6HnoDinRBRYSjpwzm4j8ABUlKax2GcHG4ILsWzdKO01oEqgDJCD8agH4B4AIcXAWmKOtB7a8WVEQshEQv5dZ44hDyB22kAhOREpBOR4wFYNsDr9PMrmmvbhSpMBx4RNg2ofEW21KEUbOEw5suBT0SHHE36vQkgR3Fw3Xy2MEg2PxwLCZAtOujUEOsmFboA+HbUjP0ALorAmsBhV4fEAtRpFwBg+nj9UFS94yeMcy4QPSeDAPLVlE0KKKzh9wDG9ngK4ZvU90OskiIfVNTY3IwTxy8cUAWSjJxzb9S04cwVUthHUcpbQTyLB6RjDK6QYAjKIp51Kbkj4xKIIuhzqn/FMUllnIfKTl0eiUTvBPN+igBsq4ghUyG6YgjSiNarBXSXm2Q8IJDcPvm4EoIgRnoZC1LhqXhZYL+ibJRT+m6E0RD/LRJEALZIEB0cb53fbd97vs51EMkZEMp9E5kxgdx8uXA0F/gDhHZywJ82ZYLVcR1CIJ+k/Gtrb+bzt7mej9PZOY44UWyQegwyAAoV3bb57U224aabrRuQrYP/1/wUBJDQDYBbTxa8SB99fqn4RnIIV3l5JZFT6Sj75BZJIieFBgsX3yZ3VBwH5QH+TQvzWzjPdRPKwNKSKg7rg+SfjwbwH4JEYg4FPOmEoOnt63RjoZA5RPF16ktS4e6pbOIrQuNcj0chSnyVpY9mHB48uM9uvjWDcZLGdTjN2EmxEuaqGMaEemFiAbNDOcj3QUYpuqGX128BXJc7SY6iJLpqopkjj0EUe3j7Q1qQ4Q2BJwXmug3X21ubt6AWrXPEyN5jJ/j3aXbHnbdbRvBxqxlaZDv37GI8taLW3gSYFW6vP36t/etzPOfcOy/mZyYQYur6iWEjSi4g0upr9WyAvan0Xqp/1g0/1oce5guNERGYcrVpPvBAAa+5U/+vmLcBADrNayIZNV5e/+Lw/Lvh+/kORNOXDgFvfHk4OuqGhwocgeYLuBPA93cDPikiKZjXC4Mo8maS0e+niS1cuWQx3RoUIBO3qIi7FEjtalSrnZCKisAayzge4D7IxbZ5y36UxrgVs04Amj7Mc0dGfwiq3voaB8SdOHCW+X8CUXhVtn33bkiMfPvaNz/P89CIu4i5gGcpNBSlOLFI2cezXcyg4nO8sQ1U8qwrZ7+NOSqH52QQB8irb75FMe0H7ZaVfvaDZ/ItDaJrFCBTXRlxdMwDy5j3+1g35cgLYqyLcJR7R4Sp1rZyyK0VFBOXQ0wo4qSMKJe9R0/aeMg3FcYmk5OfOAIgrqnOSimKlVspBVKrq1/OAYigE2co6CYOSRHkAENBXMtYiKJg5rNGVOjdKMtTU1KItKFQns9WCAhaWg7AQ7yLOpp8mZuVky4BxbuRl++SIO/eM923d+Ox/uM29F1S5D8TIHKhiUBzyegAiipBF/nhwbogtbYPuw9FTEaz5k1kfR3NZ/TpabNQ1t423BKejKkKXKt1rNdjWbeTuZ5adARQ1dIR5sW80ysSivlOlKLi2yrr2Z/gtqkvOGez0+n9Yk8y2N0H8ddgEcybZ8rp0SnqtxFjYiCPOnCGddq0zEjU5nPtKCXcO45VmSfY1siUaHvfTdcCMvYRn3KOtabFZs6dZVXMk394eheq+3gcabG2bNFC3ABDtvG1V+3s6Vr79qFv2ravvm1jpkxhL0JcJCB1WWmh5ZbWouweZD4Yb6O4DxcZh7kQNy24/MYw/6fFheI4K7HOQV/r96Mj7dWt9vMnHrKBhv3m0VBiCQMRlHSX2Vv7Cm3xtassIi2Q2B5A4olzcLJVQ+bg+oSYF5Ei5X8r+69RRN40FJ4lJqfBRs+/3uqJxSouOG+LF85hzu6yLQCkb/EzPSF0t77yQwpKcqwdcLYgtwY1NyRacJJVKVYJMD+7NIcS+DD7xle/h3sNp5dceYvkEIVc2C019pA17T1gYRSetxPrNshcUYuhuJ41al/loG0qNKvj+RmJ8GHiiAAbNVhm99ywFLK3xLbsybdctkPxVC7cuWCctUBWt1ISf7YGhiplpP1uC440+JBZOFzWQ3Seonz8QnWRnT7VZw99bwWkeoJdJNKngzVNgHUH5Aa31u0J5ULiUcKNilgjyg9XXSJrchTEVJmLUYuDBFFr0QBrTmU9UU3gl4mQlFv3F+ICCLQ7KcXOUxxoWoZ94aktpnpseaSuW3e97d34mq0f6283X3OVPfHsO1YnBbkuCS86G73QwgRPW8w9mAJgfPTMOX62rx3DKeoV4GHrr1pujz+83R64b7k99MsdVgBmEcCz+4WlvL+uRualblu8eoSVNAZYU+A4u/fpLZAvRF5ybwM8ey0OF0hsUrC14mqbM22CTcKd2Mt6WoFTzI/ozVSepVT66gYBlGMigolBI26XefPkieNEOiba4i9fa0/f+1tHRtSyZq5Zu97tWU+yfnRyBli1eokdO4Yzk+9fu/YaBEInuaD0eTD3xSelun1ZLmtYJ+tBLOvpunumWlMW8w5rii+kv+a9g4f2uz02A4z9ZB/nmFl0eeVDIO6ya9ZtcG6YqTOmOBfIaTp34pOIWvOPQXAVASHljRgIwUs/e1di/6Teb0B8c66gEjEKZLncOpyXotkT9UM4F/K8f/7BzzMY2c8iamhjHXjltTdtFF2JcgwMse8qLyliv3bBUpiboyF5Wjn/HObzXsSBkUwc6viJGTjOw+0MkYO1jMEZOArDcTj38fe+vKd6yE11zPmwhm7eRdkNZMC6G66zLdu3EJ87jdJ4ojCZx3PzcGUTZfzMC6/Y0lXXONFJC3PSRvotnvzpTfb8a+XEU0XbdIiIfvaQiqFtZF7pIJ6voTfEcgqY21iXO+iZaeO5Pourasy4MawTisgk0pPzU0I857wJmfbsU8+zXo3gPBBAfNkeSx6fjABotu3ffoBOpUBeJ9X1KyaxF9nN5yquK7fY5BGIZcY7kdyYhJF2bO9RxCN0DLGfvvNzd4LrQ+SRNNBCF1mPost4PZFKUZwHJZBr5KxaATndztlS8WGNzNXhOEG0Z9/7MOeUdS86rcMyulza2dNGsH9Wv9gpyDXFME4lgaC8tIK5gOg/7uH2d7a7WN01a6627LOnGGbE1tIjdxKhyznmyBDOAaPpQZMT/SRiQQnYRFgoTjGZe6nzXN75XPrYpruelBmQKXIOj2Bc6s+yc3LcnlXRzko3GIfTuYG5QjChyJBWiGvtITVn+bBPFq3RjRBJXZEhrNFDdPDIaefjEWF3f/j+v0KA4ACRrViZfX8qQr/SAfI/D1ZdIUAu75q+twD85b23/xe++729/lcIkH/0GLo8AP2KA+T/7vv3P/Hu/8kIkHWP3DmkSI9gVFvxACt1pbl2zbL5FgRyPTVjjPlxoPdiUyavvkCjN97eDMAbwyF1sUMOtr2zzdZcsw4Qa7/tIcc9PDbBPvmZL9gzL73sALATgGIbf3uD3fMtYqmkyGaDmgAAVsUhVD0XsZAGdRS9qSR5ACBPsRuKzGrkQHHg6FFrBYiJ50DeBZgg6U0oTpUINpr5ROBMmkB0CN8jhaHATeWKj1UONhu9V+8FXFn/tF133bWuOFwAaBnATALKwrkQB2+9/joH/SSbT64uqUx2ipJylaB3APiFspkOwxVw9kwuYFAYCstYwKYI27H/mO3PLrB+In9Ufh5Jdn8Hm9xOkKcODqvqJRnNZyvm4BXJ97dAAFQDhKxftw7lUDcgINm3OAGk8okCXKxhY+zJe02EcOjkEPXsg5n2ndc45OJE0SEvPX2sc4GcptxW1uwEFLGlxRV0EjTYDCJklBUdi3ovTeATKrq6ihJ7/NEfoNy72WV+9wIqeULC+OMuOHn8hGXi3BFIlp9fzGFosisyVq56EbEt+WTWziDXd/FVC+ksqOTQEmHeuGUGOKzJ/aEoHkX3xJL1q3zkVnofzp0rdMp+FdCvWr2c6476dRBAHxVXGNEhLQC8KrTtBuhrhrjowTnRwcZdEU5+gJayUfgCWAcBdCsyrJPPrSgWT/47AJBMrQkdkG0NAiw4oIah0rsIUNoIOaAIKJVgV6KIxYjhOjhc4hO/K6JHE30nYIciIbqJhBCJUc9BqM/D3z5z4AE3Ezy08HuATCJDALexo/sBqKqAWwC7P8CcD4e8yCjUtXSatHc0owgb7k1QPnAbYy40nDgLohMUPzMImuEJOKxDug5Xfnx/BeBnJOSK1LgFZJM3QzD4A/BHASgnUQIaRr9DF0DQBZRcoTiJwgD0m3gWROp1oBTrQRaqqJAaEBKBkZ6MYR9UmnIMNAGi9AMM9nENk3EtqOwzgSztpgs1duZ0lotS6wRkb+OACI4HSFdHD8xyp9I7A9hfCBkjN4+KsT0BgTJQICp6RGNS4TBhqMIPE4vWD3i8itJKkSnlfI+U4ir9bGiElEEF24rCu7aBAyZzQihjuodolkxiKYoA1S40NzoVfzIkqQ7eIo8UNeYFAaRIpATipvYfPOxIEpEC6gCRgvAs8T0qJ66HpIlhfhDAKneHYs8SEmNdaaSK5BVFptxnfw6JIqAE2ioeqte5Pkj+4XrpEKm4NRFL6rpQ+bvca/ffFGU/fO2iO3QqPk+RRnVEOsQwzlN4rkWCRAB0l9OrMw5wU0TERTqDUlPiXflzLc9yJ+NEbrFofp6cHypxlVPi9VdesQ3r1+OeaCLKpMfiuM5NvI4UgB29gy4vu5tYtKMoiZctW+KueR3K+FicNvrlzSFXpd2F54hr4YMEA0gLxGmHCOzn74ogF3pwMXlDZEzmmVZkUDAuDYEtkdHh3Jt69/sFlN0i8qYROdgOyLDvwDEIpngcdpNcdwOzsXOm+RJDtGI1pExTnG19ZxM5/4sALbnWkB7qZ/DlOWuE1I2CsOKEPvyQMcj3E4UXiJqxBQJ7wmTmI8bATmIhrl633nbu3Y/bp9Xmsk5s37mHe0PMiEiSnHMup3vG7FmulPzLtyfa1vMJ9sYbb7jentd+cp197fHzto45s6ICIoy5SAWtclEpZss8cB3hZtK8JfBa7isRPMHcv1acTd6oi0VgityVqtOf56odElfKzlCU0ZqrhmOumCe0liv2ilHyxoPj/j+7g+seKnIFxYMiuP9MgPjwbKLMZ55SdnhaUhIxaUm4u8r5sxZbCLAjgvC5Z35v63HEyXHYjCOql36GBMZMHJntyuaurm6yTZt2osKtc5FJDzzwaSvIO2Lj05NxwvWi8KWA20Mqbn9I80p75c2NDrfInD7ONly/kPeDE0J9EoAzgcQxNjE/DAGueyM26Eax3Y5DJi4x1VqYI1/CdRMGEJ5Moa4Xa+/aJR72+YcPuPetta+JaMgBCJr5M6fjTiGWg9i087nnmA8yuHYB9s62bQC7c1xH1NIlSyFFa4kCHG0vvrHRqiE0JuEq3KeOqSWLbCZr0iCA2DGARedkjFaBuR9g22g7efq8naZYnSkZloY4K+5FvBtfAbjLKogwoXcJNez8+QucIvjtTZuZN0ZCglQ5sreQ0vFFRDplo8gV8aF5WGSzBALvbsn0uxK//v3L3WCislKIyYKQ5b9FKupLfzPAfe3nl75J0Vu633IbDODkCKMoVyRoD50HyfHRNhcFdbqy5ut5fcZtEM6PUsilcNaM01mnbDLurSjWzG6IyhAU6ZUAlOpV6eYZiKZQWURIPetGHm4o0tkpP59sgewdqpjrRFIHBkXZ6ULII8BwUrAsOjXBygEda+r6ma9Q36+c6UQgf9y8j1Jks5WLRlNEPsn1lOSTn1+KQ2/yjJmQTRH2o59stHlzY9x7Uo9RBe8lC4B4Oi60qZ9faHm/xj0BIJmXl2Mr5o6DyD1JX0c1kT2AeMzh+p4Sen9E1vrHJvHclVsIBfCKuty29zD7nwhcAafss5+5CxcB8XVtEFilzXb+dLm9vq3C3n/3eguJ8wXsO27TJszGrZZtExi7ncx5obiWRHZ1NJPnP2U8rpEsO5GVaxnz1+FY6rEs9mH33P0R5vcme5vX2nSKHigib375L5+woZYK5kDG+kCg/eLnb9lVKzdYO4R/cUOpna88h+I9yr704LctcizCC772Q/QtmE8fUFW+DVWVYOLkoSmqsx5cOH4A9bkVnVbNzThOdtQROuFJzUQkMtG6avIsI7DfPrhutuupqEds89Zeoh4ZOvPhS6fQd3axlv0c4oucC4DekCP6NYpy88+x99r+5ht2Oq/JEL7boz+52eJCEHxAnLexH5DDVe7a9kYcojgzuviZ4LgWwPOdPiaBOYlo2ItdxH/VMe7CKB5PRyDCOsVaWIZY5Rz/Nio1hL1bu0Xy7GcQfzqLCJ6aHk/7Iw6EtwshV/jsUqjXQWbfOCHCVi2bY9vYk/5+d5EVMrbC2OvP5XN/cIafLYhLsUicr2e4xy28l8NFzdbEv7nxhgX2/Z8dsEfvmmPnmfufOV6DyIjIIt7naCK0GnCVZi5It7K2QPv+s1lW48v6iRAiOsALkrfZotjejR0XaEOhCHXoJYtjrNfQXTESUN0f17LiAiMRFJw7fQpXpzeq+7mWx7xzBDfZx599wAr/kIMin7GGsyKO9VJupOvpm3jpD89BrCZZOmeTSkq5s89k2x0fvtN1pmW+cDsDAAAgAElEQVTlnEGIEYhrY6xzi2mP8/Ef3OjGQm8BFCTPeituAV9uZB+kRDECgRLWudlz5jgCvpobMW0a4PyhI7wePSc4+8ZBfKpPq/5CLZGcJRafDClNNOfVK+exP2DPx36Xg4sTJMTGJdv+w9kQFr3sNZvpj5uIK5OeB8b7CURG8yGZ58ybjVvzDPdniv3hmWfsKubUEez/vTgHvPLSC67ofO7ypcrEcx0PB3gvxwDN776HfgfW4sPH9jOvsg4j1poMAVJ69hwu9lz23zjQcO9caIKIYb5sYm2Qc3Dm/LkITcJsJkIwOe0DEKo88fNfuahXiYFaIGLGMlZq2KvLRfbQl5jrz+HiTIRMQLzVSYRWGGcr9R2VVFywoRAcetWNfL4G1v029rStiFrYBwP6q/9L98kfsno0XXNz5ywg2vcEe/8WZl1vuuGqLJystXEQeGX5RHgWlNL9lOk6Og7hhh6PGy4Xl8jxbJw9nMXkxOhgbqzh2l6sb+Ee59uKm1ZzhmjDFVVKCXoU3UIQz+y5a9kH9kDUR7F/2s9+qIa9/iJcka+xdioCSwSXzipBnEc2fT3FQta+BLk11RXEx7A21/Nsbd24EUI/EyfuBKtiv8rdZQ0fba/+8WW3J5fTvYL9iLrttB8PYK956PARBAEtxNri6maveoazmgRjk7g3x48dsdWrVjoRzDvEsCla6wiE1opVq2wb66qENwsXLCAKczdu3Bj2aMRQssedy95IsaOBEBxKNqjlXKtIrCE2LBJzaT8SisCilT1HEK5MxRaGBsazhvbag5//N8ajHCC4ov7cASIHyBUC5H8C/rnUz7hCgFzqCv3tv39vAfjLe2//L3z3pa//X3dvXPr6iABxu/S/+k8vD6C/9Du4vH8hB8i7p4e/9ycNn0n+UV+Xd30vlwC5zM8uAv/Pp71/1BX8x77u5d2//4n3/k9GgHzwlx8dWr9yqbXVU3I8RP50LmpSIhfWrVjCAb7f6sk8lsJVQGkbpYKD2PSV2x+PNbuxvgmLNMWS2KlfxvKdOXcRhycOGQBklYp74d///l/m2O1f2oW1G3AQ4PICCqUO/j4XRYwilaKJg1Eh+jE2rbNmzEZlWAbIG4iaqoUiUCIkABb7AZaDAahFggRQKpgCISIlagyAWxwAdBmRGcpH1eZx5Mg0DsyBqCLzreg3K23xdykABegRcOwp+znATDjAqOJcSgEjRuNIUV/GNA5mTageVfIohY0AFvWWdKOK3E62b3R0AjnQ6+0nv3+RiIpmG4eFOp+InAAOcToA1AAeySEwl14AZferqDYdxW8Zr9EKiD+RAsVkOlVOnDrmSqyj2djuJ6M4CRBNykoVJsvB8tvPDCuPH3lnuMRZOfJS5MtdImCqHiX1UpTGxzgozpk5lfLdZMAYL1fMu3/ndvLccYoQhZHMa/iIcALwFUirAugcFOuTJmU6l4Qyi70AQbIoxvYASLpABIEv1+iatajRyDXWdYgAoB+C2NF1FWExwIY6Mj7VTvI9IQCfUlWriyEZMG0qgI6il3grTj3bg1JaBd9CGaV8F/orJVM3dm8RIV1tEEZxiaiOASlRKIvwCQF0qkbhqc8TCjA4xCG0i8PTIP+2kw6PeoiQNCJSOgBcawAxPPk+D2z2Jdi/hW3ExAPIc/ATKNrN5xVMq+gzAfyKzwEXBGQhEiJthPvz+7bc7a71L276rSM8Bplg9UskgQgM9YTo0OkBENbLgbkfYCwZR4dKCEtQiPUAZiv+RwWdgzgr4hPp30Dp36xIK0iKBvWAoLDvRWFdB8AXgBtlJOW1sZBVypWXEljX9yKgjtxH0YBXwRRMt7tSS9T2HOYb+dzlFEn6ovQL5Gf2EzXTBmAZgdNIU9GginwABHW4VrTM0aNHID/SnbtABeBNKE4VzTYCh1UYGdtK9Vb8UjEHSN33ZFwXsvGr+P7d2DV1swiUPH/uLJ9VcSuTKHLstkqcGh2ABFMnT7OdFDhHU2I56BtkGyn0XH/jjcTflUIKBXOYi2R8h0P20ZMDIJ3OYbAJF1OVA3wD3UE1jYNrGaCLSIFODuZxxDUoQs9LnTRskBRp5QsQqpgr9QV1oeiVgyoOgEBz0QSilPbs3Qep4euAbMVkCfQQuXCCqLF4fndYK+NWikv1z4RBPrUxztQlJMDz+3eNcff/m09TuquxJEoAFWMCc5XiutVNILA7kOdaJKWisZRXPoaIFhVmxuPs8mesjKUENwaCIvf4McY4kVGQRxmoprOJiRrH74EcdHUI7gPM6R5U3MKgVaN2HQOQFhURageJqBnNXBEHgdrCvaiBBAtlHAVB6ojk7FL3EQrRSsDniDiiqshDT4I88uO1R40c6VxlBYAyAo4V9TBn7lxI5GaSDnBQEOtSA/AwCueMJ89KYUE93RFhjNlaF4N1EgfCBz48iWcUtT4RJX2Mwz6ASjnQBIQqniiSw7e6QEQ0DXCvulGsS81+6PBxYvXmurG5/9Ah15szZXomjiqifhg/lRCs8UQoCcTOnDrTzpzLt1/95veQIkusGhLVh2dHQM3vvj7VfrXDF5X6S/bm49fZ5oNDNorM9jQU9WfOnLZqYqYErHQN+RAN5GulrDe9jCE5AgIh1dS9E4bCU4RuFECMItIUg8XT7IrPFeMnIkOxWJ7ExoiMEYGWjMJTLiN9n48Uln/an7355TF2/Q9o9NVPEOHD74EomMPobAj293LlzSMgM7IoWY1g7VKJs7+LO4TUxvnUBdg5bnQysYpElxF1pOikXsjP0JBoQCNf4t2G7EeP/cS9x/Ub1vJe6gC+4lgvkigOBpnkz31Rx57LLWYu87FzAG8FzDdegNC33rwSIgXnC5+/HxIoGLBJancBNiImFSGlcTJpcqYD9IqJpByDyvgYBPjIjAn2MoKFh7+60H7wZJHNhvDu515rrAdx7zTWvVlIJ6M0lld9z26Ncfp1IPrGAcT6AJ5lQ2QEAmIHQIafhqCrY51XV5TI83EQ9gIZ5f6Qk0lCgojwKMZmIa7FWqKbAu0oyt0p5N4r8m0yAKHcJlVEyLUyJykG5JprrnEuI230dvKMqefkPLnnH/7IR3EqHXQdGVo7z/DaSURmNbLHiIbgUa+R5kGRzyJA/XhmlcHeBSEhd+Pj9w4/6198QhFZonhxF/JZFd/ikG0IbA8I5QFFKfL6oajEPYnJCaEUePa0SZCgKURatUIEEGPCXN5AHNUY9iEXAKfO0QEyHeAsBqK7i+dqgPmzFfJTJEkwwFkTa3YR+e9Zh3Ns1eLJFsOcGoLavp4C4Hacsn48lwU4feC6zJuoo27mLA8RBXyYEzk8r1LTxwagnIZsOryXtT3Cbly+0AJw22WRPe9iqcoa2Hd5WCRr0HHKoEfTNbFowWycSMG2e88ey6QHSOv52NtSrfA5cu3pcuvk8yyeNwFRRRHPNO+B+T08Goch80pcVCrAYAJl5Y04DPKJ92t0XWsCDdsYv29uPOz2Wfd/4WauR7HVAEBHUHx++FCWiyHS+uSFSzSIguxYiIk/vPyYzeP9DBLR0sOeqrevAyI7kLUi1JFCu/Zl29e//jV75HsP28c/9gn3bP/+uRes+EK3pU9ItC9+7mMQUx2slc24ALIRpxS5CJ8NN11nOexZD508aF/92V3uHveUBiGk4F4xsDshPtpxRLZDEI2iL6ejBgKFNdWLfUUX96mC+1lyka6yMgj2+i5ej+gmCKcoSIJb1k9nTY6Db2yhJP4oQDROSuaI+bPDbFIU81peiTXQlVCHAOLX+zvprvO0u5bNIqe/0F46wOtQQJ5OFNj8GaPsthUz6HupJD4N91ROlsUAnGuc5gOWt5J3tmQscwhrXkkh+xrco09v7baP3c09Y/7SfvsEzoxKDCelDcTF4vr1YG+UkUhkF8DyojkLuZ/1dopospdOttBDYXb1NUtt99u77NYFKdz7SfYyJNTv9lUZ/IkxnOxTmEFvno6D5vwFwPF5dnEI5+KW48R0IVCg6+6lrBrLJ/brW+uIwQOg/tJvD9ENNdrKs4ts3KgIF2UUB9Gwg//ffPyCVYiMxjM1CiGDNyXzgTx3sSFyxUiwQFwgQhDtK1NScTfioFLnmLrZDgLSL1q4kH3pRPf87yK67GNP3WtnfnWKtemki4c6TQSuHAyJCAkKT+RAcIxmL0R/CfNeDr1qkyD+qogWrCLqdTiCaYi9pL8t+/AEK95Sw9rWQnE2fReMnW6IooLCEsDqaPZw9HUxN6iP4aabb7KtW7fZylWrHdmrWKLZRBmJQG9AyKR+QW/2OoeP098BaXzttfPZkyMOgLnqQgzS1qy41TjmrAOuc6NLvTQePayxIxCcnLfbb7+bNbHOfvv00/bFBx9wBMxR9vArlivWEPU/XTHdkG1lnClWXrfB6jnTKGo2+/Q5Rzi34X7uYU+7bcc73IcluEQScBv6OPL9jVdftY/ccaeLAz6Nk0ddXFHEIe6DPCllbp3IWqC1ZvmaNdbPc7xt23ZrxzHdBPnRylkgjL1SBQIPwqzs4c9m2rGKFKsuzbel84jc5dpt3/i6jWePM3pMuvVxDbJxxrfKZcF+rhYxUjhnsC72wvWQL1hD2GcPOOFaOmI2CSMOMUftIw4vBtFPBmXy0azR1RU17DHKcDGwx+H9joRoOEWflvbq3exBFAc1hX2nhCXJ3NMS5qZjjAcsEbZm/VrrZR/XxXkpHQdPJx1uPexT0tUNB6EcCOF8POs05qyxECnjuWZ72DuWQPqEQoBEWfYv5ljsTVtw9CTaRLo51KWjNeCY9m/MG4sW0o/G68qlH86eWx0eRzirLYIAkYtETuVySEGttYXMXerjqme/vXLFSrcX28t8Oy1zqhPexCB2ush+QZFX4zgD5nNfFzDei/k85Zz75PaQUCYUcYLiTkWECWMTGS+iX1Gu/w564HBXibCWOa1bimDWpgVXnueQSI8wu+8TX+fshQyDUvSw0CgXyxrGOUZPp5ysl+oA+dsAC+9F4OV/Ecf6Sw6T/wiw/vcdKJcGcC4N4F76Z1zOv7hCgFzO1fvnj8C6XADzUuP7Un9/eXdnOGL63Qi9v/SzLvn6bvr4+wmQS/78v/EB3av+F+euv/xj1B15GQTQ/wUA/qXm/8uLwOLi//ka/L0j8bJu4N/7ov/bvu+yxtf/lnf5T0aAvP/x24ZuXX+1DbU32cUa4lfI7p8CWNaL2lkllUmAfH0cZopwCEy8apHbEF9QFApK7hayYGuJL2jrBAgvofgaq/OozJn2ypZtECWAlFMm2+eu87Wv/CyPqBDygdm8NXRCjkAgzJzNoQUV9RhiX7YCynQC3F2z5hqswoUOoK8GAG5mE90GQuqL8jgUZU8Tm8tgf9Uy0tEQz0GH/Vwt4HD6qDGuiLiwIN+prQIAr1s5kVQ9vd7W/hSiBNDSgzivGDbPEQCJnQAYGWPGWRUkSoAKS9lkxvC5E+Ii7Qy5woqzaAGwjYLkaWtTdv45ADf6I/qJJOpi00kucWUdynN+nkCUCpTjK9estL379gL4hDkwc4gNtBebU08UO558hhYOHqM4RHSR0R/LNW3m51dSBt2hrHD+XqCOYjhUxid1+Qtfne6G81NHKVGHxJDD5eyZHKIRSmzViqW2f89uW8ABJR0wVg6eiQDKT/zsUcvg/2eyqQ9nQz3EQcIbgNwbUFnliyq5FWAejnLKHxDUyyfQdu4+gDKTTHg26UkpCahs5wAaAxxy6FcuO7t4iC4UkwA2nZBbjdy/JkrUdSBUJ0EdpFECivl0FFtSzw4SuxWIoq+Pg7sfRJOAtF4Okx68rjb4bagppV7u7eK6DHrzd4BVAD79fJ8nMTdobl2kVxAHoQEA7TZKDvtbaVvpgMCQm4GDXB8gVXsHKmkOfEPEcTUAKihCwov7og6PTv6+j82+Bwdt9XYIYIdz4b9wZgBYehHRo2L6fhRuOhzcv/Ved62fufsFognaONQSNQVI5c8vPwA6L0B8H36pD2JEGBEsEGay1auXoxVy5gLqwXBcQlLAD0Gs9XLfezlY63sDAaDKAYO9uBbxAKGz503h0EKfA+NUz5XcVcOK2GZcB0Q1kZ8cjNNlEDVfu7o7AGuU6x+Kcm2Ia9JBK+qgHFt/ittSgaJinMZiwVeuuA6AySip5WyQnV9fUnLL9RDOAbSmoshZ/k+fOctzgpMJEDUGMFdEnOz3KmHvgJhpwJHQQndNHApGRSLpfl7EeeTDe+qif6SQ5y4ubSwKVh/bsnufzUBFqWs2gCK5F6AqnR4QAfBS1skZMgTh0KbMcMU6QYTFAmwIqFbcjZT7iYCJOvpVEquk3g8p7FRwLmBasQoVPCtO+Q3BotLSNBTtVTgGyukRkvJujD4/AIeUm1WAkiJC2hk/IkiGD5I4VyA3PBkTnYxbbeIEtA7w7P3Lh5LtX56jg4TNjfL7/Xle9LkF5HZyLaRWV6SBHEoLZk6zEspKlVX+gVtv4R0zVrnHZyCe0iA4OwC6a3H0jFeBKapJxd118ozr3oRSADsAsC2nShOkhLK8pwEIuBJlAFSB+kPEeLTwfAUCMOvAGggY2dRQR6wORaQ4qUqr6W2BOPCBlBuFw0D549EAm3WA+MEc8LsgJxQ3tg4HygWcIN4AuH0D3ZCWx2zhwmXMH438WwB6yI1GyJqdFHt+9kvLIeAyGDPVDhoWAdLLL3UTxfGz1WMSyT3sQ0UZADHTznPYJ6Kb4uY6iMiJE6dAqNShkM11fR1rrr3GEYcFkGxBkHo+lAUX4Vw7cyaP6xEFER5N3E2PVUKCdEKqlhP/9eYjOBv42nTYy/opfL525WLAZZSfzJOar17842sWTPFvWSvuMApcCwAeivmccgwKQBGpIXmOKzsH2HQkCHOPum16IO+YtQGImM8YryK21TelnzvAPb8AAakeGRGCegYEMLz54DBgrq8N389187JcbamAuXU8z34QKcW4EeZRQK869QLWni6cHtNwP6XSExEAWRFAVEcd/VgrifQZBNxqJ+Kncyjatu056gCTbJxaj/3kUTt8cA9EhheRUOqVqAIUGQ3wEsG8RecJefy/eeoF5pIIxnuZ3XbLGkpQiSgCtIlgbF2EAGjDLamIOm+epW7WQcVI5UEmjschKeCsFEJ+iPF+AjCtHbD9q/dNtp88K0V3hHMt1aKkTlQEHy7EUNbOBKLUVGp+DIeSnCuZgJMCc0QSHDl5GsCwAUByOve0GKJlsv3sZz+zO+64w8XLqVNnkOe1hmdT87qIRQkC6ujCaIK4HiK2K1JANIDVKNZJfZ1HDKHP0wMZfMsttzgXhwCid97ZwtiOciWx1157LWXvz1OSuxjgssyB5iI9A5nP5cZTHF4/jgule/TwnPuwBgnIF3H7boSZB/uPh+9KsvufqIT4gApmvRkgXkngl+YeoF+cPT6smcyZ/JkPgK0IkHQijCaOG0lHFfMbimdPERys51HqgGGukdtjLFF2ASiDz+cBWCKqEKmv7qqqohKrYpx6AhAOck2XL59v3CxZwSBG2OOgbG5iH1VUSlcTbyU6NcoqAOcbiS0cZB4qr6PvhuU7mLG3aPFc1OcnLQ1keekUHEvMNbnZZ4lvJGce5L6pz8ui2QecoR8sfXQ86uoxCEaYd5l/MmctcB0eKx+YZ41bW+ydTdttNq6f8+chzImmqyq7CEgdYbn5h51rz8+P2BqYl6gE3F+4McrZ5xWz97hqyTxAy1DbuvmEnUV9/uhjX+L+mG18/WWbO3OmdTR1EPHUBWk6gjXdj2hU9pSjRlhB1V72F8TBlHZDThMF58nzCSjnh/W4ieuRTZzMtWvWE9XYyNw52erZc2zaupUom1pLHp1i77v9VvdcDzC/HZVCn72gIstWrSJiajWMBV+/+eZL9v7bbkblTkQZsaZ+jNlmiLg21pQOwPE0xl0Top1eHIv+9fTHIbLoIqupodcb0qLbznMN5B0pwxECTk9/iZctmLPSwgc7bHxgI0Xc52w/DEJwqIdNCKFsHSK7HYKzDWL4uSwiOnlEPrtOkT599v3Xqm3coklW11ZhUyeMsAXjo2zJ9AkW7OFrrSWFFtnT6IDeHUSSBkPCTuT5b8yvt2CcE6T92LazZmvXTbQRbJYqeN6O1Lfb8ZIeF1cUTJF5QE+rMVSce3k686/PIK5Ropf+7XdHrBvdyfRZ6VYBYT8lMdwWrV5h9//mj3aSjpBWOqCCB7rsRysDbFokoqbuSAjreLoyBmzjK4cNrsmSJs+yH+/OsjOlfXYjXOg6HKDfemKHzb5qEp1HtcOAKs9FLfuWIxA2eeDHvGX2QNEWxFo7KirQQrqqLdaf+NcooidDiKnFoTqSPg25Q2Ig/YsBghV9W5DfYTfciHsMUrQcMH8P4PF4FPjam5UivkqEBM/NPeuckuo86LuAowrFfwT9U/llFXYqt8AWr7razkHAKVoxjT12Nn0rH3xwob3y0DabPXWiJSE06JCTkKii6gsddG+cd07LXvboIm/37ttnX/nKl+3VV1+xVVevduD7CboztGfKQLyhkuxB1mI/9sxPPfsmfSRBtnT5ZNT5/giF6PKBEOztCGD/5m/PP/eyLVm+iDhV4qCG2Ntz7llIHFlrRQsEQae9s3cPz2OH67mZPnUS80YKQpMct186jvtJc5ZEEwHMa9s5F6kHbt7Cq9hHe9jmTZvceraC6CbBMALm1Sv1y5//HALkDtchp2hQOdF7WeP2010RgQuvmHPOOmKIpTYZwZ7wTVwRk2bOtmN0OHmwz5JgrYm5Nx9C6MlvLbJfQ75NHDPSxuEoDmSO/BVrlB/z5Y03Xsd46bRUiIa9eyCjKTb38w91HXBnchHHEEsbAfnZjPMwi94WOUdX4eT0Z+3ctXcv/+Yca26II7lVBF+Hw037P0V4piBGiGCvUM9zehbRg4gpdaLNZI4qY35t4yy6k/NVL/PqV7/xddu3awdzAecKzg3zIGUHef/1nJuq6P0YyXmwk/eSlZNrS1esIU2gHcHBz2zF1WvZg8VZGeT18R9PdHPG3K8Oi3TkRt6NEMUL0kOxoMo+7nF9jFHshbpsx/atEJwU04/JsLN8NonwtDeJgug9D7mhvZ4/z7GiUYsZi22cdQRmyNmhsvMyrq2SDXq4B5mQI+V8JhEfCZD3cmqHsEdXFLD2XOLj3yU+9PuQA42E3RGjKHmeoj2ZF7RXk7PZEIZ4DgVxLgm1ez76AD+33yakc76mPyURIUktBHxrC45rRDo97OH+VgfIpQCwKwTIn7eFf/E/rhAgf/v6XOpvLwfgvtTP/j/h7y8X4LzU9bnU31/eNbi0A+BSr/+n+qG/+jYudX0u9fMv9fn+NJVe6p/93e/vErOD64a9TBbm737v/5VvvNT8f/kEyP/Zn/+/co3ey39zqfH/Xr72f+1n/5MRILc+cfuQCs93vPmKLacfYxplfSNxNFxAvd1CPI+cBC2AmIp26mLD6YeKXYCecmfBOm3vzv2AXZzEfLHlA4gVAwwMovQMBZT8yocTbNWHn7HvfefbFFJuZQNcYAN+kShBg1ENUQ5ObrXs2dWACJ6AKyMBNRs4oDYCAJQBsLazWesBuIwAzIwgJqcUEDSIQ5U2+pmTpqLIRiELsn0VMStHcZCoRDWfqCGVIpYQB1X+O8Ciz+0ikmeKU2V5AMwmUGgYwSFD8UshvM8mgBkBm1MncdLDwRCEomsAdZZ6JK5ZFGhv71PGfCDW/FNs7AGIabos5UAaQXRMM+BoL6r7Hjbr07CYHyQyaN68uajDd9j7pIjHHREGCN6vfgves5Sh8QBOI0emkcMLiAqI0wRoKzW8H5tnZfyP4UCjA8BYVG56Hw99NMV+vx8gifesiC8phNq4biWoMhUbMBrQVWWt0ziobXzjj4AygTYdwEql4srvDQGU8VImPkB3IyBZHQcMZbOHoA6iPcE2btoGMUVfBwTIJPoOxlNiGxqi3gwBoGywVcanew2RUw8YX0rxsm8AAD2fe7g3RIr/KAgRlY0DM/JeAniv/QBPARwsRIDIPu+j0kbeT5uKKQGZBnqGrL6qgd8hKnh9ro5zncREBrnc9SB1l0C+tFZTPo9K1oN/P8ihpgtQqQ83hweOi+ECchEb6haBnAGYH0SB5gFwrortLg5H6rmQPUhCKQSWKOjjXK68InKCGcsjIMf8cL5IKX/Xsx+65BzQsBWXEFnWPSjBQNM5XBJJBhmismBfKeT5JOp7qOQwFonSrRsQRu6aBMBBvdbI0Qncv0aU1+Q2c7jxhRjipZ2yvl2xTgA8PbhihgCGOwDJfAGP8wBapWq7SEa/J+M3gHss8N4XckDEhZS5ARzSywB7VAQdSWRUJYrXIA6eIUKn+BIJkJAU74hAqdmPoMoLxsUjEimVqBm5KuSUEAHSAiCsSBrl4afh7pELpI+fOwhw700012l1PXDwDYqK45nvsGzA1kie91QA+SHy8wMoDQ5AQe0hogbXRR9joBmSIwqiJYK4IhWuSs04wE3RctgEgaT4MLlDQrh2NRyMo/m3AqkFSuvf5VDuK9AiHPJQYL9A0QDA7r0o8xJQCGZOneZIklIOwHJPSB1eSSyClOHqf9Hz3ATJ5IejQuTUu2XpIh9Fgnz3zhT7DqCwxnA343Q0cWf6Xa6fSOYolcMHo5KP4dpVlRZBPkL4QErKmVGGWyKW+UzF80MQdIq2mjWTaD2uqV5X8Utyp4RzveBTec4pgm+sc3FHE8emEevWBJmUSp41Cko9G1wU3RcdogN4zQaIgAHU6H0DHqidKyyKHhW5DSIjIfO4n40ANqHcS6U1KRpOEYUqdlXWdivEdg/P8onso3bVVSu4t/38XOK9IDZqaquJp9puX/rWWoBcDuKA9JpbBICL/IrCMSQHSAjXuU/kEXOYCCU/5u9anl3Fs7W2dKDUnOacFiUAVvA3zL2lNoLxHgo4oHl8/qIlzOlE2/FsKipu/5ETdDn1mNtqs04AACAASURBVB+kXh4q0DJiAtMBghbMnEKuPddkNE4ISqlCGXctOJg2UqguQMMTAKqytRs3YJxTq8vFMWasopooS4VUVwY3F8SNrR6euz7us5xgA4AZIpelkAWbh+D1cySUAP0OxoeK0wWmKzpLBAhQ9XCHDGPh9Qdwgzyc5wiQiLBAyq+9yRyPwy3Rbs89/SzF5/OdglnAzenT2QBUbbaS/qxIYnvSU1H/Ht1v04lrCcXV5k9k3MZtJ1Gy5joQTLF1X/gCfVnVZQA3BcQYRhAjdMrFFq6kb6MTy5qHdxDdKucoYj7lXGq+3r12043XQnqQpc/8qo6bNJwXlawlWYDI8+YucMRfIWvjlEzK5iFkj+FUEenor84Q5u7txFX+9qFV9souxe6Mtl2szYp1mzp5gotDCidew5fuFMUyyuGkSA6NaZGSF4kMlLNEMYaxcnXybP308Z/a1Vdf7RS7imzMyz2PIKGLmMbpLnJK8YvtjGWYMGulxNkDp5LAGD0fAhvzWAuVSebP51mNArsFUkek/2kA+yDGnuay66+/3nLISu/ziXPr5hD3Jx6gr437eA4VeATlzOpgEgvfoXkSslhgorq/BCgpDm8QoO+Ru5Pt/p9XOQfIXyJAAnBFMoQhPyAf+Q+WQp57yMaUETY5HeAeEiMC8r+L9zjEmtrKXCYiOxERgJS+chZKHNDJ/WlmHmvAmdMH0DsqIZluNZqhUcf38Dz3QiS3YEfsY08hQrIKosOLkgUPnuMSekKaIeyDosKsF1KvkXnhYtuAzZlNz0tPg2USlTSViKw2nFG5dBZ4B0bZKSKo2tib+EAGlkOUTZ8yykancn9wLKXhEss5X2wrvrzYXvvaG8SXLrQDe4lcI7e/sOgU7sA4QFw/3ncIiu48nrVu5gYKo1GgL129ABV5GaQsLiMA6DFjElG+J9ubr+4nuuW0PfTInRQpUwZ+5KBlEqvZwLxQyGulJI4GEIyyp59508aMH2lJYygcR1RRXdJuaak4yyDyh2CaAiB2FFVXDSgZGRZN59J01r9+1rJKXCF7rY81ZN5iisxRyuteFnGv9+7YxfVOsBu/TFQQX71n/CEfiNcCmObhYS0lQpWic0/uS5d6N7gPbQLumSf8IXXa6IlgInFJfu3RkCWeEFn1gVbV1GvF7exf2R6W5OKQuC7VtrxdZg/ctcCS+4r5Xg97/Ww1XRyQBIyn8XRCNDdW2gDPwNG6VsZnv316Qzzclpf9dAd2HkrZL3Q22Y3XzcV1Umxz2FvNzKB0Gqd1X0ORW2tqAc/jUYnXZh/C3XDBJtPZceo0Cnju/9wFky0IF0ER0X859czhuYPMyWYjwj0tJXLQkqPZIxF1E8b9D/YJNh/24a8Tc3jkXJfNWTDBNu08Z+9fPNJGjBtvn/r1JpP3qR9iMB0R0W9uHGlhbXWWX++Fw2AixeU+tnnjPhuRgtNt9ETiss5aHh0nC+HZ1qxZZb97Yyf3UZF5FyDdyfaie+ZscYfRR291cM8DPCyDiFFCuS4Tk6MsoL3SksI9IHWZswJxGDPPZowfY5H+OA5wuWWxhwglbrS8nPEMSTFt+ky3Th4h9jaAPXOvm797md9HQ3gWsy/NcK6xxEi6rSDixk6chBvqKPfKz5asvpp+nCzU/mNdR10rhN3V90yxky8WIBAadkirm6eCZ/HwqbN0dAzZhg0bcHxsdcIJqflTIC172C+qz1BihWNEMk0lMm4vwP1CHAEiN0VCb9xygLUiiB4HSu4TmQ8Blvvo4urr9OfZ9KHDhAgkuipiKJifNHU8LgNcVI0IPMZMxeH4tl1gjpA4IJj9svq2li1b7LqiQnFTbX1ns3st7RnaEYRt2fKO3XDDTawDXdbMHlNxf1rLJkzIsGeJz3o/ZLHOFE/++ld2x4c+xH6Ecw/XRnsn7e127N7jOuQkdBmBYGw23RM6hzz6w0ctEfdOPs7MCPpS+hE38Y+slP3SY/dnWvHAUvZ4x5gD+5j/vHhmC2w3Be3/i733gNOyvNP9f9N7773AzMDQy9A7CCr23rFFE2MSjVljdrPp2TVl9yS7qZ6o0VhiV1AEUXrvMAMDTB9mmN57P9/rJuYkuxvJ/lljTv6Qj6FMe9/nuZ+7XPW+e++EnMpinTlsBw/lQz6uZP9bjROwyO2tY4ldLEDAFkEMchN7tzPMjf44KHyZw0XCaj0eZL+0ApKpEBJBTlc5VkWC+HAffSHMtXdVH8ZBOrVycDJ7I1iRwEMuzr382xnWMTkoBiAnxkLSBHNvJ+NYLERE0suefhtk1qJFSxDRtNkOHKpL1HGC6+MdRHmjs3PZpwwhrquH0CXzjj1x/auX2JyvleNATiCy7yDzbJv7uZH0UzXh/PHjedHZZS8l7ak4P5JTM1lfetw9amP/oT2p+jk0luS0TuecHMa4liNXe1T1zEVCpGk/Uc/ZuJsLJfJEkV0S1SjiVKIukaA6H0mEIwGA23+oL+sPJMsiQLR/OvsxnTRwuWrTh5DMc0QRb8HmRRnRA/d/mTMKpCR7JUUQK+I1ALK3lvVCjpsPf/1XDoxzAWAXCJBzQJy6n38aPnXnjgu//vQVOF+A+6/92p4vwHmu63Ouj5/f9blAgJzf/ZMD4q+bADjX/H+BADm/J+hcX31+4+tc3/1/4uN/YwTIp1/8/MgAgGzRkX32tS89ZGNQ6dWUFNk7r71it95wrcUBgu3evs1m5k3n6tEHgjtAGaQjbCR9ULOtXbOeDSb5pWyAWwBvd7AxzluwwGYuXGRvrVmNGjLJFlHEeRzb/6+f/S0xJsE2a+FF5COj/gHcKwX8kjJfB5FANurNgN2VHPjKOQD3I+f0ZGMei9U4GDBNZY/paWF8TjMH5ckUghcCzoWgmM2GdNjsLMgCqrZu30oO7A6zjffb2Ee2QrKEcmgJtgzs6AH97ZaJ2rWNA0UI0S2lxGvIsTCOQtJGbOi5EEBxkBsF2O6ljF8529te2+IJEBNBid9eF79SgMpqOSqm3eT6BrDJjeUw3gVooCI9kRtS024g83Umtv1wQI9mVIzBHKDaAWAnkrcbCGAtAkTxUcEovRXhEYziS4DkKJSkIkDGceBrJsNfHSE/+GyuPbuJrHuU6IqzeoN7IwWZcpQTiBtKRdkv1WMp6lNPDhhTiecS+THEoVOOFKRuqPo7UadTaM5rTKdQEcaKP/fae+9voQcg3oH0KiiNjgkjYxhgnPs8AonhEEM5WCClyihZ7MAF4w1QrT6TCA4JeSi0/LiP6i3xAqzwBQBSprO6IwRoSUnVA/ilcnmB6CMAqUM6LVGOe6aiBgUjkTSA4x4o5VoZE+EoQvsBmYI4SIdyKOriINMCYNGPYnwI2756H8CduG6AHow3HWjCOBSLACmHLGkhkjkYhSH4Ac4QSr15XqNjAgAvfJwDoZPDqorD1RMSSRF6PGCvJ7IrcELGCR0BxIr4EJ/izYFBZYfDyoUHHAjkEBFMzNi8eyZa00ZIM4i3YeQMiptRtJMK0X0Zq9G/67M4Ta+D8uXrOUSFcQ+iuVc69GYSjdOFajCA9+fFx5Vp7sHBEJ+Cuw7+KMvLSsqdA2SYuKQQQMtNAJahqOOQV+NgAfDguktJIXeBSq4F+MrdIDAxCPAtEsVZLYCP3EX62SqTdgcxFL5S4XoCbtZA/MlhkUb0gEqiRWqe4VAWxQG0l8gbxa6pB2Q0ikofrkE/41s2mn4iD6ogfcLjUdNiuykoqbR2boj6U0IYn2NyRvG9AekB6EMAsAWmyd2hbhU9v9GA8+oSauJZUKyVXoMHY1ql2t18Hw8ITw8Ownq/jSjkQlAsyuFxhtcrdb8Hh1GBzdroqW9Fh3HRZ1nZOe5QWwEBMo5nLIk5Q4plkSB+/AyRJQLpB34XcXa2A0IbElR1jHEdur99FyTIc2cgVXu4DuHu2fPggOmIDiDTWN5fIiB4CgSx1IZSBkbjjIhAEavnW30/OtBu3kQk2OVXOAJDIK+IKhGc7YD+J8opBJYTBlJiDr0Cnjg7RHIoeseTQViD8llRQyJBWhgb6mRo4bkA6UCxHEx/Bh0BODCSmctEgMRRnHyUyC9FIegsHMB8GIESV+/rMHPuCiKWqiuL7ejxQy6Tu+p0G9FDU90cKXBh7kXhtnl9PUpBSpN5Fvbt3e2U4fqZ6mioZ05KZH6Tc0uAslSzbThU0MfboYMFOGUSHaHqDYHVDPDUzrN7mFz2SeSnpwGy/BbnBhM9YzLOrr7uRrpBtlkZZeaBOEH2EMvSAAF81dVXWgMxNQFeQzYRd8ME1PY9bU3OiRMQGGpvvPWOIzfLeNaCYxJct4WizZJTINyA2Ns6uh3xo1gmjSVFrGnc9UGgDqgMHSDBm9euWMM+OjL8mPcViSfXiAgQASEqUReo7vpBficTcpFoXPc1Xxljq37Bs8G9H5USAyDuDSlVZ9s3b3dl5EuU4w6xGohjrowM8/CwAOa2YlS0FOyiEM+mo0nuwxGQ1Z8+9RrAb5DtP3TQbr3tFpszV0Qa5FwD/TNEAuUf2MOVpbCZsb9k8XLmK4hnIlakWj4b39aEwzDN3Qspk9XNlIAaWgpTPePKsk/jfmhNUSa+yEM9e/vIHveATB1kDA0zx/zdnSn209/WEdER6YhqX+ZArXu7dmx1z73+rIi3JtagAMavosjG4raJjkpw978Kh0c2QNFhYktOso7J/bGYAmgRZcMiGPXc8Nz1MJco0mOI661YkhEAaB/W+Tz2E2U4SIqZEwRuKSpEJIXcNIrDGU00yG+efcbFLOo5uvvuu11k5LHyDn4+bgU+fzKg6U6I3EqecU3gMQmQKoCn7YqME1mndUilV1xPxUkOQlr/+IEMCBBAa7k/+N8wgLmOJC4Ci5/uy3oUhhtIBEgQzHQIHVLDkFohKPRziCiLI34oWu5H1tN+3lsvc7bAq1BcE72soRJaqGirHbGBQvX8NVHLGsDvI+Tmd52hQwRgfpj1qqKYMmGKo+sQFZRWshZw2aJSA62e+UHRNH6KRMSlVIcjrqKiBddqJOA35dWTc+gjwfWFAv4YPVyDPuF2rBbXFm6hDu53Q3ONzc0bi7o42EZjZdAaEXBRlL37rXXsT1Jd1Fct+xg/nv+4OH6eOtiCiENiTotPBgglNufAgTJU7MF2/a1XWgUOoZDQWPdseEPAxccm2csvvAcxddruuucyxl8I99qHouQGOw0gWllahYBjDOBgmr3wwloIkgybMT+V2NOj1tdGl1lCBhE8CCxYk7uJJVUBczBRdr4Qk4twqa1Z/Q7kf49NBIDOogz5RGmRVaDgn4lruA+VdMpCrrHu6qkIxCWo6gGO1UHmA0E4CPnRhXu5i/nLD/GDr6LziJBqwoXUAzHoj6Leo5sy4UbGEY6scpaAFodBxlqfN9GAw51WCVAYBgkidwVv0aK5hd+9G0dfWy1ER6dVNECokuo5kWi52qoT2spYp18wxF+n3b48G6Ki3P5tH9E9uai/kwFBO2osOzbUwgAtI9kjLF840xKj2XCwVxscxBGC2KDkIAXRzOeKRCvIR0kf42tj6Imoa6iwOtbGkvpeFPcMU5bhsWlmk7PpB4iAqPSJYH+FIASHsgfxRE0IJ3YVIDTyDLa1++ptYRoumZtX2RWPP21tvA9qOuyOmQn2jWkh5t10xv59TSfK/lmWwZxUgMO4OzIAFwz9Nk3s6ZgbJ06KtbqWOnv+nVJj6bGEQE8XAZqWFkMUEjE+FI7wkugXgpih46mF+zQuNcYSfLotGlfJ5ImjORt023FefGIiYDHRUJcC+itCSY68t4jO1R5tNoICuTaPMs/U4l7NlAubWLxRECCBzHP1XKMW/p43faa9Tn/fXM4Xew8esnTmiRxcaCXMfyrhFnl613cus9e/9wHCqLkQ0UEo4SsQKETaFuaPbXsOEgmW5zqmNJ9oL3EFbskt27bgZMx1MVt79+2z2cTMvvXqqw7gFhF736NfsgNbdvN8JyFIOYGKPwnxSSjPEG5ChEEdLThB/SOZLzuIh3sLB844RCERdOYxJ0HcFxXVEkkFucP8kU2c4OIliwHc91Gung+JHIBrj30Y++0pUyaz7vnZs88+a9MoyB4H0fOrXz7BeSDXZhFtKWL/ONGkevZWEmnVwHX59VNP2ec++1n3fIr8VgyYwPnNWyFrIEIOHDxs8+Yv5PmZwTSp88Pr9NqwTuTkWm0r4xmXdTnr2TBz6LOPL7In3/fCwXfabrzuavvJj37InjzAphNtuQgn4ysvPu32+IpXmjZ9FmcIHIacC4pxeHZCXAbjci0mrrFM+y6dbXj/naxLiiqUmEWLgeajJErFi3FKVEN8ZrJPkHuxHGef9rCxzKX93EuB/5OnTIIY60I4Fm9r16+nS6oAl9fNnPtwMrEOi9yqZ35avhjSBudPJd+jlvej4vgY9qghuE1bOxDusObHxCZAuHQTibXRxWGGsH9WNGvdS5e4+SThjo3MCR3uHoRxFuhQHyF7AcVhKRJU+1UJLkRIZWdnk4TQ6MaPSI8hhBOHIeH0muMUycgeUiStPkdjMpaCdkU9qwtPZ7429j0iduQC8WPvpNjFQfYrir46C4Job3rW/XG2s0zfmdURB+tZgoRnnv9UtC5QynMEZzoukOCARLv3zi8wJocsNRlXNCR7N3Op9gpyzou4+fDXBQLkfwIQ+uPvccEBcn7X9OMF8M/vtf01fPUne32YjxTBdx4k3rkcIOe6xud6/+cCkC84QD76Cl8gQM41Aj/ej59r/H68P/3P+e5/YwTIfS8+NLL29Zfsi5+512ajxIoFqFn98ot2CvDskQcfwOGxgRLFxQ7UX792jS2Yn4dCH9CIDHip+HfvRIUFZHOActtwlMnp5Ix3ASj6cUgqpWBw1W23OefCARSk+w4UWAuSMf8wCmEpIK8gSzcFBeo+Nq7K9RWojFCLzT1l4ZVsoDmAhwDmhQOA+nBwLEEBtnx5nr23DuVWxig2d4BkKJLTUN9XAQb0AaCqvPUIB7lCIru63r7NJn1lP0rkMMSnPoAZXpaIHd8HZdlYYh8qiKco4HCQxya7kyiZsSg8g3GAKF4mis3pUQAkT09/e+CaeHv2vRFyZCuIdalwtnIVOR+HCImiGLWX9xvLwamdzbM27lLTBqGCL6e0b+qkXBedVHemCtCsBnXwMsDFFr43Nm82tYq+CgJw0bDqAlCRm6IUAmoSatoWAJUmolIiIaG+ek+2bSrggA7wdJhy0WVLFzn7fQhxTdMoD2ylpHEfpM/E3Bx6QTJQoKJQZUMdpEBrwG0puQfYyJcQPZBLZMIwYFw1cRPKxx2rEkQA8xkzp7FR9kW55I96E8AIYMoTYNgTWXcTB6RKMoy7sFsPAVIrP3k0h9S5lCy2oGCX6i6Mw6YK171ZZQY4AAQpQgswSN0x2tgPcRASsaFOFO3bu1CPh6JIbgGgkIq2XaAFHRftiq/gekRw/wdRQXcQEdKLdF5YJectSAoOK3GKsQJAUPdHfAoAaa+VQoA0A27g37E+TgkDXF+RGyp59uPee3HAyz/WDhnB92ZMBKPEU465F4SAlKNSWAehIlWMipTEIkBU2KvfBax68dpmTB1niUuirPr9swXyipYpZkzoQO8HyD6GQ7RcFwLi1LVxHHu8Iqc8+BkpKUkQgonOWi/VmA45vSjtFTPmCwjbzffoBlzswFURQsxRN4B5N26Qd4lCkNo5AtBvBNAqlPGgAuAk3Bk60AgwEAGiP2t/kkrpuNR2cgHIBSIAXiSJL8+AVGNSU2qiFTGiCBlZ+U8TJdXAfRiDmlwHsjLGoIDPLOIAvOUgkiIT0K+PezfIa5KLqxoHwK7DBRAz/oCP9KrgGIniusZQ0qlOFy9eawYAhZTZKm2XG0OxB/48y4rqUfyW4tlEgvRxI0WENvBs6ON9AKYDsABn+x3IHAfwFvguF8IAQKaylnWglLy7msO2irDVGyLCI4sICb3nWn6WPqYNm69IDO5pN04KvZ5+/TzAVfVmCCTX9/723Wn2zWeref7JoWY8RuBe8eU9SY2eAMAdhVo5E4LQD7LuMGrEIebBlagZFQ9WTRxFBGpHAcBrKJ7+1GcfsHquqUgqRXiJvBEwsPfoCdcBMo65Jo9uot4GVHmMOwF7In/K6QUQASSAvo3nRt0j/XLeMX4UJdUFYFaFAy0c0mUsBa39gEsavjsVdwGpIAtGHNn9ApXOQF7MJCbv9JlyXC80CgB8Hz54yhYBrKtgvAFw+6IrE23Hxmb3LMdC0r31xmvO3RLKOtAGASPSVcRlgBSKkArKRFdk4bSps4jPwYFHVM+EiVPc663n+wlQViRYG2QrdDlAsw/P3Ck3n8+YM9+6udYl9FKkQrxtpPxzDiWgkyeOw4Fy2l5/6Tm7csUSu+qyS5i/mp3DIyAo3Hbtw31H1NyGzUQMSnEJ2SbXTyJ9B0M8rMWlvBcIbV9KTr25nxpLivXrkftDsAHPhcBwF4MGICq1qa6Pntl+noEAvp/mYo0DkSR/kgAJD8AFkEI3FnMaY78FMnAb8W8zyKAXcBbH9auoLGHuHgO5yc/uwSHYWm++rDeTc7JQEYfak0SoaK5qYm7IGZtt199wDVNkj1ubeulb6OtodoR5Ma6qSy+5nOcAnBShwdFjRQ6s8UGROw6COxqi8n8/8UvGVYAtWrjAEXha/9RnohL6OubrI6xfnTjLulhXA1ljKhk3ilaKS0514/vRO9PsJy/WuPVKU10wQFwlamvlnuvPikCswwWqeC0RLeNR+EMRAObR98C60okrSnO/+rak3J0/H/cJoNEQwLMHBII3z2o34yAO8EdRVkfyjzF+IclR4k8kHnPrlq2orytcj42iQgRyiqSXi1J/V+RLHVF8qbjc5DDZRc/M8YouR56GQOoIXDxaeBJCGzCIexrAXOEFsNXOWqd5wYe5Rdn3UtIqSkQk448fSP9jAkQuRwnbBC4xlrxxYMXhJlF/lhxakWQSQZuxPEAg6/lPgshmTpAOxJtBJBdIkEhORBa8eZZa1lnmizZF3vHMhDE3DqJyHgaEagcc7q+H9OA58hzyYv+BAhvxSOXpBp4JeBLG5OjJONcg7ssgRZoA2TOymFd5T7XcuyjcR3MmkFufFg2430epdDWxNXSOBETbSQCvDuKNBFK3ttXbopljDTMl8TATXITMtIeXWu2b9PJA0ioKvqm+DYCO8mUvXBIqLvaOhUSE2PTrYq4YAjQtZ76qs0uvWgiwrvjGTAfQJhOpFEA31XO/Xu0I4FV3Ur7MT+3jexTSdRAICC8RSyDPYoiiuQ4Uo7xOp6A9jigjAMI+3D/0iHVBfLQBbJYRf6dxPR6w35v5aRR9Bz78LkGI1twqyIiX33ydfodae/yfv2tRk3qsZnMn/W/RbmzJWXSYboCZ7F30euqJ8QtgzY9h3QtWnj7XvoM1oAMCXWBjFdaKMJYCQr54tpiL+gbtDBetqy/KeiGSBiIZ8xBIVYXNuLuSAZGZqzAWffeOMZAqVZZP+XjLQABzag9RqaN4Zk87l6k3zsC2JpxkXFt/CKIfrKu2ZDo2fChT37+j1h771HzbvHabzZ07RmJ7m0U5ezwOnzCvYKs4cRwSpNhS48Jt/7Z8t/dJiM4g+szftucXQq7RU9RAnFctUamM5YmZ7HkT2dNA0PlTfjzQi1gCBdIQc38HzthK3Hb+RHT9ywsH7ZLxITZ63gq7/RevGjUVJuro8/Pi7YtZvhY41G0PP9doC5el2aL4sdbBnFng22UH6YdpP+PlxoFnZLeVUn5Nmg6BZSz1PEeR0VE4w0NwL5+xU1V9rqOmnXkqOTmKa9Rk48nmmpqOkKKlitg2oq00nxFpGwGonMiYXDBjipWw9+7AGXWSfqCx9HnJpbAfBb7Wca3FOcQf1TD3yJkxiphcOQJaWA+nsYasXrPGpuCw9GTS6mQey2HP38tafAJRkcDme394kxWtOePWbEVaDvC+diDi6gOkDkQRX8q+6LMQBhvpG9H6LGJFfR9HIHMFbMdC5tYyLk8VFbko0bE4LpLZa9VTeB8dyz588yabtyCX8drNvAjhCpnQWENUJiShXLuKBvSBMG1jPpi3YJGVlJ2xtWs3WwoOd3/mk8X0Kyq6U7FLRfTv7FJ8JnPgnDlzGPfB7MfaiR/chQtwqRURtXkIodUVl13u9hDaU+o9ZmSku/6k1ZBBrcyHk5hPx+SMceIS6TrUkdTO2NdeQ2XqcjwqXlAkucb9gcNHcfRMsJ0HDtt+zm7dzMspREc14LD4+T+ejd99eU+4bd+22bkhLsUF1MW8cmDbenoNT9pnPvMgz2oOz2c9JF0re61mKywqw3WNSIlx2IvDniMikbK4meS85bWnE3n4HlFSuscPP/xFW7f+Pa55vuvxUp/GaKIbd+zY4YQ7uicivhYsmA/JgjMcN/XhI0eI2mxwZ6zlSxdbHSTNAvYqQRAhImUOcB2rcQsqUit9VI7lF56CHK+lA3KO2zvV87Xp7I1PQ/DqHNTK3CGXWzvzSBhEc/6/TbPM+3a48SZHvGIUE9h/ydknl+0Rfr6c55cQ1SzhzcSJEyHH8rn2E11puSJn9b3lpJaQKJAHXe7sZp4J7c0V8dWIK8YLsl33QaSIOjoCFPUqp7OeN/baIjgc8aETgv7MDXViHcU0Ku5KBIgne3BHgOiplMldPSABLv4qMizVHvz0YxC2Eu+Es65xP+gHU5+OitM/jGC5QID8OYDPf+9zLhAg/73r9R8/+1wA9/l99//3v/qTvT4XCJDzA6gvOED+2h0wn/QMcX7j6y/x6v/GCJCs+6eMrKRTIgLgf37eVDtdVGib1q+1aePH2mgA2zCAkEgAER0gFlFimRgNWASAKwXjCJEsjcQ1dKNw3EmsSToq7BjAinxcFac5uD74uc+h3mwDfO+2p371JCr5OKtr9aD4dhCiJIs83M22+NKLzY/vfwYlTQMbxQEyjRoBcJcvKAAAIABJREFUWasB2xXlkkw8jwckh0JrWlQS59nqFDYpKIhOELVxUlmzKAfDUDrFqBAdYC8WMFaOjIP/kmdJn1rvDkt+AHflJYUcHhMsBtA7koz1TkDZfAiQUD4WTxzJSlSEHW2NbBgVyVDl7MLeRGLs2X3QfvzYbPvGE5SbA25MnDyVA8YJQKmTrneiG0B2DEotxfgcO1ZgoylD9SIzNycLS/iR/RSgj4b0ANzhoJ8alwIgFGc7KHSVcl2xKwtwzNSzwS7lMBSH6vo0ZdI52aPdYVMKXJEKUtPfe3WCvb25F7VwPUA6gDggqGKqQokUGAbYPXk8HzBuCjEAYdaN80DxVYooGQJsdgdBgPZN2OJnEpMSFBTlbOJvrn6XA2SuU39eddXl/LuUSAD0vqj+AXO8QY982PTXQUq1oMKuRu2mKJMmOUY4dKXRDyHCxgdQKJkYkEEOJ7wYYrMA8dWfwbsUAaJN+xCkCIJaiA5yuHFveDB+wiBAugA6uyFQOiADpLptwj0xxKEtGADAg/29ekIGkS66okWs3YquSE8N42CrzT+Ok+AIYiIYP5AkPsRoFFY0OjVtIkpEb8iP6jO1jliLjw8gSqmH9+vvIlg8iQ/S65b7QzFZAuzDcS6gC4YEQUGs7g9AQN1X5csPEpE2YfwoG3dFmp3ZRqE711VAnA6zch+odyCa++fF509D4azeDx2qVazozZ/nAOwpt1cxQ8Mq6uUA7w8or1iCfvXdcPhUtI46QAIAkKRk60LJdpyDnJ4FRa154U5RhIIOVnJNqb9Aamxd4DAO810AAinEKel1HIN8UXa1i8HSz+CZEPGTNXmiVdEVokgFkXY5HJwPo8bXx6Vai+OwWQSYoENZNodBd2BC0T3EQXEE0LiXGKw6lIOtKP72HT0GMOLhiI54gFR/DqOKQUvCoRAFaNDN4VfNLlKhK7ZI/UE6ywUQFyY1o9T6XVzHSA6D4YBaesbVCSLgVi6QLp43RWEJENP1TneRXwABRKkpviqB11tBhIVIBkU/1AIAq4C3lvlE90MFla4nUmXxXGv1qAQAjrWjlFT0ke6fPq7n+jv3pNvXf43aGRBCykoRj0E4O7oAMgTExOC+GUOsycZ33rLbb70VdXCFU8srLsqf+6u5r45n+Mknn7THvvyYc5b4AsoqZk+gTh0uqqNFFQ6MuPX6a7j3kIsAmR48L55cjw4O6FLXK5JO7iKByXJhSCkcyHUd5Hk5SdlxCyrGHAgUf1xK/gDncnkVQKgGMm6AZZ0rSSSSgPLde3dZ3qxpqCAhMyKi7d13ATTIwb4I4sYjIN+e+ukulJxTUJqOdaD42nfW2KUrljtAXICitxxQHMqlTvSGadGzcgznXWrKaMDUWuJqKMBGCaq4jjjmXV+izxKZm+oAzasBbQdQJB84VMA1jbLU0VnEbUCWo6jVvZ9JtNJFFIsWnShwkWAvP/drAI08u+aKy1yBtTfgcR1z1AZ6ivo5xBcBmg0MKgN9qSteL1fBNyrWYxRrF54iJo41wIt/H+DaqQdIBIgIQcV2uXvPGJALQCCR3DYiQIZ5b3IZKdain/Eix84fRmB96AC5nd6ISPp/kqIDLCc9BbcKUZA8q8889Qz3KA5CIgqFaRQECoQswGYKfT+xkKmxgOYVOPNCeT+BlFUfPnna1m3cSuRGoovbuPe+e/haxjbF6QNEBEUSy3d4/x5LheAJFLKIe0bz3p79R1z8xRLy+BWVKHfd66+96npAfPmzABYpa1OI6Ygl7qSQOUOxc4qIOnzkqFPZgspZNX1JXVyDIMClh29JsN+sI7pM6w6upkTiGeshwtV/o+vfzLjuB/SWo2MCJHkQzr9uyJuDBw5BoitDnevJ2NWap/cyBzBKpGERHTlSpmYjahiGAFcsXBbzgyLuRFYJgBNYdPDAfqeynYrSX5F+xwHt9L6kxFZBssioXcRKjnGRJJFObbvtIEpj1pbRAJVlzLs9yq/nPiampgMY+xElVc+cgUNIriueXUeAuOg2yGGeR2/GxvfvT7Av/rLC9UPpf8754wgQAGX6oSKZE0SAjADSRwBY6r77o/T2Hu6xONw9ysOPYqyFA9p6iHzhZ4iEFPkpclvEocqJw3gNcTgO/Fiv/PjeAzhAWstP0mtV6+JD62q6WcfSGL8VhhaB2NAQ82cOq2D/U1rDf0zrY8eHufiaNkDRwfY6e/CW5bgP6q2Kfoc6+kOqSHPyZt4sbvegH6fHhpgTfH2HbMW8CRYdNGJj6C9JuHGctb9LPCAiESnHw3AVKhkyBGV3c1MFpA1gXFQW4zfWapuLrZW5saZ2gGvZaFNnQXpBnPv48z74fdbM8bg7B+zFZ1e76L+v/uP9jINe27NzH/FMsZRPhwEWNuNYKSceqIc9SLCLOEobFQiYXEn0l4okIXS4Rg3sh4aJ3/EGAEwFHK5mj5HFOJ00dZorOz+hGBmIM0WNPv/KS/bTN75krYdQn0M2dfNxTdyvvPRbm8BYnEpB/BacIFWVZZZB7NAMBCSsRDbM3FuP0txLIDDPQwXX1Zf5PhTAXvuIWu5bTQ/ddO0RdIEwT8QToYTLqh9xTXYGboBD1eaP6OIXnx9vAxAgR8sgpgZ5Rsv7XLdJaFAvpA+bDeboHmLCSo6bJU0gTgehz+ZjFRCdkB0T6MOLToMIOWUP//1t9ounn8MRQ98akbOZzMUhrAO+njhPio8RmXfcZhJF6tXnb8cgB3YXtVv2RK5pE+4GWtAnx3vbpIwYxinuVsWLDougpouMnjAJPCqbB3BYz8BlR3F7UzddVVU249rb7PIfPWdDzFkx7GFuZkn/6oxE9icj9nRJgxXVDto9cyBN2Qs88MYmnEdmo3wjIenH2NHqPeq1Nq8uIlibUMLjoB3huQznPWekRCCigDxjDTzFnksOxKm5iRblh3I/gzHJfvSSlQutkfFUCimjPp4JyRGWlUJPBKSB1vUDdApNnDTRObrUqyYHpxx5vpCHqexjUthD9DNYKwGW5cbwYg3bRjSa3vvCRfNd34fWg/aOVlxLB+ym71xrr39rDXvZq5wboh33TAc/56WXXmbOyHJF1jsoHxfRMRaSRQp97Q3kqvBijlgK6aBfdaz/2jvtJZJLQPwoBAKRUcnMFhE4F0og3LLYT9OFiCNKXWEtKO19ICADIbl1HjrFnljuxsTkDAQsm9jLxBPzNZX1KoW95RCigEIXxTRt5ixLgfz46te/YY+yZxAh8zJj+uabbrCN760jErXbLr5omW2j82/ZsmX2zrvrbCrfJxkC5DCvLZXrc8cdX7RfPfFPDuAWsL5mzdt2w4032dNPP4NLb6ztP3DQFY9fyTVR9Kvcjvv2H3Kl7M3s6VvYz+XNnkc3VxSu9oOQGghqWAtf+P58dy1ePBANObWfuD9IG5akmTjFp+K+28g6tmDhUoQnQ7zHjZzvIjnHNTnRmuaOCojHMOamUMhyOUD0Xzh/1r50OVGH27dBNrAn0DpcTU/PBIgE7en8OTfIhaPOH3VyTKIfTaSAnMovv/SS5RL3u4R7nyzinllcHWlpnFXVW7dn926OJ8T+QtLGaN4kanDfwSP8WyDE+mx6NnCX8/3LyivdWEslfvgEkYoii9rX3GCZn9rm1lDFKMplmcG9EWmgHqkaBGx1uNzkllbcleJnRXLkE804AReSHI06b4k0S0GwJDJE/R9ax3r4Gl/muiHmTvV2aE0K4mvVHaLeLBEfvwc3+diwCBBHzP9fEkTqay+IDq01HkSFenjwvegTPEvfe9vRpy76PQLyxJYrOLvRi8WcFh2RACnNOZz9cwBnXbmZ9esCAfI/DxhdIEDO75p+sgD/+b32P+erz/f9nevrP14AlXlJKsWPcICc6+efywFyrvd3ro9rHv2oXxccIB89Si84QP6cp/jj+5xzPT8f30/+c7/z3xgB8plXHxvJIKKj5NhRB+ycJL5kiCz4Lz/8Oduy4T0HgudhCRaokUrswuTsZBthU96FIjcU4NkLhW8TaliVF3tx4JdSr7isFNXNDJvFhlOHj9PEWb3x2htsu4KssqbP5i+/zD51gygNsyl3vGmXX3+dVUMA6NBzrKDQHchPo25MYAM7inirVr5HBwCVYmSCArpRdiWcVeOg2BQ4n0y+9jEKXhV1o9LkdgASsEKIE0Czny+yyf9I3jAgYQAHvoRQL1sIyLZz606s3aFWiyW5GODlpuuvxj2RzQEeEoMc9lYA1gjytH0BjQ5ySFOG/ZPfXWSPoxBP47DehQp++659OEKqLA4lsj8qJln4lYOv+JA0ooYqy3GATM5FqdjsiJBlRKWcOnrK5VwrYkvxSFK/r1ixwm2EpXILB0CqQ7kdL0BK6iOIAXWBhLCxlrPiuktjcW0QKQWQm51F9AzAfSvAirKIRYikAGJJeSvSwUeqcRaEPsBkKeflMNm1azdqS1m841A9e9srr6zGQZFAXFCpfeGhBwGKIJqaiBsCWFXsDhwBaT19kEeluAyGrRFXghf3QcDgFIArgSJlfK1UxGFSfgNsqP9DebyRvBcBw90AyIo2EQEywAEEuTjKzS7IEWpniXoK5ADQzoGzg4NMCIRFG0DXMNdXfoVBXEYjqGUF/nYSd9UGEQJ3wuGHfHTelx9kjAcE2HEO8p4A154hsbanoNQVicanhHGY8nXqWfAJgEpKtquGKd/1p+A+0jk/fOVYIT7MC9WoNyCzK/KGVJLrQy4Of9wCIkKGnWOiD5AojMNzpsVM97MzezjUMN500JZ1X4f0s4c2b5T3swDn4x05UYYCNxm1X7ZAQw5SvdybBtSNIkHC+f6KwGqBGBBAEw8ApvfUwfVpQQnci0K1E8Bbpdhtil1RRBc/M1DxVBAgpSpTBEiSw0FRXfpPvRsq7zxJMbMiz/TcCNgV2DgPx44Hn7P1gw9cRrFAk3G8rkMckgUyCgpMo0T9JIWVOiimCMREUS0FtaLUQO8hqlp5XlvpxOnjupc79XUQJOZ4gMthIp3GQN7JaaLDK0gzzyMRRb9zZ4i4UJRAAop5OWj0PobYFUkd2cv1KOVgeoYDZCIdHury0J9FbgjEVvl5OJ+v1ynAWqdiH/5dhIIisnJRklbIdYHCUD0BikmS80Vgt4f6VnTdGCM+XCsduJsh3sL4XEUz6HvotfzDLbH2zy81OgeLYnNCIJsEtihaLzUm3OIAd3Z+sN5W3X47JJUfvTtvQhhcBHHV6pSmOsz+7Gc/s/vv/7SL7hpkrAu8dE4UrtNprlsJ0VyfuXsVxCSRZzgm1DPiDejaiZpSavY+SGARRDo0y+Gl51C/twJWHC+rtTbU5OOYq3r4+tEUy3br/rhNqSfApSIXOh2okEGcXjsusdN0AlxBb0Q746uoqApyt47S2emWOLrVXnr6MMrTWS6yrJv5YQOgyw3XX8uc0gjgQ4Y9RHY0wEoDBGk0Tqam5np3qO8gku7I4eOWkZ7N2E635557wWbPnePi2aRqHYAw9Gd+baS4vYQ50s8/xIqZa+MAbnoUTQPZOB/AfCzRH8N0M5VAgrzywm/sEkqNA7lPyoTvYN6pRgnfDtG25t0NrjR4zoyJdG7MwX3QixL4XZtMJMrxUyUopGn4BakbEcggp4eUr4ynYQHpjBERISKARejKKaEIDMWujTA/qkBbKlCNA7cBcY4BXdGzEVirH8uxW39S6eL5UmMZf5AUkQDbqUS+HNp7wLYQv6irfxHkRATxeyqeHpWeZFHEnfThLDxGnrw/32sWYFFhcZW9+NpqN7dorrj40hVEOGYCYuJoInNnsBtQmAL6HpFfqGJ7ccCJQIqIogOLNXEsz1g0Cmy5JXZDDih6St0Net3Kf1dUXxIOjyxI7X0QFU2McT1X6tlp43p6h0Q6siAcAmI7oobvPTLNrcO/eVdujiZHcslVotL7Wu65YqmkvpXoYAjiRK69yrJK7qfu0WQX29jMezx8+BDuy2xIf/qleGZEuPdBqGnuj2EcSY2tuJMguoyUby+1q2JCNHY1N+reNDDv9/A1s2bMtGCAQMUbaU0cP368e38COItr1O7kAZiZYwch/fRMiQCJYN70weVyknVKRbN+gEv+6q7hdWjL5pw9PMcKuvrBfSjg/4AAOZvKe7YEXc4FP+aLQAgZvI44I4YQR4RYuMpAiM+MoAfCFwdYovqMmJOHFdvHe9FcLsFBJ+tbH87JLtbtBJxrgTzHoI6w/kRQIqoIGsTpCMnUCTlw/FgTa1GiFZw8Y9SAWEgsWfmshyolHsS9UlzeikLZn/kuyrmXhttq7As3L7Om8uNWBLgOtofan7EaHWpVg3RF0Z/mRTRkZkaczRqXaKPig23CPdPshU/90G5eda+99dYaB9BpTyMnTzsuK1/fAUivBsgvxhX32HwVt1bAHESMJA9NRk4ybgLU08SwySGWCugtwm/r+3vY15XY7bddjAK9DgduvY3PncwzOuQ6W/KPHgQQPG3pSbm2kA4P+HvEJYCH5NIXEf1VB9k/gsAhg3EqxbhIaEXi3Aax3Mhaun//Puf6S0Kx7cVYm3pVtP30q2sobE+xJXw/xVkF4PYqOl7IvQlxvRSlOJFqcLikse7OmzaNYnAoLkjlxrJyC+AHyGnawxwicYVnG+OTPUETz3ptLy7CllCcIOybAiVR6LcMyEvpIrYfqIekMPvHq9MstL8TN0S7nagfsIM4IsIA84OC6XchCimAYvH2BsQBFGHvLqKviaixNTsqudZmy2dn2O5NZXYp5JFfUpC98cEemzYrjK62bNYTP/bUCBbCcHH0tBJFe9hymVNPQ1wcLjhpQ8GMSQDlri4EGsz7mcwt41Nxq/RUu31JVR1uNApj6kuGDUOPtZJHlTc7G/A0BACeyM/uYdtR1WXf3YdDmveziGyvZfSHfDovmffZZ4fTxtiPX9ps9150g728bp29UE15MzaRSTxX45knDuKkHpVKGXzmVDtRVm+/hcBX5FU2EV4Ts5NY39qZA1rs3aqv//4E9ZNbX7RRMQDDRALNnkekE8B63t/N+/3Hd399tVuLJFQoKS0H+J7shEAePHe79uAoVyQZT6S68dLSUx1BIVeFyImjxOMWQKDXsy7NnjkdAq+O6L0FVkMMUjH7nSu+dpVVv6MesAhHRHR09uAq2O1EMKPYl4xCjNTF+UVEg0QkmbgSNNc/85tncM6mug4Q7VEUvSVXnWKyJGKZxRoZQNdKSHimA5K9vTtt9Dh6Q1q5DxAa6hfqJ15xmL3qEM+wnMk76aBYv2GLLb1oJfcBEpifHx7BHg2RTxFj8qJLVuKcP4ZT4aSLlY2C4JnGuP3gg/dtHvvH1W+84tzdC+bOtp//24/tzjvvtDW44q697nrW6feYa7Pd/H/xxXfb228/4a6vczdA0MyaNZszSzPfayN9HYcgKr/mImv9ECic5vlksaTfZBfXPQCXbYTl0uN15Pgp1qcy2wUJMmH6dObTIPv+Z1Ptrh8Wsq4y56bG2Sg6XTrqq7luo5g7cDyPGWfbduxBWLUdR+MEhCs44hCXye3ayNqTRXSXnFyHOK9JJOTLNZdA6JKLL3EOe4Fp6m7TnK7OlaOci9IgHbSObXj/feJTUxgHuF3Yf7Xwfo5x7+W0lfO2BCdKB/Ps4gXz3LOvvbUK7TWeKllrtM7F00vy7nsfuP3CLFw+cocVnSjE8TPbJQ68x/WRS2YU64miwjrevtFyH9zLGkq/lIQvjAmRRoppTGFfvJvzk8j5M/Qhaf+sM9CxY8e47+xRGb8i8qXw0R6pnPVY65zcjN2K35PzlEmHI5sbeyKrtC4NCVWUTZFfcqI6kNDZPESEiK7QCsZfFXXF+NIaduzpvP+EWEy+5wPOX/2QsvGcv7zt0/d+CYEO+2ychF4euBGJ6e1SOcgFAuTPRXv+2593gQD5b1+yP/qCcwHc5/fdP/mvPt/3d66v/3gB1AsEyPld3wsOkAsOkI+eg85vfP0l5re/MQLk/pe/PBIFcL6JzopkQPdsDm5ZaShc2Si2A6xvfn+DPXDfpwC7DlpGQpTNmzQKVX4vB5Amom4S2HMSh0QEkNTWJ9mQqti1iU3pwkWLHDjpg4p3AOD8Rz/6dzbbqK29Y+zaW+62L3+LDTm586/9IM9W/ayG6IWzkQSVqHIGsVFXAIQmEOWShQqtis2mYhLiULjGRrJ942BSwwZ3OiDZ5g82AwaOc4SJCpbrOOQ2Azj2sfH0RblV8sQSm/2dYgd82mCXjc+Mo2x3in2w/n1UW/RWYJduB7Rfumgehc/xgOptAPfBbqMdrl4HwAIBijrMC4D96Tdm2zMbyOPHUl1SXm0bNm1D+ZzC98dqzAa4E+B0IpEuwyiVfSFcEhNQsaO+DgU0q0TBHObHIQSgTjnlnQDDOkgIXA5Hba7cdwGvOsyLTBjFvVAEliJw4snFlaIxCiV8M+CX1LpSpyuuS90U729Y58CnUajmhgEY1cGhaBfFK3Wj7NNBQyXoNQC/yuP3pbQ+JDSaPOV3+LwQO86h4Jvck0EA7Noa1Kuo3ZXrDYJE30EtBE4+gB2lpSjwRnifXoDD0+gKEHQkG7ccKcp7V29Jv4AvfqZyl0PVvcDhQcmzIkDaAMzC2Py3NlNCCqDWSwxCCge/Ng607Srpw6qhqCVv7otUTT1EWvUTsi2woqULxSOgegeHydgI8r45iOow5MU9KqkCxMnGil6Hq6f0jJXUoqwHswoNU1SEdPHEHfG74uEjIyFdcHaoRFjFqSJx5BQJBLjz4HqCkjoiQeWNIkAEmCtuYQRixNOX0mGKNQXCR08kZugA8RccYvq5zocAAQdQA4pwSOZ6SJEtBfJpVLfKFdYRR6XFQ4Dy9ajVdI9i+D66Nl04H3wAuYKIh1FESQNKs15Ig3o6IdohQ0QGRgB8niCWQX0LUsllcHg/AUAhsEBxL4p+Ufm0ukfkQDkN4FbPPVcBtDow5CjI44Atd4PA0hQOeXGMKymrZeGfymtUvIIiZ04xHmTjj+Iw2st9EUigmC4eAusFOJZqsAwgvZz/IgEDm4jCGUdURBiq4gzKKRkEjhTSwVORcUwBtubtd8i/znEK7iQUcnpW1Q8Sxs+JwAGyZdt2pwaWclLRESrOPI5TRe4QASZ1vE7F6yQQfePL+w3n6xT5EwZRorgKgeYHiSZIJx6vlIgDHSrVF6B5SOSGYntCAX4FdBfjRjnD18p1IoePCBDFbX311lj7+jOofnHayL0mMFdq+S6I4LFpSRY80IGy2tcVZRbx2rwgJePUX8Az7MeY8eNnPfnkU3bppSsdgF2N6loOg2PHjrs8/3pIDLm/br/xGsugH6kf4lLs3LDKtxnzbTwPPQx2OX4GFJWjviXiPUIVR8R81T4AWahcew6y0ygN9wVMGebr1QESDNB0ACdeB+S0lJ8iwMIA5EOJHjlZfAKw/VLAnU6ytk/bjEUhtvN9yFW+dhpAtt6r+iBeQWl9CeBCAO+lk4cljOdLh38NSj0zTZCjih5TB8jGD7bhRKHUFyJc6nK5jk4T9ae5VvnauueNOMaaKC5pI7uuhWvsybx2BLJ91S03Mrf00lUw1ZrrquzE0UN2AsWwYooeJB5jhLlG6tQtO/dDnjHCmTNff+1le/Jn/+Lcdb2QRK++sdoBHCeKy516tZnnRP0Ww8QY9QKCiwQRweHJPREhIwVpEM+mXEFyyIgUUARWMO9RjiAB5ipB/48EiCDRtx4ba595mngdj26ckQk4QHyJrYKEBGRZv3Ydz8tJBxBPmTqRaItwIiOJboS08mY+9eL+FQHsxBGX2E9Z8Wtvr3PrmSJmlgDq9UN4zJkx1TmCFJvVRBdVMHOOnj/1YQUGh7usdVdCzn0alUmpNapTR9BxraVQ1TPRDKhcLBUq7oQ58xcQ9VKJs6/OdUjIUaT4l2YIlTjckwJp5AbQM6rv8ZV7s93u6Zl3IDZ5lqW8FhAo8k/uDa25sYzJGvp/VEyviJBJOMl6ABM7KUsvxQ2gAvBsyJx4ukMUn6WS5x6eG81vIgtrWbOjWD+0juoglwIJ6vp8+Bn6eyj3QZ9XB0EQT7+P7oUvBIzKWzXfqi/EJzzLkbrqcypmjzCIKyaAdVqZ9l4A4o24OhW9oj4YgW2KBtQcrDla71ldVP8VAcIAE+rEmgfhCQkZBbgVjJtCe4aIUO5FBKROX5slkJ/kx4ybCFkQAEA/wrPqr++tUin1zchqyLPSzzX0Zk3oxwHXgdI7iLnIj3m/pbyISLRh1scBwLoG+oqirQEypLGLvhrAyFNneB+QLfEQwsdwQHR2QuZQpZXOXBEbMGxL6ZVoO32KDg+cOby8AgTzg3THNPvHWinPWmBksE2ZAEFPlNWkUbGWe9c0K31iM2sZ8Sw4wwQ0DvBslZdUOQdIZCSRpLzn9jZP90zEpej5PM4cFIwSvNGS2C/NAIAtKYew5721t5+xy+geaOJ1BkHYRQGm79i2iUhSnCKeOBNxocnJerLoCPNjpY3LmkiE6iJIwR72BmdY53oAQ4/hRvC3CAjEaBTyBSdRYDPXy6V19VVXOrHNKf4TCKn7uPjuHFv7qxM8oy0UKM/HOenBPRdhXMcs5OmcN1o/TxQeAwBs5LmEnCMWKYB7omveyTPgzVpaoevJ5xHMacgaXFxgE/eoEk1GSR37M9wpTV4izIctizlTROx7exrsrqtH29zgNovC7dDS6Wm7TrbZMYGKkSFcpw6bOT7c0oi1asWRU99C2fBQsB3uHLD1RzsNrQQxV4HWWNRtt1x7la07sokIrTbmHIk4Qm3amEy7aC6dSzUlloHASL0lI8zv+3fsxxXcZtMhe04xXw+wz85gnR3BdZgVB7nRWOSI25NlbZBtLMs1RqdUJNexxUUgDg35QUbJ3RZv33pmu73Ovke7wJvTE+yiOF9bkeZvzb1tVj9rkX3/t+/SdXeVfeWXz1gNJkJMpzaT4vJREHjdA40WQxzqHYuvsK0zPxb7AAAgAElEQVT7CuyFwmKDarYYxl52spdFh/raz/c/andM/CakQiiukQy7/1dX/aeT2FvfeN8RB0vyJlrMtcw//Nr7+Ps4Lwrpp1jgIgv72A8ehXxTtJ0cIXv37Sd6KsVWXn4ZzsV1xGktsH0nS9z+JYj1WU7tOM4bCXFR7D3bbcIdU6zitZPOTSRFfy1uhIEhT3tvwybGli9OcBzuNRW2bMUyp+aX+0P9DTGsWz6sd/v27aV3rJFOqqvd/rYHgLq4pNiR4HKEtGMrnjrtItcdtWvXevv05++21toi1qMB5js/1usBXKH09jG2h3g4j+SfhLhOxD2Rb1OmzWS/HQSmzV6YoTdhyjSrx/Hy1tr3EKQEQGYO2nwEUoolnYLj4dvf/BruyEUWzTg8jiBrEaS/HHIpOOJFiEoApjlR/z1FB8iXv/xlnplTrq9r9erVtmrVKudE+MEPfujmvn/50Y84W7AXwtmtovDZM+fYfqIla2oacHFnQVAm2p4DR2wNZeExEOjzli239Xze09/Ms+l3vmaXXXM1e+5ASw2F3CGmURGkyopVr0Y9+5JCXJh69oeYR+XAbEAkE8/3kTP+EET11u07HKmhvakiLOfNm+8IjRJITzmCg3jORX5MmjzFzdu1rEuKuxpkbZhDh6Qiq2Ih4k/SmVLLunUZe5kI4jmhhZ3Q6wTXJoOzj/bD2suFsh9oZS+VO2GyteDUfOnV12wp1zOKc00c+5xYRHQHcT1XcG7U/fRj393FulT05GJLvm2DTWIvLPGS4tXUHSfyXeRUI3O5ImO1NhWx51RsWRPJBd7s3dv4dwmNvBVFK5cHY1zCNjmXFFPmx3rhydlWIgyJFjTW5NpWNKyjOCA89H7lPj/x1Fn3zZ/6Nf6enXx/RfCKjiQ6y+k2IBE1uw0G4DCkjzA8w667+m6IFxx/fV6spXJE6vMvOEA+LqjoAgFyflf2XAD/+X33T/6rz/f9nevrP14A9QIBcn7X9wIBcoEA+eg56PzG119ifvsbI0CirsscWUR29yjcH7lkGh/evxdVPpEX5JMPsfHb+P56y0QFo4Ppz//1cbtt5SIrK8y3Vfc8jDq4mkOxJ5brd1x591FArKioUBwNy5wKXhnuoZTlVVB2XVCAG2LGInv6+bctZ1KevQHhUkJeczK29E0/mmuzvrzXWY8FdJ5iM62CxFiUhlLQCCjNRO2uSx9MHkE/B6lQNpBxAKsnUU/NmjHLtlP4p/JfRd+0AWZJ/SsLdv/6O+3m36hPYAgApsxmjEu3RCJHKojikPtAipxjR4/wvcJt3qzpNnP6BMBgysTZqJcWl/L3mZAxFDgmpNoHZAY//uhE+/mbrSjExgJk7rXDlNNmjM7h+6MwZAMssFlkgGKkBge6AI9SAPq7cKlQts3BYKibEm+U81XEPE0l6mH3nj0OiNfmWVEfaZBPHRSKn6mqIBolHEWqr4vikZI2UsAiYO2IU7VzaABkkhOkC/v/mWpy8Lmey7D4q5tA+djaZLNTdwczbdgPkCWsYsUe9WoAuKhTQwWG6tTYh+Jy0ZKFKMMnO1DVFyXpIMCaF6cTRZgp1uJdulfGTJri8v1l/w7DaRCuuC0A0kgOv/0cGFU46cVGXqXQinaSMlaWbQGbHWz443kPZ+gPUXdGNwcUPw4LnnxOlEqiOZQOo6BtpdCV5BG9dIgIf4BC6AsOlcXkfQwTyVbfQDQJ3E4MXSW8VEdAHad41Tcy2bog2bYfPmH7ilHd8is11QcFMgrpIaKFUHwpApdzFKA2ai1Ij1AAWdnCpYwLQumqFxtA/4EIEHWIyNUUwnuUO0kF6TEJch+ofyIE8irDwsdIV2l25P1aAAcivvi8SUsTfj8TndoDaMaBXodQxcroerQC8KvgWg4W5YgLOPNTpj5KOCoQXWxDI8SHp0AzFc5DWqWq8JnrKXeTiDMRHp0QHuOJDRDRoUOTDk9yroiwGZOb60ibncQ9+HOgFEE5CjdHNFn+AhDkLhAxJXBTgFUzB059XJE6ImqkaHN2UoGG/CxP3tcgucwDit9ByaYD+6GCE8RitKG0IxIMkjKdsZtHWeZAL0pYXqfe8ykOuJ0oz6XS5tU55aVK2hVdddatRQ44bg05bOREquH5jeS5zyAKZQsH8Gj+XISiUSXnen8q9o4GHAmSc0ZOJwHXAJ8RfE8pCdWjob4DHZ7l/HDKb96P5hKRgBlp6ag6d7j4DUUeRQJkDkIeiBTR71LbfXNVon33RUWKQLwRjSVSSwSlHCCT0mKt8XQpc0OxzYBk6uM6pgLk+uhzIYfkAFmN0lqky2V0MTQQZxPP+zpAYauiJQZ5fqt59m+65gqLh5zwNpg9ALxG3rdU3n2wBgKwA4nXKQV8SSWqrQ8QWcW+rW3EeUGg9gD+x8XJjVELsUZXEFFFfupSgQg8RQ43YT2AO5SWy/nD2E4gjuw0CllFPowHEPDm/mVPGrJ3Xily4089H4oeUtyViJA333jd7vvM/fxMikt5vhQBojHjg2sjgOJiHw7y3cTSMUvYXuIB586lkJaSbUUO+cqx4vpzUNEDTFdDlBeeLAMoSbIsYpQKyovtLSLEbiBubxZkAbUGdPzUASJ72LvvvO3izZYuI57L29+RaydLUBwD2DYS3STF+T997UtEzngxf1KKC+GxA5VteHS8FZVXkfAE6I3D4Dgq1mBAIqlqtRZ4cm1EhikmqhPgRs4glYNLASqiXFF1I3xc6ssPO0B00JADxHkDILneeDTHrv/BUaIhMwBSCy0+MsbG4k6MgVRQJNAB4kgUx7KCGMXEBKIbKZSvYw6fzDq6a9MHlsykk0RX1UhgOF1Fdfbjn/wUF8MYgJpwgJUpFsGcU3KqwOZMm2RhgGmrX3/VVixfbu9/sMmWcD2ATRxQNIz4oAsis4N1Um5B9Q+kQiIK0CtAidoI0DJ7zlzLB1hMSE5jLgBcAxBSBw/ifCL9QsH6fViTK9y7k2I1HqdhA25ERXs8dm+O/ej5CkitYLf2ivyTa0CRZZGMS28Wi1K5qxR5CEki0lhOuhr2AvuIW5sKmTaVSBt1BpUxfgPUvQX5qOdE0m4/frbcJKUQNVJbC0zyZp46yhqstUnOFhGwKlYXYamvDePabdmwwREyuXmQeBA9u7jewTg0u5iHYiF0CuVQZA2GyXY9MIrVC4Z4lNNH5Kx6YPSMaC1SPNcP7kuyh58oY95RB4gOdtxtx18wD2nsyP1DN4vir6LofhHI6TnQbjFBnhSRB+P+SSIKi54EORHkTmNNFCE6HhK4jWs5jAggjGvrzbPdifpcrg9v5pJhxCG9rTi//EIADbnmLB8RkNDF1cQ2AnIXlA/Y+OkpkIXdrhy8nL9nZwVYFO9l+cwJ5l1PVE93M/MXYB1C7iqMcIXUSMVOyTY/wEh/Xi+4vAUP1tut/3yFbfyHX9tCena27T7klN51vDap0wf71KXUw7wY6KLWOtu9mWtjLTAcEgABydbthayD4ZYzcRSu3Wrm43GAl0M48kqdIj2cbPk+CImEONZv/r2ylDJf5qZmwMYACOJDR7ZbIQDwp1d9BrIQYG6QyMiuFquk40jEZiukZgvihpzJM3AWVBLZhLM2I41ooam2ZctG3Gbhbi29+pG5tvk5IoeI6KGf3v38CBb/Hrl+IEEGWEObydWP4PrIseTPeNtJR0Mo6/cl115rg3Tp6HlHCWDtuC7bUa/7KwIPV5k4qyp6HSpw0UBvWBUOkKNE92gcLBkX5+b+bSfabf6kQLtrcqwNEwHU0ONpRfSt1HrF2FH6V/S545LZU4Arjs+AKB+OtV24UU8wZ/Xw+jburXHu0/EUYitqtLCxxPYer4XswJGKK0bc2dO/+DrRaKes6OBeK9yHq+ampQiM6iCXiDSiGKaR8cIk7IiRRPV81JRBQFZDDvlAnnlYTxsxTIyBpXPp6/IfAQwuR8iUjjAFEUpcmh2s7beH3ihwBMji+Ci7d/F0868+zHih/2LqXLv/n59iHxlqJ3CcthF/xdC1XPaXiVw2toGWzHi6cc4Sumk67Sc79lolIvKlU8NxU3sT59doh+zr9uZXtjFnQ6IBsPe011tWcji9evWs6fGO9K9j3xvEeMrg5yvWScTn/K8sd/uk2jcqeUZbXSfD5i3bmP+XuZgmPec7UdyPYu8/lzHswX7kYGGJc1lJ7NPV3gJR72kz75nivs/Q3k5cVccpFM9GLNDMWjpiH2zZQbzlIETjJMjyBPaRgwguQh2ZWqtnkhswf/58yLYk27Z9qwO9b7nlFhfppz1eEZ+nOSmBrw0OjrZNWw7zuiBbxuME6Wmy5RfN5n2zUaUUqBdCpY9o4KFBOin8Iu3Fl95yPXtZOeP4bwwOK6IRU6J4T/SRMG78cRFWQkAkZ4y2de9vgpi52M1TcgZob7+fHpBHvvA5zjj5xOWdZn33ceKIMxB6En3J2bFw4UJ77vnn7dFHH3Xz948gOuSYu/iSFfabZ561PZwvvvOd7/BsZbLHqCJ2aiP7lmmMSYgIdbexdm6TG574ur3ELI6wh4hPy7RKSPNjCNvKeR7W/mSF3fT4cbvysuU2b1ymHT6w3Z3tNiI+0z5lIo4LH75uCLtCEWuv3PDekDoBCCVycsfjrnnencu6dOBgrV160UXOgShyoIKfIQe13CpyvepsISLWxYAyL0u4MIr7KbGAeqj27doBAVJp1117DWS2J2emLNtOPJjiO1uZ50WSPfOb5ywGgmPZ8kuYQ7twqOxmDFBgTjRxBiI3CS1mEwM8xHqxk2J6pQwobvNN9m2tOEAir3mLazjBEWDaG4TjfJXLXb88eF1DEOQf9nVo/CgiVH9XEfofRqxofyoS5Oz/sy1iefJElCECRK4m7We1wdI+fYjzptzKxc8vc5877SHIKURS+v7aL4tkUTyjB2IwJ5RCUMdBkHMj8zkii0D2XV46FHJW8vEK5bzlT9xjhH3q7r9jskfk5c18zXMgcvcvRYD8/hD0J/7wX0Vw/blfc67P08c/BIv/EDT+ZAEm9hhnzTwXfv2JK3AugP+v/cJ90q//XOP7XK/vnASeK0g9O5/9V7/O+f3/9Jf+RW7t2aSEj+/XR1//v34C5KOvjFYyCcX+v17D/9ff//mPm3M9n+f/Ez7e76Ao0I/qEPt4f/q5v/u5ru8fftxhPJl3TR659uorHZCuvoZTx8lrd8XaE5y9WOBaFXnOixcttB0b3rEHbr7cxuJMqK5pBMyMpQvjlO0CZD1bgh1oc2ZNJfZpvMtM7ewg4oLM4GeefckyR4+jjDzZjhXXWERimq2hDK8WoD8B4qQRIPfAvy34T+9u6kP7XH+BYgukCpMCPNi7m8PHeAiCamdFDgTsyOVgeYgyPynBzxAjc4jMcyl7fdlQVz630q76GVE3KKWCULL1Np+2XDbCjZQy9vL62jlknUYNHwC4t2j+TJs8PscRIJyrHAjsDxDXhMIpidecj8ro61/Itn95sRayJoMNaiMHpjpeWyLRPafdoU6AUSSHdzkoZkAmHNyPzZyyunTU45mot0b6PbFul3HY2u6ih6Ss1YEngAPPdLpKFBtyorCAjTbgADb8eOK01BkRBKidQsxUF0C1Hxt/qW0VV6KooV4A0nqcFQ3Ej6k8/cPSamXMutxz2bK5FvWo3vV9pABPSsoki7cEp8Jo++0rZMnjLkhGZTqR0vYPc+xV5uond4Pys4lh2rN3v4u/UryIBo96ETI5gIipqCwrcUrebkAbXzb0wbK68zl9ANweGmh6n4Cr4RwoOjjsaCPYxrUXSdLHwTeMrxkAvAvl703VTRZMHFVvL0rZQS/irCBROFTVAgAP0rkit0WI9whuGm9iSAC/ASNPVdRZNU2cHWz0tx+tsBMQHVJ6ZmWFOhBL6t1+0KbQYHUa6CWPcEm8nNI5BMdPH+SFijR12AmGzPFVfrzU9xxIVZrtyzgbxrseAWhAQIlTRstVkEr2cDhxMR6xZGL87tfOt4v5GQDAfHzCAlAOfg01EYcEKDhC7I1cPW0cIAWWCzyXylmMVg//pkOU3B/q5+gCpBeQrgglRamoB8ML8LqOMaA4Mx2eVKSpw5MAfIH36reoh2iS8nkcz4nIkTZA3wAcI4qcmUG0gUBugbv9xLdIoS0luUiYeGJqBBAr19g5VaRo/t0vAaWK6vLTa+Ug24Ir6iTxV4o6yFRMHc4Rqb9TE2MBpSCbGNMiUA4RcyBQzIvDWzyuD2VAK5bGRbFwTXdyQA/FuSWwUo6PYMXGII/VQVhl4C1cEx2EFfMl18swp0iRhSI99D10WFbclesI4XV5cb3UK6KSbCkKpSIORl04mqxpFYXPnzOP6IdtLmZDgIvcT2djGXAO8F4VS/Ttu5LtG8+ecQSIelEG+Tep0xMh0lai1j1xeL8Dx6Q41HYgFQKoCTDlNF0koyGR3nl7LWlhgyhJrwVECaPotci9vg8o/e4EDVOvwl233mj9HS1Okchx2BogkPoAN0IA1EVQNKMO1fymZz0qJsIqUUTXEXFDnTVRGQmQQKFcmzoyqpPcHOCNgrEd0KcHYK8Y0sALx4SA7zEAsiqTDYVs0YFeTptDACdX35xrpfmeZFkHcl22E40226IgW2o56MuF1ghQmpU12r3vLuZn/T0zZzRxeIoG8wJc0z0IdS6QxYuWOTWlHCA1zEGjILU7GWtyqigCKwxwJSV1lG3bu89q2pv5twabmJPpwP4U3lsAc1kdxOlexkII8RkJkH2K44gl2nAQRaniLHQN1aW0dM4UQDlfssVjIFZK7ABqcv2MTg73vYDXzBQWzMeama/UCdEnFbjUndwvgTa+/Jti30SA9KAKF8Ai0lDPnwgQjVl1gGiRP7vNO0uAiAh649Ex9vh6EGeK58MAjWOIWWnjmsdDxNfwnCmusIgOrYsoua0oK8Llc70dO7TfRUYGQC7NmE8ePm6YvUdQUr/8qt226i7AmV2u0DY9NdGRIFF0hvR1ttp7a9+2zz3yiK19czXPDBEyADa1jJFErlcFhKXmTsWfBOFaUSmsYk9OA96JKBzDuvLrZ5+zmRAhAgKTIf3klBJZoM6qg6yPsTzrUqsqNlIATD7PSl5eHnF9FfaF21LdO//3l844IuSulcjV/8Ovl1e3cL+jHQmp7iTFZx1HnZvDehCLwlbPf3dnO/Mt4AtgtAgC56xgjXZOOK71WNS1Byk+VhyInrNYxo9Kz9WLofugsdfEuBNxpfen+av4DHM084WizQJ4tsAb6XsZYv6vJCZT8Yy4EHjW1H3iJeJWrkyI3kDmCnetmOc1d//wU2cJELn6dKeHXdYITxL2kVDmH0U3ko7IOsa+iCIqb89BiyAeKTZwxJIRS8RyT1iCmAsH2SMQtcfcVUO0TLTIcsaLD3OGJ2MORYdzgXSiHNbv7dyjYTIco6OTrKqmBbIBtybOifzidgN/twQEE5WKamKObG0fxBVqxtbBZlFmPhfQtXTHW0a1B/eM7gqA6ErA6qMsPV6QXU2AaxH0iIzNjLH0sEG7/KvLrOB/vU0GfCRFxMSK1hAtyWvzU8yXN2se4zIoGJIfUL25UU4oCDWqsgMB7g8dOe0i02bMm2KN7NOiYlMhLiC7KWCPYH2Mgsh747fP2P2fvYneo1K+XxzPF24Lnql2OjQGhxtdfN5Fcy6heFsihzZi9Kpc8fW+Q/kUvlMcHxZnsRk5VoirqIH1IyE5gRjD0RDZpS5C64ev/J29/uOdNh2BS8qobMYYxELJYWJpcADyvFYBnoYAwIZCeGt90pys9Wk/+1E9b/MAQweIBPJmXu3jeelnjPoQNTcEsSsir7YaAgriYsA70AqqPax+yNdO4G4SYZEm1yj/kWZlkzIDbNW4KBtqrrYWnyA7XkcMpA+kK+KRcNxBdcd67arxdH/ghgiOgeTl40eYM8+wvr+8tcw54SKYYjSeT0FK8HhYOPglWwxbdvFYu/byhRbNva+DWD2yY5vlZo9ijWt2nSpRRNicYa+6B9A2icLm8QnpvHbI+z7WC9aR6vo+G6JTL5rncEJWBhGsRYxdD8h1wH72TwEBYVYHAPr9rSft/bIumw5pci1rWBI+Dj+IgJ6xeXb7135hkouoJB2Di4v+mkjsVwyvWXuoGIinq+bkWT/XfDXO0CNFbRbB6330swtt+fcW2f7vEgsEmP+Lp15m7uYMMBOyAXJkz056A4mnOkkE4oBvGEISgFxEOqMyeQ9cG4lytMZOuW+albxaRm9RIXP6SSeEuoHC7rVEcimusBB33ZVXXe3mq+wrYY7+w6+S14td71g6Qq2ik6ec2y0dUuE3z79EFOB4yBW5rftsLJ1YPuz5snJGub16OUIc/a795B2rbofYaCY2cL/r2NBcdAJCM4D1Ua9RIpFJU2bay6+uZy/BmD1+xCaOHw3gToSgH9GsZxCRMFfFxiYCxntCKKt43BBN7aD3g3Jy9oyzZk8D7CdeE0d3G+tTEcTfuEnTbMLk6bb2vfeZD2pd7KfcFWNwyuo6yR14YN9u4pum83NH2//+1VOccyLs+utvsCefeto5ZN5++237xc9+4QQ6X/nKV+z73/se6/EBiI9v2zVct1tuvsm5Oauqyu3VV563v/viw7aGdeX6a66DzC4lqqmSPq65Vo7b0B+S9Ch9WqUQM82KLUXg8sLj82zFl7bZbbdcb7NIADhdetJFg52CXPRkIkrCybV8+cV01vF84uYqJtYskjUxD5eJ9n+1kI+Kmapibm/GhXLbqjt4X8zVzOFNEC2lOONV/C7xSjCkUzf3XHvCWj7WCtGZwB4uAtGL9s8Sg2zeuME+T4m99ik6d/azLqRxFtm1YydF6xkIQ1rovSqwTz/wIO7TdoQfVZxd9jHXBdjkCdlu3ps/D4ckr7Mgv9DNh/G4pk7wfiqJ6WxZfa1N+NwBS2S/KoJfe8+jBUfd+hHIejnEePlDAkTxwkOcsz4UDTnSQxsG4T0f/pnfFX3lgaNe7/vDfg9ZN/Tno7+a60b1tM/vc1Gf6vITAaz/tF7pnNgPa5YQk+xEtD2IjOoQHXTixgmPCHYill6ugzdOJ88RXiMdQiMDwfbgZ77q3CC+nuEurYFNPD/lL+MA+U8P6n/4hwsEyLmu0P//Pn4uAP2v/Yp80q//XADguV7fBQLk/EbYBQLko67fBQLkXM/n+Y2+j/+r/+YIkNuf+PRIDU6Jdg65l6+8FBUqMVZspkZnpllhQT5lrgm2/t13yHGej2quze674VKylVG6cGg8fLTQlZree1OSffbLbxDf421f//tHOAjUOpA1nELq3XvyOdSg8uEw4BVAZ0hwpI0QubALYKidDW0A4HEbKj4pVUdglyM4ANRyEDj6s7k2+cHdLlPeB0ImBZBIReEe3Y2oAyk5RhXvD2gJaoUaKhfQIgTwpN4BcY2Ahz3K3ucE0vjWTXbvC1L1061xppzcYkoVycWvocBXkR4DZNYewd5cXnrKbkSVfenyxfbjf/2eXbHyEgfa5FKyu5V8224ifxTX86kbQuynb3UBLk+wZ5973uWtK6vaB6eC1FY6tAhPVmxKLGBVBBFLTSicUzncj+YQ/9orb3EoXOqcH4ohUhmswKg8yI9kyju3bN7oFErjOADNIKorGuDyKPFjobgTElBA9RHxEIPyN0g568gPpb7UzxLY1IJKSJE1/oABUiUFcGAUyC1Vkg/vf1DWbYEyAD2Hj57gUJFIZBCtnahylUmfRTG91JsjwCCJ8YBbfF+B4UMchEa4zmeI0FB0SySxQQWMDfVoKNpJJbz7AB3CRVYBNok0UfSVCBBdQ2XW+opV4dDTI2W+bN78WxNAfSAgVRe/B/O5gVJRAVIOEJMRzuttaOogsoWOEwAJ/0gKWlG99hET4k4W9KoEcKhMpHBYbiHPgEirIAv7nV2l/I6qnE8JJz89lNx+G0SVivIpMsTLEVPDKmnntQQDOGZyv8K5xoo4UvGhD+CqL2SUN0CpMrYDOJApzkcxSb10sbRxgEsgAkfOlz6AR0X3RjJGQ3hmdOZpAVzRoVq5v4oKqmVMCkTMmIJqvhpUgWenHkC6DTeFXEwhgDdRqCT75B7iG8gVo+cxlq/XeBb41w+AI2JE0RaKwVHMjQ5linNSFr9T7gI0SlF2CtW1is2X33SjdQK27d67x/WBSPEou71OZColjiaeTOB3JSCAoqt8+DMokjUBNCrbWJn8XSjzpJ7VnwVEhDJGAjnFqetCqnwBqnvoGVA8VxPPZjrOpzECN0SuMM66ea7VQ9AL2KQYHxEgcq0kc1jVhduLIymKsd+Kml1ODB1yO/gauQdKAGJH5+S43GiVaJahWJdrxMNfymXAbhR91bw/dYnUowBWpJa6RURsiPARgTSG/GlFYy1dSm4+h+JCVPG5REPt2L7TdX+ovF5KwwjmAd1fp/mXW4nr881VCfbt5+pcRJQiMAJBq6KQw86dBOHXh7tKxa8AMwvmzQPsLmNuqXF54iWQjGtWv22PP/59BwjUQZKKkNmG60Tl9MeKC4lNmGErFi8g+um0i9Np1zON6lwAfQtqX8VfCVgIB4isxy0SiUtJn9PBHFTdyBhl/gwkomR0VioA19myan1uF9klKhjOx5kzRPSHSB31xJzhoOzHmB5hIshX2Stj6rrbJqIoHu3i6g5yH2ZRSL6OfPF5qLvVyyBXmiJBlixbwrXGdYc6MYQ5SPEdIp8TE8mH30e5qG+QizjUnCAHSCVOtHDmBZVQ6743tRFLRVDN8LA3Kn1ixwAxReiMyUh25MeEMaOsiUgLlWfvw0XSKtKcr2uENItGxXka8kMErhS6iTH0tRDbotixMbkTAHXb7eixU+5ngHxT7g2oydyvOCzFxiQRhSIHVw1zjmIxNK40Ljy4tiJAFLkiAsRN2IAvrgybeegPCZA1X8n5/a7imu/nW1YG5BOEaTCK0UiexSbuey4K1WpKrztx4nlB0HVCYHS0NoLDxKsAACAASURBVBEHk2kzJk+g06iW/iwBxO30HgTab19fbbMAYHwBb1e//a5zKcRAmudNmUgnVRnxS0FWRpzkZJwUGpOeuBoaiXiaO2sWpFmTVVCwq3k2ArIwkmejBuW7NlYi/dRtk0Ksy4aNm3CHTWbcM+fzTMThQmrCWVZeVeN+n0FHV7OAeZ5xN2fxDC0ijusIcSVtPI8iXh+5kyg7fj2xuvXsfMka7cOz0Mv4uPfWsyTJhl3gf6ju29g/nDhZ6PqDgnHpKRJOPSD+zO/BzBuDjB/FIvYpao5xEsrcqHW8mDJvgTwhzJGRrG8CHitVoA1xEMHeQO9PBIkcLooc6RpiP8D3HOF+yVUmwkP9L6e5x3XErvjzfWOZE2QG4Wa4e6p7rzEk0lfrojZxw8Tn/Ot96fbwr4hg0UdYE+UC8YBw89F6KBKfaElfOkAG+jsAv7xtVFKEJYUArsZF0hGCM5EYLm++zse5GTtY6wDkmAeTIIYCcMgMyW2Ba8VHZBCl2q3cmw4+3tM+jBo8hueDfiSW4/q2Ptt/vMXYIlneomm2diNuKqZj1QZREWTgtcwX8yzcE6Vvx2m3D+tmrFeS934SgqQE9HoYh1UR60VcYjjE4mj7/L8ut7Kn9xJXg7KeseMTGG2nADp9cHAF4pIKC0aJTwRdUBCKZECz2mqIIa6EfwjEPvP/7r3Fdqq0wq5iv9fPuhKfRFQna01TdxNfQxE8F7gof79dd80iHC30QFRp7g10xfTNdJUsXIwIhm4f/wFEGDgAgr2Ir2TtVH/RB1tRZA/jFgtPMB+A+jMA1F3sBYPCAulRU3cDTkNA/od+cLMNVtJ/wvgvw4XbAmHc3tPA5yDWQHSi/p1EotISIAa0RqmnSRFxxYD0pHOx18thv4iDD3B1mL2gL+TXCH0lzRSl+/D6a8rZLwVx/4ISbfORBhuJovScqB0V1EcwpWCWsjLWg+QoL7uT6DGfgVbb00j0GA6g+oZhYlGJME2NsYZjDfbIZaOs83SNdQ9F2TBCnwqwxqOQYt94/YgjF0QkYAJx61MIPTLDdHqwhbDb71lgU7CQRPABH8ZPOxGCA8QbtvGct7d0WUxwOn/us3e3nba8GRG4ZDssPTHa0pMVsyQhAqKTlm4IL9xZ7E8GielS9OhIDxGwPPi+kINdAVG2qc3X/unNw6w2kBmTUu3yvCz2Ov5WNBBgX/rlq4ZehF0fjkkRfaTFZuMMimXv1M4zhXnQ5o+l4Byn2l7Wr27WmTCuy+NHv+7mgD2PrbNaHIE7Dx9hLA/RBRZlMyaNthP5B3BKUrB+30p7b+s+B/Zv2baZuSfPzVfNsHsZnDMkzph0O/1o/Hr/R1vcurx4yVLLWPmfyY69zxa7KCSNXXhzRD81CBFS3JyiiM8q1qZ+QOYeyFB1U6iXYuVlV9rrxCXKwZQzMYdnhL46rlcNBJ3iKOV8FUEQzj5uLHulOPb5/fx99ZrVkDGpxGSl2dvvrLGbb1nFvpk5CAd1kxybRBDdcPu1OItKmb88cdWVWnIS55TaTp6xRBwFGxz534KAaSrdVUEhPu51yyWeQnRiLXOCYi2nz5hjv6KwXHGFD0F6//jf/p29yxiuQ6VdQkdUD/tSua21jzxCFG1+/jEcHpc492s+kWESujz+vcft+RdesMcee8y+/a1vEhm21n75i9/gplrjyOVyhA0SSr33Lp1/zLOX4jYRIf3b51+wLz70CFeedRHRxNFCekA40x0qLDK/cOL2cNH89O8n2sUPbaE3Yyq9TA22cN5MR0bvRxBVhPgkif3f1VdfY++uXc+9DGZfd5A9VSznAp59dv8dPHtyMotArYXYe+ALD9rxgmPO0eLHs32M91Angp69b97MmXSGVThXcSUTYDWCNk/2oFmQ5YPsnRV9to73tmTxQtYQSFz2L3JERrFOSLRTzr7x0pWX2Q9++K/OcaVzpeJARaLl0295+RUr3D3IgsQq4Dq2s3doYY0UqaS4We29dn6Pwc6vSQ8dcXvmPoRR1ayxsYhHOtl3a10TIaExrOgrkfXOAcJ/Ptog8avwV/+382bCfTvdv+kcNsxeUL/nP7vwj9CKsXdv5n3KGaLuPMRPCJy0FireT25PCWs8ifbEY8XrbXWCFO37+iDT1DsWyX/DvC63wccFwurFWc/fvviFb6HXgG2FBPXyZA8oy9oFAuSPrv1f7i8XHCDnutbnAujP9fWf9Mc/6dd/LoD1XK/vAgFyfiPoAgHyUdfvAgFyrufz/Ebfx//Vf3MEyFfe+uaI8mSl8hXIJxVVHAd4kSBbN20kMibFxXuoaDAKEGBMXDClj0QtYAcvh0SYlVNv//C/DpN9W0LUQh4kwkpymOtQFhUBNKFC7vKwde/toMwy1zbt2m9pgJIDABPVqOC7VBoKMDLMJjIjM8uBIoqd6mHDLMDl6C/n2Zx/oAA2JorywmynbPfUwZBNqGKZRlDd6PdxfM9pU1EqohjSBriMPPpjbHg7OQQFohKte+1aW/E9IgM4FY9Oj0GlHseBv85qOLAK2BdQv3/PDleCPpry2ssuXooTBiAI8CIIpW8VJe4tja3kyU60O6/ys5f3ADwDrJ1ArZYPETCVbFhZlF15IgCwVEnO8cABOG/aZAc0q8Rc/SZr131gV11zra1bv95tcqU2UyxQFIdW5Sns2b3DRVjNJK9Yud+tkCfluCtUKB6I4yMCtW0qThC5DtSH4KFsfrLK5b7o4oChn6lshwCUSsFE0AwBvih/FhgNUIZIDn6GChvLKmqtoqqOQ0ajpWaOpnSaslMAXg+Igh4A3gQIEOXKKmZCJIon5JT8JsMc1FUmfYDILCmPc3PHOsBcByyRLzoY6r3rZ+l3ESBSPkkF7CnHAYcMf8ClPhSyDYwBlVp38DX+/D2CcdDOmAriEBEeGmmllfXWhAJziGgbH+IgjqO4LK1RHwobfh9KP8NwFUAw6Z4HA16cQhK74WC7tfLzvMhqD8XVMgSQ0kGBfQS8SVqS8s6lLCYBnNfgzbXUwVJ9D6SZACwD9nPI0msbZEwoqzgackIAfI/y21UojopskBJcxSPE0Jmj+CwdkFQWrC4BKgzd/8IBJxVVpWJXuRXylnF4qgbMgbTR+KgBvPflmkg1NoEomE4UqgEAEs2M4TbUsJF8fTOgvQ5XUnb5AZJGo6rzRc1ewOFRWdFSNQ9z/12kFGpwER8H6CER2JcHyCDFv6JmUjnAy15fDongrRgYHcAhExSz0Mw9SKI0Vnn9UrZJ3a/IKwGQZyPsiBnhORORE8n78wM41H31QjUXAAD8HtENQZA47XxuBm6YXFxLPpK2MrZbeE9HCoiTAyw05gIBkipr16GyTvceEqKe5yYW4FbRXtGAWXX8XeCmMuHlzOiGfNO9UD681I7hOB90vwX0BkKyRXEoVb9GHA6xXPKmBZ7s3o2rBCJ1NvnM6mMppXBUJGU9IKncYgcpu5TK9FQRSnpAhBgANL02Ypu5PowBDqnfWBVn33ym9uxhkWssl04Q8R7zpnI4JhpHh+89u3bZxStWWDGq0wHGtg7xes8zZ8x2sVeRgAAiZDdv3vq7WAf6eCDj7rj9JgA67h9KXZVeKxIulzHQgFLxFIrMMKJ90tMzUZ8TqcKY6wZAiQQUbwEorKxpYywyRiEClvwf9t4DOq/qTvv9q/fee7VsyXLvxg2wHZptML0FCJAE0ispkzYJKcxkJkMC5EuBEAgQQjPFFNsY994tWdWSJav33qX7e7YgkzvJhyYQLnNnWVmsuOnV+56zzy5PvegCIvw6IYxrAACinIPEk0OuHCADA8xrgAuKD2nn+7v7UAw21duS5UsBRd6yiy7PtvpyoiYAR6oZFwuI89KYFLhUW0OJLM+0eh7aGKuzcA0p0kiEZQyZ6+18Rm8I8GYy72trm1yxtRwuigk5SZl5E2TNIoghRXXtIWdc/T0dgKBtOJoyNcdS3L4FIObrX/iMlRccczFfml1OE2N1FrXz4ZOnnLJfrj/d41zm/imMqyMoYVPJe6+FMAnH9RWflGp7DwDqefhYQ6sinpSK7W21AOK9jNlwnhcv5sEKnDkCHvU89wOO6WEXASJVqpyCAsm5cOMuKvf7MXvpaxBdfK37ScmfHSCeqCd9iTqJIQ4tjusdKjUogG4SEUYqie/nGi9ZuhBlbAEgmHo8vG0GEViz86fSmzWAQ4LnFmhCJMTiZefb4ROFFE4XkgXeanPnzAbs5r5Cnvgg8ZxEHJAAvUFAKkWA1EGmKRKxuxlCiFfRXCv3YyzXrobxI1IrHlD4JGCSMvBfemWj3YjD5HUy3YN4hmN5tvwRCew/fBy3FQ4GiMde5pURBn2JSE8AIJGJWjsVDeeio5h/vnxbhj30bIuLtFTXhSdK637Idv08qWOvvTTSth+VS62NDPpiF8sVC5GpbqMxkYc8S3pWRIALPDoN4ZHJ+xthjhVorUJ3AUdDzE/Ojce/bWMdVUSfFL8ikuX40n3RXFjbyjzFr9XzVaVOC57rLuaIPsBeRWANMlfEQYaq+F3Eo9xjUnh7Md/3Q64GMqeMEyDDfyZABBqNKQ4TMsObnCXVoYsk9uP59KPHy9NjgPiVYJyvcZYYNGLpINn0HuMgxdmjzhkGeC/zpYjf4gJKfOlAiWJdkKORzYojQPqZ19qIwhpCiV5DhpAPFlNvYqSGPYOsrrXXjpa2OAIkMplYz8pGgFMIw8Jh1kdcAsuSLIP5vebUEVu3mGgWSET1cxTV9NtJpqhWnAqjKIMLmT/S0iNt6bzJdtdPV1sHfQhlgH4dgHwDY8SQMfZ6iePUvQ0PiWbtGWT982As8UzjAJFrcNSL98acWXgKRyXk7R2f+qjVEgGkMu0gSM6jZYXMa2Fcg1jLz8K9OIargmtwaFc581ayNXGvjp3ca+dfmGvRuJmifMmb7B4k4qmMn9Fk3jjuCsqqra6N9R8SYCwYkA9RQw/vJYBIy6AQT2I48235tWm29akTtuL8C5hjIC3oLqrB5RqbRHn4iv+MmPxbW/5Tb551zrlE9lSKXBtiTVV8lC/PF8i2DRGl18+8pm6WSJyJja1DECC9FsLeb29ZDUSN2Vz64L1hQDaf7bRIkjE/OoW9ANabV+jyyJ2fZHs2o76GNVi0ON/6IC1WJAfjSKW7oJqSe49AKyMms4rn877NFTYM8aEGclZACtpDIDC7LC3B16bkxNHVFWvLFkyxZlTwk3gmyT+1Tp7xUfYtpyh4gfNhPvIj/pO91jSIjDdb6Krj/U2X88UXFwXRobjxshAQtOJCjAHcF8kYGUAxO3NgIAAxnlxriptsP3hss52i7yQ/JcBuIropAFD6j28etDeK6q2Fdzco2NSrD3fbmEVDwMVFIqRhz9nWiLsi1oPIwqn05uEQe+2L7rK3/HgrPTYQCPmzbYDzwH3/Z6OhQ3GE69VrptuhvceZF80+dfcq23fklIt62rV/L8D0ZCc40f5HTuYwei5UEK7ne8qVlKa8/bXnN4ddX5Pcwoqw1FoQwviRI1Ngr6Ip9/N6l112Cb/mvEAvktZ5f+7Djh276JOYQ6dIod1+x8cB6sut/EwFQhm6GiCYbr75Zrf/1r5oHyIR7UXleOxh3rl43VqrqzpjBTi+5bqIZ3/0+98/atddfxN7mUB7DgI7OT6FuWKMuSyefUkUgwWnKGu5Ouv8fCPpTDyD84CzCutD3rRcC4tm3+U75vogtrEfkChD67N6aPYfPOSELSL7V198id3/iwctjzXjVYrOL77sUn6mN/vsPCeouR9y5ILzL7TzFi+1n/3ifrf/kVNlFfsQESCf/vSncFfm2w23XEcc4ypbw7WRU6KUufnAvr0IjpjD2dN88fNft299/fM2A/Lk8nXrnGNVMb47iIQ6UVRu/vQDniJWdpD9xKM/WWKpFzyAo+Lj7HdxxfvhMGI90Xq2fds25kg/u2LdFS7CU3so7Xn6cSucLCjCHTzZOXI6IN1bGNspCB5mEcF1AAHYdERkmbgTX9/4KmKSEsuBsEymN00OkiDWI7k35IpRL1pyWhrrmgrJO1w/kAR25y1axB42wP1akaupfO+RI0ddtPAr9HJpD5jGPko9cEOIKs4SI7b+mnXcl0rGPt+HyELCtma6YhTtof12Cu5TnSPlRil/ZInN/MJxJ25SdKCir0RvaG1w65Hiq9Qx9o5wgg9f/PB4kkHeHTv/HH918m13x1/OVfm37XRdYxJbjEjIxnylSF79ic4kLn6TP1evYhhnDREgg5De5RU1f+6jlHhKZ0C51yWQU1SyosDk9AiG9Bzu98MB8k3nBBnogdyki0hukneLsHh3gEYnwHFnyz/i65wD5B9xFf93vcZEAP3/9E/7P/39v7/3p2f/XATWu43BcwTIOQLkvY+P/+mzm5Ib/pdFYF39k+vHqolumAp4KPWcwNFUgIgwNlQ7t2tzy2YKxd8CHAoCX2J8h2zZogW2bc9hACcv+/RVkbb6Y09ClCTSoTHTpk+hVJBTuzebwjryb//4zGscABbbH/640WLJlh1SDBUAz6AUuGwYmwFOg7DPTyUrNhj1UDkW6kbK+84SKVL1pzW25FuFFpuSSDFfPKWuleaNcl75sYrYKAL4jAX8ncbhQPE9KgRsIXN/kIPfa1jK9+7dD6rtazPmzLNjDyy2q+6n9DjC1+JREg8QFdMLgNHHAaX0VCGETbHdfssNtgqlZSWFwbnZ6fYq1vImFEjhZBdnpmfRp3DQPAHRfvnNWfYfL7MZ5vB26PBBNqwo+blekznE1XEYroHoSE9BOcZ/h1BJrUTNJqD7t6i8RgD3r7rueg5Rz7l9pLKNMzPSXSHtEV5LpeZTiEDIQCUv4PPg/t2WBOGRCYjtDUgQBXCSxu8Vp+DiPDgMqidEGN4gquAuwHN1TIgAiaM0U2ojdUjocyaiKBoGvGpEaZaYkkUkz25iyeLApgMoaA7Het4L2RQG6ImVH3BfFRDxHDwF7g4DZoqg8gNcbyXruBZlugp01YMRxT1Q7FaXOgNcZwgIAiDaGP8N8GsXwyXlLQBUFG4NkC0ONV1OuRwudbuybjl4hvC9wRzCRgCJgoNUbNsDmeFrbYyzHkASlZuTGkJERBKHexR7ZC/HA7LU1UBU8R62H2mxPro9znQMWxtZuYFcI18yn0dRSZFOQW6/uj+4/+TzK6pMB2l+mrt26gAJ5QAhB8igDtcuGsfb/LjfilJRUWEHnyUeJfoQwF4UwJ0yy+VHrxX4SRyFVIV6DbkRBLAWQwLWAd74cn3TUGXnzAUHaQAQAnxToaUAPkVHKcdZcRD+AFPNcjlxz+T4UNeNDljqX1DOv1xG/pBBBzgwC6DWYd0DlkrZ2DNmzHCK7lIcIDrUL1i4wBEhAgWUDS3XRTLj8cDhQ05RnQOgPMrPl4qyk2dKh+JIiAnl5A9wn9Rno+gtgaqKkamARAiDrEoG/FN5u2I9FMq+CQJEsULhHNKm4ySR8tZXfSQqNWXcHCGKQE6AMQgQxVzFA2q3EEUicqgPwE3Fn4coLm+HvFFswjA3Q+Xzyh9RH4jUf70862EQQiEcDENw7cTxrAuckJvEm+c7GvCnC3BdQHKYulQgNRSLdc211znXWDHloCJwdKjNnjQZNXEV90NxIVWuByKEw7YGuwBxXW/dC4Gy996ZYt95+Kwb0zrk+kJazMhNJSZvCm6FA5ZFrrY/IM5OIrVOQ3TlM4dJhS9AUQpUARxSPiqOQUrNEObFnKkZHNDzXO9FelKceZHfPEIkg16/9iwRFBCu7RzMB3HXZEBGhzJOPTjkeuJaKi4+zWgNRB0ezDg5C/E6jXvb5nLvVTBaR6GnsrzLyqpcfJyXN845XkMdCIPMHT0A9NNxGWx4aYPdeNt84vgA+RnnNbiDmplzMzMyAJhQcRP3UQfYuHjFCivGMdLLoVokSB1zVDQRcQJLNH/qZxSeLHaKchFNyTiAahtqAC+CIaBPuQ6QeQvOI+bsMNnuu1Bx5traK9fxWUfsc5+43X523w+dA0a9MwOA2M3Eqm2DJO/m9dvI7l62fJmbD8PIuw4AjJayvgtw/DCOvTBcHlk5eVYEYdQMwFsPCCgF8xhgTCF/NovYnCLI9G6eIblRRLzVMgb8ADWH1cWkLG/GsDpAXCCEgAz1xXCvRYC8eE+2XX5fmZsb3onA8lBcErnbvCUAaUB2no9gANZBwLxA7kEs5BA3iziORJ5d8vcjw6yCWJu8rAzL5j4McR1FJBUUFtmchUvsuZdeBZSrsZkU4soNeMlFAIU7t7nnSIF2IrbUZ6MoOEWjlZcW2YzJ3COcCZojRBRkcc/cXMHzJqVoNICYXFMiMjTWGbmun0XA2iDjuxFQqYTrMsTcJwIyh3iWaq0P7jr5M48N46BsJW6OXgjmDTlDvvGJHPv1C530WMWDH7c7t2EfrqBh5klFN968LsFe2k4sEPsHkRqCcaJ5DiORuL9zXFJuuUBLzTVyn2mvoQz4SRB0mof1WUQyCmBJBuz3BHgVoZgAAX2U+UGAk+a4zTtOWCx/xkdBUdyF40CdErj3AKdCIKUSmOMUfVlJ9FETQJbivUTYB7PODPFv3AGOTdwIc7AHF/Hf7sywL/6WTipAoz87QNQRo7hCnplA1PqBgKZRUcGWHh+C0h4iNpwyY15qBPdoEAC6VL19vBcR+6cBGiMgP8KYWP14DS4W7B8AHZ+lm3ilIZT59XWtrCGMNaKvOuniqG4iC7952IZByOk8p4cD1oP7X1Hey14KMHntYmsAtGuprLU159GFxnxxGvHGmdZRK2qGaw7ysy7/CAiQeq6dv12wINfu/sVaa33imBUSd2cA6C3dXsRI4ljqgoTgOkdHqF+im/Es9XQ0pBtkAcT1iEebW+8K6akoAYi8/a6biadqZQ4rppw9zGoBj4eZi+68/lr6UHiOeqqsvQFCv5p+kLpuiBY5qnrsI5dMMw9iJ7urcaaehlRgHp6EQ65W6mUim07Sk1HRCBkTkWR9HqzxrNHT5+YD9vZT11Fp3/75zTbWhAiCeRVairWt2+ZePO4IOP4WnSQQ2FKP93DvB7n+ilasZ53UuhycxXXnq/fUiCuqH4KwHWI+UcH4EL1J/uyh+iAohxhzobzd2qo2K6xnT4orZutxIiNx1dy8NMkGcZX9cne5c0RcDekQDtHknxtrz2xotBmJxJLNm29vHqqwdj7bdSumWmtlBcIaSLGwGPNgH1AHCfG1Zw7bWQjgWAQYWYms5bWjuAVwU8yfyz7U1xZND8cJR4wWe8ZU9mcePFsdtVWMHzpScPsdLaKonNZxhi/zaZDVtED2EaGWTSyahok3Y6gbAi2HHhxd+krm8TMVg7Zu1Vzzg+CMYv+jubUtJt3+/bmtNkzZdWl5rV04I9nyc/PtW796jf4TxV8BkroaZZ7zSLrRYPiY0hCWBLn9pTd9MdkxAfbNLZ+1pu+9bL6o6LdvLbCMyRBzXSPWCuj/yIunzIvxmpMXZR0Q2SRGWkZCMK6wdNy8PfQzhdgJ5rA4iPJo9uDaP0vFHsrnys/PczF6/szTEmC8E8OpuEJ9rijIN0VkRbEPEGlaxVqk+aOQdeaWW2+x1ze94db669hbFyF+2vLmW+yrVkC84q5jfxDHnHHiVIGV18pZOskJQ1ZDGsh9IkK1uLjItiL4ikuIt8svv9wJWvbu3QtBNdc9L6/QT3XZ2rXOfXn//Q8SpXmBVTI2119+CaRHs4UkcyZprMXFMMBniLbHH99os2ZzlmAemr94NmRiEXvDIED+qazPp3GVb7dVdGHoc8qhlZmV7Zy96ol6fcubVg5pn8XcXMd5Rk7262+6ic9Vwpxw2q688iocKa+wJoS5jpSbKTx/8qk/0mXB+YN1W47Uiy9a7Uq//SA8SiEMTp44RpdIkXO9f+nuL9t9//591xn47X/6pm144Tn6pj4C6VmMKKqO97vMnnzmRYgi5muIu0d+tNhmrX/K1uGQnzWP91RPfxSLpwiQw9qLsve45qqr2YdAxtHL1QBZ34IgoRunUBWvN3feAkdAVSCsqMe5/fFPfZJzVQOu2Vo3J8SxZp1CKCOhlXo5tPZ04AStQyylGCxP9nhas6exd+lUkTvRt68Tj3bJRRc5d0sac3633CWsYzrrqBNymPe3i3hJ7U3VLaJ1sYgz3pU3Xcke+KCL9E0jNrCU8+Ywey2RODJHSCgmkZfc1CJOGv900f8LlZjyCcrHtUd4u8zBycLeJkAKf32e5X5su/v370RgaV/3n1/6t4oHYN7kh424DhAceNwjH87ZOm/FEHkchdBBUcVnGA/6/9kzZ7ButiO4K2feb2Cct7u+t0j2QBIKSJCiM7qEi8MQgdqfBZO2MNjnZVde/jFis1hjIUMcAeKskeNff4uAOEeAfJAg1DkHyERX9/0B9BO9+gf/9//T3//7e3/nCJCJRtA5AuTdrtA5B8g5B8hET9D7+/uJru9fdYB87P6PyQRBSSoKdIBRRZ8o3scHAOIYh+d+7NeriEGZPjXPio8ftDhKFr04kQx7Bdjtlwbbj57qtENHDtuFy4lOofwwMynSFs2daSEAf7v3HiJypZrs6R6Uyz02wgaZkx22aoppObwCMQNuogJFzRuDWlqExEB3n3NT1AL+nP7jJbbsu8UWQlRKNARIE7EibVizFZ0RxXssPHHCAa2LsU0no4SVc0QqnlkogIrYcD/y6OMOBMnCAu0FGFzyyHjB3A92E9XEQeUgEQoqdBb419bcaOctmMPnWEi8QLw9//QTRE9kWTugagsKoVEQ30as0uHxyfbTT6fbf2w0qyauRIBs4anjRMcsdOWq6r7Qxj6dg4w3SuPTJRVuoy1iZgOq3EjAnXVXX2VvvvmmU+AK1FkEWF3EQe6Vl15wAON5i+bz+UKJvzlL/NUhDtpziCRLJ3psyAJQn8ejmJOrxHVK8DOVV+6yZDkMDAFk6XChmxrIPfDlYHFlHwAAIABJREFU8NACiNXK50jhEOjHa4gA8Sa6ZnjMx6opKY6MS7QTHACzyNj3JNi8obkW1RvECBtyB1AJFOMahKEgjsM5cAbFmfKSywHbRTqptFYkTjXKfCmypPQVASIgbBjw2kVwqaBPMUr8aR9gdyfgi1R3oTgqelXwBxguEiSRQ/LZ0mYUWsAexKUNBkZYKeBmLYDrKYCKAQ5CebynbjKXhykjTQZzjI4AAI5MsFe2VZkv46+KA3kDIIvATdBl46VMIr2UhBAODICEoEqBvE/ZwX04fOggLvdHEAc5T1RYigOTClbFi928/wF9Fq6jgFQVKscz1hKJK5OCsYOIkTZs/TpW+AIUqC9EvRNSLpZy0O1iPAsEF5EwaxlESn006jrIHA6O2owoLktjQC4gqaoFBIoIUReHlGZy4Sj+RWXlAmwVK3CQWCkVBLtiRMabXCALINIGuX6KfGrmz5cSWaeIqHf+jSILFI0jYFoF4tMAHBRlg2aP+1bhMoQTc3Ksl7ErF4MU84qZknJcB8hKANUwkQ+of0Vg9aHw02c7TOyFIqnUZTID1eIg12NA/R1yJgHm79l3EOVuE+BkjM3kuRS4vJ1ycwENcglsePkVDrxBZMyjYOXA6c89CAPsUIlxG9dAejWRHwKsdY3nU5ytz7eHg38qqkDF14gYqWNMy6kiMEMlqIrMUh9CHQpCfa+cIYpvU769XlvgbxtgsEglzX9SjooA0QFVYKtir75/e5J97+EaR05oDEOR4MTwsdUrlzuya+vmLQ7Mffz3j9llxC6ovF5q6GDUnIpXiiXCKQmXwiO/+737fRhI2vzzpgPqDwOKpzkHSDdEiFSZZZA0ETg/UiGJFcmgw/vypctQ0ANi4cpoo/hTSmi/gBhX2N3SXEP0RQ7vtY/3pxgbniuiOYKIGhPxfORIIerplQBERc6ZoW6OWczLZZXkXKNuXXNlrrXVhBEJjZuA51pz6STmOx/GdAOEnhyBcsNE8PlOA6gk4e4JACAdBeAeAjAIJFu+thaHVrOIsh73PEgpWY/kN5a5owsyNoqxs2ffIRdNtGLFKnsZpefdn7nbzladtt//6kGbgzJ2/dVXWg1jNiIKMoh+ioLyKuaiMsprt9unPn0XDqUaW33+edZSh8sLMKAXgOUIDp6cKVNd0eogrg91CoxCsA2g4B+js2kfCtS15JufBAgrY07SMylyo4m1wY/rM8S/E0AiZarmiCHNE0x2ckfp64V7Mm3dfeVOhenJAygCRP+vQaDYPK0XiQAqg4zPyYzBWoh5P1iRaJ6N7p52ilkzWY+IwAsk4oNv2/rGa3brDddbE/cQE6XLwfFg/pXSVrFdyklP4vm5ntz7V1541mZNz8fJ10kPwjFy4xfzrOEuYv2QoyIrJRZAA7cPBITy7hXF5nqE+Ix9AGkiAntRu1dBpi2hc6SYXPNGolYyANgUKaZ7cRjHp9SxTTxHcpckopw9fPQ4JFoopeyRriMkAOJXxKCcVp/7aLL94qkmmzUDkQQAsgfkgcjXdghvkWOf+WiuvbC1C6CR55Znv1IxQoyTKcwnCTzXIuR7IY/1XhWf1C6HpOJDpHplXZayW+RINWBhJnOU1pRq4l8aULTPhXiTelnzmObJN7Ydc3FrAsVEDFXhqqjmGRdQqJjLOQtUSgzoB3jUTMSOSoVFBCsyUgSIJ6Stizl7mwARQ/Nvt0OC/OasK0BXnJvcdpp7PXC7+bN46L9weqRSY4Nt0eQEC8Ml6SFSl3/rA6GiiEjNvXKS9rAueiBM8COOKFAAF+rrId5fN3E7fe09TJ24KCH1h0YREnTiyqttA7QetU4NQfoZuvmecO5vW1szANaYcx9ctnKx7UGswPJl86dk4Dqhs6WozKpxIFTCr/QAojbSqVGHCyci1NMuXJhnd//ySiv+6WvWBhgpoqXfA0ch42JgjFhD5pvEOIGGrRDDZYDEvnSzpEMsx0LS4vRAOHDgICAtc9D66y5z5dHbdh6AqPC2OvYcrmvgM3fRrdFCvFQlZG6HFZ1st81b9tt6xrB3AJn86ThvOiknaaGXCydnN0RVcjzNE7hlatr67GhJPZ0nOCaD4yjXZj8AoH7tR69mv7gH8uMKO4LDIoXC4ujJ2kWMf509wnsjlqmfNTwCUYoIkLO4XtSPpWe8gnlNogSNSane0xfwPB4bsCDGyTCkuCd7jLP0u6USv2eIeXpFMLLn7O0YskoioooaO+wIewxSoOyqeZDUlFnfvwvHFHz8ujgiBYkuC8agUF1JJFQWPWH+8VYxFmWbuU50fltaDM+7MQfWMgbUHxWdak/QUH+6lSgwos7YOhMt6gmxfIG1qjet/LD99J4braXqpBNc1PL+l8yaYXW4j4N6cJv6hdne8k5iJtttMolz3sTnDYfwMytP87NwCzEePBh/ve2jlNL7o7afYjvpRDp4aMjuuGGhBUC+pRKbpjFeh9vo8W10uKXm2ua3TtmKaeHEKF1qd/3oD9bItWVmZJ1BYd9ZaYkRnjYpGoCVSLJS5viqSqKHeO83r4qzr2z6pA1/60n2aKUAxLjoiE0aCE6wraWNdrQOEpT5LTTS3xqr+23VEhyyOF6nZE0iHqrOurn3jXQWhNKhs3TZeVYGIO3NvClX4TTWggO4ObLoBJS7VhFJccwdAwgJZs6c5fZTmzdtZq0KsMXsdc6yJ3oFEHwVUU4SVqgvRDU+t99xJyB8l3OFViNwmMf8EUW8ZAyutNqmBtu4dRPk0zwn2pHDcTLRSiJSJGvfsnWLi8CSSyMTwdeffv0rV8gu1Zv253P5vlbmvHr6D1/fuM3t63OZ62cSb9XRUMKeIAjilL4y3E1btuCq5/mdt3A+YpFuunMCcW1VsSdgH4+YR47bZ5/+k32E149hPhNO3im3NIRNP/uQfeyr0BfwvHo60nrqzNku3uvG62+wTThDqpnfz0CSKBpqCfuEU+wfdKa49bZb7Pvf+x778TT70hc/x5mIaD7Gwa9++RA/18e++pVvuI65B37+M7vt1pu4NmH23LNP49K523WKxBKzevsNdzOfv2Hbdh1iXu3CRRlqT9w3127+biGxsn5ch5nEKXmwZylFjHDQxRteecUVdoJ4rnjisOI5T3TjrKjHQSYxh9yF6teQA6RC+xY6IkOY89Nx9Ibx3HayPtRDlMyYNsM24tyYM3cBJGgbc0GxteP+iGHvXMM8H0vyQDjxg4rqfej++23+wkXEb0GmsV6c4n4PQ4RKCCciJY6eNAl4NA4UrSUiJJnuyrnLF9iOvbshg4iYnDaTqMkKzmxBnE/Y/6nPSb1hinhlrhCZL75cZwOtU+rsK/g5Kia+8j6+688dHwUQH/rKvxP3PntQff1l98c7v9ZeVWcJH84RCtochJD1ZS4ORTAip1W/OpkC/XDG5CJ6w/HO+h8hYRFnb+3PCtkXnamHoKaHKMA/xIlQGtlbD8vtyt4rQOcPhFzdkMK+jDE4Zb53iZ2/dA1n0VD2psHSu8hSNv4e3yZn/hIUOEeA/Hm5+QB+cY4Ameiivj+AfqJX/+D//sN+/xP9/In+fqLn/5wD5N3H0DkC5N2uzzkCZCKA/oOfod7fT/hf5wC58ruXj8UnklmMC0RK8lSUqgOApVKSnOGg5Q8hchl9GMkcgo/u3UEGtreLt/rhFxfYrd/bZydRJd940w0uGsTfE/XncCfkhzeHg2SAtgZKaivY9AXZnkNlFgNY1OkFQANoJ1X8MMijNxv+5ETU7WjPGoilGgZMUPlzK4d5dqVW/LsLbMmPIT3oXdDv+8pr2NDqAEyshoCAY0csGxXsfGKoBLxok6oc2kS6OSo5dB/jIKUCXSlG45PjLCM3xV7/cp4bBat+XEjUSI69vGGDAzvWr70ElfeQ5WSmWiY/rxxSoArluyfAiMiZfvJwK2qbcUnE2u+/mW//8RrAalUZG08vDm1ErUAILONwplJOPz7XQdTMUylhbEWxU0ypb40cE4BIDYAkOrxMmzbNATwCs4qKColOOeVUxMmAw2FB/mzIiQEBTEkFXExh8x8L+OaNzT6E6yC1rEAayZakSBbgLMeFyqxVWj5C1Es3BwDlmetAUAWAHQ5pksbrtxAFNIhDopucmSFIEB2wOnkPU3lvjcSX1UOAJEICaXM+a9Yst6kvIJZGxaNzpk8nAkXxRq1Okaf/z8IFkkdmsRwL+pl9DliXEwDIGDeBIrDUR+LLPehhw94JGaM+vg4ORH6QD0P8vzKlhwC5YgCk6ys6AaH4aACiFhFv1T1Ddhp1+K6jLXREkM1LHnfAAEpi3xGisOhwALCRknbncbK+USz2+IZbj4c/hyfKL9sbiekwIhwoq04EEOFnRRBnIvJCoGYABw6Bvt4osJwClqNJAG4eFb0rUbcHUkkxOSIBpLKXulgHGHVDyL4eyfWMwVGimBUpUFVCrtgaHTQEqPeiElZjrSIcoiHyUvNQ3fYk2/HDR1ClRTsCRBn4GYxhTY5dkAACSBXRpZx/X0W8EIUTg+rRG8AHHJ084xJ3IBOpIdJEv9bBXa6F14lWu4LDqA5vFUTjnIEIELB4ySVEIXCwGwbE7eUzTSHuQe6PGmIhFLMUCsqjg2QL7h7FXyUwJ+hgpedUKnQpwaPIGfaEUNJzNyA1OYfUVkDXRlxSSRw8s5g7hqV4BiTzBAzU+z1w6BgRTL3EEcVbLnELhyjnFGGjYktl8/dAMDVDviah6PWBzOlhrAZBBikuSbFYAjNjANKlBFUMTzyHRR0vT6I+lCtH1yA3DzAcQLSGCIkm3n8K80wrJI6iEP70zLNkgK+xN1CIys3Txb3RPRxQkaVilgQKozT0hZwddg6QccBNhIekp9+6Nc5++LsGR0SRJQBoO2jnL4ds4mef5bq++PwLdjPqzEmAPN/61rdx1kwBzE5BiRxrl184ftD85D3bHBnjBbkYk0iZfaCnXbp4BQrLOqsoKsC5UemKijMzshgzEJeQgPv3HiDq4nwiUFroXmEsQ9B6opRux93UwzM1OtLLa6KCRjXeDliqmLTYmATmVE8iHDpxqBy3VasvdkXwGYBKp8knn0YfRRsRgsePH3VdCJddCQnWGIVrrMPNCZMBrNXdIreECrfldNK4zkKBuP31V20hRK0IYSnGmxrRDENQ7tq5l7Gd4PoDolD1quA8LSvdxdXU4LhQMbUyzoNDIu2OOz9uDz74Cw7zR20YgC8O8KUHUnvOrNnEGA1zbdJs/4liek6YW1hjVl643A7v3243Xr0WVb2Xi9AJ5OB/mm6CeArSq4lA8kClfYLccoVTdEGmR1BCWwE4NA1XhboudqLiFZkpRac/xNQgK80A11gEiNwR/XJPyK0mQB4CRM/ghq9l2dqflLl7LozAdTo5FIP8foj3RsDsSJUvc/HnQPq18Fmb6FnxVfkw/QT+uBwDWRNSiKPx4hp2SuXMNR0mzyYf8FUEcELWFADjHZZAOfyufQdc1NwK4slUElzDeMjPm0wsSJFzNKVDXsiZUYSCeaQPMAwASECP5ocmyBj1xyhPvRvgr5o1T50OEZHRXPMwR4gILBPJIULjBHOH+rGkii7iGmtuyp8+gxis05CQ8S4ea/e+/e55+ORNyN75+peHcX/x58k4lkbow/D3o1uD57ub51Oxj4qS+dyt+bbzBDEviqkCqGsAoBSwl4XTSm5NxfqJdPZFvSv3iJymivxTz5AUxJrvRLppntN8KIV2PURcOoRIG0SG5jYRIG/tLnTdQh6sa4rK82aePs1zOCDCn2sYzs/05vtr+fkqktWNk1NFvSGK+5JyViTpO84/D4Cnn34s3b4kAoQYrJHh8ZiP8f4SxZIAW1GCnphI3xUo9OzUCBvlGRIB4g06NgYRzIOCI4S1lJ/nyf0e4754ANJ78XlGeX57GS89kDkiQFS6HYjToKd/jOejwyrrhujVYMrHITDInmFEY5B1d4CS22DGfAhzxmJI3zc3HrApKZ6MH2IAmR/2HDxpZyFAalleuhiHtYO8Z6Iws9OjbXZOvC2flmyJN+fZzs//jp8FiRecgvCE/VngKL/vYY+BexHxRH19iYspkwNErtKElCDm21hiZpogxU7YeefPs7zpefbs86/SZeFtNfq3OJBuXncJLgTGV30hLpAhe/Kxt1C2N9idAKnRcT6MpW7rJi7prPZ/2DbD2EOFQz5Ws16cqoIUqBs0v6hkiACIG9aHIZ6dq2+8AvI00BZeBuPw9tdTD7xGpOBi52wb0yYOV47edzBCAO1tGpljRJCfhsSPVBeWItTYO9ZBbmiPOPmC8bissRN8L+OuvxPHnFb2gS7rhcnwRizS1dpv+0paraCWvjGe9aULsizVgqyxe8QeL2Z9BHy/OSfCfOhrUAWZ4qEy2Kd0jYVYcVCq7TxdSsRgJ/MZ+xx+TDe8T2ok5LZnlG2qHrUzOGSmRXlSfO5pCZn0bbE2vFl43EpOAKT/4mobbqc/SMKAnfvtsuXzzZs9VQTu38EhANf+QHtz12nLgOyIAxQ904tTEDJ7ZjauCOLCuiA/mEohiM1WrJ5jZQDWz20oIQYt0eaRlRXVRWQevUS1EBXHGrusPzQJYdJh3BzBNoW93L/9abeVMoRpqrG4tEkQioUWwZqykHGQDKG569gZ9uJmCcx9R8a+YzWffcwSPfgDyIw2umv2FQ5Y+vxZ9uTuYtuBYyk0AwL1VKtduiLWOtgXTOP3URCTQRDmx1izw5Nw3+KgWrhoHvvHAuaxKFzEqTx3A+wxjzkSVYKaep5fAdpFuBYugDASeSk3UBsE7KWXXeZiDV/b/KZdf/MtrBW4xpmHWphj1CEhAZSKpp9+6klcyR3EB2XaIjqPghAV7aFPrxyiKQERi4Qq8YiCoplLd+7Yxh5qiouTkqhkGiT0EZxnczhXyAHSjFhH+9VIxd+xDm96dRd7+lLOHbOYt+cztzCuILzhBtn++Nmvf/Uc828sbpgcBEb0qSR5E6Hawrqo+TMEIcds+jg2spfugqxfb5XspdNxQzxAmfnHPnGXBbBfevixJ6hzIP6MOZ0NqV1+xZU8Q8F28MBBV9attf0j7Ou0linyT67idcR3lUIsPfLbXztiIzog3L75z/fgpGPs0Iv19a991x6G6ND1/tqXv2h33X2H/fwXP7NHH30EQUMthNBUu3TNekd4nqluhHjvZh7AHfP4pXbDPxVYYmYke16EUDxrijHcuX075eM77aLVqzkHZDGny22BmIXy9CpK1eUOPVVUitiJODDOM82sH+Hsg31YJ5bQacXQtFb2Hj7aI+NOUVxoHv1eik09VVLGczXkHK9nFR+o6Ef6b3Ihy15FTBHMfu5CHMSav3bv2GmJkCE6q2SzXqYgPGlAFCM3UABrhBzMHYiull660upbGh1ZkxSXxJYOERQRmoPs0+WS1/rlzV5Ta1AYaz1SGEf0y+Et14t6J0Venfr1EpsK4SHy4y/jrlw3yNtzl/YSf/lr/Y32t2F0sCh+V9G5Sg6IIzIRVZHriuyHsFp5wXIXN1tPCkI4RJH6tCpx5bYj/igiutgPUZg/pFQb0b7VEIsjzIuKvxIBEsS5UeIpX4QgI4Pe7NWj7I5bP8c5K5JpU2cebF3nCJD3hwK95+8+R4BMdOkmAugn+v4P++8/7Pc/0c+f6O/PESDvbwSdI0De7fqdI0DOESDv7/ma6Lsnur5/5QC58z/uRMiIshUV1UmioFJQ5aic0BdAWKWuGeSuSi0u9enBXahyb7vBfvfbh+2X/7TE1n55C3byPAdMVJ8pYzMLwEokSyeA3GSUpX1ImDp7Pe2lV7fTATLVdX80DxBFw0FQmbf9kB2BgNxZGZNUv+icFh1EJEjpVEtRdABgZ+Xjq23B94vIjkYZxXvIIZtW4OMpDlN56gUBWBBQohgsRWP1A7Zog7ds2QoXe7OPw4I6AKS+qTxbSTFuvM2kXHwYoOPFz6TY3c/52JOPPwZhE2c3XL2OfhPs9aUnzZ+deQJgzDEA3DgOI3VnUTsTyTRGBnAlqtiNP1thX3oYy3V9NUCgny2iIHAUtXYRqp1Fc+c5QqeCLP6erkHU/TFkEu8j2mXAYtLZpMMISKUepkgpwIuTJ46jOhJI1IobZJ7Lj/eQswNmI5sOllE23yqlz+M/D0A0Lw4vUsy6/6TIhCQZ4bXHOAQJ1Q0nUkwHCqkj5XCRC6QUBdYY/zYCAEqAUyMF410oiEY50VdxUPADuE/j9WsbzgJs1xFnk8hB0N8WcKCUpXrX7r3OXRLDITKfa62BJHBd8STJxEKlMm4SAKql9B1ADasINA/1kqh4nfsVxKEygENpP/ekHdDfl5gQFU+O8N4HAeDDOHR0k2seD2gxgvXeE2CzCoBojDiJYYDWUiIVnngNcJXohwTUiWEe/TaZe9UH4I14lAx4jhAQbzXYvgf8iPMiu7hPIPcQilfrQ4mI2gpwI5EsCim1RXoI3JUjQUSGMngDUCeH48CRSErZ8aByNsb7GlFBiMoNBcJLCcZBY5T7M8gPDsGNk851i8a6rqzmGg7uhRzaNb6TUAhKASeiT4CkBxFKs5cxjpvjiEQ64Q7cLYC6cnjo11LV6fDSw3+KgVHnQhAHIMWHKQg7EACzr2fQRTj1Qh6I/OgE4By3+SvSa8QRVl7kZTShSj9M3JUOcmJt8wFqQznQKZJBkXcCBdIgLEoKOAhyONbzrvi0RkgcRYpMBxTVwVrgjz8HSBUjx3JQGxGwJ3KGA2M1rgp/xq+cP8nce5EgHYC9Uq0JvFDucxEOqJCwKMgNony4fkXEMeROzXXPZjNATzqugwjU9LWKu2KcBvEMi/To57OU4TwIIupL3QyKEFPpez/jSYXcAkH1/uqJT5NbRZ0eIjRUrv7Kq6/aLcRClEOIioxqIRpMIK3cO30Aqfp5Naiy5f5II8ZKTh1/VIDOFcCLiQTR7deBVy6A796eaD94mEZiVOMB9IAkJqjQmnkOouiu2+6yf/vFT+27n5nxV3Pz0296uWLQR/513Hn2zw/RtRBBzxJzUD5uqy7IxtqKYnvtxRfsrjvv4HkZg1Q5y3OU4JR98+bMdb0y7dwT10MCGFJUVOHA61Dy8kdp6w0J8XMAfRufUY4bD8CZQoAZOUEEOshBoI4HXxjFSsp/L6Q3RGCPlPoXrc8lmiYawL2K6CtiC3mhIMaLfpbIMwGi8ZCxKout57847rGKt314H94csE+frnYl73IYJOJCkKIxnDLvTsZIKgpUEYZy+p2APN21ex/Kznl0Xcyyf//pffbVL3wW1WeVvfTC83bXXXdzzwMoaSb2ELBwjO+p4eelMCfnZCaQlx9J30ITzgsO/xz82wGS+1FrNgOyjABa+wWGuSL0Hv5sgBLr9GyIHO7cGebpVzdvskyIHfX6eHG/R5kX1AOiZ9I5QCA/BB5p3HhzjZRs8dI3sm0NpLtzgPDnzgUiFldxWIx9Ec/hgC8RgFGpXJ8hAO9miAspmX2xfLQ016NmJVqKroEOiKsV5y22/YBE0yel25ysZGKTfG3nviNWzWfNAHCKc2TjMIraYl4vFlI+1SqIYawBqNNzKHdSOOSkulsSIJmk9lQhbjBE3hndJxw8w3yGLsjncBwcKjCX81E9RLWM81Ry1uWMFJB0ErJohM+tAt0oSNk+FbTw+qPMcRmQeCIdTzJ/3fXRdHvoCaKLeI6jiebRa/aQvx4a5AOZjdKdtUHzj9TTAs5EUNx90xR7k9RJERtVzAmK81MMpPqMNN6UPz5I5FsacY7tPPv6zAKc9Oe9kAU5OZNc/J5es4oxqedccXcClbSuy3U14BnuPksgn7maklxv3scuCJtoSLgESB7F53kyR9fwnhThNcoN1XvT3OfH/VdPjut50Syv+6kIQe7xv3wsxb70q1rmQQAkro3AvRDU5t64PUYols7NzbaPLJ5nnt3V1tNQTasCzjM5WlkbA/l5XszBfCO/B6Bnn8LkYGOaS1Gdi9jv51p043Soq4eqg0Cqa8Z5h/QeE4hh0FA2o7UCwPkzd6tjKgL1fThxjb4UXc8mcm/Ty7sM3t5iKeZOgvzbf7QaNwXfDwnQDoBX1UGEZJSfXX7JCtZQLxtsqLCV/3qNbbztIYAzRAhBEGLMe95BXoDcNYzVJFyE9HsNqTesD3IRcoBxfOVVKx3xeeRIqZ1iz5CTn23TAYFfeX2rRadlWAn9Pr2se2vOX2rTs5Nxo/QC3pba009s4l6l2XWIYfrZ4w0P0UvT32ldFZB/APmh7LfKS04bJgo7cYbCeiJZfKPTrKyh3YZ5Hvz5vPOWzDE/3vvVH8d5W06MGK4bNjfEaA5aaUW966TKTGX/xD4mhPktDMJLrl9f5q2XNjxnV1x7DQs3UVysLYWApyIAO5gXFzKPhs9G8LGTiE46QE4e2k+PD6A848KfZ6azqcu27OW+8t5O06ny9S9cbI2UXVcB/r6O4KWIIu+7LkiyUArgY4PpYePnlR/uIdIyzQ4NBlgBa94pOlxIVmKfgUOkGLKC+9TLlNHsn8YYBOzNjMBtN2AlsF2bjxKVJTcne5af3TXTZmfFWQ3A/kmcH53Emi2blmI5wRHWVIPgA4fMPhyfnt1jAMyRVtbYB3HeZ7Pyw82XHLYaLEAadtQt2JU3L7JGxsSDj+yxNAiTL99O3GATfSe4Lhohh0dxj8ROXmSvEkdYAPF+lu8r4d8jNWKHxKVjXvcKGqY/ZMRI+DK0TIapwyYl+loKc84l05JsbSZ7utICVPmR1kNBW5d3jO2saLcHd3YYqxT7Na3FCTiV23lOeJ85/k54E4P7Rx0c2XlZAMsBdA3GMUboG2Ee017kxQ0vun6HmbNnuM6fKcQlbtn0JmeDbFdwHcAzs3vXDuvgc1x9zdX27IZnLQXRiLpw1PWkfZocQDffchNrUj1zYqgjCgRqy8V+56c+YR08j9q7hyCwGObe76fHTnuKdF5HY17Evzo15K4i3UuuAAAgAElEQVQ9yj5erjx9RdNDJJfapi2v26JlildiXYCx/OMTzzgw/PZP3s6+pHZ8jeBet3Jd7vvxQ3bt9R/FVcz+zQ+C3Yv+C8hLH6LqXn7pNScOmgJQL9ePBCWLiEGtJIpyP8KY1ZS2H0ftH5EAEcQaV8Y+fveBw5ATuTZ39kzbi/u1mzGgPZmcxZp7FKFVzxzj7QRgAfYTStEffPDnzkknovwM+8FI1gb1ZGtPefWVl9sdt99q9/7ge5bAmnPvD/7Zfe9dd3/Gfv/YkzYlbyaiAW/2WWP2/IZXbfsTa+3Zo1OYo4ihbazC5TjFRWAdJSWgnjUmHdHJmjVr6Q+rd2SD9h5LzlvmOjlULK7rV8ZnrWTP0w7IL4HFjdddZ0HsHyW+SCVSso95t6yknDXBBzfTJOfQ1Tov90c7e8kO9dlw9olgH6p1oQjSaMrkyS6KVOK3Ulww2v/G8PO82MOdhYDRet7LGNAeuwuHRRcilnyitJoRvQxx/gxh39eOkMcD+5Big/UNcsTJBSKLh84HLiKXNU1Rk6PM7+wO3fnn5G8XW95tO9wYcWTHn9OuXIPHeDSW+/Px3+tMMcrcIYI5IEBkGd1SESFEeCEgUdE6zlh/9uGKm5bIQvGRSThyqjhn1bHW9bLWlHJ9B4hPDPTDFT3oxfpfBxHS5krQY2FgPRHwDchJQlSut2cw5NKQ3fOl7/P5whDxEWsHkXaOAJkIRvmg/v4cATLRlZ0IoJ/o+z/sv5/4/f95kvhA3upEP3+iv5+YAHlbCfZ/effv+vo6U38gn/q//6KKLPwgvyYmQJyy8oN8CxO89vv52SL0JRB9r9fwHAEyEUD/IQ6M/9aP/l/nALn2x7eO6fDgDUB9gg1tCl0BUqVUo45TPNF01DaSNQn8UGF1ChvPT57XYys/95rLVRVAXk6xaS7gRSmOiTYOyCozVba+F2rL9q4B1Meo0KTmZ/PnFwj4Qo7r4kVLbedO8lShCiahmu5C3RIYGML/d9tBNtXDCv5FJVP92Eqb9Nm9xKlEA5oDYKEO1sFE3Qn1kCRShQtAERgj67pivAYA6lWMHgFgrE2xwJOtW7YCgnY5EFpRQJmTpwF8jdkbX6Vc8fJnbMWSuTaLfP/LV1Fie3S3jRJlEshr9vcQp1TfjkptKiqkZkocD1kXm+A+NrNbfrHKbn6gEtt+OnmtxTYfpWTJ4f12CcrtUyiMBlAvRQEKvLZlp/mEUErHAWnYgyJgFG+TOLD0suHvZ3OuHF0pYFNB99PSkzm47bF4OUH4zJPTkom+GnakwWWrL7H+VsAXIm8ElqoAb1RWbQ54Ihp6Oczrz+W6yCJKR/lB7USeaIMcyEZfRb1xkaHuUFAEOdPL5+9BDR0AUKD4gAxAyzOVZPVWlOJMme0OUrl0wyg7fj+HcMUC9VPuKRBTMSQdAPWvvfY6Gb/zOHQ2EgcwxR0S5EQJwVEg5VItauYmSKogCI8EQKhQxlI9aia5fGL4/QCvUV5IJn0X+bccnqPDoukgaAbMSuTAhKOCaKthwNGjRH60cxgjfQAgAFCfzzgtJ9HaFNfD94ZFEnHTBSkBgNWGU2eAqJP6VpxC5ESM8DODOHD0tXdZZqwPQH20A/pGOSQl0q3RAvHUzLhNh+zzgnQKBritkbKaA2gb92cU9aQfpJIOMFL5KTIrKEQOJsAZDvGp3LPMSZmAo2R8o0Q8eIh+HA4r2YxrAdED9KfIEaLM31CCu6fO97CC/YD4uCUSOXz2o4zzlatHJIxAWA7ngYz1bkA0KZpHpHgGpGvmXvqigA/kvRyl20MHxGSi1k5XnHEqWAH9yrVWfnxLaxMH1OPgcX2Mt3QA0wAwNtR5qMV30FmRBMESCvggEkpEWjpkSBEEaBaEhEBfFTCrZ6QehazAVgGgesZ0EJQ6U0SXwAs5FPq5l4k8e0r30fiTg0Exa71EMvWi7O8BtPBFGVjPGE6B0GvgoK5eijScQzGAsIrk0TM5xuv7A5Yo3iIEEKKdz9/NoVfl5gIw9XXsxCkHtgs8VQZ2KeB+NVFfUvktWrzE9gKGhgEWi7RRj4kAXMVfSenp4q0gVkRyTIbEO0kMggBgKckdgCmCDoWegAD9x3HVXRuN++/elmT3/g51PQ+Kyqc1RjK4Vivyzrj39fUHSh2Aos2N1OZyaGmOCubgL6WiSNoffjrPvv2rMwDToTZ5cjpkgwfugFp7+vGH7dEHHiDuDpIRNCudHpHKsgrnoJlB9EUXYIccLf0omFW4LXdNMHO0IuTUYxDJtRIBEkWUoBwAGhfqEInkXqtUVFnWe/busfMvOJ9opDPM8clcp732kaumWl9DhMuX9mH+EQEnED2IsSdAWn0/it/qAnAWYK35/syZWrLGJzt3UzsAzHHIDRWgy2WhZyoWMi0tI50883J+foTrgTlBMbTm5YvI7H7s0Udt6dLzXHSfiNMS3Hkqgk1Lz0ZxWk+Be5Uj9VIZJ54AfDNnTOKedUNaBuFsacI512AhoVEuhqQT0DcR10gLBcnNqCGnzpxLtN6gHeO+xkLIvrJ5swWRp+0Hqaq2H81jPYxJH+YIETN6RtV3IIBFoJii0fSMaIu44Z50W/OjMkcGjXOhuA14PvW+BZpHMPZU9q05Tt0XA6hLRUQFoMJPwBHWp64lXCEJ5HKn4J4sRp27YHquTUPB2o3AQBFGNQAvsTy/oTy7EYzv/Xt22FyIkzz6p7yZWxoUmcVzp/x6ufo0zuVkCeG51PtUKa7i58rKyiFLWx0olAEY1MWc2sDYUM9RCCSWupqkNs3MyrF9e4+4HqF21lmNK7lisL64uTCUcaTi+SNEYN16RbQ9/HyT6wrRs6CxkYRqWk4kfV7NE/rSc9gBMC11tgqDL//I+HP61h4PO87rxDJm8nBoKc6qi2sSjutnEBBLhKscNnINauyJINe2WhGcInfl7NLYEVGjviDNPyIDO4lNEqkrsreNn9sISdzMsyHCWeXvXYxBjUU/ntFyCNQh3p/IUpWpj/f7jEeU/PUhxMP+9c5k+8pv6rjH0CM88zrMqZg2DFJCYzk6hJ4Xf2KxRnstivUtC6JqlPhDD+WuM1/6MX+M8d49ZNMjdmUUEqpPzg+A11EVuTMPEoRklTXNRqWG6/sA12atAjTOhhTivg3QwO1N/0Iii+EoUaFRxCVGA5KJpEQjgWiCbRHXqqgS0mLIh4QpL4vArVlQWmlzZsfYRecvMD/e+/4t2+zOF79qpd/fOQ6sQ0b4MWeEEDXaSJ9GZCw9VZBeQbygrsso73nvrrfsE7dfh3p+hDiiQ1YOiTVp2nQLg1waIT9+8+5d5hUVQKRenMXiCFqD2ryHXP8eFNK/fPBXdsMN1wEWs6b3tpo36Hk/831bCSQ5Topg3mcHVoI6VPSVfHDaiqwGF0ws+81oXAE9/e0Wl5pkt90zxzb+qcHm5iWzH8ARQ2SOF8/7ps37ITeJmZmS4ojZZkid1NQMhCqetmvTRhtuq6PzgSgakeDegbhBy4jVonyZPjE9o6uWLoQEYSxsOk1nR50j5qPDYy0aoqEVsnnbZjqdUkKd0yyRMYpNymoRibxxvMvawEL1R9PTYyzdl3gzwPLaJly2RFR1ewdZC26NkhO9NnuaWS6inOdeKjFqXSwJ18iZph4cbtMtI9zLjjIHPLwXcjiLaFLG0gjP0TW4TdYsmm4tNcWQUT228S1cM1Vmn715tvn0EcfG3qW5qZLr3+O4tWQ6PN7YjLIeR+vU/BRcNnRDVTRYE86/IIgxL/YGz714zK5ammG+uDWjwoniwnkQDlGWnT3XRgJzbG9VnX0HwgF+w4ZEvml+k1mK6+tH5FoS7I0Xe3QRNPNmTHECjI2bC+1T64kGzGZdrC2xQCLXRjxxAAUk2sun6u3HO+pxkTCWEZhnp8Zbmg/zZHuz+TDkZ8yOsx72NynaJ3Gvw/mZRw9ugRiebwlR7OG4zrtwHAwwbhdfcB6u8iKIkIWu7LmloY0YnxyIrAqEAeH20B934VBYzRlhJ/MVMbEtrBXpk2z5BSuZtw6x5e22y9ZcDGhcY7/59aMA/TfYsWNH6QZZy36KbjzGxkmK0XWWOAM5MMbYyMOZ2s0c0cP6Oou9rOYQOVsVJagIQO0tzmdPv30XLpFZkyGOo+3FF15mbovnvbc6p6bIUvVR6NjSTGnLv/7Lz+zjOB611g8xl9fWVdp0nJRj3IcyOqpCeIZrWasH2V/K3aKS7xTm7peJ+Vq2cpUdoDdsKRGW9/7oPvY1S10k5jQcOy04mtsQX0ikkkvn2DHiE1MguAtY86IRKCxastQRl7v377cVF17oxB7qO/vyV79i669YyxzUZcuJ633kt7+1fIQoV16xzvbt2WN/xC1z220fQ+w2w7705XvYK6x2+7bE5Ax74KFf27ENH7WfPAd5glU7PJr+Od639hlHDh93RfMSoFx66RpHuj///PNuXZiOi0b7HsU7qduimX9/iv1DC/sRrSl1rGc/+fGPcKo84yKxfDmHBnOtSyDg1esRxByubo4Bzm8FJwpc75zi8jwgKiT46ePPF9BHqb2PD+uG69VDtJLGtYzHzdjHPZU7WYS2viSskQs/Xh1TDPpWiGmpZgIgBURqSPDiwx5UBIFzASqqUiuF6/sYj0EN4D0e/PUs93ozb9mjLaNokvFyUDlFnTuaPie+R6ILxUrqVTQtTSbKajvxW1ms70oYqK0ogSgNsBjELJeuXGFnyoqd21fdluX0LyUmEwcZFc/9zXQxmY2sIU2cwxtx+A70IhLqAY7yZP6BbMrMTOY99DKH4FLDNRjEeW9s2N+a60fsR99/iL2ExIZRzhn1ztr3tyKw3l4c/y//9+7g57t/79uxYBOAZ38PQPS33v9EAO9Efz/RZ3h/f3+OAJno+n2492eid/fOXDDxv/vb/+Lt5+dtB9Z7eZUP+/q4ue49A+Dv5RP/Y7/ngyZA3v3dikx/r+TBP+A6jMda/I2zz3/3tc8RIBNdqQ/1/k705v4hf/+f4+e9rL//kLfwLi/y915/jwu+vHasC6BBsU5SsHdwkA/mcD/iogYGOXREAQAQB4DCVYV1Ko175qtT7cKvvIUTIHe8SJmHWuoZbShVRDgph1xdABsPojgCACYOHDqKKq/BKTylply2bAnq9GMoWQFjd+wG5JrjQGLlxOp7C4uLUQF7uqLsZnpA5n67BDyhx2XZIwVyUV1BkDENHLB1aBHI0cfhI5+DjMpklWkvd4XK9VTsq/6JJx7/A0AagCxouaJAeoiA8qesuOjnM3n9cvLos2xKWqTNnRxPrEO5HXhrk82ERGluQMk55o+yNwrlrA/KuSLAi1Lb9Mg6u+YnxRYUHclnJMMcYiA5ip8pGzyH/OMUz6amZlpqdr498ewr1jVKLEk8WcRxAAio50JQ4w5zyK4CvFZGehSvM3Uq5cqH9lF+nIRyFmUxh9A0Dg4xAFl+bLAjiGsKJirCRxMZQJiuvYckXWy0Fb8xqI0+6uY24opCAJwV2+VB1pQ3n98f9WsJOcaTIF8ECheWVVoJlvgQsvd1773UI6JuF8D4MQ7d8QCtAtvSM8laYNN/FKBTqtl2DmArV53vIqIUIyTLunJ/BY7Ho1wXATLAe/HiPYYzbgTq9zKmRgCJQkUcAPC0A5qE8P09AFetgI+t5NqePU00CAIscCZXBC2A5vDxIgqOOejPnIp7pw7giCM2GLME2zE0kkYG+wMQ0odAR0gg2eDdgL6dnJIUKTIMkdEJwBJM3EIvIJs/BAxSUsuODrbo0ECnEO9TKS7AmsKsVOwawL/xw0XSy1gLJZLIi2uoyJzBMQ79/NoL10h0tNwjjB0VEeMSgm6ivyCMsRnPYYecee5HCf0zjRyMAylcDglRMbI3wGu/A3blMrlwbawVHBgFlIsEWG5y2dEhOJyGGMMtKIYDUcWpkFwFh1IyitDTwUVuEvgEiARK3xnjI6gNZYuvR80Wh1JMGdLnLV1KPNRxnBnUmZLxHs+Yi+Xn+AHMVhIrM4Vi5E4O9yIFFQMmUFn9I4q6UxmxyzrmPxU9BgKyqlBTwK9AR0XL1UCICHT1J6YlDrdMPyBOP/c3gvcj4k3Ra8G4CTqJNdH7be8EzBQgyDXo4POrJ0LXURnpeo4FuopIi42nw0cOAsiLIghVgRCRgJZSmut99PKcS0VYXsP14v0q2z8YYLuTMa/oMUX9CARVt4Ge0QjAfzkQVIwuBbjA4kbeexTgcQ7qQt3fQ+RslxKnlJs/jcN5h4sGUlG6AEFF9LhDrZoxucsCgL99y7gi9C+/vvnAaUCGSOaH8agyEUrBzE0CyhUlGI96/gJiGp7+41M4IYrsmQfW2883qD+lhaiPaCsuOGhLFsyg3Drd5aV7MwYEehcwZ4ZTcqmC5zSU+cBJgB795L3jgoI4UNmnuhIUQaRJX5/PG3BF6nj9XTD3YyqfqxSCIZS/KyXuaPac2Tg7KiCQEpxzpg+l4JwLEq2pzBMQkv+niDcqgmvLB+zgdaVuDeHatzB3KwIkIjyaeXY81i2HyDU5nU6Tsx4M6DHK+JRC1cVNcb2HAQmlxJUCdTl9NCquffLJJ1x009KlS1z+ejgP+2bKaiMgbgZ43YSEVBSl5IgD5IQxTs6cgYidk8uvcQaF6zBfz/hr54AfiMPgLPnui1zp7M6d+wDMFvB6sfbvv/ilZUOYlaOYnM/PPQURU6zMfMD5NlSkQ5C+inWrhaBLTc+E1K6T/4v1qs+NH1eEzuffcA+K1h+V/5kA0fzmDZCj/guNB43FMIBYbWelsB3l86pwFijZ9VMpyqIbYDRL7jCek4KTJ+zaNZdaS2mhtaDAnzp7rj321NMAmz62ZNkynvt63H7Mo8O9lpWEw4c5ZoTXDVRUn+Yo5nIpfj34vYvSkDOLbiH12/RD4in3XjF9Gg+KsQznPh44dMAWARCdrih3MS6JAKQFJ3ECso4JpOGFHQEiZelZng2Rt3MRNCyf1W3fu/+wI6j0HAQqVgPQKor7lcAzeQaFr0hRlRVLLS2StJwYGsV4aRxqXK5YNGqPP41Dg88XxjM3AHqrDpkRSC3FB4r0EAEywmTuy68Vkajfi3QVmSPwSvdJ7i6pfzUf6L40EeOhODyRmZo/lNUuctAboCwZ0KyfnyPwSd8n4lOOHYFiep+aB/4youS/Psv/IgLk12fdHzuXCK+j+y7yTu6T8ACuYaiHhfngAKLMJRXF7UhPG64YOUFAyXn9PlTH3uxlPOhHGkSs0c8zoALwIQjEMa1P7RAokOJF5FedYM2DuycOjf4zIrXkoOqHJFLBeiZl5qGBXtx/FMOIIRoQexw9NsT8LqfIqO05TlQd8+CJ0+02KS+Wa4Wja+V8QG/Wb67diQOFdu366xyoV1B41KpqEKd0jVpyFtcIZXcw634Lc3QQc4x6frohcl55/k37+U+/gGiiHrfRm3xPA4DvHEufMsPKzhKNyb+pbqlivguzGRRor/rIxdZCtGYE6/xP/+Ve+8Ln7sJF0kYnCJ0nfO6us/XWTx+GP1aIQMiaQQDVXvDFA1VEX06eZWd4dvU/Kcp9/Ubsrs99xhasCbebrviZPXTfty3YU9cU9frxQjrA/F0UUH4evQGAymnZuTx3fYCI5XZox1bGbK4lIkLoxB055kOhNwrpwsp6K4RQldNz4ZwZlo+bLGTeeMThpu89xfX2hvifRDdPrY0Cjp8/FxdfK5Ey3bgXIHUqcf0eLRuCtBm/T4nRPrYojbJr9mUlZI/F8nxI6FNXRYQi2+UFcxJ5zTGrVJdIJfeBPP5g9ppezBmjPS0WxD6ruNfP9pZUEztqtnxOoK1fMN2mx0CS9zURZ1dtp+rabfeh8aSv1ecl2lwi807gWFl0Pgp5iIzuajqfPFkpgsIQiDTh2mQvlIYyH5FIJe7pMsrBi8sH7CLIsJTYcLoxSu3LH59rsYzlujMQrhlL7WkisO5HoNPNlqiDJS4M0iKcPVNmNK7hThxNoV4IZQJtahaxnMwNb20hdo7P/4Pbcm1+WI8F0/UXyH62byTI2iBAXilptnshbjDP2CCLRxrjI82jz7JCvS0zIczCiNs6WlOJqzgBF9VcO7l/K31OvXQ7LUVkFIK7utWefnqbLbtwnrUPtFoeRMGb2/basqUrbd/uw9zzbPZJpRAiBTYUNofXIX6JGC4/9mD79h/n99nsBSJs4ZJ5iCm22crVK6y6qt516OzccciRqmvXnW/RiTiUIR8ryhF3MT/K8VfMXqOPOSMSIUYwz9NRnLmezC/X33o7gDTCHPaIjz/+hH3nO9+xFze+ZEvo46lEqS8RxfxFkMdvfw20Z7k9iLq4OpiPfnjvD+wauv5WrFhu+xAbaM2YhXBIZxqB/82sP2d5di686gbrrjhtjz35FOeRUAtkX5KOkKidsV1IdJSctnJcZqSmu24bDyJfJdZRpKrcKioab4JI179t4v6H8P0ezIUjOMB7ee9pCK06ea0IhDTNlLQP9jQzTmfgrtlkn8B1um3rVkB/ooZZy7/1zW/hAG6yr371a7YI90Y+HRmnOO/t3X+QjkjIi5dus42VmcRi1dkf/vCU5UxGQNE/wvU4y573tH3+C19yLi31pTRDlOfmTsbNX2GzIQB1ptzCWQHekuutTrYqHKFzbB4l83K/n8AFrz3HCvpMTnNP5BqfSUTwAdwuKQheRIacrqplHx5ux+kGaeHfhjNvzUao1YlYQ+S4uuGqSQ/w599qbdI+Th05ij5UaoDELdrzK3pWezvFzTrSDwekVGECx0SE6MtDIKU76/+nbFl/duKRuTb7Vrp0OMsMM18rXlGiKX2bfIW6v3EIBbrYT0gwFYuYRdGz2uNGc6bygygrOnXScljrx4jNCxjrt9m5WZYNib0I99PenTsRwB1w/Wa16mfkHBRAfGhdEx1XdN1VNbI+0XdWXtKIyIJi+KnzrZL1uIf9ZDCReBFRzLPEjI0i9vD1DiOSMdq+9Nl7OfqEcF5UfJe+xlXA/18TIPqZEwGQfw+A8V4AmA8XQD5HgPzXPdd//f2He38menf/AAJEpULvg0D4sK+P5rj/P39NNP980J/t75nf/vHv5f06MM4RIBPdkw/3/k707v4Rf/+/jABZ8rmLxkYV74MK1GkjAXkEekjR1E8ONUJNp3QsLZXdeIo9eEO4Lf/qLheDkUIhdiSbMgE9Kv9W3IDEMtqA+pDRDKoOcIki92Sh6xCYyQEgFvBf4Mwrr7xq69dfjZ37gBWjhk0AnAFuAJgZATwmgguwpAnQIAVXwsmfTLO0z+9z0RljAHxS/GRThK2MbxEuXWyAlf0v+7OiNhTLo4O/Ns35qE+lwFZWv/KAY4hoUXnq4ZMlFpWQYnWPLrNb/ugPYQBI6jNAxnakTcuMt11vbDRPNstNAG6BAViLvUIBmCKsGCDxMAqdtx6/ytbfW2DJ2ShhpfyV6gZ3iSeHZx82xt4ckOJiVU4bZc+8vMkdin24plOmZfD5g4i38jU/rs9xCn0FNqsITw6MqurTFGVG47bxtwhA8Rkc6r04IKSgxFarnQ8xY4QyObBFRbOeAK0qpRcJMgpQPsr1biWWZhQwtxYVnBfAczgOjxBU+eW4YeQ48AWkrCHPetvuAwCfqS77PUDK++ozAFL9uH7yALk5qQAypaJKGwCcUQzDEKfyYQCJ9Veu4xBHsShRAEcAkRUrEgeArevuz8FDnSbq2gjmHiay6VdEVxeAQrjUtCrQpdw9iINaLaq1ZggQX97jUYo+5eSYnEMWPzFjgSgzq2ubKDIesDnzkzhYYGPHyRIGyXLsGCr0FI4qgO1TiOGoJdJJET+cxayDTPb6dgBY8TkA+ep7UDa0Lz87mPiiNOSHQfzaSwQM16gTIiCYMRyEyncIZTKJ8ajQq20aykeVKnsTr9OrZDEOoX6AnipQ98NNArPEf3RkkPUfqHsFCRIbH+uAfQFycmW0tqF4pi8hgv90rdR50cmHjAQwX3xhKEBLFkrb3cSH4caAGOniOdK1kmsggvekeA/lnA9xQNfE2tM7gJq31HUfyBWh1+7kACwCxEX68Pgu58D9xqbXnCvJh4NZGgctD96nP8/r3j27eR6mQcQlWjkHfR9AUbkIMiE2RV6m83wp3kp5/SOM/QAcDc08V/p3UmQLiBxmXKsPIBzyQTnFfQDZ+i+A7+vkAB7GWNMyKV5OGdCNzcSOALR6MN7VJTKe0c7nVPwNYK6U2ro/OszqPqgMVs6QOsjNIQg4HRwFqEvtFwOZUM8JWg4LAdA9vCeBWyJt3abSgaJEeQks5dcqctbPUUmui9vRO+O10lEryi1T4LojPGwlQN5eCEuB+Yk4B95ZxHRI1n/jPRAqbea1ATmiGLuKhErgfg/zvEzKzgRs6UUN2gzZ6EE/RiMZ+4kunmGIQ3d+7lT77ne+BxABwZOcaT+FQP7GL8t4JhmTNONeuGyBBXuPWBSAmRS/HjxPLaiSFfEi8jgHpWeweje4Vz0dihVizAPcK65QXQkCaUV4hABmq/RdoI3m4UQO3zr8S8mobPMlEA8ncWOIDIzHqbH/wH5biQvk6LY6HCk5jmSrI3c6loLYfsi3Xq695nepIgXycwV4P8d51pPcddqzdx/PJUQVYEzu1GlO/agy+2O4k+RW0XUTWKk4N12TfbhQriGmJoBxU1FKFwXzmkiJHGIUd+3az8GdqDhIllyIlC6QvYMHd0OezIMopFPJb4wxMECfUzX3gn4knn2N5coKooBQhc6es8A2vbndduzZb7MoR61jLCbjUth96JD5MA40D7TzXn39ghkvvY7wUEQObxrHEXMQ65dcIS/9Ezk2fK37SSXXjUagdxwgfDYpWVU4L3eA1kiRhgITRng+VZQuAsRPThr+jf5frrfJk7IcOfI6Jb2XX7TKhnFmBTHu4+moehYVttyXMwH8FPGSDvEBo0jMUSAECG4rnZW4d90iALZcQnwAACAASURBVCATXVG7yEneiyKuPAC5+rkmIqBdLAtjvwQiQl0BXizcIg3z8si1J3ausLDALrhgFUB6OyBRHXNWqGUQFaaSWRWgt+L8ERkp99S1FwfbDx4YjzaUk0nEhVwfUoJPIq6mjblCBIEiquQwUo+RSAtFwjkCBEJMZMOa1cH24quQoDzfIhFCGQv9ONLeIRR1zQRAiQyR20hEq4ArvZY+T5T6PADzWljzNQ/o85XScSD1s5wcyuqX8lcOEV0LuckUOdLF2NWf6Rr542JUP5DmC8Wa6AD5bhqs/0qCaCzoPTnHDesHnjlLjQmxZMDlDNw8w91t7DMglIhB6uHnhbBOeLIGj0JMD6LM7XP9H3U2yF5mtJcIMJDkeK5rVWufbT+C8xCgOy033UpFJEAwFRc2W34OGfTMTAm4nrIzktiD0AtTw14MwBoDoB05xTrHdaMOwvxCiYJiP7FiCTGlA81uHunkfRw/UkN320oXC9hFBNIgwHIba/KJUrqziI5Mm5SLYADnLOtgGM94J108W17bbt/75p04zIZZ1w9BJBdTOpxMN0S2FVbU2KwF83BVnoXM6nV7lxuuvQ4lsppBRuyJR39jH73hKhxsEM6QOD2MicFW5uVOotkoem9DvCA3YCc3vBPnRLURT8W6UFGNy8oDNwXrxXMHvmOH3zLbv2+33XHdGhwkVTRx4MSAiNl0oNRGKQHPnJQE6MdcpXg6vukYxdnhrJ2pjHm5BDsAg4twz+Uhqtl35CQxY6jlAR1G+Y6FkCSzMsKtmT1WzBUz7fef/g1zeCrfm8AcO9lGUWT3nC23NlxyAYy1FhykHcTMNHPPiqolDIGsAvNO5foF40wtAUg/cqibSE7Ig3iKkRH4tLM+DDM/HTtda9W4RJIA/ZsQNXS2kNOfQDcNlouTda3mS5m0F86Aqxek2xVzc623+ATk1Yi1IuB4/AXIJn6m3Bgz8kIsyGvIJif5WZbyz3C99eOq7oRpaMJZY0GQAYGRVsJz3cxGpYN1cvfRRsYppeVrc6300Cm77qI51lxeapnpOQhxKEPfst0q6Cl6o7wfdw2EL87Zm+ZlQvBE2yObyLAjjsyX2KYUVOotqM0rytosjdf70SfyLMOj0WK0Bx0hEo+ui86gFHu+oMZ+vuOsVTImGc7EhEEUst7mJ/jYdFy63gGedgZH9WwIpnjGcE3ZMSKuiKxjPUeTwl4i1jZseN2ycrKtqaMGcj3HSsq49+ydG+jMSMRx1NhS5gj11uEIu+iSCzkXIL7AfVtNTJgU8V5EMoaTEZc1Oc71MIURlfvEH57hrgexJtba5++5C7KszE7RMRWKS2YefVZP/elpu/aG6+1XuCHWXH65WwNKWU/l4P3MPV+zF554ih6xebZ//wG7+vb8vzo9bn2jHiKevSJr3+zzIEH5GmidxPzEfb3qdvv2tyH0FsxHzV9mxbhaFi5ewDzGuoS7efe2HTZr+kyetXHY/cjxE5TDU9TO3LqBIvCZCxZC0CgqLJN1xc9F2EoQk5WT6YQf2tfo2Z49ax5RoWfsmec22PGCU677KpkusddwvEs8cf6q1W6tG+Qfh7LHDUMoNMJ1k+tj9Sr6MHBhiNhu4XlV5Kb2Dy+/vNFuvfVjduDgYeZTbxweBY5E3oHo6+XT6XRE7cbZAWHHs5adk0esX5NVMH+JiF8GgaEJ9q233sQ1s5y9+kFbu+YSJ97Ytm0ne7IYxB/as9KrBhGUxfqYTBfLCEKT/fuJyaQbRZ2Fm+lsu+nGG1yflCIVtU7o+1hZ3Z6ynPvUCdkQxRjKm5bvYqWOs6dt54wn8lxCLJ1DFROp/egAc7LWK/EZ6qKSq1f7aonDtB7IGeyjc/A764M20/obp9YWcD1mJx9eaFM+uptnw885P3SftYapK1H7BPWEiFhrY63U3lbrqbqqAhELDLAnO44IYtVHVlkN6Qp9kMlLF8xBAFaJ68zHMhjjM4jBLcWFrbXzJPfSlwmgqkb7YBwkrG+j7C3H2HJU4KLp7eJsljSFc0IijqaTfF4icX0QLCYgrENE4QQEECBBvikQ4zfiOJkLAY3oQB/LOVrOESD/CDjo73uNcwTIRNfrwwb4P9j3p/nkHAEy0TX+IP/+HAGihe29kljnCJCJxuY5AuS9jq2Jrux/7+//3uvvMfP288b8AS20wVK0gsAVKRG9iGtyxl0Ow5OyM6ycA5SUnK98NdeWfeMgIGCYzWLjqf6AInoEBiAhpPwP4kAt5eVMNuKegOQ7yX5vRAnpzSY+jDiSEA4pUsGrHyCV+I+DB4+iEqrj0JJsSSlpzr49BOijMukhNpXdqJTr/s8yy/1WgQN/fAHCOwE8ldsrAKSZOJEmgEcpX6U8DWLDq42timHHlDvEaylftpONsXJVEwEttRndvvegdW240lLvOmgrsR8bWdjDPQ22ZHa25aWTjd7SYJsp2ouNSgAcUB4sJdiB4Q44LWOz38rm962HPmKX3gugiDMjCKVmHEpIPwDRWAC+DH5mI50mVbgbDqG67cKJ4Y+qOTw2mOsC4YHLQS6IaqzOfoBMgdgf5CyIoSCwq6PFRV9kcwCdCvnUSHZ/NmRTIvFVPW0NOECUpzTiej/UFeLJrz0UPcXBQSTIIKC4J0rEMlRhXaj9x/h1HOpDAep9ABbJxD7J2bAbcHWQzHxlKEtlL1B3jEP5eYsXEmtWAiAT6UAyFVIfOHLMKXc9KYFeS1m8HAhyNNSgtG5ANaa4HeW5hwOm+HKwaeWeCNWIJy5gkEN5Pz83iTHjD8A7BMg6jLKwsrwCYKAd8B9lU2UDyi8iLvKIOWOT4CKTIHJOFY2h0FcRdwgdAY2WOjnbdu1BbcxBmnQrmzk1FYDkrIsp6OE1u1B41xKOTics5FMw+w1PFGud6vrFau5jiXQmBHJgGebgMyCZsOKKOBD5MyblkgC6d+WcKukOknoTxKmfe+dFhJsnYJvID5Ediq3qRgkaHBZAzIyiZlQeS9ax1P+MFvVKVKJG1fuOio5z5ZByJJSjwPfnXi9djXq/NgbldBFjkox9FGU9AFQC1QU0Sn2vbHb3q7fBxg4OtKU4d5TiMggAHBZBgSgxW4prOIM6VmCf4uek+J4+nWJwyMtA3u8g71Vl79UA/CqoVBb0wYMHXeyOiA0RH7UchEWEKOpHmf4i5bQZHWKMRXEwV9l9UXEJWfvxANpJjtzy5UDWB+ipDgR/ESAQPwE85yMQZkG4XyoAB3QPvQAFebsuXqcBx0kw84jQcTkABG4WoBhULIHAV/2bKbNm2kFUk+pmUOG8QE0RnAIiB33lLuG684yJCNVh1B32IGtEfgjwF0EiUkVKP6kCleGt7opWXqOGzoRZM2c6MF0AnyfOqMmomQ+QVS0XQzCAohP9cRP1+VXYrgTn8TxnrgfPgLLzuyFxKLCh7yTQJqPyD2Mu4ojqCJbNr79hy5cup7x3iYt/k/L5B9//kU3KnwmA22m//OFi+/4juKAAimZNn8RhuNHmTJ1kHsRTiOz0YP4K45noQdVfceYsilwKqHEryLVBcIoD1AUOq+hePTwCneUIyCDqQg4QqTClUBVQPGfRIkhGdXjUQ4pl2mHiBbMhbcP5DG+88bqtvWW+lR7shPRqA0yZzRzRjbKw28XYRXOAF+heR374MO8pJT0L4OSgcw7IXfIKoL7m6qU4XFTSLcWjOnLqcYyEC4zkGglcTSXmpgZl8kkAgCvWX+HAAqlZTwLKhzEWw1ChV0LWHjl8ArBkvYsyPElR+okTh8gVXwVwAwlIRl4Yz+Pp8jpcJQ2QtNN4XnqYY5tt+ozZlCBX2eNPPo0KeBklq3HO3dbAc9HJnIi5xMWLHAHICSO2RGQq+DrrHH0w5IVX4nyRcvaZezJtLa4Pt4i6bAt1wow4Z8K4K8gDMMrLEaWKqRM5oP/0rMqRN8a6GUg/0BDEQyYujGjWO8Vi9QLU7Nq5wxbPm8M8Tt633BDMBW8Qd6KIsZkz8vmzXhxtfhZNx0YkLkIwQ8jtEZ6/IeZSyGHITxF5KgqXY6sdRa6inZpYWzNxCHlB3kjD2ie1Kc+HnBFxKJ4zIROrcdy9/vrrbk2ejVPmlVffYN1sIwZuqiupbQAwlztLzonbrkm0pzZ2umcrDlBJII/mgFBAN/1sD4CqaAgyOUoacH6oj0adHX44QEWEyAUiB1knY/D69Qm2aTuCBv5cBIQ73KpOSe4vocm843HiY9wN4ienC2NakSUiLTQ2RHQpMm+Ie6WYv0rim0TwaYzLVSICxLm2AJoUxSZQrYtnQW44kSCaE0WyiiQcz3V/d/3duxEgItBDPREj4CJMh/zITo2z/ja6iyB1mhAPdBADmcW674lqewySbZhrPKgeEOa8IZ4vbg7l3YCXo4qu8rHCs21W2kguPb9vo0g8CRVwO04gRQQh1La50+lHIDbo8IEiXIkIUXKCcDSRk0/hdVQmJbgsckFco4TYMKLHFtrGZx91pIzGYxVK93kLl+K8bXJuNGwLrleNGHgbAiwOwP0qh2MYc2QQ6+RZ9hg7thbYQ/d/EcfsqO2GLD8KsJYJydiPA/LoqTLLBqBbsGgOcyJ9cPQn3Ax47M/6cpzIzsGOZptD4XM/+6YAxsgQ5P8o3R2jvaN2uuiMFZ+oNHB76wbAC0ydZAdxwHTzTn0DIPa7myAAR+zhTd+xY1vVP5VPbBj9aTgivPo6IEl7bMNWHEmArShAbP26i60GwqAbp0kQa3ka3SR1tY2uL0Dj8cUXX7TVK1e69z/Aex/GMfYWToHZxMvdePF8p7wexkXhv4Q+mU0drs9liN66+uIC8+xssk7mqigEIV3tED2A88O4FE6U1FhrF2KJcD+I9wHiPrMQFFBM3GR29eX/D3vvAZ7nWd/7/7T33luybEm2LEvejveM40w7e5CEkcUOBZJACxQ4rJYWetoQIJSRASHTznASO957xENekiVZe9rae/8/31tOC6c0opebf3o4NpcvHEt+9b7Pcz/3+M5M9lx0ifDMKAJIwglfesvK2Nde4L234qoICvZywozzMARDjNOtZzosO8XsiUeutdgeyCI2P0Hse7qJCjtLafy207iVLzo0MKXYunl+NiM5wqLI+A9mrHdwI0sQ5/SExFgLbowTJTWGNABCS7GzFKhDpMCx2ML0WJtBjGov3Qtx9BVpK7vj1Fkrp5Pld0eZJ5jX0nnOv37jIpxdZfajjUesh71MO2KbAJZpuGUL4z3fP9vPbp2ZZuF9dRZJRBv/0Po8mOODku0XOwrtuaI+k3fKC9aW6dri+fmZLB9TMsMthjE5QldaalqCeTTXWGQQkUgAtXqmG+u7cDxPYV6vZq1usJracrvltjX2u+fetKvWXAWpfQBHA87bxBDOBD6262ApJPpa4oSScTzwXA37WD0xWb2Qa6Meg8QktdgNa69mnwvgfLyIPWaD2xPNmTcFkVEgUUrF7FkbbMmypfbCyy9RIr6Gbo8tdsO6dVaJkCaddeKZZ5/BvXEbpMVZu2KlCqrNig/Trcd8fvjIYT4Hrj7cF+9ClIi80NqrtXbNmqstKrnOOhsz7MuPfMm+9rW/GYv0Ix5xN/P/UggBfYZW3ncRsVGLiexk0iVONcy2bd9hYazpdZC/lazVvohF5EzV/JeIYKUel9JOCsfVn3bTdTfjhioD8D/pxAjDjLfd+w/ZJIQEu/cf5Nrk2UmcnzU8+3I8zIRMkYv76PGjNmfOTOdIVOTVTZA+55kT4tgfvfXGG8SF3YjTpp21YpN94Qt/Za+99oYtXrLMfvLET90+fynl3L/5ar49+lSNI9ETVDTOGUfu/XYIXwl/lrIXUN9aTW0VxGu7reJsdY6z43zOFEc46w2S91dFBJuc+2cghXKIhVIM2cIliyDh20gE2IXzJI/5f2wfqljFvXv3UrK+GjKuDULkPNcjhdevtSJEFA2IQlYzThI4H+2kZ0udinI3OyEee1FP1nKdB7Wp82NfqL2TIiy1zrj1h78b4hrpe/T9IzpLOeLjvZUC18cv5rsxMPU+Iq94fYluBt0ZmUhc7q/EVaOa85SG4ByaY7zJAK+Vids4gvVSZ2LNs+rqkkO0k/lmLo6PSrq+vBCWReKQkftvKtdDTu3s7Mms08RMEz/YwDVW3Fgb8Vc+7A0GOOME+cfisE9iXLSyB8SFS19ULzGCEZFaB9lv85lGiMDyGIokCWGyrbvuE8zrOFYV73URo7jsAPnzQJX/vu+6TICMdy3/XydA/qd//ssOkPFG8Pt//b8K0F7aT/s///VlB8h/7/X8j6/24d7fD/rT6fX/whwgV35l7WgNB/c+gMMksmSlqlYckvJsBcoPEV0UB4jdjzJ981dybOE3TroeAYG1q1csc0W2wYA+F1ApShV+BoWxQNVFC5c4omEbSqcBAFFl8itqKCsv2yoBZM5SUpnL4XqEzXs2B9tt2KOLsFtPZOPnxSZTUSqyEu9Dpdzx1Gqb+8NaV8ybxGFBYIY2oVFsLPvZdMoFIoBKQEsMB3ptZGPZ1LcA7MjmrBzyCBUf8pnCACylxD92ioPQUyst/K4tqIwXQJhgm/bowXGRQGZyI5bkOHv95VesYOpMHC5k+Na28jN8XURXKdnYhdi0N/5woa37uzPO0ZJJfvXEZNwJ+/ZYDNchG+t5CUrEUyWVgBY1NgLwEQ64HRGPQgj1TygZrR5yqQDAKv9WzoxeDubDlMRyOS03KwMHCmXigCvDXOs4yJPUWKKMOOSpHB0szjlA5Pz4N/IDgEeuiBHAMj9AyhrifRpqKWrHoh6Jal/dBVL0i2ga5LPUcaAoryMWCFeFwGVFIMWqe4Q4p73kfetQkc7naEYdXI6aPxBHSm9viy1cOM/lzatgtxtkRkpbxSJJqRUE4KRuCHVIqAQ9HlJgBDBV/x3HJj8YQmsIMEjkwAVs3fW1Yzb0cBwwJWcB0vjskygFjQCQ3LfvDN/HIRrcI4fS6K27Si0jNwV1YDWgrNmcAsCPxFgixJoB3lB26pDAQbixHRANzCeQA28/h5AurocwzdgI8tQVKwJYfp7PpJiAWBTMnYCxvVznDIBsRUfVMD4Vr5aN8n4EsEjkRyBxbcOMsQHApCSIqSEOLRdayNkHtFSvhxfRZHKhTEZx7QkI0QI4WAFR1gtYIjWzH5b2aK5ZuYrDea4Wr44ipgTFFs+WegPUnaNOF0WPCXyWi0ZqBR8APSnTNLYVNaO4IIGWB3Es+BKBo4gyRfgIqBYhVQHBIuByKt09coCMANJLpaaDn2KspHhvqG9y5cmJ3F8d4BRn08I1FEipqIAOFGyJsvHz7ChmJEPOK06UJWWlrkdhIsr6AMbLKM/eEO9zVIdHFaPz89tw6YzyeWNjUL6iEFRJtno25B5RHrWcHUuXLXekpdR6Zyh+HuDzrrn2GkcQ9fKakYDC+4kBCOK/Q3lu1Weg+IIMCJoKKVKJ5RIBonkgUxEPqMN1QJdLZNGSxYANu113gNR227Ztd7E6yvB+4bnnyHD2ZG5a6O6NgF9fYr3yAP5/+9wLzDv+/GxU+Mry1zFYILiQWU37ALY8WSiuVZKMwg8izwcgcP6MabizIiwQwlg9ABEAF7/9zTO29rp1HEpxGBA3pHnjV7962nzDYqyQWIMnfrDI/vbn5yx/WjYH2VGLR+mdiqLcj8LjYV5D3UMeXMN6SC05LBRTFAnxpN6RLvpqRC6mcy2UoS1HitTwen7lGNFzc4QiVbl0fJkH3RzJPdW9FXEk5f45YqEWrVxOLnS1bd26xe789Aob7Uu1g9u320QA84iLxfMjPNsDzOVDAOAC/H2QoHcQWyNCa/vO3TwHKVwTxpgKtDnoyx0nsipvWp4jZsoYL9dcswbgCcBvyzuuX0pglDop1Icj8lqxTR2Axep/OnDgCKrPjznQYuvWdyBhz9gtt1wLyCMypREQPhwywWw/zrWFCxc4t5/cBeEQNdtZZ+QeXLB4GYXN71gma8sRQKZIwCNP3IjFkK0+/IxGAHS5aepF0rCOtTAuFYfWgROindfb8r0Z7n7f8H3yiS7ed1eGrjgNniN/YpAUfSFyRHOdHDKKrBtgXlPU3wBvUORYLvEfEYzRs4A8mg9FlOTm5LjnRQ6izVu3ujkpHXByFNJ89bKFVnryCCQxawERMsFSlbooMTlf6F4CUPSB5OhgnggnjkmdS42QP3rf6gGS40m9LHJMdEJIxgJ2FgMQLWCsK6ivnvX5KE6PNdfc4GK/apm7RZx6QTSoO2PJPCd5tZ89iwtQewFITpEeTQD4ismbhthBLpAqgPIY5iwBTVrnNXd0QURpvGmOGCMOSRJCkKDYqauXBdgLr+GMYOx2QgTpQ/sz/4pUcdcQoFnznBS76j3S+BSx4wXIq8i9Tj5fDc+24hY1/vtxB6oPpBWwza37zDtylskBomdWhKmILe1jxG8LiBIBovcmZe2f6wAZ+yxj913zpt5/CG6/3DRiTMhaD0VBn5EYYz3NlNWydgzg3vOTk5N1HebWdYDw5nFAQJTy3JG9iTycccMa1dQIeeNH/CE6/d2nKomzYo+SQtwXz8Scgsm29c3jCAXMrlkVAbDezpw6wh7Mi94unvNwXt4XUh5XajT3/a1NO+z61XNt+fQsO7LrbUQQncyjQVaDeyE9ZypdVhfcnsiHebUG56UH4HsDa18T915zXzJ7PkWL1gFYFmItWTA3x1YsW4zTb4g4oUKLAuQ8dOwkz1GK5dJBMEos6gTchWV0hU0gTissxN8O791u+XSYBOFgo93YiU5U1tWF67UTB0jZuXr6WOiEQk3ehyCgmDncJzYNB0MnXXAFtnf3Zvv9rm/Y8/+wy5ZdeRUCALPGc0UWz/o9gBhk/asbLWfWMqtv67YLzL1rVi6yVOJedmxcb8tXrrC2RkBYryA7cLjQAYfbcEDeBgheRelyKx0gLbgl1m9/F4V7gX3m9itt06sA37d/hKiudgtdGGC1rzZaex19EzhA8nFsdLL+D3PPmmqaGVO4f0LirLK+3Zp7EVgAzO492Gl5JINmJAaxnoxaCvs6jeF2rqmIw2HGQT5kYzfr3rsA7mfK6RaK8uSejFgJZEYAbhFv1ri60gv2rXtS7YqkICtjr1OAmxWO0UoVCcoQOh8QY68crSLKa8SWsyz91S2zLKK/wWIAXIf6vO0M8WKH6FXZWzxCPwCE2ax461KkHPu0IGIDz+ypsHvnJFgGzuPM9ARijOiMIuKzhdf+6fNnrJwhehQuY2neLLsu08de37jPdjNEazXvcSsVzVYJuRDEP/jOIn+7a3oy0W50YvDc9nbSqhTEGu8bZ998+rDtwjCsDhDFo3lTNJ/qNWz0vtvkjDgcCXwu1qciothuXTab61psSZnML/TRHD+BmAg31CAs9RRiII8c2o4DMJ69TjMdFtfalp3HrYZ9RGpOqs2ePxsS4CDEZrPd8/GbeJSI9EqYwFqDQ4jOm0VL59MHxLztOYS74Rp7+81tjOVrcJu/jmuE9aKnnXsZiajmrCsN/9Vvfm2Pfvtb9uoLL1AgHUeEYw7vp9A96zU4D9belmeFdLZIMCJQvxkxxRUQ7Pv2ENtbMN11L0WylpzEEV7OfraFe78QB8SS1aG2Y1MH3XiUWbN3UQzkeSKhVhEdGwD5873vfMs+9cAnrQuSMJRnUAKGRvbC23btthkIForZ38xlfdM8LUKvkR6Lvbv3IExa6Bx3mguP4xiRS0Ak8ey585lyRiBHptn1N91qUTiaZvB36viJwBX37e993+7+6MecKCQUB7zOK4UIPlYsX+r26PUQP+9sess+evfdDqDftmWr6+uSsETCokr2Sjt37OTaBdmuJ9faY880cg96LQfhiJxVx+grEUB/nPkib1q+TZ8xHcKfuCvmvuuJfZQIII5zQA2xlbUInRogKxU9Fsca0639Jh2GcsXNJq5RxPU++kvklE5nL6L1QGtJlty0rIO9jBUfzjYXEOQoAlHimRTEBhLpaD+hX9oPad72RYAnQqPfdehBFrO+eLpY0zH3ooh4CWj0Z0eAqOhcsbhjFIideHKRe728+8eKzodZY4ch47pxemhPoNd7r8sqGAGVYjujcDIfPvKuzSFKsof9aHV1tetg0ZQYh7BDxJcP721y9iRrYWzI3ZeJ878NB6EicEMRUE0hXlSRpRL8NbOfViSbxkgZDqZmHMDLlq4kmrkHMq+csymuOoRRXZ18n/cQey1vrkUYaxeul17ebz+u6r5g+/RDf8M+hSQDxFwu3kuf8mIe/Z8P2oy5YS7l13gK7D//vfzp9z8egDze1y/ls43/by8TIONdow/3/oz37j74CKz/6Z//MgEy/hh5v+/4r8xvl/aT/tS/vkyA/Pdf0z9+xQ/3/n7Qn06v/xdGgFzzjZtHa7AwiwBRTIiUsVKx+7O5kxq8D2BHDoXomCh76SHiSR7e7zblA2xaM4ju8QQInkJM0zAq8yqAtVL6OzIB52IEdpJz28wBTaCrAIpgSgtPc8hMkWIaNW8QgFQXatwmDulSEZ0i21Wlcb5suj3Y9OUAuuxGidgOAbLgR00QJEU2KTGZTX8YUR8lLlZDJegCVqSKrYSYkDpVvR99bHrPUZAsJ4iAmiEUWspsB1dym+pu8pJO/Gi6JXxiNyqjDEsimgshP8pbcvsByudj19/8xkaiaFosHxKkDkVlBaWMM2bMBMSutqMU7u386VX2iZ8TbwFJlE1ecjyq6n3btgJiFKAKnwgotxv3xxnAdpwxKO+9RA7E0T/CKTdUkRwAR8mQD4oTiyUWqYs4DW8vQCxIjmS+zwur+gBKoThFonAv1F0RjeNADgYBah5yuEBaXLQEAGKKAAEsA9TzgVhqBSDrITqlhHxfRWLJTeAjVRSgfgdqyVFK6isbLlg88WNSLulAEE9BuGJ9BNwlA3CGcx+ruY8ddFiIABke7iRXfqYDt+oB5F0ZLQc/KcdCAMMUFCtW6AAAIABJREFUYyJVrzbzgRwoUjjYCENuQM011N5qSfycIDbeioi60NwOWKu8d8iMufGouxoA9jhw5Ma67gQVH4JhECdjgNbJAEDEb3ijREZhW1Q4YCsXU4gL8CzAxB/gqZ7IkTaUf+1ga62KkAjmEMDJQ5E/wrLDyGr3Gx0AmAb0oEdD7o/USVkcKtp5zS4i1PK5l8R1QTgdPVpELMYElNoRrgA9kHJ2fX8H3xcPYBQA2NNLRJycJVLBquiyn4ORDr0BXAf9QCn4L3CAUa5yH+/ZT3Fc/J1ioEYA0JdfTWdKB+Alf1Zvh5wfcQAjilHSgUwl5b6KvFFR87lydyhPTU3ngBOLAq/OPSf6f332NMb8McrERQ5I4Z8NYRQK2Scnl9wlLRywggAKFWlw+vQZDkw4ciBABIwPAY7pECgAToXaFZAjkyZNRHVM7AcHSBV0ys2jZ07q6skABYr4GRt7jDcICDkf5BzQBDJI3IAX/T9dANuKAROIKQJDz7a/A93S7NSpUy6ixzk1OBguhqBQAfo53AYRHGb191IE6qwml4jisVKJriqpb3ZAhBxLevZFgEiBfproAJVDT4Yt27lrpyPmbrrpJleMWU+p+hUAC6dPkjMNaLqCn/XO1m2AfMSZTMi0q1ZdZ1/6+lc4dPfapJwprmPBJUI7ZfnYb037Iziveon/aEPtnEI3UkJEsM1DVZwAUDdC9F0vB/AkwIdf//RJu/uuj0JqAbaj0B2ioPbg4eOIZv1tPeD9kz9ead/8WRkRWRRgowxePXO+NbaVEHtD4TTAcDAAdw/RcIplUFdFLHFaTVyDrNxcnmnUwjxbIn/aATIVC1QHQJyfnw/gV00EQoKLRZIqVQSXyAbNjSJBBFZLVSnwWqCBcrrffvst+8hnV9mFkjGyTU4NRRsG8ewqk1vxTlE4c/giIC8xPD5BFJxX2LsAKCKLfIjpyEClKSJEpegZuEz27d/vQIvZc2Y5B4gPoOEF3kcsz3Q44P/ZEmV4NwM60X3Aw18DSRseQUm1hy8ulDmuBHvnjm0QdVW25urluL7SAEJR0gMstzUP4FZh3uQZlCNDrrXKqgrX8zNv/nxywpkjwDBKAFtikyDuvPysiriOcJwexcRl1bAeheHIEtmhCBHElIxJ+muYJ2oYJ3IZyAW54SsgnPy6niL09xxAmkMUF674Oy/msDAAIcW4RCm6jbHcCSjTA0lQXXmO7iPIufR0VKvnyW9PtTTIH22OEpNSiBh5nTlvzI03BxXoTMaQP548z35U5A2VuAdj3RylATqCQ68XcKsL8Ee53sHqauJZLIXQUd55POthaFgkBAkKVJ49deKo0F1zjErApfoWWS2OdAtk4OSp03CdEBXFxyhGJaz543MP5dv6tzt5RiFLGU8C+3J4xgUeCUTW+pnFPfZgLmmHvG9jHpeCNpK1Vmuw7pdUtEm4HxRfJaJBv0VUXLM8yF54/YJbL1xhOmNE/V09/AxFicmFpnEu1a6iKjWu5c7SfiGAeW2A121iXm+9SN4JRBcYpDEuAlXrlggOFdprjlG8o/YOAgm11ilmzRdiU+/XlX2zZr4fhPOHDpD3OkDeI0BCmedzM+JxEBCL6T1ik1LiGJfnWVMGWavVM8U9Y51kUBNVBNmDS4XBChnCn/m8PITWw/hsZ40aCUm04bAkW7/zqB0u6rLEdO1f2mzONDpWis8zpyCCyPRnbu0j5kSgVowdPFYPgcF9vdBtvZDfKUQu7d97zK5dNtUWZadaQ8lJIvKIv2S+P0lkVmxGLBGPQ4w/xBSIADRfFEF0pOdAzvHsDgLU61lWX4/6rxJwIg6wpuXnE5MIkCeCOJsegL1E4WRCpuh6NjA/pGWkALL7EktUx/oeg2ONXjUVl1xg8eY+uoeKXq5eoq/qyY+qbGi3ckD9RvZc/ZCYh0sbLTqdwm6I/1+uv9s9Z5+74fv26Jcfdg7AGtaAs4VHrCBnEiRtpW0h2u66W+kf2LoLoigJwiHCchMBBI8fxNWRx5hH8R0Qbc8+v57egSl2ltL3RTOnuthHiTzqOgZs67Ey54C7/8YVVvjufjc3VCH+WP2lxdb0TodVFZ+xCcRb+uI4GWRerEOg4+fhA5mJy8gnFHCVDi8cFntgMBCw22TqoO66YbYNATwef7cUwgNAk9i9ikoBmYgtolnLeTb7iOzZvK/ECiu4NDgyAuJYSwLYv1bRD8Pw+OYNnrZ2LjFH7JE3PF1sy+bFModR1JxbYFsqWu07b1WYV5A3JMSQPYLTZGEyivPuFr4fByQsxW7U4c++3WiNXP6Zk3wtB5Kqj73I6bMnbKTJ7KvXM58CnHp7KB4H9oxWci+czK9tKba+sAx76QTjkz3bcgiQt443GG/TqK3mPeL0Solhv8J+p7PX/nl5uK1M9CPale4ZnutONlkeocmQJZH2ySf2WAn/rkfpHnSyxRDtmIsSPT3c25KiidNirzTAs3zi2Bn72oPX2fZNr9mMJXP4XOG2c18xY5AeJgjeRx5+0MqLd9rWzSfs5pvoA6Gz5lx9Hx0slLkTBbeaKKWSE0c5BxTiWO+0Oz5yJ3sLyNrkTPtf3/2hzZpTAIiew777HQD8a+3g/uMU0C8AmD+CcynXDhzayxqxmH6RXXbNHQV/dFqsO4f7TEId1oXcGWqGp3D7rGIO/VzR+USeted/+3sI/RuIc6SDTWIviJSd7PGXLF3u5hw5ztR1+IlP5duhvZBgRBuKhO6G/Cyn52PlysVEPW52vYoZRCBWIVCaScTWBQgOOU/Vw7QHZ+71ODGOEOe0dccOW7fuRp5/epZY4z0YI+G4RF586RWbv0AijipHPizEpVEwg+vJWvyJBz/FOSvKZsy5AsI/2E4Re5ubX2A/e/Jfbe0tt9h51idFisaxbnUzp6bxPHWy12qG6G5DWLFyxXJ7G+f73DmzxzrXcDJP4ZnSer75nXdYj4bswK9uteeLJtjzL7zkHCiTIB03bXoHpwKOE+bl24i51D7itVfX27333s2eMtw5m7e/s53xkILLtJ9+PzogmWPqIAH6RXrz0IRzxpxGBNYZ3nMFpNGcefPY16l7kKmU97hg3gKi9CBWsSXJSay1rY41W2uASHB93zDEreZ6xX7K3aFzktgHrT1yHfooaJl1YMwBwpYeMt45OkQc8v0nnhhze+hX7gMiPv49LmpY8Yra87L31dwSgFJN4iJ/9ugJEDwJCayr/Px6HDyKTJRIQfOo1p+TJ0/a3FnEoRG76guBo3hJidG0D5AIKYTxJBGSxA2KhExPT8Vhts+Jd3QuS+Uspqit8xfY7xONVXa2DhHiCGOxk99y4SAiYZ4IDvFmP6DIVwQ7dH74eccRU+gPAfLXOJRxgAyLABlrArlMgPzRFPD/w39cJkDGu8j/0wmAS3t/40dgaX/6fr8+bID1MgEy3gh+/69/uPfvMgFyaXdv/H/94d7f8d/fpX/HXxgBMvtTi0cHQRkjAEWkWBMB0s0hdhKZ8Iq90YSvsmQBWesfCrfIezY5pUwq8Roq6BT5kRCNepnYhBef+y1uED+UXDmug0NRFsr/F/qiiA5lmO4vPEynw2w2eBl2hAimEBwdrW0UiHMgeO2Nt5yCdRTwQ5vNNMDJOjaRivVo/vVyS//CUUtk466oqzLIDQEzAkF1wBAQo7x9vV9F9Cg+qJGNaDoKR8VfCZDRhrUHoFIgSxDA9uHvTrash1U2HOoy5iNC6a/oPm/TiaNZsXi+VZeds58//jNbOG8xQFeKHcXCnY/CSRDKozd5WP69L9mVKJwbUPFoExxHpI8vm+ypHAh6+ewvkct7DnDPk8NfVt40YhGC6N6oRyUUYSEcVgZVvMth0ofrIqCaWj2ImCjANKIJiGLIz55goyhAk7Heq0CcL1gMJJIcA34qknYECCdfIXn6f0gO/R7Gji61aQfxKDpYV3GIaaGDpR0wOhg1eQcHkGGK9EZ8ADlRNQajIgth4z3C5j2IqKRmAADdc0VgaUyUo0RXmb1cDqOjXXY1Gcy69rJZ9zNW6lGq6brrHoyoiwRAS/n5IRxK5GjQxl334gLARhogdygoYjuH6hqiCA4e5mdhTJgxM8flDzfRDjohLdEVvHthK6+rJj+cOJCZBVjEiW0oqWdMcc1a6gdsWg7FfhASIo8UQdDUDIAI+DAkYLQN1wMYPdghSnWUT+pw4LAyOoCinjHaAUgvSigIgqyf9+qHKyMHwKWf1xPpV4Jt35s3lkiRvTdRIUDTLqO5m4OaF4efSJR0IRAMw5AXigQROKjDodR1Ovzo4KNYGIGDUkgrmkiA0gAoqvpt1Klw9Y0Z1lgR6sDOg0Q+hXBtknBeBEOUCRwMlSOCf69DeA0HQoGLilyYlJWNOpqfzXO7/8Ahd8AKA2CU2kxEhvKWBWLFcF1UPunU6YCtei89rjCZuDoOqgLERVjp3+igp8NXWka6K8bMhUjQGBAJqoNwJySHVP2KrVC3hRuzLh4K4ANHj8byIOCfCiX7VPgOAOjFs69+mGaAIU9lGItU4N6pgFlgg8acVHxyxjRx+FYHURJAscBpH+5RKaCByBA/gZpct2qizrxCY12sjaZhAbUC/DUfiejInToVULfYOUIkbpsEaJHIXKCeDI3Pa5aM5XSXlkUQEVOHMrnCpvA8B+GceOJnv8AJFU+PS5JzEsi1RjqFU9/pt7pRhgG+h4iv6+sHFML1kxRJtwRq1/n0xQQDAKozRc/fs7zWXQ98hjfI61DafK6ywRpQG/uGx9irFHb/4Bsz7QvfPcQcGE8cVzbZz5k8o6isiTcI5roG87MGII0UTaj4KhFHRahNFc/hyXUQMSVCQyCwl4v94p7Qm6FroOirTBw6tbhDlK0t4EAFzo0AMxn0JjXxevr3cvh0obLcTWzEDR+dZzWF/RDb0U4RWQkAIbBAh24ecjKrq904EaDXWEfcIGTnHspJ4+kYiVJ5LK+fg1uqmtdWv4uU+mcALnIAWj15FjXfqQNE90r3RvdCsYFS8IsEO3W6iOcp1m64/ibWjD5IT4p8i04DXhik5BSeQXLuIQf6IREry+hGQcU7DPHOR2eNItasvgayNhkF7FRy+c9x3yCFzre5sulmYmw8IHq7ewcpEG22eoqfGVDcT8BR1paomHj3XCoGsBJCIZBovzHiywVb2YbHMu2G73E9NKCUikWfjggdFaIHAVzE8ZzH85xJWdqLA8SLuaSRkvMzxH3NBswRAR/MvC8Q6DxzQCYxJc/9/nlw8RabynwzK3+KI9KyARu7LxCzQwdBQhQiAFnhuJfDkGftZPtLye7J854YGca16GdMl7vxOwugSw6aHsghf9T1nRcLbyu4Z8pH1/WVM0ostMpYYyDT9AyLINT8feO1Mfbsi7VjABA/U/FjAjg1l6sXSISZumbkBkuCdFLcnyL2pLbVuBJhIrFDNc62DEhYqV5FumnOoDHFOZRuvS7O3txODB+Erfq9RGB0QYTIBRLN9VO8muYXKa/1ehJMeLNfEInsCt4V3ah+KxkLGM/qn5JLRcSkuqtEkshhps/lz8+Vq0Vl6ALFlBMvgkQEiwAuPSvvR4DoAPoPD6baI7+QDn4s+kz/TtcjiJ6WhDDcID7EC5FTlZUOiUHnRTBzwjARSD78/C7G0hDvpZ+1V9FXo1Iqyw2J6MGL6z8AkD3COGqnU8w/Mdt+t/mQdeIS69Tei2mYfnXLTGDuiuf6AWoFELsl5bCI60HPYNv2brntOzNgQQDwvrgg/JiTls+cYrOSY632TCEAF/M/l/DUeUiVHAi4LvZErJsXygWcsU5ArsUBeoq0lMPzbUDNHTuJQwSwvvPO2wHYICcAIvMZu3ou5Krcte8ARevEnULeieT2xFnYPdRNNJ8vZHsi4xtytLLUeiEifZnrA4Qt9nuw/+ixivPdVosLpAjiWsXgg4Di3pHRAJ7D9vLWT9nPvn3I7rrlOtvy5iu25splLnJtGNLqXZy0CbyPE0T2ReMm5MPanoNE4t241oaJCuxuKEdIMWiTcCeGEGt3vrmLSL6tfI4o9jnNCEAGcETQaYAAoRY1RFEdDh3mti/ef6cVnzxmReVVOJHrLJTvf+ifbreefdybVvrk6iD8mhpQ/p+0lQtm4bjqBkAcgdzFBUfXxtZTpZCGHTYz3cOWMncz+qwa4Y0ir44e17gHH+X+UrvCumYWGp9sR89BNB/hvhAplTA1zd7ZWYm7xc/CeaYfXuVhBSkQduwdBimLxxbEZ5pkZdVNVjoaZX/1Gns3Xm9mPJ0CzYP22LoEm8gYDKDkvay504phe4/CyGw/2GfwKbb2ykxcu2mUXG81T1LXPrMSchXCspP7GhuJIzCaAvUR1jT/dDt1AfX+QIT9AvX/ymkJ7M3rrZzXILTSPIK0Lxhkn2x2Y3a4fXtmvEU0UU4tkURcIkIIQOOgeKsaDbcHfrLLoL5wZzEuIL+yccZkBg9bapiXpeHeK9XYwyUZS/zttbOyEUkdtUhItPLzHUR30fcz4k/ka7jdcsNyCKWzdqZwL/GLMRD+s+2JpzZaUEKGZVDcHQ7AvDA3zd58awNO3Fa79cs3/Ifz3KldqOpxZS2Yv5Sy8xoHEqu3KX8VjOIf/GqrhsBgjVIcpxyEKdn/DjzVluCcgJhtYR7TPraY78tHjBWAE/ggUWpTcFpcYC/2Gl0ZNxGVFQpBsXvvPueqC5KAi33APfdlE7mbyT4Xtxd7xu3bt9nceTOYU6stPzcb8qPCZtPfoclgEHJykPnsXRwUbeyjPJiHi0pR+yMskqhj9cpVLr52al6+7aJ36xm6Se5/4CHW9POswwftk5/+HARxl71OtGEW8VcvbYBgBwBfvHyFDTKH7jkAUQj4XsjnaOb5zUT0I6FNB/u2Y7gVrl5NTwjrtsrHr7/manvq17+2uZSTS9CkPjq5EaawHyzlPVWxrrz590tt6p2/sy8/+hXEBzWuIyQe8nsjkU3ak9xxxx3ORVzFfl/Cm3n0rQRCsDYgcJpdMBchGf14/LwmSJVezgvt7OOCOF8eZc2cyN4yAve+SI2333qbbpZ1bj3RHH8OUjItjl4q3IHaC6vEXvtIP4n1mPN1Jhnr7NIMLz8gZ1fOZaf/eeYf3fuZnznkCBG9phdz+8kn5v7b17Me2HPxz4o9de0f//b/w/z3EA+3F+cZJ5FhHxOBcz0ZIkbpBxx6XU+bRA/a40gAIKGOnLh6b3JedBJnGU78oNbeIO6tokMV8ZjJfFyMeDCRKNi0NJ4NIvGSeF3Fh8mxkk0/jqLL4iBpd27fjZuqki67HAgqYmYRMPpzJgzGjTc80sP/EzeJAG6U5yoAh5Ynz+hH7/38GAHCftRDByN+XSZALh0O+q+9wmUCZLzrdWkEw3ivfulfv7T3d5kAufQ7cGmvMJ4D7dJeffx//eEC5JcJkPHv0KV9x4d7fy/tvf95//ovjAC55Yf3jJ4uLnM58wOwH8pEP81GbN6C+Wx8Sx3IEcrvfg6lOx6lgPJrpS4qSVEf8RAfA7gWFs6dQZFktJWePmmnjh+zeDawip1KAiBrbyNTnhggX8DkQ0ePWC4HmbM4RbpRWyuupV/ADWrGBjbzNCW7roBeNoUCIf0Bo6Ryb0FJWf3kfMt95AybxiCnaG5XpwegmgacwBMpSuPjKfMGDBW4G6SSZP5O8UrafEoFK2BfZbPa/PoQSXTqRzMs45MHOBRS2jrSRwxVJJvDXrrGW23ZwisAp/Lth9/9Abtes+vWXM+BqhLLcqM98/U8m/3R9aiLUQmRVy1wvY+fMRd3SBwKrRaUUCcKT1otKu4Arl0N/x3KNQnmUNVEFnPulMk4ZzhwccDs4XOEAVKPAlwkxBHFQqj01JwJKNVrUANSkkdhXmIE1mo2+WVFp5wySIohqYSkzh8FuPICGVKcFqcB1KnYs3WW47U7ASSDITmaOOhf4HDWgOKxm34QlZFGUm7agSJzQNecjXkCB5hegPIwrm81QIZy+5UJL6C4kQgCAXfqv2hsKLW777ndgcoC6HXtzwHOyvqtLPdu/ltxJjp4CDQK4QCgKBUBtq0A2P4c5LxVOEgsTQnXs6i0BTAmjo1/KoAenSDc6/y8XEqSi13UVzNtoCEIa5Pjg6yyDiJBWD3uAqKUiRsiMgXFagaAzgWXY0/2OwSIJ2OgqoneEXVl8Ds7J84dYuRsIcDGgZvDKMM7GCfNypvnfSbxGjGxUZAA5OyTxdsLcCgF9eSp0/kXKNgh6ZIA+DwU98bBMTomkmuU7PoABnndEA5CgURN1PIZlYEfSzeOxqkX4Lmvinw5sB1DBeaNC4S/dP0IUuHNX47z53w8B9EjDgyM5WAajpVevSku1o3eBxEgzRAEcjHpuZmtTGdAwEbItSriCwTwKX85FaW5SMujPGeLFy1wqrsQxpxicxRDJBKqFOAnASC7W/EsHOLkWhGIriPjZAHW/MzNFFAuXrQIJSF55gCIeq9j8TGoIgHWswDS5Ynwg3wUmTOie64iaMDDMlTlPpAdPbzPFO6pAE3FnckBc55r4MWzLidMCu+1hAO1Ig+WLF9mJzmc60AbCummeASRpAIAfADtBLZqDtJze76XMlmU54pz6gJUVGyFPreyoyfxvg5Teq15IRWHg/o7Zs+ZA1kU4A6XisDr597ecG0C9zYK8G+Lfey+++yNjW/bJmIfklBKK8pJDqNOSBwdThUtNEaAEKfA897NvQ4gRiQeAHTaRFScZ47YWiJZ+loaAELVjDlov6eL4vZ7H2COHEZBO2gVNRcA5ImDARgcDY4gv7vavvvlyfZPv60mcirRosMhytoabV5+rvnznpsZQ1E4EXTBhyEy5bppYZ5QVrii3iq5nlIGygkjwHYqWeG6P4pI099pTgzF7abrIveLgGXN4yLAdCgXOSJCu5Tr3Eu04dJ1FCJX+VvhseM2ayYRULyWoq86ue+Ka4iCuBCA3kYMnjdkwuZ3tjkwOpz7IOCjHYIvBudLOsTLq6+9bisoV9VzIMV1EREVei9yraTjiBBwpNeK5ll7nhLalVeuwhFShpK3l9iSNS67/gA55oqEm0IZblISjiiiHTwBOxWT1dLQzThG8YjjMJRnzosImq6eTudYTIDs6gf4KaM35QJRV6kTsvlv1PCnSxwB0ioVPPOBF8C4QAcVgSsCy4N728/a16/Fh3stAkTEnIsC535s+EqWI0FEgOBtAEiFGFQ6GoBHJC6Q+Ogo58oTcBvAsx0IeLOdyK8Z03EYQqq1AvQkAGZoPZMbRd0pir6bRyRPBEp6OT/m5pEVDrDezzhQn9SY8lQkjLc1o4Du5LoEsxaCeRPKAxGAarjw5GkUzQv5fxxdPQPOKRRMFJVAuHOQleo/kpDh7U2bLBHFqcCedogPZZJrPr52Vbi9SPyPBAFuzDBORCaKOKvBTSRCVcrfpUuX2g7i0QoKpjGvRUM2tLC2oUBlXGqNXbhwEWroIrfGyuGjMlqNOYFScmJeT5TThs0tTuzQBlCnsStRwgDzbwzXTnOd1nP9vaI7VE6vf9uGe7ER4r6b1/Bj3ghgLbkAmSBSpZ/nQsClovA094lk1TPq58rsiSlh/IZAbLbz/YpZE+knAHw8AkRf/8eH0uyxXyLzv/hL10ckiNajOByYCRCfcRSPp+HSHGavEEUM4gjRTANSV/MsDOK06BcRwrPoBQDqBdntjdLXl7W6prgNMt2siuk3ijX12beIaUuNscPHztus6VGQJ81G/7TNofzaW65C5qJkOW2J/sJHaq9sLbSmfoj8YAFxI9bK2/zMXTMtSRF87G9ampusHfHAEfibhMnBdp6xw5Rlvv1eNn/efIDedHvltQ04cdrsE8x9HhB5W4hjU4HvJ+6/D5X8AYjMWpuDm0oE+znGgYhBOUYmAZyqoJhgNjt04rDdeOt1EA6AezhBAnFOhMjVRDG4Lw4XT37eeeJqyi704lTwI/aq03acRATBMzVtXp498fSN9uk7n7UvffYBnpkhxg7zHRGAKpM/h2pegg6tKTuI3pl3xUI6fmrc/uDOu26HbO+2YhwizRCfH7n9VuYpnJYUrivWULFBcjpWAcxec921rly+ivliwIt1int75w1Xu56eF9ZvcGAzWnEA4Ql2y9+sstZtQP+Q29W4QTa+eNAeuGclper0I0E0qD4mIiHN3j54AnKz1r5wF+tKHyQXpMkoc86ZcxBw3Fd4PYrrcdzRw8F2xKohNPqYm852eNHXEW1F7P8azlPSTCoaqVb2k7sSiIrqth4cRaM846PsWwKG/Vg/IVJDM+2h9YDWik/lfUUxLh6/fwrERgOkeAzl52FWAYmy+dBxej3GZoy8PEhM9ibqOYknKiuS9TW4d9TmTqbTjO6OUNzNbU0IYcKz7OSFYaugRP0XmzZDqIXbXu6PSBSGC6RSBA5A9n0YX2/PC7OHJ0PyEn9X1UDhO3/uGMThiuumejTCvvDLfeJtjI/Ong/nWzzF7T1tlpPoaQtm5bHOHrchJq2VS2bY5Bj2rpS6H6sotXOMiXZYoYDgWJvH3jnEr58y+WHb/vYGu/vuOyHj+uzxp9+ymIl55ofgqg1y7KF1S1i7i6zgxnQ7T4fJCWKAlixdY+s3vElHToYVED/1p37tf+2szV0w297ayFzIvkROP3UGifAXaO/NXmaQc416HHR2OfLuIZtLT0gRxdxVleW2nDmwj31zcQljrPa8zSda8NhxemjY58hFtWgJcVLMO2XlFThFlYI3YPdTGj8wPNfefPtNXCvFrNNZuAJj2SOdoUMolbg8xepRTE6s6aa3IC/oZHp9M/cCslwRWHKzfetb3yIyMcIevO9+N6/9jnE7hIL/jjvugow5bC+9ssGe+tVv7eU3XoMA2WwFEB27KW1Xfx1PIc7lcNcDItpXvVPVijvmOqawVipKUytNZkY68Ui4dFyMY6eLvBT4LuHDQs6B7+JKyUZ0o94uxd6WsF6gorpjAAAgAElEQVTvfeIq+9j/rrHpM2cjXNvIPmsuYpyD9GlVOcJ8FvdTe9F9e3e7tX/p0iU4S3HvI1545ZVX3Vw+if1mPetwGY7jOMjYs5wpJL4ToaG5W0S54hC1t9dZcUSfg/8Ou9h5pr4xRb9qrnfOdv7cxt5c5w0fnB+nfjzNDYVMIqzUS6g97hDz19lfLvmjIZLzSQgR5gZ3LnAK7LFDvtwdTErOwS7CQx1wkTjkNU7a+GzqYMyBmMifOoXX7SfCt8jFRM4kAqyCuUr7Lb2CxAEuQhE2UX2MnaxrWqu72GN2IcSKZo/QxefqYi2N5kygPccA+7LU5ETcRxB6ELLhFNjLrTOZMd6FwG3j69uYI7geQ4hl2Kdqjx5JR2QrHZESZ8klMkD03+hQMJHK0TiSP4k4kRlnADc8BKh+XSZA/uRU8QH+5WUCZLyLe2kEw3ivfulfv7T3d5kAufQ7cGmvcJkAuVyCfmkj6P3/9WUCZMwx+2H9+q9ef4+VX1s7KoW/CvSK2Nj6c3gcUgm5VOwo9UYA4QQAKLLmwm+W29Svl7tC3XCUoP2QH1ctX2g733nTZqBqGgAEGIQYiWHDfv2116M+EfBYQh7sPg6lSMl4HX8AdgHrUsAEAGpIzanDagiqmN179qP8USE1hYdsclW2q/4JAabKAW9/eY3N/GaFU6wLZBZoIpuzgBptimMgGbrYwCv7VRdC3/de7ve5n6C2uvhr+iPH+ZOnHf27PEu5b5criA7m80hxDIxAyR4lrxwZZkKARACSfeWLj1jL25//t3//1We6yXlFec9B+uP3f5yM4TcACr0c8JuIgrwLkGcHNnuVAmdkZdk51PtxKJSbUSuHofZN58/dKCv92LD7AbD2o8ROShBpBGAO0OfL7wyAv2AOxUkA8oEwGoTsuIixFGKABOwqckQOEB827Z7crxE24MMQTd78uQfVI1p0srGbAGhwyfB3VWzIB9hwdxLHFR4Za8XEeXlxAGtiM56YNsH1RyRDenRzcA/CkSAlkyfXWArJYwBtqRmTXAQWDa+4YCY74EpAcx+HojCAK133CgiDIACoZqzdk8mxFfDnDaAoV4MOJ+2o0Hs5QCUyrlTOWkO8TxDdGn5Y9XsBjl1HBe9VLgwPRYpIDAzB0I+61oOYDm8KyesADjooV/XggECvK0XxKHOJWJDyvYYvYmgh4sELRS2NDRx6lJ+vNJKFC6dAxjVzrcjxlhqXzx5IVMAxirD9OTCJAIlGya0OFsWAydGhbpNuFJYjRGGMQrqoANGbayNSIRjgUw6JINRWul69ALItvL5KL3WYEjA4cxZRYQBHnZA6IYCOKsQ+BUGgckSnVkNduO6OyXZgRyvXdBrKVTKtccxU0J0gx4YOcokAyy4uh9+H6cUIpv9DgLf6CwTqCRQSqCxlplTO0QIUOXD28bXVV65k/A85QkcxdqeJQgvE+aR4GIGcpymhFmipPpAZHNo6edbkYpDDSk+CwHMBlSK35GoRuK7i4QTIHREqGnODHPJ81Y+gf8HXRhmXvbgXFBshsEyxa4peaWVMDruSV3Lur1iA6v+0U++FctgPRGnYgGpOzo+JALZ6buQA0YFfp89uPru+V89yPxFM6ifQZ1dkj5TmR1EJ6z3rdQRyyoFQDTEUiDpchZo///nPbS2FnxE4vc5xSD1VWGhfeJiC4KZU++mTT9qnP/t5QP2tDByAbeYfjUX9uQNQvkdxXoCxKmGXU6UVQDUT9Wo9UX63X7/aqoqOQk7icmDMpdABJPKgHgA+PBLAOzSG+JhTRNecgbBivKAS7uHA6sVn++LHY+ybPzlpH7v3djt9ArCF7P8QFLRDHKD9OGi3MVaCFfHH86Pr4iuSi3HUB6unA3Uen0uuDn1uAccCccbKP0f5e3LimQtdpBlf1+Fb7h1FiPVJbcr9F+CpsaF88nnX4DTrgkQEvNDz7M+cKnJrQH0V/PuzzP0TiTWUc2gExarI6hrI3XC+JuWpAHeRIVNwYBShFhUwLeeHnHmBkE/DAAb6WSJfVF6tMlBvwLlO5j0VdI8AtE5GYR4KOBLKOrDxjTcdwLBq5TJ+Xq8lELPT0lTDHE8fDJ1BQwO4lXBCtDCfKt5OqnV/nkHd/0aU974BOM+S050jrI4IwzPF51xvCXyU60BoYU7UGqSfKwAC3JGxhpqU/xcAo94NxSuJdOtTbxT//8IX023tDyBSeM7lqhoz5KHQ5w/RjKsgnq8h/jsX11EH7z0bRedprlsyoI+IO80HJQA8U+gGUPxaEIrN1SuW2iAROjlp8TaRWB/vASLNyMXxxmWieLk+3pvmM2Z1lLwgiJDcYTwPfvz2xUG4F6JI0SnJEHfKwBeQos4mxWDJEabnSEpbxYy1Ma5UNhsGuFdFPIkA/Y/ckmHb9/TjMhtzFCUjWNAcLDFBIc+IVL9aW6cxN4nwVnRjxgTK3ZknlXeveJKJFLBLFRwPYCYiVvOEorlEIulZ1Ly8kp6F51+vw3WEMxOng0iOFs1ZgISaS1x/wkWXppxiyXRUqadL97Kd8aVnUHYfuUBCUMGKTNZzkcMao4iZNuaXsRJ4yBOehU4+zxDXSu9HHSFS+ooo1J7BRQzo3vP/+u06QbhOYx0vY96Qv7svyb78pCqdx37p7/XbizU4jJJnkR9hAL1J0SGWlRJrAbi/htj7BCoWkPc6zLo3wNrhpXWG+aKL7g0vxkYL+ywvFYGDMB+pQmkvwb8XGfs4Jfxwf6UmRNtwG5EufP2qRRMAquucCj8OsPQ0XWLB8ROthhbxN3ZQfpyGOwYyeNbkEFsKcRrA+jvAz62spOicj+gRh7uT69HY3sv6HGOJxG21oj4umF1ge/bvcg4krVtab+752L1c53aIfTrBRHpxPUuJ1wkRSMzvcJytrXxdBJP2CE2Acq3EgK1cvZhs/hRrqyXyrZP8fWJ0Aij9rizE0RUUY23do/bGXjqeGBPFzYD8EJjVkGYz5s2xHz5+pf3gi2/ZI1/8nBUdPWg5iGjIArIuSpnl4ChF7a0Sak/W3WwcxQJs9xFtmDd5khNYlEK01EF23HHLzW6vUHbmpHMlFp4sYp+AYxHXSyJ7FrkVXgWgVQXL9779Zde7cIh1tI+5sZtnLBpgvYHidj86Xe79Xzday/Ym279ruyUjRBhmvxTAvIFdlrlwGIFEMk4NX3vm50/bXz9wtdWeOowDsAcBCPcZ50dpBaQWndmaM7t57kZ4Zrtx7dT0+lpFb4DtLq2xExf66WGg386fSJu6ErsWk93iqWZpU+IQcxDhBmEUF5FInGKn1fA9979ywk600c3GOFxEEuUnV88gzqzVNrxTTo+GH/Me8zNO2pouAFq2TzK4Jcf4WBL3Npx9YyhjM565KZv9QgjjXfuzIRwt5sfn5rMcgghrp1fii7/eYJiTjC56t5brmIzuxG6Z6WefJmItpxMXB2KTIUrltxxotdwrUq0vJMF+t/uUPX+0y/V/SFIhgjAtxs8yw4ctNmDI8rIz7PfPn7a82ZAyrDk3QIJseWe35S7MtlNVgLvdfqxvw0RCpVh+TgIdbS02qyAT93WFhUSmEtnWb79Zv8miAJpDEHS0n95p33vhETvzZjEON5xR9Oj0U6ydnDqR9RGrsHcXe4VewOhymzN7oe3G3TRIrOnR4zvtS1/8LHsTSHDELHv27LNbbr0N8uKc6xZcDIGhOVrniQAA+KfoB1myeCGRlrGuz0KxuhM4I23btg+RliexW6msYwDOPCsvvrzebrjpZuckPc2YHeI6i0RUwfcN14Xbjv2Kh2zHKV1ld9+5zn7/zFP2sXs+bhWsS8kIkbZv3UH/yia78fbb7SzrtM4K/rgGRRCcxY35rW9+y66l6Pu+Bx+ycmJtv/8PP7IJuONXr15DQfnP7Bt/+y37+t9+27l7sSfbO0Tz6tet3y91Lqc01u4ynudMziJa3xQbpXlX877EbEEQ673MVTmsXeqjeP3VV52rOppx3FhfB5kxwwlM5OCUQ19nuR/fG2LJa58hhirR7v3ox13/l0rZFXEoUdRjjz7q9hancHWcZC0RqK99a0g4vVvsAS4wVykyzHWtsddQtIpcMHJLKFZX64Y3a4Gcv6NuzsbBzVlHBEMiQjeJY7TGeLPGaP7XuiXRQunj/x5tlv3pQ7y6XMquJc8JfXQ2ExGvNV4keyP7OsXuKQZL+8yx+Z6xz9luULFciJEUISs3dTPkbB9nkyDc4ooJLUTspySEWTMKXK+gOsGeffopm65zI4RNE/skXesG9mnao82CLArATf7ukWN0zZzmvkx0gqAG1jmdu+WAnoCIpIfJ6tSpE7Zw/lznXmptOQ8ZVUWywiTnQpzEvwvCjbZtK9FzZ5l0+HQSSIUhCGknAlFiiwHOPwH+ODR5PtSb5ucTaQ98/Avm70HE54gkFP8zCZB/W3T/kz+MB3CM9/VLA7DHe3fjff2PO1Teey9/+J7Ge//j/YT/27/+4d6fS+34GO/qy5V16T064/2U9/v6pV7fi/VBl/IWPtR/e5kAuUyAXMoA/H99fh47In+4JMefe//+lMDj/5z/PK748urRaHoopHouB7jzRnEtgDQuIclFSoSyqZfCUnmlDb9YYMmfL3QZ6GGo3Wk+4LAVZrXlxfRfoPoCwPMDOA5lQ50zKZtNl78tWbTMfk/B8DAbTqnVY7H4qgA5nIO1i7FgUyqQ4xy2aCkO2zjB5U+fZbUoXOvY7EuVG8bhTcrR6mcXWYFzoAw5xZY22n5sYutRo6rgWznjKnEW6C6SQECfQI7yn861CZ886Db7KoYuI+d16sNHHLhw9idzbeKn9qE6QpnG5tIHgAO03UI5QCZzSAhiQ/6TWwIt++4XUezOxr5/1oH/6oBAn21ZHMwUHePDQb0ORf6rGzZa3tQCB6IKNBhAJdwPeJ9J3ImcAsGoRRWVkpmaTokyQ4n3exYg+oq5M4mO6uXQEYyyuI+IDcAJLM0TyAvubKi1EDb/wYCMAyjfnblbAA73x4ODggzNXiKqFJkCcDQAmRHAwaFDBIXKvlEXVXHQ6wfQDQ1AccfvUtTc52oAmABb0jKTUeGx0QfQ70ddqYgXqb0EJqlI8fCxE6jTphJ5E8uhYQj3A1FoANdye4QDhOtgokiTMhTl3oow4doLKFengFRcembSOUBWcO08AHPTAQVrIT+KieYKgYSIBuQXYDWmzoWC4j14UDQcwL0SATIAUOpJRISXL0SJVzi2/yI+GwrXKIo/84gM470K/O0kQkIqzD6ZYXhSFXGlbhnwQKJ00l0RuKJq2njffTpQcZA7B5Abz+FbvR5+KPsH+7sBMIhm4tDUyXsVODqM1UdqOi8OWcGQATqcSmEGjOauWYCcKPxP1ywIcLSUeLZVKNvVyRHPATGbDObzAEvRgE2H+Du9rj6rQPwQXmslKMhgO/FGADjbKKUWaDwR9bw6AsIhW0IhkFqIEzjBAbONDoOrrlrj8u514FO0VhlRUSoIP0GBp4BM9a7IJRQHCK6otCgOaT08v+rw0AFZ4KgiCkQQ6vunTs11WckiNiN5LkXM6GtS8MlRpSJtXV8BoHJT6D055aRK0rmWAv01DqXYDeFAJ5VdB3OGekz0XA4A7DRBxrUpmg0HQT7P0ZYtW5xScg7xCIrrUaTSFage4xVfBzCqQ/EYCYKriOukLH8RSyoSF3gr4kbX7yiHUBG0IqukPJRiUCW0comIFEpOSXXgreaKifT0ZE+cYD95/F9s8eLFtnwxbhx+9YzMtEPk3AvM17y3D2WlIoWkypNaVA4HReqEoqbUIVXRbIrJiyZzOTsl2goP7LB5RDUN9HQQf0RkEM/2AHaRcvKqz1FUe/xMubUCvKRm5KC4DnIxQANDPfa9L021rYXE41EIG4gKugsA0BPSIYnoFyYyntcu57rxErjO86HIpi5eR3OpgGZ9XoF5S1RYCqCwd+9e5+zQL7kusnAglLjrg4uD6yEnUgDOq3JUqhlEpO1/Z7Mjt7KuwMlXR5wc17eLualf5dYAZX38fM0tKqduZi6JY52QCra0tNzKIUviuVaKNBNZrujEGO6J4AbdsyEID5Vla0wlciCXg1BjTXO95oZ2iNZEFI4VuM3U21JX30RcYSZABvnWvP5uwM677ryNzwn5iDLcD8tXj0qGAQhHubZSeg5zHwKYp1PlimOsv/zb37pekhGIc1/IUl8RvESP1RIRIYeJwIYO5sxexqoUo4paVLfRgMpgHAEilSfjDaC9g/lMz5c2/HKyKdJx/VezbO0/lLm1RfORIvUCmSuD+O3Dn715P4qAzOd5imCsyBFXiotSv/15DuRwCge0O84ckMI6mAzRGhnsbxGAr7Mn06PVeYEYJeZfeoq4GQ6E7CFSphvCpw/iSRFYwfzsUL0f5nddS7lAFINVVFxqjZCMCcQUKQbK9egwJtpxcCkmSmRhD/egkWfan/X5lrXJZMx3uYg79ZlUcz/V3RUPiaIOIJXhao5SZNlEyBzFkPRBOisuUvOUHFzq3RERIWJChJuIlniAIXUVaYskcYMEFCJ7r7syxvYdY53gPmhMtwO267nV2BIAp+dTwJcPTlEJL/TZzkAWizAJBTQbMzXiLGR+FYkWhdNSz3gJZLFAN3WGCNDSZ1fU1zD3UtGAIlD7RWjy670IrD8kQPT37xEcfw4BEsIaERZAJ0cI/VGx4TYRoUK49gyAw96MeSYr68W14ikwlXs4KEcgMYl1AIFBGm9EPDYRz1iGZL6a6ZAEIAuMDnYlwZWAtiQH2bVLk4m9ZB2hYyCSaLYygOIyHB2586bZkXMX7BSRQunpAfQQBdmKuVP5NwNWe+KMjbieLhyMvI8qlafzUIK548Qipg0w2Ze5N4z9xY4dW5nnQ1AWtwGWhdpaYqU0Nt/BbdECea0YnSaucQ1iBSmsc3CsDkiIwHMbTM+ZN3ufNnoorlg4C8AU0ldlFjhXB+iL6WEPOUhsVFRYvB0vwuFZ32EvbG219BmICyDrhnhef/L0zfbPX6ePJj3J5s9BKY7COZG91q9+9rh99I5bcSwSvQVZs2XbTlfifgtdTsO9nTYV9XMj/TqlCHUOnyxlvkliPs+EiIqwtpoSIrea6CG4YFSkWC97z4QJxGriXm3AKSInwlSIlMoKLDOQ20VEzIQCanohfulF9OADoRWHu2nFA2NxOCefOwrp2mTh9H/5Msa7WbsSYlBtQ0xU0TGyYkG+dRUfs17I16Y6XLd+ROIRz1hd24RoQD1YRFlNgbEITbBDJU12uLLDDlTQyQZBMOIHcN4wYMuy4q2P+/aFdWT+cx2DeDCCO5lXeN572Xg0BKfaAy8eseOMFXgSu/+6XAvsaLAIxt6WQ/WMDbN49ueKO2rCLdTBuokGxqgBsFhFQCbiLu2gQJpul1R634J4zRDGgG+wnlX2eDwrm0uO2EH2SI+fIsaSvVs0xHQAc13fAM8Ta/7Di4LtylT2I6O9Foh4xJPPWMumsZUI1eGYdPvh73fZIfKvSNsymm8smrksA/ItwQ+nGTjrvBnprL9EIbFNiCXKNWCkk3s0bFfdPtdGcLA8t34n/91nmWkJljsp1q5bBelaJifibPYF9KuUtuFMKbMiyMB7HrzfsgP7Le/mdOs93etI2PMQSmdLainfnmVZ7LHLq09AyJ4jvjGD8R4McHzBDh7ax57V19bh/unjfBEaFGZbt+8gdijL7RcEgk9hf6s9zVhH0Ki9++5honQhptkzHNi/1zKIWlMM3XkiFQ/Q5/WpLz1iO+m9yMuf7iKp5sxfwHrCms9e5iz7v1xI47ff2WS/+OlHrKQmxQ5Q7J0JeTyBOMftrLtLr1jCfh2HTmiU7UX49dwLr7APn2TXMtZ/8KN/tHvv/wSvkef2OOlRnLn+4NfDPzqJS3ezff3r36DvZJc98Wj+H339lr89YT24At747nS7/Ue1rH8Nzg0owYLAeM1zaThktcfTXPreZ54E+K6uqk30ggnQz6SEXFGYcujVQ4TorDads1kH+yG5/Lb9YJYl3vS8rWY/GgMpIRHVa6+/4eb7hx580Lnia7gex3Ak688RzNla/7S+ak+n85+Lm2Svp4Op9jgu3pD3rglfZwlFfmrtVS251p0T/zLm6vjPfk38zDHn2JB3Ut16I8yN2vfrcyiSMSI8mjUIpzifQftgxW/JIahYVp0ptX/vYs1UGXk0Tgq5qeohsNXtMYj4gRXN9X0tXrAAocZr9JLMdQSIBEbqTayCwJL747rrrncE7in69rIgnuRiScQtG5+QbIfpT6uqqYfYTqKkPh4HTJWLGlahoLruJB7p42co9qqstJizFoQN+0G5QeQa7ddDTmxiCwKPyvIa15UlAv/Qwf1cU/oo+XlhCElGhlmbIaFHh9mjUYD+2U8+BlEfwF5d8rjLBMj7DqQP5IuXCZDxLuulAvTjvf54X/9gf/5lAmS86/9Bf/0yAXKZALmUMXaZANHV+wsiQBbjAImNT3TuC21QBQaVPbHAFnyn2tmdUwAQS8lVl3q38vGZlvHl007NOwRQHB+Jit4bEoAs7B6s/QHEkXAO5KADSAzYNmfmHFdY20c8x9EjxwE0yWp15dF9To0sBV9h4QmZjbmoKCsB1Ao5EC5cvMxOUBYnh4AijFS0K4WugJbq5xZZ3mNn2OSiMJYymg1zi9SWgCkqUZVrWYN0WOCDejH4c/nPr7Cczx5xN26Ig7y2ISUiQT572E7+M4f4B3YD5AFi8d4CVSDHxjkBsPqthwhx5tfDr4za07/4JZm9M+gJwZYNSBgdDTCN+r+iosxl5WdNykFh5Ge//NUzAEwC31Cjy0mBKk2vG0f2diyxL8N93Qgd6y0doDdSpdBs8gvJ4c1IS4JE4QDgRZ4/0ToJqEu96KvISQF0ZOPrAbgejsJZRbf6TDoU6AAzJEUtf/Zn867f/QKkAYD8AIDaOcBH31Jg5T/e6H6mFIbJMThU6N9o5ER67HSti4wK5qSaxP2Q/VsbfX/UT+5C8t5aAKJqifDKp2QxlP4RT+JofIhoUUG3MtxjAFCplnWdFU0ctAR660AlwkxAVwxjSmreOIC1RqJ34lCjx/J3KlAvBYhVYW8cBIjy3jWu5F4YGuglImzQKZ31/4q8UPGvp2+Q9XqG2rYdhYDFADvJZrPz06wN94DiWIRzjXINLrRzmCGuS9Z/Kb3VPztxIgXMgMKDqBClgutmYHlwjxpx4iRQyu2LkryHKJ047lEg6my84w5wl/pfyTgiQrw4IAsw8QG003gb1qFKimz+29nnBYwCKKqzQuo9gfyKhFFBuVwLXpARrSguT0B4Kf5FhZshEE9r1mVYXVmYOwTqEDVjeoE7hAk47sK9oSLiCAinczyHFURYSfmn/g7l+4t0OcnrZZOdfOoUsWtc4xVESsXTzSC1nIrVYzjUNhI3JWLzDGBsWjpZ/RxAowFJS1AYziFuSoSIQE/1FWiToHsr9bfIPb13uUFEICZCFAkoHwZsGeaCe0sdzVhTkWYbz2EUwO+Iot04DAs4UqyXvk8kRG0dIHdWLoRNlSM44iF2BNJ28zkGGTNJgKpB3COeWqdWV5yNIrKkzNO1kbPDi8OefqURp6QIrO2AdjF8VoGfsRzCjxLjpKgfHWpbVULM60gtqT+vuepKFInEcfA5NmzY4HozlBM/Y0q3PfVClVM3ZhL1sGPnHheJpJihqdOmuyJ7p9C7qFBU9NEkAJtZeVkQDyhjPQcARQVQA+wDyvhCMphvINF3ZGxDftQANPZzYB0a8QFsDnQRPzX1FfZPX59tv9nYbtOnZVteUgbPwxGIqiabAGGlg/DQxQ4mjTcptNVL0kmkTRAuII0dxRPpWVP0nwrGS1DDixzWnwVIy70gR9KhQwcdYRRNz4YIED/Af7kzVGatZy5jNvnVf/DrfCF9CYzvLlT56jbSn9VBk4CaWp1OZ0vOORdKqJwezMu6NuoBSaOjpBHnmNSucnnEMYcKAHHxTwAqKgUVya0ul+RUCHb1FTAfS8kvwDuSKJALdHf0Akq9iWr75pvWMfZiIALbcQRSvMt9aG2mM+RUMXnq8xyJsXf/PssrKHDvoR7g+cixQhf/0cvzHRFF2Tk5NIp2LCenf4T5rJOxqDnCH9eZyI4OHDEjzD1SjQ/x3gIgRdthTKVOFfgv0Fy/9P9DPN+vEod11XfPODdAAGuGXGr+ABbRqC9jACoiuW8JgDyKxNDn0LhXX4fAncxJqDtRkA4zp2UBNnmwRvkwzwTSnzV3araF+eK8xO8B48v0q7WLvhc+RxuxhX0EkCv7PIz7IadVKGBKE/On7oe6lAIYEydxeKmQNpDnxKn2eSY1R6gnq/E8JbcSDDDfyBmxmliqAwd4fpm3NJefZu7Ig7iRW6iYOcg5w1ANy5mRBXCsyCnnJoOM7mT9W7XqSucqqoHw8+Y9iZBQ+esEAOlaVMeKSHPrlAht5uE1K6Js/1HFVXa7Z1kRduGAt5p3Ehi/bv7m3qjMPJB7oPsjlb86Tfx45lt5H+r08NKzAKkvV4DuTw1Ka4GY2kPo6wLsBWZJJKA5QXOyfr72BFIJu/LbP3CAvAcEvUeC6L//MweIQDVxHSHc9DTiMlNiw1Cse7runlDIek8UwyM8l60IPaROr92925JwvIJCWyu9KSyddEMAuLYNWGFNv50BOK7jdidmRKEopvz61BmbMSHIFk/PoRsKZwvRS6EUSWzc2mgI/C17Vpa1oNpvpWAiyIu+q/oue+jOOcRmERWIs6zlfAt7HogfnINnayuJMvKg62IYV52cvAHMOxGQ6/6ssTgHz54m6nOEuJYJtmzFMroF9uGEwDkaFmmR7MNqUSX3qcuL/wXwb0YZjxMYv/wYlPkqBSeyD9dGHPsUZ8WU+h7iop85cwCXqdwpDa39tp+s+rf24Q6hf/vlk99wz9JjD75oq2ZPIVZogZufy+kQ0Jh545XX7Ttf+zMYSNwAACAASURBVKI1M4ccYx9YTVxcGM/wovnziNmqwVlAhBpg5MlTRbb9EM6kmblWD9m2YCbRbOSGVZw9hboc90otoyGKUmF6SCSCSIiNoLvFF7JlDu6X40R6NfBvCyCWcKyyp4nh2h87ddwWL1s0tvdLjLMJK+Jsz28Oul4ukcCKjExErBGKGMKjo5VulzrraSR+EqHGKM9oXUMn5HME8wzKdAGwAjNxcrSS/XSOyKvabk87TfRUA/++oo39x2gg0VdeFt/cYAthN25bmWlBrHMRuEYGeUYGICcOtY7YV1+vsXqGbD4JYQ/dfrVteGEjJC9daA2jjBmzrPBYt3tuJ1aqc5j9ACSY4rXi+cu5BRlEc5VbLjGLcdy4EAqQQ+hSYcaC1Q23PgRL2wq32t6uIfuxWszZ9gSy10kK9kD8MEpjgNn3V8faVP8OS4X0k8AGGsQiM3Nt37kqawuMsb/91QHXUdIGmM9PNj6STUrwtUjWxAhw1rkF0ewB4+z5l3DDJeHKRqTSzLI8fVGoLVi12l7YsI2LFeBicwN8+2zFoonGFpzuCUgirEwvvr7P9hwvt3X3rsPBR6zUF2fZaDUXY6DZOYH27j2BeOE0JeDz7YoFkFfe3bZn7w6A/Ansz6PswN6jnG120IEx0W6/7UYb7URQg9hLYP2rr71hd959j61/9Q27EhA/iLlRin0VaZ9nvtQ+WCTIqZOFrjPrwOF37cbb7rbv/uAf7HYiqLTeyYH39//4I5tO9FQOxOExiAE9N/3sMdQF0oRr4PMPTbNNe0dY+4eJoq20CZwXCqbk455lniKi8YknnsSBnMHzxx4KoiCU9Xsy5Ef+TMiVZ5+1R+9Ps9seeMFWrbnaTuCy/qe/wjL0B79+dyjOPvu5h201Xy8rr7TktAzupY+9+Nc5dve/sCdnv6Z9toq45fDV3lWk/quPTvyj13nvP677OxHg3D85nRmHJygsT8WVovV78uSprgNMe4sNj2VY3M0vujixK4gEk2BgL10ocujNncu9YJ7tZ24ug6SWs0Z7vlGtoxd/kAgVFzfJAyPHh/YyXqzJI2y40dGxt2QnKpEYZ1Kd907+dLplPXiAcyTRiqxHOpMq+VfiFJH62vtIvKPoKs3V7Midg0L9ir6s1SLrvXi++BbnqlXXVDfrdBBrnlIPtJfXnqWRs5If358IcZiXm2MXIGi72LfLhd7FHBfPnlbk0Oa337bbbr3Z7XFLWTPVkyWnh7rYsthHypmtdIMM9p8uAhgruid7TB85E/n/Ep7NRM7XnRAa9XKLcH11Ro5l7dUcIlJc107dWyJ1KkgASEuOxz2KNwsnljdipsqKavbqRAgi/DhEXNsQa5CidSMQDci1NjKMS92fSD4I2Y9/5DPEzKXyOeTtukyA/MnB/4H+5WUCZLzL+8ESEOP99MsOkPGu0GUHyHhX6P2//uEC6MIOLxMgl3IHP9z7dynv/L/n3/7FOUBWff8uaiTI3d2GIiqLUrWfLraMh/Zg5WcjCPAtBbvALuUql/3vAst6rBhAEhUvsUQxEYEWHexrt629mpJFohsonvRk418P6LWIbPJw8u5ffulVwNhElEYdziLewkZSMTcCMVTQG6Ofw8ZPfRlluEBUSusn5S6HgUFUrx3ElaizQnZzbXZLn55t079Knr9AVpBtbZK1ydbWQsBe0c/m/Ic7nfOpw2M55xzUpExWJIvURWdwf+hXFgTICECQD4RFKOrrA4+mur8PuYf3DsiXAJiUhNp0JTb5TW++6QD/C021KH+mMZ8Q+SOVVvpE1FUtuGgasIMDTLHBjeXw1EEWcxwH7F5AguioMBeZEsjG/QIHrUxIhyQ+vwD8apSNmRNS+B4ygcmF9yGKq72hmkLUKItDlZQEAK6OhWHulYBYV+IHiC6QTZ9fh3Q/PuMo4L4XB56YlWOfoeRf3oZE4GDA9QJfs2CysOsozeySwrCVCJpGugkAYRIAGlUuLbu3FP4CidU70IZaKjwmzrIpfjxPLn8/h+wolFFyDIwAJg1BKMgmrgxhV6jNexL5ofgTKc2V5SsbuwDoQDb3mWz4/Tic6ZAkJ5DKvIPJt9XEomLhHrkj2MSL8OB87qJgVPo7IjILFWNd6wAHCyKl+GJ4oC8lmzHWSWSGFGYCUT2IMKppoDg8hBx4yCEPPk9XFyAxatk0OjuU29vF93YQbSUHSCMRYIqF8eTAo8UhkSgyL5Vd87mkxPIHfBMpOMA195FSGQLLU+XgriDcB3KOz82hTiq2MbjIrIAeBakK6zhI6aCmbN+rr77agXG+kGEHDx90aroegFaBfjfcmmVH9tBPok4Nrk325BwroTtBByAdxCvIoJ5NKeUw72Pzpi0AyslkTi9ykVRSwetg66P3wPst4vB147p1zg01yFhQeaa6HKoBK0XEKDLg5KnTKOI7UTWmu+9T+XkD71UxW3L2ROO40kZUoKh6TJJxlIgMEYit7hNXNMmBUUSJCJBB7rnIj3YA+TY+dyJkV0w46lrun4iRWuYP3dcgIoxauwZ5FkZcSbyIjTYOjT68J06plkOJeTPfL/BAIGYYz53U2x4Xs5l1uPRjjEby/vR5FaMgklbxeLl504hFaHOq8Tl0pLTyulKAK5NaYIcA0SkomWNR3ev5l2Lu15R9ZmSk0zmTT9+OhzV05PJa9S6iqJ/3KMVnPlnWZ1BiewI+654pBqIK9fBMFZ+DjYdDfPh74vAixqibbgS5n+RWUwF3H1EZ754oJgKv0YaIUeunnThv2hWu2+DF9b+31351s/1uKy66xCiLQIF8BOBm/vRpFkqfRAzzDTeP0aTSdUBTQMGk5DTukw7VzD0QNwKnpbYU8aEIM0VfiWzQZwsBsDhK8WoWsRZyYSguKzMj0xW5BjKOpehMwWVUDTCrw7UINgFKik5T9FofY7ad8ZVKVNoRXCbR3IteyIKIiGhKsCuZ6+hTAqT2h3TWvC7yOgVQ/wBAqoDpDF5brg85DPoB4dUp1IxbSZE2GYDkDY11tv/gXlu1eqV7do4ePW7T8megtmxy/TGnTp5yXUATKfT1g1VvR2Eu0q+oqILPX4drJNc9l7uIMrn5tjsdeXEWpfFe3DuJOHCAPVzueTfPn8D4ckjEdt6XSs6lhvVirRCxqTnCG4JdBIhIk3AybHoYz6OMa40txSYpGkXEgAiQ176abVfRB+LPvKLgDjkeY1DTZxGLlgZQAQ5ObEi969N4c+ObzjWksacxOmVyNte1xRWnyo0j8lhzVwpOmRicICnRoUTIqNcIEhtiSPdR778F9bn6jCQqCGaOj4A4b2JtjsWRI8LgHITiAT63un00XuX0kJpZDiiRuCriVSeLAKjJjPVJOT32zG9OWA7rcADzlxSmDRAJehY0npqIMlJ0mkjqesZNOkCfHJsqqFaxrdabK66Y72JDRGYp61ygTQOEezzPh9wiWmy11RapLjHCqmWsq0cg8OQC43qI4FXhejX3ZQLOE61jGl+dXGuNkTTGag2dVU2A8gPcqHpeexLK1q6LquU8nnd1CKnjQz9LkSbK9O+V+0ML38XuHl0DV3bLddOaJNGAgDnNb38qeuLv70/+o/gr91IXI7AENGv9iAz1t5wJSa4HyKsfN0og0Ze4Bn0Bw7tZ04K5zj2QIG1cq14A+8y8KdaMOtcLsHOwn7Wvx9Pe2FdjRWqOBsv1JVoyg/V3YkKYzaEPq6WyCKdDHXujMDtypt32nzCLTMdMkMx9QIl+YP8266szu/eGOFtSkGPv4vzq6aV0Oj0LNTFRccyPNXUAY1x7tiTEPEVYQ7u6O7zpRgJtB8jraMFVcrbVvvedB5wLa++hw4CTEEQ4J3IKZlrN+Vbic2odGJzOvwlirU1OT6ZLg3kfp6zUyCuWLGRMsuZDhnjgOJELisnNdVPxCOEyvWDbD5+xhEn59uknrrd1835gYTHB9rE719piYo4oQGPtoO+NvciG196yYtauvMxUu57ujg1vvmNLV13NvszPXv79s/aph++zhv07KYkfApzvsl3vEstJx8/+vcdt4ZxsuyJ3gtWUl9AVQowfLTnbj+GeTPK3SBTWTQ01NmtKhk0jguetbfsBqEfJ2qdbyM/bJuZMtJdfXW/zlyyw3II8W//GqzaFTP9Q9jTzbptshRtK3PwlQDWUdSiQ+TGRWKQRXrMdZ0kb478PVwDmXYtBECRldkVFC2uRUg9xMYbEwypEWWPHgO0vrrJiHB7HzxPdiKig83yt3TY92LqPd9nX755ooTg+IwT6sj/sZF/0k42n7fly9qc5UZaBEy4DYvy3rx0DJGV6YLsyZ1qk5RG12E1ETi/ZanKxtOOM64VvmprkZ3msd/uOHbNYSJ5EIhhjA8PZt7ayXjTYLPbnw57Eg3ZVWVdiit3x6wPWzHrmx+OZleQDiUQ8GMPzh6uSbE70iEX54XBlL1hc2WmTcJyV8KzuKGuwX+yss1IbI7be+7Ui+TuWQPxVNDqASemBNpFS96efOu7cdKmZPhZI51V8RozNo2fsrc17IOO1BiYhBjGbkhPBeIu14Mg4HFBVtn7jXiuprreb7r7Zmlqb7O6H59vQURxO9fTEcK3OldMRxHs+g9voc1/4HGByvYvAaqN78MjhQua1Fps9q8Bmzc1mfLKnxF0zhLtTIP5hoojUmXGGuDVF8EoEdIpYvxDufXnFOdbU/Itu6E4XLfrCyy/bg5962Hbt3e/Kv68h5ldkeQBnk/WQKYqoOo2gpJZ5812u+0JcpkeOHbG//tJ8e3sPkbrT8yALuzBLNeEgw9XGVOTt6W9P/vzXEKbEerKezVqw0J598UWIkB774Y//ESfPW/bxx7bRw3HIrrrmWjtLjN4wC7bmrhXLV9qrr76Gw2uSW6ei2adrjfNmbetjznv8ooDrj27OH/zHDd8pYk2TaQ10nL2N9qoSLmz5Rrb7rqu+e87t6SsryiECch2Zv/8f6Z/7gH5lfP4I20D1ViA8Yo3w0rPA4n36X6a7n1jwuUL2UQjbmJMkKBChoTPhkAgSuf5FoHBteMuO9PB2xAd7eJ7zAERNSguooHdw0kT6TFgniohnllM/HYJCa6PWrSAIz2Hm8VBc3cOcAbInZVgIBHAEYyKO9boWEVIXe9QwhDpyb3tpk8t7VFef9uNTtYdV/CufoYXvkzNR+yT1VmmfVMu+SZGOmfTVNTMG5Xjes28fZ4UmS0GY1MC6nowQSB1b2ue6Mxn3VutlMO+thB5IdYv5Mgn0QZy0E+nXxL/VZ5Pru475SI7OKHWmEANoiG5Cgti7dQ/afRShB/ukQ4DwYF5c1/7w/8e/rZce33OpCuzxAKjxvv7hAuyXCZDxxtiHe3/+7ydAPujrd5kAGW8Ev//Xx5ufLu3Vx/vXlwmQ8a7QeF//cO/feO/ug//6Xx4B8nf3jJ4nNkC53T4ALA1Pr7G8Lx0fA4F4XvwAhwTSunxVCJDUzx9lvzcICEMMB0rVZFSQt61dYxGoIIeIKWgFSK0H8AwGOM7k4POrf33apuVNZ3PqAYBOdjdK+2wOZjUABFKr33jjTVbMAUROEIGOWeTsvrWJkl2UrZ4A3iqvVUeEwEjZtetfXGIzIUD6AV1EgGgH7AcQLRdE0b/i6njggIvdcANVB4X3xoT777E4GalxRCaoGK/w8f9ImER9co87BKnouQDQqhWwcBIgcCJq+ABAlFqUg4VHDhIjEWz5uZMdYOzFe33u+fWAamT2s9kMlyodpVLXQKdNycshiqXGKS+jAZTDAd6bAZbiyTCIYlMcyia3mtdMSYqjiHqCHT+yn+gtVHwALInI4aIBzbMBr52MR0WAANsCn0SEqGRW6kQ5JzylfmLjPeEqoiLeKLEhFPKDbJy9AA2CVOLK6tVNIWgnGciKVeni9wliNwboZpCCW2SEop18AWBVji1QaQiVVCqZs/6A10VlgAFYrDOJERoFRPHlpFFHhn8WMQECCAK5NlLZKs5EkS/HuadjbhxUWhyuIpQnzudXzJLA9sYmSDNeI5JoBKm2elAXjwBOO4mWSgm5eSo+HBSIKdcBtFBti8psA3GyRJgvas1wxl07B0pFn7VCso0oiqyJQyDjTOCh3Bnt5KBHUP45yVn66QDhIN/CAd4P9V4tRJsHB8Yg7ncykTzeuHCkHBsi21uHKaml5bpRP4CU+L2K5FLUCb+k1hJB4ouaThEiY7FN/B3XUX/XBVhSjopaZInAzMVLF3MtBiD6yhz4J7XmycKT7lqtvW2S1Z9jHHE9RD6JhDp4aL/LHZ4CIaLegWSiujbzbJxHnTtn7mx+NrFvHMoOHNjvgD3FGQmgvBayRWo0KaxFPJw4XkingvpF4gAC5thWSm91X/QzFKPkouL4THJ/9PFcCSyUkk4EpSLO9EsAuogQ9eVofLh+Dm5sP/EzXZCZsuiDjTGWAwHA6OvhWVcXUAxA6v/H3nuA6VmWaf/X9N57y9RMT+8NAgmhF5GAggs2LIiuqNj30P0Wd9ddlHVBFhT9lKUK0juk955MJtMzPdN77/P9znvgL7ouWTdk0f1nPOaIJDPv+7zPc5frPs/rPM8eDoZNzHUBzhN0e7ZDYMkqRwSGAs7D+BkpPzQGRSKNcD26d8koczRfwxgzXQA7ziaBw2kqf6+uP3Xph6rrFpIjhD+7dS3c0yy6w8sgQpRNISCgnP8vMFad8F+69Yv2z/f/k33m1lttKwSBuvjyCFK/49a59sxrM93u27fvdMDrrLRMyKgC7DK2O5sdKWEy8MhuprtaQdUp8ZGE5DahQsoDFOVQSYdqOwdhPacerH56+oZRF0A4lZ3E8gCbl1nZ9vIbzG1sGCbJ+QnD5uYf/jrPtpWGWXdrva2EUPXjNXyYWwGMvQHAcREIAp6bAaXTM2ZbMYRKMkSIFDwiLfTc5Rm9a9dOulk/5ggYKX9EnHRxb5XlcAkWWSK4fFFrhEJK7yckdc0adWwqtLcP1UWbe/b+zAOBfTrYizyTBYye32FCUFMhVMYhCwLw8a8BcFegvUjpRMZPIPfZD1JFoaT7+FllgCQA1g3zWrLiGmQNkpJIHdJa41t53dqGGoDGXGeFlcd+0ITar50Odj+UM5pesmRKhlAQAeIJUNff1wmQm2hHsR9RJ/sOcqUWLl6B6qEKa7kk7EIW2d6DRwBtUUNwPUEQDz2y82IuNfFMJiAKdU/kay5CRBZSw5AHIkA8AX6lEmnFLkd2kFJ9KU9EBIiAFhfQzfogEw2gdHv121l27d2EjGOdEwFxkUErdjL2OcGs96VYHUm5JVXD0799xq2hkagjBphX2Vig8MgBviBglb3E59HeJWBFFkqRgMwK2PYCwPMHuPFhnikrS+PaXSf/C+EZKc5VPvYpEBPjgCkK4n2GMNycvHxsgeLdeiMV2iAEmtYSBd1LdXnepUjm+Hr5WfIkAFOUiSMVSiykv9ZfjTOtU6N0/4pAEQgjYEzzbDmERwvETj2kdqhUJPy7yEDNQ82vFCxVRHyJFBbhqPVQFpoKjNV+vA4CZP8hbN5Ye0Ukyk5Ptmxar5QjIuJF66FyWURchdNtX1ZR7Rogwvj/WrOlLmkWyUodIFVXMRkrIjikBJpRjkDcSYGovV6DW8SII4EElqHwZHy+owD5Y/7bujd3fyblPQkQdUYH8mzSsL5K5GEGM4+TsJWKpxaYVFYVn2OMeefBPWjExz0PsHwYsk8ZXk1YV41PYsvTTed6aZvVAJJ3AIIK0F67IhflR7Z599VbY8lRC+U9IlFrPvREow2Im49EdYgaxAMlQyNWk8N07D/z8A3WW34MK6tW232s2+JmKfhYKjNv6+TZEUklx0EL4PraICTaFBDBvUmABKb9nCyyONSmadyzYXtj2y7zZO2eovkkLW+O9dIgMEANOM5+l4ANZxQkXx51TGl9JXODbCIm0Rp1edOsMIoN1BRNMd3s55oD7SixjND2LbsP263/9mk35v71zt22FyXaAoiPz9HNHxzKXMLeZYhA9zFIg/t//ogjZtNRa6hbPC0Hy6rFy+1QUSn5HsfsgrmpFkPOUnPdKWfDd+hYKftZorOc0XvOg8hQTaKu7m17j9ok5HcfPvhSgYaArAcDgC4HXN518LizOoyEsAqHGMjBV/+Rx5+01RestEVkk7y5ZbNbK2axzmeheMlYH2n7Hytyc2UEoiEI5XMK9Yr2ukFI/24Ax0FySyJZM4ZpKFGo9cHDEO7YUCWns2Z6+ENgMt9RotGXYbsa+2xnC2sR4fFREAEZXiigaEa/47ICi8Hqj8LWfJhfzZDnf/OLUlMSzdXXrjAPSNF9h4rtCKSZaloEyLYAVWsBwPxED53j3qzNEMWD7PvyAV25MAcSNtT2Y7fT2z2OVZa/5bB/KJviaBE5G4vzUC3Sbe7PiMHm8dMPvWwHsdqSrWh6dqpt2lNnSgK7rSDUbloBOePd7xp1TlT0mD+ESQBKs7sefsMOMYYVfj7liTWa1ld/LKmGvvl7J7FHb3yQTBcsT09OW1Sar2UVUE8GQ6yxHl78dVRA7/FV8ly3Pfabp1DTeNs3f/pJm66JsIbjhyyFUPfq0nJ7a9MBCDHqpchEW7VmJYSW9p1+1LL1rvlqTv4imz+/wHJRgHRi1etJqJIHqP8A4HENjQRSmAegyGzCJnEaEF2ZZGrQev7F5+2Tn/4EKrdq6g/OAhB9Tz39W7v9S3fYIe5pTm6+/f0//pPdff+DENajduc3v21f53vn3n3UMqHYX73lGmGWMkceeexR+/u/WW+1bSkWw/x95jdPoCbHlpfcklGCqZ588jl75fUttu6yKywIAj6SdfXXTz5hCey59317vq3c+BBKrYWOuO9kjU1OTXPjvoX9KR/1pIDyBIVqO6I+1L5w8Yzl3xfur7Mimlhm0ejiLBCpGYI4z2meaZ1VaLssILvZi5S76MX5rxQCR01vep03v8uZ4w++ln8DhSVND2peEjEuAryaNTyGetZDyhKUt3qfKUgJ1bWqKTqZJ2GyamMP8mANnrG94sTgbK+o66lZ9FVzzwzR8Ydfs2/b7xrWdDaZoH4fZZ9yWeXMdTXPyFdfTXzak2RdK7WHPyStP3ZuPt5YA4sMYQ1Vk9gAFrJqBGmjUWcnRJbIqzxICxEoddQcHsz9UPL9Zmekktl3iqYyOGr+u5AafDHEw+7tO6iJouwghJSUt2nse2UoL+tRyKqBKQdVsbO9Yi8uYXzKVlONCmo6WrfhYjc+ZM+oOrMLhW8SDSYHDx1y16PsK+2ZnqwlJ8rKnFJ4Zj+nmYE9TPV6OQSIFCex7AUDkG+yCxtEMaZAe6mo6lEIiThKgPiV2rcPBwYvmm9CqPu+8sW/gXTFAmtyRkX9xzyy33MyujZDff/3v84RIL+7f+cyQP7jODrbAP7pRu7Zff+zb4F1dq/fRTH9RX+d6fpzph/+gwXQzxEgf9nP70yv/sx//38dAbLun26ZPgZAGkjhWv/zdbbwm8Wuc1q+vbLvkfWFimHZTFT/dKFlfrWIA+gA4YBRNtzX4bzvz1+xCB/mMDtx9KDV0Y2cDTixA//mC89fby+SiZGbU0jx6g8QWGYrLjjPXsZjVp0y6opRQaX3EyiSiY1UEJ3TP3voVxy+xwHHsHDRgTwjGyuMEaxPCE7edI0t+gb2DQANIwAz6j6PBOw6ej9WNp8/6HzLnaetunwF5LJgywpLIXs6/HtxWJZ6BNmLlT+02uZ+drfr0J18W54dACjTCzivzv5+gkLD6HqPo2M3EIAoAwB4HtL0fbt2OJVGT3sLAD32Tqg4BiE9ygikm/AIcPZSgXTA+wFa44oFqEbne0+LK8JDOGh0t3fSGQeJwHUM0LUeS0ErUKKnG8uH0ADk1Mc5rCZbJl2hIj+SOKhn0kHdhMw6EdsiqTx0cNBn1MGmD0BIKpSs8xWVSRPmLsK+AWrkST4OqTAGABkEKObBPeylezqUe9oOGFJJYGplXTs+tGSYcFhRzoK3U0xARCg/QdZQAJ4+gPyS57cLhKbFeRZFv7qkQiBu+ul6lw/3EKCrwNMYrk9Eh7qfRKrJS7+zqwebm3xHqg0yjuQp78uBsg77MHn0ZqbPcvemkYOUDi/q+nLsG4ecKQ6rAgEnAU4FPg5BMGncxHMojQF0jg3DaghCwQX5chgYlWoIckMd0+oQDwL8ULd0DMqFVIBKhZPqMDHEoSkkOt5qAF67JIeHeMiAyIllHAdhnyUSRHZgslERiCkCxJux4Ee3bi+WJpoPAtjUSa57FwxILwBf4JsUAPrvAEDUOg5GCo8tAhi97rprOShGIGuvBHDmwImqYOeO3c7n+MZPzLX6ijBHjMg2KB7grBKASAoQdZnJgiAKpUpTUzvWMDVOwTEb8GYW3WJ79uzmcwJaczCMZSzK0kqh9yKa1NFfr65YBSED5IrYU1d2Fs9M80NZCupWlwoggdfqgLyo4zkIoBQxoE7wivJylwFSANkn+zNZ4KgL3F+EF/dHHXsCzD0YkxrTU4CQYwp557nJLk75EQpfzcrOs+PltYD53W7cKixUWQJSe4wz3pRbMMDci8EPfuptz2oBNvK1V6e3yDVfDrSyI5KtmjrDFQavbnGFfKay7rz0yuvO0khghvzzFyxewu8OEHK+iS58SBie6bVYKw0AJAzxGQsB33/wd3+HOmiW/eBbF9gLbw1hyQY5AwFSTydzFF2Vx7Bo0ZCUtVTqLIAGLGgUVK08gEnAlqzUROZnEvYeUi/hkw8Q24p3fT95HbGEnHIbnO1XJ2GvP3/sZcvIm8sYBVSHlPvXby2wzSdCra+z2QoBI8PpVgwH+O7FdqEVcCEeFZDAd1kAKbyzrbUbUdQ0oA+++ulpKCcO042/3PaivFi79nxHLAYB1jXStSkCS3YMCzi4S4ExLNIYuZes1BLJoBCg3I8iTx3/Cu6VBZoISYFoYcwbEVdd6opUcC5jK4V8CdnniYDTPVUAbDjgvjob2BHn5QAAIABJREFUNTYZUABSmxiX2S4vIA0QsZf5JlsJhatnAhrVYmtUWoaCDxJ9/YYL6YJsd9YTmiPdgPqySwxhDxCooHylWVgAthGAHs66GAKZ0snPeNAVvmvPQVuybI1t2roHkKcKwGE+eUKo6QDMG+nADYdwGQfMGIAEOFlbBaA5y+UM+Glf0PjgT4HrvXyPs0nodU9iJxHCnifwXXNZ4aoClUTkaOzJMssTguaFO1PssrsqGd8jWBWG2yzsDX0ZD30o5EYYU1dcfplTJ0j1IbAsGjAiBdAqhrUqLQrAZnRGDTXIeysUVTk6SVjvRUCA2HCvy5hQg4HUYoI79dz6NN4hO0Iga5roAp49G/961nMRtB4A3s2sYwJRyvAdX7x0sRsbbQCWstAbBxheeH6MVRdNogxod00N2YC7evYDzoKKbCfWXynNkgFktF9KdSUSUZ2qyse5/IorHSnVDGiYCsEnS7wMAtdl8yKiO4n1SXNaNpWy2nNAmLPoG3avdeEFZOUUowRkv1PQrfaYAPZ9jWMRi04BwrfWbH9+d5L1WUGx3oA4svUSySNwaIR1Sj+n9VOAlQgO1Q9DAJq6F8LF3iFANGe17+tPETv6lnLynTPcHwIQIj++/hD5Jdp73vX1/2WESPHGWB0H7A/0mbLUuDDLJ7shFzu8QJ5/D4oAH5G3kI1d5KhobbGGWpumjuilUWAEq6HGVgijhn4bRRXQNDhhL24XmWP2pU9fYzG+hHnvfwMboUmLxl6zu3/cdhzHljAl3naVk2PDHPGNJPAZ8Htu4ITdcN4i62046dSJtfzskcpeQr/xfgf496AZQNEcOFqZN3YojRANRdUQzpAi55+XQkNFIutyo61evhhF4j7ClyH72HtTcudYC3O8D2R4NuCqP2PQG0WkN93zGbPTrJysjSQaBTJQISYC7DHBbZQ9ZAQi8+mnnrBrr7vGWQDtgozc+P3r7Bs3/BSi0dsuuPAK9qdhu+6a822yu868+Yb9s8H2fmy6Wu3BX+9ERRtgG6/YYOUAh69vL7Pv/+N3bcuu/VjEjdn5hIRPD3SzHkEsMQZLi+sAH7GkAmxW4LXqlkj2D9mlRbIWHRbpT9o8znGsAagayNiJQqVWyjos8n6I0PpMsoOCUf2WlpUQhBzvPm84r7GF0Osk1ssk6oV516fa0SfKqfEirPNUrSUGQ0oydv0JGB4BePRlvR8V8cOcrjjYzPyk/oJISM6imcI/EpsbMlHYE0OpJ0ewnXrlZJc9XoQaNtbTKYKHq7rtPMS6X7x4ORZYCnZGhcd6VEfw+U+eqWO/5nldvhbyqsN+/lKxQS0B7EJSQKDEECKXExtqsb5TFuMP9Iu6zINaJZQQkDnz5znSvqa6gVoeBQt84PLVedbS00pd1sV6FWSLyEhJZT/tk+Vg1Sl7toSA6ULUA8Gx9vpe1kLeaw3rwrc+usxSw0eoVdsBvqesvH3QIsiC+OpDWwyK1IWfQ1kSfB9oUb7UZgHYd4ZOo16m3uVa73j99xUi755bL9+1lVrL24G/IRBCFXVHyJw7YB+67iZqIBSqC3/3071FfA7sxIIh9Do6qSPofN+y5TD7MtlFiRns1/V2/Ucvpf7qdJ+7Hyu2YWzeBgd7rKCQ2r0w2zpRPw9DRkkxuEVWl+zNWbkFjgRphdSPYI9fwn762JOP240f+6hVUIMp+07r1a49u7AJnMsaSb3KGlbHOqzaduXq8+37f/cDu+76j9gxlItz2W+lWNMziGBf/cm9/2p3fWedPfd6uy2Yk846wNhLnU12TCdNREH2D/94D+rXhbb6wovsl5BxftSO3tQ8Gag3b147bN96kGYBxqbW5QaIzWL2dDU9XbB2rcve++hHP+qaWmQpfNenk2z1xx5BTZDq1ANxWHfVQpaoDp6Hau4oVsSj7COyrpTycZhaohNrpgFswdQI4MvaO8y/q75VE4DOU4EQo30MahEMWm+VC6kmnkAaJWTVqbpS66yUnDqTaDRIqe7De/gw1wTQixyYVl4higipK50dMcSH00yzpmqPUPOPbBa1/koJop9SY46UqSJAlGcnC1ud71T7iQSR6mUmBBwCmNq5g3pZIeVhnA3C2EMDqNHgTRj/rGG8bjwkghp2jpOdVUaWkPYWZXGIlNEzjuDzdFJ7FeZns7+rUQ4yibNOOPW11LBDg6M0uXRQl7e5+ll1kwifKOqNp1DurFu/wWUnZZAv083nLmE/1vlBrz8LwqgIckRNR7Kfragod5kr+tyaq3p+aeypUoNIRQQVgj3shCWw3yYxP5rZV3R7a8n8y4doUdZlYz3KbGpw5bSoCU2NgVNSvnOv43BTGOW56uwURrPX1Zd9zGJDcS2AhNfXOQLkzAGhP+0VzilATne/zjaA/8G+/9knQLQ2vtfXmQLw5wiQ042g9/73M73/Z/bu5wiQM7t/v9szz/R1/lJ//38dAbLoux+aPk4X+tgLN9ry75VRYFLwAuCVUKhF0Y0koFEFr1QgJyFA8r9dCnDCQQFASl2EF9M5Ny+HjAPsGl54+gm6AFvp/I60nMxcqyit5GfxP25osfXrLrZXN71l13/8r+wr37jTWbgsWbLUhfgKHFdBq27TFIJwt+9EYs7vtBPylpCSRvGOnQ8HlQryCwZf3GDzvkKHH9cjZYCyBuI58B64b6Et+ux+VzyraHdkhwuqFhA+04WqfAYq8RlwXUoDfu7EQ2tsyZcO05kOuM7fd/OaVNqAsdjsADyPA+DJ3mIM3+csilUpLVQYpwF6IT4A9MJ+gHukzuzYBKxXsBpwljcoWMII54zGK7yrtxVyodeF6iUmpGA9UWUF2I15s1c14k2fDviqf2usJ2uFA+M0AckZdGd60G0YBuGQC7g6n0yJvuZTdBryGRQSrQ5XqmEB/8oCSF5KZ+meXhQgWA9QxE8BOPoCAI5hfzKgMGt+bxxQZLKt03UptuAvvuPAcfe5/Qj69AZEUleXgAQdQnQokXetB8TVMCREDYc9Xw5EU/y7L/dH4bVwGAB1wQCkqB84GA0D/imTRZ3B6qiSJUoLxbw6gtWd3ECBr3DGRIikCDpmh7HNmKTjUeBCEB2aIlP6AVNECPD0XLvBJAiGQp/1PUZX5DgevlITCCDK4GCawu/WVBCKziFMB41RZN+e2GC1A2gKCAujo68BEsIRCADDApVFagyq8y8ixpqRkPdwD4fokk7EsmwWKhx1vCoHRFZJGj9SsKiTSyRJCNfdD9DtrMec1zMHNoBRWW3oIDUMACYLC1k5zQR6j7sQSllIzc7OsBXLsVQqPeGIxRQONfv2HmBuTdhHbymwvVtlpZbmrlc2RLKb6gJU3bz5LbvllpvdsO2AXGtobKLruhxwyt9ZMwyPcADjTwUnZs/OcrkrCiGXWkkHJHXuT1MYCWzsAxDV88vjQK1DqOZLKsqYbp6VusUFmjdDOogAuWDtBc6Sa9++fY7YykL5Mwz5KVWKwNgIDuoKe9ZNmlDXn7qv+VwiF6UAUYi2D89AwfM+jIfg0EgXDP7m5u1OjSKbJAGmykZRjkMJBJ86BJWfouwWfStIXodLjUeFHsfRIS/LPB26R0WMoV6azWFQnYwiQg4cKbIOxrkCzDsgBhVSms6hcvOWrc5Oa0TqCu6byK0obJ2W0KW5DwJJKoef3HWF3f/rSlRp1zlw/7EnfsPaVAgIUg0IoHwBrLsgLQoIQD+4bw+WeKvtzVdesKvIFvGgUzouKsK9djvEX1cHKBjXFsLaFUzoah/WP+X1HfbjXz1vhUtXk6vTSIc3tgrxEfbdTwCy1ccBqPIMAZlCmKvlRUchVPqd9YTUSaM8Y/UwlpeedK8nFZu31jfurZQgyolJT09zNmWBgHp6fofoLHQKLNY5Waj5QLidxJ4vEYJn1+6dtua8NYKHHWkiRUA/nzkI0KSZ+aUcC9lgNTNfInnOPoz9MECivl66DplnfXQfHqcDX92KIkFysaQKAJR+g3DWSMaiVBPLUBvVcFifM1e2EB2uE9IT8mITYM2yFUuwzYoB5D6C7dEAqjICbCHqgoPCnad1P6CMLOsSEwRqNPE5xhkH5A3R0t4LotnVzZwdmcaO5AjZPBDMWMx00mk9O3+OnWSuBQN0+KPOaMGaUe3aufk57FlY7SkXhTVK1h/tzJEOurYFNCjr6GRdA+vAmCMslCmiPUPAhA/jU/dQ83waC0EtBa9+K9Uu/9sSyGQfrB79IVawegLgnTen0FJY35574XnnKV9WcZI1I8IKsZ4KwCotFUFVFN5pUdhCyrqqg3Ei1VUBZI9eKxCgOSrYj/8vv3LZsMneAxsxhbdDAkzRGKDuWq0F/th2aX9OANjVeiJbspdefplO6NXM71zuK+Q3gFFyoae98fRxCKRwB9wKwAsARR1kLRCRrb2nGcskzX9ZqAmWEoAnAihOoeas25pD3oBXVSXlKAdQe3BfRNaqm7WFPV9EpLJfBNIJ4BIB0guRppweZYSsvTAG4CYEVUmzA9SkUNMYFogUBtkkGy0Bb1KbhGOzJlC/FUWQVKCBdOmKcNM+MsWa5sdeNZMXotBnWRUqiH3GB/4dAkTX5XJIBK6xx+lLh0Otd+9uYns3CfJfIkC43gnWwMnhHpo+Quy8xYVWmJnCuBqwARoifLmH5cy7HPbAQIhMvKKsl65dD9QhLae6sZaatrIGLFbw6W8jJ+ORl+tsLkvx39zxSfPsI7D42DaLDSDsnjX6eFmvDflxH33i7I0jDdbCOh6bHmDzGESfXjkHxQAKWEDwE9RL7T5BVtpErg/LhD+fO4otPJrX0RgOgbgs6uiFTOljXqAouOp8a2s8iRKVIPfEGNa6bntrR4XNyo2xcT+IedbpUeoXX54Tu58tnF9I57gnCl688HnPGOb3qnmLaGqhBqSe6GesjFOrfPd7P7Nvfu8mbETxoF8RZq88dARCjg7x6ha7/rpbbH5BtoXEck96asxOldg0eUcVdR3WOUx3/ctHXXPxlz59ne3dt99+8Vi9/eTBz9nWPfstIdzP8iJQttJ009k9adXlVVZbUo2CFjUL3eqNdO9XN/P8Q+k2YY4quBpIkPDlSpfd5R9O0wTBv+nYeNaxF3ewp85F2TsAMSVf/0Q6ucvofL/qmg+5vfvNLVsApPOpHyDokxMs89oEq3u+jmieLgguiHjGc1jMLBQRjHdqq0nsUIP62mwaiz+567Nk4noF0DqCmgoAM1cK2aEeO3CywXYNBdgrJay3yf5YUY1YHgTHnChPu7QwxdJilB0l1YoHarRJ+81z+P+noLQih+AUFlf3vVzmwsZVAi6MZe8lkSMjAfWR36SloRiaonZSJlF8CgoVGkSkdJnqI5utox/lDpZG182x4vrjNFBwmxgn161caPP9UE3Bik1Czu5tb7aXIPF2wGpUIesgqcBkJvjNdXNsTZ7IWZpHJsJt06Fya2V9fGRfi/GyBrzNT4ZaPHVnhAdK04Be45ZbAQKC2DAPcgLJnfLEznOQHIf2XksvzKLe66V2JgsKpXQkBF0K8yEA+7/Hnn3YPvn5T9m/P/YMFlQrbfH85VZ2oogx52n5ZGVNNcoSl3VlpJ11qcV+/tBuW7duCeuQr31447V2uGg7pG0aqoNegOou2/zWLqwvZ9v5F8wnIww1al2js8CS7VUjGTNVWMatPP9CFM4QScyTfczd1ResRa1SydoHYc6aLCKsD4JPoHcpeWsbP7wRgrsalWMK2SbPoo5bxTo04ew3Fy9dbkekurz8cpe5pMYXNZz89tln7Klffd4e/OU2u/7DV1GPM687B2i4SbGvfPVb1GB5jM0OC4dYDKLW+totM/mDyWvvsi/cfrvdwHs++ti/U+PNqPTUJLMKVZ4aOa6CnFajwYKYo3b9HS87dbiaD0Y4J+Tl5/P822iiCJvJzGBClJdVof6QYpn5Qq3cB0heVdPgmp1Uxw6xtrbRpCUls9ZMqfrGeS0pP7SvB1AjyFZRyg2dk7Tm90EeuDOX1PjqX2LxnWAfF0iv8PEp9i+5Akzxd1NSlnNemJZlHnWFbGqdBS3nrTH2I30p8FyHbdXgIq1FEgQoj4v/r1pSSsIR1vyMzGzX0FTH3p1JPVlPveHHuhtMo1I4JEhkRIjLa4zmDBfGOUXrcxX2sseLS3k+A7ZoyXKWDPI0uDdSqwbz2YqOHLKC3NmM6kk3n+BprZt72Iy6NDU9x9Wcuu9lNPSlo8yfRaOYaphXXnuNfXI2ZGuBUxj5UjPWUH+LBIlnj5Zdmq+yxvgMCk2XBWYQimpljkidKJLIgxpNjRkdXTQOocxpx8otiropDUJFytkg1HciQOQ6EEVd0QwhNs3rhfCsdCb2Ut1MLdBAbaFGhUAaCFQvKEQ+IniW3XTdnax5ojbPESD/8yDUOQLkdPf8HAFyujv03v9+jgB57/tzTgFyLgPkTGbYB0tgncmVvz+/+7+OAIn+2GJy6QCVf3mRLf1umQO31MFcRpeuQocFGqpjs/rflljWl45wrCSMGkBJli9eSPaXLyxEqRBrBRw6XnzmNwA0I1bLCetvv/d/7JmnnqPDfQ9AaTQS7qW2accOW3/V5cjyD7sO2dUE550ARJMdjvxQBTbKKmCEw4RyNPRnemYOHUyNznpFhW7Z/QVWePt+F46nXIgTD650T3bep7BwUAEOQKEDgJhqAS80ktIBq1BU6ms+56TLmkBlIKUIn634wRW2+uulfCo69wFT/AH7+gCSFcwco6wLSIRBAN9YVCDRHCLS6eSdk59rP3vgPorNCVu6eAFFbKC98spbnCUIBwWBqHz8it8bbSu+f4JDENkcEAazKZA7CLxTkZrMwbudbqEFqEpO0mk2CuCZACAaBrOSRxC6ci6CAMRGOahn0XWZEk2uAmCll6yuKNp10hAQHJE7ZZXb6NSmSzlQlkF0Zo1yMFeA+BiFunzmQwBmxwD8vDgUj9Ph2dWNbc6eaktKi7Jm1B3TPON2rt0/cAZo1v0NprtyRGHhHA4aUVFEA+qITBrAckfd8IO8dgagaxeHgyS6iOX63knHuAIWlxNSLI9dgfWyx1F2u8LU/SHTBLDFA/YmKhQeq6kJcjUiCIuNxov+BIGLej6edDVPcdAQ6Cv7NH0LzOhkfCg/JpHOa3nnJ0GA1BMU2KvAX3U/8TuhHKjrORyrI002KwJhFVooQqCTLmmZXCnkdQpyZ5ALC+Ew4Q3hkQABIhVOBn7+kQAI6nqXf71AJKdC4bqDIVFkgaW/EwAvIHiYZ6mDo6wJfPjs0wpbpvNZpjuhHFJcZzaHJak0FuIDrfwFEVhz586z7Tt2WTey/L/6RIHt2znmyKNquusWLZzPtUIgQXqVlBTbTTfd6N6nlwyNVkAnkR3HAcnF6a0iJDaAw52eiTrtRcjJ/koH0b179umo4+ZwGABFb28nf48f9SJ83vGx1rMSuTFjMeCDmmSPA9HVeSfQXAfeI0eOcK1zIAzC8TevcuRXlGzfFDwJkNkNgOIjxQYAaw+HtEB1ePN7g3yHQZopZHmM6+2jI3cbgLUv4fP9kCPqHpdaQGqheIWrc6UBjF1ZYtVho6c5rC72xRClmjzqQGyoP+kIP6lHFJYsBU4/B8YFS5Y5wOf1TVvoostm/o5aC1YsvnSFZ9ItrxwPnaj76d5WYL2sopYSiitLmw6uWZ87hQ6/O28tsGO1KRAKDQD1W+zWz37WXn/tDQe4TjHfRVgU0B3Yhe2LP+RkP88ohLGzGP94P153FNIggM7KetQE6hYMZyzWoboaIsh6/sp1tr+inQDfI3QnY+XTj21BYqTd942l9tSOEZvFnMgG9J8ASN6zdROKgWBbvmShWxdGIEC8ACyGAdVaWwGsuG4ROCXY7EQwbwrJy5BtkZfCTrFEyy/Id136yuQo4P+n0+0sAqSpkQ5J1nd9PllobLh4gwP35WEtO2tlAEn5oWetLkJ1X9ZhezRv0WJrqKx0ILgCS3XPi1i7lTcQC6Ei9Y18tZvoXOzEAkidnfPpgG3FHkbEmQ79fXREjoww+5iX0nONYyE1gG3iggXzrYjw2FjmkFRRx44edwoHHwa31AlSix0vOoLNVaG1M6YEXIkIzMqeQwbIIUAGnkFEPHMeH+30LMAxlBUABQEQE1XV5YAc853dSjcAlmwAFSYuQqGhuQ21Xi8ESiDKMXI66Oys5LNGYTuhzBflm4gACYdgkkUTOAJ2PV5uLr38jRS74Ud1KJ8Yx3T/S8GRDFmTC5FRzGc5xjomQN4LoElqk3RsBCMgNZLg0SIAnmXtKMVLaVmlZeD9LRvEMQjhVYvmsf4rcFjkPh3h3KlQiBvtZaMA4IMo9/zp1FUuidaUNQBtR7ZtZ0wWuiDxgwT1xqJ0iWBsyDIklDEUnDJgm545DkkaC0EKUcW8KQGYU/e7QtsDsQvcD6E3B/LGCyBKllJ79wM8Q+CKyE2HnKpnPs6fO9/2s14lAFqqKULEjOai9lVZDZ5SZoqsAAVWQYAoBFbrhzqR1am/YLE/69Ggy3IRAdINYByJXZrqj37W0RE+n6AadfE7xR1qG4XYV5E5I8sWhe02spfFALD3QZCFsB/LdktKPDVQBPC8lPehdUS1wkzTA/eS69T/dyG5Tgj6+zp+HbrvJvvjKw+i1pNq9D9RgMiCTBmCAcq9GOLaUQOsXJTPnGXcTmA1wl42xl59CsVcIXklkgLUYfuUALnYxpreUNdq3cPKsQLERAHUQSD0W3t7IL197YufusZSwj2sq7qIkO12rC8DAGMbCJiOsS0l7dbqzV4M2REUOGRf+8TVtiBKkp1Sa60soYEh3I63sqcTbnsAeyOBdjgMWWaiD+op8okKsWDB+nJ30ZhddnU+NUM3dQcKntRkLA6DAUAhOnkWU9QPnTyDIFSE8YzJYMZ9FYreDBSfC+fNwe4uznbs38baM2wXr1rFfgZ6T5NKB2CbL2PyG9/5F7vmpnV2yZdX22/u3Y4N0Ba74tIrUQqP2UevvUnebzYC8eHvDfreUmGTAJDljf12sKLZ3tjTY/PmJ9japXPtxLEj9svH2uy+B26kQWHA2QwmYq2Uwp4fHYU6D9CvoYxMCeoGkWGh5GCU1LSQoQBx0Eb2R4gnlliZzhJry45aQ5RrGXNyrIE6p5kmgHkL5rH31dB4koyK0cd2bD9gN5JLkgRguJv9sop6Yd2GiyAh2lAO5NJ53WhLPzvfap4qx0500AGOo5AUkwCwSTQqhEyzL584ZH5czxigJfEP2BihMA1PoG7AAgcydrS7xUqbe2wz8ThDhILXcC3HKkbtoqwIwtCDsCZttI9ft8zZWQVDeonoefL5UgtNwa6Gppke1uP7nttrQ7JDo7BYEhdimWTwZbCg+PZTf1GZB1Gv0JNjqVlk67DPj0gh6UcGG6Ttq7ta7ZqbF1vzYIu99mqjJcC1fGjRHFvgRwgNYDKMkXUCEt/56iZ7sRauQ4Ho49RE+Gl9kvFz5fIY86bhadIr0V7eV2yb6xjnbKNlOG5N8frTk74WQ8d9iNEwFAz4q+B2iL2UJNYXiLLmk50QHKyr2BVOkZvl6dlN/TxoqRBYOawvvRDRh48dJhsk3nKoNX79xNOEmqNoHKC2wr5rLSTHIJkp/oPkz/DZBkaZWwDSv3rkiK1alWM3XLvRNZYULirkuWHJRl23ZctOxkMPVooxdsttH7H2ihPmz2Coqz3l7J+OozRKoAnlWEmZUydm02xwnAyQpatWoGwIsT379zjiPITatAMCXzWDmjnUTHLw0BEHaq9bfzHWbgdZn6mv2SCWrlxlb2zabPGMpVrWzHTUzpsh1LRXPvzTm1CB1NiyhXNcg0paUjp2tycgVgbsN8+8bpdctZE1YdS++PEou/K2F7CeTebsU2V3fu0O14RQBvlyCtVbLOv4NtQrl2GZlYJ9mb4/+tEbbNMTn7bbv7eZLK0C9vSZRg/ZIQqcVx0qa7lxXr/kBGc7zmREr1g/41NWuPXsqRkodH/7/AtYFBe6et0bSyyR2WpSkUOArDZVOglk86F2U5OJCzZn/R2RfSL7jRSTImhkfzXBWqx6QXlX3Shlwth31PSlc5sU7CJARH54iSim+FC5P6r8P9fbNUOAiJRXbqMIkEDmuh/EbABrTRfrlTL/8rhWKQ9LeW5zCgvcWUTz3hOFaQD+VXGsGVKYz8ZKMxmrx4ojB60NhlL5Ump2mL9oKYTaiMs+UZNUI3lIUqIvW7yIbI0m6tgeGqLiXI6eMmOWrDjP7duy8q3nWdShrrlu40YUvtUuj0xWlxdfejkKZi/X8BXJWqqAc6kklaspJWMYTUNqKIlnn+6l6UtWpbLDFAmj3M0Inm89uTfNbSiNqU0GeGZqMonlvDjOGjrIczgJ2ZYYn+BUre2QurILVg3ey54bi7VyLSrfZManD9cxSa2j2m+w18O+9sUfsX7I1pa9TE103PTf3w91Un7n+51j7Dv75ZlZYM389pl56JwOgDrdv3+wAPu77+Pv8ib+WBbZ+wNX/eW9ygf7fP4rGSBnMn6lAHHU41l7MGebANGl/74++qx9lPf9hd+P9edML+p069OZvv57//77oABxe8Z/c/wKVPwPe8vZ/cTv96t/sM/v/f40f+rrvR0t8ReyAvwxhet/ONubfc+tZ7lfOMDhWpJneY1GuGDdEMCRQTq7VYzWPbTK8rC/EkkQA/Dcitz8fLp4k7H0ETlwigDK3Iw0Kz56hO9jdvtttzsgq5cDoQ4LCuqTp3Q8nUnVFI4Ca2RZEcrhsAGrEIHkCozLJQPkOJYz8YBqJ+jSiaSYU8id5NQH78m1xI+86rrSa/99vXt68z+71x1I1HGkD+wlz/y3La88nPErsDzzVeoPebuPsQMJCPGm8OujiE6g2Dx0zxxb8rVS1x0+ya8kE/rpQ9tPA8VwJEoDf2VdYCmTRMGZRNeXPHQ7AGZ37d5l8zlMq3D97R2Ei779tfhbxQ7QiQb7fH/4AAAgAElEQVSQ1oa053tZ7l9W0TGcCZhQBxgSBiDkC9gyJH98DreSWNOXTKAuvuIcRtvp0Nxw3gqLJvzSG5uoGJQHUnd4ggwpfFyfNTBJ7stmJ7Y2Oxstgc0CoIbIaxhXQLx2W2f3NdOVP8nfqWNxmK7jY7tLnaWXN17dLRT0xwAQKmmWzpsbzHMhwB0bmEHAv2iK9k6sUrpRaoQrCBngepDvYAAwef/Pm7/AKRaaGusdYdSLIiYE6695c+c68NCbDrN92GEoQHyUy/ECDNO4GqYjNhjgTRkqgkPbAfr9eUby1K2iuBeIr0JBxIe6vWSdIm//AQ5O8nlP5xkF6xAG4DQLmb+86dUFVQnposOJSKmZbAt5AnNnuXcKe/T1xzqFw89JQNMsbDF8uGeRHCLCORz10NUmYDYAKxp5fodx8JV/sMKcBZTrUDjiDn8EE3KY9JXPPtfZBtAupYcOOwpZDuX9ozk0yfe3YM4c1/UsT/43sQfKwlZqPhYJAjDrsG2KAUzcjq/w7bct5sA+5IBqkRgBjL9Nb75hF5IbUsbBfiEgsbIOXnxjJ0B3EIdAb8KpAbdzMm3D+vNxWqnC/krBh1w/QKC6wftlnUO3fAsExRjjJgTS0g/rltnM0wnAES+6ZSPkkaKiDFBFXeQCVXVtykNR5ocv1/EG17FkyRJJk3hmAMOyU+PgO8D8CYRAGeW+NqBkSgLM6FG4PSD4fAiWdggWkSMCOWXFVQMRMDxBoCPdcdGoOjoBM2XvlAVo3MMYEyHSDWiYgD1TF0CVAFhlTNRi59UOKC/AlZO4U4DowKpcAIHUPYCh0YDWESjWZD+gzr5JNmkd0JP4fQGxmo9JfJ4ROpUV/L4PYFKKIQHtAlYV0K3Pfs+3VtmXf7DDvvKVr9j9993ngqJlDyaQ/t5//YnzjI+BiJydngbZ0UcOCNZC5SWOzJOSS7Zgsr+qImxz976DdsXV12FZUcEh3x/rDsitJkjO1Ax75Y2XUFVVEvS7mjli9s3rku14L57a+PtncRh+7Zmn7HM332jTw3SOy8IJ661xyIOmrgk+34iz4QlhnO7Zuc0+/smP8wDJYwEI0MFbXtyddAPLuiyQe6rmSmdTx3OVr/Q4TOKLz79sN33sFtu6aZvzss6ie9IbQqcWwkDLZhxrvEAajZM4OmN3Y2koCw15ZOt91Km/Y/cegKJIyKtkAJUIZ5nXgHpEGSBdBBD0M58ESijHRGHXIrQ98MQXMbpy1XKIScYs98+DwsgLIETKACl+li9f4ea+wkTVxh/Hs9V7BrFuNPO5unm+r772Ft2Ys7EfucCeffFVRygIXLj44kvswKH9EHzzAC4brBw7wfkAQlI5FMo2YtyL+UQHOfZmvXS+9uGVhw07SjgCsiFdK5mTyj0KZd8ZgPQQ+KPuWWe7oVwiQJgp1tVRQIi3vpdv1/2wxIK4wXlZ6baKXJ7d2OecZO/UHBYQJLJkHuomkUZRjPUg7u0k68kRrLHiWCNOnjzpvMWVp1RAjsEU47OnowXWXpkhqU5tGIsN2rHDByGhlqCQA2RnTe8BOOlmrV2MgkmquRDIo2a6kqMiY516U+M5mD1lHoRrQGKP/eahzXbFlVc6b3ztsa2AJiKYpPpJZv2UxUk0z2+ItayW9VyWZvr86mLOBRiUnaFUQcqWqCcMdy25Mq3keKkrdZbyqZgkVfx9JOSElCATCrJljdB16HNqT8mb42U1VQEODJPSTLlOUryJYM3JyXE5MOGRMXTAa42H4GSsdrA3lUASBQRhw8l6FplK6LP2NgBMrXGyKxOgVIGdieax03ewN7pSGyJDIJtUUvrSv4lIeecA+m71x4+wv/rqzxr+Azny7hLRk5rBe4ruYj7LKP5S0xMotAjXXrt6oYUDGDc3VFh9abGtnMc84VpH+DyjdFKHce19dCj30NW7dTfqEAjJMLIAjpU226+eaeW+JKEiy7HcNAgHiKk0/i3Zh8DpE6fsYGOsPb6LTLX5idh3jtuFeUm2ce1cCx07ZU0n9toEjQw+jNfhKda+ThRzla1kX+BMhS8R3CS2LR7Me+W7GCQg1mUAud0opZR7HAh4j+mdzSYc/EDxMYtMjrW2fsA4fi6UxgKtne2Q7Vk0oZwCkPMBUFy2cr7t2fWGXXf1BiGZNgzRG4ACq6z0lD385PM2Qg13z3O32wP/8Ab2K9gDkWu0mPk8VFHnLHOsuZbfQy148gSdzmQbjYfYU5uP2yFEIfMXpNmH162wF5543Ih5sAcfutkee/4NiwHIC2IfikbhMQdfpebaCmwvqwEBUdWyfanJwcc3iPWkEUJsCtWYsrAggshWSWAfq6xuQrERbQ2sy4komRqpj3zYx2bT5T0AaXHwcLHdeeft5NI1sP5Vu2y6tRde4PakTtaxRVjKDaOkmnsjwe181T5eRh1GcwRAfBqqlIHqCmywqGGZ4x3NEP/wCT407FQTGB4TF8l476PBg1wP1NA1o6jwCEKvJMuslml+/dJC6yL/qZ11/vMfnmfzAZK9qdGaUAw2e5NDFJ1uj+0tt4N1g9ZBjeEPCQa2a0vSyQdgL0+gYSU/IcImeY0oX5p7qHeSk1GOYhnZg+UaW6NFxVOnMBemWIvCqXUO7mE+UV596uK5FtGOIjSYLCuIhgmsoC764ZNWJvCbR+WDwEiV6/cvpukodtoRr73es+xvf/Gc7YdgG+UsjIjJGG7iTyyXzBOfsW6LCZq0qMBxFK4R1jfOfk5tFY5Cww/1XzCEdj8ZRyEx2IaiIm8EQE6JpbGGdS0cZaOCyF+FMIikDnzi2e00P8yyjdde5epgT8abF2tdG2N4GuLqpU3b7Y1dvfblL17FPQhH2VBqMZmF1HPJdowmq71kXXWzxn/323eY90ijDcmKrld2Q+NkbrwOWbHSMtjPp6TqYp2opC5PpK6sbaijboMohkBQ7adaX40wsgqVRdIYe0IuFr7KVQtnb/rXe/7FbvvClyDbdmHLuNKOYq/08pubLA1LX6ksIlhLlenwgzsX25OvtpG7k+QsbqXMLi+utLfepEksKscK5q9xzRF/941k+/LdxShPj9g3v34bBBLEJzVsHY0+Y+w7aqqorm21C9dfjh1lv/3857+0B/5pg/37bzttNaqewwd3QXZ4sG/RTMKaKKBfygLlQ6TQXJKB/e6Tz7+K2iQVO752q8VW04egbCmnVU9xWHLZGrJTVD6IVJ5SQEvZ2IXKTSqUYELju2mkCuRPp3RAkRLDs63F8i+a2kH7pZoGAqhV/WkImaD+9GfNlhXvBHOphTko9UQfNUIdtUE2c1GqEqlRAyDmlTMnG95xFCFSCKoppxxHgfNWXYhrwCH2o0ZnxZsBweTPOWI3itbc7Ex3pmjEWve8lcvsZFkxGYtBtkJNaoyXWPbfCfbNI7gO6JpVs+hMceTYUXLlZjkLWU/qm7nsd2oK2blztyMiFi9dSZ2SbC+8/KprHsjKJl+H85sUjm+ieM1FTZ1KPfgWuS+yY0yFPO7h3+bQ4CTr0mb2WiljZHnZhy1bHfdK5P2c+XMhR3A6oIlAe+w459yT1Lpq7PFkTe+CJO1Wc5qa0dhD/GnqCInGcgw10jCLjDdg1Ds5iQqNl0JGmYlqrtM3bWSuHpViRs9jaizAPvfJ79Mol4B12gg1ygQqW3K12KcUou4Nsa/mKB0GPGBZHYCgrBiBXmKlziJw+84+e1qA6TTg27t//48BIKcDiN+935+N/z9zL2e+/rMcsvd+3/8m+Hg2PsxZeM0/bwLk7drxPcbgf+36/3Kf4X/t8/33B8bpXl9nqr/krz9Gdp52zXvfPvCZEiAz5jl/uFb/adf/502ffbDP53170O/xQu99/0//LP93PT+PvNsvnZ7ED0S+4OoMlmerwKYaAP8wOosFHsgCpOzeRZb/tSKbphBVd6/AnFG8bJcBsITRAX2Sg//aVSsBA8sowA9x8MZfGesK2YBs3rzVdcKGcxAIpdt8kNcXiC0AI4DuSIXvudwROj2TANvUJZIAAbJzx04UFktdYLo6WA7+S4HFb3zJga4iIaTemHvrblesqnNTEmLXra8OfZEesogBmFHnvvOYfVsB0iePew6oyhAhMpSCfMyqf4ltyO0HORgDfgOWSQ3gfhPgu4kCvYXDcTYkTij2EB4UpwKGjtLle+rRK91gy7xtm3t/WW/Mxje9HSWEuhOlTIhHwix//a3fSbMr/pmuYQ5VyYC88tvvoxvTDyDKh9ZS2ajE42+cgp3Y5CDZDJwqQzj8LMA6IhSwcwwQOQBLkGGA39DkAVwkAPX5LPLGFQEin/oxCm4PuqYmAX+lxvHgQDzOQUQ/N8ah2JNOck+60Udb8WCf9qP7vdta1bXYQHAnymhPWbpgYZaCf2yPwGtIj35AgnYyC9Q5HwFIKfsn+QX70RWWhHVBOwqHdnxzZ2EX0Uy4sciDPGyMFHyu0OMibFM86WTiVGNBjClJ56VSieG1FWAqK61xDnY9WFOkASJLpTFJIS+STL7vKrxFNOhw1g5hpLyIXO6xALwR/jucg2kzhwodsPo4VPoojJHDvut4AywU8DvuwnE5hIwDYpGBsh+ZewRgXTLKEF+uZYJrkAphSOHngLFBSOiDg+igkxMXxJi64z05hAo01edWV7OAONmrqNtY4KjAPpEfktRLPaNrl32TDjUBjNdWPpcOXrEQaVJeSBkiWwEBlp+8OZcOsgmXe9BK59k0z7Do6CFk7Ml0+CGBx0ajuBjrid5xLGfk4c144dqkFoqPCrVoCLIo7v8E46kU4DuRzkbZjU0xb4rocAzA5qyPjvK46CAO4AqxJ0uDsRSK3cw4Xdan8FWvJfdHpJEIpIQEdZHzrAAdKqsqbBEdcRPyRJ4E+OFPzTcR+h4Km+UAJautTDyOpRaoxqpuFaCXshYGAKtlwaVn0A/g5RUQwfV3AtdPMf+bUFSQ07EItUs3JBLjVbZ1cQDyKnQEmAmA1jqhg4O8lkfJTHDELGND5Nx+LCuU2THCcx7jfvtyn9vxg46FjFFHby9knQgokSDKogjnPmlNE2lVTAeoH5YEmdgLyC5CYc73fXul3f1oo1104Tp79ZWXHPl04w0bIXHC7fHHH8NOo8ApYARMpwOuhWNh0IUH/CTzagUhuiMgi0UQuNNeBGLjTZ+EpZ+UBiKv6k5BSg172NyFi+2tbW9CtZEXQpDyKIDQPGxmbj0/0B54BQtByJ0o1tQs7GkiWAMCsZ/BuJz1iu6/6XCsmpp4P4hIALgJgLOL1l/gso2mGYdSsokgqCaDoJu5EIdFRQzPMR47PnXriyzKyZ9rm17bbIsWLLXNECDr+KyyukrEUg7TP+ebPcjaLuJQY+RUowLUsVsDaGxnbCpUWB7oz77wIjYhKFb4LQFXIsUSGK8Kp07PRBnGfBaREsCe0QmI1EjH7hRAWGQU1nUpSXS3VvNMILgheGvZb0SUSBGkryg6HncRdC4yRERVGQqeQOaUN0BiMXY1yvtpJ7Q8FcVHMAC4lBTbt2+32277vFOxjHC/2lqxcsMPXnYYSxhjwVj/Qd9ZVVW9VRGm3EveyDCKjm7IkyGygzwYW1LDdcmqgjk+whokRYHINoExyjgRga5g7yCAlhfvzLQP/2OxpaD8yGNOhUP8bidEeYqx1AtQpzEjUqegoNABJiIBm6VsgqSsAYxSWLrW/8UE3EbRCJCXkwXoXWRlxUfxis/DXjAQVYjAU+43Q0BAknn6uy7RfnJogtkTUgibFzmrgHspyRR4GgmJ8PgTT6AKKrT566KtrdKDOdRI3k4Kyoth1mdAWeaDAJ9g5kssIJ72FpFdsrYKg8ASeevr1GyeLr9ExJbW5qriIojOOMhU7e3B7IFFhAbnWAXgnKxA2iAqtQdK1aHcHq2Nzjuez7yCHJLaygBHbJ2CUJGvfQeqHPezvK8vn4+GZNZpb9ZTD8ukI3k/XbfF7B+BrF8CuwaAW/vZe7UeKAMgLCwCoC+C8UNeAgo0Z3ulL9ZrEVXOZuVtq78ZAkRO6TMH0HeK3R9J/QH54X7tD9Qh764kRYB4sn8Ea58dH4BU6MMOLNoWzJuNvQjNDF3NloL1kR/jI5DP7QGIPc3aOtrZa72A721YNckO5ZJLLkQVQXfxaJD99s02gr5LbP3aBGxuLrTD+47a7ChsjUYa2Od97Nn9HvaLt2otYB6ZV3F+EKWXAkYTBtxTRrj6SRtHndrRhFJrnHvnGWt7i2kuoebpY32VmQxDEttA2Rn5odgcNbYO1IpeqDviIftmyJI01rRTXW3mhwVRMDZMPihb1H2u7vV61hpf7HoYKpBVs9jDZNmJxWluok1iTTcJqDcE6fDiK/usFnK3ndri3mdvtc3P1Fv+7ARsAbkA5r6CuadQivRDroWxvoy11FsDtUdlny8Klz6rxNspIzPZ1i/Otv1vbYaoNPv0rVfaKzsPMT8Bn7VmkKWWAanjPz3sGh7kxa9A4nYUcSHsq96sue3YpgUzVppbsegBnJcaSqq0YMZGN80AXoGhDrAfhUXwRbEwCqnfyxz73Oc/Y/uxQtQ+P8SeISWmsnO6AGXTycsJg2lRHRpOTbvsVlQGT0CCoOKL9mV8odzqpVlmgrXfA4JscAjVHDkvCESw2GOPjoAdY0z7i2gYY9xi3ffSoUb3fC5BMVCMmmVn/YD9LTXA5YDPYazf7LJWwZr0MuTVowdYr7oBM31DCSMnP4QRnBbrR86GvyUEeJG54Wk+ZAdNoQ5NSwx0zTR1ANs0jrvnOysTsJYacIru+VlpWfbck0W2qoD3npdtEVgJenihApqinknPs/N/+Ji1yt2WawuFJFnGunPzsgRbOgvyNgRiJSDLvnjvI1bOvyP+cL0TgiQykljnyROJZez4TgxAgnhQr6HACicngcaL2WHYijJn2wGgJwlrj8lMcnWlgO5p1t+5abl2ZO8Rm4e12lHU59vJcBlHGLDxI5fbfFQ4rdVVNFvFWjCfs4n1r4259dbew1ZyasJuvvFyy4/mHgPylrdPWnxqtm1+81XUoGX2+a/dSF4CGQoBA3YCotXDN8ke+PlTNg/l+nqsKysg4T0h1xJRQ43xvAO5d41NjS6XaimE9lbWc51HVNuvgxTbvWsX+zy1jbIfALZllfnI44/bl778VWfb9yaNAqcYlwuWrrDDZBilZ+ejhNpk+TQPtLB3/uBOLFAbyfYL48ORIVUM+VYFablvf61lF640L8bIVz+LndftL9n6ixZD2sdbOvd2ivqporjYka+pqczLJhqCgqnRopPtQ9debwd3fs82bZumoSidZpQyaoEh9p9QRwQHsz6KUG6kJgin2JYF4s5Dx1GbTGF3h73ejn0os6Md8az8NNVVUtgOU7e1QOD6Acg3M6+CqMfiUVRIPSpVkfKwJqZ9yPzhZyEqIqgxJplXXT0dNIG02MoVK2iMarZ4CK4G9ltlVShbT8pEWXSq8UL7qnLowrlW1StSfARq0WJkKfS7BXuoLGxdRZh30rgVRRNJRflJy4NELoXwSqQGC+N362qradDI5z08rbKkyFainNXe2UcmSA6NBPnkqQzx+smck6rZq5TPEUgTl0LJpV7MoCloDBvchahMZZjYBUlfdLzUmiCHwqNlQZVPRlg9tVcdVrY5LnuviWYAnQH1OTJZKzfR4KSaNZt/V8OTGorUDCALNNW2PpBhfhC1JdQyPeyNcZwBZ9F4UgHpqrOxVKfKDQtAAenDOiCSY5jrlJWYp+yAuSeRyTwnrDZ1ntFm5/ISGXciQKT2UB6fSBBZjnmxl4n8UJ6K9rqp8UD7xh0/QnHPvj7lQ04fpCaWh8PKf+F/PjRyTKFm+x0Bok1Se6VUIjM2kmf767QAjHMF+M+//vwJkN+B3386AXJmCpyz/ezej9c/HQD+frzHe73Ge7+/CMH3JgI/6Ov/YO/Pmb/76e7fOQLkTO7x+0GA/A4A/9MzpM7k2v9nfvf/HwTIf05inHb//Z95DP/td/lTn58jQLSoC6CVzFl/VgPOqDtbljl+AGsV9y2x9M/tch24HoAVIxSKaYCtyr9IpKCUBUwnHfyzOSBPKiyXLIQTJ0qxWGkF+Al39hSyTBmjWPMEDFE4dOTbwLDsjERMqFOpnpwJkSYx6j5VcB7Fmx/kiAiObkDN8l8sdwRIMKCxCJCif1tmBZ/a6TpJZd8jCxjJpcclr+Yk+w4BomJeBxon1wbEVzGtnBIZwQ8BvMhbXaF0RT+Z7278ou+qsAak5rPrwDHFZzoJsdPR1kF3T4YLXN1+FydIvubegQKFP3VYVlizgDtdj8BfBU/n0GF+lIOXH4ChAKd9/7zI/d5N/wZBAnEh+xF/DgSdgMGjAz0c8lFycECUv3hCBEAI9gjZackUwliN8Dk8uebgOPyNqyhqeR955ApgDOW9Pfj3IaTasiAa5s8h7q2frgNAL+aKbKv4+WZLUKAynfk+fXRX9QMA0vk3wGvuOFFvPpEEfHLPFbYcS2dXE0odHUK8uQ+4IdAYhppGIDXFsDc2RgoM9gZAVpeTDiAC48YAZqMAXBMAHhQ22oG1mTy6pwAn1G0VQk5CC7Y48ahjolG+LPp4rh37RRG/m8D9bXFWSaKZA1BZqMNKtigC0ESmePNnL/kbo3zmfEA3BW1PyAOezy27JW8KfuUW+PIZJJOXldbY2+C7SL0JwM4euugD6VovKi1xdlXqDPXk/iksNY0ubgUPq9b3Z0wHyjOYrnjZ0Ej6LwWRLLxOAraJJJAKJIT/ljpBaqZuMifkVR8AkaggYJFxwXxmddMJAJWdTD1AomxeNE7UFebNa4iQu+KSKHsLBYj81ZX3kAzp0QIovXPHNltOqLmCOcsAAt/YdgDAP4nP222L5uZz4M2hi/CIs+IpyM02Dw5gbUj4D5GFEQs4nYz1zlscyhdAJJ7gYBgR5sfrLQRQVTjlEEA+OQcApz0c+LogZDTf0tPTHDChjrBB7reallI4qA0Atvlhf+cDSCAv5h6AJdk9iXBqZa7rvjcBbFYB8i3FMilEIZrM/SEIO439iSnk+HS17qWDT+CkCBb5a4cxJgeweYpnDOiear4P8VwVoKxOQVnyJENmiABp53lKYTDAmM6anWNbsdXTn+0CdNX9Clg7ynsGQooNMk8PoUbTM5KCqJXxdT65HbIgW7lytT1K4GgI4LkIlrTMTPfnD/96rv3q9VHXlf/jH93t7n2WDsd0LR4+fBgwONVlbtRVlttc7DFCGSfK/6ipLKPrcKWzEjuE4k2d7N2ANCLdygn+joyOR3mEOioiAbCAMGosT1LotC49KXLKnw5IQjcZ11+8Itrue6oeu5cIu2j1MvPBWqenuc4FZI9iVdEzorkwbQd2bwdcDIHchAD50FXWr2wbxpns3aR8UV6SgAZ/nmMSCoIIukFFkLRD0vmg+mqGjCkrQYmxYg1jLYlMk72suT3YiSx1QfcDAFUzoei+dgIgYN7chU5pJ0uIYAiQTu6nvM4jAEvkbR0DqScCai5KmWKsOnIgQJUn1AyYJLL3BJ3tocy7zs5BOiPnY1lRwloKIM97enPwPnjoIM/mPJQHqJh4n82btuKtvtJ198uWsRSy6iCgWIhUeHSOyi5rx67dqA5qHGGbwJ7Tw/xbQ/6FVFQneR4lJ45BtELYAoQso4tbYaADvZATAMF1KED68Of3gBRpgwBuxoLFA5J2kLHTDPErIk3gv8ALkZUTrO9S1gigf/XbMyTNR+6pBpwYtjl52Y4Ma2ANLKabNBpiV1aA6irVvE9lTGoNK4EYkkJLZKAIIVlryHc8n2evDJZI5sG+XQBoZEEtBMwJVoArsEciz8+Pe6RclMz0bDt86DDgyoBls14FsTYrt0XzV/ldg3TlphfOsxeffNKRi8suS3YEiB++SEN01wZi0yiiQ3uH1s9Q1io1FAhsqeZeShFVLXCZ+SQ7j1zImy7W1sXLlqM22s7+hBUO64EAHhFBWsPUDKC1TgoukR+yvyplv1SGVAdrymzsoGQxd9m1OdbWQGYTr9+GcuT8887DLugI9ycVcrcEgJ+5AZGpPKoQLFqqIWU7WJtq2K8WAyiqa/Z4TbnrQNY6IZBK1piqGZpQfimnR3iQK++k/OAPEa0zXzOZIO8mQPS3dxMa/NWfE9qgn1A+yHsQIB4Cg7BZkpWiLC3HxrDhCoIsSMKPHdWGN0TmuhVLrY+5HcWa5cG8UDf1KKqicdYCgfYCBNdvWG8DbfUoIsNs6+Ehe/jxF6wwx+w7X/+4HT9aSbA1mVidJTxvMkI2d9trhFP75kZBlk/b1z60zhYkAxAOQVa319o0+8BwNwTeACBlx7TVdo2RLTJivdOotECxdQ9Sk9h7CVuurSajgiaHEGoK/6Ao27kfsoSfSUiPNB8yICITo8mu8CcImnU5TaQyCikyf0JDoqhVsDJE6ds/2GnnrV5A5gmEdW87igMUkpC6D/3yeay0PK2FMXr/c5+3/hrm7RBBwQMdFszm2V1GaDLYWhNd3MmM8+mBTiuvbbajqE5LcBdqoWMliLmSEellHag3VizAWg8S+1hdG13qbajmMi0P0Ny3vxZiOIJaod0F/uay9tfRODMMuTFFHaO1Ypw/lcnQjaoglIYLjSH1UcjyJ5K9c0p1CTl2Y/KSks0oXeJXX30lVljbsDfzdgS37H4UHN0BOKtGiWWrVzpiV13tYazFa+9Y48ZM/882OYK1H9XXEGviCCR/Tzfd14Cdvb1YB0EadLK2hNFo4OcF4cLflWJDWAxJMsUe0YUa4XA5ey+vdesl8XaVf7jNo9ubAsjeRCX2PDVc6XSAHTo5Y6lJGpZlxvI5giAmyTaIghwPBHQOo+N/mForJT7M1a0Vle2QuHxm7nlG9iyyt6gv6fiWVeMTvzput2yMsdk0qkSjEkG2Y6MBsdYdn27n/egJa5EVEfh8eoiHXZuaZEtCvGx5IqAsLzicON/+6rhQUzsAACAASURBVB8eskquo5dvWW7xozS8sH+ybkVIrcB/F6aFMDfZ48kj8ca2J5ssrGme1ykA6YKlCywQK8m9xw4yp8ll4nm1ERb/5dvuQLGHOo/9+aHf7LeceV72+ds+RVNQiHXW1dDUQ73CWhAEoF/f3m2/fb3YEHTYpz5+vWUQuj5GjfjrF3fa+ss/bK++9KyNchZYtOY81rpeW5FD3gLq6Pv/70uWkbsQcmMZuWH99vzLL7K2Ya/FOh7EHhkNId9PU43WTl/qc82gMWpH1UQdkAGjrD3v1CId1H1qdNm8dZtdSg7Hm1hm1mL5evMnb7V/uPseR4KMMa5v/qtP26NPPY4V1mZ79N82YkXnj3IsxWVMvPria6xbsdSWifbTBx/Dwmu53fX1ePv7X9bbmlWFWIShZGauJEH0tVFbhVBvdWELNzCK6nDOUrv3gf9rX/3yXLvp5oftoZ/dh7qwm3MEc5O8GimYRTYn0lQ2yOCXMnecvTADy7E9R4otLD7VkSBHyRVrFnmOAqQC++Jkmhna2ANVP56CMQ1m7LbSGKCsttzsdJ5RBSTHABles5hn2GfKMpNGh+hYCLJubCVZ/xLjo7HOS+UM0YhCcYC9LZJ1OsSFuKspQISSVB3B1KtjNJNIZSMiRKobZdQpmyyNIHc5ESzjWZUQ/K7MK08PlCmsISI+aiB0IjhP6FsWoWE0DOSj6ImiySWZ51iJPWgjBFcWqp6FKLHrUFu2MQ9UO85bvATCZ8Le4JnV0zy1ceOH3e+PkIslhbMf5wc1bFTXN1Ozt6PWWMqeFMkz3uzsxPLJVhnirKJ9TI0lqj/KacwQSVTIe4mBr4PsnQlXp7lM+6NC5qm95HRQgdqogus5/6L17Hko9Kkt2rHlVdOUbEBFeIjEkO+mMjzGYVOlQgskA8/DnUnYy0R0sI+/owRxjK+Id+FcfM9AtTM/62B3ws8/dv0dnA/jWOPICeJeDjH//amBJth35fTAZNQPOgXIjGbyHfXHH1plzeyq7/fXaQGYcwTI+33L/6xe73QA+Nm+2HMEyHvf4bP9fE73+ucIkDOZAecIkNPdvT8VQD/d6/35/fs7NmR//MpOu//++X2g37uiP/X5eeR+4RJqL3xVAXwEasjOSbkcArsDAVYEolXet9RSPrPNhdt6U5yqw7YfOXkGHsrtArgAs+MpQrsAGNOwTZDlzfFjxXTE07GDLY0UHsrxEEA3yWFYAatpgFgCT/oBgwQ8CuQUeBITE+e6xquwtFi0cBGgLFkNFIIqWqsfXmOpH3vTyXpFKKioOwYJkvfJ7a4jXSSI8/pW5yfFnAp2KUGkOHCgiEOxZ7phggBZvCkyZd/TycFGXajhkDmyQap5YJW7qet+1Og6qOMhR358OWDGu77yb9/plDEuT4CvgEB/AAqyLihIA7mPCmefQ2elB+9Vjj+tQgvlXR4EMKuu+le+k+t+7zP/l8BIOnxFgKir+0JAz36Ce70nhwlFjsAeYCYThLYdC+QzRsb1WUMxneMcIvx0UFBIoa6B95XKQ17yCsJrp9AfA9SKAIAPWhVjZQ/vxbM8gM5yb2umg2q4ibBxbDD8ATb6AJX3Eao9CPjjT5Evx5AoQKUWCKkQCnpviAAvQFp/PqPCrr3oZpxWaCAHeKkMBJSoqyoOG6AoQgflLe9UFFJmcG8Voj4KwxBK15w//9YMARKjwGiuv5XQzevvutr6tvZR5I+QhYJdEJ8zAlBzjNdVB7YHQKR8egV6qaNXIISyR7oB1zw45E7wb778jOIWdd+DICNE0owABIncEmCmDqwBwi8n+bw9tEYOArCHqaMdQDecZxwEGOAByBirLBMOGLLBCuJa/X3lCc+BQNAyAH8KKgf548/YbswQd6fwU0/h0CiSpo5Dqn6uF1BQ4zkeEEeKBQGg1RAT+rtBrsUBKdxrZex4MW4v2xBhr71FVxgqBYVQy5JI/uQvvfgCcyoZAHeJCwV+c9teujgzAXx6LQtibAkKrG7GjshI2fwMA9zo/Xfs3us691atXYfVyAhKCcKmAZtDQwgkhgQQcdHJ6w3iozwE2Sh/r3Hu0xDzbNFCAC7dZzo0awB1IyCqkgCxQRK4z5CYkHajkDmtgI5BdKvJzk12acP8bg8AewtjLzMjwx3Q1Fmm4DEfWWYBwJwkBL2EANIo5prULureE/mhfA0dHBsJYBfxoawZrUdaIzw5RMpCSHkC0xyiBXQL9BbQKiWCFDdVJ2scCM8vAF6j6GHC78ObuxWlRz4grsDPSuyllCmhDILzCXh/9rkXnF1BOYd+5d5UciD98dcW2gPPKQw80A6Qn3HVlVfgkx/iAPxeuvkCAKxn0+0vy7YASNb0pDjUS/1YslS5LsNknnc9gKcUb1I/jUP67N53gGciBRwd/4DuUgE10/k+yb2cEprM/N20dQsg3NX211dH2L1Pt0Ash9k6yIgOrPDGUYMlxQAk0XU5PBHAWjhiLzz9hMueWLKgwDIhEkIhj2T9M8Az1VwpAlCWwmCSQ3MaJJMP7yVFRxVdjFKxdRESK/VXOmMpjs7aHVu3sqYSNEtgrDckl2zspOoZgUSSsiAzA0JDYaF8ZpGJ21HnRbAuKh9omr+XOioCkEZrqKwsdI+DeY0JOkO1huyDYFm4cAlKjhoXCF5E56SsnXoBcEfphNVhewW++/10fApUqAAIW7/+IudBvm/vfizYltnTKE5aIO18GNcXXXSRA9kVhC37pX379tmGDRuwKEyYCW3nvhYdPeysZ1oBXcKZg/3kZ0x7yuYD20VI2RZAnQDuRT/EQSOt2tOAls3sN/3cP6kg9LraK7QPivR/7tv5bs2++P8cd68vy75Q1og8rDf8+O8SPlMnz1U2KZOsSzkA/7oPInHULXrw4EHLhRhSp+soa1Mc+2YGCjRluQwytro727CXqrJ0nlcIa66UP1J6ZaP+6gQ4jMeuMQQLv710IYcBWOfMTudn0LRAyPWReTQM2tkH2BRCvoSCaUvLSuziGwttuAWiDHDe+bMDWYqQDOO+RDKHRlgv1UWqTI462dhhZyY1xlZs+a7+0IcZl9tsw6WXOYvKE6g/VqxaZtWoomK4dpEOIoIrmT8rUH/KvkzroOw/tOZqz81CqVdJdkwA8yl3IfaMnZBhKN5EZs6fNw+7oUZnuyn1nBQgshcMZV2shSgYYl8qBuwqnDMfkhD/eMba9mPMJdYD2XRKFTgNIKLO2u4erHxYL6QMmSE+RIDMdLrM7P76pov27Q6+dwqlf4YA+drbBIh+9r0LQHk4ay2DIUetOQUJ4kmvfDDkUkggqgrUWktR7sRDEIcxp8dQQAXyefAysT6aJ7qlZKOWmcUawSTCkmnEXt/bQnAzip8CH8ApwoxBwkdRlCVMnkJV2WcvHhywHdU0M6Dyi4sNtjs3bgAAB3Luq7bRU4DujKuBDlQM/F5FLeRGQoy10tHbzbVhlMc+hxJEdlfkHUfwrLx8UPlIETlNMDj+RZMou3y4t7QSYH2VZLEoWpL505+aoxzwMSkplX2QkPoB1H98pkTy3pISUdoMt2NZRMcyzTL+vuH2m6c30R3dhnVSiP3zv99ifeUoVntOWdfJEougoAiZAAhs6rSG0jrC2VEbewCGt/Xa4VNmNVhGdXgwNpjLZGZbJNZVl19USAh8hdXRqNE6OEmmBrZB6YkWNIzSUCA/634dhJ3yaGT1ojpxpo7zZ39gb32b+NC46WO8d5CpIUgvhBrEg58Zpp7yQwHSg3pDPjIXrltLrUDeCGCuD2tcW1urq3dbqDH8mcOXQZDUszcdgARXl7gHSoQIHkP2Fy5wY6z3B4+gviW4mHWFJQ27IIjh3hHqiRT8/0upAchVgz314Z5XneqyFsDfDu8Agul7rJqej+RUgs1nxdqlUUmWRiUzi/3oZ8+/ZvvZHvoiAqymeZh5CVnF0MuMR9UTjdKDeiyUes6XvVPWedM0GSSSI6Vao7yyCcJKdpPjqPEyXBiz7FDnkoV04lC9XbJuloWxtsVPosbpBUQNnWVdUbPsmnses2I+z7DeJ8bXbshJtyWom1bGojDi+qezl9utd99vu7mWQa4NwTD7vMYWHfxYfcXz33EM+QVZUay97Bd6oNS1SZ5MDmrtrPw8a6N28YoOJpi9CntVNW5kcg1Ddun6S9mDAuwg82HvicOoJ1Lt6ivWO6ItngFcy3o/Vt5I5g21KWv581vqrYtpfe2H1ti8ZKypWC92lGCziSrh2aeO2KVXZlksdWJo4LQtzw53CpFf/XarLVm9wXXm99PcIYJsDAViOwrUTNbxfggCWTgJmI+nVhARpmYeKX63ki+2evVa6lKsuKhndrEOR7Df7WbvufWzn7Nf/vphSJVhu+KaD9vTz6PguOQyS5yFPSA1zJuomrbRrPHogzfY5v3edh65VK1dso8LtCeeeNGOHEUZ6MU8ZJA+et8qK2rJpS5rsEVkAba1VFkE4H8A92YSgru+oRW7Xupv1B/3PvBL++Hdl6BObbfLLrmA+gzl9xhqICz6qJogI1DZo2ykYHfWiUOD/W6NrScgfsmaC+1gMXOsuYP9kHws7mst40TrbykNFHFki7T1oEDAumyKdSKYfc0Hok3qjcoqrMuw8gyErDtFvZeRlcban0BNWIcii7MOdV0Ae2I0xEcXNZjCuAeoQ7uVN8P9EPGvekT1rpoLjh8vco0P2mul0NWfsmCV6mox6mPZJMoWuYvMoRauVZkbS8hwG4L4mOA8JWeUavbOGyAysmiAaOdcUYQVZhTvk0BThZrDpIjQHnng4GGsz/IsmnpRJMhrr7/Geyx0Sst+LO+kxozGArMLQrGV9zvK/M3KnYO6lbwYVDg6ryZybVmoPlQL7UFFoi+RYcPUDgtl/4pNm8gnqSuryLsU6TNMLcVD5uyLKph1ex/q5UzqAZ2Lxrk+qZTVfaVa1/nt8qfsDVVBT4sE4T4NTdDEwDlOZ91xzhvKaFPjkayw9N86b6oJRw14jiQRifI2se+FxD8usoCzxg0yx4K854zFJUmVIpJF6htPrxk/XE/2N/clzMypP2bOuWcbIDnt658jQGaey//Sr9MB4Gf7Y58jQM72HX7v1z/d8z/t+vDBXv5p3/1PBWhP+4J/0g+cI0BOd7s+2Odzuqt7P/79HAHy7rvokX3bxdPegHWyoFJXjuyj1FkTjW+vKiiBvzU/XWlZf73HFa1ShcgCQ52uAtsjKRqTOShE8m8DgKIqkxqx+ZBjiEJbFVIXDCCjorMTADOPw+OzLzxP4RyMl2o2thlpgEOAXhTJAm7VGd8LwCkCRPkNa1atIbD1hCviTj583n8YAYWf2f17XpoiPUR4qCKWnY6zwHqbAFEmyBSFXTTvMUohriYX2SadomtLxeqsdEKsOVS2QOTIs7zmXnnRz3xd+sM6AMF6Ds5Y7ciLGbBFxbsk3OoUi6Bo9uX9yuhsTgAcyuezddC9npWWhi3KVkAxutABhnxkMwbQo65iHa5e+NZMN/En7qsjdyPUBeQmRCJd5wCTRIdfbDjFKd2+C/JmCtJju7D9UHA1ZIoUJwpDVqE8BqDfhydxsDIZ1GFMt1cQB+Gk9anWt62VQ3k3IYCAk821hHWi+mjgfgOMjHLiOlFZY93c32EADm+uT+qblGiAXcgDkSu9HJqkABEBkkanUx8d090AkbK16qfoVu5FJ2CPshGiuHYB5b2A7QqzbhcwJf92QMYQABhvCAV1Gokk0c/pQLbhjtVW8zy+uBw61Z2vA5bUSLItE6Hl/IQ5aKibWjkU71iIufHGv8u+JVSBwzo3yAoJcHGC91Onc48OMRxYhjh8C+D0CSXrg4OI1CkRPKdeAmAj+XOSgSviLITwcw3iAEB+hV9KoSPQVwcszY9YurabsD4Q8VGLHF4e/wrazcXioAvwRGcX2cUInNOciqe7vhqJu8gSKT3SADyDIYZkUyV1SB0dciJ5Pn5znr2+GfKGZ9pNR1nO2xZfBw7sw46o31mKSSJfhSWJAMrzABzV6TZAaHsyOQoTHATrOBQ20nW24cqr7PFHHnc5BkuWr6aDmywWrmXbDsYhGTPLye4RgCRrKnWaDeKzr+yODu6T7HTOX7PG+SqPQoAcwSpMYEASiqgIDpZMTrz/8bPn3sei1ArnM+hzy3M4VOQE/78NYFQkqP5OxzApoXy530PYMBw4XkUXMpZMrCG+gLc+jAd/wA1P7nEgBGI/c0IEiII7pfTIxLN9iOfZzGvKC3qaMacO9ViArwoOlgvp5FMI58uvvo6txSKnRpDlgz9AnELMNQb1TESWSHWiA/W6desc8VRFUOT8BYtYH6YdmLtf3tCQcvfcudB++KsG1wksMDsWlZDm1y4sUtKwY9C9CGUuNJ6ssDXLF9ux/Xvx6PZwwcfhgGWDgMrQRC6ks/FUK8QX9myQMqF4d48KhOVAGSegmfn1Il7kURzs1TkqwC2Oef2dW7CHGlyITdWLEI7d9qErLuZ58XsQKnv3HoM8jLVfPHCv/fiHPwCIxMqOcdoKECkCQgSQLF92oo4oyENFwHOcjbXSEOC6LNv6Gfu+ACI9hIiLyFTGkvyf27GsaGlugDSRZZU6IEH3uHHdEAMd7QpqzuJ+MD9bCJBlMhyAXIrFJkZ2cAGM52Cejci+OsaGCBCRmAKQYthHNKa6IcxjYxNRxxSRp7LYqUg0tv25xwplPo+sG3VK9mMNITA8kXVmRo1YaxVYk+XnFVhEXKIdIL+jGnBc4P6KlcvZP8hOATzxp+s5BwJK65U/cy2D7lF1iKsjct+evXAZHsw5ciJiUywuOQ1go9uB7N6sTVoX2pgjzAb79ddn8pre+brs++xz7G2ySXz6m3m28ccQUoAOUk+EAXTnYo8jkuUUvvE1EGyjdIWKnM5mnMgmQ7kV+hKAI2InRSpJ9lj5yUcyNkXYaD1rBlxtxBJMQer5EIOBzIsRgMKRQe493a5B3KdcFBVbXn2TpoMmW0oXdYLAToXI8i2rDBE8eq5jrH0pvPcRCKB0wl/TFmBBVkPOCs+kgY5WAcUhPLeFy5dDnDQ5G6x+9uYB1pUWxo7yXUIhR2pZmwpQ6zTTbT87J9c9m/TUGSK0QZaD7DUlkPvai2QL0sm6pb1WhIZ6RzVftX7v4f5fuO5CC0/B07wxwtlDdkIKZKM2ESinLCSpQvuYNzk0DZSz90+jUKsmXyKcBorO7j7mRqzLIzvF/fAR+Y6qSzZ43XTXa66xRTiCRLuk3ltiDc33d75mlCC/b4H1T59KtDsfAoHX77xtbnvaAxZjX6+rBhFFEmk/msYW0Je6Aj4Ai5Uwu2DZYvPj77whzWiep+u/m2yfCvZ11LLMISahC04AL7b7H9uELVWL3Xn7JdhoaU2OsD2sCZctJiOAMbmjctQe33LMmmjMXbIwz+76zEbYgkrrPVUMmE6Abs0pqy/jOqhlpE6aDgq3icAwqwHQ7aNWmVIDSzXEH7+/ek0ec4ocIeZwLZaXcckxNs5aFM6e1stan1Uw2wLC/QhwjuX+oYRyNjarsbw5Rb5ClbN60VoSFoKNHcC2J9fbBCA4RBf5U799y759/y3uXvZXRpu/Zx8WQSet8eg+C4YM66tuNv8JQP9mCDeeeTh2STJbQfxg1eSV1MLBg8kaQgObn+tpq5fNt9e3HraTkAl+gOW97B0xWHStm8v4G2y3Qta2/Yyr5kbUu+IqXdczDRAEy7ONQSigTEJdERhCYw3PvZfcJO2BdY0jeP/TIAFxEMn8qW9CncN4Xbgg360ZgdRyNTRzyHpH+3Q7XemBzO+VKMv6maevQxRfd+01Vo49ZThLZBaK3WAUDmFfuOT31o3T/cc9s/7WRglrL+uYwhKLZwdBtbAw29bmFFgZ1n+zWePf3EPmHrw2DkkQRpAfZM7HSWmETU0c5PE0wG8kxIMPDRvHjtQ6sHLevERXj8oSToroQRQpiTQvSGkdwZoehTIoNZaGjADsb6hdkwHdJwewePJPtv6oVHu6qcO+9dRr1sP7hfD5Loz3so/MmW0Xo3KSVe5wxlz7xxdetV8fwMoVhQlRRc4XWmBrNE0jBSlxFu/vwTfWX8EeZDahXsSmaxYESCT7jppmxmg0KW2rtROMwcx8NcwE2/VXXWtP/z/23gM8z7O+9/+92ntvWcuyLMmy5b1XYifOcOwsskgYCQTKDOVqaQu0bNI29BCgLYRVCAkJ2cN7772HhrUla++9pf/neyumOdfphTknNem/tcBXbMuS3vd57uce3/niy25tbiZCaVzfIykKcVWYtVSXWCTP7yiERWgTPTdEenYyni819tkFHETxvMabZme6NeNgcRN7jGKeHQkN2LffezukVrV9aO189rVddql5zN7cus91AkYg7Ljjzjtw9LIuQIS0d7UzbxLNhQtAAps45uJKlPrFxYU2f948d56RqygCR4TWrddefx3lfxL7kBJ76JGHcUSed9GJXuyt0ojLDWW9f2vTFtzu8ZC5ivJsQSzTbN//9krbsh8CeNY0Fz386GOfJUJpPsTkmP3sqUX2q40eW7oYS9gwEZJMIKEQ4TXEnyZHI2jA/dnRqSi3KHt1wzb2siN2hMjh1978DIRgIkI04vlwgAT5sLdm7Hazt2tqaEFkFYM7AZKKa6BYwcxpMywHV2dx5WWclbhB6FJSV4jmYYlHSph72bhbC8RnKY6loMg4t18OCMJRSnzlsaOn2A9rj0z8JGce9c9NITbP14suPJ7TXpwg6hgMVu8iZ61C+hwjGdPNiI86WRPluJdwJpn98TD7A63hItNFKMgtrLOVRGk6X6UgqiuvKIMATkBEcNrN49pf33DjjW6OamNvITdJYdFFCJAPWCHOD0UWR7I+z6NnQ6kEBXz/aZxF1XVzgbhM7bcW4AJWv8lZhAteCH6W0RuiWNkOyIsW1iidiwOYT8/igA3AwTQJwkcu1wu4USSokjNFDo/z5887EZS6vlR2vmDRQrff1NqoONdut6/pZm8AQYEjWOXyGg9ymLZxJpBbWR2C+hqtgXqetC/X3hlqYyJnzi1f3HtFX+JU8eN1y6Grs5EIDxEfcnHoixV7Jfe79m8iSOT8lXLa24P7v8FjT37rR7w/nC6+zAN+RFnTgybHy6Dc/bJz/W8dIPrzv0dgXXV9vNrEd5XPX/X7XydA3uMV/q/95VcDwK/1q79OgFzrK/yHv//V7v9V54f39+Vf9ae/vwD7dQLkajfo/b0/V3t1/xmfv06AvPsqerI+dQsCXm3K2PkoZx8gtQMwRADlINLBsh8stPwvn3FRSMOKEeLvFqNGb2ODeGDfHnv0w48AuPdAiKDohVgIYPNfAmAVT5yFSk3TULso812xF90AGFNRgL29aROqXw6NgMhzAC0FRk5kn6I6BqCcPXuO7d2915o4xN2OClWlgydRz7ZvuMvyP3PMuSy08XPppGzsXEiRys0VhQWAqdgSqXelrNd/nRpUBel6j/xfyttOgD1fAMAgNn7NqDPLAEOjUUInA1C1AVh0sWF18VSA2+EAs4Fco1IOxj5stANdRi350g4YBQjjgByLEsxXZAHAjqz2KivMIVanAwVhL6Bxs0B4DhgR2Mp72AhLEaSHTa5jOSH+7TPJf3B0Hz5BxANK81AOu1HqzwB00gF3SD0fEgsBqnWjamvhmo9oc83mOP/u6TZeSgwU0QwquY1GOdTdWGVh2jyjQhzrpky3FYXpsbM2jv2/n2sUDIiqOKM0OkDGpXTjVXXyc33JcRZoGQ3I3cT16kZlqpo9ASihTo1Lpi6dGToI9XFQVaeDHBZ9HBgUOaV8YXV4CFxV5JFqahUrJDLEjwPxvA9Ps/5TqKCwwjdwqNFjquJJXSABrjoUKB5qAIWeH2B5LN9bTpcxgMlhdaPwnkbV80H0RR3OlQFeXxhAu8iaEgA19QjEUmDfBdMRxGFPsV1eAgRQ9/lzP4s4xMYA2OreymXiDzgfBrknUkZxUCK35IZSRI+iuTRWqyH6lHGvsaUMYB2OgkUIcK1V5i1Q/Uoh+SS6EaSw6uSQnUeBZj1AYxKxTnIuFOGIUHfIIw9m2ltb2p37YDIOCpVsNuKWqUMlLUJBojBdR20C7r/nbhdT1AKYlYTdvwiHguLD1HuiAmN/Isp27zsI2EOkGgf2SXS1CBD1eA/zzM10qjERRaPcYxWVDwCgKj4skYPn5AzkqAL5OHu1tCijH2KU5zUG144OpwISpGBP5vCvw34vpIcUZyKjRHpUAcYLBA4EcFI2cSkKcD2z4xRN11DaKUJMpIo/YyGQMSOngJ+ipHh+9Az3EnUhMFWl5xlcB/WACMCZQ1dCN5ELrfw8HRQPEquTyvvKy8+3195425auWOkcONkcdGOYf376i1+6+Ks2xn8UB24BwAJ3M3ku5cQR6fqB+x6wjZs2OoJKwLaK0DXYnvnGcntpD2QqDgYpvnX/X37tVVtx0yoUh8PEKhAtdLnablqxxF797W8sl5zpG1Yud8/aIONR0VqKzNu1ax/3g3kFwqOU+UxdM8tuWOUiJcprGmz3gSMACzg0iPI5iJJQhfCxIHpf+ej/Ph/0jOP0gaTyRil9GHX+4X277C+f+LQrES+GSAgDuEjkfXXxnpoAuI8eO+EIgXCIxiy+5zCEZA/z9BjxC13ExTgCBJA5j2slwiaMe7Bl89v0zUBm4+Kqxq0kAmUUVPXIoeNEYCm6z4sxtYfXmOXcOepMSWQMy/0xjRJPfwjxzagp9byK3Fq79nZ3bVXUrWdKEUUFxG6lEyMoMlGOmnpy0WOYy3IgxpsBETT/C1SSgyABhaaivJqU+Q55MHfxCgCUUXv5rQ3c1xC79babmX+JRaM0vJHnQEa4+agvowS885ykp6bzjPTYW6+/aal04hw/c8FqUbROotRZ41YkLv4re+pz6b+fe9d/jeeIMRiBq0IOqDe/MhF1qI97njyvRApHfuv5iGdM5eVm4DNQCQAAIABJREFUsyYOEhNGHxSgiwQAcbyfxYAgAvYKAUHkXtS4Urmr3GAxrBuJACOuG4M5qw3ApY14uS5iJz9w13qitMpYSxk/vKdAXDnRxMQsI0+9jznlhZ//EkVrjK1atQy3HXFWvH+5vuR4E0DXiqpeEYYa84oW66ADZeGtadZbT/4696WspJKIrYmOodU33ODWcb3eXtyaEhwIOFVnkQiHHsiyWMg5L3V0Md8J9E8A8I0m6nAXa7jrNWH9URyI3G9yZbSz1mldukiHyA04eA4fPOD+7LpzEnH2nBx0bqtLxIW4GBGALBFeWqs7IAxzGUeKLBJp2I1iWCRMJuSKumu0Jvgw/zqACNCnk79raCReEbBIY0vqWT3XE+4PbpETcFz5/YQDxEVg6bd8/AMEyJfeIUCu3OM/dMBy35MbPMRa6wruGeP6ZtoTeYgh8setEwZYuWL+bAuBEElTlJUXQCTuvDqiWKZOx0HEdcaCaG11xFMGJ9iTP34eALYGwvqvrA6Fe2XliBWfPGOPPsQ8g6jgcHmnvbb3jDUMeCDA0uyvPnwH8ZUIMZrLzNON24DntBMQWLiVCBXvsATro8F6z9kyawZYn5qfhtOpE1KpwyalsK5kQJrhWLmM6juRZ6IX8j0dsr0LB0H8pHgcEZDvdI4F446Qa2k2+7Nm5pOzRCrKXXPLrbeynrD/8RAbRxm5SJEa+ibSFoTaY3f8oz31ve+xVwLM8xDrVHrOWi5CILLfObH5ss2fHodC3s+6ub+BY8w/jIs6HG2FLQN2ppZ7DeY6hXinFfMDLDszxY4SB1YA+B+XmWTFEHda7x+/Z7GVnjtiiyC+5QCtQawjklPxl3IZygXAkCFODecEpAqiebc+i63yIe++tR2FPCBkiwiBWPY8dH7FUPg+zpweyb7ktptugjA9BGjcgFiDzi/WxBje49S8XK7VkB2A+F2HK7AYl4I380MeEVEBuEmAjYmiImKP56kbclUlGiNEFsqgVgt7pS0pjxHq7ynM98kW+U83uCH3+ZRv4NZhnaWsPG9WrmVyLza/8pZF83e1/F1c1gSRk0m3RgzzTiyxh21tjZDdUU6woZL3EfZJG7cUuqjKadNw1wCkioiVU1ogqMQHmuMjYIliYSxuWjrTyutQpauzyS+c98G/G4eYiJ1sNfGpds9Xv2uVSsNhwE/DuPHE6my7MyVhwmmTlGkvAph/5/UjNswj1w95deVjPtfIC4BWvSRRXoMQUz5Wg3MtJcbL0gHLkxCfjBED1gOBeqC43JoYn8vXZACGR9vC/NnEQW2gt6nRHnz4fqJSg9lr0FvX2WBZzDkNdCMFsxf0bSFKkP2cB0C6jrXgcCn7a+7z0mnan4ZZYfMI/SADqNv97MTpNnvss7cj8Ki1WxekO7fhhiOXrID2+WXLljJGYp37MIcoy1Fek+I+RYBcIt5y2aobbJC9Wh3E9JYtm+zhDz7k+tJOnLxA9FOKeza2bt8G4ZTvupCScOlKbBHLWNlz4KCtuec+e/Kb33RdEwuXLptwuxNDtWffMfvlvzB+aiex5wsiOu6XzH/99vTXbnaX8QOf2mL/+A9fZx+L4CNw2HwHO+h1I34KoiPEl54bD1GrECDF1Q0uxsoXcVkTjsJvPbkaEcwsvg53YXeThTAPDbCujOAAKismJhICJDwyFvFAje3AvZk3a64tWXGjnblYhEuM8wggvIQ4Aua1R2hjbWylc6yRuMiiqnrzBIa7/r7WzkbXjVJRXs0zQx8SpEo1HYmKvMrOYq65XGppROlJyJXK9U1DFHGMMvGqUpyf/Mwq9j0N7O0i2c+KII9gfybSowbhjv5Owhq52nW+kfBHIgG5HbrYK4TyGktLy3FKtLpeLb1WHz6nHkntR5rZq0ZBah3YS1oB62wefWIy2KpjUAKDhMRJkGelvD+cnsxpwcT8JuFYLMDRqL3tKvZvg5wvqpiriyE5JkNiRUTF2eHjp5i3Bl2MrNIMFBUpUVMmUWJ6fdrvi+yYN38+jsk9OEDmIayZbVu3bXevT3t57QPkTuuB/FYktOYjjRfFYCl+tY17rLOExDo6z6rzUsSGnB9DrMOKktXzPczzq/245jp9/D62Uese+xadib35Ogk+9M0UdTmurhD+7OMJsYGuAPvON55GEAfRNMi6GcA1J1JNZyXt8cW0eFjHJiKwJl7LhPtjwgFyrSNorgpwXidA/n3C/W/4u6sB4Nf6LV8nQP7wFb7q8/keb9D7ff/f48u/6pe/vwD7dQLkajfo/b0/V3t1/xmfv06AvPsqeqaKAFHWLbsrWYnlbhjjMBAMINbH6ab6X1bajf9U6aI6SolEKAfIuXvdOpdlvmfXDtRwd1sDm8vzZO1LSTyVA1wZm12pND0AbALHVVbazyE4G8BDKFUR6vcBQCO5Lmbkz3TKzcsAlzEQE+fIeb+ReJpDbJqH+BoRKss5QGzYsME6N91jeX92+PdqzStvxE3KLr904peAc91mvS+Bqvq9FF8iebwAlGSFHgP4jZEiG5BFSEk1p2Y5NKIUkcPmuQ0iY4BDZChKr1RUShGA91L6BKC2TiXbvRPVkX5cF/9V0W8KcTPq8lDefi2FvqEQJeko7wZR/xTglpFCp4H3m5Kbb4Vs4uUAkeJJIJgy3IdwIowBpEwj1mScQ3kwWcrRoRQNEl1SdP40gEA6RZMJqA5R1kLM6Gv1vhUlMgHCkG0PYF6LS0URUPlrp1r/uQEOwQEcioZcNNQ4IAdGbPMGCDXKtPspCh3sHQFoOOe6FfpVeIvivh51VCLRMP0ATC4PC8IhgmiNEBRV3RwcBEjK/dEDGC0FtS/gmEAnjZsoDkkaN72AAyF6jfx8X8ApESXqwlBxr3NVcD9UfizZolT3cx/KsvbjGn/Y5FGu6VCvEl3dSxULauMdAeDmRd+ComdUHB8GyN7NYUhkj0eZ9rg8RhT/AbmlYj8oL67PIOAiB0gO4GGgIrVExPix2VdMi3piYrlvKjgtuFREoXMigIk/hxxIHQBWdT0oBkuTorpWpEaL5oA1iBJUYLoOjBJmSY3m4poYxwK+ZYVX8baARMWDhfF3Aop0AL9cg3sB0kWHneycaVjfzQ4R8dMIcPKFzy607fu4V3w/jQ/9DBGPclA0okhVBnk+ByvF6CQyzvbx/Ml9lY4ib8+O7U61KLt8PMCxQMsSuicUf1VLCfeceQuJ7jqMIyUaYDzTlSgqMm1IJbYqPlbxNgdSHRyDcTfI8aBSxCA5dXjfl4hI62PcpPKzBGAq3krjTpFZOrCqFLkbIsWfA5/6D3y4X670Usp7wFDlaPcBpg95k7PM2Ur3Pw7iRvOM5LvqAwlnvFQA6ClGQJETAsmDIdwErmquEIk0gDxRAKYIJoGfinORavwcCkP99yIFqjNmzbE0uk9+/fxvHfGlKDa5E/Q9epWPD/il3gEdNm+99Tb76c9+6u6fSKxjxJsl4Wz42icn287ziS6DOgUlYy2unsPHj1g+UQl9PKuZACUhlKfmEEO27e03LA0A4JYbV+Ka6nVjURF9Im6PEn+VQuloMGC4iqIVe5XN4b0ZELTycott23MY0nUqANtM+97TP8Cxs4ADPc83Of3NlAyHEz03AAH53S8ssfKOTAvyDbCXf/sczpAue+zhB8xXpfSQ1nUo8tNx03WjtpTzRErEBMgsOUBUes+tdOO2gagYEWJnz160lavXWCUxMyITmyAixqRk51wdjCOnmugz9cGkp062E8dO4/pTLnibnb14webOn4ezbxpkB+4VOkA0xyrqSB0Q+w8ddM9zLHPioqVL7fnfPMs1vgXQosUpHBUBMayeDQBGETO1AEk5OTmOtB5kTVAMhMgvuSdEgOn+KzpKz0sdTpT8xTfSXXCC9aLaPnDvXZBWcgE0utd+FrfSalShaZAyXbgGJkF4jjDYdmzbyXsJcD0fp8roOgI8U3+RN+rbTp6PRkDpV7873y0nDzwFMMf4DQUM1TwlUlHPvogwAV0iOeV8ECEZxbMZwjgdZf4R+VGBWlhgYwbPYTprhEAKrWca+3LfCFCNhryIR3EvMEckvkrA1fkjItsb4OEmnDAneE5DIASHuO/JzLv+zFMLIJHaIIjKWIMyWFeiAULTGYP9qJXlsJmouvBysWbxlM7K3SSy9lJpoa26N4+ybF47z3wtYJZi70RsZ+JOFDkfwTXW3Kk5oZVn+AL9XYqKUtReSXkVauYp3GNfnqMgCs8hlfiZZxE8aF5aSDeIyPxRl12u3iDU5zjjNCeKzJSrSfNk3qyZgJbldmRrHeDVNO5/vXveHWHBc9gIWTjIv4vnOe1QLBfX8Rhq3wCeG+WrC0CUU3SUtUCCiXHFV4q8BUzXPkP9ET3MZYrzdOS5Ez1M7BDkQpn4vQgQ/cZjf/9Yov3VL+rc5/+jTe9/tNV0VAr3YsJRyurC+9VcpPuPL8TFAwbhbEgBUE+Lo7A7MdqiKKj2Js5yBKdWqPZZuFsHiUbqbRulLLnHNuw7yvzWZn/75x9AvNBA3EoXEUXn7I7FmZC/yRAD7RSBn7GA8HTmmlRbtyiLl8C63FJjI3UV1lFVQRyT1j4PMYeDljw12loAtg5RrNHKFJ2Wl+6AzLNEA+k6k6ZmubmTmWNCLZn5wptnNpR1rgnBQh/gWjCOU2X5RyNkkAtCJKTI2xrI/hN0Nz300AdZi+l/6rhsv/r1z+zDH/moxeX42pce/7n9488+buMtOFpZMlpO7rAYb2wutVVWffSkpQQQ99jrQz9JIGAme5aeBtfJ1hMYa1XdkKyltcTajFkevO+cbFywMQCrKNfPcYuCEyDMqiHZuSm3Lcu09rpyS2Y9TYRI1N9J7a3nUOXl2ndW1bSyZ+B7EzcoNbt6MILIJxsl9iskLI41mZJyolsj6FkjWIa1IMmtyzG4KRaj9K8jBqid/Z/GbW1jh8UkRtgc4nbaeYbP0X8gd1Uw97KdmJ1EyMkE5uhgCLBA5og+nudO9lWKMGyq73TrTHFRlSMUVYB+uKjBps+eb+W40WYvWmKv06tTVK3Kej7UmQUQW1RIhBCvO4J+GU8Erlz2STNYm2PYP7VBaAoDDGHu8edZEChdwdx/9FQngDoukUSATtbeIAh9f+blBEBWOYIHIP79WPtymIKnZxFd28d8zL2PppPLbxgncV+YecdnW0vyZPvcT56x7fSuwBPZJF7YJ5al2AO4Y6IYM+2sA88Rp/n3bxy1TtYKuEAXLygnYTBrejVih3he35QYDwQxjibvAYuhrySD+TfMKwAQfLE9/YuNNoJrJz0/wkIptl+2dDGl96O2lYhDdbo99uiHEKJAkLdctpqiM7aMWMZR1qcenNlNl7njrEvjxLIVUVBdhtOjjXk9K9bhvbblOKTN3FiI6SkQuLji1JFgPThEJjlH73d+us28sbZMn55nS+l1qaK8PgGnh/Z2uRAhJ4hNCiR+MJ1nLYz97ssvvwSplON6rHz9ced2M/YhB+Rg2LFzB+87kvinTOeKiOcanT52nGijU5YzfYbthQiZhoOuXfGg7GFSWefLqojC6+qw7351jjWNzLINmzfZq69vtI2/fNwe+PxW11U1dXKCLV84ld4gohuJJLpAxNbM6QgQeK5H2a/3DozbC29utJDYRDohYu3F116xl179NMKLacwz9LSNMw/yLI8xjw7hfGqpb8WpQwQUjo4qhASF5ZVOGLOMc5biP6fxWhU9qj66CuZufa6D/XMZnWUVzbg5Q4mDYo4JUGwVzqF0iNgR9nLaW5ezx9S6N4ko0OQEHDuJilVk/eaZDeY8dMdNa2zfzl2Qntpv+9oI54EWuR5YMyQkUETTMPOniHS5FroVYctZS3s/RUXGIMjSuiUBzZWY41J+nsgHEQ/qhYpgjOtDAhbt1+QgD+PZSOWeNRJVGuHithAI8JpHiMCsJ/6zmf1BA2vdihtXOfIigf1KIJuf0EAfxmA/fV3ncejM5v2G2jm698o5H2oPrR4S7e21FonAyc7NtRpEGydPncaBPBsx0yWIkynO/a1z0hCvSWu+3N+aTxThpZJzRUkr/lkRrdMh0bTvaWHfo3PdsPbWcjTK2cF/dQ4WkSEKwluxqURh6fCpa6RzkfYRWptEVmi/7ZY6R37wxSxQEyueTkMIjTwxtmbV3bh18nifRGV5BbOvJ9FAdil9F85wfygC6zoB8h/tDP74v3s3gHxl3/HHg74Td/K/88cffy2uzVW4ToD84et6nQB5b+Pu/QXYrxMgV7t77+/9udqr+8/4/HUC5N1X0ZP96VtJm+Agrw0kGyspdZX1DORrZU8vsVlfJS8V8iN/Rp4d3LfPLkB03H/PPZAeZO2y0ZR7QcqTWNwf5YAuW7455/+4S/d8r86pkts4/M8GyBHIKVuwQEUV3Ur9KXJBvQ9SA0lNLvBNuaTnzpwhkmel7fxmqkWtfQM1HsAVG2X90mAVUO42g3wPdXKIwBHwoi2hlEMiXJz9l/coAsQHZVQLm84IlEuZWJobiEGJwaEixaxKfRWFJDWX/r3K1qWUFaA5BbBApb7F5SWWx7WoIfKkg0NyI5FNKv/OpGhPsThjbJ4zAEwnAT4mEf+yfQOHOkC0QA4XzdjRxzi4XbhU5hRO+jXA+1UWrkpupVTyV1Y/6psEMr/bGikTjIngYB4CsRJjofyDUD4XTtyLFFsTAHSPU+70Qhaok0F57rNvz7LxShU4Avhw6FW02DgHsE4A1YAxDkUoJ8OCKZovBmymCP0cefslgDEBUeTu0nHRAWGQgvJJmeWKelE3RgCq8GHKCv0BfxSj4g3JUt/aj7uDwwUHY2X/q2h+iDLJfgA9cE5KJcNdvrj6Qsawk/uimBWw58f7iMNt4w/A2AkANwzx5sd7mvuByXb5ICp1jUGudQM53EO8NxERup860MfgQvET8YMiLBzQQ+CH7xUniEgPAG/lKndT3lqBpFSxMCEhFLlzAFf/QjP/ppFYLimxQwE8VH6egzK3T0HpgFsDvEcpypQDHQvAIoJK4KVinnqVnwwBJXBTz0s7hJMvhzhFD2n8KPpKqjH9XSOHn2jur/5eH1KtKUJmzqzpzs6vzPp0QPpUrvepM+ddWbfi4u5eG23PvUpHCl8rJbwIrl7ucTPAiuLBkhmbM2fOIHoqxHaits/MSKUHYpZt27IZ8LPJ1t2x3t33GgocqyCyVAY7BvkkIiCa8Tg2PsD1BMjg8KcDVSSgyziHtHDGun618XNUwB7G9x/hWuiZ0dgSASIAfTYEjD+k4AjjSlvxWojLdsDtNMgJHdh8dWjT1eHw1QmRpT834XbRIbaG+IfeccBxgGl/7vcY913kRwTkhyI9BKQLCK8WoMXrclFDHAalLNdBUs/8aa5VAISbQLnklFQA2gpr5L10KpKNcRaEotCX+5+Fe0HvXwdL/b0Ijlp6ElTuLNBVc8dc3AI6GIrQefvtt51SPZcD7W6KLjMyMuzbn51qP3q5w3WPrKCw+dnnf4NKOhEgnPg7gKosXCD+ZMuUF10wL8b9QuIWYjhsi9DsZI4JZ+xr7Oh+iOANguw5dfakrVi1GhBk2HaiBm3uICYsAPUdME0dz2U8176xlW4Fil8npSS6XGvF64l8evJzc+1Sy2T716f/yW5fvRKV9ZhNJ3s7gms3zL0f0cGZ71PDzzoMaKIujDSAmem4FKC3nbo2BoC5vKKa+bbA7rh9HeRlsFMtFxacJ34ryin8xyAZBSxu2rCJwuMbuf8DzHU9LprIwzWSi0/A3mF6PVTaqfelaxePa1DdLZXM7yJJFI0ht5PIvHIIlWauyQz6P1roKZFTTwX3ipFQhNwI9/cIr3kuyu5fPfusPf744+4Z27hxkyusVdxZa1e/XW7rQ8Hp61wyS5cs4OfyHKKIPn70IFd51M2z08j3TqbsWKRHIJ0/p0+etW1bd7gYj9HwGCsjp19ODnXFNLEmyZGXCRk5i5/9yflVNu8zO3lGwi0tNcWRf60oS3sB/dX7I2Be4zCVWA7N20241eS6EkChkvNx/r2inURKaBzUs06KDBOwIedSNGCNuqIE+uhDrj05CLXiBjI/ar0JgKQX+RFCwH4oa8owQF4c82sO6HUU1y0Y4u0CpPisfAhU1hsVqCu+ygvEsh21fyClphrjXbh+6iikXXFnNnM+Be+AoFVkt0dCACmmUYp6ESBcfAsAnFIf1vnzNAAwX4Sgji0qKSe+JdGOEl+Zjytz6YqlPF/+dv7CGacq9WZdjSfjXG4MxeEJxHJxdZBbElSUom5NAIQSCRLLfB+T1Wv730YJzJjQeJGKOgoCTeSWekSG+Z6KJmxGQR8GwRQMUe0voYDiuIjJUoxIIeX1is3SmhaEa0okiOZ2f+6lSBTFQsobOhGBNUF8/GcRIAKIFOGocSkiRap+lW7rWih6TURVEFF4IjzyUUMHe49YLGBrAsW1IjLPHz1sMyAK++o7eO3J9tILb1gHgNP8+dMsLXyAPUmEVdb62tNP/dDC+N7f/u4nrAIRwjPPvoxTa4U9dNed5tNTbX2Xi+APqi2I53QIx6QK1r3Hieys7jaqvWyYNbbDE2Tto3R0oOAuqCTikKgiUgNtKQRKODFKAtwDAAm11wkm9jGAZ3iMuTiV9eTEqeOA6WEu7lQxNM7hw73dgyt37a1rIZo6eNJ67IkvfsU++8RHbf4q5oLtFE3fTCxZZYINtOFYDIb8qC5GaEGuFbGN1g+gXdlu5xtxbILgjzHuBOT7JRAF6B1mpyubcAm32PxMH0ujBCSMCKQ21u7TVaOuj6JBUVhyUFCCMZmIrl5i9qLZe0igUl5SZbOmk8ev7ijWmXqIcX/1sXGPBnjQW1HMh7muKVTPWPAiGavDEBbRkFQVVSU8f0Hsc7pt7S1rrBb3ohxkEoy0AsAeP038D8mbt925CtdIN/enjrW705YvWWKVrIm+xF/lQkT6Ivjwoesijmd2mM8P6XlEIT9GxwbvkucBVzBkz8d/dt4evWsBTlzWRK5i+jwiYTduMUT71oAupQXyiK2SzUlKBQSfb1v3b7JiCtDnk25495oF9ubbxywzG5ECrzGUNaiddWHPwXLeI9dmMoXnk4mQZT2mAgaSHFfJFEge7l0wc1AgApgsctpEqIQmEsXKfjkEtsp/jPmiCxV9fI6NZ82wf9q82Z7acUApbQanYvfl+NunAIMn0wfTx/36PnPyD/cUGoYjdbXThZAHyBtvxw/ul0Sd78nPpa1d2omIJGKEiOzKYQ/mBQhf39Jng/zcqOwk66EHZu6SOVaJ4j6FNf7kwSMUoX/C9ZkFQ/6E4yQ5u28H1qYWW5Q9mdjWGqvpQbTE4K2DxK1AuT6M46mkDDKdnzc1O8Xe2M+/aYHkwQmz9s719I308lx5GFdhdvDQPgtOnU75eqHbi2lfuWLFcoQqJbYK8cIuBCXRrCuhEL2zIWwlWNlISfpS4kYlgugnWnDH3uO2ads+e/LJbzqCUHFjwRAl2svu2LnTOXlb2Bd2KIqT9zR/4WLuXzkRjzdAUF4gVivbHv3EZyGyvwa5l8KYardVuT12+8dftNtuWWt3rr3Vfvi9b9rX/+aTNoy1KwwnWSMkQ2I0a9Ew+6MRj5Wx/64kL27UN9COEQ/89Sdvsm99a4d9/rOPsc9H4EAf0XBrI6QSrnAcgR6+rqainr0gu2gA/CrOCYpHlQshnj1mnFxc7LnUEeUrUgzSs5q4ruO4Nc+X19rsZautprWbGKhg5pgChFCBiG2mIhCgj+roCVcCPnvWDMgKziTMfeG4PyKZ70JYq/zkWmZ+GqS3TM8jrU0uRljkh9ZRzekC8oN4XYrA1PqhNUWEgT6nM5jK7bVfk8tfzmyd8bRnmMWa1MieSXs8iYbk4lUxue5JAY7oGbgJFcurqDinjaOHrQMCqQkyppROSi/WDWU+iUBQN1yCYp8RnIVAgO3bs8sRGaG4xftZY46dIuGAPUUKe84qetREwovAX4QzU/f9AG7kefMXuD46ubPeZD95A+SK6AcJoXJyc3D3YXFTMwvjV51YreyPRdpJ4NWBKCeEfYCiqHp43/06t8kJghvHERv88mON8bBeDLAf0D5Z11DXzokWtTaJEOGNivj4ffeH1lT+zss5tAPpoArFLR9tH3rk44jIOP8MI1Q0CEUOQjonTxAgWkHlNNcOhZ8u68k7NMp1AuS9gVDXCZA/fP2uEyDvbXxd66++ToC8tyv8/gLs1wmQq9299/f+XO3V/Wd8/joB8u6r6Jn+uTvU6+kOo0JEpW7sQqGk+J9L319s2V/c50p/ZwAS76XLIgZgRKBmD/ZkxeEI9IwBGAoB7KtHFSMSZBKbRGXbCpCQIrngZze6nzn3i2TPorKuIdJHKu9aAF0piTXo6lG3qvzNFwBExaE1AB5ZbEDLAUb054rnbqTs/DCANaElijNgszfhOpgAOVRKqF9tbCplSxYxooJcB4jwngQke6NQi6RXI1LF1WyAk1DKxqKGvnCeUlc23cdOnXQHy0A5DgD9BfAIdBcBEgSIquLmADb2igbLQO0llVABxbAZlMEnsnlOS4q3LgCJZMBzReSMsRn3KPaITXoVYFAYB+8TRWUcfH1cJIhekzbRxUUokKTWBuxClsMBAkBHXSXEUg32tNuiuTNd2a5ibKLpAhjk8CYCQddN5IcAZwHk6XM4qfPRV6pYLbKvUaArGmUEYEARWARfmQ8Fif6QLp4Oyo2rieUCIKkCmC64TAki/R0+gMtJZO03ApJmUDwqd08AYMIQBRteAK7hAOKtAJkXS3pRILJ5B5wdAzyLBl0RWeENQTDA9RlADcnNRLmKdR5FmR/xBCJAfLSxZpOdgPNCG//LKDGliBOIKoX06o/OdO+h8hgkCj9PcVhSk6vwXUXn4CIATMSKcEDqgoDy4vqKCMHr47pAAjkUygHSy4GrHJu+MOHoaDKYIT5qIeH6yKJWD0sfMUtBOrjtW7KZAAAgAElEQVTytVLAJgBsNwJ0ihQJ4z2lAvCGciBp5t4ps14KNGXfB5IdHgo5IABTcUpytUjtpR4JZ19nDMrRNAioKOeHXAeacuQ4CeA9hHFvdXAe5OsjpJoEsI8CPDjoXCCtRMZl2L23R9oLb7U6EkDg8SAHwC4AIz1zvhAHOoxPmZxu2yE9ZvJczpu1yF747c+donPd2nUcCNspGi7i4FXpyI/JU7KtmZgZ9TF09wiEJRqMQ7ocNAK6VfrozzOl/HMBS+pQSMKl4uHadBHBdQnHlhTeqQDCwdyzMBcxJFX8iIvCKgboFvikXHa5SgT8+nBoaoOYCGXs6DCmsXoQJbBvOApcLmU8B05fgNxhxsmUrMlE3QA8MY+Ecy908JXDQ6SmgFLlLBfh7BA50YdiXwdTqediAE8vMd/oVxtRR1IYSienjo3VN9/ilJdyhCg6bPGSpfavKFsjUExKfaj4HvUY5GRn2w2AE0eOHIFcOeMA+ddfe82p9H/0lfn2w5dBlviQ++SlV1CDzqRXA4AkQQdrwGd/gLSKYtwUi+ZbPvn4Phy2x3i+FM8SDYirabUEVaAi00Qse+HsGgBI6SXS5uDR8wAl45aZO8upnS+iXoxGjRoYFmj33n+3nWN+kdJe7pGTqG43/OQB+/VmqSujbNNrL1sEQOdfP/FZRxZ2AcyF4rTqBeRT9NpeYrJUgp7EdZ5NJ0Ffc4MjhKV6bAc8qoP4vXXdnXSDtPM8jtlFIl2yp8opIkCXsk3u4wgHfz+K10cBUBrIht9/+Jh5M5+uoM9Bytdq3GZye7QQ36S5VznqUcyRBYwHFdpXoq6di6K6HEdcGfPfEu6BnAE6UBcWFtGlMgnwLAvAstE9I828tjzUqAdwkSj3W+uIvlY/R2MumR6S8vp227Jtl3ut9913FwQCxCSK04KCMzjfIFQBYzIgq8MB3OReGYL0rCbn/PSpc9YLu13c0mUeEaIADa0AmqTUQMw1QsoRUcccMpvX+407Buxb24Jc9Nwg88Qw81k985SUqfG4g0TUyx0o4KSN5zuC19bJeO1nTMotorJpgQeKIlTBeT/vWe9H3T6KRFRZqQhORerpuZbLS24SEeoqYAZjp1ckGJITFyYxLNwA3kuKLZg908Zx16kbRH0toTiFEuIgZTT3MD8N8l77yfwX+yxSQc+Wh/uZPhtCrgaRgACn9l7cicEu2nGc+boD4syP+6GouG7mdcV0nMYR2Mt8GRwaZSUVNXacSKa/+OsvE5XSSwRfN2RjO50Js20vBemKz1q0fIUVnD7jlMRdADkt3Mdm3ksl0SgZrPcJgGxp6CJO72pjTMY7YL2JdTKOmLpayBI931LqSyUtRWwEhLIALrnpqiHz3DrHXKNfZQBzIt00hkTqBkD2eAFsdeP+CGT897HmaU7WDRiUa4+RJSeRACMBRYp9E5jz5McS7W9+QXbU/9WHaAOBaSJYIHr1vbjWcqOI+PLwKwpwEKgbBwBxNSNE6tBhMAPXzPhQL2Ag6xZrSRDkxEC3F5F6GwCDzR55aD3uAdYZyo3Lavn7l9608rO99q3vrLEp82bZ0z/6mf3Zo1+0CNYV66qiVLrNhliX/Xg//dy/Thy2vryWGtiPNvjWSgDgpLwZdhTnwbaT3A9edVZmEI7DybhS6dYChvQwZwwyPmJwron0UBxkHPdGkY26N/HM/5qjK3n+ionm0ryoaMYQrnc7HQ3l1YX2tW/9m73yxtMWGNNuz/yvQ/b4o4+bV+RFaz8BeNeJM6Wl2vwh/Two9YdqUYB7RdrFTi8rAcANV488v3qlqrdgq0bJP8jYnpsabrlJ4dYAKK51tZScJPgi1m7WKQicUMgbrLKArTgjISXzIXfPnizCbaj4u2kORL1UWs0cR5l6HOsHc6ee8wEcBkGIXtR/pJi2IObYOFTqY3RijAJ6xhM5l8L7HWaNFWVRD9EmMLaVeZCXazffPtPFGQ3glJWYZxIusxjm9wsnT1gSr2XR9GyrgNxOphclhFEXyj52iGfRz5eYLRa8ri7GZWKefeTHRxA53MT+bsh2H95ns2+dS7zrSQuDoOJ2WSfzRmIi0VReoTYf0uFc5QXbe6HJVuT6Wj5OuR2bz9u8OXQL4ZSdQxTtKzgBeCTYT+DswWCdzHswPudFLFeAYgchtQL5r4f37wcpkszlS6bcPAgHmTBNXgb9IvTXKQLLg9AgcQpF5zn2ty8/a89tPWbaUebxNT94+GY6UrK4qPH2VWKbnjtd5caVPu7DBX6WPXQ56xdPnvuVC76eEO9n7RKwQITcmp9rF48XGng6LugoS5+LUwjReVt3o7U31dmKmbPMj/36CkDkltoaO3vmuC1CLBJJhJwX7qTiAwWWlehvR7olFmDthJgaZLucSG9KdVWZ+XaP2to7ZtkL284YKWeAu7wIXvcaInR5JG1mKjGnReeJ4cuyDTv22G233eZiLU+fPkXMaRCEfgr7jk4I+jzm9WFHUp86eZyzBl0kPAtyhCvC6ZfPvcpzQ0cHpMicucyBe4k8Qvl/GQKhBIen9srr1t9pv33pZatDQPSpz33elaTPBKxvaO62fYcucs/espvWLrOvPZH/+9nn5o/+xv7xyX+weMROxw9us1nZzJO+vFNiufwh7fwhzwaJq+2CpJaDo70P5/bZ85ZF/Odjn8yxXz9bYA/edweu7VoL9/fYMNdsmHUenwVzfJeVX6pBjIMzgh6NYfW+qZ+N/cCYxGPs91I4w6gnqYf1rhkCbwTHtAex1qGzxTZ3xU1WwgO4fc8O1q1AnGmp7GVDWKtn2y9/9ZwTAPVC2N+5fi0iCubsyhKL45lowBkRThRrZ4tchhFuH+1PDK/OViIqXWQxc5ojN1iv9Lwr+tKHZ0f7bXXB6XP+/L2cdlpz5c6RQ1x7bAlgAnm+tW8QKSkBlpyCjZwZtL9Tj58c6dqv6+98Wdt8eB57BoZxsha566B+KTmmkxGxKVJyCHJ3mFjJUshNRX2qr7EJh2gDZwrNH5MRLGkvqq4suVAyJme63rNK9iiKYNMeXq6UKASB5xFE6NpIxKP1XkkI6k0ZZl8loYhECi7iV4kEugYSFbBWSVCgPbOco+o1Ut+HRIFyfsCvs+fpcP1E+rc640qQpI9+rpf+TtfOn+vQifgqknV94mjvoQ9mEPEEwjOfCDoH/wxxCJG2g5yjIcp9OBfJ0Tiic5sjQCbatCY+rjgPJl7rlY8rv/+PQP3/q2X1Xf/4agCrfCx/7Md/9Pqu9rX/5QF4dy/++378l7/+Dij7f78H7/f7++87cv57vLOrzX/v7V2+dwLkaj//2r7+q/309/75/7+//qtfgesEyLuvkSfnU7dCgAB6Ma9Lga0IIg9/riD6Kv9LxE1xGFDszXLs4joUXqIMs5INuICePBQ2UndrE7uUuBNtDEfYuKn/Q5s79RvUAsypvFmb2oIfT5SKz/uri46gqIP0UMa/yAyVomoTPKyCTDZtKmlWxEYFBIgPKpjmN9Y5AgSE8Z09mU5vbMjeibi6QobozwLjtAlU7JUrzuZD6lt1myjaIYmoo1HAoiA2t14oX5RXLmDrMmCMcqm1SfcBENBm0l+qGIAXXzZ+svp39UBCoLwT6SCAsRFgrBVwcZRN82zA6FBA/gQ+LyC0FqV/Fm6BWSheD+7ba6+/vdHiJ08lPirYAX/KyheYU4E6WqCdiod1qPfimmcRrZPAoXyIqJth1IlpAPQ6aPc117uogUTewzjApZRsilHJnBtmZcfo9QAUSQFw8peqWrZyNtOj/LcHYMp7jHzfXmKK5LJBed5Gdnd3O8WyKLIvNbbi8gAE42CUAhjoITciDFWW3rt20D1EzHjjPoklHqcb8PxSRTvODrbIvoRqkeMktZvIM4G8UvULYPFmYy7iI0hRX9xTqeT0fvQ+ddjpRcnUh6sglkN7MIRbC2PAHxJIQOqsNQlWfAiVKCRIHAp3FcaL0EniYNEDmN8DiOHFgUA2e3/GqxwJer99gBRDHHBamogogxYpr6zloJLtVO9dgHq+xJ4NMDYVt6MMaDmENP7TIBT8+NkqKe7VwYvh5Szr/Czn0mE8KnZXUTuKR1B/jUiMCWUaBykAUGXZSzUqMi0ccETdFQL39LUexpKiYyIgXVQYr1inXj4vJbpKMtXLEAiJKDWbgL0P3wva887Hq1t6nDNKKnl/rr/cAFEQBYqLEBGSzAH9OEXcXRwCb1h5A/EknS4CyZ/7p+LtCsjESK6bCuczM3EtcG86eZ0aK0EA2LNmTAfXG3akiEiSRg6udbhZZuOQqAXEloJdpKJIH93fBp4TAZ8iRuIh9UR4nD11yqaq84Z7OOos/FxT1MUCZ+Vg6YcsqgWpaeji4Ev3TiRRYmEoj1V+Hg/oLxWmpmap56RM1TMslZz+q+soUDWJca0b4xSCinTjmaxmfmnFWVUPcNqLkt+XA7cKrhOTORwz9oaYU6TWm0FBZSFxTy3q6ODay00jQPueu+623bt3uQOqSI/9+/c7YkTE06+eXGU/30wsD3//m988B0iQQgRQBiBvK9FD3Sjy0y07PYVnXtEfRZSgT3bPZiAHfPWpBHIQPkue/MwZAB2MA5GlXkRajEsxHz8ZEJEM+7pOq2kA4eNwPq6v4xmNx/mx+pbVTt34Ot0mBYUlHG5HbNuvHrT/9Xy5rVwy1/Zt3WTr16yyWOaqEe5rJGOnnYgqX0LvT50+68A7lWPPAzQPB0j3gjirryinwwgilUHXzL2YiRujiUO5CMlW4kVypk21HspLfXh+VSA+ClEzQukq9i27VFhOfAcuFq5TB8/i/fff59wLKiOfBCGn50l9HksAhoqIk1Nc1ETfBVnegColRKMEEYGlUtCCgkLX/aSYJqn79Ryp7PzmNbcAeF92z4DIqM/95Vfs7PEDjtTW/B0FYd0/5ovz5LgtgXCaiQNChE0ZMU9N9GUEAY6IgFOp92TimyYlp7iIlj6erd10sYgAqaYEdYQ5q4cxJeIjADLEH2BD5PRZ1oGd31tsf/c2ACGgmEiPZq6LCMEewDHXecH71NylZ3GCgJ5Qsypjv497rl6QIOY9AQgiBf0YD70QejMghBQzV8p7ryFmRLFfwhJaUWvLFeLL/KB4vXbIpCl08KgQfQrAtEpZmyFMJUJowHV465rVZNPTgcMYlFNHJMgxyLvly5YTcUK+Pt0uKisWUCsCJGWWj7WUafgpC3wMtxzwJPdfxGS/SHFFZPC8Stkp1brcOUPM55X0hDQRLyXV8hf+4kt2GoAznPWnuaMed89sQMdqy2TtriALXTElAYyrdMAhxcsJ3Dl6/Lgjg2OZm6QpXbIuyd569jxuziU8WwHEvrxu6++6h+vJvINauor7Hoc7qQHQMAIiVHFpctSpi0uxKGGMJV3zaqTuAs/CwlmD2RfE0lWlvqNSVNKaNwd4L5q3x9UtxX3RvDvMINC90lwyogn3/5EA0T314PhSb5XID5Wvj6IekYJEG2eBU+EA4Fpn48NR1tsAjoVImzYlFcyeaDyINH8ep/ryyzxnI3aIKLd5NyzELRpuIw3sqYi4OV/RR7fAXkgSmAzPoK2682abNXOuhfkg1CBfPgcCw2cQtyek3ih58uNcOy/GYChzZSMRcZ0Qq4fOdlp8VrodLqyys1XjVgM4fuf6ucyXQ0RL+aOKRlXN2Ekgtqaiptwe/dhHUXZXOqA2H9A9g3lc2FwVTi7FWZ6jJPiDH3zQRbpFEnlZS6zV1t0bUaJX2Fe//k0Ljmu3N39bYcsXLbWoyfTLlALy1dFP0NVonWTpDxKnFBeSTJRnNQB7lh07V0KngSJKAfzZLrQxvzQOEHfH3mn9whyLGO+xGgj8RMiZyuZ+GxgPoB+EOZdbdxlDCbeeqLh8a+PZ9DDGC8/jSIH3+/hjS1xXUAlka+VlnLQA7FHxOBzZf3YzHw6yFggwHeV/oYhLgilIVxt9MLE3saxFwcy/8RCRioyqrqhye9h21q6iskGbtxgCEyJFwp52QNMwRB3SZQ+z5xiCEJzN3D/WiYACMiUYgiaBuWIYsn4U8DowMIJx6WXtvkn2k32XrS8gxjqaK80vZMxKUdYvmIUrrLXPxfUVtSHooGNlamyGnThy0e55eK1979mNNjOPOVxxNxTOh3IPxpmjRxmLBUWtgLqKoTKbPTOVZ5v9O/FHXvwKYL8WyL/Tu0Q3ZL5gm7HsYZLjUOgDVLtUf8rl0eozD6hTBGI4Z66146D81E9+YPvon1Ewzp1zYuxTC5ZbWgQkCb+2AQ7/za9fsXoe7IVzZyDUiLDte/e7nyP3h7gHRVJFxwJ0+3OtwWcXpWVawakyYgi577zW7AW5dHXUEoOYAlDfYvfffLP1sJa30P2Twd6WjScdM+WWzpyI1MBGmReacRCVJE+11966RLQVewVMEck4f6orS20NEVfpRJP98s1DFgrIr8jCOuayOBy5UH22ak4apMNNtm33YSssq8LxcSMxWbn20u9edOuXYj/ler3AGq29Zm7OVBfpOofIyxPHj/GcrrDLpZW2cft+Oj1W2Asv/NaeeOLzkCQncHDNd1GeimtVifirr71O2XaPrbntdleKfpTeGJG7x05etFW3PmCH+HNtK66A/Cx77BMft0meY/aRv9luK3HDP7xuPYKJo5Y3lQtIlNUA8yJyKGus6bTz54osi56VQeabsssNth/3xZM/up9oYghjut3CiRoLMIQ9RNSNsV4NIQrxHvSikHyA9YTrR/RTAPuEQJx1NYgk/HkWOphf5d5WIbzEP72QDPG4a3cfPmJ+4dHOAdI9xp4mKoHPh9j8BTn2ox9+H5LnXuKf8nGFVtrbGzfj1m6wT/7Z41zDANZLgHkIEZ05eogn62LOzuLcozNjT1+n66YSmX2FABHwr3OQ9snaF18JbXKlF8ypeg61zjpShO+rvaMIfomL5PxL5LzinMPE9ElQJqJlhLNBFgSGXMbaB2m/F43gSIXwEssEIeQLoxPlQmGxIytm46Lu6WqzypJC9guMe8aDYj272QeJANFeIZ0+y2B+ntY+RXf6s+bJ8TOsqClF9LKXKedzg5CNicQmy9WhCM9L9AuGQ+ZrvfL1wdHp1igRIBPCIOcoVIwVv0R++KiJXOkGXCMRIFf6PrRfH5PIjMsicZDO0M6RwXqk6ym3ns4Jio2WI1UiJCUCVOFAmUSMpNeYiBQc+SMB9rFHP+M6QXx5GJmh2EtMOBq1tl1xgPw7AaKJ4p0gLecGuXIEnwCCrxMgv78k7/k3V41geg/g+3t+cX+Cb/B+EwRXvf7XCZA/wSj4n/sjri0Af50AudrIurbX/2o//U/x+esEyLuvMjuYr43nfOYIYAXKE9T7TcQOSeFc8a832u3fr3BqGBXNTgLsbwFg61feNMBYKZEkirIQeSFwct7c+a7sVWBjnLIWWKgFal0GxFDmuzZ22qQJ4Dz11HTL/4tzLmtdSkMBnXJDSBkrBV804PJsukGOAuxo8yZLb9/2h2zaY4cgDwAd3om40qbTFZuzaROIJqAjAsWtAGttDBVfpNcnJ4e+r36eXAZyT0SzAVYBtDojqti0OiCODeUwIL4vILPikNRToEgVKWVlRHagEWSEFMGK/FBxniKR0OvYm6+9ZB968H6iRDwOqIriGk6F/EhV3wOHilMAQsrb9QFwE+iWpAgffpVR4qkosGkcxtSfoM23ct3T6ftIIktcZIhUwDn0NuSkpltHQxVqUoAUgGtvdsIiQNQPMX1JtNVf5HVyR2PYlGvzOgYAJ+WPFOk9kD8wKbhIWsxLedA9o9ZOVkAP2RjNHAjKuIfeqIo62PBLSR5L7kMIoGwi10rOiMrGWsC9cJvEAacf4LOmHts5h/subPWK8xEwrzEkoEpxVurSGOfejIk14D4oCkvkhh+ApeJkdO8CuO8iSoJxWoRygtfvFcMWyXWduizUig52uDLWMD4vkoezvANgmnEaDUICCLSIJYObAYorpgcQZBCwkGgJCJAe4jMCA8MAQ6oZY8lc+3JUkxA1yEilIJRqXkSLIq/0c7OyKTQE/PcDnOvie+tA1s/3c+W7/FwBuiofDCcjPZmYIrlXugAMpVKT7V1ukBYIkArup8iGZCm+ISJElCiyRf9ekQqy5PcDCPtwSGkgJqsPoHKQ1yX1eQCHKzmmpAaTalmkoQ5FD985kXGsj1+/ITeKMudRw0I8yPUxCfWaP9f66JHDdvPqmxnPVQDIZ1GwZbtc/BKISEURKTYof9oUO3nsEEArhNc70WuzAGdHIVMClVGvrGXuzSsvvWS3rFnjSMBQQOwhrq8ARXX/KPpLji3F/8ylmNyPf6MyZRXHKsonTJ0CXBflZmvcBUEmKM+5ktLvVgAclaAHuB4bgBwILhWhy0XQz3OSDTCsuCo5C+T+kKJP0Uk6FA/wGidx2NVBTwC/oq/US+HPeK1mTEih20vkl4riVeSp3HU5YHoBqaZm50ByZdqmLdvcYVkkkgo353DwVQn1+vXr7RQOsDMA77ruckt85zM59sxGwFbArN+h6FwGeMsIBZDMs0MQmopgyYCYTIfA6QOQHmVuyM5IJ9ecsl/Aw3FlNXM9lRVdWHARAociWQaxwOnBIblVgnCv1FOOXm8+PAt+XIclNywha5veHMahCt0PHzkDgIIiv3fM3vrFevvqD09BhpK1DTl609JF1oETQHFtDBzmCWJBiFnQeVyRUQGMjVWrVjI2iMBAyR3EeBHgHAtA1EMsxTiAsUD7BKLeRiG+g+nnGe6nd4dnokvRbYBMo0MexkWo7QSU7VWpL/ckhsP9dIAYjeNwiEs5GE6ilvXl+dDP1BwQwLOeSjb6RSKV1Oci8lnzdh7Z65rvGomh0hxYQ0yZCMMzdGXcCmC078ABrvMKYpdQVvNz1Dt0jnhE9YJM4R6qA0bEye23rnFuCTkg1Jkhp0YQ845cGIoFnE7PSjKHfkUkSdm4ZdNWa4dEah1mJmdeEGooVWcva5m/4lkgTb7/eIzd/pXT9uFHH7Vt27cCvneiOu1zRLfIDAH3ch65+CopMhlHchM5NatyzFnDUnC1RDJfqVR+lHWji3Ffh0J0SuZk1xPVwjg9i+J7Cb1WcmSINJKyXuMxj2gxzY2K4ohk/RgmVqeP16D7EcO6pkJ7jbMEOhp0r4KJ22mjAH4PBN5d6+92QPww87HWWwFJo6yHidM91l7JayWGRorSyGDWOeLidI+6eV5DIQGxjhCD1uJisFQs3tTcbidPn+f2+wKUJtmsuQvt5dffInoHh1PQuM2akw8oeMLuuudeu0D2uYjQyYBDWbipRFioQ+sc6teLOAem0vehWJVl65Kt8Oig6y9qY4/x+htvEr+SbHc8+JDt2U48GSRUCM+J1LxaF7QmqI9H4JTcjXqGOpg/+5WtyLXX2tkGEB1ADFYcjsUmwE4972cZbx3My1I2S4kroEhztAQSuld69t4LAeIFoKa4K4k69JwNvUOoCKRyvVQQUiJAIigaD0S9nk4mfnYGxRYA0yxMFITjVoGcHyB3fTNj7IHHHqJ/AYcC5fM9nZCI/X72b8+9iJssg2ej1JasXmzrbrnVuoj56YOQiwrkvjImqksgUcjn9zDfqcw6ghinHtTh4xQl7z1WbSPE01wgEusCheD1rF+f+exa3Da4atPlNPVm7akj/irOUui/mIRb9RyRMZUAiGvX3UXcGFEtzJvqOWAatT17d9ljH//oxHPMnLRzx1b7wBcmXL36aK3h340H2Y5NW+wDD9xlnshLNr6/zLrKL5oXJO4IBG9zSTfEt6/1RECEsD71NY0DLqJaBmEPTIqzQkrhL5cP2Nf+bIXF0xtxbv8xmz0jg36yCkracwH6S7n3HitpHmK/Yrb+NsBJyPZg5pwWOq4unDX7yIey3LNZB6lbVkl0JIB/dALORsDHHu57D+uASLkQ9gxhdCwxm3EvR113QTRE8jAFyOE84xJ+aB/Ry/WsZ12ruEw/RD5zOvMK/k6e9xGiUv34cx+RU5lWSodAdiqRp8RLjbfXu96GZObEcfYhA+yXw+MmyZRhpX3MMbsrrDeAWJ1W3IdZiVaJk2cYUuCJu2a5Ofe1A5UIUcz1zhWer7X1627GsbDdBomEGmYPHRuZ4BxlMewjzpwucl0BbGPYm/mwFsUTb8XeFxLGe3TAOY7kmHV1ydKxMPTD+UNKHPs69gJy1I4rQm4UV+w4BCN+D5/4TOsG+H7i5z+xPTUIZvjSLz6w1G5PnWrJodHmG5NoG3BN/HTPdutiDu1qByAmjkk8OXwWM4argLHJbEHhRSwg3uNiT3NxjlSVoJQn6gvc1TEl8clEWcYH2+IZ2TYfR/UA17wYt1kEpIHI84pLJXSsRFgggHEK+9EuSJBdoZm2e/9ZY/tpVBjY5JmRPG89dv/K6eyH/G33GYi80w2IsxIpreepx8WWkhJvi3ITWQfHbD9OwADmmpuIoRxjfmzF7aQ1Q252X57fFv6s+UZF3ykIOLTn8GH9FJF/EsdFHW31Wbl5jhRZt+4Ot1d6/vnn7MEHH3A9aF7s8+p5frZu327LEKPUIBrLYS3asnUb8ZfFFhyVatm4NnxDcMQe34/zMMG+9cnZ9nf/UmCf/tjH7J++/Xf2nb/9Ih1B5dwv+jDYJ470AYYPBNg///NP7UOPPWJJ7DE2bd1laz+Y6Z6/8fH59uqLv7JlC4jgDGHHP4DLkfVwiDV+gK6/od5xRFqQiliZNK8mMO+eQwziT3RtPfunRNwf3jxHk/ivPn8QInRYYwNCvYiy9fkrVls13VIlODvW3r7CiVXSJ2ezl8Cxj5hry7Ydto0x+pW//TL7ZPb9nFnCOCu1cL8GcaSGc++qIX1FMHkzJ/pCkOgs6Bz/vD+5p0Va6/faS0vwonVb87xELiJKHDHA/RngLCrhl/6N3CLezKciyzUfX9lna3/axD1cunwpezzEUghE9N9JCHwQmPEAACAASURBVGgaIdlqcb/64W7x43U1Q86EMMbm4uJpbqrnPNRiFWWXbCr9ZFmUqFfx77W3vEysXg4xmQmIlaqZq+UAGea8qD27Oua0r1KHRwaEWynnXu1XhxWtxbVWJKlcNiIY5ECUSFDkhvYPE/dvIpLVHTT4v/YFAmKc6/ydAnOdA+S4lstQjqUR/VmCM66Ji30W+QYhIyeo3B/9nMUlThrhGh2hTzMvJ5d5H7IGx8f4iL997jN/yR6dlAMIES8cidrneWmyn6BjXATWdQLk90vcn+w3VwXgrxMg1/ReXPX6XydArun1/5/+za8tAH+dALna+Lq21/9qP/1P8fnrBMi7r7IjQGZ84STdGLg0UOZU4FpoeX69feIlYjdwfkhZe/7MKc7ufWBs/SiIUQqFRwFClWItDiPuI8oRHyp51oZVqhwptKWgFgAsNbo2cqOgBYq9ctngP15ouV847XJelXs6UfyGEpQ/q1A0AJBtOQWR+/butUrALhXLdm2+z/I+JgJEGaoAxirndg4QZSlouyZF3JiLSlEO7JUSaSlzBWYGAqoKpG5kY+zHplnxV8P99D2w6ZbCVJni6oMYAwz3aIP+jnIohAOxGlIUERTJAacDMqAH0iERMGuEQ1NaShJFtXH2OvE4c2dOJ0aIPFsOTOmA5CEAyn2ANlLX9wEMyfEiAM+XjapASGXYSilbz2ZaOduuO4BD/TgZzcp5VyyDiJQwDnYqWRWAkkcOfBcOAhcBBsAaNUlJzMSL7MFNo4giwCb1NjjpM9dB+e7jAHT96gpBzTncg8OAg7Y/h6JerPEDPUR04fYoJoamT3Z4dQIAgoWTj5uBglpFudVEEhw6cxLwnLJHTtTDIpMoce7Eht9MvnZrl7LRAUrVI8HBVUSHopqGOID3iJjiMCUnSAhgqReqxCHeh4rCIwFYJGdSVIkOXpFkxYsAkeMjcda4I0CCAIUD+F4dclag4Ort7OOaKl+bckHFxKD6HmNs9gtgBeAbBIRsBQzzR/7ZhUK2i/4CZX+3Q/LIqTLMASQMxXKIOi44qA0pBoR+lQyuq4A6qc0VXyXFvkg1ERJSfCuuxUUfJfGaAe1FkCimSWNHHTYqCVa8TyuHL6nT5ABRJrEOZ+oBcR00OsDhetFhRdZ4RSGF81+9NimXuwDwZWkXAaLnxKm7GNMCV5Xjq+/xyJ0x9rut9KToNfK5XsioOADsKbz+CsWscRhrAXRS3r/yiXft3ec6MwQCr7phGW4Fjx09yN/xml3JMwflWfnT3XXTAb4dUFQHsIP7D6BsXOCetVgcEM3E2ek5FZgosrIY0FOvaeniRQ74FQlyHvJA5ZPBPPu9OCSCeI4F7ApkFcAgB0EtvTFS8uta+HPv1DXkx9wjN4gk8Rn0DYnA7OV7KtJA0TxNgLOKgSriZ2ajytPndViukWIUdZ5ymqXSGwTQV7yByI8+DtChuF9amX/GuZaK1ZkCQNvE/HQccF0gpgDtMF6bnuVMfu6BA/sdmH2lY0COtld+sN6+/SwgNaSOCE9F0nVxSM7CeaMQviAVxfO8N9RIAT2PuA1/K8UVkQmgoxgs9TO4ngiudwgAtmLkxthEt5CFnpY9x3aTJ37u4iULQ4U5Y26+xSZHAYrEUs5Nhw3Z+R1Ew5w8VWybNu2zI9s/YV966ihkaYrdtnI56GE3YBPvk3HbBHipvOgCFI2R0bEAnCjpUUqqu2kE9K28pBhFdYJzKzmlJc+EIq5EoClbWkT3OKCZokO8UN/2AiIPo0juJFMnyD/MNry51WInpZFjT3ySnl3Iqym4EjSeA9VJxDN/lhgtKQgFritOIxeyQyp+RZWpD0KqzGRIMRFKl2soeOW+7SRWMRtg4ey5C3bb2jt4Foh3AjiJw5FXWFRkuRAtUpdqY6JuCRGLcoOsJrZMc2oG0SUXIUj6ATm8+Tcad90oLzMAiaZkTXHjSM/RKRxKtSCnvuFE3UH6qhtAY+Uyc4UHoMcXUOwAzpLzL97/f+xCHn660o3fIO6fnk31V8nxoF4avRdFvQkA19qVzFiK5V7GMXerz6MZgqOF1x/Ns6PSZkUkFuMCURyYnieBbd5cMxHZIgyjuHZtrDHZUzLEPjm3VjdrSBMkdyxIp7pBcrMz3TwaRhzjqRNHHXCXj5vHEzkR16aP5iIVdOOey4WgrlTEBiAJry+QEthxwGCBUf1cR29eoyKwSsmST2O+b0Dp2oJSuJW4lKraJltFLn1pBRFi5wtd/OOSlfNZQ+twhaay9qW673mM+D6t8fnE2KQw7k8yDzR3tOFwqgaAjrMZkIx5S+mBOeuB2IEc5Vru3L0b8MbP8mbORi0NUMf858c1beP+S6SgODyV08ZDwDdzPRQXJiCsF8W64jZzyPsR6UG1r+sKKaavJBRRg/ofRFKNcJ8CmHs1N+uZ1nhUbIr2IRMKY7PvPpZgX/4lfSV/5IeX9hysGYrOcbFdzDdureBDz5H60IKJSAzgGQcLR4kNAEasZDoAfxC9Lt782x76tQIV88lav3vfTlu+ZoWNaDy1D7KuDVgBLo7Nu/dZGm6YUYiUtCnJNi0jxSJA88fpuhnuJsufdacONXw3c+kYTlaR12xvmOcDLYSem8r6LiurH6Qvpc8OV+OCYMlaefsC5sQecvm9ie9Mkj8J8oM4t5gQ1/khlXU+ET/9gyL+R5j7F7tIny3bNhMneIMtWjLfdmzZZFmAwm2tAMT3Ej21txaiKcBmLV5lHbUd9oN/fMq+9td/bp5UYssOkefUVE2U5XHzh/QeZ2iWVUHocf+7BSoDGLKFsOJWtijEWpVCbGAOtYdXZ1hOND0EuF/OnqigqD2enqdGyMxEa2W/NoAQYdfBapuWpXV/yJYuQLnd3mrHDtdY7lTKyFkndE9qIV0wQxEnCLCHo6FPIhytR4x3ESDBKkWnKIPpmrk6iW4x/g3fxxvSMhWgtBlSRcIerSsiUhIA0et4NsBv3V6RFYguAzlHp+BSvmSToihDD6YrbaDdUojXiuC59WKOGcfdEgjpWFrZYI3e0fblN3BjJkEOQ8CEotpPo2D94NZq+8bHFjun5F7iFAvqGauQGhmpUywYtXYP92MnkT0tuFwSkwH8medjiOs5fbwM5x9EggrFk4j8gXiJhBT1Yh7XL3X8CNKEJ1Z6J1GujEm2y6kxQZbBWhYs97T6dOgq8RoDBIWZGA+KN98Fy+w7P/5Xe/6U+vHMHrv/ToshPmdKfJr5RMTYT996wwqHey2Y+WrLlkMulIb6OJx+jEF+n+y6WiAo+HkYl1j7+DOAczdkSSP7zlGekS7EOIsWp9MP0mXrViy0SMaER+eFukbXy9fHtYvA6uMHaebLvi1YDha+34/bEN0wxxeV9ls3fxfI67tv3XR7cHmO1VeX24YDF8yH0m4RpK9sPGYzVy6AyKDnInCQnooc24qLSk/sIw990IHFnezXTp44DpEP+cMeRuKoU6dPsrZluvVGwphJnIMCmY9eeeFFu+ehDxFXetz1m4nUVhTkXr7nqlU3urPHCQrQJ6WmOdBbnRc7iQn88EcexQ0TZ5//4t/YvR/8uNUhuGhoryEKtM+dOb73xWV2pIR+CQDrvZvfsKigMbtx2QwcQowxzXEA1s1Nw/bcc7+DdL7VZtzI4OBj2exv2K+fewqCnjmyvtJSstMMaxiEGq5O9v5DxMBqjhgfITaK/xYVlzGfRjNHp9upi4W4TVl32INGSbDGHiYRJ4zW2gGekXTcE7WM/3EIjmwcaM+/+ibulkBEb5OJrkyCMFW0qDf74VR7i66wIziQv/v330FsRPk555VjRw5C8iKQQOzSB9OZEJ2I6EJnFYgO5s+JrkadGwjmZU4ekvBGXYHMzSKV5arQLznRRIK4/zL/6jwgkZ7m8SjiizVvNUB46r9aM7Tn1pqvNWMW604/MaWKv5JgLBbxXQfvj5nYmnCm1EHchdF12Mu8Mpl7GY7Ywpc5+9jRQ66TbgY9MGWI4woRk4zyzCUkJBGTB4lCl5zOmNqjK15VYqZO9kuX2OPMmjuPtbPTiW4URauOFf07RTZqX+PDmucID5Ef2uZzRbS3cb9ktuXvrwTs6N8oFcG5zJ1DZNQ5lZxJQ2cq1hw5dkQmBbCXlcgvEjJHezcuKuejCOYAIyLwNOfdeEjyaK4bsYDeoRAgX2J/xzxGN9P4KH0suIwCcVIqZuw6AfJHbgiuwT+7KgB/nQC5Blf937/lVa//dQLkml7//+nf/NoC8NcJkKuNr2t7/a/20/8Un79OgLz7KntyKUEv/NeFNuevzrmN6dFvT7PbvleJQmql5ZLNf+zQAdu3a4dT20ai/iqrA9ioqXdODkXIKCJIREiUAF0pdwAnJ9TyAOAcrgQ+6EN/r6I6gZwCjwqfnmWpn4TQ4NCheB3t6ZoB7aSGVYHslLQMyhErUC6jjNx8/wT5oQgATnQCRnUbRXiI+JDzwPud2BwpYrQBViyJymkF1vqzsVafgqJvVEg3yoEqBYBhAEInAvDEKXJkR+ZA6AvIM8pOtP+dKLBQNtxSxocBIsfxOisA5eQKUYxRAuBONs4MqXzDOBwcP3yAa5YJ0BWF6gm1MAfqMcCebDbXMUQWlbNB1iZYG2IB4HNwzRw4hBqfg18qhyY5HcY4fHSghlch+jClmjcuW+x6I5yiCht39hQ2t+/6ePaZA67oOAsANx5VoANppDxXOTzXUepexVgpj34IkLAf8LaX+JtAcSOKIxqACOHAcQGVch3AYSgdCUMAC8OA8rkZU5z6WZm9u47stxk5GRbnIUqCw18XysY2yJNWStR7+L2HbFt1Xozw+kV+6GsGeB0iQOQAUcRMOIfFDn5+Il0pKnGX6subaynFMKdPF52ir1NMWc7KUCvcR76+ClrZ6HdwLeOJOxEgG4gzRTFD6jQZg9QZklJbln+AryDuezMgmBcKzTYOOQLyZEmXy8JLuf8d2N81XrlW6obRCEpAhac4LP3sfq6XirLVHyEHiCSwCXShpHB/FIvjhYqwldciME4gmMa8DmgC2UWAKH9ecQciT6IheIbf+Xd6FtSfMYSaW2WTUlspnikWYkU2eynY5CARAaLDnMa6iDuBowJWBTC6Ql+OKh+5a8IR8sLGLkeCKY4phNcmEF89A7oHAm9moDRUpFMSqnSRG3Py8+zI7q2MZYDHaTmObGvhMLnghpVky3dOjGMIh0N8TQpgtwofT5Ptn43yXuXi6n5ph8ypxOWiPhw9hTPosvFmrHcAdOtg5uGgVk9sgyM+pOTmc20QAVGKBEMxuP/YBYug80RuAbnp5f4IA5CaRJGs5gIRoRoHukZXIrF0uJSTRjFKMfxcEaUC1ZWx3YSK35tYEoJpXKF3KIfiYhwvXQD8ibyHy4p6QNHbz3VV5nW6OohQ3dZB6vkBWucCcCiyaIgDaxHPtlxjLnqA16KYrR99aYF9+3mUkwDkHq51LmBkKABON+W+Ig7qcXvNmp6L+jbBSgGvVIQ8xj3OJg7v9MGDLltcRFUUr199DyGAA0WFpTwHg7Zk+RqedYqhDx1GjRlgaZkpgBI9KEynkFuvKCFvnHbNkAOVdJQU2esv3WWr7vsX+8kzTxGxEkLERZsjAetQ2rs4M95nOdEtZSgQb1i9GvINYB9LWHlZCWBNmnPt5THntEI+DHLoj+J5FdlcAmEzAPqYGE+fBAriUAH9PJsiGytKRawE0v902HIAQrpQhnsrmox7lwqw5AHs9QXsSycKrIyfo06iLlwMAiLy8gFxeB51HY9BOi1YuADirMBW8toO7z/oVOYEE9klytXnzV9IEXa568SR60dzuwhJlTFLzVnD/ZqOm0BEfA9jdQaq2nHmrWTyu3XgV2SbXEedXGN/5muVVc+bP5fnkD4iCFe5VcpRwFIBYg1kqXdDfggYbWY+8MZF0MGfN23fRdTNUgeU9qgzivVQz+HrX862u75b4BxJAmEEfgQBtGqsylXQol4H1jSNp3jcGxE85yIuFAMyyJyrjp1Y5r5YSJEaSu3llMogLkrRagItHJ4hxSdkrGLjhnmPHW0QIzzt/sxJZUSK6dnW+FuxeKH7vCKwOtubySovtIV0AUSk4YKsp/gaRas/7ysya6JkXR8tZYAqKN1lWegj8jAMUEukmYd71cK8H818eB5XyjSy/1ubWhlvBcQjZdBPM4g7JhK3X4sdPgYBPmcWz24g3V3VxA19zF1z9Z+0AfRcuEDBL8IHgc/TZs4gnuUICmziAnneVtydYod2kKGPC61e6n+e7WDmo6ISVP0AcKE8G8qk19cGsU73qbQZgkZrt+Y3XXOhRepRkXtSzjvFj9TjIvLjvarX4ez5AkQLAqOIkhMwJRiHCURdInqWBSDJIerFmLuS4fydjyXYV37xxxMgbtcBOShFuEBwfT+BT4oyC2BOlQNJjgTNr+wiHBESwd/FM4bjICMD+ZqCUxdQ3vPspLE2EHETgqtytAvisUfaeT8ivhptA4BqGGrdmTPzcWkQhdPZbJE4Q0caq6358iUXKdPRPAbAiCaib9Qa63HPcrtTwD9j1N1Etnt5w5BtPVBOh4ZZ2vQAC4oLAugk9oV9TGIChfXDXUTOrYTcKuT6IRBhPLfzLPQNSEQSY/MWLLF/+9Wv7Y0NB2zXsTfAVUvs5z/5Z/vq0x91Y2p8LN3KTpzimtNrRRG191ignTx0BAD3dfuHH37XPCm4Al7aZd7cq+Jj5y0lKhMS8pLFsKc4eqIU0gf1fq6PlXQTr9c2ZsfLh5gjef2g0098cAHXo5nIvgoIFkh63ptcnaGslT10kBw/V0yHjetbtltuJMaPuWGcsTYRzqJoVJxVlD8zfInfxFUJEt+OEMJPymkJZsgqCyD2yo8+ptAQH8QqcRaLg2aEeSuIRSwKgu0yKn65qLpYm7sVZQnI2dYG4cT3ZKmmE439R2ik6z8TCRwRyJigPyA/BfcqjMRIB9FUDEB/3HOd7JP2HqJjLTXY3izopcCbTqq8EPOwx5rEvD+HuSCE5yACtqGsr81e2FtkzYqqoqj8hoz5bI1C7EVEC8crcfzwsxOTEQwxX7c0Mb54uxlojxbMSMYNhEtTK6HywBinDkgV+SFgVWdffum6TQrHncw8G83c4gXJKm3NONcZmoG5L8a6ETmFzZtvm4jR/POnX7EovuYL991OVBV9cU0dtqfggpXK5QQpVH2p0aZnJkKWsUby47KpIJmSSP9SYjTnBMrZpdsRccPrRtduwQnp1kwMUlxKqKUkh1hatK9NDve3JGk92P80E71XV9/jejyCInCJ4hwJ8A4k/qrOygq77ddsf3nE6RtKZs30s1c3VNiapWbP/O3H6I0psb//8T6784Gb2B/E28+ef8nGwhLpuEm3PnIAH8dtFUA03Ysv/46fPcnW3XEH8ywOAYj0Doiuy0RfJkK8J0MElBEXqT2I9iIe1vTlK1bQ33HYluOwvQCBPY1Sa8UqqQtQ5LqucTQAfDYkcD8CnX0ISGZCKH79m9+yT37qM+wf07l3gXbifIn5sJevbipnshq3x9bF25O/uGhLZi+2AYjNHFxZfmNaN+oQTNA7ODXPGosgEqt7IUB+a1/58ucsMRei9MgQe4Lj9sjDjyBY4gyGsGWws5H9FrMUa4dESn0dvTga2Peg8G9tG6SzkN6t5Bjm9iQrpNvpMk40L+ZTj7ox5CZmT5GEo1VnqX6eJ1+d72C1WhDmiITLQFAQAXEnEVkta0IL89Ck1AznNlak3j333sl5KJ11oYoYSl87SpfXJAgDPPiM12GubTLCHKIA5chnrZaLY0JoRP8PZzCdBbQXVqyVB6JAf695XGC/HL/a96nXQ+dUD/O4oqT0S0SK9tc6Y6obQ/dMJLsEVxJj1LHfS2Ufphm2gn6yDM6Wo17+7AfqeF+jLh43PSPD3Us/5obCgvP6kbYYB0lZdY0dO33achAY+PCsK9ZOgh+JirSBbUZEoNepPw/zkFXw7+N5n+GcFWsRtum16dkTEa+9s58v667IDs2hip98Fwni3PrvRGEpwurdYKz2IRKXhHMekktJ5EcsZF0d5I4WIHUqav86OT0DMqwBwono0Q6cQJx99OcR5rKEuCTXSYRUze696xHOixmIYCA/ID49iscik1Bnh+sEyLsO2H/i314VgL9OgFzTO3LV63+dALmm1/9/+je/tgD8dQLkauPr2l7/q/30P8XnrxMg777KnuxP3jxe/MwSm/6F43bh6fmW/em9gEvZtgqF8TxApp07N9uubVsAXcgU5sDXjpqoGEVoTFysc1mIPJAavodNcjrKIm1CHZjDBk4AkQaUcysAyLtNKr8EMhZBgEz5/ElX3CYlrMBeAaxSproOAVmEpdDigNL4ylrL/sg+R6qMcmhQLI82fXKBOCeIiAs2hL6ofPT3nU5pZE4NL+eHryt3Q32Jmr8JJTtbSUiKBBcZ48+GVK9BqlMvfnmIrhjl2/cPcdhFNSsHiMqhIwBmEonjkIpThebKCQ4GKJyE06OHcvJZgMtHIYtcCSVAFt/G0jlIhXPYESkRjXrXiw1vPaCRTksiC8KJ3TpHZIdAG6k3BUYKLK0m+ziV79vIwf6RBz9gKRGXfn/PNr51GUU2XRUAZQIhpVZaCiiWBIA/BtAn9fYwr81XxZe65gDRXq6gFc0nvx8ANO1EwRQ6jNqqh3+LynsABeB5Dn+lbJQVVRUXHQeg3WgJkDQCEzOxgxdxmE2Nw5Ey0mFdqJr7hj2OAOklY3iIMhC5GUI4VAsMUqrtIAfrbq5rjzJrUeJGAvYpa9gH9McPmfmQirHZ1Oug4Ms9coW1vGaBjqsemWq7fltgaYCq6qTw46BeQ0a5F90RY2zUo3AgRYiM4NA1TCfLsMAhgEZFjan7pA/lWWsbm3/cHmfPkyVOH4RcILEcxppR4IrcEIAfBGklPExq3ADuZSR/1w64quJdlYbr0CKCIp2YixDUVD0UUg6hGm2k80UgrQ5bOtwoskWOBBWdhwHm6esU5aIDkv5OBxXXB+JiWYiaAIjs5NCtOBbpvbp4vRMFvqgg1QzLxxXXkp4lqc+Vn6yf1YGqz5f7L2Lko3dF2O82A6AyZtRVIEWi3pfK1nfu3OkKxSc6SsZtNaBzB3E5jeVFqE7jXHeISKUayAy5BJQtLNBbBeSniLVZueJGFzvQTKmjyE1FEqjjRG4WRyoyLrJQSarXYJDrrrgfxXBpnDUD8MolJdeReg30+UTA0XpiFIrK1bMDMQJIrHz5cJSswahv5SDQwVWvVfOKunz0e11XuVkEpOs5FdguQF1gq3pXdD8RhaPki3VZ74GhKGpR8mNps2QO54WXSt0hW2p9D/fFi2sjgEMqQj1ncmokAhrOmzvHfvrTZxxhm0nJegIE6Qsv/s42PfNB21BA7AgH8NKiQlu3erkd3bfbkQS5PBdbN2+0xz7yiF3i0BwOedrFNZ03ZybxDw0AKlXuUB3JfVBXQiLPQAAgScmxUyhIcWUBXs5HbduGCjUEYOZCEWRTXoZT2kt5mJScZQcPFQFc4JaIyLBPfy7C5qz6FqDkb82Pse/HMxYGwTECAXYB1X0qCOig4gkhQLKIGorGcdCkWAfmp/S0ZH5eH+4cXFgAEnJ/DPGeFAPShVrfQ259OHFzAshE4PRweB4bxlFDLI8PAMrRw6cA/KIshJ9RADg0B3AWzpJ7Sxk9wH4GvTiN/CwdnkvLy1yM2WyuqdxWZ8+dszP8euSRh+n/OO9cE1o3ysqruBdp/KLsHBBCZJWIJrk/RASm0oXxwu9ecHFaK1auUOMCh/oWQPpGS+VrggG+QyEvwojyKIc8EdGmNSOS19MBQTAfR84IQF0X84Mfb+wyRe4lZcTmhBMBBsnb3NlrRQBBIcx3fcyB+wCU4vi+jYBh2TjymiETRcpt+nqe3fc9SDXGtDdzkUAKB4A4bAZwxhGvgVxb+qO4KAH8G28k13JreHAM5EGyhTPeVdw8DFjaUF/rerNEnuh507oWwu8VxTaNUueJ2KsBenVOOGI9gjVxDl0usYyjARwS9Zf/P/beA87vqsz+f6b3nuktU1Jm0nsI6YWQQJAmShFsKCiuurqWZRUUQbGAiqwiFlikSZBi6ISQkN5nMjWZ3nvv9f8+dxJF3RV+aJbf//fKvJgXkynfcj/3c+9zz3nOOVV0KkMEMhZBAOzJEOAeYV3WVsK9ztapTk6pHURGDQxBIigAwAOymbWmAxN+2QgKqJcFTqtUGqxj5aid4gENewDBC7Eb8sUmLBTf9xru2eN5RYBTQZaQkoBNksJh0+ySi7e44HflgskqKRewVJ3Z6q4OY47HYacSwL1dWl1ll9ww0155vopQ5FgCmGMtB1J1LSHEz2GDJaJPBKYCbQWCTWYNOwLgJCutGGoMkUIZfE+gj9a2UNZ+3S8KolZHvhBhDxeCDonAGtrGvPXl2mgdVVexyGl1GWsdHGBOOX/10yDCdz6uQGce491+KCuN/VWe8k51yjUeZcBF5PpL+cGYBrEuRtFJ7Mv3BabLgiiUNSeJNSYQUr7wGOTSpHACuH3NLxzLNu6fALX7Vw5YWw32jbGB9hYd6Gmp2ZaF1Y63N8/RSuB5LcBpX6u1VZ2y9maudTP5FK0oS3tHCGBG4YhjHTw1a16keflH0tkdbI8+c9z8o1F8RYbYaMCwxULSTk4EiOUebSSgPCsbEi6BbCfWkeyZswEy85jPQfwUUoOsh20vvcT1Lrfv/+i73L+HbcOVqVg8xVsXnfah2HO+8MprWJwtAKjPpNnCz/7w+JO27cmX7ImHvmke89nXfvcKBAOZIYfzAaDZ8yAQpNKrqerEogngPjvCCru8rWowwF44VOUEq5NYy/8VK6tZKBpKTuQAsGayZhQ7L3sWRuvEQ79FdRzqFhysbMWSeIBeuvFZf1RbieCi2sE+sBMVAZkXidGO7CxHoUIEELkGqBHZLwMCscJCilrhcAAAIABJREFUphMu8J08jHCu3zDrpC9zJpp6tB/7INnbVOL1X1bN4IKeJqDMa6lvdsoG9InkIsQCDkOUsldFYFHVR2158bIp5FYQtE4+ihQgw3jrdyBV2LG73xKm0aDP2ygqJ1g8g78hi2gUa6KVc+aTG8Lr5nU1oazIIedtO2QH5Zxdu+R8XkeU3YcSp5THaeR70yeH8FpR/2lIRHxBHM2fjroPUsSH9UbrJCuBa5gY4R7XeKB/cQyILxl6CdTK07jn4tmv/VGN6PvqcB/n2vsEYtM3QE3HulwF2LMTknLrs/tsalQg9mARVoVCqQzFFm+BoGxqJ8Z40YwU9qgqm4baY1pciKXHRtoU7LiO5x+30nb2Oa5rjHgnPqMysOVEnRKbHMRcRIkzSqMGOTnh1FYB1Ej9rMmlVU1YFTJWkGQprDXNhIf30fhSdrLfnuKyS3S1fn22pWUmoQ46aW3UMD/7t83mM9Jn3/7xm/ah6zcyr5Owb2qyR1/eg8psDs0IO2zzxkX2weuuZA8otjxUgzpnXHfDDY5RKcbS7xCfUrLPX7iQvUxZRJG2g5BzNbLI/i0xNdXleqmWS8XeNjfnuC1YuMC2Pvl7VAZN9tnPf8FZLDUyD5LYJ5URdPV1t9jvHn2A+7PLZaCVQxz4ULteceWldunVl9jrT3zZChvTyPwJsG3YjqaRB7Rq6SxI78PkRmWhBIXoOFJM4P0mu+yyj9qeI7fZzudLOV952Mrlq1nTdRbCIqu1gbW9gkYrSXGYO6yRrSgc+lDceHqS9YGStIKaIjLC32XuVbKul5AjMgIZPkzdFMQ+jVacepeaAYXXgsULLI466SSEtRS1zbz+YhRhWdSKqgG9UVg38H6UgRQXH2v5kGKf//zN7Emo1LDg6mX/1TloBotScV4h55MEiJFGSyKba4S/kdJa9rIiDVzDkAgQ6tpPXskketvHt/+LepH1W7Wo7g/l6GnflICim/OblCCqF2Wn5dTY7NdD7HuqGTrZK+OxElbOViq1hJRyFK80rqCCQJHUBvGcW3DSWWHKyk7gfyz7aif1kJTJs7HFKqOZ5639B2zNho3uuZqx7Bzi+ktFK2W4iBw1Pnmy30rRKNtSNXcFUJP08b5U42vf0XlB+46UIKI/HAEihQfv26k+RNarkUr1utT7fE/vZSIUfaIZSk1DUk03Uv9IxxiPuqSJ96YaRcrpPM6SU8hvakURM03KtOJT5L90YhVIwxo1zeTUdB5Hdpuj/N4cu3D95eS9hVN7sM8OyU55onHwzyHop/M23fVwWhX3+s98nAtBf7eFw7v/vXcE4M8RIO9+MN/Db77j+J8jQN7DqJ77k3c7AmcXgD9HgLzTdTi74/9Oz/6/8fNzBMjbR9kRIDobFf98mc36/AEA/TiAmlBbSvjfqjlL7NWd22zn9teQpVdbI930oRzMx/1Od2dSrEXTid1IlkEjFkpzOGiow8f5lQp8oGDU4VCWEY604KOVQkxFVjdgfO2D51vMR3e4glagmDqxvCiwZJnTQCEpkFd+piW/XWkzP7nPAchk4Lr/C9hwIIQAdylCpPPne8paEAkjsNSfAjWSw6xeh16XiuZeAcgUqkGAsIN0N8leS1kA6jgdBtAYB6D35DA8AvkxBtihTl4vCu8gQIxYCItZmVNRxex1oGY14I7sXzRmkRAcY/h8t3N4mI41jLo8fXlNHiKCONkHU5CrAI/nUCVliix18gn6FOiXRRe9utz1GgUWK9z6js/N+dN1+tXv6Eyno9llNkACyGZolMJZljojPOcyOvhHITaGAJQVmjvIIQFHKroyATdRqoxDRHkzNv0AeCJmujjEh9OxOcaBupsu70Gk7EWA1qfwuvWmEzQBoqAfYDkQcqiLg0ognVRBgASZSdEWNdRKN16Zs4XowNpimIBSRO0AKh0U6HSxczDsp0O5vYtQcA4gPRyCPBXGzSFSOR+RgD+96uIWGMs1D4UA6eZrgVUxHKS8ABBX4W184JlKAJ0pXEORHhzeyks4u0AEjKHsoZNOHvmTAJqIW0UBArgB2CiiR7NsGJKtlQDfYSwqjucWQmBM4fHH6cxK4tDVA3AG0MrfeujgCGAgIsQHnwYddCVj7+I68EJcloeCeaPwlhcBUIMd3BiAQT/IhOarSCuhX1JYBNNFLbsf5Rno2KDDncKc2+lIV/iuOobVjayAdQUnyjZOhyT9e4gurUC+lvJDIcsiDAOYu872hcNcvwLgORQpRLGtq99ZHIkUUfbLl2/MtGe3D9Fdhn0Hcy4Z7/AE7EK2v/GaA1YTeW0CbpUBcmTvW7bhvAUWSWehN/eMxrq1sd6pZtSL78vhft/2NwAasQTjoNoNqSlf/RbARnXni7RzqgzUHKdOnrTVG9bbGPdxMwcyWdV0M1d8eFxZ8rQCICgXxJ9xFZCpOX8spwCyDPUA108H0rKKUtYF5bEA4gu44aAXSyebMoH0IVWWy1rgSaU0k8XBGL8nElUd+CJCBGSPAnol01lcw8GvhUB0BVaGYNWhg/upsgq4EFQdPIgv12uQe1yh3AqdFmA9wD2TBOB+/rLznAWWuuiWLFnqnvOn999v8+Yvsl9/Y4WdGl9jz2NzV5l33JYvnOeyL6ZiO/bsM0/bF275rFWWn7RcbOKWQ0b2kNlziq79tRdusDI6DuPIBKkDSJPiQvY3Pl50XPqG2a7tu7nfR7GNiLGMKSkcmNshaEawAWrlYI2yiJ7aJrp8C/IbUPik2qe/EGFfvWu/3XTL9RbOjS4FSFtNJeAdhDKZC8pHycjEmxtgp5QMEnlYd/I7oXQ3t6MWiMc+rBwP9EQycaTykue8bBVipIZSPtAgoB9d0b3M2S4Ozv7eIkSwRRnxwbapzMrqmqwX4Cyc8YqgE1FA/Ib1a/HUruDQTuA2ihARWyI8FPx5HoHoaZBJUt8cy8lhPrJ+cT9rn6jGsisC0ko2RoEA8q3kOXgwNuqYnEYe0t4D++jwr3ek6FQCabNQLNUCKgYCCNeSZ5LGYd7PS9aAgJiQXgLi69gzZHXhuiR5v9PIu/GhM7aXzui+AdZXEFE5EsbEpwNsNlnBqXLbeeAIHv0JFjs504ZYW+UbX0BWUziKNSmMpNQTwPDCN6fZqq8dcWuFI/TZ+wSCaK/R3Pbg31IAiHTGDAvSHFMJ7scRAO4p6anu/kpmnwikMzYXskodnAMQnupqlY2K1FOytZuGgvAolixZKAursKNct2YV4O5kp5xpp/O2HoVPImT3lClY9pEnEyS1AfuAgI7g5DHrKOF5uUZaK0SADLE/QMW4DBAXWtHPds+6KHtGD601gD4i9QcgIpSl0A+REA74rXWmuKSK9S4Ai8M+7Mzm2baXt0FKxRIuixKQ+z2D3I/DBw4CQKGkUdaD3rsUeMyfBABpT9ROwex3522KsR/d9aJrkFiO0qcBAj6aOVQFWLhzzz5bs34Df4eChk/dq2/u2uXwlil0HI9Axs1BUVJM8LLUPeqiVaCs1kztN/1YQFWiaBIR4sOerrkvMEp2KiLYpcA7YysoJcgE9DRhMvJeCJAxVB0ujIprq689sEzx5N8+IvZlq8daFsM+JyulcKlQ+VVfPhNYA70BwwexusqYns4fA6QNKkcLZcNYsLUcbkSpVWlB2ZNsEuR0Qvw0q8YCr+RUPl31kE8QGFaSSy4y6o8WQuMryHY62QRghkKC6whvxRqCtRb7SHe/B4Clh+WXtRAUnWCD3NN+kWQ5UdeNEJIeS2ZQGN313X0Ag+kJ9uzz2+zfb/0aJH+UPff86zZn3hIAxHA65Z8CYGu0H/z2I268huqjzaO3nWslZVqx/e7Jp7l2W+j6ns/c6YYY3m1+5BZYX4N95L6P2fjRGquEJAnygBBAkXJkbyn5M2bnLyIvI5pcADyqHtlJlzSKiUOQDO3t45ZAD8u1G+NsXkoEtkrk9NClXkXguyJUvCAsOlAqjFK/HdjdBulgNmeap2VAtoVzDxzcX8zeF8ReHA6IjsqvGQIEdoDqBxKjxeCbbUz1HWtEKDZVISG+2ML40egRwrXptzYyVoK5htmsk7K60j1UggK5njUKYQx7abyr67THNJPIPkIdjC8QdVuPJceiphvtsdVzMi0Ya6NOuuBHWcNPncLmlbE+WYHiLkqrFdClCLNwWXuG04Qybjn7Gm3lgskuK0F1chteVU8cyXVKo6meXD/W4DsPFRlLl/tIo8cmmToqlN+LgEkKh9yMZU/3HBKZJisdQFTexyh755CIQJFCkq0wT709h4xWGZtGzZcs60kYOi+63ofZs8exMxvoBewmXKMpgIyEzOlWzd/e+aNHsPRS0HqUdZAxlMde3MnY8/aM7crgMSw+FBUgflxx/jQXkYMzIz3FThTlWRkWqSrVIxi/YUBWjwiaALALC4kYt/QkmiDqaCpYOtvGqivMi0aHUIJDGmleqegetBoabPo8lZMFycQ9lAqp8tN8cghRE1Cu23lLZ9ja9cutpybXLpszyRrLi2zbzlP2L1/5N1ePvvDmAdt7ssFmL1hgufu32+WXXcB49Nql12JzyHPd95Of2Gdu+oxTQw4Cateyf6jRQflZIkHU3T99xgxHhCjLUIrmWhpNZLEXLOtMSM1ZqBwHAcBvv+12Pr9lfjTKPP7wI4SEX2qvbt9BMHcd91ok1x5bV1QgRyADpIxbs3GF/eLBX9ivvn+VVbRPtdiQaCuFlCk+ts+WLchCSYhSQNlo2DYePlFuL2/P5T6bap/5lxk22oJa2TvQHn7wN3bNBz+MIlvKUh8r2r/LMiE0Fbs3yJmsorSaJhMaobxCqStpUuJc0dWFjST3Sx1nuRrZHKLiCJoUZxEoKcekXmW/jUYJmsH+cgTr417WlnSeV3VWMkqlI4DskkCFhk68p0KIc9U3r7/+on3zP74C0RFm+/dsZ56j3KOJLBPlNG0nTq3pIZWRdxDqknHWFdTH1MdSQeuTb9mN16baYy/3cb+1otiicYs1/Ns3ZtjXHyx3ORuq/5QlpwYcNdPJ1lXFtlQgWtNFEmhPlXInDNVdC+SAGmyGGW8RIiT02AKyMGTx28jaM0YdVgUhNcwNKbKzHUV0CPt7Nw0Iuleiub7N7M8FkIBLyCUb4z10UBOMOrUJZDqvT6H3Uqe0sC9p7wnHb1ANTd18T+uHapozeWHOMktnYu5J7UOOAJHKRSpx5f5xo+j+FwEimkH1+5lzs/6vM4rbe7hO9TTYhFOHeypnkb9NpdFGaibVmC0oT2JoFGiCrOmDuGqg1lKzXwzK62CaGHUfjmGt96+f/w/OjFIuRvGQ2C+zicgWVi1sIsknMkD0qY9zBMifDuRn8Yt3BODPESBncfQnVFn/84cDm/5UP76XF/J+h7y/l9d87m/+90bg7ALw5wiQd7qSZ3f83+nZ/zd+fo4Aefsoe8zAAisfCyx9zPvSEeffGga4vGzxQgfm/eGpJyhodzubnTZsBPyiAXOCZHWEFQSVtg4MWtQl/5adx4RUF9LgdOeKbCMcV3H6+wJTAzk8qEit+eUyi7xuAqhVF+kIhaW6lJPpbCml6ByCDGh9eotlf3q/IyqGAdLGlQEiD1Ver9QC+lS/m7ps1EEuWxEBVuqsVWicApjVsaMiU53sAp5dWCwFvQxcwziwKDRP1hutdP4E0iEYQCe0h05crm9OBAah1byHaADitNhE562sIryNgnmQnwlQiAfE7Ab0bwEknwFgN8L3Bcj7qZMdEkAh8soQ8aLoDUcpIQuPx+n46uJx1hM2ffUKJ/b+08cPHyp2Id9KzwwGWJMdykyAwQK88ifTLStA1Vu2ZBAx8+nWqqfrOppue31vEJTPl0JZthCyzRoG8BUAJ8/8JAD6Ljq3ojiIDGLC3dLY6g4AlRTPFQDIoXTo+kNYyF87CICpCiC16FS9LThvGuDVLIsYxiqAPAERIJ0oSASQjeBLVgngMMa4qpO+GwKmGeKlhYNZHwW/pPRBWBNJYt8L4ByHukXdXG0cLrwAIwRIyMYshFDpLQRC7t1a7gK7MwndVTDpED6+bc10lnHO6epGbdSLvJ1CfTK2SWHM127AzkF1b3KNRFT1S/XCwb2crnIF+gYAsIaRB6Hu8l5AfYGOUvzUAHgoeFvhjwLMpDIoRwmjg5eUKbJmkb+vMlvU9dfAa+jGR10d5gLzBIAKKE9Lh/CCsBDwmzFlqjs4C3BXKKIIjQq66BTmGwlZ2ME1kEpEHYNRBGvK/kwyFHWESxmi+0YKKXcQYZ5JSdGFKkVAtVMKYVkg8E/dbbqn9P1PXoUHBh9byQZRnkUkc2LPnrdct1wwgHRqSgo/Hcc2pcGSIkIsO3MyJBsEISDtCIfUYLob+zhwdjMu9Xhwp6CcUKd1Xz/2ZpCEtQCW8mVWIHU0NiqyE+rjPhKQ3alDJnOqH3BWORfDHLJHuBcbADejlekiIJD7pofHr8I6rwkLnrCIaFu4dBGd4EccqOnBXJW8PxYCTIdczQ2RGzqC+QGuBjuPf4I3GfMe1iGXkcJBoFP2QYBhvhxep9ItfehYDiQUeREQd+oCL6+scYdr5UY0ochphqDx44DYL0sxXpeI1j7GaBnWTKeKCb4EcBU5K0Lr4UcecfPgCI+587fX29YT0XQ4P2obURXMYV7Gcu10b+zauQM7oBscWC1brATAgADWqG1/fNauvebDrBs6TI67gPVFBMZL0eYDcO/jHcIh2uzll7Y7hZAf5uznrT+fuduMRVcVoHYInaPPAEZMw9INkm8w0L51Z5bd93iLXf7BC123rx/qhnwCwKu4Hz9CCGs/B29vsntE4snDIZlMIBFQfe4ewm+c6xJIF3UPh2Fda60jyi5QlpHCtBWkrPVL95Zs5ogd5eA8yDVGOYbNXQWkQQnjKEWX1juFcWZAAh0+dADF0HJskHIhtshGYU0+dOQwSoEpLtRUWSCtABevvfYqIaob3bxVB38oHu+hgGoKblcHv5Q6AxCNIgdqUL9JcTUC+XnJJRdjMwEhBEkTjAVdKZZdM7NnO/XaCLZqIkR76V6spMNVoddSmA3wuwl0vEdMYs0F4Kuga112SSeOlTCmKdYOEa4g46N0gCocfdw3GPAKM31+5xT2N/0QzOpKjRDowhxVl+nz35hum+8sBKTHZ5z9S/k+Aj81v4eUa8AcjgJ4GeOekk1aKOu2rPlSIT60D8zCFq1GoD9dxUkA05rLfSjX0ugs1poVwx4YxNjXaL0ARJ/Eer5qxTLItTKnJsqBGJnCNbtsy0X8PusGZGBpcaFNh+ga5f70TxyCABHZCtQj5Zjyn6TJACAVUS4bjOhgOlwZ+xA1IbB/xTBfByAr/Rn7fTvfYu+agVqpirEKQpVDGDYgUTw+77kAd6VVlXbBxZshhuodRLJhwwYIw2I6tEGaOReKqMrNP4EVnb+FkDEgEqQIG6NB7tfrblpoz/++FMs29jQBNpAnBdxzuj9nYC8iwknzthILkeraGjqrFzoFYBXPmYLaUZljspwZGadzn71aCrtYiHqtnbJQ8+ael/oplCYFkelaK/2URQS4KeXaqPzTaToQyXzm4w4yQP7jt/+zBZa6cv/iQwqQ08THuPMuQbEIBqdP7bu61wWQx0jtyfoiZU0A4zqucZcaDwI/NZIsqbgIOIJCup8hYtlbTh0vtXrIAhE72etmWxBrbDM2QCJK96Eq7a0ttw+vXgwDwX1cW4FKpw81WiMKIQiOME9nfzIE+J4McSJirw5VweGcHkufDnjO6wmMoHs/hmww7quGBiwgWffS02Oxywq3/JICO16Qb9/74b2Eh7dQdwFE87yrP0yIw+mPay+6y37y47sszJ/33EO9AMh4srLR3tx9ELCv3z7xsZtROMXZN7/+Dd7/iK1fMdvWrcoyjwXR1vGLbTRcdFhBThkA77htXpUA+RHp1GLHy1tt2wnA8wUJdrCK564YssXkOmciiLn5ivU2SFe7aretT52yxYtRlICSsoKjRItCeVdHLQOxhBvklvULqWmq7a03GiEOyZHKmA5Zi3VgMVafUdwPzOUGgGRaMayxawzwPQCLpAinAgkL8UPxylrc1UbHdIXNZcxmkhXVShd/F+tkL3tgAOtCEVl0NXV9dvml5ztVSC0AagdAfEb2LNadcsvKTEEhG2pphGEMNNfy2ht5zG57a0c7dpPKGwHQZp2NQ7YRTH3Zjjq1kSLKk9D6Z7bWk3OB9denNtCw0mc72StOUGtPnRpvaV4RVkon/9PVDZZL8LfglyDqnGVzY8y7n6wjyIRwSJAglKkRWJmp+UX19hhr7IjID55nGCB2RAQIhJ23R5+Fc38ko6RNZA0IJzRbwmMpYcc9ZO0KuIslTnF9p0VMn2WdALo/ePhpG2WNHRxHNcwNUIrlXbeeg8/5pJ33krcybwqWuLyGJPaQEIiZ2TQBnSwp4j2yTrIfBhKy3NI2Yn3UGh6cL2bNncoYl1hiBDVjyiSLJlurOreeexbldFaanWzstfohb5RBdWS/EGdHT8rqVXPsW0/n2Nw5kWTCUIunJaB+olEmIdhu2DDD8o/swVIuBaXadOoOL/vN489YPX975dXXWgjd8/kFKM49Om3J+Qto8MBiFztcBUcnEVQdyPpTkZvj7D11CI7i31LlelHjxWKXNcz6eiwvh32ZfAv2tssuu8IeeOBB23jBhTZ//gL7zW9+YxcRiq69/BX2uQsu3ETN0WafueXf7MZPfYI8ioX26JNb7cJLL7OfEzD/g3vutK9//d/s1z+4mnk9ywZaUTYAkL/+xz/Y8iXzeH5UG9QrR8kH8ye36qHHXrQHf3udjbRgN8dMHoTMf/7ZbXbpRR9wtqsj7Nve1AMdFUXONraPJp8i/raHJiVPn1AaxEII/Q5C5XWQdWGqI0B6UT0eyDtpk7OzLIqmGT9dG849vlyvGLI8ZEV7jJpW1oQbNm22Zkj2Q8exs5ucTt7TPMazkD0/32WBjaLqefWVbfaTe76LqriYPbAPhU+cjbJWDEEQRXLm8UZFWEl6fR/3sVQyym8bQaY0JlUBde/Hr06x+x+rcqHjIu8S2Os8UfJ+4XIkTnzc+zwKMuqAQdbWQc4nUn1MEAlSBSlnElKc/V/qkhDW3j7qVK3TaiTqoClF+VMx7NVJCclWSGaUFwSmgtCVedSIbW4o5w/VtlWozWV7JnJBxHwv59IpKEJFgFRhryrFqfZ/EWE6MyjEvZd1SnuOVB86MzjVlVMd0tgju0TOpnqNUrGLAPHUez6t9lCDnu5ZNfzpLCwVq+phNXNoLuqsrQ9v5QpxfRI5P53IxzmA16caT6RPPASWcmz6qYNqKqpQ/lNP0czB6mcnsT4bQYkiFY3UtgGQm23N/Xbnt39sddVd/AZWYUGcv1mDnC2XezZp0/+WAHEv9PTHOQXIX9UH/4R/viMAf44A+SeM8v/8EO9q/CWtfI8fE4//3v/+PT7tuT/7/8kInF0A/hwB8k7T4OyO/zs9+9n++ZkD7f9M8p7993921763r9//XX3y54aOibHm1dw2nn3zPlfwFPz8fFv81WPOZiaJoDvZbqhrN4dOoBzk3iewIggKj0fiC3AFmCCLK9lMBQI21hPwfcbOSo8qn1cREQIzJfH15DEF7PZhXyByQn/b+sgGy/zcIQdIT6ZTSB/y4R2EVJEvf/VDayz7MwedPNh1xij8HITB2WtRFKrYVbaBHlf2GwrHPVMwZiAFFiGj51IxrIDJQOyoBAjptUVje9IPOCLwROF2/X2ERlJQnukYqquvtvXrVqEewUIFYPNkUT4+/8mAjp42G7BVhecb2AyVAMzOxQ5GAXtSbrQ01rl8CikU/HnPkwCy4rCiCaSYFfA4BGinbiP58L725ht2x6cnu/f91V+XurBvBZ57oTzxoWM3O2MyQGe3jQPSh9KtPhWgvZICPAlVQhMdXhqTGiTaGo/1dOP3M46+FM6ysJH3fy/gtDIY9ryxHVVHNB10yYCZnZAFvRZFB30HjzFGYdxB96/C2U9gfRKPP25PP7JtbCMSKKqlSNmL4mXJ0vk2axoB1U3VHGrwHMdPQt7wAZBh/QCIF/7sanvsQ/cDImcARva4Q0iPLA04nHTxWH6A2IkA2AImPRgXqUEUlOsjGzHUAMpcGeeAvvmG2VZzZBBAZWL8vAD5+gAg+yACmiBrOiBAgsPIKeE9i/hSlodUOFK+RAPu9+K9raDDQK5lN91PNYDuGRkctnnfUin08px9zIV9Bw5g40ZHNsoNH07d6t7qYG4KPNehR+qU5LQ0QCFAGIXvotRQTkN4dBhe60lOVVTL2Eu9JG97PwgQWQxoDpXzf4HsAkp1nRWMXsP9oYDEdqw1pBRxJAcHUs1PhfoK1GsCiJTPvYhFfT3AwbENEkUqqky89HUvdQKUtkEsjULeKTQ9inksRYTyCW64JNLePDZhSSVf8ob6Gu6dEVuDfdDrr71is/CtjuAeUHB3HCDbKGQO0AgqpRFHWARjJxQWOgkrnm4OzspjwUYAUF2d8AI1BaT6+4/asqUL3GFQS1kjh1V1ljtiiS64KRl0z3JI0j0rUkdE4UToI/OL4E1Ohy7YPJzDppRhCl08o3DR+xRoqUd2GTFOtRHEvU23MxZSIpGmc3ivQnkl67h5AA8OSEdRI4uyJIgeZWDoOihMW/ZZ6k5XB7hIzn4K1ybIoyiUEs10yXUzjrpvh5mns7H707XQPfUBQIoXsP175o9/BBSADGS9eO57G+yVssmWRYjoJMbwySced9f96ae32soVyy2L1/XC88/ZVVdcaocIAA0ChF84bxYkKJ2K6voFyN/++mt2wQbyL/YftoULl7MOBQGqtVl+0SlyKbCdQJ0TEROG5cJuu+rD19h3f3AP3tQzOch72M//82Er3P8Ve6kgBRCqzzLwrX/yoV9aelykXX3ZFmsDlFYIvTojFYit962DtIhPqdgCWFdGuJY9HJAFGoTQQtur0QjaAAAgAElEQVQAkCcrP3XZi3Acp8NV+UYKL/XnPhBJHBIQAskwZvv3HnDXroWfxQAIySbsBB2r6ayzhWSQTAU0jEGZcBg/dNmXLYcQUQdpNAD73n176dRdO2HVpIB15nAD+Q2yqAvAikIAxACfNY5ok683YwZp0cG9umHDWogM1jsAHg9UJtHhgS5IXEDCMF40EXSv9gEWHj58zGX16F4YgFlSB6gye6LpvB+AkKgA1FCnqnKf4gFAqlA73Pn9e23NhVuw6YNMY6EKgJhTGHoRc6geO0bNqUaeK4XuSgHwPqylr9y5yDbclefuRYEBmi/e8tLXfqeQVq57EMRiOOMdBxAeALkXKeKQ11OLBUhuYRm4BARfRzN5H/H8DagDBLnW9hZUlOl0CWv9nA6R6vY51GZ7UW4FAbxdtmWzU1yNggaGoPzQPlMN8ZZGh65HZKe1FU2MRyegdC97qIJRvRnHNsDYEQCpKO47fzq/GWS6RVtdB3MR13A6VnZ5EH2TUY/lkOvgBbLpC1gylXu5BaBKHbP79x5CuZBth4qrAX3nYYdSah/52EexEMm3i78yx3b9qoQsJTUBtKHIqOC+9eN1TWFed9i6qzNt90sKVm8FeE+EmJZFWiCg9hLLL6SDGABS3cTbXnwJwmvMPnz11bZn3x5nmynAK47XKaK/EmIIw0w7iRoknLEdVd4QpIgUVM5XHlJWTRALFy911iPgTc4mqw3grpO9V6RgAGutLARVJ3zjukj76q+qHZDk8sUkEXXUjuM2/nRMffvXyonS88piyBvSXvWRVGwCi3T/eHCfiwTzZi7Qm+uuPZfAqUOSIIVi2ag8mY/eALJav9vout0PkRDB2nshijGPaPKU6ir5fV9rhszoBqj89c8etdnp8faxj3/UhluwT2NOddHd+ybk6exp5IsxdlIpdDOPy5oIiK5ssr1HR/GwjyHLKZZ1oMfOW5RtFfxNQGSaAxgZLUgqgFHZj7KHPPbcC/aLXzxgd37j63b3fR+ynN0ekJhHySVKIzjdbOkS/LW6CKeuQbUHQP7MS3nUg+X2wQ9u4jkgqE7W2X3/+aD1MW4//P5XLD4EQHdBrHX+4lXrb2i38pMQxM3Dtjg72QGWR4uqrYNxqxz1w2YJAG92EjkzNZYG1nn3lz5mwTQ15Lzxik2GLPIm/dov3MeOlzawfntaaNwUe/m1Yqf2vHhdps3NjMZWcJ/1sBWtXJzKHjti5YT95FV12xCKEiKMFHHlMmI6wAWDwgMgysLo7qcuIDA6IZ7mDGQ6O14nswCvpo9c/WE7zjrm50suAvVNA2OrPBxlw0mp16Yag5pJNmsCHaUGDGWQghR0j4XVuNLclYMEGBpAXeWJSmmYdUdZLzGBkax35KQBYh6D6O4gO+TA0Tbbd8zsR1+6jIYIL/vt77faIAoHmtFtSRoZYdRPOyGImsBBwWldM04cJNHUxDDC1KlVxmlMQnUSwP7syV6s7IjuHsgV5piyG4a45yOxIGptrbdQX/ZwqZJGsGnj9bPNklFDngCqHi8I4bruMTuRU2OJgRGohmKsh3vrtepG++mbJ62fAU9jvnRzT4cRLt/XPW4zJ9Mwxdj5U6/GoKYJlgKKjBEv6jkfXo8PitmashG76uJsO3C8wF7Lp5aHtMqePYXrAWHbXWPXrFtqUWTbDKFMbkQhBFdCIxLWmSEpdvujuRaUwnpKzeeD/VlTRyX1wLh94ArZGw6x1y1kPewimyvYSiA4FpFd4okqamTAz+65935I7WCyttY5q59IlA2B8dzrkFAnAO43bdlib77+uq1eu9a6UbGGcN8OsUZpH43nTFDLHiFVVCcNN7JJUud9CunuspbsgYA4fPiEPfPci/YYFlhPP/sM2VYr2Rsn2b99/ct2193ftaKTp5jTR1HLJUHWTLfv/ugee+6R6//ilHvfr/fazR/9iPVDlui61JRi9UqdEkttqvn6/EuvWypKnN88/Lj9Zutnbbgc9S7KpcEOyIDBcSxwj6KoWsK1x3a2qc5G2Ve0B/WyLjazx+bknWLC0PTAoHpia6g8nFoILDU6TSEjrp46CSrBhaCLI5vEmhAcrIY0iC1qSNW+s+bNRw0RT44Xk5R9Vw04shWUBez+Q4csHQLkkd89Yv/6pS+gomgmhyIZgL0By89olKP5tnrFCsiuZkcOtHX3o9Rt5sygcweqfFbJKAK6P7glzJ54ERXZ4YNOcbN81SrWR7KuuG9OYMHoj9LqOzel2a0P17mwdilIZY0aSA2tfVLkgmymHBGi9ZmxVKOMOzOyj4hEUEOcVmq3V/O74y6DDKKQWlp/o1w/qZuVTdhHva/mJX2t1jTd68rt82KQ1Gwg1Yn2Gp1D3W4gVwIeW/WLgtFVA3lQx+sxVX968m9/zhl9vJ9Qzhw6m6o2DqMhQHXvIGdHnQlkdaumJdnyVnMWnj59ulP46RyQGI8CH4KxubHW1W0pnEFluakzuBqYgqiV9+3ex1wnA42Mk/YWamDIbDXcnCwudS4HEVzfIRoFgvxRdjf223e+9ROaXvpoztNZjzHkPYr3mHg3EwTIBGRx+l+n8zfdd06TIf9M0OSdOuQdcfR3Pt7+Wv7m9Tnc5+8DMO/0/GcdononBcL/4+D5+z3+b58/Z17LX76mfwTAk4JkQkn1Xj/e7/F5r6/73N+9uxH4Z66lf/uM5wiQszu+7+4a/2O/9fcUau/8yG/rX3jnX/6n/8aZde+9r3//2EuSGEPP/ecx9Mj+9AXj6pKRHZB+UPDz5bbim/kuQE7WHJNQN8h7e+vWp/C8zaN7Lo6CK8IVilJr+FAYyq5HJIYeXB3UZ8AhdfVrvVdxqXByERbDFMFnCJAEbDCOfxcv35v2On9wFak1dIAO0tGiYrD+dxtsyo17XMGqf2vx7wYE03MIJNbvO3KFnzt7LFf4jrvueHn56t/y9NffTnTsckDDX38MGxxPAIZeSA/52MaQB9JBJ77ALBWeiYR0nyJcNp6DcRyesAkUnk0QG41I5D0B2KKRtG/cuBEQr8FewidbQbzq4pU3vSePHQCgkoZdgnI4lAUggCmVon0Pdh+1tS22as16OrLMLl/aajd8a59lz8p2PtyeEACU4xaLVUVcOD7udO0mojZQ91oe3fIXXnSxAz76FSbP5VLxXcVBQLLqaQBm8s5XW/mQFB8AjVKhKJdhL0RLOt24USgP+jnIqyOLMt6FhiukvYdOxW4OJrINqOczJX2a68ySp67UFwodXnH+Eg74HjbQLo/fAewzZNGjziZsRjgQrfv+5bbtpkecAkPjrgJfQNwAjzPCwdqHrqlgunNldaQjg/yFPTiojQDmeAAYDgEExpJNseziZGvOx05GBzLZIsnHnudXrkkrBX0rXsa+gWEc5OhU5FqHMkclbw+k+zGGcRuT1Q2HMD/Gvpdr2s/hddrULEBxAah0iPGYUsQooLALwsObju9gOjybsMzq533INikQ4DOE+T2JOVTDQVLAmbodAyG1EiajtuA1C6SUIklhmimAwWOMezl2GbX8vogZ9WxJHu8r4oC5PwCom841emvPfmetNaGe6ne3orrLz8jdvTiUaV6rq1pzWV/rZ5rPIvl6AT9FDvQDTpdwWBaIHAmAJTJFNlG3XJNkrx8KwG8ZcIVxCANFSWEu9gLIhDC3g9XxCKgRyLX0Jhugiy7bGDr1OpnbYXTjjwEwtaPSaO8cQGExQLce2Tlcb1nNhUcG0m0eD5ja7UjDQQ6gowAs3rzmA/sO8PgCgkLd+xEAL2KnE6BI+UCao+UAmMEAKL4QVhEc/CIgwXSc6eb6dkKYufwguuXk+RwEAKLOwJAIVCScQAux3NJRLBs1QT52T85/GcBTNgQj6lpjHZoEwZUIuSEYcz8El8ZYJIzUDup6zgGQCExKt15eS2F+ASGQ0YBMECTcD1MzpziCTECqOgxruLffgvjzF2HEeGsu3P2ReKsZWmZVAP4FdD/qmuwD3F9Pvoqyi16DNPnARRdiGfiqrV5+HuAn3bDYuPgzl9tbmlz2Q8mpkwRyptucpSutrqLBEgBG9mPDVA4pdpB7/PpPfhS7lgqnDDtGsPOsOYvIW7jSbvj4p+jA7LCjz37CjnYsQI3ykGWnJdqG8xdyz/fajldfhDBEbYHFgwDRcU7hIpicAk1SE96TCI9ogI8JdZ78nBVQ24+dTjl/E+F+LhWCCKFgruUA968f66QOnUXY9SmgdISvV6xe4+z71E2v3JqCwiK7+ZZbbPeevcyZbptLWHYEj/fiKy9BKIdBRoTxvTlOLScfeK3Fjay7fqhRglEaCagWCVILMOuydFCwddGxqWDpTYDCo+SdeAOsac3yZE2UXdQQ5PUQxMwA4GJtLUAxwEII963uC3Vlhsn6UOsDHZ8iKJohMvQeld2iOXOi8CRE02HrBMhateEiqybct4zHGWQu9wIQyFZtnLlYCnESIluJ1mYLZq159huzHAGiF+G2Uf5/Ziy9WL/TCVvtBPxRLlFaQhy2gQnY42BZx/q1Y+ceSDjAQd5jV0cTOU/R3IsQamGMA935u9/cCQmRyveTAfzYY3kP+Sgq9uzdRVbMPNuy6QLzYZ8YQ0XHRsp1pVsVIkIKCd/JZDxVBTirmz4IDhcw79RHEE68FoXcK9MpiPViFHKkAXsx7d+DfE6BfOmBDPTgQvRzvwbLQop7RMqFarqkJb0rpvkhABCyAmulsoZOW4Vt1TjzK4jr++aenfadx2+wU6/RhQ64vB8CUMTFVObirM1x9vJjZSi/upzSbggVwwBr2LJl53ONIggL3gO5O5X7OYDsmDK6xkvt4ku2WDXkcjfqmGLuNZFpqhkEBA35JqI6KaRDOsLNpzpUfH6s/SJL1OCQxFiMsedUsU8mJU92xHcLgG0DyLHUef0KzdW6Cul7x8fi7daH6pwVoD4EpDnmg/+c0cFpEuS02MP9jhtT1gitLRMe7ZBg+jf3maJBBtlbtOaqDpAaRFlVmheBXN901RN+7PHcizBtXMdRe+6PL7u1cc5cmiqS6Or3wi8e4Fh5Xt289r6OQazy9rGXiSTL4DPBQshxCKTbu7yAjAzmpNRPxeX11EaAXlhb7s8rsaIKs5mzQqk9kpxyY9WSWWQD1diBYlm/ldkFaxdZ3OREe+1Yrl1y/Sfs2/fcZ0tR/IZ6DNpnvrjIXn2m0TZccok998yzNj0j0TInAXy2QfD3d7CnetnDTxxhLIJs0wXzXbNCTm6ZPfTkNuuD4Lnm+g/YlZtmWkPuIUvcstha7nzW2lF8gPXbGLXGGCqeQsiJDgjVOuLicxpRs/HeO2hyaCcL5fF7v2yjZSVWc/QgWQSzIYRKLa/ylI2wzzcN8IlN0659LXTxB9vG1bMtPmDA6nKOWhSXMYm9sKWduojsouKGXuuHvJmUEI49HllhbOItgOcRZFR00ViyBlJ2kPWkta0BINIXEifP2eR88fM3WT4EezB7WTXgfx+gcSd1kwDy2ORJbv6K7NLaKsJYRKQva7w/a9Q4j+fNeuWjvYx1TiHwBH7xNTkBkC/BwQmsD53YO3VbO6q/8fRoO3aq1goOo+pYiqKyN8T+uGO3eUMEpU8OsOQgyAXWi2OlncajkdugLvcJ5UtmYqTFk2HiN0rm2wj2hYJq4VMpp9za5K2sNd7zGPZwyt3qQJUbwt9yuzB/I113vfmwbjLn4vH8CiLXoQpb1ObaHltErktYdKKVUXs+WVxmP9xd7jI/YriGkXymQEyN9rUztxDN6V5hSlMm0/hDUxLqt+jQIOtkjU8IxxqOenBeVqrlkfn0HO+Tp3bZDP0Qv239bXb1BYstubnKQkZ6bG8eQC4/HxuGCPSOtnterrahUL1eFOo0ZM3OCLStz+yzT352JftysAtM1z2YkoJaw6PXlrDP1BOYHhYQb09vfYZ7nWaBzBmsI63kf2DlFjqMMugYRP0xiNJFqGymMo9SrYexGWSdlKK4KO8Eish2iA4FqE+jFmizl1/fZTNmz+Rs02ubPnqDtRRV2s9/+TANMm32yU/fTIMIodrVpbZxyzq79/577JbPf9befOst1h4slApKaSjLtC9+ItU++13sDWdOtfrKYgiPAbts40qbmhxHwxNnFYgJD0jMF55/xS697hPWzn50kjFTLXQPdl2/fe5fbbwOe1DUFiOQH1Ls5KPgSGO/CGUMxlFBj0EcerEutqKi66HZpqgEGyzl9ZEV5MXAegSRu4Oyr4X6dSP397CaI9h/evu7sTacjAKmmGy3FKf01TlJytns2XOchayI5NSUdBSMu2g8inLh8i+jdmmldkuicWeANUvnogoI7hYUwVNp2lEukvKtqlHyyfIqFOXsceoaH8K44+KTeV7lU3nbpRv97Na799F4hKoU4nwazTpSHTbQ9NSNHZoUiXnUGU/+cK1bh29DCTsg1QVriBoeXOMD/5bKT5mUE4oQmu+0nIsMkS2z6nKR3M5CeeIeGVNIOb+k7+v/yvZSXaO6W2SGVNlnurYdFcC9pJ/rsUVuiFzRYznq3J3rIUGkMObR1Qyl5xhWpgcfXuy9HtyPImJU++vcKqW39jW9mkmMqULbS2m2kG1sEPtZLgocKa392T8aacqbPS0DhU3JhAUr58pc8rKWLV3iLI7LWNdrOOe0s28MoYwd5jMhPpUa4iTjxBmJx+vua8MlIR5FTqI4WmqKa8ikSmevI8Sdl+HFtfBwb2SCAHFVzmniwI3Z+06A/H3w5O8SILp+79C9/34DzO9KgeBm0/+bH+/3+L8zAfKPjLu7gdwa8V4/3u/xea+v+9zfvbsROLsA/TkC5OyO77u7xv/Yb03g9O/14/19//8Y+fte3/Pb/26CAPorAkTfmCBBAKcAVyof2mjLb8unqMNfGBBmOR3OD//XQ66bPoQOcRVT6jpRh7osSYMocFXQOZ9STmcqAFVnKPtAwQTqkNHAn7HF6gKYFtgZSfd1/j1zbfq/HKbYC3J2B+10uuhnzU9scuSHkzUDRIn00OLfRdeXftcRLfxM8l8Vt2cC4wRMCDxWZ76AWBWZ+p6IEE9ZVHBIDQV8lR16HwSIQpSDAOdbKPT1uMpcmDdvtuueb2yoATyOs5kzpjvv9hoK+yHIlS5e4+w5c93j5tAtJksrETgdKFDiKVxDUQr0AuIp+DYU0DkGAknZCEePHse7tdXWrd9oVyzvsi/dm48FBmG1gFrT5Nff3sIYdAOCxVoqio1QDpKJAD3ydT4E0Lp88WLXHdZQVcMBJdaBRLWAlsG8ftkxZc2c5YDOEUAY2XYJeBXBsR87pLkc3uQ8O6bCmDGTUiJQXvaOAOlxIJEnnv+lFNChdP7pcKzDQz82NNUApIsWzLFEDkVD3Xi9c30asZaKVLcxXvEiQFZ9Z4vt+8ZLdKy2OSukQeaAwsblqe/B4cWL7qRxuq68sOQZ4kAwSaGwHLzGlP8AQCQ/dREgizbFWW8Z9jtc5zE60GQbMcxrkD67swNVQ5NAWEBSkSscPvy5lgEC9unAjOLxIule6+UwK6/tYa7vEN2TUQDCIkC8eT8hsg3mMQW46YA1JvspXls13bb62hfgNxhgLgSyxpfHrQUIl12WDlayR4vANqQNRZDAQ1nfpKCqEdAv9ZEAXHV+SfnRiCd+vNQcfD2JzvM25k2HxhmSQgHbAoF1cJsECK/5rrmcCUBXgv90H/dVF2OnOXxmHutg1gSIGwoII7u3Zg6TvZBQfQDBAXQPy19YnsifupJO6t1eziKnmsyEJLqyFb6svBh1qEehxBExF0aX6MnCHMtMJbcBoEQBlCCnAOIQEt2A5QKEsTXzRNYfwL3eRed59oxMQDoIDjoQG7AJCgdwllVTDUHjgXTL1vP+fTmQunsdIklZIjqU6t5SJ10j92UkJIPAUSmiErBukf1WFwqfBogjEZfKVYkEhA/knpKtgHJSpNLReOoeDmdu6vdEgKgLUOSELG78IIAGAGzVWZ4GUBiHjd4uAAiRQlMAOep4/KomQt/pOoyHgKiDcNB9q4O61hfZhEl9o2yXffv3A95Ow5KlHIVJC52cxSgx0m3urJn2uYv8rW74PLvtm7e7YHl1ghcXFmLttMmefOxR27RxPbZEBXbBmpWorbA5g8gMAVQROCqFlnKHtj71tJ23fJUtIuC2BtuZXagrNmy+CIuMp2w/nccr1qyFFPTDTqjIHrhj4sD/2M5gQonpNv3eSnulKBY7oUft+9+4lS7xEnv1j8/YpvVryCJKtF7mTSfKJ1mORTP+YVK9sSYof0ggRDhWcFozNX+l8pN1TxkH7il0cTYwJhqLIX4eAQDfD0EoZY9O910A4+qm9+dayJpCR2PZWOSJSIJ4Xblqte3etw+sr8s+jPVXA2TwGxCvQRzUz8fGSYqMYuya0skIUuZSBfZkmreyWpPKRyCI7OA6GaMBSJkO1ieB3BsvvtDaWIsjsePQfe0NgSlCWx2l6lgWQKJ9KTom3in6unnNzm4OMEH3lAhtHfx7WUNchyVrj9bOAdal3z/9vMsBmQ8ZFYj64xhAwTjzuB+2b5B1tgOCrw0i94zPtzdgRR9r9au3zbZN3yueAD6cHSN9rLJAEuAt5R//j0CxMaEA8XBZRVJZ7dl3yIHUnrLOI7A3G0XdFEDokEAschjzg3v30eEZiWJrDQouAHDm+VGC0IuK8+2zt3waJSHALUR8BECwspxEEDczr+PmBFvea+UQ6QCorAkiDKVg6wLhGGcdFQDfzd6SgAVfAGuc1kXZq+geCJbiirU6HmCqn7kTzGtTHsiI1iDu2zZsEUWstaICa8Xy8EQlFobpWVbNv9dtupDxGLGHH3vSLr9yo11z61Lrzguyg4f2OfWOMne23LTEDrzS5nITorgmNdWnsPCIQ/2x1IFWr7z6OsqheO6vTOZON1kxuSjsUrm/FSrrZa++9hrWMheRpYBFHfdxGXZwJaWnaE4gsB17sU72WafAYE3LxMIumflVVV1rR9hrQyC2RdIHkytQQWNFMurGQfYMhdaqu/du1Je3/a6JpXOieeK/JUDeRoKoThLgNZFlw3VUJzFzQASYIxt5vaNSX8rRRQQIe42aIWSjGYnibSoh8kGoMfS9jhZ86Bvb7VlsbFatZC1YOJt6CcuUbnKTQgDF2E9kY9LXPkDjRQsWUqfYt0YAmFHWQJxNY94MsL6MQqxVsrdVoCRDA2C1APyHC9vI8pI1I3lQ0VggIhdYsSAbgLbBXj5UznXstyCA7w0XXWAv7D1oN3/tVvvhfz5gu3fth7y6ze659Tn7xI03Yf0UbgeP5/La/cngSbS2vANkfHTw2gftPx983Zadt8bmTI9BSTjAmplv23bkmB+qpuBJ/vbju//FBqtLLGAhnvg/3Y6VJfOB+XqAjAb1BAwC3g4EkI00GmAnuIcPlfOa+f6qBfH2+auvMJ+GahthrgcxtnUijvlaBEAP3f3FVb2mxvY5s2hEWTPH4gK578sgW1C1DnVBdrYOWRXWfSVNWAJx/eaflwnhXartzeo62ftiglHM9EAqX8nFG0WhthO1K+HxNAQ01Vfa52/5DOsdNSrkajHKlVqUCQFY5cTIXpKsjzGaNUSZ+aq21Eooe0oK4QAuvIjGAO43P4Gg1EKDNFqMYvXjR93lyxoXhoXsMPdRMQD6ILVKpc+Q5eA054tMaMzI02v2sqPkRoyj/sic4mXRvL4F0zMhzlutqrHTSsmEgsvgunrbZIicyABIOBoSvIZpduF5FbWsMHm2Q4ezAHvTIIIyloaRIYibiCDmKATvOESZ9vxxP9Sj/G0c81/E5ygqgYGeUcuOzrAB7E3fRJX2x7Jae7qk1zyDMMvpHbOMKB9XC/p7Aezy3P68xl6sxaJQpaSlkCfAmjMZNqQ0r8yyUgMIRI+BuIVox8rrzSIIWa5JXHSIlUOCxaSiLspKIZNkxAJQW3dD7uUUEZCN0iWAGvFJsnE8ycUmgtB9fODCFJpnoi173hTyOJrt6LEyyHMslqK9sKXaQBMM+y3E+kvPv8EaEY96p8LlYuXm1qBgm2EDWIDt2rcLZW6iswmcM3euLV62lCwtAsJpNmooO0UAOdZR1GoRUbE2ecoMap9hyHKUHKw5sUnYJDInFy5bi93Tz6i/yIVg3bzr+9+zb991u33xq5+zx5961KZnT7W1i5Wn8JcfD706ytrYYsnck12oqbNSYy07XcpyGl1coLmfvfz0H6m15rGXYTUHAZKYMtleQj16+4+vsPGmMBturaNWRSlOvV6PqnCMfS+MtcePcQggB6afZotWzgXD5LVUYTnVjOypGWLLg8ahfjqvutn7WtnbhmkaWUPdEsa+4i0JtSfqA3J24uKjHHE+xFpWxeMsWbYMpVQntRd2kDQKhVMfqyYSYd3LZFNu29r16+yNHTsA62fTbNDkmuJkzxqubEcaXJRvpVp6gP1yENLBA4VCEGRMK3kv110ZY3f9NJdmCOoB7LtSUISr8eQQipMKcpD8/VH5c03VYJSURr1NTfH1D8GS/TcfX34Q+ywOLuI5HFFxmqxQs5iIiDGt9dyzzpnAWVCxfwvjdydj9n32pD+bQE3s745IEUEiuy4ATKlGztgwu8dQDXCaUNGeJbtcPZccEPRvNQC6TEx+yQcS5AwIP2ELPUE2KOBctYoU0TrbShEii0ydK6aQSaQaI4R93wPyqx7btyzqU9XzVeQxrlm5kka9GNtDBpOIO3+ITJEfymkZh2zevn0n6imdhWnWwC4vhvpndNiPpgdWnEkZdv01N7F30ShCDsgo9mQTBMjbVSATmIHG6BwB8s+AYf7nxzhHgLx3cO+fcWXOESD/jFE89xjvdQTOLkB9jgA5u+P7Xq/6/8nfnSNA/k9G669/928JkBsnQtDPkCAiPSTXLbx/hZ1/e57zUZ2OR6wssEYonMdJIe/lYB5IJ7mzWAF4DeXgKQJE//ZT8Qbg5kgJdUkCFjiJsENbPL0AACAASURBVLq0eXaRJVKLSCEgskTdbcX3L7aZnz/qgGApRCp+S/DrJ3e7n48CnIrcUBe8swShUHe2I667G6kv/1fRoL/Vp752nfX8X7ZCb/89ASayb5pGQSnPcPmzCtSTXYbCVRXs2sNry8BLW5YwJ04c5UDg71QgMRwSUgGTTxzcD5iox5ct14QfuQIRfTk8hvC1RNUClEaxuUgE+JYqJB1AJxqrphdeeBEAxcN+/LWF9sUfYC9B51kTuRJJqCHUES+guhCf4XDAM31uWL2C8zkgN9kiowA2yltIooNbFjWhgFnFyPibAWjjAdQlyU7k/8ECPNW9JAKEolp/k5d73JYsWuQyVbBn5vUPWhMe+5F00I3zuAI6BSTGxCU5kKSLg5cfkvMYZTvQhbt39y4OtomWPTXdwmnjlC2LiBwRJgqhVTj5xrsvt9wfkBUDACpwQNe7kw79ZoAveiHNGyud8dOhgcPywFBiN4BBMO85AlshD3VPcuhacXmaDVUBGDJ+IxAgnjzX2Ok8lR46wcoq2rB1gAjj0DfMfPKWegISKQAQMYQgyKwM7LQIkfbh+ZV50sHBrY/5qsOkLMx8sODyYh75Q3QUFJ3kIERgLL8ja6oRDjcRjK8f81mg5xBzuBmrGH8OJuEQIj48hxEaOsQB35e5FyGihN/T2EuiriB7H4C7qXSvyYImETAuR169fE+HKtlopeI9LVC9EWBBBEE8QH0DIIm6zdTptW//QUeMyK83FIDeqUNETvBena0TBJIOdcrIkOdwFSSFyDw9vubBdRcF2kPPE0IMgZZPYHcC3eezZmYxDvjFQxaoW1DXfpDuzdLiPDsfazM/hfhCNPQTOAuUx/UcpYO6yfkkSw0To9cIUbBu/QrILcId8fr25bnLID4modCQXdIYqKtUBwOAq7qXdI+L3NE9over0Ejln2Qi6W8DHNWSk0SHfBQ5B7IkU5C6Dnw9AHrJkBHq4q8m2FrKGVkbhdPpLHVAWUW9swU4jD2LgtB1KBOplAJBIVWCcgVkbfaha67B7zqHx+u36VnZ9jo2cOOQegV0QSenZ7r1Rx+t3B+CsJWFoPs/i5ydXYQwa71Zz6F+xxtvMMZ4KrNW9HIvPPWji+yu/6rkWs11r/cwuQwzs2fQnUc+AbYfU1g7grhGwbTZ9vA+/QA1Y3iPM2dkEUqJN3xnn7MM2/rMH5hjQXbFhz4MONxFaOaws4d46g/biF0IdsBVFMDwD78y2x54YdQ+fZGXfe6HOXbfl+fYj56osUUzp1k/9i11pYW2ggygDOZcE13TEajTKgEKWrBtESEShfpCIJ18sJX54AVBJWsFHYZ1aOaiAS5VYcekjkBsW7hevdy3cdwHsjmro5O+mw7mKMCPOnzFB+isbAMgX7/hAvaEXDtVUubGV0oQeYW3Q25sufQSyzmRg+Kn3JGa2bNmOFuHurpalzkigq8SEjeKUE75rCu4WZ7ZypsRADBEZ/AIXdSDKFs2rF/tOq6VKdHC44Xw9/1cuzYIW5Fd7SgLBFTGYPFSBcgtBYgsD6UAkQWUnleAtfYEWVaoo1OkWgjjtPOtfY6AkvVfdEKqhROG3sh6NYptRC/rZDMg2Cj7i2zxZJEn4nZcHf+M5Uu3TrPN36MrXUAHeIEva60ydWTbJ/VaLORHPICaCFzZzimP6dU3dtqYfwTXFmtEgLrlyxZCkvvi2Y0llAvQRikHSJoGUN+MYqGC7I82QO4aApW/8tUvse53WgX5J1KWRKJkDARc0d4QnD5mua+W20zmZCdrnfaYYPaTJu5ZLyxoQiE/O9uaUBZGgY4yswTkAE51ca2U/6Iu0mzIhWDZ+HFP90NExbM2RbCvKVy9BeCqmWtfRS7AENYZhwuabPOlF9ixggJLUhdq4QmISH+Iio228roU68zzt1/95pf2pXvIzvnFAQDG5VaN7UkAAM4A685sFI9qPtC6tRtVpK77pZd/kH2nl6yfEqtgfk6ikSCTfXr7jjdoNpjjLMxWYYuy5yh5GcyjGJSpzSIvGe8g3p8I3izuMTUxHCcnK5e9kR5cyJbJLhRbOTMTtnpjdPRPEM5335xudzzW4sAwgVSuCuLrM30qUn6owePPTSOnyS5nfTURUCvfdn16q/mDuRHEXjTG3PVwCgFZAWK7ArgZGx1lU1MTLUC5H4x9yalK2/UmiiBQ+Rs+8hEAQ1SujOFYF3lWPSgxUcvRLkCHPXlrBBmfOFIA8IWtDVaK2dOSXQ7RKLVZPWNVVdNgOOJQG4XaoSIyusiKmDk/luwJFC/YVs3m97NSo62hrdd+s+0g1yyLwO8iy5o1zY6UlNv1N99i9/78AauADNy+5zYb75xij/3qIVuGUrUFBWUcKiX/sU6bRNB1Z8UJLDRH7Je/fMmuuuxDFu7bSzNFh+3ak4v9Yq2FsDYXQnz8/L5byQBKsv6duy3w4sk2/tBOSPMSq2P9lSCtvYd1CDURBobWT0bXc7uxaEH18PUvXGCL0gjrBQH3Yj3KP5LD9WJ/BdCrbKKuhFSqbzXIAKybyADZcuEiWzYryUYbCsxTqlPC1ts6x6ystddOVFGnwN9uuWImBEgJhCbEPoD1IBdU4odP3XQjAGwjytw3URDEAgaGsRe121osI6NozqkoqwAEHrMdb77FGjfT2WbFYSk2qDwl9jNaubE4RNHDnJHFWSC16QAqAl+uuSf72AB7/AD3zXgn2UtML/28BXIhgsBr/wGIMebj65Un7TgxNJGogwpOQQxXs4YyD30R87LsWBhPs+m8RPPuDYKMqbJK7P6IKyJnhvosHKscTx6YZHlv6kTt49p32snxiIxkzaP5g9LWkdA93G9ae9Uk0oy9ZncX1ogQGj4oSEhxs3jeZxjrTzB7ti8B2+HeEZZf22r/dfSkHUXEksf8Ysu3JMY/AbWMrDOVneIL+RHF62iljmVZtIy0JFiXAadgrmf8FmUl2BRsoToB+2tpqijnutc0DqJsDube77G1m1mjeQ+zIqPZnzrMWOdHCGM/fqDEWtgqu7gn+nhd2w92WTIEy8ypXrZ+0zrC2NutFeXTtpfzsWjKgMSGHC07QYZRul108RbmWb0lkHV2Mn+vu7dbyR95E4JPamsRWbv37XeKsLSMdBTCme4eHWX/7qFO0rooq6Stf3ge0mS2ffDqG1CrYJn37dux/fsQ+9wwlo+z7NAhMsdqGl0eUTK2T2Mot2bNy3Kk2sLsQfvWva9bAvuKficjfbpNmTbDQshU+dnP7rWf3PEde+TR+y3cb9wuwmq3j705ilqqsaKWeioYYifPZfLEJ6MsZ7+96uZZNtpEJsZ4B/ZWZF1RIwyhTOqHzGwk84FWIvNG1RQLMz4E8SbyuhcbtAYGsYn514Y33Qj1ei11atbcebYfYnOEvT4e9d+yNatofCrh+nra5s3rnGXiIETKCPtwO/fgyjVrnJ2tcgtz2fMF8KtGDWBfiyU7RATIW7t32xqsxPqo1V2OCnNYOXGTqYGlsFWwt2wTPdmTJ8VBpmLtJ3C+gwaqj5E39M3vH7Rrr78OBSA1Oe9FSlJZYjagsPHmdYdgRSZVcR1NaapldLbU/iF1tqywlCcmhclvvzHXreOf/YnywGjGoY4WgSFiQ9dNzVYj1DyO8J5gPibOyM5FgMfitbpkEacS4VMEiCMwJtQko05RNfG7DooQASJCRaTLaSLEKUCkHHEbycTja49R9uQo95kUujo3StUoKyspP5T3of1MtdlqrkcT9fAeGngWcG4TGaLGjSXkchaz13bSCLIE9dJR7MJmz8imxo+19LTJTtXcyJglktnVRLOPNLNSF7ei6h8fo56khu7pbuMMTs3ljwKMWeM5FmL/8tmvcWAj66RrmLkH88o5SCTIhAJkAhtw+IC+o9zB06jC2cgA+WvA4q//LXvdv/dxTgHyTiP4f/fP32+Fw//tBMg7Xb33e/ze6fWd+/nfH4GzC9CfI0DO7vj+b8zucwTIPzLKf0OAzIAAmQj0VLFGvyTgXTvdoRGAdrn3LrWZX9rnwo8VUt7V2UPHUQuAGMGvgLP6kF2Vun3GlFDNh+teoVN7jIJPRaqC5FQguoWZZ3eByKezOdSJHAKIeYow9DlfOO6K0ha6xOsf32jTbtw7QXoAqv1JWcLj4ikz0anJh36u51MnjXzjJVtWx4xAY3XY62dnlCdhPG89wG8IheY0pNnyfVVHjrqYFWYnuycpUmRnIYB/CaBiAWREGFJ+P4At2YisPG+h7dv+It2ydLmhZtBjh9ARrU+RIApU3I6n8PXXXksnThNKEU7qFK7ePKY6zb/1GQ5HfNz+q5M8x6DLPZHvu8CRmQCYrfj4K7+jFx/1IToJLyEw2J/OQKkwpCBRt28k3XyB6q5iPGs5XHdzyJDNj8pVP8ZDB3cFv+vxx3nuRsAiAUYLCWB2BIiAHsaxkZa6cAFzshWBTGhG0SFJ+t5DxyE/8LXmoOZCtnmMSpQvAtEE5s5DBTAGuCMFSCVkiQ/qjnXf2mIvfeUP2HxhxQKy3Ss7NI0jh4AKQqnbOKj6Ed7tB9DhTvXMi0EOV95Y3IRDLkVCgPgD6A0AeC7dApgBAaLw9xHCm0WAqMtVgFJXZz+e8Ui8AWAGFIAIIO7JNfYCfPRDLeNDQOCC2dNdHsgY77WSAF51sA/ROetH4GE6wLoHXdF+jKXCceUxLOA1B0m+B3kXgwC+CuPV7PJkLPsZpwHIPKkSIlDxcIYwskNdFojLvoHMm+gEpqua+adDljq/5FHcCgmQPHkyVjsAcbrrGA/N27l0HObk5Di1QjKd9FJuKCNE8ymcA3AhocL63QjASuWK6DHdwYrbRzL9SvkCQ0j6gEbIkiAvr8ARAfq3C37kAPqZD9E5+Vo/oASKLexYFi6Yy/xrpEPVx+J5DmUI5J84gj0KgYh0XMaSNTMk9QbA7yiWZj10PJaV1ZDxQrA5YHEYQdAVdEheecUW1D8Kwe2GCPGzSgCOaA5zfsw/kR8+qD4EmsseTCSILG60sFQD/LtDIe8hisOyVAK6JxIBcmMBMtUd2A2Qq87/JvJbYjnQqWNPCieBoincJxlYVPlwTQ4cyrcZZG/s3083MuMfBpDdzxglQTIeO5FvlWSZ1EJqxkN2qSM+HXsdAfMHDx3GGqUTO4loOk9RdzEeuq5RAK21DXXYHIW6vAgFYeblnrDP3PRpyNhBqyVP5NmnnybbJAMLmXI6KTvtxf/8oG0rirNS1DqyEpoza5a9ht3TBixVOOE6wqEbL/FgVGOdWCdlYD+XCTHiAUkU6Us+AKNSUVVir2x/GYCiweKYBwsWL6c7Xe+vkLFugXyqsOkzIT/umG/3bO0jNH6+rUwqAlQ+aJHMPwFfMWEBtpbckCAAd2V6MMG4PiOMIQGjeIo7BQhr9zgHf4VrjzGXm7HZKC4uBoSeyTqhTCbCUAEbZOUiIF/ruQiPWBGBXNdqSIUaSLb5c+cDInVYpXJvOLyLHBWZMAjCJjIqTOsO81BBqrPnzsbq7S3AjQ6AoikAJQFYec1y6/PxY8e5/bXHEOALETXO/Jcaq1eqFD61ZjfQ7R2IaqYJ25yFC+dyr3GfySYPEsOHOVTL9dNhXKq3LojLAH/WaMiQGubZRPck+wT3nPYwWUw4H3Ceuw9Ssg5iaPW6DZBMgbbjte12qrSS0Nw0CNVhe+G1HRaAQiY6Oc1GAAJaAX+VYdQhshXwQnuZF0StPLtfuDXTNn/nFHMahSKAeCDAtz61/skKJ5F5Hcr61sKeI3urCMZs36Ej1ge45wOQI5uRJYvmAmC1YR+3G/sZX1sAgeEnSw/I2nKsp0a5ZzrUCs2KtG79Kve4g4xpOqrEAClO6KgfEmnI96QCGagOZI1g3dXayGtqAyjxZzEMZw8TMBvOHjUIgKoMqmEUQAN8trIvVdLJO435Hck+Vsb6MwoIFMpe5s892g4R08meCg1kbQAkhTWQdXjhBLE+1XOPBwCqyCZs1tyZrHcEXAN2rrwmbaI2qI6wRx5/whadd74jrJXVNDk51gXuNjOv2iCv8rE1qUNlcvEll9HFHQN5ke9yZERAi/hQvozIz24UaJpLpdUoMFGMifSow+YlCgI9HHWR8l3CuIdFoB4lz6QNIkukmMKHRX6IcPNl3Nu0N4msYLy//Ylk+/bvyEeRjQmvV3XGmdriTEn0dgJEvcO6/hPLOfOW9VSND5oPHswD5fwo72sY4t6bTgNfrtEYRL4vJE0Cry+Frng/shKqISrVpfvYfz1m07FnvOTSD1gPcz3ID4CMtbUWQqwasHAYQnTmlJmQfmGsQw2WjwVpH3WBwtbDIJNkV9cG6Fdc0moIRcwXC8hjJV2EKqN6WDwFhcZ8qy3NseULsiyc7KZmlH0PPH/ERkHQl8wGMCvKNSIf7Ic/u99u+tznsLD6jI1X0FnNHnYit4AsEfKz5i8FlK+0RbMzUU/2me8QiiBIume37rYLV6y1gYZiSLIOOuQLbWdeu42nTUF90WEfvGqNXb5msUXwfjzAJMefOWxNBK53cd+3tg5C6o1aYQX2mnQeJ8+aZztyIcIAVr9w03pbNAX70roK62cdryqtZU/1J9ODZgpsrZjCkMUoOSit2Gbs8ktm2iVr59lY00lrh6gegFTpIKG7pLnLjpd1owLhd66agjqXjCos82qopQoremzBwmRe4+UohfYzj+gsR6UQxfjJ/jQESy91rkuNLHXwG2+8ifoIFTBkqghdEd8DrJtqdNFaLgJEuRzu3peSAyB6kHtmABBzFCDaB5IrmAkmAn+Yx+sgiD6kHYtR1py9LdTNST42KXOR5WJz9dIb+ShdsMrKxAIKG8ooipG5CahdYmnsoIu/oqvJPBXezr4eyJroBdnGhHP2gFofAiB7uxin2Ngwp77sIHfES8oU1ABh7G2y4dH9M8S/KYlslMciEsMmY2SVgGwEmpd7CRJjPNj2ltbZj9+osmrqnkZeh5oWVmZAHgP0t7X1s79A2mp9oWu/h+YAhTQn0CREKQYhM0BY+7AtmJaCPROP2tVIjhdj4s/+z+sL9xq2Iwd7bCYOjrLkSpuUQM7KiAWyFu/ae8TqS1GK8NYSZ4VYJgT63r37AdZxsKJ8vOLq+ZB8dZBJg7Z9d7stXTnd0rLIMzp13K6++jKszIpZW5exxzSSQ8S+FAoBjELlvp/80ubPWYDFUKVNwZ5vzoIF9sTvf29r162xxcuXTSStc4830hAgxe3OXXtsz8HjqA6m2ur1m62PmrW+leYBLM8+sBn27fTH7Xfutdtv5e/f9vGjX+x2geidXdwzPoHUfQshJOfa6zvfshf++Kzd9u9fsheeedySyfzatGGNDUG6KJvJB1VjVXmd7dq9H4u2jfbzB39lH7/xRstcPGrtpaEQJlg90fjgw/rRzF4muV8tOYS+1H2DWC+mkL/iJ7UDRLjsdlvIw+kgQwzNF6Q+k5TzXTfztpc6rZF9fjHqs+OQ6kGQWDNnZ9v8BTOpawohmNVwghqU2iGLekuqRSmc2yFXpMQ9TmD8LV//GsqZGssj5yOCGlEZEyKgCyDGZUEVxn7iTw3bjFrQWQZy9vKFjGvleSnZmDfRtvq8cfvuT3JdkPsNH/8omSn7UftiF8q9M8B4DEM8eVKXRkbGOZVuUUGuUy+qfhYJEY8Frc4Zqp2l/Guk2YY/sMe/s8A+dtdJl/ckW1XVC1rl+7hXRLBonRdp4SjtPzWd/zn54oyyQ7ZYjuSQvTJ3gHLpZC+pul0fIkf0u7LDctZZrJ06+7h6Xd9ztorUDOzHyi3j3TAm1K2cR9UkpEYoESAhjIsabUYY7yTOUfp/Sckp97XGLpp9xY9rJ2VsGQpIESCnUNQu4lynRrcoMrJ0dm5iLw2gtvHnXNaF2vk4e8YYtYtIEBEgFIhM8wEapNJ5JaoN/W3L5quw3ZyGfaNaBvzYy7SqTeT4vT0LxEEvjO05AuQvbvV/6j/OKUDOKUD+kQl1jgD5R0bv/f/bswvQnyNAzu74/m/Mn3MEyD8yyn9DgMz85AQB4j5V4nGIEdgg0CqELtLD35tnq+8udRZN1diWFOQWO2/ZRLrCVSApB4PjP+APVjkAilKEqGhWUSgJsCyBHAHCqy76+RJb+nUAFoVKQzqIrFCI5EkIkCVfLXSExlt3ZFjMlS9Y09aL3PvM+tQ+ACaABn7mFCIBFJG8CwEQrgDlsZyyhMJbALBej2xs9H/9+4xNViLd0FVY2qQCwIYBrjRSlAt4k2WKilxZYuhx4gFf6wCt5mAZVVVZhs8qIaAAjjnHj1g6Xr3BnliK0OGnbih1tyuHQJ33ceSAKJtAeRrqvE4joE6fB7GFkb3PvV+eZzffsYvO4yDLzp6OrYRAjSqAjAmbrFJ8zRcAEso2qw0QWOB1QtwkSyVwWyRMNYcyAfjo/ek2xZKEYlfKAIVh1wD6ajykiJHCJho7Ew/GX0HabdgmKaw1LZUuTMBZHdY9uD7ddL57clASATLOYaWPQ7ovJ+KDR08APoU7SxmNt7zN2wCLvbjYw/1dhKnO5mqPYcfUQQjqKQ49Ebb+m5vtha89A4iW7sA+ZR2ISBK4WVFTz4EH+xkIEC+K8sFR1DuMnSeH92gsBQI4sA1jKRFCR+P8C6OsaEeLTUmDqKCLcBQCZFxBjIDO8kTvIJuisLieA1IvqhIAUMCEceaFD8/pD9jswePMnJ5hSbGTnAXZCVRL6nYKwfYpAPLFT1kygMABHChEfElBMcxB8DjAua/CngVS8NqkVBABoo4xXx7bk98XAaKcEl+IGn+BD6ct1hQEGYZHs+anAGHZZXVwsCkAZI4AoFLXuA6GUoeMcPBMhhxxhx7APuVSlJVXuHFSB1sjgd6yDvPAxz+eOaTHk3pChz0dtJTz0cVr0+N5nA5wlBJEBzIdSnXPDXONv3h9iv34kTJeF0oWZaOgXpLSoo350AGpEQNg2E8n9oI5WYA2wwApEFI8jh+B1ISyAN6rE5suPsITgZIdOH0KEuzDV11Gl7hC0wc5JJeiOEok1wVyBOVFKNdC4JaCGDUH9dqlYFFHXRGgqogcgZotynNhTAJYLxIBQhM0BwBGh+hy6+daK6tEHX4KiFTXvoBrka+JkAT9rBlFJQ1/GutTgMQzZmEdw+Fc105KngYA/iJUCYFcc1oAbe7CxeRPLHQd4Y10xbXiya3g9D6erwu7vziUDw3cI16AGh4Alpl0tDfSZb1o3jyX3fM6wcyXkb3zMzy4uxmHdq1dvKYX77nIvv177LEKC+yj138Er/w/0NG/1AGh+cy7GBRkylopAVyYmT3NkSnzZ8y2GDrv9ry5AwuseYTLk/WBp34OgME4Sb179+cRNjqd+Y2PPJ3fjYCbzzyw2j5113HbcvkmuxuLjZvpklxz3iLCdAMhXZ5x3burAG8qAIpTGKNGlFla19oZC63HkVzrYchABTFr8ZfirRg7odWrVkBU4UPPOhDCPAzieog4lZKpn45KAfGYqjl10kmyU9auXufWVM1jWV5J6ZGImiiYcf7Vr39jk+kkTU1Lc12Psg97a89uF6Kalp4K0N2KRdZKAL1OQJl6t3a2cp1SWJM6ISiDWa91j8mqqgAwpQJbh8msAeFYzqWj6PJXqCvzIoI1cwBASYd8hZ+KSGnmWnoy//WYWos1VxR4L3BBHtoCJOSxrfu1t58Q9aTJrmN+Ll2w6hCtpqu+BJuRUDqQ/7DtJbGbFhqTaBWoobpHIRO4B1yOEeCFFDvKI5GVoj5e/I9M23QHIIt81KVC4z6KpYNZFnMiyT0AzI4fgqhjXmUTEl8NGVxEpkAC6/jUzFSCdrEUIZi44MRxR0xnTSVIHiuuSZDPRw4edkRzAYDPBRdgiQagPgZ4kwJZnEaAchjkCloDlwPSzvxtYZ3IWpVgXRVBLuBVeUHDsppjXVQmgIKz/QAvxuga9mZNbMf+qg7wagAVQTxrUQwAlmyvlA8yxDhWAqqN8bUn830Sa5OIgIrqJjtaXAtiGWFdEF9+EJzHCgk/h/gIQ+2SlBoPUZnM84/bNNZhNVPksw528bj+rJPJWK6l0OkuIk4qnP2o3WoYkz4eK4LshlVr1wGAHYFkQ9XGWpaKqkuZSpGMpYiNYdbjca9QFxSrMZciSySqvpaqs4EGgoMHCdFlTeJFQJxMoss7C2Cszt3zNQB4IktlDxbAfPjatdF220M1E7UKe6SAK9UCZxQf+v9fEyDKenAqEW4mrfkiwGV/xsVyzQtqZpD9pOyQmLYu4F4ZGVrnlAfSio/70YMH7ELAzT88tdVmTJvulH8CX/tR+wx0tUL891gjYFge6odAup8nx09mXpEdwT2tfJz8/FPUYlgHLY1if2LPzql0qo+Y9EjrHodcpNs/hftnKXt1RwNg2ZwM6pYBawJg/sW2HFQdI3bZBUtt185Xraalxx576nfmF3fKXnwwzzatXmw9Iu0iYu1bP7rf4mcsNA/urfqaErv1Szea1yDXn5qg+kg5HfmR1lOeS/d6B1ZZFfZGfod1kx3hnZBMhk6nzUqJsM99+lrr3/+6BW6Z4u6ZI//+M9YYVA5tPjRH9FsdPvTJWHc2j/AYx4rspz+43qIBeQmigDCpwH4TQC8k3joA6mTHM2UyVm2E9VY2DAO81gDezbKNK2YSoF1og5ANg1hgKQOklPdVw3pTUE3TxqJIN35+vN5DWBztOVpva9dmEjq/3g4dJOcJxD6Z2s6fvTKDeq+X8e9nvolAVpNOA/tBMOuNOt613+tnw8xp1VieAkfZszWnPSHAErg/B7lG/dRMI6ylygDxZ+33BczVHlXPtRnEemZ2SCqTy9/y+iCv2HcLmobtpb108kdnWg4EWB/ZH5o/iyn5ouFIpkL0+2J71DYCoUQThi/7lWzWNL9kryfbNT/NTYUw8/uxBH679ZE9pKtrSDE+zHl13GvvhbQI0R+YtbHGeEAoZfkGWQb3zUB/ioxG3AAAIABJREFUCx36zLVBHztQ027f3cX9KUIDkgLnLTs/CxIPcqMZCze2c4cDI7pzAdoh4crgSUDhQgNOb7tlxEdYamQAioR68k+4voe6LSIljhqBvbmt0tob2PN5XZMzWT+DeE6u8e9eKWF9DLA46sXjxxps1cZ0G0VRceJEJXsC+RWH2+28lXSvYwVXCCl4kuvrBwHTCul07Uc3WywWpW+9tdNmz5yLzRVB6uP1KHHjaO6hgaEYFUoZWTT+IRCzW+08rBmlbjgFoLyMvVv7jMjoNatXTdi/0kywY/cBm71gKSq3EjuEUm7u4ll2xUXRZJfQnPDAg+z5K1BgDhHwjuUu8+fosYPUPJ22GXtAWXBuuvBimkkq7cD+I/axj99ov///2HsPMD3LOu37P733Psm0TKZmJr13QgkEYuhNQQUVRXF3Fd+1Yxddyyq7slZUREGQXkJID+k9kymZmUzvvffy/c5rEtcVV/TLsvB9b4YjR0Iy5Xnu+7qvctYnn+Escdw+/cmPQe4V2ZF9O+xjH73HRdcOQ9r24oyIInrrD8QzdnM2+cAXrnDPzaFtPRDJC2yEsvhx+joUGdmE2h/9CrFdZ20SYHwQd0QKzht2h+zrJyB62P/D6fSoAD0oxhEgHhBWTZAYtS1DNj0DhxarfCNCLW8EB++6/hrmNGMd7WT8RDjAXRFXwRDL4TwLZ3EkZtLP0cicPH/hAvaulThyK235ihWIeDpY5/EunYuSknhH55RO5gYRFXI8KBKxCnFDJ3vNadPTEGl023Ubwu3Hj9Yh6snFYRVux08dZ/+N65DXJGdgNGuxH/crJIR+DKJm1bFTC+HeTPyZupwWUgCvPbzI7bMIcrr43iJO5FL5zQN5dtMXTztxkRdnI4kCtBFypIfr/FBB+pQ4QudEzf2+isl0sVnnOkREfIjN4EPODxEgKk93PSLniBHtdaccIuy/OUtpXdB7ljNc5Pr5BAPFwkZERDtB0Pl0gkquoQgOkSAil7R/0c9upjtS3Wl6bemcq3S+qyHCNInz4KubX+E+zCRuOZY9XDdO6gQngtC+TWffWsj+hQsWuzNOIOea4uIzU3terk0817hXfVzT0hG/8L5HfOkxzLCbrr+DPSB9bMMqauJa6VT/X7pAdIp/cwJE1/RCPt4MoLroAPnrDpgLufbvhK99uwH8d7oD5M2ejwt9/t4JY+D/5tfwZvf3wq7NRQLkrb2+F3Z3/ravvkiA/G3X6S9/1hsJkLsvcxFYjv4AuBnhQKSIDwGuAgXPEIV19UPN7qDjTz560akSNt64Fth8KS6lTeoeiA65QJzKx4EIU5sll3/KprDoJ0v/+GoW3k/RpMrQOTSq8FzEhcqE934z031O9HXPuw2kNnL6fqcfXmz5HznsgAYB8oMctPT1+qUPHVC1YdTnq5j9fBF6GQBOMkCTFlQBzjNxfUjtGgbwIaW0wJBIVKx9bBq9FaUFGKaceKkqdcANBeTuo1QwlQ2nPwcBkSKR2PHzydUex6kg4Pm8AjoK14BcIAfIcNd1ESGUm5NFZ0C+ixf52DW+tuaOX/F3GbymGDanc6yWje/M5FR+pdizTzyBitvHVlFmp4Os4q7qKUIeI28+EMA9EcBrlINuEqTTOIciH+5iE9f9fNm0lFlS+znHBu9XZI8Ov8V0EyhCTKCuQGVvFR9zf3Vo9uKU3InKaoLrhzaJe0iuPnm8Le0q2qboPW7aVNQYP0tdEgLRdLBNTqQDBgCkjkiTVkUWoFhbff86+8Onfg/gshBywdMaIGuU/6vM3HoUxIMcxhTw3QF46RNAwThgoySTyvX35ZqOEikVyIF28cZ4K97eapnk/Cr6a4oAoYhdBIh6AToG2NQTg1XTan0AWZ4ov0cYmFKdh1CeSM4MJFGiTQdkkwq3prrKEVPDHIg8OaF7cFAi9YHsaoAAVGhyZgiAlRJZIJxisTy4bi1SPEN86PCiok05mlTqLOWYekv8RQ6ec4DI5eRKcc+NIUVg6bAlEqSBcScgUv+vM1QaALEK6jX2YxnzIgWKIL48AZuVV1/LfQxiHAkoScTBMMA9FWAtUkSfK9WYIuakdJfCTlnMckB0oMAdBNDXM6fn9KO3Jdi/EZMkQCcCAFyZ5TmMRxEgh3a+7gDUVCI/lO2eCnjZCtEn0gx2imvoY21EVRRTfJqRM8vFLxTyGs8SP3TDdddwb+KJZznrOiLk+NAhaZzre+zIMQ5i0118kpxU0o7JxaLD5BliqQScq9y8X2ARF0PF1JEo0pIgIKIADaW8HAbQVFGr4hJEGEjRLdJIk5Z6HdS9U0YEmmIN9LzWAYjJ4RHANasDqFdfSRlxECO8ptSMLHv6+ZdchNddH7oHwq4TIjPUXnz2JeLoiH7i59fg/BgmEkHCSJEhcs8kAqiqLH7p/AV0IXRTqFpl777pJvvugw9aL/egiffaRETQnh/fYO/7Fu95WqKtgoB49JeP2OVEQMitVVx4yvIhOaM5wB4/eshmpqW6fOfcGVk2QiSFCleXr55Dx0ghyksfK+dnjOH+OHIMMDkh3377xGaL41Daxhh68WerbM37/2DzFmczvHvtFoCVpTNziaZAiQogXsHPyiRKL1j3j/FdQG52MhFKOvxqXkyleFoZ9WNyf/E+BRo0cN1yKJNXzE4FKkOVlCpGYQCCSeOaZGoHtvbwjAxBuNZwoL6U0uuCggLU0UGAgKEuxkoOJj1X23fsdJFlUuw3M8dmAPbvO7CPsRxECXqoO7ivokdKB38/1I+KvaoHVFQXTg09LiGMa5Eg0wDItxNVNihiCqW1opKCiJ0T4SoCRHGJfUSIjQBMiRxTxFoX90JE+jSUoH90/fEV6jjRWiAgQRESyoPvIaovCKVxNaTsAkgxrR1DoHfFZ8oouJ1rL23ZZp2QJH5h0bbvBEWtYYCZ5OArdL+fhzIM8GAYRbscGeJANn8hw67+eplL8xMILm3kiiWLrAXHndwgKkcuOX3KdT7MhCAqB6Cpbuq0GcRNJU1T/BiZ9z1t9A4AKgOgzIAQmkY8SMq0ZPoYdgMetTnF/0Z6UCZxDrQ308/EWpSKSj0eQjOU59sTMn4ARXcHjp+k+RD7JbiBeDYbIauCAdylSO/DURgNSOihPi3UyLK49aGiPcNzHcK9n8m8pCb6Ju6FStAjAHtrcYUkM3cKCvFjUinnGS4rrwFE8+c9dNksAJYzjIsm1sE2iLQ8iu99AVhzZ2Uwt1G2S/RW4vQEO0GJexBCCpF5y5Yu5vUTE8QzInJi8yuvQoZCLsmJyfO5fNUad28GRPjyc5MY12WAezNwp4i0E8k7Bmgsp5I/RHM8jq1ESMYmORwXzANk3E9h/D677d3vQUHc5kDfXtSu6kAYRShwAmeXD+M0HLJHAF0vKv7PvTcREqTWzd/aq0w6ObD8lM4QO/W7Nhruz+oaY7vE/fY9J8pwcSzKVhcpAiAtp+QkJFkwBJWL1WcNj2OdE1glh0g5qt0OxAsrlizBgfSarSDiJEylGHzuKONgELIwkB/QjqjhbOEZKwQEjo3wtFSIu3gcLQK0z0L87j84yDPsQQdWhJ0q7XBEQgo9HZEAi53sXxJQ4idTku0zRlcX+UsZSZHWNeJl3/4tMZUg3wuyp1lleSGK9Bb71x9+xFZfz+srRyE82WejAJ2dAxP2DOXrO4twzTImFyzIx12ZagvztE5AuvewGjKPWCORafQCnC5ro9+h3cr98BKkZtshHB1pMb72y6/9o3m0lkFOlOOa6LH4uzb+l53p+2Z+2TyJYZq9eoG9/No++80v/o9N4nIYR81eXcQ9x9ni6Ud0iwfkEdcmi/cUAmFwtmHYnn5uq11xeZ5dsSqfro0SYqcGDT6BtaodogFHBPPDybNnGE9mK5cssCye8W0IWY4QDZlCpOd6lPd1tZVOKJCOC1I3PJznSgIgzQ0xjJMeyAzdVz8VGjOfaN0ZYw2YkBtZoCeDbFRrr5y+DBLFHY6zjo3RE+bJ2u/HPOSpvSLP1QCArgfF6qSgWayavRnLZ+kCKsNxebii0zYXDFv6rHwrpvOokljHFJbFDdzjWABXz0GcrpphKCz3wganZ8BDUaJSnDNuFb+mcThGv4fmec3Tiu1UP1ZDA3GZkBhytg6MeEIs05UWyuv2oF+GvZkPW8JsT/rM+Bo/umE82fvUQNIUDXraN3YRe8jXpcd52cyYCItHAOE12sezM0ZfA3tKPresErc1NWRBoT6Q43GIiKIskK6B9MQICxyn9B73xwTdNtu2jVk20Wz+KPqD+utx6wDA8lrjUgNtwCfBXi9ssP3lg6Ze7GsvnWvF9OutXJnDHqqV/Xa32zPMwamz93CNxaYB5PciNqjkuVH2VuC4XXb1OoQjMcxTZ9y6NHteJtuZVsubmw1hP2IlhRU2OxNSsKOXqNd6t7fJw5FbwtySSC+Ruom07778xqmzyH/38aNfFztng3pC1AFX7/a7Y/b+993BetlnB/bv5XWvsH/51rft4x//R9aMUWLWDvB3a+0Z9h/al377Ow/SAVJlP/+PH9g/3Xcvz0YvYhTcGfTc/fJXj9kHP3SvBWV0WWtRsP3wR/8G+bHE1q1aSmd9J8Q045P96gB7Vy/mNUVDDjXXmSfzfCwbdU+IaxEgVVXsNRimrSxZvrgtJnDt9hGXVlFPlCpleA1c/zDm6ibWj1xcm5HcX4Y3nRM40+kZ0fqhM6GcjxKv6LlIJepLooI85ttSxAoSuSlushY3nj7knNEmVMIsRVMlIJJJJsZLPXDbdu3iXnGOgHDfuH7KQfPQT0tZM/LpyYvDmVuNM7bS+ti7K0a5h7NO/uwF7JeZj+kMUUdkGPt87QXaEWBoTzlvwUInHPLHfdrJfqWXOUAxmD38bPXjPfHFXLuWPku3Meb58IPokdBFZyWBIefdoedjq1z0lYu9+hPnxzkHts4Lw4q6cr4IxV+J954qT3drxznxuggXrRYiQ0SEyJWq86r+XU5VCYKimFu0nz+L008/U/Grir1KSpruzl1y0ehz1MGp/bRcL3LFXHn1VfbUU0+5V5CL0KSjTfFqaUQnn3YuSCUAVJytcD14Z4izTOaMWcrv6tmqZ288CEnlTQ/MDJx6nrhRPSkbQkOBiOcjzC7EhXrwIE+y5+Jz/pMAEalxPtJLu5wpEP4vRWBdKAD7ZgDVRQLkIgHyVyfnC/zHiwTIBV7Ai19+QVfgzea/C/rm7hCjufytc1m9ta//wt79n65ZF/6d3q7vcJEAuZAr/1cIEMWhygkxhBodgEuHOtZaWXdLHlphCe9TxMsVxGXUoqwn8xs1TwhAiTalUnxLMiUATQcDN9AEtrPJPPWTJZb5/j2ODCn56XKbe5+y+4PcxlOFz9ocavN37F/n2OJPnnYqY20WpdjVhw6iZb9YZfP/4YQDQIYAdLRB1Ned7wVxBedS90OSSEGjkt1Tp045ZaVIlArAnFmzZjlQTCXdcqkohichcZrr0FAchovZ4O8UZxIBcClFjVwPUtop/kp5+QLmOxsqbS6l6C2UMmuDH8SBVuTDMJtupzwGNA3gddx2y82uYHZt4in75hOUPAMW9HS32KaN68hhBnyBPJhLd0AY1+un//7vlkTkTDZKn3i6QkIB3WVzDgRMKS4rhoyIsbkrV1k7QLUnB59QVPY9vFYBOALB9d71PgaUc8+1EDCpeJjDhw+7WJqlECtSREspqwJwDwCaIID6On6GCBBfDovBBHCXEw3QO0CsCjEqcYAe6j0QadIN8BBCJ0lMRAibZzlFfDisAGYCLPUAMC3/KADwPz5qG9ZfwQaa3gAOhCpK19e38D49IT+GOekWk3uekJwJuJvkMn7HifEJjSJui18CzJZdO82KtrVY1gyAVQgQRUl4QjaNqsyX99WNM2FiPARVcbXL5x/jdcvKr8JExaCouDGFjG4RNSq7V7SSYo0UiTLC58UCovu6vG5t4j0ZJz10W6CABySXEjyaWB+RIA2ApiJVxvhcxV50cUCMhABRAWAIMRI68Im0k4pYyjcRUCIMQ/n7RBweQeoPAWwswHWgcS/SQh0JMzmU+DGeNM50SFI0UzUkoAA/qfb7OLAFnyv/jmNsDjCmWgC8dBiTok0HpnbGnca5itdbIJe8VVrM14fyb3JW6AG/+4ZIe2KrYkZqHAipguDpEA1SgO/a/JrlZ5P3H0BMDyq/2Ej6VhgPem7HAGjEjyl3WQTImnWXWQOkyS7ynXU43bTxSkumvDQWcG2Ua+eD+n9IWdMcxIdRtnpDiLSgzNOzK4BcZdMiQQRyN/BcD/I6gwFl5KyRKt8HEDM5JYlDdbLrNhFA1gbwpQ4ZAU6RHOhGcIz08FypSH6E8b77QIkjM+WwmS6CU0nGPAO1EEUqsK/FHZBAjMYgB/Aj2P8VeTQzO9fmAHgnMqZPEmmhcdmM82GM56Edkm2MA3FtE6C14qIAu0Rc5ABYFxLFc8OGDZbBz3n52efspa3bLDg1nSx6srm5/088sNh+ticQDIpoDNT0irrRnzW61KkhMvMwkQ7RAOeXXLIWZTAAXTPl9vxDZCw56v7DgA6BziU0BDDViCL2ta2nIEa6eF78eO2ttvcPV9v9DxMFNtRE/Fw6hbGZFoViOQwn3BCqz35U43Ka9fGcqX+lDRIzOzcPVWulK4vP5V4Hcm3VFaGNTyuAmJbQVJScyh0v5zqK5FRPUSl/1qE7lDlNTo1GiO4g5o8enrXL1l/pQPlQrtF0xmYlzqX5Ah9cEXohCt5gB7iNAFzE47LbumMbuflZjHNPPqcJF8PlLkKrvqGFcRHv3CC6f0VEIGmdkFMwAWJuGBJKUS3dvDd1MXWjiFd8lx+EQj9Osm4Usl5evm7t0JyudaSKzpNcFKStXC/NcyKA5RrsZ7yoPFuvKSU11TnRhjj0+1ForLgJ9ZoIRFEHiRwDneSpv0ref/qsuXYGl0h0UrrV4hjqwB3XwTw3HTJpeIgIJcCALV+gA4SIDYGOUv/rl6LGMtLTHOGUASghUHLzSy8Rc0XUCEC3QKtKHCDJXOvYmHDAMubw3nacU4DePH9z8+ZARCWi7q91zkGRKqtXL2Mu98CBmebm1pqyEleqHgE4RR0Tf0dnlyI4AGWlgJ17aSJKYFSmODxiic1QFFM9IG8qsVnjcmFRjDoMueXHHFWLSECxGP6st+qWaAV0D4AcFvHRAFiivqI2yLkW/l4l6DGQR8VlkCS4+EJiEswPInvbgcNWyzO2YMUS5ssxW7pioS2l2+TAoddxgKgN3IM1og8iMsS5NVLpJlJUjpTBipiJpAdGnVMi08P4fv5aTwGV5cTLY/0+cvyY61Tatm2bi5Rp6SRqh7ESTATUHGLc9KzqGVvK9X3llZcdMXbXBz5AJv1+R3zsO3gYIo4+GP7cyb128YKsAwLEpDL+4t0p9pVfkSvPeqg5VnGGbv9yLgLE/fncecHV50ImSxktwYe6ZTTfao1URKXut7+cZJAeoayXPtwv/Xk6Zc7qABNw18b8nZqUBNnLXEax8cbbbiFfqBFkGqk2f6eCjFHcUc2MgTji2A7u3o/bgP6kdsqGKb2O4Hp5sVZs2X5MZj3rY75GqG8k/FhSdpIlM9eNuUL4FAD5QQuhs6mlutguXTEX8DHUdleM2GN/eNGi/SGTGMv9uCl+t/0BGzoTScwcb7QFRJk5t5vegIcff9FOtY1aIj0IMbhRU5PCmQ/nE++EcIVC5QGcboH9MA683rKabnv9bK9tb/Gzbhwbr+NeWbM0xf7hxuW2dtEMG6kvcoKXl3jdoRHTLW/mXNbRWMt4/7S/ez/b/VyTlTeM2Hd+8AhOjky74ZqVNgbBgprFeprHiEKstE5i2jLmz7NjJcchizrs+mtm2xp6i47hACk6W8qa0uoIEHW1eWDzkcp6lOfWR/GprNUCHgcgMjy5hxJTTCO+rI21UN1XyvEX8THGeqY+Nv2ufWKgIn649h7sob0RbPjqF3tiOUH6EEP0dUpIgSMPcqmbGK5w9SxBFpQQz3W4tNOePsb9YL8QDRnT2HrWEuFe5zM1ZcT5WteQ9rw4Z0cV4UnvCONtkj2GfNAiYAUMChoTeCvQVYr0ODk5APmra/oQCLn6H/MPY26ExPObbMF9MWZ9YLWhFKKkjQVbBPud0BA6cvi9uo/IVe7jl54/Y91839mxHraE2D6fAZwtzIWKMIqb5m9RzBWHT1aaeGLlgUlln8KeIx2BxTTcH579rRblO25D7fW2+eVBm7OUeFBcqJkRE8RcUfC+CLfaJHFffsn2zZ8Vml8Cynk6CK5fv9Z2vLLVrrk82yrPlhBd6QvBPtv82+sMCYXV0Gl0oIDUKH4mxg6jW95uvP0G9lDd9EiUUYh+k/3op9+3yzbMs43XXYUghegoSLFIirebWIO8uM/trGstci3wmhcsnMeZ4bhdeT1xoJ1EgHFNj9Ml9AvIiAe/+0PcxmF2/z9/GkA/jg6HCJvJeJFbfDcdYUvpZiiBDNhw5RWuUymMua6aefMLn3vAHn74R86FvJ/OkXyi3u7/P59DjJJtH7v3Ayjw23muJeKYYW1Emwazrx+kp+bLX/mG3Xrbe2zZDcnWWRbGa3jEPvKxe3FtQ4YiFJpkHpE7gpkGAoTYYAiQ/oZqC2EfFzjCGUe9M4hZGhsRlfBIqy8ngLXOh7m1G+dvaTWdghAd1IJQdI+YhH3cdNbaQQQVoxBy79p0lR08tMdm4N6MhWD2Zf3Vfl3EgRyZI4xv1wjBwNP5rB9RT5CEEexJJX2Tq14iB0XPTsMNJkKijv319t27bO7SBbYe8uOx31fS2VZmn/jEP7s42n1EmvZCjA8Rfas9teuO5AC6AtKorh5n3BDj0pEbvezFEdjIEcEalwTAXwShoL17IMKMUjqNJCCSK0RiD+0Pn/zMlPvs/MfGrxW5s6POmQJsJBTRHmHK9TFFWkx9TJEh550eIhCHndPjnPvjj6SHytHPrRquG0TEyhSJIqJd+2GdWSVa2vl5xtZf+Fj2xSqXIDCLTo8hzt7au+nnJiIS6WY+ljClgjF1+3vvtFdf3UxEJi5nyMdMxk44+6WD7BfWscc8SiedI07Yi9WzbislQGMlC6fhScQxE+xxJATz4uzkhxgiOJBoX1ipf/r4Z2BImduGIYgmzsVgqQtk6t1wKaZiIuU8ukiA/N1L1t/8BRcjsN46cPZvuQkXCZC/5Spd/Jy36gq8tQTCRQLkrb2+b9Wo+NPve5EAuZCr/AYCxOyByVkUjrvL6jIfJGyT1p1tjqSOHLTKHl5lSz5f6CJtAolcKCQyqBuSQbEAfgBNAYCwkre0A4Yq0sptGHUQ42sLf7HCZn1wv7MMF+IEyeHP2izrc1QCV/rzle79zPrwQaeM18FTr0VAgf5fmzkN2hM/nGf5Hz3iStC16Zb7QRtYAR4iQ2Qp1p8FgiXilFCEjsgQESBSPGvDq68TYKVCOX2tVPUxAKvqJHHvlZ+suCg/Nt+yFoeRyzrOxjiK8ksRI2kc7JThrUgTEQ979rzuYokUwZIIKDjEzy8C9A6DwJg3O98+vZGD3Kd3uTxpAU0BvhP23tuutmqUl1HqDeG6iS4aVnk2gG0VoN4clNmKE/MC8Bvm4H0GNZtOuAKNF6EaHUPx7OHa/zigoZBTp4Q213pvskvLli61VRwHU0V0DaD8nj17jiNLtGHWYX5QEQ0AoirRDeFwI/B6gIOXN7n3h09gGWdjHJcw3d1vdQj0yDKP6l/2c8Umvf76HsDbQFdm6IsLY9YtWbblX7ba8iXEZ1Ai2US/iErdWwHD5f6IwxlQVdNA+WUnCkRvSI/YqTgZDvJ+QWTnE4M1PMrB6wNzbKiS4npVQOMKwS5BDgEKQoCIIUiDIeRsdbU9HHRiADEqrRcleDjKpl4UbwIx4oifWDQvnwNutete0MFAAHwn16yR16KBpfz0WJSh6pioBOSTSiwaIEJEQidggR8KNrkpVFyuyAsVJipKbBb3RUry2UQuaWxGKWoHYqQKFb3iezS+VbKryJYFC4kNAUjrZny38rl6rlJQd+seCQxX4WEj37MR14IOVSPkOAv0U0yXa7fhvgVx7ZWN3y+CkYOlgFoRXcEQM928Hzl8NOYKi4qd+r2D51HPjZRzer4+eFOM/csvKSnnmvRBJMlin8gh8cyJAouB4Fy2eA6OAnpvQig9pzR+lLErZ8QEZbOFhaWWv2AJoH6T7dq3l2ipTud++eg9d3OAgoABgO9Hce6r0mZ+dTDedHgf52BVj8pfBNwzzz5LafFa57DSaJVqeYRxm5aVA+lEfIFKghmPE1zfNURO+AHo9kO0SYEZw7MilXgcB11P3u8wn6+DmCIUThfWMZZR2HJQDeEa+fH8DQIs6zqNcqFV5q4y6+OnixlXkfbCq1tdv8uK1eR8L1xCpNUWF1km8OfgyeN2+cYNVg5hd5QYohgO+/1cK3+ei1gIpSRcFZvWrwdo9rDjBw7Ysy+/asMAKM0A6VJ8bvnhFfbzXUEQBXXOtdVOFNG6tatd104B3zucZ6CUaKpbIUOH+bu9O/ZaUlSSXQKoXVlzksgQxQ022xLUnf2AYk3NQ/aLX7zI9QonJoKMfOaD+z5xr919RZsd6p1HsWmtzYgMIeN7iK6GAlTdieTxTzr32AjPQAcqekXSRXAf9xMvJKIIrNmp0oHEbCuA6+XXXMM9HiV6iUgEAFf19YRCSGt+EkBeVFjsois0Jgd5NqToVJzWOnozDhHdMxfQWRnyZ4jFuuQSHC9cd/Upvbx5s7uuUuuHQkaeJCM8kOjAGRAB6gIJB6gWGNEPmCswZB4OG825vQC/u/bs5plZwPcasLnEALYSH1NcdNpWEEvipQwi1iMVtSvKLigw3EUnad7bsWOH+3nnyQ/N6ZrvtQ6IANYzWgewVFBwirGCQxDQXv0HAwCYI4CWGrupuB9UvL1l6w4AvWTiQOjKiJ9yBFj2AAAgAElEQVRusSkzAXFP2fEz5RbK13kAOgcwRnnCbDOAyvJPH3AuhDTIjD7mJj9+tpTA6npQv01mxkyAskj38195+WUUl2kAIQonwf3Iz1Y5eRw5611dLY5U0pyUBphTUljiXHvKTQ/h+t126w0Q+KwBrDsTkMEEdPD8BlOOjWtMDi+IADkaBwE5BMzsen2fXX/XEhtsiXNRJW1EjixautB6W+hV4XnzANQY597KCaFcm27cE7UAK8H8fyqRU2O4yRqJZoyA0Brn/ldznytKS+moyoHLUJxWEEQRYBGROcNaLxQNQ/nqktWrmY8HcHOFo7zOhYwdADTrsHjcKiJBVJ6amUFEIkDxMPdc3R8+OEoHUEcrksyb6zsMchVCDM8MyolDWF/bmHfqeA+CXpwbFIBognsWhdNThcWLF8xHyc7zzry7Y/tWQCFi+m65zYFOzcxJB3Glqauqi8jO7Fl5kBz8DK5tNMRsFYSugO52wOnvfXKufe3ReudiGuQ5EvAl6EdA2JQKVlsDza7MZJA8InC0n/CVq1KF6Py/H7+LAFH0lYgPT/pZ9EvF16HcI/27wDVdBxHwIntzcDgh+YZwUP4/6x3vdxLwcKgd0pe4vq7mNuZnyHnWKZF/3sxjtc1EyvCzu1mviWy3HliQwip2a8QRrVy/zsp5tpIQEGzYcBldOSXWUlNsV1+2DEU+YD3k3ye+/Rv78Mfvt+cee9jqiDVcjCvnw1++yiZLcVnUILqgNL0LAcCoV4g98MNXrSPQw8JwdERDXoVRgv6+29aaP66SAIiaSZwKPnUVvIgBa0VNXt4XYK/UednzR8/aIO9xwewUu2ZRrN2xiX4Eb+YnBBZPbznKdY60WzZdR39Jm3VCQD/2zO8tKg13C66JBOauD73nTnv+V7+F2HgXQLW/bd3+GjFZWXbo4D67kciiwNVyDJp99oaf26c/+1FigDqssfgA3RRe9urze1BjczGIzJkFMD0w0e8ijgqOlNqSFYtt3uqVdNZUWgxRQV2op1OTEhygGw9pqnibCchV9R0MMp+LzJbwgxQ5gEEEF9wjkcF+3AdFBIoEGeK5EwEi57NIezl/hno6UeH3W5gISr7PKM9yP+rtSYg+H0gIz0k/lnhccDgRipu414y19iHiZmv7bRtlG35BXpaVQq/NJL1zkAh67lsZByM8B8HEK8XymgawtSjRx4+xN8oeyw+SdGrfzd/JjY3aXy7XbkpewsIDWBfYjxEhGhDOXqyy1EgSQ8zhbXX0wqgDJGk0wML09bhCEiA6ev2i7HDbsH3h2SIcu2bzcOQlIZqYpFeD/vIpwJfrEo9ivRwnGIlYuFMUg+XLHE5hPOxsdnKsdRLZlJcSa2cLDhHZiBt5VgDzV6TFeEE8sEdXp0sf8Y9V45H2/cfqcQMR95Uzg5/hadHBkC75KTjkKswn0MdmZqbbMKXmBLdaKS6GIJyjuw61E6vE60hD/JQYg5Bpak/gTZH7mbOFELUTtumGayxv1RV2HPdrKGC0nvF4yHcVkg9CoAvgL8BJ+d3v/os9+cID9tjPDhDhB/ECSb5w6Qp79PGn6ABZ7/oUprGvvuKyS5kX6C1Dlf/sH35vdxFLqWf6NdbAlctXsFzxnLPX+cG//sDuo1tHxJX2fk8+9Qz7uiiEMacB/j/K2SbUfv/YI3bz7bcgZsDlzLy8Y/se3p2XbfzwYjvyAqQZbo+lK5cxaHBBdrQa3fag+7BPjvpC0KQzDwSI0RUVh/tjqKmWuR+HNMT9IAxHC5e5EY5yVD1VEKpdECAYoqyuHTer+GAINl8cg2NyDzFvhdCXMp2epmSiynwYU0oE0HquGCyJ41JSpzFNQdizFgqkn0U/i/oeJVyTiExRlG5POj2F9SSdlzpBFNheF085onMl3/P223PtV4+V2vz5iOMycymn32vFrDG+dJI1sl5NyInFuS8dd28TkZ5esGv79x9x4iBFWC1ZvsyJkU4rOpRroDm9kWcsgj66WZx1Nr+21Tn+1BHngbChm7OPxDg652354ixb/8AplzygRAG5K7SvlwhP+3JFgErIprOLzqISWEhwpDOAiHPFYKkzUuSGzldaB+T06GF/rrOgkgD0/yJgRIKIaNe+Xb/2PJBqETe95PbpIjQcYcT31/m25KH5U+vMf/MRcfMrnFW5Lwhz/NkTF9AjqKQCzVGKa64gkjZS8VaQJUuXLrUXXnzRli1bhhBlJ8RbPvukmdaKoKWW9XqUOUvvZwH9WMNk0E3Chn30w59kD0mXolcE+xNcjZxMx0f1HqfiPUdG9J7VgQUBd84B8ldf8Fv0j3/qAPlLDpQ/JRDe+O+s5efXc63yU2jIH3//85d8/nv9b8YyXSRA3l4C5M2G7YWNBY0/zdtvn4vnzV7/Ox0gfrPX/2b3753+72/t9f//PwHy1l6/d8Lo+esEyDv7/f8xT+Ftu5B/wQFy6eTpcySEXlXWB/YoWXzKIqxIpXNESMmPltvyL5xxII7Uv0OoceT88GJDIcBHOFWvNoHnisedlfjcPH/658st7wOQINq0/kkcln5eNmXn5zch+hplLOt3uTgEZGmjqu8jcL/8Zyst+xPH3WFCG0+RIA5UUKSOQGg+FIOiOJ9qgGmRJ/qlCCyRBFLSiNyRet8pe/h8qUClKDr1lamC8kXfOMth0htMAoKAjZ/KxEVoCOxKQaHchAtD5EYfsQYqs1bO67Kly1HQk0nMhrwKEGbfQ1O5vfc9XGVtlCQrX19AoD/9IZuuXGoVRSfIAw+2OFQ6MQBzI3wvD75PDdblHOJRXHwL/8mZ0gyoKvKjncNWPmWEwRxuBzh4SC2k96ZyPL13gX86kOi9Cozv43sIIBbJo3x+uQf6ADvbiNmQStEbABdTNmp0lEAc5oeJTujD/XH4OLI6IgpmzMxymM8IoGQejpczAJJbX33R7rztRt73CZS6AJqoiJbetcie+tpLlkNB7TQA5HE+v5sYnEmAeBVhjwrU4sDbReF4J4ft8qpWDs1prvh8EBCrj8O9D2r2IA5e17w/z8YbAL1R2TryYwhFLECCCtFhl1CsonZrGQDQGkFxWg8oGWieAQAZHK6Ul5uAujgRlewgoFI3Ck8pqHWNdFhpwiav/gwBFa4snLFVh8p9jNenKB4BBP0cjAWCyQ6vMRcMgdIHSOzLOEhA1a7NdxSRU4oFUieIYmZqIHsEzLtpSdElyvFl/MldpFgVV2DuxiXRPQAoGlsCXRVrpf4PZSzrkOa0nACSKnQUASJLv0ru5ZrQfRzksOYAXr5bD4flJUuWOoWXFPR6/eqh2Q0hl5yWyiHN7K7rI+1bvyh1MURyV+h1RAEqjhPxox4cz0mKjgO9ODfX0W2TgEMART5xBeMQIIcOHaOz4TJXmL1l+w6n/ptOpvxGMtOHUSz6E0skFbmikvTmznd/SIPahxtEz+3LdGfMptQ5mHGnvhMRRYqlScRB0cd1duObA+cA6sH0jHQO3NO5rnQP0P8QAmAfxbUXESEnzoQIDzmKOKgOjKk/gnsJgKjzpca3DsA6HMdA2hHgZ0cpUk6lXPgoRb6nz5y1mTl57v4rj/vQvkPMG0FEx4RYFeDqXABAZWKXASKo7DeY6yVQSaRCAgf6tbinYvjcs8TJHUBBd6yi3kJQYUsV9/Q3ltpjB6IpDSeXH8C/nfLOj9zzIdR4+3Dn4GRhvlPMVy7gcSsHzno6lOLCKX4naqKLCKv+wRaIhaXESBCBEJMEoVlu3/3erywndxmRXt3059Tbhk1XWixZ5h+8FCBvYiF58vR21FfaAETjAp7L8tMFlqrIO4Fo3K8QYpsaUNh2A9TJCREPaauMgx4+X26IHPL29aHXE6GuJMhh9T8ocsxbh3V+qUS9l/uoQ7zUnL08X9defwMK3pe5hpcDoFU4klXkomKoRHIdBmyW0jEphe4OAOpyVNbqkIpH/d5OlJMiwBRLEgxBo0gtuQDVr6NDte5lIlFiZ89CADO3jgK0iLRYvHC+A/lcnxHXU0QLL9OBkHquKwBwPTmgR4okd9da0WvKuschAVjRy3yoDpPiErmGMlxnUDvA8QRRIx04YboYw7lcD0VGHTp2gvlpACKs2MLoP1L3hxeEZBn9EZVkracRqfbKF2a677/xW6dxQAKCkheiqBl1AGj+34dTKonSUhEfimRU6XoSan9FhGmdmoU6nwHqxrKUtiHEG7Z3NDuiNhzgJArwf4L5qAxFqwj3GTijMugKOXRgD0raaKKQmLcAn+Ipaz5PgCThcPPhtQwR4yeHTRNujIWXxePcQPLNw9nJmJxJ9GI/BIhievykYAeg0Tzow7ohFfmQVOoSBzD3ePJv/pC3x1DkqhdIfSCZzFehzEfNgOsdoGm+5N3UEJWYmJlnL+zcZ82oShMgosJwOQTivvML4LVnJDm1e0c3BDCbg+mMi0iEBB7M692sZepu6cRFNgmpMsQ4y87Nt1JI7WDWCpWhiwDZd/CApaK0LuLZm47LSWtbFU6vaJ4pdduocyqTdVUE/SGeuVoAyzvfcwcAuNm2HbsgmdscQd+HAjmd+9cD8KMi6m7elxwymn8imav/4aYo+9bvmiHnpuIwRX84EkRKYBaC88p6dX9w95iHITtcDCfrLuNP90oEh2Ii1Q/my/sNhvhQSbW3LOeAiCpEd30hkDACzGPoAguRm1VrHU4BBrXxwmySiLchgPG2WrquGHsirbs1VtXlAIBeUjFpi1YCZnX12aky+pAYEx3M2TU4oyIgwuMh5JJwqnbhNr3t5o1WcnI/8U+ziTSj6Jhej1cOV+Au6LAI72FLwcl31YcW2GR1vDXjBvLobLLAThw+XR1W2dhj//77GushFSsqC1cJ+6dZ+Wk2JyfCVsxl/SJyJ7SfNaCyzLoome9ibW+1GHu2dNhOtk261xRNdNfa2cF264bFNh3nIOy0VTaN2yuv7rQ7btyEs8sLMrLXHvr5w+ZBz9mlV22w0uIKu+nqG6zqZIml8yz10kfw6q5XLXdZvuXPzbeaw0T8pc9F9d1ms66bcgkffaqY8mf6jSAyd285Buk2gyJxP5u1aL6N0H0ibcuh3QeYc0Jt0+23sm43WDjkYhudCanEHsmNGMp80cHzfxa1eTgOtTDmEg85LSYggb2RJYzST8UaKQW0N/OYl4hEFO7D7AUUg+PNMyOHrRf3exjxjC8O1ij2jH7ssyYg8PtwWE1wfwPYw3hMsBfFRVUH0dVJGXkQ/SR1rZ727ME62w4oHRqF2yE53JLo+1jmT/wZc8ALvOYjxV22Ns2DsnKIOvbfIre1Vo3wPVniAVOdCQbn3XQX6VlSyphmvuSRZw2mOyiTMvHjxbi5Wi13OvNmBPtLxC8hcn1NIhZhPjtV1mzeTKNeMdOsOyzRvvLkYcBzs7yYAJsHoeE31MgzPNUpEj8NVxX7ozS6i7btoQcsirMAYzwnO4NeoTBLn0aEWANxmQh/xonA2rm11TJy49jWDVB6TmzoGLGGPEedALA1Fmk/fZoOFIrVq2rpSJnNfBjqbYtzU9l/ezHeWyFWZ1tEU6FzgBQi9PEMjCIOq93oirdL1q/B0UEUHG6qEFxuhyG85i3KgcgOsuVr6KggAsufdZ9H3p578Tn75Kc/68iPaub2BIQEX/v6V+31vRV28PgDdnAX3xMSS58fDiFXSSyfRBTlZZV22ZpLeW8xuCT9nYuoAof2IPc7nzV+yyub7dbb70CoQFE4c472QHfec4/Vse4W0hWmnrfi0irccQftJ799xHrqq7iHdEYwnyjCMJQ14KEfPkxkVJrd+qlLrPUkUcBESPoSx/vs07+3S3DZhfG5zz3+uG2C6B1iPEkMNcQZJkzECA6Rceb5XvY1QzjlJnFBtbRDYjfSW8Y0E8j828ueWv15zUSYdXDdxuROZr7rYU2Scywji74J4stm5WUwlrqYd6cxb/ZaOo7RQfYRgYqQ4rnoY0+mvY3IkSH2sHJvikzW3i8YIUQ8ezG5ro8cPQGJgfiInyEx0R0fnOue2af+UE13yFr2GUO4TY46l6C6P3xhG8OIkdO8rPhCCQYam9jv9QwStUakLWtiIr90xmlkPehl7yH3qXr02jlvLIWAOnzsOHGyDQi5/Nw+QCINubsmeD27vzrPNny12L0GObElltM5MlypB4qrY7LoRuChNAOJ6iTS079PxWsGOKFUswQ5PO8BiENUsN7IPj2U9yyXtxz3M1lr+hjje4lE1h4gF6fqrs8nWeJ7t7szhEgFnUdFoOisK2eIfj8v3tBriJJLkQ+dY9seX295/3jS7XWDIDlGePi075Bz9wiOD/VLiXwN4PVFcO20Nu0ibiyTKNI27slSiBA5bps57wxAoPez7xlhzUlhrWhmrxgdSadYUDxr50c4BxDZxQQQSM/XBAX0iqNV/5giOCU0HIEUeacRILpO54GfiwSIGzb/n/14pwPcF/b6LhIgFzowL+z6X+hPf+u//q0FsC8SIG/9HXyrf8JFAuRCrvAbCJBZH7j0fHSpA2qLIRn0kf3B190mbaooDsAEsKTkP5bbwk8XO4WMNnJyfkg1LMWqCJBRDkZeyud3mzuCYJQOwtcL5Cp+ZKXlfeiA+xkCmPWgSwGuD/2/PkRqSN2iDaDUOtpMK2P2/KQngK3gh/Mt/b5D7u+0IdMvESJyi2ijqp93vjBdG1opewQ+aSOpOCOBZN2ADa7fggNq8YNTgOCsLxQ6Z0jJNygk/bOPxV8+6RSh8ajoBcwq4mSYTXULG/D58+a7zfIPbpmK/tLHBx6qQDFIRj2HA8VfiARR/IfnWL9dtXoeB5dmwMcw4qdQ9/OeVTTrgfpLOa45lM0LKBf5pJikJoBKbexHeV8LUbyO8J7OAHpL0S/Fjz/XsBEVr4BGvU9Ff82CKFHGvnoTKnnfIgAWLFwEl9BHVE476jw/fi6Z5xxcFInly0FvggNzdV0z+dkNgPJESaVnuI6UbsCQGYBXx48dJn+/zZbNn42Cm8x0gKVOQNJl751vLz+029aQ8S9Vqwdkhfo6GvkcjQ0pEbVpVlfI0JiXnS6pJfIqjigknELEVI0CKHn6ojIK9rMrbs+0sXMEiHKOR4ke81CMBAcn5XALPGxvlNOB7GwOpQ2oe0cAJCJRdyVwkNGmPgSloOiEzjbIAw5ucgEpmqoT0FT56RqLOqioN0Mq9zgcJNPIcVafiw42+j5yhwigD0LlptJZAfRCwXTAGCOgWvESeh6qUXy3oGINUwwZBxDFXo0DkmnM5qNEk8JLEXJDHC7L6BkQuKYccynl9DWK0BIRou6PXsC5MHVmMH5Ugq7Qbt3DXqkkpRTjEkpxHArYGcrBzLl7AEHKUX7FAdj08Wep78oBBlQmOcT3vf/uDPvh4wB9jBHlN0fz/TnbUtSqImI6L3qlMCb+DRdOIkSaIhUiQqPJGH7Wrr7mWkdYPP7kk6iyw+3aG691rpxwL5wqlIUO6/DNAz6gCBCAoEAcQS73mLmgBMC5mDEaC3iXDHgq9VkDh8RisogDAMBF9Iik8QEs6YcwU+fQ8hXLHFBVVlpCZBCFn/PmEDXf4zoK5AAY5SDaxv0JBCwSYKWxPgh5IoC7jfuqMu4EsqYZTRSWlpFJHuHGxzgA6wjSVEVkcc502ce9gD7gN3QZNFkkZFAwc0ISYGpx6Rniuqp4fxCfkDHRPOtZ9BCkAc53Qeo1okYsqWlxJIsA+W0/utweP5wAOeplLzz7DCTCAIfI9wDEVtteXFKaY26//XY7QempXnssxEk9z5cIxUBKbuvryyAwcYvxXgP8ggFIw+3BB/8DsqiN8USMBuNiAdn1kfFhuBeC7f9cG2wFzfEWRddCD1Fh0wGcG8iQjoH8a+Jwmw3R0wUQrtLnPubOBQsWQAS28XMjKdo+RgdNKmB5oCPOdHgWqJoJcN0n5xPjrU3xZfy7B0pq3S8pzkXAnabk/krAyWpIonmzc113hMiPBl7fPKLFFL938uQpp3zMgMDVIbwBECaGcaYc8VaunYsKAmCDenXOEj0jwRAkInmD1LMDuSWHirpCYpjbiujOyEWFOxUxBRED+NjIPexHsRgdw3gHgNE46AY00TMtQlLEi5SmHnzvnJxcxpUvbpUeR0DMypsNGZRkr+3GtafoNua7esAvRf2J3OjAJdDCtVMPiBfz4QADJIoImQ6+39NfmlojrvnqaZ5ZgeKQygDyikFSnKIvz7jWveefe86BInJnJRDzp4LVMEjuJq6riP2U6cl0EBG1BPDSQYSLB+BXM9FrwSGBrlMiAHA8ipLUap7hSOYsPWeBAKBjqC/nzM6GvK4lf3/I8lBCqwNEc62fniMeHM0FfYqm4XWrWHzNxmRrrgjh+4XiAmm0OEqeG4mGieT1uLVZxa0Q677cd8XpdLHOqAMkFSJVRMjOLa9BlCai1g53/SBadwYBTgYhvvgya+getn4cBaUtPfQstNgMALNonpOI6HBAUA9ivhJYb3mOJogOo0dLJPKpUyfssrWrnJtH5FojDjcBynoel1ImLOAqEKV7Mk6UPXv3uj4kxfqpBL2S3PwI5s0C5ZqjOo9jjGjtWgmBqfz8DhT2zYzZmcw1itwrLC51c3460R8paTMdAarekUpimOoY/yKU5UIUUX3X1QH2zd/QZyEwyrkrz7k/NOmfI0A0AWtNmAQMEoDle44AkfhDwLeir0RyeDM25AAJhSQOxQ3AIuhK0YN4/xFce7ksuwClstKTrAMiM1IxYZAmoIc2CWg5iJR+APV2/dkaa6iup5+FEmj2A83sIarrxiBuPWyI+WwEEs8bab432f7DREy24Aho4x6VIMBYjOMnNAzHEluSKy9bOUV0tzdaCQRTQHQq5c0/sSe2PODG9GR9PK+DkmrmcT/i2FqO7Qas7rWDBS321E6Ieww80+hQaOE5WHf5cvZ5jfYP995ug5Sij9VWmD/r/ChzsAjT4uYROwJjsqO4zYJjU3CVEb3XfMruuGmxXbruElD1QMiMAp5XT8tNJQ5t2VxrOrmX90EEEtfAKwAH5CigZQDkA5FFcvcYRc29p/bZ0fIjOOpw2/L3+bOWWXW7h8WlEFs1SXRaerM17CizQiI/e5rZURDl0svPuPnOd9u4N0IMlPM1RDqmpc4kBgiHKfdJLqru1kb2IqyViF1GuaZlkE7bDxx33zd37hzGG+IUyryDiAYLAcTvxaEi19IkY2ICZbucVOrcEC+mZ0rP0QQxRKNyEbKSx0KySC8Num09XKcxiKcAAN9BiKwuCBSVUit6LxhXBrwLzpkKe7pmwhDtWz7452UpEXY5joZEHD2f2bbbihmim/JwkzJuJUyRm1Wda2OQKCLflMQnYmLJ8nnEKNYhZml17o0Jfob2a8tWr7NfP/6Mq3CZl0YPSaQvvVYjFsYXJ3tSdE1EUtMIz3MVEWz0AkwSx/f0yQYXlZRCT0supeYRnh3OBR0S6s/+ZMjFYM1hnTlecJpSewgxti7ZWamsKwDVkRRyI/rx5nuG0lvys4cPu/L5Tgi9qDB1CyECKeFr4Grb/MP5md5WcArnN+8/cUas7djZYlcs9SBWMMnyFs6mT+iUvWcR8y4RVC+/8iLCgAyIjUC6vk7a7Xde6vryXt+7j9fGfFHVYoWlPXb3x9bBuwXgEp7qsdh3YKutuWy1rVx3KU42yH0A6lPFp+2x3/4Wt+gDxEJOZ63mWUOIEUdv1CRvSOtFNXNqHyC87BMhnDPSUhKZo+lYgujcv3Mb8YV59uTjv7f33HonZyMfYhnpImP/K5Bd0cI7du6wm2+91Z59cbNtuvZa57DwJIoMBRKsFe5m1sTfPfa43fXF6849l4nWxBqq6Mdnn38al+wKhCqJNsQ8d/r4Cbr12nC23AzZwn4e8B5VFJMyWWAdTdZLH8cwZLjXBO6H7lGEFL0GX02XDvOGxGQInppgjarbce3zfuDMzJf+ligETF2QSNPoWYmNC2edZZ0kUmsaJIjc0OKFg+ng0D5tdHTYFd7LDeLPPJeEo6aenzvBHKrrFsY6pjLyZ194yUUwfeQTq9372rq50cWp3nzT7TxLQZAfx9gT99hxRFUR7FOGIMivuGq9HijnDty9ax8EBvIgOkAqIOD9WQskXtG+QZ0clbgVAxBTqPOiAAFaMrGNOi+dxdWo+KcI9v9yYagrTO6M1z6ba1d9BecI50fFZYoYDGeN09lSzlZFm7azp9c5Ug4QzdUSTOn/W9jDSQyizkcdmnUG0L5ca7xIlhdefBkHymzX86EOFJ0xTn5vivBJvWefSwhg6mG/jmiB9UNnVv0SyaI9w3QRvvxZbhIRLs7FirhDbo3aX679s1MpnYIfOUQMW6wT60mUks1+Sa+1h71SGyIhOdM1L82ZR88NDpsg5q7SY4VuTVeUmJIOdKaJjqR/pbzJPn3/15jXQnC8RUOs+TOXSRBDvCaOY5FiAXJjcy9caejb9PHnHSB/Chg60eUf0Yy/5PC46AB5m27b3/xj3+kA94W9vosEyN88EP6bT7yw63+hP/2t//qLBMiFXeO39vpd2Gv7n/nqiwTIhVzHNxAguRAg//kNiYdSgTmbiNJHVlvePQf+WBInhe2Zn6+y7I8dduClyA8fQB9lIA8IdOJrRBJIWSoli37p+8i5oe8pUqOIOKzsu/e6XgT9vyNXADL14RSVAI96MVOqGDKW+SXXiD5Pv/Q1gyjqan88RdKk3rvfKW31byJBRIbo54pA0GbwOAXk2tjKEbKTDHFliivSpQPFqDJf6x5eYRn3H0OxSuE1QEs/IHEAYLE2hrIWK2tcANGRL72RFPnzm3AnOf11VRRqctiaHsemmwOCANRMlPPNHAxmpKVwsMfpwHEjwAOCARBnkvenxPFhqY04VEnZr/JwqQmFw6h8uw1VtzbdAniVea/Ymr179tgV6y8XIm5lKKWlINbmXSqtw0T1LCSCqV29Cdj1i1GeKWpJef2K1iEZxU4AACAASURBVJoE+NFV9pB8EAB5RH0UAJ5SW1UBnHahkB5AvalDc2oalm0OV4Fcn927ttumDetRN6JEVQEhgMsQAED+tem2+9GTtmrNKusgCmiMSAt/dvnFvC5FpEVgu29r72LzHErsEOB0UTUgbAiZ8LhqAP48OJRNyrwDgyZl2eXEaY03QI4AJg8BOEwARAtE4KgBUzYOCNgBMRNvhWVVdqayxoEmsURsiegYVZ43gJMvB0vFW/Si4tMhRmCtIqZUqniEw2MCn3/+ECMCQiSNFOmKjhDxpMJ5kXPD3EOSfFFSZXIPerjcqN/GIedQEHdwvVtw54xwD2XXF5gmB4hykQXEZmUTGQNJIbKwk0OU+jpE7rVCKOlrFMkj4kWKMpFcPVKY4a4akNOD+6Snopn4LCnIRJR4c+DTWIngIBoL+CfwOYzuknaAM/U0nCKWTuP7BLnV+nodRKWi/uANU0qy8x/fe6wRxT9RBahaPcaJhkmfThxah2WgquuD1AjkUFrJdU3PyLFXt2x1pMAMxtXVm67mbF2L0pZ+FQC+QQAvFQZ3cdAOAjAWACyFnQ59pyHyAgEbdPBMJvpLDiSRFMeJkPClawZkGmUqinPek2IR5JrZcM0GF91VUlwIWVRkN27aaAMoxcNFiPI5/SjYdB29cB6pHF2OgmEOlE2QRB1cYx1EfXAESUWePCODUnOs/QCDZZV1dgwnSAbq+xYUt0OATj56vdzrHsXGaR7iPs0GxKmFSKwCaBVoL7BL0TUiC9PpKRnlWXFgLYDBqdNEy0CAHPzlJvv57jAXMfXcM39wIOclxHnJHfA4Kk2RreuJ0NoLmKvYjfQZMwGeidkn5mHOnCwi9LbaIsqF83KzcNQNA9BlQhb02yc++TkAKxS5RMX58Bqg1SAMg+zHn8q3wnaiO3wg+FAEixhM5TCtcvDjxEJlSnnI95GzSRnQInTliurvpfgSsD0aknSY19EGGBwGqXYSwHk+Y2aAQ7fcQYoya0eJmpGZ7YAkjcf8OfNs67YdDkgIwR2TAbBVWVHuIt0KGHOLFi1mnhqzY0ePu0iJFOYMufbaAP1UKC+VfA+OLJFVcoD0EpejzqSFixcRo0UBKnENlcwVCYkJXLPfQfIusDxcIPWQAHKwaI6Uw0Jk+BlIRE/vACL1prm5WiSIcsml7lTvjtYKOVYEYgvYjgSo6GGcFpwucg6QBKLZ9uAq6OPnjwBgas5T3rwf+e6KvtHYKAJgL6d/QS6EZ75F9AgfN3+j0LkDYnDuiLMHcsTpMc1dwyius4j/LkC93ZArKnpXpJ76aGJxVDVxTdVnkciznsD3TJQbDkKotQ3Q2XvSaiHc5CyQKyOQzwvGpaL5WKX0rZSeT+AUSSGSRARIDVFYUYBN2cpmh1yfhPAd4RoMIBZQmbvGJygXIKSfTcsasp0vN9pSStnbIFmmofZvo4tFvRVBzCECEgYVT8e1FSijUvR21ok0lcnzXtohE/Rnb56TnS+8SIl3HEpxalIhHbqICStvoEQdMnoYsPpgEb0mOakWi9ulh9L2hUvmuxiV/gHimphnggGbx4iD6iHqafmyRe45Fik/zkZCyt3S8grmm2zirqToHXTzxSkcjrqninAUudUAAeDPs9jBvQvluocxV4Tw/wsYKyqdH+X+REIEFhPhpuu/FQfIDJ6HdCL3RgCj1LM0zD2vJpKshTEuFatK7T1Y3++9Mcq+/ssaxnug61M6T4CI/BCe4jwg5wiQCREgrJ0+zBlyfjgyhF/qdpLzwx9Sn4RAgGnIEJ5bOUICIbKiuF8C2vC9Qc7jlWAeHcGlEQaw5AloToahDbTynLShhG7ooJ+rFlKnx3Kz0p3CugHSBj4EhTzLICRaFR0YUUkRNm/VJfQh0PPAOJuzeLH98rFH7T3ve7ft3b+b+STR7qVrACTU/vDbXzsA6+q75rkxPdlM9jvr+K8e/b29/713Q750WTlfE9aNAILxeaqsy57YAaYKiZK8cAY9DThPICwmxhrsjpsvZxyz9yNKKZS5ZJT9TR89Nscgwgr7Iu1kw6h1j/jbu951qT33xO/Il18JKEo/SVqOnTpTZ08/9bTdd9e7+ZomXEOolokuamYsJ0BOj4z4WOFRFNq4PFUmvnBBjnmTJdU93Mx1GLCXHn/ert5wu20/UmnRxOysWDvPgqZVWfvhJttHqXxSbCbrAyIG5v4Y3B3DlLor/i+azhIP4luOMeelM0eFhbETg1AU/9QCgTvMJqS0tsVe3XvE/CCVFixfblk4pyZxqASTWxUZ7MXz0s2993XgpuJhtN5NajOsKCK3i9aogqxHZe/HfdezGqSHizW/l73RCESoB6R8OwXudA9PReooanDI27oGIbd7POxHxyqslMiiNLizy1O97B72beMQFHf+Zp+NwAetQfyeCTGjCDheCZ09KLKJwNKYEwESGQUYnJ5FBOQZO11Kd0k6ex8cJ01tXTYtdQYONzqXGG6zqSKICdauSq+TzjdPOoUgHyeZs187fBIijeeVDceJNraJXKPoYB/jVllWLPGQODJCcHodOdJm190wxwkZ6hADldDxFktXjDr0crNnWjzupECPEasqPkn5eAo9Wrttdm4288IQLqQanB0Img73WUIqPR7g9wtXLLL22l7bsqPEQlL8bNeBYVu32BMXHd1QPCfBPEP3vmuxbdnyiq28ZDmOAWIsD9AlUXiWNWMmsYj5LnLwOCBvQCCdYdyTrPkZVoJz4Ex5u1193bW8207meZwMrHfe7APUszWI47CRufYr37zWRntScEXWsIarE2jQdVlMMB/3AcarJ2/byzttRnIq8ynubfrTJoluHdD6yhh4HAJj/aUb2PfKeT3Bnuy0WwcjINliOBM4pyrCjHxA8rLyYsYXxCykhfrrFB88fUmIfeu+R+iLWooQYBWCgyqiJI/h7o3FRYA4CFGQl1wK3Od/+8nP7TNf/LLt2bXHVhE9O8ka64Fjgw0yMVj1NqiYUew/o8P0LXVRdt9G3B8kSD9f60sHYTdMSG3noHXhROqBLOxlHMpZw2+4IlPYoo07IqS+scbWXXaJ29dqGuRSMP5HITzouoPg6yI+NY2zTStOQ50RQ7Q3Y36W062NOWXnnn1210eX2TNPVCD6CUXEUE0f2BXuOkxA0JwuKgWcL3d7uAHmgNDwEFt7KaQVC63iln796O/4eRIRsQfEHdnFg+bPnt6PPZbEbSU417S3zCWiVl182j9rvyyRUzCEh5wlcv1p/6WIzhc+mWGXfB4Hu9wMEuzxvvw5dzrhh3uEuQacDbV30z7uDG5MnQkTIHXqWNt1BpNzW4KPmUQ1yjmeiNhBr8OVsLP/kINbp+HCHy6ytHv2ur246wTh+yrWUhGvU+QHjkyeHaUdaE80nT2CzqsuGproSbdP4vlvZI8rYYfcVYoiq8fdEo6zuurHU/sTfeTce9h9XQRnD52bJSoRCRIgNzV7N62fGRDAu1/Zbuvokyw4fRQXb7PNg+jt6epn/0kHW0yGffB9n2Idi7R2nPamri/W2dExxWvKSacxAGHnYnzeno9zoRL/JbbqvwO9LkZgvT336EJ+6jsd4L6w1/f2EyAXcm/+b/jaC7u/F36F3loA/6ID5MLv0Nv7Hf4cwH97X83f+9O1ep9fwf/er/2f+fw3ECA5H4QAcYd8fUy9QKlD9eFcG0RXKdPWFdUS33P64cWW+0k2kGwqPdjUDUt5isp2DLWTv4rl2PyJBHEqUxEg5yKq3IPNZrPop8tsPnZe/bvAYfUtyGqsTas+Xx0GIjScQwNSRKCW/l4bRoFgo2xQ4wCHHCD2/Sk3iDaN2vSdL0LX7/ocAbEiRM4+tPgvXr15ny9xgKcU/jpcK/FC71XEh9SxylYPYxMtFETEhBfvYZSDZzyqGxXsyjY9ArCnAuQ0So/lfMidSZkg4Gm6VFMcTgMBS3TMTMIirkinUE4vwwDz0wWgsRGWmKaeQrtg3oNiqhqI5pDyR4rKXlTJfhwkPAG29Hd6gXGAmJs3v2LX3nIT8TeneL16nbJEBzpQWKpoqYC6UAFJ8axr3MX9kfpJJMEE92sUsN0TIskLAFV57CqxFnAq50cL0RqTKL+bZMlXpj/liLnk/J46coBII+SHfaglufalgOR5mzKs+LVmd5BQ7EEfarBJ3iP6fjsO0BgHAJmAFb6VbgJF8/Qiq953CHCciIJg7PiejKchFLPyW/iimA0g2/rS69NtogUFKG6DEUgGgSBegGcibsY4OA/34giho0QH+R7USFHxKGk5eEiNpQLiHpTVAp2GACtUSKmDjga4eiIUM9XCa1HGsgi3MOKs4iGJFJnTySGkiUO8I1K49yo9V1RGDFFdUh6LABkF6A0Pi3aKd3V9KIc4iDEgwkFF7IrCEmAny7uutxSAKn7VAUb3T5nzHhymgtRIykcPY0hyOmX7igjpAIRUdn0QCrcxni0d4vT8CJiTu0OKZ3U+jPIz0nBWOCcKoLJ+bwGIUgnyPADpYnoLVJ4+wM8Pl1oNckI511Jdf+KWaPvNVpR/LbU2Lz8DxfIQID/qSMC8UACBA0REXXrJ5dwRL/vmt79tCajSsilmTJtJbBkunZBJHBsABorgECfViop7GmDzKNdXBzY5B5TVr9JFvf4UFMzqo5EF/+AR9Wwk4wSaBABppQNGgTKUrnN4vuLKKwEKIuigKLCjRETcc9f7HJEWpE4HlHrdqPIURzfK8xTPwTeA99MPeScSRGpsgd46fEp1WE2nwAAAVR/jeczDF8A8GXIDpwjgu1S+YThmxjnETWiOAtCqBfh98cGFf5wj3vtvxEjgPpKqe5Iok7gYyAR+djAKWR4TO0pckqI7tn5/jf3Li+aUyTtwL6jM+tqNG92h+umnn3ZZzC4egQN7RkYGKr1qCIkEDtVFEJnd5M9TAMw4n831bQREnI1LoZc4IYEnX/vGt3h+U+ymW263R379qMuxPvj4u+2nLzfb9NgQu3KBIj+InmEcqhw+lvzrKBw3W17a4twO5SjBZ/Pc9gHOJFFcOgbJJYBOrofpANu6brWUh/czN+Tjlhjk2oUyb3SjxgzjNb749DOunPTqjde6MdkOOdtOr85V6y+BwGl0B/ci1z8DsInz5viJkwDUAW4uVi9CG/drOu9PpfIiKTohudQRMwbCotgsqSn1nJRAsGksN3FAl9JR93gZ160PFaRil0QuiLQR0V4iFxVKZpWWpwC6FBD/FcY8IiefXB9DfK5AgiCVuAOmD9ER1MyzOp3XJ5BijLVDxG8J3Sp1RD+MofruRT3dB7FKIwi9CsPE8o0DFjTb6z/bYHd8q9h1wqjzIRAiam5+jnW2klPPTCLCKAYAMxei8wyOpyNEgDXxPTXXrb7kUtu5d7/NIDqolZgnH+YXxb7lQMJk4DBTROAwhbNx8VFWBwCmayMQRGpMAaqRzLtZ9Ld4MDf2dbdCXNRxz2Isa0aSRTNHqgfET3nt6ikSwYQzQ3FSXoC+foBv/YB16g9aeXmk7XmV38mQbyLeLYg5dpy51Iv74XLJZcwTVKPsf4D/CfVQMGcg1oZ4BjBj7Kr/ox4182Vr15oHvTw+AHqjjIvX9nFtII3qkA8P0AvSDkCVwLOeyLrXR2+TF8THDJTb6ZmpLr9e86fAMy9IH8WlqFdGSlkf8nmqIJz8iDL0gWxRoW0KBIicdHLiNUI0igg5nzk/ClA1zFodylq3ft0652Q8sm8f/VlltohemUbAIf0gb76vF7+iIaFEeD7JeI6gZH2Sf+tn7IvoSCICREIBuaU+c1eaffkXqIaZh13Eh8vvdFXo5+o/5AABxFK/h9Z07U8k9mAOUwyWP2uZCBCR7+Eo0X0Y93ICBDO3JgMqiwARYeyJa0aRXZ3N7DuICPKEJJpkrpnErdLb1GGjncMUoDcTtdmMMGIYNX2WGx8NjGf4WzKPSMoiumaSzKMRAMJuSLsQXIwxvJdJrsUo63o6MTbNqNj9iJNpZz18/13vdQDll774WfvV81+0xkM9dCYkspZTKkzZeW1FnWUy10wCdnrUllgTUXRddHX9+OlGO8K0kTifNZI5MzIujOexESV6sH3wzneZH7FEPg2t1sWcPdTdRBdDtx2oHrcSdTKk5ONK6iCGawEE1wnuw0yi2GaT948zjv3ddJ5bEem5s7Mosz5uTQge8gF+u+mXKTpRaBmx0y03LZVnAfByDPV2bJDr8qguqUbMwLiJzLRX6Q6YhZXh/XdsssDkDhs62s6YimPfgAgiIobPP8N8MAb/0GLzsvOtv6vXdkHsriDWMAzhRT1ErrrQmnE6egdHWjOA+tZDBdbDwjR78RJbvXYlJBu7BaKogn3Yp+DE8pLrGZBYRPZUU8yUClxuLxHOXnTAjA3xeawbERBfERBhMJQA0i02wrMzxF6gs66H/jcv4hBj6DcbBKSlFH08nIjDYPvXg8WGicXgGSyeZ+vr16tbZ8Q+8FvESGwb5sUDUDMXePMce+Ou8seNMckcxtLMPhDiZAbOK/ZX5TVNdqamnc4Fuhpowq5vRRwCqRIAeeHNHJcV7k+fBKSr36jFhWpdR5QEKF3CgnywtB5AlL2ZBVgJrqQi3CkyM8USM7YyJ9qi/MchOUIQ19TQuXMZYOSkPfXMNvohoohYzNMTYxlE07Eq42QqwSFx1G7cuNhCFR9U1cQ9HrADRfVO5JMUhcsNsHZfURfzVKpN0jsSGZvMs3jQJiBc5s4Kx4GQZEGx4XYWsnh2IvPwvDziLsN41okW6/IimnUrwoOFuDLinTtj/96jzK1Z9tpOXDO1rbbyssWMoTCbzfzQM9RAFwriBdardObuauaL7z18m1v768vDiCLkmepstgRcNx041eRa7GYfLkFQTHSivfz8Njfnz0hNIBKtxRrozZnF3neY+3iCzqiqiga77tqb7ZVXtjkXrgiQ2++4zaKmxfK1z9uqFWvcfrmR+LW82bMghTtt545tuDUXOgLkS3f/yB743r/aACIGrTlPPPEY5EiT3fPhu5wYyAMC5OD+gzYIOK1Oq737D9EptppnJcm82HuPN1XTJYRTgf1Er8b1JHFtHgGMcQjOGoB94jSHcWKdqW+zktoRG4P88sAm1ABZUVU/ZnMX8PwAeDMVO9X/NJyD6ZlpEB5JThBUB5En93k8hE4YPToBDIyYWBymRORqLVbkaixkgRdug+27duNIrraP3X+p7dqOM7WmytasXMQeiJ/BUlNXTycFezWRLoeOHHGRmMtZqzo5u2RSFD/AfrK0vJr19SxzIGcUnosBvq8/ooNh9gkSJmlfeQyhWyT7dpcWIFMVv4sI0N8pPlH7A0XAqo+kr2/YXn9wka3+7DEX1+zOjdx77Scj+RoJzCQQSEJ8oQSBHTu3u5jINWvWuD1vBDFmdZz35HDu5tyUB5kVxxpzirOmBCOejJd6xW7+aIUl3b2T/2dORtygM0Y0rs0QmMoxrqPOBIrO0/lDbg8JmXRmkOtero9hnnm5+bVfEtGjPreDONwkopIYIx5BQjMO5iDWQxGxFY+scmN4zn0n3PjSdZDrO5FzphxIffyMUIRnZ04UE+O2lk6VHazJHZDkSTzrnHfCpln5mRb7p499hWjEfByDpBDwBEco4oz1nJO5E2p4Eo/8TiBAHFpxrsPjz/98fiN/kQD5nwGN/je/y9sNQL/Ze72w13eRAHmz6/t2//uF3d8Lf/UXCZALu4Zv7fW7sNf2P/HVFwmQC7uKbyBAsiFAppQvU8d9qU+1KXS6NgD3079Ybvl37Z8CTDh0H//3+Zb/z6edglQlkJNs7gZRp6gTRK4QZaHrRKiJpJDuj7/0seRTRe77NWHnlmo4QmoblCb6s+KCRIK4OCwp2eUs4XP1/aRwkeBOG0S9RoH79T+dslbnQMroQ+pjEQDapGoDq3+f+fHD7u9UHh0KeCYFv7L+1QmSCsBfhd09Ji6GzWe4K+ZU6ooInR4p0ImqmuRwK3JHwJ4s2hFs9LVR9uYTg9k4k+AEKECJJnEsoRys+ztbbNXi+RYGANEPKKrydMVh1QLSpKBmFWjjxya7H9WWlDoq4RTQrQJ3vacEdTEAEneitA0EGBoB0PJW2TTKXPWBCNBX8V0P8UzegC6dAJM52ZkuW13qeB3E1a0gV0MHBwS5CJTTP5NSQgK3ALtQPnMoR7NPfMKQK67uJ9opisiDCg4k3fy8ccaBrN3qXVi0cB4gs7bDU8CbShhPUtY797osK9vV4YBPKZvkvvDm1zhKtdPHjgLKRmP3ViE9pAzK5zZKOE8WVXIPUf4LIBKYRJGvnCC+OmHzXjbcmmODOED8+XnjgGZjXGcQLw6YgAiAhGOANqGhEagbq4gwUHY3Gelkd2t8RHH/BKpwC6YIHv48xvVqBcBVcaGvP8W+KD19BY5xoD2f4ysLvdRY6gjRmBOAHYJquQXFdDLxLbqeKoAUwO4LoKDc4WYAjQhio2I4zA1w4FAEloiQIQ5m8+bPd6CZYmmaUKV187p1uKnhz97c70AIEEXiyLXUCbjvyzOjiAERJHoNAswH+Z4CVaSq04FOdv5egLA4Xtc410PjXEByEOPZA4KsuPgMwEK/i3spAijuh5Do5nUG4hLp4XUo01xKfQGNH78uwL77WK1NA9GIDAVEBZSMh+RJgTD78Y9+4srCM7Nn2S9/9ahTry1ZsZSYoBkU6RLtMoECkVgExX+IAKmk3HwmjgEVK4oAkZr2JIr+VKIIhniGcgC55UYQCbfv4BGcBNNsGNBOBMgI72+Qa9uFin0RReCKUTh69DBRcAWOAFEsl4cU5wDjXaim9Qy29LWTeUxsFddLRJCinAL58wCHUZENim2qJh4tNCIWdSfKOgCdjOw8O0r5exf/0wCBNsz1qgcg1ltQxvevP5tp136J0nTu0SD34JnPEXnGx63fr2D+ARAGxBpHpR0UGMIcEWcnjp9ykWxbHlxuX3p6iOcqBfBDJa+b7eqrrsR9lkWc01Y3JmMBJ6+86ircAXuIvUjBXVOBuwTQU9ndEBdzUS62QGJsJPbhwP69EAoJjhQ+hWshMhrwIWMWB98TuGeKbOsvrrHvPFFJFF+ALZ072xoA8OarnJq50BfiuQzi60niy266+RYXEebP/JMQF8X80GyJKMk7IEVGAPsVzaZYnTMQGLGMi9R0gATGpua5UFTAUjgfP1UAGF3K+E7EWTTX9WQUnD5hC+fnMT9OuEgJ/dIBfTbgzfHDR53CUuNSUTAdzHvqJxoArNbvLcz1ioAIhMDoZf7VnCEnoPqYGiE/5ORrAIzqUbEqhIwfkRB6PZMc7lUa3gaYU0sExpjiZ7jnl3OdDx3c75Sp3qxLAho0cfvzPChWpqiEGDSA7yq6gmZQpqr8dR85+6A6WpljRZJp/mgjkob6AvMDNBRhdgJXS8HvbrAvP0MqEZnqJcUFRFF5ATKtpCgcBxB/J3dfBO9Vrgj1u2x7bRt575udYjUjaxbzQhyZ+PtsPgW6p0srbFpKGpElLW6s5gAkCRgPBLHMxvnTC6EsR6LUpWPMQZrzRa7k4LpKRE2tabG89DQgSbstmZtnMxJiXAyWSOZg3o/yqJoBx4che6IAxHoBMzTmh7jPc5Z42m9+egxwcDVzcRgdGvVcB+K9mPs1LwYDnoScc4MwOahoC0Cc+Yg1ohMQpx6l6+vEhyneZQGl8x6AxRPk1vfjVjhUVGs11FYM0OvQMe5HnEov5KQ3c8VyrmMv5Md0SCfiOYhVCgUomwGBym2BiKyxRbhSRGZpPRMBIkW43CtSkqsDyYt7OcQzoOhN112k2BPAMQFCvYwLdawEQjisRaXfAtAnArCEOSMG8EjXIonnrIP3EU/kWBTPXz3uO5HCjSjw9Tyq50lzvxx4hZBXii78zN0z7KsQIHo954UgTgzCPO5SNZjrFIE1Dpgky4yL+VRuuwgQV4LOL/5+AmIrnmvtx1o2DMkZzXydlZ7q9gnqSvLjeg0y39WcLbB5uTPo/GAeIqZukjWsDwJkAKC6iVbnZoDbMUilLPoV2tpbXFfZALdokPEfyBxUWt1k1QDT8elEpanvhvvpj6tSPQk5EHW1EGv6NZ8end/87reOzA6MKrSxOuITI1inGNdyY03QgtxS32HedENNY80NbK1yBIhXSKz97Lly23KWyJY5gJ2QiF50djQ1FuFKibVvfOWfbLiu0sZZh4MgWYc7q+lbqrTXz0BuozQfpVNi8bL5EOEo6cfoSytvAdTMt0d+/qz98z9eb8G4Eirp7FDHUxR7p/u+9KTdee8yWwnRtvn5F80Hku2mqzfwrHTzLBdQnj3TOfSSElLs4LEyO10zYDWQjZ39DfaH7V+wyUq5dJjQvSLt2GbcP8QBFpScZtzF45wqtTk4GjtaOmwroPimjVc7cqKnBfcg89LZCkgVwP4mehF2Hq8y+twtd+FcW3/V5ZBX4eY52sO+BgIPwkHRlBMuFm2K/GDHzKjAscz4GGPPIbJPY8CLfVAo1zOctcOPtUM9VuPs9/ogpoaJUgzsncRNxaezZnoERFjbaJDtbuyzxypa7SzPlSQSifz7125YxV6jy76xpcAm0MtE8DbnzIyDTOCn42RQvJQcHREkFMlIm4LrJ4C5rGNg3E6W1VpxdZ818/1IH2Wf5UmEEaICXExpgKFhk7iUeRGJkCE+rMNjREcdo/Bj67F6C5hgXxbEus1cv+UkPXR8b7Qgtjgt2CJ9R23D+nX28L+/Yvd9dK0Dw7/3vadQxPuyF8i0POaLeFzXBcSmVpcWQ9R62mqcX96sOa1nq3EPj9i+snpDD2G3XjOdOb/D+hBWzIa4o43N2ojX+92hUttbhONlFRlsnCuCEyBecLF5jnDtiI1af+UKR4oXn6i0Skj0DeuXQKwNUPRcTxxkuy1ecoUdOFYAUQtJtnCBNXf5uC6gnNlJOPzOEA0WhRvwEGRhlj34gxvslWebKTdfrUwTUAAAIABJREFUjYCGvo9x3ALRuAIR3/Szd9Jc0cqcFxAQbs8/u81m4uRcd9ly62ypoU+lmvca5dzwUsx/8+vfs0/d/3nbuv11t4bf+p5becYmLGvZAnsFV+jlay/jueuxQ4cPML6uYD0esO985zt2222324xVkZTM0zMF4dLPPlAxZ/v27mL7y/5o0RxLiEbdzxxytpz3TBdTOXGaYewRtG9bmJ/rxFVjECDexLYN1HGdtd+EzAv0DYYI7bUKJuwoiNJhr2A7wdjYc7zHWhjS/piEvVg3VYQuB4bWTLECWdnsDSDdI5jPAtjfi/gVKZ0zK4czVJelsjeOIvKwlTE9CPkigjuYOUj721D6rA7hCtV1u+19c+zoYfV4NRBtmsOZKpS5vJhxMs9e33fY9YdFA/IrDvVynO2FCETSZqa7yMKj3MMq3mclJK0f8awDvBdFsklAkZ2T5dzWcvpLeBSOo0/ODYm/4thXSMwk0lT7MO2hmxWDGJXgXPU7vjrb1nzuuJvcA9TNxHOt6E2tLYrjlPNf8WUniW3UPuSq9Vc6h/7pkwW4QCD5uN+/eey3rGVLeZ1RTuBQjGsjDnHJnq/PsuhbXoSkS3Bngi7ut5IHJHjxhFziBOYcrBIu+XCuUz+gB2dt9ZE0s0/IhmDrgpBS16ZEVDqTqK+jAdJEnYNyo4xzH4pOF0LE0XfEvn+As4lcucce+s+0guQ7d7J2ag/GPllEDHP8BBagZNy2lZXqpPHn3jXgME3DyRRgB3483678h0m75srbWc+Iy/XQeV7dkm28BqWSQe4yxt9OAkT3668RH3/p3/7z784LG6ZQiTcSJP8VrTgPhv5vgqJ//We9/QraC4Of3vyr/zev9Zu/mjd+xoW9vrefAHkzgPjC3t//myv6933Nm73+v++7vfGzJb5+Oz/e2vd30QHydt7b/4mfLWzFgfX/zcc7+/l9+9evNxAgWecIEJ3rp451bM/k+FCkDGDDiZ8tsXl3H3KXexJ124n/WGh5nz7tijwFTAUBzI5wiBMJ4gdAqRgPdT8U/HSpZb13t3NyOPs0H4rCGuGgVfHLNTb/E6dcz4dupcuCZ4Mm8FEqSylilPEqgMwVnrNBlbJYBMn5CUIEiUgQKWf1e/Mj6/7ikEj+8F5HmGhj3Ayok0zmezsgrQZSJZn2a9etcaXecbg64rGaN6M4leVZ2e4NkCjaCEuNLGDPF9BFZd09EB2BfI7EfZm4DuT8ENCh+KeZ0wH0qsn2JyIgDzdIH2osRWJlEIXVh8qnFbXrNAfCEGOBIkrWeJVt67qUoUwWEJ/KptYbdW0nkk8f4i4aAOuUDy+rdwc/ezWAVj1W/7wFlIFykMqcOcP1XYSImIEUCeQgoH4PqeJbiFGS+qeV2JF4OggSidWR42ac7zMEECcCRD0Sg6BmefMWWimHn3aAkXHQKmX5SpkdSY78PMA3xXqMAd5KMeyd42GHni61RGJlFFEyBKgm0GeMCBQRQe3qAAD4DkQVxVtDhRVgNajOGtsoyUadL9B7AGAgRPEAiRxyAQt6UMJmAJTlooSbaCbaDFXoOA4VgeD9/Nw+LN0ejLXoyFicKv2UUzZzmFZGfLy7P+UchLMBm0IpahQRopiIPnVH8HWKHwiBOImhbLoDlbu6I3S4UHm4OjREhlUoex8iQB0GQ9xTOb6jUf/LVSMCZJADdBsqUim9FIEVzsE3igiibjlqIEAUp6KxrvJBxVLJKaJeBT32is/qAQAe5Ans5lAdB4gv8FfFkSIC5Y7SOFc2fShOIKm39Hc6mCmbXvFw6pJJ5hAcAXlXg7Mknbx7ATAizPYfOExkWTo5+ic5P3OAxxHgA2DfxoG5HTAwANBb6jRPVOKfuDHA/uN5egg4wGdKCUyMQyYgfgrRYLt27EZZSWTa/MXY+sudGm8ROfuBZD+TgmEx3pAokAJOKQ3qU8CBcHb+HKeOU5mjyrE1nsJ53gRkZgNmK4JAqusjx04BQEMYEofWy//38WzX8rwNAVwlQn7kz5lNfMVR64Bc2nT1VZbIgXQAsFpdIKMcEnU4Law87TKU49QvAYju43LXIXs4MHYQtSaXRmc3AAKq2C7AbfXNeEJayfmzmwLdHsqtuwCLhwWsg5c99+1ldvf3Ad4BYT2Z70RgeQEsezLWn/pkst36bwC+PCeCP9XTkJaaYTXkTou0SJqeaI9+PN3+H/bOA8rPss73v+m99z6TzEx67wnpgVADSFgEKYIUFVmxgOu6rmWVRcUCCiIuKIigINJLQkghvU3KZDK99957u5/vM+DunqvmXrO5eM9JPDnEZOY////7Pu9TvvXJI5B7uCK2b9uKkwtlOrFXisD6zN13uygDPbdf/tT9duc/3WkXbljn3mshBGK4opcgqubNmmkzpmTaiy/+1tatXcG8UAZwR29KQwsKzCwInij7l68/YPteuNYe/F25XUAhcCxAQxGH81XE3YkA6evscRFMTU2tjgA5zpyWDWk1BDARhAo9FkCnn2dJUXQ1lJBHMsZ2bHvPrrhik41zeO+DlBBBHEl2two8PZh/coh5KOEQPm3WbEiSTKf27Eb1Gk9WuAD7ABT8ArHnQYCcgjAJB7ifIK4Z6+pvgexT/0cGauAGrk8vP0NOISnhpWSMxfkUyj1th+CS4r+F50VRaoqWCiPyT64UFY1rLSon2qyTeXgY8LEDYOLyKy7n+tShSAWs4Tnx5J7JgSW3UwcAUgsOg9T0yThhKHIGXI7keZjE3FBRWeTcUA30LLTTDFsLcN/YQXFrNHnvEBh7iRAs+t019mxeNuRlpeUc3gvBPWarLlhiAcxvPoCb3cwnybieYlhXVFwuAmTfvgOQ2eEQAKts/+EcyF0fS8cBsps/z1u8zOogcFoY60lk+nvjUPPHjZGZPcnFKSnnvZLnuQ6CRxFk+vxSUIsASU4EXEOJW1NTCpDoYdlJccTRBFgQ842I0HbmjnrUwnLFJfN5G/k8QbjtpLxVpN/iC3whQY7a9ddthuiuAHBWRCTurQ+AHz1Dvkx0KkHXb7hQCIU+R4DU4RBqAURbsWQJBBuAP/OzLw6Y1upaq6ZUeNfxNgtEjV7ZPmStRKqUE4m1fM0SlxMfGx/JOAB8g+iZzDqofP5yxnX2jCkQE4lWhNOjiPnFl3Wtj2cvhjlYc99kYkUE8mivUFRSZJdeegmxVZVOwPD++7usl/1FJg4Rf+55Bu40iQr0/Igk7eK5UlSU4rXSAClFfAQiYFAcWQExW76MVxFhKpNVpKBUuacLC3E3ddgP7ltkP6QIXQSMK6xxMR//nQBR+rkIEM3x2j9oL6o9gO8HHSB+IkoHeyGViVNkrIwDbkaxL8hEZRvKPZOjw4h9kevAhjp4hnEuDfBn9dgQY9VDQW13Y4+11CLsoMOgh0L0qQgbtBZ1otZVDI9/WLydKq5yoPa4uBo+g586qFCLdyI8UF6/OrXuufcee+B7D7Jf6LLs6TOcM3DNBk8bLCNes5NoNdbr48dO4cpYYtvf3W3tVXX22VtutP4jXGPGFHIWe3Vflb16CnB9OjF67Adi6S0IDR2n9yzDrrh0mXnjThoprLBIOqTGynMgKkost2bYjhdCLEPKLFm+CGDwtPkR91XcOOpiKG2owS6CUPfq87CiU6UUlqfZ+0ePWj0l4zMgTFasWWYH9+2ydpy5dwAKK6LzwIH9lpaVCSDPZ+Ue/vr516x5kKg41nN/mIIHf3mdVe+qxUGDu883xo7g4li6ei19Cy9T3J5O0XmcJeG22EmUX2FphX3syk0WwDPowf6iC2LpVF4hCvgBK+XaI4KmkD3A0rlmC+lfykyPgWjkuo/hfuI57MdxK4eQB44JCQ/k2Brn2ij+UkNmiD2NB+4MH5wZAeqCYe7Qz/IE3B2lfKO/r53IsCaLbAB5buM5ZB20EEDK8WDbTvH8u12jth03BOmUNi/W7BO8fx8U/K8THVbJ/EcCKURoGEIIIqtwb3oPqXAdJXm4F0A3rlaIWREgNa3c36JqK2sEeOa1xiBSw+l0GPfotBiIrEkBURbM+4kLQE0eqlIHyttZsw+MBNi7R5nbB7Wz8IV4YH7LwRGJG8PP38NmYE1JIG3wyssusueeeYvInHXMgSG27d0tbq+uKNDrrvs4xK2vvf7yH5krm+1TOCA8IYQKc45YiHpTmBu3M4b3Hh62dQshzdFMZU2Ls9RIolwZE1Hxafbs0Tz7/fZhohIjcDsFEZU43/blHIKQD7dZM7NZ54l/BMgN9gmzEwf32poVU3EH41gryMN5uZo6jF6raWq3Z1/eyb1MsuomHABQREsvmEWpPM5ozivNkO2f+vw85jniaLlnVeW4EZO53xA2gfyWs0WxRV7MUfU4JzvJv9y375TbM65auYB1lUip7ib2priKFYcG2fDMr1+0W2/9jD373EvMg+F28abLHCHsH+RjJ47l2KrFlHQfOMhrtdu69WsgNpvt4MGD7Etj7bI7V/D5IScBqouZH+chcvj1r56AKJiC4MPHZk/Lti5EHhGIip769XNWx1w/cz7PEuKHSPa8i6dnmVdHI30+DBJIiQHFYLH2jbEX6kfg1InTqB7izSMkxhqImDtRVm8lTcSWMi15EYcWynpWiwtaEBC3j/0YQizGsVwgXrhhdU5JQ9gikdUYztVo9qIBiAKq6AKKjoEoZP7zYS1TX2Ewc9KA9oOswyvXySHCxeIae0KGSggQFBTBeSuFfq49VliMw4P99BVXXYmYgTg45kcRBzPYV77w4iu891H26y0WEB5nemxq6NJRZJb2z9EA/K24bJQIIKd2OHt3nStVzi7AXg6RFsag69xAeOONQ1L7Y+1LDv94uS354j72GogmeKoVK6X4NnVoDLMWSfik7x3iz2txTahjqp39VQqEkwQ9ZfSMwKy4nr55dCw+ffdE3GzmHTtZg8MnHN/s3xXFqT6ObqLwouWi5l5J8KHzdbv2reyhApnHE9lTVLK3jGUsKGJLY0Iip2LitSRoSSFishkhkPosY/h7iZAGFf3M+JR7tAcRkA/7JS1Mck0efXiiu+zDX1m3H7RwSDwv9lqdXXWOADn40xV/+vcFt+BM7gywT99+P0JBEg2ILBa539UlEQP7fRfV+dETIHrDf4kEOU+A/E/AbB/da/x9A3jaNv9l8PHMV+08AXLma/TXv+LcEgQTncUf5a9z+/nOEyAf5b39n/jZ5wmQs7uKf9EB8iEB4nKv1bfBIU/RMqJEjj6x0GbfShQWCscRDgYFjy62yZ/Z71wS2jRKzSygWQBhIIBKzsNzLRP1iRYL1+3BbxdjBVCng2LRfyy3aRS4SZUjYFdkx6jimFCI6Wu7AMc/LGAXwSFwW5tBTQ7K4J4otKOsDVVNDZFRbYDIim/R38mlIRfH6gsusDKUjC3NjbZg3jz3d36A0C3ElFx95dWoqg8BOgEkoPLfcOGFkCN1TlnejhozBlBO0VeVbHAHAb1VGuzPBlOkhQ8AUgaRMurFSASIrS4vtez0dPoRal0/QzaqqIqi0xRrttjN129mQ9nCYawMMCsKcMnDhrpwX/Ca+sxSDKp/pBRltjpIAgHNJ1NKrDL3Xg4ug6ggZbku59AuwKoOtevadWucbV4ludu2brEL+f8qS4xWnjmb+BY2yAm8n05ADAHqms5VMq/s8zbAtSTUyVP4GYq+amNzr4z9YgBrzr+2YvU6bPJEvPBZCziUCBBWLFEAn3sGamVFEnVzvSLn0q3wXh39ChWoPJc5lVEPh0C5LlpqAa847Ptxr0SAyLIzwotLeZ5PRnQLPvYAgAuBlh2QNuNssCOk8AUgU/dGBADhXCnhmvlewAR1gUjl3MehpBsyJ4L3pgx6D8pke4l2yCtS6XcUauNkVGaHUSrPAoAKdm6ULg5GKk9Whroie6JR+w+ikFYoWTfEQDNFklIeC6yX50kxWFJLpXHQqOdzJAH0SgE1CoDRC5gl8LUcdWFCMvebz+vDvQsV6QRAJSWrIrHkUIrnYJ5BHEwp17WW8SkyRMCuOllEgLQwfqWAF/Enx5MANY0HkQTK9w3lENbNIU6uEB1kZOEXAdhE/IAP6sQQ7ofygtXloOz/qdNmcJcpmAdUl3pPYL6ighLJqq7i4K7oLwc+cVD2RHGmLP3Pbw61H/+Ossz+Tpucngxx1efGhVxceajguyB6mnlmlq9Y4e7ve0QBbLpkvXn1tgC+olCFaNAB7MD+/TxfC5z7Q+SpnFd6PtW9okOdDsyy5At0LASEVAyaohsERjRyHw9x0OvncOfFexLRUlZaZF+9Q5/nP3+99x7Xl/edSozR0fw9xFSEQCISr8a4ESk3BJgn9bri90p5VkTyJKVm2q59R1z+eQ9RaUmpk6wVkm8HhE0TAO9L353IT15391aIo0yeEwAsJIxdgPRyGCiD+g9fybAbHgXwZU4QUK17qLHjDpuMq1h+/lN3JdgXnyPiDRRHf/fm66/ZRuYTqQml3EvnHhQD9OqgepiYh/vvv8/eg3jwhWDwpWD1tZdfJUJjGs9zMJ0ugXRXxOCIqHXxDYq9iYpJQtmIGvs/nrFdT19lr+UGoyQEeOd5qWfe8OeZS2D8euDa+PY3v23/9p0HXGzey5SyR/Pszpo5DfIU5S9Fw4oRC4IAUQmtrmEOz8ssgL5B7v0AJF4Cz9A4z2qzi7+LtDIO4yWoowfVHg/It+nKyyEJC4hjinfxVzrEt0IGLAUgb0C5GA+hIZWi/l6AhMZ0FXPsNOIs5PLogqTphZQSUeIJQJwFATDKczoEUamOEMUcenNNpGaMojuoE/AkDFLBl0P9KfLUh3gf/oypap6pZcuXuciNkyj/FW0FY+wIPgVa6DfieeY0T+acMqsDCM+kYyKNnpvBQcg0xkolIKSnb4hzf5xiXhoAvdTM8O4PFtnmBwvt8ss24toLseK841ZfDTGKS+1SstAHATFqcQxORZkv4ERk/xHcLzUUbwdB2oRDMu+GjIxLzWB+G7AGnqOs6bPsIGpYXR9vAWo8kSMASLGM4TB+huK8lF9eQFyHCCIRzNOJ9xABEsZ9i6ZMuIusdT13gayTUcQdynU4COGuAnCtvZ7cn1BAXi8/Zdb7EB1F8TJjed1FYfa9775tq1etsLlzZkA6cN8gUIOYfxx4z3rsx7Xz4BlUnKOfYkSUT46jawvdH1Mpl82mB4aF0bog7IMBQwaZO08UVQKu9qKap3cgdTJ/7rJ6iPMO5oGluGXCUQYH8d6zyP4fYc5S50k0USlzF83leaJsG2JYYyWcuVtjZwEAvbquFAUYhXpcz4rmHe0RPJkfFaunPcEw71tKf3WALJ4/z3XFKGJK8V26bg2AVL6Q7QLgT+SednOhOkCCAaREXE+HzDuckwPIhiKfr5c7sgGg8KH7F9sD9ICol8g5QFz/x0T8poaXlBpyo4yrc4FrLwesI0H4J3WB+ENIgd25uEv4RgBf5nXGdiRCiDSelzieRbm0VKTczedPTUHx3FhlQQr0Z/0YBljro6dhkFz+rqZOqyqpsca6DtxQmTzPuCi4NyKzy+gHGYHEbafjqAGwvEfOFOaqQF4/FBAykHLqhYDFKgpQ9Mn7e/awzkTYN35wufVUUHDfyhhr12vXcH1wCg4Fs2+KtacoqH7tV3eZR2MR0Vid1lDVYrvy6+3548PmlxZtp0pabM6ibLv90zfyjKJe7q2ytQuYpyHtBLaWH9vDWhloe49VQbroulDeTUly92A1hEKIHatgT8dY+/hF86yGjqfsjNnsVeQILcXJ0Wx+sRRwA3x+6Suf4Xnab3u3H7ebrtvItUu2YjoClOVPmxwgbpeVE33U0D5uF6y/0D5+32xrzSGejO6SvXSArF68zl579W3IHrqX9u9GaECZMwIOJC2QbsWsP/RKEBnUSZ+VIoWG2AcVoKhv6Bi30mZuc3iQhbF2RCHsiMV1kJYYZtFyTnj1uXm0G9LR7Y4Voci11xjx4NnzYu7xYgwMci/lyvWSSIB3rC4QX4BfDwQUY0Ro2ThRPqxRcU2sx2qfRo0u50CfX4QVjfnZgX4P24NrjEfD4iC40hiKF65fZSdb+u1Xbx/GqUIM1dQAy44OskgKxgNGEDcwCOPjI5ybWD03HsTUnIBIoCbNeFkK4elygTAD+3VK7pRwH8sOTTB/1s1w7x6LCpxwBY/gpv35IZxF/JBEekbaeKajUP8fK8bpRwTZAM/xvEmhFhMIiI5QYN2KZZbKHDbC3qgacnNoDPc289plgP7qUdj+7lb6Turt7ttvZzxVU8xN1woOOhEKr+0vcHGScQEetorOoJRkRECss2H9Y7jnTlO+brb8ikxeM4hovUz7/ZuvWgd7h9TkCMazv63HAdIH4RcdEWczp00GWG+2ioKjNid7MqKJHivDcRQamQDYH2jrr3nGMFLanZ+7kzklwJatXGybr/uEbbr6Mrvt8/TlVSWwz2JPC3kSQQRWCOR0KGvxAOu5ok0H2Yt1M1+UltfhugDEZg8dGoLbbdEstqiII3jO+5lrOyAxi/IrOKf42xtvvus6iG6783a3V1TXysuvvkJEVpV98pOfhERgvWes1dRWQkTm2Ce/erX1FTC/8VwPse9vwqG6ZcsWVP0puF0utK3b3rFLIUw8ibKUMKAJt9I2+mqGibPSvDbIXvq26z5m/hCqnl0MZOZplauPsPZ1sBaMEavpFxhl/V7hVt7QSYdeFb1BxI8yDOvYYlM/A8EQzv6NrpgEH/b76cRH4aKE7AoiNm39+vUTogUciKXlJTaLeM0R5jj17o0y1mPjiJNFyNTG+qieCpWYM+1a5hwPq6sMc6R0A+cXPwjB6Thk62oRBrHWN/De1KlRyjnqn772VebiBghpzhIQBhGIVwoZxFVVjZwL4iy/vJ6uIA8rQRAmQkB9Vt4QM4qv0u8ozm0h7P21XmjP7Fyn7K/zWDu0/49PSbdKOnjUdaN0AJ0nt319itsHLrv/EDHCXEeegzDmK8VhSRBYAxmvWEWJWkZYm7e9vZW1dDVu2DzLROi0fccORFCxlvNzkgZu28b5gego3nsI11L7eJ29dJ7148GLR7QTwOcfZt7RHknkhnNNsxbqnKu1SASmhETq+Js3d75zhOiMqzOwSt9Vtu76MOU+JP42ln2iOjjbENmk4wBRioActvGI1+Qs1derA0TCwvzH/jPm9cPd9ZLP7SXKTekNiOYGmRyG6dm5637W0hBSDugSYb+laxLEOjbAGuSFIO+jdoB8+N7/nIPjPAFydgDRR/3dZ0cwnPt3f3bv7wMF9ETmyln8+tu//0wA+9l9vrP4SP+H33qm9/9/+DJ/8cvOEyBndwXP9f0507v7qH/+md7f2f37RBrSeQfI334V/zcCZMYdGyYo7Q8P+jr+63DP7/86mE7S3THz9n1s7rws9/ElNvvuw64XRFiBNnkCvOTQqH/+Yku+YasjRqReDwK4lUVXm8hokRhsek89TtHt3cdc5qtTzaGqEwis4mkp36UiVkGrQENXas6mUmSMQN/WHpXtcVBgk+gHGOIBaKkIJ4Gs6WmpDszRgTdMZXOAS/XkBjtAHKCwhNiNRDopeohRWrN+g7351hZU6cfsphtv5P0BOqJwUvSSyATFW2gTKiJASnFF63SycY1GIRbEASwB8kMESHpSouunaEaFK5V6Ep9RQKNAsyuvuJj3PWo7d221zddc7giVoIAwKy0mOuKDCKEUDvjlpSigUM4nApBH8rMVrdVKZveK5UvZdPYQ/VKJ8jzNXn7xebvj9ltQaDY4FXUgCl9FflQQQxQJ2TAFxVQb6lyB5SpQzEI1qegMgdGyjFcDRmrTPCmDPgfUUlLqa+M9BDiuvOKF2LlVEFzI30vZJDCoE/t2MoXtM4nq0TX0jaf/4lAnrhKKwNlgZwHU+UESqGB9WFFVKuTlfgdBNgURt9TOASycA4dInKqGZpcbHw24oKgn3XOp7RX/FRlNKSuvrziwycSSJcxAfVcfwmGP4lGAHGA5G+O9IRNmcw7ozT3p7BmwQzgeolAP+0GGdarrBGAsBQJCZfTtig5BeS5AIoQDhGJT/HgtbokNo+Y7mUNhOIChJwpDTw4k6oIQyDXG/Yzi9dIgQNTREBoRbKfKCqyOA65XIL0N3rwWIKQUb8Mo5PxRdPnxexACJwzAIAEru8axVGohPAfqbpGqXrn0kajWPBjLimuKlnuE6xsJWCeyQWX1kQDnUiD3cEATgJwxeZJTsak0vbWJ8kNU1d2Qa4rwmgWYV4mjyItnKjExhXvcBjjc4KJeAoKIISBCQCB2G8DZHGK59hAHEcHrK7brtivC7OE/oipWh4ZAP+5BNtc9QDFCgP09HGSPoEycSYSV7Pc5lMfPmTWVC9cO4MgzwMFITgap46RY92FcKeKokrGofiAdyuLppEil92CYzyjw8jUA1UQO9N0QEqHRqdaECrFAUS6Qkp3kpk9D6TiEovUbd06zH/6GeCaepZbmLvvCTRluijpYOJOxuRMnEwd5AOE5UycTM0KEAaSoJ7FEnhwMGwAOCgCQEtOnWCNgYkTCJHtn5z7y6yl3huz64k2UsPPr8n/ew9TFuOOwK8JLhfIlPJcNjW3MQ8E8D2PEhkXZ019Osmt/UMF1Uh8PMRCKPOHZe+WrE+/php/V2nOfY0zw66uvDtmWN9+wDGKOZvBceHJNAwHGslGsH4IoqoFIvf3Tn7Xf/f4FF98gckzPXxfgitxacn5NwmkhZbx6U5ohKJUD/m83THTG6NfexkxcXKFWTixMF5ESMyjE9gRsEoH11JNP2YOPPGZNVZX0BG110VOLF80HmPRGpdrmOot8eSabmS9HuV4icDwAkzt4jkXoav7WuBKZNqzCUQiLExTIC0BVL0kI8+PKVUtdbMfx48ctE/fbsWNHLY3Pm8IcoZYE3eeODzopuug1WLBwsXNa+TAf7CAWpAZ1u/LOpxH/MzjYwdezfRQjAAAgAElEQVQT4dRYDRgQ7sqxxSD2AKTHAH4M8zMVySVXhEhuOUBUbKrIujbmtQW4X3LpH+BxdgSkCMpuVPK9TA4iNGIhKpvpB9p7KMdqGBefu+dztuf97S56QnEmAxCogWT/n6DUvoUxGgSh8odvTrdLvr7fNqxfTb8GfTPMnW2sA1GAI9XEl6mXY9H8uYxxxjvXvBlipwX3gVyGAjlEbjYR+yGwZT+kRxSOwwZAzl7WsCSeUc2LjbxeI0BPJAraxZB+jlzj9949u3E/drP+RABCxRE5M+H2CuLe+Ch2iXvVyzOeBtAUpH4HFd72E4EDQq9rnJo2yTl8GvmaFtxQfqwDdM3bTx/b76KvNl9zNfNw2YSDj3vlx/ybylzQw9hQhwWST54J1KE813II9QicJTZvFBIhjPlkGJDFBzCnFDJKz8DJU0U4TSDO1063Y4VVdrwE8jDYE9BrvmXQa+MHqJiYHMXaSrcGk25qaiLRelnMuT4uW129TSL9df9GFBenPib+v7LVKyGUkohdUpeR1LbaaGid8mdel/Niwfw5Vo2DM42M8+KCfNexlcB8s2/ffhdRIrI7F0JY7h+R3HL9iYAeZs9SyHqrPUQg91Rgm569r90+2R54utp1MnlD/DuHG8CxgE8BYYq8GmF+Z5pznTbaiCq2RHO7OsNEgqgMXdc1lHsjoC/UH2IJci8KR0gK91PRJwLlEgDM/Pn6MfY3oxCPwwCtI7hA/LkGXeS68wntAOXGrXUDtnTBdEQUfYCiw2DlnfRsQATwHjoG2J8A2neMIMiYOdfqATt96csIjwuyiy5dBXBXTKfQFPspfQIrFi+3m+5baV37GO8dFfysBivBVXPsdAVRi1E8L74AohX24Nc+bb61xyxkiOgfejTeOlpivwKI7gAXo7LCPnXnXbbiwlX20INfs0uXTLbLVy8gi6aacm+U0TyjQ4DXeXnlkKk8g8jKE5NZ14gBGwJ5L+/1tpqSBvvX61dYAXGBkRkzjboHQNg2epkqXR+Eas7u/cJttgMn2469RbbmwhUunq+C+Wx0hE6aTgjhRFyNAOWDgHNfeewuG8hh70Lcnhdg/r7tO2zR7IU48Xa4nqBk9hkVvLYA0RjGQy17tB5IyTnsZYYBkuUSlWtUpOWxYtZNhgrGAYvGfTWTQvnIKIj22EBLioLcIHppDAJAJdJSd48zP4qolYo7gHVBwh2te5UVPBCQlCo6DmDe7eS9iWjU/DrWj1u5q95ieXY8SgGoa3H/6GYSV1XPPW72pqvBP8Qa6Dp4/0A1QC3bHQjGuUsXmE9ckn3nl6+5KKr5aV62cVKshXRDKrpeHYO0ibMRRA+9kCn9OI1y91fhQMK9gyi9ndfr4R4OcI3BqS1a3SSjvG85RyDN+njOYwLDrZO5/5kjdeZJAXknI7msuNcyccOMjnpbu+a2/lYAV9xVuDBCAfkj2DctnDmH9T+Qea8BF52/tXGdFq9eRAl7juvRqyutsqs3Xmn+fM6XfvecXXjhcheL98gje235Ik9LpoftQggpkZp17BEH2Jc9/XyBNfHe/+HWlQhkcA/RQRSFOOk40Zp9pcx/RLAtYBzupiB8EAB8Ja7J6Vl0HeB8iOX/t/L1XijVg8OZAypq7Xdvbbfa3nHbeOVVzB+etgSC8EcPPWiP/uazdO9Mcq5lOTx7mHvrERP5Mbens6bpDCQ3s4fOJ7y/E7mF9vp7BxCWZNjHr/0YLtAqy0xLgvzohDwIsxrmm3riN8PoUtlFP42i0j5+/Seca6mEnr/9nDUquNa3fvoO2759q11y8VrWuVD7xaMP270P3IabCuqefUcnzu8qXJo7du6mf20OsV1zEPoU29I50yy0BwKJd3uyoMr2nyw2j2DcWTiqtYe78pINFuk3an315awhZKKxPxhjz9EJSRmMu7GqptmC4+kr4V4U5dLt1Dli1XSE7K4YtgZeNAiXZENls11z6QV2aO8e1zlEbzbXazoudohsiLzW3kYLCg9gDZ/vXJ5yTodx3ppFP2AAe+BTrMeuCwTH2xgT6JTFgTbUEuNMdXI4qjsnmi6mZhyR6TNn2TZIIUVNeUIsr4CkD2GvLRK8iHUqPhESprASJ2AN+wRian1C6KPpNIws7jkLYs2XOCuJM5i6EHWm0Tl0/YUbrBBnXxlfU40gp431TM7kOKIo/XHPDCKMKGUNSOCc4MO6V4LzvuSxtX/2VL3mW0XsTxptEXsWRSeXQMbOn7vAtu/cwV5oNet6v71yb4Rt/H4jpAhRlewTMzLSnTvFg3OH4ibzEGkk8rPGeR60dw1xaQYkG/A543ETncQ9qz5AOcblipVwSIIhT9YouRT1WZIZjydP5Vsca6LiSKP4rE3qEVFhO/uFwtOnWQOTcf1m2lHEA+orVCSWyBW9juJ4ExEKtDRxzuX+tLJHSOYs3IkTdoSJIcBHZ2QfHMyRdsN1n2TF8+e594Ecj+EcLiEj91HOyXMcwXFGAOsM4PFfI0C0jk90e038OlME1p8bEOcaID4fgXU2Dos/+wj/j/7l2d//v528+FCYMxHRev7XR3EFzv7+//V3fcb576w+9HkHyFldPvfNf31+OtP4mCAwzubX3/f8eIbRrVX3bD78WX/v/0aAzLx9ggBxSscP7H16CP/c5iD3l//Z6THvs4ecgnIY54J+K7Ki/FdrbfrdB53STwdCkSDaNLao2wIAKwJVrw/KfUXinHp8ns34HCQIB0MXLSHlJOBGn5TDACOuD4RNm9woKnkTABGE0skvQrFY2JPZyCjWRBdUamRtfGeiNM4AYM07kWNXXLSOWAzU9IARwRz49HfKlc/Knm5/eOkVm0PcU/qkLHvs50+Qv3s9Wb4NgJZZlozq9uih/bZm5Sr7/QsvEisyiQP5PrKCZ1Ak2WSB0RT/sbkPQ1k2azp9FYAzcYBf2yBTYtiYhhE7pIzvDJwgikyIQdkYFRWEyyOfaKQsO3miwMXoSOXVDzjTisInBetzC0SGcpMVJTVv9izAVk8OQeVKl8aZ0MKmmuzennabPTmJg7uCycGiscr38Rq9RL5IASRnRCKAm2LIpLyewvWQqlrqoSocINrIK1YsFUBbD2Ijm+NmFNxSZ6mIcsXKlVjRu8hLL3Q56YowUneIlIXKdQ5JJqO8HIs+kUBS+PmgeIxQRBTKIB12FRemXGaJWr0BMjsAN7ohDSIAMesUm8KhpwniKgQASINOwH8QhIUINBXAK0Z5GGBWoG/20iBisFBhcYgYA0RSjpbe8yig7Djk0TDyMuULK3ZDdnsdCkSqBAOgxXLICARk68EpI3dAMD0joRzS/Xmtbg4A3hwOBojiOnn0FK8D2Asp48lrtALaD0qBrcMD5EESAKQX4Pqo54jlonyvRynlFZiCE0pRKqEu1kWZMYqzUeyL1MHRRJr5KY6EQ10nY1/XTl0EKkr14zDTBqAWQiyLSnjVSSCSRMouqb9SIPD0dSKrBAgKUBUpKCJETpAhygjh3ijZRY3FMxDJe1QHQy+gjmJk6uubiU7KQk1XSdxMjSsEj2NsyYqfgZL74JHD3F96RDgojaIS/dKNyfbvLwDCcOGH+BqBrXpeQok18OJAWQKwmA0gL8X+gYOHyaPPANjxxUkFIcX36DmNgJjRcy4ESzFK+/fsBRBB3QgpksrPkaJtQHFefDAVXreg8g0ga7x/PMhqUbV2cRhvpGi1FjA3PDLIfnL/bHv4xUoXlyDAanwcUC8imfzoPnv4q5zG+fX0FpAqombmQYBEIn+NA6QRyTXOz5HbQj0IZdUQpf6AOmSad4EaFZEj3QdZ+swDi+0f/v0kY5UMduaFIPodBEhGQIBU8zXDw54UaKPGhqTp5Lpu/elSu+rbRThqcOgwH6mbZ+t3ptvV3692jiWprNUXE8Nz8NNrfW3J57fiTIm2a4lZySXaJZG5YYBxeYpIKgGr/3D9zbYN1aAcAOodqgVAF1CnQtBG1InNLZ121dXX0JFQZE/co/nN7Prv41oheiiSMXbbDR+HwMMZxn3KP3bYkiHcqosLHaB6NQCPel72UsDdx/yiKCqRiT1c85nEZ/RApKlUXOXi+/ftsTVrKfYUwciaLJeUelU6Icu8Aen7yGkfGhq3vfsO8f6I+YNQmIRDqLSiyFYTG1hOPFECBGEHRNQbr79qN998o/mq14afoXisJpSd85hjBQKJUKmprqMXZQ9fP2q333Enzz6AILEyAwNEwAHYTKZ0th1Swwv3QjNZ/T4AX+Fh0a77SHF1UsCLUBFvHAWYqfln4eKFbt05fPSIU11KWTzIvHPw+ElLBjgtLMfFxX9FiuTmF0FkhlNmutJef+11QAgi2jyJkgqOcHPJ6eIie/UH82z1F3YAGoa5zHX1JKVAwnkDSvnz+ffv3e0inVbhcPACCOjg/Y6ghJaDZoT3o+d2Dm7DasZtB3PJPMifXHpUKgDz5aq57NJNFgS5tp+4rHJcJCHEdMxbMM8RR6GMoSHU4wcO7HNAeRxzmGKwRIYM8tl178aZMxbPmuue03Hy+yvKixiTkEga+1wHESzhIJ71EM2trAUq8F23JtAeezIHNW24rbxghdWixJbbI5Dxos6KDICZAQDAQJ55oVMC90f5TCo16MYpFAB5sPe9nbaUezkAqTIMCD/MeNa1UYdMDySmYqbG/Igs8w6x7TlEHuFa8mPcJxH7OGN2NmBLDQCwTDpjgOKUNKvIFaBIKlVZKDoBf7QHUHTKCdxnM2fPxVjQCJD2gQuKrhWNawE5yp7XWjOJcS13Xhq56u+hNBfAnEqMnkQL2id4wVSMc89EBE2ePMXyUf83AIJFQ5hUCzhiVPoLiOK+Sa18H3Phj14g7gSSRXsXEYHKZhfAPcrfKWZGPUAerOlap0R8TBAgOFS03/mAANG9kTMnmjlJXWCRCDHkCEliXRjj+yUWiOba+EBa9+MOCsA15EpGAMoH6OxgUwBRUGR+zJdjPIODajwfpkuC8br3AFn5qTGWk99sY6y9ncQVVbXRcSVCmes6Z9k8m798Jk66mRBjLfbyC7+1H3zngJV1f4OukelGo72Nl5yw/tZa5tsm27G/1OrhuDCV2NWfuJqi7jLbOIX3047SvaCcLooxe4FOj0NldKwx9X7/xz/GJdFiLzz/lIVThv7Th7/FYgXgDztSceAY44kc+V37cEwgfuGzqtulDfCslTW20zfS6kua7TOr6cOBNWvBpdcPMTLCXHQ8r1TTuV28IR1SNtqO5RVZMXFQUcw7AmWTifXywPtQXplvK9cvspWb+Szas5aJtENbz96i5GSe9bEfaGUfNYB7KQJBiPqxahgPrZCSQTgWRYqoCDmU8TfGdZbDVM+WbzCilKYuK2gYtE7uc0hSmmXOmsXPjWc/N2oJEbiYR7R/DYZgUAwae1B+hlzSUTyfcj4rAlaxsOpuqCKiRuMhjfU8iD2tnintp8dR5wcgIAiG9LLyVhuvbjOPHu49j1uTVP+sLc08bwN+CArC4qyaGKvdx4rpbUihrDrAXtlRZKykNjvFyzYkBVscYoFUSBKJQbziAZlxgL1/6DS9Tqy5xNH58dKhdH508Lq9zFukr1m4L3MZa3sYwHcwTiKte92AoDFEYjXz/n+xnfgrdA6eidFEUXZb/FAQnW7jVsY6QQMfnRM4BeBs5rIvqCutthCA9c1XX8kc22aJk2NsyJ++MUiqZqKYgtl3Lrx4QmGvX7Wv4lyOU+Rdq+XTD+LNPLNk5QXWCrA7zFjvJNa0vrnTtr1fi9PWbOGyQNtw6eV0hZxg3kgmHi/LPMprGPdEkTLnlTMX5NJJlDgpGeFFgX3lbhwezCNhXKs+BCZNrKXHi2ssFwdByuxFdtnmzTz75cz/f7AhiLkHfnaTDVQRpcYebwCncT3ko9Yrgc86r6zC/aoIr0EIDpFlDXSx/PSpF+w733vI9cuJ+Hh/27vEby1jTxZIv1uIteNmCGK/d/LEKXuPyLWv/PO/Mt8fxNF2zJLoosrGMR2JI+zdd98kyi/ZXnrxWfvJ01+18To6/nCzRUBidTKO83IL6BE5aBddfhkOwtn26hbcTYtmW2YIMxeui0FIy51H8uzNXTl2ETGWEaj8804ctWuvWE+fT7tVHN1r0VyjBFwRLExEytWwF4uzHQerHQFUxOuHJqTbL7ectiKmmAbmpbquYcuG3PH3oKSdG6Bjxoq1xF3ilpyaNR3hF/NqIPuHSHp7WJ+62OPGAaqL8IhAwOQF0ycCP4D9sM75+m/GfM4LdbgS2b8rxre1pYs5mrMOMcDFkDqxiIAOHzmEC38t5w2cVrhiulhPmyCKIllHDvAZeyn98Nf8l5NnrfRS+EGa9bN+yPk+kzOYL3NhEHtuCb9U0K7IX8Up5tPvVIPwLhZiPAMRyjZ6uaIysiACPbgkTe7soV/qDJEjQ64QuXa1T+tV3x97j6P//t9jpP7SCTz+k7vcfkvuam/EDN488+MIClIh5vVfEWzlJBJ4Mn9o/o/hrCdhms5eBw8dZv0Pd52L2uvkE3+mGNwEiti17rQzf+mMFANZ4sdZSu7FAO6XP+tU7oljuN7nuD7Ok4hSkiAKlV6gzxDMOpjLeiqCX6QKDAzvj5mUOU9kB9tI+igR/anYnHgwD4ihfmxZfr5B9o2vf5d71cvzEMgsh0DMQ91hRNyxT5BI4i/9OhMAdCYE44wA4FkQIBMh3yJBJt7FeQLkTHfj//2/n+34Odfv+KN9fx99hNa5vr5/769/ru//Gee/s7pA5wmQs7p8E6eOD37/+Vc60/g4ewLk7D/BR/cKHzjgPro34IQ4/5XE4v9+Y3zm7Xv/RID8dQXFBFGS+x8rbM5dB1xJqUq5ld9e/ut1ln3XXjbBXq5vQ44MuRIq2NRLGS4XSAiH0HE2WgJFTzxGTNan9rHhRd3M9wyzSVSBnogMvUu9T21I5QSR+0MbQREiUUlhDnhQ7EAYwKyACIGeHQDJqWwY52LNrsWOn4i6VjnMk+jkUCm2FO3oMQHmWinGq0ARvxA1cZg99aunUWJdDCg04nL4lbP7wnPP2uUUF7/19jtO7fXejt1O0dsECNVJBnwAh50I3vdslITtKPeTcCC88NzzrkMhFfW/O2AD5AeTtexJTEEUESbV1SX8N5KPGkCuewoAYhmYB+QDG/WLN1yIEqcNUC7AKYszAXeUK/7KKy/h4iBKhfcuwG8p8SGBnirF4wQKAN7B9xBqxIEUdR5Oi1LcKj6A+VKqS0E2hWidIA5lUruWoMwfUvwKr5uVnTmRp8+mWdFYktTqgLmQKBsp0o+jSBJwL4Wuirh1IFx1RRrx3dGAuR28N5wPvJaALG3shznISsUVhA1dQEAQESTjirwClPAF0IzgOityqlHdGxAMHhyMBTLFoj5W8W0/4KsAfkV9fKiaCuAzzloT46KwpFaXwkuEC9YIBz4IeBLQWAvY5wHYFQ1IJrImDjBb0TT+gDKymos8CeDPnozRcaK5OhuIqmET7c1LVHGA74LUaFEBLeNIBEgLQGUA4NR84gtiOBTpWje0NVg+MWaNvYBl/sRoEaukwsWomAiAcSKRiD9SUaRcIF4MNpF5eiYUIabYAAHKOuhI6RwBeCt1s6zq+vzRHISC+TnHdMiHMJArphoAWe4oFaWLGNFBzV0f3EleFJ+G0MXgj5ukHTBS7oFMQF6RLC++9Ee77PJNduDQEQBGyp25TmN8LmWnL79gpb373jZX3h4G8WQcchTR8607J9v3XurlkAapxPUJIltHhGEYB0qRgkn0i+gwdeSoFP+pKAE5CFFELpJTjqUkAFTFZo1xQFOx9kEU2L2o6RNRsk2lEFUgiIpj23A7yG2SRyRRIJFOJTXtRvWC+aBgbORzPPDlSW5afPSlBsYVJfQAhyVFKu32ZD5JpuMkF1B6hfWONNrXbkl2X/v+MRw15AIlENcRyOG5GQBDQHv65Cw7dIyDn6e/5aEeHOez7jl4zLb99lq759EqyD5AKeaGcQopx3AcpTH2swEnOigKzc0rRilJnwAq5i4Og7H82/Nfm2TXPFjqruk735qI57rye1VOEamxK0A0lniDeAiNH13tZZd/+6itXwWZCOGYQ6fEHURe5Bw66IDvuz77OQpQD9NfUUs8C1EagAdDoPrHAUwWkg/+x5ffAAy42MWy/etVA5Szn4C0UnlzhG0idz0Ox0oHYziEEtxtb7xi6TTTXn7hehTm8cT4NQAWcPDPJ9MeAEhl7AIGZuI2CWC+akMRqWzrOD7T1ldftov4vjHFdwBma44OYxxKhRgCKDZOxr3I6q3v7iDKIYp5odsRdME4CcJRfIbzeuXEVqQCQL/z9pt25ZVXEIfV4nLglWmdyFwYm5SKunaA+Zn+CkDGd7bsYJwX208efgSgRMWaci4AWrZQbgyA28H3eXv64ehrcC69eSgt+7nmilVTtKHiJaLJhxeYrXzvmRDFmtPkchOZmw75VwWAcOJ0gSWg9swtpGOA/3oyH3XyevlFRXbJpstRap6mGJmoP8CUKLo/AgBGH/p0qF38laP2zvcW2BX/lmPZkH1S/mbiDgoS+M3n2M7z04p6+eM3XOfGdQmvp+vp/QGB2MZ8rrVNcRsq2FbpfSPP+aHDRyDC4yCMVPhL7A+xb8o5VwTePHqcAlVEzhjSNd2zexeEQbNbB7IAbaTW7ANUHSO2KxJgY/XipdZIPF8fxEc3MSfjip3Rc8v7mYfzoh9SvJIYvDbu19VXxtuzv8dtyP/iIPalQu0E2NOaEw4w68+8nwKJpagmzbfKwRcJMsJzrEg5xWANM98eRs2cinI2la6ldhTFCazrZYUFkJ3HmQPCiAIkz5wYpZNElBzIr4MIIUOfmJjpxBFOm5XF2tCCO4OIRg+AV8aOstUVrRgJOKfIwRaicYIBfNpZX3dBoK4j2qiC9SueMdQHeZUAiSsgR/uCAcaDnE26LnJwpaYmAzYeAzxtd+4jAVgih8PoQRgF6KoFbEtm7RYhWM0zMe5i0qSa93Yk/zDz3t3XxthDz1F+rPgvhX4yt3myvrRCmKjrReNZnWCeKjknKI3FxO07HKCiv5drhH9TH1EwRKkX5OYF9EeU4dLy46f1QRKm0C8Wzv4mjN8SYgyw5pw6dtJSAALlLvKG1JZiW69devigpQPadaHSLckrYT0KII4tjuiu45ACyXYaENg/nB4V3FRFNI6X0Vsx94IsW4IS3jvIA6A4ibGQbc889XN7/tf7bXfBN6ztyBil2xQ6sw/pq69mPW637XvLLI8fqYikr/7zvfbOi8/Y6swIujTKrYfegFYimZ7cgtiEGJxbb91o8y9YYy+9f4A56lWbluhlTz/+fas+vpvC7CH6aeiCw7lTAeHny1rXLycUHQz+gJUlDcSn8Rlaq/vs8umIAZgjyuCw8WBYD/u4TnWRsRYsWcSzyj0+kU9Uogp46frqZo8yA+dhAMC95oq7HrjKCt+lu4oIOiY720rU32z+HM94K1O8IWunCqmb2Q/188yK9FC0mvYw6sryhnjpwvHmD+jtohNZpwfYk3aN+1puNX1ADI441v4Enr04+m08RztxGiabF8RFJODsCGNEblntReXAjWIPKuKjlXjOQf4uHDKwhMz+boQkUqRHAQyHquNOLsuhHgvx6DEv5iuf2k4bYw0cJwaMQWkdUrVD8Fb2UBQOMJmNm/fg8QIrqBi0mPQIq2aNPFHJnkKxWPDii2IoRmb+nJYUBZjbaMyc5oH7Kye3xSalIvZgXVNkqVzSrTwPnewRvdirxPA9g5CjoWylIvn6CJ5dkWxRoUQbsfd5KRcCSSbUyEDmnWEL6fXg3oZaIR0MHmzVkyE5cnKaLTsZARL7+RjWiksuXo+Qhn2k76C1DzZaxpQU2/CpiW6B/LcQMwwiMkDEEL5m4uTTsYs+pNoqJzDx5lqOM98UQIJ00d1VTbxZGzGx6QDuO/ayJi6d5YQu1153nXvOKnFSzsD518ojeKiowJ4h7mzVhqVEdjbxXvzt7ps/wc8bsBaIiG6cMBX06ry2HTIgY6qt2niRzZ47w5544md2/7c22nhrCs9hq9tX6WBUgPBHMYshzLN5rBEXb9jAVWU+BNRnordDtLa/ufOQfeu73+Oe91sNJHYbeyQRIZOYh6IAtP1YK44Siaj17+233yWqcZUjP2bPwzEBievP894CmbRv705buGCmbf7MUuvMhVTQ84+Ao4v1KwBSqQsy6KEf/damz8mwmz79OXsbAqSjvtKupcPEm3m6uXvUcgoq+Wwn7IZP3uD2lu9tedO+8NlbcefgxM8/ZgHYh0bY73WynyHFCp4SIVYNez2ejyzOBnXc9zcOlVgDs1R+pwd7c+Y09nJdnKXgBm3dglA35vOL6onYU3zgdO4BkWmIwNQHMcg1WYAIQQXpXuyx/VhDBliLEiirFxHSRv/hyk2ZNt6TaCOIwvRMNCGC6kDwkkGsmfZqIirl0liK270Kp3sScazFnBkrWWfSJk9lf9+Bo5mOJJ6RYoisCtbPMK6hBBsiQBZRcO/PeqseSHUl6XCrXr1FnGUU7VuEu0PkwSo6PH774h8sbepMXO6UgUt2wFlWohbt0RVJK5epzkrurMl6IVezfvcwf6j3RR0gKiAP5RnPJ65y6vTpCLAKOJL0chZlfWP+F8EdAAkSzPpaxzodxXqXBEkkUqSTdaSOtXmUMaY+j0x63jQvHTmKOA/HudyQZYiXBnm/Im0UDSnyQu8nBMGVB//t51mRcCaU9b4F590M9nj1XD+JVxrYY8uNJkFSN85XkR5VkMM6s+s9V7D/86VHTO6TyRk464j+DPCh25IzmgdrZSCOrkAcwq1yXd/7Fc51nF/8olnlSFKoa2f/ksR1hjw5T4CcMwjnvAPk71vhfCaA85wNDPfC5wmQc3t9z/zq5/r+nydAznwP/tpXnNvrp598ngD52+/Q3yEBIgfIKQgN/Zp+22sAgy8AACAASURBVO7/FnvlptwJyuRPsVhSK574L06QDy/GFMgPgbcaHooDcTmlHFhU4JaO46CZzZzy3QcAXVUc288Breip5Tb78ycAqADa2VSFcFBUdJC+T/0VKrOTEkul3XI1KG/ey3fU2YYVqSIQQjEWKu+tAcgfYvO9Ye0aBzYU5B6zNPJqPdnJJzqXAhZj3kMjcTsCid95d5srXn1323b7+c9+Zj956PuQH1Ns9fLFtpMy4yUcsqoBqvuJYTnO4SwyLhEHSKsNA8R5AdQrgkWAvMty5aDbzMFFoG8csTkDWMPriMBaSHF4Ryu2bzaNc2ZPo2SxApASgJ2sbB2W0jk0ye0h9fah/fvchvYqyn37+dzq5ygEZJrNv1fz2UpRD23+2CbAFUrBAawENo8ABnmwmZaqiJ0ywNWIHSN2xQsSpBq7eRLATwSl58pALycqSQWB4xz8Fyyc7wB4qadLsIKrhyU9PR1HTIYrCz9CEbU3BMVE90SQzVkdZe0VZIVzUOhDqar/tgMiCAOSxVugju5VIPesm3sRoHsDqHvqWK4lRMcDXvij8KSQnPdXB0A7xEbeFdsD7Cv+SocR5eXK8SCaQDna46iVlFU/YxXXswYFkqzXkG0+AFaK2PLkYFLGZ+oC2FQ5eTQHBoGlseTq6v2EQMbAnHDtIU8gQXo5pPaRve4DYBoKuOVHRMJAG7nN5EXXcfCvA7RvxcGgDOSwQC9bOnOeBfA+dbjLLyu2YgBrRUn4hXG4o2BAqv9YVJc+HPr8kERGA0SHctgZ4X/KK5fTRuSTynaVYy8CpA8goluEBgds2dOTUCNv37nTxV4pEuuyy6+wbe+9xyGcKBqegVDGiIiPFsCVSJ6pYAiWKDKq1beiPgERXbmQTAWATopMisARMgPl6h4cAFKdqy9BWfix2PEVK/D7F1+w1WvWUkI/SgkoQDlEYAjj41u3TUQ4ffuZeu4dJAvXXn02Godyf4hsqkBBmEX3TWjAKAfkRg5G/qj25Qjh2eIwqi4ZjYsC8pYriXuYyuEuK3Oyiy7z4fBWQu6+okZKcTrUtxGhRFa2D+Xeo7hpvvGFSfbtx6s59IXZ1CnJPEschAFmdVAsIlrHH3V57qlyQEwOhpMTeNYrXbnwd/9xlu0+DhkJeOAL2NMGeF8K0Zc9dbrVk6ffCKHRzIH5VGGZPffQGvvcQyUcqlO4TnQ3UPyuZ7S9pRGCYBoRB4txqnWQmX8YomOUMlCytImuaCI+IYB56Y3vznbX6GMQHwOQeOrv8eBQq/EqJ4iKrEO4Zi/ek2or799lK5cutQaeW0/A3ms2XWntPG8PfOe7RIBcxPuDkICYeO75Z11p6PQZs+iomGavvPaWLYIEeeOtrUQjLbXHPxNhG+7bz9dPdsrzlZQKdxLptoS4iSce+RHl5d12D5F4sVzfEWXTc70GKXjXwf89XCaXQuyKSJIbrU5F0srJltOKd93E6ygCyx8guR4HSYTUiHy/SjlF2KkrhKw216MgILmZEnk9r4uXTsROrUD12gGIOsw8LtfCx66+ivibUw6AVhdTHN0ng4Dwg4CDitqbv2ARBML79tTTv6fP5Enmn2oAwkDUhuM4H+iyAERQrN8wz1YditNmOhE28jz0QshW8d5FDuADJMqKuAzAPPX1DEG8RgCir1i3zn7ywx/aqrXriJsi1g1Q4VRhCWWx8c4R0sDznQHBJQC8DJDgH4glef43vwNvGiQ+I82Vpr+G+2PTN8gKRyn94n2ZdusvqgCdQy0FhaqiDQchGk/g4mklxuaqa65y8RUnT5xw8YyKeVQPlpwCdbz+csCXRJ45qcP3UNydhjMhgOuibor3dx9AOdvrSmUlIJiDejOboutOdSgxhvOIeWkmJkmKWeV7q+vJh/lDnTKprHsBADQVOAT66e7pol8qHFeQYkASId6nUbpeXVUPiDJR/H7DdSn28yfzINpinfNCEU4eEBy9KF7jRcarPwYQUgIBPwAsORREgPTx3IcoXpLrWAnZFMS6fWQ3sWAXrHL9H/knT0Iel+JOiQJIyaRnqMm6mU+7iMwowlJwvKTe/HjGYviZk+gAEegSFwNpRrxJKDFqvoBE6Rk4OHgG5H5Rj4vWfXVxqDMoHbdaEWNGTh+NxS7me0Xwac7sBCRV/IcIxz6AczlBuiGTilgrRaArMrMb0iaDEvTyihrArzE3d4lc1rw3Dvngw15C647cH3Kd3HNdHP0flQBQEznrctWpd0aiiqlTplo+Thep/bVGKe9erhURJTqQ6kD0nwQIf89ao96Pj198JXMHhGNPB3FS9I8xV6izSJ0tniIIuvttF1FNMZCLgdzfhTOn41gTwc/XE8fpx+sWnID0IaZtlIiS7jaisiAlu8TeyGUKeZBLvFBtZz/xV2OWNReA9yKAaIDgBNT76WnEN45QiotTaDYlxB0niGdkDe0/nWfDqKJVkHw0t8KOQoAkZyezThMhhGNyvLmEknbcuLHeOB5HiNkhcml5Gp0La60CN+fTWw9RGM76E+ZlSyjovvf+z1j7yYPWTRxQGGN6DLIO66ErC+5F1d9D79Kew4gU4MEn0Z6dxv6tC+a7DXJ1ICDCjpfVEXuj0ng+GONR+5B8nFudtHYn0tvTzfwyjiI9je6HO/7tYusk8kpE/QgkyjFI5UqcW8uIp8lmbPTLJcUzOARxl09Gfzsq8kRIjzH2PyKx/JnPg4Mg2lhP5dARiF3P2KVL2mg6t0piv9qIdkpl7R+Sq4Ni9mFin67ffIkFeaOMxvk4istTIh/XkadOLbZeii/tUq8Xa30cjjGRI83E4jVASAsoFtiZQExPAK7D3tZK82bvFI4TzqsZ4hmA1wcFdjfjrggSt5Cy+GH0LeoV2L2/icgbOoCI8jsCqV1Sxw8j2SguwtdmEs2VFuZrk4mjFBhb0cguSlFYxKCFAMB60k0RwP3wA1StI1KwaYhIKKLYkkOY+yvZB/G1CXx/ImuwFzFq0dz/Y6xX2wFoyzCoqJ5EPUNRvK9MovWKWSu9GdftWHVUnYbew6ZlpbL+4/ZBlBMZ6W8dRHItXj7L1n52hZ38w3GcV1nsIUa4F6WQroqQIwIoMdxm3jDh5Bzf14ljp86Jj3700B/t6qsX8O+pDB/ILsb6AC60x37xCs9ymBM7STH/CXr1GnGxjbE+DbEH2YmYICf3OMKXSPbewfapW663bsgVH8WIsucMioy3h3/xK6Pj3qbNmYugKd42XhNrbz6bb5deROwR13ocUY/21wLjJRrpB/w+euSozSb+M5l5JojziSdz576DR+zgySK74abbuP/MJXyeccZnVVkJe7IO1520jBjZPu1JeY1XX3vTZs2ejwuhwVYwdxYSzXUQcj4aQJztNaIAX7vpnzZYz3HWEPqSOgD+h1kbYmIRAyDUevSx39qy1UvpTVpmTz77nK1cPNcWprFOs+5XN3XbSUruD+dV2IW4ZDR/HqYMft3yBbZ4ZqYFj/Vba0kBjpRy66rts+npkcxDPEuo+fU8JmUhyiGOtwdWq6B52LafbrAWBlcR63ww7FiUz4hddMF8CM08K4GE62c7nZ4VZZMQoIUEeTungyIxp9ExJjdrFPvfEMaXuk0K6UAUAXLZTXPs9J5mSOoUnHvEoDL/5OMqlhgiGuFBBI6l48dOuf2lolnrcaWlEuk5wHg4jCBIXR1xSfTY0RfSwl49ICzGDp0uxsk0cf6S2yOCNTYjI4O5Xl0hVa5Pq1GRlAiL5AaUy6+yWoRpNkROiRNlKFYxnO+Ty7qVeUHkewBfp/QBESI62AxBvMv9pyipEeaUWAmsOB8Msc/qZo7TflziLTno4yBFdDZVtKPIj/i4WEfMF+SrSw8SHReI1iwJhsoR9VQxDrR3T2T/L4GTSAoRHerpW7N2PQ7kBq5hsfs3vZdqzo2rIOMU5deDc6lNXTrsuRXD3IHoRPtO7TXi+f8i7PPz8p2TRESeHI1ap+Se7NAYlTyLNS8QJ2oZ/YleuCSDOI/6s876QrwpxNEDssnfN8xuvvEzEEG+3KcUYjGHOderbwTLIGfIc/XrjADWeQfIubr0fxeve64B5rP9kB/t+ztPgJzt/Tvb7z/X9/+M899ZfYDzDpCzunwTu9YPfv9tr3Ru7+/f9p7+333X3ykB4m4rm8G8Jy/407WY8ak9f/rzh5FYrviT+3+MPpDpWH7lc1aHgzJUVESrKCwVQQq0FWkhN4E2pWvXrGFTRiEpKjb0kc6aK/BB7pGq3653P2fWl064GKZ+9X7wmlLRCuQS+CuSQaBaOwfvfuzd8WwkFaOlTaQ2porLKiZepxk11lRA1yziVMZRO8YBSMvqPmf6VHLCKSYHZNOh+JO33Iq9fAebzBKnbr/1llvs54/8mAPGQpfp24RyJxlAqVWxUhxmClCtz1mwxA4DNndyuE/Pyrb9Bw84kFobd28+s9wdymlfRDHrCSzdsREhHJpQF3HBkjicRRGfoENyN+o2KUsDAWtkj54zaxqY0yDXBpUo2e6KH2nhIKy+Dm3u/QDNtJnVe7ni8kvYjCvzHcCVa+4eJuzefVL1slmW8rHgdKHL768nRsafw34wmQVgENZIFIgOBwOAjYuWLHSbeHVLVBLXIGBnMl0TAjhFfOQcO8ZBoMf9WVbtOatjUI0q09qX6Ig+lzvbSHSPHCAqMHYlrYBmERwkWnnvik9RDFZlaTmOAcB13k8/B8tRSIt81N1DOvBwgFDElsD+IADmcA4IIguUKxxMvNgwr9vFwVTA51w5QXqSbJgNPPg8gCQkEOCDHCCDOE06UDvpgKxsf42bSADhcMgTdYeMo1IbJt6gnwNYP98fLHINAHu8g9JlgIFO1GidAJz1cvdwAFJWfBiqyCzyh7sBcH0BAks4UFcqK54DThSxASrWVVybMvw9cMP4QoJEQbKF0DkTRtRME+SVyhe9eS96HkT2eDHO9FnHed/KJNYzso5iybffecfWrFtL10Iu4E8GTocDrhtEX6Pvm84h/IiilBiPERA7UhMvXHGB9aAWFrAslbnIE31/VvZUZ6NPRH2+e+9ebsM4ETSzIcBGbceunU4FvemKq1DXNVhVfYsDib3J9vcGEFQHy33XIPXl1/eeAczC5TSsmC5HNBJhwrVKS0Et7zNMtBkHS+55JmNGEVhSE8ulo/iXEoDINg6yG1DcRUJiKNNeUTXHyCWeSlZ9I6pSKVuPny4DbCbKYMTDfvKNefbsFolx+23ZYlxVzaBy5K1HQ+jkEFPWhhV/cFjxN6haiUPZSz51MODp/Dmz7J5/iLbX9igeD9cRc1g54K+cN73c4z7IgH+6Oc59pss/v8PWEfk0PtLjoid4Szim8iElS1BLz6EsfA5F20R0Qc70kGVfWcshk8NhKeo6D5FYfEM813WQvO0exvIQgIgvwLPiTQYBQUYB77z48/avz7Zrfkx5KEBsNG6AubjEehlbFWRaqwdkEmTw5s3X4IZ4kwOztwPAf/LIT+3ii68gs7oWtfok5pajDqR9/5FldsMPiVPB7ZGemYpKb9DSAGTiAB6+962v2x03X2+XEUdVWVwAKDjAnJXs3CSvvPIqyvc6u/7j1zkFYkUpIDbg6pwZ06wH4KAOQGAa0RGDesYBudQ3FMv4GgDkV4GmikmDAFkVy+UtNxdzdgBztlxNXoBBtfW1HKJHbdOmK5x75C0cIPpM24gDWUKZtSLumuieEXlag5JfKvlkXCcnc/Pt+z98wh7/xSPuXoeHcfDGJacS2cLTpxhfdD40UJAN+NMM2XzJpk0Mgz4ADHqcnMMq1E7lVxNvoY2c1P11xKoV2Rfv+7IDDBRxFAVJoOfz9Xe24NpLNR/edwWgXhqg+gjP3hsU0MuF8+rLrzMnDdi2R9a48XH1N/N5DlCSEm3y8lcy7fqfVqCyJFYDsHOQufKxuyccSvr1z6+0ORLsRwDn+nX7E2VEQaEmZ/5J4TqGAaRPwhnTAZFxnLVgFsR6NOTzVAiKLdt3o2imE4Q5TC4QxREuWrLIkTkiecsA4kQu93If9IwJTBFwEgMZouzwJojNDu4X5RJWXlaIQyvWxZylMw8oLqyR57oS4L8PJ8gnb0yzhx/PxREwCfcOTgbmJV+Ijg66kdJ4n6A8AMHMvXxOPxxUwwDCnnx+Ec3qwGJgWwNrXzxRVG//4WUXjxLHM3kcR4uaYlKTUgCQGx3I3UYng2cwAL93oL3wJmsjgLcA/YX0F4jAC+A+J+PG9GICD2aekNhhgJ8fSzRUHqB8JSSX7ukqCFqRxVUo+eUI0bwpN6MAHJGHh4/mQTLV2Dw6QHwZixkU27dwPY5ynWfzLOm6KnrJl7gVdaHEIlzYTym9N3sFX+JlUhkHHW6ME6umHHb+/os3p9gPn6tzKmBFECr6KpA/C/yaAnB28MBBRy7GQWopqkuOyYlt8IRaUds6rf0+gOOSTotE3rh2JZg6+yXmMf1/uXbkDmkjfsuD9TCA56oorxCyXT1ZTbgMssjnj7FRSpFH2KcMQsjn4RCJp+S5C4S+tLDC/EMQIuCIS4IszYOAqmdNG4KoacQp643Cd9Pma1n3myDW423rO68h4phpN32W0vk8gbWAd3zmIAj/ceb/IcVGUeq8D+H+nGUorennmMrz0l1HLxiEIA0VjhiYP2MqgpN4Kyg7ST9ulP3s9WIbByCdOjUd7LjXvvfNL1q0P8Rf3kHzgxyMwp3Yj8Mgj7nUzxc1MT+vuIRyd/YgU9J8LRYyrKx80BrUBZCVZoWQnYPMJTSBuW6XcMaXf3i0FUNA+7GWBaBAb++ot40bFtuGW2dY0076adgLtkHg5OWeQP1czfMWSHRpPPs25k+EAf7sMxQJI6eohBdSnmvvNcJeIRzCSY6qcNYPCQoKINgxXdgA60EL19Y7FrKSvqgqSNMWiKtRSsZvvflanhOiISm+Hh7th+z2ptcD548CSnlGOph3hth/hRL7qEgpkZ2KJJX4R2p0xXsqgic1CWHOyQM4cYYsYcTXfCGC+hHEqDK+i7m1iOjFU1XshRfEsNYN07PUYUuWTTESHW3f8UKrJaqMDmj2AgE2M4MeIEhxkRR5uTjCwG3ZPiMcwL4BcYOGnT04cTzM46WQkg29XpBiKXRkENFFQTh94kYyq01j3xoOERUWm2y7mUPfwMFVCfvBko9wiP0tz1EWc5TKuof42Q0A9D5cb+he9rI4ABYQUxbkZVMyE6y+tti+8B932Xg+RDr3RdGcXsTiVVZTWt/I/or7MGfOVARLLZSZQ45uTnfPz7HH90EmHwf8XcvYTeWadQAG44o8eco5T/Use+IUauBaLZ6XbhddcoXF4hCpqW60GhwFTzz1FE5aSNHoUPvyl+6mf6bBgtiXH9y+EwfafHv1TcqpubcpPPuX3ZRi9336Sfv+Iz90ZGMTMYLq/JMDtgbR0IjiENlDFxJDtPmqqxmX7N9R3NcggpHY5pV3dtiFGy9F0DQToUep6/xR518D+4Qy7vdNn7iRPZOv24e8RWH2VOKrQnFBqZetlvc6wOdgy2PLli1iuhuyDbfPtvF63GrsMb0gUEYge2uZvyMZp3Kej1I6PXkae0DOHtPZAyyfSQ8iUXnDEHVH6QDJOUUhOfGEOn+981aOXbw23TZffiFuT+IRcYpGsQ8Z1d6WM0SYv5zYxLQx/zz9Wr/deBeOq4A4259XbzvzmuxATb+RPOa6Z5bNSLNwgO5xyPLDeeyDWS6ogrGLV0yHFKQzhnPBpMwMetLCcFe2W/a0LNfj4aFosIEezmzE5q4Kt72vF9nyNavdJFlAX5jK0gc4Q8VAuI2SyZabW8x+gvGQMQnnTxd9JoOWjkO9HDKuqKLSohNSWJeDcFkMsy8btdLqBoQMjS4adsrUqS72Np61TDFRp1hHREzIPa21ROcbibvqmXOTSAfQOBrl/lYgnFIxeAB78CbOl+M8y8FybrK+ykWu+V+dfUosUNTrRC8aRCd7Jy2LOtcq5UDueHWPyd0lR2ERZKx6NuROlbikDxJolHNMHPt5ja9EnCteEpPgWh9gve9iHSqHDJF+Td1Xen8ZRMtxfLK3tmxhjVvoCuJ13vVjPzjImTYhPsJF+86fN9eOE/0p1/EphBjJuDuXL13Gfo+osD173N6rl/lPBI/IFX0muUpi2E/INX4IMm+QdVJUbgJnaD/mzDb2XOpn6e0e4qxs9vNHf2O5xyshdTOZ03gG2EeJYD1PgPxpK/g//ofzDpDzDpC/PKjOEyD/4w/c/+ULnidA/voF+6gB/nP/888TIP+Xj8x/+fK/cwJED7diJPTf/+oKcZEQLhZiggDJeWKpTb1phyMqfKS0Z8M3iNq+D0BBKv4ADkgC7+UKaOJAvphCyVJiqsogHBLZYOnQKPuxsrfZDzoSpfiJ5bbgnwsduCDgV64A9SN0s4kUWCxlscANr3GpmCZcKYmoXQQAS6lZQUHtOASMoq7SkxMpvPYi3iMagMHPYgABBYpLffk+yugv3Huvi0GRxfj3v/u9/eDBf7dnf/Wk3YCydxRVqUrTayje9MeWfAwVZijvOR3QIQcArxLAZ9X6i+zFP/6RjFoyjwWCAH5MohA4GCW6lOsiXdSjUHTymM0jUiudv+sF1BpjI1pRSf64UBZs7OkpxIokE43CoaAdUDmV992GZb2dw3N+fgGAYDoH6S6nXJSyO5mvj4xBLQmI4MvPVfmxhzLM2UyPcHjo4YDZCYAvsLoDsHiQA4YH5XYu4gE1ZioEyMhYH8Xlk1wElaznnRwSFNWgfhI5FWQlL0HRVg1IqrFw2SfmWWPxRKyZynM9+fc2gD0puhIARgT6NkE8KVpFCiSp8EdQT/lKcYQKPwzQ0g9gTkppL5RGB7iGLRyiE1FFqgtDCtwQuT84SGgcdPC6IhOkqm9oxNLN+Fp7ZQYECDnYAENe/P0I5ILIhDYINWXDS/ErIEvkh2J8ghgrKjwfB1gdRik1CtAmd5DIGw++FxODjYHueHBNtOnvR+lcjiK+lYPBGAMyLCjCgjwCAFcazJtoqQE+YwslrEHcb1+pbwEw/HlfimxTvIyAbOUg+wL+ROv+8ywMy8WhnH2+TlOm1FzKJQ4EvJFqTP++6coriRh61zYQgabcXwFNKlIM5xBThzJSQOBknBRlOCr0PMWg1lafiZwWx3BUSO2sInSp1t5/fzfOnkWMrypbCkGiw5+6P3y4Fir6LYfoyiTaQzETAtrbKZDvA8wfg+AQKRMIKKmYMcWbffm6GHvsJUpfXfwZpA3HJBFNctZEcQBqbQLE42/lYIoCPBBwKjVtINehppLCcNTsV5FdrUNwL6STihMPAv4npk6yPjKFTxZV2iky5juJqHj8wdX21OsjNikjCUAhH7Iygxg58sg55CvLuKSoAmKCyCPvYADUNOsNi7I33njD2fiVH52I+u4rtyTawy+0cw8iXFGjFPZf/vhE2fmXHlWJZonLWL54w1riPhosm58VhuKyrLSIXOZCouxwYNATsIt4l67uEUqsUf4SC6FoNCY0StrrzAtlH4wgwJC/ixXTIVfPvVT8QxzapQpXFrVA5iMPrbKVX9lLZN0iDpbE8vCsiRgUQBLPPdRzHg9wrQitozlHnJtJz6yffyjjoNSBJi0QYAJb3/nuLNvwtcMuBiaZaIlkSLcO3Eg73nnTrrvycpuZmY56epzYvyrnCmpHof+HP7zkogTv/cd/tNM44VI4lMdRdjsGEag5o5nPMwMARzFH+aeI4UGJGABooJhCgeiKrPLlWVV0Rwqgt9CwuHjmJt5Tt3oxANIE7omUS+Sz9KI+FcCwC5Ltwg3r3fohRWQEvTwqeq8EyFhIVEUBhNvXv/kLe/o3PyTCiFgYOiFUKq4OoQII8rlz5vE56h35oZLUJUuX4KqiFLixxrmswgBGB4f9bffuQy4mQkRXDod/X+bpDRdfYqUA5eEosLuZaxqVo06Pii8Acy/OqwDAyTD+rRD18DDP1ctfn+vGx0Vf2OvInSDmjV6uTTfvRXEe735jwvHz4a97HqUTAbLMF8fFK/864Zjc9GCOi2J8ld4a/boW4msSbo8B3GYLUPQf2r2T+XKAiLZwy4AQyYI4rwDwPUSUUS0q/2AQS8256q6QmlbjWetsLeBhEe+9l/Uzlcij6URtRELwiuRqhvQpQlkaDdgHu8tzk8q4g1yA/ApmbirIJ9KEGBk5H+66NR31cz6OijTcgAmMbUKHIDoaeLamAMiOAJxHQH7E8f5Ucj000OvmSRfLxnzuyTrtDRrTQ4F8B0r5SsiQqThpRri+/oB8TQBRe/bkWCbRkb2geuV1LeYFSH7gRImFJUQDmHnZDFyQCSI+wJAyiXPUfVQcSB8/p5e1NkMdNYwplYOr6FWfXxGA3cz1jazPUTj6RGzHEHEkwGvHrqP8exVz5jo3X0WwtqsrqwDiNRPxgxwcKo4tLavkZxHjiPuwE3JqkOuRAsHcyTNdjTK4m2sr4l9r0C2XBdqPf1fvnhnNEyqMFQGiaLMknCOncRMMcu2DGEMii/9EgHzQmeYJ0e7DvOkjwh3RQwDXeN6MbEQQZN8PIgxgX6Ci+VDmkHFeu5c12gd3VQ8Euz+RTOXca92DBO6R0cfSALA6yF6lgus9Rr/HYA9jHVVuLxE1pU29dtFVm+3giSOWV1FM1wr5+7gLVM6dPmUaYFygxTEP/PIXP7Nbbtxsmz6BGKQjxpoq8syfOdObbo0xgOMxrrErWi4cpicn0BKl8m1sZ9+Cs4TehE7uF/iYXbVmmcVCQmzdQXwioPkBuLcyOqOnzp3C/aSbqTbffvjNz1vIcJP18DPYCJg37+U0BeveRO7UMm609mtPQHcyZcxcPtbpgyV0hPBnb+YIOXMGWPclpBhjrlm4cq2V0RVwCEdZQno8+yoPu+OWKy1xqZ+doJU9m162Hq6PImaUZ1+Cg00Rl6pmiZZrEnFMNM+LnLFN6uOBzBhlPPmUzAAAIABJREFUXRiWW4sxoX2SgOsorrmA01GUz510PzVBrNb20WVF/xASCwuXqj3Exy5AVR9IoUZiAl039BZ5QTzo9dSRoDizYeYXxV/pz3G4lsb5udr7CiitQ/1fBwCr/dO8OTMQ6pyABPKzBBwuHuxB+iB71d/TBrhZ1dpnbRAZU6ZBFh/hHiC2Xr1yBgXjPXaCMmhqSox0GsaJD/u1NEcktMjpWA8ZGc9zzL4Btpa9F/1g4Z4ukrOPXP/8inYjLc1mQrKlhgyzt0Utz//34T4tTw4hngqRCkKZd4jm29fYZe3a0gLCRoXSP8YqFIWy39eDvTUDwjs83moV1wp7UlbVYhesnmwzZ6RD9nvbpf+41MYPc1+Ihhrma0MoA2ebYe+9T6Rb9kzWtiKbxXMhZ283968Z9+XGSy6yoGUA4c+fZn7MdPOAIou096ljfnnjdTo2EC6kQI7v2LGTZ6CRtX/Mbrv9c4g2kiDYem0rLu7tO3cBGE+xf/rq51mD63j9DoDgfXbBynU49wps010L3Bz9i++/b0uXLbDZC+dZbw19HbK/MRZamVf9WfOKeOa0/pym0Pw6OkPkMrqU2MQWkR3slX75zHM2HbHEhevXsVZVUmod6RyvpcRnnTpZaJ/+9G0uRlVzzk6iA+cvXAroHG9P/up5C2I+mDR9Ji4Ezif0Y/T2ttsV93LNMEF0EWMWyl5tiPGotXeAOUKO0FAcurGQQrsPHLJM9i3zs+OZP1rcs1kHSThGJlorX1tcUsee3OyWT6ywLOaR1ppyS0WM08K5KIq1Pe8IsZD8fB9i7bSnfe5tCtznmMXET7GCmj7bV9Jpu0u7rIp9jErGMYxYSlgATpIxa+wYtDaeXXg4u+bCBQglmiEaIiwze5IbYx1EMWZPz+J+NjDOEUG1NXEvJ9ms1ZFWuL/diZgUS+vFoPKms019Vh4egZxBwpi3qxEyNVsQ+7ou5tge9urDPFhhxBw2sgY1sufwxC0WHBbJnI77ll6yWp6padNnIPAKdGS2+vTi2IuUscdV16GcFTGIMLRHLEZQoIL4uXPnOsKyFfKhAlJhnD2pkgQkflJHUCjOfbmlRRjo9UZY9xQb1cOZwEVi8d7U0TWG0EUF54p4DoHYlGBPjvmrrr7adZEpnrGP/ZDWZJETgVx7jXftkcJZP0YRJmgu7OP7FFNayRwcynMr4YpEXer3UCfZDIrvj7JPSMFJq6/VOlhNtPM4CQCTM5IdIa89+EKIkDDEBL995hk6KWfYEtynpzhDTCXiTNHQjeyjtL9UioCiPuNwxPmwJp44dsIRtr3Mu75yqPN5Gogdm0pH5hhzYWhwvF12yXXEORM3OyrHNOIAzpG+RBH+NQLkbAGoM37/eQfI344//X/wnecaYD7bS/DRvr/zBMjZ3r+z/f5zff/POP+d1Qc47wA5q8vnvvmvEyDn9v6d/bv/aF/h/yMC5MNS9NNPrfxv12zu7fvs+H8st2k3A+58EAclAmSIjeHgBw4QFbhpICgXVa4NuUFC2QDn555iMx5kTQAQchcoIqgd9b6IEDkpTj481xb9S4kDwntV/Mqm0ZtDsezWw6hSBc5LVSmgQoByLIB0KqpF5dcrAzwMB0M3BEgiqtJBcnZlXdd/p2VPtulTiBkBnCxANbgUQiYMVdauXe+jnjtl93/pC5QZbkVhlU5pcTjARagdOXjIZbLmHM+z+YuXQSZ4UpRbjksi3KYQWfP8Sy/RoYCLQAXWAKAXcZBbtXo5kSfv4SJJpMi0gJJJgAJA4nA24BmQNYp1OXAk1ynzVbwoFfqSBbMsBWWgMow9iB5SjJSs22UUhQYCaI1DYsSjSGwnfmIQp0hCaizX05d4JsgoDgt+fI87iSuGiMNAW2snSjm6RcjQ7kTmN0CJ9AhgbhfxQXIn+AVSaUdnhQgbESDK1tdvFXbqOndBpKjP4zRqKsU3XHL9XOtvJIaF+yUATiXH2iwL7BVgoRL7WrJlWyG6QKroPaEMEhBDOcYqc+zGYZEEeCollQdgT25JpR0mq1uZ+MkoC3XvFSk2xnX056CgPpiJeBhytgEFVKYYRczNnOW4hlpiHYirQnSpCYc5pAj8d4QSxwGBDLKCC3BXnMY4BxYBekN0gQxAng0zpkTgRHNdPclY9uQg0izVH4e8YsCUZg5bAvrjo8ksphCyluxkb8DRMECwRrpfQjnQqJdGIJ0yeQMgIkaIjBEBojgXhXmpHyYKIFOfIWv1hKOiKmecQ16NyyKP4fAk55McPRs3buRQN0FulBHdJICvqYUCY/5N1nWpnnv5eVLPy76uSBwVdydCsqjQvg4QK5fxO2/+AhddFMm/K9qllWdOnSie3KNw/k7OLKndelEwvr9zryu19ELmN1l5yBy8VDo5oH4YxpQIkPtuiP+r8+T3foOqn4UgHABXHRN8C+4g4uA4DDfjTOnGzbQRIFzjWdn4ftzT3JMneJYBszsAUpCSlqEmKwGkfObHG+2doxTWohAfH6Yg3meM3h7iW7jeIs6KIASqKTQfRX6YiOK8PyLBdZnooNrLc6+eAI2DH35pohj3w19f/WWt604pKSnme0cdQJ/KvBAb5AlYRFxGLFn3gHXlKDsVGxBB3vyWLbsAywGZ2hl3xEP0QhB5c0gs596NAdpyR1wMjRcAm6SAuq6jECBygWgulDpQMR/v/ctMu+L7hU5pHM3hVnPfEsiQd99+2wqO59iD3/02ZMt2QILJtocych1y5TyqhBwdHvFEBR1rbcyLPYzXfT9dbjc9Shk8oNsCOhVCmdNeJjprxaL5dgWRNypCj8F5pP6jEYCjElxXOTnHXG/GfV/6oj33m18Rq3cJTgoKZgGK502f4pToen5V1HsAp9DcObPd+x5kTg1kvNcDePuhRtxLZ4ki9HRgDifuqM51jPSh0l/tiO4tW7a6LgeN33RiKEpRpU9hnq0DTErm/ciVUwL5dOTQIbvxppvslVdftUcee4VokF8yXnjGh1TGCYHJ3N0OaJSM2rMHIqgOhbrAb0XMzV0wB+Ctk7kAIBkCpK1lgGe/34p5XkYhomajkvw1/UvVZNTPX7Lc9fgkpU92oNEhYpMOEgkYBrgRqBJkntl2gPXnv5xtmx84BSnO+sTPlbo4jLmjms/nBeGlXghvnl/NIX7MP5nMjdFEe4jozcNJ2MN1SoSMQwHgemJ8AJRe+/Jku+Fx8tZRic5gvRnAqRXmT/fSqeO2aeN662huwKmBiwSHxLYd7zuCczbuLP1XZGgKJIgIJTnx5Mo7lZvryKNIrm02xEk0z7EIfvXc5J7IwU0yGRVtON016XSnqKAZtTzA2XG6b9pZA8ZZr+65c5L95Ili1/+RkBTHEzv8v9h7DzA9yzrf/ze9995LZiYzmfSQ3gsEQgk1CBaKFBUQ13VXEVYXsaKLqKu4dlFRmhQJEAghvZE6mWR677339v9878iu5/xVPCcnF+teGa9ICJl53/d57ucu3yoOz+oAKPO5T4oMCmERSgToFXg/jNhAbkRFfw0yhwSqmASgpZ8IqWAcC4Vk2ysnXG4+dT35MMe34BYaIrYsOCLGhiY8raqJaEUAK8Uc9ituEICwEyQ3hjkrlXz3dNyZAlDkHgzC6ac+GV/m/4am+j8W2Pa7jhwpalVqGwNppQ4QzYUikA8fKXXA1uo1K3mucapA/h2DRAyS44+1RIBUMtdSJep+jOUG3k8YYzeEex0CiKYejU5IQgFk6rRRfvsNazzs0SermfuJcgEEG+M58mZMqOdIxJMcpv08yyLcQ3EoTPHneta1R9I8qDUKzgNCj48G4aUkq+z0JEh45lOpqFEBx0PqqyNLayQWIK4hoDmdUsPMyRKGBGq9gMwKgmBrLC+BHOm2elTkDdXEVWEuykOg0DMwZX/YWU4nwEesfaDN9h/bT9dKqM3CuerNvqSM6KhQio4HuT8H9u6yp1+51ybak5m12BPUn7FIrbVNIOyNgO44ONsA5ncex+VFrNJMFPXFuPJ8iUY5U9lu3tG+OGBGbUF6mmXTM9HYSOHyPsZ6ToKV9nnZsYp6ywSoDwoYs0e/eK8F9lZY+ASk4/5dFk+0DUg5c4ovSvpKQEdiuYi5CmeOV/+GIoAO4zgpxPQTGi/hgz9OWTq4cOf64lpNzJpuoRSgv7rrbUvOJFaU4uy7PnKl+eWMWu3T5fYq7q3Lr9jEuI6jG+E1t1+ZibuthGczlmfdi/2AN78UNTYJOTEsdxbjOJAxLFeIsvgVY89jzpqJEwlgb4j9UivOv90FxFmxiIQlBlkK83M8EVNpaQlEwkyxTkQwJiAYvImrYQ6YYJxIbKFuOZEgcoCF4wBRb4Di/ESk1UC4FkKg+fEZFy6aDyBZZxmK7gHIHahjvmdMTTD3drHe9bGPDGX8NeG8KzgwaQj+bT5zxBjvrxSgtBXxQk0Tr8szHJ4YZrW4Klg22HNx/zJzbIL9n98E8XU4cqKi2fviGByEOKttZb6smcAlE2XL8uIRYFTbyTqcw1yGS7PDifljDoHYf4Ey5kYA2x6uTV8zhdCMYxm8A/k1M1ORQrgYcKGQ2WZ5kA3jnjhm+xpwT6bbZ79L9NSBTpviWQ+BgKwk2miSTK4z5ZBUHkSyQvYoeui+j92FCINycoj3M7i2s3AObL52s0UuPrtyTxG1emjvbps/fz5dBJ1n3RjEBt1+2x22/8BBm7VkGvueVvvJj35tD37uSwC6mfba1tds0dJFFj1fb+7Pf5W8jViIya8Tt8LiDautFgIxFWK2mjhHFiKL5bqP4OobRmg0gqPtGPNEPHPPy8+9ajdcc7EtwG0qAdOj3/6ebb76Wp7fAec2175SkZJPP/UU++4R++jt1znC4zDiga2v7beP33s7vz9mL7x8wnJn4xJnHbr1jtv5jnF79tmn7FP//kHrPXhW2HMaAH0h4pVmIncVF9zI3FWBW0GO6V7cu+hrLCtBpdWQAPVtEExRrBvTcNCV2KuvVhqmTkrBc6wXAmI260M8pHp9SRH/pEeKa+/P3iUEQZT2l8Ne41ZYjnOa8T/qF29H60ftJGvrKUjZLvbYLLk2J435inHuxz7qUPWAc65cd0kawjLc4Oz1whAnRLAGDQz14qxLgZio4WzWb/kzcyGsEi1tHo7vfR249NLdPDlFHF97V72b11tb+4k7zLf9BwsZ37jYON+M8zm9WBdOlRZZGgSKL07KRgRVTfyKiIph3Yd8ZCx5s+6oILyFz9HL9e/jOYtjj67+FgnnGlhTVYSu9UBzcxrnjFmzZiLcanXEUhN7/lq5xYjN8+BcUwNJKgLEX4QAn3dYZCn7bz8IL8XY6f0q+jmYvb16strZoy+nU08ijFIcqHIrKj44nk63GgRAcnL2McYTWPOGOXvIAR3KXlnuyVj6EEe5l+osa2fdVgeI4ntLEZ0MMf5yITEamS9F0is2bdfuvYgXUqydz7ph/Ro6wraxzxskVWE1+2uEJgjmQtnbJ+DsGGUO8oegr4LgUSyYnC4iVuSibMIBpLP2KGt0NF1eIj+0B2xnT6M4VEV16X35eOh8gZvUk3XZM8I+dsfnWOshgGCr5TLt6MTh/1cisM4VAHrP779AgLy/GNZ5fvXzDTCf69t/f9/fBQLkXO/fuX7/+b7/7zn/ndMHuECAnNPlO7tD/eOvP/+Tzu/9O/d3//7+hL8jAkTqb3fAl+vjTxwgJ/5jibuG+bfudu4NkR9TKgdl06d/F3ikYud2bOF5KFcFqAusXU/cTwWuhlGA2krU7lJpOlANoEuJolKmFHxvrs3/bLEDbjsBfAUwRgM6K1tVirFJwOZAAA9tbKWukwpGwGYYG0CVWbpuCuI9FAuQx+G1mmiYwhNH7Vvf+JpTOkcAuJw8fIDonNlsEMkZx/L/zqFD9uGbPmB/eP5p20KRbwpWekWMCODRISiKCI0AVK2yoiuaJhklWjSAfg0qpOPk+Yazed3BgW3T5k12xZUb6RGoQ1lLdBcKrPmAFp0os6MgBRbMmMVGs9OOnSkHoO5B7RuBK+Y0KrOr2MgSH0R+8ThKWGXMNrJBl+NjBPVnRHisO+g00V3izXUYIMpCHQZJAEuuDB3F6DiAswgQKVZ72eDXYhP3we7eRSzJIPnOkyAcXX0jbPYB7sNRnnFgWbFiBUq3VtRZYSiDexz4FMxBR0oldZucoFhWKqdLrs+3ye44Rz6NAH62oCRK45p7C0zEJaKyv14ATBEgFShZF5HHHQLwJBJEB43iwmLLQ42k0u5xQLl2nCnPv/QHAMkQShVnAR4Gcm3BDhhnUShXg1EftwOSTACeK7NaUTtDEBnrNhHR0yEf/rBTewogVXyZLPCKQtPhVLn7GgfS9HkCXoooUa79sMolXawMxaQcBqNQQk2gdh3jWjVwWFAJYjNxNAOKfEGRmZmKopnYpWYiKSYgbWKJTihn4+8P0DwCSBgIkCWrvXKDdeTS+BThMcj7DOAarv4IBa18nd7R7SznsfmjdmBrg4vFEhEh8kQHq6VLl7oYtTNnzjgCRIcqPXNHcXfE42wIxgFxgEP/li1bXCxZLOqyJEB85fSLuFPGr4iP/PyZdoSIqUzs840AW008bykcOts4YC1auoQiySaXU+yJ6viVF1/l79DjAsi+bA0qRgDgWgDrJt6PDzLwr903w778k1Jyhbn2yjcnDkXRQ74oZ4ekdGV8fuWOs50h7379GwXCIh0TAayVhy3nzUYU2i2AmuOAOkwPjqAMDo1GyVjIoTvRRbU8cGe6ffPJBndo98ZLtWLBbCKaGq0XN1Saypl5A/v2HoLYiuNeB/D6uAWiErkWJ5kfel0EWjJqYHgK4hP6ATiIG4OcqOdwq7gPjWOVOyuCIA0i8vQxyAJ/ImRiwiwfxWIY46saAkQE2iBk4XO/f8XmzMc9Q255XRsgMmrqGq7lBD9X6GYcEVh1xDUookBAq2IM9EwqOk59OiLHlA+vUs6t/5xtl3+92IHFcqlEQoQI5NwFYJeDIj8dFV8cc5scIJ8gkumBBx5izuyF7AJUIQOdZh9LQhHf0Nxob31trt36E0AN4vIO7txB8XuAI3OCmegWzs43DGGO6FOHh6KgFI2m5+YTH7vbTh47BBkpV5Of5QI+96PSjIf8HODQrliGSggKdbXoPffjnJHaXhEVOjQffueYIz8SIJmiAINcJCHODnXW8Nco36WzgYO2Sr4/fOst9jzOkw0XX2wVkE5BqDOnAzps/f3zAAk+toEC2i889BCkRBXxX8/xPLYBGg4AoPpCTHfwvAJCIhcOgpirBvjVgV12w8uvuox1ZRywoMWB0T6eQXZw72GeK/K0USxO8nwGQ9K8umM3890oIGG/rb7kUgg+eqMgBR791mMu9iiGGIlffQbSgq8bHj0DMQVxAzE1CokmwGAa7qgSrlsynRbqzxlmnEdABMhJmAp5EA95DFOBo6aQdaPCIukX8YLMH+J9hwBsaO74/T8k2lXfrLKMVMZ3VZkj2kaI0clCkeuDW0NdWJExSbZz1x43RhcuWkjE2zGua5dzeURAwkhdqnhCkUgqtdc9VYSOSCZFYrXw59gMAAhnsdZAqhABFY4C1A/S4eSJQtY/COxeyq6ZBeXQvP+OVPvJMy08/4wXXE8+xDFpzM9SfAhrtMZOMuNQmfZDRA7GAmh5MW/6Mo968HqDADOBkGHjKEl7ACRPM5/n5uThImlhDSbXXY6hcq4f7oNOyCuRhoFEZu1lTAzxXMXzmVuZh5atXslaHk1sCn1gjMFAiNMw5tMe5t0UYu1GIAkicJOp1H47BKdEE5nTprnoDvVCaC5Sn8zu/YUAeO22cOFFqFyzxZ/bk0/+gjjBdc6Rp0JZESABRPspRqcRxa8XnTERAJxHmTfUIzPCNRVRF8V8uiSnyf7pm4ccwaS5WkpfL9auCdY7dUeECFzinvRACBWyf4lOSHZFua4D/Y8EiMxgLgKL8RoMETyI0yaONVrNZtOIHpMrdTpE1Rh7oSll4eNGGQcAH0fJ3ggIrng8L673dEC/cPYoHhA7ihFUYa5ciHVV7KVw2Yx7BNvP6VZYd+VyyqjjrK691gIiAywGsDE5I9sOvHOS/dA0IruOsN85Zc+//imbhADp761lzZmybgjK0D76DNoAwhg7ej8HD59xz4R67yc9IT8pS5jwCaTTBYcD8/hS+gRsAOCQMXq8jG1GbLC9Q6dAt64p7tU4ej2WzU2xa5ZkmC9geE9NuRUhGhmZCIIkpJw8Lo01tga3JTGAED0J8Qgm2keM2gGjBoMuE1wKqKJzWbuUhe8fEkm5O86ALTfbmRo9j9EQDv32wWvXmOe0MWv6XZn96idP2VVXb8JZlGhVqPC7AN09JALhGvYxR+m5ViToFOPFX3si1jg9u9Mgmutwo2mPJMKKrQwuFtb+DqJKGXtdYxSwV3U5AsA/ihwgiOJYyJrM7HQ+RxSO11CmJFytuEI0PgZ4TjUMtN9QB5b2PIqVSYV8FeHRBnBbxWdXL5XU5AtwHdTTlZKDGyyQua6zsprOlH7mauJ92NfIhqVx/va2ZjpacJhtiEU1HuUIkDLm6046iwZHvYm0QvUOB1/Lx4K3IfI13tJj0qyQqLa8VHVWyK1EDwvzoTfP/BAt9gVFnbg5vO2yZfk45CDPILC6cI5ck4+7OWGa1TMen9l/CAIExxQRSR31I3S64DZJhiwnqmkF0VUnjhbj/mDvf9F08+LyJGRE8Zzvt5cOftEGCyEPiK6cgsRqwOmXm56DAr0WkL3GTpS1W2JOCnuIIFtGt147kWHFOCqK+JU/n14OnpFM4tACYVoyVvGDNR6LppjH+rWFcy6iGfmzmXfLLX02bmpiZDtxQtVVtrKXx2GxFIKLr4aDvvbdH37Lvv6Dx2zvW6+6LkJ/AP+QgHA+eYCd4flddtkGHBTsHSGHtN8uOn4ERf6Qc2vqTkrlru6QMfbfcrlt2/oKBF6j3Q6BLzf7D/7jaXv44c/wfLazth53/WEtEIllOEAOHmy2e+7dfNZRDPhcihhh0bIV9vwLr9u1N2y2N3ftsnHmywDmqTvvvA2H5X674pOLbKqKeFxcbSOceRoZK0m43Xy8/Ozw4aNWzs9J4MzhyX1pba6z+bmMLfXkEQkVHRELmdeL0zLK9u8/AEFLDx9xZKOcGy67ZIUVvHPIVtD3NwIYr5jcSZH1zM8hgOTdPbg46BopKEUokoIzqT/Q9la02psna6yT5zKce69zVP50OSqHrYp1henfZmWbXblpDaS1CGnEBqkJEA/DlgRJqNJzuQzn0FGmveQcomt7qugEYw5VZG58QiTkRClRTLxvHn5fvyg7XVQPiQH5ziHAA4LyNK7cTmJwgyDGe9nTBOLMlMvDWQhZa4MhaLPpBlKkWCO/RIIE4SLT+huBS6JbXX6ch0Riy9mewhyhjih1RvkxFwSzB+7iuRQRLgIkhDW3kvU+mL2C9pGJCOoq2A80sLfwQ7im9UAOzUmeb3Vtaf2sZNxK3CfhkToUT+Cc0l5NTpN0CGN/SES5fQMRhzURF6p/ao+VhuMkGaJF+51izkr1vIbEVxLxlODW8OP5iEK4JAJEDsbZc+e5Hj8Vo2v+aGNfvGrVIuLijroC+Is5U0cyb8XzPUosOHHiBOsacYacu0Tk9+JCI4zYOVoCOGf1cf+bsZCxLLL/zXPCiSnOSa04irWX8OEsItFRRCjrIDF4oYGJdsctn+b5CGD/mOg68gKDYOE01/6Fr3MFgN7z+y8QIH/x2v9P+A/nG2A+12v0/r6/CwTIud6/c/3+833/33P+O6cPcIEAOafL5775AgHyf38N/xsSIPkfXf+/7Gbe7QH50w6Qdz+w3r6yj+UAmXXHPqd6HuPQOcopxVO9HQBzAnkF8ApQFZgjgkJxKOrxUO54NfbcQg4O0QBqQ4rC4tAhlYonIJnA4eInFlru/SdQWbIBB2j2VJGjSh0B8YZQRKvEWlFHUjsrZmCM18vBOt/NayjvXt0FUrN6ARJLybr15d/bZtSCSwGbGmsqifXot3YONKvpKHjmmWdsEyr8NCzpL/zuN3bNpkssDlBmEmeF1PWFKLFUQFjDgbwFBVsvYGYcm3dliVcCXOSTvXvlDR+zK65dRWHvRhRRKKVD2QQnstEvL7IkXh+JKa6XQN4XinMOETVsQDsBGltayKHFki414ax8wFgAkwGB7GyiVbanEuKOdkU8IRht7XKFgS5/3N8DwKyNqKDpLrcdP7kDxJAcuYieVjJli4oqbPX6TSjs6A+g5LIUFWkj5EsG2brDYz0ODBOopPsiwkMOEHV+xKOo1Aa+DaeMIrAUM7H2qmybGiB3mGgCKZCjABc8FJPGoXGUw0EzG/wUrt8xVLszcqZz7cVmEAHhMvGnyPYvQW0UilrYF9CUqLRJL2JmRlHEvWTrN17qHCBT/IrFtj4iBwkbeinfkwGw2yCz5Pxp5/1s3pIF+NuJzTubTTgxShACUvbrYODL2ElRCSrgh3pKzsZejYAneOIgOEMEUAL3s5bOAcYHv8YA9eUAGWrDNaSeAuJoGjk0tWGFDya2IZbiTB8cByUlVajviJwCPK0jrqUXNZeAZ1/IPsWjiTjRPVFkgxwga+7Md49K75lgDsBVzlURzcFLMTcZC71t2++Io0Hh3UOusgBNuWpUxqiMYjkaKgDC5lDUGUD8inJ6VcooBbTy6rOzszlIQkpA6AgIVaSciuxFfgxDTOiZkGp6BzERSRzYFCnWwfVQlIxeU1FNM/PnWMExSi0pz/VBaRsJiKzOhF//7ncuN/mbn5ln33mK4mCInFyy77sgGUoriIKjtJLsF3dwmuIQqdfq5TP4QTD440j4/M2R9u1neMaRoo7z7ESgPIwUWcSY6gH8SwXw6eVw7+sPuF3bAXFBBAvX7ZFP5tm3UF7PnysQn5JFDleJKIV1+goS6QDK3gDQ2kUESBAKZ7m2erxRI6JU9eW2fAncAAAgAElEQVSZamhpo/iV+80hDyzRzSfKWm92/TT+EIiU5eIiWgjIoq6KJMhNhZb5oWBLA6TuAZwWgVdaUgaIf5xs76u4b3QoNOEMgfyahACpYB6IYt7yZV7Rc+sB0Kw5qwrXk8grOX5E4GoSVSybnG3vbmLefOisK+XiR85wmPaDiMD1wPM6G8KnuOQ0sVvpNpOOELk1du3ay/PGQZUYrFCcDpprvJgLxgDHtj0yy275cYtTu3cwVhuqKojYmY5jLYOIvel0OAS4XoR61MaKDRF4rINxEp1CfpTxRKIq94FEEHASQ5HtGNdC80yHyoBxV40D2EjtPgLxoYOyACr1KCjGIxLlpWIUolHMa8y2MA8oom0C8FdxWwImmvnvQTyHDz70mN1zz80O2A8FlPdh7v7ZT39sn7zvHucEfPChf3HdLA8//DBOh3TU7eWOnFHhdnM9aBzgkzdE8xDzw04i3RS15Q9xM2veTJktUDrT68DY1XQXAXizn3x4T+bJJgpSO4fGbdGq9faN7/7AjtKtsGT1OpsxZz5FwgddZNn2r8+xzV+tcKXr+XlZzPFDLpZKjo1DBw4RhYRinUUnc3o+xe9FDphoI5ZkJvNNGgRIMOBcGKBmXFCkPf2bZ+jOobtBkTA8G/2Aq5E8R7/4OM8JXxv/9ZRlpSdYW0M1vVLzLB8A9Y2tL7mCXM0vAnq1kRbJUQpw5sH/1PGh9XL69OlOcCCHgRw1p0+fdnnr6syS0lORcz64kRrI5E+hQ0pjIiMtgzJisrsBVU+dVAFqu8vfV6n35+/Lsh/+roX7F0G+fhw/s9jNi6HMD2FcT3Uqaa0U0RNMLMso81wSjhBvQHgPSCC3AAFqjnGvh5k3FbHVTr/UDKJcNEb0fDZCzvtAkkRBCsEIEiXYT2Z9sesZWH3peoqcia5TZJmcfVNDKH+TIG+DATSL6cCZ6chuAUWxkJ5JrCWdgO2a296d0wQshUN+iQzZd4iYTJ62DRevpwOg2gFb4wD1U3wGD1cSO0DZLa4v7mUsoooarrVilTy9IP55v9Gxifw5JcOAgpcvH7NHfoArFSJEOe5yeojoF1kpN5QcEJqj3wWYvKQIRryQRl79IK8jda/IcK0vxWdOuag5dkROOT8uJTQq7AHiYSTG8GD+HQGoD+A6DHA9h8mz78UdWVlWAxCFQ4bnMI7P0gk5JFJLxPEUTGt5aSXZ/oUU0l4CeVhqZc08l0zEGdOT6IKaZxO+EGs4jpopL26BtI2LS7fl687u2MbakIRPdvFMKR4TsoTX9gLd7K0gDoX3WARJNal7O0hHF2r9YVDtAY8wa+pgf4L6XIrzaakhFh3Efoq9lu7nIUiDIrYaY8wFycxBR08etFWLptmDd1xpQSPt1kv3QHNtI2QMAHv32dizFEgjmGAIiV7mqHJIStZI3l8A7rGhCS+AQHrecLXOZT/VwF7nGOvuqquuRZQAaOvRx74i1jYsZ92fFWANT54i/u9t4moineAmBTI5mLlGZKz2K6GskeoH4a0z38cS+YdrCqLcg2upfxfpJ2ee4uVaKRxnmaXbibEfHW+N7AkKKnHe8L7jM4MsifjJFoQTSZDnjTgbN21aiyuAthJ62PQMevOcikAV+eEjIRDE2jjzm7qr/HkemgEyFYGl/P4wQFr1RnnCOIbwHCSyjnQjjgmSWpxM/xHWv9aOFtZ1IkybzeamA8YSNxXsFwpJVWpRKQC0qN89fCBqeI03jlRYIVxoYgqGDG5mTnKONZdX4nD04J6FuzVQUVlHISYWLc+zI8cb2BcRJYdWKCSaSLbAKXtnb7vdvDAFgjaHDq637Cic80Q6ghiIIChVnDR6T50uDguzj2UAJnf0QI6yB0ybkUTHz4h96vFL7dhLZZZCJJYP93gMwnGiZ5B+kkAi1prtBPfyWDFrb16EzWI+7tKazXwXBBD80hs7bIxxeO+n76Xv4g27++5brar8jB1/54Dd/tUP/R+ds4q3jlraNHqO+potMT/TetlfK6FuAOFPACRIH8TeQfYNJ0tO2b8+/JDr6+lFoDHJfFdZXMzrVtChsAyQPgUi4x0cm0ucCGqE/fHzT//WLofAFwn60ks77N57b8Ol0wjReNBWQnBorti69S3WLcOZtArxUSAxh8edOGPXvgNEvJktWLiASLVYyCvGInsmb9xhkZGhtuUzK2yqnLHCXKY5twhgfor7Ox0X1A//41n79D9/zP7jpz+32+/+mD339G/sA1ddQpzVYUtgXQ5gTotlr1BPZ0gx8WJtzAFoRBirOEFmBuMemmWvvXzAFs2Ntwjm+3oImUEV2EOazSTjalwxSmGxdgZC8h3y7bYXNFoRBFcELlkf1smEJKLzcKZHMj+Wlre74nZpzW66eSN7AMQDEB9DuDhhzHkeQ4kqWwFwX+oiDr1Y1xdsSLCeSpHuRNty7SqIOF2xfiGOtl6rru5gfhhn/ObRRUS8IvGJQ+z3FCnsTSxjD8KuRtZfnSvjOUPGsLZ04SifRByifrIpHHolEIgjAOLVAP7BrA9ygXSzL21F2KUoqhD2PTHE3JWzzly0YC4RcVEWhtNpDw5MOT27OGdFIGCrI4oKNgbhC3M610ROba05+iWXrLdiTPm95ucEiNBu1qfX6BgLYH29+JKNzrHYw5yiqGZ3rsIhotLzcPbBEodlZ2XSldVIdB8RxBL2cb4JUroADtUcCIs6xBAN7NsUe6UOmhOILNqZl/0hRBT1pe4+nbmG2c/KDZtN9JiEcjp/LV68yO0hyiBUJjkPyQEiElUdmR1MwFqX9XsJxsKj4+h3iXZOkxpIHkXaTudM2EWpevGZAsQTOAOZy9KSIeKJwOpjrfCeDLdPfuLzkPi42xgrEiW+n1/qS/prX38KIL77+//6M75b59O/zN/85979L73G+QZAL3SA/JWb834OvL/xtc/v+LhAgPyNt+F9+2vvdf/f67/r7Hf+vv7fEiD///n1rCv+fH796c//c69/Pl9bP1vn8r+6gJzvN/B3/fP/mxMgIj/eJT7+9PfvXnO9/UL+jsgPqUtVYj0B2TAE2CwiRG4QV7LGZrAaRUoCQMNcAF2pOgWA+TF65rAZPED0lFTKgag0Q0IB1cjcVcZ8P1bm6idX2Yz7C5yy2gEm/E8Kex9eT6WpUQAO2uiF4CBQ8XkwYLiUK+Fs5uJwRdRWoyqT86K12QFcf3gRAuTKTa582A8QMJEg6hoyo1OwFSsr/3qyW/X3z6DEzpKSksJybVALKZUWsJM3ewFlmIPkyxJDA/iblpaM0p/PQwFkJyDTt777fbt6y/W2YPE8APt6QM14iyT7KswHJSygTCrAVM2ZUg5nZKsquoUixyHAtT4d7skLHx7qsfzcLKe89UX9qVJzqfpDAHzHkCSN4ztvADD28vRzgLriD7xVvE3ZYHZ6CkdJ4FfiE5xUjuveTszWECeu8KgE3nMzXQ8AT0QPlQIcxmLRDgzzJcOYYlPANuXCNqlrgu8d55cig2QVVyTJc88/6yJZlMl87S0LKUNMQmF8DHcESicO7YoA6OewIcJBWdpNgK8JEAUDgDmeHEpUNj8I+aO3NwFgI7fNnLkLAMB8HHC9je6LZatWOdLGkw16sErQUbnJZq/ujBDIoy5+vg7yihgSSXPdTTlWUajjM4cUPqt6YaJVesjPUM+COjEE7qqQXQdXfwD6OoiILFTqciAoi1jFtYN6jz0o+ImKUUdDKUBjl8ByNsdx8ckOYPWkbbSD/z4s0oaf3QIgFUQMThDjPYKDj/J/PRXzwlgRAXLp/RfZsefoLOEaxgGElVCIqHiseH6vqCzlzYemE/2wi/vD4UXqRFnr5V6RjV7qZgHqOZBIUuIfh+C58aab6DvY41RdtYAlcjGEAHZ7cf2P4RLR9Q4j2qUABZqLjOAZU+RGOsppFZ8X8x46uYZRAKgCrBWTkxCTDOfkbztRey7gwL+DwkRlD9//kWT73m/qAPuiOFjJtRDvykjreAYU+zTF97R00OchZb2L08J5wzPpy2FX5MLX7gax+Stfv3yljcOz8qGH7K5rzwLFP/x9OwvKGMRotK0hxqWtsdLo13XAazBjQkKzNmSHfcTESNEdBJHmyYF/x9u7XB65IqmCASu7+O89EAbtfP5ZHCK1QLXr8Mwz0ki58sfu+ij3H4s/6mtRVhkUsA5xwJaDSgSeekOqaxps0eLVAOYnrZ1nu4Jcapgf81FkAT+vgCiJKAgjbyKABK7KCSExmu63ulYUm+DP/XT9RNxHbQNUPimQYfeXZtn6RygFZhwTge16AhJwy8yfR0Eqz/xLL76I66HOkZ4qDvZE/TkAGRGKOlH2mec/m2Ef+iFji2etgJiMmTnZjjyYQ3zIhpXLcZSkOzXq/v37mTMmLC8v1xE7IoR9IUAEdo5xcE4lAiWAwa3nVejQKb5nFkr6Rsi0RMCaAYgPlWeqg6GbuAS9f0UHhQEudEMOSlUZQ7mnrpcO1gjZAS9qGG85DvT5+D33QSCN2U9/9ogtQlHb2tZkDz74gH3rm99wxGNCwjXEf8y1z372swBI1ajap/HG6LWAvOFtutiPPmJe2gDYm1kTerhfORC9gQAZiqJp4l6m8l54sFxUTiPq18OnigHYKiw6ZZpl5s+1GgDU3xKRM8KYTaTzoZc5aN/ji9x42/y1CuKewij9pG8hOsyB/oq4em3rVtcv0wrhnJiWTaQFOfNcxy7Iu2RAoIgIOhIgEGIYg7QDAVAZfRdN9vIb2y1Q0SnMGz6AsPHMjVXk67/2hVz7h6fIDp8axWkxDYLKz44e3OdiysKIYRLBFAjRpP6lGjLahwD2tfENZl65hKLvTshYATgn6TcRyVtdXe3IjBicN7k4FxogczvIz5d6czkOLw22eAihKub4GshuzVtyS4mg/fwn0u2xX9Y6AiQF0k+kgQ/zh0gnZc5LLCC3nMj0QJD7KdaSBHpm5LT0FAEiVI/1SM5NESBV5cQysR6lpmUCcikihAJglLjKSY8nqkrl8PUAvyImo0BnR/mnD899OW6Gaop+165bxhwbxdgaY+2XCzSU69CJA2cac2YxnUfT3FrfDjmnZ0yfXxFYaRDcul7HC2pZn3xQ5SbT4VPGM7sA5xVlslxH7RN6QLTlDpvg4VQE1iDXIQrgR+9L0R9tEBhaxwWS3XlDrD360zJioyi7Ze3Q5lbRJyI1VEIfxPPsw+dKYh0sZ45Wn1IT65qUuoo0UdZ7IqIBf8ZRMY6LLCKsjAgxjSt/1mj1NQWilE4AOAvmZw3g6vAC/PMkZlGihsKCIvYrEKzsETIz0iEf/ez1116x+++/F5dOuevkEQGy/c0y++BNa1FEe9gbOGAyIJ86enHJZSfZDR+6jvgYYlAA97a/tcc+cEuuPXD/i3bVpk2Mt2iIaGJlpnqZlfrORkPWcE3pjeiGiB1ReTdRm91N3c5NMBXia90mIpAyYMQB48M4VRN9LT6StZV7r7iloZB421PSbG0iKgFy1ZO0YUWGPXDXNfSAEK1DDE4zkWnHT1QwFzBB8HzJuRUPYRFNl0h/TxP7qW5rIGJyHKeJJ6pvdTaxSXD3KR7nwIhXgHmgbn/70F7uc4Qtnp9uK+enWOC8UGv9TaEdPwRIzEcZEqHDWMmAqJBrVO5E9UZpX6Koy1DdP56NIcWscl9DIfnlbFL01zj/LudfJ8A4t8P8eX7HmHdr+Nx9/Hs3sW5BkJIiN6US72d/kJVDCfXSPJ4T6TZwPENouEgz9k4iuDTrD7MuBTE+ApgPtY6LRFaHm37JIerBhCPnQTxkmi/PViDXp76WzhdWmXHEDZ7sDasKO21xTpL50xPShWBmmInWl3Xurb30Q+VP47r5246jpw0DBPOehPH+gKsQ6RAgPRSeJ9CDnpsdyHUddMIANoCIk9IQIQwTP1trqcSYhWXG2r4dJ202bpbZ0+fYs28dsTMQPz1EZw15BlgIv0jwY28whKOEuWQSQpDbpB83AxtAchZgqEcvEU7X2kQx6xy9EANc1wHmhvZqHKG4PPvZe54oLreyum5Ln5nhCu4jmAsK6dcI55k+TDQYO0S7kgist3dtt8/986fYt9faM0/90u664zZA825ir47YZVdegxOSuRiid/eRP6BQj7bZ+Qspfy615UvWcDN8bM+utyBYcu13z/7Sbr/zwzz/ELg858ODkFIUoDc1dtrXv/m45c3LsY/cchNRt3Qq4Xjz5+8pClACnnjW9w6eDTlBMtKzLJQ5dwQBSTPz7Ymjh23D2nX20gsv2qU4DHUGkVO7E3dRBONb+9vmlkH78C1b7Fn+TiD7BhdnBoGktoZqnFwPfOEh+8q3H7PsmXlEJqXYzp3bEY78o9XvYy/Cte5kL17Evm8aLoRw9v8vvviyraEfTkC9H3suCUriKLYPZF+TRBxRD+68PoRNnQgQtGa2EGFFYq5V1TMu4KIXL5bg5STzkBc/j/EH4eoNQTIrBfKE84fiOevZO41EJNsXf1Fs/knslxuIzWX/GxXP36cvMCIp0vXY9bb3I7LoVVWMrb34IptNn00THX2hCLcacabkzkTEFR7sStAVjyX3x1BjGGsQPUgQyQLoDxzcbZdfuYotP/GC3mEQB0XshX0tdVo+xDYOZxy2cn8cLzzJ5/W3rNwclyjQx1lj/oKF7NmIImR/oF66Fq77qeIyhCmck9TuwX6xizOBzqXRrJ1jnBW9PCd5DjJwTcLashfPxfUfzLgORoizm73SCM//FN8n4ZP2jyHsybv5GWPs2TSXqFNK58t2BEjenG0lqrrk4nWMJc1vJ+mHPGm33vZRolwriLAqt07OFdPYe2cSh6VOShWh5/AzRIZU0kUSwv6t8NB+149XjRMtiWjbGjr71PcmsdE67vVR9mSnSUgQiaFS9Dlz50OURSE00DmIvTbCDYmqRtijKwUhm9drw5kkMZtcad38HA/2I75y+bAWDiAmUT+iOnWm2F95B+Bq5Rns5O8PMrbjuFYBrJuNrM01CGu0RsTgDh/lWc9KzbdSWNbv/tuPtdOGJKliX5LALCfP2/vzdYEAcQjc/9iv8w2gnu8Ld37f/wUC5Hzfv3P9+e91/9/rv18gQP76HbhAgJzrCH0/v/+/MQHyvxMef44A0aXTn8+6+wBgg/ofKHgWGM7GUHn8UocovkoldAKopWDNRJE9b948t1lrQ+lyEarB02zyW9m0C5QIDAxzh8QAgFVluap3o/ynS+yiB4jSQaU1SB6tN7ESvtiPpYL1AHAWeJQG2NQOiKGNaTeqvjAAPylim+lymIUqWjFW0ahlT586Qdl4svv7WSkoeafIt8WqHcnh5LVXX7VVy5eTaRtnsYDbSLnQvXHY5DOdppSXsy958pT7QVwU4KpQn4InaqdWbTaBUitRuL2996CtQY06a24eG8MhsoR9AW/pnyBgeQ6gTgCqZh1SQgIB7nyCXJG6Nwcrfz7TyFCfA2LTiEgZYuOfBEHhwyG9F5AlgEO0D6p7bTZbITXGIUP6ucZSj8WwAT7JgWzh/DkWBHDlyo0BslqwckcAsMEgsBEecK6PYdR8ZLVwsGmlSJAyeADA3PxcBywJVNd9meJ71ecxyKZ63bp1KI2GKOM+5WJgOlBIX3fLRdZRQ3koLpNYSlcVaaTsWeXRZ7PZ9wE5UjxWICqpIQ79Q4COiv6Ri0Y58YEc/nU9dYiRC6C8otoOEdmUk4dCXl0w2Mk92aSHAfB1YmEPBFwSCTIOWKEc/HAAW6k7b/jgdDt2EECBayd7uxcbfRUA+gBedWNr9+d7JhgjirwaZXMfzPjU4SWDez/E+wvgMDPI9e4FXPXgng4pKx/FlRTDwwBWQRAEijgboRzdYxiFoFwigMB9HMI6Jkddjr03boswgEWpOpWDsuyPro9jT9c5MEbK1CDeU6WKQAEWNW49GaNpAFzROUNWfAglrXKBAdPCUJ0LcC4oKHDgciZRPYkAA6fI/1d03LpLUVfSRZOB4lguESnKEgHvazhwBTGGFFckwK4XgEcxOQLd2zhwSzEn90cZ/SJ6L8Go8wVcVAB2XTQPhxUq92LuwRAHvYWzdeA3e/Ab+4kqQ+2OylOkhhT8LRBVbVyjRkAh/6BwYitqXLRQJISK3q+flIw6lHFAVdeHIkhU+ChFmS/3xJU/ct+k6v7AemSHf/z60hPEwHU204EwnVx1+gdAlKfTmxOKHN1PRB6KSuWo6xTYiapRxcUiybyJpJgE/FGUhcjScPVT8JzUcjj0AewaReWbhVNG6mxFXw0SV9bEwW46CulU3kMvYzkKgEzRDgGUMZ85XcAhNwOguQCHzQzmsEkO4gW4YjJsOzFLcYC8IkBKAKCnIGMFRIwR1RDAHKVr3ceYkpNNDhBFeo1DKkglLrUeljVHOqmTRf/c98h/lWpf9yhl2URgifQcRimuWKMmHBAiPVuJZgsOCXddNCKx+vnvex5fbld+9RTPqA9gwhixOpC3v/mVPfqVhx1w4s11V8+GgHVFC87M57lizAYAtkWE4J4jXmViuI/+DwpoucYNHM4Vy6XuJDm14gFTdM1HmY9FbtQxj+jALCJH/5xzEWATY1SKw1lk7SuapE9qekhrOYRyKYUVUfaFL33Ztm1vt7d2fNt1Cgng/vCHb7Zf/+qXHODr7PLLP2Gf+/wdrvvmt7/+qX3kgze4PPMuyKoYQKQGQHJ01YAPRLwVlbkYkXQI8ygimpauWGJ7drxpORCKyl3H8GEZebNt6469tvdogUWiWpRyWUruL996lmB79+vWJzqZR+qJpkkABOU5V5Y6Do2oUIquIYQOHTgASBELeYhrMSkLAH2I50fAI9GEkB++9NJkZyZZOB0b6SGA/D2jVsez8cbu3dYi5SfrQijEfwjPfjkuw60Pz7Hbvk/0IYCQ69cAiOliPRIhG0NMR5vKvRXP4iKtiKzDASSCVrnccnopsk1OBLkkBOzLBXcK52QSToO5dAKom0ljW0TIgvnzXF9FLOBxNchXcUklhCHkIPOanJOf/1iaffUn5ZCgKPb5/Foz5fpQ11Qwv3zVX8M85c17VBG6JAexqHujAaC8BNhCJk/xGUdVDgsIXlfVwDxSw5xCXBfRHXJnaS1XkXMGc5zIXMWThVEGXQcoVwYgmjVrvpUDAJYDsKxYdRHPTJgrgJdzI4s1cgwlsVyHXqxlYRDFsazHiuBsY11XUaxcSSKBFX1ZUt7i+kOGmEMriEu5DvBUa8OBA/t5LgMAexAKMI4juc57IXmXLl/tSu99ce/0Avb1E23Txvp9+/Ux9tUnTrvYMTn0xLaKkNZ192I9k2I5gfehWMlpzL9nWA/V/VELuePP3Kt1x5PnOoZoNN3X00RGprH/iAhjzsPpESqUHEB7BnOqwHGV4Q6gDPbjmkok0ITiuQmSdQpHZCIOCamNW1qbuN9E0jFfpeMC0fxecLLQ9SB84MYP2etv7TWvMKIMmfN8Qc6HxlgLKapesnyJpULyeweV2G03Po4rdsx+9cLz1okLdaivFSdDIuKLZnW3G2wJVrUJhAHVFs88ZhAs9UWldqKcLi3+tW08iH1Coo3hVpXrM5A6j5QEiDKedy4bRej0vJARtZ3i5rWbUq29v8PWrphrH7piOQRIt00Qg9TJul9X3co632RFZYxVCMPEJD/IxHj2CADSgJHNuN16uBeeKqVhPCs20RsyJIYIwNjMPLpJTtsoYzKRiK3xgTr7zCdvNI8cH2v7zUmrLVdsTr8jngUeKipGZKmmLPUOSbkvZ4Yv90t7EqgtiD1gUvYG4awLcoEo3mwKFqWFvVUnSnQv5koflOWwZsQ80WVSiQggEwAXkLgKoLsHFXZkbIitv3gxICcRVjy7cgCpM0sEyBgEia/2LLiI1P+hfY+notR4HZVne/D7PgBsTdgi4qOY6YL4vkA+Y3srLiVPdX7xfXzvePegJfhHWFcjnSjElyoa6AR76ZLaMf4ezy5jrJVn0YMtiCfrcll1N89jBIKTIciVYUeyT8OxEUrfWz/xQtqr+IckQ1T2MA+i6E8Msax52TgfCi0ckiKRWMk9J3iueXs1AOhTrNveU0ySEDxhiHnisAxMEJvF8KSzLtmtmaOT3Xbfj661Qz87bLOmp/Jea81DnXjEMJVROp5CjwB2FTpAqhAU9FkWTkd133lDTBfzZ3EQDEeIkO2CoLwEh3Y5zrSbP3AtroYxe/yb/0Yv391Oif/jX/za7vzEp2z3wWO2Zv0ldPJtA5QO5/mfYu6YwZwgd02Y/eiH/84z6c98cClOtHDX1XCy4DTrly+ReDkIHFrtD9u2EW1ZZ0uWzLc7P/JBzhVe1o9gagTCbB+Ow/lz5rEnliBoCidOJeD2bdbDvD1IhFIzoHc7c9EInzER14AYuHDEAYdxi7iy7D7GG/NUNE6FPQeO0Qtotm4jXSPskd85XmL5c3Js3WWX2TvMI+rAUX9GadkZu/WBddZdSLcYTpS9b71pWbgYMgDG6wHGX3zhNbvxgzfyPukFhGQOYH+ZTV9gD+8lDGK2B2fTWGcPznIIau0XmEt0Paube6wTZik7V4QOpd+ViuLjLMNapHjDGMZHLvYudlPWw1zX6R9u//LTcgtP80QYNcO27y5kX8Xtw4wbwPOfy3lqbtZM2/b6q3QPDdl1N1+CUybWOckLTp9gH8YeMyzQNt6c+59rbnsZJDDjTmSg9hPVuDVOFR7DMbEMQjuB+wLZ+8ZeOi8WchYotJhEdXYdh/SYDlFeQz9dNmtxgisx15lwGd0opwrOQGiN2R7m9W7OGJHEEwezbmtOVn+ID6S+RGJyZyne1Lk2g3zoFlM/BsQJ+8iU6DTEAkn25G9/iytxnH0EPYLsg310JmP9HeT5rcX9nsh7jIYkiyKSVwI7ERrqvMuAeNf6/A7uuXeOHiXSMQeSYp69/Morbu3Q+i3BwkaiQEWURHN26WUvrrVRUWoi3ZYQSyZyX0I3dXK11x4AACAASURBVBlKUJSKWEP7RBEg6jVU/K32YrGInNQPduZ0keuWUR+KEhfkTFFEcTTkiNZKfWlP3so46WdfqiL1ULnOdH7hnqkjUTGxpKMRa5fq9tcSwKl/SA7tMYiVEnofFeXYi7AkP2eWdREzF+oXa3fdfh9zAVGjQTHsEek3Ikzv/fq6QIBcIEDer7H3t7zuewHcf8vP+Mt/5wIBcm7X7/x/93vd//f67xcIkL9+jy4QIOd/DJ+/V/g7IkB0Ef4sKXLXfk5dKPKl/gZgFug7BlCnPPxRNlOK9NHv9aXMXAG1iWziZFfKziAPmoNOO6r+GXn5dohOjWHkRmGAKbJvy+Ys5XHdU6tt7j8WOQJEihcfwEqBOQLklVstRWaEgBIUNk31dag1ybjlkCIw3o/Nbz+K0nnYvw/t32fzcDS8/tpWu+zSjRSGj1ic/wSljxTLorRXb0IY708A3OXr1zoCZAggyg/wVsqcHhwesYmZbLA7rbG9jzzqNJSsJc6x4u1L9BLZwgcOn3DEzMbL1lNSh21+oAlCosNaqott0SyifQDqfIgDoI3SxYMcwvbsxUZdKuxJDv2KEUoA4DuBslub5TQIozE2wFLUCnwUkKX9rYp6dSCsAyyVM2MvBaELUJBH4WoIQ7Erbd44G2pvgOJhADDF03Si+JKjoQgVntwkOkhloroOBkgvxvavYm2VGSv+IxDwSLFlF19yibuvJcVFTiWrgl6Vpd96zyrrrg/jQAPoDVDVwCa/j++fBtDpmCL+nsrRBTZ04xxQ/FUZmc0tHE4yUJfL6SAQIAhwtw5AoYrrq0zoCQ4XiQCwEwBNERwsRIAIYBIBIpJNr+/P+6lF/b35BhSAb7WiEk4HeCIbm3Hmoa4a/o5KY0V6hABiqSPEE9BJlvQenECKjhHYK4Xv4EAvij/Akq4BelqkogbUglwYE6HHoUMqZn+IJ38iQdqIARlW0TXAczvFg4qViuBzeHJoWnf/2S6co7+pdOXjUv73ABaGQrqpF6RFDgRAc5FLAjCTOTiFc5iKoci15uSoIzjk3oij90T9H/p3qccE9p05U+SKz9UpMcFrKUJAsVjKOQ/joClXjGJYSiACfCAFoolDkEJfBIFimHQI70TV2Aj5E8F706FOLpVddA9kZ2aTR53+n3Pc935cbEUlxZCUc1CDReDwSaInRZFl3q6osZfc8QrcEYFksx8rPIPradB1KvgAGjo7IIc22fEVVyNgVmCWSiDVLzHK/dEckMOhUH/WSmGyIoAEWAYFEy0W7I1CL9lCQWz6WhttLnZ8nhQisEAPpDJD6deKA0Sl03Ln6IA4iDNCkV8iTaOIlFC8kSKYErhevlwjReXotWJwg3WjpN9FZ4aesfXryK3mmVJOu8aLooBieG4GAR5iyVDWs9La3mvt3fxsiJApXwpEUYPW0EURDaHkCWCgw2cFKvsY1PYRgN0t/HsSak2p7Soprm7g7ypawZP7oPiqKV5LpIg7nvI+9b78IIzeeDDHXf+vvR1gr77ygn3g+usBTfshGc64/gYvoi2krtczINAMCsVef2S+/aSQfGqeqa0vvQh4MWFf/uJDNpPOis/88/1ujlWsy3pUhCIwBcz1o/LMIpu7ndz5dICTfFp1uyCEIlCD7gHw2bB+AxgV9w3QrBPiLJwDs7KvBVik8ExqXhOhNhd3kaKY1LETDyigTcgJ3mve7HnMzfTZQJLtJ0Ls6edfsFNFXfbzJ79Jf0Mmc1CHfec7j9l1111tG1dusOw5G2zvvpede2nXjlftE3ffAvGBa4Y5PogxV0eMRwAOmAEKojsBAR/HXaeYPBWVfviWO+2XP/+epRNBMc480w1JuWjlWtvF/Huae9IBMPLjh8826c648WlbuHSZe/6DAKLVGSHX1LQMSHNiT7xQMydQ/roI0robl4qUnb0QxrV1bTw7EClk/VQy5rXmhBBp6OUzjpKTUndU7xGekXbynUJoAoACAIpCABpPiNUoiMNQ5qRaIsq6WY9e+dJCu+XxUtTKZNAzb0wyB0wAKAajjh3kPqkPJIFnX/NWOREWDaxjmqf0POVkZUMSRLpyZ8USqkNLxII+Rwbft3zZMjdue/heuRBmzZrNGkghMaB1EaXTAyDO6qnR+/8XHCBfFrhF3Io6Z/qYJ1Ta7K+ScdbuQJGYAK8qfPdADe2tyDRi0jIBt3xQ0Y6jrPdiPI1Ayo8qupFrVAQ5BXaNayMX0FkEfZsDfjMA7dsBzTUPjQEQ1kGcjrD2DVNU0Enk07qNG3B0VTsCRCpWRQEqIkldL8fo6tIcOcBryZERwzMZDsktZXUZblGRwJofC4uJclJRM+6cegigyy692F3XQoBFrROJPKtSwZYBsialpLs1xgcAWTnq3eozUm8SgOzHP5hsj/+iCiBSZd3cG0D5EKJ9FAcncKkLslTRV55McvMgnQpQ/HZzP5oArlIz0t09jGWOEf4dxNrRiPMnCHB9PmXJZUWn3foTDPk9T+XJzDfDzOVTAOaeA7jqUG4PDuB4iExgfxTmHJvqTNN6246bI4gowU2Awqfphgon3/+3v33aFi9aTlk58VTMD0nMv82g0dMgSs6UFLp15qqriKCKrrIr1j3Mc/VBVPOXQ/C3EDNFoT2Aoif3VmQpSK5k/Xbs5Cni3EItiRvZWlRkhWWt1oLqt1cdBUGx3HecNDiiAtBTxMbhIoH46OnHnUAsyiAkdLvAOSJdInHvvfzCYXv+F/dbpMewebQ3Whfu33Ge4S5Q2EPH6iCQmcoBXRVjl5bkYzEIPTwhe/t5jocQbyhyUXVmYXTHeAZFWDkuBm9A+RHuyWB/k6XGeNu9j22xqd2A6XVdVltFMTzfK6JL+5xUxoZU2wICtc/oYR80yBrjSHgBm2ryZi/lwXiGJocgwIXBAyJ3YTORTeovl0hhCuGIen06AQwrG4ctNDbQEjKzcAM2WyXF29SXQQbH2eo1S5kLY13EYgB7IZE3ErCoI0CXWPOwF/s1PxTcIlmkyJ4kr2uAz8kCgBOZrhgcn1PsnwKIY9RnV4zQGNeiErLLlz6OtNB45mUceLgd2njuXt5dg9uMrRbgo9xpqSn0g7AG9cAE7yMajU55Iq8A/nHSaJxh2qGvIYp4JNxksbjWfChNxwUxxD6wm/khIy+KLinU8rgZm3CNDY77WEHzmJWrHB4RTT9zYDfziXpAUpP9IVB9IWzPxoqlMDeEhnja9V++2KaO85mINutHeBSk4u7KeqtgDgpk/ZQLTQRVH3uvaaztcszW4Q7qhqgJogupir61epwF6RAqMezJVy0jOhGC7Oc/+ond+dEtkFyD9ounXrGrbrzedkIqfOjWj0IQEddDZGUP8z08uSMGjh8/Ri/FxXbVFZdA5NPsjvNOhL0Hwp/q+g6A9SKLjM+kf6/Qrr3patdF4SPylRL0KYjkMIBtbbJL6AhSbNkRuq+8GayK1r2YfYM383cf68YYz7DIBpEgTUSbxdLVUUrfSRMOKrYogPTzXfRVYckUeySjA4uOO+Z07V1G2EdyW3lGIy0d0tcLFYY/55r8DexNyyFNWSt72TOOsA/MZC9zYO8+QPdq+8itkDC8njryJPTqRkjQxbwXzf4ilfU6XESIriO9f41txNmy/xkjurMIMcEE5KKEGkePjEGcQ2RkpVgqsZgNp47bcvYDnnR4tDOG+yBAXjzWbqU4itStVAkJVMk+ICYlyI4UDUA+m3367rvdHvqXz/3Grrp+s82kjyxvI2zZn3wdfK3GxTTN5uylzqUula0z1o4T6yXg2oNVc/5Fea4vz8tbEVASsrA/Yn0oxM0xwpwZD0kfz3tcvHyxIwlehbRSXLFccu8cOWHFpTjWON/40ePnhUN3ADcojWUuwqqDPW8n60IC88vyJQvYU7UD4te72Fx11LXT3zY2SOReXasVsp72QqCOy3XK2pWCi6wKQZjOSOova4f4SmMvHA4ZOMweLJO5TtG6g6xZixcusreJmi1i3Vac1C3co1dffc2dAdQZMpeOSTm3s+hai4Fg13qiqMajhw7ahz9wg9uXStAk8dkhBE533nW3y9ao5ExVglMml16Zs50fnCNZ+0M5J+jvZuXkQihXubOT+rJ0dpBLUWdrzX0S2/Qi0unE5djIXnTm7Lk4hRAl4E7RXr6DdVGfOYJrmQwJorOZBGZyeweyv23jXDGB6KOKfb7W9hTiFHvbOTeN+9nH7/wkf0el7ojypiD336evCwTIBQLkfRp6f9PLvhfA/Tf9kL/4ly4QIOd2/c7/d5/r/f976gC5EIF1/sfT/6xX+B9AgMy4e7/LXpYdVxFYskeLBFEkgYqA/QEhVQQs8FZAVzgbuZUUbmtiGGUjGYiaVhutNDZmJynLVBmoypm7OHArhkTqTG3aa3690vI+Sc8DB0RfTog+/BoDkFMHhbocBLQmAQ61tTS5HHeB31Ln+IFISCnFHpu85mg7jDI0C2KkhiikYA6Zly+bTY9DOBFYqc6hMMaGULEymwFSQgEyZJVWl0Q9h97ismpLIbqqthllI0qzAADs7pEucoYBukMTAFsT2FzW2Xe/+1371Kc+bldv3gAgQvxIL86HSTKv+bwZKRk21cUmMijaJlBrFRJdM+kUSqHSJUIoBHCQikHpf4jPFYaLJdlFbUiR2g9Q08OBKByHhEDwPg7CnZALgYA6p08XupJeRd3kAbKMQgBJ/arDmS5gL4CqihyDiQ3SpnoMhdgQoIFipwQyqTBPvRDK85/k3ohs6ADsWgcoqs6JVKzbb+CQ6QNgU9n35VumU9iZznuQuh8lKBv4IF4vhPsvgHkShaSs7lJfSpHcDjjcygZb6mAVgs6cOQvge8CV5g5C8LTzOVrUNQB5kpGdA9kFyA84pR4QfX51UohYiwAEG+L96mBTQgzRx+9fCekV6pwHIjvORhTgfOEQq9cP5fASwPtREhGsAZnUza67RMDWOED9OJnFU4DoQ63kEHOY8iGGo5vT6wAAaQ+gRDQqqzAOV1EcrkZ4v3I4XUS81f/+tfP7h521PBLldSj3R6qtFmJbAhmf/QAQimsLJd7FB7fKJP8LQTHsrSJtQMiQVJCmP/PVz+dSFJZU+Vpc9Ax5QgwJ1JfFPSpSLo9RF2Um5bgs98nEBkhFFoKtXVnBfdx/ESDqVhFx4AehIiJkBBBu6dKzLoxtr3WgIA52GcFS0Q6gqE9BnRsCWJxDNEMoY2qAsder90EsSAsA9wBZGjv37ec58LR8DvZysCgzf4hDsWKepIjWIU4uhEgOfWezElU0W88BLsyp49qJLYjCtSHibc686a5M1tuTLgaiWnyJjvGR6h0QypPID0+i0sa4T+0AXCOo2KY4zA9D4siiL3Kwlp8r94ziuzSOo1F860WlBo0FJO5Cfacx8r3vfdc2b77KpjEHePMzRiFcVSA5yeuF4/ryRg4fDnBdU1mLS6oNkA8gFPCthMi7SYDTRoDfPgDyuYsWkGt/BOB1EKCU5xSCQA6QQMaKQJ5BgfLMCx0QuN6MCy8RQnpvPItwgcyPAGEC3vgMQTwzYzgydn5pnrtG397t7yKsYil7D2DcFQMGqBcphgPuKIBWb3+3/f7BmbZ3bIM9/MWH7QzgTgb36zvf+gYqfh979GtfpU+AmJH0dLv+hi329o63bOFFcyFVyShH7frmqy9x8L6O+Y3jI0rIfTshTynwVL9MP+/XDxJEro5RrrdiYeSwmT1njivRVPG5ItRqIHhWr1hO/NOAe5ZOAtTlzZpnISi29+7ab/Uoy3/2q6cYIwNWUvE8cRcHAQpX2t69u2zX7rft4g3rbN++Q/bZB75kn/rk/bZ+zWLbdMlKgPhRB1SoIH5SJTOoWENCojjkN9urr7/FNT9m3/v+Dx3BVICbT/0KGk9SMsawXhRSwN0BIPJlnA6X3v82Ra2dZGkDwAAQTKMfYBJ3wV5efwVRUYot6oCQ68MBmBAdZIvnzbBRFOzRPL8VFPbW1rYRwwfBMuWHo6WN55rINW/cETj6pk9PgRggT7ygjuL4eqAcvgD6mwEzOtQ9wFqzbPVqepdKHeAgEuD3Xzw7bzxIHFYvxMOowF5yZFSonEPps6+cB4x5uecaIHi1FvXxLKfioPQXmMr4nTt3jiNCyspLcQdUAfV42vq1a10JrT5jCUR2Xm6+FeIs7AEcV49ML2SIir6/+k+59uWfVOOeAnijDFmigREAKWX6iwSROj6I11GE0xQOt3Hir9Ai43AjFoeccV/iyUaI2vKXwIG5bYLrPNA5gBq1lGJzhAigfIqwFIgyznuX41Luh1iIyWEA5oPHT1kYAgL/SIpo6XqIQfkcHOLhXDUTPLMJKHw7Af7GACPTuFd1gKh6lgf5WeHMIdmIFFrocyjEPRjDzxQJUkZ5sxY4kdy9vFYGsVMBgDdS42uPob/zxpvb3X5i9dr1Thn/4kt/cKRlJ2O9i3n6H+7OsyeeanB9Pd4sZtpXaL0VATKm4mzWQkVg6Z9yeSjOrZRYkhqAR0IoUT7HM0efdWxqj1F44jiq7SSI1TFbCJHcDJnVI5cBP1cdSdm4V0aYT735nF11ldbFmuRP109sbDL3FkIcUHhArjee5fomvheV8HKi7fT8R6Ny/s5jj3MtZhD3h5sIMCwU1W8djjFv7p86j55+9ml78CuX2XO/LEKBTGEy91IApQQdwzzD2pONsh/wxE02XF/K/Z+wPceKbaS7z1YiYBhFJCCn5KlSetVkyPBCmKAOIq1baCs8GWt9lG8PTtErBZNRTxaWJ0TeGHE3ElTs21Noj33lbksPwz/bUm2dKNu9WZc9eZaLq1oowR5z4GoLugh4PQgLfzo2Mik6Jl6Q56Ed14g3V1bOoWHinCYDIqyokX0g49+P9WFOdoxteWiD9b18nGfEg7GuHhicx8xXHqwXGs0h7B0kFFG2fjPgn54ZiQbkQtRapDjFQP6qHx1w6kNQclUb7o8OAO1BxSmqAZnR38vzEw250cmfnSjutZg0VN8zZlsJEYWHT9aZjLyb6XzLRxXvgXvMHyBbe4ohhBVBEI5yQmrfpk4lX4iiUUh8kSBerD2uL4wY1kA+VwD3O4Dx4c0zpzltdFyulQErPVlpVQWA6fleRI9BXtNvhNfDCuqJFIVESkyfTmRWvS2cQQ+AOrZ4nluIeXp2V4slTwc0ZY/px3XIifK2GZAkPXSXyFQZTuRiOfMbgTisUaOo8D1senqcpSG6ObCTLp7Z2fbawTKrZH3t9gm1BtyvfThj4pg7khPpucmNtZzcFGvGMZEWF2F3//sWq3jyOIIJSsnp2xCLNArp1UJ31iDXcAgCpQXBgx/7OIkzoiHiFLuqnrM+1uAB5tjQ2BQ7XV5nx0+NEFObZetWLraJPgrad73p1i/JIE6wRwvFTXIUUmXz9R/AvTBgO/bspTvEG8ffqOUgcNqzbyculEy740Nb6MRDrIRDNgJ3bSldNzsPFjD30GcSEmvJREdu3Lyebo3vWGZirH3ous3KXeR7+qwe9Xsy4hftV1/4/UsIQuYj2IDk4PoMQm6tWLrIugGRPXjv3exjXEE7C3sV+4bqarra4nxsxeq1tn3nbuKbQnHLthLNCUk8A7IIZ3MCkbszccKfZn2YRuRuC10/pwpP2MZL11nehgg79FQhY33Kcon682Pua2KN1z5H7p0e9mf1vJde9ucJvJ8AkVw41Liw5s08FQ2Z6AnZI5FWNf09gQm4KehqqmkdxbXkx755BDCeMUCU5JoVS62nrsz8iOtNQkxTXd+P8yPGdpxps92nVHCfZrmz5xMl9oKlZEBijSJIY8rdcs1c+/gPuF5/8nX4hRaEC5BDkLqedJqEEOfpyfiXeEd7fu33hhEqyMWmmDAJTjw8R5kPc+iPIQoNl9drb+xkHUgjYm7E8nAJlVWWQIQn2kVEog6wLu54a6ddccVVdvzoSdbiACuqpNsFe4qi8zpZ58rqGvl3xFXsuURQyy2ufXJwgJe11Ffa1ZdfbDkZOKJxWb29fQ/Esw9rSAP7X4gNnXtwfXTgcFSEVpticrn2kqyI/GhhD6lIw0wct4qbTOdzTfDcapwcpk9mH87ROHqmVq5a4zr8ylj3JfhRvLLiYeUamcteWUSI4qa2vvKy3Xbbre73inhswlHUyX5l6dKlzoWoLjiJn6644gquE88h91dRWxIWqYg9GUK/nn46ORuDiV6dmZ/v5ji529WBFMifNeMuVZ9ZMe8lISnV5uHerWG+UMyvhFB9JCjoHKg+QM2bZRB4clZqntReoANivYOf4atzB+R8KE40f0QM7c1d9tnPfJl9cwzvB2vQ+/R1gQC5QIC8T0Pvb3rZcwXA//qLXCBA/qab8D7+pXO9/xcIkL9+8y44QN7HwX3OL/13RoDo875biq7fz7hjL0p9HZD5PzZoAvQU2aRoIYEJIkFUwCu1qoDRYDaZoYAKPhz+/DisJ8ZHE6EUhEq0iRgNSthQlcdQOH30nRNsrFAYAlAkQgAozkA5SzVPrrSc+95x0Rh+5KjrIBso0ELgNyCtcrVjAF0qyA5XqasUl4r0kJp1AZKnbqJ4WlDkTufgcxhAbrS31b7+zx/ncI8Sjo3sIAC31O5FHDayIU+SsYirjL0b9ZPyk09xiEgmn7aBHOb+UQ6h5WWWNT+H34+jDiUzH0WkD8Wh9937D/bQg58CRA4DQI6w6DBAVaTs4xyc/AABfCnu8PAIpKpj2AqriohaIB8dMCMAheCEAFEioqTmD+TfdUgMAagSyDPA9zfw/iOU2e/+HXCbbGwBle+W/SlLXaotKYoEQo8C4MRRyNvPxlqKd5VlhwPYtrNBFumQmZvrIkFa2KhrMtEBa4T3oP4W3U8B54so61VPhTLX39rxtuuviAJgXrMpnoLOEBRMxJXwjuIAjschJ1QQOK74A8ClLgDwRF6/CMv2pDoEAOZPUeqXgWpVYL3UkVJKdXOArOZk1QvQEEuUipTzIkHUA+LHuPGCxFBRrcDOXhTVikxp4jB/NWXoNVXoOHldZeor7qoEMiiTQ0eYxqHYHwg4kAcXrzUBOabIHD8AyWHUfhMAuN4A7AMtvWeVipTTD3KQbeHzVnEgiUFJL4AwGWJIZFsghYxd9CfUdrdYGOp3P/K0/Tl86bq5aAves6IdpLySA0QuBDloIjnseQEsdlNwKnVxOOPUH6BuQtn3yo/n0CL3hiyPOoCIREiaeTZbt+k0ZIwK3flZisnSfxP4GYwyOyk5ximEpUAUoTQNILUeR80UrKQKq9sBdJRxr9xpORDy5v9XKdWjX9/unsc4PqP+jtwJci+ITEwhJiCUZyyOiDNv3m8T5cECb0LDY7gnxHTRY7PtrbcAvLKIMpvvyLZ3LfwCzUMh9BRB0gkQLxeYPlcatv5WiLBaekmaAf0YDvzywFEwh89CbE9MIK8p8eugxfGbAf5uEGSom2QATId7B11mv9xBHswzjgBRlwn3RgXecgdJcaf4thDmHZV0h4iMQqWnzqFQnE7v4PKaA5gvAkbkoR8dHiJuglC/igCRCytCAD/xXh0gFu1kwreRle4VEEaURJtFcMDtRxVXyByjniJF1oiIzJyW7ZR5bRx89+w/gIoVlwuH6DKiHvRP/RIBMsb71fM26QgQL4BOXGhSvxMBxsNDXN80+9GtEFZ8Pbad+YtDvqLKBB6IfBTRHEKUUhDgxRO3AyCv+SZz21zbtGGtLZg906ZzKL7nvrtcZM9HPvwRQEHeP0pyjYCVKGoP7N5OKa6cG6FkYBOtUVZkc2bkAR4DFjC2Bvgsgzy76t+QcyuJ+VeH7hRIJCkKdY0FSpcwp1+NqhzUzWqJVvPiOobHEK1DKf2x02UUXU+zz//rI7b3UKPdc/8Ndtnll6HoDoOQCmI+udQ2XbaA8vOvUh66xx79xqO4WJ4C0IGAHqSw2EPOMSmhfQGVUzn4D0G6pNj3n/iZPf/ia7Z792F7/AffpVuHsunSIojFCObQYNT8APo4EKgWtn+62tMW3f6ymycyAcWvuuJS1gNvxnGFlVHwOQxAmcWzEsSaU0sUU3ZqjMUA2CZGB0OY+kBqiABphzigNBRFLNHZgL+hPNdtANPjRFRE49rIRM1aiXOw0N1PxW10cY8IpqE7JI0ulCyeedSszH09uA36WUP8AGueffgs0XXXt6tw9YxCWGQ58raSa6qeglm5ecxng8ydbcRQnHEkbhtOirVrVwNUxgOW+1Hge5B1E7U6wLT6IhZSqqt5pKysjOtFYSzk3TAlxwHEw3TrnrJGfOUfc+yRn9L5ARgUCAEiAmhc2WECeyGbXNQdryX1pwiQEcDhyQll/nvYCgBIP8CfAZTPwcxPY44AIeaSyJwKhAE1vJ43cUGp6dO4dhWMZdYQnpPZeTlOkT3Mz0+gz2EUMLWua9CGPSE9WJsTE0JYz9SjQ8Eq5EA/ThZFC0aBjE8qhgoQR64jkW9hgFHqoelnfAYxb0lgoZeRY0Ngs0ApRT+GymWDq0lri4A2Ebdl9CFctulKejF2ArIrlx5immtyDIDpXz+7xH7+e3X4qBFKNQ5EIOla8BqjzA1yfXjr/gIWiQDJR5GrUvZqXB4hOGkGuVfRvDc/SLslkCP/8f1/t+uuvNJFMIqIFwEvtXYF9/ck1+KDN93sHAh6dobaGvgnbgwIEE9PgYT0dkEwK6+9hzGaRz/A6eLTVg/4duvttzm3pNwsGy+9nKJzojAhbFuZcyLp+KpCbd8FiXHTHRn22rMtRPvMZa/FtYkMxJHxE5tDFF7WkuU2AhDsRxH0GO6S0aYixsCAnTjTYKX05yzPzQTk9qbAeojIoDqrIOZKbg0fhCSRPLvhQV7WprUazn4IMOw4ZcgqMc/JDaR7gzkCEmD+vFkWxdqxKAfypbXauksKbKK1jr4NCHH2SMVNuNsgQBohQOCeETpAhKT6spZkAhxzPXnGxoZ6cabSqxVE5FQLmfyocdhTAwAAIABJREFUjDsgyjeuXWw3fDrf+reVE/eJewHn5vEThYD66tsAzmct7uNZi4PgEiAdToylHEnqoZMDSs+OBAjqBwtDRBNAbFgg41CEh/qS9DNamec1DyquR7FjAYCi6nc7Uoiyn+3kRSvnIo6YwBXSYEXVnbbx8rmuvylIMULeck8B/rOv8NO+g3EtR6Si0+T8GGIiURSWCpO1xxpizp/g+ofy2lk4XicBj3sAw1sAaP21d+X91Jyht4tlsA+Mm+XGAmLpNWFv249SvqSGOYqOqrWz6MShv0r71ahpefatZ47aALoZlk2LhJzyaB6xLRtyrb2mBMd0jDWwFy7E3qH/ztTJeuCFECiEEm1/KzrZbJesWmy/e/WQncENQ42TlTEOFIk3LxHgOirAAnGBZNGEfs8jOKX5Gt6N4Ga0H6dQixPf+HCvK1CnN7eyb8HFMwhRoOsqp3M7RIh6qFKSYxnLrZBI3FtFc1HyXkY01ev7h+zuG3NsNmNRBEhjTRl7H28LYH3tQwhxhmjCCgbdjHkXWWgPkaaQT89t224TxMDlLpiNI+SUpePq+Kd77rLBuiri5vyt/FiBVeFW27a3xsIhaWYsXWt17AU7BpoRTnjYB66+whKIoWplLYhnnSo+VQBhOc6+q89ymY8FRAvAXrRgnu2HxJ87awbvL88a+IwjzIMqtW8g1u/AgTLGEdFgS3NZn1KIb2qyF7cW2pqN+RAf0baXbpEkhAk+nE+C2COdLiqB7E1ntUNEgBPj/k/dY9MvhmQ5CZ8BEenFD6vhnJHKHroW0j8J4FsdXOrNUbyrL3OWP3tIT/49Ug5pwO1hCMnhkSmcQkRY+rM3mvC2Nw6X4AIhJnK6h4tDSqQYRg6/dMiF2GAIuMEWxCajqPxxIY552Vsna2x/McRzVjKdVkQOe0/ampWL7PiRPfaF5z7m7vnr3zvOZ8Hawjie5GdFsFcc18+clmInIXMScG5oTdK472FNGldXF27qdpxWfpAUejYS6dQK4Jxy8nghcxvvgU63RNwIEhpt274NcpSIKdwa6azhArtLEIOsWneJvfzMi0QQJxDxNWm1EJfNuHMn+dl1/GxmbNc5FcJ9bGDezCbvKxvSo4s5aF5+FucxovXYQz3/3MsQAV04ShELMQcPcK1D2fv1QL40sb5NZ76sJBowG4eOSE1/zp2jxBSLmEyHEBnhHJFA5FYU96Mat0jBqdNElY7Z8hWrXNxUJY4d7dOzYZuqIOFuu/UWe+XlP+DWSnbusD8QkxULUb6RaFvFQ2/D3XINHZSKi86fMQNXyQ53jlNEqBwdOiMU0DMyxDq0ZMli9iFBPFdmO3ftc2vgDPZxMThtBvnvRQghtN8+wVlWzo8GzjLtkKEZ7EsVx9rsorMQ07DeNvAas+cscFFylZzDJUiTSy4DoqeHNaIPUUcVa1cWPy+CZ7mvs8+iwpirxkPs9lu/wLrLBP4+fV0gQC4QIO/T0PubXvZcAfC//iIXCJC/6Sa8j3/pve7/+SU43uuDs1dFtPT/qsT7ggPkva73hf/+v16Bv0MC5E8/gJwfaIQBRAFuOVCiy3YHSxeFxaHf5eKzmQsEuBXgKKWwAAURIcqcJ4gZ0JOSXx7Coyh7YznEpySl28H9Rzgw+lkRquKVK1ehcml0m7UgQNGi7y+wzHv2A4AEouYEOAYUl6VYysoogHn1eyh+QlFQUiwqt7gdtdRKcrGlEFUsUwqbzueeecbWY1G/ffNaYrTanLVYas9MFFdSbHbjJFkwc6bLQ5f6XfnFZQAMY6ghhyYpSwbEeeHNbTZn7SLKAXFu+FHyBygQ6BdpW19+xW750A2AeP2A8gFsHCPIMh4BQA+yFnLZ42JTUdCyoeYwXlx72nWaBAAeRYZHYRNHPcXhsQPl2QjgaB5gi6+LFZMqdZLs4irAdoB8rp3Uv+h1+Xujriejnjgs9WTMX7DAxWNpQuoEeHG2a37vy0HlCMRPLhFEUherN6GXg6k3oLf+rkgU4TJSK8shoL4I/ZxcNuOKKxAR8yxF8dGobwVk337PYvLvY8m/pS+CnxkOYDTF/fUAQJoEXOqVKg0AIRggQQWRAhNiiAk4eaLAqVlzsqdzTyhTBtBXYXcnh81hfq8YHjkShMv5oeCUi0IqYMd4qWOGDb4UT4qWufSqJMgVFJWMNZX3KV99DEVV/B8z9VWmKinohGIo5EziMysmJhCCpQtgGAQRFTxgH2XczfVtKL4o++a61/C+ynFVhAGu+3CAS+GQEwWoFgbwPDQ5ZLVdZ3smwkPJoeDV5WTxAexU1MwgByjFcYzxujrk6jrGoQ4e4LWaiXYKYhxEoQL0AlRqYZwF83N1/WVzl3tD8VFSjEZREqprFpqhalDAooJJB/a3ce11IKqnOHru/HxAbnXmkAMOsKAc6gEO5Hp9lciq/2WI5y4xl+unQ+vLjZAmqYyVBiIHjtvqVSsdeSECpJ6DUDLEkeJkcomh8FQkmxSqgCrtEBaKCfHkkJmcOs3e4tB1BKVz3swcxts85/JyEVmAYyK0/Hk/IhXRZp+17PO5ZuQT/8KfnABQP42tnkFFTrXZDVuu5/f0/QQQ9QFR1NVLfjgPU5iiozjIA7/xHHthv+8F7OtG3cf44P5rjE7wzEYxvnU9Jhl36huR2k4xM8qPFoF3DGVeFpEGIkcUT6ZieB3yFJciJbhgz1RIgVMFx23pymV0YhCXA5B77MhJnC44b8Y8iQQhGgRgIRC1dRmRLn2AnnFEz4mgELCTgoNNpF49B83Xt79li5atcIReFcSR1IRekJmTzI0iQERGKQKLi0bOdCiRZ+W41eJJQ+H5Ri2dyli5eM1a+/SaYfvS82OMV/o4AMgUPae4CPW+9OMY+dFdKRZ76b/bQw88QJ63SoUpBUY1/+TPf2Z1vMfPfe5zxOYUEW3AXAYoKafDzOlkT7fQFTEz17pa6MGA5A3k3oXj/lB57KHtOyhLXWKdAAmNjP9MikLl2lH/h4isEeZPRWHJ0XEzUSR4WuwY0YJzFizBhQHBh/q4CVAyPC7VnvjZL23f4aPWQBnstu2/x+kQb996/Bv20ksv2cc/cYdde80W++UvXrBnfveMPfXrJ4iE2EFHBuAasSe+jLsQ1omEuGSIWWKiUHrv3P2OPfHjJ4nU+q3927e/Z/OXLLFiFMhyjan7JQQSOUQl5MwhX7hmyube+qLrXJgAvPjwjdcA7gGKdzUzZ47a7h1vuOcjLikbsqDB0hPDLQiwOCUuDGdHMIW6JYwRpgeyrsdQDHvgDAuCQOuiOwF+mnGMQxHwp6Z5iMzyU84x1wXw58m17EFBrHzuUJ7V6bkzIAF7nUpdPUzKLB9j0G/9tyV252PEXJFNE01m+hTkUjPXORnCexaktBwUE+pcamt2sY6K9xN4uG7dWggB5i2G0Gl6QHz/2I2zevVKgPM24jwaIPuIv8Oh2NLWTWk9xc3MZ8Ncoy/dP80ehgDxDya6K5r+J+Y0OTgmWAPGmLO8FKnHcyUX4SQg7hBE78S4Yn2mAESXOgKkj8iVEJ6/SciZScalYnkaAa7qiBNpBbifv2CRc6H4s9a04JCIR30rAFIK1MTM6VYK6h0cn27dY95WwrifRvlyQmKkc9e0EDMSAgk5l/mkGgdMOkpZzdmK8RNZfzZaE7BPcV0AyO2Q+iE4rkTYahPvOoi4LiI/pLxX3n0s3SMhzKsRxCmpA6CFeBhvwDeVz9fT23LDljh74jf1LvbRU+pv5mGBST78rEjG+xjjvY91MQoiVf8UESIXq0gRuVV8KZAZwEkxG/WtOrCmA3a9+vJLtn71qrOCANYqrb2kd1JKX25vvP46oNFtLlJwFGeHH2SvyPkx5pcByKRuyNZhwHXF5xWXlQBQ9do111/L2Oqi92a5I0CCIfqUMhkMwHfsDE4xFMgjQ4hCfEMpSN9l//Avi2y4lbjNEC/cq/TAFB1lD1TnnE15ZPd7QSZ4U2w+RDyVV285wow+q6rus2OHj1sE/PcC3DcRzKttDV22t4ACef7MK8ib9R1RCdemjnLlMywng8QxnaxqJ3bJ7L5PXMWQxK0IadPEGFkIybx+wSzzba/mF8hrMx1urME9o15W2jZqxX04P70jIFJrIJgp22Z7k0CBd34+MVph6umAyFZ/B++1GSD3SGk9XWX5dv2V623mJujRt+sgxOkdo3OmobHV7YFUiDE0wI6UaxNBVJhKklUcPMxnkYBDJJsX91XdMHLBBEJWePS2E7NEnCjkugQlch+PgCoOQVZKyBHGte7n3xuIOfUicuxEKZ1MREjFpGTaJON67/F3LH/uDLqQcll7gwB2IQr4JefUBG4OD8am1iWJfhRfKXeJ9ldypoiIGWUfN4l4I5gxkIeifLyb69nexPxdibiCDiOI6ElcQRPdo/TOjOA6hnjSa0AejEKaPflMuaUzdV+aH0OfHa4t9fcwZ/5oR4k1Meb8pYBnL3ViX7195sps60Xtvw633Z5jh+xYEaYg97xARuDEyWSv6usL+QxAnp0w3d7cX2SHIT7KIUEK24gk41G7ZMY0ojEBXkNH7Wu/vtGe/ubbtog/i4EkDaK/ZFIOE9xQ7ayJJ05WECkEROnHHh/iVyXmIZBEvR39zLW8LhwQf2RhRIv1T+BY6KBrqW8ccneM+5xmqfGQihP0O3GPxpjDIyEBSprb6ScBTOd7kzNTLRPQPg+X1db9e2yCee2Km/4/9t4CTM+zzvf/jbu7W8Yik4lL49omdRcoFaBQZBcOsIcipbh1cVgWirRICdRTqknapPFkMplkJpOxzGTc3e18vvc07HL2v1s45b/d7ma4cqUkk3fe93nu55avXmOnyops2fxcyyJaLwDRkDfjwANneV1jl/1m5z5LX7DMTjG2a5lHN2xbxXpXYKeOHrRbb7iGvLI+Kzm43woAkw8RO7WY+UzCDu3PTpWcdE7RKbp8zhNTOoc9UiTRXgFEVI6y3+ogtvfECfYuTCNxdJklpWYwJBESsNc4AnAdh0s0G1fDKHuAF3fvdgSf3NELmO+iWL+7+zrtCtzFnYdxarPHn8DRM4LwRR2JeexfnmbdvGTVap6LQDcvdrLXUUdbM27ADmJLF2WkQ2jiImjsYGsFGRdKLFtgtB0sr+UXDmvOJ3GpiM94rqLZZ4XxPA8N9UAkjtmCHOLmhrpsNmNwENdrcU2PVXPs2Y2jfcu1V9v77pdDYObr6/QKdbEufOrzn2eu9LTf7fi9c3cOsSdJSIGgR9DVi0tV+1tFHivGVWvSBMTzAK7EYKL2AnG2KlYwCEFRJNFtAvPlsj/EfuHKa662XUSVQm+7eMTklETWyEjXSVZPFGVKYpodoyS9F1dRgyYfGNSaeiKkFPVIVGgysa69XPNe9vlTELI+POciPRKJuUyh8zAnI9Fms1974KtfwyXD2Y2Oow5FxEIop3KOaZPYiDk+DkdiE/vzUZxzEuv5QTZLRKF7089ZMpgzxJTOXpCucg1L6FBScsq241DRPlPjJoDNQi/kVAt76zycLjrLqSOvhL3zGHvWCvZ0N0CInyAdQUIcFa3HQoQGc912IzBSF1gBkYvJiLsk4tEYVCH7ypUr2BNOc76eIIKyyl3LJL4ngzEg0O0gCQKFuJZKEJupo8+LNa+hmYhfRQsjjBpnLhrn2vQMdjtyJC9vHnMfDlbWcUU6THGOykij04tI0GlI2gnOLjW4HpcULiICC3JOfYkTYfaxj3yP5ffPO9b+M2GeiwTIRQLkP3O8/bU/640A8L/29f4NgEhk5Uy8xcWv/4pX4I3u/0UC5M3dtYsOkDd3/d7af/1fkAAxu3967t2v2WnKzefg8BD86DTjeq8iDF//T0UIiAAZ4cAVAGjiDQAkcFPf68gPDj4q1o5h86VB2oNdO+D1POZ+DkjpHAa8QAW8vSYgQ+KIom51LpAIAJtRVKl+EAItFOkWFMwH9CdLFgAoCMJjjMNHxQ+X2ryPFwNe8tocpHz5efWoszIob5NqLgCQMIxDQiTfH0yMz2tEvGzZvAE1S4frHVFM1lOPP2bff/DLNtBUaTGoYQUwjaJ6TIcc6UZ5VUw+67bNm1x5sDvRUF5eQdnrKQ7sMUmZDhB99tVXLSE/m0O6BwrdfgC+NCz/2KYBvJcsmGNx0QDLY+0cMEZRpAFaQAZFkyExhWrJGwWsQK+RqQHnCugEcAyn+0S/B6KwxwfgVNyLFi92FulBlDpSttZyMPbAGg+kD1CAMpkDgA7WcmQ0AnQKFFZUiNw3HRzaBfaLZMghL13Z9rVVFOBCZKg3xQdbegMHVS8BzYA/lfyd7lkEm3k5Mvw5pEvlLldDMRvprdu2uQ11KX0gusd3vHcBPz+BiIBHbfPGjU45HQSpMwZpojiXdgiZaEDAZhw0gbLuE30g98IIgFwqURuKhNDBsR/gQVZtqRc9AApULi3SwxEggKBBxFm0ochKxDGiSCgp0fsBbVoBuG58R67t3Uf+Ogf95vPnUKj6oc6b44iSab7HDVt1gigWijEhsGyY66HuhaZaFNgcbqRknh4kagUlZRRZ1M3EudQRdXSeA5EP7zuKzxCj7GZA+XBiAkIiglBQcuDiIJNNgXgnh7sBlNh+HHb8AGIVbyQiRCW5iRBy3RyWPBiXGruBlAmrRFJqZxUx98uFAkCihVBqe1ngfeUWEHHEz1SpuZ6hKT5zcPpMVFbraUA4wKwjRw9BRsRZOoCVIsa8OGyPAmS2ck/nr7jEqlCkZS8H3eBroCnWTqAGO3b8hC1assxlnOvAtQYCRH0g5SjHFdsVR4xcMAdkL8i2LsAMLw5JKUS8qERWTqM2lHa5s+farj37XCnxnHl5zsEh0kN2f72GYroU8aEDoD+HX4HBFeTcy/GjiLUqFOIqjVSZ+RRjKxMgYd36Fbz/UZ5DAFIKaAeI2gnj2g8TXeNPnIPnlDcHfjKdcYUpGi1UanDupQ9PiogNlTeqC0BdI8p6r6mudAWUUs3pfc2ePcfFNnkKMHZKXN6niD6IhQIcLHt3vUiUQQJ86ajlQHwKYSw+WWpRdOaU0ykxu3Cx7SZq4ExtnflBavnybKjvYxBQW5EecXzGWRB6vYzd4/T6LF6+0n7x8K9c0aTiGLyEmnNfp+TG4edrnCuuq49nJZbC7GZKY6NRk4+jHBZp68ffe/MQP/vAIrvnB+qtUXwaYApzxfmGOtxPAAGQVU9+epE9XTcPQs+HnPBXzUPkxP59gNvh7iCdDXAig54P93OKeJn5s2e5su8R5MS1FaW2bvligBacCbw3ZeVLEOLBplrA8hlcaFEcljWny8mjPqIODtoCiZ9/6SW7i+JYZk4ir/baKlSZPYAb46iSm8mKV09SDYXXu/YeQE3Zafd88AO2ccsm3BJH7d4P3oeb44u2fNlqANtD9sDnPmc3XreNMdZBRMVa3DelPJ8TtpRCbxHDobg0xpGhv/jiXqurb3VqYpEJg0wQeUtXoPoEHAe49OLZGwRIfOiDUZZ2wyO2sGA2nzcXkB+1M7GGt998PQBwKlFGRF0QY/XqK68w5yY4wJO+XEd++NAHIqD10Mt7AcAZ95AfTSjQJwAHgrmmw1zDwBBfYjNKieyJJFYE9XYU38e4q6qtsQX0ozz3wnNuzr3phpsoTPUGMIy3o4DLEwC0LW3ddpqS6YxZefbwJ7PsbnpBxgFKNTep+ymXayznxHnGbxDE+EJcPYreOPDaPgcmJSAcUMmqnE21gHByGTRQ0qo/VzSU5qFcIrB8yH3fu+8gZDXdCQBP938o3T7zwxrGkCfAG5FDqMAT6LRoPQ/xD3A04qISIVtBQ0XITuIAGQDEmgSg90P9u33TOgsArO2BmFBk0ATk8RQEpy/PfTcIdguRGNXE16xfvxn34lnGq79VlpbQudRkWzdssGeeed7mLlxix87W26hfuJ0BjPQHwE9OJgOfAnrFWiYBdHXT1zWLLotorkUZEYdy1aj7wwtSXMRhB24QRXdoHhEprnlSZEKvACmA7SiAMkVVSezQComQAqA3xXOUnJJmBw4eUcIY82sggD+l9EQsvfPWRPvpHzoc6eHL9fZh76Dceokq4iHp9foqh00CfB1mLZXbdJyfr2g9XaPhkT7IlVAy9edbJcTPIHsbleRGsgdITUpkHHsgyNCzzXzF2rVv717bduk2V4w9DIHiM8rYYh0ZGCAiiGtYD3jZD4gvd0o7638M0XYRcZGWChl0ljFxhl6cL3zxy/xs5jBiFZuJi+pkzZimpPrpp5+1r33vJtv7xwFbWDiHHcQIz3wf5BaRhZDazcTD5BLh2dKIKzM2zfwh8ocaTtgUIHFr06iVEEHTWD9s6xaxBjAmgErtQEmreYQibsE1JDDfG5KG6girlYGFe5CQV2CHTx7DaeNFFv589lg9duRAid1x2zZbBQg9XF9uSTxr1oPDDYJrjOf2TNOAlQ+FmVdkGlOxj5WyNhwupUuBeSZvTiAgYCIKbW8X0+YPUVXFNWnsQZ0NIXXfdzdb3yFiCYOGrKH4ENeIsnbe6RhAZDCunsa6Jv6OSEyI/x6IR+0vFM8o15r6k0QgS8ARAprvRTF2D3NpImOmmf1nZUULLg5AYpHB2qewlvlKSQ5RWAc4m5adb8/uLjIMvIDuiyBtxgAwz7sISsXrReGqE/kRwtiXE2RoEMJMnBozqA9zvfYuIt4lcFAhtMhkBgsOK8QTPEvx/PBJHBSBAL+tvC85aDubuXdgkisLiFgkbvFUZbudhI9OWppixxHkHCqatgWz+PuUEMtEKV8th1DnqB1qBRdGY+TlF2YhiBaqjuAgKwiwVKKwcjIh0Fn/isvqIbMgnyCgqG6xlQshhqaHLRuBRF/rsJU39dq+1jE7zxa4lMJzttK2tTAHMBYiPGTUPkEEUvPuLouHWG7mWQ/n2fBkjzuOYKidZ09upHbcOL2QpCKPRTBNQu7BZUBGM37ArjPSRUR24WQKQ1SEc4YV5bk9PVZIf7YiCX1GuiAviFgj+jYM9+WvX6ixQ/BpVDCg0E+zWCKUNJelZSVaKu7JPUVHbRZzfh+OyqW5GebT0cjepwmXcIt5QAZ8++FTlpQfimtkjs0hxvJEdQVq+Aac2UN267XbiKPKgGHqs16eWTl7vRA46JDRyv5UkXaDPe30RDU5El0dSO31fH4Ip+PFVZAKckiFOtGKusK2X3UNPRJt7JX22w03X07fH30gNc32wY98zL77vX90pd4p7Msz6UPpoZ/r0g/Ms10/LrYNWyhC5/57sg84xbqVx5owxL6ijN4tdfrJ/aZFvZ39r9xFIcwxnswlCznbjCrOE2La04PY0km6iCBG9xSj/mddD8Zd5YFYbZR5Q24GRUuh5cIBWW5ff/n+//As/NiDR23TsqV2fPfLtgSXza7De2wlJfSt3ZP24Hd+YFddc4Vl4PyoqC6D0JnP3pC+uahwV9ydQ2mI3FhysZ48UcKcnIoLIo2o1QHnfnUgEM9rA8+gHBQSDmk9aMJtGIWrJAISPRZCQc+MIpqq+OWB07Ojb8T6+ACdIkIQ/yRCfHgR06Q+sAr2aZovlBaQmpJgZ04VIURLsEXzciwnXfNLkP3sZ7+xMzhABkY5LzI/10JGzMc9X4Lrcu2mjTh5X7M0XBBtiBDkAJmDmGJWegpzC/MgB2CF7fXjPtF6d/U119ovfvmIc1kvWLiYtSzNOUK05xXhqZ4+ub537XqZ+N+5kE8hCACq6byhd4j90ZrVq91+TgLCioqzCAOj3e+1uGvVD7Zu3TrmqCbnphShunTpEvbZvhDijEfiDOWoDmQPoWvtxWu8iAhnMd0kiuGtwoWczHlbzo9W3m8w50bt18c5u2s/I+Fbetoszmf8N65niajUG6c4x1b2pTGsbz3M3cEIG8voisqmBykKsd5Qn5e9791f4GxMBDX7cCzOzqXDwWfm///pawZF0Jn0gtpYP/8CrPBmQJiLBMh/b/D7jQDkNzN2/jP+7f+/7/91NG7mwXoLv97qn/8WfvQ3+NFvdP8vEiBv7t69tQQIq5jLdv+XVJW//tP8T3923srP/2/vn8fcO9ZPn/7FGncfC953CPUzoCSHR0UPtbLJCgX4CweMG+Nw5oBH9jl+xGYIEPdQETIb8yFAZf0uxfCgej7YmCmeShESUxwsGwAU0gAPA11fBDEwbO4VmyNVSjMqlaysHICyIorJ89hAEysCwKhiYg12Fb8O8Jodj261LV9vt2EO5wLdu1pQWrOxTyfb2NcBox4U/CWiZG5z7hDZeFc5sE9gAPm2u16w+z7xMTt5/CiOhXFbRFHdJJns2WlE3HS1E4dUColRyMEDBwsb0zZAqx4yZs+SOdsEiJWelYt9nugplOmeFP8ePHLMqf2l6snDuj9/7iwb6mm2JQUcblrOWRaHtB42wWGQG/6BbBghVJQhLCBH0VKyhEsZP1Pa7I0qucWVYi/AzSEXRy/q4gAiHFQSGi6lNwWJuqaxKJ61MRYpwOVBjUocB4D5BaeA8tgjUa2rhFMKIt0zKea1MZdCuRzVUjwH+CmuQSPqcRVS6z7qQKJf4fQQJKH4V8nxEAf4lWtX2Te/9SDK/9l2y61ZXMske/LxHbaBHPpIxVPxMwIBoAK5FsO8bxXIy23SSWTIABvtMMDrOMA6HSabURv1D1IGKaaD50AqzVSKc4+xyVehp7pGREBw/na2f3VaCMAORNFYTo9JF+BxL39579152Mc7bG5WsoX5EpuiGAqRChAqbiMOUyfwYUwdGvxcb0D9CZR+owA/fbwvZN6QG5O4HfzJdj/HoSuBaAqzE6XlRAbkO2JGB4IxMvDVsxLPGOOcQ9xRJ/deajyijohYCeTZiOWzqedBAKUy2cc4xA5z0hfhoZLLRYsKHXDWweG1BgJGn0euGwFqmkx9lcMP0CngXpnPcjZEc/hTL4dAToH4mUs4lP+FXyd3t0E2QZBwyFKEUh/gxDzaGzYnAAAgAElEQVQUZQ303eQQBadnyr0mB3FFjCmLODU1BScSWfyQAYopEHkl4E8He0XQiMQS0aEomlTiHPpR9kqldxYVYjIEogrcpaZWeaQKyqUAVEm5Dkbq3VAPTSdA5qM7HsPJEULBYrZdccVlTnHu4QFg9XrUQE1lBSBisiP6hgBPhnWwh0BQGaTeSyYRQ/0Qq5ojNPgVHTYOmSOXmS+HTmX49zO3KH5Lz4bIPcVO6TrrffVzTQNR+omk0etH4yAopntD8Vm5HCSbKAhWWWmw3ETMZW18htco3vQMgFTieVUGszozTvBvMjMyyGq+wo4fP+4AV5FhIg2ff2mPBck9lEBeNGCa4mO8AepFLsrtI5Wx1HaTHKjxTTni2H2JiOAzHvhyoX1sB8A5z7E/AG0CWeWjjKc9r+52pE/Rj6+yZxsX2uFDB1zxtHKbn3zs93YtPSeRjNV+gM9wAO3WpjoO78mowIPskkWL7dV9L+FIC7CM+CgAbTKzeU4a6+opB03ge8k6RzlfzsFeRFYuSsJDlHjOI2qrlKLPKIiVZ+gDuvuuO+hnwUnG/W5BTR+fmMqj5utKSetQZXeiqv71Hx63PsDJK6+/wVat22DFp0uZP75lv/7d76wZou7IoWJ75umnbcvG1Sim++2aKza7QvSVSwsAaSOtQkW1l13poizkShmjSLednxUEQbP7tWPEtBy0gku2WlreQkdY+kJOPnJvsK3/7KuWFo9jAtDm0K591koGex5FnqvWrSSKhLzwEaIEYT3CpnytHFJwFmrHKebW+Xk5VqNxDKHVBljQT9PxIKCdVMx+xPe184yUA1z0qe9FkWHqrIKkGWbNiYfUPXj0iLt9AQDo8+gyCmVMxjHPilQ6VVZuh0vIdsfZJTDvB+9Ptlu+dIr4xFjWPkhywJZOiK10VLR9AHfBqKoTAIBm8edVzHdSyGo+1q+IaMgC5h8vugKyMtJx2Ox2hKIPY1NESwbrU3lFFc8pJAWA61f+LtO+/HN6LlBpC6BNZD0SwDHOvdJ9l/tRz9QQ81wuzqmegV7+m1z7acgGXG/xkHO5POPKm59iHvfnc00T1zMwAAjHzxhoG7FnH3/B7n7XPdzHSeJiKnExNlgb8TWb6fzqQszQAVhdS4nqkepm80Qs4MEakZAcRbxJEnMKcS6QM1lZ6UT6EX8okInMHcVMiQBXlOAgz6xIixM4CFOYdzQXDfI8DTD/BDLX+EICap6OYr4MYszXM8dp/MqNphLeV/e+htoY8BsRgrL974b8+PmT/YgGUL1zXfzobxiF0AhDmh7InsKLSV4dQVPsSzSHDbAX8GGf0w4YtGz5Eoh93A0o0DMZO5E4Dprp4RiGgJpLD0E3Igs/3r8vKujqqrMudnOM99+IUtkLsi41M8cGWxqIZKynR4CYOgQUHrgymihQHofsrYas6AKkDgHUPguxnzUnlyz+efajf/qxA9rGGZPtKptn7mtDsKGs/Hs+utwaq4jWobMliJ89zlruz1x05LUDALb0BwCYxUTRI8S/1TUJ9hw3j/YKm8ZJ2UEsVS1dNlXluDYxTa5fPYc1v9SGmBmmuBaDkAVjzPsqu4GbsWncB4Hcw90ny22ILrUlq3IBxuOsm9fpxF145y1XECsHcTnYZpMAxkHMr+PnqnCmEM8YEGWvnvew10522KY1s4jcmbZHXwQMRHEeAEC/mpgrf59uSKIeInCSbPGKVfb0iwdct9LXHr7ZphuirP3UC6zjEEq4FNS95sHnzEDV3cI9F1jM7XSRnyJ1G/mzXsDSy6/YxFrgAQmJElrPKMRIL6p9uVQnYcYcaN8JEYErWe6fLtYo7auCcIGIqEe3gvNvHDV/q+XNSwB0J06G+XvH71+2q65ezVzR46Kw1McziWpaHT9sdFxPlTdrkOsh4WdKvNDFXCUyT/1QiuKTQCOa+T0OF2Q/sYTj7KMklJHzrexkmy3JA1xnPevEDfLQzi6LXjnfnth30sWP3bg5w4bZSyxbPN/Otg1ZKWtFI2szS50tZE/URE9OoF8IDiQEOFRjfeieNVZ3utYRYR6sUzv20G8EP3/v7ckWwxqbjLOnlzLqZ4+dtRM4fc7BydMzb+tWpBL5Q9+CB112uTH23gevsrEXmthrI5agsFldXWy/2Iu3sKfvdftSOZXgQNg74srBZSKyJY4Ir1E5hLnWqXGQRbh0GnB/DAmNx2n3/J5W45bagrnZlhUOgYjDIZYMsGGfECsdCLAdLzbSNUKHBU6hWBxkFSca7MF/2AihG2GvlDDvjMjt0WofuP1GCx6o5Q10WkVdJ66PATuE02mS5zrGe8guv/Za+wnrxwTPdGKEh/3D37/LvCe6GRONzmXbSd9KN70ny5evhyRHWMEcP9aNA8uTSMyRDqK5OHN4xwKiN1sJ1zgSImgtRGhdbaWVNnTYzbdfC6DsbZ//7A777je3Wgvu7oceO2yXrNlsG1bOs5//5iGbogQ9ApKzFjfcV359r03XRFlnPQ521ub9RCBJDHHJpk3cr9NuX6W9hYjuEPaL5zlHaS+VCZESwDowJ5n4qsbzFsrepOrseUQXUdY26m0//h0ED6ma67Ytsmrm5Ujin0Y4A+UQ43Xdg1e79ern7/hHuxlitvxMjf3h2aO29ob1FoErtZuIsHTm/VDmjjiI/ucffdySiSeclUaJOHv3w3UTOHLOArYXQK5PQ+pEMp8SJRzNfhZiJoj9nTrgmun/U/+LyBcRH5l0sI2zd4giRlZip2nGzoEDh3DRzuLsEuV6pNQ35s06ms6ZQCIwze2KN5UTT/vUDgjB5JxCe/m1I+wxxm3F2k12kDi8Ida/w/SMbLrsMuaH/fS3zEdIgYOXOLRFuLXSKXxPYf3bQYxWdy/zc22zi/bMIuoqm0jXF19+kTNRPPvmZGLHapgLQt05MgJ3YsHsPM52c5zQJox90/6XX3ZiL4nJjrMu6Swzi36mTMjSY5A9ip3KwcXfpi5L5oFzEDNyoMVCrsdzPlVHjDrWdH6aO2euvczr5bIHUcdHMeegFtwZbaQTqAckFFK9qOi4i8NVMoDOzAOQPRLxnCSyLZh1Un18El/txwGSyf5D0ZwNxLBpHxDOdfVmDyo3tnqIQtgf9gx0u5jUAPb4cqsM831ap7TnD+BaKy5Yrko57OWqVky09gqBfG9YEE6SwQD7yIc+xbo3wX4qnr0jnZREhvpAHOqc4PAh1vJpCExtaoXVSjip+ZcQWNfF9KYgkDcAf/81wPhvI1rcO/gTfvX/FeHyZgHKNwJA/8JjnPu2C6/1L6/Ju5c487/x19/y+v1XvExv/vO9qafnTV4SPTtvvYr7TX6I/8H/XJPvm4vAerPz49/y4v+/RXD9x+TFGxMsfwvy4618hv+Wd+CteK3/+Pq/8fj883/vUXDnBmGFbrM2xQY2kE1SA8C9Hwe3IABpfwCFcTZJDahK0skEFTniqdJrbWn4fg82rFImal4M46A3BoiqTaxiaQREBgMkSJEdAagpgFXRG3KEBAFqSzkvoDQA1b/AmBUrL7GXKDBVubGK9AQuaGMswLPpV+tt9gdPWDAqsBGA7FDAjwlIAuUdpwLQDQP04lh2BMEsNtBFqOWTOCCtQqU40ttuzz31B1eCnT97nisal9o2MToc4CsSUIn3heOiDsWlCnQ72bzrEDwIkPeHJ3c6Ve26DZvt8Z0vmXdQnFM790I8jAAS5FE26odaMgG11TTqzkWUU/Y0Az6ShzsFcRPAQXqajeEEJeSKKuJozEGZQzJEwUnUNSJEtKlRlJAidaQKauZAqd4L2adVph0TE+WICm2IFfUhxavIDYHm6okY5PCr+CEdPAQWK25BiL1AZ4HWkQC6Kn1XUajivfy5duMTqA2JUJGSVtceOBlcQERIgKVl5KJkH7Jf/OrXdtM7bkEx14Ja6hxdJ0vtVJEy4M8QNZPPQT6T0vMZMKqL2DGpmvvZrE8DmnkA5CueypexEMQYUIzV+XqyrjvIyoZACseVMgKwm4hqtoZYG0WiCLBXTJfisuRE6cCVoQNgbu5sq0b9/NsnnrGQxHT7+Afn2p5Xhiw/jd4KYmxIWQDUAMUBARgBsPBByTcNAKnNvIgPgbbekyNOLT/O9aitqLY4oq+aKLqOIjagmTz7foo7BxUPxrVTZIEU3hrfilmRlV0lu53Y0/sZi/4c8mo42KQQnybiQ9FI+js9C4pHUVRboDv0RLmeiVHUZE2AREMAXMOMA4135/LgGkkdqv4MFR6K9FAHjPLmBd5nogSU0stFZMlhw5+H0Vmje+4DSSMiTa8jQFD/feF1lCMsYmDp0qVuEx0CeFhJhJEcIAL6zwJq5+Tk/GkMiXDRYVv/RupZvb6eOZFn+rl6DY21MdANZR3ruRU5JxBTTqJxSFPFBoTwufX9mgzU5+OlThd++XJYHAAQ283hT6p99fzo3152GS4CYpqUN98KodnFeEznIBjOZ9ShTHE0AiWV6T7CHCTL/zjjSO9TXyKM5JjR59L1cEQSc4aeJx0W9UtzkCZFfR6RhZkAk2UA/WGAogIHqxkLuRCvAtwD6FZpBLA7Sy54EJFlWXMKAJyGcIQQoQXwvZyYq3379rrDsF5Ph1gBbnKE6LDZxng9fOwEEVD0JXDwjIQEmeD3Xt77FISkogGnmYN038eZq8Z5X5O6vjrUaBLmJHvki7Ptth8SRaTv47omJTMeUFee5ZmbYPymoaZ88lMF9tMiiFuAgcPEd5SfPmW333YrxZV02UBqekG4KV4rAyVkEmOwEYBFz8f6VctxNvlaB9+j2L1InrE25nVfVNl6Rg+hmF+9Zq2L46lBERuPm0nl7kxWuMDKbR2xS8ogb+TvBHBcet0N1kkOenVtvSvF7gT5KqdLJQAV948eesKe3/0Ur9MIoXGvHa54yXY+RwwVZOOXvvQl27p5nQOwLtuy1n74vW/Ye+96B66+cssk7mvx/HlE0qCsZ7asozQ3SD017NteOVBse46dI4wqzJp6J+z47za6cbD0Hw5B4JjNQ0m+GDdc2eESa6hoZ971so3bNpPjz5wTgyoZwCYHx+E4qvUg5lYfxnU4z6kcMZ7c0x7mS0UAehHf4oFrYJiTeyuOpAaImG71XzCn6O/6FHnHehmIwrMecDUSZ0MQhGEmz67Kn3OYa8cgb/cdPGQVABpJ+UQK0k1wpOikvfDV1XSBcM2Zw0Nxl42iPg6inN4bJXaov4fNAtTKIOZE9+fw4ePEQEFMe/NcEXckZ8/EQBsl6Ksh4IvsTGUNf8ezCrmu+BVlvSvu7TuUn3/mx7Uu813xHZkQYUkQaV4Aev2AcgOKHmS96GINGeazLEJd2s+8pXl+HAIkHiIqjFiTJXPyHVgeqLmQazRJIa5v4AROujrz6Pe2fYDU115+IzniM06TiVHikKrP2ALmy2mIpEmk8w0Aii8eL7NKHA/DgMcbKf0dY+3Jw0nZ2EAPGEhs/uwcwFLmVJ47gWgejLdoZdNzDdltoKqGOOD5kChjUrEqIjLlWmMfonVFHVXar9QDwCq6MY2osm5AH8XIaX9x83Z1aBlgJOpynCWaq7zI9fAAUA9VPBhRRnHMgW2QNm1E7mQSh6eM/1OniDpj/g9Hkewh9ypk7RJA2nHW9WCUx8e5B7mQbAKz4wHSpojYGaNHZRAnQBcAWAjrRB+RTYoaSSLGZQy3i/9wuw0xzw25/jDN++PEx0zQP9VmjXLQATZW8nxuI57nCDEpg8zBGcTSzcmfy3qbTeEyJePdbawn1XbX+xdYyeEOCG4Kz5kLuiBRJgHMTxPR1g+Yq1goXUddux72TCsLKO5uPGNtEH6ToyjKcRucOc0YQJm/btNCe3lfkUUmheDAwHXHJfOFdGxu4b8B/tTXVoG6vbaP+DTA8xWbiIHCDdhW02uFrCWhvuTkJ2vP1GEjOAmDiT0aI74zgJidca9ge5Ei9MNnRtmP0fkxASkxGmXPHa6xasDyJQtTGA/0w8XyTCBwKcRVVUQkXTugpwdK/Y99/yZr3UUZMOt4UVEdCvx0yKdG1n0/F1WWiIOjnTWvlQi/cPY4ckgFsydJYf7q47po3R1l7ykHKpQ88yZuMvZT2rvIlSt1tgh0AYOKsxzjgg2xrsyZvwB3WzdOnHNO6FJQuBAiMsZFSarsWWNvyZKFDjidYi/oweFylH2C8v5VnK192jT/TiXFirgR2NjGXJKUrNJnHCyAhPnhzEPsT8eYTydRYfSh4K+ugKxlT5OaiDOYsui9Z3vs5Fi6PXukjBJ6s9s2A3S21yMsoXuhCZdIHVGJbPli0NkksM7QUMZ8RTQhhAMaD7vnjkLrPtvJn/pbH3uuMp6nMhwe6xbzWpDcHjhhq3EjvVwKscZ0U0tMVSpEuR9r+6ycBPbioeyDRuyWL2638adR4zPHjQHEejIfDuC6OcX1CISAmyZCU9FV4PSqX2NNZNlhHhuCXJFDzZN9ZhZgdGnpeYrJ2a7xDEfFJ9nveE0vvjc7g7kvmEgz3Io5GdFWPzBtp0ai7BfPVxD35GH5Oew3A7g/HQ32nfvebW21Vfbtn79imPLs+pu34mTKt57i54lDDbLa1gHzS5lrP3v+hB05UWMffsc6RAA43OPy7Rx7qpy0EPvsZz4A8aS1kfHAnHL40Ancqm22csVGYmSJu2R9CPPmnrTUcE155mMSIPtw67GH/dlje1iLA+wyBEunTx210PQonCiFtu+VCmuE3LhqS57Fs1Z/95GDiHtS7PZr1+N02Wmvnauzlax5d923znY/dMrWEyXF5saqTxWzjpcQp7TNOZUVVyjRRhMCsRde2mWbtmy204gJQiHlM1gjPUd6LIp1YxLx1jTzZCeddoNjeLii0+yT3zll1HPZhu0FkCcl9uCBf3F7PPy553Cx9tgCda5BGsUkZFko77OeZ6uO/p66iuN2zzuvsUielfrKBsB+OhIRdmB/gcTPsmchMavbB5ljccDmJFtWThJOqy631x1i7MvNIXe6xCbR7KHETPbjLExAdCWnnUh/7TU92NdJrBKBs2CY919PlKPIa4nntGfTeUfkswQgfZzzWhQdy3zWwZiobUb4oOJ3f0QRB49ZD/v2OvZci1aspE8qHufo87aWaFN/BAWDvZ2Q1fRcQXafp0vmREkN75WeMa5Bkhw5pAi0q4OH10+C0I3lPQ8iBlA/VhPzyBJcqXIKZ7KH7mSPmgA58twzT0OczLbX9h9ynWJhkOwpOCoef/qPOCwmiXRcynmgB6doJKTyKSf0mo1LPRChTTFEjci2OAR+GnMqQNc+V+7wRH5OBXtz9YNs2bLF7RO7EfychgyT4EYdH/2cXzpF8ir6jD3/AhIDJMgq4ueou0jn1hbOCbqmgTjkJK5TV6DOeFozJ5lz5KaXi1IJDdrHTjLXSZjjw/lJ53N2zKyPEpJp7mLfw/eowzMYogM7p23fcp3Nzl1ITBYutyHIIE916Xmx10fcAwGsvAKUZ07U4FIiHG46A56yRb1IgPyFuNFFAuQvvFBvo2978wTIW/lh9QxfjOB6K+/Am/vZFwmQGaDl3wfR35gAeTN34CJ5+Gau3sy/FYH373+9MQHy5//Wo+CujaQzMCDY8E0C6vSxiU1EEe4NQHQOO24waq1cFGvFh4+5UmttMDV8xlQciptDGcvDHC7xI0CAKCYCyOJ1VbPU7SHEZUkxHA54ISWJSrN1GNRm9xylcVKWSyWuYmYB9MeOHXdOiI0bN1F+uxdrcKzbAMZxkD/zg8U27xvnncJ5qBs3AYBNOIfNJDaaEbymvwohORBHQBSkQUCUFh+1uPAAm4fNPRAAoxW7eBnOjgZAok//74870kOdB1RTu3gEdYkkEAmka1yO7ToRW/NLu/fZ2o2bASHJ1O0E1KXzoxogP29egX3gI39vy9lob94qNVqYZaXFUbA9gE263pKJR/DhNT0hPwSQsJd0RcMCZAQM65KXQIBEobyeUc542ZKly1xkQiNAzhhgp4+6QPg9CtWYK37lUK9YrD427wJ8RaJ0ArQIqJZi1R0c2CD7sbEVCDyjausCdIQAwRItQMaXaz0GADQ2PsTGuI8IJsWBKPaLFG76F3Jz51tJaQUH/XjUxYG25fJPcGh42H77+986AmTPC6jgsFIrakTxKYremeK9NdBBoFJyxYYoeitUpZ8cYCYAIHTftdmvByxt60KhzMElAvBQPScplM+PCDyHACkjaktF7CrAlUsikXL02LhE12+hcVKHgryCg/rHPzgPMH3I5hLtEMkB3wsHiGI9XFwW23cV3sppIQJkmAMQqIS7/wGMcblwvAE2K/iMidEA6ij9ThIF4ulFhBrRNV06YDBe/RljWutVWj4fUkzEjg41XhzQBI7I1VJEznMu4GYX5EcC10OEiaI21FczRIZuFJEAQ5QoikTp4Xuk2OogPku/i3QQcK8Dn+6PorD0S66PEqKrRGal4eRQV43+XhFOVUSWLcClVEFBoYgPkSQiTER+iEBRCbgOlyIxRJrInbDlxhutdP9+d5iSE0TK1xMAFioGl6pOXxpL6uy5MPnLnSLCQ8SKyBB9qdtHUVI+jC2Bjfo8GUQwyJnkzXUVqBjGPdT3DxAVIULPH9WYCmA19jXGalGeDwMuQY1xsBqwyy7dwgGMf4fqff8ruziQ+REtAqnEQVGHMj0kPtxHuVkGIO70+cYAX/S59SUCRK+r6yjiRZ9budE6Yv1rAkTPhT6fCDc/CFORJoMDCmDx5neIFQAAfw6HdXQvRFMGXw3AT4o4gMIUROcU/78F0jfIFlB4fPDofjpyclHrnaBsU+pFCjEBhKVi9OXzdkL8nGKOqQPQCmc8haFg72ZMCcwVCTwtVxzz6BjzpQgQ9YToerj/8bEOfT7XNt5fyRxH5wmAQQxgtCKwNJ5ENKWQ///EJ/Lsh8dQxnN/S0uKcTrMsgUcsMv4b5XZRwPoepJd7gf4IABg7aoVdD0EUvR6whJQreZlZ6J67XK9CNW4FESqKIpPRI7AY3eAhmQCIoYI8GHe6+TaNNg7IFmmuc/qPnjs8Sft3g982J565lmbTzntwaMnbAHxVM++uNtaIEN++eguCOOHifLJsVnRy+2hZ7+HQ6ac1/Ww3XtetWVLF9os1N7VFadszcrFtnzxXPvx979ln/z4R3FmDLt4vbKTJbgK2p3y/crtV1AgW2tPv3QE8MzffvnVAku/6hnLoOTUwxdgdWWOpUFCBzIe/OgdePyRZ1yvVBJlqvOWzrapINYZDzqWYpMsCkJOvUXDzKNRAEH+jA+NKxEgXRRMh9EfMU22eAdAaQ8dHipZ70XS3M7nCqQDSF0SgzilBpkbHAmOgtOb36NxOGYBbIxyHYf4t32QcR2Q6O36xbgcRi36MPfu9q+Uo8wm4gOHWDARfkbsVAIdHTHklntQLBysPgrGymEA9i4K4SdBMQeGUdviDvAa77Yrtm+ha6bJ9u0/DJDK54CcCyO6LB2g/CgRKhIgRIYL1FUXxQTZ3kmu/HYacKaL+JkhnCNyIwkYURyeSH+5OLsBHhmVRFSSD8/4WVk4zyYhyCMgiaaZXzyICxseRdk6RllwPfPMNKBu37iL4RNxougsD+KXolk3fOSymyDmpGvUXjpWaifIUfKABMovzCceh34VnsNByOkkSnFDuQerVq8gD54IL65LI+NrLTFaR0+ctGRI5r04Gvx4TV/mHn8VwSrCDQJW+wytfYGMbcWAtKHazcnNc0DRi4CGc+fNtzkZLfatfy6T6N/1OwUAIHqzb/Gl52QER0sw7gkP7l02ZH45z0ICyOEYJLVI0UOQxqdxJK3fsAZSO4iYK7LfWW8GmftEnp44jgIYwr0AFe4I0Ya+gGxyYwhMG+L/T3CdNFVlpmfT8UC/DnsS60HpTGeGjyeij3Ef1L4DqNc7IdtYrxkvTYBv04wjX+bSFFTTJYCeIo/vvOMumUgtfU62/fgnP7D7P77Kdj5TZdvWrrARiJcA5rQhHEwDWAR0jyvO1rg4vhgAvjQid47QdyR3QGHQtNUcPEBZO2rvziHcbJROk1a1dlM2BEilLV6TjQOlzlop6fAK4LmArOjqYX/CeqxSan+uT3kD60+6H5GD6Xb1phvsmR2ISwab7IPvu439DUQ/UTbeiAqm2W9FAyAPTPjZ0yVDdpoop9Wr4q2KeKIqHAaT3NPariFibYhaumopOfyezEl+kD05RBrR9QZaNkDvx7X/e92fdq1fuOkBu+WGWyFsA3CzljG/Ea/K2uvLMxzGuqEYq2bAREUBCjxsgEzSpliKb6f+lWtBLkz2qSq9lspZ41drRCgOL7moPCCtJ1i35D4axt45zVxUC+ESgbN2LhF1ciUfxfkVylpfAFkrAqRfRCFE0TiClVAcRW24CRNRlYv8qKVjKgsxg35+Fd04YRQ/jxGzNMb8Mzc60JKD2asQdTohknWKgnDcSq21OI3S2cuExljbdJT96lCLvVzWxRg0XDQF1l17BiCUwuw+Io1YmjNyPS2J/gRf5h2vMQ86dUYtMd0fIn7E1izLsvYzrUR/JVpabpbtP3UE8qnT4Avso9s2WE1xGb0rgPCs20Xc6xDyscIpvB9mDGdkJ9uH/mm7u/6DrwFc08/Rj9hlius4jEimHZdaA/t4kbYi4BtqcSezBKNhIKYTtzhEjvQK4aw1Pcyt4cScyS15rAxCJpS9AaDpNCTPqydaiNqJsNnxxFr2tyLHIUaXeMUqjxT77e4qyBuzNEiSj/2vK4msbYTMy7EX6Nc5DIGn5+Jb3/iUTXTWmndzsZ0+Umohsf6QJXFWORJmB0pr3ftXXGwg+9W+/g7WyRC77x/uRVDBfpC5awRQ+AzrU101bhBibefkFwDy5uOU8bO9r7zEc95n8+YW2GuQ8JdsuNSqcGEdPnDQ8pmvwvhM+Tg8ekcm6QM6YrnkdeWmE7PEnPyj3xy0K66+md6URHvXez5ny6+Ybf+wG6AAACAASURBVP2IP+77wW3WcxzBDnNuEPsnxa32sRdPRMzVxb7Mn72QOtaee/4FBFhxdC0thqA5bMs5I0QzvpqJZMwBsB/DnTYJsdYN4YgUiCjXEfv5H+irw33zy6YZ4uOpj+7knEOHIPNKFfFJaczvS6MCbQoCvIcy+j/uh0SAoLrtzlts529/YmsKMyyXSMJaokD7Rv2tBHeJf2gEnSLTCBm6bJL3FhTsbWvWLcUZnkGkkpzt6svqds49dcDpeUtm7vHBHSUCJJLIWjlAIjgjap+pM5/6cQYY8yGA9o3EYUmwJQGYHFM6k7YTi6q4V/X/VVEMHxrJs9ADCXoaFxvrczck3PHSs9ZKlFMI/V6bt11up4gNOw2RdOXll3I9EXgRjTYrnX0+7saKilqLjMX5DEmstaOo6JjdceftOAyLeM/BdBRmuT3XNOebdkSAiliUw33N6ksgNAcY59WWBFEvd8hSIk+j6ZPTGu1Dv8nuVw7QiwUBztkiOjbeUjIyWf/pZWRdegXRzN3veTcdXR387AF7/PEn3N7+6quvtl/84hfE0q6xNIQ/SlzQmqM9/3XXXevOgLG4RfcROap9vfb8szl3ah8tIWIR66PiO8M5S5QTM9vO85WYBMHEeqEoQPUUykGt/e4Fd0YAHSwihfWlM4LmwJl9NokOEg2xf5oJtJJHmGhfHl4RIJq7/OjD9JkOhnDOsNtuvptzLcSJTxRCE5zvuNe039d5ScSHHCDu94sEyH8A1/zHf3WRAPl/vnT/Zf/hRQLkv+yt+R/wxi4SIBcJkLf7MP8bEyDzIEAUX+WhSCuAlw42sZFswsMAqCsrKtk8ZjgXwyliQ1TgJ/W6i0xiA+kD+aByvgE271J5KAJLmg9trEZQvcwYfdgCgYAmy3XBBrwWe7tICilPpQByxlgOnzEQHY10R6hHIIPNo4Bg/b02gwJvpX5vfGSzxX7kIP0PES6iIwNA4eyJ4xwABlE304GAtVguk0vJc+1qa4bYGLflWKDbG89Z4exssm/P2UM/f9hWXXIJkSuLLQLFdwgld50c2FOwfUuZ6c1nU0RXVXUtB8x+u2TtBkAfQGOiTKTyGSdCpQbnQDpK4y9+7euWS/yFHxaE+aghr1i/AVCnGUFZlwV7g3wQiTCpKCVAGgG5IikUg+Cnok4+fykHeBXzysHhh2thAT0O7Ry0G1Ey+gkE4doK3NUBYEqFngBbyRw0Wzl8Se0v4FpxRiKaBIQL0OoDEJCDRkC0CJAGQF0dSOQmCOLPpcARWD1OZEMvitRuInNEpHgCFvah2h0f9wJQAqiap/ibCtt+9QPYtr9mc+cP2UM/OUpMAX0WoCEiQM6eOWNzKEzvIZpF9mkBENo8D6LeFvElGeAwh4URQADdw07yZns5RMnG7a3xxjenpCZxmKIkHJeLbN2KoPBgbNVwqPZD+Z1PdnMrgIBInQm6IY5V1tmH35tnO//YYSsW5Fkk4AGnSO53i7tWUYDOLmaK50Q9FiK55PAJgADxYZwPc6AZRLXohdtFfSpnSs7y3kOcOmzZJWsoV2y0Jt5zHM6UHpUc816kWlOslxRXipDw5j6KIBRQJ1IknWur8Z/IgW+Ya6vPIsWwDn3+jA3lzDcByki5HApQrjxcuRXkZNDvIjtEEEmNJTJDY119FrqHGv+OVOAApr/PAqgrI7NY91wkip41/VtdX4E4IgEu/Leuh37p4ORcVBBreRQuHzt2zJajPGvHmSXiQOSKxpJeSz9bY0nfL9JDBI02bfpvfa+6LPSzmwG35jH2mwF6xBgqqkDjVK+hg6wcSYotEgEiUs+REowOHRC9+Z6nnnzcCgsLyDpew+EdAA9A82WUe+vXrXVqNBE1uqhS5up51GfUdZAz4MLn0+FOyjYXicWXPsOUCJbX3R8iGS84QPQZJgE6Jyh7llNtBIBWB2JvDv5gOajgl5KvT2ybyEHFZ0EIlpRWEncU4sBnxcCI0BuiwycrLwvws4j35gPIRXEmz6vGXCRkpiLc2hhfZajzeyE9oog+8uLPegCYPHgP/vxSz4BcRiqMneQzqDvmAgFy8IEcW/axkwCUM24vZVp3QPZ64pLRHKD4hT2fX2j3/qqfnolDRFjFuui+XuauZvoa5qCSjQWM6KHM0pdD6OZ1q1xZ+t49u4j6a7PctARbSkSEI2UB94YAvdT/oWJ3zUsCXRSl0M2BW50E/pB1LQB++w4csM9++tOuJ6aPObq27jxgJ84KIv7iOXSfO99k2fnzbO/Bo/YKTpIa5vKb33mHXXHd9TxXqyl2vsF+9UkQt3/1dd8T3kQTPmc3XX+F7XlxJ79fSTRPg61A1bgwDnfD61+X3fxDgJmdVk+Mx3d/8HNAGU/76Rdm26xrnrKla5ezdo3iKFlknmTHBytCjs6JHb98nIgzAEjmuYBIAJtYH8unEJ6wBiJNVGzq63o3lnEtpOhX0XcvBKTWnECuxxCDohXCY1QxbsRM9UGA1OMO8KIEt7Wnz3qY2/sYK704J9asvYT4mgGLhkSLZOyGc7+nWDPqUdjCDxihEnYW8lduEs37T3x1mb3ra2dZL0Nd5rn6A1IToiwZR4wnZbNSmnZD+o0CqDXiNjRvEWsjAKIpxJ+EQmbE4wwYczGFjZR8az71hNRRnEgdqlXNN8moW4MgWHoBgUIgWfRvQ/gcnRDIHW1dbm1QxrqIwSjsMxOMLT++fxziIxqQZwonQy6kSThjMJJn20PxeFBBXaiEIwH2+s9RSB6ZbKf2HXHrjZe/ujJQCQN4+nMPCLECvKaDCgfBYYirEn5uADFjYSjLJyHmkli721mjFyyc51S+ysTX2qb5swE1f8HCRRB/Tby3ODtWVEyMCKQoz3UAcZIzhKdWGp4hABd/1kqtYb3MDQsWLHBz0K9/86h94sPLbcczgE48j3KGhANg9xP544crBkjcxaRERQQ7Qj8d0UcpGe75xJkojjIF8YMcIHW4p1xMFxE1ilFJQFChEvNRYqVqquu4sz78Xo2bbSvrPMQ910+lwOUAcVL5Kn5qeHAUIUci5BU/e7qfjoIGwLVIrmU/GfcNuKvoQkPN7wFxP05szCv05qTTGzXNXDvAPOqDwlcOEOy4tvGaS+1zX/qUffvT28jQD3Zl1HJldbA/iSa2raepA1JgyPUxnGb9nmBPFwMBVlRWYnkUMVyTl2zNkLeR4ewjWvvZ53QaomSbtyjcTlf1WM78ZHoiEBoAoCPqteh4etiY+wYZY6GRsfSB9NKD0W/bb8iwTZvX8jPj7av3f9VuuX69rViaD/FDLxkuOg/2SFOsj9GB3ogKpm3nSe4r2z1E3JAqRoQXw5otwhF+f/eHLrf9pcdwBHjSAZdrKYyRUcDgdK53JBF3aQgduodwljA2Mjdl/WleOPPrMuf8iGc8TvEm5UCVS05xjoogawWoF6goIFHiHDk++nF0RKOu155Uv9S9pGdee7AAXMl1EItScUvVXcN/xzK3+TC++1jDBOZl8Bz1Q1I1QAgnEf+YDsEqx6diyRRVOgFJLedHDxGsMQgX9H7kyIxhrfZkzu8G3Pako2McAqytvsFyIvxtfiLrf91ZIuYQbBDn5EHObEVpH44f1nKEGSMBifZCea898RrCGoinHLoXzlOEDNdg1FzgTYBkm5vkXH9BzDuTg+P0AOAmwhVC5Y8tZOjMY53KSM6EEEuwA6eP2enWWiLLYuzS7DmA6D3Wy/usYh9XyV5a3Qq+44hpWPNHiXz7xMPvsq6DuKnozgj3gWhjPRpijA0wnzWeo1uHNSKKtb8Dl+swnVXq5AtgHmynV8RFO/IrKDDc7U8DmGNUOL37QDMF3ThyiMAaos/moV0tdtOmDPPur8dJRxE9MVbT4Un2arOX/ZESEEXyrC6Mss1LU92zrq+Xdh9FsBCB82zYPnLPu2ysrcoiJ9vt3JkSpZxaMz/+OE6XZojYmFnzcWjSCZgSTiSSnOp9dj0dIEF+U26t7AXwjuA+NxNz9cQO4oTSQ2zzlssQPPnbOfbQlXQOerHe/3FnFZ0el0NqDwOEs2ayty05WWUf/syduG5G7cC+cq5Jjd12/UrX//WxB56xu959o82m++TBb/+Tffd1N8bB39TYsoWFVkdc3gRrSGIsY4Wzgtxsk4yDapyP2jepgy8bUlexna6XSPsfzluH6Oa4bM0y95yolL2Z5947kEiwIxX27r0zxMd3r/oxbm7GZzB7RAmBuCd+iH5qSk/YnesKrLEc10BonDXjRvvmz4vtvk9dZ73niq2LyMe8BD/m3HCIMtYwdb1EpzMvsachIi0gVFFX3rZyFSKGXARMkPaKeZ1kDVFEqq6T+m7i4tkPQYAM837DiOHyYJ5SpKy67iZwu8qtXoMjJp+5bRiRgPqOtPfXflWudfWPpSOyCYbwURdGHM9iRU2j62ibVLcbbszmrn5WJS/WaS9Lgiw/cbIYsi3EkoitHYZ4uWTpApxhtU4IoKDkvmG66liXtJ+uqDyL43UV87U/z3+/c2A0MTfrDOnclpCZKYi61A/Vz36puvw0MZeIZRjfCYkp/LsQCIdU248L5ZnnXnLF7rMLFtAXds6REXOIR+tQRDCfN5Y9dRXnz1jc4k3MSbt373Zu7IW43bxZm1xsK/PRkSNH3J5/E2dYEf0S/ilBoQYxovpV1q3f6FyeIpoOHTnsYpjzIebOk5RQw54sFEeNyH5dX4nIJBLS62ufLDGdnOkDfFa3X5aDWuQG36d5UOd1ESB6ATlAdBbWe5qJy5xUqCKiGjpviFm78fp30RVCrLVfNCQK+27mC4n4ZmKv/tWvCwSIe/WLDpA/2wC/wf+5SID8NVfr7fG9FwmQt8d9+u/5Li8SIBcJkLf7yP4bEyBz79ow7SP7K5tATw5uHYC+XkQkxQMAV3KAXrdqNSDxaUiCVpT9qEMABn0AGBThEYgDQJEVXSjZxgAiVF6q/HGpM3v5M6e8A+QVIJHMRlKlau0AXP38nRTrBSg0Bb4KmBWxMqOIB0xhY6bNoQ6ZcoUcOXJ0RvXJYaTxkS22+ced9D6gtgccjABgbgP482ajlk8Uw5myUhvFhXDF1s2U3EZYb2u9+aN+Cpcyk4Ponr377atf+Zq9QidINw6SxeTiZlPK3AuwFwDAqU1fC5JIlcdFQk4MoPBMIvtfIEy8Im1QRAo0PU10TjXxLlJ5q8Ni+7atNjc3k8Mg0TdBqLqHegDFUIGi3BaQKVWuroecDD6Auv0AjxW4TMJRxfaiyvImmiM3J5+DwwRgvDayMx0R+twCnEV+iFzyBbhTZ4P+To6BC1FFF0gQgTFSUGnj3MUBQnFHco7kQtiIUBhFHeSl+AbAGh3ahzh8qWPDg5zyHg61fmRftFNqnEW0hwfvc8++V+z3FMg/8/z9KMw9AGZV5k5RLRvvIhToURBlgYDuqcRNCGCQ5FXxEjoAB/HnoyjeBWbrEDECslzb2INlXopLYpTYjIdwuNF4SSJPvxfQoEF51vwaUkkorqBUDjVSpkdjq68kT/1gWTXulGh79630VrQlMgawiaMI7IfMCWE8RgM4q69GALzK0NEXon4jCgnVnbpfBlCF+jKGhyhnbSLoureD6B5KlVet2uCiLnoZj21c1xRUfLUoYRVv48eBTuROt8o+VXINIDUilwuEn9TyqwHt6zk4ycWiTH05doK5TiKa0gBMBO6PQgjqYBONqlQF03omBNiLsNC9myG6gh3opvsnwkqqLymc9YyIgJgpTZwhLASqiCTR9+jfSimmuCy5N/TM6ftnoYIV2bHk0ksNZtH20+sg58dJnCuXULLYzcFKBxu9hogO/Vs9c3qtC38usOGCQ0SHNBGXk8rG5vPrPcpFpGc9BhBVmzt9FsWziYhQFNtM1EG/IyWieVYwVTiXUjclnlLg5aOen+bgnAL4qd6RcO6hypk1rqd5DU8OYuMc/KRE03uRu0g/R+NfLifXU/K6e8X9GSSL/kw/T3//5zmR5LsH4Tyrq+WZzsBxBMgwCi0DqSXSY82Gjbh/euwY2c4qf29jbKSk5vJecCWhGhwA3JoO4RtRj0vZ2894iERV7hwljLkIuh5c2TnPci05zA0Qd4FE6fijcFSfjtR2JKq7SLwRFHyKwZrSwVcECEC7gKIDrxMgXnwWRUj0oiz25MA9Bkirb9j/uXl2yz+3OQeOALVM4v6kXu0ANJ9LDM8o3+8v8g3Q42aKSutrKgEUY+0n//RDQPYY27p2pSvcTcJJonDmID57LwDxBKDf2bMUcZMxHg9Z3cWYOA+xk+xiD6ccAbJy5QrnmBCR0wA43YTi0RMlpgik/LmFLpIpgyzskwAZn/nCd2zpqkV22ZVX2yO/fdSKf329XfVFAA76AJrbBQ6G2s6PE1T+73zd/qmXrBC14z7m6yd+eK195WdNdjuEShmk1ObCc+ab+wVbsma1rd68hrWnzwrmEMeRFA0BAlkHadBPNr43Oebqe/jyg1+y+StmO8A2Sqgg98KP6zsAkLdy0QJI6iELY21ycn3uxTjqyVaAUhFZjDruJ44n5s1GuqB6B+lvkfqUedMDIL2O0tAtWzcAsIzjQAEMAKCK4JoGAs6co6C5ixLpIdTeVU24apAqN1Ku+9svLLCr7zuCiyyO587PRTCpn0SRjQJ9zxOhcvC1/bZk8XKI9zPEkPHM0FmUB7m1ehkRdmXFDmxR2Xk18Tc9KLF1D+SQiOHZFWCkHPNxSJp+nrNoxAIiHPBrEh1EJBFqzWaR7MxjenbCIWo95V4A5B9zBe2+qLkpoWaNLUCBq88UAuE7hZvNE/x/krXLa9zfuupQ2HYP4swpt4UrFroC9dFexjzPbwzE4QRgbnM7ACGZ+QchG3sYNzEZKZZPWX0d8UizKPqOIzrFm3U8mCgskXyKfPRlnTrHGriCvUcRz6IU0K2MGT3PXrgHBdpM4uDRL80dIl+9+Lea9/LoM8nLgDTi6+FHa1wE3yREnxSw6pVSTIjU/30o2UN4RtJTEyBciWnkZ9YBxmXTpeLD/T18+Ci/Dts2lMQ9gIfqe8jPyXAdOjXEweXkzXO9XkOIBs7y/6UcLigg5oR9Rg1Fy5moiVt5RtohqORE8oa8T4oJZ12EPGGv4ecDaI7z4xwlyafJ4Q+LSTJf2IG4Wdm4ZrqsiNcM43OHAwQqsk+daLNBshPyk2x5drftLSbWkf1FIepmX/VHMc8OVp4zb9T/lWcqEZCkQGB2ERfTZOV0cfRCmC2ZFWtbUyCBANMmUO12UkLt6Rthxyg+9wnyYkxPWiykV1lNE+4mpgdwZgxQ7vor637ffopxUZbffe+VFpWCyygy2H73kz/gwCUChi6AxQuJMgulX6MTQhhCdJQxFsic3kJs1t7KUetmvuljTCjRrgfzIVOsZS/KsGcPnrO4ebhcIaQWLphrsTihWs5Qvksc3CIIsmGcR12TxGWy/gUSJzbEfimdmDWPbNbjF9p59oh+I4ZtknGh6CsVRSvWSmXkiqmSS1YdBL0A4CPMm9orClSUQ0fCHF/ma81n6hwJDsVxx/4vOCKG90c/DHvAfkWxcX21lntCoPeh2o+HUBgE2FWUp56fcfYWWufVW6B+Nf1sUXSKgvViThlkDRxmntZeRPugEY8w7j9EGwKOBdwTj/Zz9EwMMF66ITJ8raFujJhK3GSQAwOexNpMh9u3f0mEE9NUchpxoaxNPBKWtzDDBkTkRFIO3dFMJwSxn2zD2MrS1QfZxJuYne1Lt0YqZHMVzym9aTiVB/i7ceawWZBmqyAN6+giKqosMx/2zIoBXJQ7jz1Gix0/U2qf2vH3VvtCD0QebgWvYRcpOkYHQxDkRXXZWZuVmm69RAE2ApzH4Tzrg4wfoT8vGdB3GMS8s70XLdA0xczJEF8NFsNYmWL8P7/rPJ8Fkj8oyo5WduAyNLtsiQ+9fnKg9lufT7idmYy3p/acNF/G47pVWebbVe3mwxD2WFprF86fjauyx5bmIT5pr7Xx3mZEAZF2FsfAky8yhnGNzF63wA6ew5XH3uG+91/HmQFyGmJzzerlnBWIV6L3YRgnRTJClBaEN5U8bx0d7PszU2yE5zY4LsleOnDYudy9iFKdxTywmD1fEXurINaMG755479Zxcb2dzJntdv3HnrWtm2/2qJwXs175yz72Sefsi3btrt5OQ2SWj2E/ZAYlWdOu71NGIKYVPr6JIxpIYpSkaPq79GeUT1Fume9OMyKccVlxkdCyBK/iHChhXHTwr59w6Mfs/+V/ABzRbSlz8px0Xd+zOciIiRSaOlElAHpc+uqdPMb70HswzrfMWLHKzgzEUnq2VFrA/U4wLHceLPWl3R52smOaffrfOdMPwRbUDqniPzCHZSUGg0YryhjemogcRJ574o7Ul+T9uPerCsSW+nZ0DyfgxtNXxpjIh7PlFfi2svHQRvtuivq2X82srfVnJPKHjw/P49x3sFcfIhovEUQC708j5TF8+8qaxucqGDl2o02yP5Fa4T8xZmQJiEQbRWQvne98xargBALhjz2QkhQViV3K++JtWM/8aHZnBk3bNrgcpkqEee1qS+I9asTEljl4yuWLXNkSSfEZYg/JEtkIETvQlcw7oGj38PLz57Z+YKLz52NaEyihENHj7G24zRFEHOatTGBs686XIL41c9eXfu9/biyte/eunWrcxHrDKyIV605TZx/LqFHSyJACaJGOQPI9S1xoCJKXZcQZzMRKhJgXYKDRERLPddvhD2mEgaUWjkuNwcknNb5SQgRzU2BOEBcTLXETGxlh+RSkbuPc4hID+1RJdDR/lMEifbaE+y/dYbD/839R7g1wn3MKrArtt3EXpZ1e5rQPdjsQUQ+Eu39GQHyeuWGRF8XO0D+OvDpIgHy112vt8N3XyRA3g536b/re7xIgFwkQN7uY/tvTICY3T+94N4jZHuTqQ243q8+D8DpWOz7isC6bPNWMk93opANIBMVkoBTlUAFqWZCAb/lHmkhBqcf5Zjif5TT7QOB0s4GUsp+famcOBAF0zRgVDiFp4NYcKW4S0ctpM2eVOdSj48BTEmVOkOCeLmegjpULVJYF1E8LHXniX9cbBu/3+IU/S10R6xZuogIE7NjBw/anbe/k0gV7NEAlVUcKFYvW2grF1BgR8762EAXhcdFtnDpStdlIofIC88+YwshQBLJ3Y4B6JbtXgqYDtSxCXlzrIZSUJcHDQkSEBTqVLOxqJNUOtsBWXCKmAmBYuysUYLH2TpiPALIPk1LiOTg1+ritZDSurJVRVjpYO7LZlSb0kEAtXOo5/wp1O1j4+jH78psjYmJY7NLBA5kkoBtp7wH+NVBe4JdbRcOnbSMdIDZVLcpFWAtdbzcACraK4aUkKMgFUJBToxS7OACt/MglKQE0mZWQHIHh+UOlPcCj1RKOcKB1h3MAVB8AQn9+bzZlPR942tftk98bit28lQH7KSTP6yuFQe8s6FuAKgqJEJFfTGjytLnfquceYJNtogDgVmadKb47BO4LvYfOcWBSSqwINcZMab+CMZcBgCFIiWGec0dO3ZA8hAjgPLNk3Gg6xULEfLUk8/YyXOoKVHC3XvnLLoIiIQBGOnls4ARu0gmtfCpKFcAtdTyUnoDMbvooWl+jsrSWwA74sJjcDWVEInVA3CzzJV3lpw+Q+mpsv4B8gFERTIkoQob5/PE44oaVNYylv0x2T0kEeM56eVwlMrP9SDGQG6oMMaRFKEimWprawBKYjn8+QNg0T2geB514jCO5Ga4kHes+yxSQ1FXIr8SUYnpmZl5LlBtvx5zJgJE9nURJMqCl1ND916/RBjKGaJDlF5b713kyoWDlcgNPVMiJ3SYWrV6tStX1OHuQoeGXlevJXLmAgGi3/XnIjZExomYGkQxL5WexqRAyHYcM1HE0A1APDqXxuuxdrpvIjOlZBShkQxQch7QRwXs9SjVVXTZDHF0GufPVVddAQmSRCzMTPeHCA+Bsyokdmpd7omcH3pG/+Vg4Nz77r3qzxwx8joBoj/Xz9aX/p2+REROAPA6NxIgWmcfcU48x2nZuTgWGm0earwQnrsXdhHjBHA5ClAcHAhAi/V/GufXpKK+/Mlr7kAZDNDcw7X0IWZAwGw/z7NIXAHR0/zcQcW2KQJHz5zcL3yPMus9pdBlsDkChMP6pGKw3NHwdQLk83m28h9OuzGncmeRy8HkiQwS3zXNSfXIA3Ns6zdrnJpPcX2eHNbViaTy1Hgi11rpVbh2+6W4noYhYv3ovUHFCAHy5B9+b4sAnr0BE0MAI1TEW3a6DFfEbBxagHooxo/haikoXICyvIWowwRUr+dQffP5Adb1PBQXE6ND1FYs7+uJJ5+mZPgq+/0fnnTxXh/4u4/izvix3XbH3RzyJ+yeD/4dZGG/XXfTLfbTj6bbpfcVESVDeQBxJ6M8B5NkxSsyKYsC8PJTxyFtJm3+nDz3jDbgakvmGfcFiC6BfH/mR1fb1R94zr759Qdx8dXZhrnMj4VfsStvuI4ek0iAe+JGAJjWLltgIcqaBrX151A+DfDdDKDxk1/+swWA6ETR+bR2JZnrjKsxVJCpXJcoiMpontcJxmKgYvsUq4TasxnySmNknLl+GkCyV3FWjJXWLmLUiAPp4poH4pSoJromH3dhIsBhJuW2coEMKkYrMIwx3moVzFcqMm5HdRpN1Fgln03xYr/8zFx777chcpifIumYCAJcUXSZQJZ+iOBTxSdtG5Eeu1+lDJqID2+AyoWFc60wP9F20mcVAjCWOSuPaB5ALch69V30EL82B1dWNODgKMR7C1FLIbgcc7MzWGeY83F+tDR2A/pns5Y34hYknpD3koLDLYB1We4PD5WmQxKC4zNWB8nVX2ADAG6hKrQF5PKLJNISoMVvjOdhiIg1CIBdr75i8emJ9Dhk2RAuHVAV88O9EkR3CVyJlXENjtOjcxaCNoX4OG9InyzN91LOo76+FPGA7rcHjAAAIABJREFUCAaJKEZ5/jXWpAZeRieYyBWBahIGCPjxCcJlyvMuMGeSMS/FqaZiD6yNuvXXbIvDsTgw02nEfiICgYFcaFKfh6I8HyB2JSoaUBFAsBFnaC5gpifPlbrKfHmW1dkRAOC4Z/erzuX2vve/B2ANVwPjtR2yKwAl8Xxcj1WVtZa3cq1N4ArqAZhSZv0UwoBoSI4JnjlfFiQRaXXn6hFlVNjK5atZAwctAwfPGK7LcfoehuidGqL/oxoivpv/HgHc94dMSEUR/dunnrab77jTSpjTv/eDX9qtt15l8alx5h/tbTdvgyRrCzc/nvF21uQ5RDA5ixpuE2xl1nr6LMKEaG4DUWdchzOA2EO8f8UXrU+PI6JKXVyOv+E1c62ithU3QQ9qf0QlrEFV9R04FHAXEPnVRpE9iW8OIIRP5M987a57b7eDJ5/jWhFz1TNtd976Lvvq139q3/vOhyAIAA7paPAm0qaXbqBh5pauES871TxBd4+ipFAxr00HJB8iEq/NzvHaCXPC7KVTvZYx199m8yzlQEr10e+QBjm2dHGhnaoqNypncN7lEf8TSldCKWs2IKT6O1axxu1sQaRzijUaEp4/Y5p3sasznWla8+QuSgKUh0wGQFbnjwq7uyA5QyB8g9nrDPB8d7Nv0N7OEzfuIGIfL+3NGC+BPO9ygCSz94mJIOYFQDc9I4NOib3goLiIpFjnmRP46ovjRq4PCRUUwRnGe9B82YrDoIvnyJsx0klcUc9YEFP2tCVBfObGQICOt7ti616BuJBOPd3T7OfinQME34R1TvnZN35aZAGUmielx7B2QtC3jwNyZ1on93nQE0cC8ZrhkEiVZ6dwbdEJAr9MbzGiFdxhYYl2dD99SjhGcpcXWlV/m5sj8iF6VvGMdw0yh3iy7uLwmGavmhahfUuQHUBQlINQadFtEK9PUK7twV4a0oCMMIuk/6Ch5ryl0SU1gNiGCiPrhoifhBhq5/rGMQbHcKNMEa3a0tjL3ojPDI1w4vSIZeXjaoZc7lPsF/NE91Sg/fGVBluTi5OcZSIUK1njKGBq7nr7wSNEODG04cMsnTF4ko6RbLZ6y5Ytsji+L5jPvig30bpbzxOVVAEIPca8Sk8N4+wQ5e8DXEOvxNnMo932zfvvteJDu5gb6aa6cjtk5mkbhrDxZ+7pY36KZZ+kno0Xdx9gsFNCz/M0QBTXPorpr7p2pVWUHMDxt8Iuv2/Ln06S+76zz1JwF8ol+NIL+y0DgdK1nwJU/7++Hrzze7Z8zUaibpdDnhy2xbgP+9iDy8Fygv/vD2tVBfG5bMlSR3hK8V9NR9cKusd0b0WM52YQt4ZwawinZunRUltWiFOMvU4HbsX5P3qv/WzdA479ioxOQJwVxxrGPIhwYoB9zxD3YXjI10oP1doX359liWFTVlFVy3Lpby/uGba7btlgk03nbLCtDoFCoJ1tH7AayLenT/ZaNa5LrB9EHOre09uzLI25Lpj+u3BcCETGsXbEcwby4xwgIt6PfaA/awY8gZubPV35A/0glKDrnCLyo6KympLw87gAlzj3Yln5WVxeY1aG8E4AfwoxUSIo1FlxqvS02w+NsncK5JmViKIHN9/5pjYXs3me+eYsEbGF8wt4/qdtEz1Zp4qO4CYthORCFAJzU32ugf07zwfrkfZUJXSnFdCBk8z90pmqGPeI1h/tf19++SVHCsRAYoQh9hJhunXDasjFVgiqOOdcmT1nHkIeCCnIPkUFqt+ngfezj3L3997zfjtORFUzoqdKyNnCBQtdWsBx4pyj2LdpD3qQM6u+Vl2yyo5Tdn7dddfZrl273N6+kPe1BXKknPGg/brib3WfN9JFKSJkgPPMEMRIJU6h/LnznEilTa5Rro/cjiJAJnSoYeJW3JjERBJhqZ9IAgC5l2UR0flSBIgiBUWAiPzQ+qrbJeKWfOzX3dgSI/FvcVP5UDg0RlfRxz96P3tPzj0WxDkrzAn5dJ50qQ8uAuv1/g/3KWccIBdL0P9yAOoiAfKXX6u3y3deJEDeLnfqv+P7vEiAXCRA3u7j+m9MgMy9e+O0Ss292Lh4QlyEEd9TT6yND5tXuQjWEMv0rW98kwNHBiC4QIUZdbVU4ZF8bwCKO2Vvd0hZz7/xR9UvALibw4ZitAR8Kq7JqbeVAQvQogNWMOpwgdQCDlQZksBhrxEwXxtDAa1ZAHQCFhWr9Tw5uKMcBpaSf/vsx5It+s5nbe2KJWQah1t3cz3K5jiO1qiKeA+ZbGRVJlg4J9cSUb4Gyv1BSXlzbaXLhl67YSvAbQQgOYCLCqv53L//za/sg/fdZ0OoUscAHsMBXEC7AUtGOSBQSMhBoo7iSH2GaDbwJ+juyJ69gEzdMDt6klJR+kG0UX3PXe8CUPMnyiSMOIBqi48OgQRANQaopPgGHc592FRK1a4NqlSHzq6MujIU9ad6E2I5tZbxWupEESg+UxgIIQXgOsLBeohNrKKZ5pE7LkVkFZtjfd+MO4ADVGWFc3zoOqi4u4wNt7o6sukJ0MZW5NU4r1GDMnyMaChZzAUuteOCCCHfvgyHRWAwXQtsmOdTABid1mg/+vY+e9+H349VnwgXSBUpz6urqxwAqz6VHJwGes1AyA4VFyp/qoMDv8iWeIAHbXz7GCPjIC77j56m5DzZlWerPF2b8QEAdandBaJHoYqr5D2nQY6pDFD/VmSPxtuD3/8RGeRkBHMoufsd6ailJi00gFg2GJlgVG76910AnpOML13nIMajnCfcVEfKKOqkC7Iuhhiqugr6beh1aMVVkpk+C8Ch344Q8+bHuIwmVuj0mTJHGAi8EKAiB8gECtZ+wIkIMn7lIshGbfzMH3eSw5vvyKlYjUM9Q3KN8LMVuSRARGC1FKFyWsVDbvSqiJ7Dlb70fIiA0JgX0aDPKdJDz4HUXyJJ1NUhQkTvR98ndeCFuCwRXyI55s6d67pydKBrBsyvp4l0KSXdRbg+8vPz3Ri6QIqcA9heTMyQfq5cRC6yjsOUXlc/Xz/jgnvrgrtEP1v3Iw5iVIRMGgSbFhN9r8g9HXaHOJTp36skSG4tuXBcLBXzhQhPuXlEFp6F4NOf695IjSawX/csnuuusSvl3UzEDSo2DsQXNo16NqVAvECG6HV1KLxAfjiiA3JKDpA/HfykYFOcFl++r4NSmbihpNQrQSkdSo5zCpFPCjjpYRxWMQfUEU2SClmTmpKFaliqRzoYyJ7uZOwPeANgAQApsk/vTSRLB0CayB4RBQJYh0Uy4gJQ9NUg93dYqjwOoYoQBPN3avQRgb18TvfOXEHkTFSIGov3fwV1+f/1teSzZ+0o/SArvnDWKTDloFLUilSjWTzDA6hIewBG5pLx3gtgu3zBPEpMAVPocTh64DXbtnmjFQtkgaBdtniRmytOQ/DmzMp10XhnUPIq+Vn57A0QzqnEEHYDUnTgvgpgPApY37Hjd2Snx1sm97EckGLOXMWKdNsfHn/KvvS1b9p9n3nAFi1baXMXLrZ/eugXtpfM8p6DH4f8oDRYnUVEMD39vxkD/+rr5m+UAwrHWDZK9lre75zcbCIScVZBwiiGaP9rh+iyKbbHvj+TQ6+vd33iEABavoXTj9I/jLKXElavaQh1HC4FkGtxAJYegD0+EBf7ca6MADqeb1akIbn3i5Y4YjYIRWg+DgQWAcjQUEA6CBkedJFTGj/dqL+bATSGmBsVWTPM712A/QNjgAs4Qrrpr/BizulmLAxBsK+AbI8jeiyc5z8GciKKKIrHH9tpBw+fstTMfKK4GCewAQPMucOK+QPg+eWn59l7voNqnxsaxVrlzzw2gQp8nHnbmzExe/YcO3LsJCQr5Akq5MWL5gPAtNiRQ/tweYShiF3iOoUEko1B9vQxr6hTSf1KPSiMh3mPaSj6I8g379X/RzrdBfC8aOFy+q4aIfrbHYmdAgAUJscIwK4X65Uy7QVy+vD/1yyiJFml33IgAphOTBNtCdkyirMjODTaOpk/i+gsqqX36sprLmdd7aT3CUcRqu9k4lb6yAArZk3pZu5v4P11sE4kMl41X0hR3wuhPxfnRCYuzFbmZgH2iqoJh8TvZfyFMhbGIUHjUdSeASDzJEpHD4vmDGW161nQ78oe92XtuWpbrD32BI5Qnsco3FnpjFWtS3IRClTb8fvHmCvnMA7mcX9+Z9dee4Vz6gVBgAQxPve+so/5BDqSf6+4QfVn9OAwVM/UIdyQlwBaBvDMjzG+9tPBsnjRcrdux9AFoGitczVEGTHvJ0m9C8HcAjDXDvE0BiGUBVGREks8JUtkJ6yCJ4IAHy+pt3sAhStsgMwpDywWcgttv+FmSI52O8tc/fSzz9mGjesQhKTZe+5J57md5jnh+WxBQAGNWl5SZKkAplGsS7C6zroxyGtMMReFAOZPAnIpVq2i+JilhRFLySKGAZJOjxBj1qezZ8hKq7hnTENywoFJO6deQjJdKbhDK6tZh0Lonrj0Mib2YDt2GjW8H86i8CCbn15A31q6vfven9oN10fZPXdebiN0hPgTqdcKuNrYAdGD47K+18N6EFlERvhAbiYQN0ZROeD7eciAirZhytUNV4l6vyKsAFdgMOtpInsC9eucQMnNQm8ekHia88qIBdJ+R2v6VZ/caN2vDuHo3WWF3Fd1kGmeb2FN1JobwDgTea99RghrcSAK/gnIT61HbVzf1pZOF5cZEhLB/D3j2kpMRSDDPfVW3wzPfQj7Bc3puq/ZGQk8q6zFjLUTdBQFIORoQ+wjQFUlwyIf9TzLBSsnoxyNEfzdtIQCEJLT7Dlra1usrn2S7022ZPYKUT5jlhowZP5juKZ5xibpnRoZVqQbRDHgfQjl2ydxp+4/SbwWUX6RuBfbsNA00/USzjPYIWeqRBQsJkyH7D8BqOfmA0LTwUPJdwdRZ9E8J9r3DDO2eyAhdtOdkTfbl06keNzU01a4FKEQ7o5JIh5TcbL181zHQkJ3cm1qmjvsxs9ut7pnu3D09EI0EBMkFxmxfooSjcP5GKxITuYZuSnCEEe1sv9ohygN9hU4Gmzn+cxs73GozdQYBuHy0Z63vLzB5jDHDHhH2qO/320T4Ots3XHgEoHkEWqnx2PsV88fsRTG36plxKFCyMBTAIz7QgbQD0fvB5UedvmWdNYYb3vu1SqESRSAbwmy1WvXOHfqkaKTuGR87DOffwCiqxMCeQeOlWb70LvvtGYiqEYhIbyYl84DVLNCu6i3fcQ9eYX5Ww2dGt1apNmX3HDTtbhcTtgdD15vZY/XuajPINYSudAaeL08BEMSSgTx+X092S+wT+ohXqob10IO/TtOnMI4O3asyLmd83FsejJ3DTA3S/ihsaLY1gn2FTU15xB8LbSf/POvbClETwjkrbq7Ouor6bvrJ4rMz47uO4hrMN51PZw8c95u2XW//fayz7Onz7ZGegrVTTEO+at4s/IGuuQ4Y40PB1jQVL9tLvC2uRlBOE9w1OAYGurztkz6MaLYL9VwpohIjbXD9W32myKzs8wHnrG8N1yq/pOMa9aapctw7yWEOQJkDOJOMYZKQPJnD6n3Gs7cK7RbBIhcB2xs3HWS6KoQIds4a8iBg4cQynW565aZlY3D7KAr8e7n7KWWNw/mYKUNSADWx1rQw1qRg/NrkGskURr2Ep7TQeLO+Dlcjwke5CgELJV0Ca5HjJZD/Nf4EHF1OOBS6EtpICbs5ddK6POaZC/QZZdu345zA0c+whT1v/nx/EYxjyuGV2K34uJiJ5ZT/FQyjtmlrBlJ0QHOrSmXhbrMFGFcj6hnDS6UBp4HdUzt3rPXRWPF4vY+SqelzlelxAUHsb9fsWE9IgjODri3H3nkEdcFItGQHO76nNrvax+vCOm1uLSZQugbOurOgcG4F1dChsmZ1cJ5St/fDDEzrXMyQhVdS0/+TDIgnS/VNaf9sNf/Ye894Os867vvv/Y82nsvS5at5T0Tx3bITiCQkJBBAgFKKRRIGS0tEDalg9HBLOMhzAyS2Fm24yTejocsy7Ika++9936/v0tWmr70JW+fhDZQi49xrHF0zn2u+xq/qZhVCYT4pC/7Ru2vlwgQnR1FfKhzRnsfEcYuBovvVzCrzoyOEOE85Y+rdRKSPcg/nNjjafraPs9+BZENnWyBOLqmmN+1rxTxoc3sy/0fbtd2iQD5rU39q3ziEgHyX71ib/zvv0SAvPHfoz/eZ3iJALlEgPyhj+7XmQApeu+bFsB1na95AVB6njgIgdbaGGrTU8zm9MBzz9OhUWB7n9mLOioSZSEgCABNQlKCRUII9AKi6hCoOCzFNKkgWvEAIkIE3oYC3oawuQ/m8JqICreB7FVFYinGRcqTXkDrRMgW9SQsFjATd8CGU4p59WbsQ5Et8OKqq66yn9wbbO/4P+PW2dIAmBBNF4gHwK/LMolgmgaMVZTOBYpLk2MjLYU/a1bk2OwIBxGisBRDcB7Xxl13vZM4rDYKT6OderoSBbqcAatRD3nzugRq9vUPckCLwo5NzAu/W/ZsbUr9ydz2RV7WStnoylWbrEqZtES/zLIJn8S2f88dt1Ia60u+fDlAYQLAPCcAJH3TKJtDUF6Pot7xVZk0G/ZOHlvZt94AdQmQAm38DuVQCyBWD4pIHyl0BOCKABnR4Z5Nejvkwhyb/RziMkQyLUZGLZIgQ1xTP95H9VZM8x5eqK7iAO4BzKHgz5XHhhD91W3nKsrc+7MKMHRQ6jIOvKmpOVYOEDNHnu4EitKNWzYDSrRwqI1CcUxXAmChPxtjgQw1EC0iB7SR1n5Xjo8kSBuXn8s1rCV6S/bqAkr6AtQZASAhxd+FRrKWoxPcYUZxabLJz3II1HgSeaJ4rwEOrWmQHu1yYEDc9OKK0CGkG4XR0Jy6aoLIWE4E6GrjGidRpgxBAsk0xzVuIw4tCKBDh8lQynGFbszwPOSWEXjeyRgL45ARSoxZBxb6SHKO+1D7t7Z2uP6DOMZdNqqzR37zqFONhjI+wzl4SG2qQ1YfkTb6/fO86FgA+14Or0OMoRhKI0VMxXNPaK8/QSRKCmPShwOHbOGK4tB7KMJwArJBhIIONXJc6ENEgwgIHZJdXwW/T4cTKbSXOkF0oFZ8msgK2eNP42gSkaGYM3V71NTUOGfGYkdHh3v8NRyiulCPiXDQY+mx1RsjAk3/rftTjiERITq8LBEuOpTpZ5Y6RPT3kSOHbeebroRw4d7h9+v5SRmnnxcgL5BJY1UuJxEgekw9Fz2OxnE6JOoo93YDMRMiefTzOmiJBM2AUBEpJOWuHiuE905A9VK/h66RxpM/xMjS9RFQLQJEY2fpczow6vMiT3WtRIosve4ADswBRBb0Qlgq2kSE2uXXXAcJEmf9ioIDwG5qayZ25zSOqeV2DRngna2K85jiEI1jCkKqbYTrBMmreUnRKYr5qqY4V70I/nyujdiKKQ73QRzkBXIPcq/obzmZVDwdhtpYBMiEnE8CbnUw1YtThwuH1Xl+NhgSYrGPo9dCuL8Vm3DyKyvcONn65Tp+XsQLyruLJEg2MVi1VectAqBB4KqilIYBZDauKnJxGdTKupL0xx/5tb3n3jsACM47QHgl/Tq694P4fZXEfmRlZdMJ0AAgEOiiFOIBwFT+K9JLcW9P7d5NoXYaRazrIRaOuQ6QWACYakjim26+leiwcntqzz771AOftz/7yP0IRiOs7Gc325V/VWr7vrLKPf8f7//of1iB793xdfv8LztcT8/mtavoFyHekLET7iGrPTPHvvfdH7q87YceeYzxNMS6kOLI4Q/d/2HiDJ8DpPQig/2ErcjNQB0ebCuYNxeIactLz2KemqBA+5CL1QjECREKAKF4OzmydD0E2IUTlSGXTAT/PYkyX+CpN3PwHChwPQp2xeDovlfclJwYfqGxxOShFub+nuWQH8S8eLrsJHnyN6qiAackAADzdioRRC8+f9hePHCC+Q5nE+8CtaRE2PjZGPeIB8CiHvL4V19c767HX/1sCOCBuROHgRwgKwB+NY7rmaM0H8cSv1jMcz59dD9l7V04MEMpYF7lXGln6a4QSaCOjHDAVsWNTAPqx+FsTGd+bIXUa2mWY4xeI4i8osJVzgGiwugJ3BpSykfhighBnDCNq0AESHtzrQWh4lybv8ziFFXI+PVnAp2i5yNA+euTXtZJhJxAkWOnTlj7EArpW96M+vw87hvIxrFZK8gtsK62XnvhED0hgEEzjOnzAKPRuOqCcIFovk9CVb9IGPuTdZ9L1OQpuj9aLZ91Qz1QHvqrBKgpmk1uUJEE+jnFDMm5EcjcOsd1U/fCW29MtGeIRApTHwFzeT5EZwYAk8iQZq617r9yXE+pzMubN6+zBx74G/vClz7nSm3lRK2lSDYdcFkbIu1BMrivFli7W4mMi6U/IwOHzzwuAn+iT2qq6rhlfRmb6aiF9zsCfxXkyLFjhyCccwExJwH7EVrg7mysb0IoANHOmpxJ3FEUxN0A10H3u8+CH+N61I6cKINYIz5oDndtVIKlrSD+7cQpBBZllgipJZHAm2+40t5xF9n2nXGISOjVInsfhM/Olp4g6tEA/LKtHlK3mF6HBlwgaSjwFXsGw2KT7M8CeD+rIPZdXBprWlBksh0praLTxug5YB7lbRVADafJmECJHxXIns7X7edCeB9aiNnpGpkFUMUF4KMoSbNbdl4N2Rdnf/XFn7IGmX31gffZWD3dAp3d1kzs2YVOQHx1z4x7Me8S2ZWHuIJ5f2oWQNWL/eH4rLXjaqwHpGdpZ/2iz4LrFIG4JBr3TkYmLuEe3ATpdHK0AXbrZ7m/5MStI+boVlTTaVdH2M/+8hG79a03Wx17Szk/e0DJu+kAEQEiMUgToKOA/RiedC9ExDTunAnunSZyl+C1WY8g5CE8xmARRP5MAPSpxDoR11Yl0YBhAnS5N/19ZihLznT9BBqbEqE88eRuJ05JZ7yIfAxnv9XM7wuXy5X9GrtqSyNStoc9p2aB8xX1VllHzGgOkWbRvEeTfZYZCUk+1mXeALZ+dIB4z4fRidbnYhJXQGbvP1xOFFOonaoZtXDcsV3jkPHMb9HER4mkvtA9isp/8fq9adtl5s3Xjh8/ievGmDcSbRKyxJ+1Lwhw/6WqWjveZHbN1SkWDTE/xr37wY+9zx577EHm4OVGk4oFAjC3EnsbvXyFna1pZp9s9oF/fbtN7sOthNNikri03Y/vswzupQjWOsWdjrP/2bC6yMU0dbPPaqTwPS0hhflqEOfegMGNGB3yXCNiOrVfZu8bhqOnHZFBYEKeix0c6mxwEVZV9cTYcZ/87GS/NY8Tw8YwfusNa80XYnYKYrcHpX0sY7SImLBzZez/qYahZsjKG4yS8mRU+ERCrgyyN1+zg97BKrt653auD/GyqPWPE6nbS0/H/ffdzjw1ZB2MmW7ux0mcgzNEjvmEIpDhnuwYnbQXT81YdqGPrdlMdCSE41//7F4bfI64KdbmMlxH2iclsD7KAS/CNpvYqQHGhmINF521RNvizh1j3iin86+wZJ0dPIhLBPL3As6st9/2Nqtkv6G+CQl2vNkHaB89xHuq/cWuXU+5eFyJtrRehUCs+LHHjkC8M8970KoYXsbQQ7vPs+cw+/CJz9r+u79jvW1cn7hkq6hDVMba18R6hhnHslMgmzouWHHKuG0pikQ4MWBebMP6mpk/WO9DmV97WOf62OOeY0B9aV+3YYJ1864+PP4UmLPuFRal45qIhyQLh4hrcV1O7QjnYnElR7IfFAEi0ZdIETkcfWUb5z7o5qyW4sRakMW4P1TYPcF1SpI7EjdDOHMWQ8OtbyGcG9WHKIFJFK/RW3HLdFpJaBeNKE3kpD/MbD/uVQ/XR/t3keDp6pKii2Y5pHod8VfeEJfXXnMVxMRBO3IaJwXXroP5YQV74BjOnfWcL8ZdfyAl65DviYiU5KgcwR2tveokQh6JhEQ6b4EoLNA+qaXOfvKTnzJHxrgzm59vEK+RVATOjOcQk2hfpPW5DLFcC0K3MsjSBZ7bzhtvIHKVqGn1n3Cm0f57mL3x1Vdfw5jqdiIo7c8vsJdfQ/H9Jrr6Dh485EROikG74Yab3LrYibMkmPlFcVrqY8vBxdzD+UBnZicMYg1b/J8EdyL0+Zt3QCKwWUQ5cnfoq4vxxAggWSMnmVvlelkiQOQGcfGyjEkX18vZUXNOgB97WHpA/uxPPm6+C3SCTBPzBxXvg0NkEeCV82MRqJBZ3u1vLxIgcpa8pg894O/4WIq8db9RwqJX/O0cKHoeF5/Db3/933/m//Y5vp4A9yUC5P/2XXjj/tzrOT7++1+l7h03i/z3/+pLv/F1uAKXCJBLBMjrMIz+Rx/idSZAnAPEkR/8IbZhnpxWKQGjONBrA1+Yv4INpJGxTOdFNYd+DmfK9V8szqawDuBXexKBTFK/a24UKC8yRLFA2kROAAbITSJl1AJRDE61jMJfqu/W5gZAh1QOR5yOQC8F5Fah9BQYp6ggLyREJ1HRiAARiH/oi8V2908nnKIxKSbc+jtbLZsi7QUOoFJCKwIrD2VvJABLONlYAUS+JFJ06g1YEMBzfuKpPU7dvZ38eC+5DyAMosgtPof9OYPnoSgnqQPDOXyLBBDwpc1wNa9fSncPyrVWNs/jnNazlpdYaxfKnIgYolrKXR9GW1ONvf3m64j68uEPJabETviz+Vfpt84Ak6hCQ5TJitK7CxXoMPntUVGxOGIi2AgTCQRwsNhrMGer2QDLJq3rq3gklcVLpaR+ludfOOCUUCKFpC6vANgQMC3QflVJMWTHKAcxxXP0ORA/O0uOEJSuqGEVH3L0+BFXDLoaAkQZ4xFEQo1xAKyqxvFCDEfF+Sr7k/s32mc+8ZB98q8+Btip3H7eV0D0KZV1yoINuCsQTdfMo5Jagd8C0QH5y4ksU0TQOl5DIBv1VpSsvhyqKmubGRf+DnQVKeaAeX5O1nMYlmvoAAAgAElEQVSXNwvwn4XyVg4Kja8ZuYWkjGPTvuuZfRAiBeT41jvQ/OMfXm+l5QEcmGM4lNE9Qg9IdcVZ23kFVnUOX3IYDHEoUEeJXDfDXPtBcv/jdZjCdTPHATwQMKsfAqSWx5QzY+u2bfbMnr2uOFWq3ji+V30msYyHg+RAe9OREoTCPJL7Q4RHMDnJMxwqQvh7FNLPh3soGcCqsbHBbcAFiOj6iDBQKasib3R9RE4sZf+K9NPBRwSHiAH9nEiOJfJBBIjIkSmUgfq84hFEnIjkKFmzxo6RJ7yGv+X6UCyW+nX0GCJELicfWE4S/T45sWSlV5Sc+kj0u+Tg0HVfKkDXfarDlpRpIi30NZEi+jk5bNK5t44Q/bFx40b3dUUZCATQ40gBq4OWwMOlOC29h3quev0ap1L+NfM89bu76ENw5BljKiUFYBtCScXsS4uUzi86qOkxl04tAbynOpSJ1NA98koHiBs/PP4iKQJBoCgADm/6fl0PAUCzE3RrUEh85MRpSn/rbDU9A2UXKm0WFewaXGUHjrzAMX2WWIJNEGtZRKwR8Yea8ujB4yjUIRd5P+cBgFNwiQ0RORQCkKj7Rz1B3ShCRZiGA24HAex08e8YwIx2rrW6YaJQ+U0TrTLKfegLGTypMS+VJNdoWu83iu1Q7os55hz18vhARNRDQHhzfRN5P579CEgEH1u+cMGpKwUE68A/zz0SwLydgPq4jyz3bIpuI9XpBGE5CUGXy7yYyHh9evfj9oH3vsueIfovmnF9E4fphx56iHEBkAfxV46yOgKVsA7Yifxbc2AN83IhxHApkUwaj1voAZnjup+mE2kIlXQ4Tof6pha75bY76cHppEenkTiNF12s2GNfXm2X3/+SHfjH9b9FfCytoSJAdp0kpxqg2U/AG+9vFGCGYrly6BPZ/eQeF9ORhVOlvrHNDh8jBoax80//+nWA8nrIP4qqicvx43rkMcdF42ZJZK5MA2SXi+KZZ/e6MReCMtOXcdwEeTyB22P7ZVuIm8KtRdaTP4d1P8BNbAWsCbwfAKj6mQ5U7J1EbcgB4sV7PogTY5SIwI7eAQvjenrJLQV5UlVbCXEZzxwLAEqXhfvdkBZlpeXcgy3MVSBPuIhmOTyEUHo+KVIOtLmR6+UDqLAA+PCjjy+z9329FhABqoR1s2DFcue4ktK1n3G2dv0m55Qcxt3TS3eTYkZWUn7aBynUw3MUaa57SASyMsxHKYCdgJDPyyVuDvJDbkC9xx2oueMAZ0YhAyIgFgYghESmRdFj4MMCFZ+IorynjfuE/hsASCwdXNMAW8ecMYbDyAcLUyD31lTPiPkTD1NZUQV43mwDAPHXvvl61rAhOw05FoBC/IZb3mH9F5qIPTxljTzHTTuvtAoVwQKadvIa1JUk+k97iFSItVjmnn37n3P9V4ryUGeVSAt1d4zJaSbCkw4QRQwpei+I90+g4TTv5zU7wwELIbQhc0TGC7y54ortuB0oHWde1787AHTHAb3zyJUvJR7lXMUZIq7e41xo+/Y9Z+vXbXSdHYHcg5pnRaqkUyBeCYi2iv4N9VXNS3ELeF5Fb0dHR7+tKFgFkNVox8hu/+CHPgBp38wchkSdvYUf42glUZpduEAaYRhqL1TZ9u2buE/DXd/YKPP0GOBdFzGa7bAQ/WNE7sXRp4BbqJ24tTEW/hbImWmU08GQe1s3Ftm9706xhR6ygLSZoJNhkN+nbqsG5voA9koi9gMEoLOWt/LelBCPMtdI7BrPWx1ofqxTkzgyOgYnLCZ1mdV24F4lgquhRfGXKsE1u/OOdfTMnHOxae0dI6xnYa53q5m+gLKGfhuEbMO8gPjEz+645lbA/k574Ov77a535tl7b9+GkwFFO/uhEZwlT59GcJCUyT6JuZDOlRymsMY65sikHGvpxx0CATQ6jQjABxCTKJ2O9j73PDIo4g7E7aOoqQCylXx8R4id67cugFw568IAR1WMrPjNG1Fye68ctc59A25vWc+18EDaNRMlE4gYQkRUBGvsAu6KGAjTGQQLcn/UQfaODOPQBaRdhpjk1Oka9q6KbZvErbqAQ4IeDL5P+7/6hk4i6a7g3oCQxFEmhbr6WQT4CjStUf8FjlgVPYuYDmesTAGKS+GfTNSeiLoF5grYAR4DIU5lDx0/V7A2QuiM9lpaDNKhoRYLm2df1TMFgK1cfuaLSNZNCNtSXFRxGcQuzsdYDdFExyAlguhtScIxJIX54Uq6Q+i7SMlk7uM+moT0UhTb4ALCCgDweRyu0cztVU19Ns5yWsUQzVsRbNmsuZuIxOocbGLrPkKx9jpr4r7IgyytBaCeBsjee+A45c+r7Z5v3GijD1dB4kwh3ulDmV7G3DLM2h5JBCz9XqxxC+y385lzYPLZV3Uzn9OJg9s2JJBxx/42nXt9gP2M7rFxYukWGEv+EA4NA/MIAogTo1y7m/VylvekGkLj51WQUVzrkjR/4hfzbLy1lrhDhA0QRQnRgaxjHoqxe4wULeMSQVQk2TD79wj2Koo+unxtoW0uymWTMchcN2x7a3HMsZ53wpR87J4rLJX+iinu12ai6oYnFmwIR9Shc91GuphFJEfzvX2s7WGQKbl27zevt8Gneu1CVQVzJzGk7GMGAPAV86p1U3vSzGy6Ndhv7t//AiKmDMrNoxhbWZxleuwETpQNW7dbFYIJXZ9TJ47ZVTi7lvEz46MQ4Mxriofa/cijdtmWyxzw3ku8oRxpL+JM27imyKaH2iiox1Xaw3zOTRhILJXiO5891GW5aCTe+dRn7YU7v8XLxSnM/fP0i5BqxJ4NoQXyDY1hvxtjg61VVsD9e8tV6RAf9NxBPPbzlGIhziOi0hBtsG7WddqxngnbVY+DPp7rzU3JdIvQSM4MY6wHQ1Jnug4QP+4pbx/kTdxruh+CJDBi/xPI47k+CBGHRA66ribWmkYJcIqK3PnuNASvvjcVcUw7YzaTOCs5afsQZgwyb8tpKvJ7He7/ZsRN3Qg7dEbAQ8mcgRtKrjfmvSHGkvadilFV1+QE1zON+NkTRw7QgZOFoCCHdXTC/s+vn0bAFOrIArlS3wKB+nMid1NxeqQx1xw6esQRF5OcN5pxAquDspn9jfpY7kbcloADJJjXor69UcUYc48M8FxnmS8KiYrTXFEBAbJ9x5VO3DbCHuk0UVhyZ8r5cd0tb3P3swROlbhCVFSu9IB1dI3ov7X3Vk+f3I7a3+9gzZSY6BBCDq2FGyHiFHXZA3Hiy7lErpd+1hHFr2q/O4n4Q4dwCYEWwX73/05opO42JoXFvy/CmItfW6InFv9bhImejIgP930iUBTVytemed4aV9PjuNEhjv/yLz7P+UjOe84zuNEWBUsiQBZ/h/pgFn+F4q8uPpfXAqC8CgHyyof+zwgQnQN/FwHySoD6PyNIXu2pv1aA+5UEzn9GgPyxg8+v9fq92vvzRv/6G/v1XyJA3ujj53c/v0sEyKsRIK/2/r5yfn617/3tr2st/P2Sh691/nhtr++/fkX+6z/xOhMghe++SICI/AB48QbsmGb3JBJDwGMytulpgLlm1Dkqy/UGRFShmgBTKb6DBHqyqXUKcg55AuWUi4wOxW2Ex1xWqYqhKQjmc+GolOecOhIgkY38PCBDEgfEPpVSCnQGmJOiPVKWXgBEbza5LYCAy5fnY3vPs+++w9c+8KgPnR8UQpKpvQFgogEAc9vWzaj/2CwDiMQB5qQnxFoC6lwPgM2a/BwKr6sBJLzt1JlzKDQFSuBIQEktlwNIkbUD4igGI5zD8gjqKylp5ASWhEnqWim+xjlA++PoUKTNEBEY1QAHcSk5zmreDpglwCmb/Oo1JfnEZADmUdA9RWyUYjo8qLe8AW048QJ+oJThfezmcNMnMA1APTpGzgEf1IFVDrwN5LmIDGpBSafNtkBmAXPqBIjjkNEOUaLNr4qX4wCXlV9fConTSW75Dddd6/oOjhw+6EgL9VeEsOmOQuE0AyEloqIcomAOYKWAg4jiXvyJKujpHeIpkAf87H5UWun29nuycU8Q30LZaqgnwIEiykhebFYg1gjwexSASQoiqWzHeGypi1IgaPw5+Mr1oX2w3A6K4fIjU/sCmdETdARoDy4QL5DnNc8/dL1Vri0ni4gRkTOK5xKYJxJtlmtXidJcWfqkibgDyvvfvdxOVYS6TPYuVIkHKLa/ctsWF4klMFOqOzk6pjkc6Zqq4HCUzyUhcw3k0OQN0OzDoXuCA8UIf0SyyVK+//nnUaQl287tOxywJMXqMEo5T3gM6m0AU8BUFbcHADLPK3seZbTCjFRWrbEfxeFbjigRBoGQXbLTe+R44D6IQA3nD1EoEFkkgNw7+hBBINJFh14PIN4whx1dG92DUxxqdA31R8r91NQ0B46KFBF5IheGfl4kh6KyRHiIoNQBSp8XKaJuETks9LfcH/q9IjvUCeJiq/gQieGUYvyRk0T/lkJNv1dODgGAKrKsB+xZRmyUDnGTAIrKqtbvE9ngOkD0HvLcRhSXxjgUWSFyQ5O/SAMBmfqeHghAdZAUc3DUc9DjOXs+v0vjSwpCPaYcNIoV0X/7AS7p+/4zAmQpAmvxfLcYY6PP6fv1mvwY20F+UcTZddpxwIhYkRgAZkFEIA1DkE5Q4hwIAOOHSnhV8UoIkAyA4BmKxJvJmK90BEgQY0Cl2DokK3Kgk9dwHIA3ifslGpV7K2CnYtRGeR+71QUBSDbBWB2GLAzmMO16dkTgAIwJHPAHZByHrFScSzSK4lkOzcGARXKgqXw3DKUjvcG4n8ixhjgr/fJK2/jpCgccH/8Cclo+LvsS8QqMxQQcbVI7hgXhugEU7QL4DufxC4iV0mupPFvqSlflNNiyZQudPpCSHJodaQUQpzL3cJ6DgAmRS7EQbU10tYjsUbfT4/QSaEzfffc76QspdeRCATFYbQDLyTguMiEpWiGAvvWd77pcbhXA7/u7Nf+f5IeeuwiQZ49PWjqulUzcUy/s2wNonM97LgdSMG4w4th43/qYo/a9cNT+8tO77BcPf9a2Xr6WsdRNdNcZehZqybkPs/VEhjAYiebxoB4HEWN+O3WylLFILxUlnSOQCacBr0SArMEdk5edToQJABhkARAPZbKMO9Y0p4wUQU0EVgfvr6Lv5NJT0Snp/hBg/qwBKER5j30Z74OALVMAm37cGwUFuZbIfNvZxvrC/BKA2rSfWKL2NkA6XlMAYOQLh49YfslaK8c5GE68jTdEVy1E066vsRZd/PjrH7Y64k4kvB9gYSxjy5EVzIf9gGkiqDS+A1HXt7I+StGuuWBlwQrWoVHu80a9CtcBMgbgOwARrri8cdZyuZZmmFPCuWZaCxSBoQLbaSKvogDny3C05OAcEWCcrAJ1FNuRAm24bnF0nUwwZ3iI5pkiPmgMV95jOIPic4igIRJs+Yp8yO8y21ywmijDKnLu17tooSdfeB4leY0VQIgnqCgXHELOj16AqF6IegFnSbjfhpgzZnmNLiaQNVAEq3rBNF8oQnAAhX4UMSciJ+R09AJcUxfIm3ZE2LkzC0Q+nrUi3CNZAFpPPrGLouPLHDnfA4DVjOslLj7J9bykQhI+TATWO955h7343F5+d6otK1ltF06fZQ3tch05wxDqHRAMW7duAPTDQSgLIde+C1eOL5EfZ85UMvZ76T4pcNFd9Q11dvvtt3D/dDog3st1FrE3Yo1fIAJMm8u+fvp1IMHyIMvGcT7M8T600K3mTa76yLSPVTX34QKhFyYtx/ZTxL7u8q12+lwZ4GYu93Cc3XUn80FHOP0sxA0qTIj3iEXNWtifDaO0H2N+DcfJMIM7ax5gLg3SOwTQa4w9hEC4fvCxEUCkxm4IVPW5eOEoRe0+PCbgCvcY87Qv1zQjOc5amhRBiVuN9Zo6HmskaqgS4NyTAMAft0D5dbTtLN5KROkBO1Y3YJ/4y3tt3TLccUOQMiJ9iUl75CU6BnzDiQ6NsTpIkZsBqAdQdLeNhZsnMd9quS+CccymJUFmBVFOjzP06b0NhhGGmNFixkgUbo8Qnk+A1bfUWjPzwTz7BvVPjTGnTrCfKiT6att7i23sFHsS9kenT9Bpp3hF9nUxjBU5grQu+YtIopPNlzVG8YxyFDUwt08yphIB/IfIBRtgjzvJ3k6ClRTWWbnwdN36+hfsqms2QAjh3GEfKSDQj/VUbul+5uZJ3m+t14p+EfEhRX8qkZihoMYiZyd5rnKQ6I8nCEKPx/M2nCKMn1lIg9QUuayIg+1vtWDlkI1Iu+1hT457mv3sheYKyCsK7Ofj7GR9t+0714fb1CydriEBpKXNXRYUTyzexnW2H6FIBL9qeV4KzpBOJ0by8NqbGnBGUnM0j01wiLk+JtZjGfSmLKPMOjgOFzIxR4EzXNOudgvlKfQypg/Xcc9A7m4q2Ghb7y+xhSebbYa4u97eEdT5vbhjOBeMLDgSJBGHVBfxWCl8fzfCpHnW/UgEAnI9ak2b55ovcB3m2FcobieQPcMse6LGNrqEWP9zcD21NVxwUXILvKaHD7Xbs9JDsH/OhvMDZ7fr1yCcgjDzmYWApVsvlSiheq25iJDqWav6KIffurkYl+Ia9nbT1l5XaUU4Fbz6iQKb8rInaukHbO212oOD9t3PbrFUiIEeiEnt7QaJNzxe32vPnuoyr2ii6egIW7kigzMFQO8v77H6H1VBWDL3Ioy5QDfROHPuAkKFLu679ORMF+dXvHoFhFgfrqD9EFyr7cW9h+xj97+DvWKYfevb37e77vtTq4OYO41r7tzZbvvql/7Ekd6z3M9hkHZnTp10EZClrK/5ucsdwSxgXUD6DIRnECTVCGPGF1aIS20JqZFW3cwZgvEziLvlT/d/1so+8EN6eIYRAPB4tfTjcN928RqobWBfDFnjM2UpHorQr8eJMUnfD0RHCPOCD50rgf7R1jkTbF/5DQQv16abMR7I2SWWmLaa88PEOQawDrJ2RPhCJKc7AsSHc44/3VWh7A/liNI+Wnt77XMVgSX9ihwgIj+cy5d7Vv2Q04wBlZGPaw5kDVP/mAQkA9xv46x7isUSuSQiQs4D7W8zcM5ob63oRxWNj/J9LbhEdA6aZrzl4d7WHNKDQK4wP48uK0RIkL6DRG+NYIEpI3LN9TZqP8hzSUNs5cU4jCJWV+9bJWuUHCklq9bg8DnnBGbqZHyOFIIoHMI3XA2pDrGm1zLAXlxuC3VLRTJP7dr1pIvTWkFagkRtcv94cwF+/KOfuK+Ps9Ym0H2VDQEvgZA6+9S7pr1WFGuz1nS9BgmY4jl3K/ZLwoYC4ke1H9/95FPOKROjOGSumQgJnQe13Q1kfpP4ZzH+lY+LBIhIh0WVEC9Z38i+0EuHz4sfDpJZckToyzyXJZhG/R9as/6dAFnAHYcwgbPicP+MRYel2Kc+8SUIznaLCkvgurB35Xno46Kv2REfilZdAn5eM/xziQB5+b37Y/yP1wrg/aFfkzf2679EgPxhj69LBMglAuR3j+D/dQRIMQSIWkTlAJH7A8TGESHKNhZA6wc4MgNo0oIqOAAAR6obFdVFELUhEHJKOf8of6T88AJY0M8MATLPs8mSi0QEiNSbIlTkPFApdRhAngdyRIfEKOIC+HVOxaiODGWSS20jRYvAHylqugAdNqOIigG4/tZb52zzp8sBrnxcnNbmtUW25+ldVgnw8eEP/RkFdSn23DNPWgKZ5ne97SYUU9023kc+LxnzL+zda1nLlnNwCkSl2eWApGUo2qXOi+JQM82GU5vFecCvCV6jomCkrls8BOOoQPEfS9btIAqzmJTMxf4PlFbKotXmtYeDYyJAXmJMGCA7wAOHAhWyT3G4SQTcE3jlx+aa2mS3IZR6V6pUPxTGinlxiuvqWncw0AZSajCp9gVay3GhngnFP2jjLlt8gLL7iWfQ31tR+l8gcqCWbo5YlLXRHJpVgL6ZA7EIJpEBcoJMs3FWzmsHz7UJRVU6QFEMKqpJul1UEthNF8gFnD6f/PQOe+rxHrv62p3EWo3x+TY2uSGoyrkuPPelaCaBckEqPQScGgG07+NwEgk4UUB+fScAvNS3AsczUVe1QRIpfkMKJm3uRUqoc0DOAO1rtaGXFX2SP7J353GAUUTWqAAFZWhz6Klv5UTM9ernd733nhzbe8TLNnDY7UcZfXD/s3bX299ivYBWfhz4p4mpic3IQg03BMg24KKnggGHQyHJfHmP5QLxA4mbRsmlwlo5HdTtcYDejE0QY/O8D+oS8eJQMYiCuRuCqGNgCtIr3SlyVR48BgDlS4zOJGpLRcLJBSJHlQ4xiloRsN+IQlj3hd7LIIqpdR/4MeZejsGCoFFclq6pyIt4gOc+xShwEJbLQtdPYKgOjwIEdTiSekxxWZqwpMzXY+vn9fv0uxddExyQeH+K1q2DAKTfhvdO35OB+0pjSj+v79Xj6/OuZJyxsdT/sfT89JiKVxsFSB1H9qVOE4Gpi253L1fKqHxiqaZ1DfVcpfZTYbvcDYq3UUyWvt5G1JjiHJSfLcC9HueNDpkqKV4sMUf5KiCJDwFcUmeL/NBhWs9LfSxLBMhSBNZSJ4j+VuGxDqWvdIDo+13Emm8wcww578SwVV6os1zU0aUcQhNwkM1ziB+ZGIS88IGACqAoOtHyl2UTMzODq6uVA5+U9kM4AkaIjQMQZR5U3MEvf/2IpQD+i/gI49A7CVkawoG4hZzmfsa+4q90wO6CpJrkcJmUnuO6NfqGernfPVwvulNQ2c9wfycoUo7n78WY9IcsHFUMiUgWri+hg46cXeB9Ov63Je76rP3kaUe6vYQrbttXqlw/UQTRYYr182JuldJ5K/dGNu9dJxnXp1GczkIav2nHdhddJxIth/6eepwwGj+NKMU3EG91GvBFGdUae4ppkCJRxMge5k+5zr74uS+jmvyV62X45rf+GTVnCQfzDFsGsazOgE9/7gsc9uctn88//cWC3+n+qO1PNl/cA+nMQSOUr6ooOBJ1bTB5HoMAkqOAk7X1LYBGzdZFIfPPHj1iX/2HB+ymq3YSnVJjJ4kcimfubkHBKxJkFRkrAYAefhDQiklSzGB0VKKLaWhg7J0H1J33WeBaR9KFUuJigWYgrv0ALn3lquG+WSwPxTFGfJEAmQneB7+Lax/BS7h7IiCge4lEG4UAJSaOebmN+A9gLLti+1ZXhP0Szr0MANQsxsYkzpFmQHO5bnRfHzt1ivgf1LEA1QmZuawj5ZDDALTMSyHcKxoP3/v4Svcef/AbVS7fW7FqIj89kALjzFciNfuY03TfCRwLVocFpGMa7rN+CIWmxnruM49zR3z1TzP/w67nMz+AHOEe8YQAsKo0lXv0Y+8EYbz48dF/POriPhQPlkeHyDDOtRjm44zUJIhqwHL+HY/keo73xw+ny2+eeMJWss6cqqAbi26WZRTaPv3ILhd/k5+3wpGAhBDat3/4QwpnMwDN0pgrEx2hp04rRR3KUafIE5HhU+q6UuzIxe6OxblJ8V6UmHMd9Hyv3gGS+4qP/u4El6t/trSUuJudEE0ee/Khh10PyEbUtX0o+eWuTEvPxs10xgF2hUUrcE6WA1itcGvPCAr1cO7pUgic7Kws9ggd/EyzXUu01yBuowhJoFk/JzsgxZConyqtYIxMOyBORGg91/y6665i/o52RK5KsFsYt7MQCNOMIe1ptIdQTdb6VQWQH6OIIig6hoiMIiatj76A546etRBcIN2o0ZshCkIhNf08gFt0mW3YuNLufBtdYX2A3syl/lLoMiamAQ/niesZRFBxjrEUjmJ6AAIinDlYa19+Gtn/gIJinc7X0jEAz9dC7NU4LycgPtXqO3F1DE8y7uZsy7oC+rEqnbs2PJQ5fIhYFZ6jqkUQw1sXPAmCX1Thih9KspVxmayXpy1x9RZbv6nYViaxP+ipMX9cEUNdY/br0i4b9vIgOMBX199it16WCzjeY32WQjcIEaM8MIFjtrYgFuLSx/ogj146U22l9Djkc40CIa/GR1CGJ/lYJHsqn5gkiLQ61yGj2LEeHDJyEr//72+zzgPD9F10uvirKPanfiwWiqFSZ5nEGepJykIYw27DOUJFTNXhWJvh/ZllYxJNJ4l62YYhWxWfGMz7pSL5DlwwDEHm/RzA027zYx81xvgUCZKCM08ESHpmBvu2Kde9Ew2x10reUwZRPHHcg1FEjY5y/VvYbw1CVqUSd5obm4Prucsq6ttx1hATG+uDwyHNPOPcazzfaKJlZokN05gIJcqubbDZuoliDIsutOdKa+2hCuJFl/lYDg6yKMbsWcakL2SGP4TlnifLrSSR6Ky8dDsLeDyGYiQrLgjCm6J0TCjBOEUiY8Nx2oVaKvOgb8C8eZI97AcQbLBudFO2Hcs8XklPXD3zbzFF2/f93e22sJtYquEWGwd55+UT+zRrZ4hMra7B/Un8Ukq6OgF13fxxhjQtktDsBYKZOydw7mjfG866Ey4QHOe1l7rDWM+ZSm2c9S4ulb0agqFZ9m41kJXN0wH2b6c5X7AdgJs1Upds+SJHDWHJ36x9SXlFxLLRR8TaO839FO/xpg8H0pbXJXd4dXkZkXDpFkbOUwPs38NV41bXgZCJbeRX/nyzJfL5UdacWebj+t5xO9yAA8mTYOM4zaoQegT7ztoqiKSP/+o+a/7X47hKIMO4t1YQdVVNtN0+isizEBiE+IexByY6F4fGZaj2H/zV027sNeN+uf8jb7M57xB77Ol9vJeIJPh5b9YbEdR/8cmP2WB7M64/LyvDlRYLYdfO3iyJPd4k5y7Fs8bTC3im9Iwtp0ckOogzF/PCaCfzJu6bbnWSQ04mF2TYtT+8x3a/42u2DLDcb4BzyQzPZ8bHdp1os1Ky0EYhkqI9PpYGuZMbjXhseZyFQYZojhhq4xjIdU1AMLMQmW7v/hYuvkQfq6WH5pprt9tY0xn21QM2zxw4hLssPGRwYU8AACAASURBVNKXEvAsXBMqPpdgS/shD104kLMSVbDnkXDFD7eERB5yWQl8kIs5hucnAqQVEY4ctBJ5rcbBvAcXnoQl3ex5grjvtcea5vzViANjhDVvB/N6S1uLcz7UsqeWc7KOdVWETB7nDYl65EKW2CoU1iqFez2c/ZDOZYpmTEhMJ4COTr0BInzZ+yiONYK9w0r2N/W4UgYUN8w6oHVnKYpYHSCpRM6JrGhDJOfD+/amK7e7f2uPK4GR1t16Hk/7aImdtB6vgkBRT9wU877ir+R27mEflw2Zkcraoj48PYZibHW9JKbR/k7nIpEdhUXFTgRw5MhRIjRxEbEf6+QxWtlXKpp0hLVFezJFeQXymrV+OZ5D8a+61CJALpIfi8Xj/E/rBeuShIhLH690gOhzEkS87Ai5SH6406piZvlb554Z5sq+rnGLj8kklu5unLTM3cQpqh9UeMDih757iUoBX7j434uP8ho+LhEgr+HivfF/9I1NAPz+r98b+/VfIkB+/yPg9/kbLhEglwiQ3z2+/tcRICXvWiJAcG3AREyyKfdn06iIFoG2Ij8COQy2oZbzoHwf4yQ4w8EviY2fomt6ORC6QjU2NipLk7Kll8OvLLDKjhf5IQA7nM8L0FTG/zJUNzEQIjMA1DEcFvtRqUWiHtIBYpByOoGhckNIzKKYFSlzLt+23W1M5QDJee9+u+2tN3EoGiFn+DyZr6hPAPtKUVVdd/VVKMsokM1Kt5YLFXb9ji0WG0LMEfnRHSjEVqi4FzBEsUjKkBZIUUyMgrKipVzqhXzxACAoKkObc/3+hoYm50QZBaSc16FaG1uUwCOERQ+MUZRe3+AIi8sp3pOauJvfFUNUlg6ACWywBYboYDHDdQgVLi2bMK9P8Qc6cE+hLI5B6a0eAe1RpXatB7AW8CziwAcAuBUAUypTxR+p9G6Gi6OegVNsrpVVfxlxHwlsjBXLtG/fXjbm5PNChGyiQFHXWZaTAfWxcHhXzqsK0BXbEYrbYB3FxYOo3c6dv0DOLKBNcztqzi22f++4bdy0BvVVP+dYYgVQmQe4rgJ1fkw754FID6l+dONoLDRwEBBwv2b1akeABEKOyD6dRK7uuXMVLst3kJ9RXrJcH4o4E5nji6NIfwtUcACYwHQOSfF6HahSRSr0cPBrp1C2q49iw65e+4sPltgjeynVhXjw9UIJzHhIo4Def2GaA6mK/QATGUvqbBHgHQ1gkgSBJTXmDGAX9YocwCHvOFyNcdhwJAOHCeXvqrvkxEvHXa56FODwGKDIw4/uxjGAWgxgT1FWieTXRwFOeFCGjapDgvgbxXVJ1Sb3hVSnUi8LRIkl/kjKZeXJ9ZFjLAeV3mcRFSImltwYeg4iF0SE6Of1taV+C2lClZ0sq7sirHSv6R5VdJZ+XkTIoksEwJzrp0gcgdxZHLhEAsheL+BURIpcRQIUdWjT9y46Kmbd4UuPtxhphcqbx9RzdR00kGjDRKHJ1a77Xwc9FXDKtSI1+hLpor81ZkVmKhIkHIeFv7pPuMatqJ3Vn6GDsCI5SnWwz8t3sXOLsVKLpIkv4IZe9yRjVySInGU6aCr3X69Fz/WVJegib/RnUdy22OOja6XHWOoA8YU4GwFQmgG8LDtX6cB6gVm6p72IwIpPjiGTelGRHAxAmgs5KreTwFMVavdCDnaCOOzYeY0jHj0Qlv/0L98j13stKn7udyS53RAlUdyj1YCaymbvc84NFIiQQSO4O7KWFxI300rEQw8OpxSeKVE+AAQMV8bhqGWi8AuHABABIqfBAXLcD5BZHsJ9EwLAr7Rlgd3qDpkArFJvk9x2J4mb0sdlnz/LwT+OeJBIInEWANvi+NvLjh44wAF4BkA+BXV8GvFMZ6ykpGQxxoznFsf4PPDiC3YZivlG5rNiYq8URXK+ogIl6zqekwc3xrA99cweu57oLAEVP//5L3C/nHSxFUPcTyuLVtmqdRts19PP2iO7dlv/83/6qu6P3Qf7LSmC+wYiIg6CNYjnqhLYYBA1/uJ6DtuLB48BdkDSASL9/b88ZsdPPS8vEYB3G0S6nz2N0n+esPx0XDhrSooYM8OuzNebe03gZpA/8YJErDTQczSM2lqE5dhwP+6EItwyKM918QF5R+gACed+krrSm3lhiriydsDaUSJxFKEVzNcGuFbzfG0I4Bt6lLm/FUcakVMibcl9j6fQPTMr1coppl5Bp0UkoH4YLo0BwFZ1P6nD5hjdDkOovHtGpyFA8lCl1hDrA7DAmA5FBRyGa6Ovt8uVln7nE4tk17v/tgwCJdb+7j3Ivl/x8Sdfu+CIDI1xRf34C4Tr7ba//xBo4cWPL/wEJx73jRyb+vPAu/8jIaJv+/K/NbkYv7aOVvvany/+zp8+3elA/yjm/Y2ryI6neHmW6yoV9zyRTbEBoJ6MafXe+LGOn2OuUbdECO9dddl5O3HspBtjOTgZc+kxuIBDYlal0lyTaFwyckVp3pfDL4C5pov1SfExcpKKFBeJKcJXc5ASy6+5EZfkxY8zZ9SBYxQxt7DubnF/+yh+iK9H8PhTgFseAOwnHnuczoZcK8Ad1I/Y4AxOrgLW+7LyUlTfEFBJ8S6S8Cxq38suv4Lf4gsoVQpxhLMN8qiocDnzpbLnO51anglCLD1jb4xothbWsyRIUaIXAeVFItahYL/3nrsAn+ZwOvTT50IZPARJA0C720PwPskpWpiXSWcPxPkIamWArQCiFbsg11v62FMR0ye1ei2kygyilIiEaPYcYfb3X9hofVOZlNMPW5DcR2or53vGGddBuJQ66AMQ2S5HjzrOQpgbhjrlgEXMwoUJ8OZaE28zOOVjJ2rpAUNBHpTC3m6AHjIIOIkAkiCr5nl+fR3jVrBc2f3swZj3ZUqobARXg3ca5L7MLfCxFdnJtjImncvhZ4nrdthDv3nQ/uKdl1nUDO4P3GbtXZP22AV2SnxPPeTYnTdsMM9MB7+HGEBfeos6JqwZgDc02MsyEr1s22bGCEBlaESSHS/voPQ82kXbpCRHImiZA2w/ZckrVtHZxLrLWnoKtbz6ay7HJZN0WZDVPEU8EK9Zexwv1uAmAOxJ3FAaD4ojG2VvGcn67uOIduYZ7u8RSDz1DbUxJ8fSjzGD6KaNvhiRKhKLKHauqXGRtIqOD6PLBKEPc/MQRIaK0VOIbmsGeN2ydYuTUjfiRkvDCaFOppW5WURn4maF5FZEaxvxe6WVLRBXZjcTITlA70l125A9dbTVOsAdb7slxTKD2HdClqT7eCwAZLt7eI4ybrpSZvshJIZYy4vtmROV9rPqadtc7LFC7rdI5qaD9K0M8BqruoglRLlfHEPbCHvYGSKyRhBpxIYs7jM6hng89kVBAbi7IWpjEGQs+LL2h3rhLI62y7lPmnA3zLIeH2dvGZAeZmvXrLJr/vwKm/1ZlY22Vpsv68iCdxDED3tfOiaa2geMJFeAaEiXgkjmMZyb7C9TITmn2V8PIhxhe0QJO/sxBk8Gxdmx7AnaG3CTAMxHxdKtRudJL+7eUMgTHwDuBda4z/+i1jq4n6HubHUGPVo4vQrRYLFNpBcnwqZ0RuC9gJ12ApLczGRrqT5DBNy4bS5ZCflQaU247EihtfUlRIwuhNh3DrZZUxcl6fmBtiWHuKSJfsvLSLcjJ8vspZoF62ROCUqNMx/GwrLliAC6Guz+H7zZWr53xsJxk3cAlE+yj4lURCV/fvrUUYtOjLac1OU4rg9DkNHn9MAd9vizp4jjrbZbroUUzM+ylu4xO3622k5VEUfHe11UiPAKcuCaq7Y7UUIUe8fq8/S8sK+MRkAUBrHVypkrEfJjHIIniH1kU8057mPcohDvc4M+RMkhyuD6xWUnmVdssF33/TvtR1d+zlal0p9DVKMXBMhkQJTtOV9rPznFoKMzJTcDIjsi0LbmhnNj42Qjzm0ZUZ+/+Hk9QgFDuBRtC0RlnWwbte/sgVjlehQVxdEVgzuWtaV/irMHe73wyEDEU/E4PqIBxZmrWWvV96E9ij9zuHOAXCRAAijH8pFyhTNSlMh8FnZFJisCsZL4p1VrVrt9XyrEeD0iDAkq9tCrVFS82u0LnyNO7LrrbnAipinODHGccxRJLBd8G+eAUPZLkexf1MMiUmHlyhW2nRhcuQNbiFiuOFtGp0o/IrptCKn8OU8OUbh+xPVneFgz83GQtUOkivyQ8K2H39PJY7/5LTc7YqGCPZD22lpjtR/Svnwr93sFc5picpuIuy3EeakzUAJ7v927n3Tnnnz2tRLpxHG2U4yz9oND3INyCJdwn+m16YzXyr5chKpK3xUNV8/jSdxQjCMmCyfisWPH3X798u3b6ahrd2ckdVrJbakoLO23RZzI2SkC42IH+eLfYkVeJkM4bzmH6/+LAFlaVJ2gaTH6yrWHSPzFa9J+Wx9yc8slOg0BMsec7+8TiUgi0f78Tz/JGX4EIjbuonjkFRsU1xkgAmRRkHWJAPkP27ff+selCKzXSJD97sv7hv/qJQLkDf8W/QE/wUsEyB87AfIHPDj/fz711zkCa/W9OxcWVGDMwXEW4mAcICgU94A+pw2QFNDxbC7bUeFI1TMACSBFs4B5WdyV2a/SSZEfs3yv1NuuV4Ddl5Q+U4B0IkHCIDwUldOBCyAT1Vw0B6BZMuoTiGgaALCJlnqIn1WJtggQFd+JhBhkYzcJaLIdVdUP7ubQ8ukLVk5p4LvvuQNApscKl2dzYK13nRflZ89w0CUH947bbJoSvAgOectT48kqH7csIh2aOJDEA1IK0K2uqnTxTcqSziXfvIWCwnhA3jGAPAEvPZTUKZt2HsVJP3E0Uq1Ps5lV8V4pRaohKM5yKIiv5hBXw4Y1OTnRqcbXlqywZ3Y9ikqzi4NpCHEcBbhlKMZUrj2H5lBK5kWECDDW9ZAiXhmyUhwp6zY5GdcANmrlwura+bJB1oZenRKKKxL4qbgOKYGGOXEOQ1Cd4fnEArJce8MNrhz96Wee5pAh+36ebVi32s6jgovg+o7zegXmK45Jrp0XDrzIQX6UaIfrucbzqGFrAc/HiGvpso98eJW9+CIRWYW5/LsBBVI6CtN2C+QaBPOclgqypfjROBkCdG/CJXSWTN9VRImsAviqoY9FJZcCWWMB9ZWRLIBeB3G5e9wfroFgqyDFJPC9swKseQ2DRKH08XoVk5KNEl/Fin4cKs4RCSDVVwtq10iAkA+9K8t+BQkiAiQV900kmc5xYZQREvMwwWNI9RsBcNiB7T2ZQ7LUiVMAPF68j8EAUt6celSaPOEyhHlfQNUEpIu0CeJ96AdgEojZDwh+6vR5m/bmOQJMDxCPMsUh/zIOWgkQcJNE4PQDqq7gIKT3TD0Xcjno4CpAW6DfHPbxIADX4RFKuCEfFC+lD5EQIj36OfToIwRATqCfrpMOXrp+ioXSfRFOXJoOkHJ2iMzQhw6Pcli4AwbPW//WYyvqSn/r3+rPERmicnl1ciz1e8gFonGljZc+r3/rsCWyQe+VfnapI0TlpUND9NZgu1+O4q4V0MgfAsQf8EzqdCncJ7jX5djQdVxQ4SLziX7OjREeS6XA07zvIkEUC9CAilKl6VOAb44AgeST20mH5wiVpQIc9fX1OFJEr9GfG1wHMheXpdOpjnMXyQ/9rSgg3b96TKl49dx1HfU1kW1yD41DOD67Zz9dAzG2hmxpvV+tFONGRKKgT0/gsdVvM0QsSixwqJdTBKuYvAegMwTSUWWXAn3DUQz3AaAdOPySZecRqwdY7wf4m6DiXJwt3cwbTfTyeHgPFVE3DUg5SZloC+SYD4RLQQERd021RNukEidDDxKEbDTukfVr11NsXQmwE2gdPMa/QTRM89zjKcIOIoIwlHuFRB3mIgA6OfY4W04p25kD6skvrra7fjwIkdtO/niMZRJHF8F4egqVvsjYbVs2cl9W8d612OZNmwHscHgACKsfQF0ROqquQ42pAuEArp/myeWUuK4BpBBx+c1/+jZRhPl22223k219hjnkICAyRbiUlz62+ynbSXF8AkTEV/7uH6xn33tflQAZXVhNnOFey0+FxKafJ4zXE8k1WOBFzfFHKuMermskIMKPHnzUfvbwYXtm7yMc6lVYPgmQHmX7Hn+cA7m35eHuS4fg6R9Q7MsEqlSAF7o2hlD+DvVCPBKfExhD1JCI87oLtpbC3pSEGBdTM8d8OQ6JLhB72qkY1QOygFOOmCcA71BAUoGtja04qXAhBAZHAdRH2IGjpZAXgJX83BSAS/dAl+WtzHFjaCXRi5MQJjk4roZQeF6oOGercBt4e/vb7ucOougGDKHw+iVA+bWbtkKMnCB6KZP7OhYguwaSswPwqdCtRV//YJ67vz/2XXWKEKMIyKSIim986LfJDH3fp7+HWpX1fAEgfp77MAwQdQjVtaI7sgG8FGsZSUTZcfo6whjTAo+KKfE+e/4s92WYPH72ibty7ekj9D0BHq3MyYZIyEagAFECgDKOcj0U0slHAAdk4wXA5iHm1AuA8B7mqNCAUEdG9jJPDeAaSwIMLiwuRGVM3A33eBRAu7pwlMMuYYH2FBI6aO3zUa8Nt7bmOa13eq2rNvjanl3tkDRyTZHDTgRhPOP7ANFaKowXvhYLghcCoNWmCE3GkNaTh7l3/Jjn33zHnTYDOdna3uNU+9/7/rfd2LnpLTe6AutniXO79e23Q1x3o7Yuc+BRfHy0rduyzkb72iEJ+yyRNXQKt0UPrzES4qOF+KYBQFt8nW6v8sKBFwDQ5u2Bz/4F68mIdXLvz0HAJROvdObUGZyWqL97kWxDTGahts/LpKCeaE4GC8ASAD3Fss1903YCkHyO8UU9Bcr/XkvNzbDMZWn2iQ/lWOsIBfK0IvgwJwVC3AeIBAF97iXK6Tzuj0hIZYkTxlhjpiEuDIFGemwg+f7MEyCvPgs4hiDxS1u67XQzzpRwfucAEVfOccuayNwZDgircctyz74rFTIX0B7iA66PSD6ECsSAFqxGsAFxsWPFOojkeDvdP2ef+sw/28+/fqPlxePkeGGv1bWO2e4WHFLBcXRVmN20Yy39ME+ynykiiq7PBsmR1/4pFtFCfm6UvfnG7Xby+FHnRomMWWbZuUX2o58+6Bx51167idjClywjfxWEL10DvPcixr0Z4/nXxdkjf7fX3vLmG5z7Ix5ybVKOi6YGom96XUG3nF0Su8xwb4sgkgNEXUuwmAD1Kc6pEwqYHsR47OUxFM8qh/A8v6OhnghXtAs+vO4+YsqmIZK6iRgSLJgKiX2eWJ3NWwtZq8P43hrnJhvBbXIjcTn+3Ed1leeIfmUfwBq/52i59XEd33V5pnlPeln7pJ89eqTanm+AFHkbbqU0Omxqmyyb9z6ZXrapeQQU3A9DflN2rgYXbmgG/R/t9qOqadtSEm7bIBn82aM+earSqK6wYRwSBXkei6drr7N5zlJXEePIYJ4ebGOMEt3Kk47G3RPmt2DrC5ZRgD3M3n/OzuO+C2ZPcs+td1ow89OhF16wM9VnsQQE2ud+fL+NPlpNlNq0DV4ox7UEsUwHXv8wazN/NEc34oCsYMnavAUnKGyH3CUCW+X6GKHkXOlxmnvaIeS4de26nQDAxBLVl9OzEOENwYNLhk4hReL6KvqTNe7Ljzc5AgTuxLauiGJtoKcrlk4x7qlBSDSteaMQKlmpRO9lJdvm9atxPZfbuVOUfGcT/co+MBrH74XKZojpeKvqxQFyBhEDt8XO4kiL4xr4MTetXV1iJ8rP2+FzkxaRG0ocF3cYz9fjCbRCQP776P6YfgQBFWKrWc4jCwhGujkPhcYQ9cW97xcWZ7VnGxEHdNs1N/jZctT/Z6qHOZc02rtuWUcMG87iznH75RMv2iDXPyohwu3NQ7gnr0A0NYcDspV9wEqcJPOciepw9/bjUE9EaBVBfGMve1hFqfrS5+I322sd9OilRy2zXzxYY/lriChmPuwnE+vOX/2JfW/b56wY50amTwgEiJ/1zQVbHXPLXz3eSNQnY4pt4sbcRCuJRsCFm4Ljjq3dsta++aOTrkQ9l+Vk3dpV7GMi7G++/Ly1Mg5TYxG8xPnSPZhsYzhl/DnXBOOUDQpBDBYV4HoR54gbG+UMlsrcGiZhDvtdiVgk+PHlbLlYgo57jCw9kQI1xBVf9ZY324t7nuE8k2jL1m60ftyZbQD82htqj6XSbbnGFUeZhatQsVcT2q/jumzm+/oUV8fX/Pn+egiBQs4cZeVn3X7v6qvfZAl0A54tK4W0KHf7xlUIVUI90RAXF+w8a4T2Ze1cZ3V/qEvvHGeuaM6Ahw4fpV+M2GUIDO2hjx4/Zju273Ru/fOVrMucBd6EA/Us502tQ+E4vBQ1Kfe7uoR0Fn78N4/ZrbfcyprEXMT54jDkmNzBVZyR5ApOw1WykrOhrtMpCPdF0oiAM9Z2OUIacQG18hoVQ6ruLpElEggkcX0ncW024rBaiUhL3TIyVwyyHoRCgLizi8O5RHxA9AovcESI/kB+sCi/kgDRe3L+B1tfBh8K3nPYPf+lc4n+XhJhaT/hzb7Vh/XU3weRjheCSJaz99/3Ubo9cQBBtsq1tBR35R7EOTaWCBDRKq8R4L7kAHn5vfpj/I83NgHw+7/ib+zXf8kB8vsfAb/P33CJALlEgPw+x9d/x2O/zgTImosEyJyy+sEycExbICp25VKJyAhAAhhPvmoPgPuEIno4oATi1kgDrFTZqEB1P4H5HCzn1ZshW7sKfvlaCEC7wNBJgHyp+QVADg6izAWkDeRQp+LqZOIigiEFAvl9KjjW92uz103slFTFowALE4Cay8jD3fXxNFv7MZXe1tl9995J3nMvj4OqCOWqiszLTp90ueAqSFeB6/vuvt0qTxy2K9aX2Nwo6iFACUXkRLLJPfjcPlT+BQAblL2ilBeQL+W7NqwCrqXAUQ+JB3BI4IZU8iPETAyNEBXBwXmYTe0YrzeBDWk5ufIpRIUUUpSYQkb6S4eep1eCXF5UrVJ/Kv9Yyp4IQDJv3AnTHBQE0iqzVd0hveo64doI/JGLQ2C4Np0iQKqqq4i+WM9zotCc56SuihUrCwGLBuwMJ07FsXTKGQFQfxmdFdlYpRUp8syzT7m4p7vvuN2pKhWBJRAgnc20LOLBHMiP4gCpptz6qmuvR0VFNwLlkKWnzwFUj9rHP7rajp+kM4EiTo+H/gfiMMaJd4iRQldRXuppuOgE0RZXfSCKLjuF0mnTRopecSRUcZAToKg+i1AAYAGI0wCNUlWKWFLZqA4xylIODoUk4novkkxcIxScUlmCGbuemWjA2yJs4RW85nZAyWpIkDmIiE99qNB++Rzuj6lRi+HAuyovDRBnxgEPFRyGQgHCAjjZeQCrZZ2f5Pt0LgvDFYLVxEYAtX04NASqg4Kxq6gtAf8aFzpE9HHoCeVgEgqR0UJ2dCNKPgGencSjVNVU2aatGy0J4isyVgiJFHAhADZhTvEvl4be+2juH+X8DkKaRJP/PoEiU44NOTVECsiRIaJDHyImpDATwK9+DDln9D1yeohkCEZNLmBQDpPVuGwayZMWoaeNk0rVRZyIyFBxumzzIqqkYMsnmkbPRySCHlfjWb9DLhH9jNRt+pyehwiRpcfUc9L36XlFqb+EfowGIjJKyPKXalaxKrpHRBJK6aaoER9l2gEL6gA8DtmkThOVFosc8QdcGeW+VryIuoQmeQ9EVowB5Oka+fNahrh2cnxIXcfU4iJ9NK9oLHlwpy31eiwWoOvPoitEn58BhNUBTO6PJQJEbhEXr8XcEsD7047i+tjRU7Zhw2UozkMc8VJPdNwQ78+27ZtxAqibZMD1aijDf57nKUeA3q9xxq/msn7Ki2MTU22GCKCDPFY4HT6ldB5MMmDT6cLoU68MRI86ZRYYT+rtGWb+6KWIc5ZxFUHZ7trVhRShHsYpkGWXb1hnPQCmKo7NSMvAhdTgHCCl56vs0aefsWTysKOJz/Cb9+O9CQbzRFnLtfbjPpa7ZorDrcbuKZwgb/tuD6AKwCfkh5eAPA75NdyLV+/cATDMOCIqqPzsWZwgGQ6USgZEmyK6bQzCUEXN119ztSNANLc3Qprt2H6FZaB05jJAAHTaZz77OfvmN7/lHHoHDh62vOWoH3muD/7iV+51vxUg+YFb7VXJj0MdqZQzt1hrFb0NAIkzXP8CQPYQDv1zzAuzs17Eo9BL5EsJPLFzX/jK163sfIu9693vtJ07irknZ62tEScO72HF2TocEJDSAO1DuHgCg9VPBcEJYdRcS/H5EC0fgDcBMcGoRltwDDSjds2znKwUQGGuHU6jAMgXZXXMcoj3kgMEkK2T8mYRIOraCALs6O4lggMJchiZ14PD83biTI0FkwfkgwujpqURchSHQ2QQ73cYa2Qcrp4BWwuJMYL6vIK58bodO6yVMnfl0HzvwYcodZ4B4C4gv77DuSFyKMyVYrYKNbAcV5dffhn3Yz9jtstlojc1t7rIuWVEl3UAkCjCrB2wRmuu7i+RHZpj04nC0j0XCJg9BagmcLYXgEbfs241rkCcG/68Z2WA/QHMb32QIzfcdIPt2b8Xx4ti+KLsk3fn2S+e7iDuhRgv5qC8nFSmTO4LiJ6QEcDHhjYLjSeLhgz8csjuYcVvkHXfDIHu6+XvstB7GGvrL99sj+7d7fqc1hcUMB4VRZXuXB/DzFUi4b2ZmxddgP6uB0SFryq1zaP3a3nRrLXWhLnYv0SATBXdVqGwzyZPvbqywoE6G9evY8zT0MK6qjJmf94jxXYeOnAIgq/YkT3xCcmO/Dx+8qTLpvdl37Fh8wb71cMPWzKkZRr3XS+vRS6KYrqxMjMYk3QDBQezhwEoXoAgC+X6VZ7CZUVHRy8xM10Ug6ujhhnCvv3dXZCBZh/9yPshD1nfmVeHVZCr7pkTp4lJyrU6elMScDWmxocC+qdaXfkJ506Q83KWqKiXKlrsJkeZsAAAIABJREFUVDXujYQMC2WtburFeYKCPDgiwP7moyutrM7bkhhfYQL+IECmWff9ePyjLxxyvyuRe15gaRBz8DAkaCR7LF+edzARjZOUki+gDF8IwG2y4G/1RF5VD05ZefMIzl+6EIi4SkSlH64oNp5/+bkhQDZ/4sQCrLJuxDKycTOExxNNmUEU06QNtNfbTeu3EYnjaw8eqaTb5pR97f6ttjoRh9WZE1ZaNWpPdfngNJmzf/zMfdbVdA7n3EkcOCr57WLv0eYI49bOEfvIx97GY/vTnUOxNG6phNh0y19eZAeIgBkCpN5A5w/d7syhhNBBQIhYX31rqlszxysCcGsedUBkBHubaPaCo5D0EczTM4yFEebtUcav1NADkGA+3Nvag07iwJ1kTo5ibMyyx0Pgj0sG1TPrRRBr1yDCnAHmzpbGKeZKSDl/j9X2IdBhDm7BuSHuL5eOiKqaRhy3UYyhBDevKCktDfJsPS6EUYQwZ4m8i8Xl5odbo6yly/qazN5RRAceBGg3zofSvlH7Zdkoghqzu7fl2+T5SstVETyF4TCkdFEM2yjRTlWNOLnG6Q2b8LEfnB4EFPayWwtQmUNy7SmvsyMQIKFUbUUSc5SuOQ1XBptJSp9xVFFM3wdZgAnCjeto5qkNELWTkHv+7O0qiIn1AOinxmZYUX6RtbO2P3t4j33qoQ9Z15FOi2Y/4QMROsvr6YYk7BtQBBgRa/RMTHBwqGdeovsZkJl7mLNEOi6YdkBa7bMC5NRgna+uIz40MxDifNK2rg20tfTajBKn1UW0ZOso61pYLHsDOg0AgJsYA90+4fbgWcRBEBER3pO2c0uheaaJIeVrjbhnkuNCLDts2orTI4j4CnaCkIqmfjtTVgNJC7Cfi3PBe5q+Px4zJMKauW5PV/QZXLklAOCXqKwd8lX7nwnmjdLaLouFHOhj/qyqHySqlxi2ZB/72r6/sZ4flNpAcx19SBF2FkV+KCBwN67pTsD4zOUQHkcrWFNH7PZ7KWpnT3C2jrhR5t3C1BnLTIslenHQqsiQ62DPy61u2y4vQmhQxPqTytrQY0c5M+TQbxHPHiua/dIQc3UTIgrFUg0Qq7QBZ+WLe5+x4jw6xXAwJHuW2e4niKrLTeMNj7C9rOcsvbY6y2xllJdl09EUsADxMrRgw8TrffqRMhtjywtfYW/ftszCWceCma+7ccT6xKXZvsp6o1fduIx2//uusNG2Ztdb9eBjXGc65EnCMn8cr6OK+OT+8oT5s8byqykFj0uI5DyBexuCTH2EOjepM0yo+yzEiDeRk0pk1f5smPOf9lva2x2H7Nxy9ZU2hvuin/Unkteh90I9Vb4QJToT1TEXByMOK8ZxOsS9WkXU5Ryihl72m52ICmY4R8QkJLIHO2b5kBVBnDP2Q4rnQYpfccU2FwOsPqxoHGPZWdnMtaw59COpfF3xiwPcW77svzdQLq4YrBm5JAWyMx6qKCJXXKxisCRYO0GfWEJyliNIUlOTcTcWQWy86NwmzUTe9TFXbN68ybpwepWfKbO34iCR+E3nvKfZw+lsM8u4Ub+JiJ4bbyTFgM9JJKDzpn6n9oZyP2rjO8hzU3SWIqcVd6V4MfXyKFJyWKIyBIbqQ1kUlSGAkWtDsVUXCRCRH4sEyCIZ4v0y+fHvIEIl5Ef+ew65eXQpsEr7ZQmpFrv4JESA5Ff/HnOij+xrTHz99Mb4eXFmC0oyT0CM3fWO+7jHwQ4UFeoe6eIjOsJCtIe8mZcIkFeDiC45QF4jQfZqF/gN/vVLBMgb/A36g356lwiQP3YC5LVGWL2x5x/dfK8zAbL2np0LApmXCJAF4lgQYqGqUd8AVm82Xv5sxkYAXWYUu8JmNgQwRZ8XQEZivVPNKUJIUVjqhEggdmWAw5KWMpWfqw/ES6VzHIYmAJV6OUzJ7aGoqlB+X1Z6ssutD8KV4KMIFDaMymdV8d0cmy1ZkidRfZ379jaLuWU3gNzlEDItZJJTMhnE4Qq1W3HhChS8Q3b2TCn52kW266Ff2p1vvdFWkH9dkrvCFsaJmgJY0UZRz7ORiKnlOD/Oo7qVciaNTW47lnP1KwjI12bUA3gehApJ2eB1ZOGPcdAMCUHljltimE3hIArWcQCnQDK6N21ey3sDcIaaq48YEX92odEAwwKZlOk/Rg58FuCezVE2rEgqPia1EabATyWbKswT+OODElZq+eUrlgPGedvJl9jY04UhBXybsr6JbZBSSI6PMtwQoyoU52ePk9sfjgL/5rfd4iKkfvObR12Myt133s71nCQb/IyLhliZu4yDHXFjgLs1gL4Hyarfevl2yyWaZ4gD3RmiSw4dPOKAsn/5xlvc82xsQY063ONKcQs5EEgBJ5WS2xxzDbThXoxyorOAg3MKLpYZSAyXi8u11tcXnRA4Txg/Al11yBjkINJBxMwgClY/AEYP6lVvroGAXR+B+mJK+F4XHwRpJMXTHK9/gQPQudpGa+Rnv/jxdfazvSr2m+awzQEcAiRgYYKSUTJ3OYikpBMhhposPCZxkVDh+0SABHO4GuEANQABFcn7rzxxLpQj/pRDNgkJVwpguQCgvgIQTgr33s4BKwOcCo2Kpyuk3v1JQ70fj7soHGIjiYx8OZ/0Hk7zWK4TA3DWn9/v4qkY73KgtHK4XIqvEtkgwkMTz5IrRESGyEeREnJiLBaBA3BKvcqBexEcHCcqoAjVfrP7WREdIs4E0osMEAmix1V0VQtqf/28/r3UE6JCSf1bH9EcqET+6Xv0eR2sRKDo9+prDiDgfZ7F8ZKUFAOxVeHATQGUyjjWQdULkENj2GUI6+DLYVilmAOQZuHksQuYdbQIqvoJHXDVJaSOH0XicJ8NQ7qNAujJKaPXRqAVpA+RSFwvPZZ6U/R81G/zctyV2ysvOkCWCBARnItFkIsl6G7K5Oty2fgSazUO1KfiyDEA3NUl63E+9KHEDHWulH6cJitXLHPZ/z4oFzX8dGRT95GilKa4jxpaaiB/VnFwHkOBavbEU3vJdEadj0Taj0LaIyi9Y+nz0X05pWgkiFJlxCcB2rYADOMdABzgUExMyFoAkGpKvJPjo2x9cQF548RLKBYPMGkKklVxWo8+9ax1MT9sJOIuhYx033k6ZChmr2X+qiNT3pt51KPsCuZOHd5PfqnENn2u3Lnz8pflUPSdhfr8FCBKtxUT9eBRvwrX49DBAwCMee6eVKG0/lZ5bzsxgZk4pdLIr+8gm7scBeV61JEiSVJwdnSgYD989CX75S9/ZZ+FCKkiCmxlYYmdxUHXiSvr5JmztoIIi4cfWPmqBMgH/vmUbSnMs1hI1svJ+79whjgtYhNDReQNQFbj1mmgsN4bRW4MQHvZuRr7y0991b72tc9bUUE8qmoyp0f6rZ7OoqH+adxLGfRlhAPKjVtIOGNwjvx4wOn6Cx1MzR7mAco759TLwv2i6DBcW1p7wsgLn4YA8od0Ewk6h8rUh3l7CjV/N8X341xvlaDjTeNeG3POJfTBVkMZcd8gjoZZotZAg4Yh/YdnhumI6rOMrHjAD4Bkf5VFJ9kYJAaCWVsB0D6rxx2dpRj8qJ0432Bh9DAMsrYEcx+sZB3rIRKyGTVsEkB5CnOKAI4GiE5FdCjqQmjSquIS587JRXHq3DqAnB1EaSh2Tv8djWRdcVohKFPlKPMHlR1j/tPYWluyxgEjXai2pyBCRKwKCLrltlutlt+7a9fjzHce++bHtxG3AzktewVzwIZ1xbzHtQBnUxYz729zgLk+HiJ26K0a4fFqAUbLahvsnvvez700BDl2CHdkvQVHh9knvvhpe+jXv7DNgFRzzBsJAPUTrBGV9FYpIm6SeUPOP+Wt9zAXae7UPqCI749P62OeTiCysha1MPn23MtyhQ0A/mg+mGDcFjBGJ1HISpQRqjgU1tUL1Rdc4XYhgoF2/p2Rke3y31VeW15RZldffzWADo4srls5LspoAGBthpJwBMgVpXW9s/ECEZhVtn4dEWAQCuHqjuA1+vp5iAuDPAcU72SM+DD3HUEpfL6yH7dCgSvgTYdc7gXAYhNDHE6d62JoHySaEHIqIdrfslOicFU2u8L0GuK0eofoRCLbv57ujPyN26wFQiOXOaJ7pNcmGLf/8PnLANvpOMDFFMTzUEZcLyCdAkifeOwJtx4oGz4TgDFGkYMdECByywFEz7EWzrO+B4YC9gPgtwJaN+Jm+M2xNkB9zGbglUyBOCeD6etAiAKA7oOUuJfeneSsKAiufrv55s02gRurYCVZ+l5tAJfNVpJA+fOEn+2pHcTNUWV/+5GrLXqCuNTuNnvxxLDtG/GzI5Uz9p0v3UWM6nmbYfoZJEYsNjzBThw/DdiN8AB1+DvecxcK7DII2mArWZ5vnazv6jPZsHmLJRAlV93aaCcg65ZBPNUy3u763DXWfhAAE6FJMHuZbtxSmsMicTqF89qbiVuLAkhWyfaUXInsI2Kj4wBDOxxZP8O8PMfaM87ebpo5N4kS5CmunT9raSjrYAjzqRfzYj/9AQO8v2kpsbifF+xsO+5A72Deh17nAFm3MZfx2osqXI7MCFdoHQEYfMWmdZDVk9bD825lrk6M8RC9NGJDiuXsnLa3ZNBHhXuodgiSNyTOfnCy3XWzfPgtmRbaTqQOa0sixIz5R9p57tlxiNumDjqqphASRaXbvxw9r/Q5e+8m4i0RD5SBXp9sG7Z+HoP6C8tnTvUHiK8ZQJAkYigQQB4wOj6H/jKil+YhnuOYm4IgSZOziK5hDYrPWGZlJy5AIMUjOMqzQuL2qg90m89kj2XTrzEDQCxySBGpnfy+KSKWmAB4XH9rZi5hKLL3g4ThPV5OLNOE3KNc5yTc0jOQyK0S+iCSOAv5NYi76LptobYGwlpOqo6JABucXMClRsSm3JsR0ZA6DfZ04wzkcpAtTwoidgrHDCRCG1UkIuw2Zfra+69ItaTZFksJnrWaZmblwlX2/Ilq4m/HrSTd7K0biLEE/K1on7QHn+00nxR+VqY17vPCfIhpxmJpeT0Rk0SS8t55I6JpakegxNbhLdfj3kbxfvs/3mIv/fWjVpKTyRwAAc1+apjOFaQ8dqCe+Z+5700A36WnT+CiJ8YQcrOxN4StJLGaAd2IoALtueOTtm47cx+EX6mcgCUFzOErGZM4B5HRd7U3WicEujq79jy5y+647TZrYW7EauPiVzVOA71nrBkXEA9PVwuCnJYJyBpfSy0ptqdY49mK2XK6eVZBgqVCdEYGxVgjNrK+8ER7jO68w1x3qjvs2sJIy2FtDJ7HdTcTagcaKIX3RdQxM2QxPOfrV/va9kyIFsRBjT3z9lLdnLUwHmsxG/hBesgpEseTSKEAPS6RsyDzURT7Xw/jTKS29jciIkR4A/lz7lsUxGjvmcNeSeKdNvYWmZnpbn3qZG4SuJ7KfT4MOX6uvIK5mnFBD0wgPVnFEPbVkIJ6fe39tEkhohGJIDd+K+6YLOaLChwdc8yJq+m7O3T0iOst2r5ju9XiNEEeQw9iAuIZiKV+IsTYg54qpXyc5xeIsEhOWg+xY0nMmzoLy5kuB4bOgfPs4bIgThT3nJm9HHK/3wlZBiD2R4g7vpE15NTJY8wvrO3M+QUr8+3HdF0p9jidx0ug20yRwBXsj7RGDHPTquS9mrVpBS5q9ULlENEoR4vW9mHOPrp+eg5ygwRzNpGYR2SIxAITrJFBinhkPfawr1avoa6rzrRyhMq98XIElrbB2gu/kgDh/V1ygFR+H/LjvYvkh/vQOQ7iQ4+n85zOB0sdgzpj+DNvhEcGu3Necx0iocEF+uWKEByO21e+8A/Ms8TSylX3MpUixfglAuTfL/Cr/9clAuQSAfLqo+R/6jsuOUD+p6786/N7LxEglwiQ3z2S/tcRIKvkAJEiH5ADwa0D0kYA6LW5EoiqTNNxNmZyeKgXZJrNbAgRGb4A4EMQE8EA2yH8GXUqf2JiUMFkkqnbTia3Igoy+G91BggQ99f3ASZ1oVpMgiRR9v0IG8k8FKZ9PUTKoN7TBkwgqorAxwBKVJKt7NcmLM6ND95k9/5o1g69+LyLLxnBAZKVjmMCsCYCuZZKbIMANIJQLx56bo8tB9zawkEjANDbH/t4DqodlQ3TLrDYNcDvEvkgMFY9DQkoiaQcVbeFB7WNBoNAGAG9zbyeYGzhXl4iD8Lt+UMH3XWYB9TesGU9YC/SqnkOezgB2gB9+lHsxgCUReKsCOHEUEMZYjql2eD6DnBUPIjyzdvaUCe7vhFKFHV9AHOaACx2XLmDDXsIvRlnAR8THIhcSYdGDIdJ5ZXvvPoaMmWH7TwZx36ojw8ASg6yYb773nexWR5xj6GDRQ6HNjk+Ks9XWBxAaQ4RSHqfAnCHdAK07dm7x9ZSfLxp02UAhl6osk6hmqp0ilmB3ps3rbc1xUjD+Oju4nQ1joKSw4XU+FLsTimyiHEi4krX049x4a84DT7fSHeKrqUs7TGAUtGAk4iyXXb7NGhePyBnW7vUhICdkAQhik5BBTYoYk1qYJRZ4TgWugEYTlNcG8iGPBGCKkERYCjDq1GD/c0HV9p3fjMI8DBLPARZ5KhIk6NCAa5qKCHFfcMBRxnBUxx6BESHCugFFJljPPdzwJlANpcFUBUBIIf80MXgaOMvQq8Xq/tLR47YLTe/zbroaomJS3EgBoEhduTYEdejkoZqLwG1YxflrRHEuW3YRLY3YKeK3HWI8CMiSoC/PlI58HFCsKP8rDa6cmXI6aOuDV0nuTNEYCiGStFVIjWWujhchBMHPI0bERoiO/T9+rwKzeXkEFmin1vq4hCZIQeJPhoAYRSD1YGTS6SIYq7kQmkC1NDz0Nf1mCpl3HHjjdbL5/X+61qIHNHX1McRQ3zGBVwCybwHyhyWm0MEobpp5CwR0SDluaKrBML2c39Lfe7K0HksOW4mUEGqo0N/FFGmImeRH0GSFCqaBCB/irlDi1UopYsCcMe5b/u5rikA5K7rQ1nFF/fKSwSIiA85S2Y4oMlNsvg9Uh/iLmM8BQBMdQ6TT4/CM8JDp0YQjhKUoS24iUToCiBWrI4IkDDGiXoAVIgdwv01iCNBcSsBob4cRJFaivSBjKprarPMnOV2iL4DOcMyluVDIBNh0Nbp3BCifZT9nEdesxxWYwATYSgpq3GNraOEe5iIG81XKcQ1pPLaiiH5XkJh2kRG9tETJ62N+KNI5qVYxsSVO64yj3cgRFyvHT5+wk6i+pzheodzT/iofJ6Dp4jrI5/Nt5JPvMTc47H1xHs8t/dZN8du5j4f5L08+MKLvK5pK6HnY4zXkp2VYQ3Eb6UQRaGydM0Tsbx3+ls/28JYeO977nOl5wOAbadLz9r3v/8DHDSbGHcZlkUh7ATEpOJqzvzy7W68/Xj/R3/nSnvvjq/br8+FWRRK5BUpjJ2OJlTKuGuYHOSCm2SMqHxced0ewLAxgIPZeR/7+te/4wjdb/zjZ0jXGHWZ8fPMn23NcjcQGUd8o4rsQ8JwAkKC+soB0tBNJ4DHKfVr2uqsCOdNBlFZRw6+CDASSycVBcYQIOqfUuyXiDN1sMxAdPcB+Ip8F44wCQEcQAyLSPL/h73zANP7Kq/8O7333qtGmlEb9V6s4t5Ns3HApi/FhEASdkPYJWRpwSEJhJLQccA2cbdsyZKsbtUZzYyk6b333uv+zh0NS/KwYGy0XvbR+PEjaeab7/uX+7/3vee85xwwU3IfWrGNSbTK+jbzJYh4KcTYv7/wFEB2p+WvJvwb5Vx0OG3EHG8XFmu7Nm6wKMBV4GVr64dgLa+zAycugCihkgMcT0pLh4heDDhSBiHYa1u3bGJe4HmlW7amphYFmmytGCvMa7LaaIJs9qOpQH7jWkuU8SOiMETrKHOscqD8ID7SyXyZ5BjmIHeasDxbhrWHD2O38EIRaop0uvErnQrj7rffh4d9GzkZF93nf+PTW+2Xh3pcLsum1au43qg8Z7FewjfeDyWT1xxoGsBvPWqlKOaDAtRKw8zrKZk5zA9pgOf99tTzz2BXM2J33v82F4SbDLkVqTmZ9UyWfJeUMYMN3SAgdRXZM85mhblZc4LUoKs3+ltPS5Rbs9VcISBbasiVeLA/+YN/cfkEsvaIhagN4hlXfoyyD3pQkIoAWbOacHaIbHmpK8ulBwJEll1JqUmoJTNt/+EDLoskDcBNQeZajx9678NuPZtingiANP385z5rX/rq/2R9IP8Fdek05KcXgOG5c8USEUK6zNoS1HblqGAOHb8AKZ5ICG4+ass4a6utsATmxmaI1pcPnbDFK9ZbZLQyEDwBxQPo+FZA9pCdPV8KMNxEHgfnkplnQ8whkaiufKltErPS7GePP2bPPvYgoP0irJMg5aiJ/FlDOgESlVvzo5/82O686y7GToWtRmUToQYCOsc9WJuZeGyCa+sHQKZ1bwrKZAzGYwgLt+89iyoDJ8ZZQPMhge569gS8UbMlgqT3dbcSOExuQ7bZzt07yA2DsCUrKSp6xuLCQduxAPQlNLp6JMAee+yknX32vdZedNiiIPn2n2i1wtlAK4U02LMmzbZvXW1BKCOOv3bC1nF9ZrhXP//ZM/Y//uavCAJHpQb5NkHzQi6NIgHIPa4UlkA8ZFg31/1Cban1UBdsWrvZbvsE/vvPtbl5Xfkxej4UMB7D+jvDmpwHCNnLfZLtUjf1qCzBBBCGU9OoGaUMsmuAeTCQmmOO8dpBE4SI4j4FnKvzmTHmCWEfLXIYK9Vp5oZwKbwasWzC8mXKl+w1/KaU5XDD7iWu7jl9kpoJEeeyvGwaT9oARvfwe2Q0NNdYzWWadQClO2jynuR+juCXf3sytog8P2eaeiFAYuz7pzvIhzF7cGeYpTOvLVdGB3XTLFkbxbVY+sVT06AUCfPg+clcYf905KRdrJ2xh3ZlOAWIVCl1kH3FTYM0zwBA04gzNjJpiGsgjyPNY4Jnh9ozGGUXOKYFjvdaONcnKyGQfBmsbACiJ1HaTU9CADCfpdEQ9MCje6zlFI1Mg6yPnc0WKHUpz/swYexdqIl6IPOmPZQXiIoHa7nCi1O2di3vwxyUiA2ZPw98bRl1RgQKb2rsBPLUjpRcsSSaaJ7/Zb2R22333bSYdXYSHiXWLpXVOPC0mrl8mlq7AwXIzwsIjue7YOwoJSEoIZzrm8nG4Rw2ZpGL866VNn75hBFVYgdP8Lq1hEt3ovpg7umsHrWP3EIukqxH4/Ls314+y3lCJPVghUidIMC3HyIH/oXaxGzxahpwwskE85y23KxUqyg5R1ZPkr33Ox+whm+dgGAlu42x4MGY82c9OHOx0zq4hv3ct+CAKIulhjx06pIhsLLQ6GSeSz9LDOpBne6P5WG77bx9I0SxJ0Q3dq/sfXy8Ju2GHWuZq1qc4uYCKqZ77rrFzpw8SV06Ts4h83EdCkPIgUHubTWkbQrqjmDIeP/ZKJqXWq0bS00/rPWm/Sax0eq0CM6JR83CKTkTWL/7sL9qnPOzrvhM+9dnjmNfxnPNY3v/+jgUYiha/eLtiVMNVsf3QuLDuI5Dlkh99ek7si0EMF0h68UNw/bz413WyXjnNNkjMo+nhFPTZKD2YMzwzAZxrrGspTHUlqq51fik2ksqO9kiiwCRFVQYeTXVEDtZ1CMi5UP00EBQdNOgody4y6wHS1CUShlch62fPw1EqjWlUhymHii4UgVJj7Ugc9lyrMbOY8MZSH0vd4Ihxt06snVaqG0vl5VaLjVXJ/PKIhpBXDYlDVPZqVnUNK+6JpisnBzIb4hcxrU2JarR2mn8UfZjM81myuZYCklRRSagXAICsCPzhPiegVisY49XXV1J/hTKEe7R2+6722VctvF+7WQC6U/tnW9HXX/k8KuONFADoPYOcjTQvysgZ9T8sxo1tTIPtW/z4JmRGkRuCfPWsFLQzNfKCmn3Z18qNWgfx59AvShr1V7NZcobpA6QAnveAkuX/GqeB/dzISVd65oGfun3N6P8IAeFPbP+E2ehclrNaSJA1HQhq2TVQiJb9EN/lKlj5Kt5c2yD5FW1orZKjslGsZRs733ww0yMqK69IE1UFzjbK33x7lffW/9SMLv+e8Nfb8oCSwQPhdHV91ggG34T6eCOVcDFr/35eo75zQJI1wmQ/98JkN8+9n/3+Hkrr89Vjdjv8Qz+5mfmTTz/r+chvP6a/8MVuE6AzK9yb/zr6pLwBt9gQWP5Bn/9dfzadQXI7ze3eCx9PyHo7r4gU3UNGwDZFEGTFEG6mAIOnScoxZS/gEhA/ghsqzoBC1RXqUNFdkcCW/U2sXTSDwB6KsyvDPB+BwGlnQRyKqBU3um9AD8C+2X7I1sbSYyPIVnesmXzfNcn31MRJ4JlAXwdgRQQCFv149vtzq8A5ALYvfD8s7aBbikkEXTaANy1NNiNu3aweQegB2Tu5TNrARl34XkfCtjvw+fnkxfiTQHnCYAzoGJTbV4UasOAegt5Aio6k+hCvXjhPN2oKZAwWHQgz5ZC4HJpFQCmL11PqeSbRNrF4gK8wCmKvWaxZ8oFtKE7myI4gg1OI6DhCN1lCQRmK2TzIqBhLrLs6Rk68+nQncSKowcwWMG2/djpeAKUS+lSRwe2upC0mdiwHtsHgOBiwj79uCeyHVOI4BFCAXPYJITjEVxw6bL1kqvQRbdoHV1EwYCr6+mabKB7qpWNwN333AupcdaB2X6Ab8nyjAZw9YXI8qXz8jJhsGOoK+67927APz9HroTQJXqS4OFmANtgrKniOAflDrzn/kj8aj3YDETZKKqMGGTls4BEXXSaJsXHASKOOZn2AJsISbZ72YQ2Enot6ykFwMqaIhqZxiQe0b10YvWRNxJBt2EZHdwjgFZxgPVeXBtJNESACKgaALS6hNIlCXuSKcZhHyHvEWyuBwA7B9kQ/cX7suzbz/RiUzROqGeYZSdFWRRe3bI8i2Szq+DGKQV5K9ie6+TP+Twu3bVLAAAgAElEQVT//Ivk2kTbEjZACm3PwgM4CHsbHScICuO3l82EH2TIMB7CRYDkwS4HoQ3g2cOH7ls2cadOnXSWQ6H4wgvwTxSBwn1TGKc2fF3YZ+iax8cRFs7GpYVN0VI68CNQ6dSiJqoELFu7du3VbI954kBkiP4UkSHyUZsQkQpSYejf2piIVBQZodeJHBEIJLWGMnn0+/qefkd2ECJG8viMZj5Ln7+K4EU9p+oo0/OUgF2BjiMfYLwFAkSfp2dQ76msEJEp+r2VbCrPHDnCxnSxy+ZQHo3IhuX8XiOAmzZnUWy2Rd6I6PC4usma3zyom37e2s6X101wD4QmO5cBNiOyrBLROaGcDjbMCo2X5H9ancsQIdkAiwI8x7Ar0HwUCAkrwkjnqmPVHKFroWvtNotXyQ4Vkvqe/tRcIzJJ+TijAMGysFIugHJH9Pmaa1zekZQiPGeag2QDoHMJYOMtZYzmh3HZhPF9dQ7qS9e6BaJCG9Rw1EvNgKfbd+2xguLLVke2zwBjegLAQ987dvI0KEugeeGT3ExwZwfPpmwg/HnvSc4jiPMIpwsxgMBcWRWVEeAaAnE0DqAXTpd7LsqA/MVLLB07iAsEeNajJjlbfMX6AM4DoiCyAKYCIQqU1nvx79bYti+WM5lPk60UBGkY5bpRowABSkvIC8KSrRyAQEo9PQNlpZcZ3zkAzN0EB9fajXt2QyiH0OnbAJFNUCrkuPJ8vvTlL9sFAIciOrM1Sf39x0BF/9PX7yI+Fl4uAuSpYqwnFqdbmEEC0pHax5xdic3Rxg0bec4I8WW9qAT4z+YYBYw0QypFAywVFBQSNBxjd995KyDqKHMkmQfMtSKK2smiUFhnIICe7OHU1d+MbVcf800uSoACrKV27d3tOkO1TiURGK9si2nGlwgQrWGak8WuNdJ5PQVAmpyS6kJMBaLoWQsBcAlA3RdEhsz5oisWg6qjCzI6jme/CnvGk6dP2Qc+8D4sUS7yvsyJzAcrILYC2Ht7A0wKpA8ni+qZfa9YFx76vcxlcSk8v1zTUEhzkZQhqKcSmFMjGAOnXztpwzy3oRB4WSgaZc1WVw+hsvtGQJgG1AMNjlBWAG0468MIIF0D+QdRANhLly3m/BsAgTItmrGQSdDxBCRvYUExYx9MH5BUisZpnq11rBs1Co0ls+DRT66xH+3rstXY1EzIzpF5NIt1dg5LKA+sGb0gBnsYg9GogkqOnWQ9xfef9ahXIeGQK/p7LBZOxISgknoJki6a4NdVrBuDlgWwr259NUmU0g2tiXMvpOuhg4dsJWDQEXJlVI+880+W2vlT/VjC0eTAelgMcRxOt3wM1kBerF2jEFJlHKuf/N2xs5zjuk5CxsKpkW1y1nKyOHae7wuoIzOwD+vnZ1MAUBHMn5kAcFpLrkA26RnTM53DHC+iPpF5UetFL+vpHM/7i88/x3zhaQ88/CCIOtlOkEgdbd0QF6x9rAmrIZADUHT1oNj6/i/P0BkOEE7jxd037rCQ8RYXSH60uM6GsQzy9g5EybgIBVoDABnKU5obhlEDXS7rsCeeLcD+DctGFHhBiRG2HFVpE+tIEOrDepKbv/L5lXbghWbUBcsB6CF2ma9GWIdrAeJqGfe333YrhCpqFI65k/k8GBJ4mGyLdBoL5L3fhJo0CjshLzpdiMEh/JqxNuFn//BEqTUJs4onjwXrsjAAwGDWmXhqBA868n25nqvJmwhChfXjV0qx+OH8MgnQjvK3CILBr2ABtXTlXjtxYJ/96xfvsZnuBmuo6LOS+l5r8AomOJl5s7fLjb8H3v1OAOcGW42dUcG5U7Yuc5lN0NVddL7IUlEDFDSVQg722c6tN5O10kNOc4+dPFlkt92fb4vzc+10Qam9/XN327NfO0bGzjKXV5bH9W+GAOmA9MiFgJjUM4a6K4s8Ha0TslSVqkjVXoCCj1kvhnmO/RmndQSbTADMTonclEqKZ0frhBo8gmXJOsJzp6YOfrujk/Bp/xiCy7uwS+pDAWwQBd62COXENP+o5zokQnp19HbYnjt2Mm9E2vnj+1FtjFoUSwbDyfrAgpMhwLKZ2yKYT4og3Y8Tst4AxgjOaresAhBNjbWqgipbv9THghh3oxAcYXSSd3bSwAH5Epu1wg7XdtnXnr9Ix3k4ndiDto16cIZ1f4QmhX5q4isg1+Dblp7E7IqVHqURa6qA+UjIQvLsemmiQJKGM5etWrsClQk2XhCXtWTDjEHka3362sufsa59zWR/9FvAKJktrAG93I8xmJoJmmVmsCKbhVSewVqwBfVfRTUWSPTIMDVQa3pwfyD9qa+GCUsPhwxWFptPSATK2WZUe/1Gv4rlpHhYHjaEsVGMEzzYWrGrCozKRLngZz85WGwljDUEH6jk+B/Lq9ByVMhrkq2Te7YuI8zemUF3PwqVGey9ikqoIWiAacPnq7BbeXPTtncxSqjOUVsG4dY17mtf/tE5At/p8uc9b969wUaby6ylVjZIzIUSKiSx1qtxhbpzYpBclrel2X1/95Cd/9snLVyJYDzjPQDzeYwtkanPH+uyLu5d5upc23+qzBFOq9dFscaGYcNLnlR/k61asRR7zGpI4gzLW0PWBXVxe1OtzU31oE6LorYm+Dwi3dXs1djERShbrH3azpy4aB95eK8NorQS2RmtMPGRTqsr63QE97hPlFUM0pBS12HZsShxsMuL5ZrmZUYQHN5n6zdCCCtTRZa6SctQiVy2Zw52kzXC8cI7LMKGsAjSdX8xSghKB09UQ2ko0zZkRdnigDHbwjzVVNfqsnrax4Ps6WNXrJt5IiTBkzwyXoM1X3QMVo/kpvX0tqMOIP+M+UwKj+SUFGfJquYxgeiuaQUlnBTVCdSmQzReBNG0Ns7x9TGHhVM/XiGDQzV4FCohzaVBjBWt3ZmMS6meVRM0Ujup0Uskh7KxVmIDW0Nw+o7du52FVTEZMDG8fxjraG1DPWtFrFPGHTt2jLxIFLAQii3Ks+SZnmLOL0Dh6iOlA/VhNjWQ8qfUfNdDLau6UbW4rBdVB0cyfqNQinldVep3QJhKbb8O+8UkmhJElKhhRkR9DSRPJM/3OtYzNQ9qPxjC+Ug1qJrEF5vBbupa5V51QP48+Cd/Yq9yjGH8zpgsaaV0Z+yrkWeaa6Za2Ytr08MzPulsurAuY26Yb9iAbGAP4jI4eV9ZUc9yHHOypATwcdt74T7MQVd+tNmVYMvedxbRMntwasRh1F0zMCZ+1CnS7ITSnODqW+bNKebuJPZlyjGsoWaS3WQYa6OahprJActIWoTFXSj7uhQIu4epN1NpnkD9zR5yFEJqGBI4KhZi2gMVOXtpXw9/3mNemX0tvn4rAMSmQ2T1gkXXbyI4fvvvz+9ZXu/XApj966D2mwOolOn2ej/9j/N1v5sA+OM8r/mjfpMEgshKt/d8KwfB7wcw/se75QDGXz1/f8x38o/z2P/4CZDfNJe+uTn197mTrKVu/Xijz9+bH/tvjoD5fc71jb32Ws/ff+jz98j70J5fram6uQt2MQsnou8JeNWfAQDK4wBVkgsPAiaovJJqIRqwo5Nu+UAKKMlrRwBMslA7eFFchfM7nhAS8kBXMVfBJnH5ytUOXI2/mm/QSPfTErpvBJR20bUo/39lHgxRGI8KCGYjqoDqM49utlu+cNlysHE6SfeulBGhdIjn5WST91Bo+UuX0OGT5DJA4ghQ9qbz6+BLL1r+8qV2z5132CB+w1G+M9jMDABqErQoH182XbNs5oLZ8A4DzuoYZEWkEHJviIJ4QKgBzkeS5rjENGvHakWAkUL/ukgJ9aSlyp8u0Sw6xiL5TFn9+AIwD9D1PQCxoWCIBMCuTgp3hdt24D8fADkURGdTX1c/G58YJ3dWDoYK+y46exRq7MdrlizOtkjkzt0AKOpY7OOaqaNVXbPy419F5+wwoM/h46cIry23FYQnXwCcDKNQD0F2nQgwN0fBpjA9WW2tpot3gPf3oTUSPAsiIx7AscSRBzfs2OrA2Aq6gWUBwyusqAiP4cRMOp5T7bF/e9J++i+32aXqaAAFyZ97ud65bKADrA6wNgxQLgZiYpr7pe6vMTY+l1CsyHd9ikJ8jOPMwnvae3YEMopOyIk5NruAK9jSNLHJUc6KurA8OTB/wMtENlAddL2VQo5ExsSjtFhE5+hreI/TIUn3czuETxnqly98fLl974Uhin3sblD6bFm91OK1q8ezHR7EdV9PyYqKjcww+S0TdMxdLLrkuvujUFDoXi9RJzxAkzzCBYD3A8BIJTMJKKrNj7JbpJ7QWJFfdfRVtYNIBNk0qfNaCgxtSFSg5BF0rCDPQQBlPUfqyhVIvySXAGQ35rrd+y6jU1dgvoB6jbuFLwfWXw0iFIAjElLP4CwbHz0behb1fWWj6KuLZy+OceoHeSdLLb2XnhmRHbE8m/rsMuxy1DU+xcZIRbxeJyWIyBiFRzYBFut99b8+X1ZUeo2IAG0Cda76U2SMjl3KEm1wFcYuAkjEiIBnkQcL76M/RSLouohEEAEyDkA6w0ZNIJNs8eZzQLgvnI++JxJjQaQvMjKBz5EqSiSSQFH5uut6iPxwFmNcP723/q5r4jaDVzNBFqzB9HN3zTSPcW2UtaMvdbbp/HR9FggQvfZXdloCQrgW86oW5g2OtRurLtm0eVKMDgMsKeg1nA2jFG66r6vWrHd2dFJmeWLfkLN0JXZMURCbLXYF65xxujenAd7UAaj7FcOGWuRKM0ThqDqNAaeGyU3pxwtdnbtdqBiWAaDk5ObYZsZLP6TuKBv/9t4hO3b2IooWLH9iyAoA8OoagvDheKt+sNuWffIUJJ63s+4JoOU3kDlKm/BLF684P/HXIPBWYi8kldkw1oCJdBOKiFEo+uYN6zmnMBfqKRs7zcP6/tcffdRO8AwWM8dkZy6yLzwQ8TuVHr9pGRX58bUDY7YxN8MyyTMIRlngTTaPlAYXyWfIA8yeBizxAYBQp6eya0YhTQWyR0QkOLXQkcOH7aMf/pAjCurZmKejdBllDI9L4SeijXHUyxwRxjyozn5tPpQOM8NYTAaAb6VzPgHiXqrDIZ53/Z6yJQQe6LkRAFqGp0scoQ4CcPSMAzmjTkmmS7Tb2VEMAmzoegdwrXwhSce4px1cM9lVve/hh23fvn0uW0hzicCJGAjgGCxW/HiGU7l+Lx08wniCEMQ+bQjAoxdlQQLKiRYIEHWv6lka4BlshHDUeMsiayiNLl0P1hiFsW7euhMbwyYAxTZUBQkokXLszLnzTtEQC+HQN9DDHKcwWsBI8k68mR/XLkaRCeBfcKHYKfCm6BAW+tfLNY2H6BkFkLpA2PS/fG6n/eSlLluCXVNbXbVtX7favLGi82VN9+M5l0VgP/OziMR6SKpZ7lcadoMiRo9D0MmORN7skahlBrm2aiqIYi46iXJSCtEkHR9zbjv3QSTmIlQpnTQAJKKCCY4jI4WvisvUA3RHZ0D6jA720lwB4Y71iwjBPpRT4yiGElB5/uR737V33Xuvs9vxwmJzjuaCSVmK+Qdjy1MNmDXgVFiyjayo4d588MO27+V9AGXYA2JXebbgvO0hNDd3KVaZzB0CfAYVKksH/gTNESX4xXdyT7asX2UR/nPWRmBxOZ3s05CPK5fmE1YNyNwB6E+2Sy1d/i+dQMFDB/b9d2+zG9cBCGGbc+RKs1W3UhdlLHJWmbMzkNZpcRZCJ7rURH1Dfvb33z5se+/ZaofoBM9esxgl3o2A/uQxIB145JH/Zp9+5CP2nneH2xc+8wN7O93hucuX2SRj9RBBwrc+9JCNc59mIadmud6+AHPNZeXWhwpzjudgFblEHswvzTVXyHChu1eKqLlQGyIU/bEjxXaa425jvZwh0FiZToGQu9mhrC88e34szbu2Ea4OgPe9g9VYQHlaLGxeWDhNDYCl8uEfB7CO8Zuyj927xCbIk2hq9sQyZ9yaUIv2iZiitglijdizcyt1TqslLsa6DGsvP2y/fPBPG+8FLKMOafcin4o5OCQsmTWZ0Gem/VDkKJnLQGxRdi1+z1b7t88/hxIS6x+pjCB+l0AMS1Xa2FiL9z+d5X4e1katFwjAJ1vRGMgDZymjOo55JEj1lYBFbJkGIS46ndUNawGNMdGMiUKaHkTEZ9Is4tFHiDrEQbQAPYiqvmEPaybHoBobrYomCBXA9LhISJC4DPJDfFF3XrEoWuyjM2JsRX42Ko8RKz91wVJ4zMIgHAoa55hzeR4jY924nIVUPImCqnfGj9yfCUuhdLl952pq2Ao6/1EzYdWYSGB1djIq6Y4B1kqIevKHCgD1f3GiwqoYZ7go2Ts2LDcvFK4zECCNnGcjaxbuR1wyshR4TqggmIOou/heAnNIOhlFCQRCxEVhp0puXSMWYoGQp3Pkm2mtkkLwU//6bht+vpk8iEoLRZXizZhoqyELkOwSSmDuO81DPAOIfbgu44xTMiZi1CU+r5iT4llZal0QN8qQE4g6hpIviAaS8VFsdADXuVW2hFyQRLyZvKkjRgZnsCvNsf65OCy9huzbJ85bu9ZqbJeCIOhSa6eoc+Oti/oycmbAPrTS11ajQvDByqm0tAUbK4hvbKEKRti3eE3ZlnTWWwHskQDU7WP26uVe62Q8h8SQzxfpb7sWR1sDxE41H+ITzTgOYJaHUC08PWO33BBuienT9tEffdqKv/wExN6AjWD7l4NF3gh1jw/z9hVsENshVkq6Ju141RxzMFkkkAOxIfw9gWy01gaUSB4otm+3TuZ6fxTc5SjTBlDU5Ocl2pr8KCu5eN5SU9bQHBNnNc0Q/ahpqkoHmK+NpqNdVnPlLMR+vaWjLk/Elq+Tet6DebdjPMAOVVA7TfnZnhVZ5tHTZBVnRapAGjEu8paR0ziKmsYv2E7WD9uF+nGrJLYN90RblBiDQj2K/MJae/UMdROujuGQmRmpcRbtxzPZV2e3odhKot67UHDFSut6yRNBlQmJOYk6KRIl8LLlSwDzUXFGYS3Fs5yOHews60Mg653IA63BymETmK8MRDXRyQq0jZpziDUqm9D3ceaHNlRag9zPOeYVkdT+rKVe7M9mmaco2VxjiYiHOdbhapp6Umj2OY11r/IOeyCT1m9CKYm9WhXrkF5TdOmS5aq2BqgvgRDZQe6Wat5JnvcZ9ngTKLLVdBOK+kQ5IDUQJbIU3bV3L3sVbPFY11djqSjbRCmjVTfpfGTn3M16PEnNqAzEWTXkQBbn0tygzPGzZ89B1mS6GrtdbCffTIdkkk20nBHw+2POhCBCnahaNxq1scifi8w3W7ZtczZXwgcnVB876yrZQbOWMXfp3x6c2xjHJ+s97TO8uF5efE+qDhH1c7znLH9K7aZaW/WD9jmy9VSTT9mPttnaDxe7emaK+zTOfDvJPlZSOU9qRI17EcC6R64ZiusgEkRNQOHUUX1YBk9QJ4wxl2tMD0MAzrGPS8CSz3MqyL7wuUeZt9inTCvQPcTl+fVineypPbdBfjD/e6AS8XzLCJCrCpCrRenvTYA47cp1AuSNQWOv77euNYD2+o7iWr1KBIDGzxslEaTVck//tTrAa/y+b/b8r/Hh/X//9tcJkDd7i+cB+Df6/P2hCJA3+vlv9ux/9+9f6/n7D012eSz98N7/QIAIRFTh4kcniS6zwFn9L4DQHy/eOdQOLgAb9YTAdW0ww1AdqNs2DkB1jMJ2gG6/bZs20OEEKE1nSSzdUF1ssJqxscrCLkYezOpST8/IpHu12nmQrwN0ExEyTHGlDAWBsx14m6sQE/io/49/ZY196IeElAIIyapGgchnT5+0d9x3D2CFN11lpVZaVGAf//AHCG3F5xkgUTLwskvFBK372C27t1sUFib9EBfOxx3VhTzRfQCApGSR/YVA3Wa6nvX52hBL1iwrEZE7Afidd3SPY9XR4AKTJfseHxuChMHKgs7aCAAugV0CqlUqyTZHHYrREBLKbpBX9dg4Gxt265FYpjTTRSMbHmUnCOyXhU2PwsohP7whAtLpKI4AoBOQruDYZjJKFIAuIOcKnriy2AmlmzsMYKmmEck2dkLdfK9VZBTdwLfdcRf2FbWO/NBmJBLFhjyzc+gGHuPaBKGMqaD7e3X+cixysuhmb3LETzIZBhnygy4uwx5pBcVvrL3v/R+yI/s+ai+fZDPD7R+jM1LkRzYAlPyyZ9l4+1KID0KMKIRVY2Y+vE+AruyLBuhWXAxB0kM3OoU9VkAVFQQ9Q0hMq3uZjYQ2IwMoeMKwspBfygDFtwf3Jg7FjTy2BZB58eG+2FG0cb0Uhing8bMPpdq3n6bDFMAmMzGK8NAIPNIJM4cUUbixfKOCAJomsLIZo2BX93SnAsoBuFYAIoUB/tazUZLKR3ZeowIQGV/qntLmJ5RrGc9revnMcrqt1QmWAkEjUFTXVCoKEXbacMgHWaomjdcJzieU8dcIiCzQXt1w+l1tcC5epCuZjZxsrATC60vg+zzRQTeWlFfO9opOZ3mY80yISJC9jYgJqS2kNtHv6u+Svy9kgIj80Fc3QK3ePxqlgTZyymEJ4VxERIpQEPmjc8ihw15qER2zutz1WToOfa5+XySJCB6RllKGXGKDuYpubpEfOk49I2OAbjFcMxGV88QHZJb7X4HkqD+uEiDKuBjnOjhSVW2MUoE4Zcu86kNzgUjVGZeJQqc9BIfeTyGZmguCmJf+t+JDmTzzhMhCkLtes5Cfok2rCBJ9T5+ha+XIj6tqD31PX/r5gm3YrxO/88qVecLJ2WyxIZUFlFQJIjvTsNST4k2Wagq+jAPwlTf1BERJNWMsAuJuAtumoktlbC798HDvAGDCYsMpThj3dAGvyl/N371RFGGpxmbXl/EtolndkT4BPihHjtmiJYsgVlZh57fCzj7/tC1VmGdAuF24VE4HZ72N8AwN838f3fw1WLWlEQ597Ksr3Ll99bVYZ90ksrYU4nQUoOqWm24hw+Nxu+nGvc6qwSlQeJbjIDAHGUuRsqVQpxHnrK49jTeRXn/26U+T//Gasw382V+seEPkh45JBMjPCkMtMwarjJFuW4Kljjc5Tj5syicYGwUXCuno3Ou6GHt55mWPIVXVNNdVmQuaSxuwoAgS4c5cG4XtlazR5mSdxoZf92yYuUMkygjzUDfPbQykZRVd8kmMXwVFy4M8WH7ljB+d6xBqgDBIjyDmBM3//vwpoEpqkEhUWyLo+gDFNQb8BFpzzSYAOEZEfHF9IpiD1ZUqIl3j5Y7bb4dMLnegaxvdo6HMDyGoe0YIvF2HKktjBKwe4KXZiq5UkDcRblV1jXbjLbfjiY91IR78WhsbAGc09hRyvjx3kd2xZzNARIcdeOUwr1kKADRCECrAHHNbH+ScztnZeTBmrlwp4bzDLSMz1dkP+mPtEuGDxRKqtUosGesB7EkXYl2LYN0BnIP07Ecd0tXTaV/9xCo7XxuF6uKkZdHVvpImAy/IkVkAklDGygz3Bn0A5PIk6hQIO+Z32ZTI5kTAbjxqRc3X5Twrvrx+KcHX6q6V7Uc84yweBeUkY2vJFpDN//T16suA7jy7q9fk03VaarVVZbbnhq3MG+SMeaJEgCRsxS8/EkJkjuaKK6zvQxC0N2zfaaN0ogcC+NHG7ubrYhRPCVioVGIBJWtGAbeZeK6LJFK3az22Ym3YjN37tnstBWJMa7c/9/ASRNLy5StsAPKsh/X0/LlzoMfY0txzqyPXmWSsDaC4iY75DlQW28iymeAzK9qG7KjsrKpn7cMP77SN2XS811RYUSP5JNhmyT5EpFQAZMEI+TVL8a/vpFu9sKTe9h/rsI17lloJZOO63VvNj47qOKzaxhkr//Wz37JPfeJt9pk/W0oYe7q9+spBe+Wll+2Bd7wTosfPZfYAjdNt32utPBuhWKWNYf+CaadNMU/7c7+mWVtHCLH25iLEoP6YGoPs9Y2y0zVt9mJ5j4G52jRgeiqWaROccxLjNY5MgykA/9zF+PynZduBsi57/iRqQrIUsrMjbcQThoL5bPPaG+2Fx56zn37tNhtogwyCHKjqGLXLAJNohiwGFYvI65rKS/aR//Igmq8uG0Ip4T3AvIxCwCZYbQHg+rzGbJB7MEpg9azyDcKpL5iy53x6bPPn77GffeYxHONiIASpkSCTu1DRpvFMZ2WmoQw7C+mwBMscsj7osB9iLCvwOB4SM5I6SetQTw92UjABMdQQQ9QPQYwV3V9Ff41BjnQy1+RBPor0qi5ps23LYiB7ggBtG5z6AvrCegD4myFsC6qGDN7GKaFX5UaSnZRpv3zqgu3Yk4adFJkXDYyrPZDMdFh7U8sG0hhT24llKK/3gpgoq5qwjNwo60Nx0Q3AOcCx9jVO242bFxnGQtaL/Vgn12ZJepDlApyP8XffCBRXbQP2w1fLrJ86rJ85hLe3JK7R7vXZ5JkFWgXqryrITbgaN8dIXREMcKKO8GTq72EagKJhgXw9xrAJjYRsCkDxhC0qdjzezAVrHspwT+QYtd54Z4MNN1diqcXzTd3S29znCBA14Ewy1/Sg4lUWyRyk6BSNRCLDxkSK8L1I6jhZUtbVoQDn56qNx6mv/KhVwiIgMQBURwi4Z9p36rgd67Fn5b4OcVJzPnHWNRNg33jmiF3iHLpRNoxyvjshLQQS97OOJfPnF++ItDTAVRunZkFhNTIbYAUE1BeN8Asoelal+tOs003jzpgda4DkQOkRgloiJyfd2sou2a1LZYk6bc+XjNviVVnWJ4vEpRF2DEZwUW4q9UeLfXHf56zibx+HAOm1YCwofahXz59sZm6FBEIBM+gZbuU8O0eL2w3slxo9FbKxy9Yuz3ZWrJvY25RS6wZwD9tY38qZA9cRXh/oNWQ37lyE9Vo7TUQ0PETT0IUCY4Ia9eL5ZkjDUdu9PRdwuR8btctkykACsQ6M0GEfimqkfzbIfnGctS0xyHavgwyoKbG28llDuHFmY20AACAASURBVIFKnSYoiMxx5pgBMlq+f7DdZjk2MuRt25pwy0snrIUaqwwb2eNFQ9bF9Y9bRI3L2FAmTgqKoZ3rkiyHuSCA3JIpz2B78qXD5sEeKJCaMAUyPpn//bhxfihHRkb7mT+TXE6c5AbaI4p0UF1/Gcu5MFRouSgsRHidQSEpAmDL9u2sowTJU6degqyNoX4aR+0QwO/4UCd1MX+zAWAdrOW90yB6piGysV2CTO+V2ph5R/WWMkK6e1Cbs88ZppFKxEcTtnblldW2eu06rKuC+Xkve5p0F1Qui+VA6mipMNpYs7XvkK2U3m8Nig0pOdTEVFeDJSMEvpoiVPuOUlswrCH3qWkhGZS3pOysSEgi1QvaZ6kJTDbK49QdItGVKxaCalfK7X6eybxlq1CpoKKjXpbl1rgU/uw9wtlHqEGgBTW9NuRq4pA1syATqZSVRaLrOS1bV77nws7df4JT+Y72Cu617N+ZZ1xDFfWJrGjLv7/JPc/LPsgadhXAH2ctm4R8CqSBMJR96wT3rZdrG83xN7AXWL5ypbOJDuLYoyBGTxMyn0GDg+wlZ5kHZvU53JtSMiNjwxN5fiPtI+//M+xcY2nwiKD5b9w1jwyzP2Y2YA3TfoO9B5PfW6cAuU6A/G4I6619xbUG0N7as3uzBMB1AuStvX9/7J9+nQB5s3fwOgHy26/gtZ6///AEyIf2wmO4Esp9KbxZWQuhgKOywlLhN0CRJ4BQoLw/m2JNw+ro8aDQUtEYKH9kJL/pAAgiQPoB7PcSVF5CKOAaupfVuTmBzdIVPOv3YAfzBAG6i+nay8Vfdf/+/c52axndyPIiF0Arf1P5wA/+CqRtcwDpmW9stg//CN9agJOEhFirrqywdrzV34F9ky+hxfLSLyVI148CfM/2rRYJYaNg4deOHbXlFJtpCdFsEOlyAQQIpLBToSkliwC1fogDWY8IFBagrMBtH873/PlzthW/cSpBNvZdFMEoCLCemYEcCQvnPeig8aO7Oh6bGalfIgBG1YGjTd4oMvomCJYRQFORHJEAdXHxAA8Un4FYSlWWAIwiq48knLMFoEXewH1Iw8coiqW0XYLSJRoLlG7A1WEUNH0QRxHIp6MAVtVtXAG41APolbdylSWmZtgPf/ZvdNvg90tXVBPF+P3vfrfbNEj+rcC9y+SACKBfhp1OO8CnNv1VKAPuuetOMhDwZAdwe5XO6rvvusflHijINovOUW2kvvq1r9txwNiCw3/lxsmLxyAKAPeW5WSxscmyCQDqMbrWB3vlR4vNBuNFXUPqok5xShQ2wNhMzU4SRM4YE/FRXamObYgKgAx5B49CVkiSre4kefRqI5OGjUlwKL7hWHKFAaK0YF2hjsMuusGVueDLZukvH0q2bz7ZSTcjFlv4KqTGhVsYXWoe2GCA1AGI+bku40k60WRgLEsU2bq5TmQ853t4z1oC4UXCVVeUsyEetcyMdHcfu/mZMlQExA8wRuoa1H3n6zq9BunekkKoQx1sPCOyapJyYjmkiiyrFggAWRopWLybzn2RhdrInMTnWRkc+ny9TuSDSIIFayd1oAuwF4ivDngB/eqg8mfTpvGp/9PYFOpz5skDFEqAvPqdBXKjko22umMn2QSpm0vHmAwwqTD1BWWJSAypOZQJIkJAx6P3EEGpyUwEiAieRXTbCRgWEbKQJ6K5QaTLEAoCqWYSUGSJDNH5LKhA/jMBolBPkUzzpCrEA/OHU1eIoJDFGWNXwZAT/FvjR6oNXQudk95Xnb4CuOft8ggcld/01X/rffR3vVZ/18903/V3na++vJizpmXBxbktEDW/PqmqY07/Fgkry7gFRYl+d5bjVbj5q2RoLFuWZ6tRDsl+R+C57pFUQqVlqAaw/qmDkFyBWutCER77gM0TbKL1bM4AwmnTrA2uNqO33HybUzS88MI+F37Zxf3IAmxOhFwZpXP3l0//O6C/N9k+7wE0WWIVJ4/SwSxyEKJlBqUV3u8dBBVXE3JahEWfN/NaK4BCIt23MoM+/vW1v1qx7v56ObZD7bbrht32+C9+Yffee4+zudK9jqCLfTVKIBcaCgApkkr3Tht4kQrKa7j3vvtQGJxx9+0Xf573pgiQbx2csoQQH7rGsQ/MJr8GJd0kc5/yppQjNMmm358uUHlkX0B1orlwFmmczrufOW9p3hJCZy84j/80rArbW7EGumGnAwBEvCqfxpPntwIQRN7asuQQ2CH1RwQETxVrh8idOJ7LVPz/RyAxZL0Yxudp46970k6AdSvd4Zs2b3VKlB7m317eK5tnqh6rQlkpFRFuOsrnJQOuiGyp5jpp7sjlNYs55rIrlwioftbuuBXgHOVGVXmpy/DIAfgOYA04x1wkgkzkRzIh3TfsuQlwfowxMozSrxSgcR5MkipqcWaK5aaTWZKRiiVYuctEqYSQHQAM9EZt1ICKKID7H8qa4QHg2NLS6LqRF5EDNTjE88n8GI7vfA5jox0Lp7Lyap4zwBzUiLKGUvh8RW0V12/U/vaj+XakiHGGeiHCz8e2b1hrQwB1c4BFAj8EpvoC0AQpqJk1RrYiNZAMUumkQ9Cl8SzMcR9P0hXbANkkqxJ/iJABnhURVrLIzF7rZ+f3NQBeZ3KdO20IcEXWU8Q1YQEZ7zrIK1AoqkP6hm0bnXJylg7SIFQ/XtQhHaz9AZD4bRD3/QDX6yETp1FB+dCJ34QCSxkujVjRKZfVi/VYqpSU9AwrxjYyHzVkDY0UyvOREmTZCohw1m51vgsgO8GaedOevVi2EHzPs3upqNhqyT7Sepe3dqXNVmIHw9hAH2dnsbdbhKJlWe5Sq6dL/2RhmX3/yRb79Ke22qrMKICwLnvtEspK1g1lPeVTE+UtznBrzTJUJ+XMD8dPF1kNTcPTANkpWMtkEcI+w3w/Sp0xDEiojuV33HsHuTt04HZIETNs3/3mP9tN1FOiu/NXLudzeiBhhghN7rE4wsA9IIwmqcWCyEgZ5nPDmKt6uZ+DdJiHewBqgpB7QoA0jczZsxdrrRy8sYUlc8nSBMLOsRJlHVy3JINnow1bk3HbtGe9na7ttYNHqy2J256zCCIQRec73nWv/fRfn8YayOyZ799qvY012M9MQYCM2dkmahfGbs6iPBdQ3lhXZn/12Y/yvF62PtSw4V5BgMQAxygbkgBbeyf7rB4LHV//SOb6IMvPXW3JD8e7OWzfn/8YAoHMriUrqdNQAZHPI3Wr1sTt2zdjz3kG4i+DxhqyusgTUXBxN4SYCIrYmATGVCwAJnZckHghWIKNQNpF8Az6yqKH+651X2NsDFuqDsbsAMfhwfPuizrXj9IhGPsyf28yyihAagmubqK+q2wDewfAh5Oj/k10c0AnwG0cCPKlwgH78DvzLIe5tfbUaeznoskNIZ+CueUiRIcyQRLow0mHvKmENIrG2m0AlWkEKoxwiF41FfQBfseTI5QE0ecFgj0RlG4tZDp888Wz1kxvB7ymJWMN1VnPXMbf92zNdyrkQycuQyRBgNB4n5gUxDwbrOnHKmnICQnDejB/sWVAfvh5c41Q7AzxWSNcr1WbttrOT6y0gp/WYdWFsqm7EYXeiM0NtFk/5PoMZMswqhmpFrWO9kNgKQcnJIwai2upQHOWeIBdkQ3+KNESmatqXT0bRF6TH/P84AD2XxCgE1j+SUGn/DSEWHb7rgRbCZnVCWESGRxnjbBLr0DwP1VHAw18Rh8DfY3IrfpOxUbYYp6V774/y8KHpJAeh5gOtYDoFDtR3mplo9TfjLuEkBmA6Q47XYaSgDFEWQsJnkB9OGXDDd22M5P3xEr30acLbBqlXDohGls3kkviscj+HavUnDxfe/TQf7XGLz5uU5BYBplQWtJFwDgqikWJ1tQ1auVtWLnmbbLvPH7cYtLDyMUAXJ/pR+UxwjXEEmvVMishu8KH2q+URrBobJniQmly8By2++/Z7CwGR3o87fzZQhQ0gdRsK7DImrSSgiLLTMUKMSrQhiF4e7v6mAvI6oHEiOS+epMv+MSxXkta5G/rViRbI/N5APdieRaq8xiUCIDNI6jQa3rG7LuvDnG8gN00BuxckWCLU6jVIAjbAOULuZ6FCBSC0ji+Vhq7IEHXLItjvEMmeM+Qa5Nri1G6/fjnT1nKonzWyxzWlRj2ad0QXayZKK5nUBeGR0A8U3OocS2L3A2R4WrqqKyqcQ1nG9etZXy30nRGrgs10KrVWPypOYv5tYF5OgySUjW/gtS1v5GlldbyWGpsKSyGqRtlVehDPb923XqawMqptVAooq6fA4zv5nmepkaYpTlvAEL/+MkztnHLVubOeTBe4ywMuZT2GNrfDlOr1qoxSLlx1Ih1dfW2EqJeYek+1H/KAMxfoZy2Qbc3iqM27pNSnZpI+2VlhJTL9oqD0zGKBFGtNN84Q23GtZYSPow9rfYSsuyKwUZQ2VjKLhLZoPOZot5SPqGIFNkWu702vy8CRPsol2UH2SiCQ0pLfU/NB/qS6sPVslfrWe+rzT6V39vwq7pv2cfm9zsLNbaabLTXUPC8nAZEWMkZQHl9Urn48tzW02yXj2VuJP8+SzOA9iyzsJ6yT03jOjRC0isX6RzXeBpPxLzs/PkskPs/imVwHPspNYeh2uEwlZ03PEZdL4stxufvo6L4fQGr32Vh5TJArn5dV4D8vlf32r/+WgNo1/4MftsnXCdA3pwC5q29e3/8n36dAHmz9/A6AfLbr+C1nr//4ATIMggQ2klcQefC0CmkfOgyEiCtLpc2wPdewCH9XJ78Ul3M+/xTPFE46k+FuzVQMKXQkT4KoKDcilUr8tgoFLFB3+GICQVSsiN1YL5sTpRNoXDsffiDq2tWZITAUOWDyH9VtgX9+L5G0Bmjzhp1AmcAlDz+yUT70I96AKWDCA08S7bIrN11283OC34RgdQnXz1I/kez3Y7PO3C7xQJq1OLzLZ/4RVgwyUIkkGA+dauqOJUVljyia7HGUPCqlBLqche4LXD3Cp7xK/CQnbfF8cSzVkF95QBs6uhHRYHNwgz2CdnZ6Q4IlQpAv6eOfE8K8RHALOVqTIPCZAFEJSRGU4hOEArpb6WXy10WSGJSKlYc7YBJ4fjw+joblQHCNxcDhOaQdzJLUT3A95oaW1E90JUD6LR+02aKZjIq2AQoJ2Pzzp128MgxpwJRd14FBfsDDz4IGEbmxQvPO5C7EzA/MiYK8iXABRvL97+msopA+dUul0GF9cnjx23HDoBENsOy/1GgoX5XXf8/BzTNwC//7/9ys33rF/VYsiRaVgrdP2o2Iug2FaVMO37z8YCKEwABDaiCdN/yIWj86e4aodsWvMpZS/mzIe/sUCA2HsDy+5WFDPcwISmOTTSvg3RQXsYgO77Y+BTANUAuwK0mNjvBECF9nHM9HfWeFOt/+8lcgtABLdmQ5edmWRQkSLgOStYPjL0wSAk9OOq4l93ZC8+9yP3KphN7jbtfDcq0YKOWi3dAFZ70AvFFjkipMwyYro54bWomuYcKsp7kAmtcipAQ4aH3bqNzS+CWLKqkjtAmUOqDBeuqYMZrN+BGIhs2gQdHyNTQONFY02ZEYP6C3ZwUDAL91fktAF/kxDyY7+9CjvV9vV5knUgN3Sdl1ejfUrXIrko2BG08N4vJ7egEyNX41fum0j2nDn6dj95n4bP0PjpWHY8AYG3kdFz6Etmg89T3RYiINBHRoC+dgwhJbaAiQYGketHX/95czAcr6hglyxfYJJB7lPHhfI35nibNKc5HxzPIz2R9pVBI2ZCIzBB5pPOdDzWfcYqPhX/rGi/kfSzY9+nY9fkij7SZFPmxQI4472eZlPNznZ866RRYrw2iI2204eQ4fp0AWTg2Eb79jLuiEmwVRLACbDWTmeAssHgPkToKgx9AxdZAiGbe8ny64LHxAyG6dKWMjf4UXejz56Z5Z5zW2be//Z1OEffU08+xGQ2kIy/EgenKwullDnrpwAG61Bvsb/7nF+kETrYuOqgnuX/tnX0A/MG8PhZVyjQByvV2Ch/9RNKKi1CHJWek4d3NtUuMxQ4POzPmkwOfn1eF6Gv5R8hboMtPBJpslqR+kl2DFAcKv1QnfD/3Week66LXbeOci0uKHfl24uvb3xABIvXHjZ/cjwVLuN1z03bbSJdsE+c0NzFkSSiIgrhnpQDUqzdvo+V3whqkSFPIO/dqiC7PAaxTBG44WzV1jAPwVkJmRPE8bt68yXVUNnHtpS5UHpGCtYW+CZzQeJA1VBed8XWoQaTK0LMt1dOAU74AujKuRcIpO0LASTFzdyqdj1IlCZQRiB5LRkQZn6kQVREVQzxXyTw39cypBQUFEEw7taTS3b/YZTS8vO9FW8ucoM9SdtDWrVudnd48iFNmrxw6zPmBqKFIXLthMwq/ZDtw6AikOLaJkMf6jGGOJQWVYWTADAHSyyFde5iHjPykWgCVQYCVZDo4AWtZd6Rs6KObU+faigVLBoSJh8eMxQNQLU2NBjDFWg3LtDIIs5k5HwDcOVRJvhYJiHMGwv+Lj6wCREQN0oFSUuQ+pHkmc/sUgJknz2ELHaIjjPFeOqLzl6903uIiVS8zxmVVIkDrMvdt684bAJyirIgO1zDuj+7NCGMyi+NZsg5CujWcIPoTbr5U6Hwh1zqUZgARIanMv5rvmhtq7XLxBbzUV1gm63tv9wiZK+QtgaQMo0IUEnr08CG7be+NNgZQFcg1rMMerB/yPhzrOfnGny8s4n1pfiDfo4XO4DwI6uJLJQChyXaJpoB01tgU/h4HQC5LNT0PF7mPm/F2Fxg2x/PaB3hVUVrqAPNkOua9elmjqFGqiutR2lRZOPO+bCo3b91hpYRIf/eJEtsCurpuaTpjFGUmjRbhPGNFxYXY3kXhR59Hjk2yA9oOk4EWDLB05Eyhs1VavjEdMJa8FggVf5Rg+w++bBs3r7FHPvYBwKkigNhE6wLU3f/8PtSXKMqYtzMYfxvuvctmuV79qBwiUZkMtxF+Dvki4gNGEwsz1lrsNDtQM4TPBZrPDN30cwE2iP3S4cs1BoYOACqbOEDieAgSxnU667EwsoqqVnI78qypfxrSrpJnEwCYCKAtO1cwX05b7ZU6qy8Zs+99eSuERg1KySHrmwmyUgDWbjra47CrmiAP521332ghfljpdFcC/HaTbQDBjy++EaatsYuHmW3/u3f/hyr7yQ/8gvqNJgIsRCtaWENRp0bTBCK1kwiQ6tpqu2HXNgfGBtLgkrM4k1yUCqfmmmHNHqVumFXuCU0CKVhkjaFMdqwYGWK+zPVpNNu0s1aqMSUBUHIChNmLvw8DgNbzfNrwpCVxH4JQJ0hpMIjCoQRF6lSYt12oYV3i0VXNlU6wQgAqlxOnUMisDram6mHbsSLS1kG6TaB+noOEjIuGqNT82WiQRxAg1CmpkH0VlS3MIV4uw6cNa9Bg7yjWJexvPKkng7wtjqBpb/JUOj1S7fGThXYZIiIxCxBzbAalq/KuWLN4P5yt7J5bb7Ljhw6gVMEKCaBcDSOJBDhL8FiGOiI+Ccs57NeS47BX7UBhBngdi91XPCRxLc+H5suPf/td1vp8uw211szbxvYSFo11zxzKnAEUS+osFyg7Bvip0j4CtZKsrWpQtE1SYw3yfaYVnv84Ky3vME1v4dgnYVbpOtMDQ2hm6SF7gxylSSbLgqImS0NRceNKyH+eiUzsmVo7+q2gfcB+cqLZroBbTqH+6MbbCRG3xUN+xPNWX393smUHz0A8jWPjB2AfTV5TTbdVjfhbCzaRARC+F8sgpTjGpLx4q2vttIToEIvyHDB/xnAcYz1/VZxdbCAnhjUufw31NnVi/uIb7N+feZpnfNr+8eif2+BXn7UelGjdZDaJB9m6JokaLcqe3ldi5M5bHuPvH35ygiBxyDYacAI9RyERsqyrSXlp1CyBEXa+vNMy1qWRD9Zg29fm21BHrd25Z5WloNCtKkShRpZKWVmRxUQlYTMYZ9XlVQDOWJlCQAaq3mJua+fzh4fI9qIpIjQy3p45hZIxgTkjn6aoQVQe5L6sXUIWlBeKJ55v5a8cLKixn1ewHqUG2OqQaducEWuJkGBScc/wnpU9Q3a4kgYe5BlNelYz4iAMIduGCbAPpWbzmILcXQIxEmsBKJA8fFE0YJ9UU4u1K1kv8dhpBZMtFB4ZyrliacW6sYtMjkJUzmqASsXWMI41PJHnNwgF4hwkoNbVZJq2Si6XOeVQFARlBGuHs/ZirvViD1oDyB7K/m0FytcGSBNlSqRQv3az7kQyl1dW17DuJbJP9UcJyXwzSNMCJNEISrww1DbdrAGDNJ8pe3I5REZVfbWFwBIGoBRXLTvC/BZAndzCHDLEehZDLRtIDRbLcdTRXJa3ZAlWzplOSV2BQkUNMFPUbcPUk8r+UA0rK8wp1rs5qdrZQ8k5QerTIOpSH+rFYepZ5XSojh+glp3gWPxpZtLvQl3wrLAuo0jVPCbiZ2EfLppAhIMDFH4VZs5Wnc/wZl/palXGtMtWuerhoO9VfWe9mzszP0DmHK9wdrjUvE7FzH9qLtNeJIpmBzWqjUHEyJ5LeYeqWWRZlkL92cB8FcprpDi5QlOP1CmiXWYoOlKU1ch7BVNPFZ8vsO4W9l1LCXLvn0UF8imcC3Ih6WTJpWaj+QaOYXABNVSKoHnjFkC/G766ToD87mv0//IrrjWA9tae+3UC5DoB8laOwOsEyJu9+tcJkN9+Ba/1/H1NCJCFoktFnGwq9G91tMiGQpJcKTEEJAosVcezutH7sLkIkV0OAIM2TCIrlKmgLjp/CIYIQJMAWI9sQItxgBNf/r4G4OFKwTmK8n6777632Y9/8lPsgjLo0mSjTmEVweZPeRFevGcoIL9ARAFPKqKasMcKBhw8/KV8e+936RCjMK6ig3IK/f9dt98KAD9KDoWf1RKKGirpOx3CQUgcFNiaTsftKTo6M1ISIEr6LYnupRgBLXT0q+BTZ349XtlrydCYzw+YdaBafv5KO4f1hcKKU+kclm1BH91vjVhfhJBT0dJCkCS+vFKDLEfSPobVTA1KAoWo+kOwCMD1oqA/c/qcI3jU0RpGd5gfHbWz7EobkJ8PU7RrM19LwakCO5juWIWgD2JXEYPXeSbAjGxaZgDlK8jDaAK4Egibid97JGGBs1hqHDnxmkXR4RTK9atEtt2I5Uoj1+6BB98NuZJk5wlRP36c86fTOYDiV6BxB6B4emo617DCFhEQK4BHhbrAT21uAxQKTre6AKs8ruUQx9PM5vjUuUJ77Ms3219/mzDhbYB1YYFYirVxzb3pKMSfH8/sGM5hBED9CkDxWiTo8tiOAoCalRoD27AJ5boAJgxgrSEFjPJjtEHQddFGqgsLNQVVh3E+nVhcdHUPusD0oFDCYFsgeADrBmgx7MYyYg6w/AufyLZv/rIPoKPXVgBw+MyNo/6hywlyLJT7pGJf6gL54E5AuPzyiSdtK51huQCUTXRyTwHMCZSSf66UDAJVk9mUCBSXdF1ZAfryZnNUVlbt7N9EdIgM0JcfmzWRACJA9IAuAhmSIgBY0YGrGlMiWqSYyFm0xHXGycNYaguB+yITFkiNeeusefJh3vZqPghdoL8AQalM9LMgro9IAHn0+vN9vcaX+6fPm+KzZFukf4sU0XMrUkR/D6XDXTZTIlQEai8QA87iic+WKkWv1THrnojsEMnhPov3UQaIzkOv17Hp3xovw3TNBkGO6u+/PklpwRBhukCA+DBXKD9gDFBRGyGRILJDELnq5iFZH/MXkRTTVwkaXWddCx2v0FYd18KX3lfEzUJ4+4KV1fzGT/ZqKIquZhjpPWTZtxCWLkBc5yySRSSJ3ksWePq7zl/XXOei+6HXiQAZRkVUCri7ft0arEWwB6upYiPp51RGuj4iC2Xt4csxShkwg+frCGNVuQ7aYY4yX0lhp/OrxybrHW9/FxtDXzt/4aKzb0jmmZxg/mmi+3iM4z4PiFANEPDpv/iM5S1Kt8bL5yD3UJLggd+BncrklDedtuRc9Iwwh3RYGeAmvcI2ANg4BWjkBVEbSOe1Qi51PZVzJPXdEx8HbeLrtq/UOZJD9iQaQxo/GmdSUrSiEtO10/XWNVDOTCddlHNci9Nf3+p+//WGni/cLxEgPz+LbdhAhx175TlLiwu2HRtW2bqVuYBxrDWM22WElfYCtkXT5c0JzqfqMlbGIEC6pXYATasB9BRJLeJN/99++20AMQlWAlFbB4mjDKF4lDgC46WskV1FMsD5HHN1D9kTAiZEXOm5FAg9wr8zUS7IHk2WG/NWdXQPQ7LW0hkaFwfKpK5MXRvGhtbEaJ6VRBRVRdjlJKNCuQBoLvuJOziWYchw5VssYS4Y5bWX8PlegaVSO3NEFODNgo2bnhs9A6fOnHU2aSJAcvKW2y+ffRHAlswbgCFlHfVx3xJjIywjPsjiyUEaAtjJxM6ms7sf0qKQpgVAFQBdEZU9qAVDWX+XovR76eXnCYnOYU7KYj2csWQALa2LUoDUsv6ER8Qx7ujipvtBFlhnWJ+/8plN9m8vd2FtIdB31tbzPkN0LoezDk2zDnXQ+TrI2lnPddm4fpMDatRQ0Mq1koWJgJz9BJpnESqeh0pKdYWe7iuQDf7Yut36Dqw/2rDb4Xv7nn8B4mqLRQM0lWB9pnOOYF1TiK3USFMQ6xOsQRtQXSi7agLAV5lBsr9St3EvlmL7CCl/7/0PYM+F1QZNAQVnLwDOBPM8TtjajVvoup+1NkCsDuYtEY/dCp5lDEQy52/etgXAbNRyUVB86x8etfe/7yHXwNEMmRUBCS0LymmAN3msNxPerAydbXjfTzcUYbkYZi1D2Bo1dNog9zWR5oJewKQAgMnSbsYZx5OdloB9Vgl2J8m29+bdtv+VFyH5sHdp67N77rgHwjTGnt/3nK1H4XKcho5BgPohclmWr90JKeVnj//7k4yLGfvXvv618QAAIABJREFUH34DgLHKOsp8LJRxMoz6YYb79uRjT2CLA3HA1/Zt2GZR+3R3t6GYyoBsBhzHChKvMdD2ISuHfJnADmiWaxTpGWjRgVhYYVUyjnVQCXNHff+UtQKsH4PfWL2I9ZPj1DOWQFZYL2urH+PDC+u9y5cItu5WMDqg6ooMmjTS7LF/OWoffNdKW51BphfP5pkLBAQzJrqx/WoHnA8Ij6NjvNfWr86BFEq2wLFWu3T2JOtHPOqBOBo7RuzGf3qXO4/6rx9GYdVOIDTqDkDXXMK0BwhW7+c5bwGs9aR5Qp3fmcq04ll8kZy3GJS1KYQxy2L0jjtuxiKtASWQl1vv+3lGBrGKawK5TiYkfQ7wOID38GE+9EQNkoclWi0ZC1p8Gjn2LVivhTK2elA8wj+QITFkQzTV+BOgEeYTTqYNhHY7auBATztXxbzK5Z9hrk3LCgHQxKanW0S4v/W3o/Tl8q/Njra9a9ZZ5QVsZBKwAWOeK+zFfg1UPp38kCDOwZNxzeW1iCSC6bukEGQsQTQoLy0NS8+0KPz0YUx+/Eo9ChAsIcmqoHS0FXhfrSFnqoUa6sKZOvFH9rk/vcl66isgM+rtEmqBakit7AQy/IKwg4VcSUxlXEOqZKREU3+JjPdweQjBzP0Hjx132Qof++f7rfcV7NQqis1/hjqB+TqC+zmJrGSolyBmnhlZFE6ydig7LgyVsDfjtbW9x+WCdPWRE8I6PgnB2tA6xXt7ojIMBcBlDYcwCwxkDuMFcxAhvYDCRaiByUlH4RFmm2isSaBWVNhyVd+4nUVJ8cMLDVZHyYBQwcK41jmA2Ev8xuwjOzItFZWHP7Z+fayzV+o7rLoDm9quWezDpsjDyLJ9r9U4AiRtSRykGDa+2C4mBQFgt6IHYhzj4GQ37E20YBqR+hgbh4+cstvW7abTPc6ePfq4/dNrn7PJv3/JxiGTuyDDArBEg/lhDu2zV0+a5W6EdYpdZD9/ucAiU7DlYwXu5UG6/96V1lBdRm0ZwxzOXgZLMB8sWn1QwoQyl6VBhqVCcIxT08UFo3gnX25EKuo+5VT4OfV4THQAa9UYxBngOHPXa1d6US36EWIO6RBE2HkRmSHckwRsr1SOMkxsCYSaRw+KDg/Vfh72y6PldgilUm5OmN0Q52mr41DGzyL1ohHLD4KXYWqnGnogm8iFgDhtY02iJEFF4mfL0qMsOcIf281kgPp0O1nSZJXY/k1BgBDuSBD6IuZq9jQQ5ZHR4RAS0ZDyZagmNzsC4/DhV1Gcr7A09nlpqE48pslfBAMvK6ukoS3HkceycMxCIRYOaTGkpgPsvqTUVA6a8s+8yKdoJddRapIIXlNRyfxDDVmP6nDTlu1YhOaxTjP+C0uc8nbdhi2oPah/WQPqeI0sMJUDtmLtKshe9hFS7vPMiVBRLTbA860aRyR+KfZUKazpfqzjt9x0M816hSjhe8gBJM+F/cYo9dwAr9OaIVW71ChqHFRTiwh+qUnU9KXaUg11ozTAaR+hfaZ+PsMcIyVk0VdoHLj6tfyvIdaoswOoydWYo5pTe1DX5KM6m3nMWV3xPl48K0xNEB0bf/X7v/6X7I+ccyrnhdpXWXOqnZzig7XBhyyeEaz+ZK4VyX4ggJp3lPNXjSKlo2vg4d9JNMOceO2025OuWsfcBdkUyz61goY7vXbXThpUqA0raG4YhnzyNX8aKzKoTdJt1fJN/L+ZhkCIIgg1X+o17e+l1JNSfT6R/dp8XSdArs11/b/1rtcaQPu/dR6/+XOuEyDXCZC3cgReJ0De7NW/ToD89it4refvPzwB8sE9whxdESegwh8gTMWdpK/qjulEeSAbGhVQ6oafA+BUPkYFyoEogAo/ddnRoaKiywUe639AE2pWZ98UTWdYP57iqUkJSLnDLZIf9AMSrEBq/NRTT7kg6AJAPl82V/pfAEoI5Ic/Vh4tqBnGFaDHhqMGNUE0G4mXv5BnXzpClztdvAV0q6YkxduWDetQeRDuu3ql9WCLERPKThIAMIQQYHkLb96wyc6/dpzuvijIlw4sVvC5JvBV4XJTdGf34A/bDeC2AVWFQK4qeeUDZmrjXQRwpXPP30jgOABcL11lA3Sa6lyl0ginu9qD802FqBBpIEsZgVAqqHVhZeVSTheUPKin2dTFYkmibutBunaHAPVH2NyEo2hoBjwakDWQAqUlFQYySqAjNYXO2yCK1Dl1NrcAPmKNIBJCoX/rNm6mCzmPENciu1yB1/C2Hc5PV7Jsya237djuNhA6hwOvHHBdtf6A1LGoMQb4fClUqgiJXZKzxFlFqNjOYOMxQPdwCB2P6gwcIEg3KzvNefsmpqTb9374uD399VvtL79Tbts2rqODE0BqsIeuOiTl3GeFji+VXzxnMKJCmu7KcvIDJANXXoavLz626q4GyOzBgzsinHtCh3MQ+ShRgFrjkwK5sUni/okI82RTXULWwQid3yJA+oansMHiPrBRUvfaLK/5/MfS7R8eJ5SSFshkwILJYUB7iJlA0AMRcSLm1MUvj/9pQKnnn3nWbiTwMIINv7y+AyjMF5GB0o46SXkOvWxIRVbJ+1faKI13hST7I/kuxvNWYcjz4D/+2dxrWVXoT+WnyDZNVkgq9kuwfMvIwGsaMFvkg16jLipttGQrJRXKgprBKUwAnReICG1+RFQthHRrYpm3vyLIlYGlTbW62BYAfylA9B4LKpAWwGtNFnqdAP4hNrXJdBwL/FeHu0gNkRsL9lsar3q9/hQQLsBfm7guVEN6rcgBETzO5olOaNlvtUC0JUD2KQRdQG4Yz7sUKq477Vf//0cFiPyDJ65acF1tbnObIpEgOhY/NvkiB6QCkTJLx6HroGNRXok/EiL9W++/YGO1YIel1+h6OWXHVVsx/f6CJZembilAREDpWulcBfBL0aD30vtKeaNnX++jny/kobicFuaGSSbKKjJRBOYs5v6J1BNh5gdZqPGkey01kzrmOrh2g9idSCGnjbK6Gevp0JY6p4dNeQUdnnfeda/zue7leRxgLpCHuuaCdkgUEZoFjM9hNtfrNmyA6N1j3c2l2P200dnsAckm5VQ0qrIsfqcPRdi4ncBGw4+w2Ys8c77Mg8nk/fhBgJw8e5q5GuADu6MJzl/ElcbhuUfX2m1fbXJkp8ZTICC3xqFIEQGOugYinkU+TQOYzGD5V/KPO2zNI8exvBu10h/d7FbE10OEiPz4+xfMYvCdjsYyZWasx0bpLJ4Z7wdsCSPHIxbQC6UR5x4ngEc2gszLgRAYoBguA6QfxVwf3fQdjEWp0mRprefoht27XIDp4SOvcjkJAOV+Ku9DHuQCFtRxmc4zPUyYNulV7phF6owwbuMhMgalNgR0VyeobK+CyeQAenDrkcgr5bvIQM8DsrON+6o8HwHEsmq6gKJReT4tAKaZqAlWo6wRyFeKyiCWOS+bnx07+qolAazMgSwl8hxKdaZmAVmPyZahln8r7HUDgI4X9+jYa+cBm0Nxz/ax5o4eQHwCVQGip4da3VwrC8X1gPvKRnoGJUBgMF3HAIbNPJPeLHCZ5MCIvK6trbSlkPPhAISxKBci6IgOB4DrJ8C0urrR5SsNo0QaZh2cYU1rgNT/7IeX24snRpnXe23jyjwLQHUVBuHrKZsgxoFyWjq4Rp2ASmuxeVOGzRTAjDptD716lCDgbGfzpvVsFiuu9Zs2QooQTsw5yiYlbwMAVC8d4JAMUoPu2b2H5yOQNb7FkdqzPA8r8lc50j6csRJDZ3F4MOodEQyA2eVYUW2BfK+GfIzDVuib//AN+8RHPgII44n6s4tsjlZnFyNf+PUoiRIB3/qZS86cv+DIu3DAXildd995u/3wu9+xh9//MGv5gL1y4GWUf+RJSDHDWBpirg3gWsbwrDD4XOjrzCSqo5pyC+4ux2JxykrbprChI4uGOauLa4erG4EGoXa+Zdj6IDJylmRjHVjP2uNvb3v7nRx7MZ3XXL9m1HRhsW7d8fRlbg8nwwzl4+XaRnvgoY/Zlaou++FPH0f5Q2MJ4Oc/fesLFptCB353jPUAHnqBuPehoOzHR+lfvvOCvec9tzAeNtgrrx5C3ECNht3nxlv2WGPReYizKOaLcbJKqu0ymWmZ1B9RZGvFAEK307EPhW9dhG2Xk1MyCjFyqghkHVDfNxR7P+ovb0jUOVDLKdadxRD4+54vYgyqrgI0Bgv2JtR9GeRhMI0HyWDB4zxDp8+TwSF1B3ZN5cxTIXF0jqPG7O2ss0c//4gF9tfZqy++AKEIkL1yg2V8aof98+1ftaXJhIdD2BXTPHG2iHqCUu7W2+9AldFLHky1IwKVdyNlz6LcPMuiM/38xQJUcrWQIBEQnb328MOEd6uGoZ4cpAu8rrIONQvKMandMC3zZS1ORUUyQiNA0NwE1nIZZAsMuQaQXmze+gC6M2NCsSmD6BqdtkY+d6KL9ZSaJRqyeWBo3LogTjsg4lqGZw1Rhc3RoC/roHAsdjo6BiV2RtHG+gJRSWM+Hf8A9fyMRDesDUesEMKpFmKCS2IJ4J5ZQRD5ECve3OtWznHaOxQbMmouVB9J2EVFJAfbWUD0H+2HbAOcHuD3KL1t1+pUyyDjpuRyBRaCqLIax+yePZm2NAWyo/qSHa2YsFpYAzkiRsan2YWKBtSBqDV4j3AYh6x0cqukZKZOEnlTeKnCbr75Brv9s9ut66V2bJWKLZoiepQ8khDqrRmGxuQQ6wDnPkXdM81aGSKwV/sAlkgFoA9Qo3UA4vtAuDQRgN7Zx3lRG8vKMYhA+ykAWCm1gsiFGEPp1Eg4eBXPqojHPNaBJYC0SeODlsJzN4tyYhxVx3dPFtkzxdgncd5h7FWSmMJ350TbzbnRFhVIrcKcWEWDzn7UIuSgG46QqITN/uSBW+yx5152xElQhK9tJ++upbLEZQRNYUFGfIZlMJZ3bsgkaD3GXmwdc6qOB7HBum3nOnvlzDOWRrD7Az/5Uxv+q59YC/OPD8c+CZnX1sKcAA+wbvc2O1XVYY8fqITAYn7A4iuV/oL4CC/btG6V2wccOnbBImkQisTuUenmiyF5dF2H2qqdemwGsmaU/UAwa0oPREhjfQ+E8gQqRizOUsm0Y0/Qzvp88NyobVpPhkcUSmJsxuqY505cYg1liUQEaLs3ZVgAtrIerShlprFkmva1585U2XEIkRUoXTZHz1p+DKqxflQ5AuOpTQax9aof87EDJe02Qu1Q1so5cg2X5yRZNkqQ1RkxlsBYG+c8HjtSaHW9kzRtsZ4w967l/DyouydnJ9i3BdvKVStoEGt0NowimF/ef8ApuzKYH1Yuy+G5RAk1TQ4cx5gAodIN2dfOPObNOJiG/BYBMsy4Cma9iqZRLRpCpR3brHHmrzH2a3UNZEli46ZcLhEbd919HwWmj1N6HD1xit/nec5b5vYO+n5xyRX2pr4uX9IX5fss+w9v6ugI7QkYsFoHgiC5pVI5TROC1NEiMKSG34BCs5F8p2BqIjWGFWNVGQy5PYtlsvYnY1I7i9znOup9zn8NJf3r/Fr0iddcXTJGLVb1jXXutzL/vNiRJFKhukY8pwpnHhahwfHU/B2M89WvnP9y2lmR6rXOnoo9uGpd9wtXk0EcWOAsn0SoKIh82qIZmH3s6SaZo4OpsWOorYIZA9Mch9b1eBo9pFRppBZRJqUfxyhnAh9q4xZsygaxGeumxljP3s+Ptb2hutJZYTWzjiRiPzc+xF44Mcfe/96Ps34y1zKPeXkFUlOSw8h11P5u7joB8jpHyX9+mfY8b/BX/0h+7VoDaG/tZbhOgFwnQN7KEXidAHmzV/86AfLbr+C1nr//4ATI0g/sdgSICjkpD4Lpiu1h4x8GSBBE8dNNN6kDCymAhmSNA9CaCpBzvqAQ8CTJBcxJ+huGX7/AT3koj6IWCKXYnGDzvowwVgVz7r4Ba4jCc5YdR+GJIkSA6q5du+wHP/iBC4VWFofsM2h3BAxBOUHXiEIWu+l0nANgqUchsWzZcqusK7ETX9thX9iPLQMdpbI6uP3mGynG5tiUE7jd0+WCWmnOY2ObxiYk3OJRUlyCZGlvabDbbt1t9QAnyXTfe0EASAUyRjEoUHgxwbOSOwskFhAtcFREUD/nre7iCTpspdhQV406/r3ppPWik0uyb1/IFnVzyr9eRIesiIboKm5lUyaFSTbdipUcawo2NrIK64FwkPphjqJf/tQDgCI9gHA1jfUAbCJ+xmzTxvW2EtXMHBsC2Wuow7auDX/vZGT0dDb1sGkPQ8lyw4232vMv7cf2CoCJjYFgewX7hQHIrse7/cDB/U7NI7DQW7ZACgkGbA1ld1VPF3AMuSICZVIA5hrpnk6CVJqD/JhlUzNOR6XsNERcJKVl2bMvnbAf/7f19ol/Krc9OyCM6NDt72zBxiEK9c0lugM77aEH7rcw7v8UoOPBA/ttBfctmQ2GNuhSycj6bAS7gk66KBPjkwAfAaABDINRa4QAFM1gb+LNprCbjYiUH354YsfFJttjjz9lCamLbRiT+A66WBsB4KYAy775hbX27WcAbAlVzScBchALEBEgNDzRme/rutvVPRYHGSBk4vCBV+zWW24FbPexc2fPOKurVavynW2Xzl9dr1KH6Psa+4FcxyFIO1kUXcFeZRTAUKC6CJ2cxYscMC8i4ChWJrLhWcjPOHjwFXvg4YetC4WTwHUFGU6y0RAAL4XIcnJvBDY7ZRUA+YJVk95b7yEwXkC0SI35zA78yTUW1JULICuVRzCbN1m5jfHsSXIvZYheLzBbWR1rCFyu50+FwMvWrhfiTGM9HuBWhIbIAhEI6vzXuc4roCC1nE0TQCnkgI5Nr69ALbSC93vt6FHbvGePFZJjIuBXBIiumULQfz0D5NdD0PW8q6tOpNgUz5eeLdXyCmQXwarPnQ9+VP7DlAOjpVRRd76OS+RGNbZuUTzL2kg5S7Ortlk6Vv2+VC36u16rny/kfiwoOfSZClfX9RexsUAwyf5Ln7Gg1hFhpPfW5yxkiLhAen6nnw02L4YwbOf5CaJbMNF1xI2RcSQiTWSbugqlGpDaROeQS56QQjiH6J4Pljc/91e2V13YIO3YscvqUIIM06mszXsAnbR1WN0pvDae5/HpF15kXvZ0Vgt/+siHULmNW13VFYiMUADoAcaDOuzCuKdjhJ/n0uXcC5DabsdQrk1zvNuZG+MBdf/qb/6H7eKeheKTfgyrPCl99IxJdXfo89m2+lMX3HVTV6RMTXTNnKoGYkT3znUmQgmc+9IKu/HLKO841qTYBOuEHAjg9577fM5vJUJEfnzzKHOP7ClQenlgJh8ThhpnqBOSIBAAzQugFgsKKWmY1wRkK6g4BEBoGHsID+V6oMqYpkP+KH76IgxSIeGUTTPOfc0ib+MKeUYV1VXYgeTjLd4KIDrvyz2Nukh2jgK3lRU1gsWNxrgDBXiuRAzqWZI6qqj4klvT5u2k+GwI00WLcx2RMsScX0FXq8B9rVn5gPSyi6wkLF35IW185h133EaHP3lPEBtzzDWlWIZJBTLLMyLV5CBEwywkl7JsBshL0jHJGktkjoh+2ZyUMMdUAiiERCU4wseP4FlfgmizCTP3m+GzR+hoZf3IX7WW++NHPtJrED50hQNOeDI2l7JmiJx9/BeP2YqVSx2ZW1J80VZiD7gIC8hMmhEmUSAqIFz5SsqRGuG4xhnzg4CTj7wH//sDXdhFcj8guHMA7mZYs/0YL7MQepMQZ4WFFxnzE9ioYe1FV64IPV/mRwFNCqMN4znQ9aqsq3EEiA9zbQB2kcs2ozxrDWHlm7XC8+fhy8dt25132UADPv6giRUQAMGQ4mqw2I2NSgpd2N/+5jfsvQ/ez5j3IVesxJagSCwsKoTw32z1ZJa8DJD+wYceokmA+4k6cpp1+iAh8ZGsa3Ncn0bWzbWoTNTYkcmYURFbzlwWwj3qwfd8245tbp598olfkEeSbjfs3C7UyTohWsYYK2nM8ROoR8YAfge66fSljsj06LQ2xmDHdARkPB22skeh7omHZOqjA/47L3RYaBr2i9yHFMDOzvZGe+SRD6I8qYdoecV2b7vT9r3wivWxrv/Nlz5vpbUXrbjyst3xtvstICzB9h8qZIy3ESBc7OaHU0X/3abbqal4FgIDIAmxhBwfGCPIe9i+8rcv259+6mas8zKslYaV04UF9vgzdfb1f3yX7Xv5RX72Seb9LgD1Tis7c9y2oOgJlSoPgLCt6BJgNIQyjEdxWZ0NQ+YMogh54Vi3TYIhJmSHkGsyJOMiQM8AunxjyMdoZCzIJisMUi7KMuhqn8ZqK07qTtbeFAD5uuZu6wd8vYyF0ZEiiIbEQIsi+yAnK8besWedzdYX2UBLnZ280GYfOvrf7dmPP8l4KLN37V3j8oBasMs8cxGrm4wwy1icZ5E0UHQwrgaoTYcYg2XVILqA+Htv3wvhG2yFlwtRuUFGD3RS4+3hPnWiBl1Cg4aPlV68TO3Bms18XFxVYT402OSt2kjzB5ZtvtOWRPYGYWKspWEuxywGMqLy/DFnAbZ5x00QX/1WWXDK0hjTw5Ab/QB7waix2mjcCEVlVlxRD1gIRwugztTuOvH9UcSO69l1Fqus921ztiw7GEA5AIuYeDtPp7m6qyurJm1DbqDFY6/aCWkWyvlWEnI+LqCf+7I8JBnLG3Qa0X72zJkSe7qE9gs18OQEswwBFndP266ty6i1CWqGgJ1CIUOMhL337ZtRJpXbMa5hB6oef2QTAZEJdvB0i23ZEcN9gPjEgiwjPZFu/MuogzNoOvK3s5CEX9v/19b8QjuWSr2oYGqxg8qwtrpKVA1t5jkJESppBzZGU5DH0yP/i723APPzrNP9v+PuLhnNeCaujTXWppKUttSgtFAWt11sDVlY2GU5LHK6AgdOsS2lRgvUm6Rxl5mMu7u7z5zP/YThz1nrgVxd+mczveZKM5nf7/e+z/vofX/v+2Y+Z+4OYZ6dlqUYypphSCPZMkYlZtCvW1FiUDEPADrCWI+mQCUaKywf5hnlko3BHE0HhZOpMgtp1mm718ZaxMSwrYsING8smmISscJLzbJzWOr87Y8PWDHtnILFqR8ky7pID9uUk4jCLdUmyHz79qPHDScnW5YOQM09N/fM2Hvevt8effYXFkG/S0mJt4ojJSgaOOdAOoXSh+P53rt5mXkDPPdANv3zxWZ76WSfvbUgzBJDICpWx5KrUmDhb1tpxQ/+LWQlyu/mISsg66O5cYj9NPeemGXFKD5eOtVqsZBLAYE+1lDZ78LIGRa2ZWuWRcahaGANm0CFN0pguJLrd21aY62QMfO0Yxx5HsPYWnrTHr0U+DS3YmlK0MgsxVXJELLdjN9m/ZyXXg/JkUCGT29LDxawwXa4qMb6GQuxqYyHrdhasn+IHsO6apr1FULzxaIKe6FRBIi/7UglVwfV5WRXm0lH66W8FkjKycB4++WZOnsZx7foFJSO7BcLc9IsByWT12Ar806rbduz0f7+2dM2CXuWkZnmKvkzsP6dR2W2wLqqfMg8stGSsMVtRzEoxfnBQ6+5HI8lFFbFQW4tQQE1SqP4Md6mYFRmkKnOzXqiLu/hfNPjbN9WrFnNGtJiazi7NLTUc5YZ17GQ8w7WqZPYzUL6qqBJ1lNSec6x9il3zY/187EnnkQRkmtLsMAsKS1zP1fxQg/nuvOXiuC9IMsorhN5oWKPvGUF1sE+WNZ1E+wFpH5QQZ/2jyOs89orax8YTHvMMUb7sRTzU2YWZzwV7igXU9dy/MvLbPUnzrn9kisGZB+rdV5FG1JzKIdogd/nJ+yvKPBiDyoCREUDU9prsvco+5v8/xRdSP3QSeZqiuG470UFtgqFZEO9qBhR0aJIHJ0ppEaR8l4kiVTdnWRfpqOICmH8+TGnjLIHneb8q/eMpHgigLlKuXslJWU2yJk4iTPbMGO0gXll3t0P0yQFHLJc9MBKK4kCvT6UOXnswZqxkO4m/yczJVdHQvvERz9DHuQMxQP0E9YUhaI7e04P1NX06Tfq65oC5I1q2f+a932jAbT/mrv4jz7lGgFyjQD5ffbAawTI1bb+NQLkD40AefculwEi8kPf3gAV+lNAinzoVd2iDZ7A0ECAvQ42QwL5SU5nE6jDmILR2VABgsmXXT7K6dheCTjowoM6kA1iNpvkGEAeHaJysCqYoDqvEOWHsjXkmX7ixAlnpTUEYZCTt8yBT3GJS5yXcD2S5l589EfZ0K1avcbOFR2309/cY187EoityCVndbD/1pscsDUFANHDwTkam6eV+TkcfikgBDSJA6iuRFbdWFdlm69ba8mJVwB/3ccMG9Fq/F2XA0ZLmaCNZUtLC1Y2SeSf4I0KILhyzVoqZgddzkkAlaoKaj9//hwA1AraBVCU+xEhsoqQv1kOeeMALSJAZDMl8kMVOvpKwialsbXBESU9bPZzqabsZOMfF5vocj2aqNqvw1+9BbuFOWUdADjdd9edHMTHkI7PEsI7ZO0QQjqE9QGmHXztGAfEFNt3+128rs0OHT3uALEuNrsrAPRdpSwB7iWAKALKewDcQmgLBQI2YJXjAXkwDMEwR3VxImRWKCBfK+3nR7VnKESED5Vqc5T8BVORF45sfN7Tz86XNNu3P5pjD321xPbu2s4Bj8MWvzvBoWaUDXYCVY4baBdVPncpnBbgNxGwVV7q47K+km8/CpopgNAmgn/XrFpj7RyuQqn0VXWwH34EykiRIqkJCwBvStFSUpa6KrHe/jGr5EAtD+4ZlCF1hHLOQI49/Fdr7WuPAmBin+U5N4HyKNC8ROBAIoVAxAjcKkRxxM2o7NvOnDxBhsM22i7BXvz5sxxuAu06QLpByL4qbNWCqFZWpoNIEaliBmi3GEir6uJS58bTgTJJqhAdgFRprWcvsFjKHpEOBQDeylIQiZFPgKQD5VXBB1gczCHtEmScFBQDryumAAAgAElEQVSqwg/HAqsfMkSAuwB4VaULkP/XCgSRCaoCVOC4APolWPxI9bHAqWSYnwnA1++4rBf6nZ63qrQzOISW0vdX0IeHBOJxoFH1uuy3mulrGtd6v2zyDBYtsbQJXcwdERAuIkYAsQBjhaBfvHgRy5atAEuXHDEiC6IgDl5SgMgeS4uEDo1XbPMUBu/h1C8Kgpxm3E3yPPRMXNWawlR/RWQ4BQog6qIFVhTgvK5NNl9XQuRRWqAAWSQ6dJ0iOfStnzmCg2uUZZauX+2rZ+DIl18B+l7OMktwlazLqHymml+vF4Gl61hUjOjfF/9fr3eWAlzrGK8VQSCl12r6uUgBZWXIBksgt3ykpSZQJd8oh0iRkLpPHYo1l0xQRe/tFCpkoQCuZ2Rk0c/bsJYaAMT2xEaF4GxCkSMhF8BzyfU57EKxF/j9ZEJr11Lxm5WZbC1Uy3diZzIxhi0CFXaNBAmnZ+ZbWAzgA9W0Tz//An7hw5aNjV/y0gx7/JmnXe5SBGDToQOHnFppFdk/3QADZd/ZbrnvPeKCQSdpi8vfuuIj/e99rf+L81QNp6DemLaMJakuz0Vhwz08m/qmBrvwz7v+DREi8uMjP+CgTBVoH+DMcgDl5royy05PoHIe5QVl84H4j2eRWyKFlqoR+6jyXALhscD7z9CeU8x3U4D0zNrWjipEB33ZTkzzzJTJkUY/P3HmjKVAyIn8rSX7I4oxqjDWAUg8gd9ZtEMk4bPdWNCoP+q6J1hXFHx+xW4O0JLPqIDQ8MJXXPOP7DUiIeZl8RjImGoibL2MtpON2Lr1693cLiXjCP8uK70//thHHaGrzCspTbwAiS6yVmguF6GbDpkipUc0eTnhvF8/ZPcKnlE/7dfIeNS614CC4dkXX3XVppHkH8WnAOZAioSFBOA9n0/V+ByWaRe5t1x3n2M8C4Et0wAjGnxr1qxhbDcC8pdDUKa6wPgLF845u8Ld162yMIoUlL/U0trJ+EN5xjqrfq3Q4tLKMvvsx9bbKyfIHJibtEyqcCOxrVJhBBMECbyQJQAsgyiWGqmOVVZXVnYebQxITtsJQPUClBFJ6MXnZOVmAzB1upydGJQIa3ZC0PdKUTGNQqaE9buVQohdAEEEsUJenC8qRS1C/gRjZufOHYBGU/byC7/Egz6Lfp9ml1A45Rfk2aOPPWr3ve1eZ/n0Lz/8ge3avp11PsYmIHN8AGkUkP0vjz1haVybH+t1BmpOKZq2oJIYgvRoaGxCodVtN95yC22B3Rx96YknfortyR5I+VjUGSCkkPKNrKFxPCtvVfpi5zHQTSA5AdsxI7XYa05ZUcsESsQw+hWh1xdKrHBprFViEXOUQPBezhtp2QDYqF6jWNvuuGMv6385Ycfn7I79DzB+e+2f/uFH9oUvf8xSs+PsC3/31/Ynf/5Z8wuKse898gxzdAYqmAPMK4P2Tz9+ny10gnyzRlESjW3OKJY5zDMAcj/9l5N2z707bVzp8ezFvvi15yyRfI4L5ezn4NS+8KV32CpAxb62RvMaxqqLgobqc6csG1ByHvCvjfkmALWGt3ew1TT3EETuae3YVh0rIQNI4dNwvtPaH4JbrcwRSTCEsiXD4iEBlqbE2dkjL9vN29ZaH3kHUyh4ZgAxg8lwmA8Is3Nkh5yuIgcJkDwelWyQ77R97P59Fo4CZKC5xk5darR7n/+8feeuf6RoJsR2rsix2YFOqygpMgRK5klXiWH9H0YlsGXjRutqqIVwrEQhM83Pyfpi3+LNfi8Y+51mLJ82bV6HMrGeeWSUDIYCS4BMa4dUG0O5K5KuW/Y0EQB3qHOGKcy57+Yt1sZ1904uQJgm2eVL523zyjwyKHxdxlwZ1kA333Sj+U312xBjv7UOlSjuQQJ321BmBQBcBwAeHjpcDGl/5fEoOosuJ5EBaoRAa+gCwAU0nmGcpmFBV7g0BZKIPBrA3bOne2z/zlQrPdxE2HSsNaKmLa6Zs1Vrw8wLUmBZeCpwqa9dHB20R7C/GmNMdQxOs8dWQcskACW2UStSLD4gyhoBLvOS47DeakHhmse6Nszer80u0g+Sl4VjDTWI+sUf61TWJMa2yMVMioTaAZvn6OvTrE0+MFvv+Ye3W8WPKwEyscr0WUAx5mN97OWDIMwG8PufhajsYu5QQhjubE5lHRcZxF6PqnL2eTOA+N1YxXoHRdkgBD1l5FYDwdnFXtOXOSw7Lcnmu8gYYJ+5ACnVxbjqgcQ/UdSM3VeIJbBHTEOZs0T5epDIiVgiNhJMUwfD9NeHKlzWCVi/bUgLdbl+8alJduDiGTtUwt6YIaICc8Q3WPhFMEevtvKaUjtX1mV33Jxu8+RvDHWS+5KHmoxionfszgUEJnMiIMLKGVP/eJDcIyKGvLDG4lHZ7Xen2bKsWEv/8E1W/tF/ZsySp0abz4/QLyG6PFknYjKW2eHSZnvylW4L57VR0Shx/VCu0kAbsFPrYLx6+KIsZX6ORjr1yqsn2SMn2u6tm2wES8lucsSmsEwMZ94bhNDspx35GDJZIDBYX9KxEhyiPx8+VQfZB8mxbamFjfnZqQNlzO/Ys6LWPtlc7yzV7rk9z7JQm4+XN9okEpiA2CX2p98rtowtnvTvUMv0GbP15L8syD6yHesnxnU0tke9U372yvlmu9gGObSEMYPaLYVz0prMWJtuq7QQPj8UMuQYflnTrFthqFnD+Q7keQZQuBSOLWMoSr0Jzn/JEO4RKlTh98I5ByjnUTaU2VlLIEH8rZ41Jhn1xyxE2oXzJezbo1gbGHslZCxR0NXN+SUhJYmCEw9HMMVxHf2M1V4IkMFRT84xo87GsB8yVNa2G7Db0trVhoK7U+vp6lUoYjucdWghFoxSNDiLK4i5iZE59q8lLsMjgT29zkPKZlKweTPnkGH2AyoQG2N/qmIZfS2SDROoyCgFdAT0LFaa2vee/ZV647o/u+QyLlQ0qMI35RcOQi7ojDXK/k1nRik+pxjHOt9ESFVIAV4HRVzeEANyPdAZV+duWTxK7a2CQmVzqIBLe2oEF05B7jJBnCIce1/eRwVlfexB27Gr1v68jj2BQtS199T+RGcV/X5RGXZ2FJuoPUV6+PA+Ucy5+tOTM2AohR9VqAu179lAwUA/+8dLuCFAd6AQnXK5agph7+G8onyzdsZSKKSp7I7DZf3FniIAJU9MRJLduQ/75bgs68OOLjgwDnXXFVJoFk3rG0mA/CaAvkiG/JoUEf7n1DFXvv7Nv/+rDe+//XcB2P/f6/+9/fHrVaheHcB/TQFytQDm7/f1V0+AmCMP/2MZ0NX1rze6da72/t/o6/tDf/+rJ0B+s4X+vfnz993/Xm/+vfon7Iza/8P14z+//0V15u9+FVdHwMhe/j+XEL7x7fe73/sb8UqPZRAgsr5yAeju+VwhQ5QFosqRWQgQbTJVwRnIhkuEgcBLeXp6qGKcTZw2jLJJCcVypY8KxALIhxEOFUNYw8xSDiIboqUAMUOdrXbL5rXkWQCeABQL0H3wbQ/aw99+GOC40ZIB1MaoKg0KiaBaMBEioBs7pwY8qKnwoopIFbpNHXV28G+vs7/42SQbsBYA/D7bQThvdwdZDkj511DdOM9GM5Dd4uTQAJ6k4QTZpdhFDrPTKEOu377R2deMQGgo80Hpla0QG3kcMiYAWmVhIxA6jA27KoxCOEQJQNPmTT/rAXyb4+cCtEeoilXF+1JsLBIKwIaa8UxXPgpgsSpw5Keq/28EbJFCRtVCMQBKjdh5+VLSFBkWbUUXii2e0NuUjKXYOvhQAVtLJSPVToA0qoJcz2Z+GdXNipwWoNojxQoBnpeoVB4ZRwPvjXWRL5YyAGWq5O2gqvwym9a1G9Zza9g+RYS6IHt9tocUDYC+4YATpVQgBlENzsN3yhZllXhzekzEcmtWIaEiEDjp6TsEv+UICJA5cjuOnK60n/zlKvvE/+7kgBRDmPu8DWEPEUHV5DDWPKuX5VI5DIBERdXpY0cdwDQCEB9C24kcaseH2wXdY3PjD5Ezzj0JOA4AyErlIOtJSZoUIPL4bYHg8CQsPi9/BWQSVc9YA3QSnKnvHmwievmGfbOvfjrf/gcESCBAXRje1hPYZYRj29FNfysA+BIwKQl+Y12d5WADpr4gMk9ZHbK78qeKO5U+0g65p/7rbK/IfRHoLuoqAEJklvcox/9WhIyk+E3Yt+iwUUi1dSWV5wUF+a7KKgEA9hjKj3jaUXZRAtf18xpsyTZjsTbAQeV5qvoffPBBB7jXcU0iLTTxaFyp/4iIEJgvUFYkgg5g+lOh61JahFG5LDIgCZJOBIHeX4SI1Bq6VvVPRwpwAF3MuJAVlogYgf8CevV6/T0tLc19jhQj+lIGhj5f/Xcxp0BqAZGC+gwRBiJNRIrUYwWVn5/vsiJEgPgBzuhQKGJhUV0haywpV/T7ml7mqJzXONNnixhYlO5rYtY9ekFo6ZgiNYsfB0NlM+j+F0PYZbOg919Uaeg+1Y4iQBYJDB12dQ+LGR8iMPTeAmHlxSzvZn2efq42UxvpWav9F5UviyHvapPFZyCl2yjzUDgEi/qJyK9hEC/ds/J6NJ9JDdECkO0IFz4vg+q4KoJ0dRBVvpEP7aQKxZP4K69auYZK91rIvV5nuSSlmz8+KgEos1TxX07mzzzz61mq7VUh6Os3bxvWk+WAvG1cNiwcOIeprg3DGm6UitgRqnGLCbZehTVeUWU1FisdWGAtBcygkpoq5wQAviUADaXMHYdQ8eiAfPc999ovn3/ezn5zg63/5EU7+7XVtuaTl5gvIHS4d1X9yR6ih3ESBsE4D2GxEVCnl7k5BDI4JjySitUeVAjHAD+w7MDyMJW5/ofvT/r1evUnj1FpDNgwCUkAw+ICmXMzIYOpfs1bmmhREKirCnKp8G6hCpHsGz54nrmtrabOsiHq5ujjssppAuBrBDTOJVxepP0rBw860F9ZHLLDiWDMyqZKHuICRKT8GANESGKcCijI3SjIDtuQcyOuP14h7KkM14inP0h15AkI0MZaNM+8KMvBUO5vXISMbDEYf7LR0BqpCs683DzGeYKdOnkSJdlZlBwRtoMAdGdrpcIBgIxQwFkBF4//9DFnfRUFYKvXRpGTJOWQ8kiWUwyg/naxqIhK2XRHfh05edb6UBt6oX4LAsQVKeKN+feuresdMPWslEEs2iKTtQaLnAvn+qXoieC9pUZToHcqoLNUSrrX1sYaMkTCCX2Odwq8atbWaRQ1EQQVTzAvtKFya+EZfOGTm+21MwQ/AyqHKx8ApeM8a/aMsoj4LBEgyrmRejAKlcUSwmybuL4uyLQl9BWp/V468CrvOWXZeTl8xrQtpR9mrOE6e2OdQlTWUrKVOn70mMteiYtPZt2qsvOQzMm0QXZ+AeRqnFNtNtZV2+aNaxwJ0UJWQBahuD9HrbF8xTLm9XTUlICxjB1EoFjyoBQKCLZjx08RrFxqmdihRNPu4fQRrYdeWDmGMVcoG0sAl0CnKuwIu7DUlKIvmbbJhLQZprKVyYrrpFKWfYTadLCz3zqbsCCE9M8LQN3J/DcXmmbniqstE0vNbiywgqlE98La6pFXm6xP5w24oPCoYHvLHfsB7Drtltuuh7Ses2/9/XftLfvvdMGzTQD223ZvtM6BLstbtQ5SqwM7ljJ74bmX2aOM2xMvfsIWBvHpGcIzCSAQJs35+0yQjTXRP2HPPXvBNlPFDnNiZYD9HtjYPP0qQLHsqFjALlPV/aGP7cCiJMx8Rntsx7rldhElSDJjNYS11hdSvIN2DSPfY4JMoeE5bxeMXN7ZS8AziinGo+yEBCxvX09VMHuubvYhcbGhdt2qQghKFJeBZFxhfeO14I+6CMge0NyTuayO/IbTVQShcx3xAK8JkQH24ftutqjRRgiQakv47NvtR/u+aP7xKDuZ61ODPW1FejyKy1Yrr263Nj63BDIpJtnD3nrbfptorbVenk15/aD1sfyHJYWQm0I2ACqlcAiZOADm6qrLKEYgMLG+uv3GHeQXLAVoHkAp9CJqgWXWC7FQ3EoODM/xk+++HdVnHeHv/S5zxZ++Pj3QbjesznJ7vINFdczPXY6MuG5VPGMWIHAJtmaoc6IhKAOxO6sjMFkq4F6y0GT9KSsoWTUO0Q5DkAGXWyB1QwFzKfIJwOIngyDmGHyckgAjPdhDpkTHWy25KsrxKWoYZc+Jejk1zOIgqz1HFqwbNcVPzrSbT1q0VfXMQVINWHaKH2B6iNWyjsMRWrzalzG1jMyZsCACiqPJOBhHhZCea4dPFlsVgP60wi4Yz/nL8xj/Q86+MY51QeuYgJXy8lK3ln36px/7v84aVf90iHZhjqSf+GO9OC8LPFWFwwTNoiTGwc3iGR+jkF8D5MioCn54nH6DTRv18hbB2J5BiTMIAXT4bI1tWJFkYeMUrDCfSQ05uOBlbSgVXjndabl5KBMBjBPpl8kUxWhPH8C4TCWfr5x9+neKUUg3DdnupXweeXihFBMNM56GUCH0s95WtGIhxNXDQ1heKmsq/+Xmor4YqLeOmjFbzT+sLsggywPinrPJKvqaMkwOnqqw8w2sOyxbRFIY0Sq2bfNy8wwdpOir2e7asdESPnajVX/yh6hi2myydwZFK/MN9+7JeeVc/YC9fJG8l43KRxyzUF5/yw1rKVRocPNrFwrNbggcD66ztYUzQ7qX3XnbrRQC1FIUgpITYjKI/jGPwkbkbUsneQzJ2I4OE0BOYdUoe/IjJ0tRN/qgyFti/VX9VnRskCKkLPPi7HUeRcfJ4i5bURBsN65fZ+MKUEc5+Mxrly08L95equwkjy/MbshJsgjyO3pR1M/y3mHsgQIY98MzPnaxrstO1jJ2KVJrhsAKZx0rSCWvagTlD/0MDtGGIH1mpTLmDBWFJWEo5wtlSyww+c4zQcQlxmOlOI9dbjKKiwt29733oEwcsNeOHLYtFJ9lpmHJSsZfAHM0FVWoUU9SlLZNcRKOANE+aEz7NAgATxrYD1WJH0RYECRPC/NvaWUHNnio/CDGoljv62jfOAqZxthTaP/hByAfy95bNlq9nKF8eZ9x/k3rdHJCuo32TNv5M8WukAG5MfaaoShs0uDoICo5T85JOcx+U6oMnYFlbaV9nMgND4oFFiCHRyD7L/7DJjdGtv7pRfanFKEwb2h/rn1fCHs1nRFklSvyKwSrtzz2J+VlqO0glOdYDz05bw2iIPPgHKj9hSfKz1H2n1JzTEEiJbAOTclij2tS4UY3a5z2F16Q+yqq0/lAxUc6O4jsUKGP9uwiMg+/9ppbhwvYV6jQRedZ7dM9UfEXV0M+QS75Mu56cSdYu2w5eZkFrjDpPBZgAahbFAo/KuUHxQlz7FszIDuWoC7spLBKv7ORojrZcg1T+OfDAtbH/DgmO17WiahwrJ6Zl7PSCilK2E9hQArnPuzvMP+b5tzKFHuNAPmdkZxrBMjv3HRvihdeLQHw+gD26wGcv99muNr7//1e/f//P/31+89vc4/XCJArZPhvkgbXCJDfpgf9/n/XESA6hYsXEvHhskD0UNkc6iCjDaAASAE0LogZUFK2LlNswLw4OEh+rKph+aHLdmOcsE1lV0j9oRyQULy7I8nJyGETN9bbaU3F52wz6ZmbAOilothAFe0TjxPkSQWJpNLaEKoC1AdptwgQigmp+BnCE3w1MukONq4NAIcr7B/eFWkfeaQL8K3D1gCItHKIlQWWvMIV8qpvBaNnstlLwnrhmaeeQrIbg3/uSlQBKBbYMCqMOVA2P6gU4vHs7yVIcghAVGqILv4/kGo2bWYrsMsQeLkaBYpyHRLItRiF+PCg3WRJJJLDh/fZti8dablsWsi44OdqM+UsaFBIilyO5cJyqsaVnRAXGesqVYupRhoHtBnmYLxi7RosO8gSoLRMSgL5xsdysLzvrrcijadSnjYfBdCTP2tpeTWqkSjsWAjuA8iKpaIqEiVJH5vqEhQtEVQ1rSaouRVAq5kDXAREkAiQYMCREL7PUIUqubMPXuAC5GYApoMB/9IhCCax85mdoQIKr14gQoBBkVtkA3Cgff9uX7vriwAMBORuXLvSynieCdGhLncjhurqbCrygjmI53GonhOgT58RYCb7o0ZIA1n5JAJITnIYjhIRAxgr1VBqKiQQViGUhLtNfDsV/PJwn+HAvaxwDcD7sKsAm+WKGimPq0Q9MkNf8YZMofHti+9Ltr//aZ+t5nB/6dwJgJgZsl9HyHqhyosDosioST57CYem6ooyd7DIBYhO4vAkr12RIAK1L2IfkgtovRZFyISz5hL5oIr/Zg4i2Uj6j1AJBZkCiSUQVaoN5XKs4/d1UJZSQMHqAlx1QKnFkke/48B1vmUfs2bVaqfycDZMAHPdkCDOfogDzCJxoAOOxt0iAH9lkpUiB1KLSn31D2UfiJBQgHgs/VfvqS9ZG0k1oWsQOSLCQmCO1CIiHGQxJfJCqgd9XhzPowl7qSuKlXynnljM3lD/1SHLqUjINpBVz1ryKOoADUUeqNpc3v7BHIo9QXpFCOo9ReTongWoqJptkQBRcKpIhl8TIFSUqY11f2o7VZhpAhLZqIweJ+V3eTrYhzHP6CCs+xFho2vUWFtUyywGoev39Br9XdexGJSuNpUSQ7YBeo2IDV3jYnaK3lPEyWLmiNpSz+BKiD2WC7S9iqxlraTfVTaA+oyC3zX3qQ9JUaD3Vduo8k7XOAyw1wmxqkrLSOwYhgGQpMKR2qUKtYGAbNkuBXNQlgd2KJlAsrdrZf4LBBBo5CAaRlVnS1ud3XXXbpQ9zUqhYb5CeQbpEYOFXnh4LAB6mR08etKWoCIZ5H2CmXP8ATEOobATESm7OW9Ah7aWNnvyqaepjlxhD2Id9N1Hvo+/dal1/fw+y3vva45UiKFfam7XHJ+RudRqAGoSsC9JSQhFVYeXO5WvAcxfM3zOJN9nzp5jrmmzUOYZVX/OAmBtxMKvgX41zZyVAcE4rZB1wOdO1AlrCqn0Huuz9SuyLSrED+CYoE/adwp7m2gUap0VVeZFPx2k3WRzhR8FFbsQqYCO1XXNBKSO2EkUH/KnXs54iqWPLtB/FHQtqzJVf2r9ktf3bQ8td+Oi/oIsrwiB3xRilw60QdTnOZs79e1sBSrTNwNEYEMq6JnI6s4DoEIqmQmUKTOMs7Sl6e4+5RO+ceMm+or6+SS2Ri+T69Fk97/j7ag9AH+lPoSAlNVVG8B4FCDec6hypllHpC4UeapcIVkgiUAXyXgEMmAZSrVofLgVbC4bND8qNGsBtXtlWwdYmb4kwdYzr//08ScdQRyAnUcA65TmcFWlK2C9lz55iXkskbnNmzEpEmQ1a24bVcJxzNutzF0jkMdeXowRPmQcqx4fqkgDmc8OHCa8HKXF+96WydqSSqgyFaguEBrFIECKL8SQfMBF6jcSCp6UnGZLyaGSSrMdgKSaAPkdu3e5LLFKQsyjYiNt6x1prv2nWBsrmXuzWBtEgMzyfkUoQJMgKGIoePg5AHU7QHVWXoFtRqGnXJqzp4+5zIDdO7exjqDk6R4BGKRa+OI5F2p/+Mhrdse9hGcz5qe4hjHWiPraRkLYD9quvTfbOPNJHGBQB89LuVa+ECCryQqb1l6D/lJE1oR80gXEqr0SsXCZRxFy+uQx+uO0bdq7xwaxTRLRGUbBQIAH8xwEwHTdeWe1OTAD6VCJCgciQlnjPArzYl179AiWI1SK5xVSZMDnJFI9m78ij9D1QuYjT3vqiZ8znhLt1ltvgRjptR8+9n3bsnO7paHq8aHCuK2lDzXRJ1Az+tnjz/+ZLQzF2DTFH95U93syz8/JDkahyT0jdv4EqtdoH4uA3AyITrAXjp0CePeyx4/NYdMGGFW4wp58Fiu2TCrrIWPuwAY0NibInvnJj+2+W7aTx9JngVhE1ZZUM5ck2SSsTQVzSz/vUQZRMAv43T+I1R77ufxMPPBRp54r72FPAeCbn2156Sik2i5jpzOHshTwF+A6OAxCinm/mXDzU5XYNiJYKFy3EiKi3f7yg2+3wP5y7JoonPj4nfbw1i9Y9toNAKBllkpY9o0bC22yu5nx1GJd4z72+EsAtWD0e3etsvwQCAZsqiqbOu1sOTYysR7WjXrDg33fcqr9w9mL1ALyeaJc7Wvrsz/7yIM2pFwm5v0hFBtBqBHqIDuOVrexL+qyr3z6btbCKrvQ0M2cidoAQH20o97u3rGKYpxxK+3D6oax3N9QYYghmMPJ8QAwbkcJ0tE4Q95ZvBUCIPZ2t1t9dYUtwQp0jDXPh/lRVmj1w1N2uh6VJnhvRCyAPExSEgrVuakh21wQbRsg4mYhDmrJNjhTjBoXUH3VskDLiaSinvVhmCr5Qxfq7Sm8n267iyw7FDXnisiZoz3jUIH0oALB2cwiIYqWE3SexD/kL0u1mcBxxniv3bB+G+DzaTtaOmjB8RTBAMDesu9mexWCMgUlXytExj333OPIDxGmHcxtyVigxlDRr32yxkDqO1ba0M8qrLm6yjKo0J+jaKUfsnRC6yXzlwjrWIjiaeaRTizPtITPewLUDgH0Mq8ERVBIAlkuy9Lqll6swABgsUrzpX3CsbPylkoHouS5E02WkMbawXOIBgiOZu+oz1dQyhrGxouHDlpNQIIFsLbUn62z6zam20tnG6yNz09PxVpXKi0q7jsIQk9TewO2hgBwN9UO24qMK3kfKwDg89LT3P5XQd+BEeQ/EUD/0oFeiEvaMZfzBu15/47l5C6hSOtvwlZtyu7akGZb/seDdumD34H47DQ/LovtrlNNji0EYPU2agfOjlpGQQDrA6HlqIHue+tOe+WlQ5ByKHvI1VDjD/Wwv+DZ7dq9EkAbKzvmrMryy+TNxLnA+4Up5ZiRK4NChqXdcKWz63YVonIKsBdfPmtbN/tbGmtF4+V2FD8ztn8XBT60VQMFaa+dqSRzkfGO0u6tWLGeOOjbbo4AACAASURBVHLMmjhbRKOe+9nJy1gCm330pu02zFpeX0nRCu0agUpLeRwsddY2Mmvwb9Y84WmVjFsfJrMYrMiC5lm3F1QUA/kRrkZjzaHQJpjCNmV1iKCYZU5Qe60lj7EP67Qeit+UZXjPgw9YPetAFX0nmyzBJQnhgOfkJ7K/6aHw47UDh+3BBx5iDZ1mTcFqS/lv7B9nZEEslQP7ymnOA1J1dKP8UJ7M6XOX3H62l3lLa3ITLgD5hQWOgJGF4yAKtRAImgTWiTHmaF8Kc2SzGhJA3xr2ou9isUkhURfXOMA+IpLzajhkTh/zqq8spLjRKYX4sCbMMKdJLaL9aRDkwIE/v2JTteczJc7+WPuHea4vRioSUR48iyvWp8OQLklk/TWgyGjEGvM2zhAUVrBIKO9Q+yqdb3wZF3I80Gdx0qCvYUvFtWaTozgJcVNeVooV8gb32mQ5CKAWloJUe1apy7U3175ddl06T0hxXUN7z3D92svrrOD+znvm0UZ+jHEVAnRxBg3G4tOb88A6FokJzmi9rN8q5JDCeZw9jfZWYRRUiAzJYH90oegShTB9qOmXO/vofM5P59iDqbDMn89ewr6mnb1lZCiqoTEP+/Sf/BXzsILWKdAhFycUu82J6dE3NAPkmgLk9w8qXc0VvLkB/Ku5MweVKmj3yp+/09frA9hv7va72vv/nRrt2ot+3QKv339+m8a6RoBcI0B+m/7yZvzdKwSIC0u7Qnw4hafT214BBVRBpb9rw3XFJgSvazap8/xMVSuqlBljgzTLhtUXADACWTRlwoDNCpX0oEou1BEPSRwCVEk6yca+/MJZe4gK+KX4Dp85fcrCIRnO4wcuH1P5iC+gdxD400clldQOE/wlIyubitU6pPU9AEBr7evvCLYPfZfASoK3V61cBqhTB3BN8CsVklGcTCTLV/VY+pIki2KT/hJVzvtv3sulCYRjUw/grEDXEDbbk2wggd/wGmYTfoIAbA60nciIJVEeAahUJU8boLAySLoBnJMA1UWEhAAYCYQWgDZMpbuA0203L0HxwIEP8EZAsirnVWUvgKscpcA0VXf5ADyz2IWEAKgMAGJUVdfZM1T03n7X3YR65nBw8HMBr68CqsVzmLn/7rsdOOhKC/FkL6WifAYgc5BKqH4qEnuwhqpt6QB8jGMDj7qF59HS2W57b7nJVUEVXcZyCR9hqSpiAdcUyH4UsC0YWbayMfTwBRgvRbEgybXCjlWg68mhhtR7t2H3xxphjOfw6TvC7fbPXbTCAizGOEzPElbpQcnPErJd4iKCUKtkcoAdsSgOLgrZK8YSJQnQV+HGbUi0BVyKVIqjyllWQR1UGzUCVt580w30L1VJGoDcmLODmcIDaBgAQVYg/YMcSkCf/QEVuwHgLlItPMMJ1pPDmJx1//aD6fYlbHa2UmV29sRhgpVHASZyqbbDVgbgWfe5Gjn8BEBWK1Y9slZISsJ6TM9fwd3qdfR3kReq0L0OkF8VXfq5+nwToGEMJMORIyd4numO2FpLHsZrVFvtuWG3y6dIgzzq51AmdYj6hV6vUaW/i+Dooj9s27LVhQ3q0KJvkTNXxhSVuByKBN47IuBXGTSaNBazOVT1JqJB6geB7BqPIuKk2hDhod/TGBSZpcVJ76mDkEKWFWR+JWB9HnschV5jTYftVRlqoYyMDAfwK5h9NbZIIlV0fymESAvo1yGqglBt3ZNyQ3IAziuwv9KXMkC6AUNEcigAXmSAy01R5onsw2hvkTYiQKSOUP7HNMCnqtJ+rQABcFfIo1NdqPqfQ1k0fbQPYlLtoc/XAc+FpFNZKyJWRMWiMkPv5dpCFer8m65Z400qFyk7RIA4VY0jPbg2yAYRHy40ki+9RgoSEZl6Lz0rPYtF4kO/47JRqOr3gFwKVXYAB8FQZ2sw6ZQfi2oZ3ZuuV98Ki0/mEC6QSdchoFoB1yWorxZtvOQxLXWSMiUEjgdA/raimGpp78IGZYOdu1gMwJwLcThOZsMFe+ihu62stMhlpyhDRHYMnpTVyYZIpGglOUB9VGcr+yAGoraO+acdAH8dYH1hIf0fVYEyQEq5tnUbNpJ/sB3FRBlzLOOcZ/TNt0mBA5j24ROA2IC9HOZj4uJRpPVT+RwLARLsrO4yUOV5w5j3U+EoMqaisopcokaLA9DzZ34N5LuJQ3sO8/YM40v2c1GsDeMoCUKp6owI9LIlgJX7dm4FOB0HpKqiih5SAHDNR3ZOECFj9EEvqjrHUJ8kYkOk6WgMa55Dh49T5ZlI1SfzFACbF6T8JO0RDKHbTjWiMqxiRVIxTh760x3WVR7olH3eAD4+VOgLsMjbFGYtRVhRKKuDZ9vN65SrM0IfUh+ZYd2RnwqPxKkdpQAU4BLFfNxMm0pFtQZbOT0HZcq8hlWZSMUtW7Y44kM5TwIeClEp9HH9PYwR9ctGqpiVB6XnrzlXNnTqG1KpVDL+8lAs+FFMcOr0WWctmUbfKL7M+sK9ONs92kPWkYePHAWM6HfWIj7c/wDvHctzWoltX2lpiSNBJn4VXL8G+6NCgH3N6QNYrgjoGMNuahQVyBgAWQhEeiBz8jDgSRHWQ/Fkf3zg/iysSAi5xm7LGyvBsV4ykAQGQbCPC7CtA3ikjyYkpQKO5PIsZpydRy3EbAzEbyREcxNZERs2rbfcrUFWfWaCPpplj/3Lj+0t+251BEgfc4kHY0rjswMw7CL3GRxORXpWDsAaQdWQ4kchZKYnRmzLpnWuun4CoNGPuWYCcEgA1NNPP2V7IFyiIPWnIeI86ZPP/eIFW8nYGYa0GmMuOUFeWQHFCyMA57kpEEhbNlk167eyxmYAG7upqM3G0uy11w7Z7be/BUAQGxru9+LZ06hLN2NnNm+nTxyzPdfvst6mbvMXyFZFAQHjvhqLJKlpJgHnhJn5BLN3CYyxJ46TV0F/Xb8u3aogi3rxu7/j7fdADvrY/tv22rNPP+OKPm664y12/NAB+/6Pf2h/9TdfdsrXSfqb5r6HHviwHT/7eTJTIDK9qSjGGspQunoB8M0Ano11QMyRC9BaS14H4GQqaqpBsl36UARcAqS9WANAS0V7ZBKFGRQvPPtKnRUkULW8ORugsgAVyEEyxglVZs2O5VrbKmrZeeHxjsqxBSXuOJ7w1Z19xltSKOEHAUJYM+0uqy0y2nnOHraUvI9NK7IIDi9y6q3SMiqeqYj38ma+Zv83Puttl+oALplWlq1dbXWll+0LH3+3BY9Wmd8Me4H332o/uPELFpe1zk4BSueRgbFnfZ6NN1dZX/sAzy/QXr04bnUAtGsKw+3eNakoVlAQA2KeraQqXSJeSML63hFLzEh2YcyrVxfY+ZOHsfoKtD9+7zvt0vGj2LiBVjPH+dAOrQNk2GBL1YD10Oc/9BZAxiIr6WA9xucrlLl/iPH98ft3usKIk2QxNKOg9Rppt9yl8fbqUdbwzVlWW1wDOYs6VEU+QR62emU+46LHwrHsGWHdCUSVO8a9lxECfqx21lrYUscAvk/hJ5YQyVqDDd+qJZ62i8yZCPZJpajOXjw4YVu3eVgiBRM5rOnKLQBFtf/1ZJWBsVshyr5KSJtqLGr6BlGl0SazVOSDo1scot1sEStYhaWmB1tUdgyjZQYwHFASO8F21MH97BXGqCpPTU9yZLxsflQQoEr6GL5H6VdUIDBPh7KHmGA+jAHgPGW3/N3bbPDn9dbE/jVJClPIaFV863sCKzwf9hdhrEMzECAjhFEPSVmA5e0kUmZv9me9gMFaky6Vzlv+Sn/LYO72pYjKg7nen89XEcsA/etcTSMqDikzgy3EkzWY+TeUedIzAGtC7FifOVhlgahg1i/Ptd7aYmcZeap+yBB92O17CSI/dYKCASr6WVcWeij64XXltH0UhMMSyJDbd4SZP8QMTI35QRy1klEwioLrfFkjaxd2dQTFB6T6kXUyZZ+/b4uVUbzy8KkuZ4m1O529PtkJm7/9Xjt691cYN+w6yW+IiIRAIeumnlyYV053YHeG4gsSYuuGEKzJCqyKCvzm1kFrQLyVnETGAmB8EGvfrhu38pn1EAFjjPV2sv5oE84s3c1XiAGaw+aZ3+pbFywS1Xju6uVWR/5hbCQkPKD32aOljH0+ZzlmYCL3IPYuoPoc6B9HOQRZyBgQyV1N9kIais3HX3rRtqxMsFuyEm2A+2puxHoSxX4gJHg/ZKecEcZRK434hdvBEizo4GsC9UYq66cvZMb6kKUYgaUbxWk8U1klS9k3xbckjgoW9+ZAEIut2hIUoK2otEJZ71WI8J4PvA+rq/NsASjyKsh2qo5pMh9LIZ8bRQ7cus8Rhr3sZ8rYRwTSHxYoPOik//syR6roZPmqVbQ4Z1D/MKw2W9lbNDmFRgXEij99MgYSQwpN5Sc2Udyk9SeBrKtqyB7Z/0n164cfYGNFJ6o6iA3WnT6KVFpZl72kUGZ/IfWHcjlEjqjAT+daKT+Of+lKSLm+tv/ZeZclOMi5KpL782Udk1I/mc/yZa+kIrWExGT2Ao2M5evt2Weeo5iuj/U9BbICdczMuFMTKk9wgDFRjrVlP3+q4MKT5+hcFfgvBxXiJORNDeR7LpahykiUi0A1xRCtKDe0Z0mBEJE9lmxxZS8bR6GfirFEypRBnPjQPluxqtWZpPhykSuOEKEhm61MzjDpFKU0oV7row0CaLto/u3xn/4UOzKKX9j46Hwfy1o+pnB0xuyrhw6h8A2FAFmJ+mOE349hbml3yvlp5pLb9+/nnP0CR0ZPztwJlp6cb7fve8ApQKLDUzj/YBmIgvaNDEG/RoC8GWGm//drenMD+P/v9/Hv/+bVEgCvD2C/udvvau//atv/v/vrX7///DYtdI0A+cMjQF7v+f+hWWR5FP6KAHHOYDxPKT4ELC6qQvRzL6lB9DPJgznlK1xNPt+q1hFop+oVVQ0LlAilKkgWSi5nA5n9LCfzGDZ8ofjErsxZauuy062y6DxVQTW2no3p9QDC3/rWN+yB+99hX/7SlwEi8OoGYMkE0Dt9rohKqF572wPvskOAdrOUlo2gTMjJybb/+a4we8fXqrnMeVtDRWc1VVThEB9RHFKC2YgHQLZwIqPiKJYK0nE7ySH4/nvvQn7dRSWnH3JoZNMc4EK5F1kzTQAwheKbXY51haxQ4iAK2qg47gOgVGheN4BEMhZA8omNYaOp6ppaNo9SwwjIUuixMiF2EtwaHt9FhZWvI0gqKsodYK3A90E21q9hPbOfjWJ9TT1WJqnYNBEWOjDiQsx337TXMri3HudR3mClJcW2CoulTVT8+vJwqJmFVLqSUTKDHLud0MT+YdQjVLCVY5i9gJpDoeBzHBwHIGTkcZsqj2fIkCnaQofdYA4XEZRu6jpUvab8CFklCUTPAaBSHodqFPzZUHuAOCr03lsEGNV1Y8hx/uaPUuzeL5U4m7Nx/KppSny9PSwdT+tULLESsE0JplR0HMC0ger2cMCJIAA6KUCcRJv3Uu5DMgeCmqoaZ4fUjS3Wvtv3uQBSAZSy/xLIKLupfqT40wAT4wCf3gAy/lSX6v7KCd0bAnSbpqrOEwD7Kx/IsM99r4FQ1nh82ttR2GDPsX4tYHGJ833VsyrkmckFoongXFljqWpfShCB2FJ5CAxV9kcvh6hl+IfLBksVkQKqFJh+pVrfy4qLL2N1s8MRDJlUXbdKOg84KCBc6h7liNz37nfbd775dQDrhxyZIFBdAejBIt44WEmtIZIgGvBT2Sgiy6QY0c8XLZv0novWUFcIERQQHHj6aVupSmQZIqBe41NfU7y/wEFZYGmikpewAtIFxgfyOilANMhbUBSIIJBCRNZcUkksWlqJ0NDniwxR5b2UDIvZGiJR9AxFcIhQEIireUHXJZLDF5JMbSByQWNC96zDl2y79BkRXPMk16P3E+GiQ7eC4XW9nlyvZPWS8+vvwfQbSf31S/ocEQ4iKoJ4/rrnxaB5tYtIEl3zIgGia1ZbigARaPybBIjIFRFwamddx2I+iJ6FXq+vRfurxfvW393P6DvT3Kfs/vQZalPZA0pJJbXJEHOB2kb5Ku0EYut6O+nb6elprt0SFQ4MeKX55CyVcwKmRZxtgGxTBkENlXRJ2ACWYLU2BHjx1nvus58+8TS+9ttcgKeq+3ZBGNRhCTTI3CVlSbrUSE0tjiCeYHw2Ys8RBBjsATl4GvJRoLKyk9as3wCJRJ4G4OpPH3/CqTpEcNxCALUyL6ZocwEOBwHWFX555pubbdUfn3LWdYHcr/pbQhzvO93t7O6iATlH+vCIB+jrA0A5y2cpF8qP371l/z77wY9/BACw1V7j0PxXn/2c/c9vfN0yUU9QEugqQX1Ql3lAnt6JRQ2sDMHHHqg/sDvh+U9wX9PMC96AFJhuWTtzYQwqQl/Aq9raVmwl6Av0LylkpF7qYm4eAFC54eZb7DRKFNkaxUNuvuX9K6z1og9AYrdTWRw+ehirwSUc8KMtMW/Oqk4Pc094qPM5+hplnpYK7kpfgoARUcm3FHNSCdQBpniyrsguT89c6g9ZWZw/f8ERFlKElDPfL2UeleWUDvuy5hC4WIL9RSzjJ4O2VUaNCF4RHZdR3mhejgSc0HgRKa3+Uw4xqXGkKk/17wHucYw20ef501cVNq5r0pVL/dHDHDPHWLjvvvuYg7APAgBRTo1AmhUQvzmMZZG+NWRaODKRedOLTCepP7ypQhWJLPWMAmf9UeO89750wCuIHDKdJgjg9Wb98OY6JiGfxQo1Y3mlTCrZVUqtKcVSC8BMMmS/J+1XAVgaCVl00y17LSJ71NpKmPcZO5eLFQqfxTydSDUsBBb9pZe2OHHqtFP3paRn2zLC5U+cPm2brltPztcFgHcAIfqMP5Yok61XxqhsTcYostCzKELtogKGYMjFUMZWZWWty3M4CqDeAfiaC3jmpWB7iiXuv+0m1IEojRj7lyEiCwBzpKZ557sesh8/+qgr4LiVwoE5ru2pJ35i2QDUUoGUosaMUkZWBdWuWP9kRFB9z7xfiZIA5yrbVChSdAggnmr4vOX26EHCjZkPw4NRBPaQi7Z2nY2ynkYTThAaBgiKVePeG3fzvINYn8nhoE+fJ5B8+67dWNmN2Pbtm+zjH/2A/a/vvd8WxlLI6ai0RFQOUwSHe2A9MolCdQwCagrSaaJ3wob53IzMMBvkefZiPzQXiI1NPxXslShRADNTsxKcfYyAVbYbtv/uFQDX5Ao8V4fdk9m+VQUWgOKukyrsOZSVI/TJHgiDDiqD+1B/LE2FfOPvLdgv4dBl4/AJiWQwxFPVmwuw7zXd7NaxWUt2IeWdHU3Mf1gJJbHGjk5bKQSRX1gkfWjWbicEfVWah0Xdv9lOf+hbVHADhEflWhnB91ERc3bTFireu7HIaulH8YslEf38yZJ5W5Zj9pGtGRY8TbXyhDIhsAW6jLIhKdouN/UaLj7sD/wBBmPt8oVm+/RH9ti6vEzrJ8i7HxWWQrzDUW/0QBbVzpDJhRrl/bdvsPLSSxAVZG8p24G5I45giz+ier+PufpYK0QhfSVgsgPA2NsaCR33B8QOAPQO9VVmwyB7jAnGr9nOrVg7IROZZn2OCcRCFTuwkrZBOw8AfoGlLDAxkj0g2W4A22MQWDlS0JBYvgk1XFVjJSTpBOA+ljHM0zEQ4dUovLpoxJ88N2r33L2c8TbhlH0jgKXVzNUnasdNoyEr2SyTfVMuAPUAih2EhBaHosATpZ5yMKJQQfiyLtWwbsRgESbboOt37qYvQHSxx5XaWYRtBSqQlcsLqORWHtYUa1yfPfnkq/alI5+3rqfrbYriIk/2z1NUzmsvM8E+fQrCI4BO5cW+aIoq/v6+CezxKIzIIP+BDCeB17KxZapgj2xG7ZJlsg7G+kOSYSc0xnuMQFSOQ5b1si9qEhgPUD09RTg2u94Arn+KufTlk2WGyAUyj2IWbNy2kHsyyTx0vK7f6iBF8xKD6R+ZKDuKnVJhZyFEJLZl/uxr50cGbEuyn6WQer4UhdWli+exXkywn77aYQfpy+C1VsjzW7M2104xd7aUj9pndqGGZi++75sXLQAC5I+uJ88AW6mPnfy8XX7fdy2S7UAXcyBIvc35hRHkThZOZaMdPTfhlFFrlgdYAuq3xnqyulCU+IZ4oBzOov8x52L/FRhO+DvzQfHlFs4DWyi8aIJMY0wELME69oSlooSR6rOBjKFfvNhi+WsJVw/2sPWrMrC8DLHnnjtGiLufrUwReRVlQxAZtVg2XrzYRI4KhATWaQUrM6xmGJJyzTorrbpkezfkW2h3uc0zn3d2T7LOhaHSJsOM5x/C3OoBgD8ACfKL04NWC6HmS0L8FPs7T1laIadReH0K+3aXXcd+QGtbC1ZSyhaUXVUQ/SwE5dLKdatgTL2sqrbaKTFU9HUD2UoHDrxiO7dvpZCBfTt70zJI6EyKhuLYo3mGYOsKUSzl96iUl/SpCs5IflLdoYL15F7ZhEGKp0KQoOplD/izZ59hvZp2BPadFInNslesqq2zGgoRZAkZyrPvANy/5977OFMMULRWwRpCNqGsQ9lrqPxF5V8u8xKyYEFnXPqa1A+ySn3hc9gK8vX2h9tdUdA4BKLW4xg5HWBdN4FS3p/XddIG3ZCkq1hnpczevesGnkOR7d59oz388LfJYdxO7stBW8t5ZHiUDCIVlLFOSY1/+OgJZyMZGBzuVCGlFKNoP780K4Ot7xyEFgpvSCbZYPWQYVRZ2+RyHrWvjUOtpjwRnVdUaKVcsVn24roNnalUeKHfkZ2WbIClSvH1xaaZM+AaFDWXi4sc6an9wi6sO1Vc1UyxlvYzOteq0GsVzgvKNOnnHFwHmeWPinKANWHTxq0uD+fY4RP8zir2UVjRsSc+fuAgapxVBN2TiRi+hCwmP/uTj3wWS+x5LJ/jnJrmjfy6RoC8ka37xr/3mxvAv9r7v1oC4PUB7Dd3+13t/V9t+/93f/3r95/fpoWuESDXCJDfpr+8GX/Xo/ChXeBWVyyw9OWsYTgsiQwRoOJ8+dl4qrNjBuMkx6rO5IeAQ/j4czgN4e+qXBEo0c/hyFkaYdXhjSRZ4IUyQPyovs1LX0KY5BjBa1SsKiuEKpdBNmmyowoCDDoHiCZ7miA2vLMoHLrxwk3nwNKEuiGRiuMyqtC7qHARoPjDj6fYu77RwO97olxIc4GSAQDvSVgQTFFlHMYmMwKwNIWqmzqspxob6uymPTsB1IB6ONwpF6SfTW0oYBLFZTYMgCRLjpjlgXbyiSLbdOt+G6CKR4XANVS7AilTKRdL0KYCyhfsxr03At6E2vM/e8ZdcySHgkqAxFQ29Ft3Rtqp4xzK2CyrGrcI0OeDH/wgFjatrsp04/qNeEmPOwLkCEHmEdhh1bL5j6baL5+K4TY2r+VYhQwBdKzF7isFsiaWirpAiAY/D6paAUhqGyAqOIB3of4oqWpkY4r/PXkZrWSUtPGdjM1IGUD81h3bkODHYd10ALAojWcz7+yFTpw6CSCL1QyViAkceAXEhHGAkS2LvL4laRbQJZswHwgHgdMTgBdffk+S/dE3CRim7FDPdhybheWADD5YVy1DYy+P9TgOQfOAd92Asf1Usysg1hfgTtLuKAGO9Blv/t5E2Z3UEdn4w+flZfPvBGcCYnRw/x1UZHtQ2T45CWDf2g3xcCWTwJuDvp9UIEOQBoBu5Bo6m5i/eW+qfe5/N/JZWLFBhKVBwPlzkNCBQOCh7GLkyb8OtZAk+auplFYFVQVA4xB9SpkgEj5JMbIF+wCRIrI3C6dNBPDPCvwDIKqDeElA2u4LMKF+2MW1qlJU/vFdVDTL1i2JCj0/DrrXUQ0+yWlcHsHf//73IfzWcn2hjIUrAH4u0vMZQFcRJDpUSoGgcaYxt7i4COBftGHS9U1zkJH8XwSEH/1OxIUyXjKyc6yFg5++BLxPUHUvdYmsuvLxH9YBzilEnP3TFYJEwKrAWFWmL1pu6bWyKKuDGBFxon/Tt4gRkRgiIlRNrzyQxVwOgb1qKx6raweB/QJzRYJIAaKqNEde8Hq1lYgd9THlYmjimVUuiTJOFgkQKitl0yWbKD8XGI7tDmohvacyQBazOxbtr/SnCIwrqhIRRQBWfLb+LvLk1xZYAMBSWqj/i8DQ7+r31BYiVfQ+i+SHrlHto3/TtevnqswbhNSVrZL+XfPiMM9R2UR6X7WrSCK1j65Zm9ForBGUg6LrEIPS1aNnTUCm2gRSbZxDtNpWc8Moz1Sh0iJbhwERVQl/5NhJpwCpgCwsKFjmgF6RN1I5SJWQhT/zKciUeEDzUMAi2WXFYiE1xtz8GCHQPpCGe27Yi1ppnf38F7+0Sdq6BAWZwjqlSLluyzZ+NmMvvHLAAdeag/z5+c+ff9H6nnunbf6LS84KUH0iOtyfCmqC6D0I800kCB2rkhmsc9pAKRWc2QUQEQaQv4u58dlf/sLWozCR9df2rdvsDDkZ5y6csXe+9wHG1rCNdLXayqw0rK2ovsdyZSnz1SQHeQ/aUJW/IsjTqKoco/+EQn5MkJUxxT0NU73dS/aBCPfT5y5QjUroJuMxIibOWUcN0Da73ollFl8dl6g2hNwQQSmVl8JaI1kfegCABPgl5ZLBA2CVwRzbVHzJ9bVYrl/PXaTCCBXKAwD+qQABmrtk9RYEqeHIICoiVbEpUulS0WXAvSa7CQJGKphY5rgG1C/KQjnDfBBOAUASSsQu2mKViFU+QyCNFCxdVL0qJFXPZUkKgcf0QREmygdZwP4lhvEUyFzSSf+YA6kJQ+UntYQKEaT+kGJFhI/IsCHI7G1YR2UwL7380ksAI13MXwp49wJsv8EBHZpr5PENRIalVrIjdHuo4hYB5i2VGgoRHoJ96P6lqEE8yBBIpmqdinYKDeb5rHnaZIFFsQElyyjqEeUWgIu7taGftpAaZwDCU5Yo0RBNIkB8k7qs9OiAm9/mUVxIP41fDQAAIABJREFUDbhiDRW9AlQZIxqnlwF+mpijE1MzbA395mUsepTx0YXiIYt9QyQB7tOQM979Ho4srkEhKYu1KVlC0uYTXFc8QNI4RFgTFcICzh5/9qgtW59DMDGqJBFWAMI379nGxZKVxdokkvD5l16xLVTqBjOGyxgXFy9dtI98+IMum6UU8mWK8bkNxUgQz2CEOXQMkNGT8RxK9pXm7uNHL1sAc1gBAGtD05SRtWyp6wrsVF2PVdR3G5Er5iv7yGiqK8j2mVsYZm0vsu9+96vMAV329DNPo8TajGd7viNBKgHwcllPCwszLDudsPOheKziCNOF2EBqQj7CoM1C5EwDWk4x70/TFjNkYuGoxJrMukomRecA/QHJQOcI5OHArFU1T7jCgZ6RaRthX1XWNW233Y5tWU8t+5Rpuwmc7y/up10Yvz0QIAqwH+G7nXm/l/EtHnpNQbz1UKzR2g7BQsW9zxLmjzDsohiLgVTTL0XNIHLVfKlcZi4cHignW4Gqd9bCaUC3GhLBJwBXw31Qhy0M2oNvXWOB+5Zb19//wg4eKOIZrbJGxoeX76BtX51uwQNUFWN7yVJtfoQqf+sINnK05Wf2RFu89kAeYdZJZfFTB+sAn/2sZQRQlfHow/8XFQ9jTWX2yD/+pdVfPmOZCQDRFSWOAFlAztJKtX6TpzKXZu3OTSmoUBtpE8gemJFkVUhj1XpzAdXSWDNVTIVZqWz8eDY4yTm1ybETIxArITwbLELJnpmGHDxN/sO7H4zFtonOwFqVBAE1C0lSg9KkHjuYlyu7bZgGGSckuA+bt0BwwAyIilSWha2rMm2or9FW56SbH2TAFCHjEyhVehhXL5V02Vna4F135tkwuSw+VGXXAoSeo/jlEjE1srQiWsWS2K5lYlc0QTBKBvkYPuzBBrCv88c6KQzVZCKVKuH8Oc/vrcZ+tgpwuRaLMREg26/fydx8zoGm97z1DsaJLPwW7MDBA/xeN9XrIfahn3zchp4hhL2xAuVBJ+s36xDzxiTXGsgzneb5igBpbyObCmXC0iwUfuyxu/hLE5kXFLxLvEy2CeoBAs0950KZgUJQ3UK+AlaPz41BNI3bLP2uh3Ylj9wmvUJsDCVINSD2cRK+N6whc2vQj7FfaXQF27w9zY5BgDS3QqDz97u356BYqbIECIggjjA5uRHWO00mBGM3abTFNuaiEIL8/MVLbbZuS4gN+CbYV56txuLM1wqCp1GZFdoPDpHTwLP56q0xbq7/wJPNlrMVW1fm15GmQfJpIEMOf956P/kTlJAEcTP2PINQ14YmWiX5VBcrmiEwVRTEc70umb7diuoLQoo+rIKeBfagg+R9RCaG2BRz5KXL/bZv/2rmYvZFzEttlf1OVbMSgseL/e/4BLaER86hbkpBBdrP3pL8GNSNtVjkJfCM00MgeSDdeikS6oWMqqoicwQV2ix9HPGRpaGc62GTnIHybVMOKtRO1kzW35ZuxuMEZzjOD1OA3QkQh1J5T7KneOVir5Xw2g6pq1AeJWBNG6ygl2ns27DnXaKcJPbsoayDnSjl6pl/xzjzSfnpRVs7lQBFacrjkBVWKiTyY2Q2baDfbVy33oHuJay3veRa3HTDLnLeOK9B6khFGsi+ZIhcmTHs0RpRO/lDJMaQkVhRXc8aOQWpsAVlR5y9+OKLrLEoMSFGNhLYHcpYbaUvSzkrG9EhiDUV6XWTl7T35ptRK3ba4eMnLW5Jug1xptH6qQIEFfpJGS9g/qUvw879xtc9f1ePDRyB7+yxa8lqGxwesN17KWTjXCbFRwOEYiBtFooC5aXnn7N7777L6jkrqmAqgKIAf3JORMZHYAH3EutMNufBApQ5wyg7+tlXyO759NkLnCsTXI7XNGujCmFmIDxUWBXMfkXkRxPWlauwea6AgLtcVsvvx7s9owq0pBLpZa2SQkR5Yzp7S7Hfzx5H+05Z/IoE0b5CTE9ZSQ22wGlOoas9UVsHBX0UKvjz3LQp1znkyOEjjLMhy8JKdc2qNW7ffvH8RVeYN0gfHWXfsm3rLgoPSnmWWG+yZvdznp/iDFCDImcpmUsBnE3HhsASGOcf+/BfcD5E9eIDGQZh9btbAL0+hHKNAHn9Nnoz/8abG8C/2pa7WgLg9QHsN3f7Xe39X237/3d//ev3n9+mha4RIH94BMjrzR9OCPEH9OWxHALkNy2wBAIKKNWXQL4r4cvoDwSYUsE5TwWsN4DggsLaACo9OHRq0+oLeKIKadnhaNM2PjrorK/iUAT4Q1IkoJoIxEt8mMOmL5u1HCpyFfAtX+9LyKOTqNgWWKYK7RMnz9jb3/EQktujtmPPXrzezwMu4NmOBdWZy8UOqP/5Fwvtg9/uUlGQhbiNIpVXHPLjYsKtpaEWv1fJbsl+4NR8ASuLdA4ge6g+6mtvJKy7y7KxexrgcKbquEAA6X4Of/78GZztaeWvNHKAy3HWVx4cOEvKKmwIgEUWMT6yvaASWHkld999DxtIXTPqBF77/AsvuiDadYQQ5uVPUV0fjJKjngrtRruZTbiqxA/hY6yNZX5OAQqKCTvwyiFeE+1sAkKpLFIOCKdCe/mVlwB3kEsD9mcA1i0D4I7DOmFuHN9aqoLkXx0Rm8xhcQpP6ErzJ3jVj9BD+SzXcLBNhIi5XF5myzmILANIOnb8GOB0FJVKfRy24pwnr2yxLpcWc2BOd8HaHoBcSj1eoA/4cd+eHHLnADXc//PfZx6Mtvv/ugR7shm7joNV2WWssPKXopInaBgLrASqhSOoUvUB8PdRwCwHxEtU4cbyuUvxQFd1M3X/gK8YbwD61eMXf5GA57vvJuOECsBAyUmoNutmQy8wVQeh0FAOe3VtbNABPLBuMW/egfbx4IDRg53PGCmUvlRTfemhJfbXP27jOqIsHyu0eYi2btQbETwzqUwUSjgMaFyQTRYNAJ1A7bVU4As8KyXXIoFDpSqpZOW0ckWhlVOZrYrlrVu3OPsa2RmFUaU2wOF0NRV1+hLo3wkIdeniRXvggQeoMCvGIuuI7di5wwVDi/hQ+K/eJ47+TffHboBcBw5eAuBPU+Us+6mNGzcSik0YJHZEUiIJgF0cexqPi7ZYUleIUNCzEpApIFZfIlNSqLxuB/z+12O3m3tSWLOsq/Se/ny2LH4WA7+VRSCCQ31TJIJ+Ll9hXZ++9X76N1Wl6zpELujnIkDU70V2iJgRk6GDWygHWU2ial/9u9QfIpA0j+j1+rl+XYSCr/oVJIgUH958joghkQhzzCudHZ2uCk8Ezxhjb55r12unIdh0nbomfTmbL771M73/YmbI4p+6BqeS0X0AtMquSGNUqiz9TIe7cZ6jrkN/X7QbU1vptSJP9Hr3WZrXAGHlK66wSt1Tv1RkvyJAfDhwi6SRfY2eSR4qI1mqqe1EWEmBMwZIoddlQvhdOnsGsDrVkVoXLpzHIijbAbGaS/oVGM4B+fjJ05aDZZ7A9vAwyBXIwDn6/BCH2xD6QSzkwVlemwSZ58dBvK9/0JEy0ou9gKosPTXT7rv37a6Kr4h+PkZbSYV1ijDLDCzNZANUsGKlAweu37MH26I2lF4z9vjTP7POn7/TVn74MHYSMQ5sT6GaOzIQixNsDHPSl1pkMDYtXE8vYFwoSoAzHJKDAJpX05+fx3JjNRZxUVSxyuLwBCHp1QBX7/noewBpirEJbLW7btpt5WQ8XL92FSHKgc5SaEHXx1hVcPgg80AkxMEsJK03c/wAJEMFYcER5J2kccg+TKXsedRY2dhGrd1wHfNdhd3x8Q3WWxzs7Bu7IFFFyB0ETJfqIxXLxRmAa9nwjtF+G3dDVFyasXDm2ADGvRQT6ZDEAtjVn8To9QKgZDH3qr8o3yYYUEzzRBie9xFUMnejvpmkvcrJLFmGNZxIJI31Tn6nGLsfH0DH3IJ8FDJnUWFkWjf9YQVWZFOQy2exZsqA4JcFhlQAUiYF8gwXAGcEQsomaop1NJHqygaQ4AgsJwK5906qzr0VXkvflQJpAlBtnHGrcSBSUhZZFcz9ssaYZ+4ZoEJ33623Wg3WJ8oz0ftMAVh2UW2tilBVGo8DWvcytwxR2erFHPzB+zN4nljoJMXipc8iC/gEUsU3gBngksAYGHhURIxPwCpf5mMpONx9UWEt+5MRyIOPfmk/4ck51lxZZmfPnnW2j6tpJ1mW1NM+0VKHArr0Q9ofpa+HcC3Kc1HeTjDr+QBg9GqyM7wgZQYB00LGAiGZzwPEt9qdd91hP/zB920ttn3BzGtBoKylqCgmUAZ6QcwEUYH+IoqmPip6l6OAuoX+Foh6oKzoAqqqLaiqip3aVIqp3PxC1Bbfc7Z/e/ZgqQW4KBvP0yeOOkXr7h3bzU+KSPqGB+OrAYVLFr9bhGd6Kvcw1toI+GbWAs4UnFloQ76R9ssXj1gStSJ+EcH2swtYMm5ZzpwyjMo1wW6/cwfkJHY2rNM/+NHjAMXTAKF3A+J1EiAczT7hKfviX+61yeEoCBB842NTbQISNACLJQYcg2OAP9lrdbTZCP3Wlzl2SpZmqBhUFEBHQakxYoPTfgCjZD8BJvfwb6VkEcwDik/7o9YNXyAva5a8A6y6COZOkZUc/d0p1wC6JhiDOHQ667QVWSg2K5utmYr5xHzWSl9UP3xQTUkTz5fK/hVYMaG6bO3GfgkLlYgQCNr5IfOnMt0Li7Uh2nhyAVtBAr0nB5rsnfets4Ab863v4Rfs6KFSi05eZxcoRgiOnbWVmREW0kNBCOB3VxttHpVp/3yxEqXZgn3tLcEWPy+CJ9R6Z4LtYtOoHSPfQgqCQAjQ2mZsNpk67749y95y4xY7/tJTdv16POvxnm+h/y+QKVbdia2VVwSV+iG2NhHgmb1Cda8H6l7UvID0b9+1xdKCqKxmvjnZSeEP87/vCJacLDntqAvoWhaGSmEeeYMsUjv7USkCcu/YlmY+ExDbyjnzDsHmB7KOCvypkER74nSJ1TGEepjb+/qnLUU2kbIF5HXZyb6W5DVte5YtMR/2F3MA8u0eFDkEMXddKEEZtGAIcGzjilQslELslUuldgiVhQDqiBD21hBsoXNYgKE2CoRlSCX3bp55vQcb0K5pyEg6xTrsjG5AUTUOqVpZT+h7NaHKMVSCM2+eYC1oQtnzZ3/6fkbwHGHmA+wJBuyVVw6y1/d2Vjh/8uSnbOCZJpttq7EpxqTy65RBNUQytj8qwMkxbk75Uq1DECmA5qgmli5NBnhuZY6SLVSQ+TOGl6CiGce+a2AwiEp/xmwwfYVK/ZnZAdbuPgBvH/orKhdj/vAOt9ZpH8LFi62EYqi1EIttVeyTA2bcfp1HYRGpodbTMWxbU4JsuAkSNMbsLbdeRzBzBfZ0AzYBITgBSfeejVkWMIFlX0qkff37ZCAxLtfu323feuwoFpHTto7X7di2xr7x9AVbw7V/+4Hr7dzJw/Zso9nKG9fY009cgCTAxi3e7FPnP2+NH/gehVxB3CuEBWVVlahQzlcO2ihbaGoOIO7N/viju1FAHmY9xQp03APLozmnmA4I8bL1169GwTxOrkI1hRQz9tC7dlsLdkejEIzZFHuFBE46ZeXERLh73SBz6enzTZBKnhYu9S5qkhD/BXJf6FNtgPME1QyjAJU9cQhrSA9ZDDXiMsloIg0MsnnA3vvW7ZbiSw7FWC9qERX4YGGMgnxOhF0A9k/M+1Psec7XYc3EVI+bnY1BsMVDgARwhguEaPHl3YKwFtO+Np+QbW+pntkD99FnZCV1EQvFDZs3oTjLcJZYIsIVSn6aM5iKcG6+6VYyFuPtqccfRf2xhLUwj3Gl/d2MU09Ps/eLjedcg2IMfp21kf1eSBT9tY51VvaUw3bX3bc5lVkN54dQVGVjrGUxcUmOiC+DcNDrO8j76ZQy9XwRhV4prMkJ2OUGWCXZlD6A/9p/yu1A66f2Zr/8bKHd+oUSl2PRR1FCMkUV3toTspOS8k2KTE+K+Ao3FKJowtqUwjpPyDTZMmbAjFZig7xt82bsy3pcId9t++8gL6+CPbenFbEmzTJXhHAW9Ymg4AbSRGpBkTPeGjtY/cru15dinHiusx6lhZSNcZxlpthvDg71mbIZm8j/6OiC7KaITUUNob/KGFNpYgy5a0uSKRhh/fajELCVNUFWxjlkiUi9LzVISCAkf1ENe5gwiM0q9ozJKGN6yC9cRwHDhCsKaaFYRLbATRT/qUggljX0rXe8lWynegpnSsmHmsOGq8G2b7uB4o9p7IQ7LZg1XeeGdlR26TxT2WLVlNZQwLCJQsQEiOGPUpRIgeQoOSB8tgMK3qCvawTIG9Sw/0Vv+3oA3H/RZbxBH3O1BMDrA9hv7va72vt/gx7Lf5u3ff3+89s0xTUC5BoB8tv0lzfj7zoCRB150QLLWe7Ih1Se96rUlu++vAxUfS5QkI2X/FM9qHyT56qqBfU7Pmx+lT8g/1FVolykoiwJ4EZB6AIutm2+zuUyNFcUE3xbYOkAdh1U/xewQSuXpRBepY1srLR5zC8oBAAfsChsLPDXsBOA6ALlBDp5U12jCusXvrLWHvomFf8ALR4crDyBX/zZoAbygfI5z+d9tTGV3cWz+IRv3rSBCrKV1klYeheBrvlUTo8p8JzqmGCuuxPLpSB5+XNfgZnzdvJnZbYC+e+sSAC+5dsvecIAm2WF7OqgId/2CMCbnNwCO4xFhqpwlTUxRBVydk6ObbsOGfWr/VRQ9gLgBwCs7LFHHnkEICzH9uzcY8cIKWxAUeCFGqKDis6NtFESG18pNR754SMOPO4iN2NFAaGwVMWmU/k00tsKEFHuZOHefhAJHOibO/utrIZgzGhsf+T1jERZOSDzoIiqFsvCQ3YagKSPysHSknJnbdTLM1kCKfTygZctOzeL/0++UrUO8DQLGOaj58t9q9pXlXuqvv7Kh1Ps9j8/BWAUjAVWtg2xeZbiIhlbhQWqwzJR/YyRyBlIH0iiOqmYXJc9gPqS9OtgIWsx2RZIQSSiSwSAQrXf9a530p4QWFSOydJM4H4v1yrlT2paNn8Sfgz4q6BmCpa5N4gRMkRGubYxrk3S/b9+V7L9zWMd+M7G23VI8Ouo+FS1nbIHvETWAaoGcQDy4KAVBWBVS6Xtjuu3u896/rnnIAlyHRmyc+f1LpMklucqMKyJqm/ZFOkQERhA8Ds+3O1Uk4koESgqn92vfvXv7FOf+pR7XrKZ0eHFZWUQeF8CyC1C4QJhv8r/mJYNGH1Er1VmgP7cdxsHOoB0/c71WGvJikdV0YukgcB+gfAiPBQqrtDzRbB+MaRchzj9TISBVBr63ToslaQ8UFWXxrhTUbiMDA5J/KlvEQX6HAGnUnwN03dECui9JOcXQaLDouYCZVmobyr/wI8xowOtrMP0b7K+mwLIFxkidYGuV0oF3Z9IF80nUstEoGTSa5QHomvRsxEx4MN76jWq5BYhUkPFnarXlY+gPAN5HPsw/poAnHU/OgAqiFOfrUo2ERU6hOnzpGoR+B2FGkO2QS4Ens+7Er5O7gP/vqhSCaLCz1Wmcw1qj//rAEW76HX6LEeuUG0nZY98oWfpx158poBnzQH6HNkyiBgVaaXnoNdKgSOySCCPcia6qFKUfZ6q8X1AFhWeKZJE1kkrUATpOUYAAk/weQrR/NGjP4FQ2+V8pV8j+yIcGwHF9qjqXz7XPvTDGghfKUGkUhjh593MJZkQBE9gdTVJVe7Xv/4NgOIfoOJIsQY+V1kZyoFJSAbAR5EywziXhdS6TZtRjVW77IRjjM26J+61gve+bImMA1lErF2Ri51Is4V40/8Au4JBAhOpXuzCCiEsNJI5rBeFHGMWUu/Q0aPMeYF25513OgLrO9/+DkQL836e8nM6LQmwNIixnsj8sRwFn7eUTaxC4bK3YK6cZyx5SjXDfDIDUOQJae5FBWP5pQrmz3ys8UbtiZ89a73013xsjFajcGnASqmAoM9JqiDjUc0pt0aASj3ritQVsmSSB944FkYinaIhR3LX+VtLMTZm5ER1YFuWBSkk33bZcsjqUWqJVGw31J805scBxWU/IZJLz2ecthJR9+RTP7Ob9+0jA6EMu7H1dgbCQ8Gsx1Ha3Xb7bVidFDOvNFggfVg5IQFUkj/8T9+2W297C4TVhAO+1W803nwgeIPpZz2A290ANrfuvcEqsbTSvQQR2juNFaQbkyL3uCbNFSLcZJ2h8a5tmcavKkCdzxxfqigtQWUhZZByZmYJVybdCMAR2ySUG53MGQv0ax9AKy9Iogf2x9jxM5MWS0V9FnPqHFW7HlJ58T1KdWh1VT0WcGGMB9oNEFDhw1Nc1yygUSjzq4CvEbKg9r17ubUVAZoDGP3TP/6DW/t2kQEyyNpfBam8YdMml/si1ZP6jioaehiPO3ftwGJkmDZosTyUQgKpBcx69HrbGYiUQFSksgNsIs8pj74fDVAju79myP8jR1FNQfquWLvennv1VatBofTVb/6dI4P8aY9jqDDlG5+JbdxLr7zqsl5WU5n8S3LC3vv+97tK+MJleewp5rHMhGyAdPWBvT6Bhcuu62ELmNcGIJv9WSNnac92wq9Hm7HLRCnRDPgenYuFUGS6XSivwSakxxYoB2+ZDrQ25vilmdHM8auxbNlDG40RbJtsX//GP0P4hGCHmOqsX0LDAgCOy+3PP7EJZUAkuRSA5ihPRCYyeACg8canbT0ANecBmLtQi0I7E/7MGGKr1gtpQUG4BeDF0zFI/8eGKTNvlZ2varZGrHFaeJa92GZSmGwr8wj0Lh+0aOaU3asZgWTDhDEmm7FjiojzBqyfJUctDCJsCdXDFRAMc7bq+hV2kEpkBZy3ABAHsA3MR3QVEw3Z0u/ril0SCRVZmB0BhGOuJ1h9DKusLvYm/lQ5RwfPYxeVYaH7Cqzkz39kg0gdgiOy7dkXsRlDZbGK9osADM9E7dTbQTg7WQ1HqVSvqZ6yz+xn3qCCHZGLDczBRMTk2jd+dMHIorcEsi38fSkYGO3CbjXO9m5fjwqVApRayCqsQONR8EqtVkM4OhHAzJ8EjU9jtckGp23Qg33lNGRsoW3GpnW8+hw2T9PWMBlkQ8zxwy1UOAPI+sd5WkPrPAriOCrSIR8X2FfRHxqbCSnfG2pphLgHsU4kLARRyU+xAFZOYWn59sTRC3YB+6wz9BGpNpbS/7po40i2uPFggptQcazEVi2LORMNqA1DLPZ60WcmfezJX1yyel73qXtyycbws8NFkIkQSURVsO+CjPH3sEjA8OSoIPIvUDdCeHr7BphfZIg1oKSR6mVHVrTt2LjWTl+6wHjoYf8YYpk5+agpalFBUiAAsL2BkPow1vEZCPaG5k67UFxGtTeZXayxXzn4eet+qsY8OhttCgWSP7Z5nVgQ9gAyB0gFBgjth8KhjXZi2uIMQG5DIXakFOtojfPRfDTAXA6YHx+JBVxAJr8HmU6VuOYsb1/ZHklFhgUW7+cXxTrBM2qfD7DHDh2xMggQ9ekEbHXmpgep4mfvxbymIZHI+AobmLY12cEWSg5SeDAEEuvpqs3L7TsoOmqqFuyxD622ycYSlJIx9ugr7VZM/9l01y32yxOlEExNtiKe58a8x3C1pShzPnfnZhshc+eZ4jobCvS2atgmBM+2Lj3EIiBRP3ru89bx7m8xLwFe+0bY88Vt9uqFOctb7keWSIxdPtFKzuEy5tVhO4UdWzvPT9ZY8IqWA4GYkk92EvPWk0/8HDJo2N73ob124fhhW5NSSDFAEEHX7PEBx+cmyRmbwRqJPWhV3SBkPHsb5pGUZSvY7/Tb7TsLrb25mqeHYog9cyz7pSmIetn/ltV12Kh/GuoMPztJfsrDf/s2y4uHyP8/7L0HeJ5nffb9117W3rK2bEvW8N4zTuwkdpazQwYESCAQoIRCoS97FwqlUKClUAiQRQbOxolHHMdTtrUta0vW3nta6/udl/Hxtf3eF39FL21aouMQxJKe57nv677mef7P8+xBed3E+mqB5okN2QRFE2GsxV6ssZVVKHa41jGWXtzfrA1yc1x7NL4zGEPUIbDv73SqRlk6JQLMD6CKFQGiqoUxPpetgWUyf+qcoEKNQID6KM5ZBRD+NeQ43nf3u8iaeNzec9+7OC/SqMytHSgRtF+UUvvKHTspdoJAJQvmxJkS9jpTkBl9XMMk5EYAAfKb7fix4/SxMGcBGoSyrpPfT2EL3EEmEuVXZKeV8Xry8kiSV3Ygd0ee0KR5R6GS4DO7pbLl87TXff0ry233NyvoVxds19VXWw1ZKirakuR8WGsja3PlOX7G+StvbS4WcpU2jl3vBgo3LlCgEMMZNBWlhciSfIr1OlBo3nLrnRTOVaKietMpf+I4y07w+W1DXZaMndUE/aagCMu5lWvIaCxH3TOGUn8+5510FGZH+PsY7jWas2Qve3OKFLS/5gxcWXme8wGEONet4hntWyaYb5TWGY7dmIq3ZHOp4jmpI9sglVSUJFVpLwtDXXULRRbsTVk7ZVGWiZXxMJ0yCrJFBT65eajFUeaUcy7L5Vzrx9k0JopiheoaZ91VXnPW4jjLBc9DcdOEKnccYgf7rp7ePnceSEfJewi76gtkXvlCAi9My7Mh1Egf+uAnsIRLZUzRoVACOhLk3wRCC5zTXkU6f/3/Rbvei2TJpb+VDTcs1x/4+p9PgFxql7cjnDT3a3p7A/hzvb+5EgCXB7Df3u031/ufa/v/ub/+8v3nP9JC7xAgfwwBoha++Lr/+Je0CnrtJb+mP+Idfo8H/J9eebn543+cAsRlgGhcqFlpHNe0AJQiQTwARPTfQjUVji4bqCEAxFCAI1WdCoiNpLIWx2kOh+Ou2lYZCgpS7ABMiqJqOJ4NeRWVuQLAg0mM9MQCIpwDynx+3gY4mEcgbCKWILGqymYjfvDgG7YGUKSSCpQEVAMdbFKrAEtgWKhQBQDxDLA9X1rmnt+93z7ngNdQKuAogb5bAAAgAElEQVSkOFFI3xQbv0DCmJcBMg6ogpjfv/jb5+za7dvxN86lkr+ICpVGFBiLOKRHOausPhQhsdhBHXzpJQDwbeYR2Welh1odyKnKUIXg7t233xbnLeP+sTvCpuYwFc0CnjZs2oj91UWgVZvqAZEPHEBURbwaIGzb2ln79o8LADATsBrYhhT8GTaMwfbeu99jL7y8x1kuqc10SFzD33tz7cqFeBU1iWzFymk7gbXvvf+9lolq5TzZDEUcJJJT0rDKwo8fOfQYoILyOcoBjX0A6eXlL4sYheQqvO7anTsBAyuc7+0wAJbCoBUSPMYzewuALo1qrVj+fbHanqBMiJxwqpFVVTtLZdI0J/8v3x9pD33rHBWNWPhIMk2V0TpCTccBqajzsvm0fShIyHwqkQ7ve83mo2YppTL9PXfdxWGX6m0IAVVt+QOUBgNAl5SWoGJpBMDD/57D1GLyYUKprtZBuQ4QVvvgOKx8LnAY7+BgJ4KosaULCyICYjkAzFLhGMJzmAG0HoHc+QoEyJd+WUvl5/WAJviRc/AGF6AClUovEGPZ/CukUMDZJYIgb8lSDmVnXCC8wqoFUsuyIw01RR3AwCAHTQX8adDfAGin513BQUhh4LLDmcchpA2C6oknHrePP/IxinJ7bRl2OgpnbNVzBWSVr24Ylfr1kCpJgEgjHKhEgOi9NN50kBHwrsOYDhBZEDECM3Utl/I39DfKswjmIKOKNf1e9lQC9PVa/Vugv8gAAegiCEQSCoDX6/Ly8n7vYTxCtTs+9txTLtV7CmCO4FQuAkBkgrII9N/Kh6gn00aTrQBZVeYphDmUPpGcnM7h6CxVdYQj0s9le+dLn01Oxe4C4FAS/hAUEnrfGir0AgF6FfQ9yH0nA/aN4H+dCSGnthVZOsR4kf1VMCCIF5+nEMkWgYs8K31+5O8ttZwNFm3kjbWLyAh99eFRLlWMCBWpLGQrNQi45zIcREi494CsEHAM0aEKebluKUxehIds2FyeEf8vYkRjODEJazxZkuGrLeJFz0hZMVL6hHLQ1fhUG4tU8VNgLu1yMf+FvAfGqca5iCD9W+2msSwySmO4lX8rj0Ygu9peChNVgGuukMeyLOlKqSTMBLyVTVcz4Ptp1EXLyTBQMGULKoEebGz6UUYpt0fzjmyazvM8pR5RELZTvGhMMM7feOMNwCl/+9ZXvmVPPv+kI0hE3rbxPkEAbBEEuHZTidgFSCMg3B9v6BLGXgaWab8FDG6gb4+88WG74iulZBMtpJK437Ipgw2CcB7EwiEY5dU0ZGkk9hMTEAEiPHQfyueohmBUcPpCwqVzyDH67Gc/a+++/z3MURWMn3SbpKI1ibDtSAD2JGw1xrFD8gOEWYxdBi53ILgThKNLgcggZq2Z4jDvLUJ2cJwW9KEqcgRwpNjyC0tQua3geUXIldHWrV8J8EDOBOCSLJVe2/cmlkJLmWdCLIw5amCsB+KemklVX9O3ctbNs7NH+7FtyHAEqKwlalBbRNO2em4ipuaLvGVMjTJ/KsBTlm8iUPW3spSboD9KySYgT/eun1cyTysIWESLrM1yILFLGTdSXSxbvgqyzI85/lV734MPuhyQEgJhZZ0lskzr6CxraC0V68rQ2UU2lCo4ld0j9ZxIdvV7/Y3uoRWlmw/kh1QrIgA1j0i1IsJZVoI99GdVltaD0sIB0MdTnU1UGwH2yakLnGqjmfk5lD7fScD9w+9KtGf3YdODN2Q4bbUOoGeKz/fmxYOtTTybSSpeKwGgIgBCg3nmZBExzmu5vnHGizfkjcJxU3mWG29Jst4yVKKA+L/4+U8BzVbYKiwGewH0Z5jbxwWckt3RyNiYD9F06Ohb7C3GyDy4BQuNXjIZqIgnIyYBf/MxxvZAmxfE+XEXDNuHNVcP87zUMOshl2X/pmDZKvKe9H4PP/yw7dnzLH7nyywXwv4CVdJlla38vonXLwB8JeCbNVB2ILKElCf8Z7/wefYg+2016tRY+svkEOQOZMMYeVf19IVIVCbByqJibpkExBrHQ1/WSk08wzCEYrhs2QAYTa9/kh2t7bGqPuC4yAQbZg2V4iMtOdC2bF1m1+/eQcBxLXaVKAhLK2zD5mshxWJ5Ll32+BNP4iO/heroDNuw8QI2NVGML+zlIEw9AJA8ISlGeeYBVO16oKAdYS6ZYM3vxmooISaEfJZBi6Mflde2UiUPmYj1SC92dbVtfdhRhdspSrtTF/hDVAXBN0FsN/RbzgLA9joCtKl+FzwVBUg9BfitApZ0gD9/KYAZhw3kWYQnRkFKjFs5eSylLNVSMSQC4OctSrAOCIbVXLef1wSqp2YLjvHFjinRZsMTbZw+0d5QYA/et9uS71ts9d8/SM5Gh/V3QK6heDhTSH5Bhj9AGUpLrGy2rsMWC8/7TuanFoByalRsCURLPH1hhvfyDokhXD3avv9EPmA5dj8pobY6JQCQOsSWJs6zWYiSUQKPD5+sQkHmZ3lLV1qLqqip8J6EIAiNwpoT+y7Zy4lUzkaNNci6uWZxpvmMoopkXa2h+GJgcIq9JZkGtdMWkRjpyKEZXzJfqFxvBLxOTCSpCGu+jbmJljxv2AIAR9P8o6ylvtsSCE4f57OOlzfa4fppiAv4M+axIPr+mCyGIrEFA2DPpeL/RmzPku2ChRHkrmr7YWxknitDSdYygkIMqyuq/d9760579vnfWQ0kVyB5MoOMn0nGbxTV5drr9jBnz3IzqYkEIg9ggzNGFgLk0EPvuQ6QuN2OsN/hqQLmkrUHIRUWjC1XfwOEEdkNuWnsexosMW2J5Z/tRm1db53cX1hUoG3elGm7/nqnjf/6pE2yRxhjvlchRReFSlPsEX0g7iQgLjjTxdzO3g1ybWEatnMUSU1CILEwufPEMOPNk9CNaA+yPciuUSaLrAC9wwCrIU27IDFr2efFYwkXiOoJqs/+5vE9/D+FFRBsPvOi2fd2oLSYtiyexQhWczI8vO+Ki7mE+Tybqyi6GTpxwOIhyr98uILQ+Al74u4UWxWBLVzbqFV0jtqvjnTb+ndttX1nq7Gtos3YUqxJoVCmddquX5tg68iKCmCv+ASK3gH2DsfqhyneoY9FBtjioCn72+L/ZRMPfZerw6ppCIXME+R/JRHwnpFosYETVnWwyb702eV2qLDGygk27ySHJ0rXz3V7MI592SfftPtmKyb7qJyisLTcZMsgI2alijZQ2HSxT2qlWCJwFibCK8iKCL9WRk0H5NKKNVho0ub9rCsrVuQ6IHySPU1jQy3zZBi5e/6A+OesvLKdIpyV7BmmKJ4otht3rbadWxdRxNBqvQymaO6rtRb1GKSaD4qmvoFRe+sYtnocAlMXsU8kLGiI39X1kDHFsS6UfX8AE1wC88EoxWwhYfMoqoij+GAZpHUH+5NmVAXz+VkCarhWpzBtZ98+yfkkkWILKQuex/JvCYpIb0j+FRvIPmMPJ3qilX7bz/5Oa1taxiIA+flOzSElRzeqqHZIBSk4qyF7Nm/d6AD5DWSnzefcMsweshqFyBRjqqmlk/40w7w6wJkuw5qYW7rJEZQicBKFy8BkP2sVe2YIh1e+dDHjY8fniiS6d1mL23EJ2PPsM/Rlxg373QH2rWfLqyiCI9MLReId992KfVe+1Z8ttNt37UDJylpC8ZgXZyqp3J/77YuQoa22fM1G1LBRqCiLrRVViLK7orHlPZJ/1G65/TbmRrJlUM22sR9oxlowY1GOy9BajDq0iGwUSg0hRGIoqBlzpIRwjwH2XLWoAJUhKEurGM6M2dhIy+Y3C0WOgsgbUX7EQUBfOsu9iQJSe+dAzhBxWIm1I+mrqKxhX0q78T7rN2zAsrKfYgVs0OKjsewq4Vzjx9o2Zins/QMgb3xQIhezz1J+y7mzp7DjymP/PmpV2OiFUJjGtpL9XgOfgQMA6tKXXtrL/DDFfn8he4QobeXsYx/7S9ZMlOsdKLDnxfFzCBRcDBLik9yZ4wLzQhhKyfFJija0EosMoc1nUQ2a+4bZp/rNw4sKg7l8Ccj4/df/DsD712/973+vvbvI6T/0dbmQ2MsBTJe7NWcb/PuvS+/1H3vPPxZ8u9yV/d/5/X/sXv7vfOZ/3rvMlQC4PID99m6/ud7/f96T+p/5SZfvP5e77z9IMF/uxf8Jv7/c/Dv3S7hEzv/v3+nynz+3+fei28r/+etff/4ftz7MrYX+qwmSy81///75eORCgDg//t/ft2TBIj0ukh8XCZBZgVCq9Gbx9eSQoapjVaLHA4JOo7DoRQmwEfWCqzxhE9ZEnkUWxEYfB81FAEtZCxZxkK0HAKy1HdvXAHATok1Q7CzVk7MceBZSmZyLKuH4W0ecNZKACG82yyI+xtgeLwA8qua//+EhfLT5uvVLBcj8OaAAAtVR/ZyKkmGGyqNIFAQ4IWC/hMqACvUwqlymAc5KCEldix2L5MD5p49TmZaNRLjBBbEmclITYdJKJaknr6vHHmD9+g3mEd5tbzx/ztmbpHP9Ao8CSZfsAYATyaAwvrNU+04CpK3kvQVWJlMdX0LlzHw2++0c0joBnysqK+0HX9vprrumN8feOHwEz/hi++Qjj9gpZOEFZ/KpChuye+++C5CIsHD5RAOWHjl6HIk26g6k7LJVue32OywOwL/mbIWdLS5zQYA9AJ7zqWwWgOUNWdHINQQD2p3nNfKul+9tGu2/XpXdXGs3JarDANYL2TT7AJK2cOg4iV1JLuF9UqzoEOINihjJe3SR3ZENiOZJVW83//2ld4fZjg++bPF4EadhMeXPIa6BMHFlrKQhvRYBUkcl6vVXX2nf+dpX7OqteNED6F7g3pzKBkB/oLMHBVEg2S4QTFiiTE5DEJDpEENYZCaHG19GdweV6QGAS+FUd6krKtx3FLJA91p7vg2Qq98WL13jbE1aeZ9JqXE4eX/no1n29SfO2027thPqiI0P5Jc3FW1+siqiHT3ZTLt8B6rUdBhIANTs5fVSXSiwej2kmwBEkRO9gH0CFMupmL73nnsge3w5BJW5YECRA/r/CcCg+QKsqexup91WALJl0a75J084f+BA+qaIAZECAlJlAzUKWB1OH1LmhbxwNRiV56E2F6gugF8DOJr2ugT4q9+EU7EvUF+B9SImLwWQS/Ggv1N/EemhL6faUl4PgIPIDx2EBMbr9bovee7L1/gSCSRbNIUeriawuoG+OsqYTAXAFZB9KRtD7SNVxwLGQeXZKu470ZENaMQgALB9kJ3QxnWOMFBAezxtK+WBQhdlRxNDv+0CoPNTSHqgJ0BvBBXklVTZc5DmvkUCSHUk9YzM94oKC6kijnPPQOSI5hQBuyJjPAivFags8meQg5sXgbJS4QRDCKj9BB63AA4qJDpKxCpKIdlqSbGlg1YiY17tJuXGtCrp6Wu+8qyQ+QfjSDZEqqz34dmJyLhoRebhquMEfOt5SdElUsqFvPOeiyAflGUjUlHvK+WMbIhETimXwVnk0fcUor0cgmwUokXKApEyAs1lQSZgOxZrCIXPi9SQasaFv9P/RXzpvXoAd72wnTrLATaGtqMewCkQRLpmYwPVQC6DI8gISxdB8vQzv7HvfOdv6btnncezgGJZoqlC0YMy5CBIj3EqwWUdMYU5/OAoJ1XAurMoh84zf4UxNx781irb+bfVgNbrUHd1WIzXpHliRREMceTN2GphvKr/RtGPpJ5Tm7wFObzjmmuw8XvdlmPpF82B/CBkTBh/U0kF6O6byFcCuE4GEFAlZTiATS/gySKAhBhAFS/aOhJQ2o+xOg7I5itCnn4wBtgWgK92X22jDQDovnbgMD7qeM1DWOYuyeYZjdF345k3sXkh/ygQy7ojxwuY60KwFcIChUpKvyCs2qYvZsuI2FCVZPpyH5sdwmICwkF+32OMpz7aXaoJjd9kxsM0IJ3AiClIAG9AvWJynaTkUT8QISeLPD1nXads7fTfUnRonImcdKok5r++wQmqXNts9erVrk+3QX6JMFV2jAgzqYAuKTqGGFeNAFXq93HYaomYC+b6ZH0h8nFIKhmAEhHMUjco70Qkn/JzRJiJBBS4KGJKY7YSgtxXofWQXl5Y2IwyNgXOSBEUrOwa5swRlHwffVcS2QoQWRDbIZAga3JpW9Z7PoU5ddL6ZHEBOBVB7pQ/VkgdZBp4MoYGAcynZM0BuHcecjuIZ7jrfUtspDLA5TH1Q1i0dja5+WrNqvVcM1Zsx05RHRxvpRD0O3ZeY4chQAYpZrj7rtuIIoH4orJ4sLPVQpk7ZF3I0LYqFDqbAM/UhwpV0U5/2HTFJggUbABRIWWwbh07fpy5fMJWYLGyICNFEkYrK6+11hF/O3yiEMI9nUpaFVRo/V7u7Moy8WjPYCyXM17WAYaNAM71QaaXnTlhN7KuiQBqR2EyDihWebacsTOFLc8W1rhRayAvZAl9r7+xHjvKcPvnvX1WTFH0hYRIowejjoxhTzJuWzcstBtvuMJaupqtpKKMHLEg27htO+B6GxW5rVZb1wHICKkE8bVieZbdfW+UNdT6oaqKwT4URd8EY0ESAvkMMdcSVmJT2EV6Mmf0Nrc7GywBRnAkNk0FdGVjpwtBjwDcqmzAlhEgcIjnnghQWVRaz34AC1EUCGvWyMe9HRAVQps91CKaLDzIh3sma4a9lBRY/syJQxCwoRCXDdgYVbZjJ0ZtCgXA2HP62eLUWIv2n7SkSOY0ikpOnGH+Z8kNSSRPIR5LUTI3hjsL7d137LL4+5ZY6ZdesWaAMxVZKGesqlKq1Iu5PVPMASpYacOSRX2njbJ08GDyVGQ9ieqEremCvGR7saDRqri/ZkD3u27ZYVctZF5qL7Uosor6AfvGsW+qbr9gVdiTJaQQJE0/LS+nUhnAfxxlzzyCnWUfUwUQvoBn5M+4zcWe9czRkxTq+LGnRLFIe8gmsbgCshvLuBZUNVOQE31TtPkUNqVcUxCfvwTrMjgQ84EsS/bDkpTP6gVsVhjKDMTTUSr4z4xFYtuFZRBqEwWYz9B2UtDk8Azu3pxnEf0ofpGEDOL7P02l9v6WC/bK6XFbzBzlSztkQAq0tnRgYdRv0YS9tzE/9rMGpGGreuJ4FRlniVZWwFya6gVhPK3uYWx77brrt7mx1QkYHsZ6HBWP9RBFM4iNbCHAve8FAujB2qX+GJkKsbPNXlZSx94LUqO3v8l2XpvDvvtWa//xPvOgc6lYQMUDQygHW6XcQp2nwplzpSg6wCrhD+jz5FKxjs2w1+lnL3K+HQVZqDftin0g2W6+wxDyVPcri2pM+xvmTsoiuEZy25D2BkYnWh99/QevHKbYBbIH8mCYfw9DPJIHb4Hs+bfRfvdtjIFw8rJa5BvPVU2RSZdgu5MowKlvscd6eP6MqdvZHj1wJVZOQRlWWNdlRyG9Zpj/Hz1UCSHEGKA/LUGNs41iID+I1myKNYJ59p/72ZuGCMUWbE23ElTWE+TqnOr8gtV/9EkL7sGWkGd3jnH+N0fNTqGcyMkKs12M8QsVp2zjymhrQsGz/3grJAQ5OsvjaQ/2AahYJ5iH7777brvQQ9B9e4vtJ7z9gXt2WYbnkHU0VNsYv1e+0hTPt5n7OkPg/cJsckQ4b1VWt2ETxrVeQ5YLRHYQ60EiZ7F0KbAhIvohuuIo7nrm2SO2ct1iS8pYbBX1bU418VeP3GWhnqxjnY0Wwv6tAmA7OirBpr1D7ZePn3P193nkIIaRo9fD+jREtX4zRUfnAK6DWYNUtB+KPaAPzGh0DHlvkIxhWMklwZyuXLvcZUpIiYitAORYjwPFdYYSGa99zkLGVhdzg7LyrrtuF6B3iPt7EUK//PGPKf7IcpZrq9egflOeE/u4Gkg5EQjKnmhnz+fB369gf7WKHD+cuSBV9nB2Yu/Ofk7kg28QtmEjU+QBRVpReZ099d3Vdt9XscPVuoSFmw995dnP5djt36q1DM6p+ynYyoX0jOZaZiGVvZh/tJ7qjCBrx5p6FLrsuUTgrlq/DDcDcjFmZZGHjTCgfQJ7ljj2+FLNF0Nmd2IL10e/jpmfYrVcTz35aFK9l0Ggx6BAunbXTnt9/yErRGEVhV3XEOvImg1bbM9Lr9p68tIOQropPF5EUijXJKtd7W+jKMSpIyelnfVXllj97C0SsBeL4L1z2Ys8T6GfiuhkOfrWkaMo/Re5fe9xSDbtL3MJK2/gTFjFWfwC6nkv2nnDxs2MiQBIlwL2sp0oRSAxICO3bt5gR7iOABwY6qrrbeWyNZytp8kharJbbtrlguKLS86yH6Joie+z5ewt/OaxB211hQbl/DuIvWpa+iL2bMGQr9320IN/gYvBUhSkKCuxz4oIi2MvAIFLgWEobSjC1hcrNmWQXVSCiABhMplhfz6rb7JIvRhsc/maAwEilERWuX+oAPdyANjlAJrL3drcAC6hPHMD4C53fXP9/VzbZ66f/6d9/VwJgMsD2G/v9pvr/f9pn87//He/fP+5XBu8Q4DMlQC5XAv/4d9fbn2Z2/owt2vTq//bEyDu8WqNvER8APrJ4kqEyAz/r6BUBaF3E7KWAvEQQnnZGBLa9QTclVHVXwx4mQQwvJS8juKCIjyC+9mc5VBNkgRgXomX9hoqOQnblFUKNiUHXnnV/gLbiWg2cdXlFeRmVDsP+wmAvCAOILKc+rtHlrgnc9eXjwD8pbucEVVoK8RaAEgUFYHxsVFYGahwBIk9G91GiIwMfh9KZfsvsZ364uc+x6arn40amRdkX4j0SGGDWQ2wvQQZcBD/ViWgwKV5HOw8Irqt6FA7JEYP9impzvLLm0rVFqTZtRA8aqdYrl9Aqx+g6Dw2mIuodhbAp2phVWfXUvVfSaWSH1XYqtz49EPZ7j4+/XeFWGwQhsuG9mnCASOpLL8J+xTJFKQWqAQcVqiwqo+kehGhcsWVV3JvnhzUz1Gp3EgVOOACB8t0Nrnyb48F4BoGGejnEKoA5QHA0nquMwWlSDokiABoPUepLrLIJhgHkJdSpYJq5zieVzYglyrRVV8yApAcDGgWxaY+gE3y/7o9wLa//wUATNoZAiSIZ+6CeakGltXYPHyih7BF6OHwsyIni6o+P1sOmDQD2VIPEJmoKi0A9ZSMTCsoPmdTgB3KUuihAreLiuMM3nP96lU2A+BcCxCWhlIiDADvAiROPRVNYwL1aJtOTpFefpGEIqZRyVhAZR+2ZVTYf+cvc+2vf0Y4IIeRbZvWApr2oADp5uCNNRJ3pAwTL0IGKeqiH3PwhsATSDkO+SZLMk0a9917z0XbJ/pNKeCmCLYk2lS2WbJfKikuwpZlBxVtPa7S/7XXXrM1XHMllXbTgEQPPPyIvf7ib2wjwJxCHhVw7c1nlRQVuZD5NBRHkzybUexuZK0hYN0b4NN5ESu4WwQAPxPA6pQBgK6yzNHPdK0dkFCBEHoCOAXgXwr5vgh4Xgwz13vpXgQwivCQbU88fVS/d0A7fUlWXmoI/UwqBvVb2SGlIl0XACuwNJD+rwPOpYBwESlSO0TgNzFM5X0XhxkB6nEcvhQMqaDvAsbhCjJVRKIFAuxPccCa4kCqEO4LHHCksGjBIzgrO51DVrjzVE7kgNkEwLuSCn5VF7vwdkDfClRPsiSbAUBW3oKusw5QXkoWn9lARxKNMkdMAmBJzSGLABFMagspY6RwUbW8yJ0gKtMVpu6PYsiTg7M4XWWzuIMAfUIkAs3N+6BjgwCJYOzKymoEEkHP55LFViCHRH2GnoFIHhFOahdV+6vC34HfvL+UMrLt0rNQ+6cBossOTVX5aWmpVM4B+AM4n2cMS6EimzWB5ApRj2cc6u+a8F6WAkSfodySPsgmEVkeqOCKyF5Q6HdaaoadgrjSPVBby3VHA0qRA8E9aO5W3kNBUaF985vfsHIs8zSvlJWVuiwMkVyzEAfTHFS5Jd5DYDi5K2RLeEEw1DM350PseTCv1fzmVvvUq75UmxL8DHgzPxBP+36ASsaoL8THOYD/SZ6t/j1Jn9IYEtnx4IMfILi9wrVNCJ99ityGTNaB5pY2u//+++073/qG3XbzDajLUIVRmdlcW4mlxDJXbZ8NGSo1yCTzk8hKkGYA1W5AT4KWUbWN0geNitUf/OhngJoLLAcLrFysH44efwtAI4lDd5LV1BFcTD9vILRgYPiCxSbwnhAtTOEoIOLcs5GiSVZsqUs9racWkJ55QeqPhYAiNaxDuVSqqqIyEXWRSAlZeYxxTXrOBw8etJUrV7pxpy+9nwg2qbH03PRc9RoRY+ojIuzkV15V0+iUF7GoPdTXRJhL+SMLOhEmskpU35F9l0hukSxSk6hv60tEiD5Ta6DGzBjPZT5jfJj1QMCxvrTWKLNFFbWy2tJ4lG1dFWvTfDzhCwC9vMjv8AM06mJ9jsFezR+STWR4CNZkD92RgAIERY4BXKH0W0p2iQ8dxY9KiUGIKpV8drUBMGOp4UPGQwiVrjNUibZz//WQpRFYX7ZCHC1kbdh61wKrPkCVK4q5tWtXowAq4/5bbec113H9AJpD4/bK7163IK53FaHmjVg6tbQ22i27r0eVROUnqqMBQHDlhk0CBJ0oQO3CXmQZ9mIlRQVwAAS0Q1wnYx0itWAgxLmGgMZjIvNTMAB3Q2kh+wtMogCvf/XyUevBFiUVwI7hTTu2ElCP5RJr8ZYrrsCTv9BNDUtYn5W/0ocFV3H+Edu962qsY7pZW9ibCOhF8TMf8KqoqNI2r1lnzRD6KWRgTQLiTPuF2pNHu+zVMkBagpinIBWnhztt28Yc+/iH74DcaLKz2GblUTjxFvaeu+94F8HMh1gPJyw1I9t++KN/Isx+E/flyTiPsptvm0/cB771EHxTkFd+rPujgIj+rJc+9LcLzC++jOnRnn48/WE0Zn1Q4GBqNOMDKNxjxZXMLamBEFSoChjvIqtiaZu9r1dA5qF8yAl0FmU9ECAKsqX5aS+zZPIORAKwQpFXhn0Mc2t2ZIgAACAASURBVCdTrfmR6dHQN2E1XcPWAOgbGOIFAYLdCcqQLEJPfCAGOnmTShQltSgXwpIDLDB+IYAbZGv3Wfvwe2+2yHuWWNv3j1oZHv3+kHGyPWxTxTvzbFMzCjfA+CV5adinQFrT51sYR/1Uck97QWAdHjfc+LA78rUj9ResA/B92CeMXJFbLDt4CMXRIZs33kkBDnaZ6gsQOeUNFLKgUGlBFca0bUnpARRTyL6QsOpNK60RcnqMwgY//j6RKvoExqashGRbqKEXNI82JUflTM0g9mGsG4yn8RnWCK5TyodYCLpYrJhi56FqoJ3CZ0Mtys3Zo9g6aZ3IsnOdE/ZyFTY/I2Q4QZIQn4SKxLl0WhYZH+++OtsiBqjgRikUTp8+19BrVSg9KiF+MpZGMXZTIIzOQ26H2eky9pVhWBgxvkurIM2ILPKlKCVGBQAoTzKSWO8gerWVX782i4rvMHv9wAlCxhlS9IErrr6BOasXpQkKrJluAtghcofx8we0rEHZ09A3z4oJQPdBzdnV28j+dJnd+NmbrP0fD6JKYL6EjHUEPGSI9iZSALaTKyFHI/WdOFS9mq8RsqBwIRyb62hnP1fSRHYVbRkx7W1ZccmQKReYdwOxU+uG3ADwRFU2zjg9icXaLFXinSh4nsknWHlxspUDRON05bBRb9Ysf4jubfTRrz54tc2yhzlVUmV7qqXGNPvhh2+237y4155qmrWufogSSKoHbsqxaf9k+81ecoHYm00BMu8voHApzQclor9NdAzZkphAQ3+HLdQYazcEE/uRGpQqhiLqdBlZZjRoweQXreB9v7RUb/IYqOD3prL+Wwdb7aXKGaOex7asiLQVkcO2KBnbVkjHxm7mTvZUUql2tdVhvZfFuBhmrUq1LavS7eUXX7Iywty3oXjaku6NdVoX+TsxgNQoZroIGEflc7iw0zKyUiE5oiligFwsaSRYPYrMv27UEjGQ5PEQLLlgx+wBsAucRyM8+fTzKGlSLSoh1eahQvuXnz9ht9+0yjYsyXAESDSBJJ0ofQf6RyFFve3XT7Sy/nDOuj0b9RcZQApsxz6tExVRIR5s3uz//FgnyLCnYOKC61NhsGYiPwKZJwLIFpokY0b7pngU1SrIiMQ+yYd9i+bkXiyHZSX8gQ9+EID+MPvYEbvmmh0uM3J4ZBDFKhZ4jDvtA5evWOn2R8rucwA+a1g789s4s1EN7gDz2Ie9+7573WsbuIfCwiIU7ZOcTSIoiELlyto0zdrUQDD9M99e69bFd/8tam6PCXv0kxl259fP2mIK65rZa4lYjEVBqswxFWQEQviOs8deQ26UB3NTJ4UXClhvZt3q7GuzO2+/ybKRY3Vynl2xMIUxj90c/eL40WOcBSEvIT+U1SW3ABEgs5wdZxkLzXjDxaOYyaMI5tjxU+SbDFtP/wgkyHxUab12jvV5C3anBZw1fDg/9GFxuG49uT3MyXI60DmkmTNdN8r/OGw4k2njbub+Rag/xthnaU+9cvkKZ1P7618/5vYAK1ascvvEDvbsa1F7FLJfa6cwUQRIEvNJEn+roplyyPip6XHeK4XXJ6DgimQ96LKTR05YE/mb7yWT8yz5Lh7Tg/ahh97v9pAlECAjFM14U9R29lw1zz3QKXYOHHiLPU0Knx9JMQ/FJtjl6Ts8ONau33EnhYfZWD+LxMniLMGcy/iXC0AHa7G/mG0RIJpUpQCR0Z0jQfiWyRgZMHP6eocAmVPz/alf/PYG8Od693MlAC4PYL+922+u9z/X9v9zf/3l+8/lWugdAuQdAuQP9ZH/dgRIzvuuZJuhyoZ/lQOiM4abq/gfESB8q/Jc/z0JCKKKkXE2ZXEAHYuomJKvRjnkhypSEwB2ggFuFGh8lgp6hWenAAYlYy3TD9gdEugFsD7PyXU92XhFA47J6iQA0Meba8iDOHmOSpZ5HB4/dT9lZHx98Bv5loacOhFQuqCwikqRfsCjCFelLSXKICDsSqqBBvo5jKhCic8fBRBajvXKmZMnKf4cBWRPA9TIxgv/p3br7hsB7OIITC2wWMiTCKTNYWxiR3gvgUmSHniEddqJvYDvgA1ZhBCL0DjKplVhfBs3b3XKD2UMnIHwka96FP7SshvxoFJJioU1a9cDtnGopALnud/+1tkFLMJaJoKgzvfu1GbO7Fd7x6l6POcAnUXcnxQtCng/S3WpL6SJVCftbHBXsRHPhLTQ4b0d6xCBbFJvTHKdiZAz/YCuaVSuenHQaOPvR3QYxeamnereDBQLqoS/FICt6nSB4iKxuiCxZOETj2IhmmcpEG0KEPPnH0r9N338R7/zstMEZepQMwrYLw99wkJc6F6UqqaoxCs4ecwWQoitohI7A2Ipng3tIO/fCXiVDZB4FgC0nQB2fyTRnmyGx6juraqppPp81G68cZelcA17X3oZT3LaiLB0AfHjXJsCFgdd7gqbXzbaiak5AAoX7DBZMQc4cIAS2ZN/d6197hf1FkIA+7qVS6jiwuaLMMApnjuUAGoVyac58AKyBIHgCMDOwE7sEECt8j6++qVvoso5yQGizPXha7BLk6pjAcSDVAmSnZ3jmWQB4I4QQPgc2QOqyvroRx6mypj2AITs4fB0+tRJPOQftAKUPfMBlJQxIFsdXw6EUg8ImPSnokp5JFpIlJmjL6lB9OUnP3/AZIGhAlN1GFR2izyI9cxEjogoERiqv53hVDkGOHwxgyPEEQUiNvR+skRQvoZ+ps/R3+hane0UfVEgqogUgf5S2ih0WKChKscneL36rSYz/UzXKvWASIKB3gEA/AhHJFWi+AqDpAwBXIzhEC6brwT6iCrPpUBKTCK4l3vVIVOEiOxq1qxd5sLuz2N/F4EqqAngYumSPCfjl6JA7S57IlVi84EuzDGG/qs8ExEtM6r+ZZzouUj5ISVOJOojBT3r4CwgWhXwI5CAIndmmcgu5prgM84cMwzA7gVQ5A8IKPWHVFYiaHRvej4a07I0kvpD6JGe2wx9XSoQtYNIECkaVM0osD8DgLqAavN0+lMz5enKhxCBomcoMlfV/QJo9a33agLI0zNRRaRUHrpe/a3ml2LmUL1e7SfyRs9Hh1Mpf0Sq0IRUq3piA0dlP38jQFt2RnEA2LIzIb0JwL8R/+szLpB7BkB8AUo7VZOLAImnT9ah2lI7eWFtoQr2IXw1aGZyM5StM2klWLxNAe55yMaKti977Ca79fuNFo+lzvQEc0UQbTerHB1IXogc5TZpzrho34y6iHt58aUXbROVjCLitmBHcuTYUTuDldemrVcAii921k9BWN/Np5J8Qcp8wMdKW5KVYX2A67LDCseWcGEacz/tL/A7gDb05dk1Yc/Vo3ye8CgqKmPtN8+8hBovDMvEzQAxEbYP6yI/bBYTCW1dQ+DvKT5zALs8P7IqxgByVFUZR5D7FMqzafp7HCqjasiFTdclu/E3cH4eCpxK1iB8viGuMyEta/Fel4e2VFz+UohpPmCN2bPneVQcq5xyQ6oXjS8ppaRC0peqR5VRITJOz1T9RWGspSioQlEIiPgL4P2kIInm91ItidzoAgjU+6gd9fMMKmbrmLM1FpWXpCwYEZOaf0SySgHiJ8s3+ojGg+YMWc7JYmuKsZsEAT7GnNIBaNIBmS+yYhTQohvARRkg8h33hhxshlBpg2wMB9R6z42R9uxrKEOQU84Pg9inkpv4ajofgw+gSiziDBYYZWQR9GFPFEqYxBidcwCiMYjnsBRi6Axrq4LK3/0ZFHnFnoQkj9DPsIYBNFI+ywQKsSVYSg6jWDiZf9rKGStXXr3DvOgXJSWFdsWWDRQyUN7NXK7MAU/G3Szfp892UAHfTLUuKCvPIiONTCIRY9jceUDCPP/i7+wjD38MAqvGZajEsT4lQLhWAt70Y42yH9VDUmYec+EYe5J4Kth7WScBtd51J5kQ0QRCn2Atj6Jvg5hyvW3nqy2YdliUOp/+2QagSxECmWXzmfdGySUoOF1juNVYHJkHRBhA3kP4+oXZKcD3p45ibUdg8CRzhzdj68F719vOK8n5Ge5BSYqlIPk5P3/8N/bIZ75gh04UkOPVQF8NYQ3vYK1ZBGAaDWl5yr781etYbhehkoII4hkMc72jrPMpXIOqlWcBGmcAF6eYA8YZz90UaYQBeJZWkDkTGW8nivDX59EtzElhPYXEYX6UNV9+PhZ9AO+pKDc0r3kyiKMB/8uKUWVwL5E0MY8fhRFzP1Xc/rSDlxYLbFHODwA89qAwYN4IwEYpAVXfIsDZDMK2J4ewJgPM6mXs5Z8FmMciyz86jTkDknGi1u6+6SqLeM9qO/aRf7GTbzYDiMnqECWulIkQHiVlEPVsNzesx9qH+T2Y/j4EOSG1QWPzBVSXgPorIRkSGF8zoVbQ2G/F9WMUX8TYQ9evMu/eavPsa4RMn7B6noMHBEhTNyQQ84JCisdZB6V8UbUHro/cMz73rNXDEFxRXMPBVwft4QezXV5XDQoVWeuFsp9pxworHyukgQn2IrSVB8QtLp1uWKRgp+XDeBvBNiiV7BQbQrEEiL7z2lzsYGuZ7wJtxCvEnj/TZLOR7IVR4ZwubELBQdtwKUlYiO1cl2yRI9jUoWiJiWMtJ9MgEpJt3MPPyggbbiXfIC05jXWCdYWw8DFV2cNoyVJfW4iQYHKuIMCIcHGALDg4mWWJKIly7eixQ+xVyXfhWdx8+zaq+7EarW+25voKu/2GzbYogbW3sYJ9xTwsqMgn6/az46XkPVHln5QWYX/1y3ut/F8OWgCqjUj+ZpK9lAontA7NsodobWoneJwckxzWBea0QB5gL3Zi3a2sz/ShDEBVP9SvtZBYjVjfjBJEvzAOO1QUHb7smZXiNw87VylALCzaTmFT18z6VImK5xDWaFmrWGcp/hmYoP+xDsIz2BbspmZQUn3hAxstEEnEETrbsT6s0hCkfO/hLc6+7Adv1qNombK7aYdAFEivnmi1OtQY2UtiLYrxfzgf4Bz1zuI0PwtSthpqh01LF0E0VVGAAQm3aokdI4eC7o6SItY+f+Ahu9K+bLupydqSNQ+yBHA6MdOeKBmyAzBVJU2TtogjxJY0iLVVqXa8BCtfFIoTFBuoUKMbQuM6cp+++6PHsNvdYqtzsaKlcOEnv9hrXuy5vv7ItcyxA9bcFQBRN8Q+FgU49mIvH8RyNcwbe69VFH+FM6ZLuXasQhmjCxanoj5PZF4foAgoyFkU7d2LTRrPd9s1Oy0ComkK4vAXj/4cW+Ah+/43HrZxiBgv9kKytistqbAOCM0zBcrEQC20Y41NQzzLYrEfgqq5ByVG/6R1syWaYu8VDnkaysTgg1TMy3eWMRBNURF7q3HU3uz9VSglQllnONneqvill/2gbKSaAcil+FFb9HNeG4cE2bXzagiNAHv0Fz8j0yLEFRZpvdN3LOeqkyfz3V7CF2XcuQbmVAogtObKOmvnrl2ckTpQztWTYyabslkbYq5qplBJatbHvrzOHvyBiqim7bG/5KzK14e+X+OK1aSkPnLkCGT7jYxR5kKULUN9PagbKxwBshTFhAB8b/aKUtrvefF5y8pTYQ7nCpSSW+kbIYD1Kyn68mctPolqv7C4HHVZHqUD7LvZd1TzDGQ1tQplRhvKnKraKs6yFBSIFKcI5Xj+Gf6d5fLMUsht81eGl9wXRLSxhq5cuZx9gh/7/1jOFAlWUljqrGL1nUjhRDcWYypqOkZuiM4ImeyvommzfM5H9awLV2y7ir3hkO3ffwCV5BXWyJpYDWGk/d+Spcsd+VBEkZZyWLIWL0ANhPUx56jS4kLbde219txvnmMP3mrbr7zaatnvR6L0e9edtzD2m5k/ZOOKnZ/uEys1hRsNDI5SvAdRxP5Cyo8UCnUam7SfCYFU87CY4BT7y499lkIgzijkI83M+Lq/U7GIbNHYYf8rBYgwCRYCTXDOBkvFmEy2c/l6hwCZS+v9yV/79gbw53r7cyUALg9gv73bb673P9f2/3N//eX7z+Va6B0C5B0C5A/1kcspVC7Xv/6zf++RCwGii77E3FxSgLha0ksEiKxoFIyOxAKnFEAUgk8BdtKS8LuFQEjCuqURYCqU3fMsh42z+NhrM1YDaLmCSp5YgKZT5EEshYCQhDsQALKOCuUcqrwX4+Wdj/92G5kJS6nwXo4FyIED+13IrDa5+lxZwmQBNAoQbGztdWCvgm4FAqlqt4+NtMsVALwO4N8hAE9cqbNykkf9wf37kPRupgrc2wpPHbdd12wnFDPVnnvmKVuHdVE0YEcEqoZyqp7lqaoDXVjymJ0vASDUAY9Nk+ytVDnrA1g0j8oa4QCx+KpLoVFLRVIzh70QgGHlb3hDXkRDdOQBQgay2d934ADVjVRXKgCcksPMxVlU05TZ1z4EyMvXR776lm3ZvAng+qK1j+yzRFyUo4Y4V1VtO66+xh0qRIxcwLZAWQ2dVOdMAX6osqzLqSsyOFiQh8I1NCCxzz91hs2iF7ZMiwHvOKYBTg0CIkjCKzBVmQ8HD70BSRMAWLnRtaEskp79ZLZd9/ljSMs9ea4E+3GgGAa827huHf66LdYN0CYiTASYAssDlFlC1XAHuSrLOAikQWTIJkXAUwgqAQecAVSdxH5Bvv1+QXw2B+EZNtyVNRUckoLstlt3O4uNJ375qN17xx0WAOIwxaFJ1koCo0XWjAFIgyFBxIXwHpRtct/f/8lP7QRqjcLfPWJffbwNgG0MC4gcaoYArLE/EWDmyQZd0nRV+eu9hNQKGFYGhSqcRHLk5izGdqkAO59Gu/+++7AlO+2UCMuwBlNAtfJAtlOZpaDCIQ7gTz3zLESCF0Dbh90QmeXaH/v1o6g/1pF1A7FWUgTosATAyNv9XnYexVR1RQFyh+AXokwKjblLCgORHurnUhfov6UCkGpEVlkCVl01GP1MJKJUByIlBGKL2FCGxiUrLak+9G+RH/obf/qhiBK9t1OY8HPlkgRBLul9Bb5qnIkECeCzpTZQPs00QLb6mEBb2fQojyQEZYWzjAJkPIP6pg0wcBU2MQoIT6da+jzA8TG8+a/B+kjZOdXkf2RmZbsAaoU3i1SZhUhYv2El9wIxBiCrEHQtqJmQHSN8jqpthwGQwxm3Cm0MAgTuVc4NQJ+uQ0RUJxX94YD5un9ZZAm4C2L8dtE3ldUhokT3M4BvtA5dEeRT6DQ5xiG0kWcZxiFXhMZFL12pgrD7Q0Vx0Y4q2AE7OlCLMFA7BjJOZOWjfqDP1PhcxhwldcUqKrj1XDQvuZwkDWauUc9BQesCuR3ZIDSPL6lVZB2mnBcBR7JS0xynuVdjdUIkEEC/yCeRIxezWegTqvSWooe5JRji4ejxky4sMyeX/omdkgDsBrztRXjKakEWQN/53t/Z977/fReoqUpOqYjOni2B+I2FgFFVnZcjPlSFPwKINowVwRQ/e+3gIcslo6KNOaUcNRQou5X94nq7/R9aLItw4LqSfEdW+FI6rsDVXkB1KUCa5SlO/xbgLyWD+tcm5lwNAAH3dSgA3v/AB8g0KXHrwxoO9gMETKcnx5MFwj298bpt37yesOdG5mSABebqCcJVQ+mXU6hxOplf5Y7QWlluwRCoM1QFDg7PUHnYANmzGjABNQtzfj6WgjPYGu28YSdWFNiuQL5lExireVkZGzMeF7ByS/u93R8EIe3qFEV8Rs4GQG++emr8uI8mKhTTqG5uc4TVJaWOrCi8OKi/QkaKsllEbGkc6Rkq10XPWs9KJKXWKQE3UiVpPCq8lO7lQAc9W/UVp6yCtBAYI6VPE+2nzwplDJTRTtu2bXOEv1REIuzaqeRUX/XjuYxSoR7NuuBIGXqfrOFE7DZQJao+NEpfXcQYVJ+W4miINYDH7UizPohMWdRFRsVSaYrHOiqkSEjwaWwu7iLM+fl9PRaDeiIDH/JILHwUft5HBWwkz2oQC45xlBv9yo9p72VsojgDFE2BxI/l2ivoNwffPOTW5o9/9y478LNCgNtkV+U7Qb6BKlozFy6G6OmggGIx60AtORj0CbJBYilMOHnqmC1fkkNOWLh5gC7PAtSJ0J6gjfLPtjKFk3PD8PVjHUpinhziPiaxUZLdSjMe8Iszc7ByQv0IQNTPNcv+qqmuylKycu3xN07aNIBLT1cb806GrVu7EtCmz7Zhx1KL8jKfuW0+JK4yRmb47I6mOgBdP/ME9Arg2dK1rI31oP98nWVRfFBXUWeDXSNWi9qDbsu4QPkXnWovlrXbaSx/itqwCcSu5t03xNt1W3ItKYpxA7FT3dBmx06XYWUzYw99/K9sP1ZgJ7HG9OKztmG39fyLz9k3v/U1gOvD9sbBffajf3wfGWlYC1KBrMr3WdanYJ6LM1hn7oNdtgmKHoYAyccZy234XnUCWs6nP5RVNZCVM21XXYOSEMBMewFZqZWWspcCnI6PIy+DOT+J/ZwUNf2AgAG8t0hp+HVUkCKdAeMBJzubFHZMNTdrcRv3NaZ9If09DuIsHXIxPTaYZ4YtE2S3+lp+OWQIlyifrbzsNMuKHrft377Tzn3hKdq2zUpPD1o62QsBSLOC2VddYJyUljczlxHKvj3VgbCd7J0CKWIYQhGrdTzI35PCihnyNQKtvA/f/xFPe7MAQB0e845NKbYiKdiGmiovVkwTwNuHbdgQBCg7J2dx2ISFFF2WCv8Q1yepw4CIVSA8OQXMw0/9ssGoo6APMk4Ye7KPUWhwcV2rvVWFLRDzpmzCcNIh8JqplLZIILdkhnVumIedQBuM9nONjQO2ZomCyQPph8zNEPmNE2RDjftZCdKZU2d6hTsSYM49kZmxPAdLVm+CrFF2nCxGeQzBEwzAOo1aIjAuE2VGN6riJjI5yB9h7J8lkyRzWZiFMn8cP47yGDA8AQubCxRkXBiedYHVW7cyl8KIvPDiSQhJIw+OnAryBo6cqmZe8LQrIRorio7Y1hWp3AO5D9gt1TSTE0C/LUNJEhQ1z268+Uq79pPYxP3T6zx4wGcASYGsIocF3qudz5U1oBbyJMOJtYH5VPlrI6wNzbVkhNDWyogJpqp8Omw+4D7Wc1ILsieJAAieJNMqAnVcIOTsECDqOAqXNhQeb5AzdKAQxXMv2SvYMTZxbaru95A9EV3q2twM1IO1dtWKhZbuE2PHT1fawZY+q+6ctg9siwZYzrZ/PsA1siPMJOT86Mk6I4aFBZprod8vTIthn8nc1zRuRwa/+P/77PWJ9C87y6xYntttWGM1MAe2BqTaS2dq7Mi5YctZ6GFZYbOWk05xF2qWYAh7gcILFqWjXii21VjstkPUaFuwYD6kIEUx//Qvr1gs8pGH71rnMq+a2yFOJ/mDCz3O0vb1w+1YOHnaTddtJZSevTwg/3lUCQ2sT1EorNNZ0yqqytlv9dknPnGXy/rLR4G/mNyb0JgEa8eWqZQCn9deKbAXnvyyzQ60kWNRBFGG7SyFSUOQeq+8es52Xk0IO/sd9TsVpg0yUKogHWYCY7BFQ2nGWW6GuSGW5xGAQm9yBktgxmMUNrbeqAUVju7cA3j+K7F5lEJV+VZau2a9UcpHxNvPHv2VywHbtHG9vfD8c3b1jivZhyfbE4//mqKYELsBUqOX4ikR/D6cBbpY+zqYA/yDKCjCdq9ngPunCKyKvd7V5BsGsz/tZu2sqKuzNtYxH84GKinSeevRT6+wD/2knmtEEUW/rKBg7YpNm2wT3y9TqNEJmZwEseDDNa9HodjPGegEBS0qMtO4l7JWe+ElkCH//POfMTdf5ULgm2nr96AE8RzjnJC10BXviRQ4SS5ZQ3OXrdt8lVN/yFZ0cU6eK1hLIavl+ZdewK5zKc9rIXvkevo06zr7N6lMkthvdHL92ofXs76MkTG0FSthqfNGyUxbwFxeim3WmLLqWKOa2G+ouFDKDylNtaGQakWZlS20VwckxPoNm5yV2Guv73PESwbZV29C+ugslpq2gHP6fOyWj7rnMR91SgBkdzuWbCrKk2tDGwV3Il1CUWYpZ2gJ6qFUilOOQfb0kM0YzFlOFrLKaBkZvcA5gqw1+vve1/ZzTPRxBRtSguscsDR7BfaZI/bg/R/heeeyzsBC4y/n7aX9EIVVPEcVSTDAuZf/Nwfk3wShu9/N4esdAmQOjfenf+nbG8Cf6/3PlQC4PID99m6/ud7/XNv/z/31l+8/l2uhdwiQdwiQP9RH/nsTIMoOUBA685SqUKQAcZX3qsbh/wVae6HgmIdiogowfj3+7gNUjaYCNGwlQ2EEwHTf3r0O5BOwJ5XEMggQbf4aqdq8+qrtABkEOAPUv/jCHrvl5t1s3OotG//VYgBoVcpLzqvqljOnTtmGdesdWPvW4cO2ivdRZawyOBLYsMriRBWvCmEWwCRvflUEyVqkS9Y/cfJg9mUD10JVUSgVMPvwbl0PeOZlmzeuodKnl3D0Z+3mG3YhK0euzSm4HvuTXddcjXpk2IFYQXF9dr7Mw+UhCHAUSCkv0wSskVRho2rrCEoogzhUq0qohDZRdZMv19zAZnj7NddStYTNCJvqYg4BTVjLhHAI1sFAVTfymZUH/d//5XL7zVs+DtzWt4D6RYCYLbKiQb68c9d1LpfgHHZLshSSOkSglg45A5BDwwBdUdy3D5WSqWkE/wFQnQAklXWXANgArkfqhx4OpGlUBF+0YwkhyP1NKqKpGqLSuQKbHNlavfCZPNv52SOWh+Ikmg2pF4eIJqr1VwL6NgLOdQOwqwJY1eznG+qoCAoFkILw4HCbnsSxlMraSEiNhfJQpprXF8KhHdutOgByHyTSdY2oQOZhPcMha4QSxTgA2ZzsLKoH2/CPLiH4dJ2zQ1MAaQ9EgBQbsp6RpYrsbEbHAIs5VOasXGP78Ll94fX99tqjd9unflzBRtwLO7OFeNVCEPC5PiL26MwK2xV4rzbkEWKh8SZkxXpAuIXWRpXy715+CYLjCkeY6QCkcMEQVEQix+fQHAAAIABJREFUecYARrUxF7DVwiZ/goP5V772TXuS4HMBROq/k5Bx+/a+aqsBdTdi4zIMoBYH4NxTX+2AJH/Aymr6ljIHZBlB/RbXIUWILIgAngGMBXyLrOgCoBJ5qL4ulZO+RESI/BAxoi+BqQJaVSWu3+kZ6730MwGpAl1leaVDnGwXVJWu8Sj7JfU5VeprnGgxUxVnEu8t0P+iKoTqeN5f/t56H12bPkdWRrJV68OGQETBaixaBrieV199xd71/vdZNWBtL+PekSiMhyjGRTP3IEJOnxECANbGweqKbRvp450AW7KcghgBPJc6S8RMj6y2OCiLKAikL8dAgojQEcCr9pHyo0tB0FybrOqk/hABIzBYSpt4KuilgBEoowPXNFXp4QArIgC9eX4KrJ9lDhMBojJ+H0D8aQgygWoaIyJM+hV8D6iQQsYPMyFzXZALslcugCrvRR4KEHeKKsgRPRO1m7IcLrW1LPFcBguHWeWDyFpOSo907lMGwnoeArFd0DljSu8lm7tulBouc4RDv2zzBKJ7cd9SgIhkkTLEi89ewNxQV38e4hU1CcChD4RAGxWPeRzSj57It2yI5BjNkSgHRFwpjDyWtpmCFMSXzpHDI/RDOYEpB+QCqiblOIgE6eIg6sf4PINVRQDXV8nYr3zqNrvmy+W2BXu5fS89bTt3bKNik9BZ2nAYYkrEahtEQyqVrocOHXJtd9NNNzkrP1X2/erXv7SHP/IRp/746c8edc8jjQyC9pbzWOjJ7moKEhoCrr8L6xQO0AG+lskhW5kxI1RN+kM46L4Hms6b56iyKTxRw/XRVn4ctI/Y6rVbIEgJ7AaUO4N6gCQKKkEnsJPYwpxc5iwnZH8XDlk/AmAhNY+eqfq1+pwLWue5qOpzyZYIay0XYTbqKi71fPQckng+46w1Io9EeCg7KJPcJGeNBQmicaIxK9JDqhA980skoz4nkO/jzFepVEQqXNXl0DC+tK5KXaUvgRgKsJfqK5dneIo1UO+lfqWvYkgCGsKNV5ELUqzJ6z2Mz5Tqsp1+e9EeC/AIwKeL/pdKVanWC4W2K3spJoG8LJ7bBSrQR6huHYdQ1zrNAAGI8SHYNcSefZ31m0IHqXEWM49PYsUxDihezxoRA/g6CHnTD9A+RYU2XLezt4hPoHqdcvhBxmQlBEgVJMEF2u3j33uXnXu5HZA7xQ68sd/CUAoIDBvsH8LmLofrorKZfjYOYROhe+Ezz1WUWl5OJkpAlC4A8rK/GqQf9DHWKgCVc7FXHGKsTLF2Sh3Uj41XIATMMPcTBEjW1tYJKR+FcsCf/I5TZIGRT5GOZzrA0AunyqygqtuS5wcy/6eTrbXb9YUBCIUSgKQBxphIqW1XkO1BXwlBwdFNPx0m/yYEZdIwxOoA1cK58VHWA8kSQgZKK1W+IPfW2c48y980YZFUOOhrRVjnFAGuwt/aPZAPW5ck2oJ4wuJRHfUNzVrnABXn8+ItNjUTsLmRe2vAUgmChGyHBx56H6Bel+tTt93+d+ypvki7L+AZnOJeAOw0eGmbKeYVT+YTTwDxLrzyhxjHkeEx9tgT1bZsJcwFvuxNKEJOFU1ShYy5D6/T+q8CjqZGrBPDec70L/UFHzfXsL5LCcLcO077yuJQlbkTUgTKKpBf8/jIpwi0bhQ1E9jM9NJ2EYzfJLIrEsL9WL8DUIWR9wC43QLIdRhguAM1wnbA+NsojY+5f5l1fuclG0NF1AlYqGfXAtA2Rl/0YWy1d0FK1KFeWB/p1oGGumYKbSAYWCOiAVhTsbArOlVkPQDrffS9QnJLxhjCEajTxhum7aP3JJnXGGsd19sOEXC+c5g+RuIBFcQj3PsofTSc9xuC/BjFjgp+TNI627w2xny1T4Asf/3VIbKKYphX+IWKExi/TagXDp+DpKfPI8CAEJNdFnMoAlNlqnkC+Pn7ULDg5cf7siZzvedO9dud1wegEsLWKwywD/VHKSH1Z9snXRZPCAOIR2cDXH/uEmx1yGrIXORvY55BtgCQc4rQ50ksdfomw43ceatXe+GxNaX9OX2/h3kcpx3WOX+KCMYtLysNsg+VE+qKBBR2kyhsm9l7I7hi7kLJAscbQ989Udht265SmHSlhfnN2ublGViGYp86MmEF5eddVo6erxfqmVtuv9q2PIwC44e/swg8v4bZAwSwr5V60wUy00a9nX22cc1KyIwhlC9Uf9Ok85jbRpmDRiChwMjdexWhkAiPj2DNT+X5c/+yEqMdIgKZAxhDPhCyXZAgHsyTv97/pj1xoMrEnzEduVQA5aasTkqzJBSbkZ79AMTsOUd6LDsy0wbGfO3vXz7gwuVvWhPDOoni+yBkJQRSd0eDdUHmMVIBjckc6ULNCAkSyxB5suGL9p1rf+rmcSkFSsvqKabAMq5blf6GCo5ME9qyjwwjOfEEs4evb+yyaCrlr8xJdkVSDeP+9tQbNdZLn5Ad2dUr4i3Yi305+6B+1tQw9kG+dJqG1mrU2tjB+YfZvtfftM98/D7UcRQ9kTL+/NMoJ3PD7Ar2plNoS4bIi5oaG8DCqNCaOkfcniwy3NcWY9k7yL4plL1IsbKnaNt+bFdFSEyz7o2xH90EcF6CpfCSVWssnEDx0wDnUoprqdu+Za1FYn0Gi43tUxeqQ9bUkBjW6T32wfffRwZJrcX4seayXxgeHLE61EdeIeQ0NbZbkMhz1rxQVL/esNCxCVFOcTkPkq0GdWkme/ka5n+dYRaw98lbu87efO11W4BVby/qgNKqRgi7GJcXuY69cisWg5KbBbHmT7PujQH0r6WwRiKISPbdUmjrDNjOPDhAe8Sl5Fgx9miVkG+hFFxI9ZHD+j7EmD7FmSpQjgKsjXqDQYjAn358iT0CoSkrzVApzGABY7T/SE12pMeJY0cukh8oNEaYxxZBTOwhU8QpN9kzXbV9h51AgZKEAnaCfWgdhRG5qPOKTx6F4EqyK9evslgKcNo4c5WfqySDqg/LNSzIIuI4n7G20mlD+Dypt5WjV8P9LMMqtg/SPgrFk4LP6ylYC2W9UnZeuyxfmUvOFJxyZyzZRi6nmKoAe0rZuAYFBnMePuLW+QTIf82PUvUrz7AbEjwBK9I4SI0a9oddjNMVq7H/goSSWvjk6Xy7/e7bsGWudntHbseRINq7imjpw9q0u4d9CwVb21DuqlClG8WOD8TViaOn7LbbbkYlkurs+9566yj7pQn3eTpbzkjdg73p5i1X0F6naa8UKyouRQnSzfkJO0H6THRYrLFzJ5cx2K7adh3z3DLWbqx4vVC9UCrnhRJMylw30i+RIP8ftOViMdEf/fUOAfJHN91/xgvf3gD+XFtgrgTA5QHst3f7zfX+59r+f+6vv3z/uVwLvUOAvEOAXK6P/Ff+/nIEzL+fH50C5JLcWFXM07JUEHDsLIcu2l45MkQVzhj8+of4ABwFUmU2TM4Dig42P0OASLlscIupnPdw4KynA7+iqUxawcaymupfqROkrOhoaKZCjs0hm80Yqog8OVzLckJ+/i+/+ILdcP11VBRzQAc8EYAdhsexO2Cxkdqwfp2V44GsCtJWKoJFevQAAqiyV37pAh0FUAmEDaMcTuBwelqqq0BWxXk6MvG1y3IJ9eZADdDSBuAQCzqxcmkuBw2qZF55GWVImq3fuJHqYyrdojrsmUcLCZC80QGSqtgWICGrBsm6+wAeJC8+h93GKnzAh9kQ+rBZ76QyRlVbsWxoBUDp4Kbg8zIC7NIAzdZwH7/FFisbkkHBhCJ0fvSppfa/fkLwJWDUONXykbSJHxtebb6379jBZ/c7FYk3lZCqsFd1vDa8TYBestry5fCmLIBwDgXKE6jgszZs2GgVbMrl/67D3TD3JH9YAWRSFTRBTJz47vp/019v/HqhU07cBOkiD2xVYA/x2XWANgKzFaA6JfQEwHCEqlypahRuu5Cg2Qgq2KL4Hh3otVyq3SIgOfq72m0Rh91R1DkvvvA7LGqiqTYewJKD6mWe/zUE384D6Dp0YB/yfCySUM3EU9E4Cfgiv/1QHWhQDDUBOrW0iQCgWqpn2PyphPfnegrKK+0bH820D37rNAfb+djqRLJ3ngSc8ASYAIRgYy7LKUm1FV48gX3Xy6+8aN8iG6EIq6Az2FVdvf1KDkG4VgAUhwMmVgH0hXOoSQO06+BwIKDTAZaUtFLvaF/66tftrz/zafzQg7A0qudAcshWE6Qrz/kQ7jkI0iM6hkpp7kc5IMqemaRPyudc1d+qmHKqDPq4VB76cioA+rsHhzFZW+lLg1U/V0ik/s79m78R2Kpv2fKoXwiQVb/Re7ocEX53KQtEgOyl95dNjiywBqn4Xgj5o3uqra2zpasg5Bi7ArBnQIp7OEzpsH2RdECqz3vWUl0nFcWyZeR8QMwJ2D+Zn4/9TRiAQZntvvkWpzQ4cPANd3DMo8otP/+UO/hWomISAdFHqPBaKq5lGab70v2oilTZHiI5lGEgAqQHEipBNm2MA5FM+rnGtoBkOoX7b9kSdXFYjGeOkQVOkwgQ5hVlFDGZQIg0ORWInr0PB6s41FoiS/oA9KboHxoT8qZWZoYjpQCFRYIo+2RQgB7IoIDQAABNvU7XJKJJ5JSAavWJOtpE7eOeB8CiDriyICrAeimZkErdYx/Px1k5MEdpzhO5o+eluURZKyKqRHpqTGsOEyiutpeNl7Mg0zPnmUkxoID1xdjJVQNmB80LcRWEsh5QBsbyVevs0V8/bve99/1Wwe/RuDh12iz3pbygAeaqSEC/mKgQqvkAfDmAC4QOQyGjA24b5F6XKvpRBuQuW2XFWGH1UyneAwBynrm2/LEb7dtvRNibB162dWtWOJWC7K9kfdXO79Wv/LFdUttEA9pvwG86P/+k6596Tvfcc487hL/y6j574IEH7Fmyj9ZQZq3sgGBVkIYwv3ZCohDWnDY/xilAfEVkCsygXykPxAcLHuunNJznO9KDGrChGwuiCiors7HOGQN44J742wUo0cqo0NywZT0gCOATJK3AAnoRYBXPlmekPq0gceV76BqVqaE+FcQ8mUbgcAOAsYicBtYuAcYaq6k8UxHW6odt3LMsq0RsCYzQ70U+qj9cIiL1Os3tGmcaq7LbyAb0j6YPNdDv9WzjUE+KKNDz1etFhijAXkUHWkOVASKCX2tZEQRIWEQMRBI2HPQ35Q9JZaa8okDWQlmdady3Uz6fKMtJnnko4IPIcqlCxmi3+axHTYBA44wLzY1SFMray5u+3cu8fd+t8bZnf69r+/lYy+VStTpM23hy3/WAVhHhEPzMM5Vl5Lv0DVP1HQZRCdgH0ah+l40q5vWDB6jSleXJjH387++x8hdQZ3H/CtCtQ+EjQLm2us5yUTDFopR85dW9dv3u3axlZN/wmd1kUSxfmuOuobuJynLubRjStJu1zrwiFI3KXuMUoNVqSIlA1o43AHZ5pszx4ZGExdOPVZ06oCBxlCShAIOe7C+GAU1fK6qwwoo2QLZFLq9pMdW7PhA/r6PSHABMS6QKNxiUWKqzAZRqKYDFAoZnWK8mmXtaKGyIgnBNCQFNhpw98mo+odnYzwDmV9egpmPLVEruxXB8sp1s6rYWxnNe9nzLjUL5sAxwKsiDQgsAwqlgm/GJJsx6xHzDmOuYaxq47zYqs1dtXmVbdmzieU3Ypz/zFeZ/D4J6v2Av7mGflRVtSTHY+bGewD5CgmD1IjURe6ILgGl9rJEjXMubh3ts1dpYbKiw8aI9Wrpm2SehjhWpRL8fA1QXgRlBtW4IFffdECdtvFbrjyp2tTfzYG8mpe0Mg7yXsUUsgEWBbMviz5P2biU7YISHWk/VvUiepPgwlJ/ka+HnNIZqR1kjofGp9vTL+62+c9Led8+1dt3qOPO4LsXavv609QEWjvAeU5CXPeR7STnbRiiGHE8UeI5THHNJiCPJwyCnQ1hXNUfEYPMjO67qlmGLWLTEHn+5hL0AGTcVkPUsdt94KN2isIMqLWcOgyStp43p3syvAa56PCk1nnkRoLu0k3HDZ/A54MyWEutF+Huqyz371S/OUfQC+E1wuh9ztJQpxdVYN0llqfBw9sC+syNOCRATzZjrnWXu8Hf3r3E1DBjvzxguONRmG5fj6oS1kBebjFFUdudRNAx6z6efRVus7xQK0yo7UzduYWD5QeH+5AyM8//44gMwZ/rPWiQ2fwUkbQ9e4H2nhi2EkI1hzYk8l1GBsvX6bClWaHf2GvNop8Xk9lygglyWh6XlkCtLIUnC/Cw5IcyKyzpQo8yzlWs2WQWkXxfqvZuuWs1+CSVHZZ0VnkNxQ2ZSB4UE0z4z2Bgut52fXsde8QULJ98mjHD2VsBOKTZnmFukzIpgn5HDWt+MsnsYolIESIzUcpBA07Iv0r6G3KbDJVgrca0hzCNBFNyEsg77swWKwcspiPBqT9ajNgpEAvOW2GMH37J/fPIw+W8X8dBAlBIt2K1elZ1nKRBHIQTdr4e0kteXx0gwiqDl9rXHnmKWn7SNqC8yF+faT15F2TvCfgrp1izV7fXKkeG91E8a7KLq4ydX/pg+TfEIa/DJcwDQoZ4WHhNPW7J/EFHClmIJfbpXOU+QKBnLEyy/khwsqttjZ/tQPmfa6epme2o/AeAJkLtUwt+4GUtbG4FEHXUK6lUrV1kNBUPnzvfaX3zqXnsLW8jqqnpbzhlgHSC3QsVfef63VlM4YJ965FbIfNTkELmTYzP2u737sW9Ldfk4+18rsA9/eDf7mCFUDdjtKRieIp1TzIdxCbHsJwIJuz/Hs81w4ykgRAqhaKfGymXv1tndi10x1r/MQxuxcJIqtxLidB6B87L43b7tCus8X2vBMyjfIQjHUYD0M4d0kAGkLJAuQPMA1pQF5DuNjA466ysRICkULNRCnKyEvCgma2yU9ULnmNUoEoo4+0TFRKPGbGdsk4UCiVKMSlrXOs31B5K/IqWtsvOkalRBjKywVGQxxDOQxWMVa6FsOhNSyMSCEBVhr/WsGdVbHf13GUVlzRRJBbKGiwxSFsnPP7Xcbv38Pix4s5wK25fqp8XpCyHSuzlbztq6VSvs2JtvULwVZatXLCeY/QzFBon2+BNPUSgx6iywNm7c4NSesmtdv3GTlaM6yeTen//NYxDzE/aeO29DORXl1ufSsnNcQy8uBfSN9EzWw3qezQT3m+TUofMTWSdol0TstKS6XM2ZsQqmV1ZVrazZIox0ts1BUd3KeaePogOdr7TvqCBAXfa0GeQoHjt6gsKBGgiJW11un8gPuQMoZ0TZHms49/VDNp1CAZS3dIVrb33Gc6htbr79Rs5BhLVj1dWOHWIoOR0qSNlx9XZHstTUXiSmQmnHDibho0dOQoZcxdntVdu581qswFCxNdW7z1fAeiKFIbKYFelShEOCLLdOo6LcSFv9mv1oKuup9iM6MfpjwxYHkdZ2Xsr7XHvwgY9R5DYGAc5ZzgflGio9uS3obAkS8a+UIDoP/R54Uh7IXL7eIUDm0np/8te+vQH8ud7+XAmAywPYb+/2m+v9z7X9/9xff/n+c7kWeocAeYcAuVwf+a/8/X+YADH74uySB45etMASuApoIcLDQ3YPSglVqIbASuYuWYskUJ14gQOHv0p0OJjuxid0mFC1MUCkPqTKLVTpqspclccK5U5B0RGgTAM2sp1sVqcJII0GvO6lGj0N2e0k1Z1ScfiiFlDgrHyoJVFuBEwZA7jLQlKfCpHQCNioA3skh47jSJQVZC2iYxxAW1XSAiRlVyDAURU02nCr0joOgLSNjXEVAP6VVK23N1QDiPhZLEHprRAgt954HfcCWIhVhgD/o6hN7r/v3Q4gK8dzeMP2aCw4sl2+h0JztSE/duwYVgI77QUyK1q5pxiuLxgwPhBQ0p/vOnlyY7v0MsDO7ltvczLqTkDO1/btR5K+BMByiT3xxBPOrkTWQLre734ozR74myLn/a9KegGyyhUoIGxVPvoC2mRdISXDIDYLur92SJ1a2iyejfUsz0te7xFUQes9K/HLv3n3zXaC7A6FCToLHYiPCMBJAbVPf5SDI193/rDN5V5Ich4CMBrCIUv2YLGAev4Av3H8fT2b3dNkqURCrsjXVnknqipUl+lAuREPWJJMHojCFwcwgt65fZsLkJ3EwiYDUiKV34kcm8Fy4UxhDVtbPOuxFwlFUn3FVduwUBmw/a/vJRsmhADkDFQ6WK7Q/n5s1FWdqzDAdoIfvTkADw1wAkNJUkE+SgyHwiYOdJ9/X5J94ocVbLYBAjlIzgDaBNBvQwJxima+GqWqUTZHqgJ74cU99qEPfQClBZ7VAHudBLdfDwkTyn1LgdLNz+Np2zQOHZ2QH4m0rarBBELK5/6Zl17jINdm1+BXP87BU96/N990g/3zT35s77n3bq6vD/KGklLGgPzUdQ8NVEOnIz/vof11QBHwrXyOcYEYAN0uvFzAEwcK2VqNA8J3A7inp6U7tYHaWioU6BGXTzMBsOpAVX7WD/ilaxMAqzF8ibTQwUg/72BMLsSaphNQQtW/U/ydlBL6vWyRqiHvpEQQWCnFiA5Z3SiFlMFyiYQRKD/E76RKGsbTuQ/wXkoIVblrHEsRVcH4Sse2bZi/lV2cyLkA2lsBzs4+jn68jEo9yey7eZa9VIkKSC5DGbWdzBWB5Jo3RBCM8Flr164lDL3c2VwJaBZIrbaAjqG/DDqwuoV2ycZOTmBxJ/8dw7VPSRXC2FPYvNpLVj8iPwMhnkQkxSUQTglxp7Ek0mEcK4kJvv2oVpYCRAH3agspSULoj1KZyVpIbSl7vSFAUgHVUtSIyBjjWWjSFcGoQ7PUMyJE9LzU9kH0X43vi4SXguexyOF569AqsknvczGnxR8AVrZdQDOM/SpII202lAOxiIr388x/yhRZiepO7T6B5U8Z5F8sFf2N9McVa9aTr3Dedt24204VFtso/eqGzReDsy99/fUPiql6TwVgSKHvjqPgQnHAmJrHnKWKxB4yDZQRUQr5sWBxnnXQdlVUposIqaPat+G52+2BHzdxb8GA17mQt8dcDoisGJKoVm5k3lMfC2Z+WYeS65mnnyZnA9spnusOSNzTZwoB65qcNVsqarHFmemATD02D8P6CCrf2xtrbVn2Agti2YkKQZEDIDfLWFapouLqPbG485gl44A+q0DNAcDSUSrpGwiarW/stHO1hOQCMOy+8w67QLl6/3CvLchUSP0A9hH0ScjyBFVy/j6sXX1QRJvLWuEzpASRqih7fbCdeK3FljJXj1CRqud7gmwIhZ5f4HlrTpIlm55VAwoZVYdq7GmOvWSFJSJEzzmRAPQaAs1FdLWgksnLyXXklkh5kUjySlcf0LWov4goUZnuJH1I4079Rv1D5ORJABpPyCqp/KRQEVikrCu1vdpdhQfqpxprSYAsIj6k9lAVpvqtwP0W5kupLSYBcSWE8mQe0lpzMe/LbPc1ofbifkB1CANVti5ljZ5gPZKtZH8Lzw5FxBjjs/DEGSo6o1B/pvJMIGh5ryOsNUkZ6dYuVQ3zWD4Kls/94sM2eApymfEbAkpeAWE8qGwFSIBFCzPtiiu3257f7rFAKoqjIZC92QdMEsa6cgWILQBuM8rMRAAmbhgyvRMAHKAYsHXf3lcoXFhGPwi2QoCeCIih0rPkixDy3ordUDCKMx6bU3EocywcwLqfAoWuKYDy8828h0J073b2hbI/O/Dmm+x3fFFdDLBm3+L2DlI2zuL1nqTqb4D3KlRgWzdsRl2ADVLNWfOiD7TS5zwJK+5un7KcvEX2wt4qmyZTIr/PEyCXTAbuJ4ZHesvaeFsaDxELmDrEONt/qMYCw+Otg6yIgSlUb/SXDddss2OlJ8gb6Lc73n2H9bF+/uKXT6Do7LEjh79IoTT2N2MNkEHnbZw2TnAKQRY4+iATMwsd6Cyk74GXjqP4IoAbwGkE9LiFoObx6YuWi+GoM8ZkkQQiGh0Z60CnYQIxZmEdJugTxSWDEhkRxg4Bznw3wFwpAkTFL2prP7IMYEawwQkhYJ2gcfYcVXWTEFm8JhlVTVoc62cYlds1gPQTtnLjVbZn70EbpI2+9rlP2IWGo5bwoS029L0XKRAYYgyT80VWg4SloQQq10NqBIVBMuB3CcbO3C91QxiFNbOWgHWY7/QIoGyvs0Gb9AY09UcNUoMyFBC9qGjctKv55HvnMy9RYX/orEWkJjAXMhd0d7hxNAPgnpSWzHg+51RhyeSP9HZwbyx3CRGQiQB5PVgJetMIbx1D+btAkRQx5sV6eIo8h4BQ9i6sF6FkOHnNMjexHiYnEhheAxmIBdVCQrRlBUuNBkUfZDf5YnvYPkMIOjlBfF4b/bcVsmWEHJX4+Rm2DO+tbopEnt9/hrBtniZdPTIpECIV271QMs9mJ7AdxI6O/KBu1M8B4d7kG7RaLOtoA6oZ6lFoo0CrJ3AebgsFndk27FRlD3f8+FEKTnys9vw4wCWqttFZy8sM4XPnE7qNmhrySXP1IlReAy0NqEcWu4yieuzTcjftsCLm2SmvKdbtDLvh82Q5fZM8gNoWVNK7sLCtc3thZTNNMSemsAeW8qOdQgSRHpH053DllNHXlMWmtLNpD6rVCQSvRAUywnyxeWOqRbAWzADWTnYOsi9hHoUA6YE4C2SP/NLpIvuHR18n98O5Vrlvf7Ji4LoslLn9mjWZFuzbhep3MUBtrcVnrrTHUSCeb6HAgz+++dYN9pPXTlpN3zRg9lJ7CyBeK6IyV1ohP56441XzRz0y0NFiXXxIDERmCYUAfRBYrb3Y+rG/nWEqXJrkazuW5NrhfQW2fB2FF4ypok4yTsg/yov0so0rcmyIfd1zB0qtg+ERT95JhI+swjibMMmKJNL+shvyLXZBgq3cQIFBcb6VY5O3fmUuGRQ3UByQ79THe54sBhjeSQEUFp86f00H2rf/9le2Zdti7Ify7Hvffdquv265K8TxMe/5AAAgAElEQVSQQjWYfZAKKASYy5Z0BeqCVgqljp6oQH2/wM1pC3muyiYMR3FQyJ6hAJvIUBQgW7mOnLxs1CXd5kHgfAsqUhWAzaCemsVqb4pxNo59kq9fEKHr5M4ER9s4BEYHOTcZWG4FQFxIdT/NPJlHYZkffVaFcx3M08qUk5VvtJTpFEZIvdrF2hMIYa7ijQRcA6Q2k4pdytdm9qNaC7XmqbhGY1X/vRgLR+1xnbI0jZ8HRUCIeWGx+Cbnx0ynahxkbZhhHdN5VQq8AUjAn34yz217/uKHRSjMM13RjQ9rtB/7nUQmFe0tlAu1mud6gTVetqvzKLY79NYxVPcFtFkWOSGZbs/XTm5GKCHkrgAMFaH2eq+/tMepVJfnZjkbSq2jFeRDDkB+jU97Ujgy9v+w9x5wftdltv8zvfdeM5nJZJLJTHovJCQklNBRUDoKgqi7KIqwFtRdV2zXtWAFQUARJdJbQkJ6bzOZTCaTyfTeey//9/kk46q7l4gj9/q/m99uXsTJ/Nr3+ynP55znnMNcl5qf7CTUmFLTaQ8eQGEkl4DVuCEU0qQWQDOdaubDhLjrTLcUwkXNGCI8ojmjZrL/qrlk3769znIZWR11Z4hrstH5UT+TCllNMWN8BtWCyhKZlJEJqb+N3MkclxG3m725nYD3Rcvmurp289vbXf6bhyeKYlQvcyGA3njjNerZbrvhhg/aNuyRdRbNO1pAVtdct0br+JHNHldLA6HOCqqbZIUngiOLs8G2bdux4FpMXV7r6t8yskZErqi5Q7BR5akysnayUVWiZmvusQcf+Cr1lI8F+EVqq2cvluWZCA5V7iI9zpIgCkXX3/UzsacTeZwnQCZy9d735/5jA/gT/foTJQDODWD/Y1+/iX7/iV7//+nPP/f4OdcVOk+AnCdAzjVG/m/++99MgJzJJKBDXmATIJ1C0AcpYumbwtIJkM7JiukMpMtv4fzZdhDwyxuQeumcedguNGETUU1AKIODn6mHIwfw6BA++U0UPznYJ7XSIaPujl4C9eIAKg8TshaDt2kUgcKDdGQnApIfOLjPddr4ycoH0CWQrvEPXHEFhWqBzZoxA3Jih8UA9qjbRpJa2fKoQ7iSDiABplKF9ChcXZ3w6iYHeJQKRUCpwmXXrV6FdQTddXRUdlMkj0CeBKEuSOcAOJnwvmP4w1YiJ55CASl//+MQILnzPQGwQi1j2mz77TOPO9/aXTt3uAJW0uW9WGG14U2tMPIcAJlyQK4qOmcGsV06RYf03AULAapRJVCcyns1BBuWaXwXWfQI0FTX+TSCvwVqPvpPU+xTj1Y4EieI7jlZDanLfDZdtQLIggH0W+nU1M9F/jTzM1kzDHCfqmS/omJTAdd0OKvjXjYgArMF4Ksg1bVRN+Pmh7Ns0QMHXeC61AmyUwmWhRhg0HzC5GUd4o1VkLr6FE5/FLsX2a0IKG1p73b+tQJzlZGQhGf7ICBlCwBDBJ7xCpP3A3xMw9rKR116HMClCungcOdBgExwCIfvEyW2HQl5EKDX8lUrnPd9POMgmM8h72iRa+qQ7udgIhCyDNBMY0TdwkcPFzqbhlEAa0479vmPptnd3zjsQpClAOkH7FSgeifWC710yA4BVsjnvhuf6SrGwfr1l5DNQFc3r11bXWErlizCnzrGET+7scYK5fP3UtzP4FAtW5nCwhMOVIwE8Nh/OM9+/PjTeLN/i4I/ExKlwXnlnjxxHJKDcGnG0pXrL0XKjw2BFE4cYPQZxBXKfsqXg+AQB2UpC0SAqPtNG4rmnoLLRYj4Kpj7bPD4OKGh3xGoLpJD3fXKLxGZo877RMCMZuafMid0KJEft/6r+63fF1ArMm8KJEgJ3Zmy4xKR5zIJ+D2Bnzq8ab6ISAjgsKZDm8BTAf2y4NFBR4fZBai5jnM9RKgNcl3TOCwrn+epX/8aQhDlFs+JArBXhogCwcMYj1IznKJrTmDvCQ5108jYESDewv0RSKxDrtQWg3x3Acg6+OpahWnscZ06+Ls6H6Vk0bwPEyjAw/G1Wpu45krz8FVOEddRB9YBwH2/APKIaBls4HAWGwM6x9J08OABfN8nuXDqDuaJB0RJJ4fSVix0FMKra6GDejuEoPJEIrl/LmOEa+3st0Ro8PdedcbKAktzhnsjEkT3apwE0frjcj+kpOPmOxWP+xmgKCCF1DdSYck6QCC6lAICCXQPBJq389nGbZK0bkmtpWul/Al5Px88eNB5Li8GjN2N3QDPYh1NdH98ORwfPJpvN14ZYrfc9zLEtRf2CqBiANyPfmGx/WgDXbvMJW+AwBmsOx0AvlLL6CBbQyZDN9csOTXDdbH2AByqc/Qo66AO84eOHrLRgw/YV173PLMGSxnBOiQbKV0fWeicoKP4xhtv5L8FTvGkwOqP3XWXffObj9iHbrjRXn9jkxujF4skJbQ1LiqUTz9gg4AtIkH8PLDTwwZrCgSJlGRBCkCnU3RAnuBSgNCZOsQ99QmOsY7TdYAXrOVdEJN/eIPMg14LxHIkhbkZw37SO9yDrcw0xlg7BMgkp+SpZz3UWqx5IbJRdlMCXER4NaPYEkEl0mPmsnCyLsIcuKBrr3V4GlaBut+tfF+Fk58EwNC4VkZLL+NGyg1Z2Om1ND5ycnPcWC2kO1NjJRiwI4E1TJ3TIuSXX6CgeBQ2qGZEgmi8uNwrvrOIuHHiT3udAHmRGQlJfA+US7Jkkw1cKkBSFSS4LORkW6Q9T2rFDhDlBj47pn8u8FWEuEgsTz5DCK313SgX42MBgljT90FuZ9DVKqD7stXBtnUf1isgEt1c85V09IazDrrAGEAk5Dd2DPAlVJkfaVMA4tuxSCTIGsuawpOnUHuWWyhzZzfqMHX/rli+zA6gYgxhn5vNnrqf7uAB1r3TAKgzUS6JDJ4BsPfiqy9DXhCOTqdu7kxyqyAoaugoTqNGcF4dUjHxfbqxD5J32z6yberIRLjrozdyfYucj/p2OpjjkrHT4ztHoQYTodVDmG8fRMIkAo8rQNSLsK7JzM6x6wAdtQc0AG4dpRu5Ams9b9a+m267w95+5x3X4TxCt3kI+1cQdjAH9+6w9evWmQdjeoS8LF+USA3YOtaWYrfFffAHGGxu7bbdZFFMXjjZntxBKC/jKwbiLXMSxH5ou123bJrVFx6xAYCn48XkBgCu+keTzVOODzx7dT/je9mly23jzk227sp11sb17oPobAec/dIXF/M9lthAVwmdxx02CPDXxzjyB0CEX7FR1IudKEC68ZJ/eUM9pHKE/X5Dm112FZk/AWTRoH55+20y2WZ5o1wMcARIUxMBxYDLspobkAqjVZln2DEB3qdMZn0AHMw7fsxlcEm9MARZMos50IefUgHKsxbspQJgDrocQY6dEDkWlAA2d/Y0Z8dzGhuW7LkQ2eW19sbWAnvovg/ZgnuzbOixjTbSP2JVBF1XQF6kQZAr22IMC6n8k5AYOL5FJyQCENbSUID9UBr+/cwNEaNpMajnGAdJWO+0gqLvRBkxyHoyyjpXVwb5ze9/8f65dGEDIpbVWhsKEEwFbRCQnWWENQ3g/cLF5KSV0nDTyDjn+7OBZGcA2MsGEfC9kc7oxsYBssYgv3nd46eZDyznM3Jj6cjvOhOijq1SJmtAJfNQ3JNHqDKLqJ+SuRfwUAkZWObJQpJ9Tqh7Jl3oI8zf8ooS27p70HA0grSGeOA+riSHo76x3DYdOWVvlEPEZOCpjyLk3pvnWAPr6BBZLiyjKIdnYe/DtUf5lZWTTu1ZKncbZ2MWx3XpBFT0Yr2+/tq1XLd2rD4PYD1rtmptIripN80A7IUhPuQCTbWdhwtQ6JzJAlsA2TBMnd6Jaqqhsd288fufsexCe4d1obO/DaIy0W767jVuLdvzb69AZnazX7KnsM/LJnRYjUisN4nUCqOsZz7M12HWKx/mciTrnhf7vf59YBCFVsI0O4rKpBfQXE0MtCVYKuRluIc/qrAKsmX4POuvsO+ikPbHrnXr/kJUcLOslwvWBeFQzh7pg81TIEqY3NRwi8QG69J1l2Br12HfeWm3iwtIimXPgJCcN598A1RGldyX4AByOABmRXzo8eOLnrOV2KWWH9nLPtRlhZUExKeHWh+f5SDrWSckSEFRryUy5q5fQ8i1rOAgJr39IXfown8Ku6vq2hFbOcXT1i6dg8rmuL2wr9+Sp1DvkpsERW5hhFZ1U0tIYRDImp7OOhwCWb55xzt0vlez/2bZHT/80B/Pi6W/PoLFqDl7xcuvXEqNOIYVUrEVIOFZsXKhU5fu2nEQZVoXXfkrUNWFWQWWSv4iC6jDygGcryRg/RjnpToas0qYowxVFOwXuzrDl3yGZmyZTlCvZuDr9fzvNqOo8LJLr73OUnPmkkcEqY7SLQMFZl8TyuZNr9lK1PCt3O+TlTQgBUVjzRWI6qIJhVgsewyNBdgISnmSV5AH4TKL8ehBHUH2BXWvFA2yVlXDjLIpRDJIjXuY7xdFA41Lc+Cckk9NGcVe1AmBu3PPXkdMptFMM8RYWL5shWsYOMA5S3mHYbJWZf+XnbAazryom5qp3/rZc5/84tw/Xsv7vn8c1VigLUflV4fqsJeFRGpKvYfyJ0tPHLOVi+azlqK25xwyBju5aPEy1/zx1uatdvNtt7MetlC/VLFPMtapmXRNy1HJqXHlCnIkR/HOi0c+NkTtmkdDw87d++26D91Cjtp2u/v2f7InNzxDg1gj9QWqE84/DdRsrSyuyuQYZB+56dZbHHEh4udoXr7l8xq3f+R2yJ53XM5dHMR/KupO1bQ7d2znfNtgCxcvpzbo52x6HGJyDuejWYyRI5wXw3h/sktQnHRB9C8k+6MHQnsPWZD62aw5c2kiq8Ou2ZfvuRB1LrZqWArXkasTikrocpwXdpHT6M0edAGNggcO7Gf/xDoOG61urPXGOLtduHo11lonsVQ9UxOphta54hD3RtdWTUWql9Ss0c2GoNpb4071rxqYVKn3sUdGkOHo78e98wi2j915Hz8PhpTH7SEklvWEc4jCzh1lIisskR9knLn/QvlNkAChIn9XfOZPAZTxv//nzwTguo/hHv/13//8pf+7f9e56/18vDsALmRGf/5xH//YAP5Er9tECYBzA9j/2Ndvot9/otf/f/rzzz1+JnqFzgVAT/T1J/r8iX++dydA3m+CaKKv/4+9Ppz77p7r/r3X7+cx6661Y3m/WGoz79rtlBRSgDjbK4BFdYWKCNF/9W/UQxyeZAPSzWGkxWIAJadxeB2i+B4EoKgnKHiI7nVZO6krthrP/ROA/PKkl2erOlcGuig4OewXlRSbP4qDAMCDMbr1VUSX0CmvbhcpDlbig9sO4ChZfQZd+OoyU+DuYbp2ZkAgqEtcIJEKCgGPAlJlWVLKISDkbEiyAO9mgIEoDmY6PPCV6CCnsxtQIwnAfQo+sJvfesMB5nPpaG6leKsQMQE4ddedd/Oa/faHF16yuz4+h6J02IF84YD5Kg5XrroQsLTP3sGPtQ7Qy5/iXATIGAW+CJETgEEueBdf9AwAT4FWx4uK3HWdTOeOwm7LAAjkhz4jJ5eiuMu+c0eMfeyHFS7EWQcHddnrhqt7WF3vktwP4tOvAkwd+SKVXAcRAHUF3rRhgN59AOkCwwVkS55cTzdYEWHqsmnRgeOdb+Taum+Uuq6cYIAQl6/AoSWG6yMAP5z7oQObbHLUdd1N4SrPcoGc6pBXWF8UHsg+gDsKUo2C0Omks6gFi5JQPJFD6ALz4lCRGhcNkaEsDiTugCeDHIjCsc0IC0Vqv/cw4AVydw7IEbxXCvchhtwNdWgFMNaqONR1Q4rEcd+6OZx20oUay/3yV54KEvM6/vSrbEZZ88kPcvrn8YnvFTpf3zEQjTA60zzocq5hPGZhF9PLgUA+ytcTsN6H73EeQK4yYnpQa8j+LJ7vgG7EaiBa2gD9Jk9Kdd9X6g+pBERcyPLm17/9Hd2pUfbJT/0zgYCRBD9XAqDVOpHUKEDqKF3TuRAnA1ilyMIrSAA5h39ZOAko1uvIFmCcAJEvsIgNPWR7pb8LKB+f5JrMfzqhBQIJZB4vov/43LOZIHod/b6ID72GDik6kAgUlQWTLHKGOShqvuhx5vdkRaWjhqyWpFJQHonsqs5ki2jeiCiRskHdfOp4D4cMEmAuj99gxsQAn3vrth3YwC1yJFwv31VjsIZrJhJEY1mEjIKlp9AhLp9fHYj0+iJXRG6os17f3R9bDFl0CdwVMdfJwVWgsA5SAoHDuIZShYxC1vlj9THGwVQWCfqvgigj6TJXhk+giBzmZw9rkw/fJwCAVEHmKdg16HVEQOh7CEGqARj1ZX56Y32izkURq/q8wXT9ySZJ9gwiH9TxKsJS6gkBRyIrZH01HoKu662HuiDdeikLq7NZJ7ovsmAS6K77pmuu+SRwW2C8iCI9T+D5GfUNnckQnBorAtZFkoiwlCWYwHgPOpTDsK+pBayLpLPzFEqNuQuWOJB3zYoRu/HjvycXKN5ZYd16++0or47YvdeE2E2ff90B+SIhFD4vR2V1Ae8HsA7mEN2LoXxhUQlBrSsAdU5ZJkqQPAgQBaoWArxZ3kP24EvmxpXWJBFqClDW6ykvpxT/74sI7u5g/raxRygjZC1k8RtkxcxA/XAIEnEqh+apdJB6AGT1djbbzOkZ+O7jiY1tzYypaXQMdwAiQr6RJdQFItQLSRvIWAkhaJl2XRshk8kLW5jhuna6jiEHOgbtrbd3OcAzYQrgK2MvDZCvpYPXBowdJTQ2lRRejbs+5lkNQILugdbzYEA4kR4i33SNPVkL9XvTFmA38kKxzQRgkO2hxqbmvKwhNB9EIIkAFnEpgrSYjJ9Yqe8gIqTqOqPeARHm4cLsGY+6zsqlamFf0PVLBtwYz3nRfddDYIg8vVNErChPh3Evuwk9enmvoJAI14mqPBuFxEbSzdnJXAqG1Ivl/bQPilQoR42jceTB2JcysAqAX6ogkcbqCvZjn5Jl2SjAuMjIcNZAWUF1Ynty1cUxtvEdgB7uwQypAfnOPjq4Q+y2d4DQMfbDUQ/0ECY9gEXK2BDZYIzHUlR57cydHj53O9dIxL4UQMeVXcJ1n4mCZoB5Uc2+vnXLVmePMWfuXMtZtNCefeZXkDAZgM5+zL1QAN0IAGUyAhhfPSjGRgWycx0TA+Jt16aNzq6nlNpiJrVFA+Rcg7KJImLoxGbNpMvXj+vWgxLPU7adqAJjsH9TZ++YT4jdedc9fH+68cl/0nr/KhYnqSh1pmO7o+YFJq+z5YwF+MKBBJvEXXbdDddZN2RJOcqsSMDMkEEsnviuxw/n25TUTGqfBsAsGhfw6K/u97J3yvqsEaWED9d14SxsNSd52JwEund72qwV0OnYSUA8Ov77PEPteAXzCMubIeqSyLRYm710rnkGolSYgsIRlcWuPQftO99eZ6eKyBBJhiBuOG3DrM+h1GbeXJduFFidNIGMsdZ1sB7kH0K1AhDPlLWZc33JnoDEpiGjm326g1yS+FjApvAY6qchOoZRVzbCMXF7WQJdTkEXPw9EThDBniyFbhkZALy0y5CYloF9KZaBlQ00kNBIEkk3dTPWhnX1gxArdMvnkAWWlsR8KAKsW2IeZJC8+c528/APsVCfYfvMcx+3occ30VRSAsHZx+eBiCOjoI9153R5AwHZkAep/tSGIc52q6GOZgcKl/gYSF7qi4BRcq1YB0TCyxJqX3G9wWNwrwLI3EAlVGZ24wfT+DfDIgsAk5B5kcvQ1uzvKChYQjIyk9h7WPfZDxRCjpiAIGNybOh47iccuKIMggtbvhaIVYPIGSNnpOB0O7WfWVYSxDr7TCOhI8HBEIm1VZBGEAHcu67mIbt+IXtGM/Ux9yYkmHHEepICadk+SCMJ3fdB5GB0I9vo6vfF6moAOx/yYW5cZgnRfvbG/sP2fFG7EXNj3rz1R66cZp0EVHegjmjkOkiktXLVDNby42SaMHYgr8RD+HAf+iGj4iJRgDLPUrH70xp7inq6FJCTy0zuRDRl/ahlJsc4+7wjxSXmyd6i7u8QCFM/wOZibO2G6V6fPnehDZM1UMXc2Hdoty1ZPNM+9O0zBMihb22CIJJaGNBYSknqfe0hqs8j2CeVTTMmxQf7cThz15s1sp7sCLLGuX5cs/BU1F6oDFF2aQ3uaOgnR4EmKtjA2ppGy5g5x9ogqL/2y+12231X2guvbYJg8bDFuQsgxmPtaWrvLtag03XdtjTN01ICRu1KVI8/eW6LFTZ02mm+a06ij00G6FTo8y93FVr89ETOJx62q+JOWxf4Vbv2gpmWRo2YyThqqyzjep4yhDnmk0g9wrq2n720jvFOtrlJY3XTOtQN1CEe/SgKp8XZPm7a84fPEGfr50TZrPQE27O3AEUU93wS5GFasiUiU+lsJTODPXUSZyFZsvbzfQdYk/dIgQE58vU3H7Rt3zlK3ezH2Myzy79xhgz5zQMvkEk3j7q9gIazNHvsl7+3T937AZdZVoN8qJj9uZ/Psw67KjULKRupkDU2KCCYfBCUmXv2Q1pNdza4gzQ06Ey1ZvWFkH/DEEXlEHj9lp4UYQf274QY87GVl11uL2zdZashnnJm5aJmK7f4EA8rPnbQpgu8Z41vQWJ1tOA08468qVCaQ2DdylHQp6EmzeR3irmfUhb4UpNJbayGJFlzqVErB4JbDR39ypFDHaJ9UI4AvmqOYc/oYCCvWL3WClEF7tx7AKLQC4IkHttV7A9pHotRA4vGGHtqD3uQcjJUu0m9+/WPprp/0+Ohx6oY49S9LFR+zLsIzmrXX3qNbXjlWc5+HtRDsZCxELecVXrJuvjAZetQK6FwgfifOWc+9obkRcYk2ouvvWXZkPPvYI81b06uzYS8zDu8z6ktXnrjHZc19U/3foyGuUOOWJcFZQEkzvbde7Ec7Lf7H/yibd66nc9PoxX17UVc+wGuxdGjx6jH2B+YP5XUwpetJweD80I1xJwC6k+gFA2EpdU+rgascBacJOZyJQ0Sh2h6kbInMjrB5W7od2fRWDiPpoKXcSKIpbFCzXhNkEEBLA5R/O/5EDpHjh3nHN7gmvXC2QMzpqZQ0+Ri27uXyhBLuNIqanGcFqgJVU8Pc3aT5ZazKKM+HUbx10szTKMyfrC1KkOlKwtZl1VHfauzaS3qnVjOhKpXpHSJowlKTVrKnBwnQFTj+jN+q7CwnjsTG9zuQQjZXnvgs1+mMS4QC6woa2NvCgmkWXCMDCAXRCqygPMR5IcHjTHulHKeAPnjeP/v/nKeAHnXy/N/+R8nSgCcG8B+rwDg/9kLMtHv/3/20/6/927nHj8T/c7nAqgn+voTff7EP995AmSi92Aizz/X/Xuv65/HzDsvAr8as4LHl9use+i+4dNJ+SFUVxYIygERKaL8hECsozo6Gi0X2W86J+xqgDgFVtcDtngDkEznwLFt89t2MXYnAoUUxLptxw4OBGmuwyUKwJrztAOy5U8/QCE1RnHuDegpAEbAo0A0gZ8VHN4WAD6lyUOd4km2AqcBH7rpUFJn+HzAlFI6y51FyNmudwFTst7SSTEAkFde1QrkUwi5utcvWLbIKosL6F6ly5qfydN7yYL51gSYNEQn2xBAkcLs6rAWuOMjd1L80TW5ZRsH1FT79veOYPGT7hQPxQRHqrs1CCXGG29uJKC7EWUEeSNTpjrpsSeg0+v8vE8+/oApi+miUle8AER/gCp17Qt0KqcoHeTAmpM7y4FSX7nGyz78zZMAVwFOHSKZu2yKBMC1AV5P5fWDARQEusnfvY0i04d7pNyCSjrulQsi99Qz3eKhrrO5lu9zgCwGKWv8KVY3/et0W/qlY4AKlOIAOeouGkQJo0I7mOcJuA8H+I0GSBbYWgdR0wEQq4dUC110icmuRwC3wDodYptQfwxxqNKBI5LO3SFIi3AAAUwfXMBxMGBDKO+TSneur08k1mCb8LHGQ5yDSCPj4Kprr3GB0gMcnPv5Xv2QJQqkV1Bmp/IzBHIjbReA2kqHYh0gTwcggg92XDvpcFLn7jNfWWj/8QqZEZBzwwBfU1EndALC1tEVW84h65Zb77DdWKeFEdYqtcpCMjtKyPpIhXhbRHg5zICzOJF6w4P5oE5/Za7k0B1ZCIGkw8c+Opkf+fa3HKgt2x+FNPYzhkTcKAh9FEIhnG4yHXZ8NX/OKhJkV+PNtdNYFRipcamJ7LIjzmaA/OnEllWT/rcOGeNgqsB2jXN1+skbWeoMgfQiZmSbo7EvYkNAqt5HBINIDymL9F30b+qI7qRrT699RpWA9Zb7HPLCQQHGeziChvsruzSRHy48nXsSrMB15qFedxLApQB8KBM3j4eYJ8GhERzqatzY1+F2GTYc6khztgYcAvX6vXzmJFk3nFWf6P10aNJ4lc2ULGsESo9/l/FufGd9xe/oO4cBRinvQIHU0awZUjBFQgz0Apb6c33iAO3kcS/AXLlBQShBRFyE0eWm8VyGNYtsj2R7pXuhuBUp0/zo/NV8lx2D7Id0bWWn0Mf9lWIkCjWIMox0WBSooDHgrMv40CJNdD1dgPXZ6y8yYzzXRVumfk/dkVJzaD7LrktB6ALC9W9aK0VC6fmyIVNej2zK5BstG63xgO0+roELpZedD6DvMAmokQAEhwk5XblmHaB/F2QunfGfeQ3LozQs5tZwb0Lt/s9+1lnlPfvdy+yOh3dwDeIsmbU1gbZtzbOXXnzJ5QMVk82wZdtODuasSaisImPIyAAA2XfgMDYh7RALGbb7fy21237BdWK893EflIsRzrorYKMKgkwklMhVrR0a91OwcmtlvRWwL8BNnb9+kKJJcVEo/ZpcDogPVi8pBGQ3YcWSBYBEJKpN5nM14ZsuK74QXn+ArCG/QOA25hdeNuSBQHDVtWEt18X3L7bNO09YNP7+IRA/GTnZAAGo0ZCURWIlk8RrK9C+kom6HScAACAASURBVHFdpSyls2MvXgoDHvpMGtsidqWyCU0E6Odx+hgWH2fvrwiQfrocu+lmlvJD905zqxFAX8TD+HzT/BMwMD5GxkEABZZqDFYBVmuMO7UHn0PWF7rvmm8Cj+QXHotyUWNQr6vX0nspb6ofgF/7qJRJWrsDAS1Ergaxfoqo02eZgh3FCQCZYcboIGNaJK66M1tELDJWBqTUgpjUftfM9YgFsBgDBJICZAjV3rqVYVg0QWhDZkfyHgms9X5MeJHEvaztAjwVfH589wH2f8hQSOESxo18xvt5r3DAEI01qVCkjPFlTejh76P8dxKNBqdQosyE9C8gO0hNDHPZgwcgw2rpUI1jPQ7HYi2BsTGitZV1WUHKw4z7dkjpuAGs0tjrRM43sbZpbrcSMhwLyNynnCcsVsoAfPwA3KIY2wOA4qdPnwTUSXSZWhGRieypWPWh4jiCb34WFp1aZ0sBmdQ5GwlwlJU9wzaRY5KKMnTporn22M8ftfv/+V7CpUtcgC4DwAabalGj+dhm7J1mMVeaICpGAJFFruVVYDvF+t/pR01D10igz4BdPj/RbriArKPaUgiMZsDVQStv6LX8UgLK4RXDUqiLIF1mL18EKYI6oqnGLid0VsHs27Bl2fD8x1CgVtt1ly2g1kJyIFIam8Ex5X9Qe0gN0o11U01JOdeJHDZlWjFNeCvLyCJrCNLMHxVAF53ndTVDrOUK5wXfDwX0HUIpg7pjGGuZIO6n6pYe5rRI7+wZ0yEtDxFMTzg4a6WIlUBUBF6sV/6sK7LePKXAXd5HfN/qVeTCAbSPsGdPpRGmBUKhkLFxvLjCZk1LsnuevNOKvvy4bd9cbfNn0ngA2FUPIRRDjkwDzRVI92gS8UU5jGUan1mdxKdOsv/ALXsA+CNGoM6EdEGt4ImVSmUH2RxFjZA65NgME2APkJ09Pcp6PQLtZC3d/+0Q/rL1hCA5sLveQrGYAttn/GVaCfVkRDDNPqgyp00iP4oa7UR+g8s1CuDnzRAgI9SmUdiqVWLfU4N3/Uw65rUX1UNy9fSQw0W91UHDSwvqFREg912WSs5dpRWSA0O8j0Wzp6UDKFa0Me+xGIpkz9LeGUFIcgWfb+OuSiztgu3SlfMgUULsnh9gqwp5k4Z75/p188hzOGQVcHJTY4PISsLqdQoe/KhI5HYmt7yYmGAAX5SFlZ3kroVDEoVYPeuu1GN97KmB2IcpWN6Tebxl80G76erlNJDUWj5NJrHYaE2G+BvmxSJRgxSSCyBw2wcANQG1wmEAeE+YGF9ssG76/oes4/fYZX5wim164HdOqakvonpdCgTpMr2YR0FqnqIW8mRN8mEMDLMXt0Ny4JyH7SHKgj6UksGRrMF1zH/U4dOiLJW8nI7GDkBX1M6LAUepS77/zD5bdelUxmkfQdVV9vlPfhjSM8C+/85WgqbryaXqpZPc7K6rV3BN4+zz333eBZyrv1kmOlfkkpnBOWJH3SnroqP8QPkDtsz3q3bTqpmQJuzZ1LRh7MUZZCUdpvM+vwKwFvu2PMjUGlQSClvX1OIr2LVL08kBwfLSF6I/ZNTe3H3SjmHPxrJs08LZXwiRp1y3eLD4Rp7IcmoLcpJdnZmUnk09H8Q17rJyCLdu1QussXBj9tW3Pmvtm/psP1ZlYczNFtakFgikW771Qbf35D2VZylYVh4rOGIzp9FpjyWYb2AM66k/xOtB8kOyIDISrJVO+wNYHGWiTImJTaQ2krIY5Smr5Fs0HgSwp01H0aZMnmNl1eyh5Aj20DjBvtvE2pFAk9CuwtPmz74yBpm2cvkCiO8YlNv+zq7Um89/GjYoMWWKHTtUAOif5tTLaliLUx3BOtnMGq36RnuI8gtVzKl5jv4ap0jXmeaVF/5gV5I14cXaPMD8fm7DC3bZNdfZAUD6CkiB5MmcnbDb2r3/EMtAMHlXWr85X2CxrFpJmUSBSMyU46V994FrpX0zu+8Hx12W12RsH3upUSOpFZS90oqiM4O5d/TIYYjZGVbJOe8NLI5TsSi788MfsAgf1JzVZRbMOIhDgdKH4rUehUIVpOOGl2nYyJ3h1B+zcqa68+5b2PS2Q3a+jbXUgnmzsM5FEUiAu5SXsuRSHkkxSrbFy1eS1TbTnnjiST5DI+TVPe58GcLedDC/GFKikKy8LbYA4v8jd93pMvRiIGd2oMA4gG2kGq9uv/1WV2O89uqrrjlNdXwF58WKqnrcB9a6pgo10S1avMipmKX0LCbPr4J8L6pRsmEM+89sVGaLsc48jLXXTpSAPrZ0xQK+fyqWintoOktwa28de5by6Waw1g8M9qLmmObGqs4A2vXjE1LIYClzpNMw2Sour4X9Rw05qulVt+s8OcJZRg0xaj5ymXWq1zmH6qHmEjUhceBFydhHfRjGkYBmOWzxbrtFDQkRnJdCOIZxNhrFSk1BUK5wPkuASEYHITI2JgO7v/1xXgFyXgHyt4+eiT5zogTAuQHs9woATvQbvbfnT/T7v7d3O//bf3kFzj1+JnrNzgVQT/T1J/r8iX++8wTIRO/BRJ5/rvv3Xtc/j9yPrnEEiMC6Y48tszmfOkgHYA9dOBwCFWJIcahmDAH3kZgcN3GATiTgeRJF2lEsZRbiHTpIMdRMcZlIB+xJOllmAXKoCyQTwP6tjW+5bj11uURQQKmgVbE2StXUyeFIXT1+vLaIFoGGAnQFbFYDSFxzxeXOOqmTw4rCqUcA3OTHqo7ry9dfxkG+xoFufYAsCkIu4RQitUcmoEYLz1GgXC/y5EK6ZRRGe9UVlxBSiRdvXZXLCtDrTqZ7R4C7bLdq6JLtBODs4kAbAqB7zTUfxDbhkD32VDXdo0dcx+5cgntbUZUoDyGa77jx7c0uSLmIjjrZUaURsqfwc4VBd3OwVAjxhWtWO2D5bUCVjIzJ7rOItDhNN5JATHn0qoPnC+uHbf2XjziAXKCMSCTJiaU0KEUqnUzWQnw01h50lvZzuK3FTkevr+vWKIspdZ5zeBTZIsB7FuB9vQuy2+nk5wceXW4rHz7uron+XZ1h8sruRAkhgsRXQcaAOh0cxEIBXQMEIosoApxTF726eLx4b4HZAmlFWsgaqRegKoq8iwiIk0G6txU4G8KhXH9i6CSVpY0C0UM5ANAzBLhE5xmFcgPXsZzslWs++EFnv6Qskh6pWniv43lHnc1UD4RXGB3Bo5Bws1DY5HEIHGZwDgE4eAEYvPLmJsC2FHv8wRz75gbAYTzX5fdecPQwnuQE9HE/1TF9jO7GJcsWM74qObj6O6XGiWN57mC+BJsX5Y8IEHMkENd2Mj77un+VjInX33zTvYbIg8/c9ynGZzyEVD3XljBhALwoAN8gnqfPL2/yEcBJHcLky68wxza+p7qtpeyRvF/ezbq/42Hnyv/QQ530+vs4cO7UA4CV4zZZGuMa6yJAdACRPZUORgJKBd6OB3Lr+bIoEqAqAFWvc8YaR+qDIfczLSQCYCXnFwEi2x2BwhqXUoXIzkrArUDuM3ZPAYB7tS64WQfaFjrN1G0oom9q1nTIPEAXxqfsCDr4bAuXLHaEnzfvKSBNRIfeU9ZWIhLGVSr6bAKM1VWmK6PPqRwGASyyjNLByQtlkv63XiPQS530ymDohLSLo4O70YXPd2NRIRu3CIBsoRZ+fBfZ2aVxKJaaJ4xOTF3mXTu3A3pOPatyoS2V7yrlBxo3nbZQODW5zytvbdnrnbHACuDwx/P5v5amVpexM67WGc99EHkx/nBb5NlzhrMW5LNoTvsAcsg2Ql2RiawRCo8UqSPgfFC5DLIc5FoHctjXe+ie6lpLNSICRPdXtlMz5y+0ogLCa1k7YE75f4gaTryTyVSYkl5tH7z1SZd1sWTFCltCntI3HnmEg3MlROwFeNhH2QM3hNmn/+OEywKZQsi1wFIFamvc5OUX8Pn4DCgNTuDZnJ0zB8Cp1ebMW2i/evZZ6+cQWrvhBrviO1gdKeeJtVNrhA7FCqTfu2uXXX3VlVbL++3bs9uuvvxKZ/9QBTguYkT2K31YDw1BukZAlsZjgTWCKivUn+tPhhBwvs3LmQ4oQRco+0/ewf2WTXeiD+vUAGu/H53ZCnxm8+A+e9oAwExHaw9rYbtteHWLgSlbFl2bcZPTbDk2IccJfA0O8LKsdAKoIVSUVVMFYDSerRFKl6UIDo11/XeQ+TFzKcDZmzVOjaT7pnkm8lBdz42QJy2QEbJ+kPe6AESFlWuOiqhwag/ukwBIKXj0Pvq75qPu7YgIY3mkK4sHIk7WkvJC10NrvfaqTsa2iBGR33q9adhLtPNaujcjAqlRUoqwESHjw+fSuiMgUmNVn0G+2y1Y67QCMtXwXdW5KvVZm3yKACEEZAdCco4AdMuiTHkuI3jV1zXWYUUS5UiDCxYFY9NFHwSvmQzA4816IICLDcC6WHNG6QqtJuQ1AZDKG7Ctgq5pdex2cm9mz1/g1uSS02WsV32sj5H4uENc0xEahbXJKOoT2cDl5+djd5VDl3OcbQP86SZsPIbQ8blYqYSBeDeTzxTKfiTIoxewX0R8V2EpY3yyIz+GmAtl7Iuyg8skGLkMEsIXANcDwM4HILiD+qKf7zI41EuHK6HQsvYD7PeClEjhPfcRRByPzcgi8mqqUE5t3bkbBUck9k/pKIre5r7F2O233sgeQhg64wfmk071WiM/mD0O+zeIl1079tn82fOtEeBJqsWjB8tdwnLVaLi1erFv4a1fVlJga2cl2MevWW2e7bXWA3DVPeRt9QQL7zh80g4UsQaC5XmHc19pRNhxqNimzky2y7DpasYGrgEQ7ev/dgFgZrvNmxaLghaFmFB0COch9l9v9oRBGIg2vkMD9j2D3JtR9khP/NRfewsbuNkAtYBafXSNR0IINvIdaOh19nZEsplEpT5BWOWptoD07Oc6ST3b2ztic2ZnuXrg5EkIOJZLRYBwiSGXsB9iXPQzX0SAiONOTva0DHzxcwiF7gGkLIfIk03fAPYyn3ngOdvS8bBV/xygsPiYHd7TYssXJYFveWCxWc1z6TZm0WyjwaKTDwTuDVAHcApoW01nNrdR7neWDqmQGAPRj6LFPyzOSpup707Vs38DwjNWpyUTkE6XfWXnMKA2KjRS6aV8WDY9wcqKa7VkOJukxQun09V9ApIPa6uMOAvRflGCfSkKkpm5wRD7zCfvQKujo3sYu7c0xtfe3TuxXIKsosem2wulR0e/TYdQlDVOJUTjGBf0ny/JtlMAnEdRA4BfWjJZFN4gwU0DZJBFqGYKdJZ3mcztiNhk21tQbkePlZAjMdkiUjLs8S35VgIA29YxQjYHOTqVg25nyUnDRgl/qzjGlhcXQlY1Y4Qw+/t6WCLk7gAWglovQ9k/R0Q+MG98uA7wWoDwGTSMYNNz9KjNg5QagmwsqsWPf04O6zf1EfMlNjDM2lhLe8leqWWuhWKtFwARSTkJMR1tOXflWMG3t1rO51bZ3n993e0VTsGhuoP3DNK+zXzzYjyEs/6NsMZ3oPxUcrXyP0IptCLYU9TdXQ2IO8R+BQ+MWnAmTSTUQgCe+QUnIXv67YZbr7WHHvmDXbw6Bbsn1H+MgWzOEukpk+xtBuEh1A7P7Sq3WWl+dgHZE8Eoi//1qY0okKBofUYsIzHSfDs8aEiaYs9tp3M/xct2Vn7RPrvg17YkCWKa7n8fVAYFx2qwl51quQsW21MvvGhUrnYCZRMYLIolQFjGenP1oK2Yl2Ip7D+eyIUKKooIhx+2zlGUQOzZPu2Qz/weH5F1jPoJJRPZ4FgDq04mFyoaEr8V+y8aNSQ3Gob4b2CTeurEw3b8h/lYgoW7vTKYq3QIIqYW/7RZCxfY1tfetn9/7QtuX6jaVg8BPWzlpYRlYyE8CWuwEeZyMxauCyD6W1kLy1lr0yZlQHp7szdEA163OjK8hfzDMebF/Nm5jlSsZ99UI0BnUxVrBHU9bGAna4VHZJIVUsNdcNFq9nMaWQbJ2WGcXQLIH4QKQ/NgkLmqdT8SC0XlVan5QTl0Urbq7KG8sn7WSNU+Ip9UP0khqxpB4d9vvfaqffLuu62BmjqOWvHHj/3S5mNx1ck1O8l7M2Dtk7cSusPjhxuw5mVcKutMqmTVZqonI1DtfOueM7/zuR+foB7iM7AvL120GOKVBhMGbDMNaV2Q/QLllZ0ogj+F99uCdXEhqpWlSxbYzVdfin3dYUukOWISivw6zm8hKAgPHz+NOq8UqyuUKuyxt958gyXEhNqvHnsUpdE1th+10NZtuyyW886ll6zlrJuLwgKrMSbp9x/9ibMZW0muVWFRMRlr5TYjK9NZL7ext6YTjF5a3WpPPP1bV2fqzz2fuNcpldT0lI895Msvv+waIB555BuuPnjj9ddRtk92KgtlqCncXASIFP1PPPkEFmSZzvZsM8SgN4OwEmswESBSfagZ5sprPwDh2WxFnI27mJPLVy5y9eQxyM4grBFHuKf6vzII0QDqHWS5jvRW05lcGwaYp1OmTqcWKHOWWFJfKwNNdbnUrLq3QaxpA5wbdG4Kh9yS6l0qbjU66Xyuc44aPAI5bwSyv9TxGXXGCOOMLSVIgG+4/dMnHmJzwZJvEPX+qP5Qk7simrHFZ4Kl5u/OkHsi+Anf9LwF1oQu4Pv85PcKYL3PH+fv/PITJQDODWD/Y1+/iX7/v/Pt+B/3cucePxO9JOcCqCf6+hN9/sQ/33kC5N3uwfu9/kz8/v35p/fIuWM17AclEECdrK4Kfr7Usu7eRaic5OqEAFPEquzwpthRSHZCbIS99vKLrnNSXTZzyWgQ8N1MoV0BGJFIsSnbpJl068/Do3QXnSfyRZf3q2yiWjgI9AlQpxhSB7aIEF8OTM9/7kxRO/6YevsLtvaiNXRxN7oOb4H1p/FuDQdIn0QHi2w41FEbzCFPMvxKik3ZgOhn8u9vB4wQiBRIsSZvVfm6L6GbcyGWKIPYfJyk238uCpNmefJzGC2myz8eUH/njl0Aqym2bftu++f7PkuWxSn7+dON2AmUYfFRbmsIKvWjUBSopJC4fUiTEwAzCxxwBcBEAZ7Nd1fgn8A2WVItA4hUZsMLf9gAODDdAV0CmE/QgVhRVQtwnGJPf3aq3fjdUqfsEDA6h9wPAb46hOkwmw8hoA6aSIp0EUkK/CtBgaP8AVl+SW7ep05gwNPes3ZCs7D0kNLkAPY2p3+13lZ9MR+Ag25cDiMCzwQwxxJsLrsaDdwR7ot+LmsRdb0rLFsZDAOgGwKgBdbqM+hAEsI9EfGiz6uDgvxqR1GBVCCFj1EWCN1G8eFBHOKxAEMm7gPA1kwhPjqEnRQWVhXq3qVgLmfcpBM2KPsugTpSTbTSyar7roDriqpyB95E8fo9XN8Du/cBKPsD1sRZ/KR0R4D4851DGYM//ESa/WIjLjmA4mMgJiLIIgADBdArB+QgXXMRKEAC5evOPfREjjTGZw7l77Pp9mpiLDTwJ5prUoRnfkpqmv3rv3/DLgPEvfGmWyjgffAtp12Xw4HAaY03eWHnAyxItTQXn13ZaqjwD+eaDMrChgOAQhw1LkU2yGZKNjlS8WjOSREgMEHgqNQg+vv4Yzw/QiSBlCAKMNcBT8cCgQ8aF+MEgsaK7qEA1/EMAv27iC4BtbKZEkAq6wKNCf2uyAaBgjqM+J3Ns5DyQLke8Xiw66F7LoWJgqMV0p2KzVg+AITskqYAuB/NK+DnvXbBqtXYAAAOMO415mWBoNdUyKWeqwOV7Lt8IRt0fcYVLpqj+g4KXx5/vLiR7l5HBJ0Jg9bvetH952ynxgJct7uUHyJA2vEjTktJQnUDkMPaIEA4mPsJ90aHb7Fl0ckqBVmA7Mf4LD2AxV3Mr366vWXPFYEdXzVAomyw4lAOyC5F7+kN6aLP5kFHo7Ij9P6yCwr051DOuiUSyX0ervH4NdchX2SUWuJ0dnO2V3+S5yJyq5cDu9YC5fjIhktguYjOJsBhgfEOVOLzyTJC92+Y93DP4/30v/V7sg6q5vMO0rnsQye+D5+pG19+bJ/tke8cpguwBkuHOXYpBPLTv/kNQGSFU5Ksv+pae+K3L9qufQfs2B9ut19u8bV0AMsa5lgTXbVSNsSzrmlN2r5rr916x8fw5q9hnTqNIiEZ27oey0OZ1Q/JV/mry2zZl4+58STVjhRq6hYVqD539kzAKDJqsHnwV14M60ci11bjzwc1WDTggTKYegB3YyKCCRNNhvDAH7+4kLyEJItFSZbGvQ3l2hwEpJ4GQODBdZSlXB/WeWNcZ4VAR7IWjQLojAwALBGg+TrE6sY9Jy0jN8siWJMvvfwyiPRSO11UYKuWzHcqwzJAhyrAGz2kkBtA8SUyQmNNloP1XAeFRecupuu1AEWExh//JtJaZKfs1ZRRo/kmYGWcdJS6RfMpiU5U3SfNGZGTup8iV5TDpLml7nIRKhob6Q748Hae73qOCElZcum19LoCl/QeXQCLes4WbKOAU93YSaEjNRYAehjAqR5Au4Xvpe+goHb5pWtP8uX1DpMHkwj4I1u7ILrBT54uZ4xzHaUkYx510gE8Y0Y2Y8gXL/Z81JopvF+HrVgYgqUTwB5rVhKqKk9nl6cCGrsfyBVPAGgPVHjDdHM2kbfgAxEnS7we5n4mIKtUJp7s+SGQNY2s552Abx4oP/u4Z8V0skq9sgCgbzEZTMr9ePTnP8b3PQ01nxeg20U0KJA7VFVhKXxv5UI1YG0ZTGfpIOrMUMaWwNZ+iNZ65kF1NaQUPvUBAKGegdQsEO3DKI/aZbsIeR4Y5IvNUrRTVNXi4T5j+gwXcNyIkkQKvmgUK0svWgvAWG5HyGupYw1TzdPaSs4OHemqG9pbsLg6nm9ZXHeX+QGItGPTFkBBL7tg6QVkgZTYAbz9w/n8fmExtvt0mw1HpBKCHu3WqPkZkZZDsPG8mQTY01nfQvB4C53mB4vK7HTDgLWB8Q2r+zmPrlkcXxatXGyTMifTKV9OM8qgff/7l3PPqF3aymEs2ghYBgpivCl8Y5DO35ZSQDgAL2VdCI1raGhhbKNoKB7h3koFEsO+HGoxdHi3sMdVNWBVxnuOMu/6INVauoeM5mdLzUhgTPoCUtXwuVkHufbTpxICzn0XgVbZgs2UAmu5flGx2NJB2vTjhe+J3WUUjQ5pzN8hyCHlgsmSVJlkCdQ3TYyZS798oVU9vht1AOHnEMnKAWmtI2+jrsMpJzshywTa97JfhDL23frJnqgQ6T7eOwJFnidkqfCwyYQDQ5Pb24Q9iwdOTfQldNvT0qLOKEh2n2qwQrr0vSOD3FhfMT2ce+NplYD8svuaNyebdaGQnBvA6rlkezBW6iv7DDzUNalUYJ+Fs54VVndaC//NmptjJ4uPm3c/wdOQEN58Xi9yU+azXp4iz6agi4YVfn77slyaN47ZURQxyua4JDvZelmz61GrjUKoePlhl1dch+rB37KoE/u9g23nvsMOliso7rQVl62x2rZue/r1fY74gEeBQKTeoZYK8x21AOVQMPfSJkdyXbhenkOWEh8F8QGhVl6DHRt7ImujlMAxBLqPcC/LABxHqN+kIK4lFyIIa8HBgBGLRZHRjk1gDOtCPOHS/Ywd5QL0sdb2AtYnsNfHx0dj3+Rl0z86w5647tt0ty+26Z9eYYX/sd01Iqm2UGNGCHWGcs88IEDCZAVJE8MgIL0ve4WnrAJpJsFdBxvXGIioJhtiDKVgw+TN9w+NIhepo9cKWZsO5XXbxZdOsyMHimzq5BhLpQYdgKSRHWo8jFINao9fb3jZjpK9M4ZqRfPz6d8y71BoRkLe9vXX2IVkK5WeaLYt5GMJOj9F7sctGf/L1tC1n+SJxRnzzycQgpIJ0NY/yn4xx/7wxlYLiUaZwMzvo3b0hOiPZb/opXllMntnAHVXwalyK4Hc8I3wwpZ1hHwTLGPVKAImmz59CoB3CSHP0WTRNNusTPhS7kFJpzffDXtOxmw2CqjGtlr79s4vW/+GZs4sp6y6lRw3vqMv2Qe78azby7hbd/XFVrDnEET1sGUvmmXXfX6V26/e+s5bFpmU5siEedOn2u7Nb0HOzCGYngBsxnQ0Hf3NXMemli7mfSl7UTK2TthZYa83G1LyaH4eCihyFyOZCywdmzdutHTA7XLUNycbyPaj2SEZQr+uttyGuupYJydzvtlrKy++BEUMBCPrt9biKDVNUferXlHDWSMErfaxJMnDqH1eRXWy7tKLHZnvSd2krLhjx/IhKkKtkrXqMgD7VtbYfXzfg5CFU2FohwHXb746zr70gzwayJLtkx+I+mM9+O1nlM2FUo3v/eCtcfaZ/+C1qPel4ldoezp7VgJNJFIcNNCgsJ2sSO09mShbwlG1qKEkDweC0zBuPZxDLl67yrz7YIA7myw7GctBzhlSzOjana5ptWLmgM4Vd91zt12yZKU98r0vUo9Ekqu0zg7ll5ODdwqFZT7OADdAAnihEkeZTu306M9+YaXUThdxvaS4LEMhc92Vl9upwmN2yw0foCmhy45BwrbgSfe753/vbIs/9vF7yE6Z4/bqF19+Cdu/NvK9CiE5VrvMsGk02p3mmul6nzhxkns/5AgQ1Zm/obaTM8M9H7/XfvXU08xrmq34HHGstyU0JLRSG3VCjidAHKpu9KSmXc6+IjVpI/tDP0Szl4cPZxfqe65tM3scJw3F2mOtzBxmDx3jvgSxn1ZjdxmLLZmIJZ3FRX7oDOTLfdf8V2mg5pxgqdCpjXQmV+OP9nmt36qxnE0qa7zOkiJe1QS05wczbc39KFtKIYPuvN9CA8krGgk6Q4KwL53JAhEBopkMySxJ0QQe5wmQ8wqQCQyfCT51ogTAuQHs9xuAnNgFmOj3n9i7n3/2ucfPRK/R3xugnujn+cvnT/zznSdA3u2evN/rz8Tv359/eo8Zt19ITu6ZkF5JlvXn+E+XuN+a+4VCpwCRJZY6eZQVkc3B86UXlwpH1QAAIABJREFUNjgv/wRku5n87y4UBCJA/AAKEwCRDmO5tAzp7QwK0Go6f0vprlEHvGxMmvGh7gR0UOf181/M/eOnWfOFw065kEE3jgDvzy3FQ4DHh34AeIdNiYL75C96wcL5rrO2h4JQHSXpgNTqeOuiGBMIJFuiZsDzKYBLkvo28vcTJ4sckJ+ZkWrzZ2UBevfaQQIeV0JMTAKwCuJ1XsECZiGB5a8gfZ45a65teWenrbxwrV1xkad97xfVdL/62Zt4j8+YPYPuagKHAcmDALdPUZxOxzJDVls1HDTV/Z5GB2mqAhyRW0umLLusyRTqG99605LoKp0OQDSIXUYeXdxVADrBdFS9+NV5duXXjnG9UcsAYK7BukbKgVqer0yVfA4vsujx8vR1QdMCykoBytoAdMM5aYv86FEgKqCuQqxFJgjgE8Alq5FTv1hnK7549EzAPfdSXefyyw2GlFJXsjqNBVTK474SZYoAPIF+LVLg8B6SnKvQDQKgUDezutuUX6LOLxFOPhx0mrBWIMLbEhRsDAgSjmVDNuDmdAVPU3yX01FejY1ENCmnpyAKuiiKSwFjOimcMyn0Bez5AdT1U7TXA1aNd95Hc7CVBZbsWtogUVpAPHyxaUhH4r3n0FEXXP07rt8P3vCw5lo6zTngV2N1tHrlSop0WSsUoNzBOkRKGaxFkugy7iBbIEQd3hx0geCdCqQXUK2Qa6WcBwHj23ft5lDyGiHfzzqbp8rSYvMa6iQ0Pcp1cQoAmIxtkIiJMYBqKTNU9CvCT/ZiTvXAGBZgLts2zTEtnyJARHYIaBXwqUVDQKnUHiJAxhcRdYW5eQkg0c+BQgcLScrlK6zf0/ur41vdWOOWPgJhdVgazxIR8SHCQx1jDczRDOatOgP1HnrvPl5Xh0upeQSye3H9W+gATUE5odcdJ0DauedaA4TUCBSWkusUHeBXXn0dB8JixoEvgBwqEcDOYeZxBx3Ayr5pY971AWaK+BHx4c2BSh1hOgQp9P36y88cdJ/c8uk/rgW3r/7en61SGzaJoBNporNQgMts6OdeRUUCWACIJTA+xlAdhZIf4MFnjARAFwEiC6Z0DvSjAGo6SAm8HtNn57p102ks4ieKUM1GbC9kkybAQN3DIh1GOSjr+iuHRMDyIED5MN85lHGnz6976+6vrK/4Lrp/svrSPRUpovsgVU3C7DOh7eOP8oOoHPg3qW70R+SH7pe69SdNZi3jvWW3Joss3Vtdd2VN6PUFYmusiyCJwbJBBEgwh1d/QN/k9Dr76c+KXCe7D0DxilWrIEFm24dvuZku7CW2cNEiawDhfOr5NywqPsle/OZCe+T5PsijBIjFNnzdCa1n7kt50kfX7jAWU7Jb8vIFQKSzuZ9OwN2HDgP+YOuj8a594vtLbP6Dh1n/pnGobnAk7VLeJ0Z5Q4xx14msw7FIHB2QAZYiWRtiuV/1hIuGocRqqC63FYvn473f6kgQb7pSY5i/01BreECYVEB6Z7M2yD88BMJxGLB8BBKpH6IiVLZi8oLhOnj4hQD6VNgfNu2wMbqZIyCxMyFWc7EJ2fLma7YGa6FGPO1rAelCsN/TeNQaJzsNqThEGkp5IUJE93XxGmypOvDaPnnCdWLqIeVSIwpFoU2659qMRVRofunvmmuyr9C81PzSfHLzmu+vOdfDvRNBnUtuhZujAg/4HCLoI1jDNdeyybcSAKLnZ7J+Kzy9lbVZc1WWfOXlVeyHyXSTTnbdmMobalanL3ufyCit+TtoOpg7bz7jz8eOAMYqBF3roGwWS+mmF8DdzbhS84CAfHl++0MeHj9JcCzkVB9KnH6Ud2tWxGP7BJDK9+ICsU4Cq9KJDJvJzYQ0EiZB0Go31j5qcHj11ddpmohwlpe1rNUCoRIZay1YmHTRua0shW6CJl7bvMV50meh7Mni/uxH5dOFdeEYeR1hjI9lsoGiSWEQkCQeInCYPbWGfVaAOqg8CFyUjULq9fKa3QAyFdiONBGQ3N7FfCRrYhSCXGBdAPMnGguTDjIqtFZI/dbURpYW6iitD40o2gTsN6GemD4jF9JrKaDdSdvC9RtkrWplj7jtthstM4fg7rZGsiKaXM5BI40QktG89vpbNnfxKtYfbDGPHrSiQ3m2/oIZ+Ngft8N0ty/EY/71fUUOjF6SnWKzEkJsfiYWgHQMN7KnlnONduUp+JlLyhocO3mGPffKYYtJibA0aqeVa1fa47/6iZWUd7DXP8yYyCX7o4pcCDI/6HL2Z1zFMtc92ZtG6VjuxEampwUVIkVc3tFiZ0uVmBJMmDOZNQCel14429qw7wxi3PXR9d0A4N2Mt38X9xHBhHViMSUvo0S6/70Yz1LfFuYP2JxcMtogwbpFgvMLUgh0kjkhdYDIlUA672PJbInhWntzDyejKqtFvaP6QXZvsmC7+dGb7eD3d9ukeDqCyfsJAbxuRrHTXN1AE0oL8wlyg/ESKf945oEf11md0KpJohlTItBCyX2JpHmhji7q1MlJ1gZovHW/1jtIC65ZIESR3wjrBONjU36LlVGmhCWTIwbIPy/F17LTky0PBRFbHs0v6QDr5J+gEslMYbwwNoKYH5GoFDqk+kB3dILsipIGupe5dp0seJ6oLqiemPNmQcy1CNSwuQCFFdS4u+FUY8hWuYYGG5EKe7gXDSwVH54fiU0WVlHUZJ19Y9be68McRtkHWTJ7Tqb5QNpt33/UGrDq2oES6P4bFhOinWqPPvuSlTKej8Nn+QZ6YFVGVtyUJBtrIDOhbpiucO5TPJlEwT4QGJCl1Fon80uwDyRfA/aFrYJmF7P5y+faNjLXAiCnUlPSUW3RoAG5MXl2utV31EKMk60G0BnjH0qeUhdEeJulT8uyJsLe27CVnMsecuJInuVOmmKT7s21PV9+xZZ87Qor/uFOVwd2sI6p/lEtrjDoAPbmIe6fLOuCUDwqw6dPTU80SQQSmhEIYFx9esiiuGdJ5OP5+mEiBhmRxxx+5uUqZxs2Oyfe2lGJXL6KMGbsGNeuWgTRQv4BwH1pDLlsqG/yy7qsgfv/8ra37XTTsC2iFvRB6RPg185+t8x++LMXGePYNEF+3Df7R+QJttjiGVPs4oXZVsJ5YMcRMghjU2xvYRW5RH4ujyUUViAhGqUHVmoRZOEkQxx0QeyrXhAY/eYRQqy1nQfTZIJCJzuZvAZybaSwmLn4AqysttusScHYa9FpP5cMFfJttqMoIobGqdgyIXRGRzrsK1sessafHADAb7L9BYWcOxbYCO9TTI7QIQjGTDISmiHujx6ttOj0MM4Pc13QetRFDJqzj7FycrtefcmSuK+yjU1NxgKQ/bq2udO27trPXt9p9977CfvNM09iA5UCiRPPGeKozUE9Osw5you6aVBKYBS1JcynwmoybhInu/W7l5yiyYnq5Cffifk8wrzopw7oph7MSCVfBoJQzU/KmgqR+phziux41fAiq9SXXnkJtfVSmidOuzNfGuuB9lQ1Vzz+s8ft5ltup7ZAoUXg+EnqrhHI80/fnWtfe/QYZ5s49mGacNR4w7lIKo4H7/jPnI/vPdtERiOWhjS91JO/c9X6S20OBEQjSnLV9y9wjlP2oiy06rHUW3nRJRC3PeRjHLJY1iN/CNtkSL1U5lMYnnoBMHGz2Id4Gys6XWUlECDpM+bYbR+7x/79kX9nPJu99uJztv6iZZx1s1C/Tbb/+MFPyJZDycseefnllzoLRy/qxD+8/Cp1bx9EU4GrdbM4G0egZLxm/SXYw9Hsh8pp4/ajNjV7jn0TK90j+YV24y03YFO62p3jjtBIVQXxLAtakQs33ngjRJyn7SFbxAWJQ3Cr5r77nnudGv9NzpNS4nz83nu51mXUKsWoPKhBeb7sznqpV2vYF1QPKguuA0JyzboLacyA5OwZ5DsM0IhCzY8aSurdwSHI7U6IX+pBWZmpMVHXMRivRClPhqgDfVn0dT5Tk5iySdQwp/nhT00rS02Xi6fzJ2u+Gp50xpSyXedRd47hd5Svte+HM91IvuAzBbgbMM7JBgoh3+uWD3+CehG7M+p8lwXifkvG3CJBRID8p9L6zwrrv/J/nCdAzhMgf+VQeR9+baIEwLkB7PcbgJzYRZno95/Yu59/9rnHz0Sv0d8boJ7o5/nL50/8850nQN7tnoznE/+979v4653r/p3r3//LeBAB4kJ7zxIgIjtEgigxvPjRJZb9wFGnBhH4KWnrVMAS2VwpFFgH3alZU+iap0sYRUUYaosEipuTeLounDPP4pBO+8gegw65OiwiUniuVwgALWqMThckC4gEIKqO8QFALAH3AqGmY08UhNrkJzcH2KovHcSiYwb2UZvsFsC8NoCzg/ikSl2i0PIZgDt+HOD8IHGOAcCp83iQg9gslCkKMBZ4NARodhhLJI+xQbts7QoOY4Rfc7CLx7KrqrzMFW4iAQIBTSqwkGhtk31DHaHOS+0DV99I19Mr9tC3i8HZRuimKwdYy3S2JrJHkbVXKiB4HUVlDQBVFASQQEqRHgoWzgdQX0oGiALJd2PzoYBu99kIUj6Sf8wFDHojC3713xbamgf3cWAIpxOn1QW9y0JJypY5s2e566vr0w/Y4SuAnkN+O0WzuvJ9KD5liSX7Fg+uhT8Fr+pEdSNLfbDpgQxb/IUj7vUEHqtjWx3F+s6SLkuloKJYAJ+UCnqOupYFEIr8EKAnoE9+/uroUfGtmlYqHoG8TsXAGw5yXzPx71cHd397M4HzwxZPS2UinXWyZ2iE7Ck6XmaJeGq3Qda0cMippIOwgfdTgLxIoWjGjFQgCl5vxELhiivXoxiph4SjfZA39aNYl+VEPwCO/Mpr6ST95eey7L6f1Vr6pGQryj9sc3OzLTszHYuLw3T+xtO5CQGHnD6e03UrHXdpeADLm1cKEN0PESFpyRzG+S7H6BRTkZ6IN/RXvvZ1u2T9lXbvR+9DOn+SwFburx8dteQVqKNbQGY9gKjICU0ZWcnUQF6JJHK2R7KU4pCpQ4wOAAIxpYZQkSJ1h/63HiJItHD8pfrDqbKkzHFgOfNSJAuHThEhesgG64yKQ7kddFqdzaUQQSjQdTyHQO8jcLYEMFn2cOra1OfTnFdXuiOeGBM6TMlmTQC7smv00Pvqc8i2SWMsDCuoybPm2Ku//a2tuehiR+C1ACoOs2hUVstCh45NntPF/VW2Qb8AZZ73ofX4Qv83jz8lPv53i+ZfEiLPv8U1ZDz40/UqG5AQgmq9OCD5A1ApHDkEsiwQ8EXARARdz1q3nGUM16SFsSPbtx4OqpVkEYgACQwMdj7IIjX1PWXzJdJB90hyfxEvIkDGsHIZYZ0K4h7omgiwFhmka69rnLjwv/oT1xw+E27tAu35v5R5Z36n7OCZsGo9RD6KeBIJpdeVMm7837TdDvI9dCAWOSP7ojMKnSRHgPgCKtdCOi1f5Ws//gkdzYzFAMCaGzg8v0In5u59e+2eez+OlVuVvbF5J974KG286fznoPvqd5faV59ppouPS0PHdjyZCQLzRW55AiIP0GlcQ8d0DITlAcDdQebemOy5uB7yf64FQD7xg6W29KsQ5bSK9zIeV2K5JXWdVHsxXOdmLJhkKycC6lRxEWq4xRy8AcQAuKcBEIhUnAZBWl9ZSlh0DiHPCay3EIIQEwKfZK+YDAEhsF7rnDOG5l6MovKCeXde7oOyQASg6R/ztV3HTlpNG2sqQOYg82bthSutjhyRcL5kGf42vfw3DmI8HDsuWZ1JzSc7K81LkR3a12RFpiyOS6+ZYgd2tmHJNIc1pNjZCNYCdupQLwLZhZUDpiuUXuu15pjmoK7huAWdxoWUIBorUltJmaF1Wfe8jp8r4F4kuZ4rUkW2YrqumrtSf2hOiqBRJpQUSnsIiZ2Ook1BqbIeC2C886aEmZ52Fnf63QbAcb3PCGOujrGhzJ7S0jIHjvhi5yOloh/zW4RvPO8hH/dhCL8ufOqh2ljTUV4BhiycFWwNtQRSy8ZNNnjUCQrxEqE4gOKiE1AxgY5ikSDNZC3tJvMniYaEMfYJBf42yUoHwjAmKhbCucPa6V5lpNtxyAztaSLir772Kntr01uEXgdgTVZFV/xUwtMzaZgAYGNMDfNZ/bnlPXSwuuyj1kZnVznM+jKm/ZAu1ybA5sFBWaSU0oHbQNArCg/W+0aAsAgInWDW+ERArxYIjSE+myb0bKxjlDPWib1TFWu2VAGXXH6VRTKvdu0/aCdYK8sYN9dff40thaBrgTiP4jqNAlAp+2wUQPy1jVvs8utucvvi4R2braumxK5fu9Ref2OH1Q/72PKrP2L3//vP6GhOdcqEz3/kBgtoKZefl9Wwl5yoKLOjpwncjmRcB8ZZ9oLV9vOnXkSZ4WMLll9gq+hUfuPtP9i3vncBoNseu/vOG7CmgQzGZrIeRUwzjQoR3Mf0ONR6wohQtzSxBveQuyFVTFk59nqJoVZciq0nPOF0SIALIMhaqVnKmdcCZn1Qkw5iPXOK+1dURo3H5UlO8YPEhHRg/jVUMmbhqBOiA5lfrFWA/p2yZWS9lW3hGatEcnNS1FmOag1mKVC5GXTPizjeuHGTs9T76saHLe/H+8niCcECp8wRIJ6sXyN0IVcDfgdhxaNMtVKILdkJaj62QObImDAa9YMWvlHqkPhwrKewKB3AuqUHe6tywG8/VDfpSTEQZS02ipIlJiXcNh7Dco1tcgwy1RdiJCca1QS2XdVYHPVC+syYPokxhPUcQHAY+0iYvOtZgwf5PG1IXPxCYqyIdPVqOv2VenOiitokCYIWFYavH/sMnc6xrFNZyBq0126tw3YUG7NVU1Lpso+yjdybk8dbbS23JieG7nnAu5BwlA5dvozT03pbW7gwDpIuxHYdKbHqHh+yTIbsXz6Qyz4QZo9tOmLF5A2UAVY3yl8H0iWR+zANde0gln/q+M+aEkjN7W2TuEHQD9bH+O5s6kOJgUImPdTKUa8koegpopaNp/buxe8s0CMIErDRshZNtSNFB2k2EkhLRkg3eSZY4nQxdqZSb9dQv/VTN6szfAxbrEnhcTbj84tt4z89Q62WbYkfnWvbv/B7t1eqUUK1jtYh1eEKRB+gRlS4dCDniCEB7aypkXz2JtQ+SHcsLRIlcY8Hyo1Uq+3st3zqiBd29duqxZAQ2I2mMH8R0FgHYyUzLcll1TSz5telZllWzhIb8JpkP33+Nfvpm5udyuPGS662ztoK8ubarJO9bHNeA2qOMbsqK84WTku2kydoLqJmuOKiheRM+NnjL+ywg5CUSrdLyUC1BL5agYJmFlZsEWSeZCdFWzJkbA8NHGXkZijs+w87K6wcCUQbyp9Ylt1pcUEWSi2oOnrGolV27PAuy4qkBkeRdP1liai7am0/JGT7cIAj7+JR8nx508et5qcHjWmJmnmv7YWou+3W62zvpg0WiLXqyyhgmnuVSUMTAMqEOsLb3d4wDIm3YIblE9o+ZWq6zbgiyepeLrYecpOCqcmjsWKrhkjceTDfCkqqbNmFa8iwyOFsVm07IYlWQSp3QR5Pm5ZtNewV3fw8h32kvqGNbC/2u15fO3KilPU31zVFdDVLyUwOEP8Xwl53rILzG6T7pCTsj1F168yo2jYEgrqP81YNdbBqSGVX7UK1KWvHKBoN4skoka1xNjaOyg8sL6+3kzRCqd5vQBXWRa1z2/XJ9rUf5WMhRqB4WrpVQHzqoZq6HWJfuXF1WPJ1sRcEBkN0UgtEY8+m3L5L117IeaXZ2WqqzH77nXfMjzk1Avu353Aec5YGGJrXWiFBwjmbKXRcBOwFs2guGIBgD6SBhX3oGGRESQXWbIS8Z81ZZJ9+6At2x0fvsCMExV+8Zim2nBnO5jF39oXYOm9DLViM4vEQ5E6q3XHnRyBA/AmJP+7yPXRNTlEvKJfuOggSqVo9UZpPzcqxV97eb6d4Hylyf/yzn3KW87evff3f7HXIjBzOhc8+9xzNEFjMUkN8/oEH2eNbUc8UEGhf5JqyDvGdrkJBI2W3LCSLqQvU4BLPNSok9F6Ku3r2ymjIxQ7qxLAIFIhcN5Egx1G8pVFrSenaRsOA1B9NKEGGaGaIwO0hgDq6h2vjzRouuyw1842eDaRX3VBcdMqSYxNcU53qnxrqlmg+68DZjMMzAlGqXNZqL26G61eijj5DhJxRph9/apm7t9Nu24ryJNC5OmRlziAAndk6FGif+dRXEHuEwHVIBTJug6UXZoKqgnZdF3/74zwBcp4A+dtHz0SfOVEC4NwA9nkCZKL36P/l5597/Ez0279XAHqi7/denz/xz3eeAHm3a/7/OwJk2h0XjqlTVAWtywIBBNZZekBdxxSG5T89U7DM+dJJB1jQ6O880OdAICQBVpUDEtBW7TpRKwAGMienWTfdetPx2feleErEekjkx7bNW202EvTULMKpOaFJqqxsELEtXRSn3nSGCuAXqSDLlmAANBWHmx7OsZVfOeJUIZXVlRY2BlAHyLqQDtci7CoGKfKUD7KfgGsFec+ZPdt24vUqAEkKkCVLltA9edp+9KMfEXyZTdHca1defonzvu/HNqcg7wjgSCw+vNWui+oUYW+dHMh6sKeQ6uOS9VfYvCmn7MHvFAGqBNiuA/vJ7MiylEkp7vNXACxKjaHwZBEXqy+6CJBqny1ATSKQ/MiRI3S7XgS4TkGusEMO5Lp27RSqIkDo+efa+9orX5lnKz67k25KOlhl90IRL4uTJgCwTNQsRfjfChRQuF0fBatC89TF3AMoICBPhxCRH00UziI3BHDLnumle+Ns8t0bXdErYihIBxPADWUxKKBW4JyANgH5DiiH+Ojhmnrz2gJ2BRyreHUgOAdbHTLUIS+7FoWLqiN7GEAyAv+H5IQYC6C7UJ7ReBJZMECaN535CoAMYFw1E17e3EwxTpC7N0BqI11jLRyK1Kk3dTqWFIB0C7ivxXjqqztNnc1r8CRWkR8H4SSSSV2GsmMbAoDqxH7lF5+dAflR42TZImDSObwtwIJnz45tACeEIdLNrvsky6ZmSI8wMmCGCPrrhtiJAsxX2LsUTFIOLMQ+5h3CCZcuW46k/BmAsVr7zne/5+yGpGoYAxSM9B8FGKqnwzbPrrh8PdkJRQCkc526YpDDnPImdD1FgghQVwf/Ga9cCD913mJVpk41EUqOEAFw10FSD11vZ6vE9RYZonHggtLHbaDkKQ3gJSJL6gHdDx0qdG98mT9Scug5IkBEbKhzvZnDkEBa3a8TJzgAMSfaOAjLn3mcAAmFdJMqQaoW2SsJ1K/DO1mqEX0mF9gsYkxKIKwHBBguXrIMoBbrA8i7opOnrYzO8kCucRQHcYHwChDvZk248WoSQXn8NUTHX7uZ/SUh8sombEEYd56AuDHcU38WqRBAzwhIVP1slDEq0FrfgUnkut9ruadtrFPTyN8JAGwpxf5GZJkIEG1xIv10LaUAUVGpXBIpoEYhQaI49AmsFrkqoFskoO6nrqeIDEdaydLMKUnO2H1JFeJUOqyrIigTc88cRIr3dLp7nQgoXiHwj/eUvYHyYnTdE+ha1EOd1OGQg7WoVRat/k97iPFr9si/bbF5kK4ik6djrfLEr562GWQAXXTxxa6zMIh5fRI7qz5yCZ59/iVnI8ZJ1Tb9dJ17iYefqOc79mFxluKI1CCUJYeOHkPVgo92E5ZP8DiBEI5gVnTLtrngU12rckDcqscustwHDrjMHc0rheJGsiaOQtyEclBXBkgr82JSKuHiEKJN+GHHAZCG0x0ZiBdRenIcndinLQ1l1jQsuTponW5jPuXQmRnJmCrGWi2YTsRoSF9Zavhyr2W03t9Ub70oT3oA19VBHgfYUYGdRw0WIC10cVcxPicD/KWjHNiPf38r8zyTfIkqniOlRjpqqFTWcZEM2ttkLSIFjzr/dXpfsTYBKxVAOtaRahRpIocDNGcZ31rbPZmnWmtFFAcoU4n7K55NgI9sJqT0072WokNWhZrrGRCQurf6Xc3TWICEckhurQEKPdU6LvBjNQrAt8mh0PybDrlyCrvEWNbwE1g1imxRx6V8u1P5HlIR7SVvRcTmxdxv5X9IbSJQRF316tIu5HmyTowGwBDxl8j7lkIATOKeRQNUNWP3FBlN9zvkVBhdslrXBT7NXwjRXuPPXg4Gy30dZU570L07AoF/iu7l9KRUgMx+uqqLXci4sqy27dzF/pTAd1bmxoglEqLaSjeuL/fyGGvHdqxptAfe8ZE7IOh2As53E2KegL0IaiLUFlnTMsgYi6czHVIVIEnhtkJ8u7jmoyDHTz/5pN11621kK0CMtKJsobN2L13uMXTOn6CLtxUrE9k1iVyaQreyyDZZdzqCEaC9kesr4kg5V900ECjHSvlFBfi23/KRO2nQ6HO1z2tvvMpeVGjf+9H3ra8VexC+ewPXPIr1sr6pzf7l4Rftig/OwqpznbXXYxvTVme5qcwRyK7GATrhA+PtEw89aVdcu5rO+yL77hfvx8urxHpqTtshwKhy7tcgTReTsudaE6LYxMk59ubmvRYSGcdcXmhvbHzNfvD4WvvUJ35vs+ZOtdtuuhqQv5E/NHXQDezIP3n8s46R1mYRzJFOxn4lQJ18+ou1LldTxzDVO7lWeftQJKwMsUBpUvj+6lpW/dEJgdWChV47wO7e41xPOFpt/WDgNolg83BCo9NS4tizg2wPYclwKez95DoQkizrR4UAq94aQuEVGKR1TplOylEi9JcA3rqGDvvujoet9NlC2FysOlkjhtmXB6j7QmWLBqERw9hsQEFbjS3MJEi0fv5dRLACkLuQqMTEhBEkjG0XhMdUwP2GBhRCsDWt2GhxCy03IwyMDBVXJ4oR1pmteTVWz5rVxJ+EuADLimGtgQiR/c8A5Gp6EvUEKtFU7KMwGgQ4R9lS1UgNAeEShRIOEqoZhqianJb8ih6r4ef+IPKI0FjvWR4g6GIIq0+g5ptcAAAgAElEQVSXrRN2VrurCf7mmuVCksWgoHmduqCrrc8WA3RnR5PJ1T5qiczvgDBCt1lX8w9jPTcdomJyHGOF7KUWT3t1W41t+NhCCEaUDaXdlt85ZkWstfsrGlE0EZzONZ8GkZaIjWdJMeQjVmmal/NyEwj+HiSPJ8xaIE9lP5OcnOr24VZqJBHXPtRb+QXV5K4sZA/B5jMtwo6fwkoo0pcg8qnWCMi/bMES5kOv8/5fsnqlvYOCWQouKXVCvYJs/Y+vs1fuecIWYScYe1uuvf2537h1T3ulp2wqlUdEbRFP3ePFQigCTWS1pzIAlNsECYK7ns3PibGRdlSEfO8Dh8maYHzW8s8Jk9nX2AvTWDuYxJZMjerPPfXC/maEP6GQmc8BVM+eswql2GwrQYX0wJO/gDiIswQLtWg4mP72YmfrVoLSpr6qyabBoD1EgPqe/EPYsNXaJKyMCk5V2i7s/UgosUnTU62VrJvyihrLwcLJv5+9BGIsOyXMMiFBolCVVpw+ZTms5U+8km9FvEclBFMS9zqe+xENgK7aOhVw++iB7XZhDntZUbV96KpM27rnlNV6+FsT320K+8z9G2601qdLWE9PWHTAKIByieUXd9t0rn9E4IDlk0GzMR8CmvVl/Tqyt2gsa+v3tbVr11pTZR77cKUl8ruynXv7tRftS889aEPbGty11dmjpaPbXnpzqy1cvsxmzV+EKpfMMdRvv3/u19RCAbZs8QKbwn7YDJkQzUAuQYHhh/InMCzR3tx22AbG/FAPME+QPWRBCo3SXCIFiB+fp59mtV5A/PT0RADtM6HW2mcc6c960kaDRirKv8nYCf/il49TZ4e781cq58GT2GZqnwwICkfZFQXpF2FPPvUrR7p/8XNL7aGvbyFjKc2WLF3KXpFgGzZscJkdmezPB/bsU3QKZxLVQinkJtbaunUXE2x+EDV0IDmBGfa73/3WriIvSY1YhyEFqpRRxedNSstAZVJCxiTEHpanpRArym38wNWXW0oEBCxEcgzZNI//5Cd8PvabEKyTIeeu/fDNdv9DD7LutNuX/+XTFonCrfzkEa7dFGrIBCy2UCyy6FSyVg2xL5Wwf1/1westg1ryqd88Z9k0RtXQqHcCy8TVK5bYbfxbG7kqh2giOXEatWZ7L2TWfNQetfaLxx6zCy5cxXq/wCnfQpXViNJWLgBqxPrGNx5x9l1vQSRfc8219tvfPk/N2QkJcpWr4fP4vkWcl/S91IjXpNwx9mmdjUY4rLUzJpJYd0SG1LJXVNZU2qWXrXd5MiFcl3bmmepaWUZ7U1vJak8XXLXQGHO6nWYoNSeKmNIersYJqfF0xmnjvdSQ5SyuOIfI5aHw5wvftYyfetN2V2N5snZSLjvngC7WbF+vEN422O696/NOAeIpFYizwcKGVn6LZzP2Rr24QRN4nCdAzhMgExg+E3yqrr1IkL/xHjj1018PwE7ww74PT58oAfQ+fKT/US95ngD5+xAg//tB86cE5Ph7/fl7TkzBeO7Xf/cB/X4TpH8VAfI3Ln/6Zsore7fHe72/HjmfXD+msFCFM8rORUSIustUcArEDafAVfdm0U/mu/fN+kw+h+ZRwMJYitU4OqIHKIhasJfp5IDa68Kf1XXdBTAohYVUFafJBhkCQfMlQyEzm6A+DjUCeQWayN5Atjiy9Qmj0D5KsecJyBTBoeIYUnXJ8d/+Qrbd+pteexPP2rWEg6ZTjEVzuA7htYOQ+1YAnAtkEoGiYM5gPoOC3JehvFDuQiNdyJV07u7dtcc9dy4huesvvdBeffk5W7t6qe3btQ0Pabp0sH1pacR/PwQVy8kK2wRp883vfNtmp5+wTzy8y1IJk2zAn7ke/1qBu7PoDG6hQ6wBKbuUM5F4iQuckgft/LnzOUx22zZ822++8Sa6ootcF3YGYayyc6rjM3UDeglIO/Djy+yux5ps7779dAlNBZBr4qCR4ciJNA4VGrQ6cOj5Ch+XnYm+qwA4gVoKWG+mGBUBInBNIKGmWTzWYa/9c6It/dpxCmFAEgC8aIBQH5EF2BaMA6wN2ITpECuQXMCc7o3ufwjF7QBgUKRstUR+MDZG+OPN4X8EYkNUmZ83Vi2oPvroKI9Dji8wIR6CJYlu8lYKbvkFKxOmW1YJNPEUn65xAaOTMqZaEjZh/x977wHfZ3le/V/ae1t7L0ue8t42XhjMBkMIMSskpC1ZbVLeANk7b9okhExKSEgCgTBC2BgP8Ja3JVuyZUnW3ntv6f89tzClLQ1pHZK8+Vufj7Gxpd/v+T3PPa77nOucc6r0rB0g3G8BgI+67hMBwvqwqSnheUYDNMfQPTxOJ3oIncTVSN57sbhQl6o+s0DoBz8+ze564BT2Cn4c2jLoNqTrFVl2HWC+OoV9+CUFRSBA5ARdRE2ttRT5wRzs4909Vbe0LMZkryV/2+m5ue577//e95yV1Q9/8IAdgNCSNVsPQduNDZWQZEW26dprHYDcLu997rWCpKWOUderwpQFaiuQXtepP0tRoQwKqU4EGkkmfk7BoW4udRGK6JBXrg4kUo2cI0EcmO4UINgg8WRlNyECRMSOQh77ASPj6AJWpkQ2xONexnk8HWB6f1kaJaNmmfTrbnGHWykaEpISXee5iLgswubVdaccFimb9PfnOvwE7Gv8CeQVyRcE0aUMny46r/MI/+2itfjVra9zA0AEmMfBzGEF12y6AuSHrz8l8fHfLXxvJ0S2vYHnMXkxPXQFzqSTvOpsKR3zWXge1ztVgg8dqR0A3nr2yrIRQaa8Da1TIkQ8AYvkVax/k+LG583MkklCZMypWYIATkVuKGRe64sAVAEBmnMiI90yzfN7+1anP0s15YdiQ3Z1ei0psVLnTnoaVx0lPJT5JMWJsmtk91MLKRuC5Zk3z1FjJXu5emLNThV6QKr52csvvWQ3b95s9933Wbv/+w846yqRr2OQyrl0chYCUM+aM8/OoMBTx3ppda0dBeT1JGugoYGOeg78idiiNDIHnvp2nn3iR3RxAmAy2px91o6du/i+djoP4wEiaVnGqmKcua9Dv0gfrSGyOBNhVvHj5ZbzyXxna6RuTKgiIFnIIjIYirB4WrF8qQNIgwP9rAzwN4bxJHuIVOzksiBAxvrbsbGJcT79YwBQlQDfqfFJ7EEhAFCse/jEi1gJwnfdi0BMDxGrAOcj2CRN8EyIrGXd8oWcQOWGHVYdVi5n6CxvR+kzwTOUDqecTImM3GwyCZj7PIPZEERj4yPOHlH2SN6oQwIAyQcGsYACABhgvq65LA1vffzHZW/G2peEQqDg2HHIh0q39grw0e+yA9TaWQ+I28jarnEwD0K1qPiUIyALCgq4j5EuLF7Agua3xpFs02SHpTmm7Ce9lkBFER8KfVUQutZl2dJ5sy50A2gps+MEysLpKM5ElO/kOYk0WQDpLtJSY1IkjFtX2A9EdjdxTXp95X/08H6ylWxmfZ6Cd77ymyQh6AcYDuaZTLBGqXNTzzA5hzWkeXLP8OA5T/AaAtZYdCCtqshpCQIob8N2p8BlDAQAwh8/fpL5ASnLOFOo8gT7qkhGf/bsNki2J57dbqvXLLYlK5fjux/MPk8jgxRCdCbnMGel0JtFnaDu8XqeoeoMIdOdKAIDqVWKaBxoZD+/aMkKAHfAOTr2W7GdacfS4wX27BmoT3t4fl0QXuEAfykJENIgxYM0DnSSFxNMJ+25XKIYVIGqFaTu3Ar5vfmWW5wdmeZhBbkeW1BR3fOZux14O861+3APmiHWOiDYfv6rJ1AKhNu9n/2c7XpjK+tNOkqIKKs8TTYOZGoP+QKPPvUijR9L7ZVXXrP7v/UVGyk/BoE0ZIdotKjqGLSDJbW25OIrIReiaKyYgQXnczZn9iz2NkjP6nK74xO5dsfNP7YP3vlBW7Jwtg13MkcZ+/Jx8sA2zrO13saxg+uig76zBfKR1wlmjZECU7k8p8uHbACAuTcszX73bKWtyCQvgxD1eFrQp4T4WBRjvo5MlmHAz1qA4N1V5HhBKARH+VoH7EEYy1MuNjxePmR6QCbtO3Ka/K1AS8+kA3sCqyBIUQVaR4TFMNZQGAQDplELas0Ac7Q9+1DwzpmGXWWUrfz7FVb5G5RkkHPag0SQtvFMZXUWDnipwPsRlAOBKFLq61qYjxA6yM1k63O0GGVCth9CiCFsNbHmbOinOxo1B8stTnqWk4AVDx5exc3ssSEx5LU12xi2UN4oTpRd5G9YeI702tycSIB1uvHZ41tQ/0ZClKemQnTWlKEQmnCWN/Q5WAxjdRRArhX/q/zSGnujZNhiceIR4N3ZM2593NOYcC/LInRb92gYZcwA90+ZNVGQKrup9+JYrmdzm+JJWm/pC7b8Iy22bOV0skFC7dkn8w2eBhuoKAvLnGFfenoXWUxmL96cxX3wtfzxcPvNQeqahAz7zfYjbv1S6T8rkdqYTBtZAlKOGHyxXX3ZKnt9yy6bi3VUBt35B/YdJbdmNuA3eXLc69a2DrrrsQyCtIsiy6mPceyBdVM4zSDl5SXMW4B/1pb5NA9JaVaPGlLf78faa9jQnGX9HYUcu/2xW+2pDz9MQ06qzblnve363LNujemB0NLBY5y54UPtOM6+oDw5Z32oecP/j1KHjKPMCILwDmFt8/dAtQmw+ctHWrCiRVHIPQkKDmVNanaKsRFqmhjyG9SQM8prnEB1ngyQ+9DzqKxQyUzPusiGIlPsth/9wArO1tils5ZYP7aqy7E2O1t7xppQex9EBXTvJYtpqlliLxMwfQbruXqI9iDGfwWWPrWQMQxYCEuaTkY8yPdJMQ/2ngFyOoaRO122MsWi/SDyxgZtCTXEQ7/JtxJ+pJL5oS9hxcHB7MWQifMXzEEhXIPKinHT3UAWSBzk32nsowyFXYLd8cSddvTLW43YEwvxHiUnhqYEJEMlZc1cAllO1AZdw56sB4xb1s31l6yyoygMolFUREHIVZYVWB7nlhzyShqYM8889Tv77g++bR7TIOdeqHG1QwuE6hs7d9stt93GaypLqtKR90+iKnC5H0yUi1csQikL8QSxkIQSu6q6CUIlliYkH+rwAoiDyWa4BAjo2PgYa2W/icNualiNUKwVIah4RI63QvDPJmNw69ZthINf5caNyH01gLyxezeEMuNH+XMQeInc1yKab1LScyEB2buKSqipd0MuLLZHHuNZYet21ZUbedbku6EeO4WSQk1uiRDnp0+WQCSU2CxyQkqwf0rChsqXZyb7X1n+KrvqKPbAq9audvdq2/btZJKQa8PZMzsr25EF2gPrUL0pb/I0WY4337zZNV8E89x0RvjhAz+koSPDNfAoL2MGllo3b77RPn7XHeRfBdqc3BQL9CLHjtymiOAklEJN9saefCwByfdCtfPqGzSuRcZYGoqaMWrgqTCbZWVSiBymKSTebtn8PlwG+nAsaOO87EXzVJF7VlJmPvHkk/yeZldfd52zrPTg/j8MwS/FuhS/qvE/c8+99o1vfsPl002bjorkhRedCv/OO+9E5VfN/EYp65qWWvh5L1cTSPEh217VhOpa80HhpnN1Mc9JLgXKvVI2l5rgQiBHlc/2VsOPa7DiPML8PQe3qp514IPy+84VtoyJSUx2wkp+NtkoOf2Ove53B/W+VQDLBHLyb5VlqHw9RR3KZtblFlJXUqSxTkCMTATZpz/5eWr0QfKYsGlm3R5AneaDVZvOgR6Bot/P4+tt4PM7AVR/GGASgKvPO/n+7wxw/fu1vdu/v9OneG8BKjkKnMe9+zP86Hv7+f8MH+Bd3+I80D/32n/8Azx3L99pTL/rZb4n33CBAHlPbusf/aIXCJD/KUD+R9/aP+ob2b908PkfzOE/6mXf9k3n+/neff3VGJp8w3dbX/67f//jV7D/+unVaPW//nJv/B9/3iPnrksnehRyDRinznqBLQMURbkEHO+nk1Pa8EwKNR9ZVXHAPXb/DFv0rQaKG06eMk4FQPKTLATARLkc8nyXckFgbQxFqIA6hbgJwFO4WnJqnAsYjAQo7cCiIjczi45KwG2K9TI6zxoBJwMA/cZ5nUEVW1zP/m8stEu+X0uRiuqi5SRgt7+T4kpdMg6o0cKhSRJsWW4kpqfZWYAZeXirsJw1cxa5EzXuMHXowBFuAKAxnVXXXrMe/LobxUossvxqKwagunjNJXSdkPXx8huAWEjDOWB/4JbNdu2aPvv+481013QhpR62YGTFAmtaASAi+KweHAxk+TODzh/Jlw/mH3QHt1jsdQrIqFiycDFd53Ql45U7weEjUh23spoBhBPouuc7q+y2nza40EABqXpICqGWb7yyN2IAU9Tp3ySwgIOkwDF1B6m71kOALaBWB6SIykwpaAROqvM8/xuzbM5nDrvcBnmnBvEs5M08AniigF11bnkJEIagCOF9BeDpfXTteo4ip+T3KkKkGcWOAq1B+Tko4B2PuiMUyXQwwNIEXblpCVgGAGaqk1IdliIh9Jwkr5atlDyU1X18pPA0zwdLBmxBfJBVjyPDHqJQr6D7fT75LkWEC85EqSNFzyyK/WyIkoP7DpmfT6C1ceKfoHPu4U/PfGsOfPwnJU4BFM7ri+AZBwwt5T4uX7LEWaTJjiGc8SUCro0w2ozsZFd4K4ND9h06HDgSSVkYCgrm4KDff/D9+23x/Hl24/WbnOJCHvvq6ooHTPMFBNah3pd714sNjz/324W4AqSKFBFQKsJA803EVLojs5qcDZC6VEMAQUXK6PmLxJHCZpQDiHyDJ7M7ID8ciA6owN+JUNEhbpz55yXwWSNEVi58T2d7J/8GKcKhsIPxKfl9CyoBBRuKKJMKRWSJyDIdOgRwttHtrWtTiKXGjVQG9ahr0iGQKuhmUzaBLAzkRaxuZl2TyyZhDA1xDequjgOc5vznwoc7sM0QuCL7GxE+118V+mchPt5pIRQZsjdfdkydqLzofKNzOyuDbljGTiiKJR6ZUylI4aT73E9nnA/P2w8FTT9gueaXnr/umQIbdaOk3lLuxwDZEx7kIAkoVzC2wsxFmMjKSPPnXE6Hu9cKq3dEFoSYlDyyEOTw5QO4N8ScUKaJL6/jxhJraAI+++e+eirI+uAelxNuOpM5EJ4jUsVs/0tVjP8gyyPP5uBB7PKUQUT338qVq9y/l3O416FXdj7D/GceXaCHWH8KsWXoZ72IoGtPmTuMIpRx6witP8s6ht0SliPB2Nb94j7QNL7+zxM9hKEm2xG83wuxlIqMxE6hcwiSHGsCumuHNQ4Z8+rylpWhPp/G/KnvzrP5nytmruMdzWeTY5IfN7wW4mHWrBnsD52E4Mbakfz9eImnWBbASkvNWVuzZJ6lxIZZagzr/mAngGintcseCiA3JCDcjh4qJGuHYHMIrED8kHwgXZVVIAsMFih+hu5r7UWA7iN4n3cDiA9jj1NR12wv7thlU5LTbPqChQDk5MaQU5DI+wq4EwnVAcATDwgusmNEAC7kdCfXGQAQI1vA1Rshosomx78Irz4IgFaADBGnIiUyIEZlbyh7rgZshARMSGmkexPPGi7lhbOygiTTmitrR5EpIidFIImIUyenwAYBlvLWFqEUQIeu1n/ZZYkUFXkR6AJFUcAxBhNQfnTSOd8LQb0P0uui1WucfaIyfRT2rWuRAlAkTwX7r8g2ESHl7LEaN8G8fi2KSq0pkaimEgG7YiBDlI0k4kOZRlqvlBESlgqI2UqHPWuUQrcZ6IQDsxazLtWy14qoLoQUSiabpIv1oJ7A1IyMHCw6TjslZUoq6x9gyxD3JAmQrJmGihi+t4N9wjeMwG2sbeah1OyC+PYDtB4e6qU+8LdMuqajAM1GGCOedCNDjdk4QBZNydaM4qynlTwxQP9ArHv8g8hQASAplN0may6TljU4FIA4Htu7Wgca506fZc/SIe3FOA5nf5pH120z6qRw9uPTdCkXQ8xlcX3zWfd7GAOR/Ly6q3PnzrUh1v8xkVU0C0SGR9mDP38UMphOd9SMytth1rH3anuUcquVUORs66dDuqq63vohXSrJk7hy7Wo6XWEFIMlOVrXaNsiE5hF/G/YNtelzF/J9A5C16eRT5Npvfv0z+9in5ttTj5cD8B23tRs2WA7rWLQv3uwQibIG82A/8wF0naCjvwPLq46WbuyNhrGpSbaxrmb2Q1R/Ze1Wwu0YTsqyp54rs1suzrAwANjTdMHPn05mDeM9ik7g0vJa7K0CLZ/7ebhyDEDfOcxZrELB0wChvfud6rUFhVUYzywmbgJVJp26gNijfL5RgD0pGuOTIOB4PtC7WK5U2OGjpbbhihWWnhNui26Zb2ceYS+HLFB3ewi5M1VYyUiNMc79DmGt7IFcCgN4HwMMq4d0JRLBKmhKqetiLIroSPai8z7IAiAI/OlWL6svIcOI3Ig0GnWwjCpogpwf8bGeNkhYOrd7giestgMFAo3DflzXJctjbYrXgCWiXAzmQoNlszY2YC2QMLhyScyMShC1hS/ZFJ7h1jLoY8dr2+xgPbUbtU00GSSqgytRzchZcSaA9jQEC14T7LdSt7JHJqfFWwnkdRq8XS7lXAzjqHkgFouhWmoQ3jueTnvW/EwaQOTBX0JTza+O95h0fY9tIheEGqwQ8O+JwyUWnj7bdh8psjNV5N7x79P4WQ/mgpY+5djMyInAbpbcGTLriGFxOVjjEGxJrGnKC1OW1BnUY1XY7sTDuHgy9kNR3zVS88ZgTdrT08q64mXTAfhHuEnKXZHNYnRMAjathJczEDpQVLHw280/f589eutPXZaewO4pH5hqO+55mrVMytTJjC+F1o+xXoncmlB9KhBVFp7KjeJz+VIfSbXizd6rPIHD+7rJCwzjs7AfM5YCWPOluA2i4SWS+r6OdbYaMmzadHJ4eJ3t+8uwsYUIyFhqlVg3bf7Rzy2KeVF/otrWoRz70PuvtmdfetJ8EoOpS4dtbfoCiJMc+xR2Q2fVqMRYYdpaBKpqZe+coNGJktGiAyPNg305HAastQM7TLifcW740mmelof32IbZM+zZ59+wJvajA2do6GE8RSdA2LGPd5IHkjuVTLqUGJQCqJV5DisXzaYW7bP9e8vtmye+aE/d/iA5EhdZ+bHXnapEY6cVtVZRMepVMl7C4zLsONdS0TRqKzcstzL2zNd21NpHP7oEosQTtU+YI8x7h8btwKGjzg7s0ks3YC01zSJW+lpPPucDqcG4nhC+TwpEESDzUVTrXHWWP/tACm2+ZgPkYR37xjBEe6hrRoqKTiT/qdyqIFH7uAe91KUJKDynoIwf46wWx/xUvaP6LxXlvBTZc/LyXAbEJCAMcQhYL4KqCOVTP8xnOESgMqe2Q87P5HtlpzR3wXIUaahJWacvXtFlj/62nv2o0D7x0Q/RgFTDuhrs1txd2FitWLaSMeRh+/YcopknmbNkoh1GOeXB3BfJUIj6v4vatJ39dj65Y8vJ+2tDxfD4E7+Fm+/j3EcuI1kh12IX5Uc9K7L/5794BOWbv112xZVkw6W5az5G81Ur57xK1mkvzkfv/8BNbG+D9ul/vMu+/uV7bGpypMVHMOeGUcapKaYXZX0UtVFBkfmFTrHfPr/FqlkzA1DtnSgtJxNqKZ89ijpRhqejNMNtQyF4Efk7CdaIquPiVevte9+5HwXkPJvB2fST//hPOAiE2iWXbnSK3RbIymSaXx586GH2927u5aBtvvkWl8v0wosvOfvfOdg/y0LzOE0HanrQ+VB5klGQGrJfVq2n35Wp6Udjj9blXt0rBZhT90xQy8jiWIp1nffUcCUFqs4iqn3dPOaXrKzOgRhvASs697uTJl9a6Pk6/dAKy/3Q7knSQ7/OEQT6x7f/WT8ihbsaKPhGNXaJuBMBonPs+Jg3uXHeduvmj9BYEWcxEcxrMppSE2kKrMOWGeVQv9NtncfXBQLkPG7ee/+j7w7AvffX8LfyDu8GUP75P+cFAuTPf8/f/o4XCJDzJQjO9/lN4vfnQwH84Ss438/3ruvvWyq0P0yAvP11/sNrng+BwUc/LwLkHdR3Hll/d/HEENW4AkMlWxbIk4+X96ZrrrXnn/296+7MoZPGly7aMQ5cHlg4Hf9qls35ylnUAX2A3HQRAqCMUjS3AvL4U2yFA1SpuFH3uMDAdoo6AYoehBSm0b3XTvEeirpggoJyKuBwBMVYM3LgQoBydcn6AWYfo2t4ggLaC0A6lTDl5z4Wb/fugVBpP4VfaBt+yLGTfqSADCJsBBA30VUzDurWQnHYScGdQwiuwEspGaLp+iwvq7RDgGntHITu/97X7HTxIaBA8jrorPrR979vyxYt52BG1xIH7+ERT6TbZy2JQ38mMutbNozZr3Z4Y9lRCNgSZu0AqsdOFHKoTDJfAD+paKbRkSsCoxrCpRHCIJ0DbhOHuWQACQHrLYAoDbx3Ij8jRYbuiebCK1/Ms+u/e9aBZOrQkLWV1DCaJoMUqPJb1cDWrwpsS1LoqFJnkwiQNu7tFA658scVmC8AWjWeQOzD355js+8+6ADbKXT5yo6mj+9XOLSC0wVcSnUhsiQFcklFsOyagmTnw2CRqmJY/s4UyF0QNSrGO/keBR2CBZCfQXZGYgzhsI02ja7AEWxppgI6iwwb4P6LIOvk56roUpqD528cdgqn8L8uOAkwhnWFN+CRLwfyaLoND9ERN23WNACpJop2H3eImY5fcQ8S7tOEbD+GRdi5rzt/UOTk1ircdbiZArAYwmfTGGzicDcLRUcNQH6ogtv5IRExk2AiFkd0gXowiUUgBTAu5KsvuygV/36MFR3eZa22/bUt9qtf/JwAwr22BGLm2JEjKFO6ATxT+R7sQiCzZK0kEDA9LcWFMAZzDcOAWPLij0EhJdsbBaQuWrzEHUCl/OBU7IJCdRDQmPUBSB6BSVCuh2y8XLD8m4cLLRwCaXUYUVe3uq9GAOFGOLGH0i2pn5dNSABjS2pUbOYAACAASURBVGNpeFhEDeHuAB/q/GpDqaTDUllpmbNgkkJFwK7yLATGVlRh+4TlQA/PKgblh+x3ZOsUpowMgD/lUKg7Xa8ncD8S0LAF0k8hiw2E0XtgMyACq3+Q0zyda7X12GYB4F5/VdhfjADRrRMJ8tyLLRYbDYg1gYc9xJwszoIAr3xRAY3QHa57pmfeDTGpey8CREqLQTpPdbDTve3h36RMU3C1SJJe5rgXBKbmi0BrERzBWNbVQ74qu0GHSR2q3enuTQXIWxsSAAInT8YexIE89EVkAWSLx5oAFNK+oF/KLcpaTE7H276ObWtwAe0BdCiOcZ0FjE+RUrouvafWCinCnCUFpOV+CNgTqD/++e7POEs9qepqAOSUtVMP8ZpKF2UmXce/f/41SK/p2KsE2TPPPUuXdqYT8jz3tUm13+0P1tjRY0UQhPHcIwK/AUqVEaFcF312HYW1Jmi90Zolm7CyBxbZiq+VAQbT9c/eMMg8HoI4SmMdFaicm51pJ44dsXDmShaAnKyBLr1oqWXER1g2ANI4ShARqgKbx7BQCgVw2v3GfoJXp7nsFg86Mf1A0Py0AMkbAzB4QqG7CrVn/Ht7+ROs3AhZDKhR32JPvXjEMmcl2MKVqy2CORlKp3EDFluy7fGle1RWFjEAPfpdAJPmhnKPlIshO55l62IJFwYY470FJtZiHyWLQNlNSaEjZZgITlldKRNEFoRS78iCSqH1k9ktELPK+OEeBbAmyZJKr6c1SQSIiH01CGi+yoZN3aGBLnvGw1kLaQ7qOYu0UPeu9q/ZrKcVrC0iQY4AhGzYeJnzCK/k70SWyDc8k+uSCnIPHbkRkJ1Tlf8Dia51QPZXY6xf0QT9xkIAgAO7OSKFjvKcPASAoAQRsCkSxDf+j+u8LH5wF8+5n3uQjT1HMYAvKh2IKVoZnF2ep/bzzGzsViZsJ5aQ8XTfJ0C2XY3y4rlnnmKdEuk7jKK0DfL5OlSEEA7aq9hbJgCevRljLDg2QPNES00D44XGC1Ro3ag/BgDW+hkSRQC+waxvSVjaTMEupgniuqO5HlUT4cJ0kx4tOo0yKs+RIBM0bwRRr7RACjeipAjG4u/ii9fb1tdeoTM+w/LwV+fh2AD7tYDbHu59L+q37zzwiC1ducLmLV7h5uOKVXTAokzq6mrkswMYAjb6QnQ3uNB5f/Zl9li6mg3VgWw/lfPxmW9934aDYywT8iOKGqGo9LRtvHwtoGYmtkpn7B467LMgUup5ZvMA+S6HtBzuOmu+zKlRxgQMv3m31+Hz1Gz92BR1ULecrW5nH4a0iMHKhlqoobnXWgCWCntDrLC4w/7h2oVk66A6PdWABZvZrdfNRjnSwTqHOhIbrFbWxJ1H66mfWJcAiJU7MSUWcmGC/A1UQ2EQuJ4gw+PWitqQQGr2QqnnhlG7aO0PweJOQNsYeTz1Te1YhNbb/CV5FpscaMvuWGwlD+dbKA0bDRAgvlxfD59hGqBqH/d+FDK+qaIeoJwcEuxI6yEU6ggHP3IG1JqtU4TMjFSUrSyxSWFJdK5H2f5TBWTamC2fqeyqQSuux5YQWUgwbEYX46VMWSIA3NjxO8u0xXm+Nied3Bv2riD2en/ebIwg5AkUEcMAnywngPSQJWMounwiyEbATqlzwCqxgamGYApm7/aAhG5gfgwPdlsOKoAkxREMeZEtxx5DM3N6Rpw1djZaZgJrXBBd43T613aH2Unsb2qbaUDhemZloUyC3GwleHxfSZPtJjB9cbbZfXOyzJs14Qzj4ncF5TYamWGljV22//hZ1l6zqQStjzDIFf2DY52zKoqbEgK4WgH5MmqNdWN0z1ObhZANk44iCaJRNphHjhRSZ1GTsFinMq778aLyY42mg4h5PoI9LBaz1ANar0SiB1CXDUDyeODrNcK8GkN2+4F/e59t/8xz1F6ebm6lfmSubb37t478Vt2kekx1o5QgE6or1SEhEJX9TvWOJ3+vLAQp9pQVIDudEfJYZqLy7oX87cd+S0oxZcHVQqIiWKT+9kPBOER480xXp02w/kdybzJiptuhikas1d4w2hlscRo1H3veDVdtsNqWKktfOgNyJd/WpObZHkLBT2HJOsa6F0SzyDh7cz1nj3rWEbLPnQJEpFcgZxx9tuEhSHhuNhwsz8Ls7lvzLJj7Ncx+5B2TbruOnrQTkCBwuy73heE8SaIwV3J49ugQWStGmMPRtumhW23vZ1+ipsJ2lgVkqO4MdnrNrP9RWCC1UO8OQi76Yts21Z7fdtJ8wniw1BAnSrps7sJo6jPWMSah1GWyJTqLYqOyhswi7u+MmVgsQnJmkXeXsoEw6gLqdCaJcv6US+Uae6gPRdD/63e+Y1E0v3z8rtttiP0PGZ97pu3YMY3RfV8pApV1O4BaQpZOWhO9qcODaeyJioliP1L+2CjNMvFcR7+rv+M4lxxAtT57Vp7LqFiydp0d3Z/vsgEjaH7zpX4sY08M40xZigtAQyu2Zpmz7ap1Y/bjX6IER/mxknD3vJnZTnmlTLdOCOkWmoXiabAZQXV0orCEz0AT0DhWmVNz7SwWb2XscVJzFOMg4AMJug5yeCHEw4svv8KeSE4La6waxzZuvNTtmSI/TnJWS2M+7NH1ce1ScJ+lMWCgnwwX1uMm9l7tpbd/6EPUND32ra9/ydZftNgWzCJvJTsBUssfwRt5iT6RVnzslDXTZJE5Y47tPFhgpTWNdqS4FGI9mDHBGZcaxxcif+7c2dh5PQ6BhaUYuS066y7KW2T3fuY+CL3pth5rsy9/5SuOcMzDRlfqjjDOv1XUGNWQJbIzLUDtqJrh9g/eTj1STz1W4GqLRSjmDxw85PL7MqfmOPtgX+pyNUC1UgfKEm2UsS5yRQSIyxxjL02hXlGjoJroVP/qrCFLTzVuqEHiLcKDNfA/A6iTvZMiPyaVH/p3R358eLc7x/4XAuTfm0XfqmZd/uGbzVRq7FKNo2YQ/sv+TiMh631m6gz7wA0fYm+g/rAQiPwprK38mey6CX82pvP5ukCAnM/de89/9l0BuPf8Cv523uACAfK38yz/NJ/kAgFyvgTB+T6H/z8QIP8t+aGb99dGgKTfQQYIQFAEXSsqEAW0bN+21dbQ1Xj00GGs1vEQBRwdAST0AbRqGSS/46HVNvMLp8CfsNegozWIgncIYFxSeHWNBPD/k15grlSatGVyHegTlpmVjPdtEZ29gVgXBOAVD5DLawcC/PYDZAl09afgK6K47aK7tYaiLRtAW0X08x+NtR/u86BwbnFdhLLA6ufgJM9jFbUqilu5hlY6garpgp1KQLqKsgV02xDDZseOFloZnY5tFNmXbbyIrq0kOuXCbfuWlxyQ7kGRHUb4ZSCgmwC0vfsPUvxHAy5dYjcs67Bv/EaRif528PBxd7/qObR7cNigt80FxaekpwGMqvsXT2EKUgEDo3RUpXAAUX+3OsV7OYgpGFDgl+5PJN2zv/1kim38WpE7rKgrXQCYuvPlLawunn7ug3zeZTt25lQRHtkpVkeHr0A3/R4NsKKfDQQQraNruY/vP/PTVZb78b0uiHCMtkZ53odDXHhyGBU50A/ArSwIgdpT+CxxyMelclBgnS+/pHDQL5EYer4qeKU0UOeVCJl4cj6o8S0F3/4oZPGheOnWYS8gm4NswhLb+HwRFOMCAYtOFGGzQuclKpzIiGg6yCps38GjgJExAOqAynyOaCyZSrArmp43Dbn8SdQ0M1xocPFJgomDw+2Xd0+3v3+gkiJf7it0SnPfdAATGSCSRs9vggO2QnqlBNE1D8jajeK/mkBSAYHNHPyGQIe8ARFVdCs3Q4cLPQt1S0rGL8KkiUPWhnVrbSEWZ3vIElFmxAwyaPxBHZRl4AtoJrAgj5BJH0BsESMx3EdZXMlGRoDAJHCJlQ8HskQ9f4DEKL5HmRTq4FZHpA4NOgyoI1weuiIM3bx5M0hwkvh4sxvrTbm5Oir7AXtldaNxIWJikqige5oDkLItNG6qQQ/0/zPIg1AHoBZ+1+UOYKUgdNmv6WAkJVIQxIxk8yJsPCBhJL2X3ZWuTbkiui4XeMmYPHay0GVNdHQCUnO3FHxezeE5k8NpKwqUze+L+4uSHw64FwHyCoc8wFQBGgpBll90KOCucmlk1ScFiOwFBGbL7k0ESChjQEHnWodGAWFEhsguSPdJZIMObIOMb9lgKV9A81xjWqSRSEF16us1td4Nq1tQCjYd8BibsiDQXBjFLmZShj4Ziq4wYf3ZkSGSTPAlGyV19U0BRJDSQOSmbLraecZePGvZZSi35WxFlZvrkVyD1HtNgMKzIbzkF/273z1rmzZtsuuvv9697xnW03LmvQ/jsgLgOFyWNYCUhrVAE53023e+Tja6SG6sUWgljmKt+cVdae56Vt93gtcAmOLeCCkXAOI2Mqn0FA7C2qf8KI3jih8tsSVfwYcdpZOUBbKIUyhyJOS6soISZI0HoNsN+hrO38cTZjorO8WCPIdtHoG8QQBcYXQkyyZoDEDWgy7QYkCQIL9Qdy+j6YT1wybLH3BGwsNxrkWZAoOoCkbxvQ6AwfH3DqSzthSgpM72HDlDEHAy/vKZdtk1V2Nf2IQtz14IwDDXPSulky/PZojnqjmqOTKkTCPmVx82h/WEXl9xfQ4++NhcsWbIukpEh9Q5AhCUszOp0sDfnnEj9YX+X6Cj1JSap9pT9dXF8xvlPvWxX2VD6ut7lSGTC1GveSgCPImfVXi3CDZZYelL91WfXaqaED0jxqGCzL1FAvsofJU8CciYJctWQIJ1OvvEHVgvzgVUkaXd4cOHnSJzJtYcUSh9EuJQQ6IgkoozgL0/DNBfKrZgnkcogBG9mJM2WLKxYWxqbdWaJvUZE8B6uc4ggLcy1Eciyf0Z8wJR/EECo66eZlW/Pu6sr0bomJiAIC2E8E5gDaxk3CkkdjEB3/GQPtEQ0tkzcu1XTzxm85cuJhS3BQAPux4IS94cq7NxW4M/ehf77AAEVZyQXfI8FIjuwXWM8bxDQiOtg+e8D7BzAALMj3kyxJ7pzzjX+qiAVuWSnQIA8xW4yngPwLZJdikVdFnffPttKNq68G5/1O2FuXSar1yzyh7/9S+xBgkg5PxaG6JeEH+ptX6U75V1yE8e+rUtXL6GmiicTulE3nuQrJYcCO/TkM7TUOahCkNd0YIt4ZTIaMBhX8AcBQjQwYpiomfcxx5/eZsdRw3ZS0ezD89g8+0327o1IKl8fembW2zhonmQNnmAkzXsjWft0tUrDT0fGQWornj+Xtj8eQC0i8mYIAC5q63fqgi+HqW7u7Gk1/KmyVrE04pJAx+On2U7952wSxckMsYi7MmtJ2kUIdttOrktUVhKEYrrB2Bai9XYvoIalDyAuywP0SgY/ABOO1kX4iEFM9hbBruwThlotQRspwIDfdz4GYUg8AWM9GCt6eG5BNLBLw2RMo/isbabAElW6Piaf9xg1T/LdyRbJ2RSHPPQg2c0xjrbCvDX1dhnDVhBpWVSB4bFAv532htH2i0oVl7x45bF0JibTmi5R4SzGDtQ3Wbkodvi6alkz5F/AukipWMG1n6l3Pvd9WSlMI1G+6gAVQfFe9jKubkWxVAOYU74Q3qMIwsICCIvobsdWynIE24b+c/UCdRTZIA08rwGUckVlNPoQVNGM4RbEXVWLxZmsZQcESzbLAOoMXKtp4X5T85EM0RYOkxNuj/WoqxJJ6vHraCMPRogtYeggdQob9ZFiDGUauUAw/vgxa5cFmw3QlIEsc4UE3y+q6bTCjs8rKCyxao7sQFlXGQn0zwhYhhCSHaAkdhrjQ73QqbEUE97W0VZvSNYEIBwHQnOzlYAuMiDAmzzAlmHNfbjWIe1HveSc6B1WuuAyCx1iteishphD1PmVChAvZop+lnnb/rJ+63kB4etEStSEcZX/PA22/fFF11QutY+zRE1+rjOcSk+HBEC2a+aRmcACFYv7NtkJSfueoz5Gsv6GIflVRuq1T4Ul+oGD4K0P3CohhBxFDurA7ieAVQEac7WKASbpEN7DkNiodJinf/HX26xuOxAiybcPYYaZlo2pE8OAenP/sqGIDuvx/5q/958CtVYGqlyLIMg+q2oAguoxVvZz85CjKk2j8HCaJD1Qur0dtb9KHoQQiA2RLbNSYmwWOq2TGpoyYQaO7qtnDqriOfZBUEClwYBy/fNpsYjrD2bJq8e5v8nX/i0fXPVl+2G669w+2Pp8aO2gOtoInvGC9Kji887wBrZSTMQvlx2tKTeztRjrcWz82QPzMxO4/P62LLFcyC2yl1d1iMyj+ch69xoiImqmkpbTK5LNwzfDfdd6taOhr3YF1PXHif7S0S5agjlSPR2NNut11xqXqxrbdQOsilsYL6UE/4eg92U6oBpqDWO8L3+7AM4F/L3sVih0RzE3tCLQi8pKcHVkPqSul+qHNVGUhunZ2Q5UD5cVsC8bz3vO8gYUGNaGurierLEli8Yso9/YZddffmlnBk7LW86lm+B3mTDkMvkVKPMc9a27dt3oeCHGMHisKwcmyeUndGQeWPUb7U8O2VTqO45idXcBzbfQvNNA2rVk5aA3WQJ9plSGVx+5eWu0eTo0SM0BJywddT0gxDoarSTon0qdrHBNBLNhMA5cuyEy1dTE1syDWqHyKYa6u+wy9YTMB4ZYLHhNLxIResThuh0BPXKM6xP0XbxlZvsiedeNoYazXfsxVj3+ilrinv3/puuZ5/dZ0Unj9vCBXPtapQnu7bt5DxS4zL3lpM1+OBD/8Z+32aXksuRxzn1GM0MUmiosUS5mIVYv6kpqpU96OOf+KS99PIWyIwu13ghG7B2GswUir6Pphc1X6SQlyUCUTWGrFZVa0otrtpUBFo4TRLNOudR0zr1OfWMzh5qwNAZSN+nL3Vavh0scqAG+6pr1HlTAVL8b8tt2of3OCLkHPlxjgjRa7hQdPdq577e/D/1Akkz6QgQ9lVJJ1V10HTo4xmMg4CRBfIpdssQMuAS2TdUe0BAcT7vGydX6Hy+LhAg53P33vOfvUCA/Olu8QUC5E93L/82XukCAXKBAPnDI/ld1993UYC8/dXfkQh5jwmQP/x8VXj8p4ok+dZVEwo2VhfsHADfouIiwNMqB8IKxFamh7I8FMY9QXE6BADmR3fqmW/Ns4VfL3Fd9joAySpJXUEKRpvsXAVspytcdRM9Hw4EGuHAFRsLucAJV+B4FL+CAXoGKb6SCD7UvVUXrjqW2+gi9FKnOWBQKAfzFLzQf/+xGLt/lw5TgJR0Z8uDx5sP1EPxLQBqCoB4NZ34srUIAJAUABLM9flxKF+6cAnXOQYYU2qvI7Fegkcy+IRtuHgFnvtVTkHQSAd7cgJBulX1FJY6MGIdQxF5x50fsg8sbbcPf6MQYugSe+75l1zoQyOdl7oXwxzsPPkcCr/rppNGh0h5qzqVAZ8hmYOTQtY1IORZq24qgV/yyxVY9fAdYbb+yyedzFwhy3WoYQTACXiWhZGyP3SIDeRnuwCJJHEvw+ojCSVIC51LAh5ElERhuVUHeK/un9IHL7L59xzHRiCSLi/ARsBrESA+3C8BW02ASjUAK8os0WFYh3F593fy/GS1IuJAigpfQEFZFehwO4i0/RgHhWjk7avxb4+A+BgB1JiKKqKjpYGfwe6mUsG8CVZw9BgdtNmTYNy2HS6LYjnB2QkQIVIqvLr1DeTrWE9gn9TM81u2brXtO3wA7/RIZ28Ti1VOOYGzAlaevnehXfnFQ4AX8c7LfZQ2zVjGpCxe5N8vP2wfALpztlQjAPnR/JuCniuwKps5fYYLGhZQ44k0XaoXqRr0JbBaXzow/uaxR8mISbPN77/RgatHDubDp4zY5Zde4mx8RITovhzAwueaK690AIJ+xdFN3k7AehRdx13ca1lCnCM21JUvhYAOoiGA5l4K6+ZeypLrXLi5rLDUISnSRGqECZ6l/v/t5Me5A0UwIJ4UTxobClEWSaT3aneBlIBJzD2RZerI072X1ZfACX2+NoWSMhs1LqXykBJBQOw+7MYElvYBtCroXAdtdfjLJ18hzeoKVVaBLrwO8DoIf/QkDlpNIGhSgihIV0GJUwDtL1/v/xcnQHSvRII8/xpzg/XKC+WZxngsYDuNsQ6A0VwUMTDGYbGb5yqLqxDWLIG4+n89Hx3megnqVZd+EOuD1F2yR+qT8k2KI+Z9FAdKESECz6V6c1Zlen5vdsidI0BkGeXFqVgeyMoV8WSM6AA4LC8T3sgbIlUqHSlHBJRHQPjqYKxnNRVvaVnltfCMlW2QyL1vZo730r2ozsU6PNuDePY63F579Sbbe2Cvff5zn6Wrd6a9/8YbbN2StfbMK0+5a4pinW0izLKurhV7jGWODHnp1a10LqLtYAGOgPzoYh2IhABpaEZNBEn58mdz3RyZ+8njENFhfP7+yX2Ea5XyRH+WmkzjLIQ5VkSeSO6n8iFqsTmis16WbwIlBW5o/vRDGHoJFAM0njsdEMKL8HoeTHZSlEViB6JMEGV7BLDu9LSRd4TtYB0WLhrvM+dMx4qLNRT1ma/uoQgQxucgv8YI465EYZZJWOkAHe11TW22Y+8BsKVoC4mOtZtuu9W2vr6Ve9fi5sNM7k8IHa7io4IJbRdZqaBs0VJDgDwiBkVGr90YZ51NUkr1OeWGCMUiwETlc0jtJRJEIfWaz0IcZS+hOaPgVxEa9QCKGhsiHbuYuwOQ4nOxVWqGSBApnpWV5Ui4ZvYTzV29jq5Bc1x/duo0ABOtRYGAnFJYHi844eab1IhnITsfffy3ljtzNs/Ei2yeeXbk6HGA+DlOfXLk6FF3nXMglXMzk7BmDLe9e3bzHEDtIDpCALui8YiPh+z3kwpNz5a/l/2TrGy0tvoyftWnOcq+PM6Y1Fp79PBBwrGTXU6UVJmJKPmOYbm28Vu32f5vb3UZAtF08oogFSiurKDUzFy7/cMfsQNHD1ppFX7sd3zQfv3bx+mk5nmgxJRN5qEjBx1ZI7J44fw8rhNrP+abgBpDHSQrR5kEtuEJH8pcGqAWUNaWSMEQdT2zroVBkO/avRfSwoew6RnsGUOsb6iHwlHJ0DSgzI9B3U+e//U3vo+9vhDADvIYUHH5ckBT1Cl634vXr3FriDrWe7AHC4ZQrYf0rSPY+6XXdtr0OUssfeo0gEyIQ0Ko6+orUGjiP5+RBMhWDZjG/QGw8gPUHWnuNk+Crdtb++wwAcQjeP0HMz6+8p3v2c4DX3Rz7Kvf3GlLlsxlrkzQ/R3NOpuEMqWFWqPVWcYFDGGxJj8nxpIXoKF3O93c8oDHmqqrHRWhX4wdzT9sodQRvuCqcP02gXLsWCsgI38XMtYOgT3NXj5wygoAmJlqgPoQ9J4o4gD595aewr4JQhEQyo+fVUO6Arg9I32oQeIthTpijMYCH17Y22cCOzmsg+h2l/qrmf0gkAyS0DB+AbS3UqsEEzacmpFMPdVuNWSq3PCtG63qwX3ONrUHJXAidkzNdGwPQ9z1Y0XjO+5N9glqAhodwiCWTje2Qx5AbBJk3tk6YHPBoNfMJl+koc9qWnqtlM/YSCZHAsReAONlnPVRSp0ZqHZLAU2fLWmxJkDjEADRVAi34NAhS4vBAo0xkssaF4LMpbGq1IW+SxDR2sRe6T+psvCA9K3rGrB2QGpP5loJVkwjeNR30PrfyngK9IbQ5ZnhyomC2scSsY0KhsgNxXqrRUqg2CBLJ9zaFxVF/qkusipYJ8kOSU2JtigUJ2oa6gL0G2Dd3VcwaDeuD7bVkHPhrOXHqBcb/CPtNUD25480u8aM+EhPy8R2zAPCRlkJY6gpBN5LGbNgHvajYqxkz1XRCjGPQtBlAI1ZGha20dSGW3e8bjkzpzowW6RqPESIsoFiseib3A+xCqLOVw0g5XEUdU0Ia80oG8cwc+XKb19rR775OurebtafAvvYi1+w/C+9NJkXwDrhLD3ZByc90LgpjgDhlxoB+DsRqB6jkLlqFACU7aX2i6U+9Qfo7aGRSfoRAdIiccsIgYcP40yCuojXCmYMS2nXQGf8GAB0UmCMjaJc/NGOvcYjs/QIT/vAphvJ8+m1Icbll3/6IucLFE6rZtlrL5+wYLJv5lDjWNsYZ500e47abuvpJvMNIWcI5Y72gBnYrZ4oJyNL+wHqmqnp0RZEzo0H3f4ZQR42G6VaOhOmhhDxGsZ6VRM5YtQTja2IsOiNWr5cTNuApafE2cee+oj98qYfUSOHOLso7ZkVgPAJjPsI1vMO1tFuZdDx2twRq2jhHvP4+hm7R4sgfq5IZX6hKKE5IIyxFax/Y91t7h6GSEDlxfNobmkie4TPpJweiNvDRw9bLs1iyzZPd2tJ4Uu1WCcl2UEa2bKoxUdkC0oDgS91ey0quB5Uc93smSJBYsiGaaDekDrvONcpG6cQ7KiS0pKZBxDZzK1uBpqyo5QHKKtFNWqsXHkRhEMpe16Ys11KSScsm/pF63AD61Yge2E5DUjpAPZnUG5csyHYHt0CcU0DQxBraTMEzlUbL3b7uGrSdsajlA6HjhawvyW5M4IHqrMJCOSz7LGhMeGuySuCtaqWdTgKEiQKN4BuGCiNGzXp6FwVTv00jT2kpr7WZWkpKHwJRJEPNWwcJO7O13c4dZSsaQdROkVFJ1ggdW0fdZ9svsbGhsghPGYfeN+VNGJQW7MGZrNWR/gE0ZBxyg7STLf7wFH7+N332V7UVYdPnLbFq1ZDorTY1jd2uEDx2z94C3VWte3YvgXy5SJbSuPQK8+/AtGGnSg19jzG469+/WuX37HxsivIbUO1RAC61OJ+auKiHlV7zN69+2iGiXZ2ZlJTnjlT5lSkWRA427Zvsw/f+RHInyKXHakMEDU+iZJQc4xT6KrBxjUx6Dw+mSep5gyRHTpza97r79S4qHP6OftdjSERIf8hQ0Azhdcofmi5TYf8cF/ngiXeRng4FvgxigAAIABJREFUmOEdCBB9HmEgTtkOIa2zkq5LRL14tfFhL/AA7nXaLHv/ptsh7Xg2YQnOXlBWl+Y/SdD8r78uECD/61v35/jBdwXg/hwX8TfyHhcIkL+RB/kn+xgXCJALBMgfHkzvuv7+kQTIX8oC639MgKTcsmoiGJsIAUHzFs6nkOTwUVZK99AxgOwkQOzJQ0cl3SZSQ3gAlAsdVpF0+l8W202P9rsMDoE5ClNTMSTLK386lT3obJQMVwD9ZN4CHZoU8hPYDrgEA/4uDpAoGEAjmRDybjqpBfoo1HVENjT6HrpDEgD60zj8/OR9E/alFzoB8rH4kXUNHVShFJLKQejgVwQdnH3qagO4UQeogGF1+jQBEEp+PGvmXIrxRmywDgFQNdnVV11qC+bPsJOFAusznQVJUCAgBoCNbH1Ockho4EB4xdVX273X+9n/fRZbL7oCa5Cgn8JfVh3VmXTvjlHRtQDEL8CmQh2PKrZFAOlgqDwNSYtP0xmUjsJGhxUdFOshOZQhMG3adPvJZj+7+GunHdAlayuBniKCBGorwFry5DSA+To826fgkyvf9hK8hiWZHoIEUpC1Oi+nAPKdofup8PtLLO/ThwEjAXQB9DpReqjQDBYQqc4+/l5WO/IMlhrgnOWJjw46XL8sUoJABHr5TOrw9ebQoADiAR2WGsjC4HC+ft0aMjpyufcC/kPosC0gdDDdAWap2CNseeVVN0YURKgAQuUrXLRiJV2wE3QcRlnxmbO2Y9d+86HDqw6QMRilSkgU4GJVmcVyyOxHKaND9xOf5oDH191P4ncPqBig/BhA1mDGlw7x/XwOER3u+gCmg2C1vHgesqmqJRRzKVkg6uLXPRSQJ+BGxb6s3qQCkbJBYLaIlF/8/GHb/rvX7FfP/JyDazAkXYgDBTsBcb2Y+F08jxAICNnILODwMgKQ3sPPyeonGWsAqUKUf6D3mQw+nwyl34ulnLq91I0m9YmyH+S/q+vQl1MK8PuklZVAVI4ssqDR72/+0vd5ULx7o3w697Pq2pIVkr7nnEpIJIoCfOXlLWBVnW/q9pJqZzL4W3olDtwcsjSm9H5ST4l8k2phUIHSXEc4lg1ddHm6TBGejx/z3oPPRc8WvtGdjDm6WQk8Vle1rDKU43LD1VP+KsiPc0u8SJDfv6bubfIYIHhTUC35YHcSIFDwTcBH+SuyaRPpIRWIsmoE4DhbPQXP82dZEKlTTkB3LwCLLMPcQss984MwUf6HiM9JlQ2de8xFF4rNfZctiMiBMZ691CXqiJVNlggPKUlkO6YTobcUIoxhEZkijjmxYmsgxVMAtmvZ7oArVZgO/3MI1y49WwVx8RpzJRXLCvz8F2Gzxu/rsFWQBcTOHdvpcMywD33wViwGAR0e/aW7LuV4dAMqdOLrPgfrnXpIgq2AxwuXLSdroJDXi7cCSPBIiMpTAMwZ2dOxxugDmI+21z6f6m7tonuLJnsA31SAKEtIn1GqMoWIl3xnnmV+Yi9AMJ3xKKKUqzHM51SIdyhjU1aJUomN8f1hAPoj2B3Nn5FufuME2OO3PSs7FT92lHIA2j2AoiGhUVZx8ozrMvUlyDWE/SoSIiaQezbBej/MvR/RM6Ezuqa0EkUhWRMJqWROmG15fTcgF0HZ3Nd4KeewQtJYFqAgGwoRU1WsE0kA+QL+ZIs3wHPpYV0RCa3fRQSu3hBlTTUxgPm1bg41QmqK3NAwkOJDTQNaQ0TKejEuBCqIABHpI8WI5pkfc6WbdVDdq9N5b609VZAuUmmI4NA4U5dtBGSEVEhaDzRORbxpbxDZOkZCs/6/BxWYl/ZVgAM5zZzCrrEWf/A2upMD2R/lwy6CPB7vcClAZkHO59BRrDDXCFqbawGTBngP2Ur5ahxzvWE8mxjspgJE1kFFaH0b416IDJYVljcfthe0L5Cx2YQyphIVTADPYBzQSMG1sjnsYaz0QzTEk/Ek0KqPZ1LPzxyCkAknMPZ9m+9gnJ2AZGO/xpYxGEXgrnyssMhNCIlESaAufUiDcdaT/n46Xemm1tzVHq/gVj/yKzyZRz786lXoq+w7WJ9+/9TTkPIoS6hZTqJSzIX03v76LucfX15eyf6ew/zCFoqGgle373Bd8J7MwcLik7YJAmQOuR9PYsGVjQ2c8gbOAoR2kQ8ja6AoiA3lIzQDpoWCkssK5zA2KK108veRfZGRO8uq1FGMmqWmjmBtPkdKIrYxdCun0dHv+l0Zo6MDrA+9vrbjjYNWjEI0mxDhcho27vvaRQCIX7ZP//My5myK3XDtVdhs0bQA+NzNmC+mdkhKIjOLdcxjsMuC+N2HMegpAgTv/FE6l7tFgHSIxAzHLmzUWvCjj6JUA4/FRoorSEi2RtZs/wlyeLCAKod8eOE1gFNKkilRXGfGTDuLEuGYAHD2gSHqH08RB5yZGI4WnRZJGH00HvigzTQwBJG5MkhWS2o6GWjkmvjSsd7Gz3vw/oNMPB8/7tNYH4B7mqtlGgFZeyBtN337emt9rBDVFjUJ49mLMTZM3ddaVYsKDGKT+mpgYNzKa9qcdVUzoFinCAbW7uryVlvKErRiKmtYFfaEKADqQmOxwaowD0RpiWFelhqKEgWJXBpZXa2QOo8WVdneU/o3iJMVc1Dg1kFMoK5lzMcwzhFioKbBopXPIsJvCFWJcyuEiCGZ3lpRMrVBkg9TI8guqRtLrKqGNqzUAMlZpmeQJzE9M4I1JgVFC7XAqELcyYVgfCfwAJICsNli3B0uI9MJoHyQJhHlD3h1N7v36+MaA8MJIz/TYuvmBNhUT+YgYPLx6nLzTptuW2pG7OdbCC4OJSdClqNRdG4DyqtJxTVC8IzBEpknKPpQV0jNIRWq6iKptqRAU/OJSFl1v0+dhs0hf//iiztt1ar51sE1C79Ug40A1AZqwljmhvIePLlWEZKhAOGrv3CpHfnebmtF+RAFUKwGi7lz59iMu1fZ/i+84OqQDkguWWCJQNDvIkGcilgXKAWI9kByMTxYc9SU1Iv6V3agvux3mlOhUg0xr8MAtw8cLKW73+zyK5JQj6W4nCOdIZT3snrxPIvhPh1G1XUEchHXHLvl6o0039RTh3dZFcooT57x3jfqbDXjmx4Yy12AhVJmjvkNBFli6jTbT6POk6/vtUqeIxyU3EUdWN/IPM0gF7AOcmHu7BSrLq62MO5PMgRZEqXB1evzmJOtVkEdfLJ82JKzw62b+1vXSL3K+Fi3Os3+4fHb7MOJXyZDzs/mo+BSLadaNZA701vdYJmQEkXkDSlPkCXEErNibes+VJHcpks3LbKf/fqgZU01VOrrJF2i2avF8sg3KZGNVBdqHL4vmrq0gbVD1nuy7rsWpdqTTz/JXt1lCwH6tTEtuI4Pz9fB52tQDGQRPM/cGGaPgZhUc4XWaV9y+ERUl1VUY205ZjmcKQ5BmKseCWMviIAQDpNCiD1cymXtBUHUL/n5+ezL4c52UWc8NWQFs1/3oppVhqOUGKohRNy2UbfLFmvtCkiqjz9mN9xwPSHk2MNxTkCih7oizKk4NVYGUbecLiljX/MmI2qAdaCRPCIaIVC1JWemQ5qj6IQU7qMxRc1R2m9yczjDoSwMgzwcYK+WyjKS/T2Ds00pz1kkiPb0yy9FdQKJEwe5s2fnTtfkEsOZ6SCZKtOwsyphnwhlj4ljz4xgzc/fv9MuWjYPS910GjZQbUEITuF+FfNeTzzznAWgPpwxb7EdP1WKpSFjHkJONYaUVqdLipkfeahz5tnLL78IeO/L2FiDCsrLHvnFL2mIyrMVK1bYj3/yE+ZXOIr3PK5hhmv+U2NJPY0R9ewp1xKO/tq2ba5hTgqblNQMVxfWcCa/AkXJo795zOWHnGU/kR2ussdU56mtS80pTtGhTEF1oPA1xplKmY5qANGZ6K3GKxEfsjXVOf3Nr3ciMaT+KHpomc24k3zQye7Gf7fNevvP6c//iQBxbhA6x4hU4U8i1bRGqVbSvB+hbgsO4BkyEWR9deN1t1lyHL6AIyJ21X6BpSpWjOf1dYEAOa/b917/8LsCcO/1BfwNvf4FAuRv6GH+ST7KBQLkAgHyhwfSu66/70KA/Oef/y9EyHusADlX57zzp3wHBUjGbasngiA/RrCcmIanrHyed+58A7C9BvB4MaDGLHvphRfIEShFkpxuUQIj1L3EQSOVInfPF2bY5ke67SzFubpF4ukCLS4uwc6F7mqqMPkJy4deTWG+si0hidIfuySRHUMcphWGq47OZAJjeyiUGyAGRAAEU0TLB1Vdz7GQI7PoZn34Fh/7yst0H1LAjQHwjPILR2ZAGixBuKY+AN7kjDRX7NYA0AjU6lc2BsVVMfLoMIC04TEfF1irrvDIiGAIhliInnjXwXYKoCF32kxyKkoBg8f5/YwDdq9EYqy66VMbBu3uBzscEH0cEKeTAjKW9xAB0szhTwV3MB28J4uw+AKkkp+8AGkBWXUAZ1mQLCo42+jYbJMFDIWvQOoHb/az9V89PWk9RCetwDAF5KrrWxZZAr8SANnKzpxymRvybq8E7Myls9WTDlh5wcv/NQAP2pf+OdFm/uMBB5IJCFdHj4pMBX/L2kpWJ/0Km+WAI1Armg68FgB9D/7dB7AulsOBvLnVXd0CyKfubXX/KmdD4c1ddKztpbN2/rw5kEdzXBdiL6RZPeSMAE8Fgc+luBfAppBgddTLoknBwa7LmI5PkVxDWNscoIsKC3droXurCZJm5dqL7NDxQ+YPQPfrT89yY/iW+0+6rsBZM5HUA+oP0IUby2toYmkMCmCWz6+nQho5aEvlIbuXOrr0pnJvawAm1VWdzZ/PQFrFcjDS90l2LcunehQz8lNu5MAhy6zrr7vGlgAM5x/cxf93WxSHf3Ws76Nj+q6/+3uk+r3YEdTRVSybk1Y6ZVEvYWk2wD3V+4pAUhe4nqG6rFT0K4RURJYAYh98joOxYxoDZBKBoQVZk1aHDVnsOLsIHRLenMFvL2IUEqrQVKkWdCDSwUFZBlpT9Ge9n5c87bkfAlOn8G8KPVYXaChkjogWWS+48G+6w9RRL4WUrlFWV+pGl+3SGPdWVm76fUhWaHyHDkwiP5oZk1JkldCFFs9BXl3VZwjfnoo1yMa1fn9VBIhuoUiQ321tpWMw1FKx/vEd4ply+NbhTfdD960XQFpjSTlHUmgkst6INGtnLqqLVsSRfp3L4hEBomep+TrEWqXwT6m0RDQJbDpHgKjr7hxBdY4AGeXfHaAt5RtEqLJW5CwlgMBLBAjX1USHp6xHwmRXwLzx42C9F4ufw1g5rLxouSOXBSj7QGaMARr2AB5NicPGBrBU6rNgPl8482A+HfXL6RosKT3hchDCILP27Mm36TPyWGfIMCo4affc93l74eVXNYCw8cPSjDGQf/iIxSWnOkAgLimN9Y1xiZWRSB0Fhe/9ao4bnYs+V+IO3RofzgILgE3z8OwDiy3304ccGTkMcBzFvNeRV/MugrnYr3UTckBe8LJEGYYAmZlFxonHACHHU/DO57PTxh0NcTPMePeHaOtGsaJ1e8+hfOdln8ici4AI8WDOjUqpwHj2AfhUJkRdRQ1+7LGM3QmrAXwfwuN7Pxk+Day7UyFt1Z0u5ZMIJS8+kzp61e2sjst21i/ZSigfQs9IHZQiYleuIwehNd3Zi0UADJ2bT5rnUs8pV0igoywEByA2ZPml9Vcd1U6lJtKVLuxhrqUB4D6JtVJzSl7tyl2KBniRHZbW4lQyhZr4OXWCOxs6xpVsr1iS3Zqk+S3rK6kKWrD9CWJfi6D7fN/BI4CGJVg6EQDtyK5ApyTSXpKXNxt1BzkP1afYc+Nt+rRcAMhup/JsJzCXJ+zsKCMYN2G8fpBCBsgGEKGtbBCROgofH8YmZYj5MsQ4q4c40u9drCPV5VX4nGexFqa4/VMdxdF08B/HwvAUgFbx6SH72D/dZGcJlE5IS7U2AOBt2K6F4Pfiz9rk6T9mF1+2jjF3xpEXsj0sKy8B0AFUpm5Yu3qD7cPKZumKeU4xqsDiUAjLcT5rJ6TgA//yoN10wwbLotO4iP03EwSxCmssZXlt2bIDC8M8ALk4iwTc9WNPzqcJ4vjJE5bItbSg2luPyk+1TwTEWkRkKJZaEGcQGLl4t/sq94f6aFD++uy9Arobydvo6hsnVybF8skEGOC5xgHMeaAW8ceaqAtlxvpVSywcGUU4YQ29qF28/SOwUeohzwEyD3JZuWEKGL7nnsVYlvVD4Cyxx37+kN1862brZX0XoNjAvathrw8lfycmBnBokG5kLGMCWfS9AO4n6rGzZM52oYboxCKqZwibHHJXoumC767vdFZOYEpWNURDCm3tQ/3cf+bYGeo7ca9EElge1j0DE8F2pLrLeEzmwdgf5/MwUQ29JqqDQEgplLTMyaYGmgGAcv18sYSDyA8KHQM49qA5RvVGJIoCOqdLKlkvhrDPCbU1Fy90+8zpYtr52dqy0+Nt4adWW+MvDtgg+ye7NYHtrLU0lfhgBzUxSpOCHwqIU9VWiGIiMtPH6ntRbCZGW20pQDCd+YshQXwAwr1QdpUExNquYkhPutmDmaeLklEDREJk+yqnw88eK22wbUfNsuChViyewT1H9ZqVYMnMzf4GbIQA+VPJwekA+G9irZBlFNwi5CJNDICdw4yxRurUOuoef+ZHTXW3Muyx4jObNy3OcqYoAy/KzmAztm3bKVs6I4CmHLqYUVCFwrQHOstNDzvVhPWdDw0p0WRy8F5e1L9SII+TyO3nN2Yh4x2WAMieCOkyhWfdRRbSUFSSvVQ7Zo9sqaRW5F5g5RgfNGxTsEWSakuNRkGoTcJZB9W8IitOXz7PtGmyYqtwa7HWjzbGqzrS8+ageKOVXc0wW7bkU8NNow4Ycv+eifqhgk59Kd+UezdKDo+sj8Y9RYAE28p7N9ix7++0jnpYHGpi7Z3djOHrfnanHfzyK66GEsgv1bAAVtWSUn2I8Fc+yCQBolB0SFVAbzUUaC8chOwK5jwwRr0dAYBdz+vPYa3at7+Q6zG76po5rmZ5betBOuO571iNZcQF2bKp023r9kMGx2Gfv2e9VRVVokgrs6iEaBumth3GiurwvrOWRqfVdRvn2IAXIc9kzgV6QrRGp9oTrD1P7zll3tGAqgS815PNonkvK1svyDxPgsebUbdGgr32tpgtA6vv571mMvaWLk40P1ROz20p5LW8IEFRlUDQSXnzs1ICz+/4JfOu2xbkSXk2wNgvcvVWNpZOXmTFDPUN24EjZ9kLKEN4/SWrZ9oru05aJe54y9amkHWRY7///VYajLDojYlA+RNsDRWl5PL0mXdkovlTG/irfmBvrcWOzJfntH7DetuGqmE2pFQ5DRBSG87mzCTVS9j0SdC4/Ti7cB9Wi6gS6lHBxbI++xA6P8p5RsHqAex/l115le0n10PrUzAE7DiKZeV+RFBzJ2CHNUyTUR/7t5qzpPiIRlGqGuUwtfxy1CDhEMyVnNuknFedOMizvxTVh76+8i+7yHtKsNzcqWQyNdlSLJ98VJtS+7QD9kdqUnFPXtuy3SnDexkTHpAzNRC8bRAd0/JmoppRo1sEpCy5IqyN2uc7UIkqVF7dZT6cN4poQIumWeUoTVmyVpRCP5ucGdXx4axZEdRH2vcSqJmKIO7bsG5lO2HOoajlz2F8hrmcbVpbGzjXlNvf3XEzex2Wl7xJNHOzgrpIdlnN7L2t1CdzFy9DVUgTIM0HaryTjdYzv3uaZ95r/+fuT9lRFI2vvvKSve+G96EOyrB/e/AhiJHFEBeX2le//jXI4WYXZr7phhvs9889j2UuyhfOwmr4OHrsmP3DXR+l7thCXUJ9BxG04ZKNVnzqtFtXVV/OnTffduBqoDOgfqmxS+ftEamv+H0SFJC7ABW8s6uacE1farLQ+SKQWl/1ib5P5yn9nQtBl+WVfpK9xp1T+HXiwcU2U+QHX/p39/ubCpBzZ5Zzv0/+45sHGf1RxIe8wdzl6JyjDETsrfgMUqoPQdxPkI012AvBzv6SMCXd7rjlLmup76I2Ib+Iz+7NGnheXxcIkPO6fe/1D78rAPdeX8Df0OtfIED+hh7mn+SjXCBALhAgf3ggvev6+z8gQP4SFlj/YwIk5471E4GhFISAAGmZaVgEyDv2GJ0xU7D4SHOy4dfpJhZQI5uYNWvWkJVQZgX4y0ZwKltJF4sAmirUEPLNl09vQSEh1XS7etOhKoWCDjCyD5G1kR9tc0EA3LItksogiy70HpEcADUiNtRlLy90Bb2Nyd6K7xumSI4HlNz1tRn2/Xw/ABsOYbzuON1CUoIo5Fyd9mVco/JMpgLuRHL9sioJoSDtRNkxyPv7IKXu4cDFZWJjtJeQvIttMT7bZ+jWmTVzuh08iKUHEu5Xt7xGQaqO6ip7Y9deCtCP2azZeXZl6lH7zMMA4BwezvJ5IwDxWt+06lJuSTCgl8DJegAZTw6cCj13PvAU7IPyX5XlF6Cp1B/q/lWHsbI5Hr4twFZ9AX9mfnYyPNebn21zxIcKVylF1E3c0qzuOwLKGYQNdPuqI8jlpeCDK/JDJeXuL+Xa6q+Vu44/gVYt2KrE0C2m4ldtbgKCD+P/LiAymzDMMMCnBsAQ5Vuo2zcYME+KBv3eArAiIFWdvwL0pOKoq22m+6/E5nHQ0viQGqWaw/YUPqPA+BpIijAFKMoKgefXxGuEQGDIqilJIaqAN+pqDaCDdIyD595DBdidETJLsT530XzbvX+Xbb1/vd3xQLGTSaelZXCYxjKAQ3oqgHsjknl5BUtFo2JdtlKy35ANm0DJNuxtdK3JZIros0uNoYkoe54EOq2HZZGh7Af+X5ZQtQBN+lK37Ufv+nsrOHbUhZt7S2kCsCCwovD4EdfpvPnGm+h8bnT+1c2QQ1MJO5StgwgpncD86GbU77oWyclFaIw4K6sJNzeUnSACRAc4+WSLpNCCrOfsiA9eVwTZucPGuaXqrYWEbxng8DxCB65APn329PQ0921B+LS7TmPumQ438mkOfNPOp5Vx6LINBL6HRTgCRH+OBRCspgNd3enKEFHuhFQg8g5W11gMh0iRnSGMFUnum2VvxwFLFgeeqLtEvnlyL2Vxd+3lkX915Me5+ycS5MVdvZaMvdoUgME4grCVwaIDoCMtAPGHAG9EVErpNgfSoA8QXGteFId4HfwETkdAAoq8E8nQCait4HMpz6QkkOpL913rkM6Db54NJw+Vsh+QxRX3rI97J+JTyixZWvQCKKgrTsHynoyDo8cLIXKHyXNYBQARYfc/8CObN3+hzZw91x78twc5lDei9ljoQItOFFkjEBNzFy8FqPDBT/phu4Tgz16A2v17dtkHb9tM1/iYy3zwcJkKnoDIB+hUxVoIO4Yf/PDH9qWvfs22bNvu7AZbsSEZ4XUPQ4yk0TFfgcWEFwCJDwREC/MvEpBeRPEIY1xkyIFvTLNZ/1zoCBCNFwEyGoMC2M58d4FlfGKPW3dS6PQMZayq+1CZQlp7mlkjPRh3mcmYyNB9HUC7eTbAbF52okUFelkcQJ0P36+chyHAjwnQomjm/zPP/o4uy0TWHtm6YL+DYkCZLvLn9uFGjgBICFny5r5IrRaGv3wthMOjTz5lAzzzTICQ3BnTUb/MJSiegHf2HZHLDu9l3JfzzBsBRxYTfu0IKoABkVfyXL/xlkkrsLd/nSz0c2tcFmuplHMiO1rYv7QGiWSuxjpPY0ZzXZ76nuxBNSjilLuUxBqlMaa9ICEu3gWr9zMesvBLl6XWpIIEMJX1RMoQEUoinLXONUNEpGRkWy3d6P4hETYFD/dSiJ8TWCv1ci+6IAmkK2uDmF+xciXkS6RVnOG5YqEzjo3SXNQasoXS3jnM+7diBdIDKJsMyBXFWiiVHdiEU9goD0Sh6FIPqvu/pvCkJXPPSmgCEAGlfA2RI1Jm+mPr1MpY6eSZ5c1fZOVVNXzeJmzXumzTTbfYqcpm2757l629ZDnd9P22Y+dhW0INEU2S9ATqDlmuLGI8P/fcFkCoPCs4sYv750tX9jQaFEptHuHGaXSESwXSr+Ba7n00e+C/fv0rdt0Vl1tGapKz9tJyqhDd/PwCGima2UdyAP6x7aM7PBcrsEKefRoNC/moY/YcOMA1LKP+Sbe1WF75B/jYU08/jjVUFo0XM5xV0yj3negZlAqVFj8lDgsb7GuQAQyBYNaivjhBrpWC3QXSKUS3t7vFLr5oKZ29OTZMQLUnQGgzeRLffXSbVWCBdRX+9K++8qI98dgdgNHdNn/2dMKd/e33v/2NXbZ2jfUoO4Sx288+78XgfPUFQtlRp/gGYaGDYiBM/u0EM483VlkP4GFHez/rgafVtst+iP573n8Ma6QwSoiwaPItfOOsDXVDP5kPCm2OiCXzCQKlr2nYNej7Y3X3/KFm20UuSFhiAPOb+YcZe7rviE1LDKQ+wwKHkHGinyDwUWoExDuFUUcPzReBoxAh3tQjU622uh/guIOx10+dR67F1asdmbzr9QLqsUpUxjPt8q9fY11PF9uZY4ctLwMCSnkEpK63AX4PYD3l5RtixZU9jgBZfEmK7T1RbRHJkKANvTYT7no5je1RrHeDkB+7B/DJb0QJOUq9VdJgqzKwD1oYBwA9ascJD38GBcWRSuyMwFYzaR4Jj4ToC/aEEKFxgHUyWoAo87QRGzkviN5WQM1G7qFvMOQ1Sgw/lJANzIsTZyCOErCNgWAtLRoja8Js40Vzyf8YRCk5YAfPdturO9rt2ouwLcViaFRNDdhr9TajLmFt4eOYD+MmgF/7dx63VMLTU1OirIeH0UIg/FJt4zhU5kAaRXLjIrEELCfw4SmUI7/d18s8RYUQE2hTfPvJooh0e//Zs9WOsImOhvSCtZFLJcsrY2sJ61W1C60uLqYGoiyBuyE4eS5zosd1XvdTRwRin9cPqNjBZw4JjXB7vbIfvJj43djnEBunAAAgAElEQVQlJaclsgcF2or7UCLwdfBft6K4GrfjZOBlMFcKCk6h0NhgOf+01PZ89vdOGSBlnBprdCbwFJCqLCz9ggihbQkSdpy5wSCTJRbrU0c7ijR81pSVFwK4rCwalap+1E9qRhpEibTltePsrUatxucgHyOG80MOIPXBA7WWOBMLQtQrpYXljtCLwDbJl8aBtrFB2/HqafvQZbkWz2fwg6RTvenhFW/HyursdbL0yqk7u7lW8pW5V15OHSkCpIdxPzAxRFVDbdfNeOffZzJ+fDjCMLVtyRwDyE+0g8dpssqMclaRc+fNtNsf2WSfn/9lmz8rgfnO+oe9YyfWqEPUfQKrfX1DUW5kkzdRBCncR1YEiiCe16KVSXYGVXUHW9fKtcucAnTvnj1kT0SgVooyP8ZRN7W/H+pUL/J6+qUEpilJ++1JPkd2TpatId9iD7Z9OCShloCYgOi9/KqrnZ3m7r17aXqYYXmXI1fiq2N/p+3es9dWr1nnrAlPAqY3AugHcz5ZvW49zV3khbCnRmMR10FzU6xyQHgeyTQdeDKmGtgLI2jMaoWA8+PcIQLh1de226fu/gzK7lL2nC6nxJszfzLP6NEnqp3qqK2zhay4JM6WEVjxcp2cceaigPeicWGC5+/BOqdA8t1kL/bRvDDGGlQE2dDOuWPtxsutAuImNTvZNZZ50gzUz7VzOTSqUItB7somrZk9QdZb/dQOQ/xjEw1TGVOzHZkjVfcs9ukdr76MGmM1NQL5K9Rvx6l32iE4u5kLfuylRTT7yQ0hC0X79777Lbv3//wTz7HecrG8bESp1oAKSjkswRFT7ARk/wDXH0Xjnywod+BesPHyK+yVLa84RfgtN9/kzgOP/OJhWwTJcfHFl9grL73qLDLvIHD91S2v2s5du1yD37XXbbIjWGBpHobz7E+dOuXqbqmwU1JTeQaBdpI8rRbueyR1y2Tunx9jKsb9WeoP1RlqfFB9prpeDXCq99WUI2U8XOzk+YSaROoQtV6JgNB5SOdONWPonD9JgEyq0E8/vPytkmfmh/e5Gk9f7wiw/pcK6d//wtEpnIkksfPgfMVx3xGzen+pcQb6qMP7IINh7EdQ2okEuePmf0D5Ru4Uf+/LeEC/8gfe4Y/4pwsEyB9xk/5y3/KuANxf7tL+n3vnCwTI/3OP7D2+4AsEyAUC5A8PsXddf/8XBMh/eM2/NgVIzgfXTYyrG8OF8HpwaAXE44Ak0LyV4n3Z0iUASfUucLoIFcV6CJA38BIuxWpJWRBtkBHr16/nMJeKZPiAs9bJysYaic7MLkAQD4p5WWEp0K2b8M4hLDj4X2eFkqZwaE7fVVhpLASQUkdYLWoGWYqIZFEXujIUuug4igJ8m4f1y09vmrDPPd+HlBkJNHLrEYrjeKTWAqjU0VuLLDyNIjee15D1yBQKxQpeK4ZDUQI2EC2d/bZrz37XsdbG57se6bg66NSR0oe+vpDiPx41ijyQq+hKbOdwqLC9K668xj66rMHu/C6dihRxpyn0h5Q7AnClzmuF/cUD9PlwzWVo7uXdXUPXtbqnBul4EymgQ58yS5SnIqBUFjkCuZ79pwSb+bHd7n1FXMgiRx7LMXwufYYsupVV2PrwfDLTkuw4neCxdC9F8rO/vUsWG//+FbrpaZ7ZUgdU6iAqSwSFc6sbcNKGBkIFckMKn2RCMhWsqxOnSI90rEfOopJwVgUcHmRPILIlPT2Ng2ob3zYBMYPXPuCTOtA0LqYArKXhmatgeYHvIsWUt6Fu+QzIpGLsSEYgqzypdrMyUrB6wI+ZQ/aU2GSAdiwl0I6fLD7jDnfy5o+lg+8X/5xjN371gLNgy+TQ0U63+kDvIJ1K/oB2HCb5vhysx3SoFLDvD4CRwH0uKTlNZ3OOu5bJLicV+cNcZwPhgHRVA7qK1MnkukSOpfG5ZG8jEFzgpfIKdM82YUHyr//3G3bNVZfb2dIzNo0D5qIF852KyA8yRkSd88WXf62yDajr5S0swqlPGRpcj5QD6pAS0SB1hUiQDsBRdeu5c4AAkrctBi4wkP+Xz70IEREhg85OCcWIskH4HJ0cLCUTFxmkA4s+n4LVlbvgI9sa5rDCSaX8EGAawHPWM9HryqJHdj+ai7qAIA6usnvS75rLygOR+kh2SwNccxugjzJ1NMYlx4+FDAmBABAo7sP4rGSeqiN/gsPV5htS/mrJD80MpwLZTvc2x6c182YAtmNRAsEhtZmUQQpCFyEi65NWDs/KdlAWSynB4Rob/nxOjWWRe3HM91LGjuxEpPLyZV1TWLVCLQVkq2tPh00RSTpgJjDHfFxAuTr6UQVw76q4dx3M55UEPO/i8BsKmCB7C3Xuh7JOpUJsvrJlG6qEeIB5L4iSEQ655FAwtjIhqXNRMfyazIdwFAWNjIW7Pvkp+9wXvwLwMWD33Hsv4PGztnvnDsY5Fkh0jWcAKk+FrJRtXAl2DW+8vtM+8pGP2EM/+xl2EsmsLzm8j6cdPFKAPQ6ZMIeOsVaPWAzd/NDXEF695D/RFctY1GbmDtZ8PqlViu6fbzMgQdTdp3EtZYzUCjU/Xm5zPg8RzhriDyndx3iU1V4Ac0F5DpGsE1IWBDEmG7C9iwTYzctNsZToYJuXi22OB57ygBfRgIECgAfprhTRdgyVngdrVgpAt3KNZE0UjqqrTUonQMB6lAiJ0XEEKTeQbzQLYAN1GUq0bdxn5UpNnz3HLt640Vm+Pf3M7yCCFpFjkMT9L3P2hQKMklEFTPpvA8KwForAOktXrUhmHeDlse3UWvzbRWsng8qPHfaAIAtzdkVSx2l/6WUuiuwehmhQh6U8u3u4r3WQqFqv4kkqLmSdl7VaFWDJpH2WAO4wN5+1Boh80xomFZc/5GnF2VI3PkUqBGLB0UvWSQAKkGrInrTsaZZPBgfYEUoEb1QKLc4SRYRVLsTPcF+HeY+0Wzrd9AI+5rHnRgAajUNOd6KOqeQexPBcwrDxCwn0Qw0SBHiJXzm2Tx4hZH1B3PjRpSmmfZzX7ea+DvFcuyFuelmbRAwLkK0EJNKYnT1voe0/dIRO4Gj2xUCrqG+zjlFUTiyavcME8t7+QTzMj6DMiLEP3H4V478ZRUurncHG7P3v/xDNBztQOLXZ6rWr7OGHHoesj7YAFADzyTiJY+wLNBuhDjiEOq+3pRGLk/U8iVHroQaoQJWWlJhOAG4xZFIr5G6qU1Tt3LfTUphDUwHeYmiq8IM86YR0ku3L7n176Di/0nJAt6VSTcaKsb2tyaYwh04C1s+ksWIIcssblLEfgH1s3NcqUSaNYmP0yBPPWExKmqVAqqQDnAWiAjh+aK8by3lYj01AVrSQNXDlP9xvaTOy2MPLbMPamfbTn2zini20prJTZDsMWh05GemsGQd27rFLACirUaFCM9uR/EOAy7U2n0Bkb7ryPRkTuQD6nlgtVUFE9fazLwz62M7jZOfAhc/LJFgasmkt3epna+rtRD22YdRcXnTv+6Fu6BuBdAQYV6j5wMCEy/2oGoJMGPK0Dj5PD6B+b0O3zQEzXZDNXIA0Uw8LueQQPxDugMWqQSa8sJYMpPElDnUDRKmNEULPsw+BEElLm8L+5INlZp0dyj/DPo9dZoq/3fvsZ+z0g3vMiy75cPbPPjqgh9vppm7Qfq78hRg7VESNxOeYSR7LEy/kY0Vltmqujy0hBD0VFG+sdRjyIMoePIaVDzUrghPLxD4v3afD5qeHYq/FOORzPVnRQ2A55BxA87pl2QT9kssGaRHGph0mtSS1rh/3xItnKturXhRDZbVN1g7RV91KJlKcn4Wyx56GXImkTIyhgSMYUnl+LgHN2OIMovT5/9h7Dzg/yzLr/5ree++9JDOZ9N4ISCihgxCk2LC8Nixr33eV19Xd5X1FXV0VBUFAVEAChBIIJIQ00ttkJtMzvffe/99zT4KoKGr+6K6f/PaTjWTm157nfu7nus65zjmD2LPsqB42Zjns5ssjuaawZQXZTuA8vvDMIfPmeb5kmp3upCYGOEXoYQHkWISHMQxC3eWFT9liyrh0fi8yOBbSKgBlU4sNolh4gO9XCTA+POzJdTZlOIrZ2uVz3iBLjx0j9J5rLj+f3D2u0U7eI4i8igVMsPdD8BwjeET5JpdcsgYVLuHRXaxf6oQpAoUDsXtVfaup8phYCFhq7SQUzQMof2RhdsOPbnR729P/9AsJBC2RaX/ZolWeIsTbWV51o5pKsMt+cIsd/sZL7v6nDUBEiGpO2VzJ7jBQQwPsqz7s/x5Tyg+CjGefm2Df0UAHpZTLDhllL2PeBKKG/T8wlLqtzZ55poWsJuyp2JO6u4ctpYi6T/ax3J87Ie/S8pVJRZA9xFlOVqF5B4TbM1u3WQp1YApq9VM7d1oheTxxCdg4EXTeNACozjp7BtLTk0GUZvqHITZMxlD4TpBqfCaFf0+hdqpF7dNrX/ud+vrdvneRzQMBl4DqD5BZ9f/HH9/ofufhWx8iw2bI8gg6j4PAf33nfjIO2ZFYiylk5bR0DZMFg/ol0MfVBtm5KWQ31dta+KV51JfKj5AN1aJFi+0I+2Y7ysSr3nWhjTKcNtbbhTqhx8YA+pXl40ONOUxfofzGaXqXZhQVyuxQdodyCU8Cnl+P4sCPc6Fa7hS1jAyINt50lXnnzRATLbv7qUs6HeGv4QYNfF117bVk79VA0hxGQTKX+2yqs4hUXuAGhiuGIVDdYJTIfM5vp1QQECD7Dh62T311/e8cq18+yj2T/VW1q+w+xydQuV2wkHt/IAMmvfYiWYobr72emoALHUJzlN5ihOvuGNbDjWSshKIIKcGaKwBLtJX0nfuOHLIFS+fzfh24D6RZPQq/Sqx0M1HWDNNMHD5yHCVyASQWxAbqum0Q7d7k3QwC+K+5aB33uHZUJ3Pt8L69WHBmYlOYZEmcv+ee3cL3GHBq2pDoODvA6/RrqIJ1sGzZQoLMd9u61ctd3mU0yp9XXtnO8eaeQoZIJvlsGjo4jEXpzbfeRn7VEQhmf67FYPISj9gashI7qP00CKKhpcWQII1IyKRKl1JD1qmyPVaeXAELvYI6UFaoqtk1gCFL2rM2uCKHfFG2SULhVBqyx3X2o7LK5Z/1h+fp311+oPtHkQ0zFliynZbtnoa53NAVP5edbum9y37nvP3+f8yG9ND1LjJFLgKq7/R6M4rnUfdZRXDp84r41EP/JostfU/VPi5wnetllD5DA0Qa2JI16uBQH9hCLCT5ACQHeSXsv52tWM5O+ltaYo59+P2fhBCJYugRdRthVFMe+v7n8Pi9ENTff6W38xDnaL6hajn7u3/sOW/1878EgPv/H8BWnss5HLu/wVPfFoD7G3yG/8lv8eb19Vbr5+/73XTtzKjRzj/+HkfgPAHy5v3l7fbvd+IMzUB+f79N+JzvP85J848PQLz5mL3V/nOu3/ztdo6/WAGSc9sF09qTvAFXNJ0eRBPlJtUBYPqQDC8mZE9gThbWEu1MiRbm5torL73kbD4E9szOn0Wzgq8uYIIKrYMUwrK9EgmiIlH+sJoI0nTREHYnA3gyeAKohAHqRjLJKosl+YkvQGHRA8gu25l0gAQ1CCJBpBxRiPQcJlYFJv7iw0H23h9XYXFAA0Kz4A8YLZsrAcIK0eulectkMl+htsrDiIdE8IBs8OBztDGplV1QRHNQ7l5bwbMZGenYoWRBusTTZPnTcD3lFAUCxsrx0W5sbAP4CqWRj6Vwj7AffCjMPns/+SO8dyvkj6a1ZdM1QJGnSbQAQGU1I1FkWrQwtaVgVJEPAqsFyo9T5E2q8aPw1MkSUfAkBMiCT7/uJniUE6KAbjU4zz//glOQaFonk+PfAyCYTCOtjBZljLz2jSJb/fUSB0aKDJF/rJrPdJqWYEDGPhongfOysBI4LzJkeBhSyhW+WBFwjJMA4dSQxvF5EylEZWvSDlEQz4TkCL8bQPccDQAwADmkcMEeJqX8UPb0AYA56xgargSUHVVVyNEBsgSO6nsJpFMuzBCgpOym0phgGqbYrSwDZAVwjMIKohSrjDE81EeY1D1RUopcfx4AZJc9/KXZ9ul7ay1WQYysrW4FvVP8yl5rjEnaDKZGVVzrnGuKugUixhegVWC/bLjkRS1Fxwkmk9MBM3fg96v1q8mnXH0uGjiFEMdLJk+jp3V1FEVTpqxZaFYaUJl89I4PMKn1jBURpJiBJUQ5QYqhnNspSCApPZSN4sekpCNBdFXSFCh3RMfVj+MtIkjFsmzARIJI3SMVgDzu1bQI2DwrLXcNjqarJU9/k9xcz9fPdC3IXkJNXjBTm2eDufWdZYejSXNvJyWnxeVzqDHRJHkQUn+tO02QK2tAYd0iLfIK59gJGrUEAA0/AGmFcx9j7cgPuYlrXIRfkHItJJHnmg4DmFVocB9Ag2T+UiuIAJEy5OYbkv9bkx/akEWA/OZlGigmKS9eWsS+QYg3x7sK4lXErqbspQJR8yZiMJs1or1BAM8ge0s431NEZS+kiVv7rD3VcMp4GZN3AucsGOJSCpA2QAyRm7Lw0xoVcSlyRIqPSBr5VtQIIsSUNaEpy5cIsYwAfIhD3cCV44I4d+3ZZx/+Xx+3p5j69lRALJOOsqqQFVNBQR7nJgSf6ZOQrlMOMIlPSmHycKdTrohsEZjOF3QTrCeLj1os128BpIk/16HQnVJIyS9/5Yv4wD/jJhVF5CQwVb923Xo7frICAgRVFkqKCECxKalWFHTuQttnyDTt8yL0xvme4zTapd9dYLM+f8IRBVp3Auzrf7jCZn3xKMSiryM8ZQchkEv7/SDHJAmy1/nDSz3FNT0LW5qOhkpbu7QQG6wYrCqYECaJOYK15k/TOsYxUOPfJ9UfoHwxtiJLly0GXMMKBLAjDOK5HaA1gJtZOKB+JwRBANZhGjNs57wV41lfB/Fw8eVXMuVMjhOEuV5D2RgiPjQ1m4YaUWCP/Mt1HMMg/PpYBzruytQpKCpy9mTa+wc4t9qbZS8YADi3YpWvvb5HhBcgIXttKyC8Hmr8e3qlasTig+sqkgnwFtaABgy0jyijRwCAlCNaY4nsx9qX+9lfdR8SeOijTBlnbRdAyPh+pziSvZfIj937j6AAwWqEoObIuCRn4aH03FH24Xbup30cd63VpdhZjg8zKQv421BT5qyiZE8YDZA1BzKgl32qk/1atmTOogawzAdGo2AWpA3gWwjTs2McR19vwCoI6RFIZi/Ov+AOqTA62TeExHZwj1UgrXKBFIDe0NJOsCzkImuvtXfUGvH3Tuc123oqnRrtkvW3OABuwbJsCwr3JofjCXJsNnAf4fogAyQ6CZUfE/VbX9zHcUFlMCuaKdiTBFWH2LVXXYs//oAVMxAwSBbV+ms22MjpchQuQ0ypH6I2KWJb9sFeai/v0YfH+hzeF4SVfVJrYFJ7mwYrUEP1s0c+/exmZ0kVjCI2GfIjg9DjYMDKXjz/KytP2SxURyHK52ESdbip3eXo9A9M2PFTNVZFQHY9AF461ohrL77Q1ROvbdtifa21XMsftO5TxQgzgu1zd/+cLA5Zd07Ycy9+yqZHlthgSx22NDUcQyw/AceWLVpk9//4J/ZprE+mIMGP7j9A/kgTdoxhzpLRi3uIiJIQjwlLDwNhZb109I7bybouO1TDdQlHtbwAC5FgrKl8maplvZY0U3eRmRHAOhlmTXhgnZSO1Zo/apEDByoJdCbvIyuRTIVBcjdUH6D06hqxfKyX5ueiYCUIGI7NYrGYAqNkrwRoxZ4GFoP1x9qLCXKWbtOTKAi4nyQlhjNMMEYdEchQS4NVlLTY7oMNFpjsjYJtnl3z9Q1W+9OdFsqe3Mm1NU5dMcBwCmMLEJwh2ITVWMGSuTYK2fn4s4dYO+zj1yVYvvegpXHdeBAm3zTqa//+Mnlt8C4hyuHCGqooZsIKkxWsTpgyOO8xPktlx6RN8NnXr8iw6FDUKqhaAr3JQ8DiLQjAPpihBu7mAIkA9tivHMB+i4x1w0EMy1dl/ERhMdZpCShvYrC1ysGWKEUqZtR4PahPhlkS976CKhQFwic2UgNy/z9wooaJ8DnUF+yLXDuDgVG2bb/sOLk8OT8JbMXxDHucHsCir2faLiPzYVEGYPZUMGRvr+VEoQbmc/1wV5NtJRR71apUSDhyvRDMXbR2nqu9PdjbyivIltD351REx6JI5LmUvcZbkzOU4yyxjhw9RQbZXJcR0k8NqTp0lJPoi1qrm+OuEOho9nplEykbqRfiJBFybf3dl9uOr7+A2rie+hdiFCXvAASLyEdlgEjB/NzzJ5lkv8hmf36VbfnkI6h9sUrjWlf2XQtrVrWuAGDVTiK8A7Gz68fuVKSwSBCpi5WTNITapRmFx8L5EJusr7q6NtapQdgboLGvU6eq5m1DydiKOs6fRR5M3dPczr6dRrYXZGRMZKLL1ShDGXPwRI9de+VcrgGRY0N2iFDt5PxM80sh44KskGdfP2i+0SHolDzYKz2wUYTUR22ifKhWLJVG2TPrR79maXaXxUAgpZNCHg9w/4OqO/+gL/72lQ9YUhz5Fx2NtmJenjVVnuR3g6y8uMmBzrNnkSVFH1NaP2qPvsr1tEIWch7cK1BMoxCUWhQexq674UKOdTv3gEQ7jsVlEPfTFQD2kxDppzkQUvZ1TfOKkMkp1KQlpSXYTq1kAKvbDQ/5cC/sgZD24vpIpt4O4j4YiSJffYHu2ZHRqBKx9hLBq4y3kDkz7Wg5yiXV9hSQribu4L6heu8ka+wChjRexRI5hXvi3KJC6yJvRBawufR9fsnIY970GOzItKc3P+eU6LHKtWKoKJQ6XJmLBajuYmNCOEfUqh7j7H+eKKF22dqVa1B4QpZ5cZBZ770ceylAsrD3baXWDGJ/3sFg3WXkMCqbbNmq5Xbo6GF6No4zWY2VKERUEyvnaZj7TBK944LFEEjcV09wfHroYZVdl0hfoM/fpNqI+uSitWtcHdLKd6kox76Z+5o3lnfhsQzfoVqsRpHTyD18LZajIbBYjzz8gH3hc5/jvj9C/TeIqrAJxSy5caxr2Y8e5hinZZAjSc2oY6kBCtVhc6kZOhlEcHmU3OeiuL56UBM7G2AIA+V06P4sm0oNvHXp+dShjpzg3zT4oMmcGVsq2VmJPp3J83B9wxvHfwYacMqNM/8+A0DM9Bl6uEBzWVqeQcHL713u/j3vQ3tmCBLO/0zunfK3hriGudfw76pjpTTR86XuldWn+lYpVvXvIlqUAad6SM9TzTOurBHWr3oRPfQaYpT8qHv9+e7d7EMh3GdlFKDXbKKXXL5kuZWXVFkFmU6zsuYw4MigRPeYfeGzX2UYg30Jss3b93cH/v7gYny7fzhPgLzdEfq7/vw8AXJuh/88AXJux+8f+9nnCZDzBMjbUQi/vQLekoD/hyNAbl077QG44qNJNJrNMBpsER/9AN46ANn4egtklQoBVII2cdpeefFFBygfY8JlVn4+VkPtzgdZU/aabj3F1GIekzgCiiRJHqSJH1cAMM3YEFPYXryXgrineL1EgHbZoShTQdJqKRdiKXrD8L8+zURSXV29C4NbALgXQ/H4+MfDbOP3K9xUpEgQZmXAz0Zc4TUKMFbI1JIADvnRK3djnCJTE/txSObl2T9MtxHFhPBBPG9rCJMTYHnLLe/BziEB4KbLDh7ax3uHOBVDbu4sAPkhJqZ32TVXv9sFSv7rDRP2kR/iHwvoeFqFMv7cmnbtBSyOpkkLpCAelYUSx7IHqb9UNbIs0XisJNcTdDrR+NcqB6QbGXQgxzYHUunBD/I7PG79CRNVFJb5gFLPv/A8Ia6JTgWignMCuymBFgql3vWNQlv7DXyBaY483DSOr8uFEPkhcikVIK6eqWWRICKaBMzHKN8DkkuTy6M6XoDqkYAqIj6k+pAqR01qyckTzoaln0JdRIIAdoGa4zSdPkxrKRdChbrk2cO8bgpT5LU0cpp4lFpB2RYq8DVV70szILIsMzOLMzXBVNRuN1GfjqXJOJOTJ0tqIInisDrBjgbZ9xN3Fdkd95Sh/mByXoHxHK8BbM6SUe/oOITj0xyGhZGKdeWMCOCX0kHAtUI5e/m++qyavlbmRzKBhirElbWyEmXM0cMH7KknN9ldd90F6XHMFej6vCIOdHxEpoQwmZTBhHkLRXmarLRam5kUi0Mx1DGTtUGBL/BSqg8pZwJFvmjKTYHqmnan2JcFVojWgnyuaVxdKDa/NwLYO8WxVjOhpkOvp4cyQdR86L+dNJ2f+wP+6hrU59MU1TTFu/J0Js54cKtxENiqhwBSkSD67xkSStNifDbWl5oLgfmq/T2ZOpMF0xBWa7EAsryCCxxug6xsxW5FAaRjTGlFQYYovHKK95CdXDsAqUKX1ZROADJrIjAawutmQKkHt33mv3Xd4AiQrTMEyKq5udgvjDmCpwG1mo6h1Dpaq0IiugB2lW0kAkTnoplryllWsWYFInSxn6nB1TmUx7KszaQiUlOna7QJAFP+2IkQGrouu1EpySpLBMgYSqhAQEMBV/J4FrheAABfyV4jEjUKQurr//ot+9r/+SaERJr98Cf32fKVa1GU1XKs4911HwDwpmstCfuZA5DNH7jjDiwu9jrwQrkHQ1zTSazZfUy4yiZl05O/cWqgBNZvGuDAJPZQsQDt199wte3a+Srg1yCAfIvtIl/hmutuAvb2t0NYm7SL6CSUVrkgE6ylKaZ3FQiuiFspXKTokjXhCN9JoaMV31vo1kD2Z45Y5XfmW/bnMN7nGEn9IfsrAV7KHyISgb8hUvm+UndFcWy6CCb3NaaywdZzU6MtJTrI0gCnoghIDxZAxjH25HPLqseXpryZ+8WTqFwuZDo2FTssESACFjqY+heY6cnvNwG6Kig1BSBIn7GFY3eEPWb23EVYHWVDvp4iV2W3I5xTIT5DRJ6znwkAkzIvgr1AORxZTPSXAvZ5sk4UVCwejnAAACAASURBVHqUANRu9qMw1o9T9kAaxHJs164LtK0v9QDWLWJf73IWViIwRPyKFFK48DD3qXiyMaS0inVksVSIqN7Yf3XfO5snon1ZBIgIXVk4isCWNYXsC8cgJ+TvLmWLf1C4FZfVMIEfZk3tPc6TPJx7W5/yfdj/ZGej6WCdt4s4Vt6s+0BPfgagmcz9q5vPkQbxpX1gmLXYCEmaxn7ZDhLZWFeDLVc0fvcLXe4IOxTkEhgGoL8m9gfYT4LZ0/w5Px1cI92QOkGQddWE4Uawh3hwHhSAXg9qfqqSvAOJLPl/LUNeFpVC1kaMJljJeYks5B5C/lhRHHZl2Kod3G+3fPTT9upze7mPDltipg9AMeHzpBVXVTSRxTIb0Leavf20uzf/01f/xTY9/DAWfOttcrCHywDlDb74pyvKyJvIRbXVZq++uo9zgLKAIYzMPL43ti4iP1qxEulmjSxbtdrmM5nbxOBC1WmsdACKA5BHZGWlcN+JYV8mKwr7lRTOc5h8nfhextT8KGqe7q5BgLlKq2vHBquy1oqWr0RpIVAsxqmvnv71Q3bXlz7L8SOgHLKkonkCtda/WflJQpSbv2aDJdGEYDMxj9LkZPExR8xJCfr0U0/bbbfcAgAMccI6EhEfDajWDrjry/5cWXLCJno7LDs6GBXtlFWD2B8/TYkG8Lp3/6B94vbZliZ5RU8dADRrIS4RIoJ8GcgyXb8D3C/6AL6b6zqwWgH8lZVSdrT1sP5rWKuT/GwCAiCBa3JuATkyEB31BD1n5YC2YyXU3YVtIqrM8CiUIBAEARAqntRdowDJcdwvClC+dGDPFc1362ANtDX029Nbq8w/A3IEYunOn7zXjt7zkvmjLJmWvRvrZRx7pV4IiAkPfyupqrfZ1Hz1kAybX0SVCmFwy5WZFtJJvg+7UMAE97URb7tnG/dkJvKTWMMhAKth1mOr5mRaM3tBLcRCZxx5GtQZPTVdtig/DWDaw0LIm/FCYTaF9V4I9VkkAy6+04B3gNC1bf2240g7FkqoLljvlKJkN8RBHFGrcmzHels55hDG5On4MijUT4o1Yyb2hacmuJawn1qTZkkAmc++vB+7yGCLoQ4rJR+gEoD/9fIRS0UIHMshzCd3LhTl8cHKctat2bvnE6ieEETdEGEVxxrsktX5KKpPWSmfgaXCPoZd2+uV2F9BbszGxmcb9ox8NkoLy8iKdJaMusf0obrm1g5g7YeiLIx7QbwdZaJ93brlKEexBqI2Efk/fMaadpDcgwkmy8OoSXUd9nEuYuNi7Kb7brbnPvsbl7/TDDEXyWsprDzED6UP17n2Nw/2xL2vV9nN75khQDbdcZ+rLXU/1T1GGUNSymqfESmiGpQlwhrB9pHjqfpf1lgaJPHmXjnYj9IRmU0PaiCRIcmJnk7xmkBdraECWVD2e5N/Rk8w1MU1ypqAL6D3YAAB0iwvezbdCe9Dr3H/z3daXo6PXYE6HRNUO1VxyqZDwq0OEnUfVoG7ilstGHIrgD7DB0JzaoD6lmtaU/lDsv3j3rO34bOWAgEiCHcFpNo06uNEVE1hUcHkahHGzTBSC71JbLivXbB8vtWXHbWlhdnWUH4SRSMKPq4hyglq+Uinht+yb9ROy0UQDHt+EYpMyLQW7PEKsMrqRNUgRbNsqVSPPffMNva0CznfSXby0AFs+Mibo0YJ4Do+cLzUrrzqMpcJthCrJllhaQDqIMTANPfqUPoUDWJp4r4LW0speLOyc5wy7cjJQ+xNZGwxaCFrJdWHmWtYlH/F44VfHENJV8jao1aiL1DgeQd1YjpEsQZCqgkgD4GAkvr4OrL12lvr6UsYwhpA3YFF8gFUbYvmLqB2VhYbRC4qkDHOgbLJptmjpr39bILzAR9riTgMdLF2u7lPbUfNOW/+Qnf/6IZsV17jce7Lc+bNt9UXXEj9OmGPU/dosEFEjgPcGULIyEh361E+cYvmFbng9VoUFzEQej3q83a+brmFC2z52nX2GiHvh44dpXbqs5s23kDI+hFyAlvtoosuhSAkE4g6T8qrbkhDfbaT1Ahx9D8acFHd589AhnrSeOo22ac6S2AeE25wBAbUKSRmMgBD6LGkrhCRoNp9RsUxU1/q56pDVbtLge8mqN0U9YzK4sz/sLLvsYH8hY9ssjz0uVz4uRQj/JFKWJ9F5IxITGXijdJ7qK/Tv2ngQ9f42fxCDf1ITSv1hx7qy9RTSa2s5+ghYtwRO1jmqn/RXqUee2Jy1IqKClBpHnSKsTmzC+0E9nCnS6qpj9LJi0yFqA6zj3zwE44AkdXZ1PSMjdtf/ThPgPzVh+5v8cTzBMi5HeXzBMi5Hb9/7GefJ0DOEyDnCZA3X+Me+bdfSC4ZUyL8UfGsfAKB2l1MFUkNEgZALlBI0/2adB+jIDxyYL+tWLbMyVtrAdlH6Bw1KSJQLI/JoHomcRubWpFPZyAjb6DQDnfyah8Bjag/pmm+FaqtoicJmXptTRWAc5pTgARRrGraXVPSmojZRyCfgCP5tGcBXD320WC742G8v+VZy++MMVklGbN8pquwnlKOhIBmedYKdKtnCmeY3wlhaioIIG6Ygjg5PcNOV9dbGVL+GixT7rjjgxRjI/i1VzOZLYsTHwBhfMuR4AeTVRFCuGdwkIADcg+YTP7xh6Psa5uxv4AAKUOCrcK9m0ZDIJomvwMgEmQjILBbf9RQjuEhLiImkE5eZIwsmDogQQR6FTIl1AKQpoJ4790zQOJ1320luHYuje525OYR9vSTT6JsybXZcwpdUOXWL6ZaPmHnkkgrI0QXtjz2szPS3bGN5zw28t2721GjUGDLmslZRzF9K+uYJoAWkR9S9Vy4di3WVGUuuFLy6DZNK0NGaDJPILq+twrfVoCveLxuRRpJsi2gsJQ8kJy8HNZLl5selJpCk076fhkAi5oAVGGtpjgJIGt4uMupEVpaerAJywWIrKNx12QaViSAwk9+Y659/sEOGjSAE47JFMW4/KGz8buX5VbRvDnIxMtt7549dvfddyNf3+wK8pqaamc9pYlwTVfrvaV6GWEt6Y/IE4WVi9yoYZ3Mo1mSb66aFNmOaWpJChFZYGlivp5cE4W2D3Dc1EAnsE4lY1fDKGB3XJPSZ0DdYF7TW0oNgCopQvQzWR3pddXMSqLuggl5nX7WhT6vCI6Z44otFf9bBIhAeP1v5aUoMFpZJW9I1TkO4wC7IhVFpqjJUP8zye8JKNX50bmKzJ0JUT/7GG7wB+Aqca+jdaTGRGRKGNOByQBtCqDoB9AdA9STCiSPMPNerhc/GlRN94sAkaWAMgV8GTXtB5CQ6kCh35/52Nz/9uSHjoMjQPDZFwGSjRWGgkXVoIuYE1mliVhNr8n+CnMBp/jQ+RHoLEJEShwdX1mGNbOvaZ/rByiSIkIWYvpbzaoAGp1nqX6chZIIAhpDNYm6XkYBRDTwJ5uN+QsXzARdsm+JvNAk4a+f2GTvu+PD9hpkhKyw9uO1Xovf9Cc++Wnsqh5wlkzvfs+N9sBDDzoCWo9rrrnGkY31GKTff//PmAYOsnfhM71rz15nA7j2gnX205/eh/ogmu/kabt37rErN1yOFcVy9pYXyXBayh5WRvjms3wHD1uz9lJA4BYm4lF7iOzURKHWNOSlJkMVFK/vKBJnnHUtskx9uQff4dT/K7Lszx61ynvmWdbnjrjrRAoQETHai5Xd4wm4LBXWIcgbWTAFARRMMqHb29los7OTsP8Jt0hA1/QYVHeAUNMcH08FXkO+KZdA19MpPLp34ncuxVg+06zKMeIkYIfEhCDAXj/Adh0TobJ5ykct4cl9QoTz67xnUDgB6qkZBOpWuTWse4L8tDVRq6Y+wlnKhVoFijZZyWmyMRaCQiTI0hUrraau2YEtCRAFUqDJ/mxIuUK8x/pLI2jmOZdMvkrhV1t3GnI41RHI2rObOJfegIhScGmPkuJLP5PCThZhUrjJd1v7lnhNWRVq3elnGv+c2ZPZ09gLvMgSSUjJAKQpsxKAdxFWsUlpLgumFquqVgC1ZMhwEe+V2GZpkjcYW6ZIcKbZOdyXIe6nOZYZkGKlxSWQ4PG2Y9s2u/qKy1Hpldih/XuxPLkYIDMMgCiC44dNiiwFUcB4oUQbFRmmxcy9WXkV03zfKPaUQQCpNlDJ+kaCnhlQ6B/Guq8fazjubaWnpy21INPGfaZs1pwYrMIW293ffBhyPJsME/IzCgkARo0Zy/RnyYFaiJMSi0oaR1GxDvsfL/JrjjJ5HOIyF0ZQLngDxj6K9dR//Pu/my+2du0E1saEKjcLmx3udZ4ci+JDJXbieDn7Nj7iHLf4pAiIIT+XdSPrkhKmf1OY3F1/+QYm9gusmnvmYTKf4hOiIbSet3/7t7vsVOkJmz2/yHpEhpIJ1M19XySPWIOKE6fwl4+xbXsOWTPTwR3k61x500bbBzgZhoVYf2ez3XT15ZYAmTKJ9Y6nX7ytu2CD7Sj+mk3X5TLdjZIGkqAaZY8v5/t/f/37lleQ4LK9FrBHnCo5bhsuX48KIc5GqHmGGlEUosCpPInt3GCXpUX4Y+3SBfkyYWSYWwfYWCh1SCZk0rq5GeY32MC1MWrbD3bYssW51lvTxP0/2pqpFY6WNTJ0AnkONhcWAWDK+RsjL6EM4NKD62mM1wvm2i6CnPLmomzhuxTMlpJy1E6cRB1LGHhOfjTXGBZ6hKX39TPsgkXOHADdOflZkCs1rAtqQ+ylOpBTPLGlyiYgK8Igh77xxMdsz78+Z5MocjBdtRD2mv5evOmDoTcIC9f+My4bGOoy2crk5CdaZiz1FdkmPhxnv8lgaxiYsh/taDU/XjOGPaC7FZs9luTl6/DL517awr2umf0nAEutUYiNaGqt2BD2cX/uaxrFgXwJY4+JIf9iGtKglSD54mqI0kr2M05vSDTkfwjqWwKu4yh+I0DcGxpOc/zHbJHeE/tP7TuNPVP2pcf6bdWlKRbt0W9FDAUdOtlgL+1osCtuWG2bd+2xvbXcC1iZcEyEyvtbamwm4GmX7cWfKxlbr1uWMy0PIKgcjFT2/nFUz8++hGJ1vZ+VdYyi2ryIXJpX2BMgPNIjqHW7GVoyyAnIH1Q5spQJcaDiOORHAnvZjMVjNGTyODXoaibnKwHtp5W3IAs73TxQ90l4yk7vwEkpiWtON5JTsMZW3bXONn/y19QKWOZwDEXWyuKuMK+AzDxdT0EMRQDKc37VI4jQXfJ/LrUn3n+vI2xHuLcqP0v7VjQWjyK8lTk0rMwrDXpIUaihEXoA1Z0ixWWBO4iyR8QGIifyfAjpJstJ9996+ggBtTlFWRAFPVZV2USfwXdP5ho/Qd1EHbNmZZrl55LTxKT5LurDVw722LuWxqE4WmZJ1Py/2Py8vQpZWcX5akF4yGXrwGcvAGUviDtPVHUd7YN26IztVa7fXeyZnGe+6xWrLyDr6BikIVaa2OMNUceN8ZwoFD2IeOy6S7OxQ2s0bwjqvNRIm4TkCeQ+UN/IkBDYcBrqql9uabI29l+EWjaPMJuC3HTzg4ij3eAbypoOm2D2ydkAwacZzlKGSgqKQFl51aH4eu75w7bxfVfaURScvZC4S5YtQdlyyN73wfc7MqQRokNqBz/uSR0coyBqHOVFyEZ42bLl5CP6YMPHfsPfstlV7Sk1YSu9jib2a5RryL0oivueVKsC7vOw/dNAlmr4MO6Vur51f9JAm7Nkok7sZCiGN5Y8wdUDuqeG0DtqECkYVX07qpElrL8x1rsXFmGy0dLgzV7qnCJyM6JY7xQZkEnt1PY1Lgxdao7sPK4j7P3mYwmmnJIh7u3FZVVklJ1wvZDULcouk8JQuXQKcD+MpaSUTLJDlqJTfYiUGBooUK8k+0uto63PPWvzyX284aqrWD/F9uijTxBgHm7xqVmWyfBeaVU11o0Rtn3HduoODwicq+1Xv/o1NcBa7MQqnSp0zz0z2RgrvnTQDQil8n4igM4OiIi1kFXm3m8V2JLPo8LhfZX3pj5bx3OQa0SEQQh719lacUbpoZxKBqKoH/Vz1wPwPA2gKSdFr/tmoLPi+wst904NnGhGcYY0OftH/3jWQsspzJXldWb4SsdBNZJ7P/ZL9R8uB0S5fvyuywZxeVoMx0kR7jILuS4huGTvpaEy/ZtqJGXSSLGih9axrEP1Wton9FDPIftdZYNqUE/98OrVK1jHnexnqVZBfaWMvErO7wB5VkO9Y6j1EiwmLIHeKsA23ngr1xN5lN7UNOfyOE+AnMvRe8efe54AObdDfJ4AObfj94/97PMEyHkC5B+bAHl7C8uZ4ZGzD498LLCcxFaFGccmhMJRwlp5h4cR5KqCWhLdADovebiPKceDP1lMzhYSJluMzVA/k14CmTto0JcsXQZQE0W421am/LNdXoRA22aB2YBmk2p0KK4Umq1OLJr3KEfeHQ2448t7CbiWvH6K5yViq1VMsS9/0QiaKYHrm++Mttse7ERJgYIBIMnZYPGaarbqCH70oVlLBswKB7xWAd9N8a6fD/IZqwHBL77yMkAObJ7aegA3mWYHxFizZg1TStVyDoF0yGcyertr1HKycinO48k+KUftUuqk1Vmz0+3/3uhjd72ItQMIwPETpS54UkGSAh6UW6LwwFb8lqX+GKepjWNSbBg7F3/eIJqpXfngyw9WgJtIpCSmxbuwFxGgJvJHVljHfrjGPvIIORw0MwodP0ZhP4AaYi6fwZfmZdsXEi31o7vcFJ5UEGpQ1agW5OUyxZvAdBNevUz+e1JIJ9DUyG5mx45XsHGZ7fzg1RDoc5xABbGWENo+wFj59ZcUE3DL1Nk051qTyVL3aG2Ec57aIEAiwyIdMNwv1QTnsY0mOJbJd017zSXITxkAkZwLNdszwB0ZIpxTFdUChILx+pedzJGjZRyveECyMBo3Quqd6iDaHvx8ut21Sf753ag6CFQHSNaUYAzjjiIFlE3SyPe6lenYp556isa4lknBRLv00kuceqOGRrEX8m4N30nh3wojFjkWxrTbNOAAjMqMbQ4gjh8A3RCFuR56D8m005n+Hwbci9RUFt8lDI9lnWA1qFJZdDFJJhVNMKCzXseftTkB8dGP7VYfU04+AJTJ2AjIMkCTljpmWsuhvL+IuX7sR0SAaBtyDQh/lBUiv38BA9qg3b+5MG3lmGBbIg9tjncbE3bKWpB9kgB7PQQsiwBJW6AQdECcUgHto0yax7vn+yX026Gtp529js5nDaCs/nclPhnzmGgXIOIDUHiCqTupiJqaW1mvSQ4c8ZZ5OJ95XOQar10H+O9P3oCsl+qwCvr0Rwr/xxAgm7YwjQoBEo0/etGsbAe+yGquh6lLqYXime6ug6QViaZ9KYr9aAxARoC0SBCdgzB+v5MpNClBerl+BBiFM0GqyT0RHZp4EzmgDVMAuK6ds02g8lfS0rNQxBEIDCAmcHoRNntSk3SwbpTbUF5dg2VQG+eogSbZFz/u6+2xJ56y9ZdczrnvtD379+EhP4jHtC9WIfNdhtG6NaudSks5N2UEsT/w4M/tE3d+2n724CN22/s+gE0SgeorV9t9P/u5U6DUonrJI0x5yeIiQBxCTLHiUGi67BW2oXRLTILMxKJHQcTeePrLGgi7eCbmZwgQ2UrJQUGu6TNXxdm/RcYBCEN+JH9iv9uTtM61J0lBKKDMn+uHnQq7ECYumRoVmSGgX7Z+ESF+gDwn7aZr1mN/NWlJ4fhoo14Yki0TBHs04GwwE7yjWOpVcZz2k8mwdMUyiItkZ9XnzWcSwQeCZCNYU7RAwscx2RnAOdObtKAaKSb/RHkNWYBk2htEBooAFWExk9U04rKbtA9MsM/oviNVYwsKME0tFs1bhE1GqO1DPdgM2NTOa+SjXBQhqdcKw1bkApQgehw46uMIFqnaRBQLUOqChBnFRk5Tl1HcI0WoOkUZCJj2Su1bChdXVpOOrIhqKc1k2SegQUoaEesRAEayH4rC8qqqtsW2vrqHbB4I80XL+L7sd9xD+tjDpiAFWjtaAeHqsPJYDdnkjcImzmKxQiw9WcpxT4Z41UR1I+D4EvvZfT+1m2+8wfbt3cU9mXPx7mv4bNiHoAQZB7CQ+tNbx0vkF/fWfvYjESCeyjlijwsEjJINWQ+AWB8TtWGExL786m5s3UIcoVrTjAotmNwp/PELirDeKpxnj9y/3dUIo5O19pGP3UK9oWtLE/pJEDms1XnBkE0E2deTK1PbxX512jKw1/QPi7eKula798FHbSmqi2shGeITIu34ay9YEdZJkwDV/YBRNuFtr6EA6QVQkVInjpDpGL7PaT7nIfa8PkKtfVjnsxg2uJTwWh23MtQje/fuBMxqsQ/d8V7I72g3Ca/zokn0fu7VcZy/dvzp6yHa5rIuDpdW22EsHYfxaA9HvdXH3hAKID1O9scYE8+3Xn81Fk8A9D5htvnJp+0jny+06YYMWC4fm8RysYL7paa1f4U6cdHKlU6xlICNVnhEEETURTY+AoHL9TLRBmnb0mHNKFWm+jstzn+ae3evHS1vdgRI7ZAP18e4ffr2pTYH+UbocCOWQdXmGcS+PUKdB2kwCahcR31T1dDLZ6LmC9b6DCZDBHu5IEB+QNNoBhB8uJ592TPSye6CgcRmqx3v/CS3bksAwRubsUYllDgX0lyAVmdnE2t7CDvTXGoO1iH1YNVJZZqkOYXQS3uqrFrIe6Cvve/dl9vyT6Oouus31tvSYCMQZwOkUSelZHM+8I2XyIbj7e/vxXXRZrm8T19bg4ULGSc3LMQnzuoJon94D0AxNl1RfIemxnGnZEnDNi0bgjE8JtyqBtqdzVnwFJPK2I8Gs1H4sb9MeAyy5w1CcPhDbDCwAvB9GtusMkB1MGsLSzPug7EWSk2YyHWTBPrvz95eyyT/yUNddvVcH4vTMAQ3xppBb/vRvk5LghxKDURxLEIcBuWxZ05aYk6Y1bFn7W7CHg/3FuJJLIq6wc87BsVWu1U2MQWNuPqGJViRonbJZj/zAdCNBBB++Bfk2eFSE5eXbLUtqBGxewriA4ns5nYwY8PI54uNo64C7K6obLHFS3MBIL1RDpW43A7ljASiZkpGCdJOLeLrhRUrBIFqERBJnq+8KjKAtOdRfwhsvePXn7AD39zBkEyjI2Hl+y8lo2qUHJS8Uj040Jb1cZL3kdpUJPFVP3mfvfbFTe46aVZekIBU1koy9YRTWLomg9NHnTtFLaY9zhXP1C+D3A8QAtqsXO6zDAP0s6bFrPtDzMSw38kaV9Z6hfkJ1PhYGOKJVlVLrlZUMqRzA8QF54xje8Wli9wUuwj6h3+9zcITg2w2+2JUYob94IGHrAZLnV4+gxfEhSf7/usNX/oDzOPiyH+3caSK3dx3srNTuRbCbH72LNtGYPUxckHiKAljo1Gzs0/NzY9A8dFN1g+kBmu08li9rVuZyj41Tn+AkgrLotMN3Fe4bp5+FaUcZRsiJ4YwvGwxvUYYKpCutkb6lxCnYA9gQl7WowL/VSfnZGehSE1mcGEH9XCjvfumm12exzHIGH/Ozao1q1B/RNl+bKbGONZSIUiNMH/BIvaxStRzSZAA1U7B34wVmQ/rPZnMPtWTyWTs9VH7SDncRq2icHHd59RnqYcpZ9BAvZGIA9U2XRxkqXWkbFTweXKaMvTYqxlMcMMJHNcayAbZ0sYx9DU+Ti/DvqAaWqHXA9TOQQxByApT++gJiAcNVEnJIbJa7gEHITvnkNOlASWB5RqwEnGt+mYM+75K8pxkz8lCtRDdQ6XSZW36iDBeuoQcp930EbEuI1CK7oPYB45xP2zBZrkW4D2f/CgNn+ze/orlcRySIe6muf+0EGy0jXtVEqrBSdRo/pCiXqwP5Y2U0Z9KaSolb0dXn21jSEuPhZ993d3b9/3HzNDaH3ss/wr3k2/l2axPHGAYg2viDZX2b62sZB/K5TgzyMb1IEJCf6sXODsEJbUxeo0z7OXMu4n8yP7kgTfeWn3MbwmQmX9WHTZDguhSmyFV9MeBBcoPUfHHQ2SI3le9hQYapdzQOtFgmggQZV+qjlKtLEWslDW6lqUY0cChMIIGjrGeHwdxJ0Wt1lgjRKyzxeLzhzIMqXUdQMaY9qcs7i1ZKJMmqJ9PQzqVKuSdXK3xQZwaQuLJawphP4iyT338swxHhkB+zqhK/urHeQLkrz50f4snnidAzu0onydAzu34/WM/+zwBcp4AOU+AvPka98h5z2owVSlARHR40Fz4uT/yp5ekXgMn+ndZO00CHncR+hjPBF8IzV8YTZeKzHKAtyEKpVHAEAGACyi+Dx467EIFs7Lz8EHGC55idhhQYJCCWeWW/MyVLxHC3w1YuiiMOw4FQSFTmEeZLtGEkixfBiE6RAioKFfRtvtr2e7zv/dnWDDRYEcCkCucehnFr6S4J7CMSMA+KYYGeFBe1zx3CFBsmMmqdqZCN1x/pVUAoBUfL+N9UakkZzCJspopqCaZaWFrguUQk0opvEYrgK8XdgzReAv/5rHNhHOGWUYBygIaysc+mWkffmjADhEcPIRsWzWkirtxClAVfw3YcCiDISCYMFnGxESEBAG4B9EQyUZDFkKahNGUj2yS5HEsCx0F4kkNcvA/V9rt96I+ADjVdPErr7wCsMWEoLJImJDa//UMS//kfgfMYurK68huyssWzp1j6RAg1adOopJptUTIjywaKA+aoxdffB75fqitYvImAuC2CZ/bUvzUY5kOXwoYq1yLBx/4mbNxUYErUPA0ag3ZibmgZ9lZ0aguW7zUhQLXoSKJB7DTtNLO3Tvt3TfeSMNSitdvjAtbP0RTlsRraEJb4HE6TQTtE6GCB2nakmlofLD/aQUIGLAaAKl0pn8f/SpoAI/b7lF4+rALBFbRrqlFqSp6AKP12l50C0v4zFJtCDiMRvavCWo11iK9UrHlEriqn+tzS40xgCWZP4CvbGRC8LNW4HEE1m1O3BpBSAAAIABJREFUok41HskxkdxbSh2RGsorELgs64gQmoGOLggV1AO9TLBpwtEXsE6/E6ZQdz5nBE1CGT7FiQLaOJ+yX+sEqZBiIEjXj77HWQJSjQ7/remqSdaM+46auqLx0DlVMyJAQtNUUnsITK+lcdDaylwyY5f25kfDMbx9z2TN9HA81LDodUSoReVgBVIhmwuUP9hZTGGyLeBTyik/rAcEzPUCWjYj6+8DrFFWwSBrMorvofDrTo5PIMevg3M/RBMqr+ZrLw36H0F+6BhJAfLMFkJYAd+j8asvzMsEpGXNMPnfx3eTp7Gm6wUkBrD3KUheuQzKefDj2LcAQAuIlm1EJ+Gc2uMU6jksWzJFt/AeamAFEqjJ1M+1tjppzEU2qSEcZD9NZmL//p//0i64aL37bylAsgAmFDTfgBIrg6nG7a/hix8ZY0ePQ5BCXszBIkKBoyI/+3hO1uxZ9uDDP3dE52oCgnfSyN96M9ZVEDoPYwWk9/XEOmLVuovtl49vsqz8Odj7LIPQHrZf/uox11DP4vvPxkZl3QVLbf8+gF5UYtqfJycIQt9f7PzIQyKwfQEE6GcCeJL9xfDMF8g/zTS39jrt4dOsa2VsiAgZZ/1KCVONFVYyDbkIEB0Zp8pCISVi1J+l48dEdwRAfgoqjGNHjwOwrEWFV860K/kQp0/ZJRcuxec+wmYB1MczfuvFdTbCcfKUfRggSzBgtb7j81u32IarNzApHwBhvcNNymZjRTHFelc2hQBVfwiJEaZfu9kXZGdVcbreOvGIX7RkhQOP9Pnc5+J/D/O3co3SIGtHsRQRGbJ41QprRFmmn9WgCLt4w9XOm96bPJYjZAZJsad+OgNFSw3XZiT7nqY8BURdeWmUvbB90Nlkaf8UIKfFMszn0v6obA9d89qznC2HwphZY6kABi34v4gQkeosmvtrN0B+L8dARNI4HviacG4CBA/Azigsivyi4nJ7ecceVDrelg+pGQMBq+NyDEulOkiEQI7jKrziPSEAc5gO389enQjwVFQ4117Z+ootYI1Fcw+479573VqSNVpfTzvDALMZcsjlY6OcgATQVLM3696P79HL8ewD1AZW5p7mhYUMk93cn3zY4MpQVtQRvK0csKOoS2bzPiCutvfQSatth3AArP7ox64CkO2w+gqzF1/YanPmR9qHPrLRntvyPPd8T+wY8y0QT7QLr8jF830/9k1k3cTlQMLUcp3MtrCELPv+/b8gp4F9GsK9vKLEvnv3N6y3tcrSEli3ZGqMcqzHCW1/4blXIMkAnpnY33DVhexxPc7KbAg1myc5CK8fPIIyKNI+/+WvMFwQAKh7kmnrpwHvhu2r//xFZ4ElGzBviKpjDGSkACqmQNaf5t4ZDiEYShj9tG+wfe/+Rywic5Y1olDxgogaAQS97qoN9vD9PwGwN3vPxo2opjyY/G6y22+4x+79zt3mwz1unNpJIJyuz0GY0CzsL6sgmG9/362QSKjHyN/oAvyvLmVowIIB0LGdIldiqL3BhltqsDUatOIqwPuWYTtSNzOFu/HihXbZgkwbKNtLVgJ5Bk1dgLHcwzqwNIEAaaTGqeaY+gDG5maiePMOshOoQ8oA/0dYjjlZMSgjwng/gsCxfuqfGsCCptOpIgNR0AwwBNOLEiMoOAHAEcKcx9BQO/ZdEL2ouDBvRN0yZgdfO2yFgMcjDDQcqWywPU1kOEDCXLamwD5w3w1Wfc82qyk9boPsvUFYuY2S2aKskhoCjgWeTY6xN0OYhTE40dXaYAFcb95T2DuFZDjFzQvHa2yCSzkx0g97HOycAiMALLG7QXywdu18axpsdvaukd6R5kPArjfXnKfXhI174TuFHVwY1l1B1Kl9KFIbG/qsm2n9EYYYfGMiuScQKo2kJBbruCTZInF9HexAKVw7aDfO594IINzbx/07PtU2o4ap6eyx2y9ZZC88uc3Z4uic7AL8zkgPt4MoYDicBl5unsxceHpjQcTrT3g3Wmq0jy1k/xprJVuBfU+qtxFYmLBwBjUCAezJJmnpi7Cd+1uN2B8IPAZ1UMI2QZYXl7SK80UNF+X2sQ6UWoEQTFKZxcUCZEJcx6DiEtioe76PZ6ADmzUo5DLB+FsAt2wVReT/0wv/Ytu/+qyzHZVqYyGAsciMPupS1TOyFBUArrpU9z8B08pACkJ5eMWPb7eXP/Nrfo86mj1NhIvyn8YZBlA9MsW+HMYAjYalJrCJlfpjUAC8SgrZsg6OWmIMg1BSnMo6F6YinIGFDI5lP+RgWRlT9uCfCUqLD47DSzHajpfUUZtgo0udtWN3o120PAqLsDyLo7apQcG9Hyu1SizgWmEdRrFu8+bzdPCe06zhFu57ygZUtZULmTyLga1uaqfy2mobRKU25jVtQdR/Xex14SiUZMOn8YYUVCde7KWecHHp8Qy1tJI9wbm96YoiO7jzOPciD4iTHKzoyi0mhWwrrL1O1bTb9mL2INQ6iekQmxB7yWRi+EyT7dbXwTmTmhoLxZUZTqFey3E9jNXVbMjELEgQ9Vl7d+2y9RddbMcZWjpRfII6LdLetf5djsSQGqcaBcelKNme2LTJ3svww74DBx0pIVvTVlR6oQwDDVEfh7MPSvGhumSEWtgHUkPKjxk71Wk33NIEaJ3CkMaChQsdEC4LVd2fentQ6fPfgdhjirCVciiIvU7T/du273BkysqV3F8h4Uqx6RuCAF6yeAEEWrsbEBrgOYUoXBT03U+hodpBCq8YrKKkAj9y5JjLy5tNBkgSvYXueydQfMhGcoTrt5tciEBUnEMizqgtutnYyxjqGQC4H+fjLybrKol+R8dIiqMR7tGXX3KJbd+61U4BsI8gm5qN7Wgb6/1WyH4f1t0zm56SuzPHJ8YOF5ehFsrGapNcEXofDQDGkI/Y2Fhrh76zyu1zRXe+zr0k2g2ERHHc5Jag4Qv1bjreYialZpByaQzVr5TDqhP3/dtMb/OXPpyalofqBW8KjrN2o/q3nE8ddASHe1cRHGcUHu6/HdYxowBx/+vM4MpZkFS/q1/x5v4tgkIZeBoIUY0oRbp6bj2kolEvIctSDY4oW3EdofQV/LvWpp4riyupnN1gHJ9TBJoy9pRdKcW/zqUoli4yXqReriBTyx8llfJVVq5YSn7aHnoRlElcZ8XYYLXVd1IvYv9J6HlqQobbt6675nr6sb/c6ut3jvd5AuQvXX5/098/T4Cc2+E+T4Cc2/H7x372eQLkPAHyj02A/OnrV84aM1akZx8eebesYZiXDkTVEoWPCj5ZOMnfXbYuCtSTnFXWD0MjTOmNUAhTvKdjWaWqTtkdpYC+nc4+Bk9WCqE0GpZOJNgTALsZWTmuqI0CYBlhPK+fJsebInRC0040X2qUNNWvcG6B5Qk0gsrf0AS7QF8VlT00x3p/efHvhQBR5oBAzZu+1+RC0JvwBM6S7yyTRq8fwPser/RECAx9pRSKuEqmiPr4PONYQQTjmZ2DRcGzm7fS8LaTYTLHLsYneAwv/PKyYppjQMfCPDu473VbCnA4yDT0gX3HCdaNs/IapM8B45Y/d5Y98fEsu/EHDfh2l1FYyh5HUAHgF7YgUjLUMtUZhsdzPNOrPr46vthAMSE7DhCZEs+ULwW7QtolDZYffT7WYcn4+gtELSEQXAVl6f3rbeN/trlJczUkrVKJAEAqdG8MwLPynrlW9C8VzuNfx9KD6chs5MQJqGt6CPAbYeJqdnYmgFC8NdPUHGVq2pui8+JLLgasD2Oitg5ZPx7jvP7Gd7/bFdhbyB1RZokKfNnpCMAT8Clv8uyMTGs93eCaYhW65Qo+BySXvUsxipb1qDAU9qs/Ij1kYaXwZalLupl+vpz3jYcMevXVHUwxJwGuTtt9D/4aUgeygDUYyznrHcZKjKnXn38q0+78hXzzsUhgjYgkkl1OHCC0pgalQpH1mmyfNM3fyvERaC2LmCAaO3nra5paAZxaSzO2CyrBARABKLs5ljreNUz9z5lTRKPVCzmCNQrNuqYd/eS7y+vKMzuHY1gGsROBFUwfn09qf4XH57DmRH4MKJydBk1KI57llCr6fGqAJji2sr0RieV8fvk/NRjahkRwSGXgpO7KAznjEyzCQwTP2c1av6cJcGXGzL8kxdrLZvx/9e+u4eG5arpEpMiiaxBAX8SJSB8BFBkLg63xBMfPXdf42TMNN3fuPOvnmghB9t/CBHh8Wqa98JsnIb0gppQxwvv7A1rQF7p8Gy9ezxfSqLKuBcuXCLv+suD/MQSINjvtFy9u6bGU2CCLZzJ4WmuI7yS7Mlk6tLNOIgHMBdiIQNL61c8muJ6lXhCRFMMkcQ8TgJrEk0ez8jb6AVkVhi6pv0g0EV9DrEvZnuk5OpcClpQBMc61Gwpg3UJQ9ITUETT6CqXX9K2m9gdZex5MzbYDpCVxPtqwG5oEUNZkpGwEY1nPk4B57UwllpPT87EPf9B+9fCD9s9f+rzt37uHKekc+8lP78eSAps1Qj3Xvusy++6P7rfv/tdPUQns4jO0M9m+x9ZffIGtWjnfeclv3/YcKqVmrpMuLImWc20eANQjHBjP5UCOx6Cm3lESyIN/AEJZQZQeXAAizLVGwI+cFZbUYJWEoecQhi41TACkh9amL8R2EGSIrmM/pqgDpkYthv05n333MPeFyy+/HBu7ZwDZavDlzgfgHmIiOsXykqMtmanYRNbwBGu/D4DLh+Y1LpK8IvbRw+xlBXMLee9xbBL3ujyedIDpVNm6yZpJSIRs4/gj8mOA6/N1LMWGUQT4A97Irmzu3CJnzzVA3lVlZYWbXA3nszU2NVgutn4KL1e+UDFgk6YeE5PTbe/Bk1g1zXNTkToGRwBaggHJprgeI9gzPSC/pCK4dkOMvbQTkI993nl7A/7p+p7i2CSwTwlo0FrTuhO5qsB6WWGNcT8QISU7w3SUjBHc89pkj8geLJJOwKNCWLt7ISOwgPIAeC8tr8UWhXschJmmYgO5bpNQshQzDDDO8c5B8ZPOtOvwQC9T/eN2iHvbBWvWWUFBof3khz+xm5kqLuWeU83E8GXrLwa4OIXFTCnnzceuwmt+EMIgHIukUKY2A7iP+YrI4fuPs/YDlO3FkMIwYOmUrLGwuxKxITuTcIhUhcanYnGl0PGSikbbtR8VDlkNd99zJ4Gn5XZoVzu5TMfspltWQSRFYl2z26qxIUpKWGKxhATPXRFpFYS2l5X0QRxlW04iwCMB6EFYCO0+XmEnqpuh1OVBPgDx3WD3fPNLFhPCBg1wPsU9tAEA9NVtuzivCeynkwCEa7n+mlAdEsxM9tTYlJc9/tSzzkbljo/+L8tzAfOj9u1v3+2CoG+/7WYLAKguO3IAUDvFDmHFoonmfIDgEe5pEdQ1w23dBtZvD2163oYDUI6hEorPzkcFdJRrai7gfqcFAqZOAZqG4b//AazShqfn8fwWC2B9TnI+R8nTePyxTZA7s1CvxpJH0mZXXnkpADEWfNjGBGPt1c0E+PEj1BvUUXOwMWNm3EZbTnM/mwYE7CYEnXuER7TLYfnKHTdZ2BBBCvWs+Q5yrfiuu4+0Egg+Q3AoS5lbgcVwXRfmAJ4DIp9o6LAHd3TaGCBzGgxCPNdIRiiK1lAs/4ZbALhG2QdQBMhWSowOwxxj/LKfX4RTvk5O9kLaQdqTF6KweD/IjBN7y8j0iee+OGzlzT32SiVrF6QyIy7AvvLCx6zm269aD9kAgxDRwahjJ6ZlHzfNYAn3WwLevSFGRWjFhCkguc3d6wYhUDwmI62dWrKks5+JbYBlMHEEIRaaO9f2HzphYVxv69YSou6J7Q77jt84ID3TxF6cb/6fjXrBGvA5fT1RL8lGsm+UAQnyutiBfEScsoT4mpbkj7phHHs5CJyhcR976Pgw68bPrsghjIPP00C2SXjhfNvUMG6vHS22j1+7wh7+8R5sTfl8/VO2raaHdY3iEgJtGiIF3sQRIANjodi+xfAHdUCUt6VCpA0zNJOTQN0EEZWK0jIhjnpjqsUGAe4ffrLLyKS3U5y/5fM9XAZCL+BurexmW6j/4JtTGDCprmECG8IrMTEUYJO79xSvzzr2hAiZhnzzBlCc4p4iUmgI68GgEJGq44RJV7O3eNpnNv9ve/WfNzMc0+jUarIeHSUnRDaZyuxIQMYiolg4YhO1hWorV9MwMLPhR7fZC5/4hasjRfCqBlPNJhsdWduqhpNSQEpTqd6GqFu7UDGqPI5hbwuilhtiHWjIhlOE/RVEPM+LYQBgZGCYbDrscjh9MZAIfvHZ5h2eYq8frrY4VEOePPell7a4dTIrN8vZMOkafBkF0s+f3WtA9QzYzKbowhoNdbY3CqcWBoTC2YNDGehIC4uyNEiTo0ePWD33eM9o7MEYdBrm2DQ1Yo8F3o57Jr/DWiSDrguyikKJe5QH1njTqD/Mls5JsVbs8cRRz180C2vCeuubhCyc4n5V0mgnaznv1CIXrE7GChe1BirHBKzlSsjc4vZvN968CnETKibuE49u2mMBlLpZs1IhUsdQ9iwmI2fYCrDre/mFFxlOm1EAKwRdNljrL7kUlef9vMbN9szmZ23thRfRQ/S6XqJo7nyGqtpdMDozDi4XI4YeRaRCIORVC71CEmSjSLB5ZChWcS88Toj4ZdhFySIsgH2gHjVICsSC9rBiVOJJqNwoN+kP/J3doUj5U1hpZuIMEMN9rI3j48t6Ssa6z4+/PdX/cH9+6J7/sttue78bnpAaQhkazzz3vM3D5kr1+CvbId/p+VQf33Dd9c52rRtyR2qkKq6LiHiyA1Fx9rNH33bDWzfzn36cYTcGSkSkebEWN0CAnDh8xNqo8Y9T63rwvtGs+1UMenWgJq+nB/DlezS3dXFvojeFICaOCMvXIGqyYTvw7wXuWM///CHuwdHO4lQfUNeNhoo0IKO+TYNOvpAyvZA8ygDxok6S6naSelpWqUPUd+oAvPkdd/+nHpfbgvo3PV99gHoElwvI60/Qp6gHqP3O7ypMRHq80cCfOQTOw2GG55hhOtxfZ4iRs79DvabzJStepzTnTTRU6MLRnUKEgRAGGTQYJNsz9UOqk/T99JCqXarUPdiPyv5K9a8GfKQ+U48owkPWYyJGRa7JcSEVEk3ZNsqH9MPGdID+V4SJSNrSUyeoQ5fixqD6s9UmOD7ZkE9jg+OoN4fJ6GtmqMLTIrBFnIb8+vb//Q57ChfhuTzOEyDncvTe8eeeJ0DO7RCfJ0DO7fj9Yz/7PAFyngA5T4C8+Rr3KHjvhRAggKdOeov/OAWRrK+mKZYUsO2NXH+YoiwCYKWTqcH41BgmjSqYRLrIogBnJPXuBKCRh6f89CMAR9Xo9DNJrskjX7I3+gEEFeDMfDtAhXIUgl1z5KVERIo0FePKp9DfAs0kw5b1iCywjgIiKHNCoGL/Y1e9AboK0Nz4I0L3sOzJorDvhCzxksWKfMopTCVdrgKgv3T9Jc6LV/7CdQ21NEz7aBI22qOPPAagmcCkYx5AdiYfY9yOHN7P+8ZRrMqupMMWLVgCmEO4KWqR9rZe65F9UdC0Lb9ghT3wnnB71zdLmAproHEHUGOyTRZFArpVBJ5mKklh3elZTBQjA5cdVhCFbz+fN1FT4WcULrKP2rVrN4UpcmusJzQ5JhBaxeUTn0m0WXdsc7kiIn+qaQJ6OX4RSLw9+a5l/1FgBV89RcOgaXZGHvneAUxgxfK+EWqQmO4qmpVnUQA2O7e9AhiOJUt0uG244jJnMaBQ9r07eW8K90vXr6dQ7XRgrwC/jAwCkynAl69Y7v5969aXbC5+ve1YrSicO5UpNdmadQIWB6LCkfogjmZY6+f48WNOeaH1kQt5IAuFF55/zq6/5iqUGqEUv8FM9ZbSCITZI4897cDaARqFSIDBEKllAAoe/VyOfXd3AM1YuQtSVHGvz0kCgcsVkVJDn08qJNmVyR5GBEQ3n1UAYx+faxLwMZFpaAH+CrFWUHlqciwNyUzIn+gQAZM6ZwpCfPihh+xDH7zD5X6IROnnNeRPrUwQgeJ+mFN7Qf5pglhZKQpGF/Dax3uqWVcTPwJZoGwbESDy/x2koZgCjI2kiQ/humrFpksNjggPERgKGXRWVQpW5zPqcwlA0EOZDTMKoVFLXTRjrdMMkSEQVI+zfr8+TOGpY3IBijx0DqSgkn3W4cOH3TW15LI0ayqW3Qv2O0wTTnK862nWY2nofETQoBo4cugo03+NkFoJlkgzWociRNZMSVgddIjE4pqup0n8+B2oEP6bB5//fiHjCBBCqjPJAPADXdEU/gT7mpo/Eb6vE6w5GzJXTalUIV5Sw3Gcz9pfKdcmgePiCxOgBljHWkC/cmTU7EkhJU/nAPa7IZRwyQILOO+yStLPZRcwRUN8ALAjIirOWfTJc1tWJCJQorBiGFTjyN7YB9gjFUcvYPKrr+1mCnMxACPhxmRY9HIuFy5dCiDVzUToa/bRO95PTkAxAfZN9uUvf9lNwn77O/9JIOoJe9dlqN3Yn3oAV2MTU51VRQDXnqYxly0t4nu2AS4029yiQkDTGsCScr6jiJdewAmmPCFJh5R1IwIEEEPZUO2cf4EF3lwzaq8VMD6qdcd6rv7PhZb3hRKneFC2hWz5NDUqNYizwAK8igVQDeWeUlQ01w4z+SliT6G43gDEl+E9P9TTaukAnr6AjiJLchNiLUjWi1yToYAKvoATsoCSE4TuT7LJ0TTxkYMHyFaKxNe7gLwIskq4LtsA6NJSyJZi7eo6f3zTZvMNjUchkeKsHsYBUdIzUvFHX2LVVRWOrElIjOd+0+LAnp07UeOwvwiUUMPfge2HwsY1/SqATQTWCYjfFu5PCmCV93oboLhsZZTzcu2GaHtkU5PLzxIhJlJD1nlSjdUBNiWyX0plJLu1fgWD8potELmypIhgr0gHPND1XyLPd/YfhdtnZmXaUaybJqa9Oadp1ovCobi00gWgy/6HGBcsV+oZPEhHyTPA5CXKmJxMZ5XXxT1Sx0TqTU1hKnfr/p/cx758rW3b+rItJnQ6VrknHM/NzzzJ/XTarr3mCtbnFKQLZHouezmoeQj3GB8BKNxTJ1j/7QwgDEM2hEihwwRnNSHlx1h/Pr6B5EPMYT9JAiAZsD0HjmPVBelKzsTNtzJ0QIj485sOuhySufPI8erHxonj8szTZXbxhSu5P2DVEdThCJyXthxiv+rEkupma+L8+pDrsBnLttMdvRatIHcI6cpy/OKxqPzw7TdYgPe4tVaWMSDhg0pqN0BagFPThDJVH8l0v4jFYTa3cdDzSpRB1XwHZcW874MfcH7mDz/yICqsI/a9732HIYzuGaUO99QwlDBHDx8gFyLGwrQPQ/qIFH2VDJBhFBavnai0dVffyHXqxbV+DKVjuFvbmQS/d3e32Nc+VGCPvNphPtzfV89fYAkATEMi97i3fe+e77rrYv2VV4OUDlpnY71TTsSjOmwiLDmFPbmNHJGnNz1DLeFjc/OyLZf7mU8cx45skOLKZuuf4PpiXS5Mj7X6w69ZnAEyowI63TABEGvWDvlQ1TANwQSQPjfRAqkR2hq7nbJgOCDSHni1y/rhNgS+hkPMFSRFWxoWS7BJrHlA7GnUBVxzsmIKZkp6dEw5VSGObJ8kNd3ftwsAq83SkCkEA7Y3lrWiMqH24RZ1qqnbESChrNsgrwG78/H3Au5xblDaNPNdNURTmF/IQAE5DPtLmPjH/onB4Vgu92VFGdbK73T1YuNHbgmH3EY5/N7YSoVASITDVvQpxyE6DYKYOg1QMScT1bA/nxUge7yXiXfUvAGy6mHvGCVM26VysM94Uhf4QyJ5sre0o96JUP0wzD0euDIPgDpa9m8o/9r59f/cazZncaKtgchK4HWqyissNBMryMOnbddJasb8YHv1yICtmB2ObRXHIwwbGWqWXu4bfrzn3EQGI9h7SqrJ/MHnKyXdbNGcdJvFvWWkhTy08U4rSk+xsQ4UKiDpExA1p9tG7YWdKM0KwuyXr/XadReSb5AQ5+qEAe411aitDhezxmb5QjZmcu2dwsqTjAe+XzyB3REoaMZQGnkyle7rD8nEdu1DPSo7vTCUs8b+XktOkBQkdzzxRSv9/n47hcXSFGrtLgLJC2fNsR6uOQkE/KmNpeFWroQGpGTJKQtO1UeffPFf7OS/bXdq8FqUc7LxVP0TT5af9lBP6oxmyFFZDkax7qUOnEBt58EAlGqzIa6xfD6/gqllaRiMioA3YcgkyKlzpdBU+LwfmXwjXqHW0sOaHvdjMGgQVUiaIzZ92as8+TweXN9zV661TpRN921+yYJS8+xEWbWVHy/mOSg3Mlk4fPZk9uBRFLA9HMNxLNL06BGwD846xnUwyUcQl44gDis3L1SJIVimYQY4gYoFUmtebrId3dNg166PwUat3bJTwh2JHRXLNTnmYVt3V1sP7xeh+wrWTc0sXJWe+ZkMW6BE6qrtR4GHrosBL9UhJMFZNTZDLZDZ1c3UEWk+tubCNdj1HbFc9uw8SPhpXuDwwX3OyknXrQB9Ebfbt2+z1csX0U/shKSfA8mAsgl1ugbIisi7UA0jtZy+t8B12TOeRsktcl9qD2V27Hl9r8t4iKdu1jCbXAD0uzpnZzMpDhw86OrLTu6rypCRClyq4WZIB9WsudwrTxYfd6THmgtWocDvVqXt+rhf/eop+8Jd30Sdp2yUMV6j17a8/LKte9fFrgaSBVYtg1lN1J4rl69AbZPsLM2SANCPsbcOQLiuW8PJ4LHoigdtjIVSuGQRRKeHU4WkZ+faj26asYN9z3+hdmavyoa4FtHVzntJneeD2rWe+30zPVoe3zUU8kHvGQzx6cE9q5UBlAhU9lu+CNPGY+mXT8gjl9pQNbW/Gz7q4HdUl/tijSiiQXaZsroViasMzBBnh6rBrWF63W5IoXgGp1AGc83pPEvFqrpQytBRrg1lxskySmuhqHTeAAAgAElEQVRNx1qEovqbSd5XqlI3nyheg7pCOXUO6DyT5TFjefWmildciF7oDBGin6vOdU4OyiXk3zWMoeEx2ZFpgEw1r2oR5d8tYDiquroah4R6R3poiEeWwapTVefqv6txUZACf8fO15z6OZ7hRZFmei/1J/o92cAqG0h5efoOqodzGIg8gDNAIsRYO6RHLmSlalcNHHXRP0sBEsKAQ1Jcih07cIL+vgsbvCBsDTNQlk3Yxz70/1yv4wy7nJxevmFnv/tbAXwzv/vb33vjl3+/RXD//ac9xPXOer2Zg332d//Yc/7g5/p4v3Oi3vIjvPGPv1Xu/PYz/yXP/8NXnyG6zn7+P/3uf5+fnidA3u64/2kA8+0JkD+9/t/u3c/t52eunbchIc/tPf6cZ//5IPCf82p/u985x3MnieBZH9J36EOf2/70Dn2oN98az9wT/5z9+534NGdVme/Ea/85r/mXnJ+3vv/89vbxVj9/82d4q5+fGc34cz7qW9+f/+pnujPuhlTe/PAo+tCl0x2A/VE0QmpcBFhJ7qrCbJqibhKSYghAxIOiJ1RhqIM9DjRqonhMpXlYWFhojSqWKIi8WFzKauhAvl7XAHhKcRxBI+BJ06ngZAXHqejuBlAQQB4p2yLJt2kcYgAkw5g20n9rmloya0lwS0tLXeFUTzHW/8sN7rOfBV8Fal7xnUaaWh+rQY47C99cTW1LlqxpJvlqy85JEydjKlZp8F7EMqYQCfRh5OGyAFrIxFM4BakARYVjR1AAJjBFLDJDGSYtTHfWA/pLudLE5NiU37TlF+TZK5/LtnXfKrMKfOWTUGQoTk7TiQoxDKO5awZE02RwIlO8rUy5KcA4L4OpQQC+VEI1ZZ/SxnHKwvamuISAP4CUWqaT/LHHuhqpbwVTnJvujLclXziB7QpANU1kNwVqIMDYMAWr5Oqnv7fYcv7piANyZdWUBCgzhD1TAGBlJN9JDWQi6EEXn0Xh3F2d+h7dTP+u4ncBjHjfYKZyXt+9xy66cJ2bRBKxInuyJtJRFVoslUMUU9F7aaomOKFtAAEFePQqaNAHIqSuoYliFt98wHERVrKT0sSPAtYrQTBuuuF6R27tolCO4bMkpRJqB4A6BihyDOuWYKx2XsbDXr7kKShMNJ3kwUb96Jdy7PvbmE5rIqwXAKKXkHWBdgKH5R+s6foZeyoIDxo4gYinWYdq0kMovkWIiHKrYSpJaiVlrUipQbnvAMADnP98rEbCaKyDaT4O0tTNIWBeTbnIuXHWZxqAox/FfBPqGU1razrcm3HFGgKUZxMO6aHJUUBUAZpq4AfIXRFxIgWIriGFxYrsUNaEGghtPppI12eR8qOL3JAImi5NWOla0HPUNKkREWmhBlTAUmIRxE4FPtz8vmxwRJQ49QivNVPM0tjwnQVmtOHPrYtcyo8cyDQH3NPM7tu3z1Zfl2udp7H8UKMt32+AfF9ImkhIS0141tTUct6ZjIa4jAW0lD1BF8ClL+B7Cecye3aBHUO19Ik7Cv7HESDaN7RfdLZG0lTVuSk3hWgOyF6I9VoCkL2EKUQB3q0Qe7Je82MPqub7Rskqi3MiVU6EckBo5HV+NOmmtag1n5XDRBwk7QDT8H5cF8p8UcOodarfleKrm2OZjB3MiZOnOHeALazzgYE+wHV8vlFuySs5ms8kgP+lrdvZe7qwTcGiDd95T6ZUuwAz6vpGrIe1I7JRiqB49kj5UAfTQM5hL/vFL38FOZkGcbLDfb5FWAN6KpeEZVJJWDZDvZCCyc6iopN8iFQsOrRetdfmsBdtAlwVST2G/7qymkb43ApT9WONK6uhCxJgFNJDuRcKah6lIe+mcVcmSOO9SyztU0fdOnfuWLKqk72Ja9RlW0eQNzlA2qeyM9Ptyccfwx9e3vQtgJyRAOEoOGiMh/DGD/WZZto10YKYfvcBpMxiWjpISjDInDAA7wGCtluY4heQkAloNoi6QRZ3QQASkYCO9Vyj3ZynHKkPpDgEzHtx+17rBrCVhUYEdoY9vZ3OguFdhGw3Qo77A6KmofyoldqL67IBUKydydkYwBAR+MmAAcUEhMtisQK1RGYWIaAQnrInE3ElSxoRh22sJ023XnEZWVg7+BnHTp/TqWK4ByYC1st2TW25/hYxof1FAIeu6RDuAVo/Wk+zueb27d/vlIXKYYpE3VdaVoHtDBPT4YRv7zpgi1esdtOtJazVBvIUNAleXHyUPSoP1R4qNfa3AnIafoYHfmcPaxCwKxtifvGCIvv6P3/ZVi1fZukATbJFFIH3FDkU2qOGIFBy87MtOzcDwoD3D/TGWijERjg/CsmWIqWXDCYv9qL9O16zVUuWoioYtxeffwkyJ0LD1lhk5LOGI52l246dey2A143nnG+86WqmPtvt8V8+bVnp6XbhBcuc9aTIsEP7D3NfRaWG/UtouI/l5WbbfT99GqKW11t+NfeMYNtx4DUrgbiISGbfZL8qIIdjD+qRW95zHRaNBRAfA9bZhP0X9+TnntyM1340BEgs6h9flCkEmQOa6rP1AEqKxNu+Y4dTZd3+/tvZ9yZtFzkoZYDbaWQeXL7hSshKwiH494ysBCs+dsCWLppv41x/0yhHhskReZmckRMEMwfFZkDKDBL2XgQhUYmqEcvKWOxiupvtno8X2td/uNsWF8yy2Wm5FkRd9OtHf2U3bbwRa9Besld22FXrLzBfJvO9uJ+Oshd38kegoi9rgsvUolhndTAAD/7iebv+pg0QAlj4cW9ZvmIlGWzkXWjPghBdAGnU34pqFE/+FrLKWjuGXA3XAxGgYOeMuFCUGaGQL0zecm14B0bZ8doO+80ugqAByHEY48KFBAn0skWEVEQEzwBo7bAoA3xn2UjFERSProX9TtltkA0eo1ZVdoRchBxrqKhCyUXAck0LU9ZtqF7j7cU9xbYb8iJ7/iym6KfsQz/daLXfO2Ae7IX9WOX0o1TJwaJzjEGQwa5h23u0306AdV50SazFQ2L4MWVeXtFgxysA7CFAguTQAhETER1oKVHUCg0iLlHkQKyFhUlxzN6FVZju5YHsHSF8Tm+sSMfYx/qniV6n5vBFFeSJMtgLmzMB+dOQrFOQfN7jPTY7MZIMFQg79viO+iHrBFD+1ovjhiOL3XnFevOj9vDob4dm8LQDLb32zH6IJOZOmhCXxKUFsiez74z0UCuzO3JtL4CcDfPtYd8ij4DvFRrjDdAaTP0YbgvzGDjpoeYaabclszKtidpV6HIQ12TX4JQ98FirzcfeafNLnViomV22PJ3v48EarbGaVoQ+7OteqJG6RqcdYRcZOI2VYBjn2B9AkUl4NmKpnMZQ7agxkRJMtYk3tmPal4e7ydGA7PjIlq9Z+b3HrL70qBvmaOc8CJQMF1lBjRMlb3/2pTpssXw10c39TWStFGwbH/qInfrXl7CdG4CsanRWWM1NWP6x/kWYezCo0cNrCuiVOjwNlZosJjUUMqkcAT7jcO8kFpVkDDDMMwSpMj5ETxGBlS73tGZUyB1DHgSPRzHBHw0hyoQ4RHAf36usqc0NpyhQOzSQMGvy5SZRCoSRuzXJv/3rz35mk+xt3aytqiqsudhXdG0Po27pYI/3gAydgmzxZ99uZ692lmFSSvF3ILaZUsFzKVgYPU0GyhwB+j4M6iRGBrPHQJQxGHZoV7UtnefPwAxDYNw3j5V22Mlq7rdcSxNYjcamZdlRQp5bsVEbJ8YigteeB8aeTV/QO8W9VFlxAdSs1B9HmvsgTWIB7zk/2LBV0G/NoW8JRV3Wj/LohisuZrCBvbIKFTrB9V7sD3nkleTEMrCGpZZsNPtgxAOjU1wN2YnXYBb3BdUUsq1StoPyx1zuHfuv7uOa4lemYDV2j6vJFpNCJg6iLYRBJhElCdT3HQwAKADbm/ohknt2LflSyhnx4bpJS0chjjWjhn2OYXss265E7tuxsVgEMsyggPC7v/MD+/59P4N8IN+PtS0bthchQHpQfWTn5p0ZqJi0J8hJKmDg6hpy0EpQ8OteuyAbnzke13x0L0Rfkm3f+YrlFObaFDcGDwiZCWokkaA+AOg+7K0vfBa51ZnHR37a7obM/Em+V29aR6+XxH1IeUZSfOq7bPnfM0qPs48Lv1mKFVsnGTBYG7Pm09W74AAwJEXwoEgF5fHUMJgQ766BQLKLMMXFSaAaBdt+8sBW0uPVz9STYUnYHCdgJ8tao6cOxl4U2oSszJctA9JG6tImLOOmpQRnDao4cPl+3HN8fFFpKKeT++wgPUEqfYlqOz10z1K9pQxJqY9dJocslalZZDU3pRwdepIuek0NbUh1NsmeN8Z30MBWPD1ZG9+/A9Itknuz+qk06pwMhp5e3b7dvWYa/1uOBMrylEo5ngG9wyhq1IMEULdU0mMVoqI/AuEvNYjs1KSOFUGqelbuAbIalXVeHHZiARCI6vGlzBWZov5clrRJvK5cCXLJ3gxnyOQ0QznV5ZWo/TxcDpD6KBtMt49/7E5UabhScC5HyYPqQsmurEdvSN2JSaRUHuq2NZ6jDpCLbFok1cyQmCdGoXJj+GOPPwkQvQHc/nEA9c3P/30CxD3rTeDv2xEob/UZz50g+NPg79u//t8XPH77z/dHT+0/wA/OkUCgCJlRhZ0jkH5OR/LvuX40cP1bAvOcvsbf5cliUM+SGH/tB3hnz/1fArD/td/gnXzeO//5//T5e6ff/1xf/+323zf//A8IEC49Oaf8/fafP9x7PFJuWj6taV0Bt7IWklIiwE2m0NJQdE0Cpg8qPBpiJIQisQprp4I5BVhd9NkkE89hPPeqS9bbABNhzz39tCMCxmmo/bGE6meiaprCf4rJMyWMq7gOwHt3iCBfTRNJ1SBgUXJbeQRrGlpgoUBgFe2aHtGUtGyiBBJrGmUK0+ryby34nWvg8nsaCSYlnJquJQJQPBzwSJ7tUoAsXLzQBdAKiPSi0NJUey+ffRTVQDzf58rLLrEaQk8VlNdOQeZLcyCp7gjfISYukUavlWYpEnl3lSQIABVM961abr++Lciu+3GnnSou5blMWGOPM8LfAkQDKTQbKSiDRKbQ5ClDQbkqc3LTLHi811KZ6GxGCdID6DzEpFcHBZwmZDX13cmE2IpVa2lO/JAQ19lr30Ch8mGAI6agmgAKw+OinBf5qf8osvwvHndNqZrIOCZ3pVQYYSptFEuXaBr/XogHfUdNL3mzccbz3GPHDzJZtZRGisIVAmQefrxS7yhM/IorNhBsqka4zZYvWwyhNWllTHJdtHqVHWQyTEDggWMllsYUD3N2TiVUxrSvGmE1VWmoQk4jJw8CjNcUnKYAL2dtCARVOLlsF0YAG5KwSFOg9t79RzlG0YCF2NCMzICuykOQnZeayB9+PN6+8kAbVlfYYgEehgNa9nO8RL6IqFMY+o0QLAo6lEWMGq5I1pT+t9QnPRAGrRABIjaGaAxEjIyx9tpZS2k0fQIVpa6RHH3Lli1ugn4/djqaSCoCrFDoYzDvGwG4PEoWQjihtlpTcSJyaJ5EgCSQNXPsyCGazyxHsIhccdPCnBOX6cFa9pO1Ft9LBbzWmALZtREM01SJ+GhmrUhV4wIQuS4kO9d1UIalQCJk3AAgaQANprtOAVPfrBIRkCBSWwoDHXdvwM5j+w44ZYKm5mRV5gB8QIeCC6KspRKyBATMNVOQcPLdDWeSV2u3BbCtGRB3CBAznXPcKDKEZnYYgLAVQlBBk3Uck/+PvfMA07Os0/1/eu+9t8wkM2kz6SSQhITegoCggCjCYse1H7Hg2hULIquCigKKdEIvCWmkTELKZCZlMr33Pt/0dn73M7Jnz1kVVpaDXlfmnCwxmXzzfe/7vE+56ydv+uclQPp74q2dQ2sCc4scUAKdlVXeBqAjB4iuoeLQNP9osZCtXwWvHsaP4rASuF/d3EMB1bqnig90haLMTQITPHKBcBiPhFQSiTzEPCPFnb50eIyIB0TgsKrYiRGAIsXppEJCxPGcOmcQv2QAqubZ9/YJIA5rAHUihbL0TlQBJA5SYlsD+B/FfCOwffe+/S5vfu3GDTjthiAVARn37mZ8pznCcQzl73su32SlKEhr61r4+xr+PNkRhirX1hyrolt1n2wkCrCW2IIduGHqKGLXcx0HcKnPKLJzEoBGz7nKLCchpbWUSeUn54rAlLq7Cy37MwSd/1ll4s2co0g6RYzpz1R6KzdXPoC2Pxe+CjKhAeWxnp2LiM/b8epWwPpglwOfhcJ6fhb9Qd44UAaJJyOKxhuyMYb5og/1ZQBFuMfKmHuZpxctWsSz3s21JNaktZ772cxhXvnR3vQhpbsIl4aaRqtt7rZndhy06278CJEgzaw55Eun8xxzYJYiOhFiWi4NEZHqw1Es2BhgqoCOGIh9H4CW8akhyKAA5m+cPepN4SLEMC/qenTTozPbmTNAX06ffeiDBfb4s20AD+HOodAPQdqLM1GZ4nJLKnNb0T+KltG8IcV0JKBQEwrSuZD5ut4xgPYHmN9ErKnYdQRFqQeyfJJDfU1jmzV1EOuGizGIda+d15Y7c2x8mDmsydaduQZXDMABvSnexN8I/Co5WY2ra4rrvYE1K9zuvON7dvOHbrAsHC9B3O/X9x+0ra+8ys+l54vXPHPtaqesTuY6pXFfwqYA0onCDARQDuS+egukAdw4RZRiCmDHCGTdS8+/BJm4yqleExMRABD59jx/1su8HMm8rnjKFctQ7QLCPApht571ZU5WpnOSqm9JpKM/z04ac6yi6qR41TOqOMOR+Ashekptyp/n0W8CgC/KVq072xqIV0rNyLIXX3rWLibm6swz6BDBBTIIwP/y08/TmZFi8/IKKM0FUpKbEKXvyOgUz3k0AoSTEOsenssu++itH+eZr7By9gSv7dljq1avpT/lbO7dMARiOWphAM2ECMqzia9jVGPuANzDKUZs3DPI9COScq2a93KwnPJviI6BMYBMvv+Oj2Xbdx+qtMUApQU8t5H+EKw8y1tf3WFPPvuUff5rn4F0I0JxrNe8elBSax4G0Pd0SSmMa5IYKY3DHoQgdbWNtr+Mwut1S21UcXSKdOG6To0gYBjttwYK7C88ex1OjBErR6AxhRtlBGC8srLFstNxwAHcxgIWJ9HtMc6YdNFIwdFEaHVZcfmotaNQhx+g88MZdCk1D7PCfCJGGZslp+iDoCx9dAyHRV46xLvId2/uNY4xAPl29oe5EGwN7JcW5M4ly72dUtt2Yu9ibfvrFVZKekx24QIA72b70mO3WtdvTkKAQJw0UOru6bKsQNwEdZ02yc9uIy+okik2PS/JphBvRNDXMkZ+14mGPqvi771wZwxzA9jKEI0WatNDgK/EtonEm/CCyADs92PeDEXQMTGMcwsHhv8MnXJcD49XDKMKRxlruA97Ei/G9SQRon6szWPDuGOH2i2D3pFUX8rsIQAmhnmuvcPtvgONVt5gduVZmbYEIHKirZo5K9S6xr3tF5srrJa9jod1MiDax3WKLEjHtcnWMQsQWA6DDesL7PDRg1ZSReH3YuYfnFqRODQSwonmm+w1Qq9sDuTUKJ9XhccaVyPEKL24vduice3AXxJtavbhTen0rEwALrba9kOApTH8HCwLM8TFDHBPM2L8LSaAzp8UyAlisELYX8vBScI/4ynA5DXwAgyYwr3jy7w83lMPMD9iH9t+u5XeddBGO2qdq7Wzb5z9LTFtkMsjPCOhPOMh7AnqmKNGWA9V2i0HwTBOpSt/+2Gr+d5W6+eZa4Z4E6HANMh6A6nF3m4YoiKA56apddZNkoo7TVFZXaynI4D5Efxdb7v25b4QIHSXMD5HcANxZEDUg3uF+XfQn64IiLBYHIqlB8t4fhFrsb9iOBCBNu6AzhDsS3re/SBCUvJxNzLv/PzJxyyIfVAI/24IFcDuA5DcxGHO4EoJCg7j/Q9bMPdZJIv8twzr2XkC81NgBPO03HuKRAOMjlc3HGuHH+sGD5nBc9Fzk2qvvlBpZyz1AsDNdOTB45uHLRaSLmd+sJVVDNvqsxfZqboGzhR9CFXMzizCyUPHyRAReB5f3O+ckwLp2imvxzGwCMcG1zw9Xk7icZy3OCMh+jtaOnFRhtqN11xKEXy7lTTSrVPTZLXsCW792I0WYz1WfrSYovMcG+ZatEJY5iLOCJoccMRJUlI6ezyeL9acbJwacrNKtCXXfhTXZ4b1+gSl30uXLSUqrAMxBXMVbtVK9r15zJ+vvVbs0gAG2ZMr3ldkcTt7wlbI16TkNEd6r193jj36yGNuP75x4zqeWT4TPT+ZCJi+c8eddsV7r3Z7Le2LFeWr+FwVors9Js9uUkoGxEqbuzeFy1ayD213jpZzF3XZR77XwFmslnQB9iP0p2TksL6wZiiyapxcP81jKp7nwOqc2AK8w4lbeu6LGW+Km6z7t1J6p0LpPSSCmX29yI9U1kEOg7jt8iE26HfJoUuI56enk1jafp6nkX4i7tIQZ2UxPkNt/95T9kfSBTaes9YWL8nnM9Wyfh9AiFHkokMnEHRcePGFrDUD9sMf3cmaleM+bx3PsRw7XuyjJDbRWVh9X2OQ4TOKnZRbA3Ga9jSK83X7T+fAmt1t6d7pLDCqnkj2rooRi+E5DWRMDxDJpf6dakifDMQM4ZG4wjibptDleZx9YR8CvXPWr2MvPE0RebUTRc2DjGoRyck92le835WcZ0NMtNC7mZs3z3YgeFAPns5R5azX6kBRTLWIvwQEVwHsKdtYs3X2VjG6CJtRxA1KAJCzxZ/9pLpelITQS1SbzidyODYzr8i1H8JepIcxJceqejxD+D655P3G57CvuhlRSwTH8VDmavZfdLfo7N/QWIvYAhxDcX96NkWAiPxgLKBcdP8bCZrb7/1dBMj/Q2D8pdf4WwTI7M//8w3Tu/mzG+S/A0q9GQD1poP8Tb7hb7/+uw8ev9Of/+1ev3f232vszMZd/31fCtzT2H9nQfC/7739//hXb/f6/f94j3/rZ/wlh9u7/Z7+75//35nL/rHe+ey7eeff/2kC5B9p/vGK3VQ4I6BUCiz9EqKjQ4m+EF7YNBv+EUkPcQOEshGeBviQEj0RwH0O7obyoyV2NmWxiktQ7mpleQXdFlW4AtKJ4MDCzzFORIgPGyl1SoyhtJMCRQuZSA9tjARAS3Eq8FfqGsWTyBEi4FbgohRjDmREpdo71INSFOKATXseCvf9X8u1K3+Fyg5gQKoWxYoIxFRhdG1dDdEaizkEsxmWYgZwSt0mUqwoImXF0iIAAaJqANaOoV4RAKUIL7kvFiwsJKaplL6NFA7MqJvZhPsA4IdEBkMA5dsf3udv1z8wQtxHtTUDFgagiBZ5IrXNLAHSxvf7WxzWYMW0qIBwXmaKLUijkLCOUjk2+q8RP7VixSoAl3p3CFPm//adu7GjZ1NquZxrNWVPfDbO0j6wzWVsK44miM2rD/ei4o5CW/x1SlH5WaF83in+bmiQ6BrIjikUlVJ7dZPtnxQfI97GlYerjLC+sQqwt4lukDzLSklzZcF+kF0VHHqkilYmdHQ0ij3UbnNw+nSiDlo4b64dR9Hly+a8lcgRlbEr89eXTWo38QE6CAfweWTjFvDuuif4GcoCVgRWI+o1NScLlFU+voDgshOnUCSSh4tqyotTZgvgnMqFRaroXj337QVuDH5nswrCx22IQ70O9nlszF944QWKFtegIEyDsCh2MViJRIkNcdD1hW1RHFgjxJkKO8fVYcBBIZTxKcAXo7qz6Ks0UkWZctdo8y5V22WXXmrVZB1XA35t3LAel9ABMmrPcAdvOTyOlhy2oqLFODQAOHHViCSpAyzLI5ZGLhDF8CwnlkBAnVRNrsvDWcyJCVKpOGCk+kXCuE6KFdAhNIRDgAjAN1wdiqGIAmQX4FdcXAz4duaskwQAQDFeAg7ksNFhwNnMIVG0IdLzIwBdWHsXkSr6XCchthbi0NJzo+dnAGKscCNRDKA0UuXLORTIuA0jFolH0rmSFIHVSwZ3Eir7aoA2EZc+OHa0bZrk3jRy2P34jf98EVgaS3KADA0kM6brHQHSD2mrLpwO5i3NJzp4CZSWgk6ZzJqHmgBEFBkmB4c6Z2K5znKM6HoqZUDPxBtZyDrEDUGkKv9ZBIg390OKPCmnNRbGmV88qDLDGW/qyREBkk03g6KXRLBpzmvg58kBorjAIcD3bjLukzkgj3AI/9YPf4K9KcbmUCrdx/t9L90N6hl4Zds2l6UtB5CPnBmQdho3oTzL+jmqLBfY/BRAcFxKDvMXEQfMgSI+NA+XEVkncm0BIIPcXHv27nMgkT+HTuVyN3N9BPT3M1co9kbqPpEi6ibSHCVqQ+Ry5U/nW94Xyt0BV2pqESB+HNpduSqHaxcVwZ/l4v5IIBro2aeesCTiiM7FfTbFHDzJs1pL5N361SssE5VtfKivxQagMAcNjaSUViXqflIwA4q2AAS1QKIO4QjR+J4zfx7AIP0FdEEcKN5NXJ/y3qe4X6gR/QC2akAtfUPt4edRNVJGH8VBPIl4LW/C3Wd4Qf1XimQdL0J1H05VMA/UMJ/4M8dGQq6ovRgQbxyozWVRePFMTziSKBuyUNEuuicj6mvi2ZWb7Yw1vvbyttn+HBHYTahlBWhEM88KnAlnHlD0VRJjUT0gKhkWOVpaWuY6ehSlptiYchSw6sIqoLNjlGdWRIs/URv7Dx+D1EH1H5tg64kwPF5xEnCx0ZoY30EodM87ZwPgD+sDRM3Lz78CkAXZDHFUQrzN9de+lzEPMfH0E/aVL33BRXOpaLgVsLqS9buMgm+RtOs3rCMyxM9SUb9K8RxFdn0otz+YtZCL7T4LEwexY8RU8h53Aej3oja9/lqcFKiqW+gCUbRacfFhW1TEXMQ1nsOaoHVrjM/32CMP23Xvu8am+Oyn6BIbZG/RxNw9f26eZePcU0RHE2t5LITdvn37bNtJOq1r6U0AACAASURBVHM87D8yIT5wjYThJvKiFPwwxF5AcLgdeH0vY76RyKz7AWIbrBNA/uH7/2AfvvZf3Ppc30ypPe87AhfQFBLv1PQcO0IsjsQKpcdL7dob3s9+wdfuvOunLqpTJNcHP3QTDtQW5ul2PnKvrV5ZSETPbD+aLFVTxEr1U7L8pydfNv+IVEvIyrfv//wXLvZmzdmr7Ss3xtpt95UDygbYecsW2FzmmclB9jr0TjTioPzhT++gq+fHrFHq5e6mXJuOAsCfUcZ4Nz1lnqFxyn7lCKTJADK6uaWbRg2IByI8VbbuzZ5DGeoBkAEJYQH0ldTadVeeCUnla3t373Uy9mi+9xTq83k4Q8YUSTMKQAay7IO70g+xhYDDiqYe66DnwgN50IWSuhVAEp4WMYJimsJw8lIcjfJ5lEO43GOLF+cyjxK3CejkhyMkkp/dy54jDUC8BaA3H8CsG7C7g+c0ECHMwZP1tqtyyuYuIW5ntNG++dLXrfs3x3FgTFpFTblFB3lb+FCnxQDAjXSP2pa9vbadrUNmPmA512bFonzugceOkQ1f0kp8ZBiRqqzNcqNkxgcBWo9aKKh9IqrlLq6tlx9xLczFsTGUPxP3F+IvixX9SHRqjHkhDIHCCmBv4ccvb7pGJpgLxyDGJtmjhkOURM8MWS4kSAiT3yhZ9E0Unpf1TeOUGXWdDSsXRlpBHOQmPVrd5CZtK2u0+8sGbO6qBbhAGiDy6K3hWUmENJvLtRiGRJscpzeDfqMmyoC9uG+duIhScZrkpcfYwixELH7Mu2OQoh46dSCaS+m+4WPw/UTjAORqD11X3mvXXpILzkcHCmxMCS4Dn+QwOwQrFAbRoj67eak4BxirczPinOgjHAK3BbC7C7A9hn18TCDEmWJpicQKZI6e6m8E8O41Yy758B8+aqXfeoaumTEI1kHWzCEixdhbcn0mmA+jULK3MN+p+ymGay0n7gCxilf+7sNW/o0X6BbrcntPRZUO4OgIgTkYZy4YxCkVBYlaWd3LOgJoS8dTKPOTXNud7T2Ms3DGygB9aoCaTCsplLhHA/aPsN+a4CyhLpNhnBLlx2ohfyDfmYpXrMh10UWDPBfHGN9TAJ4jIzwHCZmAvQvNl8/z0Muv2CPbj1AuHmmL6TRJSUqxp7a+YlXtw1wvyH/WtCkEOJEQxeoD0TBRHFcDzpApFgRv9cuofB4B+twIKtMhFqNxoQVAFnS2DkLYECe3pMD2bD9BjCORPnS5bN+JS5P4NjhgyHAIkqK51qhIUfaRkbzfispWHOEJ1NBgZVJ8KT06x3C9MQztgksLrfhULY6fFbZj6xa7/obLrUGxWOxfx1ljNl1wrsXTc9TIOrP5tcPW0DdsCyCc34MrxNNQYjXluC/4jM2IJ8qbel2ReQYOqXZc8XEQ0nJti+RfxBrTCchfjXNaQoYU9tOnWH/nIFBgoca1V+JcpTpDVfDn27fvYm8TQaRinnN/5XMOquYsU4t4KoB5so9xEhxEPwpjW5GyOkem4OjswzG4cNUS62cf8cIr2+nNKrMvfemLrHmK48RFxf6oAzfglle34Z7n2YCgScvM5boNOWJgGmLgV99d584DF36Svi/2JYTYsX+HkCdOsam1mXOmt42RbecL+TUBIa2+NTnyR3CWzeDoiubcpoP3CGeOAPYDKv7WuUDuXbnOgxFeqBNnjLSDGPYkwwjJLtGaeugQnTtLbYI1bsf2V9hnML/j+G9pHMRd3YPDAUcjAyB7ThafZci+cfudCD4C7dOf+SSikEmrqiH2EVHJYP+MLSlaxlkYUoWz2RpI9duJAqtRhHJkDI6WXCe6035Krg79P+0zFIE17fYnXm5vKhey3OQ6L2hfOch5SiIniUC6uJcSWanTUQ5VXd9kzjg+nNUm2Ksc5qyenJECGRrC3iPYOduzuedpuHwOHih2gq4VxGDq3/fICYLzIyM9kxjIu5z7p55xs2zlGYgLG939igUDEBETztoZyx6mk3OMIp0ViydnTzPjXfegU3HXrEUS2SiJIAjyQ+5lRW5rjdWXeoH0HGgfHqyoU9YAzR/qBZlR2QxzjaJBk2KWQ8x02O1f/R7vv5uoPzomiTwUiRiP4EeE1CwBMuvykAOEXahzgcwSEBC/Trrzl7/eFAD7b3SI/FeC4zQB8lcv/Fv8i9MEyGkC5C0Olb/wbacJkL//2r21f/mm8+dbe5l37bve+fd/mgD5hyJAlnzqshlF7QwB3iXSTTEGyCe1hb6mAKtkL1Zx2wz/lcp0WFm+oOOKBxLgXgvospqYlWj+zosNyjzUIffec69TuyhDISxcMVeoNbnvUoVIYaTNnTZOKtgWyKhFTUp4KdudipoNnWJ7IgE9nL0XwFEOjgQ2V8PkRXdzMJdltgBF7P6v59qFP8VNwUZaroMwRT85e207KuZ6VLN5znkiFbZUysqt7WZzl5IYTyxIHgerYSvEIbAdG7YU3nFcg1IAkaKlK+yVrdvJ1l3gCJxBgI4ZNqRz58v9gG37U8n23t9ABqBeaeCw3wzgLAWL3m88h8IOAHZdq1AAIhXLR/BZEohmWZZLTBTq40kObB4ODBEAGOlsMmsB6ESAHKFIsw2VTSQHiBWrz7Sj5L8f/cVyy/rwbgviMDiBeqWSUry8L5S4nNkISCR/Xl/gfz8q6HDUjhH8ErA4DsCawOFf5EEjFvaiokXcEuzPKHE62MxKoZnOZl6paC3kaw9yP0c5PJ/BwcuHn5MNwdXDQVbllJOQVIEQFLWoUo+XVzIGFIFDqSgAoNRM6gEZZ6Ma4soAvckofh0l2FmQIFE4JA47FbhU58qx37ptO9cDazTg2FkbL7QH/vS4RXBSZP9PpAeKWRRmT3w1x775bAAqSmJM6N4Y5DMkA1h2EJeg8szFZKX3q4iXw7OAw+ysTIC3LpdfnwLpVH7ihC2YX+AK1BUNoszbZkiylTiCSktLXWyOxoSUSMcA+3SgOAvFtMrO1R3SBvGjboRJFNeFixc6V0gJn0NK9QPFezmME+3GQSUWsiiLQ0QtxZHPAOjedOOHeC4GXISbH+NNXxrrAjAFjOtQqL8TcaExLbJH411lgjqUigDR9Wum72UXSnwB2VLKzbpCOCABZItEEUmi+69DhnpEdPBwxfAqVQc4Ue6zSB19zkxicNSZ0sxnWHpeCvEaHAuk3uYooINGEASHDkmKODoJgdkDqSWwKwTrv6LrUok2KON6lgs05+f+MxMgvV3McYBLiroaElkHMK3iR/d7rqcYJOUnK1JMX+qP8BPQ6QgjcuRl7eda9nFw9uIw6ogAPef82xEA3TEADv25Si8VZaA5TVFYIsQEGPUS4SZXhaKvNFaTmIfUj6GYODninCJOij1AxlDmziFir4Jx08kp9sCfHrN08tgrcIeITPncF75kr7z6qj1KZFEQB990QPcRgeiMFRWj3vKRWxypWcrB9/e//71zbq1af67Ltz7E86nxlcRctQy1pyLSZks8Ib8ZC/OIXvIw54nYrCTeUMSHAP5mnA+hzDmK+dLzPsH78AKkn2E8TTL/1921GBdImYvVUpSdyEPFr2jR05+p/HYcskfz0wjzTTbul9amBgqLz2IOrSdC56Rdd9XllhwVYl7DPZaAQjYCJb8cIDpATxAB5gfI0olCtB0AoqaaHG/cEnMhs4dxKsDj2PGyEucyaWkkbwfgLQH1/NAgczgy0XpAisM875GRYTwXaa7vKYJ5ORBAUASInjHlYQdyHY4fP+mKTLOIUVHcljqAxojjEiDhw2ce5Z5oTYmOUX8L8xDnajn5Wphvxig+ldvwy7edbU8+1836gZKT+SIkNMC5YGbJDghj1jEB/SJuXZcR86gIUZHJ6oSKYEw0ocRUsWpcPJ8D8jkWZK0CR8vOvQctIi7FOiEs5xTkg3N7WWNbI0RVD+tYFJGQcxEqxLMmhNH1cR93wNtWnrnW9u3faxeev4E1sx2Va5tde/VVbu6sryEGDIV0AKrRJ5/a7NSlaawBqygqVURRIPn6CcRgRRIzJvAvFKdeAsT+FO/bR9cNAObHP/ihLWTNfM9lV7j1X3FqrQDgTz/zHJ+ny8674BxbSaHvNGOnhjlzFzEbH735JmJocAQSk6hYzRNlpYyPOFsK2awSeClx1fEloq7fm3mfGMfeUeZ6YtLiuHY99KDEJuc5F6GKnH/5y8etqvUV66s9bBP0NT1OzNT6VRuJDkllzDS4rp5mssUTkiAW0Xx4IBdHkC4fhOD+1h3fcVFcjz3xqCt8PXjwkH3+c1+04n0HmDOCiYtJArRFjc5eYFruFzn7QolLa+23YxXNEMQ8y5R4N+PkrCPq6Nn7L7c7HmpjHsX9wqN1/QXrLVR9MB7i74jhUjSYOnbWnruGMdpuvkQm+fZz/yUyIHYTJJ/1q58+gC7I6VaIF1yoEKN+lGT3sWB6QfpM8twqxiUsCKIDB4QA8uuuXGZpONcO7Ctmbe8hFg2RC0IOdbJJ8TsMKhvF+wnjeREg5Ytavq5jwNoAn2dCVDAOyO+AaWI3+Z75ucG4EYatZ5o1DJCyox0RxbxsIutwoiUwBiAWQiCO2hWJw1rWDwmm+Lmu9m72Hk2IAKasATB9x/FRK1iSZF/dfIvt/MZmS4fQ5TZCBAB64iLx7qiHZIMA6SQCq6zLDhAVFYXzQZ3lRfMo3OW9HSqvs23HcSYwXQfGEc0HMRcTCLDJCE+IoBuHuNABCCMUFUQB4YyhryGAmKLIED/csczb9HFMEFXjxfUI1t8BmMntOsqAb+OSa3+bRMl7oKfT5hF/5KO5GodHYwcxl76R1sI4e24/e1TU/UtxeOSTceQ3zXM67G//+uQ+iyZ6Kqcwnd6zMrt8qQ8l2VPsqdbgThNpW8E8nGInKStXF4UcHUuKYiyK9z+HAvTV8+n96WvD9YYTiI9w+Cj7Wp2ZmDeTEBVNk500Cci3iLgj7fl2FbeaD2TBgF+0Ha5Q9B7XhOUqF0IkjHkzmfgprV1TgL71zN2Kr0pgTxbHPMQnM+8QXBH8g+n+JkiNdqvCsfGtPbdbw893ORKgqh7XIXPPBB1DmsX9mLtGuW5jEkoRU+P75zhOOHwIixhb86P3WPEnfucirCaZ49QZJfKcDYVzyclVUd+IuwNhvb605qp3QL0JkThA5ASBP+BZ5fzBvViyKBPBQbeLMVMs5QDxco0NitLhMyJk0Tzt4TMJ8J6Arejph5Ak+io0hvjSmCTbixNrNy7tsuZ+abhsEYD8ovnzbZy5/P4nX7Jg+m0EtAeLpGZOT2bNjQ1FmMW1rSH2zg/yIyAKV+jksKVA2ofK+Q4JJsN8KGuTZ2AGEQWvO59OPBToK5cV2q9+VULsKqRdOn1xQ8TL4bZK51lowBEdjktKsYTVPBMTrBFtrUQrZceYN3vrvfsQ4/Dz5i+CGGFfUoGASw48PYcFdEzt2rHd8hElrYQI7O+kvBsC5L7NxUTKFeAuOYcun1rGT4q11p2yaqKEjhN5GZWaR5zVWjq1Bh3g7cd8ob2E9iTa8/Zx3lI/lT8fyJ/1VfFXRcuWsOZXuvgr/ZJzwJ+5/hjRnQsWLGU/EgZBkYxIJtHKccX1sx/Xn1USWRSL5WXOnLkQr/vcWppPHF4q/UdVlSftDIrZX3lui726bYd9/GMfdeKIcPbCBxEaSQiXCGkziFuzkrVNvYCdfUNMfyP2k39baTd8fo898KM1dv6txfR88LwhiPBAhHvz7Ho45wSxR5pUrxPz+QxF5mOs+358viGIjGnit6LYTwzyHHvrAeE5V+eSzmBjzLPal3uzTxlmX6LDUM6cTL5n0law/pSz51+MAGwAl9KJ4yWWtyCbM0ymNdXTB0bsWlpGIvdxhD0R96ui3p58YpvlZM+zL3zpM7Zt50ucI+cRK7qZtXaC53w5cc+NdsEF51lFda2LhNxTfNA+cetn7BT7mEaiCiNxnPRzT4Y5d6hvR3HEOm9qjyjH+gwkTyzfo54NiWpEXvUQFbd48WJ3P0fZs0kfLpFVY329ExkollqEhtbzaFwfRyG2dDYaFXnCv9VZfoR7qPNZH6KgDPo3naCPc4H2eYeIuxJ5cIKzgTd7g3jO5k5spT9lbklGaCaHdAZnsCaEb+pTEbmh/bD2xSKZRNymMGGK0NBZo5akAJ1zNOYkfJQY0sPeSSIvETBe6kVUPBbfqzVWkb3aMwz0E7WWPscuu/hquj/nk97ANQuLY98yu6dS/JWLwPqzy0NCIv1yWXbuUyjY968r4N8UADtNgLxr4KR+8GkC5DQB8vcPwNMEyN9/7d7av3zT+fOtvcy79l3v/Ps/TYD8QxEghZ+6ZEbKIj8XB8NGmA2HSudUmiYlik4Nk8y50wAeAag1PGxgFPfiC9Cwj6gVZYkrR17ArACqq6+6yu7++d2UdmJdZeOREIdyVBnsoEPKS48iZkSvK2W0NkACgKWE10ZJ5Ic2VlJSCxDWn0nyLoJGQKQ2SWHEEDUBbEnBPc57qbhzmeV/+nXK8tg8q1BXbguAJWWONlAGq2x7KXxEtigmqJZNYT8RNJdcdAHgE0p6gCcp+KvJXFYHioDjQQgbHU7UVTEMgJOItVvRQFLOpLLx7+3rtuKvzrOL7yLehA1iBRtDbRzVJdHLa6sPYJDIEkV++AJoyxESxuFN+dMcrcgNjrBUnZ7Zqx0/epy8VVwS9c1cC4A+wLRSgLdiYk+uvuGDVoqKv/y+s6zwsxTf8g8mAV7Kf1Roi756AlIBcopNn1wOkfyMJE6FsQCe8Sj8pMhTtEEEm2g5PjoAv5OTOfwVzudzDlgzfQ+TKNkUW5LONcph81rHgaub+Kuurla74PyNDhToIhJrEQeAAB2iuSZlJ6rsZCUKPGWSM1ZkU29GKRdD6akcNgJwVQi4Y8c254ZQtv84yqpRQLJ6lFA5dIqoDNEbRagKBydRdDcT4zLEKX+A00svIKvifR7/cpZ99LeDqHlbIJZw4aAQj0O1XbxrB9n65wGGlbkS0KVLilB5Dbmy6jEIhTyuffuf82x1XfSwSdn/OgCviBGRBCqz1qZ8AtCrjs26vjZt2oQNvwylFgcbrpdiM+TqyOHAqdiaObxvdXyocH4Oqn1FUU3wucAcOaiP2HHAuRUcHF0fCAp4kXByEki1pHHeDWmheLQYyB2NY0VOKR6pXocUxnEGQJ5IwDeKJkUMygEiZ4eIEZUwKxNYhI9AdTle5C45TnzLIOB9IsChQPt4nBt7tu/gOue4eKNdFDmrSFIqeR1uQ8iszpjvb22QIFKT6SCoGCxfQCcv7mc1IKgAbeWkd0LulQAWKw4rBlApHEfWXhRx/8wESHUFKc0AEiLE5H4ROqPDnno9FP2n3GTptOTk0gFT11oRZJo/FL85I9cMvxcpK/JDsQOavxy5K/KE79HBT8C44gP0pY4O3asR/q3L8nc7eZxNqPtECkwDFmmc6LmZJVUgWXSOAzQSsOMPOBIGUao+lp0cmJt5r/nzFwImX+jcGS+8vAUVJiXOiqcCzPjYJz+BwvJLKDwX22c++6/29a9+zRFokYyHGYgZb0Cj3/z6Xvol8m31GWc4549KL48DFK0lTsiPeS+Le16BE06qzpN0ISjeQi4gOdsU6SRwQa4UdYTM6JDK36nMs+lXyy37X0vdZ5NqUSCHL5/rDReIOnb6mT9j6dPJIAKlEOfG00885kpaQ1g/9u7cZrd+5CbLScYFQ6RNCkrXYNTYvgA4QSoDnebQX4VyEcWkooAOHiohZuMcRyDNLZgL6AaBjsJdfRn9EOX9qGDHUbNL9alC+EgKmNVDsZeOh2DmRinih5ESz0HBqRghPbtSbOaQOS6CY4zPKDeP+nFGAUgy6CVRsaliG8ZZG9SHov6mVMrWI3BYKLpMMRHqewGDsZs/ugjSfYE99PAjTmU6JzfDkUD6OTrkS0SgQmDNLVp/8vLyHBFVzrwvwkIxJeW4UTQOw3Ch+AWEApR0EEED6Y8zoJFM9gme3TxAvWZcad4AbD6o4ONZZwUgJEJ2CejcjbNQjpUkoq56+7oAr3N4/ifpY0F1znrR3gI4inK3EhV1enoWDjIiwiAf1AmVkZ3horWWFc03P8CeQJBZxeNkMy9rjfFlDAcLUGMtPcr8UERHlMAlXaMZQCn1pxw5cpSYwRdt5aql3K+z3V5jy8svuf6TD33gA0QMDds+emuWoTauQ73qAZgpgnjW8+nL2vPs5s2oiZMplo5gHUSokBZj9eTI+ELSeiZ8Acq8AJPHXL/Hjp2vsn5utqG+RtatcStH0PDwg4/at2//BmsYjlLm+P3E5wTSo1IBEB1F1OUY76eZ10uks+O6D7wPEPPf6dqotTt+dqe9+uzziC0KHDgjTnuE+JdQdVKwJ9L7m6B5vh41ailq/B46CmrbcPmxHn71c1n2vXsbUO7jmoAAWb9ioZ1RkGuDrLM+oyJRguxHP/mZLSNusnDVIhS7AMtdTTbdieiAeEw/yM+xbjoTiFppgVBpQSXfizNCcUbjxOP1avwxR4zyzOs+BbIn62HtI6XNNp6ZA5mEYp49SF11DWsIEVUA1iO8V6mu+4jpUlpILAC//k6OonbIxcEZ5kBAwlZEDVOAgKOQTYogmpOegAodUQlERBLdaEOQRClEamagyk9LioEMGmYdHMa9U+uy5aWuzqDhuxlQT8BoLyrdSQiJfrK1kiBj/uXeq6zuPqIa6XEIhIQfn6b7hniyCBwwo+y1/CeIevSlmwsCqK7dYx5A8Us3yqEXZOWNHfbCYe4juFZ4ShjzEPMzChsMY+T1C5jGjYrAQqX2yfysY2WHeJ9RCEMCANEgqBm1k9P+ROoRj0MkTSjEnhyqA8y15RBYPnReJaEY96ffY34ERB+kg4p5hyGt+gf8rIE54aW6XsMQYkO8r41Lve2sRecZyUX20YdeImZK8VbR7K96bGV6NORtqFXW4uiATGW76IqQy07RoUL/QwAOk6yMJBvobLacxEBbX5Rr4XQ+zLgxhtujsRNAuM/o0wbkXIR7pwNXG5+POUTXtaIReRKv2UE0mGdCzpwJ/h4ygl/ZPCMCcsNwnjZ1ewDMKRlmX6MepsgAhdVyAYOiXNfbZB/zFmRVH+Pq8y/8L7pZdloDRdGN7f0IYGDKAJI11qd8AukbguxSxCP7+k5cJVoYM2EsQulY8WF+2PDrm+3IJyFcmeMGFPMKqK14V+2pu+ii4Y8gaI35gXsF4K+9TzPOR2/WEa2tfYwVaQ5YJgBNvdnXJgDUKqptytbSZXQK4rSxbYi5JN/t10NwgLUyH44ME6sbk2wJANBTEGu7ifu789Gd9G7Fmx8q+1rm0UTmqEz2gWcCQv/hySeskTcBxu46FwQtoQ9irACoAjBr36e4IF+IxQ5cDPFELKbSAefDOjBIL0soDiRH7nOecQXZdBs00KPDMoVoJguhTS1nCJVaKyrSrIDi9RycGHJJ9UJi4vWhv4N5PdoLIoC4NiZV9czJMZGIsyCQcZyYOcd8eTZf2rrN3nf1leZHpF7V8cOWTpdDH/v3bYdP2sZN77V9rIMdxD9+6kNXOIJMEZZl5dUWFJ1MD+IKno1pFwnbAakww/Om+KJGRDYT7PPSuP4JXJMhPpcA6dSMVNwox3CNRUHO4MKD/FDgpdbaIJxiIRBEcl5M8swm4QwUGC9XgAjWwsLl7FsPOvefevXyWF8XL57PeY5yeIDsfftL7JGHH7NP3/pJ1101BJH6q1/+u61auZLYrZWA+R57/pVt7FXoKQuPta27D9hd315uF920hSiyKHvyJ8vs+h/X45piTBObF8p1k5NWY2cacoAljn0U4XA8y+owm1THD9fVG5Z1EPJKQoMZsXD8CmCsa1MjoF9Cgwn2YT39PbYQgikD0iYRG9IE+/0oHLX7X9vBPrvX8gryECJApLcO28kTlbgAp4m5ovuJKLbe3mH25XOJfuphnfa25asQg+TiFkEI8dwzO5yL9Nr3X0G0cbU9/sRTOGxD2LMsdrG+Day/LjJaZzqeG1+eyXDGQiik4CQONZ2JByEHvTgvqRtFDgz1b+jMMuvCCIecWuDOQiIKRGYM8Gxoby+SsRSncDPisXW4Qo8iMNAZR9GoY6y7u+m/WklXZloqMa78HH3l5c4jmYA9IQI8Cfq2c6YI4mHNIQosgHOG0hn0czsQGop4KSeuNw0hmM7p2htLrKh4a+dU4Uv7T7lR+jWfs5eSyGMhrhUBThKkaa8tcZjSAyRkVPSl9i+KqRUBorOeziuBwbj7OC/e/rXvIz5k3wHxa0QETkNQ6wwjcYocz/9BgLjEKfdkO9xF5MdpAuSv44unI7DeNez1Lfzgtwvgn47AensRYm/hFr2j33I6Ausdvby8+GkC5G9f4TcjoP+xO0D+62fzWvLpS2ecypnNgxSzMQAKkQBcIkCk4vBh8zsF6D7BIceHnXwAh0NvNrxTHEY6OKivRh1advwoIOC4rV59BgeBEFT05ah5m13uuK/y01EM6rjVgoomAKBeBIgAXgG72kRJCa8N0BulzyJFBOaKABEgrC8VyWkzpVgZ/X0qltzX/y3Hir58wvU7COTW92pDFqFYDr5aAP21sRUwp+JnxZAI3FLU1Yb1a13kVxPxTEWLFroSdZXT7i+mcJYNVx+qtyTiYEYAGZQjregRRcuEEPPgh1po9225jgDRIbUKgFBdDVXEYXUQf6TCvgmuz7AUKWy4dZARMONFtAKdlBaHkvTstetRgJLvX1VH1mk3r0O5MorfKpRAgWw0t+58zc4nkukYxEzdH8+xwi+cQPk6YLW/WGV5nz/kiCI5dfSZxyB7QgBgVWgXo+J1lHhdfHYddIPZSCuOoBWF6AyHgUJiSKRADuJ+7yauJJPrmAp4nkuGbQAKTuWodqMKjkQVPU1/QCakSSp5uPEAioMojXuw25+g5K8fgqefDXsw46UPVbsfwKoA3jBFmTFu5CjJ5CAl0rM6/QAAIABJREFUcFdxLIGcaL3Y2I8BJit6QQedBKJ9dhUfopgv3dpQGCrDF4c6YMiMbf5GgZ172xGUZulspuM5AKDIQ0WWTsTDcpRZLzz3vK1hvNUo15aNt9xH6rQQiKkOEHWBqHBchz5FYqkMXZv2oqIiFPGMV65bOt0JL7+yxW644QY7yp8VFBQ4NVplRTkKcsV7xEJUQewA5jajUs8hukfOoTrUcdpSNzXU2jVXXmFPPPqwrV2zisOGyARIIe69FP+DuD6EiGucy6YuoNyXw2cUnTK6b+r5OHHyhCNKEvk5Um1p3AssV+RVA9EvIkfkChERIhWXnkvlAYvc0OtVVVWjhBty5ImcJVHk8OrgIut6JMTWKwCHIk/0/VK4DeGgyl4caC3lytbn8CcHCID47AGS3HXApxYiCKb430O8r2ReZ5qDhxTuJwAmb7mp4J+yAF3zgSKwjhz0cLANd4RDLNdqgs8lG/4A11bWe11j9a2ItNL11Vc3gGEYoKNTpvFnyk9uYz6SilIAuSR3+r3isPRcqtBztpeFYmuVWqpRFTJAMRPBRBxpLIRzsBVh3NfX48Bwf+63nEByJKlMVGrZJpTz0zwTIQCXAo8GATym+Rn1OAJWrlpNJEEz3QXKiPZ2EUz7IE37IG8/8alP2cOPPOrItRs++EFbSgTGr3/zG9smMozs7UGIQY2XjfSG6FC6l8irLVvo3wBguPjiTaj4yN/WesA4GOLz1eBwU5G1Duce5l5lVKvfROXLo1wP9YJ4M3/LUSUXSM2diyBBSrhy6gBRAS/rAM+Ffq+5O1TKRtaVaObBFRRxy/VRya8iuqX2QXB+7MM3WF4ahdVTxB5GEPU2DVmOMt5Hcx2luKfKa3iGYiGpQhwIqM4nZdsWrViK42OE72Eu4TMGo3Yf6h+BoK4CoMuxLoA7j9w93D8vVPfHiTzyB9BSFFYShbOKAVM0k9ZDZWYrSmeYOa4PIF8q0SEi5BIS6VmC7B9i/lMy5AjkRz3gTypgbyTFs15EqDRw/Zp4jvxYG7bu2GU/u/tqil4nKS8/YavOoJOKWEk/xosH8iOYn6n32kaMhx5AzU+6RvtQ7ktRmU4MxX7uq35+PM6PwSF6LXA87NrzuiONfUMgBADBB1lrwgGsenE3RYGAzqMAXaDBOPevnS4fEeyak1TA6opp41Az4xZIYj5tgPya5HNEon5uoFA3nAJzD59bAFk4a6midyYpQV++dJFNA8yOAH5HsKapN2SCovRAXlMuwSSi4uTkyCCasrelxRFHIoe0rqkb6tlnNhMteBb9UiscaPjU44+zRoXTAXKWbHJ2DJAmijksGgGDYm8yUaK2A4yqn+uB+1+0q67AEXmUqBzefxdRIiHM6w2d5IePAVYO+UHYcl8gp/bsrWAdfYx71wpIQrY61+bB3z1kt335Nhtor+fPhymqH7JagPQWCDJfVNHezNFjgCfTRHxdd/01du+9d9sHr7/WOXSGeJ6LiC958dln6eda7Qh9X8aPim9ncHxVVdbTj5FgL28vNs8kRbw4QI6xF/jT7zbZnb/n/U8MsG+asVuvv95mBhAecD18eM/sDOwb3/g2cTXx9vHPfBQVbqcrVJ4mxswbB4VKOAZbutjT9EFIIAboGQdMpogZMLGT6DcRCu0QbYomjGGtkrrVGwA6HII3EoJGWULZ7h6NOAUtWxkbJK5LfTI9LfRVsReJhgBR/EgQ936YSLAhegNGABJHeZa9FMEyQU8RjpcI4qkqUelX9zNvQvYpNimKLqmcNHp6GB8YqKyXGK5+hAiKXhEo6iImiQ47gWO0uRUlMs6ICKKJbvjV5Xbs3v24Hryt/ugpXEQxNqpycgqC5/K8T9OJFjgVYq0Dk7alsp0ScJwH/LpovaKzxqwXsOvFI63WyJ8FEcHVy/3xAfiMA0yXm0TR6hkQjdprJqL43759G2puqZqZkwE7vZhTpyCCfJkrqEx3xIsIxg4A9D1VkCk4bVNwzsbTMTM3eMIi6dAIYr6bBij39ACmIgZ4tbPKDlTNWA+P7Ry6lpfk5ltYUoHd/cJ22w8Aesm5BVbP837OwlSrO9VkdIlbIPOd9k8yR7MzpIOCvRJ0nhw0g93NlkIr9noU4/GhxDghYFF3z9DIFBFt9LgQq7OkcJF5OmpwXvk4V2DxoUrcCZF28DgCEuaiFMiWbsg3KmeMShFIu1Rrk5ssJsFONXVBEpLBz+dSJ0KEv7qZcO4F0gkjknqk3UVkDtJNc+OD/2LHvv0cBEgFkX7cRznccDPJnTHjG8xzAlHBGaEecquL6K+4OAhz4k17cOClJyB4Geyz8//0Wdv3obvc+jfEuuUF2Kz/9uPQUE+EHBQYGNx/0zOIo+QeqlNLY1F7pE7cSCJB2LqyTs0l6pA5nXu/gIEWjqjmICIhXb+9e/tt6cJASCzEH7g+xiG2gmCWppkrn2Zv+ZOnilGoh9FbQhQT549EXjOAffDSFSu4Nt22fU8pLm0/ro16DhErMM7DsGFoPR7EUR0iYJbfD7OOxIV62UWrl9B/2IMbopb9/Sy5EUA7+hTPSwJngJLSJhxuOU6o0ggJERsDYd3AM8o24bzVSVaIy+fEEQru4ZTax7ztQB1ueMbrvEx/RDY8q6xPIbwP6DbeN8SYV6i19o0gcjgEgfspG+2s49/v4wwDCYwooay+3WYggI5X1NgZRPMtxmE+hutN8ZytOMpbIb7m4PROg6ysYz9QhTDNl7kunD6fIc4NgezbFZ0ZK8Ca+5/BHreFez1NJGQEQq2U1CSLJbKwk7HQ1dMPib3L9VKtXb8GoF7Rxqj4IX60P5HbfxLioa2tG4C7l3mrA6V/NY6Hc3Fp5rh9ypGScnvwwYdcDObHbrmJmMpxeqD+hCPxAj5vmnOTy/nRhjuunKi7T9wUb9d+5nUrPVlly85aA5EVZL/+RJx9/Detbv3SWUcCr2FEQHLU++EckXtWfRoqifflzObN+aMHR1UY56FBCI4IObAHuZ90R3jTByQiMAvB0CCff9uOraxPy1jrFuJowp3PeA5lo/zUo390Z4lESIKISBy8A962G5dLUxtiMN5HLp8vNQ0H7rC6G5sQG1VyTcPtS7d9Gndem+2kqEedZR/5yI1OQPHzX/wSgUmt3fOb39nmZ1+EIK13TsRB3Ew6Q6lIPIQ9oi9nTZFPw4ilFEvahwtvAQIDlZJrD3ec/hQ9Y/XEmy1bstQ57f30/BB9msr+P1O9mewD5KB8bc9rjJlERHaQgaz5RYgNFAe8h64rnQFW8kxoHlRcb/mpSheBtX3HTne+kEgmnHPLRQjFVEq/cOFCd3Z/5ZWXOV8j5uIMLqGPhGHqGMpnnykRh/a0inZVf2c8cXSVJyk258w7wh4qk/2NzkFNCBW199LZR3ti7bO1J9YgFpkjMkRnRp2L/CGiR4nSC/SNsps+9Cm6geToFr0RxOdGhCS7mcqeJclBqOH0tq4yYbY3waWX/o2vNwXATjtA3mkM8m++/psBcO/qm3vHf/hpAuTtXeK3e/3e3k9/+//6NAHy9q/h25z/3/YbOO0A+YdygGz85g0zTQAdw2weOdOThTsOAIFbQRmpgBQq3GaPiMoQ8M8ph7B/s4H0xzY/RLZwKEWFLaj047HWhiqiCUAgCUC9i86MVOKVGgD0lX2s/G0dEqTJHwM0E7ioDZwWNBEgyjeVykWbOX0JoFQeusAgqUlaAFS0AfIgpdJGSWqR0h8U2NxPH3bKTP2d/ryVE1MoB1+VyLVDRiiS6Q1CRQCQ3C7xbMi0MVTx7I5tW8lKP8dOAUSvWLYcV8teV94m668vCrcwNn31qKuDOCgoAiWAQ3sYG9M9X8mzy/4dhTGODwHXsah/9/JvBYwpE3WaU3igXAJcw0mQMpXgRnEA9gXUG0JZlkKOcuF8ShFLT6JUJfcUlV0/AN1hlLIZEChlpwAGAIAG5GJgU1j9y1Xuuiz7N9SxbNQFngv4k5vAiwPdMIDROAeaYIBFFZ+HAzIqZkZABWcUO4btWRFXy1YUcahsthWLlxAPMmzHDh3mZ/vbezZdZocO7WfD2k/s0io2qeUcTlA2U9irTOeFxKkkcPAZBtwpxwFScuwEKjzUiEmpkGTk5yJZ7+EQEs21VcRIEuMhAEVgBz8rgoOHcqdlJR/jELF312tYw1faLmJFkrAzP/7Mi7Z8zVqrJuLDw+uMcJja/J2lds0dFKwD/o9LIc9nlyMlFVXWHIiVWmJ5Rvg5Ujp1QnrlECuguKs2CvcSccJ4GEu6z9WoBQUwSt3kQZGUxjUV+dbCONC4nztvntvoa+OrvoRGgDqRN+vWnsmBf8A2XXaJA2frODCEcP85j7hrrGivFLLOt7z4AsCKt20kwgdUxeXoipDShl6RSdp2CwDXAUEk37QAWIBRdYCI4KuEPNO9DGYs6pkIB1hQ54RAOhVE6n0pSks5uoqx0mFD9/yNjgoPgLde842+ESkiMymjFxgvR5WU/VKV67UjcCE1Aq4FcGDNAjRoKgOQZ5zrZ4oAEVgpMFel54oj04EsUYdSXlMRdt0op99/ddo/NQFy7CgRQqgXdV+CUAg7hZkyhjk4yQEiJarITB3uWilg1JwxyvhRxJgUdf7MT1LsNxAn4cN8OMG/dfFWjCmBNyp9FJgjnZlAa90/RfBpXlOPiFxSmiPlUlNcn2KPND4FUKoLSQfbcZ6BUIjFuHjKIHF+6O3JRRfDvFrKgTcKd5wI2S2vbrdzAQ6gqVFnHsFpFmEP/PGPKNg/6OarMp7RtevW4V5rQ/Xfb3987FHrJv7uvde93xFlcilpnNXV0pdDfF/5qSrG0iw5qddUca0XICseJkd8q+unrqXZ9X2I8NGYGOdZnRHJw5/J9TKqQuM7F1vu54jBUpa1SoY5lOt58ANIEjko98skZNzKpTgFOL1O8fu1a1bbr+7+GQdaH7vqsguJcIm1WECizBjUzoCUgSi1fbhH3Z18P5bEckDVpEQVdwfb4cOH7XxAFnWOTAOk9lFm3cZ6EYZS1Zvs5wqUsIWLllkYQGslROZuIuwuf89l5GSf4tqOkSO/lOve6YjFEJ5DqRAF3vjwufxYt1oA+vy5/pm4wYbJbO8nGkbzveZ6L8AWqdyHUevLqZONclJq50effNrOvfASoi1q7bf3P2iPPv4J+9WvK3HuoOgFnFT3jGL15kA8i1xtYdwpEisHN2IjgIAUnjkQCVq7arg/SSkpELgAYp5J58LrJdJrjIW5EbA1Wg4GRlw3wFc/Bc4xgEIriTEUuCB34iRr9inKsEXEKo4kETAsEjUzFJ+b4+souFVXSDrRHiFEIQkcPsn1VT9FIIrxbqTY6VmpFNfm4oAiPgpQK4eMF60rfhJGMELCmVMSWHek/tdcebTkiC1auNjFdcThMpT7rZTC1SS6XbJQi4ucfp1OjzSUxyJB6iFyWyifjWEuWsA64c048ePZ8TBum4hGO0iR7MYNG+gca7Q5c3HFEPMSzXNah0K9qWsMoDbMjuHACAMQfuKpQ3RYbLHJgSYr3v2Ke68+OIfieX76G8m7B2Typvx5Ly6QUQD/SUirTtZGNj2uX6QQp8ta1sByCLJ53A/1m3lYm2u5D3lEw+1j/KRBmIVxbfTsngJ8XLv+QusGRN21v8ye37KT+0CP1eMfsO/eVQbBFmFnr19BeTKVvK0UtTLX2giEZ8+wPfiHh13cyee+e7v11Z+yAJxOKBYsiLXZcLSM0QPSCQHSgciga3CcNRYwCOdkD2CyFNHldbhNotiXsNeY5F5mpiY4Jf40rqYROnHmouBWL5g6rHrY4/WOM/+wz+tq0VyGAh8AV2RtGO5KX0QY+0qajG52y86j1ypcWey4hAACfSABWtjr7KFIfYpSimQIl3gUyvOIkRvFvaRS+DbGrYQIbs3ieY/GfaQ4OMW91DT02Nx8YidRMN9479V2/N69xIDRSVHVxHtmn8Ne0nfcQwk64CWEo9ewr1W3DdgxrkES61kXe45pLk1+LqQBpfDPvt5oVTgIIlLpieNaTzOvxeEWm4blUd1bHB0Y6qzz4/VOldfaeRsYuwhQAnFQodtnzme+nxqxJF8IWUgvkZ513RP2GoXlXjhxYhGSFCSjgPfzUCw96roXtHlFlmNhCGOODLXZaycRDiFwprJGj5Gtu2CTbTtWaceqTyGqyaBbpN96arpZt7mVrDdpOeHsTyEQAcODI3G2cc0iY8IAIVFOtwOod7fZpRuW4c5g3NOxEqw4QlD5etwNgcSsJbD3aTh+AAAXQorou5JT9XTgQJAeqXNpadmZgKZ8ljBKLMIofI/jeRTgze7amvohq5l6Iyl5DocciwG09fdjb+Wj68Fe0ncYwtbfdgPsf+nl2+zkd59nXh5CCEEvG5uBGmIUR7n+ERRhBIZFO/dByYl2OkACnNvOF2SxA6J16YJMG2Iu1c848/5Puz3ri5u+6QgbOZzlCpdoYIg3LH2IFuLQcIkEFDPJ2OS+6A9HuKdyVFfQozJ3rmJimXtZHzMhNEMhAJ/ZATlLDBbLp13EvQ0awz05yfpCz9MIvXJYF+zup56D0GIuhXxiS+OcblTFOAdHDGN98bz5dujAIRcL1q/+QYiHCQrP+8XQMEdP8toxvL8cIrCSiAZMRzixhFb7XsiqQyUVuCEl1kEtX4CoSwISRAP+zKNVdPplZiSzzOF8wSWBXAyH8LBdtjbc5kdyhoEc8GUvdqih33aT0tjH+LhkXYp71pohPteuKLTRhlIX01kL0F5S2cH6GmCXnX+OJYdCag922es47ZIysqy4rAZ3GPFwK+j2gvROgCBoQZjTwFwqF2kE3T8J9Bgq7kh7BxYBCAE5PHPcawZBViqqVyTIGHvSKjo9zkDMo3ir2vpqnCQ1dh4/N4j5vQS3+p69Ja4f7qr34h7gedpP51I3Io6F9In44s7yIn5Kog2tCvv3H2DeJ1rw0AH7X1/+oh3FTZyUSgcRNo2f//THNod5+WJe20UeQiquWoWADrJuL8SVBUQwlx61L38qzdZc/ZzFIJKKYN0KZFNQ21BhW7+9yu49GEm03bRzvXmzSWpm7+qPe60foZY/pFA781UwY3OUNaqGNXbd2WfhUDvFuQgyqLIOh1w6JC7CNNZwnQGK6RPUe82FPD1rDXsCuqQuOXctTjEEXsRoHaeoXWPfz4892ViQbSEiuar2uK3beCaffz7OjCL6Mu6nDyPFDh05gNNm3M6/eJ0TqxwoPoFb45Sde94G++19v7Wt9Kl88ctfhihmfcUSVXzwMHvzNhdj6idWjT2T9k5ybCmKUedkldXXQUJH4+jSL63nJYgGdBaQWEriCd13OaYUMxqhOGI+u+bkzAyi9eSiYF7euu1VJxrUvn8t8WhyCJWfPMnZuJ17XEbJ+Vwc/DvtwosuhhzZR19NFSTWhexriJBGXJaWSYcbP8Odlbn2LtqTfdPy5cvpZNzv/rd+L2KjHyen3qfiXePjcOOVViGwI+aRveAI5yQlNsRA9gSzfknEIhGSKuNE2ii+SwIO7R0co8f/n+Q+NOIaXJi/HFMabuebv8D9zGZ9nsQlNsLZSjG2mkL0f+QEeYMQ0Y5cf+z+71+FsU4TIH+LIfrb1+5tY4Nv4QVOEyCnI7DewjD5K99ymgD5+6/dW/uXbzp/vrWXede+651//6cJkH8oAiTuqsUzCYDxcoD0dxPDwUE/BnWQFKpabPz+7AAZxYYrBXAiJXpNAD5e2IoVZdDGYX2aw08GUVhlx8tcEVnBvHzKDFttLbnHxZRwHgTo1utLzerLoaaPzbgKhWWL1c/QwUaEhogQAY8iXwTeyrqruIrc3Fy3wdPgVCa9wFx1hOz5erqt+kYdAFQz6qtEByQrm19ODREgXVJ1S+2D2sS5R9j4iGRJw/Uwn/gXKf1rcH4oakPWYWUKl2HHbQfYV5GbFEnqLxHIqQijLFRLeGFcvMuR7yy2S+/udP0Rl1x0CSBZM//2mANCx3l/UkNLVSU7szJaUyBcsihBj+MwtWPLSxSLzwdAiEH9GGfPb37W1q1eCwjWgpI0kv4QSAIy+vs5yeehtJnhsxz74QKb/7VyrPIcSHl9/Rx9XkXKONUMwKNyXHUQVTzCPIC1iBCuA5tKZbzuQ/0j5WpWdhq53QBHFN3mcoCa4PMV737NLrrwAkgFVEuUVAahsgtBJeirLFU20nlsnn35WdGQQdMAir1kJu8HcD16ssL8ONgGow4fB0ie4pcyoceIq1pIpE0NQMAIauwzKTUWMRDO+0ojwuxw8X7AkAXEkGCpJ8t894HDVkA+rlRsQYCUR1D3ldfUWeXTH7YrvnuCMRjoXENnrFhuNbiNRPBoA684K0WAiQSRm6cbkiAK4EKdKP6gjFMcZAXEKR5qDl0YOijU0wOisXPiZDmgZx8HkvMAGGsd6BmHMurpzU8Bli50pcwZRLyo62OE8dqLsjUKgm8AMDCZXGQdKEMZZ0888if77je/YR6s8sqE158rJktKcm3mFbUkEFPjTj9foLgkSSJE4nC2NOO6EnmhL4EwGu/L6dSRe0QuKx1aphh/AkUzuA9yOIkA0ZdeVzFLAuL1e6m3lFonMEGF6yJe5AKQ80UgfRSkTTmgrw4rOUXB1nCU7GJcCupc4XTjSNDXOYgl8Hz0A7gp5qIPIM4DMaJuljCe18suivynJkDqqv0ACAVscwBD2RYOAKCOmGieO5GwUsblMX+Ncn+krtM98+cZSycmQs94MCRHNIfqysrK2eJGxrwOeJrDRAro/iqqQPdEJKpIZH058ksl4Bz8dLDV8zur1gP0YdzoPit2SypY9XAofq+cZ7QaZaBKN9N5VkUGSsG3p5h8bXcYnGFeyWDOG3RdC5Hc82eee9Eu2XS5i6l4+ZWtLs7Kw3vzY5zs2rvHCnkWk3BMKSdfz88Q7/XEiXKA6niI305+dbsYvmmce804QKT6jIWICSK6qxNyposx6s2/UwSWxoxIETndJnVIdc4lyBGev4ofzYcEKXVkj+ZtzVNSBgbxzLRBomQSm9jf3WGL8vN4nqNsLirTn/zw+04RevG5621BdorNSYy07DieGUhjP4DhaRViovCdoeS0lfztWoCmosVFlDufsjXnn+s6QEB6HdErAkS9AwG+IShwKZzNXWDxjGt/QN1XIL1DUK+H8zwvXb6EqJNODv6HuV9+gPUUmjJX+HAvGnCNJXCdugGlRLJcQmTEFARAPTE/2ShGGyBLQ4OJNIMJqiIuzAfiwwMRsnzVmQANIYAaR2wAmXAXbsKbP5pLDFYH61SUI0BEotURhbGc2Lzjx0pd0bcciCkQHad4RhU7IfdiKREXuncCJbxRONY1dAKi9rli90aUtoOgmiHMme2AUH3MtR46nBTVuGRZkYugOHKkFGXoCiIAD7kxuLiwgOuiAnaijnAUDhKHJYdFLK+RBHDDtOc6Ek6iuD0TcKSaz/rci89R6p5ql1xMbCTXqpz3q7i/NojiWLkgQH8juZ6K/wviGqrbYwCSSM4zKUAT+CwhPGfTvHgM0UKaRxU1N8CaqrWpD5X6NoqKexEsvO+KKyH+4uio6LQ6SBH1SVQRr6E9QTz3ZqqPOZbi7nRAqi2v7bZJP/powlLt9SONODq6nCNJDsWdu35n0fEB9uBv77YrN10KmBxu/USTjRNj0o/KmPp6ANwq1PFJlpmXT14+vyfu5oE/3mePP/oU6vQKnDFVVsg+oV/OO561PojB2ORU+/ndd9snP34L+xNy6pmPd+7a64C9rDyciVv32GsUvv/hvivsm3ccs2VL81n34yBhEA901ls4HTKT7LN8xiC1W3rtuRe2AHy12K2fvxXCgF6i5mqb6WyzYMaMF3uxblwqXUSTDQLgeqaI4oEA6cWpIG9aNNf1WDmgWU4sczSvy7MjAjGU9TsBQiOae6z/diJCmOHa9w4yl6OUneLZ7mwjUkjEKudpAaVRsQEQBnG2ZWcTIC6OhuWZPK+AytgeRKr40rOB+cp2VzS6cuW57IXSEQAsomunkaikFO5NE+Cbn4qHlfPOHBHD33fjUKlljauqa0H0sBiH3YDd8vsbrO7Bg9ZaW2GeZsg1lOw9iA2SKZb266IfDeV6uG+0tVMU/zoOn2TEDVPsM4PZd4VpPwp59ehrRGsB/GYuSnFutWH6bDBOcFeJsoIoYorg8yiyFfU9ePZVmxbjHvG4uUO9Pj7cz1Avip8pHQ+mebodB10508cpQHmPFOQA8UU5iZaB9SQzEoU7z0owz0VUMKIKYjMDKDJvZl1s4sZsPeCxLkDshStWWit2lerKcivEFhIww74Bgg4jn/mxxA5AfKRlRKKgpvg8AzKSQuLI6BCeGwix8T7XEZMSHUw0GZp07mU0hLY6C6T6DoSY7AWQLd9PSXU2mpjoJGvrn6AHhs8OCt/GfPj1/bfbzo88aL70VYgEkxuvsqnd6jtxxwq74vmPBcQPZ3zEIpDxhQDphxBTz1lCCPs7BDOHcRTc/Mdb7Og3niJui/MALgUx8BPM1VkA38300QgEPoF6/WT1mK1ZlwcQPsE+BsCd8vHlhRlcKwgxXMaDzElysF7wzO3/caA9fPP97HEGERfQ68Eg1i+WEPYg7GMhD5RO1IqLJZE9lgjmzq5B9j5ml13G2GG+mDeAswxxza4yhExEiMldPA93n18/4hPcKhNegRaZg8uRNev8T//UvCPFNRKTxLwmAsRrDDcnYyQUEv381ettCDD2RbqUgiBhOvnz0ShIZcadSEDSjSyOZ2Mec1YOZfHp9EiwlWKt76anr8cYMjJp2Zr1ALB8hpKTNZCTfA72DHILzFe8Yl8HBCGRYWwVgnkPG/L8ANP5ZiK6jhDjtat5wsqqp+yWa3LZQ7ZDLlL8jgsl3aff9TGeYozX4pRRFNdVl15oQePtuOLkwB6xPpi0nQcGbdHSKKKJ5tJRR/wgxeRZlGyfZO/SjFM0HpFnRbrvAAAgAElEQVRAP3v8fp7DFPYwQaw7khNFQ0r38b4kYlCscTIEk6/KYxR1zNgoOXbEzmCv0DegYu1gWwYpcoR9+iHcK8tXnMG+IxGxA68LiXn85HE6wxYg3OG8g52lk2vqgeDSHkWu44ce+oPd9/vf2Hfph/rEv36RffeAPfnYI46AbWSOXbxgvt2IC1tOA28mn+dfpiOQmKntew/bj24rsMWXP0H3RhHkSATnDFxIuOQeunWOPVKZDmleDUExblkQ6RVlEDxMZi30FIZyJhEBEsLn7GV/cpJ17CMfu9nqK4/iVIyyvTv2WFZKluUgwPLjGRMZcM8997j+rEsuOY99w6QtKsiBmGywC3EterNmHqOvaWSSKFPI6+nJELe/qm0ot1s+diPXNolzRQbdWdu4RiJ6uL5E6MUmhtq69RuIiZ5vL764nU6fI7YXkmApc8Vq+rja2Fsc4CzlgRRqI7Lz4ssu57zYh3OmjnNWH2eXBErpc53ArxNRhEiKfs4S8xcsdHHLcm8kQ8hKULMWJ+VJhHztrCdBnBnHRPRBnmThoteZUYLDTvXpsPc8QadfBHveM89ay56iwTlO5diTC3yU99KJOyqac4GHcSZBlb4aGU+X4XhvwHGj88aLLzzvxFkX0IuYyFlm9+7drp+wmb+/4IIL2GPGMfcS08mZS+89KjKO52aQs3yrc/ULCBkivkyCQvXFSRCks42EbOox1BlJ88c0k8IkE4U6UOJiQ63kcBkpFcyvPpF22xe+w/yEAI+S+dioZM5qPFvM37McxxtRWCJBZpMk5P47TYD8dXzxdATWu4a9voUf/HYB/NMRWKcjsN7CMHsb3/LOEwhv4829hX/6zr//0wTIPxQBkvS+pTORANtSWkQQBdEHSKA+kNkSNEA7NiYTRENo3yDF0DQHSDkjFIs1hrppBiLEF7WX+98AE2EAvwLkE1B+erNxUabuUYAgH+67ejGC2ISFswkX2aHIIkdMcGhWtI9ifgRG6u+kvhUoLdBG1ncRI/oeqZEFFIrgOPrDAsv/TKnLPBCwKMB3EABakVcqUBcgWQ2IVcAGWwt7B5vHTpS9GZARKg9Xz4NKtZUZrU1XJBtCAaACoSO4JomuK2IAtTdBz1yTSNoOwTX5+dh1ATpf+8oc2/CDBja36ahh9jmgT/FZ2sQNQEYoAkeftQUleT8OjQUL56HwTaUU/CDxBiGc/CgJzJ5LhIi/vfz8i6iBc10MzTi70M3PP28p9E4EsLH1oPpv/eWZtuT79ZYo9TmAvRQ1UtFqsxnLZ43gWo0hh5PjQ9nkaSowJO6A86GLnlIRusrEawAdNuBu8GKDOcqhKJaN/3FInzEAlMUQQfGoh1/d9jKZsEWOPJmBNIni+iTwc4NwqYRzcBumBHQnyqBqCJsBfh+NC6SHQ1aQui3YaMfhwAjkB5PCS54zkWA4NsI5EGdCjsUR/zLKBr8XlZay8rdu320bLriY10HZxk/83UOP2JqN59nmF1+2Q4/c8H9NWd9/lSgyLOzKNe+DVBLxob6aNu6hFE4DvK6A1iTinuT8UIZsI+rhc8/Z6JwQGkNZgClHSo5CpKlwnEJyDquKhxLh1gIwq7G7FCWVCuW7cITkoKBV1k0791BOG3bmZIHT7eKcAOG2bs0ZxHoNEpPS665/OKCYYrAUoSARkqzcArfV7aBxHsFz0YXSS5t7EYB6T+oDCQI87ObQITBdY16HFeUxt0Ek6vCj9688YIGDs8QHEVu8Z9cZwZUWeaLPkYQquhLFlpTrisRS1q5eU6TPCECHDqSy0xesirL2ctJxeY9yWgmwb0XBWQ/aMIZEOC0rxx2yBd4GAH6ra8KX5+59VyT+0xMgcbjWNL8oG1/ExwSWfynyg7heigNK58AnAkRxebpnUYwzOTtEkCiLPJJxLoeADqA6JLqYD5G4ONBElkpR7dKG5f74cwSW7qF6MMYBtuSE0M+XUk4nThc3yBhRn0gw41mvoTl2jGdU90PEhMAEL+LsilYus9foXgpibpFTJAdgvBLwXYpLFRy7SAvA7HB+9XDvnn/hJTvn3PPt4UcftSuvfq/94dE/2TXXXevGlMbOUZ4FHYRdOShzaz9gWz/xEIpAq4BgGEK1G0mEoV5Lk9+kPoPmE8ZsAO9BDrlm3H6RIEPqeNJ1kuOt+s5Covro6VHHCZ9Ta4lUfiKv9ZyEQrDGoSCfj5p/9Ypl9tLzz9o2iGGRt+vPWG7L5ufaohyKVkOZlwEjuhtxfCjGDSVzL6jTBKBfB9dFxZnZ3C+5MxToPYILYoS5rBswQc6Nns4BSMwsDs4pTgE7ZwFEAnPQCOrmTICBQOZEdXucOHEMwpE4Gshhzd+KbfBiPenEPSOCXdcrgWdvAiBZXUJak4YBbPzoy1G/VQNxJwMQiClpqNXpa8iYM88VmybRpzFnQZfdcvMjtnbDOtTOPJcA00kAGyLfc+gTUk+KCr51raT2FGkvUENkrQrQo7i2kZorcGYMALgGBEXyd212irLYMeKKIiFpSDaiNLea+BDchQBg8UT1iTgZ4f6piHiEvhC5cKIAhZNx18QBJh06oCgVIvYY15E4jUKkjidqJ4Ls9S5Aen/ubysAfxuAvDoa1ijmDzdTOdcqCQBDc53uZQQAmYD0QK6rukw8zM+aY+TMFAgiAlZrtubPbjLftT4tIG5wWt05vJ4KiI++fpA5tM/WEmsYxZo0wVhSLB1PiSNo9IwKIJGqtQ5nRgLls68jOOghiz8mcR49VFMQfCUuZvPAoRbb/MxXGN+suQVZFsQ17aHrA3G8nThcAliThOp2xF7ZvsdWrttoKZTc+6BwnmGT8st7fm4fuOF9REKmkyDlAfhH3cp1PEg0ZhjRYCms1ztwME6hfr6QHoFhIsD6ue/33f8wBMhCq27oQo0/ZXffsd4efYZYMpb5lcvyub48W5AbYURK9VKuHBOcAOEzZI89/owdKeu0u+65jTGNA3a41yZx1PpAPraewKEEsqpns5P7F0TBcEUL/V1ddGKgTmdadpn38RCFmtd1f31YdPy5voq/VMScFOjDrJmTiEDYJOGMAeAipmbIIxcaRCafbQxALBDCdAJift/BdiO1yi65LIH7h6sWN0IY+7s8rkcZ60o5gHQzvzZdfB57iHG6BSB9mRMULxTEvKY9yZgQbZ6dAO6VCry7AOz6ecMqW86nS6W1qdquufs6O/T9R20MR5dU27r+EepXoCR4mMLqaSwTpHTZCHlOwYx9H4irfOK2BojZ6h6ZtuphP/vFy13EHkGCzEm1SMiabgrYo3i2nOtORDRkYFcvIpLcIDtr1XzGHo4mf0gWCCDVtwTjKotjjNDW5RwHbR4vO9g8aRVNkAHEUYWxf5lHxHwSGTgJuA682M+OMj8GEK8TyZ6om7zOihHK0b3D7bHXIdASsq27qcO8mZMWU0Ie7s8ea2rYwOVdPwjmWUBjAGfMPdQBQGrHOVFMfCyxspC8IXx/MoTIDK64RNYcuRJDUDQ3Aei24AQqL221VQWUa9O70tI/ZW1EhIXGpnG9p+yKX19tz153j80jOrChGvcuz1owP6SBzP2+MSLZaiaYk3B3EVsUiwskGxJhAvT7VH2ni1NalB3HHB5lWw4fty+88EV7+aO/tMJ5ebZ73xEXUZaGa9LDGtDWicsX5fwLW46zN4UcYE978HA54owoxgoEOK8fwXjx4cygbrQR4vqkyObxZe40e//u2+3wTX90cbcNDd0ArXABGDYSEsMc6c+mHZC0y61/AmLVsVRdO00UE1FjCKHme9oA8Rn4FNh0A1Y31vfZCorjY/HmzIwA3kfEmwe3xjCk2i3fusea+dlNPCvhdDSEMsamR/osA5IpEudXPC6BBTl5VkWM6rbyOotK8rWTKMnBtiGVea4gy0NwIPl0TFsBwqWz6Ibo7S5nD5lgTzxZw9pLZCjvv3BlJmTUsNUSV+fNGWqAc47OE96o1QtxPe16ucrWrUJQxDO3OguFOmtIO9fFE5ZiDxY3EfVmdu1Fc1hr6mwG4tyPOWJBFCXSg9w3IsCowLElS+fi7PGylflJRMHq2sfi/mrCkTlAhJ4iMjl3sJ6qKy+ZuVku74XzF9jrzKspqbjAeN1R9ZUxFv0VL4zDtJv7KdHStKI8WdPzFy6AvCGGiGslt3tPXyfu92q6OQrdueBhiOEACMBcCOMUSNEeyJ34RMh3nsmjzMULFhUhnqAYHQI6EBfOIHN4BUIRlXgHs1Zks1dZunodhMkp9tat7L/4O842J4+V2Udu+RcXySZ3mhyOfpBsN28KtPd8FqcYxL+cLL4Qd1New/bArRn2/p8eI2EgHqFXBs8ZhB7PYyv7tQDmsDrEUz2QbOPqs2Su72EcPb3lVZyx1xAPB7mUGGuVJyqItQskIjDbzT8V9MO8RgdVBHv6DHpN5uWmQ5gFQ+T54YLnHIWToJ05eRpHVD1utuef3elECl29zRAgH4JQUoeItz3wwDPs13p59gKJs+q2hUVz7ZJLN7H++tqtn/kyDiX27ezfL4HoUKfGwSMlzvnRw3koCrJGe6yV9LJ1cBY4RAG7zsI5CAkkJtCZZgGdaQdwQ0rkVIlAQMICCZi0P5mDW7ETEYGEAt48/6UlhzkXpRHru581aKkTo8z2DE67TsAOHr46XDPVXDd1mGk/6YQsXLcuiBnFglXjtL/6mmscYSJxYTjz0iKis44dO2YvvPACQpAs19+i85gENYcOHnJx1asQceXnz3Pnjy7ID5EuQ/TedPePO3e5YsDkBpZgUp1UcbhytD8UgaL4rFiK2xtJXhiApBMB0sl71Wf2Ig61nu43rxkcualzcakF2Cdu+TxnaPrbxtXTF4AoDhei5I7akzBmponvHIb8Fp4wwdo82/bz933pdd/q1xtg2v8B1dQu6EpJZskYZTX+p/++ldd9M4Du7TokThMgb+UuvFvf8/YJEMXCvTEA37jX//mev9n4erc++f/Mz3271+9/5l38/a9yOgLr7792b+1fvvPj/90lQN7sKrzZ5//Pf/+X5o836wCZFSbMLoB/6d+/2fv7n/57r6JPXzjTQ+RAMjZpDznTHhS/AkX9lbepEF5OitPKxuK/UvXNkBOtsl0RI8rMFvLhjXJoGvBgHCWoQD6VjMUD9KognKMQCsQ2IppQ4rGRGQbo8weQ1YV0+Z7KjXfdCD4AKeFOMSp1qNwaTjEPOCLAV7+U7wmU7MB/5Y0e+v5cy7v1CKAfB33+/ThKNKleFTXjYrD4nm5AlHnEHLkIGpRAFeSXjmK9zcR+LXA6HoWpnAMCpPQ+WgG7VEIrMkaRLlKd6T15yZfL/xf5oU4JKb6P/qDI3nMPXSGAzs8986zboMlhq3gZvQ91YcQC2un3XWxoowCdlq5Y5CJP6tmk+/EpE1BdJrDZK4ZQCALA1L89fNfy/3Kfc7923IHq/lKisqnURlYOkGEIH30GZa9K6qjDTzMlqw24OS6g8M6bzd8E4Ego6vF8FGk9PWRn19ZglY/hQIUVnpPlNNdLGfSDgFcXXHQ+Fu17IAEW2qL5+dbKawUB0K1cucoGOZgO4v7w5zDVzjh57OnnbM78xc62H4ZqvF6577wXFbIGcwhO5NDkQUEWymEqEGVqDn0iKajLJrmeMbhrnt38DKDguZQsU+bJpraDQ4DiSGLpBtm+d78jWIIioyyb4j1Fabz07RX2gxe9yIo/4jbJrRAW2dixpaTXJnqC+ysV9QHUTAt4712AMgIrdZ22vbqVfoOLXXeDohW6cNkMMc4WUcSnTgaND9m1k/l+OUgUGSIjv9ThaaiUn3zsMVtPzNVCFMF+PAsqdVf0lcC8UdSrI6jOowCddK3jGR8iZzSGPRBfbxAWArc7uYYaSOr10DjWOJIKX8+BSI5UMtvj9Owwfgc4cLTx7KgfRAcJFW4m8f6aIL10MBJ+LqBWLhBFxIlMTBFwikJVIHwIP08xWv6QmXoeRniGlL4i23l2YRAEiLJzKeAU4MjhpxGwXeXnUgxGMCZbO7s5eCobetjlKV/9T0x+6IFSB8jJY5OWxqFd80oH11YdKCN8PkeEAN4pei+S6z/J9dVBTl9ygIjIkEvNo0Mg85LIJxEguvaae+TWEfivw6Wu/WzVInMh85z+XgdUdWFMczDVfdQ6oPlGRdizZAh4F//WHdx4T7PAJGpvft4QSlC5ONpxIfmGBgCe0d/AGA7jvm3Z+qqtWn2m6+MYxLWjnpBmiKyLOHSHoYLcvbcY3JOuEYjcXTi9zgKET+HwK7eQMpoVTzTI/U4kRqmTaA6RX70AunKAHCopc2C+YtCmmNgSyJRuYa5UCfMoIGcP8URygfSD6MXzd+ojkfvDuV743NU/XWxzPlvyHwTIbOcTMlj+PohnRyTtgnm5OA7DmD83OxeVF2DcEkiKLLo25qbSVYEaPT+NMU4eyTQg7ijq99KjJwB3FnHAJ14oPtE5vQqIseqvr3HuCpXXymHY1NBCJESrZWdBeqAMVlRXPOCGCHvdCxFQHp7dWA7fIjaa6UkKUzQZz0osIIKeUTm39OzpAO9i7XieUiATffh8IkACubY+PFQePruiyrpRuNcTO6NYKrrXcU3F2dIzJ+1Xv6hELb0GtSVRVJA/IlOOA/zEcC8F7MvZJdBsLkpeD8BRF2NrGJKplTGoeBFlcIuYSs/McwrTFlTSEdHk2qO0PUaMnhdrdQokUF1zHcQNazK/vLg3IsZAXZirALZYJ5GWcz0omAVMO4mbTkBUrJTRgOKhwax5RJgEEjHkYtcAkdu53wOo3z3k3xQCfASxBxABoo6lCJwc0zhDI6TgVESmFNQQAlqTVGTq1krceiJ6ncuNezsIIS6COJV5TAXowRAj+QCbKj33VSk8JEgKzslA3Ujuq36eiBLlgKtbwnuQZmSAyWmivuohpf1C4+wXv36UaLF1rCWX2De/8x0rWJhjP/3ZZjp0nuQ5bqbbrMEVjlfTHZOekGqHDx21+YuX2rMvbrH7H9pvP/jxp3Gydtj1H7zO7rzrh0SiFeEYgjRTfAprwwQungpAuyeI1Nlw4SY7l2iQj3/kZvvFL+9mbZmwAwg8yqsabPkZ6+l62W33/+FPVrr3q7ZzfzjrO3GDKfRkkd0fH05saANAOVFprcfp+aC9+r7fPwQwafaJz32cyzNEx0MDJehtFidbBvuxMYiaDhTVtUxFgbg06vogTMlBb2nqAXCadXDk5UqoofLZEYAtYi8VN8cEI1eo1n9waQD2CddnNk5XgkizhsZ+nDTgyBQwxyL0CIXI7OjpBZBrBhQzO2tdAK+bBcHVz/sa4Z6wrvP8dqpcmPEexz2NZDxNA2SN8oxEsP8YQPUu0l/xfHILC2hVP4mHuUYxO96MxwRisYaI8Ln4+5db5S8oDCcSKhDVu0rog7wmLZgekD4+rB+MXiuq3jpeD9OBrcmPt2Ri24YRJoxxL1tmwu3+56qMhCBHBKWgDFbvyRhZ/6qNU69CNP02E5AcmRAN+TlxNs6z7sX+lcnNRQ76Q07EeQ/+b/beA07Pssz+v6Zmeu+ZmsxMyqRMKukhpFBDl66iriuoqKzKiogKu7iuK5Z1xZ+yqMDSe4BQQgIppPepmUzvvff6/557EtaCBIzI6j+j+ZAy877P+zx3ue5zrnOOhYn71b43OMHeONpqQTHJdBlXGsIdWzo9xnL2NuLxj3oDAsaTNcOP+xgDGcl0tAKeYR45DfftKrSxoDBrLW5HLWC2KCnYPLH0GoPAjUtPwYaJhg/WhuMlfRDt7LlkrPmh9FBGRGpyNN3L2K36oTomxb0bCykRwR7sByImOwCqm5va7HhesU1P8rSzH77zj+rD5669z2aKpELpNW3KRPYKsmsgiSub+snLgewJZT/hxvijCpYVqzJOtF8UljfZ1Ck03nj1sr7HWda319hV0XfZ3bcucDZqR3MhaWnwaaMOTKJGPpLLejQ3yzbvyCNPjND5hCAH3iYKEGcNS0+Opa4FcIR0k9BBOQ1ejAXlFyibobt31K7bjlLl6vvdflerZhDlo6B6kHpQ9j+yNBP5IStB7XsijIQ7hnLP1sZgHwqIoyyIbtm8UbNOI38pBJZpmCCUTjJTegHfA7Ky7SG6/F/Yh+UdxOywJ2NRamGWQG/Gor/sodhjF82Z67I2dh7Zb3sLUJlDeJVibaXw8qk0vkcwfocaIGB4ptmT4iCDyOzoa6H+QtEc6m8HUNEuPSfNkUyHIFGGqF/rm8lOgwDrbOmyS8+dZ0exdArn56N4zekxKKgJqh8jQH00Ks0OtkPG8x59ZMoMAhAfrzRbuwz7NupJovjML87LjhaN2NJlU6ylrtKWZaPaJpuvsAprPAag7IiDUD23MS+C2LvSsE1Us47I21mA5R2cXzIgHcvZL2qooce8CKLne4fZz705b6RPy8LGLI4Gpi4Hbh9HkTGDRij5IUdjOVVWXoRKYDH7TzvWf/tRHtI4w1hMSSVsnj16EmO7kvPMPoBvAduzZy+gLqCewLKqsKjENfE0sR8rlDqffSoIImMqxMxsyBa2KHvoN7+2u2+Z867n2lt+VOgUjhrH3ihDfJgTqWnxdvflPvaFB6rGSR5CyZeh4lRYuTd7+AjrdSLr2cZXXrdwcmDyqQFqqWf8sNZqaau3G68532J4boMQW+00BmRPx4Y4r9COYj3s5Q0BLHvMSy+wZWR1DaBkGuxusUnYgUnt3YzKqrGllzHbybofYG9s3mJXXnUha1sHezv3iFym5599k5qJsx9zIDY+whJSsKNctNR27YAweH277T6ca9d/6tMuR6WcBoeXXn2NWjsKBU4KqpEk27TlTfaymc5CUE0vskRV3a7ziXIeJ2M5KAX6Sy9vhECssrNXrXZzqJFnO5N7GqFGCdZkZSEeK8yDYE1yZ79SyKYB6qeZNB6o1lQO1BaCzSOodWdlz0XxiJ0zNcZLNOJdc+11qLAaXTPOfqzWbr75ZtdM9dZbbzkrZwWe97DHy5XhHGwpdU4P1F7AfBYxIrWHzj9nn3025G21O5t0QWR4c25soygaYR1opO5QlprWnpZmsnkgs3ROmzd3Lo1Y9ZzvprsGnRc4Y44xVlXvyt63+NhRaoZAl+lWmKc1KR3yI8xu+8p3qR1QUXsj+cKlwBMybTzDj1wsxvwAe5he39ebifgBSIw/HJhnCJA/bR/2lwan3u31Tpfg+Wtc44f3HqcL4P8+gH6GAPnwntSH88pnCJAP577+76ueigA4/ff//x8B8g7Z8Y6D4u8TIL9Lhpz+/f1gr+ARf3X2mKTw6jRLxQO8KLcAuawCkukkBFTx4vDg6gUFJcrGhQOwA1akjJfnutSmdOCMUTzi+E4R6elA3TAIhGAKKGWKyGu/nE4SERU6EAt4FiDox9+r81kLsQAlyVxlTSPwSvdKHRv+HIgE1qljXiAUlY3rKBU5sR8CJP2L+zkAYBXAzwk4kt++vt91YPO6sg+SrYiATX8KQYHmdSgGBMikAZ6ru1/X4gJjAYYFgqqIVMeqfNibAR0F3Km7W12t6tId94qnk5DX2Hv3NLvi/h7CWY86XktFVxgkhoLkeiFalB3gClkOIv10O/nQUZmGqqCJ7mV1+FURMBwD2Cy/U30uha9XPrDKZt2e40LF1a8SCqAuGy2n8hCxwnWq4NR7SanjLKAAi+Tl7CclC11cxRS/yROxUeHAG0zxnoWv+iAHxiDsFniK+ObicU8H4AjA6WUXX2zPPfu0A1Guvf4a27btTQdsZQFOhvGzyt5I5R5WQtrkIzNfvGQ5z93XdgEkjXEwOUinqvzI5aXsTyeWHl4QnZgpBCgO0c3ox9jw5VcYqpAwxswUOpWUPZCH9U4MxFsjZEopB5UmDtIpmdMJtB0APNqPrQsHXAYaR2GyRhLsuTtn25cfQD59grSSD61IjnFQMg5gBdUNBwcpQQ4e2G83fvLjDmTbsGGD86Qd5h5pgdOYiwXElAWWwnlvosC/9957sXi5wHXnB3Boq64oc/fs4IF9zlf3cjJSND7UtRQiT3g6UhXk3NpYDwjFPED9lJqY4ABcyc7DOJQKDBIYKMJhAmNd2R86rKh7fwLvIfm4lBsapwLZy5G9K6tE5JYXz7GRLBodJvQ5dc0+zDMBtHX47mqOuUB1xpoONFItqXNdFkwtkDt9UpWcGLcnA72ljBKoKxA+cbonBAjPhdcIoftXJFApz3eQMSnyowvQrwL1SZz82XmugjcvOf9v1/7qJAFy9BAh8Ng3KO9DFhP6JbuxSIi2Kg50KVhB+LFuCSwR8alDkxQMsrQTATLAffd3RAdgC4c6Z/eigG/WAq0jehaa7/qlieC6kaVw45dChQW8e4oIcbJ+1jO+UeSvvld/p6wPD/0Z0EhWekM8DwFDzawfBRw8BwAS5mIFJ+KrlDX1GJ2LN3wc+wiu61UsGWTD9MTTz9rZEItnn7OObs5QgNsX6MDE4g0yVnYVk/H/Ftmma9NYicNiy4+xqS7AY8dLIUC6AdozUJrsxb6lCXuHNHdAnkyWTBWqKBEgHnSTN0Dq9mDDof9GMz9FMKjLe9xm2cOKfzTLESASXkuxJAJBa7SUd7K6kpXdguyZrmP92aefooMY6IzD+xLsmxKjgl038zCe7yl0SGcBfHgyf7vJvti5Yw/E52SeWYSVAKokMvcTAGj7Wd8E1vYAdMoy6cihHOZuPdkVswERsXmBHBwAZFUgqjoXgyAe1DEpIkQZVq2QqArPDJTvNmuqrOL0pbnWgapBVooicBQcH8z6Kws1H95nTL4t/N8Ta506WoKr6RTtBtVOJRj5UG6hA4w/9dl0e20TB3LSmgW0iHDPxftcZJAIFynKtMeIANUa0QSAOcQYExg4iUwogSDCxAeGxui4zgFQHAawTAF8IecDm7QB1qUoQAQvOuHbUajpOSicXkQGsxwQEhsfkQjYuWRkat/DmgL7kKry4+wT2JPfsesAACAASURBVFCxBvuxlk/wCeYzck2hke55trDvCE3vJvxc+STKDDrOmNM6KwsxqVek7hvheQ5yf8YgQmS9of1IvvGyi9N9VrPjKN/TAdghG8dYxq+s0ERwCJQR2eHFvSijyzWB9S6Mn5nAPBBB4g3BrRJEe14I3dGEVtFQ0eyUAQNke7z8+i5844vsS1/5pv3r976HveFBW712jn3+5hvY88hr0fcBjh7ci30iNl/1dc2M78n29W98E1umhXb7Hd+0X/zqPsZ4jd39r9+CCC5FFXmI+5II8J/gABf1evzs5/cD4JDXRPf0ihWLALbmUyOQzwAC/73/+Il94lM3Yb9Vbh+/GHs4vt7YMcEmQX4kRku5iH0eIRLDbQ10E9OYUQZJ1zVqBwkF3rYrx6791KU0UtBYgQVUF3tPGOt3IM+6T4HA5Ly0UdKEp0yynNpusl76sXLBMiqKTLCZE1FEtgHM4xEPWRIZRd0FMToIgNzC2Jb/eyShzvTBYuNJfSSVCJ+nhi5l8D86qsmFiPZFBTOJcepBiHMB+S+oExBULVmMbST3WrlXY6DZIexL3XyPD/uXs1RhL+qH4PdkXAVQEykwXmug9hnZ86lhZpT5MSBSmJ9TV38P156QEGFL/nmFNT661xqKFa5NvcdzjsPmZ4AclE46rKOoR9uwX9pR1Wn7jph96pJwi2a/jWRuKhT6aBP2P7lthkgEIJd6A34tOpgxScev9tvaZrr2ZyW6zLZYbPQCsboiOoOaR3Wm1MrUqmSAhHsS8u6j30O+DflZVXeAdRBQL2tKf0DguRmxKKUanMXR0hXqUobQYD7HKsyOobive8y2owL5yX4s9wjJTpU9YMOAzULVkAR7O4T30QCWi8wIyLowrEMrUH7EU7MFMydQ4QR5Y1kUDaHI/OzDbhCbJU9qL41/7TWjTPpB/JuW/Nvl71T29T/YYMeRx3gHRJDzVMh4gqRH7TKTLJGNz1WRCxVGJtAEQutRy3CN8C6s/aijWTOiGGNhEM7hNKW0UV8VocJYdfYKa6nItWjWjyX3Xm6fSLrLbr9pPnZR2HmV1mKD2k/dNoK6JhhbvzabtygN+9My99pgjeqiYD1NRZmgXAWIqECeM1ahLMcQnXxOt4aSowAAWgrxpnXspoPfsS1X/5o9tINxSYi9rJeoXZQTOMSzaIS4CSDTRWrj0PBQyHl+jmewDiKrF/VeNIN/DFs2qhkL4TwSgj2cF5lI7TyoThQDPqlTLIcg7TsefsuRNAN4WuleBnFv+7Cyo/xif4dLRcWyHGJamYb5hbkoFpoV5cb6zpjie8SNxUIShjLmB5iLCzKpscb6mFtD1JSprDvltuTsGViNNdqOA41WDT+bPg2yneuKRxUQjqqnC1tJP15z5bxoa6uG9IWo6+N66rAfK4DcG6ERqR1AWKqjFqy8iAqyVbOjCYxusmjGRhk/4zIIGY/+KCB6GHt91ASJqAwrsB5TF30Ec6eYTv65i5Y7YDqYfUAKMBFRK1atsbyyesvFKjKIOTLMXBYIrdy+YGq9MMB45YJEsY8eJOslHVA6CvKwhzU/lmYRZfn58uvQ4Tz2AyymqAmyZmRCfiRDAmF1BkEupYAyQqZnzeU5B5NDlQB534wNcAykQZNrvNmGSr4MEmFicqp958t32hOvPm6fO9/f7v51iQPO47Go9KcO0d4XiCK3k70vICgUi7VRZ30shYBsFssg43572wz7xH/QXIES79Yv3mRHdu+wGFQmodTIc7GH2gNZo723AhJqiOvJx3YpCFXG+atmQ/6hzuL1QlgHdQaKoo54/dVX3B61e+9OO4esEAWhB6JIG9GZidcMpL4bQo10FBKSkCAaLcJsGxaMN37mahRzJZAX0ey3frbp9T1OARIZE07DGwo4lF1Lli7HgvKY/erXj1ssddWnb/oCKsJtWJnudrV1Mpab2eRP9lBLPvH0M5ZNmHkiC7BqtsModJVBqRrqmo9dYbkQdVKNPvPss87e9JM3ftrlRr740kYaFLLdXuvNGXgy81HkvA+1hlTsu3e9zRhB5cw5Wc0Lqis2vPiyZdJctmzl2SgYH+Ks20ZGYiokE3sBhUMSpMxjjz1qM2bMIM+LhrjZs+z1N15nf8h35w1ZUl15xZWOsNA5Ro4JR3ETUB2jvMXzzj/fKTp6YDBVZ45RMzZhw6hmKhEgEczr2bNm2JtYkk7lrJWKRVt+Xr6tXbvOEURSNu/avQ/yTVZ45FlNmco5ucs1kSnHyRsFz8SYFJoqBu0T1/wjDTVTsKsc4O+pp1gDRLA6W0j2MJYId43ay88QIH8aJDqjAPlgANpf97vPECCnd79P9/6d3ruf/k+fIUBO/x6+9yucIUDem+D+IAoQ3enfU4QIJPkdBcgf/fu4dcpf9csjYG3yWBQy4T68y2fRDVOHlccQBy6pI7wF7IkA0QHYYXKy9RE1wqeQIkLEgcLaJI6gFdFD1j8csNUdfTKovI3CJwVQV4VRFKCHDtENgNay/nFd0RAiLtOAYkUBxPq9yABHgEAyCHQU0O/8QAElFfYpckL61hw6jDO+dMD9nQgRWccoeFwd97I0UGh0EK+hTngFZkcRLq1OKQFdQwAuUymopBzQ33dQHKnbV/Jh2WPpS4CoAA79eyQyY4Uhi/TYt3+/kyRPBpja+KUoW/DtY+6z1AAY68JlYSIg2hFBAKuSp+vZquOlglDBiXScCRCUVqYZaa9sdETQaHAV3jvPJn95r+uccj77fI8sZXohjWK4DtktqWt8hNfU68fTvSWQqRWwg9MAwdwxTpEg0mKIrsOlixZYA53NZ82jy6e2AiIDVQYhwUsXLMIHd7u1UUyKUJByogRP+gAABhE0Kk7raqsgSrAI41om0rE8Cqkj26B5gEadAJ/dAGVVjW10NeXQHYr1Dt1ETcrK4HoUfK6gXQ8sEWS3IkuOTsiCmRTmHrL6AQTrojB+5NHH7bobPmlHIVG6OOw20PVaUFpp3mSLyE6gG7Ain0LYF5Dple8ttO9v9LDjhQUu16Oazt5FCxdaQX4eHeyxBP0WoOCpthuuuw5LMvzhIUZSOUjIn1aAsQiGarrVJgHkHSXQcNas2QRWlrr7uGTJEgI3ixwwyfmBjt98Z3W1GHl3JPciiHGlOVHLM5bP+TCEhzrXfehGDOXgJcuHcDqhwwGFlAUiAFD2RjqMSKGihUBh5VJBnSTnZNnWQVeTDjfqoqrjtaeIqOI+a3wqrFdjUl+evI4LzuZXM2NW80GKD5Eq/RycNEeieI46uOhgInBeoLvIFP2bwPxxFQIWALO8rTaf6SubOeaGCJk2un8lhZf9xEKye8oIW6zDi90D4kZh6Ddcm/o3a311ckWVAgR7dkuMjXC2UwKvO/jcIlzDAA2V/zOVDvwA7sfJeyaiQ4GN7nR8gqjV89Rc1cFO6i6RH+P5HQK3hQhJ6TFOgkg55kgQ9wvLMQ6kUsmBj7i8j/HXHLcxG+EwHsLBf1Ce67LE0pqgTmpeu431qQjSYuGyxTSGA1YDWKizTgoOka0V1VUcTIts9px5ECGbyTHJYq0FGMELPQCC6yhZRSJrNNakHhpXFHm7eaSf7+MZS3kyBoifTWbErn0HsdTACglCtgCSYe78syyX+eXFWtDDOixARnm1fYAC+nd/7p+CVHXtIqlF+ogVOH4vJMhXD7t1U2ueiAQBcApBV4D2/OxZ7kD/wnPPYlFYZ6vPXmlxrBfKB5g/fZJNxgInMdzfkiKxNQHMCUal8CKZSYvPWgIB6c88LXSE8CJIEw+63WW5J2WWCJDtW99mDxiDsEjlQD7AHsX74+Wt+zcVewbNJ63JLaxZCZCXei5D7sDsxz1DMcHeI7LbBZCypsoCQntbFER1HOvJEPdRSskeCCNpeoa5IQLzNr72hk1BGeflF2SxNBU0Q+yuPneC/fyXhTZrznQAYsKXWWfKUeJJ/aXxFAHhor1CXZdHjubQLenHmj9gcWROtEHQSWnky+etqK7BxhCbIFkGCsxlcxbJpQ77dj5XVvYMF0o7br/G+oI1Sy+t2iPYc/SyH8Zin5OM7Y63N5YerO+9kEFx7HmNkDaDrL8BdE/rM0RFxwM8DWODh389ndd9XLP2xgBsEKVK03QQQTQBcEhkiIiPPrqOHdEBCax2CJGMIayJIr5EukqRIMA8kDGkeyiiegJzK569RWCv/r0bEl6ESjD3XkqRAAhbWWTJfk5EYSrEehN5EOAbFg7w143dxQgd+P96zy8g4wBOqS3u+d6dlpkZxfU0AK7j1Y+NWFoiQcl+oXi0v+wI/P/82c+dTeCtt/4TayrrNrZ4//3AL2z1mmXUDBDgWCdOAxzyA7RtB0EehPjIR6lYgRwhhI7dl19+3tZfciFEWahNmzHLfvrzX+EHX2+P3Xel3fTNHYRgz3Dd/AuyyNIAKQ8FHO+SBRbdqK3kMkwYBegeQ1FBe/5Pf/GgpU1PtCuvXG8d9RU2AkmUwPgNo4u1i/21rLKGPAwCY/2xm0OlUFaDD3wdxFgcypFPXmZH9rzNnAkHlFU2QQugpLK6ZGPS4rzUZVUmVLeDzAiBymPKAIEswZGHYHWsSSFXJqaFuE7weuqIkpJ2uu0Jf8YWKSM9zXUe9wJyesCE9PJspfBSXpZo217mRRLqr3JZTjJXtA5q/9I+pHVAyrFhFT/KB4MAaQF8TkmbaEtuW2q5P30Fyy9qiAqIMMC5ROZ9c94B88baKZGObahm25hXbspEvnAx3eWTEiwOpd5xAOEtgMOFiClHUH8EsT979GPVyHqTDmCsPTevqMGyZmF/5o/qBHVIP9kRUTxXL9Qbo8yFfu4Bu7gFkqzuS2bGKBZjApajUudZ3vFqR/SNoHoK80eFUtlmxShwyM0mhywakgNbHIWyYLlytMvTNmOb9MN9tdbONkFeN/ZFgTYF0K0f8rCT+RBOllgvhGMRagulpidQD0sZEQTSHRuN3R0WZkEBHtbaXMv6hr0qjSLjdQQ1+T+tcttX4Q/epHGFfaGHuS1l6YjUxr5WQ70eRZOLTx/KF+z/cMHDEg7lQvIk2476YUiNSlwql8Z9j8A2C8sk1q5AxY7w9w0A7jNnZmHPVghh5W3rf/MZ++biu+yqNTP5njGUQow1usuzyDQY47nuO9huSZOCID9QSLaxR/E6RNRABqRjzVrivPizsyBiIRoqy/jeBD/uM+OA+t6XvKR25tHxshb1HdnXCr5jG9b/3NVf2m9dIxLXqdwBCWXlEusLoaVsqzbqpG7eM13d+5DkUzMnmR+1VySK4kGIt2D2rRDVi5A8feQ+DQRHWSUf/hu/3mTB8dQ33IEJELwjgLx9dP8Ho8xqwk6RpnHGlHH2SQMYR7XLfnDg7QIyHyAyJnHH2VMQZmADyi+epT9qlZXz4yz/SL2tW5tJZzsqXRTQ0DuWWwJRzvcGEnTeClEA72VXXTTHtm48ZNdeRDg8KrP8w702Zz5jGwuuCgjJ3JpWguoNFQqfm7m4cOEksjZK7R+uX2YVdO13QhgGY2UmheGA7Paaeq20Blu2rACbt3QltW+OU3b7c3Gvb3nLJpOVoTzECMb6KHPiCID+pVd8zGr4oHsPHbLlS7JdLl8NJEYNa0UgSnCFqY+wV3Rx7qpBxROGOmjmrCz2u1a6+JeyHzRaZEKMHdpzkKYY9kEUFVK/LEIlMch+KkJFBEhB4XHODtOoG6LZLyBWAbG7eLYi0ZVLpbywbiyIXhDwTp2bwLrxtSvC7Kb/OORUsqqMdW4Sea99ROr9OJSCrs4FVMd7gLphxNXsv/32XLvots3Uy5PJE4uF/KShhetciOolTNacnB9+9cD/QDRhFQqp/9iLr9v6S8+39In+dnTvVlu5eImzdsskl9KX9aKP+ngDKtTG5gabM3eWyyVx9b2a+uRQwDUpBLwAey9vMojqa3lY7NuzstMtlDlcTS5LCE0DD/7mWcjAqYSZo6yHhhQBsmXLVo5mwTQTZdos8sG6WIMeeewxV09deAm5YnzYKahi9qCi2YzKIo1zZSR13WTUPFJOSf0p9cWCednsv6pDR6ijcGugbl1AHeQJsfDgQ4+4zLBPfOLjbq+t5cynPbiYgtcHIke/T4dg8OO91Egnq9T9ZI/IhsuLBsjnX3zRZc9dc+31ri6sos5oYh/aTxblxz/Oa3IPVCsdOLjPNRCmQZKoMUvXprxB5eFJZaxzfRZ5MLLhVbC8Gl5EftahSipFmd5C41scDRf+kNmx7N+y6HqMjJjp1GOTJ6Uz/s9yZ5dSmjpyUebs3XeI9TKFGpXMSwaIGtdquDbZ0IbyjFubIDV8QrH1S7TL11+Pco51api1e0hnHcg+zlEi7wKoG3TuV5PHCRTmzwJazihAPloFyKke2t+3QuR0AfwzCpAzGSCnmkGn9+8fPoFwetd3qp/+8K//71sBcvL+vpsVlgP1TxAg7/rvp3o4QpT+wiSJR/onFo7JWsMPsEYS7DiK1iEFjwnMoytLYeejHDSAL5w1lGwMBOSqYD0p01UIosgQZwHD4VhEgTrNRQTU46EuW48Cij11lCirQ2C+lBbqIhGpIRDfjwKqGkmwQLJhGQbzHgJQBEKpk17fp1+hBNgJwDt23yKb9uUDjnQZko8+RZsyN3Rt+j5HgnCQigfgcxYlAFcKuC3jkKaQbnmg6uAl8kAdg1KbyOs9mYBgl9+g7mjsP5QZooN9KB39uveTset48vHHARIANwDft34j2ebekU+HEqG5un4OzjrMCVh0ACev0wrIqnwGZVLk0mGlzu+5EBLq6u6WqoQXlnWMCs/yny60zNuOOLsukUFSePRQnAtYEKCvHA8BiwK09SsTIkZgWi0A6CCKkwiK9kg6cwXGv/DMk7aG7r4pGQCJ+N2/tWmjpXDay0hNtAA6xVsAvWYRRv729u3u8687dx0hyhvolAqkEJ2PRUoOAenbbBGy5ASuv417MYn7o8NYI0GGNVhz+AGSHsw9RjDlRKcSEDgfqg5DfKZFDPh4DNFhFexyQOoq8cSnWG6HFBMgqo6hHBQltVj2nLP2PPvF/b+22QQsbnxjq4UAwBUC9KlrchTQoI+OzY33zLHbHpYlR7/znJWNmb+UEwDDIq2U93HJ+vW26bVXCemd75QbCTyHNqw59ExF6Kn7voEudgVUy2ZIxbZCBRV8LFJJeQCyuGqXLy3KG4FyF15wHof5UjeW1V0rYi0YoiiQrsF4gkM9Af/8AbZFTiVhIzGA6kM2ayKqBPCJdBji8CdiQqCkurml/oiBmJESpo3PIqWBCvslS5e4TJAexoWAJGdzxjh1yhXeJwNfboF8uhbJ0nX4EIAt8F1zx4vXF1iq7BqNQ40hHUo0VvSMJ2bhiZ07HswtUFHKB81r2T1Vk5nQCxCeTP5HDQhECz7KQRwSd+07YHf88/K/CwKktSmSzj5yLJhfWnO6AFZ0PBQZUsgaJQWIMlH0pfustUQZICI5nMqGe+68x/iSysZ1tnLfRWZpXXMh9ycIEIHQ+nKUl/u9ZAIoPjQO5b0tBoExokOV1i2tF4GARLKQcQQCa6qIEK0h8tVvBRxOIOtGIeuyapOPup6xxkc9aqE8yADZUK2/9DLsHgga3fAS6o1JHJIXY4tVj0f3bCyxdr7zcykciHXd/YyfSggvqU7SZGwO8FqOjVMXh29lgXhwkJwAGiWlh/KJGiBPBMarU9eTuVkp4pfxrKB0gZ1e3Ctdv5QVIkD+8GvqbRAifDzZzMVjkzdvTjYdm7vsGD7Ta1afY4sISy7BnimKlu0UiI8UAMx0iNswwC4p5moqqm0G1h1SFm55/XXAcj+yI86i2x3VXZdseLBZ4H4V5B3D3imB4OUul21RjeptBEI/goyiEBBeEUghrOt6HsrW0dog4nECygVfQEgRX1qnRIxIvafn285aoTU5GfBmjO/VHOwDyPcHPNBYUMDrjl173fq4HAWOL4d0fwCsyRkN9uP7jqLKWeaAJRGeTTwzrRNuD+RgHwWBLD/vzQBZCrUPgtiQLUZxSZkDQuL4nkDW9UMQJENYBHUAjglQ1l7kqXuOGmPy1HQUPOO2aT2ouFronO7q1HpDPgzX6gnwGkzYdCS/mhpq6DjXHkO4NvemGUlAACivQrddoC3PekjWVtQAfYS/qxkhEABhiGsbAVDXnqR7o6Eq0Fn7qIAWl9TF3znygl+6v/r+YdZSKQVkj+XLuBPxI3BdKg+NBR9eQ6qFCQDtgfydlEJS2oSgkNFapTkbSQPGMN763v6jKA47Ce+OBzjKo7Gg3R55ZKM9+eRvLQvf/bqGfMjwIsK/+yyT9ayppg1lZpy9tXOfraQj+mksDTcC+jz79BOOCPIhZyYV+56WllpRkS57KYju4+KiSrrYIQEIBWiko7ymrde27d7jslSq6L6+6NKLsCib43I1bvrCl23L4/9od/+iymainhzpbbXzV8w1T4KXDdscYudtCJC6m2cyDH4W6BdJx3m15QPovYk65Zpr1rkufh/IhhCenyekR31VHaQEJA7zuoj8hQPEkYVEUguQbTEj2cs+ffkF1ttY7UKzpc5U/IYXdmfoVHn+zAfNYdYZ51wuAAlSpovXrmoY4mogP1iCOvhNIB49IggnQP6pQWUiRJkndd8UQs6lqFJjSyD7+QhzzJu9Tpabeq4ivaRAVZ6N8rP0S6pbNXTo/QRmuvcXyUvNMQI4PUpN0NpabB//5S1Wfd9O7jGgImMzgA73waoii6IOivSPsk4CC17MKTXiL7CqIsh8XaZ10lXeDer+dlmT4cZkvZRD4ShsorAUCvZhv+WTT2RuHqd2SElNczkmCbF0PLeQDwIi7QXLMULHTg8d+FqffUe6bKyHzJEu8ia4DyPewXS9p1kn+38A4LsPIXb7cgn9xcpqx+4R+8x1cZYGoJgoK1C6wIv7g2xL44Ddu6vYavnIiRAyS2BB0iElOrmPnczTaFSUQ4CS+3Mqya8gRw2g0nOsn7UvhNqXeg31R2JCJHNE6kLWfC5k5TfPc8tm7o/eBNTDNpSavINr6uNZiBgNjyX7g73ak1rWlzDqGD988rEMFUg44MFnC02yzbuKnM2ZLNCIrYDYnm0vvHkEpUcAQenU0qE0TPiGOWX0RLIRWjpa7ML//pTddfZddvXaBTbY0Qxw2QqgzLPuBsRmfBQcV03AuYC8oIJSmnEgIslDt3NWp1GDVlp99QjgMgAn5MmBPQClyeP2Ncp36KWG6yJDMO9YkwSAdlfFd+yly+931jzONo/BK/K5pRWl1HgUAc8CohnyRMS69l9/ZWOhApyCLWIU9VcmtqoDEL5SBwbS3V0BCRmbnGEeIbFW2Ttmj27bY+WQpAfrmHMiMNhORb54B2KJq3ONJgbvNYG/mzYxwK5et84O0Z3fieoqmNyeAb5njM84RM3Q2syZhDGyZBY2YoE+Ni09FaupLnvm+XKbMRcrTGpVWVM1M6koceXUZ1ecN9VKcwrtuvULrPRYIWsr2UaQQJ4Q+S3M707OXLnHUVxlQrrWDNj0KYTUA9Yq72SQGrAJS8NUCDTZAe3bm4NCONj25jBmI71Rh0xmDIXZkrPmsXceog7PtQGfQJu3YCFB6302DZuqA29vQbm0yiog6Xawbl24epFT/5UzVipqG9ibIi2ZPb8fovIoNn/tssKCUEzGOmkyny+DXwLQRYBu3b6L752NhVYHQPhulKdXQ85oTRi2V197nXtfQ2NB9jsESDh2d02cfY6VFHOmCHJK/XCsctWgUVZRATFzpX3+PA/7x3sLXD2hGqudGkf2Td7USa1YAaZxblDWniyoWiCDEZS7/Kuqpjp7/ser7YZ/28t6jxoUJVUSBGocxI8n4yiR88grr2+1asbSYdbYEdRSCROj7forVtorzz9qLez9t3zuc+ZLjRLnGuBaXQ7Ym1u32GWXXYKF7nRXG44x76QWUWai9vceajO9vyywRMzEJYQA6IdTd0k96m2PPfIyZ6dl3LsUQsPLqLc2s9Z1ci65wY4V19rydRfYkyhyle8xRn137gUXOPWmbLB279uHTenb1N+TuE/RkPgoHk40M23Gbit79gw+azpnWfZ0zraHjuQ4JaOaXd6kmU339Oqrr3Lnb9l5DnFO0nMLQgkkVbsne3Awe300qvFJkCvK3Kkmv20P9b0C2PVe01F7rFmzFuXJYVcnlqO2OXfdWmfl+zQ5csHsATMhh5R/0sKzFbGpc7fOUWGcFaQGmY6FVwl7ms7kaujphCTR3FbWTn5xkV16+aWWBAki66tg1kkpYWMgfNp5vzvuuNOFy2/fsYvmwzbOhs2crVFwURtLIdTHPZYSP2v6VGyj38beiwYwmPzIkARqkyj7yhe/xXkM+zkkk77MBZ2flDcSRK5NNwyjr3KGxlGYP+vrDAHy59+7P+uGf8Af+ksDZB/w7T/kbz9DgJzeDT7d+3d67376P31GAXL69/C9X+EMAXJ6CpDfvbt/RHL8DgHijqO/Q2a833X7/X7f+x0nHpkQIM2ANV4cCIMA3yYo34NiQ5YKstxRerk6fJQD4gJ9AVjV3adiVZ3jKoBkaSUYT6HS6hoVmC/QTjkG1RSaqdiN1NA1oo6fTgop5WuoO72Of5PFj7I/BMQ6AFp2O4C5yvtQx6cvwJrrDKOQUTd2KGGUspMq+RV5DF+lc0jBxACAev8gXkf3VJ3z+nllKCTSQSuLEhEg6litqat2YJfA4C4pJU50xeu/Ilak9lCnv5808hTHsljqoXASfqlDSApgSgFScnmzZmIJc+T7s2zWN2RJ0gNAQMga90bd1eqQ0fWqaJYkXYqRENQoZWSQKOh99do1VolaoYWCv/a/V7zzvNK+dtCBPVLEyIpMXc7eCmCnkCzBnzdlEt4UHNoEaMs+YDLvo5yLGt6jkyJewYAC4hMAFpVLwdkFQokgcw4gqRwAAr0GsGaItMKcfFu9chWqDmTSPNNCPtOkvCQ6JgAAIABJREFUdIAiDtlleOkH0YUr4CMQ4GPV0mVYPWGZxX0JonNH4Ho3IFgD4FsNYNkQ9iojgBsKzRYpNghYKBuuFHyhfRk3AqFmULg38Lxr6V7tpiBWF2IywMCkSViRfP2f7bOf+7w99dwG7K4IUqWzsZ1u5BgChX0Jnn150xYCVUOcPdUb/z7Pfviql+tCEtgiy7SXsLj6wudv5rUJIua5hNNN2gNQqYP1ggXzAcJIdeVZqgPflzHdgW+0VBMaK852gXstAmAepFQ5BFk6ZMhEiIxj2AWpOyyD8SuZtjJEjnDoENmQTMe4+hVF7oxAmkRC+PSrMx/wTmGw6owWASLQT9kk+lI3vzyu5WUr+6okyCQRIxovA3yfxsk85O8KRFdneAvPwp/r09jXfCmTLRfdmlIUad4InB1XGtGJ7iyGsNFwIDp5H4DzIgH1dyJAdM1TFhLynYMVB/dMrylA0ymU+D51fLXR7R8XP5FQRjqnOfB1AJ5NAzR/4MGH7T++t/7vggAZ6k91nb3KGZL9Vz8EVKAOcNihab0QkRZGl7EX96gBkkmgi9YLrW265wJkNQ7HiQfCwrVO8b3K+9G6qOfgFHJOJSe13O9tCS4QVMChyE7X7grwoEOVXkfPzotuvpNrqaykOmTDxTiSsk1d1EWooaREOO+8cx05q3VK40FB5pvxj86YOo0uxlZnHxEOmS3bgaqaeufJ//Ajj3LgvvCEaoWwTdRNu7FhkI1aFXMkBiWgh8zPAauOAbrLJ9yHA6Y6BINlEQZBJrK5nfkrIVMZHX1SHyh8fYzP08tY1vtIuaa9Qvek+N6ZvzdupMJJ/RLvyXqkuTWInUkapJPIZ9nLKV9jdtYU1slcunu9bfHMDFs4I90GOxutGFJEnk7ZdNx7yxaP8O9nHv4fAO4U5wUOYkSHNWs9BKcyenohCKIjJwKwlrvDcDn3oZ3DcASEsUgrEQ9STelRibAPB3jRIVn5Gdr79EvkpawdZX2oz9PPM5KaMJHrHBUgD4HicmFEpANoqUu0g07lYwTI15Gpkjkz25FJl1waY//87dfsWkAjkazqTFTIp8h9jSXZNOo5yNbiGN7pCieVd3sFxJTsKuohKNaeu5Y8jg7+rZIclzQXKloE+igSSnZDgdzTCcpY4lrbWP+6aWyQ8qW+DsUjQKhCVkdBQ5XXFYs9SzdkkYjxQa6noRYfccBlBaAPYqvlC5jow9jyBaCoQQU4hN2Ma0rwVpgw2UKsKVp/tC8Ondgvh5Q5IUtMQUHcQylD/LA1E0miPXVEaxN/p+wUqc9C6XIXASK1nH758H3KoRIxog54R3wwtwS26zU1F6OwH/HiGXv4YIupYFPu2Ztb9wCilENmRdu3v/UtFH8hzM0a2/7WRuY6+zKkzcToVJ5vvD2NN7xUUj/54Q/tCzf/I2t2m61btZR/w5+8DuspbFIqWWelxGH026uvbmUPWcE6GWc//q/7beaiFTYftaA6n3/ww+87Zcw8GiH8Q3h2ADVfvDzEntwWYvNmTrcH/99PbO2SWbZsxTxrO0YOAJYoIwQLg3gBLo9ZzqHjdAj7ApAn2eMvPsucGbbbv3KzecnCDAKmG4CykQBshJYAxx62Pb/E8gBhp5BvNaG/xa5au9SSUCh49HdY2eED1ow3vR9AYTc5OT0DIq0A+iFB+lFBKVIlBHWBv/eYs+/Uvl3TBlDL1jRK9kQAneAdjGvNg5KyVnJiAK0hBGfOmI7ipsnlVYWi6Bwe6GSORru9Kg4vepGGzTSKyA5N+61qN2HKTtOmBUyhugKzRYtRJwz70rXLuAsPH7Pz77nKqu7bwz6Lgky2kag1fNvrLEZWqwRAV7f22iv5DUZuuXnixHb1+bOsDFJzlA7sPWSgHKxkXsJVh0X5k9cQA4HC3OT+Ts2gSQDSM4Q1UWRcJIHZg11YlQ2j9OO6+rn/zaPsi/yrF6SDJ+PIl7XLCzT8wJFRW7o4jTwaCDZsnGL4rPnM33wAtcLiMVsyzWzZpCjLZG3w9Q61Q+WD9mpxiz1e1mmd3ONp00IsJhAlHzWPJ93uLW2ydMLGlODudvac8kbqmngsZykvp2cmUT9gz+LRj6IhheeC4gDlhK550a1n2/H795NBIAtRLwiZVgD4FtdprfU8Jj4JsrcLQL/fGkuwh4HggKtBbQZpMBm70t4JVlDRCJnVDSlkthrVgSfzfk8xYfXYII0xLmKpFQf5DKMA2AumJ9mM766ybyy6C3Bxkk2Npu6GWBnBWmpYtoXcuyFICngf8mLI4iEnaH8O6wKlfnE592Q5RDPjoLVxiLFPQxML254dDTTfQF5B7KrhpAIwU+HftWRgKP/hzmPfsf9Z/SOnGFNXuwhzrbc9KNYC8J8SwR6HtWILe7MA0KZmPgvrbQ+KrCh+PoH94axpGRbBmtfZrmw1Iyi6mj1wFo0zsVZQ32ElqMLe5AK3ob7h1luIFNrMkSFPFHSoO2LIsRjh+TdU0/jBjZoFCTIFBUUUQG8Niukm5dUlY/02NkDHfI/NnsxwBoSfleFv68h9eOrRLdTKXL7yPSDudxzMt8bOIVR7KEhSJxjcnC2bnWk9DaXujNMPcP7Q40WWlD4+NcKQ4tS3YKfJtYdAfgcgPYmn9gxgrZL1XIgH+RVUxbt30xBA/okCsR9/6Yh5oIzsZk2Iw87p0vXrOCMMWgn7yY6cIgjxYOttqbGbb7yWLB3IVHIGd+ZXu8DtK89fRt06xJreDKELkYJtU0h0HErrUXt7737A/ES37odQ1ypz5ZxzVrhcJ82FrTt20zyA4mJyhr3y6gY797xzqGHjeL6xZB+9Yrt27efMF8nPxjh7xk4IeL3eodyjjpyXiicEkkhk/j1fZGDwdct/lqOuYZ2nBpMNaz9nFREenAJQqtNwhV1pcgKqK/J3qsuZh0erseY8YJmQAff+02T72gOV3EeUQckxljGRvRw7wPSJAsP9Ufu9Cok6gXyX4xYYk2qJKXH22evPs5rSHMs9dADbPG+76NzVzK1mmshQE3LeefHlF23lyhWWTO6NrOd8yc8agUVUXogUEIHM44NYfUVFYJUqd4LRDksiY8jHl3UYW+Ay1oKAgDCs6Q5hJYXya6DduSvEx6IsJq+qDqvJjZs2OVXMVEiWKBq0ppND2MqZahcEiCyPC1FPKIPjnNVrsZ+axT7dY6+/vslZc15zzeUE2+9FZbrJ7dFXXXMD9UC17dyzj7qhmKyYZW7xjcYStAGbqRDIjzkQn8MQpe3Ui+3YTibynjqrZlGbHEYJfwCbrUEYx7fJTrz0ssvc+W7VqrMdMbpv727XpPE8Ct3PfOpGajaspDhjnbVoEVZkFc42S881kbOcfi/rKqmDZV8ldYgU0TXUliJme/p6bDmKokwWBREytTg+jLHeidDQOadFOZmQKDk5IsTYo7BLkyWjP7hEXHyiUyl7RmFJSYNKCIqf0uJjNPrxXgXFNBzM40xbYV+86Xaa9GZy/gO/QP3jTT2rmk5EnULgT+xM7xcf+aPvO0OAfLQEyKkASp1r/36/ThfAP6MAOaMA+XBnx6nm54f77qf/6h/+9f99K0B0//4ksXECFlOdf/LrgxIaf+n13WPydXPHBule9KPzM4ZCtoQiSsHIDrxQ14iySPmfVCDyutdBVoCNH0CNDtIC/RTSqH0ngJOAbFsmABL2AKoGUJwoRDWMTvouACn5k4pMEMkg0FCAo/MSBYyWFU80YFQ3nSTK4xjmQCpCRN3Z+l6Btrq53nSwCvwv/uVym/31I4A/3u691L0iUNEFkHM9Cl4U0RBHSK7QOoFWIxy0xugsSpuc5qyaBA4r90I2QQI3pdJQEK183mV55PIk+HcpCBxIQxWnIFF18KkbWJkdB+/JsulfP+RARXXvihgqLSu3dGTM6oRUd7bAAqlg5DN98N9I0+Qr/dNv47vrY0W/WGhzv1PCQYGuRQgOPWABSRO57kZAEG9AhDAFHnN/WiE4gvH49qQK1fdJBaF7lgCgVw+A2ILFlBQgaXSMJdI5N0bR20RQoIJuE+h6TqRbLC7E22ZiH9AAmFldVmnrz7+Q7Iwe27lrl+vcVsev7JbaOUgEQRgJnIxHOdPOvZwzf56V5RxygH0cwZOdyNE3bt5mgYTxdnBI8GRMKAOkBwImmCI1Gdm8H5Yf/XQPTiNQNQcbHlp3na/rDddd72zHoul0OnbsON1j1WQMTEPGv80SJ0+hK66c/061QDrGnnh2g+ui3vtzfDD4umfDsFVgZyWFUM7RI3bl5VdAflRxaEl0BEgDVjoTGC/pWF3p2ckOp5b7I2WKOphEfEmtpLDw5ctXcHDbjVw7xRECzsaD59IA6CcQTmqQBg4NCxfMc9cvL2IRJwo6l1XFGF1WQXQixmIboKBZZYIIFJX1i4J7uyGpBLYLLHSgGmO0C8sc5UrIVm0YYHCA8a+vCjq4FO4e6ObJOAGiTnEReiJFjmMzkgxgGYanvbqzXD4FY1JAvAAqjWepjfxPXKPmqYiTlFkyKzGrLZDSgMwbgdMiEyEMg3itbqwGKvE8lz1XMFku6pTv4poEZcnGYB8ew+pKu/riqL9pEkTg+/BAGjYdzc4Cy0OqC3X4Mb+UJRHJOiBlmizzAhV0DogsGwbZjunP7p4D8EXy7AWeq+tNa46AcQHC6ojX0i6i1B2U/pAAARSSks4pQJSyJPKDX1LViQiRhZKIEBHLUrbJ97iR9TMYUmYiY1sHy3I6m3MZh3HMeQVpT5s2xbaj4JKKKRXiLlrrBu2nFczvQJ5lIPOmCDIjlLH2+FNP23f/9R576H8ecXkO+mxSMBTToamOQ3UQxnLQlPIjAlBEdktagWVBUMf81/t3QBh1Q66JjDmcg1UTY01Ei7rHZYelDBlZdkkhOMwY+0MCRONQzyH7jhxncTQMWRrMNWgtkIe1gsEnslYl0M2ZFh9uEwg/n5YCukeWQ1VJoaVAPGRAmoagNunmZ/yY21te3WhXXn2FjXa2OIXDIHNQXdQ9nXRsdhHSDagvG6haQIxK1v0hnn2Q1FCQDnpuLkuJw34s97QL8FmEh4BgWSNpLZRllQhEkTr9CqZnHKTyPGR1pxyENlQL8ZAxnQAHmt+hdL6WAUpIBVJPIKoyF7oZZ9d+bKJt3j1sqxd5257cCZCpR9wa5su9k5WZYOI+tWxj56Ju2omssW9u28FaFcBa0G5XX3sV93w/ap961IdLubYJgNWoF1CfSHkj5UoVaoYA1g9ZZCh0OBAwprysll81DmDzAVwS8BeOd7sf7HgcCrYR9okq1kIpO8IJbffCX6qNnw9kHYuALN8PuO5HloFG9VAPAC5rsvY11zzA/qt7KLBEhKvIQU/GuQgQqe58QfFEgIjcUlOCCCxZvikrLIQ5pbmg7BABNMOyxdS04ecjWZdEjsjuRqSiXld2gCmBiahxuvERr6NrFvIZYqQdCcMv7nvIbrj+RgfS1OHJnkKndGtTpT306/tt9fJz2IdCXT5HGoTu5q1bnWrvpk9/wtrqq6woH7s3GkNXLSf4GTskZZiEp9BpCwHx6wce5/6G2Y2f+oLd/+DjVlLfYhOZZzd//h/siacesw0AZgnskQkorYhmtrv+IdlK+9egNvCzW79wo2WlRNjXvvo5G6or5jMAbwGMG0GwQwCkB/bmkZ1DzgZzb3/BUduzd4fdevOnLZDufF/GEt0khIQ3Y9nWa+XYWz36Wr7VU0SmT8UzPjnSLls+1/oq8sjMKLKSI5ChLPOyrgJjo7ucH+ftRFRK8aAaKoj9ypfcC9VfLQDRNdij1aF84EnaBHzwZYHTjaKjvmGMTnPoH/bBtLRUt0YEsQZ50jkOc8NYZ4+g2SBaSqqwEEi4YwBgePiwp6km8VadxjP2VB4QwColl/vzCARIB8RDD3tmaOioXfT9qyzv37cAZJEPR9d5BiBnQFejhSs4nXD04toWe5WQBKavpYX62iwUxL2A383YT+3ARukQ1kExmezZBIDMmZZkHoMQQKxYiYDmnXQFo09zY8pX4epejFGebSiAW0/vkNWN0Dgg71buhzfzO1DrLmTxscIhCAcFYKNAIfg5LjnRWoBjNxXWsBb3WTDg9/qFATYVVVpwQJTtK+i2N/IabUs96h7ydTyCeuneR1VBNoFsypq4Rm47lnIBVlGP2pNbmJSGsonQ77mz0lHkSP1Evs6kROYJdS/PfsVtayz3/+3B4iUQAqzaBdp3yfYSFVA/NolSbMcnJPGZqA0BzJuKCyxS2e68djmqGL8YrPL6qMOwEJPXfjLXOjMhALVRnXUC1A8zyXzYa2IBQqta+nl2CTY5LtAW/PsFdu/6n9rcOaj2WkqcAmQSlkZFWEOm8NlGAUKVHeHtH0xOCs+aMVRPLgbOcHxmP+ZsGAB1vWWm+locvy842kj9OMEp5nRWKKH5paqTepBl4M6879h9S//NWbPJslANIyMOoOR+UXcr028Q0sOfnxtjPAiUramVRxmZIso/gzRgWNicSQC5GSnUqy1unWhnvY2OTqYBxNsOHCdPJyTa9qJmPUpNWoiCSkHdQa6ZhrUc9UYAN9eTZptRiJ2pBI4PYetFZIxNSYuGZMaqCqKzor7SWrtRwvEcY6i/W1GTRNKP8MmrVttvf7nZLl6farsPltvMBVnWCum4H9C2k8whHJnsti+stERIrsPbN8mh1gZQGG3a0QWBZZbBe6REAPxDZL9KhkwsNmMTw1GC0EWfMH0+RG6UTSO7pbroiG18uZS8iUXWxhh4YuNRC6aerobEHGZfXHP2WXbxBedYMWv4nmOVrNeHrR8G5kaubwWWV8OsI9tyqxi/LXbN+hVWylpzBHshkbaR8cmuyagZZus1rJoUxq3cjiHmSWtrk331zjusB4VZF+eB0vIabLSO2+LlK7GQPWAzZk5hD2UNYJ9Uo9v27bux4GuHQKFeQZ1Sx36biaKgnhqmg5pbNqv3fnU88Pzmuw5ir+pPkxP2RixSvdQOUp4o4N2beUAblXlDTsZDTMtKMJumiFrUNU8//ibZRWRxcQZ68AeL7MZ/P0RuFspJrP0yyeGIhUSdkpRkwXiW/fJXD1nPSIDVtg+hAqmxj3/yOlSlfYSmT7cj+/dYdelxS4VcmYdtpPLDgiELtry1xVlPBVMT+tCIFYCaroU1v40Q+UCauoIgsXfvPYBzQJJTV4+MsSdBvg5LvcW8qK9B4YO9YDRrpGzC9h/cydkvi3mewb3psEOo9Eo5D6qxJQMbsEDqh9XnnmuVNHS9/Oqr2JyWuQwU2VFdeeVV2PVm4J5QaHlkY6hR4zP/cKM98JsHyJ7ZZ7Oz59tnb/qi/ebB/0FpsseRGNdcd61rgGjF6rkShWJDQy2vkYqzQSLr44BNYZ0OgJTY/OZWOwsbsFwa8sIhKNs5k7y+aTOZWHPJ4FhLlslrdinZkGoGePSRh50iJhtbRyaps8OKo5lR2STKjztG7TyqcyrkRXEJzSZcewubkP5Oc1hNZoJ9RDxecOFazlY11B6Q8czzVsh1ljHnciDlemFBEdc7hbHabk88+Tw17RTqsAjIlXb2eQi72FSst6Kom0RlDNnO7W/hTNBC08wCdl/Utj4x1FmfZcUOZWkhzxFrZtUqUoCo6UTnpTMKkD8NFP5fzwA5FUD5lwbITh9S/Uu+whkC5PTu5unev9N799P/6TMKkNO/h+/9CqdaX07//f/+CRDdow/LAusvvb57rLn9yjGFti48ayk2JAQ+A94LBJbViywPBFSoa9mDKkXgvqwN1KmsznOpKPT7Vgo2AXc65KjgERHSASEQBIDSSdeHMjqUFSI//AEOUbK10tdJUqMZ8kGERxK2VI74ADhzllccyF34M4chP8BdkRrDHGZ1E47dt8QRIN5cq1QX3QBzUnAkIJN1IDDFVAOd7HFIdQWAqzOxmw42HwIIZXsywGFLAGAaYIb+q4Gf6AAxfFvVkcL7iQDpg7iRKkWHexEgxylQFQKs7h95oO769mRbcFexszWqwIJpKr7hCiZW0LC6+0e5NnWSZ1BUdwBMFvxsrqV/crsVP7jc3YPJt+wDhA6xmdmzkR0fct2upXQAzZk524WOD6KqEPkhVYi8fSvqCecE4FKGhsgbqVpk89SKnFhEx3KsYER8yC86nII9GoBi6+ZNNotOTp/RfkuKkl1EAEQJthUEHivkNZAiUZkY4QC7Cn7v4rDYS9fX7FkzXQBtBPdLNjNB3I94SJ+nsA85Z925diivgK6+JoItay0esM5LQJzLMqHY5XuDsevyxzpgjC5FWWBteBELrkkzsMkiOBUbjcxMbEI4APfw7ASiVfI6vRwGdfxJAIB65c3tNjkr2ylBvrWeUL1v59ucLLxn6V5W7kckZNfWt960f/jMZwjmLXT3Tl2RAt0EauvZJVHwd0Gy6fmPW3YQisizV4aGJNWyjxKQraA/KUgUSKywXoGCURGAh4DDM+m4baNLTD6207JmuWuVZUso97eZYl5kkz6r7jmUiPO492dcyrKsl/fReyuzwZ/n2CRvBAGAgIciNxywesIq6RgqnMWLF7+TeaP3kfexCDSppqR8SoIA0fypwm5N5IYOYSJkRFYKJFCxL297zZnUbNmlkWWD6kNf79gwaYHiOUWREeEH0NjBgVsEiCTxNZAfMQBIZVgk+AJ450FOZUybDgjhZZedH/I3S4AIdN+xb9TmTUuxvo4mCE6Czrn3stvTYfcw/stZhDE3ogSSOicSkFCLeBNknwMPGRcistSFm8wBW+uTnocCyvWcNI7CIVAUAKzn60iQcdmY++/4hjBugeUC0WW0w4FV36cuNU/urw5nUibJZk2kbm5eHsACtnyQczMJoQwKDqPbfaddfMll9jSh4SEQerLCEiHz4MMP2U03fx4f6Ai6AffSbQeJSwd0EwdHEROyRDoEkPWdu++CAHkY7+xpHI6xUnO/mgg+ncq8RI0GWCQLtGa6bvs56LYq6J3P5IK4AVJkzdQCwSzbgyJsDkZk5QWBo1D0ANQgncqmYW9wwDj3V0Hov91y6+/VDXoWWbftB7Drx7uZ0Fy6x0VW6+Bdzv5z+AAZS4zzZQvnWAs2EmkEsQYjimuuqyIzZKbr+qtlvGaydkcyh+77yY/siovPtyS+b7gXSzMAfhYWK2bs5gBGXfGxa+nwbUBx14DtD72lHMxdxhJraj62Z2lpaW5t1bOT7cowSJXsG6PxqBYILNViH/uWnmsLz1xEx4zp0yDQRpxPuAjSBPYZEWbh7CEHsRrJnk9OEkSSVCeHc/O5ZxD9PN9v3naOuxcFZRG2fRtWf4y9EPZR7Z2tgFYTIEtkOSayRlkNedgD6c+t3PMly5e6/W/Tls14Zs+wJMAj7XXal+RHPpG17g3WepE7zfy9bC3TM6ZjrdcIiFJC2HWMjfB5RlDlKdYmEYJaHZ0CIEuLyafgWvz5GV3DMf0ZUjWe19z29nbWBMhs9sQm1CTx7BlqXNC8EJE8yDqnNamH/dWBl1yLLLF8WIf1X/1ZCg61gQ6jONTck0+5mx5SizAf5Akua0ORD9JNyX5QBJmsN7Suh3MtmmdAdqxTgIyHdzkCRLYq1XgkHTtWgZ/4ZFuGhWBcXDjdu82oIo+TNzXgFCD7dh22KdNm2sSMdPvP//qpffsbX7MZGalYUrXYppeftWhUAosWZjNFZeSIMgByqYCg5127c7AaKbJf/vJBgp9L7Ef3/7eFARBectl6iMF4u+UrX6IxYD75GQl2+/UQdXy1jV1B40e5PXz/zwBKx+z6y8+zGGyODPXEAIqUMXKtirB2mpI+k/0WlSb3oxAwrqKi2D4BSGeAV4MQmD6Qbc3sr5pvVSJAXsq1IXIoFixcYJ++bJ0FoAKxlnLrrioxb0ikfoHRRW3UXrwEQL3gZF9yJnykIlTXDfc3hXsmC7KGDrppWU/6PFHF8nPtyExa6NhtaicUOMYL+6gkOnhZO3imM7A8kVXoEJZjEQD3o3Rc+1JDDHKvImMjsUkpwyIG2xl5wkNKqt7SmqfmGKl+pNZCT8A6geoKOUc7e3BTU5nd8uTX7dC/vk7nLxkKgFNp2G5FeaESYqh0cV8qGGtv5LSiWCD8etFUAPlOQH8C3JsIRgfpx1HKkqeT9wCJsWT+dKoGbJ1choYfRCYKSNZANa7IGi+J5o8Qdf2zhvRBgDSO+js7lVHGxxhzOwBw2p/x6Mu1H8snS471Zt6CiebFWlwGoDkUPcmefGqLpQK8LZjsY1F4JiUnTrLWvlDbX9FjL+XVWDU1Q1nnIGMJMB2AeyHWPB313XboYINTCIww13ywXgqPYp/ob2MOJ1tKErk/2FdlTKJbHHs01Q3zvrzC9v5gk1MMyIZHFnF1rDFNrNPTpk53+XZS0Y5AVoWT5RPmDalIgHo7ihkvbNt25vB7Psswqu4B9qx1EGVjjJMKVDPllLIIggwHN8DrJMspqqLLfyVqjzZb8ZPL7JWvvozNFhlJ8cH22gsH+bd0ZxfUUdVrC2aL5CWLg/tX3TBik/l8uaXVdjCfvSbCbMWK2fbcU0dsaqqR35RiNfj4h7MHtfEzgdQZNexFFY00SFH+35HzHXto3U94NsNOCSj1UCMSjehoL/beaAgsbHMYO/2sF8mA8mpQqqrqsnbZfspmDUDaF9IimXu9eK7sS8kWYL0e4vs98eVqaR2wA8eqrDMwwsp5tlWsVfvKqq0VddQA8y+a2m4Ce3E/NbSWdqX+ZWdGWBB1aSdzDWwVdTWqaWykulGJ1bM/KdZGqkCpnQL8yBBMx0aXWkIETxsTLo7x0Akx5MlauIOOfEQTdtsXz7GxTgiYbUfZrzn/BBIK3jNq23c12dLsUDsrhewn7tHL+46hxqHxpa8TlQDrKSHkK5YssKkwW/tRskVCMmTPnW/55bWWV42SZgiwuLwetXIcnzvU1q1ZAYnBmozN37MbXnBkYEZilN14zcWowcifqe9g2U09AAAgAElEQVR0zS2h3kNWUVYM4E6dl5CMkocalHkQRsNDI3uGQPi1WOHu3b+X2sbL/umrt7pcrNdeI6/HByDbCxUbm2Q11lznnb+G7MBo23dgn51/trRVp/765o9y2ROwMYP08KJ5YpjagccBqTuVMO+DnGWisa9EIU6H/0TIrjDUaV7M72lYSlUS5L59eyGqxGjbxvc+86sL7OPfIwOSNen8tShbhrpsakKUeUOaB9M0INXM5u1HrG8M5TNE38euvhyiu8tmT020hOhwSJDd/NnLJnM2USaZSLgN2CKey9kmNIEB8D6/mqrkUsC5GMbZk2yn3dgsnnvuGvY/lvwh6n/qvLY2nWu9yP3Id6S9mkh8GSeJ1HbTZs5w+ShPPfecU9lqvsgq96KL1pNTmI01NAQU812NZ1NoeHnk0cdckHwb2WJTOR9teBniBBI5FreDC7AA9udcsnPXTsueM5M9pYy50ESj11Lr6eBczD7gx1z4zW8ftGuvv4G9s85WnL3KdlMzbifUXUHzd95xhx09fJCzS5dVYyMsJwApAbOpQTtpKNPZQQ1BOvs3MVdkhVXLWXsC5wWd4eIgZ6Ugp2XSZQrO4DMoH0Q1oQcqNFl4KfNDat8ymv7ULJaHSqiPc6CyQ6QoWoV96J49+zmb01QC8yhyRY1qM1dfRgMkqmwW2bzcw3b44H7LgCSa4A3mgN1ZZ+uI3XP3j8Ev4mmExOYWtWAfgTRqKhI+oDPg73+dsKZ1f/mH4JT+jY4MKRnHTSRdzTL+faf+Onmu+19QTZWFQNjxn/3jf3//r/mnvvODdtT+4eucIUBO/Qw+uu842UL9Z6pwJDf/nbF78ln/7jM/NQD8/sb+R3eP3uudT/P+fdQf6p3n93/3GZx6/HzUN/G93//Dv/73fnanfv/TffbvvXac6v1PQJXju+UJC6s/tX68679rOz3xCN7t3081OtTA/Zf88lj+1cvHZs6cC/A8aM9RgEVyMFCBooN6Ep1hAjUE0GjuKStANj4CueVPLxuRIS5IhYU6mtXNKvss2WSJpBgE3JaO20vghgJm+bO6R8IALRxoyC+RKAJQJH9VYZUKGKWgXP28HoZCZwU2SiKrDncBJgKP83+20LIVrss1qCoRoK0uaHXCK8RYgdK6wREcvBxgrW55/qyOG3VX6/sF2vRBdgiElvrD/R2H51h+3wQQ6sP76AAneyl9Rnmwd3A/jtD5PANyYBjSp+DebFv4L2XumtUZrK56fcXQ1VlMZ4zClRsAmOV5mgP5Me1ze10BHErnrTegeRvFnFQpCtuVWiCC758AANtH0KAAfnX/y6O/gmtIUoid7I24ZnWdC6QVkFRFtsa8ObPdwTUYbwUB8ZkAiEGgW/0Uve0EuafyLDua6zhQGFZYcTxnbBzSp9nLL70CcIfMnlNpInL1XHyE1SnDY6YrMYXn0oA/fSzfi+WKfF4JmsyjiymNriJfOo6P5uXSsVbngvhiAIGq6ZoNpDt7GgeaMa6tlcDaWIDJtrYmgvzehgzh86E2StDBEkNfesZtzdrV3Lcge+ShhwlrXwQYSrc3h7x9RwpshANaOAe1B/851VZ+bS9BfrEQNuqY555RyLsuLMZPK4eDIQDVubNnO8m2VDQC1mSnot/r+akbVGCrPp8k4N2oLHTIVgi9usD1c6EnrHkmcO9alBUCATgmv2yK9BHGehQdT4345UoB4s/YFvExKGCIA2o/z09+wrJyUX6M1DkCBGtEJsjWgznizX1WyKfGng40soUTkK4/K3NCYKzGvNRFJ4kPzYN2gCWBjurQkqrlZKi5VAci53T9WhzktZs5n5wKvqpz5NUvoHF80dO/O4ASIFd4WCxEhxDfQ4D/sXwuHVZgPB2g3QOQIDujXv6rkOsMFEzdgBTXXxb7N0mCCHQvrYmzvuZKi8bKRSTnRDJopDgT6ZEKyKJsFwG2skNTeKOehQhWZfuIYJJSrJ4DagAHd61J4wQUdmt8r5QaWh9jUAL0niBulQektUrPQIu+y6FRuxtjV7YGGrvq1NfhTGuq/ix7NJFeb+/cBUlBmCbd5RonuRB+x0urLH3GXJfrEc+4CaNj8rt33QU4HYfFCgAxY+BCDs2yyOqV1z3r00HUO950/B0lN+Laa69x2QUCLNWhNzLqiSWgCE/WV8DQFg7UstuRH3UX96IJxVkPzzwsOpL5KE/9Sc7row77jCHA7C4OrArRrAWYkw2WB++j/UHe+lprNe6Kf5r9ruNFz2PF3YcMNxZbirrqELYOskS8+eZbCA19i3tFWDDP58Ce3TYXADZlYjxAGcA9v7rwqpfi7dILzndWKwVHUCh4aM1LhFDB9kDBtexhTRDCWheyZ89ya3xJSRWh1RMhlo675zsRwr2VjnURk74QvNpLFLoqNZ/I+3oCYadnZWF5WOgyOjQf49kblOMk8jac7wljP8nLOQIQFOf2Cx/GSzOEuvYTWYXJ2zyQPW7v3n2s90F4YFdBJmUCsoTZs0+VujGhMPBrb/g463glViJvQSQHYPuDwoww2Sdf2Mgeyt7HuhvMc5mN9cSjTz7B+hMJiJBJWHeZI3Uv4l6UoBCTYqUZ6y3lKtXybGPjkvhMye73Irc8XTPCGOo+P6f+CMFqRiCw1k4RFBp/Aq4j2L9kS6JQ7T7Guqz7tN910imqNUPP1uV/nCQ4ThB9WlsFMohckppSS89JyavWHYSkTmHVCzk9gdZ4zSuB7MptGQagp4BwikNlWCljRVac8n+XnaAI7UjPKEBCgoD53J48L0/ubyxA7mub3rRM1HNRWCtGRISgAImzPbu2WzLKykbAYymGjgDqZE2fApAzhQ5v5o+fJ+NvxEoKjqCIrHSWcOPzwouxkWHPvfAac8gX+5GttmTxSlu5dp3txIbtaXKyZrPfygZk34ED7M80TbCP/OfXZtjPnuulGxXrsuJCO7BzOyReNntWvE2bjKUK9i4HjxyyFatWWyXkXAJt4CJep2GlKYK9EC/0Neesoguda2BuiTSoRgkkW7zfsDcO0P0/zN/+y3e/bf0tVZCCWD5VHwdg5Xljm+ZF6HNhbjt7ANkYiAqTJydYF3tfI0hs8uQk8kSqHNCbHB8BuelN9z5ZbcyHbQcKjGxjLKeY+3A4sdjOqAs9aaJAYmoychZaIPoz6CIOYT/0p7O5BdsmT2Qz/liLKAPHiw7yINQBoZDommsDKnR5Puw+TlnkQwCDQtDbuJ4xQOZWapHPPvple+v25x1ZKVWmGjeWLZhrPcxJKVRzCyoIaI4lCLcBgDOT/R5lEinThczj0mpqBzVaQI6EYsmUQhByMs98CCBTYLoLY+dGtEMmyVIqjPEUSxdwK6HAQaxVddgUefhie0bNxqVYKnICkaxZGQl2kG58xK0A2YxV5k/n2ARrZxzs258P2aAw9nCL9ht1a/2u3FLr9I+153NqrEZ9MnzuAYD5dZO97Mo1y1FBHMRuacw2H+0ybjkkDwA+tVdtY4XNmjsFCyYUDmNYK02fDHnbaWd9+Ryr/c0BXqOfecyzBCgWWDyBNWQSxHszgGEpe4GaUvq5Z6HUHwd2t9iqlSJwR+xoYROqBfD7E2f9DCxTB1Hg+pE54kXt+Mw2AsMRm8Uic0ji9XbtLqA5J5JcuIm2+qeX2eF/eZMxdBQVBCQDzUt13OclC+lep8ZsqBoCPOaG8/pFhSjECHsfwtJse06dDXCvUjJY81DDRaPC80Vxl8S+IduaEBp0thw+bghGUONgzxPmaV/afac9ef6P3DMfY9/S2qL8Gh/WHIWzh7H+SPU2RO2rhgM1sVQTyN4XjZ1uGYohfQ/3U2TZ2iWZaF0gOlFzjAHWNwLKRiWkWjl5G1tyqq0A17mY6QlW3NxldYyfcMD+Ic43PoztBlRGitVTJtWkVAhiwHOptIJ4Le1NQRByypYJRwEXBQhbUFBnaVOxoQ3Doq1Z+0kYM9LHUiHI+shakpJ4YKzXckr2s6+P2tlnzbFCGsumhCVAUECIs3++Tjg9aLAN1A3Zf96y0hrKCm0LJFl0VoqVDpGDwb0Iwt6r4GCRfesLl1rO9i22kOw3zZ/9JTVWSXh6E0HusqGVXZUndejHUAfGcsYYZd09mnuE+VVLQ9tb9kUUZbIljMPSqZ2ao58Goy4Wh537DlJHpNnUGbMhTF60L9/6T9QwZP+k1/9Z58sfPlRO/Uo3P80cqnuUIaUmuA72i2j2wl7m5IjOfNQ7E/gcEfydaggf2ZEp50xWvcpmZK3JO7zPVi1eYDUoPq+65HxyOLpdxt6WzTuYN5BvLahQaQ74we2zCEJ/k88Rb4sXzrJE1CKzWdcbyskRQuXTUNtmew4et92HIHya+u1sSKLVq1ibSw5jHRZKM9UU7N2wCKMmbqRGD1XOGfvmAGfhZvY9NYSpCUL5XyPsS/3sR3Xs7dHYxCrLRArYWhrSbvrsuIVxdTkNZ6Exdved37U7bv+Gs3MrOJZv8ZyrcvILnX1ZGPO2ikYrnQVqdb9o1JMCow3WWnkparKoq29wjUzaj9JppNuy+Q279pprnAJs0yubyY/k3tCotJEslQNHcrmeJFu5eh3B9o2sjSXOxngRjXA9EKQp1EQebLpV1RU2nTE0xtpcTaPe1m3b7dJLL3Xn6jWr17jzyvPPPkPTSKGtO+dsSGQfuxDLzaLCPHIgtzuS4mJqS51jVOdKoa5zy863d7p1UDZVsursZQ0KCkc9xz0sgQxpau/i7O/DuTvMgln3juQXOWWzFIOTOUNK5aSckddefdlu/cot9oPv3ePyG28kzL2BM3wFDTHdkCeqt2W9FZ++yJ2PVGOLEFFTpgLSZdvqwZjwR300PMj5hRye79z5fXZQlNwdcqwIcapsNN86CfHLmTT+zliXT6PAFedLe+LvOQSLuR5jY8AKTV+yqWTDel9z5N0IkN/lWN6NADk1APXeANbpEiC/+/5/DFCd2FTe16f/v/lNp3t/PvpP9WeSH+9cuAryP/M1OGuN1/KnC8J+lHfxz/zsH+Ul/957f7T3/t3A7lOtWf9nbt37uJCP+rO89/19hzp4H5/k3b7l5Nj/c+fAOKbzXvP/3ZQff7Tmvsfbn3p9fm+Lw1P9/B/OHo8137x+zBtbogAAAhUWzQTPHaL7Jw5psAAeXavUFCMyMtafAD8EFnnQLdMP8NynAy3/Ij99BQmPcXoR8Oy6PZW7IEsMiqkhFk+pLnSgEUlxMtNDnbYKnhXAK1Bf/yYJrwobAYcCF0+SIQKxRSgU/WKJzfjyfgdAqgtVD0X2Gyoa9Wd1yws01JcIFv2bviSr9+FgLIBO3yugcVDWVrxPJGC1ZLh6jyl4SPdR4Kl7X9YNAknVLS40R5+9CFVAxhSKSV4z599n2Py7Slx4n8gK2Qspr0P3rAb7AhlAyzgsAiLl0H/NtexbcygS6Uyhg9ITr4UeQBGpIaRakHohTjYlbFBDHFL6KSiDeQYCV+TprsOFDrmRgDx6by9+pgOCo5dCdxae450AHaNIyGNQlGTS1TSCimMAcCQM79hJgBcKf25Hzq9w8oz0KViw5HK4nGRFx4oth99fdtnldOSU0oAqRcwI4Hysso0hkUIANcgOQTHRUtdGcYlcHH9gDw6QzS1kgwCKyIIsjuDBnNwiALQxugsTHZnVjo0CbVEAaTUAnPhY0+XXyeHYP0wWFH2WlT3NZsyeDqBHRxZhfBM5OBUVlGJFQfAvp/gGPOzzsOrKeeoq9wy//kgnY7HPkXIKP5cNkEJY81CwqEtJhyz5zbu8D563ylwpMRwR4ELJsfugY0+HMxFLqamprpiWoiKT7mAPxqw88T0hb7oJK5al2ARA6xi6NjX8uznQK2QwGCBRhwTZX3liF6DvGQIwiOFa/AF+NJbABx0QqDwOV3QwPzoBNhQTLDBd41Lj9fjx484i7eScEIAkdZEIEdk66M/6XhUfsu3R2BW4IwDS5ePIX59fabPHFR+VRwEhOXyJFBHYLuWU7Ov083oP/Qw/6ezieiBj5NcrwFOe27LTaQO4beew5eXC54etknEcwZgTedjLvb/qvIi/KRJEYPvjL7dgpRBqmQRW4kRvHZBI8XTty5anjYOciE4RIXF0d4tgkh91POCpbI+q+fwBdNXJTq/0eAmgMaQb40n3Uko4qTYEykoVJkssHRDVlH+SfNIz1tohGyCRdVofnWpHxAfPyINnJRWbnou+1NUvX2WRH3r+WpMEqOcUFtuGN7bZvMXLnLpiRJ7pvLZbgxkLYYwp2REsJbMnQlaAHBxlb6dgyocAUH+DHVANigrZ1LTi/y3iY4iuxM6eQYhYxigAYyPgqzefyRPSuhHw0It1PgalQBkAmDIiZmTNg4wFIOTQOcA1B3AvFKDphZ2Fsj+UX6LPRvKPA7+P/3TOnyRA1n7/qGVh/TJzSrrt2b7Ndu7YicXD5/jck+xX//0bFAmhtnL5cmcl99Ybm2wRYa+jqNiGQBhlNbeMTvhgMi0CuG1YqdukiXQoN2NBB8ElO6B+wI1aDv7xdJUKYC7DBsrLS6HndNq6vAN/R9KHca+chRR7g9ujeK4CcQQuuRwryJY4yBjN5WEO4gcga3SAn8qcVYC4fLJFLq5YvsytxY0Qp1J3SU0n+yDtaY6wxJbjjW37AAoG7UtfWYwKwNdKjhcB7FU6xeAc8n96sMB6Y+vb1jPM3hYUbnUEb3fTVfzW2xBBPHdfshpqUBT6gtjJI17qugDWIKnUjhcdc2NGh/t8chWqCGv14T2VA5E9Zz7Wdg28Hh2cLIqBAE8RqG8UujwGuKPQWZGj6rQWCRLMHhYByNMOKaZf2nsE1kiZpGf8v4f38ULrZGeI9oKTBZK+RyCQ7puzyxKxCiAmok/3SXlMIkn6ASN9lYsDUBONlaCf7LN4GV/GtFMe8kvktdQgnt3eqFtarY4x54tqJgRQxYf/btuJ1QhklT97nawbJ6el2nHAm0HmZQ9KBmUzTcJiKSYs0OZMT7daQMdFc6cTIt2FOqiMbnsIROyaNr76pp1/0ZXMCTIgAMk3btwC8MIzwIbq6k/cYPV02j/yzBM2b/4Cu+em1N+rMn/8ZDv7gp+VE/QqVSCDBUBVeTEx2Bn5O9JM4bdSbc6gA7YEsGmq8tEgJGPIwPDjHgVTh7EYuDqqFlBORGYLqsFNm97A4rLdLl9/oa1YRpAx4d1s5jbQRHYTxFkw9lJNWMTs3tpgixdlEgLfzlpNzUaN0UguRie+Q2SA26xUMmtQYMbG4dHPlM8pqbOo5Ez72TO53DcA+pmJhEMbtofVBKD7uTXTj+fSz14Yy7xKAAjzYsKNEN7tQaD3INkw/tRIkawj/RCjkYw3ZRL1U9MMMzcExA/TGe0LW6G1kfQbIlCU9dZrn3zwc/b61592NkiDrHH97J+LyOxqA8A7xH3qBsRKiMNuCXBwDoSTMlZqmnqtpLzaSkubAL4AtrnNKSkTmeMxrBcoMiEtRSpKfaTltIsxo7mpPBkP9nVlR9RhT4ejEeuuH+tgP6A9BAivs2x+Kjk+kEm1eIhpLjAG6sgi8QqOtVLCwKUqgTPDqivSJtGBPIH1YRtNGjV8toJ+L8urUu2LmoDbnsW9vGDJVGZityVkJNmvXt5F9gWqK8qIDNR0fiE+1DftljQpBpCT7KWhbgugZln4FcDIBw9aJ/ZGTU3UlNh0dVBzDFB3ixjEEcmGqPO6WZtFEmpuSGGsjvFOri/3GPUgzzU2lvWDuZdMnkQX3+vL/G7kge8u4Rqw6KqoaKcGjHD5GynJ1HWESksVcckDN9ob//hrrgdLRz5MzqE6lEr+/FuE5R6ssXR6Johjoqak4SUhw/IZc0f5NRzBHKVWlMpI7Rc4DVkmpJTqpTHm55b8KtRIkG+A1F/Y/DV7AvJDzSPdrEcNdagieVZRsao3ICWx4Wvg8ysPadxMElUSBH8JddKuekhwxlQoDyIZlUSwx5Clx6KigKhoI/hZ60Z6RjLkTIwdq2myzQcrrEtEfCP2nlhaNaOc6FR+HWR7MNZpAWwUkeQKKk9POSTBTIJ+GolCFHSPWiqSbIexnnYbg/fVnhLJ+hTI+9YNN1oj9XUAHUWBdJmnhKOAHpTlWi/3hSalMbJW/AluJjNiDHVILOkz+SX1tgkVQz/r+vGSNstODLfbr15hnWRSbN5TalWMG186+v0h26ODPezZhzfa2sXJtoqxH0Pn/OHDR21nASR8BnkSqC1fem2vxUwMseUA2BWAxdOwKAqmKWIUlWAfOWcbX9lAZsQVnHOwAiInZdzetIO1s8NeePkVO++ii23R0uUWEFPwzjr2ynN1rtFHlpsPP/a4XX7t9VhrVVs4ZO2OXXsgpqKcQkfnK6d4lRUoe1so66eU1Kp1VJOMqMmDM5SKZtkFK2tLTQsJEPdqNlETVwpr387dO6mduql/M5z14STG4p4dW1FsRUC4JlgyCjMEHoyrQe5ZpRWUtlgt6rWvf2WGXXLLK1w7WYJp2PTGBBvLEZlh6WS0tKEajbf8HMbLvkIUZ9TYVVoPe23l2dPYN3toqphqM1CQdrTWMu84v7DHRUTFWXtVnVWxvgSxDssW04+GsgH22FrOL0mcFfx5djmExfdAimROz7Jnn3/BWdvGc38uWa+9d/xrrDuLpo79Fsn11VAPlGJHlZmZDgmR4c7ZtbgubHh5I3XAV+2hRx6zeWctsm3b3+aeRtncuXMh2gqoMRJt9663nQLysksvcXXnw79+2NauOQ/lXbzd/b3vQ8pAKKK4SEK1KyXho9ichtOElU3uRxf1TyEETGbmZBpmYp3dVCKNM3k0ueWhLr4HO1SpAdWUOATxV0lI+RHUPJdeeJ7lHDxg56xcSuNcvP3XT35s1xGurvVETSlHyAxRU42eby/nhyM0xMlCVQqhQMiPCTTT9GCr3cre1cd/WzqxgaYGbcASdPLUmWSi1bgmnNmoeYNZw3TOfOaZJ23d2nNsx9Y3qcWDbeWypa7JY4Rx0s3ZVwSoapOefrlHsBbymfPyjzm70GOoRnQe9oPAakctKRLE3zfMvn7rt1HoM/bCUyB+RIiDKzCfx+sTIRsnSRD9WQSINoWTJIiAYjXacabCttH9Vz+FlaJMwd/P1xkC5P3cpb/u95wKIPvrXs1f+900pv+Q+Psg18Be6Mi/jxaE/yBXfOZ7/7J34AwB8pe9n3/4aqe+v3+oUvwg13P6BPapFJB/Kv/j/a67p/w+dVC+x9epfv6PCJCVt109Vo/HaQAdHAJqFHz5xobnLYWiSQWp/NkVRj7IQUZFzwCEgTI9pOroIM9Dxa83B04/wBGoCGoI4F15PwMiOZCejliRJcDSrlNSQK7Aa2cDw91Up5684h3RwU8I2NPfCTgSIaJwaPnJq9BWZ3YMBXjp/SscAaKfP1lkCGw8GfYcjupDhIreQ68jwFi/9+EaRYJIiSL1iQAvd8MEtHBNugYBVUmA90LxZMHVCxgs6xt9PhXtrjOY65BlihQp6hYu/v/Yew84Pcs66/83mZlM75PpmZLMJDPpvZPeCVWagghSBBFF3d131UXW14L/FRuLiiiigCgCq/RQ0nvP1Eym9z6Z3tv7PddkUNaV6KrvwvvP8/lApjzzPPdz39d9Xb/rnN855+GFlnzvkVGVCccRxQZB1jrqWOkEUJQ9is7haRQgs+/LohOOc8nmzws7rgE2XSJA5H3eL1COjexEitsINjhnKbT12QX4hPG55S/fCTHix2c6x8YxhM2OLLsEJE2IDKPrq95tiocBCKOxvopElRBFmGE0G9sGNoeyhxiPCUwAwH0sXUy5Ofn8HbZaZfjIE2IusHQymwJtBGt4fjT+7/JB9udYG9ggxwIA55w64wrS2YQQpk5JscysU3SqT3WBjjk5Z+g0qnPe8/JeVah6OwRMH5tC2ZYkJqbZ717YTdc14Dob6J7hblu+Zhkgo69N5zXC2CjveP0tQOYyCIJYutCH7MDJLAugY+8snbBT2Dy88M+kR/L40q/b6BzGugMwNxzwKIkON2V/iHTQhlnFukA1AdyjhAibS659AKqVDoBhgbX6ocBqjQGRDJGMa5fZATgnckP5HwqVV1ehgvf0nG6pkQBOBRwo50Sh8NrIqxtzHBtHgXbq8lKwthQbGpcaewLJlR/SBrGgbkeNcW0WNTZP0EW8du1a9zyNcT3GFEk6tjG/fY1RjZMx8F3PF9KeOHOUUi07DdjA88c6rx0Az88FQI5Jv3X/+bNRUJiqgklrka4r/FwKHsnM29nQNDNmZQSjgGFlOtSz2a0ROQAhMMI5kR3etRvDPnAkyBu7O2wSwJ3CdgWqhyuUFNJSth4TuL86uZf9XZZBj1NRhMsGi/NXA1giIDwOlUwNodTe3Ieaa6SwcLkfXAMRqdr493PfS1GgTj5dN10DjRfdx7JjcZZA7pqI2ML+Q2HcbO4FKo+SXHSbSvnFeNGcJyBd40MDuwnSYtrcRfh0J+PZ3O5UIfPI5cnFIzofIF3WfBF8jno6C0c4pklsihXqruP8wSM/xBP7UTuO7UMboGAn5EcLXdsh4TGM6SHLzS+2iJgEiK8uOlgJu2asNXPv9kJ8BrIhVdhzCxvYSELFz/GvVEzqWvTlnlUn5ziC0vtkM8fn0pQ62mQkuy8PO/vdP60CeXCPD9eDLB8Azx14UG/YsBkAddhOZ2bbli1bsc5LtKOAJMUF+U7xMIAdRjAErjqHY5XFAri9bN4cR4BkAISczTptCSgbRPLKx6YPD2xZOrbJwg6AtrSigXlruiOVRNrqvCpMXSoHPwjxYjbmIpJ6+Z06QDW/a13S9ZK6Zdq0mZBJT9qC+Qts/ry5zoKvGWBBuQorli8FuMhDUdfmOoE1N2s9qcbfO5W5MDwiGouR3XbzrTM5/jnOtjAHRUApwIMUSevWbwRgCQbYD7H9R08B3AwAfg65r5taO/FTnwMYGwI4qPWacQpgfA6jeSn0Mswq6HoAACAASURBVJg/j6CWWYk/exXAudQ6+yFNulgvBiCkpcob5vg7RZzxeQQSixTgQFwQqeZ4zVtaAysh/KQ6UPBoH6RAIxZFwMCjGV9cXGejravL12PWbmP/+jInCnDWuqz5TaTKWJOCxmQLYH6wLN5QfajWULZHv3JguF5+zLnKXdLc6881Q4vmMnc8qUNkSamMpnKyGCoJVe1SCDtzrDzrO7iWOZAJkznHUmypmSAaQr2V89uO/UcEa2EHjQKb1qywJLzZOxprUAvF2a7tL9vNN0GsQ1TsJph2SvoMe/wXz9rlV3+Y9Y1A6Pv/BaIgkfMMYEp3bRDj4WtfIAX7/OORF7G9pHtV1y6NdbMJUu6zd3+K611md995mz30zQdRNf7cZqNgWrZksSNjTp48xvkecPYfSagyg5g/YgCpX/zVM05dNFdqJe59f6zsernPhrl3f/u7lxwpFQcpfuWWLa5reYCsjPH9HdZZW27tAIvB2B2dPlQEcI390LwldB7TsS9rUoDTYVRTBSWD2F0CSseMx/YlgHmedB+fYMsqqLaZi1faL1/eS2c581IY1xXSpO7cIKAkzQWoKyrJEKKp3yZhI7U4LZ78gFzzIMg7Zd50CA4aBljTwgCLxnOe/Fj7Xd1G2Pow11ZjbQSi1JsxqKyjDsaGbFFv/tntVvhopuXlZjuVj9ZsgVwLF8xz43r/3kMAfzQXMI+IMJMCKwRgvBiwvba+GXKv1ild4uOCAPInM09K1cecxL0h1afsbLQOyu7S1QKMi37mvSHmgWDWvwiUHXn5hZAtvShxUIABcsYo3Ju1Xg0L4dETAfFQV2CjVE/myO7jWD5RGglgjwzytJkoYmuoN/IquqwGIsYP5UgRll3jOA8DTagLwNOXp5O3NiPFpsxJt59irQPubPHMLbq3UqZiP+QDKYWEIQbwNlSB3p9cYQ1Pn7JxAHUN2PU1YxnVi0qvEdKwjTERTmNPOmPFi/Ha2dLkAPmivHJbvCjD+efv2nOaeUK2O6h3U4MA4wddPlwjeWZSq54t77EOyp7iGsbIfGwuS8gHgIDRfFqHNZjG49U/v81eu+XHFkvDRycKwJNH62xmBgo0rmVhTochknBzbQjZQuPGkx9GO0Eu4HsWuRh+jB1KWXKb+D04STrd52qkaGMNPFhIbgZxfAoh/6ejD9j2639KfgUNRyj1WG6ZpyBWwMvJobcUxpjya7wh1VVzNakmgjRrqBu0Yv4+DPLIj2s8gSaiMNiQYEDLdLIoynKLscNKcbaCVXTye6Giy4JwGPQNtTaIld/uLbIC7t0EzmEsta0XjTmlJWcd0aZtFb0rgKfU+TTdbFq90Gr4XT/3YPIEL6suGsR+ERJtHP9RRxeSLzTEufQNpN4jpCbMh6B3MiMaUAR4efVCRsTRSBVjjRUl1kcyvXeHh1U0dNsuSLJh7PYSk6daa8kZe+DGdeaJHVom6s5dqIjayewaogEhityQeGya+piPp0EKJMAClNPwU0gD0pwlK6y4vJLQ8yqXoxEphQGKsiiaYxYsXWQpjM0h5vU+QuwPH9nvavjly5l/qDeKS6qxSyozfzryt90ymkd4762P2wKaCUTqq06WBa7WLM2tx2mMSps2gzmEvQeWcqoTRXBq/+Ryvri3te5PhHgX0SElawc1hOZ8f2oDp4xnL6b1MJHjS+M1v/ftb9vWbVu55l0uV0PrQCUEgWxnV69YBoF8Fmuxc3bVpVusgwYr5WyV03RWyLGXNfTaIPPWvbcl2oc+v8OCySGKoUEjKsLfkqPZ86DMmogCMIIxkHU6H/vJcssurLPmrnG2BqX5lKnhEOOo9rAlS8ZybxJ/O4tmtiHO8xA10XhI0dPHT2FxOZMagPtMTWRDfTS9ncWWaT0K7hB77tnnbcsVl9tLr73G74axkFqN7dVh1ig/iLU6WwmpNGPR70Hy557Dwgry1Y+1cQYqDK2zJyGzuthTV2KRqXpOOWq5qETOYJ+8mbrnMOoGNUWVlpaQMbPNWfOeOn7c9u/aZV/96lchZwLtiad+aUnkZdSgVvFlTa3gvVWnxydOdPj+BEgkKVAiWAtFggzyebJOnaZm2e0aLj720ZsdYXyS19X+azWkwzf+9wP20INfxxKsk7WJ+Zf7bueb22lEWcYc4uXyztqxR1XDZBbWnv6E2ucyj3rAbpbXNkGeYxdLJuQANmfKhZTqq4VasR41l6zYZKl5jmbBTq69LLG19g2h/iwj01F5UsoS0z0YjV3nFIhi1eSyxuqnPmukru3Cwk52WwvmL7IibL9WXLLadqEYVoNFq5ST1Cv+2CyWi9gPTbDvfvPHlDh+Vl1ObmV0PLakOC64UX+eAHGAMD8R8eHID5EgLsmPH48pQESCjBEgUpBcJEDeKYI+YF9cCCD7gH2cv/BwLxIgf+EJu/j0/3QGLgzQf7BP2ftbATKKqfz3Ccj/uwTIGEYwNiL+nLn3gs/5WxMgSdcvQRXLRoxNsVCrSSnJzo/TAa1sBtWFocBgBZULBJQFVDDdWD4Uruo8bmVTqU2KFA9+dIxjSUwX/oALE3YdoGw8xykPARDDEQ8CggH9VCCPKThkl6KuI11a5y0OYCvPfYGDIkf0PAFW6jpqenabTb37oCMfxk6wTprIB3VT62sBxXquiqLRbtNRAkTe9AKxnBxbXb4UWnoIuPQGqBH4o+NSboeeL/CwBbmuyBTZUekhMEygmIgVqTMElJY8stgm3n3AgZ3yN5dXerfsldhIiwhRuLKCQDMfmW9T7sYCi8LPm46s8diQDANQyCpKNg3j6MCPpJD1p9vWi8KsCQWAgtXlsSriphwv2FiAfoF1tXT9TU6jqJVNCNdKygbZm6pjpzCPcGIK1znYfUwjLBFI0t54/VUKfvrQ6N6cOxNbF7pneinAJwDKtWD7IXl1JF08Impi2FSczc8DhI9AIQLwADDQxmZYmSojtHSqEI2mM2vmrGmAr9m2YsUK1613+nS25ecj76cIHqD7VD6xwShFRILEYU+RNmWGvf7aISsilLe9F88NasrkKclca1/XwTw5iTDJvQdt3+79ABrhhC2usVewhAkFeH5jz35btmKp/fyeaPvxIboBi4pcp34I11rAstQpZWwWpAhRR5NIHAErIuJ0XQSC+IgIkNSesSkVjSzTJOOWVZUj4gREM0ZFgCjfQ92V8iSWB+44KUOEuHCyBXa2QW4FABqKBBHY1ka48ng2crLyUpe4C+TkOcqTkEpAao4AwE0v508+SrRpnGqcZSOl37x5sxtnGrfufhJozu80rp0FHN+LoOnh2EbD/KQjAZQi56P0lLqSfi+PU/6HgGc9R/euQEbdiwImtWENpRNQgK6A6nI20kOMO4HZMZBi+ldWCbI2EgiuDZ5Az8NHjyK1j3H5MwLFP3p57AeKANG9KyVIzuleZ4GlEEaRVFJ3yfpKBIisU3RONYco60HznWyR6tRxz1wxSmwCLHBfq4tP40rZDSKGNadonhGpJKJVBIium66l5iGRraPh58x1Cn7lOdqwBUPe6TlSg+jvNS7kea57XoSIugAFSMtqKCiEjB5IkDoAaREu5xgvIZC9ImU9FSrJ3NN0PmNG13bPnr0ObJ5MaHgLm9bVa1bbMQBYzYOyvzp4+Dh2V9EosBYAap5FWdBkCai22vX5+DxeAoMUAA5g28daEI3FXX2dAjr9mQO7rITQ1SGFX4qchUBt1j3BuBkjQASm6L8/RYCMXZOfZcVjGVRsR/GhjqaTUgq942zK7733U86CQbY221970ZZh6xAQiDc4HfXxKHWUO5APgXAJ4M145ruFqOCaqiosDHJghOMWgcXNrMnR/dvb2QMggi0hXZauY5BrontRWRey4dAcW4CNlHKhOrkWCt/VmiULD92bORDSa9Zvtbd27LTLtm1z68MLLzzvgNYwyOh0/LlPHDvGvEk4/bR0R2aKlBWBtnbtGgCiPnvxpTfs8/+wCnu9JKdMaGqohfAtcERBNER5IABYxjzyuI4csjqudQtWJzv3HaIDN441l+MkD0TAf3FpsRujcYCWrrEAED6ctTqB9SGfYNPNm7dg9XUGEBVbRsAuBalqlfGGQNH9rOaG8aCVUn94MFfK+i9cIbScU4Wb9nCsIkQ9ua5tIJODsuFhfI1IvXT+HhkjQKQsc4WLCz9X573n+SYGfwdo6HeOcGLt7wXMkEWlzqfUIrLA0vqn93egtfJDmKMFtuhrzaWqQ0KZiyL5fEUA0vLjF1TRTZ2RDJBzjnm8AaJD9ld6DWWaDKIqUf7HBNSL8niXnWEiVoxhDIWFM9OdcmjPW9vtkiULbQeBrwpuDQiJJPuI14lNscRJ02zH7oOowJLswP5DHMOQ/eihFXbfQ9gPaU0A2NNxyfJwMaD9Ez95zD564w02DZVHD40hX/3XB+z73/22ff8736GmSnHK10u3bEQl2GFHD+63SwCbdu/YYVdec7UNsb7UoECURVca96qugdRmIajSvLl/33rlVdbRUJvKZ9V5aMReqyL/tKUnRltXTTn5H31WV1xlWcd6bTKh0/6+4cwN3L98puIyLPvwvQJnQwFD/joqhEuWpDDOK/gZgc+AgHGpM+wM9kLPvpprvazJXVzKyHhZ62AxSZ1TXQnZQm0xPzXKrlo6zfbu3W11PCc2I9JCId+GQKs92rnfUGgo511rEU4+Dj8S2+vBvTVeHRJ808Z5bKRmuuOXn7SiH2fzmU+5EFzVhO00M0yEZA8B8CzkntC/smaRZVoIc1wsVmd5BXT0I3GQskNrnNbESJEKfC2LNKk8a7GYEein9Vzwlv5W+TzBdFIPQiR1MBcKQPRiDtYaoKaFNohSb+6FeGoeqXhbO3qtgm55cDNrgeCoQCWSMSPGSunilxnK6uXT7e2duQYebuf4aP5ci0Hq3w7VUvVtFgJORkwIyqsJNm3+NDtRmsfr8Vm8J1A/REN+UOvFhqC0Qknd02LXff1qK/rZEUMkwVzVb41YibYRUj9AHVjHPdzKZ1ZjTzjXYw7zTCsd6WezT9sAKpXJ5Eiodj/HZytHRgAmjh1pBOtWM0oosjhQmDFRY9lEjhLHNGPhVPIRzjrAPzYWu8N2FA7Mc7NnTHUk3baffdy2f/QHAIjBDnRvhxibPRMbq9frsJuSbRxvMIgNWivEaWS8VdIktP0YNpHEQCjwPQxXzljI5BjqyUbORyNNBqcruRchQJS18sXMB+y1q3/kmka8mDOkzmnieSLpGEYWT9BKGmRkKbWJ5jYv1oPcbGy8WFaHUlhfqO9wpULdTHc3hzKBRqLZkN/12P9sXrnYCrBlTZ86zc7QSEMMgEXET7ZWFFAHyDt5JY8mGfYvgdTfCr6uQVHkyA+2PxGExVdj+TVvNiHagL9deKO11vS4z7N4VrhTcZ8tqqLLHbAZBZpyTxBe0awDKzSEKh72pqkesLt10G66cZ6zUzt7+ri1QsYMtJBbiCA8j+UoEGWM6oZwr367fdNcK849aeGJqbYXwL5xwItOebL96FRXeHUNKqDrrthmsT4Dto98p6FxvrZo2Uo7QMZITeM5q8B+MioBO1rm9eNkfHlQ49582y0A6qEQH1jZMT/89PEf27dQfw4DXnvGMZDPP753/yu2FLXo2YIi7PwWu3o4FZumwygcZROsTv1Z5I4oKHuQayCFcDC1YyiNIy2A2Nq3aX+iOkiK6lrWu2Ap+LnXo7A9UzObMraSkpOccnnzko12PPuAfeXLX3bB2i+//BL3b6ilkDekPWcbpN58shBjsU4rYx2ehZXgENc/hH1EJsHuxzk/BTXYH5Hx8uN/W2O3fuWYBfPcRGcxGGeTUffCbqPE6WKfE2j79x1FTXnKQqImW0RCOvfSsK1fv4BslgryMBrYZw1ZbHgQfwepyGcYYA/kS+BQYTa2cOnTIRnJrMH6sxdV0zlUVxs2bEGZP0LO1l4IrllkQuVhi7je5Z5pzeygJtIeqZy6aMmSpYz9c3YJjU0pSeXvnPPnX2lA3bDCXt/+pt18Q/I7P9cX3/xpKfleu6jT1jnVn7K81IyTjhWqGhaOUxPEQuDfesvH7Ex+ge3aewDVFKHmrO+yt2zkeGWttWnLZtu9d5fL/1i0ZIHF8fmUbyjlsQfX5tEf/sjZym2lRmhjzk2ClGiA8Nq0bo199lOfRDlxr02HMDnHnKi18wwWn4nsK6XG7GbdFiHhA4nsgWJ4GOupg8dOo/BocmRtVWMLCpAwFKzU0NQNoACsA6zlzLNSkIs09lD+IV83QFYHMceUsfapeadLVtrUYIHUkN3Md8lYtAkPkM2syKXy8nInyuhBWdKKtVYG18gX3EKNSSexkpQDRUVJubWgfkyMm0zW35D9w733Q95jN00OjBoZfNQ88y7yQysED0d+iAQRuTHWZSoCRAuZ/jtPgIwTAXLRAutdA/cD9M0FAbYP0Gf5yw/1rydARsnBP60A+f/3+f3Lr8gH7S8uEiB/3yt24fP7/iZAxs7On1KCXOjsXXD++CsJENWsf/jwCN6UNjIe24JI7C6CKaQE2ozKZLMpOgBlkN3LukUgoUiJDrrsRGgE0BUsgEwqEIHIKj4i+Htn3wSApi5GfRhtovV8h2o4GxgAVTqRBO4KKHHPUVf0+a9FYqiTyFfWFxSAIkCUEaKfn8X6Ku7GNxz5IPsqgbpj3fD6V//p5yIxBDrp9bVpFJA4BkKOoxiTvY0C2XQMrhsWwkJgsTp+RJgIhFSQp2TbTsWh7Au678Y6ugWE6zTKxkjd22e/N98SP7Hf/V6WSvKV1ucXkRJCMTfEsec/usSmfuKw2tqcJZgQBQ/ZRFB4DdKB68vGJZRN0Qib30DIBB8sDwIoMgVYK6BaoKAKxvF8Pj82BAK8ounuawJ4l8JB9g/aSPjzug3VBGTLSx0QIBoJvjpp5Vu/HknzMMSDuqH9eG0/gEwBZBHIlvMhRLZuvRQ7rHzIG3IJUDYE02En8kNerdlsthvpgvX1DnTAXyEgjH4eTQiiQNpyutFCQiIIHc6H8FB3NWGmXKfpMzKwxTo12qUVnch5C7Xd+46wWTuJz703Be2II1JiATTHc71C6Cxqp9v51VfeIIR0qeUTpOmNOsmXjti8Mzm27zvL7LaHi9jgTkHS3eSk1Ml0n4kIkSXWVGysZK+hrlwuqspvV+7q+itsU/ZWEwDSpFyqh5SQZYw6i2VXFgYYLaurLsAVP3byIj0iAAVFgCjYfIyIC+V5em8FvQdz3mPxCe6AjPEFfHMECiBCJBtDed5LYdLMdcvMzGSME0xOV76OaN4KrE7+4DHSleoKfIFfGn9OKcV51nvqHhEBIkBIwYTy61dHlDqq0xcTPJg12pEkYH2M8BCR5ep6KWIAeHRvjBIrdE0CbEqpIAm7FCBeLmQZFQTKI52xc5AgIkC6eU4X7xNF9+3xk6dc4LCIO1nU6R646QNGgogAaa4PhRwEVAU8HQ9xIYWQAC+dtwYsgpQZpG5aqbxkkSSCQqSUCFONe81zAjPH1GbqFHNqDs69SBGpN5yy4HzQ/WhAOh3dCm8FrKtno6n5VLYJAt81hwgo0KbPEWwch9RCo2HoQS6HwhFhjAF5m69YvdaFke8/eMCWr1xJpoDGlafFsaHVpjie8SyAQj7SmZlZLktGFmsRXPMtl14KwNRjTxGiKcIyis3zMF2rrR09bEJrLSGZsck5Geb18goKCNWMdRtG9ceWEYYZR8hmN53jIstFgFTzHgpOV1YEDIzr/hS5onMypgC5EAGiMarr8oVne+nYzLJ92GCpO3ErNgwdEKeHD+4BQIjFnz2eTud5tgM/bN1zcwEgfDkvZwBGptGaPUAn8Xw67cOkQKCDvBwANQEiVySmF2OWiZS5jzwE7H8K6WgP4brOINRT9lYiNYc5UNliqfM1OWWS26Q3ct8K0NE6pGtz8MgJ/PyxvoOkWL9+HeOikXmg2VmkCWwQqF3L389DGSJbvrfeetPNEyJErrz8KgiJHHvmmd/Yg9+4ElAxFaC2EvB3yBEgLnsIEDgVe5NS5tJ6uob7ABRCIIS6uN5n6drtwO9ikM7Ksxx/H/ezL2OqA3BRoNc4xizCGWfb4cHY0zjUta/h2DRvSPVWhjJEfy/rsnEw8prjvZ39IraNrOdhAIOjJGyzC2T35Jr6BwQzjUIoAH4JnBB5MlpCnP//eeJjdCrD9lLgJGur1uFAyNJRhdSwm9N6RBAyvkQK657S84I4NhH4/jQDaKx48r8WFDV9PFfguwB/EUwis2Wn1Ucnt+oDETGyAovDqkU5Nc7aj8+iJgDZEnZjvSgrtBlTsQahaBKYOw5SJAnAKwNQpwRF0XSA5J2E/lYD9GXMmAugdISu8QgLjZoISN9DVsdGwK9Bu//LD5AjM9Me+dcF9rWnmzgHXAcItus/dJU99oOH7Rwd9pduXG/XYCnTxvuKHDkOEXbp1q0urPrf//0HjJFq/M2/ahGoGtroapbSrAMQsbqy3GYyDgf5DFWAbccBH3XORGbGktGUmEwDA/WJmjQ6qbN8ID476DIvATSNI38jEAuqIebrqsJy68JCnoZzwEbuQcZpEOO0pLzYkYZ19b2WMpHO9ax+ALgoiIV2O53Va6vWAyLhW7//VA42PI02e8Uk24kdT+ykUDuR1cprQYYwjkqLm21GvKfdjIXMUF+znabrPxNcL3GqF2oD8qGQNwRigRIEUDUORmNYChBCx6lwzBNy0pvzOMR61YWSSN3Ad/3m05b3yCkUIDnu+krhI4szkRjK01GdGESdI1Ja65q6gkVclpMNok52relqghEwqEArER9O6cHYOnzwOMoLrGacrRFgLMR1NqDmVDrjwxjPlWXlWMBgVwZ5kUyKtjrMg6nJOqiLOgHWJjPXlGCXV8i5DAG0b+1nUPnT9ICVXHUtACAg/dZNS+2ZZw9Z2kzqS5QEtcw/SeS8lEEseTL9L6emOX4gjxrNw6bMSrPw5AjLBWiuqWq3BQuxMAN8bcR+Z8qUibblC6ut4jd5WEvVAt6iTMb2qg87K0UjyMWsvKoW4rsVsJkGFdaaTkDLdcsXWV15kTVwwYlZI0cmCCAbUp7bMi4BkoB5vaS02aZPT7ES5gsFcg/yMVIJi9/JcU2eHE7XPQ0khIhzy2OrNpX6rgYL1T77+KtfsOwvvIR9TK0LTu5FRaYGHmI2CAqn2aO+xaIhPtrwEatpgVhmLSmA3EGcIKGGpSVR54jtAARVd3q7avd61YO8f5S/fWLPP9ovV30dJbKU47LG48AAUoeZm3LOQkQxFwSi9jmZSc4NZVI6YGwJBLkvpGULiub6Gs5FMBZlVf0WyWtOjuFewWKuB1IimeDsFOriKq6xwu5TUiHFIZISUqZYBdkA33xpl+U2Mab4OFqpcKNjfvemqQvCjBMu4FnNX+HUvoMA2yI/UuOxYSI7QBmHBSUo7hIiaHxChQexqABvf1TXffh/qemnAYCeGCr7yj9fh+0bgeYlaE5Q9HTCoj3zCply2I410UTkh4XXtKQIu3xZGthrr33rR2/ZzXdcSRNBJ/ZuJaxbXqg6iuxEybB98pOX2yVY07XWlGG16ouKLNMqaxr4TKnWTmhXCfeEF3aRU2bMYr0Osl379zorrGVY5S2/ZCn7NG/G64ft9SMP2CuPn3R1bhxkogj3Jur/iaw52QDIqlumsYZqXi0kZ0X1n1TAiTQEvPz66y6DZOnSZZaRMQ3rp99aFrazGdOo3SEttS7INlJNcap91CiWk5vn9kdJzGHKrhOR8R+//pWzcrvm6isc4Xv6xFF3X4pE3sl6qRp6K81A9eQKNgHqT0xIZD/VRv5WpZXTfDHoH21vHzwBsG72/PfX2/1P1nF/B2OJNmwNZWfslusuI+9mgD1QHY0AZVjm9bKHwNaxb7zNh+SZOyeN2pz51QvbvU6alow8PuapIN5XITTjsJ5so0YIAcTX++ajyFB9NoFaYhqk3FCPpx0D8A+G+A5RsxV/18rapvHk1OQQEAdQg6j+moyqoo35y4eJpot5Ozlpol2/dhRI1+MT//CiTUrDJg/1bD25XQ/905x37Qnu+24R9VWzqz20TwljYM2bjQoWW0XVggfJlinBnuyT995nj//8SfZLi3k99kXsP9/e+TZ7xG77h3/4LI1pJ1ER/ofdeMOHWRPD7IXfPOeaev7x85+3M8y/11x1pf3kRz9A7RdE3sce+/y9n7R+VIYbV68k/7IERcwR8izPuCbHOPYIiShWQpmLWrC2SkhGkc+8X4ht2D5Cy6NpGOiVapz7qIV6WJbTaoLUQ//2oArRHFWBijManKEZgmOcGgbZL7q8I4qYBv5Wtrwpk7AzUyYd9ayajEoZkyEJZHxwn0XSuFNPrlm8VKqQJT6sj340DvZgZdaJZWV7I41cdeT4xafbvXd+HkKTJh0PXA4Y0yKJZKM1agc0Fop+XgHyDgGiCY/fOxusPyRALmaAvGuQfsC+uSDA9gH7PH/Z4V4kQP6y83Xx2f/5DFwYoP9gn7OLCpD3vn7ao/+5CpT/Dglywfn5b02ATL9z9Uglnu5RAC3Tkf2++NsXbeWq1U4Wq866CYDoApNlUyF7iWHlPaiDWR3yFNIqeNXdrg1SJN1BXhQxg3SPSvmgVmB502tHoeJHyg4Bs5K1aqDJmkfAosBp/U4ArXyVx1QgUhAoHyTz4QXuqqTevtcVgwKDXfgzDwEfOmkCeAW+KP9D3yvTQa8vEGiMAFGXtfAaAZX+gDN6b4W4CzSSpFvArl53zJ5IAKme6zbbgFPlbKr0rzxABHjKnkYgqY7n6FfTbMJNbzoCRMWlSA+BPcoDUR5EwWPLbNo9x/F+ZtfEhr+H7lT9N+wIkAEH9kzEX7UwJ9eS6GiJpUswks1HcTEFKEBmHDJ3b96nhG6+aGUTcP4G5Z2tPBHOma/sQ+h09GdTqY2lJyBNN5vXQDaN8h/vortrHpvyc3WVExg9LgAAIABJREFUZFu02KJFS1xwvXyF1V3DFXJkz0x81BW6Jz9WT/nCs3maPh0Lh5/8GIKFTtZ+qSpGkNIX4OE6g2JYsnkPq6ZjMSQYsFUdmgCqIxSXImii2Ti8vWO7zZw9nQJ9GQVuIF3YZ+lgw/sXa6zC0gIX2BfJOBOIEUTn1peuAZk4/1j7qV1Ogp+UmmZf3Nhqn3saqwWFu4NCjNlbyApLdldxdJ0J8BABIrm3ukJFZLl/pfJxHuvkHHB9BKIJpEuhO1cAeDlEioCYSOzChhlzCj0fRukgT+huESKAhW48nwfiBNQItAnFZkzWFCIlRJgIdAnlGktVIkJM0u6SklK7/pbRMTz2OLF/1C95Al3LOWwkN16Z7H6Vf2pUyaR7IIbPM2bzJnBUNhQKPFaORC8ko8iP4hOjga8ielyeBIPVfVb+GyM/BKC7YFqAeHVTBbLx7aJzUKGVygAZh2JnGMQ6hPHWBmDXouBKxqKIkFbIH21Uigkj7OEekQokKSXZvZ5InVuu+b3v8c93fvZ9v/oJbO9uwkqMMyZVm4hd2dvpHm8FmPNlE685pFoEqq4PxJxAYXWiCpATsSkLLIFvmlfaZKcmO7Hzc4i3vJHl5wEIIAJQ10RziOyVonktR4AwTqQKElGg95DyTP74esheQtdIYfbq6O+UVRDPUQC3bKcmAVbETU6zf/v61+3ez9yH/QBdkQAmk9PS7M23d2KJtYAOwrX2S0iOVMKV9+3bZzd++COQIEWAuahR+Hwns3KcDUsbuQbyjY+YEIc1gMiBVotk7olmrjlLN63T5AEq+9E53ScrLLpMB/ro5mcTq2MBEQecq2actAOAcL9DlKn78y8lQPS5dV0u/eJp10npDaggtcebb76Cr/ZGunXZpA51Q4QkoAA4S5dtA0DAbEtC9dXJnBWhexQCMgXCJpFzPMA5O0UuRyLfx9AhqlwIPYZk0cH6tGvPHkeML163ju5crof0d+och/QSoS/Fh7rvqxgD/gBKAusjAW0qahrp/O1g3hqmw3OxW3ukbNBa08r7LyS/QCqryRAy3qyTBwgPLSW0WMD9Z+5Z6o7hew8ftvs+vYQuxumAdCjWsDlR96XsC3XfikxuR6nSjPXKCATECKBTGDaFVYSensjMRaHQAFA4HnChi705tlXYd4kgLiyrQLEFMcu8oe5KkbRavwWwp3E8lRA0es1hbym4ZFGFlz7EhxdgtSxIRJKIANFa3g2pogBiXcpgVEfjACcFOgsAU+7XOz0UdG/r8YfBaJqTR+2vIJyZs7QGax7SfKE1MQhg35N7Q37e4yGQRUSpoPLimovI1xwli0XN3wHMa4FqaGDedjZJIirpPnc2a7xmBV2tUj9JEadcjWEaCUawKwmmIzwYgDEpJhIbmVArgjjfsGYlNjWcX4Kwc44dsWkQ6Mr3OojvenrGTDuVRZczpEFRdZNVkrWRNn0uljIJtpoO3jvvutMS6KJ99MsL7TMPn0ENxufi/F22aZ1lTEzCom23FRKOroyN2269zbrpqB9AKdYIIBtNLtZPH3/CXnp5lz379I8sBImELKx0jka7eg+7cx/F+Oqjznpj++tujdF6r85fjc2J2MCpRuqHMB3i+npC5HQ3YQeTc9pSGD9FWWfMg3IryD+MMddClkwi9k50OdMDEEseQSxNClWVpdQTQZZ9ooNw2zTCawv5TEGWQOd5ztkSyy8H7Ks0u/SGxfbca0csfe4ke+mtEpexMWcOapgdeQZ2a3esi8Wf39+yCZb/7c5ew2XEJk+NoOu9BzJhkgPJvNTsghQYY0Dm2QEiokWAkK0DuNUNoNQA2f4JCJDj/3bQKiD9NVZGbQX7HGHoLCSZc6QekgXrAD/X75SVpFrS5SUxFmRpKctR/d6t7YytZu7VE0fJQVqa4RoZRPTr/B4+VIISJxgSIYr7ItIKGRNVZdjbMFUzTOg8B2xjjistrOR7FJt4x0udET8pw94+kG0948ZbzTmaU8J8GHd9ZMDMtN+9nG1TZ4ZYQKg/pE4tP0t3+S/1FcO2ceVsxkWm6yXGkt7WXrqEhg9/SIoaKwEs3HLpBkDScvvwty6z/CezASYBEWkyGcdnkcLCV8HBdKMrlybvDDlBNCoEQmLnk4EQEx1gqxbNtUzsjWamJloN936gnyc2VkOs0WSipISiSARIhOSSNZHA45qqEXccftiYRUOW79qdjSI3BMIWhQaZHpdfNpX8v3rI2Fa7Ytt8m/uNbXbonqdQbHUCUjfY0sXUVjQ/9UDMhgd4QEBEY5U0aOdk0wfAXwXwyNLAe6EwSffl3ovndZux5MJ2jDFRBunA1GhRlO04ftntgPG/2/BNl/+iOULWf1583oq6c9bJ/Hq2tI3jh6CiLJrKvdoPkFxaWml+KZFY32BjBvGBK6sLKp8xKcRCmMN8OHfxKI411pTr0Mv9wtRgGeRqNAFqB6TNtnt/9rwdR42hnJKYSOYfXkhruw/zTIcUmKxrUhUVQPitXZxsiWS9lBfkoBKIQjVdy7VWYxRNDp3MXxIW8pn03zB1tsDeJkDXeO6T+z99vQ23E2YNO9XGXFrPuvH4c4RSL4+x6YsvsX17XyM7p8u+/s93QJ4X22O/3EkG3yauPw0T1AunT7JXmBBvRd1kdPW024P/fJsFEa5eR0OQMNqDR0+gQIkiSy/SznBeYMMtJpHMPcDgR3683e6+91LsLSExTx2z+z73GYtJa7Cff++AXbVto1MtNzLPR9HQkHPyNGT9BJcBd+DwEaywltiho8ewLqKZRtlN1DmyPm2A7NfaXgHgftddd9mOXTvtBE0xS5YtdQTBsBp1mNPmzJ9vO7FYKiNoWzadK1auonnmhG3ctIl7CutC1uuUifEuk/AcF7CipBB7ohK7655PWj6fWQTw9ddez14nwM7SlJU8aQr7nxyalZrNG6ux49hZvfjmbgK1aaR68hr7weuDqBQI4SZd6OT+t2zLqsXYG05kfvWy115+097cfdxikmdYeNwU6qQyGhdWAOKHoPpCWTTcxZ6LLCPyd6T+aqGu8INgonpmvA2yb4M8wVpMxNAsrAkD/GgGIOvnwIFj5LAtsZzCs1bPXioNpYqaRXQ+qiCjVEuvWruOeuoc5EsJeTCst5zHOj5/DHORJ/VfG+t3OhkiyjXK4z1qUfOIVNh06WWoJAgzpwHlq7eiYOVxw5dPujU5I30S89os7tNaK4LU7ECxshvF/N2f+jR5L29gxbWWtT8E8qCIBpU2/i20a1AYdpBp8zYZapvWb6DxZwjF41uuOe+jN91I/YsdMTP1oX17sI0qtFTO3dYNa5wSbg45Vd0d2GvhLrBn19us2zTXofA4dToHhQ8h5lMy7KorPmK1kIG9kJ1q3JBKSNl0smhu4dwMsbcd0rrMftQX1R0tMi4DrQlCNyZhovWLFGetPMf5YMShYmmDmM/l923MT+nu3KtRSDW2Gn0axpFpSaNlgD8NidRJgzSH+FHTDnPfxEB013AvJBEK34oKrzCn1BbMXGYfv+kurjENOgO6R7ECdaSHCBDV3CJBVP2LANFsPWaBpdpmzAbrPAmin0CW/V4h4i7Pn3xczAB57/PzP/HbCwJs/xMH9X/tPf96AsTDdUL8aQWI9kQXH//vnoGLBMjf99pe+Py+vxUgWvP+O8TH2Fm94Pz8VxIgwvz/8OGx8otXjGRiXRRGx9Vkis0D+wGO2NS3s3FRV70yE/rZJQosUTePJxuFHooaKTtEgggkE4AnUiAAgMRDLWt0c4zje9ICXDEkYsE9nw2CAqjVNTuWz6GuK2WIaIPfyevo52M5INmoJvSYevs+93OBKJJmj4WqjpEfY4WGwEaBwXquFCACKQV0CYjW3wQ57/FRm5lQfu4sudgh+QGedCsoHaBcoI06fh1TwkNyX10UvW4ToI06xwWqO7st1hMB2Pp95rdmWiIEjZ6n4xS4KiA17+H5o5/hLjxi2cyrU1cESDvesv0UhV6AMlKA+HOsKRSEHdjbSIrtA7go9Yi60dVplYI1Rg2blkaKymCKf72PPoc+nwBVgQAiAWKc/z0taJArLWxoo8IVyA7BxLFKHdKM1/MWulUFfAugkXw4B0BU11tg8Bq6yrOwlVmyeKHrEg5FARLO+/3oh4/gu7qQjtBkl0lQV4d3OISKgtB1nhWA3tXZb6dP5QH++QEMdzo5/bnWJjbw2XRFz8LSaq2dOF3CRjcYG6xiOpLL2WjStT4xzoFvAoFkHfbop5Lt2n/NJHy72o78dOs743XNPx6yzRtXAxjilQwQJF/wRjrkRYDMZBMi/2/ZXogE8dK1FOE2Slk6sElZAFJySOUiRY+CxjUuBLZ0s9FvIyzUG4BFXWjKFRnG4kT2DD38Tt2l6mAWaSKvcr2WP3+nbjpvxpu+lz2V/l5/IzIpfdZ5eTXvn4tN1bQ52K28+jIbaALFGQsC0KUyOkiAr/J3NF4WnFeGHNuH9zS7f41djfOUDPW8/fGj5CQAPkCiUzOdV4CM2ssp32SUANL3Agl1X7UCVk+amg4R1uDCscfTvdnOtVL4oif3ZjvnXxYzKalTANAAxTmnXrx+LxsM/XwSYEQSpJGO6SS5DSJ4giB87rppygfCEktAe2cDcnyItk6AOI2jIJRXsq1TzpGCwzUuRIBoboqCxNN9JgA4jGvUw9dSjWjMuwBQ1GGysxChKmWZ1G0C6GSDJWJ0zP5HJEYwm1+RybpOml6kAmkHJND8qdeX4kNzWTLn9xwbRAHvwYwJkb5SESWiTPABJJJdyNPP/NLmLVzkug9FQKSlT3NddQG8xhK6NJ/59bO2afMm+8lPfmL33/9lgAUyk5hjtdFs5Zh7+KxdoGUdoKRM12pShdhmngOI8meeHM/YVieo/LtFfsyZP9fNGVUEa2vTqBB02SBU0gnew5yov4+EONDncBtHEd+jZknvaYE1NqJ1XW74/yo57/jJAwQuo8M5LiYM0KwDsmMqRDw2OFhbtdFpnHl81CpInuLKneqFtBuReo/fT+TaydJGdhETAa3jyPCRCkQk8ZCUe5z7o4cPu2s0GxJFVmIT8JvW9wLUBfTEQ0KEY+tVBuGttauG+yRO3Yp0PIZij/Tmrn2oZ6Lxz5+EBeAZd+/GAxJJ9SHQVmRkOyB4JaRqHeSGVFufv28lCpJBW7Z4lOgSAdKK0iEMlcI55ulO1C7NrC8aA9O5rucAPLu5RmfohAyEhPBkbT1LCGwV3de5BaUWjGIzDEuyCjpBEyZNJeC4i7DaSoJelcPiTecs1lisMR6s1YsWzLWTgP7yHMcrhXWPldltZFg3uLb6V3O81rImXk/5M5onvCBYAgk07WQ9EgAjGyaRoH+oAHlnRnJkyJgq5LwllvphRVpwPTSupbJSU4BqgFbUDzpOKaNE5EsF6tSfWqtFnsi2j5cbUrc/87n+RvfcIIuumg70erLfHOFJfViUhAOaq4kXvp5shGGbht9TDIHn4yDZK/HyX7dyuQXx+77GOgMuwRpoEue/le74cmyDONcoS2YtvMRyyUUoqKizosoaW7BsmW3eusm+/d1vOQLhtR9dbXd/57SzWeztxBYTMn3p3JkQb2RlEJYrixp51d9268epcWQHF4Iqq8ie+MXTKIki7Z47P24xE0HbyW3p4H6W/YisFJU7JaJnAl3F2/GV19qxceNGS4PUPCFrD86Z7NySUITUaTxI5QIKmg0AHsVaX5iNfz6XUXMKjcQE4qbY/iOlzBOA4clkHoDIhmAz6UteQs6pahQgqADeyrNLN8/HGqUeMLMKm0mzOpQAqdj/7D9VaYtXzbG39512qqKMaWnY6RXatFiIypXxEEkA3swjr+zrsH7KmegkajqCiSfSIKF5z4eaZjxskCd2Ib6EUxP3hUXdgOvc7Rr2wrKs0z7+q0/a3gcIdgckdEWza4Sh9lMdw7hQ66/GgLJutLaqsQBMG6tSLqLExJplxM+yvokIEUEmUO/0iUzOJ6TNzERnhamQX83txYWoKzhWvxDsh5j7IwO8AED7LR+QjMgBp3SZN4f/KS+Mdf+cVA6QBUN4HO05So3BOQ/GQq2PN87Mb0YVGY29GOo8APgIZAiBAX3MRzQLdbVxP7PWs07m5hZyv1AH874z58VZKhlGvYM+dGfvIU/gEqxH6+2Gh66ygl9kokzxQbVGHgXzj7/uEQiQUMaPSIM87AmrqlhnIvysERuXDkiHtQChg+2A8AQ7B5PZormvtBgymmuIsJe6m9oHUFxkteb6tjbmBciHYebs2sYugOVoZ69TXQ1JBEmwYcNMwO1SwHosbgPH2e3b77d9dz8JmYdNKGM1ljHPDIrV2jmbMQXrV56nHqdwVIRVgLfl9V10unuhFBykbiE0nf1EDdZPfYwfL9bHGsZ0bxf7AAinFMbRHeSAPL/6a84CS2Sz8olayWDo47gLKwi6hvwQRpmQ4G8TUXm1Mk5KS5ps6sJYLCFRphBKrusvAislDrst1tZAji+QmnpqfCzqC/YKzB3HDpVxHT0h8eZbs0+4/aakxX7xxhHr5LgiOR8TJlAH0Mwie78W1hFZ4WleUg0YyHkNYC7xHqZJZLCb9Z6GIBSR7Go47xBrsCjKtishxN0/2hPClEYCrPgmkUXxoVXzzLOrybr5/hwd7ZUNHfbSXtQ58+ItlBo6NtrX3nx9hz34lZsgppvsUGYxrxds06MjLQY13mOPPm8+McEWs2Kb1eNBds9HCTrPPGgp1Mm93D97Dx6zWQsWO7L29JlCsp2wHqMGD6VD/yBrfRTZCkvIpNqxe6d99TuX2ZOP5ti2zeu4DztR71N7Ulv4kjvxxq+oE6642qqZB7Mh2jZ/6Frbt2efNVEjhNCAoby3Rsbk/IXz3Ny8Y8cu++Td91g2yoE9+/Zit7SVr3NtweJFWKJBBkDafvf7D7uMPVklL2UO3b13jyNRklhXh1BH12FTeeOHrqO5K4fCo8d2vvGarV99iaXwt/vfeINGgsWc1wAAdcJq2Eu0su4WA2yPD422Q7C0OdgchfLav3pwif30zUGblsp67TdiBZmHbcX8GS40/Qx5hPkFZdwMEPj+E1DKeFHbUq+xf1q2ZK6lpkTRKDZoMeE+1MLlFqI8RjVSeaAK5p6VXdIg/xYgA5NVcBrWhn0wXc31nZwPrKYgBfogNuJRwR9DhboKe9EDBw8xRgbI8tpg02bPs+//+8NkHK6217A69KCG1hw2A4V6NrZ/U6ZMpUEl3TUj1NQ3oTYjy4fskCjAe5ED5ag1NRZle/zN27D24nHF/zqAlaZsQH3s9uV/ng3T2Pq85nNv2p133mml5Gb85MeP2apVqxzRp+ywGpok8nF8qOb+/8mjj9jb21+19ElJdmjvLrvrto/Be4oo7rRSsiKb2/uoeYpcbdLDZ125ep2lYTcXAPGifYxTdXKPsJpDSkB6ct/0dkOCDjIPs+/r6KLhh622F/sOD+Y51ZvVEE9aE0R65UIGZZItEkFNFo/6R/VkNXWtGoTUEJTZVemajiaiNGmCFJuKgqaac0QRAX+BSpt6ohOyc8aUmZB7+daDHV1SbKrdccs9Lr+utQ3lPATXqLJDtZiIECZ1V7+M5YDo3/Mgr8sB0fP0fBEgAlD+PJD3IgHyX25Z/0d/eEGA7X/06P7eb36RAPl7n+H/11//wgD9B/sMXFSAvPf1u5ACZOz8/XdJkAvOz39rAmTmXUtH6ugGT6AoF3DdTidfHdLS6An4FKs8ACjpJ1Q7MiIEr9MOnBUIm1S3OQXCsEDW81ZS2sAqAF0JjJ50g4xX5z07VoEbUleIuBABos2ouo8cIQFwOtpR72lHCQj/z49ZkAauOwvwyhEkgH0+kBVj2QiOEHHdpmMZB6N5DwJKBB6KJBCg5P7OkSF4Y4MKCHCMZEMnQLgXgEggjGw0ZIslVYdYInX2BgBKCOSUfYiIBn1fQSe8wBgBwNoQCBjTc878+wJL/9QxZ38lWxt1fVf9fI1Ff+QN53+r9xSA1AahIr9+qT/GsckKoiuzT7ZiFFUJdOaPoyBuoyD2B0jooiiM4jocg3DQRqIIG5paQDNfOpoF/gsYlU2SpMECDBLZKAZCWHlxzYZRJPTSaSpCRF18AgIVfh5Hx2gNKhJHFHF9fCmyZf1TitJkDcqfVja7ygAR6SVbrQSANOV/vLH9Nb6eCDiLlQAdzw0EyaalTaJbGjsAun386GTq7RnCTgQQLzDM8gj0mzNnDl2O6rBW9w8EBF07JSStJqdhS4C0u4COIwFY6hUdYjMRg7rgqc9Oshu+VehsG1IAqfQ82QPpWCMA6WKiOX6sQtQpLXBRqE8aljn6WqSHvL7lAx/EtRJwImJOncUabwoyL6UrKonz5M/nVxCvwsZFICjANhgQezSkmg7986BLONYpAlsCRZJxvZVtUwdIGw7YKXWILJME2uhrbdKXLBnNldHjwJ4WS6X7Wv7+en+N+z7UUZJzi2jTuJxIN6a69PV9RkaG7dy504UfLryEdk0eFQV+jiiZMmuETl/l6xCmyHN1PwgwVMe5ACOBR+5ectZyo8F+AhzHM1YFJOl3Gu8H6fJbvGQZwNuo1U0Iqq1KAubjuLa9IBqyRsjh2iUConXxvgLBBxhb0ShCmtRtD/Arz2ONb91/au9WmKHuhxsui35fkyAC2TtakMIPyIhlHPd1hxs/yv9Qd7rmhh6AXtkNiADpEUHFPCHwV8HPUQDECmUW0eY62uVRwugIx+5Mc0c1dkq6trKB0n+65nro3EthIABP9leyL1PQrgLL1QnvriOvrzF9Jv+Mmycy6A7UXKIxp7lImz9PNo09IEpPAVqkZ0x3HtPNzE2e3MO9bABHmHP9AJs+ctNN+Hgfs6eeeppu8LmEiW9B6XUa3/8iVBrxkDqxrsNfXYj8GcQWnxsWxA/ATaH3BSiW5tLJqesvYvgMhOGGTRsgPk8CBNcy98S7bm49txGgNxolRi+dyrLAUsbSfyZA9PkLvjf3gmND1+fmh89ZAfZEGzetsd/85hd22y3XYd93mH9vIPx3wEIBJA+TBxTLXKn5eBD0rpzjFVEvG4QUAkCDUW8dRwESjfojHL92qePUVc5d4MJzBVKXMo8HsWkXeZE+Y4abP+vYiGcCBMxm3pKNWDHKmh4IK5ebw9pRAiCTnDHbjgCyag6cmp4BGFeNldYMR24pa0Akrki1Y7z/mbwcN+/efecCuka7ABAqAPoBXMh3ueeuT3AvEw5aTRZDRZnNmpFuedlZNCFMcmPFE/Khk3FXzuZf2QcHDx21KSgVyqrP2aHj2J4x30ZNTCGjgI5IAp0rG1qsgfEsEE/dqMWEtvqjVJg2NdUSyEwJAOA5eSoLYJExD2rrrVAH9ei7znoPrmmMm4tqmNtkjSeLM827viK5mB8EOsQAwIsQGvPRHCtW3AzuGgZGM0DGFCH6mch5PZzlpazGADSUk9VxXtmkbB2Nb3V3KgdMYL+7Z9Q0ofmL7/V3IkK0zgoIcflIUoWgNOjC7qyLuiSS4NtQbGuiIyARmSMXkfPhBwA/2HHO/MnZSiC3ownCfd6USc7appxO6jnzF9venXvJGqgjvJV8CE/IGO8gu+P2z9naD11qM/CjXwVQ/fTTP7ftj15l9/+s2AXBS6Xwocu2YnG0x2o5z1/7whewT6oGJO2zg3v3OjXD6nWbCJ9uBCSvsjfIsfLn3vrkHR+37sYyl7sh9Lib+VfzTx3zRjb3ZzLn/xjkXBdz6803fdQpVN7GFkYqUpGy/pBgjYzBcMDuCNbTAYKCR/j8vVyrwsJG49a0QXAaPxQJ7eRyyICqtBRlIufzmivTXbh8IX7+Ur+FYTUZDYl24kgeNjiApyg9glHLjFDfHc+rgaxPtWOZRRAbCtSOBIRvshmoPT40P56sDwg+rGKeebnKyEq3mUvjrOoc9Q4gbyRyCj+IoQCOz9d7GHCejCAUXL4oXZ1aA/BJlns3//IT9tY/vYISs9fBSWM5Vy4fSYQ710gqqkHl0HFPSXEpkq6usZq5FcKfsSHCI5j5LgySuBeSrgGict/eamoerLkIR9d1kBJZY0jzdS3h5JUQRGFh/rYwHeVid6u1Y0fWCRoO/sg9B3kUR95FRiokGZ3HkL+lKGMUet3QQxUQFGENjNvsQvJEqPGCw2IBWfMZn0NGVBqEOq+NeHXZ4kSA9ckQHfudVd302emsmdUA/Nhkpc202XPnYxV6CqA5035w7AGr/nW+deFRRVVpJcy1Au6HpVzhGnkCwJWQZUHpgNqLJgtAxLyCZmyZPG3TyiXWWl2KDVYN4CXHPYu691wfQLRzJMSqKQElECopZBJqpNF8XYZCQYSMlu4IMQCOgAhm/oKkqK1yNqH1dX32pZMP2LHPv0AHeIfLolPNlHOi0NITuD+1BkKuhYVTh2Df0wGRjtEZNn00MPG+IVgMKRy5DoByPGSTD4R6A3OelLSJ1J/tzFX3Zj1gv1n5Nae41WNACyBWOnXY17y9rxV7J0hiqZoIPBdIW3D2DGOKnB56k2SvWksYdhzEXl0NtnBct3gIwnHcC9MS4yyBOb+fZpaTByptSoo3dl0oJXwhmn0i7FWsuJ7bf5wxMVpPqrgrgtShr8AFr8vOSvNcBx30pUVkZnBs01NQAqEEaQM8V6qMMj7C+EUKfFkYapDjuXTvJ/naZOq35vpq23LJQps+gUDswmzrwNZMuUzVfK4XdpRa7RAWvNwz69fNs9gYFMjkt+QVnLXolBl2jKyhu67YYl3UzFJ+/+ylPPOaNsmSaTRKCu2x6zYutUGyjPKZKxIJv+4b9rTfvAh5cOmVtmPfYSMf2tp6Bmwp4LYIhy66+1dt87MZk79ir7/+Q2yAUE0NoVjFcks2ap102dejWBhAcRMdk2D7D5+01Zu2Qvp52xu796CyYM/DnNrD62y9dJPLkTh04LBde+21NMY0YVd5wK694Qb77Yu/s2s/fIM3AzKeAAAgAElEQVSz45Si/rnnX7DNsttETanGmYkEoB89fsxuuO5aO8v6Klu1SzfRhCVfNvYZgwDsIkWmUfcqK4KOG6vEgq60in0J/y1auopzVAJp5WUnCbVvo+t/HED0E1+ea0+80WcrFs6waMi3xspCCyIcxodr2sJ4q4McamznZI8PZb1kPKJeKsQmdDqEbiCEychgK5mJkJxk8MzEKtGH8WU0B/TzPM4UNaEHinbeV1alUnRD0B04cNIyZs42T+qNds7LRAiQ8poqyI+DNn/+Aqwur3S2TY3UkoXUD1KuP/P88zbEeqXswFRssMKoFd5AhbFx05bRrD2Irzd27LZLr7jK8iFczhQUOzWF6rMk9kCybCrEAu6Fby58Z29x87+dxLJTGXFJ1PVDqKJKRutO1GNq6tB+QgSnGj/UWPWzTye/87f64vETEzlHWBme5PMQzP7rXz5t6yChrsPW8fjhA4Stvw35cQuZj73sDQto8hq1olqwaAWq4wLbzziQUkX5YGs3bKTW9WHPlwuOEOv2oCGQNHGEsMdw33RB4JXhGNCIIs0vENXH0HgX9q66UXl2icmTGDtZjkAPpTnsGKR/FPWdqzOY52UxWoWKrZWGpYC5ZGyhVhYpNSklzWWFiKvIglQKp5aLY50cYn7oJcMpgMD6kT4vFKAV5GfNsLvu+AzLrVhgJkDZWjlSQ/+dZ9S1EjkLLNX1Y13uKtrPK0bU0umIkYsEyLsG0wfomwsCbB+gz/KXH+pFAuQvP2cX/+IPz8BFAuTvOx4ufH7f/wqQsTP0Dj5wXkzw55y5C87Pf2sCJOG61BH5wUsqnjhxMpvvQYqiHFswbyHAN2F8BD0LR65DORCMR2g0Ab2ZgHRhgOTB2BaVAabLEqcL4EXWVwLwhxTYSGeHUL1avFylsJCVjBQe6p7Wpj/3F6vedT5m3n7AESV9ADLqspfv9SiAooyQUVBFgGMXZIHIDAHALuQZcERAo543Fjis7wUejnXY63t9LXCyj8JJf6MOZQdKAparOxvbZVc4OqCG7/Ue2mQL6FUGiF5DqgGBDbLk0OsJuNHzxmy3sr47xxI+ttMBNIWPLrX0e466MkrPceHqdJp00107JGAHEGM8G+te1B/ddNdImRDFpjqOTvzxPC8XVY4vRWUcRaI6qCKxOpGH7RFCjOvoGF4GIaJzILstgaiyC1EHsgJYw7hO8omVJVM43WQdACXaXATTmeNHJZuJJH02HvqyWerlWqnDTx2x53idJXRyqRNwWGofTtMkQjQH6RKWncsEyJig4HBAi27OCwHMqEMUtDgACNlNW09wULgVFVYAOk7AiqLFkVAL6Bzbf3Avn98Dv/YkvGF7kCGrEwiAg015I0W4AqSDOXZZ9Lz2lZm25ovI++Ufz3lTWJ8srXIokOVTP5ENrmxbVOyWQwjJkiyWLv12gcUAYQI9YhhrMtB2AapcCwHOcYCCtdh26HMlIcGXZYYsRwK4DlJtyFZKRIhIE8X8jkCMCYRTd+l4fiaQWrZbUhARJeiOT+HrIsCkDEogSHBGeqc9+VSuO74t+BirE7yVjbgA8zQ6v2T3MQGrgRF12tMprrwdPdQhGAwIIZJHhKFsaHROlyCzD45Wx71ZwWlAAkitWAgtHZcUAcoaEVh/TiQRJJ7uER1XHd7dOidOjcA5DYYElNKgD1ClBpBXGQcCgMMBdQNBFGpq6lyYpaybSgAGk9iQJLBpHSU/ZKuBby4DuQ7FkDyh+zm3Y8SlyEKBV/r+usuiLghy/zmT4N/jOQLXt+9qs5mTJtD1R9YOAL46rfXBRGgKePXGFqqSjZZIU2321J2sOUsEqdgLkWAC2aUA0r0jQlX/utBG5RBwDrx4DanLWtisaY4QySUllDZyQxikK+NAXv/KadDfiThxAdFcG6mBlEsjr3z9LoGxXwRpMQ1bunKUNvKKPp1XxD1E7gaATifgYT0EhEIwK7iGIRAquqcmohySbZle8xvf/IY9+OA3HOH50Le/7fy7V1yyEjKEjlMsVbKyc+mK64RUDQKYpJtYGSaM9YLCYrtk9WqXQbIby6hFSxaNWvoQxq2sKOn79h44iM1Bh02FrOmi01hBqP4AkvpsYxkg2kj+JQRIwtW/ZXwm2uYt6zjP9dbSVGHpqfFcrw7bsvISCwIUq0UJoVB3rQeyRtD9ohyqaQSPS2ETA+CvTA4BmrLoawVoEQm6DJ/xcbIRYj7ZSdiogCklWugeEnig3IUDhw462xiRvcqBUdiryCrd9ylkHdS1drnAUSFn7ax5tdxPCt9WjoPuvxjuO4Vj16FSe+Lxx+iy32RXYG9XdJaxRVcne3cHZtx4w/WOAAlifVUHpkJGZYckuz7lG+l4fDmXVRAgAonlKz5v0XL27MH2i1+9YPFs/kfI7kIvYS10ptbjc98MsOzF2umPAk0KvYEBiDPWggzAnXhskPKwFMnKxdqMDX8IHvFSq7RzzZSxpTErMkhrn/JnBPrIDkYdreIwZJk2TgEb6tYfFdWdf4xe37EgdBEgY9d8rItyzMZP86Z8tdyfq5VE/0kdwvzrwbqr5w0z9nVd1TzhiN3z5IfqBq3HAwrFPa+KUtYErhyMAU/GSrPNnzWdEPBY621txBaN+xmgr6OhymbgMT8OiUQatit9KG3CaRpo4R7ypVW+rKzajp3MxT4mzVpwdcshTHzZ2g0OtP0KmR3Lli+0796Xbp/97jGLp6taYNQW1BkddHZ7cn4f+/5D9tMfPoz/fJHLj9KC/+j3vodNzKeQogTa757/rR0iO2bTlstsBYG042mBbwetbmf8xgG0yppSzQ7N6oJlvJ04fNQBk5+gW7eV7+sqIZ9Am5XlMpXxV1GCSolQ8g9fucHayWzoAchs4G/bugetkmFZi/ohDJ/00rp28oCiWY/ryZpBufGRFMYCIDfEXXFBq61dPhUVSovVlDdAahrrdBjZC/7WxHg4kdNu0wnvLinHJhGMcvasOILPa2zr8nBbkRyCBRcKMkJhn3qhxsKSAKkB2o8VVFkrNSRCGmqVMOZU1CexEcCIEL3BsigRSUX+gWQpnMMbnrzTnrvtSdcFPKJ1j3VEJKLCzdVFLAHZCPOlAHmNU5Ehw3j7NzXXUYdEODJFKtsI5mlZhTajTqyhE7jobJvRuE+AMhaOzFfh/L6b+1QNLFkF1ZbPkiuO9pq1My3Ch2y0E7kAvAZhNJrnkAggWl/ealMTsNTkerZBrPQMo3AZ9LVmANFyauIz5ZoLMgB4B1yAtELcQyA+li8KtqYa1llUCavXzKGepNYiB2Hy1BQsBglPh4T0pX6KAJD3oQ6T7cyXXv4y+XCHnW1pg4KK1S6i9YD7L5Q5uQC7UKI+yDwKtG4A75p+SK2qVkgwcjsWZFh/awP5B1j2QBBlZXGOowHB4TjBcd396os9XiNB2lLyemEVU0lzDXi3OwcB2MGJcFJIdV19rQtxVq2vGIfPHSAv4ubHXC00RA0Ryfk7cajIYinrZ6aTRQJBe/RYNWMjhrmCugi7oNp65g3+1jeY+hjQcBAVM3IKZ5XYDyipjDdfmnP8uZZnspvtX2sfcHPIC6u/7lSHldhfpc+aa8+9dMoiYlDccqB+zI/pIkAInO5HZpiREIhKj8YR6lLlwVRW96M4GSW3pTKaSj1KZYZSsNpCGITRrHG+HKsf82k2KpXDvUF2jBulqKAeBSCKa8ZbI4C39LXemg+ZoCcAvtbTENPYPgLxoHEMmQYhNp55po21IxzVXlVely2a68lausyKITB3oWxOSiUzi+ybW6+93AZrCs0fayUv1gI1juQC6O85PWR+5In0QeKvXKn6u4r7DuKbDKiAqBSbgoVVAGteBGOjirH84v6T9nZVjyVgQbtqfpzduI11m3yPKSglmrBjrMGO6IlntttHaA4oYB7zId+hk3VYappp1PdJnKNC5E2rtgVZeW4opCdNQB491t8u4oE1jTmoBwA7C0ujAGp3j/GBkOmJdoTvu5iHQ1AI+JMfFBUdbosWz4Nc3M1eqAv1wGrqjPGA1qcJUV+GZdZRuwTSZRfk706eswIVeRxzwv5Dh5wyREHoIYyfCP6LgnQagKgS8TiXfMAQ7uUm8iUQp1mICHaU6FUEaueTeZU8BVIo84zFJ6ehFq9zJGsTQTbeqo1Yzz53tY899GSZ3XTtNlRpI2TCFLP/ZH8hkJoxXkidIMVCxuxFqFtQN3X0sR9tsBVLUZh4sja0VZOLuIBg8xZraaghJwrAnDHnxfUZ6mU/yddDNPPlA/jLFaAMVaDsAmWNuGTlCttzcJ9NnDTaLKO96HosNcMgqwOwelJuziuvvo5NdJizHa2gltbioOyTYhowzkBEz4BIiaU5roX6q5aaIoDrdwJL4gDyR156bburyQL5meoA1VtLL1lhR08fZc+Eqp4mpRtuuNHVYqdOZbLXGZ1XVXupsVD2w6chpPTQHlRNUavXrLEjqIO0F9jxrVF3hTsfbXQ103EUojdcew1NI+F2iq+bWFvuIwtEc1TWqRM2g9pq0/q1rD9FqFdwijh4hDykBjvJ8frweYM4Dk/uddnEDrN3SptMFggNeGvInZQaZB9KJMI+aNTxw2IXS0NqzArqoXHcm9NoQDmBFVsIqp6tEGey1tUaEM+eTTkxylWrxFJN71uKCktNEONZu9Ws1cQ6rtpPz9E6ofpLzZghKFeLsWPOzylh3glEEbjIrr7iwy4QPThAZJYsOVVjyG4ZLIH6QlbU3hqILhB9DGhS+8AYCTJ2NsfIkT/eqbx3B7FUsHqt0b/7Y4XIaLPU2OO/+v0fv+O7f3KhDuYLAkzv+QZOd/mez/jrXv9Cn+6v//37/fj++k/4Xq/w1xMgFwpBv9DxX8gi60Lj90Kvf/H3f98z8P/69Xm/f74LKTDe++pfeP6+8Oh5bwLmQufvr51/h1F4v9fjQq//RyHofmtCR8IAzgRehwRFsVlUhgJSchL+/Nk0VOBPG0w3R3IyXcMASeT3WQBFbD1ft9INFwuoIEBEwLNLbAQwqcJrVTCyLJykfJDFVZByEthIZf9shTv+6bfsdbYXAlzGyA353wtoluJDpMfYZDn2HH0vpcaYBZYjRwBIRC7oa/3t2NcCJvUzZYDo9cd89n0oRnW8Lv9DdgdsEpVtoiRWdbe61wB4EfjigtHpwnUdqvxemQ/eIC4aRrLGUne2yA2pMPR3uY8ssEm3jXbz5/9osSNABPJ4A6y7wHexLHjTarOvit+DDVU3BXs3nt7q6lcYJ5/c0gk37KbjthQVhAC+svIKCwKcilToOWRGOYDZwoULHTmjrvGzZ/Jdd7rCywXShtLNN0Q3aiQFpf49deIYHs6LXOhrP5uPXVh19LHrV7ex/NanUlgKCJbtUyDWN7nZmYA5ke55t95yswsklHy7lo6fOKTHLm8FcEk2F750Y+qzK0NEyo8egJhqAgjjCKc7xAYogZbKQIiX6uoyNqu1+L7SXRlAsDS2Cb4AjpFR+NvTuVkF2HPssbV211O9dM1CwEgRApEhUqgPELmdIled3U0AT/q5Opc1PtUFrs60aLpEqyDj0vhMKujVtShCSHYqUm0EOxUJmxrGj7rFXVg4408qFxeODrEmkDSCcybET1ZaIn4ExKkYHyXY6F5mU1JKx7kyAWSBpY21xkoN5MpVl0baoWPYr+Cdq45Fnf/8M7m2mg1hPaREON/3QxL2c49oDGuMavzoX30vRY/Opcaq7hWFQesaC5jUzzw4J8Gof7xBXAT66m8cWMTY1MZDRE0DgLXUKM4ehM+uMSpAX0CiANsyALVQQAERKMFkBgSyuVJHlSxWBHZKfVCK9U8ZgJss2xSq3Sf7J+6jArrMhgVmcP11TzmFA0iVCwTnuPW4hnPwfswCGSVAWm1WahQe5uPd+ZGySwoCLz6TjyyrUFIoENmfLkSFX8sGSFkxCo4f4vr7yh4Pwkwd2k7RJSAVEEFWVrL6GyVilaU56MgkgW56niNgAW4DlSsjux+nVOp0lnwCf0evPx3/TiVGrhL3pjrgBExr3tBDm9bCkgrLBaCdu2Cpu2fK6MwPhjD1YgPqxTEWMF+0874ezIfJjB1t2qvoTtS9IgJO1+wwCiCFK2uz6QOJ8uZbO2zhYhRBAG7ylQ6jA0+dh54cs8IqNTdq8605UISPiBkFxVZDuCiAuxb1oKy5hpnX1B3fxc/+MANkTAHw5ypArvl2PRv1leQQbSf0fBbTZC/doUX4hk+wSdxzC5PSrDQnH6sXrLm4diIK6iEgGyFbVwBK1LJxV25UD3OqAL5gJdICiKnDOQWVgw+AZiCfTbYK+eSnaI5PxCcojfBQWTyeortW95t+NsSmuJdzp+shkllWVB5svLVpl/VVBfdSP13oUsnMnTsPcindgbinIJi3bBjtbNajOJ9ufchLAQVv7ToAsdaG1SBe5LSqtzQ1WEbaZNaZDpQsxY4w1fwRTidjqyyxABYUxKpO2l4W38CIiXacvIqk1HR7bec+7FEgUaLiAeHwLw/lHmZxGw8Q0Mo6Mcjc78McHQchlISST+BzcWmNyxjRGhugcFbGXBdEaiBjUWNCRITyZ/SZe9XZLYmQZncpOrXO8p1Ue3qM+X2OkR/6d/QeUCfluzfyju9QQ+cfNk9yH8g33mU76F/+c0GyUhKdV39orZX6Y0RqK/4+mM+me0L3g8grESCBzInDWGwsg2w31KqTJwKC0N3fVo9lR1WpbQKEmZmeBslQa3lZmU4Fceftd/IaqCfwei/D1k3ndOWGbXb7vZ+3Gz9+uwPDj504Ys9+d4P975+c5Qz02bq1a+yZXz1n93/xiwBlPdZGd/dXvvCPNo3w6y9++UvWT3e2mggEXoYyVpQ38dx/vEguz2LGjA8WkrOtteqseRNcXo/FWR/3ShS1VwTXWGREkOolgLBd29+05digeTCnFuadwU6UzAIIzFrW1ZERH35Wb1MT/SyGTvc+OtXb2nvxxw+2tiHWuoBw++WLxYbrh1MCrFyRisVMkV25Jc5mTZuCpdYxur67bFZ6LNY+EPSsI1did/SfH89d8x3GNl71bV1ObZpP/kF6gq/NiiZ4Xf0jXkH2/CsVNsztNX/DSnv8xb1GbIaN8L0/5JPsNgNRAyTHRWCHxBpLZ7YHzR5tnJ9PvPRPlv3gAXf/CCDvZm4U6atGGa1/yqTRGiwgTcSHP2NVqk4BU62EzOtnItNEgsRAJowwRruYq6XYaEZdEApom8K6Vct10Pwu1ZE+Q2UzxCfh55QT9tFNk8hUwO4RGyvVg+1ybqVqDQ0lHBzSaApEQiJZASIDOyAd6glRPkfXcB9ra1ZRNfMNwcnUy5XYpzFdsHZgb0TfxYY1MwgSzuE9zdasW+5sBT3JhyivIdAYkq6Ne2revNlYVvnZxi9tssqn8zhXqAchbM8xF6gRJkwWrBx3GSR0a327weHZ+pVJdL5jO1nRQN4I6zWc/Pzp2LjVErrOmqKuch37vkNkRIh3UNYy95KP1i6uoxo71DHexFgZjzpHRWwntZo/fmrJKeTWAfjXQxBEhKvZyOyuN//FXrv1Z652UqOHLFrzs2tt25opzEu11LS8HmuG4MFArLbGIyvJyqp1eRiEW1grwDGOV06xra70YflscY1FqPhw/XxRZTXVddin8x6wFzd9m2sfRDZcLeqFefbqmycNq37Wn1F1dyINK1LoMgnYRM6zLMDiUaiWAEhXoFZJTgFkZmIZx/hKwPLVejpsbnqqHdyZaQtmJTglTRdr2gEIsH2t1FmhsdjmVFD/kpkhAhEJlPKURB54oXiTGkUNOuJyQwMg3jjvlAyWkjzBWSQunDsDEvCcVRSTEcV12Hj5ZqsgX+mNnQdRHoVwjpba1An+5kduVT/3p3L28svJfFgw394+VmIdsFMTea2u7gZqMOZrxtQgVk0fueZaiyTM5wks9669+irLq221xff9vuu/M4/PyL6rj3rh9Td32uUfup6x0GEPPvQ4AeipNhtF2/zFSy1yRuO7bucv3/uMfeYz95JxUUWWSYSNoERqpi7oYh3vp+khN/sMQPsEbLSY5wMjLaeUBgPq1LTpGdTq3gD1U13+xH7A8DrW/QULFtK1n0SzTKnLGXubPJBYSAHlZ8kSuQySdc48mg2oTUWSqClCdY1IzRSprxnvyZOS7RyqjyHUHxNY67jpLRMltJoxoCDIIMHGEvJj85XX2N5DhGsnJFsnJWYLY6qbMfmNO+LsXx45YyuXzLGFs6ZaSd4pPgv2bJD9IgNVpys3pJn5KzBkgpUyx/vSeNXVRbA7Nf/EBFT6bbWWhG3dYC/5MMxXDRAZsRNiuXelZMQqDmWV6rk85mA1poRTk0mhlAZgLwvjkMhQ2wcJsmnzRrdfEhk7JJXiMHbNjKUcbLjUhdFEM4xIsPmLFrpMxGr2CqoNK5ifzkH4HEXxkEzgd2LKZEeWL0Shvf2tnRCnGTQipZDjkukaVrZecSV2Xj4EpkMQnYEYxfJyLmqydJ4XRk3/a2xPVY+qae7Kq66CnC2A8DjqbExdo6BcEDhONT3IgjeJRpmHP6Y0HOaSO9+06yBAXn/tVecg8KUv/C/Lxgr55z99DEvHj9kBrs2qpfPMF9XMhy+7EjK2337048dZB/xQmRWSGYgcCuWQbLGknNY+RDXnAsZ8O00kgZzzLM7H/iMn7Yv3/6uzC1OdrGaQJtQ6atDZtm2ba1wpRBG1BjXKxvXrUBztRU17yO3HZD3ZOUh+C3v4DtUwqMtKOQftTOgaaxEQ1mE0ZXoyv2jOycrMs1PH85inyHQMpEklY77d8bF7uEY0efRAkjDmGxtQpU2cRCNEhSNPeriuowTIuwqV8yoQVSN/DQD0XxMgY7WU/r1IgPxRKfI3/cGFALK/6Zu9717sIgHyvrskH7ADuhDA/QH7OH90uO/3z3eRAPkbEyCTrp8+okJE3RD+fnT8+ACoeQSwkSekTAGrdDT197VT7OaT1RCDTQTgBBu6TgCdSUhnJQNW0StAPQLwVNkVp44ccx1s8VitqONB1hYFv9owWmjdddR1uY/avozaX6k4c8JSKTrOgyHONsZZqlC4iaAQEMKGV8WVQBan4uCRi9Jizr3H3/m9Xk+d1wJ2BC4LzBoDlcdRjArY1PtK7SFLIIW0y4bDWXAoS0Me6udJGW2enc2PqmBnpcSmVx3OfC1AUIoAHYtss/QeeT9cZBl3H3HHlvuDhZaBJZYjWJz6Q52tfF4ktyJAwCrouIJ0odgaoEtMG9RgwPwhQJGpFMPhdLAcoetXgKKLFebYhylMfbGXGKQzUnYlslKJwis1OysLpUaK2+xL0eAPSKSuUak34Fjw796FNdNCZ2MwANi1Z9cOOmC6ndpjhONORx1yBh/fVDaE/fy+EaBo4fx59ptnf203IW0XoOdHgVqOB2wCtisiiPz8UUVAgqi7Wo9gLD7UUdvD5jQBkqQOsuQsAKP8wAXEzZs/y45j5YWHGkCjrq2Hey1/NirHKPBr2IydemKj3fEk/tsKkaVjVx21Hpz/HsgXP66PQESRSQKGnfIDUKMAIFIWCZkAl7OwopFpdh/XpZ7NTAqbNMnAFQiuzntlcwwBaHZjEq68lAi6oINFgPD1EGSHvNhFmox1nzrwxIFxo2NzUBZvMkVgTI8RbfLN7+GcbVjuYY8/U2zr1qzi/RXC3mO5Wadt/tzZTk0SyevKniuADbbIMz00trQREUkhEkFAuMgzTcL63tl2SQ3Fz/RcHRdDxgWyj1mtSb2jjmiXPcDvda0WzJvvfi+P306RYoxP2a4JBMiic0xB0AL85YUuiyzZoGkDImsJdbor90P++lISqCteGy7Z/eQTpK0OSQHjnudDjvWmGvu6n0QqXrttwvuaAJmfEUcHKvMM4IrUT+5acFlFegQxFgVe6tyoY1GEkWzBRJpKnaZxFAnAItJQc4yujWT5UpZJyeFyeXg9ESLKURgLyRZRonmrj/Erkkp2Q5W8j7JD9BDJFcl9LEAhnGsmYF9kg5Q1UoGIrNJrHTyK7QEdkGXYQiRPSoNMTLQi7skVa9bbi69udx2xnbxPFPdFG5tC+Va3M9YjILfq2ZDqOETY5eTkum66Hl6/lXZhWSBK+dEN6CGQbPaceZCQZW5+9GPsKOckgo2zMp00LvW9LB6S2LCfJp9IVjvKAPHlfEiBMkaAjJIfowoBqaEKvj//T44NEVSRV/zK2XclQarnEvAcBnmRGBdOZ3QJoFuVXbFujS1KnGytgDDqHmxgXCqHRMHf1XQApqROhmgP5HflzCuj5McQG/UgOnYTeU0SWSwEYC5MNhvMJ4dQtUlhMxmbiumobGQT0wBA2wWAEgERJLJHyifdn7JhEDE0Ey/5BuYqASJHAC6mTZ/JeexHpbfXLr/8Mme1tXzxOPv61193BMctH7/DqopznS+2F5vy197a53JXUlOS+XwoPNjwb1y/xgVndwIUiDBdRJi6rPjcmic7RsaSlqBTOQVkELDWYNXU1IptCF7XzIjY2gDgoQbpB4BoBFDxEHnPZ5XNlTb0PrTEp6YC+PJ5ystr+Sx0rPKCIcxJ6sRUdo2IJDUpaJyK9BDZq39F2o/aTGrNpSnhD8iN3xMgv7e6OvVvs9+zBl76pRzXQODWe40NTWoiP6QEkfEI85QIEK2h41nzpPxwIKyyQHheOMCxxtOoNSbzIvOOTlV/b6ctnj/Hosj9iACtrC09a03YA02hZllPl7YPa2cAa8err7zOWpdn93/pXxwJ6Y/9yNETp+kQLrY4VDWPPPYETkcRjkD8zhfm2td+mMPaMWB33HqjUwN+6NqP2AvPPU8AczWgL5ZF+Tn27FO/sIdQi3i5OkGZJR6EQVfR5UtnN+viLMZMEwRHKIRcFMDbCACyntOA3Zi38sSYU5XJFAwhGcbcUV1chgoU8Jh1ZkAZPyg85EKuTIUuQij6Ade8uW6RMAwdBJmbFFkAACAASURBVHOHRvii+ki2Ymq2dm9/O5RXgpWVN/P1gM2Zrq77IUtLIOMN9WQXys2NP7zlXdco51PPOKVaLXPEOAXXo5rc+qtPv/Ocl67/Pp8Nkp15MxgLnUju8+AA7LMyS6wIXHrx1vV2/w/ftk5u/QA69zkD1C9YpTKvxZGP4THSh6oqBgseSDSIqVtfuM92f/Y/UBhCHkDg9inUnHtP64oaZLWOSeUoAkR56rKuFAEi1cIgRFcH94rLCWFsJKHUkvKDXzgfeJFF/nwGWbCKjBrg3gmnLpUNVmlTt+0t6eQeMLv7yngbRwf4EPF145kO2j3IZ/LgC+6h8rNVlkb+cBpKmkHmwEY6lis7UHzRLVzDeGuiQaiqHOAdkvQsOQOBweTSBIggJ+x8JWojjrHkTK1t2rCCdbQLRUQQ5EWHZZGF1k/tGxcnOzNv+9gPbrMaCBA/1o4qbPBUh7TS3S0bUn2e4wdbbPNqyM28akLVFwD419lpCJfSqgHD6c0uWTzFOumkb4Pp0tBTs0lWDlagcnnhXurqhkRiCo6L5fMz3zVTLzpCRueae6+xqQ/gejS/SusDp4r7wcNZYt382/ts+x1PObJf96Nq36aaVls0KxHVUrMjCAIIW/BVYxC5CQOcoyEA9Po2rOq4IWsBGMHvUScyJgBt/WFlNObHUZMrd2hA9qPY1vWwPt1GIPrji7/Ccfu5TJGjJ5G8cN0DQ/xc3aZ6dpga8v+w9x7wfZdl9/+VvfcebdOkaZvuvUtpK6MWeNhDlgzBASr4IDhRQUXFreAAGbJEWWWUQktL6R5pm6RNkyZNs/fe+/c+dxKsilae+v9bn6fxVVuSb77j87nHdZ9znXP076huAHLubewoVHXc91JUJ6NSaHRBNdEP+elB88tcAPu2umrmEpZG1DSR2Hx2ombbcKDUXuWpYzMA6yGalbmjsaaMlDaA22Nl2EJxDSIJmdciJYJUaqK4aJQ7EDbt2ClxqSx1TCyqG9S1nIsSyJmatWAh4fRlEHk9ZOvstS/deZlNHh1hZUdymNcV2NMdw0UnEOB8vh1GvbOXzI4AlHn5BZU2bxbWXcqPo0v9kosutuABSKqSQqy7Rpn/uXF26fIHLBEFaWxIn331R1e6Odm8GbvWiZOtDXs9KSMaUf5t2rLTFp+x3FZem2IlewLtnnvuxqrqEps/f7YlTJpgHaXH7NCBTBuXHEcDDNedJqp29s82GpGys3ItMjbZKeDqWV+Ka1usgrpgJmcGXyzsFiycSYNRqG3c+Dbq8kgbgzo4nu585ZSNIsviMKSy9l9NUCk+nn3+ebsca6yX16yxs1FAPvHUUzYNRUoY8yCGPSeNurwF4ima5xjk7xw6/qNodJKtkVSHgSgg3tq4xamlfPm3BxO0E4vNEuqU++6Y5K7Btx+D+BugqYRlYDkqva0b3yLg/VzWGBqyqPGD2L+rUTnL6rOb4kR7dzDPZSjXVIOlpyXhcEBTUhi5UuwdgezF1ay7geyjDZCo0ZDXZRBsqsNKIWq2oQydTaNIC00IXUy2NAi2XhRprTQuhIUG2WTOIJ3MlWrGZBI5LIGo/46QqaJGFdXeHigol65YodAicor2WjGKBlVFam6Q3amY/JS0dNtH4LusTt/e+K7ddMunnGr+hZdfsQModceR87Zg+QqsOEsJNV+Por3KLoM0E3i/YvlKrEMLbBPWZconO+vsczhD9Tvy413IC+3xCqwP4h6MqEDUVKE6RzXbq9/gPQx/feVlkY7J9uwzT7Ee1aNGvNleXfOKpUDqXX/OLJuWlsjb9SU7agvEZbjt2X8QC7koHCHiyZjrIqPsqO3Ys89Gc46NpRFOOSczOE/uphGvh70gmOsl4kzr0fr1G+ySiy+13/3ud061PoesuQDOjOOwFvNgLw1jz9y3d5ezMnX2sbW+juypwF5STQVHIUBkM5iItVhULPla4BXt1GuN1EFZWYesBIKb4shZXoX4o74LSbDP3HoHt4EcnM5BSxk9EXVJlQwDHBbhyHfXpXF8xopUG6rHRtQP/xoFiC738YDbSD01ch9OK0D+YSn5P/rhaQLk+HH8YS/hSAfT3x//J3rG0wqQE12hU/vnpzpBcLJX71T/fKcJkH8xATLhyjmDAvo8AaajIpLZ+6nw+/3tzs99EQ/rag4vCg/3tWuvvdQmT8N/c6Adu4g4OnSwq1J4Kh7n4YB2u5BBBwIUptOxcuhANoBOq+tuzHt6pRuTE6/d6EBT5YA4BYFCxIc9Ph3pIVCE/5a0WqCPWyipN5zXt7zDHQA9RJyMkCYarCJApqG0OL54GOmgF/DrgF3AkiFlCd7h6mym9JT6Q98TeqLXdCHSgDt6Hj2/ABeFXus9ySJHJ0yRPLJlUvCmMgMEgqoTMXA4lDX7obm8lz0O3Mn+5Ryb+vl9jgDRfwsg7sW71tt5j9K9qCxPiKRBpZNzsJdtkg6pIYDRAxwEUrBnyaJzTICkvGllneUFmxEYGsABOt7lEug9K8egBvsHeeIL4JccWBkejRykFYQr8GAXfvSzKUAFIrQDsh2BmBgHWKgA7wQyMOSvXZCXh/1DIqRVHPYg5KdwSMg7fMj9XFZLAk6jsW9qblZHPAdVTuBdHDjLABvV0a6f0aDnrNSSAWa9KOh37NiOrQ8kBr6qgeoko3Nq3bqNgEEEmMchI1+4lIL/oD3/0hobN2WarfvBTFt+L++NA1s7XXzqiu7nvXmq+wfiSp1EAu2Ekkj5IGAsjG7JQwQyTiEEXaf9doB7Se0FXGhU6b0LlBTkpvwGP+5HIzkqUpMkA0T7cv11C+QJ3aXX0r+5zrLIGlEVCQwcUjnw/B2yi4lyHdQCiEWyHcTX+J7PTMcaY+h6H8o54DpgQyCr/HkuD2RbCumtx5IjidB5jSs39vjStRS5IQBKXc0iM0SKiGCThVgKJITGvl7f+aNrDg1bcumxst+Sz6/UKLKsO0LXlwBU5RBEA4S3c8DUz5T3oetWWIxVCWNmFOPLD4u1QRDeEOzqNGfU9S27HXW0BwGWSwXQzvuQomDa9BkcNkqcp71sS0QAqSNcc1Rh4Zo7DtSUFdYpTIK0NQM49NHdyfjsAxxp4aDUzwFNSphgCKESPqMIISleRGboemg9cGoDrrsIEGW96P5pbdE8lFJABIiuichkZYL08T3NRa0RygQSkduO1Z0O3+HMO2UtyK7ArVtct1jIZqkYZKWliyr7KpEOsljT2NB7yMUfurPfx/IJBF205Ew6IbFC416uWfsWh83xdBiTHUAA8zpCNyvoRpeSygtgSICWshJcWDsqhGnTplt2drYL/m5jLCrnIRBwXCRrI/Y7/iIIWOPqeP9aM9Vxp85Ct54y3vWedcAMpnN9285dLrQzAS9qKYZEGDgceLhTbkQBok85wO8V/GTWB5IgIkAu/FGxI4Jk41ZIILBsLiYQZr1v11YAqH5bPH2qTUL9lUCn5c5dexxRp0wTT6671sdjgApTp09BIYe9G/dpEIBCfwRQjB6TZEHcg0juuzf3SOSVDsqvvvYqa2G6uzbpHMqbmENS3In0io+Pd9fCfV4IxQp17XPNFi9dRtfmHhQ32CsAWi9f8RF78Ec/cmRVImvKVZeOsh0EniuTIhgLFx3ou7n+ImvKqpsBTbr4WTAd/aUAcy2s9UlYFKazP3Q6e0IRt7LjE6kpQkJKIZEwW3cdACgjiwvLngK6dMOjeX9hUVaOhYsHgEseQEg7Y6KbsefPvQiA3K0BCGzFGnAsHbfj0saR91SL8iXPjesoOio9GFetsvUTkc/ryLpN909jesiNgf1QKksaG/Z8bwh8mnk34bX6yVA15hQf+7431f179pdyhhQguv+O2xhRdvA339p5PyT18Ne8rxx03fdScmjh3fOtIRDmjG/LVmgoM2T9PSnvP/6v/3H5jyucakobjwDSBXNmAArPtp9+/zs2dTzXENuaGNSrt1x1DWRmDet+oz3/x5dsB/YdL774gsvz0v0t4n7X0MHdA9lzz9d+aAX77nUv9fhL9bbqI2fYU7/7tX3q5uvdfvPiy2/Yzh277ftYy9XRKJBPzssggK4/+/eZ55xjSmeuQ81YBgGyb/8Bu+66j7NP9joytQPgOA0l7e53UV2hCpH6oQHArAZlRxPdysV0/I9PGYt9VwiAMWAMa0wnyoZyiNEBXtsTZLsFkFnNBSEQOuEKhWfci7QQAdJGvsxG1FGwt3bgSA3dxtQ17J2JEb6WFh9plz95q/tcOz//JLkc5LvQ9S6LLe0BrTSsaF1v53UE2FVDcLId8ZnNvnhg6Hqsv/ABGxuDAod6yhsrk37kH0cr6YROm0w+yjZT3/nEuYRfs89JgCBCKAQFkhoH4iET4sNZS1qr7Qsb77W3bv291bJuhLCXtkG8hmrPlv2ZG3RaRESrQoywiWtvlpLTCxBapJcyWIK4b7K2SgWMLYKYD2D8DtlHdbkg3F72rX7W7C7GdjxNCsq8KqrvsuwW9ufcLvvcxUnWA4kFV6CcZciNSOuk8Ueh5ZWA2bg82eQxynzqsZKaZiMmwrqxo9lX2eiUDV59NKxgpVJwDBIr0MNCYlAHUmb4enbb6hVzrB0l2tQJE+nezrJI1qh+6oIq1KsR2C/K8k7k1icf/5zVPpNnTaz7au6Ionu5k3VC9de6N7Js6bwkxm+o+1PG2h+ISnvf0XLbkYkFFJkj566cYY3YoYqkqCeUHG4XexnWXuYUWzt7D/cPQD91DEpDwMSGBiwOIR1aAJlVV2sdGgPQro70+kbuUaI6q7sYN5GuRo8HSG2mfhA1qbHfR7NTPMC9iB4Pb4UOE3LPfepuoF5gysdEJrIWoZr0olmG6559lLw7Bc9T8iaTSxOAUqQDIkS2isGsico5iYkIsOs2fdGeXYkKhM/ZAOlwrARLKq7xaEgEP6kn2TeVQSD1ZCTnDlkChaD8yWfeltf1oVIl5wmmQgSIJx94HAqwAWq50dTEcdSlW9/d7urDXYVV9sSOBuul74CnAqT2cmutVK9HaCQoJvvQi/2uvGao6YgSAItC7HZo+vIHWBWJmsT+09vVTG0dSkNYtGtI8oA0Ky2vs4+uOs9efOF5u+bK/2LellFnoLgtyOf1K2mMmcJ6PcqOlENgkblVhXKvoanOVixCFYYt31HG2LRZc2zRPLrsPfssdiU5Sdu77ck3t9nb722x3//2x9ZQWWTF+YfsjBsXWus+5j3rgbK3WrhnGza+Zzffe7bde+uTtnDhQgD+sYC7dOXTACB1XD37gOyn3n7tNVu5eAFWU1gE0yRViVo/e/8hconSjMrequgHKW0iqJwO+0kzpzIvA6gX0iHrfckBfM3VNmcDrsuytgLrL9U7pXjoqU5MYv+Tdao6+otRgag+HEcTRi7njcN09V92ySXurJEM8dFBTdPBmiOAPYo1IDNzH41TNHRgwXrG8rMsD7VreW29s/lSXTN23Hi76bIw+94T5U7lGQapNmPyBJR94+yVPz1HowRk0cWX0SxFoDg5OknUvjqXDbCGylJJhOms2XMJcd/iziERrEWtPDYmGpJTOUpS/DA2S6lvy4pRgjBnRfqPgghQg5NsfKNROZTVQorRnDZnIXMcMk7nlImoC/cD0k9ISyVzoodmDbJveK421KZlNKUoGF51QzBnGNUWZcw32W6qsSWSM3I8jYJSwOlccYgQ8B3UNrI2vfe+bzsiZO269VxH1Ptslv6s7TNRB/5RJDy1/+2fuR0LLOyjGMNN1G5vv73eNe8sXnIGY5M6jnXm0ccfd2eLi1F4nIFV2SEsrLejBPZWwwfrvNaNJpoBolgnRcRs+O4Mt94vuGObU0mJuNqDcnDlvEn2ifNm2mBzBfsmTVVM7iKs1zjVsuaQbYbF2J4Dh1nnUDdHJdhRGnXyi8stgHUzirkYHk2TXDD5U1xzXYfRo1Psd489jkL+THfO+c2vf4UK5RLqcpqFuK4rly9FFYc7QAnKZNYdzeF9a3ZTI8bhRjCkyK3GarlHVs/UMjpL96ACq0FJp1pN50yRH4Hkv4j48qB2bmOtSopPxdngU6ybapbz5OyayPigduUeKHNqiAAZrmEc6aE/f7au+rsFiR45XBN98GO0krqC52+Ijw96/GkC5B9d6f/Zz04TIP9eAuT/9vX/n43ZU+m3TnWC4GSv1an++f7TCZAT3Z8TrQ+cEP/hU5zo9//GAivtwkWDyiIIC4u1b33jBwCCg3ihJqMEkBcqgB6da95ekrU22qevOs/Ouv5Cwi6PmTcdtkGATIF00VcjCxeJcAQQPZWOlTa6boqeHlJ8TL5207BVBUCwLK+GgWXnG66CYTiLY0TxoewPdZnqZ0MdGQpHHVJmOKul4QJjhKgQATL10zvfB1p0cBNgKHJAQPJINog6S2XR0sTPRkgJvYp7DVl7CMjl+Z26ZLjTuYOimDPPUGD48CFQHalSQ+j1ZY8loF35AflYe0371G7Xvpj10Byb9tlMgAROfrJXkoqBzjQRIMF0EXqrs1UdaxzoB/jjTKQ5SEqNEQdY2oANxmS6ffIAqpohkry5JgokDgLQCgzy42BGVzQdyALGegFX1LWv7nWBBHXcCx3q+umeVIdbD8XkVmTa06dPcxZMlXQyKy9j0qQMbAWqneqjjY5KBaXH00Hjw/0QEVAGmChLrE6+L0965VTExsRDrNAtBfgQRTHb3YOFBF7Lel29F/neepOCKfBQeQoNkDBjUpK5rp10uTdyaEyy3Tv3uHBB+eyuWHEu3UhZ9r0f/cJWcTiq5Xpv+9l8u/UFPJDJnJEPbRSfOZR7ksB7FygmqywBw7qf3coOASwSAaL3qM8jpYVyP3SPZN0VBPivP7p/Cv2ThVSnQnMBGxIomns41A9waA4DdBUZIvss6ZHUga17LJDYdUO78F9Ac6Q7DaAMCYRMipBQ8PUdN4y1Z14jC4JD2ThUN410ZbY01tqUDLyL8WDWQVTKGn9Zq9E5pfDW45VGGqsiPERyjGTK6L9LOUTqsKbvO8URY0B2LyrH9flHQtBFkIj0KSnBkoT3qfssybjUTzpkiWSRQkZ2YwL51BU3FsWQjER6OLCpM1y2RnodhT0ewlJNB1l9dm+AWHWJaX7IYqmeDARZALl5zPc0NzWHXSslf5/qKpCezgQ6rhtd5/UAwJyCz/W3SCCN2UqICREgOpi2A6apc05EhSy+ZC+nHJ1axqDGhkB0HY5EHI18dqlHRH6INHCEyLCyx597IIl+L/dFB2oRHBpXum66l+rC071vY+6JVBFgKsWGlF7K+RGJooyOuiZsc1BYycbodQ7Gk6fPIhR7vwVHREOCpAPIFfMY1HuQmZlYGOjctnjJYss5mE1ejwLu85n7U9xrvbv5PcLUMzgQH0bhM8kFXysXo5gOQynPREboAC3yR+9R64zmurMe5FopVLcYAFUqkLTxGRyoOWTKwmiYAHkfCNfxkeGhruQeD18r/vGkvyBBRH5M+9w7Lqw9FA9tBbZn01V65SUXu2Dp/IN4WUMOTE1PwQt9miWzTj1JwLsH+9MoDtHyntZnex37hgzZ/PHYKIC+WgJpY7Gp8Adsi44Kt7EALyDmdE03uOupIOMt7252XZ665jqEi6DXvJMNVDTjXvdQ90jztYKGAC+QRYV16nOXYqMlMuT2z99hn7vjC2SPxKM4KLWnX8CWgbXmwvNWsX/Qyb1zK17YS11eirIaRIT0sHYVEqCsrCap0i44f7UjYnXYr+F+zySAW1k+iQAl6izV4XwXQFVI0kTbsjsb25BEy6HDtB7AcAmAURGdwJV1dLty7WsAQgK5jn7sf6WAvJW1NTw+BgtECAzGcXZWNu8FtRvktvaWVsgV+fRLwSMVmLt/jslyx3Xb//0h0mLul/JoHOh1/z3z7oPDh/hBy3xgMv+dPTQu3FowBGKPkB/v/y2Nx3AnpR6749sT/6KYmfP1gw7w3Po1LBmHv5Z/Kx/wlaB23o/uhb9bYwDG+ffarw/9/urv5Dlbk8Xz56CWKLd7L5Begi7hxwssKSrMzj97JbkakM+Q7l/62n22Y/tu+/EPv2/TUQy2QUD94MEHbfUFF9gBlFGf/ni6fesne+xSxl4xa/e5Zy6373/rbrv1hmucCjQ3v8R+88hj9tAvf+EI0bxDh+xY0VHsT8Jt9qwZDkiTKu/Avn1YdsTajBlDYNIhnrue/WzB9AzLztzjLNMUHNvKWtwO+NREJ/ZOMnWmobRrgaxOw1LGn3GXw/P48nc4+1Mj87+2s5/MjybsqGKsIKcWhQVh1/jID5DiXIwq6IXN2EGm0/TBayqXYe6UFPv0769376HqBxtYsLvYk8gn8A1ivAEuE5pcAuDXy71ORtGVj/KrgzGgMpPhx55FwHS8VCTedtWGe9zzlN/8E2subyHPCps4H7KSCJB/ZP1We7uE7I1ZkVZU3gChA6lLJEo45EASaH1LDwQ/dk6jafb4xbF7bdOnn3ZqhH4At1rGa5jQZuoi1UraT7wovGRB5ATB1Ea0wLgtxg9SUI0osr6sZZ6M4bNXUdOEiKik+6JBgd2QxrIPk1mpAuZDmQct7Ftt3gS813sDxrbYpz8K6AiBBffh8nDbAmKsqT/QWeY0V9XZtHgPuvhjGXf92MvVWT7sTj97QhH1waGCNkuJhsAsbXOKAZ9QVBAJYXS0h/A+usmZiiWrqJWMjpl28OBhVFpels/cTIKEDCR3pB3gOwKyfeXXzrfiX+9F8cHey/P6aJ2KjXL7Qy0d9Qm8XiLAZi4KpbqSSmeLWNc1wLqPbR5TZMmiqRDFR9w+r/tXTr5HLqoftgZLS6dRQkowQowj6KLugfRgSSIbivqHOtSPmkjWd7GsWUewVWTpt7FpEBDUNlGsldrvpLBVU4Wj6DX/uP5JZATUYKU0gXDulsYqqyuutz7IoYUToyFjWsmhiLV2GKVS9r1t2agIJczh/WQk0jyAvdB+ANNQ1lWPHvYyAmsUGh8e4mM3bfmyPbn8h+7xtdSYEmbeXzREvP1qwQMQSx5247a77fkF9wN8YqcEmVLAPgXfQu6J1KywMuwVEbAt7Q3tNjNjDHsHNjdIUAryCqkHIU1SMuzRzQfs3VwaTbjxgoImjE9w8yeLfCQvnrMZUqikimwMcFD1zcBvuD9R/IJA9wHlGEL8TJ0zGgtgVM4FXSh9JltC9BgUZhBoNO3MnTeFZoYC7mOj7d+9m6yNDrv43Mshl9vtpbWv2yyUGq9szHRrQPAANpwQFG9tO2hJ40dDOsywCRNSbPr5EVa7tc1+/cxLdttn7+CzQEqgaOvhYoqwOudm8qD+6uvxB97FwrPU5tHs9JFzzrLiw9k2ZmoGElOyzlA51DNf1r2+zi5in/WCVOpiQJRja1qQX2SB2IJ5oOrKq26zUhj2dgD8OJoGxtDtn4Ct12isoja8/Qb1wiRbvHiJI7FkD6o6pYm9RLkTCcw7gehHIZZ1XlHNMxZSQM1xqmNUL0VQm6qOkq2UH0qHaqnbqCfjUP68vnYdKsQouw57wp17Mm3je1ttCmrU/aydX/vsRLvzO7t4TogurteMKZPsynMvtudeepwmA397HYXCA9+536lp+xl7agLrQv0cQCNSKyp1nWuk8Ny0abuzD/bxVUEie7dufubJWoL9HKB+LirLBiwq45hrUoUqg6aPx5VXFNtRxm4NhFs0+8iq81dh1fYaBG6QU9nUo+pThojsdPdBLowmn0K1zPqNm/hMEY78iKSeUl6Kvj8B1b2CvWW7pP/WOU9h8TWQJ+shPTo4133ms5+3R5/4PYQP9p7krrxFbtlFV1wBydlq6yE6qqlHLr/scsbwBNQ5m1zN+ihKinBIqmuv/7hrnCth/Xt5zauuNlNDxQQIKWXN+VDjSgl2mPu/H6WEN40c8s3Tc7eyVsgqa+sP5rgRtvxrjCNqo+qjWfbx1bNsPEFAM1Jm2IZdG1C5JjmCexT5oU8+9Qeer9gKSziHJY21Uki9aGrVidNm897ftVayo0Kj/SAs1ViCfRVNHFJKppA56M723AcpVQ/TVLCQvCwpZPfuxgUBy7Yv3Pk5CJ4Gy3l9I+MohGtS7ywmm3mvyo5so56qh9TzRCIv1bbOLgH46PWjmG5kPZDllfWjIiTPKQ4isrGh07765e9w7GY9RCnXWE9jJ81pyoUcql9GCBBdgX89AeKe9Tiy5IOAt9MEyN8scSf9jRMBZCf9Aqf0EwhnOk2AnNK36BR/c6c6QXCyl+9U/3ynCZB/MQEy/sKzBp2dTkS8ffKWOykO0gFrsZGizU0WMTF0+gcGetKxXGCfueEiC0oJsBl0gpThybv0rBV2kA6nMk7KyaMpKji4y4u59k8XWMb1m9yhSbWElB/qNBUBooOVDrgqdkasrwSairjQ5iTP+eOtrxwIPUx+6PsCwYdsiYb8gUWATP7k9qHwctkk8dgR330RFwIgR8BKFYENFMUiJtQBpxO1U5PIAkmhmuqy1PvSkU9d97KxAaRU6LkyTkbei8B1PUYWWF3qEOd3Cp8806ZDgKjTe/8vZzsCRFZRfVwA2XV0AXwO0moTSM+hP11mammj/HZKEG/p7Cm4+nich7p3ARdnTJ/uFCDyt/cE4OvnmoUSAh5IQa5wUHUsC3j1pWgtppsmHnBb5JA86OXZPMBj4vB+14SRBVYsYH8yB71murpltaBO9B7ev4LF1Y0syyZ/uthlDRCP175k5MrDaOEAPAYQTkqDTtQPXnT6CCAOxn6jHwm6ilOBXrJS6kG54utDYQ0IquB4hRF7YvHlSQfdpEnpFLYHrYbOnJioOA4aRwCH5oOx+dtXvvkdmzx3gfVSkG/9+Xy76FcEh+PnS2s+ABb2DfIC57768xp1gEXRHE46IGYiOFQcwrpLge4lx45SMIfZ2DGjrXQ4HF1WRSJdBKAp5G6A6xKg0HvuSUR4qIUAAnTg0dxDXoAAJl0LWZj0Dastt3JIcQAAIABJREFUHCnnzv6MYz6TZN91FNMKFtXP8lFbSIny9dsnEwKbQIFeB3BRxntIMsQ9dBjnc1Cj+wvCReSKcl66sL8R0K6CX8SExpzGqcatUxowBgRo6O9KCJz0dDrD+ZnIDxXnsv5y6gseK/9q3W89VxQKghoOv3rOdq6NCBwdeFxIN2MlF6AugUNZNwSIbAZiAeekfNB1EaGlg6PGq0p/+fLOx9ZBXX0tHPil8GhAfSN7kBbGALSh+/yat5o7Uj/o31I5DZGannbZKZgFIqC9tyvRulpqnb2OiKg6yEYvwD2pP0TgyRpO/x2G1YOUMOqUl/WP1i2phgJpf60CgHCEKgd65YM0s+bpOjiiEyBdqgmFyo+saVIVCAzwxTdd806h9TqMywJBa5mzOeJ1ImS/xn2VWkeESKWA8JkzAQsOOduJXtaPLuzjfAE7c/ML8dqGrAkOt5nzFtrDv3uCYNg0dyAcTQ5OA3Zu+1EiCbC+5dZP2LPPPWPzFy4muBxAhnuo59VnKAS8VfdhEeoBeXGPGj3Gva8jdKNPnjLV2SWJEFtBwGct4KJAX42pIAijLq2NgBjvQCL4qiOQ8RMOmeAUBPLwBzwcAcKdrRygincgQa2MqZKf/CX4ffMzLRyGi511w7p167CPy7H7v/EN2wCp4cm4aoXYXbEUj/NpeHwD5jz22BMcnNMAKgAyGcOL+Wxvrn3DtfbK1i6Ztaek6IhNoUNUNoCBXPvJqCwauaat7Hfy4BbIr3Evqyf55GvOxSpEk/cvAkTEtubn0BwNcHPhQM4hu/raj2PfU+XsKvJQgahr88tYKmWMLrav/2Ab9nvldulF/8U6GmG7IJ+XLJwL2TpELPZDAIlsqgF8rUOlU0Y3eBjvdxqAjoAcqc/yUd5pzdWxO4S1WXuSSLAagKmKVk/bQZelAkAVnqr3Mz5jqhsHvqxLRdhiFKDy8gLQ8GF81rEGNsriirUudWwKSrowwPgcwAK671lnpO7q5LP2az9V2ziAtD7/CAly4IFJNuPuQ44s1f7Xz/q4//uT+d5B2/+9IcXGzHuGFCHuUO/EnFoFhjjRPytAeAb9UO3pYAvO/kr/e58s0S+wsmidFQHtFCBiWLk3ajJgXvgzJ3rZp/Tlz+cRWSVP/nfvm2kX/rDQJpKl8sAFQ+/jym9stue+cYb7d15tqqVFJ9mRsqOQFbV2ySVfsVde/K5NJhND6sT77vsmgF2HPfHw9Xb3/W/b4kWLUJPMtmN5hyw5KtRydm+zs85Zad105a5dv8UBRv99111uXQhEjbQZOxLZDcoSqRrgOgTA/Sh10QTWbs0X7dd5dN0WAOxcxPN4QSp3o6Aqpzs4HBVVAHOoERC8EAuTHsioXsZZAOtTNAhsP2uwyHkRauoKriWPoLKi1ZbOHGfFuQWWju2ROtALAe0PV7bbUZbp0CRfMhJSsJbJt8f232utz5ZYb02pbQM0m8vvleEBNYCVi2xP/QPC6Livpi4ylL3MJWWO8b5UK+XltaFcBBjHtkve9iG+7DMA/GeuudcqP/ZzOuLJGPOiqYLn2UO37TPvHrE+mm35TwPrcp3/RJzZlOkpVkZ4eUF+lxXYvbbnjufIM5ItEBlWjFkBbwFqoHDkh4h1lMCoPnypkTzpxh2kq3dQeW1uZKnOgwhjrREBEgtxIlVrsJpSlK/EOi0LrGZUKLI8U02l/Ip6CIguOoG3VmNPVtpol8+l7oGk8EaxCkZmnWFJVtHmYRWAdt1NrTaFZugMAtEDmI/FAOKHqhmHUagO2Ftz8jps2YxR3M9SMtzM6gDLB7GHiRkdaePTsAiK8LRRPpBPE1IBRlHSAOqv3XPQUslU8OxvtsnjUmjsCLMxV2XYW3c8Y6PpNu+gC11jsBaVSPqEceTDUJOoPoAg66fmKSdkPoqb4RcWbc/9qZD1wWzWzNF0mNNNDoBYC7manVtlvmRWHCsZwHYtBiBYEpBOlDg09jAlwbzd9AugdgsGsNaerrwgESHNbdibhQ+Rvd6MAdXosvdsQjmjJh/liHmynidwvZvZPyPjsItEmQSeaX11NDrFB7nu6sAI6iBs+ep4jl008Ki7vLrYbDzXMwryZNexBkseN9rlUcQCcNZApI1ORFXNfL9h8xft6bMfsqvf+rSbtyNZYtq3R/5b/3511S8d0VuJcgbHHbKMvACvUQBBTARxL0OoR0JZK8LZk6rLa5lf2LDxnmImTrcN2Fw9umYvVnlDOGdEOGsuzQr1rKVpEybZuzuyLCIWq1SuU1Mjik0uSXIC9oCB1AuQG8msmYODsDOhqLPY4+g7svNXXWC9jX2oqapcblw65MuYibFYSxY7u6N5U+daQA+2hVg4rUONcv5VF9gf3toPaDzW5qfRzU4+3k4aE+q4WKmoFPz4ELfcs8AGq6PtT0//yc4/779QFmCTR0NR+2CX5ZMVVVFRbTdBFBxFKRHEm9Da+sZrr9tba9+zZ//0iLVWlEAwEQJeRdD6R85E4oRtGSD/1i27bRlWTtbWZK3Ul42Q+PWwSM2dqAuiRlt2ebOVtdGk4eNvoXFRNiY1njpnEIVikmXu3WEXXXyJ29v38rniyRKTgq6b+lprsfbIAPYcqUplb5SKjaBslqRkluWmciESaULIpmFCdUYNqrcALAj3owKXPaRCwLds32V3f/mrlonlk/bb3RDAsgy+/87J9t3fHoVA70KpHmfjIRNDIVLqec5KMgDrUMGXkd921llnOSslnWnaycFS8HswFpjKhipXcwiZKVJLBEJm+VMTNLB/RGPD1yc1LRaCByFABBKqflu68kx+jXUD8lbEy9492dQO5AChwhtN7lMXZFQ+1tAzZ091qqlwmmMkmVOT2RhsrbBWcGpcqR9iuFa+XCvZjcpaUwpt5VrprDZ79mwUC1XuetZCnpexhyurb+VZ5zryx4e9XFbBzzz/RzufEPVxNHs99eRTzoVA7gSXYoOVFp9m3/359yyXJkTlks0ip0XqVDVQbMICy5k6aR4z3/V7iaj0leeXnkHQ/H6s+WjuWkvuSCD7UQzrUQXXUw0RM7HT/e11vnbX6yG25k+/t/NRMl198SrCxXNcflQyiqjpfNZW9rMc9sU3acrxwoYxIDQatTJ7Nn8npoyzQ9hidaKuKCwjUD482NWy/SxGU6bMoC7KhzBEDcM1j6QxTefJuZDHW97bxHWqx9oY5cnNN9nGTestoKmaeqwf4k0NgZxPOU+psaYcDEKuDlpDNQZ1RlUmZVVlPRk3R5wSztsLEhMVXea2vbb4zNV248dvo5akuS4uFeKw1qnC1DT5gQSIA45P/HUiBciQMFY72dDXXz/+g0iRDwPKneixJ0cA6H3/+b1/0NU4uec/8fU92Uec6u/vZD/fP/79fz8BcqLP93/7/pzo6vz7f36i9eXf/w5P7h2c6p/vP50AOdH1PZFF3l+GiP7tvT7R+vE3CpAVt946mAMw/bWv3kchkIadQIONSsQztpVOUNcZTThgG17reN6aV5NdjQT2E9+8w3YTlF1NgRmFHVMQYHIBRXn9c+e5d5R6zXok4z6ujnDh6Ky7KmIFErrg8WHyQxdjqFd0yCdeb87ZXQ3/rfB0l9dBEe3IESk1BFYNhzDnP3qGTfnUjqHsEGWFcCgesRPSv0eyE9TtrH+3ASYM8pwe/BGA7MCZYVWKAE7J/AU06z0LbNdW3wMw2UtHifz/jweqhYzr8QJRRZAclgKEfJOsX82z6bftdQdNFyhL96KCdGXt4ANQ4d3jCdCF3BZAvIOciz5P2ZWgmKBTSQWqrMMUHp9Kl/FhALNGwFXBiIEcQGPiojno4W+u0G+K6la6r5TrIHsaESAiBATslQIkCqgK5HmlFikAjBEQGq0uS8BCqQXaAP4jUe+oW0qAoVQQzU0cTtWRxMFC3tvyXG6HMArSwcbJybFYoFNG0nI+PZcAQoT3L7JFhJHIGIUPltLVk4HsW4G+TXQ7TqPrNYADhMJMazl0efR70pVH3kFkAkV/qj3481/ZIMHo3Vzz0OR423L/VLvkMYLxuCY9vCfO9OYBIKDQaj/k5ylYuYj4kDRb4L5C0JctWWIF2OYk0dFYgNxeVj3qNBMYJaWIFBQJALwDgAIKshbAInMyD66LurAVzBmNRYDEOHr8iNWaED0B1OrqH6RjtoLu27T0DDfed+zYYX/45UX22xcaLCkpAauJUbZpwzpApmngDq0QgpWWkhTH9ROxVMfhA9sQineFbWucClQQWScgXeCrxqjGsqyt9HNJ3EcybEYss3TPZYvUp6BnqUo4eGpeBPB5dajS9wVYCGiX9ZXstrwBmjSuB/kssnrx5fX1mlI+CORVQa7XD+RaCcSXHcoYxt9RuoHlCy8FQDjgfAIWBVUcEhV0qO4/jW8FKUu1JeVCPR1aIlEE4mteXbYq6m/sjo4HM05uq/rwv63X7umMx54CIJ+xqnldT8ddAAdF3RPZA8nqrRsiTwHhOryLDBBZoQwQeZGHYWuk+af5oDVGh/5awDZ1JjsiAwJEJID+SKWltUf3VNeoqbnR2TtJOSTrCGWFaN1phqxwdlhcTz1ewbthAKsiPqTQEPmoQ51cAb3wPY4EiJO3fENzB912lbbvYB65TLLuqLe5CxfhzZ9lIYzlPtaeVavPhUQFrN+/z+IBzd/csJXPNeDUFhXMxTDWDAG5lahaRPbo3osQGJc+wXXnlQIq6MCurro0iJVklE8adyLR8iDKQiGKKjksy7IkGlLNzZN/QIDIwktjJ21MPOBFCaHWHtgnzbevb6JbkXVLtlsDdIa/t+k9+/Jd99i7b73lQM1JWPYF4kceHEIwM9YVR/HrnoVliLo2A+ncXYAtxHubNhEczAEb4HMGNnplRQUu+NlX3eQck5PZq6QOEWmt/CTNKc0dKXF0/dUIoHslSyx9Bs0ZqQk1FxWKLsuvn/ziYQDdmXbOqtUE0b5NzkIha+ugffcrS6yiYx4WFG9ZBZ7hU1GiTJs8ETCkiCB3QOvyEreP+dIlLFBBHd9H6cTXY5fizd3K2PBXOCxZJfWAMrL5mUgHaguASChKPmeD5Evw9PpdVlZHXgNE8gJIn2IslOSHPQkgISQSqx/shPZAzHSou579pkuzW2o59kyp3lJZp45yjZogRvw0pkTusZcNKmBBfyBARIiJHNKfbGyvpn/xkNsrRbA7Uos1UuTHrC/lOpJjxObMHejfxwlGFCA8LeN66PfR1oEsyiFLILfTgB5HgDjCxB2xUZ8KiOX3lOnkVJjMQe07LW2Nbk5q3ZHlWh3XR3PqhduS318QPvlIKRZDNAnwccaTe/HxFcqlAYjtmQuokmVf/tLX7Ibrr7bxALFTp463H2CZ9ZufXGHf+dl2Ml0y3P3oYd/L3bfXls6aCoDca01kNPgDlG7ZlQXYQiYPz3fZ5Vc6b/k1dNh+6vbbbD9dywXc09moPkR4R4QyNmOweIKYlsXlUfJdApmTKSg0D0NcdUK4av3Q2BPp2s5Yy9y9x6Zj9VEOiZ8O6SmVokj6cuZGFWO2l072Q4dQkkxKtAzUWj6s4WvX7jJZncePZx3GL7+GuSn1z32v3Ga5vwTQZZ8u2rPNyvMamXfMU9rue7oGsUWhU5aO2D6yLw7k1TK+zCYxNvcTsNsA6E68Fq9vNireF/90fwgQ6qPGLpuVDvj+wlB3/tELnrQ2iIUc1qzXUCiViwxAyRDqB6GBFKGmmm7iWAh/9vKq4i4rhAA5eM+LtnFzNl27PJZ7FJcUhoIN20AmXQD3coBr5CxBIR/YfdnPGMVSgTAeerGoksLUNaCw5wyRHF0uIyyItdNfKljyv44VNFsM5E0KdkiaV1KCNHmG2Y567L1YTxfxucbLTRMsGzcr641OsdwK7MvIsuiBTBgHDpYe52mxeM/Xk76cVYEdImHKO8jgqEDdckYGiD61XFPHoB2CfGqi1vAM9SaTJNBWLSA0OrjHIgi0lpuKR3CkvZ6Zz3XxY/4F20RUsROvmW6VT+Xau+s2oBod64C3OjrVjxQVujovHQ/83Vu32lI64FvJfklk7alnfR/A9mjtW6y7qBNS08Jd/pDUf3uzsNbhfS1cNs72ZRUAIE6yY4XUQTSg4B5oo+KknOlGWcv1Aw8OhQiVFWwntalIkFq63hmCLg9ESkCFFofxmiKIVaOog7+bWiKOOiCcnJ3WrjrUNqU2O32MtQPWetIZH0XGQkc/9WkXQCQgcxFreSDz9PC+UqPydHZYZdR+Tew/E8YmEMRdyT2i67wa5Sn3Ipj16MbNd50wQ0z7+OMrfmit7CNqMBJgGuADgM9CwYpGw8ygs0ksK2yknkUZW9RItsAMayKHozQo0n721Guuvo2KkI1qn7ufCYm+NBCM415jy8SfGtZfSiOadSD2aVWSBVYqNkvLCfdu72ywvDpUspAC6YRud0NMZ6EsCUXd3UHmUmNHnY2enGBLViyAuGy0gAF/2/3mLps/Y6Zt2PKGLfno+bYNEi1zb459786bUYTttBpyfXZgc1bC+jh1zhT7/D1z7Znvr7Grrria60TzEXv9IGO8htyRXubMlve2UbP12lce/IkdxCJr3NhUp2TYufU9W0hjWsme7c5+rq6yGHVKGNmDfdhNNdvmzWTETZuJ8qTXGtl7mtlHekiuzyvqtjiIuYKGXtZJVMLs4zGsncFhyjiE4JqYhOIARTL2mWqI0T6pRg8RHbIwVn0ixaTqSClHpRBRfePqHmwVVduqEU55GhNRudXzXmohTYNDo8hgOoBidQzAOP9GzSqyoJfnlzqxjVpDFo7fun283fdwHpaYWClha3jWouXW3kvmBjVM0dGjBF7nYNU1w9WqNTQWyDJt6cLZNFCFQCg3sob3mDdraSuWTFJbyBq3kXo1ndyNEM4ebIQ8T5n7M9Lgc86qs5m8rHlcc382kyrIs/62UHv1lfU0Ac5krai1mMQoyyaAPTUtmTPPOEvAzrKb59W58ADWuJE0Jo1nTW0C4D9E3kcfDSzSHi1bRfD78NfB7R1OkS01TD01SDCKkEbW36moe5UzVgWJqu9pbfSF6Hvp5RftixDwqu11RpzO55YSvRvyRdZSHdwDqenaWJPPps7byPhQ00kI9+Pg3j127lln0zARiuouxh598mkO6QFWyb1oo4jz5VokQ6gGUdcpe0RECRPM9v2YxrSfV7IORHK9vK2G/bAeC887b73Z3nr5BVu9crkFcX+rqBfzyb5qbsF6mEa3AZT+8RB9paxhJYy1Ph7TLNtYDsghZLx4s18p+H0an1Xv+/U31lJ7pqFIryNAfRaKmEo7//yP0kBw0FnHhvvUOGuxYNZUDvI0QDS5nK0GmsFEuBXRCBfI+Vo1tB9ETL3sC49Qe7HftSHXa2xspdENhV5QHGtAqH3ipjto8uults3AEq3Tjd8hjP+vLLAkd/8nvv4ZAuQfWWCdJkD+iYt8Eg85EUB2Ek/9H/CrpwmQ/4CbdEq/xRMB2Kf0m/8n3typ/vlOEyDal//+14nW978hQCwqfnDx+edRQNXZ17/6AH1S0Ry41b1HixQHidZWsiTwuq2oILgvBLVDQK1dc945NufSs2zP7+gkOu4r/ZNb6WBESQDg6gl4ouDJAA6rCq1WN7XUHS5nYxgQEXoyDIO83ynqxKfHZXGo2HYB0PyOwN4+DnwjYPCR3y37GwJEP5Pf6QgBIrJEYK8GdiWAZJh8z6VIEZijfkK9F/7ocSI01N0ssCUUYF3d9l0cBhVeLVJEgLULe9YBgAJXKJm+r8dJmZL50Gx3NWbcnslhHmKAn3cBsEv94QnpEgz4dfinM9+/Ymmf2ksnG6AY3UgiQORXGygLHT5jIIcLZXvI3kVy8nBUGSnYK0XgZ79j21bXMa6OmRq6utIgBFSvxdKx18iBpJMuGHUOy/89hK51hazLNkRdqp0c7mJc4CAWN4Ckg3wehYLH0p2nzuVEOnoUUChyIAO5tIifTopn5wHNwXWgD7Cd99aF/21ff6ezHpDNlrqK1M3azvOHI/mWdYJsSQIo2LuxUVMgsV4vBsA1N/swBzKFffsDhAXYcy++bk2QK+WSgaOY2PX92XbbOvIVAH6ydm6zDNodkyDZSujg6pPFFoW8QH75gOtzyu4pAkSgFSBZXvuy7RIRFMs1a6T7zIsDmsbEFMDkdvyWRfCoU0+fPZRrDyvh1CZShcjzW8+tMSGQ25P7K8BWwLCAY78gOiAJnayg01cA9yMPrLQnX++k06gMcDiejnO8KZDoD2LxMNBLN29Hs3sNH6zORDaJBAsEXBcYKosjjTeNTwGtAmNFfqg7U2SYMiRG1E8aNALHj3ENZnEIFwg9QvjpfbaRfdJL8S7bNj2HN2NcwKDuh4A1fe8oXf4N2KjE0jWv35USReoPqR4E9gZx0hUgrzEnEFxd7sr30SFWBF4eB/TRY8c70K9Zc4JxH801lrpBNnilIgb4LCMEiHyPLj9X0Mefv55/E2UPh4nLV0WcEOj4J/arD/WQEQJEChA/PqMAIREgoSF01tL9XoIPeBRzqpluNgHBCpFUd6hUHgqiFiAXGx3hCBBHIEmRxvhQnocAWa0lsilxB35+T+uE1gyNE10jb35f8y6Mg1wlHX/yatZ6pZ/HcFDWWBAxGw54o07oIggoqc2imdfH+LdOZjH4H0fhf97Z3W/vYeVzRJYiHDSb2rttEsB8JH7Sr6OgqMfWLgLLrUj++DP+tAZk02nX3isqwMdZo4lcSePQKAK8iHE1efIU28xhWeSXL13ppag/BGroNcv5jJpnugbq5hzgHir/Q12G4VgvVGDTEM66MpIBMqIAETiutVbd/CIQ+zyHsjf8fQA5gee9Pbos76dn2rVPVNmyM5baz3/xSwCMWrr5M/Dzbndh0OeuWAmYVYhNFZkfScz9wU6yNpJRNBCIXt/iQm5juG9v4m/uzRuQD/yyhfOssrgIwISsGyHofH51lMewvmnuvUtYaGJiksv80L6i9VSe35oX8+fPd3ZfRZAOxXTLCzCZgJ9/MiRIyjh8pYe/XnidLn7eaz33+5t3zrLyjgVcpzLGFGHVNAfMwUO9EBVBOxYkIdyDEp7Lm87aDGxE1KW6AbLEm+tyxdVX2mEIKoG941ENtHPvKllfknl//szhNgAVAUj1hC+/sGEPYDdh6XRXJ2GTJCsykWJdgBdBeGLPmr/YNm3f6QCNZoi8AVmrKdsD4tSPe5fB9RCY3qL1RuScSA+pGyEERZAqh0FE2wj5Mfm/sx1BKpXjUHEoYuPPyo4htceQ4sN9AUj+2bphSAUyovYUATIEADEWZHMp8sPhCtwzPU7iEKfyBILi3wL0ZEcoTYj2w2BlI2EFo7mo3BetSxpLicOknK6lut2TsBFqqim3995+E7uXs21CyigrAxj57+smuLd49e3v4C++GKAmyx748lz3vT+91Wjp48biSz4KsAo7FJ5/z+ZNFgyAvGjGFDIfaBCgG7+sBrUXHeV78Ky/hnyPbgiIjZs2u0Bg2Zrsy8y0/7rgPN4zjQaoFyU/qoGYVzZUt6wmAXaCuZfFkIvpkIw5B3OdglMZQK2MM+29s1B/1tHROgcbtGOFR1BNVkDsx9lOuqHzq3pt/rwJNpr1vB3ArDDnGGs/natR3taHMiwLdUPy+BT7/JPXWwnEfAh7dNmBPRZHgPmejVkAombnfTTc7eN1ZEJUVHdgfTXBNmzLY3xhc7ZsFmTIEVS9raxrqD/Av2Lo1E9gDfIZaLYuGhL8IC6iGCOjAdUnvnO3ld7yrr3G2rIutwKFcIwdLCTrQlaNgLnaS1sBdyOoId/J/YwduH8bzfNNBOceABTrQUGF1ZBsvEb5AnwmYBeDrSf7sqozrTU8g8t3UR6IVKZ9yEs0T6UMkspRdYryUXzYn2JB0ZshN6oBA6tLhyy4Jo5D0cUaK1uynuA421qjz11naYTxzoMMGkAVAWZvfbFjbU9BrXUNQBoCQiZDBqSxdaUkhQPq+9iBcvY81GtZKHEKj1GPUTJMmwCISbBuEeB0KWO7hFDlZMiij62aZxP8qUFQCsTSXd4fEMFnxz6HOXfHLy5x461hDbkzJRVWWoCtEWtPEmO4GJK0ldpNSgmpUXO5RqMh0qMgtxPZo3q5jrU0MOQdqWbN4p5TC7bxu53UTpk5/TYqDUUSZEj2oWo7+yw6q7P2cx+oT5kT48kzUV5caSWkLvc5CNsuqbalFFRtqvXbj7w/zalycl2io/1dc4myh1oAMzOw85QaOAZiQ6Cwn6yr6EzxhJDsRSFjkAieqGFiaGA5ho1YHw05fJcQ52TLxNrNo77bWXMVqhM71MfSRsVbaSFWi9hyzZ0ZSge/alDIJtQIX8gaItdGFCAftMmPNFL8+uwfOYJMJLc/60Y0zS2lee02fXyolR9tUSYyNq8pqKbqLXXeEiuCRP7pU89D+ED2pUot22m5kIczUsk8Yy+bvWAxmRNN9vY7Gwy8m8wbs/lzJ3AfQyyS5qMQnSdQnAxE8VopZMCgMmyuhuRo94VwpWmC+9fvw7iGALj8mjNRAcaab4+37X59J5ku8+z5l5+11VddynjysZdfWmtfuxlrLNQw1dQiR5XlQWB60rhk+/4PaVzYRx3PPtyPbWJJAbaK3OvagU7zYm61AJAfBmhuoxZ78MEfWhbr0SD7s8jT9gbqDVTX9ZAf721Ya5OwjhybnMA1brCXX9lsC7HISkWd2Ihlai1rTw9ymv0Heyxj3kRImCprwSqulLoxDfus3n7sXhNCeA4ssjx6nW2imjdSUlLcmqc/KWNTXD2oRgLVRaqZXb3J/qk9tkhZSzTjqCaVYlo2i2XkHkViiZZ1MB/yI4U8jX6XaeZNM0OgMq+oZVuo41OxRLp4aZt99jt7aChIZ4yRlZKRBjEV5QjyCGVfsP9ueW87jSExLtBejVGyoQ0N8OKeefJ7nI/IVelnXnsBlvdwzbJo4NvKoWk8AAAgAElEQVSxfYfd9oW7rJfx3ci4a0AdIvy7iTlWBYlyNtaJEUlRZNW0ONILKsg6avxt144cKDHWJD9WJzJ/ksl1ev6PT9s9d9/pVFryVmvnumyjQWri1GlkhgTTqAIpz2eTeqGe3Ip46hD92UVO4kXXTbPqI4HkoGRaBk0PheSgtKJsWAFRsXnrdhSHOdTdqXYJ+Rivr33Vtm7dbDfdeIObm6pfVX+eeeaZ7jzx84ce4rFjbdEZy1jDq53t1mFs8iKo0aTaaGd9XLZkqUVQ03lQi7ywBoUtTSTKvzlWTm4UZIUXBEIlzxtMHSrVbi7EjRqbDj98hl3yRDPnpCDb+e479slrr7JybNYKD+y1sxfNswvOWkm9NmCvvvSysxWNSxjFWokNKX8fPHwESywcItgTeqn81GDTy7+rapqw6ariPk90eSQHyKZTE1YCjRrKelGWm7Is1UcpJX+wP6o7rs3YVELnWfiKsG/UfVeDklTKubnYefHgWl7LH3KF1Y/9s5GashHrz1yaJlBLkXca6B9NjRFqX/j8veAUYTynGiuV/ygVrFac/28JEFcqDaFZf6ECOU2AfNBq/6/73okAsn/dK52Kz3SaADkV78p/0ns61QmCk72Wp/rnO02A/IsJkMferhm84brrXOEkINV5nguSGEpA/Yt/i67wpBPv+ovOsQs/cSkF/COEXqaicsAPOiESUIUDB0WVM1V2f4YADB1mKV+Guj5pMwMS+7vj1BETwxZXTiEiqx0qkxGFh8ti4Of6fu6jS23qrdvfD0XXkwrY0+/J413dHAKNBSwKEPdBgdAGWC9yQl8C9wV46auPziGB/L38/b4HCJfAAT+6HuqS5TUDAc/VEefsPPhvKR8ExGc+PM/m3b7P2Qeoa17ddQqSVtR1Dx3fxb9e6F4n6uPvEEabBijdYTnfy7BJ/30I8LzaJgmc53nVhSzgOpzCrxnApIxDsT+HuhiAZlm9KKxY3cuyhFCzrewd1JmXNjbFhbPr4CHQ7ghFr5pWRgNmKvtE9hKyvopTeDny94H+DjomPS1jHFJ0JNvxAJ2b3t6Ij/oSVzgWl5QD0IbTNY4PNI/vowu2k+62cJ6rG2s017rJH3XQybZEcnJ5I4eEEA6OokJeuLJEi+JA7kvXog/tfwM8x+QZaZaLeuPAnhz7yIrVHBg98bbPtTff3UZ3KxJlit19v5xrF/6qATBwjK1b8yK++gnWQOdYEqBnKP6t3YBoOkjJBqsesGopGQf7CQ8WwBdKh76UJyqa9bNwDkMKFFbncrfyTOis7OY6azxImi+yS+SIxr3AaoHPGi9SjKhTrYAO75HA6yoIKT+uf35BgT10zxDZ9eJ2gALArRqyUHo5/Kbwuh2tHP0hVHTwbuUwrW5WBbArdD6U1yjg3iiwXq3QGsv6fgMHk1QOlbpHIj9aACaqAL5GofZQp5e6HD1pW6wDQJN9lUD5fghKTw4o+ruLg59uuFQjMdjtiPgSMdUDODCooFK6ZNU51cehIwyrAX3J5kKfWQcpjTuB73pu/bcAV4HDmh/6W4HQoYyt0lKAG8gOqUg6AWTUpaYurOyDh1w+gmT+HRB4CqvnbbkOPqf84jNpbshaqpSu9U9ckfRvIUCqqxI4GCvnh+5XOgulCBDQKn/zQe5ZkDzmISl0DXSwTiZbQkSk1BEChRMhGJTf0SZiCZB8LKqIVsaVAtP1GXW9BKYrkyKKQ/pBxrqusa5tJ6+l++LDeBTJImWJ7CJ0WGzg+us1RHaKRNFz6Gf6t1PnACwom0O5G1IiSJXx0K9+ixphlrMm+8i5q60Ki5wXX8MGivsQpCBkWrjTAO59WNdrGOuJdFk2Yx3QhN2HCAp9xqPkugjcFymgdSMOlZTCzvVZ5gHYKCxdmRz6LEEEUVai6ApkXZNqpA3gIGVUKs9RbOecvcrWr3/HWXcFQFA2yTKNce9DiEA3hIQ3XdgieDW+BYqKDJcyzmVHPTjbZn/zsF1x+aX2wwe/h2d9kF1+8UVWQMf8YUC8j1/zMXtv40aLwspiMXYTVaWoKniesdg7tAEYKwdANjj7CepsYe6fyXqg9UfhybUAGQrPlJLNG7XaGDo2A5ivu3dmAkCMcpk+hw4XOO/xbOwjeEOWhqWDP+O0DLVTO/44x7BRKa6os2fvzbD7fl9rN1xzBV7bv7F7bwJYGf56/h06aFFqiIhUBpHmdyKA7muQMtpBtH8lYfvx2tq37cabbkABlwW5Xg+IKDAwgQ7tGEJuseeiMzaDLttu9jEFIwfLVgNwr4ZMJGW/lGIhs3Eb6ksO7HV0oBc391gjxGwIQKuI/dUA/vtQLhxFoTYAidcCeOYZEEpeF17/dMomYx+ifCiBDAKa3T4vdYasp9QIMEzc62Md+MF0m/pFCBApJd0fR11oN/zgw/vwPulUHCK9ZC8pFYdTeGL1xh9lCim/o4cxrdeWzaSUeiKhZM+o9bFfmUuyXGIfFDErZWOblIhSqGGdIauwQUBxIH98+RkHSbHmhR3jIJYk/tzzEoC3saylL/zpRdQ84523t6Qpy+bOtlkAWmFxxe/ft0cey7Sbb5hF922kBdCuH8Sb72U/6GTubwV8mjyD7l3IRS+AEwXjNrBXJ9OhXArILnJYIN02QCzZDcoibxzhw2EAlDGoK90GzWduZ++Sv8YxvPYjA6KZzwNWSkZUAz5RR8h8CeTx3hApC6fOtCj2ysQxqQRwoDSgIaGfzvb80mPWi6fifgAsDYclKJ9GhUwiILjb1kGcFdQV2/KPziGPIddCWQOue/rrNvgkYxlAZ1/mdovwG7RuwE5PALs/7hoEsAuwJWnYsKGQior0BUDSfMVeB9Vvc4MXNmvetgsQPK+x38oArRej+PjEsmlYDtXaIa8we/oVMoMgB65fvcDqcg/QGBNt+T2B9vimPD43CpN4Iz8syCZNm2vPvbLNRnNteopa7HXUH4M3/QwmH7s5xsYLuxtscwMNETAvLJcOUE9PnkB+h0h8PNkJb/egK9cXtL0YUD0KMC8ItWk35GIIYHQEc+wI1mLKWolAQdJOXVIOkFdcTE4ZKgceYnHch2QUFR00Pghwyy2qp/McBQRlqtQaveyLsazpJfxeTVOP4XBJt7cvjT89ZMaEWFJkkKUzZgqx5Omm5DnY4W8HSruwI5MqF4IkLdBGpY5hrvXbnr35kHHe1DVnoDbFQpHX9KPxQRWvF2Nr3ueXW+GPN9CpPM6OQWBGssaIyFQTSwCgYx2ovPIARC7LgiyIuaAw6V7W/BT2mVrm9Ex9Fuq/VjrWY8am2zu7My2nEPsqSKSJk0ZBzpdiKUVTAu81c0edzZ1B8w81Rga2e9nYLBmWZ0UQ21pTlLcxffp4Zxnaiy1iuogCfiZSf3Rqmh1mHpXWthl2+bbk7NnUKBXmSfPARxbMhsxrdl3gYaq5ZCmrnDL2A/pPINWT7cDBMvaLQGtsxyqK6x5Id39hfau9nduqXGLzBmiOCvNzFp/tWJDWMP4mjE+F0Ms2r3beL9f+EzvvdPP0RETIbxd90+XFyOownLlUT4h5GAqeWOrXieRiVfGZOiCABz2CCbQ3+/nuciuD2PCkVgvuo86hucCXz+jD9bhxYRz3dJRtKy+01zc22pUzIKjPXWm792xgPaLW8x9qlmjvQAkLEVqCDdwx7Ot8PSAvCchevmSUpaaPs9mfGbLf01fZq9X27Ctv2V2PXGtFz9bTNOSP2qjI1m18HaWop9187TVWX9RgRfl1VtPgY9f8cpE9ct8Gu+xjgNre5MPQVd+cWW3Ndf2WTc5KcOoU6w1JtD++8QIjq9yeeOxh27Yx17Zs3G2f+tSnyaUA7C96w7xaKmywZgBVWYFFjpuJ+rfdKbAztxy1z96wFEss8gCxMi5jkneyrHdTux1pHrQGrlMRqpZYQHdPSISJGanUzLIiSnNkiJ8/zWgQGlq/VZuoBlKDhnIOlc8nFdycuXM4g+Q7G8+k5GRX84ZFY9PK80bHUkNxlgjGTrSyrNhmTJvC/tziHtfH2N+ZeYC1KgiHAWos7sndN423L/+qkH3Vy2ZNTLTqkqOQw/OdkjyB55SKu66qmPobBWcfyi/Ws2bqFNma1tIsMA0LssFezicQO00oD7KxIixEtTFvxiSbwpgboDlCNasn0qhDRWW2bfc+1BahtmIZ8xj1TA/79EAntp/YdLU29bO3BdgTzzxnyanjIDdQ3DN/vaiHe1ibrr7mappWIHlQgK997SW76Pxz2Je6LHvfHrcXJNC0UA3Q39je48LCawgOxyfK7rplgj2+lpqMc8cYbHvffPUlu+fO2+zJ3/zSbvzY5RaIh103Z+pcCMyfPvwo43qURVIPXXrhas5jbdT9Na7Bb9e+LFQn8fbRC/5rSLlBLaBz0NkoNBqojd7asN4WzJ9rVTRBJHFOSGXhLTpaTJ7YERRQE+zlNzeaT3CU3Xzb5+2PL79qL6FuvOLKK8mR3IKysN0K/3ilJX/2HUtFqZoxdpR5drVYwf5ddu+dn7YJ8ZDkNH5VsE51aC2AWOMv25OV73J1dmXn2qKzP2Ljyd6aMmUyaqR3IXf2k43ThLJoms0gE2fr9u0QZ8U4A4yiAaeSxswal/mRMmasczroiUfxrlpF9QVzS6SsrJwXUKsezMqi9ltqxdgrpvL4XJoL5HgQQ20ki7TDOAPI9k8NI+EhMazRY6mrWu2zn76btZ4xXFiJk8IYHttIphdrqJqAuE6qJVxzHWcpT7Jjjleuvj/Jh05U7gw2zKAM/z3838MKkqF66J/7+luC5M8h6u7VPoBAOd5C5EQEywjG8/8nKXByr3X8tf3nruGHfdTJvb8P+2r/1x5/sgSMBr0Qtb//dfr+/eMxdaLr82HWp/+No/d/NwFysnfs5NffkyNw/pKX+J98mr+22PL4/caGQQHBIgw0+EU2jHz9NQniIZsqisVBj067+aIzbdWtl1HYHOQAGIOMvMQBXb7S1w9ColCseUCAqFxQ9x4Uw4cmQJwdluyHlBvClRO4KAJkhPyYdPMWB1yPWGzo+/osAgud5JpDtgCUEfJEPui9kDC9svFQrsNwZ6teQ+SHAqFlZzVEbOjnw92r+hQ8RooOWQSoM1gWT/UA/Pr+kSeWW9rH3nbS7x7eazsA6qDaWXmuI79a4C7njK/kU3ghs+Z343iciBbZXuT9dIalfSbT+S0LhByyZZEdCdmFKCCa+ePPQSGEjkCBVCKPJO/Vwd2fzyjlgwrA8ePGoeRocyDRnj17UNyQ8wCYKUBSh2mnJNEhIz4KwBdAnAPcaIAjT0JRQwClIui62rllB6RIsI2hC4g37wAxfw593YBN3AXuAdcF4GwQZNtDwDtglOxqggE8vflsrVJXhNJdA8DYqbZUrmEw3UWDyp1AeRDH4T2aA5QuzdZNO52d1rJlq7BsybNt+3OsVYQTKowDD82zVT+rAlDyt3JsHKIhNUbTFSlLthYsJ4KwwRJZpI5057lMl1g+Qc6pKGT6KVKLjhJ+i92NL2NDoeEtFL0C4OSlHk4ndgAHdgFusndQeHzb8TYPjIHji0v5BasjXd1VVZAL3RTUX/xYjH3jkWJbtHC+ZRM0LQJE3duBXMc2bCyCAH31vTSsTgRiygdeypJwuluVoxDFXNO8qOPQovul+6jA+VIA6DF0Zepn9byWPl8wYKrGYTt2H/48Zx9AmkBqKTTqOEj5UMyH0B0qAkSAvQg/f4g+L8DnPuaqPDiG/i0CC5AQOMaTcTcyp0R6uoMsY0pfsp3ToXaoKx7wifem66TgxGAAmVwAJ72XEEB4TzJR4iClCotKAZUaXHeVrHTk+y0VSzPjUeSAlCVSW2n+KLNBGSM3XZb4byFAjh3DYxjFj+6L7okP10YkogBzBjYWV7KH6XSKHJFCUkAok0Ndj1pHYqS+QOUmgkK2UOqE1GfUz0fIW9mUyRtbpJGeQ6SkSLZ6DqBxdP218fgQ5puuhx4nmyl12MkKR4HUIhBEsshOKgLiQaSuxqGzqOLn/RymXEYDczQKMKGGbn8/vLRL8I4mIxc7lBzAhhjLO1pEd3CfUy5Esr7o4BeAxcF7W7a5+xsC2KYxI/sErZU333yzIzu0hoqU0d/6mTyqtY7uzdpnkYmxdCELqCM/AgJ0wbxFjgjZvSsTEJWsG9abCMa3wBARIJ6gUiJ+fCBIhwj0IdJYuTF6TPHPF9m4L+xx4PG5BLc+9+xTbBW9dg4H9gQA5s0b3rJEVHtTMybaIToNz1m2yNl55BCSHsl8CmNszSU4dg8g9EHmYjIWeLOnT3OEVhDzpQQVSDyfXYqpGILRo8LwKoeMKcU6bHz6ZCwWOJhju+HJtWlnTa7FZs+LezIBNc1Wvh+ZQH4B3YM5uYX26o8W2hOb/GzRvBn2vQe+6wLtF8ybC4CJlQv2UkmoOjTXZb9XBnAZCcmq+a5rqPUjDiA+H7JoCnkfddjHpBIG6jXQRSCvD8qMFAgRwEE6RKWglDiijzHa1tbMvoflUxAqMu4duAr3tdqyj1Xay+9stdBR460aawdPABjtsjNnTAWAoYsblVIZwIzsLQR89eF/3c1YCAOYFiEqlaXG39AeL2ZjqLgZmaeu/YFvZX1/mk27O+d9EqRfa8o/IEDUGDBCgAwpP4bIkyHFh7I7IDqYCy5HS/aCIsVkdcl6JqJan1udnsoE0OuEM3dEUuv+aQ5p/airrQY886ErG2VLbRkKoSUWQKv3FOxocrOz7MU/Pm/333efrf7o5XbjjVdBbtQCqCTZ7dfeAEBTT6j0bu7tbktjTHkwFpYvC7cj+YRGcwXjZDMiVQzjPSfroHX2DgDOtgIKhXJtZ2MnxHti7qoOeZV8mumzZrqMr2xeV3lTIuATsL2KAXztBZjy5nGd7OGyfyymu9ujW3kuZEWRnVVO3sMgqiSt10nM1zmTp5FbEGKtqENCmO+dEEJHAQgP5B8yP8jHkopjgFdTbcLoidZb64eveoX9Edu30pZ+ey1vqGteX4PPZEGgkRWAlZUP2QX++OYHYcuTV9hhL+8zW7YyydIAlcrYM9X/MWp0OIS1LPsAs/LqrE3BsKFxVkctuBn7IoVYX7MszOYtmG+v7D1ob2wstygIhJuvwLoNi7c6gMojHb72ejZdt5R+NFnbnOmJZKxMsz+t2UCnea9lQn603vkSnfKVWCfRSBAbarltgfbIrnbLBWSXcguhiU1AsRFN4HR0WLclRNA0gQpMndO1hLX7MGZka+bJHu/HBI9FUZoPmBmN+kuKPXWWswxDFDcwllzMGmobZamQ6UAGgAdNGI00XBSXtGDpBTkSTbc6I94P8qEGa5Q27LUqsQAK5B42o+rAaYd7kgZf02lNyGG4zLYPVUA9654sTmUx6MKyo7B5weqyF0tTWX3OmjmFxgvIFSarxqmPUzSRy/HJhVbxmx1kh+TazOkznBWfcvZyIFcqUChMo+Pemz01G99/Na2odiuHcItD/SN1XeGBXEvkdcPoavcBoCupR1EEYVbMfaN5HbvDefYOFnmj4j1tKjkiWzfl05ABMQLJUMXeMIB6thoA2l/WVpD/RcUtBEKPAdD3th1bCu2yixaRQwNQzdiTqm8HiqNycj1a6QmaBwHWSI5LIuNpAiRqH3tYP8/hwxqovyNEAHIdm3hPlVVdEIMQRGFYKVHU+UBwTiXbIquowt7cd8T2FpjNzhCQ6WmpgOd5edRuqK8GqeWydpeguMKehr2hRfsa9+mzJ1CESA3y2BnfdKoxEWN91ELgsE69I9Dam4Unls/zxros8kcm2ZPbDtm+UA9rAOAMQQnVA6nAW7VAtqxVU0Xg8xwQ5YcOHrMrFs60vqYaaj862ck5GUBBWVvXzP7K3kmAX6UnTQHs6508x9L5kXbLk7e7Objt0cOQVzTFYLd53Y+vct979ds77PyvLLD6N1CRBw3aY8/8ljNHg91+yyctfBGMzHFfTz/4nk2dlYyiBetWgHw7Rvh5frUjCw8gTTnW3E/NXMi1fMa6UR93NfnZx6/7nH3x7rtsRgYNMr4Q4IVZ5lk/CCBcb8caUdFjS6dmjy3v7LMV85JQVbPWAI5nZTdYF5+/C+u6rEoUqdQQPUHY6QKOh8dCICbHOKVmyugY6jovSL4YpxTuYE1Wc4ezcpXVKnufap6cgznurNbD/RSgr/pHyuBYakUfrIv+ADFdQfbVmWdgG4zl4K6d220266gI8uLSCtQg2HNBOhcCgHsSZP2Fj6fa3T/P5bHjbRwWcg183qzMg/bFO+6m4QH7UAgQD+ZoZ1stwLUve24JZ50mFJTJnAuKaA7LYIyHsJZ7WiUypCJA7eqSAtbyTrv0glXsQVicUUPXovCrhJQ4SL4ayz7zs939PFJkZmmhs9q0Pj+UBHnkZmRZSjr5fiwEOIhRdw1aKWtExqSJtnDRfPKJyshg2mOXXX21VRdku3yQLVu2Yq/WYdPnLLAd2H4FhnNuZuL2sze/s2W7rfnt5fbtxysdIfTKn56zqy+70Irysu3c5UtRkWOj295rf3hju+3cm+WaeO76/G2uCSCaZrlDqHj37jtgm3ieeYuW2HkXXsTaAdmVucfVuvNmz6Tm8rJ3UWOpGWQK68MCrvloyF8FqmflHEZdO4ZGiQTbkZljK1adb4899Qw16KDNmTeHRp4cy6LxaxCbzbxfYw3G10N56fbDb3+TTJDVNgqruHOWzLcWPnfmtu0Qv+RYQlJt25UNNtBqBw4dtRwC10PiY231RRc4a98jEGW79+yiLoqH3I5xDVayMDtA/RqJqjmERq12bCJzURc2cZ/T08dbSTdNIzzOnVXYp6WY1Pkpgec4QgPLTJpHZJw4ETXm4UOHHaHbzTqreldnowru0QD3rLgItV4iVl9+UZyxou3Ky24gxD7RnUmDIYl72G+UC6P3qWJb5zGtw200LXCSGZqpzr7zuK/3bbI+gAQ5CQLEvdRwfebyQ4Zf9oPUIqcJkL+8JR/2v04EEH/Y5zv9+OOvwGkC5N89Hk40vk8TIFq7T92vkyUQTu6T/S8kQH72YuHgpEmpdKIdc8SBgDB9faACRKAbxWIAoehNHeX2qUtX2mS6APuMosCrF7sVChZAVgeeOxJEYIggexkhQ4DoeU+gANFrj2R6jBAg6kZ2BY9Czx9d4v4t8mPEWmNEKaL3LMBR3cojXfsC8fTfIhfUfTrAKUle/SOFgvM1B2gcUn/w2VAhCKDTc+l58x5Z+v7rqUCXFZA650VgHHty5fvjacGddPQCIktpIUBEvsr5qD7SbyMYHXA1GLDOj9cvpgvXb9h3Xl1/QoWOPDRkw3H819hP7YJM4f0A4vnpDySIsxoib0AWEO10Godx8FAIaDeA7AS6zkqQs6t7PZOuUBEq4zj4ipCJAlxR1+3OHdtQGSTbWDqO65DdB9HJlQwhEoVXuQCIo/hRNGMpkxCXxKEFP2cOL34cKPWnpr7SqQiUTyLrJB+64Pp0SqCY1AFHcGwt3WQBAqYgKxqxigik6BRB0sGho74Wj1aFf8aGAObRzV5IV1tTF4U13dxYRDTxXMcARgYgLHJ/s8jm3JuLegTlSkuDxWD1kIEXRzWH+CY6QsNRlag7Vp6wCkNVp3A5PuujsJHo4DDeCfAUT3eTLKFkk6GK0VnwyAqMbsMpHFI0dioIgJSthopc2RDp4C8iQOoQWXjpECelhTqPZEel4vyBz0+2W+7fyfPHcC3HOAJG+SGybZkAEfPexg02aWI6Bx7AFSkvUIUEuSyOdhd6KFuucsBRfU9khwpyfV8ESCWfaSL2QiKI6ng/IkzUCe3sbxjHwdwnBWmrQ19khmwQ/Djgy0deagQB7wl0nes+yWpJoKM3KJAIEOW09EEgeQGYOCKEcTyi9tLn1FjXZxcwqvk2QozoZyID9Joaf5WENws4lQJEZGcP9y2XcePLe/DnoD4AcKk1IAjlzVCIOu9ROSUcvvT7skTYuHGTfe6mSf8WAqSiMoEuPsJTUfkI/JKHvD8AkA8XXSCVrrmIXq0BItl07aUAEeGh9SsG8rIFq5o+AuSlyNL1bpKNiKzwOGBp3ZEVhCzTRCrruoYAfjdyUNN11PVVcH0k4H4VFjZSxYjY0PWVTaCIFB06RXDJBiuYx0oxo6yOYIBXqUKCOKzXQzj5QS7WNbVxMKarMj7JcrEoG0PH+0uvrcX2KMR5mVdB3sjKICUtFWIihgPnPnIPpju7BY15ZVusXr3ahZrq/WkuaBzlAo5OQgmhz5CLkkQh7HV0Xq996w279GNX0eWbDvl30NkReAHaHYDAPOusc+yNtesASJKG7AW5rsqO7GAOeA8TIHywIZKZ6y0CpOQXi238XZmug37mjGn2+qsv22qIkDgIhWo65zshL0dx8CyjSzmKdeCM+bMcqPj8c885YmMBh3NZBT39xONWQUfy9XRg9kO4lNGRKkWGpn8UaiR5hSvQNiY8gLmGxRxAaUTiaDt68AgH8SLIe8gmOsl37M20WWRrPPviyzZxGl3PkAt9Hn72g9vG2M9ew0IqLRHiJcB++MMHUXhwcOe5tQ5rjxuPsq+VdVnKwm3btjHHAyHKM5z1lTz0ZXNWREC5Ds6thHnOBShtp6M6GOBpGsGmrXR2CzjoZF4LGJWqTrZdylvypJM8EHB8oB8A5nAJ6yT3pazOfvHk8+YXEQtIw+EdgiAR4ncepEw1KkTlkyRjWZdJRkwl67pATV16D7q/XaE7rOzQXqjcD8eFcF+cT+bwOTv7+1Nt6jABor1ycKR5YLj7UHuW9kNHiuj/ZUF2vGJkRDmiv3lJH0AyXSORQ12sD1JY6npJETKU10TDAs8jVYjUNPFcM61HvqxDIgIDQUS1vqeNgWwAqBydEMHe1YOdzmH73I23AFA02DtvrXMe7yKK1735NmTVDyz/SIFNpUmghe7h9W+8ZnU8dxT3bzwAnD/726RJXIPWJKsDHAvkIsE2lpsAACAASURBVDUxv2RN1YxFjq5tq3KQ6NifilpK5MwAn+ehhx9280rEwD7A4hSsGqU4TFJwhhR+KCaUvtrOXtjFOrgDm5aJKC+CIB8yc7KcGhUo1D521ZXWAckSyL2vAzSNhmwp57Vl3ShVz8OP/sGmzx3HHI+CPEuzDnI4vNpDGUv15E+9ao9n32tbnz5gqYQ3xwH+ejBmm4prHRidm59L7kS0BXZiA4LP5HpEANNmjjFvvNU96fp3HDkkSOyYOBRZWEU24JPe3GnBzB1f7lE1IOBRQKT66i6sI32weEx3Xd05yoobLXs2yDXmVT9jcMPuGhpMhgS08agjZpKTobV28qgou2vDZyz35l9bBA0XPhDQvtzrY72h9uA7pVbcgg1n3SBqC+YqzxkJYRHt3W4TAVz76BTX8/WwkPgqh4x7Hcx9Z2ME6I+1gsOHIKRC3HqogPQIgLPi4kpnZ4IoA9sa5jllFvwhNRj1ab8/XvyV7ntSqQSzD7dRP0nlAx1OQw+NI6iZa1Bj4GBpH12B4oygYz9AVi6N7UA8YRHkYzDvuxXqy3VWK/KY1HCUHWMY3x7UIeSOaN/l7kZApkiZMOmGmday5pi1kLUUyfs9RBB0AmSebM+e/v1uyN9Uxmw3CqJxAMiHXK6Ugphl99Ytu0/2h+ZKcoFiQiwvp9UWf2SyvQcIfIT3E47iJgyrw6l0Vq95cbONS/Gx1Wctt+984y275srRrlNatjCFWG71YgGVz3uOSwhlz/ZlfyP/qbzazlqxlMBslMuAzwKxRaZuxiKoBbUtmL9NmzebDvtWS6EmAwN3GTkBAgAZH10Q4mEwTr5c/53bmxyXOmM2zTUoiVvpAq+HIB/EYm/zLojg5AjLLYFFQskUCBldD1FHzCD3OtkCIbEKc4ttxfK5tmHzbsh+rus4P+qyUGq1WruPca6vD1KEjJAg0q8HsZ72oHwLY5zoPSWwZys7cNvOclt27ip7bNN2e76kyZp58GgUywON3Y7QI6rGzpiAxWUV7y8+0K1Ry9MnWW4m1wEbVwQEXBd/wG5fK2M97eTzlbaRhcf9Ycbbbwvutbyfv2c72VM84tKdGvbw9vV207VXOEujY8eqsB9ssJsfvfhv6v167BQjI8dgrZdlHZ40VsxCQRoPad2I6oYmha6CKoicYHvqjfcsMWMO6/56l/myd/dXmYO1EKthkL4/5Xpl2Kc/cRl7EkBvUY55tkL0HKuzg0XkkUE+9FIDHqIj35/S/cyF6ZDuzSgga9wcLsMOrj0w2t7NrrNowtmDqFW7sBwcOzaeBoQU1nWydrBU80WJEc61UVOM1v1m1tKR+rCCZgCtWzpjpaKG07lDHf5S9lWjTithDEvhNJ7zShPjJgayWATYWasusgOo1Qqxy2phPiqrrpUsmRBq/btvybDnNnmijIg1hj/2hhX2ztubqRHiLQMSYozskkqPkoWRzr1oZk4xJ7lTXoynHQReL5y/zILix1gV+R6V1Et1rMfF+TnW1lBtt954rWta8GRt70CV29HnwbjH2pN7t3vXDrvq0gupAzKsj/OSF3sbpQWE0WE3npW9U1RW5d5rP/NrweLFzjptgLVi+rRJtmzpQojFTdiSTURNH2KvvLTGamETQ3jf4ydNtXfIcQmKiLEWlNRFNMF4cK57+O7pbmw8tWnQ3n7jFbvjtlsh9TNt/uxpdpAmjDXrdlJnh9niebO4d40oVCJYL0Ncva68kDzUHNqzbr/jC7bm1Vddntg1V19F/VRkRwoLrABSaTKK2JVLF3G2arbnfv8E4P/lXLN2R54kpaTbOeddRDbIM5ZPA43UH6+seZlw+Cybv2SZ7Th41PKoYRrX3WAfvf+gLVigHDYa/XL32Vk0p4TQrPGrn/3Mpk5E5TFpBvtuOXbBCpL3YLyizsOacgHXRfVHGXahqovPOHOZa7baCJm/kGtIWU39Um/5nCvGT5hEZtoc1CJbnFNCL0oY1Sv6vKoVtDborOMUpNT0UmjrrB9Gza0MmihqnmrWtSr2rC5q51DOKAV5Baz7NNFxLxJQfGAcSANUqF171Y0QaOTEdVILKGuK5hE17/VRkwdxVu/E2WCQ2mlQwU7/8Ot4EO0vyRDnHPEhvv6S5BCe8mcCxNVex9dhwjLkXzr8dVoB8iEu9PBDTwQQf/hnPP0bf74CpwmQf/doONH4Pk2AnCZA/v4Y/V9IgDz5Tv2gCgcVsCMA3geRH26z/X/svQeY3mWZ/X/PTKZneq+ZSSa9904SEkJAelGEFVHqIquoKCq6qGsFZZG1I1XpvUNI771O7z3Te6//z3kmAwECwf/Kym83c10hYeadt3y/T7mfc+5zjg6isqQID7DaJmSqiSPt4uXTbOb5y/FuxYaHtisPp6DQJq+/h3pKPVzBIFMo4eUfbYGl1xkmH0TGuGyO4wRI7qMrbMoNO96zwZ9ok6XHqvgRaKdCQH8EYgrU08/UtdkjC63jLRR5fxoiU/Q1/vptFK540MoCTPZa9w/9bPL1293fGfcv/sC4mP61/S5zQddFgezv/1rwgzxHQMgGSN1RClFup+jX6Xyoo5zDAZ0tsRRtOuiq40+As95fxj1TLZH3FAXQLusj2ZYouLIM0F72N7JWEmAUA7nRxXsYnZpKJ+FRFx4nuxCBkOGQI/J0Hkc3TAvdxU8/9QSdh1MBDKciDS/DPuKoXUmXkUgB3pA1ceivwFPVn4NdHDYf6uriDEHB7UPQbpnr4JallY72IgZExAzQ7q/3rK7iViy7FC6uLI0eunid/zdgnnJJvLDp8QW4nDRtvANT1721iceOBAwjJB4bmrdRn/QCBgfyeUMBkHbcmWqXPYT9AtZSYwhj7EW9Ug94INBdIdVBAE1SvRwg1E9Eizz1JVcO5177AxwKyB7KLqErk8O5VDXKFFH3eBIHJgHbGhtNdH0JKBNxJsBSY03jJxzQuKCg0AWOywJKY1Ig2n3fnWN3PVlnixcssEPIy/V5S4sK6Y5LsBkAEG8Bri1eMNcF4NbVHHP+41GAEwMgrlLo6O9kfLFl86KuZr3/KMCmFOx8RIL4SuUkEg3CRJ9Bh2uNY6kwRKCpk15jWaBQAMW8As4b+AyyM9K4GLK0ancqDil2PI+THy682HV6E0INuDqsktI10DzTPdRruJwddWVzfYaJET1GXy7gnM8rYF4h2CJBGjlQKoQ5EqBS4egiQGoEussmCQBcY0jjWcoSjWVl5ezZs9duvXH6/ygBIoBkw/ZuJ91vYo6IKFNgrsgPL0gJkR9SgURzIFcAs5Z6HcqkfBD51a/AeD6/bEmkmnCWQcwE2cRp7CjzQ+un7o1sTMqZp24uc+9E/Ij4UBeksh1iGKuyINJ6WAPQFYPNlYhVkShSfrS7kEgtE2SIQC5WQJLpMCfFhoLZBaS3cv3ruO9FgFoFBHvOmLvQdkJuLFm+km7C7QBPwHn8TgePL5XCg7k1n4D0dWvXYbeHzzQ2BclYMmltEOFxDIJAxK3GRQ6ez7Nmz3HvX6Cz1kQpGI5mpdOZ2WJXXnUloaNHnc9yKNYmMiNog+QUAHmALkTZf6lDWuCt2nJldeUlCyzGvhRkCpPWmNDrlWL3Mf7bBxlvdI+ijinMz8GGby6dvL7YKDTZ4b176Ey+0N5+43WUIBG26oxF5Ev12aaNG5wF1vw5sznM+tmrBINCt9ilF13gFCTVKCB0PwU8BytYmfGfgAKttbGa3wNsgzzq7u6DCJLFE9edMR+NSoBzr8sseItch1I69ROwmREQ8/vvzbS/bgZgDuNQDIi7YcMGp96SekHzV9kxqRCiebm5bg8SoaT7p7wezSVZy0lVc0yqDNbKspI8wH2pBJoheKJZ47CvweIsNSnFAbd7mSMRsnDBe19bUnZ2OkAU1kgEFrz46jrzjYi3/TQtDJBJtA3QzDsAD3uFQ0NGTKGDtAkli7JJJs2YY1t3YYmFz3YINkHKmhpWZUjhp8bEocDzASyvpn5gD5vy7XRHimif1a7uFJ3HRSNORTlswyA+Rfs7A3dIATJ8OB8iW7TGiIxSt20AoLPUHhpbCj4WYaKf96kJ4bj1lRQiUsCJIGljfEayl+m1ugDbvAAhlKs0QA7V8sVzLTZ8pJUX5ti5K5e77BXd+yLAngTI1meeftZuv/07gM0pVlmSb6G8zvq33rQM7FnGocSJYywoc2E8BEgHNljyMPfSm+eaVOOtnsWa3wnZ2cn/a08UAaKfK0NlN4HlO3fvIgz9s25/0HuUpZ6UhkHs9RqH/hDh/ezVjQBRm9ZvtIsvuBRrrR2A7tgwss8sXAwQJaKYe+XPflpOFo8P64A364usZNQhv3nrFkeAXnTFpaw1VbYOm5K06CnM2Sb7zN0r7Pbz77If/uRW6wMs9QBIGwScLcsljwkbmf2HsaOZmoiVFPY6ECf7yQAZTSZAZwXZIWQf+HBPwOHNIyCcHIgmCJxwd09GwhiUQ5B2E7re6Y1q7AiPJzPkiytnQtTV2pPryk05tAnYaXmwvjWTk/HyLu3P5Hlg52attZYazr5Cbs2fj91ped97HouufBuFcsGXMdLejI1n7Di7d1uZvbK33sDw7fI1KXYQqzld/pHM2/mTpYbscnY5XqgXgqgrWnq4bhEQmJCqqUnxVo6NlyzRlGHnw4eJgqwqxsaGYcI6wefjuYhvwOLTm/GPmg8F6eGjECB8LySIzmHWHFlbNmBFI1CziBT3cRMTIJ0rWH/IS1k11XJY6yh5rY3n21cFSMy6FszcDGSPryFvQaWuD7WNCJCICGwuUc2KbA2kSzuE6zjlS0OgZuebFdQzVYzDUuY24dzc6wrUPrLCUjbbksVLaOSgIYKxduBgOiQzRBXr9q5deah5vS2e8RXE2qHNIYJu7VfWHTDKJ7rqsS+C0L2ETuynH3/Nzls9ndcotNqKVtRwqY7MC+M1StmnyyG3gvD/P3Co0pafOcE12FRimyViehrZRH3HG0Bq6Hg+RFf5CNa4Xvb81AnjIR+9LAwi1o8aSgSIr/KdAB8pVngDBKwXtlMPkvsRT/0VHu38/yPjkq0Xxczu/UWGA5zNWUzthSXNpkNHsVeirs6AKJuEJRmfY4zUpNnlAKQzbSN7GWIpFHjhrv4aQNoYCqnoD/H17YPf+1AS5M8LfkRjjyzO/Ll/nc4CLQagfsv6AqeoiEiaai/sOWx/3gtzBAk2DvVOJ1ZyKQzAqakhlsDaVEGjTSmKmgXzJlkIOQOdzbW0eDVCBsFrRsbZViaRd2QwYe6sy1i7eUOM7e+90zoe3GuvbtpuA2GJlt1MfcDCPSnCwy5YuRBCfDvKcA9Iam+Lw76oz6/Gzlg5F6C1H4Il11oqaHzg5/OWzjdPGKbSljIaDqpsppTmWPqMQfX89uubsD4Ltm6fMHv69fXG1kXA/HcgeQj+Lmm3e+55EMVOj93/51+aZ2eGebccsxHY2hViN9vDviGFUy31mvalnMPtdt7ZSYy7NtQtzdbjHWx7c0UKeVl6JUrYJK4ba6PHiD4UFHE0SgXD6aJCQDmuM8HsOXMcUVYMsB4GGSjSXLkZ+nsMIdYK3fZnX9ZkVo6jqx8g9qpphJIN6sKFC6l9al1d6HLD2GNUX8s2NUe2s+w2I8hk+fp1k+y+vxbbWWevYS9vJMsm0mqwBZaFZTX2SMpVTKWeHpeWjBJATyQw3ANSg/fa1AoBshcLzFnUFslWXFZtgzQMKS9i24a3nG3iVZ+9BKu2EEf8eaGiVbbaU8+9YDHsHVVVle7sMQtl1kjkYD2MQx/UATshsrUn9HOmCUWBW1xJswH36I47f+hI8Txym1axFy2ApBhErVZVWUqzRgT5O3W2L6vUqhs77NobbrS/PvGUVdTU2ehx413A/RsQ98GQGRMgmX/2pWS7+5lySGdfO++cs1AzYDXIaz/3/DrbuX2PXXPV51CxjXA1UQTvXwR8NXV3oTIxeE9nkJv2PFkcUsVLqa4mrQcefoQcok674vOft1GQxy11Vbb+jdfsKzfe6HJEnn3uJcZcm/37j37Ke3vaLmNfy4acevyxv9K0VWz33Pt7e/zZt1BPHrYu1qHMZy+16x9oQuFRQT3aYDdc90XOaBX2wtNPsTf32xWXXWnPP/cajS0L7AiqmTiaQLbs3kIuUJydtfos24wFVj5qfY2FWBo3XnrpZRvPeA9ASa6ITWXcKONs8SJsrUpQ1Cqfj2Y02a2NZC0ow7p5OmrfXPZJNVnprHsMAk7knGruUdRjspDNRhmiZp+RrAlt5K8EsacVF5K7xVz2JrfHxwsiHyvRpPgxdtF5l7N+UJcRmh4BqV+L16EsoaMioiFsKtjPlVv5PuXHB6qmD/uGzhUfjwA5mbpDFdYwAXLyn7+3cfU0AfKxb8w7DzwVQPz3P+Pp33j3CpwmQD7to+HTbgH1SV+/T/vn/7+uADnV/T/V+v3+n3u8emhwUHkRAqUF+J1ogaUXe88vcAAcCfDd2taAtUoDHV6dduMlK2zJlRcQslpDkd3pMjKGmhSGu0KHLbCGLDAUfSug7KO+TqYAEfkx+VosrwDK9J5O9K8ctsnSexeQou4QAbkOmAR80qAWOLnvPvzyT/iacON2Z8Ohd5rxx6GMjkkQHpmQHROv3eq+P2yv5bpkJX6lkFT3XwcHVikfGgFHa+jkTsK/VmG5el2Bez6A7vK3d+Avf7uOZw6N3johcth07bC8QuWxGhdKrS4/nSxUyMke5vBdk2zsV/e7wGQpQQSWB2IT0wIYJLJKoIksniIA6vVvdb6k4xEur9JogGbliAhgDORvWWHJfucQRfJkCswpE8dRENMJRmfRwjnTzR9kKkxhzXQHHT141AV1jyOkTlLf5lYIG5AEetIBTJMBLuTzjKUGAZkilqSaEUCuianOL4FcugfqzClD6aAxJaBLOQMqRGfNm+nsc3Iy8yEs6IaMSLSs/FKrozCX734vB5cuDtZH7p5in3sUK4OuNufhnXX4EAfEThdq/lkK8wIALnUAhXKwUii1utfHI5Hm9jiiwY9xEg05pCwNqTnU5SWgdCSgRCMAjlQekYTnFSDr1njRl7zmAwGN6ziYabzIqkrFtvOq53P+5OZxdscfyAvgWp2z5mx+N9epXqp4/dRRkBoAvT10RCqwVjkGXR2yARsKaw2g29Kb6yISQ6BeM51PB+jYWobPsNQrY1JSbFRqCiQUeROME8m6PSm0Rd60ypZHACHjRt1HQ4SFrK78nRJB3aICMZ0agc+qLxc4KdBZ2Sd02otAE+E2ABjRA9k1nEsx/PhhyytdC3U8qatbAK/mlMgU3UcBplIzCeyvo5vPHwKmFwJM81nB9KWANx6Ad+0oGpR/0w2AKRWRvwJx+V2BxVIGqes1ISnZ1ixnreDrozy+T7XgfdyfiwDZe8QbywR8opXVoZB4gDMBgIPqSNbn5VqLHFMGSw/XrBNVTTWkm667rosO8SIgNM8VECsiSNdIHY4iKLRWiNhQOLXC6vXVC+jvwN/jAfe6lvWQoJ2MXQWQC6huZf5IBSJCQn/rjyaUXkee2lL3SBGilTRWCh9eQ0oCCbCy84rsCN7uM7GiKiw7ZrNRL6Tn5qPQo7ue+9SAKqCWNaqPMZwKSdrAWPHmHunfClkfN26C5TOXBLBK5aI1U+9DqrHDhw87kENrqB5bjfVQGmvHjBkE7OKvHESnei8Azp49+23S5KkuNL2cHIsYEQmSWGg9YN7pGsgKS9fUQyGyjFsFzKtLtPC+eShADg6Re0zeFkKWZwBM52O1NmncGA7UWFVhD3UQImQ635d1QyPWcRpHCkIdTdd9F2SWOhyl/FgAISL1lbJBugGZO0FCg9mTHFEBONkCYBnP4T+Y964spbzcQtZKAFWuZTQWVV6svyUAGtt27+M60oE4ZToe31hr4Kv9q1sn2AvbiF0GhBNRpbEhslT3PA0yVt/TWifCTFk9Ani0puh6iVgNoIswGBWPclAO45vtSahsEMHDaYR0B2sccW8m0ME7gnm6A5syKQoCWK8SAQxycjNQnKWyBvbbo4T4ZpdU2UgyTJp6sePxDaJLv9rGQmwVFhe5/WaQ8aOgU6kXtvJZ6ujC9ocgVSe5GAytaS5LizGqtVZfU26jY5h75hQgx7+0Z7+TAaLvOSJVX0PB5cd7Cdx25vZL/iG13fBjhvdQtx5xf7sh0EQyqmtT+5bsIEXaR6KIkhWhiGGpgZTvpAyVDsa+1nmNGa3JvaDSoQDPE7DMOXpgN5ZRnraaztPZU8bbkf07LQ0iKZrnWv/WW45YkQ3Gv/7bV+lux8aQ9cqLvJTtW7eRO7Xf5gAMhbO3+DLve+nunDIPu8b2UeYRWGID5SFwxeQDMD/3sG9WASKLDE8EME9ifktKc5T9dvO2bXb++ee7Oa71IQqQRqS3J9epn/GucdeEGqeX/fsItm1Lly2zfGyGygHBVwPqDTDndM3Wvv22W7+HSCmUp+yV6ppOoDbIzcq2i86/ADVdKxZGNZDs62zyqBm28o4ldtcV95MZEmlXXXWO1RVmWpj2W9aEbtDaogLANrIqlIcwEUCzEfsj8FoAOBBbLTH8FYPDRzDAZjfjKBw/fc3xUBQYAtfKuWa9WITUe4bYhjxyn9iX1ySICWi0zZkQsWmoGwDsjuRgSQbZkQtw2giZqHBj//5Wix5sspVjyFXYdKft/JefOtKxobrNxiWmWhA1Rc2Av337mXTLoGH7ymmBjkzeBqjZTx0UTFbRNEKm/f3pAsf+pbe101lO9dKBHohywwslyJgkMlkIytU6PrRns7+jjquUUrShDzUVzRsQESG85ahQ1WXsf35hELllziJPyoxkVCZ13NsmMnU8WavyS3pRLySTi1DOWB0guHqC5WIPA+9p/TQfZDUOWiXBBF6M58SUZABiFH5YCdXUkQ1D0HQ8FoHccsYr9ps0jsy8dpod/uMup+aKYVzWAxK3MaYaACuD2DNaIb6qIMtHJSazlqVYAeBvO7Wl9l0RxWpO0j4QSTd+PCRqK0BeJEo+1UvFELTHGtuwDGKfYf264LxltuGtzbZm5WwyIfaTRzEJUs3H3n7rEN36iC4gn6pYP+ohz6NYA0vI87riisvJcMojr+AQuUvzLBKSXSovBVjXUjOGUEu2UteEMu4jIBM8sOTzk4Uea20A12CQekeZOUxSuvC7UAjFsA72UtdqDYQgGxUKmJxs6zYewRIT8m1CnPVRu+RUl0KceaO+67ZgSLPUUJTEAI0B/JEN4Y5MXpNcmDFT09h7yvgc/k7RlEBIj4j5Hxz67oeSIA+QCRLiCFLGqELkqdO3bym0RUsnWnF1u5V0sobuqDDEMDYa7ytPAjCmTBzJ2hFl1ayfbPGGMMWWLFhoTcyhJkjzviDycVgW8yu4jrFYM6ZjP8pYDKH7/TxyEL/x5Get/qfP2VbURcc8wi2/W7ZQrbZq3EhbNoOcLIDeYqyr6tqDWLfDsHvNsYsuW22BEA+ZBwptoJmsFmqzCCyeCLqxqNExth1yddqE6TbIvc7ZBbHCfZ46ZzXk/B6A9GzGRpM98bc7rK280LoaPGz7rix78OmD9pOf32TJ0dQ0bahGGCP52C2R1s0Y78HGjetMV/yWdVV24XkpVi/bJwLAmyAwj5Z0Ww3btmcY9qXsDUki9ML96ZIPIncrh2aJFM4/HpaGWnE0tUsDdUwNa9vyM5ejijhqpdT7E1BXK7hc9U0pNlciQgLY29RcpGYPNenonOPNWk43DeMwDmKoG1VWnvMKOIZdoeqhr14/tCd968frIAQm2LnnnsO+SOMYNlcjXANBBTVCPuRWDPNmlL384rMo6S6l859MRNndsR/5QXYon6wF0q8dRRAtLBbH2iN1/Pq1r9FwUGjXXfMFl2fSzDz0UWYIBNHufQeGMhNZIKKxl5o5dRJEB01M1BSyfRWR3c8614BEKQnFbTM+eLvJ3vjslVe5IO8Dhw5ggVli55LHtWD+bNuIjedc7KZ2Yy21LwtbNM8AuwJrrHv+8z+x2wuCVJH5IicsMhQbqH+CQ0ey9yfa9y+NtvveaiRPZSafC+VCdoG9+Mwbls4Z7dav3GiRqLH8uR+yQZatbB55bsUoUqpoZPvaN75lv/nNb+xbt32TOraFrItK28i+Vw8xcePNX7EiGiq2rHvTPk9zydSJ42k+6LMXXnzZKmjQ8MHq66av3OLqs4Psky889yzXftC+cevtrCV77M3126ySsZe17ppTlt9n/ftRS04cbdu37XFZMV19rRAW2XbTTTeRmbTX7XsrV51pKZAV69avP66k9nch6VK47z9wyDV+eLMXS63sj8RQa6Iaq0o5N6WiwGzmvNTKmU/1ZjWNBhFas6gf5Log9bUUP/oalzrGCo9kso/p/KVagxzANqzdksZQ1nBuaYEEiRuNivg66kbqEBaIXpQr3l7UI6gq1YDUy1nh1ATIcP30/r+d6fYpr9nwAz5Icpw8A0SPH37siXjNaQLkY1/qd+vdE2rfv/+3T//GR1+B0wTIp32EfNoJgE/6+n3aP/9pAuSjR8DfTYA8vK52UACXgDn98nAouIM4TgRC1O0JGqJgsGZsiTxIMQyJoBvdo9muWDHHpl9wFoWcJ4AozyPFh+uScJqPoT9OBYL9FEX+RxEgw7ZXev3hf+swmP3Icpt+w05X5LwD3hwnQvT/AikF6Ay/fwGTQ975ykfospyHltnYL250gNyJhYHDcNSCdPzzZv1liU3GXstlgLxj5TEUxq4SOhBrlryiAruIkLkjhK61UIyNw7bozddexweaUEUAJknDPQFEFBYtQENWVCJuigHMg3j/zQA+AjPDOIg0oAAZkGIGMLWDg4AvBJMPIJy+Mv9zuk3/bhY/5+BPN6me03VT87d85ns54Cl/Qz7qkvzKd14gUiJe5JoonXTmKSxcVjPKjhDI5MuBOAZFwni6QPsIsCvGImPKhHH4JcdbBl15JbKDzZfxhgAAIABJREFUwXdV4FMwRXcHBIQsWAIxzY4FBOwkHLSB0GsBliJaBOw1cTAQyK9rrv/XfZNaJZdu6EDAyHoKUOUIbNu+3fYBJs3CDzolGW9tPIkP4Wtddqze+FTWjLIjFiKgmM6reMCNXXeOsSv/hqUHB/IyrrkAzjQOBvL2F3AvWwflNcgjXnYFlXS/SjWhDl2B2AJIRVA5AJvrJULBj5ZQSdR1jzQujtFdnwwYr45jETkC5VRg/+fXhw5gJ3595Wd7bekZZwB8VrnuZHV+CzT3h9yo5T2HQHoo+6MW0DYSsEBWOwqrVxCzMg5ktyFrJdlhPffss1iz/MKRH7ItS6ZrvpJ/q/tWJFYYChc9TlZZ7RTzIQCn8sBX8S1LN80lXQORGeoqUvaCxl421kUiN2SzJLssZX+IvOkXIM0jfeiYE1mirn6NaSlH9KU1QF8aW8rC6eHziSTStdOX1CEayxp/yq1Q3oMIEOVK+NKpV0dnljong6TAYUz6yeIEgKWLsZesLBTuRy2HZV9AE9l5STHSx/vwRkVy3sqRnygJIvJjx74+F3B/iINqEIdwXV9ltgjMlg+MH4ddAWkxgLM6ogjDlRVWIZZ1LsCd6yUSpJnroMBzdfMrs0OdZhpHOthrDZU3tgiEQuwDdPAXKixAeZiklbd7FcC5iE7ZAcnmROHmWmq1DDkignVAahABBiI8pDaRSkP3SuuIficLGX8v68aGLXST0/4rqyOaVbFxItCXQ6yUDH28v1K61tJYn+QhX8RnOfessxh7z7jDpNY3Bd7KWusw4OzESZMcKaCuY40RKVbUOVeELYUOr1qHxkJASGHWw2v2Qr7pTzm+3dNnzLKteD+34HEdC0AsAEGHei/mHVo8pwaRLZG3yGieX3Zy+iy598yyMd/Yz9oBKYIlkLoZuwHVImVvJ+Ub6rRk1qZKxpI6PdX1Lc9wqaQEdM9A0RbBnJdaZPvmjYBW8+kUZh3itbReBPAaIhe6sE0SORmGN7+n8oD4Ha2fAhs7pGZiXxPJUQHoG4D39MtvrDUfiJFOlD8lrBF/u+c8++XDpaw/8TznCHf/ld0SBTBYCekTz2c+QH6K7mMjYIoIRd1nrYmLsXWQFaNAoEDmitas7CzyRQAwouhmV8e8bPC6UWa14Anu6403PeNJVhW7d22zyVOwXQJUVSZILN3Tv77nPotOSrMygKsAlCDHmiDIsOmSFUcv900gjB8dkpPJMakADDlwNJMJzvrA59I1173VnipyNP3XU23SN/GKP9ES68RD4HE5h1OAiOQ+ro4aygE5Tno4ZZm6b1lXWD/0fT3W1Q9SNvHc2i/UhdpHLkIQLdqy55N6UpY/sv6T5ZUDfXmfWg+1jk1DURcE0ejUaax9srGYBgEXxX0vJRsqnK7cqtI8u/WmL7ug2kyCZs/E2qONNf/N115zqrrRgB7xEFtSvW1cv8kWzFxAXgdh4oB8sYQg+wf5216AmDEQglK3TFwIILmpwSYtx6LuCAQB4JrmwG681KvoLg1gnTxjyRJLnjrUxHFwRwvWQ9Mg5AvcPctnz5MlUwLEYQifyYv1oZ/90YtGhFb2hXbAOTUuhDO26mg4CGD9bIRMLsTirQZAcTyfOZuO1kr2DG8UIcsWLKHzP8oG2JObIPPW79rCWGq07z18qz18y3O2dPkSxpgnhAV2VihAOiECBwHx2vEyr6lqsIxs2YkBRLNl+JJP0Tbob5mFZPVACki8MA71RyiWQSMBC6U2acX3qaC4EGCoH+u8cOv3Ayw8UmSv57EfYBF0xfQgS2XMtjPeWgcggYpK7UBeN+ASjl8spTnw7x5YfAV60bRR3W2HFXz+H0+iVCuj27mD8cgaxTVfNDHN6vDk/9zvDrv19jtXzLO1G/ZYJn0g3ngikQKBWqffwkIGbPrEVOxrigH2qHeS/ayf5o1wxtAoyIYeslSk5JO6TPugswdlfZaiJoD9TwSIAsHBqQkJ7rYYgntFcArsYluFWBAOC/iFyksEYX5xKx3sMW6tbSEXZOGciS6zA57Selkrizuo6wBT1QiQNCrJ2arGxMcA9hbjUT+amiiS9yHLFOwzYWDGXzXO9v92Gw0Y2Aax58iys4pu6wDGRfphMikguI6xjoySbSBrqfJldu3YZUuXLMZ2JsOyMmsACGe4/Vjdz57U4J3USYVlWOcxDzLzqW+4fmljo8j6GGNb1+/C3mayebKvhbH2eDDXt0A+CBD2DfGxHqxfDufVoHiKx76NoODsDFux/AxItixH2E1KG8s6BLiImla1ckRCLABvB/ZJ2MlQ07QyB7yVw8djw1ln+6lRalibg1nnw5irItjra7H0DPemA3sM4GOLA4137SnGCgsrrbmpdjCLbCre8+z5E+2lV7IcQbdoRhyWPB10XhNozXrWzT3tozaoYW3el9WP1RHqYOZMMBZ3Wg/U4f/9fbe5Ofj+Bgrt93+c9SNUP3x+mG3NRzVuqTu+ic7uwZAIe2hjFXPQbO6YkZaEmiMuPgDVZoE1kJnBS5p/MBkGU+ZYAMTgdtbgZvD6Jo4wRHCQu4JCr5C1IcbDpiVH2mN7b7aOX75mmYf2kRFDTRozxd7OrKLZKNVGDxbbly9fZW+9vRYbLW8Ia8KVeeHQeBqowuQlhqrUK8KqUc9EQGyFxTKvaC7rgJ3s4d7t2cnaTJPBmiUL2BMhtKPHESqdY394+GE67i+1ORAsI5kvdQDrh9PL7f5njtjkmbF2261XWW81OSAogfpYN2tJfxfBgNjFvJifu7a32AUXMgfZb/KZlKWNpPzxfe/oZNtHbdFILTN6HLZRlWR1LGGPHUmTFFKqeADnRGr0JgBwESCJNH5FUDNtx/JR88GDNT6FhgXVSsVYUtZxBtOX9gIR29LNTp07z2qoFWWJlcgYSYf88ELZLQXD3v0H7effX26/e5QgbQhfNQtoH1CWX2J8FGv7MafiPQipEx6CYo/zTCn1SQA2hodY/6+66nJlf7t8Ltk6djGv2wCvC+n4L0UBEh4VizXVGRDjR+wp8sbu/sXPHOEnsL8eCyy9J60D27F/q2asL1m4wBZh89QPQS775y7Wlq3YMcWi1Kxkn0U3AklIzUUjWz2A/dVf+rK9wt6zadMG8nVmk4M03jVcDNL49sobG9irGUTe1ATsIb+86xe24swV7mzcBlnmzTlCbXZSeUuhOwaS/zc3TLb/eKkam9Jz7Zknn7Gta7dgqfZFsn1iLDv9MOe2OPaPOleLN1N7bUft2cFnDmXPEMmQRyOJcu6qUHntQFVaz8/OWLGC+TrC5k6fbImoHzetW+vWo0Y+/979h2wbn/2mf/0KcyKe+VBDE0cQxD72wKx7FcWNdiSjwKppsCnjnJRL818NtdW8ZUupQ1GTc//1fkTmKow857d8vhO+rn6o21588TlbwXtQjfTKa6/QQHCem9P7Dux3DTijaPSYPAVlB40CO1gLFxNsPnr0GJpAcrFy7KdxKA3lUYnLudTaPRZ1msgQ7ZmDauCg9tB+6snYSU0bgyI5EYKEnCKUJTUQmpmcAVaducp28Tl7IWsT4xm3WHYH+tEkUNcGKXYzhPRY6hVUXkx4Tk18dtTYkOvKOT21/sNZX2jUn/BH/+/aQd5pGnnPhTnhfz5M3TGsABnSpw99fRRgd5oA+bAr/OHfPxWA9vc/4+nfePcKnCZA/tmj4dMO8J++Ph99Bf6vEyCnGr/vDzk/1Xjy+MubxwZFEqiDXgXJsALk5BkgABgU452A4qER/nT14r19LMe+9YVL7OzrryLgNR2gjSBk5X3Ix8ORHiI/1DWqfwNoUWh8FAEybHul1xdwor8zHlxqU6/b7jpAewB0nRrjeFj7iZ0Pw78zrCDR3wIu01F0iNRwAeNK/Txu2+FKFHlmHgd8HMij1zxuCTL8/+5xIkAAeTzUWcY6Lk931xXPz3T9BPaXUJTp37FY3AiMVleKXn80hwZ1mR6jKJtI8b5r61ZnuzBpylSu0wi6uPOdr7/AVf2tok4gZA6KlbR/2+tUNfp9dVX1A0Kq+0VkhMB9Bzipr4T3LbsnKUUE7g014erzExSHfZTeaApgTjtFejjvceL40XSpQmbgbTuBg7Avz3OYzicvPlwnhbQ812OQV3tw7zzpvApRHgcgUqBvKAeDOndvIyiKddgQGeBsTujoUg6Kgpub6eKrpOtoHHLu6toqitA4PGyzKezLbC7d6m+9uc6B8d502YTg251B5+NYusgbOGA0yOYEYOHIr2bYeb+T/RAe4RyGZL2xBq/qGkIQZdmj9xgBEKniXSG6VXxP4KpsweQfH6j8Dq7RsLKjqZH3zZElFsBRBzQpn0Q46H452ymu7w+vBhHi644/FbnfPWfNGqwF7nE5CTMJW9ahSBYuhXTNS52hcFtlSZRgg7WaTiYdNCrJLpDNjoKR1Q0tRUcI4Ef1McKuuU5r6U7+8U9+RYDrfhdIOGZ0qlN5uGB7nk+5H1KsyA6mj3uqzBQpU0TM6IDhlAi8VxEgArDVWT7s3ai8BhEkGoeyvxIBorE7ZA9HVxsHTf3O8PwR8eEULoDBUn1oDdBzaz0QSeT893mMyBcRcCLTZNUmEMaP1wXidh19eQQc+jPmZW8g4FuP0YFE6qU4AGwRIfV07ivQ+hgdr54uJBOAi3ulrr+rL0/+xEgQASJHs5WdEox1EbZydJ1HQQgAmwE6YT3HvA4BUAvivkolpDwQKUT44FaAR4ezHNNawnvuhEySQkMAuLI+tCZpnQiBXHE5MdyzFMDUUnI7pA4QIaLf1zrQyP0bXn+0zlUCTMjOSt1tQqhKSrFKgPBoaW13168WQCAJck7/1r3X2qcwyomTptAN7YFHeo8doKNNXYt9HoTVAx6NwMahC9C+RcGPAD9aq2YDOEiFsWfXLrqDV6DeSHdLnogyWXUlQr5lAPJNmz4dFVkGB98EZ70lqzKNB30O+dJfeunFfPZWB+ZLfVQPENvsgs/9bP6CRbaJDsMs7LOS6dgTHNmrF+FAKvWJwDTlPPjwObVmaS0LBKTPJGQ75Wt7XJ6Psh0Cuf6TOdD6Q9wq1Hwa3YkiMbZu2mifv+Kz1gyZuomcHQGeUydPtqmoQjSmagjffBv7uRmQBiJKpMASoOcCUqUMZEzKGk+Kn37WKwEqWlOCeQ/1tahJGBOyh/PGHiGLDvrk0WlYTb2OlVi33XXHYrvy1ucBYiYTVh3B4TjBkVJSWnQxpxrp0A4GjNkPASLSSsCLFIAirebNo6uaeaSxIbVaDeBnA8GzHVhfTQQE9uUNRbJOdAlQQNUjf+pwrHrOAKQJ4x5s2Pg2gEACCroxkEDFlgLhcpTQ5DLAbQ+/YFt29vmsmX12x49+zj3vA7Sa6Gw1+rnGc1ADHeK+VvL/HoyhIOam8mWG8j4g5dhLskSAoPxw6i7HaLyrrnT73vFD9jCpISL53eP38bwPPUr7tQgS/uNUk9IPCigFgHSEvdZKAGEPQBLZmyWwJmxDPeFIDsahyA0phCaTO1PFvrGdn4nInzVjpiPutf5s3LjRdbtO5z6cf84qu+snd9qKhXOYo4fsks+cRY4KGSxcW9kjFWFxNRPgpBVyTl7wAdzfp/7yCL93sa1bt8HOveBcmjewbQR4evRvjzrrDVnX+bM+KqcoYfqAHUv3gQyDMOaa7IB0+8xlE9+ppwS6al3pakxwZF4F80hKlTxAmwSyRUYBuihfKJD5I9WZrktWTgaZI+McGNbHnI3FJqiSsdbDXN3H2AnHBsSLcdvJdXtt7Zu2dPFSO38V1i8QW21IOWRT8gae8j967DZ79e5tFgMZlkaXdijqhpbyXPPpZg9BEUHhYRkH8h1gXVDUTNZUtBUXcF1UggHeegBmt3BP1q1rMSIubBak3kSAsKLCXIumMSIHgiC/osU8fKOsnOyPtUdajMZ3QpOxK0oYYWmEAo8FAGxGUVJaiyJUHumkkz+1ocDINbfQUVGucaKxqNOyIEAab/qVeQ962xEsdjxRLW3dXmazR3tY6pQZ9q0/HzSa4G1BWqRrgNhW3mJ1ANDxKEtG9LZZdPCgLZo5lnuc53IpPEJZR9uw5cF+NSEqzDyxo9McDxcJ6uwcsTSkDlFjiizw4HwIwub+402fC1lgI1nX8XaXNaewWS29UdF0+LL/hXE9K9mLpHCMYMwV0O5/9sp5lk4XtD/zVP79DXyOPm+UCrIfjY9jXe21eIg0qei+9vBVH6i3jz5wgP0cghWCXWHjLnsMwmMsIN76tW+TDzDFkWqD7IUNEG1x1HWlqO3SIKOyszIBIBvw2V/gSLjyimPOelJh0ms35rvw5Smz4odAZgjFMwhfzss4bAtnzbA66hARwxkECkfRJZ+eTt0SAVhMA4snY0yZTKGsOx7UCCNpUkljz6qntnFtEIy/Rqk/lDvFGOpgDx8BwCzyppN1bCR/q4knEBLCj8/TqJqI/S2GuiM7HTCb5UC1Y9BIFHd0ybdRT5aWtaBWQWUHUZOVX8v6jh3WrAn22mvZnBnMlp2JLSOWo5p/bVhX4RxEnk8/BAiKSfUojES9yTxL4z6oplU2khRlssP7wd7bT0qCPL7sZ44AUm5QGgDqlq2HCXmmfqfD/W/rG2xWGuOOOjgCKzS/kQO2eXeuHAbdde3t87KE6DHknQTabvahXMS83rxP9SrB21kH46wJuURG252W8cPNFtGQjoVTnT2PpdeEs5fbX17eZHOnptjXzxlrXh2VjOk+O5TL2t+BjWJyHOqKEeyltaiM+iw1YYJVFDZTT9M45cuZqrrQ4siaWr9pK40vkbZq+VmQeJ62b/chguyDbdb8xdZIHsvipVOtr3y/NUEC+/b6UguU2HOb8o0YFXvssa+bb2eNdWYfsBGA2ASVsSywTkH6icjLye2zOfMBuNt67Fhzl6WXtFkMuRyVBG2/sbVEGL1NmBxqXYSJn3/OfGz00hgr1HXk6HRSa9eyzmqOTGH9Pog6W+NIFnXK+9L3lJeobI9GiBI1iUQ6m8gwFHw0IWDFqD1qEPI3PJb1YNc+MoHINYO0LGOM/+DWGXb/k6i6sclLgDyYP2cmlpA7GTMeZD+Rn8F5pZ1xVV5KZh6h13XUWporqs1XUYOr+UfKxXxI6WayLUaPoTmE2mjduk0QDd32hX+5mlyuQnvgL3+2e++9x9XdajppYM2QrWg8a3c2dcybb77plN5LF6EE4uzgw3jzZJ9bv34DGx31FsoPP/b9+FGjDXycpom37Exy0HqoN9QUthGbzuuv+zL7W6Br2uhFfVPb2ONIwXDUbqUQRKlkG07DsvLQkYPMbeofHis7zizOk6nkrLVxxvzrd+bba5XjbfOGjVidldnnL72UOiEDezuatJgoRw4dpj7LovEkyZF8JRDr3//3HzoyuBWS6i1IhiDqqkHmajUyrM+ROSUlZRRKv51bNqKSCnHNGbXHCak3sEndtn2nPfb443bPr++2r9/6b9hBVtjdP/+l3f7N70OA5Nl/PfAo84FzFm4B0dR7dTSSjGBfl9o8jM/WxPqhPE0f1F46czSyh4ksW3+7zA6Hvq5+tM/Wrl3rrCClrlRzVe5xN4qxKJOP0Viya9duXAIibeXKVS57qpL6VGHoys9TY5EariKp/6TMPkpdW891j2b/lbZVClxdz1mogmtpRgyCUC0kv6Wf+zY6NQWipt45GJQUldjkieSxoTIM9A1hDU6B+FrF+difeoMGJKPJje/L5lX7y5C7xfDXif8erpiOEx/vNIEOEyHDBMj7f+cD28YHsj2GHnFqC6wTn+k0AfLB63qq75wmQE51hf47Pz9NgPx3rt4/4ndPBSD/I17j/+Xn+LRfn9MEyEfvnX83AfLU9rZBKSUkCxbweeIA+KACBAIDyxsVdPL87MHmIJQDRXtXvX3pnDNs5oWr6QACcMXaY9BTNk/qTZP11XEiRFCxCBCXEXLyL3nCyoJHr6334giQh3nuG3c5sFHy6OF8Dz3DsL/4+yWg6uBTB/v+382xmQSKDwcay4tfBIhTd/D7IjuGX2tY8XGixdZQZ+xxAoTH99M5Ew6ALoBYwGAoIJVUFgKQNygAj8OjAGsVdFGAuwp4FYAsj/tBOngvXbPaHvjjH/GhTic8ldA4Tn/rN22miIulwxPQWaGvAo0oXmVhVfSH+Tb5tsOOUGmguJPvtO6XOlsrsGlQEPMIwDh1+QuQ1+vo/UjtwLf5/xF8Vjr96X7uJmTTBy9tgTPqPK4kOPDc1We6oNYyAPxc2drQBRaO37CeKzIiFFBBLZ0c0lITIARQq/TQmU6XdE8PXtKoQgIghPRY5YLIQqcXWfEYZOGHUce0cxhauHg+3qmlfKZuFwzdjq0EfcIc2lFw0OnsDQlyDHCnmxOLPLgF3gbT4Z4NoKDidv8vp9k5v+Egx0HgWHmRrVwyD9B6SKUhuxSRG+r27OR+R1EoC+XRfW2ik10gQ5Msj+RBTFfXCA4wA/gIKK9E10vKimlTpwJa5di9XxnrBuQNvzjoskWU1yKSRVZnY1HwtHCQE0jbDpmkTnbdY57MdVc5axdeX12JCiTs4XPrkNaGkkOe8LIjU+f0Sy88Z5+97DKXAZIJsC6Fiq6dnk9kRyKgoIgbzQ6BtLqvNZAIqRBX6pBqUcCyxpojujodcC6iY1jJ4cAVutUFuKrzXITfkC0c5BhERjvgSTdSd+W3DAUL+7hcDl2LWg4LmlfKQ9HcUSeWnidmQr/V5fm46y1VQievLesndZFL+SELLAVrFtDtNXvuXDd2S1AiiSwR+K27LWKlm7HvLfss/i21jqzc1GkWj/WHOu/bIdcuPTf8lCSIQMeTfX2YjZYev2cfIeEc1v2wYHnymZewmkl06gGB4l6MhVCCaqMh84IBxQXU6pAuMF5d+YcAJkUCyI5GSgmBcLL1CgkhRBGyTsSG1qVQCBF5YOu6pXFAq4bg1Poj4FvXVXk8bu2S0oP/r0INI2JD1zEJxUgX64e8sgVOy5JFHX2NdPzqZ7LPUgeb1kaByYWyZQOsbwEcCgZE3bhtN9YUZJCMDMW3v85CI6MJsCykwz3RpmK/JGuZnZAfFdgynMf6Ixs5jZMqwiHnzV9A9+ZOm0FWRRtjXa8dS9ZBPmCUxoWIHlnyKYh9AsREAl3XxawVykFJSRkNMN3uwN/5ixZjaXDQdkKajMHuzpPP1sPnZHg4QMDH2bUx5nj/AspF4up9pf9iiiX/2y4HkGg+hgHaJQEEy7LhzKWLIQnTrZTPItJhCoHV2XQ0ar6GAracSXim1BTKCKgG8JNd1kK6LkfIdo77KgA6mefyZdxpfopYVOZLAH793lhHFBVi/YjSTDZL4zlwVwD8dtIhPII1qV5hqYz5z18cajff8abr8l64YJ4d3bMPO4tZgBgNkLuTLB1SdwSfTeqKGq7dEWyRvAHcRH7I/uOLX/yiUxFp/ijTo6IYuz8I4aioUICPSQCxjZBciU6Jsu7tDRBwfH7mxGRIrixAnYqKEgCdADzXZ1hLfRXd+l52gOyJcROnESIcZdNmL7ajmOvf98eHLA/wI2X8FKtina7h/syDRMmEXO9mDxVx58v4HwSwyPr1u+q2Sd/KfEfp6JoT2R/dfvjOJBtWQg71DQgE1c+G9ls9buixw38r28NZYEmdKQKEMaD1R4SzgOjBzmZsnaIcMfTzn/0UD+/ptpIu2J07d7r19uILLwQYKrUN69c5ZeMaACiRJRr3Tz/9NIqQYFtOt+nUCWl2aA9NDdgxnX/Wcju0ayu2T/XYYS1lwHU7j/Au5k9BXiEd0XOsBEupUq7P0kUr7Ve/usc+j4e6gmlJBrPX33zdWfiF0zUbjte3AliLsLC78bsr3VVorYqig/tNu+wLs9+zPmltaa2Nsb3cj2j27SzGQhRrpnKolAPiwbWMpa6S9aGUgOokn7tkrlM0emC90dcM0UmJpBwnAV4NUj5hh7br8AHGXpNd8dkrwOtZj7A5asTebtzlqe79/PjLv2cen2MzpwCc7d1lMyDSrIcmB9lV6o8WGcZvI3ZSDfjNN2EBQ8IRezWKRH60aV+hFQGE0thL3bbASliHF6ZEsxb12q6iRusL8bYiLHV6sPKRs0gR3c2NfJZiMkOcmgQi5HNnTLM+LHUyCug+5p4sWjDVssqK7IlNhDjTLY8TkCXwXvdBgJR//ieQFfF0GPdaZjOAOQCUdyd5Y3UD9noWqpKr5hNKnAMw62PpNc22vZBQ6iBP/P0JsPbrs+njo7DMrAWQjaaDuoF1S3kVKHiwivGTLQ5g3ijGSB0Eu2ywtL81Mhe1+0gBEqUOZv7kQtIfzicLKAWgjvlQ3wDxz/VPHQ24pbB77p3UffXUJpMmjUN9lWtXfO5Mgr23OwvLgrJWGyQ0eyRrrpRfMah8lOWiTKcFt0ywA/fnMy8GWDepBagJBNL3KhdP7+O4HaX2EtVtqkeU9RLHWi1StIQ1QhZ4UivMQFGUQyODmlqkLlYNoH2lF/KyopqMN8Dc+hbmlsLVp9E0IpWryF5UH59ZtcJK8rKtFCBR6tQQGmoKIL8oJ82fuiqvBosd3ncLa6YPhL/mvBpAVLMsnj/PClFeBbCfdTEWVbcM8jl6RCIftzAcqQYT9oRSOtS7lDXHNfOAIOlmvevhWvRC5I5CDVdNh39RQQfd9hPcmMvCio44GmuVuJn3MovsqWLueWRkKIqnJlt94Sx77c0Dbkwm8368CACpReFWxRwJwdYut6neGpnXkbATqrdUy8mWx1OWoKxBCkg/mRLkqRV3u3VEto+qm+hugAz2Y89stQvORbEDKFpFHRweE2D51KFEaZDRkQD5BePRF2gFmai2ODIg+CA7y1DoMZ4oM2spi++87Vpb9vVEy7j1SQtqLoIo6bF06tjCPqxy6Cbvri2xn1411RLCRtjag3nW1CeVQ6+l0NnfN0gmAWRcL8C7vw8NS4NBLuemfwBlTXQwloYcPYu7AAAgAElEQVTZ9rs/VQPC34xCro49F/ILAqOO+ZxIbekBITQaW7vYETRVkLfTXdtih46W2N7iNnt5Q4/98S9XWzJkYf2BDdaUVWwzeWzG0WbrlUMx60ApBGcAVnINIPcD5P/sTCebjG75F8lKCY5hTfL3oGkp0i4+/0z2T7K68o7Q2JBsPZAWHdTdoexlqh2jISj207l//oXn2yMEaoehLr+YRolurnU6e7f2wEgUIkmo8aTCrANIF9EciB1bcWWN5WJlRYAVwfLcT+7Fv1wUaj+696AtnDfHqXM9ODesWr7U9rJ2NkHk+KIK8+eMozVzFvtbG3NHu8+rr7xKY1OsnYGlrF5TJGYOJHgG424C2TajIRP27j+ATRTr+o03Ye95yN5GlfPNb37D1dL5WOEGSMHEGUtwtXLZnniCzMSZM8moWDCkoKIOK8UarhrwvQm1UgONKj6QfN10mYwijF3X5Q9/fsAuuPjioaYZ5r1IIOUM6dygs1piQoqtX7eeYPZ5EP0VjiARUdLOtdEZT+RHBWHfsuOqh6w4RpOJN3X2c/+x0P71d8XccxQf1A9fuPJzjE+swyDnNmIdNYb6ZT/KhjYUHueedyH1I00FXJs5M6bb5vVv29o3XrFzzj3XouMTbRmKr1exDCsvIquEaxvM627ZsgVOx4+miaW2c+8Be3v9RpvOZ7/pxhucgn0fBNRrL79s3/jarVyjNttxkMYbyLPsEmquFWdhr9ZFAyQqffa5cIjVOiwBQyG8lJWlXMAujRmahPxY47U2+1AnpN8350NxgHk/LHJNdENNW76sx5NdSPpUHADc+VxnPH4u5fFBavTRyoPEXUA5n8q/lIpGzWCyFVu58kwsaVFGck4ZhIhsx/5qMlZtFTSqNTbUudpeeUxJ5Cp5YIUl9WNS3FiabXrs8DMpqMWu5hzYx94X6tyrj8s7jv89VP28+3WC6sMRIMPYh2sl4Y+yUU9NgLhXOd6o+S4mc3ILrA8D7U4TIB86vD70B6cJkL//mn383zhNgHz8a/XJPPLTDvB/Mp/64z/rp/36nCZA/sEEyN82YWr8Mb88IC4C6J6qlg8xAE5HNwBvbysAGWGlPr12NcXy9LOX0A3rC4AEmNTNAYnO/yZAHgEg6pwegZ+mO3V9yNeJDI4G49GHltq0L29759FQIx/z3WIhhXJEuSHvJ3UEyA6VMUN/D296+ns4CH64Q15ez86X2ylA4ArUyUfHnMgPFc46POpPIR6s8uRNP3rEkRAC+9S9KoBbh9f58/Eb50DpA7D99OOPuU7cNZ85z3LwbVXndBgdqj0UaEkpdKbQraUOa1moCCw/fNfk93zmad/P5OCn4GHZtwx1PSq8WLZYAp0E4kqlE8T7HCSwMgEbAwVjq9M060iWCw+ehme6DhQzpk6wOuyb0njdTW+vJyi8g67Eaa5bUQf4AFoo+8l2CQ3DmomC3MeDALmCYnJF8DEGcEobk+K6GyvpOlJxpygTFd8CAUsBJZecsZCuylLGQpsDdY8eLgAsSsSmpQ6li4879LyG3YzCm1sAIXQN2pEll1K8N3KoTh031jb/cJxNIyjZlw6wqeNHcdBuBRissIl07cpLWwSH8j5EVgi0Vjd1P4WzDr5DHcXHnPpFoYYdWGbIpu2R78x8zzW96Z4MCAv500cRurfQBajv27vX3fdonXhdXYsMGuKjBzBfig49vh/ySPYt6iJTx20sj9VhRwDuKFQgIjRGcYDftm2rrcA+S3Y3srrSmJSCRQqUJrq0RLj0ioDkhQSgdUOKVEAkzAAglEd+GOSLQFSNT+Wa6EsZLEMZHcr4EPEW6IgMHaQ0HlxI/fEAdXVQ6zAhkE+AhPILFMys3xHxqfkpklBWV1I36bWGFCbYeCxAvZJNtg4gYTmfS6dBJ5piDCqssJluWqlBEvg95X/kQV6pq6udz6BuTakPpGJS57NAaX0WHfJ0OI0AONTv1mMFFwKwctHZIR85v597lUwHrr1IQHGTsjzrBrw5fw2o3Em+Nm+upRs1ygUsJ9Gpd/BIru3YuccmYfsWxQFN3cMKQR8D8OjB+5NNmTpgRUhlpB91ZJCupfJvpPho5NrLLkEEiOuw44AndZYO9SIMBKyJKJJCQIjxcIaQAAGFmwdDeEq6r+dVrocLANVKpBM2vyOyQ2CcrrEX46OfxyhLSIdAHS6lMNEHF5AtBcjhrDzmCIdDSJDwmARCeeli5GDYApmwkqBJWQB0QcI9+NCDzpbns5dcjJpik+so1lhKYl5kAtyOg7SoZ52SskefTZ7Sssly+TLcbAH+8+fNZYbTlStLNzrxBRZqLR/gQCcyLDMrh9ft4JCdYCWQIiN5Htl4iARRNozAPwHBTh2g6cT10XMX3DvbJnznqAPKB1C5pLDm6Z7EYyfTwgG1mIP1OFR0QayfVZAcR1ljx2CzsYD3IwWVAjpHcNjswy4rlsN3JORIJJ37UcyPeObjMQD1MIjJej6zMpMGeQ0PSF00KoxJEYHKBwHUjIxnzJMzBGCch7VPBl2gd35njv0Em57LPneps6DaxhoZDdEaRI6R1Etbd+4GoAi0VWefY6+++RYdm6inmEfFvKbAyymA1GVYxGheJXJdFHItsDIcAjoQC6dRHOilgOji95568ln2C6yrUMJJlaPrXIDVU1raKA7xy+yV55+yYOx/Epm3sbJtwBd/JLYoPoHhtnbTTrv+lp/aojMJPA2OsKPcv+mQDCWsfQNSZfAZAxmjHQCI/QA2Wb8aUjMMEyBDvtZDqg3tI3q/zraKf2vvEIkv9VocBGklAK6C1OXbLSVcMvO+khwkWQJq3dTa2M2Yk0onjDEg6zvZK/kCWAbx/psAR+Trvm7dOmf9Nw0QV4SsgoLPPecc7u9ROwioJiXjmZAj6hzVevkwti+glzZr5nRbtWyxhZGx0I4ligd7ywDrejFdscshqcJ4H2187hHMIR8AlyL2WI3prVt22oplq+3FF15m3eqy6266lvddQo7HFsghSGpsoPzoRM7IzmPt6rZ/v+cyS9/VZ1MWgKLzdTKA9aMWq/rCkS4XSmt7OWNgJF4/0YlRzoJNCpAurCSDqIc8WVefe/JJa+KanUcmw1MvvwCh6WXXYHXiyf0KGUsoAV+ZTxZYLNfxhVdeti9/+Rrsn1qsuarCarCH9GHsJ0AIdDcCrDKPRmhhoeO4FS/zLmx8egf9UAI1uLUlDzuq/QVma1aE2RSpAVCN+GDNAv5qHikxVtThYW/uotsWweSSudMhbltsw24s/eIFYJObpIaC6l47a14079kfEJSGijDUw9he7Ty639bu7DC4DYlN7BAESMstf7Ug1pXKmhYr6PGzQAjvjP0C67Dh4qPNPGOevb55j02ZM9laICAfeTPTuliG2ZYsmSe5cDUKtbwyLJvIViLgXELONPIhIoP9CK+OQPFDrYOCT+NTe5wUoV6spVJcyi6nmTpHXv5S3DV0YkFJjRIRHYpFYxNzkNwh0s1Hpca6tVW2nkWA+xMnTiAHpIyMrmUoRXMh5yoBI1v5vNgmLZrj9sdr/3LlO7f/rf/YynqZ5GoDWWz60SijP8obk/1lPR3zOrwIZFXVGUh9pwyQMshsNkhqsGqrY0/upMt4OcSvahbt2Wp4kBJKr1cFMVdYCmE6OpF11airagCpyQlif9I6GcX9j2Ld84UUaGV/FAlRW9vHZ4t23ed8dGtjTtRQV3VSAwWyTspqVN3RIpJnTJlMkw7rv6wb2QtFGCi7Sf1KIluUS9ZKh3yw1KjsB2pm0J8BHudPnVDLmi813gCgvj5PatIoHkfTDvejh+/tPFxv6YhViKOwJCyyImnm6eujaWYQlWhqIgB1Ces1uR+J7DtF5FcwN7KLmiw8hY5yar8Otc4QYn/kcDPrEGNgNM0bEDUib3Si+OGHkCC6SQ/M/RFrtrKnutgPh+wd48JjLIn9oLKkgJ0A1RgEXTXkXV9gBNZT9ex1PlZDOHJMJFawgV2QD4C4jMcghYCTWXPn+tus6PuvmE87zSPMuz253ba/J8QyGyDlyApI9u+xb5wdR6e9r22rRL1Z1ozShwYQ6h9Pz14+ewdAOwHianrAeicyMoEal3uJnV9tfSFKqUF76JErea4RNDDkAzBXQrb7QGQFWco0VA2tVbZiMnlE9cxfaot9B3NsT1Grvbypx27+2hKbkBRuyVZn7XlHLX97q02bhIUb2TgKc0dk45QgJENBpkTZBkjRDEo75aIERakuSODMMh31WgUkI40DzO1B1u8+1sgwqVYZCwnK4IEw8GacqzljhILHqX3HUlslYlWZk5eDaqnczqBRQc0d9eQLeVIvi6DsoFFKuVWt/E0im83C6u+Rvz1uP/72PHvmrS7OTtNs/x7sPRtrybJZwJjzcwHbQYE+bv9UA5GaT86ECO5Rpg6kpQf16AgUB1LPN6HKbGEPe2vd2w4Uv+766+0x1tgI1FApNI+p4aSNGky2n6qDVQ+r3pVN1wYUpudCFkjF+wYqkB/8+52uXuljbWnC9mqAs9vTz79oC5cus+3kn03D0teLGkCZUbshWYrJdxqVmuJqP2djK+tUzoYBNAB4My4mkJFShsXc+eedy5mqmX1pCzaZS1wDySDrVgCNLFL11kJ8D9LYkott0xu/X2lf/FkOJWIPe9gi1K8TrAoAPy8rw6ngd+7e42xRo6kLVq85j89DJhL1Ywf16iDXfCtK0tu/9U3meh3nJMiyfbvtXz5/OcqvUU5ZqWYkZZ2dde4FFsP8u+8P91Nz+tvdd99lDz34gCP0d+zYbKtWL+V+LseucCfZcp2292A2SqRV1GHdhJi/YomoL85ec5Y9/NeHbPVnzqb+gODiPLyfmm38uEmozCByySEJPl4/q8lPjUBScGhMKd9OjUYHfkF41Em+Vv6y3DXuqH7W/Z4/b4G9gfJGFlk1NB3p+6onNt3xrtLkIw8U/HDKDRvdOZLq28qev/g9D59+eandeN1XnQKEy+jWpD4KWp2LfCGMZCDRwdwTmuDyEx1Dcpz4+G8SIB9833J6EIEy9JOTERwn/s6pfn6y6/LPJgA++vXfTzad6s7+43/+z74+//hP9D/5jJ88AXKqT/O//f592gH8U92fT9PPT7Z+/rPHjxoUhzeA/z/r+3/v+v4j1t/hBoGTv5NPevy+//55/L0EiLzfdVAM4fDU2ESRBZ/hjwd1Q3Ol3XL5OTb1nKUcFOgWnjzahaI3Ki+ELnkBXYF4cPZQ/Ly3Y+K9F+JUBIj6aj7Ol2yzpkB+nFgo6N96H+8fOO8QIDpgUVS/ozARgKmO5RMIED86xdsAKgQMCWgOotNUALSAOEnCBQi1UXzL5kUe5OqeCQV40iF2KqAPCDzdOG9gM4NPPuBmIZJmhRXX0q2qKzNu/EQXeikAtJhuo6nIyQWi6wAs2wVPDhuZd023tK/vd4CsyA91Peo9yu5IhIsO4cEchBs4fI8nSFhdiXF0anXwvFV07BTQDZuakggJMgHFAgoMCul+SAfONxwoe2ziuPFIf/FDrefAAlAYGRUiNyAAejrcOGQFQWQEYRsQDQk2eVIa3TNFThVSR1ucDyeoGAARTzq0FAY4b9Fs19GWW5DB4+OQZPcDLOdZFCfYTdicTKbbsRvSQ6HOZ6/5jAOnq7Ck6aDLsZdr0EhBm4An7OYfT7BJX9tmSxfM5NBQ7w7UAlRlq6ODSTgHWXnPxtG5VQT4FwfYG0nH4y+uwuj5JF9nf/0tO++881wWx1dvucV1CEnlIbsSKTFcVgdg3lAoOCgNh1RZZ+lA00wXahfvS9dahFMSjz8G2SMgVeGqYcwN/Y5IpFZk/GmAt/K0n0PneB/KGdnIiPwQ8aH3qUOQwMMaJPxStFRB7ij7QwenOMg155HPWJPFmXJPBEbqwBaP/6+8uhWeq/EoUkiFuf5fgKL+KKy+CrKhiLEkxUgioIQQGBXq+rnARXWQOns5DiEJUzys9BCZMihL5PEsYsUB5dO8rJjve/HazQAojsDhACB5u6w5ZGsXBTgqKwGFEg4RH+SP8BpSzsgSQURZKAcpfZZK3tP6jZvIlJjAUAcsgjSrBbTR4UefQV96fyJNhgKUISIZn5ERCe4z60Apqb2UGuEQT4sgrfrpRC2g+1XWRgryjaIb0VnCATA3MDaC8P5uootyy7adLmtCdlcKzJb1lQJqdbCOAnTvBQwSuaXMDH12rQnhjCWXw8M9lZ2X9iF19MmWSuocF0jvFBzqeJfPDCSFqI3jajNHVGm+ShnB35q7QyHUUrk54ZI7ZEv5pWvYr2/yu07hxfdknSVwukenMA5+sQTL6vAdRDdyKyBpEGDO7+9/kO7S8ay5EHM888qzVrpAUnVobgPkXUQ+RhDvU9Zu6rYfBfmhPJGdu3fbeLoka5h3AmNExAggkNJH9hV5qAhk8TWZFtiGuirX0ax7pINfK/YmCn0XcbIXCz0FcXfw72zmoA+gcguPkSWWHqexIGs3B7SL/NDfvFzhb2bb2G+RBSClBtdedizKZVGGQjf3sol7F888ELHpo05sQnvHMKcmYY9VxL/zueeRynTAxicMFU8Sa100/x8NgN7AYVkgXRMgn/IlAlFBjJBqi05SknshMCHpeN2oyFjWpwTmmBdWC42QGesskDnwTZRhdf0LIaozHZhdBsgQj+f3CNZchaV2gkQGY10yhU7EtxnPPU69x7yHgHJZSBBF79pHsV6xvvJyXLMY1slIrkmnC5hPBMiUpdi2bbtQgIyyJdg3vfbqy5CnCfx7nlOCdDTV2CjAOF/m71hCQgPpSKwBlO0d9LUXX99gL7y+EX/5ePOhu7aXTt1jzF8f9oweSPAQ5ojsPfwAV9Qzra/sX02yibdluO5WERp6nyqwNGZ1H7S+6l5pHop01PyLYH2qg9DQXhPL2iWSJhKyU6HlTs3G+iirE4W2ypJEa2IkhJFIgK7WZps2dhSWHC/b6tWrbTuZUF68+FUEwhaXsP4ybtVM8NBDD7m9UxlWAqBj1EF7XPn56uvrUcRB4E8cS6c43vkleeRBQKoqcwFLqzTWYk+IF3XPt3I9g7C92719F6AV9wliaNzYKY542b1zi93+nW8AlDW4DJDoWMgprB33HspEWRPuCKabbl9oB7eimgQU9fYesHEzQeX5+jC12fA2I2XIke2oCxd/cO/prOX+qauefIly7K/6UXGJUMtEARIDgB7Fn0efegLroVD70r+tcU9Zu5dAaGybVCCM0L7M/uMX5G0VALf+ImO5hu3YhVRRe5TyJ0WBH9QoQZBpxUU12HhFWRXgbhMe7tFxCbZtRw4NF2ZnzknCUghgGbJvAE6dHGTrBsB6ZXeV4daDBQvjeswE5leWZRWhOp2bZG/nA2BxL6b5DJrymruxCCqpaGdfHgtxGUUu2i5rI5G7hA55L7Cg3xXeaXlXP2wRdHL7EDyyu5B5yOcd6G+DzAQ4JmC9qd/LNmY2EPAcb7Mnz7CdWYX2p03Zht27XbsCZUd5pXnQgOHLHpF5gH2PjxcfQZ4AYHZsCLlN4cHsuwNOSRkAOK+lU2uyU/hx0QSSx6BmFVjrxc9bILe6qb3qmlDkcX1xxQF8RvlKbRdPXaKVSbab2rcUfLsNdZJyr3p44kjUcd7MC6mUrn/gGqt5pRnl7wZH8A3lDrDnsq8EooxVppGyP5RvpKBxNSeMglSWJZuMSztp2EiBPKxhLQ5kPdm2eYuNptYROLoAZV4l+/6OHfl24YUL3B69cXMur+9jcezhsgsKwUrIizpL1nHdkFSzCGtuhBCLpv7ohVAtg+jqg/jQvnc0K98SAH5beE91AMPNXJNg5mkK9aEX+7IaacKoZaXvUpPCAJ9FBKZyCUSOdrJOSS0dCCg6AsJbahtv5pjsItUWHcT87pTKjb29j9rIhzWkDBWhSDBcE1mbCaiPGmXPbs0hh4NuepYgbpc7P4SShZEyehSWRiVQDh4u5+hYcZVbM8qwYItCvdDNe+zltXqxpTm4v3xIiRSnOSF1h9n39n3vI+flyZSjmTe/Yk3UTOWF1ZApYdbME72CjdXrZIZrXExOjKYpgk9A7Sv7Kxtg38zosi29d7p5WfKDl+zotkM2aTTqDRSZz28l+D16lD2HhdT0MSitfXrsO+cnsr/02wuZWLv1YrXGmhwLcd6J3Y7IH1kJo9Pl+g5SF5EP4hVC/VfCZ2yxr351IvvpKIi6WsvIbbOGlj4aHCptyvwZ1sb880Zt79dSYxehKvPpUO3aaRnVffbihr1YHZldedF8mxXL/TmWb5EQx/mHKo1b4VQcLV0D1u2JUrEfstv87PWt5VYMjkuvlMVBysfGof6FJCwtIjTaswc7Neyq2F89WU9lp6g1WeqnFvZnESGhEIwlNCKMojFhzLg0aoB2FFe5bt+ZSQB4M2eYalSnNZCKAnGjqF8aYEBnoTjYh41nN3lCZy7qsz8/Xmk3XBlvueWQYMfK7ODenZBNk20BOVrHCrKsHOuqmVg/1dZUuXpX9b7y13wVasSsqqcBJIr9ecPGzagxj9IEsor6ZgfvaxRKrzHUO1FkHJWw4VF/U8cWkh8iy97Zs2dRw1c466YyrKnUGOTPn5GyReT50zNz7JovXoMiNYf6OsHeQiEh9afmYgjPOQICpJU5p7pNBMhI9kuRKarZVe+LzE+MDjMflHrNtSgzeL04AuCzUSlIUeIN0aHGsTbqgyMZubYY27Odew5Zv6cvShNqBJQyL/3XAltx8xt2/gVraPZAqYYSZBZg/34atXpYz/IKS2w0SpQVK1djlUqTHO9l364dNPn02OoVZ9A41uYaq5R3V1VRauedu4YGBZql+JwvYPd5DBLpQHoOlneof1LGuvpNZ4LVq1ZRDzfZvb+5y5596VH725OPUYNV2tVfIMh8bwZXHSU/mVC7tu5wZOSC+XPs5dchiNSkEBeNdWCzbeJ9XHLJ5yzrUB5j+yg2aVMhmCpc/avGG2V+qG6Vgtyb6yX713jOzJWsjfpbKtooiKq837y3GXDZzyrITNpNg1KK5f1+1jsnvZQvYXVL/S+VhxwrdE6XXaufL8pQqa5QAfdiHyYFWcafznjn95IveZnaY6zL/miobccNIdauu/YWmldGMz44Q6CW6iVgr1uKbc6tvhCCAZyH1cAk8n0ISzgJASIXDKf8YD35mAqQDx5bT06A6HEnA45O/N7HBZb++QDfR+E7/wgA7oNX9e/5zj/7+vw97/XT99jTBMgnfU8+7jz/pN/H/4bnP02AvP8u/iPW3//HCZARdO27bA1AvnoAdn/SIYmao2u20m779s228uz5FDKVHJwIduui236wl6ITtQAHrCHNhcCXD5exnEiApGN9NfVLW9+zuX8cAkTkx+Qvv/t7H7D1ep+01G1qvCVHjhwnO1yeCEiVCJDh35cCpIWCNgyQdCjY1Xfo8MhBQN2Hsv5Qt/8zTzxpswG751LkPvbXv9pMbGjiKN6CABOj6RzWYbOOzrgKwLkiuow8AZIVGq2g0Fmz53Bo5drRWS4CZAFSaQHx6iKWR2okB/RewNT8/xySD4+/7aiTe+u9q1jV4V0WAf3kewQACoUDBEqlobyOkRxcXsUCqJyif9Kkse7nCuqM5gDQpi4qupti6JBS8KzuUjQHHowwOGN2QthE8Lgo2711P92U4RSRTagTJqC8CLb0I4dsJGBL+pFsQLx2ALuVdH8RwMjBbvT4ZA7a/hBkVUPFIoGPRYUVlg/glYeVzhmSJ3NgUKj2hRdcgifsBqcq6EUSLzufA6gExuCT3QcAvv/Xc+17awPsKH65ArWl8HD5FHRuyS9fViPlABOv/ehdafW19xY6UmEvhwQpARbhky3J+TkU/28QXJ8EATBj2jTLzMygOOZ68HyyLZNiQICeus7lJ65OfKlx1D0lhUC7s0ALcyRGCve8jgOZ8gQ6OOiJANHvigRxyhAeJ4/7CeOxs6gs5zrXuQ5o/e5olDcCExR8npqSzMGk0oEv8ZAJItUESKpLWh12WXS9jSITQtklCkiuoaNOII0CeNWxqq5+fcUDxnRzP6UQUh5IMR63OhCpC1phzQL0pR4p5PqrQ11kisa7rqUsrw5vrIWIG+c64tRRpQ716PH4Eu8kSBDLi2pUAXoOdYhFESqZTYilfPB1YNTfQYC+nQBwsr2S1ZHA6iaIIHXmSk0jUubVV19zIehtgNoi/brwImniAKT3K3BdYKuAV6luHLEkAoSVJsBfyosRLpA4iYM3WDbkToHz3Veug6xK2jhwyRtc90E2YroXerzgMN+RdHfuOwgoRoAih5I0utgTAF31eyI+ZNPVxc8U1C6SQJ34QwY/atTtsxgOdMr1kMWRSAxdM5EbIgw0B6UYE4khBYhIJve942uI7K1E9r3XNAiSg8f0Mr4070U6aH7rNfT/Wpr0XO5IxbWQLYlszILCUBpBfKir+zXmzBev/1d79PGnONf7QkA3OsXIWWevYj2ZYQ8++BfAtDI7i7lWDuEawqE+B3XDDIAJvdctW7eTgTDR3Q/dWyl91JWnPAt16hVw+BwnUhRQtpYuTHU2yztZxIy67lIgOGpZO6ToWXPu+Y7ULeAPjc2Wz9ibiKKBpkl3r334XUfsHFeB6PoUYYWQhs2fs2pjjRvDnBAZBRWNDzOPZD6oA7EcRZQAlRq6qdMgdiaMH2uHIVlzczIhIWNsOrYGnMAdATIRIEZWSOXMjQjl7wAmyl+/CwsEWdX5+nKtB2XZN7R2R4AIR9GB29yMIgT7kr8+9rQjQL5763g71jvfmtvpvs7NttZj9YAOM1mvR9pPf3EX5G68+WIBlIqlSybzoBUFjAf32x9STSpAbTUaf70irjgDB6EwkAIqLCKEuRiD53WObd66BZ//hcz/NHvmmRe4vgHYbS2w3fiGjx9LkO7oJPbcLss5us/mTRpDEGyNnf+Zz2GFgcoBs/Y3CEY9mF5oLYlr5H4AACAASURBVH3ediivggBdbKiw5OpQlhULeRh+/Hp9ZfTUq/UXwlF7mkjerF9NtvHfGLr2jmSUypHrNjzWOp3KB1CM+eUIWA763bI65N8CdbRWiQ0U2SvyI4a9sYmclngeL0JSa1wCoLE0P5E83o96oIjrKGuRasiTzZs389nnO5tBESol5GS99NJLbt8T6JHM2ipFpdQ0UlH++Cd3sR+22tyZUy2QrvDUOFQnTXU2b+pEC4DICRC5xYfoZP3zAxyWT/wAHZubN22hq/cC1/0tf/YXnnvCfvD9b9PlX+Q87KdMn20FpcfsN3940eYvmWEJANVfvnW6Ze3lunj3oxBiH2hFEecz0uLTehzYeiKoOkyK6HvZ+7gmLn9Mdm8DTiHYwDUJAySMGffBo8Eg6jpZ4sVg3XEUW6Dp5zB2+eouh/TGWmSQZoAy7JtEnk2ePN1GjEm2Y5l7uQ6A4KwNnq1d1kLAbxUZZIOMkwFIPU+sl4rzuvDMBwwn+LwV5WZOKZ2zAK1Fue32+c9E2gS68INa6JoFNGVZshZmXGNgtG0BKGWaoJ6IQ2GBehRwvfBYqXUHRduTuxhfDImxTOObr5llT75GxzNNvsRx2L9cMtuairMBy9qtFJVGPO38X9l6s9V+f5cN1pVYNeBnDdZNHpCw0dQTBw7lo8SbavuwcNtfC4EW7GGLsXKx4Ei75ZGtkOJmn5lI7VDNupEUhi1PEIRUqSVBgCD+gOAEqIsIIn+CFRWiXGpA7YFS4AVBpGu/bkYZ0QsYO5L1vZk91h8lWB/XrAmlKy3rAK+D1K4Qxqy3KbJXASxUc4isK5ULo2DkUpQUA8qRYR/MgQyS0uPiX1xkAzvN7a3aJ1QL5mDPp3ww2fOFQ8qIABH5oYwf7T/aU6oh/hfOX4iqDVs/SD6FhisnZoC9RNkgIqdF9C7EUjCHRpXMzArW8DGOJNX+0c/8mz5rtsuNiwFAFRCnXBzl3sRS45Vj6yd7xyAUDlVVNQDssQDs3vbks7tQqc3kc6MQxE6qjmsRBEAYRROFFFOOpGWNHinCXxU9hKYUh8oHUY0rO1PtZ1Kt9LP/SNUsOzxZGoosCeT3+MAosuothbmvUPS3X92F9RlqD2qZHg0anzDLqOiz3UgNeiHbxC0Eh6HiQmURCZeRxNrhzWcUYFxQWsn19qHLHPA9gvek7n7uW3dYImHXWSoLWEvNfpY1REacipQ8cdZpjr500W8hULF1ZV8oyaq36WNDsH4LtkcOlxFgjjIuDXtGrLlGsU4vXDgLMH0ba0uvnT0n2b701Jfs4HX/ZXHBvM9sagQydnq9Q+zF7Xm2s9bLDpb123yEGZctiLMLxikXr8OePNxg1T0+zMtuSyU7pqqs3tUNQRB5rKaOmOvsonrv8iGXocqWzWV+3XgBzVFdtpvPm1tMs8WAH00GBXb+lfOsnDk+6EVO0dFMu+OGK82/vQYbMixmfWLspY177S+PV9iffnuxeZNN0gb5NhtL3vrKBjJVBqxj0Mcq67m/rGXdBPCUN3bZqzsYd1ykWXPjLYRxMYJOHim/62uxawuUUnkE9wp1LntZLIC08rsOsW5OQ40XBrlYD3EghUgYZ4bZc2dx32pRXFXS4DLW2RGW0SBUIrKBfVNWVUVkMy09c7WVQjoHo768/+G/2Xdvm28//OUuW7J4oa1agt1bTarLqBDpcfVVVzBOw6wk8yh7fSyNLdiU6kwpNR21U3hYNPv2SLb/AXuaPVQNWLJuC6QRLALiYfFSGmSoJY7RqCXVeQ/EYAPK5Wrqln2oNsaRf6LcmgL2Ju1hWq97GO9qWAmmNjhW24BaDPIH9eQ4mg/0e8+/8CJzcY5TsgfRINLKGC8oLHKKElkwuS4Z5pJqUzVVddAwuGreFObFi1g7nuNsRJXnlUyeUi1kfQivs3YDtcDiFTSO9LqsjdkoY0SIEL1pjz/7lGW+/gW78bcFzmrXl/0lITaKmjiAJhfWYfY6KYC/cdu3nS1pI00fzz/1uF15+SU2iTqim7NJGzX9b39zr917z12ORArleZSZIdurFuyzYNYtE5uwTpRKHcxzNfPkQ84vP2MpzR5NtvLchfaLu39uK5avwT1gvt3/h0ds0ZwlNnXsZKvg/h7et4d1NAELrTftElSzxdSLc5YstIeefNyuueYGe/u1LdaKylZ2g4fIJ0qCuDh4+AgkbRjuB6kuT60WiyydM3TeFTmVgRWoGrWkrh7wanG5IsIfOtgbS/+07J2pPfq6Pc7qTvbPfdQ7Os/10nCmvxu5n6EQxq1cVzVr6azQiZOABxaKckqQRaoHxEQ79dFIf0gv8tVqq5ogzmUXHW+v3O1nT+y7GqUdNZAn+afUUAOMISlA9G8PrZoOuxe28T9DgLhXO45lvP/fwxflVD9/fzXyzwb4TytAPlgf/u/5zmkC5JO+l6cJkH/cFT5NgLz/Wv4fJ0DUuaCO5D6QLXmwCuDxJxyxEyussHA/AKC99v2brrCFl63m0N3KYY0ueKwJ1A2rNlNnC/MR5Icu94kb4MkIEMGHp/pKl/rjJATIEIg4lElwYsGg7+nL/Uztue9WD44EcadDvtQz3MyhNhagQjZE6sr2objqAjh1ShCKKHX2PPLggzYTUP1Mulc3kQsikFuHyxq6NIPpQA6jWC7BRqSbA5CKcNmmxNEJWE0HdhBgneyDKiBGBLxPnjiRrmU/Z63VxGtGKSgV0FUF/iD3I+dXpJge/5p0R947QcLthBfGRCu1sZfQ2EkuqyOG192+dpMVCfycMYXnb6D4oyuN+xMXg7csHUCyggnggFABWCEZejckVl1dJcDLWAicADp4cmwKYHsXHt4L5k2zpJBI25+5k442ALrMQggCdb37O6sfLwIru+n0nL9kJrYi+23ebECtDCxZkPQ/TR7GTDqFZhBQ99Ajj0ASzaKjezKHaQ8yCfZQAMfZI088bQOAgfVcn4mzZ1P8eti6H0ywBbfvdAcW5X4IxBPxoc+gO/fCdybZNx9vBQSnuOV+qpPZl+tVDrkkO5WNyNsXccCqAXDy5L6GApTUyRoH8KChng5NCAZ1qbcDxssHW+GAAuAEyOv7Umv40yGpISGVxlBuAQdDABhZXYzgBwLgBYwLaBVIoMfIsikV4CSboL4ZqHrUYVaizm8OpgJEW+mwUgerPkMr6oZY2VPx/OruVJi7wAeNQvnnyp5GyiD3vAA8yiNpoitYXajqMlWQtuaoMlk0TyUZV4CuXlPAtgiNCECPXA42ExlfIttEdkRjwxaS2m6HNtY4yye9pl5LFhtSIE1YiDf1YYKDAUV9AG2UBxQbG083bLkLg5bVgEgBefB2cwCpxDZEQeyjIBmk2JC1jqTqstz63e//gD3aMsI4IXOmTneqJ0ng1bnrDbAuMlHqGiEdAmZ1r3TCkARd6pQ8ugtHMWcCCF7cu4cMCUCfFK6v1DjqVmuBcJEGQwSWcglapYrAy2NkWAyEGzYq3I9u7u9oSKdkQmwHBFbzWrV04+ne6X6pw3ACOQ+62VI7yNIrigOnLObU7aWuL6lZZLUgqyiRpwq48OEa6+DoFCH80felCONfTtkkgE6/q2XHOQSL7OEQr2vXKwUJBM+wSkSP1eokclMKEGWJiKBowIO6CbuU+qYOpwS59l9vsft+90cO6+GQq/V0LPvZcryezz57pf3XfWQVAN7KMq6Pk7Re+8DBQ+RKzHXr+SHyemLoahxNZs6e/fudrYq65KrpwtP70to9HqWOlDUC4mU5pjetcaRDvLMCA1CUMmju/EVk+tShAupkX+izrTt28esA2FxHfdZurFcGdW9Fgsj+6r7ZbvUa921ZYHGNAN1EFvcxb2UVBMbt/vgx92RDI5sN5RmNHp1qkyaPxw7lIPOogHUrBOu+iRakHB4yXSbhk16FqsuD69YHMO8vlQ4ErHzURRD7+PSxH0FKDIr08mKchPEnknuODUZABH7aGZBLNfbrH8+17XlxgDT+1sX6m0P34swp053S488PPgKQizUa9zUFUCQfAEAWYLJ1EDkq0kDKLq0rBYxXhQLHxiQO5exg2xNKBkV+Yb7t2LXT5hBUPzZtAtkXm12H4ESudw3WROPHp7LONUP4JLNuH7GxcWGA/gS2cx+9ua6x0cm2e+9R+/VvH7CUiXOsspVOUBQsyZOm2SaUPSn/H3vvAZhneV79X9rTGtawJGtZw7aG5b3xNtgMs0cgIbsJpB8tmf1SklAaStukXzOaHcJIGGFjps303kOWLMnWntbeW9b4/84tizoEcIDkC/3+Vuoa29L7Pu/z3OO6z7nOOemQj93t7r2kulGnrQdrggh8jafC72fbjC8TRA2BMaHO0XPWn0WuKkNJ5IhySkTc9/OMZYWj7nCXjSNSBUIqks8rBdv09FQX8h4B6DuZeapwWkf4QJ6lMdcGGJuyXNTPStUh4lmWeyJi4wAG2wDS5L1+ww03QAY97pSTV155JQq9SvasOagHi8hHKEDd4GPh7F1ZkAERQX42Ewu7MXINvCBklEegjvqSomKIGVRqdDyXQshHYxEHiu6sfR5+8Ff23bvu4F4rlJbAVp7/9j2H7dGnX7Nla9ZAFIzYN+9Zw3oXxDMjP8pjwAX8HkO9qMyqj312nr35Qh2E+nLzm1z5FgArcLVwP/ZCrN3K3/InhEL3uQ4rGO0Hah7wZOxonZdlo6yQgrPGFTkTX6fLxxWdItl379hpM8kUOnroMNYpM62d9162mhDk4TbWR9SPhMt2EM4xAjAjssS8R3hOgJEDXXYC0PWCRWmQd5DE7actv6zGGltHLXuar920ZpZ5NJdZVxnWMeBeY5ANbWQetIxicYoFnFSVAYyBVBRIQayh+dhAnWzssxfyILsAq1dCTORkJNrjz6MIhZCYHE4mEbZY2XGQmICs8RBIUhqJnL+z+E6rvO0p68eKqpMMgwCAxNApkfbUs3m2YO40K6wl4Ju53g4wtjp9ijVh7XffERKzeZ94lp+UaZ5W0u9pda1YqgGah9GRP8bURVhqs2cyLiHAfCmwNOfq6mi0kDKTOSmSX3k/akoI5N4PQ27003UfwLolImhIlq7URMo9EuGRiF3r8GCvI1NFWqhRtxUyJ2FaGplkVS7kuariJN/ba7fc/yVr34JCkvXxAPYz2ps1nqU41HyRciuefaW+vtapmgTYKpD76AHAVjLS1AygPc0fVeZJOsmD6SJW48X+/UfZc1Ld3iECWmus6udq8keyZ6HWZD7OorZUhpyymvx5GFIzekI29lADtDK3RBiru1zrb1QclqEwDb/53Ta7aMNsVHW+gNHVVkfTRaRAWRQrXuzLygBUfo2/9ibeuweSUPdEda0/teMoBZDW5x7q1dOyF+V7ZN/pq72KhgEP1gNv9i7d+RE6zUf5FcXPekGKePCrpKCFfDvqj9AZtud4qbWTE9jEnjoJZU8r48oLacL3asfJjImv+9d9n/2FvDWedzB7UBDAZ3dkgmsAGaEL++4Tf5z78Qcv8C5/0Bz91ep/geTh/pClEc5nTqehoJja6QTX/JPnFfButhzi45XtR+zmSxbweeosPszLvvDs5yz/bx+0yR49tn9XCzaDEXYSMsMzPNGe21NteyohnCEDg5mKP/vHC21Sw35HPm+rRXHXAAnN+E3BHqq6tMGB64GTIVbZE2EJILmwfa0fM3/G/Ldvp8u/v459ORiFxAmraiaXp6qJjBWu6+Icq6e2LoHwHG3tsr+5cqPFe3aimqkwz9AEy69stmdeLbO77rzZyg8+a15t3ebZjNVPerS181ansFYqqSWnhgwQC4q0klOttv1gjyXNYC2ifvBFwSRVYCfzahAb4zBU4srMCuJ3T627ECST+VXDmjZn7hyUWX4EUOdD4JLdguJpKYD3IN31ssPS96kZZpj6uB5QfhrqRoHGAWTTjHh4s8diycRetnZ9sN3zvT00Wk118/iKS0KwSWVvZc09evgA5GCVfQoSJIC9ewBClpLQzWc1wFSRqxUbm8jfSaHnT0j5dppxUFMwBksrS+xTn70ZID2IJhwU6igtJqFEL0N9V4zyTUHmjz/1FKRnkl2MWiSc2qGLz62sMVk9HccOsQ9Fmye5YCIpNP7VwBMCYK91w585EEGOjxpXZIfaL/UwjUuqY9atXe2AdmWWxVMTx0CKBo6i0sk9bAsXLqbGo9kIAiQmNgEV2mkIjFMo4mhe8IUMY3zvg5Q4zRo1hX+fA9Hy8FNP2OYfLrfb7m10hG8vNV0OjVBS5v7q17/hNbCRggS6EUWlFN+HaKCogrD96Q//g/Wy3zqY8z/+wY+xfp1sa9escI1xur7i0hLLP1GMXVWzffqW22zn/iOoBifTkIcqiGw/ETk6k4SE+dmGK1bb/b+9326//R/IlCmx3z/0pP3D7d9g26GJB5VvK+tdH6rKZs6M66g9N7/8gv091lubt7xMfTkTggSCiUaTOkhjnXfHIDarsU+ugRi+dNMV7K+FrvGklzPCZNakUpq0VFOr7tU5pXeQMHPmihbn06hvxyCkwlBsdqKo9GN90L6lJiGWJcYuk0VZcIzPSpqk4hOnoVJqZH8IcorWHu6fp+coDg1YdvJ+Y6zlXozJPpRJYahFdRYNCZ5sO346zdbd1mwbL7wce9VE/l4NWX5OtTPE2O2VlyMegf5i7N/CN5Q1eoYIUeX7Z1KAeGpiql/zAxIf5wJIzxMg772D/LXvz5+yv310v+evT4Cc69581J/vuebvuT7f+X//0+/AeQLk7ffqL0+AnOvp/LnH//uywNLFOUCPokwdD6fVIcJG3Iv8OiaObmu6lS6/eKllLJphPgFU8SR8BtBd0QeIK9sW183sGiTencSYWIDyH1xpOZ/e6e7H2R96xBUV7/41QX6c/XMTPz9ejrjq4a3XdYKcsxQgzn5H/661Wv/mXmj8GsYAJeKwZ2mhq1WHMIHIQXy+FjptZH8VycknGOBRPvfyrdefFwDaqCulgpC9WkgNDwAoSWejAalrAaZ7ABrVWdhM518EwF87QLS6YcsAHIIBOhWKmQBIfvjgfsDOdosDRFJ1JyWOOlkkfVZ3ta679PuAtXylfvUoBZyyJZrpxKUFDzWIDuT+OkRyGB7TewIaVdNZ1Q9oJOunxXQldtA9FImlTggAhcCXMWwrGhrws02K4f3wbqdgzUzJsKL8YxA9SK1XLKQbbw+gTrjNTMqx5/Amb2uWPRjAGahL2oxUyys6bOmZiXTYpqKuAJQ6Wm15dLTVYaVzHUF+MVzX0888wwFkmgMGPLm+X/z8N4A2g3YZkunfPb3ZwqYmEF5aRvdop1U9crXN/8puDhALHDnQDEipkPCC43n2+ncX2Bd/0+Q6rhmoDtCrpItYhXPKtGQHkqsTUwWyFBkLFyzA63kvSp35bxEQIiwEXkkNIAWGvlcgpqxaVCS73I8ztkcC6KNQNEgtMomDhIDhUAHigO/qCBVwL4BA3UeySYsCVOnnNWXdcwwAegHvK/KiBHssgYSy4mniuqJ5v0mQFU75wJiTIkEqI+WT5OXmObm+8meaUYAo3yGTzvdmDjeS3MueTlZX6oAdYWA0YTPSR8C4VBMa5jqkKb9GIFELHalxjC11U4mskCWSiJDYzDFng6XcDt07zXmRArLByt/TRfcfc11KAwDyEBRN/ViKONUSANAgYMdEB9xJDn46AAv8nFB2yS6pnnH/4ksvWxpd3T6MCQH6ul4Bx7I0U/aAPrsXc10kluMgBaxwHbJRE5ioZ5NGvoWIOj3jOTnZ7mfSIIGUy9IIEKQOQQGzjjzhtZRVEcCBZpBDixQ3CkAM5D7oe2QzFwgoq/GkTnTlFVUAaKempbv7qfyOduaJh9eYA4b1d36AlyKH1A3biqLL5bNwXbLDkg+1PrPLEjqz3qA5gCgaQaUhow8F02N+odBp6bYAx3Qg7meMBcrujHktNY3s7fQaAsG0TolsiQbcisWn+Sjdnzow//zXD9jHP/1ZuoLL3HowxDMI4NAn+7s1qy+wrVtePJN1wdjGAqmG7stq1BRz6SRWV7G8rvtYExYvXW7HUQopsFw2Vt0AtLIkkLpFyrQm8jdkhafOOVnDCQiTpk9jRnZoyjWKRBE0gM0hFDmv7Yn9xCErPZxrs9euc9YxPYCHIkBO/te4Sivty7mo2eZYxjeL3BiVjYxCeGVt4i81DfdnFHBPftZSFMh2Q2tuPOqfBADLg6yL7axzk7FymJUx3WZgdRECKe3N93ZpTvBenXqmgHvdCp0mcFa7gJdXP78Ya1iJBNAdLu91Dw+6put7CUQFiPDwt0bm7Y/vXmC1Iyvs2RceZ2/bYEe3Y4fDPc89XoBtIV3UYWQPcc+TFLLKnOZFnQJKxJvWnOkQEMUni+zo0SMQ0vjBR091Y70WRc5kAoDb6MZWiKdIp4yMbNuNjYQnh/AMFFiVFaVkYqyzGmyeYDxsFYBcXIivPfvoQ5YtRQ6gfSy2XVVYpHQNeNld3/+ZeYTRsZiSafd9hxbkP+ErW8QT90hrpog9kR9aazQHNW872XM0fxRELvJX1joiZF2KC+Nbiq4GrE2UbSRrQD2rZHIXJvOzIoSPoLxTV7zIWVF5fgASLYAf2uP27NkD2edp09hTNYbWrFltz7OH+LGOieSU1Z3GvhQiIhqlVFsLed3MOHzlpRdsxaL5VnL8iN3y6ZvJwjhlYZChPcxpf8CokwUnnZrxzde32SVYK9ZhozQMSFGFgiecdfjQ3jft85/5OPsxOQc8M3XcllY32b0PP2M5C5bTId9t3/3BBsvdifVVaiz3h/2Pff83v33M5i/i31E+zZuLjQkgtOy1guNq31KFFOzF5pBrUb9HpLqpydLqhhQPBqw+jP1eJCBjIoCbCF/NfpGtrbye7IJSk6Yx5rG9Yo2U+k+dvVMg0ooI073x2hts88NPWFZOhqUtnk6nbAPWV4Cv3TSlQA7UVNayR0pdCPnQ32qRasroQIUIu/Grxw+jokS5gV3PNRcuJ0ya4OSGCjrgAfF5v36I5QELJmS7l/kLI0L3dDiZEslkM9Qzf45jUTUpJtx6AxLssZcIRIb0uPFjq+yxx7cDfKqbP4Du536bNR2bF9aEWTRJHDl0iL8bsod777S8Lz1qEdht9dBJHUZzhCeNII89cxigzRO7G+Y4PQT6/OszYrC9HLT2KZCBkKeeLWPWQP9MA/8mp/U5M8MB1iEyWwmnJsR85aJYG8FjKZA539bablMZe9qLKirJ7OCHFsyLANBs455jeQhh1oaNnD9zc5hw+QosTaYxz0S+qxM6gs/rBbOi3yNpiGhlTA5jbRSfyr3uZG9HTVtceMiuvHuTNTxb42ywykrKsWlb7TI7plC/HQcIrkbFJNJj3bo1NHPs5L+jz2QAoATDK78JRYmUjsEAqcoFKkY5JrvFaLIVtNZK/SciXCG/UlUqr0IWQi10nWdlkIXEz2nNlg2e9vJTrOWTWMM8AUVlMydwN5Q08YBJ4eZFN/MwNjrPv3KI+iraLl61BMLluBXyfjNpcGlmH5QaRBaH02jUUTC7H/NBgebOLocGJx/qKE/mqR/rdxug7yD7veoBlzPG5jysfZtmFFnznWb/SyD0+jTgoh9jqCS/wliyUB9DJgHCT89CJYTXWnl3mz35SrF5Y6NGY7/54TJ6x9syPERU/HTpXeL07IsHxsmR+zb+wtXb3zj07XOqPiYUWmerQ/R3v1z/H9j9sLdBBqQnBNsY6qN5rAnRqam2BfD7kR2VVkUeBjngdvG66VZ2tNi++bmVNmms19K/f5m9ccldNjWUooR8oToybbo8w+w/f19JFzugPBh8MKSnF3khP/jaevOt3e+yqQ6dwhYOTg/ejTWDZ1aF7Sg1uA8KyybGu9RXh3NbbBgi6J++usHSI1CxtWCRRwPRkeN1dgrhMeWIXb6a+hyi4SBr8a7caov297Ib1iy3WWHU6uVFqDvIo0Npc6SknrWZs0NYl8Wj3qg92gopzG4NMVBPvkRdG9Z5NHP0sefll6LYrBu1DZtW2GvbdqL48eQ8xzyEjO7sZo9EbRWECiRyCmM2HPvSpjpXfweyD9egoJmZOQOFN+Qb4TzZNFYlQEZLfSELVOUHBbEPSFEstVIVGT4tzNP5CxZxjuqARKl3dnSXXhlrd9/9OrXtAtR+6S6H428+PwuQf4bbk374g/+0u759hwPyh/rHA9yrsL4UgF+FCitn1nzW0V4UhI2svdiocj46lp8rpyu74ZPXQ0RWOGs6D4iFo7kF5BUBXnPP9x7KpWbrxeboM44AbUHp5ger8sTjv7cv3HIrNl0QFiWV5JU0QOpOs32cF0SsqmbVHFAdFImlmRqqVHuL9JQtZG1NlV2E4laWemWoPKX2Evk9wveckD0VTQhtzO/95H74EUqfQROQJw0a23fvZZ3hTCGbOe6P6jnVosrGiMI2uQLC6IV7FtlN/1borKxCUbiILJeS4v4Hf2ef/MxnqSUS3JnjFz/7L7Rfp+2aTRvtk9dd41Twv7n3IfbWcFS28diKRlEH0xzBWhfEOHzkiadt9YZLrKG1k3pmOnaGx8kbWcX1FpBPRBD64X0WQQNGM6+96YpryfqrhujosOuvuc7KUasp02eUtbgS0mX+7CxqCCyMWUNXkAHTwORvamTt6B3h2mgYYi3Tw9lFhpo/Clpl2s0jz+PAkVybBuFfBrnnRQ2y9+ABGqSyWZ+w3uS80tHW6FTZEtcoi6OO5xJB0143DUHRKIt0L+qpBRIgGXXGrcGWLX16iiOl6uubeF8aOCBApBZ0TXLswE65L8Ub9azsCQPYp1lKIUL6rfypdZZ94wGn8ggJirIbr/k8ayR2oNRooyMiI5jrrK/6sxrC9H3jX8IZ/nIEiIMlPgAJci4A6a8NAJ9XgPwJRfv/2G85T4B82Ed3rvn7YV///M//9x04T4C8fTScJ0DcoTyArnwPNv4utRY6+l25nwAAIABJREFUMoPudM8+umnovgsctP/15c/azFlJTgEyBPgei3y1m+5EFYhnzFzec56J/Jj1qR1vbfB/QIC8iwLkOGHp+srGMmvi660BfEbx8XYCRMCkuvwmNt0JCxv3966EEWiqogZ7K9nYANDFUMiqA74OKyNnb0IBro5SHQTVSTyZwkrg1d6dO1ERdNpyiroYgGuRIlu3EMhHAqS8mydRcLZSAHcrKFoWCLyYgBgFn8/ETkWHaIUWjwEIJtI9VEgwbC2BctMBevsA3E9DoqjI96aLTACqAFN1murK1R3lT/E5gm+zv78nHbueHIbCLZwOldigcEsCQC0uLqI4beF9Khzgmwn4poKyn+7LNkAKZ9dEB3JNbZlddOEqpNqHnIVXFIG7yUjQW5orOAijOkD+nyBbLgy7UxJn2DNPbGVcDHLAWeJk8Efy99mai5YiRVdgJgBnqwfg1Rt0vk2yGz/1CVQdY7Z77x4XTjyFTqqHHnjEVlyw1ppau23nwVxbsn6j9fCQdgAuHqIQL3noKou98Wnst3Jc11YdSpoQAI3f3RJtN/4I716AJwHh/Wc86QXuKZdFgMRpDmDJ+McHcL/VIRUNKKr7JWBLvvL16tLlGQtwF3Eh6bTUA1IuaEAoYL0PQkDjQUG/8qyXrZa8g+OxklA+iAfzQ+CnbE9UVIuk0bIhP2sRIurSlBxeHcAq6DVu9Dnq+Rz673KIMimH1A2q8GCB8npddWQr7H0AMiMd4kAhwRp/aQCsbYB+iQA/GpPyQ+4HrI/ArkydduUE1os+iMB3XQfQTq450I1ZOjN5AQEoAp4FQIoMkeohdUHAWwSI5qw6W3XYa6fbf+6aKGupglzhtWWxIRBfgK7A+z5IGeVjSMGgQ5UAzGi8ogM4eEpFI6VDO5YiGrf7D+x3+RPBoAbxqG40B0W2SE0lMFbd0uqLFgmizAYpffT5lcUh9ZWAURFavRxilJGi567MFJGFIq3UhS4VTwzvP8h1ectDnDkzxKHFXz7xvJ6Ivx5ZgZwhegTaSskhub0IjBo8iqOwTVI7pOZXJ8oSde6LtJLXvA7BuociJXQf1Cmt+esyeQCStHboc+l7RIbIYkqZESIY9ExE+EhlM/69mM3xGvq7MABS5YD0QYYIJBvmZ6XAkZJEB8ES7FPaWXt98YxW8PmLW19zNkxSXQ1wUJY1kbrevJlbCVOx53C5MxBxHKj7B0edVYJUG3OUScN9rOc5lgMizMRqTtdRzuFTxJSstoIBog9zKL3iiis4QNa54FZf+doDftUAvAkM17iaxHPs5cDoTce9rMYGABpGAJzrTjXZPkiQpOQUl2twmpwGnRtFgKT//RFHKosAyfzHk27ciFQck7UdgFuQiEx19DP+RUzKy7m8shxVxHTIZyxx+J6du7a5zxpHR3kOipBEwMZQQLsqOjinMj4GeWbeIvB4nx7sDQLpeNU6OYbzubf3EGNFn4XnhYf16UHW3/o+VEl1Lnh2jPn6/Ttm2usn4+yNHS/b9VddYSNkbgxw2H4dv/4QvL9rUbu0dtI9C3lbBCkeBrCZQ4e23kOkqGwElQ8kFYgXgNnAkMg4Apqxr4qH/BVVVIgP+Gnmz5Ily7DRKWXtYv5yr2RROHd2BuTJPtanWJuXnW6hBCv40MVexDNJpaPRe8wHICrS3tx9zHbQXVnaAgFKTs6zP55t8289Rvcq3v20+E8BvB7kvnbK24jx5uyZWBu15kghJ/JU653WQmVIaV3UONJ81DPROqG1L5ix68vYEQKhbnddpyz91DGv53WM7tbp2JMpL0nEdDndpSJIZGUlMsufuaDGABEcR48edR3mWsc095dfsNyKeG7dgL2aS1J9KAdBOSCaR1KwzZoW68bCcXXR4gV/aPd2nssm62JsBvJZRpnr7XRyd7d1MY7GUKCUONux2bPmWAvP6aU3d2PRAvE32IG3PCobAC+Xr8PznxybYl/99r8BiueQqRNpf3fHHHv1yUabkRZrCTMAlVjPHn7yRTzJpzEGZ6BAS8KOMc/mMY/8p/yhCkQ1SPFhVAWsy95ImESAB0IaF+w7AlDNuss4DQR096fjWIRuM6B4J+DW4pw59DCjlmWBFak9zHPohHAsYZ9OS0qxIEDbEoDOtGUZ1A1MpC7CiTvH7NSJJu5zi40CdqamQbL5DtLdToc3odEl5ID88He5BF4DBl5CLkB6vBVvf9MCeB5SVPXT4dzcjfWbzySrLDqFSoCxQMC8J/aYnvxeWtZoZM3bgmXpVt/va0++XGBklduNN6ywLU/ttKuunWdF9e328s4Ki02lWYDLCiGfoPJkFzWD2aPNd9qhWx+yMI9BKBa51J0GWBwGeG21AcZiUQX1I0MqjiyI5VgPST1S0BVgucyFLhQdRD44AiQqNoSGEAB56spOAtVp6ra5mdgYKRyZOdxLjZmRnek6s0/SYc+ws5UrY7DQUQ4bHbp8HlmD+gHm+qNcLcHyLA3VaQfr9xTmqQ9rUwBoe3JCDAAYChj20i7IoGLIlFCUWwLURvqb7OJvXWSlDxfQxHAMgHMqv+LeUmlq3h+C+JHl40LGWXlFiVOryVInBE99PxpgigtOuD0hDcBdSjuF6b722nbympKdQrOH+jIOVdTeAwdcXTiHRgntMbL6y+R7ZHGlvUxh0rJtqcMeNQLwkWWZsGg6umk86OFeRNI53tKNLRULbkV9iyNIPnfNpVZZesL2El68cMV8soK8rIm9XwS/CI0I9hA13Uh1N0LtqX4gWQcNS4nJPBHhLVtM1QPa09SRrFrpNGtBEDVKAM++nm7rUED0FBE/zMvDKCUWzfGBZA6BVKKWnhRljQDZr+ytMIQ9Thkox6C7C/9Y0fF2EuOdSI13Okzo+5658ufOavZvdozng+jvHtz0K2tlrSk/BdPAGE6JY92vGbT18SE2DzXXG/0d9tttBDwT1t5QM97P/d0v5tiiKAiAuy+z5tsfoeECe1eslqbOSLH8Lj+791kycsjciEFwnZCIirCsxdbOCbMNOfE2L5LmBcbnqwewmGXpHYZM8J8EadJGncT8HfQOsVM9I9ZAQn3uiV6bHmd2y42rLTPC23ohKMcglLftqbFiJgCcv63Jjofg8LXNZRXMuTGDP7RPblxrad4NWNlVMC+xdfMMtvLmIezamskBwaJxkJplEHVXPQ1EZBv08rlZRiyQ3Ks67K9OEthDfIhdfvVF9gZWgSexzoOPd1a04kIZnswFSGlUhB7YAXpiOZdGzocaZGRztRRSepBmqSYUXplYEUoFIsu0gGCU5CgCEqmtlRMicLihoc3yUfFdfOklWGYWsY9HWVp2v+14vdteenmLrUalrXyo+1DRf/4Lc6jdspxFrMjyubOyLJUGh5aaCrawUernBsj2qTQKVFt6aoYLkj908Djv4897ToO0zbdZc2YSyo4CH8WnlFGcQuzVzS9bRBwkMblKv3/6eRRVc+zGG2+AdIZArqtAjT7LXnnxeT7XCshYVGPMn6PYUJ1mru3dt9tuuulGN/6PUIMnQxqqmUaWkC6nDKWX9r4S9rEABnU6VpzKolBtWXyyjD2TPQnLvyBsSGV9LHu9Kpha5RLFcNNFRBzjnOPHXBRxpHOK6h1/1rd2skAaILTb2Mde/95iN+xvv7fB7cO/vC3F/fm2B7CPon6Uiub3Dz1o06dNtaXzUepPmewsm3593+Osi8126cXrOesYVpsLWIvG7OHHHoPMarBUlLqzUeq/zjjYcNEGV4u1cA7sp5ZWraCw9Has1hrJE1u5/kKLx/60jTNNA89547pVdnT/ThpQvGxORhprqZdrLprMmtLLmtYP0dfd0e0U46oTu6gXm1Ew9mK95Y86djINIkVYPU6ixq9m8S6iCbCb+mMmKpd4FKjNEJ8+1JU649RxrUEQR6ewNPOHTG/ndYNpPIlGXVvHmuPJAjY1IZYJzHqekmiNTfUocXAooFnAC4tQ1fDKcdT81nlDjW06X8gKOgYiWjk1ufcutlk37+Z9gpwCvA/7xunJ823JwtUu0H2QRp8eCELlikiZ3o+ayJsa7y0brL9ACLrWX/3v7RjH2WvgexEjOru+19d5AuQ9b88fOJS893ee/9c/vgN/fQLkXATC2Rb8H8Un+FGfvx/Fe/ZBr+k8AfL2O/eXJ0DOtf+ca/yf61m/ff6/bwVIF4CSghf9fTjK0uEri51gDoaD+IP2DTZBerTb565cbStuutR8MOWuAZT1BZj0oDBQ0XhaslR35PnjLxEf+hL5oa93GoBvt8DKP0N8KCvkjx7XWUoP/ZvIDpchcobgGJejjFtfqaYY/53yQhYt+n4BmPyu/AV1awoUVXB5BISGfJHlYS67AwGuykNREaUiOETFFYesKRRylQDa6XS4yhLrsd8/SfEquyuKZoqvUEClHkDOfsDoHKTk6h4/hAWN7I/UfRdDd638zKUq6aBLNB/7pOmE3vVxMFW3tTrJ1UmkLu7x7GKAFgCgENQfvT3tHOoVDF5vqdMSKPIARuggisYzvp3u0hIOweqidopaftiTDpysrBx747VtdM83Y5dDhzFdhFVVxZAZsxwRkghR0lhxyjauXYnaAel6TyN2M+SMQAa00d2TEJNqe3cdo+CNc3YjTS0oXAaxF4H8SJ851drocvXqgXwoqbYQ7LlWXbgGr+cywPB9fFYAIYIM/ZCx1wPk9IKweAaGWl55te1FFp1JKKgPUuc36BjK+9lqy/lfOy3vJ+Okl77W3HHIFtOV1sp7yuJG1lf85qxb1I0lNUCwAoHpbA/hgK+uZIHnIipETpyCgHAHGFlp8dxlraTO8AngXaG6KpC7KZDVPSSwQOSGrI0EwMtvXLYwAgNEgKizaFw63umKbXUwKztEnagFKGgW0umm4HVnlcL4UvC5skhOAYbp0CCyRv8mBcj+/fsc4aNuM/mwCQwvxqt4IzkmHXTdCbDUaV7d1LKWkf2VFAoCVduwNZNVmoL6NJ4FsLtsDu6Hvlekh4gcfR5/gPs6PkvGslBrLpa1G0CoiDmuQd8jBUPm0knWUh02fqChM02EQRzjSl1qAvK7AC+lMpkEuCcbABEfwYAzAqs9uTdHjxUwNmKdv7kCZhV6nor10ikOPPpeqWwExDrbKwF0WJsol0OHL12/ywLhmmTNJYJJFmIiufr483TGbCNdubIY6gbI1b2P4/Ddq0wM7rFAnl6sBvwBorQWKaNF5JWep55lJIRYExZYwSig5D2s4G6FvHdhqaOsjAHu2yDe+mPK4uC6RYKI9OkFoJfllYBUgUPjmR1YPAEQTdw/Xbu6+bp6UWdAaojsFLkkCyq9tubvAOuA5vJkyCp1/4qsCgEo1rLUdcYiTH8XxrrSSOddL+hE9Sms3Ogc7OMwFs7PKWhcqhvNd1k5dOE7vXzJQlRKfS6rpR2rOhETeg/lenRy305xAFdAtgefISJqCmt2vSOpRIbouop4VtddfwPjtYzr4/nw2lJ/qINO4Ln2AB3KhgFSpfqQ5VULXX5dHNgHIHz0d7IuSuEgP0IXuAiQoh/NcwSIAL6yH8619G8UOCJOY01h47L98+eZiQCWHZbIsFDGlIJWF2Cb54UlRycg4wFCUqV0EcEbT0ejws+l/hjk31LonB9VFzPvIUsXkfZeAE7j5HYX74WaIZD1lU5WR4AM+TD/erCe6SefqR3w2ewn351lX/+vQktMneJstSI8mcusU0exoOniQH+UtUmH+HCIMllQpPEZpW7QtfkDLssuZxSrjniu5TjAZ1Wt7MmCWf8VYsw4IxdC6/7xgiKbhbVWEDkH5agHRabnZM/EXk+AZj5rA/Zlfe22fslcC4eQHabDuqOp1froTC8uqbUd+woItA20bq8wG8LC63f3TLNvPRtnh44dpotyN6BIoOuO7xExpaflVI2INLnnUntILad5JnXbqOw1uKZAQBetKbKV0PowzHPROi1VlkADzT8pcwQA8TicBd0JQCdlH0xh71I2klhYEdBSuCnwOUCZPIyZ48ePO1JFYbpS/Whcq9N8xYoLUFcW2yuvvermur70fbK/klIieKjVWWulktcQAXkwTA5GCEiOP2tAD0CZ4AcvBm0FnflTyD/Y/uZOOutjHQnii/ppF92/ekZdrXTQJwNc0yjgy+fvh5jyCY6y//jZg+Y7KdKmTcdOjX30Y5+Pt6JdgDDZydbPOnLgWKkVFVfaLbfe6pR7B7E/uumzn7Utzz5jF9+U8gdd6RNgbX9zKOtCj/kyn4IjE62DZ12P8meQtS1SfvYCCyHFenie4SgTptDNy0JjlblHxcQDYA9ah+omCMmlaVn26msvmedUbL9QgowAiPU1AGIeqnTKy4SsNNQDPc4eqg2ro0yaEl7cuttez6231StybF02qgByP04cKUNNBUmHheEYY62jlXWE9dGjmWsK9bYgxvMp1vJafuGSZJE8ivS0GVaLhdw9j5ZDxvD+qJ7mxmGLiSVZu3+YHThFiC5I6ihzPBofH3+6+pdmBllTYa/d1zDewV/zNz+CMOswSgzDlctG8L2v5uf8RwMtEqB1BdendeBFyJQRagE/b+w58ZffXTViedWoVkYhttRZTjf9ZWsJFCfDp64CYExZN+HYLQLI5RWUQWpgkTXFx+3LJ4sq3L8zzABcmfusP0HMOz4+cSMxTlUWwljywg5tJoBhLJkBUgd6sAYWEz68LxfAmzEWCBn0g61ftxO/zaVGasQiaTlqsTLqoD7b9uabThGUQ7hvO3tPAbVad0+nI8BSIQRVK4oAGWa+1kNAqyO8GPtHkRhtENPO0pQJqSysFNYPNdts37ULkjWCNTmavZN9D/LGh+D3aULCIcl6ACLVsCDbTS8RFABuagTQGlp4AntNsrfq6IpvgvgVgdPLda2djaKRrvCt2/bZjDnTLYha1od9TJas9djQJKBIkUIpQLaf1CtaZ4dZEwaQS6gJSDWI1KfKmNIerMJZFjJSgIgAEeHsBeE+mfvlIXtQLJP6W7HyopZqa+4kzBsyGuIqGBL0NBYyzZBhr+8npwWu+5e1H8zSaqIGPDuT5/6V33UWYdXYLpVVjNr36sbH37dm3YUFEmpABnXRCWozxgIiIrsGe55TNJwMzM+0Hz2zG7uuQAKk+2zFXJQpn9pgk29fYoOf+569tr/fLlif7jL5Wjwm2fc3Y5fEOMaBkfHHh4DQgmuzT155gZ2uK7J1EHp+2NEdyW+2em5XN2NcJyB1sLMUW8ugp7WeDrL6AW+rx2Jp1vQgCxrqte987lKrQcEQxrr11AuFrOnkkqT7Wxj7tzfNBi9DZuBex3jwtutWLbU0j2ps8KrYswgCpy+t3zsS+yDIW5aS5ChP5i+ZTFj3FFIf4ZJoXZp7APBNEGR9vEYrv6eivPCB4H7gmTyLotSkUZ6zG0RJMCHeTBz93tlNYDwvqqwzqYIUXh8F0dXH+hTIejnAs1fuRj97QFwiagjq8QT2AYHSk+nUH0Hh7YV9kNTCqRCA23dst03XTbMnHjrh7N0+8YlPuFBuqcILCgvtO3dtokaLc/Xhrm1v2Kdvup6530TNKyUzVnrYQfZBHMNmUOug2iXQPgT7oiYUBlUQJZ/+0mchm+oYv9gHU3t31XGOOoZShs9c09RueSfKIFpuwUZqBnUH5BAKgz4WF50DUjIy7TD1agfqwA4Irzpqw7Lyk/ZP//Qd15D06itbHYFfAzGu/S6BJijlloXx+asgyXyZO2nTklyDhWziyrA4q28fxb4Ucpi8nwHl3XCmqYewFSk3lXPiJIiSMpo8EtjfiktlnRVjV151uW3js9c3Yktn7GG7DlIXBHGuS7TffjXNjeuVt73imlVeunuxXXjHfkdi9vI5Ll6/0i5kfGx+4hHqNqx2h4LspS1vYGXZjlXzL1BIbnFqRVmY1aJiE+kbTvPU+gs3uH370N7dlimyi+ddVlzGZ5xOc+M8u/+x39th7C2jef6f+NzN1Ij5dvjQLosOC0CVN5dMHz+LoGbo4swXg6IljL23AzJyGLu3cnJSYjkztGMvmJRCxlpzO1CCj7MbrJQiiLlxAMWsrAq7qN8uvuxSiFOUg6wZkwbJ+OPsoaaaeM7RUlTLVlZZTVLNxTHWumgYaKDBJGPWTMZmJPXOaWy2qly+xyjzbBDrO9WtOmvIwUINHVrLdI7opsnLZUk+fbEt/tJh10ymBjQ1/Ph5YYFY0k49vd6WL1tFzRnn9hT9ErHmAYv/3xmnb1OAuKpTeAOLw4cIQXfkh4MpPhgJci4A6VwA1FsH7r/Qf5xXgPyFbuxH4mXPEyAf9jF81Ofvh/18H6WfP0+AvP1p/D9JgHRoZ/4Tv9R9IcunNooEf4oIWeT0OmsSDzyyQzg4m2eXfWzDUpt76QXYYLFRcxhu5yA4ic5lFxYu4OVtKg5dwITqw13Imb39HQmQM/ZZ70V8THyYiZ93Fjg6dPBrWF6cE8WDCBCKkXGaY5wAcaSH86g/Y3+lLln5xwNGiwRRMJvAS3kmq1NVgJFUMa0c8mRdJCBd4F0koM3qFSvsOQr5ALr6MrGEqMHj1R9LAmUQyN9UGSCyl/Dk9QMAzeMTkyBADgEq+TpZrogUdcu6HAsOxDt377IErET0/T4cQOUkLusa2Sb4c5BWV62AllEAggDMhrs66Tqkc8ubz5zOITwWYD0AEHZAViYcaBuwPVLYbBjqi2quSWGxu3fufSunIZVuw+PHcznAxGLDEem824M5qC+dP5suRMAJQiEVzBvPASgGsKmD7mjPEewpOExFUPTm5h3B6gOAa4SumrhJKEcS7c0Xd0PSjNhS8gl86TTdtX8PXrNVTtmQMSMT4H+UTrSbbCdWMBV1TVaDLdczW1/Fu3jQZs5d4OT7R3+xzj2vj/+szYFHKlBlNeJH55n8iguOH3PZDjrES44uZYAIDP1Ph3gRGVKBCMTTvdXPzwB0OIAXfxLd/wLgAwHF1NWl7ipZken7BfjJzkzFs1QIUoHo7/UaIlGkKFC3VhcHOdnBxEKoKKdD4Z0uHJsx5QfoJQBQY0akgsbRQTo9L79sE6AKocZ873gmCN7uABYitGTzdO3HbrBqOsx9+ByvvrLFPsafvXjBIbyWdY1SRIhw0BhQBsW4H7mUSQL6sUWSpzufQx0ODRzk1NktEsDZreGzKxsaAfJR6YNWcXTIXVcNh2UBHvIGl92HiL9iPIEv2DjVju/HS50xp7DFRDp2ZSMSAqEhMKcRay69dqQCkekuFcg5xMHHDwVSAR3ZUo+om1uWNquwvdFrqEM6TN6/3C9fl/nBnASI1T2TCkcEhuZzAIBKFQoFkRwCYtShlsShZ4jDjMgn3XuRIrIA0PNIhlzpZm7qwCoiQwGYysBQN6vQfZFQIkAUuC5bEnWiS9EQQ2evCE+RR+o2ky2P1iXdb5EeUmKInGjDuk6HeZEeCmlUd5qIDykrZGWi8SZAT19SybQClgdzn7Sm6D3fIkD4d6k+RIbI77gFsLcZizFZk+h6FbquOa4ufqloIpD7C3CXjcBRrAqkKpMPtTrnRbhpbLTTkVmG0usTeGfXQQIq7NyLbrUYcitE4ChEtw7yo1bddIAqVdgEqTNR/tntrBE+EGKFgLwhdNZdtGEjh+Q8fk42a/2AmM0c+qMAyeT0L7/wTtfpJ9LDF4SrHkK0uq4RIITO8UXL7P5f3WcLmfNDnqft2I/mWubth92BdUSKE9QgKV/JdSSSOwDx94780xrMmNYv15HNmqd5Iwu4LnymGxvqABqPQXzOZd5ANgEUz86cbh1YJGUAPEj5MYXn1IVCoZP7GQCa40U+kUB985AyYoAxidKEsejpHcha7sf4HcYioxj1Wg82fD3sX2P2xA9W2y9eH8B2KsU6SXyOkfIDZUvByVI6ITtZx1EvQawqI2rNujWuo1LXFgsh08K1qBN0CeTsU888j2Kk093/fpQZ6pJVPk4M4/Wll7c6NdQsAuMPsx4oL8iL/KYlC3NYv7ywQBQQkWjpiVE2GYWLH2t1OBY3DdiX9NPS+6sHn7Cp0+fa3sJq85wcaw99P8v+/RU6HwGgfvXrn5PnlOWyo4YYL7perRe6104FItWbFI7cb9m7yd5K9nrKsJDCUeug5ouI4ViAHtF7Ul9pzslqUP7gHcyxWdkZDjhuIVxVqjwpGBLI8FCDgAAEqbPaseRrYf3R60mdpYaKtLQ07DaOQcBnus5V5YBobmuea92RWu3CCy9yuURl+7c6wDUHu7OphNaO9KEoEzjLntfDmAzQZ+E5D6EA6WKutTSDEkLAqSN+DHKhuKae4Nq55A5UcT2ohRjP6u708puELVM4PusvW0MbYe6o0pYsXWQrLvW2k/uG2e/wjgeQOQHZdBKLoXXr1tuObdvdtW3cuBGrt3124bUJb3Wanx2K3tcoMpjxy97phQVIM/dAgLoXz9Gf/aqWmkHkSBdKrF4URcvmzMfqBZUn60MVnbU9gIkDjKlYQMhRQGSN/aaxTkuZmWaNWL4Ejk2y4rxq1rEoy1w4G3AaAt+bjlU1A4Cybt950PIqWuw7X/2SeTbkWjtKgt7+INuTS3o5Ssxg7nkXdlrtVTRiIHjrwZ1kclywoWe08qZubB0hviGtY1hzD2Dn8sbhPptMU0Uf6pJFGalWDmHVCjBbxRxoYF05eBKbSRaF+DCzW2+ca/f94Kgt53XXL/axVZv/0a2FO6/6CUHp7FGBKGFReyZhpRjhhUIzHIs06svJSXNsx27WBFjIdZestS7CnX/+6DOWXw8BEM9a3jxsV16WYwcP52EPA7BMBzu4qi2D5HkFiy5fJuP69dOtDWC+Atsd+jTozjabmhLsOqglwQxhbdA8kMJQgGI4wGUiijk9qw6pBFgPi2sAybGqq2YcJSdF2/efudUK79+D1WI6+3I9Nl+oVJcst0cfecyt/cpVmoVKt5TMn1defdmu2HSZa0gpAiyUNViQlEZ8VtVWL4hfAAAgAElEQVTN1VU1kNKV1EjMEeZ+E2uUwMc0gOgjBEy7zCnueTl7VA52Vb3az5gzo4w52ROGUxsWARILxGtmHU8GcK6jxpxFF/7ufaiEMlOsFfC2krV49uLlZOOwRo/2uXXsua1bCEGPtHByd5J5v0rUfHmQunHsCco0ExmqPdhP0gx+l52RGhxoRXBqR+V/KB9I67EISZd7xj1VfeMqU5F6ECi+jGEZ5hUdqSEM2t+27RignjSIqUgLjpiCLVSfPb2tggBys/9T8P4JkLNJj9+vvptmBJ4nVk8KrY/ljcroNi8uG6IBh3VNllWA3uWnhi1++nhQfR3z2VAK3TxPVkLUU6yxj+/AXgjwn3xk+96RceJk7Mv/BWPXaZ1jYfbqwVZbfcUF9sPHdhm0o+0tp5GB75mXEWoVSEE+tzEWNeJMO7zjTUuGiFyQGmbhWCpW1rZbfjN1N/ILD/phEIFYE8qRAY8QF0w+Qj3t50f+El3q37w2y0K557LseeRp8hSuQVlS02Jh7Kd+1Ct5KBP2FXLmgvFdMzvZFsWwanfUsW+hImULDUuYjvKrxA7vH7N//maWVbA+eKI+Co3iM0MYlNaR2cVrDfJ4o5NSrUwKNAj9ufMX2w8f2G1TmEuKNBjgg+EoxVhKxdoqFlAd5hIYXrWP6rtkzggt1LqTpA5hXz3FvpdMtoTqvWmcOXoAo6X+271nF2N4HvVfKXteKuMJe2Rqy+QZPfbkw0WuFo5lrG/cuIEmphanDpTt02XXpjLGFvLZCVEHkG+sKbP1ZCBJ2e7DGtrL/hHEfOpgflZXNzoVZ1//aRewLZXo1VdfwrhF3caaOECd38X+2wSR0AWhcaK8imdSb9/+zp0QUhBB5CYGcV6thYCQonuQho79R/JRTXJeCIlyc8SbeuBGSBjl44gEU5C4bCJVCymzcRp7lPIJyyBGlX+VCJGRgeWtavmde49aWX2/LV5xkb3y+mvO9lhWyG3M66nco1BU05GoR0bGhu3QkYOcN1FnMv9Eslx66cX2PMr5vmEyCyGZCyDHBphj6djASnWsZjrNzxFqxWfvyLSr7iniDBrKGZJxRRPGXJopCgqLyQQjo/K3j0CQBNg/33mHvfzSc8xzzgScPfpYIAvJI/r833zBBavv2Ia6lvePoPFkgIaIcva9T918K/ehwY6Xldhx8stysbu6CIutohKyDVGrDvS22zLOh9PZ9ytQtpaScRLMfvzx629yZ+HFS+cTUv8Y9qsLWPPCaLohZD4sEhvFBHtxyys06HC+Yx3qYf+XNeOqtWuxhuaszB4fIWu9ZpSn7DO7sUdUbS8VSRWkiT63MnUiWB8LsBwdZR268OILHfEhazapkeqpR0ODo6lVOKeyZqqxw/uMgk15XFKWqont5IOEun9mtztHq06RUkQW172oPbzYa/vJuYyfmmIrL7iQfSCL+muUcxp7LsHppxkz4wCGS/dzCpTx32UhMEGAvLcKYwK/eKffx9Uf43jGO+EjZ//MH/27miTPK0De6/ae89/+2gTROS/wI/0NZ8buByYANejfuXn6T/3YH14B8j7g0j/1ot7H943nKL/717nH51/3+t/HR/2rf+t5AuTtj2CCdP9v8v39PaRzj71zjd9z7V/nup6z+gbG99DfvfGHBMjZbzBxMRO/O+KCTjP9WcCVOsLVJaxDkBcbvQcWB77e+BcPd9inN62GBFllYQSINtCB4xMsEJCfl3LhzH2YuB3HHlDeB6qPM/d14u/fvk4ev29cIaKv7M+Oq0QmviaiQSauXy/lyAwBatr49cmpO06zgOp/Aj8l3/fmoKREk7e+FyDIAXN6AYDYMYp6bwDYSQBDAodCKRwVvJsOaNMF6KduOXXAqotEwLpk0eqWVXeTrAPSOVwKMJVdjDcScH8OYTUcymbPmWt7CKlVaLF89qWSEeDYSyd9J93fEyGxsm6azEFX13eQ7xdYlUqBrSJQ3eL9ACWBdJRL6q/gY+UQqKNHCoZWbFf0lCZBWqUixS44dsTSyfOYmTaNgLwDKC78bAlKhPRpqfbC5udQnsRYMaF/6urPxEpCXX8hdE018zqJEAqNdHHFAJhM4VdcZCjdfm2WQ/d1/pFDds3lV9pPfvQTQLpsiKBoCkO6xCjkS07kQiYYNiKoBOiU3LVLIcvkfWRmUejmYwUSw+8FDr3YRfj5jIxZTmp+2ZXXYDOz0773nz8kTG+jfewTN9vff+N/Ww5gai1BsLt+sMw9+s/f2wfg3gRokEqXWDX3DZAB65g2JM+xKpyxkxkBIfHGo1Ue230cXGSHNMh91pAQ0Cpi4zTgv7q4RgGYpQbQAUfdzbr3+p4Bvl92SQJjpwLkifAQSCcCbJiDmgpnqRakKAnlwCJSRcC9VAYC1eUbPAKQFcq1SYovAEM2RK2ACDNmZvB6dM3xHgp2V96IbLeeefpp24gdgN5Lh8OGuiorwA7n2quv4FQaYK0cwEKkXgCg1DNTp7Su09nVAOpJwSEAX4SNwlLb6PKXPZGyLWRL4AHIIZBeBx8V+LLBCU8mWL08wPlsC/CSDZeIBeWPnAK47ARpmrt6srVWhtPJVQ7hgjcvBzkFnwuAL0Xx5MEcEoCfyTNWKKSsEsIB2TwY/0fzCgiYLHbzR4RoJqCnSA99ZkeQYp0hGwF5J7cBqqo7XeTFJBQ0IngaUZRJtSLCUYeTiDPWPOreCuceD8rKA1JK3KYC4VMgdnSAUfe4rKlEwjTyOfQ8RHgoWLsAy4H52NiI2NSz0nNVVskwZKGInMqqajrAs+nqK8f+DlhQVlQAACrFlP/hy+v68zx6ZHkGOCTVhEgo3VsBbLFYnun7ZXmm1xLRJNC3mT9LsSG1SBDgWQj3UkoPWV4p/0Ph9cGArvo3XXMw/z6EfY5IkkpIQ9kCDDGWtObpPmmNkKWWs9vi2rUmOuKPX7JVkqKlFEXVXOZ8NeDeFLq/a1CQKBxeHtT3/fYhW7piJeGlPXS5n+RgGu7AuELsHNbiZ63QUx3OFeg7whxRV683JBUjmv8enyPeHGh7AGcaIUO7AA5ONXcRvIyagFBNEZ6TIvxs37/PsoXfzCMvJNq2Mcf7N19nCV/c46y/ZPul69fnEZkzzCFU40JzKQKSx5/XF+AXhgf485uftIzpSVjwRWLdwrwLhBimBzaINTsVIjOGsdHFutgmwJ3xJQu/IUJMh5mHXoBkngD8PnRnKpC1i65Aqc6Ky045mypZNgqY8PAatcfuWWx3PdaEAi7CIhmfgYzjQLpMX39zF+RtA0Q/hA9E9hR80+djN1FRTvg24MUo62cKgEi6SGuexTPPvWhDAKD+EBfl1fir8BxzsLeR5/frb25zpJlUYMfzCEJOTbK5WenWVFvOa9CiTOd3ACCOeQMs8mKJYVPosg8znzF/qwHEqwAce+Kl16xlxMuyl6+0b90SZZ/893L7ype/wnpxtaXgmy0AqrCyhj0NAhegQWM5ELJLnaPaS4aYX37coxosu+IBbroANf3ZR5wlFvMpBBAhGjBkCJJdRLHs6YZ55qmsJZXlkLMKl2dNacF+zhUa/HsbwE80e9hU1gd5bNdV1ABCQIZD/Gie9yssmbUnPy/XqQ61XgrwWTh/oW3dupWQ9CKntEpOngbRSaZKtCdAagwWVxBwAJge2IE1AVj5MC57WBM6Ac9HUUYl4PfUCyhfC1iTSpdpHnk5jQB/6fiLp2IbWM71KiehBnI5h724AjukuKR023+0kNyqEsuYPRsCr8a+8a/rbdeWVkufkeiIlwEyHJT58fTTz7rAXpHK2VJlsmYkZSmlYvxrwnKn9Eify6rR3iBF2jCMYCiEovYs7a2y+Eri/nWxhvoxrkYhQfsZo7KLVK5EHOuQ8h4CFSjNWt4P4SbSNTI+xoXFyle9G1VBgO8kXque4N4VjtQ5fmQve3MKqhXATkjMOdzPURoYPMn0QnKB/inYSlvpSsZCqxVbtAZUT+GAvilYyQVCCBQVNDubxmVLCFHHs7+dzuk5C2fZThQ+ZWCgayAlHt962PaVddoMrNhiOpst1J+1IXzMmhn3ckdl+zDwVusFYF46zY/1E1s/AFtuof0bAdYTX099fDPETqGlkG6exBrXzJwdZC14jpyN61enWzykwH6yxqIgHXLrhmzrzipbNsvTsufNsQOl9bb7RL1xGeYfTiB4hKdVYiV0+8Z0l6tynD0P3tnm0lyitb0LVrUJZdwSPOrzUE0lE5EWSn2CEIg1OhCgM8R8WA9e2IaNFGPYi3D3EKykfABZI8M87Fs/vcw6txZghyLyz5tMgKOM7RRql4PY30XZVGzf1MG9fMVSF8DegU1PGmRRyYlCuvkJYqZ2iaYTXk0IUsqV0lDQQ6OCrIBSaUY4iH1WNgRKCGTMdgD0jJnT2buabDEqvjrmrj9AejsKGs0rkZPKoaukgSGO2maUvedEQamtXLHM9h86Yg3YG62/bIPlFZdaL/tBCuMsFhXLZOZx7vF8fPlb7AIaEHyob/aSpeRNw0g0zSwiAjwYAyJyRaRLJay9l62GKS1iGjKUP6v1Gc0YdRLfAAE9CojshfVMP5kNAeylvth0ebMXxAF0niak+NDuUshPQryXUWdQSw+gBihv67c3j2KhwzP6afmfToBMEB9Pb/xPajwsnvgMqpmKTra7/I5la2IsAGD1+VeOW0gUxIZyC2loqGvoZ50OxmIowArymm3TuqnWjcrndBX5MlmMoZgQ82R9Xnvvp93wrLlruz3/wDa7ZglEAQRkT3eANVq47esYtv/YTAYX3xMVG2AxkFgn9pfaxclYw1260PbmF0E8QaDTBHbVqqkWzzHLq9/bNu+mRk1FBTyAggObrcF+GnKGyI3yh1TG4i2vgrqJMfl3S2IsEWV9Jy/w0OYTNnf5ZCzb2jgn0EBVRwMTOEhcHARScSOvy/d/cq5tfe4oKlg/iDsUlFIxoRAa5nyAq5NdemESHfk06dRXjjfkBEEeo7DeV1RsxY1DdtG1a+2B379hedyHKNl0UXM5Xzr+L5zmpZBYVJ2tdXbBgtnO8tZDdq5kmzi/XRqPglEzxpG7IIvKufPnuDqhk/1TCmzlsUkVLW885WbF0P2fni1g2ADFq2gUiHF2wfMh+Q4T3L1q5QWOJD94+AgqgT77+C2LUYLOsxIIhbIi8rLwGkvnDIOW1Pyo2Qf43goauHpZxzro8g/i+R1HmXnVlZe7PBZ/msGGUcRXQKjv3J+LWqDXWWRNn5GBpdVe+9JXv2zVJ45DysXaq1tfsAuw9JKSNyI6jgD2AmosiKOwGHsU1cOipbNt1WrOHny+Yda5w4cOcAYYYY/hTCZ7SeyVjuWfcHZOUoz4Y2O1au1qLKVet4TUGZZ7shYScA/7fBa2t1XYWE7F+jfUrr78Etv2xivkkEylbm1w+2ct6i41u6n+m5aS6mwDn96yH9tgQryp+0+RF9jIGpeKklfkzCjPNSQswinJnr0j3S78dp5TMyjbS01aKy5Yxt4QaPuxHN6OouSxRx+xH//wB5adneVULGqaKqXJ6utf+4btxXKsVZZTkCqXQ+L+/W23YYV8EU8MVR178RRqcNWIL0Gkypr5a1//Gntriu3ZhXU1eIDU2xlclzIWO1iD56LgnMx+19GpgPlCcqpQL7KPKqMwnhpJtqE6l1SwHjZRS+mcK3Xb9ddf7yyaRcCqoWLbjiKnFBX+0A5pNsCaFwaR60UN3oSSJpB7pSah07IrZk9WfdzLs1S+4fETJ80bq1g1YElWzZLl8rYo8fhvNdCMWNH9yyz1+tedjaPumywNhR3oeoapdeUOMUw4up83eY7dnvYPX73b/T46RCYSCpshyDfhALJLlFNod28H5wGITZodPMEaRrHAdkDEB/l6CxB5dwDqbPzm7QCe+6mzQJVzESjvdInnAqg+yMc6+2c+6gqQc32+v/T9Odf7f/T//YOCp2c+meS7f60vBzJO/PpgF3Gu8fHeBM2HJJD+DNf/wT71/8yf+igSIOcaf+ci+D78k/iQ89ddwJ/jNT7IJxm3oz8jbRi/kncjQM6eqGcTICpuRvml8tX9OqOgYGtnWwfwG+zmcONn11630WYvnEkVwSGJQPTTBM6OUjRiFENx9N+LmJYTR4B8ZpzQOJv8OJvw0L+9nfQ4+xacTYCMkx5/yDapiJF9ljInVMS471clBCGj/x4PSsZmR1YuAhJlDUVxP6z8AaohKTSCZWgNECWv81g6sAeQ4oZAPsj6KoACrBZQqwz7khAOdwo5LcO/dd6iBRTm/S4c2o+KyJ/7lZ97zHVUb37hRRfc1gNoK3uccIXpAeAIQBboI0BZRZyseVSACRCR1Y8yCgRYyTJH1yu7mm6XEyGwWHJergfgSp9YgLy662UhNBWgMDhgjMMNAB/dsUFc8zLCCGX2+8wTT0EYQBAAkgpgUXdkLIeXQQrPIQpKKU50JpIHN7A+QFiwBUMkyG5G1go5WVkczFvpXj5kN3/8RksmDHDP9tetOP8IQZIrsH8ANARcqyW0tYZOnGVIrH8MuRFN54+kzwIFV1240Z7a/DydUvs5NFwIGFnOodzXbv/KV7GBOmB33n0PFmDzCdLMsUcff8rmLVhsr/5rjt32iAdgZSsFKuHX9VWoOZIhQbhYimMv+RgD/gbR+S6wuQ+Zu7x1RXo52yjAYVlhCaBSNocUFyIzFKQtqxcRSiIQBMypgywcgCQCMF8d0zpUyL5FhIlQbylKBAKqO1L/5qyweBsB6gJw+wAUQ7muMMCsnbv2uENYYnKyCwSMgDRSELYOHFLkPM5hS2NsyaKFbnwJ0C/MO2zXXLYeoAOpPocVAcUC6AU8u65MkQQ8K3Uqq8N0POcDUNIRIASYchDRAeYkVkgxdH4m0GVeRYe1QoF9uL7o1D486rsdACmPBh2e+ngfBbLr/rTy80N0U2cuRb1Rwrhn/KtDW59BH1QKKqk5NH41dnWPFAgtgkWKEo3TJmwe9u074DrDde9kZ6QASb2+U8tw/9RxHsaBWsSUbHCkaND4d3ZSELDqvFMAug5ryby3usuLCQmexyGrrKSUwyh+yFy/7K1ElnSiQhnPEGAMAI7qXk3cO/0uclJkiA5aIilEUKi7dsK+SiRHAvY9JXT1KbBToKfGhTp0ZQUmZYYsQfoZByIeNCc1bjXe1MUtRYdUBppXrXTIi5hSKLSszKTekuJERIfyTTSvFXgrxYcyVxSwqQNwPXPfCxKriwOWbCqkwtD4FWEkiwUpemRjpPdTwPogQKrUP8qBkVJnEJsAKVCqsV6IZc71MCfGAFm7ewc5PJ+yBXQxH87N4xBNiCQHzZkciuuwnYhhTry5fZtde+01DjQqxdrB/0zg7jDzgRMfHX4o2Fh3OgE3pDoKDY+GMJ4CUUnHKx3OrYCFowRFKuW47KEVtuJObJIAxzZBmt7xxVvNcr9hSV/Aa5l7IDJY67AUN768T5/usVRYzCWtT/2AvQl0Kcvaq6ykgPXX2y5YMseG6Dwcw+s8Bi+SANbseGwEo2WzgrKsF0BZa70ncyOMNaiBA7sf90y+OD56dhyK+zjUniihW7AT4lD2INiEifj+6e3x9pV7NaZHbdrUKDrUg5yqpKKq3vKOF0OcjNsv6N5IOZGSksDzwPaFg+8MLLNkbZeFr3Yd3d71sqzChquJDvS2zm72Fe5bSLhl5sxmHta5vUOqEU/2yTi6zpVR0cp6loCNQynBxUnJeFMHQnwTNLosc64FgIL50vHaWt/hiKY39x22XrotOyE5//1/E0KafRcd6nttM0RqFXY7baz5PmQfwEsBrpBrAKEkxY86JxXIWsE1RtGRqu7JUWXv0GGr/J4BkcE8CxIU6JAVkUTOkmzpGIEJkBt+jJlyOt5T2fOiWBtrqishExmXPDN5xDcyv0XOhwEiJ8cnQ4j7O+L4BJ9pFkS7bPy6sQxTFk8WSkmtgT7slfV0JR85ctSRubKM+dSnPm1Jk1FNQsT50siga1Egtp8UPYAMAwBCHozxQkjWSFQ6QbQuVxDUOkTy8ADzRt7otXTTZ2ZmYCMXavmF2PFBpqjTtwnFSFAoCk5astX13Cdikrl11fVXWUx6o+UdHoZkY+1nje1hXt53/4Nu3q/fgE+69hCucdHqEDu2F+sX1taopHYrOYJyhkvr7ely74mMzYbYa6QelMWYFG/aU5SxouYSAawiiZogPoch7aWKTAFYk+2ibCp7GMedrJ/+zH8B5/PJFxtkHjVDUJQwdtSgkUjn8iSAd3/QnUiUB9wQ/G7aqcuwdmRee5wsthEIyR5a0JtOk+/Rhnc/3avHS7Eh4Xkumj3VElHWvPosNjhsA3CW2Dqlc69KLBV7rS27Sm1ahjdhxyvsyTdy7Y1K1CAQcbNH+myU1w1mKzC6+cNQe1axTrMlWxZOaOmhsewDXvbgq7XcG5o4yE/xgMytb2ix7+f/vSvlfp11ly2ZgZ0mcyM8PQ7SkoaQEkYz93bOgiQ7BfB/oHKEa22yFFygFixbYntPNtljO8rtGN3sGbOm26nKYgujnrtm8UzW+iG7b1e5paM+mQHwnw0hv5+O71ruQ8oU5CkEcUcr4BkMV+VCMvO1hfqniV+FteSukLswJQ2wn/U3DaL+X3+1zsqeOmaJ4aybdGFXVzai5ukBdMVWEpB0kM+Ts2CBbSf4fD6qtE6IltmZ2FlB0p2mE17B4tPpfj92NM9Z3iWSi+SD1MDZD4pUdaop1EHM/3lzUYIdwsoGZcokCItpBEv30+18/PBJ5gdNLsyViqoKmz03x9UHiRBlzSiIcg8XupwEre2yk5HCI1RqQUC5dhpZMgBcA1j3TtHxrZ0qgTk7xPhrZl+SzZbsKlUfi7EdYa+VHZ4anLTXOAtB9Bxe1AAiQDyYI6r7fRjkozRADaDAC0YJIPWYJ68Zjn1kAMMvABVSD7kDFUWyAeM5TWdvxRawB9vG8pYB256PFRTv8PP3YYElAmTzlb8kA4nPBQg8ieerefHyKwDsjLf49EjUP0PWwv6G6Moq6wctezaZPflV7mgwd/408h6qUKiQpQJuvWSml2167ltvHSm23PBL1rQGW7FghhXuOWmrIEc0lQIiMq3ZN85+vqfAnjxSbxGKQ+J2DfNrJsTFxWR4rJibZTuKyu1EIyosxtblyyNsRhc5fD4odhq7bDuk+UHGa5fC4b0Y57x/qGcH44C9jr/j9tjXlpEHwZwlnsR2HmuzxDQ/aySnp3EA60EB8oyJVu5pN9k82amonbjA3bsKaCihqaEeqziC5lvZKyV24nHYugsiLQlFRDi1ezkZFJHURY2sL/2Q9xWsLw08y5e29XF2g+gGvA3wYG2CrB1GguUdzrkoDFB3koctRs2gHDuNm3iaoqogcFsIQE8G/E7hVzeENjivs07LYs1TY1EJdq2qjaewV8TOHCc+XnquErImA8UBVqjURquWL+N1Wzle9dKolWvLV622Lc+/6FQ7l3w8m1yZKVxbiJUUQoq0UK9AfjplqBqP2L+khi1nDz2cexw74QWoqg/Z3956iw2x9o5R80uZtIczRA3qvjmLlrq9SA08W15+kX3lEyhcaGjDNqmwEEXX2jXYETazR3m4YPXysjrW4CHW2BLLykmzS6/AepbvleL8BM0hXdy/jIwcapVhlFeEqqNCCg7HSlSvwZzauOlSK0aNc4pgGZF+7dRJJUX5dvMNV1sYtUJTdTlrdYAtWTCHdR91Lc06qj1VK48yj1niIRZFbDXZ4RO17N/kA3LWUpbXrNlzUe6SgQdxfJo9opv6q5vaTg11z92RZhffXWoNEAox1EwL583m2eeR10NQOflaX8LG8cUXXyQfK8dZ9OWiutHe+/GbboKIKOceHnTq702bNtm9997rFJiXkd2y90wQvOr7LVu2uLrlJz9B0cdZQM1EIjNkcat/VyPfCQh4fZ41a1axT3Y6y0TtfQk0Zajh63h+ns2ELFHu5HYaQSKpl6WkyTuGkp/8pI9fdZM98szDLg+la4TMMQhykTwaSe3so97UE+GcLzzV2MF5JRQlspp9mqjlNdcDaHpSDTHC9bRRJ4sokvLDU02QOv+zNvrwfUX3LrGZN+90DVMiU9UQJuLXnRP52WFs8wZGsF6jYaUFItXXI9y+8eW7aRBQXRRJHQK5wlo3zPmC/88vagjy1wJ4xspG1zV4s6c5G6wP+nWO7vl3IkD0VuPAz5n8kDPQyLlstN7pEs8F4H7QjzXxc+cJkA97B/8f/3lqkL/eFxPHKVDO3cn+btd4rvlzTgLEYacfFED+8Nf/17v3//ff+TwB8ue+52cIvD/3y76P1xtXgPz3/H1HAuSdyA+3ibpD0HsTILieUzi32Reu3WCZ6xZx+MJCw6PPerBBUlHsBbB0NgGSexb5MXFp+fePKz3eifCYIDre7TNr0Or6RdLoY6ogcOQGf5Dyw5PDnzranMMOYMmI2gMphASEqyNf/6iD4ajUHxQ9I4Bpo/zyoYAXqbAUCe+RQwexGqixlcsvcPL/rS+/TBEfTPjrdKcAUcdrJOqDnbt328IliwHI6BKnmJLiYjIHDi3hAjoV1lkHsDnGicELAFH2BzUAU+rw1i/Z31TIogcgT3dfnSU6UMiSRvY8PRRqAmMlFVfXueN01MUL0CJbhz468WSlFQw4J3ulWVl48A91o45ocJ1hcyh84/FJ9uCHn0cBMpPu2EqKTJEvzvbLWe6cBpgczyzw5aAbLCKD32MiwugsK8OXvsvSOAiJ3AkFwKymw/3aq660A7t32uneLoiSAFtMtyUNMONfPtggHTlGx2kLoOsyewHZszcFalLaTCvEY/aVN7bZVdd9zJ6kw3bTVVdDmDTYOsL2XnzpJZd3MAnfVT/8ZP/PD39si5etpEsrxl765xnupb/6jKfzy1ceAOUqwbJ0uQOEjXHInYoHtrq6uvtR6wDmqRSUakDPXaSHAPhouslk63AIvdcAACAASURBVCKyyIOD9TAEggBy5Xw4ozTurSzJpMjQl0gR3e8Bfl7bkqyUlGMxJg99QAl1EIn0EYAgEqWfw5iAlm7Gg56XSIMEupqVSSGwW0HlsoySNHvXzh0uYP2ySy5x7/34Y4/abbd+gQfcR8hmsSM1BNoLVBfBIoDdjWP5dHPo6OD1hgF95fEvUkwHkQ4AUA9PX2w3Sh0gOZvcmWPkkUiF0Q3ZMHXGkFXkjzowXaGNkvSLBFFmiu5Lp7rnmb9Zy+h4Lw52QH4enaTzUBQoJFw2BrI2EKgvEucEh6CcObOdGkT2IDoZh9Kh9jJhly4XBSJqHnY06oIW2aT7KQJE4KgP3fkOeOFXJF2uIvFEOsgW7hDzbyng1759+zgIz3ckk6xAsjIyAKUqGefZLnRWNlhJ2GAIVNL9EUHYDbimaxH5ILWE5pLuXwPgqYKNdf/Hs0a8LTZ7vNDoKCPAnntYRAfZJEBj+bUPqyOW+ajxIbWG1DQKg+9AwcGi435eBIjmpggpXbt8hnVvezi0iVBRAK7IGOUfKA9FqhQ9Pz0LWZbpPkpNputp4jANq8KRirGLWqqFrmCp2WMBcAWwStU0sWF7c4jt5jr8AMNF0Ewm0Flghiym1F2teS01T1d3n/s8gQRQvoAF0/oNF2O9kkeX41J89I9DyE52ShPZr2zfscNu+sTH3T3QvJE9lbI5Rjiw6zjnK6svXj8cT//SMkLUAZ8HYJErahuxR6jAk3/AFi5daLu/N90uvKeEZxrtwujvhwS1I1+z2V8/7u6dFAha+wTwifWTCkEe/WGMxwTA+SaC6Weirisnw2gEH3ARshetvQCys9cayBOaRABnOD+bhBojTGsjB+HTEIRjHHQFKgc6BVAD6zNjCvJWQMGQy1MKtH2Hjo0DmUKzuMeJqIf+8Xov+7tfYmsImJxI52k8niPRAM0V+HkfOARhhHWJgkxDAf6D6a4MQ1UQHxflrAdDUd7JuquVLscq7DaGKV67sK6ajPKmATJEa2Awh/UkFHgiy0eZQyGOnB1xKj2aVzlk04EIuC9FW1TUJIslrHeENSwMRdu89EwbJVPqNIBL36AHdj0EzmMxUtnaZb6sJf/51XTbXTePDtNw+49/+S5E9phNSZphzdgICkBPoJNzjNcRodbJWKiGrJEtYxJAcBNgqY9ID8ZVJ88gkG5zqT+Dg7HfYo7Kxi+ccR3JuO0AUO6BJJyCkkMEiCyxBB4oRF32fAKahhWkztopFYdUZQKuBGGkTkumI3U3Sq0kQFzl+RgkdoObt7Hcp3379mMRVceaOGwXX3yxTUVhsGvndttADlUEXfJIMswTEs7lXwH0SOVVR5CquuwVNlNIeG0zHuPRdPNqLevSWsT4kFpHlpLan6WGakWy4Bccjj0M145aKYb3HxQATNjuJTfE2utbm2061i4R3Afl0hw8dBibtyanpjqJ6k1qkHgAHQWaa21T88EQFiXhAMpSY0oRqDUgCAJFHfbCmNVhK2s/zSXtKUOM0yDWkCHIT33eQVSePqw13ay7AvMHAbeCmbtSxfgBnM9kndOYKmBOTuW9tWdcf+1VBGErrLvbWgB4/QBgvJUhQsZHPwrJSDqhvZFg9BNmPuodYRVY8rQDyu3Or3dgaU6Gr8XyXE8VtkL2YIVFd3KQlFrHSggEh8xheVuxnABh9rgTtNrXkGHQjW3cwlgIbhQAnd7sIahJEKSQF8OaS56B7HSisQqKS5xp9758zHxjgsngYK1jP/AmI+jw3hr7zDWBdt1TX7eHF91lOfjxn8T/PidjmnXXKuwcq8lAiO/GDmsaCMPHfph5gCoStcIw4Qh3//JNy2MNikxUE8qArZs7FeCyx5avWWtPvfQi2RNDdmO2Dw0g0bbleJ0NUb+EUZBM45o9sIcZo9lBzQJhzBm0ThAshP6yP5OzbtHxdMAjY5mO3dg//nKTtZLHMDnIw44dyMMqKhbAr8IB14MorwLY26agNGkCyB1j3kagUPLxRDFK3tkQBIgUaYM82zIUGWnpM+wQIepthJVMw8qlg31JZHcjY1jq0wWAoTVkGNRUldkaVD2yLO1jjOZDcCQlTHPdyEOsX37UGFJXVdM9fZrxUnKiGoVqFM0VqVZAM0AdzSlzyE/rZK9ux1pu1vRkpZsDDja7ulLWruqQDmV9lYWj6mWXC6f/KfzcZQKRBaL6T00IrJWqhoTKjvIcVEfJekfWsoMAhMMAzbLO82bf9lAeBuMzhDVmAGu3xqpKlCqsEWHBfBYaDVjvqlsHbScPrx5y4cf1f5oCROTHT5bchR1fBIopmlBYYyLoLh9gfjTjK+WNPVJb36gdOwmBxcdl4kGeDdqMzCTmUhs1LpZrKSg9mBenO8k1Yhn5BlZXL2+8y4W+J6I06h/lZ+oaWG9QX54kiDqCuo35EZqWba8Wt9lDh09ZLWEeoQoI59igHIBElsjbLkqxcADPHcXVVgpIqgaEi+b6Wyr9CmkxKVaC7dvzhVVWQ8bIiZY+60CtEsj35KAKqanqxKIN8oat73MLCRNnXy+DmK2CWNShQUROG3khTeylvsGoQLHAyiR4fd0y8olGGRuFEFxZUdSZ2AGirBll7WimWaYF26AElFiRWClmkJFTB0Gtuj5rIZZU9U1WhU3aT59nfeBWpcXRPICdbRyZcY1kCJ2mg2iQJoN6jyGbkZ1ukd4jFhdFcxQNLF7Uut0QFv7se+HsMV7KfWExC2KNlD1VMoqj8tISt9apps5Yij3edsa36lLIMQ81hFH76iy14cL1zI0O9hYPyz2wH8KTWgF1aA91S11Tm33u9hXW3ZRMk0MnpHYRdrkovNh39Loiths5S1XVNlhe4UmbiYpcCut1qJuGIWRG2CPCZLeLbVIze+XsBUtcs8kLLzyP8hALzcULCF5fjbpHlm6DNH5Npasfspl9cmQYC8QTFay9IiHI+yOY/lNkXjSytkZF8b4Q/OUE0segEutkgcyH+AogQ8rIWiylVimlfsqaO9smT4lAYTrAnrMXpUmCLYKMOIlV7zqUYsOs1U3c6ygakZYsWuRUHX3MZVn1jaDC6YT4bIQ80WfzZY9y2W+oAmdA6M5h/3ntze18D3Ue63Qr68gg93eYs4CIgS13wtyd9XX5v6Bakl0karjVK1e55h/VnXpGjsDAfuprX/saNfYh12Ckea/ve+CBB+yTN3/CqdgnQ0SJ1FAN+8QTT9iBAwVYjW1wTT06Z6iRaDdn31jqNf1Z5wIRIvPnz7Uo5v/zzz/nFNBZNM2p2ekQlp86Y6mWl2VxxkzyeLguNRWqjhAhUoSdViENC8HRM3kGDaxbZHKwdjVABA2JwKCO6xbBwBl7IeudCGbZ8bo+SBa0Fr5P63srBIkX5wCpoESAqElOBEjJb5aBN+xzjQmqw1QjyKJNCmQ5OTgCRMp9aq/QUBrGPNnHR4Pg0IftW/9wD2sQVln0AwX5Y0XGM9P3OuUsPnr+zDtMiF1TWoAvm+r/JQJEj/0PSQ61/Y1jIRNf75cEOReA+weD7QP84TwB8gFu2v+ffuQ8AaJZ/QGf+HkC5P3cuPMEyPu5W3/K9/4PIEDO3hDfToQIiJVG4r0UIIN04k5Pj+cQmmYrb7jEOgfpaPMetIDJyLnpRPSje+3dCJC8M8THLNQg79boMGGfpdv9TjysutfUiS4f/okCwHW0ue+nKBRALWCVIlGgmH6pLJAdlvvsOv3pNSTt5sAnCyxPBcRy0PSlszIg0NtJeStRJ4xJ+gyIJFBCB1AVjSr+1JUuwkMgYrqCmTls6rAQxYFzuhQPACfLly+3e39zH6+poNlxSW8KRWFxSZnLU9B1TFYoM+Ctii8terLTESAq0FUgpjqjRZLIzkQHYf29wNUoAGN1lgqEUbGr61X3nwA5XwAReRlMA9yT37PA+6NHjrjCaAF2LPvo7pFaQNZGAoPVua/3ka2SLKFkL6XAzWgAjIN7d0GgRFocvrUKRBYwOhlANRybFHUHjnLwWJg1gzyOeNv50rMQQD6WQnCqOtGnQBa9jgJGOuGsWXMAH4/a/sNHCVuMtk1XXG133PlP9rNf/todGIoBmFIAPbe+vs3mLCWAnQ7El7a85ggTfwKrZ3MImEXH5PeuGrLPPwD4ABDTQ0cxT88SYwn/5CAxSmeOJNQz6PTqo1Id4nAuayWpB3RKFeiuYSKQzIFSDIOzCRAdtERy+PBNIkv0pc8rMGuCAJGNlOaIXmtIGRu8jkAvpz6iiB6UlQ8KJAGESwCZq7FCKyMQcCXdbrI9EyAvKyWBZQ/99kH7t3vuwUu4xF7Z+rLd9rdfosDuIqSxyQVaR3Do02tLnSASR4SI1AsxdMnLJ1JdUvoScC8wXkSMCIwxCogGwAgdgOJQ6TRiV5NO51VkcheWICIHghyxITJLGRpSOGn2yJKomUNYPR7aa65IsrqTwXShNQPcEEIMCRjF4asGAFWKDwH9Ui3s4yC7YuVKB/RLRaSZJsLn1Vdfc/YI8vwXgC+iRTZHUjIIdBFVKXXIqtXhSOrxhuZ7FCwrGykF4Lq8HTr8y/CEXrZkqQuN1kFJSh7lvegeKEhZ5E8m1lX1HBYFSkoVocONQFKRHlJL6P6IHFHnmpRVWvOS5oHY8SXiQ98jBZYstE7QRT8VYEm2c/p5hXWKKDyFjZasr1IU5s7hTGShFDBSfUnmL3WIns9ETotIK5FX4+sTYA1/DoZkVBiz1iARsTp8aT5L6aP31iFSIH0w+Q4DANm5uUdQj0Xh957l/OVllad7qHXAB6Kkg8OfHyGnUv2IWBMBIlWK1sw6rnGYdU9qi0isGg4y72TFJzuBmZnZbq2r4zPJh371WjJaIBJP0MW5koOw7L7qIWmlNFJX5wj3R57dY7xWKnO7mkO/PJ1DIB6rID8E0FbTdS11ydC2T9q/7Jxqm59/lnGx2u5/4LcA+xA7O26x7K9APohIknJIiiWnqCCqHBBIKrhJAMmytOvlvabiPV4BCejFWpYJoDcrI4VQ5ljsMfKZH1gqcF+S6XwWzdklSyQ+l6/II9YdaRBF1gVBUJxCCRIBySPyMToGqyGut6SslvvrAdHkhdIsGwLE27722zaUMDEWjG1WmCd7mciukEh79rktrCWjWMP3OkBp6dLFjAlf1l/scgDOuhizIpV3bd9hJwtOAk4AaEA2ZNC1qTVe80WtgeGAMZqvyg/yZj1pgBBUoGo3nbVSPAlEH8/DGbKMzHiLB5DdT0j4p66+xjzwbR+m87QdIK+RLtXRoEh79PmtWGW8amW7v27/8JNy+9j1V1oCYM1Pf/Fz8iR8AQ10TwcceSz1QAhrtiy/vLm2MmxC0uny7WX9agEwlfVSK0SiHyC+QC1Z3LRyj2WBlQTo38HzGwM4TSMHqIP1gEXMkZQi3UXWa+4I5Bjgv6VMbOG1lAkkdVw39UA3Hu7xWLkkoTasglCXTdSF2K2FYkO0a8cu13Xazr3JO5bv5vOcrKmARAscoPXKC5ttA37wUvy0n6oBeAywIgi8HjpsU5KwHeMZVpPZIpuozIxsiGeaMNj7g9hz62kCUMe79ukSyKBQQL+hMR9HgKTMyLKDefm2ZsNFduT4UTrpK+1ff3C17XgNG6gZKQAz7A+sizWs3bKerKissgULF7mxq/mqjlaBfwEQSAHMaeVRiXTTPNGaEQXRLsseEUHKmxJBKiuZbrzctT5pLokc0K9+novWENUpmnOVvGcOiqHX3thOftI61Fq8JntgHfZXsjGJxcJqGfdHoN8AqsggwNmW+hqXJ3OCHJmsaEgJANTOOghlnyirgxzooSt1f2ktFiuOR7S5dJRnT5lqyeydTewZB1hn3ywFLGYj6KGb/PPXLYLoKcJGCRUL7myxU8MsbjIKOUg+L+qGE5XVctmyL352CeBuv+XvPmZRzJnY+DQ7hFVb7ilAaMBj9XXMol46cbjBbv18om19odr+i7D0/4+99wDPszqztR+r996LJblIsmVb7h03bDBgY3rvKUAKSaZkekibSf5MkqkpMCQZIBBaaAFTjHvvtrpk9d57r+deWziBhAQIJ+c/nLGuy5dt6dP3vWW/ez97rWetdfq+nRYfOGLPPHrULtuU7AgwqWqneDKHjwRgI8dzPdpqMwj5TghIslcPHLNXKurtLIqN6YDZa9evsKd3HCbgnYNj0W6raLBv377Ammor7JHdZFKhEPBjgY8C9O9lTHZ2QSaw7MAbWnSil7X3oMBKDmZuCAEgrIP44vziwu3PfnqH9b7EPIbd10kIkOx5ywDaKhhL3Vbd2G4pZJiNA8B5sY6FQH7UMm5SyBTpA+yfi5VViJRTjL98LD+HIQ9cpzJd+OqCT0Pp43K6mPeVizM/ew4APBaXdPr3s+4nA8o20wDSR2ZGAOSXLGGUF6D8KTVX7HhjP804gICdA05VFUiTSCE1ahVjKglrrU7WhqmoSMIhMAMgf84BbirHSuCn1jLZXappQl9ad86rY1UXOoWS1iXKHim8/aT8BeQbGZTdLZeYLn0WOFcvtzBnhVMbqvYapcZQ5lwA7+fBeXqpJnSKQWpZgmbUINKOgm7/GawZEacOMla/W/agO4bzGTruP7/1JQLkhyu/7j5D4zUhxt+RYaWlVdgqRjKHMV9xLSrqIOh5T0/ux4gs5VDrrF4BuQYYi9gNkhQyb3Gq3fyLOy33/p9aeUEN156w8bkQa55B1CVYcko9MNhj8xIBXAG2/3tvte2uMiuGsJlgWg7l/akgUbuYBUOCfPGaJS7/aU9JPdeCcHR+vhIVUTTnmUHt0OMdYi/nn7OzEAAvH2526pNU8oUyef9clB7XXEEjhJHFwXocwXxcT23fxDXtgaTo4FyHyF6saCGHjHsRxNi+kvkwkfr+EA0gcB5k9RFYTvPBUBPPJnNvDR3r7dTxXggGQnl9JDZxNVyX6RlBlkbt0M59/It/PmDE/kD00aXOPzZie5eVEGmnUSCN6PqxdhRCkGctnGvTmT/iIiCwaEhR+Hnm3NkoSCtRndTQUJPt8hZmEpqtZjdZmDZRRyRCNusrc3kI2XFdloXqvBiAuggicMWKVXbi+HHsr7Itin3DGLaIbU4R7EWTR4cVl1Wi2h63W+5bYu21iTy3kGyMwWDmz6KCPJe3oXn3EKpiqUWqIK18/YNt/YaLqZMh4ETiK9+Da5jPczbsHUTWyQiEOwRhXh77GjWdiLSbYmvW00iBwr9OZISstVANtkOkVlbUAVyHuOeivKLIbr3tBsaJiHSeTQiWctaPbqy3pnj6o4rJtLf2HHbh6uHUVlOxEJ3CHH+uopQ6o822brnMNY4kcu2asFjsxO5qy+ZLyFTDllXWiKynDY3kZEGMSm0dFAaRTzNGE3VMOXvMFhpf2lHgLF6yzCnIY1iDX/jVKy6/TYS4F+Oqhdqvgr2FAs1HWDdCmGhLIENlF7vvW4vdvVj9F4edTbPUxyJ//Zi3VJ+2cM80J2jdVQaXFCFqvtHPLt+8yQZRzdWTJ3e+WUjr3dNPP2333nuv27+oltZrDxw4QDbScmdnpSajfTTQLEXNHs9a/8ILz9vNN9/sXBpyUXmM8Plt7HO1j7qa5jnlaCpTpYrzlVVmE/WqjsU1KyEv1P4iiOYK2YO1cq4eCjTns/PJL5Gi9WLcBU6fPuNcFdQEJvJDmSYihUa1IEj9oT2/Gjq5pyUPLbP0Ow+4PDPt+TT3KfdRqng1XjncQBZYyq3hnjfR0EICDU11U5mTaZhA2XX/J/+csQnRjc2dP4pIkSBqjpMKZHRsgM9m/uM99Ht/tAWWbtz7KEDeC7T7DabzGwXI7yM+3s9C5QIB8l4r0m++96e+Pn/40/8H/PRjToB8tDsk8vKCAuSjXcMP/tsXCJAPfq0+2Cs/RgTI77PAej8CJIjuq8qKAjrmEu2qtQtt5U2XA7rQ8e4r/0zJTWVjM2mBJfVHNtkfssDSl2yw3mmB9V4XVX6d76wDfuf1bNTyfnLRB7sf+sx7DjgAWZyILIiceoT7NC7QWi3WziYFOxb+eCF59gNRaKTrR6qJFLouBXD1s0k5fOCgK+T66bhOBvwQICYlSQibbIFJ8sydCVnSBZh4EeC3/P0rKepKAFXl/yzAWAClukRkTyJfdpEcstRpB+SWfY+Au2AKPwF26qxRQSbwWWCaiBEVXALd1UXbDuGxgM5tbSZ66aySEmSAjXUkwJO+J0JBiL+6cF586SVXrArsldVOB4CsCkRtrFMohCXx1r8DOR4BzP2QLBN0zw2i/pBvbh8h9wK3BOpGAz5XYpPjybHcccO1Np1N+rNP/MTSAGaWskESKLZ//wHk0BvYtByxFasu4tr42KOPP8E5hwMojti1N95kn//in9mPH/6Jvfzqdktls/IGoHkPIO51t91tL7zyOjZZx1yAoZQjTQDEc3jv7V/NtC89pyBJQFfAtAB13AICi3Trwj5DBEj2ojmABigVABt0rXwoopUpoE2+gDoFLYvgkL/9BAWxOiLda7hW+v8QZJBIEnFlsrUSiTIEYSAFgyxIRF7otero1etEkOi6KtR8hHEQCHiWMXO6I70E+B5DZp45a7bbdFQBYM1kQ3f2zGkXMn3fvZ+yJ3/+mM0DxI9hY98DIBkOIOLL8Uk6LkWL7rvGgkL8RGpo4yK7lDaKfhXcAt5FwOg1sicahghSD6fyHERgpNHtHYi3fWrWmJXl4WjENZD8W/dJ05Xutyyk0iD1qujUk8XALfcus5LTZHYohJzXiIQReafNmxYNZWRI0XQ2J8d1eqlbS4CrMi4CAeu0OVFX+KWXbHKgva6hZP+xjBVtKEVEqXP84osj7dBBCD02QyJ39Hc3oJ7IHF3TZsCdLLrgyiDIMtholtCVJvJRQGE5oJ02URmzZxOeWebswWSxFaa8B54fER961vW+Ij7098zlAJF8NeRNZmmIcJEdVhSdbDUcbwXnHwEwKNB6WP7nsurh+nawCXM2X4z9Hu6B1FkiYdVRK6WXCFinqOIeiHyVIkX3RfdH9lSdKIK0cZSVml6jPwLCNHacbRbXRsczTJfxOACKCBBtzNQVnEbWThdkn16r1+h9BR7IQsuFp2MvF8w5S2kiYkZWeQITRYDoTyObOR+O4RT3RIGTCrQv4Xqd45pqbJThLz8M2ObJpDJjxkwAOcLSQY80F7lryCipBXyVdV8GVk/KhOLwoLDU9UZoPd3b21HINUFC2dEH7EsvEURdUuI6MJ9+5jmXybEYMuTE/zfHFv5VkQu/lIWarpcHIOUg5zmoEG5AhDAIXNEioXS4V2EpIUu/9LQk5wkuq5mGyjIIj0anAIlivlNY8CDvL3VaIGBS/9C4C5uVlVgHoc91tZWAmFmuEz8uLtE9G6+/SRYHPt49vDYNj/B/vi/Gvvxkr8VjHdPb0WRRvlimALhH0xq+d98RgAkBqH1O+bRm7RrGMDYjqEBEwCprJCk+0eqx5jhx9IS1M0+PADQMMTZEDOj6iQDV+IuF0BOJ1QagrXVE86nmYQUSK+i0FCLUF5+GJQvSbWEWncRnsJHD7iuVeUG5UiUA2D1YDAXHzbS9x3Pt+z982EoP/YVd9ZmX7W/++gFLwtve19vPfvDQE6w7zViUhXGvPFDd9DoipA77nBQIPGWTiAgRYS+LqOk8V8oGEQk+RWshVjMipZR9FcmxNXJfQxm7Mxk3zaxtTiGnOYdzbAG4mMbzKEWi5qpSLEQURqpQXBHClfjFB3EvZ0O4KDi9pqrCNm5Yb8WAeVGMj0jlL9EhfBbLSM1BmofTZ8bTcECXKecuC5vszJnmi2VQEEBXR20NZFCfVQCshWFr5sf5NmEHUwsaP2/uAme9pXE4m6aEfaglBNjlQHzmkUm06bJtduDoaVQg2IKBBLbinx8K4daNQsAfe5I77yVUON8f5QBgCDCKvMZFetajVukD3FWejdRWegY1Hyr0djZ2Xl7MhVpXlKXTC+krpZkAFq0xUvhprdY6IdLck3l3jOskK7kJOux9GSujqBdF3om8bWVsyJrkEmxIXnrhZdcocByLsFlZc509n+YP2YqtQR03ndyJUTqavbwgERsnLcMqyeNKoBN8CuBaTykKxTHuXzMWWP2oOQAb4dAgyshVonN8jPb2zetXWg1zZRegz3dfOYFqDHsc8KFb17GGDtexhnTw7EGAJEdYReuIFZSJQPeHHITc6mm1Ky5bZ+PYEOWjlBqGnBtGETZMB+xxSBCa1xlnkC3RzIFcx2uvnYMyMM/+49yD9sZd+y1hCHUJgBa4omVmA0aSPTFGNk9MQAhEYju5H/XYiC61iTaaPHwC7Pmc43Yoh4DhWWQBRaVaXueYvZlbbHEQkcsz4uziJOxqzhbZoTKUmqg61PwrAE31xjnIGoYG9kIiRgCCAcZ17CkJoeRWvGbx5IB85cW/sN4Xi21KbwvjII9rDRnUK1ugGJ6ZZmsAnQ6MiiXQGnUs1pI+2AhVoeDQ3OQBAJtFx/rYAPMI1ms5WM3MTM90+VyVzA0ljNcQLHmSUR0JZJXisiAvB8/+FQCrHagbFU4OaSjrRYA1dZxHQSK2McZSeL5yyVJrZJwHimin1smarQ54LLqoMWtZa0JYl4YYc2GRIczKg8x5s5lPuBB8OStX1uYAnnlZrKk5QPOPFnaNPymQVINqXHP3+H3UipC83lga9qMk6uIGjaC08oKU8URd5wmpoWYHqZ9UAzpjQEBSP84rmjqjjQwvVm+UQZDOXAvZz50p6bYSAHpdf09yWERGff3kX7rjey8iRATIvy7+GnUd95HfiUdlHkvTTxH2QNFkDtY09Ni0zDRnmVZQ1uGIu9hkQqwrW1APSv3Zw1pu9njLJNmy+55HzaO70YZQ0yFohfzi3EM8mbtmWDhkURjeV9499agvPO3PniBTCuJjBH+4Tu7njBhfaywasiy4tksWZ9qchEArZs189exkA8qyeGpsCANPPjOe9Wo8QIOjpAAAIABJREFUJNberGiy3WR//OpYk82AOYmHzA3z7LG+hnH7zG3Yl0GYtVT0oayOw0JJuRnKVBolUwIyExKkj/Nu4RotJXT90sQZKILL7EgV8yPCAxHU0+OmmmcLRBW1/vG2GmfpGM/+ZgZzVGFRs9VzrWcs4JoxDxbC0vzg+QrGHMqTeGyhSjrtE9sW2KzkcHv55V3Wx/wUk05DSfeITaVuTU8JR9kV7LK6YskCmQNRV4OyrKq2mmaTWdQl/cyFyFK477XMx0Gs2SIZl29GDXJ6wOWKBTC+y7gBAqRFAhbmF9hFK1c4clrzlLI+1JgkFUQtZIA3hEZFTZPd/dmFNtBEgw8qDTUiFWOlNJ1GLmVZHTt+0nyZ8ytrsCWDeJDF8Ci1mz9qL6nBK4sLLI/5hKAg1jHqA/ZcApPVQHLq9AmaSM7aHXfeDHlCbYzqSs/FEIrRPsZ4cVE5czJ5KtTrweQrrV27CqIB5Ti1qs5T6q2Tp3IsMZlAckLrS6uwYvQNRkWYSv5MFJZ4B8iVYl6+aLndct1WVIhN5HydIRtIa2ads8xdsXI1hEgdKswGCFUIYtc8Qt2CnaiUiS00sigLqL622CnLPvPZz7m8yFyIJGW3zZozF1vChdSG41aAwnsAgrWmoclSIVb1un7Wj0HOp5HrmcZ+6rWvTKrm9XU5Nlmys9UardpQ+9Ey1pl43AFEOmhfcQLF41/+2QMQZOQtFeW7ul5EoupqqUBEiCyigS4WIlUNVJqTVK+rSUvve5T8yptuupG/j3DPQ2zTJgLKcQtQw53UHyJnctRwQw2l/6eipNuL9aqyAjuof/UeImpHPSFseX/tg714b9Uv3sr8o+ZoZK6rY85Ttp32Gmr+GeC83XlBjPSryYO1VA0FToFKjVLyX8tt1icOu/2OGmVUq2hfIHJWmzzZ2qq2Vl09yrWVja8IHrkrRCivCuI7OX4aNnyD9oXPYqE3Qi7ZBNl1zBXe2Jb50jTZT97PKMr9cKnUWA//TxAguq+/S3K8vwXWBQLk14/FH/WPCwTIH3XZPvgvXSBA9GR/8Ov1rldeUIB8mAt3gQD5MFfrg7z2Y0CA/PZpvGtCd2Hn2jz+/gyQKXQ7hAQDEI522M3XbLIFm5ZZ30inRbFJbqc7yAcLnncSIPq88/kf+vf7ESA4UrgvvU7NEOdff942Sz/Lvu/wrwOeBULqeKWikK+4626jwFGXpQLQ83/6u2TJvE8ccTkgI4A0yv8Q+SFASF4V3uyQ1cmjAk3AWhiWFV10gZbirR0EECRwU57/nRT90QBao2JWlCECKDcdcLqJrpZYbEKWIHWWr2qSwpYpqNQlLzBRBWczQEcsoKu6V7oBYsqxR1HB7gGwGUo3tzqy9XD60wUlAFYFp0BTsTgKrgxh09FBJ4+C9jrwdu6D+MianUkYaqFlURCXADAVA6gl0HUrKbvsSaIA4DoBaFRkihBqhISJZLMi24OFhMQqlLAZkGwc0FS+sK0AjRGAC2OYfCvwTYWibL8U7imLBJEdZfm5Nn9mmi3GeiuCQrAJQOCpnz9uf/PlL5uHjpeNdS6dtqV0Kl59zXW2i07pJLzB1ZGbk18ECfIlQIR6e/aXz9OR3mSfeeBL9rMnnrGoxBQ2Ck126Phpi6fT15PNeziAwDNfTrZNXz3jgohbMT7ug7hRoGw6lgY+gJryXvciSHgMQEIdT+fVGwKp1JE7qXCalOtLASJliEBqAcpO2SFLI2UtCJzl+gsUVsHsrLDY9Iv0OP9/kSPqaNJYU46FuqzUDSz1zEzIpybA+wGKbhegzbXQ/6V0UB5GAyDBxevX2GvbXyEEfROAgz/gH9s4hbNDdCiMtxeAWySAwsEFkuu4UgEhRdjoWKTe8ZXUm2NXwa4NpXIX+ijAQ0Ij3AbnGAGOl1zGRpHNwMzsKVZfjhUXoIoAGI1j5Z1oM9IFoDeDY64E+D568ozd+ZkVdnJ/vwP8ZdnRAyEmCxiFftdCrMSxcRIJUI2MXe89GRIewL2dyoalG5KtEV/oc3Y5ljYNCsgErO5UsC8gRi8bC/GOUuhsWB+K37CUFv7ufCSpV9e4yngRcvU8B3rmtJGR+kbXWySdwFIRBAIYpZSRtF8/F2mUSMdxDf8X4SCiSL7Cq7biO8FXZwW+2my2/BlPIi206dF9E7FXSgddh6xoKMAiY0E7+BIxKVJBqh3NM9pEylrMl98XQaD7IyM+EV26LyIrRT85mzOulctIAUgVQCC7IAHeTkUkf2MAURF0ImD0PrKXagTQKQQ8meLtbxs3brSzbBjlFy/lgBQv/txj/a7eW4SH5hRPACyXDeRUZswPyloBzNb9CcDmQnNNGc/fFVuvtNN04wVAtKrzTeSsPOAH8H7QHDMTAK8TYNYDCzR1Rso2qVeh5/zdzcayhGc2BrB/H+TmoqXLnLWUro/umdQ1hT9ca7c8TCgq843WlCMQmEeOHmee9oIAzLKz/7LQZj1w2uUQCJzUccpyQkC5yAXdDz8FkAP+hEu9QZfmRSuWAgp6QSxjP4TFRA8AQRcdlbJFUae1J5/DauNUTJ4Ak22Ade3DDC42sS1NNVgF+dja1cvoaASMATBoAEQ8daYAIDoYmx3mUYCUh748w+5/hPmYgNdG0mSTaPmNRpHRR5CGPL/L6Tyvq28G9JHtDIT4LMJQIYaHAeLbubapzGftKKf6IEnaeWZLADkGuLfa8E9l/p0M/Z5UW4lsVLeiLNrkZ79z125AmbscwZaP7VEfXafXbbvUEiP9AaoD7NXnfm5rl2RDAk2nW7YX0h1QKzXbXt991D73Z39nbQRNf/lfCiBSb7FEiIScShGrYwANBDwD2svCKSo6zoWw1wIcxCVBnjJeKiAJeniWCgg5zYAgF4mvQNZ+CLdeSB2tawILBACEcezRkBUCb5gVnSVkp54h5sgBCEcBVMryETlfDcGbTLh6qMJQIf2amxoIRMaCCuKjBjJkHeG3Us0kiXDEyk5kdKJsNJirZXEn3/DyikIHdiZhXxQMmbx43izr4Z77oJDxY+2bIkISUqmHa1ZL4HoLajc/APKZ01G5Me8FMu737t5lC/CQ37HzLewpO23DJZtZb85ZZx/jzDfEUtOzrJ6w8XrW0BG6g/3JYYiMjbB7Pp1uBcd6UVJqLaELGVBF3ccilmW5Mm3adOZN+Y6ThUQXayg/n46HeStzqQjdtLRUR2wJfNH8FMo87sExq5NY4JpTGUpFwnvrnKX+6IasmCTrsb2DpNX8GIuyobyiyjZuvtwOYuuiTmDXPMHcmo+timxkLrvxOusvL8HmB3J+dMjaudbeUwaxYOy3Cc5tnHABTwIHWkGdz5SUWwvHPMDDx9CyuTyjcbTO+7FmFlIHnAPM3g/RoH2XV6nZ1vVLbDigzwoIsw3hewuXRllOE4HAOVhu8vyGYxEVHUcnOnWOj08MABQud6fyUejh2a+cYLrIGyP8yWXguVIHPHjpZZfOZf3PtV0A0Hn2oPX87RnrrTlNiHW1FQP8LljlbcsWoCiBWKmkuaFbNp2onXoJcD5FrsM44ee41VhGGoAfodJNo0HY+7RaI9ZT8WFeljDYaC2A3sOc36iynSk/YlFZDTGfHzoFocu8QmO4hUHIBNPkcgOWLikoC6b01dl131hvZQ/tsVQUIa2M1XZAxF5shoqKFUrtA8iZZKXkMQxCTjSzBsxfvhSvf+ypUMuWlxZiNZrpyNsQxmsg4ylYqiMIiNhY7Ech06WslEJJIKMaGhYvWmivvPyyzcnC0pHP66TxQdZ4UhzPhZSVbY2aa6QslqK5lxpR64NUGVNB7/18yZtirq6kK7yG14Sz5ikDpKQUAiDdzy7duN6RdVLtqtO5V3lEUkMz8QYwT6grXCCdLBSnUCNPWjVC0KFAi+E6h2K/5MlntbMe1QNMd3RQi9DYpA78BOpif81nvHcdALgf9UcGtUMon9NNbeMzgn0TNqyefS3OHlVrdx1WUE3D3laN+qKkGXueSdt95mcv+9rZv/udndVX0r8G2QNgHwfhIqtb2bSirmltYX1PhizjOk3h2OuxvqtrHqDjH9xbIjrlYUnYzZ8Hc7C8uv9l8+I+NWKpFML7sG3henhg+UcmEOqNKDzgQiHe07jvIVj4DvpH2FdfLbOdjKPQVFTOHqhwvAetDauta1A3LMMmLZDnq5q559G9jVgwmt2xKN0SUA0OEtbhw71tG/Gy10pabRcWdKdqh235zGSbgqJotG3QFqaY3b8N9R12hzv3Yh8b7wGYHwbZ1kvNHcQc3W4V8KcjgO/F2FptWRNnayOSyNnLtxyUP4OMaZEdi8jASxgHyIVMeLmwDMskvhfnadlpmeRmVaIqIexa9l3pSfbc3lqLT8VWr4j5CRIkket081XrWWuH7annD6IOgxDKCLO2YS/q7gTmp34I+2jXHCFyQ01hspMMJbNtiHvbSzOUVMSyMFVWWzwkiWwBV10xjYwm1BasC7JvEqAv60eNM4Hl2WSOBUllz3yoe9rEeqT1SWRFU1sXa+eA3fLJLJvon259NC8E8gy1UDsOQH6omUw5in0okqbwYM/NXuTm4xSIdk9s2byxo+tGtXgWe6dSyNcrrmRuZP1TTabmg9dff9WptabPmGorVy5kPQ5gPe5wysOkxFSrraFexQYthj2YVIoLyd1Jmj4VsQgkn5qReD5efPFV1B8zIasGIIRnkolCYw7P33FqtNd27qCRYIZ95xtfJwvsDEqgJBQRu8kkmkVt0GIzWDeUtaeMrnPYh/YyEZWRMebsTiGMPXieG5gjRkfImUKel5So/VcbGYhL7HmsiztQlqbSvNAEie1DTXeGAHiFx3vR6JGBojeYxrIy1tPyylrq70Gs76Lcvlk1sCxa9/zT3F8/Y5d/BxKGtUv1vIgP5bJp3UlgnzoTUr2mOMcisAPVz+R2oPpUeSK7du60f0SxrqahPXv2uNq5gfo8DVss1bVqDJqNRe3LzGv33vtpV3fLhlaQiDJEZP11GvtoKbXXXHSRy9PUWqmfq0ZSg1g9SsDuQQ9HgMiyLxqSSrZiTVwL2VVL6VKHHWkx6rYrt11NzVTk9kaySGujQcefZjh/5gWpLFWPFJH5kXHXQbdvlr30OHWzy1Hk3+drT9d8w5gVkTOE9VgbMkE1g/V0o9Kh7piVnk6tUk8WWgYqIwjSB76JpWIQ+2/t52UJC+mBYqkXW/BQ6sZR1Ex/PID5NujxOzPiu7/x+22tJgkQZ4P19tdvEx7vzBB5r4/5UwP8Fyyw3ufm/k//8cecAPloBOMFBcj/yeF/gQD53321P2YEyHtZYL0fAeIHQ9FHl9zQSLt97q5rbdV1yHv7lN3ARovO+4KfbfzffVXd+ykvxNl9irCgkBZZIAsaSXTlxS97GVk7DVH4qpPUR3kfssrCFmUcYHgS0Abopig+818Eg7/HV/rnT2IrPkaAahjkQjZ2A/jTA7KX0FmkTA1Jc1UAum57CicBAFKCSFESDUBPc5aNAlLMctLjQTa3WFYA8AjMFjHTRrGmrhkBqbJFUbdJJV0y2gioMPOmoI3G2qUcyw0Vnuq2USe6vgTmC5CXbUo8nzVEd1ooGxFfQMMRQKs5WZkAhO2WnpRCl1epFRJaKxlxKRvsVDqMmwF7pqbhJQxQI+BbAe8RADjNgNXLCPYcJlhPYFIVvt/aNExhUyEiYQSAJSYhxgVpKjRYx6uNhz8F6Qje8QvSKdgjgrEK8LA9bDSmT02wKzZfykai3AHB2dnz7VsUzp/73OcopKsdGJoL2DfBBjs2Icke+el/Ezw431lEHD5+iiDAJjobkda3Y3cUFm0XX3ElXVJ0oCIn/94t6FZWf8+uv+EajiERe/g+R4CE0DXqS7upVDFe3txv7ECU2aJrJhBAhIbyO5wKhOsq8sIX8NWJDZ31A/8W8UeBPMj1EVCp+6WiWdZQ+tmkhZYswCZtNVyoN+8tpUg4xbs6/yPUec/7S0kiYLwO0HAZfrVSYijrZcWK5fjc5vH7XaiLEpwncDHdVusuWs19YRwDSnazKRPweL7TX+Oghmuu/y8AOOlkszJGga/z0jiUGkXdwy4jhDMaIHjUHxWGJOWH6MbaDAGiY5kxZ9xK82XdNMkqKj/DXRPeS8+LSIE2NlgCVS67Ns3yTmAHxLmKSJG9jfzv9T6lbGa0WRIpoGwLjekBgPJEwF51+7Vx/No8SWm0mHGlTY6AP0cIyHqOe6D7ok3JmlX+kDSTPuTq4ppUajTzo3GAIikkCOxWmPPb9y4JL/RO3r9VoY88A5P5KxCZb5MYCkVPncp78PPzFlOJWfi5720hOHMBCp1B16EtYmJywzPpDa9/C3TyAITsAUxQZoZIAR2TNpAKMNemRh25Un4oC0RkpggHl+nBOJQlXxTdgNosC0zSe+u8RODomRNZ08Q1cfMHY0ogqcal5gmdpwi6kopaO3CikA1xEOqYDW4D2YDFRCad5gqaFtGmzZtUZFJ/yH5AJJWurRQX2swpA0n3SwCuzkvdcJpzBNyKpDqDJ7Zsy0ogSBWsnI51SzDWFCJXGiEhx1FGTECC+HOObTxbXv6QAXTxFpC7kEzA73Hs9GQtJJJFm1lZkxz++jybed+bbHKXoGiIcGRDUfE5fKIPM89FOR/wWBQYR7+dAQlyxoVbitzWWJyQEotrOoWFRxlEvoQ7K8RXXtRZs2aSQ+FPsHYsuRx4ltdWWStWSN5c90iFyvPHW1YHjGeRY5ozOvD0kE+2spBWL4N0mZFibViWKH/h+LFTELhYyvlh48a0Okw3dTv3643vrbBPPYaCi41spC9h2gKsyQoJI+j0wMGjjOEBRyAnM8anARIU5OdIOMjrBRhGo7gDwAxgLmVslkDcBPPciChNAoAVIaexfvjQQbcx1f1Tp+H8hUtsz/6Dtv7iTc7fu6m51Y7SSfo3f/4ANl+1lkancXnhCZuRSGConq2QaDb+jahAAJbrOu2BW0HDgr9m//DPt9vn7r0NUpm8nGnZVgFAUEmo68lTZ1AvNNF5epELnW7HHqqPDtG5BMhWoejJobN0WIQZhEEqXZiyURnkWagDsBHoKoBqOuDGNDzlFzCHHwGIj+Ma1AN6NvL7qawBUjZoXDeoy5WxIAWewMc5WPRUkQcwadcYDsAnWx8fQDAURDwbXZD2Y4xVAafNPBMinvXM67mohEQPA0jIysBujk5dEWIXLV3EOGQsA4j1MP/x0Lq5vzivkPWZLm0IcG+A5jg69MexDOuGfDmNhVwHpFM45KY/z3M42VJ5JRA0abPtDPYlPoTTq3veG7Ane+lCwlY77ZP3zbDTB9rogCaHxSmoxmgaYFxIXUXOwRy6cAUei5gVaKzO+vnZ2W4O2L9vr1OnRaPYkb2f7nkvSppIkQQMFs19HazPmrfHeL9UrALbmW9FOg5yzNMBuNSccIrjvhhrrmeefhZ7uo2otcpd9/C+ffuZTxfZbqzRqlFCfe4Ln2XQ0y5O9zMSVfJAeC4AbIP9yGoAGPYDrBntGCPAdche23XIvLDh8SZUfhpEYiSgd4ofNp8En/swfl89WWX1LB86xvAmwqJRy+T3N9jTzx8yX0Drv/lrFAcBsfbwj96yFQms9byPR+Cg1XaiIgybbu1DzF2ocEaoKQKpv6JTY60CED0fmxYiXcyPy3HdZcmoC2tsRwH2QhAg+7c9ZQsTPe3I8QJUKGY7zpl94Z5FKENarAXrusDp8+zEuSYy2iLt2Z25ptUtIdnLLt68hjm8FcJn0DyxNXtk1z4j/sEW0h2v1yjnRPMLOJjNXQhoxX+KK2usEE8uZSBkzYpgfPnauhXzbBF2c+s+DcD80EFLQgUy0FJv/U1tzCnelpenXCM68Wn0T5qRaGUNkJzULJ3cuyDucSpWad2MmX4yVyKYmzIAjIO5Ll50AksZIcWHMp7qsOyRGYufwEpUITk0hKiOUCjwW2+9CdiWwnySy3OWSpNNEQqwBa7eqGWdEhG5b7+sELGDkWUa8/KKpctZA7smu9Kxg/OBZJtCHVBY3uTsqtauSHL5Qlp3unjmRZoNck9UB2tM+wASjiLhU86VF/8eYq7upfabYD0JhBxIjFO2EaodbHn6+f02MiTauCY9yIcY7i6rIpp5jWLV8ksqrYNrNH9RprM+7QbYT+K+e/cRdt3OPEg+iheMmED7Id9wIwLDDpegRMKCUDanPpAP4ZAgAewppjBHgK+7bBY5wio3Jyk+kLXAC8KQXDfVm0hH9DvBNO70K9uPY+yA9K5jTiceQrJEW0yu16f3fsWeuv6/IPtRMtBQ4cm87gWAzqNB7etiAajzA6mfAENlDwbhGTzeY/3+0fbLOm/7910oJkKNeRcPN0j+6ZAG1y5fYG3VfB+ybYDa8ju/rLQ4XvO3m1ZYYF8z+R2tNszaNWhB9tDrDfYGg02GY2vmYI1GfkdLSZ0RrWMPXJEKwN9qO8/2ugya5CSylggaiYkMdGrDBsLUK5p7GG9mt29LsEVBdOsXlVouBHs314Sl2GZRO2aghtCz/2peqXXxWXPjPVGakMEEeVqAJeCzBXV2HGJxmJcpz8kDIjGM373r8jRsJZOtsqXG9p4m+wKiyQ8FnCeKnxj2HlMCAfwZw5moR2ah3BsGlFfT1VRA/QhyAYtQWizaFPs7u6fc/a3OdldjV5a9smzSfkb1fgHkdjA2ZWnUdyPUuQGp06yKXCiN4Qkvf2eDNT1zDkTJWbvn80ttuEkZDFPI1YE04FqdQgUnpakH5EcaivB49jinUQ3qs+agEFTot1RpldgL552rsaUr1zplnUgQ2TEeP3mMz2pz9lZbt15iGSik2linRUokJUB0MD4ryrGj45oe2LsXNWEW5zKV5o/Jprg+6qBXtr+J5Vi8rd+0lTm5jnqoGgVSO4H1BNdTS69Ys4rrOtUiqB/aaKSQTXEZStiL1q1FtcrzQz2WmDbTnnr8F+xfyZ0BaPeiDlGWiJQtHViQhaI+acJ68K7bb3D2mYvnrbDv/Mc/O/vSJJqfvFFhSf1Ryj6qrAobKchQqeqVtajmpW6an46fyQeMH3ENFlrHFSDfLiIC4j2GWmTHV2b8+t6t+EqJcxcIkvUUtbFyS3y492dOHnXrfjiEQz91ntTmlaznqpWvvupqO4r17RzsuIqYr7Rv1b5bdY1qbjU+3Xnnndjg7nD75URItTwIsDk0WhTQKCNbVTWGaF+lJiitpbNRces1yhhpQWHjMvK4riJApGStkQKZcRDEvkiB8cV8xhLmQTWOqNlK6g8RRsHUqiADLgA9lz3+7LsOOcW7GiS1x3PNbhB3OlbhCPq+sAN/xqZIkP4+mqHwfDyDQt8/YIIcmhT2xNj+BkqNqnzHWLv9pi+xd8umfsGiGpI8GOJ6lCbB7t5Wzok5lTrhT02A6Aa+Nwny/hZYFwiQjwZP/akJoo92dP8P/PYFAuQjzB8XFCAf5gm4QIB8mKv1QV77MSVAzk/q6oJ/PwJknGBasDqKuBG7buMyy0QB4s+m4PSjK9wVmnf3nndlgJxXcpy/fB9EAfLO33mnEmQSNGMzyQEIjBfQ18XmSN3Z8uFXF7y63QR+698CGvrohlLAqLxOna0UgK/siVQ9C+CYUKAxxY/A3fwfLnSHef3j+LLL6xrpdousrAAhRIjUApLqoRE46kuHkgebM3UyiwSZykZWwW4z2ESoyA8HDD8DWLiJTm6BuAJ+1ZU3CY7qeP2clLeUblbZ6MhaRlLfCIrUc3yeikcBKgJBfQGP9PvqGJdaYJxwTOcdHxqEl3ycldMdnsoGZSW+sc10AT395C/oUsLzHiBh5RosqCj6zmLroI5v2bDUU1zPoKt0Ft7Rsg+qpdt0Gp19s/C4Pnz4lLP9yMjEz5gNflJKojWgBhmnYJTkvptzkJ2C6+bi/cLUtc1GLJGd5fL5eNSOIWvHD7cSAmTrlisoIBvtuWeepgN0s508edJuveNOOgsBaAKC7aVXsJ9InOqA5woKeG0CXn1zFxuySICOrXSQtlg3HTXedEw//EC0RW15jA3gMKDhWoL00q1XgdZsdNoBD6MgS4bo2AoMkk871wxgT4HlowKwGQtSb/QwVuQBK7BOHYWyxtKXFDGTwegTgAYdbvyoSBY4rcBxFesCrBUSzF7QWZFEQV6IUBHILLBBORcC8LxkEcUfkT/y714AoPH666/b0mVLnKVRLVYCsoPJxG5gOsHAWWwyT7LhUPfQCBuCUIptjVd1MOlrCNRBygZZnCVDAIjwEzEjSyydkz5LtlzaiKjbVCHmDEpsi+osh03FkmVL3fMyY/aoHdnfNem5z6ZeihKpKYZ5hhJRdMiiShL6Udg8da9ef3um5Z/BHxhQU2GDc+bOc12fLQCQygGRwkDAu5RBUgUJwJNlltQQei4FfuqzZH/lrLwYM1KfKBtAxywy76LlXgDqUxxJoudCoYsVdOCpY14gYjbg4klydwQm6h4JkJVSSZ2nMxm7+r46q6Xg0PnnnD3twGLdp0lJO+NyltmB7RX4Ey9191T3ReSWNmu6DtrUaf6TIiaYbIsJL1RedOqpU1dkhe6h5hdfxoGeU6mzwujud36/b1tkdXP8ssuJBiDW8yqCQO87COiiMajxok2fwuB1zLreIjxEoinvROMoBMJBYeLH8ZwfwcZJc9Xq1asZL7VOVZJI17aOXV/q2NMcps68VDrQdX0TEhLoLCQDRoQYn63j03lq3hNQ68Jvue6OwAKIUMdeLIqkFsBoEcr6HXnPiwDpAPnzhrRo43kcpeu3vq3TivD/X7pqtW1/4w0b/hX+znzN/fJxy/3OErvuoSbLBLBWSO/2l19zXcYCxE6TCyKPfc1zPrJQ4Zjz/wP7jS8qXJyz4mFSAKXmYl0nHzqog+i4HoBI1/M1CIA8C4LVG3uQaVjx5Z06gac2nveA7vPJl0lWxhHn0YY1m55bdZF6YkGi0GgPlIpbCD5toXg8AAAgAElEQVT1xd5EHfJJbKZPQIAUYHcx7oGqBVC2FeDZE6By+7cX2ZXfJ0AaEMobNeMUkLjMzHmMUX976qlfAgREOYJr7dqLeMa97AyWGtVVWBVdvNEKAeETsU2rqaqDYGCcYI/VyXHHcYwJdMcKvEvgOjcC9FeiDhRx1cjxZhDkOhXS9xfPPG833nKby1F5Ee/sb3/tQaurLITMLrNP33UdAOQ5Og87eL9ke+KJFy03r55n3N92/PwqW3b1E7bt6ovtttuuYGxUYH+IOqoe4ovzO3jwkAM3t2y9ynbt2Q9QCGB6OsdWrt1A8KonPub76GKdCVFeZnNRAPoxh0nZlDQ1zV7jHh/Ht11KBD3Pl19+hZ0ho0NEWhdqQyntFs6f/7b6DTtCwJFwSJ8Gxuoygneldjly5LBdtW0rx7Gfse7riMkQ1q4pzGsDPC+ytPKVcpL73sh6lA5JH8/ntRNiXM24Dka9Iyu0DauwbqTr+I2XXuBcrnDkBw+ZgglASwetEzB8GIVGzplcWzRvgdVA1Mm+soNGATVCOkGpB13JqAWWrtxgJ3JKsDMCoAPUvXTbVeZFN3BOMR3WRXn25LOftPI8iBhIdDUu1NDJfBLwTR2myahnpASRr7o6+iukiOJ5j6ZreNLqzt9ZwshzXlZgsvfyZd1NAPjpIM9GZKFa1Hu5D5pr9X5NgMvKJuvDzkj2c1IJdmnsUEMoa0egldbbhWRgKUNKuUoxAGtHuKarli8BqJYqlOwA1vlwiEgGm/O4H4aQ8wHZHKRjvp92++eef5mO5gQaHvxtMcC9F+81xvWYQOHUhRJqz1ksbngMs+dlWHoA3vCA/S+W8Ix6jlowdjrrV/pbAFY8Jw/kWqYX/vtk4eQ2FtqrxwkBBgAvAmhNmBZJ7kib3bpiLh36hAG3NFg1QNa0pCCryuu1+66ZQSZAk71ygvqMc9418g9WccuPLR7FQWljm/3js8P2+bsXWlRPLaD5ODZarO1hqTbsG2ODqFV+/tpeYe+24aIUmgCabcvSdZYHEPjdvfmAzqhMoujiZWzFYTnkh99/H2tRJtaSHcpPo344gG0cggZIBbPlS2bb/Nmpdvc3l1jLy3U23o26ied+HO/9MaxwBumirqhsRT0EeAw5nMdJBtDg0w4A7819bWftHAXsnpste8ZCW79mJWAtVnMAmGF+UwB6GceQocePnYSkbkXxsXQy6J75UbXfqVMlqCPXOnKsCNWumipkiynlaC9qEK2ZIvzU9b0XxV0HXecRNJn0U8tu2bzFvVcrZNqufWds5fpFALEtqMKq7Zabsi0jmawoFMxSU6lGqKHTWo74TLc8t7BD1AYTPP8CUyd4LroBiRUu7IO9VRRKCH/q+qgwf4thDfaX4kpNAIyXPmqAPtaD3IJeurQhEhIBqL0C7Gh+nyH8sYUrZ2Ldl2ExUyAaIASGmipQgvRCPkwSGp7ULxUECufUD1r7GLUY91RNBH6EbkPDcP3x0+fRHidqJAqyTrajlJaAmqhRuL++Uks6S07sR7mf44whEZtnUQfhAgmRa/bNkknLq2c2/xPh6yhNIAbmz51KRz7PU94xG+uZYG6kpuKYcB+SQJmxhqooKQbygOaRwGj7+muFtr8K4oY9TkKUj8V4DduGObE2G2C0EkXUACoZfzJ//vbJaoMrsm9vW24e7TU24E8XOCfQLeurE312GLvC+iFIiWDIxlBPC+BZuGZRuG1MGIV0GbSzHUG25xQKBLikGSnYHHrTIEVXv0LQTxcwDrlf99+SZdHY1+WcKbYiprxQks49UYcGso7jvMXFImC6pgMQHrImFmsyCMllWFYNYvN3+8N7rYXXBKeQb1bbavMgcdKZgu65cjn3Y8iOMW5rUaDJG6sHCUkI5EIipLZHRCCEX4oLuh+lXo3AxiwcS6MpqE18UINkrgm1c4e6XT0idUQe5IaaJ7SeKxdpBCJLe6xmavxSaoZVF61xDTEhrC+BAMTKJ+ym7pKCzg81Q2MrZB42VKGRsdQv3bb1pjSb6E6wQdZzOn3YCwSTJbidKdzHrZnR5Ba1E14uG7Y9u3fb7fd+AiVZBVkaQdbKGtoOKJ1fWEoWHdZZNBaItFamVSlqucNH9tllmzfYosWs7Ty/Uv73QSbK7q0eBq248BxqxyhnSemBksuP9Wec81bDWj7EQ3AoAfRIyarJOKojK88X69EaiMoKavobbrnROlpqnQXhjOQY12wjEsSbuisMa7IurEgDAOhPnjoLuRYJoM9czSCTbacnCpAunq24uEgC4wtZW2ejnklz6l2prqtRRvRAUpayT5MFmBSuGVnzUEdQ5/G7+n8wzUdSaL2w/S0LhBRJQOGhXBDZkWkuVB5cLfu6SNnlKTON9erot+a45yX7r3Ld/fNFFj+F0J00msvkVKAaVk1cWve1H1VOXSnWqWtooFH9rf2c9iNaB3Oww91yxRZ7/bXXbfmyFa5mVc0jqyntMUSOtbKX2PHmm7aFfaFqBL2vmnikpJSFsJwOpk/LYOy0kJtUyFRF0wF7gCnUjRU0gQ1wPHJM8Ia4VaNVBmo55Zf0M39JQTLB/mWI2lW2yGd/uszmQoD0sjfSXkpjVDl8aigchZQVjuDqA+pxOS2ouaiXkPvIMOpo6pP6hhLqfwgNmgqkKrFRVNYWyRoUZ1dedodNTZoLEU296fYB9CLQcCNyh63HuxQYHwQ2etdr3icD5J2v/V0A770tsN5JllwgQD70HXn37dFCeuHrT3cFLhAgXNvfKLg+3IW+QIB8mOt1gQD5MFfrg7z2Y0CAvHMxPE98vJMAmXDBXsrJoFtVNbaLEqNjjJWdPm42LHRNDGHnQVP0DZtX2aIr19nJJxda5h1vUUjQpUkH+jtD0H+bAFGhpS91YOhY9Nnv/ONPMddO8asCTK8VOCerlSAKYRWDsq1KoPhWx3ZKWqrz8ZSFlIA0FVI1qCeSABjlwa6gYAEOMRSgIiHUYR5Md3wbm0fJgAVyRvI6dXILRPSlm2OEjp/if5lvNzxGzgLFVS6dRlKCpANQqJBTl6bIFnXXyP5KBIiz0KIQkv9DGCB4LxtpgeHq/EwGmIzC9kYgkSeVUpGC3NjAybdfILLC0VWcCmga5u9RNnYdSmrkS0CwLHgGAPalVlDH/hjkhw/HOA7RMJVOPJEg6qYV2JaKouLongOAxASrs9k4ASC8/pKNAH5TXKDmidMnXWfXUXxZ46NiCPBMZLOebGdPniLAM5D3igTMbnebzG7C8LQhWQ4Atf/IQZuzcAGdWmXOHkjXKphrF8PGqAFwRyGNG1YutebqckuMorOUQOWLN6xjw+Njj/z4h460kR9uOPdH3rKhbDJ6ASv/+7EnnbVCRDRWSy3tbIYAyCNi7OqbbrWDx07broPHHVgVj5T++W9kWuSWxwEwomzLlZc7Cbs2GaNsJn3YyPuwiZn035APrEiNSVWHgHMRHSI41OHaz2ZM3dkiQPwAydW9O/nYMi4BXpwigO/LGkwd/CrKBVoLsFaIt4B8dTwLsBVwIcXIKBsKqRSUrdHNmNO40phcjuLj4MGDlsLGMAKwQ0G5e3a/ZVdcvhkiZRQQaynSezaQdJrJAkMWZCGEm4q0k12WADEFBIqQkZ2KiBuNJXUSy3ZGKieRYgK6xeVoY6CuyG52/npmlc2w+YorHHg/dVoP4axSYKCu4BwErE9jUyIlkIhCHbOsBnzZlIqAu+7mGXbsMN3ajEUBo7IAUhiwNhLKn5jGJrEVIE8bEH14IqoQBaaPQDJ0ANSLbFiEYkWfo+4rdZNpAyTSRuqIyy8mOPEwYIBej4okO3ue8xxWELN+LkVLBpusM/ip63dFQIm80r0RATIDcEjkVAV5NOvWrcNTnc43p6whw4O5Su+rDZvIkaTMMetpiHDf03nKMktzjv4v4kXzkMa0VElD43y+gBHuv0gIAd9DPF8CI/2x+WiCKNH3RIIq+0QKC3XPaRyJhNGGS9dYGw1nV8b7DwKYaSxq3EnZEsLrpLrROWnjpbHXzLUvRX1V1tAFsIOdINdEVmMeLptjhlPjKFtDahSFssvKSgSPslYUEH/xpo2Wg698L+NxakqKsx1I5p6oy1HjRCoZHYfmU2ffpaBwNoSDbAhFYgko9gQc68dPRBYKIoF4sT1Cx+KC5ausDTDt3MPr3by0+p8qXJbLqW/OtWsgPwIBqZQbpHkn/2wh920W4wainEVCQadSgAwCxitHoZkxU/nISpv5+dMuA0QZMSKfBaj0QxxLySfgRZk4PrDxA5CZaQQEK2A4/+wpZ6GRCLmwcsli54lfSNCp5liR1f18xjDzgMalNvKrsI/ypws5mbnPi3lWJEUuVkjtyHyILLAxrJNGOMcKnrNzj15u2/6jChC5BcspEXciBycAK3Nd57EUOcMQI+dKCgFJwlzX9uyMTNddPcKAaaNVPBES2QdAvRgAPBPrBJGaXQCaUk4I9C5k7s+GbFDAtY41AgsuPa/TuF5lPFvy49ec3N5UzTkH29qVcx045gXI/SbAxo/+8zHGONY+pDyffvUe+8w/FjE++uyuu69hvJTbAub2dqw1wgnJFfG0462ddvc9n4Q0KQQ483MEiCxEPDjnI8z5KTPSHQDKQmRXXXuty35ZvmSlvfTSr+yhhx92AawzdI6MlR4ptBhXWvMU0qr5zIH63Dt5wpeRyZMN4FzJGBXoI6JEaghv7nEMc5bIyUzmDFkE0oOJsieQ7ATWc6mjeEYTUDvqeYjEbkXP9Dn832+/+QZUBajtsDk5x9hehO0iyKj18ax4yUeNLvBBgKM6lAaaMzNnYC/DuJXtSAfHOMw40pw0TMe7FCC+gZGQef3kfkxYDIHFo5z3QUg1WSvVNtfbS69/AVUEYxKFqzzXe5jHqiBj1EkvQElKEPmmC8QuInA3hmwVZTQo3FrZCrKsi0ctqfnHzacQE4ms0SLQ9YzLlrOSdSGZNdctN7Sz9gNsNaO8nAtRLutK1ROaW8sgy8r57GV096rbWRleusbhCofV+7NmyHbJocNqnUcx5TyABHIriLUPpRHgWn5esfPST0uOswUZaTbUXGsjEPABgEU+eM83lUIAYMPSBIoaEplIU0OwPf7qbjvC488p2zSek7u2ZVFLFHDdJ+yyzCzmPgjEmCD79Hf2WLk+DXwoIsqTIOloWwCQPsSckwNgNoQF0ljguJ092GFf2prMXBhiP3691BHkx1GBFNz6Q4v1ATAPibKnDlXi8Y6l0CXZLlumvBNVUDDd7NVY1fRNQAjhjy8VA5+3cUWKrWZuOwcJ+cPjDS6smsZhrLtWQo4BRnc20BQwatuu2ohdy06LU5AJ47AaMC8wGN92Ls+12y6xS/58ofW8Wm1BnjRtnMshp4HMHCzvSIQDMK1jbkTdN+RlVeSoDAP+igAZFNnF2AdGU1QUICe1D5kB+adP2YpFcy02zM9qaACRovIMz5t84tNQzo1gr3LiBPMXHdnlJIJv2DB/ck0E7NMaJQK+srzU5tIQocynVkjGQcabMq72HzhJEwcWRRE0gTA3Z8/NBiAsgugtstXUWW/s3Y26qc/+4a9vMk8IxNrSYgfGhVFvqTv7yOGjzhrTj/pFClE9/6PM9QGEodRB0PhTi45zMr6Qz6GoEcLJAImCgEQUY0GjrF08g6OqtwAaKyp7jZx2a4R0aKPcqmXY1fHvoPgQZ1cXN9FlqzKSuA10lwMMT41gHWVMd2Mp2NzvYfmNw1YON8lTbUmylGussQAPGpR4hnAmc8SE1kof5NTKQpPSbopUo1IJ8n2WbNd0EqKAeWqXFgD0+49OEh9v3vq4ddSXW3rGdNu+v8z4EaQqCrIlWQSED1kdgHBCVDBWPJDE7F9Y0lAsh9D1PmRzyePIq2mzAz2htpv8Ge17fPjcBWwxLp6fYfXYCkZChg1iHdXADPYvb/YZAiL7wqqVdmbPIYtf4GeRKQmsF+WoO4jD4rnxDIi05YtmWk9NvkUAkG6a5murQljbwgMsbzDa8uq6mA+HWSOwp0oJctavu0+X0eE+aPAWdv/Ny8yDenLHjmIjzgeynnwLQO4g6giPLtSfkeSdjPSjRsBGFOA9NBgLQO6jF+HNf/7sCfOMD7Ie1sNuCM154OQb0sNs04I05qYJO44awkcq2pgEe3X7EZuTFufyoIYCyZWDKE3F7nGQ9bibeXQmiiLZtl5613xrz4ewpfZU84JAdKlfBVSrVqG6pL7zsVrUzscA+sMZr+vWX+xqYFkJhTJfTVBLTVC3SAklBVIt+w0vlDiq+0fZ06zbEgWBi2cetbcU9Y3Uj7KOmzEzA0JzPgQxlmf8Ue6FLJVWs++IgvygbKQJoMsOHeNzUYZ5sc6N0cyzau16LBtb7djJI6i6WIMyU7HBWsI+kGdA9aRqIyRKLeRyVNM8pj2Qy6VAMRKI+rSOOTwVYrIK4qGkrJp9FTmAhM5kzFlgL29/HbXMqJ1CVXvfZ++3aALox7rrUYD1s+ZF2gB7jXRlMTKO2mXjxNgtI99HxFsKc0I1pIuXD/aLsLLnSissi8D52rpyrLpS37a2RVHEXKkcyU5q7joI827Wi4DgcJtP0Hwfc0q3mjiYgBOwn80vKbM9hMVH0XCiWlWqzizWsddRY4gIjqa5TnZaEdRhspXq5t4F06h36ruL3POT+bkD2FJ6un2O5ibtm1VHSh2hOlR/q17eDfF0zz33cFqsZ6xRdeyH1KwnWW8Y5Mt2ch0/9alP2ps0UszCFkt7X4WiP/fcs67GX0rtpjlP+wFZ0qp5Z4C5RXv+AFRDIn6UE6dmHTVmqAZR/scw62U9DVBe3DNZSdJG5f7tRd2kPcMQ5+PDGlHy87WWffdht3dT059qdWXMaQKRa4TUxtpXq/4UgROqXBSOpxjibO3qS+zggX2MY1TPuUfJ9prq7CqZ9ak5sMQcj7RP3/2XNFpqT5Pg1HRSMvszX2ouD+B+vtOC6oPARu96zYcgQH73vbkiYmPexuj/cGD6b1Qk74UJfejjfvsXPppCQnjQH/vJH4/f+2jX5+Nxjh/pKD/mBMhHOnchURdC0D/aJfwQv/1xJEDe7/Tez4Lt/X7/o/38/38C5O3wjF+fxpTHd3W+a0k5f4F+Xwj6+xEgUoD4+gCI9DXaZ++42qznSzbzmh0WGsfmgO4fD6Ttf4gA+fXBUDS8JwHChk0gtABFFSsqWlQTCMSVxYuIB3Urq4BZiCWEuqGrADRbkSHLVuDUieN01iPfVQgsbVSyoRKwJIuNWLpfprPpOnr0mOsakY2Purz1edqYDqlChcTxpVA/+810dxGjb9kBwTCC7VSsK9J0zALpVKCdJ0C82Wx6AkQjqmVzwoYZAGzpkkWAYk2A/uRocNxz8cCV7+k5NmHqkBJoIoAwBmsY2REoYFpdukF0lwtsEtGiTAF9nlOB8JkC4b0o3nrYjMZEh9scNstjgDy6Z7JTageATKVD6gzgViX+vIEAcAl0dUnGraBjAbeyauqVaoZzyeJ6zaBwrQf4ko1MBy2PCr1UJ/soXZwCsXwp7AZl88UmR1kc2ix3U9grsHUBliYtNZU2FdBKViU4J2DBsNheffGX9tf3/zlAU7N9+xtftamQM8Fco1vvvgugZoTQYDql2AD86/f+Dal8k61as95a+GzFcMbTuSU5/L//6CfWhOw/PXuJVUIMnEDBUvfSjXbV96sIY8x01lHaDQdAmPlCgAgZGWO8+PtLXYCSiUJQhIceyfO5H/q/LLAERPtTELusD3UCqepSlgt/SzGiTBAB0worcOQCFaWAPHXsi+SQeuK8nZNeLyJEgIc69JWv0cdm49SZM3YZ9lMnuRezsDDSplGqiAnAvGVLFzsLsz7dxygRHgAM3EcReOMQQtWME4WlC3xTh7DUH/JEluWMukaV2eEIkLet3qQO0vMs/2W/QDqQAc8ElJ9lkzmd95FNUur0HgC5yQ2NiAPdv1mZmU6GLgLHn+euhU2RSLgONpJ6zi7ZHGm/ernR+fEqt8ARGy5ddnIzJPm4NlnahDgfXd5XahHJ19XFKuBeHV7ueqJE0DE7VQXnu2UjdgMnBDb2OaJHBIiyJPww/z7fEZYF+FOIXdpkB32925SpC1SdZSLyRIY0osjIYHMtAEmZBDFRhNKyORc5cN6ybjqNbq01XFsBhHzpte74ee7nLAGoOtzjnjd5+o5NoWONeeO8TZaeGQWCiiITEdQhFRHXSM+7CBJdDj3LrgvchcFDiEliL5UL403dZ7rGGl8aUyKANIZEoCmbRr8nD2TNY/WAAfUdg3ibdzqiVs//V+5nY/n2109eGbP6xgabxXVRJ54suWQbUECY9YpVK1yOgzIPRFZJNdTHc6oMBxFosgIQgavON3VP6lyq5OGN6kZ2fiJgFdobCpLSTUutF6TFcbrqd6LIiqPTrvH5G2zG/fttI/Y82vQePIiCgE7BlcsXOzDhp488DEC9CAuXFTybpW6jX4MNRiDnIWLOl47jfj4/jG76M9/Psvg792ErFQWGPTJ5nyBRRXD7Aapr3veH8PARacmDnUh3u9QCldj6DZGRsIK5NZkxkUyX/hOPPWbr1651FlMBbPprmSsC+N14wKGVi7ItAnsTX3X6QTg0kuVRWd1k5YCp7QCkPcwZQ4zdJj6/+omttv5bRRYJODSDDl9ZgvQwF548cZb7M4YaZ6WzGuzqbGUep+P07VwHZhm+P05HYKo7tx7I6k6IOBEEiWzsC5i3kiHeRRQWQw5kc41OEEjv/MyZu0YoeNPJB9DGXhaNR74p33SzzV87Y1/52wcAt5kXB3ttTYSg5t98/cfzbObxjs/JOUwg7CrCXsmJAKwcQtkwHSJcFk0///mT2FHcZccBXiMiYyDnhlFY9NoObIPSsbBIglj+JWSHANEf/OuPsc+q4nqF2wvPv2Q/evi/AFLiCXxOAZwi3Jdx2s3YHuZ5CGOt0X0TMRhIwK9sRjS/iZAOdjaUjD3+71RrkFdBrFvn6HSPops4HrJE4cYKwx1mPhwngyaa+UW5IAJtGxtqncViIdftEnKSxrB58meKfu6Jx+26rVvo2G0n8N4PoqLQ/AT2MbtrPTmNUuOqK7ZZKV28sYz/QhQdIqUHmKtb6fKdmTnX8oor8V0PIMNhjR04edZypX5hLi6p5vtYX65avchu+8R0FAFxbi7XnKXOVHW6zoXckd3GDJRNspuT6k0WK32so2nUGyJANL93MD4CGRtaE6TuUkEm5Z9UYFIKCpB2tQlgzjBjsgmbMjVqpAPwqfFjiAaHMMaOwKk65rlZWMgUAnQnQowJ0BE45cl7ylJMihpPSXYhQMYZmzQ1Y4fFoMZiqB9gTAi9rO8aWaMTQvwsOTzQWotyrPhYoc0l7LiOAGlZaA7gux5N0GsbHfOd4772BJZT5aoHsBX63t2xlkgXbO7pdlsxJ8HCRsONXlcrZD38i0exluEjx1j35xCztBbgO4JwhUBP5sX4ZCsf7LHtOedQxpr9/UYI6KEg+7f91U7Zkx44ZA8TUl1z5/dZ/wYtMnOd/f0/7bCrNlB7aMUNibBx8lqam+imP11oFV1jlox65WBxuWXFetvKhEieySX2yM5XsNWaMJmBhRMAMT81DDtO6hWehZnTk1k3eUI9IawZdJGsDWdzT7u5cPHCWXQKm135rRts6KU88xghY4f1rx7CKAQVYHcvc3LnoLXAlLYTntJHXko9IdojsjmBvPMkK66LEPrZHNPi+VijSemFgmIYKxTXKMQzpSDyTjyiBAr6Ash2MA6rIGEFuEVQ54l015q7lvlLlpV9jJ9AAGR133tTm4p0kgXXWkLp6yA0ZaWaSK7I0iVLeH01nfM9lkZ204tkiSnDaPXihZbIcZURwKxgYY23SEgOzT0CGvsAej05rhEUIGMQr5Pqvg5IBy4ERI1C46UQVvZONAVdLLVUlCd2OoT8jnW0YHmKTVQfuXUsh/UQTlX8KUAhVNDMkINQmDUz0TLD6IBHhRPMmImkJyVwlHkBJbE3c10f4SyFjf0ohsatkeEZmZjM80XTi2yYxghSV1O2vK+Uq8a49pMqUP+HKB0epGbmd8JRmw+iXJKVzSBz6N0HH7TnLvs3tWihHvQi0N7Pis5Vkw1j5EEgcIA4WJAVa1M5Jn8UEx6sLbk5kDmaSnnrsOAprn6NDybToIeGj+g59r3/3k2NTwMS43pZBqHzZGIMt/dRb5CXNtZlRyoAgckJocy0f7hqhdWXnbU0FDAlhIUfO9ph5VyTCrJAAuJTGXv9FjSBFR/3emOK2ZZk6jnu7e46wFzINZG+YwD/4eTtRbKGvHooj2atUUvnuD99/XzzpQ7fuQsLXkhG/3AUedQmflyTYBp91IzWxRjoGydLKzgOYn8YS8FmG6OJ5qW8DvNKCLLSBnKaEiHpsL3y7ayzFbPiqTuw5BqE2CDroh5AfAzQqb2RY6SxwBMQ3wclkxR5uu61zI2yJFx/W5Z10UCjvLZG6rV+5jNlMoD/Mq6oXVn7Ypnbh7GEU97b8dNnIUVjIYyTnJIummdP6lzO2BEgFdSoAuN7uK9BKG+lBPGhkeKKG1NsuCWCIPE2lxXSQa1WUlRCptNii2Fv0MY+oZZ1XHWOskey586yedmzrZd8MNVsu/ceYm86jN3sRczbZ20TOUqq0fqwydq77y1q0mTm8gynABlmre7nmVJWZAhqomoaUMawvpRSfwxiSvsMEczD1HMVWE5JtREWxXoWGoOinmYdFNRtPPe5hLovoia5bBPPcdEJ9oCyWpPNMGOaOjGaBgBPXttNbaJ1ai37nTPUVlL9BwWHuT3gmzt2kq22FHurUuq7WS5DYy0q+A6yS6S6FgkuFcgExGUCFmBZ2Qshe05CxtCcxVxZiOXoouUryJBpwF6r3c0rcdQfCqIPoo7sYj0pZ53sRhWjVkZPBrjy2SohmGTzmogi8dA/zrH0+3e7xgbNT5JGLdQAACAASURBVKq31UR0vm4+n5Wh751AmX3XXXfZK6+8YuvXr7dDhw6xZ0l365priuKJlAuD8v8096wl/FwqkTdRgNx/372u8eUMeyTVvyJA1MgzhzVW6ijtzVWfnoPwVwZIDIRON9cygFqyAzWa7qf20PKeVv6dj+oozkH5iX78sODR1TbvzgMOJ1BzjQgQL+ZtYYtq9lHAutT9UjBpLpYaWlZd+2genD9nicud6ekhw7G/ndqOGpp7GR1OQxqEZVhQMmPGy/7mr/6Jca68RWoBnAoCWRMCIP9HGc+yPPyjv/4EBIib6t52O/h9+SHvhQv9Mefw0QD+CwTIH3PN/5/6nQsEyGRh8kd9XVCAfJjLdoEA+TBX64O89mNCgLwX+TG5H1CX4h9WgHiMy/4nADKiza6/Yo0tunw1HWHNFpEQRiEBUI+v+h8iQERoOOLj7Wf8neoPHYNAMNlJqDtbqg79PxTAQEHe6rQOhlCQ1Y7UIVKCSH4rax4VNk0Uf4UUmPF03K9Beq1OCHWryIpGnSXr2GiG4R/83DPPThZOFEb6LNmSKCyyA9CGXRQhm4O2ZvVFVk2RfvirqRZx7asuMFydIAp9ltpDVjPnA9BlxyXAWF65nnT2z8TaSB3MCrWWnUsL4K0k4ALcZaMVCCDZB3jSj6WGJxvRPsAKyZT9IET8JD1WVzwgt7pSBDg7mTBFmwBVgUQCy4MAntLxnfajsBsGJBpkg1VGd006/rrafLfReSzCqI9CM4XjUQeMik1nm8S1U1eofPE3rFnrQlnTuGbFhSXuWHRNBNTX1FRBziC3B8A7dPykhaIaSYS46KcDVt6xaXSJjeA/Hgag0VJXhZokDruZgUmAgy7qqnPFduLQPnvwr//SIvHoncK9VJdqDwDrG2/upFMrFluSNXb46EmuJWMCIiMCq5ocvMnzS6sIQY2wozmF2MpEWBRdsy/+XYpd9JWzbHgADMkDkA2XbDHG2Nh7QBz4AwpB9bxLAaLNtM5X106dhSIRHJHBBloAtPuSCklWPO7v83kxAk7oMHLWQXoNpTSvkQpDIeQuT0SZC7ypAo+lMGmh8FdXsDr1NX4XLlrkNgirV61ygHdebo5twxZmkGsmoKOBDklM8SetYSjVx50Vmge2FbUECmYCNFc4skKfGQqQLaxL6gFZeYkIELEgBYg6i51lFhuaADZDzShp8tmUzUBBoedEKo4NG6MBZLChYGMl4qRP9gDYswicdxZxvJe6+aQ+0uZDKolbbku3F17A8omNkBvzXAZtlmTf1gK4J8Bf1iz6mcA5dUeXYn0WiM2VNlACYARuO2UM7+s2UDx3Ahdv3hZL9/Xkv5vZUC9cuHByQ4RHRRqkXAXWcApV1MZI/y9GEp+CpZY8obsgaHR9dK/UwRXgbMoEWEMccC31nIkA0c80lrMWYltwTmoN2dBhaQUQr24zAVCyZ1i1IdINg707QC7IkhkFZBAx5my0ZDfGueneONsvxoEjC9Slys9hFJwKxL2eY9D8oDnLqUAclsO9gWDS8WhCkpLHqZLeVsDpc3U8Ag0UbDnuE0q3HhtdLvaDn5lm9z141NnuyMv5izcpi8TsGz9rdLJ9XfNuLHNKyfO46aYb7cixY9bL/cygY052abl0pOt6O6UJhOB59YvsFQSwjnCMAhvruf7L2Dzno6IIZBMn1UYx4F0P89PZR69yn7n1O3hkc09fe+N1uhdTAHhDsfVKQLmCqiLnNBvCv7RXf7WdeTSCTssiBxAnAnC1EYaqfJ++gWFnEyaMtuAHCy3tU0fYPLIRBfDVHKVNt4hWfzbrIph0rZTTE8YGOphzHaIbtY3OdRGHV15+mftePhvqfXt22b2f+hTKjBI7dfwYRDXWUwBaydhJZE5PsWl0fwtE6QdsacJqp5vOeAHh3SBgbZqDebhzH9lgs790hHUm0OLo4I7Czs8HBYg3a1luToHzwJblUzBrw8nj5CkAiqzDDktzQm11HRvkCCsqmARpROoor0VZMFrn1L0p1Y2IoBLIx1iC5BuYJwREDtDBqaB5fa+ervfKh1fZ5u/ipT413n50g4PofvMV/TX79F9tsTtvvoMlKsh1l04AnL34wtMAC8fslluvc376E5BiyyATAyGwdu/eQ7frKgjGZgACVA+Apz//xdO2aNlKy0HBsH7TpfZ3X/2GTYMI34hF4bLFy2wQQ/mfPPIze2PXLgvABjIc8GHarNnWxDPXwBj10/3g3ksFojBcBeWKnIzmmqtRQCb1yjjQfCdiNh5AVTVFP+M0ljyQCBQykagWvVknhyCKvKRm4D77Mx+L2EiOj3FzmkC3b3/z6/a3X33Q2mkoiOC57qbDMljZPBzLIPOOLwB/L+RBNXZUshebA3E+zDgTqSpAsZHMED2HCYzDGkKsm9vJ4sLCqboJ8Ky924aYL+fQjdoDgRCfmkyAe4xdfm2kU4tp7hKBoTleGUw6F39ALM0zmuPr8SUX+VFb12BXXrnNkcZaJ9raUERxrBrPmpNFiuj56+FcEyB5oljTldkkOy2phwSS66HQ3BnDtWoGyJOFnp53rbGRkDm1WKDoPGQz5sfc5qU6gPU8SN7l4u/VoAAh5akwMgLCCXch8L3XgegTXN+B9maA6H7zEThZVmAnd5Xa8rnBdnQfGS00W2u+TEzIsLzaNisd8bBn95PpgvqDfHD76rV0pqP2SkH1NNwr6iXBqsdRcpzMtRdKsC5khCYxfa5KQ1WxNMM8AInaULGNhMRYI/f0e9vLLJWf/92G2aiyguwLLx6TGMOWZ5j9Z+GDdvb2f7cY8nO6+v3seE6FFZRjyZhJ2z7PoifAZBigObi0/TIn30Lx0D9whueJzySdwa5ak2S947227xQAeyykAvVE+ZkSw3XIVi6LtJVL5zk7s2AQSf8A8iYiUP/SKNPc2oSCFIUrXd73Pv5X1vvcaeoYAoqpHb1ousCcELAtwmoaOsgeQxnItW5HTVPZjF1TJBAu4zOQrvMW1BNLF82yNOaYGVi8DaKaLck/RQMOdRHPQgdzXwMZIOLdBbD680zm5kK6ZRN0zj1VKDKYKDXBcmdXk0w928yYlXqzpLyVLu90smnI03JzKTlA2CT2Me5FqKoO9uQZ66KWeHXHblu7abVlTcOzHqWUN/WryEitM8qw0zjroWteqmvwORsQas0838E47IREEGcWwLwra7xwrESVwRSNJVQSFjAJBGcEjiA760T5yHgkGs6FN7cA3ldTLue10olfi30T9yM+LshiANf9mWumJwba8nkAyF1N1g4AHoU1Ke3z1oo1VAE2fedQgXjBTkiBGAYT5T8B6c5qpGdHFp8c6mSTCmNI47uHtRHum/UT9QisG2WQ3QX58czF33L5ZHqemlApzCAkPZRn5j8fx0IH1UN8EvleZUN25foYmxoZYmX5pdw3s7gkb+pj1j8UMYk0oSRh/RRCxkNJzxTbvu80BNOoZWdGWB12VPfeuQBCtpimhymWgCKvCPujNwpQkZDlEDPUZ2tWZlv1YKO9cbDB2W4xZG00AKA8LsX2nzxk0+M8LHZw3NbzTG1NJYuB/cyB+gFr4wCbIMVknShlU3BckuXUdkKmkWvEe9x++WzIxDEIkGLstbhlnPw4KlU/jiMRdknjbQAlV3jyDKsd5vkprnHNEz2sn8XtKPNiqHmp5dS85aGmncFOiw8C+Mf/8Y47ltFZn2K11IqF5fXW2D5i6agFmrobbA73TbZXyuGYtQEmhq/eHMgs5nupSLXfamYt4Dajqgt2TTO+1ILTmENpH3EKuMKic86iTOu/L2ud6uW587NtCMtNidaUY1Z8jpxAyAp/1s9yFBaJ5Adecg2gfVsUym5AcObQEcB8NcHMIuxb6qVBxq6A/2DWpgL2MDeSBxjghxqAtVAEYh7r8ABjOoA5ZQV7i5q6JqtjbU0gN6WltYG6a5SQ8yzmIBEx5HWwt1IaYCQ5Uj2EXR9BQaLskkQsNxNR9OQVnLUFNNp5oXrLg1zPLSgjvH4qTQCx2LeeoSEsCFvQ1+zBr38VuzaaBJppCIuHSOIctZ9uoMlETSiB3Ie9rMciytehSlHemuyclJunv6W+FnHhTZ0QCRElC+VoMuXyyPlZvnyZPfbY4zaf5olo1h4p6M9SY51iTuxhvdN1yab20MbHG9VKJ3NGZXWVsxWOYT8VFkkOG/fpAEqwy7Zcye/l0RAwC5VbpVPFMTHYiZOnncIz/0drbM4Xj7h1TvWi9tdqDlKdfD6XUv9WXa/8js2bN9teclOUV6maX/lv2hOo1j+NKu76669zP7/yyitRwBagZtvP71zK/hjV31NPuVxEl8lBHa0mv2DIDO1D1JBYwTl08jnKf1ENHsZ5Kz9NdaRUmCJBvNk/+8hJQXgBtVTpT5Zb9p0HnavDiLAM9uReysCRUp5/y0miDJtd5bnJelc2XGo+UuD7dOrUnW/ssmvIOXn22SfZF7G3cLkechHAfjoAm60xX2ov1JFxM+zOO+5nP99C89ZSFKGlkM0xbOe03/y/gwDRc/vbhMdvdwj/9s8/GoGh/c5HkXBcIEDeXfT/D/zfBQLErRx/3NcFAuTDXLcLBMiHuVof5LX/FxIgj+3seE8FiE7nvULQJdf9QxZYYwQKYkxin7ptm01bONMSp0fTEUbnuCcdSYC672eB5bw39dnveMbfacXVQ5epusRVbKnDup+CW2ClQFxJTZU/oMKsXuGpFDnbtm1zQcyynzlIiGwDXUEqzq6//noH6h44cMABIrJn+eQnPukyFV7DGki+yNqkCiCNp0hU108/HSPBibFu05nA9xRa7C3bqh8stoxPHHYdLQ7IBOkQ1jBGQaW/FcguEsSTzqx2Ntcb1q1hk+LBe1A8AvwUEZqrgl4kQztFrj5XwMkgAJjkz7LB6lTgMEWnNhWeFGwChtW5L+BV5xpGQSxAReD7VLpqm5saHCC3cP48FCGdAMalbtMbwjHK8kaeqCIv1GmjjvsEfMVnTJ/mOuYjuL65yLa7ALFmUwiH83/t0hUQLXDHqSTYBOs9E/HBUAG579BRusKD2STG0XU0hlw+3b23Okh7ABImhskhiKEApis5DWA0ha7tHa+8ZJ++82Y6kskpKSLkjqJTAe3yTZds+9iJM4T5UYB7+KDmWW4+2C8dOX7C0tJn2Zt7DltRJT7oFJ1edEk1ooIZpCMt9wer7I7HutxnBkPmKNFS3q++dDP6K6sDgk6bZylAnK3V2wSIwGj9EYEgssIHFEYjUcCSgPRJgkNqj0mCTsSGxo8Dqx2SPUmAyG5ISgaRDvK3FVjniEORJ7IwAzxXMX8UMHrrlVtt586dtgDbm/y8XLv2mqvc69XlTM8exIcfJBuWDTOnuXsn2yN5W+sZkYe3lAGyzpH/tfyVdbw+gGPqUBIwJyWLrLp0juqAUkdZACHUkrefJH9m7br1AN09bJw8ANGiXEeVxpNyTNQhnkkoqyySRBDqvLWxUMdVBCBdHtZCWXPn2KKFBG2+RpCovG75bEnreyEOtAkWMSlwVR37ev703OaiRohlMyGQxqkq5C3MBkWh6BqTOlYpmu68NtEOnPJ13WEtbEIXQRap0zoE4FL2dbL+moo6oRrwUdZ1eq7ViaXNl+6TxnIHPsCT9wZwl01jPa/x5xlSzoieU10TkX7zFwO65Ezmcmhu0OZMn6H30nMmIkM/W7cx0nbukMJD91BKIu6Su7Y8d8ohkdKF9x9wAeeyQOHac7/OW17pszQ3iATRhsxtQN622tLr9UcdcZrX9CUCQ78rizDNd10QH/10IHpgzfS5G8PsHx+pc0DrzIwMl8sym6595apsXVjvfv9fXxxg3uh0CpBnvr3xXSvU44dDnbJIY6UZ6zVlgUghoY2elEHy1O5iztOmOx2AOxmSqQ6bQBFispyoYZ6ofvkem3P3K2RU3Epoepm99KtfMZYWQIBMhZyNwOrgV3T5B9hdd9xujzz8Yz4f+wRIS4FVGZmzmY+PsCmOcnYls7Lm2ls7dzGf47PMprOIvKU5X8p1x68OvWAAb409/uOykDTXqQM4EtB3jHvThu+/1G6jjHvlTIgAmJM1yx5/9Gd2/XXXObuFYcjmjauXWWw4ADsKgwA6dueiFGpEiTLQi3oDcL+xpRcCpAI0CUUToFkXYzfvv9ZY6n17mG/DLQ4gTPYbwXTRJmNJUo41RT7PguZcKV727X3LPnH37XT6HrJ5AEa+gCUlgD0TYx4Whz2gSEU9+9qw1xFI7gvomYddzbyFi6wQMiQQ0E/2HQGAmXre9DoRirnfy7bML5xARTOPUO8U7HCKbe+uNwGdO7H7WsDmvs8+f++nbGZCMgAtXfvDXZxXNfY2BwnM/oVdfc021HBms/Efnz0t1Y01AZ9a1zIhxMpR5CTSObr9jR22YdNm+9njT9q1N95sD/3sUa4JSiK6N6/edg3dqwH2iyeftr10dIZggZEAKDCVnxXw+woN9+O4/el2VHOCuno1nx0ikyKZDkrNAVIPieAXISjyT3OUQExv1sbE2CjsUcosEfWiwpG9AO0TIEVkh+XLWiVSay7+812QGvuw9VkBOaF7EQXR38UYl/WLuq5bAY+jWJ/bUSIF0rl+9uQZR+JOAI7ERJMLw7zTTHipVEQ6jmHWK2/OqxLlTxWg9ggZKScKsOq5eB45Bh40b8TZsotW2lPPPWHff+gmKzg+wr2e6iz1tFZo7q+CjFaWjmoRha6ePnuW60mYMCDTFVu2OntATazKrlGDglQGWisEGOpvWTZORdkicFfhrRMUDgJw1N0sOw8BOpkQvn2ofZQvJhxBKlNZ72mO0lwm5Yjme1lrBrD2aF2QRZC88l1OEu85ZUzfgBgCrFbTg9aZIVQpE53N1lMFedANAcCYjmWOLMpRnhQ2QFzzGkJei7EHO9CAypY8jZYGAFFYhgc2Y/lVVm/JkndCO7R5kC3mHW/3/mS70WDvtmqXZvvY0vBhu2pJpnkRvJ6bW25NwxDqPPff3d1gKxDTXokdzpSxAPvX41U2ALg7DTD4mcoH7c3bHrKp1BWeXay9nmH2vV+ctKkLk63TW22+qIzIDcmYN9NehgSLIgMg51QpZOaAxfKY4nJnWy+NtS4Az1/sJfeC76XHA6Rxzovmp2FnglKiHEu+9FRIawKPeX57FcLMuVdXYVH5xYttYle9NaOQGYNIGITw6qMu62vtQy0SCwHSbucqqS3IcGjuHbNqBD3BsSi+BKTJwg3YehbXLoTO9VWApO2MuQN737Sli+e7uXQEMFBB96MUdZMENJZF1Hnq+K7h516AfDVIKWbNnko9WO/WwGNHZFfFPZmFjRRzdzpZR0XUTKpTZVmpuVCNPunpMwCBg62mqR7wmPtJzbWSuaOV52ScObWJ+TuAeWVADQg8I81NnB8KCr+gKdYLQeYJuFzbitKYy4z1Pd3/kNGKY+LZUPB4dAgWVRGou/xRG432mE8/dk2M5QmAfE/I4X5yiFrxxa/iWHPJRKjkTTyZbyeQ1U0wjYtYW7cswxIYN921pRYyQc4Hj5IXxFJZc68VtgxbB95zGNI42ySeFKf2C4WokmWpamk1q2isTwFQ76dhQ/Z/UiqrTyktxdOue/PvbfvW71MXhLlnqvxcj2VnAdqipNh+uMDgEiB7+Ex+RyTc/JnYK/EsKF4ifXYaTRw0knBRNBdF8bkiICsIIm/Dcm1gAPL7ZB11u9l1lyXYOAB2NwRidJg3Ks1+qxoMt72Hqy0CNu6Sy+baWLCHPfXqWSNyh8w9ANL/xd57AOhZ1Wnf/+m99z6TmcmkTiY9k05CSIHQu4CVpqKIZV077qq7rqIIiqAgtlVBQAgioab3Ssr03nvv7f1dZxJFVwWT/dZ1P8bNhiRTnue+z33KVRNybYI15tn9u3Fe8fN4fNZixl4W4WXZCIeK+4nYaeoifrGbiDVU6hA6iqMqbgH4x32QASF0/QXZFocTZ/uOQiLqeO8A7OPslcNwyaZFI9SCAAnC4eMfn2lb36ix3YW1Nsg818G638t7wLgCCYGjFvFWLYC7l8BgRYix3f34nQssk9ivOEg3ESBHy5rNA4LX23cYIn8W8X8ddsG7ptsL39tlG69ABMG4G0F4Ixewyqir2ZecVscE7qZQAHZvxtrUzHQLxJmi+6xr28P6U0FPj+Kx5ApUJOow56EJ5kCB1uWVNXYcsVOfev4gLDLp+1q0FtK2P8WGEYBR5WOtuO5qmWPzlq2wUTpLyjkvHMI9EQbYLuHEtdddaa3EqHlCqJczR3QQV6joqw2XXm0dEFXDuOHkUFHsUSPPyikIyiuvvIToK40vDHOcK9UrFwkJU13TaPWMzfCoGGKiwm3aImJ/jx2EREvkeW1g7Y6wvQeO0btGOTzfV479PlwkL770InvtlZz7lllVET1bi+Y7QYv6mnSG1JiVKEAEiIR3y+hSkyDi5MnTzh2rMnh/rr3KzSu5T3MQA21Yv862IUKQ8EPryw8fftiRErn0XIURgycn/nPPvwhRWoWLvtGWr1pNxFWci3JMz5qCIyHUfvrzn7v16YIL19GbeJF99ov32tIVqyBwkuy17Tvd2VMdG+pq0+fp/XhD/Jc+stryPnXM7U3V3SExnvYT2g9rT6+9s/bt2serwLykpMT9fe5s9WIQj61ORK6rxFaaJ+XW1vql7yFRQQsM5IwzLhcREIp3FdFylLjbBTgedVYYZD3s5HuMyg0mMQBOHV0rb+YyCY7kupYzV/5+TwgcndOKvkcvGR8zbto+iS9IkSDVGL8m+CVZjdZEuZgkTNBeWO9J7pWZ7NtiOPc0M96uvuIq++53v0d0WjvkFeduCZ4Ys6nEjI0h8JggJncMh9f4mK/dcfvHWX79iDlNRwzTxJmU1Ia/IwGixAAde9/K6fGX/v3twFx/7XPeIUD++hU8v+tzvnfnH+Dr3yFAzuyqz+VevUOA/C1X7R0C5G+5Wm/nc/+BCJC/FIH1VgRIEHkiE+Nkw/Y22O13vMtm58/EteBlrRQfhqOcfSsCRNFV+pA19c0fZwfj4Jn8bAGVAlQEEgp4FVipaBdtpLTBakfpqv9eiatDX6tImGgAmXHy0g8fxoZMZM9UQPoRNlL1HC4rAHCk7OhkM1cOmCfApBalfSifNw9Qr+BUAZnYQZZIpMAgqMApQELFRM0HvO4CaD35vQU254OH3UvWtRPxcfaXEHep8bw5APr4EoAAADILhXokoJ6Ana0AhTNzsAcDtsUC/utnSxk1RKa0H6BkDxt7ESBebI7bpJ4REcJmUZn5iqWRBVqkzzjXRqqVdBTYyuQVsJTLAVlguPJUpQwVXiOXh1TxAsuH2Zh6sJFVfFYkCjKVdCuS5AQAjjouepHVSWF0mvzxDBRA2shKRa/8XalNw9lIt3d0cVjh5xGPUo6iqpyywUUoi/Weh7HoN6ECD+FQFhMVBnCUaIc59A0SD3HrzTfa9HSQDqIw2uuq7aXnt9hHPvhBO7j/IADpLNuxax9xBZU4SsawaA8ShbUaBwGbZmzFfhShD4z72G9e3oZSm+gc1LNk4tiBf8+z257CnVKFchb1eBDXLBzihDAryBdIAaIuFIGkjeBZAkTEgYBy/RLZI1BLKlSRPtrkC5SajMCaHJGTCv3JDhEHhP++Q0TnwCGn6NV3FwEiN4muvwBvqbsEnktRJKeBwKsBQLNZHBJCUR6FAX534swJAXyoB7yMhtQKVuQagINizRQpJYeBSqorcT7kAHwrQkfAfxYg4BDkoF72CM4iqaoFLuoeCS1zGbgcCLyIGnoDJb9y5B14xnhatSrM9h+ifFKgGJ+vA4SUWsqiF9g4xtfpGqj7RQMoDMeHOkx00Fm53Md++VSdG39yXmWjFheREsgzGMLYqCC6Q+83D4W8DselIs14/So01yFJYL8OfyLXoomOETmkPoqrN5C1fZDoBcgaOZxyc3Nd8XL2dHKoeS9efJ6e83oUalHEK4iQ6kC9KweUOkx0YBLhIWBJ11bRY5OOGT+nlNbccLbwb8ECT0B9ot+YQ1zHC8+XFGtygAhcPBuHNQaAetH6STfIn348/4JKlTk0KwKNA5GeTxGyusaThNnkmHGODzkrADffTOw6iz7Pm8aIogX0NSK8NOyknNMc1wl4PEScxc0b/ezqDz5r199wozv4CRw7QqSE5jPF/u2hw2dweMB+8NnJ7GZ93PP9QhxHC3Hs/Nae+upKu+XLB+maoSuH+a4FR8I4r0dgeDffL5XInl6eqX7eRxP3//UdO20jBZY+EIjbtr1uBT+90n3P9363wXUcvPjii6imWymvvARlLEp74vz27NqN+q2ajol3A3i+wfxabhs3XQLxdhLVZBGkVaorQtfcsWv3XgcoqldK7g5fxkTJI4ts5kcBjECz/BXtx1wmd5EU5cGMKwHHujhl35w81P7px3WPccCmK6IWl1oc5NdM5sE4VNnJocRfQYD0oPDu4DWn4oSpZ77y8mQ+9A21o0TylFU3EkkRYr28luYexuzjayz51lcgiWMnATh+WBSAbQJAZSMK7hOoMOX6iKaIOCFO0VbMy4Bm+vkXXbieubgZ5XYrhHcipGawbd36klPmKq4kjWvw2s7dlsXBvgSXQhxK7i7GodZBzeeKRSv41nzLv7cEgDOVuK8IQNsy5usgO7R/P4BRr936nput8Phhmzsj09Yum0+kDE4MmIB+5wQbtu9/72FA1FwKopdCfqBChIQWYCiic/++fbYK0EPxOSEAhSpbn0JXxi6ywrOJ3nrvbR+0uz/+CUg3Pz73oH3pn79kH/3Ex4jHmmLP/m6rzQd4+vw/f9Wuu/PdAIsp1sJamAI5oIgvzVuBjJkCyF1P7lUbLoi41HQXDSLSXn1Fmi/lFBpnrg5hrkuJj2HOBoTF6TAO2J8B+aCOljDI/HCe4+7qMkcIbnvtVbt882bey6ArTu/mXvozN7XxfeOZR3iYySQjEwAAIABJREFUbD/Z8gvnzKUvpHiS2AcYSoAgEiDTAhCUoGJwdhoqLffC2cUMTel7jbUSFTMESplFl8J0uq18IPGef+l3Fp1Av0LedNtwDWsWH101dMfwjI/z3HqzYDz91K/twgsvdNGZL730suUvXw4xWQ55lP171Wvamex8Jw7g2vQjF9U6IdeenGzdgEZaEzR3CgyrIVpFfy4mwiQFkls9DFG4RzV3qitMXT2ap7QX0hytbjERg65jjOsxudZNuhy1/dTn+PmxV0CK7sl8Ns6a0deKc4o8q47KEjPcIOGiu7kG1eWDDvSOQkH+u92llJabNbPAsC2xdOpFrkM1P4NC6uqD1RbCgxnK9TzUQwdU/Az72lMv0emAgIPlZw1ujgviPWwB4pFwP9Tcde2GP9CeOVRhW2BJFgD8vh/ywssr0B48dMr2QkKmwoUnAAw/UfFFO/LRrTaDvo0OnCOdEcn26Ks7bUsVZbe8nxk8d3MoYjhEfA+idtxDqYCi9ZaREGiFx9rYY9A7wT3/8rdegkwkLmqhP6RnOm5B+ln4Nciz4Iur8NiJ4zYdQr+C+ULzsnoBbv3+HTaxo81GiHcaJyKnV/Mk62UFEX6BQfRztPdbZR2dYozbVpTqrYDKngDSQ+wPVQidDVEZyvf2Rn2+YDZuSgjYbdt227KlM+kTqHZRLt3dEPGI4pnaWK9ZXhn7fbAOvnS4qPusFuW3IiWHuc9yAZ0+iSuUe3DhplV0r+3DcZDqIlHlAixjXGcBSLa3tbji3WT2WtqoeUHAtHVDsEEwpkD69eOUK+dzx5nfOyE+wM3ZywKGE6Pko6g2HLOoTawcJ4YKzOGT6MghWhZ1/Sj9BupGiyQKKZo+kBDixHxGIY14jyFa4xgcgXTGjE74IoPytQ7AwFJyugrqOumJgotjPdNrU4XUzGw/u2D+LAuCrPXqqCGeBlETc0MLkWIlHeOUotNLpSIVxnEgJeBS5fsChrPE8mxMOna1n1UclvoGVHXjuh5Yij968ou275Yf8nc4fvmBct9WV41BHmvjyrkhMM72ny63I6cQS6RDUizJsjf2lVp+HrFqDYDkfN9giEwJP9Qp1d/WyFkAAZcHQC/rRGu7t736O/ZAvJas6bhKAcFTKVP37MRVRuZbQb2HPYEzQ77OlSuSLRB3ya9fPm09DFp4bVs8dY7V4a54nTjTaIi55ZARm3GUELCHOwbyFlT8pUNF1kbr+9FSzgUZEXTZxNguyMMIfw/L9h2xm1an2szIYDuJC7F20MegRiHF6BDBQZcaLGfyuEUjYqnguj/8zF4r4Zr3c//lPlyIMM1zEFdTzRCucEhewNuKWhT/DK/33jDV5mRE4XyRaCXU0un12X6sEGdcE/sq9tKQjxd/YKH1nyYOCnFVNGr9Yc5jEl+pfFqOghqsS3uIVvQJCrVIohL9AfSXE4c5TnTQxAhEGYKkkrJKrqPieuPcXlx9GP7Mo4oV9GcPJ/z61R0InejWmJm30IlfVmzCadaKe54x78m8Xwex3MLPWrx0OZFEwzjRj7BvGXOuDpVpR3HdPblnDZCYlXTvaK5U7whPGGORqFsiYQ/wOkMhj/fpXIKA77Zb3wv5wdyIU0prTXlRMS7RNlyN/MyAaBf5WA+p4seDM5tC8kjmY5EEWjed8+LYSUiM1e69lVWWM46CcDIstn17tuMgDbYrrriMHiDGDoC6xHeKTtSeU06P/Zx9rrvhXYyRcfZF+9yaqfipaiLucjmHPoeQ4/obb3BnlP3EeqYjvMjLnW3HEDS98MLvcO68m/1RGFF+p138FaMV18oRF6ecDdEQwh5F68euvfsQIiVYA9dO5ek6Y2bQ+VWBYzUHN80uBG1ykuRzjmvEydbKWG1gjS0lEiuCc2fFwytsxt2H3F5Va5HETSIM9N/6pX5K9XAuXrzY7aFVlq59rAcCK5Ea+jd97S7EEVddfZX7dwmN1IGn8/ko4oeL6SdUT+G6devc+UDEx3zGs/5bxfNa+yS+Y+FwhfYSeCnqTqIjUe9uTmAslP9goVuv53z4hPUoCk3zBnsT18vJdRzjOdFZXV+qv/PTGQFHo6J3lac1h7NHIRGdSlPIJfZskL1xcUEF5LEi5RClMVAjw9kvcqb1Y75XXJaiDTtYH5KTZtjmTTcyBsOI8SQdgZhEj4lJjOOcPs4zAussAaKf/edIjrciRs7pNb/pi84P4H/HAXK+1/8f/uvfIUDc3HZuH+8QIH/LdXuHAPlbrtbb+dz/hQTIj1/RsfEPH39qgfyjBUul3lK687+/VILuMTbApqOLbXyP3Xnz5TaXCCwPf5SsRBEEAWKMDAA8vkkBoR/+5jX9Tx0gej1v/tVLJJBAU4GVUlTrl16jejcEACqaR30LAkm1yRIwe8stt9jXvvY1MrzzsX1HOFXxa6hn8hfnu4PjERTNiqHZtGGjHSLKSeocxUTtBviLQM20ZPESe4MNbjgHIW/iPWJRRR1gAznBBiwN0EfF1jpklTxOrNaffEz/8MFJFwgbLuWMBpCHP857iGEzmIgCKAZSaOfrr0IMDTiAJwFXhwDXAEB7Ao9d+XeLXCEcBqRuqeQ9TbDBk9NFAIhgjX4AEtl5tYGUqEUgq4D3UAgWKaJ1zxSTpMgPETBzchUFguWd61aJSmseG7wxFTGz2cvhegi4Ezgji3IMh2Y/Dk0C8GfMmAaozMYVoL4VleEKrksv6qRRNpkV5OMOszjVEB9yAOt1BADybJRKnajilK/rxYEujhgUZaD7cpBdlDfLKdmSOaAsmjnNnvjJo7Zu5XJispLtYx/9mH32c19yzo8tlPuq1O8E1vVjfN9kVLIhAFnhscnO/fHq3sPWCDnkCRhe+Mjk9f/QFkihplrUeX0UDo5bGIdq5cHrWgiocsSFG/WToJBirHS99EtRUu5grU8AqNb7nnR+6HMnH+Cz/Q2Tm0h9LiAHu2oRKJ0Qb7KnC3AaAdkQEKXP0XiUaldqY8WsKdNb6v2rKBcW6N4AiC3nSAbq+S4B+bqXgKjxHFaaudaJgEtVgDMhgPcxAIK7du7EKr8a+/8p53aI5u9FAGhrrbgTgcMqCRUJIueJ63xA0d7KtVLG7zQUVlJFNnGo2XARYMCRMfdMqRfHqYt5KCMhFjo4+DgL+RlnUwBAm8B4FZ2L8Ni8KdL+88ka5/xQ9nM+cV7HiR7SYUeHyhKIR7lAVqxYYYVFhS6SKY5+BsW3STnmSEyAIB1MBeqOAsoI/Nu82teefW3Q/ZuUZCpLlAJMBIi+TsSknnu5QxT9IedEOcRLMocPObH8AGzbiMTRNRVRpN6VSTLD2702EVA6dOp75C/2JGZt3P372blGBIoUaWfnGd0jXZhx5gmNAjcaXPyZIq7GIEYmoyDOfjz9PKpqPkflkAKzNU+JABFwr58hp42+vxwk+h76b3VvyNofwevTPRBxJOW3+lr09b3cvyGi3O64KsI+c/9pW7BwEWTLKBEY29zvUnK6PiSe1xoIxSUcukcAplqJlYhmrtGhuoIYh2B6PL7zoXTAl1l2FFdND4dsxZ4JkPMl+kSFmpwsbSeRCO+97Q77zZbnbS/Oq9nME7vvW2wf+mmfi2OpBnzYzQFW5GkMZNhCyBepchUrqMipm266yblzvvnNb9oFa9a4POv/+OZ37AO332llxCvMh5B56PuPuALTbkWwMIdmMP8UFBY5O1b9zy+w3I+fdHObAGPnojsTS6j7V/qtuZZx14EzOemjuKIogIf4zQXI3PZPGe5WJL1/i61evcrFRQy0N9kSss6zKGNuw62g/ie5IJS770d5aURkEoAFkRgoQ8FubYJ7UUdkUdXPLrQpH97pCJB+iEjN3VGoQIPUW8LrbuZgru6PUVTkC1DHxsdFAhRRVM/9UyRDB2rXMOYwkf+pREZtffEl10USBunjj7K0FHDDi/m+B7AuDPBeRfUi9MofmOfew9SP7nfOgewpyWSH0yXDOtLW3A1BT3Qir6GdeT07NdamZ8TZxWsXWnt9GZFQUgKjQqc1+IH7H+b7Bdkdt76fg7onYE6te2a6WOeKudZyOMrJN8jPDwKMqkEMcLqozNZvvsy+df+DtpHf77v/AUegXXPttbaf3qIf//wX1gwYvGDZSrv06usoWS61H//s54Ar5OlT9h7Gc53GsxgFMFIESdsIGVmIsCAcAiQuLd310+ieaK1JSoxzc1VEWJBzBnpSOtwHED8BAZLI+xZwGw4JIUIlFNAunF6bE6+/5iLOFO02pFg+nvlegO9m3B+xPAdNXNMGonWCceBE8+d6/j6G1xaAc+f17dvoZImf7AJSRxagbHl5NZEv9IAUVtow5EcDcViLV6+xbOLCnnj2Gcj2YfvYJ++xJ595whIA8kWerNg4SYZ2lEJUIwrYRTnqCtYwjc1fP/W0LVy02EWYRStiBoeV1gB9nu6t5uVxfnA/zgLXA8TaNCUj3c1BevYDeA7lLBsGjNafBZLFM2/2QZgEsJYLDJLbZLJjaNiR0RKF6PvK/SG341ni4+zaNA7QMzg+QIk1ewu6K1zeEfdwCDJoqLfNOhuIFMFxGEsfRSBRRKVFuGoZJzUQH3uqcIAQ3R6dyLxaNWRfuCnDpsUAcONqGOZahY1Q7g3A+vPTkO9TUqysh70Foog5pFVlgTNdN4fSXOZLP4D1zlFccRQxf/qBnVbCUpWXEWqfJ4tfiu+v7thtlTx7JOw4Jf7J0S/ar255xi6G7gjCmdCIQ+ChbftsSzmRddy3NK4/1TGMiQgrq+8gPmqalZ4qtBiAaSUzzZ4BYc+zeqq0DVfrqF17aTxO0xhbuoy5kXvaAcFZzBhsAcjtQUwTzJqlteiTP7zN+rdDDniMWB/vMYg9Sx2RnREQBFU8H4ODE8xZo3RwsPfy8CeGC9KEezWGC3BAhfPc28Xzc20Uh5YnZHQS49iXPVARLq/c2dluXemCBegB9GT4MjZEdFOkTpcJWCulxTijmBPUyaNujkCU0h0dfax7QcSg9RHJFudea3ltDev5hG2GDHzm6adcJOBcXL+1uD4SiOkJwvYyCgAcyLOlGK8p7F/9IWgGGSu9PP+1EHSDXQg2GAqhQewe2HOylACceuPooguCawjnwc+i4BgCZJCJUb0yARRzBNJK7sn1EfOgPowohDV+XIcIIvg8AflG2fiOcb1a6SYorWs2OBBrY9j5cL9OMMXD5dklq6fYtGi6AHprzX+I9VcVNaxF1diAjmMfGaazhNvuYoxEMvsA8Iuo4TI7QYoM43IZa79280tf+P36++Sae5mDyN3n5wez/5NTtg1Hi65zDP02TWNB9vK+WuesIBnVbrh4tf3y0W12yVo6/5h/Dx4bgVgLY+/SZXO5X52NtZYcF2wRwVwDXC5FZfTt+MbYBKKRdlT+bwBsXnbZcqvGUZ6JGOcUsVo9uGWK2upsLk4jkSn/+dtX7BguIR5PuwiBzy7EAFCOrmtmAwP5PctmWgARVbF0bHiFedr2EyU2FJZuT71eaV50m3TgqCnlPVBXYtNIu3z/miTLR1TUUIMbc9wfwqjfCYVimWPS/HCbMW+OQvA/f7jEfrazkRMZz5QE4Fy3+ckRFkVHSCfvLyHFz/w5F7X2dSCwGrJb37fZYihc8cC1HY8DL4iHUVGQ/aOK5uuyi96bZ9U7O5wIKh4Crp95V8C2G9OMV3WktfD7aZxkE0RDSXQTzLr2LtwYY521NoxbyI89yBuIyuRyl/NUzutIfo5c2+qn8Wb/EQiQf5iI24NHT1n2jDm24cYke/onx+j0WoIQgVhY9kSdEEjNuCLS0ojtxCG7HeBe5MoIe97NxMkKkB4c6OZzalkvy11P1wqEVF7egfyiA6W81oH+R4lXVcl4G3uEa66+DHENEWKcExXp2Me+toLnpJ9nvnPIx1qJy4yJjyRG9jiCk1wiqXC4sC9RZ8muPQcR+sUQ65nNHqcC8qDR7rjzNq75qL2I430MEvR977nFkQRydirq6wBnTu2f5fzae+CQ5SA8WMK6+syzz9tp1tVo1q0W9uEqoa+nN3LFquXWChmriNxgBu98osOO0rnRyzM9G5eFB2edQ5TMy8H505//ynZApGSyx8rl81LSkphfWlyk1YxZuS7qtBwyVnFvjUw8InFaEaXoNewjSkydGrMQAiiCL4C1oI45Y4yHToKe0u8usdxPvuHWH+1PtZ+WE60WkmRSSEUkMPdVLhH1e4SxXsntPeDI/8kzpUQ1ZezbRXJUsPZof97Mvr0JV/L69etxy+4n0jjXlaNLNOXNfkvuD5Efin+ejLJiHddCKPEU+y0PHB9yfUzwdwXfzbO0d+9zqQfqxepiP6ez6GTvB4kAjGElNXiow5E/d7IOqDdPheWKpNR6nMnr1/54SO5Lnqsa1inPccYFrsRR+rHUqzMCkT442IFwKph7KaGTeoqYs9sm6JpaYJdsuon5iI4eGOW/JwHiEgzeBKD+ucirv+b++NPP/6NDz9v4wzsEyF+/SOd3fd7GDfhH/5R3CBCHQZ3bxzsEyN9y3d4hQP6Wq/V2PvcfjAD5cxFYb0WA+HAg8sdD7ek9YFfTATJrzQJyZikoJALLV/IsDldv1QGiSykg7ywY6dT2DmwE2GYTIgBTgKyAUSlNpJ6WAiUL8EyfK8BW6ul9KKHrIUQ+9ZnPkJH6E6fESUyOJTImy/YRJRDC5ixPClHAujrAkrs+dJe98vIrKFZP2dzcOfYLSmJFgGQR8yFnSBAgc5dyy9mIdUBKKG6iFSBLsToCmQUk6TVpUyYAT6XTJ747qT6ZTnyJF6q+po5WHBpYZVGupgL8ZJOL205c1UGiSvLYvMqRolJA5YnHUxDoSYapJ4cBqffr2eg3q6wS0E4q+lEB9K57AAUi71fRRALbBRYqf11Fq4pDUFSS4kgaOARERoc5Z4gv12kmhFEjm98JfqaUtDOysl3UUglA9UJK+06cOkHx3gLbf3C/y+NnuwlIA/EAwK6c9flsoNubWvmzJ3EulM3XtdJRQNFwa6fVo36KRhUXQq72GDfdjwOs1Ks6PJcUnbYLli6yCvJzr9q41k4d2AMoGevALyl5d0I83ful+9iU9xFHU07EQ4U9+fQW+8Sn/sn2ct/qUSTtO0ZHCcBDbMZU2/qNSaAw6vpn6bjwR2m+jt6SNg71ABIcZr25RkFcRylj5WpxiJc2zNILKY+e+yhngOJaXPH5GQJEtmZX8Mdm1pEmZwiQ35f+iTTh813hOeNxDBWzYrAECI9yKBDQJeJJoLfGhRS9KQCAp8gsPkrR8f333287d+5yBwhFjqWhwsvhkHNw7x6yw+exuUaBy70chhybwpgpBoBJRgU+ijK8mAOBincryKtdCNE0LgcBn6fflbEs8kYOHymU9awIHOtGNdWGiyBv/gJHVvgDGjZTgivV/SUbE4gVw3XEWFBpoI8XJBxEohwY4TwDij4S9RnKmFK2vcB/5RJfdzWH0i0UuzKeqjiM5i9bil2+yqn14zlAqLBdcVjTKFQvKDxtITrkchDSdVMUjQ5IragzpfgTCdDPa7zzxgx7civADwdqkXqKpctGRa0S9Kj4aHevpWQWR6XrKiWdrnczh0KRQY6o4D1JJSdSZGl+Phm8hc4VMsyzIFWj5gcd1vSxcqkPAD/iZ/5O84xcZQIUdag7G5N11nXiyXUV4SUSSMSFCAx9fg+gp66Lek/0PUQMvfnjuZchAXk9OvzpvWs0CeA8W4iu4ahDnQiQ6zf/8dfe/3gZ86EIF2/76M2p9sATbYwjEBMOec08CyeIStD8oJ6gpUuXEsUQbK9te5XD+VxIqBB7+eWtLg4llPizMWJF+gBJHrlnKqrpZfbs00878lf32pE5vI4hDpHKgS4iPuGyq64B8D5qex/Id2/nugebIC7mEC31Y9dhlJQQZ1dffplzI1wIyfHcb55xxHMKqsUE7v+aNRfax+65BxDgTkdgSqH5mc99kdznna4EfdeevQARvrZ+A2pN3G86cG+H3JMbJgbCufyH+URhveE6JURy6boX3DfXvZaU23Y4h4TK7vWs6b/9OeRWQxRGqDQdsKP0wbW24qvMYzxPvuSVzE4ItSn0fzTgCBAxVwX4UVtLTNsQ4GwAEX0TgGWULjcRlRHOeNn5H1Ntyu07ARADIS5DbJBoBLmqIojvCSfyAlqLZ6SZKIsaxsUo68k0XoOnZSMrPgZht3PHLmIEZ3H4DrFFcxcAyhIjhOND2e4jELyjFEILPB3m3vqg0hxkDFR/N9e9v2mfOs2aEsnzQbwGa0cE7pXkOKT3AObtLf24BZNQ0wJC8Uzuff239sH3XWOR/v02MzPOwgB+ulCxd3cM4RZrwgGhw7svwO9M7vMQwKCyqlXw6uliXuJQlw8A5klF2Q/gKndKFe6WrJwZdoD7/yIlrBciEMgmVqwK8P1bD34P9fkUYg+DIboX2cL85fb5L9wLiRQFEQYJw7Wdx3oWyDNUTkm31ruDuCarIfHyIEnDmAfUA3KQXhYRtsk4PaK5vl6IA3wApoMBNaWel5o5m2iiREAmgZxhCCxGcTkK0Hz610/aHZ/9jPUwFwYIoADMGVYUDqBFB5GWnryHZkjmTObcAf4tiMz5ChwumscGIeWjUBQPQpKriyEaMmoIpLe1g4iZUCJOEtNQR9fRQ3TY4plzY1BlX3nd1faNb98HSDSF6L8851rpACi5/H0z3f1qOEExNLGWXbg5trOGaW0WYbzperoO3vTxxt5+F1mpddqH9znEvK29lmL6RHoKENRepxFgJQTltD8kjvYDIoza2D/UNdS5e6ZOIblNNEedJXO1TgUBIooA0Tog4l4qZs2Fo+TbD/ri4OSe+AuJHuSTmQvIeIFFoWuADPxeZb4j1Y8EIK6r6bL6QX/bUUm0DfPugUJ8GwDI91w739ZgLqg8eZguEECidrqu0NE0AAZ9e1ebDaFm91H8JKriPKayefBEa6dk0v2gUuZOitGZ+xLS7HfHyu2Fg102LzPVrkOd/DKxZk8Bxi+6NN+eew5XWBwgeZyvBVUN25Mb5lgIc347U+fWhh77yrYqF7EVGxyFs8vb4kP6ASR7LCV7MsInF/fILAqNvSLpUGN/EhaebXU4rNYtm86a2obzKh1leZn99rUdBpdoucQxFULKxiYm2xceuck6DxENxPhrOH3U2okGS4sKQbBBPBnjegzBRxNCjy4UwL1cw/5h4iE92YNBZngizlH0jjrSpmdlmDdqd08Acm/GiiKcxhjbilkRgS/C0QtirKmx3QHzqemJ3NsmOpcABrl843LbMB+rrz4Q90FT0zBuqUgrKW+3NOKaWiBjWyBM1l6UD+lGbBRiiHjGSA5RQf2AzB6o2KOY66obqnlucxDsDFBejjOIudWTeUal5WEIfcZ4ZhqJuCk+pd42xat58zOZY5gHq+nD8IMk8KVPxm2FWGc0N5PwYh68jxGYE621gUQGRTFuJwC+4wFK/bW9UmcTMZ6Kl2mHaGoWcdDF+2IdOlqICwgyYCbL2NKpCW6c+PQQBySCBCKmBgJkXzERkBC+pEEx/ic79CKIMHUuXuf6oOycnKL3vfw593T96IJ7bQoujBYU4oMQcOD3dPNxXRmjIzwvWsPbO4l8Zfx1eEXaM9vabPHyZJuJqOIwpD3HFLt6E88y33fb7iKEJhIN9TtRSQjjLgZSbhqvVx0jQeFTEBARz+cTRCfITivmOZs1M8XSBtiH424KCgFMx71RMNhq2+iCeNd119lnv/MrK+V75WbH2IaMHPvZS7usij/z1mw125qPXcoa1caeiGsaFI6LmbWibiLe7vvlcdehgpmGWDHcMMxgszCv3b422dZw/umHSKsAzN9TTFQbr9af95kLgJ85Y6rtxOn42MvVVgT7wdWyQa6n9qP+XOfchDCbNzWVOR8ibqydThQPm8LXeDMmQvyJMgQ0njd7GuKcEq5FEONxxOZdlWNVO9sslbNWEUr9bFzhil0T2d+nKGH2/SLtBhBqVKpwnV4Xb1wgck3c8q5rbKyjmrWAB46/L+F562H+0TMQhRtAJLhAajmq/SGA2zt7XAdIAX1/isC68gPZ1lgGmRIA4cU+25sB2cvP6+e5C2FuH2IdfX3nHn4+vSvsRWI5T0QRVVVFXGRTPUQJJFY30bg33nobPz8QQhO7i0eAvbptp00lBrKPtaCqupR99TQc+VkQYcQq6bVoDSvBTYraf8w/2ipxdG68eC37Zx+6Thog1F9z8ZwiClLSsuy113fQPXIj3TxNjHGIP85dl1++GbFZkR3cuc0upuNCYg+d3/qZA7S+BiGQ8Oc6NVHiXs33/9BHP27PvrDVCuhBGUMwqE6T9k5GAc90HM90EuuMBFJDPPcziLt7kpjLy3Dg6mx8P2KFa3GRzCQO67sP/cDik1LZZ9HbgTBm06b1OB5bXB/cjJm5kCkXQMAcYUThRseVWo7jUH0gIkRq63HzI3JRD0kG83cjZwE/1q1W1tezrsPC+//gMk5+/3Z3Dnfxr3KtSTTEh8ROIhLUmzWm2EL2ApozJGQM5HxUyP5g8eJFjnTQPdC+XM+qomLVZSRxo/b5OgO0FoskYd+ks6/If77fMPtViQK1f/Zj3AzD4Mq1LktHycPzLf2Wfe71KLZ5+IwYT52cEiWOcBbUPBtIV1mQHPgQIN2s33KuZCDUKC0pdqIs/Z7JOtXWVo3DLQjxiFlPO278mEyrLK3k7+sRckDwBCAAHcXFCU6RlDiFiFl/iG4ve/dNH0M4mIIQj7X9fEDc83SAuDOscFABBWc+/iedIOcH8L/jAPmjjeT/H/9wPs/OeV+vvzeBoGd30t12bh9/79d/bq/67/VV7xAg/91X/n8jAfLqX3aAvDmiRZdCKZkqzdSHrKYCS7Rx0ucp75gtCGfuftQVlOhBfszZuMwCwtl0GCq3oQ4HYI1zCD6bgekg6L/wLOvfhDo7oFFZ1yrQV9BCAAAgAElEQVQFZhPTN0I8gpQg/F0pNn7l+XeiZJfqW6Dlpk0XOxJBwOtBVMuH+aUMe23CpD4PACCfMWu6OwQIoFpB3qrCPx/9/vfta//2H4DzpfbC8y/YNVdebQ888IA7qEppKcDCC5B8AtVONwpBlU9HYfUuRdGnXHcVouvnalPnMv85oEkVNI7aZITNevF3820GuakekA9dbLKyKB5vRbmbQ0xCN6DGZK+Gj+u/KOdgEIhKMxTFdDPgsBRbAorbAWpEiLTxfjPZkHZxgBV4Hczrq0bhmoAqW4ojlRHKQqzr7cchpg+JoQrARXyMoq4VMKgDRyCvL4H30A6QPcr16GGTmgeo3s5GVMBJAqCUstx7iMHSpnWCnGblAo+jaJyakYkNnRxW4g1am8jj5SBYgSK5i1DlCJRMJZA4hyBQ8i9Y6ZRjKQD4Am/0syf057goS6fQtrmq1CI5lCehZAtChXMIW/eXP/slNuIV3J+TKOsvxl1Si0LrBOXLnVjO59kO0Opt+1Cuk7M75B1gZU9daRkf2G6+HLYTk+MAADKshE6RAMClYDa5vowbX8BifzbO7mLKxcR103tUhIIiHYI4HOh3/dsk2TFJkpwlO/R3joTjy0fVp8G/CVCUw0gEyABESz+Aokp9u7m/ci4IDJMbRK4kHTpicfdItSb7ttRPi1AIq/tDiin1BYiA0ThQn8U0NvtSIo6pBJRDgOKcYnCDhHGiV1Hr2cL1muoKOg8W4sTpdJ+nosdJpGKyqFvLpQ4iKh5Uaa5s7SozFEmhf+/gYJEJ8TV7xhBxA70uBktgWyAHCdmlWzn0xDBGdOCREj8SgKWd8SegXiWHt1xPb8Cr/RyYhvme1S6CqRcyoBz125TMLBxMHILPKMEqyOTPFCjEOBdoJ2dNID9LgHkMtnq9RpE1H7wR1eOrg64IUjFXisRK4zWfpug8DMeU4qkaAWG9parm4CnXh+KWdKjKnJLhSAYdoOK53ocAWNdyGN5NHM6iRYvcQUqOigZUi7p3F670s5de73fPuAgQfej51EFS/+4cQtwzXUORhr4KT5Cbi+dK85FcGz3cdxWDK+IrltemLhCp0UQCDfI6RJJcdzlo3pmPZ1+EnGM86t8Va3bjFaCJb/p47NdEIkBIBPDepSa/+ZI/uEt2l6XbSRTOGpcie6sArlS+3sAzrAPctddeY1/+1y9bFofiG991A4fbfXb46GG7cN2FkF24yYiXKaCsU90ur3xvk332sSbmGfomOORpXJYxjzWjNlThbQj54f0cind8O9+m3LDF1q2/kGvi5SKeXib2Sk6lxRALIm4LTpxwRNyDD3zHOZNU3rwAILwe5bqIHsW27STqqpxYwa/f9217+NEfE/lUZbUQqOoAuVgRW1znstJi3HbH3PiVSk8Fl4U/ZI5+00fO3ZNRg3JYSTGoA7NKqHXfRYIMMcfofOfj5jsOr/evtvc9xWEaFXduPA4+nIjlRMjJNVMDSNMlwqOFXHSiZ7x8Q1wu/MGH6JfgY/pdh2wY0DIoVM85kVV0JTXyvAqUzmJ8yylYADFXh+Ja1yU7SyTmFDL164mM2suzE4vbpN0u3ngJbr9Y2/HKNhxSIvISnfMjnFisFjpRvJjvJxg3Kp6vfoC+j38ucoXumRDkQyi3pewOoLA50BsQj2cqKSHDgvxCzANVdpdKm5sq6TfJA4QcgQCJtxCiKOOj+dlkyA/QkFtW2gBRdpK+ls2M7SDmxwLnMotnzVQGuQ8ToZ4fgQdSm05AyAwCKIlsPkS82lp6QQY15ngm9hG3cYC/W7BkqR3AGZmYOsVuuOnd9vhPfk7c2Sn7xD2foHD+EBGP9JkwV4g0VLzJE8/+xipZg/MoNk1DOaznvxjxgUj6VMaHCOT05ATXExVIhJcf1x14n9iuFJsBYI150fxwjrjoOsbHk088gUAhlIL29WT3YxeQY4vfBe7WA9y0s3amIiLop7i6AbJNgM8B1hERIFlTiBVRJArAbBaKT8Va+BGNc7KgHLA4z6qa+Dl0Mjz04712yVW5rgQ9nPn8d0RvLV+1ksgOnJCQOGE4U7IgROT4iZuGc0p7ms40p2J+6ZVX7Prbl9ihbbgCcdNp/tWanJ33Xzc9Jw/Qo8D9UNyflK6u5JVnMYIMfa01kRBLispSqbx6y0IBxDQHhEF+nXWqKVJEBL9cJrq3imHTeqZnRM6sUQBMQ8Huo4imJiI1cQe5PCtiF7HR2ATqYg8i09qJ9wjoV+Scn71ITNVeKoVCFqXZ7kNVFgOm9b1/2mRDhXTAsFyWdxLPhRp+6RzWZQrG96CCbuLHstTbXOKGInmmbiIqK4FOCPgXNVc7IccJuhTCshfYJx87aJfPzbFr82ZbHYD+oyiNSwDBWhBTJE2JtCoIk6D6cfvW3HDLjwmx8cgAqySG5vJH9thAeDyuAkVh9Vs0+8/56XIhyFHiT0QX+zXmxSZA48pm1isvIkhYDxIph87OSiJahl4K1tQXtxU5R8JMyGLdb0Vs3vfL91nrfvohcEq1A57GINwZZdzJJat5UpE9Ut134sgYGvZ0BMUELEFdMwAh96eH1+yNuzUa10aEiCC+pg8wd4Bop+CoYPYzvYYByXVbJLB21bF36+8bsRzG0TBuicqqBkBQlnGu73gAYH2/5iVweTmDiN7yZJ44cpziegD5BYuIvsSB4YQuXN+b3nUV885uxDAAldyEuQvzuD9FFgmRGo4AaJS9XCLPfLT6uVh3I0XY8/oGEPgUHCsici4K0BdlPQRwV+8QJDjxqJAI4Nlu6xQJkd4JYdKl+DTG2BiTh+tjYu4OYc/QjYMhgeciAAJoQv183I8gCI1hxmoPm/3GEa6XT4QV1PZbcUUfz7rZitwAu2ROgvkAjvtDvPgC3lcMeNu2UxBJlGgM8saDmQ+8GM8xAZNOXQ8U9e/f/nn3vD1zydfZf1DYjiI7MYlOKOaxbl4/iU7MQczhWcyd6nVD1DFAo3szzp1n9vRaXE6AhTBHzuI88PQvXjQ/xvZHbsnjPTTb8YJ6viddK1NjEKu04JilPLoVAom4qpy0QPOZSLDEiDQ7jGMpHILlVD+dfDG4CAHYgxnr7D4sMW+J3b/l17a7oMPu+9w9dv8PH7MdjZ122cZ8W5yUYl//4RNWy+unT96oybHP3DDPkllPFE1lXn3Wz1p0kCitrz93nDgx3gfA/PaTxZDu4zYbUvEjFyXaeoB/LxasWv9wCMVTNsC83d+GMw+XcA6K/4f37bEnjsAE8THGnOLHA9LC88BSYum8lzSeqRnTkix7VrKV1bEXh+j15TmIiEyElGZsVhZzThhh7IzjbAy37IszrfMI7nHsH22QywTGuh6EvQDs8bjhC9lX9nIPfQCJCxFQ6GfGpeAIZP7buH411424M2JxdXZoaWxhD0m3COM5BIfqBPtokcLpfH40Z58D+w9xXgu3Bsbm+vdMs92vdNic2ZkAz3Qp8DVBjDdyniCwudcNrbhXmHt4TjsAsG+48Vr2uuHW3d6CMIhexxdeZE8waiuJiNT8WlvbAjmSjFNW6xtnC9apYIQjETjSg+hFWX/hakeE9XAW0j6oBrfKgSMnrJuS60uvvobDAG46BFrqZDpy7Aiu19fs+w8/4ta/JtZMxUnO4Cy1jYLvCmJB5y2Yh6huNuedKkQNsa4nTwXjirssgFwJ5PPlwJBDUcXls+cscP0d9Q0tlpyS7kRvEg+1dCgSD/cZ61wSjkBF9soRWg5AfzVdLIqE3UIX2623f9BFjR44fNw5S8oQuikWev1FazjTQfAhQFlMvJV63vRaVeJeSiRZDw4LOXXL+Nl17I0COf9qDyYx3wD7rW722xM8SzrnqrNP+ygR9lq7Tp4Rpmispd2264wrBDcTa4/2zxKpaJ/m9nZ8P5EitY9d8PudXe7Hj7p/V0egXN5NrEeKqsrISOe1d7jIrFHOwDo/qKPQuaf53hIayGmrc0kSEaLdjIMByPfKx5dZ9vtwBOkcxxwiR6T2cDqb6+uUczwktzzvJxQbYRRjsBaiTBFb6r6cQpS0nMJKhFBXnhfkkwcdNr7EZXa0Mr+NsDsZ9GZ/Re8J4yYCl1xjUzGunhaelWjOYjQYTdAJFpTELYuw299/D6kEdEISD+hATAd+aC9zFtSc3BdM/v9Jgd4kW3H2vydxl78Imvz+Sv7l/zgr4nM/5wwJ8rbJkD8hTt7Gj/svn3L+BIiuxbkCwOfyiv9nv+b8rs//7Gv9u/y084mPO98X/Kbn8Ny/lUM2z/HjDIB8riTo71//+byGc3zp/4Bf9r+XADn3i/km3vvcv8k5f+XZefvvNX//13Hv8fireDTf7gcRCmNjKAb1+nV4JkN1Us2gZRXQFWUpRmiAOJTCm5ZaxqJpAD0cuti+9w3LuREBqCtVCAWofA+Vjp19lgXCOHBZGfxsmuWi0KHLg0PiBBsVDxQbwYAdHbXF9r73vscpMgqI1ghiIyYQ+ZorrwLca3WxPpdcfCmHljdQzJejti8UzM2mN80RGKFYl0c5PKmwdgD1zACA8Qk+V3Emi+cvQSmLctQDpwAbpp2Apkl8XgdyjyCADinXldMaBVgrxY+vVOts2MIAI5pRnAq8lopWIGyt7MlsqD1RnShjdATiqPyBZe5Kp9xF+S/K1mDAgG5UPXIMKBZJdmRPNld9HIIFsMlt4wl47MmGdaC3y/1dBCWuel8ZKMCVDa4yuTCuayfvY5C4m2Hem6K2FMOQxAFGBEg7oIoviqMIgN9gXnO9clw5HAgYUVmxc0RwlU5iU06C9JBrIBEgt53NXwIq6HCuuzpBsiA/VuXPsGKcG6H0ffQBHIZSatzBgUv/3YPySpkE5ZBP7JBJ2Ri2QiIa5rLR9gAIGOBAPIR8Lgk17zgn3yi+bxeZrCp9rK8qJ1M6xDauW0uECXm8u4jH4N5dCqEVybV5nhiePdjLk9KmclhKtG3k2tYCQATGJdnh76MS/zjAFtc5J2cK1w1HC/I/ETXKFA4BIFVvh5TufqjNRVQB9wESUVotpw5fFwRBFAZg0QdAJzfH2eJqqY2UC+ui2TjED3NAC4AEk+JW5bQCWAVAaeOiCTMOkEXgfCvXLm9OnnM5dHJYUXeKrrJIqt++8ILdfffdzp2gzhap0fUzpYIa4hoV4hCZjdJaCsdayJNp9MPUcR0zMtKdQlgxW7n0LFSWl7DZ51Bz4RrIl25HvCjOS7Z6KaFiKV1uxKEkwEllzHqdioWQC0cKKD0vPjxrAvsXzJ+wp56tc2C6I0A41MimL6BfZEUUoEkdrzOAA1E4401OEcWwiFi8ZLWf/ezZFpctrb4NuRV0GNH3Ud+FAHApw1RwGAuJI8eE/nw2hkruFP0cuVE+/t5se2b7ZPeKcoEVIyUiQrb0YwDjoYwROa0EFEpNlkx0TzvfVz9XZdSLKEZuBHTXoVeWe4H7AsZF4CijWIcu/WwdtEXMXLIu2HbTNaL4MDlDOlEUqvdG19op2fj5inbQgU/xDAEAMaGo1sI50Ispq6X8shygUsXVmg+k7HM5564QPYB5jMJU3q8Oaa6cmPls/QUc3N/08fOnKbzlUOfnuhGaXLePYqj0vdrlpCIzWU63dg52nRyqupkfFLEW6yKESh0524SLLJdouw7GRi9jIRMnTBokazm9J+rRkDvsFIWi/TgdWolkauNQ98pDF9uP90U54qqGa10PiaLSbQ+IJV9e+9Z/W+Je5YbPHgUYIPsaqWoaAFNmagIuhl12gvuRRI703Xd9hIgjHBUAIiKVRYCoYPO2225Dyb3FLr/iCkeu/DNOvCVLl9h77/iQffyLX3HAJNpoS0rPgCBYj6uMnGkAR1/myhpiaXQ2BVojCY+xguQ4kAPwgAcxXbR5636KLJPTQ4u6U7Wqf4X7rvvmFnrujw7eNd9bZZt/0GWLiPDzJv4hnHmvhfffhnK2mzHbBYI5xD2rBZCRM6PxiU02FeLDlWMyN3gyhwRCmoQBLEexhmhOdupFnpF6gMdKiD3dWxGiF669gNeNkhJyvoFrqsi0OShDZ+Qowu0EIPgQ+eSt4M4E1/A6Ghl3EQAiTbyeQNaLim8vsKmfOu7mJ2VVJzEPyx0hZ15TXRXzTwegXhDzf6orIw5CeV104ogDLi/In09hM4Q8CvCc9EzWyALmO3/cTyVunm7gtebNm+2iZLqIRRsDNEzkeVS5uMqwvXnOFFCvSMd6B36EQYjVkBe+3z7/5a/wXlts6+vbiQDh+aD4vBQwpw/CpAJy4b233m77iPLYSdzGvf/yrwBC25mnuijbZhyzricDTBw5cdQCyJUP4FrOJtIuITbeRUuqEFoZ51lE1YVyPwOJvcmB9OhqqLSM6BByvxEJEM+UiljAeplPeCY0X5yiy+gYTrqrrrycfcMAggLmL4DwQvocFgH+DfC8VBaWW3wU169/hHHtB+lUz/xFHBykktwmTbV0xBBPpGdb81Q1hbEZU2cABjZZB+XZZewHIiFRogEse5mTGnm2RgFMpBK9he4VrRdtdETMpWB6YLAP11uMxU1BIn7mY/eLxAPKXch8K4dTAI4OqWo1p2jeVfSVfk+fJnaAyKdDdJoxh2sMa3yLCNF8JQGE+3vG844dOxyZrvJgOc8EMAkMksNMRH0IIPxAP50uzPXqgwpjblRZrhOgqAxdABT7Fg+VT6j8gffiZO1EyIwAvo8SpdOHEn3XgUqrB6AejwHE5/49/VSpTQXQ/sYnF1pffTVgzjDjl/2gVwRAVbTtOlpCCXqAA2sbKL5GYG6bl9HhEsierr+dZwfAfIDnJDCKQl9U+kEJ9vVnagDk6R3YsNo8sHzc8OCvrFZl23yPjWuW2A66bUbaRuzTi0JsDW3RmZQ7n+ocsK8fbrQjfWFW3IC7E/BufLjGMH/YnZinVk0lTo75oo+fc6RzxH7zWrWto2RBJKL6T3JwmzQ20h1Ar0Mlz2gGY3HMNxx32mH2V6H20IsfsvItZUQJmZURj5rIXkfjTmDtCO9Bc82wOlgA1HvoBQgNZ77G3dDBvNwPIOoBccdWmH8nMgwAnpQ1S0qZbseKqqyMInm/IG+bkUEMYw/F81wsGQKZ0iwbxXoc42QIZ0lNU58VNvRbEbclENK2obULYQnqag9ieyrq2MsB6APCZqXHEPfJGEVolINq3ZfXJ6FCCfOnAGAprEOIv/Khk0TdcKcBaHOIwwlhrRNYqn1PNPPOCI7Z3hYIWbkM2LsGsg84cXyQKC5PSFDmBlxtisdSpwZLkHmEIeZgjehl/+rJc+TJnN3WDigIWSSCIhKVPslWFuqJu4m5VWNCN1WxV/6hsbgbwmzLDvYv/DXYoa2eToQt54ZoxiTGB6sYD7IDdX3Wwx45nv2iZz0dArw2xQZNQJTefuDz9tzarzAHeqBQD3Og+5HTqLd5jKbnpQGeEh/JmE+hs6K9jhhMemb8kHoHTMRY+4AH3xtinuwpkZqJxAI9+cx+11fzkc3s2di7FVYS7ca8FZ8YTlRVp81YiTuLvXbh8SHLzwm0+VEp5sca7c+N9kUUMEYfChtF8xrCXYaLsHLIz2Ln5Nv9v37O9hyttvs/e69951vfphS+g8612bZ67Wq76wsPsLY4nN3m87P/9Y4N5t9dyWIG+cT3yVm8wf7lB7+1F8ub6Qo0y8BduPVIIUQ+rhbG5n23zbUZbXQhMtYLu8ftFbppWrnAo8z5UQG4BIj0++RjvzGebgDaANzjOFT572B+Fq/Wra8LpodwXkkEiMeZnp1uiex7GiCAYnB2BhPXW19bZhnErfl4IlrCBTZ18xSbKJiArGy0foj9WMj1UFwUh9izdrDHobmJyDQf5t1KnAcpFozIKYJ9iqKa4hMibepseo5wNIbL1oPj7jjrRQfnptTF86wMskGpfPHhMZaXmm0trAlFpUXWhy1o84cXcr6Icy41L56/cH7GMLFjgUHRdupEqY36Q8KwFozTFTMnL8eWzJ/G1Ea0J89oG462LS/sZO6DNHvPZS6uaAJ2kaXfDh4+aWUIrCaYQ9duvAhXGIXyzXV2/XVXuU6pfgD3MPZ1zTCSR46fwAESaEtWrnSO50jETttefdXt76sRbL2fvjNf9grbtm2D8FgAaemHqGg3584A55aMIYovglg7Cd0GOf9sIzKxiXXYl/W3kLNAPHtZuUjKiNiroPfkwjUX8R4gTzlX+TPHVSIq62Xe1r5BQglFVyWzD1CnRjq/S8R19NBB1vsC+8hHPmq79x7gNRfYItyZe/YfccKeD975XsQpRazjr9HLEmwbL7sMpyfRkZAvra0drjMslHW/nuejA9LWh9cezt4xDuGHOh134U6PhXgRGaozjdYxP/ZCOidp/68zjqKZ3/j32W49m3r3EecsdmIsFifNnTqLFd8/KTBJes82F5/ay7m59JF8y7ljH/MpMX2c2XZ+Md19ThZdIzp7ay833NcFoYoljQ/F+nrxAAXzZ53pJIRU/5+DIvjfyYcW2vT37XXrqDruJCRQhGqU+gGJ2ApiXfTEWdvDWpmURrIBeyn1hBaRgBDP5yjaNJjXoahQH55tYRwDOEiiuY/NCP8GcCcFBoTi3E9zTtJh1n+dx3rYx0qgGYygwheHry9uI2Zr4r+9iSH9Z8ZIOHFlPIu4gkOJdGxDDODrIycnwgQEjjqL49vnTZz55f5b+wPn55wkQc7l4/fA6Rmi5W8kQNxXvQX4+v99RNZfB8/emkD4e4Fv53LD/uvXvPX7++/5Of97v8vf+/6dJS7P4Qr9txAQ5/v+3z7cew7v8P/Ul/zvJEDO5xKfvfd/eQyc7/z91q/ufMfvW/+Et/6MP7wGCJDWt/9EAAaNYkHXh1QMHmwiPUSCOEZEp1ZtgHqsb6jJ7rrpElt0+Rr+uxXVeAigT40DSxUf4NwjIkA0l5x5tSJAzv6SEniYU8GQ3CZsUBDZud8Vv+PZVuWy5lcQtdMK6KcIiloAqBDAG+X8e7HhLYEg2LBhM7bfA64AbvmK1eTkbyfGItF8KMBduXYVmxK2Evz8CoiU7WToe3E4Sk0iPgefeQRK3Q5AHgGCfhwCvAFkZD126z+sjNScUrTV8vNFyqRilR1mE6/orGAOaOFsLLVVEeAfiTK0C0C1mw1SpBwAxJ6c+so0y/3MKYB0b7dhEpgui3M3qpUBrMeuJwLQw1+RLkyawAaciXBZKGeWjZOKXAVSJQBw16IeFJiZhnqwmcNoM5uvIKJEPJTTDKgj8H8cFfcEr4/zMmpJDmtsCIPUdcFmPRzwR64Rqfh0QIiEfBBgLDlhAhvTCADkfuVFo5zPnz/TslKCLYWDjMqUN228zLY8txWgDpKKW9XM9ZIDYYINrpcID+7zKciQENTOkajDpLAP4z2HAyQqU7UP8F8xTREcwIfIQo+AgFgyfy5Fda2WO20qwN4btp1Isk/d8zEHAD5FDFZ5ZYt5E3tRwIGkuoOIpMhYO/2jlZb76ULG5qiL6EKv6eIeRIBINayIMo0pKYF8ODip6F0Aow7tfhxygjg0+jEYRITIWeHirEQ86X3wOgW2aUuqSCyS2924cfFHyqB1bh/s1fwMP9R7AvflotCfw1FAu6imMyXfHRxAOnjPKjFU9r0OAuqoUHG0/nvxooXOsbCSvoyy0hLXHyIXSRFq7amKJwMsawRkVkl9ForootMnXXxDAM+GB+9F11NuBRUWKmpL8T5e2lijEvdiY60NfSaHfcUM1ECCiawK5TWuXOFnv9va4eKYFIulLgiRenJyKLt+EBAtiDEtt4JitATQK0pKJITU9zdeHGk/+g3gEACigHq99zpep9Syfvy7wGJ9XhPKKkUmuSx8vp8IECnB9LuIlzZi5e55T6b94uVB93fDfD8dtEQOyN0ltVkQURwRjNE2nCkzAK5qqqvcgUFKrRRU5MpBlrJcpecCAHUfFVene5nKIVGv2RuwWq9JzpJNa/zt1V08XxzmFBWna654nSTi23Ro0jOnZ1tkoSIaonAZBXK9dT0UW6U5ogpXQ6/rz1BxJ9ea9yKnllwgIoPc2HFzJLZ/BuQYgJG+VgSaiBG9T40lp0rjQCcCRaXiAjil9C4gvqsKIiwknM6gxHSr5Oep5N4fh4N6LybH7ahThzczJ+WjsBcREgG5uXvPHptOAXgz16cZdW5Kxkz7yc9+6ZTHuua//JfFdueDFVYDudVIvEsS6kiVuL/41Xy74RvF7joLvNbhMp74vIW5maiXI+0YPRBFBUU8O4H2rutvQE1f5Yp99S7l0FG02y3vfg9Rg/ucck/xYE8QWfTu97yb7ohee+qVnVYLgAFmZpdedSUFvgW2YtFcSwzxtVeefQoAH9UjpGrfEI65fg8y/BvNHyJ0yAfXB9ETeiY11nVf5ATReHREpUh0IUo63PF/OqSrjL72e8vt/b9AlZ6SDLBSjSsGEld9GwB6I3xuG89sP+NbMQ+t/7nBsu8+yHMj4g/FNXOIi3yAWE7hmoq41aG/ibFUCzCn3zW25EzU+K9jzqsHrPDl2VmMC0a9TiI5ReAK/FPMhdSu3gDjHRDbEXQjtaDC96VMufJbiy3n00fcHBPA/VHfSATPqOKqmnEMRkGcewKwRiNtjkJenZkSR457jYVTyJqZEs/vAGCsNU2sC5s3XIEzqsypoVsBOEQoKlZMJKTm2kDm4jCeJymKu/n5PQA5inzUhesHCIkmDqgJ0Pc4EWs5lLQHhUXZ9x/7GTFBKfyiywQ3RDaFqSK8r7juepdXXsnPXbJ0BV/PelhY7FyLmmNcrCNraTiospS4EagkFAmWAkj27W8/YFXEbcQw3rMgqTSfTc+G4CdWIism2KYnRlpTyUkiEgFCBykOB2gOQrX61BNPks+dyTPfxZ4gj5VNjBljCveNhxxmrHsCog/uOWSnjjXbOqKCxgCShhgrE6wNowAfHqjnA7jYoVyHXnWJMJ57eO1NOAsaO8l6T83EvUovAw5J2mwAACAASURBVC6S7YcAy+cmWhvrYzJE9sc+frc99vijPONjtjh/IeDVdECmdueyDODZFAmheC8REnKNiXgZZtOj/ptJQAhYhPlFBIYID/0+Y56PFRydJOA1d+nfNabkhNPn10CeyFEYCwksIGiAuUlg0dmDschtATVyp+jnuwhG1hj92RPwQjiKCLpR3JzeRO34cc08GC9k15ABiEuhoonrH2YF+4/x/nHytffZCOtzwsxZ9sB9++yT1/nYitk5zIHBCFBKcRW14u5M4XqN0kfRRnxRJNGZjaxXAQgbiNzrAlQHcE2D5EiORDjgSYQixdtBMalk+5fYSGSWVRCfuXBWtj34i71WBFA/HJHIHBKDMptCY17v0umUrft32/SAYcvDQeEdl2KffPGUHWynhHk4kedU8VJNdicg9QdTmacBSRvH/aw3KsNOjYXat584YBsXBVPq3gswme2e3bKyE0TUALyvzaD8dxqRPb72PAXD6y9eYzd/eaENo5ofaK20fp7bqhPFEHEZ3EsvK6ojL59rPsiz4s9eoqNlEAILlTTEViD3qIF97hBznUDmFlwcbMXo5JjBvDJgYz6hth9CrhdxilykCOdRrqP+n00xeeuQRUMO5PD+wnCT9NPBUk4216lmYumIjKpm7xQEgdbUw35C7qzuFueSAu+13Bl0PaBGj2Gv6fbVzC0CLkWCaP6SQ2mUcS4BwGnI0JTUDAh2FU2jzmfuiaaYOSrY26oKjhHpNGE9rCGD7FX8sJ34UJLRj4vn6But/A7wngoYDAE15h/F/EUUDHu1USLcNMa9IJdq6YMZYcz7M9Aw6+DYgLRg+yzZk6KkgtgnpqVHWetIkr32Ro1tPc6+g79fNcfsivwMC8W1IlHV/locKSD3dXx+dmay+RJvGcZ7U9yNL+vdHYe+YBUffopC+pNu/1XXijobFulw6ahNn5eKi08uEHL8iUDr5TqmolcIYG3wGmUu6SJeiuvlHc15AjJ2gDmjvAKnK0v2JXOg0RBJKEqxnG4oDE7WxPvmyyxxajprZL81FzTbMr7vSv7sOUKUJnlfoUSkteFECA2OM9+4DOsCmC9DbPDQsy/Za8fq7F9u/aD98qc/5Wf12Ic+dYe9cmSfPfviMQdlZjD3TI3wtUsWZdpqyj06ILqTMuZZy0Skbf7yo0jKuAZYT5oQX2G2opeGP0Ma/ccH5loOz2cg0XNVfZRdQ972MUfuL4F8SMyxY2X1truWeFLWhhH2ByLZRPKkxxM1iTtOMT4ap9mZnvQsEP3FDRpmHzlv8XyeKwQizBFDg1wL3IQZRIstvmGGvfJvv7XVa1ZY8yhRdgze5B6coj7hdhhXainXbZBYwSGIsrbqFvoWAc1R1g9Tbi+H97QZmRaaDMHNbiiE7hwYQ6vlrFah6COuXy+EAeYc3B9RNiMaxooB14bjYdFt2fbilmKbMXeajeMS8+bv/XG9hHojthmF1K5qtQGK6avZt/WP9zBPDtjlG/JxmyB0QjHc0TlsD/3gKTowcokmXczeaQCXew/7Bk9iOREJYKUqk6sTYUEHBFVmdoYtYz4PUMQt46iPubGXWN9jx47bFIRHmew7WxFKNLFXUKeP9rIoHWzTJZsYKAP2u+efczGJI8y3JezVpuTMZC1NRagSxXiZsDcQk4VxPYoRr9SyVhVASGTi2L3wonUujlFMYS39SZlpmcQST4e0LKDzC0sd4q1KXksUZ6ljOFJ6EN208PkSp8RzTpATpJl4RO2F8/OXsg6ZvbZjD+XnuVbXhNACYmHjulX0wJXadpxB1Qgicok49tZcUVzGnrHLYjlPjRCBWY+wJz4hya1ZHuy/JUBUhFYL90oOSj/OuTGQBOr2GOUHyVntydk7lthTuX91JpbAqvrhP3bvngUn0u/c6/aOipMVqa+IXQmWDn9zlk29fb8VP7zYpn7okEtPqHhosfuytA8fgFhAuMZ6d/LfmDD+5GPqHbtdqbw37uXKn6616e/f7bo5dbbSzxHuoH4aufCFL6j7w4/n31OkLXuOMMQXo9zHavAEuekV7TbEOSQW3ELpCDoPaDMop3de3lwERaedCEbnheWI/OSgPXXiJHspIrBwyYVrTWBMC9dQ98kw5P/EaIR99V/vJ66whL0W3WeM2+YGeuUQ9Xkh0BiByNVpQXjKJAmivezkr0kfiAiQ/54S9bfrAHF4jyNLzvSH/BXE6HwBtPMF+P/610++h3/kj/O9Pv/I7/3v/9oFWL4TQfX3vw//M6/g/x4B4hDsM7/+/DU83/n7f+bOnOtP+a/z/zkQICAKWkYcATLpAFFh8qRagcJtr342d952+bIZlnfpaorTKIbuaUF5MankHmWB/0sEiF4eZzo2LEAZbHzGOMx7AjiOcyj2YXMaBXhTumerffSuu1DBhlBGWeIA6V5Af6lhh9kQdqLq7QJgW7pslRXQH3H8ZBH55ikc4E5aMs6Mbja/V157lb3+6ktEkqCQA/AsLSohKxw7Nlnw6TgMYmKS+FritZS7SkRGHKWnE4AFnSglgzicDgCaxWIVF5UTykZW4IXcAUVsiEalBGezlYGqWZ0EMaiEhnkvdZAMPgGU/bEJVvxMxXfm27zPnkLVRJkgm8sAwAyVHE9AkKjAT9ZmXw6yUpyLBBl2DhAIEG3IID5aiY4JBwRSkabycocAS+SYaUThPAGgEwTAJXIhFgDNg3/rVwE0B+fODsB5Dr4CW5VFHQsgXUaPRD9xKwJ1FAOlrPVWVPQqR9dWqxkQgNABy5uZRRRJNN9v0B597CeuqHzrC6+6EnR/ekiklBHgPwRw2ATo3MOGsZFDWy/kUhZ5tOqdCAWgC+RELOeJXDzJxAeo5yIAUDqEDfZClLQH9+yyay67lD3fiH3t3nvtwgsusDWrVvD5lbb15T0cwAeJYAA8AKAal0qZkuK8zxS7Q15SYgzvE/ICEGqCQ78XBzqBTz4cHrQZVmZ/AJtSRV+NI80M5BqEsQnW5w1AwvjzZ70HgU+aDAS0igRwHXvcR2Vdu6JxkHlFLWhDIuBVHQrKZFdkmT70dQLqfbkuclIIiC3i/UYCPm665GLi2Q5OOnAAh5+lN2EdEUUCUPXfG8kIVmG9gKo4DhlStUvZq9guxZNNARyWnbuuhkzztavpH6h1CiSRAwJWOjicCSSRnV2OIn9y+gMYeyILklRqz/WXeyOZg5Tim9atpSfi9T7nVFDUiuLjFOUkIJxKdH4fdtdDYLyA8gSKNQXay00hVdYd16dCgPC+FfsEOCSisxZVmSKt4hj/UjDLRSICJC0lyX2OOj9Uoq4PV6LIAUGf/7Fb0u2x5yjjROUtolGkjIBBEU46eAQDEp8lJWYQbSfXhxTWKlJcQqRYFYcXOap0mArkoCRCRK8zBHAqEdBf30OHNV13AYrrV3nbb19RdJKy2CmbR93WwnOrPH4deAQ+yonj+ogYX1EhAc4hpXutMdHOYaeJez7ItZLrQwcsZWjr+iunWJ+jSCw9byLXuOXMF4KDVJCuw8xkF8iIHAH89yCg7bgIOsaqHCAddO3IBSLHyWwOXVtf3e46MwIB8eJQxoYwPwoA1vFO8XLtAEhXQShMji8fog8qXZ7xSWKaRse9iKnItpchg0c0Z/H+f/mvk90eV34e5R3z4eP3TPYV3PXDRjdGNJ5mAH5X4xKZM3MqkUKhFsk1UGeSfkl5t2rFSqslikul6IrmEwlYhytgNc+tnnk5h3T/S8rK7eab32ff/O4jdrqaCDOI5pNvnLaLbrgOxV04sXjhFgu6E0XMSSnxeYPEZHR0j0CAQDRJkU5W9VzAmW6eU11fxQSKbBUJqWumDGi9ZymgXVwd90mOKo23+h+usrVfq7QNK5ZQyn3CtpHbPg3wvh3iY4LrrNgvRQke/+YCW/qlYq4xB3OA8khAA8XbyWUk4jGdsZ+EGlLP82vbXnc/W4BqRkYGnUsRHP5LOTiPuLkmHPJ47eoLHBlylNioTkD04Ql/cs0HAR1Ucsz45PWJsO7hPVU9iALy00fdBsWH1y9SXzFSil6TQrITt4iARhEXsaw70fSSpCOfH0PpGoZCOxald2JMhG15+td27ZVXWCzRHYp+GmFMlQFKxPMsChQXUBLNYT8SYDucuU8FoD3MNyVkccdBNMbj6lE8mA/juBaUWOf+epxkC5YsxxUAKY2wYA5xZ/UQP0VEBiUBdnzgzg/Zv3zt31GVhrjy2hjWKLmKeiErwohxKgEomk4PQWYOYCaq7f98/Cfk4t9IxFem/ZSurTLI2qlESapnS11hUyl89x7utpnJqI5RvjdCgCRC+niPQqwjdOjhWirgb+vvtuKmDLMlC+fi0OHaAn5HcI3UOdLFPe0BkK0gG7+F/PbI6AS6PVIg/HG3sKcYAgSOxNk5zDWJgkgUwaxnrob3PAxw1oQCNjo5nVjHYff6jpUM2yiAdnJ2gl119ZWQxX6ua0cIx8oLVjj3hwcqg1EAVc3Fw5AscnEGsq5N8LuUsV5c0xIKdRW5J5JXv+t5ESGreS4b4eypw5PZ6frQeBbgo3/XmD4BCKf5T10rIpjlMJu3NNBOHZkUaIisU7F7CgTuEN0TmnO0viayzku97wdoP8TYHRolqtQb94Q/CwvXigfARon9Mgq2K0+WQrLhgvX0t8efOWWZ8yLMBxKv8I1C++rd11rjqWOuS6Ect0hlLS4EInT6cUA0oQjvpkSZnl+76IKpuD3oJihstJwMnlWA9TgcGOGIJQa6AczprymtamN+JESHQuSxgHF77KnjznGSt/4i+/bzL7FOTYLWN25cbjmRo/bLxyFgLkuwfv9I+9Rzp4gPomh3iAiw8XaLY//5uRum2ka6E4J534crIRlTZ9tXn4H8AkhfOz+an9uF2yfedu1DjAMhk7cgjJ4i4gcBzKbSdVNLLGKsVO7TUm365RRlb62ElBizbb95DtU/im7EKWUVxeT+k9MPEK6YuNaWUb6nD7FPPHsA6oOIXRTP0gdpdqoAEQbPzvp1s62G5yQO0qqRPVIF17kCnNM7GKCzbtzyFyCogbCmLsIY6kQsJUFIqEC3nZ8D8cDaWAqIO4bwo1Hl9YxRP89Ra6wmxglzytRMkf1yI9PNwTgLYc7qZmwFQH4l0TNXVVlm03My3VpUhbNp/sLFENN7WSODUI4nusi51ARiLnEyjbLPDGEvlsgaXs4e2BdQrrWZjhLcUKCg1tDcC3nG3pGYJCg7ANhuovJYowFENRYlutGeluoT9nOT7g4ShZybzZtrMZ3cpWEUTafLmZOHg2wvRAcmAiLDcCOkc5/SEywb18BB3N0V9JtwqywWUst7SO/Zz4LwjNxz6Iv28Nx7cbzl4HirdMKWGvpRAiCiDlF2kUmxiAcChFriQRMjeBGMwzA2bSo7b+8hFo1rOM5cEUksaz2l3qcLmwxdj9E7DhFH4THPQzRgblVFtVWQrOdPemU99yttZoadrOmwKpwm+XRwXL50Pr0wdHuN4bYixtWT8RHgwQSRMhUUP9EOAly/QhH4zqMVduXFm3D+boWk8bUv/sfX7KKb7mYvanZN/kqrxj0x2I9jOMPX3rUqhwJy9uVT6XWxcJt/11dMkrM5EAsZmfSGUHatcxKGGfv6rTNtKg6BEGKZhgIRQ0HQPXlon7VBQKxYs9k+8Y3HnPtDJfYYSiC9eQ+4dwMk/BGgiktaBFpGKvE9/KNidFevW2HhrCFdjINuStEDWYszMhI5zyRZFj1xe+572ebNnWVdRFn1EfkW2c43R6BwoKiMZxcBVwh7a1wOfTjDJBcKYs81xHyYhUMxKSXKQhPDGFv0XTBPjEDYDLFHPc6+eB9nkGAJCOhiUrRj6BiOf0XWspdf9P4sO7qn06ISIqwFp3gAe4lgRD0pxED2QyyeKKqxBhwlo8yLTThT8vNnm9dIGy7CZERQxD+WNdjJ4mYXk3bN1WvZ1w0gJuhgj5dsBw8dt+m4LvZBtuqsx0tmf74BUgNRF/sGRW1VIvTwZ8wXFRVbOi7FRM52Xaxru/dRHMc4kSBIQhT1fvnjkt3O2VLu236+voU1JHPaTOZSRXXSMcGaVMA5MYA1qo95SjF16vRbtmK5pXM+bWKdVa9bAGRiCM+Y5quSQohi1vBByJhK5oQo+tV24spUTGktn6+9YwLzu84E3vzqZV0TQaEOyaJSnHqMND8iAbUnTuN81M8EXcVe9w2cDqHEPmXSf1KMeEEinA6cDdOyp7EW4tpGcOIIR0D+Ton4ELd1QPwqoiqefXIJex31vJUQWyjRk/axcmgp6jaH76mzUCt7lpms69ovtSDq0Tqm9Utdf5qQtE9SPKMcFj2IDvVvp78/SXjM+uhRhwNILCJBQOkDk32a+shBoKKOQJ2J1C2ikvMT3/5DH4k+Z/oH9vye/JjsE5WLzYuxjWuK+9XLvi6QOVCxwl1ck2TOJv6s1YrT9dT5jnNJHS7XVcuXO/HYEOsnw477Oln6nktP6DHILLnyN23Y5M43EgXp/NjBWhjOei/yo5/9imKEPYnG8xyPsOX562zdhRvZUzdCmMYwXyJGwEUFbe0K0icheh04RYJo3lXsuGgnGTAmiZxz/niTg+OtCBD9jD+Ox5If/k2q1T/zIs4XQDtfgP8dAuScR8Y7X/iWV+AdAuQtL9H/oU94hwD5P3Qz3Vv5MwTIj15p+ZscIGOoapwSgAgsD9wS7nd9B6dSYCH3E4jfazdvWGI565awuVBBN2oSuhkUG6EDlYC+P3WA6KW5GCzZVNkQ6SCnvgwRHx4ADcEo2eIVH/To/Xbn7bc6S/UgsQ1B9Dx4CVDk0C/Vq8p3585diONjBxudYZuRO58M5GpXNDeg2Ads77feeavt2PbaJDCAcqYRtYuir2rYkMycSaG2h5/txzmShKq3kYimIBRyIThHBKT6AAp0s6HJmj6V14MVGMCjU1IqxRWxWWqDOPBmg5KJ5VkH4Q5UpVGABwNs2qvqGy0VxaoUhOXfybPZRJ0IdFfPidTjOkiqgE5AngBbRV+JAAkBrJFSVfE5bRwukwCuK0oqXLzJINnRCWx0ldfqD1g7AGlQj8VcJbPhAFwpbIyl0hsCCFY8U1Vtk1ONqn9AEV3RKC1VrtcPgB7GpnCUf4vDUt3PvZrC+5cTRBnufcovp8g8ixLO/l7svyrJBGgPYpO+cN4CcntT7TDFerKAVwP4VfCrFtXxMBbgVqzCU2ai2GGT29ne7LKoVegqAiSN+Cspj9UhIxVuRmqyUyerwDxEJa9cm6d+9SvLRcW++eLL7fnnX7NXt++n+8PfWsj/HUaFWP6ztTbrnwocoRMBECECxAuVtAuY5r6oANYPIsJHsUQcDpV3r+grxdYoAkJqXfWSjABG6u+cG+aMA0REhgBsDXE5RnxU0usKl1XKObkRdZsuZ/NW/8Dk89GK+imHw5JA/H0cVhQhdYhC3YuI+lEskYB1RaXt3r3L5cvORlmm/oKTdCkoRmfXzh0UWudbOcBlFIdWxZdIXZTF18ie3VBfi0K+k/6ZaU4pVO1AjhyXndsJaH7yZIGtXLUGh1Cjc3/4Q4AoMmqArxEgpwOLVOsniZG56vIEMv0pj0ZZrMNcJUB2Em4KOZhEdGizLxInkk18A+qyOA49er8C8OTqufvdWfbjLXIo+TmXhsrPOyEZFHuknyHiU58nt0s8xIJAdUUICMBzRYkcTtT38IHLo+znL026P1pQ16m0XIcqFYsr1ktEox/PggBBWczPFpMPcpCRC0Bl2HLdSEGle6jPGeA16OtiOOjpPetgISW8/vvGy2PshddxrYnYArip5vkVAdIGySRFnSLTpO4TiKivU+mxemVEhAkolbtjiIOp3qdISxEgcnDokCQXhwAndfTogKqxMlnYPUmEuElXpeNn/l3/rXEmUqSZ9y41sZR1ZXSpLIdg6GIeUYdGMCSUyiDVMTNv7hxIW0pFee9dkMAiQARApUOQqVhS3zsRUEEgag1z4wCgnE8gji8OuXIjVZMBrygFFUluf+QKN5YffB3QGzWkog10sFPX0XQdZnGHzM+bBZZE1wiOOKn2OgECuyBnZkEkdDLu2nnd8YB8Uuj3cU00hrTmiOgSudYHoREXl27fefhHljJ9tp0EYCoFbF7FeE9OirTU+HCbnhrtwJIje3cB9AcCsPXZuFeQffnf7reZ5GLPzstDYV7gMru9aAoe53rrgC4VYx/zra6hI0CYh0QwOnUhCmXFshQ/uNje9SNeJ3P6aQ6qKpJXd4uuk0jt2kc3WPptrwAKpkFGJrt4RUXLNXH4VaSanlkRY+EQHXWApc888xvUzOlnOhsmizqlBpRbKwTwUXNOJv++lfzxVsCAFBSdFXWURMvYiAtOysN+vq8X85biF0q+Oc9mfu7kZLcJSHYYY08kiNbFYRE5ipjgfkUyt8dAgISzlkWDMgJ/Ua7Js8FhORByoQpF6fo1FzgyfvrUHDtOCW8SQO/BA/vdfKtxHEs8jn4pMsqXBXwIgKOe8VBSXGgL5y9084DAAhXV+wBqHOZ7xOE+6h72pgPkDRfXIXq0mOc9b8Ei23T55fY4RMY+IoOiIVC8eO/qwFKUpAaB4vBCmffDUU4LjP3PH//Mbrj6Wt6nD3nku+wwLpNAxnba1GzIUE/WZYA6oL+5mYk2HRKkp45IIsnpJ/ysETIlHjJD2dtbnn7WrU+rcYQKdZXzrwYwrQdAOTsjG5IbAKy4ivdMbBWFuz7km4uYkeswkPERol4v9g6KPwxlji1hvlXeutS2Y7y2JubSQBT4JRVEr/D6g1Iybd7yFa6c9Sc/+zEAispTA+kFWcZ6Sg8Z4KGIjwCAThEQ46zhfggcRK6o1yea/gg905OAEUr5M51h2vPoOZXTaM7iQDtxcNBmL1RQjVnpSUh3RwJ7uK4xRZ5onGtOnLc82B5/7WP2njXfshOH5BzRvEcskNZ2gMZiQK5IHEsiZLwAP4J8IHwYc0MIQVR5JVDYg3ljXL0/qJx9+phzjhUCiuXa1i1bUZ97W1EDjjj2O+tWLbXuosP0zdRRBNyOozaFXhhPhCE4aXhtlaWt9LVQoAvop0i2QF6jIj1aAPF37Oyzd1+fY970Y/gDGioyKjQ41na/dMzyl6F2H+21rjFv+/VvT9sJJO+D0X5WRbn6NOaF5bOzcQ7gRNpeYR++eZn9+rW99uMyngOe0Vr2GYwKu3peqC1P87O5oRMQqMH2+mEirvzj7es7G1COU4bOnNtC/Jk4HrqtARFR5RIjBHdsN1x7AYRiiG198QX79Gc/A+lFHMrUOrv7onvtG/feaYPEfQUB8vZU1lCu3UG3QbW9QX8yaLyLa4qN8LMo71Eis3xdv8YweXrlIOaV9X2QaQDM6fzMSOJQ2CMHQ1SW1vdbmx/jEBC4o2PAxQoms7+sr6gFLIOYyYmwKdEUitMroZLjAdaGUpT2beP+/4+98wDs8yrP/au9997bGpZsy3vHsWMnIYMsQppFQiFASlhtobeBMgspvS30QinQBJoEQrOHsxwn3na8JQ/Jkqy9997z/p4ju6QtLb2QQuHa1LUja/z/33e+c973fRb5FYBeUmgN6Ouw4GscscUkvsuGJwFSTi/nhCx1lMlVWFQAoBlB3VDC8yKFMWoeCDbpmdkM6s5CAoB0Q+06y4B6eXGRs8TTnpPEudsPSDjAnt8O8J3DGV7NecIWhBKKQTrgiDd1bzNDZHBp8wKsGYQE09IybquL4yAkAdqwjmTtpUFyCP5N6JCwoGJoHSsrGbJuCAbunA6yQy0DVtYOI5/3nUmuxVUoh65ZuZDsoCZr6umwXRVgcy4YnefUM8SiprrtL8q/aP+07svkl6CwYQELCJ2mZh/k81oAisJjU5zSqqKs0jKT2CcFwExAEqA+KWuZMEQ1hhDMshYVWEnjeZ6pKVuVylqlHklCtZTE/hrM9ZWSp5kbMkn9o6zDadRNTx9qpY72tkzOlzU5KZaTDImK9zZGDlNqWLT5oNzRHjUH6NvNMx6zfrV18H3qapvsuz/8iW2+/r32rUdetD7OgMxkQAGvWBviWteN9dh7iyPsxsXJ2D+RcegRbYORabbgk1+F0AQIiFruA3fcY1s/9XFHwCniY1+6M9syqTPCUEIEpYCcAiq+fPKoYeJr3/jxTmdHhLYLTT5gFH5kPd2jloIcy4O6efO6xdbXVm8DnQOWHMdQlTNw5apCS0dZrJ5ngvp5CLuhxaiXGsnpGxjosj955AHreLqSNcLeM91jHlhHejRPWNXZejvXjpKdXqMVxUgk6sBhrOeaWSypgAuh9E8ZWJGNjHRaWn66JXDuhPGmxjlbPDkfyhmkbyfXKBBLxDSASF9y/cawrQqS1Sz76LZPFlvzOdRySFiaa6rMgwF2DOdLEuDAKMqzA0fPWDsASDhn0qIVRQzkS8m6abXV2D36KWy9psVOV7TZNdddj33wCZ7PUUDgaduw/nJ7a/d+RywpR3EdKFtigKB8iB5zEKjGqJG0A3dC7ojnfnZQq/RB6IpBGekfGkF23D56wDQH+qsuCKA/C0eVefZMqaVnpPK8DZNLQu4edfMgZ4oUFQMQZpQxUVZeBskoBhDd39atX0dNEe5qZtXQFRWV1A4C0KepP6RW6QNAxOaQ/bQSa6ppziZZvklhEgxIIVJSJvdNe76sLVW/qv6aJG8zNgGQDwAzGLKJCCt6XpQRpV64n7q5B7AkGkCji14tiN4zDDVMHCBUOTXWOIP+GX5G5oIFEAIgX7HHqHfNL8jnnAQc5QDRe3EZoNTDUil2U/8UFxfb3r37HBFqBfmEyu84ceKEy+Brg1yk7EzZBI9wLbXupJQN5+xvgzQl5fkIZ6BIelKjjwlUY19SD6KeQfklvheyHEUckJuB1BU6OzVDEGmp4vtrLf8jh+eBBBXhF3s0/tT3ERgTxL2WTbQv9XIg5/ew7PKojZThKGviAnqp/ViZRQMmJ1ALM1oc1QAAIABJREFUSYVbhhI7nvlCFUQegUOyrhykrz6P3ekGaoJmLNtUByu3q4d6T0oU1cet1N5J9EQh/hFgGeTMhMZTG8zYH9z2AWYn2HIDgvhQ4/ZiheVPds7PVQoXrLCcp9cFBwp1N7+OkfsvAUDcxdIreMfP+PnfIWap572kALl4mX7jf/66ANFv/AX/Xv3ASwDI79Xt/CVv5hIA8vt2t39tAITBogNApAC5CIDM2444AMRT/vGjNH0V9vnPfdSWX74CtlwThUW8k0FroBZB4fgfASD6PpKrauGJ+SHtvDfFyZzsr2DOJ8Oq8eyosYP79tr1V2+1TNhtg52Em+IN3g+DtamO4SvF21YCW48TWHf0xBlbuX4Lw4tme/yJp2Dh4PGJlPvOe+6k8IKRXHnO4hkmKPj87JlKGBx9tmbt5bDPhwmQO4/yA2YjwEPPYK8lpyfPBzdPU4hSVPkzeIqEtTymUHZyQhRYW0VR6yH2LzK52Mg47Dly7J+ffgYlSaQrnOoBWqIp0mc0SGfgVfG3i2zBJyjUlEOh3BNd2AtqA+VuCAAJpNGMoLH25HUE0wBU11XajTfcyFBtJz8jHiXIADkSk4Asic5CK4Cv6wTwCAA0Ets8lWvUgze6H3VLBAHYHbw32byonAoB8JjkOvhRFKuukYpASgMNS1ROKjxcPrhJylwA2JFtSD4BogreLlhYZMexwUni/eQykM3PyXaKijbCYcWCkTT7DJ7EcwQ59lPs+YZG44ObzkCtHgZRrFNldBJyJ89V+WfJgiUeOwaBEcy/sN+KskSaiimK9GPY6BTm51GUFjIgmLH/8/cPWz/FPe7nNh3Ae6CobXxkva35ejPDJik0phj2MGRXCCy/ta5kuaWBpGxl1NhKHRNFIyZFgRp/ZZL4uiBgmHFi47P+Lg6lZMGkDBApAAyPb9lmqfi/CIII/5AiRH9qyCUAQvksUj6IqdvAEMGL+1pRWWmrN6wDdDgLS/9mpPClLrdDw4toiukBWdDQCCWz7tqRsudkw3yDOZ5OYPAQgJQCvxcRrDhEoyQwowX/+hQUNIkwJqvPV1gBjYmzYiM7ZZi1sGrVWsCMRl5roAvgTaOxbmkkPwbmowopvWa91uuvjrT9RwBteD41gO8F6LuoDtFATgM3BZ4rL0ShiaEoW9TsaLDdAcNfuR0/RrWhoX0VbDCFI6o5EXgihpiG//restwIofkSADLfm3AP+X4aBmqg95Gbou27T3W46yr7LWdTxfeI4ucLfNS+MA5oKSsP2Vy1w2JTzo0sxDJh5clmKIWhmNbwiKyweH9iiYllpoG2Gh8NxaVs0Pv6xB/m2rOvDTKkAWRlV1LQfDRNm6zEpEwSOOPPe9ZAWv7F2jO8sInTGnF9lWzQ+EMgx6zsZRSSji/6EPJ3WWH58L50DWSJps/Vz9Fal1e/1o+aRoWoyztZ10jXV0qYLppIKQvUDDegxrnp5ltsN82Y7Kxuv+MOB4YJPMzJzmK42MZrJPOHZlsZRLKb0nuTmkY/cwHZE600qfpYG43wlAcALgBFs/zfGfoKAFEo/BoGyHp9NQoH594JsAqiAQ2ShzxKix7uXzLrbGYSBRlDdjHuhvgZ/TTnaQzI1HjqnihsUhZqutYCyvTsBDMgkBLEAwavj3cEFjAe9q0fPoKFToVlkwkSwoCkgMHIlg3LbXqozVbjdV6J979UcAo3neU1f/kb37L1G6/Arm2znSRLo5psih68sXtZ5z4wyEPwZdZAYOaCEkQWgD6AmbKm0PMtdmTF36+ygs8doun1mb8ngg5hODb8ny1uPS745H6LYu2K/beoYKFlsGYauB7NrC+pMGSHpxBweWFrfZ7k2RRI58u6VhaTsoGSGZ66XBquVzBDf/3e/uJLDlANDo1i6MDCYbghAER5fuPsmWI41sNuXPTFigs+2ZyjXEupfIJYQ85ATRZpvDdf1H4aqEvBEM5QMAx7k4gg5Qb0YIXVTAD4uC3Jx+MfkDMOlZ0UJLLPkgXE0SOHnQWd2Ng5GelYPqL0GOl3zHgpKXWdlKul6x5NOLByqYYYsusZVbBrcwcD8pAEVB/NtvWqq2wvGVkauIZjzXP/hz5pP3n5Kdv+2usMiBJdjoynBofcE63rdJ7PQcD7lGTCwmFcDjMICuA6SJWwE1XTHMqIKV5jEgCvH4OkiDBATpjVizPiLT8pGl9+cqt4v7MoHsWemAJM68fS7Rge8guzFrj8mIU5kAsYsPdxrpQCNicQMJ+elg14RzAu514Dli1BrBMNMJT/lM799eO+KhdpDAAoij1YSicNYLy5lzqTOxlgyCu9tgG7P4bJYZkLLRTCwfGTx22A6bksLiNjIi0PdUsKzH0/1tYUZ4m/ABCAN9lRSbmpPUTArYAlKey0P2oPXbhMgajzv2R9lV8sXvj8r4vAhv4uVYjuv1SuOld0XwTcFa8Lcp+nXwJBTh+bX+uhPNsCQGSfGAFYI9DbQ2xZABCFMsxiJeKFKsOH355agzwPHoNM8xmwT6MCGekbZbDTYMfLqgihCLYrb34f66TXTrz+nBXl5aBEYI8DyJhV0Djq1hiIB7NDvZYaQV4T5/goTOWxIWydYtLx2O+2Hz3RYdduC7aF6dEukNrLOxQLMpRJJWWsxVQATFSsDCtLalvsJwe6rYX3E4Acwg9pwFWXrbSnfvqmbV0WYksLl9k3Ht1j5/j3HKxo6vG7X4LK4DM3LbHw6Q6yLLo4N8Jt0iPBnjxwxt5CmBidn2Y15G9I6JLG5WaLtwkG4MtWJ/C6k6ytvtameW/3YNsaFUedx0j7TG2X3fDHmVby+HFL8Z+28apGi+f1tVRVWnXjmJ0DSPGOQjlFHRJOjRqMoiaCW7cQRVNLE95avhHWyporrZi3eFq5Is5mGXJHkgQPnmTt3kHWMOCBNQ2kAFQnuemJ1k5t1N01aAXpEFdC5ixwesTAVmB+Y8PEC24mh6QNUk9Nw5wVLw6FODLI8xzB+QcpJgV1FPuQbHFasRgrXpbLnjPJQNPXignP3r3zFU3/LC4D1QTnyzAD7fzsNCzVIKHAfC5C7ascnqER6iAGrCtReJ07cdyKsdisZajuiYqikfB21XHe2GoOdzehJsEtSqRqlGg9gD5dnQAg+dxXPpfZqft5nqy3ABDcSKC0EMg8EN/5je0eVmhlLUNWCqCyr3rEunmPoVy/Qu7LLauirYiQ+FFyY84PzdpbZ7gGsNe7x3wtCZkMpbglRbLeqAV8OYBlseWBVdcEw8QBLBPnsJXpRSFWc77VFhckWkwoe8sQNkm8pNL2QUASAGX+IyuPgPMacu5YD/kMLf3pbQYnGIQCPhXHp2KhhPKDZ1zh9l70Ox1YJm0/j81VbID5gPwsSQuyoqx4ywDcmuIczgYACSWwHkmTimjrpycax74vKC0R+zOGt7yurlF/u/a+r7hQ+0RA6TAUUP0APQ0jvXbr6ni7MjHEljNUD8UabjZpgRX8yZ86JcyDBFwH8X2//czzECzGbBuv+dM3FVmUiB6oJWKSF5t3chZIW5Rd8f4HrFbZzlyXj37iM/bVv/1bZ6OliXAMAJxsnQoyYs0DsCKTZyweJKmNWnLFikLOF+o/QLFknskGPiYgNwkFfBj3eOMD67CHPEd/M8JZzo1DGTdSP0oA+llr4gdEoLjomkRpx/4/yH1r6kZVXlhMfRFgKfiXDfU3W/bCLM4mQLhw1L0CTqkbuukV9tNLjHAv4XNRl2DlxnoIQUF52xfJE/vaTrvqpvdAdpjG4RBQoanBYlQ/AWIE+UVwDp20qQAIFHnkfvC/psYKgIsh7HSLIArEUtO02JGSGluxZh11Q5kDiX14lteSjbH/wNtOzdhLzZfAczBJ39DV3Y4tWLrLSJqGAOFFTycSzgS1Tvm5KmeZFQoA/+b+t1EnZQC+kTFJvk6wciI5oxqwmBLRZYT1qT5WdnQUfbaQZ0yqamVXKSdE9dsSPiblvbKgRBRSHaj6qRxVUJdAaeopEWza6L+y8wutAZBaYGPmgjwb4uycYE+X1V0w4PzaNaucGlwKP1m9VqE0TMdCS3vaOPYAJSdKzV8EQ+qNEfqHbPqFDnqOYeVZcv5KJT4MeK2cxBZ6VVksDvO9pqiH/DirYlCFK0dMdbXqx3xlJ3EtpfwV6CHizVNPPekUx138fNVEAkF0Xin7Q6Q77Qnq//uoL0OxiFIv1sbPUlafLKREuJEVrsAO2TRLqSzLSvUCUtrKhcER2fR9nAqfulONl5a3hvb8ver76yzvo2/P8z0vDPKdAsTVe/TnfK1EFMrnlPp1gvPPm01EIJb6gxT6r24yQqKpf3a98Ybdc9ddVo7SvI2spbTsXPY9CIa8JyliBO44RQvvQz3TGLW13nM34LFssKRqURac6mU/yIBRIdhg87z2kpsZA2B534c+AbmFMwnbxxHOXi+AXFcYzmst3Ptxllic6fqf+9C8RORX+/VfBED+5Xpe+CkXLbAuASC/2mV/t77qEgDybl3JX+X7XAJAfpWr9rv6NZcAkN/VO/cfve5fAID8aGfn/4MChKGpa+d0HgN8OAWIJJs6oCluPCR7HsRTOdY2F6XZshu3wspVgDjerhSugTDTPFyyuQZV78gA0evSt+APsV31glxSCIWyN4Wd8j8iGJor52IFQZgvv/Cc8zqXr2wChXkx4Y+RDB6qkRa3w7ZYg1VHQFC4vbn3beulqBikUG5lCNLJEHVwatTWblyLZ3gxDV29GzJVIvUvx896GnDD2yeEwQbDFah9QbBR/BmO1DYhpSf4N4BBgA8hnypG+2hYcguyYY/44HeaAOOjlSDvBifbDmKwE00w5uZNW+0vv/HXDCBpfKMBgXiHYQzM5L/kiay1ChVIPgFvHvJj0sf4Wg0kXcAeg3ApGGjdnL87kyqGNpIMT2L1s8JKj2MRA8tuCD9jDw8YLKPIbmELBTLAC9HXMuDopbFKwq9/ENVFAkOaId7TONYWveSIiGEjBUhdI5ZB2Cdo+DlJJZajLBEGxB7KYJFFB0MbSXn1dwXlLshIYXCPTQuv8Zb3vc9Ze8ibfgrwZBU+7LIVO41NR0npGdu977AFhMfDloqxZphmITB/pgF0EpMTXHE8iBpB4dWhvI62VkK+CaKrh32TR4ivLM1kT6bvJzb0Ky+9ZF/+i68wNJmzh775batp63IqEA9swEYp6tse22Trv4n6BvUHoSdOAaJsBA0SNa0WAOHP9ZUnq9QsUnrEoUJRHoYk4VKKuOE8Q2/H+Od9STmi4taxi+TZrsYJhrH4gGpUZNWm76vf8r/Vx2R7pDBvWWuI6StJeBrATw1Dtw6YWZ68r+tveK+TwUt1INslAQMCOm593y0wditdg7IAQElMJKkTBI7U1tTQ4Kx2lkMNKEjSUMocJERxyWKaYICcrq72eaUITcuePXuxH9rCQJ+BEKqiCKxwZLuSC7t6jAHhsqVLaLB4VmhSksh3uGK9tz3xfJtjNEm2LnWDWFqOtU/zJVBBHx+liRljoK/cCgEbAkDuvibUHnt1kL8D0LFOZNmkIk3qDg0Sxej61B/Ew0isc7kcAifmFRrzAJOzp+Lj+pn33xJjD/1Y63E+5FBfL3uxaAasWi+6D60AbFlZWfMB6mKC8b1qYBAWohBSca4wc10HKUDUPHTwrOrn5MHo6uXfdKgJcFID9r8+vsRe2AkbjH1pBABB1ldigAlkSaUZllWdgA8BNlKTKGfFiw1KAMg86DHPbmc1AGpqmTGgppFU3oVUIAIzpOJQAyvWlsAE2ROoyVKzK5sC/bs+X/kqugYCLgJoNvXfAkB0XRMZqB+DWf9HH7/fzsAulNJDOT1essriek4AEsrSS5ZfXbp/Tp2DBzHqIz8Gi7oXUn214gPdQAD3CBO1Cb7HemwXqmmeFxAKLIsspzjiv6WYEXAkqydpnKQ6GOA+hfJ8RIYH0nxq/yI3g3U+iW1fDMCqPkcAwATrU6CY/lwIWOc8efjcGtavj69UdLMEfmIJRT5EFz9j/ZbNtn7TWvv6Vx+E4XqjLcyIs2WF2YTNnnCD+kYUa5PTNMwM/uTZvWblBgZ1WA3Awi7DEq8W5d4Uw4yQmAT8nLEj5F64gHHZQegbMASU4kHAEw4udv47ay3780dc/ss0DMuWb19uK75R4bKOemhw0wEwugGMkgF9M1DP9NAId7EfChQdkye03g/rUBYQej7EZBSgJrBs29ZtDpDrZ2iuAYAC4ts4j04cO+7W0DDe2oGRCVb/6GW/8IRe8fV6t26nadL5i8sq0t6n50WnrMuMAFAJQvESzPkXBLN6bKAbuxz2wakRFJE92IuEWTaAvDKLZTXYh2IrjffUQ7Ct1ojY/wIHtddlpCRio0WmguwVlEvAv2nfPYOtg9RVqShh9EzLy1uWdSdPn7dz9T22Yt1m6+EZ0llVXlVld9xzD57xk5yTTfbKGzutm7VSuHgxgy3ZO/pZHhZqCjENYLjWVFfO2RhCUHs++7E/6pRTsHD3OQDEGwZqEHtQHKB9JANOT/zyiwjglQJkdgCFI8+eH6+xG7VjKAGixw6gBGQQn59OdhfPSQjvdwD2cggD1kGd9QzYerF8DMFTXrlex0pOO//04yUl3M851DE5LuRU50AVDHftx3qGhrg+AgW1Xwv06tGQgzrBIyjCjtR2WDPZU56g9PkL88lviQTAmgNAXGWjWMokMCycAnQL5J5MMGVVNo8C0HVPBXjIYrAZAOSiuuP4AUAU3rMUdis2YEF3Acy4uECcsuMdapB/u3De+fn63MrTcrQaRYkV4/7UOTbGoEa5LxPsCb6yLwL890LN6YW3vyd1ggfPh6cSgVmfIIpMnsnzKKtBDVTPc9Zk1958K3ZNofbE4z+yFbDeF6IGacdm9ODxk4BfEBuw/kpiCBzug2XR64cA1MkQYJjeQg7A8Dg2OGEptv/oeSMWCtDJLI/6MD4q1UZgHQ801FlGHPc8Nh0wDStCwJPKwRn75GNHqLe87Jrrt9qOV163II5xhaXn5BTao2+exf4KuygUrTPs2Zene9oHN2ZbQqiHtXMmtfUBek7F2XOHTtuOHoA95o9SLxQA4A6ydijZLI7Ig6gErNbSFlkFw1ecPe3Tf3Q355uP7TxYbvvIjPnBm3fa8w+96uxcxwkTbj9VxqGEaoOggma2lBnIJk0AcgJA/bi/YajR8vH6P4+FWFHRUrJNOuxoOZ78DLjisDcK9Zu1/ChIG5zJJxt4zgPiCMjGfgnbJ1nnDLHGg7ACS472J+8CO07WaFI4AzoFRlOXdlHvnWLgTHQSQzqsAjn3dX76c37JDscL8H2M86Ssoseyc1BL8JwRl2TLF+XZ2/t3YUcbbDGZeU4hsvv1/ViT+QN0LHR2pFW1DdYPIHW0tI7z1x9V71LLY39IJLC9v7bMhpvPU4fEW2UDP5/g91EY+jgu2RB7UB1yhlbwZB4fLOtQtkHWmcFqjSA4/gQsgDiAiz4AxyT1RjT11wAKFgbBqGhGYyPsFCH3NcNe7LsDlse9Aiuy9xSST8e18GJff3pfm1WO+lhjv4ddmSb1GmcaYF1OCjUK+1AQip/ztQP8OPLEZghJBwxp7kCdwoVfvkS1JMNE9scBzrUuyCBnUfIMsi54LFFDYru1HjUb+2RyTBjP7KA1V0/Y9ZtQ2kag5uGcH6FeLjtVYafbAKAAR6o7qT14tDYuxn8MNXRmVJClgews5d4HDwEgynoUYo1nNICHP2ruNJQRfZ2o2eOsawgyylyofe0HP2IvykIFkGFvvvWau3ZFfLs7c8naSOJnZxTzoCy251nfd/3JF2wp500j7H9Vn+wmdne22X1Xr8GCC2sk1kVwBFlwsfx8eqF1N37Utty6yaq5ng899D0r5Fzn5Qp350Ew27x8sQWi1g+Yo8fhX/qoCVITUbUAwvmwrw2ODnJdem3N+hW2dNkSO378CHuXry0vIsviRjLIvrmdOoDcNEDswVbC50uww+QHTLFWAuMhCHAteghln/Ih7yMuDbAWgC4Uq7hwb4LRo53yKJWazoMzQwoQT56bZlRi7QyFt+/YZWH0SjGAzKGcVzd/bo397KHddtU126g/eSY4Q7oBZhIAdPupbxNiUggTP4Gihl6BOrusqswKC7OwSuxjj1FAdQq2dW1WVd8NcNlqK9YuZ30re4KQavbjVurDdbD3pdCnsrVG+pDjJ47arbfc6M6DYYhIwdQ7k9Sf3TzP3Z0698iQI6i9FIKXbzjWcbQL4Zwh4eSdZGeiioMM10aOi6xOQ1ETqY5VTRJHbTDC+SVCivpcWSxt26I6HTIK504CxJ5JFMXK2aimX/DlYxq6SwkhVwBv1nkthBA/SIR5hYtRgUzaHkgIOotHqQE/cPcd1B3U8fRMpaWlVke4+zC13vvvvIdrOwAgWAe4hwuA8troOzLIWWyCLFCNqjCAmkJqE9kkx6PECURZL/W6+vRq7Pv6OENGOSPSM9IBtWMcoLF71y67774PO9BDr30xZ/4z5LwtW1oMoaXA/bsU4GHsk7IG9eaBkwpLVpCqw0V2lAqkF6Bnmr5CyuGszExHthJQpHwN1cETgEOu0uZrZrlvqoPUCwjIUK8hYqIIQ8I6qskcyb3/7fkZxYXD0g2yXK08n+Povk75H6whFZlSO0sxHEnfoPWSgPpbyg05Gnjx/RPo2eMgLpRQF7F52jKsdl9+5RXbilWjCEOq4QXaiBQl8lcIdcwQ66WfjwUzMxA5qJt6cAbpb3RoJE4HkGwoRgfIUgoJjLZ77/ko10F9HoSUMd6HJF/SeYlU9S/vQm/mAgjy3wiA6Hr+YvXH/BVVz3tJAfLbGwxeAkB+e9fe7SiXMkB+mzfgN/qzLwEgv9HL/Rv4Ye8aACILLEYyFILzAIgkmvImxkqBRmcWC6wP3bLVCq9Y6wCCQQpgUhVocrFWghXhmLfKYNB+crFSuQCAOCbxBXDEW0oEABApQCIYimQyFA4YakX6n2CNVeVkrg/bBqT73oADhTCWmpDlDqshxNvALyCUgUyH1TR1MhiLsFT8c5987nm8h6tsCUX9re+72Q3yzsLsqCIAboZubgENx1NPv0zBSSfCcH2C4jyQ4Xw3jKhgGI6SMBNIYqfPnkEK3W2FS/IIr0thwMHAl6bBn2LKi+Y2RN4KGO8mxqXai9vfYEBGsC55FSGRMRbCNfDG8gTfDS4DIMh3llnBH590HvbeDFnkR6+hqxicswI9PKfwdmdYyudHMBBYApuR6R3F1YgdOnCS1xOIN3Ahw6kqgjxpXiiK8xmKzwBI9fYDfMTDRGysQUFB2CiNn0KFZ6XvoIiMRH3RgjpkmiGhasQYhiS5sGjFfpmmwJ1mmBBDE6IhWpxk3NiK+FN4CvRoaG6yK6++iuF0BINovKyRyftS1W8hq8OH9/DqK2/YCy+9DnxDYZ+6AACEbBYYY+HxURZPY92D4mMA9YN+ZhDDuHosnDTUn5JdDdcxmiJeDOxZ3mssapDv/f137S+/9DUL8gq2hx953ErxHB5gyuyNumaQxrbnp1ts1debGGjRHjKIMnJK/Pg+GiJq2CU2vFhD/rw22XxpCKRrrDUg6yuxZoMYZAj0uKgCmQdA5gttF4jOYCucoZH+dN9T5amsrxwIwj2V0gFLHQ2+AymCxeQfYuiUwcBejHoxL5WH8JGPfdQOIPnXcCqWZuIcyiH9rC0Mgw/y8UIGa9Ws5RiYRGoSFIiujBBZDI3SiCgbRGCiAJA1sL4UcDsEmKTP1QDv9OkztvnyKxywp+YykMapD8sgqUuCuD5SN5xj4OevBo/nUUy7ay8nCH0fvuKEeqvx0PvV+9ZAXnkgahL6UJ54KecEdnsO1jr62L3Xhtr3nwWMomHR9xEoIHBiPh+jz756f7794KUh97lSCOh9Cky4aP/iVGEMAHXtPn5LlH3jnxpccyMljVhsasIuWmDpzyaBkTSSUnWIUa1BvRhWAmnS09KslOFmolQn2ll4Lc7uivtRVFSI+qjRfe8hALD7b09mmJTsclGkmlEzKoAkHRn8KGxwWeNJdaPrMJ/doWeWgQxrXP8TgKN8Er1P/dZykN2P+Fq6/3NsYrIQkP2V1od+6WsEaF20VxMAon/TtVCj5wLRL4AVyhjR0LmoqIiA1np76aXt9rff+t+2Z/dO12CHAhIpi0RrQRZgTn0Ac01h034Mk9vxho6lKZXvtB5uZaoo8PtIyVkAUkJGCwoc801gUxvsVb13fUx5F+3YOwmUUyMt/2IBRPKjV+ZIKGxOBS1P8t46WSthDEYFbKmRFUtPv8Rw1zooQEUhcFf2XVKAjMMSrmMQcaYcv3C+X9Hy5RZLVsFmgjkf/fH3LQ028xc+/QDs/f3mDYA5y1CxF28Ub2wBynner7rqOoZkvVhFjFpJeZUdKS23FoJUZxmG+6Cu8IM5Oq3n21nScRyJNYeVxcwFKzz1lXXfW2eZD5602r/E6pBfa/+G9cY9kNptjrNHmUmzvLcxhuCyVhIAMcQ61kDdk7UzzP3zB7TNRKmgAunI4SNuP9Q+cPONNzobtrd2voXSIclZYW1/4UW3Rl2Tje9K05PXW9YfsW9fyNJzKjzeZwJgU1d3p2t3tTfJps9D70PrR+qyC7lEsqMKx5YhjCGOBnvNddhBYdsRidF+EKrCTKwmQwU0YBWyIDPdqTu0vy1gXx9gD9AzKrWQ9nIBJLkwXTUsFw1xknXvyftrQEk5y56qwbwG9lKzSUH09rGzdr55iGHKMKHfa7Ah67PFy5c5pWQMIN2jT/zUhcm//tZb3NMrnDWSP3vJwqJFbkhbhLVIHRP6IMDnOdb5OJZU+/ceZE/sYBhTgHd/kb3C1xYsWgg7Elr/1JAVAoAsyUGpgdLSm31XZ/04IfIdgGAerKeyo6fs6iuusnEGhcMoH2WLWU+4rDKZBPyWM6TqwY9edmyTNC/B7LdHsOOQVZ4G6JEMLAJ41mrHKpCDAAAgAElEQVSw1dJ113t2exRAUB+qEqnUWhkWxbEHTvoE2TlCr8+ggFFo7QQDLuWDeWNltg57qH724NjEWAeIhJDHMq6gdbFL+b4XARD5sMelDFjJ2ygJL9hgaU+SYmrZutB/BYAI0KgonZlXnrIGBOTKW0/PWS/3UrZihSt/riCpOCWQbD4DRFkxynuRklRWn/rvGfY5nJrc+/R0AIhosIBfnP8gXtgEoUbDtiYoIMxqT5TZi8/tsE9/9rM8vyO2/fU3eN6b7bJVi5z9Wges7UHONqnxWGCWwrCxo6bCTuyptXWLg62mfBjLvBSUoPjg906i+vLBOqrLSpFurMWtLC020+IBhCdaygmf9rXkeM4T1kufFyq2hSvte6+cM694FBiVx6wE/35WqK1dlsi5Gm4v7Su3AWd5B9uWj9+2JNCuzsHSLTbMWgLC7dk3jlpDBdknDLiODxNYzrbErNcWcT5EAki1Y+GVsASmOWVeQcYKS+f5yY0ZR2HkBVM6yE5UDdmD3zpotfZF+8qdf8e5tN4isPpiimoD9V2oLCatFeXUKLVBNUN25TpMEHjtibItFpZ+JLVADOtd9ihnmroNPMJGyfbg7dr6rFBLgineTPaFf2iK7TpWw7pCEcXeM87wPTnWC1CSGgOloUTV0WEQNLomLTuWMxk7sdIG8kMAknJzZcs5nzc1ytA0gKGosoW0xqvrFMwNkLAsB4UY+9oEmQCw53V2d1OXbmFw9/B3H7GiBcF2y/VXuXN6x95DNoaCYtoXqxfUMskM3BOw87nrPRuxKqoEaKom12EIUIdBJRNflg1kGx/rYvB8+NyItcIhkWNqdmKoA9TmtNnCZp7E1syDAWYwFmdBvIbY2BBnuzcBGacZFU0r/3V+hLyN6VCeG5jdvSi9uFfXgJ0vBNiKwG7otSONdrAejJN1e8fyKEpnrj8hKovzIbDwsQDq7SPHa13WxRAkJt+QGKusb4e9jrIjP9Wps6MjeA743GHY+wdLT9MjsBefH7ZYrtO2TcW272CJrSpOQKkQZK++WG2pYKrvfc9a8+f7kTpmx4+V2osnyHJLC7GqLs4kXuNV6zJsuL3RQgDXWUq2HhJGvEAf1FmJZKtMelHfd9abZyiDXxDpgBDUX830QbkrrQk15P7qevvZ7t3sf1huUl6spQz6Y56vZahPpmeDzY/w6llIL0tQf9RTPwuwEUYJVmcf5f7ffvkylC8oBFAVBoVmMJRPtCj28yb28m8xiF562ZW2snizrdu61Tyl0uH5imP/X4k1WnMVYLA/KsPZcYAMs3XLsWjj9c5w7oZxrWIgnBXRRzQAUPYP9NgiviaSfizxniIr+9N/QjXCPsPzPz6IXfCJZmsEAOtVwH0hFkbc37o2rJ8SsswHhdUYGVXR/sNk26CGYT0uKQKEo3YZluUTA21/zkW0aAzyRwFAdmPxhHoRxSAbsd324AZ75q8P2LYrNkEkgVwDwWkSG7oYzrpRQJoYiGYnz5y3k9Ut1AARtnLdashEB7Fiy7HOlnrLpvbuQom15+3Ttu5ysvXoOyIA/ESOEJFIZJnVnGUi3NVRC57n7KjnPd/3oQ9SH/vaIGALukMbIVuxCwCKywXZjGeA9d0MuD4mVSu2iqx4QG96sYxkK8jLxlWgjPpj1uVuNaMsllpggBrAg++p2ugyQJdKSCcrsN/qp66PQm2g3ldD+hLACwEmqYABNagrgtnDF6CAPw6prJTaKTljAWqVVGzkBuzAEcgcfL9A7s21111NbzPGuRdmO97YAZFvFAC7we7+4H2oRTjX61tQEp7mnjY5pwC5KkgJMst5l5aW4TIulOU4gbWZlAwqP/KpPxt5/U2QPI5xbuZgh7WG6yUCzVtvvemIRwupG5995hmseze7+vEQtr6ZvHapW6RqF6FAfXYmTgFtkCmiABSkVB5Ewab8nmB6pT76pm76TBGyVG84dT3/U76eckfm8xjpw3jWL56H8ypq+jdqFVEzvVgvld9bY3kPqCabV7i78YLDP9SrQSjh+4pMFYqCQzWYiIBSV3TQ8+osW7yoyHJ47QfJiDuC4joSAlcw5+2ihYV2oqSUc6/PNpBtd+ToMZfbot7liSd+hoJusZXQe6h+kHJWKjrlEcYDnAg8EbFNoNcAgFaorMaoV2F9cJ0FfCTbh//w41wPVKGoF0Fw+c3+6WYrspx6B+Lh7DZ+jV+/RAHyr9Q0F37MOy2wLgEgv8a1fxe+9BIA8i5cxF/5W1wCQH7lS/c7+IWXAJDfwZv2n77kdwUAETv+ggKEw1kB6PMACAxCABDzHLF7rr3Miq/dSMHvhe1Kk2UvyHSDdhV3koL+ZwCI+K6K+5J02ENAAQXjJH1/GOHNGQAgYdNIZ2ku81EitNdUWgzqiCnCGxdnZ1gqA7ozJ8n6wG91ydJVMOFqKRirUR7Ek+MR7QYz/QwFAhl8b7oMyySYUaXYEDWg5e8j1DM0PM62kzGRmJINWzgIqyikuHQdXrDcRMjIZKDVzYCgDXnrwEgPr3HUilcUMKwhoBCFSDivy1/XA9/xcjr9E8dOMwyewcIniQBsAjVhNXnwOT6ww2RPMEeT68ewipGo09X4ienjgpOxqpA1E4wngR4L+N5xNDDJsGKzYmCRwlw6dfIcQ/STWCgxEMFL25+mrwPZfzkF88JlxfjFMrRlWB/PUPHE8YNOndFKAd/cPOgGihrIpWKFJGBKg54eCvyCglyXJxBC9yy1gy/3K5Vhs/yfi5A7n6YATCDcVsMXDR+6aSY2oKZRqK2sKqJoHltoHj50572OZfvssy/bmXMNMLrwLPAOhlwKfw1AKwGgYwTFSA8DqzQoobM0kOfPE1bP/RNj1p/BXDCvQdYMsifRrPCF55+zq7ZcaRuWrSMHZIcdITy5jYbOi6ZnkOF13xNX2OIvVjOcCQWMohtj8OmnHAAGomKnq9qVDQwOWW6oKRsifV8FvrvwQCk8+FNe8Br+OQsslxOCDZsGT/pcmsNkQjUFgGjJq77mVjlLNA2/9VuD51wGvxWECmYBErQy+JX9VBbFv8IBT5SW2J133umyOsSy7oaZrWG9bIRKsG1ZvmypG5hVVpQ7JpXUNBp8XUuI5o7XX3OD71yaEFmbnMcGqQhWnnz9OyngBdaMS7LOQET2SrEwuQaQtEueHUMRriwEhaUOYeugzV2N32OPPU6Y3yJ7LwDIsztHeXbwr1d4OOsjlCFhj8KhnRR9CtAKEAUwqpb3oYL/lo1z9oPneR9i09O8BcEw1bXWzxPzWwDG1+7Ps5/swiqDAXIXDU4I9/MiABLIREgfk9pEwMEnbom0v/4pYYMMR8WWFjtPlkL6nlI0hDL47YThJvWEmPZSGgjcGKSRFrgjxYIyU2RjJYWE9ildX+V4LKKxOYddihoUqUTuvy3R9pwKZeg2yLXjewoM4vtkZWHVM0CDjX1MP6CVhqECluQ7rDUhyb+m1HpNsqBRkyXlhwJgpQqR5ZXsgwSKCCjSdQljyOoAIb6fBuN6vfLvV0PnzxBTA1An51ceB18vtVAy60GN46ZNmwBoq9iXXrHbb7+NoW0EXsN1zjpNvsKyWhJQppDrVNjtYuzrewv8CsNmomjREkAR2NiiX9OU7Se487obb3JDr2nUBlOwc/WnbPgUACmQsAJ1kBRIAj7EXIujYW2EBZiGFZs3z7rWp4aValiVlyErA2WE6H1orUoh55Q7rDk/B7LBFua9NZJHs2cfDTtArdRgMbx+qfoWkS3y4vNPOp/8KzetwSc+yvbsfN1lEc0yePTH5u7YiVM8DyudaqOHwcOet4/Z2wAgs36h5g8zeYo9bY7mWLkNMzznssCSsE77rKz5tK/M8nyPsde0f2+9JTxw2DZg+9UOICnFzzjrK5nXE0BTLcVELb7O+h3NvRvmPnTC2owHrBnmOQhncKA1JiDtCPZ8y5Ytc6qZJTwTsrz69re/be+5+mpsapbYd7/zHfbMeLdW5R1+5ntrLedTpxzg5clrjAVoG+e5jIZBKvWN1qEApUCGlQI+BIBok5G9mZ7tOCysBIZ4cHYoxHxAdh14wkTI8hCQfAwViD9Dom2bNpJNEGrPP/2kIwxMsN8qoL4dyrP2mhkGGL2wP6P4Honsu/6AEspvmubztBeOc8/qAUIE0mVw7um/q7ASeWPfae7ZQoYihJZjObJ24wZ3vR/72c8A+AFMeK8PP/qoLYJB7q3MHQGw7AuyQ1uzcql1NFZh3UUQKgfqgT0H+P9edpB7ue26G8wfG5ofP/nPZIosZU8gS2K42/LIhFlRkGUReN14CcjqaWNQhwc6bOGDb+4jfPQGG4XpKvu9IRSdYzy7U1ynEtQebFeWkwfrFgXombOdEDPMMhamA6bVw1DNdCCqguuVE9TLYEb7isBvWWEIEEzguumMGsQGRUOT5l5CrSN5fskTiea+RcmykfMsk/qmn4F4AUPCRvIivLA/iUJxOSXwTRY1EAQEfmrv1vOVkjWGxRvKDF6nwAw9H8vXh/0rK6uLdZxssTTw0S/tF1OwcGW/oTPFRwoznispkVZtDLXSI9gXcXb6UzdpD1Mwr84WZYAMs+fLTg2RxjwwyHPs6SsAhH2LgbWsJucY7M/Adh/rGbIffe9J+8JXPm9NlbXsFYPzGWqQPK7euo4zc5pz6TT3c5UbRu94aYfdeOVlVn7imJUeGrVrr4ixna922VXbZIEXxBALIBlg4GBJgyEEsQQ4HIvIgVkIqSWfeU/lgUPYseU4yxavEE/yMSLNp+gG6/EKtR/++DvWAOiUjypAYfc5WJD85NWj+CgFoSAbccPgz2xNts0ESHB37PtHymx76awVRZJ7ApO8J3zWdh+tdpkak90jtoLBtC/DWM9ELEiwY4v0TbVcLKh8h87YkoJMK6/psbKmOXtiZ6Md7v0ze/lvDtg1DLqNTLi5pi6eG/IrAH9qUdMNM6NqouT1I1+hb5Q9EbBnqn3S7riaa3FgL6AZ9pcMPvdVoRyDYT8KwJTL3G15eiTKimAXiltBkLlUIjOylMTyiscY5R6PPWcMxyC1Lmu9ddI2ZAfxPIfZedZpea0sYQBB8tiXWzoh6YSh6iVLiDy2TvbG5rYJ7IzSISiR54YlWXQoxI65ceZpXra39LxdceXldvLQbrvlmssBK0Y5p7ogGYXZvhPl1kPGz+A464NzKy06zDbmJ9uqBaiaGskmYs8/Vyk1FKH11ECjrOlmAsVPVwNOcB9yCwKcSnCGFz5NIPgcb4LjBbu6MWyEFImN7VR6CHsNQ3tUVHPUK3XUr2344lcMAGTAqm+lDpwFMNqab7YBm69w7BFLKlrtME5sidkMuGMAVHimxlnP/uxTUuxNgAq0UZePThEKDTEoMCrRTp5rhAzE16RGocjtAQjJNj+GmXXUQ3uPVFLrJttpBvcbMiIIoV9ijz67267elmEZDLH3vFlmNewdX3vwShtuQLWrKDmGkY+/dsxqqKnHYcd3tg7bthVpBLaTaQZB6uT+WnoQLO5gfI9R66xetRziBsAmIK4ntmeymmtt6aKuTzPv+ByrIEvwJ4DnjezZynyIwELqOp6Le2DOr0WlY74gDAuLbZg949Pf/3v76f6jNsGaCKbejOVYeCDX165bBYmB1zME8BYcjho9PMGiqK092Jd211VbL4rJ66+63RYuWYF9F/u68se4D+HUtKnRwZadEGqDLY023GlWXICqKCGY2s+HvDoIY/QG4yjIWlDc5gL2SiUdxr4SR22Y+LnN1v5nf28B1BOTE8H2+u4qwrkB+bjBqYVYA3HGllQOo3BB7RGfDcjAeWY9KEB4VuiZtl252eUSNmE3GACAJxKdH+f4BGBTEwqLRoCNANkIUeN87H9fY09+jXtzxeXsl5B/ONvmIL758Xpm2TfDCPfuRLW292SFI0EEsOd1d7dAFENhhs1bUSFZY4DgnSiOchetsCp+ZphTSvujZD/pgJ28gjyXQVfL+XGQ81yF4wfuvpM+Yc6GulqxIeaCA7wPYoE1yjPegU1dTWu3daIGG4QEmIKacYR90Jf6aQgrylvfdyOAepkjy8h69aJtVCNqkmx+XhPksY3r1lsbRJFwhuGh1Awiu8zwnOiMV63WwfUJo9YW+NGHajg7dwEKhDJIK9T1iWn0p3526Ohxa4KE0kENmI4NdDw98uWb1kP4mIR49xKKDeVBoixcq148gjOxDDIcOSaQmorJ45D6o51zThkgmVn0vPzv3JlzLm5CNp5SPwZQizz7wguohyAjcn6sWr3KjqKMuAEV+5kzp+3NnW/YJx74uD3z9NMOTFpavMRZtKru2QYJQrV+8ZLFtn37dpRuGVaNJe8QZIokSBMiWoVQr4ZQP/YD5shya75GJxsHIERKuXPkboiUpRo+GrVhN+QXnZdS3Lp6U9ZynIFe1C7nfwC55SMHHDDsFB+q3UVmEOCv38rtAyBWfZ2ZlemUOSKTSKVzEru/jPR0V0uvoy96dfvLLm8riWujjJIFXJ+jx446u7BYlL3x9BqqbyvpwZrJLlE/kJuX77L3RESKhVxxEuVvELZiKexR5WfLnBWlMks7sNCKCEeVCng3RHDRyBA2vzy7d9/5YWow2eRCanDZqlJbiGSqTlW/9evXkX9oaf/863/ZgO/f//slBchveyR4CQD5bd6BSwDIb/Pq/6Z/9i/bH3/Tr+fd+XkC0P9jEP2d6r935+f9T/ouvwAAeeSNjv86pUCOIsqlYFDQjZ+8QrXFFJHf6Sy+tEpl8PGbtNu3rbYVN1wBs0SKEKxcUHB0MmBX8PU0w1md4f+RBZYaLxUvHhQss/LnlOUM398POX8QxeBYW6UtW7zINtJg1BDuGA2TMYgmIgFW3QhFo3zPFVYXRfPrCzO4FguVboCB8wTuygP26Reeh5GKlyo5Fu//g/c7dvKbb+2xLVdcbTt3HYQ9144n7FpYyjQQNHxjFLZheJaH6zcDHk8aFylAPBnITMyMMGBJc6ym1KQYW0Wh54Un9PFDR2GmaZDuhTz4RULjljDkOc4AjEBiZXtQtPH2eJ8KTlb+B6oMmjmxfiYYpGkI28tgK47GwWDvLVqQjt0Xcm6a2XxYjhMMLzPS8uyb3/yunSKA0A8AJCoxi3BNLI8YWBH7bPHI2Tt62y0xKYohTit5JLBo8W7e+9ZxhjCBjq0k1nE7A+Vhmok85NAqnKdlgwW7uQcWuALggmFnKjdj0GUCBFOwIZunaK1vagTUakPhMGibt2yEUYwcncbrys2X2TmKvddefp3BZThqm3UEwU/Zz57e7mxOEKDAgOW18H0jKJj7CGCf5OcOMLCJpMHXoFIKBbG/FfybwDBKHupN2It14uGeCpjkjZeqV3C4HTlThi80oZZPbLXcz55zPrhq+j0AKgIZ7shCS6CHWPUKpZYaRMwz/SlwQ4CcLITklCNGmIbdshcKZvCrjJCLwIiUCwIXxLQuYCAXSpNYy7BGwIdApTAGd2L89ygUPgR2LE1HKsNGMWQVWNrGEDmKYrkC/3ANhm+86SbYU2+5gls5FqcARS7fdJkL3m7HTkyD9wCYSRn4Cp8+fcp93ozLWJixYsAKBaX3weBuppFakJvDcL+QZuQMA68wF74eL8WGbFxoroT91CN5X8WwqouGZwxQTUW/BnOFNIcv0NxogPueNXP2yHOdTtkSCktZgc6yYNJgVyoMWbRo2D+MhF+2TAp1v//mKPvO0wSe0rRJ9aAhn+ysZPmkQfhn3h9tX/kR3ukuZBELLZjnUoFNcF/nVRLKixh1IIDY0A/cFGZffqTBscOGUJFISaDA73lQBdsNWWLRQEhmruZHoISG8BryZWRkuGwUqSsi+HcNrDVM1rrR+5MqRe9Br68C8OivP7eKMF3CslkADXjAhzKAku2VnoGO1hanRmqEIZgBa1jB1rk0oMoY0f0T4OPC2wWKAejKAk0QmxQcsioQ6KG/KxPE+Q2zBsVSkw2S7pHCrDX81Hw7QIAozbfAsCHUFmrm4mmwdE1lBSCrMVkRydZMQ4iPf/zDKIawv2NgqfcbzX4nSzftw4ULF7rvIdCrGeulxCTZDxDeSX6D7kkjjVcCTD95UgfTjKkR74cxL3Z8HddgMfuqmHBSvsheS9kzXVxHDczrkfqHMlzQoH4+0H7egkyKIx8Yz7oGYr1pWKscmHT2EKk+FJir4EwBIQPsp4ePnrCbb30/e+0uBsZFZGEEAmq1o5ZItzpybAa62mwp+3Msa0AgyxS2AeMMDqc5MLQuxUgd1WQQwOMkOU1z7DFVDJbOVDdaQuYCmLYAbKwneUVrj9Ge0sFelqiAVq5nAHkhU3ig138Xi5F3/FrzJfZR1pQUaAI9R7lezVg6KRhbdg/KwZlibxoaZ+jK3/1Zr1qXGp7XAw6t5vkSMCmV1isvv+yAthsIvH3qqafc9dLQWmGop/5uhRX9eaVbQ3oGYwAfdM0F4ImtP8YaH+PaxnLdBvR13CepfJT7IYBCrFJ/Xl8B+3U7w6lZBVgT6hrEfieAIBKFTmZKvG0BmJ6EMduIEkT2hApzD8AOrYshTpEUGXyPJq5lJus8hmvUjjoqEbaq1IVjDFyUeSJLOA1FYnjW9ewZQZ0l5U22460DdhtZNHtRqyWnYokBW3zfobdhYHvYUgYrLbA2ywDtfKkTZOORxPrx456kJHLdZL3CmR6LvcyBPftRMg66bI7sgsWcWZm28wAfg6SQmweDdCE++ATnrsA3PpJB3xzKvgDOwynOoKaaBstMW2ADdQSnYisxwzrt5EwKYB8vOXbM3VlnSefP/UMpcupMD+xRGJg8tjim2cpl+S7jZpQhugJLdY9WoEiSIk0qLa1ZgVOaF0xxn1TznKlusJMomMIgMmQC3KXze+fuNxkwrURNEGxrN6wl06HFKljH8Qz3FUotaz0BXTo/xPDVXrWw2MdlerzTv1zB5xczP/Rv+vVv2ZgqTp1FqANdLwDwUjheWMeLVvB9T8L0Z1ai80zqRqcmcmcdID+f562zTOFg/PsMClRXi/A5E9pfYeR6MiAtJz/tbexDP3n/J63ibKXzg4cmwBoEuAz2sLwsQsV5Boe5bj2Aq5PYYZ07heKMwX0AmQ++qGffPthrmzbEObUIRYUjI+w/WWsjgLIv7oa5jRPoWpQ96cPsSUz9QwiXl4pyjhyRsp4J+6tDbZa2aj0qEVQW505ZQxN7Do99BsRZqY6efpMwdkpFHLXsrk3xABtx5km+y/XfetMFP0uLlpecjvJi3Cqq2y0l0MOSULbkAdD5BpBfEonykIlsiCXYHLXHLVuyqBtGUZXV29M7W7C4wv+99RM2coQ6YgCyxcuvYbsTbkMd2IihIth1rNbaAD8yV/Gc8tOOlLZYQw1jKgbn91yfR9g71kyQDRo4h/dX9xjiAX4etQ9D4kXQ/dNRDWcAlAcFxVg5a/g0g/Y2VBQ4hkKS4bfOclTDjbWcZ6zBLTm+tpg6sIszoA3AYoJ9UWtzWoQbbFnGGcTKQmicgdkApJucnCQA5HDyLQhXr69ESULuEHvZQdCKFGrDwsxES2IIHoIyoZ2aoaKh3VoYEvfPYmEFwCGCwfE9u+zyRcl286alNtdB+DT7UM3ZZmr8CAbUsQy+T5NHAusftcSipZkAJ1PWjX1syakOFD0+AC8Ab4APvdhMJSZDTGGgHogEKQYLK9czAI4qI2WY9doFCDJFXtwc50hdZZN5ci3ety0UBVi8yy0TeB9I3RkB+NjKfhHPuopV/ch+G0zN5U89eK6GXCjUKW2DYxaZmmV7j1UBqsDEbpu0hGR/hr5r7PlXd7vrtmrVSgboIzYG+UkAyOMv7MESz8Nu3LiOzKYD5ofkiHbCbrm80BKxpumjh+hlMPm91/ZYOfdYYM4t63ItHTA8nLPt+Wd2URPNq9oFPC7g/Avn/Bmnjk/BGikEwDEBq8jwmDSUQyF27z/+k+1uQaGFHVxHfadl8RCzlOxm7B/XknXn44GqEaB5lKHwX73wjP0VP5dbw+Cfdc3P/vMNybaBIT/+hxaWRPaHbyLqR4A41kci5C6QeIvMXk+IPSz0tCyUPV6cm5CbUFvMoExDX2dZLEZ/6uwoRVTA68CZlloz1oVpJwP296BIHAFoiqD3ClCQvVj41H5L/+EDdvbur7pzoboGGY8vdlBVbUYUjQXCdZqgJ2sbxjJy2htiWD7AL9l7vkOWER9ARgw1SQC1NXtQLXVpD5kWswx7o6IgidU20+uFAICg0qDuufebm+3xL+yydauWgQZiI8U5FxWP/RIgQzRAyCC1MvIH1kwAIGKjtaIgGeY9rlmzDLCiCSJDnFOzZuSgbOUZLTlXLXc/l9cxDFEgFKu3wcFuu+aaq6lDsDbDsnbvgYNOJbkJJXswfWsgBLtxQJBR1PTe3Nwx7PVa2/sBZfutkeeNptQCuK/jnBlS9gfw3uIBPosXF9AXkhmEemKAWkQ13KFjR+yam69HSVDC2oVEAdIZxrmoPCwBAS0M3FW/J9MfRTFEb+R89sKiV4BNBSpwT09sLwOieJ1N1DhBkMvI+uOcWkjdNogqJgLCQz8P223vf5/VUZO88toOsjfJFOEaXX/TrfbGW/shw3TSHWIletlGa6Lu+NlzzzprriXFS10ORxzPddnps7YOgOZl6hipxs4o25Lz6w6IWyLj7Ea1lANBRgDHD3/wfWedqjo8j/qnlF5miV4P4JUyx25473udfarOV3/WchuEqtOoQbLJN0xGxSLl7LztV69TDB+ijpDacgnKGNX/TY1kmqDIFTgiEoLy4KT6mOZ6S22iP6sfXudOwNR797hzTcSqIYBnKdyTWMcib8kSbO26DXb42ElIgYnu89ULqCdIo8YP4HNbqIdzIXsImGuhlkinbqkGnMzNWTCfOQgwJcBFAEuwLD2VC8OeKFW/VOlSq+TwuRWAOI6kFZ9IRl8n9qPsUawvf55Bb3KG5qS6YR16UboRC94AACAASURBVJB4e5H7Io3RFOQGEM4vPPgVespu7kWUy1n14p7Pse6G2H8C6b8dKPLrgCD/DwEivwgAeWcGyC8aEP5PGnf9+9fy7wdg//Zzft8Bht/39/ffu/4uASD/vdf3f9Z3//8RAHnn/vC7t7//svXzLgAgQwxSFPw6MQawwQBswIWAYYkC08nHj0HVLKydj9xhuUtgECPf96FwnoGt2kuT6b4OBoUbTohFrf3kwmt2L43/UIMvBYiCYWcpZibEVsRiwp/iTgBIJh6zG5CFe0Mtqy8/a60wbXyxYFgNEz4ZSyepQ17E6ureD34YFsyrFMdIjuVrSgh5LcXUshWr7Mtf/SpDxlj7IDLnw7A6ehkYZlEknzpThQwaVnM2QdOk8R09WeoUIJFietJQhDGUC8ZO6423diJBjgW4YJCTQBMd7GsFNKfMaGwQL9tQhi5lJeV27XtusIMHj9vzL7wCW7YItg5sdAaIvhRbfkpudPoLN5l3jZ+EvBE0FQrE8wTUySVUMCEceyhsQ26+ZqstAcQIgmnqowEgVlw//OFPKIwJkIvGd5bCsIdB4aRsDmSRExeBJ7I3A3kfGEiNDOcyYPtG2fGDZymiAWEYSHQwEJ/mOiZjSeXHNRZLNJOhp0K+/fn3ftjzuciB+xkKRdGQTzMcQXPPcJagQSTRQzS0ldVVtnxFMZ6xWErBqtIwLYuC8sjbsGUIQa2n4F61luDi0xVWXl2HjzrgAgWqck7CYN5obYwxoNOQMRKQSYP/CDcIHHZWRAqpl8XTJEPjGRiqNQxkJpBzBzBAq+daz8kX9wcrrfALtQwZCcIkgFMgiMit85ZWKGwYeGograGuQt0FeEhppNXn1t0FAESDIw3Anfc+7z+U16nB4xRrNpi/Z6XEMZDxwDoi0w2xH3ror+yKzVtpVFqc5VUIapRa5OXwkRwrs43Ct4BhYysASD3DVBXex1F5fOhDH7JdDIATAaCmGTjWMDBeDuvZBcPTlMxyT/oozCUvP4Xv7GqadQESCuQWSCLLLA3MxSq/4orNLoPgoo2KmgT58U7QqDobKxjxzc3NTqaudXW++hwNRoxrQPTvCnIW0PHJO9Lt4ee63N8VFq/GQCCGVA4aPGuwLg/fLp53PZsPfjDTHn9zhsYFWwh+liybBAip8BeoKLbVn9+dYF97rG0+FJA1pMHuPMglxRjPt5QzAAMuZJ5G6LO3x9iXfwybm++hOyM2ldQpUo/otTobLe6Rhsl6v2JTi6mteymmnf5dAIj8lNWQ5WB/cJCB6vXXX+eG1HpPGtA/+OFs21ka7tQhykTo5jlIZD/QuuhmGD/FdcqjwRtnXaoJUk6L2G3y+Z3P9YCVzW/ZyHmxt8w3ZKi4uFZ63XpfAjIu+DC5PU7XUQNPZ0nD9VJT57yMJeMX8CavY+5pKCxVDZv1/vSn3tNll23Ch/s4oNlOe/+tN9BkZbjMAvkln2TYK1BFz0cSFn362R00XbI2SwJw9ef5aAUQ1n+PM4Cd5b7IWzuGdeQCz1nvPjTuQwp+BwgRsDZC86j3K/BQ6oMw2HfKTdH7jgLA0hoTE10ggNRCAkD8tG6UrwMgcJ68jxj2ejeg430rMFyKPq0fKR8UuC4LAb0GrQNd3zyAvHYa0D6GLulSsmBRMgOY7Idx+TRWd2OEXiuocoDhBz+Q7IUke/vkWTt2too8oG7zxBonMBLgD+Yx/8dZwRphAKXnSB7UUrhFY0HYB3szhKwQ+T0LBNW+I+Dz0NfSLPdjx7nmw87nWvfDNbZJNLEMHHW/ZVflyz6pQGt/gGaBjAK1gmEyrlq+wq29ce6tbOy0ryxlqLBr9y4H7rU9eZ076RI/vNda//Ey1Grn59cq+4ps2BQ8rjwkWUZo/4nm9bWjsgihcfaV37XbnBhWYcXIU+nuzxCfG8weN8LZuhj1nlOmTY05ACQFVrtOlAjOrSbYwO14m4vV2QFxIQklSjhDrlb2pHTyQrTfj7L3J3A26ZmfUNAo10avRSid3p/eqwfAeVv3OGSCZnzV62HOLnTs0PcA9PTAKg0GKN2E3cpjP/tnhisdBPmSO6HwdwDJPPYfCTqnhrvIXUix1Pgk2797P1YTB93Zm5yZyzkfCHO40uqwHVmQm8nQbNYFEi/MjIetHGXtTfWoIJUPBDjDMMuHYShGMVZ79pwNscemsZ5OHj5kcTBnFWjugb3KEMz4Hqx7miBC1DTCtmRtJKT4wOjMYhBBFo7yemQxxTqVX7lAMuX18FCiXMHLm2dQ1iXBDIekMKrDTiUKYDGI61dPGG8V13bjlsssFiusrVdvo8aotSaudRfrLZZhXWoqCkcBKqwzKckESAgAOXscVdIFiw6tCxWbhcv9AB/m7a7065cBINpftMu8EwDR11WUzoMg80CIVJDzaihmsOR5wTDll/K+lOkkVZSAQjEEpnRmcMQ3k6/jjUorDLBwiCH8IYKCszKynHe/nw/gNwNND9m6ofQaIVOjo66bkHEGUCmMcggjnsPfvJkh9aoVSwhTb0XJSqgyw/Z2cnzq56JtV2mj1RPisS6XsGnvKcuIIbOJtVOCanbr8kVWyZDxS7vOAUJ42HIsffKpe6rOnyEfrJ/vY7YJksXxqiZYtbUWxZu/ek2SFcNSf3zHXvtpIzZBvM8APp5EjRCUgs0Ia25T/hKrPHQM+6lgzuRkm4vCTodQ7vEe0DD2vq1rqHuo51pRJLx6qMa2HxmzKiyw5kqwoKrYbVZyxgIYsJLkhIrM03afarWzzF99mKUFU5P2EfpcVjJuCwAwElkredz3OkBFZuU2IDUkqNvJMy1kIaCUiPa0HOqIbAgu3gxsY1HV7sYKqwOlAU5QNss+U4dCYnSSfY9vEM772ZQbSYg4qtxA6hkY9mJMI4ZzpByM4Rjyw0jvm0UNi2okkr2Y4esirIZCA9jj2DN7OxstDdZzSWUdoCUAHsrgDEg7/T2oglvbrV8RMJB2RjxQawEeSBnZUl1uviMd9umP3WlzzeUoL1ibXQQydw6hPAi3l3eU83nYVV0d5+qYSSyvqtrJ0uI6zbEJ0xIYjljsc6xDaiORA4BqnMo4NjHcnZ8trQBbiusKiLYarKUmYfTXN3daPzny64p8bPOiTIvy4azx4Dkkyy7CD+U3BIUwBqKqEwX+K+cqEACkDQJKP2DnsXPtRvSMRZIJUdncam+jmFm9OMYiyRPZv/c0NUigrYXJPkRN0gsjPZVwmalZcnIAZmLJujh+pMrCAEAoLSwtxtPioxMBs1AaA4DUkkH33Jsnjctn8ahTNrHvyzbwJ8/uQznuYy30DUFhPtSKKXbFipV2/JVXrZiaOpqzK439NQzyyXmA/T/buc8OtGpPYA1x7a/M8bccshJTWZ/FWXlctySXOdRBffCXT/3MdndiM8XrQdBk2xL97cOF9AZYWOVuWG2dk54Wl4evXGistVWUWcL6NSp+7cGH/tYe/vELNsKzIA1ZoMvoGrdozmwpDXDzsiTwybS4EPOCzJWMPW12JqQHSFFTgA1SBUplGEAxPQto4sP7DOAe+gPCL/3pJ63yg3/H/qjMECxw20ewFEVhnO1nJ+onLDqD4TBrMZp1kgQgkLMw0UJ9x2wtgM8YhKwJ2P3dKMv66RF6Ac2GGP72kNc4B/iGFB6wmpr0+1fZtz/8tP3h3bdZxekTAC5kJ4gIwLuZ7m62AM67YMgcHah+SgE5q1FlRAFO55FRNDYAeM+weZhaJn9RMcC3h72N/eesdwDfHtUJXlbKo5lFAbV58yanvJdSSKqKAqwYpbC+/WP3WT/ga6i/VP3DVkMAekJUJvVNCyAl6xSlSmVTK8oiAEGe2WD6jyEA3JtuuMZZrknVriG8VL0C409DXFm1cY1Fi/TAMF2v3Z/+VEqaEtQCsltSnb+Qut8XYssoCvse1PnegCCNkB38/VAXDWMjyzncTz03wWseZ9+eUL4UYI4/tUkQoI1qKZE3GiDB9GBf2IO7wR/cda/97BlUIawVWeWtRrm57/DbtgsbXREVPvKxjznleASZiucIaReZ5Yl//menPOkECQyhZiwC2BA5adebbzlLWfUiqnVE4rru2mtcLS4r1jIIgnfccbsDR6SmXLliBRbH9XYS1aAPwI2vsopYh1J+xwJIC8z3gRwnYEhqECkb16xdB3jUipK5yinKBUqpXh4kY0dq5Xm1NOoper+8jx11SmYpIcPJRVJfm8L+28mfOeR8jfNxWVpWnq/BZnAWwId8P871GH5+E9dJ577U41L1HqculT3m+coK51YRwN4tlaiy9aReH4IwpBO3oHChnT5zltolmx6qxFZA/FCvtpbXLSusSezE9P1Vl0/Tr+t7TfEM+ftIGad6Q+czGaeAd57sm7PUMqWP4sv4b3+FPG4PQyaUmk62WJ5OHTLvSPAr/fpvAEAu1i+/0uv5jX7RJQDkEgDy6yy4SwDIr3P1fte+9hIAov1yvjf9/fj1LgAg8tlUITICe0oHuwbEcQSBDmMJ5R84y6B+o0VlRBMUthAGG2Hh+MfGIM1VaLYGZxpwq2F34Mc7ABABH/rtEkUYujlXTwqdSSlABIBcUICEB83ZZtgrYjZF0OTVlZ2xSQrFJTBii/A5b2Kot+O1V+1LX/ySncXK5RRskzgGg/Jvb6VZT8Hc9xQMlz5k6++98b326o7XLQUK2yiNUz3y4KqaVkCNdIuISbQ3d+3F1iOcxglqFq9DYXTyXK6FmZOejUQcywIPfHNnCcbOxoYkkCIrGP/aOYLnzpw4w8ApjaEAoW6EoAfDfHz6+RdhilIsM1AMVACbrK/k9UyjoWDdOa6tL0VxT2+3LWKghXeABXtNWQwgxtqlRbCnsi0Ye6dAGvCG+jYssE4gKcYfOynTjjII7KaAnQEAmoVROQqA4g17cg67iiAGFukEjHcSGtjTzKCL4WE8jOiTpSfdz8rCPkyMPIVqKntjgOHNDEzoAoo7D4ZEHQziIhmCRyhvA1/ZXhifHTB6xA46AMsnhYY6Awn2nELbYehnpae7At8Xlvbrb+whEHclRXaYnSrHS5r3KFWN7rHYNOH8vBHek5j4IdhPSe2hIZEKTSlAohiYiw0tpnkgw9Ajew5SjPbRdGBlBOOw/rHLLeNTZ5yKRk2ArzzNpyl4ubays5FPrBaaFBpa/sopEYfHBeLJW//CsMkNjJwiBBY/wyHZZOlnB9F8iG0vG5HCnFRbkcfwi+BYMbV+9Mg/YdPFWmHQMqRsGw9GjjCuhrBgm6PgbYV5n4OlwQid4AkYSIuWLMFfuMFtKAoMVMNQjg9wMbJxvedBBo76WbIe6mHomqxAZT5WgP2Y7JA0sBXrvhVWWRfNu5hO6xgmK08kC0BDtlo9fDyJAl/vT+zmQBhmCgIXKKKw+c7uNgr3UpQED8C2OuQGnspz+MRtyfbD58WKg3FOUyXAQmyfWf6ua+hYWAwEm6WsoEn/3F1J9o+vTsyDCjTF+hwpHwJpEnrxyf3qh9PtwR/WO5aVAA0xwNSIhEjxwHOiYbo+X0Nx3QIN/7/yoTT70o9bnKpCjK/TqFp0nQTgCIRR0zKBrYz+rqGw7qgGs7ouAlcn1egoWJ0hvtRpMzSGYp+JrTZIOHsD114g0F99erE9toPvw2sr42eks34nYPaLJR/OEBrsy91vdSlSWPQApojBrcZMYI/ANIEZLv9Fpvu8DrHEdR0UZK6P69fFz5uRT5r7LDm3kA3A8EFfr2vmrj+NnNQEF3NXNHzXe9R/S9mzZcsVVsY6OUYY6Xo8rtuxE7xRFgSnTzvVwijXQF7KmVgM9ALStMLY9qfRjI7BLom9QgDIIACWpPv1NMUJsAsjGRIrAF3gyxAs9WDuqRf3ZVCZEVwj2WlJ8aImTiop7fMC2mT9IzWN9n4BIMobkS+wQDMN+tWE1nGd1aBqvxznWRfIM8mfUrsE8YzHATa1A/S5UEuuWxfDcq3xUYaq8oWWD7Vk/wGwVbXnqFkUADet7B32w3E1/Hz8xJlye3nnXoZ+c3b51dfjw+1j5wEjFegbSsjqHPdBNgvKn9A61febw6vfl8ZT1gh6n1PsWbJskErx0EMky174lfWxI6hIBi2JQZayXCYEerAXKLdJAJGujxiBAvPyc/Ngm6Y45p8a3cZGbB74WqlGzmOjNfzK+23pZ0rZ62ft9Lfms0eWfBlGNf9TU90K8OPPNZLCSysngmFKOGuzBQak9gIBehrSi7mbnRrvck2cnzXrQ5ZbnQwEVy4vdrkBfux/01iF+DHcFbNZA05lhYwDJg/BypwFTFIAbASDuDGudwxAikLiNRzXPuvJa9R6Ug6TrADnbQCx1nO2dgwvwuKxBqt3Z+shLFzuuude2/7qa/bxT32GINtOq6yBebpzJ5aTgGzYWPBFZCaM2Qas3KRCPLBrO5DFjK1ZttISGUg+/P1HICCM2I3vv9NIobBa9pdHHn+UNRprG9Yus8LsRJw1+7Fs4ZoEkYsDw3kIwkIQasYRrJqmBrC7OsQZxLX2ZaF0AJ4UM5yZddk4k6wprMPGSSYDCHnp1VMQEMQAJg+Es0VKl2BlqvDMKwdEa0wApievWQzbQfbxIc5USgPHQI+Dxcuma8N8bwXPHjx83PJQp1x3IwArVjJBDMA2bt7IgLjdnnvhWQtgCLl58+V88TzQq3U2xcC7YIm3nT465u6hy/XQXnEh40V7wn8GgHhoWuS+o84vHW2ql+Y/JgXIRRVJZenk/HCVc8VPdQVnrYCQIM5XD51xTnHG9eN1KbdGYKfs5SZ4z4xZAM4YJGFZV8/9HGSwLCBy1bJCAq57bZLp9Jxs/FA/zgAulR6WRRwhzmR/TJBJFkWGgfz028k2uPE92J41lFHHkDcUm2B1Fm+nGvqpC+psTX6gZWLVmZeCdQ/g6zmelUzO0x0llfadE/0OPFibFW9L87Os9txJhpDkpBTlM2hOtSde2GGLyco6f+Sc3fMHV0LIaLdvvnzKuuCV9DJQ/+BNt9u+PTuskTM2jiHvwkgUaliNzDCwX7+RoVvwAPcngDBv1jbrKQlQIigcNi4SjB2HK21XyYRVznzRpt+esP5Tb1kUw9VJgCExcEcBeMoYup5snrPTADkBDMMLc8Op+yCTIPM4QA6Kope8OW/jYRRXMrxs4DxNy0ggR4M8uPpJW19I3htg4pbCAPJQwq2BvaSKAXclw3CfxHRySOo579h3GSKH8Z5WFsZjsYWijlowDns1ZTPpTI6KiWcYSkj3+S4Xjg72YKlYRY1j+7cAmzGpLWapUxtrzmFFm2MtMK1lFxdA3bqC/LzKc2cZGPZQKzJcVihKIEBLZKw7o3vayMwCvLpyzWIG34M23dPhIrhryVzoB3p8mLyuG65ESZAczz7kS75Lo1WhmphjPfV1TrpsiTVFngw7Z61rErAc5UwgSvG5mTGeQ5SLgM0hnB+9XdhoMgA83wlogu1WF5/fQqp6HEqYzVjYrUgPtUjPbmut7eb8iHdnuezcItljpBgX6O8twBwyQifqsG6e+1ksf/Zh+dPN9SvH/XHJsgQsvtqsKDWcrKkUMiyisYY94jLaYgnnvv6ydagGminhJglIb7NkQFvZIp6rxSYnCrAqPdfaCC3uJSelg6HyDDV/ImdoOOC/9uHtu87a8styrR57ptcPt2AVhZoD5cwC7BtL39hrhZBn1qIKCIMk5pefa8u/+LA1cK83AkJFMxANnetH2Z5pA+Rl+DHoTPRBRbBynVWz5j/+rZ/YGN8P0Q/IpdknNmNZmhRk6eHUu/QJymQa8Y2z//XFv7FHH/muDXMODAN83/dnnyefBdstzhJlIomAMslerNpbMOjqwiQU1YHkKZ63K8kT6aM2HBtG+ct6m8QWUgr0CAAhWb96Q1kPkVqMYb6yhLa8/he25/pvQgog1B7F0cSYl71xtMmmkiDciNHPWvQWzwUg64t/fgf3tpYMjXK7d2uxDTaeZ28WKY7MGk8sWSFzHT/faOMoDHuxX+NmUtcN2tNln7e/u/sp++gf3mlvvPYcZ6U/vVkCz2qYtZafsBDOujjOrPrmbiy4xjk7BlDCK6SbPDCyExvIx+Kos8Li5dbO/n+Y9RCAWlDPfVyMrJeoQyeH7MqrrnDrYBAVbV1DK2A514HrdB2AttcMqhPUUjPNZODAwvf2CLP95MXEp2cBtk3ZKaxuQwC2fOjnVEOkYbG3CqtHAUjlnJFSyw+Qj+aLMlVEt/QFWHNBUBvnZ8WhAKvj6+Op006XnHKDd/U/yhebpC4RiDnGOSWFfDsbbD/2dgG+4ezlkBcYyPtSI8ezbw5QjwTS88VgXRYRSvYTZ30jNVgPtW8Ve9bEtIfdd/8n7KnnXyWHkf0RAMSH3qGd3u/FHa/agoJ88kOudzVkxdly+8Bdd2Np9axTh8umNBpFxrLVK+0tSFvZgKhSxVaiPlmI4lgZhkePHkGxsdgpKaSWfoOe+mryIVVvJ9J3SDGi3n855MNB9qoOeicpqcuolxaQ/ZVL7dfLM/02eSYCn85j56rPVf5gF58rMpWecZHOxgGyXN1I3VX+D8sAP445RYZUHrpWYfRssld29awUkNStQdRYAvn37N3PPrAKMATSBHMCKU1UV4lQpfMvhL68AWKHPqbf+pjqO10X/TwR1OK517IGVd8i8o7U0+rpBOZ0QMLIle0xwI1QHWfPy/vS35X7wWbFOQ847CyUdfbLXtnPTj2CYkvn910n+BmoVwbHWZ+JWPVi8YxKhBLZWS3/8af/HDKBrLF+nvv1LwXrf/Uv7yIA4nqadwzH/ucPyi4BIJcAkP/qg/KLPu8SAPLrXL3fta+9BIBcAkD+9Zq9QJfXgM7lInCwy29atUBbRx0gwZh98t6bbenWNQAYWKSQXzHBMNp5cdIU6esunpcXFSAXiPgMb94BgKjo4CfLAgvLU5uWnQMWVwEUMnkFqW5w04W0+VbktZ4U47tefZlmq9+WE9qXDOPk6OGD9qF777H9sFsUjqZBsQoVWal0tPfZo4/91JaSk3HPBz8Ag/V52HvYmsQluTDBJwlBD8dDOAILrVq8xUMZ0IvZM4mXvN7HOO8hFvCAEonBNoMi2FET4xj4UrAWMISOA+iYo1PxwZLgzTfeQtUQx+B7GSyaXrxoK2Hg0ABJAUJBptmplBg+MJI8GcTMUhR2MSiWFQ8ln5OKe1OgZyZE2m03XE3gIq+HQs8LgKWxga4O1UcJ4efJeAa/vGufVTPoTECGPEUHU48Vh+TiMwAhidhxKFOj9DgB0VF4BPPa5PEr+6mKynMu7E8ASQYfm6Apla3KAEzsrQyt2hhkNFIsFuFvqgFwdU09YAZSZthPer3HT51G7RBq2YBPGipFkgOi4HIFS0dR4NfUtVD0YquFAqaMXAKqT3cN5xjCaNgqn3UxqgMo9rU2NHDT4HoCdYn+Lt9U2RNpMOSHmqEFGxJZTHnQUKgRDcL2ovLbRZbxx2e5P/id0wDMas0pw4Q1Kqa2NywrWXjILMSD+0RZ6wq3eQBkXgGinzX/W8WmgofJYeE1BXFtPPjvaMChAhQ5WdH+gFwwRxmETzLwOH6sBMAB1hxDhK6eAdZODLYQzXjhJ8BWQ40jhiKNSj/DpkEACVnjnEB1cdfdd1k1A5+zDLHlpyupvhjXw1yTGBprDa5kh6Ngb6kUZKWk7IhAvHhlv1QBQ6kIdYSGziq8IxnU65fLgmBoK7WImhE1VRowBzEolS3L+OSwlTP0uGzjJhcQLm/dCpqZhz61zL73TBdsp0jXaKj50OPuQgZp9PTsBnGfm/leX38g3374Cs3IBdsmTcg19BeIEc7XCzz5y/vS7QuPCLgIc9dazDaxDwMZIov1Ps7P0PcM5Nro/WgYp9yQr98HCPIo2R4MfRXoLa9gZYnodep+DUndREMvhcSMGNx8T1+ujZoXNSkCsfoBgnIZ9ojJpnB0fZ4GkLJ2Unj8n96RYP/wAiMcBvQCkwTY1cPknmFotBSWm4aFykiQIkRKLYFQ8hJLBFgaGID1Dyik76ef54aQ/NbA31nauKHmBVWIWNVqpvi4Bp26p/M5LTCJ+TypJ/TL2QvxS0CRroNYdvr+ygdQo7YCBt0xZ+szxz2MB0zqduqV9153ncuwUE5HLAN/WVI0wmhV4H08oK83Q1sBc/28ZuWCKIemjHudil2Y9tduhnFiE8sLOQb7I/3sMZ473XMBSFLNKMBRQIeUK1KMyPtYnydmm9aePwMs980EXvO+1YwKnHPPOCtIFlcCVrRWZFngwHD+RQCwroMUV8oxyeAeaA1pQD8l/3ipOJgiKl9ECfOymprSHgxu3AN4PUQT3yPrHYJkx2HHXXPjrdbFf+85eBTmNR7avYOA1AtQgQQCPCjsklBiBp2x+Mz3MXCbktJLmRfsNQKi/cUKlVUR+2Qb1k+NP970r86+3D8td3uWfMgFCGVlZGKDV+2aXNkmCLiv4/poX9BzI4swf+7vEGdV60+32fLPnmWAhXc958b5v1luCz530q1heUwLsFPeh+zGgnkdCubWnjfAxwV+6KyVtZY34EtBDkAzAIgGWvGwJ3Vdhhh0BMh+g3WbwGBRg6zutib7wB23sucfRp2ymLU9jp3DOc7HWJjUhIpyTaQiUcaIwA4ffkaUsmq4b6MMVDy4AQECo3XO83epVXyx2mlt64VlGWOHAT/G2BfS8cY+chxbCQCgFgI+Za8xzdRplusyyZXwATCQGiSZfWzzJqwqpvshL9TCvu6z4sIlqH467JEf/cQ++/kvW2xqhm0nQH7n3t3MwDxs22ayWiL8GYBncEFhig/2EsxMNgjMYX9ei86CIe5lH8SGAgYzrfUExKLWDEEJOsEzMcDgfgyGsR9DhfGxGXvx5f0WnhACaFGAF3qD86H3Zm8P5JlMYP23MoSWhaEHw36xkOvbmeai5vRhONyJEuL/svcegH2f5bX/o72tLWtvS7IlS957+Q93GwAAIABJREFUxLGdOJA9CFk0jAbSAGG3dNH03tJCgdtAQpI2QKBlZJOd2HE84nhvSZa1rL333tL/c96flTiUVcL9t3AtcGTJ0m98v+943nOec04UP5NK48M4e8s49/LV119zytBrbriOGqKXQHRyTtatApDqsx//9D9cwOqatdRCbi57CELtiwtQgJw65LEJdBZ5fGid0DqoNeG3JUAuVIDod0SA6KP0GHscN1gqRhGXsoJUnRbA+BiisSCI74loG4XsmIDIdEQ3KkkR4b3kWwTTUR8ACNkGwdGEajYdwuEc3bPbNq4m0LrL+s+RZM64GyRPBsmV7Xyln70KlcLmNKtHAZA9v5D8tTLbs6vV7rgZOxeaVobw5Q8BLKufjiZEvgsFZIetKgzCgmrc5mFTEsf+Ok1t0Inqawd+/s+WyT4V4gLPq6gAQp7HeiHDaD6gE7gWQrySMPB8bJ7SwqJovpiHGqPVHnp2v03QzV7eNmDXXLLJ9jCOBhnnWVhP+ZJzUIBaI4zLvWolQN1IA+MZWz6+34OqAYzN0uYnWVBSmj23e79NEkb75KF7bWgneUYNpRZAc4xBrkolMwAA1TjNuIZM3X2yg6YAgP7F3lZIJo6s2RT8XdncBxDP9GL/iEdhKxWuLKkSqU8P7q1EfQHIzENetUy2Xr5OgVsNiHuI74VlFtg5sj0a6trNm9JS2Qk5OaybjLnJ4V5qHCwM2Su09jobTsZpPdkj4OlkFEGYEDTuwz1X7ZeensB9ZyWeQRUrAJt6SE0B/T2dtu3yrYTznqUuYSxST01SX0VCXg3yHqWQCyGfLshr3CKxyYpg3Z3s7bQAgOkRSMVj5U0AioP22buKrKupztLYl376FBaGLH5ET7j1hf4bK8qLp6mo1YVkx9DBH0hTTxyKH+gUZ3uaxfrXjXVreyuWNvx8A7/f5x1Clzr3nL2pKDrAFicGWAqE1fTQOAQHDUbsq8EQHvHseaqH1Iyl6xBKJ/4Ea48XREsxEqMq1obj1djizkux1w40KMbPCnISLZS1Y5p5WF3bQEcC8wCm7ZYNWZaATdgQ61MEqvUM1E8hrLEvvHkEgHsOtrDz7UQpYScEmXtx7V945Rj1fqAtzclj/QgETO7hvc/YDlQC5xhTlOx2HVZUPqhZOql7Exnfyo9btyjdRlHgbvrn52wMHPO6rIUWTANXRkogWR7YwaImn0ThPEVW3wfvuNNaue4f+ftHmb8Q45DWfW19duvKdLtnTYGFoNrwZn+uRkHxpf/zrM1fnG1/evttNof8skNV5fbxrzxEJ0cASnDWL5qfwpnTI9S/SdTo3YD5t125BnX5KazKAiETcyA6Ozg7VVnh/DlcH2pr5koA62McipZIsmiC1TTAfuaHiiJaTVfHSnhNIZY4N5FsoQB7ameJVXKR/dMS7GBxC5kWgLrc02989S77+n98D6unKfvKbdhUdpOZgBKhpgFLI9ToJN3b80fOWi/rUMewspHMDrR9xe4s+Lp99LbrLBcS9Gz5UUgRMjhQn69dUggZV2cTjMdIatI2gOJz7SNkclDlM2+VXZGdnoS1LHa/zKtk9qgmsiMqG1Bd0DihzLz8+djPtlQDMjfZDTdc6+yHB1GZ7j90kmaREVf/KrNq2dplNthYye+Rq0QjGz0EduBwsWWhftRJooamEKk/1JgTjYJ9LXaIM9QpWnsbaUTp6OplPxhxDgDhjP9pAmXKzpbQQJHqVBbVrKv5NEl1Q0yqXlXDTQHErmwJAyE1ZBdbK4tW9r0uHsvPJ5R6v4ez5wQE/YhtvuxyXluYs3FNT0tyak89v7IshpjHlRAgw9RTCxYusRch4mYgUKpVH6EsiWAtqsAKWsowNSNJNbn10s3WyJp/DEXKWeyudF1y2S+Vj3LNddeSbUIYD7WuLGerqH9yOG+e5gxzJQoQNeTIbli2j6qNVZtvoXnntddec2r1yy7fhjKl1Q4eQv3LXqqcyGx+Px5Fah/1Uj9/RG4fw3lh0eKl7h6obpX6Q5/V4OWNP6Dq09IHF0F+HHX5dSL0phinVCnuLBfJ+NfZUmoQESByOVCDXQtZIsM4V8heS6ryNr7ORgmajlJMCo99b77pGqn6qJ9Fjoj8UI2mfVl7t/COaPCAZhpOWqnVlAGiBgJ3RoIY1M/IFUN2xcq2UVabCBBf1iTtqcqjG0dxVP6jze+qLRd9bL8jRKb1h1p2EsuyQJpNehnXQcwPKbmbULLdfddnsRCM5zwqg8ff8eM9EiCujdCdmd/pCv6vEB//lZ/9Hd/hr/m1iwTIRQLkvYyqiwTIe7l6f2i/e5EAuUiAvHvMcj1mgb5wCk91EcqqiN4kOi4IO+UwcT1dTxtvfj8gEgoNOnUmOYSpw1kEiD5mKFYEJGkfdn3RfJ61vqKxXp4p7udkkeTF4VGHqQm69mf4ux+ngCiC+1S0yLKhCjCvkO6RDIDJsxRfzz/1lH3h3k9ZJx3S0eQ1tLfSkYR37BXbtuKlH0837jk6PNrtwe8+Yp/97L14mxbjDUwYG6DHAIVR/9Ck/YysiqAQur4BPOIo7D1eEiIqAMz5q4LuIukwqsbqIgqwaYROH9n69ABIJnIgS8P3cwjgpY7OSeUpeNEhJusshad1Ulh5ccgUMCjzCgFuAt4UNOfNgU7O32MUUvIiTaMrMhPP9N6WWrt8w0pOaX2Wq4M09jJDAEDTdPVkQXw88/OXCaXNIxiz3qoALOYvX+aK8kZAvJVrVrnOaxET44Cc6jpaXLiMjp0jdFNPotxIAtBqcrYui4oKKO4hFvh+BPkg4byuBHUEU2C+9tJLdtvNH0QWXm6dEDkCFisA+RsJAq3DhiqIAjXBqQ441HNwisKySh6w3rKf4kYPQhTEAcgeI5g2BEBTXdmSMeu5JZGWPDmI51NGRCjPrU5w+SbokB9OJ89sd/Q4oGcfh9pBDuCyS6mh6zOYTr76h5ZZAR7+6qzxh5zwotDU+xAYrs50AR26D14CrBkPCj6nz9cNPo1DTyeu7IwU2onSQWSMfBt4PClA5vCa1CmdRv6K/wgqIsa1lBJBvIZQDtu1NQ1c52l78qmfM855/ViFxXA9YijszxK4FwQJIADwzf1vOeBfGQ/q8BfxE8OhQwDzIOoDdaS3UFynI9/2qGD6nFVVB2NLfvWumAapkZWKwGupPjoA8SIYX0MchgSYC7SW1Y2ALwGdkm+3U+gHAC7FoNSaBAipRcF04w032IEDB5zlyz9/Zpn9r0crXYZEHx34KuAFjAnZF+mlw4Ik3QKHu3hNX/1knt3/LGA5ByxHOvDYOiToa+UjfO76EPvM/eWus0qh3BqD6qgbZQyGcS31OqUGcYoRKSL4u7qvZaP1Tx9Ps6/8qN2pUEQc6PF1uFAXmH62F4sBBaTroKHHFDgbxONJ8SJLrCF1tTNuBdgqw0DBiTpMSgWTkZFud73P3x5+gcM9wLyutayGJpgfLZpzKEF0v2UPxHSHaAlxY7oXgEKWIHMBnL2Zv3o9Inv0np3t1awHDSNKa50v10Prl0AZAZt6Dy6zREwx3e+ynxH46UKXz+ebaAyGQQbpPYnsEWGkQ5s7OF52mR07dszlgujA2Mu/PfnE4/a1f/pHK0F2L7WBs1CSQgfVgMZ1EgfsIea7vJVlwaCDaSre17IUSFWnHvNTyoge7q3WuGCeU5kdusY6yOk9iUgSwC8lg8ZfrfzEIUA0HmTjJXWRA2xF9ChnBxDVqUggSKQWmuRBIgGjSzjYa8ZpHIiInoRoSmY9HkH5pcN6jwI/mQ8+AAKyQpjAHkPkjdQlCuTUvRT45/YObswwJE0raoOISIhCrQMc2LNy89lzuu2FV3dizQfZxaE/f9EyK6uoAcPGdo3uYBFsokG1zqibT6Srs26REoTPelxdCy/WLdmEKSuFFwUwQof11/Mt8zMn+B4dv+xFskYoP1OGZSAdp1g99bIu6sDbAoguMk6gt8Zz2XdX2OIvlrix4sPvjqPImwTY8+LaaGzJ4m+S5w9hDDehHBHxIcsxKRJE7Ck4e4Ru3HPVVS5gOBkrKJFzCgkVIacsIgEXxSjMYjj4F6CEHEJ1WVZywq6+YgvdyayjZBYN8L0QQJlFuSjFUN+0cYCfBzAkyz1ZqEntISWECA89nzqFtYbIjksErFQ+vup2xmJkHGBHaqczZeW2fccbKPwWW3ZevrO3qIeEj+FnqlEa1bPu9PI4IkRkMZINgH3J+kWWRrfkbqzBmgEpN6271N588xD5CCnmHxZBsPWwHcFH3A/yf/mSfIsJ9bHVi/LI/ejAAqvGsiHVtVdWnT4DecKcxo4qlHsRymv1AVQd431OM5/9RJZCSLcCuHgBSI8AEhYDTko1uHXbZqdwHAWAbTpXBdA/gYpHeUlkEtG80AMQNgUA0TUCKUCId8/YjDV29uEln2kFhVmQetjZQNhVAzrJ1mQ9gfNScianpzh7FYUNl0EAxEDGKPdM80VKOM3pZesirPgICkFe34UEiMbHb0OAuDArVzfN7l8eBcismrFoBeoECBDVF8oB0T2UFWQQ61oA6sw+QMNQ2dYpl0ih5zSFqE4Rma8cIdn8af2QFUkVneFSGMmaRZ2x6wrnW+BIhw1Vn0VlBFnCXjyOf9Hr28kuYopevi2bPAkyplAQ9EOiNdbX2jmssTashvSGxPAlpLvPew5e/9guVY3SNIGSAVJvfma6TbcxphhfuwBqvWNS6TBuhOBkHwfriWUa3rg8l303wh57hq59tiaGAfagwXbZ4g00owTY7to6K4aQOY09jTfAfUcvijzeSYTExxRWKYC5KTThkntu61ajhGiuYn+A0ASYVwaVDzVM9pIlZC4E2gt7dhIo7mOPvfQpG9sDUQJga6XkULRxbSCJlCdwjuCKAT9CtbHUO3qSoGSW9qyMMLfmJmHn1goYW4JX/94zA3T/e2OpiJ98WS2qrGzm1jCB782GOMPGmiBBNgHaEVQ+OoN9TAd7bmQSa+UUId0VNLuQMwL/50sn/lzqhk7sZjohO1IS6RRn7ZHiU7Z2NNTTbCHVCV3tXMdpKUqpzdmKrLAoDxAtljqATCnGo5RrGotbsaurhLQdYW8fU3YV4yiFjKgB5r8AxHyUCh000hTwebC/h7wI9vv2Zrf2vAVJ5A1gN0/BEawP585W0xkPWZPOl+wdcfFkI8jqlEWupLzZ5bVIWRlDw5A6sochGfwhaaYBOecoTJvrNgrx+BZMSQPlHz0rhLBH2jzy9eb6oQYJZe+I86LOVeWmLDdfck3IUFB4PLWD5kUspP0M61QfY1p2sCepiWfmYOsH6X2i4hx5CaQUkozeRZC1au3YKFSGEGYVZX02n/Fx9y3KSauzVBqe4ibI7ADgfOP0CYtkL41BNf36vsM2N2OB1aPsPXi62ojwsM9esxhV1JQVLCyyl/busSVXXmF3/dUjLm9n28IEu3rFOjuyZw9NQuy1LXW2ZQmPlV9gm7/+st188zUWAQkwSE5TcAjkfDpqBgjK2Ji51k6mRT4WiikbltlHPv8vKGfJSoAcyIkJsKsWz7N1UT6Wi6Kuqh7FY9+Y1fvOsRiyPuawp6TQAHMIZfx9P3jZGLnMB2ojlBXSnEewHnzsw7fZj77/GMHdjI00zjPkRsVG0eBQIZKOMxbNZiKWoxmfkdyHgqwE80e148WaOYBXWhL1w6h/jD3zwjGnHLzpykUWAPv21Bsn7XWmSLsc9bgAY/z9c2vnWhbnjIe2H0fVaPZ3N88zf9lXeYehQCUXzi/KmlDVPHG02Xr4vUbKkbqRr9gi3/ts5fxo+8t7P0L+2En2Tmp/cjsO7jtjN75/jS2AyK7Dnkp5CqPTvnasknw72KyhKeozxtoayIuS0lPOZNiPGrRTWWKot+ZyPouFiMyDPK2rPUPd2WZXXX2FcyiQC8B//OQZGkXynU2mcXbdetkGmxnutMa6MgdQNzWr8WLcMmiwGWHRa6c5ZoK135vDq5Qf3qxnIhpV31di+dvGpByn4Sw5Y56zTWxpIQcJlY8UzrJ2GoPI2HzpFgeov45yUvkZ8ToTybqQ9XsOIH4Ne4ny2MpQ0A9B5A+y9vbQ/NULKXAj5zI11JWWnMK22As1KPUf55YV5FmphhoDUO+k8aOcZoEqSNwJ71A7fBLbaO7xGHuEskDKqS2kVsnNzXVrSkJcvCPDv/+DH7g66IOQas+/8hJrRi9E2QJe31zbsvUyu//++12tqDOKcv5efVW5j9irUc9LDSIrXNVBCVj/yso1L3e+Pfv0864hR82MXmpcouniNHVUGrXIAPu2SMwO9qCly8gSQ0mh/Log1mfVx3oMNmY780CRFXz6tKvZRhiTeg65CaipcJpzn6xS1eikNSyLxjydn6QClxp3hDOk6lpldihfUPl2P/rhj9yJXBawUgpnYi2rev0E1laF5NRpb1WzmM5CPVgP6v2qTj558hT1M/kt7O3KHVT9MKukdFmmrEkB3IMw1B+qDQ89VOi27pw73vBkTzLmtD7qvXk5lwI1nJE/B2EWRONFZHg0teo4Y6bd/u5v72M4SgZGNggqy9/54/dEgLgS5HcgQS4SIL/znfu9/OJFAuS9XMaLBMh7uXp/aL97kQC5SIC8e8xyPQTqSM7qfMkV3A0B4IevZXxiON3FR+yLd95ga27cRkMDh3xk9gPIcfU7IkA8YcmeELEL7a90mUV+SAWi6tV9TXHko/wFyIcxACMRIQrOC+I0HAgwlQy4fOr4KVu7arUl023fTofEUz/9iX3wxuvo7CTobbQfsGWlvfT8U3b7rR8AHMLyg2Li1IlKuqrryWsgOwISoxD7IWU2HAdQSYNQOHqijC4Nb/xCa+jaIYSQokydx8F0evpCFMQj9+/jPQ3LYoCD4U6AHGU5RHGAHqMgjYVMCaCI6VLXK93rsj4aVfggnrBSRHQTnCdwd4LfFwYvEDKQAn2aQ+uousi5MC2oAZIT8AvmkLg4LwOP7bO2ZvECpPkE8QFcdNLxF83JPiM92/713yhS6cj1QWrfzSGSahHwDwUFBVcGQdwzyr/g6y4AQ4H2eRy+3sL6qBmSSLZV6oROJKx1xfIlLlx5BC94eT0X8t42rl7tumQf+va3bSFEkxQJyihIIqy2jGt4nDyObpJJZZkQAailorO1pdEByfo8h441SZv1/kYAYTsBY+VlGg1wqffeic2TgpX1e6qlhjl4i0xSuLO67+V/r0ByESHqxumnA6qX8MEJWrq9ANsqAD4DKZjD6Jqq/FquLbwPkGIKtQSoqXzyZRfiDfjmj/WND4dr+lxBqBmDEGrqNncd5+e7WVSM+vCk6n6Wt7R+fwJAVIC4rLBEgCRiOTCXk140PtxpKWmAwIS3I0vvo/N87cpL7C/+9m8BD8YsfV4egaD4zTOWFco4yfMouLWRgr4Y39gIrBukTNACGyULMABjdYGrY0r2WzkU620QEwpGFjGjDnAV5Dr4q9tfCo1kSBIFKUsr5U9X5wiAvMB2hTfLy3ZKgBqPJ/BK4H+EPHQ5ILXSibt8xVJ3wGmFKPvSrSn2H7shGzRm+J7AMJEJyk7R8+jw0YMqSX+XZKmXe/RPn8qzr/+M7A++J2WOOqAUjC6QXQqXL94UBgFSgT0CQYH8vg5ELvCcA4zyXKTEESgvoE3XXeoAl4kBaPPPn0i3v/5Bq3tsHSJlnSXyQ2SIwti7OQSLONDzah2SBZTAeXns63MvpI/8fGWH1cyhJY+uXKlrZK+lj2892e0OSiLHpPRRzofUUWdKTtuNdLg10hEnm64QgEx9f0bB1xyk1IkXzJgLZp4JoNd7EgkiEkcApK6B/uh9uLHE+iWyWIczfcwSIPIBnmE9U+e3h2hA2s/jiNQSMaS/C5zXnBBwquyPm2++2b1XhYvnYhEgQkEEmXJpFnFAU9ikAihlzSSlgA7XUuIo90O+1rrWyllRcH0tQZ8xHLClTIgn36IVkkj2gAK0mxQYypoh4lKqGx34Jng/6obT62tmvERDaCgvRHY5eh5Z0yncWfde65qep5NDpAgVkQmRqJl27NyJIgXrCoCkbkJP9f7i6Jb0wloDrNipvZST4M/7Pz9z3z70asyIuAzkUKsx6gPYrevdzvoqYkakVElpGd7qHBYBOd46dAwAvdQ2X3ENIHybA0f6WPeHAMS0n8yw0QRjpaTQSxH48tfS4VXkiiy+nCUQ76lHyi3utzJ8ejiw73zlVbNdd9q8Pz/tOeQzzxSevQyQapyxXw9ALCJf1gm6JrOqn7MPrbDsPzvkXnMYCNDgBMpIVGWyglS2kAiHGX4nkffRrWvOdRYJIgBEigypNES+naRbUmG0+dggKhspDusbjb3i4lJbyJjQGNC4X7NyuR18a4+zAly5tBBrLkJNi49DJGP7AeixaelCMj56IU6qHWghmzMd4LWX63WLeJEt2RDPKWJWr0e2TQ5cYBxNMh70HgXAN7Dn/vz5l+1zn/9zIhJKbeXaDfYatpERWB0Jgu9hPzrKehfFexMwOUygwcL8ZADVLHznk634KCAGAHoitiVvHjxuZ2sA/bDGkjd5emaKpeDRnpEQbjEQDsrCGiADIC6QawjgWXG2ygE1sdgPBmqsYY01yR8JKvqbGwn1JVuKRoGGqgZIb8YYzQ2VdOc390zaJZuWkY0AMMH+2tlYa1UEuzMcHXAm68KqBhRvgHHe2KXU947akTOErfL1hksXoxBDkTfeR7B7CiBvnDUBKufk5znbq36UH+EAVmpqEBATxVwRuSY1UDR7VGoeORGQEwJK9KH1QmuF1gCXK8R11Rrw6xQgAlZcYX5+/5LiTOuMR402Y4tWKkeEN8y49qhA6CRmvknJ5sf6HwBiKUssqarGsQuahiz0AtjTXjbM/RLoJIu8Qca31jgRe3Np7Gjh+2tyM8y/tdrGlW3B77ZDMA2w/5846enavoQwcll66LGkPJSyECEp98tQItCMzlowqbWcDldfQEEFd59FzbmoMB9rzx7rp1b54s9rAa2wJYN4EinTDiEfy7X/8o1rDSGCPfrCW3j9c7uZuletCcMiazncRKv9mMy1rBUL7diBYtY1wMdmwsIhD7C0t3DyyYL6piwH0iSH1PTVgNCtvIeqs7IkBBQGtW/EW7+HWiEiL91Kaovtp6/cY+2nRi28FwIEcsbOMo4AM6U+DUUh3DXqCzkWDkk2YycBJtuws8L9kqBxbFAJEh4FwW+nNmhshoyE5FidSyg182+KDLeFBbkQhY2sYRqfBJyvx6JpfjL3i9/pHuW6oxhk/pw5jSIMzCs1nbw2sknSsuLYE4btxLFB8hpQV+Sn2CC1kiz6ZiDmKyEPAiP9AILZ53u5B3HBgMzD9sHbVlNzhFIDinQJcr8j4jgL9UIl65b2bhEi2nPiUQ2rNpUFlmp31XvzCwqchWIn9nIJCjGHyBUR1InqZpo6R3kfzz7RTH3Ne9nMOkFOXGxyGq95yOW0tfYMoaIKgHglsDk5nDmD/VhKuBtnxW+dwQItypIhGyp5vGPUdycp41gCUVfEWV44YF9/s1uD4O9ZP8k80RrEGAuiZg5hj2Ly8HdfN041t2YAHQ+RCxSbkYNCh6wsLJA6scF789BxLMOSUOy0WU0/4545CMaIygXMGLHXtUsCrCiVxiPZT7JPhdGoU0vzwxzOGmgtbPehE5Y6rwj1S7n5k0107Ei7XbIo3Iqyc1FRRNlLO9+wy26/1apYF3/0/e2oW/xsPt3bhYUF9sjjz/MzZndevtDCEtLspq+9aNfdeqtl+YbZnueeRL3YjUIO6yNeu8t4IAiZxdi23XW7Xfuxv7MQxhbTw7J4rV++Y7MtDmW/LsNmF7C+BZZwF9d0BtA+mzkmRVsP8/cL333KOriOOOpYmj8KWtSzSxYusE0oub75wPccWSLQdeumXJRA5VbLvFqax/muA1tI1tHFOeEWQUZPUVYy6oc6l7vY1TFti1YtsdrBQHv4sf3uGv7t3assENJ4T3GNPXC8x6r5HiWpJfOaP7cWwgdi/ZF9pbpN9uCf5too2RgJYbE0maG+wlLqhdNV9hpzZBDO4STKj8SA+8yf+X3F/Ll29+1XsY4cwCarDbCZHDl+5/002S3OjLXTB/dAyIxaAE01xXWs0QFh1tA+iGrBIM8XoT6vtCHVFuxjY9T/oaizCwuxhexpp6ZnDM8AxAdO2WL2SW+uO8sNyr3nmG859v4rr7HvPfqI3XHLtRaZGmu1x/fS5BfBPlVhU6gQREwEsnj4SiHOXhuO8nwBFmeNLCr+rLWqharJygqJmEtGCTUMr20Rr2kcVujIkf3uXKTg8RMo6NcQOK56ViTE/LxcZ3+pU7JIejXjKBstlaa/CuypOmjMCyZP59AxLAHZq274wM3Uam1OcSLyQ81fOsPlkd0RCokdztmsiXygV2hUYBc3ooVYG7B65Byuc/WGLZs5+56ihirhDLjCBmjSW750OUqNRnv5lVcsk7NIMGe0XGyydnHWvWTdWld3yt5VgeVSTGzYuNF27Hjd7WlqhmplfqneWVjosbOKYV6qhoxgMX4Dy9JxasdkCJ1u1pw+No5zNH6oScyHvU+qFiEAKdhNdqNGFN+vXELti1qjSr+52OZDfnj2TJ1Z1EhF4xsKx0Dmi2yvlOMWwdlTa9go/14IqaTz1s4d28EZqFHZd6UsV9OOGm92QDypjlRjlVSgs4TOrt27HVEilYtU7VU0NXay5y1ZusydQRpp8qiBeNd7G6BeDAaXUF0sbERn7gnOgv6sUXOok48+usSWfOSIDVH/6+zrIT501tJZ1LXiuevnHAn4gUFcKUJQoQ2z0YXy+dOf/gwFSghzGAXalHLQfseP90iAOPWHm/Wej/8qoeGxDP7v+tDrfue1/7JX8cdOEPyxv7//uyPrIgHyf/f6/s969IsEyEUC5N0jkushYEediuq2Vtexuu5HRpB/00nzmbtusctv2obktw21QxOSJ458AAAgAElEQVRKCYoaCi0d0IYBm8IoNsY5XIkAkQXW7IfL/tAfih1vCisB1wpIFOEBF6HYxLcJkLGgaQeEJmM7dApFQSZerNHYTqlT8Qf/9m/2px/+kJWXnLQVi/M5CExzgG+iE74VYGgpYNUKe/qJVylewl1QqeynDh87AqhYgJojkWK0DFzAn8IcewcK+jk8rgCxWQIkABl4FF303dhdxKMcUVf/8y++4OxallPMDnFYX4gHaDcFoGxJdKAsw2JKXdAtHXTdApgl0unqLCcA/KSEESjnq8IJYGBU4DMHOtkPTJJJsIyDcvHhN+3OD1xj+3e+QochXd1U6Z3Yhwj8SccyZOfruwHrBrFZCrN+5OEtXT0UyBEOvFM3YizAYAIdZWfxyxdxFJ0YxwGQjjzAmgAOsgEA/AlYI6WiLpFEtxsgp5Zg88svvcQuwwKrvqrSnnv6KWskxE4KgRQK13FuXheg4nEsAVo43IZz7dS547z+KdqnADb1WDFI/ZsBDwSwjlN4qvIbogIP4bWpG1yd1OqKlz2I7HE8fvOeDuQAxpfAOAFwURSzUj500Q00jJR9CLWOH0RTA1/7y7+Vn6v5Zr7l/TXtphAgQaCqfsqOkQ0Pr9WXw48fJIi6bnyRqvuordyVnOqe9YxCB0bxAyqoZUPjo+ABDnyygZCFiFQtKQS5xnMyS8USoTC/EDKrxx78zsNuLN511z32/EuvEKJ4zBZy4O6ns6u4vIpOUqxauO/ZAPFhgAk1AA41qDRuQIEh0kMd/rIX0t+7IYRkf5UotRIHUnV9Odso5Z/wOFqQFYwsYLywsAhJd6vroOqhM0tew+rmV/e57K6kfvAHFFA3ebvUD6AHCoLu6uuwfA7BAt4+uiXA/vbRcuywNtpxDlTKBnBAPYdBFfF9dDsJHNXzqfAdB3zrhAz45mfz7as/Jhia6xvASVdrgie429/u+3CC3fejDkdcSAXg8kNYL/RZeR1SXOj+6kOWSfo3AbmqS6Wm+NY9mfaFh+vdfdGBRF1fIgX02CJEuiBApDrQ46mTS9dFRJnswWQT4KyH+DeFMbZzfQoIK/zolml7+GUB9HToA/Jn0VIrWzCBgwIKlfdRzZi/4vItrBcdTv0TRre9VAeyaBIpJW/mKYg3gVRTzFO9d/3RY86OHxE1+p4+6+NtYJK/a730pQNbBIisl0SAzPr/qyjV2NT9dQQI/yblig62shdYuRIFGB+T8iImv8KP91ZDfkc4h2MB8IcPHrQ1q1e5YHQpGjwKK3WXYZ3EPeziOoUz9qTI6cJT2XWfM+/C+FpKEOV0yANGP5eWnuHIJx0EYwGlxFRr/Gl+6PVovVDnnYjFEJ5H89KpXLh3Ik50GB0GONUB34vrK6uDajyT4+kCjGEdqiyvZy5hEwgRwNRirslCUYdWvuZgPca11/sM4p7qdQ6xTgU5xYUycggwDyNYEqJjkEO+LJq0B8lzORIVhgIuO8gk2LXvkF1x7Qds574j7tDfzpqjoOAhWUOkRANcKLsEVQBjRUozzTld807IIxGtlagqBlg7IwDXRewqtPMAtg2jL37Aku454Loi3UkVRCoDy4ZmwIIegOI+rl/v01e6ezX/z46yl0xbhQiQe464eRVAF/c4CqwQyAjNK2VtTHK/ZyAWUjhod0DAaMzF8PgiMEWOzoXk0XMdOLDf5YFctnWTI7pkbn6aLKt6lHhFKDAEVke4nKZQ27f3DcvH/3/pogUcviGk6OIOB3ydgxpk7YJ0Y7eBFG1zgfUab7p/Uo2JaNW27PIwmOdSufhJxcc91V42DCkSDOADEmQjjA+pP5IAOpetXm/PPPOcXXH19fbkcy+ScwUIx58xJJNNjDfta2OMjyHqhJRk5Zv42zWXX2nj2FMd2Y+Xe2gUPvb95BjU2oRINxabgqJ85mIzdjQz7INZlpUYbRV09OYuWIIlSROk0JCzeevlngksGmWcFB8/bCvJNfBhzg5DhI5BXNWW1dChTRd5VAKZJUcJ2Q1EAZWKQmQCa6EwgEVyQyA9e1mveFhLTAu0arp8OwHgvBhbp+r77CSIXvqCKFu9djkZFYTo+kNUQKDJS16gdzDzUN29Un6M8dw+jGcHcPBvU9xPp/bieTML8T0/ChksCEFdn2/bMHoUHLNKsd8nASIizV9/ZH/EsiSgTsoQBQpMi0Wg69mbpoRRwBqp8MpQea5bvwHboioX2FwKgaWxIVJsPqpar4pTLh26nkyMRuZaH6Ah4hj2FkD8hWGE+qJq1fqHIrKyAtUqVjP7DtQy9r0Z4xDT/exZ1FF+WC51Q0odqyDfJT3GiubHWxuE7V/97JyDgnIhQQJ43Z2NwzaX6/iZq7KcmqXO4uw/fr7XGnAlvBnLr1s23mSf/8ZPrJjfySmIM5/edke4BCaH2pulBNYnB9GBnmGdZWcsByusNQDWuYxBL+qoyjLIXzIImnu97HDtsNWwHKSuSsP+aoC8mE9ZbxXAJSCqP4C2F75GE90j2LkByhHDHOALScOYaqMjvqSm1RpQGFUD8PcB8hYsSmIdHKbRpocmmDnkCkDO8abSaDSZ6GkldBtSb+4c23cUWya64hGRWl52JoHRATYHO1Vv1KCT7Kft7YwzlhpyclnH6ezPRHnC2KTvw4Hp6ck0E3BflOEyxVyrIVB8gO0IiM0auR/zCqKthflx+fs3aTfiPrO3sP+IxJybnM5aBLECCq19txlCKBZQdy4P3I+KKgtbnJexrtmw+TJU18lYS5EBhXVdMsC2L2qszIxEazxyjO3TH3Ks0w4fGEGRYbZpZYKr96exXSqD/KlDrtOjEGPWoZGeMUtDtdPYCigdQx4Ne9IIdj7p1I9zWS9qUaOdpgYi2x7bJbMl2TGWzd48NoDNGHk/UZA+4ZEJrJtDNBtB88BYotVlDpNpxB41h7onGwL/CJ3bY7zeHrKhZtgv3kStEcf3dx3EbmhJDqojs1ryCau4LwqSz0HEIkgxhunw4VXJtojaeoR6TDaP3lIhAiSX6LWRu1e0YqO9sncv/oEovbAWm4L4+sj1V1gv3fWPP3Pc7vr8TXay9CzZDjWEzw/bnbffTnh5i/3jj3ZgU2n23c/fwHki2G79m3+3L//zA3bXFz5J/tqN9rOfPWUb5ofZ4vzlEIiTNKp0WxBnjZz1y+yjX/oWKusgQuVHbD7L759szLMMUljSoqRc97KjXGfvxausRwSJLHs5NynnYDcKri8/sdOtURG8z22LllN399np0gqnjorlXkZG0tRFnR6Hqr2Cs8ogRGE783kx12RZXpxNQjpfivqqs7YClZ0Ptq2TtnrLEjvbG2zf/Ok+g1+0//XxlRYB61ANSfdxroFPEvaZKLkWMkY/t5ROe7rs//KZg84q+V/uoKY9W295rAX9g+xNXpH24PZTdorXuLP7K4yhf0BxAUAuEiM1xm5531qWmwo7ge0eXJqtJmdoKSrGxCDW7dqz7OHUHtRTzQOovkZ8rY6xRRlAAxl2e42o1XijEQlY2aLmD0MtnplBQxlKnACS5yPCfahJggDbE6g9QqkdBm3PvhPY9RZxVo1E8V5ql21ewzlChDdkOAT97gPlLJnYgaFMzyFsPYR9VeMghcwqPxr+GmmqUyi49udelOpRcWmQUehQfIItF3IjiAyYt/btshH298uuuMJe37Xb1Tt5WAyr6URWjLnZWdhZSrXYh2qs1HzZG3JRHbi6inW6l3Penn1vuXPjTShA6hukHGUdYx8bxNouE4uvFJpbgpQ7AiHdikLs6Ili7gmWpyjwYpPSsdirtxFI+qSMNFR7sNTsRWp4KIGQyaTBrYjzxXGaLvQ+pdaQTXMdCuArUSPvfH2HI+B7qfGWYc/ayJlEDTTtZOUpC0N2o2+9td+pfeNosshUUw31Y/GpYvbPLFTq9VhnZtnx4tPUZj0WStNUMwRDNAo3BbfPuHOBbJK9IVgSnP2VVNFH/36eLbjXo6ad3Vd1MNFZWluOyA9v9h/V1yIVlKWi+vnGm25AudFtNRBvIvGmaUrQ63E1mTuXkHcDAeKxFi53OXZ6X6qBB6kRlUOo5qyys5U0OmCRx1rlMkGow3UNImloO4uKJY4GRzWLxYBPyPZqhPmv2q7yyU22+PaDrtlRDWQzvEZHfAj4oBbTGcTzdxoD3NmBNU22ydi46h7202CXSK1z/dV3GrQ1az4T63f9+D0QIO/FAusiAfK73rjfz+9dJEDey3W8SIC8l6v3h/a7FwmQ/wcIkO9vbzvv4HKBj4t73xd8PTtynUxTHel0VtBZo47CCQ56ISEAp3TSfPDSFTZ/80oAb4CmeMK0B3udrYi6yNSh7jql5S1zAQHiOHlJP2dJEIHS57scVXRwNgfEosNRRYMIEVqT1F0TiKfmBIfscIB3dV0vWbTEXn7hBYAsL4tH7bFhNd6tdPrMjQ616vISVxxe+b6r6I5PtieefPZ8aPOEs246TgBdPAfCNes22Q9++BNXMKZmZNPlSBcwIJtyRHx5XHmy0lpLkO0y2/C1OrrHoh1oqJDmIiTwUxyqawAQ4ijoZGmSTSF78MghCmu8arHLqjlXS+gqIAGHE9nyCPWUrZYIgikKnzHdCSlkAM6WLiq0mvJSW16QgwIED+FIOrgo9LogO/S6kgEUCwDhZVshqXUP4IVCt325Lr0UdAL8RyiWiwqKXKDp3l17sPSaa/6S4gMWTQLUjEJWuMBAwMA+PGHzOFjIR/7k0cP28Y9+xE4cOWxzKHxFfjQ3NLiQ5VQ6cyr0PiLjnE91BaGB6vgNhIAZhywSCN3IYTojk4wRLEbGKTgFhEZSGDcJYaL7U0KMQboLE+nC0XXQH/m7hvO7slQT2BIKuCqAWiRGJONHXeMdre0AXWMA/VhlAXj2yYYHAqAU9Uf2F0tdSPH46AC/i32MCzlWtzISeK63rHUEBnkpH8SNbU8GyNR5+xDXwa/eG+WACIzmcCDLEHXLKiRYdkiZiTGWFEqgHYdQ2ca0AyJ2c4BXUHM+Xdg1eEq//Op2ZweTw70p4QAqVc8xgMpQfj4c4LdXlg8AlWnkraiTWfkUIn+kfJEdjWyQBPToEKXub6l2JD1Xx5KsjmSTpUyKZIBXAVYBjLN2Dg8JAKhSCagrXt36NVhvhUEOKHS7HWC1iG6sczXVHDBqALjW2ScuD7C/e4xIWsbEFEW68kL03LoOyg/xc51crQ44V5i6CwDnejZzyPn2F4vsHyBA1LUsWyHZegmA/frdGfblR7FU41ChgHd1yqt7SwHhIjP6IVIE6Oq5RADo32SVoq5NHUb0GPd/ep596tvVjqwTCSqVjrqvBN6rC6wHCyx9lnrCvWYOaLpG+hkBxgJ0dZ8HmSPKT9GB5L47E+zbL4xDCnHQY26p810HkL10eN35odvwij5uSQkcYJ3bHZ3U3O8EVBLKsvHicCISJJwONYW7ywZBpJobO+ctuhyB4cLPPR1GmsZa63RIEgkiVNmpQhhbk4w/+fHr/ev39Dv6u+g4Her0d40JKXmk4BFQrvfawPyTLYAf87saFYcmkUiz+RBrAu9byDIJk90Yv6NrKXuFKOacfJTr6uqZ+/HuGmr8tANKSyEiUlrkh/JpwlmzRiHttFYrQ6QD4EwKNtlqSS2k19De0Xb+/TBGlP/BPdLYkfWZ3oe+ljVbJI+lzj9ZHKRAvGmMDmI7VYflUXR0kiNv62sBFlkCZc8Ugu1ML2uFAGVvkagC9XgsHWylMBSoz7LLe2xlvDLuAb+1NugeKudHmSQ6MNY3kDNAS++MN88Hp+MbFG73P/R9PPjxuMb+InwuZPA8Mof4n9RCIlmVoSFrtjFAhSHWTVkQ7Hj9DSvCgzopNd1eevU1uobnWsO/b7XMuw84sCWSbn6FQk+ztkxyzRrqGpwNVhnWDFn4Oct3+ux3l7tdc8Hnj7l9S6GZM4DuYYD/CpkVCazAaWeVAJGi35e/tshPjz0YHYAQwyn8PZTr8hb+1CIMF2HTI8uaPvaB17a/DlAwCbCywBaiBNLa9cZOAW0R/K4Pqj0yqQA0swn9LsHKJR9f9BQspeIggKToKqPjVORrJ2TgMh5XuR+yNtOckgpPh3HtzQIGdL/1c2Pcx0S6PgNYq4/s22fLV6+B+B+0vW8eoFs0306gClQYfRvfm+BarqI7tI51pImxExYZwppyztatWmbJdIXGsW4mJM+zV599GmXXqJ1lfARH896ZM5k5Wbz3WDpqT9t8cgwiIUK8AHAT6MINhpjrBgWWb7qUBv6870HsG9tRc9QC4m3dsJ5AdLYa9r8j+4469cfaVZcQ4roHQAq1Ih2tM1g1hgLIhWGx00e4cxtdtg110+RdhEDyjltlG0G+3BrcjQzs2VZt3ojKFWLHuwtVTaQDWyYYn/Py5qGE6MBqKZLxLvs0SHxqBtU4srObw/UVsSSyVg0C+SuCUYGwrpy3j9AaoT+zX88qQlwFdr4yu7AQn1WAOJJVjRQOAGLtcAoQurNXomY7nwHiQtDPNxVojZDyMSBAexrrjTpQlKo8JZYGmzNAFs37U6eLbS37wwD3WYovDxHeY6tXrbQJmkb8q8rMC1K6BLKqmXs8SAHjD3HZ3Ej2R1ooNj98hmBorB6w/AXJVnqmkWuTSBNAv6ezmVBt3RdKN+Yj+V0t2PPxHlaQa3CS/bJhKMJOVTax30WgVuu1JsiMQsDwD29OBcCftk7vCDtH1szL+9vsf39irYUN+dq3/n2PneF6RSdAsqDOjCHLYeHyfNt/stgqeD1V9aglMoIsL5WOdv9WyyVAegGNMx3k2bS0D9uuIxAH1Dnpy1ba4XOnLS45wP79qY/b4Ilm80epMVOPAqGu0ybE9qD62Luv0tWrhYDp7TAOxXUdVsu/vVU2QoMICi5IprBAdXCztuAHNRfLqJNYelFS2JJc1CH9dKADoCuMeAZSdIb6pKlhAMA/1ubji0UkCPZt3e6eeiusGFKApcMyssNsxz46jSFNwkM9tYkfN1kWXtMCJLmu5fUEYnNtyXu3DILZY9jX5tLgMklTSiQh0n54fk1Qb6Rm5pDZ0wktIiViIGAvigkIkPSUeFRA9ajx/G3v/mIIg/mA/qutB8VFrNS5DaxRSCZCx1CMcA1qKxvd/GoHhM9ivyCyAyC3AzJryuqxZhoOirY6VDOIp7kmAN7NE6zzZjilsccByq9P51rSGIPqxYv96+XDJdTLEEK4z+Zio5VC3TXFnnmOvS6U/DU/FH3KtZqgjsR5iHpuBpIUdSOv149aM4l6hgWXppwku//RNy1/NZmBBEe1Kh/qeAu1AmsvjVmJBfOw3EHZt6PcVYM481kKm0wOj7cBZQyt3KwpZNShVFPWw0HW5kYIiMyC5bYbO8ogCKwgbPrKDrbbmoIwlHWr7eknt9v7b77Cnn72FbuGTISjNMNoXw+OizTfpEjC3hvshmWLqa+i7Hizl33v59tRBzWjnFpqtaVkiqTRSDQTwvqfzn2ssyhlOgx2296Tp1EUzWFP7rMbixJtRQph1+P95sMe74UaoXDjZfbkiZPu+hVgw/faiy/b2o2XWhr1wpWf/wK2fGRUMJHuuu5qO11ZxhpdafBQLrdnDvciEVvheNZFzfVGuvGrYAILuf4KoR+iZL/njkXW13TO1c6HWbuWX55r5WOx9u2n9lky1+4v71gKSYklnG+03fC9Vy2Bs9DB4lOWxTL45J+SM8Oa8tU3W+2qrSl2yzwsSwHMU5IXWF/ziDUS9n7/q0etBYXSi/Wfh5y/z9mHXcbeNUOO1dWri6j362z/uTasdFF9rQvjtcVY9BTNQoSYT7GONpKd09AXZIfLIK1k++QyqLAthCzUzV1YSPA9NnsC8nsgzthIWBdplAqUcsMXoJ7aCFBbgeF9TB62dH7G19avX0OjTK3LCykvOwaxHWDHSlHCUFfIAnHZimXYKylXYgBVF0pj1seK8jPOLknh3l0ooGTPl56NPSRNd6e4JiOD7bZq1VKaWKhvud4C+3fvfZNmlEhnR3vLrbdQU01YxZlSbPHYh6mnViyluU7qBxpcFhLivZf8rRqaLoT633rH7TRCtVjl2TMQO6y1rGPXXvV+Z+GqxhDZJ0WhSIvDJUGZLU0dg84yuZGzxoGjR1y4eTHPdfU119oLL7zozhCXbNjkavo+1vlW6v3VqD5Ul+3Y/hpWdcO2bu1a1CGvuhpt46ZNdhqSXHVIOrlop4qL3Zkgdz62zCgApTRewusXORLDNQ6ggUc2u62sERNqcKG29OKx/dXAx3ge4nmDIRwV8i7FuazIpIyR0qTqwZWWe2+xa5aZzdVS85zsHidpbtH+p7pYtr+hIm10fXkO2Sy7QHYYyB6uURLKTZ03VTd28LoKCsjh4byp5ymE7ND1VL6Hmq+GIED0uYYzsGyc27vVqBPmVCJ79uy1BRBXveybcmaQTbDySdWAJoWl5CvlP9loy1F+qDFrTLaocjPQmd/1SGnPVvOXmqg8ShD9XCxKpX7OL6qn9c8TqJd1VhqF5PvCJ7/GjytQXUoK/rz92UOcvPPhIVSch6wzG/eceZ2f968kQd6tjvjPAKAA4HdwoV8GEF7wAv7zX4Xz/LcrQPSyfrUK5I+dIPhjf3+/dvy953/0nO9/9fz5DU+gw5Sbh78EW33Pr+3iA/y+r8AfLwHyq6/UhevDL1/f/5DH7uy6/8767/X97S2ed/T25NQXzqTq/D7xzoT1mgGsongXEBXNISKQg1ArWR/phNQ1tlbZ3TdeYUuv2sz6QFerN97SbL7ut9XpOCvyPL/Z/+ItmCVCHCg4+49OG8oftUd7WqTNN4qucIoEbemS547RnSpf+scf/K7lcXBXgFwtORndgC5XX3E5dlHNHDixEOHQcivFZT8ycAUK5+coCLWJw9s4lk1Z9uJLrxGKfpc9+ezPOZzPOInuOTqXBSK43AJQK4H5Phy0ih9cbUv/qtQFpNcCnKTQ4STAXh0fDYSEyx6lAK9UFWlBgEmVAM/TvP7qimpsSGIcIeEBQ5HucihUR8g4pzn55s5gUUH97gD3JPyak1CPZPL+fvbDx2z9mjVYV+HfzPtRzkAcXqzyee1EiTAAcOULyF8LCBjEgWeEomkSYC2SrqdQCjZJdNXtHUd3Vj/kg/xRRXyIsFCHr7zew5V5IEDlPAA8riByrrMsWFSYXXvVNfYm3s9qeteBe5zr1MXjKtx9HhJpATy641J3qBNHXyuAThZHKuAE5jY1NDuQWoWQvtYfAXf6nidXYcwDcPO7moACbvS1bJmmABy7OR0Pcp3HpD6QMoJCt+Qb+Vb05XI3VKZ5PhV8Ho9VdeIKmPbIbjW2BAIJBJcK551hdp7p5Bsi90Q06Y9+TmSCDoZOqeKLDUV8GN2qWdzjIetC6dMHCB8H0BzKqV6dssfpPhSh9icf/ZhThEzz/FLoqJsph7DD01jFCGA6w6HDybB5HwIfFi9a5D5HQOgIlJTNjAp6kQmamgKgRZQoP0GFvYByESkq7PUzQRTWczkkqKjX74pcEWip+yZiQ/62lQRj9qFeWo1a4GOXTNlDr2KTBUgn0LwLciCNMS9gWKC2QDmB5+cXB/f3ILqwNM6++vFM+8azQ65jTSHnAsAFnn/z7jT77IO1DvQboIu1SzkldJIOcWDRvVGYehQHPYXvemli8eECtWXRxHi+/1OZ9pc/6HDEjt6PgMReFAy6b1J6aHyEENipz46AADwWCSE7I71XAbWzmRqy4tL3ROI88Okc+/ufkVshyyo6y0T6NDU1OJXHNNdzKV3jAwCo3pqDkIKywAqV0gFCRt346oYX4K7sDylTdE1ms0l0/7RQCpyW7ZXULG68OZWXgtE9nv2zFmt+Ms0+fyDRmHbKI37WEXD8k+6zfIhdeD2HM91TqWv02gVMz50b5xQAOiyLIBDwLfWBHkv3US9OmShSA+neSNEgWxs31xgvTqkD4CWf5UhA6HZAZHUn633p++reFXArFVqnDq1cxwzIuqpKwi8FsgHaBcgzX6HZEMBStUnto7VIFgXyqS8pLXXqkUDu2RCPpfuoeyrrsCy8nmU1JQuoNtZmHVQV7toEgVMISScyT3Zm6vjT4dapHXhTgYx5va4wtUtzvWWfp5/RGiqveWXgRCgLo7ScoPUkrF8aIN+nWC+7eF8oVfwgV1hrc5bOh0wXvgXwCunRgIJCnsvyWx5gXWkj1yhvQYGVEU46wGE8i67NZ597zmzPn1jWJw5yCSbplo1lPwh1dob9KOBEmmh8lD2y0Ao/UwyI0s1BF6IBoKaWgGCpA7RXhCF5iQd19wMJPVty1lYvX0PwLOQNfs895EadAMTKxbpi5arlrHNtdMFnsnfhvc9a2kjA9yAd+1m5i+21nXttLodxefa/xV4Wzzpy9bXXEi56wGWF5GZnMM+w3AGInRtNxyed+xF46Qx0tNh4d5utx+5Q1n7HjxwkSDiKwPRmchFWAm7gR88eobkjAlEKH41l+VxrfNTRucmrp5M9ibVQwfR9DuSV3UMbXeCdnaw5ITG8pmI6VckUwW89CQ/uIcDXwEhAcjpNJziwZ2KR+P5L11s73bJxAF8KdP/3x58GuKLbmv2xCZuJZMj2CMJ6k6JDlONL4G2LLVpaZH10/QYyTqVAkvXYiMYVY2SC9WYGD54uxtGU9kIIrzhAUC9vwAi6/L39wqwe0mSC/d8H1WqEVILY+UwRSqtu/RHGbicgd5gkp9NBVt8zattPM34A8aZjfW3FJdsAkQiG9iJUGfBaWWAB5/PAxgFflLeg0PNQ7rWIWx/Gg4fA9ZBIzpqH9bxghR8WVZ5coFkCdFYJpu/9pg9H3rtF2UO0OivRt0EJlDPLA+3UfixKIWPU2T3G61LGTAJrnrOApDlgWtYjrKtzmEs+WDW5PA/sRioZ8yKqNa9SqWl2vfGGWyu7mGsLFxaYD3vJDBlDgxBhx0vQXECKZ+RkO3K2C2VEPPqGgjsAACAASURBVCHP473MXeqYScDt+Fi6WFFf+WAD4ktDRiy2bT3s34fe6jS2UAtijSlpD7RKusXn52HhSZ3hFTbPjpJ9saYo28oI9N1bqwYYCJANdBMDdGdg6fbi9kPWxfb8gZuutDAyvf7xkTeshzk9wLVYWkT3M0vEshTszZprrQ726jhL1zhk15atiy1ohnBxAry/cM91EN+nIDSDyEuosX1lw5aWn0DmiJfdcsNWu+TOdJvZifRHOXIQyL1IKuYEYFeJxKMLguxYZadN0vgzE5FgTXzdRrbEWRQv2RkR2Huxn6FEDYXcGGV/CURp1IC1kyyMEmEI/FCBIYJhDdFaLbtD8r1Ye+pqUILReZ+OXYuaEETwhgSRQdQD8cgeFMX1raweIXsG8mURYw0VrJpeogE3h+jAP13eSs4BpHI0z8veEMLzesHq52MxprEZwNoVTHC2bEBlCxqFdaosvZQTJXK8nnsruxcRtrXMo7PU0ZE0C6jJJA+QUMTqSDdB0jyOF3WEH/tjOPu2j4A/atBpmnG4fBD0bXR08zTcExznXDA7jehkk4RYVesoSg1IjVbUZNzDVUtQsfD1MPO+XGOjpInxSE5Lth9qNTLOIMq7uOYIgSyniNoZwq6VzuhGrI+8sPEKp/vaS7lugzTQMO5SGfOTLPDerEMvvlFiCyDCqqmJB5j3nR2TNGEYdZeX5RCkPQfS8unndjvChYgUrLggltjO1xeR86MTEPNCUokx9hFxhQOsKe3cw3PUfcEAzfEoB996vdbWLot0eSSakMEohWVRuWTJMtbXY8y/cSyC1mLzU0M9TyYQ604UNXlV17CFJqVZCUTHCfbLpkbCzT9wlb3w9MvUR1O2Zds2i6GLv5G65PtPPGc+hKOHMt4IgLBLV6VjGUbOEgrshTkLqRHiydWpYL+Jc3l63/nXZ+2Ou2+1POwEy2pr7G/uu99uWZVt83IX2Fd++LybT3OkCkFZpKD6MMZYEmt1SlIKqtl223+00uWFLIn3srRwf7tq43JIT9b39ibbfwKwf1uBPVXeYzuONlkhj/Nn15HBx2t9/XCpPV7Wa4ew8+pC0p/I/Xjqw1usFFvK/3Oix7atmmufXg0phwpqEgLIL3aenQqcY//w+E53f9u4tkpJS02JoYltjlXghXZTPrU29/eZyhZsZ81WJPrZ5blzrSCQ++3PeWAGu87xcNt1nDHRjxIcpdA0e0r1YBdKfR4L8vTW9y22gGGPhdbUHCyE2G9iaCgjYZLaqdVWr1nJOUy2l4N28NhJCMMkrlUetXgYaoWzVsA4LDl1xENuM+d6INO2Ej6u/TqbPETZf6oJbvGSpbYXMqNLIdo0JCmAJx17NIH6XeyhW27ge3ycO0FTF7VXNwrFSprJtl3NG/slH7v3jVKbLqYxg0xJ7mM5CoTLtl1JCPtRxiy5P8y/q669mrPQmL3xxk42mUnLJwMsB7KnF+9BNQa0UOcup7lhiH3yCOHiyiKJYB3eRx5hMITZgM4x1IoLUZE+BwFCh6J99E8/bjt377U0mgCLITGS2AvCmGc7d+x06rEUrEzVyNUNkXHJps24ILxk7+dsuJsmjQIsxh5/8klbR7aIVMaV1ZU0a6U4K+lUziB1KK1lFaUmDlkZy3qsT+c51q9oXlc/a4ged4j3pnsiEkR13yTrWdUjayz1k8dd7TjIni+b2imdL9n3o8k/U/0rS1wRIGrckp2vmpZkvSV1bzLqmlHWCe2NOpCUcgZTlsdGnA5OoUZR/ar8nPe9730osh53Z3rV1RWQn7p+qShZSqpqLYa5orNeG3WsLFpDeJ0DvOYo1tAh6iYHV6iZjs+lP9xoC27f5YLa1RSls+x5VMR97YqD880QqrXUbKa6PYD1fxiiV3WqAtRlOzUxyn8nw+zUE7n244O3s7dSD4fGQIKTfYPSbgLFmz8knQfLUeOVrEqZ7e6zrHhV22hmexTqHjD3woF3HuB911h8N1mgs/pvC+D+IoDmfvOCEueXAWy/yVLrvQP4v5r8+E21l/79Av7nt/nxP7ifee/X9w/uLf8XX/B7Gz+/7dz5L76oiz/+e7oCv2n9+T09zR/ow3gadv+wx/C756/XDyBAPHvg7E54flN233nn7267nEapMEInrULDhwHOpged8mMSL9W7rttq62+5msKlh0M54C3WElJOvIv88DwI//nNB/3ZETJrFTHbOTDhT2Eh/3tAVhEHY2qr43MlljDXXX+9A64VBJzhiq1zFiOFAAfdQIrRcHI4wrAxEth2/ZXXWiegTVNNM+Bvr1VX19PhQ5c7gCbUDUUfvrcc8mR/o05cZyPBifXwAyss82O78YCNdM8/SGEXznMk0+U3yuHkDDLfIQpbBbXLJzWUf2vEBioEoqGLw6ZOg5EAD6oj1PEtAkT1iMJxZwCV5iLH1td+KDFKT520JdhzRVKITVEYxgE4KrtD3e4iFaR+URdOP4RLDwXYKABtEEn0/shmhwCZFd4bBPmh7hbZ2gxSKIZjdq6CWTu5wMU5gKqOENDBGeBXtaG+H0uXs+x0pLzQzyr/Yx1WJ5Vl5+jMBHTnmkg94QMo0QZA4gPIKaWHOp1lieQkxiJE+LuzMAIcViC2Ostle6T7KrBFf2ZzEARg6+8CgV1X/PnueEcCnCdAmiFQpE7QhwDgmodX2tK/rHCkgMBw2fN4Ol/Ule8BmC+0G1EDyqzfqorU2Q8Vum54OhbF072v7+j39Vr0+H54tIUGzVgO4ZNOHcDzzQAuRQIYKWRentE6CFXQybrlsm3cK2yW6PRqJn9FpIhClS/bdgUFfq/LURBw72ytKKQXQCBVV1Vx2B61+eSttEF06X0LuFb+hF6PrJ/66JSXwkGgiYppgdT60HWUAkDqAYHysoTS91RQC9wQyNbBfYqgi1OH97+6KcIe3j7tAE9frtMAn0XKJZLVoC5w3cM+QBfZGom8EoAtgLwJ0uPBLyyybz4/YrX43yoXQ/f1b26JcOSFcn5kk6SDiQIKdQ/Cmau6L/LcnUMn3CiPr5BwvXd1WIk00NffFgHyWJez3AplXKqTrAO1gq6/roM6sQLpbNc9EbmoP7P3Ro+la6Tv6cAUySFI1+8+XtenHjznvh5nHIqQiOIwJ/B9DvYFCowswMpgqB9liRRtzJEQxrIAYnUiKkNF11i2WiLzJs8rOjwexIw3/swo/JDXqGulxxfp5iFJGEfqBHPKIoGiCmp3I9fdM0fSOeJD9mueceqIPq69SBERXnrNIsp6OMhp3E5OELILIaoONl27AvzZFYSr9y7yStdYjyESRQSZP3NFRJXmlECwYdYBL661rLFiAE66OciOqOWR1xzE+JXXu1P2OHswQhx5wbIMk0VKHwqJHnkSs+5oLIpQqYWAE4Glx9f81Xqk+yZrABGUUoPI5k3d5Xo9sQBUXbIJwOLrJPlI6enpjAcALMa0iAW9L5E2st0S6egyVM6fmrQeydpMY1kd6rqyWkvcHsO1lOKlEnRQ1lXBIRGQRO08Vz+diBVcwxQsFuIsBjWBN+3I5yrPoUKpdzkDGpNRBOUOQu5M4ReSlJJuB7CEk1gtkHX7BB2Ow6/eaAs+RUevN/oG7vM0bPU4aOMMTQH+kCtSrZU+nGcL7z0NmY1ChbN7IGSHVJBTtPHJCiwLC5x0UKdM/v76K69DJGRYFn7jCrrcs3uf6xDUGr1kqbzCh+mYx26JhoEMOlRH2YvG6CY/UdJgHRx8o7hWftzvOoiwEZ77/Vdfhe3EPmwaSh2ZEQqoNYACMhAgKhN7Q5EiNCxb5enjDiS8dAPWImQCvPTsU3b3xz7sFBGTPLes/8aYP0HMlxHGiMZwCPu9AAQ/wOI6MjXiBDAAxgWyHk7RRd3L/OjH51wH8aaWAaumI373oZN0+Cc4oLFzGF/xDSvtNEBCYFicU7rdcs3lLtcjnPBnBrV956F/tfT5i6ymcwirMuYCZP76dWusqaoE0HrEli/IsHDs0rzGeB0A6ppTU4AxIjsmGQsTrF/jrFctgLZtWBZlYLUxTpCx/Np9sOMpqcD2hMccwd5nDa9pnM89WGNW0tm8bEW+jbPnTfIeRs8xNsPmWjMd7E/v77Rqrpl/GoqBpWsZdyhE5vphYwmhRLd8J3YjqViI1KI8UYexN3u2LDO9Gcsuw4xx4gh416mpbZQ9hfuxYAl7O53UswTIbNH9mw+f7GkXlGqzBIj7lqviRIAE2dmjANxs5ImMsyn2+l5yvMJZTwUO9aBGjYVErS6vdM0TMYCx5/A2X4j64c3XdtCdC3gH6ZGAYkxj2vWg8MiOoMyeZ1N0FA+yJo9B+gjcH8aqM0zWdZAXB/eUYjGVaqOMm0j2hV6tS6wN2qs0P+cQSF1+tg4gB0uXzHDA2T7bBzmRgv1Tfjah8+xtJ2sHXDZGPnNlknpoF/ke/N9oVLcECIPrNyagTGm1XkKY0wCk0iEUXtq+B4si1gL+PY7fi/IesOtkxzVOswTztHnYm9By1kHqstWLMs17jLWIYXfDDddbJarNf3n0JcNtigBvOusjQuzrT3zUZvb2Wt/pgzZA4PtcrasQesP9NMB4YZXD58qOPjt2btSSC7PtTF2rDTA36+uHIDDI0ZGKF9DWl3s9REZIRCzqRvYOP8gO1SxzIEZCsMtRTk04ryMSUj8AkEvJH8XlHWTNca1QvUWhVIoJC7AIwk+8yLTrZU338w+z0yWQBzQBxyRgd8Ra5w0RUFJRZWXVw6hKAH0JioikeSYEMH6I+5PJ9Q2miccbUiaMbD5/5CQiEGXZUk8TkKxS9fxNKFoXLlpsVezrdZCiY4zXRBR8Uk2p3lWO3vQY5Bq/P6WmAABHAfoB7FHDkJuT7A/dEMgs4QCmUAjkuFSjDBnlfTW0YleFGu2lg/2QnmYr43wsle23CIXzJGv9ESQhrxyuRFGMdRc48VVLkqwAAvmNV05BukP4XEL3OOuOL3O0jOt9lvvtH0GWFMC7N3ti0HiPxcMqTQAaUvai8kiw4uoWS8jMZj1izLHGaNWg6Z9GDEiQzARLz51nu97ay79DBkCaFeSyvrB/FmYnmo8609kbfNgPBvUCplBow+J0M4caWAsj2CujqHvKi5tR2pFvQI2lvod2gGfVQMnJKSiW25ydbxZ5cf0QRCR+Wap8sPi5Dmo6XxTBLdTuoVhD1jSqAWUeALPZN37wjH3q1uvZQ4LtJYDt/TUt9rEPXYfyu812bd9vV25biMXhEnvkgR8a25Ft27LeBdWLAPnmdx+wg1X9tm5NruXRcBPJ2G2jASsaImz3oaPWG86eD6g6iZJ2hjOCfl/ZOhFhKJfovC9auNhGAHE7IGZOEVK+JcXL1hfmWCLK+xDG7cGyEotdtMY+8d093Fezf7xtm7WePmZXXb7Jzrb0270/ftWYrjYZxf1hHOz60gfsX772hJ3kewhc7O+vSLeFNAdMt/pY62SoHUQR8NCOg9YBAQI/ZWHcpAzs1U5X0LTB7/zvm2+whyHHW3iNqVmBVhThZ4XBo3YF4e3e44PWz/mmYTQM9dWUHT83aKe4V/HJMdblxz7CuM5kjG0uSDWfnnrWIWrtSc4VrE0i/nWxx5kfqm98uK9qBOmn/taZLb+w0FrZH2tQ3wez7wyxj4czJ1euW+XIbz12GPtiSXGZIxODgkI5Nnjbcc6aUcyrKYq7DFQCmoc91OLR7Nd1EP7LlxdZUIKnZp/9OH6EtaORxjapUalnlJ+mNfiyjQKr3/l45PulqOqKqNGGrJ71WGetjZdsdCpqWS2fPn2S+ZTP/hTjiP4AzqcrcBJob8YGmj1ATSKrLt3qcgjrOCOrTlPzUjxkzQC1z4uoXYvI/9i05TJ7+ucvAPhn289RE+XMz3eNLQpsT6DR5WUau0aYHzpbqtYaowYeZCxt2rIVxwNsJpkIA1JpcDYPZQ07DVn+2c9/DsX1LrjXAdeQ1Q/Z1E2jg7MmZl6NkkVFFY1anLMmz6MmRNWpIj6GqA913q177BJLvgdrUeay8hqDuQ/+rD+T3Eepv6sJOV+9apXLAVQDmKy8TqECjGaPk5IkSPXk2CB/p8GBxkXVjsOsYbmoqKvBD1Sr6rpLrTnCtSpiDOzcvsOdfcPJUOxlbYmC/OnnvfZT34oMyoAciufetuJu0Mk5L5g62LV7sh+f+dEmW/ChXZ4N9DxwpLOb9mq3W59vYNDC4bHFVPC9zrGcy2RrzZlDSmFfSCk2Dqy8B6386fW24Ppi+8ynvwQRRG3dTCND6Fz2lFhet1w5zo8ZNZq+TYCIBPFkLnoIEHcI8Xy8Sw3yiwTIL36tM7X7pXeNy1/1xYVg4qw63vPGPb/x30OA/FYv/Vf8kKfp5I/54zfXoH/M7/7ie/t//QpcJEB+/QjwwKR/PIug1w9ea595Zw/8z2/sHSWIMGVk93RTDgFEhtONNqyDJGFynT2N9vFrt1rOpSuxIEHS7y3/Tm3A5zd6T0lwvjPhgh3wl1zrXxyAs+D17OdxAufUQRFG1/AAhVFsAvYkLXSNAdwsoltGQFwxxMENV19rxw8fBghJsQNv7sMvGWn466/ZNTdf7QLfVi1eSQhqmJUeL4WwwFt3QaELOSsuw+IB8C+aMEiREL2EIIYoXI3nFCh7+DvLLeOjuxyYpudXt5w+0lPTkb8OWz0AXB8FWAKdc9osQ+RRD+ATAgisjuOJfmwxKJYF6nmCfzm1U8xNcr28CGUNJPQxis60OA5K5yjo5J/bQXElQKGHg1c4vr/qplHXkXz+VTypGB0A6B7m8UPoHgnkZwcp0EWKqLCXV+nbtjw8lxfFuXzvq8n3kO2UwFeBHcEielCFdANcKAh8WpJd3l+IAA4K0GQCHUfxbT9J9ko0vy95jHz7ZaPTCaipTmxHe1GsCQBSAae/C8RVB4skvbJCG3dd8zSjyoaG+yXAV/ZHDkBV7ocCvy8gLgRy60M5Ay0NLS5EXN8TiVALAVL052XusfQ4YxBWmqCzE9WByheAywKf3WicJTxcA8558kO/KQWSA6s8SiT9mwBXT0YIhhEACLFRdFbyvmIpuoMFznOA7yYfQcTJJICPOtzjCc6UjDoAQqqOzuP9hw5xrULsttvvsFc5aChcTwC3SDAB2WncZ9lGiQxZv24dh5RiBwjr2ouQEqgv0LgbAEsvUEoRAe8iTDzqAM99FJiu663rKSWA3oc6rEV+yMc/AfD8i1cH2N//FMsoHqMDIkAgtz9jXmHs8s2VakRFeC8HNxXlwRxYZKmkK9LAWH7oi4vtH5/qA6giLwMgRR1Lf3d7lH3p0VYHNGhcC2wXYSCLgBy60vTevFhogvwZLxwgPIoIfHIFYDLONJa/8+lM+6sfdqNo6gQAUoihv/PhlZWWutJF/AVAgKpDWddD40XvW/fIZWcw3qRwEAE0S/p89UOx9skHqh347tQa3FuNlS7uVxSEqDcjNo2221FUUeqSlwpEdkvyYNZhJhCQsA4lmH7fSexlW3d+nDjrGZcBcn6M8R5cwPHbiiON2XcIEE1XgWKz41NEhUgn3TPP3z3EjjJNHNkDEaPusw0bNtCZidoI6zPZDspaT0SblBdLWPN0rzWGZLWj8afPWqN13zVPRCjp2jgbMsaSCIteDogJjFEdXGWp5w1REirViTIVeB1DgMrRjG+tU0mJgJFc67LyCghnb9aySDf+RPCKABERouvgrM/U/chhuZXDoOZpCGvmuXM17h7JCkuKLU1O/WwVhJ+sDfqd6oA5zQXSWBe5Mkteyg5Oj617LcJIBIiIVe0s3RxUBTj3qwsPMCqK+aFuQhEZUdFz+R3WHliMU6dLnQ1eOKDHFBZA8kSv4roOAIhKkRSB37e6BCdBQNSJGA9ZcujoCQgQL5ffM8i62sf62vfyDVbwmQNY/UGEkSvB6keTp7rzPDkZFQ/nW9bHD3I9IGx91OE4zFgLAAxLdNZ04RAvOfFR1gNpMUF4dFJ8KhkL5YwtsqYYJ13MN+VLjdKhHU4XazqIUQyfJwENxlA4pALq/+zpHYxYlDrcw0gecw6k+DFCTJetpNsXEER2bcmAwL6AlBFY3kQQPjzN48XHRlo697ECG44M/Tvr4Ma1K+3Fp5+gGWAb4bKs34wt2W0NMP9EQIn01N4RDIAwIAIEoKKd1m6Ftgf6iMjHugJCsr+pBdAMEDIgEqK3wtrISjjAvjrJ3Fm15RIbZW9beckq7EPKrGuYdROiarCTmuFPPmg+UyMorHrtTbpaS1HtRCZnWyc2h7JyXLliKQFgAId0rXfVk9FD/olhoaR1dowO0knIvGkBldpTGEOTgPDezIUe1qXoCIAn1AgTM1h30S1++GSZAyV7O1vs2vdtJdS3GTD+lFU39dmlW+fzOpj3I+wf57ogSbD0Abg+3DBsZ8AOOhgvSVkZdLIm2sLceGz8aGagLoigmSAMdU0gFm4+7N0j7D3q9NS6JnBK+5hIEBEg2v8868c0BMg7AISIkNkPzZFffwB9NwGidcfTTer5cAoTCJCGMo1NXeco7hlqKdZsrfEhmlcQI1OAPj0oPnqpD9RhqvDzKIAshdcm0t2qQOT1qBRbAM5aGata+2Q7kk3XazAEaCt2IDN0TCQkJUDmd1kTYKnA/BQpEGVTyeN2N7fRFOB5vQhE6AxmzEIiBAPadACW5+Yn20+eabSozHhna7cmLxZrl7dsOx3kOCdZJHO9IB8VLj8ri5tibPXn06Ufwva+uCjWTtWSQ4ECeHFOMgG/u63fBxs9yA5vNYBM9Ng9Vy2xtEhUINRiUgt0zIQz/spRBW+w7pZz1tfWaLd+8GbCp1GwElb88OMHLDopwG6/9UZ735+hLH6+xrrOHLHeijJso3gTAoppWIhMmmdVDZ3kbfTYiTM0Kyydh73SqFU2EqzdjHUiGTKBzAvVJnrvArRTE0PYU2RS78V7U0MChBCEhhBknGItGhZEa94c8toaWztQ5/XTbBDAtfJnXI5aOlZwMZAkraz50dEJ5NdhvSkFBGrCdDrQ/WBDjrPGVTeMGPER2Mko3NufnI8EyBQ/y0alI2VAFx38sRCXwVIcs57GY116jnrVH2JQ+73I8EQAvn1Y7PBNi4Qoi8aCL5D9dlRK63iARNByP6zoJuhK92NdiaM2DgboHIGcmWS9OFvMzeYjMzsdRQ+gZSvkWwz2Oycg0Nkqz5Ev0U8J84GV0ZYTg0KNWqqbsbMT5mP3aZSdTA3cz+zuqyE/S07YOWzF0rN5OYC6kTQC9DaRZ1DaYCchLQIpQZPT4yGJWesgnVPo6m+oICib6zoHpW77IERPCOQta4MXPxPGfhrOOGltJp8v3M+plls62yAt2hibjC2wwQSEHDkoECgwyGGhhiLrpR9Q3QegfgICuEn1Haq/WLyjWOVR6A1iMxjtrEa1Z52trOM6hbs9S00EYTTAKNvQn9EgJfoCiNJa5ksEDVONqq8gHeaQT9GCQmiCPWX50lXU5gn2LAD0Vdddb5/58l9Y7cA0CuE0LGPn2rH9hy0vPdY+RK7Bd775sMvVWA+ovXD1RjtZWWXfeugx66XMyWKuLJo/z8KpodRwNcK9OHqGTnbq+kEG5SSd8MiEGAvMNfJ5ghgDVGTMxURHcM8FuD577KDN5ZpkY/eVxBgdGO6zwxVdtmDDKvvpG+V2ur7Hbi5Is40rFlpoXBhqrj777PdfNo38Phrd4liafvrRy+yFZ7fbCyzbIdzbx27LsmzGtM8EzVuJeba9tce++NOdxrCg+z7G1Yp73sBGkrFy65XrzBcZx7P7TxlDxuZnkNdQM25rIVLuvTzbYmgweODZMktbnWHferLGcOsirJ76Dns4L7IiE7jHS9nzE7FPbK1vJ48CHgtSScpJ2WrOwITFoRwIktpX94s5GEHN3saakQ8RWEu2Rmd3B2A5lr7kLy5dscgy5qWS6VPtbFClet25cxekRCHr4yhZGC3Onk3WVgVYKQWhBpRtbApWrC2swY1Yy+Xn5zoL1gbVtaxVA/ze/sNHnCJEX1eRD+jP3Fetr/OHOyMyd1X7XHcVb4CPHXuoaVAszIfsyKQWPEEjiU7FJ7FyXQzhsXwxNk48VxZNfE0oR8aobdtZxxeizpgHgfIaFp9dKIBTeV0iRfILChmTDU71sXTFSmdxPMj+uvHSLfbgw4+616afkUJimrkuNfmRo8dRiGRSc1S6c6eaYqIhfkTalWAlpaYUWZoWEfz+7HM/t0s3b3b7SSprkhqsWtknell7A1Hnijjqx99sHF9ENYxJKafaUhaTqrV0vtSZse57G6yIZrchVI06m+u1eLKtsL2G7JdKZiVB7m9hzSkyT9Z+09R0c7DNFMmfCFYQQdPTXKxQ9/IzYcwFnSN0DZX9IdWjauSDZOqprp5xVttYSpaUuppcuVWNEJkxzBGRIoOsl7Jo9uO9hlN/KnNRuW7uhMD5UATI/D/Z5VF3uzOo+j89yk+XP+mqWL7pzhQeAkR/9D/VXqqTNAa6OrpYX0JR2s5YyY9XWuHNJXzf3z5775d5f9gIk60UPkcKT+yG1bVD3epeg8NgRHzIK9CTVQgrzX/ecT/wfJNncWXE75cAcY94/mzt+bunEeQiAeK56v8TPy4SIP8T78rF1/T/1xW4SID8+iv9R0iAdP4Cqf1OV/zspZg9YutfZJkTRSdYJ8F+Y5OyxfGyT9x2rS26dBVkiIpkgmSlZngXAaI9eXZz/fUEyKzS40L/6wtJkCkO3g5AB3wX2J5FwVyOrNZXhxu629XVEc/BLYxCbA5FSzHFYZ8sYtjcVyF1jqcDeN++Nw0VP+qKJXTi7nQ2WMkEw9VDNIwJyOOgqy4fBdy1UbRFyjOcQuzMY5ts6eeOUxzSJcRzTQI46DU4NQYFlwgO5YDo+ZRLIFsfhVQ3UfxKLSILIH9k9CEiJCjuXHGrjhFZsvC+/ADL4tTtywFFRITUK/0AT4OyF6BQDgM87AOYnAP548gEaTHNBAAAIABJREFUXoc6tkUqyO5KYZYqIMPoVpEnax/FmAordderuNHrGQR0FxCpgO3TEEXOaoZrpw59gY06DAisDlXXJq9PhZSsdxTG7Yu3MlA5hWyrxQJ2OPIDBYQ6nFSoRtPtJFBShJpUGrKOEvMiv3l9Fhirw8esQkSHfn1PwLRAXIG/KkBnCYsLp6IbD/x/BHBTXTEaEwIZ9Lob/m2tLfvrKtd5q9f5ziT1jNwLSYwZiubZmmyW4HCK4bcHu4cAmf292Z/xlIcobDhMBQA8zPBaE/GWDeDahjFeBgGnnQ8s91hgtDfvK3tersy47Ci2WJKZL8BGQmCSyI0sFEJ6zz0Aj1JtRHKvBTwr+0PF9wkCCHOxo1DX+2xQsSyBJnR45VqLENDzqBtdxbgAaT2eXq8UFiI/9LUOUiryRR7oOSXj/+sbQu0bz2NbxVjoAWBS/1Ech3jd+2DmjUgV3RfJx2WJpPHkbK64T2MU8F/HAuuvf9jsrE1GGJdfvyvF/uJ7dDsqe8ORJ3S5Qqx10yGt7vdMwMN6AhR1KPEDSFDegocA4bXz2qSi0D164N4s+/IPu1y3+SyB0Sj7Jq5ZjDJkOMSF0Mau9yqv4hGIwGiyEzQ2dC1Ehuj7+ghmbOrjnz+S6BQgGleysFJHtkgHZd4okN0XQDIaIkQgcSyApjrgBQ6LANH6oS6vcmwANF8cwQJSIum6O8S4P56RMbtGif9410HCscvn/505/g4B4pHIe/54FCBOhSTSFKJqkLE9O1Y2QoD0c9hqhehV8HkqB1uRbFKmJKDYEfii16Z5JKJE7/X8s7p7IVJIxKIsq/p4XIVKDtBtmAAIM4YtVRuPo6DvMAgQdVcLuBXZEst8DmZs+wGaJpE5tP31nQBH0dxnwDWAsQYAORGxzoaE1y6iqh60U/dTpFk0B2eBqrLsS+D3ZYWmtVW2A7Lw0vuTvZiuo8a2DvoKntXYcUGXIoNYe0QSuvfAe5Q1jAuQ52f1WkW0KndE2SVh/JnierfjaeLPwTouLpH3hi84pIbsj0QYVAMM9GL1JEJbKj2RXHpOBVfKyqqWPI+seXlYTJA/gEf+8VOQJ4Dxjax5Xa/dYnn37Hbe1QpP9qPDeWKSzmDmvO5j7SNFlvPJI6ynuofedNFHuSBTdWWKzITqxUel21hCUBzRqQyZXF9LZg4WWPICz+Xn2gGUBwWSAqy3ttZbKqBXAmG4Q3jgD+nnmwb50wU400D4drgtX7PKdnOYl8JE59p4iHllFw1jnZUI6REXNYc53upC5NMhYgQC7tu10xZjixOLxcdIT4ddvW2LFZP7lJeVBsEtayRUhazp2sN0b+RHLbXhEApHb+xlulij+rEO8ZkeszyAoRkR8HQn9tJ+PjKKFVhFAxkgI47wWAMBkoz6JA5lYxPKgOMoAESWF+akEkIeRFbXUu4xoAP2HNv37idsfJF1AbLrvcXzvhej/BBou+O5x21hXjYdl0KxILZYd0YYx1KAeDFWGCA2w94oOiqQDbUOP/dpDvujEz5kGZzAfgvCD+InAmuw1csw/AcUOnHsACjqDHsZRB37bRj5AhOAen3tKEoCwulk9rUT2J0cRZWgTJkEQqcXF81j3KQApsW6YOJu7F7CqYcmsPmKIudrSCoa1kE/rvPbBIjmNaCOhwDxWGFpvixY4mdlJ7DhciSqR234mwgQn/NrhOfnPMqnCy2wVOfMX4aNXg01jJSyqP2GmfMwseDv1CCQNFJjdlNTaE2XmnPzh1db1eutjuTuB5TSvr0cC5OTKIpUE2i9LaGL99JVqwkZH3TgOIwxSttaZ6soy8Aprr8/92WUeXOutN+KclELsDZo3koRgGgEkoU/jDkp4QJCIC4BfCtbmc8z/rY4Hvss5scbEBtVBBlP8TTLCpNdU0kv8+tEPZkiC1NsilDm/q4xQGiAdO5JJkCvs0EP87Gt191srx889v+x9x5gdl7lufY7vffei0YzGo1GvcuS3Cs2BgwOOGBMMYQWG2JKQg4JIecQSGIgNBeq6dgOYHCTbXVLGtWRpvfee+9z7mft2UI2LvHvK4HDr7kuW9KUPftb3/rWetf7NDtJUPF1G/ztuu1FtnJZmtU2t1vLZICdrKiFFYx9CVZmq7iHTz/5uP3FO9/twrI/8YWvWwDeXT8//Hc2foR9+NReC8evf6GzxQabxgwRE2qDIOsgdHp0LoA1LJG1lKZjRRNZNzTGYd9GJmOjt8DeiV1Rdy/AHcOkLJpsnslAKQlY/4Z4ZgJRZ01ggUT8jK3Jp04lB2mCuauGXRS2VAKlZUXj8r4gLoAxWgrK5SDZTbH2hsK8lhqvnlBu1Y7JgBYTrHHyzS8tJ6+K/v2qNemWgpVWL2ujP3M7ieZfRAjAMcCLlI4jgFRq4EoFl4KdnljlamTK978US7CN29dJhswFBDhgdo55lkHzUmMXxJ45pzWUPTMOBTMJJKgJsDpjL6kHJPcjgDwsjBBpcmL8giNQUy+jRm+yZ44MWtrqTAhJLfa+qzOsEPRnanTQashMONy8aEPq2fEr1xB+vhsA5fnHT5AnA8iRk2aVWFmmYZ/Y0YGiD0WEAJBZxjcpLZwGPnaw5A6mAhINsDZyCeaPxGeYZ3+EBqi/1MoArQEC89m/hlRTU6cHgXiEAmTEQzgaI9i9tZ4MNZQgxcupU3heRvrHnQpvahKbxVD2KgahDkVhH3YzSYAts+yhUmeruhazW3W28gPTaOSrhtb9iqN2WqCZrJpf61Q6dXMn1xLGfjDHXlbNmSME8PHI8XrUnMvJMtyE9dxBu/MDf4VyHLXtgw8AzKXahh3b7MknHkeVAtsdIH0z31uwLNse+ukv7OZ33mHf++2zdriMYGuRBAg3z4zBcpXsl6k+6vFpETQiLZi5VTOAdSb5GH6oZnzJ9AingazweB+eXeUJigyQAACSSJ0Rx7zsa6iwNMYyOhA7XeqjVFQle0/Wmk8oGQ/n6mxjfiqfB3z0m7S/efA5Y+gNKhC5KQBZAB5fvRWFAnPtnt+dNtyo7Eu7I2wr+9LsLHlzCTnWjDXhN377lJ0ECInl2ayt73AmAakoKHOwP7zx0svsuz/6LXkogdbQjCKd1/jYjcV2Q0E2odaV5peVbvPJWXbL3/7A6AUDvrC0C3RkO9zEWa+I/V17bif3LT4FwgKAoPYz5Y8hYsMyL4f3goKJWlj1QwwKgE4s4VJp7teRh7LIPVXdu7IYckN+Njkcp1ALVNuGDRsAqiBv8FoxZFuIBNTKvWzgeVKtf8NNN7mzYTt75Q4yqWQ51UiDvnDlCttGhsZhQswFLLQDeIqMIqBkgvV4DbW/QsW1F6gGE2lJ57NGgJFYat008syu2u0B0J84gOUa9VFldRXqhRgsncqw0FxuKwCGE9iTmrHDbORrqmV3k+MRTAO/tqkDZXqfVUL027lzJ3UzJELWAREwaskN1BrSDJCDJhsb6Fyn/iiBDNIJYJFK/aDAeBHoarBLjCcbTa4JAn56+6mXqMeyUY208P7z8pe7LI0YnSuoJ0SUWY4iJh3QXKSeTkBcEfWknOkfHAE4kgqNZ0mZgZxllU8nJZU7S3L9FV/dYHkfPubOVSKFKcNSCnqBHwJDVDvKTlU1o6ySZU+mPfcmrLlOnTzNWRFrKcZKKrZ4QLETp06619dZej0WYfsPHHCkPp2H28hXEQFE+55ssJSD9wxKkEuvuNJOYl0qcptq7yn2y3mRzTh7JDIHlM8lIqFqwSrAj6J373NkH+/ZwLlHLQEgjrwgnESfWwJARJzSGcWpqaUuycpxZ78aLKZ1Lqv/2WW2/vZSxRNxXgC0Zn37+F2fYb0NJd+QjC3s3RZk4cmK9Psz7VK/5QUW594ziptGno+lc4rn7OL98P7d+6eIg6/cvzn/ky8APn7/OoJmLgIgFwzxn9hfLwIgf2I35OLb+R8dgYsAyCsP958pAHIh8q8N6sKN74INEVBjHjZmMCe3YBqRbR2Ndvf73m7bbrgM4ANP5IVxih0yFFz+hyfYy2V/iNnoxvX3G+nLDfOLARD3U0tFhP7ucjVozqvxrlyNINiXPRw20jGIzUSuX11LCDmNO1m/HDtyxN7z7nfbv33py85T/81ve7P5E5Kp75nEmzoB25NzJ85RcMOdgJm+qPA8Ck/ldki+GwII0oN9VRxFkg45J7+5GQDkNMQpbIY4TEXDsBzH5kfN3Gka8/B0sD7QwWlQJYgDKeIlqaUBMUnVInZ2AEVOMEWj1BXO7kl2QeLvUMgFUSim52YhySd7hANVJoy3hqoamFOB1oOPsRriDa3NSN0JhVWIMQWzWDlqUgtUmKbh4C/GF1/TmOnrGv95DnNelr3C7WRZpIayQrE9+Qk0T/lZMdb0e6ewX3FZEBRz+k9B8MrmUMibPyfUQGS28ndVqHo3DXSFpSoYWI1XNSOd/ZUXAHGqCFQBsotiDPV//akmpsv24HvV7FShp0aQmtgXbsL6+3m/dI0pkmnn368G6dL7a/r2Vlv9yQr3+8UOEhPP+6B6X8spOAQEKVXugtn4B0oQKT803y4ARTRrPa9D3gQm12piaz7IkmwKxno416FgFAXfjyo3w5FwfGwZliFqZjxJ8Sy/3c2wtHUo0DWqUFeDTFkGanhLzaHGlEAxXUczLNu1a2FyYUWhhpTev3Jb1CwUAKLmsZqUanwr10LFulQD+uUCFRI5XKnJLNCjjWapxrAYSXcnzOd/eXey/cuvJ7E1anNBqosoNcT2z0Qt1QbrTd8rD12F++mA5wA17qF8f7/68VV2zwNNjs0TRiNmnAbVl96fZnd/u82BeY4lxnuIwlOiubnRcgA/9Bw1oqJIxlbFl2dN80jqDo2zmvFq3Ms+6pt3LeMQ3eVAPc1RjXk39k3RHMgjeQ/KsoiWbQ7qEK8FlJr6+nCBw4yJ1A4aV42L5tNXAGc+9m3sb5zSSOofsZA4YNEAjeE9CswK5VCM9sKFJC7QIFSAZDDjEsPrieVVxWFx84aN7uDVwfiJ5a3X/v089R5y1MD8/Trn5pFjWy2te5zsNXe8ZwOPBZZHAeIFQAKkKFMwMvdYh7EWDuHZWdluDvT2YLUCWz4PSxOPAgqrCo0P9yqPQ6/WPKkqHPDIh55pp+5aClp2ahnWGWU6qPkpGyUfGm0tHPhCACwETLSLmShbPUCLcK43BaBjyClN1tovH3nUYmG/TbHGZWRkuqwPNdGki9f904FuiDkq4Cydr2vt0evJQk02fEGsNTL/mmf8mpjfheRrKOfE4+cc6ljQunYdZNUQFICnMdDzqvur61pYsktTxoLyR6T8GIThqyBgHcbFHhT4m7usgHvkY2fOljlwpw8gJJsGWgmg7wDgVzb7xepVK60HUEmqiVWEdmqcnn/+KI3WtQAQCdg5nLLjJ88yZrDsOKBPc/9aHr3lBVtX/l2VrnGoe9r67bW28e+raTj3AT5E2fUoFk7S+Chano9lVBiNedYycjNCGKtRAlL7aZL2dCuDhaYq67LsZvKLVxKYfJZ9iIZmRwshm8sIxU3AvgYQCEZzc+swDNRu15TsgXW9hoDRdizGAmjyZWPHFAVYHwVw30p+Ql9XG403mp+wXHNpFEUxrkkAot+9/z5sUy5HhUK7aGbc3vnWNwEA0Czs6UQ90YEyJcHNv0C+fxrQQmCbbNgCCH5XgPUwYGpPe5N1sk+txXpFTT4pWuqrm9k7aB5zGA8Mj7MKWJdZZJqEolocm52yMpilIz4hkAwWLCclDmZ8LAqVQNuyZZM9s38/4BRrYxJ+6LCRg5h7cYBAK2B4J0YGOBXIwz/7kd1Mrpf8sX0JqRU4OUuDfUHqNOaLj/7OeqL9somGq+zJBIA8DaO4gczYzJxQwmtTbOOaIgtkP6thnGf92PdQlYUA8iURbhs3A0A7Mmd9+P4fA0Qp6cE6kq4b/TMAfz+77IqdNJ5rbefunbB4W20XWSZzqG0maSgOYqOXROi0v8KpWVO8SkZNGPmRC/iQAkNrvNdacXmx2dkSSQzUb2Z+v2IOCPvOEgDiXtND9nQfXgssPR/FW7lvvQDfjInUq7JrHOO57GWeKCOrkOZd2dESx/wvuCLDpmtprLMOPLMHWzbWGoHlCroVyeThn/7EKdC0fq/NL7AgchHqzp6lsSX7zUA7AXC2FuBungbi6cMAStyLCOqDcVRAuTTLmps7WZMFHgHKDEzTbEtj32lnTgII0FCeiyzgd1TYh25kHVHjCJ/zkhrANTbYbMDdULguYzS0WhmzGBQo5SVnIR2gJCCcfhnNcUoVmpuAJZuxZYPE8tzpSqtqmrIc/HPeenWKfeTt11h1TZXVD81bE7ZV0TQRhwFRghfxz7/+WvIOTtql191kTx09bd956DHbU/E5GzmEBUn1MfNBKRI0hHKS9WQUa7YZMmrOkWFxroHmbE4UCro8e+4g4cghAO8sPL7UjZ3IGyIToglX73e1whwqmERstaIBOdXUa0Ph5Y8KbXZkwRAK2BbSpiOQHA71A0Kz9k/yuwREK8/N1UYA7l3tkBS41zlZ8a6GjOEaZDXY0NgMcxnlIltgNvvsOOtQaVmHA4QKi9NtOeurCC+t5ABInas9PgqbqCA2uH6avGrs9aKWWrZsOaBxv1MG1pN30gOB5w1vfpPV0HSd4z0oDyQKwkUCAN8ymtThIDKLUjthsxPGOhWEalK5RmHM3zEAsBnmSB+KhiasqjIzc1mPNe+D7eHfVVlQWqhVl03Yx29dY6nU4t3tzVbe2GcnEI6Eg22Cv9m73rLDJuprbJbaKJdwjur6XkvMBxhSOHTnjA3zelXdU4w1P8MYpsaTv4bqJQF1Sjj7aWMTDVWVebIqot7w4Vl0lqOMSx5A0DyA2iD7W08/FmSoTZYD/EYCovR1NmO5N2ub15CvwrrZ0ToOW5y6QdE52B21ky/RjcRmUAAIwPIkbzYNxcAUdZfIzSLgzEBQkVJolnPBHL8nhnotSCgVe7EssyjenFVjA7VMIZkRjzy+31ZtWGXf/VmZfeDdOyGU8DMAImGoNupoph+lUbt++zYrJeS6rrLL1uYk2wzqs7fJQhBwXBZZPrFJ9tCeY4Bz7L88L2nJfoAWAKCQgeKxR/PH9mZ+DkUf4zceQH3DQOjUweQCzJLalXqB+TstZS4EkfycHBvi3JOCUikBsM53CivUqTHbuWsbqppJ+9XjZ+w9772HtSrAfvqT++z2v7rNvvjdrzk7O0x+DWzSwuLJNhyYte/ddQsEkhr7pydYM/j8P22Ps+tXFdpsAIrLyBTrZD948Mln7HfnKiweULyReodoJrtsVa4VcM6ZAcjvYU8aAXDdQcP+5z95zt5yxQYrf/KkfeIT77H99RWWzVp16z3/ZgOsH/AR3MeOokTLB8CJpCkfIuBXilUuc2FqiBoU5QDfx/S11UUJ3Cv2DdaXrGyeIYHp7C8UK1aPlaIvTfplWNIGUh919LRR+wxYckqsIyDJfjSKGrHk2HFUhFey1rXYseMlPIdTtoIMyOxluS5EPI89sJ06/iBEBdXp27bvsHJqSleXUGPreR9l71INtY79/PDhw84SV5Wj6nEpllv5U/lovihOQ5hHIpncfedKd60/fUrn7lA7efKEy2pKBXBdxNr17KkTnEmxXOT3b0fZ0ch8amjsov7y5XuZVzT+ncWlSGfUk4EQPZRRKABEqtc+gKvrbrjJkUiqsPX1g1ixEuBNRIJqLPdKqa1koypAwI81/xC1kyxWkyG7SF0xzjW1UV+p7lMe1i233IJl2FmypuogxYxR18cxBp78oynWPX+NO/uQbMDGAGYm2aNVD9d/a7ut/MRpR24cBU3PQrkyCFFEavV4ahvtq+fYkzRmUm2otlVmYQl73GauOxxlTTm5PFdccTlKkFq3B4tEWQtAlIaaZTXnrN889hhreo6rcx7j75cT7j7MvRG5SJklrczLOfbwABRlOsu1UzOLfBZJjTTH79N5v596VGt448+udtZXOm+KFOY9w+rcESCSg/LAmJMXAiA6mbjMsCUVuOx181iXVfPW4QRR9d0dFn31o5YYlYgCNcVla02iqAyjZvnIhz/OXIEQOc5ZHUDRRzI6/eeAEJ15lxQfzn5cahCvBfkFvZ3zAIi3vH0x+OGqjAvIhS8og1/yHy9lgXURAHn1cftjfsdFAOSPOfoXf/cfewQuAiCvfAf+7ACQ7z7dzdFqqUn3AhaAFwi5ABwhUGtyGnuMcOweYJJl4dV6w4aVlr5tDUUPbGqorVP4skp26QLQnQWW5+dfCIC8/CB7J+CFC/H5JrWKBg5pKtgki5VVlYqkaRpYidh7ZMDSll+oWPT92HgoDG0nzJdKih81gwfwmH7DW250DfIZJLf7nnoOu49RDkTzNPJSnNf5qBptNOLEXFdWwgjNMjHko2nEnfjGJtv8yXMOABHwkZGT7VQgLnSYIjEYdt4wf07DNhmlyajrTkDu7FQiNJQ0Hmp6BlIYqVGhkQmQLynFN7bnWA0gswUE6cXmSPYSulYdsgK5L30Ez6sQpsJxHrX6u+xfBGyoaSImzzDNarFl1LwWkOEavhRUYpWIian340fjyGWCcJ36ORWYGg811T0/AwNesmI1xh1TVWXPgmtS6z3r3BQm6TbNFYXb9TLOskpSxsK0pMoUqSr8VBzKikcHd/2cY+Yoo4Ex0HtSg1pNaX14ws89nugOHFhqLnstQXSN+poOZyEUzGKqOUscAR3K9OBN1n4NuxQ+Vt1zzl2H3r/eufe1zsuQlwKo9b0XWl95QQ9vFojXCuuFM1XyZdl0yU4kGGBMFlLku8i2i/cgex5PVwoWGuMtlYwk8eVVVc4OK4eCvQ/ASFLraj7nybXgEI0dliyH5CubReB0D/ZMk9xPBZLKe91jr0AYMSxwNTh1TwQeyeZI91DMeM0HASCyEdLnIpivyl5QNk0TjQw9Mys4INRie/atjyyz//WzQUL81OxMcmCcGmVJKFqqKird75IXrl5PBwk1XMT0b4e5+O1PrrUv/JIQ3SWg51/fn2H3AFp4n2+Fb8/yPGo+9NHUyctf5q5xgEN7EoyxeQ4680jddf81VMNcs+axVEnfxALrw19vdvdFQJ4a4BP8J2BD6iVlWSTGS/0U7FQFUr6oQa73q9dQA32Uz2ssxMacFUjGWHzrI7l294M0hhx5yaPcmKU5oBDFUHzZpQIJUmhwYpxT8+iArEaFFCBSVGhMdmFLpnk1BnAiay/3PCgnxoGzHosbARnOAmvpwzPnPFknsm/TcxToQtA9INsfKkB4vFkP5B+sw5LUDgI5BIwJ6BH4ofD2LBQgenY0hmomqnGq++Wycnj1KRdsD6OQ8VGTy2XFcHjWhzI49LxO83WBB7JaEQCiv0uRI1WFwMxeDnNa1zIzM7DLGbA1a1bbr3/zWyx/AIlo6MTgX94Mq08qEt3zOdkSMSZ+NJ/1/Cv/QzZYslDSGMhyoXDlSvKKxjjI97pnXjZwWneUfaODp0LrNSaazwpCV/aNrsmrEnO5LwJ1lLUiEIvrDKf5rsbdjL6mThVfG3Ihpde57I8WgGMBIlIvxNB4kr2F1uFUGtVhMKIb6mD00di7+qrL3S71WwI9M2E+pqZl2v6DR/Gvrmbu0ySSlQr3wo9m5gBNXjA8mvTR1oz6zPuR8aHjgFEoZtgnk/i+XVg4dTQ02HWwWIcYzwPPPYMP/bzdcM01PHs91oj5fDAM6UqaCRU0GFYwxoXriu2JZ5/CUsmX/TWdUNM81CKDLlcgHFb1gYMwAGk86VrOYTUxwzi4gHVA+iwAFAVft7c1W00FIdVQXOOw+hCwl8N9FNimdbkNC5Z+mkrrAYD8YUYXZPN7YBOLEbxIM0jZIDEwo9U4VxaN7ouATQXbyxbGh7GeHhu2qrOnLRd2sgCdIELhhwicr61upUlDU0CmLzA6p5nnfTQf/XnW9tAgacK654ab3ww6B2syNox9sgfryjXsuwAkNEZisFns1FwpKnQB0IW5qTYz2sPxftoaairw3g931mrKIRN4x0SimUwIOg3+Bf70499STIZBaBhAlaKxOlNei+1HsxWvi3VhzG+49gpYwaM0lgkg5tkuWJHmVF+Z0YmWOB9inU1d1tgzaMcbhw0xg0Vn41EOi1rhpyGMcwtNnc0E1StfITkdZr0CdenKR7M2zaEE8Wct8QIgWjP0IQKAxxrSsz7rGVmx1s+qS1FNsMbpw2sH+fLVEWz2pQaK53teaIGldUXPx+ptqKYGk1HakUPBr5+nRuphnzpXWmq7dtJchrGavEHtSJqVZ7WW8d5ogCq7ahkg4RhjIxWWyBECPvRMak+6knm8gCrKVw8EG7uAhXIs1W5+w/UQNFrswFMHbDdB9VMwenWfulFNnTvXa2vWpjplwTigUggZBP3sO301k5ZXGGDPt6ISwbfmMsz6fRmXKfJXTja02yTriNQfadxHOm82wvo0g6pLYa8t7GdJcdjLsBbXNdPUzpHtDYQKbO9+sa/dhTxn0EzfuTrWvvTXb+N+VgOAoOQjyHyQUOqtmzcDmg3YyZKjtnnbdksFLPWPS7V/+fd7bTPP3+1/v90Wn2i0mYZyFEGoBxmbGWyuJheCrXs+3L7/ME09Gu5poCwK9vZFHTDLezxbVUkeD8AGGQQ9SF5UJ3R10thj/NJSQp09TBPrcCCN+mDla2Afm8/3hoowRGZIBDkdyk6Sek6++lr7tPdpHx9lTctIS3TPsOaP9j0/9sRz52oAlgCD8qJZc8nj4vuraZgt8n0ZrAdJNJHrGwEe2YOl5svKwMYM4MrVf1yX7nVWZg73t5eViWdVqk/m6rpNm+w4YLEavwM8v4mAUWJaZ6PAiqUx7kt9LGs+qcD8sMQK4N8RvO4CTf8JmpsCbRYpaiNYI0vPlGObk2mnKlqslg45znz2rqvJICJfYYA9vY8jQxnBEbi4oGALsULA8wCINCkQQ+a4x806zXvkAAAgAElEQVTtQ5ZWmEZDuh0Aivo5KtZamAc17Sicmd/pCf6WGYltLXKbHMDbsnPtqIaYE2SO0C1277+7G0tH/ilrpVAAJ1nFSvGkWmoOICA5LgIgN8hqz/XZ6kICx6kL2rDAy84B6GD/8KNZXdfaj4V+IGM0Q+h5MNgxdqjKN3OKWVjoqGFEZprmbCDl1Sz7Vxh1TDjr5wT3VUHpU8zpRIgg7cyDGdX1PIspZE4dPNxoV1+zyeVWrV27wZ55di+AK7Uwz3sbY5TG2WbvU1V22epEgLNo9uMiV0vvpeEejmXjT54+Zmt2brCTNNa1t/rqmabkX8X66TPDnJmhfkTdtxjOGYRxUmNcoHogrxFM/SC1imp1qdhjAPKUCyKVSA4qxgnUfumsbbqmRc4PIaFJPHtkLrR0oJ7qte3Xbrfe2WG752vP2PIswPOIWHuWfZPhRtV7k505ftp+eYTsKNbev718lW2F5DUAMB2ZBUmB5+4Bcibuf3yPpa/KsROljZYd72M379huVwGMK6vpb//lIbv1imXONqqsesL+5qO324++9gP71N9+1mpQaX3z0Z9bVd+wdVO2EfvkPraSMRQJeJ/DYpDJGt3L3nm2tgq7Np6VND8Un1E2wFktMow6TCAAYNzq1as4I1LbUnsLdFWG1SzWmaEoZ7p4rZ6Bblu/qRC1qSzj5mwFwIKsO0W6kVp2hrq3EaXzkZJjth1QJoqvCdhYTsbEWVTfXdxHf15PZwE9wyKoqW7SuU1kslwUEqOqlam3RA4R6Uy1l845IkIFcW6T0mtwhHwTnl/ZV4kE8S+fvsRd8//+TqVr4q/g3HD6JECMshypDXKzs1k/BjmDaY+JpCbqpEZoo+YCqKA+lIpY9bysS0UqOYtyUxZYbcxFjcXmLdshck3bsZPH7JrrL6MmH4PYgiKLZ7oP5UcHKpYQbPgKyausIXdT2SLh7B+qM0WIq2E90r6njM4K9lvlUUq6JkBhkv2Kg7wDGQcZB6mIBYBMuc8vWsM3t9uKu0+4M7LqvwLWNNWzlZUV2EwnOTtYPcN79uyxbK5T9r/5KO8bqLt07q2jtpJyJh5CmGrMFgiEY9SgXtsrWbJmcB576umnCXS/1NXMp1HsF3LPRDg8fqzENoowcJb7B1gcgp1WGEp21dg6a4WrV6BzBu93mvtR96PLLO8deyAjeXIjtXm6bEKpPGUNrPxKB4CICORRgGitdg4ZOifoJEXNJUWR1n7t5we+sMySb3nC4RbR5NWJRBbEOXgBgs8c6sUF8onuJhMkwB9FMgQCQ1HpswBrQ3/ynwNDBIQ4Vw5qDW8eyPlCY6nHc/7ockHP5w+KkVdXgPwh8OF9Ec8Z6aIC5OUrvD/2Vy4CIH/sO3Dx9/8xR+AiAPLKo/9nB4A8+EyrBwBxvpGeP72AiDz7z9u56O++MF0Jl/Px50+YX7dftdt23vZmDnttMEEky0duL9cjNloHgLidbin/4/y4vth/8oUD7m16v3gh9k7MEDFEKHJkgaLiQQ28aYUTcwBT8z+dRk8FB1Exl516AWas5Ohr8GTdf+gAB+BhJ1+O4GB99ngp7Cg/B4CkwmJRQ6UX2bEAiwAOc3EUsLKPaObAnUmzruw7l9jWz5TbBIWuD78/MycbFrWYlmLpdcIuwv6KotqfsRqgkJzgsCMLLNm+CADxw4rAx9ngAKks2f4o6FfKDdqpTnniRyPaGybeQzMyiOJwkUNlJAWPmrwTKqJo8PovhX7rGiVJ9vrkC3CSbNo1ZgWqcOh2xbYAEDHZMIhW+GlZWZkrHl1xRsNXr+NuP81XMbB1QNa/xXqXPFyAgxphYrWpIal7EE1xLcsrMcf1Ojp4qcEs1rmKQzXPBCgoCFKF3Cy/Q6odXZ8LZX5R/od+d8s3ttmKe0rd+/BagngBEKlKJOBQw1lfr753tZs8+XeddsVm+ZdXnZ9MG/5XtedwK+CF4tM1nNWQdt+xpPJY+m4v6KHp6rEh8oAYDgTRDHZNbhWpNM7xLw7iPqqZECWQAWDN+b+qMUUV7z6v3Bc+L5amGPypWFEo2NAtHgKYaH51cpjT9cu6KZuiXs36RoL41sG0b6FBqe/R4USHIAEr+j4pcWSBpXuiBpquTaCJWGW6Npf7QEGu75c6RK+vz+uAps9nAFidPHPafvX5rfaPj2B5wfeH8ppqAEQKSGCCqFEusCoJZr8OaGoSiNGlP8WY+u7fbbQvP4YVD1ZBamx/9UM5TrUhZZGa6F00ygTU6PmTpHySJuEoTQynNILVqgaA1hWpDDS+CsfWvP7BZ4rtb77T4+zUVPhrPulgqLmmhpDmn5qwSdgn6EP/9oBgnpB6fXjnoMZNH2osapy+9ZEc+9h9UMD5ELPK3UvmvDCycJ43X9YrNcMTCTZOV3AwYz6OqkAKiB6CYSVBFyN6BAAiEmuIGSwTZJvkzf/wZsS4tU5Ah0cGcv69eQAQj+WdmmJeOPi8AkTqpCVARAoIBTqqealmtWuO8no6aMvuTTZYAiUUcp4Am1/PhEAfT4M6wYWxei3ndN+lrBD4JfBIB+k45P+yonK2Y/xeKW1kM+YyUniPUtnkEC5cy6FVoIvLCGIM5Vt9BEadP03tCBpQem23N7BmjrG2aA0Tg1FZLmLICQCUj7GC1R1AATiSCttugHHtZ37oECsWpQIn9d5SaABE0UyS5Zt77hgP5WronoawhutzQzQh9KE1TWxArYECWASW9fM6UsL58++KymqaSddzXdj60NDRQqjgzynWLtnFCCySEmcCH/QBMiFiaOht2byeOQ+owEFX6oJQGLjNLZ2MQwvNQ2xHYNl2wW4e4x4OyioGpu6MDpV0Qn1oasyzNrR9a4NlfPggoeU00gFAEgERsgFBd8D0rTxz1n70/e8BrCTDLrzUk6eBFUUDSoXqunpeA9CHpmgiNjOR2DRE4I3PqkkzCuY2oKdyaUqOncamUeHyUdhx5LsmyEFUjgJA5POv5y0BEO+5Z/bAKO+xHTTpBX5MYVcjpZeanWIXy9qwuuws9lOb2Ff8LIMmV+nRQ6grrqKhF4bqsBxmsFRuKLlgMEvZJqWR1ogQmhuLPB8+7FtDNMejedZ6YKLHRcTQ5ACEBXToAAjp5U9/mPHlXFsQ35OzfLnVAvo88MiztmnHenvv7bfZz3/6Q7v5puuYdzM0+LKsAiCMiBA8yAGNbriW3xdoaaorulusq7nGVq0ssMaqOjdnw2kOBrGP+fK8SQEiAGSO//x4LvtZWwWADC4BILU01J/dX8d7AEglCPfKSy8hIHuWbIwOFEFlthobFAWkxpAPMNHQbd2tvTZOZ7UH+5wW2fkByrSgZIiMS7Z4wLE6FHV1DY123Y1X0bxYsK2XbIYQAVCpkGvumT9MWWV7BUFW8KxNVEJLKiwBs5rTRRuwNan02D96yAn0almjtaa//IcHAJE6USo7t9647crbufDYN8oCy62RPdi66R0B9g4AOp45dcquf+9u97WRKgBDmnwxMHhHscmRVZ1yQARqVqDsKoT1vAplh15QIIj2qHE67QEAYP3Ygsq60ZcabwiyxgrUB4OMuRpgvViEBDN2wKAuWLuNfWJW1pys9wePV5gfgNwCDfId2I7JJuqpFtSgiLx25tJUIvsiMTnPBmnalKJQOHGmy1Zg5xSOyrcV+7dRTORGZtRYwgoPt/90Qp/be/qo02DlBs4Tet1rVSwR7RI2cY3rs80e/9p7LXBu2MraBuyHv3rO1l9yqSOLFOCRE4nlqHK5njl8zBbCY23bzl3WUldpb7lrLSHoGPm019oCz8Isv2OaXJjQiETrmgi2kqpWq++lecetlW0Tmz5AQ6Zb70bUuKcm7MIGRvYqDa1D1sf7icSqi2KO2QEphAozlmDl9PgISyRcOmiB/ByCIsLZg6TG1RwYY06LFaw9VXWpwF5ZYkWyHuieitySRCNVSsgqlAH0y1jXks+vtwusn9MiBfDMnjpT5Zpt2agHfFEAxgFwiyAxyP2cZc2Uik/7sNZv9zOAymwsKD86eF6oNVSrsY4vUnwlJWEhg/ohmH1skVokQOCNgFMUXsHUtQvUgNJTjsFQDkGt28ka2k7DNZwG6TDqiRrUYcshghTDUj++95iL41XTupUxSuF+rYFVP4BdYTLXHM1cn1YOEY33FvYMXMasfkIN6USndqghOHqM14wGI8viLadigxYL61+WVbNMqhFeOITmdT/7djPWagIDce1y1mTpGWQ/sI9oD64u514BymQl887Zc+LJjlDe2+AQqlmyNzpRx0yzLtU3j1lqZox1tA9iJQjpYhJFJ+MKLsR+Ictc9jrGRHZiEaxdQbLF0niyJwpsCGG9mp1W2DOfB9yqqh+FRBVBUxuFEWBKMGBNcnIa90JEJkgeMOOHqNFmRGRi/e5lkK7bWIBlFbZieSvtK/f/kPm8yaqxojtc2mtXXLXc5TUdKDnFGqV6zM+y0nhuAbVCqHdilCcF+DENaCWCh9Z3H/YC2bkK/PBnMNJphssWNZo5LVWPrM60muzcQpg2zeMA6obC/HXYpJFDw/tunmy36996PfuwH+SaDt4vmXUBIfaNXz/mTn9f+thNdnzfEXv6eK9tTo+xGwE51kGKeb60wqZCIu3Kv7zdxplbH//nL9jhM9Ws7WRdXHeljaOu61Bmz67Nls58G2W9kfVwFXPp9vf+td3/jV+S5/iX9tATj9pvTxyXCBV7OfJM+B0KwVaVmMAi8KbVAHeBWBi1DNhZ8qsEymxb5sfakeysIcdQhrFVo/jlHJFH7iOTpEX5RXxfIfkVVGHWj6JpAjAvDPu+sChyyiaHndWkQOJYgJQdO7ZS50LGwUpVeWZf+epX7JZb3+ZqEnrU5JqQdYJ9aC6M/lT2EtVbUs0L9JC9qxSzzm6JfTIGRYPOb7Kh7YVAEp8Q58hR51BOJEM2Sc/JgyxR50grgaypTZwvJniGv/yp3xMxXrx/fPfX3Q4sCICgN8NELkNtI/KQ1CIKEtdaoMZ0K6+pgVQWyZGSkygdW50FVigyq1Ol53AziOcaydDp7eQskeXmuZQfa9dttEce/TXKJtQJ2OlJ4RRP3fPLhx/mPQZxfkixUsB3EVTilIvIcyclnoCQDqy1BALJfaGP8VLtLiKN5k7917da/t3HHUlGAKP2x5uvuoo9qsntSaqB87Ha0ufL2bN0/tQzHcfvFxAklXED+7QIeyLgyIZVhEVXzwIM6x7IIlAh6MeZQwKtVPeqni5aWeTAlEReq1OZbYyx8vGUdSI7LZ35RXvKAERSfdSG+qf+IcCP255dIpp4Mg4dAML+7M4K/OnOiUsKEJeX6QVAPAcG973qaThQ5pOezJfldx52pIUU9upAwIxmcpuiyKwTEWSgb4j1jBoUtev77vgQwAvnzEUWswV6AAD2pv8cEKKVVhacLKIKR3/Bx4V9Hn1hCUV033Ph3/XvVwdA3E95OmWeVzj/94sAyIufzT+1f18EQP7U7sjF9/M/OQIXAZBXHu0/OwDkgb01VB9qC18Ignj+rdBzbYAeIERMBayWjINvAP65yODfddWlVnTNpbA9CH0cw/qI0wBnKMd0FgDifsb96NJmeB5ceflBLvv+rtc03zfdWYIahGYkv9WPk8g4rKtIrG1kk9VP0VyARUc1AWdipLfAniZBwTbBbuuH3RJAA6sTT9RFGh2SySqfQoc9qRuiaIaKma9Qs8P4g+rQVv1DMkD+5gwy6WkXgp6SnmbLYQHVw1xtxt5jEHbkLMqSONipIxwoR2ngylomRFYikl1TbE7NwRwRAELzwQEFS2DCLE2RYArqcZrRaTQ4e5BOB6mxRuElUCURxrUafLMUVKEUzWogquCT5ZMeWhWOaowrJ0GqEgEaKhrVjNfvULNY9zOYJpUv9+EwjJn1SMrF1hfAIYaNbpPk+yrEZc2khr+aoCOy8GJco2SFRGEuRYcYPmK1qGGeleOxzQhaYu0rC8OpP6Q40YtS8Ell4LJb0J57ARBn3yRQRw1U2UN8a4etAmDysuv1vh1bfyk0PZDXn+CgKMsfFZenYMZ8/7m77d2X3+vmjP6uD/174+dqzgMg3qaSJ8hcFefvCzNvmeaxK9KE1X8O/XCFqj7OZ5K4x0LFuqTM8lcPtT4a/kmwi/TvSYpUecAWFRVxSG53rCcF6l17/XU8H2NOxp5Lo09f04FHv0Pjls48EvO/EnbUag4lXSgtlIkgECqaprAnG6TLSb47aYDH0PD0Ajo9sEMVJK0xGqdZIPVDHI1lzfl8LLj0+o6JxIcyWp7bu9eO3neTffkp7gNzrpvXk1WKDoTKY1ADXmCLDhECNdTYlt2RmjuffXu0vf9fy8hIyKPpUm3f//Qa+/sfY63CwUBWWXlY/YgB19aGSgHG4tZtW+z5I8/D7pp1TXsdIkZgB/tx2NH7lFpCbDcdjH782TX26YcIrOVwKEaafre+Joa/Djgu80PWXrD1vfNBjUTNa6/VjL6ug4bG1gv6aY7d99Ec+9A3Wxxwpu93TUkhaVh3qLnmBwASQZMljgNuisaSuT7C746WzRiN/mYYtNu3b+e+wWKkoSyGpxhgmleC1LwAiBfo8BaRegakWvIALmpazXFfuRdSQTmwzWuB5Q1DR5nGs5iHdcKg7tuSzVUIa5IYv2pAVVaWYRm02R3uFJKoe99C01Kh6LKq6WT8BHxJ+SHmsN6jxlpzQ4ClWLxqpmmcpI6JZH510vyUakxgiw7WawkAPX78uGPU6edTWAf1UQu7z4cDbzKH+LNYDiQr7Jx1yhf2s0AOZX4M83s0ZwQ2yAahn8O97m8uoEovYyoFiGwB9KGm6rFjx2jMoB6U5R8A3TANBAEfWt80bjM0b/X+9XeBhlJ/iB0ncE5sZwf4ssa2c5jV71WmyVlCKy/Zudsx9cRUlMf1I488wr2fs+I1eEnDtBzDF3wWtaLP4rR1d7WSTRDGs1fkAKReGp5qFATSRG/CZ7+fINbIyDjrolHcOYB6RqGdgOa9w+Qb0GybExADe7vjga2WDgCSm5ViBag3Ymmwri0oIJi3llyEKuYPtgnhQfaRj37U9j27z85gr1VA3kgJNjyynhHLt5imy4riQpoQ7ENYKg319aAww2efhqS84QfJHVDTT2zRNevW28P/+ShNy1nyrbbSVIgGTOoCsKtAwRGB7/d2Z3czgvpKz7pYkdE0uVevLrZf/fLnducd78S6CLY+TcM5vPiHutvt0u2bIAfge47qJJ7nYZw1oY1nOoVcLR30taYNsRbp2XBpwzSQK2ErRwIEpSalMc+m7OSpszSEs+ioBdmefQdp2pB3JIsV/v0kzbkbb3krz1UfLMvl7LGJKOQq+J5sAqC7yA4BEGWv3H3ZLgLH81GvldI3Jlw6g5DTslKLhV3sUVXRXKDECOBeBHBtssCak1pKKkTmYAtNAn98sqfJmThxutw6ugddxlYS/vzZWMekMTd6OtpQp5Afw3XGUx/MY0sWRKN7FquxDuw/DlcMWwfLxParsEqjeTYhf+2oBPInRrA6abZb37ETQNCXpmgy4Ar5KTCm57HDCgCtClIzmzVcCktXNLLWa70TAKJnTwCIe6YQ6jjrQj40z/+rAIi+X9vTiwEQ2eDJ0i1IbP3VnnX/wo/RGvZu1hJZKSnIdxQwQrlVyr8R+BlAk1Zgan1Dne3avdupWbSeJHD/+wB+/GjMtwKEz9HonaL2qEcF8nbskhZdBgvrIg2ZEyin4nhGnV0lnfdx5fpgy9nNfWkbJai7c9TeSJCz1utfVGKtc32xDQA0tFcsEGwMYxvg5QBgWQlN3ctXhZObkGTPn623Mew3JwNjsZfqRelDMy2WK4OZv4pg4blRwE7G49mKLqtG7KYshKI0s1/809ss1h8wlpyOn/1urwXFZ3N/UP5RCW5cv5r3FWOl1XW2/2SZy/a5ZNM6e8MV28wnHyvL7+2x+QbYywCec4PYrBmZOT7xNu4Xafc/csJ6mH91qC9Sl/MYUPPF0JQK4T1E8vpNKC3FOG4HIKqjWz/JdO3nNqel0jgnfDox2t/ys5ItgSBnZin2eNwD1ENgZw4EDuG5Up7RpCyvyBqYpUYtL6/B3iYcNUkS9nl9LhMunIZfdWWdq13kry8mdxx7ggCnMeX1xSfRzCwBOEUVSskBJgVJKB0lRyZgeqcD7GXjoz1fwLJ+Jg0btBbW2lkm7hS1XqTyxsTapvaRBWU8aoBI1jupGYOZ/wsoQGaUAcL+tEBtnEajbprm/SJWVccJ7U5FXT0A2MWSCYA0ZfmojMJ53RP7T7NmqCYm04XSo2g1geas70nU4k0nUeYBKgSztwzqeUY5ovzesQhAHFQlHSCl9Z29ECawm+V1M2hi5wCWjXPvi1aStxSdYsdRIUTwXgRO19e10PCUDR4ubSxb4chQpCrVPWusbXVWUImMTxohILOsieIDiZW+accqq2X/H6V2aWohgHvbchqQsNzZ92cAwcEHqANZFmLIcuHcMToxSq2nHCDybiKVjYNFLu9PwLKst2Zh8GvPGsWuJgHgWfZCMdTY7R2oS5g7gaAzkRAMRvk5AYjKeYlxYDhzjD0yhz01PQWVMFlLX/3xAXvjDRsB6Iftyf21dtedV9gcz+/jB46RBzJAzgiqFq7fF4LYIuczKerGUPgpry+AN6j7Lqb6PPNtTnWRIyuxj6vuYd4qRHuSPciH9UREkWiIPykAu1kpWVYG6NaKomQywdcSshKtgOb8E79+1i7ZfpO1o7Ycily0nz7yjP34K/fYvf/4ZZfZcmNRrl2+pRgbtUw7dOykjfOcrMLSsJE5++nP/bP10pvVqpidEmjb1xdb29kzdl0xuXkiaM1OWCjjm4dFVM6GS+0fP/+gPX74uK2/dDsAV6/bczRG2QVZAHdYMfKs5YGCvO+aXZB+auznVV0y/3EAyI7ieFfnTQCMSe2YmQy5ZBzQJAKACuWDnDh9uNZ5zl9j7C9BWCUnZeWRnULe2FA31lYZ1OBRLOnkLKJQycJectflu6jdAOsYn28/cD9WUUUeWymFrrM/9XMeXJaXzz3W3uULSaPSNm7a6Oo4EVtUA0WwZ6fQmFctp3OWCE+q77SHnIOwUE3uRhp7qSwzlduWgELl5stpcPPhPfv8wYLPJ3Qeeuy4bJcXIAWgIqbGU77IrW+9BRLIqFOErsEe9/777kM5ew21VLdTgUwyV9/45rdaCRkadWRFbb1kmz3xzO8ABYupLXudckOgh8giAYBeJ8jxWp6/AhAk1RGZzkI68edco7B1EcJEaOqDxKK1KT0zy61xylyT6kzEFVEmZaNb8W/r3WUUfPy4x+aY+aeaXkHn6zjTCOzQ3ipQJYesFqlGdD7V78vNRb2LVaJILs8//zw2Xxts//4DzmpX5Bzl1aVy3hKBpp96tBbS2ZVXX4UypcIBUiLjaC0V4Uc1egTgnOy1VBeOAXwkp6S7s47Otk4pyTWoLiq5t9jS3/K4W5P1807dLVRO6g5t/45RR72/RKzT55wd9BIA4s0CiWKfPP5FiAd8JL3zKUeMywXMEeEoKS4BIJ58LOpY2ZKKrKccmnmCz0OCcBMYnkYJ8qkl8INFyYEg+hNSpZQg5wEQwXv6eDHQsQSEePkUHvrfi6bUfw0Aca++BHxcBEBe6qn80/zcRQDkT/O+XHxX/zMjcBEAeeVx/rMDQL74m2cXP33bO+1Hew/SlBiFeTxDYyrXhZQpWDvGsX2R5VMI+PrBVJrqwvYkxt4KezQfACSNxkR1TRmFQRzF3SybHjYG8gfmMKRiRs1JsdUci58DRTBFvRoApd95acbKKxVyL1fceT9fdMcBwBnyOORfTiEqaamUISo+VGiEUWAGqVFFMZZBQK4/UtKK02UOjIinkAuGeSOlhvJFoii4VHQNwRDppTETQiO14adXWeFfPe8oX8kwPxS8XoCt0Aq8sQ8fOGT7nob9wWHHj0P/FAwRsTRU/MqeZJxGnk63ARxCVNSF0MxXs2KMYkoe9rLdiqMAG6cYlqpEzOl0DtAPPfg9l+cA15WDERZdOqhQcKlAU7HmbG64rileX4HBKqD7sKWq4wCuRrkKQTVoxQIfpnEThky2DYadmsthFGtRvDeNjX5etjJqiM7wHsTKl7LEg194KiK9jhr8KvxULKoocx79PBW6v5Jrp8Pylje71AgzNMjCKHYVpiuJ8CAHjkWFLnJ4cEFvkjpT6Nf+u6fgXf+5Wnc9+pyzOeNPT6A274nvVabBPI0AASD6d8W/Fr1k4a+Cf+3fVTjmkDcw2wsCyaPVC4B45815EMRbtHG5f8CBcc0mjq6SDQgrFNNfIfYc2N1rKpiXJoFAJw2bApara2SfM02zMtcBEWLTSy49QTEezr2S/ZMa1VJHSPWRzUFBjd8q5N0aRx18FMLXCyNP1yuGvPOaXpJVq6muBrsa5fq6WF1RooLyoXvkzT3RawoI0MHq0c+tt88+ikUP6oGW5kaYdVI6hHA4kt0NzVLlKcDyVpNZKgEBEbJEUrPg794abrd/8YzzzVXw87+9N8U+/mC3w4vasKcoFPDDs1WJAmsFwONa1Cx79z7HAT4aa5UcJyOP5LAkYE8bjVMZMVYCUB79py12zw8G3HsU6OHUG6wdkTSWNLe8NmmhABa6Lgc+iCEquwcxpxgL/emxFaMZw1xVMffAR7Lsg99qc+Oq+aompBQFgRxw5ZM8D3M1EFaschMU/pxLE7oWezKFwqdqjsMcOwEYUMAzHqPnmAwHHSQc6LEE9GmuOKs1p/7QPZH1FUekJVDNaevc55aUJ8oI4D93NJLNnFNNKVvGo1CSHZnWBjX/Z7k+ASlqjiqkfhw1zRhdlxTYvrrnalwlcUjW9Su8sQibKR0Q12PZ1cp1qJmpoHipegQCa04dPXrEAR5FHNIVWi+wYyU/J+9kqSqU+dLc0gpQwGGTg2E8yhKpNaS00EFYNlf6Xq1tOieAOSIAACAASURBVNTqfo3R/FTekcIyxVjWetbBQVprSsGKQsf2q4HhL+arDsVhfF1AlhjMWqd0T7ygxyBrrqyD1KDRM6+1SePtz7MmJZLCgqWuEsQ+ScPCWUmI4swY6w/ZYZ2Bsbhh4yaYdFm2DwBb68oo1hHXXnuD+3t7WxNM5ggsEjfbc88+QYOsEhXIRg6b2a5R0E8jN8A/hDV2kLmitUjZU+TsjM+QV/G8a4bLi76HxNV+5nEGrNaqr612AEg0lORdAAnxKEAmdcjmYO7L9w4DJuSvK7I303h4+omnATeGbM+Te9w+G4KiQWGp23ftAPwmfFngHPOg9MQxfPsJQuXaRgEXZvFMP0kwu7Jx3nDTjagaD1lWLkpEntFY2KNNTQ2sH+W2CwsRgZqysXr+4AGuNdo904nYOInd/70H7rMPvOd2cjzIjIERnJUURy5Hgg0ABsnTfz0gDJ1Aa2eNyIJlOQp4o/1lDqBhQWA6e6Y/N2AcC4wmAB5ZY6Xx2hFYhfXS1Dt5poz9LBXQaIgmLuodGqLxWL3UwqYeYU7fcce7aTqUwcSGQcm6JpuaHIDVPfv3wjglEJvffTUK01DCd1vqseVDeVdcRE4LXdQu5lgCjV0163XDuwGPopjX87y3YaxCJmmojLswb4BTwIzq2mZUeLl2DD/9+OQIK8jNtE3LC62d5lMntiYZ2RmAzxWWFB5jSX7k7tS32ADz6ng1c42ciRSAQBI9CEL3seqeURuiAeFpdo7YDW+8jmvssKI1hbDkZWfJOg3TWgDIvBqPzvbOY02ntUpNGIEfNWc9KidlgFz4UXHqxezMC78q7rijprhPzrOW6fnS66jO0t6jPciXfSoG1ZBs/qQWUEi52N2BAj5oePXRPNdcUONK9UcPxA0FYR89esypBLWWKBT2WpqTUoN6LCWxCtTzjvojhGdReUQnSo64LJkAaoJF9rQ+6opxXqvqdKtxuwDJwCcAlssrWWNpUNOHMZ+oQMtkTc9kLY6AsPE7bMa2X7PBWmkyLRBgsEAGxNkmnmEssXqGJuy61RnkZwQSrhxoJZVNdox7ctnVWyCu1KBixcaROZjB71mfH2jFmzbbT/afIuiZGgKwbee6TLvr2mWEKTMKwZH2yNMHrWMc8JIG7foVUv342CW7dlsvc/PZ42fsl48etk2r4+yLn/yoBayjZvzJflQgrdZ7pt4SUJmMD1L/ztLsi4Ogwu/952+XWC33gT43NRvNMq4nC7BGLckJrk/3Q1ZHPsyLnnGujTKB5Zj1hUZ8qr8ls/7EKcAbUEFWdLKFUxaPGtK+LkeGBjpA35SCvFEAh1O71lVXOJDEPdtS5bKWRlIjtDCXJ8a1LymvwpMTkEGz9CzAaxbBxBUQIg4cHrbcfA9oVkijWExn5VxpX9KHcgR8mUdSHAj48OX3j1PLzcvakTmm5zIxibWa6wkDTBQ4Bj3FEQkC6OwFSmLBmj4MM9ufjl6SgoFZ9zpb2mHa8zzSDB5iTspKT2qryjMosHmFIADYhFQx3YfdOtdR02Zz9Fcz4/yx8CGzhTnbK8Y1YEtVX6TFp2cDTjZYFM3IfsDdsye7bTsgVCrCz+YK8mA2+tuKddtsz6ESi2Fej06OU5t22wgN9n4JKrkPUqpnogZs5FnPICx8uBciSQx+//6owRMBfGiI1zUA6FHPx6dwj/HPUkM6nvpiFgXlICB5FCDqMA1lLpcxjuR8QYAy6w9DJlxYyydjwLoEYC17LSmhBXIIvJUl5jxrl2oD1U9SKtJf5QwCmQmWeQfBNsKc4kAEZeW3jJySSernjYX5XMuI1QEiHi7pYO/ld6fGs2ZP224IEN00mPv4uc//8pAtz06yZOrQM2WnbTnqn3nAj5LT3diEeZSfKr6cXSVzSHWGasAY1oiutm7W8ihXF0WwBymPS3Xo4jj5Y9HBFo9SJSEuGwBkyO57psLecEu2+XC2yE9bbh3NrCc8X5OoaGawiw3kd/pPLtrbrrvNzrJvJZLp1MCeEoZlYhS11nu/dL8Vb8+zy7busv/z799161seYeW+QQu2HtJMNurLTNav3v42u/bm67CqAwyKTrO2iTi79WOfcHkjN+/eZlsy0yycuvWpI8fsBAoJQcpgh5bLw5iNDdj+hiHrRqURI2B0OfUMZ7t62P7RZFmuyE2zwPkJS0bdMDXcjW0SBD+e6bQcCBhk1/hpXwAACeJnRniNApSILa2N1OjYLuO1NzM9jj0SLgjkIkWgcJOiPob62k8WpdRAy7BkUlC4ahX9/Qzzfo41U04EFRXljhwj0o/ml85tqiVFSPPUayiaaO5PUg83QnSZp7ZiOXCkj/fdlveKwId359B56KuP9rnzQSQqpX5qh3TOr6Gqw1hbRfg5zd64betWp657/MmnOQfGuHXDlz302IlTtmrtenfe3bPvGXv7O94Bseko+UMAr76QM9hHUiDFZGUvs//8zWOAG9kuUL4DYo3Ooqof4xmPca5hHMJIJ/uPMj4EgEjFIsWHguZFDqi6d6Ot+2wZ4GyHU6qtINQ9mHGsIcxdxLIAHopjJcex60py6jhlmVx/wxtsDwob1TVPP/OMXXbZ5Y60c+bMGUfSUc2oHEGpQUT2ETCVDzFF66DC2UXIUa9Ce5zOJKsBg1RzS10v5esA5xMPmcmfPgEkH8gRqqflcKDzXMMPd9vKOw6xbntIhy7XT7W+lB/szzo/Kx9I5wWdF3UWjOV8oRzNzu4uxirKWRVKHS0QqIwxSHzXk25OyJZY3+/OOiL/8eyVPH+Ms2Km2/eVrznJ5yOYo9ERIMBzAfau2+5kv2e98sNybwKgFjZAeKhHQR4QKCtqnnXmnMfZwENG8hDqpE7VWV+ojPvsC4uT8/86j5C8zNdf7tMieimTxPP1PwRIXlo5cmFT8vU26F/fz78UIPTCa319r/8ah/NP8Nv//379f4K35OJbeg0jcBEAebXBemUA/P+18fPZ8eEPLPbDbF2gqrrnE590LIdoQI9ZDi7a8MW4T4XR0U3TwQ/5dESMn71j5ybb/o5bHQPmXPkZPJ7VSBui8KfYpQBQ4zmEZqKamNpgBZ6MO1aUsiUC7cyD2/9Lhdur3YoXf12FXvF7DsH0QV1BcbFAI0DZGj4czFzuBI3mBAqNYQ4JytaIj4yxOlh1Q9gtpHGNkp4uUqiMcsAR61wNn2maawo5VG6HfL3P3LfVCj9y1IEaMRQxYjmraTAOk/LJxx7HN5ffKf99/q2gcR0cBbyMwuz25XA7h/+mAAsfml7DNGpkjROpJEb3e2lgA34ov3EFElwFYfcjg24mTHb1ipWu4dfLwTqUn9c09LJFVbg5Ky0Ol8oOUW6AWPgRHMgEmuhDDdRJDiYB0OgGuV7H+KMpHMY1CiBSfocUHRE0TpxtlNAq3ruT7zp1CE0W+ZfLnoHxUAHnbT7r9+vvKh7jFUqtPADGTZ6oUoMIBFHpMEGhvcDpPYLOiLcBXv2vay39rw67uSG1irM+oksgAER/14Z6HgxRQx6AToc3/U41Zs788/I/mEuaByv+5rT7un7WNZ50LVyfC6bzVmAX1HHnQRAVhd4C7YIJ5mxHVBdyKJx3ChFZBniULmpga1xUAKuXICWOmECyXlOzPF7h2mIy6UTGexCrR9eqhrxC7pR50AvTW+wlgSMDHBpkIeUYRLy2xlX3VvNRCKz+846NV2WgQliqBB00NH5i/Eu9o3vsBQd6OXj84m+L7DMPE0bL/WtDPt9L2KVrmNEIkX3XMA1pvR/Nf4Ef8hmOgZUkX9/PvyPK3n9vlZNef/mOJLvrARikjKa+TxYqGzdu5GDYaodRfdx55/vt6LGjzirl2muvISyXQwvF/NjQGACIJ9RdiiZdjIKwH/38ZvvofXhKyyub7xPoKlWBvHt1/6QAEWjmx/i73BP+rnmoPzU+mt+aK95/69bpd3zno1n2nq/BBme+6OfUdBdgpeaNHHd9WMNCUWXI6kf/TfPsj/O7sgB5BGppfMsBbgQQaJxm8dDwERDGPfACHR4qthRD2Eq5PvwS4LHEgNJvcgcgpz5aUn65A5Hn35o/Aj/EwNTvkK+w3qMsT9SY0IFK98M1KgBsZDEmVpjus1cJJNCqHWWRDm81NLu0JinEcZrXiOX+CRDTnFNDU8CpGG/r1q5141FbW+PmnoBqvyXLMVmFDbBOyrZKKqbi1Wsc4CJ2oA+HOL1WGSxBhZ0P8Hviafy1EBoqawOgKA6+Unvg4Z+O8oc5L29pWWu10zid5JqUz6ScJqdO4vp12PXaX6kB4HpyeuYYU907N1+YZ5oXWi91UFc+jFi6YnQLABHzdlFAE++vHttCgbjFWB8qfFTPRRZgSDgNevecYl3U0lxvN1xPeCle9M1NdXhH5zoAUOondD2sd2SnEOYrv+Ux1k55LQfSID9ScgZf9mHronHaCaN9gjUujgZM/QPYdXz4EA0BvP3zspx11YIyqWQDhDJwAuXQJdddYcHMs6MHn7ei/JVWWVZB86GU58DPrn/DDc5GZYI5mEVIeyCD0NsGcxkFRpTskeg1hsQkohZps7r6esAMGnc0B1cQ4K69KZ5n+nlC1+dQRO4m+yoUUKmTfaCy/BwBylmOTZqLSkvWDgf2PmtrARQUwDyDFVh+Zqr7T9Y86PIIAh+A6YufO2SGqbERng2si1iDfAANJ2DsTgIm+VIzzHL9nVzfHNeZTGMzlsZJJ+z9o8dPspcwjkFkg4xM0twj2JQ9LyEn24KZO5q7obzm5m1b8Ran+UKo+DAscuV5iWl+4uRR7lcKQNIGayN0PA9FjbJNlucV8H60d4VDMoBdzZ0aZP0IZM5M0QydAnCaZV3oZi7m5cLWbu22vQfO2LU3XEPjjfRq3ykyA+IsmfclM7ruwV5s0dLswKGDBNSTDwEiMU/t08A8b+I5K+9YsJVrky2Ja1nAXqK2f9JOVtU6hU4cjdI3vfWN1t3fyZ7MXhoZ6pq5ssPxZ1wFgIhEILaq1gBn2cfcXLHW3wR0eItFZ0PJXF2zJdR9/uU/XgiAuBBVrcCsGw6gUPOFuTghy0HmA0slIES4IzpMAb7N86xrfWxECST1RzrP5iJdIAXaqtZTbSZihEgDyunZxr2R7Z9sk/T6wQKVuc/BXNM47O+WxnpbhfXaFGziSZpEo4zZHI3unuZ2ApunsQ3MITeq1xpaxmyI5m5yZgBgA40uupM5PLe4wdkMStpe7uNY16jlQuqYo0Emm6SnGz02KB9/4zpu2ag1oryq6RriPwKoybEQAzZA2UZ0tYk3MTKXbcdlSRZXvMO+/cvfWDNgxa6NKXbfJ2+x2KAJ7Ibw5icvI3eNQuyxMCstoWEUbKsJAi7etNV+u/+IPbtvn11/5W674zOX2vSvz5lPe70FsEaNcj0R2M4N9lDPRKTbTECU1WNTVNHZZw/uh5lL+ZYICjNITRnOe4oBqPCOUW8f9qUw0SMAUBa59wPUhWp2Q7DnWWFM4rHjQXqwjJyCyWFUtzPjZAhxTxlzAclqeEpJpf9Uz4wTsj7POuKynmXXRB0qNrtIJwK/KqsJyVDZwDfEkQc0wBqVSSNTqpkzBKQjoKJWF1jDmNFMFoCifUWLrTLLpEQWAOJPzdbL+h9Mk9+jQqG5xnMZi22XwIMg9kypCf1RgWjPkrmX9lNf1utJZdHxJuJZp3GS4vmk+cr7kLphjDOCrHjCfGnEsk4of2IRw6Go6CDAWkA01qszh6ZtexHPSdZyQLZKgPVIyyzIJXD+jI1YrLPA2n+2xhZpBkr1Vn6yxQrJD1mZjgq3D4umgkSLSs62A4BaAZK9MJZ+Im+xflW0jVsj84XLw+ItzaMollqSdVZ2eqnxIViYQVxCqd3JfJP1FaJpLAo99UI0NXw69dw8VlZSjzSgipyY4rlkTOIBkadEJOF7VV/0oTqTPZesweL4HVPU3PL6dxY4rIWqG4J55rQHKq9AJIHx6UVeB2VIz4ADRjzqzQmyWzJds1X2Y02EWccnZdrDDzOfM7ENQ0m3inW9hzPaDKSuedbGnzzxHMqKRcvDMqtrDJILeShnTsvex+yKTdnWwDOQidKnFjWLamSt75GQS7SOKzsqlPVDAKqa72rEa3+KRibjN8i6yrq3LAlFJ/am39lfYcWbgyyKZSsnMZNxHLZWlDkpBPNMAX7Ms5f5Qxa4/sqbGf95O1hR6rLkPnDbHVZSU2kf+8FjtqwgxN7B1x/94c9QiFHDMRtDABQ3AUysAjzZhIUsswqSQbotRpCJQs7BTCyWqf/8VatnbLIJdX8LqsZLUfY3k//0u2MH7GADCBr3JJz3hYjIWE4gXYTxvLC/MWelaB4YnLXlmRHu+ZvoayX0PZDMFDKKsFxE2M2N5zlJZK5Hx1sw+25EQrL5AzwMsb4WFoK4MW8nsMPKBAQpLT0BsBeDDdnlLj9Sa9OoFHHMk17O16nktIzw4Kl2OQ0AIjLTMpS+qvVV16vRrvOyznHKsRTg4c44PGyqfZVVMSTimbJ4qPV27wh6TWdonYn+90/ascJKIKeLLC1eL4V5LICrBRWEwsR1xg3j+spRoq9bv8ll31TVNrIWhJJjstL2HTyIMqzd7vzgB7GMQsFDLkgl6rNhaoEgVFs3vvFNVko9oyD1CcCedFRm2u+UE6nzt9R2slDVuMg2VQQrnamkEK74yia37RXcfcxlBqaicrua0PIBcgTrAD80TqrhfLCZFhmnHTmXyC2HDx+xt/3FX9j9DzxoV1x5lZUcP2GrmAva5wSUZENeiOPnUgF8TpHtMcXPK5NEn1sBYFLHtcumS7WiIxlRZ63AEktntAqUxKqrT0IQ0tfSAFMFgAxQ23qIBjzL/FzDQzhhvIe6C7KOzsie+v+lARABJ8o71D1Wj0I5mrIWVj/BY+kdYKe/uMaC3/QLF1Kvc0EqPQvNgQl6Mx1NkAzIg0qkTzDGw6x6VRZfIp6MQBiICovn++btA++9C5AyC3KnFO7YgSI/DOfeLgCUSnvizpZLAIfXQVOf0xnA83kvCPJauzCv9P0vDYDoJ/6rYMjrbbC/vp+/CIC82mx4feP7aq9+8esXR+C/dwT+X2vg//eOxku9+p8ZAJL11isWEwknLj1zzr759W+xkUZg1dFld9/8Frv5Y3fTPKl0zc177/2KvQeP8LU3XcmhZxGGcCONIuSkMNE6uvAjxQNWx3GxDHSYkpxXTQ710cU2VsNd9iXnvrfzNRVur+UGq8hb9a79HFZo1C+BH4scRPxhufhTWAiMSKEQ1cn6HLLe7JQM15zqxSZF/qCuwcohTcWJAAk1gtWwVstcB7ppGktl399pBR845HyJ07FwGaEolQoimTF89qk9FkshMkaTTqBKIg0hNeTCKXalLAmBmTcCe9upBDj8zFJEKejcsckVYKyCl4I0lMOSmDHy/ezClmKBwiqOw5bC3BphyAtQ6aVBEcbvVWHmsf2Jgk3SCQuYwGruwRBNCZe7QEGnBosa4crvmEW2rz/1Mzp4SSmjbq4kwVK+uPwFDZBjh3Cs5UDrLIf4uw7KsqdRw1k2WWKLK1BOBZ1Y1VIiqGDUn2oyTlLw6/rEZnefYzIscoAM5fSt1yz7P0WW+eEjS+x4j9WG3pMYLxpTT1A2zWHZhHEgEENF7Jtg6Flq0ggUKP/SyvNT5EILLH2y+DM0MZaaQ/p9rlm81JT2/pAX7HBF2FIh9uLPeb9Xj/4C80njJFs4FctqOKmhqAaEp78N4EHOggKcXd4L3x/MGDtABKqg7J+c7QRzQvdIp1zNM/n8ZtGkVDhhKK8rtYHukQpf3Uddv1jymryub87P6f167ZcE7ij7QYdVNbgloZeixGsfpVsqG66ff2qFffxnE4Cc2Hnw7z6Yj1KB6AC0wBipgPcGTwsMHeewIqaV5tGX70iwD38TH2ju0Vfen2p3of5QwSwVgBcAqa7BeoyBkLrgwMH9rnhfiUqqgYOGrkugmLItHKNpKdC6C6um//z8JnvfVxvdfNM8FxAir3YpmHTvnB2WGMzMP2+gvZqGXiDIGwrurN40b6Vg4s/v35Vjt99Lw4/x0rMiRY7GT00b/edPc0SKC1l6KOSzGQa9wu2zOZh0AObEAvY0YYGxEhWDmJDyBvflvnqnkeaK69U7JYd6T6g5lH2jQ5AXAHHsKu+hSCxdZX4IANHPerIWnAJEc5VzSSjPkyxs1LDU8yZljuaIwB/gSKcIUkijxsQFv7MGRehgzn30Al7xjKGuWfNHDEONi5RkygwRcCRwThZZBbD7T58+RdNohVNWdNBNXE0w8BSgRiPZDrIqOFde4YAVWQaImSxbK4FpnhB1lDXc/yTY/wI8JjlgdmKPkMb4yddZLEApRAJZF3o4xPrzfvUaoxzedJAV009WMbpfmns6/EoVpfcuhrLGVmubPuRTH4fkX80LAXMLPIM6r00w72dQJOiJSOPQ3YoaSWzmVp6laLJTxPJztmHcxwyynpSRkwLrd8/TT9h1114JM3KUr5EtAWjfyQE/m8ZQNJaDUpyMcNgMDKCZwe+cHAMknvTFg7rHztbAJqSr28N66i8LL56nxocusWzA8QAaMhKFxdPhVGtxlvc62AMYyvWlrsh1IHsbSpoCPMH7YczXVte6tS2Tw7rer5rOxbAd51nfYrmOg7AaE/kdITRwUrIAkRjfJhRjtShqlP2RRkNY91NrSgfvX3MpMz3V2ZvIwlGzRoCe1goB1/WwTA/ue85uu/UWSyFv5OnHfmVX79pum1AxJEbQGYTRGonF5eQQntd4/auZPgaQqbygBQDAScZiAo//eZrV47CRuxlvBaMrJ0u2gLKbOANo2EOmw8y8v7N7CScEYZG5t2INoA+A2w7YyrLFOo6NRZhCzQElspcvo9GKxRVs8l//+hHGoMDWr11JA+J5u5zcjn5A4hjGw1/0XOw3ZDMZzphM8/vUaJumGXCOANoIseJhm0eER9NcaKExPWFbduzGR72Uta7T8ui8p4YAovG01sPw76eZ34S3/ByN4SIyWKZo7MzxvE1wn7q5B93s5eG+gTS+aKq/6TZr4J7JBrGNuie/MM+S0hIghoRZAirYEVjRAexxahYvKGeIiaD1W+0GNTnV0NKfUoGUn6RZuqRUc5Z0/PfKIMgLARDNdxfNtmSl6V1XxgGsdM+C+N2xkA382TfGWDNEShB4KgXllHJsALIEHobT5Nb6reybIYASraXypte63cb4yBZTqlXHGBYYqcw1aqFZLF8C+Ps0+9iEbONYFxYBu1qq61HXzKMK5tppQJeW0+3nQYiJZQz7aYzFwzrum+H9AILkh3B/sC0NxHI0PYtA7GHrpKH8hYebLYFh/PqdBCFzz/ZV0vjhmZqC0bJu62V27FytHTlFPg+lWg5WV8FwC3g8LWUNNR1N5BQawmEBk3bnDWvIEMDfnnVmjEbsV7/7qL33fe+3Jx75MXNqh8vnCqex+Tx2SQpA3rZxjRVfQfbWb2ni1ZaZYZO2AAPfjzyJQQI/UghMbxtAGTXAfowS5HR9p/3oILaD3OAYwpX7R3TdwawzCTZCjdbXNkUWED7uKKVFbFmQvz97xfHjhJ/wIeyBfjIZCyttFCDNj8Z7MA1aP80f7fGoJdU0nKfDrn0wmKyQCMA3ZdONsd5P0dBWfgPkc7depePN3wNY1Iplm7JHGAqLxtZJ3vW+/LI2bO4GhyYhNDHXC8lTYcOJAiRTbSEAROt/LGD2kAhLAL/dNJRzBJqy0CrkOxK1ivL/VMMKBHE5N9qXmOsL8upnHNSol9e9VNOyfJmmhpDFks4Hc+SFjAOaBvhgFQOgLHLMxNgAcxXLH6zu2utqLI7rjQvABop09H7WELHJfVBON6NKr2pknFMUgj7HPRjBBijBTpf0WhEAyI27UiyCwQjl54dgPbeg3htAmTYOaz8pAQCK9WsAAtDvnmt3LPqcXOzHAFFUs8oOSQxrASAKeRfQO8781j2b5tonhMvyd1lsER/jgu2zMxNc/RONSqUaQDqKtUvyHKmeQqgpRofJumItloVUKPdmkjVKOYCOMMF6KQVdEOu+SEIC90dVm/Ol5LQ41px+6lxsQmdRitCITsC6UMz1fvZHOUj6MZ4nD0/au99ezFgGA6hhFRkWi/1jlYWznp5G/emnzA89/zR/n8KeqK55zlah/lgJiFwGiBvHvB9z6klqGu7NAs90KHMvjiwLpRlpPRIzX7kOLSgYkmMBjSc6LR11W0YAmU/c/8OABVEE10fKLplmP5WK9XWNWAG1Z1MN2VBYf+XlF5LNkWUHAPoreJ6KVq22Qs5eJ+uq7N7nyrE/RJEUCmhFdkFjY4u1si7E5gTZepSNW/jcOtlVzQxZS2+jhadA4OBZjFt5uX3hGz+wejI8tMf+5bJU8kJ2WQlZGf1YMT/dRBg8X8hg3PwZn/K6dtRfi5afjbUra1Z3L2HnqIEyEkKwbOPZmBq0tGhyH1lIslNkYdxtre2c/QAK6R8DfMZacvZywtEXUCxGcQ8WAJBSeA5kaypSDusppIG3vf1t7jxQw3wIZB7GM8bVNfVWuLKYOqTFEc2kBFXIuSfTrcPVQd08kKqVpZjQ/RBQJoKQbOmkkE6gDtYZrRDSQkZG32s6Q+tc/A8PdXFepx5hbCpQBG1cu9qTK3b4oF131RUuryYTIsDBAwedcjaQudcMiSA2AWUCAEclNcqU9i3qwFoIeecAObZs3c41tdtpcrQGqJOUDVcAca8blacyg+JYR8Y4S3cCeDlAh+esF6WQL6Cf7KY1FlVf3+7WwTWfKnVknWEs7S7Zvg3yTh+WT7Eo72KcBWd3F+8FpXBNFc+Z7MKoKRsBAiNktUgNIGWHckdUk7ZCBNLeqDNLDsrzXs6TIoMJuAjjeVcdeRp1SCbnd9lYB7BOHTp8CAvf5a5nsQHgYZC9TPXnSuri6soqRxrQPltUuMrZD+p8pb5A/Q932YrbD7gzrkho7DSQ5gAAIABJREFU2oO9JDUVr1JJLx0s3XlEz7n2VtnQjXK+T6Z/MkmNUQRosxf1aw5EpKP/UGABb/yxXX311S5LU+9dynhlgoaiyJG7uCzMdGbsY19PxuYuin22E+VWECSN9JRcVB+o5Kf9qPHeCwkCFG8pCH2GOSUVhleh7gU/RFTV+/PmGv6BB8L/V9HHCxo4LwRA3Jn7gvO4R5HipSJ6fvDFX3+9DfbX9/MXAZAX3M6X+MfrG99Xe/WLX784Av+9I3ARAHm18f0zA0B2fOodOEX52cG9+ynmgijMimC6YuEEY3V18RoaQKMuQDYV5sk0bFBOaGzeUy4ETpt9NSyeLLxiZ/jaNM0RbayyWVHDTZuok1hySveynMp/sOs1FW+vdjte/HUVe+vefwTWGmG6nFLk5eqrJo5YkBQokdGoNgB5SmGoxnHwl4WHrJoUPilAwVfh6pRPkuOqKSeQwtlVwcRT3kYALKmzD2y3VR8rgY3DAYJDjbz0Q2nK1GA3kEuhP0zDZIAiScx5FXpidwhYSUhJtEo8s8W0d4GIvLZUIDM0glUURcPqGKABkEEjrI6CSwzNc7CFluNz2g3jJZ8CrRNqkg/vzTU7OUyrKaz3qtwPNSgl5Z2jwNdhWQHw+h5vsTML8DHG4VhGO15gwIE+XLNCi9UYjVrKlxATXB1a3UcXcMx9VRNWRbv+U+NV46XQa70HAVwCT7QBqsG9qMMTjT8BA8rHcI0eMVywUVAWyql/XG7J79/vmu16LW/xI7BDigABHGKm6TrcfeBPsZM6YZkKSEvD53VI/s/MQa8Spf4rHist78fqz5a79x8mBRL3SUWqK6ou+J4LwQ59Wqz+8xJd/u0FGvQ1AWhqIoh1vcgzovej71cgnpg97vVpbkRz6JRvrTuo0sQJpCGmAHmx8BXc6wLlHWgEi5p3o+sXmBPDNQsAUTaCmpYCPXSfpQaZ5CCh9+1hFnnyddRgl6xaY+fJmPAEfDvlFeuUGst6/8O8hsZfVkEPf3qF3fVTMl+4h2pcSP4+BDATx0FDLKsYDnd6r3qdETV9+Rk1xu//62X2gf9ocgy1//hAmn3w683u81JpCKhoampGAp/trq2waCVMLOwnYGfqUKfmrNjpTbDyYziwqPnvzXaRzZUAm0f/YaPd8ZV6Z7WlrBhZxahRqHHSf2ryaw7oOvRvgXAaNwUhekPTZX/l5OUcKJ0lGN/z00/m23v+AwY+P+s89mVLo/FzyguyXORxr1B7DvOBasDTCMlDXRHKtbXDRtUBROq1dOabVDyBHCAV/nu+TtcJQoccdz+YWzQ31IAWaOHm9NLnvRZYHgDLA46Ioa2fUTPFC4AolFSAjJqXen9Slciv29lj8c1ilUtVI4WHF9QTG01jIrVKDQCU7NMEgHhBII2JA2mYsyGsU1qXpKwQe0y5FGIg6lktwBagBKXOlu07aN6MOsaiAirryTfasnUbv1eKEk/2ydmyMndQ7mGtUxNVlivjNJsqsUNSI1Mgrg7Czg6LsdQhVKG+AYAMUtjpnskyT/NC804KFB0+1SRSg1YN1xH+rb1E36u5LRBCh99+mnJDNG/FSg2iyaDfsajngHulxoO2aK1jWtMCWHflD33NtVfb4YOH8GXHQoWxkV3UWTzG13Dw1KG7lSDZGZ4bgTBiGkrh4lnvAH8ZA82lqYk5cjJk0edDPkGltdGc6ycINxwv7lHmU+svLre8jx7H7ieQserlWSKrSQovsSBh54Ywzl2oLZJQ6an5pW7XCBYqM7Altd6JFemC4rm/eRzcg5gjBTxTT//2tzTSeF+wD5evXGVnYWhqPE6X0sjAR1w2S+0AH6GMrQAIgWZSD0lJpH0tFRsI7d/KKFLT8pGHf2EbsafbsGYVXXkaYIDyh557yj5253ssggYYVugEAtMoIhfEl70+jP2qmcZkFlZ+s1DXfbXWkGMwjSXXACz4dhoRQNWoTDJo/sBOZ652AdKcpalc24DFmdQ98zTNsG0oXJnLHMFubMcu+92eZ22GpvvyVcVWDitz0/YtAFfBNJbSbR9WG5fu3uGet/q6aqzdCljHg2GNw36GWCDrjXFUOUE0VaTYmkC5ptDe8pPHAW6G7JrLr6ApyH0l6ysXuysFs585fRJAydeyaFRm0CycpBErAOTo6Ub2Xq6A+xHjF4pSLRWrnAnrwTpniNdMg33dxLX047E9FhRpsVh5bdqykX0AFQvKj9z8bPJtup29ZTgqEAdUqkvBIqz1UgoQzSGPAiTA1UQr1jJXl2ywtF5r39M9XUWAeeXplwtCV3aQQJClHUy1ldYRxzr1rA9ioaoZHYfNpGyvAqTe4NvHaZgLEOujmSawnBXIPT+qPcKxpBKr3IXE0tBtZJ2O47lcxv2WSiuW8dL6KwAsXMiem180sQXGEowcye+fB7CeYrynaDrXl9cSDu3LMwqjnnyUmkayXcD6WdYsMzbINq5eiX3VaQAtPQPYBCWSexDJXsU60j05aIM0LO/9ZZPB3bd/vCnZEkPn7SnyQCKwIgoMgKUbSzMVT/9+2OECsUN5mMZ7sQaE3DrO74ghkyCLBmMcbO/1uRG2sTgbhi+NcJQ9P/7VM3b99TfYM489bOvXFNmyFfkWR53VMkhwNetCWtGwTZzB7m6w1UbKT9k489KH+y5wzPWyWG9CyJcYnw0ihHvIRhbC7LH9NTbCPj/Ofzh6YaFEQzefQGDmQk9dE818gBlqENdgUv3D2lLLmtqHSoXyD6DObPN6xn5i2KJopvpho+YPyKC1z09gnxqGtNsE9k+zfmQDbgoc9WGNHGZdpe/KM07dqppE+XPY8o3PLFoPwJ9M0GqbsTalN5+HisIXFffU9BjEpl7WE9bJyABLBkRIJuNF86+ZPS+MNTKWploV6oZEAGNRgBTA3E9TMiGZ/DWeSQEgmtvnGc9uT5VqXBiAZiirMK+nz6kWVH00zxkhCIupMVCrxXma6b6hjhgzBQASYNSzsPyDyAMJo/0+MzhvjTXtNIuZHwACAayprTThcTakGc37Zq2pbu3w2OaUzdi2PLM3X869ZH3rBaBsIKg8JDrR2rDja2pFJZCJ9SrK0oXIePvPJ8scsMHSQ6OW90t9H8n5QBZRYXSFBUD5SL0lggTXOAUAMclzEsTnAxhjqVr0AnFYdKViw6X8gn2HqgwbfvPDwiqMpn8ivyuCex3CgMyzjvCguXVZ6nSBRP6sB9wKrKtonrPHqNlKb9jIBXdKki4A80ipb1A46FkK5M3KQmyKsR3oRznDXC/MghSF/VB0ZAr7di17M0pWsqpUi2dlp1opto6RqAxO0xx+vKwdFZXZDeSsRHDRpViIxcOyF7imM8M59jMJlHMALSMAOPRcqf6OwNtNFmylFdXYg/KzPijnUc1GDs84G8CuEIBQQLkUMqD6sO0Kiwm3ScDx3Ohk62vugkyQY7Hsab2sh9/66WEU+AST3/RGqwOQmQE1/M+KRuak2TrOZasy8lEPVNrRTkBk5mZhZqLduqzI8gC9R0d7rKaJnJ7AKesDIE1ZeYk9fuSsU4vRn7drAa7edNml9vTeZywLEHN/d7NVdfTaJtaBMBRHITxLxyC98chZP6ApYj8Czh0uS1B8FDZ7LEUAE6FM421rqRFQg3Qxj8C8AUCoxbC/9AdQb2EfKVy1imcAIJKg+2XL0rCEUw7cvGWjUlRoOQux7dt/kBojAUJDIs/bPLUn5AQa2FIIjrLfqt7WOizgUY4AnQJC2CdFUpI11CTnpna+PwLim4AQETt0RsjNyeBZbn1NZ2hvRuLffb/VtmxaY9954Ft261tuZt+uJw8rxXawl41JPUlDXSB5As9+L3XdBIDWBO99BmlCICDDEDVhNM34KsAQqX9DQiOo9VejnjwKyIiKCxvpKXJDtFbEAkYMUz+2A6hK6SHymxRyIj348ryd+PI6VzPnfeiQK4I9Z1QUO9QwyogZAjwOVm3Os6LMozTUrkdRlvtBXPDWgbIUm+I/7alxEBC7OHPrjNPHeUP7mMhUyj2U+lrkkHNnywB+Nrhzy0HULAPUCZu3bnH5Vvv273fnWNXRxeTOlAKQRHNWEVkmDlJZCTlKssQqhAgl20jt5zr71Xxvh+W/cx9gL+4RDk34/X8u30OfWdqu9Xepn0UY1Ll8gvupM7oU74lc4+OPP247UcI+/pEEC3/bw2T67XQ5pIMAN6qNOwCkUshTmhybsHpUI1qzBzn/iNSk/sMIe1gA1oLxPHv1NSiaErNYW/zt05/6e7tt84/s64+/hffJAgMYor1E/+lDZy7nkMA1/b4B+KJmv/ciLjg7v/a//j4E/cXAhve1Xk0J8tp/5wt/4vU16C8CIK82/q9vfF/t1S9+/eII/PeOwEUA5NXG988MAPmL++9ZPFFywuqeP2ppxWvtGkLQnnz8KYrdHGcDEkrhs/e5vRQGITQmUE/AfJEHvRpXslhSc1M+pss5LOtDh3A1GlthT8vrV8xWeU7LRuvYN9a/psLtpW6Ft5jzfu3FmSH6+qYPUqyouSx1A4ws2WAp1HwSACAIBkgMngQ9sERGZf0FEzKcIkdNYhX0MxwqnbJCRSgNKbFMgykQwikwlG2yyOtJxbL6oyUuD0LqDh0c21vbaXTBkIQtPEdRJvWD5M7K/lDjK5CCJwUm1nEajLIjUbhjK4xkvb4C8HToVBjkPOMXFUf2CA0HNRrVLFZTdVaFKcWnWDM64Ag4ECNI8l2BJ2pQqPAWS0xMGrHw1fzTtehPgRvKJZniQOVY6xQ8AqVCxagVK5zmotifMTSPveDICwEQTxNfDBI1T0O4HhVyYgyqWSiGj/50DBLZZnGaUu6HKNoOVOBDwFJojE6JPlb6BcLy3rfPFZ06aHk3Tm8uQAK+sfq8lCVqPqpYkzKg/f+y9x7gdV7nle5G75UFINgAgr2ITaIoiuqyZMmW4hr3xCWOrdhOHMcpnknP3JsynptJPC5xjWvc5KKRZVmyukiJFHuvAAkQIED03oF53/3jSLRcNA6T5zqxwIcP6jnnP/vfda1vrcUh2Kq7BYBSAsH5XIfvPbEASfJV3EhLGDR+7Oqw7Pf3xOexzVLKgx+tMUn2rKmfxY24P3Iz6OdUiYw2V1bomyUBmCQ4L5gsGeOhwb/1MCOwnaXNF4ffEUA0/bHzQX7GqK7z9bMhGQ3RiwD6tGWT1fuSixJLfZz4lWALTnvNkjsL8ULWikD1Qsxh0ZIsjrVpG6XUdXLNEgLaC0n6qLhIPYdt0Esf+MbvLwnv+wo2WwAnguoC7lqmzAMgNQRdQD6fse77lvzw8CKw/Jn314Z3f6wxfOK35of3f7aVfmA7o37x1My7P4xKwPa/BburCxBYT+94KtyIhN374H+VCx4cSgFoopmEYI7vh8d86r3V4Z0QKja1faruTH0E46yWtkpZQNqx4JyiIsTH2v/t06lsF/uRbWNYvOSAf//Jd1WEt/z9mdjH7VfPHlAkPyL54CEmUYFIRmTwfSljtQag1iqvKd77eTJN8mgP5eMC2mn4WhsDI2HhLUz6e5LjERUfMZfluVBz+5ZtGvNYfExy4xNihM/egyzVHz6G7wUvBRpzObAn5AiHTy27+DuJG6Dn2Bc8mPmeY5YP99aqQ8fMsWPH4zxh+wiqLCQse1AlHmPmMPYE5VREGug4k3yPjpPH4+seOnQwrMcqyr4zwFiT2FMpp8WUh9aHIcdf+erXROXJ6dMnqOBcGW2vzATJpEJZ8iODee8RqgcrAcwEhDyUegAWrtWeyqyRWVjctCnZ58DfyryxgEO9wdyCAV6v77OPPqKFnO/H/u5a4n1NSE5IaZ7Lw63KJK1kDIotpPpNmy0tu44BWBreLDmg/V8ha9RprHrWA/jP5zB5iJ9XcuDsoW3MRrHtGlABOk4kEQUjVBkJtvu1nyUqhxjLOIOgYPIeFoRtO/aHE2fPY+kDGczBv5u5+Px3XxqW/NYubGNyIlhYhKpIAi0XYLcL0qaQ9aVDUoGDfTHrkMSwtgbOX4L6Y6rt+K+FRgWHW6sf53KtO7Hwcp1aVF0D2L4sfOeee+L620LV6FI8srtpU/uUhKNzZTH9wrlHv2mzmFyTtVBJMmYmsEg7Eu582e2sU/hwg45ftnxx+PwnP44HelHYsnFNWIXffBsZKVdsXBvGQFfbzjdh7QNQMxtwh6rmKLshDyNQUT9C9X4ra5/PNYsK0/Y2QB7WXY/Wx0+egQg9Eq686kZAkt3Ygi0Kt1y/iWrNxjCIVeSjTz+DZTUEPW3xtnffFb78ta+iOJpLdtBqLEHO0wYzYlixajXnT1VD44PYqzA3ZNLfJgFm+gEDzkMadzPnzERZOIv/xw7sD5vpA3SK0NJI5Sugwband/N3Z8KmVbVYMLHW1TWhqpyB1VVzOAcpUEBfGEbRUj1rHnZ9h0Iu3vsTVNpfdcvNEGUHQ9PR02HDFVeHIy1d4Sj5OO4VMkBnKufODhuv3EBOwliYtxBSnvbS5tr1N4P7LEgcyX8zougjjgf3Us5PKzdkhboj5Glw7ZK3rsf+fMV6kFk+UkSI3ydfJwoQ1ybnGudlrUUSe734m0iASO7OguBzbKdpucfPtbOxOlb/d/c1VpcLrJmnsoC9nu2or7x7ie0ATe4Damqqo42NP1OtaIaVRJcWTWN6+7O2nSPnqoa+ys0J3QDS/SgPzp06C/iCpSgZOieo6Gbkhnt/0B2IvwnXrlkKedYXjjF2KmYzN3RqcwmBkgdgyr5pJBO1H6qh7cd7yJ0ZCy+rBtzcMiPsP9MRqiEVhrCQ2ntqMHyPrIf5q+ZzDwFHO5rDBEUJc+bPCGMAZIeYU5pap8KrXr2OcTYBoIY1lvkOVA2XVdag4GoIm9YtZ64ewSLtbGjjvZ9FzXWGuf6Df/Xy0LULW6T+ltB7FJAWpVUO/WKkB/UFQSbegWbs7zIKKAjKLA93P7SfTIJZoZmwCNOhnjrJ/edzLWTNS69ZRZZFSyg2I0XrPsC9Zki7dMD8KQLiz7XiMQ8BQtdDoYDfP3kaM4uglbDVyQIwLkSNJXk8wpxHCUokC8bYe5fTx4dU0HE/8uhjoypyWes7YVM6qYjvZCtoYPgoF5JNVfa2XSgFwb3WXr4E5ZvV0znY/qFgg/yuxG5pHooos49OogyzoMd5WuWH5Mt5rJhWr11PcT9rJnNFTh7rEf1ecljC3fXOvqgdqP3ctdCCAgkQi6LcjyXEvftB+lg630NwjIxoceq+CEvKdPaxEx0EyJMbhyXdKPeis2kEq1ZzSQjeZu4aZ3ydO49aC2ejU+cgfFbNDvXYqw2QfD/C9PfSTQXhMsi2fF6nnWs+1dgXcik86mC/20G2zKIaLD5ZD5ohhfYdY7yXslfoQDXLREVRP+cT52PWW3IM2UVyzNEaEzU25x+tqTw75KFyn13G/k3lGevCKMRITc2ScAZgcvdB7hlEFpFDMTOkjMyQIu53Ec9Rwbycw15pHLJ5cJQ9C82UIwHCfz+nsXZZzW0uQjqvocXtBbKTiiwAgsyipcMkykqB23HaGNENVl+9APXV2It1UIxWEx546ABtCtFGxf4s1zUUfK0o+I5SoFR71dbw0AmKV2DBWgjSrkSV8M3Hj4WV1XQ81iYFKeeYwyUj51VA2DP9ZKNANZC5ArL3UYLsG1rHw7rV5DWRrjGf/WwB7ajNX0sORVysgetYG7QKHoQYmKJdFhNWPxuSOTM7P2zHgnGsoiQ8+kxrQDQDqb8A2zgs5SDiHj2FxRLv5713viG0n2kLJ880hUchQY5xLYUsMe+9dUOo5PNgN5KlNO4DfaTu3EiYw544raQqPI7abM/p9lDDmHvPa24OTz75Q/Y21aGBcVGHYmjdwqXh6I694bUv3YiaoTzcs31XeHQvJCt/LzFM9wlzmOtn41V29tSFUIvT21zIwuoq1iXkS0PM28WsHw6gs60dWOk1hxtv3sqa20Y+BYpN+kMX1/ba19xJn+KcgZrQwpyjKGxOYbuXV0BmDvZ54xOMHfZ1FhBm0W5+Xc767t5HVZ77D/eyOTxWG9EzjedQUR7i3DqDvUEFJP4SSGdythZ2/FxnaM/D78W21vPZZz60Lnz0ByOh7iR7dVbol92CHSd9fh7r7ME9z1C0d4HiH0LE2fuZoTYJ6daH9GmYAVJNgPuRoxQirFrNeztOn0lHhdoE8Y8lc1FZWHf5pnCY92xmkXlfY8wDvGVAflwOrBHyTMbaNMYXO/5ufVj3gd1RCTzEHs8CldgeFK0UM65cr0Y5k6yWnGb/1gc5U8qe5ghFN7mA+hew83PtMqdkANWWllol5TOj8qMQ0sJCkljQx7lDSyn3/xUUbNajXFnGeO3mml3TjqNElZgxpF1HA+c/9/OV5OuJB1hw2Iy61fwbzwGum54FJHMlPCQ/Fr/pkTgHetZy/nOeS5EgzydAbIMRlV/MnZ6FJWdms3aaLfkUdsEWHSyHsLvnXWUQIN+IqmuzWtxDOk963SeOnWJ+ZU/K3nol1qee43QWkJDVxjyfNSqHIoFhmLsBClRWLF0TfvA/S8Pntt/BfhBL1lEI9alk3o0FVK4r2hByj/xeLCD5+Elg/zSjM/0XP/+n5wiQ+ArPU3/8tJ89/+c//+s+94hLA+hfJEBeqO0vrX1f6Nlf/P2LLfDv2wIvEiAv1L7/2QiQz3xw6qtf/GLg5B6uu/OV2DZRifC9+8KVbGiWI13e9sS2sH/7U+G622+nSvBMDHmzWmUBG9CFAIX79++LQJtV6oJUguQe5pVsGrTphNitlzygxc6P/fwEyPMJjxW/8XQCVntw4P/hf04ktBcTIT5myZsfCvmAFJMcNvqpSjVkbEIlCgdPPYgnAHeb6uo5kFH5zQbDSkfBCgkQq4etOrYq2hBkgaRSqrHMwhhP49DEwf/wZ68NNW99KPqHu/E5SeXzAqrBDHwsYsOkrN1ws07aRguKSRBWg9g6eL5cgENkNBxiOamywXZTZRCb/sHpeisLmPNaMWuDxwxCTgjm5LFJtLpWWxsrhgXxfJxAn4BkgSAKrzXIgdjKNcERMz4ElVvJEtEzNMcQPauauS9WuwgwCtIaFOcBrJT3/uyGgw1KVF9EOyHAHK7bUGI/CjmkuWHqYPPu62vXoFWG4LTkh68h6KNMOHqlcq8E9orwV9bn/cjfrglz3/1kJE0EP6PvP9frQUBAUL96DxK2gf0qsflCpcAmcITNryHwAmKCpRG8nLbKsjLRTahkQv0/XhlW/tH+eH8En7Sfiof0iz5SxEdKCZKyJPF7nzOlAIlf88dpbBbNarFyVssJq28sfpTk0SJMX2xB7FLGyTCVf1OgprlswocBCN1Iq7bqA8Txw/ctkCCJYztLJrq5XsbGu50KKN97tMOiD0h6SCQk7y8hQAQgvK4YaMf3tt95LNMElgunM1QiScB1Oib1db8bRcSvfaIlAvZJpgve/BJfgPtaWFiV5mtOAHj4HlVoCDh/5rc9YoZw1yewu/NnWg7RIKqDPJgfggARfH3Pe98Tvn///WHPvj3hN37jHbFSSSuYiWiRgf8t1ay2lded8sT/9Puqw29+7NyzpNxxQOzF2G74cZ4quNlI6e1r5zjgLOS9CfprF3bw4MF4SDDPYsm0fN1QbfuOC9mn76oMb4YA8b3bRgLZEUSUcNCGKhIZEhT0Uy2x+K1h0bMA/xpQtFRCthzcfyBa2WVz3fonj+PRnhM9vk0fMFeG92ZFNe8nEhxWwVqVPU12RFusiwiQVGC7AJEESLQc4yKsCvXgl2a+CQBSDj+PwcUeivneNrMdo8Sevx1m/rJfNNMmEh8dHIScYwVTHdeOuVRbSLx5yDlB5d44FXprLltH0PtRAphXhxYOfWchnDZuWB/bU8LLXI8qAmI7mFN2opQz0HzTlVeF/QDLmVT/XoZqop61QPsr1RczqRjUsuPwsRORAOmCxKjENsOw4TOAxTNoP3OgWri2AuaXcdrIeyCR47U2YFG1GtWQ85p9wjExrA0hH5I1Vj5KhFoNaQC7c5mWV1qPWMZr0GgPY8q+ahZJUtH3aNiydQuVtC2Er5+IhMG6y1ZTLU37ME5PcxheC7DXBwFx6mQd10f13/QhVkVKDijQzJml3HMzdbpivtUoaNnYKHMVthx79h/H2uc0NjPM2fkQvxBBTd+9JSx91zMAh1QwA3bFfBM+zFcYBUBTpTcFqKJFUZYVvaoB+L1zp/lTI/SlASrrM7QvgkRQjaU1RQekXgnVvxvWrovVul/5yleSHCn6gVaTY4zh+Vj5SJqo9tEfWjWLPtYSqpE4ZExMADYUUIFaREaF4F4pBM2m9Zdhq8BYgHy/79tfD9deuTGsXVYL4NRGNTrXT5JvJYS8AMUEVmEZrH/DtPUQWQ4G2WZn420fFY/MKVSud3ZhU2W4Af2vHpD7kUefCbfd/prw0CNPE6y+OmxYVhnKAV1P1TWEex54BBCMsNst14ZB5pgW2n0edl6VZI8sJI+knUrnmpoFtBtEjuHrzhk9DYAGcyDgUT4K0ALcXaDCeZi1oBLQfyGPp/Mk3kI8Z1sDBCYBoa0oPc+iJFmDf80I7bnvkR1h/eq1Ydve/aEcdVcvc5NA/Hgvaw3zmoqeZ451hRvvXB+9uFuO14dDR1A2zJ4bTqHGzOIeZ9E+86i03rhpQ5ikLHyM95+bT/W0Dlhab5rJMb3euBZK3DuXSjA6Z6gCaTiRE46T2SPJ654jKo6mP/x96uPYPuf8RAGSWqskQKyAlwBJkbuqEPsB4QRf7edRTcZ1DDP35TJeBUucy6z21EJEReVKQK0SLN+0LtM67pjXw5xSSVWqY899jyDVLJU8fC7kfU/RX9LpdxfOQlab+wXJ2ks2zQTg9QEAx8vXX8HzjYYdtG9rF6oS8NVX3r4kLGHOOrhnZ2hnKqZbhTmQX53YRnXnVYSTLajE0oYJUUbtlTEPhUxjWMT8edcb8UxHXVbJqwfcAAAgAElEQVRNH+/vxH6uaTR8YRd4LeqbckKMZ5ewj6ECO8sxg/rsWN0p9qVd4RWvXoot1hCV+kWAvgQ3857Ak8km2QLgzrg/gcc74+dL3/p2WHHVtWEeKrSrbyes9xCWoe1nw3AdVf3sb9IBknpaUW9SOZtHW+7adSEUzqUifPbisO34BUiPJoDmibBwVXU4jrKjFUAe55zw2pvmhEVUxE92t4euBtalmVTvD1JAxK3MIGunBWAecQkEnZY6AuHDqEYookBukk2hUR5EQwTLDNtlDlEJWKTlFH1zCMKHDPd4Pa4bjudR5vYRQLBTZwcgZhOOsmwehNApwnUBtedVz0LlNw9QDRRatdSh/VxTWVzX5nCvjx49GnOFupiHxwE4T2KBqALEEIUFBByPYQvFKsrcxJrEXjDxwE+yLCRn3AupcnCucAyMWtDDtZohI3U/xRyKVCvmqQxCgIyNa/05BKHD8020hbzJXnJkGsjx6Q9dLT5vFpZ4WNQwLze3NWFjhuVVSV7Yd5zHLCoNZy90A3piIUZNzRtespi+xIsyD0ygfjmDiuBsCwVLbLVVHFdVQo6peoSoau6AwKLfHTkNEM4lIQQDfHTth4RnL2DVuW0rqaTFntfY20NBFUqHCiyTWltQC3GDjTBbv2Ed9/xsqG/uwp6Kx3EtFfNRoDI23OfRVGEzf1OGwqQf8juH95rJvc3iXjGoQoaWNJLe7llRnQzTxlrhqr7N5GximHzmOAQS2XdFnBMyQO2dvxvq2lFX5KOwnYt6sSXs3tVHdfu8sGh+LWRwVzw37AJA72I/Ucc6njazMlq9DQMYp5Nt9cX798ap5aW3bg3f/MGTKCXmAq5CCnP9tTUW0FD5zlqawdr2T199LLhzqiFBfG313FAFMTzJXnWS9ugq4M4yR1yWO4P1YTB0ZwNMM4/NwdIuP50CHJSC920/FAqWF4UDR/vChrlZYS7EylwCxOvOnw1Hm7vJq6I4IWdWqD/WGEbSsauCcH+yoS0gIAtvu25ZKGIt7YGIrKpgrePfOH18DiHsuTPnh+/sPhD2nb4Qc0NedR1Wq8ePhqxi9vszKpgzJsLlC5aGXfc/Ed5yezVh6PPCQazrvv3orrD7bOR7yJRhDHG/166uRd0DCTHcjt3dOPlXzJ2Q7x3eQ9QpJZXz6Sus6fSJe+51b3s9ewZeZ6w3vOQlW5m/i7BBLERQSdEce+4e+sunP/MFVLJXsQ/gPAgorTokO1fgu5T9eX48u7hGnKl3/4EairFuPkoNxSn1zKUN7OW1M6shw6eUDjpOO8+sOv9/TYB4Dv7Dj54J/ewFzBA519wY/uUvtoS/+OJZyKyVoQvL5OWEyKQzTrspODhN1sadL78j7q8MbZ9ZUcU1tIZ6iO31GzehzjmElejmaOPkXs+ztNZX+RQUNmOBmM73U5ytmyEoBtl7ZHIe1AJaG6gx+rd2a0/+zYaw+DcfjYVjrjWqNFRll7EvnIcdVB9Eu6qUQT7Ph7RYv2pF2EE+1zn2qIahT82kkIN5xrXLvWAZCqWTkGg+t5arxZyLLR5URW7Ro+SCiloLYdi6oGDM5R6NUsSzOhyEUNGW1aJCi850ctAW9gL/LbRaw7pokYqZep61uhlHFsm4lhdwvxL1x2NR4eaZKdnbey6S1Oe/50XPOtZFWRTonp+5UeWH9tEWGXh91Vi97d69i9zP5eH+98wOZW/5biQ41q9bG/f7q7FDrSerp5d8rbMQhAuwOXSu9UzQAjEzwPvNYo72bKXF1zhzXFYGRTio3yYoNGn4/g2h9uXbw5/98d+ETgoDCvNnRZtL9yOqBpOiOgs0JEAsvrgY6E+dkKd3IpekBLFoLPmX+vhJllc/TR3iYy4VoLw0gP5FAuTZG/dTvri09n2hZ3/x9y+2wL9vC1zq/PLve3W/CM/+n4wAqXn31qn63XvC6quv4SA0J7RyIL7x+hvDvffcS1Xw+nAEYFPp5QoCw5RheiAWKbQ6dzmWKfVs3gSoS9j0mkHgYipoZbWu1dhWkRdT9e2m5dDnXjj8/PmEx2VvRyJ70ccIG6eoYBAIcPH2frB4H8R//eKPxW/6IXLryjDGgaaNDdCCRTWAFgLqw9H6YhzAf4CKufls8rWXMpjZKl+D0t2cCMwJxkk+5AFuFVFp7CFlnMPLOM85ysHu6Gevo5JlTwQfBgDSlKG2UXU0kw2+G6YcDiztBl0DRoxwMDS8Lh8gy3yQKTYbZYZ5x9BSsjI8xLJJG2Czn0tWSDsHbwFO7T3KUZJoqeWBTGBV+yI3VjH/QIKBymmDuf1sVfYAIIXVnG4uc9lk5gE+Skj5OqX8fJTfS0hIMCTWZB4qrIrHt5mfCcZbERKtldy4TVsruWn17/wwa6TVrAmuRYDZdvPvUoGu0WZD8DelrpBQ4AcSILv/akmoetcTkQBIBZ9H4JNNmUCnBIi+p36vPYjPmQQEesyRJCHsjT4myeFh28embET0W7ePxsBpXu/k/7g8LP+DvcnmlP4iGfD8j1SOgz93AxhJj4sIEBsjEg08pZVNVpurAHEjp32CxJC+qoLagtXaKo0QEJkHIGPFtZVbedgKTNJ2Ht5UHkdrJwAprWq8B9pdCGILCi/GtkD7Hy2z3Ij7/myrUTfOPLft7PUkFZdUh1rJo/KEa5cMMvRacCIV+p3Ha3mNn37X7HDtH+2gCpRKPg64qguEJswr8XAlk5NPm/tatqf3Wn/dT9wFCMLHb30SkFMtB+PA9+CYHuJQmE2/PwuIbf+58eabsK95JB4u3vPeu+h3jbF6uBRQtB0A3FYSPLGdbUPvS4oA8WurLVXILKypjoC4ChAzhLqjHVIWbUo1PSRHFe/hNHZHhpNr2aLtUzI/jcS28T185fcWhV/7h4b4uCREm37PPw8VsRqem+z7T6lAVIIYYptHGwgUzkfKf4jqbwmQAsatVZ9TE4D2WJrZN+1j3lNBn0QBQptY+X0xARKJjiT/IxWaHsctY1PViaqHhOxwrAC+CCRpWxOfh/fB9xKfPrftbqaAh+YkMyMzvmfnXokP77vjLpWLYhu0MLdphRbHJaBLRho2Gcx5ndwX5xGzX7bjf7x506Z4f7RpWLFiZfQiP0G16JNPPR1uvuWlsRLRsPR1ZDIUMJ/tJlDS+a2YA3oZVg/HsUvJpDKthYrU6trFKElGsHnRSqcizkVnIUIMBs0GdM+B8HM+kkT3uj1WzIKgsJ/bfyXvzFuRDDQc3Z9Hez76QT9glPZK2vdIsqRz4D5PFfsIhHIpB8oM+tYJK5l5/NZrt4Ydz+yAFJkRFT+ZTEYrly7CCqqPg24HY2su1Zt9AEjnmWtnxjBJx5bAuyHpOSBhCxdW8frAP5ye+wCPBocBk7EVONfcGfYdPIUtEteGJUcu5EwuFebHP78pLP6NHYwbbGumicoJ5p1cwIGYY8TzSHqpjhvnmh23Zcx1/fRNwVrbZ0SgkWt1bjOgV5qkkr+pwapHsmrfnj2xTbTxsj9IOMylUlArM+9hKWRmjxk6tNlMHtdENakAeyP5NssWE1SL7dM8QIYhgPLlhNVeuWEt4FV/uIBCYiagTzkKlmXV88Kx/btRNJInQl5KgdkFAniQJYMUSwx0M6dlFoRCLBXMvOpobaZPa3upEmlGaEad0kaV8r4Dp1Dk3B4aGjvJQajif2E4c+RAKJ2zIDxGSPFjAFjvev8Hw6e+8KWolFyJx7kZSiuxvGrlOUuoFDZ7y2V+IZXDHY37Y0VsfmFJzEewqtNxYGB8CUBnNsUJabx/WFKAwHZIX+YKqphbAAUbUDytrwYEJEC74yT9r2pheHL3vpBL9agGg2l4seSmsUZT7PD1+7eHysWlBGd3hz/947eE0jQyOw6fCHvqGwlfzgPEImOHPjK7amZYRa5JKeoXM0EKQUbNfjLEOhWE6nyUzAEqmFSvJRWY5oA01xWEHTt2RHDeNe+nbcBTZMgJ7JkEnAVUfD4VdKpNEiIcIIYx2U3FrBkgguJmG6kmGwQwN+vA8XGBOaGDQgKJGK/sBMUbZvhcBsF2Br91Cx5KAJK05xhjbhul/SVBVDRNMWfkM/9ZQax9Wj8V5sWSvazJU4ylSSrDD+7cR+UpWS+oZo6faQnk0IelqwHfmdORoBCajlUJhMwY4LNV3uN5RWEX4cfdAL0ZjE0KiMNQ/qIIDM7Dmuatd6DGGkNt63w9MRh2AF5+s57H1qwO2aP0cxQggz0TXC/5CTXYvRFKfKGZal7uTznAfRVk2mB3c8wtue7Gl7L/ukCYO4UojO8jzBXHqfJ903veH77+ne+EP/nw68LAYfZi/Vw0AC1IdJgCdLpwjjal6cebIR4omx6nEnnb2Y7QXTw/3LPjcGhA/pHBer8WInfPtn0oZLDSoWbg1bdeDbC7l30hxSV0S6a2qDoAhw29YwRlY6E3yZ5Edc04ypgCMgVUgeSmozoxis4g5hIsKblvFhiUcE+0Z1KRNcWLZLJmFDE2rUiWxNp36ETAgSgwLQWc+qI6rZG+f5bweIZCuGoLFjM1VaGGsTSEmkRHs1mQIO4rLbCwSKed9bWugUIH5sNhiGYVVBnM7eX83egEJCibbok2c9AsQkrns9qylLWlVdfpAPWqFccYj1OMh7juoriZoFq+ILco9A5RDJJZEgnoGZACGcNUWoe+UA5veXDnYfbGlay5s8Ph4yhwtBqlcPnxJ5vC5WuLeT/MP5CvLd39zP3Y6MB5vnLr2lA8yV5RG0X2+B39k2H3IdSjcwHr6Te5MBrusWaiTGpBXdFFzs8ZsirgPkIrojb4aeZE1K/Mb4UQh9k+BlAxj/c9xLzfA7HnHDSX+cu1RX7eWqCFtGWXKhPWpT1HR0LtKmxnmQO6mVttAcmUtZydCpjL1fHkFmO3icqDWSKks3eaYtykxYKkRPlncZVFWFrnDuDtlI+lzSiFBNmU08/kPteSf/LMM40EnfO+V3MPWQdOYAc3BzKxtmp+gPZk74gasY18geql4SAqhAbGaG5RbqhaVBsyqNY/29IJKXYW4qCXPJzXhY98+mthBaTHuTPYFUKA3HzDupgNV8ya34FX1N2PnIj7D3ilcNNCyLJiVTHdKOQYp9jMzWJtW0T4vCqwgTL2VmSolOZij4UaLA1ZzGnIcVmqA7vbwh2rZ4flrGMnm05Beg8BTo+GG6/ZFOr2n2If6nhAkcz8epA8nHOdU+HGLfOxj8sJQ1hUVjKvD7KXLsOOan4hKk4kTk9gwViPAnJkrB+SMz8UkyVjEUcna/R4/1RYN2t+yMXO7qXrKZ7IxuJtsjA0EQz9vx89FU6yrHv/4chCDcT4bPJtJvtaQiZE5OwyyEbPYbwnuhvjqChUkIe2cvWK8I8f+Ub41ddtpBBkKeNmJFx++WqUZRByWDvOqpgZbQY7yKf51Ke/Gm6+6WbGMEougumXkHFVXOY4Rg0WyW5y2Sgc1M5O9W0ThYWC92vXb4RE6IBQkEAwt6sClQ35MZw751egKJnV+oIkiOfov/0ChDITSDOAvv3EvcInfm9F+H+/2kax3mxsr8jGQKn+iptuCU88+WB45qlt4bWvenXc2+58Zk+op5jvis1bw1M7CTyHgNt6zbWxEKEe5wJ5zyuu3BKefHpnJD7a2BOY93RaEtx1SbUS7TrA+UbgX7eCxyE/NlOQNibw7gHC/XPcq9OHKNqodJ+mggLycAaEzRTn8VzW0QHOwlPc9zqKqcZm1URr6N1YqGnV1YTFpXsB7cLMqunkvFCFAlySITo2mKXEv2G+d91bSAFDMfNaGcqb0ygFMxmXKtZ1Saiurp5WUR+LBITFnAt5rdNkrRVxVvf8bDGR+R/urU99/hryP56IhVMWhSXrvMszY1mVvuuiykwVcO6/maszGcPDnpnpy84nHazVGy7XutnzeG74+ls4f/zq12Mx2tVXXRXtss3u275tG3v7NM4iVZBlKK613zp+ImYq+rVFDeIPfj8sqQxpp4Xeo/+4JKx/865olTwymBFWLbkBJfEaCktqeD0IqFjI5pUIo6QssJ4tC5w+Kl9EgvwbECC+8X+tBdalApSXBtC/SID8GHjyvB9cWvu+0LO/+PsXW+DftwUudX759726X4Rn/09GgIQ1YWrNTTeFl9x4Q2huaAhN2AO89667wj/+/T8QjLsy3P+DB9nE3Rr9P2NQH5uAU2xEzI3QJmot1iJ3U5E6lwpsQRZBS4F77TqexHNd2eZleHwLKAro/KQMkItJj7Xv2PbsXY6VAnHBfW7hGXZT4U+idDwhQKyajmX4cRsxFQ58+Zqw5A0PhblUj0qANLMBr11GKCZg0ikqOdvxdu1FiVFCFcfqpcvDvt278XKtjRYvhs0pF45KBr2LOeV4CMrhwCe4qg2AyOUgh89SwLmd/3NtWPDmB6ONVRuVqGYHlOlhL4nA9XSyOS+mumWEQ2vMPsSHuhDfXStLJlQ2TFddeGjUUqufU286KgIlvIVsAgWntUjSv12bAXMKBLM72RQq27UK1NB2D64DVv2ygVQeXAoYatCaxIQ2L+eoJvK5BNRGOEgLkEt2pKyOBK/9u5RaQvA7sdV4zgZKAiTmM/BYgfk6gGerT7XZUhGizU0KnI8KHR/LZteqmRjWrWUYYN0zf0m1Hvkfvl5U2nDd/vd721hQV4WLwLUbRx8rKeIGzY1orKwDTPU6BLP9UIXkAddKqgGUFylipP4jm8MS5NaCOeMxcF57hh/9eLailh8/qxDhtVIKkFQbSDdZ2URoTrwWyYdsLYCs/uFaDK1WBVLMAdhQ5SqqKiVEOlBezCdct40qqRFO2lYL+f4kQMxBsNdKIkkUdAM+1ELWCdYPQL6p5rAqSZWIbStgHhU8fKTUBKpyfE8eJBJgPiHVou0SbWe7+NivfWBReM8XB+JzW2FvJXoxoGOBVlkqRVIqFkA121uQXX/4j7+7KrzlfxA+KLDIYcK/9e4KoAlgWIml/YYVTd7Pxx8nFJBreQkSe5UvAvf9AltWlnIPJBO8f1YgRaXGexeEd/wvK7oyqb5qi89hJaqV64J8vieD0pcuXRrl76nAYA8dPkbFgOBfytfWTJEH/vrK8Jv/1DqdWQP5yN8mnrcCh4kdlaCDap2oxJDUkIiQHGEs+HwVEB91HH6KAba1SxoBJM6h0jiP6m/VTpJeUQFCOyVWINwDrifme/BNEoKeHIpS5Ecik/d1LyJAGO9OKxIgRfF5pfm01QIs5XfmSEQCxAB4r4/rNPtgmHHsNcTqNIhWwU/J52aqwhxDscrtwIGwZt26GOhuhViRnt8AO4JdVvwWMcf0ogDSxm0LHtpcHPZHzQC4meGHDz8aD+FpkAzzsMnJBuCbT/BntDMDuHkYa8TXvu4NqC+wv6Ef6MG8koDTw1okWJ3OdfcD8qhPSuf5tL7qiX2Hg5+5MwC+3hev1QwQia2E/KQanUpe+6jEiNV00RqLecZcES0atB+RoNESSwsfn7+ROW4uRFivJArvq4/D+i6sHbTEMhy8GECjZgGZNBCNuRDa/QBbo3hc91DFWII9iHZe3ptODqXmXA3QZxdS8ZrJzcknm6KbeWeCkmKwAObYALh/MrRhKH723AXAQtWGmQDic8Luj64J63/7UAy39LqOfGzdT925rH4nihHGSifh2YboErNORTLAF2CzFmcrWFclKjMiINYbdu18JpKHtpNzQzFKs0VUEDp32j/2EWivBZp2dqpBVkFmOV4Nuz9N/tQiCJ2ZhNx2AHB18f8CZMgbX/NK1sIcqkCbIVkoGhjoCfNIZi7kfRcC1v3vb34jvOoVd8bxAuoaw27Hqe6fIGF5HDS3k3ltiDyMQkifEsCvAkCVZ3bt4t4CmJPnsGrVRogm8ox4vZ6mY2EpPuZpEA3bd+LJPjQe9mJjsmzjRkCmmeECfWDzli3YBZGfAIliQL2gUx+fCwHesia66B8zox++w1m1gtZmqlni9QHKt7GPUf3RCxiiT7gk3Pd/8FAM8H7dbTeH5iOHwmwAqQHuZxfgogBxDiHtBuOercNfh/V1Fn7u53s7wiEsTxSUfOnjf4ey7Ychm4rTRuZzA6FLWMvKCFdOhySaB2FkJkgGAKpEf9y6RLLYsc5Tsn+ISkfVetxP17vLNlFNfrY4PPLII3EsSII4L/60D8nnZesyw/E9iZ1ftEBkLkj8u5N1NpLgkB2SFYZQ5zB/OJ+45hezxgwBjkTVFYSkc7gV5Nu2YXmFmuoybPAaaDvn8WhPwmNULT27/UrNT1b100/T2AONoI6aYpzlO6ixd5yATAzc034AY7MeHnp0D+rbsjCfNa0FcmWwqTOsqoFwYr4wpP7YkfNhhHv9ue2DYdn6glDGvJhO5f/ABNcKCbFi/kS4YT3h1qCv3c0tzLtpYV/zVLj7BFPujAVYpbQSXk1Gh3U5vk+659veel2oItPl7u8+GGazr8tmnerubGBdRdkGSNxCEHMxz3McK7jlvOeN11wXfrhzD9RdCO/84NZw7qmBMLeQJ+vDWoTMmwFy2LrOk+mDAiSfyu7u3vFwij/OrFkRvrPrRDjUTG4TmStTk+lhC0q6h7/3cKArhArIjj/8wO0EDT+KbRLKCfoETjvRNrUen6pxQOIz9DkB+BVL5/AeUL8CnNYAsmdDhLSclzAlNwUWyD1oexvWS2QT9HSNBhy9dNMJpbwP7WE6kHwwvUerLCaj0DU8Hi70Ys1JP8+kir8dsuBUI7ZigvaL0sJVmzayR59Hv+hhPijCou8CwCLXwHpWh7qvi/uTTrV0ARZaQ1jg5JCbV0y2RQ4V7M4Bkh9x7YGIlvxwn+eeKLEipc+phGXvPcb6Oh6VI/RN+kzuuNZpmaGbwJTCIkBYQH4EDWGsB1u5jJEw2NEa5pSz9mN5du4ce/Ry7GiYz88zd5SU5aH8ZR8F0XakHqssxlUR+QyrsexbVUV+AuoRmDVIYkgrui2uTxBvEECApI7h6gVFUVV3gbWnmz6Tjg1cMaqIOmQkh48OAS7SnjByjhttqTxjaFlq4cAAhInjgG85IxTDi2mzYx4izU3/KoBEPYTlH3wW5E6Sc752DV7+KO5KWYvS2CPMRoXS2tWMHVsRfACWXO7hAIintAlCKRwLrFhbPX+4LrZQTFXAmtTThnKPWpcKSIwCwPkCGuwUP5uAiCth3ujBFyyH61hTOw+VkqH0FBxA1E1lFZMpOML7b+J8szC0qmQEPO2hKjyvoAybOKzAWPcEjx/a3xA2L6ZQLWsKxd6t4bv33kM1fxb2gP2hiXqD2fPIraH/0ERh3Txs1MpQe9MX2sf7w1xySKrahkM557s2CIhm1rKFkAWdXc7ZM0MT69AYTJBzxUYA6EI69fle1KDM5yrsB1CAbVq3HquyoXC2nTmUvdbxtuawFzs5ePqwdB7AOOt+EfvYGdz/Lq57DllMNHzoYg45cK4B6zEK1XImQ0nOGOsgOiUIkLIclPwoUGZNDYQlM7TQZEgzjtZec0v45r0PhQcPDoRabPXSUAgegUhvhjhatxBlIc+VxX2cUwkhznnj4ImOgACM/K2y8PI7bgj33PMt1sNbcEigqI79YDGqpFzUR13YQ6o6yGEtVsHxwx8+yr6fvQnkeT7j8Gb2w7v3bY8WclewJ+nmvrgmOI+7jjViSefeZuVla0MdtpwlFGVcYF9tZkYDfbSceWPdmmVx7QbD/qkkiOfpr/2QdYBzwlnI3SYKRHI5F0msScp/4oOrwt9/qzdmgBWxl+1qaYJoCOGB+77HnndWVIsuql0Stj21E+ut5exxurEWPR2v8/rrr43nkSb65ihVMmyfWAMrGZ+oQBkTWQaSU+BnKYTE5RDX4H7sqQ9vDOve/3R8jOuP5zb3kfkUFS0g00jl5kzW06PYsZZzJulin38GJfiWKzaFQfZ+9ezDJfD76K8dtMkC+pckiDkkF+gb19/4ErI/uliXzdYYjW1ZpE0lc1EdhR/ul0q4l+WQAr04UnhOlOh3grWYToLG4jv353O0auUMMcbzqKRybktlwTm/WZzmol73pRvCyrc9GR0ibJsxxrHrr+THZFSAgFUkEvO47jsLikfoGmEBi2urSkv37hbtmcH35Tcym778C5H42LJ5c1izehUFOmejTa3ZZHn0+zYs/ny9OgrAZoO5SH4MssdTBTLE51n8zHNU3TduDhvfuSs+v/vDrLRi9htj4cqNN4TNBNjPYC9jjc4E9ySDx6abpZfAKPEjOScn5Ejqc3Ka+VkfF+s7fNhzp+1p5Oa555+2wPq/JkOeR5y8wIX8xF9fGkD/fGLox1/i0p7/X/OOfrEe88v+/n+x7saLV/PztsCLBMgLtVhqPfjJf/fC7fezH/9Cr/5v/fu0cG3Z1Hvvele49Yat4W//4k+R4BeFv/7Lvwhf/Ow/cxhuAvDGP7x2eTy+HCfQ0cpeMCf8i8l+oGqjm0o+CZEl2KJY6SGQe54Kyxo2KMdRj6xetgLP59Fwhg1MAZWlp77+8h+zq1r51seid3XiA69dkJ6gVLhRcp+GLYXWFIMcWLTa8WATCZBpdUEkQCLekDBTHrwGBF2p/NBPdw6BqmeaGvB/nRHDf3vZzDWzmTRYrIDNUhGHRxfpCF7y/AlIamWKgILPOb1sT983Nzh+GcHWCHHgrY+yZdXbt8VriN7cscRBAD31F8m1xc2Db4D3k1A6idIg5k5YxcnPlMH7S/cGWpz4EX8zrUIQwE8Bx1ZLG6Cm5VUqZDwBWHy+xBvc5/Rnqarw+DxRpjsNBEtMCOROEz6Cbm7Ool/5dGVIQjRotZG8dzeVbh4Fcfy5mysvOPV9fKyAsO9rWkXifdViZpTXPvDf14Ta9+6IfUWAKNpTxedPLJ0E7iQIiqn+1e7ISmpJBgH0WAVuVSZ/J9jrQdFqnVhdzet5iPR5BR8liE5TRdr/1ZeHa/57c1QkeTK1b6UAcQOkU4qBZGOeAD8+nx/2SX8mGTDCZvprkj0AACAASURBVN4+PmEF7jQxI+HhxlwQ2ipf8wO0vvKeSS4YSuxjBaUEnecA7Aua+5oSF/YXr1dFlcC1wXYRLL9YRTDdhvYZK8m1tZFsFDi2fVWOSPgIogmcWlXv89lmAsLnW5qjkuv4P98ZPvhVFBZsiAWYvQY39Pb9FHlgm1rllYBqU+HzH6iN7fD2f2yIBEgnh23btYtDhLkFWhE1cMhSOfC6170eD+YnuS5yc7ieDVg/mC9iW/QSLi65pWrEcewBRBWAdlX/9K454VX/z8EIxhnirarD92a/8MNrtB9UU7U0yP2yf9gGi8m3kHCV4Inj0gor+ub+/fvDzo/fFt77WQmn4fi63nMPMf5tRCfs22Z3SDyYBcIXUcGhNZbkBf+jr3kkHQUvuc/INNLGGWv0AvtPtPrgMd5H+3skO3gePXuTdrUNDRz2NVSdJH3Lv9PveMJKNz6rSMjj+cdRAGhTlA/RoHVNLuSZ1+Y0oGrA/wlho4UXHt2QUyo8ZgBYjoH8eTCbEQPOJzn09EQydF51dbjAfBwzVwxHpb0ZUPHtn0S14f176KGHsDy8PGzGGqYBlYeHS+3/Hnr0cbKUDOCsxQK7nEBUykxBBlqwS3AulfS6gUDhxx94MFYorsUq6CB2ZNlaADKW+mn7Pvp8HnNKDvdbNeAkr2d76XWtWs32EIjVDiFRBY3Fg6i2cRK2WrOpBtEywtt2lspkg8I99JqxZLVlmdlAtEO54eUQ0RLAPRAAFyBknKfWQQD5e3MxagHf7SfOedr+Sbo4/xcA8ImQqEDqIxNAUqKbvpXLe6mE1LCfOV4cq/0oCHuxxWk4hz0EFe7jzOejExkoAKhGRAlSgXLoqX9Y8exaffkHscriOrUkGmNumIO1g3Z0Et7HP7U5/t3i9wIOMPcLrJuNY7+S+NqAxdt6/jdCNm9/akc4hfWDlmPOm/a/2axrc7k+iaxmxlMDCpFywNg+5wZaVo9x5+d87sfIUD8hqNifHT3M864BbO0IJw8fAAzOCtcSQF6IX0s3Yd61ql4gRxfMnhlDr7uYly6gIllP4DqMB4DcBVREc0I/71chgBZUgjILUBqdxm5sFVXwTVxLKR7dJbRHV2dPjA3Zvn0b80RjuP2GmwCkKrFK2s0YXhq+eu99YZj5vosDeAahsVuvuxnLlzGyRc6FZYvmc0/zqPYmYwt7qSLGxXKIvU5eT0CrCXBgxbLF8Ws6bbTQKGRdH4N4O3bkGKABwb0FJeHz//zF8MqX34n6ABCZKSBjXDuv8fDIQ49ihXYVY6WI/r4LAgb7IHyJLsdOJYP8gZb2VpRPF8Kr73gZ+5dSgLXxUEa7GNZuMcQYmUAqDNqopi0sLYQEIWxcsp37YxFBJuRhUllJZTnjAMoINVNfLBKZv3QknD6UFpVsrjESICnbtLju/xhAkBAgJ/YnlpR+pKyv4voT1wzWQNYg+7jzRZyLmNMiOS6ZIajLXHiAOdKsJOdjLQQdC5tQgTlXOinGdduRGb9OXke12xTjcyb7PkIJIM8AnCFBnBezXBOZKzIgxYYhPwZJdO6kX+x6+jAgMCHfV1yG2uVUqGZNT4fMOHm6hWr3vHCqBUKGfnPfPjLZ2PrcsoXAZEioWVzqksqScPkyClJQb2hTOAnYjkNZONigCoR9AmTkwpVz2d+dwe5nIsAhhHmz0kPtgpJw522Xh/u//yCV1CG84rVvCM3tDZA6+PmzPm7f9gSKqTlhBWG32QDReYDX339sW6hgXnnL+9eFP3zLx8Pf/NkfwKbgZdV0Gra2GSKkNTQeOBZmjDvWs8IzkBMDVBIfawFwb5wMqxcRhkxblwLI9/ReCPc+2U9fDeHWW8vJGJgTzpM5MwnhVkifSwd07OUeNAD+T9BXm88zz/G4GmwHT56gKhkOTPVGaTn3zbWCv12BvapqyrYJ7GqoXMetKaSxlKyqYT9EkZGKhGKq1scE4rjvbZAfE3ydZ/gHqj8Y6XCSavmdTdxDtmsLscZ6yfVXhZnF2fxHeduHhQ0QXSVzUzukTwvzVQnE4fG6Rmx3sDVkfnfeypzCAo1xqPrPCmLVmio53ZdJOLp/SNS6FJrwHiSxrWyWyDfYOJ99eS6AXRqgsFtd1y0rvg1+z4AoGeU8YbbaIMqDNpQaBdOe/ofIH3Ahve72m8P+vXuxvuugUh97qbWLUEVUhI5z9bQhbQnw2dGF2oWqfTKwA85PkRST8FaNWzmLveFgLyAq2U1YGM3G5qcbArzhrDaH7vf4W+ZDx+woQHoGBITrzhiHHm3vOpHXLF7KeOccoSqmieBvCVPJgjbmDrhhKtGxPYt2lYDvgLpaVmk15mTZN9wf84xWkd2kiiqfdlGJN8m8Oo5Vr3tDUUlPCC3YEGXT53O5hr5u1q55jIWu1jie2/sMtmffyJgsYZ85zHw/wdlsMX2oF3KtoHBGVCkyJCGLyQhkPqylvz96cB9KpbxQRcMMQIr18X6yeH5JoWbORG30oyVra1Cz1IfFq5aGQ5DT/VhJXbFpc3gcG8Mh2mIu/fqyFVgnQYSNQtrNlKyPxSyoJIG+h1CxaHuUgaIuDxI8k89RVa6NHmdAFUzREkhlN/O8e5BsyKhcFAQSSOO0SSuq/WaUKs5y87AdK1FtzP4lg/XY+5EGKafSQ0eAdObbPID0fAj4NvKl3IuNUS2vMonSJNYwbIJzOEOodmI9Wr1sOXP6yfAvD58nu2JmaBiYDEc7UPkQFql15SQ3cXV1AWp5Cg1gMuH6QxNcKM0VXv+6atbOGnJdygDqi8IxgOktW64KaRTQtFI4McHnYtaHk6zXnssasZFzXG+gMMQipief2U7O1Tz2uCui00A7+1rb4gmKBQuZi67YfBX3rjjub7QV1YrUPY97p0HaT9vp8xQGrN+wkRwUyGY+UvbPqULCrz2IMh5iQDVuK0qSEQi8XPYAB48cDTmsQV/6s8vDXf/jcPhVgtCjJSjzt/uS8+QhNVEo4xi++uqt4YEHf4gicw3k4DHWtHzyF8+F22+7hdy20+SBnAjzFyyKjOAobd0J2T3M58bz7IFY9/vZ46kEuUChXj4FTU/+5fKw7H07ItAuaN8OwVVOscTS2vmhAvVkCf3iHKHsLZBCd7JOt8MKP3D/Q5w3+iABNnBOmIOy/PFQtZYsEtar9etxp+C6bJtrr7s+KoK1QFUdfAxlxFIsrc6gSt+y5WqKH+6P+/mlWItN0k/bIVdc1+I5cfrsHO2XIQ8kdS0UsKjKs6G/d/+eyo+0vT3jHf30lrDs1x6N66tnD80qo1tCLHxMlB8WAFks51iwz04CVmSh7sth7+CZ0TmzlP64DyLnisuv4L23hPt/vyJkv/TLEGFzwsteflucM/bs3RXPEcXsP9gaMldAqND3zYn0LKzSM4cx7LlN1YoFTWe+dmtY8Pr72XtT1Oi+WpU6loMFaRCmbWQIosL7oz/8U8Yf2XElFDOeaoA4YQEFc+nC6ktiKoe96ATz0hTjWaBCBdGY0vAfKSFMAVoJOZAqWo3fqRCMlSBJrmb8bdxXJB8/vr+Z/sVP+X3qOX/0r37yY37W3/ys370wgP8cofOTnudSH/+vve7/KI974fb5j/JOXrzO/4gt8MIA/X/Ed/Uf5ZpTCsNfHBIEU9e0qTte96rwF3/4e+G+b34l3P+tb4Qvf+bT4YHvfx9ApZUFdAb2UcvD3oPHCfvjEEioaAmWJ3vY+JUAvg+w0c+2ihwgr50FeSGAW6xoYLO6ZvkKqkmHwhF89Buoott4/Zaw+9PXx7vlps0N2xosrtwoC5S4AXGhd7MhMJXHpiuDClILNYqLZnBwoVKKU09igRWduBKLpUiAJABkD9VHedh4ZBdSKTeo1y/KCuTvxwFm1gOEpbOAd7EptCJEcFtv+hRQLwjhYS5V+T+N/8eFe3r5RrmRWCQl/5PX9AIO4gd6mSRIskrH//6Ln58tq9Cr263Sj1ZRJCBD8t/NVfyaP7n4uXzWxPbCCpOkilQCZNY0AZJSawi8SKYkpEpCgESaJlaIJh0vdf0phYA/S1XVC5qnyJCEDEo+bBuJDwkAn9cDjQC1oKVgdqIkSYgrf56yzUpNOLa14a+7/nZVqP7NJyPQI5AeM0YAVVQUeT1+H219AMTML7FS3OuQnNAGJ6pW2MQmYeNUu8UqfA5CADeSaL6+VTe2gwBwHwfqjs+/JNz4D4SzsrmPftX0L687Zdfl+/N7r9Hr9fojEDT984RY8fmo7PHraUIpguMCS9oSWfEu5GgFK+2vUsPfGxpvoLPtZ0i6hzQBXdvLquAImEso0QaGIWpn5Pf6fafuaUSrI7jOphogY4IDo8F+to1/I6CVqF8ADjjIqNJRReGGWHXQQ3+5Nr6Xt36CwwmHyxEA5tT7u3gTmqhFJCATMumf3084+UebwqfeMze84yONEciQHGjndQWatSM6TzWYh4616zbEcGLBdPv7DVSK9XCIFXSb4j50AbbGa5VkmlZT2f724e/+6drw2r/hcDZteaadlXNIYsUGZOgEwIekTxeqGIksq7RsP9Ue1RwKfU3VM44f3/d9f7UpvOcz5N4ANvocgsWGGKrYSQiJZLOeIjysSIv2clZm2f7e0/gzSTxFX/Q3Jhus2+MBPqWsSQDH5Pr8Oo4TDz/2helrjxkt3EJ/rjLBeylBJJkh0K/9GLcFP3XVZqhLOERLgnAZcabQHiuqPiR5eIwS/ELAN0ESq9Sck2J1HIchiQsPdklIuQGQKD5oV8fuCKRXK4fXuRBXORxS27lvrajhHnv0MZQCy6gM2xA9/g2bnMvBW9uDx7btDKs3bA7FANb3/fDBeIBbvLQ2vPwVr4yVed/85t2RiNpy56+Ef/n4x8Mc7h0XqxQGq0BsMxgPo9O2cRK3+RyYtUo0P0QCRJIhCbQsjbYA9kuJDwFtj0oe7rSJ8944BlVhqOTzuUbNGhJZtx04EHoANujZeUKFir/38FeOYqAXBaPAcO0iKmEhcHy8Y82+EG3T+OwzSX4MaOVI9bOqFm0T9ULXds8+lq36jz6bi9dyHqqPc6Bs+w8dp+Kzmb4JkInlTBkWTWMc/jrowzNRynmNPWZUQD51AF5IcrYD1Fuan81huJ8xW/+JLaH6fayF3Cet7rQtKmJereIxG6mOdcx++7v3ABpnRL9tbc2u2nwl/dV5DzUibScB8vhjj0CYrIkkiH3M/5GEoy/2QUL2kNFxx223EibdE2qwzZpJFe4XP/PJWAX+mlfdQXVhE9X7gPn0yyvITMkxo8pWAlzTs5xOyrWgsKO6c0zrRsZ2D32tBfuOCcaOCoMqbD209LFvancnKOl4boW43Ad48Z63viNMNFJAYc4AJEULBPZjpyE4CBFfe8NtFFd0hccffDy87OaXhFVLq1EU7Q01K+Zhq4F9HgSweTUdEBP0CMKcT4b1WEiMcM05zE+x75nd1UT4NKTWMHuGFr6+D5Ll7W95awQJOcZDnBwBnLN6noBv/Iju/d9PYN22LtQDEo9EpnkqbNyyEZLrbNi77wBzzJLw5jf9OqRHVngMkvco6oFVl60KGzat5753ky1BxTwFF6UAY85xqi+HGT8CPo5irSYMRZ80JwQSx7msdA7t8VT/syHoSdbTc2vuTyJAnGckQU4C+PuROlDGuSqSuElul33VuSgSI4wd5zP7gvZ+KgiPHTsWc5PqsAFJwk8B4CGYUxaCKULc14hKE+c2WlzlqnZokxDBgyiFegDQigBLiEABYJmiUh07FO7tFO3ew9y8a9tT0Z9/86bVVLwDANMXxgFUW7DMOVAHicA19VPJfRoy1Vk0l+e5ad2scP3ihSG7n+pnSOExquP7AFubqShvvDAZOliaf7iTCu1lVPQuxX7vbB39TnATmxrqWWqqcsO1V9WGcxTw7N1LXkfZ3HDH6++gC6O6IHj5HBXjffSReoj7X/nV17F/RSFB9fJePO7f/SdXh//yts+Fu3799WEeBEzohTitO4i9V2uYtFq9oZPHAliehICsyA4UyKOAGg0LmU8LaPsS2LULjLGM8sywbbfzD+vuGzaRIxLCcezWZrOAqPLtZ4/aKSnNfNjYyNzAOKyZvwiS82DMBSlfZEDwBBXL9FHW/eUQg8O0RSPV6b0AtCXmj1OIvLiSAgvnOh5jsHc//WwCEL8FwJaYIYj0tLCE4N885rPdJxvCU8294QKqLffNq2m71UsXQBjNwkKOtYjHmXUU95AWKtAuQ4CaGC9CugwDWrZgobIAhRnEOzkBksV67qtCdu22D7l3s0/GjAMLXiAlrYzWXlLz0WHW4xIJcvqlVi0S4qqrJ5mrVbyqYoxWlrFYgYIoxvRJiqeOn1TdVxpmM38PsM6XaGfF2pDNXFlNUYlZKLuf2RltFlva+wLYOdXnnBtKsH9DBZBBtkQhRMQwfUpCThGtFpTVkP3FZBicAOjfvaePtQ0FLfdEwqCf8asFkRksWlJlsqZZ8NQPq1BKgI1B5bPnLiAImmIDhm0Lap7S8oK4T6qvA7yuElSdxEp4frQZK6UivQXi1tKpclR4Zaj3JD1KYMr6CSxnOmIMQQhwP8cFX7Xh4Vpsq/6YJ8J4ZixkMdaPnxwNNbV5EPFDEMBLYp5gDtd6/iyhKLw3ivpRaaezHi+mH7E+QqW1MF8/dKgONUdxWEaOgGHz6ZTwz2R9lPA6Ru7ZOPaWDaiVJumnS9esDfc/sIt7G7Dj2Yxi9AjvFYKXvqcqo5S9XQbXXwBx7ryWiYxgiHEaA7BpqQw6YC5ZBIa4S3pKdGVRQKHlqDmM/pecM2C+kzW7lzE5xR48k/nRQjbnKgntKfdkPNw9Qo/WrLGwxKKuJBcpnuPoN85vFt94HnAOjEVK03Of+9p8HpfHfnjD8sUQYcWs2wdDHqDv0yeawpEuLI3bx0M3r+POfwlSlxkQIJmsb1mQMwOT7NfSh+Le5QO/fX24BmWCpNPj7Hfdd5cyn89fujgcwFJv3pLFYffBA+w/RkM1+6HZjJF87uEq3BLuQ2VRybpr5oQKVW2R22j7I8zHC2sW0cdyQu2SZeyxO/nfFS1G67kv2ia6pzt68lRYTiZEP2twj7aGjLN3vX1lXAt+uANbJDKIzMcaZ//RBBnhHqUNRYY2nKpyWyEpv/pXV4a3/c0BMlVmhVfe+TL2gS2EYw+Hcyj06tkfLkUtKrnpHunpHTtju1vstP2pJ8Pb3/ZrqBEO0e8GrKOh4KqMIhf6LPOEn8/js5fF3kj1yQDnsT7u1yFU+Gv/8EAkFc2o8PWuufoKFFYUJ/V3hqWQx23NDaiBLkQ1p4TcrJlVzN2eCUrCMaRceeasMcZ60pLiLPd4XQaVo5qo5NxxBucK93v1EE4VqIQkHbR+Vp2cFIvkRJWxdrnOL2ZI6krhOiyJoFXoOVSRfkgieEaMWYue03QNELi3qG+6GE4CZPmvJwSI4zMaIFskEP+GmU4iWiLOYkPmDwsXp8jPG88aQxEJkUlft5L0yss3MwdQFMH4/so7s0Pxy+/meSbCCvJAKrApKy1nj8rhoaHxDGdH9vWEZw1BDnstblOG2Rd6lnGf5Wsf+OSV8T1UvPq7hNOjZmKeVIQxRxtc5v3eFs4IPcwGWNP1946F3/+9P2GORkmGGg+ugzFnAaQFXVhe4mTQxfqew15wjF/mqSKijaeBifg6CdaR+tIrSpEe01+xx3uWCPHPpos6ki+fIxN+EjD5479/7rmfe9Ef/epSAc5LBeh/9uOT9vll/rjU9v1lbrsX3/ult8Clzg+XfgW/3M/wHKb9i9EOaeHKrKmFVMX+wfveHa7nMP+Xf/TB8N/++L+ELsCKe75zL9LS2+LGfseeg1S6ET7LZroJ0KyVypUCPMgN0t1JOG4ZoI7VJYY2umloA6S887bbORhPhW997euhbe/hsOqmLWxMAHdYSPd/6qaw6a69ADMCgYBzsYIZmyPAxWoCjq2Gz6YUzt8VFZaHO+94VbRpGBcYi4RHQn4kBEji5a9PewGHiTfdtDWsvP1GDrZUbnMgbcFPNg/5uKBkQSYHRl4rddCPQKegCR+JfdNzBMHFk3UkJfibzB8hQJ5b/A9+7pppAiRZ5KYx6+f2Bv5gev3zEHXxR4r8SF3Dc4TIxRsMfb/dV0FCXEyAUDU6yKY+pZ6IYLFAiNJbe1v8P/2eUpXv05uPixUaKQIkArj8Tyk3ng3cpo0i8TEd7ubrREsm7ncqN0Qw22rjFAGS2uRE4Ft1D5v43X+3OhIg8XHT6oh4ULEynw/Bd++NweqSHoaspzawEixW48fD9vRG1L7g1/6N4K/Av5VSXms7oHvHl24N1VRXL8ECTUulSJ5MV6LE1p1muaICJZYRP0cGReB6mpiKm1t+JwEiEeX3AtoC09qS6X+dgNwJoSEgJTDuRtcDme0iKCiA3cMB3ucVDE+RXoJS8f1NV+oK2EdwXdLF9okKAkBlNst+FrQSVPR9at9mkKAHQkkUD3tWExsAff+frAw3/zlB3gCpEjXjHJys4vX6L7Y4cwyk8mB8Tb//3O8sDG/8uxPhKwSnS4SkiD3bcRGg9yQ7613kB5m/8IY3vhlgqSncfffdKD/WA85uwgaM6ln6iwCt4LN9xpyGQarZvM9ewzc/tDL8zhcSu57UwcT77tepD8lQDyx+dAMKqAYRdG9B2WBbCLgaIG+/MFD7ob+7Otz1KfJKaGPbyDa1v0mAFHAomh7k04cI5w6Z6QRwtwdI2sTH0F4O2VSoYbrh9gXMbwaVcj8kqVIHo5gH4xjxOSRNpqeGCGg6PzkmeS77gICk7WFVrCqQfJUkqkr4uWBiNpXl2YClVj07t0mA+FoSMxImPbynYoD+UdqxAMsBc4qsJhMwaYPUEEhVnVFE9azhxWa+aE/XgFKvt+U8ORhLIUbwYTcA/MSpUMehelltDZWNq6PtVhtqHj2eBzjQPrFjXyidPS80gCgd4fGve8trADoS0tNg71kcjCUczQPqFPzivQsGxLBHwXkacIz3EO0XaINyqjy7qFjWHsDDv2SDh6pcDtzRvg1USm9sFUyqGrweD3iShnE8AigPm3+B6kMQznwRK9YkObRnlPDooz1GtC7kXke1EmqYLKqObfPKihkcfNtjX9L6wPtsPxwBrPfxkTjxzfM6Zn4IBBZhA+NrOr4KKCP1cKhdVgHe071YjBwkG6KesG1KgnkYVe0cwleTnzWqhSLPLXEqKX2BdXMSpGzWzNmAc5Au/CyNPjBI1Wkm1cWn/pH8kN99OvZFya4S3r9j9jLCOLVB/OSnPkNHQN3APK7q4wpso7z+dhQZvdiLnEK9owXCKg7PZYBtVnImcw4EMf2gg+wDcw8G+NtS7t8agDMDYM831kf7neuvvYp7StBmHf5CgK3rIMXm0K+qzBSifSxq8DAeCwVoD23gBC5HWH/aIEKPQm7MYZ6phDAyiF2LNudkQ0QdR6p+vv/Qg+Gdb3pLKAB8GwKg0XLzJJZrOxtBiAmqvuplrw4f/sjnw+vxIq8AlGg4cxILt2Whc6iNfpcW1U5XXrkp5heoOhkHsF22fAmHejIdVAlhUyf9OKDNhf795AFse2I75Mw4KpctoZWckxkc7JtQysxhjszkgH4eEmtgYBwbjx7sTgi/NlaavjlLlQCZJD1knyyqWUhA+4Jw/HRD2L7jmajguenWm8JVWzeHJ556Iu4vikoZU/RTVXeGzg5Btpg75RIjaW1Rg/7gJdybhcvHQsNx8muYw+x/rlupMNLUvPevIUBs54sJkBSBm9jmYccjMU4faWpqioDQww8/HIkP5wzn3VjxehEwkSqW8GfaHRUx3zgfjUAkZIPY1p06GioY75miLHgStUIEllBdWooHedPhw+HEwf1h4dxK/gbwknDjfoJ4Z1Bx+tATjaGeYTiGfUwGgcXb9p+h3xaGiqyRcMfmtWExYGoPvv/dKEmyybY4ScX9EcK9W6jqL6/K4e8ZP4i2AoX1C8i1yUrH8g7lwrzynHAZqpG1qypiaOzjT9aF+x9qCr/zoVehZJ7HmMjHmuYH0U4vj4rrBYtqAfqLsUGiD5Jr9AcfvjN8/X/uCutX1oaFMwqZNyj/RtERWs6EtuMnQ+EYlcrNHeGepwDy4XrHUTJMjmaEGQBKM3mewYHu0DfSE9JRVrDihS9+ezR88I2ESWOvkwXYvAZw8ZkD+8J50MNhA83JZGih2rkkqwjyO581uz0cOzsSqlbmhDPNfEawZ07KAkBWx1sTAelDzI8lVvV2jYe5pRRuuC9hbc2jilqL0R7G45lmyASWOoZIWL6kFNIBNSyZDL0F5eQsjDB2UHwwzW1cOzfMrSinX5DnxH/3HWbIqXyAvkEtUBj2H0ZJBdDfgfpzPbkH2tL1q9JjPEuCjGrvBNEb9zKskTGrin1qCZl2WrBZCGFhgWq+XhV3KhwYDFoyajNlpfW48ovpfY7rvSBikQpf1u2TrDuqRRdD2OXDXkyYccdr1c6ZEzqYPwbZ8yyhD2vN4/pzmqrwk/Wsr/C1ufSjSUjjYWzZZqBgHBnojP1XAkQFSgVzzqJFi7nGfiqtT8UxWqqdGdffD4k3zH0alJQHwM+gkEoSpKVtjArzueEsxGoRNkXa/7hm5LPWOHlrwXqucZQsLQiKniGKC+ZGwiOLttASzHD4GbxGJnNpMURYAXP/MGSiNlmTWmJxcSrYtLZx3rLaO9e5DBJdAJNpBiKCvJs5BLTzd2WSb6ydeSoKODfNQbnTTdB7LhZrg7C5dWdRPnPuaWUO2nUBq1OIssUoirJYi/JomwrWzm6eu4XxM06f3Hu8NcxdjJqStX3b9iOstdn8zWwsnlCZsD53d0DYMY5mQpbkSBBw7hrHmsv+NwIBMqma3SIs/lkbn4myIov/acx9Q8wb9guVzGPsZYeHUQowB2viOmxBDGu0VkHmFy5EoTbMfJpOf9GyWFB+SHJFMHq6AM2pyr2qFfvaj8b9FKJ0FgAAIABJREFUslZitGU8C0W1Z6Jgt/Qll7bMo+NftnYxdqaQHJwtT5xpDfux9/r6EZRPjKXiCtSShsWDUV+1nH7NNR2H+Fy+ZnbYf/BC+NP/ciPk/HWhv70lnEJBeR4bSYHmmqXLQiPXOWzxA3urPPb8qqbmqJjjnpvtt3vfXookZobaxbWoFxpin6kjU6MHAHwlCp0RrlkbrNPY0Gk7PYO9gmRIGtfv3y3F0lI1h2pR1a1t7IW7IL98ffMvyrln3GaKSig6QtlUzn3rZC10Z5vFhDBKv9aG9J9+d0l4x1/vC9ddc3UswKkhj233rp3hGCTXBz7wgfD9++6PLgiq3SVAjrKGd7Bvesub3xB2YW85yBzia4xRkDXDXB1sJM3CUSmmGmqC6+2EWNj/kavCZR/ADtO8Q/p1LkB9BarVSiw2Z2Cp14Jyq7+7jTloZgyQn8e+hrvFnq4P4rOBvpGFxWkteyz2EKw/57rI8aipjgWMFZwJJGbM8mhB1eHerZCCBhXB/axjtptnTM/La2hbMQXnGvuI5yHPCjFn0/0z6+JZ2td1OELUUbVpIRv5jMxF7j0tZHMdPfTJq8KKtz8R9+ax6GlajenjfC2dJNzfOo+6B8wyV1FHC0nrLG23pugXVRDJs2KRRj/3+Rxz1uN/XhvKf+VbXOvqsHwFdr+SpRScFEGUtqDiH4dkykzL51x1LrohmIcYzyCeX9hjHP/8taHq1fdGVwizRWbY73SB4MJUxHSwthzdcyhkTGRiibomHD9Sz/DIQYWzJrzpDe+gtiWTezHE3IQLAe+5j+uyMExFjHO6e/xig6x+5GMa15AIedau/KKS0dTP4nkoKfK8+OPnI0Hiyf1HOJfnXcyPPf/zf/9C318qQP8iAfKzW/hS2/eF7t+Lv3+xBX5WC7xIgPz/2z9+4QiQhW9dMVVJ9ef73v5rYdPq5ShAvhZec8dtoZ5gzBE2p0NUT2Wxkf77j3yCDR1+sc1dVEmtCoeREE+w4eymAmgWB/4WDi2FVLpod6L1wyJIjBNIVN/3rrvCn//xH0ewrp9Fex22OMqeJ7ASmDVzLvYsAHVsQhs5gC7lgOOG47prk0D2GVS99WGoawDhnMoF2DQAnAomxjVXifNFBAibcHaZbPh7CJYrC6/Zui7c+JtvggBJD3sP7yJkticswdd0rB+VAMSKYFZisUOFB5tHNziCsokH94/mP8SlOwLhVo4nC3iyAU8W9emrCQc+KwmynV9Gbcr076b/xo0AgOZUGuAzYGfqOZ577uR5Lwbdk8H6HMkSORQB+GlgXquYGYAPfpbwSCkTvFABt/jZw0Kqz/MEKWVGqqrzYqIjpYiwDWL+xnQllX+TIgisaJlwY2x1DB+CljGge9pD1erzJFQ9qd73dVLguofavR++LNS888lYrZuyJfI6/RsPPZIoPibmm/DzVEVh6jW0F3FD6sYzVnkZ3m5rS15M21tZfet7bmPD3v7FW8Li9++Km2UVE940SZDURwSmp4mPi6eGVDVPqiI33gurenz8dH9IKv4FwpNNcBT6Cvjz+h7C/L0qBQ9nvr+YO8F7tHrJ760UtDN7/SpFtKUSgJBQ0gPWl7QtJVCUZvtck1TZSqzEjI5pokLLqHYAuSEOEG7QfT9e970fWhKu+697kNFbVQWgyxjVUmOKx/t+/Fnq/qfuk+ST9/oLv1sT3o7q47Pvmx/ehv1VKhjdyk6BBiv3K7Gs2kd1tBv+lyFbtx9+/etfD29+85tjiKbv4QIkzBgHrHLmBkmOSiqRonKF1/B5HoaseOv/aoxjz3uvLUvKgiylplDxsQTQXmBkGMDVviahpPpjORVgWj81U4G+kk2+1WmPfvia8Ov/UBfHsteUCpm3HSMNEQlTreAkJxiTWmF5iLCacNpOy3sm4eAtSxEgady7Ug75U5AWKfWU9zxVKWYFts+dCjz/zVeBXv2Ujy98mwp4wOlR5s8Kci4kQAppr3RAAtUgEiCGoKvhkgSwWtX+UwZw0q96TTUIoIve8FrASb5M8r0+wLZlq+SAB95pyxoJkP27d4Ui+tBSgE/frYqiM9jvCLrM5VBaVVUZmpnXleXvP3QEUAS7FQO+ASz3H68LS/AjHpkcxEOeEFP+rqKiMtxElf7OnTvD5YDSeo3XA0jNr6mO9ivNAPMqQLS/8iAWxzXVlNpzCZoZyCyR4AFRBYdklfkDiYqHw79fU5noOFFB5Jg0oFogRuJFAkQSRRsWqwATO4lkzEiASI74fFYHzsDmxsybIgC0Akgm+4T9zL/10Os9bCJDRHLB6QGbdIhU5hEI72xUIP5cW5McSlErsLgYhvxpo9ox3bWESlfJoimqWU/VnQ1dXM/86pqodLLyTsXUM7T9AGA8vEIEJaxsnnLOZk0Y1dYsOz2c+simUPv+HRzOrUrsjVXUqkCqGRMFfP4stpT9AHmryNSyTy4EtFhJwO6hQwfCnt3PxL68BDJUoFu7r0oqo1WbqIiS9GljLE5ioVNM3sdagBQtY4DYwmKUF2dOHyeHQL9yADdC3+uOHSEQfCpsISPBCusRQk6tQJZsd4127C0gINQuP8TzW+W9B2DE7C+zSSRLXAEF2iUqDfIsI9vlvgd+EG7ZujXMopqxYdvThJYHbEF2h7o+smdo99MAe3f97m+H793zQLTUuXLzBqpKsURagNVXdRXAWXrYilVbL4RHM+qMGnIMHC/FERhFvUO7KRkVqL+A/5EAw0c/8rHwK3e8gop+8jtOHQptXNPVV90Q2gDr9+3aE1ZDMBVAihjgeuBEfWho7aHQAmKRCvzLr9xINWYt4GsVVho/CCfqW7h3RRDAi8JiCKRc5oNdWFSkA47OXTA37ARE2oidXDWZF6pJhwGKYrWmhKmZRdxzA9IX4+F+bG9iI+l873rguuA8e/HalNofJD9LVnLbfOnaRAXy0xQg7m/imj29h/B1vW9aMkoEOtf6ujvJlLHiV/vEOG7MOZtej70mn9/3IQCixrGICt4srn9ouJeq68ywf98ucmoWY1/Ez8jH6ERBo0f/sgU1VH+T3cUcMIb1Wh8gVxFWNGlYyhw9fCacImplDKLkGNkBBez1OvrbQ3nBVHjnK64LM0Z7Q8+R/QCQrIkEHfek54eHj3WFczhSMVVGn/mO4fxw9FxbwIEqvPHXt6DCgHSgOv7ylQtRNhUBFHUzn2A7OVoevvDVB0LZXMi1azeHDetXQc4kJPR9938/3HLbbYA65exvPwqZdU247nULQvPurFCBnRn6TRj3ljDR3hTS2T8OQGDmjmQyn5wP33vybJgxn8p2iI8MinhyAZXmAFYO8F47eiHjyvNRMQyFVrIs+qgduHUDGS/0m0KIiEOnTocB9jEDrOl9vMS5xnbGAXNI33iopl8dwbN+GLLvPCHQTE2BaIMwgz5eQFh4J/tccLAwAzB4inm/jP1CKfOZFkrZAOml5AidhWQisgSFT0nYv4e5shwbodmoqakMB7uHdCHQt78b0K0j1CxEhcuklM29MefIfVIt+/AJ9quHjhyPoGYraPvW624gR+4cmQ45WN+w32f8a9mjPeAO5n8LVTZdeSUFDlg70leGICLzkJRIOjjvWpmvImSQqvUkQF0CwsQSQMZY2DEagch27Dvtl0U8twBvNu/PfW33dC5cGah1juAcBE4+Y2oAkPP4oQbmSULAabtc3lsjBP6BI62sK4nSU3vDPvqmGVD5tGsbgQ6KB3jqKPsrLSWLDiLKIqxWGDYVf5Ps4c206kKOwzLAdWgxRgW2YLO2qChqtMA6gj0en2inEGoWYyHD2KmrZx0xa2VhojoxM6ySOb2VjKUKyMB+2mM5tn31qNI3bVgLMNmMDSFKKNQOmYy3QvYtEssWWzWeaeT8M0RR2LyouOtt6cI6CPKdNTquP7TFqRODYfPlVaGAeb+LPZXh7eWlAMpUH6Qxj/WQVXLwSF1o5b3ug9RBcBQWziT0mfdZQiPZDNqzZnG/OiCWB1W40qdaWbfGIDXNFOhnLs6EtMg2QwWwuYQ2KGBOydQCj745QWFbFvOBpF8afcn9XazXBu8lJiP2b7OsxiBIVC+n076D5C+NR5uxXOyTqE7Xjkh1Gc/bhUJR+8Zx5scK1vBe1BDu68e4oUw10+evpHAl7l2j8laFoNbJiQLEfpiyJo1zGtdTxhi80EL492zmayzErlm8EnVGQaiDWPrcwzvD4zjfnuI/01yYxVxZSZvNgqTqG+0OvZyFeRtYR20Ir7r9euLmec8ThIKfPMo9Ym/KexnAMrqHIPciSF2LKBxTlYD7UwS+a7t3BjWHxSo1kCHnWIdiHg3kRz7n5nkLqxOFOWPDvtfPmVkw372aBRgWDr0Mpe32HU+HGtYXC08aeI529sX72fe6i73zla+K2R2mNKWlc4ajnc1JK6V4sPF8a+jVOol+9OU/WR/e+bcHY8Hhcsb7urVrok3vl7/8pXDN1mujDaqkRy9jUjWFr30Whcg73/n2aDGr9VQhxSxnOLff9JKXUgSwk+slwwdSRMXUE2R++HHlhw6wj+JczT0f5fNC9kNQkqFKqz1kSpWzyqhbHA27eE/Xbb162uZ1Klps5WFd2cueae786vDY49ui8nfp6pXY16EsZ89oTuCevfui/e5luDsMMYe4V3Nveep0XWxTsy+Xs0dKWXPPQFHzrNUq7eA6qHrCM5X7aItiPCdMqHTgI6Xmjk4FFn0wbx/+1Jaw8h2Gnz/n3JCC9d1vW+jhPTSI3b6qk4H71DEKp0qx4DO/84brb6CopSg8+P0Hwu6/ZjPAx5LfeDwSxWspRKphDz3CvNx0nlB57pF7hhYm9bNnL7C3ww6LtnBcuscahxAf5v4c+9zWMPe198U5OBMi01xQTbgNeregUHvULC6oEweMxgbajGy2VvCcMfwWZ5XPC+94613MLZUoYgeYk11TQpgP8X2SIin7rIV/aYAuyQk49ZH6OvX5eQTH888/ERv516g/4qPimeVHXv55z3+pAOelAvQvEiDPv+E/3/eX2v4/36u9+Ne/bC1wqfPDL1t7/Vu/3184AuQD3/n9qW9/7cvh//tvf0Y1EMAiUvgcqg4y2fQsrqmNPucdnf3hIx/7FAFvVWyEMkIZxEU/C/W3vve9UMVGLo0FP4dqY6ul5gJ+rF27LpwmNK0dgMrNvNWs937r2+ySQ3gZSo7Dh06wuZ3Dhgi7IQC2YoiVDKTS74YsEcRxg+IGpBePZBUgBchfJ6kgsqIynYNf3Fib26HHZCRD3PrpwaCunU1Q3mT49du2hrf91QdD3bmjVBb1oVo5Gysfy/LxNefgLSCQqEAADanqEjAQjFDOnACeLug+ecoHe5qMuGjznSI5rFixOuXAp6/B0gsCREfQi0mQ6UVfhUpamnYrSYj18xUm8WcKWaaJi2SwPrehSDYg5pMkxELMAPFwEitzE8/uhJN5jgB5fgcWPH4WvL0I+E9di89pdXcMbJ0mQFJkic+lAiRFtKSUHYl1WKJgiGG804+LKolpW6UYLs517f/79aH2XduT4HBteQTcud/ec69NyyaBa3/vZjKSO9MkigSJG9kI0gBIxmwOgE4rjQWXrIr3HkquxCwBft7Lpl4VyJoPHU6C7GzjGNiZkCAptYtfR/my1fvT7Z+yAvN9xJ/xeob6RX/X1KHLQ2CsdqMXsDmz0jpK82knQfQ8pPlJSLdBelSRx0p4QByuN+kDib2X76MVaXgZHul+70bbv0sRIG78tISwUt08At9nDFLnb+dQCdnYiAQcILsKQMLXqquvC7v/fmt4/cdaonWN5MGo94e+rlWN78l77HWkyJ5Un/zK7y0Ob4OUsJ39+u0fPRfvjwoKr8O/P0ZWxwIObFbZH6TSVzCklMOFv9uMNc+B/fuQVXM/uJ9aGPm1BMgMqpP6AUw9UHzjD5aH3/pcR/y576kKEFsLIL+OfW66sqob8KQGYLX1QhK86PtLXbcg73kquzy0SALc/aEV4YP/MhAPa1Z1eT0psi5lr5EKJE8pdcz6EBAzb0NwMHrmA9L4eZpHjPdfEgIsg76XgIsCin7EzBtJJUaf9+09r06Ij8/c0z2d3ZEAnx7QBwE/JMxef7ue4D/6cfCIFZ/0XxQg5kWoBNEwz5NIktsDSUJludc0wlxYRNtPmTNAOymhlyQrAITrgzCSTFDKrle712pfqYfsGAbAqSIXQRutmdgWdtGmBmBnGcKKOqiAsdN4+gyWgagC0vLC4Tq8mufWhpaeYQJjZ2J9pAqMjARAXpUbArud9K0FNdURBJsFgDYqYMW4MwNESyIPYI51r2PAcF2uU3JAayh9koupYNXypKExyYRxnAgSCYB4P+y/Agx+5AB+Wn1sjozWWQMoDHw+ra96pknB1O8EDjwEmgUyk2o7STkrcSVAJLoEnL13ziley3kO0lbuCf5FZYpkIyM7asYE6QAZR0f7ABYXRfVTMwqG7JwClDZl8W9HqajVOmX/gUOxmnNR7eJwiLHhfNQMCbB//1FICFVqM2mnClQykFWQadxALfrDqf91eaj9nZ0UGCwmyLcuVvdJchSy5hlS/zCh9CMAUsshL+xr/s7+//DDD1HNWI/F41qABey3aD+t8CQ/nOJPMVaj5SNMwfp1q2OGTSN9YS5rxyJAmWuu2sTPRsPB/bs48M6GVEPliXqrDYJhDev7GqpVy7CjdJ7rArBxzjpL9aRkh4BBN+SU47ueSsxZgFXmag3yeub0HD9uDsfsaJNVC1B+GouNtQAuOfxuHFCr/vBR2mwsPLavPuAkFEp4zvZ+5k9A70IO3V0EkWcDui7fuJz+OE6fzQ23vOTmcAgv+zw8qhcQ2j5JAvZMLGb6zSfi9Tu5NgmQIcBbzSn+5L9+OLzrnW8Iy5bUhMbje2Klfmcz/ZCKx1Z89psBjNdtXEm1O3ZEAOl1jV1h+zMnCLSv4d5lhxtu2gzY2R+OHD8KSJeJ934FNiQrIijR1tUGsDFKSOyxsKB6Pr71TVQXXwZoM+85gt61w8O7JDbj2nyq1Vdg7XMgsfdLkfBJRlKihPTjpylA3Bb4uyWXZcQ8ED9SFlipwoAk5ybJkkq+TqpZZQhVVvk7CWjXV++hgJLzamodTq3d/t2zKlAA2SzGu+NxFAIknf3MoQN7COYFwOGWGRTegv1VZSlkF5lBZ+j74/TDxTULIgHSS8X0MPZQx44RXB6KwvYDfWHjjdeEbXv2ULRSHK5cNS9ctxTAr+lU6Dp8KlQyVjvH8sO20xfCN55h/QTkvmLdDNq4I6TlV8asi7OQE1dft54g6J6wkvtbpQJkxXwI07PY2Q0BMGaE+x9+KqQDfl9z07XRzqcMcuPKTZeH73z77vDKN76BLJodYe2dC39sPu7fY7h5QRhvOB1GCUSfwG5oqH2Q/tIaDqNKmDVdrTwpW4oyuhQiZYp5ogeFRDbE2CDKoX4C1zN7JsMtqwEsCSYfn8oJ+06cxmqHuQUyuHz2fNZDrGMAtp7c3R+u2VwVhiG/j0A2ZKBebusEyMWaBCcnAD1uX1FiQzqT+S6LvpPLujCLqtwJbLXcYlUyfrVtu9AxAbFXEfbtbg1lPG4OgLcBwV3sT2Zy3RkRUGtmvp0FoN1KW/E6bIkKi9L5GXMT6oOZrCWGHR8+0kCfRjUIYd8DwZPOHkJ1xlwUUapt61lrnb9Hmcu0bikDgEsHKEuD3LXaX5K/m/nbPuh+QPs+C1easJxx37SAAqoJ1qozdfWRAClnDNsnLX6JFoZ8P+yeT4UkAH2xoeNc33nIgS7V6JBuFMwDNKJ2WcN7Y09k8LPKu36yUFTSjTAvF7E3Ted803ROEhdge0ZetDQaAdguBKjWHrMTO6tK9lMCqf2sLQPMuyoDu1HwcPsIMeZxBK6fqu9kvM/GNg2SlayWjm4qv7HWWgehsR/Vk0KXuVhgFaEMy8MzqmI2AegQHVWQpKMAm4uYK44dPsj9voLClHbuEftdSP9c+o8h7EPaYKH+OH6sHtsbyBXCuSdYs+fSFvmCqYy3uvrG2CZHDk+Fl9+6IJTw/h5/8ChzJK9dSVA5tsElnLMGOGPtZzwdhaV5qGUgnIAAIQ8+rFg4O8xmrs5gTzoKYSVY348SMJdr6eV7FQQ5khmsdVbum9ExgOKpl2srkZhivzBJf5BQn+LsOBXZjv/D3nuA55mWZ9qPJFuS1SVLsmRZsop779PHU2EGhqEmobcUIAVS2ADJZrPZzc9uwmaTJQmEVPKTECCQRhtg+rj33iTLtixZVu/VsvWf5/PpHRsyMPzLzrGTHNYcGkufvvKWp9z3dd3XdbN0s5/FdcwQG1JAazwoI+ITzo3xYEw7SV/IbK5xKY2YeQFEUmPY1zhOHynGORXvETjW0pViAs8rjcHpGtVDXOD4T5Rpz5PCsQIdiyX7EbKOpWx/uUgxzk893yidFRhVJ3MvAxURlkCvophj1bxqnpMd9nLv3/8P+8Np9kx4V/aHEO6mOXc5DE9LB2oEzg1ug/h2fnj/u18PgUSMPtEVWs8e5xpNM5+6w659F0MDxHgm1tFaVdYvboCsgkAZ6Qm3s8/u2bGLsZbPHr8YtQf73nPbsVMrjYVB6dzXbvbJEcZ6KXHUNdZurdcEzwX1l61YGW1CT5zCGmrGZnGE9fsU1+4CCqnXvfGNsXH69l17uBfQ1RBLjhPVGvYVOc9e1829KyPO/sRPzgtv/619ETw3TrCPjD2gdrMWnuH9fuqnfyZ8/RvfRGExL6pYteFy737Xu99Bb9AW1oXLzM3M8JlfqP1X66YPbP2NE9H2M5e9dpyY1n6OWrzWV9M/h3UnXztN7o+9yLTU/OLnP088U0MBx6J4DyV2JC9UYjnetAIzmFmzbnPsEzgPxZkE6SHstUuJLxZA2FzkNTl83jF6nWhDqZzLhumqx71uqtLs+2nMZ46h6t6fo1qbc5xDTBmtgWeK5GL+J5E2Y4vtXnrub+8PK35qW9xXZwyZnsfjrXH0mNLFL8zymVdpxJmqUIx/XR9Ly4tjH5el2Jz95qbmeO3mveXrEOO5schlLnG6VqV33XUn6+d0OECBgfZTQ1zLXuZvbm4Z39hD81wLocx9jAWN77Xlqn3b4zhsZHOd1kTVdSfrqWpUMQJVwpTQRTWxa2Yn++iczPxQXlLFvcGOmZ5cb3vze0N9zVLuCYRkH5bWGcSeEC5F7OdeG83tLOS8/vXdZEgKf7hOilz/3fkZo6AZpcj/DglykwB5wcn27+jBmwTIv6Ob+TI8lZsEyP/dm/KyI0B+4xsfnf6vv/7fw3/44E+EB27fEtbhub37GZri4lc6SeBUVlaJ9/jXqQZhs86gora0nmB/nB4gx8J5QJ1hkoyVGzcRIHaRGFRRJVUC8LM4Vglte+bZ2MhVj9/zVGQUsnE/eN8j4Z/+4RsANbWAg3nhAz/zoehH2UpvEZsgm6AbmBjsWiE0exb+qoWA/FSCGM/aZC7CzSBGKRWIBIEEiMwBCEoG3tPDHeFDb39NeOtH349nbEcYm1Ke2xkOYtezsHIxQRAVggQk0Rudl/uzIMEVmzFqHRUD5lTgfJ0AcWP3kwwAZtQfM/JOyQ+hyiN/fndY9Z7tPFEQ/btJkNTEUzVh09/rBEgCrl8flqkgIQXCJyqSFAkSN4dIdKTADYMaCRBJCwONCGDo+Zk68ue5kxtrMwRcvlf9EZ/K+/q4QJkBaFRkqLCYAUX8u8GdpywB41dCpPi3hPRIgOnEusnfk6pWQcZjf7gpLP7ArkiyRNUN4Hjs5cHnSVgYZOWRaAuWCs74mY4Ff/c9DWQFLk2g9WqVODAQjJYLsYF3qopHsmSC4Fbgv/NzD4ZFH9z7PLh0I+B/ow1Yck43LpIe4/ObMtdnVAKJY/F4rTqLFWhcbUej3/r3W7GuH7GBtPYFkcaK9xPgOjYITV2T1PWlnwfXwuqidgJ4CQzBWcekXwbgCTHjNbB6fkD5MwSRFUASIB6L5IlKpjJAaj/rOODTsT++L7zzL6hMA6TwvhbYf4LPUfLueybN4BOSwH+/8OHF4V2fvBDf47O/UBN++jOXo/Q7et8yL00GbJxr7w/v18M0wf7KP/5jrOB3LN56663R016w34aKJldeBxtYatOl/Z33xgTka/9pXXjL75+N99WKchsbxgbnM2Mw6Q/j+HBMCogMY03gcUr6eA0uY+nksZZjZ7Nv796w/08eipZaPi4ZIegnMRftt0gSBBauk1cpqzKTGcmPOLO075jx0/ccvGdJbw99zKc5B+93tF0AFPDv3juB+o+8jfWLrz//GuWgMwRbfP9IrkjW0osEQMElxkqv2B8FciOfRH82n3/XbbrlX//qbOFxj4H3mmJtkgAR3C5gfowIDJDsiVplkdwOAfg4/lKWaylyMDYT53on1mJ9AM6q5lyPewWaACPGSYoq8RnOIMkaRiEwAcDQBEBn49j0OSVh55GmkFNajXcxFi3Mvcs9F1E30ACbOfgwFocqLS4C1jVgSabtRQGEw659e1lvB0IVKsA8+3poRaENBddMmzQbqEuYaZ8yxtjKAcyTYNCyQFuV6xZYVC1H8lMLE3twcF6AVJIU47zW6ld9sfN4vePPSkUtG5wT/u77m3yaCGdRpqsF1Hx8lbVk8d7m65EclWSoARnXNho1aRUI7LZxN2u4s9cmrbN4vRV5GfSgKgHgM8GegvDQB/uK//KaWQAOWpJkQViMRn98vPJpBO16GdVn+NB/85s7eW0hKpq6cOwvUlWSyVfdz+3hfllhjQUGDaMlUetrUdNw/fq4Nu00cp9FoUBD/eKoHlIpI/EpkDkX1Euw0WMTOHIHEKjuwDpBEkLQcf36tQCCfezJGfT+wP6LfYSrGSrwsx8EyM+kSXTVfPaTAQgNjqO/g74e3EcJkFWr14Rx5qgN2v3c89hFCCjqwa3dZRnzcYKqXcnePginYhQFjaxB9piQmNn27HMRYLF87Tj5AAAgAElEQVT/RRbzPZv1wH4SF/bs415khaewWjtNg+bqlUvDMVUWFEUsXrkmtAOYD0g6rVtCL6907F7Sw3333hN27niOqtWVrEdYNlDRn0mDUcnDfNU8vPcVKp2vALK1t7aH3TSPv9uq1koqcUc7wyj3dhw1QUtTGySJhNw1AOOLYcMtm6l+prp8fFb4wleeit75GzatB0xYTHUrKjWqnTsAOidAwpZTiaodzxifbz+A57Y/C8FTz96Vi8IHyzDWCgnpTPsYsAbFXlD2NYjg5VRYc0tOuHgGj3vWOtcnx+zzisiZAfFiBIhPS0iQFyJAEgWIe0zsA2KRAeOyBDBJOyXvjWu266/Hl8V6qRqqD9BIkjqqBO1TxRyxEt8+QwLVBYVYYmA9JvF08cJZ7MHq2FdQcHUi32HdsEFxBqTAFdafaezdRhlDE2OD0eZkx3NPc872CSgJh052hg1334ev/WmUf4XhDQ9sCcOnISu6Lobhs6PR6mcsuzJ862h7+MphRjQtOapxQtQW6dpsAHhsyXpG6KlTNZcxALBUUYqlTTq9NLDfutQEcJcR9h48H5rbesMt995LU29I4JYzkIVnwyvvvwcShPlndW31UNj1pWOx0e/6LbdBJkyG7YzXre9YldqD91Fgwn3uZY29Sv+PM6fORFs0CTjVMIqP84ltp7HAK51fg0oI8pK/VSO9+Ic//1p498P0woPQzKeqFtg1HG5sx8oFYJLXLV2BuisXW76u4bBrTxP9D0KYz1p6mIbA+ZzPybMoO1GNWaWP417Im4dlCoBhPvciT6CNn6v4HO+HhHkVhOAQfS56WC/mV5agguLf8rxQIPmhnShjvQAVoao7FaTzmLeukwKF7heugeMAXn7dfSfKGvoHNAI45rAuF0KINDLXl65ZG0llQb7lK1dE8qONNWgUEsZ+LUtQN9SAZGdDHlqYNAEBMkHMEXsoMRdcP4wJYgSv4s6Gye4R/hwr9yH6AQQt8vDLdWyCfS9ae6KuOYE6cVnDUvYxbMKazrOmYfmFhRHtKej5B7hfXxx7gbhHDdAQnMsC8AeJhMprirnX3681nQC7ezsx3EzAfIUx7LYd13eVBByfNkbGoKpQO3onQitkRGUNvSbw4c9jrrR30VeLpZ2lnzUCgu7WpZFQajrbT6NrKtiJ16rpl2HvpCmYrAruTxZVFCp2bEC9BHKwhmr4KUizOVpksX+rlu/nfmgxqXLFOoIslC+TDJjFvD4H4uAMBQoWN4za74ixtGo5fVDY81tRnyypQ9HX3Ib1ZRXV4JUA8VhAsuc8e6Y5PM39bOb5hQwov8uwsaqk0AAJX1QHziI+UcUkiVVFrwr7JJw+0Q5ZBLGH+nAa8n6U/bCYi6ed6jUIkwJULteuCRzby494RwLE2NjrylogeUEJSCSAZ80A92KohRAqFiY4Ek4Drh89xf7BnHf4IZQiliVO0GaNWCe+B/N+3B4jxEzfFZe726lIN76y2GIm1o5E8Qz54TiyaGGEfWEu69DwFO/ZPR4eKM0Jm+ZxnbJzQxck/u+dOh4+tZ3m8YyNopzikNM9EFZCKmbmjIZjjYNxfC1qyIMAeXVYv4z4ewpVRce5UMR62t3RH7712HFITfo7ldXSFJ04HZunORAgpfOLIll/6sjxSODVQPRncm5fhWTIJx6SlBhX2c2YH2D/MnaqgBgc166WtVsSbhmN0wXXLTRJ5XqzWTN2h5OnTqNeuyNsve/+sG3HbpZiclnOVQVrIQRTy8W2SIJksL5NQ7qOxpxpMHz6l5fE+fWmj2LhyPHPxyp1E71NPv2Zz4Sf/4UPhiNHj7MvQvRR6HSR4pSj5Px3bb0zkgafeJv+gyE88NG9kByFELWoyxmX0YdBpbXFYIypLGNb8pJCYqHY344bPwrAbzHSimVLo0VmC5ahkn2J+ksVWivEsbZskkS5zLP5FBSomMmeXRTVilpXnTpzOlqnSh4dpMdoO/HJlttuD//0L18Nq9asCReJNVeg7uxAhTif55h7lUM29dJzxTXmIkSO52zvD+1CLXqKxXWcQ9LDz9jeXmbRQo3xd/Iv7ogESCr3SxWDGd/FnNjiRMabhNG0GIGxu3bIxPk6NBgTaIN3H3vR791Ln7U3/n1UVS6B9DGXqOYYmzgn47kPfOB9EE3nw+NPfDvG++0d7eyR9SiK6enDPNQGV3VtP2PB9dF9uxEHioZ3P80+lhkeevihOE4OUoim/Za5moU/s1j/z7M/STzm5xagXrrAGoX1GHhM+rVsyMzS8NafeA9rDTar8+pR6Qxga1oT+44YJ6estW+MWr+HAEkWU+ed12AGQ/FfkQ0rfVJmwKmvFwIkb3zsu/9ODsEa8jzjdONh/ID3e4Gnfd+HflQA/qYC5Adf7RcDoJPC1P8/9+zmc29egR/2CrzY+Pth3+fm8/73rsDLjgC59QPLp/MIru+9dWNYWb8gbF6xGMtjfJxJXgooOesBNLuAv/mOXfto6FoXcgtr8IOnmSob6pe/+rUwF7/StbfchlXKJI/TGJHgeNlyLLKOn4jBTQeJQxFgl3DukvrlYdtT+8Kdt90f7r/3VQQReaGhdjmBj9UYqYDYqkQrSFP2NwAHRMP692YRuEkyTEJwxPAEVUXy7Y6caoKOH232NY6B5DT/WnjnK28Nr/r5t4Wu/osEaK0kBefD0vq1JETI17WiiPtwSkYtuKg/txWzN5Ifqb+ngFDRQ0LL2MRwZvue2cRj/X+KAHnvs/H4YrXDDIGR+tcvX5cCMhOFyfNKkxgMpAiPhPxIBQrXSZBY9TQTUAhKmLCWEAya6PkaA0+B9Vj9lARlNxAWnoI9E5JFIFE4eGQJmZGAMYmqw7/F9+T9BL8M6Ax5EsIkXsEZQsTHEnuuJEFJCBB/P/QHG8LC9z4Tgeuk/4efN5ukJVqAEOQbmCYEhiC5jwt+R6BSyyeCyajkUAFidWq0GQH0JTiLPRg4BsEkg75eMsMLf3ZXuO0/N8efZ27W8zP3exU4ifLjex9Pqs3i3eM8BHI9LxOtVJWZTYZThS+SF1bp+6/EwSiAu4lZQvJIRvg5sd9BrK7VKistBt4mmzWAn5FU8b4lShXBghllymWSa6+DjcI9X1USkj5X7U9BkiHo5n12Hh36/bvCmz9DgsZ1jE3YBY5EU2KCkqrSu/Ge/d2vNIR3/K8U+eF9+FtssH7l75BhE2gnDXUFz+yxcJmkYtv2HeHuu+/GD78bADxloyKZY4NdiQ+bMnsvJYP6SaScSyZESti/+V82hJ/5sy4qN89zvVJAtMmI5InXQrJC8soxrqVO7HfCcVkhZ7BvjxOfF9cXnut9+PsPLwof+MveqFQx8R1V0TDTkyYSB9qqMZ+SBDlVxXXdCsufTdZiH5dYPZ1KoOP9mFGJSIBE1RjzSALuP7zpupLj9/++O1ZmSaLEa8wZu84ITqZUaxB4gAWSHlpY+Tx7elgZl03VbxogSez7AIBgsrhwyY2VVljRX8Sigir3UgBWx5Z9BVxbZ5PYjpGAXgHIEhyqwJpK9YcEoHPN+eocHkIlUjFvflSrDNgzhfVshMaT5fRNKqEqmgfDBCTTKM1pO3uGILWHwlmsIS4NAAD1T4ZqqhkLS7MAzeaGlfgUSxrs2rUbcHw1SSq2KiA1Khv2HTzAMdF0kkp/KzlNCgUvrAiUSJOksNGlZ2cDVFUg2mFp86DdjkCx88cqZa+n9hyJrYVEhOSDY1C7KwkYwaqoBBEQjCou16hUY3TVWtpI2F/qCgB5NuCTFXbas5Xip+PcFkTyvVx/JWSvwGbYQFQva+0ctLtSeTJCVWwRFeFXuF+SLllc9wHed8hm6RyDVZaCLB6T51JoA1Oabvq7Y/vk6fNYYTVR1YndydM/Fta8/xDVnqPsVXlYi+mnjf83dnWCdH2QNI4zbWNiY3i+bXZfQNK6ZNES1vyhcOLE8WgNVldXS0VkGZ/VFK+ZKjLnQ/Tzp6pY+5nl2ECspzp5ks+zGW07tmCHsa55/3veE0Hqz//NX4WP/uovURnYQkLcFVYsqsW7fSKMoJopYM3dANApEGXi73EJHrRToXnffffGOWiDd63uBMx7KX6wKbv2aq7vvqabx7Src208eWB/WNdQS5MZqpyJGbqwJDnf2hOe3HE+jHH8pQuXh8tUbrdTgTy3hvGaA0xANfzaTWsBIUjWAeZsrjy/EvCMY7R/gWXyhXnMPe6ffX6miUcuAfwMQHaUYn+WRyxzjUblk/0omrhvLWfaARunwonDxyLAkMVntEJWLV29kX5mdeHp7UexGjkYbr/zNnp/QCpnDGIhcim09wtS0csBy5AF2NKUcwyC3WdRzNRxTtoQSvJYTOFa7NrnOhDtNhlLKp8ESFZszIw9QFyb/ZvzNLF5TDaoFyNAXkgBEsssoj1ligRN9qiEAHGfVKnoOu36msv98J55HHmMQ9fWTpS7rreq8VQwRvvG2OsKGBlyNctm0ACe2vaNjWLb6LwDbLsGgDyMWriiaiG2T5ep9G2HZM2FOMHqCVKtkz1Db/Zt244DBtayhy0O24grb8FmbM3KaiymGL89+JJ3tofeJglM1t3SgvDt44PhOWykMrGtcS8tK88HxKyi6Tf9begZUlVFBTUE4ELIu0U1gPSnjwDYnQUQH6EB+sJQDLiTX1YRGiEVxq6gOtmwmn4hneH2RxiD3pszKeWLQOxl0Oz5C+tDZ1tHeAyFcxFj6rUffjCM7sLSyea+AOp7d1HFbfOcK5A0OfaEQumA6qW5lXlQtxQC5ALzbWm4Btk41HQiLERRhaSKGvNZYc/xESyo2IXorXGRtTUN+7xhgO0SqnBzqNg/jaohC7uaM9gJjvIR3cOsfQTPYFmxp0XlwnlRgWLH+KJciOFBeiVg+TWbLvT2k7AxvdZkdI4G7CvCnutKKGUPLgfkHkON09yCDQrxfhpricCiTZcloF2j3Ci6ABHLIcWmWG+muAHT7JtLIGtVdB3EM36MuTMO0WMRg1YvrvOu+aXu9x1tzIMm9ocywP+lzJv5nJ9V1FrNsgvMVON3EpsIZC1gTTR+u4Dyw8IRewflsV9L9kqUJONYcNZCF8dzLcqjb397D2RBoLfGcnKMK7EZ+YiNhFmnz7ay5xdRz0/+MsEaMAfS9CqV/nO4htmMWzaguC8Mo3gx57Dxe8Tz2IxUhdgQ3HmoTU1nJ8UqKkWwrTHGyOI6PfbMiagEKC5lLNgDgZtz9CR2cmyfdnkvnsv+zTW51E6fsgbAVqwHy+bms9dDMHLQZVybHMnl7o6o2llK/8VVS1BYAnaqutfyaQjSRDuwSY47h3Urg32oo6MPoohjKcIWEQXBCfp01CxEGcOer2VNNWTXBGt9w4KqqAh97BvNgL6B/kkbCELor8VF+adtu8MRZCzN5HQ5xC85xCXFrFXz2C+mIDytxJ9FX59B1C4LaDi/jL55WubZ86GPeY0YNGRXEoPg21aOfVQO1zMdW59sXjOFbaI1O9mcY6ooyHSJXZiNNd3vmXzIeCASq4y/LO239Cnj2boHjHFDetjX2nvY6yCUTCsaanEbICbJ4vmSspmMcffJRJWWxMXRynQmrjVuS1n2pgpPHNjmH+ZEk9qJaj/HmMyl79MGVQXc22rWqQkI0seY019r6w7PNtMTpXM6LC6YG8oZS330nqD2AOUafai4x/fdVhe2bl4Q1i2CfJ9EkUaMMkZhoGTR2eYelIgL6SOVE7qwmpuVNztsvmsDBRj0pYOA0ZZxLvtlOjHPYfJkLduyIEWyieUyWY/tm2aesX7LZsh2xjXvLdloLKN9WBtV/8YJEiDPQtSWQ2K+6tWPRALgKOoHm7ZnQEaoRs0hp26BCDCGyYDksb/VecgMiW8JRq3lPv9bm5/PiX7YH97zJ53gAqxVxkDEBVqEWtQiGWrM6/W2AOkq60Qea6hFLHnsk/Zf6aBnyv2QNdr5HjpwKP7rd319QyR0osUV1/yue+5mr4VkI7Fqo5DDnhgLK5ZHm9xz5A0H6Keybv0GctJZ4dnntsV40wLMM1gMqpiZi02qa5Q2qPbCk1Sswm7RIijHz9mmplBLgYlxjP00XItivGwMOZOHW/SVrD3G+4c/vTmshAAxB0z140yNLe+PCYNKD9dGbeC0oZIEcNzlWZyC4tr3feznysO9v3M+7N6xE9tR1knIL2M2C52+8HefD+uxHb17613YCx+MxSt19bWxYKGUYtRdu49yL8l1Z4rCUoVy03H/boIAqX/P03H9ue+B+yJxq/Wq+XJUrGuRB+laSc/EC1y/K4yJQmLWbFj31hb36jIKQohBIe+uTmSE977zA5AgdRBU7fTimQp1tYtiIWrKtDnhQSKtEY8h/jdDgMR/WfujFitJjl0DlDrHteA6i/LDkyA3CZAfdn6+XJ/3YgD0TQLk5Xrn/n0c14uNv38fZ/nyPYuXHQGy6k2l0w8/cG/YsnZ5aDp2INyzeS1B9LxQRpXYlMoCEoNmfM23bd8NUFMe5teuCbsOnCCQpMKbaiLqqUNl3aLQhBfoLMp2tuPnvXL1utgcuYoIvJ9gxq2uFhCzsqw6/NMXHwuf+G+fJLCmSgZv+ZZzSPTxndTiyoonA5BcqjpstDyXZCQDyXUv9gYCd0NYWlzNGokBc5pZId/+KxGS2pFJSGgSmVuAXQ+qj59+5O7whg//FEUHI+GZbd+J/vgL5gHK2Ul9Btj0XyvSrhLImwUZJKQknomOYgYABZi5xuO0fGX/9u/JBj7T4Jjg9PCf3fFdI2/1T0qGJJv9TKXEjLLkegXTd4OcgnDXCRCDmxkChOs9E2LEY7MSQ3B9LiDeEASIX9EaaIassIGdgZeA4A2HGgHFBPROKuwFARObKYMlwXm//NnHE3sM7Q4y4vVJqUWS90kUCoIIAnX+LSEREgLEgFMCpPY9ECAE8bGJMu8veC9hYRN0q2H9KiQh8X36AO78W2xMN0Pw6ANsghoJEZJivZINWK2aE2wrorLZoMuEdd/vrAhrPnwkAuxeI6sITSISoiMmRTOV+okqJiE7EmWOj/sVm8RLQEnMqf6QPODx2O/DTNqmedxiwemoLiJxkZiZ4vgkKhJrE++Jx+k19bh8vZVJkSwhAa2m0ilasMVjSxFlfk4SZlppmUNCsRQwsR8ywADdpuCCePMAIVqpCPe+7f/EbeHHP51qBK582ms4wPOE4/RijqDWjKrGc/vyR5aEd/8xFd/87Gf+zYdqwpqf/Fp4zWteEwkNn5sobuLRMP727tsf/9Vjt66ujmsMwCiIDfDnv6UQIp2AilpR2SPA4yhhvGoLtP9PXhne86n2CBB7P1euXBlBN5Myx6W2FzYtNLBfS0Lg87Qq6qB6ywboXkP/7ntLWhym0unkZ18X3v0pXkNSp+1Ou1J7XpOyhSFRVxlgIsjvCTGRSpIlr1LzXbIi+Y7Js0SiCU1cL/w9dV8+/h5tE0L43S9DzPg6/iZor6WAiXhslM3nCIBaORYJRlEW7HKmWWs87knmk82qx0j680BirgFEF3MfyZ1ilf4c5prfs2NDdB6rcO0LYehiCtjsQBFQW70wqkAkP4bo03ASS6FKCBAJaEkQ55Lgt/dUP+cMwCsrua02zWId673UEuZwTJU0pURWgq/8IFZGLbFx6kUAoGs5JWHgSma4BAGS59ieQw+KNUujV7xJaCFJnTZokpgDnMc8FEwm7NW1C1EzzMEe5UKc7471041nwsbNm+JjQwB7NmLPkJRjzdMzOVqWMIZM3BzPkoMC6YJI0T6Fc8wGELIq1+dJelgFa2WaP8/yvThPnzcLcCFls3U1VsK2XLgY70WX5D7JqASdY1p1jGPe9xGgdk0apxrxfAu+/7yHPUBGqJ4UJBxkfbKCz7TOHiTabnVRCS2BYiWi80LyJBcwo51xb28cbeGaGbsSgTt2HQw92OGMTnAvnnxTWPO+g9FqJI+9VrsCgR2VBVrKaK/kcLNqW3s31wub3VaVV8Yqxu3bt8VKvvUoNRcvXhTJnQ4UPNp85VLVK9EqISrJ49hR7eI8mZpiTQJsHOC4Mxg3r7xnaziNFYuV/Fvvug2Qph0riHQKBappFk51MCBzJ8dTzn1YANA5znotONkGqLIHu4w3vfENkBud8T5Z8OBqmWWPEJVZ3FPP+6knngTwuDeOO322dzz1RNgKGZMNIHIN8GGoqx/QfTB868nDoYXeBdOAyqtvvy/spodYARZdK7esD8/sfY4ms/WM5XLmNxYREBNtF89jm4HFC9X4NhIWBM9kzI1wPFpvXKLgoYQG9tmQV+OQVNcAgEc6qfbU6oLeYpMk8zvxFi+jP8kliJgB1GUFpfPDirVbQitV0xZznKQXysZNa7jX6aGfc2+mZ1kPVkgCUPMq54X1mzYAeFilS3U+INqxE0ejGidbZFXgzX2ANc21wzVYayHJsSVrqXo+lPKqd/1LFFvRKnLm63+HAHG9StlqzYCA/BB7HPG7+5DErdZkxlnuze6/ksnOA9dKj0US2qIKn+O8TWIB9yBjKH3jbVssmciQAsztjmrhfED9OTRbNiY7iCe8a+LK5fSTYF3rg3CQYOqiklSFwTQ2Z1cBA5c21NPAegEKpJYw3HUh5E5RzAGgNtI+SNUrgCP2p3+/bSA0Af7WrKkAGE2n19Cl2HzeLt65NBsvKwVgnhwOb/6x19Dk/iyKhRMAuFXha/irb77zfpqkrwxHTjWHIuye7nwodT5+dR2HpGQMZtiDhzHh8nyVZtejgMQdqFmeePwpGvaiGuJ6vuEjD4aJg8Rc9CXZt3M7qqhqrGIh3yBE07bWPP+ev/vW3wn3v/JV0WYyF8R6IcNgdg/qiKbjIRPwZ89x9gWEmHMgwieJQ4uKKpnvl2lgTAU+5eVL12wM5xiLZ5gXp1E1FFagymEOHz9NA1+Or2FJFRYwKJfYCuh3zthHBVSfQ8wMuM4DfYCsRdgu5ef4O2vo+DDFB92QJKwb8+aGVkiKVAxHQ3vmps2DC7Hucv1yDkt4tDHfs9mvSlknc+xFxd45iA/TMDH6nvMUP9GEZBRbpcISbEwdAOyZi5ctiT1wduzeBpkyjgp8YVizBsse5oR2WKonjXMuc17FWNu5nhnzqEiygESLP/seGTO4f6sOGxOQZz5od+MaaDFEZX87OcUAFpv9qD4DoNxSiluwd4GMsPH0Nc6t7XIvYHmcfmHlUnqSoECZHe1s2CewuxJcTYporF+hpoC/oS6qtkiBfxk7zj1zEJaaSJKUohQoxjqyY2A07D92mVyIsamKBPvDtk5UxqhA4Ka9rLFR8ASKHNUvs7FbMjycj8VbPmqAbAB8FWfXuEYDrNX33bEllGH51I5CqA8VbwlrxBh7o/28BvisQtZ8+5EcP0HfNNaYRXVzY9+sltZL0dJsDgD0mdM9YfN6FAQorbJZ7LWr6mb8qk4sq1gIOcMezrw7DYmyG2LyHM2WaqtywnKUfXMl34nLLmljxlqgWsYUxQbxeZDOb8RWSUXL088+Gy52Y4vD+bVQSzQPkml+RQnkJ7E+5PPEGDEM1zUHQkXTyNggmlugWjbGxlYY8GU/BAFo4/ZszkMSJBYyMMekybJQ6YxZFMResW//ReIS1i/A8Vr6TfWjVrUHh/tkYh0YC+VcMz1o7rGFLlENN/O4e1+i+L5KgUkG68cw8zsdkqCYBtuFlwbC8txZYWN9ZShYWBH++VIzNmG94clz0+EC97TaPVS1Kq4C+SjfLnUPQWjlhrr50+HeW6rDa+9dGgrTKIKgV0MOFOflFoiisz3hQjvKQtauwqp5oWesP9SvqmccUGhBEUoJOUou31pt6p73naefYe7PCrX0uZvgPKpZEy9SVHA7IHgX+38748S+PP0oLCWs7Xdn3qcVlLHQm9/ylqji2kPOLalp7FJInzHXi35iPotMtJNs5vERPjCXMeVcaoOgNrswThrid+MZ74PjypjHBuMqO2JPT1QKp+kJoo1TNbn8WUhL8yBf43t0EZcXEbNLUpnbGROX0Y9olAVKAtP+ItkMrnzI4BpiRG9XHhOmA9vEY0dPMpdTDc3biGkvoXZYt2kdNqynsZcrgFxFaQNpuHvv7rBp5daYy2nVZS/K++5/AELnYthJIc4dFGOdQJ1nzzmJD1W42mOpmLdnSuPpM7HfkDmi5L/OAe5v4g2uOeaTHrs5lYPSmN11x8dj0Rpry4k/vwMC5LkYXxovmhNGS2iXm6hyVjUMjsDxZmMpd4WJJAlUzjnUYtNVxrX/na1dYdEHnoxE77LFS8JqejhWssb9+Z/9WYzVPvQLvxD76h0ip9GSu4yFroG5unP3Pt4rmxiVXngcp2Pc3o+DjAv37fYvPkR+jQIE4mUtqttyYtyT5G7mVT5fFbLPs6DI/nIRm+E87SVYiIqnh3UsgzlRMGcue/ootnzzokPH+x78Wvj64V8MTY0txDAq+lM2nTEvTbCX+EhqjqeUH/Y75f/+HHuf6tLBK2CPtS+Pr58hQb4fKPmv/36TAHk+0Pg3+sOLAdA3CZB/ozf238hhv9j4+zdyGv9mD/NlR4A88N6G6de86hVh3Yol2BYMx8Suq6U5+i9nCQaSsI8SkDefawH8zw4HT7aG2fibxuonwLSC8vlh275D4WgjnvFI0ptoJJpHQqU/qE1yBZRaCK43btgQzp6+QMlvVviNj/42Gz2V4J3DBJM1bIs0hCW5GkFDLgGRUAtxw3SDnSE63HIns7pTmy6bcNrMdyyRi69SpTBC5QdVjL0XYy+Qn3n3G8OdD28F/B4CHOoJv/6R346fJejlZwmMFpGwnMLf+z/90i+G9XffybukvPb1LY72WGzm/t5HFWNWntVvBNlWcKsaIRgXFNMeRc9OrWrmAOBE8KofKxGSSl/bRLVJA0HkMF76VnTFRpEEIoJU/VReCzbE4EGQnTgi8iQzVlqxah0gzsk7iXQ+9i6wYpEnChZKdgjsJxL+Q8QAACAASURBVBX9PhaB7JmqIQPVpBpUYCPVFDrVv8BE8MbG6G5AzxMMM/ZLCSjj+1rdItgZg8MZ8iBVbZX6PQHQEyWI75X4ih//1K1hxc/tjTZaJsAev0B2JFP4tv+HFfv6PUdQkufon5/4kCcy46TBupWsgr/aJpgwKyPWqsBzUo1w5jO3hbW/fDj2AbAhegxUBYI499hbY+ZcEwsoPy+xXbgxQEt+1npHAuR5EiUGcRT+aS9CYK0Nl42zbTocwQTefwgwx+BagqALoMgs1s81CDcJSZExVnj2cswlUc4seC7wr2LBSm+vocGrY0YCoYIKHn8XvPI5VnOdAwy1Cvvs2aZw+lMPQH5g/WZVGtfXcS74aIJoVWcE0/XI5StWaDM+vvKri8M7IUC81hIq//LrK8JHaduj36/HIjimbH2EBM7rlMa5Pv3s09Ff9pUPpeTWiV2aAbf9WFRieF1UKsyhKqmFRKUKT+XPfXBB+JUv2fOkI5IY3g8JkFYUI0lzXkE57bC0xlpCYmjPAY9hjKpOj1FQpId76vGbBOz/4wfi8XuNJGqsUK+iwlRSya+kD4vWGtGebaZKOlF4eN8kLFwPBJMFQUza/NKaTAsh3/c33wJRwNevfbYtnpNV0RI+16yy4sKWsJZI9viYRIjva+IUFUCCkoJ2JEc2gLUhbAEJfyXJ0RSV4+2QV8tVWXBNc3jNNSwEVI3YTFZQORJjrDGzy0bCcAtrAmuezUkzUcrlAuC5Tg8x1rqo4L5AhX8vlZ7OJyvmTARVKYyzbksWan91BbKjgArZ6VGq5AHQrlCx3AtwPUXmfL61M3QOXgknW0jk80tCGt7Dc7meabMgqKaxeWL8lGPd0a4iifG6afNmgBZsygBT8lnTtEByTLhmOK8ltJTmO//sGaJdwmzGUw/VrjavtBLZnh7TM4Sr1fMqGCQtnE/eV8lh6jdj0qlSxEpek3cflwDpZ5wuwJfe8Sqook1LFUopnyO57r0+T4XySvo3WHF39OjRCP6mqr8hsDinQUC0flQd9gARoBhn7A6jiEnjPaxwNPEdBsCZQ2Lq2G2oXwTZ0R4JlALmtK91fEb7LYB39yWPTbK6DaXDc8/tD+Hoh8Kan4Y81Bfa/i5aJ2iLxr1uwBtcoMO5YiI7wvh1rDtfKwAI8lDA2Pflice/E9eKh2nizEADrLsQKwzPoUQQhKqBSD2DtZBAvH1CWpg/pQASnVTXl2JvMgEwsqS2LpyFZFhGcj2AD/1SCIaJca3ymN80tX3g7tvDNQCM5hPHwsZVK6nCxZqE+9HNvD2LukN7iM3YXxYyV/Y/8US0Qipmz+9tvRiVK5eYN4KaSyBoomc5Fan9Pf3hsX/5Z5rIPghgBJDOfR2g6r0bT6BLlwbD579CNTjYQkl9eVh91z3hOP0Mbn/FfeHcpQv0manhWvVGUqgEYsZGwtNXqXKl4v0q6o55WKYYs0hE9lBV+9jXvxne9vZ3UU5rnwzsHZkX2ezPg/TpGOzpiNX9gzQSPnr4FKCHgAV7xnnAdRo+90FMDaBuUPXpWGwDuH3w4VeH2QCe7ay9K1etirY/KwF5z0HEDDCXhnnNUoDgNnqKFAKW5TPHHLuO46i80J4ShLRhTVokP5KvZP9J1s/k8RciQBLFqH9bui61h589BljDvEq0ou6Pfq79dFznjGO0RhTImRbYkQRnzPs8ASDHsQUDyT6e2GT6N/cZ9xfnlA2GLwNQOY+KaRxdrAIDkN/eUsOM+34q8ceH8PGvrAnPPvVsePD++6Kq7WzTKchoCEjiwhGs9I4cOh6yKWb5wFt/gkpZZQfYnaDQ7eQed7HuUKZMfwv2xAFmTz6Ng4evhX/Zy34mEF2di0KjiuvcwLpBE3AaU7MMoyCpC/UAmFeJYT/3158Njz76OjbmTIp1DoWH6Dv3ub/7x/D+j90TGo/RlyuL88e+C9EPewp7GtXFuYxbFi/WKoD0vmEA7UHWgtGwY8cOyNJ5eKO/OeSsEaJl/doBUQ2QmrYh1bD+0O98IZSihP7KNx4PH/r8b4b3bPkt4s6HIECuUEHOuMJvrffoPsiEzPDPjw2H+x60BwZrN5X0ffisH6QXiqqFdbfcEU6fQ7XEGp3FODsM4FiC2mmaOfwv3zkTVq0rZi8oCPsPXIBERW0AAbJmLTYlAKSnUCEgJggNC1FGUnXesLAyjGOFNRt/rjkoPvpRriynD0kWxPJF1ivXMVWbrt0SXtHSk/tat6CSZtsQ5ZBW17BlymH8F0kY8LP9oPa3MR9Y67p7x4ipaK6+MD1suf0WKs1zIaYuxj44p+mHc/xEa9i8uTbcxRoyG0bf/kPuO0OQF+6zqltrsfnp4FjmU5V99MjhqBItACC3InsNCkNVKO7BkiPGHMZ5JT0tLneRVDjKdQOnZc3EsioPUoVq92M0Fr/USVxdwppgHMzfRwDsl9RSgQ4xffbCABZuWAAypi2y6YF8zculWTUAoYVWHCZ7Besc4bh9EaLatR3CinBpPo0zxsg9BsYo1KJy+hyNhAsAmjs5p/OtKGZUkfC6IvrQFJM/DXEf0EbEeVJQkBNqWb8GRlKPdWHxowLzza99JLSdbQyXzjWGfM6xrxs1PJ8vR+WcnGJjUOEyOGSMjwKIJupjjA/7c4yx/k6yV4P5s5Z57+kJxdp+7NBR1jTGE+vDxBQxKWMmr7g87D/RGIaQMfTIDtl/gcKSTAup2G96WNNrqxYQS6AQANx2L+tgvbS3yfoNi+O+vPPQ6XCFNYEIMuY5XVhIrVpJwcNQP3tTCfeP9RVCJJt1zveNtlQqpnmtBQwRIGW9jzERMYvg6xR7vvu3wH0u+9cQF18lyGUA9c6u8RgzlZXkUAhCzy9J/TJcArCyHIZArawsisRtLGzhdapVjN+MnxOFszHZ83mJ/nzcX2OQgkKUAIC8c1C2VAPKv+GejWEqfSxsv3A6fKdxIhzhEnVzuNkFFSi66KPHtTeGGYX1KpsLKUkeunXj/PCO121BmouVEsRWN3vHtVHUIt1XwuPPnEXpRcEd+0E7BP3somz2R5QLR49g41cZ+350U7AiQdFH3DbIGK9i/7zCtbLPTEXNAmyzKnicoiLOx8bW9nboYy3PocDB81YJ8uijj6asxYgPT55pZA62k5+hJoRc6GE9K6+sCsewyHKsDLJoTM9G7UtfD+OTPmIvYzAHlg3XvcdqH7S9ymGuaKVlzGghhzmB6hNzlhztaMlrVNwKeWtFqnWpahIBe1XsV4ldHWOniB2Wcw3MRebNpeH5lRFi3EUUT+wnDi6IhY3Hj59mv5pgPPWGJcuXxbioknWol7z46InDoW5RHcdFMQzXoOlYB6rjXeEOemRY3NKMFWc164hNz2dZVAaQryJkPjGvtn4qNMyZvFYqVZey5pk3mjf0E4e6Bpg3SrS6P7rnaS+VsvpN2RzH3IkvbcPO/e0DECDPxn085oPuhv5rEmf8zz7b2NwYlq1aDrHdDBZRHMdkCWq8lUuXhz999ZVQ9uavxPyvmByxDnuxe+66K/zRH34yWpc+gDLGJvONjU2xyM0CI0kVyVh0iuTDjH/ITfNUMQPVwj2Q0+bMvV95TZj/ju+EO7FDyyIGtGjMQjTVx5JXc7Gb62K9s2BHxwzjRK34tCfO5DyLC4qwmkuLtoFXMQrIySJG/tKG8OD7+8Itm24Pd97xIPGjr5XQAkdgP8tD+tba0krBQXVcKy2yiaVkM8THjQSIsXD6NXGbBOF5PgR6/ocXUoZcfyzq6BOe5UUJlH/97tdJlxf6m4/9qBZY3+99U49bjPKDn3Hzrz/aFXhp79+Pdmw3X/3SX4GbBMdLf41/lE942REgv/FHPza93oZZBOa3rFsRju5+DilvZ3gF1SdFJPFjVgsSDF3Dy/Ub33km1Cxeh9S/K1zq6g0bb78rHG+6GE6caw0HCK6foUIhDZlt+Xx8jUlGbOKmHNNgI4KFNDadHskMv/LBXyM2ggSYFDTOJ/HA05gMcC6+lCbrhhVRoRE3OzfLGcUHv1/Joiww2l9Z9eNmSqYQKxKSSn19tiEDMq0+GCcYOQ7oWkZ1ZhZANGDELJQtVPkZ3EhM9AL8CBBbPd/U1BiDy7kEak0kUrVUMf/EK18Z1iLFFYgux5O5n2wqn4otCQ+BmAUEaq1tF6jSoAnr8ADA2GzAq2YA7xqCE6qm8Qm/2NoSNmxYH4O+kuLK6OOeePlnEOFfJVHu6+uJDVKdwIIU0zPnHc81qkL0HDWYp4qJLE2wIiFArDCJCoboS5oK+A0O/TJ4Spp2+zcDWM/9+xEg8TUz751UWUW7J8Fh3lOLGIPtSADdQIAkwUP87BnixOcI3vu5Eg4n/uS2sPqDByIAnbxeVUZSrWVDPyvEEnIi+RwrfVKEDsc2E2DF6nxRTm2iBLQJWAWZTHr9/Na/eSDUY0dmsF5KBY3qEquseynpy52pak2RYKnj8zUeU9IoPZnkN4JQCQEiYxGJi/gkxlK0TCLRJBGIUnytawhmrZTWT11yQxDTINWkwUr8xObNdxGklyxooPJLsM1+ElZHpixRSFqiTQ9Vc9zn+kX10dImISUEcA2Gm6iuLwN03vFf14UHPn4qgvWC7L5WAM4k1Oukv7lVeQkB4mv/+deWh7f8wYWUeoPXSH68/r+fjgCaZIafLfmQzhicUkHheXL+O3ftIHHNC/fTlNjjsforqoBIrrS4sOJYYMym1CYdKkAGqFJ87n/eEckKg3qTfL+TcWmiZaLpOPLYvG/2+5C486uNsuANGzZG+5+GhoZ43s+hdvnlL9JIFkDSANxz8N5IevizCXdU3fC7386vhHiKio5IiIC4ca1KRJXieIMooFLee6Htl+flOf7++2vDr/315QjMm9io4jDRT5FgGdgb2LeCdY/nR+JDAtX+QlqKkBReBbDN5DHHxxzvC4lCBtVREh75JCTaSuTy+BzOI53XmZKm3puf9FAHDPM6+1kCCKo+Mlgr9AWfUAUBUWpjRO3+hjheK/DLAfdMllQn2N/CCrcCPj8dEMPm57OoTLTJroDXFcbiecju1vYe/LYhKYqqwuAUwCdkyGUSxroGG0qmrE/scTHJ2uUx2dzeRt9L8amWbLRKUDsAiSurFq3As0mlSWwnhJXkgqSHNg1T2ghI5nD8WpSUsRZLhHkfXCdNqr3WJvqCP3LDCQFi8u5OoXe9zdFNxCcY4ybtHVQ3l2k1wXh17GrJMARY47qvBZbj0fFhUqJdlcuJc1PyQ8uIKQkQwPNRG6LwOVpL5GLEf9WLyPjvwX7KcRpBGKoIS1ES+Nm1dfWxOadruGNfmw8B9AEI/qOnz2HfA6j7hfvCqvfvj2uSCX8awJHr3DKsppopGHA+jAB+qLRxLFZSNWnT+8UkzF//56+GE3v3hM1b7w53AwRcwi6nCbJjmLkl8ToBmSZAVUbi7/oRFU18ho/nsh/Z6F4iNA1yZx3Eo3ZtAtnuWVbql5RQpTvE/r5mRTi8ewettcbDI8xxe4Zc4z3OQ7IePnQovPWtb40V3AIGNqxvAoAZYcytwRLNtaeD+WjlIqhEmABgO3OqEeuUirBv186wecOKUF5dTsNrwFxiicG2PqpsQ/j7f9wZjjaHUL68OBRDLs0umxsW0BR+CiC3hJ/HrnZQTV0BwQlIB3i9YmkDhE4+wHwLle9U9VrRLGEGmKHtSj6k0am9B7DbWUDazvrFepyNXdDYQBuEDGQhdkJt57tQ69H4l89vvtgZlhMPVVERfObcaXq1VIft23YylwtQfGBPSHxQAcBjcYEVr5UQuj3YlTXSs2XD5o2QV4Dd7OVzIZskn1zbo8KD8ESCbZI9avG6DGzAUn3AEoVhUqX8QlWR14P6VDNf95xl6zMhUVIKTf/ummME5P4niGPPhWgTYyU2H64CyOp2CysEeiRGXVMFSVwjBEkSUkQwOCmUcF903fNLoLxAywyIORuJz0EBMopqbJB1oQ/wqg+gNg1gvxQ7qCFirdWQZmOsKfYGOA6QlY5C+PwgFmL9Q6GO9e7+jWvCdMf50EFfDi1vPOb9NBFWYGs7t/SMwjB0NSt0YgXUCtJ9Flu+ElQGo6Daq9csQXm4COIORUJ/R3j96x4AUEJVAIG3c+dO4s18wLQV4STkyx0QWnv2nQhbX0+T+kZUDXNoTMt4SrdKHxuiYe6XvvzTIKPjHP8Q1fL7Dh4DcERFBGi2ARshG8drIXXm7Jnw6AfvTO38T7aFbpRTztPLrBsXOf9n914Kf/j0b4bP/vxfhfs2bQx5E/Rqgky82ksDYtbli61jVALPo38ClcVghKNj9p/BwjKT9yeW3X2wI8xboMqNKmWI1yzuzSBzuYPYcjnK6lbUIv/yXFOgV3kAmw4rF+WGg00j4Q6aw8/iBguq50pqT9DHASVIGlZlnq/Wd8U04h5nYyxHEecoSvqtuedNsD+2Atj92KOvDnvp0zLe3x3qsGu6hqWWBAgSw9BIL5Vd51FRsPeMoeIhJcAKKj/UNtSx/pfG3g/2jxhiTPTSU0ir1xUrl4QV2IFlsq8ZpV9WWcd1Nqasq8N+hrVLVbLV0F2Q6apt7E8laaqVk4Q+4pFIgBhj5XQ2o/yCkYAYGIYYI7wA3OVekAbULV0WGil8GDCORHninBvEHqqjlabgFC7XLEClxprXrzUa5KfzRA99PfWLClHNMEdUG1ozIfBehJLc+TMwkLKzzOWiz0a12AsxVgawfA7bmEHIEJUgY1wMuN3YdLqklDnAtZ7AvkfXuCLyhXzWXcmhAfIHFaCNxxtDDb1ZHqKngvvuge3bY58S+4hL7sgXSIBTQsF+ZIN5djkAx0zGRS8L1QDH0N2LXWyRyhoISY5NQrcO0LyTffhCM+eISmUuisHsXMi042fo3cH4IC8bYp/t6hqlsKQyKkmtBFeVYHP1TPtecRI1NfR9QGVykB5gucyrbK8V++Bl5kY6+5AqjCHGpITMCP9WcL5X2BvsMZetXR4n4L30+qlWVyksc5XJ+MyyYEryg2IWbX9yeD+LJ7SmusT1z2APtxH4ZXpqwCkzN9mfo00q78ktsfeS65Prah/z3yIzSY9h7uscxmqM5fgyFjQOdr1MFXpprcq8gVidotfTNXo9LcB2riTjWrh7dTWqHFQzmVPhU186H65BJu5j3FzWGY49fBBit3r+wtiLbHy4i16SIdy5YV64d1NV2LgIKRI58ygyoKyrc7B4GgwH6Vtkj59M9gHMOiFyUYNC1o5RgJAXbeOwumQeSFK0M/a1b5MAmW1uwn2X/CjG1lJrzGHmbrpKLKwEVQFZeGdcbByrBa09+dxbLkH6axH71W9+KzwMAdwFg3z05Gn6rsyJFp4VCxaGThppG8/083p7MmYSt1xBfisRM8He5PO0KUxXPZvyBeXe2U/OXlkpG0TztLnkHRIMqm6jYpd1yj2xl5hoGU3gLZRoxdbNvly1kBFVnM8Ea0Ma68iIRAIqY61DH3nk9eHJJ5/h2Cl0giDQzmuQ/ftie1u0l1S1U4w1WQEk4s6dO8KJI9h38dnGh8aXKlC0QPVYCyl0U+2pisVimnnsaS3YdKkY8Xq5Vxby/GhzxbhUAWKO4boSrT25Hu6Bo8aevF9KWTQdz9mfvfeNf31PWPZebKZ8D/OhmGuzEPpciy+I4YeZz5koC1WaZWAPl8X9PH3mZOj/i9eH+/7bKYozOuJevIxiF/t+WKx1lsbzqymqcHtXWa3q5q67t8bioQMHDlJkcxkicktoam4Fe0jl9h7rVcbCKM85/1dbQ+U7HmfO00ydubSKvVeS4uTJk/FcJXzT02ZH4rCPcTHOvciJii0Kq4j9rsQ8BvUP+YNYD5k78QQWbX9za1j++l1h+dJVxHW3spbVcqrsoSjP5qHaOXb4OI3r6SXDWFaZ51j0K0V8iMGkirYS14z0a9cVIPGJ3/P1QgSIT0k9/sIEyPW/v9A7fvdjLwaQvrQA+k0C5MXv0I/2jJf2/v1ox3bz1S/9FXix+f3SH8HNT/hBV+BlR4B85HcfmX744VciS50XPv5b/zG84q5bSIIeilYtkyT2mRVVoQ3P7ss0OV/LBnyy8WI4RkP0qrrFyGkBDC71hD/93BfD6s23h73HqBDCsmoBwEUrMv4+yBMrGAT2o9VCEZUnfdP4eC4Or330JwBi5gLqUOlNDxCbnbuJGuSmGpqnrKGsFrjeUNwm6BAgpvpGwlEZ4r+mVqmm4yZW15Q68+sQpM4Cks1ObD1UZwjczk7PJZgTiBQoyI0g2CgJrBWSSWP0aD2khBO0wMBJlYYg8hiB6CS2B7MIRNsJ0D76oZ8PyzasIQkhaCVzmcCGIT2DxBCbkdkEPmMk4yaClVhlDAKMLMD32hxBGwXBEcmXEmwLVIAYJJmUjdsscoYAiSTIDAGSEDzxPLTE4QSTyqYIdAiCRLVKqoohbgQ8liJGohA9Piaw7jVKVB3R2mnG9iixwfpeEiNW/EsSaENAoKTNVqJA8R7daBPl+wo2pzxgs+NnCaIc+zSB1Pt2xqbM9iZ4nqhRvTGjKIl2WASWAoHRMogAz6+EUDErpF46Jj4GrBIeNnU2NBqnwtrG0JHc4T43f3ZrJEAEegyYbRxqINzFmBYU9XkeZ0K+JJ/xQhYkSYD1vQSI0apjxAQ9BtF8a4EUmyvzmDZH+qn3oGSI1m4zEnN7J8RxyvVMyaxTzdCt1Dchj/dohmCSnBMYiuoe7Q0IsNtoOm1i53tKFhjI91Gpe/yTd4eHfpfmrxJQVhxz331eVDEp1eZzY/dP7k1yT7/0y3Xh9b9zJt6vxI9+++/dGT6C+kPVUiTZSB4lKcYBTTMIoq3e9FgO0OtBO67b77g9/t4BgBHHAvfkCiBbEbL79rZ2kn+aVPN7VJp8rD780hcmYvW9n1kBwKtap5EEwCBdMFlSR3VIEsx4D/0y6R0ERF5Ixdcwlen2s2kn2d8JofKm/9EcpfZeO+esDTxTVUqpKi4l7xEYJOGJ/Uy4JlH1EZUfEIpONZNx3sO+ClbTt1LJ3gBw72u01PqlV6WH//LFgajYsaItyvq5P6Xcgxzms43N7bMyZR8JO5fO2GBJ/gq+a2Xl2jCJJUcGb2Ijay2uTEBYLqIN1jw+1xoqAQS98yVBJGEimMClnUPyby8eCZBrqhNEgCA2slTaANarcOnv7Y9e7sNxPqQayKvYMama4DnOl2w9hFlzbIJulW8m4ECGXu2QNAMAlLOz8gDgaPg8qyAcOt0C+JEeBrkO5D2sqYDxrIn5AA/R55jj0gqli+u2EUsgE2KVfy5frrOJhd44ybAJ4qgqJO6LdkCjJKr6R0v1jHLv9BBRsRWVWDPXWQLEBDybRF7gx3l4jdc4j1IezCr/Un03UuosKkoZczbBjL2GGK8ZJHb5XG99biTUuuhH4JdEg2PWxuwe96D+0Gw9k4ACk1zXCb7994pEKyd6FfXgFH/T9MBx5Jzx9a6JfldjSdZEBa1Jpv1BWqiOu+WWWyHsTrEfocZCRSKYdOJPbwnL3rc7NsSOTTKtpuR8va5a/6mYcE0qhozXwsF5nsMYmuYa7cP+oYRrdNcdd0T104H9e6OixXG2jsrpS3hsq2LyMcFFibi9eGvffvutzB/VWRA5lCp3AZicOnIsvOKBB8LaNauppmyMIJHiwAGaj69YXBeO7tuN+mMFBRF3UxjRG5qOHw4nqdZ++9vfHjIYVzufeDxs2bQ5PPvMMxCFRdjx1Iccjq0bNZOgahV2dSOsgbkQqOPD+NV3jXC8+wD3roQHXnVPmOq4SK8R5vZZCCIqt0+d6QjfeOZkSKegYIIq1kz25auAp3kUY6h823DHciw5m1hX28PDr7w/qlX6ezuYKwCAECCCgN6PYSqI8wB3jnF+k+y3G2iCrqRgzP4J4wOAhCfpCcL8cNxhS9bTmY5ipgPrq/6whsbnRRUM9Ezml+Dk/iMAovlRSFJEI/V1EB1WlDZBHvzqxz4KWXgpnKPIwTlQidWQKqhiKj7tyxQbP1vO7aIo6sE8XLJ+Vji+z15miVf9jIUnvydqzCSI/O6AfsZiIlpaXVeANB1l9swoQFTlRAsSfne9XLIRz/iTKRu/+YBuqsQGQABdC107VTjcc889kaCXAHeddNy59ju+BdhSFosFqJeei0o91y37TbhuTRA7aYsmqTFA09+RgbFw4dxFGtyuiKS7vSBGaYB+6tRRFMPEHSULYsP0xQAvRRlcn4unQ0vjcUC6jAgGngG4NXabNV3A+F0QLnYMAP6PhizAwH1NZ8OlIXpdzCug/8FcQJ5l0SI1J2dWeMMbX8FcxEufcbBr1x7GIiQZ82DjZoAgAN/KyoaQUwsBfx4f9kh+jNHrrj10QqRJNueytlRSuDMKsH+6qSU0cg6lgMcqb9cwNxppTqu6+NLllnD/HbeGSQCpbK7TXAix0xTOtHFNJ7Ue0iOddeJdv4/yiK9zn3g8zEWhlI9yuOs8Tc4t0uA5k/S4AZ7lWkNMAnK30MH7ye399AZBrbAUgA/ANYNq7QyOq4t9Zpb9PCC5a2mCe5pm1o89fRT1dVo4cXmaanTW5OqcuE9kMsaKsNfKRXVxlXg0T7KHz0/HimkOxQoZED0FrCWurZLK+QBmeVi1ZACkaVGTzv5UC/A4jJVWOsR4Bt8N2L2dh2A91dITmgbTQzd7geBjPvu7NoeZNlDmOdW1NeH8hXNcb4h0FDatzIka+oDcgV2ZsUgp60MjdjdarlhQUVdnc2UICwhU91DtO+01MsGavIA12grpHkjs7Egg0hcLIDqtnbl/mT5h9P6wj4dY5SjbFi5YWPCiEAKQ72X+dfVi84JtnYUF0+xFfZ1S7JA/9LCIPah4T+faCAR8FtI2yWLn6QDjfwh7PFUV3FryEz6T10nEqyC2cv9UE309sLQaQ33RhVpoGuV7JtaMbfSPUZkzF7us8ooyXqO6FhKWuaICphI7pDEe/zS2QwAAIABJREFUmwIEPrznVFheV0gfCSz0IOXPUSl/zT46Lgu6OUlWuh5I8KdDQKka598xch4JmPNYLXHo9Dfg84rpfcR7pnFdy4vnQOyO8RiKDMDutNk2ia4L337qEPsqlnaQkO6RnRANxm49jDuWr7BpfSlFcOOhoQYVICdRhHWggLhzcoQ9ugV7rksQddlYEs1m3R9kP55k/s9RQUUslud1knzVXtOYyhXPuEUChLgnslEq5lFt5XLtVZowSKJy2zzBmH+EuGZEq1L2yKscoyqDCa6JYGsu365pl1F/1NRimTfTH9A1zterkO3Sh4wvx7uxoM+PsVMkgS1QooBrGAunBTk0xr7Gno9K8uTZUMYesrK6INy9CRvoUweIdcbCOYDifaidWiBEj14iFmAUVFXWhgFyyUmu9dp6VMv1kH+l18J73vhgGGltCmXsv6NdA9iJdbLP8lr2kqYOAHLGURYkfR7XapJ9tZaiuQoUY6fPnuO7C1JLYg2Cmvk9lz2umAKQQhQ1s5iXY8Rk/RBMaYyjYqwVc3jMkeF527i7nv02FicR/7VduhzOnr8QVq/fiMqrM+ynCOMgjczf/u738tqysPfgEQiVNNawrhh3ZbE/Su35s3GO39qRCu4bS8m2GBMZ/yf2xnM4Ri1Gq8hVxrR25F7bjHwFNk4eUxdqtHIKFVT6ZDHm87kPkomSIsayzz71ZCQVHkZN+fgTT6EkPUeRR1VYiI22Slvzy41btkQCxBhrFmvznn17IukVbYMLqmLe5v5kvrBn7z6KwhahsCiNZIckikrdU9iD1dU3hEb2DMeH5MwwJI9xpXtZYsEXm54z0dyrolUbg8Ycwpwg5rwWUIkbML6O/smWUPvWx+KaFy1Tec0EMbiKZPvYWRQk0SfxoQo0E+VdBUWT5vmNnyA3+6NzoZn1r4TYdCmqdj9DVYkxWn0tFl2oPuxlcuedd0VbWZU4vRBaUYHDv5Psm1cYj1nEbn6O+/UE40MS5MJfbg0V73w8WijXk7OIWRzHaljVi/u8anjXtJw5pVw/XqctoGQi+/DsDOJnyFr38jwLiFg/pviss196VVj11qfJizgnKhSys7U4ywof/OBHY0w1zKJbVjwPwroPW1YYQdQjppduLqqsrltgJb1BdK20eDVVOvhCX98LYH43IZLqpRgXxpmv70eY/LDv/73Pe2kB9JsEyPe98f+H/vDS3r//Qwd5821esitwkwB5yS7t/5E3ftkRIB/+bw9PG+T84gd/NvzxH/yP8PH/9NHQ1nyKZo+dNJWsCAeoNBXIXENQNYL3dTpB+Jf/8Wvh1FksNypqQlXDSuyvWkIncn4l1lMZ2VRQbggHacbbRzIjwCNQVoK9z3x6gEwgR3/627vCZ//qC0imx0gySgk8qH7OAzRBU6/dS4r8UMac4vxTKhCJEMDiWTaz9vdEBSJ4kOoH4mNWBucTTNqMNNppsbkPY09h1by+7VdQf2QTTJvQSLZEsIC3UF6d6kGhvyaJ50zViwCtwLxWJOMQIHPnleA53EN1PHJSksRCqrsENdOoKn33A1vDljc9SpDQFyXv1DgRU+kriuychMMK7EyARauCVXwUExSbKM4luW3BRsMGtjkkEolUMiFAUrLJFEhiVZ2ERkJqPN9LxEqdGbm3T3chSKylvFxJvwvB6+d9c73KNxAgvn+UkxP0CYL4ldhlubEotzUwziTQSwiQmOAQCCY2HrHZMtfRzxN49fUGnSf/9I6wBvsrA8UYdMabm2q2HZus86tJjYlpJGJmbIN8H8FUv2KfEIBn7Wci2WADZIJTlRZ6vNtEXODfhEBy4Pint4R1v0jiR+Ktf7+Nu8EvATrmx2ugusHjTkgazzlRRvh531uNeyMBEu8Fx5YQICocPCbJDMk0q4X0s9Yr3+PynOxF0EFQW0RyKvmhxZPnbvW075PqNZEC17WbMtB3LKqKMmjf89tUa/+Ar80f2RMriiREBMJs7Ceg73GmKt1TVimJ9ddXfqU+vBbywy8/S7upQ596MPz471+Ill1HjhyJ5KXPVw3S3UnSnEWTRoJ+VUjHjh2NvQpWAxAJgLS0XIifISDtOLPx8CAKBcfzJNV+VuR99TeXhrf+r4vRWmsxvsYC0F4Dx0hC3Hn/tF7xb44h76VjyudkA4r6vIWALTsB7w5/+oHwi1/UZqUx1fA8Nowep6K5Mt5fm6pK3MT+ODOKJK9BarxKBqjggWyLD+qFC9BJIu79q10IoIO1mE2Cfa//99fWh//4ua54f0xcTK6LuC/zSPhct7TBij0STIK4biaAUanhWFFlAjGbx7ogwWvFotmClXKCLAJQV3hffblt5AyOFysFVYiMUxGnGsX5nUFlmUuBwIFWSOMkjVeojsZZK6qhrHp3LOoh7jhQlu699xprZzAACJzY4ZXYXwNgIw+A2UpowTPcYSCA+qPcfuwKCdq1zHACcNr1fZgxVU0T3nzsb/K4TsWARlkk5IMAICoZBMLsOZELqNbH9XKNUFnnOqzdgL1AujBcN8HOtop0pvJQr2bYToAertdMgh3709hAU89w1l7XbxNBq9+0anBNlNjQBktFRiRCuASuFZI++VS0tlxsjWo1CRcr362M06ZBxZI2A95H53g+CbP7gCSKYKnHYnXmGIi3CS7Ft1ERMgYYU1zCPGAOm3xqMxBJZRNRvs+QlL8LsOEoe99FGnD3UhHXQeGApMggVbtjHJtVnQy4OB6P/eGmsOh92+MxCigKetnjqJi9UrDNx7XX8lq7VhZDAnShohlB6VGD5YCWeV30/ehnrtiw1l4yt9I4dduzzwAoFmNPtSECt4J7l3mfCizLjh47GH7sTW+E/OgMu7fvDC1NzeE2CJoCxoKFALMYeFNRpTQNeIECDcLkFhQRlbyfoPEzj301rF+9EoB7ebSaaoK4XByVWI1UCS6L4/0iChaVKAKkk4zd40ePxb49aTR/b8JCU1/qwYnO8M53vIFxh3pGq5r2/tANwDoyMit84+k94bJEEzZAF0j8x7gWkspWNS7ZaP8fwDfGqz1LJGrSaPhcDyjWhbVVFuvRfNaqMWxechgvu3fswmN7VcjB/uEy/XEqaIg+fvlCaGs5BhAHMIUVS08HVeKXaMaMuX0Lyqe1WzbRS2AiNCytpXH9CcgWLCozi0If9xC6jhigNDzz3PFwz/0bw9ve+U4sdzrCCZRom2+9BQsS+jMwfyVAhrgf2mC5hqvcVD0psbVobVokQJK907Ge7DU3eiD/6+T+ugIk2QZ8zpK1qUKBc0eJDfh94arrhMpQG/ehKqXguNqDGor/eiCHHO/Hjh2LKrxHHnkkzlWJDveBNsZYczM9CZizP/mTPxnXj3yu6c4nn4p2hBZqcHdY01M9AyRzBUQmqIbXR/yZp58DtNYSriC85rWvZh3qw7Zpdyhjb6pavCoMsY+UAJKn2W9mFjFSXwdV+xBNR/F8pwfL+BhzYRyQdDZxUXt3uICVXZpjnzl2Nac4DNKo+Nr0QLjn3rvCymXrw3mam1dU5YbNt6xmDKtqaSEizAHYvcg+VhJB+Ow61ssObBNRFwhG50Muj7AWXcCuqYh40XVxPgTItfQs+lgcgHArRYlW8XxvjMvYZG3b9gQ9d5aGWtQOrUdO0vz4Kk2sF6EUaoYUgNjmGvazfjQ3ogDGGnYhFbK3/PYjofdP9oXZEBH9ly+GeSiTxwAnJ1AmWGWblpYd+ulJsJceH9/eHcJrX1MGmETPImJqG3zbK2Ccdb+f8XOEBstrVy5mXtEThM/81hEaloM1Dgm6l2Mn2A2oxX0Gb0e9tZhq6UYq8/kUAP5Z2Pzko74rx+aoGVWeSufKyvKoTlDJk87elMs1mcA2SwutKqxb1q9bHU4f2BsqAV57GOMHjjeF/gx6XvQb79Kbgz1Wotmea1q/LEQxPc51aMaGr29GAVJft5B9tJrxlR4bEEu42q/KIocF2BM2N5+NfXbWUP2smtMoPjNWatOniedcYnyqprwalYA5oVA7MWzrepiTA3321pEvmEVvkylU6RSdoPSYX1sGQK8KjjmHtU4OJL22RNpY6WajbafFNcYXruvZ3JtoPcomYcwUq/xVSnPdzSWMxYzXzBFsILx3f3O0LCyhOfoUBNwI42CcTaIbEgyBItXxRajFyvl8C1mI6SGk2KwpxJnLrFFteoU+SEfC7esqwxZIvHPHj4QS9pJJ4t/OS6jUuYmS8JIpRuEZrGOSIOMQa4P4I6nkOEgPFDFYv9etxV4VwFhwH54tNku/5671FKT0hO27WljH5nF9emORWTa2xeYfc7jvl7VOa+wL9GsPm1eg3IVQKuHaFGMnphpf5X8aF6yPmOYM8Von60EaakYVBe3MnWlItnTGjvFSityAiOPc51hQYhxofzzGhrHiNXMTzjuDwrrZxtzGy+x39gky9JpS7emmbuNsY3t+FIyfg6PAHGNhSB/Xp2FiwFLGZi/qA0FeiTXXLElZe+7FeNKiFxW0M6q4qBwx9uUA81hvyhmrp88TyxZgQ4XVXRoXrDw3Ldy9cTnNzLU9Zo1EddbUOxG+vAN1n83n2cNPQ9BVAcRPUSSxpC4L8vNKWEovlZ9752vD6KWmUEM/oCGKClpRN5SWY3fV1hMe20YhCvcwtxzbNdaN4e4OrPpKsXNsCPshJHbuw9aLMVtZo40bzdGZI/nMtymKUvzOgtS3p4SMkr0wzGe1bBaY1zrO3Ke8fF6McbSBsmdZJrFV4/mWcJiG6GlYh334Vz8W/unrXydOG2eMUiyFUkbyI4vn9VCkqCoqi1jd7ENL0qiwYA4YfxiPWHxSTFHDCDmWNkneJj/P+G+MuHQ7is7777+ffLgrZWnH2L9M8dBa9mvlTLkqXijksDDrHMUhreRE5eTV5sOX6QtVy7UYhs2rqUURRrHEWQoL3Euzid21u+qlKMwiKy2EcZBOFdSxd7n3zeE8Nm2GMCHWm8/a1k++YUx4lmuh8nkQEq0CMjUqdbF60yLZophIisy4FcQe3TFGJ0cwP51RhUTrZQv0tDdmTB2hAfrS9z6VUjRZoEasHVUyFr9BzkiA+LdL9IO57fYtxJgHogKshHV372+sC+s/9lyoLoZoZfeUvFpFMcFj3/xmuINCliNHjkJU0AMIImc58YqFSqchb7qJIaejypkinSJ6c0BqWsjpvBq28IDYu/Vz90Xyw/ulGmr1mlXxnp3nOqrG111gAbnnMKT6ZXpr5TG/7b92RUU6+EMmaxThZ1yjLLTS0tJCvnNfek3Y+NPEp4ypqLCmICojs4zXFocP/NQHWKchtwI2Wsz72exjTG0mrUWYMwWXrs0zREhshO6liu4dPzCNjX98YWLjugLkBytFvv/7vxhA+tIC6DcJkBe/8z/aM17a+/ejHdvNV//oV+DF5u+P/gk33+GlvAIvOwLk9/7mfdPdACjLlwFGYntRX1UW7ti0NvRdbg0lAFnPPf1UrO4oLaVqnurcfkiKJx5/miAY6Sm9QK7MysOr+ELoGJwIl/pGwxM0S69bthJvXAgCgNsWAIFFgDNW9a5Zvj48+bUdkCtT4eP/z/+k2NjEhgotQLY87AYmAEklPuK3VXpx0xS0TblbR9UA9XKpcCX5SpEhCUkiGJYruEYAYdBmwGOwEcFTq+kIorQq8UaY4BvYxMZnbPxJoOzPghIVFYXIT08gB69JBUYEDBkE/W0EOIsAKi9Q7Zamp7/VkIKbyJyHUZ3483sfeiAsf/BegBtVHfZiwIIAEKmzF0UIxJIg0xiVkVcBb0yUSqisytRSQs23kQLBlQFWbCNowEAk4T/aagmE3qjsSAKGWL2i/Y8ZhYoQpeYqDCQvBJlmFAfxtVa8+LYEgcm3m4fXIiFAUpXy11UYEiCCjCo2EgurBMTxvRIy40YCxPc4/Eebw7Kf3haD1UmOIbGbigGmQJ8JLo/rfS9A5GuibQhJjI8nBIikyAgBd7bVXaoMtLrRf5bg84r+8txPVQ5J4+tTf3Z7WPfBgylwE2C8neqx2YDNBt9+CbJ7/H5Wcg2S8/1e8sPnJwTI8/FbBPshAyIIlCJABNIFJgXIHXeXbPI7U61WUTmfyqbLJMjlEZQXoPZYi6n6FxAX5DWpU7mQSTVp/JdseP/HV8XjXf/RQ9HaRms6gSgrfCRX9JNVsdBBpY+gfSLh1mbJ4F1CIGlo79jwnL/6saXhDagmEpsz75k9OM589tHws3+DJzHHnBBEfrYWKao5ciHwVBJoe3QGcHUQu4uFWOfcetstNEY8G+eZ5If+sFYR5WAbpE2BZJVA8TO/tyk8+vHT8XrbV8N74OOqQCRgkt4wzjePx8pkgTR7Dvi3XDx+rV52XOw/sC80/fWj4S2fbIsJTRtJl3NetZYzx3tuJaAKnFISC69LHFvR0i1lFSd4J5DrlJEQmQZoUgFixZRJgNewmc/+4n++NXzoU82RDPX5Aib+zao2q+310M1lbF3jNdmM5zncN6sStR/S5iGlKrMJ60i8x772qnZnrCkqMaxcz+P8CgGmbERrFWW002Kgay0RvbIZaCNUH3rtJUAiSkLyOqGNFACkaigbjOpZ7H2XdPI+plQO+G7z/qpWZpZV1py5sZ9D7DfCGiX5Iflio/gR0JcM7vXFTkAZGvR20pDVauTFy+r4fOacxybBDFgwwvGNMsYElhZR6ac1oDZzVhcLSkQyiM+OTRgB1a2gk/wYBKQehrzxZ8EPE71i9g2tq5yzF1E62cBdf297GuhdnE61rdaKscrMNWCGAJHFVkUhwWGCWKD6iORaCzyTdfcW7RraGWNr8D5vY2w5TtwDCnmupKjEhtYJJrRajlgZqRLE4xvl9SP6dGsjASAbCWGS+zIIjU499Hnv7Tt2YsuzEmD2/vAEtg7HANwbGgAiTwDsYj1SxLoA1x/tAY7/AeTHz2IvNbNO+69VsFYWqlAbZP2QRNJWrBrLpbiWO4IgIfSm95poGWOltGBhPeDjkPaRjLOFVGd+65vfoCn0m6LK6Qz9rayiHmauZgH2LcZGb5hEeg/kQHE+YBLnXUclaQZEmPcnHZBlAZ4xzY0nAbRQnjDuBiHwF1dXhgVFOYCVy8OX/+4L4RYqNUs5p27ul0Sg6/AAwJTHtZyYwUk4BNjufHLOpU1nh50QBzZczSwO4ZWvvpPmxCgHAJbm0xtirHMEEmM0PPbMntA2yYuLAaiYwyqP5rMOLIEwTSvKjBZYba3nsWSg2hMWY2SwF2DG6mYUVICto1yzLvb9XMCfs2eawkaKN8YYO/kAX5OsUZmoNaeGqBZmLnVDBDWdugCYehWgBfUYDeprlywFeCK5Z5wPUn17CsJmYXVdbNA6zSSrQF2mjcwrX/1qgKx6VLGNAILdAI1LsU46GApYi6s5jkuA5kX87Bok4GwVasO66XDmcMom0jH0fKEC9//G5O2FE/zrBEjy2mTvd99pWJ1qoH5mf6rvk3OuHDBLW5KyhivhwmFs0Zhfk4zrQooCJJBdS1evWRPXxsTqSvWde6L2GapDPFZtspoAZGpQ38W+PIDkWprYr8i1bxRlHktnBO21KPrWt74TK/zvvf8e1koaGh/cjXXhumgR18eemMGYG4QwXwQpp03oMHZU2rUsqF7EmoQ9y5AVu1i18H5n2Heae8dDxZLqUFi5EEJsHGJgKpKrNQuWp2xArnSGex64jTncxbpHcQGkVjpq3Zrq7DBvXapv08RxnZMgWrUsxIZomHvWDlmnMqETUqagqJSGupcpssALvqCEKueaVDN71u9h+iM9++y3w+se3RqymWM7v/5UWFm3HIulYfp30BeGuTVFbNjDHLwAqVghiMycL8fubs1vPRgOf3IfwDC2LJNYnaK6m6SZMqEf6wZNjVHO7D/bRwwdwopV5aFi7vwwQX+CsyeaAOvyAF8X0MD6UjhyEkKfw5GAq8Zq8FNfeC7ULM0Lx5q5D5wiS20EoWqrUOgAqA/gDZ+TmwGQDZk0B1CZ/U3S4QxzopxCngK8heZiy3PLlg3ct8GwY9tTkIeosnltN+qYJVhbFXF/a9inTxw/Gu2eLiH7boWAUH1XwZo5TxBWe1tAddfaPAg/yaILNPXW9qYGizgLBQTmioh12qjStqfHPO67e762swdQmKtAa8SnvpZ+QqooGXQ0eSd+AnjXos8Vv4CxOp/1qwMLmR6q2DXVsmm9QL91FqOMPwRDKNAzsaWiGADVxCBqDu0jJ0ZR/lUUE2sYC2G7quUkoLnXpJMKZveSuTS3dk9wzYx7pMU57Cnup4Kjk+xzpcTp7hmXu+iPooKTcRKvC8dgjwWzFyv156EAkfSUfNJq5hpxu2q+a8S82ayzX/7b7eHn3nNn7L119ujBsIDcYIh9ZYh1OR4v6hJ+hDQn3uac0zKJYVG6d0NySIA0XxhhXyMuq6Ixev1Czo94jftSOAeinP1hMYRzO9fo8adaQ9VCegBmay1r4UQmCrXhsIiejxJ3F7BrUkBehvNnGn/PJKSYy3nZeNxm2OXcj1nsxR3E5p2s5f30FSuh8r6b/WmEcxrje9ymzJJs3KUyLPKMvtKjHS1FNwZW2juyh1xjzkmwjANKX7OAwIKHiDyjTuLxPOKiNuavBqZTxtOs3zbK1txP1U9r6yD7LTahxB7dnKvqmhKum3GeVfQWH6men4CoUqUgkVHM3Hb9NQYawqKuugQSiPvRxXO6BrR9rAqNJ9tCKSL+Cvp0LJhXHOrpvzEA8PyVb5wJbQDuw/Ty2NZp35fcsBAVTSEXaRKiZGpkOtyzpTT8+MN3hcyxzlBID5GMceydTjWFWgp0hlFKPbHrfIDXDxNaoc1FGU6PItfJRUtRl83Kxk3hHEVRkHJYc9VQSFAiWM9x96r6IB9cuKgW4hLbZq7dLBQF8PXM27yYa2iZJLitvaeEUKcFVRT3feepZ8JCmmufZ9284977Qjrj9wxrUju5+zDrqTFNDkUf13idllnTKhzIzbT+HGWvjfkJ8Vwmc8HcQTDdfd54ciHxj/Ovg2KyPOanLg8dEB9Lli2NMfGRwwfp97kOwvQy6oCiaOdq03OVBQcPHqJgpgClZRPrNEWE9CYzl1i1Fgtu/h3SJaK8AhVZS2xk3gspfejw0RjrPfjgg3E/yubv5gIWO2l1+OCDr4jkRzl9TQrJg/IhaPwc39e4Llo+Cuoz3vy8c+w5iVV0zK4tfrJgyEJA1jT3zHhN+cyYC5ofwmL4vMOf2hSW/RSKiMiYaFtKTON+ws/mxakelaqysG6E9C9HxTrKvNz3WxvCI5+iTxjXrAJScTm9QCtZN7/0pS+FV3BeZyk26GE/bEIN8xNveStx3xAYQydqp95o19fu3kTz9BUQI+3Y0l3l3KK6mn1JddCFv7w7zEWZotuG80FnC/MbVS0H9u2PucyaVatZa8+FE8dQPEHM2wRdQndMO1379pCDKNIasMcM8+Uk77n2p56LsYLXKZWPU7yVVcT9I8+iYPVjH/51rEQp8JyVT3+XqnAeO/SiPDYi1qkUaZMQICIaqazZAq0fhgBJ4pr4IkfATMz/Qj1AbnzuiwGkL/b3lxZAv0mAJPfzpfr3pb1/L9VR33zfH/YKvNj8/WHf5+bz/u9cgZcdAfKRT/7YtJUW2QRbZxtPhLe96XVU6EyE4/v30FRxPg11L4dHXv1IVF9MAlgVEhR8/nOfD0tXrifhwFpmbDo8tfNQKK1ZEr793J5wovlibOJ4J828LmATYQ3QOipRD1Fxu7gOW4SJvPCq+99AAJeHrUwtiQXNb/FBHsUeI5cgTMUEUFBUVFjblcLyrxMeaZAlkSDQVzJuqsl33AYjcDaCZYK+6zZLHwNgy+F9/d2Ke71EfU20yQBgToAEAyRtUCJISCB2I2GQVGjaw2E210kLKpOgxYupeCMoVOI6h6TRpudpqFeqFtCokCpVf7daR/srQc8f33pbWPXIvSQQBUhzAZeqK2KC1EsF5BwSIe2yivFjvg6+a10USyjivxF0IxA2Irmu8EgRI8mXNlWC3PHvMwSIgVJyPlbBJ6/1NYlyIyEAEgLEx6Pt0oxKI/bl4JP0g42WLRIrUQGRupaRnBJQvsECK4IoKD+W/8z2+By9WrW5SUiHxHNcSb6AttYhAjKSN/7N97JJp/cmBk8Az1aSWd1lxioBYn19tIsCtBXEsaGdYJv31s9sxrNVEsRjsf9HGoFeIUFi/DzAUo876YcSCRmzwe8Kuq6Pv2i9Y/V58gRB29inQRWBNkoGklpyIBOH8PI4ugAHBYEF8U0orSKezRizKbKPCSxZcRQbXEumEIVGwJrPOvqJtfGTGn5uewT49SGXLJMGrKVayvNV1u3567nfB6Cj9ZMqGCuxBT3NACQlItHhfeL9vwb58XrIj8RCLbHysRq46a9fG37x72leCOiX6kECcMz7Kzfvwat/DrYcUyQKqnDOQQB2dEEwEvC/9vWPAvSeiNfd58+R+MAUu5RKwi6q4LXAso/Onk/dFd716c54b5xDqjv8DMedv8cG5YwjLX+UuatEcUx4PB6DTRuTMennnf7LV4V3fQbgQKCf6xEVCKxn9l1xnrt0SORUQnpp/eJ1zeEznef+PSFAJChMnCU9BL0Gea6NpP/7OyixnfnS/irVJB2FBmNQQEbgUem4/rnaYKn+UP4fteDaG/F5EgCepzZ3+jlLYvl6k0L7f1glV0jSMRdiKy368FIxyDhSARLfTysdxyU/9mCXkSUBONP/JhuQ5wqAkhWS2vkILtn/ICq9TOxUUGkPRXIrQCC44ng0gcsFrBimqk8qNN3eQnaXZRzlMNZGtHKhWtQeT6NUnfZQZjwHACuLhrGLljTQmLIhXAbobqXydDZrXxbjQeVHBRZAV7Sx0A7CykHWvV6AkziXtVyh8tQx2AWQ0kvyrOd0ZvRt5vpD5uToNR4fzw4H6TOh5Y4g7iRjuJf7qDJjakZlZO8PlR8qQdy8xZ72AAAgAElEQVSfEj9qSXCbeEqk6E1tw0/P0/kLVgMJjtKQ91eV4LhyLK5cuYrz6YzAntV3oxJ2gECCBR7XBI/7tznasc2QFqrKqgD42tkjbb5+nIrLAwcPU/13J0TRivDnf/FZQLVyxnRatMSyEGCc7pKn//CWsPgXdsRR5Vj2O6V+SiWa9hOR/LU/QzHzwLHj4600Oi/HD9uKai28TjP+V0EQqTpaBAFSC1FSiTJRRcg5QPn779kKcHksEqMSpM88+2S49fZNsQJ2ce0i+sBga0S1/jD7ZT1J+cEjh8L6LRtj8YG1x02nj9EI/U6aCHdjcd4ZGuaXhQepxAyjPdGyTsLDPVsyrx3VgF7Wd91+RyTZZnNNrVIVFL3CvZNEXLpkXfjGP20HNKOpa21+WLOR/h2FgFtnT4d5ECCT9AEZ6J4M//yt50If1co93OuSGmxyOP4Grq9zt37Tmmh/JQB/79Y7+AyUmwPdYV4pJDBjKw9wa0DAHyI0nXE1DniQDWl6DCCgnrHZRV+PGkidNMlD9u5hgK5uqqN76S9xlgbUlwG0Fy1fQ9zCHsOYneZa9KCGLUS5JaD5CE1nz2EzYqXsGapZV6/fEAGkEtaXfYcOA56Pxfu8dMWycBTQ2J5W0f6HdSkbJejCVZOxAXqydyb3P9mLk8KE792DUmMlVbAQ4YRYFXF9/BgnLVpDDHeItcV1X7KM66wKUWL35MkT4dZXLAzn9lNAAFitok9AyTU1WYN9T0loiRCtVSpWpj5j8BzxIWuCTZEFumdT0T3COsRuSZX+3AgODzK+Z6GemIB8mAXIuh1yzf4/P/7mNzHPu7kOWSgJUGLSkGGKa3eVRqvnjp8i1sQKEKBK6NjYwJhthHuRm8ZeN8FOB0FwGLXxt/ZzjxuyQwXjtrq+CkVyTTgFsdd+aTQ89OpXhexC1o6C2bFRcHYWBMCC7ufX7c4957BfXRCefXwbNq6bU/5CEM/2O1KhZBHFZZQmQ6gFjgFebrzl9nDh4iXiuOqoFsmC2Dh54ihjepw5tTb8f+y9B5ieZZn2f03vPdN7zWQmmfSe0EkglCCg2CgqWHbVXfW/rm7DXXd1XeVzXVfXsiiKrgUUBAUChEB6r9Myvffe+3y/837nhYBK9jDLX479GM2RMOWd572f+7nv6z7P6zzPaazgGs/UW2ww5GfHIKQ0ay3AeC95Gar/RCQ3nKtFnbIYQH7Ubv3RB+yr9zxsiVEBdmUaRB2NRr5DAMfYYPmyn/ZTuzQw5hGAe4cONVkJ4GgWIc0n9p10YGlKdhr5J1i3UcNmYuXV2NZlPeyZsQCmjzx31BZhB7bvXC+GWh4gezUdwIf2lfK8kR+CWiwuIQIA3JexGrSiXCxnnSqN/XAQxSxd+ddtv8LZBpWepWNZ9mPUt6o1tI/KQmXbtm2uUePIiZMoAiGXqJuklouBQJeqNZw6xq3FTuWI8pN9oBMSJJa1X2TtGGMcD4Cq+aW9R4C1ex7YI2Qzef58pWvcaIKMKuLZCWX+jkkNzBrSQ8PICL8vnDVGlqJ+1IjKQpJdk/70U5PI+sgfi5ZJXr+drn11iRNVQZ0NuMkeNkFzgIDQFJ7RVu5rBPdB66seqADlbKiO5Z5prVKjkqwERYI4RSXvK0ht3NpzIE+mUHdns9Z2sn/NyHoXpdMcmX6drCODqDGVa6VsLNVEzmaGHw2SSoJ/R1HbS9ERy5ngVz970f7xr++2XjJkYHBtFMC4l/sq4koXM4KvV3efbKFYhqRcIftjHo+v+rY+9mO+hbEpLRu35Ss4z3BPklBFDKIuiKSzuwCCu5Nxa8WeGIcrlAOA3VxjAM/FAIRQeVW7peWiZOdcwiCjEMQuS+A5Y5QJkOxLZ35jTSf7JmBuIlaZIm4YL4Hs/sz1XPbNCc5fNVictbNegtcytti8SXEMQh/g6Uxw3fOOAIHwkZphmrkWIGKJuRPM2hpBLae8EN0cdc8HAcoeP9vgrMyCsIsSmB/AfZ1jH5a93sAAuTY8Z+EQNDqjtbQM0JiDgkm2ubJqYl6pltT90zrqzg0LFoSugYCGHD/qpKzcdKvobraQaCg0nZPY7gYgOFie5TRGLhZzkPfZ0thpp6sAo3kLZXS490rByX5QkofSAKKmv3PS4GTtRgLUl2YCvs9Dgg61WON5VAYoc0SQNffOWGXzOH8z3XhtMHHmBWt1PgqzJF4H4rieOdnYRmc/P5PEcxDO+cRPjQjMm8i4KPdHFlCBnBGjYqifGEutuSWrV6MaGkYB10g9wD7HXizVwPLVayFLz9viZSWQPEPOUqy2HpKffd6XfXWc9Ua2o/ozKTtPzi4T1F99PGdqHFGDilZ+KbZl96VnQutBMM0nkSHYS1VUumdlknpulvFTTSQbyCJI2aqqSqeIjua5n2eNLcCOaYhafBH1h5SxAaFRdujocdfUsWnLJmxKm7Fza3TZcT3s24ewL7zvgx+2xx5/gn130NljSdG3ZfNW1wCzt/T0y1mFK1eupAms3JEfxUXFrF0BNJxBlkMkqMlxBLxCda/2WJ1/lKemfJFpnhfX8LhwztQz7iVAvBkg+pzLvlSDFM+/1B/6yLvnedeIJHJO5zl/nn/Vn6Osa7IEUz0oG7DISOYtdqLn/mW9vfsHvVj+nrJbduxgjlB2cM+OYklaQuOBtvEXsQ+No0Hr+htu4pmuREXaaU0t7Vjq9VgMZEUkyg81/rTTgBHulCuQMmpCZJ08/bUSi3/PLuecEM28iWTOrV27xrkGlGIzXMH4bNq40SnZzmGHJpWmVFWyD3ZNGC73xJN1orOP7rnOA+UPbrTCu190JKbqDu3/svmLSU6zs+c4G6L8GGcPy00tsNtueid7Xhj7expLmdRgHktyKUGcAkTVyALr4SyrLwQsXt6lPf+4sLHDW9+88i0eBYg3ffO3v/6KHfdrXvbl/7wYgPrGAuhvESC/7778T33+jb1//1NX+dbr/KEj8Nrz0Wtf5637/4eO7P8/P/emI0D+c/f98+pmHOBQ99QTv7T3vONtbGYAZbSnFdBZJPl5ESDLEF6w0WyCvnQCnWcjVQ7IyvWX2zN7DltTD96RCRn2wqGTNoYEUgRIsDpwAZry+dlQOlaOHT9GZ1mcfeKDf2PFBWsBTDhATCvEnMLOn4MHBb862SfxiHX2V746KogA8YCYArj04TtDq8xCRognWEtqEdd/oe3Tdf+q21OEh3TqoXQ+KdwyCHn/GL9DVgD9ZG4IVPUqDQJBHNUppkJa3ST5+WmQJZ6wcK/SQYVVDoVzZ1cfXb2xAFrm/ItFbERxoKmtraFbOd8VXE0AVeqGUTGhjjJJxNVJ40vAXkS8LwVvhX3mve+yjYx1Zxde05xaZ+lqFPkzu6DwcNs8IKVX3eIlQNTm7e2meHkzFzDiADRVFxqsBWBkQenhVYCoyFNRd6G6QT9zYeaHVw2jz3vzMLzB4CJUdKBxh0c+vF2sXqWJPucF1fV31YOXOeWH13JLXejO558PAdDeQ4rHt1/howSzAYR734fXZkskiCt2ZBMjckd/XHsJc8OZJevA5Ql8ddZA/N3DgUD3s/7hK23xvQecjcwoALffAlir9yRiwPsedb0vEzIXEm4X/FsAqgp+N8b6WCBALswAEQEiMF3nPtlQDVPsCgiUlVofwM+cD3OC9yhbH4H83s542TCpa0cHubKveIiPlZ8tXQiy9XjFx8REuhBnhWkL2IrkYOPk2nytm65dAfOy01LxLlBH4Ly7t/Kv5t5ryDSGv/mrQrsFAkSf0z3UnPAcKFvs/IM32L0PDTmyUECFvi4gRKDaDM91AJYPklWHoVhoB4iUGkqk4HvufLeTq0tJInsLVb46tMoKRYoCAdAvPbDKbv1SPfcCQpLXk9WKSCC9Nx1Wda0iQQS26JpkkyWQWtcp9YDGyweCS9+j36Eg5rLvbLP3fafPASnKRdA8UkEvQkS3Sd2emgf6HZr/sZCcIqY0zlIVKLdD4ySQ8Md/sfi3doGPfws7FWWpcL0iSJLoIhsGOHAgL+uDgBmFmcNAcVAHaOHA4LG1CnUqEB89X7y2fp8yAeLJWpJHugB9dboqjFwggETtIiH03+rAFQGiHBApTAKYYO51+N8QChKBNsq8mQNkiAwJB5hBsUHocLBUN5CCYxz8NOaaF55nTDYGZFvwXiPpRBeQ4ceBypex9AWwcOulbJkYK3WPKtRY1k0ucNyhL+FYJ9CdT7dgEh7rKRDjJdgiyVKuDg99BeBGA5IEAT4qa0d2SgIetD5eSQe5wrG1Nss2sKWtxQFEChsXiBzE9YvUGgWk0oFcFnn6mtYYqfW0HqiDTdY16jztA20Z532ow0+qDxEgIjwEwPnxs84mS0Q1QJQUIOp0F3ExBjilrjR/QIIm5rmedamFtFaICHXzkIOuVHcKBFVehzokZ0WiM37K/ZBNlfJXdMgd48A7ilpPXcQKdZf9Qiu/r6GxGSulVnvfBz5ov/7NLrKzeqx46XI6opudWqTsayst92P7PHuZU+G5xXvh4OcBbTT3ZeElQljrhuxaNA4D2CZG0E0fA4mvHCB1U8vyqhYlViLrwbLCQitEJaGuaT/GX2HCjXT5ijxTtlAS3v7LVy21TDpc2wnwjcFi6vvffchWoJBYhipmkDVAoZWBKCmOHN7vvKF3kg82y5xLAdSYgAgIpPM1Fw9z7W96nqTs0vMjtdMLu3fbEtQTsiORl79yc3RY1/p3HqIpIS4Tz/UeG+F+RGWHW9biBHzVARAAd/1HIZ7qyf2ZCrK9R7CDEOlGCRBCN2onnavJgK2DACkx+Tlga5OWk52O3V8iXeOlVkwYdha5NHXYGeVKAQLoq5yDadrClZEjD3llMc0AUIf7kA0g25R+SFc/rDB4DiblXd5LHgqdqZW1dL4Xr0KZRB4AJGAmvycggE7woAn3O/15Hp597gWI7GFCqZdbNECLL7ZtR+g6PYGNxdoNGyy3sMByCTg9hkJN4fVBEKMRkJv5q2at6hR2bRCNv0v98XqHf8+e7dmrLyRA3L4oEI8v5y8nbPW4xzZQ9YbmkUBj/agIs0pyaG54zyo392qPer7Pq0DSPqR1Vmtr9hpB6R7iQ+uu97+HGwBQAdQEkEsRoYyiVDr5tc9p/Ykh/HyMDvVJ1o0h1vsTJ0/a9uuv5bnA7nAx920I+6lpQFcRsADVjdUtqAUgUgCTWlAciCAOYWOfhTQIm8XEKlj2T6FW2dFrB2msISLGtu+4hk7xIOyXgpyy5fz5bqe8iU4KtPzibEDFRItNG7Djz07a6uWFNj0qO9dWm0VRcvp4KWtEGHtAHKqPSMg3mhIYn0kA9KamNjtJoOsU9evi4mVunVEnrQ9qXvBbO3XiCPk62VgUkk/E753qmrXOhn7IvwQ7dg4Qjrycls5WgG4sVwD7pkGeiyDSusZn7SVArb/f85f2wS1/b//w9g3mS14AMCPkG5lWgPi+POvdrP1TgPXP72631YV4wkfQCV1a59b0UNbLBkjIzLwC1B259vhTz9m+6mm7ckeRldKNHQwAuHtfOWsoXeQphNNi86Y1QNEzuGuRPQEJgW2YsqKy4wHDIexlu9osVJaiYOVKGnG4lxGQfPUoN6TkU1NUKIHfUsEFA3ypK1zrfkdPK2Qw5LiajWQPxfdo3VVtp7mktVdqDxErWneUkSWAfkGU7NbQnLdlWtuuLlfHSvWqvVTWrwMiLgXiycpS+xV1xihrcy1+/tpPXaMH9ow5qJD8pMzjDffSKT3AvqTw4wH2vT4yYuinIkyamgawj8eUNdtYKwCcAfrLCQPPyV7kasGmFuYZW1UmBJPsGdWEovVdJM04a6E6wpU7IltM/a1I8oGuJsjWWBdMHktGTBegvMjSSc4a/cz5QGoNvZbqo3Ht1agUnN0M5IkIkG6er2jOQzOs7ddB4Ir8XcT60AhBOcTZQs0PIkCUNzRMcxmPE6/PMy7ff/bhuqYeC6L72o/aobqmgz1M5MyspaIKCgScD2bNlt1QHUA4HIhs+S0zJxFMkrMbBEhZLYRTIypJwPbYRDKTII6jUAI1Q1AHc/9k0SMVxxjPuYjQpvZJVCcA81lS4PDeuJjFqAumIU72E848QDlPmUf2E2pY7kkE66nujd6AGh50XlDT0RRKeVktK/8ljLF06g/eVyTjpf1CNk8K3z54ot2CuSchEOOqDfx5PdWSU4y31GMiq1Qb6PxWXY3iOSvWgbO91PuR1C7t+HnFotJQzadmnDEYJPHBepYjeNMRM9gxJcfYszQG0LRuSpdbUZhpdVjQtWOTVobg6N571lrdgWO2ODmdscywnx88bk/zRmeiqNeokbKw+ZKidBxVLByifeQ9K21DEY1HQ5A3E+0oy/og85iDLKN+EeQRdsxYB9k5YhejI1CXhftTL2RQL0FeQUzJluocxOsQ7zGKuRVNnRTLXu2D4mOO+ylFUSykvdQfSTQhhHO/lO/myG32X9XRo9SDUdGxjtzoYd9bumq1HaXpcPHSEtuz74DLklmEGm2MZ2KM3zPI2Ki2UT0t5YdyXlR7hbEejvNsyC5UjX6e2pUamT0zmXWmu7XbZcy5WojnO41nsR9MQCqQNOoiNfeoASOTRqwQyOMkiM7jRw6751ekwfn6Nlu2Yg21zQBHtin2BTLCUFZVQGZXnufZpN5fvLjIHnn0cQgVlCEovM6VVtjaNRvsGHkfMyh4tFcVUmfIxnQTDRfH+XwJe7H2+dOnz9L4o7Y4ml2Ygzp/SUWuvW1Etl6QYyJAtI9qR3X76sIZUmdKnXe0n3ltryq/s9Hthcs+fNQRmrK1VqaNrFoDmMciJtSQoxrbk3snRwGdCwKo3eLs1x9NtmWf3O1sGDNQLG6g0aaBergdwkj1n2pUzesVkFk+3ODyymo7zX7ij9VwFM0ziyCAJunakSVcHSqeEKl1pFBTBgjXWvPgJksjlD2MZ0hnXNUaIkAaUJWoHkvFdWAVRFEzqpoOGkl0VJ7n+fSIVaiHpWKBrJCqZGbBNePE14ss7e3Pv6wMcXmJPHN+vHYGpH41BFMwtdPZ42U2O+oDYb/K/uT9H+e5RykHpoM3HiO2QIDw6gs9nK5u8RAgv58BubCxw3sYe4W0uLgF1sUA0rcIkN864v6v+sRbAPj/qtv5W2/mYs/3W/f/zX3/33QEyL89+/n5foqRSryuFWy588btroje8+xTto+A053YPFyOR+UAoFlJTpYF4xEcysb9i8efIv9jCTLoQPvpr3ZZWsFy24UCBNcCK1q9HlXIEdfpuQpA4AxZAXEUdZEK0Wrj8D8ZZP/wuS/RpY2tCp0DoVS8U3iueqyuHLLtOul8KZq9A+bplGTznBYBol1UoJfC0j1KEQ8J4gGSFASsrlYF/k2pEEdOPoyUNAlv0ik8L+VTHEdRqZBadeILcBVxIZBUgc3ymlUYt8CoSL4mCxVlCSiUT3/Le1Pgj7otpAoRcB1Ela2QbR2iBKyp210HKQe849Mp8sA/aJYitwXZPAUHxd8MHSJS2d53/TW25tabKKAANVF4qMPHhcG79/yKNYYsdPwgcIBQFjpAPUC8Ix3kge9845Whov8v2Fw5yyNv1gcSX28gqyNYPK/tJUBUJAoUcWqPBWWHU51QaAkw1EFDXT+OCFn4vDr+vESRrsWRJbxu+bc3We49+KVK8r9ga6XrUOegCiKv1ZEOzI5A4Y+XkJAVjAOyKcj1NbeoiXjhGkY5SDp1iqyMKN7c9XNQVfEqu4IJwFx1tcj2SPeh5vuXWc6de9yBaYyfjQTIk5LEC+7r9eXfr3stUP5VaqPXECEiQBTC7iXj3DzUOPG+dT1Sgaiz32V30GE+CpDqfg9jIhu12voG10WTxr8FvnvuHbZIzBsRZWVfWuY+V/Spk46QEICo+SnAXtcnebOOw5Ir60CuMZTtl+Z7G1ZzAiIjmb+yXRIJ4s0o8SomRCTt+rtiu/Gfq14me3RvneybOa6DVNm3t9nt/wZIzUFIHbz6UIaKs5PiAOOLN78Adlld9AJYtEGCCJi/65677IUXXnCHZpftwfMnYF1/R3Kglu/8ga+usw8+OAxArA4tsn/40CFVh1U9Rxp/WdbJGkv++epGVrehyBjNMQfs8Tzr+zXGCvc7/q9bbPOnj3IgKnCvJSJDBxhnccW/BQSqm1mvEaE5wLjqXikrRAqFJz+38uUd45M/wANfXcGy8WKs8nJznK2Wvl8Ehqx3+rAVkXxchxDXYahnBsJCfuEKBRZ4o9Jf1lWyI3IZI45A4Xs4GAk0T4AwEOHVTxehvieF/xbpMcXXonht2WGJRJEdlXJFAp0lh6eDUgdiEYAKa5WXegw2KywkdMyOuvsjNYjIDz0DAp+nFjyA9WzrmuXHrHELRKEDFuEArAGICFlITHIQ1fvRPFJoeD0+0vMc0Kc5KMclpPK7/QAPEgnapKMaMF8B6DOAL8p/Eb2mg2xeAdYbHO40V2VVkEeX8nmsTUQcaU1UyGU+h1eRDZ0A9KMo9Iax8Bpy3YkcwOnW1+f1rKfT9d/CnNT8VJbFFdg5dNF5Kysqd9hU556wFp5/LRF6zUkACh0oRYBIAaLOOkeU6H3xOYFkUZBgDcxtzW9ZK8jaSGqjIiwl9DRLnTLI94kgAm5xoIKefdnznT13FgutEuuFjNCaEgmQKmBHwZuybOgEiGmme68fQDgegEzB6dqLIsKjrJJMoryPSvnhWd/8HFkrfJAbwT+qv7n5VdXLmr8VqDlGt2QGljXxAH/p9uLuZyw3K8uR+81cf3Zmsh09fBBgFBs6vLDnmSPddF8rHFzKqyMHT7h7uX3bNZBWxXS2V9tzu3bRJb7Ktl+z3b7ypa8ADCbY226/3f7z+9+3ouXFlgvJ8OMf/9AB/ksBKObYL2+GCKk6c9p8qBUyE+MgJjOZW3TqcyjugtTSHB1mP62lMWIt+79IUgGkZwlMX7lyBRxaiJWfruLr2GHx+ZQliZaUzoE9APINFUcw3fcqHoZ6WIewl6lDBRAYm2gNvAd1mAbzHqQkKQXIT8SmZ2lxoeUCXPZ2t7EWoi4EaMxA4TELONsBOZTM2qnO7WnWTxFB6uauxIZpQxF5LLxmdxtrWFCUTdOB29DQYMOAlQKBEhLpaA+LAbCJtW9/92l75z077NCJw5aRs4gu9RQCp0MIlKeDFd/ysqpawmoTCQjusVmAkFZ+zwrAhwRIDymhyipKbcP6NTQ4kH9WNGqlB6l3tGc59t6zxwtk8lhvLqg7FvLOtIO/0qig//K0PYg88ew72md5AmQp4QAfNSX4Wt4KT6NI+ZFh7KEgqmQ3B5istaCGbIp2ghJktfHh+29233fiGRR87JPKaUso9DQnzPemOiJEHfqPPvqoW0dlhZW1mjl1HlRP5BqE0eLNHmupnjOymGMdyNC8hLhirW0njyU3N9s11iTTBTwNkB3AfcbnjEWfjKoBSFs8xQfoGBWIdATFMYWaLUddNsjz2IUaR40xvWOA5HSbTkOuHIFIkFJp/aZV1tJRQccwYHBIPIqQLAuKmreSVUWWU+JnLeWE0cem2iBqk5iQEetA9RMTiBKta9D2Hz5GDUQXLetHGHt0fk4uNQNzlc5kgU8D5Nx18xwvWy67LvYBrkkqo7bWRp6FNNRDkJOsg1WnUFBSx/r5R1oHOQJT1FXDrN++NA91AqznpUU5YDM+r9DOtnba3z39UfvC3T+0+7YUWF/pcUuLJKcChWQzllsCO/uwtis7T03AUpCt3A7GZmaIbvusXJviHtfSVZyeu5i9P9JOlJ237+1rtY1ryNFYstT6ADWPniqF7FBN7Av4OmDXkU/zq90nDMcgS0pjTLrpXC+OteGOPovHLs7PZ9Lqa+ZQqRjd02TdVJJBpynEc+zHuARClLd09KBiVih7ggMjR7BbSUdt4uunjn0s4mgyEkGi9difekRqO63VUnyE8/MC/SNkw8lrdrEmiSwuvKPAHnrhE3bPVV+1qicbHUguNZ4IEz3fU+y/CewdyomYYd7q+T16YL/LBdFeFse4Oc8m1vyCrGzIy1E7g02tng3tR8FY4AxAjIwzFudryFJDTZCSHG1JgL81EClJyRAF3KtW9qiWNjI/EBzHxAWiCo51WQH+gLYi7psauhxPp5IrlX1fYHO47NCwamsB3VZ2yHrA1xr2SFnVsLkD6lK/8yyGsC8ou2qKuRMCYR0F+alzinKBzqIKC+H3v3PnTdZZX2M+KNkieGSH2ZMnqZ1aG5Vh4cQ+LvdjBPBzCMnHJEzGPORre8e4ZbOn9tHhre7qiuo+7gnNDOzAuShWw1VXsA7JGrK9e4z8LrPla2S/mISd3JSdqqzDsgsRH+qOZStSGa9Q7uGYI+1D+b25rO3BjJ0fY52gIHWImnpsspjmEqpaFM0Yyp+a4u+9RxothCUAYQX7QSJkQJ9FUFeICJEi21n1qImDmpjsZlcHp5PLoPHvpYlEyp045klx/mKUe9haQdLvPV5ps+CnUksEQMqFoFiQbY7OZ4NS7HGNUrUUMA8H8Y4qzM5yoc0tzZ1YKRVCEDVARtFwA/GoaRIbiXqZZjzVSBPsKWnh8TShQGIumqR5r9aWsWSN0cy2ahWNA91D2O2hxmcetVZM26ZlYSger7ZzWPp97vFjNgdbcs36HGtnfvRg44wYFnLX7MufvIFsKQjWg0/ZKhRWof6EfR/E+pFevgimq6ztZlGLRUNu2Gyne/bi2HOjISoDGK8mwsvV7Z+OneIo9cugFODMtTAaHaJR9mTmZkGsoZZqa8LGKQ61KmoJ1tge7nM4E1x2uS5HDAWEcj1atb/x4C5bvcaef2kv8yaAYPH1hKCjUIRwVaOJMje8uWsd1ObKW8liXskCS3V9HMSFrJF82GNEXkoJkM9a1FBVRxZZDCqOIzxvgbZm/Xrbh5Xi8lUrGeJZ9yyr4Ur2dcqH6mW/1n6sTK441AwRsckQe5M8f1JKvsgAACAASURBVK3YZC6hzmJfYLz3HzpIzTRgV119jVOqPPPMbtu85XLOk/N2hEymBNRxylKzmCBXq61du9adNc6RL7ZuLfa7ZH4IPwiEddJZpqqyinu62hEgOi+oAUh2XR5V50KD4AXKDyk9RLAq+0fnYWUB6WxY9i3UuvfsdevarNwXwCREgPgwplLOaNw07mo20BllkP3On/N7Cs/RSmqpB26YtCvuP2y33b7Twvh62ZET1oWNlcLKj5844SxeM1G5K8D+fHUt1nYoJHmw127c6uzC2pjjrdi/RUJuKS8lkmYhneFVR5/9xiqLuvUx13wUR30oa+jLLttqzz77rDtTar0sIhRehIcsX5Xh4nIPuWZlOLksETlLMB9kJxhAjaWGlsqH1lnBew84pecsDQAiJyMhb2W9KMu7XrCgMdSLMVigz0/6WUcj6w371Rf//ssMD84bcukQCSIrLI++3P3tCCdHfngJEOE4ryp5PWf9lzNf3U9ccN721EHejwsbOb2fe12AVL/ugjP9q3+z57/eWADVi+W85k3/rgt563N/0Ai8sffvD7qkt37of3AE3iJA/gcH84/wUm8+AmTfd+Yras6y8RJAiD75lltupmu0xirorqivrLCPfuBem6MoCKfA34mFU8gIFR9gwbnSSmd3FZ+eb9GpOfZ/vvWQjRJyyrnWztU0UPgl0/XjZ9NstsvoQGjDJmR+wteGG0bs2i3X2ZNPPGNf+fK/UQwqFFgHINQOdN8tNDgu2Dh57tArTfcAi0brkvvk77LA8myOr0gkPRuoZ89c2HQcUfL7P16nOeG/NV1EgFz44bE28VglYUbDgUBWLB5LJ8+Ha4ngbw+Zc++ObbZm5/UuPG0Iq4Q4OrSmOHQpLN38CUqmg9UPjwW9prxfBfYp28SX4kVZC/r1sRTWkguHA4bLWzQKj2rXYc8hU2oXl0uwAAqqo0pDM8uhR+SFuqsEHnots1xA+cKgCACcorh1BIk6sSjovBkjns57CigKrDLIj7z3vei+x4WoL7yGbJA89hwLXavqgObnRKK43BEKaJcj4jylPQoRryWSs9mSN7K6yhZ+/sICyJFFfEHgt7rjBXjJDsuf91n54BZbdu9Bl1vA6cYdHAWg633p9+h3e3ISKKAVPK0iWXfkAosvXbOImamF9+S+h3/rcCAgUwW00FgRYeooF+AtMF1j4glppLNKXVaycOJn1a2mrmwRIS3/4QE+V/1tmQPXBcyKNEjmQN5Q1+DuVTq+/s0c7jLodA7lGr2SbY2vwHllP2isVBx7Lb1cxx3vUfdUhNauz+bb9s8jQxeg7iXW1D2s0MkFn9wmAP+q/9xh9z7sCcPVYUI2Xbpvg8wvFeBOQcF7VdfXSVQYN9280wHSI7wXjZuIpzZ+NgLgcpgDtMCDX3wi1e74VyzxlJexoCDSnNQ99ypqRNCIBIuDHFEXmrxxl9OZrlwHETI68PhzMlY3vO6XLLDqfniT3fv9YRRqssBCObAg53b90o5Ik5Qfwoi5q7GRTYIOcw//ebYb80/92KPG0EFviAOYpP7uni50Vbtw9IUPFe8eX2BZvy3ce5f9ItyI+c+3hioYW4Qhn1P3qz4vkEevIjWdvpbAQVgEiMBa/QnmoBHPAUNOwhH4MIRzkHEdsIyPACSho7I1CwaknCY3SGPj1Ed8TgdLqaCUzzRDZ58OMYJDh2V9AIqifAfNReXNaM6GMN91X5PwIO7jfsrOTmCJPjROmldSN+jQ2AMRMKVMJeZiv+zieJ1ouuk6OHwraFGWAiICtA4I7FE2idaIIQBOgRwCUBX8rEwBgeCyCJjm9eQBPcj1LcG2QB73VXSrpqRl2MFDhwkKTXTWKiIUFEgu4EOqDgGylQBYO5hrLcrV4X0H8HxPumeXbBARonyfyBCRaZqfvi7/BtDEZb+gooCMDgRokRJLJFIH1yUrsGjAr15Ib2WLZOXkYe3W5AgZgQkiWUTaqqlVc1WhvxVYQIiMk01XFodXKVCUHaKMI5FG8qE+fOQoz0GcO2iOAsiJBK7+3uVW8OED7jX1zHksyjwKlurvbLDFHz7insNYyPlj/1xki//sMGBXNqot8h3yc62prtpKjx20W667ieMqqkHGPCMj3B5/7BE6LdMhAZdgT3EOcoqxG8fmJi3b9r5YYcfpfH/gq//MfR2wBx74IsTHVZBuSbYFq58fPPg9O0yzwq233+qIzE1YXj3yi59DENXa22650eXTiJzLxgu+HSuKJjzLVwLALCvOINB2iJwNwuEHsDjiXtTxtZZ6bMTwPk+lJijBHurp55+xDVvWW0wW9hPYDB05UErnbq3FJITau97/ThvvbqJTFFWmSDme7bCIBDt57CzrpGxb8G5XVyLrwVO/ecrlHUUSvi6Aaj05ZSmAQY10UCsAXUoskXhacytKy+zc6VN27/vvsVEAmCksZpT30crYhI8NWhZdlS/uPw2wCbDEc/Q06dPLNl5m5ZA3iWQiRAFg5cSqG/+cxS5Ot2NVzXYtYd5jAitned4Y93L8tFt7aaRgXOoAKYLZcyMgQ7IgAMMgh8cgh2Jjw7EAjLA11+BF3h3PfYaEqG21c1il3X7HrQAVv7HFhXnMK4HA8uSeAqhNtVMnz7L2p7r9xVki0kCh4HFZbwwxl2N43elJlIAz5JoAksxOq6GCzv/ETOzowu073/w3+9Cnr7CxFsAoPMhrsMHITceyju7oORQVLe3ddubsWVu5Zo1dfVfey+tb9XF1a84DZuY40mNkBGAf8usE6t2mxnrbcf1Nlr78goD1GoB61oygTNYjPiabE6lNULg2YGmUo8w42tgBM8YgtILmUdwKDPGhgQH1SBdjNj2pRg4FIfva3j0vAJxO2/VXXWXDdBgfP3ySdYk9liD0883dEoygLjbbdPkWchFoQPEjN4oci0kAmuXYotU1V6K0yocAoumlDbsfOodnWfMmCFofxIrVZ2Le4gCRjp445lRqXQSRB7GeKew5CaIyAiJZIFQV9zWQZ1V5XQrN7QdoHmH8V6wsMaIALHKePQYFJtsYoFI3OS8EK0eh9gsjgwul0hRocGvbDCoxSGzmxATj89SBWpuEN3ry/P32/F/8wvLpIJ+XUg9Lv3HUSrF0dNfT3etL7TxBhgUN4u53hcliBZIuIQ3bK2za+iGZRkCSKyFYj9cOYQ9mdscdt0Fe1NnBA6dsEYqoCoBggfrbCIh/9Bf7rCjZsPZDAQHRkUhXdkNtrwVJAUWQ+Qx8yxUbAL2x3amuZowCUJhyDTPsR/uPd5MdgaVWnB/WjOShEOos5UNICMrJcUBLuq1FZI6o2YC5q2yzBJR6yrnQuu8cpFBq+QMYBrPfqzlglD1t5Z3LHQGiD5EgpU/WuTmu2nQWwinK2SgRgg4LMC/Qkr1qhP1mADK7C/un6VDWVGfsP43SJZb1SXklPS7HIxygO5RrbUYVA0qJqmcQtVs4Fowjtnn9UsjYUoDgNazNx9knAGcBvpkSgHvUWlh5KUMqFquueqy4ZMuj/DUpOWapS2TZFcW67kMDiLLQ1Am+dGkR9Y3swCYh/VC0q5RBxeMHwSYCRh3TwTSVNQNc5y7OZWzUVFKLiijbkrXf0zDgy/M5S90xBpg9w7NdcWbcVpRE0kQwBHDti9UWlmLRIVbbKPUpyhJUUUMQawICfbEta2FfbsXtjamGkgEyoANbUcKJBZqGMLdfONnpQHjtqXGQwtWc7WRhOjFADgS5MIuoK/2iwuylU2WOLFqJ+r2rqsU25WVAynRCElLv8YVWnlk1Koz0z2MnimpEahqelW7ma04++yr3XIHTAlO1r8n6VI0YjfUdzAc/SGtyD3l/wazDy9eusJfOn7VByP15FDqFqGLX5C+lFgizPWeOWyO2qhPsiTophIn4AQQXyTK7KNQOorpog5TLg1NawntKQ9UyTfNHCk0zzTzrXVMjNoh7QS+kURjB5lOD5C4lQgChXA5jLZqFeElMX2Qtk+RWoYY6fbCHHBzGDyut9LQc1nZyE1Dy9bLXizz607cXWxZz4/jpk3bkJN+byt5Nd39j55TBGbELm/30y++z4xUvWl1lvS1PDsSWcql98ZsnDcMD7OuoSchIaB+WRRH2lXx9qK8F5UqWa46TjabqsGnZvmJNOSALWVnoyqKJMY2glk6hASIRUl2E7yLOg3Fc8Gn2NzXgqUlIiqs1a9ZSa02hyiYbhzpItowKOBeZO6/6nvvirOtYcMM5Dyp/TZZXk1h9SYm7mFqsmXVSGU9qvpKjQTY5JuOQurGuNuXoxHqZnpACAdjsmlREJiSTKSQ1SSrXqEYTBZZLBR5Mo4ALHmeNq2S/W4JyIIF9N5CmxDpUsjp3qa7SGSKeOvIA6nEpbRcvKXLP8Z69+60IJV4zDJOIVtVLaogpKM6z/RCisgYVCSR705KS5Xbk6DFqDhoieKjVFKO6URl3ylSTOkZnPNWcakgJo+bUmUybjxqWRvi8FDVSz6vRS+fjigc9Z7LCD+z3nLWl0Keon+AsHobV5gTzIwYV+pAa7ngadf5Q5kky68QoNfHinHSeVQiU0lPsLcFkJK5BPe9vI2Tq9aP06sI+VuN83fZtLrOkmmYhNSSpGSALpV88VlPt2PtV0LQwzj6peyrVURBkixwlxkVa/uhqy3j/syjRyBziGRpgbjtbMKzG2qmR47DOWgxp3gORPct9PkOeisZD6jEfrcmyKXVWvaxV/G7RqJUPboCkftE1E/qjXJtgf2WnoMEgHJJrhdVS+yrnTWfeUDaaSUjVQZSM02Sn+RJwNwch8t3/eMjOnaokTyebcwsNRCM07ZEfMoUy1B9SU5iHiBgd2IOkyAFT0IdqINXrHtcLD3Hi/dtDpMiVYqHh9eWq5dX/+F0NjC/jBPpWR678/o83niC5NPLj0gH+S/v9rzt4/wu+6FFY/+EfF5s/f/gre37yjX79i73/S/39l/rzlzp+b/38H3cE3nQEyAMvPUx9OWJ//blPc6CMsYysdAdSZtOhMEFhvpRCrYQu7CvWr7VwisugvkabxArDj86Vb3//x7Zt5zustX/cHnr0SQq+FCuncy8+I8+OE/wavigRtUM0fq5IqhVKN+NvbaUtlr4og0LZzz54359SGKdbRxtFO4W97CXm5+VH6QHovQoIbXwCKLVh+lJEvJEfl7rBXGhj4X0tL5CuQxMuyI7o8BAzCwSNe0N6fxTBHJJa2xo4gMdyoBqzd16x0dbdsoPPERi6OMMGJrrw4ifgkuJVYKxAwJYWumkAhvSaAtN66OiZ5pCjglBAsTqMlb/Ric2EMkm8HacqCgVYCzSWYkRepiIwRFh4bGU83p8C6QTMCQRX4aICzEtu6GddT8dCkXj2WxtsCbZXHj9oChZdo0KWlUVAcSOQyksKORCen9UB02vHpO9XN5NyPvR1gfhOrqyOaQruGYHPbidwu4GHDFkAqTVFRESIDJAtkOywVNid//7ltuK+Q07ePaWIhgUCRMWf3p9III2FyzzRYZz/1rW/Mv88M063a0q5Drq+BWWK84rVz+laGDMByDoAyBvf+5qyY5KKQoBsGAca+eWq2C4vx5P15zdb0V+ecuPiLG7oHtRrK7RbmRUTHDrrUY4sJcROfuTzdP5KASLrJo2nfPh1DSJBPDkLHrWOxmZaoZBcty/vaddn8uxKyI8QvscL6ntssTxkmgpPj60PncrfvNru/dEEAEKzm0fOSx4QUuC9ryy1+N3TfE4d9h10vMtCRweadtQbCQDkIgcEVrrORzqWW8kWOfPvl9u7v8HBlnvjscNQfoPCwaVe8pBwumaBzAF0lknNoRDobFQYGk+ptHRgwOTIXY/Aeh3Syr59DYqWGmcFJkVHLl1syl9RyLxeUkC85NsCE3/y5yA6Cx/v/WqNI5i6AMH1/fEog1T0y0bMgQsaN15A88lDwMpmxiPB1t+ekMGFP44wUTe21GeeblaRISJcnMuRbKx4ToJlscQBS/YP8kkekY8+z3wcnX6T2GLJMiAcsFke4TomTPEeFDAsIs/ZDQH6SDXmyRDhtbkWjaesOoTQT8i2CSs4Pc2zAMeS8U9zaNI46Jnwqn1ka6P56NYGz8rjiAM93yIsdICMxJZFxJNk9jqYaG7486yMizjl/cvOSl2CIqkKsPxx+UgCrXgtfa/EfFpLipYWu+egtr7WER/br7vBhY2fwE/+GgIsRdCKXBllnpfTtbd+/UZHyLi8DnVtAqI4go7338t8qMA+4ArypcIA36r4t74nhmdJ1y97HqkORIrIIktzW2uaiDY3x7gZI4xpEO9HHbr9PF8KhFXouQACAZ8iSBT2qkwSHbw1z/U1Z4XIAlCBTcP1O26gQ/EZN4Z6LpUJkU33pjISujm0LuJgfJ5rE5EsAtGrctN/n//PrVYI0eEl5nWQLPsPPMQ/corXh+DmHkspNM19rvn2Frv1P4cIZqY7G8uRETKl4mnTTQDRCvFPdERafAK+9+wNYcGLIE2j7L9+8kOAtmByDBbjM77Mdj9bafv2nbD7P/9Zgtmf5hqb7M53v8taIFaLUOI89N0HHRH79ne8wx2q121aZ1/40hfoFB2ybddciaUOoD4g/1m6FYvzi+zXv3jGbr/5Rjo85zhcY8Ex1g5wS/aSRCxsbXXn263sXD33YRHKIbqF87NsScliuo97GI9gO3GUnCCUIqkpcSgqEgHtowHVuiHsyOmBwBkH6B1GFVABmBSC730O3cF1EMKP/OJRR4wmr1yD9VeD7dh+Fc8L6oP2ZgCsSMCrVDfPZHtRW11FIGeNvfPWW2yQPS8KP/6RZgBmPW90ogeTu3DmbA2k17DlAHTvOwLhEreYzmgAEZoLgia6bVkC4CMgT+0YgEn6YmvoHrA1K5fbRAdWJXjt+6Oc6qKVeoKapbl30KJT0m2IPSc1O9NyCnJ4ryJDoakiAm311eQf9GCbg7VTFbY1smIbGumzrTSU7NsP8A+xIcKvCOBsnCTnPXv22pLFxbYE8rcK9ayA5FxUDoeOHKLLeTmdnr4oK5pZE8YhpQfx/F/OngHgOB1kB1E4TKMkXbIk1TJKIEIrRq0XMKSlpoWw5CV04Kba6dLzqFMqyRjos/d/+EN0TTfZ3kMH7LP/cotbHU/uVWZVOOq7HOzwelz+hcCwp5/eZYvzlhKwnMvNBgiCrJXdSFtbD+sE2QNbIFP7qFFGsLEJIby+v8MiCW8OwHYmyCcOFYiC0ke5doVWA0bxjMkaRYHIp44ext502q7eupV1bwrLOMJeaYxp6Rq2g8fKLJA5n499SE1THWHBAGFF+eylqHSN/JoCqSvlPR9tuavpSm1hOcQGxoc1xWd4gk77JutUZ60UPqiAZ1gL6pn/svljCWSdhvhE0ROB+mwvz0oIQdKxrG0CJ0W2S+2oZ7qtocYyorBsg2gfZV3qJ0QZztmT20bHa0N9j1v3fLTu8o8R1s4oSIcKfncdmHxJUbB9Yddf2jMf+wlrfhTPMN+D/VsUTSkzeOn48/xJGRPEIpqShFVjINkakBL1LX1W1dBuM4QjTKHIa2CN6UXVHE6gfShduOV0ZQdi9TrAutvBnETUZNdcnm+1ZdWEPkuZNQs5wXsCvJzzj8MbHpsYtgxcoiwO0PvmHausvpYO5FqUY3xPG0CrL2PQCrmjPXDrpgIyIoZsOcRnXzdhvkOsQ4DC0ZDVrewlIQCqvezXUgjKHlAEbhj74KwUPxAfIVj5+CionsGeYb6seffSV5Eg535Tz0pNjcfzG85ezSnAovjbXwHMALyj/I4+VEHtzT02GBRLTUQns7LkGHuiEiAykxlziH1A/wAAVvnya/+Q4ikmklBzVJNJ5ChovVZQufJdhkdmIcDJZEhSHkO2Axi1fygJWFY5MaytIoTbUDKtAPgTqfPiS2TILFvv8syUQRQKwOnPa4dAdEhzKxKtj+RyH+ymuCGsJwRvT2D1ONRn2fyOcezRoskGiGe/j2CvD6EuCNNvgUQZA8z1Ya+eYg8f4jX6+kS2K1uE98mcEgEQ6dSeqm/HnZ2mH9ajEwzCEGoHWWbJPiuEtSQhjuYzFIIB4dFYyAXYV/7rlF2/Cas6fl81FlppCTRZTEFMEpbiy3tIxp7uXEejTdO57sO85tG1AkB1H0DhBP6OwLI0DOB9nL30yDHUw4CYKdzncc6JLbBrslmDb0JFRv4O++cMSK7OHGNMRAnWRDD6cx3drOPRfCI4JtTKsWHzgaDIiE40n/4xW5ac4wBeVhLrZ95M8/582NOjOQ+GKueM1aAf4uGx+mZHhgYiusmmN2QN59R41mIVaedqzptPbJj1sB9NMbcFWo/1or4m3N4PhWEitUEWpPnE5Ii1DnZBNFBLUkupQayfPamlcdo9DzkExPskxdgTu46gVMASa0eyLcHq0J83+W8/Omk9vN+P/fkK2//8aUtWrQ4RUbwuy/Y8d9oyuZRNm9badx895q4BwRYbQbiN+sZxtouzwqxwSDudd2YgmnPJxjyFAi/a1e6yZhpiXDJQzKkDboQ5PgjArsDywuIiR86Njw9zviOfhbklS1jZE4mk1blJ1qEF2GAqV032VJ0ok1THxKI2Gee1yqhJZlibmql5ZTssy860jGxnrxRPQ4zqoWTWK9W2yg6TAv0c17eVrI4E9t5Q6pcQxkDg+gDkcBKEpyyNRZxICSaSrYvzgCt6Wf9EQqgJT2rQaJqoRDDHJaZYASTHS3v3QmQcsr/4zGdQkBxyqsRUyBfZUEqJmVdQ6GozGVWloDhSo4lqxs6OZqeY0LmhHuVmMfWX3rtqS5fFwbMRjXJJSksRamrM6qN5RmecMdkNMg81F93ZUtmIUrar7mNc5NhQ9dAWtwcu/eAhV/frrOHNCNLZUFksUkE3cobrGYR0ZU1ZjX1VFwRwdUWZbWP/iuN5CaWAV21SQ9ZnRgZ2YMzdVctXQXBWUcdBKnHvlK+0Zctme/LJJx0ZpHpz09bLrRGFSBtrvFP0kavlD5kkFbLGdpL1S+r0+ocvt9jbfmkZqGAz2Q+HWI/UgKQclqPkqNSy9q1YthI1eQwKHMgWlI1ywZjWa+rsqrMka4UzRuY9+vP5ekifZXceAJ6gCZHzxTTP6jgBOWM0MqTRqCEXg3oaX/V1kU/d1EcRzM3M9CzqAVR+ZA6FkOVWeviM/fgnT1DXYTk+z/7vwz49Rp0OOT3qms2kPA919ocimdVoIIWNs2OW5Z07sbyaBHmFAFmwPX/5JPfqf7yeg4Ne1zXHviIi+a1XuRhAe6n40O+57P/2py/t91+IN/23f+X/U994MQLgYoNxsflzsZ+/2Nff6Ne/2Pu/1N9/qT9/sfF56+tv7hF40xEgN/3dh+dvftt2++ID/2jXXn+VffvLX7YPf/aThJbRWYNndmddjb1t+7WuK82PMMstWQk6I9BZOGWP/Oppmw+iKwq7iEd/g//36s3WiM1AKcG583Tm1LHx3vn+++g6arTnnnrKipetsebyRnvo2z+gU7UaACSfQlmgI51YUQlIognZA1DwZF94QEcP+Kj/cDD7m54Aee3084L9bmEB7Jyb48269+LdiL2MvIcAGQV4ioqmcx6AJDRMIXRYIXEYfhs2WYVrlnKABUDl8+qsVw6CbBpSsaA5deqkyyPR54spltVhMkCBlojvqKxnPHkawvpkkSVlhScYXaC+gE8FyOmSZOMlssR1UFPIqtNZ/xaI5wF+FeLHAWwBhBa5oQ9XJPILyr5L6Pm9dM3wPy8BIpJE3y/AXgC/IxgWvt8pLaSOERDO98h6zOVyOHLDQ7zotb0EiPMTdTPBQ3y8tpYRGaEgaBEg8hudBxCu+cGVVvKBA44AmQF0UGedDuOyy3EKF13DgrJDRa4LDVcRyNdcdsTCtUpJ4QiQBeWLU1cwlvqd+hCg46THADqyx5GcWK+h7nsdvuUPrRBmWW7pAFv15RJb/BcnHRkyoa5+dePwmnEUx8rDKaVjMRfLj4McEAroChIoNcnhTQSIAuAF+CnQW0C36xbmWvS75c/ryAReT+/tub8usGu/WM31AWaLWNLI8nt0X/WheSGrHREMQQABh7601m77eseCDUqII9viOLwpMFLFr15HIFInnZfybZaNUhqdhK10cWtODlHQaowiCUPtJtzz0D+vtk/9ioMXB2CRKLJC0Ie+RwTXBHNYV+JyYRhvXYtID6kJFOyneyUgSnMwiO5GXadUJucActIAPp//3FK79YFG++WnXiE4ftc2cMsXyp2yQxkIKr71mupQE0EhEEvqEEcOSTkiAsytNyLePHZyTuXDhfrxbxEaOnxqLZTA23WlMt4KQlduh5Qf+h5lGOkl1W2sbtVxxjKJw6TILnmBBwN2z6HuSgA06mOsQrm3i5Qr5OYP80RWLYD1Yir6sEGRLYQyYGT/puuQ5ZuzgOPrIssmUC6IEAmURJ/5KFssHew0XzRuzsZuwXZOD7xUGQFcl8A+fU0ddQpXlOpHRIYOZk4lJQKU8apEHaGsiPUb1jviVLYhI3QJ6hDaihXSoMJ8ec4uv+Iy1w0oNYjWkEFAHoWPl0GMb968hcP8IsDG/dil0e0GkHaOLvUC5PrKDnAHPVmz0a2mrnnNUzc3lAvD4bsD4i0FAC4H+xqRZCJQpPDwqD9Q2TlyTauHVGmME9fmVBqMpzrogzkY67+1mEmVNSKrFX7PMF9TN+IIYyrgQOSLlCY+/LwIF73uINcn1cowh3OnVuK50HuRAk8WBQLRErH5kF2ilCkiRVzGjcA9DovnWR+L/uSYe+ZkEVL13Q228s9K3RqjNUDrqbM6gyyv/tZm24ZqqhPAQ7aHkdipxAPahPgARPgncL9H6PzMAiyusU4ytUrIGjlw8CWuoZ29fBOWNAn2y0cOkZVTbf/85c/bzx79EZ2yiwAMEwh6LbEXn9vt1sldTz9t//7Nf3fES3dft/366V+T33DU3nnH25mrrDqodgAAIABJREFUtEgz3+YYp+uvud7+4W++YLfefANgyJitWpZuMWGsz3iI+LPOBvthWdQyhF1ZC2HOp50tTDadz9tvvNZ6h+m4p2v86OEyAnq7IFTD7eabt2MDBDjfXG9FWy6zJkiWegCuJUtW8H6l7qFLWdZi3N+f/vznLk9jAsVDa0ujfezD99I9328DWGD50qW4ZMliz7rPfT1DR2UUc05gYBEHd0JBbA6AwJfxmqG7e7J/xOpaeuz40Tpbz3tobIdY64GEiM+kW3EAUHLESpKxqgJ2O0rOQyOd4gFYqfz5xz9mv/jhd5xFXQygXjvm9xkFxbb/BO+VZ2cVYaMnWZNWr18NYE6X/9ykbd4Rb/01KKewMhnpGWCvQ+HX3AIA9Dw5MXfyXI3hbX7UVtPBK+AwISHNfvD9h+3qK691z6OyO/wAWTOxPyuvLHdEmwiQ6ak+1hRjrKutePkm6rFgqwNlf+qZ513expLCVMvOwK4oAcVY6ZCdAZRYVrzSqsgAKCEI/Cv/51/ZD6PsQ3/6MXv4Jz91JMhf/tVf2bO7n7PbPqBmCrOqE0aNlmYBEEz1Z0+h6mtzQMoyOt/DwyF0WasEcA5BWPUBdpwjePf2+yBx+hOYrYRTdzZjQUVOhB85P4EQ44x7f08b5HiXsxXVfp9Bk8YIAF4TdWYA6+Ya7OWGAYDbIVVA4a29d4xg5CpClENQQmRYFzVoTEK0rd+4lq5XyA5fLO+mhtlj+2zltiybb2VBZg+ehBjyA5n1g0zpgABprm1wZPE49ivpGZkvq7Zk/9eAhQdLiwMoVf/09ACKKcQYED8GcNLTnAHhAQkWx/tWtoVaWER+CKeJBtiRerkDezHlSsfGAl7yRR8A6mD2lXJUF2D3qDVKAJ377a6H3m+7/uwRy2MfUo09BaEQSGfxFETg/CggLMxETEQs62kPPvDpWP5MWzOd/cMoQCYAwBtb2C+So2zJmvX25OEj9nTZoG3YlMH3DVtHM99HV/7qZaSMoOj2m8WeClI7Bash2RH2sgbWQCC2NGITyLWDB9ttt1xpVXjwq+lA9VV71wje/vEQZcqBMrv2uhJAznaAbEh78lQGUSAkA+rFsfZX0ySxiHs4wxrXT+0p9VOuFA5kw4i4m+F9hTIOapORcnGCZ1r2WSvenu/mmNcOq1wkCDVRCBuqv4gj5RGwcc5QS0xqjQcslPVQDZkL2heD+FonShvwYJ59vOmx56mjJb+f+ZmRnedaGDqw5wxlv4xB4dDd7smjOnr8tLNCLC9vdyprvd8bWYdKycfRPjLIfqVO/EXYUs6xd6shZA2qkUrCnetqG3kWlUmVSm2DOk1rBSysQHTZzKipOR4CaRiQUh5W49SXTAvA6AnGJQxS95xt2bjaomhymEX9Mcd+s0jh7qz5U+rG5/71QijUYWtFiY2KKobr6oeMUVg7CjCA2yGyuLQfTbPh+7BnRKIFDBbZBrjZwX2fRwmiFMV5FA/ZGQXkNkbb40/sR51PPkwxSobzrbY4K8aSZY/JeqTSNX9lrh2HWDxWPo9lXxJqvD7zhdzLx/ImGcKmnfUqPw8QnjyJh3+53+BoIY3SnW1eE0Ho9U3k3PFAZJLrpD1O+3d7u3IjUB6lkVVHE1wfdm+DZPlsKCQLiC7uZyoaUZ+QuViBpRe8Th4Wd7HIcdomhiA4pPDiOQI8j0SuPSN7THWO8ywO8ecwCo3SsgnLAitdtTgRQpKGF/bieOZcD/dkDKuiYMZbSm9ZxAaopuyfxRYv0BJ4zQDqtGjmROcA1j0QfepCn4WEaapFbZig/BEUlMxFWXH18tqhOpo1mb3rtjX242ePG7GV9qmP3wppewyQG7VEZZ/dvrPQys9WUt+ardtYYr969qwNqS+FNTo4jtohNBVFaYjFRpBfxbMlq7UVK5aTm3fIk6+BZWIQ86IGe9FYiAdZhgVTA06yn7UDNKdDDixbvpTzU4jt37/XWYzq3KDGJFlCiZBQ45pAdNm5paKW8OPfTTA47dQgTuPLftwLCVDX1OLUsLLsjGDMRZDIyknNS6qVOnV2ZE2WUlpkYxLPQhYqsRYasWapaXKzsl3mhGzkelCvRLNuao+W/ac/z5ZqMdVXnrrNU3/GQyBNMUlkf9WDwk9nqWPHT9p1NJNUYJFaWLQUl4gu1+RyiHEtXFLMc7eB+V/uFLVS/eq8Iwtr5a3JGlVnDhE5qrEWob5sU+gNNZoILdWB+qMaTOctTy6WZ8GeRongrPqoeQd5n+k8z1HM23qaeVp+dq0tft8+1zglIkjnQHeOkuKae6I5pUxT3Z9A9odpbrg7H7B3pUBQ+XCWue3GHdZLLfzUE485hfftt7/N2f6uJZz+GDmp49Tpqht7UL/oHHP8+AnGPolzfIZTkDVDFClPaBySuwu/txGIQY1BFN8rJXQFgexJ736a9+DPur8OwifCTp05CflR6BRByjEdxoL1si1X8PcoDWjsuTzrQRApU9RpIpUQsjmyV/tXwzfXubU47+59FsybpNxwTWOjvJdZCNIRMIv1V13mzpa15JP4UqcIU9CYSGUTzNqkjL0J9i5/H6zDsMFqQfmVmZJrd7/7PhTE0ZxFGEsn9BDOwGvy88pm0ftJoa6Tul/Ndh6HCC8mIleHV/6tn9Y9eT0G47UA66sJEbWMvUWA/K6z8Vuf84zAxQiAi43TGw3wv9Gvf7H3f6m//1J//mLj/9bX39wj8KYjQCw6YP6TX/8Xe3bP01gJLLUff+eb9u8PP0hxj0yzpc5GObAWZqUgme+yTRSvm9IJZaXwHmBDjc4ssN3P7afzzAABsKNBmzyFpVUc9hfj6PMf+/WzdsPO2wFVBpGoHufAHorHc7F95L4/AbhFFUJAXS+dZSHYXcRQeXZgkRETrWyA1/hfiwRxzgsu6vZ17/ClMeT/85PnFQssjw2Wyy3xwPevUYDoU3SQU+B293S4YPS5+UnsF/o5tA8BZmHNE0DWwvVX2NV3v8tlPsgWYxBp+iyAWQKeo8oVCaTbTrL8fmxJ4vEeD6RI6gdsVWitc7oBQNZByqu4UMEoFYkKX2/3tgA7FbACfSXT1qirk9kD5nJw4nSmhVLFiopuERheoqLye5c5AkTkhCNAeC0Vqc5iCeBVnfwC672dNV4ViBsn/ifQ27tIOkssbwC6AGjXTu8ZNi/xcaGi1UtIqFtetkAiQNT1qayE+v/aZsWQIKHI0H0pbnVgko+q18JL1yNAXrY2AgL0uwVASWmga3elG4iTPu8IBl2HiBmBrAtqEAHPUnvo5/RngGJeRIZeW2C7+IZhEQYcbIboRm742lrL+vghvPYzsXHocpJ2ESjxHGoiAFwVWiuQ9wQFclqqAnh1WCOQDhJH/q76/RpPZY9ILaDrdEA9f1Soa2x2/VW+bfsC5IdGTPdMnswq5HWoc+C+574LnBDYK+Jm998V2cpPHHSkjTIUJBfXa4sUCORnZG2lLnuBvTq0DHNAVYeaggA9xFGA6/gSan9g30vW9cg77B2oPwTCB1FYu5wWvRbfp+8X+K7/DuWAqAybXoBzqTlS6fzy46AoCbunQwjChxDbiooKp97QMyAC5Ln7i939WP/JA85bVzZk/gLEmW8qtKVYEkklRUaMfMoBent7e9w9UqeTJO8KLhygI1rWZM5HToQlf4tkcGoPp5zxFNAev2B1f3r+Lbsr92yI+ODfAXy/bL50vhAxIlJFz0oIvyucA+Iw7y+RQ2U/1xCKzDwzI5WuT0K+UcyMcZCVZUgcY69cEY2VAjzVUj4CGKqwWilWvLZY44D34lNlfSXVh2ywBPTp/Y8B0kdzcBoC5NP365Ch69AfPc96/7rnmvPKPXKEg9QOjJMssNRRJ+JDpJSeYSlAsOTHDuI0xBxALPdrA6Cv1B2aK90c6EQqFhBKrGyD9o5211EowqUdMKqQzr9mDmPqzGuASFH3mACTAxB8K1fR2c8BNpauZh2kRTbIbkrh45pXjnRUFo6buORfcMjTGiWFkK5TaiS9rn5Oc0hkyAjvbVa2Zfy3bD+GeLYEvqk7sJeDl4LG9Vo6dAsw66SrTfNaOSQxHNhlXyVCRqHrIo+6UKvE4yUvAPuWnW+zRx55xD0/111/vbO+cj7lPBN6ZjSOUuJJRSVCSNaBkVg7aCxqH9z6qo1m+cfOOjJkjO5PgTHyxD77tRUvf88VDzS44NNEQPQ5QP9p9s2ZsUDmDQCA8d+AjL9+fJdt3byV9aePPaOHsOgtjO8i+6+Hd0OOn7f33HmHvbjvOSsuKQCcjMfSBi9ugIivfvkBu3HHDtu0eSPP8BI7fOwwYF+Fvbj3BfvQB+/leZ+383SDXsZ9Lilebt/95kOWAYGSlx0DeBpga0oysSChe5l7NA6IFBqAGmfcxx5//Gm6QumU5tpWrF1u19x0LZ2jHXZw/znm4QjPWSC5JJcBTrFeAMJJhRICQfLccy8ydv62fMU6gJwErDGOWDadsrtf3OOIuHCsTnoBaK6+fBPAXB0dyuHY9ERhHSVCiGeB/9Wg0omkE7mFebnlqsuxZsLWCKBiHrBjgnk30NrFvSZ49jSWHwDA04Tj7q9hL4hOcOB4b2u13UjXu4iJJtDEsIRYuuP77E/+5J3W1lhPR6tMIVBxAOZcsf16+yX2XB3MjZ1vv90OHDmIt/4yQJpEnrkZW3kVndMtkRZM1/fskKwsAQcApV7Ys8vuvOudzLspRxymYSXSjjVVJ9ZQqckZdOBW2pVk3gQBshw5uN+yczLoaK+G2Chyob7+floTfdxzEEK22tAgHZh4/ldWo2zobgV02WZ5ayH3WwB8eA7mSYYWgC9bO+XanMEmIz0zl27jfDtxptTlX3zsE5+wXc8/b0eOHyWMNts+/nfX2Om9I6ypyYBKEexHZNKwVsfy77xcFDd0gMvGyg+Co6y82coI8k0ik2bbrWnYvGCBgl1YEM/X+MAEtkYxdINi2TnGNUDkigAR4FGQl49PPCo8wPNQheZyf+eYH10ogcYmAFqm/KyVppqm9n7rUEA7Nag/e+By/NXDwrC1wcZHRItyYHIuo/P9zACKE5RUvMYMfyYgU7pZc0aY68EoAyoIwU5GrSN7PZcxxh89u9ri5a8vJdsAHbohrMvylNf6LlXgBOogbftaelmyAL+wVnE1BAoAriECokcWX62wZZRlrFnMm6gg5+nfhd2QQON33nmtvfDiPuymJuxbNffbi59+0hIYyzHyVHyp8aYhd9Igm/zZE4cBvtrIqIiIhlCnq7aqvhcCV2QLGW38nZaSZaF0U//ghd32XO2c5a9Q1zckbjvPIPtOFOHLsTFYvQAIx7AWx1MQXH3ZJqvtqWcc++z4SZ4V6gCwVoCzbPYcQMLgebp4IRRVD1DTK5aHW2Cp5P2EoKISURmD7dIcFyA7xADqgBbW6lgpMGRpAwPQB8GzctVyK8CyT/3FM2SbhPCAyxffqeHUbs6aqUYT7Skrb8t9mQSpeLIWeIxx5nWiWadFDOhCZqkFpEZXls+B0/XsaZEWxfhXVdQb3LC4R/YBQDYyM+qautwckp2V9owQ9kuqT+sloH7D+nV0ite5HLHGxk5XH6WkJbl9qazyvKtnFI4eT15ViELMqXMnmONbLt/qsoyCgglax4JJ+1Z6WgL1Qhd1pvK2sC0kF2EAQtSHju1xWb0ANir/IhxwsgNLpylAxDHIrrXkMCUBXI/yfjohHSMZtwwaAHTPFZ59jpwGdjq+l3ual4VdVwPXR74Ge7letw+yMSiMLDZ1cAOkRmlOMK/VBDPIeA9huVXDPvwSUVPifrNpSElNybSn9hxHYUcOSk8XYdaxloDCMAKlWBBAfxa2V2fJaXjpFIRYDnMCJb8/HduzzJMMFDSRQXRmB0CCs04jYLNh5kUOz7/2fAGu7ShvhC0nYo0lFUA1dm78n71cJE4ySjue+Z5xS4X0Xo9SfRxi+AnCquchMM5Xmm3OJlid36m6rbqLzC+eAWWdBUv9qrFkf1cNNM1+HMycl/rupz973lp4FlMhI3JzOFPwzMdBjvQp640aTvMrmJ/pp6GsHXsyIiZR17IW9s1ZVkKkLV+cbw1tDRDfWHgy4TM4N0WGRGC/BVGOrMjV6pynQrHLGlIWTinfg7ojY02CZeZB/PuhamU9ru1EsYMa5Yb1KPBY20aZaxGLqEn3UJ+wXuB+ZRFY9c2GJEFgTlhyIpabUQrITnQKkGB+V3X1eaeqkcqhG8WdiLNR1qHCZUuxZ4u2k9hRy95zE0qMMBogDpP5pfeYqqBxJr/2Ba1baiSpra93REM8gHoamRnz1IWyuxIZMMka0IUKr4+sGjVkqLlAuTXJ1NkK484lu6+ROanzynluzKaNG3jmm1j/2XOZU4Gsh6kA91LtxaCQq+B7ulmT1VQyodqfWkv5aiIgBPKrHvI0esyw33MO4j9OYU8ptYiU2ufKylwenMLRVXeJABD5UcXkySK3Lx55ViSvpUarBlS2gZy/tO5KjXfgwEG74aYb7RS1qJpcklPS3PPrQHTGRCrjETkBqJ5ljXfNTnw9SNl3kkvxMSUbZNnbMVGlmj721WJIgL2uthcBoCO6yA/XAOcwCN1Qj5XqrNRSyLyD2YOkkIrm3C4CZI7zxuWsMwdYlw/ufQkVxlK77rrtPMc4EHCmG4agnefFpODRmaYZdbzqVpGEsoFtgwCthbDv577IZWMKuwLVUbPK6uAa1IBX/91Nlv3BvRBgUVheLXO2u2dR6oisV36RDnRhPCPpaVnY3XagNCFrD1JWRIVeRLWpnBToBrN6rFdzP4IiGWJEvoBS+EgRojPkOLhCODXnIDXcRuoo5a30QDKHQKTp7ObOJQxSqyxpUVBFReAlxyIxP41SBuVidBgNCthz/vlHP0Xjw6AlxKcx3lgpQ+Lqveve6I+IlVDGQKp91dMenMeL93j+9mImrjn2dWysvNjB71aC6LwmZcnvx3kuBtD+sfGlS/v9GlUvofT7x+D/5a9c2vhe+shdbP5d+m94/Ve41Pf/x77+N3p83nr9SxuBNx0B8o3nX5z/01uvt9Xv2MkhZp6DZoO99853sDGNYHuxj6KVjvyZYcvPSLC3X32Z5QPQSG/d2dZlpecb7FxlIwVpvN10+91WsGyHxSIdXrZ6C4fqaoqkdPv0X91vH4IEeepsOQQHhw6KoQ9cv8N+sGs3S7HsaULp3pugkItgI49wweQeAuQVBYjbEIVme3p6X/cOXOoDfGm31/PT3kXgtyywBPKrInSbkI6ZXhLE/ZR7f3OAJgI5u/GzTaBwnsHmYhw/8UV04soGK4DDtoLY/ChePnLXu20pnZCzHGZykME2Q1ipo1SKkVG8zmc5aKjDaw6ZvAquGHx5h0YhB7AL0IcH2KcoUKsWfzs/UP2L4kego95HOKC87MicAkQUBQcmdaB7AGwIEBEErkMSqyqKqkrspkSAyHbJvVOn4lEOgqyzOGQDTHlsjzzqBC9g71V8eEkOkSf6Hc6KagGA1nV5GWoB+m5GvDymC3dOBa8OTur85j0JdB+nQK/+4VWW/o6nLYZAyxAdpii4pTTQtUlhousTyC0vY5Ej+pxTxrjucc+4CBjWdepnvIoVRyIsEDz6Xa4TjQJdwImK2yQ6ykNdRgtAK96pAmAFEtd9bbVFvPs3toKOV9k/jOIz7mbAQkEuC6JuyAVlOPTgLZ6HEkQ2cFEAIHPcA3nW6mChziWB+Aom9wa5u4tlzJ75mwLbLvJD4+ggXs06j1LEM08BtRfsspwFFod/FaT7/2mFZdz1aytETi8CTO9RtknKrQjiTwwdcjpgyBJI9jSyL0qjQ0wAujp61nMAkGpDQNfzf51nf/HrYKskT0hEjV5DQKU+HKmhg7+yQ0SAOGLFAzZrzBX+rGsfAhzz2K/NAnxEcQA87ILWn/9ckXudK//2jJPrqxNLQL4C6KW40OlLXfWSjMsqLIR7q+5dkRWyIHCgOu9NuQEiE3VtXgXI7yNAvKCYJydEQKQydSA4AJn03wKHgnl+lf+h/9a99eTEqLMK8ojrSOQQ2QUhEA3h4cezPDk+4gKuxwmEVEj5BOMRyRxVMOiYPKE1nxlbhaLzC9x8dgSm5jDAiKzXXIAhB6VQgBdZDOl9ypc4ivwOfY9ew40r8zpalg/cJ1lbSQGibjz5UKtbT2uBCD4tUy7jRwcSrt8RnYzPoKzlIEekNBMAop/NxrJB97CNjsDN119n7fgZC9RdRCftOF1kIhTlUy1QoRqrg2u3bbe9L+1zHW06/IkE8eNQ1c2ckjBjWBk+Ip6U4cFe49Rq3EPZKAZi7yC/bN07Hbyasf8TcCBFSANkg7I6RJzoORW5o8OeDp56tgUSyK862GXTjEB0QEzwDOm5jOIQrN+tr+t3ivRQDogUMMoIiRJ5AbDQR2ddLYfxjRACIgZjOPD//OePOOuPu+++h8DOo+49Sbmi19UaIOsmPVcuVwUgIYLr01iL9JBiQVlOWs1E1NV8b5Ob0+s+W06YaSvgRDIdlur+o0kAsD+INf3nD//Utl11C2G0qTQM+AHqnoEUIOsB4L9oCdZAYX50i+YBgCbak786hF/4eRQEaYBydDuz19eRJZJC1+fzzzyLZVW13fXeO20L2R9f/8bX7eZbd9r3foAt1mCf/elHPgRQ1w8od9LWrVqFx3WCHT9yhrk1aVs34tnuN2r5mRAhKBZnGM9hDrlJsWnMY4C6vlF77Ikn8cmOtbPlZ+zzX7yfvWfC9u49ByARbMeO7LU773w77yEBRUeDA4NkfTTDgf+JJ3cxzmP23rveR4bI89ybGGzJetz+0gTgdtUVW62AgPa2plqyR3zolmfdYC0XACYrR6375YBGiwCJkhk3HwilOQKxfZk/JJWTK9AJcIf1Gs9gbxMKKKbL3noUD3Tp698fev+7LGy6neel154/fs6iICsD/Fk/mXPXbr8Rm6mjdLJPWyTzYt3GTXYGgqiP1n91xY6Sj5aCIjMLK9FlV7BOng9wVoBac2YAf9uwM1KNI6vL5JRFgNyN7lkRka0uz7NnyiGyrrAXdr9kO3fudA0O4xBjp0+foAs3E3VnCSovGk2me3m+e5xas6amlWeFLIvkPDt1rsL27t9j//rDD9hAHbY8kCQDWJ7EYklWDui4hIySH/3ox8qQtg2br2Rsk+zJp57luYpEubIR9c8zdLhGYKWSh/98uF1+Cwg5H+3VwQD7gNyoaLqxISlcUWjjgKmT2O+Ehiyy3XtOAtTQ7U79kkeo9vorIiB66QZGItJNSMEENkxxkbGQgzS+kC0ihZQ6crOysgBHeB/Ud2EKmYbkltpI3fQDBK22kx/SBbHW3jtifYBLmYuz6PZPxc4rE9VTI/MYi1XW0IA8D6g1e0CWbDMoQAZQ3KAQImi5s7mVsOwx1lSsmlA3BFNrqnvZWZowRzqZt1IDpKanMM4E1KahgGNtaGrAO52XzcnC1535PcIbhMMizDicJgoaS2g0GRjyKPzAogiNjnGh3ZMwBwyTU8uqcsjIjWV+DJKtAfhD621N4yhAJuHJx+63PZ/+NYou6DQIkHDsRgKm8ObHSoR+I0gE6uFhqdZmUBbNAoijDkRtkpmKnRLdtschrQ4TUN2kPAuugRgSVE78Pjr3uyEmgoMB6AB2o5UB1jZh12wttNhUANRTZ62CfIOwqEAISgF8s/b229Zxn8ohHFirUTU0YwcUggXTEB7uvBUrXLccu8NqW8T+tIj3qcyPUVlBSc0pBSH7SATPnzKhVq5eaUtJVw9iH1T2hwh9WUSK9AI1BCxlTVdjAHukSM2SnRmvBKM/UYtqhQ59gM4IXbcYJ9Zi5e4IsDx1po5mEKx3GM+jqMyiIXrGxC7pJmA9NQA5LAsqqRoFEmu/7MdmrAglWgodxxqXs3TqhwNatraN2U07ryJ8GPsc9hTtL1K0KrQ7C8u5fta+k2ca7a67b+R6CRUHnBwhW0KNBCuWL6HuQmzE9/gwSdRF3ojVWRvkajhWVSFYcYkgC4BIO33uNHumv10BARUpRQo3f5imBCkrZPMUwd4ewgRkieHZZm4AVHaiuBGZK7BWa0OrbIbYL3rHqVOZWMH4YgXh668/AiQjlNPGHjuhLA72mm98v8KYQraVEmlRXIJTFJ1lf2DAGBv97JClAd76072WGEPDAL9/AILyqRMoOBE0ZbPm+nKNhXERlpkcYWdrCbJmiMOZ+02tatLBFo46Zoz53k/NpewbgfrJdOe3odYpR2ki265glHMtKHVk47V5bYFFYM1VjlVVJ28WxzXslYMtZNrHVmXkQ2hVWjNKssKV6YZ2yBHdfgT/JJOjlAC43MGZMxxFyyqUAb/a85ztq1RDg6GAo6lJdb9yV3hGlfHUQ+0cQbPTJPfoDLbMIYkoCmFB/MexH2UdSJHt6NyYnaN+UNNKGmVOEpkJLbwXES25+YVW1dZsz5wYNMQudiUksGzYQlFvJCyKsFiU2LUNXSbBWTnkyJ/dkIh92aBNY8HVSNj6oSOcdVgT6O2j6Qo3hZAEa6PhZevWpYyVFNLMAxaNG264zq3xTz/zFGtuPuRdMkTiFE2DvZaMwkFqJGXSyNpzJUHj7ay9nexbyo1aTd7DGDWdSApnD8teINWqGj5ESHRhgeVDXZiOYkPAcnVDK7aBSczLWbefqtFDKkBZMkq9rdN1MESByAKdY1Tj6Z421Ne5DJxkmkKm+VwMCmWdvXppKGjh56SsV3OKiAHVY5n8vhZsnGRvqvNPKuREG/N334EDFsmcEQEqCygREolYb4nkqK6pJQ+ryM6cK0MhggKKee/IEVQsUnGIaNP54Aj7uqxTdQZQXolUvcoGUQOMSCLVhGpsGYct1jPtaazznHX07Ks5RXZ1UpgH8BzF8750bpOFVctPr7Gi+w67Wt018El3y1okvF11sWpUZZhI2jRJHTbFWTsc27dI1sls6rQ8iKJFnD36mSfPPPYlC8eBAAAgAElEQVQ41qFp9radt3C+GLMyFM5SVPipxmasVDvquZZqOBkbTjXa6A8z1Flg9aPc8OG9B4GJKG9Ja1MX86f14Sst9YMv0vQBiQkmkEAeTAz1RR/NURXUISXLShirbqe2HaNBQ4rlVnCXAEhSNQD4QIKpnpbFnJ7Juu9stDwsWee1jkvFK3UZv0vnd2UYJVA39jCvc1nPd6MYTotLtHApSahV+1jrPWc3RWuGUAeEWXpyOs18EI7sWRkp2WR5ncICK8ge+PJXbXRIJLCyh6Kck0csGXmtLR3O9kr3R7bPQw7/0YeaC9XspIZR/Vt/a0VUwLrn/Pq7Pn438eHFZN4iQN4iQH7v1HFf+GPjh39sAuFS3/8f+/pf/+6+9dU/9gi86QiQf3/m8PxH77vLVl652UKjgyE0ztjdhJP29DZYZekh/GKD7YZrN9jcRK9tX7/KwpG/R1EI+AWG2cEjp+1MRQPy/GH71Gf+0ZIztzpf3gy6wYNC4u1vP/clDtqE4Ybi883BRGBUNIXnu6+60r72s0cBgujaoiCeA/SYJrQykE4QqRE8H94MBgHg3v/Wp19fAXIxCdfFJsClPsCv/flXWWBpS3fdB17iY4EEcdC3hwCRpVUYdgW+dEBN0aEl+wthkAK9J+mmiwNQaqEwjwIMG8dfODwixN5zw7WWumyxszeZxmO7p7cd8DjRhaj7+M44VckUUlx12oxz2FDQmhfEdwueLLE4BKsrSNkbAj7lc6zCT8WwLtnlWVAUKahSIL0AfYGiXnJDneL6qHzociu+Dx9Rvu4pPT0NF17ANoTDnlOASD0hNYIDOhdCuRe+T0Mh4NuNlAgH9z0eZYOHaFl43QXy40KVjYBedcOpm0x/S5UhwF0ARt1PthE0fJiuSgp4flYEiLdAdqHuUnJ4GyQWiA7vfHFKFQHB8srwvh+pIvi897qkytD1peCNq78lqZZvqsZQRXY3JIIf87vhG+us4JOEvAKWL6KA1WFIZEEG6gV17usSRG7McaCrJvhZ4ZtZmVnOWipRSh/mwgDgqqTlIpREgMhuy3vpGttnP7fErvunagcMiGQQASKAf56Dk8ZFBafXWkz/Vl6ISC9ZGJ3+182Wf99zdJBlONBW99HZT8mWgj8qTHXgkJR5kIMEEK5Tx+gA1s6B6OadN2EXUeeCc0u/vsXu+p7CdCcobrEl4XcJuNe4aSw1/pKo678FhnRRyEsFJIBb4ybio4vOTzcPRYagJtNcPPG1zXaHs+nqc68jxYnIDllbeZU5mgNSlQRxbSI63LxlbEXg6XNOxcTPDjOueuZEnIj4cIX3wt9eBYibp6JfHVnoAb30WlLjBNGNqawOF/zKwUC2Vg70WVCD6LnR757juhM47Ml3OIPDkjJA5rAJiQSMGVTAJQfieHWHys6AQ3gY1yMFk+aVxkHvZxqAyoW2L8xBhZ3LEkRzRRkg0RxqXd4HB2GpRxSErrmko4MIMtk9JUAWSZ2g96TuOIH8jghZIMNEPCiLQsSEvq61IYTxl/pilvnbSLeo7K+2bNniyBIFcupwWrys2BEVWheOETYsy6JIQJkGSDKNmQ7GgYA7L+x50bZvv86Bt2dKS13HoMAlgSfqFtXh3WtjJc9igVkiNKTgGADIDAEMGOe9ac3RnNN70WFXB+ZzdLYLDBIIoHmltU0EiCPQmD/qjnSkDGMk0kKfE+EiWywdtushUeThrwB0dfzp+/W7ZQ0mBcgAvuaR2EasghCo4/lWPsnpM2cdASMliohLvS8dPkV6NEGASAESqBwXrtF1UjKmIkCU/6H7srCcOdJfeSB59x1k/+SZ5n+xrPd+8lzngK0u6nqCvKtRB1x12Q6I1WDbvHGFPfZLCBgaCY4cOmTvIhQ5mpwCH59JntlZAsVr6VRtYaym7JrtV1vWkkwrLT3jFBJdKBGa6xohTZbYO+64w75I9senPvP/2b985Ut0IdbYl774T9QA5+w0Soh73vteRy089kuCu/GzX16cSZcfYfNjKENXLXUESAgd2AG09Q4NjHEN8faDH/4IYjTN9h/eZ+s3r7Grrt0B8DLD5/+LdWgcUibRtl97uQNKpZhqAkBMThGR34ld16/swx/9OD7l7QSBVmPTEYuKqMPOYjH1mU9/ig2J7mzUML7Yyyg7Z4h1IBciTOugyO96iJ0oDvCLqDecTxOkATfajLyyGayKRljnJgEvW0CCfeio3t8yZ7tO8XwwU2+4YYXddu0qyOdWO4jdimwuEmJDHJAUSYv0JDVLJ4CMAp9LSsiAaazjfXU6a8gZAFepdfLz8yxvI8RQB12hPBNSnIGcsE5gV3HyjK1bv1KUF1+bpNu2woGqslKaIky0pGSlPUuDyPU0iozyvJ86dcLlFAwC6q9cvQFVbgfzCxIHUicDxcqJkxXM31TLyl1mP/rJowDzPfaFb73LxloJ5ybQfQxAaZz3PSnQxwcLJGyzTp0uI8vmVoimSXvhJRRYqzc6APkYHejFkPJrCW392S9+au967x0QG2SlrICE7EP9yxrXUH6KrvF0p0ibpFN8BlXLLqxh4ghh7wIUi4oPt7TsWEgQD3ly4cdkI6HKgLTym1c9KPs4rb8h+DHJD3yeRgCBv+pWncUHp42U5R5AWuUcBEIKJzJnYgAUo7lnw+yZmatZs7W61FMkMVdkfzUDuTLU2UPI+JBTw3XRBdsHKOnLBj4CYREZEWcDAHnqop/jmeqU5RXNrPEJUagLBwHFIDQg9WQrpCc0DQCvEWs2B8Gg9AhQiC7r9gDr95Ssj5heNGZbPIqPGNbJFmzTZCMiJQilMp3NqWQ59FhNO0rEJKxWCLhWDwDTxL564n478rndqIP6LI7mlvYaSAgASuXpLFmcyn2iI57XIfcci7s0bIEgiwGPysqrraaNZ4DXIKrDqujMX7c5x86X16EgSnTAmu5VMmqtOfbFjuphyyDvYuvWbNbvNggQQC6IoNgkgtEbz9stN6+zqZFmSBjqRAFkEygih5i3vHafurOXkJMhYh+QLIe6oALSYIzP0wpjPcxdedbHoyyTVZGyY5RZo85kqgzmvLpuqS9lS0rzjcBJEc9qKNFcKLnFQ4DoQ8HoVY9VQwoQhs79mWWg5lFhSFWp/XNiGAIfwK+i9Kzt3VNqV0Dq+GMb08gA1WJlFsg+NAHRKFtOAbijrNds9/a+u9hvuI4Gsl/OQwQIGFZWQBLrtvYcWfjEAvC2At6L1JedkgDQhuZGW7tunVM0KiuqCyunHuq4ZcsKLJX328+zOM9eGe0Is2bqTNZESmFZzcjyMT5pkVOAREaH23XXXIXVFSQ/e+0Qc1P79ATX50KFGankeJR1WTlYYXYRVl9ntVVdds2VK7GwaXJK1hn2sgHmm35HIEsZ3I9Ttap28mePDGYSh4YqNybIytjHHnuBpgYAeESLVoTSSmA1RQVALFZb7RNWmEYuDM9guJStjKEv76GRmrKyBoszuKMk1GeJEMwR/KIzDawBxcrIIheitIlGC75Oo49qDJGKqkdyctOdaneW65Qd3qmybucOwDbE2sD8pFs9lvyl0+z5pMFZbescoDH1Bbk3y6l9Z9hjm9kfQ8j26WVcIsKoKyF4iEJk7tLEwNqYFplsSfyOQzwnZ5o7bYgxwIEZUBYgmvcQzvdkQfi0oeoSkRVCM1gpdkn+CSE8r9R902EWEcibY/+JS4hg7nY49WIy4LAv9myB1E817D/DXHN8doqdq2uDUImyVKx9Qpk/Q7508E8M2qrYSLIYw+xHx9usrNnsCztT+PyYjbBuHK1qtf/L3nuA53mWZ/+XZFt7D1vee28nXhnO3hAChABhEz5GKaX0+yjlo0Bpaftv2bOsQCBASggrg5C9nTiOHe+9ZNmWbGsvW5Jlfb/f/UpJaKH0aOlR+j8sjiBZ432f537ucV3XeZ3nSW8gexsxLhtBDvlXX9HI2AfoOm1GDbECDWrsc7I/LgTMX7RkQfzT174cCxbNS+xBA8ude3YDVHRHFczGEhpNqpgbSvIdhIV1ApDd+bB86dLERrTALgBiXJyN9Kn/ucZkGtqEUUDDhd+rh91ShAfUsNxM575M1okwzBuYb0a9XbxOIUV5ZXe3ws4wDrfQPQ5GlbnKSMELPk/jnH0eRpQsgjXPPQdbcHoC+2wKGJtkqYbF5k1bAWDzX8h/9DG0WeosmqMefOSR1Dgyc+asxNpIBuecY0/hCbJg0RLy2yPEVvvjIrze7r//QeKESQAqh1LDVAMIdAn5m3PemDXTQAOLDnDVxpfd7EuykGQOG48pr6tPnMx2m7yGse5TMxDnRBF79Si87Bo4bw7BDG3/5ati/rvXJsb3AICt53ZqCrTJTUYZc4QeDc6MLMBhxnk4cTFztL0FLxWYErMnY1bPGdUPiLkLVqUyowswctd8XEAnASAcCp3ECeYsyi/KjLExyDhTdtopAIo+6iGeK63cazvroIA9PzXrEIfs+DLymu94AMB1NE0pi5OnYxuxRR+57EHG+OwlZ8VzeKXIgum1MQrWmjEty4g8hcYw1B88yE6xH+/8xvKYijdmkkS2+8dGMePm5JOXC1hVFtU0cxxBFnUY/9Zb5PLzL456WCDNMJVOch89bK4COaOYnzaddcFcOUGjSwFrLGtgOMBrZWylqaOQc3MAufOPfPhvaBYrZPx7EnvUONFG2HZYlz0MrkyYlPfLUFHmL526SbQrzdkY+N0AyG8DQfx7Y+7BssS/ik3S+2YqdL/14z9bIP43X/zf8cP/3PsP1Zn+HW905lf+QyPwn3s+mYbg/8nz7w/9+v9DD/XMH/3eRuAPDgCJnKkDC192edxAovuRd78tply4IsbR8VZZDciRRVJQfIqOyFdDyT8Q09EALqWw1oaGtwBII515azfsoIi1L+YsOJegrSG+8OXv0mE7ikO9KG7+9u0EDiRsaIOfhEufdNjpmrDILkVT3fRWJAqUvTpJwNZO4ioVMgN+OOaZz7I/XjiX/ocCIJkifWpKzxzkvxEEkbpKd5hayiQqO3dto5CCnBgBr93/mqUq3SD9NI8CWS9FIAESZZFOoJ2raXoJxa/X4eWyCEBL8EMgRQZIBcXVvQf2EQDT2UXwlWSShrRNDTEIOJRpsaBpsTDRfvl+LkUkzYwtnlo4N0lJEkC8hv9ZRE8mw9Kmv3dRzHrrY0nHPsle2T2TujgyjAmlqYY68zPAi+yTjBRCetp8L3mJDEYoKRgZBBiGWKtDbIwkmCWzYajLJw2uCWGm2D3kzWGB0QKwDImd370wASDSyv3bNsZ56DpSEkmQa3FUvdhUGKZQPSSN5c9NMEzY03UKKgyCJo5lAlr0DuG9ZID42a6nCSQE/q4/2/3Fpek+V/xNLUV9On9Iso/h+1DB9ezbuycuvOCCJG/kOLUgVaLB7HGSkxqo4CYMDRR4yujKzbcwzrWYQPveyn1Z9E/Pg7+992Mz4/K/2p46LP0YMkO3EJ/0swWu/FqQxZb5pKuaAUrstlrzD2fFog88nRKGySQ7dsvbsaUUSCFrV8aEheVGWARFBPCaRFvQsMvsELJUM2ZMT6bkj350elz9qdoUxJpA9fHe+XZADYJLjuMLc4Qr8F4OD2r7muxotKcXhd9TK9ePhz8+L31+5Wcww6RLzo562SA+Y8dnMV1xJoXSqV1sgktODN9bEKaS1zlBe66mpnaB6bei1rGMKoGyQgCTIXAjfU7XmgmMBUDsDkvNpoIHjKEAiODHCP7ePn6L1BZrhrNe/Z46+Xn6zLDWNF0s4r7soNXIXA+Q03zuhvlRVkLBj/HVN8XXs6pm8c1kTfDM51vA3/Yn2RlBSDXHM5Jr/nwIALGQom6uz0ofkF72VdeCz8OCfCeJ8igkS2T0OL8tQJokOx98HkpHCXYkpohjrr44XV6FJJC9fK+DYsFIAL4C9qcH6M6fT7FUab/zLr0kjvPsTUob6NyUcTZeVouyDyRrrleLcnaimSArW6DsgoaWvr/gg8wKizh2uw0xQJxbgoaCkxpuaj5scu/88Nqco0rKKWslKJcLYCf4YVLpe8v6MAHWYNWvp0yblhJ+k2P/XqBFwKWL+WKiKUNLw1BBPcEX5R0s1LrWO2A6FVCk3oiMw9lnn50KBs1cu2tTA9I9dDHOwLzTTjjBGrsNlfpynZmAC1ZpmGvXpmdhHmtBYMSvHfsd31gaSz6wJXmqaIKeQ1VVA+98CijTZ06jcL091q9+PP7XW2+KRx9+KhYtWMR8LqYjvx5pqdU86+54w+vw7dBAmcLVwQOH+FkXpuS70bzfHhcDgLye5oYPffiD0UUB7nIKDOPplh1DF6a633ffew+mpB+M2370w7jvgV/FZz/zqXjioQfpSRyIN994I9IF7fGPn/p8/NF73knHPnI2XXRl8nnOlHFRReJfzpneT0G8j07bEXh5CXR5L5QRMAstiKuueSVFqGFRBwPjtttuIVluin/8//6G121MElgnSYA7SIw1dF5HgX7+osVRQ2HsgYcfpNOymE7tnbGc7vILzz8v7v7Z7bDBcmIKEjYjGSMBRwGhfgqP7eydVQBRh/ftpbAyJnoxMs4BmEjVC6RYWusaWIcA0ds2IQ/EfMoqjAf39cRddPvmjUZ6DjfhWePyMTyeFoVUw/fu20H3/BK6yyk8YSI9aeYCTNSfR45qOkDAlNiyDrNcfEk0Oh2gSGFha8Urpsepw3TGynhjLVrACQoCVRSgdu/C6BXflIvQ1W5GYjSf4sKG9RvYIzMFgaNIrkyjA9lCjo0LTRQb6usBHdkPzlt2HgUPwJY+mSTHATNHUYxQWgi2AN2V37vtxzGGSvfHv0DnaT1Mo2zAZvaSRqSB8tmXmuv3Io1n0ckmi4JkBj88t5S/H55YIPvRh3/z298eX/v2NyhmZ8Vf/PVH4stf+my87y+viJb9hVwfBZz6A4BMNGTATOkFmNi75yiSSgeQXcFjgnO2kgLf/LOnsV4a2Z+aYhna580wlIpYFxWzKGIfKUrSK7nsM4nlxX6tSbYskGKLfACLxcaHFMs7AQP66SD1s0yeUoqWJzF+GGB/KWFvHzmX2bmZvZ490UU/QLHnBAXtFvaWHopHzocmGJRNjciAWWg6Qdc7xZk2WChKNkHoongHUDAWiwG63fUAsUu1DOkfZY2klNmFv2EdckCTYC9QrMm14MY+fIIGFRVD3DMlKI8sp2OX06YD1KCSznf9pgT1/bmMslOAju2894bdlH95z4kTCmIK8odvv+XGePBP74gSjuucXvZaYjZloJS1fOghDLTxnPfQUc6wnHWmROCGXZxlABrDsnkedNv2UxiaMmd+3A2YlQ3zw3NZULGEWGYf+2ozRWSP7bOwd5kA86iZdXgcE+ypFCEbjtYSi4yImVOqkIqj6YaBysbo4BBMlMgrhXWAXBhxZR7ztJL4fAx6+7XM5xylPNkD6zlL2vmdojJYagCVsv3K+dq9ThakrFMBEPe5LEBSwQHPF5+90Z5fL33dtF8DQfbduZ9uf2It1o6sSs/WUxZhC5DYo/B2kK70jevXxQXnnZ8AqKPHWyjcHwCAQ14FEKCKdbER1jm9IsiswVC/6jKAhiaArH3MH84R9vLp7NU7aDAZxcO3GDySfdAzZjh7Qy8xgVKEgmTGqMbHY2lmocSc4ubhSPcV48nUD2OnhJg9TwYH/2uGTbRn937As+5k0jx56iQkIacl82SRmCwZLdy/3e8WC2UK6t1l8U/gdgrF3l5+pxZfhwN7uuO85WPTOnPN6h93mryru5MGiA6uxEYh2BwWZLM4Hwvw/SjnufnziXgqrN27O+54ojFGIWul38s4WAz9WYBWrJXNG/B5AZ8cj+t3oYyBJPt6CqCiMkmEZnGu6idD7RNp5OJoh6XUyxiUQQ9poLBeSHHb/aitEVk/QA7CpsQyHEU3+wCo31YK0c9uBHhkzqEwyFxFom7i5KgprGAt8/7sIbU0zqH8ic8I18Hknzl5CqbfSNa1NQEW9BDXIbXEHtGCF85kgKQKQP6+o7Bl8Q07hvfP49s3xC4krXLAuCePx2MJn5zJRaVRwdmTTZyglOqYGZOjAXbVTvcAPO4hfcA6GBldSAhWVfD6LNxuGmzmz5wRRwHRWgBKT7NOH9tFLEi9//xlC1iPSAytWUu8jVTXgupgt4xR3e0xE8nIv7p9e2pIf8eq6ihSvpV48OHNdVHH75bz+qWA3CXEUZ2so8fX70mx69JlMHJgp9jEprThcsDmp9c8iaH3LMZvJGA2jUTH6pN/mvtHFUX60cRcghH7a/em4nM1YMRo2OzGlW5s5mCy1mS97gPk64F+MwpwM8luqtjAnnEEWcE2pPyqR41NTSXPwFYdQQxSRUOM+5MSWnvYe41lzHWMoWYyLjbMyAY/RgNCOyC8/pLPsfYWn3V2io/2ILs1CiCxkt/Ty2I/+41ySfNhI9hAJSghQLMYs3DdzZ5YvTrN/7lz56Xzy67/U8RoewD9jAdtyKoExFq79rm0ZwiAyCivBUAZO3Ne7MAzZDzyn0rnylwWQBEkMpatg+1nU4wNLjJafF1zDPMXXzf5HNn4xForYt2eZs4f46yo+/5FGQ8M9pwspW1ZU7K+MvkJc1jvRObBKRo8bKAbjlpGc0s9YBHykDBus/HqPI7PxyUrVsT8qdOjgdgriwXbxVpsQNryOGzEFkAv52MzZ4+5kkyNKkBX96Ky8irOYAEbmTstnI80U/BoldIrJC71DDkMkFpPjl39nocASifFYsavmuYapfQOARi5f5j/1Sovy3hkMw7YiLA3n0wAby4NkAV6rLqPcFfbvrY0pt30VIptBUFSU9qgX6fei5WjqmEwwfgifjreytxB4m/lwmUAGpuSNGA+Z3Uve1oFc1k/D/MpGw1VLJiE/Jb7UCONCNOmzABgogmHGlB52SjGvoicdiws1yfjk3/9D1xPbsyePi927diXVECST4cZ6UtAkASEpO5EDtz/hATWGQDk3wZ40sCf+fgPj8AZAOQPG8D5Dz/YM3/4exmBPzgA5AeP1Q8o21BIh9LR1qNRUlUY74Dx8da//SDFz5LIHdZKAt0YN1xxKUlbfdzyuS/FDde+ikLSrPi7f/gswd3oWLriEjS619KJuCse/sXqKJ04LW7+1u0UeZEIKUMSA+H4Hg4/g7F+Amm7hy2qGvynTj8+WxAzQMkg8IPAR9qrTZpSHTzz8T8EAEmMgd/AUHhRAus3gSAZEyZ/Z4Rd5fh3WCjtogCpBrdFdH6cCpSdBFHDKXIpj4E+ADIrJXTTYEKH8aXSV4UkZ29EsuzcG15FMHsSeRqMDGdNjeMd6E3zd8YYQwCI0kFDwd4pdW/JZjKghH4AeCkQHPveI3hGpzAW1U8hY5zO9RFAWlj0unfdenHMftvjGWkhC+wEY0NMjwQaENFp2v1S2SrfJ9GNBUj4ncRMeaEl2hrlixvqvxzPF8CPwTFzelhgT7RlE2wmTir285rPf2VpTH7jQ1DAyxIAYlHSBCn5Zij7I6MFAEFWiMGyXewG7d67xVZfwzHQN2EIePH9vVf/83UsKPs7Fu39mTJDdk+t++TMNHWnv39d6pbxZz4/5/UYujW7SG6Pk1TYTVxPEdmCpGN1go7+Voo5sqKULbKo3E0yNxpauowIu50FQuzC87P3fjegw2Uf25oWjKyMxN6xJdHQkXWXunv4vmvQwrBjZQIxxMJJbBCC7Qf/cnqUXndbXIgOvfRzvUiO1lNI5BUFaUxUtiJZoG5vE51MPqekvQtoIShhwvTAhybGjd9qowjRh+Hhs8jdYJxJ0cR54xhmurMy15bAEL4+ilzLnDlz0jhvQ3NeMOkgAb5J2BOfXBx/9EPM4yla2DGtBrJJoYaCAkXel6+TASmEK9Irp2TGrnuDe9kTSlZZpLEoWUoCkWSsSFw7SBJMijLyVhmgYwgA8ZVMHPTl8GdqBOtnMkIQZBD8sNCjifkwOpeyqbzY+FrMWhJU0U9ECY9SCkjZXGMhyYM/F5/JpTpBLzJdUjkkDwBe3LN6TAIbJbAX/LDLT2DEtXqKxFiGlqCGAIjdW4JlfZp2W2Qnaepn3lpEbOPZCFwqU5E6zXi2NQASzk0BZ1k+ymvkJc+P/lTUl5Hh4JWzDvx9pQM0YhcAqaDA4YVb2K6nW1bwSamQ2Tyzbgrw+t7oDVLAOPp93+cswIIWEijB2wGqBXbe2g3sAqilYGn3qmyiIs6HTuc8iZQ/S3JxJO/qV9uJ1yM4QzKoYadAndfmOjDhlcWijrSfMwdGBlg1Cfa9THwzuv+sa56D0guyOo4zLn7fDrypFFZO82w7NdNmrPr4vzZ8BFwnAsMapfdy/S2MsYVSteBdX9V0v9nhKKairFgZDBGLCIKHdjIqF5c8UljjcygoNNCJm8B+ftf/XG96lOz5zsqYTQeihbceq0rkeiVIONlZPZHuwh/cektMRN7mLTe+MR7EK8MO9euufXmsRQ5C8O6eu34eH/rgB2CVlQLsoR2+dj3gKIa/m3fBOtgci5edFde/9XrkqP46li8G5FROiSKc0kpf+epXk5/Kta+8Nm6+5eYkd/PGN7we087V8SfvfnccPlib5sH3b7udgvjn+fdOmCjr4tyz50Z/F8yEOUjCMBjFgBd93ch/UIS8FzklAdESzq5XvvoVFJoZoBGVFHEO4/VxD0X/Z2LJojmxcMHcBNiNxedoDPI+9yDJVIFHiSauK5Hmugd5kEZAEj1lzgUAueryS2Pd008A3uC1gjxkY8ORmIEMm/tfLsW3ZgoL1RRkug8dRJObwjtd6Uf27ED2pDra9h+Phr0HkQmqjofvfjouPrs8GolPfoZ3xIM035dSBIYmEePLB+K8cxfHUdgJ55+/LIqGI8OBaWxt14g4eFyj9+3xFx/638hOAXLtBmzmDG7EkD0H8MTC79TzqqP/UEGaj4JtSnPY6dhiJZphKAMQGolRekVVKeq1qjEAACAASURBVADVRlg1MzGi3s1+g0wS8l/tPJfly5fHk6ufQJ7s3PjBbbfG8rOXxaJZC7m/etYfXcoASHa0jsXsuKM7Nx576vl4gkJdJQDY333ttdG8nzMaKkGBjE5lyWCOjqkBMKvdz/7Feu7hTOsZFnf89F7MVC+JRx5fHe/6oz9BduyBuBcz9G9995vIHHXGN7/zjbjpnTdFzUz2nX0AjOjftwKkEKIQD5wGfNsA0NfF2kRehaLPnMVz44IrVsQzzz1OIey5eNV1r6RwBpuCa921b2dc8YbFcQBJpzKKPwkY8OyE6aJLajZAVR+AyDieXwcARiuFoEqKJYQdXAv7B4BVKazXbPa+mmnEWAdYJMRHbDBosrRgtI6ZNAW1Jpp0lBnqprjURFFTxkUu/hWdnfw+PmgneK3TWQBDLchJstRYskkGfeQomXvDeA9kOtiV7WYdTtfs+ueOIYuUH/sPn2BuUkTiOZ+inAfGzJnMZ/aB8XSpdzR2xiQABmVCNm6ooygny46uWk2BkSXJR5f/l49t5G8sLqqZ3odXw6R4w9dfHU/9+Z2AOgB4SN9VADBrcv3c2iOcfXThA7wq43hwNxIvZdmx++hpYj4K7odOxdRxo5BgwbMG9tu62iZMpAE6zmY9UKRuY3976rmGyB8XFEAjJjG9J40tjIWLlyXAWG+mQrqZC/LxU5pUw31jokyM0kgRroui/NhJ02B3HE+muUdoRFiIX0YeZ6kFtVHENv6slb1Qdo4NFyNlTiSGMGAOEyTJydhoMyivepr9U+nMpKfPihCkFmwwxjobEGToY/tP93IdvKY7LPHLaZirMl7HoCvUyD6ax2sL/I6x4LrvYOp07kCe6t6HnkU6qCaxtR5//Gnyj9x42ZWXU+wujv27dzEnYO0Qp00CVTqM2bCFUiW5ZAB2cPZMJ27ptsGAc6CdvUPW2VjYmpOnTqbBaw8gY3fMpvB9CvCrrCQ/KpEkFag5yvouRwM/hyLp9q07bROHufU8Hc1FcfXVVyYPv8dYV7mcITUUalsAky3W5rFfVgMo6R9SR4G3nHhkPow8AZBuzs9TAIwL5kyMOorKKkMWs5cSladGpHa+wbJm3GFAcA1FzOscJG67YOBNhA1ZzPP5zr0Pwkgg9sQmTeXbqpEUNjnf1z5OtznzRBusanIHWXTFMukOUbAcrzcWTTvMzS0HeqJmAj9DHkpDcUHKIhpwKgSY6QRvOJiRf6sE/CstKeesIrZgQe1FCukQ8nV6hvUSS+Qyr0ZS1D6OHFUVxdIemrae3XiIc4q1xzwtBRjL5jkMJxbKxcdk0+7jEtJiLJ4ZY4gXptIEdIQCaecR8h2W8IQls6MfUO6ZXZvZ8/piHsDeGJ51KcYbOciEzWSd7bUhgbOlB4m8nzywFRk65iTTbuTU6mgc0ZX2sbMpwLdRnL30ogti3dp1FO874zSASivm78cBls+bMSe2b9gWw5EwKyxhjAnl5o6BYbAbFgy/9xjMqyLuYSVAfDagQxdn1q/WH4oDPJfyyryYxP6gVOVhOvtvu29PYophbxGLFs+CHTEW2adpyFvSCMNeUlpRxJw4QOPIOECKquR/tx9TdCVgpxFnVXNmbUbu8ihz8vLLLs14UbF/trEWZTTMIH4xDhFIV2ZSRQXPHtdbF6Cf7KXToFHlVTUpzt6Kl94Riv9vf8c78Ohcy56wKAGB65i3NpnIZJehYRxzLk0Hxkn1gF8HiMf3ApQYB85buDD5Rl0Ko1eQRTDlGJ8FPWxGsli9CRalAMaqiy5M7IfHnnwirX39rJQWLWHOP0KzhI0ksjisBeSxV9bC4hEgkMF7//33x6pVq2LDntpkfm6znrGjDT2CKLLrBTQFFVLjCvFXCXmY8Zjxo/mdY+SHOVqNjBrm8QHG16J900+viVnveIa1ZU6n3JVqAJkGLeX6bBACUYDxUZkYw2WAWzm5eDQVwaTZuyWmsOcvBcCawrWMQdppO/FWFpum5t/DmMj3PfBIdHLNBaPIPVlDAjNKdnmtZCzExJUxbeZsmH072Jf1e+pnLLh+2IbGlRq97/rm8hhxwx0AbzMBq6cibXksZrLPjWU/efLhR9OeoO+KoJlyZC3c1y72jZHsA3pPFuqRB+tiOLH25q+eFXPetSYBXcoBJ5WFxATzepGJA1yrZC/vAwSqPVyH7B1nWWklYCCyubCwR1AXsImvubUpSR6PY4985pmnX5DF64ZtW8CeLG/emEwS7l4YLsOIb15z/euRwKXBDjBuGJ6xH/o/H8NTthv2+9jUUJFFjUcQxHwr1YIG/8ukc/92Af83sT9e/N4ZBkim+fbMx3/VCJwBQM4AIP9Vc+v/D6/7BweAfPe++oHTHvQcyv10NfUhnZGd2xvvvfa8+JPP/iX6x+hrd9XFNVesDEpk8bbX3Rgf/fBHkmnmj39yJ4Wp4fGPn/kKBZTv0hH8NPurHXoj4p++8j0CTI186RDvG07xp5VAm8CXYnw6w0yCkrbVi599wBkKlSffEOsjA4C8wFv8HQDIH/YksQ9aSqf399tZIEP3b2d1uvPUCZFhOCijkfkYei0BE2m6UkRhJdCBmkUBtgCJiBY6hfLlqvOeb8OI7dK3vzaaumrpXKQwQLFSw2jZJkMdLz4bu1G76MISlFBqSaMzC9WFfLaTUj3PHCS0BAuS9JM0YQoYAh3bkb+a+eZHXpTGsvAuG0NpHT4s0guADBmwe1gMGSxn3i+juSqg4K3adTckMTXEukiyPRZ0ZEAQ1DksdhlZqBaAsKt6iJ2RmCAUjTd/fWXMwZdE7wCT9mZkkuxWGZK0EuwYMi7P+GBkJLpe8CfxWgavza57QQw76C3KGyCbTGjKLVgiAGAy77Ud/+6l6b7nf2hLKsz7nknvlfd3XAWa7GbslwVAEaeNIvF0zAH924kkcAaB2yhqSCW3yHoY6aFqOvQs2Fvss6gv+CEY4Gx64K/nxlV/tSM9E68/rSeC2VQIToCX95Rhxwx5tAwSZ9JaHJI1s4No4+dXRvErbku6w7MwrhR0kMlgUl5Fd5CSQyZWFqH1RpAxoxyW96k5ef2t18Rrv9HKfVl86qJ4glwLxXafj+9jQuSH42VC4z1bGBb8MKHzngReLByv/fSK9Luv+OxB5CYycyQzDzLsDv/t/XtvKdhl3siQ8PlnDMwzYIgm7gbTybw8sV7884yclQyQEUqgDRZr9NBI5ujcl++TXtcOY56/nbWCKb672v4yPiwGDuN98yiM0Xac2B1FrCULu5bh9U0ptEOdOapkhu9noTSfYregSg6GirJJ1EqXXaL0VREJSxMFpgoKFgkwULifjqvTzDNBDxM52QTp7vTOoKjuZxOUXIpuskcE0QQsXQd2yykNUAFgJLjXQjFI+YAM2EcnJ+tV8OMIz6GIRLSS7nefq2birRSCS0m02pQdYO7KVJMNpUyCjDSTxBN2cjNmzn87Z9vwRRjLemvleVrUl93XSwIm48NEVyBC8EKprYMUkAQ2en2+jKvmxBanbLG2u9VCmQabhyhslvDZDkKBlDrmlde3bPkKClr1KdmVseGclxXi146TIEMCWJO8F8Ud2V0yhChYZPN7gifqvz/73Pq45tprE/AiENJAkjmc8fH3CyiKtmvuyc+c597DQw89lCQjlNPqIOlzrfq37u+CxB5eMm8EatTOrj+ElA5zy0R9JGta4MNuQJ+P82zzVxbHjHc9w/5MJzhFMyWwRtIVKgDyxY99JC55+TUUWmsSY3IcclHDYBXc+8tfMg8AxOkcf/k1V8Q4ktdddEl2IldZUz2aOVkY3/7mrVEGg7N8IgwG/KL279obl190ScybNTe+8sUvJTDwg3/xodiyY2v84u5fJMkt5+l1L7uGLt1jgCXz4otf/CK60PnxMa7jmacexlNiTbzs0lUADNSkmDtL+J1s5pd+NNkUOgV/bv72zQBLU+P9f/q/ee2deILQ5Utx/5N/+3E6/vbHe971mnjFtddQrEKuj7+55bs/oOB/Mc99RMyeNz9q8ceohyW3dv2zsQoz4nlI60yicLR322a6w+nStQDNPJtKR2QFxZRmdM+LuMZcGxBk09GpqyFDD9IzJ2kBPgpLdce67bECD4tDu3bESQpYC1eOi0//5FBsoEBcNauK594Zr75qOQU99jRleyhKX4TnyZ33PRBP7kDyBg3riXRTL5w/GwBnLmuXOUsH6EneS5PqUQsByVvwfQGoFAARwJap9Oya9TyzaRQSWXc0KEyaOIa9/yQF3D2YAe/AFP6qWL9uM/Mli+K2LFqMo3vQ2OfaL6MBpY3i/p233xlvB4xoPLyDvbeLAg5dseNnIncBQ2Z/QzyH9Ebbida4/Opz4+rXTUdSahTGv03Ri3myAGucamM82CcohDUfakI/XmCpjfUEO2rG3FT0fvjJJ2P6nJnxRpg+Dz90X2zduSWuf+31MWYeXbX1o+Jk/QFeoj51vx/cW8vXMhArKKYBgOLHsOLCczF9z47vfP/rcaVsVIpkdQeOxKOPPx5XXntVHKLofsn1c+LwXiTCWCddNnEQtwge57MPdnC/uexZ+h51g3xkU8zLRjqnnesuLMbPhfcdwRobNw9ZDepwbA6YlPDwMHs9TgFwGHvIYYxkjx/rYj8jNmB9H0F2CpUmfFsAUIHxEfRCmq4AVtERTHeRm6JAPHV6ddozGpDjG8b8O3rsRJx7ztnMTbrV8QPxbSxGlZRnwQQDuByQsdSXDM/LKQLX0E1PqwTzsSuWwM5yjT7+xLbUhVtVgz+FUoUwMtqYC02Mtyf0uHFVhG59sQQJ02s/d1U8+YE7YFUpgYXpNWege0dFRRXyKPvT+PS0ARYgiXXlLz8ed73y72L+pLlxEpP5PUjR7sbPpg8FkX6Ky0rbHKeQ1qcWPkXltfvbVH+zVybOWT6JQnAPElvjKaB2RB2dyzYhjUOGZhh7+jj2mj6aaKrYLzqJDy16TpmI+Tx72T7k6MrYxzRBziHu6pHdytofsBFAf0B7a9KZK3tRE3nZJMauxqmpHSH5v3gW6GvguWOMaEyVYgeaLM5/+8LY+jPul9fzbO6j21jvOc/xMvYIO4MHKCbKeEsPhO+d4FxpB3jdhVTZk8/sZr5eRcyyk71iHL43U+KRB+6NWcjS6Xavd0WrIBnNJXvwpCr2fBX9Yt/q8ecU6KuRHhIEsQgq2D9x8sQk4TOMs22Ycm2ApIUUxcuZByU0M2Qx5/pYO8WwqPbtQqYI4Gz1k88gp3c5jLxqzuCsWLcGoBoJT93pvGw9GOqPwlqEFamXhkwj5/0I41bjEO677VgP3d7F/AwgDumzRuZkFudKL+/da4e6sj6AjsWgIAWskSS1AwAxEsCgGgZAFufSg8+tiR+v6YE9hZfLgkLWfVdM8dynGPncziZ+h+/PrIwi7r0MKZoxgO69otn4WWzClBx8L5ZNmxPHEpuRZqxigWbWyaEO2HewdNTXYfiON/bBBKA7HrmbLm5wuOc659wJ5nC94CS/M4qmDIvT3YzrBGT9ZBErVTf8BHJYyO10WszvwQ+B3y2ukG18KmYpe8e9D8AOrGMdgi3FAEIBkyk4H25l/AALv/ezQ7ECptSkqlw8b2A18D7KYlXIzmQfPslZdg8ARB1ruLJmWOwl1zUtuXbWuBjW2Io/idJMj8Vhta+qCmI3ZxSheSzGK6uFdZTFWLQCiM2fOjJ68CIZJ7DDWuofkxNjYZWepBmkBYZFHgyXgkkz4qO3PUPMHgF5Ji6/cFV8+p8fj3q2OWMb8M64/oariY1qktRlF+z9YzABFy2ZnxofxsFaPHSYsQaAMsdoYv+2237h4oWxBZ+HKUjM5dHs00W8bcNUOefeWECKXv5dByjlWtYDwv9SXEMMqH9FIQyynUhe6g0io8F1qISUhuTdxEjGW0eJx5Xbcn0IcgoS+m/HsIO4shQfSUnjNlfJlpLxsx9AZDJj0EFMLxPjaRoyzj57KfJSNRTF17AOdye2h8BiNzlmlgV2fqYElA1OsmNle9iINRkJOL0gjB1kfygRpZeI8beyoUfxVzJ+dUyM96Zw7caCeoEcIz8VMLGZxkjf89PXMAZ0b0llBz4nKVmlZbkewVq/PvSDi2Pue55LTHXjWXNi8083IHNUY+MTnEUTJs9OzBPQLvZB4t8c9mO+noz36Qw8pBYSCz4NGNHTfgLvtK2xYsWqJFfYgQR4IZKZ2TALW5Wx5bnI1sninNFrTrB/OX5i5ZXVsX3HLn4uox8WPOvmBAfPzq+viLIb7opi5NiMBdsZk7HMzQEAj/OWLo9nHn+CWA8fGpqghFR8NseIs4/wPGXn5RB/lgJanmKP6gUMq731opjx9qdSLmO+ZaOjcb3PtZPzWN81Y/jZ8+biz7I79sGcmz1jNnO8lXiHJhP8P5ppIJT6WF1dybUvj2efXcP+AJtanz3i+knksEdZFyPoEmgj12gCGDvrLJi0xKX9oKKjRk6IvXgFFeRWxtve+G78Col5emnGg83Yy6ZTBMLYSUxdo3cTuaBNayfd89PJ+bs/hoCPlwIgLzVB/9c/z8yPoY/f9PPf9a7/2QL473r93/Xzf/v9B2tOv+tFzvz8zAicGYEzI/BfMAJ/eADIr44PWBxFdjJOGRTmZ9PpeDDyik7FB95+bfzwrlvi3ru/F3/8nhsJ4J9C/7E+dmzbSWJZET+mc1C9/3nzzyJYy4nv3HI7BU2S4KbeuOU7d9Chqq4khZ+SGoJJDPsI9KVfp/J/BtVIhaKXovZDGnIvDtSQAbq/awb1b3uA/Bc8s9/fSxL0K5HxIgCSuf/03wvGXilMS+85BICkHxuMJeQo0zmXAJB0WPt5ECCxuEtwqT5sCZIhFtilK5uw+nuvu3hpzL5mMV19lXTxHCDQsxiItBWBTh/Mj1PIrugXIl1/GAmenSHHoN3a7Z55Sy3o7Vy3KKyPxIughXDM1u+sitlIYA0Za6fC9GAA6f0IlNjFaNEvsTTs1h8q0GfuJCMrNfjaggt+JJksmSFKKPA5yQIRQFpEt8htp6OflTlK7z00wnxvyzfOifnvejq97ineLx+DVwuffli0tThqMGqx0kBc8CAxPAbZKBYm/UgMFf5LMk4k/gIg0n5N3i3iy0Lweiws1998YfqbWf9nQ3ot57QF0HqKvKMpXmYo68gdWSQnebOYrjSD3ZIldNoL5IwimB1OQn6QLidlcso1rgY4KaBwZiHAAreB/Okk73My7sZsXPBjCBxIkkaD95gM5S1MOHaD45OZXy+9z4zhte8t+LD2H8+K+e9/hg61mXSrnkhF5pRWUKyxM9MOeX+/AwBGCncBwbPFvuOMRTkMm2f+Zm5c87nDgKEY+zGPTCz0AJkyZXq6bsENPyyW+57+N4kiZj1sBJ+tBt6bvrwq/c5rv3wsXftxwIBC5ZmG5k6aF4PATgK7MnuKUhmOmWCbviDJJ4T7Vv7KxLGHINrx99n6OyYBMq36uIZi7iOBIEpQDTJHXgqAKCeTGCN2TAmcMCaCF/m8BsuJbtdTSBPNTZ4eh1hjNYAIymBpZl6p94zzh8KOYIfFIVkkhQAlUrwFwzRPFxBRUk0TdLsuy5FisWOMiUrCA2AmiMIDcC4KgCQfCeWtYCuocy8oZpHdPME1I3PL524yrNGiSa9z1TGX2eGztJMuw8ZirlKks+vOrroh+QBBA949yZ5IW3GsfU3ZHkreaV7vvpNLV91I1oUJ1SHACdeFHiIZHxnXJ9rCJOxJdstr4nttFETKSHoFHE5wj0peyf4QfFDH2ATcveOk+waFkFbu02enjIP+MHa9VZIMCkLYsZjmO2NiMdM5Lkjn3wtGKNVm97EAXpp3FL4EWDQCVQjgABJAo+h8tJDkNQgI1dH5bLI6jKSugCLCCZLMvRi922Ho9QsQyvIwUR1OcmiBx2sS2PC9nLuuf9lPelUIBMsIqETiyEUqaOKcdo3svnllLHj/Bq6PsaJj3e1+LAX/3Xt3oVV9KK6+8IKo2783Lr30UmQExsQ9dz6YJAey8HY4ikHqG2+8IcbDjHro/kcAWw7z79fF8frGuP22O9E7b41FFyyJ+RRa7JAfN2pMbMd09DBdn3Z5Xn7FFUharkMWZkes5/PUyZPiumuupsCHdA9z4Ye3/TCue81rksTT3T//MUnra2P8yDLkhjA+BaRpJtmtoOg1DSkT5+HjJOVr0Qi/BhBFw9InVuMLMwHdbwrEW7c8T3H9l/F3n/w487UTHxIkn+gy/vrXb8YE/d644fU3JpPxXvaOw77+1Impq3w48YMySUWYO+fR2VuEBIyg4BReX0ZcB8U09fgtIvYB2g0ASmQBInTi0dGKQfGeDXuiNAftbyR6dgKE0AyPr03EwRgdN9+D98RoujFpaV6B30JBAV3mFAyqYXlMm1AV9z36eOwitrH19zTAxVvf8gaMSNEjH6C4SMdwH4W7Ilp8q+Yx7+rZRyw+KbnBM7YztxdpsOnTFiDH1BIbn3+WYs84mB8Zr4SMZ9IhzKMXMbcOsKcixcM6GKDAsHDJwti1d0fMpWP2mUefRefb4vpxgEPlGLNg4HGGAYBs2VUXt/3k5zFl1uS46uWr4sKXj4767ZzpeiHRuZkNKyjQvD99FLCRztQ2WBlNxzsBp5Ug66awNhs/kCfjMOvuU1/8Ah3Dx+OHP709FsK6aaTT84b3LokNd8ACWAijMas9Wg7sjHZ8Dk5QrczPHYvUUjMyHe1RTWGvoGJEPLthdSxcNDtWrlwZ3//ebRRka2Lmwjmxh32xHIbPBS8fT+c8HdjsG72yO4g/Sphb/Xytr5LnZh9+DoJhGsLa3KE5BvX9KHafmsS63UJVkSJRHG2KAZ59N9fTeqwRYOZwYn2U0oWdRQGm4RjeIig6IeVP0W5CisPaAFoOHMjEo7PnAJqxL6slf6LnFD40nFlsoTVjimDCjYSNuC+dNUr/ufHnIHfWh/9MK0CG+yykFLrj6Wbncz7Xahfr1GkzGbcOvCmQ5aJA3oxxOcpjmFkzZXnT4ZwLRcQjzewdczF3/+MfvyV+9d4fw9ZpiZGAMyN5XsqzePbu2dvC2op4zQMfT2fcHRd9gj0vHz+OqXhG9cQaiv4dFHdLxtKhy2vn0jks2NArWMs+uwsfFELzwCYDOZ3SGD8qKyaOKYhpmDrvAnyTkZKP/NoEANFi9Ox7Bjop0FYCprdG3e69MM8msNbYX2nS0KNA8DuPc8KzIEVpfLZ4dorzL4HP/I5nhGekjQdDAIh7sXujxUy9kgT2Bbrcz2UPWlxU4tP41WYcn7lntWvfODSP4t1wgQnO68w5aPMD+zkX0Q3SdAQprGPMh/EANvqBCVI2sn/ks1900bxR4Hvq58SeaQNHAwDEcK5Fc3aLjxZzp82cmcCP8ewpMmTKeA6eYTbOZHOPORibay6fh0ScIEghz5F2INY71wIDoQ8mSjOvf+fPHgTcvZAzsIyzGlYEoHQfD6lfOhPnTfGgPJGxfwvnoQ1GpTQWSNAu4VztAXxqB1SogUUkQ3QEhf2WFnzm9HgAywQnBQjk+7ycnxNrEYqDS0b2ZxXFaouIO2r3x6PbmwKSWIyfMzY2Pnc4ipm2C+fUxOm87NR84ByeCBOhkLmUx7McXo2uP/vIM3u2xuaNXbFy8oio5Lzt6weYZ48bYMCV28zRoJD3b8Pswx6NfMCR03pxcB6fZHxr2UsaAG6Hy9Qknm070p7ksoqQSjvJs22xK58zfjzXWgpjoRtQ6jT7eitaVUeaAdO55hnjCmJqCXORonyHjQtMqqNN3YDprFnOAv97bm198tTRQXIiBiZFnMM1gB/5vGce49XPOb1l+77Y19AXu3nLdiTvIJNGNfj4rLKcePO118cdd90TewHVW4hnamHRFNCEUd1LbMjfdiErN4L/RpEfa4wjeYvwPbrykRpirbXDULTjP4+GP+Wu/u7BHTw3gMqxRbESb4+v/OyZAB8mBpCFk0VDwPvwl2FPoWmhnfU+cSpADOfQCObVIrxSWpABs7ve3M08rIsmIhvRJgN+lFOcNp5twFNEM2zzHxnCJmnNzP0ibkwAI4fvK+Vp7NLE92XntLHQW4jDzedsiMnnYUyhaG+8JFBwlHjKJpR2/sa/rx9kVOjxUQAjoQ1gL4/YUH+1IzR+aYDeS+wyA9aSDSR1zCXBzRkwkJIPIudei+9DbGY8mUtu2cQ6d72PgxFu45i5wCFilXJqCjUwumQK7mStGD/VcM2yZRNTn1iqk0JFarbibJetrOSW0qpuEO7duTDvEtRhPMc6EEA2zzM+zvitGa8jDStbP3lAno7aW1bFpDc/lvI/WfY26xjz6wHkRmY+akzpedDeQeMJ8lt5zAU6LABr8mNUOVKG+G8umIrsE+fPcUCobbCGKkqriH82x0WXXsmeRNMhe+MIDoh6JCxlvtRhdn4AFpixpgw/JcumzUCKjfNLFo0x/+pPzkr7/fi3PMTa4gxHbmv+fM5QmkmqyQuuoIllI8ylfoDucmLTBmIw91jzshYlqdg7dYfUD8d42DW748tLY9GfPA/YiNQ269L8znv1PGonXxs3kb2e/VcgxEZHc4VmfEYWz18M24WzjHxPWVxrB4JExkvLViyL9eufYx/uS0wTx9d4zBzFhjub/vRePG/VOYlJeBwgZTSeYW2spY7WUzG6anLs3n4wPvLnn+DrCeROsqVnE6PgbcL5OY+GjG3UnUa5qM4AIGlO/KaPMwDIbx2aMz84MwJnRuC/eQT+4ACQ793bSA5N8CMIQuDZ2UcRLUfNbhLktgPxZ6++NL5217fpJDtG0r4ec85HoY9PJ2GcG3fefTfGtlPoFK6hG7Y8li1bFd/4xq2xa+22uPUnv8KAErppN93qOaXEEWpPkixxOP92k6oMA2RIBsvq0AtfZ/iQLwEK/puf5H/k7RMAokTL0L34Ii9F5f81Qv/igZbxEDH7zPSyZIqeGXAkct4WiwAAIABJREFUtdaljwz7IVN0t6veAFMpoXPOWYBx3Qa6wLTWbYs/fsONsfTKywiOMaim62jSZLwq6Po73tRAt0obyXUZATe0VLoAOzqQMVKChiArBz8XvVuGpKkEBTZ9+7z03vNvejIFiga3Q+CI3xfkyHTjYJBMMKm805B8VXreKUvOdOz4PwPcIWNxC7D+fQIiEt6TmRMGVvo8ZAAQQBmCLIPkIcAhXR8vuxkAZN47V6fX1xVUHWNfP3kI8L4WQVMAKPDCzy3gpmnmCKeiegYAGZK9sjBuF4nyWVVVdMhzP8r8WDQ2UKz7+nkx90ObU8HT7wuWyAyxEKxpcj4JeBWFTwveeTAA9HwQANmHXvM4Cpd24xg4FvF6I0jiukhETJB9PT/sEPP3DUztyNSk2+n0kz+fEJf+301p3JJhn0E7dyG402eRgHsRFBHo8d6GAB2nztDfmHAoLdSEbMbmL6yMVZ/YicQL/gAksV5XDRT8Ec5hunxMNjSjTkaDBPAyTSxq+1obPrUkLv2HWq7RAszJ1KlWRveOtPjRSJtY/J1G55a/65jYCT+TwF/jRZk4TYAoW75yQbzjez3JVH2IdZM8QSgYJX1inpeP1P98NoJiFkgSsER3ozcpeGBRWbaNTA47viroUBMAEYj1/Z07judpkhPlBJSrSkUV5zHzw9dNDBLeSJ135T8yzI8M+0MAJI+ig7IQFkL08lBOYhiMLLXL9fjo11uH3/dvT3N9ylzkavjLewrIyBbx63YKNPnJsF0gxdfNS91UJSS0aYmTiGcxV08lKTwBExJzCwiuLZJWaedKYQl6OOYCjc4hdwvXnglQC8mknx3D1FVnFy/3rRxU8maC1aAsmTIEFvIFBFN3Lq+RyzgOJ5HNBtwQlEy7l+MCmCPApnG62sEySnq571YMkavo8PN3EwDG6xUhYWLBv56k1w5g318PjkK60xpI+pTB2rNvfyqu2WFs16Hgi3M5j0JDDgUdO+QqeV3ntgCEc9BkfvbcuWmuJmk3xs97MBE2AXZP9GsZIibLCUBlDpssam4rAGLhyO8VUED3Wk3wZ1J0lqmiRFgjxZntFAMnANQdIolTukGfBr0+7FgU2HEN2ZGoCbogv/uH+7VzTeBPaTKfVx2gQzFjbVKulJbPyr249tYLYt771jMmaPFTDMmhIDxxysQEgHST9C9ECmMMHXd6QI2sHhP3/+ppQNUxcfuPvxcXXbQyrr7y0iSD9u1vfjfe8sY3wVQYFc+tWRcP/uqpxN64gIJcCwWXi8+7IJ5d/UysfuyJxDbTlL6RrsqDgCzPYbqtQs2fvPeP0nsKKdciJ/K1r38z3o5P2L4De+O1r74uGVHXH9gT9bX7AAjG8e+COIJU1jK0vgt4r7vuvCuBoje+4Y1pze9Cemrt89vSmHV3tXCtlyQGxXo6lO0OXIrEUz3dtd+55fuwGjBZZ97lUAStQV6kkArz+eeeFw/eDesUoHA8oAS1xxgOUFRKAWzKrBnRpzQZhZ9SxlUT6t52JGQ4uwbouGw+cpAO5sP4l7XFzAlTkG6pjbkwMJqRr2hBNuaJvX3xOBJY516xCNPSDVFAseMV1y3H9DYv1rMvneymiCMIDeN11IRJsW7ds/GmN72ODt1ynh+gH3JW3UiBTVmOR8NGZJIAWJR267NblOe9DiBo5sz5FHPwKkIT/Pnn18Q1+BLkUe08DCtoNIUcXYaOANIoX9KIXIng2crzzsE0eEMqjo0GsDpaRwGazuCa0YLQAOUUiHbvrWeu9sTjT2+Iefht9OP9VVmTH5e/anwmKPD5PYWHBdJ39C9EP00Npy2YAoJ0AILs3rmfIsMRijk1SXM8n+LpJIxt1zIOO2CnvP7Nb0Li9BGe0/r4/E/eHzt/fjxmzKpGOx9/Jzp6t2/cBSg1jjVXiNEu0qZK5MEyPdJYR1wxNmYDbv0Ic/ZzkTDZiYZ9PkW9IkCFYtbNJa/gml7ysXsLUoDMe4FkvZlcq8mflZhDxtxw7rlqyuCZvJOKP8XVfpgf3eg79fF1Cx3Lzfy7EXzdJa9MjcwE5fM6AKBa0OQZNVrmA3IueAtQY2T9YBI9e2LaN2rVkMck+GgzBR529/pGznvGHkl39PoLWNOwuSjiKenn1jF6lMVV2KgUUqspqOJjnjwR8vkin72uauyE5Bv09VsepquW7vMKPWEYe35vOJ4oJ9mXD9SeRCYnC7mfyvjgve+Nu//XDyje4kcCg9di0QzWvEWnVd98azxx/d/j9UC8DuOhnCJzv0Axe/p9j+OFNXNYVJfTvU0XfzfVumZ8KHI4z7qQEZuCz0VLb07885NIvjCeyxbCKi3ppTv9bACQnXSAE08UUoQePwmjXqRzhnVxv8j64NnXgKfAhPKx+I+UJkZSO55VnhFFAMC5rPkEb3secn5YSJNdmZiX6fMgozs18HhGZOT+DM4kqSqRIthusU/moWeQe20RZ2Lyn2Oua7Tr6/nvbDqllZ3MVhZLfxDmiOvGkxiOSJLBGsa5qYyizSTjYF/U7t+FJv3oOFx7IMVMHRi/CFi7zk4IyvP7/aAJni/ZgI41sBb34B9UpL4+7LfpM6enGFTp1DpktwRmfL4jhtHUxdzIp2Ceb3GRQehHEi4Xnf2DgJg/u+O+uOH6yynsFgNOH4paxrGLgl4p46i8kIC5MmQ2hshey+d8aELeKJuBqSG2bKUY3Y1BOMuB+ILxZG0eh3HUw7UKyOSyP+RBh8jmWZ/kviFIRE5V0tRMc7mM7nl9mWSWnGAMDwNuPLm7LVr5PRXn8PiOcxaNjzLet6MBtlDvAHJS+JEBDlRPHRMTAJ33794Wdbs4dyZlRTlnDq4KKV7qgIlUw4RXinM4m1MT7DqNmktgK23ZuQ/JK7q1uc5e1m0DcWEu13EcppkyVc3HkdUaSyMScUM3tJCGhs6YDthWpmQTz0ZJ5tN2yiMzVowsVOPBzhjN/FJ+KguT8eHMuf1IZElom4psm+eqHlYHDyL/w/fGjcmLTuSrxlWWRCm6X5NxgT8Fo6OljfgIGswTeCtuaEcyFjy4iON4IqnAZTMWw5TKjS898Ux0AqQM456KYNQ0HWhnzcLSYDeopNBdCEibjzzRDHqfit1XsmkgobGv5QTSe/gU5aOf1Ymn0lef2mW6Ea+cmhdnz5kadzy+NbaxJ608C3CR7v6rX3YlzLCe2LBpPaz06hjPwzgJs23y9Il0+I9nf2lKe4xNUqWcJebNBzknslgfO2A2veLlL8cbY2LKVOppNEmeFpx7ggWpoYU4vshmjZMZzzTZEvbNT4YF5ZwWmO/R4Bz29WQ0uZS3aoGRcYwCfhXsjEa+1pNNtsi4iZPSazYi05ZfUkHuwxwiLrChTOPzesZ+9Dh8wPi7vfjeLFy4KIGb+qPZwW8c5vu5TxQRf9fWHUyF+hnE/Hr7mRfI1LAhRFDE+EmfD+Mim6IETG3KSs1d7M36NBq/GWfahFUHe9WmHr/2d43zBH8zfG+bvDI5gt54xoFKwgoYCYCYPxz87gUx5a1PJO9HWcw5ev8wN11jXrP5lIwZmSU8gJQ7klkBpLaRL2TjH4Mfx+zpMRYa4AmAppPsv7Kxdu3aBxPjdDTQ8FCMx8dTz62NZatW8txhWnHfW7ZuS7J79ZxXvEl6fesq2byfzV5r/nZujHnTr5LM7UTGIZcJX0G80UZcM4+4tJtnPXPKtNjAuZwL6GguqEyphvcy2Vr4u07GQ8aNALXjse+fzokxb34IgJWGNZ55KaCPY3OCuTAA62WA+156zvLUj1mH7NVhxraEeaWc5Cxkz4/gn9bFM81hL1aG7Bhyx/k0BVx48UXIou1JDZfmujaeNfGz5Evjs2P+VnPtZZWFKRdoPN4aZUWwZPu4VrC7kvyRcQT5xlMnhsUHP/AR/LTGAY4wZ/qQK0Za8BRnZjX7TSMgWoZH9bs/zjBA/uUY/ev60u8exTO/cWYEzozAmRH4/YzAHx4AIgPEZGQQBIF9yAFNJ2MJTJDje+KDN1wen/rBVynaZcV3vvOdeOquJ2M0AU7NGIIkDqNSkgK7ZBcuWhLXvfI18cd/9Gex677H4nN3/JIAeSJURpJsIu4RSC7kknDYsT708etASOa7QwyQF8GPzPfTwFns/PexH38/T+v3/SoJ+PD+h27Cm3rpx9C/M50qQx8vfi1IkEYj/Tf0/Rd/Va8DzZ07k2SSLAXlN/x5YhXQ+dd+opZkVUNQi4R98a7rr4tV6LNv2boh6ZFXVFExoIDSQTGnik7ARjpn9SJpogPEbhy7WO248xI2DgIfC97+ZHpAAhnpmvzaLr3BrzMPcKhTX/56hunhRwIaBgEQ/y3gkWMRmGDOAmcKepM8DEXXodcc7H63y0T5HwNSC9UWfpPMk8VZfnfTN8+J2Tc9kcAaX3OYUj92pgxKKCUJH42l+RuZGwJGMhnSvBy8hyFAbmisk+E41y8gYPemv2twbtK+78vLY8FfbE3FgEzneUbbWmBGKSfZDUBHqbg+1mIUz0ADOT8fo9MwMVCUyUgMBwo3SuPQmWiXpIXVYhJ65VDskPR+E5jImN31f6fGdX+3L13/SxkwFn691xds5S3oU4R/cV5lrjN1y6dC/7CUBNmd+cQnZsW5H9+REpS6ujrWeBldhfiOkJxqbGrCokyR2sLOCMdrL0VgdX/v+dNRce4ndtDlJBDRj8wKesmMjwm/mra+pzIUBvkCMvpwyHDZjcyWlHjltnZ949K4/otH0+8IBiXwg2C6sKggAUqO6Us3U8dD6npiJvC1DBJ9L5RqUurN5MCAPD/NlYyxeZJiEwhgBGRDKfHlBuO/LdtYwPHvMgUdPvNMigGi1Gb3d0wplKxSj7yU7qxSrs1iRRcJSiVFjyo6o7pIFDUt9/Vlj/SZmFKw1WxR3xHZH/qBuBJ6SRpkf2TktwRRKJZR+LLDTzZQn1R2mRiD3jTOf2Wv0nxBl+AEr60PiPOmM3ks9SfwxPFybpgk6tei7FRiVDmXGQcBBOeqHzUUZjQnd8Ga+AkICrYJFBSz13cz7gXMwzyu2bXmvqJMSGKNAOY5sJ10K0qFV8M6gSG8v53TFSS4TchNKL1QDOAhI8UiWgWyBfthOnWRrCmDZbHS7x+iIHachFK/GdfobrrkJ5OE7aaQZAJp0czXdyepo4NwDsmjha0kg8V4JPaFTKjBOW5irBSWLJAEfgz5hTDWmk/awajvRDlzU1kCDXIrZZ/w3krXWVTbhy71TGTa3C8cH7sSBTqO1Dek/VFJF4v+qbhnUsuH9+/7ulZP8952yAnU5PIcBHFLGAtB1S3/hGY2HzPfvQbQBuCS/wqYV1Xogc+l6+++e+6O0RS1rr3qcsDGhuSr9dOfPJJAmo0bn4qlS+fz36KUoN56y4/ib/7qr2LTxtVIWAJs15+IXz30cLzizdfh91UY5wA2/MX//vNYcfZy2GbIelAkGUkleMOWTSTOmMlOnhQXo4vemPasiE3r1yNnsTrOPndZrEDuoAYJnN3bt9JhC2gEcHfecoxcH3uEgjB+JWieK8vx0IMPpS7rs85aliQ4smH//PMdP8uAwnh3/MWff4DOX8xOucYtGGuOp1h8ChSq7uAR4orKZFZ/7gXnAuD2Ac4cw6dieax99Elem6ITbItKNPi76ZQtZg1NpzP2JGPvPmmRM5u5MQDQeYpibWfTsWipr4sOOqwnIrvQjMl4NdfXzvfyT7YigXQsHgH8OMnyn4COOptc9DcfxEdgXLQMK4ptgAONsAvyADcrKfRUC1TDprns8ovp2JzMXFIyUmPjppizqjR2PHY0piOZk02RINEQePB7tmyFETCL59Ybv7jzHoySt8eHP/RnqWz7xGOPJvmKMaPHxfbtu1nHvTEVPXPX5HjAr+M4Ea9Z+3RcdtkVGPXaKX4UTfaFsW37xqR/npNfga76lnjosbXxrj/5U4r2R+j0rY8b3jY3TjWVM1bsP2NOxMZf7I4FS+YlxoztrP2wWzop1tRSrD2kaStnjd4I23fuQdP9qviHz34u3vP+96MffjJ++KPbmWfz4k1/uTJ+8InVceMbLwdwqIWt0BQbn32evUlmaBnd2JXcN8BY82EkY5rYT5Ak4aPxWEsqMHdjPODPd8F2oTQT5118Cabt4wEVx9NlejSmzs5II9bv6E9m0O4/7k/KLAoyj5oBULmHrlaBXNkA+vegbdVyoA5yy7E4XkeVkfq6nuiyGmRaCILYbZ8Ng+EQhRcZXIIWqoby2NAeHxGTJ01gXhbGI49tomjF31SwJ+dRAMcofPMuDKsplC5ZPjX2IRelNNT2bTAHmPvXXD41Opsx0d3ZiaxaBbrssA09W1j/kBEwhC+NJeecF5/5yj28PkDLFFgmrEftcAjWkAdibChys8XjIYGnx9FT8a2DH4+fvunmxADR+0KQfumnr4vV7741TiP5k6dnBt3m1exJx5irh5GZ/On9bXHxxSVxbC+FaAq6o8aOgw3RyH2Ux6Z19XHl0pmx82Br3LWjKQ60nYplC3JYA/1x8fmLkzdReyeSfhVjoo8i+3AAvazcPoqRlQA6eJEh21RTXE1RT6bEafbYRgqfyD1xvudxvsrSEthwv9cHJJ2XAiL8X2q88L/0VAWlM55y7oeeWcY37qEak1u8TTGVjRqsaYtsp3k/wXQ7jS1KFtBElWQiLU7ykPst3CVsm7gGjf7TSiVRSGyi+WEUe1E7a0dgqeFwLWdzdvJU8z0F/E1F3O+dl60U3o+yPwyZOevx1EGXs4boshyNH0sA7po0E04MEL2/NFPm7FO6TclJqoY5yEq1MMeOIhv23NNrkCS8EqA7Pw7s3xObNmxCBpP1yB43EmaozF1lNzuJETRS7+XczGIcPedrOBMPcyaews+C7Y/YguYJxv8Ic6ePbrVcJnYe+5zME2OYNthF4BtRhmfGMAqlrRRWZaPlETeUM+9njZsYzTSjfezmtVEwNjsaKShi7xOXIv127TlLknn6AYDZz9yxK/pYL5D2Yw7SYcWCES1HAd1hcFD0HZYKychtIhVVqPkzz25EApB4b2X7eL+HHt8OsMcaKmUf5r17AUIG2Jf37myJZfMqk6RUzejq5BtTy968v7Y7RgMOVheWQCyjKO3CKuc1C5EDA/jeu/lw5Dbi3UHzdw8gYwFARCt0ijKm40SAPWMyi7W79pzEuFlPLhgQADIjuKZKns1YvAtyAC3y8SQYi9fSPtga9zy3LsBjeHZ4h7D2JvTnI913adz0jbviFCyN6ZNYewAV9TBWJk4s455PRQnBXTHPvBID7MrcnuiV0TW8ICpqxkUzjYN79uHPM6I8mk7lxEN1R9O8vGxiQYxBtm9rXVscBQs//9KlsWb9piRtOXseaxJm32iaFPLQkSyCHbBk2SL2JyVHkQklZrJ5x3jfGLmd+WgxW5aG8a3M5avf8IZoRqLIZqupsDCaiSsOAuLmE4/J2PC5uN8pT7sNz7658+cl30a7941pbXAylmojh5E961qQPdAA8NEI0NFMQ4FMXeW09F/Lxoj+KCCJayOPcVcmq5YiuVltBbG7bIaJk5DjEhgD+LChyrzCnFRmsOvnGLF8M7G5XhWCDhmGbGHyOfT81lvuMMCvhfRJsEltclFm2Bi2kKaI5Mk2yFTuIA4zljKeNL7z/RLgYQQ/2EyZafji/wcZ0cbSxm/KDtf/8JKYDPhhvG1cIoNNsNM/9+vkUeh+ZLzOGvf6khQxDYJjOdsKcrNiFkb2Fay1nRs2AIJUxVRA5GZAjwJ80DoY+zXrNyLlCTODPWwsjSITiK30PbKR5yyk155lLm6B3WBcPhKWpLKymz+zJCa+4+EE+js+5n4ygRbBJqqrq40FSIodgq28f88+mhLZBdjzjCFt3Klk75C9c5xYuIG5onyX+9jBmy+KqX+8JrHG9ag6TcxXwDOwcayL3EMd3zJizXmLFwCIIM25f3+08KyVFO0i/ingb3J5/h0wsAU9mmlwErRWDnEVzOTdNPFZJ/B6zcUEvVybyqsq/zqReKqhEVY47K8OwEhB295uZs4p1uhIAJ5hsFif3x0f+/AnkTYtg1GnlCqsa87hI6wn50iOjN8zDJChFP5ffT7DAPmtQ3PmB2dG4MwI/DePwB8cAPLdXx01fRgEQEhcKHabuObma8TdG+98zRXx+W9+jm60w/HR97w/foSB40EkE6pGVpAAYdp2qJYAqjTedsXl8QMkL9S5/sqXvh5/+eFPkMCNTQE/rT6JAaIurkVFPzIDkfl48esMc8Hr+W0skf9ujcX/9PwhoXuBrjGYFP76a744MJl7HUwdB1GOFNwN/sqvASCD37QwnfGgIBmgw9JA08DOjpwDB3ZT0KNj7zQ6wlRzy9H6rUc2paAwJ975+lfHha+8moDmAAVJArfOZgqR0MD5mZWCAou0PJuTFE02fGeQ8fHWx9PDe5G185JrS881c6GJ2TF4/RaUhz5euP6E52SeuYVti/SCIgafqXOd4HQIGLMobMHXpE8AQFDE7qcMQ2Twffjehm+dE3MwZLf4b0dNkuohsLTI6esmA3M79/QP4W8t5BpgJ8+MBOZkuv7/VReJmrK8v79v8X5IRuvwt+jc/uAmAnESFSQ9LNiPIpi1K977sYgslb6Q57Bz+7ZYgXGcLAQBEIscyh8dJZgcSRLhuChjlEzcSdBNABy+lKh0tKZgWEbDCQp+v/jQpHj5J/ekAD7Ru/UrILHWM8FrSwbvQwycBIhkmC5DLJ3Ms8k8K4GQw2gKz0N7/6fvrYxF/2dd0iDeRyC8bNnyZILeTWKmB4hdm+ruHiKw11fBZMaOprY7Xh1Xfu5ISu6TbAXv3YIclGyMMbA/UlclCYuAh8wOx1JvFO/bYvDDH80Yxr/iM4cS+OG4CYAYRNdY7COhtYDi3w1SgtLvDzFANLAXcJE5U00XpWMlK8SbtCNUs+jktUFSk2SHUkc+hYxBACSBH8xHJa7+JQCiNZ9dmgIZYmyCFQon5fBZ5kc53XoaFM+bPYMOS7rkaEMeP1YPhhHcP+vQYj3XYmezyWuJPjAUerwPXy9XDS3ZCsxrn69MoH4Klc4DmRy9JC75yjgBYjgGzsFOxk5Q2SJ8LwmNPgGuCWVTzASl2jvOPRR8LAI2kNCYaPn802sIfPD7MiZkMOn7YYIpSyNJw5H4CVykRJB11EXhy2QqdeMyRu5QqTBlwk1S1ECimtYV600ZLPcf15rmuBPpJNy0cWsCBmQCNSOFIFgg2+MInbBZrGP12Dczj0qY64IgAiAnBkHLAWkJGEp2c58JgON68ikceb2dABYCPN6be1/mvgSv1Fu3L1nmWGb/ykhgKTklGKLJJcVSxsf3yeU11IK3s9H1IDtlHzIO6f4AKKfQGa/cVyPjmNapa9rOQQp4jmGSKvN9lb9KrLTMXpGRpmOf4dpkPNnlaFnwGGvBsa69dRUa1OvSfmEhMY+E+gSt5NmwqMqQUDlr6ZLYuWVz1OIJ9IH3vpsCXz2dkwfjkYc2U7xA033GSAqWFXHOyqVxkGL2z2Fgvv6G1/CMjyPHBphdOiU++9kvxMvf+irYARhuwmL4Ev/Wq6CIooedl7Ja6pmz7RRUzz//XDSaq+OJhx+Kyy68MDauWx9r1qyOa171Mjr6Z5J472WuH41TzJmXXXEZDJEddFjvjysuu4iOvu4E5m7euBk/IH6HqXPlVS9jzAcw876NPbIQkKaFTr/3kdwCbjPSTz/5FADGSXwxprJftKcCpvum3eZX0i07gsTXr7c8tylWnbsS8GUzWur4KVE013OnEnDO+S6AekJtbca7QGYSvhHN9YeQVoFZwZxpo0CdTQFxBlI/zz/6cPRw/rkFrNuLJj9FKYvTKxZjznq6Lfaz5xzsyYu9zQCTdCFmsxaqRpbQ5bonXvGq62IMxp8nBUv4nwX8Pr4+DSNl0tmwu45QqaOAwiatJh/PAKkoDD4HhpViOn5nknt6MxJiWYBce3buiIPMsVMU3JYtOxfg6FGYH6sAInZy71chobQn+ZLUwPQ5hIZRPfvw9cRlT61+NAFMK1ZeErfdfn/U1rfAhJkXoyfWsG574oKrq6LjMIUr9uBnMB0974Z50fg8cnH4GzD5o4s53M1e0sEa7WCOaAarMXMJVIUxEyYDPCHTQ0e3Ek5PP7suLr3qFfGDH/0yvnnvTdwfJvMN2+JkG8bvXMMx/AAOHmiiQDWKecuIZFMcJHTo4z6T/w5skxY6iLNlXzI3Dh5tBADJjpnMvyz2iQl0PQ/gqVFWhIY/BfiqaSAYv+FjoI7ZwvV2818/1wvaGr10GrfjAdJF0a6L/a8IY+kTrPNjx9nfWI6FxRS3ZFtxlh5C8ugoBuIoWMVopIXKKS4WA/jrz2SB9MChhjhwBLN3pSILOW/RR9vPnGlEuqhmytTYD/jUSYHySB2eGRiKX7hiEtfAHnW8LRZNHx2Ndez/s6bzbHYzdvzI9+ccOsY+vR/gZi6kHOw9knm13gv6JIxg/7Cj2q5kiF+x/Kyx8c6fvuPX7v5Hr/kq3j/VeCUAqHOWQNJmD80AIEeZ43c93B4XrOJ1MKOvqaSCS0ewYHUTRfXmo/1x2VlzYtu+Y7EWRsuWOs5wrn3GtLJYMG9aKiodAJBSJ76MuVFSiY+D+A9rU8an517hcGT6KG5WU+xSUlKvNNkaFqstsHkG2ATi3uVHBvzIxBXJXyzFguQUPGvPHfe+Aoqq6ji1MPeGOsWVwxJc0Zcwh+q08kYWI/tY43ZkF9Ft7zsM0+uOdZVhWdokQwyoXhId/wLoejaVAdAcP1KHvNjU2EanvXvEMbqtNbX39y2SytJxDcnuk/2jHJagt+xD77GU3MYYyqDA2E4gTn+TYSBnw4fh2YEMVj73JEisF0YpRc8dm3fwbzywKEDOBJi1eN7AHrR+HQzs0tGsBxgesPgGlIshnumk01/5tHb2iNEUfTs5F0tA7fbDxWX8AAAgAElEQVTvqdMaJwFthVxPJwdVPYV8YY/SHuJeUokefqGTNaZnhp4UZQxpPkyNzsSqRO6LccjjKDx30nSO76q4nXm5kzmxm3sTJET5La5eUBDLJ82JHsbuZ+xFv9rYhGwVxfrFFORZ/6ea63luAABFNJfwngLMno2tsCh8jz723QIK0PnFZbF9z372C317ACJGl1Icb2PtaR7N2MFwRBwnySVWAHB38/zWbKf7n6lBHTmwU4hC7mHqtAncZzvAHnsS41qDvGBhE2ARv9OgKhHXPIw9uwoJwBzmz3jWwW4MllnyCXQppthqfNUIoFPBuGXxgyKet8btMkeLaEzZAWtx7bb62AmzawprcizrZcmKC+ILdz4Q27l3LJ5gsiF7xYBWkucC6wZ+17BuTgf4S+QPwC4GFT1N8bagpCpYuXgwIUUJyH8YgBH3RfaT7FhQTUTJuZVXQCf7yHExvGJi/Pw+/QjBeKpH4LU0jS799hg1jvho6nj2ZkBUzkY4vchGjk/NZz5D2abGNP2so9EylPZkfKPOWbkiFbBnzpqV5KaMgRrZGwU9bHaZv3BJKoQ3U8A+SCOTXfsyL0oSk1rmL74c5BrGbHqxCX7ISuggnmmm0O1enp4vDJ48AGLZJDYxySqXBa/XRDZx7XHeU8lS142FaiWvbAhpYk9Osans6rQH87tKYbHfCnKYq5hjGMNVIOdlfmLc7++XE8vXkEN533UannOu65mn9GgC3ohDldyV9eE12dRiLqPEcWoUHIz/MgBIRgarH+BQAMSco4s87fjtV8S0m1anRqfk2ZYpP2QM0Gnecm8zF8wlnjVXlJHTCjunGWCVDCLt9eecvYR52B87N26MXEDQyYCNzz6zNuYvWhzPb9uO58fJ2AtYobSeMn/jaKIwd2og5r3wkkuRyVqPFBbNGIybcem+r54b88i99LsoZw9TQtiGqZHsDZXMg1HE6E8//UwaozYkFo13y1mn5vg2ADnHZVcLhjgX9pGb+jHhHY+lOe1HGc9ywEYAnmdu8nNhfcHoHQ5YO4ZYZgTx/TFi+QLyDj161LfroRlrZFVNktF1c9+HgXwnTQozuK9FsH7XbXg+5QQ2BOrXYZPgCfYaz7UpAFn6kR6sx5QdkMXGrh7WpQxAjGdhvbEf97EfA4Js37wnPvP3X1TPj31yArETXm78TnkZ8cygkf1vDA7+xTfPMED+5SilQsu/Z+jO/M6ZETgzAmdG4Pc+An94AMh9RzIAiKU8AoZmJCNKMYrsR99yGOZe77zq/LjyLa+JLRue5nDDAPWvv8mxT2cKnTm7924ncaUIAHW3gyDvQze9PYonTaXjqSw+84+fJ6mEMr7/SNIorq4cndgIfXYfprJZhuGQ6bbP/DvJqQwVyFNB/6VASOZrpZj+J3+8FNhJYzAkh/WSm/p19scLQ5XOLoOyIW7IiwDI0Hesa+DRQICo5IhFKJkHdnLICLFj5eCBwyQHFMXRCNEsvZ+CzQiyj+JSCtjbno+P3vTGWPbqawjE6CAjwejh2apRa9Hq2W8tS1c5/y2PZyjFPi/lgV4CapgoDrE7TBz9PVkIfk5yTf7N4HMeAkaS38YgC2QI8PCOTHgHJ0n6ewu5dk0LgJj0bsdzxI+FMFAy5mYZAG3dt9DR53tppCxSU8ywkGvxRS3bIY8Rg9sMY2RQYovXsriZkeXKXGvqHh+8V//dR7Dtdfi1BbpdX1qariGBH3Qn+drH6YJRumka0hVdBIgG1nY+6tuRRXK+e/v2uPbalxMoavZNssMzLSAIVbO6gIJMMnS3yMs9Gqxb7E1SEXTYn0RyxPcpIFH/7rvK4ppP7k5jYZeoBuMWttULNlAUAEnvrfQSc8citl4PQ4BMWmuuqXSPmcBIY2y/t+HTZ8fYt/yKZHRaWreOk7rsoDgZcrnSJAyvWsNKYfkaT6xeHafvfUtc8dnDae4dPnQwsRuUlZLdoVm08kY7vpQJyH/Tx+IPIOlDV5rGhIIoyozZSZQAAbtG2alelDrLFFVScdnnQaHPYnSPxRkK0GWsA7eXDrS0nRtFFMvNbzSdt5vK+1eSTU8PJbDszk/gh4auso7U/x1kgCSTauZYnl3/jitJZ65gmXOUFs1igvsKEuVCEtYSgICTyMj1UEguA3SxiyslMcqWcb3KU/k+5UgbJP8d/Ui4MAEar0+prny6rUwc7JJ1HuT5b4rmRRbrlUkTPOL7dnNlWCx2gqIVTXJiQtRJN20GEIPhpDQcyZ/PqUvZLJKPjIk8c4t7cc6aeNqBa5erkliCHmneDO7RggajYC11cq2d+pBwPwWMp0UhNZP96GceO78ECzSR9GZM0sYjs+C/1YJup/NLNoXJmR11fcwrk2ilr+rpWJZRNGB3H3NcCao27mcMCaMdc4cocmZRmbPQZbeiSbbgnuyUHOa+oMR4jHyVrLLDN50fXLfJcMaHBGCI11Nawf1A8EL/EX/XuZwAFplV3LT7RBZrT31rk0ol6Pr4uopk/RgSEkPsk9SVSGKv94f3JwBjcu57+Tup+CvYyhi7jroo2AqA2BFpEfAQUlgWCOp/dGksfN/GJEvhOKoFrgTWqDGj0NeeQbK5L5YuWhAbH38q5k6bHJu2ro0LL7oyfoG2+MZNWykq9+LHdVlMmzaRmntPfOUL34lLL76AgqVyDxS7OnLj6eeej+IxJXHFNZfFIUyi77jt9viHv/37+P53bwWguDr++Uc/ilK681YCMHRQHMijsHeUbsf5eJzcCvvz+utfGXMBB+67795oQqd6BUanNSTl42GOPHL/L9F1Phx//O53Uqw4kIBL5+K6dRt5Lm3x3ve+HzPNPXHPvXcz3h0xGaPXv/rwh9nzjiaT9ScefQz9+1KARDXNC/ndvXH+qvPjpz//CR2BH6VQtT0eeOh+il7Vseq8lbFz60a0oulw5XySgVXCnHPPSd3kzEE9QApkYAAi9TZiXE4ns347m+jKHo10WDcsiwF+7+l7nk3Mrm6e+5QZC2GOUIHrgjnWg5QE17GzMy9+uZYzk/eaPGNqHD2ygz2yOz79+b8mmT8cP/rZT+IafNCmzpyGX8CRVHxccFFpdO9BJseKnQbOvLfn2/5dByj8d8e2HXti8cK5sfSsBTBz6uiybIx1z65lHuAbMYUiSUtnbATouuTyy5Ara43pFFm6qJrb5b5r58FUgH45Umabt6wHtKqn+HBu/OTnj8XIMVNjNPFX9RjM7qtGxLyl+AIdAdDjTNuxcUecfe3UuO+W55MnRzGFnNPsi534fLRR1G+BbXMYk2cB04J8JHvoYp+36Ow4gCTXhs3bka+6KB5ZvQFPlJz4+5svjn2rB2JMJbtx1xE60WFg7T0WxwAOiopHo7W/kyJ6cYoja2FMCHwfPnQMT5lpMFx2MLeRkqkcmbTze3hO2/fuiSnTp8R8OqLtqC1CXigLfw2rvwns5zkKlA54dlNcGcEaOcWcPgFI1knRrYt9o5dzSEPYHiSSCnlux+nAZTnCWkOuRN8g5uIAz6CxBaYc9ZvxYECjYUJZIC216M7PT2K8WjlyLCblA7GX9vBj0DO2HWmKcnw26pjD/YJ6SMnsOtKdCt6zKZJiQxATSnNiKk0jBZwrRcRzFVxzLV555TQJ1ekNxD2eVAaQbtfR1OjtvBcYGQBgyCJWLmE/2EOM1tioFBad6EsxAd+4jrkBC2NsVpKHdC9Xcq6ntSHyUje6prYlyU/lGPMRdTfWxTi63jmXlTJaXcc8iFjzPLEJXf6zYNE1o321HQbSBiTTqEvGspVjYBpN5Iwfz7m8lXXZhvTcKM5cjJw5t5NUFXuTBU33bxsuxiIn1E0hUmPwk8xtu8n9mbGJflKCzZlYfgj8GGyQSbG8Z0TGA89YSM3/YRQMD6GZ36Z0HXPPvbiD+KWH/V7N+2IACNkg7omJHUyh2iaBEe6RHjHp/LUBgHMcJoL+Le7bymZ5BOWphcdcGkac28XcGWB8fC872ovokC+kaN8AGNelOTD79W5M0QXeLeRaaJWBNJ5CtH4DMt1lCnpMEAnyH7EziAAYdTJXP8XPinKLYi/re+KYCYQFADTES+0YBvewBxyApVQ9CqduwBHjhR5ypm4Yvf2s7ZE0I+U7RzhPTnI2ZBOw7dutLJWyaXZ400zA3O4A/MgCWSwEUBzgoOpERqmLscCqIiOdqQ8MBfoRDE4RjFTN03ua+2Mcw+ba7MyfEE8jbbS5pQHvHdYHv79kHADJDJrVSgD8eIb3IdWzbnt/sITjLP5wpM0OSKEN05SatWnBVIbBYcYtRxlE5m1+CbEN63lfLRJAgjacXeVI6m3fcZgxhkXKsxnOs6+msa4UBs1JiuwFxBoNALvZmlsfoVAO+DdvTFWKQfa01kcLcnf1yBNOqMrDnB2/MmJZYVOWJygi98laAjvAc6o67YkJoCIWa2X8lEzswoh6Gs+uj3nbCcB1orU/pk8sxstgHkAYzBOYBntau6K2AZwaNsiNb7g6dh86Hrf9cm2wnLgHwJElyNXSnDQFWbMx3HM/YFPe8N4oGd6JvFgBDSen2SvZmxlfpcXqYHkUUSQenov02r7tMRIvzRnjc2DgUMhlP9nXkRVbYRRu332CuQ0IObciykeVsVeUxSLYmw2NgE2e/UyqKgrdNuYMl2HMXFSmqpW1ZyOGMZWxxyM0KBinveN974u777gj5syblxi162FUbti8JV7z2huJm7hP5rXMAL015iIVagNQapTiNWxSsUGsgoa5dbAYKpCyysHIvvZQPeAGwLDxkvJr7LM2LpljmlPJ5JCRcpp47Righk0LMg+G9gzjHWMyr90mCxm+k5BsOkxuNBYQpxa/HUEQPeSUglMu1T3EArp7jvGloIxnpx4hghbDeb4TaKQxRjXnMF+RlaF8lF4nNmLZiOJ/LwVAkjQ0QZ6sHtfSEADSdMdVMfOda1L+kJroWMvuNTbM+LVnhjGm4K6sh3qkNFfAdjW30ePvYmKU6UiRbX9+QxwBgFoydz4xU0PyMWkiRj3GvRwlz5vIHq6c62nZwcjVGvvaZFNKnO3Y2RBkLK788PbPLonp73+afKAgNUi1IoU4D9bxTGSDN615jnipMeV3+cyDQlg5+rUooSX7ppX3s/lG9o2x0NYvLYsZ71mdcoBeWXPMq0L+rgKAdYAcs5GYWgk5/T4K2Wt7APhGs2aqANuVyMplXGt37matwRhhf+sBgBVcySHfXLf++bRXz+La5i1aBMB2KDGDzNcEi2QltXBvNqUo4ygzfH8d7G2a/mwwkyZtTGbw3UvMehp1iVNQI/OHI+XWdCI+/n//liYyGpuQUC/MLSGOlZ3D/HrBL/W3ppHpB2cAkH85PmcAkH97xpz56ZkRODMC/5Uj8AcHgNxy/yGaHWSA2MtM0EV3zsYtW2LsuFFJ4/I9r3lZTFownU7RGXHhqqsIhuZQLB9DdwnBr83LdPo1HMe8c8Esgiy0dilAtUKZH0HA2IkxXtYAFOwSvAOyc1NnRwEdfhYxLeZnDqghICQz7EMMkHSADbVjvACEWFw3gfqf+mES+KKJ+YtA0AuQxgs39iL74yVyWKkrhWLmIGiS+Z0XzdD9YwsG7YBYFoMs/Po7FoUtRNZThJg3a1HsxNBz2vTJFBHpYs5Se57OTbq0qkYWI7F0lMSWgtVrr4t5l5xHgbAp6u6/LF3XwjfipQHl/7QgzCDYkJgEgh523QgmECxm5IkERzLdgHaS+/t26fthUdm/G/obk+YhL5Ah8/EEeLxEzip1qxOwlxAQKxFk8rcNAESgY8iD5KWzYuFNTyUpBQP0jMmxzYakrRYjB2WgXgqA+P7JKJ0gMXNPGabKkFfJEHAjAGJHtwW+fV+DZfKB5zNdjrxXkrDi2mSASLGupHjv6yUpIpIAC+inKU4fJ/E655yVqfB9gMJmVWU5hWyKz3Rl2ZWU2BwsET0eZABo6J1rAsm99JBQF8IcKCJBEAB51acOJraI3iICI46TiY2U5lTcFtyxm3XwGbUTnA55hKSAX5AnAVIZKR//vZUO/CnoAj/x8RlxxaePpOfZRCFnEmbMI5TAoPNbGSE7lvSUGK6MBAHvhk2bou32V8X5gDIyMby3Mu6pgsB6Oz40O75ySRrTqz5Xl8ZP9oL3phGfSZjP1KK/91FIcdvCvgCOGrLVJG8mRprspXmW5pDPCHNC51f6XgbEqYShIlAmOCBgqoSAP3dsS9S8TXtIxqtGAESmR7+va5KgXIzghmDFSwCQVMBWc9vkgrctIAGwwGqBo49OrQISVVkg0+ieshM+n0Sj0oRC2QKeQ6k+H7y+bJA+i+vsgWqJy5DxetSWz9UAnfeUJeDzVeZAAExmTKEdbspXOf8GwQ3nnWNogdtilQwQqf4CGUrDOa7+2585Mu7xduBJvXcMfcZ6djjXBUDsBHRHOcL8tOCfPC2ULElsCLS1MUfsYHycW0qSpHnIs7L719cTZDCBde1aINNU2M7C2QsXJgPaTTACRlBVqIbJowyWpuXK0qklrfRCLUnuCM0ynQsyVBgvTdH7lOiiIFaM6WMrRaCTJGFJTo3ftZPOOWsiqK70rwEgdgBy/ckIkzVoUtxLEqfE2xBwIsPD7kONP90bBElPCTpxvxrkllHgt7PQhF0z9HbBNOaL0nAm20peJV1p5ptgx0mfgWAK//m6Q+yqjAwMnZC8v+wpwZICrr+JAsHB718Y0296Js1TAeU2fStg3Y2gmJ4Kw4vmU6DcE+cvXx6dFCV++s+3wj6oiDe/9V3xyU98i8JILwbA9fGyV1zKmA/DWHtOfPWLtzAfC+kMHIiLL7woNq+viwcefjymLZkeM+dOR2pgEwWtiDe9/k3x2U99Ji7/f+y9B5ieZ3nlf0/vvY+mF2mKNOrF6rIld+OGcQETG2NYWi5CyW52AW8gCSWb7CbkT0iIDeQfYwcw4CrLsiXLVm8zGo1GmqLpvfde9neebz5bxo4F9rIXm2iSQfLom6+871Pu55z7nHPtdfb4k0/YQ5/4uOvqbkZFpXlw+LUDeFwXYE/gZ9u3b7HK2gp7FeXE5z79ObrVWWP4vI0A2DXnK1ymRQYB2HXUAZqLi7EbefaZ3dzrcfvIRz7mSOELVWft4KH99sdf/JzlY++URDfujx/9JwgM1DXp2ZYEeNSNRYoO840ADMoA2Lp9E2BdvwtmL8xbxrxjvcGKZKgf6wuuUQodheECKPgeYI7ofQdr3WOfwkcJVltqKCm9+G/W1J66Rkdi9BJCOt3ZYmUnxm3NlmKIF2ySeKw/BMh8bxPC1SDbfW7Sheb6xCa5+zHI46+/brndc//91sw6+Pc/fNQ++4XP2559e13XZBbz/+oP4p1/eJjcAfxYNJIguYXGDrT32uFTNVgjDRPOXMBakQZRiTKM93sewkOd6aMY+bdj0SX7Evl2ywZt+ZoV2L5hDwj43IACRKrB5StyID/q6Xy+CGBG5zWe+HkFqwAVAezwfrnxQzE20p0IGcCeB0AyRDj5Uz9/2j759dvt/IFRt04JpETaS2hrPbZgbeQW1FoeAJXCRqVW2bHzJj7X67ZqzUarrLpor5+qstw119rnHkm3n/7jebv9hlUQAb3WXlNlXU0oa+bDIGrjmMdtAGfq0NW+w7omcrJrwLZs3Ib6YcyOAOIMADiDbVoIQcU0d6IQSwAESnA++yGBkNWMYz/2Gs1E3VfN8QnmzASWbKEivJWBxBoyTE05gGXfKPvTDMSuQl7DAO862lGe8bzJizJRLLdbZTVZMYiElHcNhgkoSVe3xoy6m2WJgjpFwRyTqJVn/MOwtPGzCyhq6rHAis8ptF5Q3TbG5KtV1dY1Sk3FpYuB94VftBWZAVaUzHowNmgpgGRjvM94/M67AYDGmAdB7IWlVb1WkBtpybzWOCTwCBZW4wDZXczdQIDnmoY2ZzGfge0Ud50siCEAL6x72EdkJ6j9MhrLt2Ba3/2xKBWIFcLa1kbewvQg/uhYJC1hnrajImjmepRX0J1cEmKnSsctDcw9BIIGCBt3MLzpG7rs1NkZK1iRiJ1bii1btZjdiK7r8Q7UMGSLQGbEUrPPU7vPUbfLqmiK+aa6PZT3rKwLEbVa46XMkD2ULBG11nsaTD3NMZd++4k14OdjzC/Zo2jnDkbNERoYSoD0kGv4kCqghfsrQE+ZFUFcyyjUb8EA+dpjXK3CiJvl35Q2IsJAJIj2Vak4pOoYQUUmcM5lXDF2IpmzY0PUt0gseiFaQ0IADFHMqaPdFzJFneMtAJY+qB9ErB87cdLlgmSxN0qFmIrdXQKqGIWza60XkC+lZkAAdfecVErYQuk8I0Uqe4gf12yM+5uONdMY+/cE6pwB7sk0RvejEGwZOcs4B/UB7HVgl8U4nhkni4V5g6JkjmaZEdRMskmdwvqqsR5lEyReXn4M+wZEPHN4bo7PxiuOsXiPsjZMqhaXMNJfSmgfcsCoNTiXxXBhgtmD4kTcU590drNHIQzyjUizuaAIa+H1z0NWCLSnWdsyUStlshansI+O8vgL7Ev1RBPAR9vi1BiLGUJFydqakBzl1HjzrE1D7Iu9kA0N7dwDzQXYvVGstYidYP+iEUBnQIBNX9gBZWIN94zY5hVkXWDj1t0GWcRzR2VjH0Wd1trUb5F8jk1LirkfLdY+O2a+2PH2zdDgMTxpKVzqeMYh2leb0+ccgnzSWYLPGBuFTSS1tnIHpB6qb2QPYMkQFr8Iq2adf5rIpuhvm7VcXnPz8nwbxpLPBxLMh1rkpdNldqR62rZvWmbLEwps9/7X7Yk6CCKePzGHWo9bu4rAqTwIgjle0Hd+zMJ8hi0NtUb/wDz5ScpuIwiex1VD4qRBYgdPRaBqPIm6FTXztYm2IjWdbK0LdmGEwHvWmcMVZJYxL4Owx1q5nvwR1ERFy4sIrobIwT6VasqpaEVUq3FH9YbGZQLjSpac1eSAaE2QiuMCShBleajWUb2SDkFwquwMqoIWwOllTsEhFWsqtngdED9Se8oOVgHgujYCqt1Zi9+XDdwg5FQEczGAdTSQ+VEvZRRzQ+twAiqqWpqZIhk0sp/SHGml7lITi5S8/mpQW1Bg6Myg5iyt/7L51J6uOabfk/WWzikKQJdUXDWm7Ex1jhK4H8O+oDObaiypX0S2iLQImp1ChZvrfk+vI8JUahLVaKrvAnh+1V2qZ0WAqH5V7aozzAx14xwKED/2WS8B0vfUjVb0qZNu2XJnVJp5RJ6q0dBZ+vH7OkOqYUb1Or5Rls2+rZzCLj53NtddYeS9EOPjykjhuftRLYtsmqQeHuK5ZEMYzHUTQTPcpQwvH0dmjXE/x6WG4zWycnOcDdnZby+1hAf20CSD2oP5qAapIUjS2z5wM7llzVaPuqyWBoPVa9fSnMOZhuse5pqHut1ZTOugroVq0ubHrrZCLK+cyp3/ltJylj05BqVNLPd2hrWyUfUDr9+Hs4CUUXSTWBaNHlF6z9zLEe5hK6quSK6rzCvUPBWODasyUU4ybzRmMrKyORtkuvvaxfuQUkeuBTpD6LprjCkTTvZl3eyN4i+kwteaOAUBqiYy7ecBavZjn+1nnctMyePPEfvTr3zTWahHENgzP6sGWhHgHmvZy31dIUB+/QpdIUAuN2au/PuVK3DlCvzursDvHQHyQxEgbP+SgwsgVgduGj6VjU11bFIU0lFIiNn0+7pakapmIgvHB34cSWiwjiB4+dIZFE8HS2u7p9t7BJAxhoJgbATQjk5CBZ8rwMqP8DD3RaHvBfC9BMilqog3M0D0rrwqEK9t0r83AsRzWPSSQG/+6blUjt+45E9VIO9OgHhsbFIo+tvb2xwILZslFboCKMMpIga6scYiKLOLINQoOtapOQQhU4ACFtNx5esP4A5oIgusz1y/x/MGwv7KSm68js6sUOwfegHWPSoeZwVAISPc3AXGUTSK9BAQqB+qK1rjSn6w+iwun8JZWi2EA4vkUGfOJeofp/JZeL9Sx+j59DN1KqmzRLJogdnnH91iSwldF5niwuAXLpZTnwjQp2jVgVye1LqMAlDV4ecvwFUWWur0BZxQkaYCWs/vsjw4dHgJEEfCLKhX9B7ca/EcsldqfmybFX6+9I1QcUnLVcCLdFB3vPs7wLYA/EE6gNSxJWuYGIBtddoKBIihKBbgvmb1Sjt06KALCpdVkdQO6p4SmCpvbAGmIn5kjyMAIZhC/LkvZ9tDjwF+cygfRhGg4lEdoS5EXdZOC98unNSbhcBncJJ1B+zLVsyjxnEWY8obcQQVoDrPeezEcRt/9sP20JO+9i+P/8RuRrEygufrPN1w45A1rkuSolYdYwLch35x9xurZvEfHvJIoDlYnfs7j0pHX9u+VgbonuvIFL1PkUICgjVOVbBL6i/FQh1ZD+pS7gAwdRZuzqeWe+nsyTyEnyMvHJHF6FUmiAP5UTlw/yYUFK4uNT6fJ2uDtUoAuKynpBLhMfq5vvSaUmfo5+psHEKFIwBVdlUiJ1yQqxvLgB7yAuZ3AviZ/JmV3yELDoEcsrCIFlADxJQJqCT1xziWD2nMRT3XIDYXnNtdx5OzznLPKxt4T3aJAtX1/kSAiNASIDzEtQlkDokUcgQI12weAmBcChJ3/7DZADwS6CsSRIcqTQOtAYnYF2VIecH79aicdOiiY5fpsW//AXc9tmzZQhg9Fh2MAZeHwus3MjZ1gJE1gtQ9cfh6Z9G5rd/tZxzPAmgK3AwGrFd3rA6h8krWeA/l8+vAqlQZjVWFd+pQl033sdYg3euLHKbk9ZxDR1g3IMsgr6WDs6yu/Lj3/owpETU6GDaiYlOYo4gSj1UWCA4+6C3YKqnDLZh5K0JPB+wQ5rFUIdGMJV0HHYx1mFbgu66J1BgaY86XmvGhaySVRijqDV8X+D5KdzgHVxQe6qpPJJRaB7pF6Rl2+MgRrkGO6zbUmuI9qIts1HO7685z6X1ozurvHobfYxMmmK8AACAASURBVMHlxpkjJlG3SD8l33+6+ATaTDG/63602Qo+ftx1Quo+6QAejJF/n/J+6GSNw/x8w8YNgGS+dhEblS48oB98+D770Y+f5HOEsJb34fdfa5/9w4edreGZ0go7ceSMC+fdtm05IecZVnOu3R597Me2444b7PpbbkT58Rf24Q/dC0szZydRH5TTMfrBuz5oizIByHiD8vmvu3jR6gHF165aBXi9yfbufRFVTpPdc++H7ELFeVuMomuYa/byi7vt1ptvdLk3YRygq6vOu3lz04232A9+8BhjdJSAdsKAAe5/8sQP2ZOGyL/4kvO9b0IV0oKVgmzfUuiEXwwA37AA1rS0NHOvW5z9Vx22U/2sP8oskWXUtahbzp05jS1EJEHH5LQwD8dc9ozHpkf3aZa5PMcBO0At2gC1Rsf1LN3Y44RCT06x/tIF2QexJCKoobXXjh+vQpmSaLlkX0Wxz03MB9t/+1GLjQIQJuel8f7DLDFkwu6/7w47SsenQtH3QBB9CDLkww/9L/vzb98NUETXMKBe8VaIwGZasemonO4idJx1cx6U8OfPvmrZuUusYHEW6+iAtbU0WEF+Hg9jbaG7sRaVSAz78yEsNGS7wawEhCTImE7vEcZKL3Zcm7Zsxl4Rwg/FTSPWGp09+LTjPZ+YkoUNS4MtKcyzm+5NsuE21tVJlFYM0kksnL7xZ9/C3iLPvvyXd1tnWQDXjhZk9vLJbjp9qeOGsfVo1/O19zAfZqxkxXqnLlCIqyxuRvFseuHIeYDPEfvpcx+19rNY+WTwHNQSIOQAFP6QY0cB2jIcUT9G1/uGTRvsCMrAsNAofL5T6VCfsbNnscEjzLYR9UYAgGsEgMwk6ol+gNEdkF2BdNXHoc7wAyAeZs1Rh6q+hwHtJlGr+LNn+gJm+cu+DrBuAKKyFYCzt3PcshdFu/BnebAHYYUVxfq172CpHUEJQZa1leSG2whAbA7+VVEi2UWSg9hO8b4SUX+0QtTUtnZbUEyqldbi6Q8p1zGCnRZj5vUGrMJC/W0xOVedjVXW3TJkJXBchcmoHxRgzPjwZQwmc79kadnawVik+9uP+9jcNQixEEB48iKu85ANA8SJAKoh08WHWrp7YAbgMhaFgVR/AGNjc2TCKCtolLUoxJPNRID8tRuL6JpGLUJnfwS2QpFc8xhq6zyydKZUw/C7B083GrwNwL0Rvs2t4XUKVqAalX8+WJgsvvYcQUuQgK1iaLQVLMuG5MS2xg/g2BfAjo0qKSqetYh114+ud/asaaQFoWRLTBEmrb1J9ZUCg9XgIYWOI6ggRZS55crWSxQgxbeCIv/aV+kT5Y6wjyaoWbl16piWZet5AtnVVSwgW+H1YdSoyhrQazjAF4Bxmtf1U2MD70vV3SyPdfUc70GKPaduZO2XQnMcBiGV9aCNpgSpaGcgngTmKjOgF7JB9Yb2uQD2Hdn7oCWxo6yHsjpsBEDeumOHs05NYw3tIABd9YHU72FYFMqybRYLMjU4BKghQ20HXGsFEofRMd0JKBrGHjkBUTTAuqPO8y7mqoj7INb5GMLmtZZHsJ/6SVnAmtnPnIhmTii3qbWp092/lcsXsSePo7CjAWQSFSEEPaZrzh7KkR+sOU4pQI0yosYAarlI7T2M28I0uuohLM5WYRUI+Qc/YrkFKwGAR7GBqrdmxn5No+trsqtX+VoGpK9suSYIXe8g22gIkNWfcj8GNiCdeRUbj3UOZFgfn8mX+yJbNd6my7QpXh7FtWQ+cVeCOfv1Q/RGkr+hznc1GnQ0DVtxpq/lQJJr3ztXjboqk8B6agv1pMRSTxWlQB6jhhqnPOtTwH0E15X3UBhDvgj7bCf1RHRMBPZi0sIoFwTVEHv5spISKz1bbuP8Tv8Qaqk4rgH1hyyYUiEqRrhvYYyXVojQ4kyIEa6xFLfcIALXo6ycEPinftpoX7rnRoLmZ+zbu1+yKuYK3LexJdia+CAIkDgIXmofrrwfxDVOcehRwqgTUARDvtV0DNkglkX9Y5xhwLkHu4ZQVaDMWhtmhdhf1bf0WHkPhEX7MGu2EUjua3mwIGEEvYey3gWjlElIgcxnzM9AbskSSp9BJIfGvpoy2iAwlJMj0kLKCjUeVaIol3IgE9JOTYyqp/qohYIAuc8xn9Izs11n/hTNVCIhVI/1QAaq9td8Vb6Gy/BRHUTtHwgxFMa8bKMRwZ+/yw7LH0ZJa7FyiTohy0WiKHxc4ecC9tU4okYzNauo7pEOTPNLqq52FCiu9mLeTfD6ms9O/UuNrhxRWVnFcKEUzq46TnVXNASICBL9m8gSWUeJGAlnvGdlZTlbXqfQXzi/SFEsiy6nzVogQNTQpfekL73WNAuh7OcCmJ8jjKNxXieCa9X4z1tt6adOOBIoFPJ3jLV7inpBIL8n/BwrNJG8kAdheCc2UYsULc635cVFNsz796V2CabOa8SGbRRZlY6gEdhIDkFoZmIPxeh2xLTyuppqGshIy0Qled66uD7hqJ3UUTXOPa772w2W8ZnXaDRLY02TCpxzCOeDWdb6++6+y7759W/YMppbNl+1ibybOurVAfccs6qXeQ9au0BanAJadWnV322w7Idfd01SwdTlUYwnikKXrRLFfdVaXo1Flz/vvRuVSSj1mx/KtPyiAqfqS6YW7uQ8MIHNVgAHh3m+45NSnaVaO2OmHiVZMfMuA/JD9boahHT/1DgktdAKVCGq3ZtR+rRRy69cvcbZy/ZwLZTj4UPzpS8LZjDrn7KcZlkj2sl/S4hOsBXFa1izWVvYg2WPlcD8/9gDn+XtMxnJBVlg2i/5U6cOqX68zaQLDbawLa6x70006Y2d6O0EiYcE836907+/bSP7tR9c3qLd06T33r/efH/v9ByXzwBZ2Jzf+xu48ptXrsCVK3DlCryHK+BpjPp1nPs9PNH/sV/xeWwvFlgL9jcqJt5cXj3AvLZU77ek2/N0IOlPpzxwm40KHm+uxSWbh9twFjYeUSxuE/JsSt5HvbnB/PrneadNwvuzd98A/o9dmd/JE3k/g2cQvHWD9Xyut9pf6WdvVYAInNJ191ozeX9HAKP3+nre+tuvkyOUODF5iCUv8eJ5Pk+wGGANwEUwIJbndtHNxYFcj/3kPXfbiqs3mF8wXTghsy47JC5BlgUCHSPoBtTP6czlQFEvqT+dvMN0s4YQYDbFYT8IawAB9YF0UEUgm9eXQEiBsyridS1U8Cq/ZG7BJkEgsciRM4SZ62vJA/scSCpSpOLvN1juA/vd46W80PWQTYFIEnWei9TwdP94lCSe6yWlsCdDQgcKgWTOn3/BosapPRZukTd3RJ1JKp51uJTN1DBgc8M/brYlnzvp5NmaIbK5ckFz6h7nACYlxxQFrOzedMgSaC8lQgwARAoAbRfFoAgXWTVlZ2W6f9MBXh3sCgcX2OzPQVQdX8oHEDirjqIhAPUggiFf+S/5duP/uIiyik4cddtz2JH9gmwlZJclwkldS+qI0oFYNzNE4e78rJeDoDo5FZStADwB/+oOEtiv1xJhI09aWUCc/e4mu/Mfh/Gir3aHr3WrVlo/Re4U15meS56r3878T8+9uf17ZBlwb07iTVvz6HVvzJ6lDz5Px3+is8sQIJ+bARhLB5k6hQQuqyBWqKMKZR2QxGXV1tURYEooMJZLUo1FQ+z0QyDoXqsjSvfMe38k7ZbdldQTuoYi/CIYD+PcExEMAkUlwXYkgLu3EFTcIykkBKALKBEireGua6AucYGpygpJp/tzlnvvyXgQKQFgBvgXymtFcFBSmLm6l2Z4Ta42YxtAXd2h6nCCKBBRIs9iqUUECMvz24fnlyWWm+e8rkgXtyLydxE9uh9SiAjMmlN3mCIlNC759lEYMF1b44B+I3zrQFsDoRABMBECmKtuLIH7siNRPlMI7y+EA48fgNYsnfQaF4F03O5/5VUAwl67gVBlBa/GQlYl04HdjaWPPn9NTY0jAaIAwWLisKui23JSHrwASUOA12mZgHgQPPKAFuEgawARjPpThEQOpIrs3TQXdB9dZg5jXfNomO5bKUAUNN7KwVjdf0Jw6uVBzxhQx6F81tW1qE5yZYLoQKvHKW8mAuucaQAgl0niaSfwkDBcG3VG6uAsSyz5t2vuioDQnNfYEAGhQ7JAO6/CzhMAr8Oj1gbAJa6fbLPUji0iUSoUEbqug1CDU773jtTwqN403zTPtHdqj1P3nQ79jXTr5S9e4iwgdOCTFaH+TWSVwIB4PJt18Oyj4zIFy4njf11g+Q8c4v3jU08ORyREhnx2WlEcZBCovXbDOuwIfOzky/tsCQBAUUmRPUEwtQ+G6LJQiMKvZPv2rYz9MNvHY2rwVv/8Zz8LQYEbOetCU12L/eyZ52zrzTeTE1EA2PNTu/0Dt9KJ3OMUaUcOHrQ//uMvOyuRUryc1WHYSjf2vv377RHC1F9++WVAh4t27713uUDfVg61N994g+176UWn7vlPDz9kp48fcz72A7yfXTt3Otu2PXv2kgPSYQ9//JN2uvS47X7pF7aJIPXrGHtnCYONYewqjViBxoWL8wj7DbFfYSv1obs/6Hz8n3/+BUic7XaSDBJdz/ysBDtx9CgECFkjHOy7IEikTAtn7A3yPqIAoAQ+yxpHHeKyxwEhEwPlIUGwfsGM3Wbrh8hGGLAQ1u3yk0e4lyN0xRM6D2i8uqjYMoAtTpTX2z8dm7NhcJXYWB+8vvNtW0ke3d2Jtocw9vhFWXYcIiiUe3mqEgXMHbdw38Lous2xvLUouRqZz6B0c6OoC1hTZvG4fv6F1yEvUq2oEEui3g67UHnGigBJzpKNsx4rqwA8sIdAryfp+D4IKR5O08EsDSgDw922ctVqusFL7LXXCaPfsMaR+7989jks6WQXpJyYDQATHZaPamjFzhBULJjbA6yOMZ6k1vnCl79jH/3EXezPLfaxP7nWZupS2M8ZZMN0szacgwiAyKU7tf5iC0Rlp23cep2d5PMFsZYEAN6/CjA87hOGHdY2u/NBnpuv9lJyNGR9xFoUytytQj2ipghZ0IRh4eGrbm3sNaQaTU5ItrGmDnff1wDinEZpXI4lVhEKsXoUR/10od522y3YwjXYekgvWQep278HsCWbfWNqfIjvfuyuBs1vFNIVy4x5glQnAVg7yK5qqW+0OEjYPOxmhujwnuOzDAF6HSon94Pbn8hQ25CEVSTrgKayQDtZh2j98QcsDCC/oRqLUF9UAmMQCyfONkDwYDWD3RDOSnaEzJ3e6FQrB6QpySGPahIwnHopgXImBSw1iayCGGqgefZ+meAJmFcUUVgY14O1WOvvCMHJOViZaI/XGnfoSBtjBpEQSKtEP6o/UlAOdQFoKlzcjz1BIGMn8zRgfMAe2rUCf/kym+cFXzk2wtgJtPzkRZYDKTEFKDrDPnIRBUhZM3ZbWYE0LtE1zvvLYAynYAfmHxxhVQCwTx1GacQyNrsoG6s3uuLzgwDXWJPYmxKo5wJY55VT4E8LvAKsZ8d6aA4GDFcughoEWKu1PohwUPe5B3Tz1Fray0WAa38tuiXDqne3uiYF5bcFiZBmvud8wDN+zv20xjV7uOBzCGQR78oWGWH/HWdNUE3izYTT607psepmBowLWbCUHMSTX/k7qkPHCVHxZwOW/VQwQGcUdafGwngfYDyeQ/P8TCCvlNJSDKjxoI/fl32SajgFOqsaSExNsxf3vmKJkHnbr97JPcKqCEu3s2eOsWezr0NsqHFBdpoib109JRIFosLlh7F/6POqPlEtMYJyUA0wixJRBfO6jdQ4Uq3FsF7P6tqx1jXUVJNNg0KSBjLVdNNjjFOeO55ufBE1L79CFlU0+VmQcuUVNQDVUnwbY0VLWqB1DNB1zWP7AWFjqYHimNuTmjsJALkAz4uyEu34xW6r65pnLcnHkmnMWrDAO312CkAbCyea8UvyUZJQq0Sx/yhvTfdN9jf1ZR22nJypMOqbfkilKe7FLNdggOv8xLP9trzEQ8TEo0DrhkwIY5+VKlKh1yGoGChsrKG213ITpc6DYKO2m2aslle3UKN6As6VbxwrEBs2JER2b6j2unERkAAslrVk2nW2K2eFtb4DCy2mbiEWbiKzXtxXbv5smVFYaPVwrQcgf3TMSMBxwAcAnzhLiAOukSMrfG0RVlzFqK2CZgDOGVOGzc6el+tZD8IsZ/VO+9YTTxvCFmtg/vLSTr2VC5ESxnkoxQ+7IIiewrwAO8MDorGpHEYxV9HQY8Tt2AzP1dZKFhufawmY89piH9btZVZBSHo75fiZ2h7Aa4B8eMG1VwH0QkDHQ3wEs2YuwhrSl26aZEgi1VP6s1ekPfdK9ZbsNpPUnEGdpQYSKSNuu/1O+8XTTwNOo3ZhP62n9hhnT4iNT3T1v2qcGJot+rkXVTQ1qNEiTs1xKH2kplczkMvsUx3NxY6HOW2HoelVcw03RwRqGs4OGu/dZNypuUkNVF0A3aqzEmSZxdztAvSWTZwazdRopbpKqlrVb46UYN4msvfVQVbrzCdr0VysoXQ+ucCZQJ9NtZRIB6mt9FxdkN6q9b2K23DqZdWRzgJrQQl+KenhgG6ez0vCzkrZu9DwpvclpXEvNdc4C244Z50oavvzP1hnxQ8fcaC/D+cLf2pmKSLiUX4py1Fn03gxWWqwYn0MBbBPikGxmpJgqZAG3ZCYYaxFp6lRprAfFElwprIaW6hVlpGbz97GWZkzUDevOzLEmVeOG8yxszRyaG8NoWY59pXFFvqRpyBHUskNyub5/CyW+z/K/EzgPDmg7CkazbLyljiSQ0qXsjMVEGRxkFzVjuyaY80RUTXGWbDsb1Zb5scOuPVUjUpak527AfNwA0riGebEGc55qj+l7JkWA6mGRs7+qjWDuQZSjg1y/hriWzaRkzxvTHwq9mpnsbGVvd0FiMZYu+GmGxwJ18/ZUvdSVmhdPO8uVMXtEHaqgaW4KaKuUnOVbHI9ZT81Enul1PdSwU9DQMv6D6rbVi1bZdVnqyGHI1HoEi6flGZf/S9/Th2nrDcWBGfE7Mki0te8MCh3WBIJ4sFCJDWRA4nDq9yfGhsLj9F/LZwfLm3AfVcCRE+9gGO9ccD9rf7ixXLeKwnixXTeDwb27q99eQLnt/rA7/Dg9/rZ3+/rXvn9K1fgyhV4/1fg3deeS9fSd36t97N2vf93/+vP4PPo3o7f/B1pA1jYcC73Vi69EG/+3UuKeH77vTDsl3vd/5f+/XIb8NsyPtg7RIA48mmhU8FLhHj/+7ID8C2ZI7++oXo66wUi60uddFIb6LBYWlpqhUXZNjjWYJ+8dYdtITTdWWdFUCwOdlH0xdIZgke/bKd4DoGnQ3RNBvire3ueAmgCoC/J2ZbIW17P7ayL+D8dgPWlsGoVYzMcKkXoqBtan7f8sS1WDNlx7kc73ri9xZ8+6ggTF4RM14lUDS4UWv7vCloFOHAZJIL7FwgQjV51GnoDzAX265DtpM9SCSz86SVBPLY+ntBzj4fsrDX9w2bL/8xxCBaPLceC47UjaqSC0SFdQZ+yX/ASh5MAcsLiYjlkx1Pk63DuDhwiA5UnoQwGDsoCUz0d6iIt/N1BXV7Vk4BL8vUdwyv6ta/l2+ZvnAEojKDTlY4dycAp5tVRpw5HPaeAcR1m9N5kIaR8A1kNKQVhTPkX8s9WzgI/C5SSQn/neunaC5w9fPQ4EuhYO/nX62z1fz2LBUU4QHQ0gCH3jvc4zWEsGp/w3X+SbTd/F79bAC8F9A3TpTXAY7KxCxqg6BUQ0EsneW5+LgCe7JwAgrg+3RzKBZjI0mWC99pFl14oZJKvusI4pPQDEqtYzwVIH1ZYtBq4ASd0jeRrLQJL48d9VpFZfAa99/kFu7FQDsjqClR9Kxs4dTzpd0WABLlDPcAC91U2V+osFvngI1WJbKgUCIiKTaSFyI9kDkEC72XLBZqBbQXkkbOrEulC16XqOacgARSRukP/xrgNVNA611tdqCJBnLINEsKX3w/hNVy3Ev8v4sZJAvgOVki6QHu1kMlbnfEmoEedUTPqkHKB6Pgqo5aooQNsCBJEnuTFS5fTaQlRoHHO2wnkECP7Gam7hO+pCW6OjkIX0C35PSRENwGhWRBQk+qc40CnoE99hnGITPkyN0JiTgAwBgRE8qcC4wnJpONwLgAyg250kaYZ2VkEchLMjGXFINcsnxbrcd6ngK9ROg6lcNL11fOJAErUGJa9F2NX71WHd/m2C2BrI5xWgOA8nZSKeZVVgrrbFF7srBOYF/L29qOre4rHCazyqrM0R0VU6KCvA7QySESCSjXirBEWuoJ16prW9dTrLKyfXuJE8yWAOdDPoV8Eh3ylBZK6f3dzU1HXXFsUXHrvupbugC+C1B3uRbLq/MchlHEssFOv47oi+f02wMJksk9kA6BsDAXcjwPcuoByQKvaH220NX9YAajR5Q6pAdzDechiddL7YGcSTbd+InMwEe//ZA7juu5feeRreIgXosroIP/jVkeyaP3/0aOP0TEXa3fcciuqoWFAqRiXMXEClccUANO9DzxoTz7+OODpYpQih205vuFBjFeN9xzuaTlWdgI8BBzU0QGoLr9agJOSkmWA04RYEha+fu0acjv2kQXSYetWr7A6LDnSOBQPAdxKGRIBIFtF96kO/VfvuNpZ9nzr239mS4rSsMO6hzE9ByDWxLiLc+B8MuSayJr2tgbXXb1u3WoUMnH2+ONPQLrcb7/61bOOoLrz1i2OIKyDlM1inYlnTR2VMknXCbVFCNdN30Hah9Tu7r6l/gB4ALhrOHsKqy3sFQABO1v6AMjC6EyuYt51WnXzuNXj4R7GlLxjVaG99Np5a41fbq/j6T/UN2qPfOkaW4LV0Wuv7LNp7F1CohPt6ZfKLLMgxXLxlc9A1RFA53RSSrQVbw6x1vIx1BAwKpCFU+xLAz1Ddv5cI1Y/sYS90wUNyHweAkR5R/W1jXbdzpvt2V/ttXvu/qhTzZw6dYp5MA9QlkpuyBlnV1eyfIP961NP270fud+GuG7nay/iwd9NaHmGHXj9AN29WbZ92xYr2YlqpAHAF4Bhhv2ns7XZ/uffPmb//Ttft2+Sz/adH3/OLu6bR3WDXaAve9EsHbZdzdjrjUBQXIDwyQaMW2LPvbzfolKIACYBOD491Tq5DvsPHMLeLA9L1G28jkdJt+exajo+QUG1bwvcYE2ZRo0QD7Ip21I/ABXldYQHhNoF1C0ZdCtrfyvFp96HdVid21K8CIgOZr3MgfQbhzjSeijAWORzfBLA8FAHYDy97/0A5agkfFVbMIeaIE26Ub1GsJcGseFl0YBRW93outQ7AVZ+dXjGbr4m3NIYB2nMAe1p01JEykaENaEPQqIXcjkE9c0Ma2xVfYvVNU2Rv4IiCiYyCqDpiRdPWQ1zPDw5yWIBVxsudlo+oCucHK9LRzdWQbNca+UuKNNL3/OMy3kR7uLhAERDIhWmHeX2p3DmyCB7nbqf+wlv1/rX3A6IDRFCbB5EDFYtUr6xN06w1qQC2t63Op2xUm1NrKdT5IeUlvdbJoHm1y3Fpo61V3tiFVaCHSJjuRej2IeE81w3FUdYCO9D3fZt4z6298K863BvDV3EtQi2XQUhlovihLcI8Y8VWSDWjqotwlJcNlLY3AhzTQHjNG5ASsmiRo0KagIRaCpVXMldS95Wfpc9ddHtw2pSEBkZjIJDtjhaU+UJv/bB5e53yn9a6xS5Ip21fuuYoXXTWxtqnVVtOi/VoRTG3GORBdorlaPmg4wrBpuvqVkIbPZYqTL8AcD8sTIb78OqCxJfCqs5rK76AIITRUQwPucgCFVvjgNsa/ccAGRMZJ2WBdApAMbK6ou2YtU6Mn4KqKnmmLvUB6PkXIio0ViTbY8swdhnpvQzhTOzV4kQEVimzyqV6ZTUf8zFGDrIg9g7p3h8K0D1GHtaOODxHGuAcm2UXTTKWBBAGSk1pJpveB7Ve70MilPnByyJ++MPKToEqaPaCGctC4lDnT3PvsN+3dIJ4c5eHYGSynewwwKYLgXJkAXU72UA8/uO9RHITOYDzQnl57GGgp/NXRwF6D1IID3PxfqHGx02NEmWRIe6iPeyE1W2dHEqQGiYI9x7AEdrOqhT4TZYEhjDmOF1o6LCfyuYdVpAphRBE8x9BS9PcU+mqSd4OJ+Fep09bgLgU53vyhXQsSQUBiQOsFeqWj/un+7LpCyLWGICyB5RfZeofMM6smrAQeNQcUQp94ma4QL7VGUThAekxBRrf98g+wHDJB9brgwUI6Oo2mi+t5AsiE7mZZzPkKWHzNiSONTAIqlGGE9R2eR/1FgcNlzBmcvti4/9hOYQagLGSAQEUwSp8+vSF1nsWIelMq9xpDNELJaQC0lBPkE/KrijlZ3WhlomITXCJrqHbSll4/13Flldx4CdudhmUZBXZefrsblEKcjisWIV9qAo5SYYiyJAopGVZGNPXLi00M5iK5kI2d6G4kLrYgd7rfb4VSgyZWkl5anOBdGsH2oaOXb8JHU7iwGF3yA1XhK5EhXY2aqOUTC45vON5FVdIAeki5pBpJxqUalAZBers4fONbKFU4B6B8xaB/t3TFwC62ChU2tU10CIq+mMOkjKdP3OFPWZzi5ObUvtJvJjjDVXdZKKT/2pvDX9XETJMOt+PGrPdiwk9XpSXolITeQ80IpqSucoqdBFgDir5QUVh7LXoiB4PI1QrCMiVxbsWaW+1XMN6rygBUcNR6rftNaogYXndKQ3pJzWXCkHw/m7CJXKH6y3YlkmA8iHUgdPcT5qg3BIZPxrnVLjm+x5ZRu2bfNmlycUyb4czBx84IO3Wl9bMzXBK9iGtrgMqX7Ovc0dfbZ91/U0rEWglGl1ta7Kb6k7G2ku6ujtYi1GLcI+Oc/r1v6vLbboM3tsK4pJKckjIEBGqAWDpbBjLkxDeKm2TMDerAXiqROCagwbyWEIlUmYIn7ZPgAAIABJREFU6nnWVUd+8LN+9vCGf9llK79QDu6P5drCeUrrqsgrZUqpWeAMFlZqWnNWVbxOFOqePtZSKW6TsBVVs1Yb6tw+GmTiqFtneJ2BkWkeI1WtP0qPdqxYF9kOmlEOHT7kFEGhYAXRqmepS27+wG12lvGnvDs1wRRDgMiWV81RU8xtkeRD7PFqyNOZQU1pkVLl8tlWL12JarkahSaqEAKuSgqX2Wce/hJNGtS4s6jQXMuaTlheskvOIqwjchhZaO50DbioRxz5IY8+oVfaiEWC6L9+WwLkjabe94oyecbk+/vyNq6+v2f5t377d0uA6LB8hQD53dy5K8965Qr837gC777+XBZ//r/xFn+L1/itCRAXNv0bfr2dBHkrAXLpJvQbPuW/q4ddbgN+NwJEF+LXyQ/992UH4NtC1y8lQehw4TArGzMnuZavMY9XwZKJzHWEg19oOFkBE332B9dut2v+4F6695vc4TOUw/E0YZOzAK3JdHdV0dHjBxCorv4gCrMoJMFNSGaDJSt2FkCekHGvIkiFgQOl6bBR5/jZH25+414XP3jAHaL9ZA2ldjAOOCp81ZUv0sIVTxTJKpxFbnhDzT0S6UtUNfKJZvwKNBf5oW89Xs/hCmqVU7KD4r3ps7viWq/Lz3Tgbfj7jZb+8ddch7cO5up+UleTAACP9ZesGAA++Q5DShyhEEoKPXXVK8xOJIOCXMN4vzoUS6nQQ1EdTlGo51fwnwp4dbUEcM28+RrzdPYEC3jlIKZcju1/cZbnwD9bBwHRLAJiFeTMQUSHb08IoHOfv+RPwFSROICpjujhHoh4Uai3iIBwwCflbrTRld/Q2Oxk9PUU9N3/eptt+EatU6A01dVbjDNRB5ynQD/w9UL70svRhDCfwfufXCAKZYUIL+Jwo8O87rOs2PIBy9SZKruvbg44qgLVMR+OzF7htH2AzuqwdIclTgkCowWa52OT5FQdAErKP5FiSJ3eXjBEA0RdnFJuKE9BpZUn88NjgyUFkQgQWQV4guvVjYtagffhfNV5HdldeYQhgt3xdlc3FK8nybhk8okEUQrU03PIeiOUw4qyBeRhK6BO3YQKRVc+vEBXkR8KZVZgvMpzqUD0dy8BIpWIVwGi+SoCRAd714nHeNRr+EvW7xQfUpdAWLksGMYVN3Ryyoc8AA77dFxJRaGOOnXG64Ar8Eie0S6TR+Y5MrvnT1nVadnWIU7+7WGA6I2EYEfRchyp3BgILYW0JgFsDwMSq9uwFd/nDkiJKcgP3iXvPwSAklbIQIgMQF0peoYgOeKx2ooAtBjhd3SokW1JGu2kIlG1bsg2TtdOtmNdAKCysBNBoHE2rjkAcaNcEoXQStKvw9U8B/ggF5rJ3GFMyELDqTjEGRGCDibiCBAvseks7URK8Pl02HOv5wJ5PR7Rzh5F6yXXVfkeOgh710+NN107dasq06aTLkYdND1dhB47hTeIFg0T/k3EgNQlLmjT0ZweBcoszy0rBqlQWlF56QAvNFjgfwXd7kuXlThSUoC3DuUTHPLHsSGYBJRMpouy/PsrreRTp5yKzh0MGVOhtJ/2k9MgG6wPXH8DtkaEIHN9ZFGnTsp2Dup5EBlSbGRnZ9sLzz9vpXQiblq/AY/yFCvAysWX9/mrn//CMvDO/uk//8ge+NpX7Dk6RhdB7iVBMkRyXxtqa5wF3xDXz3UEcn31+eNQT8nXu76xARuwbAeaSNW2hOcqO33SgevZWDYIfE6iy1TrkB/XWVZ+6dhkyNZmEd3UL+/b50K7t2xbZTeSFXKuvBJiJoGcjCw7duiwraaFuPTkcdQlF2wtmRdZWRkEgmfbL3/5NJ2DJShJXoZAWmQ7r1mJyqDS1pQsh+CA1GQeD/bRnQ7hN8Y1SwEwilQKsJRcWGbNAewE8vknWWOGAH2O7nvRtqzbCrEaaGXHz1oaRG4sHfqzkx3WzXzfWwoQxXXfWYC3efeU/aySbnEs4Bq5PnfenG9rCvS5S20Iz5deDue9o1O2atMW8hVm6MLGNxskfBH2SuuujbOKA61c/2xAaIg8xu8gQdonDpVyvTIhRgAYsJ7swDq0troGcmQQQmEX867HThwrs1tuvt3N58ami4wHf5Q4e+3Ou++0fa+dsFXrNjr/b1nEbdy2zQ6iiDlHN2nR0iK3xn30ixttrjXZge8zkOYzgJXnzpSS41Fjd/3BJ+2Rr3+bDvQe+9nhR2y6Oom9ANh7rN26W+sICh4iGHXAystQYVy10yovNtgUxFIBORGtdKN2A6i3EpxaiGolBnB0w/q19gvCd+//r9suW5tN1kcA5rAn0w06z/wa4E+F9Y4CBqeyZshGY5jaI4usISn9pnjfGkvKWtK4y8/DZxwCJEjgaA82NNyDMIioHtaVetRJkwDqowBNi9ifZ3qxBQTUDAP8PEcycSV5BhtWRlgecycVUEoNAYOASiMQyNDpLmC6g/D5xPQsxsG4lVZ0QvQCAhMQ3o1lVe7iQvv/nzlqHeAouIhawSIUgL6sy4NY/fGzpXnYGon4cWHho06VKiu2aeZHH8DdKKCo4mgK8ml2QE4iYVJ0VDC2ldjYCLgDsBzge4g1r7ULMJXHRtC5P6w8IlQLjHRLCJyxO0tSaCJpt/NYJKUWLrV/+UmFxVMSfem+tTbP2l2HpdwQ61mLQPH4GOzlALRyI2w93co+WMAJvO6bDbLTSGJOQAKe6ie7LDrcbl7JXEwmdBcwNQllb1wQa5RUtUEQBQKnZwkpV8s9n3GA10kEPK+jHhCpK3udTQ+vt7M/q3Fr8iRro8dWlMw2gFvt2y6HS3kAsmbSIBXQz3WKgiTXmrnsHjrB+Sr/+UVHgKhGka2oP+C26jg9r+q1KR9PiLAv5EYQoJ8KnCn2IimNwlDgzIJ6S0Esa0ntdWPc0xnUAD7czMkJ1m2s5kSKx0EohygfhDVDTRGdrKNazcN4v9GsWbM8v2qTx5/8Of+dYDuvvQHSOZG9S/sw9YOIOe0rrC36PDoV6VtEiIgRZZtJAaJ/V+2hPcQHwD9aiivlm7AenCs/S/PKMOtwMoRsDyoQ7fWTAI6dBGxHOIs2t0fQNa3w5sAwuvsZfJR5KEm4t6ipVI75s2CN0zfdAUHiEwnA2kZNCbEbB5EcDnHVVT1h21YYhHeeHTpz0ZG39S2QinE+Fsv9a2dMNLZO2JKCJPLfOi09FRssCAqp5rKp5UUylx6vsGgpmbC2ktnoBGtkdfMAagfUG6lRLj9sqJ/7xbjOyUhhzcHeCDWgL/dslM87zHiMYbyPdKEEhr1QI84Any2UtVp76ThKrhgYhQg14UiBy9jQXs3xwVPH8s0Qsmj+Z5DnSIJIDOMaF1H7yI7nYit2YaiocL8yMpQB2z2xT8uyQ20VirgxlAsnTpNXxLVLSOb3FmHPjPInG7IxG/XrIPZi4VHpkBT9drgSpcr6bfbL17GBpW6pAsxWvkdBDiqppASLmeixJaETNBdgMSeFCGt55zCkDcrC51+vteiUKCurHrRiqQkhknZuzHNWco/96xlbvT3bqhvJ7YP0SUb1kbskF6I5zWpQVQZyZpDiIwZSOoZ9aYS1OysXpSDqZ6khpe5dTJNJ2ZkztpjP7TLGGHsR1NG6Po3UbPJrUAOUvmWP6NY5xtjadetdA0sYe3wZ9XofjUmqPZPY39UwJBtbnYF8WB9Vb10gGyKEMZi8KJ01A9Udr5UI8XvsxFHLQBUXTOOKlLFqZlGtNIhNkhpOdEYT+aF8i3kpoVzjFf0HsuqVcpz5qjorgfVDChCtMfo9nRM9QL3HQks/U32sNUD7oNYRWRT7YvcnAkS5Q/ryKoFFgEjl0Mle4NThytYT8aOGF809amLVdRNOkcXZhM8TyhysfXQj5MdhB8LLiioQ2VAA9VcndpAi5HVWjKOec+p6FnB/bO+WQVBtWF5oteWn7fqtV1kkJMaxQ6h3OeOO0djx+uGTlpqZh6IwwtKQ+chyVp+jA0uxuMR0msdQYp0+xV7aY0lpKSjtIT8eepacuRTqwDjmT7qtpR5qQokdxpmiA3JP+X+6f/PUatWco3uwPVUWxygDfRayUcSHiJDI6Fg7SI5I/sdfd2SuL2ub1mLZjimzT00l4ayvyoCrQX2ZzftTc5fq+TDq+MExGsY4B6RA/sRDiIwwh1W/+HMNW1s6qL9DWbPjralJOWp92G0WWPGyYsZkmfWh/JDl7bLlK+zoseN2x50fRE1c7pqOVA+XULPJblhnMmVHiQAZRR2q5kXV7LrGU3yeloYm237VVmeH1YsdZS+ZaMupAe+76yEaKDIQeMjx4U0CxAOqy73BQ4B4XElcwb+g/PASINp2nKTejZ3L4S9v//e341eXLXre8oArBMgVAuS3GzFXHn3lCvx+XYF/5wTIuwLo6qD4LQiQSzcZz9+FwnlA7ytfl9+A34kA8XY3vBP58ZtcUxWCHvurS7/eHNQChvXc6hRxYebcMoXXClyrp0gPwAZBgelReNbedfVmW3H9dkgR/LnH6OLnT0pv5K8EenIgzcnLcWSKvPPldy/QT+CADoT60kHRERcUxRoT6rrWezvz6CZbpnwPZYaonBFaQEWjolbBsPrTHbQvsa9yIea8bylGLrVZ0++rDnJjzhVEHgDSFdE6UEtK7VQoECACkdVxo6Kdgk8EiwKiBQie++sVlvrgftcto2JS71WHEh1C1DnucgF4en1eKQYiAS6jAaMFPkcjcQ7l4KZO5QkKxCBZc0nKT1HvAHyugUACPWdXF4dXuiojKabV8S4iQ7kNk1y7U39ZYtf/VR0fhvvCwVpXJ4Ruu2C9d/59ksJeB2/hsrLYGAfcEXipm6gOK3WATcs+jTEg1YeIA70X/b4UDwoOV/d3CJ1dst/qkd3XY7ss/ZOvui6zdA7LM7wnZVo8/WUOxvf80naRDSMSJ4XQPtkpzfIeEtTFqxBi3p98/DMBMyWvHqLzspfuHhE96oz3AdyQzF4HJoEO+owCo5UjIQJE9kmywxCRofskFYhIG90byfh1M0V0CGQXCSYrKdexxbWWwkb3UfdD13lahywRFHSHeyTXUl140xroMuTZpNIRGaR7peB13ZdJgP309DTPXGBsyB9doaciMUTGiNATISTfdtnuRGB1IhssqZykDtG3U4Po89INGaQuM1lgLagQvASICA5144nlcJZXOvipq5TrqXvrUpoIpAWbswMHjwFI19vmbVuxVgDg5vmV2RBN6Lquiw/2W5ozsrNTJ6ysC3Sv9bzyK1b939VJvgSd0OF0USqIexhwLImu2CAOc/48n4DwbkCZUUCVcbobZ7GBkUXVGCqWGO41qULOpz2WA5VsmzSmpAoJ5NppLItEiQYgVcCi7pe7pgCe6n7WOJd/sA7HUq7Iwxj5j7O8kpfxjIhKsj6UBaLOZ3lJ6+Dsw1if5XHualyyhbjVSyAZf9Fh30t8ikhTx6HWBhGM8qoWkajHefN9dNDWoVuPCwW0HBQBI1JDKpMF6wZ3gBaZqufh/WgueQ7VCxkjDnSQLQMHOuZdUnKKvbL7Rbv+1ttcqK/Wj26A2RQ6MjsAa4J1WJdCjQ+hA18DmTeZgOIV/7DGVn3ujAvg7KcTzw9QXwTIMKqcZStL7FMff9ieefxJ5xNfBSAvAkog8vKV5HxkZTmrg9dePeDsze69i0wexuw8QEgbncatgCEBHO6b8DnxlZc1RNUqFB3RfOZIDvrnz5613Owsq6w4566VANycvDysKWpRg6S7+3YQmyyPFSD2fKzjuXTpp0KiyKYoM22RtdPpqDVI11uHbHn7CxbUddz94h5AjGDbtn0VnzXV+nsGyPtY4kKQy06esnxee/fzz0B6pDFWAiwNMEDz2GXfEBT90kuvMMdDbfX6fEf+LsnKpkPwHKBUNmsKHZV0YZbQNSv1iOzoZjhYT2DJ4McaHSQghfs6yhzZ98Ieu3bHTkgTH9v97F6AtDBbLJP3yU6sgILt0Lk+RYXY6nTWwguTVop71jRjZkkOQdCjXXb11o0O2D2Hcf4YeQIxyelWvGaN/Zz3ftX2qyCtprkXyewvc7b+unQbqyd3QAoy1tROOhkbqxpt5dJlEIX4dhN4O8x9rkQFMQhQm4xPfAFWKX//vX+yTzz8aa59les6V+jwydNH7KotW8nNGKBLNQ6biUE7DtH1zb/6K3vl1f0un6eKMPIPfeiDVrwdsLk9hUHOOodlXx/g3/HDB1HiFRHgjQXLuTps0g7bL44+YhNVSYybGRtsrbBprLAU4N3bgU3bFCADdlf1AIsZKPjGsAjr55oeP1Vpf/qNv7DHHv0BgEiT/dm3/twOH9jvbMtuu+0DAG1rnYVaPJYfOcuWWTUEh8iOHubw5juwsbrAXqnuewhQgWJlACTq+i3BL1xzV3MlFqWL1vqRYU+gvUjrbkJvowk79iejIpq5M91LR+w41i7kYHQzHy7WY6XEujcOYOMDgBfPWqlsD9BhPvOY1fYRCl64yKJlEci803qizmPZPM3SYDBC6PQAc3E+EPUBtkmdZJ80c60Dpb5QJ3lhsf3oqSNGkznvjzwq5joxLJaH6mMEPxui8rDjyXb71jBgqJSxiVwD1QI9AF8sxRCXdNrTiT/NmOIjsUeQLaPHsNf6oPgcAcSa5s/qxj6su5g55AC10clOJIELIo/1n7Fdi2MByQetFsA4OiPLPvbYffb5wj+1L95HwDwgfn3dRRtg3g/SqX+ycoR8MTIF2HeuLym0bq6RyIIOunir6Po/3jppBxoIuoanvWNTjhXnpVg0YHwAgRCsOo6onglPdKCq7zjSAN647BWlso2FfM//oIe08H6VP3GB2o9cF9Z11TBeRalXsSmLxzmFJbPPqXbyWtVoLRdRrc78krsX24Wnm10Xr7PTYq5r7XUKTtaVmXkUvtQNgcgC5gCRWSrdWqq+30EmbhCWRyL/o7CmCQDwHGAPm2X98IXFGSSTYgLFkGwQqRRQdyaw9/F+IUsEAIq0V/aTVLO+ysJgzXt+917W2jrW2DWQt5sYN1LlUoPynpS7JYsoZx/KZ/Znjx+l3lAns/Z7ZblJveH2YhHmPH+A8rJkfQn42k1drQYHER191H0TrFETAi1ZL1OohwYBiKXu1WP7e8bY+xirIXGQ3r0oNGJcxlpICOsrrzeJj1k9eTHT2FW19467Zol8MmXiA1G1EDC+Fqu0OOpRpgLKsSlramf+yImWtX8YRqW9Rxlbjq9BGUpeHXtLZ3M/eR0RZKjE0oXd6LIdO7uxdqJOHJLNG2vtFHt+FHXHqAKq2W9HmZdZ2PjMM7FcMw/zd8wpj8ZZExnjnWTdpAPkcs37ZAsmC9GFjoRIKX9441Ila3/RMSE4jL9zn8GVUd/4uryUeSQvoRRsUewPOahYFfbd0o3lKQERjb00fEhAJK5OBGZ8qC3LyUR5gnobAPcoA1/LwioUT3GBPBYCuygz2kJZL1pb+yFMM620pgPLPMK3swrsB788CGFInQ2ZQeljBYkRlgW/nhsy7ObxEO9jAFvo3kn2mKBIq2jstjiI+pNlrYZjmN20ItyuuWql7T143A4cn7QNO9Oc8kz2u7InCo0Ks+uxEDpy7IizlU1BZZeEpVYn4zKD962ufJ2j1FCmpgSpbZdAPsvaU3ZCInEVbq717FnsItdvIDuP9VAkhubUruuuc3WJAOYaFFtj/F3ElFPJO6W8FNCMEWpzkQj6PSnGBXL7MO66WNuUjyMV+olTJ7E/TbNc3s8YA0kNLZFYL6oZTPluArpVh03xpwh6Na/4MCakABnjs0r1LZtWWV3pu5v9WCpa2Y2KSCmnSUSKFtVfqq30p7IClQMoG13PWU4NcguEoq6jsyRVto+IDo/9r86NTi3Gv4sA0fqhukXXXGdR1f5olFxWTuX311nRxw65etZXpDt/xqB+GJJtI+uSaqFknAtkkxaGNdncWC/WV3G2blmBDXW08Pd427R6NbaER1E91FH/RqHcqbHCkjXYl6LEgjw9iXuCzs8XqusZpzRkYeOqTKPWjlY7+4MdlvPgc04pqrV53drVnKUgxqgHS48fR6VCPc08EkEqW2I/6pUe5pqabaRWlmqmsakVEhk1MQS6zm4VNOqtIJ9SSjetrbIQlEtCDKSvMmUG2Iub6hqso6XdChhLLouO9amZ99NFk4NIuc2bN+IwEI5N1nHrQtmRSFPBPBdE1nIp2AJWVJx11pabtm525I7WfZ2flUWTy5nklX37bSc2p7JpG2INU87SUpTGg5ApamaYW8j3FBGiTFCdx3U2H0aO1sdn3bx+E86cg9YDmdtSj50s2WWffvgL3DdyxFCAeGyt3KnNjROvFbuHANG3pznJY32lxy4oQK4QIG/Zs3/b/3h/CpErCpDf9npfefyVK/D7dQWuECCXvR/vbH+lX1MHvjoz3rcO8LLv4f+FB1yuA+FyBIgrCNVNv/D9m3zmN+7N26ywPPdEwJ4KEhXIAo+Vf6DnV0EpZUMUXSIKg5QVQgTdW0FI00cnBuwTN++y1bffAIhIpyvWWHEJUXSclnPY9McSJIHfaXPybYGfIi5UxKoo9QZvO+sY/ltS6cofbrPlnzjigHARNjo8CpDUO5SSwG+ho97bme2uw8K1EKHiclIcGeJRxHgl0bIqmFd+AIfWtxAgCwoQ13EkKw7ZH3Ed1NnY/Kins3XpF8rcoV0Ar0B69fypc8VZ5PAtsF1ScqkFJgB/A0C+pbKQ/ZEO2jqp19OdGcv1U0qeOu91iBY4PUDR6AFkseKgOJUlhiw3RIAo60EESD9FcA32W7f8bbML3pQ1QiDXUh624bxf2cLITiGEA7CAhW6eU2BuMF1I6srSQWOe6zsgwsBZP3lAcSkU9DwK+Ba5WVNT6+yuFD4t6wsBRGXfWWErv3rBcpBf9wJy6rF7v5ptVz1S6Sx6EgDEM1GAyNt5lILXj2unblh1lo9TJCcBko7SzSuJuHxZQ/CrlWWRAhGlcpnlvohgGeaz6r2p48sBJLw3jY9kOs86GXMCRHWjdW+kFFKHpQgk3V9vBogOc/I0lp2as2JScKL80R1QoQBUT0CqyCpnxUHxLvsr/cwRQrx+JGCTCACRDgI00gB3ZxR4rQ5OQGQpPi4lQESMiACRbUMIxIcIEKk+HPnB82oMvEGAKCeE9+6dfpKSO+sueaarA08kBd9zvH/lgMjfXiCJiIw5HyxIfCLs2RdfceHQ10M+pXMglTJI9mhpAA+63i6iQnNAc5nDoT6TiAh/kYbKgHGHwkCeg8NFG/kAjDsBW+qEzcvLcuHuirFUN+soVjztgKADstsAeBpm3CVyr/X4aVm+KRxSc4JrJWsU5+3NY3T9ZZ0nslNEokAv5fPo4KsDs5QWgdwfER/qFtRhu44ckFj8p8cYF+o6DmAs69+UgaPuQb3+mJP78wHV0ecl0vWnfHcYDwLbBSyMMQc1S9VtqHGgNUcESBBgk5QbIlBdLgjPr7EohYmzteO59e/qbnTkiA7yfDmylusomxp1Q3rXGL2GHicwVx2aWTm57tB3Dun/9Tfe6LJAZAGgdVQ4zwBAtZ5LHZT+7IXKdKnHLiAfpcYcr3XuB2st72MHHYGssHk/vqNioyyvIB8f8nzb/bNfOFJMXdIV5yud4ubGm29ynZACzM+Uldmdt9/h8oEu0vG/EtXJbnIiBgEoBLbQto6FSiI+/7G2Atum1vp6W7tyhe3fu5dOZA7hXDtl5pwBuF5B2LMCLwV4qkt7CTYwp0+fZj7SsQyIUkeHYjbk5mrAa3Xqy+JO9l5ayzJZK06hlFDYrq67QJns7EW28api5oPmBiHkkfH2MgDj+jVrnYJk38sv2ro1JayNIbZ6zUpUSvV0uhZgSTdhL+3dhxppxj788Tuddd+h/a9iBRZjS1GXdShImO5ZKZgCOACPQSpMMW+hAfi4QjGYS4AB07yPwwdeoxN6OYD6lJ0tPecsJsL9gD1IpC4oSrCGPtSH5QOGwwpKAAC4xbl2HgAgOWbOigoysDZJtSMnTtscdjqB4TGAEWMQBHnW1tdlO67fwXhFgRRN5g9EyOabs22mDbKccaN1qfZkmUUSLK35MzfS71RX2hca6aSfAJQMoDN7iNZ/BYYLwCyHlNp13TWsixDHfZ3Wz304XlFr6YSoi4jLyM4h+yMCcL7A2Rq+9PJL9umv7bT5znTWD/YNAtB9AFVEgBw7/Dp+89vs1RPV+NX72ou7X7FfHv2alT8PMFGQCpjXTFcsuT4Qdj1tdHaPY6mDgmIQ8jMBMqqlp9mFuuYXrnLk/LPP/Ir9PNy2E1o+ONgL0d3A2pHjfOqbWOc/+KF7Ge++fIZKt4ccPnLcvvJ399poFUpImie66IKOpVu16ny1vXbgdTJRipylSjQgq75iAP56AGOUHaKdf0LBtJMQmKhNkxUcS0u5Dx390ajYBKo0tjW6fLEJ1ECRsiRizSrOXkxX6rBVQ/5lYOOmPKlROlGJd1Efhet89aXjeYA1rrsX9QnkcjA5AQnpORYQGWfPv3JID7VkQoST0zPtn5961eogMtaWZGAXhjqyY86WpJqtKGI9BNyVtWINtlgMeU8+QySZFYxZcEs+l58lRgQRWM56jv0N+Dz7iMBmefFDOELkTLLoiXAaB9jxi4i3NsbC8cohgp/J78iCFIyDlAwep7Ei2M4R1r5841V28sQx+x+Hv2rP3fVdK0xPcd21KfmL7fkTpVbT3oflSjjXIdNSmBdJYeRfEDRfh/1hGwBvBQqn1+uoIyhbbliXYVetLoIAQqXKfhJO8nUw4PhscIxrUgmYHmY8iUBWyPm8LfvoCmt5rtmtaV2QU1ovVYMp2ysOQE37nYKS61GpKS9Ea62UPb2osCLYA7oga7QXyB9edaEAWOVJqYt4x2c9uWLv9FX1TCVqVXzzedPj3DCF16tWknroAhka8YDHAtcSADGlOlQm0STzfpa9rA8wF4qv+KEXAAAgAElEQVSe7uZUV49mZqLuwVZoin1LNZrAUZfpxAdJZ/2SpUxv36A9/ewL2BB1sh6usB27trlMrTkpU0VoaC1XLgH7ixSPoVIwSCG7UFPq3wS4Su0yQT05xxxKAIzWBBc5Mszn7cMnXyHKs9heDdNtHwEQrZqunvV7CpIvFbWHartZ9uxWcj5GQfAj8elTY4WaHLrJk4hJjbZeFFGN2C71j87zfsnzKAi2RAiEBGz5UhiLsxCKaXHkNdBc0MhrVtZDJkHi4SZn/BoKYbJismMsQc0ovNeO5nZLIPtHKjuWEoh9FMswc34wJacrIEcW08yBfVoge5Sz/VSTAJ8hHKI6UGH1ambQTZQKgeaYLgay+vbV1xRMHTzOderoAxTnh6E0jkzQPCCVlGynVBNpzGj/EwEiHDMlicagYB/WqEHWYz8rZpzXYLM4SLI7/RkG72M+eGwFoLwOoJaZxGIognu1NJt1m/1BuWYzwVF27FQj6yKKsBUonogx9+f588ndmWEsBQVFWc/gjFW3cy9Tcu3ZI6V2AN87og/YA7EGQ3myMivJwkbJ64uC0CGzqRLiZIqsw+Z+QqXbZuyqrStQPJbZOq7Pp27baPGhvvbo468ZESC2+dpEy0a9EQfIfbG+DtJzBDvDD9vefa8AWPdT/8TZNdftpH7vof5n3Wdtu+6G69z8GOS/BfbrbKZ5o2apdOaUap4LXAcRj5EA1UshnrXnpgOiS6Wls04vKh+Fm3fzPDprae1TPp7OQgLIda88SvYAV5dLPaC6XM0o5xmHCjffgtqwl7Ve70Eh7OqHj0J90suYVY2TgtKzi/el+kzNIiIgXF6bLEqlmOLPZPa+87xXPUcEJKmyPqo5c2RhiSi1qOoEETe+1GMidpTr2ML+q5rCqULYdy8lQNz5kXvvzXLTWqPi3qMaE4nqOQO6zEdqbeWEKQUziHW/6vsbbBnZH07JpTpBmRTsNxEQBYPU0SJSNJ8XsV4McR8CUX9sLMllHadOp94uzs2gfphBaZtgu5973g6+ftSuR7k5DdjeMyh1U4z96tnnneWX1rg2soim/MIte0mRs4U8U15qnc/cbdv/5ATnvi5bs2aVbd+CmpS5193WaeWlZS43KzE2wS6cOw8RW2urUJwkoxiSZWIVzSmpkBFtKDJbebyayiq+t9HSPvKSU9HLMlOkmVQZauJau36dlZ09g+K01uUJyoI1izEixbbyIffuexlVWDSq7AhbCxGTAPHZgdJjnHVN6rQB1sLpWU/OSA02jFJ+33nXnag9jjHeyOfiHivfT9fyJPki+dRuIpQvkFGi/L1ULEuVUdenNZk1V+NOzYdem+oJ1ugg1I7TrCGLs/MhfVA+DY5jr3oRi9Qk+/af/Y2N9HJ2mkXl7mytdNBRzudCU6cUII7gWFCBOALE85g3M0CkDrmiAPlNsKJ3esz7w+6uECDv9bpf+b0rV+D34wr8OydAnFXLv/XlLIR+s0XsHUkQrt2vh0i9vwX192NIvNd38V4IELenuxyQdyY/Lnc937i/roP6UiLKM7BVKOpLdk4qcgXqq5Ovk87lOEBqP4CrLg5PsttobW1yllc0y9EFHkbhPGz379xkN3zyo3S31FPk4KecHE0BiISWp3UhlhymBNYJJNWX68zRiUidcvz3GUD+QsLbFProuvopplX4qkDX+5uhcPQC497PogJKoLlATWfdJQB5gQRRof3mmKYw5kXkx+wlQORTrGvm9ZR1j6cYVFFc+d01lsF70fvwWmT5c1BzGR0qogXg8qcKdn0GFXfejv45CjwFZAr8jgWwmeaw3EIxmSM1BO9PYedSL8jaqYVAYWfjxWeVlYCA2EBsigY5xKgjSxZYAoxb/nmXXf3NC7wihxVeT93b+laJNwG4PMbj5RWtTi4dJLohU0IBVuQJrA4sWQ11c7ARiaPXEzgvkkbgpQA6AbCjshERwMrhRDZYLRTX5/9mvd394zn8/5uxkxi1Y98qsuCbf2Lbrt5mtaiC4jkwFNIlzNmUDmLCynk/UQCzUVwPAXwCDMYgQARkqxD1pcjVZxuRbQKHAx8Oy1HyQadLKJJr5bpBuY86/Mj+Kh+7nU7stXTPREpo7EjpIHBfxIastnT9BboLkPAoeybd4UVKDnn4CgDXtRYJIhWIUwzJ3sgFokv9obUN0obPrL+ro1M+ybL70eNkKTFGkZ+CrYgID1mdyAJLGR8u64PDU7BQNUgSGsUAM3lPPJ/zghdZo264hX8L59o4Yo7XFQHmCBA+kwgQBaXKAktqknkRCYy1Sa7RJGNlfMbPBqdD7aVXD3Nthm0n4Kh8z0MAQ3AJ5l7T/QoRo/em6yTLK4EsQXTi608/PSddsrLV8AsIc1L9qrpmug7p5KfrUx7TBQV5dFoCNAAYyB5tHnCgCzSlHTBE4YpqE43hkKMOtj7IFM0fSev9lZ3CPRYgrw5FDalB/l1Wbxpr4awjfbI8EMEjf3Suh2wPRgA9lAMja6lODs++dGxLBTLKgUuBnjqMC5BSuLrmwZjrMvQQII7k5Pk0370EiFfdMcn6pXGkA7A7/OqzCKDhbuuw7LXPEjEoyxb9ngOqeW7nmc1jnP2VLE4WQAf9u96bCz+XSof7p+cSiSKASx3lhcXFhFTTbY96QsowHcI7ASoSuWYK7lRQpMasCJAwAIkJSL8uDq9aW2VfV/GPa6zks6eZo0EQQWNc7mBbycE4ioPpRQ6STRdqOBx30ImZwf3qZL5E28rVq7AlanOhxOqW3LZ5i7N3a0RZko7q5PSJk+6gW3Gh3JKzE+2+j96N3dRJy+aenzlxwnZs2WyHUY4syQX45TplAFzu2bPHCgClQ5gPev8HXnvd7r77bkjMZjrgsYRg3B7G9qGSrs1rd+1yCjLZ0KlLWOqexZAlCslUhtEZrF5EMK1eWWxXb18NodaABdWYFS9Zat/+i+8QoP4JO3rwNX4Xa4x47vk4tjAAmao1FKbrT7f388/tcevaxz//gO154QXyUMhEQaVYALh74tBBu5ru7GnApCBA8BGyRGb4e4Tmu8YI+9gA68c4HZKtzagTWaFamgFcw6LNFwK1pbrBwKUB89OwHAq2n/yk1gqyuLmM6dphQBCCPocJo9+8dan1gua/dqISi4s05k4LHcPRtlj5H/n8AurIyBjuK00AEYAkJVvJHmqDKBSgw2Dpbe0giBr1FGOlp0dAcChryxRWe4ztWfyvyXRoIIB8ijk3AXAu4ik+MdZ1s8/g59IJAPHsK6hwsMJROHY2Y2wzoNQggIk6O8cA/FbuguxtTuT+Q17wGgHYAelanANsiUlItzo6sMvIITlXUYXV2Er7o7/cblO18sUfstFO1IUCirHAqjitrJIMgCxsEQGr/UKxvWE+bCIYveLcBay7yP0Z6rEHHryPvabFjhx+zTZsJFyV+XCUvJmHHv4UKrU21t15Kz1TaScgf+ITo+0r/9+9Nt2CioC1PoB9qQvAv7z0zMJ99ucaRLq5msl9HdZexJoyzj1ylmwA84M9bZYFqEJiERZodJ+zT0lA1jsM8DYjdcesVR46YptKVttwXRNdrl2WyHg+DckYzlwZVbi4gpApOWIZq1IQdHcCQiNwEOmag8VZJ4SIX0SsnamuI1NB3e4zFgkAc7G9y87WjwAEo1Ihy2EIhmyWLe3WG/J43yF27NhZVwuxpLnnUsnC8sd9FnjLuskGmRhA+DkAKxygw2lyM0Woi7Rnr8KGq6ufsQJwHxiVZLVtfVbZOGS4olkk4dFRdNzH+9Hpi0KpcFOxtaIqu3rbZkjRp+w7ZY/Yofu/B2DfYwWr11rnnL8dwOO9eNly5yW/NDWR3ARqih7C4vGQ78UG61zHsB2pRRXB+1yRG2RbNq6xCIX9UtPFMX7VZDAAyaR6E14IGGnOih9c5eq2qifOu85hrXsCYtUp7bGrnMbfP8GR3RnYph4/ccqtF9rv1rBOdZBFI2JcVjXaFzogFsIBYwcB2WIBQFVbCXiUPaLuuZRnIkq0p2v/z73R0wnu/Tr/4zMQ8LJwgTwGSI0jh2iO/S8BW6MECNE5lArDWB2NUJcooDwAhU88HdjdPXj8AzY7P3rItQwAQgFzsmaUrdeiNMga5TMBQIq8O3r0mCPAt+zYAtCb4vKt1Dwh0svbxKCwczVfqKbQnq56w9WDXD81AUxyrWJYT2W90wtpJJJ6huvWAUEnOydlf/Swtsfzc5EJXQD2Cv4OZJ4o4y2AtXB8ni59Blh/L89Faae9CjGQBdCQ0M9c68KWrx+FDxb/KHYVKm62EuVTOIj/BEpd0YsbUWk1osQ9XFpv8ZlJ1oAatPSCwGXGKg9YSp6MaplzZecM9z1qOSrOiXlqel6LfT1/qTKJyLRKFhgP/MibiMP6z5f7Fad6lP9GI+O61NW0EMrnGaH+bWrsoAEojGBk5pd6DcgF6qWj3I9umQD2w/Z2clj4LMkJynGiDmDei+h1VpDYYyXEEwbNdYujrAzhHi8tKLAWiFQ9HzEv1CZcD+ZfGIoU7Z/Dg4SG87vrSoosGiJFzQGxyRmQbIN27uwA+x8h5Vkol4f6IIjIR+De+TIXJriO5+tYJ4IIqI9aZMdr21AG0sQAK64Mu6LMRBtjHylcEm39M1iZtTBBo1OsjIyPOsio227ZbM88e9A2LvGxL370RpetpJB25fqk54ejDlhm2QD+IouHWbOvuXaX7dn7kguXX1xUiKVlvquvROgpOy8LlWMy41qWu6p5SvkcO8jVevLJJ7FNWmRb2QNEdFxgv737nrtdbaJGJs27bs4NUq1LfSul9TDfUoVHQsJpTOr8IjJE81aBcWq46mG/1P1oY452YrWUSVOH5oTy3capx1UwS32iZjKtW55ga9Ze1m41guh5RIA4UkJ1FN9OsUvN1kdjkexJtcZXVp53Z8sMahPNceWMKVPEWY/yO7l5ZFVAWA/Q/OXskZn/F7FEcmcX1gOPRZaa46hznaUxxBm/67UvdhZhTgjgsVxWXa+5LvV7IPXmue9tsKUfR/2h5jpHgNDwxWdTKPkw+46aCrS/5KI2VTNSFvlfGTH+qPjYpy9U2E3XbCczq595UooC5Dj1dxTnGZRqgeH8/iz3ssT2UzdpjqakQE6z0AbHpdnxsrNccxpYfrDFlj+8F6vfTN7bPNkcedRprDvcsypqvXrsJ+PIDEmH5BgeHLGjJ09YAFLDTSi/O1jDdc/UZCDVx2n20NpHt1vxZ09wzlKOnVTnshJDpU39Usy4Um7cnpdRtJEBk4QyJQhFdTZEr+zFfBnXL7y0xzW05TL+rrlmh2viuoi15jgbDtOcmlVKILNm7kkNCuQlWK/ecusHqHdf43UYG6xlUu13Kjids57ux5o161F5nmF/oMmJa7ykYLGzRR4mF83ZTev8xFjQPRzTWZf6PohNND2ZLBUIEB+YTVlizfDC//mPHsFdYDHrDBsqJJOHBJHCQyc4d+cXLLA8NlcedGNBKfJGCLpAqCsEyFs20Uv+43LuLLpP7/3rN8MO3/vzX/nNK1fgyhX43V6Bf28EyEudb5FjvCsBou1E3beX+o+8y9V+JxLk0p+9TeHwu71zv3fP/l4JEG32/5YF1m9MgFx6Nd4gQ/S8ns5oFZuyw3Lh0vxMtjbBdGQPIHFfUaKg3CbXZSUv5T4Ap1m6Y8Ym5B8aQRHYY5/7yO229sar+fkoBVELB0lk8hPD5D6Q1SCceKED2x0S9VoqgDjsVf14lxVgNaXiSbY0rqsbgFTFrCtn1H0HCeL+rgJKUmcRIAuyaG8x5UBRPpcDnr2knmofnkZdTyqgBYxKaeAlTlQyqbhWUV3x3dWW+/GDrkBz3d8CzHk+H4VoO9DVo4rx2Ha5C+hIhCAKSXX9+Qr4lyUQRahCUOd5z/p5HJ2t6rIWuCcAX92BkgTrS8W/gFcBqips3eFB3focIms54HQ9eZNt+XoFgCDAjzyeOcQEUlTKL1n2UwLZojlsxgAOqgu9C6uEYHx8FSLdTZcWHxgFCF02OoRLTq2ubX3rPSpoz+VMYF0ASRIuqyIO5X38vew7y+3+n3CApCMpggPPoW/kWdjtP7eN2ME0032t0OF0vPejIYeU9BrGNXMECKC3lDD9/b0Ux1hHcICfo3CdwYdbfr+jAIODIkW4hsoAGQAIVBeoN3he91Rdu1lZma7A1SFOvvMai3q/uicCGnQfBdyqI1NFv+6tPLoVuCdPeVlvCKCRnYosyRTa7kpmp/wAJFUXGfdH2SAxXFPB5MoCUWex1CDqTNIhcpKusDgOyhpx8hjXtxQ0+m8FiYvYkD2Wr8Yn3yJAwrkm4RBObvxweAzh8fpvrzJJY0IdoyJABJaIyFKwvUgWIWgKQBcJons8RqBry6CvPfPifuaen33onjvpAAcsAHDlqMm4QQHEvRAPow5UdZmKngkGxBPYGMDr+KHc6sN6Qz4RB46csjaCmSPjkiwK0GpIBA/qgDTAsmgAPSl6IqWGAnxpIxemDS/eoKgEuq0JvuezpwIaaSsQaRZHFojC7s9dOO/sk0SgJtDlqHEm8lSfTcoB5ctoLitTRiChSC9fxpmUFWN0tnYyTjnGAOqOOw/qEY1XgYN8fhEfk5qEOmDzh/egK/JT5IbWCi/hobms9cR1E+rAy5gQgaH5pNf32iI4v2kRTSI2GBP6d/3MBdjqEi7Yc7h9kW8FeepxWlOcZd4CUeLCNqUGYz4rpL6wsJD558kTGeaepqAcEPEr2weBf6F8piS8oKc5GCq7Z5jroHWw+oebrOg/neAaoGRhvMiff0lRAYRkmAvNnUUNcQSCpRg7AalJ1l21wSkFQphrAjTiIFbXoagYpSNT2Qyr8GNW9pLWvFjIsl03b3fr8QiHWl/e7+ljR+0aug7TOaCL8BKY9ezTz9hK1B9rsHb6l8d/4qywdC1le1BI6LoAzER5h/MZXty924Vbijwd556l4hkuMENWFi9gA6awU4Uly5+7cEm2rSNLoraqAhK91zZt2GKHXjvsSBpZWN152y0Akj1WVnoCUrgesmQHYyjREgm0/uUvnoFsOW9rd611c+Hma6+1bjpDi3Ky7PD+V7BdSbGlAF3zIyicaCOeBfSfZ1z68D0lb2pI+8HeAcYqhAOeQucqG20ZYbehrNPd9VUWBfJVXMjnxNT+0R9V2sce2mS79x2xxgGZY2CJVZhAx/KkXQRcbBthTAWEWHnlqO28cZkVLl8GcBwBsNxk6VnYW2B/tYgU4YINhO82BDmLM3U2ZvM5feV9BCA9in+2FGc1hLmHsq+Ocu0COfj70uV9nDDbD9x6u13kuh3Cumrjpo2oU5YQ4ttsx8qryYmYoVM4wVYDZL5E+Kq8+/IBFgoKF7OOTFjRVvbsrmSbIGg1CB+YSa5JDyqQwRF8vPsD7VR5PUBvN/dtsX3qG+uwy0rkmjVjrVZHuGuAtdS2A/YUW/WFVkg1gGPGTmd/m92CsqildcDOnSfwPj3Zqqsr7DZUn9MzBCLXnmf9GbOi4qXYuZzk/S5nPqOgI6j8MOtMc2uXFS5bbF/4y5ustxbPb+Z2LxlDs9g+DUHsCORQR6oIL+UEaTwrUFVhydPcI1m+RTMHhiBAcgDj4rEamRGYpy5dbOLGYCIGUclEyrAJgDOCe9QLuasO0mnWjJp2fMdFcMeou1z2kezrIKuTzKexYXXsS7WB3U/WYjuLVckg5MpcaKSNs/f+fH8twA5AsHIvuB6h7Am+UwA8kM4p0fj2E1x8/lwXY5XHMA60fk0A2PTS3c4yaCnJaoLAhhGSJj2a2oD9XfY8lExGrjv7hqwSyasiwECWP9Mo/eYCI50CZNwHe7qGDgeeilAhd9cWZdJhTLv+slUryACbtiQ6zFvw9f/8sUfescb96R+9YHFkf2UlRmGBOOSAqgHI9GOVdVZaN+CyTtKTAm0r+/kHvrbtLc9x6PunXRNDNIRP8R+ssPIfnrYSSJBq7K4E9svmqQXFj/ZH7cuy85LqTh3hskErBfyS5aV+JnuX7i4sAQF3VXMJOJVCcIQaYFa2UKwnXnJcaox+rVGs9bLTioK8ku1WShRqR8ZJOCrSSWzL4m/Je8v7feKrL3MjaaiIj6ZuSIOogBjo7SBjp2MhoDyM96jaINgRGKoHvHWBSBtZ7uSjLNBjRiFMIqmlhlF5qcu9jX2sCpB23Yb1tgzSUzXJEIS2sNMQAHfVUTM0vqg2cfUJP3fbxkJ5qLU1lPE6A4ExSl2lJhap2eZ4rTHsbAYgkqT6KEINqHyjIbr2R9kXhlExaXyKRE5KywU4HyLrpU0iT5V0KDFSrYYGhRE8spQF0qVxw9jS2KM0sMJcGhogBkIg1FMoEmNkh5OSRm6Rvx1EBTcXgg0mSq9TFSPu93JyUI1Q13cB7CfHBZI3Ekf2mZ+dKGsB7IcsW8/aAkntp5Rx1sQ5kXw8fwKEjGze4pQlRW4O5RN1AVl4EI1ScmqPDILMFkA6jBWZD3ko0+yPo9r/xiF9ha3zOeNiQl3ItrIvurC0YlryPBGMNxRGTcO2Zjm2iADCCSgjE9lDK87VUJOQRZJOgwjzQrkjEdSJ87Apiq1ZTlNHAgTKRQiCMdYFhTQ78kGkG6R7HMqo0HnqQ/YNYnYAXxNQo3ZDQNLEwedZvH6nPfPaaYiiAdcQEI2qfbit31auSLImVB/d5KR1wbycuIASiusdRdZJCfek+XydPXhbsW1cs9T++zf+1TZuT3U2lFrT0mk+ECAt4Fk2ovsP0PRFXbiaTCU1lgi0Vlf+EPWrzijK31Cdoywu2WmuJgg9NzfXNfZUY4+VAkFy+PBhu+WWW1zNrPOT1NE6o6hpIZX6o6sHpTnXXw0nskRSV77qHtU4ajDxAxBvoTZk5NJYk+Bq8jiur+ry2ovk//GeRhlDQYz1WZ5D81dnH73WJIT9EP+tLDXlerg6izmub1noaSKIZNBnqcWmT7ZSkZwxdB2kINN7Vq0gMlVngG7eqxQsFSgflKkmZYrqylKaFXRGc5ZJfDlr3EsIEH0mvYZqIdVjairzuAzonSo7SOcy2aP52Lnvb7Sih1539Z7suuY4F8xzbwLZo0fYy2TDKJIyByJXCvvVRXkWOEGYFDZYo2SE3E29Esbv7EM924KdlD/qlL4hGgj4Do2mCYFmIZFOwdTAqoMbINCZ9daA5eOFf9hki+56yjZuWO0aP6ZQlKxfu4Z1LdSRWZWVF6ySEHBf7ldgQChB4zutnga6/YcOQKyQ+cc9Syb/rweSNok/f/GHMZb90GtOhSy1scbPKI0RWl9XrVrpGpAOHz3Mextw1zqDOi0REmT1ytUun6OH+VCJgngCAiSCvWoJimNZ8kYyJqVIa0PJN8C+GhWb5LJlWrFi20RdksS4q+N+iizSdRYpI9JNNrCytlyzZh3Xps011Q2wppesWEb9i/0lxJ9qY5FTUuboSwqwcRTROquIAOmDfJOETPWxiM51K7fafXd82hEgPoSbewgQ/fnm/X1DAcJB3wNsyUpN1uuerEePaNzzL5fDX/4jZoBcIUDesYS68sMrV+DKFXBX4D80AaJucW02CxX9uwyJf8sGy+ta4i6la89488//aCPschvwO1lgeS79W22vLrXAencCxNMJ8/YvMQOe5xWArK44FVGeIsFcV7H8rEc5eIbijz00MPJGR57rCFCHDcMikAPN4P9m7z0A7DzLa913NL333mekUe/dkizJcrdxLwQCx2AnoSSQHMLhQm5CTg4kQCBAgkMo5tAcigHj3oUlWb1Zo5E0Gk3TFE3vvd9nvXu2GwYFHO7N5WjMMKOZPXv/+/+///veb613rdXfQQGlLjWRIkP2gbffYhvfdhWFsPxfsSfBIiSSXYmuvLr0w9hYyUJHhZO6o+t/eKMTINrsyYM6hPGmYjrQiR2Qyiuk2j2h1UWuzm6eS/+epGB1CywV3XwGPPpnA6j17uhYku++AnqdAJn14X2FAOFvBG4c/cJSK7rnRZeUiwDSDtYtc2RDRMEbwq5TQ1dEiex8ghYPki4rmFxKEAVhKx9CuQ/t2DfJrmDhgvm+SVYAoRQNmZxT5VsoBF1qm8BFwGeVjifxPfLe1aZEwO8LWE5d9VkUGHhQBwkQEQwTWCr0KWwSwDyRDUIi3VyZBCr3sqHWJiKCIlzdOE0Uo9I6jPL+o3icwIuA6hsViCPmAdVPv4BYurYV9Cws+NA/sNHf9oDtuP4G97yWH7U6eCrvX2dXfakVsLcNew+ej11FCVYpNArTUUeYIecinU68fIDJdpQFLfjLhgACxmLtMQUBIk9YgckKfhVglMCmR11k6rLU+ZSXrDY5DWz4ZMmjDV59fR1dUvM8DFEbn+BcEgRiPNCe8xCpDBfGg7I/tAlwUkv2ZWxuXD31GoBCJInUHiI/Bhl/SRAgyquQpYXUH9okJwDoyi4gQt1KdFTruir/Q8H2ssMSwaUQ9BjGk0A6ER3KRRAxkkCXdzwdvfqYovsshusfP0uA6F50AoRjFQni6iU2MFO8N+UGSAGiEBiFx+pnI5NheE3H2Zf/7dtc11D74IfeB5nFeCeMV53HyoaZA4IQxqfAloDNBgHxdG5FcO7lP06bqYesxtJhfPxUtVXTIX2ObIIoNnoK005OTaALLYe/Ycxj0ZPGOVBmRQcg+pmztYwfyBRs1aIVRs+5DuVcqDsxDtBDm5p2xrZvtlEn6FwXsXnUPSovfJFQYXQW6trL3mAQwEyqDxFjCjyXF38/Y0zjpIdNtx7bxaZJaiRZOiigc5R7OGiBpXtepF2QANGGSptebcREgAQtrIJznnckzuZ66DG6tzXHaKyLdNRXzTUC3URGamPspMYsuSrrO4HN2tD7fOA2HQHiQ/1n+jwLgLUJQkHkh55Hm0vNT+qGlge2FGxnCJ8Uqp6Df7PkLWkAMgqdVyemztXL96+0EjKQFIYeTh7GOMqhaMZRDp3vzXQFSjUiL20YXOMAACAASURBVPB169c7CSI1TYvmGO4XqW9iuX903r96/786USEwSTY7m7dsIBJhCsuCPbb98sttJyqPm669ls7yaBuFXIzlOotc+MmPH7J77nmPgxNf/+Y3HZgQIXShpdnuuPMW5usIa2QTLEWYNsXXXH0NlkiPu12VHMMKi4v9PD7J82sjXIOVVSmg3rveeSeWVw8xWZNrQJhNSnI6Yerz7QAh6DkQqFft2Go/ePDb2NHQhc57vmzjRu4NNvoZOVZ9rs4e+vFPLH1eBp3ql6EASbJNC1bb1x/4kmVDKm9cuzKg+mBtUU7PNN8r9HySezpSBDrvr49g7I4ufEzwy9+79wQ+2wWWIoUemQeFrFlSizRhG9SBzUtm0WI7eqrGTkMGwCnY2kWxFguh99SZ83Ya/pBLQHhtpK1Ys9rSOPa4FIB7yP+w8EmAuxa74941Vn9syK/ZiaMvcw/PYDVGNz75WJG6P6UcZKzvf2mvldHp2oU6qg9gc5zN/smK0/aud73bgZzjhIuqM/aDf/anzJdT9uIBAtjxwE/hWKSQaAE8KqRDODc/14PAt2zeYMVrmOJa0jjPUiriv99Y78BPZ/cYXd8ApWMR2I7U+Xr92e/ebjO9hTbcUcE9zxzDcYSMAca3T6Oe4HgAN3UPGvkThSWEwTd2Oxg1jgF+84U627p1PeuF8rlmeM5KHyuxtJHrPCckZaL8OAV5OYmKiI7rMuw2ylLt2j9YaIMNWNFBeEZh1i9F04E9+1y9KGpaFkVNrDFFKP+yeV+hzJE/e+QRVBRpBNZHWiHrZjI2YYOAP/1c12jATREgjfVVlsv8m4+SYBBgt/1sHR3wCZDtg1bTCqCFigH+CjAdhQ4A+iSZH4PdkOmAvlHYAkVgY8PkZmEocZoAnYdRJrYzLz24q9bItae7nO7fRatt//6D2K/FWm5qPLkuqHr4HQ4m2JwIqMX+h/tQtUFnJ3MY68Lc4kzApDAshZpdSZFMVkE0Y3QS0JkIB1QBgNNMN+p+1/0TxrofHpuCvRpzW3ic7T9aS64Dv+cxA1zS9Dw6mQHGRliztqHayE8BpJrqsQrOtcqxmBTmomRyaFKyrZr79JOPvd8e/+gzRv+uFWIjJJK8H9Zj96HjdFRj7QIDI3uSDzzwh/b8F48xTjpRp3FfIDHY9IHVr5SLJx844pY4K+9b7QTIJDVbDnN/HVY+mm9EHrRwLQU6igiOoTO5DmJLgcyJEAnLly0B/GrwcyJisxEyPB0VSTXWLjEQYiK0tWxJ9SHgtJd1fgjiVfOy6sF41vMr1xehILtAnUUjDU0ix46etMamDhQC6QCXyXbLp6704/3O36JoA7AsIo+nu6uFxh0sWFmjpllD6+sabBGkcnNTIwRJIqRximeVSbkhQqekuBRQrx6AUZZigLqsEekogGoB4b71ve/bGubdFSuWe52gJiGR+wJXZT+p+k6kiotqpeyc9bjXWqP5tZqu9yjeSzbzguyvFHSRiKVXJ0rbEL6vQLVzOTkOg6h3m5BxDGBdqLU/A0Ba3czj41I+hhCC3Mr8S9MGY/ea6xbbAcZ7AqByAzY7rdi5pcOs1df3MK4ZXxAIaYmQJ9QMRQy4IpoV2iAQZlA4HD7TYHH6O/z2J1B3jzJPnSI7hj4PcpnirYC5ravtAn+PSgeQ+2QTxC25D1PYoY0hPUHUhRqD98q4FNHS3txPXlIqtn5d1G48BzExsspRI0JeTr53sqvxoY05ZVgXm1qzoRVQFqwzNY1mJa6pLEujBbqypsH5uiolM1fKmjEUJqha4ul65zrp/McxbipOE/YNOaJ7Ix5SpBswX/NjKt9Pc5yZqmlo7AhhMlNeT6sUlIQ/i2Srqa4jbyXasqijaBWyEt5QDyoD1YU9yF2ePQCBTvmWPg/LN7zCzlM7jRAUPQmZvGIFKsCmNpuMT7dj5KWcbMWSjauEw5/dfeNmqzr+kl2zaZFt37TG/vn+79rCJXm2btN6rCsrfH+1EQBZdVMLe4GX9u+zAhp9csnbEnQrwiObe1KB5W7JSy0le7gh6v2tKD60U1C9qNrmPPksp0+fgsDc4vdTHQC6lFkpqJTUNKTGIGWAKMw8BmVbJ4HlqpV0TaQyVFagSI8sCPpmSD7VWwWcnxbIiGbOlVuVUpuJmG5jomtDEah5OhliYpr6RZlYWhP0OBEqUm8J+FdWmueA8FrTsqSSeoX3U4L6ZSkNHMex01ROnBpjlEOn/VYTGUqpAPM13H+yUKpl/lhCeHYbuRCy8Rqegy3frNpfN5lnfWiVUzab1EL8Q+SHzpO+172r5/UaUA1AAONS3FXcT1MB6n49xklX7uEp7lsFoI9Sow1yL2sfV4LSNhPi9Qwq1mwubHF6lHU3VdM0sslu2nw1Crl2CJDnudfn2OHjJyG3aNpBQcSOQJJi39PcetttVnGy3Cohkc6zrpz52uWWfNtD3jS2GMVhMjebSBCpz0s5N+XkYjVCqJyrrvfMk5M0ftxy6x12gqywCMi3bsiKxORkn1/72ZOX//M62/zJWuasWr9GvdQ8bsfMmZEt6QasrzRHPfr4oyiryRRkbi1C9V1cUGRXQqw8//wLdvL0aRTH2OmhlkuC/Cwsynd3gDzW2gxeqxbViGq9HpS7094AO2M3vu0GV4L0cDxS6kvJJwJKDXQLFixk7T/GtZ7Lfl02XGQKsQ+8jPqkyxviAi4KqrvVdKcaW3Zoqon7eB2viVm7xmlYKeRYVWuGTcfYX3/0H7HqJENyhoV0GnxAnxAgqqec4HJ1hxqi9OkIxiwBEsCtAmT0JQLklUX9Dd9cIkB+1Zm59PNLZ+DSGfi9I0C+9Vw7zbOvEhq/XrXBIkOB+h8hQN58qATFJsGvv/mA+t1O0K92BfzmR/af8xe/9v2p69kDwV9PHL2W9LgYAfJGC7LXDWht2txeK8DyvUrAzEpGVUAo4jGgZ+YhgbHgHRb6C9rUpmgHC6GbNhrtfE9fG51G8uafsHuvv9KuuOcuOrzrALsF+MtLlo5Mha1j2zOhDnw2k5Xf3mHz79npnUQRdMbKo1uFrbq2VbxMs6F0DkfHypdgjoi6qyXDDVpZiQgRyaGiW2C53osCwtVxrUBsyX6lDtDvBTxqw6BN6sn719j8P9nv70cepXoOvbDbO8guie7FcZErHLx+731Fs2oQgdmSSqexoe5VmBwbmhG66o8ePgS4tx0ihM0EQEgCBMQFhXxTXAq8l3WCJNInKXClKFFhKwJE3e86t9qc7P30Qiu6byed32W8R64B46CTDWIcx1NGF7S+qrCvBUzQpjAHP97yk6ecbEgjV0GA5CE21wls6scoODPYIOq2V/ejvir0/sSJE8jmU9k4n6fTe4nnjhz41CILv+GHtnLVGoKJ8wAtGqwWwKPrh9falV+kqxK/J9mhFGJZk8D7T+E4IuSrDyNwoaHeli1dDNnTDIhBZxAbsGiAnRACJ7XpaMTiQd388YAj6k4LAfyNw/ZIQLE6SgWsaHOkYl5EkTqI1I3qyg15b8uazOXTAhoCqqBpNkfavArI0MbPPY79sXRoCnnh74PTnUgH2VtpXEm5I4JDgap6jIaYZ6RwfPq9rv80BFECHXyuzuCqyOZKZIhssESAiIqLgxSJguyS9Zl+rk1XCM+ncRTP72iddHuJoC2TLLB0QMHMDxFSM7yWFD0jCjtkg6AwV21kJrC/6BqJti/96wOAAnF2N4ByvLolk1Bm0V0cExdhhQvlsv36j8FzssLiNbnH5owBADP+R+kAbmzvsz2Hyq38LNYhbH5X0YGmzu44un35H4Aw51LvkeMT2NhCqOPLAMAr1m4ACD2PBU+pW2Cpg0shzFKEyeO5AUs3bWx1znV9dP8FN+PpbHAaAAJHOQZ19orc0zgf5L6U7ZUAtkQ8j/WzCjrNE9lk63sREqHMCePcayLmRD5oI+yfsqNyeytE8LIz0F3JRQt0mEndpHwdEXoiKgLKjiBJqseL2PBcEF1VXt9/NktquDUff6f3ICBOXemyZhPpoc21K00AsvVvkSl5hLI2oNQQuadjVp6Pcn3UBdhGUGQHZOUqujcryiuw+si0PDpx97+0zxsLNAfoo/yrq23Jnx3z6XVKGzqugYLRlRVUmIkVBWSQANYkNqby6ddzi8xVV6fmsBassNSVrZyhcu7pZeSAyHIvCjTs6PF9dsUVl7sNWgYASRTjKpG/qz5zxhVlFTy+EGJgHqD8UrzEf/bzn7ullwBLKSzSaPNNTknwUG9tdmvO1XqX38tYMEwChihIXvOOQEKpRp54+mlAnkS77fY7IHlQQtgQc0UWVyrMuyZzM3PtuWefdbAqFaRuy6Z1cEyyQZiD7/Vpcj2ysQ0stX0vHbTjvEZCId2JdL6WAA4th+x55pGfO0inUOCivCyyLPqBHuRjguUeBEgy56WpioBs7vMkLCq6+0ax89rPHDNpc4uKbN2iRTba1mwxdGBGcK92Es7eO84cnL/EHvzpUx6IPhfAeSkg9hk8YHZhA1MFWCenj02XF9tyuvBZnSCVpcQKhfDBwotMrGvfscRGGkDOuHzNDc2Abm0+T6fLv4UuWvlpxwLCq+uxGruSaEBv2ZbIEkhz3pbLtzJnT9ge7Jyeee6E3XffzYBjJZ7JsWvPfluGQqeqhsfTDSywT1lAag6YNxcyZCld6L15+MZhOcf5CIM06KZLc3I62n72xBECj8etZN5CTwm+5+OoZsYWWP3Lz3oexYRyEFDIzBmje7WXHCxCuNV1nAzyKMXezJx4CB4sNnjXZypP2Ec++qd8LWeuxU8eO69+COcMrmk4ZILUH00oJiZQrlXSuZtdkG0dI0328c+93VrPhKCqyLYuQHBuLAJfj3j3q2AMgVmhXDcRPGPcc1ddd51bd8hK8LLVy7GhIcwWRckQoEof6slOci1mIjTHTdh6VDDhqA9GUXGEEmTeDcE7CeJac2HAOmhYziyJc8BP5AtxIhYmT3O6SKMBrqIgS+bQ4KEu8iHA4KPMixcAmPpEkDKXHKtH8UEOgrJKlhF4fuLQfsLQeQ6u8YK5AG1MNw7o8O9EWu4DawC5P6hmczLJhvD5J6A41Bgd7h2BWMF2pmsShQXHRrf9JGCRbCt76CKOwHOnd3jKTlWhlGEumOT5erBKq74A+a+OfliTTNiT0pwESwodsLkFGYy9YTtd02gtvNdY7JvKz7YyLsy+fvyT9uRHH0eZyZoPASeS8qGf/szB6BXrLrOtZMdU/6TLjnH/C2DLwNe+iEDmgZ42zus0az/XinksTCQp73Hdn6yx2oeqIfyxZ2NulF2kOosFwOr86BxLBSN/enXHiARZv36Nnas6CWmSznrAvAigKdWP5s8OAE4pQJRtFMFX5TLJRkeZTQrz7RNBy9ySFTPEseS6emIQML0L4L62FqUS+RKh5Duca2yzIsC3P//qLfb0187amnVLrPLMywCMnCvI4Dos5gryi92eMYr1WDVGcTHZZtRrIkA0B3fIXoaxrmNUl/oUc4dqUIG8ZwFmuyAlBLwWAo5mZNDQwbwRsMJSOLoWH19JvNFCtUYgU4/6QkAr56GP89iO1ZaaZZS7NMEcMAxomARRfQyrrRVLllov6t1hCCCFH/dwj8saZxpV0hAofze/E/ivuvHkyRl793vW2+59B90GSiRZNARFNyD3KOM4kbwY2a9SYtvcTAgD5uQVC7IBaaesHkXnNPdpD3Y9zRCWcyBEYsmQUINCH/e45r7F81NoxOC9qZTBnrINy6cm2Iop1utk8qSUyRHNPJKBNU8B17UXazHKU+5NOrn5GxrOIQwMgoxBSNd9NMSVLFn7Wb/aeJ1unmeSEJBpiNAx7AVjsTPT2qtFWs0CAqL7mfM0Thn+KHBRVKWJJKGpg5pKdbiUzsrvScLybAwwVGrSSNnIcfPFYQ86Qt6S7sNbyNZQQE8V3fWdjB3PGGOOGe3vcgKkJC3Wwoe6LJEDn+L8UP1YKynnu4/1G5nxNn81SkfGYytWYh2tDa7eGOPY+8Li7NmTBKdDYMpUqoj7kS4drJLM7n3n9dRzw9Q8DZ6FuHjZAp93DxJwfe9993nO4Dnm5pOnKtzOUhawUkpEcn1jube01dKsoftC6k4RI7I1GuR+kCpIQdQdEBUCv6+79hoH/1XTB23XpITW95p7FGQ+ycTRh+pNalipxBcsXMI6UuvB9rq3ZUUqVa5q9RgsrdoYe67q4O8TObYmlJpJNBwoa1Cd/iI/RBgmp6RhwwnRyJ4hnvVef6/7d5TXFyAeySQk9WsWzTFa37p5Xt07bmlLraSGJe19pBoY4n6QBZ2syqapixLJiqqFDFR9NYR3mhQjao5STaY5QfkasvzVXky1lvbQIqFFyIjgUCOBPgJ1OrUd98Ppf7vcFtz7ojeYucuAanw12KF+6GD+S8B2cgFWUFUQA7KuS2BOKiCLJy8ZVQR+UNfu2IbVG+rG3bvYb6AIZE+ze/8RK1u8CgIl1KppKhIBIvWNxum73/2H9o9f/JINM2+0fv9Gm/9nuy2N18hmzBYQgF5CHpHq/ioUocOQJsexyQqDlL+AVV1EVBzOCln+XhIg+H3nyzFLWZuCQuflL622dR+v9KYxjRUpZWSDW4qlqZrtgvOzGsgSsfDV3nftSmr9bGUbTtovXnzRlW7HyAcJQcmuMPg17AWyWQPatU+FVBmn4BGx1k0zga6PLIHvvOsO1KoH/R5SbogUgC3ULwsXsudjTA4yt09g56mGBpEbzTTQJFI75hXkMv/2+7hQQLqaY87yvgupnQf49xRzbRhzhAiQHVi9lZNH18Jeccv67faLpw/ZA1/9vmcFjQ1T6zMfpdFoMc3cMcJ1kipfNg9OgOg/3xcEVCDCLQJI168mQF67c3ozBchr3U8u1sD6SxsxjfbfHvqafboANvNf9eNi+NNvjx3+V33Hl47r0hn4P+cMvFZB9/vwrkO+9VzHmxIgb06KiAAJdKn/9h9vbQK/RID8MgHiS/p/SE2jzrQ3KkBeu5gGAsleJUBe9XvU83spEWj+4ENgsp4r4LEZJEFkUTXIzik+EQsLQKH2jmbPB5GW9R1XrLdVt20HSOmmaMXrm2JrkIDXAfIM8gtzbdcXFttideXwaO/ClgKEQijo5SoQ3D1cZWE0G37nVkLym6V49JByecMKCuVnwTyTIAGiAlteygJDVQS6lRKvpYJR35/9xmW28P0HnRTRh+eTqLuP1wgSIMoA0RUQuOqd5my2BNi4zY6yBjhGbU61CZQNkkDzTsCBeQTEynIhmfctCywRIOr2ke+0ABH59co2ItBNhUEHLf1d2ESpcyaRjfjuvyuzsGu/R+jcLRwrXV0UnQImCrMV3og9GedEAL7CjpMIJhQI0QDw1ojHuoeEstEUyMyzoySYcA9rnU95LStcXJukFm1geE0FKQY743X+D0G+3PwVwAa6g6UGUodo+/eutG2fRzlAVkQvFmiJfE3m3CRQgCYqYF0ANdcqlp+LUBgY6vc8k0l26KFspLXxkEJFKpdYrkUrm1h11svPVkCzNjiBjQ4bDpmo8yGgIUQkG78P5jLISiygBAAU4jFSfeirkxvuwx3IBNH3UnlIBaIBHJzBRDiI6IjQtQaoEAgiskGB54FAU0Dv2WDToN2VrM3m8KlNRiBEXuee73lSESDKAJF/rn4u8kOEiYBpESAhHIMIkGD2jYARjdUZ+YkzLtSnpI5PhZBOKLBeXWwC8n0DS6d/94z99LFnsKoYsa1XbrMkbI1yCrPZuMp7OMQKFs6xb+/8i9dNz/dc8UUbquJOBQWJxENlGnBneHwOXZjDVnEOQosxEgvRUDp/rgcbx2MJEctzRTK+ZGcmAmSAa9/a2s3fjNNh2kuHYIETINq4ZxByL2A/mc4xAQ+6n7RB6gQo0PWRYkfWZRqTssOQz7orMWYB82E6S+X13YRN0RxUHwpEn8P412a8kw3t8GyWh4A03qVngmijF8zx0P0aJEA0V/j968uUyNfAfOdECT/XfeD997MsmM9qs+SJvtdxOYkSYFH8sa9kjXCPKONEwL4HtHKcuv/172CXsjo7tXEXSysrKM09IkcE8ongjWYDq3tdHY+yYUiH7KmnM7CBVlcpnfT3p76+zpZ9+GXOb4k1EnY/ggRBzl+5gHOH9uwFOAMc4XGy1VqJvcEF7lt1iVbhGV4AUKaOas19dSgv5vAeigH6pQw5dHAfAakL3JbuMgiKU9jTVBw/Zn8AOfHUY496JojANimerrzyKoLcT/lctO/AAQ+2XrxkvpWU5gB2D9qmjZsIRD/OvRGHUqTQnnrqGXzN53qn9zN0FF4LaF1JSPpe/nYeXu0rIX0az9dgWZXtm/6Hf/aYXb5lu12ABNm/by92IstsB8RMGON4gKBVzZkFEK7ygy4EsPzpQz+3w4DkiQVxtm71agJJ8Z1nPN109ZX2lS9+Hl/71bZi8XzsjLoZ5xMAvZgDgb5NAp6O0jnbBek2t2guY3HMHnvyGQjXHrvrtlstjDmKJAgbOl/H95D3XM+G7nE7P51sz71Etzag1tbVWK3Q5nykutuOACQexxqFt2nLli+xuYSkT82MWRqd9WFYX0XgoZKO1dDGG4us4xTzLR2MLTLPh4jupnN2y8blgA7DzLGpdmT/YYLVF7uy8jwWE0fIZVGWxwYsdkRq1UMktjEvHjx01JYvX2k333on6+U4/vvnrAYwI5/rOqBuV0jVWMbV7XfcSqD4Ttt6C2BKO1kJU8qb6IJqYv6l4aCltR/bLuZwrJbasag539xgDzz5Pus6K8XdWcKWYyyWe6G7mfBR5plzZIUkAMK3QrTn5mN919RsGdkEvmNdVYy9UC3WYes3rKBzO9EqsTWTNZruMSm4uplbpPwIBRyMxzbvCJ36IxxPVCr2FsU59rY/XG4D5yBvma+7GVsnjh5zW5QiPMmleOlkPhkEOW0FVL/1jjvsLOSQMhvyswhoZj7pben0bJV6iFgFoOeX5BJuX4zVE3OxrnnVeQulW7WrARUQjOmFXmxRVK1gwTkC6DPJdYG3AryVGgTVH0BwGLlIjXpe1BUhBNjuRCExCXDXyf0djarkTB3dz9zacQC/a7DzulBT6RkLsv0pzEn26yqyvgV7nAzIDF17eGq61TmmUGopXquPeTccRd4cMl1YxOloj+D9QNLzaz02CUvDVJEDqIFGUGn0ycqrF8tLXigMP/jny89bK2BsGBaIUhik8PcFmaj0ZroBhwOWpBl5xXasstEeeRa7KfK2yxakAEJ32z/t+6TPhXv+6hGsf+IBmOpQTEXZxs+90579ny9aUk4heT3lXLsewu4XuhXiUGcTx4TChOukeTuJ8yDV3er7Vljlg6fdijNEtn8id7lWuoYCsLsBuER6DKGykbpDxPKKlcto0KiwsnnFns01Ri0mFYjyj84yppWTpLlXwK9sdFRnhXMfaP4fnQU7oybbOPZEt5HUQiDLlOYLnYzlLqzhjOwG6h0aSz7z6Pvth/9w2FasYr6LmGK+bbBU1qBJTP7jUfgIOI5hreoCIEwhLFjqxWCWWC9rjgBZXQetWcqMG4ewVy00DNCmjAQ1VqirPiEBO5bZrmIBz2rmCRTIqmYUwBzIvougjlGNIQKkF+KnhXtJ1pbpvHfluMkGS0HD7ZDXc4uKXS00xDkSMaKvUoyodp0YomsfckP2NLLmrKoatmuuWUYHdyWkGdapjMUogGspKtXh72okrUEcdyrcQzblWKqCPbDFHCI3ZZg/GOFzgLE2wmPUgCDAW+uGMupUw4yrvpR9KNfxPBKqIe6nftRNkbw32V5lQ47mZaZQp1DnUNOPob7rJFdENTBxMoCUALco83o6J21hWS7Kgi7rVbMDx9ALQKqaQoVPMlacsahLR1Wjc/7VhTLO+exnP9EDKQsPY0vK6NRXXgUfSaj2lFMni6YBxlkY5EkUchGpiguKi6h9BZrPsD5lcg4G7PrtWy2CuqqPOXUQG0G0oozbDuw9ayAQOba8VEtHwReh3JguFLy895ikQqtpwgb2bCf5J+TSqRlF6ng1o7HGt2OP1oH91TNnqItZpIdEvvA7eHpbuSAO9VeOK2qV8ZDBOUpjbYhEeSfVx+bLN7vFVSUWVi2sdyI3RPoq+6SQ409kXEq9UEWXvbI+5pWRf8AxyaqtBaJAdYTGmrrjVd+sWrkisKdhXlDzjxS3Ikm8xmQgjnO/sHygZGp2cmLZilXWgD3RJPu4Ua5pNA0p/Vzzg+T2iKSaYQxEyAKZNys7O60D/ayvZaiwBZxrv6LGCO0p+znnURABAr5130pFrnt40NUYgfoomrlCNnbaa8QzT3Zx7qXmV/6Oat8LvCc9l5q1kiBUeiGrxhmTUgK38rzacw2znmj+0TnQhxT+HrBO3SaQXTVZ4OdYvrJ/1HwiZwAnRXjsFBawZ7+62Rb98W53F/AmGWqcaSlJ2EN1YheZS8j4MGN4nOsgC6g47R+4l7Jp0EiLQUWVk4bKqciaUd5o3SqCAErNyLZnd75kRWVLsXWLoEZGBc+cXnXurJPDt5KVcfjlo1Z+/+WW9Z7HbT52sQU0C7VDKGWzrq3ARrOZ9b62muYy7bOoIXUvKi8xDUX/DNdDpEAhNVE3teNp2blxTE04JpTet9vnxyTOrZwEVjIOdP1FloiY7WQfVY29lcaV6vZ58+Y5+SG1xTPUbZp3D6PGGeM8DbAmyU4zDyWS5naRRVKpnVVzHiRlDHtLhdZr7F1z7dU0bVS5yj6MfZUa1DT3y95WxEaP7Ll4DalatffuwdJuCOvIHFwB1BzUwnqi3Bjd6HIe0Fzbxb2ZxP5TBJvIo2WQwWd5r5qDF5cts1PHapgUIuyvP/Ep9ihY6/VDU0YmWHVlrW0mg6yTvw/kf4gEeXVfEMQnZLEX/HgzAuO1G6dLBMjrtpH/oX9cIkD+Q6fp0oMunYH/X56B3zsC5H8/3/U6n/+KgwAAIABJREFUOjnoTf/GReKVfzvo/VY+LhEgv+7s/SYKED3PG9UfF1uAfpkACR7Na1Qfsxu616pAAt/LU3VWIfIa8sNTCt3wR0SEQukAqNUNiYVONl7op06X4xe6ETsPrE4K4glK32hrb7uZwgiAlwacSVQj5d8H9HvPfscrpXIRzybyQT9wH34pLihSFfSq8GknHyiw3epKILjb0dA5InsqHYlbO71qjxV4HJs9umv0eIG02hiK9Ah+LP/wcffpl9zci+jZjJEgAaLXkERax+LZH9pUsBmT1Y4eI5mxNsEC3zPTUrCJoXMWoEE5EgLNU+hUyuDnB/DqVWdWDoBmEFyXmkHkgwpD2f3EA8CM8LxNdL4kIwkXAZL97mfpoMr0cM8RCIVEjmUBHb/tAFlxAH4RUr2omOd8qfhUmG5X94A/l3xbI7BaAFnz7nSRHiJApLRIwgaiET99kQ7Ka1CwoVQjp7BrUIFa+ZV1tvpjlYHOd6kT6PRt+MZmW/0/qyBn6Jql4FQAcSbvNYLrn4Zdj7xTMukUa6XrJ50Cvwdp9ShdtyN0XivgXd2U2rhG0FGnTylABIKLANEmT6SAro8sqJLpdFchL6XODISCjkEfur4al55dop8xHmRhJeBBY1C/c1KKx2mDKMu1OAUPOzkSACgc9JBVmmd5cHpmgYpRwLd4NrpDbLQSsXDQ9RLoILsr2ZmJ/BAJIgsskSAKQY/kuKXEkQGT1CH6uX6vay8CJAGwSTYMQQLESRzZaonM45gmuS7qAtNXWZtNK6uG66lP/WyYbuC+wRDbtfcIfr1nbCWe6nklhZZN93eErGHIp30j+REc2yJBBk6OcHzepuwy/V46KzvoiO8DPAhl/MXTkab7O1YKEAiQCM61LLsiGe+y4hABcqqqCWua+d6dKeA1hN/nsJFTYOdi1D6NF5o9/0JAYAMeGHGcQ23KdG9IXaTrHMcmKoMuQNkatAMGCbAQsCZyo0tdoYBnkQAhxXSGnWQMKsPGczu4N3RPaGOu+SG4VvnMJRUN33iWh/tOOw36CgES+Fkg4yNIajix4WRKgBLT95Ozc40IEP+3ulFnP/Re9VqyeJDtVmB+wVJPYI7GE9dJG0AFgQrYjeF+UzB5Emi5AI8kAI0E7gmFVGqD18O5SAKMkz3SQWx11G2cgxJnFDKsEhLkjn8D4KpBvcCYCmF8LSFrowuQQKDYC2Q/pANKrF23zp9PFlsKR3WlGxv2HkBMjSvZWMlqSWBIIV2GEQBUUzx/uK4rk/QJgjXf+653WR0b5GeeeBJLhCtQjCzFVqOBYM3j2Dfcbk+i4jhG/s8tN1+PFcNVKDEOO0j17NPPstlGrbJ4mT366BMelKrsoGMcxz333uu2RafooFyJTVQ+xyf6KgKvlFRAfmV6XLnjGjty+BgASL4VYbkg4iMFm4lprJtkHXj1jisJTW4lxHjQXj6KLYRswrIj3L6r4shRWwapc8OOHfb3f/c39u533A3oTGYDYNk0m/gU5sZxCJALjMtorlE9aqJ1K9YAHvTZEZRwshqZi0KvHduoQbpziyF9YJshT6btKCDqrgvT1khplAfOun05ShmAmuruUfsx++8zRDYtX54JqTSP95zGmkMHdFaC3FwY95CQAG6FayEAKxgngIyNGNQzG6AE3G933Ha1/WLnc3b5pu3MC9wTOXS68r6kTnvyyScgr6rsw3/xIQfCTmOVlkD3axM2K/sPHKHD90YnmZ7fuRNQJBPAsx9LlY0ONJXQ7TkGQvjwzx4iA2aFrdyRZjNtyTZN97MsxzTXN9URvJ5QYp/7wjc8OHnZ6pX23r9eYd3nyI3Kx+au5iSh3oM22E6WV3SOtTV0Yp+TjFXJYQA5/NkBZsIiU60aC6H1EE7nAQ7Xb1jl5Ecyc8c084WyHgSeXSDjpQcSJCklC1VMASqRaoLKey29IN3OQZzkA+Tc8YH11neaQF7m9VaugeZYrcuyUjpZUeFruhRVKyC8XmLNXAFJFo/92iAk/BDXUdaANVy/FnIlypbMtUUE0Q+hRpzDnDJa3WCRA2PWjkWVshDIFrewBFQDLBOuIBMAys/iAGETsYUJxWoEzNiaO3qx+FEwR6I9jPImIZfryP2Tjh99E+qg41VYRjGtrFqcZUNkS+Sn0YGMrVA643aE96c1paWJHJYFWM5cYO3idKQTnDvcDwhHOTMUGsNcS5c7tRFuJqhPID8AeeGG3DpHVljZXFvVKSMCvJkb1EUrcHEkLMYOQU4dOqPsClnoxdD9SjbVYKeTMPNKY5gLWDe41ovwSz9SfpZ1ohWFYGAaTIeUWcKYvf0rd/iMVvm/HrUFf32TtX1lt/149ylLKYRAZNydgPhcuYFmkPklNtFDbUFINYMcBawsD1WTma3/o5V26nsVnvcgJYOyMAS0CTTXHKs5W3PpEKESkdhwykJn8eIFALIEVmObmQlwKqujxx95DIVXCcsfQC5grLKClAEgK8wJxrVUf1rJ1c8rUjBsDGtB1tNkwD0BdNPM9909gxBhdME3dNAgABmIT/1CbHNu/6sVryu193znINk8RX4+BYpKNedryKxllf4tq8ARzoGyDhWAHAmIqp/JXlPvQeoKdUDLwkU1g8BlZYppY6h7TPVvsFb2n6kOUC4c62sU76mNxpdozqUsOVux8lIWSAZrX+psIPo090A6zQgNdFsP0+XvalDWa2URjAA4z2B/N6lAdNYe1T0XmlqZO4u8870H1YYURhFMROqc13Gq61+k5JjWRTJ5yrL5OcouREauzBvk+SZYTEMh5XStenkNkdhxPED3Yy2KGdlsyVEninu8By/9aY6/tYFmBe4l2V/BKTJWqEHoAJGSbww1XR9NMXM49jmMmSiOJYrz2X6B/UA6dTf3Xy83WzsB6OI+ZIajn3FZIPlztZgHmli4/0eYywfJG5lQHcUwXLNsLtlE1Vxz5e3ok2Yj6tUpbq5xZFLDPJHeTwbWbG2oUWYgNsoWlnCNyB2jsWMz+QkT1Ne9zE0hEJIC8uuppfqxZstDSZsTF2apEBQjgLkjA+OoVLMB7yE1O0bILSGYXp3sst7jXCbRIc9KZfWDM/aTYx3WJaWTahPGwKZ5kMAotbZsK2BNz7BFC+dRM6qJpc+bTJTRkAfwLwWIsp6k8py/cAF7pOO+79HaXgspLyJE9fBccrikuNTarsyNThoVtB8T+NzMmJJaU4py1VpqtBqhftT4kII5oIpHxQaZcPjEGVu1bqOT1E0A0LwYczrzBmOFWBbqwnHbhSJV6o8w7mvVNyIV1ORy+nQFCq8kFKJ5vkcQIK+vArJVyyXQ3KKmj7PVLJJMUMp9UL6bagLtqUpo6FCQ+r69L3muhvZDk5BNUihFy7ZWSn/Gq4jGEI5LmXAak5p3ZCWlfdYAFli6l9Sspa/aA6r+SeS1pSqQCjbQACO7Z/akXsMFGqakDjj1ZYpkPha/b5/vB10d4P7N1HIKQWcvw8zFfTzuDUsFvO9+yN1EXmsN9e0ySPYu9jTt1LmyC62myUN7mTXrN5OlRJNERRVZYF1uJ7d0heafGdb75yHYw+3cAzts+V/uZQ+HApYDy8vJZp+IXRxrmLsDcJ5FrEqBL+Ww6s9UNcVwTtW4I8VwJrahp7HIPIHKVg0Quz+71PL/kIYO1sSC4mJvjLnmmgAxcR51m/JOnJzGkrYEq0zl8i0jv0iK8CaabpS/1Mm6rtycQ8ePWiTz6lLW2RtuuMH2vgRJxDzZjbomkXm5BnKmeN58LOfO+HjYDqEoBZ2a+LR3lIuCxq6rbrh2UgitXbueY6kJzCd4PGrtL51X4tdG4zmSsSeliJoUZO03xvtUvawn0V40jyYfjW81tsVEYC0dEmc12PYN903R+PINCnqa6aaiqKOTqbOaPdvJ26NEgjgBMlvbSwHCby4RIK9bEv/T/3Ex/OmtNU//px/upSe8dAYunYHf4Az83hIgb8aG/7IKhCXkVTzoNzhtr33oWyNALvaiFwsBv9jfX0xhcrG/f6u/vxgBMj1rUfWrbK8utgAFCJDXKniC/Ffga+DvBR6+Vv0R/J6vShF3GDBogfUaJQg/U7E96J1BaRRWCuMLWBSNU+hmZSdDZvQghW60D95+s62//SY6bfrY3I7Z6Z+stVXvPcqrauPMzsrDqunQ4XgFLgb9XtUxJNsgFbSe+yHgW8XuLDip86cCWF/1M/0uaJUjYkCExfnvbH/lMi36wCEnTTzLJFA6+d/7eRCA7X5bAcscWe1EsROU5/4cCkgRNbKDCOYO6Lik/hBor41gI9YhpcWFrvro7+sB2GDTTwf5U0884SCjZOwK02yg+1fgvkDHvLx8L0gFGkiSLnn/OMXhkc+vsKs+d8Gee/opu/Xtd+Gh34PiYBrgJc5zKZKwZppkIyEwf5wisoO/GwXkCSesNzwCi5va83RT0nFLYT2ozjAHkAXYCXBItsPYdOUBRArM1XuPJpdBAYTqoori+/pvbrayDxx2YmKawvLcv6yx0v9+GFl/hr/XHrqbM6XqAYRLVL4K5yaXDaJIoBwK/n7AIXWMzbBJiJHNgTYuhIwGAq1DfeMtz2ABaGHK5GAjIAulJoiZLDrj+gHFMgGGNI50PfUR8EDmessTWJscJ6TGKIK1SZLyJECOBB/r40YtcbNknmeB+N+xD1SeDH8vQkKh6d79JTAOIFmdnvI79+KaDYHUHW53oXtEvsICZwCWRWxEM94Z8U6SqHvS1SIKeOU5RY6E8Xh1Uwo81/G6PYZbZQFUsHGWhZo6rnQtlXobJrKN+3VKwY6074WyATh+4jTdZjsB/RZbMbkdiXh6h3Mdp6jul1+R8KYKkN5K3jfnLg6QwgOrAR4Ego5j/1K4PtA1F/xoOQ3RRzdnCBtpARdRXCN1nXbgL14D8BGflIYlCT69bILk053O6+cDJvcwxgXcyqpB42qQ7kZlUEgBIgLL7xNk/XOC+T5SeECsyN5Cm3NZ7IQASLZCDEzzvjMId2xlEyUrlSl2MrI06GGceNfe7L0ZvN8D9lUBwsLvVdk+zKo4gu8rYHX1qv4nSIAEyRN9FXAXsM3S6Wdm4rrr+TQPiACR/YSUHJojdG9oIxewz+I6iwDhe1nFZENkqANX1gzqkpR/dRY2MmOygkMZkwKw3YuSJg57g2QIoYryUz7XaX6SjVTNtzfZDV/sdRBE+R/hAL+F3J+JzAkCxh781OcsZfVSv2d1T4qEqmceUSaClCQCVqQG0WcdPxdgII/wJx5/zLaRUVJFWP22zZvt4Esv2fLFi6w4L8/+5YtftDvptt+yeYs9h+XQD3/0Y/ur//uv7QB2Hc8S9PmRj3yIzalUbtNYNVR7Dog6ixctWkJHapvb1zVB+IiguvaG6+1r3/yGg9jzGKOxdEoX8P7nTAxh/3IB4KDe0vDV76XTPQ3bnCg8SrLJ/ujtaed8xNg8OizXrARcP1Vpzz/9AqRJGtYQo7ZgZZ6VAp7UsAlPZrO//bKN9jcf/5h9/rN/78SJPsdRyIWy2R4BFLgAgRTGOZ1ik70E26eDWGmJ9F2ycqkHrbdA/AzQebkmvwhUDmsn7vs9hJs/h3PPGAD1uhyzkvgQi+e6DkQm2T/s7LWJzFBbsmQRCr5CFHTcHwQfTU2hYsxPBYzMgOiLtczljNVT6sJMwf6qE+sdbNEgZ5Yvozv/yEE7WV5pH/37z1tL+RnmCggrbDd2734RMjgUkulm7qsL+KWfpHs+kY7NxYTR/xgbswx773vugUyg+5P5QWTgEPfVWayw3veBD7ilzw9/8CBgZKltvqkQFQgIIeCh4GOpEUfIu+iiC/sHP3rS+kawNUKB+P5PX2YjzVhWRQ5BNF0gOwWPcFiC0NEIO1/VSJdlFOtUF9cw18OL65p6rQHF2C03v82eevIxQJAt+ICf9XlVaj0tKsmomtT5L7uMCNnqQCiMCcRHIdJAnsA416YJwkOExvZ3ltlME/kGzKdjAFmRzBu7mdukNBRpnA8BUlwilQ1zrOwnZbXFMQ7SYT7KNe2kgx+8zHKL6SqFTAjlHE8CJo2cO4+tGTaRkDg0IDsBEg0R0Q8BH84cM8OaKhIkClIhFuurYYDgTjyEYlFZhIOstuGp88jzZy0WIc248ie4h/tYVxsudOhUWllhqo1B2OUAwKbGoX4kR2McUkN2V2BndLqnkaGCfQlnn1x0yHGpGcg7IX8lBJutEebGONiOYYF3ALNiaZJ4jlB1R7N+KRdKc38U519KCSkmupmvh5Ky7fkDLXJ4s/ycKNbYVG8yUM9BaSmEPcqG3S9B2u3IIedggb1cccpeOgCQVEhH+irAZea/FYCxbTUVdtv3PmjjX37SmjjmL/z0jKXPzaPLvNR+/PAuW7VpmW3dvM7Chi9AzqDWoLu9EBC2lW5mkXWb3rfaKr570gkQ5VwN0yjQxbzWhP2fzm8851Dd28p4GgEMk6JvflkJxEcMZO9u27plK2tlFM0gBwBAJ8j9yXYyVDZYyRACMdRD06o1lB8ghaTqMOb8eLJoRmmCSSH3JQ07FSknRRQ1obo5zXgNiyEnJqsQqx/A2ThskFiy4+OZW3LIuLqW9/8mHycfb/Tst6CVphokwnhdqWNDVVPIooe1WMCsbG2C4b2BAAERH7JJRNHooepqowjUz1pfVJ+oTvHgZs5bI4BhvEKReZ9SH4gEEdEi+8FBahzlAMRTA7WgitI5laJYrx0l+0fA9ynlpAnfFUHPYia//BnZMbL2SLkiK8Uwzn8Ix6l8gB4IsRm+FxHSTaD4ohIIRFgHli7mXXVfC6wUsB7phH1N7QVIUtSqzOUCJ0+cqHUQUSUX+L+FJEL4sAaNYCGVAZk/CoHT1jplZfPjAEXT/F6MZLBrjZhiLE7y+3hZQfKexzmeMeyXIlEN9vGezrcPWJfKHE4ZfToQmWYb1mV7wLbO+RjqPClquJTU3VGeuVZM9/gZ1C6ISCA+ZFnE+8jCSpZMoK6+IWoIGjjoIFdgfQKE+AzSqpSsJFuzYTld7EftmvUryamDKEFZFY7SKwoioPbsGbtQW2VZ2HhFjA+SMZTMOgU5wxwzw8ExEjjnAP66bznXVagWT59n36KbmwHWHZ5kPzrWarWUbiJzCglsT8RqdBS12MoNCfa2W9jnDPRwvuNoIqmjdhhjXc63BYsW+t5D6qNxXm8e5OSJinLOoVQQ2CFBhq/bsA7l5RIUaTQiHT6MLVuKN0lp36PcGhFzuh9XYoko9YcyP7z+keqBY/FkBP6tBggpbc+TcbVm42ZXF1RiXxkGWVaHGqmXtbUQ28uKyiosBRlTjP90VEdqjFKuhMbyAHuOeSUFDqqXoUaJB5ivAIhvlXKXx8s6LYafqZaPpobRPkkDQmSmVBoKe2/vJHMOVYRyvFQXV1dV2p0oMZ9lXzOXeb4N+zkRjQMcj4xoR7F9G2CfMM55V2PYEPO1jkUEkO+VZ/d3As1Vr50mm/DXfZT+0S6v9WXl7A4GqiWpxSd5HqoEBq/mGlRDjLM+CDRNtFncm6uptZVruIT5UXahDdiWKY+wDYu//YcOk2+12JIz8yw+lfFJg8BZ9luy/crJzSIPp9qqvrrJln94D/anS7hGhIkzRucxn7ZTH8qmVMp9zQdlqDO058nNy/U6JZMaW/kasvrKJRi8mty+c2drOK0RtuuLa2zjR47aSRolojjviVynMppCtm3b6mrSXb/YyVpE3e3OA4m2joYpKW/Sqc/j2NPtRU3cT10vy+XzkAzdrEWyANtAU0UcTV8x7KFOowjsoF5rYz66jRySAyhe1ECntf42rtsJCDspNTLYA+i6SImi8TbIvCNiYx12uVVVUiQryxIryvM0Si1b7KRZXm6BX2/NV0Nc71DGipqAtAcVkae9nOyk9b2sCdUwNAcFX2J0KrlhWMBBfrz3nR+EhE2ANFae3mssrsAptE8NWMhJ5a3rHSBAgujHJQXIr71VfqtfXgx/ukSA/Fan9dIfXToD/yXOwO8lAfJmdle/ygLLvTje0sesguAtPcev/uP/UwgQnYE3I0EutgBJ9vvqIvR68iPwnLPXR8WDkyGBj8DP1ZwVvH6B8jrgiRlUBQkIAuxlM+UeyhRkAjJUyKkL7nx9Nd38ymKYZEOebVcvX2iX3fE22/f9XLvig02AfSgKkNPTn+ddecoU0BF4/oJeTR11Aqsp+AVAqvgXGO5yZ3XzsRENguN+5LNd4nofrlzwTWyo1T6wxRb/6REvoB0EVd8cRbGKdIU6By1v/A0H7vjZc6AuRLr4VTTLLofH+3PK01ugP3+rLA35rk4r14QNXGlpMecCn2uKZ3UsRvJ85+n4umL7djxVaz0roZkCUp2vIggE+KiQlwWGgGGRD11scg98Zolt+3SDvUg39nv//EOAiAQ/iiyi2062ICJDRgFVlAMSzoZX3TTnCLqNZNPGITqIHM2mdgTgRwXs1GwWhixXZFe0R11ZAGLyEM6hC+8wHdZZANBn/3Wjv/e1H6uyw58tswVkE1T+yypb+nHCbdngZufRlYSXbycdUfF0OSWw2QmFBEkA8JdCRZvYRMBPZYC0AkxF4pWbQBelwOEBNvTya3ZvYm3oKVLD2VxLXTMIkK5z2Qg4qQ7xdggWAbvqzNK11LXzHA1J12fJK3VkShovFUc0xbse4+oQxojID/1cQaVuSeH5Lbyoxg9/J4BBv++n809/K5RLCpARNpW6NgJFRIxo0xYFySECROSGCBAnOOjQFwGi7IJwfq7HRPOaIkdkg+Wh2/yN7BECfy8yBgJklgRx1QrHKnDbRxfPK9JDXc4hAvX1PgDsIgj/G+wftqee3+mdmNHYdKRwvWLYGE/yPq54R+GbqkCkAOk5zZj0oFaF1AI4Ynycvz7mTQmTnkoC5dmARANcCagaw3qjG9ucFnJDGgAAhhnTGzdvYmxKrt/tHfXauCexYdF11pgKEILRfk1kL6Zg8DSsAkbY4PQz1guxDmhC0RDK8zcStsleF5AwEIjex+ZJ2R9pbML76VITsSECxHMItJlxL77Ah4hJAaRBwiMYUB4MJneSZFYBEiQ4Are2JghHsAKkB/8eYOOmf/8qAkQ2AgL1df9rnIr00OsGuJbA88gqpsTBwnafD9UlqfGegNJKIZTKKhJQJeVHJCBMLCDEKICxbLJexpZKHtrdj9xo130BWw2si/rIEZJ9RBqAk7IvBJJ+k3ByWWKIWBPBkQeBodwTbZQFdiwjpLceiwaRdyJtMiERdwIsa9wv4O+6FJ7Nc9Vjr7EKMlaAbC3fX33lld7JV1o61/6vT3zCrr7mWq5Bpv37D35g7/uT+xjnhGp3k7mgLnoAznNVNYAyad6BqQDs/XjYLyBXQxkOD/3sp7ZqzcrA++Y+KgBUiGKe6mYc1AIQxAOML1u2wongakD09NREFFxs+snzELg2t5hA0KMnbO/ufQR2zvVuxQ2b5toy8oleeOppFB3LsYQZtJN0Lm4kX6AIJRS3ts+FY5yzUQi5EUDBbgCeMqyVYun4PYmd1AIsHvoh3ifoLu5CpZQP8Ddc22hRnP9pyOvjzRP2ZFeoNdMpfffaZEsZ7zEMA62eXIVP7KSTdQ0gK+9pAURDQnwEBG8y56zd1q1DodPVYJvvXGw9FXhlc7xJ2D9NkzPx0u4DdtmGtdz7WCISBvrPX/oO16HUbrnpTu+O7AIYevLpx+zKq7cCFCXhC1/tAbSJAPILF66wr3/t2z6H/NEfv8dSABuOo845dPSo7SDE/msPPICq4/PM2UcgBNohXs2uumu+zXTQRQoZJA//FqyiIrEe7G4fgbBosZ6hafJ8zto/PXSvHd85Qq7PPJSENVhCMYZCoshNabEmSJsYxsvCBUWsscO2mzWiuX3YLt9G+CvjUl2msnZ04Jj5SSS11kHZJWm9EXEfi5JCVkhSEmagEBrFbudfv/Y1/MNvJ4h+j1174zW2cAdBwMenLQsVUA8Au2yJeplTZIF4/fU3ul2QALZMMhf6u+mU5T4bbO2BMBly0jgSclB1wyj2LGG83wnIvuFqxheEQSeBxiJjWgFYw1HnjKF8i6QpYJpjG+cYw7j/olFk8K0DqOnYR03x+yOnq2z/CYBABJ8pOcz/yg9jDpFCYprXLMwmCHqo13CsgogL5DsphHUQNZtcFmU/MtiLLYx85XlMSQEWWdTOlefJuhKYzRwgC6ZuFAuJCZCo6pRnDUlhzZvD+ZSaM4ZzGUVt0w8A1NeD2o7X6cHuo7a1j/MA+YUSqSCPoGdUFTHxBM3yHjUXaRpi2UShlGjbUEg9+KOfcb0NIHaR7dt/2m69/nIbunDO8iFmytKjral7yD7z0zaLL4p3W7eHn9hP3sF8LEVWW0YoQO8YVpxkIpRx37W1t7gF6aY/XmnHv30C60ssNLnXNX/0cc3cOon5OwHbzQHAbgUvC8yMAvQuKCBfKnoa0L/eiguLeb+sucz9pwFR+6h3wtSVjuJVFlgJNGpEqJtbtZYaVJiqNY8lcJ5Hh8jL4MSnEGgyPUH3MAVOH9369Y1dKCEzKRDJdKOdPZ05b3Ssn3UDq9CCNCx2mlCiKbeKOo+1ug3CJhOlwNIbX0+MVO2UykQ9OKpvqQ65HlrqXUHMQHElipTGs40y3hTC2FDThtY8/7nWc36muln1qTr3dS3l49TL+FbNop5kgZMiQ7S+yxY1nZpZWTgCREelRNHapSYNgXg8RoSDq3z52QyWRsq066VhJo61cZC/iZR95KxNZA8kRTcqqBmpd1iyOhkzBUjaotTpLntS6pw06r8BmjykNi0tKsaLvy5QN/OeZJ3aDOEn9VE390YLpMMIv0Oc6WO6CJBWCooLkN9J2ODFYxGEPoXzE+ahztOogicYuynUValSwGivwCKv2rYL0grDIojJSfJHpq2Lscw0YYsXZlIrk/sBeaq6VRF88ZAu0ShcVfenUjsK/O6hPkDE4dkNUpXHJ2GQDLAIAAAgAElEQVTDScC0iBARPuewCExDeTE8jcUh9oS33n0TtlxYYjEeSiHi42gKCmGMjLHeV5M1NUgXexm2foPML3Hch2FiMak/QlGUTKNUGeVeHockVd5ENHNyQ9+klaMya2iDWGbNeuTssFXqeKgD1IO+qRS1SCNZEXesdqVNqvztZhRAjTqGzKJE1o9t27dRM4mwCqUpoh2bwVz2Ptj1QX5PUi/r30XsHzQYBwGntZ6IqKoi00oNUyI7MmiqEkguEk5AtNYI1TXBr7KG8vwyxs6ErM44YXMXLoUg6sDur82e2fmirb1sC8qPSWtlrWzm50lYGKnOkhprmP2AQuxlL6y5KR7CX3OdVL4i4PbtPeDKCwHXsm2awxiXfZUIC5GWg6ypQ9QjybK+4r86Gjqk4r580ybbt+dFJz+efuJxlKfbaQQ773Oyk3UA8zMwX8qGGWT+HqdW6ocACaERQlZ72vvJcknvVTXO2a9v8VqwjPxGb1rz+jCQC6ePICmkuUs/leJM+9YI9hvhjM1R7vF+qfJovkBDZDnsqfpZS2O58Ysg2JaXzbc+VBTD3GOan9u4RrL7k0K8qgalcwoKSSwX5y5ZYQnkdSjwfA/WnkmJccw9OXbssyvt7vubyckhI4nzp7y0Pt7jGbIv2rCUTKAJRk1WsiaWPV80j9Hf5pEPEsX6pnW2jXvx8Yef9vUqhWv0w0+UWPEfPEqeDc1hKCoTmDvSGQtLIMyU17Gf9XqIeTmG97cYsm0uCpBJ7vul1GcHZ4nnTpjEo1iZLlq+zOoYP4Xz5jqhuHHTZVaJ4mcn+Wzz2RfO87mhivHeTiNPLs169eSS3Ys91RlXgWgcBq3JZGXVjiIonL1DPlkuyvXQ3naUBqzJOePs/fM9J08EiHLgIlFDTzIviNgTGSM1m2pQ7SF0b/Ty/nJQy3RhgxbHetHTirVWCg1XrZB6KME+9Tefo9EAa0vWG60nTkDPKkC0blwiQF7ZKv3Ov7kY/nSJAPmdX4JLL3DpDPzOzsDvHQHy7Rd6XkG532h/9QpINHs6XTIqA/bXKQh+k3Otv31rBMhbJTgudrT/1RUgvrWaJSP0Xt54Pi62AL2eAPFnmP0MnBk9tz+/142vJ0H0EwGNv3z5XyVK1K2mYlgetQrjVmdOXZ26fdMoeOgc9xyJVgplEQ90YUXN2H1XPWYp65+iM2k5Iel0oYYAKsseQrJk7ZlEgMhiRjZFFLfqqpP6QhvioOWLNqRSfHjHv7qCtPlUV7Y6t10ZwCYG4LXhuztsxUfK/d+Bzj3KXZ5fQOIIXbUCcIIEiG9kZ3HW4POoMzAorfZOcE6GFAv++sqDYAMs8EbSbnWs5eXlOLilwlsKg2SRQbyubD/cBoEOeknBBfaoS0aBcfGcv1q6iJQBUlKK3y6X4+EPp1oJsu0mCtAbbrweEJGNGh2k03iq5tF5N0VnrICuVM63nle2ZOXlp+nEl/8FRAHtciIYuthAS2khlY0mswyKXYEBFWQ5pHKNBFarg1MFahEgRcWX19iiPz3m77nin5f7GJn3oaN0jtH9zkYxGbAuhpyPYcDGMM5lFhvqaeT3iSIgAPFTADKlcpAnawvdjpGAkImAYj28t2EFxnKCZX0lr2FddNlmeFccBXAsBXAr46i4uAjgpZVxFe/PpWusayMbCAEu2tBorOoaaXyoE1OgRTBnI9DZye6ajZfIDyku9DvJ0AVwaK8k4ED2ZcpjCeR7sIni/ej59Fy6tnq81BvyEpacXg8RwaFPZe/JAitCxN0sASKAgbgFJ1N0bJEKFOdTgJHGm6uUBLTwfwJEZjhfIkDCdWEUrCpAVvZqQrU4/hB1sgNEJKdm0XmHDB7f9EYsWzIJiY4CrJjgXKSjBLj+nqI3JTW6zkCw+PVVpzaB5csjfiVZ0k0XvECZGMDAaBCPaciXXqxGzgCQiJBT6GE85J3UQ6PcNwpkLkTtNJ+NljIolAegcy2gRpvVTEBbkR5dgB/aHMsmpQSQXbkCsknoATiMgaDrYIMpWwYRIM1s0OcRaKtgTREIIihkg6V7zu9ukR6zyqwgASJyMqgACRIgrzyOxyt7xm2vvEsykPchhZn/jM+JYPi5VDf8IJAHElCU6WKJvJC6JMANO8M6+3wBzZyIGim41LXegepD5Icygpyk0ThFgaNuYHXeRXFPul6IDX88ILgIEPlYK+8gFEVE78M32qa/O8+5YExwv8VDKC6l61BZM+chNxQ2L7BZpGjZsmVWVIS9C+NG97E8w8srTmJ91wDplO6Pk23Wbbfe4mBeFV2MItg0RpcsmE+3Ol18dGiuIlPkEayr8rH80Xv5xa5dhH1f7hkg116zA3UGKoMHv2+bN23GZo8sBsK8e3kvCVy7xYuX2uPYaG3fcYVnM7xMqObGTRtczSfCrAT/6QZIFtm+yArvuutupANQ4aXcO6D2zz9HF2hpgS0ly0O5RguwQNv9wm5EDKNYRWR7h2BJSYxnAMyD0KjGXmvcs3KG7PrrrrEnn3iUjsOVqI5SuG/YbPO7cTbP59m4r0al0sl7SGWzHY5tXy9g2CAh4akiXDn+dqxBojj3sagTGicgBWumbX95p33kbVlWGsX8xOb6qaOD9pVzgCwbspnfx/DxLvKu3pLiLDoVI+nCnUeeyfN20/u328jZUe+MHQSAVL5E+cuVdsN1V1tjPXZR3DsK7/z2tx5EIbjQQfNbb7sFoJZ5if37vn0v0s2ZxDUodhup4ZEpe/bZ3Q74LF48FwJis5NSsr3YtX+/rQdMSsdSroffnz5zCtCjz257zyossJKYQyAPIXoqT530EPhYPNSTk3Ptc1/+plZf+1/ffafd/6kXCVVHNbJljY3QsR9CHkBXYw9zebpbG8raq7e7DmuTc3ib071cVOZdma2ofVYsX+62Rx1cR405D9tVlgEgVSRzuu6DPtQLsk4KZS6JiEzmeWoZD0Nk/jTaRz72Efvox//SPv+9P/dx0F2DvQ5r4kLGpEDgCMDM8pfLbSWvI5/8YQKF87HFiATIC1druEBplBjTIXTf03QwjfUOEiwbr2+yGJEaZHrIRqURdQcNoowrphfIx3EQYYntxH/GMlcJOJ0OJTAaEL6D8bb7cB3KCB4P0Fu8EKsb6l6R76OwDpQuVpLH/IbiJJzXjKPjXZZyWld6e2WKI5IbkBgrnUyATlmyyZ5N3cLqdFcJzTLoHcJqAlD9IIsThipkCH9HiFQu4H0SBHwItUkPFib9qHeSs7FDAyBs4fuxQdRoSPiKUN71DrRbXPIcbHqUH0DOM89DLwLjEoWVAogJeN64daX9Yu9uSDOzd9+9xEgcsyHu0R3LU8k4mbHPPoaiBmBbVnS1rNOpxfMBzHJsUYY6biGvITHiATGnuT8U6rD9A2vtGASICAnNR1IsjkEOZwDM1QD+CbwUiCngUsRPDGt+Eh5fGSkR3ANVWFjRAY2d27AyFABdlZOTgBLiHGNjFFBdXfyJzEdSGyigWYHT6i6OCqcDHL+wOEiNWGrHsBDs3fT6kIzgw9bSOWbV9ajI0nMBmQnFpqM/G+XxBNZD6RnkVEDEqJ4S8NwBkJ7K3BjBHKj5sR/SNIzXmb8dCxY+ql5gblLzAoPE64FZQFWkt9fCUp5K5cHvAjXh7DqhJV9riq8rgZ+p3vC6DzBTBIhqNFd+ejnNOsMaMcaAVGBxPHXPBPeQ/q2awxWusl/l70VWuCUmj5eKSZ0jCksPlcUnNVO06heecxiCoYdaYRhgcZxrobyPIZ5T63YWytwxjWOB7JDNQxDawzBkxeT8SH0hK9a2Dp4PAkIAYlomym3umT7mklYIO9XEirTh1DjhHAPZF8I5nKEenAP5Mc5Nlp4ab9GAkNHMk2ncDNGMY4xPjdHiHf0XeI32ASyNeJ4JjnlkUmvEJOQwz0cpqMBzljJfW8FEqTOjUMowhmI5XtbJlu42q2nEvpN7mMZ7SJBCagOCuWFSFHCeSl0bhqKqi1DzjMIMW7FuKV31KZDi5BmRk5PAXBTGuRmDNLlAwPYQNUYGP59i3Zimlg4BKA7j+zBeK0TKZZ5TIUKJZJnMiU6ygfAU658Osyr+9ljLsH33FNZ3GhS6sblHVqSa3XTdCttXUW2x1OQpqEviYuZw7iH3+D6da7Ac0LnSsxmGqbEiba4sFVFLt0IyapEuoJ4SGH4eFbUUIkUoH3XOT5ZXYGdZ6DmGMfIm40M5YFKPBm1/vTph3GqMigTx/Qs2Z4mZ+bb30DFXhCdhqdRGLSf1xxTzbAYyMZEiuvdEgGjNLwI0V/2mLJlUAPkJLBUXQdwrH0drdxP1mxoTwqirRJiE8zjV9KcqzzphHCoGi+ur5gjPDmQum19GcwhkZFlpiS3mPT/71JO2Y9s2b4ToBDhX7uEgc7bmjin2MSLvRKKqNhvn/pU1khqI1FzX/tBN/v6L7tnpe03VUMqH9KaX2XMQbIwLqsO9QUb3DscptW0UnyPcC73cE3HYvE0yv4yPoqSFxNuCTWQigzyBzwIIj5de2Om2dD2Qp4EgdohoyKOohFTIgS5r6ECtUFTi60Ubgzme/KTKL2+0bX9XbutRnaZxnecVF9kzz+60p599gbUn0YnGKJTA2jdLOS23gHH2dalIB9NZN+bNLWIuz7dHf/6EnatsQkW6xr7wR4m24yMHUfSwJjIXyMK2AKIiAbtgWQZL8XsSZYkI1GxqhU0oZZWBNMRzn6VuGuaajXAfqhGnhTolhD1JNONp3uKFlsrYbIAMyWfvunfXi3b19ivsOOojJ9OY51R77EKtevvtt3GfhrsSSZhBH80jOqdSt7QwjrJodlKTTIyyYRgrvSiICsvymbK09nKfMbmIiBqmuSqO9UEODbq3VT94jiDrcj+LmeZlWcZpjQnl3KclpNmBPS8zFsPtS5/5Ok01ZEJFpmDtN8zx0LzmH8y93ENOgHAOLilAZk/L7/jLxfCn3x47/B0f+KWnv3QGLp2Bi56B30MChIRFLxQCSO+bKz9mf+544SUC5KKj5C084GIWWMGQ8jdTf+hlL7YA/UcIkNcRH69RgghQnPLsDwF/r5JZXmrOKkO0ie1nM+EdSgA7Ago9SJJC0eX+dHjnIQvuZAMTmxBhd2/5un3tmWvsT+56m226/ToKR4AKJOLTWPCEKkVRBAg7Ib2aupoCm8ygJZX8YgGdKbJV4AtkdIuwWQJE3+vn+hThoeKq+cGrbdX/OOVycc+G4DEq8FVwqUtZP3tjwLID67y2wHB56Kjz2zFpdfGpu49NujaF2qTIA3oISbtsoQSkqxNUKgh9DeXYkwBE4wE+zhF8mAag0E5X0Xxkz+VIjaPZQBSwkVMIZROAgOyBsujuj+ScPfIX6ZZDkT9EETqXxydhUzAJiCR/bgEwsQCInAHL5DkVJDcN2tNOMS7LqTg6rUcp0tVRP8R1mNR7ZmOqojWfbpwJjlmZAdqs67woL8QDSSlez39rm234RLVvLNwmDDBTNj4K20xKhVxhAzwFMJTE+wvn90lshCN4Xn1OARbn0W2n66XX6wM0kx90LOdAXfJqwgoDkFSnsMIspQaRzF0+viq29Xryl9Vmr5fCXbJrdQE6AcLvwtSBr42d+rx4DSkb9JhRgBhlguhaijAJdn8JKBEwLzWHbCP0NwIh9HORDDMQFfmAeMr/EHklAC6FjixZmsmvXCHqsrGQLYUILf/U9yLmGP9KhFB3pUaQbLJEdHgOCP8OEiAKSBfoLBA8eOzerCbLJo5Z9i4h2rTyWpOyKmMjJSsUESBzGKehnJ9IQLouOhIr65rtRFW9zQEUaEcVMgFAnAIQumDpIrv+v+W9KQnSXE7fJZvdrMUAsG8ISw9OWwG1CFYKst4AcIrBxmaM7scuwAV1hNbU1tPZv8oB/To6webSNRbCeSnHvmHz1su9M1Hkh/ypZSOi6yUpu9DGfoBkkR4iNNTpq1B02aDJnqFTdh58Lw9vBRWr21b+3m5FpQ5GvobJ71vEhMaXA0MBa7qgBZarMWZVXa8lQBwI4JrHMj/53/Nv74rUpk6WY/xOJIr8nAPPoVkw0EH4KoESIIc9YlG2VxozunQiZGaJFCnC9JzxvI4TKnzvjxJQK3AFzEuKuH7slkSARAPEjKpDWsHI2lwCIB5CfVVHB2tmPjkMD+7wy7Lyb86hQGKuYfOYAEIksuPgwYPeibl3717vgsxFBdKlTlZsEDohXzRvHkElkMy519ym+0hEVCmghgiQEcgwkXbjjPcsSJMFgBEi41588UUnYa4hyPxprK90zlYQYp4KKN9UV2VnIFbeftcfMM/TYYyN1+mKM8yfWCdsvMwefxx7P7yv21BsDQKep9NJKYBxVGGndAy3MF5q8YQuKp5nN990qz347z/0muPGG6+FNG+wp5961C7fvMFJxBwAmhOHXwbsjEcVku0b6tAZLNeY49YCiPdAGn/pc5+za6/ewQZ/vX3nO/8bAme5lZGLlJRABzL3Tzu2ghOMx0IsdrogdQt4n9OAG/1jvVZ+/IgV8FyjdDCnE049w7yZAmPZGZFhn97fRt5Dr/2PG7NsdQZjrrOfAOou+xYESMaaYu6NccZ0PLZ4hN2DQW3fCuEwTdfqzKBd/d7NNnoWmybWv7raJs4T15fO/WK807OzsH9hzm8EpB0FeH7+mV3MkfluBzXMceXkkweQnoTH9wkURB12y+1/YD9/+El74ok99pGPfhhCIcv+7Rv38/M7LIZrLoujq66/HjKhxe+J44Ta3/rflllj+RSAHvMz865AvV66WSM1P6RkW/2pWvvSV79vb7/njy2OfKalV5r9+JtkqhDsLVuPMazuxnrotk/LIhelCw9w2eCgmAH47uqHFNt90G7EI/zpJ58mpHQZSpYF9vOfPWx33XkX4Df+73yoo1n3Ruk8EYEd3gUvImdgIMRWrd5gTz//tHX2d2ID9rf2nne+3d7x7rts1doVllaC1V97ghPR6vhUWVEHKL5gHqodOv+PnjpuG9autTCsbkhtBkhHbcI6OISiBwd15kdALJGlEB9zINm6yEhQuHMT5NAka+IEoGsIWQEKZh0cpoMecC1CHesZNB5gMXae7JIzdY1WXgXhSxN4BKRAbnG6g4eD/V0QHigIeelC0qTBQgFLUckpFoM3q7Wni/NG+UMHMYGxrCFZZH6FkMEyTd7ZAGArtzBrmZRuYKVSCGJ1OSlgG8C6ugbglbVAAHBRLqAOc2ecctAYa90Ah3Hcf92sUY2koIeMY/EUQXcxROCpqnLUM4C3c7BDqxqkk59Q2NN0jHMcirZJzQy3zALqEdSrv3ipya7cssCKIVoOPVFpf3QLylNUhf8AAVINOVM2n18oJywcS6PUWLt8IcHQiWQOYCcWyt/HoEIZxVbt6j/baEe/fdznojDGXRgnwJsH+K8SGx3lUMjiUqviCHN7BDXMHBpblizIs4N7X8SmbYHNL51PeG2Vg7oh1JX1gMmqT7U+TDFfpgK0RVCXRQKgyRpNc3RISIyTS2EhdMPPIdMqWs0KWkDJRohKxmKlF+K1ltoCBap89Ambz8tTcHsf6xRgLq+lTAGRGOPMj3FS3LB2Rcl2TOs0z6UaQ80Pc7dy/7zho3kvytzZdcf95Z0JD1ilqi7U7wI1/KzqUDWT/qXwbH5M0oHXBVrvFVQsz3+ppVUDqCmmC3WclKhaeUYgx7w04LGqX6N5430ECQdsTqnBGLxzOAjZVPZDOPJEEAxcB37fAzHdz7oSgm++As57hmn4wdJqisdmcM9HwZKEQVQkUT+GjA3aMCSIFBFZzD3qwu/sAnhv5jwzFsOx+ItLFBnFPUyYeC9kieqgluYASZKcDqnBWhovJTAA+QD3eQkp4JkAyCmcyjRq0zDWn0RA8kmsp8LoDG+mtjoLgTHJtcygQ34aJVZbezeNHTRXEBmjqD2dWgmARIDEJ0KicPyh0zTycFY6AFPbmVeHFAfH6UzADi0NJqSJ+qSX5olS8jRiUaUMo7qISokmFyYGBVoC2Ty5NOpASlPARosRhaDuaUNxJtKU2ljZeKrfwhg3EwD2E1j2RUNQpHBNowQ0czn7e5gbwrEtw2Kuj2v3Uk2n/dNzzVYn+QfjfBzSYh1T57bNC+35o2eMCCjbuomMFJTvpaXUZwtL3dY1jjeqxiMBvGvWraJRIZW5P9XJYbVT9JFhNaEQeNQfeqwsAXXdBfJmcm9EAlh3Yk8ki9FhanvtH7QfUsOFxp/mXN8/Ud/4OIXgrWnuBDTv8ED0OjJ35i5cwr9ZG6TKFskrFTbvQRrXetZONbioVkqkSUs2fpGcu3zIpfjZTn0Fl8uCTsoU7YPU2KJsqk5yUtTUFMsx6rlU14sASadZS3lwG9etpQ6osjyeSw0YjdQ7HRAbk4xp2f6G0gnQCYEqUmyadauDOkN1yBnmc91fzT+83u+r+X+8x/d/qsGkIBB4HlRkqbFFTROBDBQ13Ui9JYBcWT0ihqQqpr5lTwB1jioU2zLuiWLIhiHm+lC+X72ozLbQFBKlPQ3zz5njJ6yhhmwNSnLZMg2IjGP89Im8o7YNJXCpS9aMLAJxkI3V/7rZbkX5IVJ7M2rYZPa0FSgu9uw9iB1Yn2fdLVy8nNDxEpre6qnByuzA/pc4v+GsrWWowHohorHWQgH1ixd2cR3jsZorsE/fE2vzbv8hln9aP1B0M4HkshbkYnmqWvQ0JMfp06eoOQo9ZH7j+vVuV9hE3sgpiJGzWIuux57qZfLQEiCOBth3LCDjpIT7pou94Ah7VqnhB2jmu4ycuRbGwrPPPW9X33wzhM8YSt99bnN9FQrDDtamxqaGgAKOsak6Voq+Egjuds6N9v9SCbVjKbZ0zWInhkTOKSfElTiQXDPM/7p+fRD2GqppqP0n2Fd2oTSNUOYney0p7Qe7aRTEtre28oItKl1t73/PX5I5mcc1acMer5R9Cou2f4j8eC0Bosn6kgXWLy1o/8k/uBj+dIkA+U8+4Zee7tIZ+H/xDPxeEiC/lvRQuRAkR9Ql6wTIb/sRgIveysf/9wqQt3b8F3vvF1WgiJAILvGBNuTXkR4XW4BenwHyyjO9cli/rC55rQoEAiRg6sPjAyHSruhx8iPwb1koqTBswb5DocfaVGjM6DMeq5Ewip1eOnfClSRKQOHYBF7YbG7GJvvtPddvtw133gAQjtcx/akhoZTO8hIGeJEllpQKCgh2j4dZcDKM7nEpFvT8Ex5GTqFEdSoPXLfHYuy6agAw/gzWVwvef8AtZrRp8MKYczjK7wQgSnYrBCJobSACxTv8eL0AmE6hqS4rdQDqcRyDOp6kWBDYKJBRr6WOroXYrHQB/IgQUXaE5LyyrqFCB1hIxUP/LB1tUoGM+mufl2Qf8LOwoMgzBHoBF9XF556qbHIr7t9ohffuhiAiGJYid9WqpXaq/BhqCt77OPYyZHHIfFw2CZNsYBPoqAlnE1GFDZZ85GUDEsp56mMjokBJWfGMQ2QU0YUltYXenzqMB+m+GuIxGloXvn+NrfkYQCmbPNkdiaSRfH0QIGqYv8/IzqQzi+8hfJbwfmPZ2EyzIZAtxiTnQp1wWUijI9g4qztIAH8sm98IXqsOubtACHX9S/IeBSgsuXwPbbDqxlQRresh+XM+9kqDgOl+Dbj0AQJkVuEhEkRKCiclsBKRJdVsx6VGicitcUBA2bLFs4mUZYo6VWU5IsAqXgALGyhZUSiMMQmViQevo2SRTVBJcZETN1ny4gVQFakjsEKgi96HiA5lfcyRpRifsRTrIerWZLPoahHPARF5h0WWFCZYRGg8aDPrhJpG0awSRYSDh6ArdJX3PuUh6LLOUvg6m1rOqQDrTvIXJkLYaEQl2enaFqvFm2LPkQqb5jynsLFegx3Qu/5yxa9Ud+hm/1Xkh34nAqQXBYjOUcQcgCXGkayhOlGbqMMykk2jNkhxWJu5Eotzlw3RJX/4AjqS4xjXCuFUeGEu3dq6BrpvdN9Gcb175AvOZvYs3sACt9rY8KajfOqCFEimU1Cdw2CWWGqkEHKMl7/8pBkPIhOEiLhqQ+oNVzJBMGhd0nwgok3zTZCjl2JxFojyvCCRZjqXPn8FCH8nOHxvFLifhxnrAYIkEJbuCg/NLU6WML9IEcTfuTLEiQ09RpZZgKsi7fidgAAFoaujr51OQW0AfY7gWAdlQYayTb736r5LAnjQ9xNsBtXB2CMFDB8trW1gKQRP1tZip1VqZ76y2n++4zMNekcOgOzevRtrg0V+fgM+zBnc67F+H6s7UYB4K6BCJEBqKc8hSznNvUlszGUzMso9pVyiQYAWfZ/I2Jclnywm1PH53AvP2xVXXeVh6Jeh+DiDimDt8qWeUdPPPCFRlcZFF+BENHN7MtYXet+6Jtq4qoNP7ciZzBOy9dAGVoHcCvRNpoNUXd8FzHebNm70rseac+R9oAJZvnQhcyS+45xPkbCyCsvNyee4k7Cx6vP5U4SN7P4+++lP45sfY6tWEpBNFsE43fbLliwEBM4HrJrE3uSUFUIKxuu6o6QJZVwii6BztxLrwTob4vxctXIN5ACIW8MFG+M8toUk298+c87Asu3erTl08zLHY+VzgfyGD/2k3abzsGMieyGZjva4ONYEwNX3v+9d2JftBTzJtC3vWGl1uxqY+/D/rm+2UycrbeOGLd69HRXK/I9VRR8AYx/WQwra3YkNyV133WkHCUm/6trtWGfsRkm1gM5+QMjzLQTJV9uGDVs96H5wpNuqas96QO3mbdsB+wYtjzlKX89gRzHKfXnzu5ZY/cuTkOEAuLJyYZ6PUkgE88cowBTToT3+9F7LKZoPiJZk+48esv/+mets18P1nr2SwtoRyfwyClIfyfo70NcGoHqe8PXnCUFdZmvWboR02+ce8N2dPQAp6707W6rBJu8czXeLpx7AWo0nXXtZe/jSHZKAt30Dr51vpYvLbN+xgygO6u3uP7wbG8mhNVoAACAASURBVCOsxrCKKVsZbT314XQop1tfI9dEIeTUErte2m1TyC+2b91mzVUoUlDBzS0soTM6nwmWew/gsB9ryCQBf4xJ2pitCzJD928H6/0M7aBjWEnNAfiUBZZAw8Fh5hBu4cQMFANZhXamodX2vVzr6o9+zlMqjkpxrAVaozvbGi03GYkO83MGVp5RSB/GeA2aet0STrYl8q+vqwOALWEdwZMqEeAqUeee6yBbt0HuzcYGrI3U4c70n5qdSvc1toZM78cqWgCp3XkHkJznZMosyo6xIqx8Bns63Oazj5M4zvHPjKOa6xrweaAR+8l5S3IA43odKKqroYMaa5D5ZZw/7sc2xhmOYYaICoVVllsXZdN88oOv7LdP3ofdDZ3s//Boix1pxOryMjrnmZtrUEfkZCbatWtKWddRJjK/JUOexpHFIBBeCter/2ILOSDl/t4iQPeVX6G5R/7uRdgbjsI2KMhYdjvSSU5QpyyiA/jcmQpbDUmqMO9Ez7u44MRH5Zkq1o8SO3YCSyxOQgpNGJEQq8oDkY2Qz8WckzhImHFs6Waw/kpO4t702I1Qvs+CNOD9Qy7u3nMIC6FCVxNHwlTlFmQwnrDhIYRejSCal+LjY9w+TfWlQFQR8goLd4UkH6oZ5+Alr3wiIFMnK+buQG7wmo+GvT0OOGsN8mwGJ2mkOg7Ywkq54cuRXHn0lXOVzDys51aziRoEZB+n+VgKVCk/VOdoQI3wM69t+FRTh8D5AeZqtXwoF2YK9iGUJ0+niaCZTAKpQOZ4xlg4a3U37xNyLgEbWvJsOrCUisOqUBkWscoWYEwrXj4EC1Vyv1FGdFtdVTfNGZB3WL7FoN6uq0eJQP3R0q5GI3cioyEkjLlgEiKhkPt1lN8RCA4RWdcybWXLc+zFg9yvrAvLl4UydjPonKdRRplpkLC53MNjrBt9rPPt3BvEEEHKQaBRTyiQXO4CqoFaLnRh8ap1lPFPZolUOj19vXa+ERAdgRdTFvckSmIsE0N47tqGNsY493BauOWXzLdhnmeYc1G8cC7kB7UK+4nkjARq33Yyi1bTRABxSuNNGAfawxrUAyEgEkrnXrWg6jR4bRuDFHIChDk1lPVxsHXS0iFn4iHX+ydpmEIepkyz0YQc+8rzFfbESSwrucZlxeirGruZ83Ntz/FmiAAaGBbn0VyTRBZNEqrrpICNL2MjGqZHpNu2Ky6n8aiO9wYJhkIoDNJIwPIisqa0h5D1bjMNZLIWWr16je8btC+pZ98g1bmCsmUzpLrSbT6lOIYQkfJO85yav+CDbdehcmwMu60E0jqZBoPT5ICIGEtirTpLY8ugQqjJ4JEVrax9RWjLJk51hRTMadh9daPGVlahxvgBLC81v2ZmZWOF1uLh3QKxk9nLqJYaZIzrDlC9pBD0Huy/vA7n+NeuXEG9jOKOv8uhDvnRv/+AnLKtrpyMh3BT1lSXlDdMls3YRGWyr3xm/0GbfOEey3/Xs+4qoI9e5napYfQeI9WMpntXCmoRVrwHqXCDdrgR2i8q84PaQtk3qud0DabZww6juoiHtBse6uM+CEXll23DXTSosb4USpEHWV2UU0CO2D7O/4jvH6X2HVRYO/MS3DpKQ9RY1EKH/nGZH9uajx22G669gjk3w/Igw/c89Swh3lXkNLH+Yg+1ddsOJ4iUTZdDraw9zDe+/lWvge647WbyPk6hHGI+YuIbIAOwpX0UF4Bu+9mnl1vJbT+CAImBpIxB8ZQFcRVNw1yO119HyHSsZY+5dv1aD1qfR/2XTv00xfX4+U9+imL2bXYS68Fq1HotCjnn2O5+x9stnsa9GkiSCuqmVMivZOZE7UEOc96jqWM3owapZ42vq6/Fiq3KPvjBD3h+mcgW7XG1b/t/2HsPOL2u+s77P7333otmRnVGo95lFfduYzCYYjAt8AYCG5YEQpa0d2ED2TeE5QVCKAYDMQaDMRjLTb13aYqk6b333vf7O3ceSya2BVYIYVcPn8HS6Cn3uffcc/7n/2uDXP8pQO8ixlgrloYuJ48v2IFrwdLSJU7hJMWjbFObqLmyqAEbGli3qfc10QjEkiqzDXBvGEvLHKwvRaaaZg4JoH7sbGpH6RYLQWaBnfrmInv00NtdHsjMhOB3qfO8udd1m0SW9LAP9/jtMkC897nck7nija74/ZU9m6v1X+ZbNq9YQ367v1xr/+laX//6R3u17++92tt7XX9cPwPXz8Af0hnwKZx/t3PI7/aMvHLu8Xv0hT6cRS7/8qoN+Gs8umtfAK7xAK7p5f8WMPj1t7vW83e11zsW/jWsH15M2JVv8MrB7IWsew/fYnYZFLnsqeoVBvPLmfvvfFvxirF0+XPmn0g14qcf92yBCwoclrqDpiVWBlDR7JEHbrN1t29jI4q/qz+WVNgchGLBMEFxOsqmW01eP9fEVCNUoEgoG0d8W/nzuNgfEilI9aHjoyE9q26PszGYs3Pf3mKrP4501kmgPVstFUgqgn32b/K8dTJyFU78u5j62lTIV1/NeIEnKnwds5vBLHazskC0mdV7iG3ts2nSxkXP1SnRBlvWJwEU5r0wgEsIP5e9UzUsKAXUKV9CgdGSBg8p/4DGYjQFYj4WInv3HYCJFW9H/sdSS3rwGVQb2bCGsK3paKbZctFKS5ZYVlqS9fO+gWz+wtgwTLL5TcGLtgsVSG19o2tOxsFwVf5CC439Hlhn3ciLxZSb4jVqNIpN6Md/25paXLO/5Ue3Wv77Dzjm6QIacufOn7EoNfgZIx7DfwSmaxrnHa9zGZ+z6ZRtR5g2kLAVJ7BMCOX5IfybLFOk0MhIy6QJ289mqdWxxmT3JeakGkdqnmg0ipGvJrLALm1u1FAXA22E91PIuJprujZqGLhmget4A1Rxnj0wxLv++rNTMzk7CllgYclAk0oNBB9L0/l7z79GNheyMtGxC+aTT7bY09qUSO2h90xmcyiFiFhVkphn49MstYbyGab4fSTvz1Md8KH/SgGi93Vh53qDGYWrYyvFmHJ3ggPYPAssWU6pQFdjV57cssBS/of7O+MtQMHoWLxMwTSbhgk77R9pZTWthIn220GyEib4Hqk56basdLG9+5PrXhfkeK1pUODHSLVnzTUsv3FYm2p09nHNqmvq2WTFOIsSKZfyCIGW6ikFFl9LS7MDQ9Rob6Uht3L1GvyBCWdk89kkKwXYaTFI8w8eP8HxlbLJZ+OoQFfev5M/B9MIi2dD3ggrUQoQASByKZBtmzZFUmeouaSNqwM85qct/VfAhliOuic9CwbPqs/ZTs2Dr55tFddUb+oeGidYJQiEUmNNl2ZeWaL30eZZIItst7y50PtMD4jxGl6y5HPPlTKF5pcsIIYE/LnmlzdX6nN1zNoA6vyEcO3HuLfUAHObc443QMehsaBjBQwMlP8f52CSTWK1wC4Akmw2y3OwCM99bbVt+R+E/TLulY+TSMNBtnU6Sr2f5hmBTQJAZJGlxu0aGPNnzpyxZYSdV+LrnMRmV3PTJMchuxVda93DyrWRV/SePbttw4b1ZFL8yt03WWTwKNg+lzHvp9Bt2IXZNJ4vsXmW5UcQDSxZmEXKx5qTL8B0lIadgjwV3uzlM9HYHR1kMx5FpkMjFj9ptnJ5Kc0PGgwLAGeYN86cPGENbL7V+CmGjShgTaoWNTNiGTvOnm+kz1ahRpEFTCXHcWDvPmePpM3xUkBYblgrXkxAK/ZDspsZYLOdwLw7AVAbz3wxg1IiiEbO4XMnrJ7g23t3EMbMZt3Iihi71MB5MDvXOmDPVA1aHRmo929JIAgdOyq84+t7J+2/vYClFt8lMysOL+wEwCU/wmuzaDygFBtG6RA0bW/7r1hdHYZRT4NgI6qY40ePO8AnVhlQNFITAFObyJgYRhHA2bNWxrzysmQjl4sCI4D5R37cUQBivTxnBIuIBVghHjl6DMZukZWuWuma3qWrVtkzeHTfec/d9hxgVTYWYwIet96dYe0VYuMTAMx370ONk4idylhLEzlC2BKxTtbXd8G0ZX4Ow1KG798D6PvwZzbbnieaOfdLaHQCAHe0QViYhl15ydnCNJE1o+abmMZ7sUbTuM4W6xRwaoi5QsDHCE24Pu5n3SCtMPmloBtnHpMtYTD+3HOzWEXSEbwAAL4B9uhXvv0t23LTTmvqaLGH3/0OWK7P2n3vLLGhOuyydBsxlqdkx1LfxFqAbQ5Klg0AZt2MmyFY7moEb71xp81BOpihPphE9jAG+BbI2I4RQ5oxMsM6pXwErW19gMV5KG7qyQgRyCAQD7csy16SZbNRqba/vNEOl3Vg0UOTlX5MYmIYVi3ZVnnuIk0wmqNad7hfNLcL0I+KVG7UJOtghFMQOoB9VMxjGr/kVIiNLyA7nPtRVpdTzJ0d7WLFBtmJU1NWXEpAdGqmjZC7cqGZQNyaHhukjImgKz0xioqRptrGFYm2EHuiZppOfQOw12lEsaq4OWoK8DOcQIZQwqWCObBomvqNTVhmqW/I2Bwg86S+3Quaxl3HluUm0NyTP1e8PfVYuX3lY6VO3fm3j1+0SyhTlq7Lt1YxuCe6USbF2mZUQSmxYfj5T7oMLtAad17ryKiRt/3yR5bYrr99GsJHgWvOK9dEa5vAMBE3pgAv6xuanMd9AmNcStFago+9/B4UMVziFuapQOaRUcZlO0qrcZChNhqJCjJPZd4LA5BxAejUAfH+fGfGZEA4K3Qwje4p5i2axVFSB3Cu4kIhVMDqv1BxESB90PpQoQ0zJySROZcEyzo2rcixtv1QBkRFKmReM7/yvcKot7CRnJaOU5IeqgQWYz/VpXgfwVf26mE/OuDYR/o5IhJKhy1eE7ZmjyxMacIpb415W3WNU3jMTPBngNkpagn9o4AS5mkXxKy6U3O+wHnWfv1XZAipiVSXCBjR75S14KtttLiNQlBRjpLyQiRhklKojyamyC9aQ6R+baG2lLJyjH9PQP3WhbpyAEBVwdZ6fQzXSLWaVHJqbEvB2gthp7YWoI2vn5kB6Mf5FmA3LbsuzsckWRgIs2nI+tHEnGO9jgRYgZQRk2hlVZ2WnJVsR07hYcXr6acDyKM04SaOwI8tDrKEMtBmYdXLPnSAWlo/odTPkfz4c98E0uT1o17vBXBhOQL0EqiB/SbqkD5qnn5Y9gdPQ1LBXgrnLgC6OK4hZBtu4v1HsT0D4Otg3MdnpVk0DeFlq0ttcekiO3J8P9dyilqGHJsF2LotzOfeD7Fh7P4mOSf9oCq95Jb5cT+FK4eAayML1xDed4j1oovxOQGDXfc85QrkHmy3wvluc6yd01ivwUhvQ2nz2W8RCM1YiEiXIiXNMfx7sKtLScQecUkGdX6AFS3KAhBuwC4QGz/OSyj34patm2geh6PeO2lLli5irT7l7iOBHkuXLHWh2NqHSFnRCTlq8eIlXsYd8/sMDeEe1kvVj66WkTqIax5MEz4EEEvPFxDWz/rcgYXpEPNvMwq/uIQka5fSgnGfwnzYLLtGxm0iF05AoPLLLpI1kskaruPoQVG6bv06p0ycBMRbt369A2TOny9zxAut+SJSidiiGkl3h2xukxlv3ZAunGUtaqMFAKCDqApzWSvWr2T9+tlTzAUrrAXL3/KzZXyvcNu0+QbsT/l86s1ALK96mcwqUY1KNT5x6INW+EFdT0/Z78hw1Giq4VWrObtkPkv2i3oIFFFdpIZ6EHWVLHjH2FuJ7KHzvJox0tpCPULWxhzOAyPD/bYeNc7F8rMWD9AVBziyglqkmH1SFbXY4QMnXJM9WqCJI4IMYVVW6MLlL0BWGPULtqP/WGq57z/Mp0/x2kLbgbVkYXaSRQB0f/3L3wJI72bfd9EKC/Pthq0bmRfkQBDqshSfxQ6sCXvTdagutm3b4TJ2mlDky1ZQwMcIdf9T/73U8h98yt3fkbI8Zpymkx2ZQk6G6jWNo2EUUlIMr1lZyneFqAHpKoEb6vDze21lySrrY9zvPXwE8BKQFxAqGuBjM8cygRosFZXOC8/vAuSEhMG6GcSgr2cPGY5apbBwMVkgF1Gr1Lo94Ps/8H7IEOwRWXe6IfuoJhAYV1tbZ8tLV1LLdbv9XT/zj8LcM7NSXR2s2l+1eAB7+Ub2m5mAIAKBRpmPBEBr7vRIiqgz2R+LgCTgLUT5K01tNrz7ve76Ztx8wD75p39lGSkF1tzQxRqTho0aRAr2ziJfOkIQ4KmsrcMZxwI5fY/LrieXd0O+faHbIczX8b7feW2Oy/2SV3NNuRoA8Pvtf129f3X5TPxu/nTt3/8aml+/m690/V2vn4E/oDNwbeDFK9q7f0Df2jtU39xxBd7x6Au9/4EAiNj1f3Bn7dcO2Gu2vtbjagDG1b791V7vAJBrePw27/9aNltecfDqoNnrv79eM8/OcECL1CXiBwkEoTDBx3t0nOZF8JT90UN32/Y33YIVVBVNUvxv8zKstavN/KKwfnIZIHDyxIRk8xEICBKIvJttHAWjGog0nPXebKrm2PzOUbA7AOS7N9jqj54S3OLY487axm1qhYJ4J1Vhf9ps+ELRpSbxSahV5It5q2LKxz53NlrOXkeKAv2bskhQqojFL9sCCvEgCky9RxQFWHdbC/YAbOp5bixMwIMH9tPkvGh3YmMSR4NEBaM8UydpSkkBInm5Asm1kaj9znZLecsvORe5tnxVCaHxBBAnwnyC7pkIc2wGgKBPuQkUkxE0mTDtcjYq3TSKxKJUMG0sjbg6NlRTfK8GFZQ0MyIpFiMpbqdotE2z0VTuRBXHNPjcWyzsziesADZSkNvEj1sBFlF1gDbysC4mFFV2DVU0usdp/JYsW+qMm0eQ7At8kmWONo3ayHeiDkhPZzPFccljOoQiVwWumtCy23JBeTC0tXlSg1jWYirspQrR5iWSDYsUNqG8ocv4cCAMDaZ5tqQLFZXaR9feMTC9HEQHgTh7q3kAhA2nl3PjFbi6zu59KLRl/6NjDQO0UZaHxo5Y6+7vsspiTCmwtIng5ByawnrPSNjnU3RNFQKbhQpC2QMCPwQIySpL6g+9zuWO0ITyZ5MVRRNcY8wLY4S1qQ2cIEE19/X3eTBkjg25vxilHL/O9yyfEQbLeRJrkVEsUCZI6L3U2OM2XvUw5II5T2pCFC7Ot7veW/SGAZCBCwoIhmksazianbKHG6ARUg9baxpmuKyp9L0Hh/otl6arGjthCvSl8aiHArlPE+a9nQZnC+CHci3UZIuCgRaipgr3kYLSBfDNsSltYAOksFuX7wEQJg9pLMu9rBCxQt1M4a0dHttWHSJvwytQQmDHy0CE7k2BFfOsQw/UmM8Lcf+dBzN40ryG4+UcEHcPc4864ERgi7PF8uZb9zq1HOaVHj7rE7Ht9Dxt8kIYGwJAPIWKp3rzvd5tpjQ+mR/UQBAA4Y29yzZtuvYKcRQIItWD1HJtjW00npuskAb4LM2ks/+yxhb+mezyYLDyeoVwajnSuFfjzNlBSOnC+ZQqRH7Q+XhD18Lk1JhV4zIZRq3CJQXC6Ln6r5qIsuUQ0Hfq1EmCNJfacViEUj5t3LiRexWvcJogYQxiWRkmAlZJqTPB9/RDWTbINQ7i2NNpplTi/50I61D3nuwulOkgC7RwvIK2bFmDkuSsHdq330qZP7Kx+EtmEy97wBg2zlKoHD9+1DVd8mCM5mJn1YRfuDIlomEtL4HhqHlDgGoHKpkB5hLZMAislG3WrIAXvP7Fmh/CZjEVD+14Mb1BH5tgKWapWYNndXVnK417WJ0wvEdR2QQ1d5gfneeqOpoT3aO2v45gZXqft2/Jsg14yKcOtFhH/7R98mn+nT5m6aocGnF4osMuDodNn5YeD+uVphNN5wBUCnd9aKMNVfjZ2TOn3TyvbIR2QMJ4Gl3x3E/+nLey0+fw4IeFi41VOiGmddhMJHPvCAw8VVaGrZNUkF4waAbnaQFBrI//5ElbhZ1FMf7xshgRADIIO3LV2tUAIFnYD1Xa1i0bLTCpxU4914ISJttlx1ysrGDdyWCeIoAZICAI8PTnT2FvFp5oO268w370s5/TGGu3z37jbVZ3KohGRYo1N9bSKA22k+SMsJjZjaiBusiNOHbkiFPl7eUafuSjf+Lu7WaaNAI6w5XZwP/EbNd41g0qBqnGTxRs/hYsTBIBwRWCPK5cKRReqYAzslS865477Mknfogv/ALbcne2TTdg78H9FMTzOmnQSRmp7CoB77EoTppoyjg7GK7pYsarGiQBNK0h72J1NWDTNOR7sVzLk+0Z90lXI2xsGlSdHGcqAE99VQ/NQ7O8hdxLsZy79lE72dhvxy6SK0NnXszc5SU5kBZQRTL2ucwWwj2mfI5xABexsMdgvzNUHatZjP0IgDflOUiUEAYg4eU5QaTgPpeNos6H7Bdl79HaxvXlPaMZr7Kh6kSNMh6AZRHZBBUC42i0khvuQJBNKzNd7RBLppcIBNHMpT2oktJS4iFS9GIlA2AEbupAdtadfhpM7cT7ycaLpQKVB/MONOUdpQqlh7k/GWYdtf32YAmqUyxJf3K6zHZfIHcAYsWhMu7fXClbJ2wt9jSrS7CoaajE6qyQ6wvrnimxA2a8Mj1yAdzT7s2wk///fp4PAEOjO5j1dBCGfy/HqTmzHyBC4JfAn3Tu33oyopbR/ItDOiOmvcaXAp5TAIIGsU8ahKreQWN9jEERERM/rxCgmmGtT/Tn2qPkCMBbX/ksLdSEWosiqCciuVcSsGsMltKH71/FfV3LOTtZOWIlG1OseN1Wq2omewlwIhrww8+kckTRyHFLfZsQn8q8rBBzASBcQeYGJBJM2/oZdVW/FEyz2LWobvVDHeXPyVBNvgClmO9R/SJ1jaxUVXPwHKl9Zln3tQRoXfDnvX0giBsPDuSQ+tMLW3dyItlsqUaVElEkDdUr/NMMIMA4c+0g818ic7tqBQEg/TSzXY4Ia6uOp535UuvoqMKrUVUOcT7GBGTQ+J/mXo6lOS71zSzXRLWNFAmDZAfJckkZQuMAR34ox6KYv5OZvwQKCAQIcCQNf94f6y4Oc5ixOckX68IaL5YGbiB1ZCWqYxw5abJj0wZ7XT3qcKQlyopTJITAVZFCVDcp0SuMezYEy6kQlBnhSFr6UZUxnbMWA+DMBdK4R6mlviXH3Aq41doxabizWTqKjwh8mRZgwdlMnfsStoWIUyxnGepA6sVQauIPf/SDsPRb7eiRfQD4ybawIBNbIJASgUOcQ+VgjTE39VGfzqn5qjWY8yZgThSVYNalSQCjLjIVOrtaXVYEWKBlBkRa7Fwk+RDR5CKgcAbM+PqvztpL9VwjxNhz0SnWNcC55DMyEsOtZGEyZAXW2Kx4ALEQAFDlIQUCKip3q5TaqZt7SoHQQcyjjeTVJDlVQ2FBEcoolH0iYAEuJ7NO9FNfp7Eu5zFv9sGqH2aui6b203ov5YbUFwkp6dZKwPUsg+/g0RMAi72ExnOtQYlCUQUpa0+1l+qrUeo5WY8qi09rTjOs/XSADylSOzgvUpiKwKP5cFTjlAuaxJyrBrNyOEQK05gTQBEpsNLtDz1LYqm5nSrXEfem+Ix+yyNsPpq1y58G+N233GY//v4PLRp1xfHDx+3BB9/mlOtlqCTOY4+XQb7dPgK7pWTre/7tVvThgy8DHtorOPBjXpWrW0dkCdV+qsW0D1O9qJpO51LrSBjgZatqUghgCyDwBHPvn0R5uXnjGstEsTQnWzjqhVrUqInkNy1EIS816hBN9KNHZSfKecXdoAkAYCkAgQCQBYACAkCmsQ389kfjLeWhl7DSmqR2irfSJXnktmVasqRQrLv/+tjT7FE5Pv66besGy8shPyw+0irKz6AYTbAfkK+2iNy7mOg4iCsbOL9DEI+U99aK4ggYFqDtJ/+tyPIeesZZBodRS+h65OTmoXjLdAQvKUjiGfvrsNyaAXjN53xvJdT8yR/+CIvPaIDTFCvDVnKGersCoKL6/DnbeMcttm37ZkhzsYTT73YAzyDfWRanOajydpFXcv+b3kINg7Upc/UM6/DZs2fsXQ+/y+V0lGF/q/wajQcRgSYYU6pbpErS3NpMjS8VxyKAclllDSgUXapw5kKNOdkV+jEelfenuVMAiEh4QRxjBHsLqe8GsXed4l5tffIBK354Pzk0aZAtsF8LjLG33P8w2WCFAEtNtnrFGjuATacUKDOMMdULjmg0b4fsm6e9XgUrlOdBPD9u9WcR064EQLyehRvX7mlXPveVvZD/3ACI79h/f024a3dwuXwtXr4o1/9w/QxcPwO/4Rl4/f711d7kav3jq73+9/vv83P7FQfh990rQtC9wuV3ibBeB0CuNgCudv7/IwEQt1xegVj5/vx6iqGrAyCXx5fXiPYAEE8JwsYmMYLGWit2WDfYmntvYqMfhJ94i/u30OhQNvPyqVXrUhCHimy1jgVShNFsC3UKCmUmOHsubSLVLGfTIk/nise22fIPH3PNFt93EwByGQjx7JXEGlFT3LNPolHJ5lDNStds5YWyh5GCRM+Vf7QejmVEMarXCBQZotgTmCLWYriTBisEHWcO7ECW0lSI5fd12BbEUpgfO3LY3vfII7YfSxsx5sWAUX6KABABALKKWras2B7/MCy62x7HbijV3v6utyNFroMp1UChOGxFFPMD2vRKlYHSI54GkTrHPYAfCq0OZGPURyNC7LGTKBeCaVS0Uaz28vxopMdJ8VhVwY4axypBIcWjHH/Vo1ut4IMHbZTNaWpetrOSCuR7ZyFFl1pDTdwpitRsQJE+itNx3kubcqk+BIBIKSImrMKVxQ4K4xhS2YyfP3ceFjrBsrxWmTEL8IqtwVdX9j/y4pZfsFPpOBa/inyaGvMh9WIFq+HuU9X4Qsp9AIgLRncKDw8AEbjgA0A0JqRGUbNB76tNmq6zrLDUOJatlYJHZWvllBtszAVmCACRMkTfRyGl2rxLfaKGV8nSpXbi2FFbSyZGsIN4ZwAAIABJREFUIwxdsbzDeT+pSPRajTsxsVV8yybEj+Bc2YjIzkKNDtm2qbsu8EXHLbazmsHO8krMTzfosMOggadA52h5U2NnNjIBUDQDe6pzxPYdRdUEuyyZzIg0GlKZuam24Z6ENwyAdJ/HDkLjnvMTyb2gZno3LMmW1k4bwgs+AWWRVDBhfI9RWLz5bBI1NrS0DrE5F8ClbArdiwo+FytQ1gSHYbCn0OBdQEaFGGLO+golgCyx5PEcJsN6ZYA48IM7nu8tezQpPBwjlx8fAKIekQAQB0rwuQJAnP2I7lP3u/mcDgeGePOYF0irTBgFy+rvXn6IXjc1D2LKdmp+e+MpTmg+OaWYfslr1cDS7715eF7hMQ+AyF5LAIgPKNFrfHlC7jO1qQJg8G0/Xvab1/EzT6mBFc+9OAUTcwZ7jhDs4oZgQh89cNhKSkphPDPmIDZWf3m15f+Xk9hHZTtgQzZu/hybD/jQXKM/KyxUrO1Qml7KZdHzBrCaioZRp/EogGtMtkjKvGHDK1aqbN0OHZaVU64b45nc20U0mMqxRBBjVwolNdl0HoNhj/bzvgqY1HXxBcsHcQ0z2AzrKkSwIS9kfDy361e2Y/sN+J8X2E+f/LEdg3143933YAuFVzjja2XJctQfsAaXLSME/CDKtlqnaFCGRC9NpGYUD8thjafR+FWjR4GpB/cfoGHyIA3ZWTbDMTA7sQCCRbyIuWpsoNuasIq665YdMJwJu6XhEcbzArhWbQC2MdhbqNEXhCql6sABW5NK3spFwnDHg+xS55A9ew4mOtdlEyHR2xfmWHJfE8z8IPvML1utnKyEm25ZAfjD3BykJieNwrhwmkaJMKzjHPN55T1ZNlEdarU0ezUniXF6+sRxWwyokwHgq430FEq/6ooLVpCX75i08TTqB5nvG2FvV1ZV2SasnuSHLrbkyhUrnR3cgWPH7SMf+5hVc36iAMxfIK9l284dNL3incd2OizQfJrLFWdPo0zosbWEuI7y3Z/5xdN21+03SzdAACpKGgCQE8fPA7qG2Grsub7xne8CqM7ap77ygJ14fsiKSxbRlO6lSTUB47KR/8IyxfM7hO+yb89egM9c51m+Fqaqrv0oDSopPer4XQQNkHCasgKLpQbRd+9CMRYFA9UfokIH9/oI91Ej362A615Hk1qWWHfefYf90z9+0UqWLLSbHyyyuXYadYBdso+boOmiRsYITdNOskEGaK4ryFW2OVJOKgw8hjVN1iQRyirAvmYQ4G2KdUnKJdl/9VTXcT8N2TTns4nAiyi6nCtX5JCj0mC9gF0zkSlW3ka2Uhv2k7rXOR+Li7KxK2sm+0O5Vo7cDhAA6KuxxL189lyjY66q75cEACbA3GU+sf75M3fI9lIh4TpvIczxMawNUlDUN2MNQvBtdTO2NYydQRDfKZjuUfFJNC4Bqbh7njsO2xsARIINCVnXr0q3RNaNJhr7WicFPGViL1dfC9CXyFxNs1mzXzQNa7G5a5oHjR6sBaMCGkG50dXRbwt5v3yawD/Y1WzpHPPtueG2CJDxVxdrrILu8Whgmp2qbrIAygcJPkq4l5YW5DC/AGDDIs7JyncKgmGY0rKFWgZg0tBYY2v/eLOd+ef9DgCRmiGCRrjWdH+aWgGyN6KprCBcETAUAp5Hs1E/CpE/DgmkvakfoDad+TEcNdKYa9YOKbhbzomQJlS/KAQ5OZLrzXcOpJkeANjUTeNYKjad4yjZWNHwjWJeigNcv4ACq4Gx9bNfoVzaFG3L126xEyh8QlGjhKOwCQphfgLVSsBKSWuUgpxDAumsayV20mCvaStijn50TZRBoql/jnnGn3klSEUd42IawHqSOXsOO7HFt9EB51H1EmOXgkUqkIBAXiQAhIbcywCIQGs9UUCHwBINpHmyhlv/3QLiIfZuvdE6xXWdEngI2SWeY3ZAG+uOp9SYdM1JrXU9zJnKOpHiV81Fp/Ll91I4C2iJJuchivtzjvVVQcYKfx8np0aqF4F73QBLU3xGKiSWVGo65bvJm00AiNTFyiAjboPgc/J+yJqZkYiXa1RIpkQTjXApyhTg3T8AmYJTSBmhaBnuE3/A0wzA9lRXD0/zWf4M7lDqohB+YgDJR+fDlP1R1LR0DdiFWuoILkF4PHdWWLQDckaxskNERTZQMnuGROzkAq0CKdeuQ702wX29bF22LVy+zGIhCO24cSs12gFAryDUHzmA93hoUTtMs4a4vDXOyZDyPphfegH3g1Ubct6CpGimUa+MlV5U003U2wMQhBg2Fj+FIgnbnZRobhLG5xiklr2w9H9weMB6uV8HsFQcwpJnlDo+KyXClubTGE8KgWkfjMoiBpvgVMeaF+BRwnF2AN7KAkvnXoSqLNb2SOoh2SKdxoJSGQoiBIXwuzTW6QGa0ylJ8bYAtd4sQG8X95b2IAIxkmWDxMjoRemQQrD5mbIKlBsVLqciNg2Lw5QMO3DoMPUWEwBrdR3AsMZIL58hmyMBKFL5aY4T0UB1vsZfLWHswarluJi+sHERmLQ/kYWtVL0CHXwq3TAANtWRAt0EloyhPoyLQ1HMxBvKa6TEW4hV3pe+8A9Y46E2APj62J983HbtehEFpKcErmOerGJNGdv/Xlv4nn3IglC+zCs+POLafE6ba154rWkdt+ZH1WPapwVInStAnn3gBOuJ5sw26ok81hyRkaSW0FhcTQ7XGPZXUrA3sDdTXbEE0oEUUCJmVKKIQe5qGwgUP3PiGPaPzNO6r3SuQegOfvVGu+sfuuxs5UUHUqWnJVoByo+FuSnk4ZCdxL25f+8pPm+MQPIou/vOW5hv5lCcrLDHv/9dp9SoukTNQl1UjkI0GRBLlrM1NY3U3qj7sTJ+4u9W2I2fqXQB9T4ARPmJ+ahoMyElnDp1gnUdAgnzzqb1a9m7oI7DhnHbls226+e/tEWZhVZzsc5ZX569eIn1p9miAXjCeM7q1ctt3arl7EcPOMstzfMad9pjMzGjvF1r+/cfsvXr+P7UF7K9euCB+znns1i11jg1l/bLIv7Fo5Qf5vXK+NA4bkINqn2TzrkyMgf5t5FRFHLca1oTJij6Axknsk9zBKL53BrVTtobiWCnPVDDozda8t0/IjdzKcBRuh0/gi0zNcwMtdnffPbz7L1wCmCyCAliz61qR+pexpH2mcrFC+EYvfrbZ+fihpD7uxtCL/e/NNd7jYJXqEL+oBUgvu95HQBxF/b64/oZ+L/uDFwHQK685C8DIFdrvP+m4+RqCLjHY/pDfrz+ALrW83i11187gv765/6y7dXlRfK1PvPVgJCrAyBeperlbHihwmLazc3bYY2O91EwK6w4wN6+c6NtfOBOAJF2mkqwcMYHbIYuBNFpruiW3Y2OUsHD8pBWwatGorNB0m5znknnmKj8uew7ZIC8j+LOBV1ipeUY5PMAiJqcrgyi4S52khhvFL4q4MUw0gbRWfHwHDERxWJRkabGuTrtajp6/rtsnNhQCgDR68WAEoNem5oZjg1+KKzcHAfQ1NLkaqa5VEwTvaigwFnXnD9/3jHmZeeVkJhMQzfQeaMKGPnJR9m4bfoXvNMX29ve8VYK8nI7efq4rShd5ny4ZSOQTuHZRbEZR7MpHq8AZX9cohEhtrDOjyy1TsJKHud8jHD8w3ymmIIRSM/zsvPs/EkYy2yMzvyvFZb+1l0WFhNp0fgNzNBhUCNKm0ExtYcp8MVw1CZBDa4RNhZSfwhckNVXJBuQThpQUTSU5SWrjA11DuTdf4pgZvn5q7nuNnk0H9XUEvCh+nKAQncUBpAaq4GcX11nNbanBXzAPNKYcYAC/yYARJ8ptqT+/GoAiHdhvYwaKVLcDDR/7fVHXTv5KDtLLafa8OA1PTeE/wvmR+CHfmIk8dcoUcNC7HlAnAw2VMNsSENh0Qv0kKWDWEsOAHG2FwKCZIXFh8Ewi2CzIYa7jkNWPnovHbdCZMXulG2Ks8ZgLEkFImXIJM2HWTYOgTRsZeWCWYMDQFrp3D3x1K8skOudR4h14dIC2/5Q2hsCP3QuZIHVeZZGB9c5XOolgXlsStphQHbTuFSoqpj+qWzg2wHzEmi8CvRQBojuB9kUKUNiM17O5TDbtQmSTY421KewYQpiU6zGrTbFXWyYO7GhiGOcC/yogdEtMG6MMalQdEaXU1wIAPEBVtpIu7lD+INj/nkqEN9zBIpIAeIs7Ob7Rz4AxAdsuPByNbHc/7znea+/0hJP4KpCkr0soSsBEM9WSyCItn7zwIazTMEOQzlAbLgD58MgBaAoF0kNAzEhQ3UfCmyToojrrT2W7iPZumm+iGVjKquGWa6xbOmmYJgfef5FK1m7gWaTv53/+ko3ged/4hT3GaHIbMx1nQRSOQCCayAAQtdC9lPKCJBiQgw4zxIMewyasDqHAjI09lx+ju5tWSFwLyufSA2aLDWOeZ68nTUvybLOn42w7L4EiMn6ooP7VveixrvsfyIY+1JCSUE1iVopA3u0FTR43v/Ie+zDH/6QU6/9v+R2bN64iQ31Cnv029+xt775zY7lGsXYUAioQMZGVFayUpN6JQLVhMDShQBnYkTLEuQXTz9t9913H02gJIATwFOCNTeuXcW9QROPrIE5mi1pBOOmwq5MpcEZxGgK5rhFTVYoegdWScE6nwf3WxLN6kWwi2dgnfcOTFtt94g9dbTZIM1bSUG87YDFGd6CZdVUkH0Fa6uzGL3fcvs6/LibGffJ5Gso3wWPfuyQlGHx1j/bZkefEPDhb0uwFOul4TvOGOgFBFZDfBFzfTBjtxu1XjLXp/L0GZrqBEIDlsxxHfcCyCj/IDU9E+u/eJoFbPxRhyjDqQNA+31/9CF7ad8eNz+OcF5CmWNHaV7mLcgln2M1wHoVc2sYFlyVtmXbVutoIC8DBUgawEw+7GfNLefPXIShmqM4C5oPfnYAlvAAQFgbFlNfePR9dm7fCIGlpTaFB3oFViHLed85FBjSqp1Bkaich82bNzvPfDXJxgAVBMZpTKoBrnOt+U3zQRwMYYFnWqODYMkOEsjsx3xQVlVt6ZyLZixclq1Ybktp5v30yR9xD4TbWz+03ua6CeCgGTrBPSV7QK2vLYB6MXzGkYNHnAIkmyaaQEMpNZfDpB7k+KdovE7CSg1A6RDMPRXDvebH/Tcj4KOu2dneDGAbKAAkKSEOr/k+ApMz7PkjLRZEc7STcPrqlgEyE8IYk7x2etiBH9jfOxDfpz5T4OwF1vBzZdh+gN0uWxbrbFHCAWBkpDTN+A+Uz7+yoFQjsAZmxTH/8eTz1SjguPYXyC8Yh1E/w7nx5x7UOqFm1i+eOWfN5HZsXEsOUAP2mgqLJn9hOYzhYYCuUeaFGNZmrVPTXHuNq7gYQodpqGp9HIXZP8B57scCa4wu9TTZF4E07CcBp0tXF9jfP1pt6xYSzkyAdSaWJycYVxf7ZmwEAOTZE/VWtIw7hoZhgXJAtm+iwdoAGJpC445mOOd6gMwIJcKVrlhG067SASCnvrbXZb0I9MrkulxUwLlqC2xsBIT0CLRylmZjlkXzthCrollAyzbZ3pEXJd1uOJlIvQOoFQBs1FRs6UaJwHoTDqAhMDwxidqMcxQKGBOKOikONYFILlqzFcwdzjouuzHVFZr3FHS+F4AlBruosOgEqwQsUsM6nOuQkJ5oKViyxHHNtR6LOBPGZ4mAoHvEQecAAnOqT0m/diavnEuBI7MKaKFmFQCixrNC3IVZNKLYy88vdCB5zg2eDY/vUXWQ/CAWJ62tjhDjrA+h7zh5oQd+aO6bm1d+uH9Tg1eAu6sfRYrwcjJ0PyjrQwoj5YCMA2qKPKFcA9WmYlKP0sRX1ROJ4gWmjgNAtBY5VRZnW8CzjsAppmVPxVidAIwI47yO4b0/QzM+Uopm2VNRg6Sybo/SRJRCUQBI7xDWXYzbjn5sIDk1ZKOTy4EyQhkSrAPNKPeam2Wt6OWHwMNhrkRBlRWGlU4htRRgGZ8RAKkjgvMbCFCkgHI/rpnWmDnWmnYAy5rmXlQgfEdOZDgZPLJF7EPB191G1l5RnAOO8xcutk7m9n/85gs2Sp2VuzTFCplPktOTbLkbo2XYtOVB9BE4Rh6fbG6lgNQ5lW0d6tpJfnoBnwP0OybGWdnhAlgFiijBuZzCBrC1DbWgQDnWgEDEl8mMs7AIVA400ltRbH5v/0Wr50Br+a5jgGGjnKNCAuEX5cawFkZwfkJgvA+QRXKDW9eUE7gYwFfj79nnqOO4DrHcQ1mEV2tYSFVeXlHpFKlScQukjqGelgVWOD/Kp0lBLaLXV/I8gV5p2MYN0FxOBfzAsxQLrEksEne73JVO1rjCJcV2EAJCLLa4spdT1lQMTWipOP04LwWAEQ3sS6RGd5aa81a+faybU4yVUKl4eY3yvrygdcYP18vdc/xeSnkdbxzzsjIyEhgPynUYQqkeEjLNWpfnyFKZWLNJBXKe9a+TLJali5eiuCu1Y8dPAbY0kze10J7luEf3vMdW/skZxg91DPetV75ftmN2t6q7W716TrWNiCweUW0+g4fnTzEfJ6FaU0h9Mdkq/swZTYA6q8kiqaS+EXidibpvEWPzlz9/2t1XxUuWOcXIAkgKUluWbliL4gUrY56r3Eatew1YWEYRFvX859bax34eaY/96AlnByaFRzqguE0ChiSEWxpqzxeeP4wqus3ZU735vrtxBQiyHZs22fe//x2AkQHmjjwsNRfZnn2HXAD8HMSmDmyMu5ifldXy878rtU2fOOnOherjUGomWcuqxpYC45e/fNopgiYIdF8EeWQF9shT5KLlZKZjkYyCAkmgFCjl1TVWhU0hd5sl8bpcgIkwFFeLC/MA7fpc7SCVvgDbBgCym26+DSvDZmtsaMGybau9+NKLTrEkq9RMiFdt7PVUi0awp1PuXRJEtxmp3Zh3lFujGjoF1VKAFLcAqwLqlAMiNXkue9JmAJ4ACD+yP9Z+XmNf6g/t6aRQFvlBVsON373RUt70M4D35Q7kOHuy3JYtXkk9c4k8uP8JMQLwnDVjCVllne2oUdivKPsrjHOnvYg/95f2Bv8WALnyd16P6tUsrjwFiPf4w7PA8r6jD+y5Ymn6D/vjtfevritA/sMu1vUP+j/wDFzb/X+1/vR/7hP2GgqQf88vdR0AuTaA52rX4toXkNcfoq9le/Xrn/vGLLBc2eAOwHs/D3xwbUQHgMhWQP/FC7qj0dasXe7++/adW2z729+CF2wXLBiYy2yS5tSkVtI0G1TXpFSDWox/eQ65T6Eo1wZzfh8rFcC5b6y3vHe95EKIXfOcjasHxPjY4R6jSM0UPTyvfz6H5wnkUKGtUEG9pTaS+jepRXQuJuctbfQ7WWSNyf+ZTarADxXiam4KAClevNBOHD3irGW6YZWtpbGkhrfsNJS5oLyFZgAMBReKGSM/aUmDtck48HeFZtu/Z+soOhfCvDxweB/Fcj6Nl8X27C9+bmtgSCcCXlSePW/ZNM/Eguxl13n6zDkXLq0QQZ2jYQrQCzSrRji+KLz95Rk8zoYpPyfP9jz/kmMkX/qXjZbwpqeR3KdaABtifyT+AoKS2TSpwaFGawDnWv6sXRS/6u3HY1Gj0HmFiGfSQJWEOgXWsDxtpXhI5zuPw7DS93VWPzRk5eGuhpbk9moSu1BBGl5q7An0kJevx+hnw8m5l8+7xo0ayGra+gAQx37n+V7+yysVIGraec0E+bZ7QZfO1owxI8BKx6HfiQmpgHKe5DZDshPREBM7TJ+pdnsqDVc1IvoJ/pO1TUFeru169hnbvnUL3r40tWg8SgEi5runGkFBoHPFe6hJM01zVpvWcIUXKpPAMT35LDGE2XCI2RlC4S/lxxRjQM0/D8BjHHLsUzT41IDwCwR0wtukc2DKfvTUMzbL5qEEFcqylUttxa3hbxgA0TcVCDJ8CbsAWHOSoXfR5NbmRhZqIViwSAWhfAdJ32PYDDaS6SD7JG3WxdaXfUMXwIZArW07b7Z9L+2moZ6O/ROBlzTgxFjrpIE+wvdLxwt6ECZ8A2NeG/JA2LsDYhjL/kdAAk13AQ7aFLkcDVmC6H6VhZVjAAKAcUN6mR8ey9WnALkSANH3cnZ3Dnz1+k1uKprfSHsZIzRyBFg5FpgPWLmsAPHeb952S+qyeQDEF6qufx+XKgwAwh8mshhkyrFQPpADNWkCSDWhTaIaeF7+iI5bAAibQeYU2ccIBFFrqp9Nr+yKTh86ik/MB9ycVPSx01h7YF3CmO2hQaFsDn0h5yeveUme1/xZYKrmH1lgCaxQFojmIB1PmMbePIir56ppqflQQbx6vbySdYx6zy7mKLF1lSeipl40oKoUagq4T+ce7yfYW2M9k0204OEUGspSYciaA/IhzYVi64Hd+swvnrLFNKnWb9hku3fjQ638imeesYcffti+/E9fchvpDNiuVbASl+C3Lf/5g/v3O2BA95lUX1Ks1GDPoecdQP1x1113Wtm5szTBClCZxdnpY4csEVbt4gWMKTIl4tjQ33rzNsLP++1S+TlCefFdT8VuiYbFJPOHgIIMmsjle8k8oZkN5dQulFWTgTBpu04zp9G/XLk4x7YtWWB+9WWM3Qn7/ukBO0FmxM6bSliPelBb5GIBNsecNQCQF4ONT5Ld+qFSGzgbaCdhY2Zxn2g4Ke9JANMM97AatLLPaGAOzuaYxAAfoLGo638WdZ4axYsIt1cjSnlQexR2jwKwk98P0RS59c67bB++23VckwgA9lwUNvXcg3LteRtBptXVFy0fexSd81tu3OHmozHA03NnTuKVnWDZNBxOHzqJ/QaZKXMhjHl/O11+wY7RiNq8Y5ttfzDdDj5Nbgjs6QJss6Rm+OG3v2lve+S9NkqjagAgROPKC5OdhtVKaDv2SI3keqQxVvRdFbSspoXWP1kUqQHS0wMIEhiJ//gYdjkoDgHWjvCZtViSrd20gbmCAPj9e8iEqLc/+Zu7UYAkYV01aC0AOAKSZa3XhUowAf96gR8/+dGPAdK2uKycZNaWWFRAYaxTI6icZmh2BbEmRzPpT7MeBXOcUlTR/bbqk6dgtbPOOpYvzWBskxo7hggYZz4dp/EOc7ulxwO0EmIVYD4KWEJoNuM8FkDq5KlGmoaGki3CIvj7/qNNrP+QkwFB0gktj0IZh929zcmWjbpGTWTZs/mp8Y8VSjhkg+Z+AH7yV2raCXduGwdIVtYSfvwAdhrLf//NMtQX8B1uWk8o+wU7h10V8Td243Ia2nov3l/3rNa0MIH3qBWCFeyNMkLKRDFr0fCh8CRzjEySUCxVUlFcdADkjTOHPXt01m7ZnGzZgwTgkukwlZFjjz5bb6Gw04e4k+tgYy9aFGbZNFsTsR3duKEUVUCLs/HMpCbopPkVjuJk2TJlg51mnRi1Gz91lzU9Ueas6dIgNbTC3lajNJAmXqis0Tj/PcztYl+nA06uwOpsjuD7iX4aZABlncwpczSRR1FSTM4GWzvN2ppmwH7GdSTnZRI2cRB2QkOAaQnMCSGsr8WLChkLtcxZnD8Y1OF46Ss/YRwrSs1hsTT/+6kp+lmX2vDQP3aqHStBGvXkm2QsLLAI7gfVN3EJ/B0giDvU5bQFSMGq+lQgu1SFmqv5ESgtooLmuimAJ2mCtU7K2tMfpcvu3QfIcVjuMtekVpqE8CAVSFAoNjXroq1qf5erFzW3SmHpyDoCXASvsH5M8Bpnd+UIFyo7PLWhag4RIZTTJiWI6gmpRAQzuuY867RIEipOhwFDBJpKQay1VmuOrPTEzlbN42AXrGJVVyjbw9XNImgoq4lzLTKIsiX8qYOYdK2HvDZ/XlvA/TcD2SGI92ptl70S1xM2+zDXa4SmanMHSlXAgeQ0VDjMS0Mo7EZR8sTGADbwuY0tAHOUMrHEpiwgV0c2iQKvIiCOxBJU769wjSnP5lRr6yj39bjGg8KlCe5uAPBQgLhUjUHsFWoJ8Na2obi00G66/U47erbcqlCp/vzFMxadxthlXShcUuQUOIsWLaA+IbsDhXk0SvJoblYptXTepNRisUQBwjljbpNKQGHRgcxZk5zLIcaPznUkiqOpcULoARQG63geWBqCBq/BD/A4HZdkPzt1wSoAEk800Ojl8smhcvkiQqgzoxhf4dThEFfIk7r11ptRZPfSBB4D1JN9YjwAyLOAIhGWQ02phraUtFoLlOcSgTIjkjEvHVIy665U1lJu9mE7qvk1DoCvifsnmvkonPpBjfNggNZ6LAcnaQA3Y9ukLI09hFnfeMut7twGA0KPiSFPvSLFbTDzksgnsidSE1sEB83vUpKKSBHKXN7M7ye5NlL0ivzgSBG8vg0L1jzUHGL2az+hOk0Wp8oBUe2nekrh4m3tNcwNiQ5k0NiTsk92deP8HEMhLOBU+SQnz5wHvMpgz7bZVnz8HKrBHkcEm8FSzu3v5pn63p1zeQ+n+0r7NjH9fVbF2jdorlT+zNSYmuL+rnaZZX1IwYIskPc6jJ3jFvK6VG8rd2/nDTvsS//zS6wPfrZx/UYUq0ctkRoniPUgTModxqj2C0XUJy9Sz/z0L4pt4fuehVCmzJ0UMr3iqOXJQCE/6badm7H48rPnn91FnUvG08CIm7/einoil7m0AMDqpZeecwpYnecOgAqFv3f2DTq1Ti8qIin6fvE3JbbjL84Cbg65OlP1rpRxCfN7O31mA2vliy88B6kskQyPQgCdRP6c5FQvVeUXrYfP7+sdtjLULEPUnImc4znm0UwUsXfcdhNEth7AIIhKTD691PCa04IBD1JSM1BxtLm5xFnDMkdewiZMc8Wb3nSfnUYRoocIP6plRbaTJbVqxUvkt+Tm5rG+hVPTdjqyjxYwKb21p0gHqBP5SdaCnlpIhEZs6PhumgNVR4hk1fjoNgu9/QeMszy37vd291M3DVkrJIL2lh5yfFA4Anz897/+AvaWzcwrsazF8Ywt5d3NcI8rORuhAAAgAElEQVQkuBxR9Q6uHEM+K6wrf/dKgESV9fxrHAjuXn4dAPFOw2/1uPb+1XUA5Lc64deffP0MvOIMXAdArjwdft97qf9lTNuxKlyT6I0/Xt+i6bKs8I1/wu/7la8/gK4GYFzt6K/19Vd7/9/k+r4WCPJq7/3rQMhvcvxXqkx8AISzG2BDEkrTaoTCMRKP59bWBgoiWJrJcfbgDZtsw5vvotGLkoAwwxmabBPTY7yCZjUyYn+61JRlnkqAzZyaj7IaEANF7DyveTpjFTT2Cx7Z65q1LuzcgR+e+sM1EbkH1Aj1hcGLpe0sZXiebJlUoAlscUw6Hgro1mvEUNa7OGYfhbGOQ++pz9E94aTgvNcQtiQCB/R8WWEpG0N2ISOwq2RVkwZIIasI+SVIEdEBe2aEzYF8WPf/LWHB9z5tCTSYl69cbmfxjd24eR1Mx35yOS7aSoLVZ9j0thE6urJ4OQU4fr5sXi/h95qG/7+YQgq6zMnNtecJOh6lUM2kMNWudxQAJJiNTOWXVrnv9e7vGCHIz1jOgjyrpqhOpHmiJrSyQiIJWFTjRXkCCu6TakKZF8oIUMNP7C5Z4Ojv8XxmI+G5UleksMnzYxOymMbDMJuxVjZ2CnxWNojYY7JFEntMnyPvajXMpVzR78TQVxC6vKmvBEBcaSolCv9VQ861rtVA0KZeoINrDHuh3voR+1TsuRDOuR5T8/J+Z4UlmiKNDzXbFAoqRqlsqwSAiM2t7+ALKVeTJY5NzABASCogTxv+/knYReg8uAwQsX55jcui4fjE6vTAEC8EVBs0lzUjYI3vpkaIjl8ZJPLM1yZMG8NJxpmaIfoWQbzPeF8nbE9AETyoB2Eq98Aw3HPoBH7TQ7b95hthUi+1vHVT1wyAjFbrXODHjbWGAC9thIPY/ExMcy6xCtEGKDsny1k3yApG4cspND8Viq7NjdQOVTC877j3fjtD8LmCFGd1n/Bdu/CuT2QMT8Iu60AtEsZGXUqnHlhtEVi3CQDRRlwqCoUkOlaYfKQFQIgoK/XFfDbIrwMgmkV8GSA+AMSXAeLbwvgAkCsVID4ARIPElwHiNtfzeLbL85ByxMFgPEfWGWIXOgxGQKqnRAvimjpFCQfhQorVuHdqMc1Z5jyVdR9GobTwU86MGlz8T0Cc5hSNVzHE1VDrxbdbfutVF6ts/Pk3W8lHsSwKQ4GVyH3A/CHFwAIUEnp/PTSGxmmCyS9Z50jArbPjY24R4KbHOECr2KL6u9RHAhVk06exKABE2S9S6+g9NHdJRaLsArGp1SgJpEmihscAwEcSDawZNrORNF2VNQGuZ1WV5y0PRmDF2VO2AQ/qIPm78z1l1/HE40/YR//4484qo5bN/hm8p//4Ix+xfwQAEZDyqU9/yr7/vccAU9Lxai+EGXoay5JFjnWue7eyvML2YxW1YsUK5o5WNtU5MByL7aUXdvGZGbZ53SrmvwGs4lCnsH50Nlbbzk1ruTAjgIcTNDkO2qqStRaSmWtDzLu61/1osPvDZp9uIYiZJkP/EOoTGIS/PEKIMk3uTasy7ebVSy2ksw7v+QH73qEOu0TUzdr1WDTx3ZLSklD9ENgMI/y/fP2t7hwf+O4lW0jzoRyLiGxUNC4MmftaShBlvojRuG71ahp4gD2sAaCv1ldb69RfsvWSfVwh7FeFnq9as87OYz929MQJe/f7PohS4yT3yZDLkikuLbUTnKMu5qBc5um3fmSNDTclO3a+rOkEeGwFWEjk3IyjsuhFJdNEbpQA7vCQKNajUK4vzQj/ENt94AhNzGm7980P2Fe/8XX7s7+/x5rOBGCrQWhyd7sdO7APG5guu//h99kI64uayy5XhPVjDNBWmQTnAaNWEmhbz3yveV9zh/Nel0qSu6augbD3pGyaWTRGOQe5qD927X4J26c4bLjW2RLWr0NHDpKbcsr+/AtvsblWABCYrI01VU5NoeaQlA2yKpogr+rU8ZNujVMDUs26dpry69evcYDNGOCs8kqi5V1P88Rf4afyJYcR2gdwODkIW5VrEc/Yr6qqt7MVM7ZsVYZVEqTa1E1TFjClgxDj1SsXAcBUE4bLmk7zJAzroLqGYTzpKUMgIydmxEMm6HWZRTh6YRdH8xcQXDZcQTSQSRQi10AsfeoUxgEiDgBDgPvoZHJQZq2+cwC7s1HGiT8M8SRLJB+gBfY1DjV2052JlpC92I5W1tvjLzVZGmTiIsj86fzk5iVAlOgBLIkE8BjGlhJyAXWAgBcxmzXXjNKM6wf8IFbDqR+iOc+9/YzfpiE7S1rzBhQrW8glmKYx2QdA8o1nu7BQjCJHgVopHCtIQJ9U1uWivEyOj0wClE6jQz1WiN2m7tdQGsJFRQtocFU6isKmj91oDY+XOSKH7EinON9tAGaT41IEYf0DKDLO2nCWZlk49866ksWWhhpysK3JImlsDgC2Kt9kBkBuZNLPWsniacJmaUTuTzTmueQ2Fg85gLk3jTkhhIl2IfPOpQrCkwmCT0GNFUj9GI3iq5/rL2usFEgkEcq9YC3tgUl9+Ng5Q/Bj42qGL8y2GPLY/AGsYlBuZaQlWALvE4wiQcCVAsnnaPbPae3C+kZEFKkyQ1QHUHeqFpnjvo9kLg2nJgrwD7Zf/uI5wKxUW7JsOVd+jrmBWhbFwTTvOU3NunBrktVh06TiUHWjwAgHiGgd4Zda76UM0TqgxU4ECWePKKKEW9xkr+ZZqskSRrXCBPOGskBkQac6QbY1UoLIYiaamkkK3wC+g+Z+qTwiYY37aX2iVnS2WlKdqJbFvmzWjR3Vqv4uCyGAc93G/dwN8Cy3vyKygaTUa23vRpkDkNeB9SmH5o/SoLZxEFtAjo3SKjLKqxEG+kVMAfRgzPpx3lr6+D58VhL5CJobBJxFAUAlol6aQbUXw/lXjo5TsVAjGs3XkEhUWTSEq+uamANSXfNauX7tKExkjaM1d8nylZZEIzkgKs6+RdZBDeq6G2690c4AfKeS9XTPfXdxPKPMS9iPAkYpby9UeVwiHUj1q3Wf8ykbrH4a/tOyhlXtznnshJwxCAEkGNAlKYaxBPrZXdNlw62ovfjuuVkorbnX/eKS7VBDt5VhJbf3wpANclJxnbV1K9MtNymULAnVs7NWWJSLmrEIRSxKaMgHWv81NjoAF6L5exFKxwWFRdgfdrvm8QRrRzR10Signh9+eEWsGQL0BJYpR0Rroa5fDo3hi4BCUpMVr1zjGucBnL8ylFiqtU6ePQd4kmaFZEyogS7boXY+I4qcnWYUfSHMbWCMDlR3drTU3mqqS3GpGiKR+beLOqAHUCMewEWNeNXtqn/KANAzs3KcKkE1kuo07SsmmK9FblJG2iSA4aVL5+yBN93jiBUaR8oA24+losDz8PnsCIF1Q7KCfPx2W//pKneMUscJoFNxf+Ue01ef+faRUgnKelgPVWv6s+oY1TgB2Cznk+c12A8Iyb9JmdiJRV4zOVE6jgieF8N9nKk/k0lyYM8BN2dkikzG/DjC/N/QC6grRQXr+goIZ1I7f/U9ibbxvx4kcwgAmfOhHJRs1twk8scE7KVDJJidGHL18IXaZuqnYOqVLLsRJUUWwL3GXxmZeRPK0sKCrYrw93SyTwZY2yKxM24EXNI1ffFvl9nWPz/lAumVRanzq7GfQr2k6yCiXUX5eTt55JCVrixx60kka00xCqN85snKcxVWifKzoqIaQhuWyJArVpPvlopt5smTx+w+MriimT+PY4Eq8FPzgmz9lM00xcAYAfgL5nWyqRKhrYua4sLFCiy77uQ6T7gMR9WJAhpUyw4BboVQLyonRUDRAIDfCIC3bK9FEBIUK1vDYM51J2CGPkP7a40dXz6j1G8eADJkTY9tt9R3Au5gASdQ6tDBwzYESJSZkgUIPMc6UGPt9R32D1/4ChlwhTbQrVw4yEJT5AoiUZNyfZp7WI5eeryqwmMeWPMAEN/zvNGkGVr/uw6AeOfljTx+k/7T67/vdQDkjZz366+5fga8M3AdALlyJLwMgLzMqLgOgFzlTvk/HwBxt8kV4+DfzwJLNYTH4PGakF4o8cufx78NU0SFUNTHwRBsh8UbhPWS/tyNFceH77/DcraswB4kGqaUwphhwkyPsKmQVZKscijYaHT5Gp0qsgSAyIZhmmK/EvAj/+HdjrWiolhgxSvADv4ulriam/qvsj/0HMcSd8xyHmp2UgM5wINKTQxX/bs2bO65YtIpAHNeOeLHRlLP1b/JCmoWi4FYpP+dbLK6+SksWOByJ9QIq8OqSkxx+epmZ+e60Ff5v1+8VO2C0Zsfw//0weedJVQRCpA5NNozbMAvXCi3tdjJyIMhjNfW8/xSNuCdACmSSneLlc/GRyoV2UXJ2ubJp56ydIrwBGTZYnw1fH2Luw6bPlvrNodqaGtjJq/5JGxsLlZfcr6uiWzune8t7yNQQL7rkibPYpchJqpULtqcqynAL92G3DXS+S6yNklPjAIIiXPhxQrNzUN1kokKoA5/+0Yk2S7rwTHS5AmLSocGeD9FtQrlNAr1EaxrNInLdsfZmOlvfI5sHMTyUqPg1wEQ5SO4jA1lx0ipow0vnyEGvms+8F56P6lX5CEvoOIyiEHhzPPDYf9Gw7ST3U4ubHGx0nsVzMy11L8nAn600rhKp7Ev9YjyRASACDxRI0UWYDpHUpSoWaTxF8H7CXhx9mgCXXSMKrHVbFfTXFkLYnlxXC4gnQ2wkffSR2M8IJhN6tAUAMgUAFUrG/1KuxNJ/c0P510z+DFwkWPnXE7y+b1sttTI1COEjUpAEFJyGisxqH1GGSPxMGc78fcXEKgNpzbNAj9kYaHNbwPN0hu2bcfHmpwSruEADYskgJIomLnyMZ7gekXBWBToIQaiLByk/tFGXACIQIcRNoYCEtT4dGoPZwkyH26us6nfzStAfBZYrxWC7ssAeS0LrGCAKYERzmpLHDY1uzRPcFzKGdHm3lnhXQGACBAQQCKFRwjj3heC7kBXgavzyhMQBDt3rpwGWRINt1jH4naDlf8KONI84YEPaqoRsE0DMRAGXgfNHLF6B35+p635qzqYt/JpH3cB6A5Ek0JNY8aNoxm3WRQYoia1NqI+uz+Nt1AaKD004qWWcpZ9ahboEDgYgScCRnRPDNK5ceoSHnrOLA0UfTf0LY7lJ7BQjUCFTuueSoc9LXu/WqwTihcX0dyvJNdjKXNcmy1jbhNj9Rc/e8oeeuBtZDak2I9/+iSWHpF2Pw33T//lXzhV3r1YWrnGDtc7NyubAPgmiwF8KQT8DWUeOEJXeD+gjzbm27dvxy5rof3gsUexEFzkciOikZysWlZkwTOwoQc67dje5+2e23bSOUVJQ9PiQhlhstByi5Yst4jkVGtCgZGVSvOKsO8IwPTGsvMA0DlW29pjT+87QWOaz9mcadtXLLGwgVarxDv72XPYKMhygobCCG8m+6kPfvVed56e/NxB7Hv6UG4scI1GuYOvZF7W9Y/SnE/TZxc2Gvfff5898aPH7R0PPYh1Xh8NXbJfaJocO3iQjJBCmhbhzn7kAo0r5SAFYn84BMiQjbVOV/+YnT5Xho1cjLse2QBg8hvXvR+c0WRjrWk0HPqshvlaLHUBU/E08wf5nBjWqipC0gW2Fy8pkdCNa4v6ZGgci5R9VrxilYVwH//rj5+wz/3zw1hQ5XL9mlyGShg/jz/2A/JcFpE3BfijfAu+s+YphSifPX3KsdUFWLW3t7uG0yBruSywNDfo/miBNT5KMyI+Kd0F2zvLEua8O+652xJYn46fPIH3eyPrQoN94vP3odQBAJkgkwqFwOgAjVbGshqsgYTkjtIclbXSYfJxxBoeYS4apyG45YYtqE9gkaJ4aeIcJHF9xmlejjDme2kkDdMUDGceUfByCWrMWqzXgmhITRNicKa828JiQ6y6acKy8pOw/OiydWuXWltTPWscqgqmX7njRMeF8D3wx4eazvSLdRi3MfVHN6HjsbGyk2StkCKB8Sj9YhBrtD9ZFwGyzJSrEvd7Iszffl7fR1f/3Xv+1L686q9pwCfCaMVbhzUDQqzdcvdKq2obsF/tryEcnfmX12XQA1xAhnMhJIJqbEykpOxDrZKXFYNajHwCzVACzLmHp2b8HDt/GHb+LGBXAOPKn3Oz92SLXQJYWJbtbx/eyjgY7bcjzDGPH6BhBKgTj+qnZbAFdSuNarHLUVWsXlUMoODS5QFdGHus9cOsxXlkhIwCUilUWONq56fvtsYflnNMrPc0bRvqGp1NjFSLiTQWZxmzLTRse1qbLB0l2841K6yvqdZiGF/+3KM9NGKpoLiPCGrHzmQYm0fiHhwoBW5m3XEKv6bJSBGWyH2RzJiWZUsfoF98KgHvAeRbJMXQ6PIsL9MAQAL57CwaiUpIaQaQOQET+nwr/57oZwmorKJpkEfB1I6KCLCizASuESQFrpksseYYa/g2AoAAGjAX+9OoDqUmnUVVMAEA4k9DLUoqC67DHMDNwYPHWdfabPuNN8P2T+LexGoNcEUB41KniAiRtzHG6g+xpkq5pyVAQIirTwB4WAelBBXZQvWlGvwCqX0kiWnAJBFOIpi7B2R/yDotAER2WBPM33rukIADvv0wDU6tswJC1PxzTUrmiixyncJpNI7wvGHm+V4Aad2LiYCICC4AXCZcSHcC6s4w7u0xasgmxlpdJXNbhh+NfIBvjlxKnV5spzoYf5k5mRBtyMphzMsWSSQT5ch1tHlqFUo3VDwJVts1hAoIFRxscDVsh6QiRbmTQXbSLEC1QJAkACzlsg1zv09CAPBHoTVELdHNmErmPYqXLnHEIYWFq/5W7TDAGLv9nvssiFpihu/6T9/4BiqzJMYBQBeWjEk0gzdvWcd5HOYHdTX1m86hrMRkWap1XkCps9yh3pmlplUdqwCTYYDfPuU9MAeEE2Y/1oWiqKnXBluGLQAgdGlhKk1hQF0kg1VDs3ZpxN+eL+c5rKuQ+W3rRuyJosghCJcF5Qj5Uduon2LI5TiLVS65G2LG89lSeMRDKhD4IQVgJ3VeGaB/HHW3GtzlFy8AUGZiVUWwNNdANpUtEG+k6sxjHdB1Vp5aUxsqYfY9LwH4Fy0utjbWEoEegzSSU5lnVV/V0KyPYGx0UZcny4KW/wYDgPS7UO8ilBuQqgC+VHOrNq1GMSDr0kjWEu0XVKd4ZQ0h1nyu7FFTUHq08Nlh1C4a2QMAJGqA68+qUWaoq+VCmcHcJ7JP8dJl9uJzz7v6ZpSxmsV+RE3zZtmt/vQeK/7YGRr/WEVyLAVF1BSQJqKjPMW9Hp4Nlqe/9e1RVeuoBhLRQPeM1Ld6nlfXTFPXdFgRVpEibyVDyMrWwKR+yUDBHMV4CGNtqLpw0aovVENsSgX0Ja+FLI5gatEz5WXWyjoURa3fjGpRe4YijuuJTxRY7kM/ckSthahXlcOVSH0XyOeFQc6LAtAbRPlQg2VWD3P+NHPXYhQwWuvjmGQDWRv3795jOez5KsgPkf1rELZqk1jABXAuawEfT35poy3/2BHeD4U95yOVe1iAlYAhEWpEltPe+RCWnlJ/ZqZjQcVeJptznYO6Q+SzOjKwdr9wkHuLTA7W6EgUNTfeehskh0zO7SUrh7SykflYdqHnWc9lTdze1sX3yQZITXTXVvWIH3OCPkvjorKyzDZt3uQU4VWstzr3smvWHkBElwjIPAKEtH/t6upgP8NayAVTfS+jYY2fXgDFQIA6AXKqz53jgYhGAmcF1DFeK7622pH/wmMjIQAmYi+2xfagLO/h3lyAdXPNpVrUROQrkgHS+PMt9s19dzORhQBaYm2KojMiNNapaf1Qm3kAiAc8azP/qm4WDmhznQn+e5kUrB3adQDE3X5v6HEdAHlDp+36i66fgX+nM3AdALnyRDoA5BWMiusAyFUG2v8dAIhb+ufHwtUAkNeyw3rVE/kyADIPflCAODDEfZZnN6VA5Qk2w7E0WadpHEzD9pqAPRTDJvWhN99q2YvzLCM7hQ0+XtH4q0KWhpUOixoJvR8baafooHoRM0mbVjFKxMau+vYNVvTIPi/vgY2jPlHMdoEgegjwkHzaV1x7Hv2XVVF6vwmeq+BzZ2nlij2YgWpQc/xqartzoQqPh5Qgqs7lB6vnZWMh0EluglMWUKBrg5hBM7gN6bo2ZGp4qnkkwCYbD+Be2JApNA18yojab26xlLe+YCuwj6nE5iRnAUxMNv9qGO24Yat1sXEooHG4+7kXaCCKpYn1B3Q8bSQj2XD1wBROQwqt5txBABA796mXL1HJJ845pk0prOIGLKvE8FSY6iyblniK5wtsvrSZmZ2TfRgNJorrdN5LTEFnO8JGVsCOABZtzBUcuHYNjGSF2tGAqMYrvbR4EaxbKSyQSLMTUrOzYEEhrw/H+oSQSlhW2ngFccxikqkBLk9i2SkpkDYHW4BB7Gx8AIjz3tbflKEhuyzOv5qjvw6AyArNB4AoRF1Fta67y/7gNQIh9D6zdAQFWmjAhIJU6CeI3bussAR0xMHab8aeRUBJGhsm2SdIMi+1ywBWBKnI6eXJ7eV+eCCKmoMuPJ1NqpjfsurQ8WoMqkmocSiGp370kP2VmopqAssaR38P4vjV2BinycSzsU6jURdBaCXs7V7serr6hmzXiy/Z3W+6125/ZNE1AyBD1WpghDpGqRhu8vjX/aONSWpatlOCdKEkknVSD2HDygPpZWx59xvsSjbnGnu+xksLlkPxNC5m2dyoKXSRZko0tmdBNDkEGuhayypBzD9lIEhpJfsrAQuygpOfue7VUDbdsqBywIJYyk695WV4+AAQZ1Pi/u7lhrxsiyXVyDwQ4VOAuIvuNtHKDfEssEJgtikoVgxa/V7HqE21ABBt6rSZ1/fU+NE50b0u/2sdkzbAOnYhGx746lnneexEDSs/OwqDP4l8h1g20QLe1CSXEkSKMYEVYrNrDojGyi6cDa486Xugll9gYzy3+yHb+vlWmhVdbgwn4n0u9qds8/TQGNFD10vHLJuifuxixNYUQJvM+EwCsDp18rhrlqnhoHtG/txTCtBlEy2v+dxcFBI0xxSQLgsDASVicHcRKB0pcJTmkHzHJwXscrP1EyAbAbAyw++zM2nKcI+kskkdZU5Yt3oV7z1uLVg0rUUdMIK1Th5M3XIa8V0wArfu2G5P4Vu9j437+z/wAXfMslhKBSTqae+0FoDRVctLHWP5BcCDTsaeHnfccQeZE1VO0bZmBX7PbY2Wg93DnTu32pSsEiexM+luITQdywosqmRV00+wauWFJhqSNMTY1EvB4k8jc6iJIPkAriX3Vz9d1o4+lBhnqzjGdrtl52oryc+00eaLtm9vpdWhClm2do2bN+79POAKj+e+eJpGDRYwsEnVxJKPe6mOCcWF5tpShasClmjM78NqQ+uKFCKNDbW2cftWGyDvJISxWEVmjjzHx2gcSGnQDEB4AK/21evXY91zGlb8jGXkFtG4isV2Y7et5DhmGL8ZsNiLAIESFvVbb02sY9rqmswyz4aw4U/jWoXROOrHmiiahuFZ3ksscCH6Odn5NB7meL8DlgDTM5umzHcee8z+6ssPWueFaEBfGkmAEPrZS8MhLgr1IeD60UOHONbF/J05EQatAmZTaaCOMN8L9BB4LcudStYN52fPvTSKTKIW1UI389UkYO6OndtsJRaQstfr5v5vgVFajgXaFPPwNoCMlbcQaHoByyjAhaHuNhQneOHTFAqlISplVBBr+ySeO3W1dayDA9xXyU4JE469nNRIY1gw5tOM6sYqrINz3EkjaYZjkDIxgabj4vxcckGw6WJeeeaXFVgXJWIZ080PAEUKas0RAKS8NBrSAYTiNkuo4zJT0jOTYUKT8cVaWN9O05TPGwdskLWXHrJYicPOKhaLqHA1UpRLAzFDnvKacugf0nT0rGM0Fu771cft2+v/mhpAzUKYrDVjtn7LQuyrJux4Wb1NMu/WtwOSwbXI5mdZgXIPUhwDu762Rf07gEKseCAYRAEkjjBfquksYHmC42rp7DMdmh/HmV9cYn/zrWM0SCE7FMfbA4WJlo3t1SnmmM8/Ucu8T7+fUPbgBD8Y6Hjm876Fuekw1cNRWxUChsFCpwmszCfVHdk0ZAWwNXF+R7nuOz51h3X8pMYauSZZMKfraxtcaLbqgGisbSZZ2yNgXlfAfu9tarL3v+0+1EncN9iahnCOBgHTlYHUgTKmm7UtICLFukfn7Owl1EuItur4/ksXxNkYoRCFEDOime/TUZedq6gghNv1vAh9J/gX0ozqq3yaeL0AEmsI507kfAhEO1dVZ0eq2q2R5rVhSZQEiJNGPZlAPsTCnASUJTDrIdM49Sih7EKF5iAcaE4PATgL9FcexyiNuWHGhsLnAZZo5I0zFqurG7Ey2m13oXxcABg4gDosggZ/J7ktKVLRUtcKKMzZEG31B7BTEkFivmQU+WEYECmMucWzy5t2NZmO2VmxCtRijZFCJBp1i+qsSIHYACBRHIMICyKWyMYwhBpN40PWSf2wpEPF7meNaWOOksVgPOCUrMHaAYQayReSwlaZNokpUmZOOJWqyBthjM8E2Vnx3DIAyu6mWeZ4c/lEvby/HJQuVg9Qky5gbq0BNFPWDCQh7uFhkEEJalOTBS5RMwyMWj02gm0AheGAaQJwhwEqk7h+BXlZ4oPb6ePlzEkQZaipdHLEUh8G/JCKSWtsNoz5xTSdVZccPX7MWfJs3LIVsLqaWmjIHvnQh7HL6rJ9R4/a83uP2F1vugP7oHHUcssdYSq/IJ1x0e9s0qQQEoirOSxIllLUMBRp1HDsBUSCkq0Ya+IE42haax1zViCKnpGObhvoGLRhAN3pnglbxX6klzW7l4NsAqmsnwy1XYBFSslp65qzrZsXANZhy+TPe6Bg37Z9M/e/FGvttuv5ZwEpFkH4IT8LwEn3RlZOji0GHOjBvraCZol7TRwAACAASURBVHwBgISayMqyiUL9mcKcpvVaSk5Z/2kOkTWvap0y6oQk7IqkGDh49DiZI8nkFFW7/KhI6tfFyqSitr+AqjQHK8QqgtuFSqgpr/w17TeUOSKwQ7lNrYyXBGo3WXMqHyaae10DVvWQCCldgDTtHV2OSJXBnuM58sri4rEoY1Om3ydBNFBdpDpCjfNR9g0Cq++47XZ3DZ995le2csVKZ5unuqv2W1vdHFr44eNcBOosxn0w31OB6l2Aw1LLC9zVPsvXoNbz58n6zn5XNY2UKwrlVk2lfZrGpAhIUYCQY6zzQ6jlpBqNwwIzFUJWF99zlvo8he9aA4FsCjXobTffin0oQBcgYRjkH42vRo5ZdngCnarY0zT8+K32wBdr7cUXX7AtBI3rvskmbyOeaykL0HAG05TAeJSXDdRqI8xtg9yfq/nORRA7IqnvohjDX/vKV1Ebogqtb0Kpl2jnuT7+3LNB3Kd7PrfCNvxlhbOO0rw0znhcuHgJyh3WekfWM8bJBZSXdW6fc+OOGwD2xlFl9gD25Dhb0mjWu5/+5GfsU1A0oWxMY5/Yz9hevWEdxJN77eSJI1Z+7hRqRY8YUHHunMs7vFBZTebHDkraYKtvwqKQ89jKPjOFvV91dZXLsHn3ex52GSCydNM+t41rKYKZiEsx7OkSqeVkh6tMqSAtgjzGVPezhgeirNN3Vm7NpDLvZMvHWGUj4PbYyhOTKrni66st6s6fWRRZoNkoEAsL8qlBDloJ+Zn7AI8WFyy05roWq/n+dkvauQuSQ5x98mN/SeYLKnUkf9Hsl0IAWcboJQga9wAQBz/zP++/bhy5QaWF2geAeNbablMpsETPm5cdvZqC5PUb/F6v4/f7uLYG6LUe+3UA5FrP4PXXXz8D13IGru3+/00cfq7l6H63r/Xm/Ssffo/tHnh5Sv5NJqff5Dmv/SX+7QH8br/wv333q13Aq3+//9wDyKkQXudxte/3+hZmnk3Utby/qznmKRSOhX0FAPKyHZb7ADUSfeda2gsVJWLPsLmnif7edz5II2o5dRKWSYSUxhEyN+tPgxJGnlQRYoyrkT5Fo3SITWTjD2514Idk1novlzwyX414TCL1LT0rKzUPBV747LC8EGQvc0A2PmryqvnuU3z4jtttUudttaT80Ot9OSJiIAnkEPt/VJtcinr9XRJ8bcTakJnLNmSAYvvYsePONzeDolA/skJRgGztNzdbxjv2uNwRZXN0sKnWximJZqOYgmEc82I2Nc00DctgCWdR5Eo23sLmLAXZsBhYsstS0F49kvOar221og8dgj22AObiIZhAWe69s2moNdDQUK6DGty9ND51vAE0AMLDUTrA2MqDWSxWsUJAZ9kwR2IjkZwQ79lRsZkeZvMkZld+Xp7LImlF2p1LczTIDzaoQoo54cU0YwSOlMNy03tPsOloIPwwLSOT48DzW/JnmictFNxjXJcUGu1RsQINdG28HBYVyC5gfN6mzBeCLk9rd1XFWOJ/3nO8UHP9XpsG93ANCFfWut8r/kUMWllZRdEwilQegti8bOwj+PN5AuSzYTspvyWX8yWVixq8AjviuZ7jbHZieK6aZlLDiB0fKLUKPy40nuvv/q7Qc8n6+a+O1Vkhcd7CaByqWeRYnjCpBCSp6eGCUDnPk7DZBZSNYJ8SGEKTh573sy/sAQTps3c8/E5bsuON538o+6O7fNYpB7xQeRp/sAB9YF88DaxxGoijHI8aHdFs8iR71z2te0IbnnDGsi8nQw0j2bcJxBAYoHB7fxoz8i1WAHcYn6Or48I3+XdlgkhhJcAuhA2vXieAJIIGv+5VB3QwFTg1Bk0Rb1a4rACRN7EaOQqH1h7F/d2pMOYvtreTmVefebOA3tezuvLmgFF5sPNddLw6JqckccoKD1DRfOKAHs0FfJbsufT7l5/P7/V3gYUCUQSW6nnaAIayiR6EMSurrA7YcAk04JUZ0cNGte6rm1+eVkv+jABkmoOpyWmMP5pnAAHK8FB2T80/b7CST1c4UELNsTbuDb2/gAOBMtqA6r96aH7Sv8mCKJvmVj5Bl9Njg1aGBU06tgmpqWmu+ayGmRQm/dhe6AzF0CjUQ43sETbJssCKYjM8wtjOoPuVwVzywx/+0DWp5ePeTeN69wvPEzK7EEWXNqcL7AwMwjOE3q9fuxa7C+xIbrgB1j0seXIXCnmOrBukajh6mkBtzsUA4+jOu7A45HgVoB3J2GcSZ0MeZJ1Y5Q3RDDqD3dNIQqqzlNq2fZtraChPZ4A5agIW+7KCXLIFIu2GNbDa8bIOwGt9ZrDb4rF1mOK+GScUugHm7jS5F13kC5SWLLdf/ORxe8+7H7KZ9lqarTRMONcVF+ttYCLQyiqq7P3vebf1tTOfHnqBpsmI9UyE2ZrNNwH4AdTyHXTfCdhTk60RVYM/wPYyrJy20YQ4fPSQLSjIc/dHAnOjrscoNhLNZCB0kJFSTHZTLmz7PjEjZY/Ed57jXhiBTRsJA/QCjajzNMCSuFblYuDiMT+BF9AS7A3bOKdjgFr5NAMTaUaI5Ry3iKZbFY1NWKpSrPX3ddNYouGJ3UocZIIO2PUxhEw7ax/mJTXRDqOquWHbTu7BKTtbdsm68XYaYX6pgiH7xW+9B9bzEuurKWfOxrIQRU5XWx+KnmKrr6mGp28Euya6xtEF2LFFhHcLFHNBz8xtuqZNfKb87JXrFBgaZcfPXiQLoM0+86lPuiaUMlEqAMN6ABQ6OKexjPl0xqr0lnc8XGBT9TStsV2aHum1c2fPMAYBEmjGJNPYiwqTjZcAugiCc09gldJJEHw+tmErXUNnVckyC+Ac1WLVlUSTsxMf/ASaSxdRy6XGx5AJkwIAgh8640pAYzBs//LKbtY8VEILo7lmyU4Bd+kSLOkkAAXlfdGYGafr2032gZQfAax7odHxNgKlVRZ+uv/EKp/AgiyUZk8yzW8EqgBIImcwRzKPxNBEnEY1EYmk4/7nP20/XPvXNPg4maAW47M0hmMAkPEs7wW1qKojQwNQQrdDCkqCTPIU+ghwX7W2xIXTikFbW9XJWgEwQzM/kHtCAezRLsMH8gCA3sAwcxTz0gTnKhL7t//vpxchk5gtSo2ytxRhu0UzehA2+In6LvuXZwHj4G1kLmZupt5SaG4k6Fwm1kelJQVYp8E2BxRSM04N3DjOo2wwdd0HaazKxu2mz95jdd88w3O5x7mmFefLWTsjnMVaAIoMZb8oYLsDAHCcBtoHHnqTDTXX2izWdQJBRmniz0xz0siLaeubsotNhKfPBgGgpNouGpATg+M2xFcvyQ+2eNmr0ewrIFi5hzFS3gBIy7VSaDxTuZUUZtgINPz6snF714PrHXFjjobjcdQKFwCG9qDoKloVb2u3rGW+JtcLlv7Swiys1wZds1VBQMFhsYRxj5LVkIJdzSxEhzgIHRXkLI3ADk90oKLG/NkzZTTzdG/3U8Nk27rNm8ljIKsL+7ZAWOAhEEWmBYapBcf1yNuMvdDhIbf2q26SylNZZAJI1ORV01YB1KpJBW5LPTLAfCOFSDzkA9VYUoAoEyWMdVVASZxAL9bNIYWiA5jK5lAAiAKJ46RApjauxnpv59btjJEoq6bRKiXu2fPktAEuLVyyCBA30qmwXdA6xxBN3aOw6nE+p4c5rpvzBi7BWk/TnPtJxIhJjl2ByWqWy/JUgOjU+CyKDQAmGrATzPXtZA/U97P2ASL3IuRNSkWFy3xZtLCQWjgCIAnlT2cL4P6oU4ZEANqm0lTH3Yb5etCdj5VLF7sAatUFh6mTpUbdAACSiDVWK4pqzYezrLlSlH3xS/+ElVCuU9BFc1yZOenuPorHmkg1rbKuslnL9D2VDSdyjALYQ7T+ayHk9yyOqMlGHdklkDEfiKKng/p6Dr5KFPPQOOvFDNckQus++qsLnaNWyZb6QMuYVaKyCuC+XkaGVOBYjy0tyoC9Huk+XxaoNXU11CsoYJmbpYQLhEQQBtFGpB/ZgmZjVagMkCXFxQ7I2k/DV3QRBcyL5CC7oXe88x2saU0uA0S5P6fJ/yuiOf7S3v2MuymUdu0O6NDYFSC9ctUK+8mTTzqAY8OmrczzdXaI86jXyto0nmZ1O7WK8gJFSonkXlWdrTVXGQ5JyQkOPJJCto3galmVCuQQMaSO9WEQe1Y1snVdIlBPyEpL40NZD2HUcVOMfql89XA2xDTKpXgVqaLqq2ut6P855anyOf+qJVXHqS7Tfk5Aj+pSEYd6mAekZBexQ3WKgA+pjqQIUj2i/YrsGaW61P5K+y/tAXoANDIBkPywuKslwyIFtRF3JUqQFJQSqeTVvWhrVq5kXGQ61atsq6KZG8dYd4apH/yCI+0CSopxanuphnZ9rtSKH3mGtQJQmr2J7AHXrlqOsqrXAtlvxSjc/pe/YJ/EHMs93Mp9IKpTHO+5YTXfN68AtcU5lzEiQ7wI1meBUe2onRRQfvh/bbXNnzlvEyLzAEBpPYnlvlizbr0dOXYC0CnL9kIek82U9hHxEGu2bd2E2ijUTpCJJpCnlDrj1IljtvulfaxPcbZy9Qbskyuslescydi7487b7aadN9i3v/E17vNxFBWZ1oQlZyeKycUAx1J/dAGadDEWZU0cDZmuvrHOWWC9k/E3zpwqu08R5rReKv9D67+zseLaqzbW/KM1wx8CpPZB2kMo00kERVlrKQ8knJpHtXgzhCkBZgJx26lvu35yu+W9c68DLxKxV83EeldAspT62n+J+CfSzAxrZvO/3mF59+8hc4U98dCc/fmf/hXXAUAfv8rhYeZQHQvnUiS+0ZFxauB0zt2wA0G0r3Bqah2FZ/zg+hD6r+tb/BoA8nLBfsUfXo1MfLnn8vvvf3l30+8dhXm1U+d+d7X+lJPLX39cPwPXz8AbPAOvf/9frT/+Bj/0P8nLrgMgr5A7vtpVufoEfG0LyO96gF0rQPE7B0CuGIMeAOL7mQ9EvwzHzV+eK843G/LAYPIhxpCow0KUbcE779hpO992L7YKBGFGwdCDsVpTV2VLsV9Rw3CMoqvsG1ts2R8dcjJcseS83I95OuZ8OeADQcSsVji1im1X/og57gxtecyzy7U7cnkh8xZKrki/osnq898Xe9x3PQSoqECfYUOr3Ig8/Ov/N3vvAabXVZ/7/qf33nufkTQajXqXLcly77iACR0MhIAJhwspNwQ4h5CEFHJCEooJIQFcSGzccJVlVatrZqTR9N577/X+3vXNGJkDnkMMN3kSiUfI0sx83/72Xnvttd4qYDCZjZtbvDvVHws+NizNKPKUhSo1zE033WI/eeoZ6/3xLZb74ElnFZdNXgvXfgAk8BgUdLGucLyLrOL9u/cAtsyiVsbpwiJSqj4Bz6QzsNAcc0WxKk1MQel1gTLYln/cZ5s+dwmAg2x2MojltJBNvhl1pxb1ym1VxrjAHy0+fAAEFMsl98e0NvYAAlqMKnZEBIOA+zgcAGOAQZ2QHtGUMipaR70GnkxcL9wiA07prkVuBAqnSUiOy+UVbF7CiY9AtY26UOXXUwAmyiruBaTVRicW94A3G3NZz2Vxd0pjpzb0AAcqQtfwkkJSJelOXanrq82dVH0Qar789qgu3f+56+MKSXUtWRjK0SLZohRUiiuLYPOUBrgo9bwivuprahzZIXWpCt6DuabKkhGgqDxukSCKuRKJIhBALg5n1Hd/x/nhIpU8EVz6DI5IkxPARSUpFVfADQpUQGCRIfPqvtBGnPE1w2Z8HvJohHMbBBGlCO9pgKJTZ0vsEgrYdz5wP9c7yZKKPTfR9w99ZsUHj0iPK3/1XPK4mnQuVVwrgF0EiGKVBOprYy7wQUSZlO5yTalwVsSfsqrlhtDGORKgS5scV8QK6uBcHOqa4Wdl21fUm1T02lmIRHDxV+7e83eEiLpfZOuXelBkmHo5RIBoMy0yYk5Fm0ukiEgP3Sv6rXv0rQiQN+YbzT2/gACZcgWNHnWYxxni6Q5aJkBE7riYtiUC5A3nibvKgBh8JrmuBFwIJNAcoLlBPz9MjvkMBNIYn09FjEEACY3f2elO/5rPnkNx3YMrIc4q/3qL+7fk97/iOnJ8OG8xnE/NZ1WABLu+0uzeXwRIdXW1K4cWmab7QedUxyuCRJt+fR7FQAg0SEF12gPQGIc6Wn0KvpALAtd0jTMhJeQyERihkvF4ijWrUBUO48javn0HudEVLrJtEwBKKVEJih8RKbMKcF2AyNEjR1wBtuauXbt2uVi7EoDlc8wxd9xxB/NLml1GQRwFQS31fS7xVVUAcU0QvykQiWcvnEedm+PcKsGMF0VeRTLWEpknWlCpqlj71MmT5pdV4MCfwrWFZHCvs2PHDwNOjdvu7Rutt73RcpPjbEfxakum6NYbUsRnapgibQgFwOYpFPUdPWNECraisN3E5rrbDr/8vN17x42ovomGIYJoQkQQAGtsYq6dOlUCiJIJaTtrL/7kEXdewqIzKPqlHB6UfMu2HVZDlIgiRrJQ6fYxB/cDAssd9YEPvR+nQLI9+9xTtmXrJjK2z9qt99wLiDjuyJMXed8bbz7AZ08mcx5XoMhRrhPsH5E9C1Z2rtQyUYh24n5rgkQIBrDqIHpleHTadgNeqgT9+ptvsuOnThHzsmi//Se32D997bDtp/Tcizl5apIScMjpPogWzU2FAJvBzLVChgeVGS9HAlNdD2pNPd4K1m0GIDlhh46dxqWViGo9zD7+h7vo+4hBSdoJcTzrCJCI4BirLK9yUX9dxICk4rro4fW20ssislbFqaOMQ92rilcZYe5PltqU+WMUhTzpN47k/sIffI5YmS7cQs3EflQBCqnzgbigOAgQgD+BfLe+N90GKgGggYLG+lF34iaJiIxhLKCmj0kAyEpnnEBCAXCXoFgVIaTjVjxUfX2NA6MyGOc9HGcYc3czYF9e7ioAqZ/a3XfdYd2QPP3tLYC67ZYOENLG2B0agODFoaFkS4GO4QBSDY1tDjIQkDbO9QsCKR6FrB8Yh+AGNMQ2BkDFXMG8oPtsEbBugHt5eoyS3Uj1jNC3A+CvAvtAztcQz+3kyEBi2gAwX/+ivbjvywBGZl10U2B2sFQi1Nr6iJQCwC4rG7DiIl4T8CcCIm+4Z9zWrU2CpOsEZKffIkTxZoBTqNEjQ3iOAdr5cD3DiXPSeke56g6Q5Nx3ERESRyTOX/3rJZTckAPp3CuBE7gkIiyCWKGjl5vs5ZN1VkYFmXoc1qxlnRCZwGce4poOosyPtWv3FPMs6HUdRorgaeP8iQARCaB1gtw11/7BzVb+v49ZCsDoAABkJc92uRiVaT/FuVqDy/Qic4OU0emo//dt3UCnQgWuDkhfXDPezFkqt56jrbwfl0YLn7mtH1AffrwbYDKSz1VxFkccQHoyRE4MpFB6ZooN0f/Tw73Ot7koL8yxnH9AesbIUMekFa9hXaE4N0iCNu7xacDMl8+WWSdgfN7aONuyvRhiDedOGH1mvZ3ueofQP+FLb0wPByIQOQ2gdIRItnZiu2ZwRa0DXNR6QARIM1GU5ZdrKKPuwaU3bLfccSeOrXTnvsJnzL2nAnXWnqi4tUbM3hNtzbhA3BqAx4qgHYHaUtsLrNV6QGsFze1ancgRovWrHKUSfKhrTf8twkN9FvqeVrLTEnEYsqphXIw6oYBwQgkRFBEXEweZ09lh2emZrC/o3WCMyQF4oazMdS1Ecy1jWOsosk/HJAdIFNc2gLE9x/w0hAq/n3XiCFFFEgKoF0oiAwGKul8kfvFTZCTvNUms0xiOj/VFWdxTdEcwd/XPBVkzMVhtPZQR8+NhECSFRYWsOXENqMuPdf0MUVMicdXjMqnyd26OKNbJItf9cOzJTSKA/SJEphdq8QLcEgKCRQSoW0wuhXCeIy8cPAgBgRiF58gQ62ZFuaamyTGhaCTdx3S/EOEqZ68ELr2o2KF9KGEnuo61mYhiTg5k5YSb23z47YVYYYj5eEb3ssRbcjsDJIco9hO2o6yp3xqm/O3FukmrY3wGRPlAgODam2esc58FhXrieicBjSWAkANmbbFiqrpYO/i7Xr5RznMM80QOPVASiwTwPIzjeaw42s7+Hq5PrFtvPfHEE/aOe+/BuVbI2l4WLx/7wSOP8HzYaz967MfOlSHSYeOmLZRvE0/GOJJrRN8bE8s8xLPudUB0mA9HtowxjgYgmgJYO8htO8KcLZeGxmAA5EwibhNFvYqgUwSWIkwjcI2o003vrfEzBqg8yDpHHWgJdPvJxa7/1jrOm2s1RxSfCBCtibTWEzguwUbl3xZb+kdPe3phOAc+rC11bkSSjHOt9O/+nB+JbLQXSIW40ro0nj2B+kSG2FNJGCVX55D2CxAqIgkVAxzG+BXZpWP2oe8qknWLopjysonerakgOnACMqLYSs+fJk5vyHZu2+ohUTjvmzZusiOQSSmsZ0ZwXDcQi+jlyxjmmfHiX2ywXQ+97orHt23dCEG8BrdUENeZvQ1EVQJj8MirrxKN2+bWwD3M0/U4M6f47EVcsx1btkMM4vI7DXnPM01Efjt/enFejvzDfrcGvP/r9M/IxSLxBPfTtg1rXSRuAZFmJxHG1bH+qOe5pnWm9pZFiC8O7LvW9eo08Qwsx2l30/XXWUtjHUXrRy07rxixYKIdQfA2wTnS2isNwmPrpvXsL0bc+VA2QhfjRaR1WmoW87A3e0PmKebRPs5zD/d/MPegSIF9CFGacIBOsN7QNZXjWK72ZQLE08Opa8w+UQ4WrpGu9zDzh0hTESBTzEEzjJFA4r60J5TTeoLrLAdyDYKfAva9fYzDCEQkkQiGVq9dg7Cjw3UwjRB9GMwYGWDsjUD2d/34bou/9RnLpTsrNCDaLpypsL/6879lfEwQeYYIkI3wNPtjETLaPPv6queO/QYCiGjtWeS8XyJA3J9um+ghRK4SICtuJ9/2N6yMv10lQN72Sb76Av+Nz8BVAuTKi3/VAfJzt8LKE/BVAuStZo+Vz9+yzdTzKj+Lh/GAtr/854V+asEEGEy2qjpAWoguiSO+4X03XGO77r8DwHXY/IKEdKMWwnrcM9BtDT++0YohP9RNMMRGPoBN3/J7vMkBsgSKC2gVIL1MVOnv+uWJtmKj69TiS2fAIxF5I/bKkSgCO/UafK+AZC1Ml8FSLagUhSSbtAgFAfdzbD610VbckL5fipcmFGZSVckFIjfE2XPnre7bOy38rmcka8cST2wUG7dhNgiTgM+RKHJklqlG1aMyv3VrCu3ChQtO/ZTKplE2aVWyexPXoEJIgZeFBatZ8E7ZK59PtpBb/5UF9SoKRAFP+b4YNjqKbAhBRTSMUm6BhXU8i3kplCax+WuzG8oCWDnYaLPYRE+x8Yhym1xFH2RBukgJqkJT5X8rAqlobRGbp3COn0gIgBxFIk2yWZKyfBYwu6z0ogPYu1DUpdMLEgDIJLWRNkt9gCrDbMbkTAjnfaQg0uZV3RSh/NsUG1T9qfgrVya+RC7IaSHiQASIU1Vy9YKRt+rPJXmPA60dSeLYOCkviWcAfNMGSd0mEYBXmSjNtJlStJXiEIbYAEgZJ+RQkVleLoLLU3wexXWRUkvfq/gsARVCIHStBVAsky3awAr4EJkj55Enjxawivd05INAEIHsKtZW1BcfQTnryJxYzA8TfZDmrOwLi/5sjJvtMAD0ddfvt6zcDK6PCCBvS1in8uGf/bqSEFkmPjpKFEcmLbcnDk7HJODcxQbw7yrAFFizZl+8NZ0GCADok5JQ3yNHgECFPkARKRp1mqe5loq/UTRCOM6fGf4uIiOe8dwJUKBie3W8SKEqAlF3lwgVlSvK7aPNt75fG38BqXKByAEyL4Usr68CSfUJLHeA6N+WCRABMV5SCS7do54ujjc7QEREOBfIzxEgSx4z12/hZnjnNuHn+bvrBFqK01KZrCtD17hadoXxve6Y+FPEjcZUK2Neud1ykKi0MgLJ9RSKzD42ktpNaYPf+k/X2M4v1VGqTPSMNpQMgQg2+pGoA0cBR89+dd0vnWrX/Y8yN1/U4ahYu5bYJBfbNeXi9vQrBABLakiBCYqyEPgRT/zVUHeb7d651f1d3694h1fZpO/cscOVqocBYmVlZeHmWIUrjE4L7v/3ve999uKLL3oAQeaEVID9Rx75kd111532KiDTe97zHjffiGi5UFIGAbKbDPNCyrsrALtbHYGVyFzWRwzW7rUFxPQB+kP6NuJCu4hzQD0aaRDCyozWfCBgY2PxBlcQnIkDTmrP55/7qYvmC0hn7uMc79y9E1BvFFfIOQpJk5inum1r8RoLpQMgJynairIoMl2cMnxk1g9YGYNycoDoklKirVat2cg8M0ykUi1AMfFFY3Q9bMhFrd5tqylVnwEcnZvj+wfGXbxYEFkWJ46+CElE7wel0pGU3VZU1XLcANOAcwMoCH1w90QwR8bhmuvs6aIDYB+K5DZcJGVcB0qx+b1h/SbmPOYVxuDjTz5OdMs2VKxJrjCbL9gU5MEs4yOIjfk5ugSkoPXj3LXy+TsAHkIB/0OCo1xOeDLARRYl4ucpku8ErPnqDz5mr/yo1nLycwGWGH/EkMUDLquAuBvAcx0go3LMp1Fl+zD+hvq7nJK0i+gP5XT7B4bzOoyFI6dRrUe7+/R9v7ueHpAMbgR6h/rpF8HR0QkA1Md53MCYU07+HPP8NHNzFnNkNY4Vzb0CW6W0bIYA1/mJgMSa5jN3EX/mHRhK31OjPfTxj0AQDLmYDpFm4xCDNS0dFp6Yjt0B4AWX4m3vBeRqT+L1iTSbH7enn/ix7bt2vyumjQD4T6CPahY3xgiAWw39WQIOB5kjpRDtoGNiLdEyaSj0vZnXBnArdEOirSZi7CzxONehku3mHPUzJocBPosZ7228xvlTPYgDANUBQ6an6fiiVLm8osEp3uPjKPwVucC/KQ6lG+BvXup35oEpdeQAsOnZqPtEcSXsTAAAIABJREFUOe0DAL1hEAmx5JbLrSQCYBTAJRTnXBKui9bqbnuo8ot2+KYv4xoAbIaUaKICJIGx28nYExE8hgNj19Y8SAEy3h3wPoPDKM5Onu21zOwg3jOM4wkD4Gogzo28eaWHQDLRfcszMcCVc6u7aYBzVNUGWES57qMv1ls/oPiBDYl2bTjz/8ygBUM+DvqE2vNHKqyxd8Ym+XkEubY6I5FS4GTmkAHu737bUJwFGBnAOgLhBgC1+oQKGHMCJOtqq537pBshxm1/8W4b+3E9bpUeeoFqXaSjVM0LiByyVq1xsZ7qt4phntq1sQgVfadNdDbbrOKwFDPFc2aa7hL8Jza5EEj0DD1lHRNWwTM2h0i1Xt7DR6IDzn13+wJONGPMxOLEmbQRCFFFOfXR2zCOGj8FZ8zs2BRjZcFWFyS7DoRIohxbcWrUtnfb6YuTduD2XFtVVMCaYwg3nSKt5hyxE6gSX0ivTkgNxRAVrMrn0Y4rlTnFixOdSqxVNOsvuTL7eR5fggDxx+n06pETtn4L9zeOpCwILS/WXqOM9wgGxCJri2VXcc610dZygvhH50LFYcjcJwBRDygBhsvPY5Ei86wF5Dad5/mrOE2tCyaUxc+/a32hUml/uS41NiF3tb7y4+9aX81DgikSqLuvA0EHkWaQoVPcp5Lay10sQldCkx7uxxhIBK0pBTV5HCCUvHNfL8rtCBEn16eey1oHjPAcF2kjsDiW+U8CGJU6pyOiuQjp68txiVBI4nqMTBHv1j1uHUNT1j0wg4uK+ywJdyJRdKko1UVMRAIgTxNVpcjCKdZRfbz2AnNJAj0/ibzGJHN0LEDotBw3FdUQNokOvE9mndxMV4+611J4vgSxPmkmWrYJQRGLcIhk4la5dtGsQecdASW1t2dtlgEArF6BmksQg5D5ij5VL4hbP/KZF+XA4fkqAsSbczSIo7qbyLhg1i+JErHwb/O8z8K0l1W2DbsIrEfOEfsoVXuCNzGvmRbvv0iEHaKXwEXu/yDnxlGMXGV1JcefwbgjIpE1Zi/zvOZ29X60cPxyVoQB2G/fwfMOUmkMIlWxgiKf5JrQs/uPvvAFR2qoL0S9HqWUnStm9H3v/6AjHrQ+0jpAkXtaZ1URMygCSdKcScZGNOSKiqgbmIflvJX4SNGaWkNIVCHyQYTRJL+luJcQQOXiIgSHuT6a96YYg3nsKY6fOOWi0USIRENOyC0uYF+ijw6iW0OiEiB5FDusPZLHZSuRSd3fbbCMT5xz6y6B5H48E9Ux4dg7fqkTRi4KucgkdurG7ZOVlQm5VGg/efIJd602QcI3sh5SDK+ER3pe617SXmuAeWpa3RpiRrkuQQgiookcDAv0hrxfy1g9ZefPnLBVedmWj2tTjmu3FkPA1c26tY35JiYmmVL6Lp4zxLtxPp/6KiKMD73i+n3e/cC9kAYNdheihtw0ukN43ybWU48/8ij7CXUEIXZhb9fBmiUMkmY3a6QkSPdS3B+1NfXOAS9xj3puDn3jWtv9qSPOhRPJ96rzRaIe3XvX7NwOSbiIU7HKJQNoVyOyQWs5rdum2QutxlGlHrYkiMwXEWDk4PxV19iRo6/zLGZsxdPxxPlT14oSAooh4HZup/8LcraSGKwBetu8tP6HnMjNW+0cbeOTkK8841oQE2hiiGeOUAfgLtZhNQhZtH+aZHwqxsw5eyAyPO0sHjGR4mIlCFpeJ7teP+Z/RaVpzyC3v+LstIZ2fSHsscq+vt6SHnjRXUN1F6kHJoKJXveLnjWaR7s629x8oC6Qakgjn2sftoyULCvIWYs7Ltye+NGTtn7zLnvfb30IAR5dN+0DECFJ7nyP80yYpyRI0csLECPqTAqACPFs6kV+6Niv7AJ5cwTWL1qcX3WA/NIty//VF1bGj64SIP9XJ/LqN109A7/wDFwlQK48Lf/lCJCVJtC378D4z02AvN3P93bP30o/71kQLTMIHuB5mQTRwPz5n3/z3z0kSA/qvESUIIGBbAIgPWbp/giPCLR37ttuGTs3UfiNc2Gsz2p/stc2PHjKOR9mWSwlolCWe2HZrPHGjaCFjhR3S//gAUA9DhGRJDpej+NDBeievg9X4Lr0Qp7IHJV3y0a71CHC3wUyagMrwsQDoqKOY3MVxeZSijI5MQYBR6Vi6gBodhEGkVEuD3eKxeKaQqJGAAml1jr5lVxLeIDFNhvVDRTrqohvhA1JA+ojHUe6HBwAPNMs4ragWhKRoqzWEBbxyt71A7j0YVNR11BLLFUm6kven819JzEanY/eaOnvxzbMBiydxX8/0slGwKFIgJo4/k2bQmBrcmxRBQE8RaP6msMh4cW1UA42nxplLYtvjmeaDVoMamUB91KvN9Y3od7px/GSbavys1FkNbDhTHZEhWJeBgHzW3hdxXX0sEGSVT4X5Zvyy+UWEAnSgeKuCyWXzmU6ryE7vjbzIkCk5hpnQ75MgCgCSw4QV2ruYrB0MT21LHKABKKKFsnhIUA849BdR11nXVWuUShuFkVYebP5UqGtIhyieB9tjIPZ8FZXXsb9EeecO8Eo49ymn3OsaAbFZilOweVnS5Wpa8/ftbL3bLjFo3mKQj0xahpb6pHwxCpJ9aSRqALOBQEOjANFccjpopJZZY8r1kIOkMEhiAIKWtuIlDlFHnZ2DoXyAKqBoF/KEPd3MVs4EgDdFPoettYzNvVrpNaTj6zPrg3GcmGkI2h4L08hN0pLuQr4usDtVdfGWOMZ7OpybGgTSnRPHputVsauysN1f8gBoeMRgTcIiK/IKJV+9zAGlEPu2ejQs8FmSedAG2GBKSIXBaaIABlhDGujLjBfG3gBT57QOiJi2MTqcl1Zgu65ck6vtWIEluvt0HV3Tg7P/a1Nl37eEaJcC/dvb/SHeBxg7j35rV4aRVjJKeamCF1TuUWWCBM5luSC0efWhk+uDd37AkYnsfpL4ZeMMrL6m1us6LOltpsN5LM/fcYVCt9ww/XWAHChUSkHxBybfSl0RVIMCHABDBeYLIqm/BubbNvvV7mi6XjUogKhNA8JFHGl5/y3K5Bc6gXRtZRLi5QRp1oecZERQUTTtdvTjz9uWatRzAEU5BBjpK6iXP4spxRcpMNWuibOnTvnYq1Wcb2LiRYSSDEIWKOc6HJA+L2UkpcSUVRNfvZayM4u7uVkQCuRAi/TT7MFMDCJOauvqdrFmIiUkVulhJisduate++7z87jApGzJ4DxkZOV486pYgGbG5tcnJbrogmNBQAuZKwzD0C8vvzyC9ybIfSEFNo8CvD0eIpaIckLkmNtFV0N0cT3TPK8UHloB3Pp+MQ886sAu2jOdZNTE2eihE+ICyDe7hQAww7m0X67VNbIfR0K4LnG6uqrIWXjnaMiFMD50sUKANZkYiDanVtiFGLriaefs9/9fz7nuk38IVV8yFO56fYbAZIogSbu6PiJI/bud/0WJAtzF4DRmTLy67kYsfFRlppALJAiqSCMgxQsBTI4Apja0zNg7RCJQZzDTsj7MEB5sFc3Z0oNHIkSOBmCOwQ34I0PrrbB6ggUvKhfibEQWRoG6aLOISnzVYzawdjrpVshl0iUYM5LH3EzMxAv6ahJz584B8iYg6Olkzz9Jshyf2LLdlnhnkVIiHBIj0a+n3m4pZdoqY3MdYvWAZERxjyQwDWa5t6VCrMXIEIuqYDgMEpfm1FvA1wBaIRHxTowc0juJ0jy+++4lc+IOwWQUzEjcn/0Yg8JT6bDA3eHqPUdu7bamm18/0Qun63UTh077LqtstJQpVLAPI2jp4ay2uJiMuQhj2o5ngYIjTRU9+rGupZ7a4ExogifsrNnnbI+jTguza8tuD/WALzK7tHEfF7IM3FBpD3H38t5am0mogknRHomPSO47GaJplqAmFoASA6GMJLLbQSAOZSxJ2BxmjkxGMKxro77OwkXoCJP1GskMtup83kOqPcK2fsgAGFKlJ999Ogf2r9Qfk5frbsXushnb6U02ZdoodBonCuQB4mQlkE4epJiIDMBz1Tk2tQ6S18LxNsQ+ehMZ/GMebkEZ5hr4ikW9+J54ye3I3OAIj9FRCtmpKodkAhCZcwvzI5cHrXNqV724OZMOg0arYXXiaKP69Qlrn8bz3T4/rhEVLGUx3pzPQOZOwoLcziHOCemKa4W6M/7ZHMOGwAdY7i3kyHDdQwVuAnu+dsP2vCP6Gxhnu8AWB1kbNSS0T4BMe/N2EjLyHHF3E319bZvxxaivSC82+ronSml18NpWFDZc860tuJeHZkhHonYsYOdE45EVBXYamLKUiEcOxB0DA9TTs2gAa/khyFDGAMi2RV5ozlkmi/2900wv1HizNwTz/3b3NZFbwvXEyfx5j27KFrvInPfn0i5WJ5jWssRPyllPfN3uNTQrLFGAe5yeM6eP/u6c7QGQDbmMnbGiMcrL69kvaYC9Jvt5UPHAPwBiYnbySEaMDOPdRUkrWKeliOw3LOfZ37azjBrPIqTgDGkNaHID7k9FPejZYqLZNV6gXOh3g85EySkief+l/J9Ts8ZPpOA3jjdZ4zhTgj4Bdw/EQDiM8xPUpgLROynBPrAdfsoc/fCrQVwLwcIg0hOAcW7NgFwykUl4Y4iueDB6G1jLaFVHqSLyDv1H7ilL98/yj2tKBwdr/pI5JgNU5STiBNe4/wpXH+hrB9wHyWmp1hNJ/ME1wkM2fXoxEFwezPfS5gThPtnHKfRCA7hCMZxAuv1RREMfN1HLivW8QFe067fIYRYnoPHTnCtUm0dfQrhHHNvD3GQzH2JkJ4SyGjteLb0Em6TPke87r3uOsZqLcB9jFstTLFWnYOYVN9ILK9ZD6gqB28w92so6zgJWpS5uSghDmCvF9feH3HGLGuiNgBkL85HEvO8N/fpDOtc31lfax+at+pRL/vGK+M2CNYeEO/liLR0SMPYcH+c6RSME/WWBkmrGFFv1pSxzP9TrKebcF0r+knnPwqgNxhiU04bERu5dDOtwqUFdWbn6HBS6bp6MeQs17gJ4XslHNGaag3ktNwZfewV9vOZ1avXxfHq6308OxrpXJDARJ0d1D8xjxElyxsLkNYYCGXMdPL9ElhIvCEizomsJPDieyRYKSkphUxeg1s7xc2pFy9fZv4Lh6yJttdwn6snY8fO3e44RCA4AsYviC4X1ihS/Lv+NM+eSuRH1icvuDWLi4Zl7hyEiAtErKS1cw5kuNbOAVyX5+g3lNsnC2emIjt1r6zlvNTiVs3Py3VRwCIFm4gX032ie0aOdK3hwtUBREySopVyslIdAZ9AZGY69/uRV18ANKcvg77DaZ6J2pNpfdTCM17uj5NEVDU1d7En2wp5AJHLXP7dz1Iwfs+/2TrWHu99z/12+tirFug1Y5sLC3i2ZNlJ+r76cW0O9HPfkfk2oRg51hCr1q1z17MTsVcJwi+JhHQ9+nFMyv1w/O/32z1/UumEeNGA++p6m2WcxrAOkLvwIvPrRWIF1bGncy6iRCSVrlEr8XMDdI9ds3ObvYNnbCek4IUzp3gWLOJkbLU77/uAffO7/+xEE4pbU7TwZorP9+zaBnE+Yc11ldaHuyKVeNS62ga+toOxoNhQP9cb08Ua4NbbbsXFyhqJdZ8cp4rp60RkIVJMQiVPr6KHANE6WnOFI0BYuw8zBjXvyxUkasv9N1+XG0REms6BfpX85TqLvOcpl5qgz6b9XrKK3xnzGofqn5KwZBhiR3vOCV636R9vtui7HkdgF0733E7OFcIVHK3hYTEQx8Rmv+9jlhafbeMQsH64WbBvMj4QXhGN5e9PhDZ9WQHqmFPUlYvA+lnPzHIRuhwtbwAFb+ymfvYfVwmQX3BSfo3/pMj0q7+unoGrZ+DfewauEiBXnrmrBMivPI6uEiBvdcremgBZdkwss/geymGZBLlyZbH8Om/6kwWJlF3jADrhKPOlcg1FURcc4s+GAIsssRLvuetG23PnDShPZ+z4wzmWdfdLOBqiWDgRa8Am0Qcw2OHdSx9iOQrpTQQI3yAXh4Ncl8gPF2UloJM/XRyPfi+9ynIniL5Xm0NPr4MidDzgultICSjlVwwbLSmbAgGOFCWQRp+EOkGkOFJRuEowC/JXud4SAYhaOEawq3/m0xHme/2jlOb52yo21NECG1j8n6eTQoXTBUSwSNEXzgIxSMXnqAAVfyPyw4eNA9JAFKgo91CaaUPRzOI2KToem3CQnf4a1u17niP2JUHIqwWEBbEJCnVAVR8LWyl9CyAwwgAB+smn10J8lg2blNH9ArFQ1K1C5SiA0I9NvafAm8xpgJcKQAGdiGkAmF0oz719p51zRBFQURApdaifusmajUNN1tjY4oiPlNQMVziq6K4JokZ62IQp41axS2Hkb0uNpg2RQHmptOSaEEngCCade0eyOZ2/A5O9uW7aVMmRschxu54PR1opfsrT5SIgQlfMZT9DlulzqOBUf2ozLNWkorCU7VvBwj+ZaBVZzlUAq+irWUU+AFCFs6lVJEYQZJP+XTFYykfXGNexaezps7/xvnpvdYKodFQxUgoul4OI41H3h7KnVVgsQkMKvGnA1HDUmyI/Fljg+1MI3IbSuhOFsy/nP5pM4wA2jvp+Kb0Vc6TM/EUW94qImgQgUOa0VFqKEtAYFpmhTbTIDp1DAeeKVxKwHsB51QZEikCNs623Zbhx3HQBIpIIt3xUle18TQSI+jsm2QT5sqnpUG+F4s/Y0A0DdCQTa6ZSTG2ytXGf4r2Xe3Zm1TfChmmYa+zHcWmjrjJyqQa12ZYrwJEQXE25RJwzg02jlI36b22kBUJ6VJHEpyx1gPy8A0T34zIB4ooPlwgQfd+VBIjnvvUQHsvxdp45QxsjrhGfSedObhLX9eM6QQBH+Z5BACHNE4k4sWpQPqvwMw/HVjvXSPFuUrn1PX6LrXnoPArQRMD81fbcc884MOb222+z00QaKS4mAkAqkPOoQuB+AJz6WvLCuaf8FRPANdH1q/jWNtvyucvuWLSRFXGlfGa53USEtENuiOTS9dO9o/EaA4AVzfUfIqophQ2leiEq6UjQ2NtMYbnKjBV1oXkpAjBIYKF+JQPk/c3ffB2nV6xtJMImUQXERFnpNRU5obkslZ+pWiptfemVV+yOO++GPGgAnO7ja+muI2hyoAt1uo8DExXd0wS5IZpy7969VnJBJMeQAwd0jjUWRMSdAbyO45g6Ud7OQErsuWaPu3YXy8sYH7i/AM4KV+UAwg9YHGAbYWqWgsr2wLaNFopKO5D5CSTTxgDJFyACB1CTnzhWCmAXAXi+lnsYdWZjCeB6HCpIimtbe5gnKA39txdcP8YzlLT/7uc/yfMDgJ/rWEwHR1NzO4pWxbQoysXfsgvWuALvfoCpBWwCm3jvYpTtPsS6hKJq/odvfsPedf8DALsoUgGYqptqSKMCpOa2aQGUu2bTRptXzj3uk576VpumYCKU+KVDrwNe8P3plNd24LyIi6Q8F4JcBEgiRJU/842AjDs/vdFOP90F+R+PSrMJ9Sv9ROQIaU7SfCcCZIBYnlYIDHV/bFy/CrCkhjkt0WVfN7cA+tPvkUx0RBVFzkk8e/ILciyuoNNmu1B2+0E2XCojBqsHRwLgAvfZ6xSxb0d16yuXFSSm5qtLZeWup4dJwNqY170pHtXvJMC2QYCpM5Bc27dtshv27LCmqsuuHFxgzjAK06zCjXbobLmlFEBwERHS3NpoH3lojbVfIhudrq+S08dBSuYBMm+wIcqbezr77NmnnrP3f+DDTp1azTkprSh3JcFREAdbt2wC6J3HsddjTUQXqrtGpJEAvYvEsW0iSiMcQL6HeJAU7psp3E7DnNsBjlsRNw0Ni4CVPMoYa1l5OCB9AiBy5VLCkcacpSJ3f+baWe4BkfIiBXtxT3C7cT/5OfBH8XU6v/pvf+a9Qc6bIoZOHe2wv+3/oru3nr7lz1xfUDjih6q6QeY1iJesWJ4/fnpsE/2F4AOHQzKRU4oSOXO+B7dDGAp3ct/BaDXvxESFu5itYD5PsIq5eY7rebbInOGJEGScDY7b8Vp6fNYV2MHT1RbFv31qV5yF2ZhVDJHzz9qqvHHCOhFwB9NBHQYI7TPL8QOgh+KgWle8ime2H86KDqcC1v2uToBGyCQ9j9dSnoue20rPnLY7v/5+a/rGMYtDOKA1RDdz0YWLbdYGZpmQEWARcclExGWiHq53Lp3d69dYb325BeDGCsQB4M19PQtKTqWATSgB0p8oKpwVrzSNMK/R58O/IVx38XuKvdFzu/RCGw5M153shCZSFgtEDuaCqFdKxOAQRdxMf5R6qzSenwfkVGdCFURvO3NiBCB9CirwQIitzs5WxjUEM50Yq1WUDihYQxxaHvF9rx9/jXuHeZLIPanUo1nrHDl8AoFJq931jndZeXUDRcZ1Fs85WuSa7Ny7xzkcvHClqS1Cv5wDdMn9mboj1JqODf5sDaAeMuY/rQ0EMOp7QwAIHQHCddW/aZ7W39UPojlYnWHzkBmJnJhhyNQmQPkgnjdRgNIdbZ0AlmW4oxIdgd3Bs2gSBXQELjOJgvx57VkectOyRi4JefS66NIZU4wlgbfMxeHcV4pJVbeVnkFa3wpw1m91AUVCgMzw3xu5f/u57ouMyUsXanFScB2ZhqMzk6yNPpVBuaEgEzOYN7mUEOVRxCmFMbe1cTxy4YQz58dx7ngfxm8o9waTMq8zBrkRYBn5a+yxJ5/BeRdKFOAtTtSiThZf5ns/CMMw3G1SodfxOQ+fOG1JGbm2HdX9Sy+9SIzjRrfuEXjqy70icFVgu8qlg7lvRHyo+00uEDl75XzRGs6LOc6PtYk352OULpAx4oyCUP8vEL3l29rBfYR4YzbISnum7a9f7rdesFRvDjuctXRuTJhl4EwMiVC06wTuLSLIWFfGUOq8GkHC1MyklXJ9ZllzB0kYxbMxEaeF9huTEoiwpohG/DBGdFYv85SiehQrqbWUnE5aCxcVFztBwXWQHl2szRRbeeuttwIWtxKVWeWA5ua2HtfpoMJzRZIOc+0VfSVhyixzhbpURBx1w/5K6KJxJ5eXegPlfm1u6XTOEa2ZRW5spuOrlWeibjqNavXEXcIJKNd5emYWfVcdjvDX8Q9DEs57eSKPluNK6/5+s2V/8rwjP0TezECIy/ksYZH2Hxk4C7X+VqRjI/N7XWevW5cmcZy5uNbK2P8oEiqFOV8RUYquCmMeEygewjpI103xV1pjJPAzil+VGyQC8HzdarpnWDuU4PxQdNXqvBzn+o5njRNLt00Hrp7a2kZEHfWQv0W4LmoRhiHEYswFcr8/82frLPvdz9iO3dtwHcRDFC5YGi5Bb0RhMVzD0rPnESwp8rGTtS9kC8/UlKxMniV5rhOrtPyyKyJXjNwwa11FjgUynx35q932ie/1I47rw43I/UqsVUV5uVvHHT1+HGdouIsWDWItePNtt1slay4JVW6DmBhkLFRcKmUeDLFPf+LjyCnm7d8ee8TTY0i3VFxqgf3TDx93UWtBSh7gfO+CLNm4vpB927C18ywc576IRsSmjpeklEy2cr6sDfogzlrcvPPRjz5op89Smo57V9cgDwdgA9dGewZNxCLOJALSM889+xhXcqEpinFSPVCQDxpjEjd58X2efTWxc1y3AUfWdVnnP19v8e95HtFOEARinHt2K55Vzz/tBeWAk0tDz9xmIrgUJ1z/nest7b0/dYX169Zt8Aj2grV38LLDB1+zgtx19ukPf5a5DNEGLpguPpM/jiC27MylaRBq2v8su1aWsQqPVm5Zs6m95FUC5FcGzX5tP3CVAPm1ncqrL/Tf8gxcJUCuvOz/5QiQlTosVnJIrPR1z9NvGT7/1e+glV//V3/NX+UnftPvvzIBcuUCY/lcujT+N51XF0nkgMifOS308FO+bC5lt2fITc3Lzkb1ghpzsMd1gswvkJ9OR8gHb9tHpMhDds3H66xviCxnAK6h0T4WgGEswvR6HvDTI2JbcqQsu0CWyA8XfSXXwBJA7mKs9ANa6C8RIJ4InGUw3UlGHAGy7PxwJAnfs6zg02ZW2cp65zEW6+qEULSS1P4Cx9WZEaRyYDYKUkg1tShnP8qBqRf+Yg2K7xqrYSEstWUqgJY3wHV5ZaXLxRWYOYk6NIrFsWIUVGCt99WGqe7hHW85RHI/eAxgh+wNir83ogSqoUNFQuRQFp8R/PbjM8SrqwNFpdwEsqMHgMzExZJL394MyDbMMYWzcYhCQRVLfA/9BxAXyphuI+9dP9MMubF58wYrWp9nl8pLUTXF4WgYB8zodMW8igca4XPLjuyDQmsQMHBI5XQskAWCC+TWxmcM8sTZ8QGWPWoxXwf2u+grkR+6ju72FGLtIRJ0LtS9obgqH0BBj19g6dfS9ZdSzEN+eMrGtQkOZ5OkQCU5RxKVyQyoWAZwpq6TnKws974LXO8JQEY5PkIABAbJ/w9HVa5NG/THUvQVp3MpVk3D2pEfQmmWxrcXoKuz/SvmAnJMik6BV3J/TAPciCyTGm2OzYpUkFIHCqT1JYtY1vpOQDt93nEILqmiFHujz63Nh0sQQL08R8SMyIg5IoKCAK4FXizPlctF3XIL6N/1W2CHyA8B6JEoaF05tVwMXFdtyNdcE27nDxIXQxyS4oz8IN10VmfZSPcANCt/egils6IWBPiKOJPCS/FUijqTc8Gpw3QStGnia9oUauMk4kMbQf2pTZKyxUXQeAgJT4mhss3VHaL7RO+7TICIWPlFBIjH0QUJtOQAuZIA0et6ujyWSE03JpYIzzcER577XySEXCsiidzxu+lMkXmezhApKBVZl5Ob70AKlXdKwVfOZlexEMmoCS//702268v1KImzsfp3ASTIbRXunGFyZMQDdCDYc7/DiYJTGWcX94kIlAYcFmmrC4nHS3LX5tK3tr4xlFd9/JRT32mjPONUeTjCOB8qSBdBJZWcQDXdvx6yy+vTAAAgAElEQVQSWXMnfTwQml2KASIKIcTFn0GAcX3ULTTGn9pc33HH7fbXf/VX7vzdd++9OLk6AV0j3D2hHPrW5kYHLKjsWy6S1147jJMLUpb319wioHM1ZJncGskAd+oGakUZ3oJLQFF8H3uQCCfUnYpD8uY+PnDDDW7+6yL+aYx7XXEgun5JyThQNhRDsHVQ5vqE3X7HLag1KRNuRtGflwlwOmqJqG3jidnbR663F2BaEASIj3OscStAoJWcvcR9XGcf+vAncDZ0QuDVMybpqkiKQAWp2Ls4ayOe6PKlBnv5lbN22zuuB/AgAz0pxpVMj6rjBvL41FkKW+nUiIxNgPiAsCaap4FjTqd7gkmTDPdMSmnPEk13LaREI0Wr6fQ+yIHkbeX1lbZpxwaik8bth9//R/vMJ3+HIvY+Oku4T1tR6/YOM54gvwCoBpj/WnC/bN2xCxKiyhXWKzKsAlA/BoBkmGsJ6mfv/8O9biw880/qD0lj3sPxpigR5ijFvHhDhA6RyX/65ClAIm+7ZvcW5hjNwR2AjWn2D9/6AcTNfkvLggThes0vTNvOncWQIMPWVymnnwpHB+h2IDZRsXlyF+k+YVyNEHUyxpzd3dmDOnTEdSAguoRMj6IkPNLiIUAHIAercNPs37vT1tDZUE0+OQkkuCYolQVkKdq+z/7XN75n7/+dh2yUe6uiuty+8JVrAFELbaS5wl574VlL5t7Ysm2ndeLemaQv5bvfeczecfdtAKTRkCgT9jplr6GAp3KmJdFTlUMMykVIFxUbJ0Da+QCeHj16xLJ4XhJmZzEAQxFM6P5MlO04nhYBceoru1wXk/AcTZ8zkGY+gRGc70GeTdyTjAU9g+USnJwYccQ0PIv7HREBGQ7Yw9QlPhiwKsSBKpo3Fc/nrchE5vtaiIhdu3Ls4sV6+3zpEhFy9z/w3JxgTKIy55F3ze4C5zLsARDCZAfhADDIfDDP+qWyftgCcYpEUNSuvqGgpWfRJDn10WGU08eKmCfvnPGuuUmfo5f4yi4KYRsYA039Y5YR6md3pRHJtThmw7gG+xchVZsAp5lvxrgupAZZNCBufk4yAhLAYD57WhqRLLAH+hwCki9fvmRZjHcB0OrXSkRBXVdZbge+cq+d/INHXbSY4sf6IS9Pnm2xEQ5k294N9sJrJYDSySiYcbICJL/jJpTEfQBWU33mO9Zv/hAgi8w1A9gFMEIZXD/ruFgrGfQj3gdHF3U2gYhg6jhe9bXkZhPJwtowlvE2jTOnpWkAhyzumDSekaz7xiRM4TOKhI+L5Lr1QLozfD/47n18hkp76WiXJebjMmGOSADQi0Ls0EdMXAROqezEKCsA4JQjorYNAJZIsJEhgFaEN3lZaXb86GE7sP+AIxhLy6osg56ibsimThT4cYyz0yXnude34ibLYczIZerpANEvOTtdDCbvm7I91DpOI3IAhBXJIWGC/l3PPgHOUkO7GCq5fVgLqDdOY0/Eo/4M4NmpiLYknr0iQtpRr4+pB0QxcUO4h4gsW1WYy9iNoPy8DrB3DuImxgkU3KpIrlnWGbMM5GkARkVrBSgSUyAlY1rrAy/un8UlMY+OWwRUCADzPN8/yevPMBdFAf5G8e8xjP0mOeL4LGdebzM4S1u3K9aaekasuhknElNhdmEScwSCDL5fpOUcc45ETbGsJfVs7QDIFzifCpieiWp/eKDdjb3M/EJ7mZixhrZuu/GWW9w8x62MWwqRBy4SrcEiea7B7NhPXzrEdcjkfgE45tm8adMmVz6uCJ8Q3HoiMjV+gwDdZ7n/AlgHh/GZwhENBHNfab2na+/D+gmFA0AxcU6DfbibeNaIbMHpit3NZml3n8E6VTG0aN883m6VjL9xjikhIdiyo0IsP4MxNYxDDJduLKRdNJ9xkK6Tvdft5U8iyFg7jgH0r4WgagDUHWQdrS7A3ZS8a03WwiTQQKRkJM9Y7UviAfSfeuope+Ddv+UiKu+++27EAqdtPaS05o1u7jvtWzJ5VogAKbl42bbvvo7rF+AiSvsQGyiiUESh62ti0solxkruD4lQ9EvPcjmH1L/RCQHvEwChyTnoBWjX8WzgXGpeU2TiEMC0nESKUpPzVaKWdu57xV9q/MoF7Osb6Nyxc8zvdd/cZrkPXXB7JEcGqh+Pa67xvYa1QgOOnAP7r0UkVe1iZV9++SULgzTdsX27i756+OGH3bppVX4ez3/WUDhn1uJkHYQgGmDdEA4JJnGZIrHkHtUxJFJ0LmdXGOM4FmJzJ3uSjqY6CrOHmBfCeeJ64y7BhQjJUXLhIu6bap6PEM5pmTwbd9jBI8etpIIuqoQkO/r3e2z/FzmnO7fwvJihbwhHQmejzRBVuMjYGmVeHmIe2Lx1D+dYAhmi3BBOSfBTheuxDeeQOmr6FVnHMQezNzz2l7vs5i9dsK2bN+IWHbA0XFDZkEDPPvUTt96Ti6QVYkK9PTvoe5TTWpFnc3zGfIgVubTUY9IKkfH//t7nuCeH7MSR11zpexok4BkiQCeZTLsRlTXj9koheu7A9XshWnCZQPb2tDcRCcpcwbM6DSFaV4+cp3F2GCdFCiIWRe3t3XsNa9wz7j2HEIStZz2mWDxF4Wq8aQ0qAYDWinKXzXPMEgtp6S0CTOXnGiNyUYqQkqtapKvrzGQclH5tnaV8+KBztOgayhUnQU5rcyufD+GTXPGcN71fGGvd9vY2vjfSzn5tI6Uk37atFMSrt+7gwVd5Vke6+FlNt4eeP2JxfkmWQb/bDdffzHovg3mDeDcchaEhxGjhuo0Ij+EzePZmyw4QD/nhwXy0l7xKgLyx5fi1/8dK+NTSY/PX/r5XX/DqGfjvcQauEiBXXuerBMjPjfqVJuCrBMhbTxMrEyCeBYSn90Cv5Sl/1s5Nfy4rLZZLod9MgABS+wKiisBQrwWb2gAWzeMA8BEoeESAhIb72t1bv4M88Du29cbdlp4Tb+fKXqcUkc4N/Q/ASrm6nhWOW+W84fLQf+t7BIQud4EsEyD6dqc2Z4GmBfubjmuJBNHUImWZfma590OqJpfpzC8pRQV0y8LfRmxDCiCmFutJgOsC4IWwClg9ffosit0ct2EQWCYFpyJzRIC0kLeqDpFcXCDjLHYrUJmHgADE0KmhAt8FNrVSNbpScH669O/WW/bHTgoDJ4KADSQAujbL4djR89Mpm2WXKXBVJbUlKNBuuY9NVOk5VMWA+GwOwwC2vVU6iLJLGeMuP56FeRTEUy59Ex0smEfZxKm4sgDlZCxgq7Kox9hU9wCKifxQPIQ24DFs+LLzU5wCLggQvIUFrTbnsbx2v/LhlVfN4liKtG7U1VLbR0GUiABRxEgMVvZ5IgdEfgiw1aJXkVEuE5rNgRbFirBadoBoM6VLrEWrxwHCflioskrOnTXb485Z7uJwJIhgbL4u50cgJI9IDB/GpuIlpJ6vqbiMkijHOXlEXg2ifB9g4yrFoEqmu7QYZyMTyCZaajJtrEM5LkVkTQOCueLHpfExpzHMbzE2viJo2Azolz6L4qs0SuWm0WdwJA/HMotSMJTxMDykKCyBbH4OaBdxsshxqwDZi+NVfIZIKBEfuvjzEH86h/O+fF3l5VcQe8vxbfpTG20B5lL/CXgRiK6ya40xFXFq46zcZ92/a3Yjob3i18VTHseOejAE+ClXelgZ4RBdERBb+m+pnPV1uUkEzot40C9tmtTzongsEXpSQSoayxWuM550LCIeJHkW0aApQxtJOQX0p/P6qKhVTpFf4AC5kgARILhMgOjdPV0fHrJSxIHmAbl0PJF3yySsR2mtUnf9u3OE8SrqCNFxveEY4d+PEH2gHhs5nARi6J7WNcokq/z0nxZawadOuz6brds2EyVB7jXwZBRkgoAVRTgksUkehEQKQnEZAwHqGB6V7AJonS0tR1mZ7causrM1lnR95Pio+Pb2N67G2k+dd4CV5iNdU11vkUUqndTPzDJ3zrnjGnfqyW7iQwTKKNpN6rp+xrTGnC/jVlE3u3fvcpnTZ1A1fuTDH6bE+DyAQ6htXl/k4oQiINVewClx44HrHLHz/PPPO5JGm9F2CkO1SQ8FoBhmo1yMUjUKQjWAcyx3y9mTZ+z3Pvs5e/zRx60eJWEDpMjvfvazKCTLAYwGLVOEyrGjjkzatH63i985d4FoFaLpYlHQKvakGBVtS10FCswIS0NtGxfkY+sAzOICfW0W54Y/ri59lm4K1UvPldvagq2WkpFPwe0457XGDh15yn7r3Xe5SKZB2qijg5PtR//8JE68WcuncD1jNTntk2T4A7TFcN+PEr/0k2eeR9WZaQmAMoNI1QMAf4YgQ0OYG30ouo0ktig3P9NeO/qKvfNd96CQRi3dS1Y7pdBjxDbuvfFaGyVO6CTRTnffepvNo25d7B81L8qCR+njaCWiZ5rr1cvYOUfZ/Sc+9ZBVX6y0KpS9G3DrBHJPPvncs7YTR8wovQfDqJEVSZG6cd6OPdXgYgqLOC99RNWlAugGBohI9EcpX0JkSIm9573329RIH0roEZS7yfath39k1914D+6D1fbd7/8L5ajJtnFjvmVvXrC+6nGLwS1iRNlIfj/NdVQ57yiAXBAz0xDXcRpCohf3RDcuiVqU8CFEdi3ynAmDLJL6FcoQUoQIIToukslfb6q8ZPNEUHUBrE3MQ2THplpl57Ct2X4NpM8sbogq+8qf77W5/mzm4Ak7e+hFS+N5kEgkZC/dDYrB+v73fgAxkAlpk8Mk4gfwjEODe4mZzrmUMgFO+gFRVWqsIt9Z5trXDh+iw6TQQvk3R4Cg+l4coNiZcTqLAnUc4GoWsqCxaRRQ0ACoiIeKp/8Dt92ZUlxIADmp9ISkQJj5oEqXA0luyCFiQXg0OaIATFqYMfMY8YUoXid5zokhGeyZhDCIIP6H51VELDFJKjrvRkHsZb9/9o/tlXd927qJWiGdjPJaSE7OwwKAzMlz3RIK4zgg1ozoyEtV3a5AehFAUaSwJkQBX4sARNSjEZ2Fap5n0jREtohwAY5DRHn1+YTZiYpuW+R+TfCZtTtS/Choxm1B+fcI0Vgjs1F24hKKYkgHsUAJEA3RuKn8AQxTyLaPjAzgvNQ6cGrXnp2UzdcxXfKM43NKACH3yfgQ5wE3xb4/f7eNf/+cDQLEzsAmnb1AdwHfl5S9yp49VGpggtw7qYDnM7ZnU5GlqiNhpMN8RiD3USP7MK9PjANejlCizLn0ZfwOhWTb0dcv2hTHFkVEVy8OLAnkMQ+gwPazbIg8Hz5nNyBhJx0sYyKtlXZCH8oCpOQkz5MYoolieO+BRrMHH9hm5RfL7WLtuEVmhlot97E364xQIlaHR/othXOcnxJtm3JSHAh+hj4YRdFFhuM8Zi0SQgxrFUroDes3ML/nQabUuo6AEQ5YvUCLjMmnX2CeAGjcu283QB4AG6PTrU203lSc1ZKDSM+4tTfj3OJX3WsCOemc4HmiLieJPbTelStBf7rMfQaboDp1oKkvyXWBADb68XyLYIxE0hk0ASlZcr7URfHE4TxKTo1lDerL+emiK4Q5i/GjZ5oIkADeZ4pzLrJMzxYJdPwlHuH1vHnG6Vk7pRhRvk/vr+Jjxbu5rhRec1KxTJB7w4puY3zM8PdoPccBnztwFlbU0MFAtJofz7T69kGjhskCIxGaQNjIfRIJMZOcmgCoGw2wqec/biSA7CGcqdGskVetymOYQ8TCSIRQ5DyINeiFQ0eIJVrLMyedc4NbxFhzIZKR01fgZyhxeiXMmTHJGXAU6jOjJ0c9U8zzcm9JmCIXoUgPrZ8W5lm3iNjh2SeHo9wEEsPwscxLN/TopA2yJuocGTAfyJpk7skwnqNGvNBsJaTsfKj1+cXaY5Vt9nTZsHUwXRYWRlgiz4PslDgiCxOJq8KZwDM1HueTD2vM3fQR1SM66mMOCgeEV8yY9iEqO9d6yEnDOD+KFG0lLnIdBIdcn0ePHWNNHOtIChEhv/3bH3dOEJFjjURASTmva6i4y3r6KFatLUYQBdBMjKOKy11pOde+S91TfLQUCPwOnB9BrC8VvaQ+B0VnavxJMDHIZ+8mds+L2NVm9i9ycbSy3k0GoBeQHRufgLMkivv8As9Hyt3XFfM+fc6hrHVIPtG2jZDdugYu+upbOyz/0xfcGlDrSQmAsrIyWbPOEFsV6aKb1uPSk0hB4+s03U2z9FNt5PNPc9NXIf6Sy68HkmWcNenea3ZDhDS7NblA8y0bNzp3uMigOvZJ3URheuO6LFq32jZCMmmeSpSDm2NrpTA8FUIpBWJjTMwphHz5pRpcNHVcv/XM0RW2lns8Aive9x59xEofu9fS3/mEJSNEu3b/HmI0E2ykp82qS4jGYwKeVe8a83IokZ15+et4HnawV+q2HRTSq09E5McUa84Jrk8ne8Apdfiwrjj4vzbYu/6mnjiuLAvh3hKROMcz8tzJk05MMgGZPsbzV8+FO+68y5HfjcReyUGzGTKqBjevRFkNNZX2R7//eSIJh+0CpBhTFbFkCLZw0l2qarATOI0XOOcbIVryC9i3wZqHslYa4MEzSXymOuiys/OcY0hBeK+fKbHbbr2Dc34Z4n4n56MUx4ZiiAed0EDrYM1HSh2QUErHM8ODUs7GOfZ0nkhZCPkF9uuTRPLh1JFrOYI1sr/c3oxbrWFb/3GfZf72UUhQ9luIDPTaun7hjEHtU1GcOAer1rQa61qrqyOy9rv7LeY+1mtKUKD76/0f+IA9CWn0+onj9tBnPm3n5MZBJ9JS1kkn3DAOkY32yd/5DHvCEJ7Zihz0wQWSyloJi6J2kE7UtBzXrX3iVQLkTZu939BfVsLfrhIgv6ETf/Vl/5ucgasEyJUX+hcQIG9IXn/hgFi542GlcfTWr7/ST6/09f9/HCArHcUv//pKE/zKr/zvd5/otd/++7/1Ea5MgHiAQxEdP1NWONpBy/ylTeESKbK08P8Z2cDmmqgMdQmoX2JKQD5g8zQuB4E9qsz08gYsnx0mR5cNo43bR27fawc+/G420Wyq2YSMs9lZcIsZD2C6rN5+Q8UtlbADQz1F5gLOldXsNqqSeKoMUgAsf18uUXd1Ao48UfIHYIo2kA7YFhhCfjK/BfZKVS0VXxQLXQHcKu1WTFIfm7xcHAX6GYFR7cQVeFTvFKsKZEKNVfed7Vb0qRI2YXJ3mBWQv1vT0EDpcKklUgCpUvGKv93wf1ycA1+lvBbQvI1NRAoEiIogmxoarbLkkt164EYU0TM4T8j9RmU1y/Fef/vN9iqAXCCbNMUIRIpUYBGbxuYmQK4S3qG2pgrSIYrs3VWoUztQJA9B5PRQQljkVMKFqD4VzVB6voTPlUPWfiO9ILEOOB9mQX7zrbcQe9UDuN7lFrJyvEgxJBX/AMC4FInqg5C6SfnCUgopZknl2slEUcidUFdX6xwhypxPJipAC/HlaBLFSqgHxJOx7XFD6L/l0pCDQop1z7WVeyTA5UUHA/DomqgTYEbqLYDXcQAlfR4RGlKaqdNjkc2u3CCdgGUZlFW610Q1uAiIEcKmWSCQgCcpIkc4JhWkRwAUS4KkzhJtWKWY0/hxHQ1LMVQCZ7UBFDSvLhgRWIoyE4AlR4++poJPxdooLk1KuiGUeFIrCawfBmjXvTBOl4RTugMWq5gVoSObd4gVNh+KruAiomj2RHC4roilRb4cArKua1MhMkLHpo2vCAGB9YpZUESW+lmULa0xHsjnHOcelGJf90/eBk+Z+pFX+53rQ26QAYiveeX9KmaKG0Xko2JJtLledlDoazqWAYASdYCI+Ajle6bd+fEchwPxeL0hxoUKDDVW9PMqYpUTxBWT64ZT9JwjQICZ+H79dvFZ7h7ls4sEuMLh4ekAUfyD3B+ASYq6cNFoSzF2fK++Rwo2vYcy4LXB07hVhJpAAKnxdHz6eivjVOdCudFyxtQQaxcLEJGXX2CvfD7VDvx5q4um0vW6lftA7o8Z5i8REopyUYSBCES5I1Q+HAvYNgRY4YrRAZi1+RVBqE4Muaj0XnGMR0WUxfKniFsBadU/5/rK+shR1wcjAkTnRISISDPdHxp7AuHkkpL6WLEDihTQf0vhq/tqShFv/F3OrHgIGvXiKC4kA4D5+WefdveJOoAEQuQByHz1T77iFKmKLVhfvB430JB993vfs8/94e8RKVFDjwOF4oAEKkIupwh059ZtdgF1bjvAnGLMYomb8VK5p/LNAdMSOZ+vHjrEvZ7lNsc9EDbJAPKROEoUWaeSzzxcDxwEbjXAWNTZOSi3d1C6PtYDSE8viDf3ZO2lClwMg6iAr2Muo1yTeevSpXMozKdQZ0ZxXMnmBVhdf7GWe9jPXjx02ooAUjJQwQfjKgkB4FUnyTCk3hhz57TKmrmd8tYUkQ3eizI9wjZv32p1zfUAd4OQCUk8b3QTUsqaAkjnHWyPP/a45RdR0J3DGBnDUQHY6se4nID09QcQx8RIYXwv5z7cHv/JMzbAmLvrgQcgkCJtGFJ8BtCqA1A5CoBsmmfGIArd9QAZrxw6iPMh14EakQXj9tIPSsjw3kgUG/noFKYrA30M2XUv4EtPZxPg54Jt3r3D+nGt+PuFEq9x1jZu2WtnS8oBPM7Z7/3B5znnP7X7PrbRZnsAJPk8YMjueRAMgV2LAyYP0LcHNXkwRHc7JeZyfwzjRKysb0Z1nWpD5N6E8WzKzKHAFEDjbMlpFx20hZLWkV7KhInrGleUIUDljDd2g+AEK61vt0utnXbrfffYDx/5RwrjP2HnX+7ic62zSYA9RjHzM4TP4Kj9278+xc9PA+6tcyBuAXEhiZA9h44cIrKpyJHQ2fRBiARRPrlC/0RKjgCaXIsqPxQQdIbj6AQwyiACcorvW+D1elD9NtZDnNBX0U4mFJeFcYjLhDn1chVRfUypaTgyggCNkgAy/SiQra5S0brcgbgn1XswDlAtUhkgXO4vESAjfaMOsI9N4p4iVz0mOdPKyPj3hphvbZy2b3Z/0R659ssWyPvlZkQ5gnyc92zukptM7xltjbATSelJrjeloXWSPhxKjBW/1YV7LIpnDc/7CEWeCDxzsSEel9woJNMrpZDMcUToQUpdOtliH9zuY0VZcTYImNtOrOLkbAh9GxBedKthsnEWmOR0vDLMEVo3hdKRkURfQwpuJoG2uXnpzGXduLBCqWebpecgkp4tomxQk2//ws02/i/ncAe1Ew/kRdRZhQ3M+1ktPRARKJsbOnqIXELNn5kJGQVQnJ5omRAsCxSizxGV5821U3SSyPsJnFFSEzdMs45QGTTzVhfriW5AdJkpRWokM1cOd/Y71XQI0U5NrDFOVw4aPegWnkKEJHMsXCCuFKIC6S9Lg8SYbJsiK38nBFOp1RHN9Hozz7Vk1lfk+oO50k0SYJF+c5ZDr4uehS394xBhROrg4khnHE/RI5CXk+ncu7m4/toYNwM6jxx3KI6VLpT1B48cwX0SaDfcfD1xR7msCYld4vku8F1kxjDPPbnnBFRrTaj5fNs7Cz3P0h+WunJjxcOM6BmvjjHOs57Vcu+FAfSqG0ziCandeXI5J/A8YyaMrpoASHR1fai7QRFqQ7ilBQr3M49ImCKlu6KNpnl+aW07zfPDaynC1VNsxb+L4GcMSbk/yevEcn69EVn0Aigvsh5JgmgMZd00yfo2l2tZfv68Iz9SAMOjeI5gNrP+9lZ400V79LlB27YPUBPOoIFOmrY+1rjhxJ0CikZANu2/Ya9nnY4afUrODNhEgb2+RHmlZaSwfqJQmrWaOkRy16y17/3gRwD2QbZn93ZXbL2IAzAGZX9/X7d7Pvtz//YTe5aeu8rKGH/ZnEt1lgl8jWX+1J+KxJOIQNdAjhA5PgIY73Lx6nyLDHEOJ62bJJBQ/hpg8qRU7I3VFs68GMpv6+hFtc/5i19lL9Ah9I3nyqyaf961J9UiIRkT+XwhEJMxCdFcC0Bj1vIxAP2xxMh5MX9IdBQF+TMCiS4XjtZEiXTVjOIQEPl2CRdpJm4HyT0Ug6ioSxEHOvamxmYKqXe5/YYiLbUmlgNEpMFqAOHt23B2NzTbK0dO4R4kggmBSjv3hxfnd4G9lBdrKkVu9StijTXFJGsSdehIPb93334Hsjdzv54uq3NEiNY6iil16yTOlWKxVMSulaVK29UHoTQh9bipy0Vzr/QrilHS2qzt4T2WTwyojl9fkwhIPXhaeyiuUWtudR4tcBw+jEkVil+6WGaxqzcyhgcBsOVWDYLYqXHjr52YL/XPrF9X6NwfEmdoT6W9yiTHIGd9JORSVW25I7r0M++8/146al63VjqMslhLVF+65AiKeBwP2Zyjw4dP4jo56twbeQVFVsF7peQT3cle88kvFVveB562O+95ByB9LL03dIw1VFpqFIXwg71Wi5swFLfe/fe/j0iwBqKzuiFeNlp9VY1b48xxzvGlWj1kyARkWIjL7pu3l7+8yf7oGUROkPXRCCoUx1h65gLkNoQ567Auuaw4fkWnfvyjH7U/+5M/Zb8wZYWsP9Sb1kXsXE11pXPmf/ITH+VeCLeDL73MMzfNxfN999EfW0ZuAWQ2BfFa7yOcyMvNtk0b17H27IQA6cQ1Qn8Y+88pxgj5lThxOxAp9Nt997/THnvsUfvghz7IuDrp3MHq7tG+Xd1jcmM41xJjSvuSKdZHeo15CBA3leCAGSNaUmIARcWqLzCVDjN/5rZO1iRdTM4t377GCj5z2l0rOYwLiCVrrCeRwBH8cgXiJOKc6JkmglD9Npe+ucsyPvCS20slMMcFMD/ceNNN9ujjFNAvrWW1hp0dw/0+B/k5PE+HUylr2CQcX972xS98lc8bA3nWDemSwFCUgFGU8hVOEAnn+OU6QN7i17KAU9/y8zHeS4rLt/z53+wXl7Gjt4ch/SaPcSV86ioB8ps8+1df+7/2GVj5/l/p/vuPPz9vlz948897/fAwfl13XgTqLmp4tD4AACAASURBVE/aV37Tz7/h25s8VzrBKxEY//EX4K2PYKXPt9Lxv/XPrzyAV3r9/9ivLysqNKZ+0WdZ+relIXdlDNbycTv3hf7HYtql2gj0dHyGyBPpjAAjUZn6BbBhnkVNSxfIx+6gF+SBexFvYTkOQjmPSky5x7HxSa5Ibp5No1SaKuDW+ff0Q3hii1xhtivH9kTwzLrMq6VFkIBUfaPLTnKrIwdAzgAsuiI4QAkp6V25HxtB5dG6jgh2WCoJF9AdCWAQzmJzCCWP3Awh5LqKGAgiEkggso6v5G+KLPvD2P3ZBKwlt7aATZCKwS9QoBesPognb3Nvn/PgaQdszrGgnp2bdAreODZbikZSYbCAznA2CUGAVWfJRb6JLPVJNsE9qL6kLpsUCAq4GMzicxA1cVtHq1NRqcjVn8+gfOcoVD8NgLo673JxaHPeweZ2AmIjG8V1gO+8AxEjUc/VY7ufIY6il41WXHQchEWqnSB+ZsOmbU6pMwFx4M4Xx6vNnNRDUqdXQ8aos6CArG0piKrI1teGX10KKlcUkaC8XEUANKIWH8DKXwjw5QgV9SNw3pdJAIG6IjikhJNSUmNKynY5OhQ3IjpOUSa6vskA1SrNzSDWaVSRBLhM9GcWRMcQKi0REmHKzIaQUpG8HDxTqLME/KovRASIYkAWlV/C68XhEulnYS91ococ5VDRZl0LdSn4NH6d+4LfIr9UJCoyQxuIecVXCbjnm2R9168orouAB32eKcbFCNdMm1Xl0ro+D7k+ADe0WdbP6bWEfKk0XYWoIgZ82FgNscHR+RSxIMBf5Ioip/QaOrZENqyKDJBiX9dJxycloMiRWY4pEtWWy/blPfr5vgTAauUQi6xSgfmWXQCZ/HrlFQggNno6Dtc/wrVc9OI+4L+1QdYxavMsV4zGrSs5ZwyoBFtfF+Gl91Dkls7JhGTVIiC5uCJGRIDo+1zEi86lVLKugMATcrZMgOjc6rmizfmcXB6QJnKVqDhcBetSK4ay2XTRVoA8nuaY5WJ1zzzjZgHd7xB1Ku1WJFkKsT6KDwqi40D9JToOuWwaUSHGscFukssL0rHi69vc+XjPI3PWBmk5AZEkdW8kQIFID23mHNnAOR4AmA3jWER8jQuAYFMZjWtGn9VFkHA+m9nsd3AMrrxWnSDczyJlFB8mcm1Gzjiu8wjXOQpV7Rifr/Zbu90xrP7tM8oRs8pvbfmlj4I1Hz+95MbzzIWKOnFkGX8qozwEcEHzZDBjWV+rxZWmSL9VkDxubuL41GVy3d59RMIN2nbIDd2Tf/zFP7L7H7gHcCYe0D/RXkYZfS1qwhFAF3XdDKBErSBeQsRnImTB6XMljlxYRal6KmPrqaeftaTcdKfS1RwzTufHAm6yfPLJVRovtfIwrxHN3JMFKBHhN2+bV6ejyOQzQIrPAx5cOH6K49lno3O4k3oZ4/x7LZE9ARC0jaiUr9sLiATAMdHZYseJfajqGLfVhcW2s3g1fQDq4KHzBBLosnpTuN8LKJz1B2hUH4gKd9du2GxNEMqFG9YTU5gOqUwUIEBrAxFd16KYn2bMtfM+PfRSbN66CXCBaCzU4QIax5jH4CQgWQLpTSBzm1iVysoa9wz48EcehNyk44F7ogtnXS3K+2bcF0X0sSzy3MnDEXj89ROWDWCwlrkwIHfEKl7t5b5AMAC5OcX4SkWpq44llXNfKrvgstMTULvn0Dk1CVE5BTBx5mwJn6WPKBSKXAGZniV26oOf3W8NZbMAviiWpwdsEnAxiOxshz4Lo8at4g3B6oASPkN5Xb1NMW4CAc98GdNyKOg+U7RLFdFfUlRnEBsWCbg4CHg+PNTruiN8KSRNiM+1YxdqbIji6yquZRi9LH/6Jzvta3/wtH3mgw8wDhkQzLkjxIX1EatXijL36HEU+JsL3b2ZzvNo3fp1xGdVMF/J7Thm+/df49xzp+imULhgDMRhKARBEipn4HarK7/I8eAkAtCZ43c3z5RgiMJxyJwJiBYvQPr+PsA9poVRFKj92AoaWgDV6VJOSKHEGAW8XIgtEGO1lyeJAAKMj2XO5FqN07OgXyE4EPRs0/UYHmauBkONwMEYynmoJUt/HiKltnHY/q7+i/bwga9aMc+c9poGVMC4SECQq5sW6JkBzOZnw4m9GmEc9kAA1dFenl8Aqc6x9XJO0hLCoPWINgJM9WZeGWasuuhH5vj2fjpaWpnZIDGCAZdUlo1xwq7fQ0G3LCc8/yNwuSiSspd5vapp3ErriJHKJcqHazbLNRVgn5SYAmnB/QBp4uMPoTNJL0ZWpOtzCfSK4LmY4ZTJB750wDq+fdSiWIvMQ+hevtRhIzgTuqZ4FtFv1AxgPIiINzs3wZH7yuO/dst6rm2LBeAorThTa+vzUGhr/mb8drTiSET80gv5CGNmixCEh19vxEkGAZkYbLHqAwHAnmeOGhDIz0OhDXXvueoxo/8c8ghCgC4gDC0o3HEuhEGBcg4LUmIsIyPbnjp81s6RBDqJgyYuPtgO7NplExDUiVGBlgXJ1EQ/RR9MmA9ruwjObwrE19Q4XUrM9YqYESERLuKfZ60v51ExcEGcy28+/BPh5XbD7fssbU02fThJTjARyDVRxOg0zwMRdM243wQ4u+grreN48Gy6r8AuPs8zhrWDek2CAflFgCwINNbzU15Gkfgugw2QkLWJIvr8eE5GACLLFdIO4L+KaCPNsSKnLpaUOHGN1p6D3PfTrHslKlIZsyKXXLeWK2CXE1JrYbfKds7rKQBIrdX8magWcFx7QywHEC2muVDr4yBeZxjCZZp5IIy1VgLronBcUv70Iui8PPs6XSQNZhu2RNCPkmsnzpQT84fAgzm7B6Ji9/71Fs88MwgxPACpvXP3NcQIUrAdjGOQ9121Nt85JWJYq62mF+mJp57kuU2n0aZiR4T5MxgCefa5ZyprBAH7KvieZiyI1E+Mi3YFzpcrqi01PZPoLcgSrlMwc7jWNxLPaK7wR9kSzlo3FkIxguecN6Dz/OwY4xTH0QDxTlPMbfTjTFAqPz/YCAHSYD6QYaOKXpvjWeKdbX/5ryfsJLFfWzcn2aqYAABd7rsk4l7np2xTUZFFKqYLp0tQsB/CiRbi2hItECtTL587VEVCPKcjGeP+uBHamHCcSxiAvQ2WVS4WiYSS6UYYZc01R7/CKkRRZxARJBG7VlFZ5RFsAP5LjLHvuv12hNL4C0Qo5q2BSOb7u+V005oQYYTWWrrW2p+cOX0KwUsvjpvVzu2m7oaMbBzpzIdn+XlvxDciPsLYe8ihMkBRUi/rFq2bltcgImIUM6Y1i/ZBKnznathZzvvk4zdbzIeOEvVJ74uuO+Is5GVExOVz3DxDC1cTb5yFs7TBRe8OQPZ0QJwo4q16gNhg1tXxxGgGMGdK+KbrPoHwp6WpHqJns+vd27Njmx1+9SCk3Jhds2e3E5p1E+01gNO8S9FTHPftd91p58+fxQEGkU8kYxy9GakQUrs2bWZtMES/SAXPwjHiN+k4Y94N5hnRPzvo3Jvn/+5G2/TJF+z66/bSibXBOhuIxeIen+VZdvzgy5aFMGTP7r30KCXgPOqkx0gRc/722vGjEBjEMabQm9HahSAMYRx7jpjYUPvpl4rsj5+hhwgn3DzzV2RojF0ubQCsryYlIA+3INF+I82sLXKZN8we+uiH7Wv/88s8xxJsc/E2J3bSOvSHj/7A9uzdzniA6ID4OHTwOHsUbwjtVqvpaLJY1l8333QzfW1VduL4MeJHH3TPyTgi4waYh0bZX8UhWuhHjNPDM2KC8ZVDL5sc4B2cQ6UazPEAq6O7bMOmDY780H53AmJa+91A9oWLrAfGRJTxnPMlck2xkGO8ji5WXWMj42/O8uheSiXGuo99TAWCtqqvb7Kg+34C6ce9jZAjmefqLIK1KRwp4xCqI3R02BydIAkpTng1zZ7q1a/mW/5HDlk/x6C/FxYVur2g9ohNkHb6JQKxkMi0QdYLo8x34SFRxHXSuYMTOJtOlP6uUfuff/znnFOSCIjnS05MhzQj6pdro/ksmN+K7NUv7ZWWf3mwGo9o0/PrzZjGb4IAuZJg+aUL+Lf4wjKm8u/52f8cP/PWAOjKAu23C6D+5zgL/32P4jeLP690XlcaX28X/13p/Vf6+srHt9Ir/Gf/+lJ6z6/pMCFABh2MrMWWhwD5+Vf2gEE/m+B/swPwKgGy0gSt8//2rsGvaez8u17mV5kg/o8FBOAy+mYHznnGqmfcLo9PLQ6kruvp7QDsQcnB5myQDcrH3vUOu/Fd96IwqTPfkGGIEBRClNwpLGkMtWco8TwDZCVLCbccTySXhSuoFGzK5meZAFHhrStDluNjiXvxHILn7y6Ohz8V4SNAdpJFoesBYeG0CDESBBghh8AIG0Tl4McR/yRFrxR6IkEEorYCiCguSaBRCMqVsm+st6JPllgDoFdWZioARIKLImpt67D+n9xhhb9DeSLvq8XZDCBELFEH+AvYAKl/IYgogBCnbFOsUzUqsmQiRCZQKa5HNduDqqsH5bKiIaS2nmTFmrdmFerSHpdJLFdBGhsqAevasKXGETsFKM5HwWbf7JwnUv/5+5H9yqY4Cyv4/AxFq4ADUng34/7wYcGfzKK1m8VleU072fiFbjPX2NyI5T/Mqc1CIF6GWeSKkXDdHnxd5Mpl1LEaB1LcixBppgdBqlht7rQJq1Y5NBv21SxwlSvrKaD3OD90nwhYkYtHAIGs9QLydV1FjKi4XI4PKcfmOIZIMsXxFXC8qEOTE93XBRTqeuUReyUwVzm+UlzptbPS093PTrBAz6PUchb1+RAbR9cBAsGgn5ea0IXDM2YVu6DPKceBZ2x7xq4263Jc6LdUi4GoHfXn8rjWxlzfI0dOAACIlG+KSpJCT59FA05EkUgTASIiQlyqnNwLS1FYrrAbAEsl5FLmCdgWISMCRESIG/c6b/yp2KuidesosK5z6j0dl9wfIpdGed8gyCM5lJrkUqCIU5FF4cRayF2hPGkRLSI89l33s4isg4cmHGCPpNNFHrjoL34pakNAhUgOqTEDFRfGtZarQn/qQs7wdRE2UoKqzFYkiKd4nLuT13EuDN5bfwrAcXZ75+zwzJQ61e4cK0ZL9yjfp3GggnKViOo8aiOv4w/g3GtseY5RbgpPTJncXx4CFLUxAOogyt4KsuOjuIeLKVysQtknR4bOj9jTMxfOorRMt5q/32Xv+tEMm0Q23sRF5KCKH8ZBI0eNPlM65y+QYxYZI7BAMWy6LiK9FEOgca+/u9HMMem/dS2a6dbRzaL4IG3SNMQU+eHcRfLZMO4nIfjkllCElX77AQZV/J2nD6jwY6d/6fx9+dvbbM1HT7mvewgQT2SaugtG2ZAGMr51TuQaEjDXD/CnY9P9KRJP7pVJlcVyrnYSgRXLHKEot6efeQJQb9Ie/MgHUGn22NFDr9o+4j/Ws2EVAFiGq2WYDWo8qtdZ0GYRIOMAjlm4jvIoyz10+LAhULdsekcSFHMFWBQO+KbM6hlANOXfx6HeDObenoeQzUuLtcWxLisuSMHV0U/sUqgF8brDgzMWmbPRxiASplsquagz9hpAnBdA0L5rdtAD0W8Bk3124UKZHbvYbjt27rV1gFM+3Af1FJTLhTTCPV8E0H6ZjHtvxk4FRamJRDHF87uO8k0/7o+1G4udk24S9W836sqtACUpAHBtLU1Lhdnd3HshrptC97Tu3wHGRTTXcRzgvYxS+JPHTtq9d99jORs2WTeARRwOMgEXIhVVNK+i2UzAIpGVIv2iAOLbOjwK510PrLLHvn7Qduza4SGqUFKuJfpJ426O++vVl1+xotVrXVThdq7TlPpRyspcT4+K1ct5nx7G7RrmgjvfW2TdNYCCvoAQo4M2i5MhdJbZcgBnEKr43u4B7hHcMahvL6rTg7ESRbRaBASLYvoUQ5gBIdTW3eo6rxLDYlzO/sT0IM86Oiy8eTYClNgUrjefKLvQi8uJ51IrX5sDeHzqyY9b86tDlp5InjdEljdA+kUcKNPckM/89EWiNOJsTdE6R6jfevtt9vB3v2PF69cS40HON2SH+lCeefY5S8nMcQCO5u1VKF+ncfkN0ScTyvgOYN734R68fO6chQPgxQCODnEMTbW4HEnGSM1g/ESl2rnyamvpwpUgQbi6KYj1icUBoe4ef+bipppGIsHA6BW1FC1ANsCR/OPEOSXg/FAvwzgRU8HEtPkCcA5A+i7wHGzlnjhzZtFenv+iHXrfj2yQcQJXAVEK6Nk3QmQWcR999GwQYzQAuESWjYtea+uYYE6gM2RXJoIGStRR9YZAuvNIhiT0AIRyivUOL1gL7zvFv4fT3zVGpBvDxLZvTLH54V7U+sT0QMjOAFQBAVs3P/vjg8ShgPmEZnhZLBE55eVNrmMqMTEHIjyUexOl9iRuIm/mIa55WsJqOiEgZLiX9nx+k7V955gF4ugIxNXaVD9k3cTntI3TadQ/Zeu3rqWzpZyYI49B5sYbVrsILYGQC8TW+XAP99R12aYCwLhW+gOYT6qhrLwhF1r6xgHNcUAt+rt4p07Io3RK0eEbbf91m+wyqu6AuCR77JVKK9i+wR57gbmE61UU6W87Nq+xxo7L7n6OhFMvxOHiD0MRRWzhPx+7ZM2o9vNzQy0/Oc2CIXaDfXFTxAfYOK6PAMBGda/J/RaHanuCPpREVPssehwJnArhreeG1pWkkVHgHUF+/knWOu3cDwlWsHWd5eGclZvUn2dbqLq/tAyAEBEB7NYmIrMl4gDwTdodRhzWsIuN1Jp0fha3LOfKRaZqaeFKhj1OPhf9yUNKryGRilTviawVB3neDLI2EqgZB6B85iREIM+6FJ5Fck8JwFZxsD+klNyXen89VwVoai0lp6dW3mPMsd4+OEaYewJ8JdZQOTtrFj6AN04qL4j4QOKVpgTIQ1KFspaMw2kTBum0OAjRibN3IiDKjl+goLvG6EpiHAFATiOK6OIZcvRMp23aheq7KJ/eIABViSE4rhqKqMPDY20tTsL03Cx79bWDuLvW2nru7/qGGjtfchZXUjwkFR1QctJCxmg9rOe51vRufcDaQ4Xnfswz+ZD0NcxRF8uZT4m9CULUMoK7Mo4orhGAU0kfAvhMIkCiISjCYSEVn7pIho6XN30pYxA6o9HEHOHYHqIvaKbbIhZaIECIkmLwjEKOnOkKsa89WmlzOI9iAHT3rIJ8DiHe1X/WMvMy6IuIZI7opt8hhY4MCBM6onwgAMP57yrGbijiiFhEQ4soAPyJdFsk7msEUVJUehyuuhG3LpGbOJlr2Mu46QPYH4Ds1PpDTtsYHNtbt++0p5/7qXNUdhITpehMkXILrMEmIaNycNAIjG9AsLF7924in8og4WqdoGcPbpJxRGK1OPm8mJf7RBLxXOrnGoZItMWeKZj5cZTvaaPcReKUCNZCiihVUbec6/mQ8toXqXtRv04Tg9n2/X2W8fkKF+80K/EQLg9FCG7BqSi9zuunjrPPqbX/8elPs1fytQqewf4sWKnOobemBgIE8hICRAXyqYgg+nFwSuiViTuonPLvFO4xRdceefUVN8fnZGZyHnGlqb+OYy0vq7SbbrnNyojPaulsQ0DGWpY1RDb7xVxyDdcxhhZZq5w4fByXdx/P8h6e4fGWkVdktQjCGvqaSYEcterv3GlffY01KfNUYU6G9TTV2GpceZfPnSQird327NxFufg1AP1eduI07rIW3IFcnxb2Vf7cg1M8O71xXQ5BkM/z3Hnpq2vt9x4ftN07Cu0EkZn/H3tvAaDpWV99/8fd3XZ8Zmd21jVr2bgryRKhQIQCRUop1KBvSltKW/ha3AkhAhE2IUJ0N8m62+yO77i7u72/cz0zSaB5u4UQknzdodPMjjzPfV/3pef8zznLKD44tP+4VZSihPOiiG2ItVHEXijqENabS85fbhuWF9p3/u3f7PItl7LucN70CrCfPfiAyzl5/wduZI4lxwxLvtKSWgoUIuhjLRCw6XbJlRdjDbXXKVmler/80stcpmEZVn6S6SiTLZT5pp1zQB/zRiekxy233GJ79uy1RewF2jnjaP+jkqJxCCgRbx5LNAWcs2DRp4YhD4ZYP7wg7/xZp2SHpcKxavp2CuemWIrHptkTDDNGB9jrtkKgVX97nYXe8pTLiiskhymFcVN89JDLFtKZLCEuhb2bzv+ec24z6/bpn2y0RX+2h5D2RvcsV61ZxZggL4QiHBE4sxCf43IwIL9ERV0TzEkqXhqAxAzwDrGj+06QQxZui/NX2rVX3IT1WBGWa+wvyMMKC41yuZQ9ECeLUOx2dPTO2Vl78Jd5AuT1r90ufe7z7VGAeAiQ3x//ORtA+v88FLxHfnB2B5Kz4WvvkRv9X3uZbw3//F3wxzdr4rONn7f6+m/1sb7br++t3p8DCP+AH+cIkD9gY/7mQvj7vfDZB9BbmwB+v6v6w/3V2e/v9ff6fQiQGSrxdOD34qCjz+GRXg5lvnbnFRfb5tuuoSp1xDq6GxxoLs/aBiq4Q6i2cuHKgHgCiT0WOR5hh6uYEGA9pwBRYJsq0F1FuNQo/M78f/W1XkOHMAFSAkJVfS1QRmCusiUikef2QSxEcZhQ4kQsREwgB89KKn0D2Zi1o8YI4N+y+RHw68LQH9xiBR897CxrAiB4/NkID3LArPzRRiv65Enn7y3wVLZBPpzUYgkFnuTQ2QHopiqpNDbmCXjXRrJBPLR7D0prQs2xZ1CY7RgAyijAl6rI5LfcBQmx6aIL8AVud1UvyipZt3YNlY7DFosCIZzU2gBO4iEANydPnHTBCKrYCQ8FHAdEycXWBWMg7HsSqFYEGCwu5VCu/I0AwFpUJR0cpDg8yebhOCG4qagtZHUQyIFGFetTbFAz2IwLcM3BtuXpp592WR+yyFq1ahWH3WJ3qFIuiqyxygmFVrVcJhVqIwrl5UN2Ph7yA/BW3re0mwgQL55NLICcfq4nKJsqyayjeFaqNArl2RSx+d63eyee7EmuCk1g5a5XXwGcuZh7pHoV+fUAFUXyHJbPsCyAxqgMzwdMm+Ew0I41ViaH2ghIBQUzJtE2Io9UndlLZZ+qhSX5FyAvUsKpmFx/83wqG0MqICkeXA4F3xum7fV8VdkYhr2P7Lom2NTr+/odKUWGZXvBoVj5L+513WujdlCQOr8roEQg2CgkUDQ5D64yD8JsPuRc6o8gESt6Hw4/ChjMpDpLhwaFaquiSuSIvHsXcKhspzIsAmWCXmeQynRVWkrhISspl9MhsoAqU6km9OwuusCjCtHH489KLeFRF0hvoZwPVbfr70UUOmm+clAADkUI6rCva5LVlV5/VLkffE/XLMJLxIQX7TBvgzVPgDhbO1li6VpEMIkAEbExR6hJbSLCRO8tQkVEjEAgF2bO32gs62+dTZYgIBEqOrRxQNY1JSelUo2vAyo+5oACnXhqK+PCj+s+9NUlr93vld8h3BQyYgh7gBwIjwGINJFMaoNUDmuhyswBwRzRGCMwXc9F6g+nvpnrF3oxVQarzQRgSwEmsqaYYNMwENgRVAIJHCplJySSRICr5i4XugxxrGrMAOau6XHgbcfYzh/gfnNud8Qu9ztPgryuiFNbUmkJURjAWFXbqV1CAMrVtmrnFMZCO9Waw9xLktRZKAFu4+A8SvvuJBS9F2uIsIhAsja22kMP3A8I6Gs333A9c0WiG2Oy+VL/T0wiIBvQS5/dEAHBAFT5gDWyAAkjhHkxAGInB94Q5sLsBXjzQ2DI+kUhyCEAZl78e/XSQkDtSTz8sYYBtFiYEWdeAEfhjKsTB4otjQyQcH53shX7Jsbxw7/8tfP2v/xSVCstteYPAVJCAOqLByvtoouutKVUiM4qT2Ha2x775TbACx8AucU8a499zDGewzDWQQrMjqFCflxWMZoDAa/Dogmy95qkv8RDOCyk8h7LIOaFXcwzshOSlZ4s0DRG5QNeWwopA0DVCtnbBnB8+aWXA7Ri+QQhpvEcBZDZQRXry7RpNPNZBuO0CMBEwbOJtOXho0fcOFoAAac1ow+QX6HGvVRJLiAUPI/K6XFeqxgFod5D/WLVilWuel0qyBKIjzbAg1OQO5l5eShYwuymO5fb7CB9t7nU/KjOn4FAD5kBGe9lnalD+UEYsaqpq3i9MjIsiBqxCNZXhZNLtaQ+l8qz6hulWpRJOco/DDUL84S3iCv6FMg1FL01nem01LzVdqhlwH763IswC6GoDRLsA5dutI03A9QfB3DlHtrIyZqA/BgDZb7v/odQwCxyhHg8gO+WC7bYL7c9ij1TJiDpEuZHqlXPVAAQYtUI0Knq6aWLCl0mQtWJYxas9UwKBIjdftQ5XszX4bRJH8RQK+TuJGNrHPB3CvIsIbWAENwq1BBeAFoTrJfKplCVNARJsj/EXBzrCZk8jIGK8gb2GpAgAPMJyeGs84whLHoUID9BWDlQN6oMyEn+3jchxhETZ2oA+uGJv1V5j/3qqm9bDuDeyCh2VE0NLnM+IZJq8Xqq7nG6SiIv4UwteR78ndb5UQiWdBQzqpYV5+EKIgCepljvBYoql6KPDIAuclzCsRJC7wa4Q9VsLrkisxOWDNibDrg4xf02A/4FYxHShWXV9mN1dhTFS/7iIEdAg7c6AjkIVcvK1emAyl1kyTRbYW4aoBJkJ++RjGJrw18uttYf77fAfggQ5rteCiB2lFBZS7fxAXScYV1IgHR48dUS8nLoSoCb2en+DlBU6Pg04GIb2TeZkEu+7GdwRrJ9VICrGJcuSP/OAcANQEVC/hHAmoLng5ijchYEovIIo7q4wF4trrRW7uHXJxutV+1Hu3zqQ1fZ9t2/ttZ6iA7AxIvPS7GSk8120Y0X232vvGwHymYA4GR95Wf52O95TdCewVMWmUQOWmi0+bLGyvJMKhCFDCew30L26fYBAt9EQndTLe9NALfAVfwtqAAAIABJREFU5j7IquJTZdZG5kBwXBg2TxdaDj5pslmS3aY+ZbekgGGt5SoOUSW91H01kMmLr061xv0oO1XizXOSolRqXv3+BJ1CNmfztp9jNIKsVmVZpb2OiHqpCDUnR9Pv2xmfI+xftL/QetaHAkYEpR/rnvY1GqthjHftWfspYNE+N1zkKnvXbn7XLzDCkSP+PigBaWwfbHumuXeRQgGsY37+kPXMXV5cUxD7rFifGYhSwpshPttbO2wGq5mW7hF75JdkCvEwNl+4mLHkj6pnEIC8EmUQz2RxHPNOhlN5SJXW2zcESYP9JoqEEYimOOZRZVy8n6KmADKZ/umf/4HskES76JILaTcpGqQy9WSGSV2qPbRIABXD+HI9Cew9IyEXdryyG0JApBVMDGu4VCDKx5NFKi/rgPlI9rVhEKgC1X2x1zUbgCCHcOqnEAESrqerxQJnBizWlww71pfxGoqJJiPs8cMt9rMdkPkr2W/SiucXZdNPUNlAgsQmQQozz0Y5EjabPX8LaoBaS8/LRjk3Y1XsORNRdiwhQ2MI4mGaavRw2rUSC6YYxnc0c8UIYL4KHjoBo/uYy0OllIDIEhGh80A4Kl0RHn2sG3v3H6CCP8ejcOdZh3PmOHLyNCRAuVMsjrD/WrFiuW1/6XnGFcQ+Cows9njae5WjQqsh38SXqn6RcLJRVSFMeES0swccQOHdSLZFL+u0isO6IXfZ9kHMDqsbuHyQGPabTVh0nsb6cuCxqyzmY2QyQqoF8DxkcSV1zS233oyatgH1N4q+7S/Zpz/7GVQZWXZo115RnqjxODswFlqnIA2Yx7PZby9kr+6H4mccFahsHpcsLnTqqGn24bvJefrwBz/glJXdnGu0Bx/hrFNRUmnXXX+DHS0+bpWQPRspeEBGirUjIeHsvZbm5tlwNwHy3NMwpFNn/6jxuO14WZWFy2oLMjc8JsJ2/uMa+/OHB5hrkiBOEtljtLBe1FtrdQVzdIStJY9D2VTHiito6zLrYb4fhRjo4X5bGZOpC7JRNIVD+By2koeutXueUKblgK1FyVhdVcpZJBgV7THGrRcFajga+DOWIYtylmeyB+616y7fQE6Zj71MBtgt12+12opmxlcPRSNHIJaXosJeht0XCo99hyEx6PsGqcxclLM01258/432+c99zmW9ac/x/pu3ok7daI8+/LAlUMTTAeGhs28E88VzzzxDvtEyu/TiS+wHP/ohCt5bmctOse4qHyaQZ99oF196CcqdMk9eH2NojDVnALsqEaYw4fQj9rP0117mE+3b09mvhEttQr/t5nuj7B87UdjX/2iL5X/mIHviZM5lnOnYF506dtTlMGqOTIDQHhqcRv0MY848f+AbSy39Ay/wWuFkldSTt5bj1J8qcKhg3dDmXTmIOmeHSzHFmU2FftrTJ8Qm2YnDxRQMTFhGcg5E1hR2mFH2sbs/RXfgDB2dDBkqxwAfzp+x7Le6cDBIcErtNxIQb8QzXidEPATF26cAOUeA/L8QqXMEyB8Oq3t3vtJbwz9/F/zxze7/3U4wvNuv7633qfc4AXK2BjjbAzzb37/TP3+rA+xs1/9WKwDO9vpv989/l/b53QgQD2kxqYwM5OvRMeFUJtViKRDMwaCDDXOGXbt5hWWuzQQ4iFKRClU4WBGxYZZlVYQO/hwwZY+j3Z/nOvnv/F6Djb8OjM6qZ1754VBEz3ZIVfX6vjZfsiSRAkSgoKrMdWECDAT3+hLQGAUR0cBmPhGrlxhANykL/NicNknRgTdzHpYksr9qVwUsHrFt266w5K0vUa3GgZDNvqryyr53nmXfvc9tOF3YHBs7ZyOFCiGCzWMMm3RVVAUir9d/x0AMwjhkg4azWa60hVk5+NYS1g0xIeB8ngCphvDYDAEyzEZdYYonyBhZu3qVq9qVqsMXIE8esfGoSBoAh2S3IAupJKog/TlcDlERWYT0WhkBUagC6mqarJbP5sZ2QKB05/Xcy0E7jsNtNRLqBO7Jwcu0rxQIAlllwSRgW+GOTz5JvgDklA7sG7Ck0MFNgXkCsWR91YSfbiSbaVXle0pdleNAxaEOaqqiVPCuVDiABQEKalRgOv+WwkTWXsEAmBQGOusrVRypslNBo9HY/PRBAshLePfOV11FnCry16xei+/8NjbIUVh6FNuW8ze7+927a6dTfkhRkpuZ4bJBWpsaecYojehfst+alO0FJMO8AkQqD5d9IiJAuTN8doEuhfJMdb/6ufqbVBr6VHhpEGReENc8wfPWp0AukSnDOnDyHCM4CKsK39k+cRKVkkIkh74nkF/2UwJMdRjQ+wkwV+ClAPhwqg5lgSUAXVX9+m80bdtNdZaeicIs+6j8kipJyglVmUdThdiAYikEcqiDSlMBbQJvZM4xn83hUWtwj/xM5MUNV3qUIQ8/qeB7GU54VBkibqS00N/LO1q2LTqsaExq/MheSvZzQxAQ+n0pY1w+CH/nB9nmSBHADqeeEfEh/ZazEfPk+uh9JqQemiM69TOROvobF4Qu6zBngCE1Fw9QndFRZXNqGr5Xi+2Q1EayWxOoG8X4HQB411htwmpEZGr1zy6y1A++YE33X2Zf3JNqvyIjIxXVwiRjL5AXU9i5DvGaYeTf7eNIHmzzuF+1tzJrhqmW03NTpa8LgOdTahA9HwHVIkdU3VqJ8kBESD/Ag56L+kkUr+HIHdc38GBmXlM7B3OoHgdMcQHwb/j47UPc/Lz7RhLE/Q6ToVRMwdhWqMJWoeQCQ6Q4Ebk0nx0jKy9VXIrQWUpVvi/3cP99P8P6KoHq7M0ANl22kzyP27bebEsAW4YAbH+1bZsjPPXsYgCRj1D56UPlYDs2VZ2AH5lkSAjATsxLc3PLFJYqYYxVfyr7ByHp/JTboucMIJ5If85MJncFsKi/pdLSE0KtICvRoGpsGmC/CUuKhs5xAJZsSwzBUg87sVep0uwHPNx60/WQA1hkDHe50Pldx2upSFxqm8g36gUYGKMid/srr0DkhDKfJToCZEbPj4NyOaEJZwjaTcC+i4HtVBTJAkgWQiRyz6G0m0hhqbISAPFaUGpMs/4s5dA+w9ygOWJG2TuyROTALe/ua6642gJYJ06hfpllkSlGdXQ+1mLKfJG/u0jIZYBXeahvygGBBEooq0DzRgug8wUXboFoPu76ZgDtlQEpkgRJMs041Fzxs3vvs00bNqM6C3RjWaTlAO1wCkDjDARuGnNFBP3p0q3ZNtuXahP9hKRCrIcBqYxRETnWTuUxYFEYgLMUlachpOsgwaZ5/rNYealdJkDCAniWmazB0754mXMdISCdItIDglW1zvxEoQJ8lQV7RVk5VdSB2cvsgRd3WAye61HkMBQQ0t3dWGV3f/2DNntSmRCy65um8pTQbBiI7ZBBUnEtxXpsKcTU3v277YqPr7a+EypemIQoPO5sXhohNUKwmLv68ssg/wet8vRJS6a/YNRlfrTbLH12lPlO43QaUrmputbaGnuFb0M8av4C9KYiO5T5v5fihi7IJd13RydrKMA83YLQXDzsyT9oIOunDrCG+AoLoB4iMsTPInmhBPJBvCdETAZYZT0gcxiqJNYjdgrMoZOGc5t9p/wee3rrA4Ay2N9gjzNBMUcYhEMPtlQZJC9Ps4Hph8gQ8aJpygNUh7j5QuCoJBX+APVSUg3jxT4hEgSQdxoAtJ3785ZvFNX5ysRYSH58TICXxQP4BtAGKVTC19a22gwsSyJ9v5KihecOotRAoMljdMHwsnIcY49QUBBr8dG89mi3XXrhOtY8QOG+MQDsfLvsHizevoPVjVHpXVVhU6MoUAZ9rboNC7kzMxZCwXgcso129hBjc3M3+LYlRfvaBWuXm+/YoAXw6YfqIVwLKnPZPu6fpdo9DynFBgGrvFkv65QngypW9laD2FgVZkVjcxOGdVeovVpyxpoB4RpahmwRCqJFeZkQIMexCONZkfexGHurvbs77IYPbbZXUE4cON3qlJspEd62EtLOG2DSy58qYvpvJ+EVQfQfH+RmEaEUGwDuJwJIq4+p+EbEo9atcWyDpnkGo5B0AQDFAvFbKSrpHuqypSuXuMIPhYdLnTrMmqq13SlXPdJVt16qoKWmps6WX48d0B6KIAAdw2RtpuWN35kSqc96MC3lKPOzD5+yAmxBaZiAXY1UrrXVNagUI52lYgDkRhd9Moq1WoS9gPNWSAlnpMXPtJ/Sui4Vpj5UhKBpX4UR2rMoMBvqw627UlJEsbf2Y88npaFCsEMB5GWT5c+6JCu/QClACCaPgiwaoxq9jf1DHcRaSATtvZ8QZJ51WpZUPBQfKQMMAqGqfhDiilwaMgmi8fiXNa0/FpN1dc2MuWir72iDXEvF+rTWPv/3f2uVVP3v3PUyquJMt+8VqSmrRs2BIuhV4OD2QNy/yJEwCA0RO7I1bEU9qWD0UeZ0P95DBUhqRym+/VhMpAwI5TNEe0LUIEGMf5sewOYIJQiyqDHI3672ZhQDvRbjPWLh2udB3PYP+9pTR2vtUCNkFKRiKO2fycSQl4vihvlvFilTMJvytZDOsh3agw1RR28XBOMiguF7bIK+FcV9LFq0yKlpJhjPCVi+VRHUXbicbBjuQwS49ogtFNwo+0tqcanC2yigWkgofAu2syvYq1Yyf3XwfRWFFJ86bddccy1z5U7mLayd+J0LL7vCdu/b54qFpJ4IhuhJIw9DeTJJZJCNkHdy+OgJ1jmRW/7sLwZd1kMYBMgo545WlH+dPQSkD0GwQ/Q1w/jKYqsLtYMUB3Hkimge6mDOqUFZmv25k644I5Lz0RDqghjUIbI/vP32W2zv3l3s7QZt165X7YLzz2ftu9IO7tpDQQP7Yvb5fewvx8NQAfD8IijGSkJh2Eru0SzttYrcqyrmmDhsqgaZk6uwQFy3Zo1lqOAEFeNzz/6afXoRWSINbo/FQQySKBi7SLKoaPsE9mEhEDjpqAx8Ceq+9yf3o1jMtVgspJo4B9SQrfHUl1e8tmv60I9arTA/1xZAio71sbYzHnpb6q0J8uLKiy9E1eVtK4rW2Zf/8z8Y/1FWUdtscWmsf7TFDH1d6+xRsnLCIUue/cp59skf1LsssGVke7ShIJlhvt61ax/nWTIiUSu0kFuWU5BviemoRVljMiHUg3lPf/rcopxCO3aw1Fl2zfIci1YsssQFMVYB6b933yHmB0iv4GSKSBZbMDk0YQSe7+OZN7C+S3V20YUX2t133mmPPfKwK8ZRJqXOUCqy6qftNm3Y6KxZ29j/5FHAIWW4MqeUWSSrYhVdaI/exx5UhYQqStCaM0ZBiDTpUoXrZ32c+1avXe8KiIZcYDoqEe2FeZ3y726wuNuedjZoIcw/wexjVJzWpYJA2muEtXYCMnRsdNZlZJ558EJLvfU5it9C3Fl+kLljFedUnZGVTVJJ6H0UeyNZAqrAQ5mhKrBSX9TPAlnI/CBeg3xDLDaC3DGsmQNRt8VHp9jdH/44v087sUCNsWb5+shWUUp9Zj/OJp75+XUlwRstsN6oCnk3EiC/sfF/k3+81/G3cwTI2Z7we/3n7ywB8l5vvff+9Z8jQN7Vz/B3Afh/nxs5R4C8mQWWZ1Co7WUp0o6n7AQH0yRAMB8OG/0cKqap8hnDbuMvPnmbXXg1ABIb58BQKswhB/w5+HeziY2ikm8IWbY79al6XEFoDl3wAKHOUkhVeGJF3O/o072xIz1EgAgE1OFLB2EpQeatYlxgIYfkMICHSTb5qkhpY1MvBUh6arqdAThSWJwsYCJQSAjU7eLgMgQYVf/wRY4AUbibF0BAzU82We7HDkhUwEZUPvye6nddSwgHCx30Ajm49XBPXhxQoyFDgrjHHCxI+jparOTYMVuFbU8IXr4BbAL7qDLTZlTV9fJizQOUDOVgogr7EsL8lHWRyucCDkYReHK0UG0j8KwDEK6PqncBE3mAAwuoSK0sP2XZ2EHFUH2YgMKkvAyrAaqgWggnzc4rNG/IhWoOr8EK8wQwEBHhx/WOUj2pg0kUcnUB7wox1w2dQGWiw5ushjIykGlju9WCnF/EgW55mEO5vKElufeZq5Cfr9IRAKDDrAgPQUQKHpUvthQgYYCR8sBX9bgsrGa5h3yqMnu7O1ymQAYAxQAkgAiM3YSYLsGmp5mw4EQq23NQm5wEVFSWgwLO62rOOBsfVSqpUjCFKuRB/lbVaKry1OFSBwlVa/cj5xYxpmp+2Ujp0C1wW4C2PnXPUoAICBZwLyJIP9ezkAe4tzebcP6rf09ziBJwKbJDahARHlFU/ungotwPEQoKoRYorip9vbbUDwuozhW4LvXGOPcvEkFfKyhQ24t+CK4Egq5r8GAWkKevBdiLOBiU9y6vqepDVVXqGajtpQJxBAdggypK9bVCzF0mxxyR4MnpkHzd4w19y7XR9uAT8o7W0/EEpbtQTcBbyeUFZOh7uleXUcI9DeteuE8d+PUa6jMCbvTaAnREnjjyiHbT30rRonYQIKwxKQWMywdxhJBIGbUxdgyyDVP7uGppF53i/t6pSeayWPQ9J/Hn7/Qe8t1uYQwfwYpHhFzX01vdPHT7D0cAGV629l9cbTf9GI91+paUGM1YTcj6QuCCsxRjrlDAvKp49ZzCaX+RBzLe0zNTNbD6iZ6vs8fiHkSWqapV9yRgR8SlCFARIINqM34uFYnICc0FmqK6OcDLCkuZPQNU7s8TIPNr1Zsd5nSQ0GfpD9e9ZoeleU8H45qfXejuM+9je5xKR+2q99NcJ3WK+qyCSpVlEsD1ywLrKJWJueRTRGJbdejgPoiRItu4/jwqLZtcLtFhfMdlW7ACqydvDqtHjp+0ZVSnNgCu19Q3Ulm9wJHCcdlJVMBDSuRmWQyH39NU8DdzkFeOUi7jUtaCsjZKgQBPRG3SWV9mC9PjbEUhAD7kbBDEySwH85f3FUOghGBVsdo6yVaqZ35qBwyIITOlKC8dsmTc2YocKW8BUBmzqy84H3u7Lg8xw+F/kErZdRvWYfcBwAtQlMQc3oSXTwBe9bvIGZEqJAsf61VrVjDvZeLNvtcBBX4cptWuCvnsB6gpLT0NMZRoq/DSnqGfaM7auX0HirJcwI4MAglQlWF3poO3SLaTpyshJGKc9/ux4+p3YXY9YfP1tMEooIKH7PJxhGEnQIY+Fi5ciHKtlSylUkimTBeSeiXAl4CB7ZAMWZlZzDl44PNeGkdhzCHFqFBmeZ1elEhSgFz/4UU22IjdIenc/QSXe1H5O8z1nNi9zxYAmKvt1R8rAGzrFGQP8D7O5+gEfRnVkUR5cVQ+RyUI2MBKCvWILIDCME6fmULtRAbFJJYZ8aGpdqi4zgIzl9iXvrfDogHnr75qvf0JCpBY7Bf/9cv/bH/7i89jqcMP6PNH9h2AAFppzzz7nFsHEvCGX7FimT33/DN25cdW23A5oC/guKrz9+3fb4vpX8qNuvaqK1EkkGXCMhMiezdA3C76XwB92FfB4bI5Q+XWWtuAXSTfYxyBwbi5ISI6ERCTtYVn1UU/73cWepDG3YPMmazJ1BksyA4ErFxuwwDH28nbOkPERjZRL0upescVy6ldAgDom7Bv8mIuraTftmnrwc8EHk/w6H7Ydo89cMX3qaJOtiFyA2oIas8G4U9wtnaTWHz0u6r2aR6agHOR0M0trC8CyLkIb/8Q9wwETIIduTk0CDufXvZDA8o+g2hh6bNCMj4QltDn+TuWyoyUCADGONQ8HXaihmKH3AxLXrTMnn1ll+08hN0dbREZ54tiE0sv6g4Kc8KxARqwlcvy2T/5A36OooKKtw999xI79A+/skXxQdZ69ADqF0B1KpHrO5irAJ1bsJrCucVmabs+rkd7pwEqrgUxZSYG2LKcdAvHxjQGEL2nuZ7+AtDVD0FDWPqJMoLr+fso9ngC1M/Q72T5hMEia3KYA1zr20cM7sqKsJXpgDTZf7jE1kM+TJNJUllXZdRlGJdvm9cAHqNOmWUeCsnOsRKsYU4W99uSDC8rTIyGDEN9EsR1cLPdECCyTFXOgPIbmAqcskv7S6e04/sC/AJUCc1+Djqf+QJLTFR6/VgYzaIimJhi7NAfs9hvqJLdwYQ8R31qD+eKF+bm0h5AYq3pSWuCrH5XHyS39gta+1nfVRCgwhGtq251p0sy/4vskNq1E5A8k5BhESW1tbUuVDmO6+qjyEZrnawTpRqQlaqq9rWmjtH3nYrZrTOympQakvfg2nwgE3qx7FHxhB+gs8LGZQ2leUdFDuGsbcrb0Lziw2v4sibEUIATp302tmwDPJM+FBcjJJi3tPUxt4v40kVjJaT1jL1aJ2MtMz/KlmAf2ML4VGeW0kDWo5EA/aVkJo1xPWHs45avJC+EAPE4im/27NtFDsgy1iFYFRpCILvGhNZP2YNqH6BcrACsulQs5MczYTG3aCrBDxAy3QchkEyml1NAMofKMk+KrUAGfhB79gjWmhjsZGFqbQiC14dx4oufpixPBwgbD0F1EIb6L2jCF/K4zlpn/AlAH7JOBksc64MP6oMYbBsb+xroR1FkRKRbaiI5VrxvF8C+F2voEMxeLDZMkew5hyC7BDLPso7I1iyV6nP1mSCuYZZr035D6r4WCK2MzAw390rV3gqpIUI2GgJMSo8SlAtSEmltU6bHiWPH7YmnnraLIdbzFi3m9SLs51T+RwHE57I2zEA2enH/qaxJskT0hszq4UyiHJY01ByyIxSJHgYhc7q8yo6cKGGOgWwlr6KP4oq+USwwCcwOCKMAKiGJ72HlCeDtxx6x4htFlvGZI26spKAK8aZf5vJa5SWn7Jqrr3DP7rkXnkWtV8UZIsvu+eIX7ddPPGkzkDABHNSqq85YLTZ+pZxJLkSRrTNVNnsKWTu2QBpsuWCzyyMrPX3aLtyy2RVAFWOrqcw/Ef6htEME16X9c2w8BTyoETUjSeGzkVxCv2lf627uQw1GBhVzWAeWxI/NWYZqHV37WTJFIN41Hm9Auao1YdeOF9gvZFoh1sQpEAszw+R40Y/92cc+/9x21DVmxWXVXO81NglRX0+xm2wluzqxl4J4OfrTrfaxb5ZQUBbjrC5l06Xcphde2OGIyX0HD6FuaLI1560jY2+BO1umpaK4D2QPPdBpF5633gZZd3buOMS4HLUNW853lptV9aV2ADsuKRgKCY6Pj8nmPEyAO7aHFShD4hlLr6K6VQGO9p//RJbIcQgZkR8qHlNeyp7du+1L99zDHqWEAPpirEDXO6urANpT54d+zgR5KERbyDxLoI8rV1M2bCLGlDEzwz5OJPAY86EKn0TCZ+UsdCrfQUgKEaedKMp7erqsZ9vNtv6LJ13RThx9I4X9TRuFKb2siwO8pvYzyl4bQVUixXbTLy63lX95nDXf31kph2BfvIE8OU2G7QpU54yYwL6kn2foz35ZRg5uneQZ1DK/L1281EqKT9vGdRttz869uCGkWXd7H8riXgozQu0/vvYdyCFUrsEQfXhdigTxoQ/6qsjuTRTUr++l3ZbLfZwjQF5viz/WV+cIkD9WS79T73OOAHmnWv7d8b7vcQLkvc4wn60TvFUC5Gzt46kQ+/0lkGe7/rf7579L+7y5AkQBz3MZIEIkXzv6eQgKHc5UXTcEQCXiQ9YQUVSGdbDhzKOatOrMUfvkzVfb2vddi6zbCx/RektMi/d8ja1KIFkZTv8rFMF9yoYIsEMmK7z+NIdXZzbP186eRh5L8wQIv6VDo8gEyfD1qSelKmlV0SkRLpz3kb1SAwFt02wMtSn3hmBRkPEZ5Obh8iPmUCS/5DE22zqoNj52qeXdsc+pTM7cu94K/vyoI2bGORiIpFGAswPSOTQfBxTLQwpctGSR88edRHESHhlKe/S7A2scoGDx4UOWp+pnBZPjnd4JcKeDk8DlPnnychhKQX6sA1YlQeYiCnI5kMQCDoaGclAb6MEOK5q/A+iiemeCv0nBYisVMCKY9u5BzhzP4SciItb2H8RmpbWPAycHNq45LDacDSuBkRyoVa01DSkklcYkh78wgHiB7QqHFqlTSv5HL+RMBEoSVaMJNG7GWkJWQwLXVckruyUd/BworPaXJZICEWg5Tz6GbCUAGPhalUQ6FPnytUASWZIpPEFh6FK1JHA92VTqlwNKJvJ1EdVO8fxXByrZ1DRT/Z+LKmUQKyP1swqCkAupWFpIOPtJgNjsjHTAPNqbZ63Q9EjeYwLAOIB+MMjrJ1MNp+B3VUsJ5BDJISBdHyIoZG/jsjmU6TCnSNCBQONAvy8CZIr+py4nQFy5MQrz1oygDA31RxFTIxw4x5UrIwZl7rX1+55QcMgkDnB6XVnmzIewCygQIC/fbxFQsr5SxZ8qDeXlLCBG/5aCYoR+ogBOWfEoo2Udh7ByDqfRVO67oHLuS4cNESXOEktEE//W33pCSZWtIeTD7Lbrou0hlCDO3opPVWyKkFB4p9RUIh+cckYWWMr5EFCi6nWqu0QY6bAkOy5f/k4EiMaL/l4KDv2+gA+1pfqFgPox2lnThggGjUuPvRbKCLW91CCy7aLZ1HTzOSJOPSIbLBFu/J3HY7jJ2dQdw5JtQJ7+2++wG/8/wqmxfdLY2Xtgnw0++X674N/wx4e45FUdoZZMlf0QFYyqYgykvWXvprZQpZoOV3ovKTUEgOmZi1DQvKP+oaep5+WZe0QaoiiB1HBhpyiAZKslhYhC5HVGi4K8kl/2aQADpyyRzZdDnF4njH+bBHnj/OyssL5PHshHPXkgbrblgHn6++fhu7zfSr7ryRMp+vPDnqpbrlF9yJE3/E8HT/1b16/7isbeqQnLhHAA3E0b13MAPYlyaYBgWtRggB56RkWAMhrfatfNF1xkpwlNbaOqNIp2SyODwIJnrIbfXUw15Ax9tRowPxk1WQjzn5Q1yiMqgnjIwxN8qKsZ8FSqgjGCntdaRw32FFS6j/K8KmrayCSos2sv2sL8RkBoPSBwi0ZbAAAgAElEQVQgfevokQN2603XcdidsG7mxWKsJer42YYVK1xw+ws7XnF2fUNY5m0g1PzI8aOuinHFqnXOCiS/YAkWWU/Qz7CgATAtWlJgGzauBUA67PKSfHyDHXEWyoG9uPiElZWXOEDzwx/6AOQQeQEvvmBbLrvUpgEJJhlLyk6RuqUXAGsQ0qEBoqYfoCGSOVpjWNkua9euBbDAi545VcTzcWwjFuCz7azJaPskyGsBADX45U+iIDx65BDWZLe5TBhl12jt0RwrIE4EXzjX2QnwEImq7iTje4CxeNfnN1tbOSBgKMQs9z7EvBDFs30e5c46LDLC6KdDzAm9rFtlVTXYW0DGoHAICIxkTHkDknSSnzNmuUXJtCPh44Rn+HBRUVgxCVTsaqyxSQAcbxKovQLoDyM+9v1txy11sb/d8Sc32cWLs207pMb2g8ft2ptvtI13LX6tT87W4//OHC1waOV1+E3Nfdz38l/Yhy/8T6vfS5thP6TMomWr1pDtctwuu/gisng63Zzfh1IvUHMsDMcwAJCsLmYpPjhzqsQ6qVqPYU5V+HxpCeCiKtshuWQFEwOIpLmntm4AcDCC8euPqrET4AwAlvGXtyzRYlkTjqHMOV7J+sut5vK5AKYhG9sUWBSrppp1kP7XjD3NJEBrSxve/ixrAeC4k/Dh/9Fwj7ub71/7fReAnQkAOo3tkvztuwGpRocAE5OiWDvDqfat1zYFUJMpgpD6aW+q36EE+qnOFiAVjGIhIACbNkDOljYFPrNecp1ZKew/IAVV958WLWUOGSmR6DYIvH5hX42VYH+1+eoiC0L1+esdL1sL96dA9P4BiGWW0PPXhlmk/xj9ib7hL/AWEoj3+uKTt9lLf/GgnZdHDkXFKUilUaqSp1z7LFyWYsfKmi0E9UQfZMggVcN1TewjkgHlO7AClMVXpK9tpJrZB9uwPirt5QOfj+2LN4D40TNUZUMSjXP9KeRujA0yz/M6srMMYA9XxTzTATlcTIh7TmEUAGwkipAQN393UOTgi31TXQ3WcBBA8J2oSGOsuLrb8jcssQae6YGjrVYEYZVJxXRMKGoMnpusR4cIEglhj6bQ5XDuMQISJJV8oHGUt74qUKBRB9in+LGGz6LqDSSrRlXQAfxb5HFwiOyZxhjLVNhDbEUD4A/wtYpwlA+mwGjN8SK/pe6QR7+ql1PWh1rrfpQHPDCRLMoz0/w8b33lCBAVKGgNZN8mO0F54McxH8jWSWuJEq0XsI/qo09rv6fwcy3PskZyzpVztlhSDzrVMgS6IxNQ/WlfGwTo3u2sGcke41moD0rFpfvSeiQ1spQkvrLulMqS6wylT0dDgASwbswq642fN6HmGMaOrYE5oaEZ+zSWpJEJwEl+d5DMp4IlOajoEl22mIoNFMKtCuxA9oWBzPUv79tt1153HYQZ18RcnEgVvh9fSwngj1pDS6RCmpV7JKswrUfaE8raK4Q9ZjMErfJVZK8VGY3aicwmHwhD3ZdUNy5TRYowlCs+WFIpEF3EeCLZNAGzWH5CJvvQZlJxDAPK9rd22TRV+jP9Y6iWDFKg2DIgtIshVENSU8VG2lgXQff0u9lgiDP2wEULi3gP2oL3FnGpObeLOT8NYj+cOal/dNDlLExLlcazk6WqFHzj7C9lc5tFkY4sjNxeG6WM9jnRzFvd9N1x9jAi5fshq3pQpx6lmEC2RFL9NLCHXYUyJAlyXXkedZBfyrHK58wwyhlhAJvKJVhMxqOKExiuNUcKPoHaUazf/ignVFih9zhyHBst7ADDscoLiUqA+OjD3ok8Lu4rJJqQcsZJJ+RJJ/cl69CG76+w3M8d5YyAyoRCokH652rUj/UoCrIy09m7jNlTz6CWZTzLju3jf/pRGxJBB7k5Q3v38/WR6ha3N5U9q5QD47RPBHuo8yE/VEBRwt49nv1EDvt02feq+EkZFmnYc4bRP2OjIIawkfWBwRpAzRgZ7m1x5C8lkDEzO+ptz2yDdI9MoZDHy370L7l209+etpK6EstdnuuKf4axTFq6eBmFBNm2B6VKJHPA2uVFkOgzthwpndQgwfS5/Xs4r9Fnz6Ck88buEXNV68ZSKwPg/UxdDeRkvW3/6gV2yz++gt1eLvNWJGeJxdgUx9sPfvBT9gJY59IP73voPlu+eikkeJyth4AoPVVBPmE8mSWRVlVywt5/3fXOyunQvlPs0xfbEvrdUy88ZSVVx7GrbbVLLrkcgjaT60TJxnpQ11TDvY1YGQpP7be0R9DccAOB8MGcW5pZC6UWFYGgM9P1jLNdqNtVfCPSpI5CC2Xo1FRXQw6EsKeLcYoM9S3NcyISB2B9RjjbMkBVoYcFHPs/ZckxxlrbRDqREcicMoAlcAXKD30s/8xet1dV8Y7IDinOj9NvdQ6WM4LUqb2QGTov1dy7xbI/8ip7HM6ozEOnS4qdpeh6Cmo0zuspNJLtr5TSytXUhl9zkuYRWRPm5OS54jWdm4bpZ+HYOQdBiHajZm1nPhono2p2OsD+4e+/wlyArWXcAvan5B1CIE1yJocKfm2P8dt4htufz328GwmQs+Ev7/UM3nMEyGvd7/+nX7yzBMjZxs/Z8Nu3+6G826/vrd//OQLkrbfh2/gKZ+uAZ3vrsw2g//UEiABt/U8g5RsJEBA/V72lH3DYGkHJEQWgJIB9go31KBVoYVhPhASrCmTSbtq8zs6//Ua82qlEweN5bIbDTzj2IVQniWhQFRWwqZAEHtk8CeK2bjLWmcten5PBqkpOWLsOoRy6BPCq2tKXw6xAQQHHHgIEn+2YUGfbIpuAdg5ivhySg6iArGWTP0p1SywgcitAmqq6ZXFTjfoj45YdDvA9yQFi2V+V8O66cREg2IDwqcpuT04G1Wf4s4ajSsgg/LWHw4wfh6ZEpO0ihBLiqKBGwdF4ppzDWwBWGmmWk66q6QFkwWcARfATZ6PrQ5VcemYG+1c/gvFKHGGQyoHKl8NgoEy2OdimJaegZMEKgYfQgT+5P8qEdKrXMrMWOMukYA7+bZ39eMPWc/jiEByT6qw3giOx8RggMBUwIZrnIz/rQYJbw+S/LpUEm+BESBCpI06fKqXaZ8wpYkTy1HEg7qFdlBGhw6pUCJ4ge6q42Oz2s6nVRl2qEo0THWRFrshmQt/TttWb61WGhqrCFPaYwIE6BjBRVeXdKIdkyTNG35mRIgIwNQ2ZvQ5POkiV0LZJHDaV/TEM+K7DQgZVWauwXdn5yg4k9gVsuAlvVc+hmULYyItg0QFWXIwOjjJiEqAvVYMID1Xya9MsAsIBmgCnIkAEzKuqT9+bt8gSwDlFpaF6p+wpFHqqCnAB2wLRXTgp1Zc6PI7SJu51lfvA+wsEEMgvgFPvIeJAJI6IhUHaTYebKdrLkRAiRwA99W+B6AIXl1PN3Ado76v8CQ5HavsWKrSUxSIliAIw2wGuIyBXpP6Y4ACk91NPVXWoux/dr1NZeOy+pFb4kxti7KGn8bl2RIeIKwgMxo2UT/qvSAdPPgm5Fvy9H6CrJPSqVlWVmu5DIaDhjA9J3EUGeKywPPk5nrD1OUs75geNTSlSZE2ntlM1qIg0vZ+u5zUFiFQgUoA4IuR1AkSkiMif7WTTrL/4UsI719o3bjH7+AMzgNzF1onaQu3U/fj7bNXfnKD6P9dKy0ud5VsgfX2GawxUxgftO8YzlN1RKH1fYJeekTzb5VGufuwyXub6hp6lCJoR+qzmFlVnejJiyJzgcKhnrmo59YteKvM0Deowqer/F154AYA73JEkAu+c5ck8geuRFL4m6f/t9avke2us8GNzgem8qMbNsW+usKKPH3Btq75czYG04JME6zoCy9N39FxklaIKQ92X+qCqdqWcWLZ0CfNclP3ykUec1YHaYwIwZx1AvtQpNai8BMyft2GTHTx8lGeOpRZjIgniqa3rjLOuS+TeJCuYpd3ys7Pc2D4JGZEHgLRqKVYiDYSSRxIm39ls65YW2DLAiVDmKJsatiGAkjGsJWqwrEqifydSLSuiRZlH5WWn7O47Psj4H2Ye60WtBshMxXIjVYMXXXixy8eQOi4JgE72C6dKT2E9VWmXXXGNq1IOwDZo3/5DjiRUW0i1cOVVl/BcqF7kmZWU1jFWYh0xX1ZWQpuRNwEZUrAwl+rITOvBaiNamSDMxQKUByAeVb06xPOVhdHx0hrnta4iAIEw1YBHhZBBAqdkEyHAT+o02aeIVJONYG1NrXsWWhcGseIaAXAVOCAbw15AJR3otdZ0AxZ0A1blFRQCQmU6FUgrFc4iLnuZKz7611tsuDYcKAdyjtcAj7dRLGmCRPChZlEukobXKcKFW7FNwoSQNkLy4BUI+dIM0NttBUtTUApS/Yu1xCTjOC4B9cDMmHVCgMwA1Ef6xFpZdac9thtwGhB81cWFdskF66wI//xDB/basYZWO1zSaj+59+uM4VH7uy/+vX3/+S+8tq0S6fHGDxEgnSfG7OTJY9ioZbkKdWWprFy+lD5SD0AL2UoVarQyLaTipO9O8vNR2kI5ID0AxS2sO5HMNwqZLSmtp3+LcCczhDV3DBKyHysc2UCKAIlH9djO3x4q7sbvHaJjRYz50sdK8fXvaZuyZDpqKve1cUU2IPasNWDx0YilTi/D0I/ihICgUEgXAFVwGz+A4fycSPPDfufO5z/mbuuv0r9k116aawmsneXYesVT1DANsKxQe43rxtYZAEnGE20/xOsbRMgw5IKsbFQtOzMr67wZwMFJgD5spKJ8UIICcHYzpiBO8hfE2gRqjCGquZPS86wVxcM/3l9hYWyFLrq2yLwgF/YcLyFMXQQtoezt43bZmggCw8Op3CZ4lnueIug8AGDwe4c+advu+rGtyYsjJHrYRlgfxga9yL4htBxlxroLEq2UvJgAQOimLjKm2Adprh1BJSllTm+b2Y1X5FIpDlHPuifrtGWz/dgEAewyNnog0XYdngAsg7gBhB2BdBOZ2tbbbSM8n0Fea4B7LyuDKI/yI8gWRQ69/flXDqLoMNRmeYTb99nLBzocOZWSk2BjgHRNAL+tBMvHQkRlJQQQrh4B2SFphohq1iLmI6krFGIfF081f0aayyHwV6U51fNaIwQYK4dBCpAQCLRRwHYB8jMUpMTJMov782PcUJZARXg3BAhFMswD0Vgfaa6W4qsNhW1yYpL1cD0BjM/sS8hS2A9jw/7RlUFJKaJ11DH2HiWI9mpatGLoc1J+VDE3jdKntaZ0sV7noDoIp68383UxBJ/y32JiE1hrUWGwjgezFsqG0sEM7qW022YPpcIR1n6lYMg201tEPUS7P89B7yM7SIWna23VfsStL9y99owiEALxGVXOTpAKENizDqL2GkUZdgYZzqmyFsfJxyRgxUlfls2OsgG01ktdKoVnbR0sHO8fILKbavlCgpdLIY+1zx2GkM0mPyM6Nsqpn6WkQYvjCGEppETQqO2j+bsIANuD5AdlSOnDnD+MJWs434uNT3LWOAJaPRlxkHsSf3MeUOi8inUWYFEUJPJpAAUNVlAidCYg9aYGprCm67PGigZrr2+FOAq0ReuWWG0nFlAoHNo7+qy/Y8RZEiZg+TWGOn1h7kLtdFAckxXDXnwWMjqePbX0qT30/xCUkiK7ZAklMbSq7rV/zGeul8qhF+JDhQRLlxSZP/vUKeZC7QHn80CeevZ52ibPmsisi0+EhNFegbNGAGeFgqIlEBcUFkDyVrKuNbPmBDK2ChdCggz12ub1a51KVQqjbtYH2RflFRS5tT6UM1Qbc34nwdANLe2QmcMWFU82kzeFVeXV1ogtYtGKtYz/SHJNWqydZzckRTL9qO0n6y3+ruds84Y1tgQ1yjPbHrclWOUtys9j799jDz54v60+bw1gdgKg+y4KhlLs1q23WF1VtfVgVybL153MPSPs3Yqw1lQYt1SLyn2qhdxeANmsPU8DSm3ZIIn4i2O/rrFSRH+pKK+g+CyDuVp2p7K3Rb2Wm2yFKLHaG9qxO8TGtLaffT0kIhZID3+j0D76jS7mKDIvfIY4RxHcPcJ5A6I+BoJoASqF89autOa6M9bX1mgXnLfKiiCmppkLHn7oF+y9gx0BEhhGvhNz1TBZiI0QZgmQ3/d9IsGu/Otf2zKUqRefv8mGUb7FxaShujhhh7BjasI6sZAitspairFSIygGWe2ed00paljGQATzVV1Vid187fX21OO/Zm6MZU+Sab/C6qu2uYYcxzXsF6Zs06bNdvTwaWeBJTWILJRFFGpPuBFb3z0E1m/cuNHtHxJpR+UwvoLFp5wU9H3tLzSWVVjRjNpIBKPWvVZI1IS4RGxdpeZmTJONpiwZH+ZG2Z8NKW9G9qisr8PsX4aVN8Jc2MZYkMJ3GuV55bfW2MKP72Qdws6L86Cyd1TMoXOF9vJS9Y2ybnVqLea8UfV9D1my+m9POXWUctM09kUCam8jAkQ2suXs0UQauyIhikVmOG8EofYdhpiRHaHmE80QUh7HKHMNBXA05xdfzvp+7FV2voyqNSWXc/G4/f0XvoK6OBZbMmyAY5N5tpprtX9+HYh7bc8sJZ5zLvB8nCNAfmMr9kf5xzkC5I/SzO/gm5wjQP67xj8b/nw2fPkdfLD/w7c+R4D8Dxvqnfm1s3XAs13V2Tro/24CRAeyOQKEQ96sk6LOfToCRIcveeYr8Fhe+QrMI8uAA4IOEEODvWyyqPzmnBaA9/v7L1hrm267FtUDvuARVHONC+CVI62sCzi+sdGhDoz3mSdARFy4ZAG3uXktC2TuoCgSREi3KtdDOcQKwJVUWNV0Ai19sHwK9cf+RN7RHJB1aAR6chZU3ditSPqchtVLObJ1nQijkLCf/ul6y//QHqv42UbLvWu/JWZSHcWmz+UlKGyOCitv7juWg5sUFAK1VaUTRmWiL3ZMSahhoqhca+totaz0JAsAiPDhEO4LeBGHjD0BFcgwpt4tzXjs8rc9fPoDSqqqUlXGxYBpEQDFUXwOY+GQilpGhEUi1cGhHICjuK8qQEBfTLnXrMKCgMoe2bPIA/aVXQcBmLEzGuVwHEAlsMLI/bFvIMhTAKhsBmJ1bXjhL4BkOE2mhqT4iahHYgHnJHnuBhiZogJtjNdrIg+lh0OZqr/6AQQFvquyrZ/DWjwVZe1UlOlDPvg68E6xQdZBNoRr1IZZAIYsryI4SMzIdgolx2KAwqLChVaMcmbv7lepCI6xNXjqT6pak015onyoea1jVFVnYAEwyuG0AEVELV4nmopTUfMUIAN/ecdLgBWQCArJA5hI4msRMKGADQImZW80zoG5j/fUQVa2U+qvsmdQH1F/ciA3G+g3I0A8ihEdyLkHDuEiAZziA4BZhIXAelXcq1/0scGfD0hXNZXGiN5DQHQYlVrdVHqrQlyVdKqIbMdqIiMjwxEhUn8IxBfh4L4GfBHIon5VQFt1AdBP8m+nPkCpoAOoKl4VwlmJ+iEL6x6RCKoqdYSGA+5VaYYsXh68Tm0BccdhyVWlMl7uvCne7n2820OWcE9S84igkJ2VABhVpMreRASKgH0RG3FUO+raBLQrJycEgFIWUDooqW10L3p/kQZqU72XAHopQ3Q9Dpzn8DNPpggUFY7k7LtkuyXbMd5H1+nIFOYUkSs6YD/xqyftzrvvth/e6ckyuexLlc6KSu9dgiqol8rEoadvtWu+0Y5djoJKqTiGgJPyYxiSLycz0z1vVdqJxBLh5/I9aB/1q3RsS0SI9QJ+q0JPKhA9R/2OrAOUedNFX1c/UWaMQG4RJ2pXkTqS+OvvRIzoQPnQQz93VluqfI3DN1/KtjcqP+bJEN3LbytCTn93tS36+KHXDnQK1y378QZb9NH9bp4TOSXStwxVSP7H9zuVjQCyMOY/2abpfZUtIyVRDnYVQ4yFYACiLO7xEBkW1Xjui4RcqTHH81V712N51QoBsHbdekJCD/J3+RB3AY6MCwulIpU+18PrRdPnphino4z/xYzhJDKKagghXQTZ4T2JGgSgIxMCwp+q2dVFhXi1UzHa0wqp0OWIimByK9qb8JQHFNShW3ZUVXh433Xnh9w8oYN6FyRuWGiU/d3ffN0uu3yNZTHWI3mms+QnRABS7SBsNQ7bpRQCT0MAfaKoMH3uOfJfAAjy8QiPjAwhiHsRz9CHe+q0YyfOWG5+EUBDr6uAFPBUUJhnLzz3tOUBxKwEfBrA132Gdm0ByAnmmYdRaRnAmDiK3UhDJ5ZqWK2sW7uG8TxC1f9u+5MP3AagKEWRvyOslXNUWFAAYDQJmNPkMgDKSsudgiwhPhKSOdJOnWTOZnwtXFgIGN7iCEwRT5s/stIe+/eXIXSutmpApTD+9sUdO6hkD7Y7P7fJJpqwRkGBgI7LaspPWyGZLhP48MueiAcIqTyOUqKSClLmIEiOgMAoxlQw/+5FhTBo2QujIcrjbKoPKwvGQyyh0H7kSvVgq+VNVXjQdKi1kM/yzKE2U61o+AJ/u+7KCy2LwgX1/Yd3HrRw1khlPq1dd549/uSvAIuabestW+3SO3LtzQiQntP0WcBS2fmp8lv9SKR3ZclpC2NdSIJ096MPj0DsjtFnQ5kfpiALWaqtl4wEWZ/FsRbLfqMR+UN9Q5cDRWl+wBEUHRQHdKEW6u+hGpl1NyU9i8BrbGMq8YTH1ooMW5tCiZSdgd0d6gaRG+sWRwEKAyDzbBvpj5WdfWQgYKeUEgDB5GXBZEd01I8TRhxExXi0HUOJlJAaYJ99+W/sr3K/ZBtXJVomQHoIpF4zFoxSqExCOtc0QNxHQ0KOz5JRAiFJ1fMkGxPlJtGd7XOH/s6+vulLPHOUERlm6axToxRK9LTMYhWHagwgHsqd/o09UAJh8wOT9qMHAZTkj8XnmotW2/P7jnJP/szBSVZ1rNYuWBVty3OSsSE6beDAMP1g1bTDIxWftx/e+A1blELYcxqZKY1U9A/NorzC9gd1S1QyZHo/YfAhURZEBfmOPWX0M9oTi6sqLK7AzqkUhyxaW2id5KAskgd+Lb75kAQDXhSQDE3ZniNcO+8pd6J8Qtg1zweTUdAOIacsmhDAbeWgtDR0Ys1mdsmN662V9U0h2uoHUlocOtYD+QAZlMYzZk9W29TJz4JQXY1aTpo/hSLRFsxcMostERUyTiHT1NTHeJP9VTDzb4YjMkUEaq6PYY3oZO6OYx8jQnEB/UGVzLLAnITIiaDv9TCGZPnkh6UVgxvyh/WByuwUCiqS2VOEsbepIKQ6TyQnJIayPYquJY8AAsQXIl1FHcpuE4mugGftObSWiEjPYX8khXGwCAvZXPI5CsE/q8wuiI4krk9rZQl5Qg2Eomu9jqSdYiCCtV5r/Z2EBJFC1GVTsQ/S+qV9cRB7alfYgAIgQHaTrJdaOKVG9ZlbZz1ruLLnVFAApM++VxknEdyjP6qGFNalRuYcBWkrQ+JXT+53a39sQrDLV8kDHD9y/DikRp4jVARYVtAGMRDg/eyxw7h+2fE8DdgbBhl9HmrCKfafsorTHslHoW7Mz74QCCIxNE+q0CYepswbkvJMTb2lZ2TZowDw4ZDRCUlkc7CmyCpKewOdH0Qwe9MBp1g7pHqMx5YqEwvDIPZ0NsVA5cwgO9lJCDH/ySBrKu+yw+TKVKESe/8tW7AvpNAABnOS621p6SYDb8CpS2exEJzi2tLJgxhCoQEN5giQdqzwFhF6Hsh+bDfq0ZRMsq5QtnSjYo+KjaRtYh1IHcT+qQ4L2fKy0wDQMQDcG9hX9DhSXnta7WfKK6rcmFf+Uizkh+yqGrApiiZEepx5Zd9h7FvZNyekLbCjFG2EQ6bWo0pYSv7EogKsBTk7JbIP1h5StkayR+tmPgvn/cNA3huZb5W/NMJnBwSOD2vpOAB4RTVZRbznEEqsZPq8sOL9h49Q/e9jnQ9eZJmf2E8/YO/Pmvg+skjaWF/CFVLP+9TX1kBSn7Av/9tX7PmXXrRXd+5iz9DJuvt3ANOQiJCj+/fth3w9aQk8xzj2TINc22FsmzZuPp/284TB6/mJqAhnDuhDcRvP3qIRols5OVIVLC1axjghE2YYFVJfI60/ZFuvu8ZGWY9eenYPZyF/CPJZu+/fF9qmD+03b7Z4/pFedt5FyyHODqB6hLTF0jcRi7C/+MynsUr6VxQcWbZ+xWLLTIm3SNbzIPZFv9r2BHv8SCwrz0B+4AqAvdYsmYvjkISlFaet+MeX2+fvq2TtCcaOeAnK84XkLVbak0+htvANt0cff8ry2Bes27gY5WQvFlgUObC3a6zosPSkFKssO0IO0ojdcNU19p1v/sDev/Uuq2tos4d++Rhzvo/dfudNdqL4qJ1Plkp5SbUlx+VgY1XOeTAJgoU1FDWU5r89e/fa5eRhqZ10NlEBjRQfGxhTGsduPpUinHVR40JKC9muBTCPBDNZS1Hsi4JUFpdNEGIRzCHt7EUHVADC3m8KAlLzbTOkWT82cHGsKVVfX+P2k0s+e4Q5BOtG5j8Vm2m+UuB6KfOebPn6maM6CaRvfPAK9/vr/w9kDGdGEZu6/lLGgM5WIoxlPyjCRucE5VZKnaIiIc1LUqOHs1fs55zLrOCxyWVukgWZ5gflr0lJN0axnQ/ZZL5e5LRMSp3FOcg/yj732S+QdxSPYpRzDudYL/AAz175dSX1PK6jvEoPJjFPgMwVZc7/wtzPXvvn7/iFp17p93cAORs+dU4B8js+kHO//kdugXMEyH/X4Gcb32fDl//ID/P3eLu3iQBRNb3HMWWuqv03Juz575298733G/j3eCZ/wD85Wwf2LH5v3wL4B7yV3+ul/lsJqSMadFSaU4C4ZuCwLjLCqUHe0E9devkbP/VTWR4JJAwgGLCJA0aYbd2yylbdcBEVTFTwEcg6gcR9TEHqqmZzslm9rD+bLhQDHDTZqzngfv46PXSMLsNjh6WDn3ZVnvwCpPtcmKq5nQ0WB8BAPK0TAP+HqKpS+HkuYZqV4/wAACAASURBVOQdVJm2snlsJHTXn81kMFWg2rQp66AO+yt9LLr7EOF5WClEE9qG57QPG616ACtZHkhNkktFm2TNArKb8dVvQJWx9ZabrQyLGHl+yxM5JTEGu4oiZPyTVL9S9YU0n2Mq1yMwucvlIFQjH/bisJtBtayA+haQEtlkqLJylsOsF8F7wVSSSjq8GeujEQDdfiqxutqbsOKIQxGRyoEVsIvKnXEsNE7iQdEPUJGZVWRNKCy8Avj7MB2cvalABoji8BUK6DIJOXAKS5gkKh4VAF1AxVknXhk1eLCrXFIbYm04FxJsKAqqgSpuWbY4v23AYdkxjXDQdwGdsmsAnRAJIsJANgIeCyz8pAEBBW4qa0F++0ls/OXnLaVHL/dRhh/xkIgRKsYKqUw7g32JCBTJw0VueHGYj6SSvZfDlQDHGADCXECK5555xsn49R7JHJRlxdNPZZIAln7aI5eAZylGXFAt1+VUMmzS1StFYsjOSUC37Ks8GQ2yDVIGhevYrr9p46/X1aZf4LNUMAKYdVCNRAEhRYA+RGzIBkkAtF5HBz/Zh4kEUZCgiAEpElSpr0OQJOPZXJ/AaV2HLAUEmkgRIeIjCoBQ16sQw2zJxwHq9YylnhCIqqpReYdLiTMK6DrO4VrfE0EloEWfIiFcLodTVHAo4Ro0lkVwCOS4632xdu+T2KlxUPWhDXWNLr+D35lXwUhFoj7gyerw5GOIGNChvxuQRH+jilHZaOllVYXvXk+5ItyL3kut6cgzDnU6JAtcUf+RSkVjYADgUxkpslgTAeIyQBgXjzz6qN3wvvfZEQ7cdY8h+eDj5q/VOxssZQDIS/3gocMEPedgP5FoB/91iV3+tUZApRg3LZVjM7F4UaGdKS11fU/XPcP1DgAC62s9R+XeSNWi/iBSQISf7nHKET+E6ULsCTwTMKVn66yuRJzN9SGXAyN1BGNIRIJyVPR8J3keytIppQIyKhbwgJ878ov31HvLjkvtoXnKPXeRRLSXCJcTX19m2Xftdr83qQo/vl/6g3W26E8PzFshu38XYJMlQliqEI93vCfcXs9vPvNGQFo31dmLaAeRqifx5xZALxIyERKhEpBLY0IB83q+Ur3F4uOc6MJYx1xl33WXL3PVh0kx8YCiqCR4kzH6raznEvCCX5iXAekIYIKzXAyh0QkKHuepl2N7tGZpIUQtleTMXxND2MRht3Lo8ElnkbCJ6sF9e3Yyz9Tan3z4gxCgY9ZFELm/LPYAPaurm7DnIGeCqsHP/fXnAV/66evDrCPtrs9lMi46mK9iad/du/YSMNqAOmilrV2zHHATa0bsKFRtPDBE+1EpKxvFtWtXMYcAjowPYbN3EpDTx1WU+jCvtEOE9TPmJgHmaE1n0yX//c5h+gF5AhXM61dddYXt37/HLiSfRNWhoyjXegAbkhnvfoy1Tq7fj/HZSiW5AIshSJJwkGKFsQ/RzzV/OHBA9hUCuQAu4ghcz78q0R7591ft2htutHrauo+q0EZAj5s/ttxq9uHRD+DrlQCCrudbhl0M1faUxvMgIKMgrSdo1xZUDD0g+uHhqEyo2D95qpzxP22Ll6VSwQoZ3jvCukFVZVI09whRBthYewo7rrEALL58rJaXu+/lAVRA3rZ+9SJbgcJA5OWPX9hjoVS6qqggCqJH4OcnP/1N29d4z38hP+Y3IFKBzH/0ncHXXyoy2qIcRZ/82rMh31ntuQZUlZCXgbT3MGtzCCRL7QHGNEBhExXo8n9vBZA5SA4GS4YLD0+JAxxn/ZWPzygKBJ9ZPyqqeQ2F++I3P0HFdRnj+KUDVIxL/QHGnB7vbUn8rAevfNlSTbLAjqDKqG4cY2zgOc5zyASQDmY+GGR9HWO9GmDrMs7WYgFj5QM/uck+HPcl++e/udwaSo9jwdNOW0KwZPJcuY5hkMdZqo+V/eELcNjL+P7E/v/jmuDx234CUEXwM+0r0iAd68oZAmT7WicsFVEVPB17kgUQdQ2WkByDQoF1MizOXnjluG2vhYxYFYIt2Qr7p5/uttRob0vE0vOC5QWWnxyFnWiH3ftMBbkHngylwgyzbXX32BO3f5NK51QLZoz6Uuk8hRVMdVO7NXdznSIGyX0QuN2GErUDCx0v9jnJrMclp5qd2yjbJQokQigOoVp7sop9Rqp1YKsZFIJVG5Y0h4oZW7xfWzdtkI1lCfsZXwDgMcg42bF4MT6nmTvLIFZPVk5RRR/C2r7QecmfQd2j6ntKg6mIx5ufvrpwUb6dOFlh7bxoIkv0xvNQGUASRQjc1HwLOSDg7EwVajw6DnURZPgsYd7zpvq8nvUFAhyVkNwtA/gFrSOyh0qD9BW5UIc1jx97q0DIhAn2qf7sCaIAuGMBVdtQI0UBPkvBKTmVFKZsNwmXb2aNHbWL7mYM7u5yewWFBYvY6GWe0H4qWipI1oYY1uty1Fs+zBnh7FVUFa2PQ3j6x9IWWSmprmBBC9MZQrLLUNtJtSliXDkeUlMq28lZLbLnkDpPVjPBzBveEIby8A+TklBiSvaPmmNkNSPyXUHssk7V7zsbWIgHPU++Y97sn5IoygnROqFAYarFNabaqO6vqW20AwfbbfWaNN6fvRzzXi0EsBSqi1EMTtPm+yhCKViz1iqYW2VVdYZckxyKUS5jHmxuoyKdfbGKnQYgl5R958Wcor16CAoqgbey/vQHtFXRjMKa9+476MiPJ5582q4ASKbOxq23gfSVbkhJKRYnaPMegFLZ7aSzRsVxzcg+2JP22ixqiTZYtcAZFKSd3rbtF09D6Pfat372FZtoL4VUgHQFnG1v70c5iJyJMTnlx4mBNpVd6ChFPQGA4rqmdmweg7HCEnEWwF6zcGkRyqAuW06GFB6IFGkNuGfRxz5D1zVEEdIU1fznrSEzi0Ei0meS9hW4+8qru8kmGrTl2DJGknEyBunxk5/eT4j2EuYFrPNYR0pQfC9Zudp2kYskq0btK3Oy0wHKsYrj9cKlKpE1J+PnF488Zhk5+ZBzGVxTjys02oI9pQDviqpa+myvy3Zo4R5U5T/OmlLDM4qhSKWOfbqIteNfLbKivzzMtZIhN9JnH7/jLjJUpm3NkmXsicrs05/4hF162SX2QcK4n3zmabv/oYfsU5/+c3v6yWfs9ls/ALmZby88/wK5QRQv0Ie1Dy1lP1CB3eLa9RtcccqTZJu8/7bbyLbY6dQMmzZtpHK/xfXHPuZRrcmaOyI4/6VCXLY3ldm1l2209UUr7aXtL6MGm6WgZIZisVH7wT2ptunug2Qv9ZEZudES0sMpvBi143tLrRtyv5fihSKKKmAhOA8EOkvDEIbZOpSFmh9kbXb6dAVFQU22sGgVNmCjdqLijE0wfl7+6kq7+1tlFhfuY3kL4uyKLZfYcYobdkOglVV28v7MK4yv9Ow0zmHRFJ2FWEpakC1Ky7Of/fQRu/yCS23bY/fZUuapjRSJ/MfXvm0f+tAn7YGf/5Jsoxq75OqLyR9jz0RBn0LNmxvbbXxQ80MCr1/OvmXU1nCO0nnxWUjEj3z0I+Sz5dihQ4fo94TaQ+Ledvvt/Pug2/umMDdXoQSR8kMkXCPjMpw9SC/zdQxWZ6OsOROsObJbG2Mj0c0ZQgRIG2PInzmjH7Vo9Y+uem0N3vwvdW7PJgviGNZJL9pLZ8BC1Moq3lExkvbT9cx5dQ9eY4s+uR9SOI19ebqzdda59MUXn3cKkC3nb6adi50qPz8/3ylbm6TwhfyQ8kPznOYrKeF9OFuPQM5pbynyY4iCvujocEf+hTDmRej4QPz7o/7p6x7BBi6N3hzMXtDLPvWJz0KA+2JhHcvPPOcunal07tKZU3tmjyKbyW2uGPN1IuR1NcjZ8Z3XmulNv3irBMh//+pv/afvbvxPZNRbv8dzr/D2tcDZx8dbwz/fvis/98p/nBY4R4D8cdr5HXqXt3sCOPvrv0M3Pve2ZydAPCuYZ6H1LGivEyBvuPbXCBD32+4HokcmqCxPgAho72jgcDbJ5u9WW7GmwCJiA7CPqCEAFqsdSBIF3coTeRzf0CkqblU5piwJSfp1qHJ2W7yeLI3clcxlgXjLfknlofK9n/uZ/q0Dq8CuMEpl/bi2bsCfCA48cRyERGQMUZ3SjSRd8lpZYqmaUwfn2kcvscUfgfzQffK3YQBG4agm/Dm0K0R9kM2dlCBZHE608RPYfQrPfxEyK1aucDEmg4BTCrbmHEgVW7hFAwxK/THMISnMPxigr9tliMhyoBw58Cz3ohwDHSa7qLSWdU+KfNGxE+vtbSegMB1wgSwEvtdDlaW81MfxLE7FmzaOajXZ9ExymszOLiDUcCfguarjE5zNQ/dQB1VAHEQ5sIVyQVGAAMlYC6giR9XLCk1u4zU9G2uIGkCiEQATKQqSqHwKAyToAfytrq5xG1l5a/u6QyvgDxtRAbDz3s9SbigDRE9K35NfdRDvK+95Ab4KRRcBIz/tlCQqyjgkHSesuZZQxbvv+LALPVfloKoth6k+TgWU6WMDLmWI7K0ELuj7obxWBQB3ApWJGwBS9TpDtPe0Uy7gaU//EEjQDCmVh82Neo0AaIH58rQV0KxKeh2+RYDM+av9FwJE1Y0COgVIqDfPB2PLGipYHtG8jg4sUgVIEeQIIgBtqSSU4eEsKoDLpRJx+RLcw3zAtsBEjy0XgeOqHAUwEJjuFAjK3+D7ChBXFZU/wLuqXHWw8GLTP5/BMU5/1c+Uf+BsrzgIS/XhAwAjezYRJrOOiFDBqscGyxEgc7kWH7kxxr79KAGjvKa+LxWGSEQB8/rQtai9nEJD70V7SUmj93gjAeKUI/yOSAypPuYrtXSvXi4jhv7AfwXqi2TQgVrXqEO0BozspKbmfkd9rAUAee+3L3htcrnre+3MIagGAOqlqogGKG3FyqaNisXKA+RllHzBLvnXOkfk5JMRU02FtoJpfblPLw7jqurXh6p39Xz0oZwM/W/e/12WAyKfVAksUkrqHVms6DlrXlGfnH8+IkNkleKswkTm0K9EfqgaTWGpInbqqAjWXDbNAU/zmsgSHeL0Guo3mkP1PmpPl3fC99W+p7+9yhEg+lqfE7R1GYTHfC6II0PmLLIc4aFKZK5NpIfIDz1HzY0KOPbj+tUmgVRKixhswxJkhOuQGklkYg1jWjkZUijpNZT7kwxYp8pp9elTp05bXqoXCppsi6K6ckFiih3Bbqq+ptoK8rMhf5MZiwCqWEDk8vUC5hl0VlhfkVcASLwUlcj4qEIu6UuMswEA69qmLg7ADbYRIElAxuFDe7HKKXKhrQIXYwAQFBVUVdNi3/zuj6lKzrE77r7TVdMfP3mU3y3EagIrIADzKNR0kcyrD//8EVRiBZCeWVQOKtQeAhYIsKmlg/8fTn+l6pwqzFgI4POwzairPcP9+/Bai2xKQckKOZZCirauYz6WcijOEbyz1o8nNY5cVohP+3Esv1qaG+wDt98CgHLEZQ7lQlzLBUeWirKmcRXamgE1Fln7srLSHHkr0jMfEPhUcQlVolvoo3WOWNQYboM4ueyjK222KdmqARllNfUqliQ5kOxX3QHow8dD/76dXKQk23jLIpttRCWJjc8s81I37RwXk2i9+MGfolI2CmuiphZs4bANYUTakqVpZFwEWgfWIDmsWe2djeZFRfUkuVLRhIJ31fRQrTxovkm59i8/OWnZvF1WqrfdccUmAJYBe7602Wp6hpxF4yAgSiqZTU88tZd1wOyJI/e4a/ttFcgbdgUuE6Tx+IizORxj7o6HUIyFCB1kDfPh3kPph1OMgxEAGNnVdaMACWeNaSaIXjZgw4B2HZ1UxjNslxaiqKTTDzK+YpAQDFMNHcY9KAy9q38KVUOEjbOWlzW2Gg44VPt7A0zO2BguRkmoKSIpuEhLS4FUabcWrKZULZ6TFWqxrCcBADhZjOkusl1mIUgOl/RaRDq1y+GEk9e024+K77Fj/+d58x/rtyZyugrpaztfqTG6n137kqcd3vjx6OVfYW8ThaKDLIK+YWGqrP2qyvc3b0De2dFZyBCPSjUScLmhiTwYWbglZaE4oioaQP8rj5Xw+2a3f/pG+9v/fNzIO7ZVqX5WBFGSEOTF76bYtv2nrRNyqK17zBBR2JIks2+W3WMH/+YRS4tgb0W/C4Mw6uwdttJqiBeWu5CYAIuF1Gqh/Y4WtwgnpqI9xOVRdfcwD/GeTEtkuyXZhrBWS0HFNoUyJdA3xGVGVFI40st8gjgKsh1SKhbLTX8UXryQVLxesh/FKqyafcX+4+Q3MHYTsMRKQDUqhYx0oiJfGgF06xqx1Mtlb0QRTFkdFb+8L8u8LV1IADGgcwwkyAzskYKUuzpHmW8BzRliqSlUITMzy6JSNnQae1rjnO2V1hVmAKkUlS6hivgx5ZKxN5AKpJt+mIRV0vK1q6nOJ58NCyjN5fLhT4cAWYS1puaiWqx2CpfkWeamCKvd0+0IBzGXA8oL0l5DajGFlTDnKgtChRIZ5CZp3MvOaP9OgGFuZgH9yh/1kRRu/RTitDBmVT2vXBDR6RnY+Mi2ddJZYEY64kNrr+oyhgAzPUpRCEmoWV9eRzlUo8ynEbz2OO/lVKpapXRWZT9Mg9iM7Kh4vURZYclFVVXXfF9EvTLv+rCBKys9w7USjJ0HQQ4BKGVnP0RlCmNEtlL1gNkLChbZviPHUBUTGI4KYAFql1SKftoZv7mstWKLPEHoUm9q3xmMAg5bL56n1K5S6SlPpKau0e1Pmrn3krIKW7cedRttpPVeGRu6Nv13luczyJwcCykVyh6hgD7upeAYLwXhjGDrRvGAF4oerOce/cVTqAQa7Lvf+HMb7yfnobHSEavdAKZVDRDD2ER1yX6Q9SyOvicSRp1RBSMCfEUIqdhDarts7qUdkDacNSKavWlHPwUozEvaG6VQYNHd2QYhGG8LC3J4BwYi/U5tKivPWu4Nkz5U7bGQEthhUuh0ANWHF2NiOgBrWsLZh3jP/KLFVkp2Wz/9Lyc3E0u4JTYOqRPF2EtA+ax9TzUE2a69ByjqgJhiz6fdygDvIQKik/PKCCSO9oSy7pPF4xDnAq0h2qOo2EWL0bGvLXNTURE5D/w1hPZSu+aSy+wIORlb1p5n2599zra/8KItXrzYbr71Vnvq17+2J55+xv7py1/G6vA+l4t46cWXudy1EfKitEfQWnXiJHMNVlxFS5dBIgWjeCi2xahojlLsoD1sdhaqTNqyq5MMEFjKKu5VyqMNrLmNNSft4s2rbPWSXPJpUH1VUTRW12XFpxvtgX9dYZf+2XHrGeqzlOx4u2ErCgT/YaukgKQBZVp1BQpb+nIC6rn0dPYoKPFEHM1SEJHJ+WQaImo/bTaKorGPecongDMG1kpdqIR/+eVFduf3miyaLLPYUM2/s+SgLLcD+09ipdliB4+gcvALJ5cygzUuydaszSPTBJvT6BnOa7128JVTtnrpanti2/32mU//Gba9XbZj+15bf95l9h2yQ5IpworCVvL6my+DHDrtGZMoAesqWtmbxEGAVEAAF7BXibajR49AAu6xf//qV9kP1KFyP8bZyqMOz2IfUc66ov2gsnNkf6ViGmXTqXjCDw9BkXfK0RmFVGjD+iwIsqEakvkMr+XDHu/0T698bQm67KsQsuxFJlnkpOYPkGqdKgIVo+Uw3yQoy4/5TqruYJRYlTyro9/ebFHX/cIK6ad6rioulNK1FbLzxW2/tMUEw998043uPsrIKlNwemZmlrOCbSTrJh0Vkr6W7ZvyYfxZi5XHo/1MfV015EgQypcYp9zTJm+E56M8NEOtU1VeZ2msfcuKVtszT74AyZ1ln/roZ8mi4qwYn+7OIdqfy5p53vJPe3R935033kCCvNEK663iL+cIkP+ytfkdvnGOAPkdGusd+dWzj49zBMg78mDeNW96jgB51zyKt+NC3u4J4Oyv/3bc1f/8Nf/7EDFPZaHnwyMtnf/Ud36z+mCe6n+d8hfAqIyEPsCa6dkRDkNUfE71Ups2aJ/aeqWtvfkqvh6HAKFqUPJ5HQJlwSNAF/912SjNOjWBitbnCBBXVe4B+VzFnMA/KUBUAe3cuXgdDoGOAOG/IVTAyV6pAdIjGyBvEmC/HSBVOR6ysRFQFcBByAU+iwB5+GIrggBxBXoiULBjUEZHKKDMkLzKAToH2OSlp6Y5uwNVo2gTKduZdjb+K9esdl656WyMTxHEW5RNpgW+1SnYV/QpjZTNaz0qiyBeTxX7A1yb7A8cycL9DqCG0GY1ng0zu1U2r/0EFRdYD9WSg1T76v1VzSOfZ1Vgz2AFEQzRIYBz7Zr19oufb6OSDLCWTWUCIeBNnU2EfyZ6PNM5rEawCc3m8B9HmWcdVc/lVCUNc4hSe3uxWdXmeowKbG1eZYs1yt80U5XcQOW4KsTlr63QeQHvSntwtkpOIUQFoIgPHovAYoESIp4C+beIEFVPKn9AQMY4G+IkPLIFijUA+CVz4CzFjut911/vbLQUpiggI5Bn5y3Aggop/W2s2oT3kUJEbaTw0QwODyJFlFOg9xeBpOok9U2FpoZB+mjjr82yyA5VLHnsrRTYKUCCSr83UYB4qvKRfkOAaBMsQEIg8Qg2AM7miU8B2qqslFojAZBDG3SB+QLF56uVfPCB1ocOt6kEdApkkRWUmxc8u+s5sEOVnx5SRtcnAFt31ATgLzJK/szdHMh0kK+hakv9RxksytNQULk+9RylKhJQI0JEags/xoFTVYj8mFdy6U3nSJCPQYLo41u/7HRghCM4+bcAeYE4GkcCljzqE19HZOlrqVNEYIj8+PJHFrzphPPXP2p2B2cBHTrMtfNs1P5tkBeylZK1Ry99WgoKWTCVceAtfuB691o3fRn7AMKkH3jgfleZqHsX6K3Qx5S0NHJROuyll192h8uy7222TzyO/R1jaZg+1UlVr8CJaCroZNck8mx+rErtobHifIpFSHFtsreKdvYsCqyPcmqPQZ6l2kF2FWLUAgHP1B/0bLoZ3yK8lEeg5yWQRPOISE0dOmsAMZyahIOl7CkEuoj00PtJcSJbL6mDRDQ5SyuRuzS8/l35w/WW+5G97n1q7t38WrtK8SEiROSH5lX3f3OWCW4e5FP5IfMfRZ894UA19TWpQESSesaqsnKoLOb56x4d0MbfptGmUn5InSL7LCmNROZE+QFmUA04Bfq6rHCZnTh01AUfK99paLCb9u6ySy7aQEU8ijEAsGsvvIRMh0GrL610Yzc2PpzDNlZILpfEy+rbAacqqwGxJvA+X8U4ot8yn/VidyQVSFwQvukcisdnAu1r3/guc6PZF774BcAoMh5Q1ilQNA2QsgYSZeUq7KuwCrkX0OYDt94GaYEP/wS5HNgU+ZMvVX6CQPFR2j6IgGKUGrISjMAOZHFRgcXgR9R84iigLvk0VJAXA/JJz7UKcMeX9hDR3YNvfjsWQoFYx8wwF7e0NkK4rnWKlvGJYUew5mCj5ao+mR+d7QN/N0NfUFaUbCDTsEQ8Q4i8+pKIJgV+61NknmwENZeK0Fy3Ndfaj+HZz2tpTJ1kPlRV5VIqdkdpH4Gxi5cstMiCKXvq28/ZlvXrXI7TDPffCyizc8du27hhi5VWEqJdRuUr7bb15uuY/7Dv6+m00S5AM1nmzI4SPFoH0UQmFADdLB43rR1jVk/1/Z4SQJAKs9tujrMt+SgEWK/qZyNs245TtmxljrMToy4BcI6/A0u8+0/vomq81q7/xPKzkiD1hwcgAZhPRVALOJRdCmTIAPcezDqt/lZLRkIfxQEjjHGFnwZyfz2ME6k+Zb22DGB6AqK7gXkiBcC2uxFfedbxQP8QrGGGsOpJJIh73A6cAtTHRiWQYodhUOG6GkhTVDNBPNcs1BbtPW3Wgf1GVl48BcXjlkGluRftmMDcxIJKn5uyvSfrLaUo0Q6TSdOCxOLn5R6So/KL26y5sgxSIMHyvvUR973HL/8yPuxUb+Owk0HiugtzplK5o4/sBe65k0rnKAV7s2b5c+9hKkagsyXGkHXB+nT4UAvPNoaqX4o0WJdT0/MhBjrJyqi2CoLHN71vpd377FGAUALEsYhZlRlpOdGhDuCrGPO1Ufp3PWTCNFXrYRA/z43fY4/e8ZP/2965/UZRhmH8Bbpl2dK1sN0tdgu7ozbQ07ZiFbFJY5YbQrggRKNRDpFwZ9R4CCRca+J/4KUxhoSYaBODUojWAxSIW0pKpCBsD0gP0i3F0g5drNv6ez5MvMBEEkjwohekCZl2d2a+eb933udktVhMhSdzVqJMKhbEhewYll2oNmpKGa7GAZcWORssRDQGfgYpZYkN56gRfLeS8CLA0Lil/hyCiEDoOl7uAYG57Gc3OdEctWNKA1ie22UM5QvUh3meb1n1BKkbFQBlt6inQ+xBlxh2TgwrIwkgJLEKW076FQZXK1GVHT18wtWyWDJm/dR0ygM1E8AxAcmCO+9RPwoAIFLzFkDBBFzmIWhohsaM35FMBIgIhAyxtlTr8+zz0/wRMfinYeNHIKmM0KMFtA9w3C/InaLxgDU0PwUA1APTPoFKVgNlMqIgiFRXk/nC/TWs4oLIJ2ZA0FKb19hIxnegh4B09WHKBJH9nawTA9TT63xGQ3292098kKFuLHzWAiaUKcMMBZwsZIuwX5L6SyrNbLbfWXKuYw8T+KShpwb/EdkhyQ6LXqiYHkjqjCIC5aUsmOf3NWDU+YYZlhYYxEuRIDBojn6rICBcvvhc32KOKcV+tZS+RcDCUq6h8vlUm+YhGV0l3+f8z5cZXKKiBOSSlaI/47tsj2WQdnIMZxdz3xXcLWuxhiYIPqBjvwGOM3m0pub1qEL6UJAAfi2HxAFAIVVDjHp/AzWF+oNYtNINb6V6Ue/yw48nUPFNWC3h1AHWgUD7HHVRQdxSWop0IOWNbHbm2A/qVifIMsFabimLv5A3H1DbWPPjo7P2JYPSm9TGd17fXo91LwAAAxZJREFUg0Bk0HLZXpvGWtZnAD1CTsjv2Or0s6AqkyhwFOgOsHSbnlEZZupvFNS8gp42zrC+vrHRhukzv+08bo+jNFCCwm36cl1rqVEG+i5aC2rBJAN4fY9Zhu/uFYTrLavF64AcUlMNys6Nc57iuehCYWfLUU2xFkNYHgaVTcOakaXVsxs3QCJ4AtIORCzsioLse+oNLmcHIHeM23cfbb2rp2o9cJY9+RHF3P1tPxWwzg/r7jqu5g3sMqWIL/gQgKJYBkbstRdfsQz2S8Wo3LshMVzDoktElpewc5T14mHUHrv37HXAUPuRYy5n4k36rqHRrFMJSEGjgPYQn091s286vnf5ds1PP+N6xLa2L6yl5TlnM+l5Sd5NyjmXPvup64y99/Zbdvr4MdQadbYOS+HPDx3iuBn7+P20++4bXv0aYK3aSlhHpN3z3kJdLFtCLkSVTV7L2+nOLhsBmP6Dtb4mEbfnWzfyTkE+InV2Bfd0gn5yEELBFZcHQ94X1/wMirJHk559csCzdw+i8uH9M4oShUhGQtgj1tFxCgIeAPts0MpiVc5m1nus0ppSq1GrxbDVmrqj4CpNWk9XDxZqEXKsUtb+VTu9EqrsWwGydPpsiuepJrWW2lnEPX3SujMZlgdkOrKXRiEitG5K07dM2imIOuoDRLTZv38fuWUnnQXWWazntm3f5t4L9G8l9SREvRCBSnl16ivVtongRsoOShifnLAbZM2Mo1ipph4U2UmUIxc+3WpbPujlWRqzRr5nHlBojOtSjjrPxwrLqdXpMQP89DzP9X/nALDU26tvbduXtFUvfAb4EsZ6t9bS6TRh5+fJEhtwmR+XAHJ27dzh8hmPHmnn3Iax8trMNf/VkeAEyvYCbJah+hLAGmLvFsAbFkPAvbvPscfVYVV6hT4o51RyFahfZRWaQ0pYEY1bQ00jVnBV3O+MDVGbysPkl0VrbefLe90acxZbNFJSYgu41PucABBtIHqHu0O8+scCSz31/c5fFgCQf321u8f/XABA7vFCPbTD/vv5WABAHtrN+V988IMFQP4C2KtdDlB+7T8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052" name="AutoShape 4" descr="data:image/png;base64,iVBORw0KGgoAAAANSUhEUgAABkAAAANSCAYAAAA9KgKQAAAgAElEQVR4Xuy9BZzfV5n9f8bd3T06cfekktRSSyqhQkspFNgWKQsLCwvLLmwXdmEpsFhLS92opk3TNJ7GZSITmUzG3d3l/37uZKC8lm34E/KjLJkyzOQ7X/l8rjz33nOecx4P6RvDL+7r13UzF6qpo0hnDh9QZlys4mNiNdjSKo9hT1WUVykpJUUe/f3y7OuU+gfV1Nil4rJ6lVY3q6i8VqHR8YpPS1VadroOHcvjZ5r8gvwVGhamvfv3aWjYQ9ffcKPaOjv17HPPKzd3kgKDgrV1+3bddffd2rhxkyby2BtvvqUrr7paYeHhevW111VXV6/Zc+YqJTVF7+3cpeHgSHl5eaq/t1fenh7y9BhWSFCABrk2DQ+publJCYlJ6urpVXRMnLp7+7Rpy1alpqXriiuuVDt/rygrU0HhaQUHh8jH11fePr48r0fDw8P67mdydN93DyspOVn9vGdVdQ2/J8nXz1/FxUUal5OjlpYWrsFLGRkZ2r17t6KjoxUZGamjR4+638O59k7u08/PTwMDA+rq6lJMTIz7vbenRxFh4e69fvRgrh56qlZjcrJUXFQofz9f+Xr7qM/uxUO8R5f8/APU1d2j9vZ2xcfFaPyYNDXW1dif1d3ZreCAINrAU33cry/3MkjfBAcH62j+UY2fMEGnzxTSDjGKi4/VQC/XEe6r4sJTumTZUgUFBOr5Z59RFvcRHhrCe49VO/cWxGe28TMyPEzv0T8njh/XzatvUnhSgtTbqeqyYrU01CuS+ziSd4T+ma/evmGFhsfo0See0S1rbte+fft0iH7/3GfuU/Hp45o4LlNdLQ0a6OlSWdEZVVdW8dgE9XPdXa3tCgsIVohfgDqaWlVbXslYG1QXv3e1tGmwr19tTQPqsTbhfuu7+9XS1af0nCQFhAars6dTK6+5Wgf37eXy2pUQE+3aaOGi+aqsrlAX993Q0si4HdKS6QtVdqZMR46fUFJ6uroHB+UVGKgTxYWqqKlV7rTJam5tVgjv+8kf3KyO/VJXRzutPay31r+jqbPnKikhQY3V5Qry9lBve5uS4+LUUt+guNgYtZYUa6izTUd2v6fZ06aqo71beUdPKTohTW9uK1Wbj9QxJEVGJShrTLbk2yfvAD+lpucqIydVvarW2nWv6pprbmLsVWnpmhyd2VWroUEvZU+crIGmJu3Yuk1LL1+uisJCvcBc+thdH9OQtVcXn3XokObOm8+43KPqmhqtot+eff45eXp68TmBGjN1muKTEnWMeZ6SGKsZUyfQZm0a6utTa1OLmhtblBCfLB8ff95jvxqbm5mLEe49hwYHtHXzu1q5cqV+9eRTWnPnnVpLmzS2tiojK53nzGGsRetEwWl9/+Gf6LZ7PqlDJ4pV396rIZ9gffcfJmrD/kGFB0mTmUfN1dUK5boCGG/DrR2qq6lnDp3QwsXLVNPYrNikJD3xzDNKYXxOnDJJ+w4cUGtFvj7+qU+rt7tLg0PDbsxXlJfqVP4Rjc1MV1x4qHyYD62Nrcy/UL25brO6+zyVljVB/sEBmjknVwfz9snf31+ZGZk6efKUxowZo07abjtjPZHYERkRqWbaOTQ0VFlZmbRjNe3hrZ27drl2XLV6tbx5/daNGxUbH6+IyCh5MW/t+uYvWKh3iWVXrbxW9Q2N7n29vb1dvNh58IjW7jigQa7vqV/8twI8NmugK1te6tOGV1/UZUsXycPbS889/YwuuWyFYjOy9exjT/B5t6iGsent5aEjB/dqPu0seRK3/GkDqamlXRs3b1Z6RpaLW9U1VVqwcAGxzdvFwxquP5X4uXd/nrwDoxQWmaB87vvA4aOqa+nUoE+gcqbMVt7JQrX0DSgsKkqd3bznQ7P0bk2u6isLNWVcuk7mn9Drb2xWcmKK0hJjNCY9UccP7pJHb7umjs/WnJnT1M2a4U+s9PAPVhdj//SZclXVNcvDy09+gQGMp3r1DfZr+87duunW2+gXxkF7l3YfyNPp4jLGUodqG5u0+pZbdeDQYXnSdtbmP/1shn6wTsRXP4UH++nRn/1MS+bO1zju+cDufVowf4FCwiLUTmx4c8Nm9Xn4yCcozP0sLKlQPbHEx9tTqUlRYmprfE68stPjlJEcr4JjJ9RUxTX2D2v+3NmsVT0qqzipqtpqYkG35s1frnfW71f+6Sp1i/js6cM89VAXsWOI/jr0o9m68YfVimBg93Y0KZ337CDWER5YvxrUxGfbtd12y2qdOLhbvvRefn6hcifNJDYUKDE5nThVy3oZoOCwYPkSD5ramtXS0aGBIQ/iQB3Rh1FC/Gpt66BNvDRm7BjV1lUzxr0VFRWh8ooyxmuIQkOC1cvaSIMzXnxZwwY1yCAZYq709Q+ohXjlwfpp4yIoKJC1w4N1b8itO0FBQWps4Lq9fNTT0yd/X38FEG9tMert6VcdMT+aNWhwmJjJePbx8lYK+4Jjx46x9A7Jg/ey97F1LoD5ERISwjrdp8bGRre2hrKe2L15sm7bOthAzPT14XOJv3bNAQEBbq7Y+tdPrBnm/bx9feTJ3LOf3jy3vrTRrf0JCfEuBrQyT0OCuQ/uwZv7snsZHhp08XqYvQEX5T7bYgUTTwOdw0ohFtcSa0JDI3mNv2656XY9sGKHfrV1NTHOWwN9Htx7qNrpey9Pf57jx9jh28dLne0NCgujn7mvbu4hkDaz9vXjfu2xwMAg+ruZewrW4MAgr7V+4Pr57u7rVntvi/wCbATYpTGHaWufs23WTPy1tXvkj1z/yG9n72XkNy/+e98ffvuMD8sv1tbn82Vj6EJ+eXl6nsfbezATPvj1F/r6L/T7f3Dj2Fw6j+b7ULzUbuCv/iY+FC35t3cRf47x/8Hj7y87v//2evSv645tbbyw6+OHvz0+eP68f/8xOpcuzqn/d716vvu/873SD/x8ps4Q54PR9X/0uX9ozLhd99nNzu+9p50p/ma/Ruee/RyJQ7Yjdm1l3x6DCo0MVt9Qpzr7m/TJK+cpcFa2brj1CjW2VCgyOpwzj48OH8xTbESEejiLzpoyRSVFJTzurVdf+I2i0jKVkJIGvOHNeTAQrLVVVeUVyh0/XtXlrQr0SdcX7v8nTkG+8hzyVk9Hr/y8fTmv+YLTcbb1GAJbC1d7R6uCgkPVDR7Q0dkrLzCOvr5ecB9PMCNvh8n6gPvaebOBM284GJc35zDDfEfua2Sfb7HDzmn27f79vu5/f1z5o2LM6Piz93Ttxv+PNqmdTxmbg2Ajff09so8Ljwjl3NrHtXaoBTzg85+6TTNuXqDW3jolJ8Vr3NgsVVWUaJizclNjg8aPn6CODs7EYKZ9YKZNLc2qqK7k3r04s4ZooL9PwzweEhDOWTgAHLcVDGSKPnH3A5yfOa8HhaumCkwOgMTX30cNjfVchwfYwRD4dSw47hllxIENcv29/d1gqrVgqPFgqB1ac9kCTbl+uYKjAsGUapSckajWzmZ1wRd4+ngqBtygs6NbQwOeDkuw879hA3agoHUdDmE//cHMhw2vAKsY/Zu1lM3BY48v1KSPbnMtd+TXizWF30e/RsehXa816SBtefTxxZp49zb3bw/OfYO0qSechIcvmCNYgyeP8V7fGH6nOFJJkYE6sH2jEkMCNWNsDiAlwAcA+xAAtb2DJwf8ztoa+Q/0qr+7T81tfaqu71BefhFg9ID8ARMi4+M0efY0CJFiRcVFAuZ5MAC7HNlgINYVV16tqNhY/eC/fqi/u/8B/fCHDwPULdTkyZO1afMmTZs+A5Bxt4qKijWOAd8IEBYFoZAMyFJVVaWCggJFpo8FMPBWJSSGgT2B/r5KoHHruDYDZDq7O3lNjN7dvFX3ffp+wM4j2gHYlpqeweAPUO6E8e71BwAr25iARjB0QFZE8jn9ADcGtPzL3Un66qMVNJqXWnlOGEC/dUATYMtUrrW4uFhxgN5GctQAMicDOnZ3d6uyshJgJsE1rD3fvm1C2U8DNgJp9CoGmIG2D92brH/+dQ2kRqyGB/oZHG2AJnQKPWJkh5FDtZA/UYCRjQAq/YBtoQC4EyBA2lubmOzdgE2+vGcgA2YY4LpZqSmpqqqsBmwLVWlZqcZPHA+IeNCBRV6ASDGRoepsrdFNV12ryvpyPQOIfddHP6r1b72lW29aDWDZrlraeezYsaopL2dCBKmlqVHr3nzTgd5xgKgtdVUqLytRXBT9DdGzZeNmXbb8CpAZf23b+p7qmto0d/5C19av/uZFJliSlt5wjdpOHgWw6nDttH7d2wrmXi9dvFRetE0IgGn56UKFA7adPnpcg4w7X4C/9vpmeQ4MyR/Asa2ZvgJEzCtrViPzxjfYS34hQYCQffAaA7r33nu0d/cuFZ06qUiAwDBAscsuXaa2DkB9CI0+ntdY16iAIX/A/+OKjk+AcMhRB/1zApLIm+uZu2CB3nhrLZNnQN969YuqXNcAyROiBsiU2OgovfLGW0rIHKcx48apsvCEeuiHprpaZTG2BgCOOxkf8y5ZrMKNbyvUo1/NvM7L218nzzSqqkU6VSVlzUhUdUsPwHCTUrOSNWlmNiROmLZsy1NAmI++8Z1PcD8dLAr12rF9qx7415vUeqaTRaBR8ZHx2rdjp4Jor8m5k1XNWMo7eIhx76OYqFgtAHyvrqkDDK3Uiy+/oslTJ6uc/szKGaNcxm0ppFNcKuBffQ3jKEPpmcnK271VUwHeG47lQ4IMqbCgCCA0grnRrUN5RxUJeWZj77IVl7NAeKkRUHjixIl6CuLlSsZED8GxpLRUmdmZboE5A5FXBVgfD6jb0jOg7NyZevTpFyGZIvTwv8xWc/8U2qVEXrxnbES4qotLFM9iWMsiVw/ZmJKcCkGTAqlRoZDwSA0zV99gvAwQg+IhJy6ZPV4//u+f6MFv/YuGmZt19fWAlFJrQ60GiTWBBNsA5kVUDIG5tQfQ0UOPPv6cpkLwMtgUHOKpHgD73EmTHVj5xhtrdSVxyZ+5WQ8g+8QTT2rJkiU8LwTyI8uteEHBQS72HDlyhIXBT9dBgLAqaMe27YqJjVMD/W7k7Z69+5QAaTMM+HwAIurWNR9RPkTb7EU+OnrQh3FWqlc2blfO2HH62JpVSo+HcKhmfleXEmc7aauJ/LtWR48d1xAr4OQp03QKMmnqlKnMnW75sZBtfne9rrx2pboBwj2YF0NsBQrZQJxi/sTFJzqiNf/Eca1efSNxowEguwtgtseRp70A/HlHCyEEh1VGnEjPGacdew8pa+JUVTR3aP02CGa/QAVw70aA7PnpZdpSm0v/+HONxWxAylVeCtkdGKLGmgrddvMN9GO3Th45oMToCCXFRtOmgWqqbySuBjNuPHSmuFI9kKMBweGO/G6BbMsvOOk2J0PE18WXXK6O3gHGPKTQcy8oAtLaCDTbpo6bMFFNzS165pszdfXnN2np0rnsEWjrsYy19k6dOV6gG4hlLz33kuvDde9sUnhcgl5d947Sx0107R0UHqUExlRISDiEuVRedFyTJ6Yzn30hhFuUBlmRwVj1HgqE0NqukpISyKIE2oCFmrVuP6TVjJlLWDOiVV7dpoPHTqu+jU0G66InY8aHOLPv+1O05JsnFeDnAbgeRUyooo18lZSYADmQD0EWrTSImpjwEPU1Vik9MRFS+QxxBjK6pEbpWWMhF5pVUl6m8BjmQkOdfAL9FMq8KKuoVhmEcFx8ksDTIZoHFA7ZPnlyLmtPFZs4A2UG3XdTcwP3Fe02dl5GYrBOt7AZaoUgMzK9B5IzgvW3mpgVwdwLDPR361MLG6Uw+jwtlfWDmNLTDZnOe9gGzRfg3/gEI+Cs/+Ihwbt7ux25YQS/H8+zddBIDrelYyPjxdi19S6Eb9to2gbTESAkQ3ix+QykzYwAH+CzY6Ki+bxuR4DYuhgC6djHRs3IhT42drZu2dw08sw2q9VnIINZpyMjI/jZrx7ePzDAnx0PhAkX6mUbIDY/bCWN+2DjcnZDxHw1ttBzwEPRkTEkD7ABYz60NndC6GVox88zNXFVgT71yQe4Z/qphw1oKGQPzx9ibDJYaQc2j4HeaiLWBDDO7QP8WSNtDxDJfbS3d/CeXFtElLpo70DWMyNr+nv73WZ+2JNrCGBPMNTv2ncAcqqnqxeSvJM28yLeZPPeTb93vCJv5CxcO3LosGSHDzN+e74H4D/qIHEeB9CLBMh5NB7j7yIBcj7td/G1f90t8OcY/xcJkL/uMfCXvPqLBMhZqPV/7YSLBMhfcnz+jjT4S13FRQLkQrb875Ky7FTlopEjBM6SIPyjqLQIrGWSCkqOKSY5RPfeuFRL7rpe5TWnFRkbrvT0TKWAkby3dbMiwDO9OLcFOzDaB6zVQHUSIMH92kiKXLR4CXhUgU6Q2Dx+6hT1dHrowc99VxoIFqdCR4D4eXIG5YxqidtenMcsIbCDhOVwzrf1nKWCOfcPgEN4evNZAEUtLXUkuca782oouJsl69m3nY9H/z1yR79PgIzeo4PM3/f1/5cEIT3PnZF/C9y7A94IVmznVkuCb2tr5azLJ3EJht3Y74bhHj51UN6RAnMY0mdvvk6rHvgE5+MB2qpRtbVVSqRdk8DOmsGL+8BUmklePnPmtCNUIiLCXIJgLAnKlWU1YKGdighJlL9XBO3orzs+8jHw5XB3fr6XZPIsEmgffPALigXf6oU0aQaHSSIxuq+1F9ykDwytEyyMhECwNHlb0myQBjx6dMdlC7XwrltVWVfOv/s0ftI4yK8GiJgKknNTHB7a38e5l/O9nfuNBDHyw7B7X74tcXIIoMOS3ofACGEsXVNZi+X/epGm3L3DtZd9HX6cf9+1/X/0h2tLHj3C33PvgiQ5295DJBD3QpB50caW3BwIrucIkP98u0XTJ2SQXVmodFi6JLJQvQAW4gDf6QGjTzTcA0hBxwwZmMyhvbvPC7C7W9t2HybbN1TDvgEKYtBljssGtBwm29pPdY21anHZ9KGOYRsPoHXoyFEGZZhyAJ8fffRXuuXWW+icCB3Oy9OcuXP185//gk47o/vvv1+7yLgeALS49NJLlcffLdN0/KxF3Now2cj5ADbJADdBTqlQBIht4F8R5EQwA7sRwHz5VdcABp7Wvz70Xd3ykdtgBSFHuMYJMGUGaq57+233mrzDh8lgz3IZsj2AuD9BmfH3Py8F0O0DSAUsoaPqAEdzsrMdyGtZrpYBe/LkSaWlpbnfjRQxAMeIEQNzDKyxTh6kEw0o8iF71e4zP/+4fvnlSfryL8oda5mdlaGiwgKnwDDywzJprQNNmVJaBgkREqoAQBbLJG9vbdSCuVPV2dZCpi7kEMCaH1ngvQBWlRVVmj51OsTOQQC3SEgQAzE7AcWaXDatTaBwMlenTszSpg3rtPyySx2AOwbQpR5ALCczAzUGqI9l7/LZEfSZBxPSg2vZQJa/KSyMzAqAQXv9tZeVzfMn0191AK8h9OcgANG69Rthb9NRXiwhCHXov/7ze/raN/9RjYyrIPA0YylPF5VpG587C3XE1NxcxdEffQSsMkBPA8MrCos0fXyuvMh2bgbM9yF4eaNCciqQ3kE1D3hr//F6DaOkgEdAdeSjGWRtG6C387335MP1JkEqBQFUZ2akkjXsoQ4YVE/A4+IzJfLs94bAgYlgstl4XbjsEr298V11A8bNmjtHfYCeR47k6fNPfELDJ4JUfeIYARqQj7G/YfM2NXQN67bb71BD+RnAtB4Y2Eqygi0YhKgZMP7W66/RACBnZ3WR6irLmQPt2rZPypkepbpuMrj5HN+QKLKwYcNp5/r2aiWmp8nTN5JM9RMKienUxz9xm44eKtDVH52m4QY/lCs9qiiuI7u8V8/86nFlo2a64fobXYb2gb37tY/vtFT6Y/IUrn+INi5WMWB1I9c8bmKugiDEQiCr+ggmgYynMOZ3gC/APrhhVFQIWfx7lZWaDvlVBzDZwFhJg8ioYK4egygi0xqgcenllygxIU7HaZtEgN1WUydBIGRBlr27CeKUReXo0SOombI1bfYc5tZGpeSM12vrt6qmpVut3PuTP7tKL75Rq6uWL4Lh7XdqrOPMvUYUCjffdJN28T72+ILLL1cfAdeDLICa+iY99ezzuv/zD+qVV1/XHbTN2qeedvN0Na8xoJTR4ZQ/1k6hZNFbvCo/icLLiJzOQb29YRsgeDYkaAoxoIrs+UwA5QSXFf/aq2+gOLuG/iCYc09PP/OsspnnRroeP3lcV1x1BaBmn1skKyA4TVljChCLCZkQYTYuT7JIWyb48ROnIFJjuDZj31ucAuRTD8yB8GvSiitZufi670trAdRn6t6b41V0GgXaQKdqK4o1Y8pkVVRUKHnMeG1avwESxVtLli7V25CT19x4vRohHUtRTmWmp6LESlInJENpWaWyef4u+r8eAtRIUwv2di1Lly7W5s0bNWkSKqv+XshV1HgAv88984qWLFuhk7D5oZBm+4+dlF94rJ5//W31ePoqmvlbB6HTT1vu+tnlevlojKbnZqm1vhR1ViP9dQLFUzxN3amZU3Mhn6P1zhuvKHdsthIhwNubW1072kLXB/FRXllHHBognpGBwf0XVZXLl+srZIwO0nNTZ87ROMi8MyVlkHavQbgZQF8vHxZCU9L94suT9bHv5DlipaGxUsuWTVNmWjzkaAvrrgfKkykozQ5b2IJAeVGxjONA4l8RQL4HIHM019rNejWeviIUqAClkBcLdXx8ACq4+ZC8IxupjISJ2rP/kLZu3a7i0jOaMIUxkJbslDKtrX1atPAqrhFysboJgr9aNWwufLiPo48s0KwvH2VzwXwK8ILUI/O/rwOdCIs44yYzMwsiqoVNBHc72KslMycqlNjk5x+m115bL38UOUmpWTpxqlB7D+xXYlqSeugvQeQls7aUEdcH2SRF0VdDxMHiknJFsC6PJUnBl+d0kOnS2dnKOhbFfXY4lVYY8XiATUR9bSMxt4XHIRMA4U15FBgJ6Uicmjx5EoB9G+tDIyRAs1sH0/m8QeJHXW2tU0cOEIN7UYIYQF/BdQSzRvmzbg5AttjzbeNSV1fHxinEJSjYGmcAs5EitsEwlVV7WxvEYr0b+6YAGWYTEotS7vTp027TY2q6uto6R8QEQHLY6wZZA02RaXPbFFG2UTGFhe0VWytbHdFhiopB4pIHz7VNo62dRoy4NdRUIGx0bANpmR/2ukFjcXhuP+toL99+jMcYSFKPYW/t+u8pmriGdTM8Tn3dw7rrzo9DkiSyORtGmVnO9SZC5oQR68tZC3xo30CXYdJEdpLtGyogcyxRo4QxbJkyTnECuWH90IACyBSfRoJ0sGlUIMohFInexDYv5ngEiSOmsm1k0x8aFMI9jRwsfnuocLud3/5zJBPpQ5yEdr4EyO/tZv/AP86XILEx+0FfH/z+FxUgFwmQc43Qi3//v9sCFwmQ/7t9+9dwZxcJkIsEyId7nF7o/d+57v4iAXKuFjq/v4+cTuz/OV/ZTxPZ2zdneTuWRAKw1zXXkVAs3XX5bN3zH19VY0eF3trwG02ZMYnzY7CycOooLcRhobxIV16yxOGOx4+f5MwZwdm/mfOaLwmdRZoza44O2pkYPG8A9XxLU4++8+1HOdf24AIRxXnaCwzOi4T8fkWRHN3V2cF5tQt8K8zhIOaW4OVDkqJvkPtpmOQAeIspHAy/sTOyYbd25rTfLYHNzqzui0Pj7xRkRoaM/HtUAfK/ER/nOp+MnOXed8IbJT/MscCwX86phjWZA41hzZZcaOdZSygMCPFTeUOpwmIC9LFL5iht+TySqGMUEx+qXhJR7b48OVca+RHoH6Ru1CBHwetaSISNRhVjDhGW7N9NYnJnG8/xAyf2j1Z3e7+++LkvgScGuCS/O65YoQXXX6+PkhwfxJm0mqTchIRk3qdDIb4odzr76MM0krhP4bYUA0ZHgmZCpI6dPKyv3XuHln/yTqcOGfTkTM81d/S0c/YPAXP1RBECscH9D4K194GTG0buYU4uYOp+4KH+lhjIcyw50p7jyA7+bi124sklmvIxCJCzX4d/tdD9e1RsMHJM/v3znZEgk+8eIUnsc/GicY4SQYgnjJdwBMhP96AO4EJDvIfU11SnBDI0fTmkTwLMHAZYtIE+yIV62RAHfO8lA7azm+zesjpt331UobFkPRsBQlZmek662rlhlE4AOd10YAdkg4ENACxkwa7bsNFlSxtIZqCJZXLOnDHdrWvlqDq2btsGQTFOcwHXH3/sV05JcC0ZzwaY5OUdUvrEWQA6XToDaTANECcUAsQHkKQY0sSAy+OQErFky7669i3d88lPuwm1cesObJJ6ATVTYf4aFA8ZkDtpkt4DMDdrrKP5x5y9hpENBryYnc0P/i5b9/+wgI7FzoRrtSzWcYBopWQIJ2OJZR1ngKXZ59QCGNnkMqlQEuCksyDhy7Jf7cuyZY0QMVuM/fsPOJIkBkWBgTUBgDcdtKm/Hw3G6+159mWAkA3WfiZmimXt8xmNZJ5eShZ0K3ZOLdiqxAHg+MCctkD2VJAlPBvgecM775KNn6VMrHuOHDuCosXbKV1MDeIDSFdedFIrr1oO+bENgiBdJ8hQvvG66/Qe/04AmMrmsZO0x1Qy5H0Aj46Qyd7d1alFkFBtZCabNGr7ti2AhoO6dPly1Z0laRqb23UcEG/ajNk6duKkFsIgvvLSC7r+6uUk3veSnd+mstIyZ5fWBSA5meuJpw186fhmVAXdgOFb169XEgDy/OkzVcf9DDNRvcCt6gzMJHm2oLAG8DRURZWAam1ScIwA2ZNhGScRMAsAkRqUSRZzACqe5vo6Jn0EFi2J3H8Lc2gYwLgC5nIY8DtZpxgviTx3HGPxGKqRwqIil9l8FYB3IwqJld+4XC3rahUWG6kuQNvCUyd0qrBYpTWtgLCXKhKwM4Q+M2Z0156DWMG1a97cGcrEVipwqFse7bUaBsjcc6hIm/ZIGbMisBmaoQGdCjsAACAASURBVAMHR8bc6SKTj2VrHCDywaPHFBmXSPZ3sEqqDhOgGvW179+r4eowFZ484u6pDmIiAKb7tReelz9j5OY1t6mquBSbHW/IvxLmxhFdBylymP40oHMIgPAE9zh19my1MQ7TmcumVjBC1R8J2Mu/eVKfJli1Aip7oI7pbG3T6RNniFGBjKPFAL9F2s97epNdPUDUzxmfo2nTpqgURjkY6xwDqoNZaNogFYtKimCdG5ylzvzFi7BpytOkabPU3DmgZ15+S0NYUe06cIwxmarvfH0GROMkB7L6Qkrt2LqFBaxT119zpd558w1dc9UKSLiR4OeFhU8J9kX+gaF69fW1ZFnHaOnCOSpB3WTKALPJm0d/9WIVVllWpHRkgf0oqfywsGrFTik0lOxyFCCvv/kubYDiJD4aMDNA8y5dpCZs/QZQTh3iHqfPnAVR2+6AzNO0WQxZ8q3trYqF8Jk3by6WNX7O6i4VgPgg93bzPfeoGYIpHEKzBvDWwFlT2jz9zHO6+pqVqCsArWnoau7xq1+7XK+9UediQwttdfdtqErOfj33JORxL/GROTqG2JWNMqQTkm/be3t01TXX6sUXXtBNN16HnVKjCo8fAbjt0JzLLiNGN6MOa3Rqn/TMMY7MyD9RQFAPcWz9lVde6RbD7Tu2AmonY9WXRpNiOQRp+uqr6/SFL/0jG4UBvUtcHPYL1nsHj2rbfuz7UjPVZjZLxJ1UgPjX/mWaNpZgE9daLa+BDg2j4IrwD1QK8WuAsT3MuIljjh2H+Ipn45PEOO2w7ANUCtXV9WQyYCEEEdKOWq0FaysPCDuSOFSHZZpZCnpjeXe6qBTl1SK+F+rv/+GrZArUaBKy2J9/dYZrpa8+Uu5iyVNPPcX8z9fKGy6hrdIUS99mQNQ1VTVq/ZsbGFOYRHFtb23apIxxY5BgpkOCNzqrvyYA+NOoYlZdd4Ne+81rxM8GTZmehXXfFIhlCKiaFu4nEOXHWAiGStp/G2O+S2Ow9TIbpv20zeTJ84hUfs6mq6yqBrtI+o3+z/vJXC34+gnitxdgNpsnJJ8RkP/RkM39bLJiiWeVqG26UGMMsx7ecsMK1GyNzHFpx479KCqyWZJHNnwFjL0hYnQYahqzCesyxQavN5FoaFiky4o5U1jqMikiUPPZpqaqkg0Rn5VOMoBZpNUyF+Ji452yoJx4Z0rBYUhkIzaMcD1dVaEYLPCmMpd37dqJ5BV7S9YsIz/sK9YURCiQbCPhxdoyyBxpY27UMs7jUa60MQZDIY7N6tHW4VOnTkF+JqJAbHIklW1YjPAPYy21tczsIhveR4CYmMLWT1PamFIymrlazTXY/LCNq80lZ4MFkdMJ4W4Ehr9ZdbHG97CuerGk2hanDWLF1BV+ZzdOfsR825wOmhLEZO72D9u3mgLEkSK2wYQcQolhUmB70DaKxx5bqrEf2QohQd9BhoRBTjc3tbs2++QnPoOqMgMSqdmRaMEQXoHE/FuJcf/5/PPsDRJQu6EOhGQrYy8wa+Zst1ksR72WQibOADGsDFJkGsR0B5txH9Sqrf2dCmJummqzvga7MaiyqDDUp7Ypbe1CGclG0S7cLnp0M+dUIGdZj7NS7N8GkQ/ZLxf6AHyuA8a5muMiAXKuFvqgv/85AODz+fw/x2s/OAP/z/EJF9/j/2oL/DnG/0UFyP/V0XHh7+siAXKRALnwo+x8PuFC7//OdW0XCZBztdD5/N1oDztU2Yl0wJEgnpyrfkeAeHKu5ZwLhBkQQsazXz8kyAyt/voDJCx3kSy/WVkTxnEWbtN0lAHFBfkaz1k+igTdd97ewLkwA6IimIT0E+AbTVq6ZBlOKIUkFHbr+L5dWnDpNeA5obrvk38PDlWhCTkT1dncjZVWD+8RqY9gC7/oupX69Kc/hSq/Dhx0LNbS4GbgRwHYO9XiEhQbG8YZrdKdWe2cZmdOI0NSwIbtjGtJ7O7rfQTIyDlshAB5vwLkD5Eg50qgMjx/xE7r7D7AEvcsYc/OrJZwzmcY8WHEjCXPW3KfJRZWg4vYZSSBy5RUFuB+M6gHbrtKcz+yAiyiCov9MHO9xnUg2J0hU5JIZsRqKm//ftVWVnDODgMziCCx0k8nT53h7IwdNDUF6rD+njR+Kv3oqXvv+Tiv93UY+YOUpbjs5lu0f98hylVM0cfu+QT9bIqdMDADMHQcRQYG+mgv0o9J7BwC4w2LDNKNN16jlKwkZY1LU31zjeKSY9VBf1fjihEOljpE0qYn+KO5RBjJ4UQCYFb2b7OL9vf1A6tAlcNjw2DfzlrbOBB+Fjy9TBNRdIzYko0QHUchQXIhOGzeu15y9mJnm5cfjgBBJeJoO/5mBmcDtLNzlgBXcATI1p65OrRnG9nIXRoAHJpJNm8CFhwZCbHqxffb19BngAUPgEloMsDqdjKrh7Rrf76OFyK9wRbIHwYuNiUZG6xoNXc0w/ZQk4CMRy9AGbPaCEOV0csNdQOwWWa0sW6HDh4EVJ2qsahB0sg8fvRXv3Bky+rVqwBhjpJ9WYz9y2TXMCXUVjBwwyskzvnzN6BamI7Fj1l3GLDRyHVmombYtWevwsmWbWqDPBj2AvQJBFgqxV8dJgtA0gZBS2uLU0mY17gfQFwfDW5Ay7JlywCoD2GbdUgv/NsSffFnpWR6AuiYLIcOMEWIDUqT6dgAtcliDV9NLYNUwD8jaeyn/c2YO5tYNnhtkpnnmHmEHwNcysrMJLs5zHnSV5h9EABlHXYmZjEUTT2BVgBCU204P3GAXiOPrBaJgZgL50/juZUO0IqKiIaI8OLz61BxNADSTdVebHhmA3r7AAidBqzuxsvDPNvTURkMAMBNHp8J2NKldze8o5tXrdLz1Fj4hy9/ST/78Y/1cQZ9L4Cgv004AJ0aJk5nW7uWLFoIYApjyjV1Q4x1otiIgE30hdGzOixmsRKK7UchQLz1r1n8HIdESUmKU0p8pPxD/NUG22sAbE+/D8EnTcwbwCsPfOVOYquFtRqjfCc2aLfecAOWV14qIps+jvf0BeA/BTvcBZtZVMi4IcPfkz7df6xRU+Ymqx0wqx6QzVzfxzCO+rDPaoL86IbNnTt7OgqdlJE6INxXEYDgIFZdPgQJyzCfiC1UFyDVlu3byOTNdBK5SHz3YqPCNPXuCWpeS7Y679zfBdgGSF8E4bB9J4BffIRWLJ7r7KA6Cfhl1Y166a1alASZiiY7uIeJnxhsdShQvFQMqQdrnD0lw8yPcF21bCoBykcbt+wmQHQzd8ZjSwPQvnS+Hnvyl7pu1VVadkuyine3KgEgdPvGLdgj9Wv5iqvVjg2NZZG/8MzTuhaA3AeCIB+VRi9AXidZ3uXY5RjDmsY8GCaQ5M6YQcDxUS3kUjbkXT61XBIA6/bs2k4f9+vOO1erpbZU4XxOc2k5Sh/q8IyfSTZzMkBvJUQmahXIy7zjRwkc/Xrggc+gRKFOEJZ2Y1FzmSVVB+1aWlrimOYciLdx1CaIAYCta2yjLlCSniPL3SswUoew/AmPCNE3vzKJOTMbULSOhclfDz/8A9dPvtjD5KIe24I66bo7bgclr1cHoLlZ0IQBQn7ry/+oz33uCwDBIfrZT3+q+776VX3v61/nmu7nOVj9NNaoHc/COPovHDsago9OFxRDnkRo87Y98uVnGmRAWelR4su1kK81LMSofbBcS0OW6YddjVn8hAFq7ycu+UH8GPGx+rY12rbpXd4nAMB8jvNX3LxpiyNhbly1WqnYRzVXlqBOaGKu9WsfBGcv8eQz9891AXrHriGA+CYXP8wuZyfz8/Ncc1czNjoeAyqibU2ZMHbceL0IOB+PGuDSFVdhCbiN+R3G/KG+EPPnFDZT43MnsKj1Qjp1ub6OgTRrpo28UIGt37AJQsEPMDtZV119NWqUY4Dj5RCjJfrY3XcyRrq47s06faoEu7hPM08HqXlDfQrY/JLaZm3am6dTZdUaD/nYCLj81ndn6eEN3pDd1UqJDaEeT5XSYiOURTZGCt8WAyxeERCdbLIccjMW4siXcdfK+nCMWi5GfKSiTBoETK6DsCGQqoM4m5Kd40hSXwiLN95ap1nUEEpHKbFl2w5soMr19iM369mdwU4xZ/ZMprQrsrpB9RWaOHMs4Hu4cpk3iWTppzBW1776lnbv2Q8JybUyBi+54nKIpA69t2OLPnnPXaosgVgATO/v6teZ09UOW/7MZ+/S5q0bUJ28rIVLlqusjOyG0ATWAizUINWPnTyA+inCkWxHuJd+lGPz5i/We7t3sra0q5/F9Ngvlunyfytl1aUGBJ1otUm8B4j5w30aAyExEXK88BT2j+xMGsziquS0PnXf7Yz9Wr340lqIWKy3fMJQllTh8YlFFetRBJuEkMgw5nGPDh09TD2cpdQiqYNEh2yjvxqobWOy1G7IqLDQINa+XubsGMB8xkRpMeso9VkgSNoB3E9DSPdyz4OQQ+2QGL2sVfVsJlOwq7MNoMXoBtbNFAiJTNYk57/Jcw5DCjagMPLHDs0yQMyqqQPyzpQYjaydaaj/Rr1Ty+kvs86yrBXbvHSwP7C1ztY8U3gYAWIKENvIBLDh8IJAsAQEIzAsA8Re04ICxdZWSxSw19rzbHvYTmyxvjILLFsPW1gXQz0CXaaI2U6ZfNbqVZnqxMgX25za5mnEAstIEP7H/mNEATKSXdNNMoAR+2YTVvDE5cq9Z4dTYJhDVj/k4xBjNYLNtP3bl3ll6pchyAqzFLNNlFlQmVKFh1BdNSqHulm1xLJWxoQdC2yD+/V//Cd9/LLlip42Xb965Fc6Sq0dd52syQReYiakFEqPhJhEDaCO6qTWSHQYbD5jz67BrmdUgj0q9vitCoRx9yEWgLjxcz5f53q9kWbn8/XB+g/69wPf/6IC5Dy793y67s/02osEyJ+pIf8G3+YiAfI32Okfolu+SIBcJEA+RMPxD1zKufZvF/rqLxIgF66FDWK2WpQjChDU9vbNWcvpI8Bah+2bvxuwXIUqICjCF5eWan3p/jv16W98ToXlBdpxaA+JY9FaOHuKli2crddfetY52uRk5mCJNEAioCWW4lYTjrOEOWHgyGLJ0vngH97eQZo25wrO6o3692//hw7vO6pwHBTuu+FmLbuW+tJgpYZT3nvvvbgN5WLNXgnOFwK260dN6EGXbN/f3wG+2uQw1SAcM+xsapiuKUAs2d5+d18uAW3ka4SwGPm3ncw+yPbqg84PdnoYNmLFWszVeBypU+kcC+ybM6thKobtmxrFzsTmpmDnfcOT7TxeCwaYkBJNHZBK3X3lTC35zGolZISrvPYMtXKTHcbciyImHPeTQGpXNtfWU6e4g7MlGBlnbt9QXIhwRertpj3CSNb2JTkfxsrO0l/43GfB1sHROd/fiADhji9/RadOnlENJJJZmv/9g9/EJj8MJ6EE525hZRs+sfJqrbhjDdjn5bRvCPgwpRwQU9x+xRLlXrmM9ofIoRxAUho1QbDLau1vI1GVtD+wAcMEjADpIxvUbK+shQOtHjCPWwK0KUOcPRg/7bFREmTcR0nAt/odNFT+rxZp4sdGCBB7rmvdsyTIaKWVvMcWaiokiHPTApvvN5WNjVsSLR0B8s8bAGejsE/pblV3fbVmjcGnjazSVCvCQva8B6CJBxmpvYAfHmS+GuPWjhXQG9jbNLQOKD59jPywcjBgxT80EFCZwicQaXUNNcrITCWLMhm7pih88fOc13sT2ebm/2XWFwb+z50z29kr7QCILgNM/dIXH6QjGmn4ajfZjAUrI2PUZEAeAVEuo7QHQDoD4CUcQNS8zYwcCYFkKQaI6wHwKcLmKDQKy57TxcrAJqYRkH7bezuphZDrisOYwsIyuK1YjGVOW/FgK/S8HhXCdpQhVgPgyW/MdoP+i7+scESG1QCxa+hnYFrjW+HzUf9zs8IyMMhsW+zbSBH7DCssa2CQPVYG42h1TcxeZBzgmAGU7dgUjSU7vwKLG7P0SDRwCBDJ1Chm/2U+bqOF0Pv7uzR7xkTaAtspLDmCYTY9aM8SsqgtQ9X89QwYmj5jpiqqKmlnqx1ifm091CZIcBZa1zFQe7BN2bXzPQeUvfH6awCyD6jB2FHux8iPEMDfgxQxN2WKFR+KI9u/An96a+NMrrUANUQm9UCGmAQhgGIvvvASIOY8QGLAMib4UWy+zIKnHTJNjIWEOGqooAoqJZs/NDwV4C6abOg+SKwqNVBLoBCwNjUhRrWAylcyoerJhO4DJAoiY3yIbPI62NwKyIsOJFi5mZPIqK7VvmOVyhgfqxburYGJ7Y+6Jpn76abtqnluFONi6ZLFqHQorMykjkJtcrzwjMZOn6VjZMwbgDUVgiAIIiqP2g4JZEWbZ38gHoIRIQGKWx6h0meOqOTUcWVA5IRhlWMWWocOFigK8mf5ojmu+HY5me69HgHad7IaH7wIV1A8Oyla1QWoR0KJO2T3t/tEUdo8GtA3X//64BqKp/dST2QdxA2Wa4Ph1GNp0PVrrtCCpfOUPn9Q6x49qSuunqNGwOuXn35D0yZOwyaqTitQSbRXFUGalbiJHkl9A8P59lKs/DjqDURBWnH1AtjgJBVi11JP4FuBemor6oUUgppZy/WQRT5tyniVFedrza3U8Gil+DJrWjPXUFlWq7FjpqJqoK9gebsgs8x78d3tm/h3qf75O99SHuPGLNMuv3GVhsgA9yQD+9131pMl3uwUNyZDvOKKqyETerFcSlR+EfPAK0jf+vcfMBf89dTjq1AYhTlCYdeenVi1BeuKFZfoMAvjGAJ4cFigtr3xuiZDooVbHQ+ysa0Q8WO/flpTsXibMHESDPYpZGw+9Nth3XzzTQRTnPogqQzoPp63X1eRCeBBDZkAJJV5h46TcU1NoC27UEKkKo7aD5Nyx7gC4mWMk3Xr33XKtJR06riYdQ3z3dRAaRnpjI9pzo5oz77drri7KczMFmj79h2QJxCLBOUFixY5RU8hFnhW7+PGW0YUHrv3DPG5oag0ajVxUq4rSG81QtbTVi9j6dXX1ch4rlUUBNPa117XFO4tBmLwFMRT1tiJevW1NyAob9DRA7uojeOpnBTULYDc3ZBd3rD4xyAIJ0+ZjnXSGcZumvZC3J6hFsg8ioHPnDUTm7ktKACKHWl6+223Oo/IjRveJRMgDkvB5dh2nVHOhMl6/rW3UH5kaysqh1chwMbwnjCzeucH87WueBy2dMd0zbKF2rb5ddUD4M/ITlcuJEOAFWu2uinE5QYIbVPATcRurQPSw2pPGAnSSZ2Fs85DDky2Gj7D2AEd4tp9ISBPnylWK8C6J4v8ODYsL7z0kt594k69uCdEhczVNWtu1Tu011vYgFl9pKmzp+qtbesoEH+JshOzNGM89aYg1koptP7Ciy8rnf5JzEyBwPDXjFlT9NSvf6Gl82bomsuXQYh18LwqvbPhINs2L338vo9o0/Z39aOf/ow6JNcAZg9DXAVgFRenR74SoY98uwTJZC+WZsQB4lZ5eYPL+O+jQHovNRx2/+d8XfG9EkdqebKJsTkUymLfg/w3NSZSAyiIxmZkKBNi3+pNbIbQ6iN+r7zxcupnNesx6tKkZ4xnIxSEYohaLYwrX0D8xNQkPgPlAKRtG3MpHTKzAQutIcZzF2RGJGuabdZso9LPupzKuEhNTsC6rpQ5XaRLli7BJi0TFVsj6r6TTlkwQG2f2irsKFlzY3IyFYVSyjZ6ttEyv1FTRIQgCY0i/ncRd1uwMSuDEDWFhA9jzQtZrdWs6GS+D0IojEGhaYpEq3ll62AyChJTffRBztn6Y7U/bG10Flis9bbJNFWkZV2Y+iEMYs8fMqwVcsR8Pm3zY0SJrbH2uhBisik32hlT5ICgFvJzykxTYQajwglnnXcZMexozDbKMkkC2DjZBsruyzZDtp10BIiV77DicrbB5G9nHlvy241t7r3vcY+s5fznxYYsLBS/WDZeHZAZdi22R7EEiZEiePiU0hY1FE+fiOKwgPFpyRFG9jdDzASQrNDN/RthZDWZQlAqHjpg9Zlss+dDzC5TCnFi5vz57AOqXHxafd1qBZDxVEPczU4bw2YVJShSbTtMGAni9uG/3YWfPfqfrWny25v4kP1yvgfgc73+IgFyLgrnQg6IPwcAfCGv749574sEyB/TShef84da4M8x/i8qQC6OrT+1BS4SIBcJkD917Py/ed259m8X+iouEiAXroVdghea9REChNoNvyVBRggQk374UGy8nHNhek4GDiDUZw3qx/GhTF/56A36/M+/r589+QiJou0oQMbo2iuWkdDZpkd//lN9GreeN9e+wxk7HZy1i+THOO3BbtyT5PYUsMGGukrcLYY1cfpSSIMgvfPE83r48eeVnYIDD64y7bjgPHDvfVpx1ZW64447ETpQ5JuEwcSULPDPIZT6jS7Jr7m5mnPpSLFzwy1GiBCr4wheBzZhIPvIwev9++zfxV1TKtjX/0aCfDABQvtx7htVgDjyg+TJ0ZqV9tPql9g1jSTPQyBx9rezqOHUdja0JLlw6nVXNJ7Q5+9agbrmYyqoyFPuzDFqohZIPHVga7CyH8JyPpi6J/gpKJQzbC9kheEtleAyGShnKkqrcCBohASJUhvAYQb4dS8YvNnJ+wCoWTt0kyA8Y/pcrX97E4mgMfryl77NATvWoBSHGVi9UX8Im1UL5uo32zaRoNiAIxNJg93wBN4kTwd66SMrlmks+JFvEFb+/pzDA8Ed/O0s7ePIJDu7G27gEhfBu83R4f22V/YcR4icVYOceGKxcm7f6EQG7ydBJlixc87jTuHPFsuSIl2v8bsRIFYw3dEjJNe7hEhHPjm1yDeG70LpMCYnVT5DPQr2hNAgkzUGRGdcUqyiYGsGAWygaQAjm+RHR/TD1HX3eerJ518DJPXF+gprHTongUZcfPkSleBp3zcIYEENkEmAfxEAGpYdbMXIywBye7lRXxrAMk4te3vcuLHOyurUyROupkcooPoEHrMOMSXI9JkztGPzZsc/JmTkOgDWvM6tkHZkeKiz5DEApgcww9itIDI4OwB+wmMSdBrP9G279gCKhWr+osV6ZyOZ0gwsD0iTIIiIGHzrrfaHebUbwFJBTQdTW1hjGUNkVi0/+Vy2PvXDMxAsIYBOPe7aG8j+NIDHHjMbJNvW2kSyTFjLri0CIHGFXyFSjACxQW0Fcc1ey8CjlSuv0bq33nSWU2Z/ZWyakT5mmWKDIw2wpID6GpZ5awVU/fmuARSbPSuXDHy81yj2a/U/zKqjkLoZ1qvmP27PN6D2DGBYF5MoHrCrEtuTHAgXU46MBSDsgMgyC64e2vclbHY+/9kH9O76t7UGMDkUEO7RX/xc4yA6Llu2xNUDeerXjzuSyoqyz4boaOP17S1NFMPpwv7msFOsTKeAfQBZ9PF4xdl1W78Po1YoLz6NqgXLDzKjMYBH6kR9loY21CHxOpJ30KlE3n37TS2YPROrLMYe2eUV1HNJ5v6b8Z2vI1Pfir0fQ+nAoFJGbIpKi8uVkJ6lOoCqQoiZUDKmvZGUJJusjUneQEZ7TkYOWfUT9PRz1BWICwCYvlGFkEzHCwsBGdOc0mfmnLkQdb6u+PlW6pJMnTJJP/3xw7oLwDj39rGqf/k0BdlbdezgPgUzHxLikujXKnkRxGJCAeIY17v256mgalhjKPzUDPhrQKgXAT4typ9A0aFGbrumD/KkF+/DMVkK7irUlLHJ2n3oiAqKG8jKDtfiSy9TZIKfVtxLEdxDjGfstVqbTmN55cWcG9Y3//FHkFQfZ/wc1HV3raYo+knH6hZSn8CyiKsgYdauw5oJSZyRKfX0TwAEUDR1OQoh5cKYe+0QSTa/bgdUt6LVa25brWOHdrPA9FGIONypCVqQHXp7B2M9M4jNT4PeRjFwwy03qxawtYB+XLPmZpRi77li0gsXLwaYbYbIIFue2jw2fg0QzaWuiyfKlCPHT2nlqjUKAFA+Tj2R/NMlOnHihB761lzqbrRQWycCMgPFjpGlLKYP/+Df9eADn5Y389oboLKMMZ0BeFwBkWk1ZsJRA1l9oEuvvkO7dr/H9Ua4+i5XXI0FFiCuKYo6ITZfef5ZLVu8wIGyDdQPqacGS3BovDZt2QtI6qObblgG8VgE0BpPtkGx3nl3i2bPW8A8SVYN2fA52CedLi6kHtEcRCQ9OoAarADFyz3IA41k9mb+bt26zVmqHcc6zUiQXKz4miAqb7t7itatraTGxjK98sqruva66/Xkk0/pI9iVWbD+xSOPMH/m6pmnn9Ctq66laHgUADm2QoC/4ShzirFXOlFYQl2PCbTVSUUCFi+aM13DzLOnH/uFbr/nbg2g9PGCGNy5a6+zv6quJZuBOdfJYvWbV1/VbK57+vTpxMFjzuLohuv5HIi93bt36QCkZhvg9qpVN9NvYWwm5uiRJ59XB16aDShBXl63HlJxHHY+pTr23Bo9vjuIQuMHdSfFzsP8PLV9/eu6dvFsCpAbIA9GDbhrmfF79+3HBghlCPMqkL46hcrNVGH+bEJswff3Iy6iIiikL0tRIgRQu8gIJC/i3PFTBS42FUHq/fifFutHL9aRvTHeLWBGmu+EtD5MnRgDkW9iXv7y+ccgXwI1M3eGEujDvnbIxJdegQT31UPf+66eePYJMvKrtfLaK1AFVWsP5N1li+ZrLLVTutr6qJFUrHGTputk8Qm98tYb2o8CKH3sFHn7x2r9j+a7zc3lnz+uDT+Y4H6/7luoT+iXtLSxLOzUcPDp1ZZ/naZl385nXIXzTTEt1p4QxlYogzDC10NVp08olgJviVGRkHqZSDyNhOD+GVeBkQD/ZHOcLChBxcMGjdo0HmxUGlHy+FAbJIPkg2bad+fe3Zq3cCG2bNXO/qoCxU9kNDUrULBZcbcuarCUQPglYLln2TihbDAyUpKw3wpWdno6PqkNOg4B4kUmggd+lDXEiGY+N4YC0jM08gAAIABJREFU7xOnTXZrkKk4LNPEyAlTZLTxeyKqLlNwlWNBaJZwtrZZP9vaYoXjwrmnsZDiVu/HCP84agRZfakg1g0jOuwxW++MNA8mw8YSBOpJdLCi4LZGhkZHOnVVPDHJESNk7NjaXYN1l5EXlogQhsWWzRdLBBiAQTMFpr2P1RvxNgtD5kq9/Q4xY3U2zGrSVCG2gbKNqavBYZJit1O1/RAbKMsgIbYU/XqpJn9qn9vg2Wap3VQlbl1Hus3rTN1pdl5mU2lSYLsXtxnkOs1f1R9v1VrUliE87s1ntnNdZoEVDNtt7We1zqxeSghEyBn2AHNnz6U2TKBLrLA6Xguo62OEay8E8QAKu3ff2kgGjg/KuH+mIB2F3iF4PKhJY7VJnJZ8xMeL30dqmRgvMmqHNbJF/0OKi5EN+8hfzv50kmGTq19YAPh8D8Dnev1FAuQvTYDY+PlLXsPItP7Tvy7s+P/Tr+viKz/8LTCytvzp4//39Hx/8HbP1+Lvw9+GF6/wT2+BiwTIH97v/K5F379/+J2H//vXq/NTqP7pffe38cpz7d8udCtcJEAuZAub6dUIAYJWnV2gZe1T29JyzdzBhARAw105t/eSeN3a2YQKxMfZSd+7YhFJhV9RKIXRX3r9Wc44XYqJCKBeL3VasfiOjY4jcW8Mr/cg6XEr58V+LPlx+8GOPhq7545WEv7ITk3NmULSJPhzW6++/IV/VGlBuSZk56q1oVUhJITfuuwyPfraWt1z6xo9hqMGkDAYbhAX6OsKigcHkdjWY+UKhnGHuEePPP6Yw26ycaWw5PTfnS+M7LED12jsGAHUjQAZPXeNlhMc/enaBVx55HUjZ6+Rr/f9NGMCe4F7yshe1NwKRl0LLMnc3AzsbBwDwWBnW0s+dOPa6iEPQYZQx2TQt43cyU7dc/1szb77GkUm4WoT5EliqZ+rCe3L/Q52kWAN4REORmffZkN+vLAMW+143H3qIFRIAsbVJj01Hayyk7axJEIjYdqoIxsIth3uVDlBFEevoZ5od6evvvLg98Fy+ZvVpSbJsw8MOYIk5h4cKYJwtukALw2CP2jnZyBuOL3g+1b7w5KBb108SxNvvUweflYTFizYODOwiwGzvOe+rU8wK2Isjaxz1tZ2RndtY3/nuweHn6LnlmvcnWdVIOAE+dhgTbA6H04F4nInXT86JYgThgw7EmTSnVvdZ3iBe5iltn2MI0AefLKVC/IARPHREBKWjMRIzRyHH1tXs1JQdECvyQPwZ5gDvi8gQxNAqY9/OLU19kBotKquhcxkLvw7//EfDiita6zjnQepS3BQH2eQmSzHCkXXAZgWUfA4mEKsRVhaTQDoMnLk9OlT2HAkuoLgb73xGvY+V1G8Nlb9gOxmyTRMA+3bs9sRJXQTIATSHupRWMZ5FCoVq1Fh8qABbCWM6bO6Hx4QMv6AI/nUhsjn/ecumK8qbFharHI2oFAnRIYVdLU6BgZemN2KFVb96U9+Rg0SCkdbQVLAOyNrhumpH9+frI99/wweaTBPzvkFSyzYKwOHLJvZ2t4IGLPFGmWtLLPVGC0DVQycMbnPMOhxh2X2pqU6tUtOdgZWPSfxbY9xwIvV5QjEGsYAKCt0noyXuBWxDWUwFtp9zJsOKNXolCHjsM0pAEC0Tg91WbHVv7URMUsvX5Qz7YBIPYA3kVbQHjY1gWK5bVjyWD2TTRSdNiZvCgCueccvXggASFs//cTjkCGrCEDRkBNvKR0FTyfWIbNnzYVBC3AT8r9//APFIHlKiAnXFSgT+gHdvbB68UR29fxTz+iWW251k7sDMI8mwiaJQuhYT4UFQfAAVpptzvPPPwexMsvd/1UUWe9FRVBIdn8U9xIE8VQDAGfWIR2ApjUQIS2A+/OnT9XaN96G3EoFrM7VgcMHAAix/kk0Sy6K3LZ3qxiSIjIcQovixfuOF2jKgukKiPUHXItWL/feCpDXAnkSxOfMWbgYABKAEKnYBmzBhsj4/9oLD6rpzRoUDgQZwOcmiKcGvi0YVFQBElJjJiE6lIz7QrUBbNZ2kIEcn+GURocP7NbyhTPVXJYPwNWJQkUKT8vVr9/epwmQAxPiPDURsnHPEYpANXeqA2udPmb9vz/9Ee1+oUxzFsxSf00ZkoY21ZApHOgTrYe+84ju+fi9enP9Ws1aNEFzZo6TJ7V5GlAwDMOKr393u8LjM52VUR39nYLqaszYdEikJJ3COmiQQNcLuNYBkZkSDGlwDb6BZHgHM8bzj50g4d8XMgJikXYxxUIk4KSptA4dPYpljb+rz7D3wEHdcvONKFHOQM7UAXanKhD//m6s5k5SwL6f8V2IAuH61Tfp+d+8Ih/IxSHeNyVnrGuXfdjqhME2Pw1r/8Qvb8DOyGrS9GJHgzfkprexrgrRDOrODJLl3gx4W1tRg0IJW7mCU4yhVi25dCmMdZUeenQvi1USBMVYnTy+l3F6PdcAUEq9EUYVlmqnqH/QCmESoAwUaURbSJRm7dlDjQziRu7YCOZaGCBmux4lCz8xJVu33v5RvbFunRZdsliHIJnGTxrL2MrBhasOq6JXqQtzHcGUmEHwjWL+BEMu7Qag3rt/L2PHA/XTTF12ZSLXR3F7gm5pMeA23v9LGFt5Bw9jFxfO4p7hgNNOVvEe5txvXnpOl1+21H1b4SkDtI3VLqS/LA6Y7V8noPTlS5cxjnr09ptrdc1117L4d/D54Vr75jsE8QCUeANk5DN/yWY4isLICM9kbN8OA1Bbiv/9n/ksFksltOMZ7YYQqa8t17e/8xBFqsj6j0rS9x7+pfyRm3azMGyH3Aohu2DHj67Qj7YM6vIlC3X7zav1w+9+V+EAvxUFkNFjYxUdasWyIJw6eh0ovAuCOZQYOhb7s1CUBPW0Wx61g+Ih1bqRY/qSFeLHd1NHj2oBfgsYe1/9/NT/sVO784Fn9dG7bkOFlE0bFisrI1vbt+yAKM13tRnmLV6onz/1K5QycZo7a7aSyHY4cTQfu74qt/jddNNq4tOwvgcRcv/92HyRqrBvzy7NnDbNLdhDKAP7UC4GU/R9y74D+iVF0/NLqrV4+dVa/x8zdeU/nXZ2iogc2BC0OFXYM19M+x/XecPPismmKMU6LYs1CKCf+B7Ei1JRiyRRB6Tg4B4lUwy9n3VzOSTyEOuEKR2OE9vaKYZdCCk/CLjtRZsMsRY1Ed9a6NdM7ts30FcNzQ2sY1XUyppMzC9hQ0RtFyS8njx/wMOfOkSoL7ANDKawWCSWWa1tjc5CbgrkXTyPhXOvZagCh1AH9gOm11Awvot7r8GyzxSE4WxYWpjfntT4GGbjehAy1lQmgcHU7YC0ykB10sv1mqrJxpvJRQdoF1ND5NAno4XN+xm3nox/s5VMZo2wjczOnTud5ZcpHGOjiSOQkJWsZaYEMRLfj43Q2AkTHIESTvLCMLHPF5WcL/ZQBcx1s7jLorC4KS3f2/EeYyjeqSGNfDHbzDps2rxZgI2INALHbVhN8WHrNESFz9kaWqMbWZMRW7aPJ+vN6V8jy/3UHjfPjGCzrBKrIzJSPJ3NJe87Sow4mOus3ZTHWdWFPWeA/jNir4s11ay5eq1YG58fD8loNUssYcL+ZrW7bL03cs82sUYOm3XgbOZUKPc9LmcM/URtoxdfUR2xbrhnGLHkoH74vZ+gYjT5LzZi2H12d9H2/Vh0UewvEELJ03uY/h6pGWZZM0ZvBEAg2bVa8sXIHtA24byGDeTIT3uW7UpMrm6vOSvzvpBnpQ/je/+er+8fvsBzSdjf/6o/BLB84AHcDooXuIbLhQdQP5j8ODcA8pcmTy4SIB/GqfnXck3nbwH3wQDshZ+/fy0tffE6/2cLXCRAzm9UXCQgz6/9zv3q98ev0b3AufcE537fP/YZ50uAvP9z/tD1X+Dt2x97m3/B543u32wujRRCt/+NVF7gDMW5zHBQs+DvB/weBgeO5ox645wZuv2fH1SHX4MGvNuxpT/DGXAvyWPhysnJchb+K6++UQf3H9OGNzdiqXQd+GKU1r/1uqbjWLJzxyaXtJ6Qlo3qfpIO7Tui+somfevr3yGRNF1tjZ1UUySBDLeQu5Zfo8dx9jDrbUvG9QNPbca63IDxIer8hnOO7AAbMGA9Agy5HzzGrtnV3IB8aGmBTAkJBzvtcqp/u68IkjbrSd4P4b0sicxwBmN+PFxVdNrBXK0MUHdnrdE4PZK4NkKAjNb94BzvmvB9CWpnQXobbwOcqZ2tiyNHjC0Z/Z0THOcXH/6zNu0aaNYnbl2hmbdcIv9IzDgiPFHaVKG8AS8GqzcrqQYwzf6uPk0YM44zZTdJd7jukDA7JXcaxeUPgfnWgr95qwmcOZakR/syIiIIXNzOsMZQGLZtapo+2qauokPf+MIPFOAZ4c6eXWCQqSTwVlWW6b6P3KQpi+bpS19+0Lk5GXbuFxBK23oxFsIQDHToi5+4Q7NXzgJ+h8BRF9gi525/iA2KpZvdtS+f09JKQjRYmxe2ZTaWzF1jpI2pCQJW4NkO7kTS4ZkXsa++c4fDDfrAHY49jsrj7p2OTvpdiuBIT9jXkccWUwzdVCIjqhD3NaoA+dR/AzQHA+IEelPMFh8vbHFyMxI0ncb0MHClmyxq/PCryMRNZFC2NCBx8QyiGEujfvn4q0pFcTCPgjVBZD9WkX3bCRvUQNb4Zz57v2PQjuCLb+D4vsN5CqGuSBuNO336NLzsyTole7seT/Rbb7mJDPV8Blk1nTKsWVOn4o3dDGBOQXZIgyKIDFMs9PpGo1bJwu/8DKBQJzUHcpxFVAeDtgpWy5i+U7BcfoALNQCJtZAFE8jst+KyzRQZ9fCkZgiTZPeBfaiJhjUB8N/Ikby8PG3ZvBVWMoah6u2yzj2YPDUMDk8GwS8eTNe9D5fRoExuM+1nxDtfcTfqzfsOWOEsEGPgyqiLt7cVdwFYMT+zAbPn4F6s2LZlwNbBbiZjTWVWWEYEdQB4Thw/gWDAwAVoqaG2RyJ2RiAYrmj8EKhjKl5qVtTbwB8DiayYtAE6NvEsizcDmVcvwItTqACMeJrnGSCQgTXDDO5ESI1iQNaVK1fq0Ucf5T2CRjzgqRESS3ZuIVntJUVk+990I/ImTz371K+VCaCaxnPGQzj0dA8zwHv00Le/oXlzpmrFJQtdEe0IlDuMRKRVlYCO+wlm18obgBzKzvnV12B3ZcxkJpK0vbv3kf1c5ggwN+FQ8ph6o5cMWUNWW2jzIyg0plMMOZbxZhZYb77+hlZdfx2BrhYCZJPrw89+/u+xknkEMicZMNQPBUAdQDjElleETp5o1u6DZG5TbCk0JVZhaVZctlsB1D/pB9TrAzBLRfWTNXY8WfQN1H3J08Z3D+raq+dq5T+t0CsPPqMrAS97sQ2rInN73KQJ2kCtgROF7WQHR2sKILn50m/be1D5pf1KmZDMWJoCSVOpaePT1d9UobrqcsWn5ajLK0Q/evZtatRk6far5ysMhvSRZ17StHmLsfI6oX99fI2e/c+9unXN9ao+tkf+FBQKsULAsOC1FFfftHk/meKAhthxLb5yBjZG1JXB+z8GgLH40DGIxW5t3JPP3Eojm39Q01EN9PegDKBmQwOET1xalloGvBUOIxvaX68kiKshso6rqV1y5kwl41LOyqmXQPLyay/rBvp+D/NjJ6TjvAWLyfjOdSqTKSxEscnh2vnOWs03YJ7+sjoa1n67sXdKSElTMEoNL8hIH8bmQcDpYOpxtDMe+xn/YahBDuw7oR98ex5guz/AdDbF3U8SH3ZoMQojUzcEYwkzAAnSA7jewvxNI6vdK8BHrUgg+6lh8/0XywA6OyDtEqkBRC2DmFCUa1gQ+VCngrg0AMv/8m+eRUWQrtT0FEDDCGZmCGOyEKDaT1npZNBDAlgtmvUbduiqa2+mpkO3I0SLyos1Z9FMjcvN4Xr7sF5ax9wK0MprVuk3L76uGRRL92DuZ0BavvTyiyhITurLX/l7yKca9bQRK4msPjDLe3ejNmHhnDiWPss76lQXiy/B+ogFqZt4+OratdTpWKHv/9d/6Gtf+wobhW7IOeqmYFMVyDVWYAXXC2jaDKkxDgLJsslPYRtlVlp7Dx6A4MiAwOsmCz2GawDoJsM/BBC6nUXdAPTD+RRMpy+DiWHXXrdKRxljXbb4QUwXnTmh66ldkn+KYtiJOTqYX6SiSmrwoDYpKjut9358ib70bJVuWXW1QlBoPIYarLywGBupq5WZEKn4EKzNsOTy8aaPIZm7WWDX49UZj5JuEQRFDWozK8Bej5qmAgKvjdoWE8ZNJp4NU1ukSzVsKq6/Nkyf/Yd3IOnGsfnJgRgcr5dfeUFvvfmqHnroW5CZsTqwf5/SkxlP/qisduzFUqtLs7Ao/DFKmFAUS/NQuuRQt6eD9cPs+rIyMohHs3UI4sWULzdSS8gsEUuxHrLYbAXOhqibtGD2fOVTG2bdjn1au3W3FBKtgldu0qVfh8TDb9QD5WJSPIXLUYsZ6ewN8dMOu9/MeIymnlFXN23lMh0o+oUFXS9Z/LMgWHIYp/WsSZMzk1RXdFKJYQGqKirQJahP/BgTZgtVBlHTzEZk2w7mOAqcVHxPj1K8/iS1o7Ih9+csnKcj9F1H14jyIZK5VFFWw9oQ48jXPuo9FZRWaxBikX2Fq88zyLrW2sYcJ0tmwcypiqJ2VxWEVweS4HrmQzzxtnvQU40oZfoHerBTI0wzTtqoEZKdPQ7rphCUHrVYR1ZhDYltGXLUKFQdnqwdrTyv3TYztKAv638oREQsZFkVVo5WR8syV4IhU+JRmgUSw3uYQ42Q1D28h1lT+TEHrI5PK+TKIMSfbXBCUULaxqqS+lIJEFn+FAYfZK75QdbXQerYT1vXIrCMPHYEj1f6wAh3kwBbsfbCfAh/t3cZ2dqMFkRzW042NqaedF6gZ/9uXqJGDJx+EuXHfXtdcXlvrLiMKLGkhAGr68VzzE7LCI5RifPZXepIjs7Zja37QIJlgNWyYRNm2TZmtWWJEKGs30aGeLMhM/WJ1RWzLJMEbNNsM1lJofcqCKjM8dnE2gWognopAkhSAOR0KgquvL2HtBtL0bDIZH3v3x5Wcly29u06RnYORLF3CJcTgPKyw+2tYlnDrWCexZoWt877nlXzWP0Vq58yQnUMs/ewn0aE2FFlxMHXMrfOqmPO7gP/ln6M1lb53+75XAqT98P3f0gG/8GH/XPXEDnfvvhLA6jnuv8/PXv+fFtm9PUXCZA/V0v+Lb7PhQbz/tLz92+xT/967vkiAXL+ffXB8f/i/Du/Fr5IgJxf+/21v9pccUy9YCoGs/0vwk48PT3dJWLfe91SLf8yFvAxIDJhWKdvfpNE2DIlAaLPnj3H1ZooQtER6BcK3pgBZjqE7fwpXQbGaNhANeenbFxdAGGom8rZkmT2xJg0XXnZSsVHpaCkDwRnoNQoWFA3eEcfSX9mCVVCwqUl0QWjggjg7NkKJubF2cmXs2cvWGw9tWOzwLDbSPLuAGcNA8f246xqtXU5rJLAhpW3w5io/QxWZoXfnezFFDAkHhruY4SIPWLnh98nQKxmyuhjdi615DN7jZEjo5aaI8pSR4Bwbvwd8TFKgIyA+iOciyfX004RdG/Vt1XqS1/6hJauuhRc4IiyJ6aR9F1NgmEOeHEbtvJ5mjt3HjVUJmv/ngMK9PYHp+oCUyGRzvBrzuTHqE8ZCk5kNT/9rOSAY7M8XZKuuT10WZ1OMHjDEX2HQ/S1v3tI91xyvX726mvOWcRqzH5q1fW6dM1qkvIb3Fn+6//0TdovmH/3cK2eYM/RnOGt9nY9UHm9PnXjEi2980YSYisVGksfDIPLUxzdEkENvwfZcH3sCW4+QoBAfOBMZe3s1+Y14gxBOxW/skLT79njalNb4uKxJ6zg+Q4HBIy6JLx/Ph2FBJl011aHE7iVdJQAuf3fT9LpQXSweWp7a+r4DNQXtcqIJit7LFnUnS3qg5hABiBPbJW8yVq1mxMH87c37gaIiVIzNSgGabhECg17AhLu2LVN//bv/wZ4Xa1tW7Y5j24/y0xFueEHWL58+XKXQZ9//JiupU5BJTULTIITSQbreqyhrrv6KopMI38CWAgwNpGBejw/X93e2PUA1AcB9PnhVWbKBLPRMNWE+c8fPAhokEmhXIiDbqsmz40auJmMBcoZwPnAoDjlnyzSph1blYsViFlytPIeByl8bMqPMGprNKAUGaRIhBEg5I6qg0EAjaVffi7Vted9Dxc4wMGDSWR1OgzscJZZSB2cjIeBbKSHD5PNQJYhK+gyOjl4zIiQIAZVD+RAKIVsraBwILYglo06GZAz72CeA36qqyh0jDTMMm+LsXZKpe6GKXV6sSOzmiOlFFC3z7KgYzZUNvnsccs4rQJwscctEBljZsCQL9ecSXHeo9ROMKsie30hllAzZ0wHbAtHoYEvPyD7AlQZRmjs3rmdAuTHtPLKFcqFrGgFyN1OLQXLyp83ZxpZ2FMAuEPUV0dWLoBMM9m+27ds19JFy1wh+hYA3F4iUjuT0QLEcWqDpCZluLGQh7WQZQxfg/LD1CBmA+THNRZg/VMOgOdLW1r2uxWC37djJwBnpiPCmiCNfvrTtfRxrK67fpWO5edp9kxIo5qTgM4UuW22GjUUpq8aoI9PKTotXtlTJ8g3xkelZagAaK/U+AQURnEU881C0VGrQ9QAqQO4syztz//6Ph3+6QEm+6BqADTDAd/HZ6YDUO3C1msGigrIksNY3ACSHjxSrjI4t7lLsTGLRNkCIBbNPIrA+y4yyIsAxJiaOlMdQ756eu0W57P/xU/+f+y9BXyd15n1+8hiZrAky5JlWWZbZsbYcdgQxjYMTZumbabTdNopw3TatCklTcPM5IDZjpkt2bJsgWVbzMxw/2tLym3nmzbfHU9u01bKT5EsHZ1z3v1uXOtZa10J6NZs2w9k2SX/usj1p98+uM4+d/0VVl2CuoLPYJQswYB0IQFaQCqYlD0I8j5kZTVVturqFbDfW+yK5YstirbxICT8xKlSe/r17ZY8Ph1ZXKDNnDPN9u3Gtw/1lmzcYhKTbdeRk4p2sNXnTUWVMdwayR1oaGiz555/ze6+54sAn21c12Fnv9PDpB7K5OdDf2hA9VCK730QIcwRgKxjRg+z9Iyx1gGoqUWN7k1fw6aHRePD9RttwaKlWIyl8BxelkNmyllIvBbY9QTIkf2QNU1UNP/4O9Pt0SdP2RXkIQT5dljWwV3knIyFbGqAwOp0LLcnoK3s4joYGwf277GJE0c7Bvjbj+11dn0hQd1Us48GPIwwb8DXkxBRo6iqrmW+EZGwbv17dsedd7IY12MtVc7cIIWbLGbwKUTBkJdfCpGQbm+t3cCiOt5iIOAmTp2IhRi2PgkA4JBXssKbA0m1ZfMOwMc2gN54yKYyvsYwBttsITk3kUnV1tOUjH1ehVNahQDeqp/HY1GXFJ9k6z5YT8V8o12+5gp+3+EUAG+tXWsrV11i//Gzn9jEyeMJuF8K4BuMbVQ185qfAzelHKtHMScSSHhlAxUMCoeWKueSy1ajEAMIh8SqQPp5NOckaoBwW33FGggQb5Qtj7v7F8IG5EmyU4YOJYdp+Ahni+eDpWEFgdyXrLrOdh04xvvxsCNSSU2fYs88kGTX/kemjR83AgCWEC36i4/CoekDJwgCX0gGx+hhgVjAtVKV7sF8TWYC6/kW5nctJqkQEsMhSwVkq2q+mY1DSXEl1f8tLJTlNmbiZFt6QbB9/bubnHoiHAJhxQUXANRXIHt9n9ySjTaXvpuUFAcJ7sFGyN/GYAfmI/USz/HSa69bEWMgGsulxbT90NhoiL5W20ROyIply5yKrpO5dju2WarAD9RcXl1ruSiT1Jcuv/xKwGt/e+LZl2zDzgNWiBXf2W1ftMt/WooKqwdc3gOF01kUXlFkD7W5PAptoupYV+qaOmSkxKJP9QOEbyX9v50NRAek78zpUy1VlRAFJywBhiE+HKUGfpw+WPp1s27NJJNFYdpS6Z3ivQQGhtrxnDw7mX+GsdFFdkmajSLo7RSkSxV9oIPKmQQUFS2QuZWoGUNDo7BHhIyAdGH4oKzytnbVOjAfdvR2OtlpsL+PpSUnWgYFAcUoN6RAqqtDvaHNhDfzBJueJEju7KP7eV6CwL182XTORkFIdhAyWU82R/4UDSicvlPrF2tHD+3RBGGsdS4Cy0S9f22icgl274agaeF3AbL6Qr2p78U5REF4NiOnlWqvjfvfCUGkjZYqTZQXhCAWlYmvxaNU6kFVouIHrWfJvLdg1px6bOy0lsUhfy5lDVMAueyzpLgUAdJIf9dmR9U6A36tWvdUdDBAXmhNHACq9bgcSWRv3uEIixbuh9v8stZoI9QNadEFueLss3hvCp3Th9sIum1nHwHyMfDF47SuKvPGG7WnnrOVuVNkhxpABIgqlfQzhcYrv0R/KwULU5oFRob05aAwT1eg2BwCKZeOqiYlAcvHijo7ejiHLKNK8mrK7Ne/fAz1qx9tmoh65Cx9L8mp9ppQ4p49cwYCkEwiiBQF2PVllCA3Z01VUYbbMutrv4pFX50OxLXNX69C/ns/hP219/+/SYDodf4rCfJJBMAnvf65tv3fGsD5pOsfJEDO9Q4P/v3fsgUGCZC/Zev/s7/2IAFy7j1gkAA59zb8y88wSIB8mq372X9uOeAov0JnMqnv5axzhrPKpEnjnO30fTedZ8MvmGl33n2TvfDyk3Y897CNpZhYoHYy56BwgrmryELMx57c38eX802r3fz5Gzj/HLfnX3weLKLN5i1bYdW4EFWWEslAIX7G+GmcmcopmO+wr375XznDUURLREMdZ2ZhAIFYY3WBy8qRpxmcUW4Q/mBb9TiLSEHw+csusV8+/5xTPqhgXMV2ikVQLmQX5zNFJvjwXnxwt+lp45zoOIIB5UcfAaIsD0dS/AkB4kF4+ID0AAAgAElEQVRhvGzB/owA6VcoDIyTAeJjYF/hCJB+VUm/j1b/KbRfM6L4CHKKhwDMdA1pJVi80r6ALf7cy5cThF7gAtJLK4tQrISAG4Q4zFiZoTqD60weyLXIWScFPDUynFxiCBAvnCBUnF4DVqJzdj2F9FEoQuq4J31FfuSPgrME+ZLr2Rlu/h4hnJ99bQlW73IsuvGG623atAyHy8s+/RvfeJAclwbesK9FRiYBZ5HHUlpPQXYkeFENxcV1duea5XbZvTdZ7plMi04It2acdnRGbWvnXE+bSUHizvG0xRDwUGGXQyj29G3EGpv3J9tuncNzXlxkk2/e1Z9pitjiybk2QXZY/80Z9y8SIF96rIKQ6BDnxZ8UH2k1JYU2IjbUpo8eQR6Ij9WfLrAQwBAPGDNaikL6TqvOLaJiuBqCgM42JMCee/kNmzhtGmoJ1BPYf0REhVrG1MnOTywT5Yj8u4eiIigBCLj86qsc+F4NmDWVfA8Bm3sIah4PCDQcgP6VF19w1f4VBHn7AeAG8LpSMCioO6eITs9BP3XEcAcWnsD2ReD5UEBt+cAXEwATg0VRAfZAo8dPcGHJpVQjBwA6VJAHsGP3UZcNUg+LFkgYqyfVk2d5nQpyRVavWu287LZs2uo6vjeV7B50mCYGsjeVlVIxySLpN/dCCvV/3P2bAtiyPtDBi9eSbEcgnCpKZWOjrwp6cf/md70KYdGQcDooBhftKpZL/9aP1KFyCFMOYpA6KRYDWIRBAQTIcDqzOoHaawJBrBs3bqSDRTqSQ+0bTN6I1CCahAROq4NooAl8UVWtFB4hgKgnj2dTIT/W9lK1L1ApFA90ZbQcP5ZlGShihlHRu3XTOpfzkY7aRlZYSTwuHADs5z/9mauy/953HsT/rR47tGKLogpYYFBPUwvPjS0UwNuMBYuttOCUa7N6qrSfe+EZqrZn27w5C8jRKCC0O9smEEifiOe7iJlygOsw3v/6detQGwUA5qUQWB3t7H8isPx5E/Bz1syZtG07Niv7uKZW/OcT7LzzFhDaW0zoOa9TST4HYcIlZwjLDRhm23dnWT4qh8UXLbWswiPYIgVZFDYvIXx6QyqpAl02L8oskV2J8kdWfu9C6yXA+uQ+AphQHNQS0t7BRJk0NJbXxt+/ut1yT2OPRSbB7kN1Fo5ybOqcGRYGQHgcBdMQlBmXXrQcltXLNpKhseKSlXaisNh++egrqG4W2jXfWfRx33nnoV2oIzrJn0mx5Pgo8+5usT0b11oYeQth3LuYSELA22Cg271t7brthC/3YF+1yNaTXbBsxgQbB+DcDDDcBsHyk0fW2uR5k6yX/jx3wSw7sv8jZ1UlIiwAADWAyuIJE8fYlNGxtA9EixQEVL/v2LkfEH6qtTHxSvExFaliOyxuCDZ1ZTD5QQRXh0HunMRCKRVLqejYYBsJgaI5uoZ+pf6m4GMBzAoVzzqWY1/80lcgcvvkbOXY7xwBPM/lnjdxrT/+yWL73ROlgHhldvONa7i39N2ibAvG0qURFjomeaR1kz9yhiyMIEhNKSJ27thG35mGZPKIrc1sAeiOsItWLARU7STwPg8gd4rVlRaTv4IHJVXrkii+/vobdtllqxgr3oSmk/WxbptddumFgIUVjA9Y6YBIgNtUe4IwLWVoeDDDLrtwue0jF2XabBZUCBCRR7J5moBk8OmnXnDZBSOxBtyw8UO7447bqOCnSsE/z7qqhyIJ7KQf1rgKeGUB9WDHFxYWYW++8bbLF1Lf96bftTBGjpCZcpaFIgIlQxdtXVZebCtXXuJCrb0AT5Vp1ED2QieV9LLDCoboUp8NxALnJBUVKQDmCqbqhS0fkZpOXgv9kXG++DzyTVDgvQ+ZIFu/U6gfVq6+kgwL5TJEQkrvtrmommISkuwBMgeGYv/1/obtZMfcyHOcsfd+Os3uexIZ5bBoKzmda5HB/hCA/jZn6gzbtXW7ZbAeDI9GSRSoygkt/BDEEATHuOc1XLs8Nkdh46QxL7sjhWjV1zOGCLKvpB/c9oXJ9svfH0Zd4EPw/SW2b/9BW7HiQjvOfPfhh6irjmfZj374LTtCkL0HwD6rGgTIGOzwApm74uzp51+0rPx8wumnOJtEZRmdPZWP3VOeXbB8mavqb0JhspWQ+nqUFvK67GQ+z4ZsKEEBsmr15TZ+wiT77WNP2KbdB+3QO7fYtT8tQpVjbrEXCcWwpd0JCiNYPAICafce8iLYyCQkpTIGcm0RNoGaWxU6r7/RmhYKiT0E1VYU9ldenVToB/vahLRky2c+GCVFHoq5ONYnzWuYTJJ7NMx+/ds/QL5W2PxFy/DKDAEc97AibK+6IE1quS7lXpWiumqi//WAnJeWVHNNhJRxP1okPxXpTgGAF8SHJzZUQRC14ag4pzOndgDOb920hTkZYpCA+F6s0iLjhtk4FHWbt613QWsJ8cOwX1tuL770KuQUyoTUUTZx0hRs3Q5S7VHbB5xDsLQx34awTsZCOqGP4D8v1onjkCX+yIrJBmMjGE9bydYxHBI9TEFybKKKUYlI/SFPT+o4mI/JgZJdFfeojoKDdCzmyqnokQIwEuuwSKTIjfxca+BZ+q0C6wT0d0Aa1kOMupwPyIQg2Yb1EyADm0atcVprtfkcCEvT76ToyH6M/Bc2RAoj12ZOOS7yadXjnT9ofwj7xwSIskRUjaMtlL5KNv0n/5aaUuutNmAiPPwhX6UAEdEi8mPAX7QOEkf5IW08TlaUenwEBF2rxL+M82gUW7JiDGVsjyITZCjh9nt37SPHJRU/2xasJ7chniTLBKXaT378EJkqCcxtqCNrmvHElUpVgXrsLdisS13r7LBEcqgB9Z5VA+M25hKQ9n2vf0hG3SdX/+f8+CQC4pMIhIGW++/UH5/cooMKkEEC5JN7yeAjPrstMEiAfHbvzT/+OxskQM79Hg8SIOfehoMEyKfZhn/Pz60irBqyooUrusxGzns6t9WB0Q5LJY+4Lh8cpMvuunSJLbn1GrDZU5xP2nHtIQYhKdnGjZ1EMXaM7dqxx2HYwbgcBAVSFEopnzCGGgpBV65cbeuxuBL2lUAmsD8Ffk24oESExIDPeuIYccCefPw5Dj4U6mO9pAJCOR74QmJEcCZrh6BpoSi8RzmRnItu+9xNNnHGdNQUXwPzGeIIG53XAxwGq7zTHrDDCCvnvB7sj6OIs7Xqt2ZCneAsmvplBQOOBP0aA2eB5YiQ/jOXbLf6zg7/7zwk2yZhutpb6BzZ96Hf/+l831fA1qHoBvJGG5prKVLkOE2w+G0XLbIlt1+PzTVF8L7dFErWuqB5T3CuiZMnUMBc4oioOM6fjfU1FM+ddgX2cZAcXh5edgg7rGkZ07AfO+Sw67Nnisn4XUgR8QbcOSbaaXKWg8Bm8S6zMG8sv32wBwPb++r9X3MZryrGGwkWeTkOIEuvudrli/pz3vf2CbR77vkqOEYtBY6jwYCqeB+y16rDWanAvgEBMu2SBRRdl+NUEYfbRJOzLOui6LEDwkZCAUVpeINvKBtdBar+bX0ESF9IPKZnYHKZT87ps79y5/Vey1LeB3ZX//XjTwkQ/c5lhFz7o6t6UwjGDqUqupPcAQGxPYTXTExNtFbsfMYQUh0C6I7MgiwQwr6xIGrD998/PBF7DhqzDIujLm/btgfgBKBiAjYcXR5ddgNe7l2AQpmZh5xlk6qjpbTImDbTxowbhyc/mR4E7vZw4xPJw/jh975rX7n/y0hxylFAHLCF8+c5GxgvgQwCJRSGyk3IyStyoGs1j2sFdEkflYYlULi7CZLx+AGa+gEUNmLPk4FPfDbV0aGADa+99RZAZ5JV1GKlkZwGqdFqBzIPWzKAnUAeNd6CefPND9DoqSefhnSAJSTHoBfgpJ3fBQLsCPgSfaHcjE4xdYANv7sv/f96vrrrYbzf6TBKopfXmzcAVg/VxPLz1sDQDQ6GhRRhogpTjU8/gHrJpRpg7wSORpB5ogwU+aS/xTWJQNAEo8eL8NCHCBABLvq5WFh1GIWwiwApxIc8HjBfZM0mAPo5c+a43/nxN3sISl5CZXU9YeyZhw9YGsqH8WPSAaFaaOMwFB4V9vqLL9mtN11vY8iYqK+toG0ZGJBcdYDljTUwqoBteQDOYVR3jyNX4izKntz8XEC9GmfXdd211wOcE+JLBz5w4IDdcOMNLiy8k0rWkzk5TDKlrvo9GJBpKjZoQwB5qvi7de9/AKsZaYuWLCZ0+RBgcKTtx8d//PhRDN4xVph70BKisS0DZG9v6gFA7rbd+1AcQIhEMbj2Egh82erFKIba3L0VwxtP2xVAgJRDrAUALF7z8zW28ydbbcLokdbLYKxA3pUASD0Ea5z3396MBRHZBOXNdqayyQ6eQIbFoLxo9fl2GjuvYQkxWGhttcgwDxuGHc6U6dNpm0hUT/RZyIMlX8rom9aOmT379OM2b/Ey+nIhcrWJtD3Xi2pKFjpnsw9hgYXPvMBCLG8iYoZT9Z9vhaXYOwFeLV06z7auW2uLp000D+5tKjY6B47l2Yd7Ic2YtMdTjR4EEHo2LwuJYCVkFPk+yNFmLbwARUAQlcb4IaJiOI21Thzj4d33Nji1TgKZHuUQks3tzQD7w13OgmRvAtcnQZBUc28lE1SwVXwi1jWAer68bxF3x7OPUS0f7oKxS7DT8YBRTsKrMSAAf0XA2wJC0PcRFi/Q+LlXbrJ/+fftZAQMs5uuWUOfyKVGHa9IGODMvfttMu0RhrKgBQZ5F0D24gXzGQedqI6OA4wfsv3lHgQLz7DzYJ9PZmdBwJ214Sg2RmcwlyDBawSUbSFr4t131tn8+UvxmEy0Q+SPHEE5IaIEvBLrn1TGrh+LBOqb3z+Ocs3TwqOj7JY7biEnCPY8KgwiZB9V6gkw5WmMO197+aXXIVapTqgrw1rJ31Zdeqn5RJZbT2W0AxSlWoonr+Cjjz7CnmsyYHmeVUNiaMFetvx8CwZM75GHIzLD1157zSZlTIJQ8eE+FLCwV0PSHLOvffXL1gHBrP7fZ/8Diw84LgJQIVVSXrYz7xSjWhKxo2Cq4JAIKyYT4mKqGFpZHE+dLbD1mzY4qx/NX/d/9evc43WQxaH2/sYt9pVvfdueefFVQOh227R1F9UCdfb52263713raXf8GruoXuwJJ1GRUQWxiYLIm5taScXA1ZAHRVRhRPh32PB4AFjYfQy/sDKqIIwbSzHmG1n/REZTJcCi1MTc3QkJ1IZ91IqLYl3f/8VDB2zMFPJrIJsmTpxmuyDf0rEJ88HS6T//82dU8ffYQz/9CaqhXEDwPIhSlGbcawHoYRDBJ7DieuODDdiJLbELzzsP9cJRO8paMZY5fBRklOY8gf5/fOJp+nEPqiaqJYIjILmD7ARqpFQIz1QyGTbv3G1HGXs7n1lta35UyKYBMB/SQaR6PJlG9axxspRqRfG4dcsWKkOCsS1axHsqJqtmKPNFlcvWaWRNS2Wu0OLcTl5WVJgfAD3AOyRIGlaFPfx+BHZlsjP0J/8oCCI/Bvu7CO7r7x99ggD1SAiQ89x1tUKgeTKefCH1T+bnMeYyUMawkSHjpRLVQzVqlV76qRebwRbWBxzFsMSiCoTKE6kwoiJCnQpkGKqYMubc0qJiCIpGa8BOji2EtTEOh0OclTMnZGNzGIrH6TXXXGeb6BPKh/Gh3Yah0lLAuogdx0Sw3ug9Kd8iCJJcIXHBQeGo9zLdGqTcGsmINd+1YJUlEl32i1qHCnIhWbHhUlC5N/NBDKHovsyxtawVZ7F8VJ6XQsa92HDG8Z4DuC4RM7Kjkmw6jblG5IeqcCSFlYpRaxxbi48/tJGU1eQAGO02NFI9UPGS88e57nFjb+3bGGnPIJJeY8T5+LKu9H32VfQ4y0o9nyp4+o3e9ZXl2hEgjlTolyiLANHzNdPHtTnWJl+KGBe8ptdhbW3gWlSQ4DZqvK4qe2LIlKlj3yE7sRb2Lq3sh+bPnoVPayskHusQc+dlF6+yrEPZkH8+lj5ygj326DP261/9njlQmUDsXWJHsB7Ws2b4sQltski8abtQIWl/EItqxhEzjvyQPSfq0/6vfRVKXB+ZMH1+tP+cH/9bBIha7/87CTJIgAwSIP+c4+4f5aoHCZB/lDv593gdgwTIud+1QQLk3NvwLz/DoALk02zdz/5zC8AfIAH8dd6jmE7F1/r56aICi4wPJJvZw+5YudS++9RvrKgi1zZseR9njVKwgyiciCJwBOjGzWOMKxyVU8yunTssA7xE+ahjxo5zhYiB4Lwh2Def4uwc7B/qrPVjI+KJq27DPv+43Xn7fdinp+FqA3GBUkSFmrJ6qlYhPu4vKhRTYbhcHm5Ydp4tvfF6u5rCfAHqdWQsRvNehFurWE6Pi6YIvEVZv55gjOR3DuR+9OV19BEpLlOi/7PvfNBnc9WX+9c3d4swcL/rV5BAefAvkR8ymu5zNnCPdUHgAxki+vs+0iUw2A/suB38klI6sOOwSAr7wWruXrnCZl2zioLMSHt//TuWNjaFomwKOsn1HoJrUBkuPbMo1K6oOAMmzJmUAu4gf9xqQsJt947dNnH8JKzhq3BsqsThIc+WLF0OPnvIxhDJsE8RFoAcvmC7RkF2GI5PPeRS3n3nvTxHmMvEbOT8+fk1q23ivLkuQF2Pl7NMLTnHySmjcGGhOJ1cj462LrAECptDPMA8auyWi+bZ9KsuxsIdsqmp1v2dogXapcJRgLqzvwJpwiJLhZ4BHZ4OB1BBpM7bwiG8cF848vhsSI8dro30mfXE/P+DBPmYANENcLeLe/Ojtd/vjRuKvUUwoDlvoLK4wCaNpMIbFqnk5DG78oLzbAjWFB2A2D4dLdwHEIiyKi6sE3BliO0AeD2ehzfb2MnYqXRYOlXmoYBIodyYhpY6POqzyejwghEc6rzVhmJNVVh42hEiszj8N1Bdv2HDeptHw/lzMRWA0W1UaSYlwuzxb0mPemmMKgD2aACWQkJc9uP5vnTxEgDCYHvphRfo0DG2cOFCbl6ZC0r1BHAoJ0cjn9dplb0FwFEY1hzegIAnC6utGWDOExYtK+c4oNAIbD/6ANy777rLNm/YbIWnTrsO14T1y0yImFye5ygBtrEMHG+ey5OGEwHSDhHSJQBEQLA8xem4AgF1CyQlkvRIB25vVCS6Wb+7p89CSx+3PlTkMCboFEd89MmnNEAIKsc3vBBAVdciUEasnIJlayEmkrAbicTeRuSGwFYxrQJhNNkIJBIhIsJDzGWfJQYmKLSHHkeZqOUDfs3AkmXPXgKcee6hQ+NdxbrAJ9lgBTEBZEEMJQF6jR+bjgUHYcmwsLKk+eXPfmrXrr7MZk2dhJWMWTGAfQg+OUGA4VXYBUXhD9+ErVLmoWMQNOnOj/yJJ5+0EWQmzJw9E4ubrYDXMy0KMGzbR9uoxkZtIu89JqVXXnrJbrn5Ftp/A5Wwu+xfHnzQ2mCSewH7Krmv27d9BKjUZBevWuPsmM4ShqtW++C9t+zmG67ivmCTghVMEG1dKwndyWIsjKoBNwPIdjhtyelJ2LNhM1LfzgCMcIOoHQJB7KgPRNQESLmZX5pmJx85bHu2b7FJ6SNRTIyz00cOEnyETz0AXzF9b8fBCvMMRT0ybb598NEu8wecLiffJDbcz8ahDvCGLHzvw2xjLrab77jbkV3pKyPsqftfBiDEQmp8qgsupgM6S5vnX3jZ7rjlFvOGZOmsq8LrCGnfmVNWShV0LdY0GTMW2N4jOdZECG5ufgnXaZAyTERUuF8Oi15MkJFveKw99BSWV4nBdimh1TlU0ucf2+/su5KHJQGSRxKONNne/3Atld/+VH4vZFwC/DKh/ezn79rkaTFYxA03f1RSw0cmY6cUhCKk3ZJSUDts3sL9S4domuza/7W3X3fA/YoLljM+RYCYG7M19M1wWPJqQNtIqpmTk9Pt6NFcVDYTINq22769h+07/7nAHvoNCiHA4gXzptu8WRnYwOQTeu9nNWXFVgloe+Zkgc2bPttCsX5rggwL0iIK8aY5YdvWLXaieYjddsvtgIWVqI2OUwEQgaQvz9YgAQSGtmYWXC+Cov/4hxft85+7y14mxLwDcm1oYjRV6z4QMwkQP/EuoCmvgKwg/2B7+rkXbBQWb0NgzIO59otvvtHeeuoJFoGlsOAb7SLybPIBzLdjCVeDx+JXv/Il8wmvss7yUALYm8yTxSqHvBMB+e3MgVq4D0Fg7MODcd7CRQTbz3UWY0UQCSLtMjKmuAW1BrsjkR+lXLtY/ZSUJCq9o5ESRloJbSFiV8HOIkHPEqwuaWY86oEyFqrY2AR7550PnDonE0XJV772FWyZKu3w0UNY/B2zEWkj7ZKVq5gDi+mftYDUI+z3TzxrrQDdXkFhVniG4HCsDHX9KYzBH97gZ//2Igw8bVhfU2IjEmNsZBJVEGwA8rFFuvSCC+3Ywd0oiBLJ2CEknEyKkBDyhHj+wtOopBinvrBLBYUFff6L9Pvb7pjt5rr33mvAGotQ+ZpyGF0IWSyYOrDesl5UY92eNm3KdHvk97+zVahglEMVhIUcUz95Qvks0EEowaKYh7rto517rbSOLJBZcyA9UiE9cywX1dqFWPTROJCbjYDUQ+yXv36UcTPXwmOTsGbsse37DtsuCLgIBWozdzYAEjdDjK7/1SJb85PTrFWRbu4clZaCpJZgNAhED3JZSrCk0pyreTkV8qCVDdCJzEIUTzUWxHrRAFkYjKXRKJQxYaFkb5zBAotMmi4sI6tREK2AqMnTZgJbuBM5+ZArERbu04m9IEHzkD/+EH0xcUmQRRA39PPDRzPpK3NQUR11lnHN5KvUYOl3mtwPD2hCEaqdbAZKIQ4aUZXIcrKXxT8Ia70ALCG7AffDIEOKme9mz5xla9/7AIKCAHEUeWchquKRvaZNGm879+11xQJLF5/nAsply9VIP/ZnQ6QQb23YRFJ58ukP2C/yQ8qJouJSV6FzAIvGbtYpbQ5DCfSOQL2h9VzriFQ4Av4lrW2AgBFQL9g3JXkEgXMRdvxkjhWh1kphvvHk7zWu+eLkuomoaaqrIJdYa2NQ/zVgHacsrlDmWAH7kuZ2w1o6omHg8+PKmj7ryYFw8xMQIONu3+3WOI0hR5ZATnRDBIiskHef+zldFS3IxxZaA7ZaH6tA+veiAyoQ2VtJjaqKGll0qdpFSg+ttSo20FetzQpe1/cDgJl+50c7drLWdPGiXRRdeCjnhf4t0tafdSuRvZEqcrZApC+YuwSpdgSkBmqhh3+PGinKvv+dn1pbPVU/HmwweZw2k2FUN/US9lfPWhEZGe2kzH27OxEgbKr7v/Zt1HUx2ryrIumf8+OTCJBPahV3jHEVXH0f/1Ux8tcVJIMEyCAB8kk9bPD3n+UWGCRAPst35x/9vQ0SIOd+hwcJkHNvw7/8DIMEyKfZup/95xaAP4BF6vs48iTl9qPzUjyFqo0t9RTWFtudYFf3PvRdGzkm3n76i++BJebY9CULLIti2hSKu4dhox7CuU9nv82bN7tzqArsosF6VUB6yYUXgR2V2eEDB23JgiV2FiznTD7F8b1+ZFx62BIKfqdMmk2mNfb0ZIoIsJcjh856sv1XPonOq1XY9Ov9nkHlMJyYBGWCBHKGblGONZmpo8ekOYy6TYWpWGv1tPtyZpRN8sA8ovyPgfvSZ4H18dnAFef1/bvvq1T7/WSIywLpUzj0UvDcR4T8CQHiyA9ZaPWf16Q64dzYxAHQF1yvAzxJGRzVVeWOEAmksNKT4svGlhq786pL7aFXnrT7brnWlt90BTmjR8BMplpNI3b0HbUUBYdzvo5xFuONnNG7VUDH1xHYpB/af4TCUxygcCWIAseTgiUrC8cSHB0Shg6zCApKhYM88NUHKfrstTvB2J586kX39yKTZMHsJWcKzr5lZN5GUFxdVY3tGJhrIAXRQ3rJouacXttYSvFtAfc/ARepJrt12TxbcNtNFPiCg0LsiPzopIi3h+JnkUXASXx6WGCnl3PrER4gnEnkhz4172Q+Pse19YAFliM8/kQJMkCADNwfVzy5qfrD3s6uFvzAArDOqLEqKoirschpLDltt1y1BgCMkFVS3kNQKSjwhURo/p4Q07xyvKzj7XDWGdu8/ZDLAYkDYPbF0iaDfIhimKZmFCXBhMF6gtqGoVxIw6NfVaFHMwF4qIYcT9bEfoBwKSGGMlCiAP6UBaJQbFVZ+kF+6MrrkM7I51pBNg1YU+UAfOrNu4BUKkQbsVgSiDJ5xjQ84lATAPQfy862o1irzJozD5C4ArJlnr3+zodU8DdZEOBqAgHJJ7BPUaBuMYCMmKQbrrveNq5bD4gAWIHtlAiUuQCYOTCPh48C6gOCNQE0yOZDFaAKgm0G+FEVrDdVrxoSbQAdIQAiygOphxVrprrTpdlL9QHo5ucXDA/RY4/eN9Ru/s/TrgJWN1w3UZIP+aIn4v+uKlixkCIwBKZoYNUD7g5lEpAVlmyHioqKaDNCpgH+ZBly8uRJKqsnOtsj/UzEh5gyKTxSALPL8BwXmJzM3x/DgkqFrbNmzUKlk2lJw4YRyJ4AiFhvb77+ml1w/jKbKRsW7n05JIGUL5n7d9stV19OSHWdjcuYCuhYZU1Y7vhzDWUEHkcjXfOkMrwC4iEH25kxZKq89MrLsI9ldu+XvuAmjWzuyzjIBkmqBNwJiFPV8BFs0saNGQP7eIIMkQWOrOmgerYZ0KsYdU9e7kkX0DsSAM4HoG4SVja5KEa2b9lgd37hdmsuLaRavdNquMY6skjamyGWYBwFFheVltjs+bMIPwZQHZrqqsPzsdKR2kjVy+PGjrYJqJFCLwqzIz/baiexWmIWtRXYBVVRrdxBJXgU97SYivt1OwD74QAvuHaN7T56AtKPICbCkQuz99nI5DgbnZ5qeWfO2ua9p23G/Ay75+eX2oHnTlll4XFA/xnmD2B6EtWJPys1ILoAACAASURBVCD00aPZvI9TtoZA+nDl3KBg8EUJUU5Ww7EjmZAKvTZqQhqhx/jFo1zJQsVCfrdNTsf2hj46HjA6AGukSqrE1+4+aQGxEZY2YRyTY5PlA4SHME/HI3sbmTqGjIEZ9s7at1kMWmzKlAn8XQR2N0dQeFRgE+RhCWTHRJJrMnbyOBf0/exLzwN8hjgp3ISJGc7O6iQ2VvuPHKKvU8mOn98FWEb1YOH0zrtvUcmf7vpqDTkxHgDrsYDPOPaxyEQAIjfbBx9stG9+f7r9+lEIj5gwm07eRgREUmMt1mcQE52A4iGMoZPMDZGAnr1kIwwdPcZA762IcZiIQuWPv/udjWQ8KkcmOzO/LyidBWDUyDibv2KmVdHGUYDZxWchaKu6qXIfav/+nV/bnHmj8TQMsAmTxnKtZunI+jQ2Q5mcFeBdePYsvv2eANmjnAwvAIB6PFk83hB7e1ClxFBZ7Ytq6HhOll18yVILiMb6rYB5kX6WzEJdz/wSChGxZ/NWvC4zmA/8yeU4gUqgwCZMnWqJjL0SgNJqMj32QzwuoH8rN2HbR1ttGmTkgYP7bPXqlQR4H3B5RsMZi7LA8+E9HTuaRYi4gpABpAE9aXxrqK7Hvu4AGUqnUQpMcZUHKal6jWKIlwMo2tpszVVXkbUg66M0e+3Vl5hjg+yJF1+38WwWjvJ3qrKIA3DNzcu37X+8yP7t+SbA1nDzYxHdvuVDG5+eYgkoYbwBaWOxQ2ukCiIeW8PxI+NZsxln+GsGB0eSpXLWLXSNzDMdjFk/FAxezDsXXTrcdu0mXwGCI5Ag+vCIWBRZO62upcjau5GgNvG8MUkQu2RPYHGVzVi48YZrIXhjAOSzufZO1iSC2fNynF2QN3OM8k5KsL4biS2WD4uiB4tlRVGhTURN0NHS7Ehnb57r9489ZROnz7eohFSrg2h55MkXrKyatQhQvZMqAm8qFAKxdnv2gVS79iGIIAWjMZcrfyqS9UvqD3+augXVWkQoCjeqM6R4ys05TSYSG44eb4tns5QLQeNHH54xewqbkQgIkJOWhHVkfXmRRUIaRzA2T+ed5n4q90jP2WPjR5CXhVVfNlaBKYzLsIg4R0ZJ2FDMnD6CDI+zzN/BvL9uNkB55IScOFGIQjMalRJtU85Gj9+3IxOVPZ2sGQOosNGmo7mpHoUT7w2F30hIrW3btjN8algPCCanmMIbJUtaxgSrAHA/w5jSOiaVRTVzsBfrlTJZtFETgC+yQASI1AuytyrlvdWjQkofMwHVUpGzrgoB0PdgU6LvRRL58Xdaa0J4nf379rsMEGVWtEHWJGNpGMlaVQXJq82mCJNI7qufjyTSFAhwto+Li3V2iFmsR8q9kmRWFUHKgWrhOZytFWvnQJXNn/qoOjVHPyCtLKcTj+EFSui5HqONuCM7pO5gmXUEiPxF+5UfKmgYUDHrb/ufqI8v0KrVh3r3haGzTkvJkpycjALpBHuZTNbrYbQdFl6sVSJ/tFZrLtTaG8K/ZcslYgWdm/UyPnzpf5JNt3C/GhtqLRUFLN3SzkByxkHSJUBuJpL3UQnh7ou8uwNf1HpIrG2bdqIq8raf/uDnWAMGU5gg8hfbwCg2kdzfStan8FDIdffRT4K4TXZ/lZITUfd50v6zfvxvECAD/ezjg85fIUT+vJ0HCZBBAuSfdeT9Y1z3IAHyj3Ef/z6vYpAAOff7NkiAnHsb/uVnGCRAPs3W/ew/t9TwVRSxKYtYVlI6D0kBIgyzlKiBUDC/ts5GG5YcbWsWTbU3D22yn/z8OwRil5HV3GBF+SctFtv9YZwXVYwn/Fc5nrJEmr8AuyQKEovAiIeAlZ6kgF1257d87vP24bsf2MljuWCQFNoHRtt9X/g61tnhqOMBwVDTNzcqzRk3AYV/c8YL5myuvajL++BzONnV5WBNjZzJwsGqOQ67vOUzRaco2FbWqbIi+Zkn5yustdwZ4M9uR9+/dPYbmKX/XA3Sp+hQwWcfGaJzmfI+RH7wifW1SBBXgOcstvrJD0eA8MnBVcVsQWSMloLzKGNWbjkKdo+msPDM6VPO2t3bzwMsodU6PVvszutW2rCZ4y0iLhT3JG+Lig+1w8d32fCUeLCXGCz2o8mYrQVficExooRi42CyVwqwWabQEKx6FFnaKqyr5jFnwDSloOnh5/HYad/6+Xs4swbZrctXW9q8Zfbz/3iIe1PPfe5w53m1Vw14dQJnY7nttOLM4w2O2d6sUPlWiqtjuKw2K6+WA0eH3YUKZOyy+dht44DUK/JD4oIOzupqn4GzLBma3EvdP/WnPrWR4Ju+gsi+e9JngTXwMUCADNyrzP4gdHevRIC8kvd87/4DOx04I9uTlOhwu37lxfbOc0/ZlQCcPtz1jiakQADznlS8Dmkg9RkZTw3WV1WoQA4cwas/LMGOA4SFc3ivbW2wMBimEVgk1TZWWRyV11FUaYdTJSoSo7QIv3FsQWqx1xmKr3grFaA6oMsOow/YLwVMCOOA7+8CxRXeosYflpgEMRJgZ8nz2L1rDwHcs1w2xroP1gFchdtMMgLkxe4JANQCISKAuwgwvBE7nEn4mzVh+VJMIPKC81fabiw8chhoeXSaUK5XXnACHq+84gqqc0PtxeefJxh8BqHBhTzmNPKccBuLf3olQFHu8XzAiUQXSFwJmVBTX+u8xRV42i2LDDqwqzDnvZViTVMBw9jrfLeprQZ0DA9TUG+3C9/59T3RdufDJYA7za7TdMKeiQxSRW1xcTHAKxWdAOxdADaqIJVfeQgdXrZfR6n61mCRSkQTTkZGhu0mR0VAdCVqGQ0+AVn6XooS/TyfrIscANWLCJhfR9aGAClliIyEcRUL2orKYQegbBuAlzJYmpCCFWED1Ux7KuBmyrjRNo6A4mAqtKvLzsAE1gIWBhPYmmeJ5HH4ETbUVNkAqBVk+/dnco/xdGdC9IY8U4deunQJodvPYL1ytSOGZJUioEse74/94TFbhIpnGtXxNdxjiWLyIXRCmTzPUFU+D7XQ4aPHbSfqkjgyDC5acb698erLNnfGVKcC8GOyqsGKau92lCVY3fhjkCef9GIq6b2Qe5XhN1+OHKvZAlEXENqL4qUQAiwJAmQ01eSTyJ/xv4Bw4p9vI/BZBEirTZ80ESAeRph7VQ2AfSiryCqJwKkinqCB5z9/zdX49kO4VJcQfuwJmF+Cpdgsy4MM8olCwQSguOCGBPvVXU/ZvTeuhgBrsSoAx/Uf7bD5Cxfb82QadEDqfImw7g5AyUi1E33Kj/uaC4B+ksnoVGmXJaRK+VTNvey2edPSLZnrzTuyF+sU+lEAxFjXEDt0psvGzBxrp3k/I1OHWwHh8EPD/fGWjyK4nOvwDEGN8wKV176Ex19oleThPPfiBiqizT536/WouPKwh6u0lVeutGdeeJYxHWwXXXyxpUBaKv9jx/bdVO63OEKwmrE7k6yQ3Xt3YmtXi6XdaMfYKgunBEXKBLIEdu85BOg9lHD5Bps+fa5NmVppD5OXo5CmXlQGSxbNB+zsBdT70GIjg7G+Go2FWpWFMcY1jbUAqlfzXFCHgIJDncJox/YdljZ3GoqARCzRdmDndgbLsRC7/f47rDhnB8x2EH22EfKDEC6LtE0bdgNEAiyXnkYhcTsLQ6et27rDZZEsP38FodDJtEO1s2vat5+KfMbwybyT7robIL3aUI4od0MTuaSXe/fusDWfm26nDmPdwwKVCPnRBRnhpQWKse0WLYU38f6PQyz0AJaWomIKhciUZZIqxYejbAug37/59lt2I/ZvarfjkJHnIcPshLh47dVXLZnNw5SMyW58KOB7HjZ1msALT52B2GTcAPLvYg5cQgX/SayGlkNWtvO35ZBBJ7Gp2o993Ze/9jXeji+LZa09/cxL2H/NR73ob7964TULYayKpJU8tRV7u02/XWEPr/OEzIln0RtmH3FPyiDBmZFsGoSaCJBaMpJEgHSj3hmJ3ZTUG4o22rnrAORHm7v3Dcwb8/CB3L5zl91y+3TUVqNQDVTYkczjKK6wbepmngtqY77k7iCR8vMJhXycaq+98qa7bwLuJ00YxZiMtryTWcw7lSy4bXbe0kUsxDUQKwG2AbJ9ODkxLcxNyQRpN6N66eIawrh3YawDrKb2FrZuzSimSqpbbFj6ZDvEnB3CmM/Ox26M9ckzwJd7N9yeum+43f1Eg1ODNTDHdXMvhmHv1YQyR1ZYQYSNhWLNFMlYCIcIee3VtdwHFDpxKeRvDLGN2zdbQkqipY1OZtPkZ9FsTiL8h1gIBOIIqjO8AOtffu4VG8H7jYtJdL8fGoGMFVlq1uFs5KyR9MFRkNGMPeylgsJCuYeVqK+6XS6IJ3kX+w5kUoHBPBgW42wYe3j+BgWSoYLzpD1KK7Ctg0BWhYzyOAJRr6xcdRn5QxtcaPl+1C9a+2J4/VzWshYKGuIJqlfQuAiKMF6ng3VZGTOq4JCUVXOyFA++rGuSpJ6FaC/n/vtCPHcqoIz9SABFCk4mzH1QfpaKF1RVo3VboP9eslOUUaH3oHA1eaqG0Y9qIJXC+ar27mVwVkKOh/L4cK49DWs6ZXOIDPfs3/iGoXoRt6FNUyBrQSvvTx8D4XEiMlxYWh//4Uj/44/MsjG373LWVNrwylJSa6ULM3f7pL6QdIWmO+sr/QTyTM8lssId4gZID81GUmbqMXxVMLwUIGPJ0FLhwNEdOyye9UbFA1KpxnOdqk4R+aGCAxEael69r2bW8HbmBD9UHyoqiKL4Iphqo1bI3yracDL5W6Ws+5InhxBIPzVjOu1Tg/VfFvlXcyD5um3TB1stY8J0e+et9+3hXz5Ce4ezDjP39GCtRh9pgRR2vrN9rcSnIuz6vromkmrov2zdP94t/hN8879FgLim7Cc+/u+tsAYJkEEC5J9gkP0DX+IgAfIPfHM/85c2SICc+y0aJEDOvQ3/8jMMEiCfZut+9p9b5x6dI3UGEkitc48rQOMM5M+5soMzZ3h4sHPSaO3C8ghL7btuucK84zhPEoZdzZl/9PjRuEVgT0XB37z5C51DwnMPPWzzVlOQTwFZCI5E77/3LmeuoZz7yEPmLJadSRY0YH0oGR2lFMAOiwMjaOyxL9/7DTKLh4BtjHLB6iI+AjjH1mNN7k2QtxQZKk6Xa47etzKWGyhKk6KimULvu69eZTPI9L3+hmvAlyM5K0PKOAWIiub65uO+TJD+71VMpzOlO4ApJ6Tv+76jgiIPwIpcJojIjwECRKVxECBcS58DgQ6qA+oPkR8DBAjIWW+Lw457cTHyodC4F0KiCfeGFAqEKynoxkgAjAX3ok7O5fVFFpcSZTeuOt+mXLjEohNDLLvwgMUnRfM+up07jO5JD3h0MOfNnR/t5DwZCLHhTWExGbQU3unavHidbl6vioJEuSC1UXD9wP3f4u98yUyN4CtB8ssuscchoXSdLRSjytI6lDN9DbimzpttYAxSgPh6hYK3wCN4dSkNE/yxkSJOvuussftuuNxmrbkQCA3yAxJEBEgXvEN3fz6KMAn/LhQ4/UWNKjLscdbTfRmgjnD6E2WOFB8DHxP7lSD/BwGy5oeX9sbGhgEYd1ngEPI48OcKRFJzrTzly0sAcdrNC3aqQkEqlMX68MbqsMyoAGT09SesZl8OFY34jlMRfIYq0eFpI2wyChA/LEFaOpq458rPCEACE0ynQzFBJWMkQJXsrYYCeMnzXEG2Atib5YsNCO+DfCYS4FbhnkdRXsTFiVDos+bYdWCvpabguy77FqqhzxQWAUQcQao0yuYioeppa6CxmwHfaqmyPeHsSsaOmwyggk96fIoFAoT9x8O/BsghYHfCWEKDy/BcRzlBxfcSAHh/VCenqHTvBeVZ+977ZDUsAng/SjDyLBfwPGncFFc97k11rMiaEtplKrkLCvrOp3K/FKB8NpY3qSMBtrJzbC8SLVVp5/GcPgBW4eG0FeCumFH1lt99cajd9gusuhT2DfHRCrilmxoCsKsbq+tQp9JE0gBo5QuoMxRQRUFDAngE3s2ePdvJxGRzJdJD6g8BXBpMUojoZ2Jks48dQ2p22ubPm2frsR2bDbCq51C1ucgWhePkIEFTkHQqFiUhgDMKQk8BMIuCBCokp2DexNE2Kjme/Jc8Qm6rqFaNcBXasB/WXlbt5FHengEQOJVUuO/E+mqWs1OpAqgcP34s9/MIk9pcVyErkqgZmzHZAgl4KgUwunLNGpcHkit7MsgJ2WF5QFBNn5rh1Aqvv7/VFi5dhn3SdHvuqcfsypWXApIDAGEpIpuu99541S44bykEK4wzlf09sI8eoPxtzW22dddB84lIInip3t3vndu3Ai7PAmzCux9bp/FfmmmFv95F1fZJK8GCbPniBZA7+RYHSXTkUCYgLyZLWAjtPArDGmQ2DjuvVMio0wXHLTaIfs7cKKlfBAHDDeZvGVfG2M/ufsnSmXCWTx/tbE86AayyTxXh+58H8I2FE4HzV152mcURNNxCZbcHZNAQSJFCwNpGArNrUXoczim2VvrA2LGplojnezQvVJC5zwpOYAc0O9GOYkOUVUpwEIKp5NFYbLHAjBkeY3m0tR8AZiA+fb1DQuifEFXxKKsAoL0IKNpBSPzchfNRa1WRh3PcFi+fh1VWsr37wbs2lMXlwosvcsqH115/k/EaBHAZjUqCrA1mlcSkBGtFrfL403+0+752vx3PPUF2QzHvZw4h3JsIqp5BCHepI0AKyU748Xfm29OvAPJC2KAjtMUQIJXML2d5T5PHj3G2Q214LvrD5vZA+g2h77YzzlobWuhTrZBLKIEgs3xiAm1kyhh7/NGXmKxDIFOTqMaOQWkBmVFa4Czjujq8Ycfb8X5sBIQkiMun19ZcucJamdeef32tNdCm48aNtYvpO3X076OMC/lPagJtZHIupEI9GILgNBUMGfS7YKoWxs4OdHPpmSzCjRkXIXgnGotnPYFRbQTKy/7Nk5yKMubGaEDQU0gGRX7kni60bq5pNtULHbDjVfRxEbwiNOcuXYzKoN62bNlsC1EbqZL+vffWkkWRAimXDvHK45hXunisVG8jmPf2Y+UkFVk8JKwqF6q4dyKSU8eNsqwjB1BblbgMiWtuuBEFSIC9SRZKT68vKpNjtmzlVfYbyIZoCGgvKu+7IBee+7fJ9pVHTjHW4rG5WgF5VGpeLDzP/vERi6EfzYfo6mghFJyx2IsqKgKrJdkH+UByevoGM6ecsENHjmIxNsyG877Lqyosk/a86wtzIGUyUIHsZ948ScU/C7a/h82ck4YSpozFkOr1Msbh+Bm2FisvLcjKNwpDMSg7KV/vHrIOzkLIYF03NMaNq1rWji27Mi1lxCj6RKONTk22l599mjl5LMQpeUHkTUDTsyZlWg+Kl3cJePcJi7OwuOFkgBRZsywAUTBK/ad58fEvDrd/eVEKPeZy7ouqKIYR6N3O/Jc4NMr1yZFYpkVhi9bCpmjnzkOUgMSRddWBlWKBs1EMhgAeMTIJ0jGeQoFqS4gIsiWTp8Gf1loo9k+vv/gatoOnbPHC8yBVQth0sIBjI1lSVMkmIYz1o5ZNS4CVoSYSiVTPa0uRouygCjYhtYTIFxSWYA81wlpoo7zSM5aUloYiC3UBwfYiuZQBI/WIWONgVDNpBIwHAbJXsM5UAaAXny0jDK7BfJjnPZX1pUoTnktAu+6lP2trQnwC664P5HONI8O9WQfrIaUCIZb2s4ZpA5MAaVRSUQ2REQmJE+AUHJXc72LGi/6tfi2yXQUJB/gbrZP+rAva8MgeT+8pDBKtC6JJmziRWgW5uZYGAS+FzbAE7BtR4ij3Q6R+K2RxEAUJyiRR/ohInh5+pnEqBaazt1JOB9fStxmiXzLf5f5xnk2696ALBtcm3Ck9VCHC+iD1WrPUQrKo4nW8pK2VFBKWRfZZbv7g7/oC2BS+BonCa+n7LtahZmzGAtnLiOzRmryVdTcZ5WtaKoqbrVg8zpzpiBVVPa2nyED7sXRyZ7TGFlFh5MlcIpXPKfY8yv9Rfwtnra+HdAulfaLYhDdxva3M/dp8ZpC/tHXLNpuD7VtpcRmkX7Ktf3+TzZu7mGKF/VZw6IQ9RE5IaFAcSyAEDVLvrg7UQRQjBND2ldhL6jplMeZUoVy/qBBd44CNmA4taktdk77/h/5wh5b/+Yf6x8DHf0eA/PVn/mQC5K9baH3y+z7Xv//kV/jrj/jrAPFnAcD76wDYuV7/4N//c7fAuRIkf+vx+8999z7rV/9ZmD8/6230Se/vr8//f2ph80nP9N/9/lzH///kNf+e/ubTbp+/+vwMHxd83VcK9GdZfwNt+Invb6DS6u+p0T8j73WI9t6oKPw5gzQ0U+wahQNIe5Xdsvo8m7FmqVVji5Sfe8TGz54KIN5GNvRwzoy4HHCO2bhpm40bP57zSRP4QJDLhRiBC8MTj/zOLr/qSucWtI6s087WHjJKR1Ac7AHOnGBHD+Xat7/5A85kflg+yY2gHQIlDNyR4j/OzzVggZ5gyYpakLWSr/KYOSF3dGLNjCjgtsvOtxWfvxb8Nse+8eC3+FkoTgtdkChBrnSugRzGYHCfVkgaxRT4QKo4wYIjP1wv4+f91XnO1gpXHt5DbBx4Bvbneq3AIB9yXc9w/gpx5+I6cntlZ1xDca0K5nskOMBGKgKMvLEN7JnHeJDp2YkNuRdZsAHgB16cOYWb+uBPXllLHEE8hY0ezVZcU2hDh0OCLJxp0z63GgclslaGBjvCwLkugCVHcO6rw52khgL/5sYWCkrBBsjt7MYupaKk0uWFngHnkuOS4hgica24+cZ7qLcMRGUTgyNJO2091K5ZuNSefP99d92OzHGfjDeXjclZG6wCfwk37uogusKjcHZoB/eACIuI8bfrF023WTesolBWGEgX9x08Byy80bl7kAPCedsDC/yBMdqHA6jYjyJIVUnKIYKL0qd+JjxAGIAen/3MEhMJ8qcEiHN9uP/5L/Q2NpKvAeg0KY0OBzjhT/X74mlTrJXqTD/UGRyrAVJKeU/t1oa9RxSdsrERm4ncEoC+OipXOXwDQ+8+eNBmL5pnEYBHgWHYPFCV3w7oGEXIaQhs0PFj2YBJ4Qg+el3Fp0KUQ7Gb2bjhQ1u+/DwAxEA7i0f4MJipdiwvVKGqAGN55gdhq9EI2L/nwG4q2sdZ0phJdupINqDUHgCDJhQg0y0dL/YuqowVUnyMXA8/Oum+vUd4vpE8pssmZMyyIxARaeMnkGXwBkAoHuNU957F5mlESrKNAaiYRKV3Kb7of/j9I/aFe79oH5JJQV/Dq2wMsJEngPlSe/fd97ghkubI0srHduzqC1+JUBUsAMYk1BjRMXG2bftO3scJR4aoMj4paYQdPtL3vpIBC2VVpRv4yP3Jboq64ccnAHlgSQFnArBQ8UQNInWI7E0E+CjQ2gWEA67Is34g5DwNQGwv1jqyudIgFuijT30IiBFQI0uxSgCYehi5yRMn2fbt220iCgf54IUB9ip8/e233nRWHD78LxFySpYwygIpLsLOaeoUy8k86LJh5k/PAGRpwo4qDdumSgAWD9RDNYDt5AsQLn0IsDUIe47DAKPqtHPJUTlDG0vpkzRsKJKyCHC3Xkd+eDLQDmP3VAaId+EFFxDkHWclkDCqiBXxcmDvHgB8X4DScfbia2/bsVMV9sDXvwmv1mpvvvI8oO1yVAPYrNFLN69fhy1UGioZXwCkGgKyy8jBoB92ElJNEHd1XbvtyzlDwPdwBncHdjtkHDDIhpLHMPKOiXbyoY8sBtC5AGuTNgDWGHnaAfwdy8ymsjcaQq/bjuTXWOqkcbb2o2MWk9RH4E0iiD0iELAMOVsNgHb40ESq7QNt8e2jbM8zhTadQKKemtMQTEUWkTLZ9mTmEIB+kvyEAsBGHwibJTYDBUonk1AP9/ggSod2ADBZFIXAgh8nk2Z/NmoVXm8uY6EBoqEoJxO5H4AxE+Xuo4BpFEajLrNhKDZ6IBiWzJ5s+yB4pnCv4YSZZHwJlDpoSxdiHUa2TwOVwsMI+N6+54BdCrO+mzDpUCyPlNOQgBIghuuVZZPYal+A9PUfbrCf/Ozn9u7b7zhlwiLA+0osu87wXgToVQDgtQIwB1Dx7UVfKyJMqbi0EoC3yr5+b4b98Dd4OyYloiqgQrm7zQF9UuEIyB4/dhT3zIcsEE3kTJjSGmJ/Vk+fqgcE9uhS2+J7SJh0p2czQGCVHdyfgwwwyanGAiBVxo2nqp1JVWH2ZSV1PK+3bd60C6JrMsB5hV10xQrbs2eXvbHuI1uw9Hxn59dGiPOqa65E3YA6COKyhtDyBEDYQu6TbG66uJ75K/tye1rKIhg7hMqj9hkF8N6MJVg76rISCNgULI4CA7E+Iv/EB9upGkisCp4rExIvFjs7D9knQY5eBtFVKvsfxu78hQtcpoEvmTvr16+3uZCSB7HAkg2QwOR6yJN4iI2gQH8YflRVsiUC4F+3fqtdcslKpwBJHzWahZewcfryMPI69uzbZbUA9dWM8VvvvBvm3NveeHsdRFQZ7yvMsgrOWkLGDDuEsioZ5cLDdyfaJV95366/9kobR+aNiOiJY9KtCTXeJkiwiGB/mwSxXIoMNAWCJIagbQ8WWT8FlZFN0cm4OpKV4yzpYgC+A1GjnSK/5hCV8XfcM5v2HIlaqImcm1eYDyKx/YpmLhgDMX3EJoyfyqaiyA7sP8YiRbgV7TBn9gys7rIhZsgzQAoZDnEeRR8PYowFo3xrJNB7f1Y+fTORBbuKsG8yXJh7RjP/DcNSUYt0YjK2V80d9hrET+eQAGvGrqqNCopurPkOo7Tp8cH6C+XIS9+YaF/6QwlzX4hT0R3Hmq8EEkSL5SgkuCJ9xo8ZCenTbNOxhWO3wf3JRvVxzJIIpz5MTscoiLtC5rUkAs/HjRkBeddtc3lsR02FDYMcqIGwS4yOJx8mh7yaPDI3+VtXzQAAIABJREFUZkO2Qp4Skh4Yn2ynMk+wTqBm2rAFa6nxVD54QK7UWj1KqzpIAylequt4PAuQf0CYI9QO5R6zSyCJD/Fe4gHDpRI5RPVLI/N+FeoKb+zkYrg+EVza1HWRE3HmFCH1jHd/SPcONnWePn2gv9ZYZW1EMhZDaYO6mjpn1yiyoYJqD6n0kskNEanfwBo7BIKkm/nAj3uh+yUFSB2buNOFp+inWH7xPHo+KZ0OkX/TzHUEElQnAkTrtyfvKZ5+Wkcfle1UOG2vHJ807BtVEyMCQptHEXvaK/fwP5HAslfTxqsTktxHEmNVeqiypl/J0Ccb7lOCSMmR9/h8R4AI5NcGaODx2oZ6YKXWAREtwsOX6/Hi+RS8rsfpZ07C3P/8yvvQbq5bYfPMBZ1sxjzYIAfInk6bMX538MABR36kcg2HDyo0Dns2CjhEOuxAHdJGG0puLHKolDZNhDCPpa92oYjcunUT4zaezW0lY561k0ZQf5QSRsHmuSdy+Td5V6fPuhygFIiWWNr3Azb688kI8fcLte1b95GDc8qeevo1CEMqoIKiUZTgw8pM29FKaDpjRSrDcvYfUnxKKaacMn0oo0RzuT5UsaVPXdc/9McgAfKp3t5BAuRTbd7BJ/+Mt8AnAmif8P4HCZDP+A3+m769QQLk3Jt/kAA59zb8nz/Duc6Pn/TKgwTIJ7XQ3+73QwDyQwgsl41VKPhwaeUZrNcjbc3CKfaj539n3/reAxTOe9iYiaOsqrHGrrn+OnvhFRwrsPUtovhZeEkqGbWyrRcmHREZam9h138N4eU7wDOlhJhD9ucrz7xsU6fOJ7uXAPRiChGDouyqy68HpI92Dh2NFKxK3eBLEWcAZ6hOLPHrITJiIQPkaBABziHMKCTM165bOtcuvPUG3HuaKOQ8Zg9CpoSRuVuBI4uKzILAfTopOJO9lp5TbjMu+NwRH2rrPvvhvrxn3CFwbqiolCoCu3AKKJvICw0B54iJjQS/KHTWyCpAVE2enIOEj5ZTyBhPgWIVbiWhuAaoMHFIjxeuFxFgY+DCNfybxwrH7eiCxPHHNqyhzIb46bzaiTihyB6883OWtnymeQW3obTByQNlRWNjg43G9l3Zz3LgUP6mLLFBm107tVB83MSn7LBqwOF0XSpo9MGW2csj2O69618gmiBK2sGXwZeCydhuBPuSm5GqDoVLDeG8LSszhZrL6Uc27iJIYiicP1tSAG6ErRZEzY3LZhLifjEYYq1ThvQ6AoRzNEKJXsgdkUaywfaDdNF5X59qXp3fHekxUJjG2dYRICqM/BMCROf6o08tcp1//Oe29ul1RIDMuW9q7/Ll880L4mAc4HQsIEUUAHgagFYH1Z2uuh4mpxlLmB7sgDoBOhsA+hqxXWgjkb2lw4uK4yIXWiwFyBSIiE6CXYKohA3ENqQJRUcEvuABVLQqtHssAEATORMK+o2LjQIMbMTuhKyOmdNcIKrCuBMI8m6ielSqgEpAUHmAC0A5RVV+EJ7rqSNHE5Bbhs3GIdi4DmeRMX/BbFi1CIAiD1QXuwAWEvEfSyYk/U0AngQ6bBP2O1TRcuWzAB83Aj786rcP25z5s50SxQsgbeEcEuwBBT7atAXwa6xrLIF5C5cstlfffNPmEWYbGT0MS5nn3PuMQrGhLIQCgMPJVCALzKzABkMh35F8FpWU2wsvvmw3E9qsLApdSyAsWr5C1rmp/gD3+qqqc53Ln30QoK3/4+ZfUs1O5xHwIgspDR95jCu4pp/AdgCGbqzUJLL8Ug6Iws/14fzS+Z0eIxJEShFZiMnvvQ7rm9TUEc6vvc+zrtdOAA4q/yNCYbTxsa4KeihEhS99IQgCwhcSxoPq1wYCm0djk9NDbswEqs67Udv40OEbVN0KSJ2NXUs9QcULqHiWV/yu3XuwcwmycahtwvHWj8W+SbZnsngRKLMHqxQPgN2RkERjxo23fEDjt15/3e7/8hcByBts25ZNNgMyLhAQ9HDWCQDs3Xbn3ffCPHbbmy8/a7feeD0qAdoFlvLDt95CHUTFOP0gINTHqgvznIqgB0DoLGRdSup4W7f9gFUS2NMDmbdg7mzyFdKcldZNz3/J8n6xFcKjDZ6mh3bmXtKfOwHdt287hW1YhtUwwW47mAvJkGwFTMiTpk23TVu2YtEzz5YuIrwYxcVbaz/Ecy/Ovvr0HfZL1B9XYSfXUHbKksN9Ue002s5jZbaHNhpBVogvoH9sfJT1QDhegBKjHkLsFHYn7crRQJY2k3yWWsDytRs3WhftL3Bq/tRptu39tdZU1g1xkg44CgiXg/KIsVgDIH28sIVJLdSWLZjuAp2hUOmPiZZ5gkwe2nPFkil2CBJRAcxnISgaAMkyps/AIxBQEwLiyLEjAH3tNnHyBKqvkcxhO9bLZJg6Is1VNkt5dBYQPzY+njYOxhLG08ZPybBnyXqJBtjrpb8pbL6GamPl5jAF2zfumWrPvVfnApqXzMaODuJk987drj+H8hqzsDGrqy5FwlgJEE+QvIJ7AeO6mYxb6hgbXFc3i4ys++vqTmPLVgYoX2PTp81CPbQPi60MlpgWlCDDXH5AWGgMz59JdXUqqqIyW7BgLt6CVLQDBD7/zkYs+obCvlfQ/1kwsCW78MIVbozko7rxRlU28Xz8Cfs/Kk+QR4QSAAjUnnniD3bXXbe6wG1Ni3WQPMcgNCdPyEARVQyJiAUQz/Pu+x9YFH2gnLaKQuEzg2DrA4cPuQXBD1B12UUXu2r0+opKV12+h1BqgbWjAU9lBajKeuUgFdHOknumkucgW7/TvMauvYfs8iuuJlT7BNXhGS74W9LHVEiZLO5dL/e8FPJwxVXX22vPvmz7DuagmBhvp8/yWkg4j5QwR8+bY9+91tfW/Osm++I9t2Kn8yq2cSMhORLJWKCqgOr3Dua3EOwE05IT7WwhQCxB9dGolIpQuAxPHE77UYlB5s/R7FyI31hA6lbIlzrWglz73F0zUI6NsFYWvaeeegHCN8SRJQsXzyGYbISdLsmlD1XYYUD8CDw7T6MQmorSpoNxMDI1yY4dO+Tml+lTJ/UFwfOeZNfV0tZjH+3N5PXibPasmQDB79IvWGSZOxdizdbOmNHvognreviRx8npgOAj50aKr1ACvU6T5xMSGWBv/GCOff/VesiIQKdsUzXEu2vfR23RADGt0DPmBwDq5GFxNpk5rqKowGaRWVNUVG6vvrMFK70WrOKusrVU+HtCgPsxjgN9PW3u9MmWnhBjxSezbQq2eg3MHxnYwdWcLbW1b6+11SsvAOgmBB4izcdX/a0ICzlVbSAnY6PjT98ph9ipYTMiAiSJ95KVncfaQOYPm45mLBI7UDO1s+AlJ6WxJndBHNfZQQiQC1ettBdef9USKWLoYc4+xWZKyhZZAbaRHxRLBosf61Mn6hPldmjzcwpbtrGsc2n0rwjauRI1UQ0kiMiPUueH2gzZhLKFdVgbmE6RBrSZ1ioB8kPjYiDgmlAnZbNG9AWDxyGR1VjKzMyiWgdrLsixZr6KaBeBEIJiphtFqQgTSZdzIUBEfnSKwGE8qPhBxEk4ZIoXBI7WShEgXlTWaOMXzDVos/MxSTFQXNO36DkQv+DxBTbxCwf6NkD9mR56vNs0saZq86dNg3J1tPqJAOGX/ZU7/T6uImMcCYMtluyz9J8UJIzLdsaxnldtdoo8J+V/iOTQfCZJsYoNOumXyllRoYKqkxKYL6sgRYNQE0ZDbMaw98nOOcrcHM4Gt9RVHtVDfsWixNTeKBqyopKNr0LqZQd2mOD5kRAj2iONGT2WuWuo5RzLQ4GVDyE7nr6abq+/8q79+Ae/oCIoxHnhFuZi38mBQ5vzYDbr2ktovpG1n7ME0y6bD224nfqtPzfsb3dE+v/hlQcJkE+1kQcJkE+1eQef/DPeAucK8A0SIJ/xG/w3fXuDBMi5N/8gAXLubfg/f4ZznR8/6ZUHCZBPaqG/3e8F0tdiyS27YG/Oy7U4yASB0zW2VNotd11r3/nh1+2h3/wIt4IzNmHeNIrO08BQyyic86NoroUzKM4B/F04JIAXOIpsl8+ePU1cQYZT3+fguDMmfRzuGeOssqQG95YirPmTcZMpALD3tW//23ftzuUX2/yrbrBbb7nLhZl3E6qtQjLlLUaRCdsI7iHBvx9ZGnX1WDvHBNlVqCdW3Hwdxe3hFD7m2Oc+fxvYUrLL88g7WUiWRjxnQHI0isvBT3FlcASIjo/Kq+z72ne4RBAASRKArbrLwFTBMcW3uqZaMLH7rr7CZhI9cO21V3Mm49zOmVjnNAXJu+9dxAKgPxjVEIpbeykcNQgQT/CBIT2y1+p2BE4CRYZVqEBkheUfLFeMNhdH4RnQZXdcNsdm3kSOM/hGHDhvNUHvU6ZOxsqcYj2wejnjeILH1qE4acF5pY/8wCqdM7z+7Y8jTHNjB+fLJEeAhAXGg/V0uvD5rvZeu+PSy2zpNdfaNdde5QoiKyFV2sBQdc06F3uDTXSCvXbxqYyVlvY6OAKuHXXK7FVLEE3wmkNaKdhuwlWe3BaKFH0gXZRd2U5R4JAuilnBIwaUHZ6yv+ovWhQu4Cyx1Ob9BIiyP51FtgomeZwUIH9GgMz/6rTeSy9dZkkxoRaOBVYYL5rKjY6QpzgWFb2AUt0AL53KAIFdqQakbYEtq61vs0aA5VJsTAJIeE8aMdLew1ZpFmCj/NG7ADGHANgKNAmGwROLJ7BgCD/v5DlHpAynanaUvfXGK1hPzeMieqmQP4Un/Bg6PEHaxSVUciPliY51FaRJ2G9sp6Jy3MSREBZJhAlnucN/SspoB4yUVxTbzWQZtHc1WG4+YcgQEz1YSMgO58MPPwLI9kFyE2dN2Lu0cPMjACDeJrx58XmLqWZVSE49lb4ZNp4K+mf++LhdfcWV9vprr9mS886zjZs3EaJbZQ/8y7ftNQDuzVu3A/LXECY90dkaTZw43qkpdu7c4WxzJk6aDMjQbTsAeavoSF+49z7LzMq2gtNUf1Oh2iMgGTBEQeuqag3H7quSqlsFMXtT6S245fEvj3Az1U2/zHVKEN1EhYUPROyoclOg6UAlqiyvYgBhBgbNgMWFCBD9XKHpI5JTHOEg4CcxMYF/JzvwY9vWLS7vIxSwNQVrI6k//LmHqoJupV0WL5hjWzdtxHImxYL5W1RWDLpO2qzahlNtHIBXvq8mKexWdpMJ4O0VADgaTTjscMfarceP/qprrkI+1st9JqiY61G+i1i9R//wuJOQ3X77nc62S6zcj37wPfvmg1/nnrUAFtZaMhkTFXknbOsOQC3fWAKno1DqJNkP/v1f7de//621A5xVV9Tb448/AfEyB9BxNBW4eLCfLTD0HxYDA1x4lKBr/nWKgPYzhAdJllaMTdHnb7zK3njtZbvzrW/Z4e++Tcgx4CX9IDoKCynyFY6j4BETO3XKdIKaCPPeikRvSppTIwXRXkmoVGQrIgslVfhuRvXzb6/fb9dN+o6tWDbJrr9yle3e+J5NGplIP+2wvcdr7IOP9tqSC5YAZLbZcH6+46PNdu9tN1sPz1lDtXYrnvnphLzXAKB9QNspaD2Cdl4IcVcJqbRn01YbGUtuBsHtpSgs9mefMuJJjHxcMg+G0188yM8otDkzCchmwpw6Y56dPFOJxC7YYsN67Z03X7VpM+dCYgy3n//qN7bm6mtswpTJ5FScxG4nz9JRZAShzBqONU0RgdmbNmy285ddgAKjjYkQOySURh+gWjj/okvsYBaWaUwyZwBMBcx6A3S2Ml+kpI20AkDYez4/1r7/q512/ooVjkwdB0nRiaTtzTffdcqtcCqcL79yDSqMYvto63rabAFV3gQG8xhVsBuSRskmK7Gy62IytjYmVCysGrBDCkOJ8MEHH9qaNasBE49RfT3a2eds3bLdhQLXEMp03bXXO4JSBMGO/Yfs/Z2HbcL06fRRbNVmTCJvYK9dfNEKC05XDHXfR3UmleH05xDCpQpokxOoEpYsW2g7tmy02ZMmmB+AJNw847HDCguw/wFc7GBy9vT0QfFFtT9k5ERUYJGxMXYk+6iNoC3G4e+vwOT5kCFV5WUsQCyOGu/MkTvIzBgNGKyPXbt22o2332anpR5BOVdFJkwtoPiEKVPsw3feo61ZXHmdubPnuvyeCuZjgdDDAdybIae3ofpJEaAdEw85Qb/IPg3wHYUCq9rKqHyoY+Pw+q/m2pqvb7NpU8bYdVdcZi++8IQd3rfHvnTP3XYQRV0c1z0eNZwH82RKIosvXpjMBiy4VImjemnmec5CBiSTX1FeQTW/F36ZLOgCuKWqu+iKVCsuDMOOq8pyThRYTk6+XXDhZSiKsAecMxZbNawNITNryeTZsX0fRHCQXXLpxajYdtmqVRdZIX2whHDzScyrEeRe1DIeVA0fAehbA+i/cetHduWVV9L2p1A1HXaL24oLL4Iw9oHYC3HWX9v37IecCLIPkc52Mn5bWIS1JjzzrUn2zadQwtC2AtPDsDOqZP54k7b1h8AaNXYCILk37/k41SHelkie1ZxpEy0OQv8Mlfgbt0JWsZlKAYTOZn4oh5jxp3pfWSWzWA8SsaDy6Wq1oahn0qlUGQK47s/zlRWXuoB3zxAPq8jNQSURbRs2fERGSiWWiQuZ9wMgPdh8QSZLBaKxlJo+FjI/i/BxNn4ElIls7PGD2GZTEOgXxjjoJV8lF9urKKuBJPBFLdNL2zZgVbbv4H63PoTSN8P4HJc2xslEC1HzDGET4oXcQGvCDMaCfD3lgZpHbk0Vqi9fNhzaZAmwr4aM7aSvhoZje4VKRPe5lXkgmHGuzBbZEx46QH4O7zsU9ZfmBq0pWVlHWbexVmKsaAMUjm1WuzY+jO0YFHehtPtwCh0aab8slBNKppAiRZUuUgcqz0X7gJIy+j/ru8sB4fe6Z0762r/p0ZiR6mMA0D/5yGwbc9cep8D4uFKk3ypLygcVFSgEfSDzQ2pUrakiwWSHpTZzz+mIDzZazG2erHkqbvDmGntptxKsL5UrMooxUsG81wLJoXVWJIgC36UAkd2nSJIuqVl4LpcRQtt2875D2V+FQB77se/QvQgiu6yNHJsq8l/GoMBaT+7PUDa9I5JHsHknFDAmFmI3y92jeK23tL0HSpwIbPf27D5o06fMtswjx23h3KV2cN8xLNdO20M/fdhCsFsMQ3nVivrnVN5p3kOSq0JSoKDer9pRBI3Updqc6v32edD+A38MEiCf6s0dJEA+1eYdfPLPeAucK8A3SIB8xm/w3/TtDRIg5978gxkg596G//NnONf58ZNeeZAA+aQW+tv9XpkZfhSyydnHFaQBzbusjbZaLLHK7cvXXWzn3brGNrzzvKXNwdIagDyGwjFP/mbL+k2WigWWQPsGgsp1TgmjIFPnKJ1lpX545rs/svTlyyicnGn7d2Orj7LDD4eEKKzbt2/baWkp6RbKubmRAsaQ4ChbtvQS3F+S+T6agtpqcOA+a+MmMhk7UXx4enZytveAoOixqy8+z+ZdcgH4lj/FrEfsxz/6GadGXwo0cTQga7Spod3CQ6KcbZSsi12RnqtUl/qjb87R/+VuoLOwComVk6HYh1Cuob6hxm5fvdJGzZ3l3ABi46IgQq4CH/K0axYtsJe2bXXn6TaKQIODyd3AFaIRG2z0FWBoUa7IramRgsWYcM6R1RTp4a5DsWRHFwV4ZDa3U+h7z1UX2ZwbLrQ6CCfla6hwM5Vi7lKwN29wg5QRwx02q1Um80iWy0pRFEQ5NvJS13S2d7kzpwgQbxQgDz7wPdqYnNDeAIqXcXWBBJJzgQoRW3FwkZNRIMKHUHC6Lp6nDixXBgOlpUVkUo9yFtCpacNs1Yr5NnbWOPA2sk58yAT3osBwSLsjQNqE+VEc6k3urez4O7Auc+dUcHP1AZEdTmnDOV5jX4SIa/eBAj+RH+5Azye/y3py4ccEiL73uPG3V/ZmTB5lIxOpREf2k05V43CAXT9egJJxGCYcwwH5FUqjm9raQEU2Vect2JG00cFep7J15eorAWvS7ekXnrNhNGIM1kIV3OB6LI68qXRVMG04FaghqAuKigtpnAY7j2wNP5ivX/zsR/bNbzwAe4TNBQqTAMBkgRun8k8BRnRT6RjrFCDBgCvvvPOOXUqyfSWZB6cKypAMEZiTPgkbkVh79LHf2ze//YC1Ev5yMh97IlVSAgKWkQPw2988aQvnXUiIdbZFJ8VYZT0qFpQnUZAgCVi71MG+hXHNi8nuEMGzfdNmu3LVGhQA5TZq8mT70Xf+3SJ5vhtQcjzx/Ot2ughyhuyPRRA38q3PmDzRNfpmiJIxVNTK0ikmNh7CZjcd2N+uue5GV538xDPP4nNXD2AV4cKVBUYIWKrB9khkjUQ97XQa5Z2AcwI8ddqTXx7pZqybHs51k0YrbSqvdlXUChARASJmS51hQBEyYIGlCmDZZAngOkseRiI+/TkA+sofmIW64GhWpgtU76RqduvmDTabLJNQgLsggL8JKCOKCvMBCiMtkgF6EoA5GXugIAUHgS5HAQjWVpfBBJJlAlAawvU0w9Lu2iGCxR+CrNkWLFqM8qUcEPYocrZrXehPI9XPylSoxvNeVb1vvPG2GxyXXbbKMYbVKGg2YGU1bmw6FcKjbQh2VvmZhwCZfe3ttRuRcA0HyByK9dVc+/aD99u3v/4A4KMs2hrt0UcfA3ieANi6ELay2DqbIZXw5osOjbOu8g5IkkaARQ/bSVi8VEiy1pmN8mj3zo/s6me+YtWP77e331wLsDWSSnRC4wH/9+0/SgU+oB4g4hAAuSPYB8WTj4HBCFX/+XbtdddYB4MvK6+QXIBiq0NR8eCLd9i/LP++3XfXbRYBk5yffQTmEvkWWTm7jlTYMTz90yYREF11lqB0H6rAq+zWG661cAixhqJSCwN8bAf062ASWQ/xVFzZTIX3IiYSbIz2HbIOiMmVS1CM0LaF2BrlF9fYliNMTsN9LJh77RtItXRNMWzuWFe5XVJZZ3HJYwH8p1hSrI+98NwTVOMv431jv/bHJwmdmmCXUEGeC/CsiXE0BIikePLjz83JhVUfawVc3+Jl+DSWFFIh34B0DWsV5oHjBEtFUXEvoFnWV7LAqkdpEkm/8WLyvnpNgu06CKDJOJG9WDvvvZPrysIWqNPdt2q7/PLVVI372J5dW1i8xrHgML8A+itQua0O5rsD0Likmn4TZpHBtFdpCf3ai6D1/4e99wDvsjzb/6/svffeJEAgjLD33kMQ9wK3rVWcb9VWW6tV6+jbLWrdAweKggjI3iOBQBKy9957j//nuhE73rfSw/z8275NPHIYMr7f57mfe57ndZ7nUUgAX2yrVDWQzfcAonkWeXnkMwD0q0XPELI0tKJcbZZSAOPTIAJCsEwKD8cmiAXOHkB5VEK8OMf2ypnPiwlwH4f6rAX2n/wD5gTNMPpo8/ty3fVXii3kbcqhI5KQMNqEMev47WBRyEUVEUIg+rYvdpg+7cJz6mCMxEHmOmBll0cOSEREuLFW4kIkl/yXaK6rl8l58+ZPjdVYNHZWkyFHtm//AjvAeRAflRIyKkEqUs9A9J414craz5y535PJKTzbkRLKeFSrOBcWTFva2pY2OXT0sFTzejNmL+T17SFWuyT5dDZEWbO8/O5GcY8IkeTPrpZfvqekRhvV4wGQmN6yGQVPDyB6RFCYIXhGo8ZSYtOHin1b8jikD4IDAhb0H7VYjgk3DwlGrUOWTAsbGlvmLJYkMkAqZOmVcdLdHCHvbvyAe2tGNfMjyI1Tsmfvl4zzOWQyxbLg+sj6u34g06bNYiEsJitoPPOXgtOdEh0TYe5LFWvWAL1ZGTmSRn8ZM24SBQ+2svvAIVQ7SnhYyx9f3ABAbUvmTKKMGpMoOSgGyqicVwVFB4txBaSkkui/XU/b8/HT14ogVdhg0Bf7WddUuZAJuZLNOIpDyeOMv+XRpNPkb9SY7JEwQtGjQvxQJDVJLKq5wwePcY/IViFj8koqsPS0Z6Nhi1qn0KhlooJYd9jU9WPBNy1xFIpCnosuypppw8bKiba0pK1aqsjDIkzsD394WUaPGS8xrBuaAWKD2q4FgkFJT2usEkvK64iaUWJHLZSw9PNzhjyvx/YrAb/UEnWKg2gskzL1DYVwaervkNrWRqnEVskfAk4JEJy5KHAIxtcTxSaKvZw8lHG8vm4kZkyfxmbLX86hKEo5e9YoeVzZsGjeTzMEdQYkj5IzIeTGqI1lBlk/HazTamEXjD2iExLV48ynjvxfq1aGD2f8Mk8qAaIkv4LtKjQIpK920N4tbMRCsK2zx/6yj/uNorBhB76hjqxTahOlxQ4u5H7otqWf67ViLlRbwXpC63RdtNZRx3qnoP35ig+20Wp1pTZW3E/BqzNk2B3Hv14TL9ha6eZI/UR7ULPq3KB7DCVB+nWfoxsnDUQ35qVaqMPrQpZoDohW3ViRA6IFByrH1Tyraooh9P10Xa0iY0PXU33vEAgdVcaoLV0pYeZqrXYho0RVmqqsUXWoFjjopl0LG/qYU3RTr3ONhsd5IEfeuuUzoyQZzd6jCQLKnj5Wi/xZ29SfwgVfpNqqdNH2UtLKGdJvMoRoO0SZo62LbMP2rupsjgRg1XbfXQ+iTnIVf58gCP8q7hElDpt0Jal0D6Ftp0UT+qFt+n/+Y5AA+U4f8SAB8p027+CL/4u3wEABvkEC5F/8AX+vlzdIgAy8+QcJkIG34bd/hYHOjxd750EC5GIt9H3+XLMJwQsofNXwcT1vaFGtPZZN9k79cjkWTRs+e0MeeOROzr+1FNjOpRg3TlLIYN793gfiTZF5KA4vlpydVMmuuctaDGbNWVJdgz557XUZgiuLuuQE4lzQzJmxML+IMHTsrcCIm8mpdrEhbxHCws7aRZ595vfgjQD17SglKBZzcYY8AI9SNT6mwIYAsQCIt7Lplqtwebnmv+7VkTRgAAAgAElEQVTGhrpcLDgD7t17SJ5+8nnux4v36aLQzIfoAM5WEBRKgOhMfcEC64ISRCMTNL9DlSyKSbngfqJYbT9nTS+KTivJb1UMxJ0iytWzp0rU+FHy/AtPywoKmYfgEPPIQz8FiyGDhDiHbkLJ1ZreAvVHV5e6F6hVPVEAnJkrwMcCOZur2KCzswWCx9G47ly1bLbMvmYJeGIBxYjtYHje4A1QJ2CU3eAGyEiw4o7hdNpLIS4uSuDFfWCzmgtajBOBZoYG+PiD83aa3A9rC2d5/NHnICVwEbBxMYqUHs771hQfahan2ud3IQRQjMwCdyBb2vUGAuXf373TZE22teNKBO53/aIZMmXNAqlpwNLcmfxNSxwfyIu1A9fq5b7ayCTpg2yy1fvlOi9YXmsbq8KjD0xNFSFKimiWKN/kbM+5ng/zHL6yyjYuDpztUyE+9OO13evF4ul9j/Vb23SKP9ZS9gSszEEC46xKA63G55CtH71YHx3Dn17BPXsALzsb/KoBJhzw937m2RfkR+vvMQfzA0cPEZJaRrj4CKpYmyBAaCQO5EUcvDuQx/hh/eDC+zQgfbps9SVyOukY/tbZfL0SgAjvMcAJWpHA6VP4ihcakKsV2Y0CKgqIKGuWV3iWB+oFAVJFpwmhIfsZQE6ArnVUPbtQvcu12/QCZI4AZFBrBxfZu/uEvPf2FkkkSLSivkzCh5ABAcA7ZdpkQCiATsD1V196UW5bu1ZsARkbqVxuBbyZiiVWAeDlcy+8IH94aYMUY3nzJQC/JR3txPGjgCZ9Mmf2DIiQaTyALhM4qizcsWPHsUM6h396tAyLH4VF0kL579/9XlKzMoljoHNg/zGBa9FOHIf3+x9ffBk5lC8Vtm4AlVW0kashQDohn6wY7DxieXP9kP8xc139nKoTFEwhYIZPHUw6qVyohr3g8a1gRzXEgobIKzsYRIByK1XjXTznIVSnF2KFonkfCeRQtEIOuTgCTkFI+WJZpWoPBe78CODxxL5Lw3dKaRNHZQzDArgdBiJVtS08byeVR1FtevjQcYKlMwHZ51CFjj3LsiUA8CFSlIMyB8KkgtwIf/8gJr9eeevtdwmJH2uC4vV639/4nskpuQbFiCcgeiNB2QewKwtDmeITEClvf7gXtYWfLJqXKNWluViVDTEh1PUMyH2oL+wZUIuXzKIdCDdyxZor7ZzYMMHZdblIJ7k1W7d9LpEoG0KCAwGWzwDskpUC0aQElgKGhQXFTEQ1MnTYSGyDyk2OhQuyNlqZ7JAg8gQwW6KvjYqBme5tZxJzwq+wTY6nF0gZqqjHt9wnN078mdx3x3XiCvLowIAtzc82Qda2jr6y4c394keVtL0GQPU2SWt/M+qC6eLn5SoBAFpe+P4XILMLoT9UU6F9lmu0tIXnxYYpBLCwi/btgfgagnVK+skkJqcmbJaiZHdyrvhExpLzkG+srFTRc8PaywAx2+XIqVQ5lVksoeFBcs8ProQ5rgKwZsKCWd24aTMTOkw2djbjJ41jIbKD4Khn/MTLCZQJhwGb73r4UdRgTfQXcjmaNCdBeyTZCtga5RVVGIXJ9i/3Sy2kgCq+TIU513z7D+Jl48YcQO8l2LyUAqa7M1FimYdqpIbrtodxL8L+aPz4cYxlZ5jhfJREPRJA1X0HLL8946EVKWMbyplyLJxUdugBSdzVVMvC1CXnMtMhOgOwbumS7OxyVDuB5NhsQ1HlLLNmTzZguo4H9Wj0g+lPRjGWSn5IO9fvh4ImItwP66VhWE65ikN0t7z0k41y07o7mJ8IQi8oMoB+FJZcH2/+gLYZJSH0Dyvav455ICSOsYJdkD3E39n0TGPVk0W+kAZ3KUDZipzQGwJm+sL50gSYn5JyGpByglGa1UMCuUN8amX8h9i9LV22XHZ+uZvntVYOHDxgKgLGTJqIxVaZIUI0JFlB0RHkvwRCzHWgg9y140tZuXy5tFBprpX4tTWVkKlU6LOwZHId9U0dKAtUvZaEtdwEeeznz0kh9ncn962Vx14jS8i2G4IxTBITYgTHSZRYv8EebY5kkKtUTdhyLIq+iePGMN8rZ9PGWGU8MQNpyHJ+bhGhXdVsGlwgpjXPhwUQsqKGPAgN4R4zE5u/VJG9KOWuv/4m1BQ5AMUNBJntkDvuuMGoizpY1F7c8IrJuQnCemv6zGmMtWJA4jKZMGGc8QltxKrODVVGBjZQRw8nSSCWhi7Y9lUDCgdjs+aDldnu/QeYK60kDRIjnCyGJtaLNtYtDay+AOq+8uOR8vN3mySIBb++Cskq1xiogWI8Bzfsmo4ePSH2eHOGRg+X0xn5qDqamWsC+f5h2meYxEYQEM44Zq8ggaj1VNkXRQbVniMnJBrSpJ45X9V/fgR8j6C/hPoSBu5OmLujNURyFBkcOZDMHahI3MVOLca4NAuqRcoIR+9kXXz8F8/Ij+65G+IKi0TmYV/mpkbGbRkkcVUtbYB9l1p71bJuunuhjkRB1Iv15Mjh4+S1V983+VvVVPK3cX3dbCYLqejwhryJJxweUafUQlY5IJkNor1GJ46W995/j/GCcgQiegqk/xgsBpPI7DjJZxcPs5FKEyuIe1vW9zKsG4Mh9zTkXi2UTiQdN1Zumk/jT//2hBTRnCZVhKiKQgkQBXFSyftS0kIrXtTKSueuRooOSmvKed4Ey1No0cNzmjJ+guyn4EBzcTSHpBzVpyuqnxaImF7Aag/mwSY2i0qmKAHcSzv+dU6HboAUxNe1r+CV6RKH+sMEpOu+RTdBGm7Ov3Wd7Ob6tapEiRrN1FECRPMxNBBdZbUqIdZAePP6xgLLxKsZEsSYRbGjVfXGhfVVbSULCwuNlaS+hyskhxfVPeVkySgB4o2NlX5f118lLGpZe73J8OhhXffHGq+MjaorVUwtrMXRkO5a8KA2lkqqpKH4UD/VPjaUStCE0v4WbEBrNXSPNs9GEelJfwrF6rO0tIRCkCGSm4WlGfLvDCwWw1grh0YOl4/e+wQ1VoW8/eZGI1V2cw7mPvGe5dr1Q0kQJXCUBFGSZ1AB8s0HxMEQ9G9un0EC5PsEGAbf+/tugYECfIMEyPf9BP+V33+QABn40/lmAmSgrz84fgeyPxho659Xbv/DD2NpOxiCPvBW/ravoKp63DvAiSLCY1H8Y1/NfzWcCZ1drXAWqAYzuko++eJdufK6lTJp2jhwl/Gy9YttFME1c/4PlhPHDsvI8eM5k4ZKUUkJLkStFEwOwcLpqCmg1vOTguBaSF1K0bcX50x1kdFi2h5Cw91s3SlGtqPovUN++tCT0lgPYG/pinojgCLGKrCnQBP30AkWHh7hj3PPMTAmigite+XGFXNlxro1YMd9nHUdcG45Kb//zcucY605v0LuOJBvzTlb1RgYGhlMUQuJv7bAAk/SjA4lcDTbQzNdFZPVor8ubIn9weC6ISYaGtUavRv7aTdZPWWsrLzjRjD0PBPY/sA9PweTcTdZs2oL1Q1QjEcB7YqVs5oX8L62FIR6cJauV/spzpb24Kqat1lRXSw/gAAZvmCasaJeeekyefCHN8qStVfi3AEmBQbpTDaLHdbn59TWGmxEC+gV086nyNeBQrweMCvNcUlJyoT08cOyfqzcdMPtnMuxUCb6wJPifi3SV+LEHsKCpEmKIEFPrewhO8i2BV/uphBSHR60fdoQQzSQV3L/HdfKgisWUV/bKE24vLR0NZliQ8047cNxo4csV8VgrW1av1Z0nF8NOZ9z/tczbB9Fifrs+43Dw3kCRM9rSoCcF4mct7FWAkTJD/2w2Na4qX/LZxtlwogYGYrsZii5FlZUmNqrzz3AQw8H41bYo+17dhEeGwrY2MmhOwrgy91U7r+OquHxp35pwrrTASRrCThV//sGQBQN4e3qtZWs7GLsH9pM5aO7tyOBxUNkysTxdJ7n5Nqr1gCkeKgJOA3XZJQY77z1JioCG6xplgLc1+IjVmsssHx53Wef/YmsW3sbD5qHQ8hNOsBzDqDvDCriU9JPogCpl3NZZ2TegrkShgd8RztWD/0ucsnya+WSSy+j4t5GvPw9AJWVWMDiAvXC0sULZP2dP5S7b7tNRkTHyJYPP5KZk6eaCvJTBLufJfB2ybJl5CjkSCVVu66AYGcIlC4jANcZ8uS+e+6i02E9Amm0GzAnmQriboCL226/k4D1SsD0EfL4E08RztuCjCuW8NzhVIRHSU4ufvoEUW/Z+gWDwk5KIT9UHuWMnEvJj3YNHEaloMBTO1W3ShBoHoNWuSu4886950mRq57L+hrkueB3dsEjXRUi+rtKkCgws+Vnif/r7HXXi0UQIHEECxdQHU0gbnW5RIcFGRVIALkdI7AXagV80QGegmWJG5kAcfjN+wL6ucHUteEfbgcp1kg2QBVWWJkoA5yp5D109IjMmjNTxgKmWlFN3wtdmJx0At/5OAaBl/zxTxuoeF8sw6neLszKxtLmlHy54wv57R9/Jw2A5hVlBFLDimacS5WFSy6VHfvSZeeuPbJs0QQZh4rCkf7SAZi+f38yNj8VsmDpAgAiDY8vkQBPchSwEAlxC8QmiwwVlBRZVDBrdssQFCa559KoihZJ4Vkqa6hWYdZUmCedyjAgUyeMZjskTR/spRWknwfVu/1U7YYF4HXvAGmCf103z+hkWpacKemVpw48Kk+v20jFrY1cSq5OyblTMnpIuJQAgDZBkhxNypK6dmyoICqapZX/aDMvG5m3aBYe78dlJMqEIFcyCahcb4aE0SB2DUbqRTkznHBlzUpxppq3EZCw8PQJxmc7difdZNOMkuR8wug9AyA6shl/hD1Ju8xfPE92Ew5VDWj/5ZFiueqaeQC6gfgWngVwngfAyXMGMN6CjZQCe0p+eCGhC0bB5Y9dkFoMlaN2WnzVKNNneku9AflPSQx5EVbI8LIhFHJRYk2ZNlc2U3UcCEFx/PhJo/y4/yeAsy+mybSp40x4ewcTneau6HxyKomsChhdVdVYWdkZxY0F2QQ2EJc1NYUsQsgUG6iWDoKBZt7oausD3Csm9yBS7LCJsUba19hUxuzWi91dHpOqsr+ukGRxkoxXfhPKn6HDQ5gsIasgBHy8g5i47WXT1j0ydt5isaHPnDp1iEWoQ9avv1Ucozvknac2A+qGYJ82HgAWf378JFPOppBjhBoHGWFkTLCMROVmw3Uf+PRzGT9xEuRSBxO2peRijZQMYBk3LJ6K/QqyZiKNJZ5WdGt+UguKmbKyUkOANENMZWZmyPgJk1CKnSVDZq/5WokAneO2fr7V2EGpx2Uq6o9IKh7U4kpB7/TsHPGEBJg8fSaE7jtyNdZlB/j7UABzD8gP9cQsJ09Ac2EysgohQXpQRM2Q9z/8gnuwk52QBacP3SgfnQzGUgdbsrkTadtqCcL+MIxgr1MpJ6SquBLCrhjy00tWYi3W3w4RDtnU3oYFGSCuC5LPShRMSUmQh7SGLsJ67QpO6zoxao6rtFf5kWvCazF3L126AqKnl4qJw5LG/Vx99Wqz0Ld3dMvv//AiVmwTjCLhxlvWMc9RWdDSYCowirGnqyZoLCoyjs1FL6qTXCy18PWkHSJQz0yejm0UxPc2pLFpAL9F5AkNAXxX4NyKedIEcdH2L66PkftfBoxmzIcG+Eh9RR4qFx8J4N95WRkQj94QM/sIXkvEXqtXStkYNbT3QoKQWQPxZG/VRzA8oHRxriQgFw3Cusmdte+dTVskcvgoqYRoUmK8sKQYML1FRrO2TUocjoVYCCQ6ChH6TmU5YW9U+fvydzZIOG1Z1NuoRrEm10N9RDd+sIkqlzSZt3ABKirstWJjUClCUmENmA8J24+C0oK5VYPu29oq2NwRaO2CnSP9vqamjdyebKlkI9gOQ9XObTeg8hg3dQL3DOHDtbVD6HRhNxbMcxoL2fjexo0oGMvZ4IVjUxgCUT1T9tI3Dhw+zMbI2/TnPsB238AQ1C6ok/BV9YUQUtu/0ymardHztfrDh01n8snjBMyR1cI6oxZY3WxIMlDKdbJZ0gAzLVAIQMpcAqGn5IyXjxcbp1ijvvGC5Cyh2KEWKylVPXQoIcH61gFxon6nfcx5nZATahmndnFqw2nCzr/6/OsA9NwNUyT+zqTzCg4lRiA2VH18QdmgBIgNjJ5mbylZowHlbdyT2lQZCa1mP32Vh6EEiFYZWTIOjfeq2lmxsVKrQ70/3RyqZWMq1Unq0aobRc1AceH7qkDTYg3dkOv6qz+vRK3XjIzYmvZQ9UcwKpgqMtY8aYtKbO58ITF7ub42iK9QNve2tL8qPSuxa9R5WOXjWnDS1mPJQSBECpAPl6HGCyKnxps1uIf9UwzEfvKJJGxL++Wq1VcxjslKKqiSZHJz6gvL5d2PvpT87EbW3gQjUa5hg6yB9do+Ok+qYkWJmv/TH4MKkO/08Q4SIN9p8w6++L94CwwSIP/iD+jf+vIGCZCBP75BAmTgbfjtX2Gg8+PF3nmQALlYC32fPyf+oL+TM5YzxeP2kkdGobenL2d8H/CWc5yJ3MilTZP1990kQxPCpLWrQW694xb5DExE8zmbOKNU1lVT/Bh6XgXPubARdcdo3B82v/6GRPD/AM1XxGK5nt9Th5c9u3YYm2vNVO0EB/Oy95au5j6wZvIqbr5HYqPHYE/NuQwSRK+pBzWFEiARFAuXleWDBdmgMlGSokauXTxdply/HHsmMrEpuq2ubJJ77nqIc3U0DiXkEGOvZQFQb4FqgZPj31hgnS+lA2/GOUaLRfVs3IxjjlpEaa6Gnr+6OMPZ2VuiEGkGO7WG3KmS28nruOzGq7ESxwqbM/y4hNlgVJMlLJI8SNQVXWDwTjijaBFoXR3XwFnbBrxSnQPcKM514gxpz2crRdNe3q5S01JGAS3kAjiBmw9Kk8lYtU8cicX6MHEk9N3eSaMitCivSZLAvoNR1mhxYCt4vr5OPXbh+Ty3mIh4sbOiQLKwhsLKcFmz6kpyKCM4U5MvycG9HxWMleIWeOX0cGbtQ/GjhYV2uD5dNWeWvPDORgnnOabjDjQsPgoShDiCpdNk3Oo5FKPihNTfThZqk+EQHBE8WKEwaYfAsrarP09cmE8NP+cLLcjmGtXNwbTzXxEg6vSg7g5aRKh21lzU3xIg971zS39tXZGMiQuXoQQyD9Pga4A7T0LHoaLMDTfRybbv2YNNyTQAg17YqHIaChUD1aPJgIRzF8yX5JRkGUKifCdKiFrAo9LyGsPctHdDDODbbgFj1gige+TEfnn66V+IB39/67ob5Ne/+iW8Dj7p+L31U7G9d+9OA/zdfPONVFRiIcEDTsa7P4w8iVRAommzxppG7e22lbff3kTg8yhCX6iMh8goqUTu1I3yBM/6I1SlLl+xmnD12VKQXyUPP/gEeR5zJHJIECCeA7ZTdcbrLQQLrEnkO2zatFH8ATDGAKI5IOGxh4A5gbXHWQCOMYljqZxNlCefwffNyROKzR6gw8WE77z5+p/lmaefpF0aJI8A4E0fbqJi20dWXnIZygFyIfDI33vgoJw4lSyjsSC65qbrpRibrc8+/QILq1bjt672Fh74+ccACqkdjvrYN9OR2sgYcHR2Mm1a36gZIWrTQfUmwLcCGIGAShoO/Oa9Mf/0rHbXK5VUIxPQiu2MepZrNa8Vobiv3jf0PJny2CGqep1kNuqYfMJ8baGJIgBYR6EOObhvP8xoD8RPCRkEiVgTYaGDpY4FwLYvAHovQFIXP9d7+mzLF3RqDZ4PpYq5VhYtXcJkojZZtBOKkyr61eLFS2U/CgPtyvFY+mg1rgZsv/H6q/LCc89IHQE9WtkeQ/bIaRRICQkTZNPm/fLpZ1t49n8AtGqVOqrrrRnNhw4kAxyFE7Y+lMmkFsC90oQXH4GQmjVhprjb+Zpckl4kYRYAeLV48pdStR+qqg7aUkHYc+fyZdSoWKp6Ieyq2gxQW9+MJYyXv/RREd0LsBYZFUaocK0EOFtLcW4GCpdKscQpaeT0qTLrv+bIPfMel3vvvFMqMtNkGJY4Rfj9l/G8M1AU7DsiMn1uFOCiLRXaePpThT9t3hT6k8hb776D/dNYqSTjYyhZLUNQVDVx/+3NDSYLQv3rSwheP3MmR9xYQHJO5ciS2Qny5ecpMn/RRGkmHMiZMKYT2KSUAoL7oKJop99UYaXVSRDy2bxKuZXAaycYVFWwbN22Uy4hTDt+dKI0o+x46c8vQyLOQEXgIqUlhShh8uS+n6w2fSLtQIMMn4bdypEWSc9Jk2VrVksxIHlqahbk1iJswlKY4Bgvx5NNrs2dD4yWzW+XyHLyJepKcwAGNRS4BRAd+52sfEhU5Hd+2DeRj6O2VgHI9VrbGrGy8ga81JybbgDvsxIeHEp+gqNYOZAnkVOEyixMBAC8k0r4jq46qsKr+GcNzH2NjB87h9enypvJN5/QbgvrTomNiwTc3iNjRk+izzbJ4VPnZCpzQhtVCBPGxsnBg2TTXLFK7MIbpfxglWzZvIW/c5NVWPr1MS52790jOfRHVcb4QpqOYH6DxZReQOxUwpvVyi4TAuZoEmObIHklLoOZizQrQMk0VcrkQLidZuyr9HPlyuXGVkyrrl974w0D8DKzQ5jEYMfnRzsEoSTJo01nMc7aZOfOL2QJ5GwBBJoNKqu0zCxJps1XXXYVCzBkAxY5Dz/8CP3UT1asXGYqznNyc6SBn/WwcNTUt0MGl7LgoYRq7ZMXnxkp7x/0hcQ6A2niJZPGxzO/F5LtAxhbUgQp4C3nTqdJJTZsnZDfyxYvYpyWQAx5c6FUbjCv99HP6rG1Oncum8oLzV9qxWrQ3+RCaDj0iFHxcgxAXIPEh8TF0R+c5c+vviGTJk01WVKzZk4yRMhIbMQ+/Wwrc0QT5Js75FEs1nZUzAMO5xXkkzFSyjOr4j2GocwiZweyIAsbtvQs1CTMkXMXLqJfOMrhE8lyCrWBFxZhdrSx2hRpBf0Hj442fffW5zXThwBzVGshEPwJKDTCA7zEETJ2P5ujINpu/4HDMnvBcjl+NltKkLOiOTTqi0bmqkmJIyBMvMULH03CryQCkqmXjcex0+nSgfy0B0VkBjkw1czDjhDBzqg+lsyfAbHiiNqpRz79+F2jPFmycJ7kQJLFoliyRzkjgNRdkOkNVE04meyRu+T9TXdIEcSEGmVm5BfI4pWXSCmkTxEqtCzI8hkzp7CZs5TNmz4igGy96e/bt++HyEQRQDVMEpsJKxc78Q0JkMspLGhFIlxCHo0n80V1EWHaFtYyavwk2bxlq8mbUFKiHcB71aWrjWLjLJvQXjYLSug4QtYEofzIzMmXELIoAhl7PcwnmecgviCWVC2nPpseEMXJSUniw/rVQwWGL/24g/Ulm/dVCawdGzIn1nEl9jOYC3sgOpUgTcB2z53vp6MG0+qcLtY7rR7RzJBK1gYL1uBu1v4yiAOt5XBivTXZI8bm7rzq44ISQwmPHM3++OFJUySgH0p+aBC5flwgQDTTQ1WoRi3Jz+oorGih/yn5Ycd6rxkgFwoGlOzQ9dZaSRcqUVQNwhYLQhQFI9cURKaHkiUnT5w0mzElb6IhIFTtkZWZaWTezlyzbsCUFMqlPbqUQFSlDO/fgarWgr6utl5WttZUBqHjgfjTf6tK04exOITKppPHT5h78WeMBUBI5UFkaDaLAyrNBkjiPg4UHVQreRMMqDksTrx/OM+qkc1wNbaBAd7BZK1ESCoZIfu27ZdhcVNl3XU/IA8kwgT/ubFHUfl0E+uEKwcFVaewQJrt+vkP3VLqBpJP88+/BxAu/N5fKu+M5+rXH1/96y8v9zc//f/9H4MEyHfa5BcnQM73qe/v47sFwL6/+xp853+uBQba976hwpgLGCjAN1hB/s89xf/M37rQdwfah/8zW+/8XX/z+L14y3zz3w+O329uwYHOjxd7PoMEyMVa6Pv8uWYwqirCiuI9tfD14ThhDc5XzfkQnBNMx9EVW/TGQvkhaoB7f/0LsFNss1ctx077PYrBydUkI/E4eEsFzgSuFFBb4l4SS35qEoXTajE1YeJYtpe9KDyqZcL4RMkik7UeC6dKCiRbwG5cOa+HBUZyNu4Gy7CXKy67CYt/imVxCmoHI1HywgeVflFhHmcj8mzb6/m/Pes650mLZlm3ZoZMXLMczLDH5H8kn0iV++95BPA/FmwHRQu245Z9KDt4HVV36Hxz3gpL5w0CuimoVCJEC830rNgNZqpFf2qHpSoQJUFccXDpJR+4FVUGR2Pu20KumDVJlt90K+c4CjFHjgOLn2LO51rs2ortvuawakFxJ1/bgC+2kJGr+FkJGKcHRYbtqEwsIG4swCTcaOsKnDZswTRuumKFvLlzs5Rgi/XjdVfIsh/dgtMNHAD5IH/83a8lNiHBnJ89KYxUC6wzSacgWKwRLQTjUFOPUxCuCGDibjhoNNY2yd13rucsDWZHcazm8FrQHjZYg/VT6NlJ0Wsv2KviX5pH2goeGEhhaH5BBjg35khOvXI9VlixUxLIFCczE4xe3SjUgccS/kAdJRxcyaL9Ku9D21XtrI1jg7Yv31dLNSVAlBAB1jZnemOBZQiQfkl9c9bX6g9zEvndtkf6nZz7CYfpE28aOsLDSZwhE9w5vHfRybqwKjlx4rQBgoODIsXTyRtepEUOYl/lA0vmik3RlFnTTbX0aCxaygGWNTPg1dfeNhX0/QDHNk4wSigibLGeOJl0RP77l7+S3du3yR+ef0G2Y0nUUlFiJEZn007Ka++8LIuWzZf5C+cYz/l+GDkLJDRl+SU8SHfxCPLimrqN0qABIC7ldKoEoEyxAPgoBhy1dXXm/fAKw3bjy917Zfr0OQBg4+Xnjz4h06dNkZghAQAX1gCn5XQ0Z1ioEB5kOYBikwRTqWlJQ/ljaaGAyLO/+pXxR7/2uutgwFrk2V//RkKihspkKt5ra6mGJQwnhXyKX7/wDKA7Adi7tnNdjQweVfhQscYAACAASURBVH1MAKi8Tl564y1JTj8jjQT9rLt1rcSPHAZwnC6lRTVy5MBRY40yZnQ8ncICkMfeBMYcP47Hf8JUOZOWg6WTK6BHHv+35m9HACxpW50H+cLDw3n/M8YDT1UiEZHhECi1JgtAq88VzFAvOA2facJ6Z8606dJMpW0f7GMSHdnTCzsOOod+9mkn4nXefjBernmO3Assq/oAYYOolHYDBPKjwvs4FmdePigjqHQeiSLED/CrDOJgAnZJOK9IL7+vYFERYff1AEBDho4AvKuRT7buIBMiSNZcfhUKjCxTQasV8WrB0gb4Pgm7H38A43ffe5uKaCYEKsmvvOIygpCL+Zpr4B5sed1OLNXOMOFope2ZzBRZdfkl2N0gGQN8LCkoAVydLc2QDbYAz40QJyWFhCQzWToyuhYuWiruVIA3NJbw834pQo1hj3QtCNKgiYGVV1ZkskGuunKlpEG2NODvH4IiIOlMngRFR0obwFsTnnWTxsbzmkmoEWJlz/6D0ssomzp7isx5aKY8c9XPISVmQV6ES2NpveRgp+NL0PhHn28Tz6hQFAg5WKbhpY/Pf5CHHcBzKFXYodLABPiz51+WdRAUR0+eNIqosRCSx/aQhRIRLjFMdHmE2BaVNYAE+skHm75Ui0KZNTVc4gH5c6lkH0lmg1Yha7BxMaqNM+ml4ozNFogdShMAN0iQWXNmUw1eCalUZaybjvBeN9xyiwSFhxHefgAwP5MxnGDCmWYuRhGwt1ZGQf71AqTuhwyY/ZUSJPmoBfZOeBYy3iLJRzlBtb/m9ZzDbuz+h+bJprcyZdH8uSh3mGAY160NlSwu9QB/duR2pDLuvE2mTyvEkxJ4aoGlVf8tZBe4Q5LZ0KYaipyPv30IpIDmQHR8JatzsreWUgB0B/5fBFCegVJjzox5JidEg9HVVq0S+aMCl5pLoUoktWlqoFK/Di/CEoDP1VeulnYyUjxY4OIA4l2j66TzWC1gbKocSkUJlTBGEmNpk737JKOsUVauuVKSThyWFYDYrNwmp6ESArGLfvwpYLIj1jfRkJfjJk5Q0aOpfnehmloXjmaIgBLA6U7mskWLFpqFqAugeBevXQHQGY0F3nAC0z3xqMyAQN36xeey7uZ14kv7ans4cp+HDu1HPTJOdu3cg6dlFXMDqprIGBaqYHnq2eclENIlgRD7Gsa+N8C05lcUMQ/boyDogghpZg5/9HofufmpdAhLH8hK7JmcUTSRVTEyLhprOKy8WKutWTjq6T/52CPFEqRuy+Ki5IRaxHUztjs16N3SAeueKqPu8MNnU8lNtfKypu/pRkR/v5y5aTeE+cJFi2mfLTIZK0FPAPBk7JNmTJ9AlUAzfacKEDkYkmeXaQ+1AbNltVcFh0o6//DiS0beOXb8REkYPY73q0P5tQ8Sk9wFMjjsIYZdqLCvxMaqGqK+l9WwizlQc6Y2/DBK1j171ijHwgH5Q5k/GqnIz6TfLGYMJEKS5qZhqeXlZvKOUs6k4u0Juce83eMICceCrmHz2ZBXU8eNkGERAeKMF+hQCE0LSOkGFBWf7dgl/QRzseeRXAoCImKHQloroU0eSYJaCVKp4k/OCNUc2edS5BIC1OogmUYy1pp4Nj1sXNwBn5uoStFNzLIVP5ZfPH2bWEAet/PeSawRxbRxSEwsKiNrqVCSnLa1YGOk6qCwMCyTkLzmocYZGj8S9WWWHMSGS1V2i1g7bdgETh0/WjrYCBbnZBn7rgKyQsLiE+XAcVVJWBqyIgtVkT4fzffYum0799DB+KmTqTNmmVD57VizTePrQNRY+txqSvPpw41U2gQwB/gYwi4HcN8GAsAdAsMTy6oiyKsqNp2BFC0U4h06ImGU6SPFxQU831o2lM4yCQvIXMiVcvpSF+PSjc2sDYUFXmw+WeAknY1rnUqXWSNMDgdkgYLyPdjh6Tyn5ITKXnNemmh29HF3QERAUthCAmhGkbF2grDpYH3R39exqN/zZZwpGaFyWRfNraKyqAOyz579gpIVSqo4oeJoYd1RFaYbVmkqxVXyxZLX7kbbrPNWIPcfwGvt2rHTVJ7o3sET6y7do9SS9ZGF8lBD4bWIQ7O3KsgT0z2HFhtERkZIAcSqG/ZXanWpr68Et96n/lutqLS4QefyevqtC1VCeg8R5LDYMI/v3rVbZsyYTiFBDuRoLhu+HuaXdvpEqFGBKYlTjhJN/WDHoKz05pmcoz0LmAsLzkBcBsfJ3T98hPu2pYqH/t7Hpl3JPMa5JfO1bpRtmXeqmU90U+1g7wpB0gm5BFOPGlGD/c6HpVwAky/YCnwVOHcB4oZsMOJj8/8L8IPRhv97fuh9aE7MN3z89c8vfP31/3Wb/k0WDdpu3/T6Jp/mKyLqW7bgxa7/W77sP/1nF7n9f+J1Btp5BgmQf6KR/4/+yoXx9237kII3puTwW7fPxcb/xV74+x6/F7u+wZ9/1y3wbfvuhesa6N9/1/f3r/z6/7PY4++vdnB8Duz5DXR+vBgBcr6w5/xzvPC7/+hv/tefmz3v4Me3aQELNn+adKznAdAG2l9NtTnXmSMCZW4WXeC4XWSdNsptK2fL5+eOy4ZX/pvCuRTOp45gCLjNcDbLpojWPyBCDh1JAlN2JmfVCecCZ/Joz+BGMoZzqQu/g90+oL2Pp57/o+XZp34j8+fOkwP7d1BQTa5yP6XdFIbW12Bb/9ivyKW1AmfCmaGlmyJGVwP2K/bYhvuGC9ZNiqVaO/TI2jUEds+dREbxMHJJtXjPRdZdfwtguwNfUwQIptjdibtQr7XJQtYzrRbPdXMW7aVQ3Ib+Y8W99gPgOTnbUGRZw3lPXXrUreS8O4SbG/bc6hYAftHeQYEodtrNLbVy42UrZSKuLnoW9vb2Ayc+LU88wbVTs9bTY0UWJNmzEDOqYgkEGyrl7O0InqCFd4qf2vDZAtbjSbF6Mzm99hTRXbNgpmz44mOwX4gFojBuWT1fVtx1k3gG4HLxwTtYcpMfqSoQCuD0LNtc1yg1YDfhWJA3Y0tWR2ZKOy4yYRTn2eLm0g6x1YmTxkP3/VRIURAXB+IDemxwCMLSC4t6Vb2oEEO3UZg7cI6HELJANULZqVjh/kAu7c1LZ8mMG66goLaV3NMyMGdPMFwHcx62wp5LCQ9rnHj0nO8JPt3Gc7IFu9bX1MJGHaJqi6WOJRYUUdpqRARn4X462pk3Zv4tAfLqzp/1Dx0aQlgrFZiQIHaEvboBorQSJNuE/UUruQb9gGh2+H65ufiIo6WzpOF5n1NZLBYu9vLxzs9l/vLFMnLUaFPVP3XCFIDrChNwvO/gUWnjwXZywc1aHUqgbGtTtdxx003ym18+J/R1ufeOO/FmawUEape33ntNMgtTZe0t1wJ6DaNCE4sIbB/ssR9qALzBiEjs6OjWdKouLIVqqI7dQgi7J8HALoS22kAWxOl1AGqUAEIUYx9RAcCijF4tlkJXXLYKwPSkxGFLpKGtan/hRtWjJeCDWsyoFUYAAKIr5I9WaSYjAUpLS5M1a9YQQHoWQKUfX7rZgJR7ZdiwRLnvgR/LmLGjZB0SJUcHHl1LvbwN4TFn9lI5cjQDX/eH5We/elbKqVTvwzLpsqtWS2LcaHn0qccIFI+Vw/uPyGyUA0EwbtbWbTxkDS23l9df/0Buuuk+OXDoNJXFTaha2rFAiqEKHZA0s5AH3g04B/FAkPkxQGxnQD+19agFDOwjQ8UHWw0FKXjmdHwrU+2ruQILZs7g+QLg0Ra7ABN7VKaE/KofYLqB77tBQmz4QYisfArrHYghFwZmFyDUairB92/fDgh/TvwC3SU6MlRiALf6AV0SsG2qKgLoh7W04bOtvASwknBuQLDxk6ZDEDjKjj2HJCOnRIaNHGOsVNTmIzIqHJB0NxYsgQDiMJL8nSvWRHuxWovDAiYUBUQz1fJaYaws6RhA4n2ApR5cr6pfrABwIwjssedvVbLmBxjaDGAYyEDswSKqGQBOn+cnn26W8OgomYfaqCw9GbIBMJ4K8vY8QL7hk6S/icmIAfnJ9i3Ys7mgNPKj0rtFzh05JqMgcGqp0M6DCCymQjkQUijAE8VOdb1k5tUiGfPFAqdBxowfLpc8NlN2PbNRxsZESidgqkOfG/KuYoa1vXy276gExIdSQ49XPTZo44YPkcnDADCpPq5knNk6e8quU2kSlzhedhPIPnXyGBkW5iX7tn4iYwlHDoZtrapqhUQjf4HQpiNYkHW2N8uw2FC5bNUi+Xjjm/SXG6SnvkZqYLqTT6VIXjFWQuQJdDKhhsTFi62Ht6RlZEgQfcMRIrIbsHv3AYB1gLRFWC71MGv8ccOfJDwyjMnEWq6+dYw0F+vkBSvNBGPFz8urGyWD1111deg/XP82v58pKy6LhfGNl3JUMHY2/di8uElFMTZgjcrmonLIKzF2SVpxrAzucLIKTEixUSORd6Ke/VxfmXo4Qry5IBnUxciGMVkHGajhvymMTRA7JmDUH4B8/VTlV/OcSiB/fH2DIMZ6AJc7qD5nggR81eDwPgBQCz9vCI0Vsn/rR1hmBcuiW8dJe6Yz+Udl2ATVy/YTuZJHcNZdN6whZDpXdp8ukOjhzCnY3Y2DvIxELVGbl2UA/RJIPLUAVGu+pSuWG9JDg6xVxaUB50oKqbQxHbWI2uAkoiLT6u5TEKeJEybKYaq7J8+chRooUA4zjjtYZL1R+xyA8FhFLtKIkcPl0P49LGCtMmvuLEk+lmwqAArw9L/3oUdQp5TK59jBpXOdcdjq+WnwFUoRzR/p4f3TFIQF/Hz+DmyZbt1MO43Eko0sHezrosJDJS+TTQIAczDKCzueryvjvaoU0pHF0YX5RJ+Dzo9t2Cs5av4CC3RbG16LLCStEBXJZEZoALgL9kfhSDI1YMoDFUp+UZFkYmdnj0JD1TB632q188rLf5KYmFATOq8hWSXMEWpZ5s6Cv3jpckDbaiyX6iBTnGQPyrAaiEl3rn862SQaiL3jS0ij8gbyE0KljWqJdtrLkbmvprGe362XDx8b/3W/XL8hVwJ9fYR8L/EHFPZWAhc7uFYyU1YtWSh2hLp70w7ekKIfMGcXUs3g4ENOUSMelwFhUgWZ1oTqbgRWVjHBnhIX6iVhjJ0ywtJdsal758NPpAiLrmr62CjWvFbWuyIW6CZUjpp5k342GdVcDBuCKta3JsByJTUhlVAdUk9C1gU5MmGRbHB6DQly/3/9VK5dewsB6S7SCiFSxMbCBgvBSirzT6Ac8WMT0sX48AY01/k8CLWbNcUFZyAdx2GhpmqDF55/lgyIaLn/rjvIp6mUvLTTMn/6ROlAMVWSn4W6A6DdwVu2QKQNgzDVv9mPOnEs8854+uPrb72N3WQ9asMWWbZyFXMfqqmjx2UBahtVVrGrwBpRlSRYRelYYl3XgPIm1lG1umJnYkiTUsB3R9ZiJTJc3bDU5FlrUH0WikJ77Ot0Q+lHBpRmw6g0VgkvzSLXTVYgikF7xnt+YRHX0cB7WJjQdbWi0q9t2EzlvHKe9NCP2Nuw3NOcLCbxbvqDjkHdGCkR38ccohaSunnSjBAnCA8ryNR8LKqUAFHCogdCqxsrO/UK1UwQJSE0g6tLA9M16Yi5UpV0SoYo6dbDNWjBgT393p0+nUX7aw6PC9U8Q7Fmc2LDmYNKSUl1S/qsH3lVSrroeq2KMM0K07VY1+yCokIyQCAYVWlCAYeSLu5sTpWs0f2HWlRpVocj7eEOmeKLBaNKm+tr61B8eJl/a+DdMWwmVaqstl4xQ2IgxfJQZfmY1/JhP5OBIsWacWjDztObZ1FwrkhObE/Gxu0AgYHBEJ5Yqnn4mnm/o6sR4qkKu1Oqs3h+DY20vaUjGU2sdRWNXKeSGarJ+TsChD5hvvdX/Ibadv2fIkC4Q6Xmv+njfyNA9Pe//v5ACJDzou9vc/b8+m++b4BmoACHRhoO7GOQABlY+/07/7USIAO7/vP85Ld/kYH2/+97/A6s9Qb/+vttAe28gwTIwJ7BN68fg+NzgK07wAl6kAAZWPt/l3+tBIgVn6aEAPJD7bOVElHcoA/8oZ/iKgcKvcvJ6XT3sZebF0yWT9OPyE23XsP3rXD7iULhbk8GaSG26aNwsamiiPwEGbiB4NPWnB29KezlNInKoZpcEc2dHJ84DQvhctnxxX6sf6PB2/I4JwkgPsWlOItY9hMcLo7yw9vv5ezmiRMRFvMU10MXgBFjUY1qoB0MJ4hC3OyCNKrTmmT9ustlHAW+qkDQM2M3Rbe33Xwn/wbvsHLjjrCE6bdD5QGsD66qZ0o9hxoci/O8M8SDjV2vrJqWKJNXLZQbcQVy4NzojBNEQ107uEMHuAtOE7y2q5sjeY/p8iDF8y9+9Cbt4iCXz5gs19z/Y4qHm6WYDN71dz0IXkYRPLVpmsuqin6NYNC4BMWTtVBQnRE041LPvDXg9MYVgWI+Tx9yN6uLMDapEGcCdm9fMVOueOw+yS7OAG8ER6/CKhsnAsVtc8kB8aVovoJ8S3UkUbeBdvDMBjAbHzJtHSB87CiQPYdLTUzYMLnuypux7Ie8ILOkHWKpp8sS22tP8FxVwmixIngEqGgb79MH+WVrR0wBVuu+kC9XTh8nCSsXkA1jx+/2Sklpgcm4baGQWDU0SgIZO2otmKc4UXM01fZcz8B67lQ3om4Kyy3A7G05x2pxo04tqW/9nQLkw6PP9s8gZb6rG9KisUK8ASx7GmolE4VAMHYdVpAfXl4BJvS4nADhugoCsamM34zaoR5gXn3HW7gITw7jo0ePheBok3gyL1qQrjjR2DsP7JOjp0+LNeB2aJg/9kGlMgQgOco/SqaPnyENAFpWAB9JyUny6puvyBI6xFg8yVppiA4sR+KomHXh0G6B6kMrIyvwEHfDNscG26POtm754vOdVCs6Y7UULqFUyzrC+u09dlRssEPp4oFHYUtx3733yYqlS+XGtddCmGyEAQyVYSgY6qiq7QVUUo+4EkC7JiqJtbLTCzC9FdAvHyWDAyCeA5XJlgASpZApQwm93bHrIJ0SP3NImVlzZsiyZfMAaAkuPZtE1Xq+rLrkSrn//iflN394VX6OiqSZYJvsknPyhw2/Nf7pz/zyWRQKnTI2IRHpFGHaeOzHxPhSWV2ItUgABMj7csutD0AQHCNbII1AXm8ZOSbOBKfu2LEPgKcdyyh8vHnAu7ClUnAwJi5WWiEkFECurasi5Jhh7WALmD4RwMmBCv7d+MY7y6r586HJeglbPkp1fAGd3pfKVjIRzmWJLZXsOJbJx4+MlB+9CRiJFVIYWRDxZBpUAdY04as3evRQw2KOiY8XF4CgOjI68snnmDFzqjSgonCHkFAgLAtQto0JwCcwHAULqoRySAdAwlKIKU86bhgESwMSpylTJxHwvJmq6lqZTPhxNHZXnhrmDIjlgpLnY+xeImAbtRJ26oTJYgm76Url+Bt/3iDDRo8EqKwB5PGBgQwSDyaYdOzSEobEMcVaSRfgXErqWQmJCBcvPNbr8PE7cnIPZI2bRLsEA1xHSReTo60Cmm+/KmPGJWBd4wLI1kXOw1aZPHYCE4eTnCCUPANbGDv6sHS3UZnfCegqTLzhEgaoufyxcfLJYx/JvBljpDovW0qzCmTssMmw0GVSXNMsh6gwt6Dq3sfPU+KxDPNFYREDWF2hSo3UbLF29pIqcgfyALNUCjh7+ljpri+SMNRVr27YJddcuxBQ1BmQtlGOnUk37efGxFBZXmCqzKeOHwXI64HNTaHJ2MjHkufE6TyxgC11w+qkhDBpBxhjO4DAAq7vwQfvp9p7G16KeMlTidwKwHj51VfIhx9/JD98eK5ZA/sbYcl5zvkZ5wwI7krf2fDK6+LmH8Ek1AWofwarqOXGhsqPPhIUFMj//eTB+/9LbrxhnSRMJqSpZxgh5gX0b83aaTd+h3V1HYydAjO+nGhP9b0filWSstN2TNJKgijw3kE1fR1KDn4BFp/xqEAg478X4sSBauhTEAaaO1AKUDoSFUVDbT3EVC2/B5iJBNAR5UsTqhFn5HPtTIY5eYVSiRqj3rJPEsaOFB9VuxFYHjUXkqfUX6qSvjSLw7ZjGVSql8kNK+czlmxl6+E0LJZyDFEZxvOLjCIkqwJbKdjlM9jjZVB5P3/RIoBMDykHAPekKr6KPp5HroFWs/thzaQ5AQqatmjQM1Y1fWqlRtaQF4SjSjjVv3H/oUO0h4vMnjcX0jVV9kAEqp/ltKmTTdtrJvOuvQcYWy6Sgw3OjbfdIQUQfVu2fwnZVcLYQqFAVUIt40jzOKJiouXWReftgNY+nWLaYgI5PIHY/7naW0FwQshBHLapzBC1VGQQFe0A/KdPEGjNYq3h1moP1cwYUsA4nvFupwse5HIbFfMKfpfy/lZUhSsA7sG8q5Y+tiy4+QRDO6u9EVXnc5lvNFtA5+4NG/4IQeklc7D40u8dgWRUb0mtZhiCgkJD0x3ZBHTC2mvYcyUh80qCKFnkRh9IO5eDVVO+OLE5UCuiTvpOIwufvu+L66Pl5t9my0t3xsiNz6fIRIK97Vhki3OyJZLwtEhyE9pQMmWgmBs9PBZVRzAZHTWMG08sul4XezdfsnmGy5fHz4oTBFp2YQn91Vai2VTFhHhCWkaIC69noZua1i55/+NPpQKSxBu1V+LUGXKKooAigP9CxlMAAeQubHIiyGewIEDeF9I+LMgPhaWtuJJzYgu4rjZwbpD2nRAgPX1W8jOC0BcuXUkVhiNqFK6zoFh6yf0IRVl0GpVTJ+C1LcqjVsgpBce1fEL7ThvrotonhpAb8fnWLajWfGXyuNGyEhXIkb3bsf6DVEDpEh7sx3pVKl/sPoz/pyPrYrQh6pTMsmF9s+K9du87wKaCNR+1m8qL1UotBwltDM/GBoWEEltqX+UOaK+KQ83AsGdDqoo83ZQo2VeO0kHtqTy8PBk/1kZl0kp/0Z9pWLf2Kd2IdUJQ5mOj5wL5ZcV91EH0N2Mtp9liOpYaeFadbNw0eyPzj+P+Zl8edzs5F6qW4FPJD60GMTkdugNknHRpSQzXo2MukHlJf675V/YUTqg/aSmKLCVAdP6w1SA6NppGIgsLo0SLZn/0qiJKN1QUSjQx5+jaqoSeEiFexu5LK4UIaOPfOk91QgiOxNZLFV/p2Im58dq6gVX1h27509SmjfuyVRKHuU7D+k5ijaehbD60iW5Q1ULOlrlNQ/KaIMc7IWZ086qbOs0TUfKmhrnFH/9bPUT407aNkERHyW7Rr5UsCaZwwBoiI5b9QBOb04ysTNMeOh/08O8x+v+WHtmx9ajUV6P4qumXd9742FhmdbIOBGL3tmrGRHnp001cD6HwHBLq2JQ7oozSIDsDoehO8utKuAtqkL+ES+rDuvDjCwTIXxD4bw8efpeHs3/2tS9GQPw9API/CJFBAuSfbep/8HuDBMgAG/A/+M8HCZD/4Ic/eOvnV+/BdhhQCwwSIANqvov88UAJ4kEC5Lt8OgN77fMKEM1p0HVY93EXSJALBAj5G2SOhkUGgLVmU4DWLHdfs0I2bNkov3jypxTQq+MDjgfDhsuZ5ExJHDVFulr6Zccrb8nGffuMw0A/WOr9t1wnI+dNA7iP4N+8I8V5eradSHh6NK5Fh8m7zMstlhCwsZDAKDmbkimPPfIkWBOqEED6PjIrVAXShZpCMzV6cL7Ix5J6+AjcGCzJIgFH1HP4AxRVz1lzqSl4iwwfgnvMDUZV0t9nS8GTHWdmFCAayk1xWLs6aHBGhPqANCGbEkeJ23GbWXLdZTi25Mvt4DmWYNrOjjghYBnVBUlwzbz5MnrhXHn4kQexi9egeDuT39FOQWwA7huXgjuMAzOoJmbhmWeex9mlEbKmi2Jb7KNwcbDlvGuC1ml1dQVoxX1EsyW1gFzPmU7gwpVYnDuT/XHr2kslckyM/Pix9XLzitkyfPlc3Ch4ThAdVhqEDtYcN3S4IYM6+ftsXGecwRNVaYG3FMXynI3BRZ1xCyjK5awNTuXrGSw/uv0+1B/YXiGgIFgCQQUuHc5kcKsogjZUSywHnEj6LbrNsxdLuARvZ7kCAmTBrdeR8UK2sZ1IdW0FGJKNuGAtrtZZquTSIsc28E51TzCYCB/q4GBK9Di7drejBuFYqgSInqF1bkh9c/rfKkDONnza72xPyHZDqYTy4s0wLS2A2uW5+TINwBkEgEr1dqoB7bGsKIbhoUPg25ZGJXaNWthwaC9APdHGGyqYEhEWBaDlg7VPhARHhMlxAqZLANg+xfJq7rxJMn5ksBQSlj5r8nyJDIwTR2sAwW5r+fiTT2XLNuxS8DoLB2S0tOpAugRQDghsQ4fRist+wIX2bg0t7aURPQX7a8KxcwHiqpFAYUFByKsTFcinqbguRYXgD/ixF+ueYMC9dddfjySmFRVDKg8RUG3sGOMb1sEDdQIAKsVuSatAtaqykYpOBXzURkKrZMPihsohsgQcqGr1xQrks893IV3qJRA2FeuSJXL1VVfwMPOxXMoGgAomxP1DGMrxMmnqPLnlR3fpuJI5y2bKrHnT5ZNNH0tURKy8/dqHsnDuIkkExC8uyuLRNQIChhtvuNOEcMfHT5Gj2D2lQUwEEn4bFu3Pa8aQw3EUYDGbCvHLyBVJkWNUUCeMHYdXfKUBxutVBUKnCg8NlOLCXFm6aL7EMhE8+8wvURJ4y5zJk7BeigG4zaeier8hKOyxJPpiz37pgkhpwpv84O/myCVPJBNUGyV2eN/hlSFODAQXZez4ehQV+94AkCFkZKSfOgnzJwQpezKQIFBQROgZv5NndPT4KUDeEDpxJ2HME6UeqdQhKvdTUSKo/dgVl6OswUIsi/4wBxu1YXExshkQfvbM6Xige8BUVpGhQBU7z0AzFMKxAMlPzzGg2qbPt8gyquQPnjhiql2PUwW7kEpxDwZiA2RFNKoAZgHZ9MnHMhPbGweutxTVUnNHDSCwHXnsLAAAIABJREFUp/h5hPBzBnMVmTEQX299+A6v6ylXoQ5oJZS2lMreSIi++tpmqQAcyoPl1ArvwoI+LGfwu2u3IXPDTzw1cNyyTUaNCESt1C+FaSlSD1E4GnVJYQFWRFUNUg5Q2NDXBqjVJk88cLMUAHD3QSL04xWYhxXamcwicG1Pvq6Ue9dfK3u++FCuWzUX1UQ+CoNUueeha+X97celiuClECr3G5vqZOLE0YSJHyZnoE/mwgjbsbC0A4ZVqvURhNaJU6mI7GwljKDmTwl5dmXCXHLJSux+kmXBgnkEvScZu7TLr7xcfvnUE/LTn/1UHEMq5NPXz8q4ceMIgIZAAIRTKaCOh0OHDgLYpUD6hEkA1cah5AxMnTYRZdQpQLMAAHMUAgDXG/70MgtLiJLLculN53MY+usB55pqTRVsWSmkhln46PH0FbVnm4wFmhNgYhcgo/Hu42dKgLXx/k2oMgIV3IM5d1HbI55dK99rgLzUnAq1r1GbrMMoBiLJKgAvRS1Ta3IV1M7Hg7mopb2TPthKAFSz5NVWSiiLYGyIr0y9LkF2vJwiIfTduDAPqcD6aXdStiEYb7tmDVZ25CrkVEouzyUEAm321PGEYWfKcJRH6jeYgipsN1ZW6++7z4DDmlvRxPXYAPY3IA+MoSJcmYtzGZlG9dQPgB5MhkzMsDhDiixbTkYKfv76u838nQKY9fTFnJwcufvuuyFCXwdMx2aKcaA2YW7e/nImu0jySirJb7lcjvM8MpinT3EdSqacg6xSNc3vHxxp2n3t48cgIBYYS6JqlCe68EYBhAehgmlj8YmFbKwlmDrpyCG58fprYOutpQAbrnTsDH2oHk8cA6HHe9cwHoYMGcI8jToCUrVeba9YEIOoDGjha50nS0qVvPNiLPpJMoS3HyBtHpuGSy9dY/JAmrHESz51ArLaShIhYtxRBuQDrmuf6eGznfGQcvYcoc7hUkk2TL9KUAGr6/S588zVZszGzkVOp+YZa0Vl/3UPVVpVIW/+ZISsf6XCjIs/rx8mv/yYrI6QIHGHaEwhC6oD+7/F8+ZJFIqfIxDymq1z+Yql0gZZpH3t408gDqLjJaukRqo6LKQFVUI+baahYUPCfSQ+JlCiUL5ZAxD7uXgT3lYgOyGjOriAZdijNWPReOJsOrZz5yB9CTLDzm3ShLH0TSzrkHFOJvspgD7WVlMhwagmK8kj8Y+AYGSBboFM0XnksZ/8XBavuJQ5ssMQIL7Y3r390cfSBeidMH4C6163sRZT6znVeqoKspENTR2EVBEEmNoh9kCCqUKkkzyqaRNGizWk4yTsFT3ZYNih6qyAsEqHzNPcliCAeVVqlPC9OAoW/LCRfP+jT8hqWiknT5+FdA+Sg0dPsCnpghgeL4cOH0WdwoYKFYUH862SH6pE8eNrtVlUtUU3qhzNcFIQXrNu1JJJiwx0LsnCFs6JzWQE91UEudMM8aWWahaWbAhRprTxPpoJ1Eq/UgJP7cyUCEj97WgJW3sActDZSFxZ2r7e6PSSRaLn+QuKCRWhNOqcxcZI/9Yewi6SPq4VIqrghNowFSy1KCt0M6rrvlpdWjCW1SdUq0Q0g0NVPMZOjTHgpAoo2lXtzVTRUQ/Rqgo0CzZdqizxhAzqZRPYyLprz0ZRSSVVNgUyRzrSVjoeCpgbNNfEi35M1JmpBFKbLX2fbPKw4oYONWSNFZs4DUt3oa+rraPaXuk8o/Z5qqDSnA5LNnOqJvNmrOUwX2mujsp/S+kDOr+qBZYbsmVXPr2ZEz6DFPPmGWneS3RYsHgyxl0ZR4f2pZjPiJARBK03yOt/fh15cgNzWC5esNfKBPKKrrt+He9L0Qpjgm0S1w3xo5akX+do/JUlhFGAmNn+b05J/9fglosRIBdu/h8qQS5yhvzmCtJBBcigAmRgIMR/9l8PEiD/2c//P/3uBwmQgfeAQQJk4G34j19hkAD5Llv3+31taA4u4HxQtaoU/kKAqOG52mCh3iAjxMbOggK4cs5eFLZJi9y0cIbc/vTPZcuXn4iNh6XUc06xs3DG2aBHEggxryqulbVXr5MI8J81YFsvf7xRemy65balc+XSn/1Y0nPTcclIx6VohCydO1/effNtUyir9lXdHWpJZUfhc7A0N6AkwMLpx/c/wpmQglwUDR247Tg5uECE4G5DIVxXL5gTigV/MJQaMGYLKr0Um7x2zgJIl8Wy/u4HTdG0BVnNmoXZQaYHx1uKR3ENAMm3AgxWa6ZeHCh8/dxkUWK8+I4YJi+//Iosx13IP3ak/PY3f8LuqVruvPJKmUq266VrVnJ+86EtyNDoBzPAilpJjPXXXCvTVq3m3Io4AeeXxx79uSGWlPSoxh3JjkJGZ/Kk1VpLD8oOdmTx4oaiTghaWNjK6/j4umN1XCo3rZgr49fMB9ekiDfAGececAxnW3K1y0xRrzcZlLVgU17g6wEU7O3etZM2bDaYkOJzzrRPAYXNtvAEdrj+hFBcnpaSBV/gLA/c9zB5n97SXM9rEjZvQ9i8Kmu0iFjP1LY4j6hbUXcvxcs8//aORt5TSZBEGbZwJtgPZ3S1ZSZAvbwO1wg6i56B1SFCi4Y1P1MLDtVmWokQtQnWQkfNatWzvbqNXCBAzr4++W8JkMy2rf0UBUsfCgarjgYpy0gVF7qjK43qhY8YYQ6SCrgTM2QoAB0BKxAgpYRndlH5u+9kkmRiMxUJgMKtAKjvwZ9+FGBjM8DqZcZC4jCZH9kFObyWtyyHBKgtSpLY0CBwIRtsScKojI2nEviMfImqIg9gaOkli2hsfLODqGIO85VOMgssMRNzo8q8CbDAwdHSWN0EYAvUTMhvD5KFgwdPYoHlh5WQu/hS1e0A4HIs+YQcPHKARimR2269SaZPmQwA2MnfFsNepZuqc63g7AG00YpyrQq1pOE0iLVRfcHpvI34sMXjr75l6zYInSgTgp2P/KeLit2eXntjFeLm7gwYncD1ujCAqiQD7/akE2fl9lselJ17jsjjv/q1zF6MSuSyRQT82MsrL71ChwkVT9cAiQyNxoLCBoUJUiRPPMqRfykgnJlRQFVtGBXmWGlQua1mHHMXaYgwnufn8kwIcXTscMJ3CyQJ0HDJJavJcDgsURAkWoE8kgHVRHVzSvIxWbNyCbYoUShfNkmgBtwDVI2DHKhBmbBz1yGAryhpx69u79EkcSB4tY4qUXqobP3FWFn76zSjLshISSI/ZKLQTSQD+6WhVK+GBvvD8LnJ3p3bZPrk8XS0ThMC3A+AVU2VqiMDr4J+UoHUrBmQb9z4qZBSdVIMsPPq229B0ITIA/ffIzffeL1cefmlMmXieEAdKsUhWk4cOyxjRyUYPzcHBYoAj/aSKbBs0TL8+T2knvyFj7Z8KmtQLZRhk7YPUPMGclrUyiT99BmpBdibMDZRvAAFS7H5CcJzXW1UDh8/iNXLSOkGOGwlo8PT3o18Ge4JgPrIySMMMEvaa7H0M7DdqYgWCIuctCwm4zZTkc0sJmCdvCeWW6FDsQXyJhMmjLYsgPAIRKUE+QQI28h9d7RYolZqlnIIFM2l8QZwry7PlzVzpkm7Asiol6ysXSWnqFZeexeyZbijRJOnkZgQhXXNEXGGEHNyhIRr6BSvyFGy5ViuFFY3yLy5k/HSY9ATKj6M/I9jh/fKKvIFLJloCwHEcpWNjojB/q1W8glN948eKmXaT2GFPQDxVU3UiXIrkryYPxN8PnXKJCb5FvPv6Mn28tKTW2XduhsBI+uo4ndj8nGTw/St3/3+jywgCVjnDEdNkY1s7zomGg0j7oCZVTu5NqyZsK2hb0aGR8su5oJW+tINqK48IxukKLVXQgBGywnYtoPMVOWHVoTX1daQ0zMNf0UHAGnajwm1H0Cxmwm+G5CyFtA3EDC9HfWEAoz9PBc75h4NO0oH1AzAYkb9+1NTzkBMDDdj14IFoBmyTSfsMdj7ZJIlcpYK7EAA2R6ecSVzwg2XrxKXRDv57IV9Mm3iOHHk2TVCRrxPUHBi4iTxYfLXletkRilgeKVMR4mhYLZdfwsLopWpoFdS4c133qEtbibPo072004uAJWOqB+0Qn8sRFItljV1EEg5hKW7M4f5RwaTuRJMmP0Z5qChPKsISNxMU9V9+PARnu8CCJBcxlAtlQ7xBEQVG5IkAzurPkDvxDkLUdUdhoQjm4K56UOI4woq0PV3FPTd8pu5cv8fipCHFpBlMhJSNcaAv6rAUFXNcXIiVixbbCwAQ1CUlWFfl5l2Vu645UbYeUBXfCePkAejweG+LHYH9u83Fe+qAGHlRr1A0BcotALgSg63MJZssDcqYkwqQBuNJd5J1oUOxq4jG4PZkJLWqEJOnUwG8G3E0q9KRo8dzXwZykaiizyGfLJL6B+obmzJ6lHLsnrIqjbAcSVAnFnYVMHTzuv5QL6dOYe6hHGnahoNqt7wQOTf7OrWv5grUyYkEgBdLIkj46UGVdruL7bJaizKolEeNkCAnTxyUJaitLFmcVT14QcffSahECBnc8tQNDpJCUC8ZvvYQC7GRvlJAhaRzvg1ejJXu2kBAKqNL1GrWCCRnT5vkZw8S74C6sDDx0+azIqp06ZCABH6DRnaQOXCD2690ZDRQcxvjmygygiqj0CtqPlWSrbZscF6462N5O1MFFvmzd0HjkgZJEg3a/BiNjjp9IfPyZpYc8XlrKh9cvosfYe+UYYX5zFCuDXvZsKECaxfbB5oY533pySOQpGGxV9ns7ihPIkC/O5hPGWlZpiNWD/EShGk1TmUehMmTzcZTcdPnQX090F1Q0YL718HUWKBr2ezjkP6cQuVHnaoQm147kq0KzF66ukxX7f/qt+iREKRE4vKIJ98iijmlHT6Vjhrcg4ESBx7iCDsxU5CjGsgmT8kSxGqFCVZHHj2SoA0QgJq8YFa9GW/PFHibscajo2SEiBqY6VqClVLKMmhpEuHBsep7ydneyURdF6xoT1UGWKnfRxljM5DpyHlFD6OYpPcDtnYSl/tRQVio6wJ16IbJA1j142hEhNqS+WOisWG1yAuzyg1DBnMGqbZZEp+WFlbGHsqfxSI6hF7luei6pFm2AJnVIaBkExqEXeauckLIsSa92pkLVNFm274lcTLRV3lgNLRkzHWy3uXYPunag+9RhfWPgS9jFtVzzmx32DMQb5oGKAWapwke0nVckNob7Xr9ERhUkAu0vwFqDy5rUrmTlWALF2+zJBBzewJrJjDPFDHdXdYS3F+DYqvTFSb3szLpSZ3KGZIBPMySk7epxVrtjvvfJC2dKVvObO/4TlZu5iAv/Mff++Hr3U5f+WBZeiQvwUMzhMi/760yD9LgJi7/Ks8j7/kgHzzIXSQALnYIX1QAXKxFhr8+T9qgUECZLBv/Ce3wCABMvCnP0iADLwNBwmQ77IN/3VfWwvWtIJNxxD7OArpz2eB6J6OuYnzq9oiVeLy4+MHUG7bS5ZkEWdDK7ntqktl7cN3yqufvAQOZyFzpszGaaVMagvr5fnH/1uunbVchk+exe+6yMOP/kRqyZq86ZqVMu7yBZJflYMDEUp7Cpy9yMlIPpZEhgeOFmBJaqcVHTEEnAm7ZWykSnGr0byKXz7+DFg3NuAEejcRnu4J5lBNYa07LiEarm3BfXSBS2vEQAvnxdDgMFk2f5G88ua7pqhPxQD93I+1LQoK8NROnCDacTiw7cdFhmZwdLKm2LVK7iKPduVtN8mSxUvl5uWXEHT+A1mxfBXkhSMKkAXym41vgyX4YO/cDq7eYM64ThQCO/NZjhPJ7WAC6+69B4vlbElJSZEnn3wKPIaMTM73/RRyemB9X0tmqmItAWCAZRRI++C4oYqQ3Pwc8GsnnGG4Voq4b758sQydPZos7RxZggNKG/mlO3bvlAiswywhEUJw4ukEm4skE/nI4YMUJYOTQwr5gRO5cT4vwGXFm2D72kqcJVDSuDl7i5MdAgcC0FubO+SBux8SDwd/qatsNhZdao9tCVGkOLt+aMZpE8Wbllbkd/S10m44EDhbytWQIKPmzzQKkB6batqi97xjAriQ5meq+4QdZ3fNklUXCCVVlADp4d9qUab5H/rRT8GkJZXZ6W/M+JoEscjphACxJTSam87HwimEgNJwbsgGuxpO3NLCQ1cCRENQtYLdB6asSxUguQXy0Rc7xTM0UsZMnSmtVOU64wOmDfTam2/AfLXJitXLCG8tA3gMAKRfLEV5Z8Spr5Zq2kA6gRMdS+T3v3sL0IGLp5GmABzNmDNVzqae5FBuKZPGDJOe5loqZ/Goppq3narw3p4GSIxagE8NL0cyQ4Dnzi8PQoAEQJIE4Mc+UarpKDiOyekzSbJ9+2ewcj+UGMKm7dS/moD3algtP1gtZSK14tyBh1dDeHYNeQJauaygXh0gkNpxFFAFHovFTjog+bCRIyFAigFrXWTf/pO0SRjV1fk8mH659+5buJYWeQ0mb9b0+QQsh8m99/8EW64hMmX2VIgZT+xvXOTRnzwmw+NGSUt9tywEPLMATPRGeePlreBNiwF1tmzZCSCdAHCSCdjhhE1Rvjzw0J2QAF+i1EFGBcvmxIA8fPK02PN/Dc31onNr9XkD1c4TxifKxx+8C1DZSd7K9UZJU1dVRghwCoB/l0wiWLi31wb/+FysZALkBO9z/EyG+IVHSR+SrTZA7bcBFq99NgXQt0WuunQ5kqZefPBDpbu2Scqp7A4MwA+fe087c1IWz59N/oAvdlhlDATAXwZeI32ltqYJxcE5vPtG0tm9UJnskzrtoICx6VhTrb3+ajkOSfWjH9xGZW2luPGMOwDwPHgeB/btkRiIFl9IGX1G/UibKskIsCS8qILcjJT0VJm/dDEB5VHy/HO/otL8UjkNOePMQPAFTFJbkgjs07yoiK3HTiUIMK4JL/xGJp1A+nfumUws3oIkPyvPTGD9VEhrsHYEFfLWgOuOgIQ9pdi5AAIVF2IdsyuNoGMfcfMLlsPJaTJz0WrJBJwOjw6T/Xu2ymXLp0KoMOExKdaUVsmJ4+cYwC5SC8DpAAEydtIo2M8eqcpKk0SsiroAUatRoBSUNsm7m/LImXCSyVMm4t1fLK21BWINqOfhaSlH0wAdA+3kdEW3xEFctdQDAMNEzZk7g35cKgkj4qjKJxiIKuUvCJwOoR/EQHqkoYzaeeC4+EZEkpfiTlW7wOz6U63eAhjnIfPnzYbhtpQnf/GYLMDPcM4VcdJX6mlAOGueYR1trFXZ772/CfuUOFRfTOKQSJ9+sll+99unsZXh9bD4aakkZ4dwXx2T1oCl5WU1vAZAY3QcE3yDmWThYuXme6ZLfxvgI1X3/byHYkPVqJYyzqWbUGAfrVyGPOiF+GhHLWCl3osQqUqAuDAG2gFG1TrHwSeIhQcwGpKzDNCuiL7oAdg4etQoFDHJjEUFMWkz/kbrul0A8rIIPT5DwLkNTLMHAfNTIOwi5/lJx4k2VC2oJ1AHxdKfmwFFT2cUMeZcZTiqqWwWx42f7QKsHgrIGANZS19sr5bSovMqpFpIh2bmCrV7KqO9zgAuj0PNogSILUqkccxF1LibvIz95E+0dLVLB5P7dZB+O7fvkOnMd0reHOZn06ZOlw8/+BBrvnj6ylRsad5B6tgjV15zPSB3MqD6DHn48SelhDE+lSoGTyynfvXcc3Lr7XcYu62nb2NO5ePxt1uY5C1kB4q7eeSGjBw+FF/JGq6ij0yTbGNN2MI8qmqb0OBASYgfyhyEwg7i4xwh4cOHYp2DLdYMLL966IN7du8mSHmMhDL2m7HAc8KPEfTUMO11EEB+VJl3UVXQzj3mQvK0QF6cD+qlD0AS6Xxqgwrn0LYvjMWPzstqxxMcrEqmVhNArtlK2eovCSAeHhUL0WyFZV4FZEkjiidUKpBaGsjcgS9REwFj3RDQuui9eF+o3PtyLYulZscIawYqItR9dixyoWR7BAPo+kPSlpGJUEJY9HjymoYNi5ECSFEfNjL2EDda/fGnP/0Zb80wsfcIkHPFVVhbNZEN4gvJUiujR4QzppyxDWPhp/LBCRknCwCKwH2o8uJQzREUvucAcyaqN/qsE33Rmfkrnnbfs3sHe7puuXkt5CzzQh+5PW7WzH+0Xwv3rs9Q19QKxk4l2RuVZAvlst5Y0/+cyVyIR9lXw+8dPHZc7KjaGAoJpV6p2bSz5mScAlhvYIxMg0CMoU11Y1lFltLBfbtQgdTLpSsWo/YLkRH8rIF5jx2DVENSjhqdaJ5dARZ8ZZo1wvvVMU/5sp4dTUqB8CunH08jtynfkFDaD48BtseMJFQdFUeHzgWM0+M/HyYTH01nXNLLUUQce2KU6YNXbahEwVBjNodKcCrZ1s2zj44cwlj1g/xLNyrBaNbGsxQM1LPWurmj7KJSpYn+owkTea9OlhF3nWWzw6bGhNu7maoXDTZ3AMxXAkI/VF3UxJpn5i02Q96QCmr5pOuojgMf1vlu/l6Dz1W54Ma+RjdEXZDlSoA4Qs5Z0V+VAFHlRUFBgSHWXJhfNFyvHYJFyQ8lQ1wgaXrIgqpknfPGOq2TdaITabMqXTyxtttDppX+nc4J3axXEZHRUgXZXQCpMYZnqeqRMtQguqapykXfT8PcdfOqCg3N/OjgHpWI0WB1JYqVNFE7Kf1aSUCuxlhz6UZP10Ub/l4LOCqw+FKiUkPflYxRBYiqWdxQqCiBpKQJxl4QOKUcOSx4Fiie0vOxRiPDCwVtHqqz0uJCxqsHmSU+bEwJzGPtk35Huefuh2l73seWfJIeVEDYopoDy9dKkL8QGue/dV4FYuiQr4LS9f/n7bP+vUGYixEgWsH4j9Qf2iaqMv6mj0EC5BubR1vwYr9wkZ8PZoAMsAH/jf98kAD5N354g5c+4Bb49157B3z7/09eYJAA+X/SjP/gRQYVIN9l637fr41LEBZV5kCjRVTmU0kQLfPS84RQyFnLeSrYqAC0yNeC3w8kj1Btom5bs0Due/cFefb5Jygg95TowAjJwgrriYeekh+sXivvbt5l7KfUNcKdQt9rsHIKmz9Wxs0aJdWtpbJv9zYKB0fi1FMssbhzuHFWL+cMrGdxa0iLno4+XAFQ2te1SWNtq7zw7O+wAO8QVycK0rCWcnehCL8GvAeSpQ+1grouNXP2VOxK3RXUzcLPl0gDcAUt8GvDLYdSXkgLJRhQbxABcN7xiEwQimhryel0dcPuClytBVzHjXvqBQtRe2y1BVdng/+PvfcAr6s6873fo16Oeu/dsiwXyb3J3ca4UgzBYIrpYAg9BAKEEDIDSYAkQAIJQ++9GBvce5ds2ZIlWb333uv5fu8SJtz5Jjd38M3D5EZ6HmFj+xzts/daa+/1r/Wkb4QiXK4G6zMpAHRfa/+mujeUFPECr3cB/7t8XprMX3c5qQAFcu+9PyERIs4QH90Ird04XrbA7FXZR4Npaxl4I/tSfyLPCRQAQ6g3Tpvb1i6XhVdfQOJJNoJID469V9Lmp8kR9v7p9L0qFqPpD9otqfUF7kSld/D5+9kHKx7XB8lSh3NFy9BdHK10Y6pBAeSJSLEkeohPHjstP9nwkPh5BrOfBUfgeLS7xNnZaorRFXfXfsxGRLJaBdDbr7HYpDt5u8j6FUtkzpoLpM++2sRdN5G0EAD21AOuoGUsrVzz0LAwzqPiX9r3YTM4oWIT2r2p+2VNyHAjRlwH2unXh7tALPldH9uaKs9IV12Z+KOOjgVAUFAA1IN4oEayoVtMpIOqe3vJG0+bNR9gpESO5xbSb8CHJ04hbizl1lEJ4k1/RTvAwhNPPUmxSoUsWbaAC0/W2e03UE5DJAUAsDuxHA2wULYhCmbYXN//s3+XSVPTcC5Uy9Ll56P0dCQSKp+IJUcZjxoxGtbOkQ+pwKkrrI84dWB9opSZkpkW+gSqK5plF2RELycykPiUsSj/3emQ8AfQvPX2GwEB50AITEBFToY1BeEuWmJq8sEZpCg51QGi3QMa91MD6OYC86bsXRnH6OxqhQShGIfoK2/InXw6Qaz+3vL55i2A1YtNGbw/0SYVFfmydu35WG7aAduIu6hqkkmp81C/3yZzFy/EJRApl11xMf0Nh4j/QJ1dVCWnjhcwwX6H86QUwqALVfQoQJpMk/v/+edfob6OQTVebrL1m9saZN01ayTj2CFxYjBpga4TTOb+o5kybuosIr/yJW3xUsrZvzZlqiFMmDM5mTKKnPv5M6dIoI87RTQWObhnJ7FCzbJs6XIGiTsgeQlgnpfs2JchhcQ2OZLHbiPTvbK+Wjb9erJc/MtDkCe+ZMqPlzjKwV0Aw/xRSFtRwm7e/InsJmP+uvWX4+YI4bMTN0TsR11BEZMhgGNslCOHjzPoBFfQRDMhD1H+/NYXX0g0TpWqijJKvBNMPEzquCTcEeUU6TBRWQxKUUj7Ej3SAfAZMXGSdKGA1niSfoA4Lpds3PSVzF2wQIYAfwKJX8kDvPngww9l/vz5Rm3cCOg2OnGUUQlX4DJoAABOmZgqpcS2eVpdYDIjKT8n1o3rfIwiagXpEnDJOOBoCAHI6gaIsgOI62AyWwE4W1D9HjiQIayPLKQii1ZdIHaeAeTp7yIjP18Wzp0s08dSvk6HjoUi22acGkfSS01cFQMNMJ6fSZeAJ0rs3V9tkWUL5hDD04wquhRwzhmHFLFQZK074GywDZDjzuLjMAj5yFxqYH6/u02Y/In0DYSj4G2khKgAdXEQjK6/rFi2RGxM7E2ffSIxdKPEMgcGISPPFJYRP5ctg8Rh2aEqP1NWIUkTJxDHBTjZ3iTz586m12IWBFYG3yfk+gdXSX0mJdwAcY3Y6byJ5elhwX4CB9O8RUtNVv+LL/wRdf04ufbu26QRS2FDfQ0OBrokWGiOAdK7uXkT+1UDgBaOMltV0/YcZ6ikn0gnqqdB7nl4qfTV+DPnIIUYZ20QU0fo67GigFYWOQbCS9uQWyE9PLHUtbJIawxbKToXAAAgAElEQVSWukI0skbdUcGjU+nrKcdBAODPTWbf3r0SjBo6bdZsSacXRJngDpwOUSi91T2kCmsFI2tQy1egbB6TFCfz6J1xnOAo+e9n4TzbxfWbKx6Qo8HE12lfjQ1WWsHAAYi8k/S54ILE5TVdJk4YLTVlWRBHEDh8tnJiZ4KJqMqkp6cG15OWOVtghjSSTmObtDjKFcBVo4vUUVbCzz+FHfOBh34q27ZulSULF3KTqpcc3CnzGLs7tu2Qvaj/f/bILyCSBdLzEQrqLyJ7MpXPIBRTVcqe48dxfhVxs/Q0BEMLLpff3Z0oq3+8DSB8rlGva2F8OUrwxQvmmu6HBhwvdpAczpAtJZRmtUEwKXPPYAOM9QHMxgHEdQwlzq2G+QJDBSAMoQ0ArAz6uHE4/ABRa8jYTIwOli7KwbUAS7dTrpAb3VgP+/n7Zu4V6Tg9IiA39OEiKjIaMJACKu6yR3GFaKyQBz9PXRKxxPCdyS+ih6iIbgtVt3cS9RctsfT3tAGEF3Nuu2D4NcJM48UU/D2dr+tvJA6RbnnjkUS5/5U2wPNGiAQvCJUgCLNm7gv9uBxOyPmL5rGs4kihYykOx+EH77zJehNHBFMIx45CggcNZ7IomyA83nr7E3HxCMRxAYGC4qOZsebkTvdDR52sXDYHgggCNcBdQhRU7rXACfca54QvrokaHJK7Dx7FDeYH0R9totZOnMyU66+/DsJ6OyoSiroT4mQChfbtuEH8cTC64OyqhMTwtPLQgNNFCQBVrnzy2Ubx1d4tnCUt5GkuXX2hiTj7dNNmejtccBRNowcqlPHdZR5KNIJNo5aWLFkMmG6F3+gmtq0IIvQzGQfRM2/2dB5C6mX2jCmIBapw59FTEZsAqdhgCEI8aLJ7/2HGZS3zPlKCI2IoSN8hA4z/MKIs1dWkTpxy7oXqwvHl/t7Ps8HWh5O+fZJOezSb+d/L+mzPNw87kAf7fzUcfTfrZ4dNJ1UXDyU6331RozigqtGHSY2E0n6MWuaNjkcH1kk77iv6eyUwy15Nk9T7z/AY0mucH+qK0B4RHmUMwGxK3PhSwF+JEQvjVYmRCPpeNDLO9IFwn1fniB5DFaRFL+NqiHVJIxWVUNfYK+0B0XtLL85FdZiVM/7VBaJEhjPH3KUOUdYnb9wVStoMQva10EelXVV93POaubd40mUURbxaDmSuqnNKGa8ckIRHREk2cY/OkKGjk8bg7FKynd4YjYqDmFFC0AoJUomrVI9XXVWm5whiRqO5DAnCPcFdu0fUEccBdDE3HbmfdHKelHzs4v10viuho64Ndb7o/S+IZ4B2/s6TsnWN1lICKZN1OJTnqUT6h8pLq+grK6cDJ4T7HjZkzmcmcZaeHq6mT2SA+eHjFcQazTOTky9ihVtxy9BF1E8PCJsMJUAs3yi3hjcvZ23swwD/sBMEgYkpN1Tr+3BElt1ZtdcPvRf7nj///4QA0bf+WyTICAFyrh0wIwTI9xy6Iy8z2ePndhpGStDP7fyNvPqHPAMjBMi5n/0RAuTcz+HffocRAuQfeXZ/2Pe2Wb4hQMxeQMuqvyFAjKNchV4W03daw141EFy1iS5jNzcHyBDtJ+ySO29eJ7c+/QB451HJI6bbgT2cB0LlyWOnynnzViBud0cEicuhuom0jQC5fNEsmbRuubQPNsjUOePlTMlp9p21pE3gVEDQph2w+jzeyB5U45lRXoLdtYLT+SD28gIXy5dHH/mVcTKoG56sHgn0ikBM3gw+QmckiULeYAK6X2sCz4sB41xOesh09u2XXnaZRIGptNNj3d5FpQLYuv6MHmLsXegG6UIM6YhAUL+1R7ORvbYHwtkeMHZ3sIBu9nNaYK7pBYqTabSxRj/ZI37X7mcXegeciYQatHVDDhXJT3GRLLh4tZw+nU0fyG8gQugsGTOBc9gGQcMej9dprJb22mpU1KRJYzkXLeAujewN6fH0d5WLpyfLlY/cSQT2Psk5tlvGz59pOjr6VLjKXjSKPu1aEnzQ2xN7HQxu58Iek9hq4tRDqENQMe8RxJqj4hNJQTpOTH4smHqDET5qJ0npmUqZPWG+zJm+kHSI0QiOiQLrd2QvTNIURFgVJJI6UwLB6usQ6rlbSXrABdTQVMV1GpANl62RUYvGmL3zINe+CTwwCpF7I2kUep60aF4zzR0QdqsGdwCx5CC4l1ZCqABTBYu6v9aHwJw3Fg4TIM99tN62kNLxaD+rOAKE2WuBKFadVk7WIIxOFTEZzcTh1DFwRhPZ0kZZqSpwj2Si/HT2RCDoS0fGBPGGjasByAnhgA7Qy/Afr79CMXewXHHFhRIdGyxJAI9s6cW+AwUnIPpPHngUUMdq8uyDsA9pdvpNt1yPOvSIpM2chMupD7B4owQD9C2cOYvolSGj7hZLPUksQ8QxEIvh4guIXCW5+eVSBukQHBWLchYFKErHeoDe+oZKwLsECtDPl8z0/RRlB4ubZo5ptjaAmhYG9AEeaI+AgiAKpOhGPovSa3uIkAAALisESBMZ/QpuNqOcDgJAO0E/hKu7v4nIUYW7i6sNwGsNxwVYC0Ci7KGLk7+8//4X8uZ7m+WPLz0pMWMiDHjThqr5z398GWBqQM4/b4Wcv3ylHNq3CSBkECV8iCk1zcstAsTohV3rNQBrCAxoUBgkDNL/4weOAgir4wPwCCJox8F0IpZ8JYlC9YoaVL6AUOnHDgN0+BHfEiHxAIOTxidxTNVyjGipCqJYrr7yGsAkGyXrR8Ti6C2F5U1Yi6zSxOSDIqO3opI+ijOS/vKFcuOzJyAjnOSGq9aKI2CYK1ngTkyGP70AeQMQ/+ADd0J4qEKffHJV3BOv0dHWA8g1JJ99ugnAeRwF9ydk2bLlnLtIefwPf5AvtxxBpfyx6WRxALDEeMHCQPwOyu1+ipk7GNjqAihHjesK8Dc1bQ5RaICbsLTdOCfefud9E20UT0FwDWTFLkBwBbvHEfmjLGABPQYT6XjZunULYy8aVtHTgOeqylY1fClRarHKZgIYaWnOtm1bIKwmQIxhl9JyXy3MxaLVBOBccaZQvBgLdqw+W3dUEsEFsIdjohTgc++RI8SYeMu4UREyIzlSBtuIIgLMamvtllN5jRKbGAuTGgxQBXjXVsdk75EdO07KeQtSpB0XUnFeHYsr+XSuPlLV3CenclsANJ1l5vSJEI8V0sLi4kfvyVF6H7442CLnr06RBTOJJvJzl1dee4nF0w530+2MY/oBiI+LBlDshs3etnUXGf8xxPg4S3p2nsSPnSDFkBrFWOZuvOsmEw3nCcDrizMlKSFWwsazMWyDdafLR8uDNJtflej1fMZyFjBnrmknLIAd4/fWGy+HvGFN4OYUBahbk5PFTQdbIERRB4t7F9ddu2WGmO0JRFJpdr4DvREtuLIuWz+KcnWijyBDVJ2twGY+ES3ezHF1Y1lV2c0CWE+sXhjgXjuAuoU5qpEzWo6unTDdrrgwtOiDRUxjYtx4jQMAezEK7xUrVjDWMgAeIwzB2cl8bmXOaiFzCWXpNhZDO6yIC3+8SJq3s8ACAr/5+puy7LylANV2RNhk4/YaL3lc8yNH04mb8ZW0BedxLsrlDCTcZZdegBtAo2RqDAPtAEjpwk1Nz5cWTGsEFrYfA+JXc1O1cHPWgvR+lAFjcahs3fa1tKNqCIRo0ELkOs63OldUse0NEFtYVEzZU6u89ta78tyLL6PEr5FfPvmULIKwHJsySZ7/818ECFem4jLZv2e3fPi75eaJZmNGIHbIem6EVbDl3rKbQjAF3q9ce4nMnTFJygpOSwnOo2ByHA9nELfGDaoEV4Q36oHJxFH19nRIWGgQrqxMHFJNJlJHS65cuVkouK3grGYuTiZDs68dohRAU10knigRumHtXQGUu3HD2JgjVRxDDyp5BZQV8A4IgDDhftIAaKyxRvC3rPtOkorj5RSkWS5EQj9EUzD3gGmz0kz/h5ILtZBfAYD9ar3MwNrpCSB9LDNbbM6QHUSsPXm9l9z0dDEPDe7YPK3c2BxYH11M/0U/Dx1W4onCcToF0UsUwLc6/zSGKjEh2sSUdXGeHexcmCt7jBNr4tR5puzezTdQGgGOaxqqIaHa5fYNV0lDbTE22SBEAQD1xEDaeumpYV06nJGJ6zFA6ilDD+XhR7tmvt623ZBw665cR2dWAQ8ieQag1geE1SuXMu/JyWSd006bDtY4F2L1gujnUfXIq69B0uCyyKcbJQRn5WScQH8kMrGZcxxGd8YEyGATG8Y4OXLsqAHP9YFhxcrlMp64rywcPLt37eBhChISot7Hw41upTTWZ6v82y8fkwU4jkZzj+wy14yeCD4r7JO89NpbUofNd/b8xZKDjbWMOK9IiJITuDPsDIHrLh88Mtwro18LHzwE2eAOaYOLk8/Rwz1P3VY63zR+SreI6sbY/2/DRMh//lr5dDXOj2zUKJAMjLFeXt9OpJknrhy1teb+fqIk3UMcF//fzLhSdYyJZOLf+BEjpkRIj5afqbpDnykgODxZQxTkVwGBxkDpGqEkiTOuL3Urmbg9HjJZbc16pQSIOj/8IFYG+JnadaNuEyv3ES1gVyGBOkDUbaHrh34ujXasg7hRhcmkiSmseTbu542sQ208/LKucZ31AUvj7bxZO4K5rrqOxBN35oOAQlU0ap0L/Kb0XMkQdWf4Q/5qTJ0TP1MdlBrP5c2v/cwhdYPo+liLOKOPY3b1p0idqEnNNdXPUEV0pxLIzTh6fDhfAYH+/PxMhBM+pvujEuInmHOi2a2ZmceJIYszxHEhZKKWwgf5s3ZANvoxv1ywn5+EJEkaPYa1GedP5yBzOJyxyj2h2yIPP/BLSgeZv0qA8JykBMhwHJba2fVXBVjOEiHD7o8h1golQPRbhV/mNf8PR2B9dwP/bezVd1wfIwTIOSLQIw6QHxbF+Kf+6SMEyD/15Rs5+HM8AyMEyDmeQF4+QoCc+zn82+8wQoD8I8/uD/veZwmQ4b3A2T0DfnRDhAzvJ7QLVpNB/BBKdoAZOWuEFH+tWFdLNxiCc4/cfvESWX7retm/bxsiQgRiCMy8rGCkfjEUmpcgThsvF625DLQKsZwTDgjShNbPnyzzf7xekMsh+Cs2TgAlFRqJ0HcmVqoa3C4YrKITcWUkWHYu6TjaeRhCXQGwHZhsIXhCjNxx00+MU0TjgtuIDB8Aw9L95BCCsQaEz1bcIhpfxXae/TBl3ZA+zpAV2m0xQIS4CvC0g6MPYd36pefJm9u3s6/tMntUjW5yMCXlurfVf4dIEXJF48v13yvs1afRUuxze/s6jUtGaxOGbD3sXbvkJgiQFz76gL25m1x94SXyPCkiHnRlt4ETE+BsnCBKZOjeVEvdIxGC95Bg0NmtXRr2sn7JLPnR/beAY9RLKaL+MoiVCNw4emzqaOkGg3NkfzyAo0Lxhi7irjvoOXXkGmnctYrcihDnHgeD80DcqY6WJjA8T2LNdc/ngNi7Jr9RkuNTid6fT4R/CgJbF/blir9rnyZiWjAUxQK7IYiciDqz2IMtDPWQkOBPb/Vp8QsnsYEBUcH1uv/Wm2UqBoNSCK2xY8ewbwc3JuJZqwwcEDTbIE20N8WG0Lefc68iXgcwexWx6Zbs9OsLxFLS/bbNw0YROHYaR06yHdJjG+rTBuKG+gFbDsPoKMDgx8bbg422AsG9XMQq4o12H86U5MlzpKyxQxJSpqI09wA8rxUnil5fef1FwGgf4nKeABiA3SLzzBuVe1+TAxv8AXnuhT9TYH0EwAkAedJ4GZeSBJvUwCYeABG3QSyRSpwFythRYAPERhI9FEWkhLhrLFcTQKmXcYC4EMvw/AuvEd8RQ9G1n7gDaBShVG4EcI4fFSmpExIlKjwQ5SGfTZkslMZ2DCp3Br+SID0Ac6ow1+gJ7QBRe9AxgC1/rEzdfM6gEIpcAZU1FqcFcN5OmTzAyuLSOpS4EBRhgfLRx2/KH559HDKlBQKEcmt6SUoK6+XrLXvl/Y/3yoa7L5NpaROZCPYADb6yE9AtJ6sE21S9/P7pp2T79i8ASQIA5hwBJT2lCPX+iYx8nDC1snr1aiaPMqcdFDETM1Vei82I6BnYtXpcDBpzNEBRfSQxRQ4ohxv5PBkZFJMzKFM1HonSYVOSDWN5Iv2wZJ/KkHVXXEVpTot89fU+wEd6LSiqae1jsPEZ25QAgJiITYySB5YPyZRrX6EzJFke2PBjE6nl1E6gEcDNvfdtQJXrIrexEOHNMBYotYb1dfP3A6oGdkOdfxhAJsR0Auwl5ufmH98ux3KyJQ+C4o+/+x2xSRVMy34AyzbxIt/NSddBJmQdoI7GHp0CMGqkC2EpRc6NADz6Xm1cvyKip5qJqQmHUNEs+/2HDgFCtsitvH8LwKwqa4/jaqhHXT9z5jSY0DHGaTBh3FjJo6g4DPdAL6uaE+CWL0ChBVWtXrdugK9eFPUNAELxKKv11zyOYTaK/rK8fBS85ZJT0iOLL1ghn+/eb9S4OjE9uD4rZ0+UXhTeh/YcpFxYJDwxhGuSBPBeCtkCkYaVrwhgroXoMS+AtTJix3zAkeZMG43CvVaKarvly52896p4xpTGPLWbzpg+QLZ8QKxN+0slbV6iLJk7jbnkCCCfJ599tk+efe4h1N3VuKMcTGxXB+elEPZ37LiJ8vX23Tg/KmX1pZfR8XKYXoE6SVsyhygoe1M4vxeFetq0qRKWQl5gR6T0QvwooFlPHE8mJKD2ArRoWRQLWQnvo0rylCQcH11NjNFc8upLZNHC+YCogJjNHdxIlL2nxLuoUrLycAIBuFsB+vs4T9WUVU+ZPE6mzCHKpczNrCnHcGy4wX4raOjE8SsB4sziZgOQVHeWPUIBK3+nkTNmXgAot9t7cqPRmC0IUYhMJUGUEdYvdWkokJh+PMN0lUTFRIsVS91Rfo5GwAyh2E67borYMrkNkjuozH1h3hnAaeY6dryDBw/DXicYcPu5FzdC/Ihcd8NVOLBYf2LjALOzcamlcWdrAmjeTe/CdJNl2ERfwiC0+IcffyJedCj08Ge+ZP5XM3YXUL6trhBteXKFofYAlI4gQzEv84TpUciCsV+5ahUka6uMptfjTHGZvPn+h2Lhhz/wyGPy/H+8Sk9MBdeAmyykjw3CUGNvnrpnkry9hZ4iiMHzyJ587o9/luTxKbLvwGFspE0A4L5yG90T4QEe0gNhsx/756IFi+h5yJdW1vfGxnqsphGcs8mA6PYstW2GMT+wfy/uoLmG4NAiay1ubmJNqSdSzo05mhAdipJB5yrXCcB4UPsXuCcMcS4HIYL6uIHZMydPEZtYwmdR55dmTrbg5NGHgn5Q0LGpKcb9ERAUyvjqkkPHjsvNt93BHKaXiHLxOsglPd/tqPsbmNcad+UBCHwQwiSI3qTfbIiQ+/5cY1h/HxQYbhBsNnptEmIjxAMipLqMonSUDcsWz5Nm3C/q/BubNBr+ogWV+xGZPjuNaMVuFPE53BQVsKXsbMCBdT1QSiGSWgHY84vP0KkUgYrBT6ZP0yJxb+6JueLvShQTagbtxFB3hDefrQbSZghlRSUEdB1zRwmW2bPpPOImrcIBJV8bOH83En1m6+N19ARpZFEsLiVHHi46OQeVCA3qGC+OPMw1scZNmTFL9hw8IqW4M8alTjKRYBoTpZmeOk47IRbVVVFeUS533nmHIXm7eeD64P13IK4ceehgjrF2pEJaJTDe7rv3HkkdP4EOB2cK7UdzrLzvxCnE8/ky1l8SB0jOdghw4z6hP6eBdcSDjM4erutHj6bItX+gFwKyyZUItyJInURAcl2HHRmn7dwHnVn7i1gjNCqP8CnmAXZhCAvCC02MlEY+9fKrEjaHH0uSsfemG5vqAA9kFgiF3Gem/C9P5/F3n8C5oJIJiFL+zTCZgfuA66z2XSUh1PGhG1KNv/LAMaj/r06RUiVAIAfi4ojc477eRHyaPc6ISp1HTm6sGd2MSRx5EHdaMK4PmEdx1OiDpdqL9RiN+wNRRhj3AY3Q6ubf1TMPWllvEkePIkLT3xBqGtnozxh0QnXiyfNRFP9eB7pagZUI1HK6SFx52uHjDkHRx3FYiaXq4rh0fOjDZUhIiCEaNX7LUdcJlDT67QSxq04QJWqUDGljPjjibtXITk+Nz2I+uXOcqonf9MVGQwZr74/Oi+LSYpOTqt0iKopQAkfPk55H/cwDjF0d+XbG1sKfK2WNi0bjCdXNo9msFsEphUt3iHuWRmYKBX43rd8AsUbsJmuI2qsD6F7TTYOTI+4pJQZ5gNdrpuSHbnS+S4DoBbaD7PxnJkD+Gvv1X28m//cRVlotcy4Ohr9fgv73fv7f2wKf6+v/3vuf69/r8/m5fY1EYJ3b+ftnfvUPT4D8vbP33wEA/yuC9b/z+r93LCN////aGRghQM79ip7b/eN/+v313M/PP/Yd/t769t3ze/bffvsak7L01+v3//v7/3To/+Xfm0jXka/vcwb+SoBoBJbuA4ZJkO8SIHbm+c7sIExstylM/+ZXBbT7KA+3+jjI2gUTJWHJFHH2sIHP1Muo0cmmD9rO5kWiRpk8/NNfEsPkCtbcYgSAdpZeWXfeTJlx+2VQIJAH7JUDwEjK6UDVGGMFxNVpr0SG1RUxHURGPV0W+DMA4CEnLPTOdgKnt9uREhMmt224xUQQa2y6E/gru1P2TkrmgGeBEehePgAMqFOdHjg1hsBthigwtxHXrcK90NAwWUFa0e/BesLo2lZxn443FeBlZ2eDm0SbDlXdI+qvGiuux0AYMt9aQkLCASYBAHt+1W/E6/yZOlLOnMmXB+64R+YinF29ag3pBHEIWouJMY82fZkaye7np2SDRm91kG4AIYPYs2+wTW5Zu1JueODHpAMdJ+EoE3FmgNx///1yHX0kEy68UG65806Dsf70glUyF9dJJ7iRRnCFhQXxXiRCgb2Wke6joj4VCXfDIfSB57khmHTi3Aw2A59R//DYo09wrpzZI+P6cQ8Ay9foZ4gdMAgtnFfXRhfCQnuHIcSNuDYgs9rZa9vTVzL8Nby/HE4X0G4ZkAZixm44f6Gsue/HdP5m8P99iKEDwWMRP4Mze7H/7kLAig7XJCUoqWRptX1ks+9tFBcsRjaAmJ5mmu7Z3HYArh+HCFCriZIfsZQ9ayxMsBIHXO4qrELHTtEbUk1je3i8RCRNkNPEOw0AptU01RAlUUiZ8lriFijLpmV9iO4BSy9snV2UPPv7V+gi6KZY+gyRJh6y4iJVSbfKjBkTiBsqFTeQzwCrm7gBpPU0YznoI8oCh4ITIJM1aAhQnPwv/zDjAhnAQvMmESZWn0CJTkySIgZMOaBXWBQ5Yy4WgF5AUIgHLYJ1YoD5wM61A1Jp+biCT4xIwtF6Udw3ARy5ymkKiU0kCRFTvgHEAQFGeaOU7YQY0kLU5g7ARQZsWSUxMABER9MPMT275Cqy0zpRR/ehrk2IHSNvvPIJqvBao2Z+8plfS5+lQ6pqGBhcBAcG8hOP/x6wNUkmAgZOnpwMo5UN42dnWEkt3TmTW0H3yhm5EiVxS2sdRTSBZNPViysdGN2UinczUQtQiOcCNgcQXRLHAqDltRkA9rX0MigMFeDrIVNSxpryXxcYMc0A375ts1x04UWyadNOrGAAQxBIZXoNIZCKiTxLQJGeVZALGEY3xYPjZPYt78qi+bNk8bzZEkf/ghPs5xDg20UXrZEbrl8pay48j+w3ynAAhpxZcFwcPQFCNArFWfbvPwqQRMErk+Gll/8CKIx6H2V28thkSolXSmdLA4Ac8CNuBJBTonSqANgofYVgsQNEqsKBcZJS8/PPW2aUt2oJ06LcLqJM+voGzSSuAsg7To9AKHa2RajtewHbN9J/0IotKzFpFAD9AqK0WiB+TuLymIQTKFPCIsKkiyi2hNFxUkFJcmFersydTiwSQG4b58BK7EgdoDvyXCmGsJk5ZapUoljWgqSictTBXgFSwBjq41h1go6LC5dJRAM5AbCfZM7kFfdIeHK0BKLiLqMzxt/TVTwtw7E+lb0AW1p8T7xOODU7k8bEo37uly/3lEoHc/vwaZHLrprPxA0mgqcZBnuISJ52SSdeJb+wVZ558g5IQlUpt8iG25+XJ369DgbcRWJioqXwdC5EDjcJwPyQkAh598NPIQT9ZTzHX4VTxh6g+AQL2513s8BhIRwA4Ju+LFzydjUyFuNYjLiGnON8SMfn/vQifTzEa6EAr6BMfQELoDvAapgfHRsQfVaiUl549ndy80/uM0RlB8XvGRlZOL0mAq42UxJ9wEQEWSCZlATpxX0xZdI4GZ3KOtMaShY9Bb18JnU8aWmvlp73cBPogIDSVEiF37wB+Zo1DgtQspXFVJ0Sp0vqTOG2stz+uL26dDEH9FSAVQHMZt5PWegpU6fK7r27ZXTyGOYVxC0LXtySIKnfWio1gMZRuAg8IDJL6KJpwtUWh4utrKyKrogC2O9KyWNuhONms7EQK4lRB+AdHx+Ji4y8Qtj3RlxxoZFRphS5jkihfuLhDgBYa+yNznlHji8xeaykTp4iORRA+3Cs3cybKUSxVZSVSjgxcPvp18jBAbN152F5/MlH6KEgcgYibtvefXIQ19TKiy9lLJVKHv0Y6iQqocfik2cuMMv/tmOQETExXBNX2QVpsO/gMVl8/ip5/e33WUsHIYcc5e7bb5LIAKsIhFXm4Z0yb858KaA0bBfEpAOKiiXnEZ1Eb8YQ16af3p9mehuyGBeqKFcluo4JvWF6oFhQxb0WWo9LToDodAaUtaCEQBoBCaJkiD4XKok4gJq/g5xKzbIsoENi29adXBdf02HSy/WLApS2KQjIuDrFeO1Gae5OfFR4TIIM4vB696NPiPhxxxESzjpLvFh2lokg0uvXDnD9+IYEue0pOjwgvTSmK4g1pYL7Es8YOJrcJATXB51p2GN7JYnowQEeQAa5t4UFBZq+pWKnRwwAACAASURBVEa6kLxxHjQ3dXDeDhIvBvBur6SDAtwduAftWEebWT+aIM0cINJiZS6kY2cHHTdEzTkBamtEpLo3lATp54Gtg66cIZQF5Vg4KwG8581fiMsm3hRvq1tBi7K150Effi6/dBXrN7ZRXq8ONFXyF/B3Sr5rPqd2YCj54MXaVs3YKiyuMATIGSKzwgDSgyHmP/jgI+Nw++KLzyU6JkqmTJlMr80ME8m0ZctXxlZbTRdIMmPfyn1UH3Q0nmoXpJ2un4ncK9SpNJ/YREeIi1/95ikmHGQCpXDqWoKSwDnVIR/9cpiUWPtvWZwn7iPhwZRu1MimTz6S6bh1+ulk6eR+cKa4nPsR4CzkQhtOsWYIlDa16eIy0SAqN8grjaVrxC3hjRvn9FMTZez9J4zjIu+pyeZnJNxz1JCaSnZovJy6PdVhooC6ukK6AP91LCpRrl0ZSlLoGFDiQAkRF+7NAZASSow0QwoqYeoD0aBxWOo00/tqv8ZX4fzpYRwpWRJHP5J2g+iX6bThGUBL5vTfu6vShScljb7qZp3UJ2QtaFfhhJePlynCKy8pgNHrZmwFQNQ6SRD/dsyoUTyEC7FzDcTJ1VAMV8aDtQcPoIWQTMQRclxWHryVoGnguPXnBuJ208c6tWK3QxQq8aHfSoZoOq6+n5IgGvlow3bswGfVaCx1gOgaqbbxnTiPdCypA0bdcpXVkCsQIBqBpZFe+nN0S6H5tKoqsvHZuBXz/tqDpm7YAe19l9OvnCfjr91mHrYtok4PHuyJFx2ko83Gt5WH1Csuu5rJTrwhUYcNta0m4zUUpVQrJPjZQkMlLW0c+JA+mH77oDpCgIwQIN9n6/zX14wQIOd2/v61Xz1CgPxrX/9/9U8/QoCc+wgYIUDO/Rx+/3cYIUC+/7n7oV9pCBBA+mHQetjxcfbXYTf5cAzW2RBd4xg3uxb94lfFbxG0NtCT22vXiBhrpUTPGiWhcUF0Ap+UGPpDI8ISpTC3SqqLGuSJR38j3vRLOPO+HYhCba4Dsv5Hs2XGbVeayOL0DNJ0iLHS/XIX4nb9GcMgeTfpEM64P8KNSD2IruB8uoID6AhtrukUdycP41J57Oe/oNPSjz1Qs/j70P0huFdq2hCfksQCBufIXrqZRA11SPSyT3R04v196DmmG6QOnDES3PayZavkpfc+MHtOBeXtNcoZoazuD/XPnEloUFeERkSr4MyBiG7zZQgQJT20U0WJEL7Zufch7NZuyRpSHO69/EqZvPIi+jg75Le/ecZEX7mAx+l+2gWhpRIhSq5ojJULoImjMz3L9SVy/zqK2amt6O3rks3vvSvjZs2Su+++R9aDASatXCXXXHctzpAwuZz6gqV33Cr7D+6hEoKqBSL5lewpp9ZB3S9DYOtnI6U1LcWbpJuWcrDiVt1rusofnnkB90c30dSCcHAUKQdNYH0+7IExKbDf9kLUCMpkjk9JME376MTJMfw1TIwZ4oPvs4SQPXjp1Ytmy/hVYFvezmA6lQbH8aZTRAk3FeYXUuGhcVjBGAosrUNv2HoA5h01Y7qVomH2+mdyigFAekwReAhqeW8y1sOIUurRElc24LoJ6em3k0z+3cHjedJAVEJC6lTcA0NSQn/E8ewTvM5PbrtlvdRjpYmHhYkK9kVFGyK7txbIT+5/XNasu1QqGsmmB3eZMDkRC0s04ESJLJkG2NRFF4dGXsEO9nIcFpi93i5U5FXEcE2MMGUu6jTIwabkzIa8nQbaATbs2tGQDxhmx0WwAKx3AGKtXLYQNwEbeC5IPKyaDbViL+COncax0DfhxoDQk9kJoOmqADsxGTW1gMWO7sSzlEByAHhQSOuFPUeZLy9/Co8BPG10aDgwiN5+7y1JmztF5sxNAYQOk2wy+pOTJ1FWLvLAA4+hGO0GmF8kqy493xAZ3py/gwCQVrcAwJEKyQaAvZ3BFhxmlRPHDzChPCnXTZJfPfQEBMMtBjibNW8Gpd6Fpr/CRsRQJ+dEj8HexUqkzhD8kL1Ea1E1F/jV114nDqeaY0iScPoxcsjDT6NcO4lOjB6cFlbOhQJB2acL5Fj6aQgQb6KS3OQMzpJBnWyAmRMoUS+qKEE5f1AyXr1MNpdGE0nkJxVkmG9+/1OZQvRR1skDctP1awF/iL8hvqof21YABEl1aQNK1lpAKOpaIay8IT92H9gLwNhIHEeZ3HXXHZQRTyWSiwgiFoYBwP1BImv6sLtZtOADkNECmNwDkTQAybGdTPr58xaanokufkYtXQ4MY6OaHsVn/ujjTwHnUvgM9pK2aJF0o/Z+9e03xQmQNjYuWmbPJMcOYLC+hngnyIGIsGjJys2RwOggukiiILxOSgWAeUJYBN+wrti1KLCQWiJTOli8oslS7yFT3ULZbjHRZPl5LK4tvB9jLSCK4tr6KklJiJLpgK12gJ2tkFd7juWKhV6KxNQplBdVSzMMpFtvM5FGg9JBXJiWcadSbL5kKq6dvjYsXDXywZYqaWVOJwJmfrXrmCxaNJPc+DgWkHzOoacUsqjUY9c7j64I7TfRsvtmLF+ffv6J3HP3XQYss1LSm308EzAqFLC83EQ3xQPCB8A2H2ZcukBaTJ2WKsVF+dwAIiVoHDBVDU4rlNCduG4cAdWqUJrn4orYe+CQjBqTjIPCW8aiHA8IDjE9ArEUgdsDLltgs08dT5dOCActIQ+B7PDyC5GSgkrm46B8vWMvi5WNbgTKpgHhgulhCAr0krSpyWLnUyb9NT4m/iqEOBhVr2tZ0ZmcHEPmaA9IKOfPATCzhgJhf1wI1Ryfqp5PnMpnDNBZwN/70w/RSk+McpjR9IcogKmdH8GM+6k4W1557VWZPnO6cfo4860F2Yks3Ht2bMeR0iwzpk6XSBju5sY2KcOGl5MLED3ADY7P8/HWdBwY9xPVttXckAIhNnp6OyQm1IvzT1cJy2k3YLUqqXOIxOsGBNfsRi1A1z6QzVu3yX0PPChHISR9mANDLOhaaBwXESkFeXkQqzgBAG8nzZghOyA8vuKY/vTyKxRgu8lLb7wJEdIjlQC9NoDQAGLwEnEw3LDQRd7ZxhxGbV5MkfcVP/oRhKOTAbW37DzI936xoF7QuL7UlPFywYrFMooOn4EOLEldDabwq6yaNY8yryHmSTBjW8u0LLjDaohHc2POnIIAcQFc1tJ3XwDkSGLVepl3HijJi3CreKEW0PIrBUw7cGdoyY8XwK6jqtT5dzaISy1FP0G5fCSxTTbWpt/+9kVUAhb5zdPP4BooMISQJ06GYydOAY77QD6RR8m9xkpMUD+kdykRaJXMc09ssK3q8iCCSN0DA9wTfn3nOPn5n4tM54UCv1pGnX70MER7LNmdzjz8EGMWG4WLMNi4QTxRJ/TycOPCQ46S3nrcQ6wvdsRfvfn2hzJtxjzcH9xmKXbW+512bbQS55eReYy1EQIdwmfe/NmGvPCGQOyrrzVEWzfjrhOQvxrXRyfrhUDeaBSadj9Mpqujg/tpNt0uGoelQL2O2dzcLOZdsIwbOxpVCm47yD53nEkN/J2SeM78bH19PWSfdugoAaLHpOeqTdc7IuV6ugfkyBGcU7xuB2NmzZqLZeqUSbx/De4H4pH4jNu2bUWN0WmcBVYeIiZOmgQZVUCE306pJRPUHaKlAdJvIscZEBoh7338mfnc2rniCtn1xs/GmUeM1Q8egNAczXE5UI4dKEvTpkvt6aOSRRdVUHA445dx09guFWSJBkUmiCMPL1ncMytwaDZx3xtg7NoA4bXAXdH1DiyzLZDenhC4p38zHI8Vf9chQy7oA589LrB+zqEjzi4lQPTcOXAPUQWJRqgpsaEEuZ5PdTd08Rm1A0Qf+PT16lrS32vniB6v3tcbIM7VFRIKmaZReXmn8zmHjFMepidxXg4fPGTIlVk85ClhpY9V6nbyhehwUUcax9JJtJVGbHUwX90pjuslcrCf5wkl0zwYE1E8SPkST6mxfd7MhciQMJwbdDvlFMiJY5k85LXwEMqzA39fpc4d5pUSEj3McTvuWz4QJ5qf2g/Bo4ofVCeGANG5rb9Xd5WSGy5KyhBTZeF6qHtNFUjqvAwjni4Dl6VuFPqZJ9p9pa4jjfrUfFl1ryhhVPgybr1vvuKvP8B78sDNLmOQe65+5722RMZft5PLobSLikMgPchmHYLsGMLhZjPuDf6c/7//ngchQFHztBJp6kAU6oAjz2SDkKdeZm3UnNjhCKwRAuTbk85vRgiQ756N//7vRwiQ//45G3nF2TMwQoCMjIV/5TMwQoCc+9UfIUDO/Rx+/3cYIUC+/7n7oV/JbgDcVDMBdA4Nr0XDhIc6Qc7+fvhX/RomQIa/TLguOM8AcdqKJQy6dMgVl8yVn7/6pGzc+Ynklp42EdtRiPGHehzE1yVYbr3qNumuQ4xJ4lBSDGLoeZNk/NqZ4hSgXZPEa7FXDmXvVt9QazotjpJI5Eq8cA1Y4QQwRX3W7AeD1F+1oFu7QVzsSbkBb9bUklrIkT4Efw/d/wv2QmCZPaS7uAfzadxMHLy+VvfjAYHsHRGIu+BeqAPjdnV3QnwPkQHm0IWYXQXdGvHczv7VFaG+Chm1uFsjm0IR2zcg+PcBf9b9V6+Ww5ovxRrOkiDf/B4CRHEdFQH6gJm1Es29/uIfSQDJSQ/9DIEtuMUABInuPTvp4dTYbS/twGQf2KYVBPSTCkJtNQ5cMW+mrLr1BsTUvcaR8uijj8l1y1dJCv3HKjL+6YM/wTXCHp/4rXuuu1ImLZ0vblZnkh8gqCgxdwdrjCduuQDR7naqCPRiJiWOk56GHpmWOku+/PxropZTwMTciKC/UMJD4hAWI9EniUjJJzsEpRpzb2Ffr+4cjcxXd5cGZH07OIwzSOWaSoAoGQR+YbUHM6mWm9csk/i5U+EBiChT8oOUHk2bsKd+Q6+LYhB5YGiWho7nbXZk8rtzMnrpLsjPLeMvyqSB38eOSgK8cKPMN5Ah20fBaLCUUvqcmjoZBXoPBa3k3h8+KZkUBbvDlk2gq+NlCIFmlOvzF8xiwE0Xb0eGfWezpI6OF3sywH7x6J/li837AKvTxB+SJGXqOIqHT0tYiIdcuWIlKuEaYojqxZ0P68jn6gRQtofc6OfEVJRXSXh8EOpHFwD4HGJ4ynGnhEgocVAEr0g21p9yipkTx9JVAmvk5eUuy5bMM5n1deVl4gHB4Yqi1FUjaVADN1RV0jshgBiUzQBIKsigGevFgMdddE1s37VfklMmU2adIOF0MZTz7wcAfzW2hTYME/EzyAb/xZf+IM8+/2+ACJ0GiHZ39paMI2cAnarkACXbTgz4J3/3OK/tJKO+WfYQTTRrxmL55KMvAMQiICOOy3XXX8IEQNnKYHSFtXz80afk3//9t0YtzpUhmgPHA06czgZUlihvC8hw8ye6x0b3Qjlsn/YOKFj90wcfkjjAyxkA/5qFXlMNSANzFhEeJlEUAmscUw/M3+dffAXDSOYcmfpnSiiZccO2xST1QGl+8MRx8eOa6+ucUYq/dOcY2Vc7VvIB9AoAe6sBMS8lh29UTIDEBPvwuTtQwhPfYsFBQ7TX0aOnsaSR406efcbpU/LWB+9I92CXXHvNFTgtpqDU9setcNQAR4M97djKyJHTkmauQwuRUf0cn7KwLljLdu/ex8RJBvQKZCFoBHCs5GeclmT+LC/njCn1iSDX3gkQPw5nSTtq1h3794h/CJmA5O5H8bljKMbtBKw9sPeApEyYiqq+SLrse2T+eXMB1erk8J49EkLEjSM45jgmqcYaeQAODwLY2QP0HyNXPwYQ1p0FqyQHYqGiTt7HNTFtvjeFtvxc+laSKE/fv2WXTEiZKLszsiW9sldWrVuDe6JcSrI5nwCoBaUA9XNSTJZeAF02Fy+aIg0QHGeUkXQJlKN51eLoG40TIFQy0o/ItKkpAHOTANy65Oip42ZRPA91uUY72XC65BJF89XWr+Xu363/9t7WmW5jDDrg9NlpANoUnBCDLIjFAGtqZ0uEqHFLoACbr65c5gPgZCXAeBhuBs3u64ZosmOBPJqebqJ8NAN/9YWrjZq4F4LnJP0ycxbOk/qiM6ZD5OU//4mFv1dueeBhaS+uZAF2hpzpk68B4/NwhKVAaFrIWwzFhXT8+CG57YZ14hJUbTpHapmTQbgMWvlVldyHDh6QmUqAooKOpMejXaOuAAXb6AFQ9l8Vz001TQY01MIoLU3uBGgtxRESRQF1Hf++mC6UmYCZdkoSEAMznb6MY+mUVAMY16OKn5ycaG6sH9BPMyklVSYSBdaDw+wv732J+twmC3GheRLf8/7W/bLhrrsY1+U4O/YJdy9zk/DmvnUFUUbqDqrCmRGEa2Pzxs2GrJuJKt5kJUIAHM04Lm4QOw2A3F4AsJF0zjRCaHSSiTgxdaJknDyFSr6H6zNdGiFSsgrycc41y50/+Yn8mLgiK9GArVgAU1D6h0JCX7fESz47OiTxEEbRjOuHf3qfPHjffURU+cmnn31J4X0uYm2IMrqQ7HC5aRn0xatg7CNx7HXVioVcx7ysHJxdLqyX8RBrZaYsyhmCIJqyrt27d5hCcQ8cA5euWQPIfgSFe6lcfuVVkJNE6uBASKQnp4OYNxcIPO1OakIFYWMs+3EtXBTQZf1opgxMS77sIASU/DgOydGNrTE5eTzKgArS0hwlnfWlkV4ljY8KCo82roEmHmzcAfq7AXy7ISjsWQva1J7JvGuDwLAy1h66NkZe+bLDgLxdAMmxzIMBgNtMyL2F8+eYHoONuBPCUSLMmzWNddiBuDlIXdYXBy66Oou018ooATx85d033oU4HsNNHLCZ+EYlMbTHwpVz8Pqbr8noMYwV7g8TJ7OW8XuVKvD4I/asMTrWfBknxaxXjVxTHYv+6uDhWsbwwKGdGEomKoivsUrFxcXmhqtZnbMgpLU4W72YSsDrTV6j4FTVb4GI6Ob+oqFEh4n88uEcVUPI6xoXGRNnHCGbN39lBBAa/xXFvFqxeo00ESeYhUNHHQv6dZS5nEykmpbHj5+QgqU1h3u5J/NyL2IBiADIbEf6RyJ4z8raekgWX3n+jmjz2rWPHccN6USWajQAu4fJSW3EsXXPzeulpwLyCpfnGRYzFR40UmRWinIjeeJMxp+HZGTny35cdjW4Y9ohLmIp/9buikHu5zof3SHx1ZUyAImgBIASk/qAM8japmRDL+uPE2SAxl+p7df4Fnnw1Wi+Fu7RztgWRo8ebSzD5ZCjqhAaM4aOK/6ugPt/Av01qs5RUlUVNIO4TBLpilJipIXrlJ9XaB6EtNdm7FjtTcnivtsuaXPmyEnECOoMUQeZdmYo0WWBuNGfpSRFCw4QR40a4wHVwno+gJJHXUeBGkvF4AqH4HDkw8RClvrheqqkaLwQ5VAJkZbtuKKcPLzojmJ+8kylBI5u5rSgXLNeNYZLwXEta9dCc6UgNAZS3R/6/w7qioHwG4T8sEBwaGSnkiAaGxjNWllER5HGV+n93hPSSxUu+lk0+kqPv+Tt8yT55kMokXgeY40qemUm/09JPQ+RJ1+YYa570tXbhkk4swEZ7vYY0kgznsOUYNLHTXWQaGGdhci4DTfeya/0iGhPCB1WdrhTqdoxY9/ABEqA6IZnxAHy7f35H90Bcq4RG+f6+m8/6D/oNyMEyD/oxP5LvO0IAfIvcZlHPuTfOAMjBMi5D40RAuTcz+H3f4cRAuT7n7sf/pXDnYB//Rp2e/yV8PiG+NA//cYJ8t3EMXt1iKByd0SY2D7YiBisU2667UfyH5+9Kr9+9lfggZniQeKJ1clT4kIS5PSRPHnp6ZfF0mUnF85fKquuulT6Anolo+AYaR50doKv9CKC19JtFzAq7Yk4hiukl/1dHIXf7kTVa3yy9p+qi76Z9IAYhH65iOjc2Dsr7l7P3tcdEfkD9zxKylAw5IgDwnoH8AZX44ZXkkUdJjU15WC1vURO42Lx8wK7pnfRNwQYGpEg/073fz4kC9Swjw8ET9R+Dd3fxuNqqUNQ6OerCSBlpN6A55hzOOx++F9+5c+82K+Xgkno/jY8LFKuAC+csvoCueWWWw22vI5Y8A937cIponHqCA6/SV3o47O7Q2DY0bnR0lrPMfiacvPrlp4vU1etlmuuvlZuXXe1zFqxGlyxBxPDPdIITt832Cn3XL9OoqdOoKfaH0zaB1zBIm0Uv9c31opPgI/k0N1hZe/qTkJEyeliCf8mLWAC6Rvq+lDx3LVX3wy55Amv4wD+7WEw7i7MCuoK8gDbtUcQqCkkNjD8YffHsDvIDtzAYs7DMAnSRNx7NF3aq8DxppIsNUhrLsXm4E50fPN6re+IJvmhiz7XBogvS2Pzb20uWn6OgrmD8u79+zMBaCEIAMa9A7hAgGQBoaikIUmCAZUPHzkgl9Ip0EDvR1llg2zcsgfQ2SKN5D/7U6py+NQJBIJDkpY2jXLoGEnCOdJHdFMELhKNH3rhpXekZ9BCzM861OEoz+mbcOPg8rLS5a5brhUvmBoHrDcuEBQDAK4aNWIhj1pz9auIF9GuAAcA3hMZJ7nYfpxYcsoBzFwAKxoAMmISExhk7rJrz04y3Gpk1flLOLEWctDjpR9gVVWTHYAl9qb3AZBdC3YAIlTJrg6Qbti4JlSyNUT61De1c3wU3oRGAoQQuQH42I0KfAhgpo7+kbmLluBu2EM3SB0gVb5soMRd1ZpvvPo+RTrJTKKx8tqb70oYzpDkVEiJWYDflLN/RO7bjdfewYQdjt/45NP3JI6Iq0uvvJRsehS1EBKbvtgpF11wiQQTlbPzs/dlVtoEkzPe00EpDq6UbAWrAfPciBnRouAoMvM7OPaPPv0MJa2TXHLZWtm3/yAX3hkAOEMSRiXCuI1iAjOZAcV2AoQ50dmA3pZegCzj/ugAGGkBtPJmwrdw7jVaRGGQjU/OlZf3WI1Cf15amrz0wu/ljluvJI2ug24WK0QVBA2sXSvkTE1Vuxw8dIqej2qZQuxN2KhY+dkvH5bZC2fB8vnJFcvPow+D0DAinKwAaT3k4TvDWirZ0AjB5AMg34j624KEFE7ELDYOECHaJVAEm6iWqBoiipwYE1Xl9bhcUNvifHDkPIRzjfdR4poDSRebGCcLFswjssOZCUexMZn7WZmncSbFQdodkikLp3EenVCQexJt0y+b3yZWBvIjKWEsYOEZ0+8xlviwGgqTYiiIbizgz2B8fWhB70CF/eyHB8QrRMjTD5Nw2EQfAPzMgyX0kvhIM1l3b+6ultVXLWTyZ4sdOXnTIgOIlqJgmIzCwPBQ3qdJpk+IkVFxoXIa8Kqp30UOnMhn3vnCTvoSw2Unx4lXm8d58wXQLSDSZMl550kdOfbaATGa0p/0zAyZ/qNRkv11NSVEseY8WMLqzZjK/ghSgbEeyZ+Xcl4nrg799r5jq4O4A6hWoMrMK/LqFRDVIvkACLCCogJJwkF04NABumliIdOmyVdfbZLVEJQDgNUbP/0E1nYB8VQ4C7hZfPnZZ8StBciK5RewsEBacpP6dPM2KeN9x02dIiEA7BbA6I8+fEcuWrFI5q6mu6UxxGTV19INonE12pGQTxTZvDlEJTH2NGLGprZAAMUqbgS+MNXN3IzcILuV3W5Bga/WQHfKlk5BiClg2s01cAQ8jQMEPZ17GjDYm7KmcaxZh4zqoA+3w/QJxP8wil595xOi6hgjU1NZ72zyx7c3GZX98rmTTMn4y59vlyUrVxrHxyuvvMQaRx8QxENfe53ceMO1vFc3EXysJzDyn3/yGVF7YwBfRxnAcID1ROOa3vvwQ8jYZAlCfe4FgNpAj4034zSCLMYvt2yD5PCXZoD/xStXSw+vu+fBB+X1d96Wp3//jLkRX7TmAtmwZvi6bc+0QDLYUSAVJxkQRVnpxyjovlVqIa8+/mwTMXij5E+sO+NmLIC8jIDAOirr1l4oy9ImiTPBiyVZByUBVcPBHRmQH0R2gVRqGbu6ssaOSzbEohagX6hkF+NrL3FJGrtTixtj1fKVphBdHwaU5VdLZw/XrhlQ3IKjwpdxowRIH+tPK2RVIGViVbj1upknfURcVfJ7X4D8+IQ4it+rJBOXyWmA6GSK3f1xIGSRT1mH+9DKGFq8fIXkQ2idPH2aHpkcejjiIZC8Dah756WB8sZG4o44D7o2aexTDmtSJQSa9pb48G+OQxw2MS7nQICEc710ne/mRu7BPUHjCR24sbYT79gMUaGdIv6cK0+uQx8PAnrd1EkRSZzekWNHJCU1FXvnIc7PeKLUkunYEQljzbD0szZCZvmzTjawVmlRt4LqHjgrurjuWn7tSbl0fm6etALca+lZvs5xzu+U6ZOMSqO6qkKm4/bSGLp+yKRuzqe6mHoZV0rqDrD+HSVOL5Ry+AY6ZoJwFSjZvf9IunGI6M2/j9cuP3+pKXHTh7Q8nEVKAHoyVzRebNyEVONmCkFFkgM5MGrMOHn+pdfEDjKvlc/fBYln5ZhbuOd8+G9T5ZonIdG472p/iBvXeOmSBZAGdE5xrAf27ZabrrxMJhAt6caD1MmsXM4Z8Lm6B4tr6P7CRutFoTbPBdlE6DWqSECjnCAeerSsHHC/HQJBH+A0A7UP4kofZJwA9I0AiP9T54ISIGqX1QeeAeacRmKpYqMPZ0gv963o+CjzsKiEkhbQuXDPVnK/GuJAXQ/a4aO9K3YsIPoQ6Mj7JEGYOHGOcrkeddzXtWxOVTKqutGHKnXLBHCPUIdJACSGumXU8aHRa6qWORtjVqVOHZxw/ZA3rpq5BgnijoICoxFEQK8Zb6O5Bylh0Ybjw8ZzkaM9xW/cN8roR6njzwY43gGNjGNdU3JFnRn6efRbf5bGlbXgRtVuo7M9IDbOgYN2oECU9LIjsOezqIhB/1zJs5CgIFwmDebZpoE5qc4tjQvU6DXt/Gjj+ha8tVhSbz3Ceq/WasoBeVjOf3WOWVuScX1oMbo9IFfYdAAAIABJREFUz1X2RnmjBIaOMNwhzAmlPvid6fCx5/hVjZSN8zfUP0quveIWhC1EPLqgUOJB1tGiBIoGaw33gPyVANGH1JEIrBEC5K/b3+/zuxEC5PuctZHXDJ+BEQJkZCT8K5+BEQLk3K/+CAFy7ufw+7/DCAHy/c/d/5RXnm1R+W7U1XeP7VvXx7d9b8N/ov0gDoD2Kszuw3lQVlckdlbSHNz65fYrVoljTBB7KJuMJ7mEkGA5nZ4r//7wb8QfV0ZbPQLsm6+TGaumEYU1ZNz+o0cnghuB5QKEa1x+bHyMbNz8BeLGanBCkknoDhnQiCywKxUPpxNL7ujgSjpGkhEZ19DPqa6QuoomeeDuRxHndpEAAGbehxPEI4AwG7ojwTVVrOyB8E/dCW29RDKDvTjaE81Fj3Vrs3ZQail6H/vXRpKWAuXy+Wnyly8/J8Eh1HSpRoTHSC3C3wjSQ9oR4Q4TIN/tovlmTWK/pftZ3btqGoQK+TTVRf8sCkyjis7eDRevkJc/IxqfcvQu8BkHja1GnOcJ+dLdA9Zux16dvgwlYILZE9vARdrBZtzoBh1AIDzE3s5NMdrmesTRpOCE+MhF0ybIxEtWQoD4SSUVFsHhARAfnkT+F0pJOYXzfPZRYM+KD9UiCsw9lUtMWDCYEuLx6ERw8CLTtfKrR3+Ny4fEhVbK4hHnu7l48lHBBIj+UkeIFeys41sPyHA0tH6bmLRviBBfXzpQCrNJgfFFoEn3uLeLVNWWI+Z2k2tXni8Tli3l91oGr6kI7MNbm56wWQEjWirryK1uocCkTZooug6OoVUdUsOTiJEamJwmimYCYMpqiACxoJSNxVJUWFItrcQeZKJy9MMhkQ4Y5aqxJUQaJRETM3PieHGl2yEcYKqAYu7DKKnriEJ6+PHHKC2PkN8990dU07MBtImCOnZUpo1LkstXLBUvtWVAjAxp6ThAMKyHUWnWaWZ2P5nUbMqzTmabvgJ/AFtXFMhWlMKtAEl+YcEAWt7ypxf/JNu37JaP3n0VFXc92eEU3QKsaiTICaJ73FGextEF4cxJGKT8WnsirOT2KwhQTz6bBbCphp6TojIivXCbWOn7WEgXQBkXNRAwqqsP1TDgkRuRRsXlZyCDcuTa9VdwIe0hL7YBDlLi0m0BZAyX81cvk9fefYmBaSdXXLpcvvjkU5k5dREK3kAGfQsgcDnq6BzUql0UGi/mow/Ixs+2Uzo9F4tWsFRUFPA+bkaVq3HkAwC2OQCECpiEk5WvWelOnItq4j4UeN1P4XXavAUSAni2hyijRlTorgyeGcQCaRxYB/FJDXzGBogeG0RCIeDMGfo2wgBw2wCNsguLxQd3Sysq7QbUwdHhkfLGQ+Pk2sezANdYFIhtuoHOE1+3IWmpyhcvzmEwro7ckwWAyikA56ekoa1fWgHXi+oqKT4/LovIZLvx0rXSUJIpdRR4a6F7JNdKuz+MnUsZTa4BKLQ0o3h25PzXVtdTJkvXBgCYD+BoJsrx+NhwFK/h8uUnG2X29DTihyiX9QDIYnEMjomWj77+CrBaGLfOsnjRfAlkIQhlbDTggGghriUAq1UuSuQ6em+s9Fmkpo4Rb0CoavpsrIA3bU1dEFrEeZGtP8RiegpibhKugShIDnssZXYNnSwY3bIRoPXI6X4Kkt0kGRdPJ1nyFhTRtY0kSrHYvH+4VMLGxVDGUywT4rxkRWqSKcbNahygHD1eGstPEoFWLzffslSGUAMf4Oe7eYdIZib9KyiVb7rqMopv24njaZG3P90qGx68gzEQiu9I5MU/PY9jI1xWXrRa3EZ3yY63uC6wpFqsPJW+AB3HbuNhj77ztfO9PJlBVI4zC0UzhEI3czuAcawl5xXk1X/25VcyBdeQJ+CZ2vbaYcfzzmTLhnvvkPIzp2GDWyEU6yGu+uS8ZSskL+MIUS8BEACdcuzAQeKx6mTViguJoMJx5B0EyZROHJlwLfrpIJlM1J0jIGCRXH1LilSctFGaFKbB9lIGYFuL5VCjbBwB68bSW6CgXjl/HkdkXTvzQ8u2nThHWvgdyoJux3cxY1QJwAhilgr4fRnj1w51cis2wgjcLAraaS+AIwCrloK7ET0XS+k3yD0xM9XSSamv2hi96XDZfyhDWh0DTY+HXWeV3HjLzfLRXsbssmWsRX3y4UfvSgljMjEpUUYBAI/DNdIJgEw1FkXyFM2fzpNbbrrZ3JNUtV4JadALGPnKG29IKgTQJL4VhPSlB0SBXAfIxkEcAzv3HxE3+oVIDBMfrkUbwGkhY3MUoP+JE0fk2UfmykfbWjnuUH7SgCn0CiL2a5B1zsKaHY9K4d3X38RN0S3T5y2XLsi5LQdPyvYDR+gMipX4mFDi2UIkJsCF8vp4qS7IltoGCMS6VsB4nf/ML8iCKdMmG0ugEqQeqB6UYMsnBu3Y4aMmhicO98rkyVMBWCliJlbQwg24j+KwHqKiHHAxqIPOBVBZyd921gwv1kXtUSoj2k3juBxxpChRFYaTpRcyMA+iq4K54MyfeXAjbGcsHjuVIz6M7xZukuFK5kKsdTAmmlubzWe5/WI/OVQcKs0VRWIFfNZuB40w2r5tm7lJa9ePdsUosXAc8iKCtSUFklCPeQiXii8PMD309tijMOho65JselraINAsrJueOHR6ANP7GattrI368ODHedbxtXETVs2xE3DKWHEnpYrLYAuRbO7E6eE5NK4XXH38XoF7JUJCQ8JNLFsg62cN86UYF5SSIO0Q+fGc3zGQqpX0AuWczpJV3Iz1mmo8VxmuNDfuUeoq0e6MVsBy7abRVC0vCJpiCsfLcPoRmiQlEMDxdKkEBQYAfgeybDZzH50n7737Jq6KPsglurUoTA/gfEbFJhhitIWHmC7A70J6o6qI1gLvNmTdyw+ONqvE1U/kmmizuNhI0zXVBvFx9RWXAO5TQI8tdxNRe0E4KhfNmIKjpp0xRKQfHVcwzxC6cfLaOx9z7Qb5Xx+pIpKtmjVMI5/qODYvSA9nHFh6TjpZbzSLVCeLjjkF6gchFJy4t6nNVUmJAY194nagTrx25lkLY0nJTu3rTsURp2TBqVOnIEY0I9VJollvizl/ShooGaIPk9q3o19KgihB4Eek1QniAdWNpL0iSjzog6EP114jsHq4hno/9cRFpBFY+jP0S49HSQR1bJTR4eTKudTjtEIE2ng4dkKwoQSIA3ZkdRvGIgKpwflzhjg9fcjzwFnYSo9YPSoe7RGrbSbykTVCHS8m9oufqUSFC+dHf4Z27+h6WA+xpvNJS9D1M6o4w5l/1wV5pKXm2iGjUXU6/jQ2Uz+7WmW0/0OzU9UBoo4aJXqOvjBNxl4Docm/t/Gz+xjrQ5xz7dCx5wlS54+uWw481w3HXp2tHhwumeNd+RWRAg/YFgjmoOAI6e+kLws7c0tNt/zqkd+ywYAMcvTmgZSnYjYpautRAsWUoBsXyAgBMgzB/u+/9Hr97a+REvQRAuR/Cozxz3gcIwTIP+NVGznm/1tnYIQAOfczOUKAnPs5/P7vMEKAfP9z94O/0rg6zq5Bw/NoeKcx/D0cjfWfn5H/umapU0TxExWk+WsMMphSN5hpY0sVaTwusn7RdPnR/bfLsSP7DTAehGuiFeLjrtt+KteuuExSFi2Ue39xt6xbtkiWXnMNuBG4KnvDa65bLzcuWSjxSxeBifkT032GSgJ/QPsY2bN/B3t/YsjpFu0mecKersxKuh3jSXk4mX5SoulO9kC0XJZfK0/84hnwECvR4KQYIAzU/VQfIntHUgtCwB9O5WQgElRxGWXn7ohfG3twdoQh4rOScNBmIsg7cU700jHrA5Cvf+ZJUkUPGLsrZEAjUfzuVvZoZi817JI5GyX23bAwFftpt66mHljBczQto7EJwaYPnRqUnV995ZXy9DPPgSdGggOSPgEO04Y4sZ9kCyVBRiclUA5fYkRx+rwdgZOkmGhrb4T3zs7u4DdnSKEJp2aAuKk2RLBENTmSjNLQWiM/vfkqmbFmOQJ0OsMhHgo4l6NIf2oDP1QxszN4c3lRqRSdypL59J8QTyOF+aUkKYAVkF6iqQK+nsFgmDhdwOhs/eqmcQH10B5KspBcNH5/+HMrIWZHLJj59RsipAOxq9Z1KPnR2Fwrt1yzVp5/8xXZcNEqeXnbJnClFvnxVWtlOjyDnmdLZ/O/29wAvJpR4bbhamjpJINdi14C+ABs1r0o+KxqqAaYU1AFlT1g2EEyyEPYBJdADoxJmSo7DhyWeOJkDmSekB42yc6UWk9OHYfaeqzYUA0HsRH/+V13SvLoKLlmw6USHB3CYLLIZ19sIU9/vOScOC2JFMJYUOgGAFhqp4IVYHKISCmfICI9rBq50oFCF0CkguxrgIMBwI9cOgRCw8JlzIRx0sHGv518M2fYwSEAgj+/9GeIiAx5/ul7iTVKki5IAA8mjbJgpwGfYgGtY8mKBw0TG4PUotXwmvUACFoL2BnI58vCfeBEpvXmLTtRg3rBEJJpVpgrfkSdpE6eA8hP1nhECHEtNnnxL0/L+mvXSTB/N9Brj4I6k/z0SeTePyvLL1gu88+fLT9/9B5cMaGyculSQC+ALiJrFDx7593XARXcmRSO5LlPhkG0yIn0PBMpMW3yZMAZHCsOqOKZSNo7XFvTSKZ4E6p4b65DoAE5lEipRznaC2ikjhjt3xiN4jsDYLEPNfGhYxny8EMP0ttwlPLXKOK3lAX0FL/AIMkgGidmDIW5HPtRYq5aAf6aYAWLGKhjx4yXUpwLVgb+B0+kyrrHT/K5IuX8BZMlmjyggR7KwiGqirPOEO/TK3Nno+AupCDo13+QpRevkd+8+KwsunCpTKYnZdbEscIZl/K84/RI9FNcHi6wEtKt5e6mD4n/cF250MT20FOCY6OjvReAK15rIeQoSv4Z01KIyOrASQNr6QpYRQGRKswdiLBpA0w7VVLI2PWWJiac5vulEankT3xOA6BhP5Pdg7iOI0Sd9LgCAjn2y2h6QFITR0tHUQ0l5vZSWVZHpAs9I9jUKoj7CY9ERU7W3VJA4m7cF64QX9V5+bI5M0f2nhC59JIASdKILQDV1uo2cuItUkiZRx44VQc2uQ6UupNwiUwJhiyjFOl4WbMkoSwvLz0FaZYvF1++RlwAXDfvJo4Ep4sT16qHxepGwMeDe7ab/owCwOIxcxcTGRQob//lT0bVvuriCyVhiY98+Zd0QNJ+mT9/nrz+yqsydeIkE4miCmFv3vdIRrosXrFc3nnvHVlB6XUpzqEkAOYiSK9eFo/6li4TizN5xmyU2oMyPjUFQBBQl7mXeeKYbNiAq2mwh0gyXAQU+r73zudy14/vloLcU1yLSdJIV0wXY2/z51/KlVdcQ6cKwDJEUAMq+0Fln1nsfcNCJCQ6EgLAU+LHd8mZQ904AnyZR/4gh/ZycPcuA0YqeKkguZIe6vaIhCRRgM9Nc/gB2zUmKxgQr494He1e0Ggce2joRoDiXBTuqsAvwT0wmkicMIhBB1MGXcl3lekCicJ509FUhzPqEDn8uHCYP1GM4c3bdkuvVww3vlKJ8BiSBJQB7vEpMhr3SE+zFia1y1sQbsocr1oyX0KIolP3h4UbxBaIIy1VXrf2crFo1wHj99CevTJm/Hj59VNPyez5c+ncsJrj0blWQ8dQVHyiHDhKDBRdPvu5iSbRFeMdFGL6QtR9cOdlxDHxtWkfCnkilxYCbh8++BWl7z6M9Ro6JMaY+ZJLfM8Xn3I97nsI8rlMjuXRW4ONMLe0moL2CNaQA3L3zZfTTVMraSmxzJsuHiDoGjqZKycyj0Mu4EhgXI8HlK/CJTQKh4Y6ADR2LAAgfu+uPcOxVhzzj9ZcAiCNW2EIZT+FXkoAaI+SI+s9jlSUGWpH5J7MTaqNddEFwqCQ8dLW0Uv8F+8LsezCjZnKBADmOshlVO7MEVfU5C6evrIbwswdoN8Nd08PF7aUawYWa9b8ZFw01yxxlqOl9FHZE2EFe9/K+ddMy40bNxrQ+MILLuAhgfg1xk0h0XBtrI+zZkw1P7NfnX6A+62A0M4AtNr5fBzXkKvmbvJQ08m3O/eNAcDlQDoe7LkfRhBjtHX7Lm6kWnDuxNraJgvmzqBUrVtiUDqo02gQ4HyQudel+Z6MUXX4eLCmKsCvagWNxCoprZBM4s48cGKkTJ6E+8KRa1gBuVvJ+6WZ+5oH6ovminLiJUu4H4425Wkax6ZgfSmxj0GQKkePHYe8qJKQBMYmbiKNpdIuoEQcBwr2lzJ2Dx8+AnHZZTo+/OkBcuQa1EJGqNtmzvwFuECKiByLoQPpjCFA/uOno+SG3xaZfhV/xrQ/MX5R4SFy4uhBaW+ulushYUNZS9X5kp+ThTOxSCZAUKqypba+xQgEcgvKZOrsBXIqt1h27DtMTJOvFJYT5QcZpcfpA0nTDlnmzhzQSDQPdz/JzclHDGBlrIebhzpVm3jxbGHhvq0OkRbu1V2sX9o70UEUYiNuNY2mVDVL3MQxpttEnT9679SIqygIz1LiHvVh2p/X6wNgdWWVITE6WDfcIQ5U7XOMe6DeR7RnRUkNjc3SiDV1gOj/K7EwyBqo91MlQ9QRot0hSoIoYVLB+q/xm+pCVUWPzgO4Pz4TLg4mQSTPAhW4kfTBtSC/mP6Y8ebntXGv0l9DQqMk40S2iZFSS7U+yPcz5jSqysrDqhIW5vPzc7W7pBPiTB0DSn6oA8tByV/GeBcukVbWSB8iL3V9tPJ3GoelrJGSyDoPNE9Wj/n4y7Mlad12Q65odKA6cfp5VrJx/1UCROPHbDoYcH1obJ3p+DD+kOH+DvwiLLJKYEBUMcG7mJtBWJijEBK0NfRKQ3m7LJ23WpLjJrJW0b8CQc6NdYQA+Ru7zREC5Ny24SMEyLmdv3/tV48QIP/a1/9f/dOPECDnPgJGCJBzP4ff/x1GCJDvf+5+6Feavg/d1BsS5KyLQZHr4UgndYwPEyDf8Yh8xwVifotjY0gd6jgDhnDYuyrGhisiJNQDwWCZXHfhfFl29Rr2mCdJRQgBMxK59+6H2KPbDCbRj2u/vrHOUC/B7O00lcAKrqOpJ48R63TJjVeDle4n8SEWkXGAvPryc5KYksQesRmHQwhpQMQNF5eCI2uHsTuOD19Sa/ylp2VIbr3uTvpHHMFELeJEubUvonndZ3WTPNIK1nL7jVfJnNWL6UNuRTB7N3tVBLlDrnThFhPJFY9IkRoBitIjIkMgGbKNqNIfEV1zEzhzAF2siMWHhjqGuz9MgTzn0pxPjVDQ/x9e33UP68rGVAmNVgSkGq3lgJFARY3RYd6yDCH8RdffKhddvBahLjUIuEDqwC40BUEdLyY9gNe3I+S00murglEP8G+tZlAMVWOVVRBX11SD+QCxdHczyQiEg9vo5LR1yIaVCyV22QJJowbjwJF9YP0dMoZaCt2fBoMrHaev8tT2HRI4ZiykTIC4u1IqTxRWXFSidLX2y8K555PEM5G9JClQPfZ8drA8HCC1tUTh+2rGshIe7FfporTj85tflQjhs/tQfF6NaL6XlA51fVx+0Qp5H1fPANehvRt83NJmjvUKUm2mrV0jlrbaX9isnLAcegvaWtjsOvqLgxX1KjL6kwXFYgNMGJM6Vnbu3UaBagNK4wUMQicicbYBDhF9BCsURKRLDZv+NgCJfkCEaMDOcail7VHxRqBOtGOQXbvmftS6v2UwocSFhXIkfqm8tJYP3iKLpy+Sj999VxwAfHwARJekzcDWxECCwXHwALACgG3qxKEBSJJ3hI4IALqpAL5FANkOHJ+W5eYRjxSLwrYUYKmY3gwrsSx6AfNRZ99/z72MGQAllNOZdFKo4nQmRd8OgFHqRvBHiWoHIDOE8lNRVTtAjgGK1psggBwY5M0oOLdu24UKt4Ry6vlE2oTDenkAng1IKGTCqbyTkpWDU2DyeAq+p6AKdYO8cZHnnn9JFixaCgCVgwJZFdA+ZgA+8rOfybO//4v2B5soEGfAk7/8x7Oy9kcXIYpn+hMRlnXiDOyXRVIAUq0AxzX0pARBRnXBBqoyVouJFWzRYR8JAK+q43xcCD5+kDwUpC8jVqcG4CiHa1jMZHXFIbBw0WKYNY2osMkXGzcBGuNmIUKqQ5W0gCmT6HA5Sem6N8DdHuKz7DkP2r+ix3ki/YSMISrn9QcT5IpfZ0CATKP/w1NCPJ3lxIH9cmT3AXnsoV8RNyPyxlsfSwEgWJMq1d3t5TwIkPmz5simLW/LikkpEkjRUENZmfgDOva0EWmjcSIALYM4fNqIHfO24jSqagH0Tcfx0ierL1htrF/pRw/J0vMXy1EA8ykUc9tQB6udyo/OjAPHs6UV4qcMFbYTCtgqADpfX2e5lqi1esDUUs6NGwXRp8igcwOY84SQGDdpDGOhU5wBfZNxElRQDK8OkCrUzccgOQIA6OKTYqWqolBmT0wWH41PyypE8e4qGTiBMnKaJCEO9ra8Q2bHBbNQUJ4+aJWn3ysT7zGYmPhcmiUYwUT0aq8x8UUlzV0SRaxZxomD4gu5FxQdDiEYw7xxlizsbgEAhYVEBM1OSZbgQF+jFnbjejRDhr38+htSBmv9+C8fMsXQloRW2fdWNgsd5e4A3rk5efLhe1skbfZ4WX/NeroCNtH3EM7CFiAHDh+UheTcY5GAnXaUXfsOGJIrjkXo6x27AdZcZeWFF0ImNLJgegJQ0hUR7GfU3w3kEmrevbubp2zdehC3ibfMmjpRXvzDM3IrcVBg2rg0IH0AWHsYs+98+DlrCJY6FqqlRCo1AkJqNN2MRY6y5f0Ciumn0AeSQR/LBNZEinMBsjVeTYFNZa01ykfV7d0amcPNSfsmOlDK9+t6QnyPklmDLHg2FkUdw52sG4Uo5IOwDOp3IFF17fzMEKLLmvk8u+i3uPnmG+kxqKXHJsvcCD38w4iKodcFy98Oxm5tv6uJtovwdgRA9pBqyLA1l68lPrAZtwFgPATgb576Lb0ay2XW9KkcEwVQ3KCKIF7aACz9AEkTiUpqBfwu5/gSIRSP0k1RwJoxKgnLJOBmGNf56MksowSfSPfHW+9+BIPeBVs+hrXIlT6HGFk9t0e2HnITbw8XmHBXeeSBe+T53/8WWHJAdu/aKXPnL2Jt6ZcqGPoDe/fKRRdejOMmUO55+Fey4b6fS7vNVW655366HWKI/xojOZkHZSwxaxcsTYPEhJDClfbCC38xYPeCBfMM29/LtS2mg8QP51wwJLEHa3YDBJM75/rrr7bixsItg6tI7YVJY+N4D0hjjoGUJBMfOMRThkZhaf+R6Q1gLNhBTO3df5hrQ9l6WBRESCedC8n/H3vnAWdldeb/Z3rvvTIdhoGZoffeQUQFe0Gxl8Qkxhj/STQxm41uekw0aqyxayyoNGnS+8AM0xvTey/33qn/73MGXOIq7Ib4MSYzWRaEmXvf+77nnPc9v8rPAKpyzU/m4jgg6s3dN1AwvMlxYud0DqiTq5o4H0fmmN7bIyGt7rzMT3YVBBO9NCDR3OAGUSloRJL2QmzevJkbqDtl4GtMJFIHbj4b4yWbOTRj6hRuiF4QOA3GJdEAkTgxdSpriVUO0HETBlHIvVPKIX8CID5aeViYNo3uEIgsdQO9895HMmf+UtlOF1QJ1s1Q5uucqaMlEFulnxaK6efm89fy8xGMXSdAc0POs06UEAOlfTDVkKmdAN2ziHYLxBEBsi67d+/iXtskixfMA7hmjeR+xKJvYozUgajre+SIeF63XqpwwbnygKC/1wN6j+H4enl8U5eARh0labQj6/eRw4chH/MgFWKJ6LOy/l/KPXufnKCzKRQHXzbxTwG4EftRprThwghifj12s79c+5Pj5gFp1MgE0xF1im6fIwf2ShDOxssvXSlW1t28bB4mtfybxT1GXVRco9y8YpkwaSYRj2/hCvBkLZ1Kmfp6esFKJZQ15/4HH6SnqsQQT7/73W9xEE1kDPkA9ONygwRQq+/IUfG4KkpxCzXjDgmGAKG8m3ttFZ9bf3eECNISFi2Q00grXRv84kcYwqAMh1gED7DdrBHaA1PJ/SR17BhDTigBkguRfybiSsmMSbz/Xpxq+vCs11Y3Ulpsp/OyjWeXcMjWLt7nTN+HPkQWYyEOCw8zpeuOPJdUQ0Alovxx4wFQu0xsjENnOs68eUZxchjEaRIkH2/ZZMZlPvcPnavaudEOQdrNPIimx6UKV5Sb2omZA80Uu+sDuBI1eqymswOiQsdxp7qGOK5+rq0TLhCNwBrgmIM1do37pEYGhmscF04PLVBXMnaAY856foZMueOwIW8K3lgsE28/YMhlfV07yI8+nCca4aXjzZH/1qjBfs7HUOauRoNBXigBog4V495QxwnsDb+UABlQEoZYrzgeVmsrm8i9DYYQHCnP/exxeeLFt1kP3HkY5b3YoAz1iJzWeLG50f8ptWJKmD7v6/RfD6nEzv5Slub0f5+PQfiyd3mfbsg+/43O16FxvsMfdoCc+wJeGAHyBePu/zRm/hGv8X96w+Fv/oedgWEC5B92Kodf6Gt4BoYJkAu/aBe2/qvgZPjr7z8DF0SA6Nuefg7VP555rS96zc/99y96dv37P9K/zU/+NwFizv7pX0P7AeP+MOf2s/Pr9IRRVzp/HEAErgI2FVm1N3dJKB3Q2udcX3sKDAwxW3cNLn4nuWz2VEmYMU2+850H2D8jrqOTQ13uVksbIjN/kyqjAkPdy7Qh2IwDp9PC7p4Bqzx487Xyq7dfkPvWXSFLb7pCdu7dAg4wTXbs2kmNwRypxAFSjGAzafw0nPD9xvkeHzmKNJCD8ugjvzIxwD0IJzV+WfemHjg7XIjRWjNvhiy/43qEiPkQCsFyx633sgcjvQe8uA8Bmyn6ph6gg85Sb9IWtD+0A3xI04gGFahgP+ZAd7FxgHwuAaIx0pqWBHEBjqi/B5J8oEI/3QO7sFe1ttcZkeefhHd0AAAgAElEQVTFM+fJgquuk3UQIW3tdFmSTtKJkFJTMHxJQairrWGfSrSxukNIjwgkqaSepBgnB1fTWakF6Jw6cB72k8SRtXcpZoNDZ9ACTu9mIsruXDRb0hB4a2y6O6aIOPqH8+kDqautZu+tsVpgESRFBND96g6+5gU+sBch+KL5K8Aql4OpRZhieUeSTZyJDNOuFKtTm3GAaDeIkmmfkiDmv0lGYA+vYk6duyrkdiaeQd0nOrYcXQeJn+5EoN2IwwaxHmPBztb0n4O9fMBG7CeICaWUCKziihaZOHuxiUXKhRlr7SZWJiYc8O6ETF6wUHoAKg4Qj9INEdHG5t4XgECzoZsAn105aUsWLBAfBbDYePtwQY7t3SdvvvSm7PnkHVTQbLxpmtdseSvvGxlApjhAZjmREdXkescAYGrEkSP529BPJp6qiV9aAFoHkFWYVWjU1NpNoLERCtjuIRO/kw87GgDkBNYabwMmMICImtHYDX/iQKJQIZcSvbKLQTwD9ieBvLcu+ie0INcPoFHdFX0MGCVAHJkoCuL1UZjSD4BRx4U/uP8Q5d6ZAG2rAO78IDRwiNCb4ACxYGECdhJXpLalUYDbXhy7K1apv+KysOdcXXvd9fL7P/6BmJZ5AGVB8ov/ehSwJl1WrbqY6a4xHy0MjCwAtkBDgMRER6O4LTLK66n0aPQAfPUZ9k/LW5m0ABcaCaJlprkAXJoN58NnzAXkUtCtgwt50apVdAO8B4sZJRuIhVq6bBmF0DMBZ2ym2+TwiZOybdde8QZcHz9thhRSnOOoilnAQwXNbQAvMfEJKOohDyAz6lBPn6LQ+/hLl8otz6BUjo3CSTBCElHtb17/AVE8r8hf33hHnnnmOc5DAAW+BymXphA4IVyWwwZGw6a6A6J0AFSFoY5W1q8fUNJGtJorJTX2uDGsRKvYrI4YSijZzWskzz8HMi1ClgDeWm2VAIKAXqhPfVC4Cl0qIJpEtwFOs+AcyK6U1n4Xya3qEAdAN64cE9mLSLEFgIdVBmAupkRISa0u8unnz1nAv+MWsrMAYvVIeDCTmvibjoZ2VORWOX6yDGDWjg6TWOmjvMiV8ok56WPFo77DuIaKqwvI6K+TIB8HCaZ0yVqMs2NiuvxmV468mQlBN8OLLhpPSRiRKA7EWI3yshNLa40EUyzsFUjhOiCdqnG7FeyiNLuBgqVxuDdU9Wvi2aIjAB4Zy5BzChsxDE0/xNiJ42TB4oUSMJ35trtNdmzfKoWQVrffebds3baDPH9lPv1lypRp8tRTT8nDD/3IdCTkAmJOHD8JEJPy9IIiaQAgO5GbLTPnz2VuuRtiMBJwU0uwlyyaL/awx7u3fSzzZ8+SGoBMdRr1dtnoRsAhxDlcMGu67OHfYwEOo/gFB2O6ND7atktsANmHIR5DY+IkAADbCcIrdXy6zFxEoXBlIMQB1j4W0SoiZeqI7UpLHcdiRIwQhKL2F2gsjOb4awGzA4x9U10Va7+NDpcMiKbRRHS50VvSSE9EgXFoVTe0AAqzwANcj6BHQeN0/ADzO3GttLU2SnbOCZw6l3GjcZRd23dAGMZAYkZxY2EB5X76Hu6VQJTx6iipr62USOaTC+cwke6AyHAcVnxPGwv2Sy+/apTpN910I8BoKI6KLsZkhZQUFkgsZdRKRKqk+ggum7RxE1mXDkhNAz06AJSJuNDsOO7MwhK5ZPXl8v++/31pBsi8mM6LCTiCRibVmweh/btsvFY0Y5J+HNa0H//kRwDIvzHzXt0Y+dl0OySnyN49u01fwOIlS2UnQLf2Kq1cfZWs37RNfv7rP8izL72IyyGLgvT3uJE6m8+vBdIZh5nz3JAjw0JkxRLIFIq9uwH+nZgxfgDMpYVFOHGiAVxRvJNxWQkY7QHhpYCuFzflmXSkODCPnVUtrw4I1gtXJVXVvcXYZUJxF3Yl2qxKCplvdqyDGnWlMVjqoPGB2FECWiOAFIju5pp3WPulC0wWmFZycI3YeA0v3EttzMcBrvvPvjlW9uX7i+ugTeKDmVcAsQoyaxbletYeBbKvuOIKo1qwsPZVQoDXVlVCtE1RwQhuFZyNkPclHE9YOCXZRGFppKI348sFS0oXDgR3xqg6/FRlXweB7ITaoRMXWg8WzbwiYtogVCtwO02YkMzrTjRArlo6XQHGW7mO7pSoOYEmu3Ct9eZeUAChw0ONOkWamGuTJk/hIciN76czA4JvAKWFK1GP0RABYPYGK67HBaI2z36upY9vEIXsffRRVLD2+JJL2sL4dpektJFmnm7atElGElnojftF7RwfQmiHcu+0537bDTE3aep01v0tkkR3yfoNG01P1MjUCdJJX8PHO/fIht/Pk5t/nsm1HOB14gwhlsTvhXm5svXjLZI2diyv7WWONQjnmSfnuqqiRG6+8UqI9zLubR/J6tXXyct06ZRW1MtKHELV3J+ffuHPMnn6ZMj2OTIGEYQ9xNgHf/0rzwI9PFD5QwKOk3eYb34BLnLV1atY9yohQFpMZJo/duAtWw9yXcJxYxG1ybXgaVLcuT/bOUEsoeJoYU3WvhN/SBtXovpqcdNUV5ZDFgeyDkGgsq7wtCiHDh3iPjoCAYOzudbJdPTsP3hQn9hwW4Yzd3C1MZf7eBDWrhF92FTiSu976gapYPzow6QXZGggD4wt3IO1ayWM54ko5nlZWQlEBKT26CTuZURT4oKM5e+3fLRRfHHgFOIIdCYuS6M+VWCgohEWNpOnGsj9UcmOLOanEovqZFGHh8ZZdjOW23lgTcYJlI3DS11BSYlE7p12qWgvj65HWpiue4VBzQrT4cN/Zz07Q5Kv3ym5f5krqTftlsznZ8m4W/YNbbA08oz/18cY7aBvxo+HXCVwlUz14jh7+bN+jxPHqeXxZvPHW2gAlhImSkA5cl/SmNEInk96eV94OtNX1drSBRHiL7s27qQf7GVprmqTyMBY7iHco7hfhnPP1ucHV9adXocu4yb59OvMhvK0rdlsd85Y5T/7u/kYxuv89fzSz3MeBORc/26IobMImDPfe77XPPtk/V++9/NO8oX+/IVfuHNf/PMBJEPv//cOoDOb8wsDwS78HAy/wt93Bv4WAP48gOv84/vcCvDz//y5j/x/N35Pj+LTa8nZ7/l/+fm/7xwO/9TX9wwMEyBf7bU7//3jQtePr/bzffnvfqHrmzba/U+Q/b+P++zX/7z7gwqD/u7Hhy//9PzTv8OZwvOhAz1rPpylcfpitZNpezC/zjwLD61o+jr0Guq+gl/aYbGOeOlJq1bK/fd/j/jhRpMOYiNJx83NShH4PBm3+GK59xsP4M5QYR19HQh31Qhvz35TnPqIx26Qe9cslFt+9SNZv/ENSU6NM8lBI6Lj2ZNVIYRLkVNF1fLNO+8Xf0R9t81fKZMvvUpuXXc7glCwAVIkNKHnFMkESUTenwJD8/b3kOsvWyRx7I8f/uF/ECGO8NwB3JHo6PCQKFILhpIj+gGimhDHJYA9agIEAcXsT6lnII7a3hE8rKkBEieIfRciX6LTq8HSfcDH+9kfa+G6E5UE2ofpgXvDmVSZbowKbvSMaB+Jk7NGL/eYsCNH9nqKoeTkgCGTPKKiP02/+Jv9wqcxW3q56Mwg3lj3x1ZcHbSQEplPUXyLOmoQMiNotwdwaQAH0KoEVyLKrp87Q1bf9w0EjY3iE+gu1c3gO8SW6Vc9Ilvdq2vCgSZoaLF8I/tEN2K1/bxD5Kbr70IA6AJeheivvgviJsJ0cOsVP3ufeCYSy/iKuIj6WGTWUTOmVOw4FDetaQb2XFs9dj2eEZSl2zWf+uHgAAXobSjfHRx9iUMCJIYIyQfUmL5gsTTCnrzw6l9kyoxJUgko2c9Bpk+Zavo48igL1TxyZzbzvlokq9EpRDgkjIiRSBSdPmzqawDWX37+OVkJULfmkkUoS3uxDgGAoYrl04gvKk8ngKJGgOxGLqQ3fRZxU6cJI4CBCGgAgHSK/oZTgKVOnCh37QJAGTl3+RKpKC5E8R0ij/3yv+j2APyMGQHAFSGTAX+VpXvhBY4bIGj69FkoM7eaMlR7lI9a8uoKI6fAExiKImQAAaqkZOAQPaG5932A0haAci3d4UekjDioHAUfU9ONo8KRgVpD9E7C2DScMS0GRNZSlelTJ4oPoHUNQP+JEydQqUajYEUByjkeNSoZF0eIPPTwD4nWCEOVfivAfiesZCfqf1T/M6byHlnEz/gDfucQGUaGPefG1wsWjtgfVfxaUZ1qhEUj5IgroGIRJExi4igTZ1UIeFlKFEogUTvaV7B1BxFKgA5OfMhZc2YDVgSg0id/vrBc+lFoF0JsTJkzXyobGolKykCpPtJMIlWKHgPEDSVezA+CJBN1tl9QmMlz9wrxl9e+mSC/3uUmIUzwaDpYdm3dJrko27VoXoFrbyZCC3arKMpwli2eBZFTKRPSR0k7fQO+TB4vGM1WbEoavdbdCtA1oDnvFZRW43jAQfH66x+zIKShciU3Py5Cps9MBl+tYTK0Q1CQuw5g5G2jDIi8vD7iUtoohs8sbZVue8DwVggerosnn3uAzzJ56iScDjhFiHxq5HoGopq1oYC+ZOEyonv66bzJJz/QnbndKWNTkgBvGqSnvV+OHcwnooooNEgeJ1TnFnsK34mDGe8fIvbtLfSyZNP9gCsBzDc5nCx+AMas2g753YkOyaHWBOyNDpfJknkkmwisOJk1KpxIr30ya+l8SoOLUGCrO6EVYHykAVw7OUYdvye57qo4HpsyxmTRnwQE0wiXAsg7V8iJ2/58i1k8GrZRvkyU0KH9eyU/r1bu+eZNdMC0yE9//p4sXJokM2fPkw8++EAW0Y0wGveF5v7spQ+mkfOjAHUMYOcRStQbOyjm5nNdfNlKeefdv8ociI3JC7DpZWfIu6++KjevXWusa33Mxy66T+wdvWQDIN/0CePFwjzcs2O7rPvO/czlHuYc8VIZWVwD+ntwWRyEMI2kv2HsuDS5+d5kqcwLlAiyGquJ09Obg5I9+3bvpfh8HmAapc9E1CQy5oMZUzqfOyla6sNt4AZzfXj/J8zfRHGCnFICpBNF9Y49B1gfPIjx6sIFFkI8X5wh8QYA1YIZp1CaUlycCxhfLJdTKK4q6hIFJvn80bjWbLA2rbD/mz/+WCKIPPLTrgJuNBqFFQap007O/rRp0wxYqQz64aPH6PV4RZ5/611przrFzaCP6J0i1hAFJYmGAYRVN44VwLNfVfK8l0YQaQG49pYEk6WYDzGgpeh1AKx/+M0T8srzf5TYuHrpa08yIGq39moANmoh9K49u+TA4UNyx913DrlaiH0qJpbPA7B2+/btctllqyV0TLq8+/yzsoyC+gbWiOcgIq9fd6vYc47u/s53iefzwmEySpP9IINR4DvZZGR8BGXNdEjgqOuCGOgkTikCkNeFeV/BZw8KoPwKQqmCG3INEXP23ETbmTPKpqekQTBxPXy1KwQkdlBdXkM5OjLA/FIF+SAERiFERik3b0fGgTsgqTZm6TrkhNtN77GqqFd1v0YDdQFC8ywAkexI10ozgDExh5BTGtH1y++myjs7++k+oeeJKJ5wL8qwsJ64slY0Ewd2jNgwLRhfBeGrigt/gN0qOm4qcciMjI9FXeAzpCyBQGoidqsbZ08tpFQ7pI86XjT5yA3ywovxFgKw3gEoXsf3+UHMtxG/18BDRhsxXlr67evvw7XzY523k7iYGJwATqa/QyufvSBd9bp1A7YrgJyZmWkiiLREWkmVZKKj3Fiv4XAgTAD8iWKzWtvpvEkCXOb4KEbTUvNG/k3jrwY18xLVR+mpWtZ2FA0aMIQzy5O1yJHPr2NZH2B6uU+VlJQaAnEkc+cIriNT2M49owjwvAOSSgvl45N4H1cfOZpfbaLH/nR/olzzgz2QBiE4P4ioI6N0NOt/LcqPLZsgQChQb2dNKuT+kgOZGRUZA/DPHIukVB0y9PXX3pOrr1onBw5lSg7Or1KeAyLiomQ/9uEfPfQARIQTRdmH5bKlS8SfOfnHX/6Gc+0tqVNWyE9+/pikjB0hK1bOB0jv5HUj6KTpZv2BUI2fgNLmOOSwB8feQy8Mbr1AD8hkJz5PvrRAkGuh25lsVQfto2EMaueLNwSROkC0CHznzp0yknGvWbGaG6vuqn0Qkj3MzxDuAd5EkrkzNhuIu9ROIH3wdGXOWHmG6eGeq2uvxqI5ME79cZhqAbu79piglOmCQGjlHuDCfAgO8jPPDeqE8uNhsoHXys7SfjI3nF64pLgOgzzDeAUGQvZgcWaM6gOfOlTrKFWv5tlGHUymfwTCSWPkAhjb+t9KkGqUoX5pXJbGfXnqWsR8y35u1qfPqaNv2nWaAJkpKWs/MfPxJAXnaTfv/W/AneNjiYVoJO4Mq3M11yua+3sjjrVu1rmQoGDW9w6j+tGxpV8arajj155zoK+p7hHCsJjPuPL4kw3hh99p546vh58cO3BcGo4VyKvv4BYu4UHWzhfXGfZwnlkHUWz54GRt72nAdQXZ8unXWWDypyTI0G7IbHNU6fRpdvDXnAAxj+7n6vg4/eD+hdvYMxu/oW/49yRAvvDkmH84N0DyjwAAzw2An/vohv/1qz0DwwTIV3v+h9/9qz0D/4j176v9BF//d/9yCdSv//m5kPv7+T/9MAFy/nP0z/sdZwRAuo6dnkefukaUmBoCu10QaqnIUmGJtXQqP0sSiuINvf1tcstK4p+Idc/PKUPHPCA//4/HtRYWzBaQHWGkI/vH9m6NdKLzl5j8a+emy2UP3k2ywQmAfSKowWE8cJSUFNK3O36u7NmeIT956DHxIQpLCYxw9lYqUFPQuAXMzB08W4X0PsR89yDmxCsht113lTxK/7UfcdHB4IlViMz7bURfsceuITFCEyg8EdbrflHTW7rYw2vSkTo6vMCZ1dHvxt7VArFhhxtGcYy6OvBRiI2WlkaEkMRKsReup4PUzYXoKsrGm4jwDmQP2tPXxf4WFwlfSngoRuFHIo6+pj476+9f+MVezAW8rQKh5gh6aR3BgSroZA1kD+wHNl1WVs7ruXIuwWDY13p6IlwkQeC2lUvk0ntuE+sA2IhzNzUVxICDoecj2I8Ar9ce4MsuvYTockwQ8AD+PqREgekKYs0H7vsJ5zvYOGZKS6rAwn3POTyV6NB90Zlf+pn0l/69ltFr74c3iTwurvZgDmDPbWU/HnRgZ1xchIK+k4Lkbhger1DZcTjLdICkAug3QYK89f6b5OhPB9wZkMnTpmN56Za9KCrrAd26AaSDiQDx5oNPIudcAYnivBwZR2TS4X27pRZF7jVXXC6lecdkzqQ4CQbMiEZJGcSG3wkEzBGAog/wrAPwp4ENuRaNxipoBxP257+8bEpx5y+G8KiulkpOkipAi7EraQ+CBdBwzRV3y0M/uZ1IjgmGAeqiSNcPEE8JkP04N25ed5tRfGpUSCAujUjAEmpIDfEQiBXGGabKhhvECrBhU3UkqloHLraF/HE7RQ0A9GogVIqIkxo5KkWOAfZbeJ9SCJtAFJ6nGBBLVywlHoScf0AqzXRv4DNbAaV8iHhZ/8FGCnBTZIxG5FBO8+7778pYzo0yddNnT5caYkCCAFmsMHQ28tL1/J0C1JuGM6MMUsOX41G2zAPngydWIs2dV9DGx9vPgFNJhgDxQSXcBHh7CrA0jGKgFopqcUigol68dLGMHT8O9X8POegnKT2vJsvbjigmIqAgoCohfWxMhnjcKy0o5p9++in5LsxplxXFP9FX2cQMXXP9TfLqu+9KKzFEPqiFt/10utz+x2KUvZwjLQ9msocDhii4qYXNYygO7wZcnzVtAqQWsSSoxp0GAVT4/P4wkxWFFZBhPtLVAsBHoUEeY0PV//kAdFs2n6B7ZCpq2ygA/Bm8ZhuDtxIHQrM42VykAXC1v7VW2utqxQfgagCwrLIZgJNJo6U+OomigigNamwn5gZ2F6/WX7dWigXCKyY11JRrB3GckwAfa+tKTIadqz92L/o27Pn5YHLqW041ENFGbwiq+UYYQ0YH4L2fLCRmzRlnQUXhCRnA5tbRyEIMlzeCToujxHb9bBelQokOkhgVaMrXX3krl8w9L1k0i/gfZ4rHIQffQBEdA+iXxhhI5pzX1VTK5o0bTeyTHeDTTOJyOhjDzcTAtDIGt9HFEBAUCjjXLQ+9dY907iUCSF1HRMdUwCy/+dpeufPOSwGoHOTj7XtQigNsM6e0C2P3rk/k5pvWsoC4yn8BQs5YsBww0Y+YmnDmbiMukEzcGWMpWvY24PTYFPpQAMW76VBoAqRPioziMzbSudIOy+zH+WqTPz3xtixdmC5TKKH+r58/K6vXzINYIa6KqKNcooLqcKGkQTwW8/OfMP/H0AX0wM/mS1dNDAs9OXwQV7UskEo0llMSnZIylsWwyPRbJEISamyYH9a9hkrAeFjzfZ9sgwyMM2VS7qxRjRBHnaC46zdsgbyhWBug2C84jM80AneWt1E4a0RNEE6bAorcuyh0n8M8U6WAguDaUZE+YSJzzQYBVkmn0SFTeh3BZ9VIHAXmFRnX0mMlqa657TbJO3IE51SzZOOEiMMZtXjZUgB4ehsgQEKCA5if1abjoRriM5zXKQA4zmXeOAKE6q82wORo4nMsgNtlAPQnj2fIrx5dZRbztlrYfwD7aPpPXLhRWyxcdwD614gFVNfbozjGmpk3nqyLLrjl/vTHJ+Xaa681QLuC1Kpqr2AtauBYA+h+SMZRk4Ez7D36Sdohim669Xb59e9+Lz/60fdwe1QwT70psA8VG+63ftacRkq5owDAtSdJVeFqexTep6GxDbKglWO3MDexSEJGJY+J4+ZuI56LdU5deqz95pcy7PxsP+t5FzfmIuZodT3OCMgPJVGVAOlT1TjWSReiB5VUcoA0VNdNFw8I7T2s21r/g2OkmXtBE+OtkazOXz8wXt7d2QvZYMe64SAxAR6QhwGGLLeHJHnl1dchkOJ4MAlj/aeoHRKhCQC8CpeCOw8NSZAg2jNj2G7GZQsxddVEYbUwxjX6qdvSwc08ipu2tymZrqnh/sOacohuljBcQToH1QWncWtKysUnRdG1sVcmQQBq7JkSrXrN9Fc/4HIfQLk+/2RARDgzltQFEsK5jmbeOythgatEHYZl9GlU4SiZSCSgjut+CEpnHCytXEMlM2pwODk6UepO35Mr0XPBXFc/CBg3IgXVieIGaB7FvSeDYm8l7fSelz5uAvemLOLXUiBLvej6yJdC7gcWxkk67rKTFJntOJAjr/1yjqx96CjvSaQc98LRxKCljB7JQ6K9fESniroNnLkOVgD8i1ZeIkePZsj76z+EEHCTZRcv4P7sLhlEZjY2dBCjttxYiU/gVlu/4X26bxJl6pRUWbpgJmQbQopjRySceEUbVlcPz2Cp6XCRPz77IuuZm6y5ciVzoRC3yELZueugfPDRTjqXUlHKREHI5xJnWSOO3DvW3notXVYHIBQ6pKisVcbRU6Tnb4D7TgROLHceeNX9oRF52hWkD1amYwOHlDNkQyiOD3VGKhF1MifbRE5px0tcbIKU0+uRm5NnHKOOjEftGVEXiJX7mjqWurkXB9JV5MK9V8vKdcDm4ZJxQkARhjusT4UTkGBRPBh78j0e3E+3f7wdsUKg5BMH5gPRrQSIxi6qM9ORMavP7AGIHPTrGHmoKoow0MRpR0dK8mgeJsuGVDEQEkUITfTLAgmi4gh1ieZAgIy5eY95uDubDBmD88M8/Jmn8NNf+rr6EMhfueF60vUnnGeoTuaYM4SMPl/UMp+CIHesnDPtIjHvpw/F/Iwzn0u3GxbmlrP2jaidWN0c6hrjnq/iC60KKcgukvrSBvnPHz4mgW6hrC30/iBKGMSZiYaJdZux7A1deLoQfejozjg69CD/G6AZOnolQE7/3Rme5KyPdc4n4X/SfxwmQL7cCzNMgHy55/fr/erDBMjX+/oNH/2FnYFhAuTCzt8/4qeHCZALOYvDDpALOXv/Aj97tiPhb2Kzhpw97eCdYYjim+kC9UXgeQ04zVKizBcvXsy+flDuvHaurL7nVsTDnXJwX6Y89/TrpB6wHwqJZR/O/o49hyP78SbwRQeXfvAUD7lixji56af/jzSPEsTLGSQVBNCBWyejk6ZI1tFS+fUv/ohc1MmkdrRTCu6oCRl0WXuBw1m7BxDI+UpeTrlJmGi3NhoHvMZMacRxDzHa4WDnl8ydI8++/bbcvGK5bEB8XgT+q+I7L3AJxcE1xcAdMasdUfiOJKwo+eGEkFf3TLpXTE1LMR2tYeG+Jgpbz0UwmGFLSyfvIexHQ0wyhYMjFQp9NhMnrQSI/lJxXR/iOt0Xq/DuC7/AxB3BcfRnXN3UZaJJGYNy66UXyy8wOYSRQKHx3Q0I6pPANduJrVeiQZ0iV9GfOuPaS6TJUiNxSTEmYeT48Uww1kp5AjJokHSju5Yuk7kIrnvArHJJejLn1c4HbMUH8qPWpDi0kTZwrq/zESBkIHA+AGzpMLmDaga73vpfDuqHygRwKCgle7vHWZooHmnuI0cbh0AupeFLVq0g/uoIjFKNrL3yWlSMTpIHMK+lvV44PxR40zLReC6wgkruKCMzMwA+UGEXZB+XZUTqxEIOdNZDCtTmSQTFwxMhAxLJYFcXiD1Ai+Yp2FA456CA9wKgdWPwqHK/BndFPcCcGxYmRzbmrkRqRPJz0YBWFi1XhWX63eO/lRtuugEHgSpltVeDiwnInpmZLc8++xKq1WhZu/Ymo3DMyjwmk4kRCgKw7rER3QCo40gMSHNjHQQIMRwAe5rxrTD+IBeiF3CnC+BMlaJ1AHrRMQkUGbdQYIzSHzKmhUFlAXi5667bsSzFA4yjFAYoU+BC2bl6QMTj9FQMAsIvXLzUqLqtfL/2eeQXaHxVGJ0N00wOfzfv7waw0sbktWmZLWyaqr01+qYDtXwT7k8TJTYAACAASURBVIpIgEqNdamGkPHn3B89cpzzQawSzNiALg6AoerOOUAmfEx8HH9ukHkLFxgwXP99/fsbDKg+dfZ86eO613HOt+/ZI+sAed98+00GL6/LtZw9Zw6Tarw8/NOfSSWffcGSFfLE8y+KJ4N8Eqr4P1zvI9c+limDRHOloxwOZLFRxfWG9e/JVM5vRCgA0MnjlOk2yHVXrYEMQTEL6TTAZ2yCvGmpb5OUpJGQTM1MagC/ugomu69s2LgLkieMTog6iYuKk+vXXiH15SeIaCEiCduSfTtjs7wWcIXOE1wRnrCoDq6+0kq3QXllHZlx3eKDQjoRpXYDpJETQOuAm5+8+XG1NDA4HMMcZPz4NHGB/UvHAuWGJawTYM1RVb6MQQ9HVL4wpq6AvjYAogaA6BNEs9WDoY6kMD3J21lSUCU3okZ2ILrHoYcCpbwa05PS7uMivz9sk3rW4omJHlJ/CiCRkbRg/liuS4vpEwmJTpCfP/Ycn82JPonlRF2FQR7Vyft/fVfGjxsNsdglMQlJ4hcSKa++/b74h8cQO9IHA10uf9xyrxx67iR5g4HC+kMJbSOlS1bZvGET8ytB4hNHAzIxZxpbAcBzKCkiYo7osaWUn2tE0/d/9JhE4wZRJ0IQ4F1YdLj0AUZ5Mh8zThzFUXAxCw4xZQoOcz4skBT1LK5euK6sjL8eSy+LsZP85cUPUEI7yeyZM6WC0nFqgyFSioi8SpQ81gxnIuLGQDB4M8dyC3Pkez9fKNU5lCxr7l5Hg3FmHNi/XxJi4wDcICuJbztIpJ52AKTQSaLK58mUc7cBgDsM9hB9dUSmLoFAgSl2p2S+giz+HtC89z7cBFMfhduBMioW+wCKxN1Z2Htg/zuJKYshpq0b8sOF8RAMaK7lwLWMCbUMTp8125QNl/L5auvqTZyeEoeaE6nl7CHEYG366CNIgCaZTXdKTKq2J//tV2N5gNRCXpXh6BlNybLeyIrpmlGFeRnHmE3ZdHzSKKkEVHckju+y1ax3Z32dOGIH+TQOAsEqOUcOUQjly7oUwA2pixtXszz9zDP0e/jI/Y88IhVEEYUBWrbgFiorATifPJnz1EzU3GEIFwrmUXBv/2S3zF20BCdMvPzmD3/i2jrKduKxHn/yaVl3623y5z//gTUZMobYIZ0nnjgyPHGvNEJUOeBAqOFaRjK/NZtReye6ud66fimZob1HlcQNzZk3jRtbkwH8A1krHVBcDEKA2GkUDzdqK0B8B+vlKRj+atYNR/oOlABREsjGJHGkF0cjuQzIyrlWt0MHa2wzxEArv7yDwyHhrYZsaoXge/S+VFm/C3trvwVC0VP8ueH644RSxb6WhGWdzNZKI0MGjU8fZ5TwNs5fM66WNsZxKl0sJimCNbOPCLd+4vJqOC4lQNT5ocqJFErlNRdU3TsaH6Vkx/sfboQAiYFM9IFUrmRNxNEIuZ2SmiQffkC0INc6kfUuNjoS0L3dFMJ3Q7z5oOxXpb7G0ulDi5Ig6uhSAqQPUtKOiCst66qll+gUJH4Ca7Q741J7KzRySR/jNJM0B9edJ/fBJtZnZ5wjUTiWXDlvvqwxhdxj1CYbFhoh2RBdiYyxIorZRiaPMcffSoxSKl1UHxGB1aBl2ZB7cQmJsmPvYSkob5ZnHpkod/5nDkehPRCDsmDBXNa2BHpEDqIUacJ1lm1clJl0Eq1du062fLxNyiAKTuRkyuWsx264f7Zu/oSHsH6ZOmmWua+cyDpO91ahrLv5agnG6jpA4dicSYxtxBOVEAYBjCk390D59o9/L0UoZUaPTZCLL1mG8yrUEGNP/fllHgHcICgqZe7CVdLYbpWN27bKslVLJDktUbILM4iWO8jYCSfCcho9IhnG0qtF8Gr/9eVBsR5CvAJwPxr7XQHPJzq+mvn8XbgoZhIlqVFT2cT+aSZqAPfO0brWQMxUQHTqA1kLzxka4alj05EHWH0gVBFBBMSkD2SXDiMtJ69E8KCOoaCQAFNwpxFYo7iOYShsuulYqmHuNxNpmMm1GcE9roX3t/Dc4suDs/Z7KAkSxPfqw5pGXKnDTx9C1YOtPTLREKjqDPGH7NCxonFqShjaWOv9EZkot5Hz7CxJuWWIANGHHi1L/2x/xGct/OregIXj+YNnLl2FGSvqAiktLjFrl8Zg6djV19Gf1QddVTRoebp++F4VqzBGLTxoe3F/cGD9cOe8K8lUU1mLWKNcRkUnC2musnr5lRIREEN/VCdDoBeSMZHnNRsKJNunZYdDS+FnYyH+luH4fL7j68uCDBMgX+4mfJgA+XLP79f71YcJkK/39Rs++gs7A8MEyIWdv3/ETw8TIBdyFocJkAs5e/8CP/vZDr6zHSAajsU+X5362v2qIjZfLQAHq7ie6obZN1wiDZZCMJdRYCDdsumFN+XJ1z4AdwGbboEl6HcAOyChiBhlJzCjJlJs3D3ZcxPzdOm08ZJ6MXUE9nWkgwRLcQER7d7RxNUHEwt9h+l0117Pb125Sq7+9jfAxcrkyiuuRVxGqkRbv8TQEVJNj6dvoCsJE1UmIkp7FWvp173/7ltl5XVXypYtG+miDJN77rnbJBQ4I6ZrZU8aAq5Vh2gzMjSGYnASJIhoUjJEhXN1dUr0ICQH57Jgte8AT/Uigcib6GYrCQr9RHg7I6S0WU/HQIG1OoMx6x5P95y6Jx47NglBPViicUmc5cj/7HDh3DuAY3ciMlQCQc+LhjRdSWpM3MwZ8sADDxhMWvfTcYhSS6jP0EiyANI7vH3c5NLp6TJ73Rq6qWsQLo6g0zmDfWe0fO+7D7BH7JBvrl4ti9feaGKijx05IU8/+QJ7VBWXIk6lZqCNpBcX9pp/LwGiKSUm4guMU0mZG1Ys5PDqfj2oMRrFJTUo6AfljQ8/keMldRI9ZhK+IH/ZSNb8+JlTpI6crwA2u4tRdvcBUBUBwqkTwo+L0MhFUuAxGZDdmYFTW1OOspvYJAqyRyVGycUXLSbKG4KjuVpsRA4FuzpIMirqcICZPkBmJUEcyGjpIge8phoigpJgK8BYPQ6UQMC9jwBg+iATFixaJNNSx0BE1JHrf1IuuuRiBkM9OfDvyVhU5sqwuTF4VWnpBOBYy4B74cVXuBBl8vzzLwFKNMq+PTtM10YkAy2SkmQd6A01FZAcragr/cSDwdQP2GvjM6r7wwbT1qYuF0iDAW3lBYxyVgcDAFY1gEsr/SSJxAktWjCH7DcLCvBSrQEG7IUYAohu7ejh2J0hSexkDADd5u0fy5JlS+TNN18nEisJIMWNz4yDZPUqaWHSKJjqz3n2BUgrBvQcR9m3FUCrB/CjAQcMhBqxWICVECA6MYqLyyCdAMQ5JgcIDQXNjhw/IceI35oBq2hDWay9COHki6vC9d133jWAadrkaXga7GX95o/5zH50pIyQl1/5C1EyFzEZKuWu2++WN9/7K4p3zTL3ktGQIb964hnpcnInlgT3Di6Qtx9MkR+/0YKaPFDGUmhbWVoo2cePyn233Sm5uRnmWPfs2IoTaAxK5/HSDFjsz+T8hEx6Z3tXmUaUWjcAWQ1/70LpveaJv/ra+5KcPAFCrlBGJ46kDGeiNNfmw6ISX0OJta22R7obu8y1qqypBVzqk5omSJXOHqmv6RCqNmThJAgylKbtfH8P0Rudgx5yoLBBjlX3SQsEho+fpyxLj5OsPUdkRKhwXcZICRaxqPhRxvnjDCjvjIrcAfWvqmDzeZ8i1kdvf1cJpr9mdkqM+ALitxOX5TzgA6NoJyWM21yiPp47IVKFe2s6EVjeHMtIoldCiQKr6y4Xv/BAaekgumlbnsyZFilz1R0DDuzCInGEiKeZlDYpcRUVR2QVhUDb9h2VTmij6QuWyTsfbZU/fXizZL9ZKv0Uqo9NS5dWwHYngFALKvUP12+R0WPGihN9AV4UFr1DTFUfoNg0FicHQO7du3cSM9QvC1aukSri0zrpfgDnlXCsbAO8/2VXroH4qDNj2Bkr4QAuhAbcDIOAyQ5auk00UmRYFAtxq8kCrMFlo2ppjQzKzi+XHt7LDwdIiw1CBTDejTFcXVdN+fNUufjGGGkp9CHmqwWg0pP+g15U1Ixt5kMRQGUohEEzpKLa5hQc1LlZU1UuUy6+SJqOHwFEo1QcB0cL8XB2nD8FNB0BVLfQN6IdE/1EqgXT6eFDLmIjpEYYvTSNGusUGYayHzgOwLyHz6vlzHrc1VzPcfRunIJQqcAB4oZNUfPxXQEZNe5FF1kPFPTVKNCnLMK9wNfmdygJR82t65KCoYcPHYA0nGL+bfemClTOvYagaGM9mzifQfU5X1mZuBsgdfR7yyHVlhBPFoxl0opbSwH0CsiY+Di6ibjBKIu+AVfQoqVLTTZlHDmS/RC7bZAepZQz6/Fn0nd0AsX/zDlzOdf15DjGSeKYNHnjrXckBJIrh76RF195XQ7sIhaJfprXXvsz0XuuEKqNvA4ZiKx/DqwPdjgXuiEb6llfoiE6HDWmh8xIXe8am9slKzsfgjvIWB+XY2esoVMHpFRCmIMaA2UCJZUB1FIA1nEtra7heE4RgdWB68wTQszVwwuXWa8EEZ/kgFJCVeoKqCoBohFY9e0WyEYiB+kb6eJzWhlzP7wjTl76oBWbKMqHAQtxe750SoHJ4n5SFYYjynUtnVfHQjGOm7TUVNYJ4gtZH7tZl2s43kSAaWe96WnnCE6Tnj59sKHrx/SL9BuXSQqRUcEclx63HeT+cc6rlriXVdZIeHQsf+eMO6kOZ9YMXBiesn3Hxzh+amXq5Il08oyXLkByVxwmPajn3XBxaKSQqjvy8vJQRYSZh40EnE02/t6eB4wuSHMlbGpxPHlyv1K7axD3Qu0ysQcAb+X+kwfoHQhxpO5Kd86dxhYN8rl1jtrz0BdND0MBXT667vepQxFiLAhCxMI1qML6mkhPTA5zq5Lr4M+4jacvZO+hDNbJAfnlfYly329YR7j2Ggc5f/5c5mYbvRkHjcuhGUGDheumTsxJ3CcKGEcbicUaQVG634hgmc595fWX35bKUwgirmNNIqbvAMXpDnQ53X//XTIF919ONk40sj4XpU3l/lUttShatu3YL8XN2GZx5q2+fBXuomq5/srr5Ge/+4VkZBaQzIcDoQ/CGkdfK2RVG2vQkpV0jtHT5OXvLC+//pKMS5kNmRuDs223IZymTJ4EmQF5zXnK536pPR6RuDu0o0Lju7SXLID1KBygX23BxUUFrA0NZu1SF4iFh8QeHB96jmu4HnoNwoioU4JD1/5SnCYjRkQjMPA0D4z6oGYeovg/N9yY2jPlSfyZDx0yQdxHayGK/BnvpfTNNEKuOODUqWG9terDF+SBM/dgveZqO9YSdC/szm2QNBq5pfFYXtz3B/gMGoflhyBACSn9pW4QJSiUxNWyvJw/E3d1617zwKq/lPg7Y/s1tMLpvz/zZ/1dHSCduingfOl7OJ8+niqIT/3zmbJ1VQPplxPOGu1jUjfNkLIGBZBGkEL4OfN5NQrLnodpJUAaIRXb6M8aETRCXAbc5BQW87tu/ZbEQYgE+IfhtMGxyfz28wnklc+OgTr7gds0fAxZYczX2f895BAZSn8dJkDMafqcDoBz7g7O+pnzfd8X/fs/e0b5MAHy917Zf4efGyZA/h2u8vBn/MLV+2t97/zXuK7DBMiFXMdhAuRCzt6/wM9+IQEyNK8U3Nf+C+1MVWLAhrjUE8FeO/vxuy5fLAmXTUKYS3x/QLiJWVo8bwVJEUSDO/tJr2UQPMOTvUwT2DDCRvaXmhqisVrq+L+en//jW7+Wu9cslaQ5S8Fx2Mshrr5x7S0m3cGL97lu/lyZteYK9pdUNxRX0vXxnzLY54ww1E7uuOYaeeatl7TVgX1ul9x+2TJ5YcdHcuPyebLqnlvk/TdfpnM4UR5++GGwngG5c8UqWXzjbZJxJFOeevIZKSuuIUXHlx6SJASc7QjxqtkLI3IH54wAy2kEC9ei8RNZGeADURy/hV894FLR7C9JuUHcZ4/YX8+R7jdV6BdN1/AysN0n33/fuD8+K6L7mxHDuR9gE6kEkwsYvsZf2UHifOu6q2Xe5WtMKomSLrq31nl6xx23yZ+eetzEYGlclqung1y7YIrMWnsd6TxtCBcpY79ojemD1tj1FswOd61cKbOuusbggT/76WMI5PsQAzYilk7mmJt53wshQAbBObimiD7DqC2orisD+2r87WAOSs+q6haxcw2Qd7cekmNFbFbtUXESeeON+tGV6I3c0gK5avUlUnjosCTHxgNoeQKyZwE4UhqtSlfAw9GjR0le/kkJC4FIcLeTJQtnSlF+BqpYJxwBARIT6CWRlJn6wSP4AAy4qgZVQR9VxvLLiuq+uwtF+5bt5NanSB4gwqHj2RKFIv72u7/BBh5qAaarjLiYAcCgelwbaakpsnX7FrnltpuNclrLdb3oEGhjQ76FKIouYooOHzomtwLKp6QkE0+xAQCpH9W5t8nsV/WmKtI1xkIVwcgdpQcQsw+1oiOK9B7Uybq5byGeywqA5kXkTgCRGpXVqOMBvqy4SLQ3IRDHg6W+GmKMlDdA2E5U0AWFqOf9Qsm8dufzjDXxN4WUpzoQfZWWngpgkwNplIQSuAgQpEmm0xlx8sRx4n4oVlUAmXLlEIA+BTf0NdXL1A1w2QToV4OLIhTASyNkHGHlnJzdDRDWimumuKzCRMikjh/PoPMEGPYz8R8KEmVSJO3KuV91xVXy+rvvSwAZbFYAj1LIFwWNb7j+WhMJUw8B8BauBG/A9KDQSBlF18Djz78sO07kSRI9KKoeXv/IePnDdhSr4QGowGEg2xokgtihNICyDialL4M1jyz8VsDcuSju7QFLG0rIcWfyRaOudvVDEYsatxs1uuaL5wO0FbJokBkC+ZEq4yFO7AdhFWyN0lGfIx2AeW42L8k7gSIWIGgAwKgVF0YlMT2nKGturhWZkuwql82jcBiSoIlx0kevQEWDVaq6XWVzVpd0hbqJh5+XTIrxkQMbC0UTfVLTUME2dkoXbKkW5EbAngb1WmQQ90cv46AW8us4oClvI+nREBbEsqdEOkmIJy6iNgXOfaUau9e7R+rlwzKRFrDgZHCey5fNlOMHjxIX4iARqRFSCjGYlWWR8akhEIBRMn1iquze+qGsWr5Qtm5cL5MnT6BXp1CciSAqq2+VFmKBHCgDCkY9W0Vx/bcfmyoHnj0uoyL9mD9urKKoaZl/1vZuKSk4ZRwwUXHJsokYLEcAu0psftPnToAoOCoTp8RQeL6Qa/gqMSj+/PdEFLz2RDXloWT2l5vW3QDz2gSjTUcCri9WbMgPgGxU6h1cP19IgnTGgB0Kel283n7rryjORytKJqcgGtv5zGUUGE2ZtxCQtUsCw8jsKyuSH/5quXSdCoJY6aCHh5gvyI7pM2Yy9guMUrsVQFHBXwXk2gECT9Ib4gAdkTIqAfbcg8PA+ofr6fDmTYCxE2WQsgglQBoAFwshNgcgPwYAqB0gJuv5u3bee8KkiVz3PgBPN0N+eBD/paRCTFwM39NsolziidirZw434qJRcLOWPP4uAFdV7ataP32OAnUiB7fVQixEmxJkTwBJlgBA82bAdEhbbo6djN8lq+L/5j5xYGstIHK7jJs4yYDR6jhoJ9Zpwby5nIcuonKcZQ/RZMuWLZM2yFw3wHMFxsuJKwoF6Nav7ZS1+xNJM37iRIrMP5Crrr+ByLNW47TIy82hb6WKrp9g4xboALhXB8h0VO6drFcZmTmShYOgnjF78213QZ6Mwrk2nbL331EEfgzXQRhl3PYSiQutE4dYKBmS2p3QA2ngzDrRDyFub+fEjcKJ68N6wjo8AGipxPKESeM5V6xzHEcwQKovN0NjsYC0GAQw7geAtwLU6nFpb1MNNy133Bp6fHwHRVj+RgGu6nItQdfX7RmANCdCrYoJ1g+h1aVALw8TD9waI+9sJX7LA6auF2A6wEu8IayVbFE75yjI4Rrta2FMnTh+nHtBmlGw2xi3PQC9dRA6ATwEaXeSRnRpP4nG4rXiqrDw76pkcOA8REEmaMdKCw9JxTgp6nD9ROK4qObaafRcFzd1dTlMZFw5Og8SI3hQslnXZs2cjgMhAcKjndgwSsoMZkucF4IAF4iYI9wrlajQY02m06eP89PDvGpl/Gg5uh6HHSST5maGEOGmboVu3kvHZyMOoADcQLouBhKNp+RcL+RkDut3OuuiD2OxGBGCD0S7EjTHT+YaUlDdfb6UllcThxgLgbydjh0t304dN15yKXP/wW0jZO0Pj5rcUCWAJhMbqYTjLsajAvvtnJOTOBd4UVyA87mOXab3asPGLfTXFEtAbJiMwbV0isjMXdv3yj133iuFkDU21CeHD+2SKy9fTiH2oCybN1m87clhpSvDgfuyD/fVXXsOy6EiBA4IAu68+3Ye1E5AKgbL7594CtdSMv0srNWQ2O7eQbL38FFJIJYrOT0J10IfDlB74wBJjZtiHBwHD9D/w9cs1hJ12JRAKOaxprSwnly0cpWcxAbco2VyiBeUFF2wcBFEQiPdF2UmQlKL9JR4UgLEHtIriPGpnT+VdGMk0ZfiCpGlcZVF9IwF4QjTTp5e7r8OnBd1ZnTiPlFieRS9RGp9riNGbkB7QngQDvEPMpygPX8+WVAobaxXnjiMlNRSZ6g6PpQA6eAePYpesibWII2gUveHBRKtmfE3mvVJlUg1kLADvJghJWBC1SmUf7r/41MC5DSwrQ+vClCfIT/OJkHM3yv+B8Frfme98Yew0RL1BCJG169fb8rZ9TPq6yjRoefAiXGs5Ic+O2icWzBkWjPns4XnMD9cdYRaojaimwYizg33ZFUhhDL/iwtPkBNHcuTuO74N+SzMsTgyd1lXKEa3G9TitTNfnyFAPlV0sfHgz0Ol50O/f9oJMkyAmJM3TID8zw39MAHyLwByfGkfYZgA+dJO7fALfw3OwNdbPPA1OMH/i0McJkD+FyfpC79lmAC5kLP3L/Cz5yFAtCcjMMjfOCC0Y1GjrTUVIAaB9+p5EyVqKZiiWz8Ccz/2bA24P0Lk9nV3gYd4gj/3kLjjAwZG/wZdpNrdEYmwVgVX7YgS7RxJunBrlxsvXypPvf6y3H7t1ZICjhbAvqkJwP67930fzCqIWoYBuWbBCnnxgy3gIewzSZGwIqRXDMoDoberOyUBCKmvue5SefrVp+jImCfLvnkLe30bSSwZBm9OSUnHQBCEaHIAvMhX2unorq1slt889iQR3+AW4F4OGl/MHs6CULuHVCG2sThAEKTHRCL6L+Yc+LKnpFgccXc0aToqzu0BQ9AEDt076F5T93Zaaq4JA7rv0x7vL558SoAgouNz+Ph6sD90BBdrQFQbIpdOmSzj6aHtJ+HioYceNgRLB6aCaATWPWA3rWDDLnzu2y5dIo++/BIOFl8wkwBqGexIjAiXU6SM+IMH67507cqL5Y+vvML5J2EHrCCUgnh3BLndkDkW3Uye4+tcEVhDtTF2dKH4sBfPxSxANPNgxxODe3ftJe++kdiJAWkgt/lIQbUcLcZtEBIhzmzc+4hNmD5/FqXPWdJJDMoklLYJxG5UAMIfOoKqFOZGlZeaQ2btbpNQynYH+9rl+qtXAdpVo8DtRR3bJoFEY41EMRkOuOXAmexhUDkrMAUxoB0gPag+2wFc9h04AoDfJSUAunbEEd1y1zcAVCMBcrcDFgpRW3E4QLJk4cK5AJh1smnzR3Qg3A4wygAD8G9AcelCpncuvQKHID9KAPDu/dZ9TAbiivIz2eR3o0T3ggEjgx71cwgAhx+TpgcVrNPpjG4ju9Y8Eo6tDaCqDGCsjJiHiPiRkAIUq/JztbVaYOokY5MTiCRCIUnHBR+U/gT6NwCFq6pRb3aQJ97nCJgznt6NQanmeAMgS1RVqn0bngBnLc0NRALtkatR4SuoqrEkgQByGo1jfgGAtALcuqH8tPJ7HYrNRoBFD4pwXPml5T1euCfsIUIK6CnpVkIJUC2IImdngGtf4jbqAFm0GKgMl0YScT0JxKWUQ6T0MCA0y3vzls0ygxL2iy9aLocO7peZxGa9+tLLOHt8URBHoISOk+88RByW1R5HwhLU88Xy0aOT5Y7H82T65DQsZHQgjIqVhAjcDvQijGbB6QLIGQSQbYV9dCcKx4frfmDvdpkxdarYAywibxYbCl0XjlHz6g8fPQHZQmwRpcPzAHODvD0YIzU4EJqZ8BAhkEpNFb1SlAuxwTVUI1MT48bNN4AeE+3DqJRLF0yWdFTKXcWZUlNQTjSXBx0tXWJ18pbtJ9uliGsaPWqEWBsBwtogKiLo74gIlD5Iqj1HysWFOPMoCLwYotU8mYwQl9LB2M7HnVTbaJGR4NNddRB4xAVOG6cRbg4sCERDEfGz/lCRZLN+NPPLwvfcsHoGBMdeoqb8xTchUN5+v0Bwm8ni+fNgnwHUmQ8ZOD5uvulywNJ9KJcjiJMjgobuiFgU3GUswg4s1B4UMt/681my7bkKSYl2IwaI8QC466LxQUQ61dNRkJw4hhJxCokLq4QhJ8kTxtFPE85nOiA2xmUwkVcVxLd4BEXirGonCqifcZBgCpVvvetWxjkAF2ReByyyA+XxbpzbKtTShRASWnafNmYM6uZqFnD6Lihb/+DDLfTXzCTbPgD3S710AGL3OLhKJ/NGledJEHsBqOXXfitNBhsjpae5RnZu32Zy8W+94y7mJl0+sOxeLNJ1jENHFt8RsTGSsXc3DicLDD2RdwBfoTDZNoioo0eIdEP5HQ6b3QnAvJfILGeIPC/cTx4UTLUyDnbu4VwTH5MAi64xbgrwarG0F0SKBRC2B9eCAvCqbFa3ht6QtPRJLZKVOE70z/prwZoUaavwYC4V0dszFmC0wzDP2rPhCXlUx+KuOfwBAOsdqA1UQZ2Ki6AJoiiF79cyd+3BmIvtUl0Qh49lQO4Vy3e/OfatUgAAIABJREFUfS/HSgRVeTFl46f4LCGUZ+NUg8zQHH4tIPcDsO8GMD1Gh0QEHQ8uAKbajbJ0+XITe9QLEKlgtQKiUZRBu0FE19bXy/jJU8QX10cZ83/X3gNSTsxQC2vow4/8zEQ6LeemMmlKGqRMPAqCQBxUvgC1gOA4Y9z5/B4QwsgFDFHQi3JgAPebMy66bpwAqmQvBxh2572iuUaqoB/EweAJQOoOQOqJAtwV8HZAnRvcVLVDQeNuNAasjM/vgZ0zhGitftYvVY3rvFUHhJIKTswbdfBU4ZZTEnMQIksdhY8+OFHe3tqLmp7CaFegz17ipZgvvazxVq6bkmf6FYiy38KaqNFCWhjtyVrSCZFhx9y1qHOO6z8C95sSI85kZrZjo2zk/qA9KzW4OGL4PC7c/D15UKrl+uk198d5YeWzBEKkD+AIq2XejIFcUVdAT2+3HM84isOjzRAg2tekriYXPr+WoCsx1M159GRsahG6D9dVCZB4QGYXQOUOit1tOMz6IH/UieLmyr9D+rtAYHN7wKHC2eE8aQSTE10pFq7PiNgREHqQCazTpbg+0tPSTJSbEkgKsocRgbj3IE4prKNavB2BE0h7m8ZNmiL7IBK0rytqRCz31A555K4R8o1fFhg3RCBzRCOkKirK5fDhQ4DxI03km43PHo2yZMfO3RClxDNyP+lkTJRzv2uyQWhwzX3oSXKyx9EEUesCmeNAkbs6QMbgjrO210KCR8q8SWniTfFYK68fwn3ZzTtQHv390xIA+b1i5QrGgcjLr74hWz/Zh0sxRSpr27hXoqShGK6F+RqbFCerrrxIjmcfwT1ElFZ1mYS6Rpl4MRUkKIGRDAmrDoTjJzKHCuRZ38OYN/bc/+q4ztptZYfrQseaP3boetyGrsx/BfN1buk5tDCnPCkr7+faKQGakJBgyKAuSA51ZTlCcOjGy5dxrA+Lmp+qpL095FlEJDGCPAuU88DZyX1/VHwipJs/zxSh5vmojHW6j+vpFRAAuV8MATYUM6VF5+q2icBt4oCwoxaiQx9IGyD5ezgeLSVXRY6Oa33vbq5hxWuLzJgfTfTVmZiqAbUsg2voA61R73wOAfKpM4TjUBFCFBGi+/btgwiNNzZqdZ6oG6WSjYK68IIhpZTU0C9VCSn5pgqqKtxz6WPTeMjulFLWy3BiTduYj/rwrCRKkG+QlBeUIT6BvK9pZUNBCbyTl3zvez807lTNch3sggChE0S/hnwcQ56OIbfHEOlh/qy/qxPx0z+fjvpSF+4wATJ05oYdIP9jKzRMgJxre/jv/m/DBMi/+wj49/78wwTIV3/9hwmQC7kGwwTIhZy9f4GfPUOAmE3D2fG5px0g7G96STaora0BY0Vgi6jQH6Gm4iUN7VXynesWydgrSBZhnzsKDDuOvfJRMOIM0hFe+csbkA8txqWuPeF+lHErEdKJMD8M/LkNHErdDPZOYEYuXbLuqsWy4tqLwEWcETbnI65rk4f/32/Fyy0CXMDFdBhr1HYvBICDI+kXAfTTqpCd+Cgrwm7CwuWbREItu+0acSaxBn2mbEToG4zI3oPy8qZaMA8KwN0dSb4gPrqJ9BU7sOTvfOt+IruD2SfijgCTCgVHunLeLHmODs51Fy2Rv+7fTQRYC2kjLTJy5BgE9pXslakKYJ+nZIkKylQ0qGSH7uuiifHOzc03+1EtRf/CL8WKEbhqt4oSH6A4JGJ4GSPAvXfdKUvBmDSa/L333pfHf/84JIkXYrl6uefq1ZI8exoC5AipI37dAxz40lVXgZGQ4mFPZL1WyKLvUxxBO1BjwMZrECcHsGd20sgtzn8LQkZNPFKM5Fxf5yNAtJdbHSzupDd029rAlbqeHCxCLVzDhjUjCxVlWYtknWqS+AkzZf3OveKJujY8PkZsAKY9lEFHwp4EkkMdiwvEHuXp3r37TV61HvgkCl1TRlJWbGfjAvZzwUpkzapFAJa1pvg4lLgNHwCeRMBHO8BJKxfJFcIBxIV+kCZTOt4O0HzkWJYcykDdimMkInakXHLlNQA5x4hiySOuaCQbcheZOnUSLFcBcTAFsnz5EpSqzRSxA5zQn6GZ8+qQsNDhcYzXUkfJuptvIzYGoL69jtb5YgBQOhAoUK1AOarxH8EQIKqCVgDNTj1KqJCtKEKdVF0OyFRPbE5uQQnnwQmAyhGQAHaO3o6xFGl7eLpgUgCQBgRCDmz6OzRupY9MuTfe2SSO2KQ6e+wlHtJhBGSJPeBWJ10Y1ZBJ8+bNYbD8RlIpxF7B52gniubgvj0UZI+WMIgZOwVrdNJoYY3GEQHQNnMsWoJjATgbZFBmn8wj1opYJtTAhTBpfdAojhBAbqiE0VwaAqQA8EUHpB9ZbHEQSBqVUssEUYDmJBntCfzdwgVzUYVSTA+wo/EfLTCGgXRRaIHxhi07jXtg3MJLiJRyIMPOS/70rShZ8cA23B2TZPbUNHF34Jw1VokntqgQJbl4Dy/y56wdqnzul107d8JqOpPhPgVQkA4Cel60HLqt0wp4fQAQMgDQqoWOlsmMo0SxZ+Fw8WNSZB3kM1D0ixXqyJFKCLZoCfFzY8EpZcxmkhE/TtopLy8GvFw8a6q4Qba1FxyXuvxmis5DWOw6xMkzVI6Xt8grO1tQMTsCfkESscgFgBlpQfkAZEI7wNP2I8WCeJpuD5FEyJGR0X6mHLkeYksJtvayXpmY5kORfBs9AG4S5hPKNbOJK3aujQezZGcxrxljL+5EhcUDTOZlnJQR8RHS1N8uuw92yCzqQAK93Y3q+pNPimXlxWO4hv0G6MwvKhMXbGJj0tMpS7Li4JkoH23Zyvl3lh/+5QZp3McKaauRj9e/KVddTPwbY7ybedNQUSsl+QBPpMkhcKeM3EfsWIhSKOVugyiqY7FqIzywEQDUnoisNM5vEwXoauurqDqFCnw85NdkOX70kEymH8VusE/qCvMpee80ET42ot7UJ9UMkVUBC93O9Xz7nSzh/iDXrrvSFFdXElfXziLWCUifiUPB1d1ZHnvyMjpi0qQp+yhuIBZPm0Wefek1mTZzLkxuv0yaOkOq6MfYtXuPjCK+LjkxXhwha4rzTjJmWonPw0kEIBkEIHfgwEGjSo6AIFNucvsnnzCOiZCDgAkOiwDoHKAAfgcdDammXDsCMkkX+AacTIEo6ZW1PnzsqMxeMM8AbWOmk8H4BV+DLbBcOIxaAb5Vd6yl6ur68Ea1rc4qBQW1xLgZIqQFYlFLizMgPRYvWQJQaZGtELXaQTSO8+wAOPviy68Sx1Msv//1LyAFAWBZJ/qJaWri57uJk9HOIUKhiGyq4mYWShfDUUkFcNcbyQiA6HhA1bT08abrQlXpz9AN8o17vyl79u2H9XekT2EsbDZznROTC9FSAfmx45O9ctGqy2T23AWQKZmA2bvoA6qSH/7kWwDv3IQgf0M5Lx4Ana3lJRDLDsRiNXFTonOI+D8WOW5mPgao11JuJXWCGQuxAJ0tgKVWzskgDxUKR/oB8gdCkimQq2r1bgB+/ZkSCu4L6BdQgjMYMkHB6BBiyJQAMYp2AFvtehrgJleO7bQIgq0XGUMNhM7jP5snWw6wzvqjlsdB6DQISYB9013BbEBhHRfae9AH2aJklr6WBULdwtqrkUJunHctG2/AYRMDWaLxRWpTdWT9roaYUadDMVFi6bgZlKyxY2yVA/B68TkGuScN8nqBqN3buAf441DSMjJ1AuQyNo9R7J0QGyuz5s6Wk5Aho5OT4A95DfWzcJE0qkjJDu1WUEW9/ndoMB01PIi1Me8U2G6C8KmC8AkOplulCgKRNdAb4Fzf34lr4xfoh+PQQgdIIz0ysRw/YgHGSRduLy3Y1vNbVFLKNYFc5Kmgh+uVi4NOe7P0qvTy3zo3LFw/JUD+4xtY3fj63hNlZsz4M5aV8GjFabJl82YehNogg2JNBJR+fn4MYsjdFMYn4CRRAs8vCFIS4le7MeJxbGxYv5l1LNYoTaohFuobKuW66y7jHBMbeGK/zJ1MJwvjxJvrNJPItjK6VHSdaGZ8aQxTH/euHbv24dYokTmUqde3WHAsBhC9uJ71tVx++l//IS5eDjhCHCFHSihhd5UTH2cQL1WK6iTSOKTMPQS30VH6yLRnJ5i/b2ada+E8sWBIJJ9JO4oKmH8a+aXEqhOEn8adeTJuHXGwKaGppI+uCwrmq2tHyVN9wK7jQdrK2OnnCS2B2M7+0z0YSn5wilmLiORjLLZzHvW+HwcBG8l6FIhI4v31H0gAc4YLbkgQe8ZEMzcX7RHx0WcoCF0lXJXsqCKKT10gjhAs+iDayVhWd4aqi5QwyX56qky894RZxxT3PmNVVserfp0hP5Qb0GfEs/NczyZHPHC76Wf0hJBSEiQxMXFobnBsSuzs3rBBIpOTWTMZY/y9Xmt9WG5gncsibm/KhMmGfyjAGRiP+6WWCDl1h4zCNeNP/KaHA6QpPVQnj54kWrQZgicW0nBQ7v/e91ExYUt3iqJvCNeYAvj6S0/ip19DT7dDzg+oD34f0D9DhOgv4wCBaD9fj8Y/8zbvfMd+7oip0xFgpzcBwwTI/7zSwwTIP/Po/6qPbZgA+aqvwPD7f5VnYJgA+SrP/tB7DxMgF3INhgmQCzl7/wI/+ykB8rfO8TNkiMYD9yN01T7NNlJZIhCBV4NxqqDNw8eZpJJ6+mI95Xp6JBfdfqvMnjVTfv+734JptEoS+9wHH/iBIT28PUn0IV4/gASfHpuK4DuNU6GTPao3OdwtHXngFg1y19oVsviqlSSalCJID5Mf/+BJElR6EG7iuMC14euLlHgQYaldO8JHXPMeSsbY5IqLF8jcq1dIfQd4ZpwKsK0SHhOOsD8bgWq81GBIqClrkuqMYnn65feonSAIgfQVJwrQdc9bUV7FHtIPJwUCWPaoEZGhsmbWNLn6vm/Khg0fyI9//LDpuMw+WWB6NloRfmrXt5MSRCo+VSsHX4opKJai+0HdT5jexy/6MueeTki2bFZbJ/tnV/Z2xOGwV9Mydw8EsjcsXCzTV18hN954IxHaLrw2sVZXXSYzL1mBUNGOhBJSPjT9AyH9PXd/l1fz4McR2Tkjdgcn0euk0daaxqQpK05gNg5gQu7EcevPaU/zub7OTYBgLgDPV0FqXz/RaIiR7ZpafztYDWjeAYhbVtEixZXtAJlu8uTL70gg5IMV1igYRsad3oQOS6vMmz/dFMc6clDHjmaIOwpejRqJg22bMj5derDgTEDmXl9RQElzhVyzernUVRQB5vtKP6B/EordTpS23gCMdgqCwUi1AYL6ANjWlGqWPptrgODMHKIjLP2ycPkqGZGQLPtxmhwEhBs7LR3wI5QNOsXXgEl1tRWymv4MLTR3g2Dp5sM1MZi1NHbT5m1YirJNoW/6uEkmYspu0IKqksglAEgtGlYVbFVluXZ9ig+2KSVANIpCQdRBiJkuQA0tr9VM/iIid3wBYC2AbkGAL8FBZNuDSVs7miWEwWvB+eBGpFYfjphBFNQWJk5haR3Hnk2Ru1ViRiYTETQTV4YrjFsuoGqDieVSQO2iFcsYqJqPby8tDGjtxtD4FguAh7vmf2Nx8gS4sgJEkAJuFKHlpypg98pNXruPbyCRKSEotWtNaXl0POCw5vYT42LhPGsOfCNl27GUXsQnxqIaHiFtvMZTzz4n43ALuHNM2o3igco6jiiz8oJ8Ji3XPhw2DsX/q2+9K4Nu/rKXbO8JcxZIO2RMaeUp+fBXs+WBF0/JJRfNh9CiF8JG5jrRSkkoW+1wf/R09Rr7lr2di2z7eIskJYRLOuW4XYComrveSenQDhTAh49ly/SZ8+BaXCmdngmPBJHlDlFUVyqeDqiIiY/y8Q2XJ17cLOtuuk3su2rkhad/J0sWzQGYC5YPiWPxBhhcMHuO1FIS7NndLD10u3gz0R010pxYrYNZVVLeSQEx16W4USgd96NYu0XGRntJEuRZHyBLVn2VvL3ZhhMFp1G0g/gxASvKLDJhGnFBkFN9DRB4SZGyCSKGdDCJBijqoZciKT5NSmqb5b29WWLv6wgJEcOYaSISBKWylzoy4ok3K5aFE0Ik81AdRb/xkBvFsuLSdFxCHfTpFAMACn+fJJEoa22An2n02hQW5sqaRxZIA1FAjpwHq61J3nnjZVl7+eV0DzSJM0TbKXparHSg1AA4nSyy8N5u4sDiOJ2OiToiaCwDNqnTfEAKeWvIadcop1b+PvPkCZk8dSIl7XNQ7tOfwtjdtukjSQXQTcA9ojFY5sYCKDrAvGpE7V1yqp7uFZTyRJXhIJSEMQEyb/lKcfYLkpNE8jgyj8sh9uood3r0iTWSv6NdkmJCpKEsnxtANz/bDCDpJO0Uu8ePHE08WzDq7RPEAjVKTESoTBw7kjg84olaKBsGBFXwWR1dCvJqw5UHdsLDR44AErsYBXniqNEGmHdHna2EnUbTBREjpYSFlvcqEx5JJ4iSphm4WdZ+e55ZPw98XGMcHAnarcHc2ofzZEzKaKOMtwLoaQ+I9jH08b4bNm4yThDtFVAQU28UGl/jBjmZBCjKLUGeeeoZuf32O8WB9eOpPzwhMZAWCxcvZZ5Y5fa77iaCaJx891v3yEAHxVrcOFrpENLOCJ3bhbif/AC+NZJGHRR/efEv5ClqTmKLKcFqA9CdhJpfu0pO0TFQC6ifgiNn19491G70me6XUThQcogA0l4cjdwqLasypK8nDi6NM3qB1zx0dJ+8u+FVyTi+H/dJMIQtTgOAXi8skRasox6cj+aycqN0twdEbwdYVqX8ICCl9kJUQNCo4t6e69ACWaKRZa6cj2TGVRfnQ/sNtGeonrXSERL5EOu1qu8VSNeiawWCw3GGaayTqjM08skJx8eOPftRQzgKzxsUoVtZx73koW+NkR1HiBOC6HRnArs76nFChGjLGWRXDWCxMkLqsFD3kBPXeogQIQJLSWIUHgqVap+JMmaqaNfr1ImbTx929C6uBEga0VAZuAcCIGiqcIRolGOQEiqA5NonZadl7wDA4TiRSoinqybqqIzumEQIY+01UvV/MVGFyazjPazVzrhiOgDUXYkS05LpwvxCc2PXYmvtdOhg3jVz7rRUvZD7XBOFZnY4p2qYy2NTx0F60EeBYymGLM/aBqIouZ+GRdDVwsdw5GHFHtdFN2tmLOPutTfeIgLOUdIoPC+ldL4MQlQ7VzSmTUlTlZT8+J5YM94f/AMRTRo9hvokCsWHPhxGR0UbtcUjjzwiEyZMMA4EjYHSqaYRYNqf4cU6ohFSmu0Zg7W2x9pk5uXMafO4/xINmJHLGjLDzK3cgmy5/qarJC/nGLFqHhId7E/5OUoYzn16wkg5BIlZxT3PXmOVuI5Tps2S3fsPQ4AUy0233MP4zJItO/ZAoOYRN9iMM+0WnJ++5sG1gf6wELqmSvfn0ifBcwJxj2NxI+j8LOE+mHkyR8KjYhlb9jg0AyFQKo0bZgI9U1W4Kg4cOgRRlWw6qNr4PPGcv2JcWDoONDZPSRB1eSXzPfrAnJ6eZorsXBArlHO9lcgKxS0xAlJbXQmt2oPBvKknNlJJEh8eIFUwMW5sKo4odx6gvWXnrl0QN7WsTd4Spo5PorvUVapOJSXBtAjdk4dGM14ZE10quODvzTxiPCvZomNcyY28Z2fIyHV7TMeMReMJ+Xtn1g5jW1aXCP/Tvg47/ruXiC99ENQILY13U8IoOyuL+LpJ5n11U6DRf/o9+t+6/uoxjCMy8zgRnKq88WCtUXeKPizquGjk+PR4QohX0wiwHoif4jLuzX7ehjxLYw1qZc55wJDFce/LPJopuSfzOQZfnktCDTn7zTsf4H4VAJkO+cwYMw+3/M8GmafkrjvvqQ/SQ07lIeLjbAJEKRP7f3EC5NxbVD6/rn8XQICcbwt8oR0fF/rz5zu+8/37MAFyvjP07/zvGg94oZ//3ADm2a/+eQTl+QC88/37hb7+hX764Z//Op+BYQLkq796X+768dV/vi/3CP4v6+PnHYkKa/7bOXDuYz3zXme/54AKjs5RQXehx/flnr1/1Vf/7Jz6LDnC5zbO8j72EyAN1DC0IpgPp8z8ymXzZc6lK3Hn54Mv+hBN7C9r165jX8U+C0BCo5o6O3DkIwRXQiLCF1EuokR71yZZd8kkWXLLRdJMSk1+Qak8/jtKu63+YHF0PHrGyDWzF8qrO7awz+pC6JuLaBBHCq4Odd1XN5fL7Vcslfm3Xk50PD24sWAM4GSHESEvBTey4J5/6c+vslfykJ/+6OfEf0fSa2oFoya6q7aRyOxwhGcaBd5t9mnNpAitW7FUpl16kUm3ePDBB03ShTNCbA9Ezy3NnZAxASY+XpNEVASnxIeK7RQbMT2T7H/P9D/qSPkfzy+nCRAzf8AR1AFifjciPD2/iGYhZxQr16hkPY7ePgv7UpJ0gCOuX7FI0hbMMpiSB+6Pb9x9P/trX6mC7Anw0+h3jdgi9ootDttfI16NgC/Q71dhpu47Ne5d960qQtZ9qUZJ6zHXI5pV0Z5+nR0BfUYIqH+n8rHTekGTLjCIqcOufeD5wXZUnmVkere29snh46XSZnOWo3kVEjgiQU4S/aRxFAk4HVLGpUgNkVYeRBPlZOcQJ1UgiRRsBwBYpRClMQYF934u+OzJ6ThFvOTInm2SEh8plyxaSNzIKb6PHC8sNx5sugeJJrGiZlZg1Z1N+ykicfwADUifBt+yl0M4Nw6iIowfNVZWXnalfLLvEF0fO8QtKlBWQBZ4wC4pkbGT/o8f/PgH0gnA60m8Sgev6cjGOotMdAVG+gcd6R2INGrbK65YDQChykqbiZbQshyNnKnnRKv7Q8kQBauMChMAVE9eJyCgFYWwApFahOtHLJjmiisYkhAfy6BxkE+I4JoxMY0Mdq4aPQoDXCzmGiA2ha90q5zIKQWA7hJvnCmVKCZvuPkm2bZtG+Ckp3nvi1YuJz/9oCxAne4D+KUoSTdAmWbL1wImjyHzvUcLeSBttDNjEIC2i+NqIgaruYmoCUCvQVwZdkTJlAOCuVEk3I2jwZdc+WJAy2jA2A4ADhtsnYebPb0C6SYf3pnBryW7r7/xmixbuojXgiBBOV92qtjYhJRQ6eV1t0NQ+GLLarEOyisfbJeR4yZj2fKSHPLRP/jtPPnlRhuZekCmvW0yIzVRwgB42zjuCN6fwHfZtWOfTJw4Q954/TW5iox4cCNGaT9jQtWjA4ArlHhv3CkzZs2XfQcPyn333Qu4jG63r1N6WusoPa+TQQZ7RU277DheLVdffa3YtZbKoR3rZdmimZINYFbLghESRaQHcV19ADL9ECbuMK4euHT6AWdrK5pQcwsF3bGSX98uJ5jwWgprB4g/KcZJJpFV143jpIRyovf2WiQIwXQgIGVnRb2U5QljzhOHi73U5bVL/OhYeedYqfiG2UkUJJNLHw6gNntcOHHy1qYd9OdQWeDJ0sViVQ8BNo7C9QxUzsnx/pLoS158Bb0LxBBt2tEoy9eMlc27ssTD38WAw7mAqSljksiAj5UIujlm3pUkR588JuMnpUsN0Um1jPMD+3bL0jlzJJj50sAYd4Rsc3H0YPFE6b+3QeCJJJls//gxKVKCMjsMQiUz5wSgagJuGxuvn0rkXRnguc3Y16659kqieJTws6Cib5aN778rS2bPksaq/8/eecD3Wdfb/5O9995J0yRNmu69WyiUvSl7FUVAQUAUHFcceNWreFGGXFwgyJCN0BbaAqV7pyNps0ez997j/z5PKPavCGj1gtzEVyxN+vv9nuf7fOc5n3NOJe3ebbGaWABmtRBU1nURel6MgmjAvOkDB/G4Bwe1r3//Hvo2iiImogEmsetuzbLuijjG9T5ARUDYtnpILyZZ3xBzgwX/+QOP2GyUIGlZkxwLvd/+6hGbh4Ls7OWLCaJHmgf424A1lpQUjajC6ujnPUj+lMfgQ79VRb4L47SDKuVUqo/DUGS58HxcGcfbyAfo0zgGaA2k0jojI8Ox+Lnoxjm2/uVi7IASnGBsWeEEMwaHqQzPR7UiAmSAMSY7GAGr8ldUxs6WbdstDU9+Vc4HcM+l2N14QADLQiYEhVwZmQnPPP2s3X33N5EGko/y4ss2e/5Cx0qpjPGXyzy5AfXTb/7nQQt0J8enpY6J38OpHJd1UhlAfCzvI6BeQOhBspXmQHgIIKyFHD4EuLtwwWKHSGihwn8/Id2hqDcO5B6yCVmZ2BUlA5bXAyDvgQjJJsukj3D0XPuu7K9YtDa89Q62WZtZqBvsp7/4AflNhJsD2oZg6eTGs1KgcafyUABrBdwHAJwq66AHJceQcjpoA92XCL1oFrYAGL1u5jiRNbKaioKkkiokgrGg1yhTYQvPIAywtJO/R3Jv/bD3tYDMLqgbRFhp4VIukSzFNm/fxfgosCEqFIKYcwKYk2+5NsFyCgHQA7CCgrTWtzeEDdAwBAgANOC8QNtwNizu8rOkH0j1IRJENkN1EEE+WBxJzVJPxb2q2JW/4IS0U12v3CpZOwVRYV+M9Zi77JC4F5FqChzXdyBSzy5ZekFyBGOfpEVeVfAKOwui7ZSVFMh83YQlmP4cek/LqWfq4nxOp1Px38564YciLzYm+j3inb4MOXyEcUTro4aAnEYZEci9TJk6zaoZk4MooUZQvLiiFvKS7yOLtTvFBn5BUfRrPzYyvZACLfYGaqNlp5wKAXHIyQMpQnXzw7tnvL/T/daD5Q6RJ5uoIMDq2MQolFLrALmxaUJZNQXAfvPmzY71keSwspXyZ8xIHaEMl8ysiSiHUCWSZ7LygnNQITbYprfesnPPWYmF3LDtzSFDiKKATTzvQawbU9KTCGKLZ/0E4AYkT4NI1Tw1gD3XXkiIZMh3N0iFtes22JVXr2IOcmWdx64QcvWyK6+1+x/8JVaXG6wPy6/rPncNKpt59vOHfma3feWL5HNgaTjgTt7LAecKRo8gAAAgAElEQVTZeUE0TJw01TZu2sqOiUoWLDT9sIIsryLMnM2hiI/Tzz0PKzaUJxBmyZBuw4xvhdCHsJnKpQjBnU2fC4qXNn4WwEZQhIBUb8G01c5t2yyTPC7tDZTPo+yO1HFpkJAVEJuo47C/aoC4LS8rRe5MfwHAD0MNE6N+D5mRk7Of/o2UmTW7i88NYj6R3ZQIEO0ttAl1+qQsrui/+jlN6FQvKfdLuUjHB5zn/Xq+TbppB1Ox1nvlgaDLYx4TAaL3c1W+h7ahDgmCwpFqqEko4nRPO2l77XlmTqdv8NpaxvoRQuMj2cdE0y/z8vKsCc/cOBQzUoLojCeVkK5LG01tjnV2PMJcN5NcIhULhJKhtvr5Zy0SEllKsAXYpfUjVw6k4KQccm8LzyU6hrmWeasDterECTPt8rM/b14uhKfzPwXdeUDSeWP/5uXY06kSiWoB7YAcAkQKkFEliMgQfbkOSyv3ISfQT/kZ76MUIB9++R9MgBx/WDnR2z9RAuNEX3+i1z9GgJxoC36WXz9GgHyWn+7YvX1UC4wRIB/VQv/6348RICfSxidKMIwRICfS+p/W1x5vhfWX1/hnMkQODQEUwra3U1xNnmgVIditHfX2H7feYDPPXM5ZahhXkVR7/oUXKRabx/k+1XbsyLEv3PAlzkJYBY+AX1eP4J7hZddfsszOuO4sKywj5zMVlQhntZKSGvvut38OtImLjkuwXUvA9wOPPw4ZEMJ52sMqKfCPCkp0bKsi4kPt4gtPtdmnzbOm7lqyRQbNP5QzEIXf47kGyjkpAu6yTes2WkLcOLDxUPvK7V9zMq2DseiqxjVCDh0iHGSfjB0Hhb6xdilKi7jUcfbNr3+DwlAPzq448CAk8PTwt1XnX2xPrl7ruEeI9JBDir6lrFChW7DcL46rEPlgAsRJOgWPUNEdBIgQE53R9DqKD5UBImsuvVcrdt8SBCgrRBkgX7rwHMtesdRuu+12cCOyXjvJj/SPBMchRxlMQxi7cnvdcVfoQgAQw7m0CexB2I0sv3UGVdGfzs26Xv1dFmf6UwoW4Rc66+pL13M8+TF6faMkjfN7HWblKlDU/tDIAMhwAcHS8DfgQwGAUUetuhWggADpHYBtpYBjialJljVjklV3AGKRG9DIYTmAaukggPIl8+faQgKcK4sLrPzwIVQd7bZs7gwq73stOsjPxlNxunPLu5aJrVErlZ1xeJYNAiAo/4M7RdrjYmuee86WL16KVREPpqUTsKwVW6QdVLj6WsbEKagNagFLRmxjwUH8w86h+nMCDFE1Vbl5dsmVl3BixrMIG6EuAFuxRYewyxL50dreA1gaRphpOVZZpwJCBQJCYE8FQNAJwaAAZAGeYAVOCKgaVF++NLJIQwFtnYCOAgE6YNvgpwBl/bEAS4EooSIdpGf1Ky/aAvzOg1FPdALWC993gYAYwPqhCeWHqt4bIEA6sf05Sji48j0EOgh8WL12td16660AFDsAijNgByMd37iD+/ciz1pA/xpwPkffPZA7bhAWbQBuAtYE9AlAGFIWBH7/rYBM3QBrynjwpFK+C7lQHJY1qob1xw4lIBivenCMKEJrpAiZhNWSKyCwbLcUNh3G76sIae/GEkz3ewRwe9rMedhdVAJIAYgOe9jcZafZRvzyigFm9wAar//NuXbp97ZzrTPs9KVzDT7OKopyzBPQMBZA1JXXvPbqOsBjgGbuZSWe7kZgOii3tQP2jmATBo6JXchbVNQG2P5DB+2HP/ouABDKIPziglDENGFN09faba+ufdf8k6faKaeebHV5m62lnByYi860AgC8sMQMqu+xfMFPzh8AtqngkIXDTnohweqjSrf4cLVFAmIO9gdZIc/iMDK03EIGPeD9KRN9bQa5H21dzdYS7m8HqBA/UEWOAQKIKbERlr+nwRIoCp8+wc9ifKmCZrB+68m9loid1bKZk6yhtN48BpiIKgH/YZhbAZW3lwxadIKXBQBctrYMWhRWWgNdLRZL50hPDrSSqnbzDg00t4Bwe3VDCdkHXMeZsy0b1cfata9adkayTUyLt5Nvn2JHfr2bSng/p9rYG5XLCy++YMNdI3b+aUvJRWBSwNantrrBDuYV2eESPAeZA2LwsQcRZmIFqAfE84GUGgTNnzFzrj2CWmH+gnk2FwuforwDVILH2gt/fMZOW34SQxcZCs/OlzE5wPh480+v2oply+iz0VaaX2ar39pp6dnYBgH2dkNiJpO3UcvE9SY2VktPO908Ac9CAFeXnotN2FastMqO2LypmbwnZBYTFNgdeROR1gwR88pawNvTzrI/PPU0RGqizZs+GdVQO+QpEzHWXYMwv63YbVVwb4dg2FXZ3ob1WxJEUSyqDh8myzb6qif3qaByERSBAI6lFWW2n6p+Ve4HAOaKLZ59Woy99VIR4Hs0E2uUA2oyzwKIawyhCoLsEUCtSb8W4kXseTTEaRcAfhG5JdHY2igUWNI/qcdio8m0YNELBvDsYn7YSF7CySef4mQQ3P/gQ7aE/z7ljLPsjyymh8lEkU2VJwqec09dYIMo6frp9L683wGyPiZSda6/KxtimDFbXlpGbkWSA5r3QW4eOpTr+Df6suD1QnblkQMRhYKjlXufTjC37jf3yBFbuGSxbd6yhfmJfooV0DJC711RceXlHXFyRQ4c2mcFFYftZ/f/l2NhFcjcXZx/hPwON4tgbHgAnJaQr+D1XgW6O+oCfa4LVceyierB3qsL8kBqFSktnCxl5mStK7LvSUtLhyhpd0LQi7gHN+yFomPj2FgQ1gXgXEoWRC9zQCLPr4338UdpEo6vYwk5Idv27sdSLZo5El9JyJ2broy1Q8VhECDYZLn2MacS3iWJJuN7kAVWwGwTZFsU5JzI6mqIpjiIltFrGkalcdR5No1UpR9BYZOcnOLkrHg6Nl3DVkK2gwgD2SU1cy0KzA6GyOnkOUyACItjTNQx3mRV6KksDkLTVekg5d2UKZORxCqXyFAjxlDdwLzPYi/4uZf8jxDUgUOsQcog8QXYbaEvNfMdxP1KmSKfTOWqFBaXAfB6QN7FYllIBoisq1gTfVmTfLHJC8GuaRiiuBk11MBQP2QSJG9iGuPADTIjxCFAciBk2nm2qrD/7p3TnbXrwWdRTNGPpGJSLoaqKKTM8eM9c/P3ow4qQWF0ubPGyaZr86ZNjo3R3LnzUCPudUiYMvIgZK90Gn04B3WH7Jy+fueXbSJVKtdfdZX94N77kN2m2yOPPgnZMGIV9Y0QoSiG8EidPX8mm5oOlTLYVIjDqRMyLR8rwOcg2hOT4yAGRy28Vl56peUdKaYN3O3ZF15m7pvm5LE8+ptfQ2xMZIxHo0otoUDgdPq0B2suuVJcbw3kVimbSYWz+0H2r3trI3ZlcXyaO3N4n21HeeSLcqWVZzFn4SLn2dZLdUMfLC8qcYgDX+apPIhzN2VcQGyI+EqgXxagfOxjXksH1O+j8COAOSaJzAygM0c63EJuSw7ZLm6sm5NQidRCVimTJAmFTyLt7EefZ3uBeqTC2VeInG1hHq0j20mqNWe9VlYO/Ux/ynrKITIYQ7K6kl3aMQJE/fgYASLyQ19ZX9gGKTsqA3Z7j/DQRk+qFHlj6ZkpB03qt07GuOZAVRxpwyhCpZXqHI0V7V+aUMAq0FzzdRfjKY6snETm0V3kUo3QnzqYr6VSUfaSgudlIVdHHpGC2acT/leFEjiMIPR69jTukEje/F62jwHkfbVi8bZ163ZnzxbMPsBRgrmjhAkcZzs27bWf/eRnThBhgE+QVfAsI0KjaRss3rBBdSqBZOX1vgXWsWwQESDv2UB9Ws9iH3Fd/0wCxDmHvJcD8pf//Y82z4kSGCf6+n/0uo+9bowAOdEW/Cy/fowA+Sw/3bF7+6gWGCNAPqqF/vW/HyNATqSNxwiQE2m9z/JrP1raqeKyYMK0KytKsYf2pXAP9ToFff3K4xjutC+cs8JSiQFQUWkRbib4YlOoCiZOMfvFF19uob6RFjAcYrd/6Tb7r/vuBemkOJLX3nHzKpu0aDZnryG7+Yu3cp6DdOgeslvPXmm/W7vRrjv5DPs5DjqBPuEU9vZzppLbDMXHrVVgloN2+zUX2n0v/I6MTIq78N6/CVebqbgaRYSFWALqjpw9e62Fc5tsrH74419wJvS0m87k91Nn2je/+W0Ht9b5tIkiWE6AdstVV9qZl1yKsqLWbrrxVopWE+zceUtt6vLT7at3fYszH2c5zpyOKoLzg8iDY9ZROpce+/prAkSAmQiGUTXN+yoQ5++jeytvLz+nYFZn2GYKnpWPIqKkFdXMnV/9Mm4l47mmm2lXbNPDKJAuqaWgNBS8YMBRcCh3c4TiR2VjD4IVKbhdtvLx8YmQNWCygLIq0BPZIYcDnWulYjmmCjlm4XW8CuTYfzve+U5L6Y/RzEmX6pEXR4Z7IRxKZckir+x6sgpyrWvE2/JKq1B8ALoDlEUQouwCk9OLnKW1q92xZ4rDsikWG6hZUyfhfR1txbkHzI+q1XzA+3n8bNkcqpjxzn7m949bPwfscSmJlj4xDWAKqwNAgUiqqUHVrB9Af8v69bbsTMBxbvhoEfkfSGI2btphR7EVamgGhKISfC5V1RsJZs7CuzwzIxXgns7b22YzpmdTLQ34BAAjsLOOit9mKmo7YcuGRjwcT/xmPNwWE8SSkhxOZbCrA65KbiMmTJ5jA6oG1n8D/DuBueogPMlGiIZOqoX1pQfcQNi2KpszAckEcHhSyZ13cD+WXuRiQIC0ERQbyoMR0AZ7wwNlmAAQCZg/CmlQTuW1LEAyuIcSKo9VyT4d+5FSqkgXU3Xfhnrh3Y2oCAjckS1WTHQEFcb13Bve7zz4QQC5WsCpet7LHcpKgati+loBZpr5xtQCAoQwWYACHxQIHXSaVjqQC2BYGBWb2O1TSexO5XyPpcA0TkRdEk4wtDfgWGtlOYOUoF7AvbzcXGxDdttFgFSe2Fi8/ubbjhVZ9pRZhHM32VOvrra9ECSbnr3Sln/5DbvyigstPjLAZiclA6JtQCpGfgsV8K4M1pdeWmN/Wv2W3XnHbZYcT6CPnwsWOgRKAy658XxqyZ/JPVSBwmczoGSw3XX3bYA8LZBs5eYPyNPF868srLFte7Azw3P+7HNOs9YignEbSm36yfOtD7DTCwKkF9JO7ewJcNR5FBULIJwHWRJD9LUmqoGDmYAO7ChBoeFu1WShHMjvsFDEOhfOjrJ4AMYmyBLLTLJC2uyFd8gJ4K9XLZ9grWTGKNB1XJy7JYWl2uHqRmuMDLa39xTbpCQ/qy4i9NjdBwDIi2yASHtzS4GFZ8VBPFUZxC4DF3ItJQSroxZzZ3750rUTrARCr9/dG8UE1eA8s6qmTizfzG74woWoAGoIqPax+TOybOe7a23lf19uTU/tcUDPSqRsW7ftREXQzO9nQIyEMG77naCjEIDUd7bu5n09TeZVrUxmieT3DFBNfu2qq1FFHYJh7nbsjE5dcQrMqaetW/cGzxrFwczpdsqK5WRUQLKwTxbP24U6qYHq6Ryqh+fMnAWQ6G7f/+81dutXr4FsawHYI2CKPuUHeF5An9zL+yeNT6PaGvur/7nahiuj7fknfg0ZOp3cIB97CmDzvLPOR1Gxx7JnL7To5HS7+zv30gen2Eom/LWvvGDzpkywMCZNZYAomLgV2V8pxNKuA/mMG9hhftaHZdW4cSlkAlCRnZ4KiIpvIuCoclRC6MuRkIhbtm3V9OZMeMsuTLfivaThiEgErA6WeoSR4svYHcROxgMiopOcExEbsq5pBxCvRu0VDiBfh8qqB6LRj5978tohVGcCv9MB+0HoqOCmGp82PXKkgKDsafbOpi1k6jBHTZlqM+fNt3XvbLSzz7/AXl+7Fqs9gtBvuQ6uFvYakHsXFjkuAJZZEyY4ZEg11j7RLI5lgLzKN+mBTBiCNG0FLN8EwZSVjQoIcng7doCnMzf0s0AEMM6SUaIVM3/sZx4KIlthE4Tg3Xd/w5FzDvD6vSygrgCUlaiB/vjKKwRPP+qAu/rsXuY2ESABELlSMFRgl6Mwc9lHeTFPeSoPSXMfQKZas4W51YefdcuqytsXEoDxCSlQglJwAkC3VF31gP2x2CspA0TqD9lhCdj2hjAfYIH2whapHgseEST+DlANyYVtVyD3XkClvbKcbrgs2nKLQ9h0jGD9hy0UAdsOdw+710uVuQijstISi8SuR8RGKfk/aZC9/UwAWgOKIa38pB6CcCgC9Ja/pw8/d2cSF/CvbBJvLPgqAHQHeI5DKF7CudZAhcNDavjSt/Kx0huisiIIZWE9xLbsh2IJc0/TfUI6dbIOBtGXIsnz6ULZ5yYlCjZYPihbeiE/XGmzQObgEa7pKHNUBxXuHWRTKMyrEhC5tR1fTtrQhz7tx7NqQTVwBDB93sIFzNMKQOc+eSZu5LMEs95Wqy9CBXX2DTl2RkXcvyvA8vMvvWSPP3iR/fhXBU4uRgSWgBWoN7ReKVB7CYUFIm6U+7Nj7zbWxQ7H6mk2Y1rP9M21bzgWT7FstsohhiZiZ7T2zbXOn+ecf569QUaIxtN/3H2nJUcE2dduu4P+9T0A+ED79vd+ao2QlCEQbhVswAKpdolOjGGsDaOKgMDC4mnRrLmQ2LX25O9/z1gudeaxhYuWWDoWeApBn89/F0OYbUZxEc5rGikAuB6V5PPPP+coa7wgoC688ALH6zTF1wWQPoWAeVRQYVHOul6G3Vt0bJLthmQpJkdG62wM65A3agK0Eqgd08lXKgTA9yJnp4ZqnjBH5VJNEUc/a3yvFBWQf1rTuxgX+3P2ORlNsRAHg8w1SeTWuEGSynZN1S0HUUt40Ze1ftaxdxE5MB4lbBzP1Y1nXoWNnPJ8tPES2ROFCsYdklaEiwpPNGZEdIjEk2JJtpuqXDlGgIgUkdWR8nRkfaWv7M9BfDBeXRXIrs2b1Erv+bhKBaJNnROIznXq7/7sFUSIiLhTiHk85MY4snDqyivt2d8/YZEQyBnMO1W0aSMbVQ/Guu5fVn9bIFEViC6Vlzal8VhmSfXVC0FbyljqYD1Nn4gijj6qCA/Zqcm+q589xaypMyCAsMhjDihj/B9l/UjFpjAYImaEAD+3AaTXTd128+dvdmpWRGiGkPsyTEbaAJVKvhxQMP16zwZLSpBjdliq4OH2xPP8H1aAOPfucF1/VsH8M0mQEyUwTvT1J3pEHyNATrQFP8uvHyNAPstPd+zePqoFxgiQj2qhf/3vxwiQE2njMQLkRFrvs/DaY0TH368C17lkEKv4KM4ifbjL1DVWkLlL9EGEj128dLZNOfsU0IkBzpLRqPVDwdl2WEb6RLCXbbaOHOmDuw+Z77Cvff7sC+0JzsQjnLM8ybrtAIP+/JlLbdal53Iu5NwGZpBI0dzzz75qj/zicc5D/jhrhGBrRfE5pEZJcRNnehewsyAK9po4G1IM3s0ZzJtsVPJCXFw5GGEK/uXzzrAVn78WHHiFPfPUE7Z9125wCh/O/vPBGiAYGtuwTQ+3M047wzmreoLjXLviVFt0wfmWSkb366+ssR987ycU0WIZRQG6D8VmcpwY4lCl86bOnyrqkxuHvmSLLHLh2NcHESAuTnm/jiCj9ldSgIz6ZuhcwrmN70GKLz3AQJTF4kP79PZRNEtYem5ejt3zxc/ZL55+miJa3JAq6sFlJjkRDt1gQCI8hEl2UNir/BCdq1NSyFLhjJ9IBXopbjqypJbDga5N6hVhHXJtycfNYMoU3GQo+Dzeuu54ImT0vkb7z2iUDKep4pE1CHuMdPo227PjgL2+ZrMd4YPCE9IsJ7/EevigCMCA0GhCYWBmcHVyLG6CBZg319klF52NLckAgecVZH9kWltdtQVyME6jIjIKz/OcHbvszddXY5GV6bBBc1AK+JLtMATTg2sSHQprHQ7hXvhWR2JR0YeXuaxDwOAINs21vfsPkxNABSNkRgKghl9aJqwYwcyQNjGALcWFhwBzlwFkIn9RsjukhKqW9+3PozqzGbBqMuHp+QBCNXbhRedQ0Uln8HRxACE3qiQFLKkqT50hECBNDSsWTI0slYgyBNTQjvyG960CQBAjlU2VrHJC9PgVZHxw324AcgKx62ssHHDTA7bJXTYyImFQObgBkB8BPFDoeCRAkywqKrAdCaBKeQZAlJQridx/E+DPPgCYObNnOmqZYMA3fct7Pp6B6UYnqec92qj+VeWzgkdd6XRtIkB4hn0Ann2AMCnpWbYDq5AuiJ1eQJd0rHH25x2yyVh1lVcfxdInE795Kv1h2k5athjADsCZUBhQDMearJ3vbVjTuAFIjM+YZGHYnDQpwJbPbURV88s/PGftKGxySmiPg/fYT9diKQR7OSU11iJ8ATOwUkqi+tsgOF56Za398tEn7NH/ecjSEiFbPCAbaksNIRHQP0BfxxC+dj321FMvYBniT2bCdVRju/PzBmsQ6ETGxq53D/EzqsUJm78Y1UeYGzYiyNc83BkIDB7uxBnc8G3WAygVRGpQb10V+RUdgCyAp7R/QxWgzMFacw/2tjKvQatthOjin1y+EJsOSJ1O2rYP1cUG1AYHK2CLwX4Xp8Sg+vCDbXSxUir5q8tGbOL8TMtFObB+a7HNzPCxze/02KQswpxp6/EJAVSX11n0hIlOlfdgcy3PAImZnwdV1QMWx2CLDmPSpcq9HuVECEoChZO7AM4eOlwLKEVIOTkYc2dkWwTXeWD3Zjvt3vNs4PViBvoQvuv1WKscRCGSYcNUKnsCeIUB6MkmaggibD1h8r4E8Lpyzb70bW9/H6qf61DNnAQBctAJepbyKBLLqFpyKATg+gLOnXLKyYC65aO2LsVF2I8RAEXFdBk2Sy4Mxr1Y4ITHjLMKxDt5JUcJTE6gMvs0x6ZnJ30/GpVXJSRTMe9x930XW3cpRCMsSmVhHnkCjNfqCnKByi0Ue5TXVq+zucvPIGvI1UprCHridSctWWi/euhB+8mPvmUjzCtlWIEFswh182+O1rWhSisDKCZzB8C7g/Em0s4TwnFi9gSCmisBTkPBFsmJwLZISLn6dgUg3kkXAmpWh1g5FdnyeOwFEAyFsHFhDgvCymgAQlHBUF1Y2bQAlnsxcSt0qZEKZm8CpsogsaS8cAM8Fbs+1N9BTo6nTaCyvQ7rQM0dfr6BgJsFjvrqxVdfJ18n0W75yp1WCOhdxhhvgWAddLz8ByGAFltYPG0PedgA6VJdedRWnHuu1WOrFYZCoA9iwUUejQDZ3YC1DRAD3ShMSpg7ZpGZUFDRYK+9uR7wOB1gNRq1QgYgaxjkR441AHALwBVAet2q67lWzV+t2HvlOzJJKXYO43V5+523o4JzdXJXEpmLBKoOMN4F3osU6YFV71cwuJYI5nvNg6oIl9WUVBi9/L6Zvu2HEs4LAqifzzlM1oVUMqWozbxQrkhd4Qm4r0ySWMDXRuaNceRmiHxtBTD1gBRBuIaV2hAWQR0oB8iFkXUV863IrGsuDLOy6mgL9IT8kAJkBEoPYtLFFVUM84+st46SzRAI2azg9mLaUxX4CkUXWFvBPC18uB1VnK5VoLmIHTc2J+rX5QShN/O7Jr5dPb0dxYAX/SE9K8tRfgzTr7tZY5S90Q8IPghSO3fuXPBlskEc6WWzs/D2D6CCGgfJSLsPoZxismctbXEssDxErDD3eHJvg/xZDenphrco+wLsy3Lpz4EWh+pgmA8ZQZFUztisYe5atHQJG7RB1gIIduYFbVBkz1TC2lhNFYgLVliydvOCkGnCxnHVJTHMx+X0Uz9nPYvEjin3YC7EOSQTz+uSlSvJvWhlHTxo2/fscMa41DHZ5MbEM0evXb0GgmsIVeUkiKNiB+DWnzNZg+ZA4u0l6F22cnd95XbrQo1Sw1oaEZFke3LyyfDYD5lbb35sRIYhtgZx6xqXmQrJgUqS3JR+yMQgbJ76IX5EyuRgO9XFehpIe8+joGEnmzrlVEhJcTg/j3Wwg4ynq1k3kCtzPy8+/6LT91devJLcFawBo93sKO8jglK+rBOyJtu69RspJAi3l/602ipqGpzwd4HuvdxTAYSe1FfF9JUOxlEA9nuubB5lFzXMGt/DvqOZooNOCh+SUDqEkIOjta+ZrBKRwFmo5+JRhhVDoByFoJw4cTLKyAKUaIwzLNlGICpiIQgiIQqG6L/KwvGCYK/i32rvoLD0CVgRhkZFsK7vdwg6b/qbNmZS3WiMybpNexERIOqjHuwrDv9qnrNRy1q15f0NnwgQd5EODErtH7QvEdmhPqIvETmePIN2WespvJw5frTaxcVRnMpiNBYf2EceeIhNZYtNQT3Wx/238e+lAhlkTpQKREqZEp5/IOPoCMqyeoiic846mz1XH8pUilwgfzogjqeQHXakMJ+CkDAnD6gZcnQq7VMP2SXrOWUIKYg+AFJWe556wgU7UF9OyphiObty7Ft3fZtsn0BUM1jNoZRFQ8L4ZMDxrXZ1SB2HANG2dRQ4cOUvf//R5/09/Sf+HyeqADlGgIw+1r8mQU6UgPikX3+iD2iMADnRFvwsv36MAPksP92xe/uoFhgjQD6qhf71vx8jQE6kjccIkBNpvX/31/6lyuNDTgLHwtKPu2XhpO5DHo7VcHRcGLhTGYVZvnbJ8vm25LLz7PM3XYfzUJXdedUVdtEXv2RvbXiHSIIQiyH24JyzzuMciL0+55oAbKe6sG1ypYCznXMjB327+bqLLHF6mp20Yi7FwRTT4n5UWnTUctdst0df2ABm4sHZD1cVihdjwPyUxaFCUCdPFtxF9tTKaPbxpRg10Iu8SNT14X521UnzbNV3vm6VVaUUL+6wIJw/3Dk/BqKeV4F9LUG80RTqrrrmWuvD8eCrF11k8y66GHxLxZj95u+NjTvFZV/4/JfsmrMvtp+Dsco1wbE05ku4t9QTUmwI91bx6LGvvyZAZD/s+O2otNgAACAASURBVBs5ltwjFFaPkiCjLiAC3pTNqT+FwQ9ytlQhZHd3O44lYU72iosr503O24MDLmAhXhQF11sCbidufH4XOJmwllCcL/oo/pTzyAC2LyJVeskMFp4TxVnzWE6JrlcFesoy0Vla93T8/PC+8kNX6FygnAS4boFaqtwTAfKnsl+PZFCh2Iyn2K/+5zFsUsqsuhE7BJiZRuxmRgBZXAD8XEEzwXQA4yMcn/rMCalU4B6xk5bOwf6jDlC+1JYtnGONVH+nA+QnYLHUCSj/xp/W2Hi81DywuRgcoZrVZ8ASEiIISKXqD5+vpNAgc6dyW9ZPfdjQODAjVZZ79uynwjsEFUIO1i7LsUbKcyqxi/EdTwTACfSnGhfbogEpQKZlOaSGfNA8ADYGuNDcw4WoHADa8VFr7+Rw7eFjJxHAEh7qzkN2QS7U6FQSiqnSwxr1HyMAnQehxtSXGlpWUPqZZEK4NtkRAIB+gM60rGwAEFg0/m0c7bdj22aH+ImhI/vQwP2qrOb3TQ0tjj2VG9X+BwClwqgyVgCsAoCDAQnrsA5xo/oyRA9Sch5An0CUMfIglwzIE3CyEVDMj5DyyqNlhM0nkA+C0gOgJEAgNxYrvVhzNTlKlW7A4HoqqBOwrCKfguyPx6mwXX7GmQA9QxAX+PijckjPziIj4KAtBmg7fARACvLjPMDs1ESCdQjd9aINlUJTCYC7OyeXEHfAiu/8kGpwSCA60WO85+ub99g7ObAHsARNu+62/1rjSX5IJCHtFTYVH/gwAP9Kqrld6OSNLd329W//wH716MOWnRpp3a1YW0EoNDtkGSCqX4QV7iuzVyBKArGFuuBiCI4ogJ6RXirOm7kmsxf+8CZZDlkEtMcyYILNi0wARrZ1ArD2MqnUUVWqYKABqla7ao9aAlkn7ZBGAxBdXVSWKsA970CBhWGpNoJaZzeSLFnY+NWanTsVi5gG7IeQUhXAAW0uqbADFOumRpidNyXdIgF5G7C4OZxf7hAsiRAUu3huz71NENJpVDkHR9gfXjqC1AzAKtGHfhlpVc3YrmDdtHByur2w+gCooIu1QUzFkh1QkIv1VqiyBvCMB6SSgYmHgqhRQ7W3N9qyJfOpOo7iOVD931hj8+8+xfrXlAP4VgHQB9sjDz8H8biMEGus6AAOZXcywIAur6m3BvpCG+MniPGXLBss+fJjL1VaWuRUgNcDqsZDVswgwFleei1U/ybITgpLlyEAcmVDFEB6TIJgEfGh/I9SAD93+uwLr623ZpcQi0MJFB4WaImJ0bDdfTZzzgzbums77DQsMsDaylsXWF8pAfPYvhzavd1mQlK4ARQrILoaENBLMkSCQ/ZiqRUYnYhqYjP9Op4MkEm0XxQWZkyaKEz68ZOqauiAcKm2sjos2rCk6gVQi0Z5ppAkF0DqYfJCJmKH10MniYgCiGNOkcpDJK2qoJOm4KtY6W+1kCwCGTWxav5wAYX2ZZz1QwK48t8DjPNe+oqsnTzIE+h0GGkXlALljuVdn7ytIMg8sTibNjnbAiFjK/cfYt4gE2ZcBtZT2+3drTtsIjY+YSxwIwD8OVSKJ1N9npo5wZ6A9U4dn4h930kQVr4OAZHP2EvBckaIuAcLoQeAYxOV8GHMCyV5h/ks1A6QrU30tYS4BBbdYXv5zc14RUY6z7ABMDo2IQbLodlOVX9FVYX96fVX7d57vw973uoQuu3MawIjdwM0d0H+HCkpsosuWYkf/wQWzyoWSC8nD4UJxQlrllxpSKo82XEJkGXVkdWX7HNcFT5FX1UfEdPuhdwRbxsWNi/mkULH/kuERkQU9mAsgnGJyQCsWDjB5MuKbJD7jIRIr8MyJwTZ5jD33Ahp204FgBeAfC1ERRFE1Y/vWWS788hSCCPrBbLUz62PZ4Q0UpkkvRCj2Bx5M2cqzFrP0YXrquJ1Co8O4FlJlSPwVQFhHahF5Evpi9pjCIBYtkyRgPV1kF2VjJd+xo0b/z4EtZqWci/m3G7IM3gOiGTJQQchwpjXUUBmEWTfXtcA8d/CRkWgtYujApFawFHTAIr7CICGePCGRBvivo6WlFMBQrUH+Q89Xf1O4FcPVlZFAPNBUiuxdvTSV915v26urxgFRjbWhN4oJ6S58VY2CW3qRHgBlJdBiHUqv4rnGwpoff0Vifa75yodsFu5Hh30f4HxebKuhMhUSP3FF15Evwa8xkpNWRSdbJQC6Bt6xmexNjRiJSZgeyaKMmXl7NuH/SJqRKmsYlE/tFOR8fwLz9vll13mEDzVbLoKChSq7otKOMg2sUaXYBvXq3x61tb5S1EtYPcmq8so7NL2bd9peVicRcXEWywFDHtYy/fszSHL6TLC4arpP24oIItQX7bbfPryvHkzUfUEYPPYaK9DKBZDSLO02803ftHKDrzG/iHJpk+f6Xijvskm9elnX8JeCqWIL4oxLJSUbxUOsbOHNa6Zaw+h4meQ51MOmRlJmFwjeULdbJ5CabN+fq7nLgJERGgkRIUIINniySYvDIJ4gHHTy5iQ1V0ifVqEbQPzXBvkaRTkh5RP2k+UQML5sUaehKJF7V9C+8NAYQEVah48X4W5Sc0lKynNRccSeWUfdcy6Lf9Xo1ZXk27c6ShAJNs9VvFyjAARwavcj172Hh7M25IADzAOWhlnflLVMq76eN4iRty5J5Fn8lHt5fpTCCT/00svQ97WWva0qc482cYGPIln7Y3St4riChFuk7KznYPCSy++yC2gNIV4npCOzSSkkfJCWuhnQdxXGkrWXubUMBRM61ESBUB6DrBvjIeMbIXYTEghcwsyZRyErQo0UrDIKib7Jjwwwg6zHve2DtiPvnefRQSRE9QlEzg24CJBHEM5qqlGBQ+jm1aHAHG23/+2XydKgDjqj+Na4C8JC/WVE/kaI0A+qvU+PoD1Ue809vv/7RYYI0D+t1t87PM+TS0wRoB88k/j468ffwVAvg/kffJ38UldwRgB8km1/Kfhc48fOx82l713aHj/kkdPDC7kGVNp6RSYtWN3nzQOe6mDO3B8CMHxwZ08xxq77fKLbdaZZ9g4LLMLKGqtqayz3//u91ZP8PgI4J+choTd3nzFdTbv3AvsrPPPt0xcSy6YlWWLb7jUAsJcKfQrIC+1GrA+BiztKNb7SZaWMpUzYpvd8ZVbHTtyX9QY1eQLx8ekcK5UIRyVg+AnvrjiyPY5Nj4cTKcJDLvBvn7VRXbWLWQnBrnbsN+grd2wFgekbGvHDSY2KtGxVc4jNxazcue8H0LBrtwmvvG1/8BK3t2uPuUcO+2KVThh4MzykwfIK3FxQsOFd0vxIRspnUd1jhSZcOzrgwgQVxQoTpC4iA+RCU4OiJ7LqAJE5zY5g4i80Dla/044HYg4uANYeGeTY2XdB2YbAInjAS5eCuYVCybXBBYXFROBC0WpcwbtoVgwALKmAxcYb+IRQrH/b8aVRuoVXafcm2SFpevMzk7GFaLE+dmxr+OVIKM/Ay+EgHGqetUXuF6X+9/5wcgy8jsqCkrsF/c/jEc41gdDAPJxqeZOoKgPIA0QEl5nVBtyc/6uAYCyzVTDTsceqgI8pB3wlMpEZDuBgN7+VPh6caCPxiZqBPYmL+ewLZq/GHuXGkDELiq6eehx2GZNysJjBw/79HHmB5PkDQDXxUPpp4JSIbeHUW1MxPJlHwqQ2IQUOidAHuDc9vw6gIF+JD7x2A0BPgC2A2sSfuoL6dDqZHkU49/mBjHQ2T3gvF6hsfMWLgG0csduAnA4HPCHBpQvuhp5EJBO9hYKV3YAJ5m+8eUwTTSWGlVgcT/gehl++vLmj4gFkATQUPWyKur7sN9qp2o0I5nUekCXTuxAIgEF2gEK6wDa3PC33r1nn+OHPWf+fNuGMiYGkCAGYFNBtgqcjYc4UjVlDKBYJZXh559/rsOe5eVBnAA2iABRXoOsajzoYApddeHaFbLbDtkkW69qqtLlqR4KCOnFQCiHEBkBcAkEcBwQMAK24EEFZwMAoCeguyqGd2zfjH1Mgl103lmA7sTDAPgMUUntwbWNYLlzyx1fQ1GSDQB1k40A+B0uLLEteWX2wB9esKOQE31H7rF7XhD/1GUZMKt+KEGmZ423DW++CaETDNAUZz//5W/tP771dUivKnPpb8biCWkUpEIiv/MF1M+FAHn2mZds2qxpdtZ5ZClYMwOm2UIh3Aa63G3d67sdUGzxykVm9UXWi+WMQPlWCK5m8kFkfRUMyOmCb5VbR6P59RBkTaV5J2BpM3kZtb2wqs3dNgFwuq2n0bYerTMwTUtjLEyAgPFsw3/czdv2DXdZFf106+YOm0SY+E3LCSkqr7UtB0rNO8hDeK+Nnzbd3sa7/p1NjTaXeIvQ8BA7VEs+DCjdhGhyKACdoiKy7LXnd9qVZ2VbTmm+rasbML9EXzIxsIJLCHeqs0XadXaM2CknT6G3SQbWBkBabXffdbNt376JStwgW7N6s33/3Xus540annEHCqd+LOVesNNOXWjJBNaX4ee/afMuLMy8LR7CywXbnyKq2wch3yRMC0NyN4s2LSGfRwqJYRQz8xctdORp6lO/f/wxAPwUO+n0060F9UYVldK19MUmALJFc+YCQofbLqxpxlMdvesQ95xbZVPmLaGavcQWLpxlOft2AGqHoESYAJhGrg7A4vyLUm2kNprxXIsd3j6bTq7J0cO5FoUyyhMAtqKsEvWQlx2FGNu05xBjqNuWnzQfSzxskoaoEB6f5NhTlZCRcLSefCJA4/YBwpQCw2wIkE75F15egIZMrINDPbbi9OWM851cRxhkV6fze4F6ExdGQn74ALhTFY66oh2A0Jv3jdXvaf9Q+v4wyisRP8NUNyvxXJkb3YCoUqBJKliGj6ICq7t7yZPh2acnR2Jx5IqEj2ArqqnrqOpvo7r9zfVvWy+ShhjA2UmAs4VUgBehQEkmA0BKnKkEBz/8yC8Ad7Nt1szJjrWPNwBrj0Bzrkmqinap11hc/AG6d27ZZnGRVG0HUJEOaDqOAPvnX3jNPILjbf2722zW3Fm2+KTFKBkIYEYemDwuCcvAd5zA7MXYm218Y60tWbTYAVHl+b+DIHdVVbey+M5bsMBSUB4IzG5j0VEQvJg9qWK8VQEgiYJUH/ze2ToAwjphWap2oH1baE9lggyzgDQx74ioPpxfBAGDRVFqBlXfnpCaAeZDxXm8NhJFxWw2xjngvFRmylgY4j19IJVrWUtcmKu7aLseiOsKyJVvkHtzoDAcS0GIC7KAAlFreTGnsIDYUBe2giyIknsOAwK30WYDPEORV+2oHAJEHNDx/ajSUMV/O89Ggfay7JLN2HB/j1M1oPwMEeRDInBQ+vigSBhifqxDgRclpZ0n2UT9+OO5DqEMiIe8SnbspLohVQRia+x0QTopsCsEslqE1jAVD55SDvLvXLmXASalelQ8LRBYynD28vCl7zeOeoSKjCEgzBV7p06qRTwhXvzoJ3UUF/jTt0S6KUxe99HOfchmbByqozLWyGKyVG69KdtZo/7wYrUz/0jRpT7Vydoje7dClBYVWGRFAVwvJ8PHk02D1kV33jef+Tud/rQbVde5VPYH8hxyAeyzIOreWLMGoLrJLkBGKwJeYLtydnbt3mXx9O1+SMHWtl5yLypZYwOxckPKWt9i7+7ZjT1fo2VQjDCLDJDB4T4UVr42AQB83Wuv2x4IwqCwaJt96tm2de8BLNPKUJGlQEY0SCQAIQZxhcXmEON5/tzZXF+Kk/ewD3Jl44Z3Ac1L7WQybTIT+gnhnk1AXQr9aNgeevjXjPsELLp2Q6Z12kmnQuSjbizEhmrnvhzWPtZJVB1iu8uxx3LC19gXDNC3Q2gzEcLB2FS5MhZVmZJAgUE9m6wk5laRIB1YDRZCVEagipBqVNJo5Vr0QIa2QoBozY6AbC5EAdVGYFt68jhUEJNsD7aBsq3sY6+ivCRXxrgCvpWjIzs5EQnHAttELmqcFTw639JWbXKIPAHZsuBUDog2p9rkiQBRcJFUJfI67ae/ac+iogmpPmq5bimDolB7qJiih3Gmral+rz7fDVk7OTmNtXQNfb/L0nneIqVlg6X+GAfZNSgFE++1ZPFiR0314vMv2ERUUcVYzE1CRSqb0Jz9OU6WTxzkrQgKZSOpfx3lmZYczGOsZLCvwPpN9UJk2xRhF6cMqSCegyv7qUIOFrjrQnpEW2MlFpXdLvbTe++31npUwVQsSTX6PgHCezgKEGciEgFCFdGn4Sz2D17DP4MA+TALrDEC5C+rBI9/UP8MAPDjA1j/YBcZe9m/rAXGCJB/WdOOvfG/QQv8M+a/f4Pb/FRf4sdfP8YIkL9+kGMEyKe6c/+LL+5jECAfoPwYLZkaBeg93HwddXwLodyuFBh7Y1nlied7Swt5GSvPt6ffWI0TSKPdTNHgWVdea7u27rL7/us+XD/INaQoNzw22M5ettDS5s2zKED7y6+90m4+73Q79ZbP4eRSQ1FcPed2Mn8ppKsFDwn2D7fI0Bjb8u5OCuXSwU73OgXzvl7g6kDdg92eZGt+HxyXYnd3itco/moEk4kme7gbtxEfbJLqm3BF6m21r6861y6493OYY3XYNjC/Ljzz52Ml7wWJUI3jhXJCODkKsgAv8aQQbdi+/Y177SoIkEtvup2ixhWcRd1w4si0OlT9sr+S2l/nPWHdTvakCvPe+/pgAgRMQFZX71tggROJuXmvfWXx7Q7+Ixxd5zWd7f0QK/TjLNTVTdE/Ra0XL5hrs8+7CAy0xb7zne85VlciJ4LBO5ua6+3Ln7vO0qZOxxkiGbefy1GmjFBgF0WxMe4rXOMxokZn2lpwSpE4lVgtx1GMeCwDxDktHhfoPnp6hLBxCBBdrwgQztUX/telI+efvsIKqMp87HdP0ECuFpWQaj5kcMiUoJcDazd2P+Sh89B8ra+lnxwHgi4BXI8eLaLiGqA/En985C0+XgLlUYxwOA7F/qoLcqAb26S4aEBuT1+UBihHJkIQ8DCzx2NJ0tVqc7Bw8QIAagLcTwB0yKdaNAliQH7dI4S95h0ponq7yTIyJ3GoB9Aa8YXpycH/rNYuv/RCFB0BgJpU11PRLwCoVYAFgFsA1lDFhGtOJLC5lYcyE7uNtqZayITt2NeMozrSG8CJyG4ACQWylpHHoYcWCFCqqmd9CSR2AzgJxcJBYEUrA8NV3t2AYD78u0DIDAF4+rzJhLaqGtmVcO12Kpx7sEhRxSSIArZggN18ngiQEoDRSy6/nHvItVlz5lEFXgRYNGJ7CZoVaDuVyvwWBpp86FJSkp1q3HRAVAUhKxS9mfscBNgQ+O+nnBJAii460CDArZQs1XjaBwLMBuOnfxjrEOWANEAq+XK9LbRfKnYc0ViT/P4PT9jchfMcUkkd+LHf/MZuuP46Qu09bPrkTNrHDbYNlhASpRqA657v/RjVzyS7jIkhFkXPjx75nYWOy7RbvvYzs6p77Mxv7gUoSQPExgYF4sIDZUA9aqCIiBiAmSYqcN1twfw55jbYjgWUD8RQJZY/vjYRsKQb+4uhHjd78IFHsPZJtSs/dzltTMB9ST7AexpWTx4MbiYrqmnDQvoZ2HUAxXRnSs7bAM8LAMeCA8KoEO83X5QG1JpbUzHEF3fWTrV1A+45R2oAxiPjLSOKQVNfbPsrGy0NDHgW4FlPBSBMq5tVAexV0odbAO86moZsYWaETcGrLnfnIatljKZPSYFYICcHq5oQrusPz6LsAJdFAGBBqFMaGLxNpY1MkAnWASHiw/XFQQp6I+laS0bD5gLGRZQAKyx4mLAC/ah3Zbbq5r0zUz1t7qzJtPF4wPZu2/DuO4D5PYyXCXbuTy6wyqfyrRkyqxtFRD5KIql+EpLoI/Sx9e9ushoUJ5NmpEMgzaQKH/oIsG7DxnfpR6gdGMOzphHCzTNVAHU+lckZWVh0MVZ+9KOHbcWpM20JoGMUE5CmtmY89IshRN9YvdGuvfx8XNG6qIQOMJrH9lUSRr/+XUtOikXVNGznnL3C3li/GuA7CdujIFtEELdXaof1HKH6mPf63SMP2+evvcohGnZyT76MLUkJQwBDZaVVVNUE6UpeA6Tc0eJau+bihRaPkqOTsbB5x15zD4y2IXcAeizMmpkAQxgTLQC0Unt4YYGVgRItY/okW/Pyc46vovqP1BAxMTEWTkxHVW6/U71cwz0NA/LL/iiAzyrE2iUKEDtQUkCsi/pYBEZQf3SjoqoEtJZizMsn0MkYkPVbH78LDfKz6BAsiQL4HaqHYKz5tPAMIUV8+90tjjVRHtkSMYD+/nzmJCrqJ0+fbodR0Kj6/qxzzrD7fvEjO/2MUxgLcwHvCbfmWSuHJBiQ8oVnn7GTqR4fZkz3ch1BEAj+LLzKAfFh7n3o0cds2Vkr6YOetgPFjQtkVkpqIoBsr5OHksa9R6Csq66thu0vcqq+IyCio7EjLKc6fe269QC+rdihnWpJzAExzDH7du5wrPWCqRwfYd4eAVSVskikhwB9kUICYuXx34PqIAhioIf5xI1FrgelUREKGf/AUCtE6bD/0BGbPW8BVfjdzDfBDpCvUO8YFEbtqA7GpY7jOVRB8oY6OU0RgKLVkAOUsdu+3DxzZY4cT6X42StQu9UlMScQwtPbQnaP8Zy0gWED5EZ7NLU74KzsnWpY+AZRMvgDtNahaBmAmJFlWCKV5r0QV23kbIjAEjEcQ36H7I2CqS6o4fP9ucZu5meRNUOQ9u4AuSLxvKnCkAIkhk2INx6WgWRWSXWkcHpP2r6HzwuANCojTC2S9ta6IwLEF/JI9ldS/vXQXpLEaK0tyMu3IrI9PCFAUlKyUBoQ2sXtDDMuXWjPbtYMgenDbD5c37MGk41TEN+JAOp1qPs2bHibMeBuKVkTGHPBdv9DewinTqRixIt8B5R7kNbKtvGHIFSbHMFiqxnlYBbtOZt+6IU68SgWWiMuyqIosAyUSdu3boF8PZnKClVZtDuKh/2A2/H4l2rN6+Y9lcdRSAW/LJSqqYLJOVhgd2JdlHu42H5834OsLxE2Y8Eie2fHdiPiwUIYlxkT08lKIfgaQg2tg23buBnro3YIQrO6XsB+FGCTUblIlaW+sHvPThuPOmo6tn8vPPcHgPYMO+eM07Fnw45w7Vu2Y/MOqnGK7Es332Ie/QWMzyqUIgu550HC2VezkcVWjPXljLPPs6PV9TY+M9t+++RTkFktEBDDqLDSKKBoZiOJ8gM/1EBIDF/ICDcKAHbt2wfhhSUYc0EtlnTKCUqWLRkbQilo5s2ehRKlHtJNuUBYBqLOcuc56/k1oJ4LFFnF39soQhjPuI9hvDWyKcshTF79vVZ7ARQSygLpZZ/hg1JFVlIiF53wc/YZ6suFv1lok2/a5ahPtREVkK3NnDZxowoQiDWYvSGGpvI6nOBz/i6Vmw/zWRPEWRnkdTDPTTZWjpwZNZL+rXLNRngWTVKH0tcVhJ5KyLu71K6yAEPNIovA7MlaI+hPbCQr+PuiBQvtVdQikkUnQ/R00Aa617feedtRLsYxh3Qyr2sv1QKRJPu+Rj5jEcHzB1DHJeLfWimbReZChdDLAm+ItbWWdqSexnzcIQLbBi0mNMHKKLz56X/ez1hG3zCMzNohQd6zw3JWJeke9P+i9Y87CDnKkL/8eo8icQ5Dx+gSR2MzWv3jvP6T+ToxAuTYpb9X0faeBdbxqo0PJUA+xm2PKUA+ql98jEb80Lc40dd/1PWN/f5vt8A/iwD5eG38wQDm6Nnyb339PQDfGED68Z7D2L861gLHr4VjrfLJtMDHn///kfnjk7mn/71P/Xvmxw+6qhEVEX3MCpq/riDnTKwz6AfuOUc/7USv73+vJf8dP+kvx84HPMgPJEB0r/q3ijWgKIszTA/21kAYnB1HOCPJKb/FvnjRBfbAM09hKRWBPTj2xRzyrr/iapxyTnJwoW98625r72uxa4lSmIFl/BCH+y986Qu4GrnaDeefYQsuOx9MHRt97Pf9wTZzcVIJp4BYVuEK805yitfbnbP5pKyZtnUjWdkzT6YYd9Du/PI9FMpjXYyjQjjYrYrZPMDrBigI9AvytmsJaJ+1cqmlz8E1IinQXn9tDRkaVRQK4jBC3kclBX8jOEWUFhSDO1BE6xnAe96FZTnnQ2yGO1oJCfAJs6sv/Zz94L8fhIzJgFAgk5hCUmXqCud2peDvzwQC5y3nfKE/31OVQxi4gh+MtqXUH8cyQBhT7521lHnaSFapzrDenD9VJDpEEaD+bSAiha7eZifn45rlp9pcsGRZcGnM3HHH7Y4DjiuY1o1nn21zLrjQroKA8lRIC2fBEQgITzC5frAlnZuHONfr+lRMK9eN6668wn4Hpi2s889j8FjlnLJJdImcHSmkHREoI/WHk3Rr94xc9St80Hmz5597gcNzItWvgIL4WA8AgrnQQPIad3EaR0dSLyexfYCbkne8ByCkC95QrngTuFGR3YYtyzQA9MrSQmwO/C2C7ywO21XIWjxQekzDH9x1oMcJ2/bhQjKSAUP5727AwBaAu1CqUcOxI1EJdi/WVc0oP/bsyYGtGrElS5ZaIPkfj/3ut86Duxqvtr5eKqjJMJBHdyqAw04qL0U2SN2hEOW83CNUJKYDlGY5djl5R/ZyiIcFGzee6lvsTgBVK7B6aoSN8gccCMayY9Tyys+qsOSKw94kiMwABSTLGx+M1bEMCcNGRR73TVjMDACiCXAQd7Z31y4IojhInFiAUqp4IVVaqaj3A6DLpZL0nR1bybj4opUXVyBfiqPTUwFLpe8+KuWDwoLsYP4hmwMxITIkC5A6PCySiuN2e/bp5+y661bBIB52mEQ3nmje/v0WA7ASg2okDwuTEFW5A2TJ7iUSkPmtjVvs5BWn2x7kUV2ALm4AtL1UJscCnHUPkzlCgPSTzz1vZ55zgT3++2dhFXfbHbeuspUXnA7p0MCgb3RsUsIjr3RlgQAAIABJREFUYu3l598A/CpBXdBi85aeZqHkHFx+znsTUvZ37YzzzyScZzoyrxrAohasMNxQEpApAfgh6xytGVF403eR3xAfH8NkEA3QNYF2KILBJMQdkG8TwEo0gOIywuprq8ssgwDvRoDrONopGNKgmXyVsDAsZsib8QAUcqV/ymJGVjMxEHb+2G0N4OlfCsAXDMBVWFQKiQehAejWiIec2iojItAOAB6TTW9LF0+0HkCxLpQIBuhSTHZHE0IAbz/6NP1vElX1HjzzxoomS03G451q8aNMJA30S39AtBKIkJ37GdoAtMGp/oB/4RbiTT+hH08Ic7dI8JsJAIeHDlZaJ3PIfuy26hmsNT3ycB/BXxDQv7DN5kzGgsdz0BbPmwEZBolGn3n2tY125nmn2auvrbXkuAC7+7U77NCP1qGuoeoeYqkdIqyRe20d9rJOYMZqbNbGK2MBq6DTCDMXoKwskB0HDjsEwOI5UywZoFuE3OFCJkm/INuIr38+/elsFBSLp2XS/z2tj75NbTKg2Yj99KeP2aUrV8AqDwJCY1mGVG/97jJrwKpE1jUXX3oBmRv+gN+FKBymAqqNY6IZssCJkIqHvZxx+egv7rfrGKcaNwch81JRFfVS9e2C1Vo1ll7vbC0hF2i+vfzaVgsPcbNTFk2zNFRhr2zYaLVdfG7SRAegjg8PsiLCzgcA6hVG7Uu2idpKmRLLV5wMwN5GNspe+j7WeNxnxtxgG6oNArinSl/V1EyYLYDfQ3REAeFlgNmJ/FmPTVosgPgwmUQDTMZ99Pd6CL961DYR2HP1UfGuLBfJ9DLTk1EjOEkzqDNizZ+FqgaiiCa1l9esNVdZWDEPxDAPnYKMsgalRB9/D2YeCuW7F2Lq9Y1vEchcYD/58Q8IH8eDsaPJGfdlB/ZhndRgCRA3IZDHw5AergDmhQdRwMUkMp952YOP/tbis6Yw/k6ybVs3QRK1WVoaNlN9XbZo8XwWk05nrpIl2pNPPWWXXnaFc20ib4pLSqncPsCVuzgA9/JTyE2C+HFs11BihRCm7sniowprZYFoflG2hoDaVsBLgbSBbBzaAS+VVdKJzY2s52rIcBHonJiSZq+8vtZR3vlShR5LroMshgTyy95N1+UJ2dSNDZQLa4sq8rshXztZwJKwant1zWqCqQPstltm2pF85i+s8FxYJ6pLCiyefJfAWCyqqspRMEihwk1xTyKGZI00CLDczbzXB+nQBRA7jFJE+UusSM41lpFZIVvAUoitYRd2O8w3yjvwYCzKhsoVy7Q+edtBsHrQnyJRCA1BBqmKoxml2dQpk2knqUy4HhQ/kVT8C9gW6TSIclGZMmjDHBszLzYLvdhvaU6TZZJUA0WQYiXYAU6cNMWxBpO6Q9aKkVHRqGYqUTgmYMnVSFU+Vkv0U4WyK2Oqjb8nEOwehhLo+htuRDk4z26/fZo99mQxc2gUIH2vzYT868E7sxL1VhTrZhjzUgXh0x0UH7y7caPd8PnrHasuNZSPqjJQd1bRDj48k81bNtqpbOT8GDNSh9VAAPix/h5VgDeEkD9rYTdtqVD7aqwGy1FxdrQP2IUrr0QlCinG99fuuccyAM5deT831tUYiKKM9DSHoA9G/ddY22JvQZh2UK0SCjnQit3l9DlYZTLvhlJAUEZBwIFDB2wZaqa42HDIjWIrOHLQTl66yCYR1B4XGWP3/finKCyK7HTWshsvh3AlgE7knio/noTokDXm4qXLySxhDNAn3nx7MwRas5NVhdgD+6lAAPgWh+TqYt8yhSKDnShaBKVLiSTFhCzactmYqghiItkoUujViOimDWJQeGoHpXYZYC4R8N8FoVeBXdkIA8yX12isqOgjnLmkmdeKSFJFSh9jbEgWZyhAZCHZxwXpOcj2SnuKPqmqeO+Cx5bY5BsgkSiiUIWSAs7VR5UzpjwYKTM8+LlIG+V8VHNtfihspEQSQVFIZpI8V0VeKJsmgrVOJEkw99WKZLsTObKULJnMTQGoRg6jEFqMykP9sBQ7tiQIDlXiqBJoPtVNuqZanrkHpJvmo3LuNYp2kFJ2HUTqgoULmfdLLIu2KodwE8EcjOJ1QuZEVJc99JVKx9ZTcF8rxEk762gK63kQm+CjKEIGmE86ybNJik22wrxii4sgLwZ701tvupOxj+1aEys3ah0E1eydgqnKgqCjDb0pGuhnXhimbbRh17cOtdqja0M8SJ/8sxxbxIk273w78mz2sy4wL04F0Kfz60MJiPcPd3/7BP9hBMjocebDLbKOP8B/EABzoq12ogTLiX3+PwMAP5ErOHaA//gg2Il82thr/7IFPvnnP9r/x57/WN/8pFrgY6K/f/PyTvT1n9R9fxY+V/uX/9vzx/H7h78mKP6+Z/xBr//Q9xeIdVz3/6jP/8D3PzGH0r/vBj+T//rY2vn3zkM6A3MSAHtwbL0573tSFKgzk+IGjnA2+tbtt9kvcUTReUe2UHLUEW57zdXX2EMPPuQEcwfjVFBYdMS+evNNNv/Uk+2mm2/kjENUgrJhISquOnWxXfHtu2z73q04ssSTt1xOUfsUW/f2eoU02hSytV2w5B/m3CknlKDAcHDgZLJeu+zur30Xxw4v8N5usIE4bLQaHWuoSvJzRSJ8+frzbMkNyy0AYFE24oXkL85bMAd8pxslRLVlE8uwbvV6aymswK57od18/ZfN3yMMZT3nrJhUcOtu5g9spzxxyQAP6AU3cgW79+W+5KYiLMhFFrrOFCPiY9SGWH++n5nxfvGZiAaRiX9JOKjTHf9sjis6ww5rEIcXBaNffcoptvSySx0yo5DiUKk6brnlFtwEIEk4P34R8uM3f3wR5cgwuGQQbdFs0bgadVDwHkhhsGzE9KXn5yMXDcQUwWBYLhSUD+DyobE3IHwI4sTfDzyNysEesIcR7NTFA0jQoH7gECCLf3DU+cFeqhZFAOiijh2kRpkcEQp6gVFlWOVcpC/gvioh+zmw9wFkuWML44ulhx8gyBDWIe7DvTZ3WrZ5DhPEgkKjH+ukAIAmcFSCsOOpKu9AqtNHRXWATUxLoep4xP77P++127/6VTpKr3UDWLiIpeF7f84hp6JQnXf8JMAVrmU8oFkUFcQyJFN6vWwrkpOTnYO9cj103cr16OegPY5KxFgFcsMA9cDAlXMA9wNUFVsVglpCmSF5WG6pMlP3PghQmYS9g/qCwpb7ATG6qYLvp5Izkr/3ApRKKtQG0CVwNJ4Ka/qz8/qd23c4lbhT8NBWloYABHnC6z3bqfLddSiHKul5EEBBWD9h24UNixQlBw/tJ7w1wN7a/JadTqX4tDPSrQUL8U5AHD/vIFv92puQU+R/cPifS7V+LwBMcf4RQCIUFIB/bvI4B+SUzYt8ygU6lAFCyIc/JDwCEsvXHnv8D1TezibQPsoOlhyylddeYb9+8mlIl1L7xjd/iBLgDLv6ipV2zplLIRca8JLjmQI6+Hj4ocDot7e3HLRD5e327u5DtuHFS+z670CsMJEU0p4Tp2bjjQ7QCAkwTHsFU5ms51xbVmKLqKLtQhEzwqB6dc16QEZvu+SSi7FcSSeA9zXIB2yRIMzOOXOFzWAQv/j8U5ZBsLAUJMEMjDlY9mxbv97mLV5ovRAs3vSjfsBekB5ro5LbFQBsGIY2jIBtVwLn68uw2YIMaQDE3odlWSegiIiQU09eajX5B7HVGbacPSV29llznaDaRuzAvLGO6oDYKCmtgYWFFSWYPTWe8GHZkRPMmw5p08qz2JGLvz+kXhDAUhMDdcuhZmunTyNQoV19LchnBNXHkGUEDpNDQvgswFjevnYUTDFWjL3en4rqLbfeYRIJbYYc2VNrk1CiLJwC8A0BoRwNVwbsE6/ut+VnzcFaaYedeepkmzo+2qbfNc+K/3MNz8ULeV2Z/fYpfPhxDEmbkUKwO1ZhTITchc2YkmWDAGz1KJ86RjydkOHYEB/um0kX8qOeCvpmJoRKwOLeQQLcM5Js5vhYi+Z9ZX3Uy322AEa9/MpqANYZZFEQ4t5YjpVMpG0+VGM9AFMK421jDEfGRGF5MwfveezYuKfXXnvFvnL/FTZcCvAG0bFt07uAsgE2g4rvZggBhVYPtTZZ4+F9NgKIvm9/CX1nAYHXKKkK8m35kpnkrxDgDFPfNEwldAhWdyigIsBuEdNYPXYyqkwX+SHAug1C7VqUS70ofzZt3uiwy8o0yZyPBUstCi/+rQBzERGNAPlujI9wgPlGVZ8D5DdVVzmyOhFLetT1UtnINg1yKTg0ivli2IqwDuoAyJ4AMaPsmj7AxEjmDX+quUmQ4Hr6bfVbbxs0mgXJRob+SSfi9aGoPFpsevZkFDB9fG6M7czPt+dfedmuu/pyWzBnOouwq7XVlDNH1JFpANAqcF8EgdBZSN/ailpHCSclw2ryDkawm7qUBTmH4PkuLP/0zC+55AKef6AV7NnF2PJwnvfeffsJf55i/vgmKg/j0V/9xgEoVR3e5Fgcnaflg/kOVp+5t5/FoaONcYAKQBZYLroOwN0hWV/x7UF/8kXZ0Ecl/RAqOFmEDfCM6hqUpwCpBhFUD1kdwGd48owjmGMCQ4Oxt3JxSCp3WUqhGHF18WYhonId0mCENm+BbGnlu4o8oK/fvZSKgUyI7zaUURAnNEI3CoQRSJIglIWuDmPU7Nh1DaKucAQqtJHUb8r+GRKBpXwk2toFmyHJHGVdVolyAYEnhCG/5093LAxd6DueEHSBqLNcWbNUXa9r9IEMCEDRoXOGiDSF1KeNT3Xm9h4W3R5IQAHvjZBG/kEQGbRbCNZVsr4a4PcRCrKH+FBWwQAkzUFA9XJAftkshUIAK9ujg7lbFQxJ5Mg00p5BbLi6aVORDk1UipRiYTeeXAlf1AX7UA5dzvP+4U9/CuDtZ9/6xkJ79rkKPtPP4mLCUFcSLsa11gDOe0KkR0PMaWN1FGWS1qhFixcwTWLxRvHBIBUi9YyzZtbWmXNmkt3FPaDUaK856ty38qB8eHYjbHh6uPZe2tiLedGxk2Sua8V6bNu2HDuKmmYWNnpT5821Uub87//4P5EDRzvr0iCbjwSIxXhUnxFIfx//3dOsze2o+apsybKltAHrLs/eDULvzXVvsXcYsixUiRWoaaayX5icnYby4rBt3rjB7qIqJJZCg/t/8jOuFZoXpdBl56FYYVwpME3E7i8ffthmY9UXAtmbNXmqbdm+197atJ3g7Sj61oA18bxGUI/VNbaStcL9sIENi44gyLzQKewQASJrJm3AWtgviADwxVpSig7tgWT5JLJCXy2ss23MI1IpKRejCtKpE1spPWupf8IgP2Qn1sXmuYiCDFljDqCeVU8UKemqrA95j1JZNKpm4DdSedAXcn+zwKZAgOjfuTEGZUkliys39jLKyhkRuYa6x5PrbOfeW5m7lRUmckskSBNzq/ZBYShAFB6v30VD1El5pLbSNflCnExEYejDtRZTeFDPHCiSRkrVTojifOamFPqkv/oA+wnZesn+KgWrsueff96WLl3qZAE98cSTqMhWOH1lA/NeP5OBFIW15ON0MvZE9A2yAfWg4CKX/VgUuWf7cnJs2vQpjrS7gTVcBE6PlGIo2zqxsIwIjoS4hBx09beV519pCdHjGamMlWap0sjgQUnaI3vCXvY6YtM1e0mxxrgdrVwix8mxBCOXyJFjj1Z8vU+AOMC/NrzHJNCfztPhRxIEf7PCbfR+PtwCC/pDTNGH4K9jBMi/ul98sgqkf/Xdfbrf/5MmQJx4JqELn+5mGru6sRb4wBYYpdDHvj65Fvi/Pn98sgTIse4/On+PESCf3Dj4Rz9Z5ztZPwlD1jm+mXOUsGIVd8k1Q2dK/V5nZ6khVFzWwNlKmRRyh2rB5WUcmbqN4I6fO/tM+/3a1Y66wQ0lSQsF4z0oNr52/RU27cLTLXZcjO0v2G/ROLV0klF7ZPU6zoSpNjF5AkXvnk6m73fu+QGFdg12+6qb7IHHn7ZbLkbJ8Po6cBnOoziP9IItqYC/jrOaUVx94wUzbeZ159k0bNSf+eMfbMWZJ6OyL+Os5erYHB85lA+2HGw73t4JZhJp42InWIBXiJ17+oXkmkyiAI/3bSZgHAw0BPckF4rBmhEtCB8IBNcUlv/XBIiU+McKyI4p8D+6///1MwK3ofDeGxynC/xWChEVln6RHJWTr7rarrjiSoe08OCcPwwQquBzYfRqq2ZwdgkbFMLuBj4hS3A9q37wQHfavpGs5MioYN4PzB+MXPOEMkMuxnL7+TfesfKyahymyMYe7OQMOYodKFvbJeXGU0ZKH5lvE+/IceQoIgD08DW4HYaEN1Jn0Z8C+VWl6kGnUJWiCwCWLJR0EJUMJRAQxR1myRsWJgOLnGiqw1sJpB4PeBwbEUoVX4Pzwe2S3tBpJgIo5uzYYlMzx+MT/op98XOrCLnl4uWJDYA1BGDTjgVNBR2lFmCyl+rsybOmUoEb6XjSizlaCCguuxx5gYmkUFaHVBBSgOgwKGWLblz3FgUoV0c4jWw94uIIH6YhReqouroEJUEYcqU2fOSrsWnJAOQQ+eEHOybveg9ACS++3cV6ceBWRXQDlbFlSI/GKxwUPZU+ez8hz6qenIX1jYJx9QGdVFYqbFoeZzVNdY6X98Ts6dZPBaSnmxfKhkYkTzVOVXsrTNa0czPs8EYqg6mW98YvvqqyHhLC37537712PmDnYqpj5e9eTfXwErIbhgA+tm7ahKoC9Q7XJlDjscd/b8uwN0nC6qQXAETPbv/BI7QlNmSTJ1thdZEdLiu2FPzKd+wjjDl1Cv5rgG9UXN9xG4E7HoB4w4AmqrqEAIkITbKHf/WsleNKc9+3MuzKbx7C/93HDuXnmg9/Tue5RESEOCBqFoRWMgEb7vSLN156ESbyOoewWPPGW5Y1Y4E98uvHbPfunXb9qmtQhYQByKAWqSyzM08/xaIBTUGtAT6akYZhwUXIa5+CzSF0CrESmk67xlNhDDMEMYFHv1BQJrU+qlC9AFy6SyvNBW/4RsLnRVhs33vIYlMIXgVwSQQY9mVwxVHZXVKUj2IGhRIA6ACDSMHACqRX4LAGWCdgWDSV+cGAolBiFo6PXUV5vdW1GuBuvPOsS6pqrbKtz3Kr+i23BhUImSILZidZC3Zq16wgZBpLoGiAewUBN1DR6p+cbd/43W6LyMSWjLYW+OXOfBOOrd6sjBCIBgBiqoSfW91gSy/Itj/+6ZCdegaB22TX1JUcRCmSbqc9sNKZVwr+41m89I/Y9kLePy3YJsyYgxWPj1Xn74JIWm6bIOICAUM9Q6Od49aMzBRyIVZbFLY6UjVsZqKcPHeeE7g00NVkt971JevM2eVYvIl0a2obACQsdRQRg+TQtNa0Q9xlkmfSbtUEmI/Qz+YunG9NqH3moeB4dfWfHDVYDxkRX3vgamvLceHxtDvPb/0ba8grSbA0fP07GPuRVM4X7twKedUIYQcDHj/eSivqRoFh5IPb9xXZgERo5DJEpEwA+MU7v7Xe5qEwcgG07GLSFJkoAsSbMZOAoqkPkFdZCCWEfM87PckGaoKYOLGRwVJGWREiDFsBlz0BKGW3NSy5Hf2zhYVFzzoQ0kk+jwPcvzKI6lC4eNOf+ukPO1CghUREM87HW1HBQYcgmJg2gQUmwAlMP1JY5GQOJGdlWrFC6bFQCkepJtBS1kyyqRuC7PGVCgSLoyLUcOPJlZg2KZNFCMCOCZkB4oyRYfqibJx6yCFpog+7QGApimjHzt2EqpfbQuwK/SEZFtPmVZXl9taGN+zmO2+3qoI8i6MSf/WTT2AFdJZt2rSFgOJM5hy8JKk8yEEFVsEYcWMur2Ouue32Wx1gvA8AH56WKU0Whu48+xbnmalvdqMi6Ge+d+c+nPBhgE4X+oOsblwI3hK5oECtPPJwZFWoTJQwVA0ixgMYxz4QCSI/PGHo9XzqYfEDgqKYdrHJo3KgBSKpn0ruDvrMTTdPs01b+rCAS6PNsPaDbJadoNQ2nagD+5njQyGIR8jnYXUcJWAgp/ogkPuU2QLAK+LcQ9kIIkNQLogwb4fMamINKcRuTUA4HYBsJNQurFfqOwFSzIi053NEHkkJoUpzKQBjIPcUZJ0AaSSxZBfvOyASByKom/sJpHKkQ8Q+xQCaJxtqaqi0iHUUKJ589giT7jrynerx9FywZAmgNjQM62abrIT4MxpgWOCxQFvllLTw8w7at5y56vRzzrHHn3raksjq8GSuUVbFDTeSJ7QPAonxWFtTgZVjCuuTB6qDYKZMlAYiLJCJSqUilcf8+VgmtjSynlWitmAuo990osDJgxSeOWMaQD/enDz/0lLyHWZOt0oq+nU9flRYKC+kBCLFDxWHF4qVQGzO0rCh3LLnAH29CmKh0zZs3mQXX32lvczYX7JssWXTn2UrV8w8nYUl4LYtu+ytt7fRPuRP9A5TrTKXNW6EjUoYm0367tvv0tY+dtFFF6G2rOCayygcSMOya7Jtf/dtnv2IzQBMd2fz9fAvHrZlS5ZZTCKML1+OrR1qJKk0J5JNEcy81g6Bvf6dzRBrXpZbUG5ZU2ZC1jQz3sj+gMRppo9kTJ3EtbczHzdxLf5OmLj2McrHCYLIaoKw1N5CRQkiRby0H+J32iQrS8hD/YL+4MK6LtKpU3Zw9A1viAopQdydvdOwE+gmklwqDlXVOApaCi0cFQgkwTBziHIzlAUiUkF7htxfzXPCz0WAaCOqgHJldLhq/wV5IgLEnzUrn/aVAkVesh0QfuEoQAVLtDG3quAigr+LxNA15+RANHOtIj2ioyIhaQItHUJPFU5HnGIRMpGwAGumCEBkyTiyepRBooKNOoLtp0Fcq68+88wzrNerUOPucdQomZlZ2JdF2DPPPue0i6zalI9SwtqXRgbLMG2mvqQ5N33CBHv9ddkkJmNdSEEJkmt5tvopMJ0NPntv51uetf2dQzY1e7ZdfN4V2FyKHOlHWRMNkdzphOtpX+rNeJBkWwcVVSB5QXprryfliwpe/r8qvfd34aOVkw7p9Cn+GiNA/pUP55MHwP8/+7Z/5a2OvfcHtMAn//z/rwOYY93y37kFxgiQT/rp/V+fP8YIkE+6B/57f74/Zz5hwSI39N/Kv9BZSpiycG5hx/qdzm5y9dHvMjOTUIhUOEoJT4qvaigYjOWcf9lpp9rTnH0vW77UpoNd3nnX7eYX4mvnLpxpE89aTmawp03FeaWLbGQ3HHE2kolcuXm7+YfG4pK0EKzHi9zlqwlLj4dQAYO78Qs2a8FssAl3u/HGG3EzoZiyjxzaMjIpEyeAX4C3eDZZa0+N3YEl1qr7foBrzRGKkEOs9Ggh52ewaM5vnbjBFGFR7eMWYEnR4yiu7QLTCbCrLrsRcoToiUEvp2hM+aUuADsqJlYBmfamfy6gGrXAGlWAiPwYJb6VL3qsgOOjCMC/7ik4JfURgUDRpbD6ds6uwuICEQxcMHeuLVp5qa1adb2D48ruSlb0fmBsKnwL5Xwv6/FBCBI/5bxyDtRz0nw4SBF36vg4iux2YQFPhAWHyWux0H7m7Y0U9mHpg4WWrLv0nnreIl5EhOlM7pJxyxkj+Q/MstSbtjmg7rGbcmRC73lQH/uZXL9kiyHfaIH4IkqOWRCoRtKTxkxPxh4CkH9mdoaN40abj2JDRKVpGj+XaqOCKkEFdw5QPb5/9zaArk5LS4ixOMDLGQSjDwB0+QESUhqNdVS17d93AOCpB8AjwqnMTABEVcfVAXrrtq34Vmc7jemLHYRYOoFXBw5gBwWYMW3aNKyUahwbC1VkZk+aRIcpcQLA4+KTODgDhFJRF4gX/F4+JxCAUr7aJSXF2E9NAEgIdcDBfsAuhUm7Awx24wfuo+ujU3QBDh7AaiiA1yuwdvz4NKuSvzVtF4uVjWO9A4jRDBjSAQkidcQQ2RjyXhs3IRs1QyuHfKq7saiQHKuP6tnIOf624fEtFg5YodDZ0FTaBBBHoPTTzzxrrvjNXf/5VU4wuuwuJNfqxcbiQM4BQA9fmMxIi0C9cv9//sCuxHoonGr4fgAf9d/uzkHsSHZirQNIRmBPNeBYEJW6h0urqUD2tpTxWVQk19tdd90CkFDPoCxHAuZl4agLmht67WcPPG5PPnSGZZ77ok0hU0LSqzZyXdKxBvLHNmrxwtlOhkh7Q61NIw8kECVFJXY/0QB0gYA372zaaXVdTATbAXOxK1p13dXYy2RTaUrFP8TUIuRcqUlxhAO14ltHJazAIwZmPWFCPYCPGoxHaxotk2rTCNjLHrJS/CEnXQBQB6lqh6myNuxuXABm67DlUcV5CRX0sYAzuQT/YtqGP/0MJpV+QJYM2/DGazYHeVo8ZE1ZKbkgqIwUoC0wSjkrkfQhD0nF6L8ugCvE1ACCR1E5DGnCe2zaSfYIoe9bcpssH4I2IMJsShbB1e7dlh0B8NvebOGoFlyZWyIIe68jyPsXr5f+P/bOA0yvsk77/+m995pMyUwmk957TwghtFCUJkhfiogFd9dV3F11XXXdZRFEFBEURJDeAoH03jOZZHrvvffyfr/7DFG2aHZluYIfM1xzJUxm3nnPOc95zvPclWsaApGIKpvXnJbG/dJQaVSDUMoeaifPtBOjZFbA4SRDlPihQE6QYhnF/8QYH7tw5SImtFpb+G/XWP533rUfPbXf4ibHWPr0OUyAZZYZH4haVgr1DhwqANV0o2RPnWKNZfm4CUrtso2b6IYpt5qeIatnso/l2CenkoHv1otlL9m68/Ih5egRaOpBEd0NoXfCqkuaLDHCbN2GddY0EGCHThUB1nYQN0P+HoBcPyrnWO5hlcCnEBsWDdk5d/MEcxUTMcf3bXnjNSdW6fJLLwZMHLHcY/QX8MDpAuDvIn4sKSEFEI2IGu4plVC/suWkwYtY5owZVoF63xPSair3Yz/3+QLKvw8Sc5ekeDKALxEhcqNMyiTSDilmxBgBAAAgAElEQVS8yMrMhcHmaoLoUQkxD7shHmQqphYJ6MkcopinUG+X9eNEEchfgWPIJyCSiRHVNIpzUGGrIIbHhZNJROreg0eJi5tmETz0WmDLVeTrDUnG7Ee8FV1HzAPHcvl+JtZoyJjAqAiL5r5rxV2UhPOsBbWAL4C4N84Dd7lOGN/1kBeXXbzBYa8HOukWwuLoxevWA+gG8x67OPeNHDvQq2MBfOmlV1AXuNvlN9xsOyk09+JYL95EcT3kQOas6TZEJFoHEV9S8fdyvI3YJ2+4/8vWWlbBgyGHMTAD4qMRV1g5REgFkUMrmO+9mUMgyIhx6uceclNMEvest6QOmv85LgdYB1Ts5f4TEemOM8AHslcP55q6Rh7WxBA9+zyq+CmOYyCSOCEPQGN/FOg+IsQhQPwgGgYZIw085D19QnFBhBCbBXgM+K6CaB+A+Ntum2rHTvK7Oa5k4q58OBf9OFwCeEh78L46IM+7uMdDgqQCkJKSXEipBCCW+nAHDAPougMaezNnDPKQG+C9u2NJ6qYDqBPQf/f+fMgOisZRBfgC8Hsxl4ugCRHhyu8YgAzz4Ng7KfwO5OtSU4TwYC6DaBaxrGdjK26Nbs6BAGB3jisU8rQbIk1EQiCf5ShIRIBobARyrfs5dwePHHFcktmM5V7+v4eHuAfPCi2wJDYQ+RHMHN6CK+OwHJiQ8Eko7qN4frxCebg6VNSl0s3Yv/uLC3HSZRDP1GB792yH2Oe+T01C8e+PQweHJrF6oxBSbZCrcjElAtTvpHfH09vdEpPpAgJEFzlQSDdUOs/RiRR+e3PMBflncONNwQV5GvfQBMcdeYK5sIh5wguXojq4AjlnF11+leXhTmmHUDsM0f86UVSzFy7g2dGH6j+LxYqvXbB2leXxOsF0R/37Q4/ivOgC+J7CewikzyiDZ60UHi4nZm7/forcIC3uuecex9VTAonXw71w7VWX01mTZ010usyGoG9mnL1N18cDX/6q1Q/iYIEMWjh7gf3i6SccsH/OnLnYev1s+w66kBpbMU5xnJBdaXRW/eTnTzFP0ZfBeJkDIdTLvV+AU1KkgorP+5kXFMc2zHlO4DqX4+rQAquf8dPF82SEhVIcRFUwaqGTp3Lov5rglIqPAO6LlHdjUpFDRN/fzf8HOMQD8aFSEfEMU2awSEcJ97XoUndQH3OSSA+JRkS2i2zIh/zQR9pNkEKQFVprSWihPhpJj7QYlehEsVclrE/kXNQaQ+KPQIeowcXG7xbpqwWeH2qZM2fOOOS+xq7I/x6+N5150xvSo5zYq7lz5zoLfkVkdUIC79+3z+n6CGU8dvL80PhJxnVaCOFyhHF8MdmsZ/JO20IcrFood0ESSZlUhzilFrIkHbHFKDOWlsgSh7Qzt2bjhPWDBD5y9JhDMIZFsV7h2ao1TzxkqTsnRp09fV0Qq0QeRtAp09XaD6EYYl+468t0IEHa0REWBEHtz1zTgWhEluxRXDPDnMMh7lt9nF2LjhXLn7Vd01/k5DWfjbxiwesomT65OQTjBMjHucE+/wD4OAHycV7fc732+b/+n3YA81xXaPzfP8lnYJwAOd9X59M+f4wTIOd7BP5l/36RGhJ0aX+mPYxEbvrQ1yUKkytEY0zCMO3XhIFrf6S9lQ97fhVsSCyqddwgP6Nyb0Uv6WvX0of7yPO/QhxJ1/KUVNs8b6rd/eiPEAwW0kXc6Qg7S0n6KX37sP1q2z5wC08wFl/SLoLoew1CxF9F72iobV6+wJazB64jaeG+L/4tWMRE9mMuMENi2t07iO32BcPwtM+vnG+r7v68zV8ykw7ad9jDknKCu34ae64Dew/QpYtwk2LOuqp60mYmICQdtfvv+g6C1mAn3msQ/FERy845YF+kOGThXWc/NNdo3/r7DpD/JCD7cwgQf1JuGnmP2iNLZCqxoKKXlepwPbFYv0Aop3SMXrBLdaH4sK9vZi8pc4KT1MN10bXR3jySGOwGEigAZ+2eG662WWvY39Mb++Df/51du2qFTdtwIRHgd7GnnURFRqVDgoQGSizIeVfUuMSPU754sevMv8229LsOOHYfER86MH1qIJydcDRYpPruByyTWlabewE46uKQGlIRTD6crOlELASCn80gmz4Gpbcb8UG1KEyluJ45d565AL9efO01Ig4ohyE268TBPZYCCLt+xWLYqigH+FaUieJXGsmVrsCZ4Y16MwhyQkUyWQB5FVWVgLN0N/CaAq30ZzTA/2xUrLLU7Nq53WbPmmkJAEkd9XUOwNDL4Fbm+hGU0IMoMdV1Ek6/hrox1Jlx6PBRJ/9bMQptxDXNmJ7tZIt5KIoFUC6UiJkhXtsLwEPggs5PC26RcopoFPUgJ0x0LMXQTks9ERoACorCEkHUBGkixacvN9AwEVxRqGRDQkCUAQz7uvqcno0QbqKSkiJLXx1nrz2yxS6+4XpromA4OCTKuXhTcIy8u2WL5ZfloST3t2uwC4nVOJmT63SFKFNu166ddtkVmwGS8ux1HDVfRBnej6K7D7IphHz9zrZ+qyvvshP0QviF+1oqHRxvoMJt7Bi04Mg0QK18cuxC7LY7b0IV2w3IUstNS5RVaoa99tJW+hpO2ps/3WARa58BdJoGmONCnelDefc0CuKJikmOsSmA6E2VJXQ9xABGDjlZ5H0NDY5LY8v7+6y4edRO5lPWKiUqTpG/uv02VLd1lN8+i5reZddRbN+PuyNMTC2AbheKXB8AoDNEwRAybzWwA9GQNsuXzINEa6dHwWW9dIIo3qk574z5wRDWoV52IxrHCxCsjiz4EkgQUncsGUCsoL7HGts67cZrNtvxg7sgOPpt6uRUQF031N5FH6hIB3HeYItT/BkAeyNkGyldXCcAKjpr3FHlV9EbU1BKMXZSiFXQC3KwCDIAcTKGEZuXFWMZoSMW40nvCqATnfCQbxPo/vCwQ4399tw79ChAlqRPwLnBOetrIiLHnV4cYsPKqvsBGc2qldzEvBQZH84sNGKTJ0bTlQO4RYb5CDavyRkpNu07m+zfr/y5FTV0QsRMABitszXzMwGKay0Ox8WpwmILTeQ+xPFSU5QDCD9q119zvb3w6psWk0HOvSY8wNGL16+w4eZK4o3qbIAxHewfaoWl9UyQhiq40PJyquzStZnku6MA5+8FlY1ON1Bm9hQ7CSDWAAgfhpMnGwJzFTFjp8n0X3h1qrUfYYJlbggA+Nq/d7eV4y66cvMm3BX1AOuMfSKJplDg1MJEf/TocZsxd4HtPXnaqgCapdZ2fRAHo7Lq2HiAx6BgnDje/D3OiYjRAyERJ4UcIKW4KuQykFUhe2m4DdcDTkO+qLenB5BvmPtTkS2efoHML92WFAL4CdmnZ1lBcTVRbkEAp942JQN74lCvVZ7ch8OI88oD8dCJ0xYQl2797t42yBw3MTUFULYe0g5yBvBzPp0GBRRFl6G0D+Vc++Eq6GBOyp46zXGABDCvtEKChNPR0AZx5sH5OHbkoF21+RKcKW2AfcytvHdFCFYBbqovZAiQ2Yd5TySIL1FbL/7uJZs5b5G9u/eoRSUQC4aaevXqlfarp5+0m268HjASMhXwc9euXc7cOBOnVDxz3K49++g4IOaGDqQTdAa5M+eG4UQLBEhViXwgAGs9ioZg5pRY3vsIc5zO2ajOlx42gI0iPuSM6wfwdHF/yQURF59EV0exdTB/7TlwyBYvXUEvBhE8WEk9AWADFQvF3KHfF0RUlA9/74LJbwTcdOO+PFNANA5EhwjpBx5YZtt39zEfpAIk46jgPARDbrkgSEb59IesEDFeQkSaP3Oynkli871x7qkHpA+gdRRLpDdg6AjfJzeIQ4B84FLpIaJr935+NsSLyKsY84Kc8CSmzBfCOITIID3XenAeqq9E6v8ozkMYD2Q9C1V8nUK0ohYJDcxjAm+l6vcj8k0OEEVn+fCeVCJfClAczzX2ZREhR4A6IzrlSsQhMqj4JQh3kWWyeI5FS/rhMokDvIeUIJJJZMlswPwMui9q6OM4mZuLM6oSd8UqW76BebQ9zSnnFum1b98OrhmEw8b1OLi6GN/DmiaY8/zpayCmkqLxFkByFbFlMc+H4MasxiXpwfjXM09kRTREXTKRbSUo/8MRCVRTkp7IddVzsaSkHKULY8+PfNS8Io6ljq6PmTb/ggu4Pyll37HTTjAnl1dVMc6zbf782U40oeZMqVAU7fXu1u1EeNHHFBHPHNFF78xyzk0HUVkz7dFHfoZ7gXhH+jlSJqZABm4iMg8XWFsjcUgBFsG4LAHAT4xE/U8/l8eoO2VvqeZGLKHyWuW20PO1j+uugrNnn33Obvr8LUSOFeBUW2oP/uP3IOOS6deJZb3xJtcqwi68dLPtPnzcSujkUjyVhBz69GMhJpIhmkjNCv5N5JcWxHXc4yK8RAqE456RsELjRdFZWgPIvSFnlEvuHUiZGsghkRJyfGhtpKg+/V2gvBaSjmJFhmk5qfjTmzFS8Oh8Z72ZQfyViIoe1j7OAp0xJmWOemrE+Lnx/iRw8OIeVwdSFee9n3tVrxnJekILSb3vCN7ngCICGSfqBQlg3Ips0wKzhji3iRAhrbhRRSLJeXOYzjJ9jxaDY/GdkPMQiH68hznEH8pJIgLkOGXx0+nCmZQ5ySlq1/1wBrJcah05mSoZO+q6iYTYjqKzpqi4BGFKPx1FGU5eq45LpHky81YTZKZIoGgcJJpf6xE4eOOkcyO+srURMYi7n0WFxbHewhGCK+Rb3/xHSv5Y6BKJGB6CawqHpweEnx/3sa69rpVOks5bvyIPRXg4mxRuCBXf6dMhQSA+6MxSNN4n9WOcAPk4r8z5B8DHCZCP8/qe67XP//X/tAOY57pC4//+ST4D4wTI+b46n/b5Y5wAOd8j8C/790vwpX2SPiQi0z5cexntl4Rxa68mIkCf2k8oaUBJQxKQKd2kf6ALwaGf3bh+nb28by9YyAD7pTa75ZKL7Iq7bkPEuN9++NAPrLSqGJwmgq+vt3W332QxCdEIYhtsyuQU++E//QsA34A9+uy7lhSZhdiPtBFEpaHBRDU3lNvdN19n81cvY+/nZ3fceT99GZfZb3YdA9xH4ElaRTe45yBRUkHhPnbzxmV2zde/QD9vHTjWKUTIfUQWJyHQGyIivRshrYiXQCtD9MhvsMd+9IJTZzAIhiOhozvCwG5EiCIFhLEPkF7hmOTBQsbmmrF+xT+sW/8Qgfi/J0DEGwCrgY3Fg+EpJUH1EioyV/KA9vXq5xXOkk65e5W6s3mP/Ry3Bz/o1FoQQabIcGEnPWArQeAwA5goBoa67PZrL7fEqemIbM2CwdMV977poku5rt7sUyG22Pt5uYLYSzawvw2wmTMzzC3r3otceQ/Ptcy7DzmDYqxhHf0hO8uzdpgxqwlkCGRDH0iwwE9H3cjXVeTpB0CVwMY3EYeD1PJLyHpOhcwYJA4pmL3mEKrsI/v3OvEoIUkpDnCizo9wYoW2vfWqff/bD1pHQzV5ZZS4AswNsAEXAaJ4BBEEXgBKba0ddvpMnq1afwlOiOcYBN02OZviZoB9xUK0oaqegtJdmdDFlMOsQOHcAFESDGjQRkRUPEBPJ8D3zv1HAVLJ6kZVm0Q/RjMDRMBUId0Iip7QSZXNJ42Neg+gogC3GKKdVBKsro0gBqoAq14G14mcUyhJfQA2Gdy8TisETTQXMB6AshhANBTng9wuImUUzzAAoOoGAbKA+JFhAHoPlSYAnqhIdRTwzielzzpPkzFP9MowBEonVqaS0mqUvmmoM49YLI4PD393K8atUErkzt89+A/21K+esRtvuc0paZbCezK9GkePHrKt775l//CtrzsdA71drQ4JEuAVbId2nrHlFwMEvfuqJaOa33bgsJXWttvt937TNl1xg+Ucr7CvfPtezt9cwKBCB2xbuXSlLYsrcMbH8vuO4CAopSvkSoBab8DrMuKAEnHwAPS6D3HNm2yulL5MEs28T4T2EGP0OQAAP/fyOxaRusAaOhXDkst5dLN//dH3edVBSoCq7dD+PQBaHXb9Z6+2NjpdpILmJHAT0y1Anvme93bbXuKRvOn6uAAwLSrUD6AU4wcESDjEZRVg3wQAoE4Uw8EAd70A7F04HXbuOYjKm+sWnmD7S7FWkDu+YsFMm5Odas89+RNcS3G2dOEcRwFfDUjUxXXWfRACONMJWNQCGOkJ0hXETUO5BmSfhxXlNVGCTCF5v4d5hifb8++XGGQrQKIx9n1t3YxEi3DrNk/ipQS5uLBhdXkE2+luL3t5R5UDaolrXT0/CtdGqLnaa5z3qyL1LXuazSsOkLiqz7j8gIsRKNxbbDnA4a5tJyBOPC2L+Jtiom6SZy+zHz7+liVkRNuSRXMtwNUGaNwOAZJohYyRzNnzcbYcs4lR9BXgSPHmPMxYQHxSN/ct5yqCse3qb7dkEQIQKM38TC9q3PyiWqcsSR07dRXFtnnDSo7Bw5p6ve2HD79B/BVgJIBn6uRMO3rqJGRIFgTnLEc9fxRwvwa7zK3fucJ6IUHcGNsdODvefvMVCK7LGasVjK02m5SSYYkAx20As97MJzXNHXamvt0OUvw9DVeDSr7LcRDNhWAIiZ5g9XRMeA2220Qp5ImzmzQl0w4cOgApmmXb6f/IA1T/23+5yTrLUEoDuIv0HEYBrftfZeiBuDV8IGCHuB+SgwHOGHMq0S4oa7TCxmGicUZsLQXj4V5E7xUdMU/6JkIAR4sq6q12wNsq2wHyANHCuN97GJcCG9vbWrk+85y50ZdjP3TyqA0IieZBOnP2LKewqQnXm0qxVXZdhiMtCpdEJ+6TubiPBnqJ38LN1IuqvxtHk4jCegi3fhjwmdNnQeLQPcQD4LVXXydqbLUdyi22wrJK+/tvfcN+/vPHcb0F2XXXX8t8Qm8SDxYBm1X8fA1xTIoFkjNNUX8ZxNKU0sezhE4IlV8dPHiAeSWeB3sCLDukM7FzA8x9vlyHds6XSI8gANkgueQA17uY2waJ7hH5UUP0W2rqJMDmPKKvWBxAYrnktgCIjOA54MY8GgQBooipUYBIzc+KJ/P0CSQ2jsxN7t9DROD5AuRWUGz+zb9ba/sPqbyql+jAGRAwzLu4MkRKDkDgygmm2DFdRz3YRxSRCIjpBcExzAO7F3JmCPW9N2C2p/ouWLwM8V7VOdQ36ALwH7Z8yORBHDQ+OBP8UFtorvfh+AIYf4JHRYBIce/FfR/DvCO1fQfXuJNxowWT5gMtnlSSLqLEh2PzhKTx5RnmwXuNxolQx3mPBmj2Acztwzqbl58PAB/BQiUMooeIRQBfkR9DigaiY0JRhSmA+gKcj6KQ7yKqcAbl57FEG8mJ8MhPfmKPPfc1Z97tbU5wFmkiQOroRiosyHXsuBs2bSCijnHOOfGEIO7VfLdzL88g4v5wMtRxbwmlDwr2d4rpG3hOyVXiuBI5vlTInVYIjRDIxaAAPlkExaAckfqkEuWIXFHNEBBHiIGrQYExfcUyiPMp9hpKDXWbZBD/mAohWC0CkgXiPMb8HD7bUHXsxO7bRPn5aZwk3YDWa9Yus+QYSKhAL9u96wAOzsN29ZWfpXciBZK/kOLz5cSIcZ54r+4sjPZs22YLZs6hVyXcUpJxidXW2+Nv/842kxl6ALdCEOB8Jv1A+vnPQ358/uZbbdP6S+3HTzwOyd1llbgA3chSbVDnyfxFVo0DqbS2hRjKNktW6bfIaa67IsZ8eE7LuSRCxIfFldRAWgTLxSNhiJyWUgIpLstZNEsswVgUkO/FPebJAq2LMSgSQ9c3EOeeiEi5OTTXywkiMcQQrjm5NEp+Mub4SL/zAP+sMm/IFD417jTWBlgvdDMeRLAhSXG+JlerH8R85qR0ojfLIOxLHCeECBotIrWQl2tDcZvqAwlj/dHLOAxivOu9y/qtSFCt5yYTSxVNF9IWRBWrV69x4jSPHz/BIjyY+7vWli5dwrinHwYRQi/9L9u4FitZUymms42vJeOWOQBhEs1zWc5XkR36f/WoLFm6HOINMYLi/+AdwsOV1Tpkp3CtJk9KozcHFxTnQvOnekkqWLv4EQ1GwCiL9SBrIBO3tqrRlixcZjlEWPpyDTPSJ9sN197Ms82Lc6guC21cWNQyD2iBrAW9lEpyAI85QJyKe/5kgj/7dxEfDgEiJdcn82OcAPk4r8v5B8DHCZCP8/qe67XP//X/tAOY57pC4//+ST4D4wTI+b46n/b5Y5wAOd8j8C/792svdxbb1h7vrNBfwkclCGnPJ+HjmJN8zFmuvZdEVqMIuoMAHEeI5tbeWa577fMlHL182SK7+u47wICbEBpW2pceuM/66QPxDfa22zesthu//S3SXY7bnV+41b7//R/acA940qFi++4Pn6QuYorT9eoPrqz6WCVK0L6Kq77eJqRmWhX7oe7eYfooo0iNodsCPKFvuIsI8QYwJ7O7N6+1O374oFXWFCJMfMuu/sxllnv6JHu8DPCafjt6+AjOEOKbRwPt6/f/EMw0FgKAOHEXSQUIu0eHFPA9ti/SfmrsQwTI2D5KfSEfdtGfjcP63xMgpCWAlfSARUvEJwJE+9UuEopUZh6JIFPnWddiFFxcRgLtpfWp1J5g9qYRIQGkRzSNxYiD8Sn+GNmq0+19N70rN3z9fnvmuadI6klByBkBfhHAvvSIPfHEU+Bq7UT8B4A7TqX/sgVDBQkOk+/ZyHG4rOCR+ZZ17xHnYmtjf7b/Q386Wct8iPjwhqBQioC+rjeqiAV/3kQyoM0ECIx+iAh1fiRFkqnPuezC7tJBLv6xg/tt6cpV5mLT2s0ge/fNVy2ag7n5uqtsGm6RMDLSCnOO4SDJGCsCBugZBKzpgLQQ6NYGyKXYK5+QFNuOwyM2Ic4SifAIRs0cigLyeM4Jiqb5WQC3SKJJUvm3kqJ8ugcSARbbnUHT2z1gh3OKiexxsxJA2BkoHH0BByJRLFbw2vXEOcj9IYYvEQdDC+89IS4S8EVRU4EATeTlozjWMOkCFNi+azdq9ERAVQAGYhwqAWh8uGipAAKNgEoCLlQWr2zxShSbA/R7TJ0Ya1MhHloodalD+Sj1qxTibuH1Vrirnm4A+gwAMlWM2gMI2tTUicNlhAsO+AoYs3D5QvoZ2u0fv/vPdtVnr7MVay6wp3/zW/vMtddRREyRO8BRPNFjv/zFT+3GGz5rkXQMqKS9h8irwa4hK8uptpnTZtGvQFTYqROUN++2mYvXgQvEAhz91vYeyyEqZJ5dcuUFdv9a1TqPfdz7SBVgqr8dPU3+eH+vbSaDLhoCwouekDBfl02lRHugDddAO3FJXPtIgGM3wJxRQLNGzosKT4+cKrFBv2Qb8gyyhx76Ba6IWEDcR8lpw+IUHWaPP/wj20THgQ/dDp4APyqgFZZRgdJUCuXBEU979Z0DjD9vjjGcAvhUbggvlN+ogHkNT4gmUCOhmYwDbjB6JRS9knumCKIL5wvkR08IMWQo61NiQ+2mqy+2J3/8A5s/bRK9JRMZZ6jfURS3oF5WzAYwizPByT3gBTjlJxCUGJ4u8sgHqRwI5fhb+lDvB8bZe8eKraJJk5fZ4hmxNiGg35ZPSzbvXgC3shrGZIidrOywvbWAmahmm5v7cJZAKM3i+6dOtOARxjodCWKKm/rcbOepBq5RuFMODrZumD8Af4wuA7OLNoSitA61XYfKLWl2tr2x5zT9E+kU1qZbXOAwingiyObNgTypsZgUgVMoxLn+sRHBVg24FYFbZMqi5USgoRDPO2WRTNJpOILiQiALATVzT+YxkQ/xQIjhXgjERoc6PynSiaupbBywNyGiVHIbDOgbAZM7fe4clPX0vwDECuh+6cXnAcxb7cGnvmCuGsAvANsRYnJ2b99qMeHcW4CZ7+46gbvAx1YQYReO4r+XSbAesPS5bYdsBPX6BJwdHi6cOG4DKIrjrNcjxEZwDnj1t9iceXOdbPwAgPX8kkLGxaDtgAAJxXlx699sog8mEHIR8Jz7SP0VbYxBgYJyenn6hnABiF/xH+B9lXN9B6wMV9Ce/DarbuqzSzdtsvQIwND60+bWXuuMw65hDztc3mkluBe8KeMthpkW8buQ96GHRAxkr496KwCaXYD2inWS6n+EcyTwrx4nm2J6BLpXQkzUMx9m0ieSwHzpzRzY31xvbbhRQPcB/T2tQOAh6vApGVkOuNreQrQVZEMk3TMNZOIPMgEfgviZAgHUQHn47ffdYy6OVRFYAtFjULI/+pPHnAfFAnpewiBCFi9ZZlve3WKriChSCVQZZEgC8Vcii7N5nXDZOHmg93OeBhjz+vTAVaaHsge/T0qCdubgAcgEFVdHx8TxkM1j3qy1mXPmMd+14fYACGaBMQzqKWIhAHZ+iDxGRd+ofykoPNoKq5qIxwp3IvwqAPkf+OpiyNxIHoxutmvH+7Zi6SKIVZTuUnBDZqiVQ0X2iqTz4ZwMcS/2dPU6oKfic4Zwz/Xwu4dFWur88emu5xeAqwq1BnEOtEIs9hOXJUC8j06XEM6Hn9T0WnAAwA7yvBEp4M18JVIkBHJcsVUq2tI1c8h/5gLFLLrxPt1x7EBFsAgZgAzD9sX9mUBhei9ERqiIBJ4BcjmJhBIB4sZ5qedhr98XgGo9EGKiBLW8yI8JgNciQ3bs3Mk4j3Ie8lkUT+/cvdM2XJttru6JqBJQafDz6qPoZB7L49yNjiiWMRjFRLTj4tFDWY6Xcsq+iiEcfHnOpqSmO31XGm/ROC7nLVkMMV+GEgU3D3OlFDAxkHktPKvkdAijwyWJezMuPplp15M4x0anV0Ol9fq5kzjsvCNDLAXScxv5mhMhHq797DVOx87vnnuWc95v68lDlTOjF/HCT598yplrymoB4+OSnMiu+HBPhBJc/7xiQPJC23TxZc6zvYW+pyTWDe4ILJYsnGuP/fghS0IwsYixVV2GA23jpfRUtNrXH/qOXX31Vc5yYBMAACAASURBVPbyi7+z+ThKr77iKgjVMvv+975v8+Yt4PUuhQgt5hnZbcdPneF+a8RN02y33naH7ae/pLy+zZo7id0j6ktl4q3cMz0suoJZ/HZzTjRuOZEOkK/FssgO5cBqXeQFyaGF8SCqH5EVckJIZRPENS/56RihcfZj5lcLnAg8WafzHpr2X3YNWQgJxmzYWmDjZMKVqsW3CtkV8SlHh5ytfYx9EQb6vTqvaaxnRBarwE2iCpFnGjP6kH1bv0/rJBX3TUhOcp6f/oxpOZnaJSTge/V7JkJ8iQjROm7x4sVOt8c7kCFSPIncWb58ufNvIlK0KN2xY4dtumQT8Xnl9H3wDOe9nzh+kpjR2bxfFtPMFU0QTIdZbGfgopMDyI/nnEi7JMgSvdaJU7hvwVAkRlEMVxhuk2aEDiKqvTm3igeLZ17JOZFLFGGcKE5rZqHqBbGnefDLX/wa7hDmKZePU5DXR7ydHE8BRFK6sZjvJQ7PiznC4T8+7AA56wTRwhWX37gD5L8Mx99/YbwE/Y+fm/+bfxkvQf+/OY9/zquMEyB/zlkb/5nxMzB2BsYJkPM9EsYJkI+iQP+PV++/A3D/JMHy++E/XoJ+vu+Dj/L7JQbTHussuXFW3CjxmkgR7fu0j9I+Sf+v/dXY1xG5dZNIg2BU4rI+BKPBfJ+c9ZHgXtdedpEtXr/a4hKi6KJ81x565EekXkjgGmg3rl5pX/rpQ5Y2M92+94Pv28I59O/mV9mhZ1+zn734jnkMgUW42Mv4gBXTWRkVEw92Sfk3eLqi3iPBmNrAHV19JGAgRO4bQhznRhpOQrDVt1XafZevtZV3Xm+Hj++19ReuYP/aCGbcyv6wg17VDCcNoKqkzrKS59m6FRcTkzWbfRfpGTjsQ4JiwMvAMps72Suy/3Ukeer/lpNeXRkfuOkda4gIkrF78M8hQLQfVPSVaisUgyV3iVKkdE1UaO6DmUJpBdrD6rroOoWC/SomS9fDR32d4GphiOcU4TUMKVWNaHLRkjm2MjPJvvzw95w4sNy8HPDlbF5f+A0YGpHy/l5h9g9//QPMGKc4J9MRfmJIEAGijXzZz5bajC/nOJv6s4SH3oAmBG2UHXsQ/9+jzGxlpAHKCBzQbnOEfHe+C5CYrgOAtBWLF1g8JERZ/mk7un+3pUEgtLMhX4KqsBNl7gl6BfpR+c6bkWXXbb4Y0JauAEBbT1TILlSkcHTEG+GGIP5ohCgYf1icsX4Soi5eP8wmvNLmkT3ugTsjFTIhAGDgqV8/7agTk8g6X0VJeBuKaj8GagzArOK5GsicjyES4+U3dwHExRHBUmBZFKx28nvk4PDlREul+bsXfot1JhaVZQrgWhdlrimWCHgkyGsYQCyQkynVsYpw9+w/SCEqyvSmFkgVlMYopWsgUdIyKazhfDWhxvbh2FLpPjl85DDH0mU3X3kRTgwPRz27i+LyFctXoKJ3WWUugDOgXCC5+Sr5VRSRl6cvABTq7zfeVUUvGfbhxP0k8btQENOL0oY7ph+AL4Dy0XwAqqkUlqampwCoNTsEyMNYsc6cOmLxsREQIQAHqKFLj5faDHLVgfeI6em2HIquOwe97dv/+rQtXnu5Zc1dZH/7j9+ytn132sV/f4jx0MX5I3KGGyQNNvIEOeip5IhPzUy1YB+XLcRG1NVYSd9LmPnSbxLoAWBJhJUn51LX0IvzpdLkQa7jT5/8rUWmLSDJIgjA731uwsn2la/cy8DuAFAGhN61zTZeuN6qUAMrCq0JtXzWjJl4plRkQz8C4GlhGep02MGKiiKbO3sKkRjeFhWCdays0CG7kKdaazVRNZ1SqxssYQjXmmME6K5sh9zgd5cTi5adkmAbls21khP77bLLNlgfpcIFOEjcIT46AM/w5zguHQGfUvGLDB0BkO3uarbC0xACEyD3qFYJR81fi2EJr5MdBdSrrBo1+njszqvmWYIfNrSaIqLABnFEMI6Js3p6f6vVwboG4ORJBgjsBhxMwFhy8VIy2lvqAV8jrLq1146WdVgPrpFUoqq6cAY0V1Wg+DWKfVHg4kTAHIGDJ9TqyMnae7rWPIJ8UOXGWLRfvy2am80xn7HFq1ZbJ8fgDWA7IZL7h2gnWcfCiLmpRSlejtWsDheEBwTSwkxileKJQELpv/P93dwP0YDWSU7BbyQg/RD3pxxL7UzA7+86aKfyq23B0pkWwGTVDnC4buMG66AQ+jDK/uMnjuJymmlHIT3/+dUHrXcfRcEC9Ii3OX1sHwBaupU2DNhJ1L0pzBeXXLDGmiFJKiD7nnkfZwCxN+5MvIvmTjcfmO4B7qtZKy+2Wh4AsSEosJmHVIC+ddt7zJ5uuA2CiaYJsVXXwKTnAM6LSQY8FCAdwMOsk8m1FcDQH4X7KPEq3hStx/uh+Gfc9kAsNna727bcFquk52bx/Pk2LTHcglohE+sgS3mA+FDCu7Og2apx+xwqAdgL84U0mGwxxH4N9Pcwr0RZatoEmPoKmPoum4BDRQSR4mAGAOInpqU56uRDgIMeUPwCNpcvW2LvUA6fnZ0JUElvBCTBaXpxRP66YLynEp/lAtyXk0HuqUCKqIHo7SgEbiMdD3JQqW8lk4dbBnNgMGRQQ1OD81DvBJQ9TQ+DImkUQSNQUCptgfrTcdaUlpfgAukjuiYKsuoFp0tEDjcf3tsgJK86QFww7nK5uQNs6v5vxsVSWYkzBTI6jQJ4T5xEuZRpewLeurhnNIdKc93Jz0tV78e8F8x1GYAkUPJMFBGFoRBZx4m/g4VyHnYVqNi/cPdslAsxDkGYw7hpIkZszYqlTp9US30tjgosVTxvenHa+APwuphH5AZUSTUtDpAkkBdyDCpqijE2SL+SJ8c5yjns53vl+tD5ComMI1Iqnw6hNsgAIgh5qKqbQWD3gOyvOHSC+ZpIHG/ijQSKqzMmHJKvA3JF129i6kRcAx08d1gIMXc24+KJ4VkhR4j6NNT3JNdMFHmVNUQCqVfCnbHazntTmVQr49CTc6W+jTxI3SjOWTwdMVI4SImvOCwHsIbQmL8hzurzPVkMhDrF7Ir2UT5nY30L5+mk07uUxdipBZCOhVzqhhTq4rOmppHxkG3FpZVEPfIc4dmcRul1JGO1B4IyKiHJTgN2S7wggkeguYqqayCp/RhjLRBduj8zibsbAjAupKy8QQQiaonKuhoIuEZi5yY4TpF1a9Y77sXJFLUf3rfbIUFuuOZqp4eqjjH7yM+esDpcjItWrTPfcDq8FInWT3cF7yWFZ8n723dbY3O7ExU2GRJOwoNoiPA4nrcHiMzrgZzQ+N98yWbz9fC1Mp5x+3L28nxfYc9REH/fvfcQ2ZVo77y9xY5wb6kw7a677oFw82cheNJ2koM6ygIokQ4o9UeVo6Qprm62NoQQyRyDrnsL46UBkF+Osjaus4hLlWyrJN1xXfDMPVuap7i7Qtyy/93H7AfynP4vuSaUVdrw61W//7ZJ955wzrcvC9mRIRZx3OtaxEnVIvJDBEI/hFEL6wW5OKKYN/xZB0gVo7lCZXFDvNdgFo7LcMMdPrDfeb1ZxHzWoxLS4lHrI4dM4++ybMvJKndIFnFqvhrPkDjHWXeFslbw/6AgXb9LThA5m/R+VIqex+cM+mr0elp86ntq6GJRVJYiDtX1orlm585d/O4GnCLLHKWOHEQ1xKQdw8mk49K4bkPk4cfzRutEuZ10fnNYd82CDNbmwZfF7jFi3+J5hoZw3uUIGUTkMcwcg8/SDirHlvVVDLFyfawl3OhLGx2krJ4cV04NcXmjzJ0ZtmTxKrqW0hxSRJsDTThO9cfvnSAfRGIph8xZwI93gPyxDeQ4AfJRttb/k58dJ0D+J2fp4/mecQLk4zmv46/66TgD4wTI+b7O4wTIOAFyvsfgX/LvFz4iQZeEXtr3aG+nPbDAdf2byA/h3foeYd76N4nAxmKRe+0WIvonk3Ty9b/9m7F+Z2K/k5MS2PPQGUlaxe2IzmfhBvGgHuDeL97Fvh9hG4kbgQjor1+72GbdepVFJ0WTchBK8kmrHd1zhH5e8NrHfkM6EKkSLmoTIEJ6Eb17sW+T4LID4bwf+N5ALxixbzS4DClBocRpD3WCp9PPGYYwEmHw/VdusKW3XEOXbr/VNlSAD0yystIim47I2I8C9zdfectacqttxYYriIbabLHRE9lDuYOTEi/lHghE4S8N7n8iQOjJcP/ATf97AmRs//S/J0AEt7h/kDBFLyf4iPoq1WOpvlUaTJ3YLUU0a794xZIlNnfTRXYDdRBy5zhzH0JBXRvH7c+1akNoHQ/uWVlN3D/C5Vs2Lrcrv3oP57zbMUpMIqFCWG4T4vLsjFl2bHeuPfHYr8FnGnHuJBOB9YEDJB8HSOZdB51B8J8P7Cwr6pRPAriD/vOiYwt5DgMADKCHL6svYw4Am8iD1kacH6iay3BhtKPunAEb4wvg5AMQVAeY20WW1xfJTFuRNRMG57RFk+3vxkAZAWDyRnWdw8Y4WPnVgBoqsRbr1AbAcLBogH6LN2zNhvVEWzTbJKJ35i6ab69veZM4ltMAQ2lOtIw72TYhgAgxMHVtAIPROFQq6dIoqabs82iuZdKbUVzOICHXPBgQV66UfkC545RNK+5IpMGcGVNQrndanNwssH8BvP8RFLEBxKioA6CYfhJf/t6ES0V/dkOMlOPqKEdlP2X6dAYtvR7EcM1CIb/l3XccoDcT54G6T3IBGnbu3uUUkW5Yl0BxOBcYBa0vxy7VukLDe4n86WZT/9KrbxMzk+EA/wIS5VoJi4q1LtTYL73+NjcAvQPcUFUA+6nEYwigqKkqtVkzpwAWeANEoEQmVmRKSrq998IbdumFG8w9kNeHhHrk8SfNKyieaCN/e+GtPbb60qtsC8W5FVuusU1/fxhwA+APm5LXqLcVA9rN4pwotkfdG4mUdqcnROLkoSg9gLJmIlmwS9gwoLEnwBMImvPZA1HDWMep8hqdFFOdWJQnf/mWPf3UP1Cmno3Qu9Ma6gH4i/IAhhdbG8U2OYB08ZTcROKCGMDREQs4OMgE0A1rqVLnRuKaNl60FiD4GMXp8dYF4eUO2BwDwNMFk9nR0g2TWg+41c05yabUu9UaeR1P8sq3bt9j8aHudu/nr0V9D3kDEeEJUNvPjXgcBwwyfoBr4a46d50A3XHWRNGr+oH6BrlZSYby49CUWBQM0VfRQoQX9rLyJsBRRXCgsL9o4USblw6hwOsX55D9lxlsHZ7h9m9byu0UqTTp6UFG0rulR1Oa29ViC9JDLNiTPPfwSDuaW24nwYknUm7eCnOZjMrbRZSW1MLbDrXBBtNXUuwyUqEsICXLXnw/z5oxvUxK97UrNyy04jNHnXiX+7/2VdsKiBQRHmxrFk6zVsiOM/lk5K9YZXtyC6wR4FjK8AkxoRZGB8lE1N0uQNFXX3zdLr/+dkhLyp8AsDpwKPji9CmhU2TUI9T2HjhBmThEAgBZNWDfLX91J0QcsVEArL965mlbDoCdc+yw0+Xwpcf/yhq3VPN3Hzu6b5dDPB0/ftq8w1Mocj5ka+fOJDatzaYTY1UNwfHzN3dTgB4LGBxuS+iW8R/pcfp51m7+nL2/m66JRdkO0NjGzxwgamvR0sVck356EzJs2roYay8Yy8qvg5VPBBCsp8Q6kPcqF4gyFEMjKYPGARLej7sDFh15PpPjoL1/qgkHCnEyuKUyogJsSgQl3KWnrKai3AY8AiynftiOVhLnQ53N9IWpgNb9Nm/+LKfEPISH0RDApnoW1K0hxUCzSoqJvIogIqaKOaGHAaVYI/UKqZNlJuDlW2+9Ts9Ajd3y1Qeso7TAKnFlJAIG9gNWxk2aBJvA++NjkIesSMQeSKtjuSUQBnQlwL6lAMjHEZcXi/sgLT3VicBS1v72HdsBMWdSNtVkByBpN268yHnQD0EMZEDcBCim7NgRJy6wFYfA0iULed88bCEQvIimaQbYVA9IHM64fpxtLkiGcoqjWwE0QyMhMigSl0viAGX0/pCD4KwQwYmO680XcFXdGgKWRUwJa2xmno6nFD6M+6gHBfZReotkhbzmykT7zfMltnjhfFTc3nxCAhHXNsxCQyB5IuPeTb1TsP+aE9W5oHQxuclUfj6qPhLGqwrQA5h6IrCOdkGadLNgUWxeGO+zjli1oVFPVP8QXsQV5uYVoPYPcR7EikESyVFElJAfYzkMt456ZvQs8MOloWNpZ5EkskSlWymcY2/eZxfEuJe/t0OE1HFvdED4JuJITIP40v2iTicByPVEErbw3iNxSSkSrV22WSYRgcW6lxsglVQc7dzX7293xk0wQPCs1eG289VSW44brofnaABdIz2cT+VzVpbXA/QHkBCproNhh9wM4mcEvLfyvKiltyMrewakAj07HFw7c3EIxxvGPBWO4l7F9qeJbkyDlDtFFKVcSnGA1XWQ+FWQIP08Y3r4PRMhuTwgEtz5bOPY5Xb0gHSMhTzStXOxDli3ei3uJPqyiMQahQQ9uHeXZTAmpeJ49Kc/tUauQSpuw6jkVBtExa9ycRfnKoE5OBo308+ffBp1SxBdSiWQhCnER0ZxidwY0xRhk6v63rvvEnMVZHfcegfjrwrihw4Of+yujOUlcjZxXZLpuSmAiNv23jY7dSrXvvHNbznl3FH03pxhviqhqyljcrYdgCAZgUBsoK+po3eQ7pouytshuRhXKkOXu7XwZ8uc+23SPYeczo7ih8f6OT78kXbHfqfPS9dKayW5PJRPqjL7sS4Kog0Ve8VHH/8vAkULaDnpNHg93RFS8IycjftUz7GCgkKbM3e+Q4QUFhU7ghOpi+IT43mFUYcMq0bwoRjNENwp0ydn2ZGDY3GlirAS4SGCQRm1ImxEiFQQt6bozVLmvunTpkN6ED/H+DvDeerC6aPfFcWzdUzAgnuJxaZ+Vl0fcoJMmzbN6cCJgPzTMZVwf+hzA2uuEVx5ZRCXckqmQXzpdSMh/A4fOmJriNLKPXUae3Gj0/sRwbNsAEJDrzud9VA7tmVP3pfOj1RADTikOhjXcZBPIaxZvLk36hE9+Ct+7gPHWQAxWqGsbbTcVM+NG04uP+8Ap9Cuie6r1JQpOCI34yZhfdDvIi4LkhTScwB3iA8bCL2/Rlwm6rqR40nRrR8ImP7Ltf1L+IIEGf/Tjz+s28+CBlpX8tNjAsbf9/udM3brQ7/wf/O9/9P3+eHv+3hf//wD4OMRWH/OqPi/+plP/vX/qOP/wwTmf3fWPurr/19difHX+Us8A+MEyPm/an+aQP+039/nmv/Odf3+5M87y6c/nP//DgA+1+8XYjr+8Zd6BsBHiO3vAHu69/bbHYz363/z12ARKkIPhlAB8yC94spVS23hJRvt7nvvtBsuWm8rr96MW4GC8v5Gi8wKp2+2y8KDQ8BPE220d8R2btljQV5RVlnUZD/+0ZP0h4bipu9iHxjlYBGR0ZFExpeBScfbSA9d0jjl+ygk7iWGxsMXXIQEnhGSUlyew/x91G5ZvcQmX74RbEN9puEImVUg3kiXqq/VlFTSM1uDSDMRAeFfI64exW2v9Bth83SVDkj0rf80zhUhDCPCpwwO+hCZ8JEEZI4I7YMP568fbEY+uK8kEpRQU3HRSkG47ZKLKYS/0q64crOT4uQ2JAJLCQwe9GOHOALBAQTNvcT4R8cR+TzQZrdetMZu/+6D9tIrL2FmUKdpFAI+cGLEcpOTp9iW17fZtx78LkLUmX8gQPRWRIJMIQbrjxEgeEDY/BO1gRJcx+FCZqeMamWMw43w6QIgiUYNm+i4EJQJ3gyA08kmd1JaKlE6g5bMxSw+k0OUQ7zdcv3V5mewWbBk0bTDd9RXmQ+Wli4uVg2gSDTgwUSUyz2NzQi+x9i5X7x22iIhAY6ePIGqN8LmAYDWQbSEovreS4dEGE6H6SgVY7EkyY2i8vUBSmKlJC4rr7Oiqg5IiSa+P8rKUZ4GEocSR1REWmYmjJK3vUk01yDvOyEmzGZNzbQASixC/VEHw6AFAhi4AN4GIEGUrX/0eA5FvhQwV9WiNMWaRGN9FUD5zv0HbOGyFZZBOey2Pbu5MHEwcvV27RWXWRxZRqMQPTXEkrz1zhaiKCbYzZ/JBiQkTgiQGFbCiXNxA3TUJr6XAfn2ezshOMJRqUop7gth1EBUBwMbdWRuQYn54xrwF6MIUHUElacHBEsa6vBFRImUl+YzYLq4Zih1J0y0usJSmz8d50Q8QF97Mxn89fbgdx4mBmjU4jPmWa9XoG17cplt/k4BbpNoMue7yOP3sImxOBQASydA4PgD1HfT7zIK0B8BMzkra5JzjnSuvQHHpMp2PkfdOJfDqJO5WXsGbeuOA1ZS12uZU2fZr379jN1+2zW2du1ytvRkvlHqs33r27YAdjWe61sPiNMOKNepAly+Y/aMWY66U+c+F6DrNBn4a9atIvrssK1etRx3DV9HGR1Bv0ssau/jR07hRsjnGFJt/pIVjJdcIp9QYOMUkDVMsVmJRFh95rILAZhrbIBJrRGguo2y3tKSeqc/oaWFSSgUMA4Vs9xgyj5PnRJDBn+DZSYEQooFWH1zj1XAPgyHJNmxwgqLBejta6+zaCaj6y6cQwQYJNkIkxMq7yZXiP3iQL3lUUMiMmUirpk5k+Kt7Ohp+/zFWebR18bvcdn+Iw04JIjGWplqFZB0ESijvWE0RX6NBCbYgeO5VlxAxA9GiPiZqfbS9lILSYC9BRSND3YZnJeTAvbA391njxBDMw+S4YKlsyAd6+2drVvtMzfdbD964mmbv3IlBNR0++3Tj9s9n7vChighDuRad3DckZNmWMWZYjII06y26IzFhfrQx1ECgVIDmFiB8yrGOgH1119yiXkDzHkB8D38k0cslPtsDj0OdTUQf5Aas66dbKOHegHVa3G4NFo4rqxqugWaez2JcTpu2cmJjB3GEAW7ZRAuv91x2EJwqHjiJLpwzVI7uP1tHEe8h3aU/4yh9KxEp0RXpdoVAIPTIRLqiIG65itrreIQbgzOkUD8AQDDFsDARKJe2rDTyQUiFjgoHLAN0iKouwpCE/oW1XxlI+BtcZfVtAwQhTbZgkZ7bFYkKmIyFtXr0D7gbscppz9OZFkOEWZzVyQDGvN7AGvT0pO4J8llDAt05rwkgPAAzkUfTrlIInz6YQdK6FUpBohtZ4wtXTiPsm91ZriIpaEkG8J3AOJ1KiByBEqC0hPHLZSflw1wEMAcIQERcrWOCvrI4RO4wOKtoKjMibQJx93mCXirjo0Zs2agaggH2O1wIoHi4+MdN9NOopWU06+PFlwUF116KR1CpYDvOO6YJ5ShuGDBHIhFVOCULgfAyHcCFIpAiOQeaBbxB9s+AKjfQtSU+k/ccX9oHsqhpFuFx+6AjBF8vQ5HURCgtMiDJn5XD9dAsVGKmxJ93whR7KKQqxViJ4qy7HWrApgHztBdMx9SAKU450RdEpH0mgwyl0RzPHV0EyQD1rukaMdt0MvPugG+u1ACjADUy6nijhreU90KfLqINVIHiFwzfRDEYN2Qdr7WDOnahZugktcL5dzq4SmlvYq2cs/UYFsNYqyn8jxzar+cTggvgFjFY6mXQddTx6Lidh89C3iP/USv1XHPDEKeqlRc3Q7JkAlSn0dCprQDsmtODuY4mOEcJ0kAr9XN16ZkZdvu3XuceSY9PcNeefU1HHFTbfrSANv1RhVxR0FOP4tsqCK0h7Gz1UB8VVZCmvD9VdWlXOMo3n85z7ts7n0VjPnYq5Dl6y/Y5ERgqUQ9guetHyD6EO/ViwVFMmB1F6RFPkRoKM9X9V/0QRwn8Gx4f9delCQDENRduFb6LSZpgnUDOg8yJ7UBXk/GaZQASdrIvXzk0FG7lLgppYdmQPyM8NzSM/Yk/VPqjXj0p0/ZEhZibVyDZAgIXxZzQXTwpBGJlUvEUUtbt+3Ye5DeHaK3GJ+JKbgXULokpSZwzvshnYIp0i60IkiMFcvpH6J7qROnSoS1OsD7CpwHjRB1EyBAHv73h4m7LGWuDreFi5ZA8AVbIH8vLq+0CXxvJTFtjRCg7XQbtfXQaYTrRN0ocvl48syv+u2Fzv0x+e6DDiFS+OMx4iP93sOOEOHD6zVF1A3wc2fdsZ0QkQ6gj9hBPRc9jD+tU0SwyTateKyxCDXmfB6NKcnMCYztYYimIcbwnr37KSO/ijmt1QoKixziTO4sL9xYsZCbo9yTchcpN1VRUeqhKikudtZoUjGJxNDvkFNDiiZFX3nyNZEgQahqzjpnp+L6VNRYAedTC0i9J6maNM9IiaPXC4CUkBNpGgv7UBQ3+hCBoLmmtBTn6MxpHCOOOdYuEfycxButuHSbIGhHeN6H8zMnIXXmzZsPYUOJPM9Tx7oMGSKCpoHvUxycelT0vU5HE1aOKNZxGt+yRev557jY+Dn9u6zoIvxUNC/iyYUTJhYitR7npJ9PKOIJ5jDvELsagjwtNdsacXi5KOMKCWLuamrj+IjXY60mUiYqChXXIG6sMXvIX+THOAHyUS7bJx8A/yhHN/6z5zoDn/zr/1EBzHMBcB/19c91hsf//f/nMzBOgJz/qztOgPypa3Cu+e9c12+cADnXGfo0//uo4/RQwogEYZHsvyLYx1SraxpRaQD77HYcCXfeeZtNRyj+hfvuthshQObR05kMzlXaVGAV/YXE0hPB7eUPID8JQdssyz9ZZId2n7CWuk7wTbNHH36C/UsUArE2hGwhOEvYD4P3KpHDiQVnI+krvAFR/gDYYheCdJcH8j5E6N2IycMRpvfw5wDR9V+89EJbcN1nnI7IjPSJduzQPpsK9vDOW9uJHA61xx97hnQk9rBECwOfsKeiV5HkhzECRM55ESAIzz4OAuQ/KNGUW+xyIru0T1NCSAj4fSG1Djp3IkXkzBmgp3fMjUOCBcSTsJk7Nl9iCzdvtKuvuVz1zggaR+yvNl1gWRsvUpCdZwAAIABJREFUIA1jMlhJLQLlUbv1ptvsvk1X2Iu7D4Pz9iIYZb951gGiYS0CJOseNv18/OeJwNnEA0C70cOgeAIBWiMiQOQBAaRxQ/0vEkTlLdEUOXeSXSbFqDpCxgYNakDAvkjiH0Z7O20iHRsLUf8rOmkSmWnDlMfEBBHV0IRyle+rR3kdDhA4AcUjwfaOElnRXI+/lGvTiGg4VZBvI7z+1LmzrQaHRzPsWyuDLyo63FZS9JvEeyjOyyW2qsvmzphmfmy6d+4+aFXE3LT2jFgLYMEILoVRNvjJAKzTZs2idKbGcigxHoIwSAeomJKWTExRGCXeQxaC8tcbkMATBWIbwHwwzoR3tm5HuZpJBBYZ9JBDHoATx1FZ+gG+gIrYG4DNF1+x2XGqdHOxbrvpBmsnumkY4qAZcPPpZ39lL//8bkqxGynknmwRDGgfzpUbgIELkEIEiDLsT9JhUY6yN3VSpgNoeFEY6k1PQheK9sq6Jt47sRyAX7v27XeKiE8Rf1NItv9Nn/8cQMwoKskJ/IyHvf3qKxbOgPnSV75sbXWnYAUpM07LsJy8anvh9UP28C/eNhdgds/pL9ktjzYSp4VyebiTeKJKm5Q40eZCdIR4DFpsmD8ARJXj8mkBfBbQHaJCGoBnZe97A3I6sVWUlw5BHnTwKdKgsKzOWvs8uVFDsDwF2Natb9gjj/4IwKKXW2HQ8nOPO9E3CZBTUna7A+pVEsFSWUruONEtYajNY5hwBIJspS8gggiffI4zgxggX85JONekh9LoLqKuTuXkW2FpK9E8IXbZVdcAtHXb4ZPHAer9iNyIsEseWGhFT560NAgdN7o/clCzx6Buzwf0P326lX6FZFSoMLvBEVZTWePEYNXhOvEMgQyixyWZXL86gO1urGrdo77WSBRVIQW7wwBfcZyfeL9Bu2bdIqvNPWQegFdDxHX4JqTZk5AbuU2A+SiRsyfF2tIZ6TbSUm7LsuKsHRvXmRwAHEWVk4QmcmLPjhycO74Wiq3Nl/Na2UWZOjEg7djEsucvtsde3mcHK5kXla3O5cqIV3E1DibA9HWbLrZv/tO/2dcpBvJ3ddnWN19Gsdxq7gDUizdeZpMpXP7Vb57m3hhyCJB2XEOHUXqv23S55dHXEgGRpCXvIE6hmuIcCBQIJBwge/blW0JKpCVw3wQprgWw918e+aUtXzPfiaGLUGwRgGuriIl/vMyO/XSvzVowz/pwZXih7h/qH3G6LGqqG60d0Ly8pNomZU6wLubbk5CTXhQOh0JUZaQlcW2Y+LjeAWGxKNrdcBCFM6FVOaCuIp8mUsCsP6+6b4WN1FIOBQDJtIBbqMdOoPpeTlxOLwpsWRXbUBW73Ok6CSXSqyYPh1GwDRGn1NDWbwW1KJUpQ58GWNvKPZod5Qsp60kuYovVdw7R30JcHARIG9dmxNfdsd1NAKydnJ0GmAohNDEBNXosoLzseRAwAIIq2y7HKdbGWC6AyBI5/NnLL8EZ5m/b3nnHiU6aBvHTxRwVDkguS6XIm8P792EiwkV05ZXYJyiW4fUaKApuBzT28g2zvfsOAY7GQjjUOT1DaUTsyQo4he6ICdzr+fl5Tjl0P/dg3pkzjn2wvLycBwNdL5On2G4KpPu4DrNmz3QyFBevW21llGbFoChX100HBEgtxEAUD5oWyOcQxn7QB70VIjgcgBkF/OkzeU4UoKKE1KkgbUs+AGsYP5cE8SSgU2VVXSqUVkkzqocO5odCwNQv3DXP3n23GVUC8Tg4PeS6C4Fg6CdGLRzwv52uHRU+V/C+1YnhIu9RsVYdEKJB9GiIEB+kh8mNr3lz3kYBovtaIMaksudBWVleBYBeTjwiJC7dMc30gDQyftXx4MnrRkAEKAooBzdEfoHUAx5OZJk6nHSM7gDj0jzIzSKXhEBuEUgREDchxHXF0FehCMZ2nlVSY0jdP0hMVSqukqR5ytH84x/1RUSGAczW4riQe0ZxYlL/C1RfsTHOWivDcAp5O8X2WoQoZk0LEnVm9A164TxayH3cQGTRKc7/KCXWqxzNxltvvoPSxEVZ9XoIwkB78+23if7rsnkL5lqCeqyYo4e5FwJwAHRCcPXLlcR19uaYIyHXKxmr9YDkPRBN5by3afRvVEAy6FkpUmvl8qUwqzybuf9ycPFofG288ELn2iThakoGsBf5/txTv7T9Bw9AwH7Tnn7+JYtMSrEFK9YA8ndYwaliZ2724v0l0U90Mq+IuYDYQubIMNQqIdyTlbUVNg2w3QcybseOXThCElhgygLrbkuTAyDsFjpugWDcIa+8+DLjFVEDpGAf72cazqdMFnginvxxZRZABuYTCRUC2dPN89Tbn/mcZ2ZNXa31876bXttsU+8+hAOE+DfGsUvKE8eBqev3YfJD6x8cd3QP9eCikDNJ/6zSdBVvK1pwCP+wMk51rTw09jkudV2IjOyAgA2DyApljZPAvRvL+X7m2eesKJ8ox8VLbD7HtH3HTsepJXdXNqSWJxOZCIck3CBhzIcNCB9aWHvUc21Ukq7INJXIKeKuieuqzh+tD+ToOIYQQve9slRFlGSwdtC6oZx5qI+1hVwpIhf03uQi0f0pV9DevXudWCwRhI1NCEu4F1qJ5qrideQ4CYT8U/+RXjOWriG5OzRHLuEY8nFXiWhQLJa6SbRea+eeU6m6iBo5qTpxJiryTZZnnU8RsHLytHNvNfP7ROLq50SijXIfy4KugvlhvsYpZb7wdPp1khJTrLuTong+gwLozuFzw7rLHGXTQC9CnMgkzrls6X3MY/TzMFfoOg2Pqh/sL1eFN06AfJQN+CcfAP8oRzf+s+c6A5/86/9RCYpzAYAf9fXPdYbH//3/5zMwToCc/6s7ToCMEyDnfxR+Ot8B4mJwJ4nMlAAw1klK7yB7Rwnf+hQxHQUGCb6t3t27b7zOXnxvi12xeoUtJmbcIwShZkI3eCF9s+Ut7Ju9iVxfTSl3lhWB8SoeOx/sNge3wj//87/Z1MlzSSDpRKgu4ZzirpsgXVTI3sH+ExQe8esQ2IfwQmHv/eAFwt/JxeBrCCIRWftiLLh11TJbdfut7A+rwIKjeJ0KOmeJOvekq7PLZQ9+43uIXgcR2dKXTXWAcP4xn7n2ScO8OEXoHxsB8iFHCPtmCeKCidhRDFYfQsFkzBSjHGM73dwqTg8LjOJc0wmLUlWVGIoZv5mkjBkb19lXvnYfAlYwW3qvG1vqnP35MFhGPNhxTg49yckTrR08KyUpFZF7NZhClLlNuXusBP0s6ZH/kwU25e7DDgFy9usO+eEQIDBDIkAcu4dOCW+YzaSAPPB/J5dfBdnKOxPAJkeF1HwjKPe02RYBEgxREgRIEh8lNWi0rVyAchlXxHBnkyXh3hjGWdCKerwdhXIaETKRIXR4AJz1semtrKy03acoAeb1olDad+MoQVsPEJtiL77xihNtogG4nqLfxJgIe/13z0NipNjyxQutG5D0na07rK6dd01MQg5xTlKe9rAZn4DLJAOQbS855l0dzbg9vGy6uj8AYzInxDodDiF+DDaAPD+iPFywSe30ROzYtc8SOJkjxOj4AdAMQFbklZRbHK6DE4AB+4iT8GOjP5e4jkEu4iLImkGivxSnlQtw/9jPf2Yntzxou4pUyg0ryAD25bwpaktZZyP8DpX3tlDa+vaOPZAtk4gPAWQFGIigJNTL159MexTaOBFckDmK++hgcBwgjkIdBCqHVwHutddeA1habwV5pzk2b7vvrpuJDTlAZEuik5teWdMBcdNq11zzbRwoD9pl36Ac2tVBbEUqoFaQhRL14sNA8odtnJYcgcoZNhKF5giqzRNHyfAGGPHjZlTu96jsSSh9R1DbS5HcC/khtq4aEmGIYvKTxWSW08exENX5D3/4fXvptWdspA+yDAJExFA3ufouSJwBAKxYcuMHcXwU5xWCpwNOAdhNQz3fAlAyAhpSQ7TFG+8eBzwPt+ypMwCblJM3bKfJ+q+FcJErZwDQfPGKlQDoYVaGY8Cd/hWCzCgVH7KL/m699bxSZO0QXyrXGQW03r3rAOCLIkrmOVEajZzfPs6plNsNgLJVqKMXLMy2ZNwjxWdOqbIBVCbMKrq5Trh1KgGA4hnHmQDoGxdMNe/OBmuiqLunFcYS0ur5M91W2qPYFWJIUJHPnJRga+dPsdaiI5S2F1oFPR8S7HujiE9D6b3jnZO2fHaYBY0QhwZD0O8TRVk3KmOOI3LiJHvraIm9drDT+rnZlWgymRqUyzYtJdYt1HJRFDeier7k4gvtaUqxZ2THOKXdMxYsstRZ8+09CLPX3nqDqKksu+v6y220s8Ve+PWv7crNnyEm7KCtWLXeAbK8mQB3v/OKAzYnxKYBLIbbMVw4ZbgDNl97re07ftyOAYbPnDfbZgCqS7H85M8es8zUZNv8jY3W+nY1RM77lpUyEWJxIqghExouk14izZopzn1v2wEU9f5WUEV0TVq4ZaBAPkRE06WXbnLikE7h9lq6dIUzmQUlRzugnjsseBXXU9FKa26Yat0ldJyglnYXScm5qCVuqgLHShTgWiZETROKb0UIdaNIj4SkaSo8ZlPTJ9gI46wHQrSeeSEnt9jiuK9KUc6nRgAk4iLrwfHVPuBmeRS95FYNWD34WXBciPlAjiRMwE0S6W8TU4j0oZA6nHmvF2JTOfa8QRxhvnYKQsBLJcmoqNX7EcN1TU9JcpwFpZC8TUz0YYCJTKpOr8gZioLfxxl29x234YSjPFoAPMC6CwBwZBiQ++0dkJaZTn9FNw/cYpxyzURPqZ9CpNDcefOccimpxONwoHBSnOgXseYVONW6iI3aum27Q7gsIvpKRFM8EVpdEA/KshTw2AJZVIrCIRn7oO67BABoFSnv37+f+S4RZXmIoxAv4vy2MQ8o2mYChd5yVkjJXl5VBfEY5VgPI3GGeLJQKKCEq5NoL+TaHHeZ3XvPIuaOEeycHtxbKphmviLKyR0iYQgSWPiyYn8GALUFJofwO/WIGeR6yQLqPN1QmQ/jVHBXL5UUArhYekQYQbKUFpdZzqlmS0yNZDlARib9R118fwLH2M37COaZ4vQbELmjOKQRlOfVdS2WRrlPLKCyi+dWFw/gYGyXArljAIrLIGNURK3nXByEQmxSHLGHPQ75JPfHvAuSnedo3ZFep7RZv0eRmn6QLkNcB4HmXhxvwmQ3qy/y5D2g1GB81QJs93Aci9eG2/G9kCg8z7z4Hb48J+QqUseWYtxOnS5izuu17OmzdBp5Xu1kHLjI89zogMQPPPA3Npv7eu36CyFtIM24ji+98qItQRAwZ/5s5nGAevWRcDzq1qgGmG5gQZCJO6AMIqQIcNwDcsmduY6HC8/YRNyS1VbKc1cRYauWL7MMzl+RuiLyC4nQyrWbbrrJKahPhABxAdYr9tKH8VfI9a7HMVRJzunCFastiPvqKNF3+/cex67Ks41n5ow5C4nOc7Nifsfh3JMQAfPNDUtveXUZzpUIx0lVXFzqzINREThvKNWez9yoAvm0lDSbgEOllefME48/AWEUQJxcIwumFM4PawrKtOMo3/729/4ZYUQHxXAXcp26cYJ0QWR1Om4+uT2qfnOBzbyfjg7ux17uMzlixhZD/5H80P/rKz6A6BqXIyy81IMmks+da6X+MC3e9O/KNNWfI/y/lkbpuF+rOYfpkJN+rH2SieOUg/R3L71shRAgS1ausbXrLrCdkM/Hjh1j4epBz8lyxqfKvllzqDsEcqVfLiwiGVU23sWCW64Kp8ODe0JEhIrbVW4uUqOBRXoFBH0V96IIo7HyuWDHxaUuGc0J6gVxCAbeqzpG5FzR12Nh0rXA13iPhhTU1xTfJrVTOCSOYtq0NlQ3iPpGkiE/lyxaDKG5FWIvwiFN9NyQc68VcqQIck/EThJzh9M9wzpK955WsCrAU+SXyuRF/ISyhnNIIMXe8W96H3KoqHheHUUu3EHaePRgcfT3414c8cKCznMBYmt40NNuvvFOSJIwRBDEHVLu18e/+aC2koJK7zWCdec4ATI2xP9rRNa5t7UfN4D68b7+Jx8AP/cVGP+OP/8MfPKv/0cd/+MEyJ8/OsZ/8lxnYJwAOdcZ+vj/fZwA+VPn+Fzz37muz7gD5Fxn6NP779rLSaTYiqBd+yLtn+RwjyZ+WhiFMIsmROUhCDgjqE2orCwD+2BviMg0FpHnJcuybNX9G6yltwFhdYLV1lD8jYN9KpHVHrz4CI4NL9wLr730koUGhNo3v/ZdepaTwZ4B7htc7GN82bPChriRekEEVD84xxCYmKK7JdBsBPtQGogqKdQ7MkinthspJ/rzy0RIrb/jBvAYopApCPfzDXZIEBEf//TtfwVzcXc6Fb3pAXGMDjJkfBBL5ZShfxDdpi7Nj5wh/Pu99YefJ/o7x8hxyAUSpNQLcI9BbCl9CEAV8y0XS1cb+DhizHASJRR17Q3GdtPGC+2R3z2HMBdhZ3cz+1kwlwAfJ5ljhOQAJ7FKpg0OIwXc5tTJU2Bd6ew56S7/7wiQrLvIwP6AFDk73LUwc5wfSrziBYUGiPhQBNaorjyoo8CAQYEAMDVSQ4r8cFNfCK+lgaOYAz8fD0DCVptDmWYm3Q3JUUHWWoXiegIZzpQkT+ZrhwBLMyck8z3THECzg030COBrGcrh5r5Eyy+mWJq4hsnEvuw8eBDAdKqdIS6jFkV0BLEw8yhgzkhJtt3vvWPXbr7MPPi9Z4iWqSZCpHXAwyLiJ9o+ZYIDUlYBWGcSPZKNEvs4JcR93W1Yk+JsKupzxSRNSoyyEHLfgiFA+lBKesvp4eFNf8F+omtGUQtHocZ0w43A5p6B044ro16qcoDy/RAgPgBtKgZOzcywlZTAD8JkyUL1Fu/tja1v2anXvmZ7aymIHR2wxBB/C+K9+sAqOgAMJAiYLnEkg/bi21vJdp8KyArZAVih6JkRwKMaQJ9uwKxhyBdFY5VRRJo1dSbKZEqCIUjewoWizpYUVOKK3ZnJuYmNDqTXxJuicWX+exG/8j7XMN6+8d1Hrafkm7b83lOWNTOFmzbAWusKbSaFu+kQLyHAeaOtVQDZtHxzXXzJ584HBAtDsd8DeBGM4j2SOC78WdaHclh5MqMAqBp4NYDWUvH/+FevWPbsBWSf56Lw7LM7bv8ccTEBqLFR4CpWCzeGO2BvC/EZgxS9+6HY96M0WZE3LWSGd+I6UceDL4Doa1u20e0Si+UrFoCmh2sfDbDe4YzPEjoLVETvjoo4mlgiX26oWABdAY4DgIAT4yMtkTiXkAsireMFiCGiYg69v41oIN4D53LG9NmAN8RiAVz7Ai6KACnBStULedbS2mQLJyc7REcdMUYucuwbRnwpQ4cQwkGSyPnN4vPiRTPMn+6OVkDq9oY263QPsJ/v6zH60IkS8uV+GrUVEIDLZk6i8PgwfRVEoEBiYADCSeJmC+ZznnAkZSVG0gxUB2hJ78gw30CRu2xw/lFJdrS2x17dXWhlxGoxD9sIxezLF0fY4uXLbfehwzie2gCOmCxbOulcWM51G3IIuj7ImGdefhmgOszmz86ytZA1rZUl1oS6u4+oqfpWelcSJloKgFoH5ewt1YXMu2QMcpxe3oGoxIcZv3vslntvtx/95HFLn0oPAPe7lMstRNhVVRTblx77vLnyAPFwgrz24vN0xYRaiJcfxGKMRTFpq7OgrrHDXnpzr02aMckaUZq3Q4KtWLfGdqEgX3vBBU5J9bHDh2wTX+sggq0PULALgDGQCbGW/owk4uvmX0KhcWWQ0xmwYe1a50HUwnVpRxFdkHvKFlK664bUvpX7sgcyTt0knTWllj0x0XpRN3e1dQEkK1qGUnQIu6qSLmLHDBsiwCNALTexVTb3WlE96nfwY1+uu4efG+Mqwimgms81DMAVwtSG0wfQG6LFj8J1ZkA7ChHqTQZ/MWDzhvVrbQaRWQWncfUwt7VzHCqLHgYcVxTPROY83UeP/fhhu/1G7gsepH64RoYBIkWsBGGHLCio5D6mbwfgsobjr4ME7AccFBkSTZZ+CuC55lsB8lKdJwNi+3EPVAOE+qGIr6Fo/q1338MRkEgRdDLA62o7jVNuUgZ5/gCMtUREKYqmBfIlGYDZh6dJUgIsPOfvMNchi7LqEchckRoq9e4VKMuf4TgqQrimIbjfSnBsKbtS4Hok13o68XUCYnMobhexd90N9L1UhOH2AIyGoE3CORDDvO3imeGC3JbCXA9D9W4o1kdxQpEQKv4AtR6aG3nwi4RWrFw/5Iuiwnz4OZGw7UT/9BCVVAYRXVjca3ETwnDg4KRjHvGm5FuPrl5INQG1AmG1kFAUlHplduzOsemz6VWBeB/hedcGoRIA4QH1ail0KzXgVorhJhtWBwTkWDBOkB4WGn3MWbPXxFlzHuQYv0PxYW4queZ9eqhUzYn/auH5yJhhnpGtc/mmDKsvBnBu73KK5WctYS49QXQPgG8AZIcclAE4NnJPHScuK5M5NtiOn8yzwsp2nDThPINGUf9H24kTh+2KKy5HudFl//qvDxFLtIgIrI305hxzCtyP06kyyhEsXb4Y5x5RSTiqfHHatBH/6AmR1A4ZICK9jj6SY7g6YlBLuHFt0ynPLiyrwKnY6RAIgTzHlixejCgh2Y5TdH2S/pCoGMrrcXbGc/26IK79mGfC6JLp4XpogXgC1UUdvUjziCAsp5z9TFG5bdt5AAcg1x5CSt1VmTyrfJkXXt+6xQrLi3Eo4SpTBBqLF4HyWuBkZmTBb2kxM2q9JbuJ2JtDgVk895w/JejJ9rvnX8S5V4i7odKuvf5Gp3dHpM4J3uMzv33eTkHYrFm/nk6MCsZnJNcf4QRjrOSXq2zqvUedDhD142hBKTJAixuH/nAWgXKDfPD/IkC4niJA+pyYKm+no0PP1UGe2zKOyKUgEjGcCK8gRB9iyMM5vmIIocmU0SdA7DTTDbOQc/nscy9AnLgTS1ViX4G8amAuePmVlx3BSCoRlulpExkPAc78vW/vHuYo5iMXDlrmlQ7OsUQlsvjqoxBwv4VoM3WOjHXbuCz39BlIuF6HKNH6TQvHmqoaZ8wr2krFfwMQEk6vGM83xYL582xVuZzIpwbmFhGncojo4FJ4Xc1vehaq6Pw0aiVtAJYuXco9MQJ5c9xxheh9afnokCg8h/W7NCd1M5ZiGC89kCP6niF+t9we6gPR/KJTrXWiCBCRJBLQBIs85PsGmON85eDgPIuE7FH3D3PAEGT6KMRwSFA4a7dhhwj53HW3MRZxDOHMDPQLd7rAvHCByXXTxT09HoE1ToCcv238nwawzt/7+jT85nEC5KMSLJ+GUTJ+jH/sDIwTIOd/bIwTIOMEyPkfhZ/GdyBSQGJoYQdy9qvjUR2JEmhpXyiHucrG2xAteiN0a2NPHEMS0Sh91EpB+tzVa2zyBRk26gMGF5cKftLLPtfA2dSJidAL90JjQ5nTmT05NdNeeOo1++VPXqELmv1TXwgi2zjSEqpJqeD3IFQcRRw/AHYgMZ0nmLT2x9rXyjkRSu/vEG73ABIH1NtYQ4rP396w2eZdewHaXOoO4pLZq/ra++/usR987yFSWYj9pgMEzuEDAmSsCWQsLfgPkcFj3MWHXRv/m5Hw4ejhsX31WJ/I2ddzA5PxQ1hHTDn75yj2yurI9QWvk/tDse1KAmoiBcE1inCWJKEOcHbtUUWW9JHc5OuHcJUo7TuvvsKeeO0VzpGEicLDfOy2Sy+zHzz5M0f8Gsx+sZ96Brfs/+QAyZMD5I8QIGOsB30fRFFoIcXW04lgcRwg7Pxly1EevP7U92oTro2walVEhgiZ7AeA1V8TAV4jyCyLD/Oz8tyjNi8r1dKJJgoGoKorLbQbrrwCsgH2RjFIEB8RbOyPHKaUO3SW7SKmwQ1Qb9biRbYdVXIAsSR1sHJFZNvPmz/H5s6cTn9IsO185y27+uJNgJzNdub4MadQ2jcyAWVrqqNgl+K1DtBgGoBKCErfQgrbU1D1Zk+aYIkRQSiKaaMPJQoHZgl8HgcCoAwxGn2A6K+88jqug1mo4cMoj6VTJCIWUDQYcDnN3np/B0XWpx2geQtq65moshnnADmTcMB4sRGPIRrkGToUuu29Rz9jbxYFWSCs3jzcKj7kufUQzxHAOXNHsakfVHb+TgCt+QsXELHDRZZqmviPKsAMsWDu7pBLEFMncD4kp06iHH0EdXIKkU1tTsRIP9dM6u9pc2ZbIZnxF1640i5cOtsOHnzf+sjU9/eLpjuk1g7nVNmWnwGg/U0FpgboLrdOmzdtgmUA9Hpz7PMhQtrLTtukpNgxwIIB3Aw5FQUoWE5ET3VltaWiBg0kDsSLgS3FtjdgGrMEyvZc6wW8OVLWavFpk4kaO+IQIEsWzbLlS1GtI+oegRgbAhTV9/cDYnYDkPcS++MaID6Kb/BDueoOm/nee+/j+klFXdxIZArqdZwEnqiDxQoOMSH4Q8zoJmrvardanD9ZM7Ise9Y0vkcBcf70opSThz9IGb3Z0vuXmGsv55z4HCncAzjnnYCJyujPU4Y+AIyivSIAow+fzLeqbiKoOOfZCcGWwNj1wGoWDgh3tLzRqonZKQCES+TGTfAbtesvWGGtZ06aD4BrR32TDflH23PHquwwkVXMfTDFZl+573qK73vMf7jdjuzejrrXAPW9KU6eaJM4xjrKseMponc1l0EIcbd5haBI96Twt8XSZ9C14xdn1cSKPfvGfscGBx4Pq2t25Wdn2gDX5xe/OU42utmt11xkW15701atmEk2/xr7f+ydB5heVbnv3+m9995rZjLpvXcgBAIkoUgJ7SBYj1iOgnqOehWvoqgIUg5SBEQ6BEgnbVInycxkeu+9f9Pb/b1rMhgRMpIcDlyd8ORJyMx837f3Xnvttf713779S6KPZgH4phK31Cyz4lH5MwYHAKcOHjhC9j9jjPgvjTrxhXSTvlbOZ6SvAAAgAElEQVRx5J63H3ECXD0tiVqyzXkq5RqUQFY5ovr11o4Shee4/fNzTsuD274vo2dspYu4NGceCOW4IQqz82WIOLsZyfFMXAGUqPfIAw/vkvgZ/hIN0HuGAvckOmpcALytADj96AwYZEKPCyQzvr1JeojOUbBfP1cLoPLsy1DrtwYzbizye4iD6zZt4vNScs081IW6/zQEqTdAXBIqclWOd8Iu2XM93RicgZBiLbhI6hi7IeTK90G45dA+r+X2OmyV97Yiosne1UeasAaSWiYjTh7cQ5Wm0wEeSEJjfGXajGQKu72JHsNxBGg/CMBqA1uvTqc87gkH4o5acYWsWrlUnIZQDTQ3yDzIHQvOjVOMsdO4PjZt3mwY7tdfe1UWEheWzEVz5iFwCqI0FfJUuz466luIiemCHfemxPyUhEdFcpw29OCcNqptBUVV2a7Z/Ko4V6Bw+rQ0yQOoVDbfGiLRGkAw/fgpQ57MxLGjv5t5YJvnEDFUTQxABUMVtNSYKDtI4mAcIBrn08I94gFJq09FBVM1GqpJI8IAbr343nDmO3WAWHOfajm6As5FODHccDq4Qo5qVFRIZJDMWeBAPFqAcfe08FDT6KtA5vARdfQByjrjTrHgXlCAVqN8EohBdESZ7wk4awcAOgBJNATJpD1DSoD0olB3gDzx4eHJ0wcXSAvAK9F5NU3cA/ZS0YALjYvpoeQFtJQ6ZDQ+SJ9h+rmCiQzSgvpDR45KAgSPm0a46fhh0WIDCGtH3mYgqn19lrkyhyjBb68KA5QdgzzPpq1EDVLJYIAYGuba9xKRZAdpqkp7jZdq4boUQoLq+fXludfDcfkQtxc7/azbgFOfkd4vEZw/Jy1u5gaqqqowRGIe0WTX0B2lcWDZ+WW4rug3IdZnkC6DIEjcbgj7NZCDfbzmQw/9Ru64/YuA4lPlV79+0LzPvIVzZf/B9+VSckjjERcITksbzrO7uo4A39txUGi5/ZmcfKZz7nlIMo0Bm0GPw94DByDRnSAIdGHngtMpmrl3r1lwaWeIknYV3AtOEDW2zIMOiCDm0zeUk50JWO2AlZV+rZAoCIgiufc798vmG7fKIAuRkso6xgIOgoZWHKR2JpatHyFFdkEO72dLpGEcvR0VhvzyZ3739aarpaKGxZGrTIvALQrxFcNzzoeS+7TUafKLnz/IeSrACdFDWdoWuneCeI8qOXICQQMAu4ZS2XPNVAhgA+GvIg2Nuyqm9DyB+CslPUZZ0+h6TBeRHyzxDPExvggcW+gZAoT7VLs/lDDUKCf8LKbkzoG5QnNglcgLYFHmxngc4f17mFOLIb0CGNfBjHMtgY+km0SJwkf+8CTkob8sxiUTAvF25MgROnxKcYstkPq6alm9aplknDgGOYsLkpvUGgLem3PSzv2oxEQ41yGQsayRVpU4aTReagqCjjaNtWLO4dFvitbVKeLMNWzmXlViVB1Vek+ps0OPSf/exBpK3RvGDcL50sW9K0SI/qlfT4O0bYUkaWReHdU1BQ4TJYGm0cNUgANFiUr9reXjSn7oBiE/P9/8Xd+vQyPk+HsfyilP/l9dKUp2aITX+CZCiRL9dyU8dA5y4Z5XksQQIHxOW66hzlGh3I9Kvoyy+dB4ygaEIMGBLI7rIWuGHeTfv/of4uUWRHylFtArSReBCIPeIz7vhS/gP8li/9P53skIrIs5r59/APxijm7yZyc6A5//63+xBMVECuiLff2JzvDk1/+Zz8AkAfLZX91JAuR812Ci+W+i6zfpAJnoDP3rft2K/eBA3yDiNpJ12AfZg0H7gVNp0oM621U4qr2qugfU1AY7e1wVYByKJA2DFdg4Dsqdm5bJtKvWmDhy7a22DHZLUUU+2IQDSTahiN5CpY49dWFWoSyctlRqCtsl51i5/OCbD7DvtZFARLKaZNEBlm1Hwo4LotgecCbFpNXhr3un0DCNiccMQPx/WXkh4kUn9m/aUT1A+pFFbqEkfOnm64nWHgYnapAf3v8T9mTsLkd1f+UAvAOKomlP5vffzvkfSob+hIPh3Lnr7Otqftc5JIjyBHoM2knrCi5kIXLb7LEhkXSfWl9XZfb+ba0WzjfiPeKNmxAUqlBO46K1r8QBDEG7dTU6y1NrEUgLIHvDREL7+btIbi5YDGYFf1Ip/o4A0QXSx5Wgj32NPDBD3IwRHEqA6GGZKAjNJVOVohayciDsTcfUk4ALI2yYRwCe+gAJPFD7DsLS2AOAxwGu2/V3UhTdLdesW2kKl6NorV8xYx4bXdTogCCuANqqcM0EDPP3mwEwcxCA3gsmzV6sABkqAbmLURj7EMW0cOF8ojGCwXnqJSfjOIXfKRLBvxfnKNCI0j8wUsLjiRwC+H93zx5T+jpj7lyAgE421K0yF4dEHG4UT/sR1Ooj4kskhxfqbu0tceb9+lGiNmpsz649RE1ESABMWn1jO5nm7jhK6MEgCqsaUOk476V56vOXLRdnFKAv07/hiupxNYWu/sSF/O7JR2XvE5vkL4Vk0fM+EUjO/bFLWbfRgaARLbpRB3wcxGXSAahfjLsjFPuOAx0c1eUlgP3kpQMsWnNuiyg2t4YBJLgesM6DWBaikkZspQ5lezUOgBp+u+LM0O6Hnz/6iGy67kqZj8PDhTLzBmKzggNjZfuubPEMiJfffd1NNv+yDzcL5eMQIJcsny6W+nIJZjBevXix9APEO6lNAaBPy1SHcGY4AVTXAopUAv67AZ5awcb4A6Tw4ens8JQhFLPZRHuUofb3iJ8j+XQ/+BIZlJOdIdPSEuSydcsgugAbccFYYXnS6B87WDs7HC6txNJUl1WhPOW1AO1GAUArudalgO52MIAhUbGSfvQkY9BWli5bYQrTBwCo+lFlK/N5Jj9LFi5fIDPmzYTkOYPaOdAA/LGAgRXFeXLPnbeI3SLcG6/kwzbWmgJZBV5DAJRriOoJgEm1xwI2jDMhu6BGMkr7JSEhRQId+qWtppiYDQdJnjFL0gtQnsOojqJYtnAN3Qc6ZSPEjlUj8VqANx3VdKDUtkn+kIscLu6QYvokEDHLl754vQQSp9XdWCbZGYdhOXtl1txk8QOw6QMc6mmqFR+uuaOlVkYsAHfkBnbxp8aDnCpC8UpkzyGKyXsdPAApnaS6sJpIMvBbR1TCTHA5pSKXrEugA4Torbwa+fF/3iVv7tgu+7PK5Jqbt8jh4+kSHx0sC1KjJIJ4EAW4iulOKKlqZo7AUsZ9sWLpAqEqmX4FjGS8f3lZtfRyP9cDQOWWVYoHgF5oXLycIKoqhb6dIFwL2SjTv44DpHNvmzRUlksMWX61kAHWjMt3sfh5MIfMoOOkz8FHnnljr3QxjqMSY/ksOKoYC76AwUP2gHIc6/TUZCk6ukdCICW941J4+NRxL4QZ22FwGsOsFvUvD5/nn3maPMUomTdjBkpmgDvGUSnRXC0o9xfPW4Alkd4aPnMLVsF4nC0uzL09kBFlZ7IkCjW7Hcd0/Ei1IRO1U4XuKQgDch6tHKTDAmjMhGkZJqyNua+ioZx+gSHB1CT33X+DGQfF+TmGJNLYKJ5wlElbpAlHmDMuCFtcIPPpYsg+tFuSY6MkDoV9C59l1779Jn5n/RUbKMXeD4HXB3nrJVPiY7g/AWwBVksL8uhMAqTH1VBRWgvgSR8O90Ijx9eLI0LnYO0zCKYr4Axkhz4oNA5M8ynXE/1TUV4mxyGCZs4lGs0vAiCdHgacMbG8x5S0KSayMDsnG+MW+f6ozxX8VJZcY5xcOY9hOKdKUXJ7Qci00T3hCNGj0VYKdJZDtFRwXr0B9NOmz5CyimocDYROQUjacv2qIF7bYeltIAO0Y+mOr8wk7xIXHZ85EDdEPy6YfkhP7Uew43rqdXTm2PrPArjpkBJBOFAceAboXOIC4TDCfDKg8Vc43wYgI/va2+gaamOO7pak+ATukx5pgHBsaO6U7KIqeixGiP4SiA07o55QRYEq1fWZpICvAsgaEVjPg9SNCB51fNgC6lup4hyyRwkRK66FN4Xlg1xPjR+z1QUFgL8DjofUpfQW1PtAfFg4FsgW1Ok6D+lzz06BZQiaitpqSHZP3lvJl0DmsBpJxv1gYfFy+OgJSUxKOXve7FH8M94g90qJznPms156+aUQPRwjC5R9RN4NU+re0FAFyVPAgikCCy2dDTiCtr+3Q75ww00AxS7y2ONPGkvsqrUrJf3IQbnkUhZd3FdR/m7S1lhLhFQ0Fth2rLhagi2yB2LDAgFoB3HnD4EQzv2RR1G6unoU/FZliXZOvUOMpDcT16p163BiEm3EeNXit1CcePbEcc1kPO189x2ZN3suihhdeNFdgQvkwd8+Ii28fhLkXDNEhZcvpCX3UlE5cwJz5gjumCEWOXMXzIW4sdCHgSuRdUQACxy15KrSf/asuYgmWkzp9wDPnyGejUOQYDYIAHbv2idnzuTJnXfdA5EQKU+/8CLuE5Q4gP7Fz67+YKE29Wt0fAGo5z08T2K+mG6cTAqKq2jDZIqy+DIEyNmFn1mmnSNcUUJB77de4rIcGSNePp5GcaMLLifuC3X4qPvD19ODeQA3J2Olg5g7dT1Yq7ODe9SJ94una+j5F16CvDwjU6fNRLgxn0VrjSkb1/ntS1+6S44dpbCOa7tzx7ucC8hpPpqLVxBuTXsTe6dEvZaYe+v9giPD9O1AwMaoWwmiQ+85vUcz6bkJ5R5WMmMYl4uSZTqG9brq/a4OsmGNaFOCm7lDr7VZA56NPtX5RNd3qclTUCO1Mbefhrz2M0Xr2jmi76/rJ90MKFmimwF1qOlz1MI9qX/qfebD736cTZ2cD72G6kTRa6El5Vogr4Shxnsq8aEkjOpt9L3VEaPfZ8facpC1jZO6VSCHonCwqTumjntLz0Mb5fbOlPgND1rjxPI3MVjf/Pf7WdS7SBULfTeiG+3oJUOt8wkX7p+fb58kQC7mWnz+AfCLObrJn53oDHz+r//FEhQTAYAX+/oTneHJr/8zn4FJAuSzv7qTBMgkAfLZj8J/xU+ge8JROjZdEOJpf6a1KvmZElXopWkS6ljvRHQdwB5QnQvau3zrTTfIT3/+M8SD4SaKCuW1tFoa5eu3bZFpG5aKZ4iTdA0hjrbqlm6qAOYjck9NmCJv/vktGWwbBhPfIg/+6CEis2vlldd3gRt2IMaMJRGhD/FjvwT6hSC4swIvIBUFMac6JfLAodKmTUF8motIEsyCfX//AIlAiLJbe2tIK/KU21etlXV33A0G0Ck5WQXy4C9/CwGCEA3gyxAgOCzGCBDdK/113jdo/4UaQMaL1cd22GPExwcEiP5dte99pmdVyQtbUm76wHE1tl87VhwhnEatwHW5BgPUDdiAd9sTbxyA4Fz3/rr3HuIca3S0xlGrM6QeHOjWSzdQfH7YYFjDYAwB4C9a/dBA+tMnJEA0+egsAaIOFuW21OXB3437gw2t/tboD1X16UHq/9sA5OsGfURzsSEBGlEcq6o8hAiiYUsrYHyyVOadJmopSsL5tyTAUi1C94fVqQRkSUG9uHvnLqOMdXAMpyS1TkoB1iqI7diwZbO8TtmrM+DYYspeFDBqATSuKMyTcE5IFOBsCvFPZ4jtOHDoqFgAyucsWcEgCJY/PPUUliIGHdFUGtkVTSSOI9EiUYGoua2HJCk8AEU9Wex0gLTVV6MohImiQ6BJCY5TWfRvNAFkTgXAcTYAfBP53M2QHnV83R+rThREi2cgpAVExX898H/lCA6WH/3oh0RO+MrPHvyFnHzhZvn5u5BAkcF0N/hL7tH9Ek25dhzl3i6AKP2o69Xd4OzhK80M+A4cEkF+uA4A9r0A7Ua0HB6wrRQlqRXv38n36OepQlnrGRAm299PlxqYMhcvf2JNHKWCz1WPg6W+hdJ4oq0uv2SVzAOQKgGNzytslBNZlHC/uFYWfDOPm7dPFi9IkcRwikvrymT1vDnSWJgjcwHcB1GNGnILxfAoJEUvqnoFq+z4fwU3Gom7cobs0jiliCCiSrjuDQruNHZKv1+81BEVxWUipiwYZ8eQzMMFAvpMvlMrA2rIAJmjMJo9AHQ2nG8lQ1ohgDopsc5EqRxBF8qxU9lcQ1q/iVSqI2rHGja0A9eIAqDhZI33wBz6+XsxKVlJMIX23RAYh06cltLaPqxhuHBQ4+p5tBqxyE2/vk4qXoEc4TNrLJMqShVYcYSQaqSQV6N3cjPPUKQ8LL12wbhVXGU6BeadEHRZxKaloaIfIFPPAYBUo8d6GN9zcBGFuAImUSyef5TSanccRnXtkl4/JC1cq16AOzdIpcgQP7n+6stk37uvijNzzcKFC02/TFlVvTRzg3oDso2i2nYawPUAeNrMz8OLCHOUdHLVe1wAb3uspKyuGRCqH+KMDhF/3pesnxaYz0NZw8TAJcvx93Pl5z+5GTX4PinDHUNliXFQxaVMkR3vvSnf+8qd0lJeICOQNxZKhYuIDdl9sErscanMnpsKMZgMWYA9pa0bZ0y+BOGoyAe8PHicsuS5OKqKSmXLTdcDujYATlpk60/WSfVbdfTdAKqhXd711huybMEi1NB9Uq0TEWOom7GYjUK3GXDalr6XuKREmT09UV569c+ycM1qOYaLKnXeQvocCsWmu435gDiYoCjinMpk5vRk3B/h0niKsQJjMYSifNeO3WZS3YJ7bBAQVTsJyvNzpZYi5HnTZ5si3GbA+OysTJkBAQFPDxEzIiU4KAJQJg/Tj5FxCiCdc2uBBKEbnQg1VNIAt2CLuAMicOA4GfdHJh0Inv62nI4h+fn/vRfyr4hy6ErpwlHmBKCrEVhdEAGD3HdWzBuOOCQUrM47cUDScBkMYs0LANh/c9s7smjpUqPW3rVrl6TQReTh5iKzud/6cVy0ExFVUVKE84vCb+PAI2YIMlPV3xpBE01x8WwcZrVEOGnRuRIjOrFnZmUZMPOWrVuNWySDOL45nMtUiOX9dL94E+F0DGX5V//9q5AY2kXSZOZxLZ5WdbyqxU2BFO4P7UjKYv6MBHBs1Sg2zqsSTAqCjhUk1/JejhJL0XI3xIQSt+3MTXCjAPzE2PG9mlX5xpuvyo8euFoaq+gdAFxVV4POF9Y87HyZqzUuaBgCVMFORxYUSgAW0x9Qg7Jd3ytcuwnIGdOS80Fet49rqR0g6lqqx8FRByA7MyUVwhKiHcLUQh/Q/mPct8SWdYGnOrqj9NfCMI3U4uGoxcxaGB2EmrwdYFZdAq0QKe2o++1dHCHqsUkCPHsT29OMej1Mo7EYI22tbUw7dvxcoExZ5Sctecy+kGLDAL+OvGYn9083Y6YHgsaW86KKjW6+pjFjbqgxOhn7lUSi9TMGrIjmsUAs9PNQ19ayQOZLIx4AhC4uzJVZM1Mp7wqS3DM4YZJnyLa9mTja5kCaHOR5QBcEz89Inpfenm6yANIhECeiFsfv2rmH46BwmsXDKAuJTTdcS5dSJlF4FXLZKqLwQPL7OIeuuhCgVNuHMXX40BEIhVHjRDF9Odp9RJ+Tg94DANx5uHnsUFRkF0HCQO7Y8yzXc2TF648wbycnxQMtD8r2bW/LNdhNtbB7Ifd8I7GC+/Yfkj+//qZE019iw71RXQt5B6nhzn0fQm9HQQldOYgj5tLXdZrYrhN0S2nUVQBuh2IiopSsWbhwMWOEBRyOqngI158/8Au577v345p6y3Q+NTS2Mo6CII9Djbuzk/MewDU79rMkSfpGthFj5D2YYpZfMXcdNQ4OO/o1tE9IiQ91T7DkM+sWs/j7m1W+Lv2sIBi6OR84qSBs3Dnn3og5Wpnv6+sp+uZ1PFizRELOehLr1MWYCaCTzIpz48/9NgBBNsrzWucrddg89cdnJBd3xoJFS2T1mnXGrfGDH/yQmC53uenGG+g98ZYjhw+xWHOUXAhKaxZ74bGpXIdy4j4bxpxIjK9uCEH9bEo6qDPEA8GFEgitjFMfSAmdBwy5xwJ5iHlGIyu170TvMyUO9Hs1z9aQFvy7khDd3Hs2uJiUvFC3XR9kTgykmIXXLIIYm66uj4ICI3rRGC0tTTfLWv5fiQwlT5RUDCGCr4+vq7BAu8K6+LcGukM06kq/T9eGWiCvPWEKzqnTQzcT2rEyzHnTe3QUckYXtGrzHoU003J0VVlZ2GwMszZz5hmppI4Tr2PLvd9JTqy3Z4BxgwQHall6n3zpnq+LsyPdZRZdaNvLbasflSd33vUP7ePG+a+/jocL3gH8Q+93vm+6OAKEVz5HwvWJO0AMJ/bpHvun+/rj4q5P9xjOf5HPjQG4kOFwsT9/Ie/5z/IznxcC5OPP58WO/4kJkH+Wazl5HP/7Z+CvUSX/++89+Y5jZ+D88//E88c/9/NjovlvolE04c/rfursi3xYKG6uzoeqA/72/c72Kp+rqJroA01+/fNzBtg/OpEA0UzKhTrTNQarj/2SCnFVJaegvYL1ul9RkZzGOWmZt0YM6/5FOw5dwVU6LE3y5Zs3yG0//rrsPPqWdA41kn4SBk7Qblzu82fPl5lTZspzjz9HMhC1CDau4Fil7F1GwL07Edz+DDHaLJKRGkgzcUVk50ZyhnY8uoEN4gzBeTI4xB4ILL2mroKOEFIdAFxrEO06eyE0FPAI9rH3br5Wllx/o8E8PcAnr7/2C4gYwasM+aG/NfaIvZz5U49Rc0Q0qvhC55APOUA+iMDSPdnYvlsFdYqP2LE31/Op0VZ6Hp3YAzcj6HT3sAdPaALjjWbPR7oDIJPGOk8j6aSBPbgNmK1eDk1T0T2h9oZqjDb/OmbVAN/XNJV2sGRNUbJKuftvS9A/KDw/Z6Nz7o2uxZ66eTWbVUAa3ahqhIQqCpUM0ViUceWgCeM/G5elBwdRpZI+gLFh1L7EiaCYdKL81pUPHUppTESAN/0SdG9gF+onPw0US4KIpooEoHri0UdRjKdJVnEdPQPT5fCxTCknesqOyI52NuspRBytxkFSWJgp6Qd2mdLyRNTgsSHh4oJiNo8C1lJiNBoAzKLJB09ITZMHfvUr8afUVcHAGAqbg3xR+xNRk0TxuRMDyI7ylRjICM2W70dl7KCtDSh2wUlk77EMCIU2o1IPJPYplI3+KUBGV0CcPt5jw4aNqPDpDiBz/61dB6SUDoiXtm2Xn/7mh5KMSvauO++WkjfultfORBoyaN97r1NSOyILZsRLSjxlujB21ajrR4k78vYOQSFpg4qxjBIXMuIdKYsB/OgH4FJldHVJmVF+OhAP5E8cUxkOC1U8ZxWWi4c/oCWdDgXFFfQrENvjFSKDgA5ncrMAVKwpYF1iYkIyUKJacZwnfjlHZt+7j/JzD4kL9yWyi4gXSI9U8sgdKKFw4nPZQ3bo4OvlOP2JMdq1fYesXLZM+vg8/RTYjABiDjP4ulCLWmAmRwC6WjlXZypg3CKnUWrvxXV1BoAmWsOmT5avoCQeIM+e7PchjkNJnUF+20OaOWmMByBrL8BJB9EvXTb0IHB8jShgVV1dA8PnT8GQKnmVJVyKS8UCmNmDhSqaMm5V4bYAys+dM1v2HM2QkxUtgNuwBIN0jvRSGhvuInc9/AWpfvM0YGgocTrD0gSBFMJrarxMaWmuFBWUAh52SBAq2hCANyvIkQDGazcupjyK5UcZ54EAbYqYqfrXG3AmLjhAurkhBxUcI/7GCVCzecBOdldAINSgmGaso6uWIFdb2brlChnlvaxhJ1sgerroM2mHaDD55komaiwIKvn2ehTvRJgnJNvIiRLA6cQIqaTEaIDJY5CxOsz1KSok2sub+9zLhbHXDQAYLPv31cpXbp1GCWweZel29Bd4okCGkWYyy4FI1LF76dJF4oETy6UJBTJRNE5k5B3ILJCMGpwFfG9QmJ/MT4kX+5oq2fHWQQlLi2Hixs3xXgHeEJHI2fEynz6JQ0f2E1XVKP/npXuke1crzoLjgNKJ0gtp6Qjgq50qjdwLdvY+sv9IltRbuBTMsfOXz2F+sJHoqAR5mRgoaydrSYQYbexqEl+IrnBY7xNEN62+5jqcOXmyZkmyWIdQfJ3VwDRD7iLn5je/+6MsWnEJXS+BqKCD6M0AJBzplXdfeVnWLFgmvdwUvUzubRQEd9WWywwICTTRknvspFF8e/iESF3nsBzMrJM2EpZMFJOqoyFHHQHeNccxJDQI0NSOGKJWqebD+wRYydbbbjZ9FpUA8NXEPqk7S8lBF6ySA4B8VtyjoaiyB4f7JX3/e7J6xTJAPx6gTMxvEEt29TWb5Y3X3jSxUgp+x8fFyFS6VAZgv2uIAnIEpD19KsPY/DxwKNhpARZjvYb3UodHM2B6Y1098w6kIfdkA/daB38fATC0h8wbRTndBRjvBOG2ZcuVFKm/adh0LcyaB+BcikNkGGLbkQdNGcCxgqqh9AZoR4QFQi8WwlHBcGXjhzmfg9p3wH9x3Av5kDABlK0fP54hSyBy7DmuNsDyckhQjU+yZZ5ygVzK5vs2XB7K9XfjgmPZJCYqCNeIuiac1FnHuXXl+PoBczVKqBVXnwtOCBvA2ZO4QOKI+mlnDo6IjcRlgeuDe9QWctQNQL4J1XwXpGlWZhbxQsEyNXGqlOWVQEAMmki60gYIBiL2cJCaz6I9JeZRzH0Vnxhv/u6HK0/7rIYAXXMLcim5R93Pc0HPixbM+9CnkU/Mj5sbUT6QT34A27OvipHefIgVAFh1u3Xx4FY3nJ6zkxC0Xr7Ekqk9la4CX3qK4olAbKyrlDwcPXaMiUGuoytF8Y3t3UT1UVRPj5Q93TxzcSTu27MTALdStt68SY6k75Ygf3ecZ2ny20dexbG4XHxD/OXlN1+RnoEubJ4usnzhHPHkvMVCWGksWE52rhw/nS1WPB9LIYgXX3KZ1NK1NT8pSObz/OlobQQobpcwnpEtOHhccY20QJCXl1ZKKtGOxzMyIdcSDUnZwhxew7zkChBezzjXrp4RxnUdUWNOgOl6LMGA/oMsVgJQb7z9+quydtbvJJkAACAASURBVMVS8+wOww2m5JTGP723630pqe+UUuZv7eKJTUiWaMZQI0RBMaSNOqGu3rxJXsEhlkt00o033WQEFBqTtGvnbkNQXLdlPc7LEPnzC3+GXAiQSy9dz72RBRhfxBrKVrYTP5mKI8+dsXXwx3EfLJ4Dv5aFO5EOmA4WVIyrERvIDi6bUDpXjyMmGHKtXaPUcL31Qhx7QwgpAdjKmAtHvWPLnH+MMe7j4WfK6FTNE45gwp65QMmJFGKnevmcFcTpuUMMzaRTrJs5ws3ZHncTvUfElbmxTvIlN68W12UdBMYROnU0si4uIUE2Xg0xyLx0AqJRy8Wv2riRZ1CIFEKQVHJPNvE1T+9AHJ24yhgvoYzJQu7bNlXGsBh3hWTt4l6yhbSwYc2lv7SrR9di2nGi61clNoZ5pmonic4z+v8aVaZOJe3c0JJ1JURM5BUkj7o6dTmnjg5fyAtdVNpCcCgho304KkgZ4PmsfS9aeq6l8O2IEMKYO7ogVAZZJ+izUYvlPXC1NUBkzps6VQ7QtaXfH8i8PgihqC4V7QTRf9O15Vj8FUQKi0TdOFjzGrrJ0Otvi7PO7DHZZOhGYxwQMBF//KeRWHrY2len8+sQr98HwRgVFUO04BoJ8EyRO1e9II9su8WQoBodpuSXC51S+t567Of++tulPufyQ5bwz8/ubOyTnBcAMW7sv6q5PikBYuCvDwoMP/rIJwZgzn/GLvbnJ74e5yc/JgRALlz+NvFHm/A7PoBeJvzOyW/4qDPweSBAPssrM/H4+fTvv8/y+Cff++LPwMWSxxf78xd/BP+6r6Dx9Xr+LxTA/P//zE38fD//MY45oz/+e859/b8nSBSCPf+5n/DzXTD4/D907T7l9d9En9IA8Bfza4LPf76XHjUlj5pspHsMsEkF6emq9EIIV5iXK9/6+tckkcSh+++/H/jHzuxxVQzqwz61sJjUHo3TB9t2pU/BQuT9zZcvkdBVs8BDRyUoBnFYfzt7NbA+8JFL1qwF3yH5BpeHoxWJFd4BUkrSTyniw6z0THH3ipWHfvFHBKAuVAMgshslRQF8zYYUBqIGpA8c2wps3R5MR/diPUR3BQT6EI1crhC82f/dSgz7AiLjdS+lZEMHe9F77/2G2Qc62NPR2A8m5k7FAHtmN2LgtXdRX9uG5AsVpun+UQVy+lrq2te9kzr2P/aXuXXOCgzPpguM/ctYStS5v3RvZ+6Wsc2e+VP/TfeC4zfgB/eK2QcqMYOgEkyrEkGvkj7qhlECSqOv9LN+YfUyWf6Fq0y89r3f+DbCOfe/J0D04o6TIPqBPhyJpeo77XXQf9f4BC3wVfJDlYBjfSDmh+A9lPxgwWk+8NiUawYQgIb+nCpmtTTVgY2uJ2BTZAgFvoDGQXzwCpSvtgwCfw5mxpQkQPQW2b39PQiQaXK6pIqolTnyx2f/AtDG4PMPBoQMJJJjJZ+ll4PPk/f3vCNrcYN4oSR0gMFKS0yT//rej1BHB8ggG/sAQB8nXBn7j9CbwGeYQzySm7Mt7+8NyN8lKURgOQ8B6wKiBxPboMc2BKhky8ENAz40EIFVAShUCYtEuIv4AyArKNBMxMtoT5csRN3pi7J1ALXiDx/4rQw5eEoZ2f21vN6Vt1xDv4O//OnpP0n6HzbKk3tdKfoWObxvu1x9xRqZmhQulo4G3AlD8txTT8uWq64l0iuODo0iCsczZdWKmShPAWAgGnTDrjdkBTE/qk7uZZC3ES/SSG/GsI0zkSODxGcJin+y8AF+S6ubAMDdpAtwV4ETK4BVTwCqEQZ0R2+XHPnRFJl732GiZegRSI2TWVNixYq/exMbkwxB5A2p5EmO/YjmdoMeZREpFUsEVRPl5FGqjoawGsB5MQoBMsLN0AuQ36d59b3D5No14BKoliZnXDWhERLuR0Z4a634Ufqydg2KZC+iKXAfgF1QUt5jyB0ryBAbLWBlEI/w29I3Ks3WXnI8rwxAxdN0QLjzZzWOhmTGiTo4puAiqKcAu0Yj0fiaB2Oggu6HGK55DxPJ2ydzZQQlqJOtZpG3EXVlJ3c+tFlGs3h9AL3uNqKdOE8k3gD4WrjpIbkGrKWxfpiJZEgGrPplCV0O6t6qbajjRvM28SdlxJJpSStMhCwHVPaBBLGFWGqEtBoF1G3XboWAaHntdJ2UNLSLq3U/BFuPXMUEODslTgZaKY0HYNIC7RMA8onEbJ3KyDJK5KxTwwImTreICx0I3ULShwy5OUvXqJP0UADbx+sHc/7qUVXrPOLq7y1lECPvphOHEi8QO4ESHuBhyIq4NCJT6CGIjvSBTS6T9OwmWbJiunxh09Uy2lguLg354kZ2YHdRmTT2jMqjr+eZ4u/5iwNl6Ywp4tuNQ4Ss+CFy1Y+eKZV3d2uvjsiKa9bKKGDf8VNHiLsKkq/+lmJmCJAX/vSE3P6F63D3UHheXESsk6rFHRiLvTi4OiSbrgaPABdidYiO8QuWU6eLub9nyWmIE58gwOpAVwlljHn7Ax43W2QABj4+yld8nYjvmYIi+GQZyJ6dPP/f2+hr8JM0wOGMM6fkhtuvkY6GUh44qOABNrc9/5osXbgcysmBkmzGaFudRLg7izOEXnlBuYm9cvePkqLGXskoQaWscYLORO1Aflgx6btTGGNDvmAY5MoQD78R7oNGQOQBQL5rr73asM45RM00AhTH4ZgYgJnu1yhAlOBuAG32qKsrq8v5PghYAFU7mPZA3GE7d+yRlStXSysX9QVie6LpfVEAccVllxgX3ImTx2Qe5NSud7dJAgr70rIiCQasH4BACKPsuRXiowulvQtkhT2Ex/ETpyAymPxxjTXgJCqqquM+d5FYSF8th1q8MI0IswJiguh84eHoz/2vkXK2gOcBuMrS09Nxu1jEjciuUErQ4+K1ZNnKxFiZtTPAcTNOIBdKuIYBDj0AXtUtksscpKBpBNFKCmTX4FwZ5KHVA5ipbrZZM+3lhReJo5udxr0HVMnD2hslv3amaK5/DzFC+sDSHhvCFblG7YJ5CDeHlVTz2gEozPVh5ki3k4M6ConG64EECQSotqBmaAWY37s/gwe3yMzUmVx3O/ItayW3pJIFhpM0s/Do4308UIYPM49r6bX2Eqj63x+Fhp4PC59BnYDaHeTLPaSqCXXHOAByx0JgOag6gfOusXBrtk6Xsj0NEgEhZsVra+SYPvPUHaLun6P05FiY90aYJz1YvGgBvTPnp5Jzn5ySBIhNUTr/PwL42wHRmVdMnwIP5CrKwm+66WZ55+3XAc19OM+j9F/kyZUbVhFz5Stvvn5EDh7Nwvl4NT9nkTfffYPxs1gSifQbxEGXxjwHP07XQ4vsxdFRwHkKJ2prB+TvdVs2SqyPjUQSg1UF4aCKfAdV8AN+d3N9PSF3OAxTrJadXQAJFmM+jy2LIQdsv9na80AXUjXks5KuTYDdwyz0lAyJwnnnTuyTDwTd008+bp6/aUTaWdNVYsv9MiUuGmLjbXn+9d3i6h2Eq2w+RFOBrFu/Xo7g9jh87LjMmDOX+L+5soveLI2qm0rPUA9zW3FJiVlwVTFO16xabmIfDxCDedutt3O+tZumTf780suGTKlGHcIHFlvIxNJHF0jYV08RlejCghCyDOceEai4E4k5HMKNAbk/yJphFNeK5rfq8bc2tklCbCKuM9QyvEZIeCjkWheuTnpLAPtdHYl0JItqgPVBWHgw5Fi4vPfeu5LGZ1XnYEFuAY8AnJj0eVFUI5Fh/swbgxSIB7IWGZF4nJlKXOox7di1Qy67/DI5cvQIJEg8QoAV9IKUmZI37d+xENPpAcGndl0tGLe2dZb80jos1NiEIWwaIfqtVQjB/aZdQEoi9EOAjhEgY5tdXX+pi7mf8a7iFS8+oy1f1zWN3r+9pkwcpwXXUH+rAsnCPTlOSGg0lbrNfHBB2fAeSnKp6skNwsCb+6cFAkE7t/Tn1ImiZMkQ814TogVPCDONjnNi7lNSVceaGze4zl1luPJ6WWinpqSZbiYlP6ZMmWKcKPp3birTLaMLXivmWiVC9D535xpp/8jYgnhsMzm+H1XPzpgqa8xFpotx7eLR+1WPt/DFsSi0p/bcZhbs6pbxZJ6zhwTSLiM9X0rGjP/6AC48+wa69xxzBn1+QZyJAMxzHSTnfu9EPzd2TsY2K+fbw/9jr/Pxe6SL/fnzbWD/ka+dH4D46+brH3mtT+d7zlXRfTrv8M/7qv/qBMgHO/GPvcSf9f33zzv2Jo9s7En9+X12/itcoTFd8yQBcqHXeiKC4qMIEHPGzxInYwTIx5//iV7/wtX3F3rEH/q5f2ECZERF/xAFA+wt4D5w+ZOMAAbkCH4aBH6lPY1fuflGWbzhcnCCXvn3b33HiPKKEMWtWL1ESvMr2P+wN6LHws3XVW7ZuEaSLl8mNmhCnXxI3hBIC5Jw+tgze7LPtmHM+LL/mzltOvG+iLFx3ismcjz9JOJy9vjVffLWq+lUItAFGRKPWLbBYDQeEDL9GrfFZ+yCoFAyxgcBZh1F6J7uKmBDYMr+TF0sN6xcLjMuW4d4DUwE7PLb37nXfM3L05eZGqFbXRcCVW/23M5GEOjsas8+mHQP9o6KP48TITpKFP9RQuRjf53t1Byrxfjrb7OzOGu4+DDfML7P+2CvpwCRuZ/Oit84n5pKpftFgEAjko0j2l3rLDRK24eEBnXebF23VlbcuBmxIPFZCMWzs/Lk9w8//vcEiDIl53648Q82/gF006wqQ0N4aDSBZkfzd/0+JUBMlvY4CQIqaG513YTrhpVTOgoIpZnOqtizJ0bCAfeHDxn0cZFhEgOg0AOoXQ4BEgiQ4ksUTFpighwnBqINADk6MlLcQmNl9559DBIrAJQy8rNnyZSpqSiBXVD3AnC//RJgYo2sW7kM1sxHPJ08Ud87y+O//29AKEBvBquFARweGyNFKPOTAKMCArzEnfZ46e+QpFBfmQKA60q0wiAn0wvQy4qT3g9ANAo43aNOBkAOB5wPHVhaLIAJvsSWKADmTvZYcfYpMv5jIQZiiETyB5xvlQL6FB5//lX588un5ZLbFsv8pYvl+1fZyV0P5ppjHwCYvP3mGwBmtKqFYpryUtTqnfLaS3+RpYsWmxx+BwDOhLgoQBqNWAHkAXRzAFyw53x38Dl9cScMozw+Q75/GzFDNmSvu1H4XlLdLGdwgjjSTXL4FC4PZ0rbOQZbwE8HQIwOZe04z8cemCbzfpjJGOoTP08XuQxQzQdSiCAcMvabyKWjoBegyM2GCK2KcuJoIiFAsmUWYPUgoEsXTgd3AEN7ynCHARI1p1//faibzH7y2hoA0jKJ2jpW3S6BMYBlkCkevH5vZyOkzkIJTYySYfoFBiBPVCE+AhCiMUmjRJ8MASoOA1aA+0hB66BUku2vo8ma8eWLElv/DAAUdud42lATO3PNVNFaj4I1gK6CRiKB+gFbrDkHBwqrJJySYDfAxvKSPCJakmXj95ZK/fZCc85H+gFoUIx2003QBcCkxc9egKZ+3lFSQveFxofZAojOmT8P50kA8T/V2K7IqiMW6OCBfQC7g3Lzddcy7hykB8B2ENLLmc9XDnjYR4H54ep+qcXd0dNcLfbEYP3nvbeINc6LdiLWOlsVTHJBXdvC/WItb7xeLXQeSSAEgSrm3QB0InnPY8cqJZCuDC27b0S17cZ5D8W9VFHajIpeJAgQuh1G+O29udLMfBQU5gy30gMDHGiU/QcPHuP4AAJJLXELtJfNEBSx0WFyeNcbsnFhitQWZKGSdua1LTgmXCk6bpLCnHLxpQt9UVqwiWNydg+WbftzJBPeJijRXyLikuV0bo6s27BWfv/Yc/JWzg+kLwOnErPCiw89KCtwGnlCkIx2d6KM7gcAtpOd+4+Jf1QIuYbluDaCAIr9Af8A97hmCkxOmR4v3pAgzQBfh48VyLXXb5U3UHjPxSWVnOQlVr6t0vF+Ng4yN6JRvOTRx17EEeZHf0m5fOs/7gboowuiLFeCeZgUn8yRzhYLxeIBXKNh8bEdws1EnA2uhh4ii9o7BsXFN1TyarukpLkPgrNf6IXSxCkmekhaOj483JwM299DxJcXSvceyJNm7sVL1q3ha26SgaJ7CNZfOzNaKJbWwnWPwABxBCjsZc5rAERNSaaRnnu3vb0Lp0eSKZ1u5n7MyyskN7LeRMmER0ZIDPOTPw/VsooSxjgZ/4wvYEDe3xUHGAQS4DE0tCEpmlEX9HPv79+7Hxukh4RFxkprVy8gsIec5HW1cyEsOtYUnre31/GAoDydOXkf41UV7CtXrTQK6LKKMgiYGHn5lVdwuaAc4DWvve56cUFxf3z3XjPHB0HeKlisAGkl/R9K2CjDrgXM2jugxKRGBHWoohxXRDP3wJWbEnAxkFFJrJSni72ZJ+xYGDgCNvZoPwhzmMbw2EPC2DlAbjB3WPFQUxeZM0DlAA/kYYBa7cWwQhWuxz2gBAiRRz6uRAsB0mofzeHjBSgchGeJi0yNnSK1zDk69/kQMVgDiG1DB4Iz56QPgF8BUj8IgPzCfOPwiIuPx9HYD4geI8WlRcQz9aC4xzrKuVaSxIbfqmj3gPBMWesvrZnMc8xV7pD3WK9M6ZkN57SX66/dJ7v2HOC+4XoypiNxUriykNEOhhGchVqG3oMzrVF7TgBzaziOEJxPmRR5B4XgdOGcaI+OHxbWkGD6snB52BMV2FjfzDzaC/E/QDdOh/J+FKl5yuZNV8qZE0dkNtFq9ryuGwKF+pp62X/4uMRMmy1/2b4bol4LuimHJnt0oKNJTtOPtZ5Fgd7LGUcPiz/HFce17McppPFXGqlYjBukiXHsxDlrbaP0G8toNfdKI8C8LW7DPj57O/NqE0IAf6LEvCH6dJ6pLCuWS3j++kIwFhPdZcd4v+LStbgdeuThJ1+Sdp4JWqiuzi43BAa/+PVDxFYFSdrMWTyPU+WpZ56R4LBwejHmSm5evuzcvQuCe4rMmTNHdryzzSj34yFcfHF5VNMFZcGxceLkaelkjATgmhjW8aQbDgjxkt/MkdQf4g7h3+w4Jg9botsYrxXVxSwMh+lh8ub52WKeDxoDVlZUIbOmzaF/IwOCI4Lr5yk5OOLq6RTzhpQYIiNVx7suGFvbmyFrpzKfHpAYSs2DcR/1sPAtIh5vGDLbnQjEubOmQnxZSxhRh524mjwhKYdxU+l9sn//PlxR65krWuTBBx+Ur37ta8wHbtxjoTjD3jIl6XFxiTIHskhjRX/78GPMAM6m58ueOMB6LRUnz1QJBiX0dI3Vo9FzfK/maWlJnyNEvA3EPCPUqGCUKO3iWerM/a2LV43O64IgUGJBe2Q0ulRdEbqYVZJABTFtEMgaj6UZtxp1Nsh9rVblEXVOIDBQ10UQ11LPS0Njg+kcaeZnwqPoWcJx5QQJrKRILOs3PDiSh1OrBRJNCZA2xlMQ10x/XokKXUCr40fnAo25MuofPrsqlNRxqvm75yNAdOmpn3l8ga7HqaRK9tNLJO6qA+LrmiCbr9qKa4X1G3OwA+SwEmihOIXVuWUNufqBwujsSn5su6qrVyVAzpIA/0P7yf/pl5kIwPxwhNYnI0EmCZDPHsCbJEAu/J6ZJEDOShE/9hRONH9c+Lmf/MnJMzBJgHzWY2CSALk48mciguLDX/8bQmRM0z5JgFzETfBZOkBGwHqdEHyayGH2+x70f6rLvw/RdwCCSTuw5UYwHo1v2sq+buM9dyNWbpOtd9whJQgOQ+nW/OLa9bL31ElwVwTBCMC/eMtmcaX8PCw2GHFuL3UKlCmAA/vTa9EHzqIis6WLl7DvoJ/28FHSVToRkDrz70Gy/e19UpVdKX/6y3bE9z0I5RNUQy2dHfQuIjx1QJSviSHs/BDxWXCI9INTkZYCzqh7P0NesDfXzoye3k654/J1kkKKy3333SfXrlhFvy5Gg//+M6kGDey5HIxgtQtBuBa96z5Nx7bGFet+Tf9f8Y0JHehGQjXm9viotKmPIkDGCI+zu7APCLizzhDjCPorCWIHPqT7UyVpPMD9NL1FRXsqhnME49+yYo6sv2MrqRHZYDbwFh+OwBp/IyU4znWCjH+IQRR+qsBU0Fl/qePDfBQTfzXmBhmLvlK3h9IcYwc6Zmjh0FUxqgUSameBtbFn0HixmY+C/IgICZLM40eIr3Ig8iTMOAmcOaDMEydMhIYnbfAJc5bKww8/yuso2zQkay+5lLzqbpk7bxYqvhp5+ulHzUVeuXQJhZhOMmvqbMlC9V+cX2YAksqWeqlGnZxKZlgHINKChXNxMwxCuKASbauVJKJ+4rAKuSoAB4ingIENJ72dfo9egB+Nf8o4Tb6+l59YE+XUT/eEAhDqGAjHwTJsAdQCOI8CPGljIPqHxskLr71Hn0GRvH8iS07ntctVW9fLqz+bKV/61RnAGGeInRBU82ESDTjdB3B5hMKW40eOEXtCvjx9JtOJLFlCEbUNFh9fBvT+vbtlKuWoWq5qzzkOBtju03xxBlY1vSSV/KazGRW4Px0ngLmAhQQpSS5qe42fKqGPY4jr68jN3M91O/WbhbLq56VETLVRqgPAlxADoI5imffbTW7/5auXS6ySU7gUIgJcpYsbKIwCeO2CmE3ciJUWYqOUtuf7vb2hMwEbh7nhhgB6hukwsSNDzoJzprSuVfZkl0gN7pnZMwFj6R1ISY6THBT7d3/jHulvrGJCwX2BYthGOw+4XiOo2If43dvaBbEzKGdqO8jzZ6Jp0JtYcErESkJinMm+awJgsqAeVfAmmA6WUtS0NqiBVSVcizvChR6BdvLytBtj/tzZgOa9gFQil907X4Yyuom6yqHnhcJjBm09YHQ3pEOFlny7+8jMmQskv6CEuJQGaQK8iYOYm0Lht4K8vYB+Ft5fGeD8M7ly7TVXQMqlSAPgqhsg3CBsQw9kjhJhJV0OKPNxhNSVGyX23f92k7SVF9L1UIvSu8zEDjkQo1OEApmeauJwKJPndmltasfBQB8GpJ+CmwPE6sTFRMuxw6Woq3GbQNh1tg8T6cN1QsVd3Y7DAsC/E5S0EeaooHREFi2JNNf3FIX0YNdMkJy/qe5y483Xodq3yIG9b8ulTBBKphRm5+AwCJO2BqKFjufQ+8J9DzkWDplSmN/N+YuTdw8VSTW3u39CEkRQI8p5C3FwgRCMnfLQ21+R0h2QMzinco8flfCYcCmndH4qimkrPtP7B/OJc+kSD6JhrCHDOns6JT4pFRAORT0xJ26eROXhlmjqrONPGykug9mFuKoCDB/sbZbrNy4StyQI1sIO6SyvhSEfoew5R2p4zVn0Z8yck8hDCmAPUrSGnpYACMGTR0+Rg9gOAO8oMRwjAxlAjtJvQK+q6lbIQW/iyTqlqc9WyikAaQWrJjGMBxruEKLKfL1RT6t7QV1rlB8DsxGZNCCpU6fQdWKH+jsXJp4YNca9KrmhksWXPppugEK9z4KIVXMkckcJEE8vX5O96Mk84gHwumP7Lh4uPTILkFfBTG8IltDwEL7uQWF5Jtc1jut23MwHGy67VOpRwx8/lC6Xr11nXBQavZV5MlMi6FPwCyAGCXIWKF4ee+Z1WbN+JQB1OKBki8xbOIvS8hLGcr5xXQQFB8qyFcsgraFXeN8jx47QU+EhtYx/LR9PJbJmrFOA80t3iAdzsMbh6D1WV19vnFBBwcHMdQDyzOtV9P54AGqrYlufAUtWQ9gd6DA9AsHECWrsnJ4rvtkUmXcCQqqmWiP9nIno0qdED24ON8DPbggCDBCMbVQTFZXMcWRoAuL3Aa4OES1oSyEyGm+Oq0OquCeryPyH8xSEGXS8REMaO8sZOkRscKA0oohwow9BC5DVwajPJY0Byy8qxLngTgl5IoAxjjgAb3WBDDAHaSeF9ieMaO8V86wzQO5UYrwqD/cSc+bBZ28mMgmbKG4sXaz0sjCyZb5pgSw4dOS4mf8DQ6JwqUHOoqhIYM7oYsyNMk+qeyyevped779vosq6eJaN4FCbM38pboZXZAqRSlUQg/fcczvkg97vFnnqiafk3i9/1xCxr733DvcNJe38dxkF5578PZjjCMJm28ZJqCHabpj7yJoou2y+v7C2Uep5zwBXiPetXzARYz08p5S4rsWlduMtN0pVYQHPTAcTxeYIuVCRV0BxfQN9Hfr+WF+JkGpHeGChJ8QBMmQIEqsOcrqe3zYAzXoNNQPVj3sjBNKuBaWLNySANU6I5YsWmLG+a/9JyAk7nEyA+3R7vf72NiljMprPIk+7UtZetl527X2fhZsPl4qoxpxc4xzVnokFzH9H9++XEycyZDX2XU/tD8FN+MR/Pw3I72BcSzZcWwfI/R6eH9pr0/LspTL9+9mGsLPlPmfZJ6GQLRknj3BNh2Txonmmx8nNCdUMvTEeLj6sSyizY44OxtmZkXkaR2WTIRL0+Cw8n4MhewICfSFdjhpXViv31SCukBnTZ+I4sGcer8ISnQfJYMtzku6f6FAWyJ7SweLYnbWTmoSVpI+BcBrhPjlyGKcOkV/a/1HKfZzOs9+Ne+5Yxin6qkS24nQpKCqSKiI/8/Kr6DYh+5R10xBj0oN70Yffui5s5z4Y4Tq1cz36ETYoaeHFfK/dNgMQCCpeGYLgquP578v9GMi6QQmQRvpBlNDQPg51RbXQY6TrP13cGqcIxImdWqv03uQ5FwVBqyqhXGLtVixbbggUFWmkpqbKjp07jINskHu2GqFEYEQErp45zJNjrq45dE7lns6E/Nlv4uSGOMC0tOm4NjRqcJjnUpURyLhDnKhCSaPx9P8duDdtVDzDPHQ+AsQcNwtx/aUkiLrLTj4xX6becoAoU5yNbXQouQXLVVddY57rjpSmuyKMKMUp5ucbCMnCwulszJVZcn+gmBxbgMNdjv/jRWzjPr0fnRDAPLuB+GTEx/jnZf2u7qLzYAgTvv8Eh36xP3+xZ3bSAXKxZ/Dz/POT7STkagAAIABJREFUBMgkAfJ5Hp//7J9tkgD5rK/wJAHy6RIg49f3I50gDH8VjU86QC78LvisCZBuIoS1E3MYt4Qde11XRL0aXa+9txqJH0w0dVtHs3Fg3IWofT3i4vKaSrDnLvnpf/0fuWHpOkmcNVfu+do94gZWesvlayQN0XAzQvDE1ARwsHbpACPQmCmTQgO2OI04ZXXcV7M3WjBnvrxF56UvZMTCeYvlR9//qQxWNMtbB7PoBGlBFO9LdLq1JFBbUFrWggC1EYFnGO9PNy3C0y72YNqfmZ19xvSfNlEP4IgI1pmEk4HBHrnlumvk148+Il+77Q7Z+uVvyGuvvCu/++3jdIYMm3j1r4Md3P/rX8qyZXMR7ZYbt72mD+l41z3h+SOwxvcP41G8H02C6Oj4cHzc+P+b7ukPNiCKFo3fT2ORyBpHrnvUEGozLps5jY7WlfKd73wbcRuJR+z3re0G5M7rNsmiSy5nr4fQ83wEiNnqfagLRCOwxv993O2hwJd+QCU5xgkQw+SYHeO4+2Ns46gEyHiul9IiSoJofJSWhfoBPhXlnzFkQAAKSXbH2IVqTGZ/LNEePmSKOwdGyhOPPwmIRTEKQPEiQBFVCgYH+dFxkCMZJw4Rg2It69asIUrKQil2KsA2YDJ9BqoKLauvQEFpb9S/QcF+DOQeU8Yd5uNM4Tdl4ZZm8efrrgxua82cBjDRLoZmAGjNTE+MipAcVKlVLZ0UwgLSaEwOx++GulnBDtgPlO6ORGWgoORrhUWV8t7edDmehQrVBbDXI0zyyO4+8fJG+cFTlWSPU/qeGCPTwuloqC+Wvzz/uly5/mp55qlnTcZcUKCHTJ0aB6sFWbNgNiroDjly6JAsxoHQz02lCl6NMtECXnWqNAGq1tS3ABwDAHX0AVbZEPdhDTjYTPmsm9ThbGgFqGsFtLACbM96ZLUs+0meASzsuOMuoXzaCrV5BOrzo+/vktPpB2QtETxbrtwg2RnpuEMASThWV1SopZTiJlF8rMW/tqODKOwbJIASdyhRrt0Aav9uOitQVQLGjgBWNuJ82JeZLzUtkBmonOfjbrHwPeZ6rV5MFBiq+5ZKsYIdHYaMGQFIsaK3ZJTfXaDRTZA5VeTR1aCY17HT3tqLgnaxKZ/VTL7Tp09JPFEi6XRLzJg9FUU3IAzAn4Lz9KhL2pyFklnRIH4o9FtbqyFhUmBNAyV5I5PWAdSg5O8N9HVyjpulrKTC5ODVQ9rYkgs/b948E9Wh2eKVlO70orSOAMCKiI0yMR8NAIoNAIxHDh2UBIiJ9WtX49iwx93TBTtbZ2JXqho75GR5h1HnD3e3yKpFs2Q6zpe2hirGagvjtMAUxkIjMjF1AnyLXLI2jMiiKkN4Odq7S+apEs6xv5w5nicr5kdLzolSiQ7l+DlWR9TzQUxqrSj+swuaID8E9Xu45FQ2yakilLVg0huvSDX33HFIjeJioqsWucj377uXXoIMefWNt7VTnkKhCLLS3bHr0T+D9W3f24dkSnQy19yRa1BMnmGnpCSG0RFSJbmQBMO4ktRBEUGnRiEA3rT5iXLfU1uk6n1ILID0NiLKWpnUO9saZW5KAvU2w/LOjpPSxp9BMRQG48BqodA5hugZtdylpk6jBL5AHF1tUMnX0GWQJStWXSOnswpl9opFRJqdkfnTImXKughpf79QqgCvPFxCZNfuIwD/thCbnXLDTVdTCO0itcWotykRj6cbJ4tIsRbGoDppQjyw9OFs8mXC9CEOr6KqEf7dSbIr6FqBQKrDIcMhwcgbHJZzawUBi/qYOcQHcHeEc6jkh84h7gDg2nvTTknTHIqbawEYCwHe+7EMuqJW74KN1+DFWbOmSSu9Dkps1hKVpU6ENMrZu+nreOyJF2UJDxUvVOa1jJfFOGa6ISh8UAI0NNaZST0HIqSjuV7uvPUWbrFuQwzbQCTMxiJ5BlDRB9BYx2ovYKxG4fWNWEsLf1ozT5ZTVJ4A+BiXhKMO9X9ZRSkq+ljjfkhJTTaxT+6QG79/5GFZuGgRTiJ3ei986Qt5TzZpTiR3nCfdGQcOHsZ1QhwenRiNuPI6IDsHtawKkkBByyo6YrQIWknEpasC5MjeJglEbe0GAK39OEMaiaQoIp+7HeV1J4oGdXCo88WV9x9mMaFdAxql1AMBMqTlzDwzKguLxAay0csZhh+Al8w+4vlGcG31SQtzSQmdBK09I3Qr0PPBGA4DhA8ICJZinCn9zKM9jpR6QXjYMEeq0l0fnUr4OPO5elhkhBJ15ATgqkRmAC4rG4h37VRQgkdJEDeOKWUDjrr3u8z3OxCdqAsUZ15bnS1dlKfrM6+VZ0Qbx9RIpNmI3j9+IXw/zxEcVcmc/2YI+ACeVdYscKpqq3GRBcmpzDP0yTTLwsUrzPjcvfeAXLrhSnnu+edkzbpVMm1GKsTUIdPz8uXbv8zX90oRvRo1zDnVDbUyb+4suZzvU/poiAVOK6RFUz09G4yvCEjFopoGqacIWnsnqksKISPmG/dKFwTOjKn0cEC0+UHu/emZP1KEtol4olLjsvBE0Z+ZnQ0ZW8IzKE1eeJkSc8rXugdxvAFEW3C7KAFCSwNkCFF8zF1OnPxw3FzOnJ+q0kKZyevjG5Dp/NlONGMzzioLE1E37igfCOknn34GVw2kA8TFdI2OxAlQxBxSwFyrhGo4hexWxDy24lrQWKgBnltHjh6jlL1bps+aQ4F6tGyn8L2Pey06Lo7PwHHxjCt9ZL5Zp6x7sIKRO8yYdKEcvozFWgRrB1ueXYWMxR4K52ZCfPRKXSWRbYynWRDdJxAquAGOa4Td7v17TTyfC2oSXd840CuhwHwo3UpHjx9mLqCjDELgmEZ4IQZwxhnjAYleQCZsJ8RIZWWxLFsyjwWsA0R4hyQQR1jL+V21fDnzRTOdKX7G3ZcD4bxk8VLjZNl3IF3mLFjItW2Q9w8dluu+cCOEEy5QXIuHD59GgJHDc71PIrh/7SHl1JVkis4hJG0Z3804HrUAzovz6sV9ijeE+aADYpFiPCyCFZCz6taIjI4ycVPjPRiq5HGH/FTSQ90fOtfp1x0hR5RAUteYFtSlMo7VQXXk8GGObanpThlgY2AcIyxCDxw8ZN5Xu+GSIPlacKpofFwMdkZv1Ea5kEoZdJ34+vjTa5NkSJBaSDYlWuuI0+zheig5qfOJOj90YWuvPXOMA43rOh8BogIdTwhYFdnoZ897drkk3bDHHJMj/Sv2RIB2UJLu7uYjt269i/uWKEpcQQ72qIVYJ9mhrtICwL91gYypjXRF+3kP8JiQQDgnwuCTkyCTBMikA+TCwYvP/icnCZBJAuSzH4X/up9gkgD5rK/9JAHyv0OAnAvifvD3SQLkoof/Z0mAjCL+aWNPqvtWdWRoIoXGX7mypxmB8LAh/eaGdcslcelc+cGP7pPrVi2WtXfcjLDSFry1RU6fyJSHf/EIe2NXszfSvariDSq2/NKN18rqG7ZI+lHdO3kgBmYvS9y9Ri0PICBMQmina89gekIbwIfKSgtIFQgy0dU7390rA0398swLO8TLJQqBcp34+0TQ20HfJN9rC67p7KquDcA69jZDKmBkv6i/dW/VjfjYiTSeHsSpdxGTHT1rhnzzm9/GnXKHhEQnyc9++iuOjxgt4qS0E3OYFIAOBK+6J9T+R90/6v8roaJEw8f+Yu8xJqD6+AisD//shwVJw+zJx36djUA2nTh/7QpR4a0epzM4hEa8675REww0Xp2EZzA5YrsRIKvQzQFM5u8IEOPO0FN9DvExfgPrh9GMZVXW6dvqhlQJjiFIERNxxQ2u/zZOfIyTIOP5dxgF+HaNGNBzcLbUhD8dAJE079kZlZ8PsSOOqpoH/PMEqGqkz0EjUbzZ1EaygR5kg/rfTz5FNEgIoMpUYis8GQgB8t47FPsCpNtRAhMXG82f9qjVI1En4oCowPUBwNmIY0KtR3G4DuLJJNf4rc6WOgO8p0QHyuykSPEiFsNey751s0sM0TDge3t7D6AWsUUAFVMBcJsAGE6cKZB2QH1PBqQGeqkbIRL2L8THjWJvAAdIGy8AyQbA/g6A3mOncqWpmzzsgCQIkAp55P4Imbf5Mdly3eWyfv0lxm2wc/s+gGyA8jJyvgHQFEiKigoAfJ8KqEOWP+9UTaa/5nxHA9gFUdLbT2xTP4BvGophzZ8/nnGaPH9XCl7dpaaZwlqAwp4hXDR8Xk+U2kUAZvaAec0ASn2AGHl/uEQW/jDLgDvhKF5rUG1uuGSN1BQVyNsvvyi3XreZeKYanByo/onz6Oum9wCCw41YlNDgMMBcsuWqiMIBRHMlFsR2FGYUq5W1gpwAvyO4L0boJhkGBNQIlBKcGMUQEjlEjYQTheXpR2E1wPn8udPEQmeD4xBxN3SgdDdUi4XyXo3PEkrLlYFsAqwoa+g0gKde60hy+yPCgowzpodoJY3msUMJvGN3MeXuFDfzvtn5sJQA2R6QZ0GRWMSIS7IDsDyRsUe+971vGNX+sjumyGixj7TWlKJerUbB324IL083IlaqWrk2PaiPcbpwjlohMTSjXVXL1mTgqbo1BtKlGVdMMUB7FxNBHqW4en2u2bwZIkdV1q2GBNHolyKsau28nitZf5s3rKPLpZnIL2KYAKjKscm1AKCqk6eRLPo2ejy4FSjD9cXRtFS2b9/PZKnl9NFSeGyPJONWsoWw6Sf2RItwNU5JiSWNLqprGCHuCedCSIyknyFXfsBeThX0AYqJLFgUDhHpKnWMw2A3e7nzxk3E6xSRLd8sL7ydzXilRyEFIiSaWJpQ+ioGbOi3ILcQxxBTnwG7i0oapK5rROBChLmX0mEXYtcAgvk8sYmRcv+z18tf/muHXLN2jVTlnjH2wHfeel020NVTU9NMrEwzJb51kpCWJH2jlGqbOhsKcLlHFAgrLM2hvyRUgiP95bkX35NLL78C8DJObL0cAA5rZOn8FGml1NlnQaCUvZQBZeQKUVRP0fJ++gXmSNq0RJweOKIgRW0ArK24ZwIhjkpRw1szf1kx6Wuvjx/MtwegYAv3eA/jLLO0QxqYwzHTwHowvwGEqwNA6120Y6aLUutgekB6+8lr5IGXnBxv2H8l/KxwDmhZt5YhNzVBogG+jzIeHQHylACJIuavFzV5ckIcQDhOMYiKKtw8q9deyvt3yl9efY370IqHXyLugAT+PiINMPTqOtE8w6L8XLntphtM104AAHUt911xbr5xjrWSYR+ExVLHpr52cHikHDqWQcyZNz0UtvzpQdfCKe6BKEmckmzm3xrICmccFZsBvYf47FoOVQeJp4XDVvzOoHcgKSkJFX6OfO1799Hhov0EdA9hHQqFpK6qq2aMucnp7Exjt1RnjBaYL1vCIONXWQGDF8DSF2X+CHONI/O8rQ3RUTzQTTY/8UoWCBo9V26QH250SOgxK+jpgeLBGoKih/uBEEKpKSkTN56dDsRBuWjnAW6wdshJvU9BVyWbsvNqcjE1Js/fl+eJFeedYu96/XnI9W4Ha0BjLKBEDH35mZsvaCFWvJMHKc+kUpxa2It4vgRzp5IJynzYBFgdQJdIG+/XC6HjABDegmvNBhfKMIsOR8hnf+KKtJjML8CHPgu6RVBktLa30nUxnVjH/YD9lMoT2RUWGSe73j8IWZUkJTjr7FBohEWFyrw5s6WcSDPtaBjiOfvrhx+WDVddKatXrxQbHurWHF89hfBROHfeefsd857zlq2UXhx4rxOD1ce1aIOk0+uwdNFCCcOR5MSc7eflRrTUW8z/gTJ3zkx59523eSZdZjpXtF8pili0Puby7NwSeqVGKXW3gWTsJg9VIChx4qCIaQFs1t4HjW7DWmfi4pQECYYg8MZmFxMVJtvf2c6izJdz1GUIlZkQHs889yeeTWcM0TFzzjycYYcobnOVkxACHQD2GzdtYT7fY+Kw7BEVHOe8TIdkzMador9tcW4E4PbjJuEzdZl7tfR3syTt26fJTk2WQ/t2yVVXXiaBPCt/89CvZMOVV0JKVBjiqpPjCwsIoLB9Dce/m2eaN9FcyXRz7DcOqlwY4lbtAYsIZVx1m1imYO6xaMQY3r6e8va2N1jE0uN01UbTSaL33vx5ixgXEcynDRSY50l+XpZcc80GFoaQfS214sCC9vqrN0IC9zC94Ebh+elGh8bR9KPyzrZ3ZdbseaxR7eQdSt9DOe8WrplFi8v5nIFBYSx8600sWQOLb29i0py4b3S+0LXWCUraR5hTuuhm0T6PYMaBRoy1QlrUcd11/RLDZ1MHiC3H789rmtgsOj3UwtwBuaQkhh9OKXV/aBl5CV0l6g7x4vnpzrrBg7nMju8Jwj2SlZnN2g0FFO/tQg/Qvn37WEjr93rjfAqSrKwsCaSrRIlUPyIq2+gO8oCkV2GLkhynIbanT5vJeNDPSzSXdn4xL2gUoLpBtJDd9AKxrtT/V7WRE2PgfASIxnGpO00/u/4ufH6VpG09aP6uJYGOxNM10R0UTpSql2cgf++Sb33zB3Tm4PZ11Lg5tTTbjtm0dUF7doE9vuhW4cXn+ddEBIgKED858TF+xJTR46iZdIB8liNgMgLrws/+JAEySYBc+OiZ/MmLPQOTBMjFnsGL/flJAuTTJUDOjfAZx00/uGa6jmVvO+kAufBR/FkTILrX1T2T9iz2sN+04npaa3oGQnRvxN9dlla5/dor5bFXngUn65G7r90oG+7aCkowiDjNVt74w3PywrZdct3yFXLJLbeZpJnv/Md3we3a5K6NV8j09evk7i9/EaKlRb51+02y+pbrwMLy6VYNR1zoSBdpvMEdHn74l+yZRuh0JYrfO1B2bNsvp7ely/d/+SeZkbqciOsikg4iwVZ9JSenBNfKGOmgQi/tu1V8XB0b2ucYExsJ7tmCiLkJIaqj3EYnyIKrr5Zbbr4NPD6IKPEmRJ50HZOApPvrAPad+ksFcyosUzGc7q9032U4gY/7xX5qbP8wJiP7cATWh++dj3qZcX7ir8TIeKzc2Hdr/FVoaLBJElABncYfK540Js6D9HCm85Rr5QrmpwksH+sAGX/zc0tI9O+maFM3k2w09UUVKNPNqbpA9GSY+Kuxoxs/zrP9H2prAeQ8S4Ao0GVSsjRfnddQdaFmPScCJvcSGaTFzl4cgBZiWwD5uwFYoqMiUZ8OEQFUi8K1XjZtvJIIEpHsUyeIR+kAzLEmViLClGmWlpTjBpgiWdn5KFprUHE7oSwtIwbJVVLSkoleigeQQI1LBFVTZYFE+7uKP8rhxdOS6P5AsajHQIFtV0s3oCCREpAIqhyNCQ8A9OiXTCK1jvPaoQrio7Ssp8MhNSmWzPohFOVO5IUDAmoWt6Mbn20ANesgEVAWcQpMkVu/9FU5veMmUOP/lJd3PUCPSSpAWLt877s/JO4Kp0FROZE7HvQcxHPMQQy0FoCAUdSU8bJ7F1n8MEkesI7xqPtdAZm0JH4mkV6qPH+PKB2/gFB6PXxl0MpRCiBTelA2lpOH38Z1a9fBQNSMZvSfemipzP3uSUA6JaAcIZgoaKV/xIsbzR5Wct2yxXLy4D5Jg42s5d9hpfieQKNu1a6BpIRk4sNsKQ2vknkz0yQ6LICCU3L6UXnbaSkNgxE/F0QIBMgAOXQ4cpQEUeX/K+/spbckFoBHZNPmTRKG08Wmr1lsu2vFtqcJAqRK2gCReruI7Riy52UoQCeGKaeYjD0AQX39y9auAhTOxnkTIE2o5H2IDSojKienwCIz5kVLUUUtfRCoyQPdKL0n651S4pCYKRAvYZKds09uvfV6KSZSasd7O+X7z90po3ko5SsB07FKgSUC0rpLaVGjAWhnzI6HcAmV4wczcBuFyXFipCro/1hCcW0o16ENkMkDAFcZ1V3EgPQyOW4GGPMCoOrn74V5Oaifu4hMczdRRx6A62uWLwTEpfyYcd9GXIsSWHUot52ImmkBxE5OTCb37zDxb74SopMOboziashAgE3rljJ6LAaItHGQSsBfLfceBvRV1Xl2JiQVJpy06YCQTGB5IMOdNp6y50SFdHK+lRiJivaXWIBDv5Ee2bRmERFDecTG9MjLu0/SWSFy8H2RJ3+zSva9tUviIQfTT9bTkxBNRA6TGKDXC2/nCVwS9wUPdT7vKMfZ2tdFZj5dPEy2P3n1Ttl23zs4JHwkyAdgm3Fw5MB+FN6My1EHumpwX9AjU1pXJsmQINU4I0bI04sMTTKltBXck/XNlTJn4XQAVhecLckAgFEURo3KT/7z+/Krx38jAxWF4pDqIB17qukdILIpMEK2vbuT3Pw47lUcCzi58k8dlVDcAFEa98J5cqczYhDwrZFuDSsmQneNdsEeNEwsT/ewjVTjNCqsBmxjXnElJkvdXdoNoQVLGjuG6B1lPGpoiFYnXj8cB1EX7p0A3kP7X5wBHh2YF5WpVoCWuhP6HUJkBIbUHjLFjc8VSi+Iuojcib7qB5Tz9MERQqRbM+D5GWLWFi9boBMlkzVdH+UlhvyIQGU+hDPicsBu7WxITkiAwLXlfq1A2V5O7JAPtscESI06GP0+3jufOadbLrviKuKYjhqVfTusdytEZAI9C4GMp+aWRgPIz18wx1gHhyAus85kGdtlG04Cax5mbgD+aWlpchSFe3R0PIVYnlxz5n7I6jbAYU8cKvm4Cuw5FwoWrl3uI6ey1Dk3ilMJZT/ztQeAtgK+REcaFr5be3Ho/+jm8/UTfVPOMbiiPPdiztSsSn0u6LH5Qtr0MS/a8n4tRPV4cU6sOygdIypppL1fOnFJKSFjR6zfITpqajCGaK+NkvSuti6Q35CN9Pn40gFSgQLjp3u/Yx5NT9z5olGqe+E4dMG9o49QdfVon5ULfUgG+9SsSh7W6gpRl4iS/p08TO1RFrRDaiopFQzh0c1zZwg1fhPReEqA6ENcoxYDg0KZS2q5dkQAQsT40BllDzis/UEWyLdA7gON82qAkI5NSsbtYpG3tu2UZArcLTgRdu9PlzSssifJwWticeRDfNg9X7xT0vfuIWKp0nS6/O4Pj8n1N92Es2gWBGstmaBvyuU4+NqVUEL98dQfn5Ef/Phn0sXc++xLr9E7MmgIF13ALFu8yDw77SGqfbxc5eUXnyeKMZRYvUj6Wg7J3XffLTuZx7R4/Fo6jbTjxc3DVzKyIAUQFTRDbNvRV1RHXNII56kaUUAL6pD1FMAVQZ6XMSZWr1iGEoVOG4j8Joi1F559VpJ4Xs6cNsMo/3UrouOqCSdQOMRcOrFheTinZs9fRHwXi8V3IATmLzSOkGUrVuKI6pU83BlhkHsOEFk7399PATshaIwvF+YfG657Cy7E+scXyhW/b5EQYqfS398uq7if5kxPlRdx1MyaMwu3RSbPm0ApIl4rgt6OpQuXcQ/jkKlrg9T2kN0HjuIm6pc81gs+RMQpYW5HTJ8j894AHR/LFi+GzPIhEu4ApHcB8ZvEaOJgOXDgEOsPXaBGEJHmw7N6B0R2DQ4qCA/UPH0sMvs76mUez/twei+mJaXg4soQf+aB119+DeFGPJGHC+Xur3xNAjjGRStXybMvvywu3Ef9zEO6hhlhHaJjqZDnsQfEXgi9Gv7MJ+r+KMfZoa4qjcFSEjkU8tqaubQOMUYzY0gXZO64wYZYv4ywGFMSxJZzpuIHjRhTIkQVMxohpQV3qhBSUl5JDl3cKvkRgoiimdcLRSxRRkeJ9mup4yIUQcq7lMGrKziRqDcH5pN25pBmiBclRQIh/xxZq4xCHK8gnrQJccPrr7+JeyYawrifOYe5E9JQ3WCNdAmp2klj85R01ggsXWPqQnsiAkQdyrou1TJ2Xa/mP7dCZv/bsbFyPu2rYx735nxWVTZwHmwpBQyWe+66l+nWjXUnyzU2CMKzQJVSKoD54NdZImSMALm4TfTH7xAu/iv/CAEyvvkYf7eJfuackzBJgHzmHqBJAuTC75JJAmSSALnw0TP5kxd7BiYJkIs9gxf785MEyMWt3SbqABlfS31cBNYkAXJxI/izJUBY/XMDtYFJuOPI10hl3RM6sIfSvmBnBI0as9TdB3Zix77fUVtbe+WWtcuIzl5r9k8WounvuesrcvulG2Trt78nGcdOgacWyROPPWm6UzfTwfHYG68AG9sjfOuUu69YK7NuuJr9LvtcMEN38Op5C2YZAiQ8NECmgAnbEXUNUiG/e/BJhJA+8sTvX6S6wY8+yxrwR1KKwIvVZKD9hmyLDAHijGBtEGzGi6QlFcL2YgxIQzBYRhy/J4LILStXSOSs2fKTHz+Awx+xL/hiAOI/JUAs4PNKLCjZYaKT+VPHvf6ppMjH/jqHABm/Tz6qB+R8I2ScANHv+ah7zHAQ2hHLHlcxG410Hvs3PQ3g0IittU9X47x8iBH7OwJk/JvHP4S+oYm3OvunAmK6mdQN6bkEiH6PAmbmA55Dgox/UN1k6wbc9mwElsnC4/tMtAHAoIJPyt5o9IG+rhZa2/F6uvnWku+6mhpjtxlF6TrKhjgUEKeytFjCiadop6A0GlZsSmK8UQ4rkKwAVAklrtk5lFsDANU3tjAYRWKnxMmU1CTAt1YU4ahHYbzCfYk+qS8V5+FuQ4B0Ey3iyGCxRb1bS4l5VS2ZbI5k3wPQhQa6G5C7rLZF/vzaNiKQkim5jZXDRw7gYpgO2OvKzWErXgTR9wKENQPSqbzdE7XhqIOPDLqGyYOPPknkzTPSWfwDufG7B+Wer36F2Iv9RB7lGhW/xmzk5pyRtWtWycL5s6WoMIeLSak4likli8o5bj8iOUIAQOJRp7oDRrpy3prI8j52jFgcLFbal6EdIKchauxdfbiBPOVUPjEyKDnbuX5dDOLs3y2Wmd86YfLlvL3cuVlcAS3d6aOok5ncWNQeiDsK4dryYogWehEAtTZfczXARxkDqJ/PVYKqs1VSUKCuX7sSOxhOIBTag5xba5Sx1nzeUTLHufXMunsIQFI3UWqoAAAgAElEQVQjLCpwAJwuqpOj2cUSjOJWS59XYxvjKkh/Q4G4j1I4jzOiAyCkA6AT4Squj2FpIPKqnJ91hKxR0kNdJ+XF+VjQGEMQIkrMOTPJZGRWkz3uLRX1rZAt2oVCdwNxZCM2TgBJ0A1W/ZADIQC/MyX9wAnZvy9dHtl1n/ScdiAvvYPJgBw+gPCRIUdpaRwwha1BoS4wqkSN8VlyIL404qOb99tPHFkMBcqrKRRuhwTRcV2Fwvj/sXce8FnWZ/e/svfee5BAyCIkTNkoICogKO5ZtUOrvu1r59vW1rft27+tdmlr665bEREFBJG9N4SRvffe+0n+3+uXBHHxqJSqbdJPKpAnz3Pf92+fc51zBpCJeQD8JAFU1wOOtjFBNkAA9dM26pHuQUV6GsRSdyvWOVTEV0Km9ICuK4A9GiuoWgDxFkiQVHzyNf+mkOr/xtYeqWgh94JZLNbdIgGOFnFiPFSjFsksRPkBuaGV9OXFhBKD48RFE3gPqGdhDPV7BMvWQyXG2skZbm7yjImE3LtJ9tYtcuMlWLSg3NEK2+fezpJjxSJL5orMnpyKCqdITmS1SB7V9VNnxGPxRtYI329uR1oHYWjh+UbGh0oDKpyQ+AjGWYlEB3vLvU9dK3l/OSxvbVwtVyy+RLyZdGshtN5876B0sw/29I2EiAmAdGiXoPAAAEbUGuQWeLoGQk4m4Xl/VFw97CV5fIL4MfF2djvL88+vEFcfG7nu6uWyZ9t7cvFFs8VmDCqBnY3MCbbYKUGwkSlxEGuoRmR5ar1z0bRJEkLf7gOoVqWMLcCWBdBdn6cL848Lc0wjlfr2AJidWPv0ObgRHI6nP33fj8DvNohY/VZCg2J32p0KACZUL2+IHgBstcZqxJYqafQoo8TS94NTYB5zkVM5gMUkqYdDuCkBogCcPWC5auTc8b9vY2zYAOBqxff+wydkLPOSOyRaM2MzITFBcgnj7mYctfK+Su6pPV0fP8vHKq0MBdKllyw0gcZlKEHUtkiJCnslYFBE/OFPK5iX3GQaFjUtKIK0iv8Y5MqOI6fEA+sZtb/yZ/7wI0Rbg81VseUC4bJzNxZuAJi+yB337t1jqsT1Sy1+Lr3scmznupnGHaS4opRx5U6IN9Y3LPxqCTZ/tpds2tlEv4dA5RmFUfltS0W6NwRCP8/cTrM/bPpQ8EBiYL/XpRlBzAd5WCz5AHYGAOSqLZTZpLO+xJGj1ItKxw7gs5X29GYacQZEboEw6WEucLJ1hTQiewPSb+OhckGQRNW8r7GtC2LhVxKxjbnfC7D6Oxu+LY/c9oqZJzW+SsPNg5lDjh47bGybokfFmFwrN9QKGnKmC7s/640j7dhNBX4tn69yUmd+rhZZPrSTqpoa6muxb2QNalb/SwKuWf9qAHeTsHHTvtigpCfEmZdKr1jXqnh9RFQYc3mHUVzs3rUN0nsc+QNB5DsUogBBneAVQGZLtMkGsUUd8OLrK6QHxYnaoM0AwM/BDswPe69i5orLr7waP08q8QGKs1CepZPDkMg6uG7NWio2WlECxaCyI1cHuefJvFzZe3g/ipMULPUSjdJS80v2QHL3oJ5LRnXE7CKVqC6nTJ4s5RDqr7/+uiwkZ2shuTNrUHAkJGVIDvaAuYDfdpBYZRC2qoBs4LMsNFzGxAlmjdr03ruybOli1JtU1tOvThw7Ko1kb03hXqdkZLAPsIdg2SiRtLF/QKA8SY5HE+/hANnZwuZEyZ9dBw5JMCpOJ6o1HHkOyakpsvu9nZCCSgDFYpsHqcCeIvcv48Xnlh28j7/k/jZBpv6qCKVDEGQke5S+djm0Z5tcs2yxIXiU3MuFwPcF5N+6YaNMwYKulT503fVfk3+88Dr5TD2yafcBsYFkbmY/4odlVQfy5knYTw7QV3ds2CxpPLsxFDv4Qe7sP7CXrKk8SI6rTEXJW2+tleSkVLn44oXy+ON/x9qpRBawNsaQAxIdESjH9vGssZubjF3WDMLNm+krrtjWVTL3qb3iM88+L0uuWC5VjOuNO3axfRYZP/UCeRd1RVh4tFEg2jFnHKDfzpl/oSRT+HCQUL0jR46gAk2VMp6NDUSy2tX5Qqwq6VUCedjGmqGkWEN1LQF65FxBJqqqx54xaYuXWzeqDN27+bHWtEHYK9kQibJM8z2UDNGQeO3fffy7kgtqR1ZN2yuBqWoRJVxOoBTTvUR6+njmnBYTQqcB8fbs74JQgESi2AxBOVNJwYRakUVjX/bQQ79nHvXAXhC1LNfG5GrGm1px6eZV5cyq7NRr0DGpOSZnU4Doz/W1uj/VDbBaYCXduMXsYXW+bsN60pA8rj6Ql9gY9jCHO/hQpGIn37n3x7w/RT0DkLn9qlTWdKKhgh5TtaRFO/8eBMiZJMgIAfL+kWskA+TcAIov92+PECAjBMiXu4f+e1/dCAHyRbfvCAHyryFAzgRoT+8pRhQg59z9v1gCBPiCwkfFyTSDQwu6u8gTVkxcLYftOVPp+aDfhuIrMEZgGJx2quS7t98gExbMkVtuvUm+vXixXHrHN2X7lp3YpU8lj9BfDu8/Jv97/y8NxqTghw1FskqAXAEm+tyujXLj7KmSsnwJ/2ZHsTC291mHKXJtlrzcLLmV7E619XbCuz7QL0L+/sg/pCinWn76g1/JhHHTpJiCcX+w514KXy1kJ4NA4ZLjbLIU27UQm3ObCg8s/V1gTZoj3Y0DgC8W7WVyLw42z2/cyn05m1r2NnAktQ1X/FWL4xRv1XOiiiL0S3FSPbN9WgLkwyTIp+kcHyU9Bs9nw/8+SOqoWqXFkDvNuCEMf44GoltQgaiTg5I1FgqfbZK+tZDfHZwU9L/WDkNaCajsj964HjQ1SV5/rw9lwencD32vjzVLVmMBhVj0bKn2AoMqkQFVfwxlKzpyyB5kkwZ9qDXEUg+zPTxsZXWS4sLlAixujgA87Nu5zRAA81Aq7NzynkwcnwaEgKUHAF8LYOdBQoEHNGAWoO0Y1Z6B2DJEktnghRd9ilrXYEvh4yzYX4WIfSdZD7BgwXQ8X0DkrrpGLER8ZM0a/KOpCvQJjKQCfpS4O6m9k1CZm4elzHEsUfyxoEiSlStXABTNJfw8QBztsK3AXz0FJUovFk6HqFotKqyQiTMWiHtEgjz9yip58ZXXJPO9u+SiWzfI9bfcAujTKq+ves2QMxVVpTyUXrmAMOexYxJMWPDObTuNQsMZoPjg/l0AOK5y4YypVLf7iA2gqg0ds4sOfeTwMarW1brHgwBg/M+xdWimotgO//Ba/GHaIXbsACzW/yRC4m/fSmf3M4yfva0Fj2684KluDwLctQM4mo7lVRXkR0VRrvG6a0EyNXfOPF7rSFDvSll6+RXy4x/+j4yJHyXXLL8cmxHYNhBxZ1jQjsZqcQBUcdC+hQJEwYRuqlN1JFWgqHHyjZIXVm6QI9klMm/+ArlyycVi21Uvdm1l4mQBae7Gagpg1A6Qs7IKIBEFSBkB1h1dFp6BKyAzaiEUCd34qhcX5pnMgBaUQv1I08qqu8mV8MC+pFvq2nvwSh+LFVYewfcTAX5c5GTOMWyrfFCeXA6ZkSerV6+TWTPnyLIfTDw9BhsPNXKfBKbXojqhCnvM2GCsdbylHkKsCklYSloaVjhFshUCRD3YNTB3Nr7uPVgh7d69C7AtWvbu3ilXL78Sz/V8gON6Mg68xQOgsx9GtpZgpBTC5ttRfrRD8PUA+jVjbWLBny86LErqq5CdARJ7KagK6N1H/9iyY4+02HoaCxs/aSHHgomI+7Vz8ZbNh4q4VzF2MFoN7kwV8PiEQDmVWSOp6WEEx9vJ82+UiKvi2cS0eCMTUxXVlNGhEghQmBAMYFzbIEfzqmGB8dMPJ0chyEUSYv1l+4FSqaNL8RaSGk8ewcFMIXrEWIspAXLl8ilSQFCzPYxZCJk2vViYLchIBexyl6defFWWL5khA4ynXu5t64lsOVmMkRbXGpNAhsroSABaD4Bm4CVIkk5AKa3ynTgxmYryStQiHahGQuWFl9ZikUJmRnqEyf05gDLGg4l4yi1p0rUPoo05Qq1fOnmOa1a/DcjeKHGMl0UXzZUWwofd8EHshkkrQl3VDyhoAVhrbUBtACsKPmfmJAWVs/IrqGofxL88IDMV1G2nMlonVqKAeLELIdn9gIuoQ1gw/JE9YvEIcUhmBVZn3owtHYedkBuaS6AWWC6AkW38WYHlCABGVUeEkqNxAoVIRMwoQHGCpKna7+Qz7CAzM7A6imOueWfDOnz6I022zKTJGQSshzGe1ErsbQNCTmEeVFuabALN1ZtfFx8XxkYFPvons7KNBY5aykzAaigAMH8nHpRHuD8nQn9tYWkWXnIx+Q5ZAKACubGA9+wia2K3AcgV7KyGuKungnszmRPLkEQGB0cgLYSYJHejBsu3JvpkUGSoLFg4aHm1bZ96TFpQRgSgsunguZOJQjC0ZgF1oTjTSvBupEkKsGrugp1ZDSCdWEt69VmxFmi+hi4dGiruzvoSAdAKUosShPujnTqRg7ahninNgmQA6C+rapTdmdj7uKrdWwBzXS/APdUYrB9dZILgZiMPHL9fHlz6OMomlETkkdRwXzFkn3hDjD30+9fl8mWpJnC+nc/WIHR9VjX1dRILse0CSVgKOZlHJoU3becKAWLhHlNTkrluiEsIm7HkqhQzF+gz07DoBg0FR2KqId0BgSFSVFzGe1RIdFw81+CO7dOz8qMffJdcKtRkKEE0Q8md0PH3UIAoAbJs+Q0oa8JRIuzCcqqNrI9ayN86Nj0EUEdGYFWkRIG7UV+5ARwHoyaoxoJLl9QGyKWbbrhO1q5dY+y4auhbUy6YyXijzVB/tEBQ16D8uZbNTQ/9WokmzS3qZQOXMX688TY9hCrhMsLIayGgd+3aQ1/ukm996055i8DyZAiMQkK+NRjHwsYrJ69AXvv5uNPz5vV/xqKRdboFkD8lGUJPw+yZl1UNMSktWeZB6NuxETmwbx/zmDP5MFhAYa1Xi4Xbnr0HIMAIXMd+KopsKXtXgHF+vpaMD80GGZMwFgWVh+zZv9/Yb9mhZsj8c6pE3nlYSiBBhr8W/62ZuRNlC/Z28ZAO295dIx6oDy6BMBjLuGplo1ZHUPyOTVtkXEIK9kdNEhY5Wp56YYX4RsZJIxujtzdvlQyyr2ogtjxZ1y5bcgkh5vXyxMOPyoVkVy1ddhkfx7Pbu8OM64nkkTgyX7+x8i36jLvcfvsd8uyzz6CyqmY8kZ/k7sxnRzHnR0vmoX0QpQ7iT/ZQiI+/JMUnyNaNgPSa2cT9dkAabiXnpIL1YDTrTCHXas+84s1rN76zGWAfRRTPNyE5UTImY4tG38siRL2TDaqrA0pOSC+tQ1EC5DBWYjX0R1f2NKposkVxppZVjDZ8YVlH6Xu1kHJ9EPZhKByVzKiurhJHiFRXLTQIJyiPfqBESONQyJ3ux9zdNJ+DdYx20020yqm1QEXnoBAIwl6jMkE1RZZXHsSbDQRrEEUDYfT3MHJvVILsAtm1ceMmikQaeD3WeFyb5oEoiasqQN1b6j5QJcz6mUZ1rBJrraUZ2rMObiWHPGW1RZhDh790H3n8mZkmAN186WRv20HXVarJ2fjaWvpQTfZi3zeA5d6Aq9x84zewKhwjJ4/ncI9eEsyaUEe7K5miuSndzBFfZgXI6Zv/hD8Ya6+zfH24AOqDL1U6SDfsQ49zyCb3wzmBZ3t/a+cLa9dv7efn9/05QKqP71m+zu/n6wePKECs9YFP/vkIAXKu/ef89+/P37ojv/llfwIjBMgX30Lvrx9nApDD12VN4fDFX//5vYJzvf+z/v6HMkDOxF0/7V1ZIwCsXb+1+dvaz02G++feP1q/S2vXP2hJ+8lf1n7f2v734/ayp9tJYxso9FX7cFWHa1agjdrlGvB6sFRK1QVOuDz09Xfy3SXOZGvYarYw1scW/u2bNy+XMePHyQ/v+zHnYEe5ad4imXTRZfKLn/7SFACr44RazIvjgNyyeL6MX3oxhbi+uNock4AwTwmKcsUiO1Cewzp6FPhELIWAislHcnZTi63aylpZvZKzf0ULxEeU/PKnD4OjBHK+J7MUR6A+tTzmPO/H2bAHAKEP3KUdfNEbFwjNAHEnq1LJFS32UmKnDceDFsA6Tw9yJjmva9yFNRH0h9vgtMpjqKBM2+BM5ceZz/xMhcfHtfIH++cwyfA+2TB4LBw+o5xJQijfoKKLMwvYaLPPSoDooVSZn2EFiPHW4mBqUXuBoQPRJ3fR4fR39b5S8uNMAkTlRVokq/Dg4JcexvRbb0MPoHq4XXLRBVjdBEjOyUypwMbGz8OZQz8dEEBwwYUXSl1ljVEmDNAhPTiY1xKAcpjq0xYaeSzhnZyoschKBHBuFRdsbMLJ7IgCgA3xxDMbQNmum3wJRZIAQfbtPSyVNYSm2Lphg+EnM2ZMoeqY7ACsoLLyy2Xn3mPYzPRRuRwOcNcuKakJ2NBESCNe32orEgAw3gMgBz8nf3r4L6b6f8E1N4t7YITcdff3ZcurV8vkq9bLHXfehdypTZ76x+OAwS50RoBnwrHjCSl1xW+/DkT2OJXbAQBwTs7Y83QA2MDSRePhrkoLOBGJwmLCn8/bhJd8Oa+PjEuS9Vv2iEdAhBSgmujDHqkb4qIG1No3JFTe+XGQjL/nIGSQOwO4F3DCC/LDlZBzV5k0LsHkogR5uUASNRCqS7U3z9iNauhAv3DawxFAsJjcjS6qxA8A7jdA1kwgeH42hEQ9lbdUVpKj4azzAkBoO0CcO2CHSrEU5WklpL2u3VYOnSxGlVJM5W6wjCdbZdbkFGjGSlBQAJnGSqlD9VNHxasXDGZDSx/tmANYCxsJuB+ONUkoKqC2pnqAmTquRbMvegB2RPJKRFIyArDXQhXCpKCAbyMD2Q7/75jYMaiCDqFAELn9jltgLdvlgQceBuBdDNgcCghdKUnJ8eIxdpDV1K8dz2bzue2EppNTUt9GgG4RgFkk/ddW8gnWzc7NhVV0hrxKNlXIqmTyQ2lTBTAWFxMt+QTuasB8KOHrmahw1NpD81tyTuCRDkvpr2Gv3FMNYcVO3J8fIbq1ZVSb87j6AQ+bKsvFlUm3kIrsPTltkAwARAQJRwUSbNSObQ9A6/GyVqnHt2kA6x8LVkkgVjIhMUQsWJJptk4z919Rh9UW+A1xIOKMN3sJFeThfpCNnQOSFodKCHKoy+JOiC7kD1XPrnZU4rpZpLyhR2q4FmJYIEmUZPGRQ1mNcpLA6QfuXYJ6aYfUM3lqG3H7csMVkA5lWNmkjkY+VwWAjQ8fFlhtMAjHqpvJJOmX4HAvApSbZek1S6QC1YiqPRRIGxObYiyMWls1uL6dHI0cGHF83wcgGLoAyPpK5XICorNP5qGqaZGLvo1nfhHhTBB1btiuqPf+3x55XhJRo/ihsliAZZQwoddUFEgHJEFZQTmLAQAtqg/Fw9wZPCplVHmgVlbX8e+Vtcw1RqUCha92Ksw9PbQpJLq0UyHcA1DnRYh6N3OFt6czpKithKuFEh4q0LfYvanHPQFXKHq6lPClb5hyAJ3TAJ1dqED2JBejBGDTJwBAHoCyXUlCwD5VgCiJNgb7u06yRWJisL7CmioUtUJxYREkCHZrKBuqUCMo0OwHqOiM4iI/P4/35BlBHBj/fIiDtWt3k0mQIPPnzzcKhlrygF5eu0Xik8dJlJKp2FZVVBJazhwQg8fk2CQUAPRTBS01/yEyIkJee+1VYynmTy6Aj0+AZOeUM7/Uoj4oQV0QLstvjpd9+1lUIBo6qfb3hYj0hiTQ+bgBgi0Y0NBfg5WpGKCMnOsg34exyu6AjB1PvrFHg1BqYJ5W1r4O4sGHynFHJcC5Dx+enStge7/KwFBRdZcVih25IY0VjczDdlKFUqu0sUtayBboYoFuhPCsqsT2CjKunf74f/n3y2/n/klsmNfs6B9uSFcNwQ4IGgF5s279WokhgygcIt2doGytjAdqNbZAgUHBjGsXY/9kFlVViHBtqhQZg1Wjykpb1XqR9y0nK0PXRncIKX2tLdccho2RrkW8KdkzxRKETRC/ZGy+arH4mzwR5YKnq7nXOsjHfchhbWxdIMcIp48bi2KjUFa/8w5EHJMV8+8l5HIcUus9CKDJU2fJG2+uU0EWSiJ8L1FSaOB0IeNg7pxZsnXbZlOp0tDYzLwTxeYGiyNVHzHO2hmPEzLS6UcNZA8RtMaGSL8juL5uxoZaG42GgNDQ7HqIRAXcn7uftXPo696/VaHI6pa/3xNl/mX5bwpM3o0qIVd8N9T825LfFaNmdGUuRPnDeloHMTNv5gUSyRpz6sh+Y+M1Dis2tXMMD2X95LOeevpZhokHFljTZANB8NfcdCtr2HbZDhkwlYDwLpQB7o5qwQbZz8Zt92+xJfzmAXGjzylJqdh4/u9S5foXeiCObSUA2XAs6p/jB/dIG0TzaPr45PRxkkzWSjbWiQMM6BwIWU+KGJ567hVpg/W09QmUVoiCas3EgBCMio+W9Enjac9+1JAu8tyjT4kjG5Vf/+rnzEmMb9bt41hqhUJCVTCf7ti+m2eXIIuWLJGHH34Ist5Rli5dBIlfCtnjg1IVJahKcJkPt7+3WW6+9nqIWPK4IC/KmfN1LeyHHMnleZbTPnb01z7moBiUhB6sC5lkie3evUdKqNDR7Klly5cxTzCuX3zJKE6jIMBjUFb4MlZPkheTD1nlACnqxjhUklFVtUpWeEBU+AcGsH9h3oYYUxWUO+oNrexRQtKDcHUX/mzLjrIcxUYLBKQWvTgxHpVk7WEvpsoNJePUUkpVGzUoUKdOnWII2xq+x0JQRlJUUUxmTi3qHwfGllr1KYnhAnnlzLcqVnUf0asqKazsqpi/hwkQvRZ75iNjj6oZc3yrwmN4gzhcsDO8zTXEzhABMrwX/TABYuPAjKxOraoPNAQIRF4vSqsBbA0HXOTWm7/FWmzP3BcHoa6KVY13Utssf1PhpGP+q/xl7QD4eQgQfR4fZ/3wcc/J2gH7XJ/t+X3/EQLkXNvni/39EQJkhAD5Ynvgf/anjxAgX3z7jxAgZ2sDawC6tfYbIUDOXmBzTs/PbDS/OAJEAfR+BY2GCBCTFagVlqftcnEUQaXehZW8qirsKBo3IebgxXaoOlzcbOTm+RMlZGKaPPbI41JIseOktKmcQfNwIejgvJQMNtKJygTXndoKU4Dba9tjLLQmEE5+/a1L5Ts3XihX/eDbFL0WyomT2RSPX2wsu93cHCEo+AxwkF4KRvNOFkpNaYuU5jTKIw89I73tFOJi76xFb3oOrCEHUV0CtOhYszLUwcKB3+/HIqqJ4v1I8JDKygoJCgzlDIZLST/OQ7gLaL7j+SJAhs94Z+sjNhqi/oGvDyot3idAPkyO6N/pO5pNfYaF8WcmQPSAoQDbsOeXXov+3VhgcbIcVn58UjfVFPhhBYhRfujlGAUIlX5DBIjaiAxXWpnP0RMrL9RbSMNuR207HAAk/KjodQCEyDt5QgI54I+OjZdjKCBsYeRmTJ9JwHCZPPDLX2FRFCXfve9ec0DXAPUlixYbP+owwmgDUTv4gNRbWmslPWEU4bl9Ug/g7AeofOzICYAWwIjiasnj+7//+27A/SYOxVSPAyQfPpoHCZJJRW2zBFD16ADocsH0DK69A+uqCcaGx8sNwAZgfvXKtbICpYELAMXFy66lITzltks6xX/yMxIIMB4SGQLr1yshEV6AYJ0SFRlorHIsnX1SXVoLQGIh8F3tsXokOMBTwrH+8sXSQW2qPChh56M50PdLSXG5OJNzkFNUJU6egdhAtZi8Es1bOJpbYEDC/Y+kS8qd+/mMMBPgfNkl8+SNV5/HmiQZRQGV5RmJvCekVmejjInmurjfPkAzTypbsfAGELCVqup6LMaKAT4s2Mgcowo6HoIglQpPwlJdsDTrJNgUeybNQekHXLNlEIFqow5oYDABXDZS1Q3gcOxUsamQ1iDh65cvlmBPgOhe5F2ZWHMBFLtg3TJANkNuXingYgCEQzkgSY1R12gmSz3AmvJV6lWPAAAljUB2kOVy4SiJAJA7wT3XAdK4eflgQ6MgBtXZOPGkjo+X0Qlx8vIrK7GkicX2pkvmXjRLdu/dSN4CFdVVdZBZySg5qESOQxLAV+sxclx4vzDALgfAmToAKrVOys7Ngd0d4Brz5LrrrmUygrSqrQFYcyNY1wUSp4Z7wJIMMCubbBqtmp0K+Llu9ZtY2kxi8oNw4H/RAJWtWOZ0EApbgn1SEJYlrvxeQ2kxapouqa5vlVM1WiVMk5D9zPyI9E6tmjyluNEiZYSm1zT3EjCcLI0Eujsjzxgb4Wf6dENdM0A/9wC5q7YqDlThlhN65AChVlkJ2OtjMFYJDIhELeEBKYLqASuz3rYmPPaJcmH8NdGceRVCwK0X9mPxsvKtA+IT6SJFZZ2of4QK50g6RzM5PuFYNJ3i+h0ljCpib9qxB/C7h7bckVcj+7N4GdcQTch5G2199Q3LTOi5jm9vN26OuSQ7+7CMSYw2ChAvbnhU3ATA5j68+9Ur3sMEnv/j2Rfk1298X6q3aJZEEwSIveTn5Miq1zZJWmKMLMOyqRLwbQDVQWlxFvNDjJw4chKAqx8blgYCse0hQMg0AvTVIPR2SCIlQkrLGiFbIEfILnfAKkkrp1Wt1oXNVg2Ep5IVzsg+LLQJhd2QRGSBMB4VsLcBgNMFqA51CXnpYksVeh9qgG5AcAXIewDxlajsADDUIGkXCACEMdgJwbzTmD4oupyxDAqG5J02bbI8+eTfZdLEdOajQWu8TZt2oFy6Vt7d+K6pRNCsELWz098LJIOiFD9HlSRGUBHw1urV2BolysKLL5ZqwrYaIc22Hc2FiCWYm37lh6KpoDCXiu1AA1QmJSWwCEIkKFFB/w3G/kptcvS/G959V2bOnAvZcVzKUSepVdX9D10h+3ZgjT28QCMAACAASURBVAMB08mi78Diq0ostX6zhRBvgcxoou+PjqFKQe1sICrtmHc7IIoskEOuVMwrEMrgAbxtN+TNSWycHOmoapvlobkpAJ6u9Aw7nUfIFOiHgXOBnG6tbUXe2C3VWORVkm1Syy5Ayd1SSDn18n+m6n4zZh+e9gdxhGSw9XahHZjn2awoWVlWVoLN2GhINirV6Y2R2CNFsOjXQ6jWMKcokaHjVe3EKgFlw1HstEHmqmWQrnWqvNEMEc3TaIdMbwJEVlWOLwBvG+2qC7VmVSjxEYiFWw4kaSPWd8FRSrZEyCN/ekjuJeyMx2Hmr22Ee6vUNC9fg+l95ML5C+XVN96k8t9FjpMf9LMH7ufZOcjjrF/+gWGoVq6R279xL69bRP+BYCkpI0ycPCTuIxaVYz72aVrN/8z3Ej6wXbjpUTZbZPWo6qILFU4LNl3v/Hyqec19L/JMmXuaAOR7eJa6mVj960F1xxU/yzUWXOt+977SYvq9WyHqkiQPwqQBQH80uR5V9ButlH/7+xEy+xdZpoJfFZcKYqeyvuYf3SM1Jdi1MX+7oPCZgs+oBnd7QZJ9/evflCnkfwSFRoiXf7B0s5l4+qVX5XKC0LcB+nfRB7o67Mi4CjTZPAcfTpC4u4+IExkdjZB2AfTnMt77AuZWVyo9YiENx0By9UO4WVhfIunnx7EAC+L6Zk6eAinSjCJC17JGWblmg+w/lSe2VMacgpgMZK7ooDDAiTllCSHqHoxxf2wkX/zbC1KIZ+uNN17FuBzPnNQIyVtnLKLKIaYOHjiMNd0iCFIfeeLJJ1hLUKhigeUGGQOWL3m0ZTZq1AyUNPrfG66+lj3LEcinCDl48BB9MkXKsYLqYj3JgSTyRLEExyXx2AJqX5p1wWx56eVXZQ3qsAiyp264+QZ2Cf3yxusrIc8dIViwPIMoiUIFsh51RQtWla5ciwnvYx/VhqKoGPu8UJQd4VGRkGnFJoBP83dsmUu0AMWLyh/NrnJnM1/BulqNhZbOaaru0AIDte9TdZGffwD334HyI8jMkVu2bEE9EcX8zFqvYXnkA6nSrAHFUTBkS9yoUbILxWQ7vzOavCIlQEpY+8vLCXbHolTfx5CHqlThWge9ZbX3DZIfhvAY/OvHboF1OtQMkDNB8A8TILYOqgKBsNWDC4SXhXy0AUgQGSBsvV/tsLzkzm98x9joBfiGGum3HZZ/AzDiuidV1fNX+eufSYDoczjzWRsF+BnKnI97TueXoPjg9fzz22mEAPnnP9N/5TuOECAjBMi/sr+NfNZHV+oPAlYjT+hf/QRGCJCzPXFr+xdrrTVCgPx7EyCmatYcQBSTVjX60Ddorf6bKmT0jOUCJuLK2V0xDcXsTcZqf4t87bZF8srKF6W8hOJXd1/OpTbiisOQH7bXOdkF5uxz1/XXyboDe6SJs2ULrkSuFKLXNdaKT5CT3DIvVUYvminRMQkUcmcbxwAHwjzdKOCPRBmihcNuFDxHh8fI73/zqMSFp0sl9vi//80TYA3u4KQlnNFGcbZyprCtCgt3ij7BpvR87kCGtiOW7l2clVXFUk4BekhwGNgG+Aa45HgclioqAVisTOGfVQFy5piyNv70Ws8+fs2pZPAlp22ozlCIDGU5Dp9dPjMBomSHHk71oKxfRv2hshi+9MBqsj7O8nXaJsuQHkMKED04DZEnCijre+phc7jCz44eNGxzoAC5hQrpAJQbah/SgwWSPYcuXwAdW1iqXdt2y/e+ex9yolL5zW9+DTjVJD/6yX0yCx+1N1eulLdXrpYFcy+SMOyw/DUbgMaOJUymtaZMZkFa9AP41lNd7Qs7Bi5DKGuZFJTWUIV6VO668zZUEYD5kC6u7sFSix/+uvU7CS4uQCVCB3JxMNXxEyenSRSVnmptYsvBOT+rAIA5WO7/1YPSx3VitAJ4kQRpEie/uIXq8YVvySg8xd28nSQSy6Gu7gYAET8qyTulk1yDIqysPJwAFgGTJ04YK2AxgLod4oTFRBQkTggBzCDM2Mp0mYCbCqyi6gmE6CYYx8EjSF5etU7mXrxEfvn7P0rphmslePlbkobNTRNVsRfNmUmgOCA7FcnlhdmSGBdBuHqwxEPA9LU3YhFC8HS/vjde4KgpLJ02VGz2ycZN27FeiQAoxs4IYG/0mDjAjHxsT+Kw0goFNOiTfoBBi4Yf62SBFVkXFeENZAd4AdD0IP8awN4qH6Lm8JFMY7sxgXDYhYvmSXXuCRRg3diO+UnlySyqZbGAwiKjg+ruDnIaCotKTQir9rs6rIPcqFZVMqKmtkPCogJNe6lFytU3XEFWAf7ngDcVhLVqVbzat3lgQ5M+Ic1Uzu87eFCqISTG40s/Ccux9RvXmslKB1EQgEwv1Z9qA6KAtF1Ms5TvbDY+6ZUAysqkhlI1/c76DUb5oZW1S5deDnjYJQX5ufiaexgCxAKK0khFvQa8tnMfJwC+xpA5sBfrmYsvulAOUwXrgtJnIaBnZWmlNAGA1Zbgk46KJJCJqL26nPyUBvob2SQEb9TiWe/CmCbXmVBvEf8QH8klAToHZxpy0mVcxiR87k9g10WmTbqf+Dggc0M1YAuB4QOo20ab9Xu6SAMWTo54wJVUtzJOyOhA3QGWiAWXL4ooqno1OBfyANzVeB82oixpoD9n5/fJpXPSsNRpkz+9nUdeDKQIZE8fzzYkEKUDBJ4jAhonPi8R4DkEMK0QdUsTfbOdaus1W+sEa0KZOQNbm3FxeOw3A+BmyRWExleW1ONtSKg2+SaePk6SkBIr02dfJKvf2g7oHCSzZ0VKzrFsvPVbsGbaJQ+suEca96harAPwthplV5u8uWIVNm6hcjlBU66MwZOQaRHhPmTY5EobTDtiQIDScuaQAICtARMcHIEqqhklhgvWKyVFlagR4CPpBireUEJCLVm6Ac0qIZgaYD9VJ6BZEpr97e1uZ8Yg2e/kjLThx+gMo96GBRvEMO3XC+PWDGmiKjk3SDtnHmh1HWoJ8jc026AD4NydIGG1oZk8ZSI2U4VSVl4sixddIqvfWCE3XHc1xFUD1ni1UlRaR+V3ouw7sA+CpZP38Cc4O8koMjS3IyDQX/bv34dN2AXGZigMZdhYqsfVcupkXrFk8vt9kJFqK7PwkvmyExtBZ+atyZMnyPHjR+Wa22+TnRveYbEbb3JF4iARldhTWzI/qtM3bNxu5sUb786Qw9vV5xJyB2WBA8SAev63wbApwWPHQtNPv69kwY1GSeKsz4+KekdIW90i2eniBFlkQZnQBxlkoyHP/EArx0v5XH1Oo1Ap2TN2uyEIHbV6nQr0BvJ1nJnn806UIgEdLUVVzXIc1qOca6qBtCpErPFq/f3yo8RfYEum1Qp4/5P11GnHGOCenVDytfIs9PlGME9ploMjZFYgFnDBYYHYAVUbhYaGRLsBBCvYq5k9/oC93Yxfe9pOlTdqo+XK2J46bSrKl3aTC1UOca62YxpIrfOH2o8p+aFV8wWod8qYM/yYL5Qwyjx2CAvBRfTZOlNp/+rLK5jTouUUILwntlbx2PZlQZq08t7pk9KNNaI9r3v+pdckZdxE1DoZ8vP//a1cde2tqBFLZJ9aH7L2tqsiEFaujbl37a+nyI0PQVyg8tD5ZYAKlhd++EFCRJfqa/+YBznqIM/dPajoONvXop8fNYSPWhit/lmqXPrAcXIV8D+lz9tAHmrMtC17A90jbPhJrFzy21KTuaDKGg9C3E4e3IESZCpjxp15Jhxrv06JhyDrpy9sx+ZRieh2+kQUOUhNKANOFZZgvWdv8k78IeJOnCo3gd0VL8+W0XcdIh9k8F67qbJJwFLQV4siuIqCU8clOW4UmSOpRmVXWVKEIgiyoqFKvnnbrfK3Pz4is7EGc2cDmJSSLnfc/V2QfS/Zl5uPueAAuTID+K0mSUrKGOaLHvJssKvyZS195nXm7b1y9113QBZDNESFSObRQzw/9kRszo4czoT49pKrIG2+9/3vGXXRdddfg8qilrU7Q14g42P/nr3khU2WBg0TZ96pp1BC1xGt/umAGGzmv3HYfe1g/PqjjjnF+JtJCHwnPwsLipBDECZrIUCSILrnXDjbqMHUtiwcYl4JkDbmHhvW6kLIhQEUhd3McZ2slY4QYqq0qsHWLoixpZZX5agUqyH83Ji/lbi3ZxD6QRB5QH540UZKKHdSuKBWaeEUanRDVvbw5y7GpTdB79VkmGif1/y3nZAbqhobhWrNQq5VO+ooWyTjqgoLwRavh3G+efM21skmWUQRihLOqi7agdWb5uYEY3PmT26Qjh0dT4Okh/73fdmyFtCYYphhtfEQKWL2iuZs//7+U1+T+fQMY4FlXq8SaM0p478DWm3DHKSVTUhu2NPRRwcguyFCCM2SO772bdrUFTIXP1mUc072LKz0hEGJ9lcXxLFGgJydoHjfAuvDxIe1eWP45191AsQKv/NpH8M5vO6DFWzn8Eb/gb86QoCMECD/gd3+S3PLIwqQL74pRgiQs7WBNQDWWvudbwLknBUQQ/tma/fxiT//+GyD0y8/1/2d1ef/hSpAdOyoBZQWUA2GbRsCxCAag3/vVocdFPFaAKlF2c4UUI4dGyBbth6X//3vb0js1FhJGIsrTE4B5ytf+dYd3yaPEOcO4gncKOz1BBsto3Bf37oPfNcCjqoYi4U/2xK/cNtl6TLxmkUUAw6IN5hEIZ8REgnW7GELLtMMjuEO5ujM+Y1i68wCKcmtl8qiZorRveQ3//sQxfPBnDdR/eNkExtDAWivjXHUqQc/9aWgs4PC9W9dvlieWrfG4PlNBN8mJCSSa1xprLBdOSNaO/6cjQDR89uZFlgf7mdW29+Khe8H9+faPvoJQ+oP89dhF6rBc+JnJkB6NNcBUNFYVaklAcDFMFFhFCAfOiGceVQcVH4METOG9HifADGWWEMXp53nAwcs82uDF+6OTKeJKl0FHjSToYRK1zSCX1tQYWhlty1VfdOx0Ni4fr3s3LFJliyZJ3d8/QYCaSvkr3/8vQQ4e8mE1PEmbH10fBx5DmXii/WJKkn8AYX9UZdoIKxWW3cCFB9BntTD4biI0HNLL53j5gUIIqhEFg/ACkeIgP0mmPvIyZMyGhunupZqQkwvAzi1JWckEXVKDh0xR2ZNmQPzt1pWbdkqHlhmDdi50nHj5ZkfR0vs8rWSRrgthYacyaki9uVngV5SXQZoQ66AhY43Nm4MYK4dvm4AE4R+O1Jh6UIlYzD2NQGAF64Ahk5UVA9wSF+DT3iHRdFbHzleUCVegVFcV5c89txz0nbw2zL3Z8ckHAJoACJJAeNZF0wiOOc4HuflEDxuAEauMpfQVy/sgdx43h3NBLVSGe6sFZkkWHejSnl1xWrUKtEwj34SFRsHqeCBIuYAoEGfxBP67MOzdAZM6QE80ewFDyyw+iEGOgByOwmvdXZC3kV1ZTXVt5mZp5hWBjtpAGHPag3jgbVZLYSKJ/fVDDmiIchATNgo2QKGVRuPc1uAZQWF7LjvXgizUsiOyJgYY5GShX3MNIA2R8iMLoDXEtpZPcr9sCpStUZc/FjJxpu8DgCyHVlLchqZFQA5h44cN4ClK6C3BQWL2qqoF15K0jgTyOo7jv7egi86mQC1kC+BWBht2rSJitbRxuolKXGssWZSAEj9+I2KhzHTw+86UfFaUFRhbHj073k52QYIK6Ui1wGCKJqK8XbAdc15UGmHF1I4ZwBNC8/fDrKiHTu1Wvyr9h4kPyTBX04eI6eArA53dw/ArlahG0p4QrC00Eb7j+Ibz7VPHRcs7jZI8LCBQoEn3i4oDhSMJ6SpGfWOC5ZrcNRSD7lUVIa6AfUMhfyQi0zKAGmRwcFkkKBwwjqnCd/5Tn5YVkXFvD9WQOQQ7MmvBFQWmZScLBvXHMfqiz9PdeUaqJanfSeEekMuEgDP+7Yx9h3pdydL1JauS9KnjsLqJV/ikkIBNz1Mta+LvTvqreny+srnZer0dEnNGIsyoleOZpZi81Qht101gefeIjt2nQC0C5Arfjrj9BzafKBBivNzkP5VSykMy83X3IRV1kkAuTAm9ho5ehiiCRa8CyWE+i2GocbSHIo2GO4wwNU6+o8946oeiye6jLoVmfa356bsqa7uIASlEbuUKgC8brJoGHaMOQgoL0eIJc1jgRZhrCrBp21ViswQdyaC1QloZ25CiMSiB2kC4aB9NFgBRf7bxBgJIZNF56Q2nrU3LxoLmNvaXC/1NZUoIlRdE2+idI5kl0rsmGR5GWuq0YRWW5D0uUPkBhPWfIJg92uuvUpWv7lKpl8wlXybYzKVPJF+iIMOPmPzjr2Sz8IXilIulUDpIEi9AubP8rJiVCVXyB4yay68cK6xc4rGp/IQ/TodhdK+ndj6QKLUQBTu2HVAbrtvjuzd0AgBGsTYcDNkgIYfq+xTrY7CAFctZBKpXYwqO9xZNNU+x5exrRXnHqg7vFGT2SqbDyiqGR99kGtKmKhNTu7J44TF90g049WWn3WQb6EkSFczNjwwdd6unvLu6jJyS1LkZGGlHC3C3ou+U87z/VPW/XJP0i8EoRxjI8RkMARCbNR3t0gb4K2Nsy+VFZ3MVzQec1UEm4fw6FD6EpsGbM16WQc8vT1M9YMvGwwNQlcyXivd1frHBRBZyR7NNehijI7PGG8AWpWWFhQUYEVF4D2TUx3zVRvEg+ZWqM9mbm4eNm+eKPNKIUCY30MCaIMkbBZ38d9UWb9ug6kA8fUNJDz8SnnmmWflkksXyt79u7Hmi4AYS4cgG5A16zdBeE3gM51l74ETEO7xrD+1JuC+gXUrGPXa4/+F1RZfV/zfUUB5lJWs0R5srlogp2wYv84qg4VEaId80Cp83bQ5oxCwcJ32Ko9jPmhG0aEKEs3UUUWRkrtqldbZ08JrUTUBXCvh8dZP0z6yV57+vYPIf1mPqIDZ8NPRMvtnx/ldVTCRy4LS8gIIHVsF5GmzaiyaQnnG41A4aKHD00//A2UC1o94FBaiDPANCZdV695hrYlirfGErO1CTZMt7W9dJpN+mo/yCOUQmzYX1sQoQrZ9GTtR2CPWYNvkqlZL9DE/fq+6vIINaaHMnjtNksbEy18e+oPMmTZTZk+bJcdZow8cz5IVtEHiBRfIqhWvSjLEQnCIv0xMS5RDu7bKAz+8T7a8u0U2bzooiWNT5JFH/ix/ePgBLAHLpQiLw6WXLzEFCBvWbzQKwUsIjr/7nrtZZ2LliuVLIUIiyQqplJeeX4GqcBR7GGzvqBSKpL/UQoQo4aYOkbYUgDQyUbhjkVdB9kZweKQUKhkeFS3R0bEQ6yXcR5lUYiWniqUobL26GTuHyEWZg01YkF8QQemNZLfsg3RiAiOzSJU0nbTXAM+ji7XIhoXBHebcWOZBoqpqzAI5GMrc7MAa5qn2V1xHEGqmasZBH3NaH+NQLbP4bdbfcsa7l7GHK6L9VOmkAX5NTU2QoJ5YcEVAdrTjwtjA5h4VIMqbThaW7dt3Mp+6sObXy5VXXsm6f8IobdesWWfW3OjowfcZJDz0S1XFSm6rpdwg+N4L+3o6mHy45+mzY8zp2Wh4v6nKD/06TX7ou+kGWPkOLdPRz1DVsm7HtcBG0+PYO/Yzx/eyx3CwdZfv3PMj5iUy6HpQjTmwf0EtNHzQ+Uin/4r8wz+LADGHhzMO05/24PtpX/d5H+f5ff8vA4A+QoB83r4xSKx+/t/+9/jNc+s/53d8/Xs84ZG7+KQnMEKAfPF9Y4QAOVsbWAdgz96CIwTIuRUHWX3+XyQBYja9H79+DsHpBotTK2NvVPf+FErXgH0Nho17cSamgNKpTa6bM1XGUoTvDo5x7z3fBechIxWlvuJRNdV15j2cOQ9dAxbzwsb1KDNwDsFKurO7iYgE7LKbKwyuedvF82Ts0kvAdz0pRgavCNQs3QHjGJJJQaQ3ThKl+RSY7wXTJM84dWy6XL30ehzpLahAxmCBTWEkeHhrSyd4RJgppFPL5q9duUyefWOlwfhdwWlOcT7WYtMO8IJ+PTd9xjY4nfehia+fQIBYbffTw+7sCqMPvs9H2Aeuf5gAGTy/fGYCpBdgazCccjCcvB/QRN/orOTH8KZz6ABqrFvOIECG/6z3qGCRvrd+q+pjwORGDFof6MFXgzkbIUCiqd71AZA5dvSwJI9NJGi62MiIxowaK7t37MJWQ0NdEwGkwwlUHssBu1fWEVQegy1UPFZDBUVFMnfuXKxQymDjsiUkwAflRzlVoZMNKRJCZWY3oGUdFeO5gNZ2AMevv/aMPPmnH0ECdlJNitVKl5Psxs+nHiuWTVh0JKWnyr5jewBtk+Wqq5eZqsn2pnbZ8NYGmTFxhvTj775+737Cv9+UyPjRePI3S/bK6+TKhxTQaKDyuF2CsPeIi42i6rJBCiAlfAjRSRkTK6MBUBqpjrYDwPAAgAuAtAkCqAv0cOE1zoZs0Lawo+LzzTXvGWuY7CJkU2Gj5QTAcVBUvPz5BwEy+e73JC4xTi65eL7s3bVTqkqLZPrEDKxqKiQi0FfqIV3U5yolPsZYlijZ0kuFrSefYcEWycYkX4scOHxCTsBiTpgyQ0bBENYDfrhQ3V1TWwZBwsNBNaIqB1dyHQYAjG2oQh1QGxuA8QKqSr0JUfVwBpRDRXDkMICnkgPYuLTyGfoM5gFAuWGf0QP43w2IGQTI20C+S2Vdp5QD8DQCWjvBcjprGCtAnILk9fiU1wLUJVP16whIVwNIlABIrPY0bhBbPlSiKpvah4rB0ytEXn9jleRTbX8ljKoN4FxkTDxVrEfMM6ynUtgV+6LLCSHqAgBqrCdEGDsfNxRIExdHm+FYsr/dWLeUYFWi/bILsHdswhhpgbRSGxANZ4fDAEAZ9MG3B5A6TJZL2rh0yck6pfIpwKNwA4C1qBc/apMwKn6xCzQAsCPZDx5UH7vxbdvVwkTaK6fK2mX7nhqZOS1ayrGeiQhwkwGeaSch8SajG0CppFGtjvDIAjiPDXeVxCjCmB06AZEJs8XLysfVRvxdaA+dywA5uyHjasgBKa8D2OcaClGSIFJCygeBMT5SbGjPOB9HyLJ66ccSpqqu26h8SirrpKAGwNjPUcbSn/NzswCO+7ALEsgkLynMgpRERBJGUS/4qriSWyN+YZJT0Syvv11CFTIA1WTap6NGArHx0grkSuzeZs2cwbPHOsfXWQIIVfcNCJHf/+EZCQuPk4w4yJnQUbJzdzbt3S3bCGm++rqlkpYRI74ZLlK1JV8KsvJlVFgCqjB/goEJkS4j/6ML0gzCbwAwq7yEcG/65Cja252gZQWIvanmr0B5AOILyE4OkIKn2J30qaUV40oJtxYsrdpsPMhSYVFD3aF5J2opGIhSxRMVgQcV+r5UkWuFcy2EbF1zv7Tzc0fIwVoA9JPZtBB/nzrVl3sPlbzCQqlHzRMc6g9AGoOCoAyQrUcSRscSdh0mWSeOUCnvgkKlGhUFygEWtL3Hi6UYYiUQZcekaVOw5ytAkdIkLZ2thgTRbI+kxARZCYg7ZeIESYQ4aaDfKgny5D9elNGTpkOODsisWTMB7PPJu+G1zIsXTJ1kfnfHjh1y6aJLqXpuMoB+WnoG00En0kpkkCgh4qe4yZqXsiQuLs5Y5egirxkBakennpE6xlQh1YfFlmZlaLWE5qd0Mq4VQG2DcNWHaQcg68y4dQNo5YXktND/26i919eiPFLbIgdVhtB+fcyTtcXFLOY6N9CfgsLlnTfLZOKkQDlVVCNg4tJO38lHAYZbHraDAPU1bRKFqkOVV8HhqOrssDZkjjh4sh3LQXesliZICxLTAdRvYxJjmbscIAa00qLXAMt5PBvNPQngA9XepwIwXm2jbLinEOzjGhnjLeTsqL2TPUSPAvwV6pkJYaj2WLt37zZy1iiAa62c37ljp8TEjWbsHjAkbS+qmURCwt8hg2TZsmWMyzZ57K9P8DyDDHjuyoApJs+juaWOZaRTZs6aYkgFaCUpKatjnjoMcN0AGdnKfD7e5DttRFG288VFcv2DWVT+66LLc+b/A6jUVwK6jAyh41nZEMOEovNMKyD8/AMCTbaGKpwUwNZrVh9TXdPV7qeZfqBZIgE8C1VZ0JqQYZAuzD06JtQiLJCqkhosjBqxlFLFzMvf+6iSZPkfy3lv5nOIXAfm9RQItcN7UUKkp2vem1w2f4H85ZFHAcl3GFut1PTJshYLp0kz54g9NnXrN2+hvdqZQ+JMpkQAysecR9Jk1F07UAASOA+h5cwcbouKasbUqZDIEGJYRlVjSxXK9bmyvhRCqC9YfKHs3rVdsg4dkx9+5z5yxMpNVkbalOny7R/8SBwA/Z1o0zgsHRPioqQy/5SkQkCNYn8QEYaN5KlK1BfvMX8fY5xGk2MSb4LVu+i/nvS7lKRUefA3D6IEXIZ93RMEoCdJBoR+D3Z5UyZPk1defFPcqPjZgIXd7Nmz5IIZ02Tbjm0QbG2ygz7zjTvvNIRHPoqhMGzXmiDEa6nOOXjoMIF3cTzrEDmVnU2+TJh4sP4bGzbUFc888YRMSp8IYTMRUtZFVr3xtsl96gHxd/XyRQ1qi7KkA2stwrwhIp1Yn2wZs72MU1WBaJGAKh0H2F9oZpQf61okc5Ra+nVxbZ0tbcaCrZm+kMu1+dCn7Ck8KEZJpwoQJQm1j5QxF6gNngP9T4lbe9rcjbVY57Xjx09B1pBb1WnBTm+mHD16jLk83ChANBcrlM9TGzklM9TWa0DDALUshvcwAg7uoZ+5y1AhZyhAdH9ofkdD0um/qvpIuXUw+HwwQW7oi5/1860WqwM8BxKlWJcpGVGbVX0/VCG95Ex1dlBYEhBNblSLfOP2/6J901AFIhdnv9Kv4VBWqpC+eJDjk6/AGgFy9msfJKHOJKA+DIhaA0it/fxcn935fX/rAN6nP8h93js9NwD7837qv8fvjRAgIwqQf4+e/NW8C+vz51fzbqbe+QAAIABJREFUvr5KVz1CgJyttc51/T7fBMhHIhA+dDPWrt/a/sjq75/nva+1z/+s4PuH29ra/vfM5zN8Le9f05nzl2LYWqilINrgeUWPGlpE2EVRtjN5kQ7giP2cKVzBKfWHNbgMOTh1UfQWNJh1yPlJC2tbKQhXh4mr5lwkj698g7OsLwW6ZeDAo2QRVs3PUQCoWLvikXWNxTgHecnyOVNk+ffvll2Ht4sPGFl1E65FgWCtKO7VcSEMNX0guYUniHGIAe/O4uxVVVxLjmUQttOzsUVXpxoySiiWFgr89RymRY5fW7xIksCG/uu/7jXXrPei5/s2FCp6xtNCtM/aBmcSIHaK9QyREB84w+lJT3F+Kwolzfb+dOP3w5Uug3/XkrfhMjkbMNnPTICojYsyQ3qhWtWrZYvDfz8zwf30ZZ55HYYAoasoAaLG54OnWhOGPqgAwRWFA7eGZOpBVt/DdD4+Q3NAlGTx9g8yXuQa1tIDyVFdVYGUJ5Y2wYYmgEyLDoucOnYc0K5ZJk1IlEWXzsB/2hlAr4xMAmeJxG+tj6CIcrzMIgGnyisrZevmzfhdOwIgpEGieBACXYUfPhWpAAkKtu85cFQ8fILk3XdWyPfvvFzC6WidHQ6ABi6SW1BPhaUTFfTY/gDCPP7CE1hL98mtX7vRWJtEhUTK3m17pQ3Lm7SM6eIVES+XX389Vih+AJGACStulHte65RDqCDcPKhOplQ+LmYUgdglgLB9AEVhEBERjLEWKQZgnjlpmrRQGWoB8HTlWfqiVBhF9bh6zrVgI1FWXsO1hsj/PfyY+EeMFo/AUfLym+vl0Ls3i++UR2T6oqnkY0zFJqMZy6lxsmU9IbsMmAAqQoO4d8pYpQuCqZ7Pn8rzSKES3VmRDMUHACZtNWCbttFMiSMncqhAjqVa10faYSg1SLi7t42BXoG9B2oMKsFjAHGMCR6+/V2EiHYDbDZRMW5HO4f6A761dhKuU4Ytk0UyCQy2YM/jQfVrOGBuQky4BEDAlBNa3l5VTM5EkJTWdEg2QdYdgJnAF1hecX1U3Odj9+GCLUsVYK8/NkCR0RGm4ncGKpBWrE8U7Kihmj4oVH3Le/H47jQh4IFYIzW21cmCRfO5RAfZuf0k1h5UrEI4RMcGYZU1hvyIUmyUykzga8SoAIiGHuNnHj0B8qExhIkFoA0wMT5Wn4U7weMEfpP1oKCYgj89VIqr7VEZ9lZVhDePiU8kOBcVjrYbwHs5lcGl9EdVsUydegFN0I5dVRcGZr3kZ2CbRF/vhJBpw9bsVBF95RhV0yG+Eglh5WppxyKrErUIagXYlmqsrHo9AYgPl0otWQiIhmT2pDES7qLAMjZUXIsfVjQxjn3iB/jc2+ssDe02UkLARx2hFY74q+WUkwGBpVALwzs80l9clMzyQPNko8odAUTFZmuKj1SjxKiusACSj5F8xmEuXoNqGwUPJhnJWLccLxOaRaZN8RCHHiYbsidqsRtppXr9hdX5qBzcpZzAljvuuozKe4gK+lwPRMwUVAf2Dj2SkjZamjvpM1zLCy+tYzZwlgmxfZKcMpm265aDR3IkmrBmG3zdI6LdAY+dJWJmlDRuLyVrA2IibJR0sNDU11fI4cztTOT43PcBIBejWsESKCyUvqlWKCxaqp1qhgHXwHZ7iBIdE0pENSMBVLsXDbLu6neUynZbqcYPUS3DQoOpFqbfBvlSZU5VfTDAvw3A/onjpcwNEB+oZvQZ9gM+N9JfM09hfseziYi0w8IoSY4cywSAZAwDrirpVwIZGRkRIonYyQ0QntUC8dFBFXU/wLMjYz1mTKps2p8jBZVNVADYy1JUGzbMW7lF+cgjCfSlj7dg4XfN1cvlsUf/LLfeeAPAtxMhyw0mzPjRx5+Ui8iOaOLigvk8D0jURJQeuza/Z9QbcaNiTWV6EESFgt5ald5CsE5IMLlLVOm3ocLwiGmXg5vx6wfs9IXc1Petx1LHwlqgZIM71eNKCKjSSud5tfXqVDkNc3wTIfSxfEY3JFMngL8+JHceiIeyYwCx/VSJ91ORbq+dFuC9FSLawmf2AAA3MUaaG1hreH4eSpQV0QC0TwU8H7E20gaRV0UFPlShONkB7mKf5En/dlaZgYKxKOfyKhrk3cMi8y6KlXEA030DVLb3d9J3gpk7IEAgm3sZa77+PpAbrYxNVwB9bBKpSrcogTvIxaPS8NVUArMRaGWsq32QhjVrlkJoWJgJ/969a7eRjOrGJi0tDcurTKrumadKIJqjY1CEZGNllQwoX4jNUgrPOFw2btzM/LNbbrrhRvoycyrz1pHDu7mHAZm9cI40slbpmDtOwFk3lekOTqgkShulAOlXMzLWVx6bI3f+oRj7w0YqRbywQ6MNIJRCCXPvYpN1koGrCrSrCd7OzMzEurDFZJZo9X8P7acESyvzsxI43Wq/SDupsqcCgFzDrSsZ485U9Gs1SzU5TPZYU6lkVy2felCTZWfnQmJ6QgRVsq5WMQdHk2mSb6zEdv9hUKk14ye7mbuCaHfahj6RkZQoCTwPJcL+/tfH5DD2Th48J50rXKiiSYeY6OD5b8M2qow+IJ6RJr/GE7XOyYcTZcw9OyEiPdlkompgLCSNHUMf6pE6rq8G0sqFTWgggeBqAbb30D656mtXSVbOCcnBdnE8So5WiMoulJ7B5EDtBpB/d9N7EsJ7PPjbX0tZfrZ0VBaLK+NvfGwkChZ3eXPzIewwD6KScMRmboK0k6N043XLKbrYbmzmpk25AFvGesirYnn22adZP8ajrloGIRxIuHwpfTcE8uoAytH35OZbb4asT2E+PSknsk9hb1cySE5BhrtRBeTHGFv5xmryXIqMRHnG9Fm0kRNWeJUQ8W4QKxkQWH7GYuqvkEcVECeXzFsoiYTpVaAKUo9YtVy0gfxR274m7CiJvDCKMW/6l27ba8jUUZJL+68q0FyY9xzZi6kiLph+7oH1XR1rk5IgSgQ3sf7XmkB0FHC0Uy3Wil7MA6ogUvsqzQ7qgMi0MH+Fh6K4RJHjwYKgREMeqszMzCJ+z88QHpoj4ksulyopdT+pxJt+GwtUlX/rnEDf1LlpULGhRQRYVQ0RIMZOVW2yhm1Y+fOpZ2efJj/Mxnto/2leq3o/vBn1PvrYe8G2UmiDtNxI2iFb+I+djaO4OiEFp6DA0dZLnO19ZdmS6+iz0TzTOsLhCcs6z4fA8wmnWDsAfhoC5EwLMn39Z1GCWDvgnOu9n9/3tw7gWT3An+sNmlPSf7yM4XM+xRECZIQA+ZxdZ+TX/glPwPr8+U/4kJG3ODtEeHr9GF4rPw70/U99iOe6fo8QIOfWc6w+/8+oPvjw1Vjb/56dAKGcSrMDVUlqrLDUTheAxwSjD1pjqWuCRdX2nFXQChi3EQvYpzvnYne1a26rkVuuWCx/fPppHCcoyObcpMVvWkyoZ6ivLVkmj774kgSBdTZxtrIBn9JM62Ds+DXXUx0rquuK5evXLJQ7H/yRvLz6WYrcyWbE5t5NLcjBHNR62x3lRnJCgtRSVNsLVhwCZr1xzSbpacKS3i8OrKZDfnH//+Ps4yKqBtn03laZQB6nFqCps4WeB7s5R2uBo9p83XjhxfL0O+9wRNL7PPv+82wWWEqADLfB5yNAPqwA+eC1nGmXfHqfbMgIfZ2GvA9JKfRs+HkUIPr7JuuDFlMCRJ+FVorqm/Vh53J6Uv2YcWC27hyE9T3M64ZIjzP/rO9rAjDV+wBA2PxdK/T4TAcAmrrWLgkh3LSL8O5OwEpvqjV9AEqcARmb1NsMwqIMdUcsFZKxUUHi7UlAOH4ozk746yeNlkQq5KvyC2XS5AuwzujGwqFEVq1aJXuoCv3jw7+TnFMEyYaFIvkZRVh1o2wiU6SXsmJPQPHcrENyx/UXYdUQCqDUR8VzG4ASAddU0CeMG489R6U8+vRjUlFbCVNXLz/+n59QFepF+HKC3PdfPyB4e6qExqXK2s2b5G0qQS+6YZZs/O1s+dm6XsnJKwKgbwaAALjCBiWfKs94PicxIZRqcG9AhH7suVyMhVc3wIHCnf08A61WDwWw1Er0zBNZJig7PjFDnnxxpXT0O8uUOZfITZdgxXLxq1S2OsnSG+YzSOokHQucMbFYTgA6njx0EGurTgnTIGUGkTsA5Htr15ifpzKIFBRRj3Mt6KaE3hAabVShu/NMjmVm8X49EhGDfVMXoCS2XP5Yk7VgddVMlbQjvxfC4PVlQHcCxHbzeR4ApGUAgL5YyvRQGe8E2FWHz/YJ7D1aQWj6ATkUeJuQkiDOvQCMfW3SXJJNNX+XtPW5y+5DJ+lHdihvuiQhdayxEtqDB/rYxGTsNQDmGLxp6ePoN0rO2WI9UoYVTg0KmxaAIyxsAEHq63sB5rxM7srseTMIYz8quQQQD/R7ALxAtPm4yYKLZ9IF2yAeWlEmtGCxhQ99uJ/UE74RDtDZAaA0fcko6S3Ht89kHZBLAhFkh2VMNTkWATzPXp6JkiE+gETHj50EWLFIfNxYrEzy+Ay1EcFOBnBH7bs05DcR2zSkCihvAI2oGu5sqIbYKpd2CBB7WwK7BVb3JIQLAOPShRdKb1251BehYAK87cEjqX0A1QL5NG/vLzGB93U8o6hwX0gPi4yO8iX3Buu6hkrxgHjw5hl2oGKqbOyDAGHiY2C6Auy1AQbVMM81M/E1oDpxAIAMA5MOhcgOCVBrG/oDFcLFJVUS6s1EDZhtCyCXmc1YoB9efmm6bF1zSDFsQbQBoO5v+m17V78cwkuwAlagvqWfUO4B8UOhEhDmLbGjQyGEgrGI8gJc9wEk3CjLr1mCyoTK/4pq4/2/a1eOPPTDxfSvcFmxaitZL7Vy5XXXY4vWgnooU+bNmy5P/f2vct9j35emrU1STOZFK2OluCgHANKTdmjk+iOwrWnCLieauYFsAOzUuumD9spuQ3zY0ga2gMYuMN19qBbqAfT6UMW4QTAKAGhWaQMAM3k04GfBwViyEYoe5McC5UcwPLk0B3dnCt2N0HZbCJhoOYytEZyXuPq5cZ29xrLmjTfz8IFEyUBOkALQ+/afANgUFiLIJggzBQ4DfJSILQej65SCXKyAvESi4hNk7a4sccd2zZeqb7XBcecH6eR3uDJuu7Fd0zyEwsJ8uQIfx2ZCyEdrdTqWbLXkUqzd8K4EodxIJe9mH9X308gJUVWTWjA58PtlZA3ovOuCmsmBOV2tdiIiIwHmN5o5ePGtE+XETvJS6OcOzAHOXHsL82c7xKBmqaiNzVGIPe3PGVhvOXAvXQDpdliAuUMS7D+w35DOTry3vfrvY2ej+U3OOrdQ4TAAUdLHfKZ2fj089xatTOf66rCN6ocvCfYjDKyhk2dOP4T8yytqMAqbCn7WoOsa5EujNgybBm982fS+Q7H5KipBueVnJ3uOWgRuT266dbp5zlpR4erhgBWQKxXxLMvIBtyZHxTfdFMiUy1y7B1YJ7rom5GohhoB+wkPZ4PQx/V68JpqyFxvMiZUDdKA0mws41ct81RNsQfQXjcjEeQi6LjoZWPUiNzUCZC3g7UrKYm5i7WsqKjQECWqUlCliFatT4B89oQcfWftKiwFIwFg/fk8T3n6mZdZi0IhWoNlJ/0mIi6FsOxKyaXyfs3Ti+SHfy8z4WmRKLTisXhU4FzB/1OQ1Tt37EENOVmuuHK5vPXWW8aaTKtFVN1TR0B9fHy8sTDzYl7SSn5V9KRiDahKocWLF0PWFKH+qpMsiA531jUvVRYwNtRGKwoS4/WVr6MoSoSMx3aJMRRAQNuKFW9w74S0v3ylzPgB5MH/S5er/l4lA5ArXvSDWfTd3MyjEkefSiCz4/6f/Rzgn0wuSIl6yHFX1kJPAtH7UAsV4Xda3mzD57pL3qPJBKCTkRHgzmZPMxwgaVFO+vDZVbzOggWdBea0mw1oNcrBUELGG5Ft2qLgq2F9ToyFXGV972ZNCSN7pZk1bO+xY+LOWrr8uquYay0SAmmWuX2jXDZtotRDhsydu4Dsm58YK7y5c2ZJOBlk27ZswMZwvFyyYI6Z++soQtAQ+Z3b90CyV5vnl8i+owvli9pGvfbaGlSDKNMgVWdQaROLQkvv9ycPPED+1RJ5c+1ayPwSMsvmmMKQPYzTOgjGObNny5xZs+QoQelNjc1Y4K2QxUuXkBlGkQBEVwOvWQ1Z0t9jKzMISk9NTZc9+w5SmNBHEUe95BCO009f9GHc4O+Eyok+yZBR2zwL870G17fRhyNRmqlaLATyRakGtcIqzMmFmEZBqPs91mwb2k2trwIh1johdrWP+/j4GkKsiL2XCwoSVeQEc102EBlKfrhCTpVC/uXmlkO+hhvlrW74VXnkRzaXBgeabarxqHn/+7T6Y6gyqF+t14Y2r8MK4WEC5NQzsyR5SPmh5Ojpw8ywWgQCxBElbw/71D4KDCwoLO2wwdM8JyVABljnXNiLdFIg4cBaq2t1oE8EKlX6oYu3fItw9AEL8wOFEp/89WnA6bNXMZ3bEfLsv23tAGjtswfVH4PX/3EAylkJCOWMrVR4Wft8az8/v+8/3G6f3H5WD/DWbsDqzz9N/zrbm5zr71u9wC/xCwYJ0+H++yW+0PN4aefW/ud3fH2a2z636/80nzDymvP1BKzPn+frk0fed/gJvE+gjxAgH+0V57p+W/t9o2we+tiPKgys9dKhCvmzANDWPt/a/H3W3z/DPsjalX7en1u7/sGt5yevAWf//Q+qlz/uGj87AaLkxxABQttqMZmeZxRE0IxDR7IxnVCD9HBO6gILdFCMARx3sOiQ8wdnsVsXzJc5N90gN95wkyFP7li8VJ5c9ZbJJnRHdd4BZqB24VpQ34QjjuZMl9fmyp23LpOk+ROxvfYXBwo4N+/YipV8iCk4NBmNnJP7eslFplja3x/r99Ye2fbOEQkPijeFxuXFNfLg//2BglEKuTnTKrnTSyGjukAoluPIdyUFxHaoVALBcBXTUDz1ozZgHyYhhp/s0DlBEQ1zZiPEQIGuD50DTBHbkDep9f55jgSImgoMR2zoGTHxmxd/ph2FFQXKB/rUx02wKuVR6YmSHEb9MdSd9e9qmaKVqMMH3DM7s7HE4jXdhLVqpoIG7ioPp1WLzpj1d9Pg6iFeRDZDH0CaO4DllEkZgLB1xnvcz8+TYGdkSVRsTgH8jwMAUYbr6aeeARjahi93hFx04SwDNDkDSmdgK/L4c0/SMHhyY2Ol3tUNdRVYUfnKxfNmkpOgHdtVnn36OVOV+fVvfIsMhTJ5B9/8d7dtA3jGgoXq9Nu/8W2CQ0VWrV5LLkWJJI+fZvIo1q9fJT17fyjvVIwhgDnYkDBdbZrJ0S9ZJ3OxWuiHaAmTjAlJFJ93ydzpUwlb3SUT8AGvBTDzAVD0wMZCQaxKql2bAIv2HT0FmN0psckTZduB41IN+N3Hda/6TYqMuuItiR8TIfPnpwNeUtmLZU9UkL9kRI2WPfs3ij+AewA2UWH+flR618vzTz9jAJeElHHkeBCWDZiuYd52EBxtDARl0mxpi3rsgNqG/PHdGXj1kBwKdmolpwKF+lVJRbDaxqgdiy+VrbZYQlE6CxtJvglqBzvArfJqFCWnCqnUDpEuCAgvQEW1dpozMVEai0+JQ1c9PuJ9+Pj7y86DWcaySgOV1eolDLBPB6WSEJFIuSZmTJCD+w9iyRFkrnvn7r1goliAUJk6KjHeFP27YkPSQxXrzNkzTA7I2nfWGsApblSCCUqPigyV5CSUDVigeFERrRNDDoG8HlTDt1Ad78hkZAdI3gOQsuDaRGnKp3oV4KefSc2ZNimCwIpE4WHL62oBhbzU/z8rj/ChDiyKxklOThafEW489xSw1sp7tdGaOgULNoBfrcLtBJDSQN8+nmMBhIo34chANKaSuJ0q3AnJSVJw7LCEUHHuAcgUiidTJQHqHUycB/PKJZuC6VaGGTnRVPCTCTB/kmT4tkhfSY5UZsFWQ+7WdztJXlW32NBmnYD/zqgI3Kiu7ifTIh8w73gJwHwMxEsNqhSabWwChCMZNV4AZmqT5A8RotdbjyUZAgCZOZ0KbcbihrerUcQQuk7BrB92KVqB7gxZkt9Efsy6cvELEUjDRKkjKLezj4pngMlpMzJouyQ5emQ3uSq75Uc/vh3VQKsJfFqzbjMeiBb5+qVzaSd7WbXmXRmTnCZegHDkOIkd/XnLts3Y+XTIT5+4Syo2N0MA1EsJmSDFgJeXL14ox44cxAcxWXJOnpKpEyahUqozVeJ5WbmAzd4mQ8jR1gn2PRDiBNUQbdlG39Bo526qsoOoXM/MqRbwMfHyd6PftDPuyADxozCdCvQggOPq4gaJCtPAXFuIAHvJLYGAqQa8j/ETL/pjaVWZZOe2AIaSd8LzT01NgDjulnfXF2KN5gDRQvA7pMUA+TMqhKivqaLymPwFT1uphXiphn9Mnz6TqvETEkp+gA1kYlzCaILpcyQBQL2FPp5ABXs9QHYnY2vO7Jn45ndD9JTL1u2bxTPQHQumSBMC7M99RhI23UYIfA1V6/5c386du2ThZZeRs0B4Ngt2MHkKe/fvlcuvQy32Vp5MmzQeFQZWOLyfO9UByujXkplihwWTts9+vCedXN2GbOhYUPs6AEp9cLhqBvzM4TNCULuQP8SC18s4KkU9FcHc4KK5UqwNdlR9d9Mu/SjUmplPayBl7LtRJmlYfRXKHJ6ZevH30wcGHFxRKzVJB30cLgR7JAKfmWW0XRSQPXmiAZInjgDyApQN/VJINjlF3ZKSEQ0JGc0c4EhVBooGbwKgPZyoumcsYFvnCakejK1PKwSnH5XwXRBXLsxbOi/4ok7TseqN9ZCqZFwhO+vp+H2Ue6iC4tDhw7J4yRLJwmqqTS2HULlodojm/pSWVQBWh5ggaieyONz5vBQIXH4NYJX75nl7MJZLAcDdeV8/7kEVNuvXrWUtmwwB4iMrVq6RUwUV4sA82QupyMxMVX63PPeLdPnF8zX0X8KnCdzOIF8kJXkc5A/9h7l11dvvQdA0oeRIQ/56IWMVtQ4dcB+2S1H0o2bInV7ep5l7m04Gz3MvvGDULBlUhbz73ntYhmErhRXVKnIyHJw9eUZBcvR4jvgFhgHcXybrNq6Tlo4G5j5bWf+TiWbe//G6HtmwbhsEWZ+ceuZi829j7jko2X/KMH++8nfYjJEzlQzBEwf5qcTXtq1b5KD2IQLimlBXtbIxq2tlMxdEvgck+rofBZ/eY0x4IJe1uRIFaLCMw67RCUA7FJKoiPHtBQHmBJFeWVVr1J7IiiD+0lmDybyh79qwvvown3ZDtKiCsYjXNHP/LozhlLQkiGJX8WMYd1UVyIXpiZIaFcw8VyO//esL2Eq5yqwZF2F/lSqP/+1RssQiIENd5NrLlzI3tEledjEZZDvZ/LpDahLMzt4jPNJXjh0/jPoEuy0sEPftOyC33nK7yRkrUbVGFqF4KFj3kEG1nZ+lYg0Wghps955tkO1BMplx54CN1EUQi6tee0NWoOoMZH254+7bpLiiQNLJonnlpdcp/mgy0uabb76F4oxCNIR98u6W7RBvGl4u2K7FmdwUd/ZPsRR5HDp6hPmV8cUeSkk8Je+SyGOpZs1uIPMnCaa2mf56hH6tmR/29OMO9k3a19XbVjfKnpD7qtzVDa5WEOmuTotidG/iQJv2sV/r1cAvxnA5JIgdm3lVDQ/u6dh4Dyk5tGHNvtB8nbktff/Pal9lMkEUSNeNs9oT8q3zSfY/5kjqHbsYr90m30THmbcv6xSMqZKZHlynL3OeFknoXiEYEtmfBSrz2FFIZyxPUfC4QebZM7d0oiDTtcABNVkLk3wMCqHLF98ofh5jWTewpWR8asFPN3tNVb40Q7TrNes9De7wP25bPZhz92UGYM9OYAxbj30yAfIBFfgQ2fGBoqjzHKJp7QD1cYfez/Zv50ZefbEZFKehl892y/9Wrz57+1kFYM601Pu3ei5fjZuxsVJ9+tW4i//kqzy3+fPLvHZ+NVr1fQLk4673/K+fX+6nZH3+P/v1W/t98/OzDIEz908f/STNCRzOx/v46zjX9rP2++c6eq2Bzdae3xfbe4YVpENj6HQeyJl/Hz6+nEn26llF985gHmBKmpuq2aQBQb5y7bLLJBD8cgI2yQ3gCN/65p2cKwbI91gkj72xjrNfrJSXVoGvOBlb/da2emy2vSkGzMXK2E1uXjhLplIo7ENmdBZYpa2TLX/2o1CR7GcK0bUoNpSzdXVdpYyjKG7n1gMUmkJIUGjeC5D1s+/dD65HAZtLgLQQL+BORqqtjeZfc2bjjOxEEWY/2GI3Z2u9fjsTR3FmkdoHM0HMWc500eGQeCU/9Iyn/6XQ1ZwJPi+BpUe+T7t/+6TPeP/3Dc/wryZAhhUe5kHpo9BDrIpBhiyulADRP5ufmzOuoYuGDsu2YuHArQSIEwd2J6oT1UlLgWMN4tUnX89/+wGT0sdTQUtFsIa9lnLYDYVkCALY7aqkmnXeXIDWSYSwOsl1119rKvTHpyXL/HmzsWRw4+COrVRsjLyHJUnWSQA4O2eq61WNgs1Lc6Xccst1Egk4pADeHx/+vbmOW2/9GkCajxzBa237nv2yY/8h2X+sUu77n7vlwoWXyhaChDfv2CeZ2JdovkhzY4UUvHK1PPhONxY6nlJeVILfP5W3hPrW13Jw572UHQwK8REfqsdnzJxsLJH+8dCDcuX8eeIIWaT++06Aay0wjb/67R8lMiGNquxwqcQqKbe8XmwBdZ/5brCELX2DStRxWKlYZArgX1JcCMHsh+WaxZdh14RKAzsIT4oaD8AgpgGeugBObN20GWAHciYyGnBPlRT44wM0UGJKW2ADVIG9CIBIQW6BRtsA/qtvvC0AX5CpKlfwzwcLDWdQdrXs8ETu5eXuLo2A6sGAE24oSerIG+mhKl9Do5sgfw7zbFqxKOq3x04oNAxor1cmJUbgdaDvAAAgAElEQVRTAU7gdX8r7WovtR0+snVvJhXBFgY4/vuutoAanpBWymBi48P11hMkZOkdkIMHYTsjYiAF+DuD0IfqXk3ejQcwVjBTK1pHxcVjM/IGdi3krmhOAf7ovUwa6TwvDwZ/D8qYGpQ9Crpk5ReJgw92MlpJCvBsCxuqvvb+WCtNmE84AV89FQTLqo0M99qG5Y/mSAwAlNQQ5NzeRthzjz3EDKDy3t2STpW3Vsc2QThpELUPoFQi3viOIN8l+Ky707YKyhTk5QOMUpEOYaOV4gUEKmvYdizBRf1Ub/tCAjoAYnUAcGoOSSevO04/KiQUvZF5KKeWaAvad1ZakNwIyB5s2yUtpT3S0GwrheRU7MtqkU7G0ahYX3EBZNNsHSdf1A4QGwcLqHZnCFoA+sMIKndxo/Ida6cAbILGAbi3YZfW1FCDYqmYexNJSwk2mRONNRB4ETDQgGVRKHTUZaSwoh5rLTJq3qUCnOiHlIwwVCc8NCbtiGhAvikpAJJ1kAAizz33lnznO9fSDyLJSdgEeZcqr7zyuswbnywB5Cz85e8r5Dvf/4ZUUOGuhNRuFEDhUVFU9/bI9dddI66JbbLzyUN41zdKBlZDNjDulTxjJZb6AcgCvana53cDvX3lCBZ3BahFvMkQ0nHuCKHpAFNthxLHhbyCLmyo7FgAXHjOLVSW15Cxwhv9f/bOAz7vut7+n+y9906aNk3TdO/dUmTKKIhyVRQEkYt7r3sv4kDxOrkuXAgqQ0RmKVBWN90rbZKm2Xvvvf7v800DBaHhWr2g/8RXpMmT53l+z/f3ned8zjku46MX8j8mxg+wFdUAv/NCsSH1Tie5QAGAZLUETTVgx+WLvZ0n97MaNY/GtZQWDQ2DAPFSvETZ8eMAoJAcSSgCBIIPQORooeyjUr6OSnz1v3ryW3iKUz0sXjbfQgH3RiHh5gB+noRE0/fylcsBOHt5vTz3nIsuOt/ZUgUjzbzzlz+xcy9Y4UKjI8KjUaNkWSsEZnh4DBSPN2quY44IyUQ5cAglRzjzi7evl617Z4rt39GGNV8K8wTzYC/KM8bKILZ/+La5HJ+GRlg25skKyJBIKv+zsTaqoL3DqaJPiBeQ329HABojIuMgGkKdwkQVBSJpPJjjVXEeJVKN6v1A5vES7IhaIA5TUPd5cX8bya/wQ0kQBujfS7V+D31c47CsoZMMGw+rpW2CY0Ih1OivAN8VNT2QHoaNHX2ZeUrh5cWsA6WNo9imBdLX02jrWIDraMj0AMgFspSiwu2+B+61NeesA0DF5gpwtlOh9sxjUgsGMQZbIMTi4+Mc+KkgaRH6/fQnKUJqGeNSzDzP3DkfElagcBe5FV6A7wOQi1EA+CGA7pGRUXb3737jCJcbP3ozG48KKz6ZT1/IcHOYN/PrXrKipkB2JwK8lpFRoYoOf78QlIIV1tI7Qt4JQdkojDYRdu1Nf9n43ZX2wdt22tTECEtkDUuGlZs/d4GdIP9pz8FCKycrpAlyIzbWl/yndbaVTI0VS5fa1PR09+8QyJAOSFVV5Ys8yofAiYOYaiLPRsRw7uw5LvsiMjGNPkxW0KA3mRIDgO8NTsXQNdBpT94yzc2B59/+krNluu/GGfaOWw9YRwvrtXcEqo5BO/jTme5vVt16wrbdkmUf/y0h9ZBPqbERloRSzJe1554/3Ee2DeMkMMLC4tMgFTxRVbah+OuyuvveYQu+XMZrtWP16I9ijYwLv1GLC/W3qYRtTyPTpB2lXm9rh1NilEImDbCRCKYvv4NsFa1Rv/jZnTY9azokUDsEVhhqtG6r1edkT9EMIbsBiXJ7c5Wlkq908Yq5FjICQYvV4NHDx8j4KrMOLAPfedEGF5z94vPPAKSH25IlMyCy8+3cc9YDng9aZWkj9/CQZU+f6Sp+cmZOIa/oRZc5JeVEA8TM+e+4CCK83ApPVmKBWWQXXv4eq2nppIBiO3NaD2Ny0HJzM23OrCzUaqj5sMg7Z9Eiu+uXv8OqLcgOo954zwc3QAQO2rIVi+3QgWN2791P2HRUpsppm678K0ip+x98xGLjs9kEt9rS5QvIHWqkH4aS6eHNfS6A0PJ3P/cwpoMh+0Vi9DK2QyGTZHXXBCFZxnokKzgvSDCR0sr76KQwQnZoIkLUrp6A/3puICSJ+pHL5dD+jXlIY0FrWR/P8dZG+FRByyuEx9heb6IDmALMtYd222iuh1Iq5naFpXvasd+usnn/vsepj7R3lBLNR2sj3/pskRAVXuzVpFJpJncrAzVaKMSmyL9O1GIiU3yZ98MpVtDr6juA/WY/c4D2kWFByfauSz/FPi3FfR5/2k3vW1FRgVI3h31mpSNGxr5eAzSc2nef7kH71h7m/rYD9OkKktPv1fi/z0SA6K45BckZTsET3f+J2uxsnz/R65/d428HC6YzA2Bn9/n++Z89UQXpJAD71t7jSQLkrW3/t/bd397FA29t27zZd58kQM7UUmcLwE/0/IkePyMBQvcfI0DeeAN1tvufiZ7//zcBopY/MwE10Sj0U0F0o+IXEnGPqLKbCTFf9q5LXWb0p9/zbrucDMj6uiawwgH74AduAAuKcrhUFSSICq0+cP5a+8G9d+MqkUDxNZmnlHwODvfY9RedY2uuvdpCKE5uaMc1o5MiUgorE9OSwKj6nMXynHnzwHA9sEqutUAK+BsrGiku9bJbPnerRfiDX/bhHkO0g2H17kMBYQCFrP3Y37f3UPDuhWMOwNwIrgqO93H/N56B8sqconPgGAGinqK8j1MECP9W33IuQv8nBMhEd2JMjf5/ToBoAhgnOOQxr58lChv/nYCk0wkQ9zFOESA6NA9hmTAqX2haOZzq826q+yIA1IuxFFLLe/KtgMuV2Lv0Uzmvg60ARFUcJlGJGR9EMC2g1zyqMCMBuT5yw4exU4mhcn0p1e2ZkCkQC3hkp6Uk2m6UA8fzCjkAD0NYdLuQ6XokSKvPWWOz8fBPx9rkFz/9qVVyoF66dJldffW/2UG83mtUOY9NyF82bsKDe9jeg7QpGHCvj2rWRzduccqDkj+cax/8WRUVlukWAfhWwyFa1ejV2JlMSZ1iCwHQ+rFJqaktA/xCeoTHWypAvx+A7vqli11YcBwV28omOEh+yA9/9htyGdZa+wjgKx24oBLpEr5zG78101Z9/hCgZqZFMzhGerHTCfayi89dB5iIb311GXYxXpYSjaVR4XELcP7fsYDFqBAgPQKDyG+Q+sNZvwFQMJh8AP6aBNDjM3fsyDEAqADA7yHuRbezuBGwqWBvqT5073rkKQcgI8CgE/DEm/sXC8kURQW2wNSu9k5n3VVBpXJ5PUQHQGoy2SHh/M2cTEC4suOAotgswUzWdQVDLh2zITz3Ysjz8KOC24uwhlDCojMhMdoBtXtRpPTwnXf0OOBHIMBPmy2hP8QAXGpMimQ7eizPkR9TMqfaE9h9ZZBNUAeAqYr3KKyrcmZkjwWl8l1SXMS9AITlOof9QgHv0UnoMcDKQMBHqZFEgsToO3vYmgs9LDIjzeqPH3fZH/6Avc3ktih8PRBQT4ohqY5WrFjmyBLZbzQ31iFVS4D0IICdtvMDNG0DmOkig0G2HwJg0gipraupcIqQZBLEgwF6PakwH6C9RyE+qktKse4AtO0ZICei3eWBtDPRFTX0WR1YNSIE+/p7Z1gMZFITeR01dX3WD/O7r6DKaFIAbvIRlmRhhdJmrVi2VJGV44Gcr4UK7kaUDFJYGZkksfH+VMp6kyEzy0K5hw21lQB+JfTlaQB75Gsw1kI0eQJ4lRa1OPsmmgtgHhIFC6ajgH71kAgo8rBU8SJweDq5LwHYNzUDnPraS7tOoISJt/PPuwBA+mHsdbIsPSPHntj4lF1x6Vp7evNmSyNvJY4q/ee2bTUvQKpu7s/HPvkJe+65Zwn0Xmop67BD2tkHuNXorm0ZldPKVPCkrfucsgZ1BTZiQwDLssHpBcz15LdVVQ20v65Z/u9YWxE03NlMADYkjYAwL/9gayQDpB91R3P7gBGbAvGJLRiLjR/qqDDaRSRLC0HxEcw3NWT/dBD82z2MoQz9xh/7MGVvNGNPVVbWCZgvS0Fswihsz82dAmgIUAj5Ie972fv1Q2a0oqoaRmEAl2K+zFWBVDH7ojaqx/Zm7fpz7PFNG60O4uLfrrkK9Ue27YJcU6D54cMHALxjyA5Y4Xzyjx8/hN3bCsJ9KxhLPiyo8SgVip0FUCBzxZNU9xcUnrBFqJDSIYD3HTxgV924wIr2DTjFQzSVBMgwrAcANZD+qZyFYcgI2Qwdzy+GjA3FSghScXoOhFYaipMXLT0tAVudOMaAWUH+ccZKlGPxNR90YYcXA6FXgyLOj0aIgmCIhfjtw/6qi3vTz+f2ps2lp+lnHDQBtoeTH9DS3MGi3IsV0SjzMfO9n4c1Y6cWBIFx7GQbtmAQI9XkuoBFxsSFOSIqDXJs98H9Fg5ILq/MCCzGZNUXjvpDVjjy8AxlXjuSd9hZE/lAVo0ytzYyBgMBRDtgU5Qt1DfQY1n08xNU8rt8DCrlvalyl1qiA3DXj/HbSuW5gOF4gsiUNyArrIsvvpg55wRtM9e2bN1hJ8lzqq+vsc9//pNscvzsjju+T/XHh5kf29gA1aIeS7XiomJyrJYwlzZjtbQNwgQ7xaxZ5hkYbr958DHbfoRQaeS1u35/pf33k6MoP2odAbJu6XyqOzoJKi8H5A7FUqnRfnHXA2TNRNmGy9YxV3dyXyCAuL50rKG2bttiHdgqSc2j+buCLIlmCIF5rEHHUbLJV1Sgvcj9UBQfPf2oFE+U0nF9rRh7Mn/mwJd+sdou/U4+6qBRxnGHI8GlCtr/wwvsyu9jZQZrdwiLxhhING8RhRDpu785067+wUmblhxncZCuXozNANaIRhRJIjyOF5VZBWRLBJZJLcxFTRAaTQ9eZHM+V0ClC05OuNKlQZy2NlaaN8TjusULLYvrnMa8sJm5orDgBIqPEp4fZ+dcdCGqB7Iq2D888dgTEBiXsF71oRrbZQOooTY+94KlZk21EPpQCIUSF2KL6NnfZjOw55ubkWChkBFqz92HSq0c670KsltuuvEGyKpRi4UMfmnHVis6kY8V1vmQn+1u7n7HeuwmCQ8fAiw/fPgwakUfi2QOr2Kd8ePiZ5DVccvXvsnYinMWkDfc/Cm776FHsa2igIE1ZxbqsEzyaVKTsF0kA2vDJZdALrfb7+/5E4UYwxRVbLUNV5/P3Olj73/fVazF+cxVo/aD7/4PVmcLnboxr/CI7ef3ZRUddskV77FhCgcqaiqxEU1wSlTljgSzj4pCPSg/Wi/6cl5enstgm5KR4dZsbWY19ynXRWRSK0SZxpP6ueTeIgCk5BABoiKCSH4nAkQWkbJJ9YF0EGHYo/EBwaA98HjBy+nqj4kOh2N7wVObbUgPzWmOAOF/+XettjkfeckdEEXYiQQJZHyKBIliDmxkvtV1ycZOfVPqkSnYtg0p+4bnq6hAxIdIkAD6iH4ngsWfa1cmXS/zTRcka0rcAjJf/t1t8nt7ILmZJ6KjYplbC2369GyXGTVmE/Xaavuxn13e3du4inziA/CrJeivJUEmCZAzHbwmCZCJj6Vv7V9MEiBvbftP9O6TBMhELfSv/Pjbe+3852j5SQLkTPfpTe1Bz/ACEz1/oscnCZCJNCJv7Sg7WwJErhFxKM/rsDf3AHOQ1X5ffxdnewqtyFdUhshVK1bZ/Isvs898+gvgAb38HTgf38EUaw2AV117wTvsT2ArLa0NkB9Y+VIKGk6R/LXnr4EEeY/5UaDcRXRAWQ1ZoSN9tnLdSrCiejsC5pmYRDEypERcZLx1N/VQXFkJjhhhN77/45YSO40szkjOOQBzFJt6g132Q64Me1D07iOUHvx3BBzLqTAkTBgnQV5RwKhAakzlrL/hrPC2I0DGKbyxYrv/cwJkjM8Yk9KLAHFVgqeuSYfiMYuDMQWIk3eMPeHlikGZKonMGAIQjoERqyewXKG9J7FX8QNUiwA01Ok0LS3VSXVksSILI/mYp1Hxm42VRRMAgOxBoiBAnsMXPxbAex5WJDi7AJBSWQ9rlkoI93NPb+ZvogE+Kq0GQqGJStEBDvZBgHRp+P0vXrgA4GM7GQOlrmPeeONHIAv8bDuA13F8s/V3P/vV3ZYLUDx7HoRLbLKVV3fYvv0HrfK+9XbFD8qxG1no3lcWR9tf3GoRwVSTzl9EDkgUliTdWHrlA353kX8yZDkZifZvqFT8qHLvB2jwxjoqAEDx9m//wIqrmiw9Z77VdkEg4TFeBFjYTvX9zjuW2kW3FcPmYe0TRSAp4dIdMI8Xn3eOTaE9KgmEXYAtVEN5MUHoeMExCKOoBlVVZTegnycgu2ykOiEUfAECvAg3lTWQwAENhOqKKsACL0eY6O/lB54JON2l8mu+GgBpBQbqHrajVkiENGojeDWIwZ9MbkIwILPIigbyW2qaOu0kn6OprcdVmKZj/TE3Cw/u2hLK3huZILDT6vCz4yVIwgCaI/Ez94S8kWIjjGr5+XPm2D757nNd7aeqmZv5rwf9Yhbspx9gTnlFmZOa+QNc5M6aDQhUA7DWTLV4D8HUOYQM19s81EMCN4NQrzQSnN6BkqMaT/yg8Cgb8AngPamWxmpoAJAlEsWIAuh9qJSPAgjLWoZnXwXsKeqRmopy1ycVgi6yrhVwxAvbHhFKpfTHLEgp2Yt4U8FOzwesjqWyvgcLlRPYR2VCJgAEA6CF8dxKQnWnYl1Ug/QtiPcSAeIJkdbd0AKJVYNCowtAH/UThFtrRx9WaNhfMRF1+4ZYAyxvA55/gcRF/+gT62ywqsBaKrrIuMHKI2GKldQ12+PPNLjQ70vWYHEF6N+FEuRwWaMFAE42Q4B0N+GbDggfFIsUjwm2vppcBUDtG697F6AcIe4EcWdgpXOisMAyM6ZAPLRxrVWQDqhWIDWqygdQXaUwaXc4u7OZ8xbanXfts+y5IZBYIZaQHEs1MlX/LSOosSKsvLQVpdXltp+q5qKTVXbBhVcQGn4cNcISAop/gU3Tan4+7Pzckxnrc+fPw95lJnkVm+0gmTZf/uIXzXfuoNU+3Wj333cvypRZtmDebKdYUTB9KBXv7Vi8VNOuygoYJiy4BxJkBPuwk4Bh/oCV0QDikYybwW5AdT5rN22sPKB+l1MDqUVFen0ztlmAseEhVKJzXzxQp4ViH9aPbVIwYH1RKeOQWIo2vmU74wUAGYtEUSShLP/qaAu4RAgegfX+rt90QwxIMeULqyJbmkFJa/jqG2FB4TWHuLaEpATAZqz/eOzFbbupWr+AQOwyW002QT2KpVWrV9g+Mjcq6e/rIUl6IcgSsPcLguD1kIUVqiiFP+vz1tU3Q1JCYlD1z7B35FJ2Tjbz1D676qNLbLghgWsVqVOL7RUxWGQPeTL+O5ogZniNbsDpkpJqiGwfa0XlNGfBIj5rmG3fsc2SkmJchoUXPpkdhIT3QZjINmdQPvy6d6iDGpjDZVemQPQMgNkh5olQSEM+vNVyLzwZ+Mpoqamsdvk9ut5u+jM8H3Z5TC3MAV2MhUAClY+eaCIIHTIKizG4GDISUrG+60LBMMvZ/WRjDRUAYO8DCO/H/fKDBB7Exm5ICh8kplJ1RbGuJHBdbdzvKvJnOiB247HWk0IkGjWLCNdDhw65NUqfIwJ1QQZtpg1CIcTIVLI04gGIa0pLHaCsLBUBxj2oi7qQYh04dJy5oMnlENx884fp8w22a9cWcjYudtY8sh/KZPwf2HcQ8igNZUiW7cXSb+PGZ7BMW2gz5i6yDso7Pv/12ywMAuOpn6y3L95dD5kRZTOxgwqj6eqZe0IhTDY/vwOmIIRqkFA+S5WtXJZj6QSptTHvJGBFFg858NCDD1kFRIYA4jVr12NRiemb7IxgvZ/e/Kx50N8WYcH1yBObIH/Ju8qZTTbFHmcRJsXAU/+9zG74eS0ESyQgeTVWev3YjpWxFkCgQ4pt+86YJdbaW4qxcVO4POoA1pAD35lt6//zgGVhPxnJBrCPfq92UsZIHWoFLxiskspalwfS1NLhwuMHIL3y75hr5/2wnusctAwIgrbGavpIjy0nUDyE6w5jjVa+x9G841bIPYiH1Fm8aqWVsBeYQ07U4QOH2DMkcl9qsXc7iN3UIvs9mRrh7CPiyQ6bi8osZ3qalRUctLmZZKngoTpC7tPsnLn2Pz+7F0VQjMso+synbqaipo+wuRz73u3fZ+5FiSGitbOF/IswlBszuAehZIedJGRuB6Rvt03lvRAT24zpM2zz5ufoOzG2lWyWbmz+1px7Pv33pMs6mT0rB4A+0Y4fwX6O6p75qEAUPN87FGDfvO3H9FWIQOayletmoyhCCcsmeNWylbZ32zHbtW0vhMh7ycg5aff/5X6Lik+hAGKxZGhWDwlczv5nzty5VkzbVFEcMsSeK4I+n4YaSHZY+fkFjiCIQ80ZLFKStXiE8SdbN38+TxdkQCSqKBEgqmiSEkQb+2HmBBEg/syt3vQZjW9thrVfcxk47JFEdDpx9Kk9oPrFuAfsm1GAjJUXjRlJySZUL6x/5/92tc3+yC6k231uXtTm3Zf13oM8MBEh9ZCqwRAcUmR1UBQzQt9OZYzr+QOQO03YYkn9IUJlROoO5iJfPoNs4ZTJIwWmr3cY/YprHwmyT37iM4xfXYPsuHyo0opmTHU60m9M6TD+NQ44jBMg44eDl//gbfWPiQiQ8c3666k/xu/l+Ad62frqlBXWpAJkkgB5W3X217mYSQLk7X2HJgmQt/f9+cde3SQBcvbtO0mAnKkNJyIoJmr/iZ5/Vo+/CQXIRNc30eMT7f8mFSBnrwBpIW8ziDNwGDibMj30c1paMi4a9WP515xDIrGNr8fOPjAAfEzWw5xFasirTaAYcIgirc7Ods7rYWATFKFRGN9Arq9fIIWg7XX2+S98zM7bcD7nvwLcAciypAB1OhjvI088SsF2MCr9ISIQQnHYCSC3NtsKKOr77M1fNX+PcJxOqBodGiNcFGHQ199JQSAOJ+BGHeAxPl4EAbswg3HSY1yRNPbzWEHb+BlHBIiw/lMWWJyKvBym/8Yk18Tj48w9cKLnjxEzY9fgnAT+ry2wxhUg7rCkQyyHb3FLp5Mib6QA0e+7AGFlS6ADrIB1AUYiQKoADcIB7gVa+3H4jUPFINBP6o8oAKrCgnwUE1gyeWNrACg1LXMaVdu+Lr9ganoqYC4HWeQ+QwQqL8IOaxRwai/+6OeuWU91bCfho0etnID1ZrqNrFdkaxSKX/aIlBgA1+UAPmvIzFDl9C7AoZ18z8OuQv+tpuJT8qMA5EyHjpYBhAHM3rfGzr2tlMpLgaIKeh+1o4Bq0/AMnzkty05SLR2MRUU/HTyUsN4pEDfTU+NsKYRAEH+rzBP5l/vgM/7zX/3eNr3wkmXNXQoglmn5yKUGqFxU2fXmb+bY8i/vpeKTymd+lYDdS7DXCIBTgM0AUI+kIn0Qix9vgJwggL20+Fiq4vscANAHMODP4JNtQztAvNrNA1KmBDmVQO5mAGRP7LF6IDsqsfCS+kBE0HzInj5AklZ8sQX+CVDUfa+hHZLxHffB4mmAgS8LrAA+Szaf15ewn2LUL8VVjZaXf9KBpPNys23J7CwUDlSdN1ZQvdnJZ+uxFnJSIqhmDlI2B8SBquNlG5SDrYkstnbv3OnIMVWkBtMnZszKxZqn2gEyauMgWNZly1fg3jNiu7FOipDKgardBdyv/QcO2Nq1axxIJ/9ykR/KupCNWgKqlF78wb0A2AQUCcCOgc0VaKpQY1+AddkWTV8eZn1VkAhMUuqLfQCFsmnrpk068Bb35t7I6kV9dQQURdkqftzrHsDBcPp0B+3mC/EUSkj3AKHO8iAflt84QHxqUhhB0e2oGAhGQhnSjpXKCLY/PagWBnntTvpqY3MvVkAQIIDDHR7YKeHr108l+Gh/vd364dXWU0nodjf++KhEWgc8UChgTZNHG2NjPoX8puVLplofE9Xm3YTfhqG68gD8MTzVAY48wj3JnlBALkHmteW2cPZ0vPtRtnD9wW7s+TvAaw82cAKPZNU2jUri/buPQexNs2LybYKUXROZaD2QCfc/ctIuvDQHe5jjgPZZln/8BEA7mRlklsgOXqHNBw4WQJB1odaZbjVeTYDmyVQdY49Ehoqq9kMIe1oFwFkKCfP8889BHNXbLbf8l3nNHbLyx2vtvnvvZUGJtJXLlzglQjwh642EzssKK4A5oOBYPs9pslyA3SGs08pKylA19FgmKjAaGlUUChzavg+SrIscDtKynaVaN+3W1IYajXksIlTAHnMZQGYYlj4+Pn70TB87WQ5YD1AG9gnLT8YHgLvCqcrKmlANEQLMBQkwjqI/HzhcjRVbAGBdLxkU3C/GRhcWUbKSU9+VXVgwWQgC+Kuo3s6dnWvzFy0AQN0CsZjk1qV+CMrZAMF1kCCZU9IB/LCrwQ7JGyDQj37aST5ELEqobsibNvpVRESsPUzgljwfO+lrIgV96asiAjOnokS7hLyOxkT6MGkTELUdLdUuP6gVwNAD0kHBAvXYXnXhJ9lGtUIDSq5c1HV9LNK1jLmAAG/A3imQJC3Mv1F2DJutJNQSbYwrLZSawwMZT9XM3wpE72UcZmEjJWlMJ6opPwDPHlRdbRCpwYGQea1dWE1Bg7N4gVOy6LNYo4IQEeKLWq0atURZDSRugj/2P1RG8J5DtOP0nBku+8ePzJ1o2oOpCgUAtl3cJeGeUoBoPEvm6Q35kon9n4DebTteYi4IgWBbQDU5hBGge1tnq7PQ66RtFXou8sOD55ZXlhOC1u5ssHRfZUPUCaivCnkBxjFx6fbwExAS5DJJWbZ330v2xS9+zklZS0uKbOHCefaNb9xq3//e9yHxDjoLrEceeQy7phm2ctVq2w5Qfv/9f4HMCLAFq9bZzsN5NsA88SGfU5EAACAASURBVIevzbXfbA+27CmJVl101CqLjtu5q1fS1/3t7j88iPItHWVMla1H9bd4XiZqtCrIAywBIXQFwidRFZJPBfsRFHOXbriSe98Caa/1KsR++os7sd0qttv/+7/twYcftSPMzcmpaRCZjbR/n71wxwX2tUd6nQ1SBMRACUSK7kt5ZY2ls8ZKIdPcytyELeWRn6y1ZV874SyUtG6GQC7uIxR97VcP2Ivfmu/25h/7PUpAFCgNEBgBWCm1o9KQEqeOeb32j2M5Ivq64s4W1ggPy0iJZ50EooY49qYoooM15tihw3YzXqpFJSXkShVYBMq6QOziisiTCeBmx6OcTEdluemp51BG1KLM8MMCq8VSUAEi7LLLN1yMLd5OKmLCLIUskN7mWktGFTrQAzAemGiPPvYYYe/J9t73Xu6I681PbbZnn9xiqQkp9pHrr8PiiXnPmwmY6pkOSIKTJ8ogMirYjBKIROVNJ7ZxsvDUpraDdhuAXOiChEV3TD9GDQgh/4mP3WR7drzA3NNvlSfz7POf+IgjVL/3iz+hbupEVXTIvvWtWyBTvW3zM39mmqq3qy67AhVgC5lGpfah6661r/zXV+nwHnbhZVdZLd559z/8FBaOYYyRBoiutfTvHqtk/1NBJoqybOZR0NEJQVANoT5mBxnj1lHB+cqMqWc8TsWi0eOU0qML4qOHMaL5uJ5272W/oM15F2ND1nBjIeeoPKXWYGyLYPBQBtxpQQjj5IfbD55SB7/RIW2M9Bhy+R/uoDZeQMN/CyBAcm7Yzt1gL8lYDMPisA3yOJQssQGe00thh0L9VEXVS5s3obJUxk4Ef1dK/9YcJBJEexipL7W3kwqki74qpUkQBRM+jNsRLBx7KTIJDoqwz37mS7wOmVp46kaExbE2YFMHQauqp5dJEGfh+goJ8vLZYKKT6Fv0+EQH4JerlfQJXyY2Xvn36QeQSQLktTdxkgB5i7r1m37bSQLkTTfVW/KHkwTIW9Lsb5M3nSRAzv5GTBIgZ2rDiQHUM9+BiZ5/Vo9PEiBn3/3P8hXOTgGC3T2FrzGo7YV+qy/0gO8oB1hZ1o5w4DuFIvEjR7Ag52ySgCON3HT0FUykQV1NO0WRUzgjl7vnRVN03dxST/amN+ccbP2Hu8i09LYbLlxtqz90NXhJtYVR+O6BgqObwtVZFAHvoki8ngL52CiwJHApUEvzGQmlmPlTNtoHNucfgbNLmKMJesFIRhEF+PB8uQ2Nkn85qkOyPO1ftvkdzwEZJ0DGCQ6d0U4jQCRkOO3M8Hq3YuLx8fciQFxN/v89ASLCQwcjkRmnW2Cd/ruXyZBTTJGac9wzuo9O48ehWs/3BWCqheCIAERrBTSIBOQQUBzJoVf2DSI9xDgJBBQw5S2rJPy4Z5ABMQjg0MthX5X1V79rA4BeFeoL0NGhLsuZlm5FeUcAnLtsKRWbyfHJtu357VZW32qtMGDFNY2A//i08XgsIEEqHVbs2GoIkG5ABQFou/ftwz6FSlDAvq3bd7gKZGrFbc/e49b39BW2+MvFgJXqsAANALLhsIEFx45RTZptSVRcHtm7h2DYBAsH4Ask6DsVu6cIf7zHV823rkYyKWDofMjK2LJlt8VQxf+12++wagLQV55/mVN/tHLg96ISfe+PFln6dWRcYEWzYFa2edGho1EszJw+FWClwC55xzprqCgBaBw0XwC+aZBBLeSoKNdE5eBBgPDDMIay7ZK9mAcWMAVHD9OG2VT1V1gQBEkrHuGDgB/KMAmgIlS+2k0AVn0AkC1YTozFuGCdAcDfww/heCIFUBHeXF1hvQShy4olLh6vOiqka8gS2PHSfoAOs2WLZpNJAijV3WJdgHatZA28lNdgHQDKSakEJ1PZ2QeQJqAxkGrPGFjTCICL/ZBOsq0QKZFDxTewpflDTMgmrRMwNR6f+CmQLnshPzz4nLJGCUJlUYV3vADLZcuXO3C9gYknDAJF4c3KKgjnXjdSTe7He6jKVdXPoQBKDqju7aaKfBAQMMxy11DhX+wHwKWsBw9AM39nwxQO4NKClY980mV35c1jvrz/AOBdP9+HAT1Xrljp+kFMRIzLXFEYazj3oB81TzhWOaP9CuUeJCC920YArZuqaiGwuq0PxYUvsjUFdiiPoRNiox7lRnkr8rXwRJcN099TZ9dfPst8uurNpxfvcnJCKrEHG4GwaKKvNlYB5DPW3nFOpnUxTjfvKbVa2joQEDAhKgMQH6XOIIxzQhjkQBx5F112cBfExdIU1DezqXzudAHXss85ifWMP4BTK8B1KpN4E4RDDPfAC/JG6pCkKTn27NY8I9/bUqZgv1bVDpAcjjVPoh3cj1USigpfgO3Q0DjUBbVUc/eikgiyRmJcli9f5kK+53Bva+lDUbT54sXzAQV32MYnXrALzl9p531xvZU/WuPY59/dfQ/AV6htuPwS7EoCrSj/KMHdALRY5YQD/B2kHwRgbTVbodEAuB0odfqYM6ZCKgxSzR3oNWxN1WScQHgM9hEehQKkE9sn4VxwkG4iFcHV3toHEYd0EBDNH6/8GghTxBHYzpCXAHiK24rlkL/ThRKi4EQfFdceAPiBEHHDlpKRjpVdAaqmMNt/CBA9HZ4FhYJYoFQe66Rt+xmPI7TpVIKJvSGcjjJHeXp7YNm0EuxUC+AA1jjNVLDPtkJIysVUo4eQ/yE7rXIWzBjmR2WViMiRpdMwjEA7fWfTU88C5OcSFKzcJQiupERA0UrImBRbfmWatRX4kbdDz2DMdteXYyGFvRjzJlyyywDRYjqCIqEJ8qOOvhcLEKzsCF0TUfCWReB4E5LP6SieilFICHispv1FckYzFpMIIN7z0kt2/GiezcNaMAimZQRgdZCx5kM/9OL6+/l3H3N2OXMwoifyeRz+yXiLZnRzT5gvvJiLSgFzG9sBSXHuCaFCoksENZ8nAKJMNoAKIVP4sWwUGwiYHxjodUob2ZBJ5RJC7oGL+ZKSgPlkE+D22nXrXQD0iZITcBf8nswmgb5lKAoyIXTTuD8CWRUcP4yNk6z00rHAm54NYYedlTJYyvnbgOBoO3CkCiUc2S/TMyEz7rV156x2WUAiY0aYf3/3u7uwxfq8bd+2wy6/bAP38YTt2b2P95lG9Ua4myMPQxLuPHAEyyYC7OlUv/rSDLvlnjpbvmiOleTtswuQvA4zHykD42RJFRkgx7BdUgD6YpueTjbInBku1+mP9z6ALDbfvnXb7fbr39w9Rl7Qqa+59nqA7hn28ONP2Ladu2gXb/vGbd+CDPkliqYqCKg6O/mX97v9y/vI+1i1apULbuvplqIIMoF7JBJ7OuRQAVZfLagnWjsbXbD87tuW2sKv5jnroUPfnffyHmjh5/cxX6Ce/OYse9dPGt09OEp/kK1YBmS7yOMjP1xg875ywA7eNt/O+14RNnXBrFcprJOJjvg4zMauV4o/+syGK650VlMv8rswCL+lrM0PPHC/BbNWqMggIDCUz8W8jJKtnnbaI0UPxHwu6o9kSJXGugpbhCq0j81lOOMwIyHOTkDelhCspE3wh264kjW4F5Iq2Z56/Cn2B3sgpD3s4zfdiD1mOoQf1pIhXhRR7IS86yIjqQ4/1ln24uEiS8iYxufh/kACpkKencC6MJH9SlbuLMtH8fT7399tH0cZFBseaDHB3vbs43+291x+IUqGKPv2Tx9g/UlCpVaBZdr17GdQYw4122MP3WPL2atkJMygyCOYzJGZ9pt77jIv1oxjxRXMU2H8O9ryIIVqsYOSAiQ8irA8yJB8xqT2YnMJXpfaSX1WQotsLJ1E3BVDHFVBSikDJwMLQ+V6ifAQ+dHCerpw4SIXLN/L3kfAfxN7I61XClTXGNd6N8rcpftLR3EEyPhG97X/PT0T5K/hY7lFsg85tQceJ0/yf7PKcj68wxEfARCYUoH4cY2VkMSyvZQNlkLbfSnqkGVVMPaM7VLgca3aL+7fu88pLmWXKtIjloIIPdbCvkaPh6EcUWZTVyeh7yhAw7gPTcxzfhQVfPqTX2Yv6eUs3kKDounXbPh1QDhVaTRG9rxCgkgl9jZ2wJowg0X94o3UH391v04ddl75+8kMkNO4v7M8iv+tTz8zAPa3vuq/yvMmCZC3952cJEDe3vfnH3t1kwTI2bfvJAFypjacCICdqP0nev5Ej5/x9d8EAXJWr69d6wQA9aQC5GwUIGDXFL45LJQi5whiEZQNqmKxNvI5oziPKbd1EMxCjj2y4t+3fzfOHXHg1zg2xKdSkEXxdzjFVuAhOlcJMxDO2AeTIRIEWxgKWOWO0Wo34QoyA8tzT2zrA0N8+F23+fC6KgY9AObF0Qb8Oonzij8FeqX27a//yEJ8o8nNlU38AG4fQRAhgRTLtkDM4MpBHmsfGcYkQtNTXiE9TkkZ3LlmrC7tdAJEvxsLQNfndjb6Z/iaqP+++RD013uTV68fb4kFliqZx/2f3VSsw7BruDFSRBZYpxMgziKLv3s5JP3Uv+VNLRWIyA2B7gKoBTQJWEnABzwIRcDJk0UujFosm7youwGFMsn5iKICuAMrHvmel3D4f++7r3RKi+kZSQBHrXx3YCFS6uxY0gjjFmBSiuf5ESoru3zCLA9AQYfsNsBsVWcr8HuED3HO+nNdTojUBMXkgqhydvqMGVhVcFgGIK0g2DUkKMoKf7nApt98SNQbFcXDzjpEwchlhBjPBDTzB4jrpAI7GxA+Ea969etY/iswZPWcadYCWeON1UITllHPPLMNADnHiqvb7Oe/u9+mz19mofGJZEBU24FfLLWVWIzU1JbajBkZthRliyfXFgpQ4Ev4thfWUdOocl+9YJnt2/OsxQBsphIw3cVgdEwdDR8ImdENSBoIaNAt26ce1AiAiAIFOiA3BlRNScW9QuEDqWAVoN/D521EvjVIPkU/IL0qSnW/wIcAvNt4zQBLT4hhsHlZC9cpxYMAagUE91JBv3sPBAj3fdG8OQTXkyXRARBBBb6Cmg8WEe5dM2DxyaHO27sfckYgi0Kr+UiWCEkxREV90YlCQBA/FwJ0tCDPluPrf4xgZ0+AmQSsPeIgXbbvegkwN5wq424IFcJ9sZDy43MKHJIneiUgcCgkhyq4dT3h9Jt6gBMv2NpwJi+BLAJXPJiAfPmdiBCRO00ATGs2TLWe6hBX6a1Jr6K8jEyAeNcPlf+QyL/9IFEGeW+BOt2ALwKAZ8+cZduwQlu5fCX9oRx7oGabOQOgH//1+XNzrLRgP8AfVeoA+1U8PqI2ppLfX4NEbYE6oRN1yBAIcAUB0QeLkNURwB2ZCujW1WiLcsJsVlqsDRCiXFUGaMXnUtVsU1OdlRcMWQYOcuesnmnoS2xXQZE9sbvPKHC1JXPTLQELmoYRrLPIGgjzHbVMLHekzlm2cA7gT6CzSJG6KZKwZ+WdKBzaH+WBB8RQJGMzBCVF5dEDbvqULdRz23sh6cyyZsbQhtA62BAp7FcWXPt2F5JZg9oKq6MWQpRfOkBIexrqjYsXOdXWFNRLweSP+EEOLpo/h7l3yP74h7sdsC0rset/fr3VPtFoTYzx3Xv2YVNXZR+56Qb6dLcdYlGJY3GZTsX3MNeYn3cMtcQ0lD6dgGDknmh6pw8FMya5Q3CibdZOeLnIpWEWgGGUK620uSefrR/kHZ7KEQ1NTd0AhoEuPzckNNL27GOcBojI8EUxQuYFpENabCjEawfV12bTssk2YDzWMY6TUHgVFJMDkx5tjz3ZRJugjojyh2TBrxGCoJ3+EUb/a2Bswu45j3/Zrh2nb0/NynRVxqmAsZ5kEgSHBAL0YafFtxdjXYBkfn4+OUcrHFFTDXF5PL/QhXLnF54E8Gyw8y64iGsO5/UKGBtxzi6pD3LgvZ9ebaPNKGFQRDVilxeFigU+xwYAPvsgfT0FfHf2QQYTnExWUis3VhkRDTyuQOBQrI2SUZ81N9Q4W8ER5k3N2/X48KtiPAKrP20EjpCdtGPrSbvumnMdARtAf/BmbLUCtGoR9ufnE8Vl1oSvVWPbqMVAZGkNjiNwfQBiRIC+rJqOFZZgC4hFHZUUCZAQg2woAiAx1WbRWI8hFkCBEyKKg/dXQDkEJWqNQMbyeKh5D9dVjrVfEjkch8k4yp01B1KjERC/zaZkK3uGIHfUCVq7RHb7ML71cwfk6b4D+1y+wt59e+y97/83N8abZPlH+x0m6Pok1m6BIdGOfAkFwNfGRqH1F198IQqPbU7po+ykBOZT2V9J/vqrX/0GoLmN/jLT/ENjrIM22E5I+ow5c7H5GrTbP5JgX/o5Sqr1EGEQ6p1Ylc3NnUEo9mE7ePg4AHulnUdotw+fNdS339auWmqbn32e68knz6aDfKQ15GmEQHg8SfVIhF13w00u/P1+bKH6uR5ZMi1YuNB+fBMqo1NfH/sV2RHkadVUl9gF551Hv4LELKuHmBxARaCciUb6vQ+5Hwewi8MqMD6Ez40qrmvE9t++1L1K9sd3Osu1YEgnbZCkPjjx40W24Kv5biPVrk0i+V7DqOT23z7HZn96n434oDigfTSnxFLooDU6kT5UXVxs+3bsoIiB4G7GfyRFBB30tZ0o+rKwRpy7ZLE99uijNoI6YSrzWDAgdtaMWXbnr+8xb3KiygHLkyBTpCiKjKR/oAYdZq3LJRgpCZvDFpQsUyEuvvHN79uKVcvtynedB/FKfgxj5N67/2htzLUfvvZDZHVU2dKF2Kz5dFv+kT3chxzI1ibsBYOwxsyzwycbLCA81ikH05l/nn3xBeZVbM6w6Gvnen/8058jbY60JYvm2TSsyiLhDLywwITZQamYYH98bLuFxUwBtD9i7yY8Ly2VscF7dTVXWi1z3LplF6Hy6odATbc/P/EYiknGQ0SCbdlViPoy1zqxzKuE4PCCCJJatROlR01dHXujPktKSXbEn1Q7IbTjjBk5Tr2huUNKiBjW2yhycKSsVCVTB3OXVCBZKC+bUIMOMJe6qiYC1NWP3brM+2iD76ywFJSuEPPXIUAmOnipv2he9tQLMS9on6g1ufCuNTbzIzshKCk4kO0V/21nTyjFRzPqm0jmzHCIX+V+6XqUVRLCWFWmlmw8WyD+K1nfQ/mdhBpSfySyN5Bqs46CCClClEvjxjpziK6/l8KOILK82luYv8KSyJH7pFOGeI4G0G8oHBmVT65k4qek1i9XSon++OcnQNy9eB31x2uPHJMKkL9qkVP2ABPBKP/IxycJkL/9AD4JwP4je+abee1JAuTNtNK/6t9Mjr+zv7OTBMjfPv9P3PoTA7jj4PDEr/VXfzFJgPwNjfb3fcrZKkB6KXSWrXAfuN0w2IniBSI5v8qWd2y/jCXvAJm0EA4qOA2PwH0F0OLf3nmhpc6cY9+49ftYIbc6JXsEhaTN2JAng+Eqb7EXd55g8LOi4mOcLePBptopeD7PstcuoxAs3GrBBbzAOrJypvMY7g0vPkfO5GzOc36c5frAwmvsy5/9GgX4UzhuUswI9pZC5ucouGI756SQkHAK6YiucCTGqwu7xn9+NQEy1vbj5IcjQGS9cYYhMPH4ORsFyJgiZYypeYsyQAQAn06AqIF0TeO/Uwj6+MFJ1Mc4ATJOkAxwENWBWtWFA7Ihkq8YIN+ALA4ERgGUJQKQnKTaf5DHpRIRoKSDbgv+17GoKroBxzIzpgI6d1INXkCFepwlEAK+ask8a6krs0MvbaPiPRT1QTZAfaKFYb0SRsXo81t22cm6NheALDAnn5wPX/8gLK4A8+gkMVS/TwM02Lpjp/PUDkHCdBhgL3PaVID6AaqgG636nvU2/xN5duCOXFv81WJrIwS8hw7vI/skADGlRXvzLWJiGtcaRlXqIMBbVyuWOTAhmfHBtnrpQpdX8Ogjm7CuiLJf3nW/ffSz/2m//sNDtvPQMes/9HHX8RZ8Zh+KhkbUJ5n2oWuvtr5m7EG2bLW5XE8PYbt+MAYy6pH11TS8z8MgDPwBDGVToSpLBZ/KyqcNQiMSYqEJYFI+dVLQqNpfmSBVVK/Wk/+xZMECpwIZpCrUhZAD9qrSvx/P/yJ8zSXnovbTerl/0ZALqfExfE7sZFSFDQjjBao6gJ2OSJCDhyAqAH5n0f4jyLZaCQv2w6ImGMuW6tZ+27m/EiDGh+yHNEeAqLJT0EQf7zsN4KcLYKYWADeITBNfAFjwCFQOhLFzzdEu+6HFQsl/UcCxnwMusdUC/A7hd7Hc71wAMylBOmFZW7FvEfChCSaVKt0uSKNBAJigUwGrDViDyDIoEfDIDxLEhwlGmSRzz4m2zgqAFsiiDtpaALnAZ4E/CjmWSimYNimn/wUCzIwyLjpp504Rc1zLHEDXUTIfCvNPuDwJ4T7hoYFYocUC2ve4vJVd27ZbNiHuQfT5eEDkxqoq1/76e/9gcjSYKLcdKDEPJty4tOkAQ6gZvNvtg1ddZiPNXQ4I90JGJy/5GpQUjaVdZMwsMF9svo5QiVxNwvemfbQDyoVpaUEWgUpnkAk2hMClDKzbYoI8bR6WbLV4zbeg9BDwvw2Qb8nKpVQ39xAMm4+aZC3kYQG2SYQ4QSZ4QzRGMHkXVTZYUcWwKW9JxFjunDTA8FDnnb9/705Ab+y0CAquqWx2Nk1+/uHke5ywfcy9CxckUfkcCBAaDSmShF//FMijg/bnP20mSDzWqSU+8IFrLeadsZZ3T7Ft274LO6csgL0qAsEXQJwA4sOcV5HdI+KmFoIuC8ujdkiNfsB02ZN5UNHfTrZJAiHZLTXlSAOpDuZ+9HapkjnELVjDgIOtrfR1HJni4oJcTo4f88Eo7RdDRssTm44DqEqZAJnBYtWPjVQiYc8KV2/BVk0ZC00C8xNpT0DEzVsOOALkgU1NNn82r5kcY+0Atv5aMJk/Zs2d4wKnG5vJhummj8zJpeKZF0eOWMtnG0bFtWzZEsjfAGcLJ39+VRNsJjRec+BsQNYhfh6gfzz9DKqPXJQiRSVkWfvbfKq4UxhPB7EPSkUFll943N557SyrPoKlF4RBX1+PRVEZP1xXiQUbY5+5uYFxLwu8AHJtqqtQFfniLznohf1RHeAjFdaM4TSq86Mgb7tQpgShtND8MkJfV4X4gYOHWLSZw1kUw6kukC1NEuMvinExCCnQx/gLZkwN89lbGWdDjHI0IQRGd6HiiHeBxQkQIL0ArgJqZetUClgfS9B0DaSDD/c2KTODivdGSyAUXoq9DOZUpgIA2kH+Hg4aJY1WZOX4KHeog76jqgxZ/smCrrqmDgKXinjmrsXLAO7ZjPQAeoucXP+Od1ANr/vBHMAcJDK0lrHdjvVdIcqHKViIrV4LgQRounvPLpRl6wia3w4Rg2UQfWsRod01kHl79u6GFA5yAfY7UVwoR0qfJRdFwAzIz2gsm5ohlB56ZKMFRiXa1l37UKFEuqyDn3whx362UZ6ebCwAykd62h0Iv3blcrdBqoVA/dgnvmZ//NM9tCuqh4EWO3Jwj/3xvj9RMRJq77z83fbUc1sBxcmQmjaDuQ1yDfK1q7ffHt+0iY0SIdGsoZt/TGbVf+1nvQsm7Hkq5FkAqoBCiJlqu5Dgb3/yJYqLalALNDLOOrA7bLUe5j5EivTtJIvB0u0wBDQaG8bOgLhEZy3mKcIcklxR1grhPvj1TMv9ciHzY5ht/UL8q3avC79wkPybduaU9dZOX4mArI4BqPfh3pcyj1ZiQ5kBkf00uV7rzj+P9w6wEkDsCy+/3B56/DHG+FRUIi+5wocFi5ajyIm0xzY+zTwc4fJ5BlmP0jOSGUvlzA+DKJE0r4YzZ0IWkLVShuqpSWQ98qM5qGj8WDcrUPYd3LuXTK0L7YJzz3H2cNWlhfb043+yLF7rsovOR63XiUqyBSVhFeqNZFQe5eTsZKB6Q5kBYZuD8mLevOX2wDOPQfQeoupnP7ZnmdiYLWcPEGMzIEc7G2tsH3klrb3e9vzW/ZaC1eW7330ZVp7hqFiPWBSy5xgssrY8g5ph6mxUP4csF3u87/z0DhsNiEBxt9CefHa7rVq/zmUFFUEYTc3KogBD1UMDLp/LD3WE1vl62UOxKZcFVhVjvBElRCDrpiwhZbWnsD7twfR7FZwEs4ZKDSJiU3OL9mAa0+OWVrL60vo1rEB07S9Oyb/HN7ung+ln2gBr6+qjIhnmNmXvDNN2J3+3znJv3s2cF+TIRoWfd3PI0GeQIkTrtCzqJCNXGLtC2xvZr7WyH9SeRIUTyvfIP3bcrb/RVGGJAFEGWh/7kiHmglrUi8o4yYAgG0ZmLrusfvwIR4aYBclkiQxPtksuvMoS4zg4QP55jIoEYQ0ZD7dzW+6xXf+/CgEydrAZO4y8EXk1SYC89vA9aYH194Uj/v6vNqkA+fu36d/zFScJkL9na/6zvdYkAXL2d2ySADlTG04EwE7U/hM9f6LHz/j6kwTIRM3/D3/8bAkQWeRXglFEU3wq15FWsi2HsLJXgbmwbilA+iAyQsH6Bod6RIe47w9deK5NW7PO/uMr3+ScheIcAkUW1l1gTvq3irt8yXbt7ungfApmMiJCpA0sqt8++qH32VSKpz0o6P38V79iN5Ij/ZEffdspQx58+H45W9lCrOaPHC6wptou+/JnbrXczPlWU0IGCYV7/p6cd7CiDg4J40wPMeK2/eOFXKfPJ2O5Gq/08bEzz7igQUTIW0+AvKJAEf5z1hkg+T9f8oadLufmPX/1mKys1EC62aricw3EQXWcAJF/tBgyNZoOs/oa/7tAwKZeGYy7RlVG+niF3SuNLi81VYzqwDoCQCYQMICDsSoSO7FEGgWES6UCtJtqUx/801vwtW4HIJs/Owe7Ka6tn6rGFuxEFsx2thdlkBxXvPMyO7L/MNcVZrv2HgA4CQO48aNqtM6OFxWbH0DZsRMlBJSOUk27ygWgC9hRELAInwCuW6Bs0U8W29ov5iv4hMrwAHv261Ms6fptBK8SDg1oNgwoG+ty3ZsUdwAAIABJREFUSjwsGcuZmZmEkmIRNQBY2oRlTFpchK1ZnGO52Kc01LfYl774X3bhRVfYlp37raF90F743fmubbI/uJ1A10gAnR6quUPshuuvtrgIgrlJLzkAOOQL6OgByRIF4ZJIsK/IlWyqpWWPEwyo1gHoH0r1NmiBNWCREgvYOES751EJ6gfwnML1yrIpmMrIJx5+2K4EYOpDDQPPwGu183s8/VG79AOiVWKrIvVCehrVphANbQxYBdQn8jkHIX9UyauciGEq6WWnUVJa4RixaICKAAgtLyxldH86sDiLhmCqIU26nNDuCCo7BZ7K2kIh4SKX4giUTSbUV9cuYLGxpdG1QyyV54OoD+r5XTiAh65bQb91ADjlgJsJVHo3Y3sUCujjy0S0YPFiO4oNVRPApkAfXa/6bCdKokiUK7LUkmLBh74lIG/IVYL7ACgCpgNsZs+YbllL/a0qj2p8AOthqm67ujsslXDkYdq2mer3YO6/qlkFbvdSPSv2oJk8D1W176ePrVu7zmW85FGBXo+d2CoyAPLzj9mqFUuwtmkCDNvvCLzsqZkWA7DpA3jXj41OFEBeIVX8YVhoNVOZX93SbQXldSg6pELAbio50tIhn9YvWGKN2JYEYLNSWV2Gb/wxG4I4unTpSmsAwK4B6OsHzL/7yVI+M9nbVIj3DntaMSBR7pws++CVF6ICAHRvxx8/Ohzbqv1U/g9hycMkh3+gANUA2jKJMI9mFEu6vrkQFT5M0LKe6x4iJ+RIpWXPmWmPPnmMkGmUJ+uXoCzysmOH91lIACG65MnIdz08LAYQuhkiys9+vKOBxYGskvRYy0HNtRTbnxFs2USaNNRVM34Igsb+5QTj8sp3vdt8V6lXmj3//X0uU6QTKx5VV7fThhVlJShucuww9jcpqenMJ8p86XL5H+30t0Cw8UTGzSigci/ZGZIEdrWj1qFdW7F7Ahd21igiftSfRHx0A+YOAyKLrMs7Xg14bIDQBIun+zO+PC2F8VZZyliekuCygTq6RwCHo8yHflBQjK8jVk1PPU/eDp9x9kKCqmjDAMjWMqqUZ5L5MX3GVJRnzAmQps0QITkzUYwxpynDQn0tnv4ZCxl3aPdLNpeq/Rb6WgH94fDhI3bNBz7gfP+fYg4I4/oisZ+Sxd1+CMc5gLBTsLfpYlyPAuSLZFl2fqyd2Ntj6QB/npClIxBv3oDaoygn+hTOzlytHJpRclN6CD/vwAOfW4YKpMcRByKfp0Cm+LPwSjkWzAIdxL8ZEFj4lFgxWSsiFgRMikAQONkN6SEAUkRNB1XmPpCPms+7qepWVkMTYR/6r6q1g5hnIhn7IsEViOzHuD5yLM9SGRO9zCswWVgLYb+F1VBDazOfI5WxEsy6MOAs7LSI90DshACSyupnUFkBImMBbKW8UCV7Ef0oAVJGpMgg7+FFfo1IT4W3J6AOjGCOlJVeNn2un7/ZDZnRy73JxZ6tqLgIAmSVs9HbvVdWUWvs17/6o1111dWseR6Wx7VqvRJgK+se5RbImuzJp59mI6MNRyg2ZkuxNJtP3/e1F3fusW3Yw9VDkoosUXj8L/9zgf15uz/ZHrkQygP2/FOPM/eW2PmA8bEo3RqwuPvcl75qt9x6m00lED7UZ9COHt5v9z7wZ8tEZrRi7Xn2xwcfYZ5MsqLyKoskYyYf+7oVq9fYvoMHnVpSZPBfvrHEbv5ZJSRVG1k9K7geZVC1QIqjLoEIeuyRpxgLwWQslfE5EsnfgFxlLYlPjUbNlGaBYZ4QXgedQoTUesLaOskSycACEqIdEs0TEk6kk9qw9Eewf3wlXP+ipUNmNZJnE0rfVuV/1qx4qwWUP4d1NpTnsAhYCETpsYOQABAZB7ARlC2iJ2SzN+tuCn1aRNhWcqFWkxNUVljgiPnGli4I9KlWUlGDEieccduD8m8mn2sYoBvbyhc2Ww/zYTy5Jh38fUxkHBaaKBZRIyrjJQKifhCwf4BiipOFx+ySi9bbmpWLsJcMsh9+/9tkd3jZFz75cbe2RrIh7e5sYs31sI2PbmU/Eg7ZHordY71Nxxqzg8/cy7r0541PMXbT7NGNT9oXPv85206FzrveeT5Wg/QPlKIZ9Lk/P/QYYH4nNk3J3N8Iey8y58r6Y1TpoIT1CSI7rAHbtm0Wh4fedKzVdmKT98gzW23x6g2WV1jGvWyD/EfhwlykNUxB9urXIShtpFT14DrCaEftWQbZP/nQ7wpR9knhlMy9aKcYQ4NPREEfg72EAgiRCCITpAbxlNRZ/3Per+MA+dim0xEfjLFxMuD1No56zunEyPjPLisOgqWPsSKr00M/WeSenvmhF7l/YawfCU7l0cE80YDiTf+VQk8ZQ3pce0DZX4lIVAaI9mPKbtMeMRm11TYKQ7SfTGZM+zMfaT6oZ9/SxPwpwkOEz8joAAeVUTcn9fWOQMaMBaN3tA5aSsI0+sBV7FkgzPzwz4UAUQHDIAUa2s/4Mxa0J5V65u1sgfWGm/lTD6DTnuhPXn789QgQ9Y8zVYBN9OJvRil0ptc42+dPdH1nfnySADm79vvHP3uSAPnHt/HZvcOZLUje2vF9dp9s8tkTtcAkATJRC038+NkpAP/Vx9frFeOcFWnxmhtyVq/1T0CATNR+Z6F/cS15Vu038eCY+C9cnt8bf535+vTc8fVLSgh9qwBT/x3bV0sgMQJWNowDgZ8/BuLkSIaDQRUUHrWvfvrT9us/Psi5ypsC4AiwChVXq/jTKN6Mg0xpA/+KBlc5gXtFHG01AC41hDq/1j513TX2hyc3kkfLWZPX/NQV59rnf/sjO1mZZw/ff5el4RgRhmtJEkVcm+7daD/92QN4pYNZDYfYUI8nbigSHHBd5EcHgRurMFyuPjpXtaK0lwhBWLsTLIzb/p7a6DsCxBW+eWDEgTr+NQegcSvjN3Nvz9YCC7kErTzGG+jrdQmQ4794Y1Ljtbd+xr/vfvlXIkNOJz2O/2zxX/WUWR/fP2Z7JRJk3ApBjaNG4luHWCk59PgQFX4iTMb/TuHKApxfUd8LPnv1lxg0fcm7WRkKer5eT1/9gGLe5GJEA5K3AtR7CfAE6BXgPyMrA9uVEUC6UcvNSkcJUoH1TYfNQdGxcPY8e+j+B23DpZfbg/ffT+dKIQg63QoBebYDVh/DmmWA14qg6tuLkm+Blr7qGALwAMYLyOHQ1zm30jEBcmZOz8KfvMl+cuevzfZ8wuI/+AKARTLECgA6Fdaq/oQdIHuAAGlssOoBP2UrNWdGJpKkYIsHRFVY847te5wnfD0WOvfdtsCyrtpowVGEwlK1GhAiRhBg3qsXkHimJcQEWQL5J51UyYImukDzaIAQqT7a8QGXl7o3gzMI4EjgprqJ2lC2PdEABNwY2wvI7Q2DORPQRqTFvffcbe+99oMMFMgmKuKVr9EG+BAEMFUBkRESQGgxoH4NJEPuzFzIIPnuNzkLqnDUGUNUeY9QTe0jMIb7LcKkDtChFvBUg0QEVRJWUX0ArY2oTyh5tiqA536AhTgAj2bIIW8+RwJ/097cSoU5Nhj0j0gALQecMKdI4TBK1fYgE9ewbI14n0Ceo9yAfVTJyvKKEnhngzLK7KOgcx8G9n5AcYEnsdh+yMpHlfS+tFUYNjqdEDf9EEKqmPUj60G2ZwLdlAMQC2m2b/9eW7J0sc1ZSwV5HuASpFEIQGJ7HVZgAOad9LcQACZVsPsDEnehRPEHdO0GABylg59EMRNPX5KS4/ixQjfBZQLk1VDNPBvJmmxFZDfVgpWWL0BqbvY0gOhe7qUv6pY6F9quvJFGMlOOFePrjx1WO/2kjvszDFC+dN48W0SwslQZw+RbtHU0koOx2+aTixIFu1wNEN8NsF0LUNTNZ9y2G1IK3DKAoO+TLcOoBabZhwDeumuLrbe+1OJRSdRjo1RwssK6kduM+oeiGlGOghfAYSj9asjl2ORQER3OfF+CNdyIT7A1AphHJyoYeisSPQKdokJsxrREsPxuwFzID+5VN0oSDMYYw8GoDOrsodIRKrEBmGcG26c++VHyUg5BbDE+sKlKiCPfANBPZOo21DHTs3MgGjKdndGCm3Lt8G9PULl/wpYuWeByV4rIyYgAiKzDAiaRIGgB38oMKaSaPACwM5nXG+lGJcS1BEKgtRI+0VhPlT2SlUj6RgNjeBqg8hECjqNiAsmmwNdK843CumH2wwFPCwvrAbKZe7D8Sk0k8Bu1Ri/gnKzlKmoJvY8mmBflUSdV2I0QWn5UtD+3rRGVGUTmLD/IkSRnkyVrmiRUYTGx4QCwCQB47ZC62PABsObOzAZsG4T4wf8fBdIw5OYmqvfnYpGkviu/yVLG/TSyQ6oB9Lbu3GFLlhGSDajZR4ZHAOSLyJIC7ABPANrPxLYnjEUuJbvf2msgGBR4pQBwPoQfc/IoYPEQY3II8NRLij0GQB9J752QIO3c03YIkDYAbhEgEVjIQWGg+uijD3gwp9EvmOPLyyqY6xqcBFQqMwFrgSgCFKYt8FFV3iIjBDr3M24FfHoyt3axYRhhvPIHLgsqAjZM1jpaL2RjlY/1XSJqj2Hex4PHwxm/7ShvOrhWSUVh1RwpI6VHCwu3rIhEcoqolgJEYL/IGAG/jQSqN0N2xKMyGYNvqc5gMDYzXjUmk5krlB0k5Y9IUOVVHDh00M0BofSrUUijBNSFyhM6fPQQtmWL7SkUBxsuv4Kq+z5nA9bCGpHIPVauwi5sreYvWmTPPf+iCyD/wx/vsylkf/z7zR91FmgjKG3+5677sEaLBZT1s+99Yqr9+vEeW7pgjiMYHbkDSfXd73wLJU28XXvd9ZA1rXbX3X+gcj/Nbrj2GojqOkf+PfnMc7Zo2WpI0gFyUxrsEQLB/+PWb9nPf30X6yRgM/OnQHEpWp758Xl20x2FWPgl2guoRb7ylS/R3j30q1ruS7sVQIwfOnjcli1ZZ7t3H+PWKPy93ylgIrF8S4QEae+ut0IKA6qxapw1e7EVFpcyn6OWY5KW7ZaIcS+IjFrsFKvvHNt/5H6O+RmwWZxZN/199izyOaYE2WMPP2Lrlq+ypXPmo6iKthpI9jIINc2XZajamiG8+pnhe1i/Mgnt1vxcz7q0cME81IqVWB5VsXZQHJCURr/AR5X7KvVZmnKlWDNTk1BBYH947PBhy8qcDhmygzwMqa38IayZR5kv2loGLDoi3qkH/HxGbWZOMhZZ8dhXktGC5d6erbvtli9/1anjvLDdmz83A0UzmU0VHdZMfkQ+qrh4cmSmQZzVUzywaesOe4rvxWvOweouFiVkGKq2wxZCVUJmcrxdTNVOH3Zp+3btgvgLsROFlYTXx9sslHMZGbFYYmINV9tKLlc3eS4PYFvobTmM6UXnrrXNOw/YL+9+wmbMWsB+YBjSLtztqZQ91M3aXaeQPeYtqR8VUN/DOiyJtfJ59N/dqGbU/6egpBhCGaMxKatL5WhIBaJNcBDrYBvjyR/i8HQCxEEW4xs2bYyZm86EgDsbVMa2vsdVv+O5IKfvS1Pe/wx7qzH7OeX2BEMyNjCeNI56mDfq2C9oMx7KY5pPZFk5TL8uR8UTxJqvDJN01KIj9BGpXeq5p86fVkUJUmBxlSJHWilOkJWjUxwPYjXW1cB+I4bHvFC7sCZCePRi6zbcj3VWXIZde82NKE0ptmnvxaYPez4IW0ndlUkmlZvIzn9mBmSSAPmrI83/4heTBMj/orHekj+dJEDekmb/X7zpJAHyv2isf7E/nSRAzv6GThIgZ2rDiQD8s23/NwPyvuF7TBIg/yIEiOYxnTX+mgAZIsd1EKwEKIpzjT8YhZw1cAOJj3KRDrL8rgM3kTtFH8W2KSnY0jc0uwJc4dnKBknhXFlP0SAJh5x9whx204kLjRxHlJMaGO5vHzhngZ3/yWts/vLp9qeH78GGvZrzZDIFwQutlLzK/c8fsu//928sNQ574yrs1wOinIrfFxeiGgqNx1yVWp2wQIWWOk/prKWfXyFAxnqyjn9ObcFn9qZY7rVniLeGADl1bWa3/BWllXPTK6TGawfjaar+vxqnryVAXm8gj5MiuR/Dz9sxReLEXrkED4Wjn/J3lg+TSA+14Diz5KEKOvf16ssen1j0dyI99KWboS+9hg7RymgYBMwLAbRqw+7GF8BFJMkgB9wMwpd9YMvCCYuJxOe+nIDweTnZ3PhAgL5+SIuZdgw/8Q4q/OWtHxmbgH0VCofGVnvqxe1Yc6AGIH9hHlIiKSUy8Pfe9bVs9/7vvrPV1p+z1goO7LVcqr2bsVSoqG2m4rbOSmtb7MR9F1k6SpBuqqsDsGyaTVW8D0CKJ2BBAjYU2198EYuLcJsHSzfUjRUMAGRKcpqriH9p9366ua/95eu5lnH1JsuePZfXCHIeclGEV/d3N1AlDbCPZ35KRKiFcQO9ObknxuFDzuDwAyhspxJVmQjdEAoKOpfnfgAA2wAVnjq4S+kgT+xyBZ3yeaR0CIcIkU2RrlFe/W2AKNG8ZicgfRdqCjFVxEFTKd8GGNAFQKLwUWxGaDNVWCL5cMqIHkgmD4GqyoZhoIj0OEHwr2xteggAlzWRPLc12HoBayub2qkmjqB6OAmbnWbu6QgVnAnO3krkh7IDBrDicnIrWQDJyovr86OyPh4SYhSVhEKWGwA2agDbBAzWY4nFu9sAthe+XKc3z2sEMEsgPFkAsnJm3EBPiMWnvQuyxA+wFisjvr0BbwUeiTRRoLU80n/1qzsBkWfYhuvnW+UR+hRgaDDffeQ3+HI9vYCZAQA3A3zGQcCabsitANpEIdtBgLxSJynAWNXgFRWoNALJG2DaUIX0PIJumwA1SwC0AwHkZCmyZuUSwPkqgu7JikDNMQAIqv7eDAHyAlXjmTlzrQ/guIZq8OMENc8h8DqIyTAHos2bXJkEbFZefG6znbdsuXWXYmtEWXYTAHY9IHebXgdgt76ijkmS+8z9TwPQ/cyHrsakv9rayo+7CmVP7tuBvBNW0gBpxn0IoaK8W58HAiolPhpiERstLJREJpwkVDcEKx/PQPJXeofIvHgOUhEQlHt86YULLRl7rZaaMtQCXlbL5+9oxfcfC5pnn620Z+oMoD8GO6HFEEANkIB7bcWyHBcinYO3YXb2VNu3by8gfLsVUcl+zTXXQBoASJ9HRscTrVTr77ZZqD58AeNPFhUC4pGpwfyiHAJPANkgCIgS7GH8AcWTUQ/5IEMMwIvRZ7jPGqrrbe/eZgD0YFRE5EYIgKN9SktqHDFLV4cd90EJxj2GoJTNmthx2cSwBtH/sGlhDhLp1U6blmIBNm0mwVIC5moJwWaq84UErawnh4QhEkm7BdHXjxC+nJGZCgGSwPX5ANRDcNKutTWVgPNRtE0cZABV2Kh/ZOXTiIe/gMnKyipbgZ3RFqqbZ8+Zhwdkk/1l4xOE2CfYBRe90/V1EX5VgH+t9En1a9kUhUGMZtE35i8PtrbaMEgJgs2ZHwYB77wgQr1ELjMHjQjMw8pqiDHdBVHVDujHLaefSkVC1TNA4qiUGIxzb8Yp1Iz5QBQOAbrWo9jqYF6Q0sKTPKMBKqVFPmml9EXOOcyY1Xyt+b6HKnsRkP7cG4wOse0hh0VEOfdI1nKqPtAiG8S8VIVSLoxr9WFu8uL+eDNXKydDss0wAP1ePksmtlgKoW7GBicKxZCeL4tCWfMpWEzV7lqoTzJWRIbEMgeLzFEYeDtAfQvkeTmh0LGQlL6M17gEcoby8lF+DBASnQkI64+SBrAU1Ysq5qeQI9HQVE+mRavLKVIYdAbkQC/zayogbAybmlpseTx5jyNY8cyZv8AOHc6DcD5oO3ft5r6n2I9+dIc9tvk5e3rHPkhML4tj7v7eJ7Jty9FIgs2TyWOBVIXQbGUu38p6kQoJFMV158yaa9/93g8gXIbsy1/4LOqddtRydY6A94KojIhLsVu+/T27htyPBuaL/UfyyP0Yph2rUZGF2Z++sdx+vzvU9jNuZMd17x8ecCH2t3ztKxA4Vbz2dyBl50AsVmGP2I5KYCokNgoZ5lUv1pblKxY7glVijWefe562QWWHvKmRwZKOLV0RRPkgfUUWklFUsezHgi07O5s5v4usBkLAuZe9WK7lHTls69atRc3RDsmAMpABlxgRZ4tnzbMtz0IYUaVfg9QqkHFcKpIDALyLuXUKIfWtzK9Saqk6ZojNZS19DwdJi0LtMsJAa2EOyEFZBaRtC+dmMT9Os2IUcXmopmblzrfbb/8RllwJ9tGP30QPboFMLLHSky2Q/PX0palOVebt3QlZglKIe+6NUi7ML8IWz1mAgvQYVo4pNic3HSUcatF+X9YorhUyXCSTAtC3EHLfwefJyJltKVk59jQZUOm87mWXXWK3ff0WO2/dKktiLsrmPoeyMS4/WWbPPfcSY/hCC43wolKIeYP5ortj0H7760epGgqwGXPn2/3YfoUkxVrmrEW2dXeRsyW7+j2X2aFD+1n3Uuif3bbpmWcsGsXVPMiSZvq18l4amDvCI5hXKPSQDdZ+Ch9UCKEMkBDmBm/mGuV9NPF3ytKQfFu6DylAAiFCRICM6UC0TXvFJskpQBwBcmYQa3xDPLZ5Hnt+wS+X2bTrtzMGCQmESJLaS/ZWzRQTaM8oC0qpOpzPLPOCcrtEogTQOFrDlQvTDtFUxzhLRcGjx0Xo9DMX+XLa0J5R79TMZ1Jf6eazRNPPdaBohFgZy+/qhQRpd+t5Xw+VVF0DLhBduR8iPbw9A92/P3bTpyEgM6ytGYUcutjI8BhIt+pTUndsTv+JJSCTBMjrnWre7O8mCZA321Jv1d9NEiBvVcu/2fedJEDebEv96/3dJAFy9vd0kgA5UxtOEiCvLSl/dWud+dFX26GOr6Wnr6mTChC1wDgBcooEcarqsZZVjnUPZ18pQIIpYu/EMr4bB5JYcB6FnavITGeZSlwQoimU8+FgLbeNT77/A/brhx8Fc/F3qnPlM8YQwzBI0aqiIKZkpNs5WJ7Pv+Ry+9CN14JVo5D377FPbFhll37hJjt8fB9Fq20U38+y5PhMCu/i7P67H7XvfvMOcIVo7MjBwMD4hlGV+IKfdoFRJuOco3iEJgpFp06d5kgQ4SWv3kON2WK9fQgQKW5e6cVnbYF1+vB4MwTIeDVf3k8WuqfOhAhxYNcpNYiq+lRxp4lItkIiNNSC+ln/lnWDvt5oo6oqv/FJTH/zqipCALVe7HJkf9JN5ac/ljYCbnX4TSKo1wf7i9FBbJlG+qyRqvIVeLSHogxoQMGwZvlq2/TII4Q/A5QDrHQBBCoTwQcp0kuHjhKO3eGqrGcvWWpHvjem+HjvXe3Y3RQDqsy2NLyzFxCga43ldmTvHvOBUXt+O4HQwbF271+esJFDn3bPyfnkHgB4gD084KZPJ5iZ6u29e/baAqpdY7F+qCotcvkdWdgp+QK+V1RW2yP/OcOiL73f0gCU5sxf6EJUK6g8DaSadYgMkDASsmPCAGyxk5qBR7on1x4H8CcSwoc2EYkRDvCqTASMG6hkTQdQJVAUYMD5egNydAEuhDOgFML80CMPE5S90mbjMT5MNbEsqiIBR4YAFEEJqMaVv/gM622FOABMDwmLtFIyJWKw3ellwPTLCovX8QPw6wHc8uC6elCdCEyOQL1RB4DLr2A6GwF7E13gdA9ZIqr87gJP9QLsSgRMH1FANbYvftwThVZHA35FUTlbAvAtbzwEJ4R8M+EAOAZi0SGgOA6CSUHIW1EIJADwKLdF+R/l5ED4AAh34WWuAGLZZ2iqEoii6nAN4gCUHMMQU4GAzAqM9qDvSAkiNUkQdjUC0UOoRD2SdxhVwEH7wu3vtvbSYIgeFASQFQpNB80DMKayndce4L1ks9LPtfrwBsOyT+LehNMGVZU1LnhZ8jh54wu46YKIS0Ax0UqVrhQnqpL3hSS44Nx13IMabDgAcJkwB3iPXsCtjq5e27h5my3BPmvYy99aQf2OFBZBfEVZG0BXQlykjfiN2MWXXQjYd9Cmo4IYrWshJxw1C+1WQa7H4YoSQpNyzBvcatMzh4zICgl+7I6vfdwiPAG9y/IgK7C7gTyoBADdV9RmFXAKqTPSbYDqbup5CR1OJvCe0PSUGMJ6a9yYDMJXi6kU26cK27J9N0Al2Tzt9fa+d11oId70oXws55jw6ytrrZNuFYeC6dFHuu04GPn8+VRbA9DvR2lTB1mQmhoE4Jtk06Zl0vcJTaZfP/roIywAUbZhwwYyaAptxRfW2LE7D9PvOlCaRFIFDEhNVXl5eSn3JsjlwIygAJIyI4TvJrJpkCQRgpzK9RASX4VdE6qYJzaepBI90oIBAWU9JsVTUwMqMnKKET6g4AAIRL7hDRAoC5lALJOUORAUgEQQ8C7MZZv4OrCxum6YMYt9G8BcbTMNC7jpQ7C0+ncQ4BtpSe6a6iHrwrGciQYEjYiUFz8WNAQzt6P+WLpoviNz+lAuCDQOp/8rryYI0mwvNmm5LHobN26yiy66BIIqz4rIHRhinL33/de41z5RSoYPKgdlGokAEehdXlFqc+fOstyFqCDKUXNhqZQFiC/iZgjSTsocD/U/+tkIfVn9t4Mx2kEDeALutmDRJGJD1jF9kIcesD/K//BA9eApMoPXkCqlh/7MLM8cQ1NjnzbAgPVjvlXwto65PrIzZNwJqJV3fiBjjmWYcQeVQt9XNk8geSceYhX4u0DmMFlaeTJvSdUiIlNri1LbReJKEeYfgNoDQiYYZYqIcVnlePE6+nmMPPd0FeOy9TmEZZNscmKZ9xSE7MXvupQXJKC4vJL3ZUOAGi0ecu4ga0A4Fl5SpjWgzIqFDK6HoIuFxFJf7eW6Nj/zNJkoSTZv7lz7+S/vxPLtXJe98hKKASmVEhh//3nr1+39H7wOZd+gHSI/6njBCUfWXn7FFZCF/baLUPNA5pqffTbXvvT9vfbpj9xgnhCQFWSOKHB7kMH5gx/ExOd4AAAgAElEQVT8wK686l0okKKxoiq14xDKUlb813981QYhSnyYXx78w72Ew0fbzPnLbBvZEklTpttJLLDy+Nsq5t86iP5QSONnfnaZ/W6bJzZx+20BoPrTG5+lYj7aEsl2eeel77Rbvn4rdlIMUKpPtBmbTlC7ArSLUBPlQjSO0tYzISY7eN8nnnzKVq+/0H74458S0p1h7776fbb5hS18HpRRFCU8+dQztGUS5EmKU+VUVpQTDn+RHT1CLgZr5iwUIFFxFDBgzbd8/hJUmk3W04IiEH9SEdFbtu+weUuWOJXT8ZMnaPt4gGgKFSBWlU+lDJgBFEAhgPvDqOIC+fxtzJGdrD0L5+cylqtsMQRIUgxzCERGCBkpTz+9BeJmO+B/un3q0x9FGUVuFePu8MEye3rTFttwxbsg5+ssv2AP8ylWS8zHTJ5UzqRTQJFrOVPTyJaook0GLQorLG8qCEawNpSd18niEndvdqIiXbRqnc1evBzrwU47jqK0loKCXJSWYfTv/LyDzqJzLsRMFOtIPnZfhUW1kGjkmJHpMjLaS4VQNMs5toK7ismbwc6QMT4HFeJT2583P4giT/94CgKCLXNKCmtpF/e30fZAbPSxts1EVaj2F/F1AvJXSiblzvgzfrXJbmDtEXmgQpVo1A8iIUQM9LAJ1phQkr0KSUR6KO/D2V9pm3nqv69sOKUkkx7njUEsFRpoXJ5exCLyI/O6rY5L8cFGT9kfsfFxHBBCsBk85hQf07GEk1Wq1ms9v4r1TWNYXyrkiEf1q5wSkZRx9Aspu6IZ11K5SrqtQHTtTRvYxLeilJQdVhwKGD2uwHfJvf15b28k4FpfVKRAiYXrI+J4R6i0CA+NgYDsRB0YZxdfsAEl0VQUJBxmeCw6Cgs1b3/2O8hG/hc2Uq8+fr71P50tAeJ6xhlOwRNZbEz0+EQtdLbPn+j1z/z4JAFydu33j3/2JAHyj2/js3uHSQLk7Nrvn/nZkwTI2d+9SQLkTG34z06AnH3/mGgHM8Hjr9jzvIzR/j0JkH/055vw9SewwHJ49Rt+nb7x1T5YWPYp8uNUoVgfmJNssaUC8RTWqIxXzkvKYO2mWDycIs4PXkb24+JF9o1vftNKy8s4q8XYhy+51H7y0F/Am7AuhgAJBv/p59wjVxmdy0Y5o4WDv46gOvHyA5XzxMZ8COt9ny678aLVNvvKixxW0kf1boB/mK1Yug48uMFeeHYHkQKR9s2v38Y5ZoTzaCh4VxPXGMh5ifOVMD7+K+cOFb8pi/WUruFUK/x/QoCMZ4G8Xu7H6f1h3OpKv1N3OHaKCMn+6B43YJTpIOsTHUp96QgC86QUcYfUU4TG6ZKZl38nlumUFYpIEHnCewJmyS7oVOymkwKNYuGg1xqgQtuDdOIRdUKq6CMiw7mpgF/hAS4kNho7kSUL5tseQmnf9+6rbee2nVSkAwgCykQAMjYCpEZQOdmMSqEOMK8NUE9WEr0Pv8dWf/uEnXfOaoiAfCBeQXYA/ASwX7Juma3PzqBytJAw1SE7WlBjDz6Oh3Vcmu2nyrsNEL9ry3U2/7P7AEWbqd7Npcq20QFu6WmZHLKHAc+7LQL1hYAEHfZ1aN/0lUxLu+4ZS6KycSH5FXN4Xlkx1e0NVB12NVpGfPj/Y+88APO86qv/195bsrY1bFm2JVvee8Rx4jhx9iKbQAIhBAhQSil8bWmhXwstUHZYIawMIAnZzrKdeO+pvffee3+/c2UloaUWRUkDX/yCIll6x/Pc547nnvM/52BT5O/Ci2diYyKFhIKAqypKXchwPKqFCKopqyFAErGEmZ2WZrXVVQAIXq5aOQL7CFVMRgAMHjpyyHnyr1+zikrzWsDtZI6JaGIIEJgLrijgCIBJMAE/QwD64yCYfr4A+FTnDjAYvagY76DKsp4qZFVWjwNmCFhow4YLuNcpUIYI9ZE1Tj2VxN5YHylToAcCRABOcOQMfNgBseMiAQx5PWYn7a3kDQBMzIcUEtBVi8WJF+qYju5+slEAKqjSHpG3ObZbaxfPd1kn218kB4HzEfAoq6aSykrA0D4XXi+7DPU9AR9iO1VBqomtn8nJAwBV1eR6jTdsp19AMAoNbH6kauFaCJTxQx1w8tQxiKN+u+6e5dZVFmAhVGwLMJYFyAgEnyx81DMHAZKkXBkH8JTVVzXWQPGQMk1c90pA1pTUdKdMaAZUFWlXW99CqGsGdkaZ7loo62T5khxUPv7OsmmAfAjZm/UA6ilP5fV9x+2irdtog2CrQSrXwniSH/k4bdjaWm/lAJ0fvf9uR9L0E9Sb6EXoN1ZTCcjo9qFY6gNs9wTUy0GJ89KOA7brRBNj0uzn//FpCxxstYFaQtrpq+1U83eT67HzRJWdqjRLy0kmXyTS9dMkiJYgyMUMrHAGuhpgi9Oxp/G2supG2p1jcOccBbDpYZdftNp6miqtvbqMvAlyIGCXh7EYUVB8Qf6A5QFctrYPuODxrIXxVOR3ozTps0su3cJYabB5gK0C7F95+bDdcvNFljV3jm1/4TlyP5YyuQ9y7MMu20HEURz5JE1UzCvEvhwisQ/yKQT/+zT6RANV5A3V5ZZDbkkKXvudTQTh8rpjJwth2QMAI+dAzlRRjU6Ww6kGZ3NV18RlhcTwhygTxunmMrJfIiAzx6keVuZLGAz/AIomVX8PQJ4JeGynulqkRx8g4jjX2pOfxwESG1H6CBzOhIAqw7oFvB2ih4wPsoD8OH7lqzApoMTyx7Yrj/FENTLvGwZAXkXficKCS2SEIw9Zl/OxHqtuabLUORl2+VVXO+XHUarcR5knVREuwqGGMPUZsdF2xU1zmC4JhofcEvitsZOzaLH1c529RFY7GyzAPZETgKjKQxiU3QuEQHOLPCEZNyzGQ5AyIsECFTbOa/yZl/sh8Ho554F++jx9epiFdZR5YojvMsHs5G8j3GjIRnCQcdILaeJJn5ZFlhcgoiyzRIh48Z7+EJp8KjPHGIosyE3G3rDssfhszSGaIwXMqzJB7xOdQDYO/VXjVERHF+cgWxrZZ8mucARiRaC5CODDBw+hsIlx/1YItKrXx5ivujj+Hub9esZiF+C71pIWFA2Z87OYUwgm4/3CIKsb6FvLVizBDqrLnnn2GQe0f+D9d/BZgfbyK68SiP6iff2b37Yf/fQhgsr/lj5YYk8+86ydOJ1rl11+JURnj1MTKnxMuQyDXMR/+shst5x+/dEGG4XsvG7rZkBxiB7lKUl+ynNUlVHP/LEP4jwLdYaUbje870ZnvRbKXFtZUWEHjpywg8fP2Ac+cr/99tntduFlV0GGVVoVCr7K6kqyXPrs2W9ts18f8me9Qz3VXI/d22z7xle+abfd8n76SaOlQ3L/kGPfc+CgW6suuPAC5kEP/EmDaLt9qBZiWU8A3rm5S2RO++XDj1oRJMu6TZsh2iJoawh65sATp8/Qv6tsxarV7ropdL2XSWbv3r1294c/hOUdx4sNkypfNm6aC1neCzE5z377q8csIToB66219stHHrOZqCYq6dMBENQVEH0XXrgJ5Rn5X0wWNRBBHagFmrpabfnadfigkn/BzV5+USmkRgjr2VLmmRYrPLnPboQQjmLMpqCyfOqpl+zo8SKeV2Of/vTHbDEZJG3NtfYiORvt7X1ksWTbJj7nqad+y5pZzk3ioN1+0832CmRPKsrE9117BWs/1ky+ug8YsVbsxnDadGNVxEwZx6V+v2z1eooqxu1YHgQU62M56q31F2zgSmNtFk3OBBlESyFBulkn+7rIIOriuRBkRZW5ds11V2CjBsBPAPeuV05AHLUyl6EmxZowewWB6KiJouLmQLiiQGSuUFj4yTOnIcfIQCL7R9Z4Uncq4F3EbLuyT1A1DXIjHUrfG2ae6mddFQESjDXeIKSWVG0iO3Rz3c14kF1UOHOZfGI9RXy8hfx4Y8+ACmx8CgJExQa6ZxMBorGb/4NVjvyYvB/0QuXUxzqsNVq2VCJAZGc3i4B7vVbFA92sbQouD0HJpYAmVw2lTDGUKj3yIjxbTKM1Xfc3CQlYf7HWhzKJq4pJGVrKIdKY92Y+0vEoRH0GGw3ZS3pzvygSSCSJti8D9C9tDgIpqNEC4O2BQjY4xllj3XbTXRYdmcCaQy4N2TdjqIOc5+9f6OM8ATKdC3eeAJlO6/1vvPY8AfK/0crT+YzzBMh0Wu8v+7XnCZDpX7/zBMi52vA8AXLuHvZuK0Cm3/+n+Q7TIkAmUW99PzuXOU7kzVbtErbJ3pAqfJezoUJAYRMqDPNSQDrY0RB7zKwF82wzludzNm/EDQe7fLDG9xNHoH2ZgPWPXnOdPfD478CecFxQZir/awOj6KXoNJwi105cCz52w+WWtmGZffXr/0KRKZmuYB/ai0ZS4HgLRdNrbroJ/DGVffqQbd/+PM4do/avX/wae5to59bRjCV8OBhfGC4lTY2tDm/R/mCCAJk8p/cIAaJT/mMUIL83wZztiyK/8s+GWmZ/8rizrxHorGBY/SwCRP+eBPxdfshZm6xJAsQlHGtrCRslBYn+ro2rvgSWOWYO8ErqDlmngAijHiAbAuBtnNcKPFN1sKqrWwmNycFXPxff9m1byDpAIfD6jtepsF0I6FmDBzSqBCoA5dNfoEwNZZawYa/5/jqb9zdH6Sjd9oXPfMLKCk653APZYHgDVEb5jNgF2cmWmpDBZ3TaV7/xoIXHzrUiAIvndu01DzbsQzATHTvutKxP7AHIIUsB4EE5moOAbAEA+VJYZFPtWFyUT1UpYBGnve+f5lnKPTucZZOsGi7CKqQPkK+5qtQ8+jtsydxUiwUg92MAFRaWODZQuRs1VRWAqLGWAAHizWa+G4/x2fjjx2EVchr/8wGIKClNkgFHjwCmNUB4yM7mim1b6d5jZFdgs4MiZV7OAuvBMz2YynqQQVdxXYR9S2I8igIKPusA1FNT0q0kL9/CAIVbyfkopfI8HuBhjEEXyYBUQLmssIZUwe3WaC8GpaxrCCAFOKiua0YBgvUYtiUNKBNCCQaaOz8dMGecnJFK8ka8CYefY1UASp2Avgn4uze2dFlBWTXe+QGoDbAIAsSdnx6HkobcB9QV1YAkS1es5Pp7Y0dUbXsB2dI53yCqxzMAiVVl7gdZ4FQgAEryTK9vbaTrAPwAVItk8YcACcbDXsoBb0gQBRkrpFpVoj3Y36y+CpuVBqRoMLq+2BZJkjbCBKaA70CeLzusIMDZAYGqgDAKaA2mHzTUNwH8VVLlm+GAmw5AHuUqNBFCLCB4ATkeCmkvLStxgfYp+MQvIyS7n88Ooj824xP49DPPQzT12iWXbcNvPt2qAEW7RXRAxARCNFVWlVhxQ4V98rP3u/ClY6/vsxgAnMWEIwsMPgAROIYiISomwoK54kVljfaDXx/jWkbZP3/6buuqOG3WVk0YsSef02qNyOT2FjTYcez9o9KjyY4hABvAKhz/qyAkJMkzsCLBkjB9Vip2LF12IrdkIjdDkybHNStpBgRVpnU3wqAg+xiisrwHi7lBgp7GCVfXRH6wn9DpoxWA92QwpCAZjPCmqnwT1i2VWLBFc91m2Zf+6RdU7pvdfuvF9G2ef3CvUzgtI/i9pLgakKuFCuYul5khBEuEVhWAbidAVhSAbQQg9jBgeT1KCKk/llB5HervZRWEdg+OASADFK/Epq6N8dBSW0N/61NEjlGMboO8XyAEaSDKsGb6qQLAPccHLZT+2S+CDQa/GaWMDyycAH7VTSsQOhY1knIQegEbg1F/KBi6oKTcKRm2bL3MCrBjCgj2JQsmgf6AYgEgM5C+6ct162HcVmHLEwOgHwr5EUL/qID8mknIdCtWav2MoxMnT1sPfa4O27gbbr3FAdYCWY/nYvUD4DeDsbjhwo329LNPER5/jS1YF2AdFUHOwqyw4AzB09W2du1acmAY44wHTgY1F5X1tKMnc6vG7BhzqebUNj5ToKkUZJovxunvssDyYu7y57VdWM4NsBAPoQ6TdRZ8qiNMBoegMiCkBcTKKEf2Vb2MF5EgfkGAkTzHD4WJlG9icL0Yh76A/0OQ2sq2UYaSL4qbCcKc5zNGx2lHyULVd3pRoHhThe9HVb0jPVhTFJ6svIA2bjZS01FX8T1lZrJr2+PHjjrVSyZzQjA3IUMAr+MozqSI8/MNQgVS60LGy7B/8kWVMDN1FteTIOWUFFQRIm+9bcnqFVZeWmTf/8H37d5773X2O3lkzBSR85OPGsufa3Xr7XeiPgM85Xi3v7KDfIwyjokbCsgAESr/cj/99Ozjn37VxNyNnRwhZwVHD0CAXGiZZJt40M7NzGcxfHYd+RrPoqbYwrj/3g9/hNoi1T5+//3ML8xLEFYio7sA/19mvDdOyJZs09bL6b99tmvPbsiIMlsKqfqtT2fbvf+8i/NPIcMi2xEZO7a/hqJjsS1YtNKefXGHfe9HD7msjdvvej8KOchyFEqJidH20I9/YHdABAjwT45NIqejHjKn0M4Aum+4cPNEGLTWXc7xMMHlB1lfrkLlEszYUQB8GYS0bMY2XnihyzN64oknXCj8LbduZu6EDKeD7CC3pKGmiXDzTdatvo1Spon8jxSUYLVYTF12ySWcbz9FAH12Yt8BbMBQ3NFXNl9+uXUNkNVB0cGZ/CLms2TbtG6ZxYRgB0hIUfHpIzY3PcVmJqWSw/IktnDlKBzT7EOcY6gv+R2nD1r2ghwIrJdQ98znXPxs3twF9sjDj9iJo0fsX778j9bf3Wr1kLgdeKve9f7byHjypOCgzHZiY7Zp/XqITCYvJt2dqErTILlTmXNFpL26e7/9+ndP2Yc/+lHXp5tb6mwrJFd/Hx6u9FkVQezbe9RKysl/ou+UVBXYHR+8lWW3y1KT59jBPQX0t1reP4l+lG9X3niZ7dyzjzEUaM1YCY7Qx5qQURdiQxhGu84lg0TKzh7umaQ26mT9rqCAIAWFjjJVdFM7ArmhopJAiiQGuRlWfo0Pa1cw42eQayHCQTk8oVQHDVLg4NZvCXf1v7NFTxPAon4pAOu/B7G01rptAs8v/sm6N8iPYGWtMAZLq7FGhISRikOkyOncM6yLndizzXPEokiLYlQ1bfSFUF4TwNo6zDGJQJ8BkdnHZNPNGJBqRWSHnq8sENlnKQOok7nnJPlfKVyfQe69pPyS361sG6PZGLQx3sO5L/Nm/tH6LrtJFXDofmoIQtfPmwosOJahXrYC4wH25X/8mssJKSoop5/Noa2kAHnvEiCu6ukcCpBJhfh/t02droJjuq+f3vb5PAEyvfZ75199ngB559t4ep9wngCZXvv9Jb/6PAEy/at3ngA5Vxv+pRMg072/mSqj5N0mQKZ7ftMeP1MQIJP7l6k/5603wW/+PFnor/tgqey1bXLZ2ABMkZANyvnoZx/YjZV3RHSIeeKs0jfQBd5Qj/tMkH386ivtkrvuohiu34oLitmLfpXiuR5gmFGKuhIdcaH92oeuutzu/NxfW2Nzg53C9vxv/vZvwTACsKgOZP9XwV4pyj56+/V28yfuwhkE+3JchH750MMWGzTL7rv70xQjxoHD4PBBkXsPhebxcUkUVKtg3F/mBjz+MwHy5xKC/g5aYOm0pyJBXDj1Wbsr54YmyZQq6rjg+vnMN5e4vpNx7wFnSyJGTBV72txOKkMmyY83O5uTfzgFiN5HbJmz0AJsH+f7ZBaIrI/GBjpd1Z431Xoj5CIQC4N7hwgMWa5AngzJlx5PeCwwLgZYPX3sBMBitKvM9+BJASgSZPehytVmNt7tVO37QdTUfnuJzfrcKWtpqLHLLlpvl21aY0WnDtmqBZl2+vBeS6SKc8VcPNOKj9nizLkA2p4oQBrtd88ftIbOUYCrTJed8KunnrBUqthLH73CtUPO3+W6TIFhKgfDwwjrxKpJweD1tZUQByF26l/nW/bfkE0CEBkL6tvH8SwBCPcX0NDP7wK9bREAludgDz7+kbb30HEX+hrIxr69rdkyySrxYlDLQiea8PQkwnNFFDUCpjXgp79kyWJX4diK1c8gCpKtG9cSuE1FOYC1qrtHyMQIhcDoIRhnGGBhFLBBOR/5ufmWNW8BbeYJcFyFHcpCG6JydxjQtAWLldOQIZEwnX28JoHPbKV6X3kWyhlQwKoGFaXwhOeOWih2SXlFFci2/ABgo1zYuD/ZFWnYJoWFcS1Gui2McJ5oBaHSPo31zagMsiCpBi23EMsfACoymmm/YIshDyUmEpsjKkXrqBaeQ8i9gszlxS5LEPmHiwBZvXqVs8MJAlRV/1FY6ghsTiPEUgCVpxro/dj2CLRVeK8/kjNlF8RBKDU01pHR4IftRbjFLhi07hJVouMXTjiy1DIiVmQDJqVGJ9W+oar+py/1ULkt33FJ14qxDOul3QUIqjpfFlh1EEdiZ2W/EwjYlLVggQtHHuA6hAEQzwHAlSVRN8qBFuxhfvOb7c4OLTk10zLm5dAOeJujmOniHGRFNDCE4qSz3u7AE7AFG7NibHzqjubbtZdsc0BVN9e2qK6E8OZF8BxVVl3fZT958rBdcfk225CVZJ1lJ823BwWFQpaw9qhGmZHXNGhFLfQNf+ya4gk9xzM+OMDLESBB+L8sX5AIQE+Abt84bV4HcdJlUYQ6d6BMWIKqIiMhwryZ0IcIcx/CimSca9iBLVdPey+vC7PDw6F2/BQkFxgWw9cSUkMsncyAJ57FDugzN2NLNGYPP/wYgLfZDddusQTyMn7yw1/bZVsWUgUcC1ONhREB5WWA0qlpKQDM4ZAao3yJwOihUjqBNoYAAXhvrKk0HBWd935MaAALB+qHwDCCoHfaumWL+NsIYcd7WVhiyBtB/QV2N0bf9eY5SRB+1bRZRBjAY10lmQ2AhVJvRWAjh6pF1mnKkPHk+bUNrRAQ8YCQQ/TZPkuhkl0EiADjEPrDQsLMBQuGRQRbJGHrvb1tLry9DYVB9jwqu5FBNkEg9gNeppDpMQ6jMwqYKkA1lpyKU6fy7fTpPDIXMsiDmUsweLRTP7Vzvg89/CurrGuzq6+/nGNOZiFttqvvzrKRBizJCJYPZVEtL8qjorqGn8Opss8E8INQ0BEBKI/S98YBT4dZoIcZCx7MjYMQG7Kbkee/LPYGmJtGIQ+C6e9e9O0m7N0GUX5IHaZxPq6qaF6n6gQfSN5mhWtpPoeE64YQhflw4KvIVH/mABEgY8LPIZF8INeoR3f5KYEQnD0oBwSWBohQoB08mX/8mN9FgIzT/7tG+y0UKzEpDGSxODMtFYVMn+v/Eag2epjjBIhrfszPPU1geJutWbkCi7sgQM0uAFJV8/N+HGcnxFwT9mcVVYz3oHAUJkMcf4DNmpPpcksCeY2Cs6trqwCcC+19EAKD2CNJPSL1RwLX6vU9+23F6rU2A/srZeZQ52FXbSCg4i2Pv3+wweV51HANgvAFvXD9apdN89SvHrJP3n2HeTKntKO+m5OdjSVUB+PjjK1ev9FeJHNj/+HDWGrdAVHTjBoKUh+ywZO2XnPBRfa3//Alax8Ys6WEoT/5/Iu29YqreO1Ja4HYfvY72+xg7Sw7feKglRSdsS2EacdFxUBGDrP2tKNO6rfqhg4KAOrsxdd22b2fvI/xSAbKLALaIaULsW2ajd1i6oyZEBAjKCtKIJlrrZLjuOqG61yQuAoc9P0kSoadu/bb9x74piO/KlFj5TP/wTA7Rd78rAX2i4cfdiqYuXPC7eorr7bm2gY7cfikU0PU1jVaOJZNXfTDaKwmg1iP8gvzKVjIthmQBFwMe+2F7YwHwHnG47otW1hawuylnXv4PPKYIGlzKBKYlYjyb6Tdaktz+Td5QpAbQ8O+9sMHH4Mcz7W77rzNksJGLC0JqyvWn1DWy1d27MZmbjn3DDNQYZXZ3t27LYMskNtu2Qap22XHDu4hG2SWtTV2sCbNsWMnjtumjRu4DwFc516l6EwuVkkUCkAcDpID8spre2zNho20bS0KIlQ+zNfXo/Do62uHpGvn+kfbk0+/ytxQa2kocGqaK1D5zOWajtn6tReiVBuzwrwSZ9U0MzUWS7MjzsLwxZcPWAXjvIKigAzW4j2EqUcC+K/ftIk2aGc+hcSFFJCyR1kqs1H8KXdLuTfK+BAJMs763D3ACuJycoKwDGV8QtwrMyOQfj/Iui/lhnOkU1WL+z5BZkzcDivX59wEiO7tJoP0yh7aaEs+efIN9a8KEI7lnWJ8zbbklJku+yMf8radewrlxsRiczXKvHqEPj+m+ZVxH68gd0g22WoGo1AJZL73htyUsrgBtZOOTeciJUgYa60ULcr+0e9Ehsj6KhUyRP0Uz0ALCSQLCSJ3iLWzFwXW8EgvpLPyzVgNmL/hR7mXGrVZKfOYk7H/GwuyW276IPdsadxv9aHcoz86A8y/zMd0FSDnCZB3+7pPDwB7t4/+nf788wTIO93C033/8wTIdFvwL/f15wmQ6V+76c3/7zoAPf0GOOc7nCdAzlGdIrx2ivafqv3O/e5TX9x3vf9NlwDRvsi9x+SXisImW2XiuxwcguV2QcGncEbhHV1gT4G46vR0gKvwFrEJUeBneeBDqDt8yNoN9bXbL1hlt3z+s2ASyhvttGYKfVU4/K3/+A4YLHgxUQQux4MiOlkah1HMeuuWyywxZ7n95Kc/I06hwRWZDY31kz8bhGX6bvvne6+3bZ+9C+cAYgCwWP7dQ+RTxs23+z/xabDORPA0Cq7Bu2RnLnxaRXPCn/4LAXIWn58IQf/9XvS/G4L+PyVAzm3Z+1967CQBcq6OLiuFyRtNl9HBptltnNnQynqoGv/mxl9cbIs+ewawCAsjfh9Apd6EMiTYqTlEfrwRjH62cV3PONv0Ez7ShHWyEZYiRO8RCMHhRZjxKECIFzY2Tv0BGOTBRn6AKmUV5vnxnB7YtWQ8zhUWOzdjjgPz/eiEkbJfotpbNhHRbLbrsaNQ6HDF17Mt8VNH3OXu2qEAACAASURBVPvHkUEwm3yKYCx/Qmnrxgq8yAHmLlq3yvqaym1jdiJBtACp3oBtfb525ESl7TmUjwf4RXb/5/6PXYZ3+xMvbjcfQJwgLD+Kf7jJEj92CHAv0tlQhEMEqeJblfUC1Yu/sczmfZaQUggMVSbK3ioE8J3IAartA21uSrylYftSBYgZB0Hig2KhneMfAoBphnRIB0joRnkwgsJhFfZZ8XxmLdX0UmMU5J22bCyEDu7bg0f6Itu0ZiWkSrf5oGZRqE03oDWuYeaJ2kHV4MGACOil7AzqD2/aNZwBp7D56po6Z3OTmUZAMEBpO3YSAr2Ul9FJxW46QLTC0FVl3Yp/u6rYW6m09PIJsqrabsDhOACfBirCcd2m0joEUN830IfBHwiIEwwYjMVUAOQJ120c4LGUyurs7EW0cbCV1bRY9xAkDCC6+tm8jGTaDZKFqk3lB3hSyakK6VKq+8c5qWqAtT6AnDQCUnsAd6UomAkATtk7IGITIDmKJJl1CdzBk0ih2foSqaRQ40GA8ygUNIEAIgKNl22dYadebbYFq1daL3ZTfgFUxQMCye5KCpA2zjcaYEbg9RCgjBcMrSw7zmCDEwVBJKB8ETYlJXizl1eQ20HegKxJmmjDefPnodLptQWA2uP06TYmvjFA2ILT+RyhN9kxx23hohVWWlFnCTPTLYYq/8CoIFe9OgYgHYh9UF51sV28bQvWWgDc9PGjL+2k3/piGbXcfOKirKGyGDDNw6KwbqquarTndhy2D9zxARtvBxDqJPwXhVEDVbnekDgtfaN2tKzJGvu8rLYb/8KImLNtAYiGBcxQb6Nt2biYvkfAMX9rQgVVUFAGAYaiirF2weplAOTd2Kd5WzuAsQdAcXhAGORLI6RZq7NUezi31+ZlYvUFaB3AWOikcvfEmSFLzcTGievowfyx72A+2QqpeBf6ovhJtmcef9Wu3JKNsikO0AuVDWzHQXz3gyBnwiE8+plLwmnrduxNwiMglgBOqyDSZL0zCzA8DELUexAAk346wJzxwPd/bffceYVTfzRQpS6v+UbkgM3tAOAoEmYkJIG9czy0d3F+LvkXAIUQCzPI8fBljOiYm7CJ8gdkiwS4lRIjFGJrlNdIBZJE9bUUPwKC50NyhZAto4BujfchjiMUEHyIMmMFnwuMF/h2jIwE5T8o30Xt1ML7RxC+m5KSwYLYbi+//LptvfwyK64ttyVkA4iA7JCHP16OqgBfiN1fD/PS6bwT9sHPXWD9VRFYeZGTAhGVe/ok14j5DiulQc4/BjBeyppQSDcX4AHZIQVTP9+HAfilvHDWhZCGCpPvQnkwALEQo5wRxkgNCod+rKPUR/u6pdZDASTlCGC01FTNAI9jssCh33VBgPigBAlBOaPq8lA/yEfGjUsJQV2j9h6F9JKvXQikUDkWhXHY12idGGGhZ2VxY0oqEH8Iia5R1FfM8yHM27oWIjxFEsrSpobr6YOkJi01xVV1l5BjUYUt4MVkdfgyH49jY1hZVkAlRpgjevx8Ax2Z1oWKRQSOiIc+2j4K66dlZFF4cm2KUeZ0YH21ZPkyiBKUapBIqVT8nzqVB5E1BPC/x2WbSE0YiU3UZz6cZp/9BnMjSjJlHWQAmqfRH9oBo194/jm76urLLQ97vQ/cdK0Vnzli5bnkSJFrcdVllzE196JCC7BdKDuCWC+6z2YebN12KUHfrSgDylxgfXFxuV13822298hJ8w9nfioqs0pI404s3mQppxydB/9+uZ1uIVsK68Sf/vA7VNP72d23fxC7tyL79rd+YjGJc6yulSyn/nGLAyBOh0AICqFvxJCNE+lrHQSke7EWpKCcSIhOsScefZZqkzYb9hm1G2+92Y6jSGIRth27dkMkRNqu114jT+SL5NxE2x6srwpoe9lT6mteVg45HLtQ9SXb5i1ZVo2N1uKFi23Pa/uts6MP8rECQjzErmbtbIC8aUbltP/APkuGVNy8doMFMj5fff4Fdy/RBzq/fN16Sybz5LkXXnYqmxrmrygUkmnx5DoNtFE8MGQ58zIZrzMgxSDf88ux2Pqdmws+dOtVFhOBcq8f2z/IsBXLVlpRYSWKu37b/fpB5kpvwrWTyTEBTPcYsAvWbbbHf/NLiKQCAuE3WDph67NZBxtqyt2amYbV4BBjpxZyqIf2j6ayRlaaMygKKCU/LJX3amYMFuSftrjEJEuG2I+YkYICrtcef+Y5O110ynIWL7ArqehJINC+kmyQ08dO2bo1yyEs/a2ypshe3rEDoN4X8n7A9p0usnmLl7FMk82EylHrSzftksJ6txPypZ/1eZBxMy8r2ylCPFBHppM10s+6omyYftaZEe6/lPOiIHSF8kUx50h1ptwNZRA54mOC73DfHQHiSBDsFJ36Q5rcicdZnuSN77qvEwFS8VPIj7867ew39R7K7JCqqoe+nsT4DGVO1D2dfq/1UnZ2/qg9RH4ePnTI2e95MZ+KvIhlvtoP4TOE+iMeBVYq5yo7um42AZqnlG8mlassP3X8DRR/6HedZ7M/kmn3Ie6PNKdmZGRjW1ZBdZbuRZWRhkKN4hIPyp58UPSMcZ8TQ59pbexk7oMo88Wu0DeEApoG+9d//gaEnVQx2GVOnP3v3T+/+a/JDcTZ7+4PZzcNjkB69x5vCwFyjsOfUgEy5Rb83G3z7m6gJ4q/poYR3snrOz0A7J08sj+H9z5PgPw5XIVzHcMUAN1bPOjfmTOZLoT3zhzVe+NdJ4GzqWDY90Zr/GlnOb3++44Prz/tpN62V00F4E/3g6ZSWEz1/njZnEtA+0b+8VTv89/9/VzH98eMuj+m/abTA9/d+7ffJyr+UBtOrQA5NwEiHHwAjEQ5myI9+ijeCwkGH1RsgacvODSYC/eQvRS3+4CHBob4YOPdhi0wihCKbBWefveWi+ziD37QuXAU4nCwkALCNlw3Pvzhe8B5FQHhD4YEztIIBuUTCi480w4dOgXuleMyUcc8hq21q449PQXDHaVgMV32cQr6Lrntg+Y9FG0vEtswH+vnT0KCKMO1k9zKmeCLKjwXJjLuNnVgOmfzTSRMmPji2eyR3ryGE+05/kYG+NkN4xtbo//a49x7n+Mx1f0bviG/d//tseDj28bbqHJV2OsAjSwJTj8g8iSZoI2yLxVz2phICSAiwG1q/9NBTB6X7EFKfrzO5t932JEUOlmXwyEZDxtQD6wgFFqpCjtV0umC62+9bMK1Ce1iY6pNqSwJmn6+5Y1PSfvoPndsQYGA42x6Va3XgipBPtCyatJDpIceLsxWGQ0QG2oQ55/G56gqfwiFh+ybtAnRBZq8SG5LzonJ492TSkenHuG1sk9QELg+25+shzYqloMV1I3FRgyVxHn/d66t+WqFqwIcpjqyjMrTWTOTLJLq1mDOuwvboTTOK41g7cRIH0uPHrIUwlL7qRL09gxmk00WyJlSQKvD5FvE2YYt2+zu+z9F/kObLdyy3jwAx09+a6nN/3wp592ARYe/nfjK0nN2gpWfPQkY1oVndYRdeulmq0Mt0omlUASgXxjAwJH9B6kWXUPWyXHCblbaAXJOEgmfnYcaogcwxh9g1QurkGbA0nispoZ72+2STWudDdA44PUYld8KHfeirbxoWzoMYDU+/YAknlSxikkqIqg1ODgc9cqIqzSvBjxNBOyNCwixViovde137y7FagNSApJlGGBFQQWVlVVcJ0gewO9+ghQG8EVnHHN1PLBL4lrSf7OXzbVWVZhTnalqX18A6vmzky0IX5SCo3vJOwlGDRIBoE2gUBh5Gl2jtvtoHv7/KQ5g60VhIOVIW3udRUQF4hW/0Q4ePIw1EeHN/uGAYuR1KNwHcDQsJsRmpidQNYpdDxXgAVjfBAO27abSdw5KHvnmOTsXji+IKnUxQ730R9nwpKWl2xkqfNdtS7SWEgLaycIYIpPFC2sTWfOMAxC6XkiTqXp0mIlvjKDtdsajgtwFMK2AlFJ1fTdtWISSxjsw0mLxZz914ojNSk2wDCzWogDy5SNUj0rJE5VSGYDgc8/utZS0BLvgoi2oZ4oB2mdw3oA1qHdiyDXohjCTFVBUwgyLT47HXsbfDux5zfw4n9XLlqK4aAfM83JhzD3I6eJhewsJdk/Hw0qVy7XFNVialaBi8bWZVF0PMvGWAdgPegZYc/eYnUEREcHEClqNvVMs6qpRKy/Pw/5lDdZoVOVCqBQV5kF0Ub3N2EEkYlkZaRYIodbH+O5FxdJLNfsAoJ3HCEqB9h4s2xrtJPYicREBNgPQP4p5qZeKcknuSmuxaIn1tlPVIxaNKsSHeSFnAf25ETIVMuWS1TkAobw57eNLtf5hSKJjxbWWuWq9PYGf/6VbyR/wwtd+pNOpAsKTZtluAGJfFp9Vi7Cp2/usXbp5DQtJi72CTdGmDRcB3itvph4QkEBzFBhR0RGomvCghySLgzAIwz+/iZyIOjHrXvKT94SUwNYIAF0V7sp4UOX6KHMVvIED/YMBvkshXmZAsGphmD1bwe4RTinVC5EQDFAfIaUDc7QfbdAACRufQMgx/agSwLSZSuWm+j7a1BfgfA4gLARHRJwVFlViT4/yKzaY3CKqAyAY8ZDi/4EWy9wUg3JpzYbVkEev2SW3Z9h4Xwo5LOUQAV4ujLqfz5cMs4AFdVFOjs1FpeKhfA6RFfTdIRbqXuaO1JmpDpDMJXA9DJBSgKJeKy9LpE3mwbzUQYX5ELkkIkAGkGYNYNGl/BBllcgSqk1V5YxtkR+9KM0C6d8ai7KY8wU0V56H8lVcFg/9xltWWJAkXvS1NkisYIhVjUlPFltlfYjoGGESoRtZAFX7rRAZ0TFRjHVCqVmPUiC2NMNI+qnvsr1LApjW+lJbU2trL73MyrEEHGXsdHW22JKVy20QQmIiS4nKfcatlpRTkJb1BIR10RbXvu8WSA1Pe/3gEctavISw712oI1K5rqGWQ+h0b8egPfTgwwC5M+zq626y7//0QfPhuv79J+fZ5x84bTFk4qzhc3o4hocf/Jl99Uv/bPmncplfvLDmOmQfu+9uqkFqUAFV2bNPP2Ef/djHrIsbmiDmh4cffsI2XHAxbeTLmoWNGMRWFEqoBx54wBbnLMM2qBDbuy/YNx/4iXXAvKRgv7T70DGbv3CRPfX0U7b759fYf/y2066+7ELm6jJC7/shIKtsHoqDQ4fyANQP2ZBnqKXNW2wlNc1Y2Z22D37wZtYNCLhwAOzeBstiPvYASPf3CqNqfoa9tuuY7di5066/aavNycq0F8gTCgyP5/t+a2VNrSKD4t+//lWOVXNfvuUhy/Uj7yXAD+KLMV9UUGWZHGf0LMB5wsWPHT8NiV7AGjHm1ofLsPvS9UqZmQgx0crfj2CNRC4Lc3QOdoG7sYFSlpb6VhZWlumzMtw9RyFES3FRAcfoa8nxMWT7zMYqcgz7qgr6ciLkchZ5NT32q1897MD+m2680Rbhv1qWf9JS46MpMEjGBg5iBfuwh3/5KNct0WXOZEBKx2CnF8p4furpZxg3xXYRN6bZS7PsTO5J7gkSIVpQsFGUUMg6PMLcHMo9UTJ2a80o/OqxMFRWhwLJpfzTPY1UYVEJMy0xbY75h0bbt3/4Y2uhgCABy7Z7PvIhF+T9FEF446y5G5ln5QpaUlYMeV6ObeBpyK5o84+Os7k5i+2xRx6BqEm3FRBzzagQk7Dge/yJJ1nDwhwp68c4PAahJ3IuFIIjiO8n6H9cUsYThQOMLQWE66GxrXs43Se9YUnq7qwmblYnbkrJ7OEceKWbNwZYr6To8OAeSZaS8KqsTcNO9Xvm3xa61235WrOzqGpG/ahMjxbs6bzoz2lYnOl2TWRvO1ZX1dilzWKtFQGiPlCHclWfqHkgVArKpETrRk6uHJkoskBmcj8mq9B+rn8v66APc4nI4ygUYCpMSIQ4OwRh0sfflAuSSpGIVJtdrIM0jCOv9W8f5g4FE4qMD6QAQEqTLlVvoQb1pjhiGCWcJilVbnkybkcH/Oye25Gae4SevYOWTau3yxnr4DpqXlNhhfNl1MSmm3UXlMh9l9tM6C6INn83SZApNiDn3qBKpX3uDcxUf+eu7Jz3vlO9/pwv1l3cO47wTGcDp6P/Y2CIc53leQJkqj7w3//9z8HC7E8/+vOvnHp8nxtAmRoAe+fnj/f6VZzu/Dfd17+X2/98/58ugTFV7/mj3v8cXfjcIdxTz3/nPL7pMBdvfeO/2CE49b3TVO0/JrDKnf9bG/MPNex/InvP3ndPYNcTt4ETZWT81ylI9L7KOwVfx73o3huusW133m6HD++3Sy65mL0FRYA7X8F6vsEe+NGPwDHAZIgUiIqIBTOieD0wnP3OIIVsoeB9FCHjXCEyZXikB5tq9iGQIndcuc3W3XgDeYtzbMerrzpb4T4Kdv/ly/9iXeBzPuBJHtiyeOHSERuXzL66nOLwCPbow+CtUc4tIAhcx4PjlbuOiuj1szD3ceW4YuX/+wTaxIkqsuHN+9437/8nx8pbx8xU66+ImN/rihkfvgicbcxV1IlYUAWdCANHJrAZGBTQzc++VLOKPXIBl//p8rnLefZ66WCkAsn++FEHDuvfIh8cmcD7+uApLysKKToG2HROEiDyO5OFgayuFEip0Em9JhwAQeRLAUqHtz4yeH8RK1J3+PJdgLpeq+8K5NSe2/Ms6zTZKdXYGNa7zjJxuGc36H9gU6GGmgjinLBk0DEo6HqIN/amLQq+MuHLvvlrBDZDTCxemOWIAVn5DABaDEMIzMCzLZqvJVSr7n19j91w1SbzHcQLOj4Uy6IIAI9wq6kkdDO/AsCjHSuUTbZ95z47cDLPcivrrBaA1J+K0JkQEwf/NfON07/xe5VWRDVvC4BOesY8l2mQhAdbAMBLLd7/x7+93D134UdexwplNbZRAVbbXOcssCoIDfWgjVLIC+kFIBLoImBWG/R4gHWXvcKGvJMclGo8xGcnRlEZG2FrlmSR+YEFE6oBefpLcQAiCmoxRM4I1dwMHm8scHrJgvB21jNUxQOsqDK3GIueBsAjoSdJIVRbg1hpkMliS5+9csVyiI8K18cGeM8GwJ8e/MDU7wOo4g8ChO4kJ6G2YQAQBwA8NdXKUXTEUknbCfioYNWrtl1INfQR62+qsAzC0eMAM9oYlEMeAL59HpZbTvhsCOFCEHg9IkBCPSECsMZoLLf161cxEUTbc8+9AkmHqgNwyRuiQ2b7IVHBAE6xhJijbsHqSUC2L8Di6TNYcVAZOwJoo3D0Idq0H6QuEoCllXON4bqNAlj5wNjOXmy0SzLKnRauOxykhyy1VOkKAOT6KdMabaLwdzGkLahCqiAzBKpk8Bl6bg8gWxF5JvUdeAFCZgSBngX6jNm8WUkQBLSLACmUIQ218jUPI3D4N1TyjtmV113vwCYBTAKCSwjCDgEU8mb8VZDbonB2BSpFR4XSF0sAMIMcQdFA/kgL/aqwoBQQfj5qizAUIlR7Bw1aI7kRGLJBnJ2EFBoC7I+zmHjIHa5DK9Xw3v5RduhEuY14kllDnwyJDsWqiHmA10s9kJKc5KqkZa1TUYI1U3KsJaM2iQkNZux0AaBixwIo2ot3YTsWQ71M1n38W7K+NsjHQM4lgs+KYV4SoK5+X9WEMokq4Fwked2A5LnlQ3bNNSvINTlkaxYmmhcE4PrlS5iweyCESm0OQPBPHt9lQ7zfOMTmQtqgrjLPkiJQDKAsSMpeZp3kfRwmlHg5NnbZMWbRARB+EBAlxWWWlDjL9u87yuRMYC/V/13dAOLYosxMnuGqghMdKeFF/k2zVeDJr2pggeWBfrQhQKvCpltRR8nHvx/SaxxpojeLg7KEpBAJgkCNYryG0SbhECbtVLZ38xULyRaCUsoDW6gB+pzUBVpM4lBktEr6yBxeC+HCaRKmFWaJSRmoCeKsrKrBWuRZ7z/MWAQoTs2w/QdP2GKUPrLDGmbxyZhHZXRfq11x1wKrPdlvCQTAt5Fb0A04J3BR5PcRgsHTU1IJrY9jDmAcQ1L1UkndzfduwL9MiBH14bJSCB4AS/nqK7xaxHg9QGUI160Pgm8cNsKHigZ5VfZhczaEKmcASzmoa84Jco7zHOCYuhlT3oEQFZAVCs5WdYSAQh/miokcCWU4sSYxj4gQ0VIqEFVkiJZNP4gRHwgNR+jTXxqZ81Kw/YuAOPWAeZRc1A813WxClAWSahH2BpSU9Y9IR6kIYxhv4Zzvvl07+PsgqsBZ5Nsk2MnXX0chNxc8coxzoI9CfOx8bTcKoGTzDcEujKDuIuyxKhuojKBivhf1XG9fo33kQ3dDGnkD8pdafl65zUWtdlRZLGWF2CD22c+/cpn98OVmu2jjOgvgvZ9+5NcWwTyydfMWKvc9bPtLz9umC1bQBuqPQ/Y0tolXEpoeHhZjr768F+vBJZBeM+wHP/yJZWKRtuGCtVTtDzoCxNPD39Zu2IwNUo7tO3rKHnv6BXv/h++zHXsOuLyp7/31LLv206/YZ+6/104d2WNLyVmKQ2nnMdwHCN0ECI7aK2gGiroum5m50P79Oz9wpOp9H73TwoNGbe7MEALK4yBuWG9Y+xpRXEVFzbT/+6/fRbXoaxs3LLDsRQvtwIlSO1ZQDVFaD2FKNgVX66/IIhrob4FIa8ZC66TFosBob+5l3hyGAKmxBVmLLCrTF5JxBhZOEBxYkEXEkM9QWoGNVBJkxXzyncKsqrLMXn3lJWd1tHj5Cs41yx797RPY7bVAiIUzn2W49TEe0k8A9OtYeA2i9lu2FNUg/XMmeUrB9Am4P4jEAMYsxOqJY+RnFdGvgmwVBLGygbJTEy2J+dIbki6IuVU5WSewm0tjvgwMIygOa8RVtHVxUaE9+NOf0r7d9rHPfNxe372TMUTuyJo1zHGtVoDtWHw06yI3gmGsl8H0lTpUkx2dyJ65IRVxI6vFpwlWH2Sd/vhffdY66GuVWH89CDGTQR+8++4PuvXpN4/+Etu2Frv7rg+6+5dnnn2BNXWUjKQ6rN/izBtVZhhz8DNP/Q5yyc/WrV7j2kKqKmWuKJg+ARKzl7FYC5lXxVocAPnRhB2hL0B+Xx83qYD7k4UluuEUgK/h5axJnQHsRPDdm48Jxa+3ssd4Xx/mwTHG7AiL3+kfT3z+Wx9JH8E2TNljXFOplk5i2yabLRHTzSgv4iE0pLZIgbTpZ4yWoFSJwh5NN331qFQ0jn2YL0IY4wHMI+HMo/3cx5aTP9PDnJuRPot7pgZbkJ3lQs113xHCvWMv9yT9fEmt4sv8qgyRdlQnyZCh+fl5BMtj40if5G6QudDXET5SJUu9KfJJhFAIdmH6We3iRwGOyBXZcmn+Gxv0t8/c82Uycea4e209RzZjKqgIhnjSPY4n68Ak6THxXV9qzAkChEqHt0jm/0vTvfO/mBYBMvUGfKoNjNbUcz2mev1UDTTd10/1/lP9faoKtvMEyFQt+E7+/TwB8k627v/Ge081vqcGIM8Ngk31/v8b53j+M/67FtA6+heLvv6ZXNb3dv+fen6Y3mWa7vtPBcCfn5+md33etK/6w+8zVfu/SYD8KcchkkNFZxqDKpJ66/5A76d9lgq1O8B9YtmLodDHpeWeW26wq24njxP8sWeoz5EgX6KgUtbj9WR0Lpi/yEohK5LiUygKI98R/GyEwmftubQX8gZfaqKAPVIYn/+QfeiSTXbNpz5FYWyVuxs/dfyk/fzBn1NEpqB2XwrS6tl7gntmZLnC20SyNLspEAyiMGyI4nBP9n0SGch1Y/KYRYCo4PetxNBbw9QnckX0mC4B8vvzv8f8j13miCQRHiIkBPTrIkrx4MFBSq2hx2Q4C7TQm5Zlb7mGb90XCYzK/c4ym0OOh6sI5N9uwyzFgBJcOQaRF/o8fe7kZ4vsEFimzWEtFaH6u34nH2Y9tFGVlZKUJYX/MZEVokfGxw47tYerQuTYBSo7KZLAZTbKAgL0+2GAe1mcvDWEc8Kd+s1G0Xu41/K96CyRMPEZR1zbhwBIHvvyXLvqAQB4qr0jsZk6TUXuCOqPOWkzAX0AlAnjbqypsWYqnUO56MoPiQN8SJrBzwW7beOqHJszey7VzFT84dEWgB/5K6/stlw8xE8SlhmZkGrbAaT8yCxYtukiC4WYyCOj4sXnFI76fmRGHs4OY/uLL7swb/nExYRHOS9xTw69lIr/3V9fYuk3P4OXWzShsOmWV1oIyA2ASHVsWmIcVkl0SFjBQaocswkQ7QTAlPJG7a9AdE9srnCZsmgkVkEOaE+2KMiIMK6fFyDhmIgmQAVlToD8Q4LwpUAcCJCBrl6qM2OwccpzoKMUIG0AtaqYDudY/aQGAsjsA2zw5drkYPNTx/VWH5M3XUVlM1XykFmcywDgQTje87Iy8wAcaALcUWV1cU0fmRphNsz1DQQgvXTzOnzxuxwBkhQlpQsZJwDorT147mP/UQdx0EaleT0VomGA/d5kUsSixPHh3FYTVOwP2fA6JFVzSzeAcZQLsRZAE8j1DeP9QpCXCTCNAQBRuHMnVf7JAPlqM3nmi4VthLhI4LoMigyBzFDgUCfg/QVXJFlHTRwVocrqmCBApAAZ4XnySlelrMAUqY0EHtcwsajqNQUP/QCqbTURCWAtrqjFwggiCVuS5RBSQ31tkGuZ+L7XUbWMzQ/ETDeWMB0QP/sPHiOzxMMSAatnZWYSHBviQtOVLZJKtewrgH4Z8+Za33A/AFuz3fWB2wDPG1xmxSDnU4BFWSMAW/6ZYrv6mhssN7fYEiGDcmZFucD74cEgxmi7PfH4SWxp5mCf00ZbhVgzbR45I9VZu/VgPRYIaO2LVciwZw/AWhwA55DNSk8jZHkBE2UJ4d2FeOQnOyXLEOBWG8G08CRY1SnCBrs58jFExPR04D1PnxmKjcFCjmpd5qYZzAuBzEdSoQgMHGI8ddE2NQCHTYCqNKdicOz6yxZaB8echpUaceZfLAAAIABJREFUM7udPFmGjUwg9l99VtRqlrog1RrIgEiC6PMdacNPHoAUsiyJYOMGQNZhAohjPAn27qq3NVjLCIRvb+21l198jXOZ6/ImhhWwLOu85Bjnvz8DQLMFALGSnJOykmoIq3ClDWEFNmppqQSeM0baYcQH6AftWBdJiSGycMQRrBPEbjrtNIDSIxRAX9XI3QTcK1Q9ACA5gnlRaq1RSOlW2iyNvjgI8CclSBvqmcKSJtJLzJIB+7uokm+DoGxhDGYvz3FElcDMOID67//oIfvAh+6k8pvsiswUS1oKiVsqln4IUFR2LYRs8b7hgKDIolActEBuslzxuc62ja9hwNhR2kTh1AIA+xjvIk3aWlscASIbG6f2YxUbYPz1M8aVzaGFtgeSt5fFERc9noNiADKqpKLFHbsHvIUPfScY1cagqs0dCc08z4IsUl5fngCVWl8miZBAlEWqnFcb6nf6mwgQkX+qNh/g32lkCJSWFnNz0IbMVFY2AbZuwzpnX6fHAPNaaloaoGeBAyczyPSQnPTFF1+wZeThxMZEWhmg9gjXKHPRYis9cgRSL5nrzvnQNw8cPg7h3GZJ6XNsARZJLfTjo1g+lROKHYLybDaV91dcei1kZZs9/fTLzG9xZBucYd7HfrC93r71+bX2+OFhW7F4oZWcOmXzCbP/8Te/a6uXU1iwMIdg+2abuyCDnJ8Kjs8HEuWMpZE504XiraKsAQKg0W6+5f3kU+yEDAqy5auW2JNP/dbqIN1iYpKZr3qwQVtrZdj9HYPgu/2ue+w7hKX//Mur7La/P8AcNGbXXH4JRD3EGGHeCyHCvvLlL9qqleu4JjH2s0eetstvuNU6uOH5+ncfsOycbCSxqW59iwwYtmXZhHqzdhXkH6fPDlh66lwsraohMFHeRPrb/OwF9sQLr9le8oa6RykqQAk0xmduunAN14Lx7MtaDVkQDag92DdmuaeKeZ8R5sPZ5p8QhHXVdu79fFEtoUorKUe5mIWKMNMKCMReQiFCJwTfwQP7WUPCLQu1g1QMT5O54snaI3JN2UmFhYUc8zybRT7H7558AjK+1tZgDZc5O91am+spKJgBwB5P/x/m5q/W5VOpGGI/ip55kGVL582yBZC4PszpyAaYe70gravJaWmyTIia8poGSEXsu1CbDDJWHnnkUfNhnapjro2FYM5C9bgQmy0v1tkj2HXJAvAW1CWa52V31oCceAaWaNHY9rV1dNmhI8fstb37bRzy76bb32+P/OZxFI2JEBVDdt311zs1QnVVuW1/7ne2JGchxOyoyw7qIWunmrlReWcMDPq/l+2AuJPSQecfTuHLDCzb5Der/qHPEsDfDjE5xBhth4xmMNmpXMhhZM5w6dxLYTfJeJ5U1k4SIBO2pEorEgFy9p7qrL+tbm6ZFlmjIcKZB088uNqNtcwP7WOs8weNY+4thvmALAirJM6tFkutfBSUWhf9GOsd2OiFoODM5vykluyFMFDhQDBrt4ijIq6pCmd07yZFWBAKEGUHeTNfihhVAU8r62oP888KiDGRtFIQh/KcSOYYrcGvY8U2E4IlCVVcCsqa05BTUqFona+qraegQtkvkU4ZIsJF96huLqSdepkndRxSgahtIlDvKihen6v28kb/Yv3c1xCQft9HP8H05MdnZECQVXBPF8xc5ct11L3um/ekExVfZzcGrupLj3cRxDlPgLxl1/P2/3ieAHn72/Tte8fzBMjb15bvzjtNBQBODUC+twHgd+eqvV2fep4AmX5Lvrf7/9Tzw/RaeLrvPxUAP9X8N72jfw+8+o38jj98rlO1/ztGgLyRLTLGnjECrK/eamqwcJ+NCwvKkJbWRvskWb93/tV99tyLz0FGUKhIEeThg0ft777wD+Cw/s6NIwCFu7IORa54sVdUwZEKX7XX6aZw3DMUDAu76AIs1IVj3HHllbYBhwwP9oQ333gTexofislj2BfJmUG7F8QTYFs1NfXgzzGOMGEr/Ubmt/qj+vykDdbvK2Mm3QO05Tkbm+GU8ROPP00B8p8IkJWfv3lcigsFjItsUKWaNmsCoyf8yAYceeANeCSliMDxP5QDM7kvGuU5ehQ+sGqCANEJC6DSAfPZQ1SL+gic4qHPEbkhYkMPF0bJv2VNUScfZjaUUqToS8+RakQBvM0Ai02Afjo++ewf/0rWHz3y5kKWTJ7AZDTn5He9iS5IIZZTesz99An9xhEixWfD2fX7637QDGib4hQfs6gWBYm273/za7b1wgts/arllnfiBNZSq5zFkciIw1SGypd+C8HoeUd3EogcDAAynypq8geooB/C/mUHYarNAFPbX92DTUssXulBFoplkxeh3710rpjkFPv2A9+1m2+9FtumUIC45YAxB20nINcSQLg+wICFAEEKID8GWKLQ7DO/uMzS7ngWi5MMqwPUjiKUOwYv9xlYRPW2NVHZi085gHA64F0HwGQZOROyfpEtUxhAYgpEiTcs4ggocmJMGGHQ2ExRZeolRQFfIkE8BUyywR8REAqQOU4YTiNWSP5s5Gv43gRgKjVErUJv6VO+kjwBMIYDPLTAKqZRxalqzi6sdHoApxS0/DrWWBREAgoTQk6fTEpJcxWo4E9YXECwgLEMAnbXYeMTGR+POgFiDAD+iovXWajngI0A2o0PDThJV0MbSgJUHV181TZ32DCsozckWGwsFbrAItFYw1x66SUoI4oB6Qqp5EcaRh8MBnxzwdOQRh6Azr7Yp0npEc/nyTonFLA/hlwGZa/IaiUIYkwEiOy7VD3eQpW7GLPy8mq77s4cq8wNIDsgmAmA/BEvMaAQjfSPSZ90VYkOM/YEDpWh0pAH+WIArC7AGmVMaByWogrCdh/lAMqflDiukY8tgAjpA9yHE2MCwxbJO4jA63yrqmkkQDjWqQQWEGSvDIUGxswYVbhVZE6EkUdxMhdwNXseORy5dsv7riHYethKsWeREsOTatfm+iZ79aVdtnDhEqy8imwWSo1lmbEA8mHYtHRSPd9jzzxz0rZducxKyRLppC16sP3wD5kB2MtxY8cTgk1JABktvUOtWIBF0Da+lgi4NAvwsKujGUCfoG4UIuFYcLUCNErBoFD4caqWu8mEGOQaKi+ivbndeSJ6ohQRgB7NPKAvatOxz4IYw2quV0H1AIQNgHihqMle3VVGlTcEB3Yz4zDayAzIFCGr4XArSg2zLgiSQGxuHn+l1hIzuOaom7LSY/iOMoGJdu7i5VYGodfT1WYp4V7WVl9ql1622VWNHz18yurJl1m8aDlvS/4K4yuEPApZXAViFacMCal4amDD61GB+PoEm2a9YMDdWRCluvQCy0V+NODPqDwEb86HSc2FDndx/TW3CXjzARyMAKDrxoJNfo+qpA+DdNF5y2aokcrtSF4zCiCvqmMv2qC0CgKW8ehLFf6h022GAIXrwHMgD6JQM8zKmGuZ2Ps8+8LzLgj+mhuutMaWGlu6Ffu3piiIhVF77dWXXYW4F9ew5uQZNw7FKvVQFS3rGYGQXvQnLw1MqZlQsnQB3gpg9Id0qMLKyynKmLe17CRwTbqZZzqYE6RWkkJvAOBQ4cmjAKMjvD4M8rECBQuXnT4D6Y2IKBrSa5D37+P6hZDRMoSyUBZzItGlBFFulMK7RHIoWHsUsNVTBMlZax79XkqQYQ6ilXUuCWKpCrsrqdD8USSGAIDGodiRfc7ChQvcWicbu6NHj3JcY3b55Vc4ZVo/eTsDqHySIJQPv/oKIduo/hi3pQ5Mnz+xdnMdT53Jx+KszFIguecydmog8A5TJTEEmN7QWoUyJ8quu+omyCQpTILsm9/+Ps9bYDVkPfzb3620L/7wpK1duwxFhT+KipmGexw2SafsFUD8ZWQJBXDMS9atsYbyXGdzKBJHCppnnt7OjU0U7RKEHyhELe0OH+hCsr2ZIB559NeWk7PGvvq1b9vmrZdCUI5YP9cvPXOe3bZ5xG7+wi7X1+bOSbebrrvKXnrmSbuRbIn+zlb75YM/pko92hLSFtkZ7O8KsWmay7rzg4cessuv2oY6I4O1os+WZaXbaA92iygoXn7uOVu9cjVk/zyahkwibAbjsInLLyhhPeongJ3AN26UArEr/PUTj9kX//FzjDXIXMLUM7lx62f9TwMg/t0Tz0M6sRYy5x8ir6SNqvv4xJkEsbfZoaPH7OKLL4ZUnIliA3s47PTymdf2AvKHR0TZlddcxxjrIxD+NWfH6E0/WbxsmR1g7RTQLtvNl1+mkAACJB47qjSUGeHM7Vr7RsnZETM3gKRYNki6R2pn7gXRtiWZs1BHckPH2kgKDSQgChkA8lysrtZsuBASgYwYWWayLg/Tdw9ivxQIIL/n+FHXV++/717m+jE7dfQwoDwVM/TZG6+71oH9r2Kx18Hr1q+/ANVTlFNc/PRnv3CWeQXl5fa5//N3dpDz3nvgoC1autSuvfYa++2vH7E6CJBo7OKuufoK93mJ3DOMIUfORcXnE4DqFGurRAjRn/78Z+5z1q9b69YfFaC0MAfVUrDhw9xbiKImCKVIP2PSA9KoB2Kzjvk1lHye8TEvTp/zZV3RQ3OhF31GxIfUkG8lPyY5EN3cFv1ggvCYfMy7ez9jxdMVGYic8GK+1NiNQ5WjvA1/SG2tha18bhukhmz0eiGDA1mPc8jEElFUjUpR9w5SnYWS+XPs2DE3X+qh9/TnHiYMJag+R0SpVM5NWNoVQ2zecfsdFDy87lR24cytIprVJnl5eeQmpdhs2knWsFKIiMTVPWAZ83kzapxAMsqkzhQxovtRZR0pMF1WrLLB0s86Dp1DEMoSFUzoXlUFL90s4CEBEO3eIah07qO/j/F7Mp4ik3k9SjJNfG/YXakQh8IPp/rQGemBNesUNlB/9M3wn/LE8wTIn9Jqf/RrzhMgf3RTvQtPPE+AvAuN/mf2ke9tAPjP7GL8Dw/nPAHyP2ywP/D093b/ny5BMVX7T/f9p/v6qY7vPf/3P2cCRPseitOH2bf6sN/3A4fypOqsF9zIn+zhuiYyGmcE2UfJEd16991OcT4AXivsRd+VMRKKZdWtt9xBoXcse58+8GnlZ3uz/47Dph0Xj7YaXErGsIdOcdbDg9j/fv6+j9mVN93silnff8ed4JijFJOillcEAkXxQ2BUkZAf3ryPCu/kriT805V+UyTubK7ecAGbVIW8qQZxypCz7a795+Tj7SFAvnDreFcXvuyQIKrUFQGizdsk4TAZNK4DHsH2yFcp7m8e7RvWVzooNzXyN8X0FH1/lWVAgEwyjvquyt0RLpAyRVThrN8JHNPmUISLfhb5MWEN0IaFCjkEbM5FgAhI01c01XdSh1Sw+ZVlVjQBvnpdDRtbAe76nbILJokLZ73ABlRKEB1h7jdzphzDGfcfc/YqUsAoA0Xvoc8IQQGRQJVrb0eTbduyGQ/vcTu+b7fdfM0VgO4d9iT2EzdefaVVlZWgDAlz1k4vv/QSoF4EQHg5IFEm6ohmgMp+ZyMjVYiAQAXqHoSJk+3SidwiwmlP2w13fBgrrALrhEXzxNKoDyDuxV07LQlv9SuuJYCZinUBBUGAf1JRdAMGxWJl4wlZcowQ8gJsfoqfvNmy79lpvhyLD+DLDHzlIwnOiQxkEw2bt5rw1MbyEoLV/awe1UEXfSAddYCutWyZPIERFEidiGVPGOBuGMRBlIBF+sEQ1dLa+PtSeQqez3l1AYy2Q4iMWXFuAeqSAEK5W10QcTjASSNkRwjgVBBtOIoSJxzAthegOgkwth1Cq54Q2KaGFndtwGEsfU6EdVJZXtdCjkcIAwUwYS7BO03YyUidMQ6r+PqBw7RNgM2nXQMBbLdsXGn9zdVWW5qH3YYmAqw/AKk7ARZGfaiuB4BITAc4A4CVDYoCa9WXRIDI9ujAoX0AnFRyDvY6kGoYYDeJ66Q8EH/C47uwSQkjIFihHWEELkcArkjKJVWTAt2bAVBFVIhEEZFTjQooDAC6oKDYbrobIDQfIJaciQCIHY0vZyYnny++RH5IFePPOBBppqrRhYBbnRBZuh6y1ygprwXgxw4JcLyns8lWLsm2mRAhg1Q8y5KjDbuSwX7ZZaFyIGTZm4rfKMZDClXOI1T9K6OkljEi870Ixs1eKo9Dw4JtEVXTsr7qaqq1emx4UsgICVQYO17nZ7B0GQE5rq8ju4QJcGl2ks0AlCsparIjR+oIiyergj7gT+bE6QJyJuA6+XhAakiiqATIqjEyQGZgaTRGpXsY5B3jEwJ0gApvj/Ehu4DcibFh7IN62gmIxUYKoCsQxlnqqXpsW8KxrFH/6Wrrdl71fjGhkHWtBGqHmT/XxQ9VQiDjW6TaCMBkPZkivcwtAwA1PuQFFZQ2YX8Cbg82l5oEsD/Qae21BMvjKLdw6XJ7Zu9xe/X4iM1enuhseMLIekmIi8Siqg6//SRURsnMhz2M7yZIyxSA1whA5yg7sP8oaodwy8yY7yrbC7FIiQHcDWZsRYQFUU2MPRWqqnosybrdQkIFMORwHMHEiQD6YxzfMNe9HbVKHSquIRYhBRD7QF7IY9/lGJ1VtamyOANLmB76ZQch6MqtGGTxmi2rJSni6G+jVGx70NZttI3IuzbIFWZSG6Cfbd+NEi3WbOYcKsbJ1ElOw7qNNUVh0Rs3b4JY6EUBsYJxUWVz1/rawRdKUGUBmjMHPP7r39qNN93qvO97Ic78mGt6ANxdHhTH5ycSg+PrQnUyIEUIhEYoYzsM1cp+wqxDmLujIVAGGRfKUtD8Xc9cLYJP7w+y6KoLtBxqvCrjYlz5TYzvkvJGMk4IB4+GHOd6e0NCeuBHOUTbam4WsaFxJKujAIBGAaj6nYK8NH8H8m9Vg/tBaIoM6WBdK2BMpqHQi4D06erqcACuslt8IZUkhewgmHrDhRfaCQBmkcFa6urJYAhnbg1EKZJbQOj0wvmOwO3huUWAqTnZ2WQTcM05f0/667O/eYL5I5TMBrOktAybNTfLvvAP/2gr163CQicAC7R42/3aASx+ZlM1jtIOi79GSKVP3ZtmjaOr7TFCszvaGp2icBWKD+UmRPF+aqv84jwCxI/atm1bxZVZGBXxbXUNzA8e9uqOPbZq1QUoRLoA+I864Dc0ArIdAiRr4TzWjE47crTIjhw7Q0bFfMaqB6qCPfazf99qn/6Pk+QjRTlVm1RGZ04cJZNntiVC1ixAXfE82SB+/hG2/bWTBHkvsrC4GPvNU0+i7BqzmalJtmb1chvp67QLViyxUNaJpx592Kkh165cwXiJJpT8AKTGHOb8Po7thBWW19umS6+ECOmyZ154gbHQb//+71+C/D1G4YBsihLpJzUoa9IJFz/Aup7CmjNqe043khMT5MbKSRQfyoZZS55VV0eLrV+zAgu9dkjUZnxNG5015FyqXF7e8TpERC83f3EWm5JIwHi8HQUsX7V6tSPQjh8/5tRxUlmpOmU+yowY5napuoIgm1qwSRPBEgKgLnVqe3OjZaNam51ISDqeqwnYbmneakBp8fSz2y1n6QpbvnodhAJqAykD+FI/23v4sA2zLnYwXq68nKoZiLxqLObyUBlk8ZmbNmxw4zeX6hrZXs2ZO4++gn0fVlpHWNNfenUHtmqz7e577oFky7Xvfv97Dpi/+KJNToG6cD5KJciaKAobElEiHj56wl54dTfzIOoGspk2XryFgoJglxv05OOPO4XhSpQQfYzlg4eP8jkiEEOxy6uxGRBMaBitsKzSKUCknlIWxShE2yhzjiuKgVSYyF1j/YIQUY6XN2uh7t+KfrDy9+6z5twD4cFY8oNQGYRokHrbnzVW9nWyUBNBEci/NbfpOkRAVsRiJymVR211FXNHN2sYVUX8PZSxqMByEQwiHPQlkkHKi3bGpCywergeAVyvaEgtR44yB0RwH1RFcUED85juKVeuXOmep+MtRWFbxT2QCDHdvyo7RjlfIslEkqggp5sCg2ZXiKFQd6NfT9j7yfqvBhJaa3gcdnmywBJZJoWcbudFlrhMOUiiGMiW2up6jjeM30OsDAbYB+74OPeB2Pp5hbCOkyNG4zjlB767UuJRKuR+dhsFyhSkoXnXHucJkHe06c8TIO9o807zzc8TINNswP8PXv7eBoD/si/geQJk+tfvvd3/32mCYbrvP93XT79//H/+Dn+WBIgUG5PKBgrKcBUIxfmhg8JFX/k4g+MGUdw7OIwjTjdKjNhwu33zhXbjJz/p9idF5GBmkOvRxH5ZeN8YIN4XUIXMiCEmoQf1Pbi0lCBVNdWWSuG/P3hxNVnNyg3vIwNxlL2fCuLvu/4GW33lVXbPh+4Bg+xzhe/KsIzBYaCJIjYVuEeAi04SHwokV4i69pWOCOEc3gw51y7sTfW7rL2cCuTtJkDmf+LK8Ug2lCIeNLWpCraPn0VIKGh8Ur0hQFxBsrJY+UMEyCSBo42esj8KvoudxH2H3GhQRa42mY7oAMRSxaBCzp2ig42pNouTBIg8lZXloeNpoqJej0nyQ7+X1YQLSKcycD4VzPo5DbuSHSgh+gHM9bNIHOUrTFoFSJUiAkR+zBMTxMTRTh6zC63XLxwePWHZJcBMD9l26W/aMEeE+qGa8LF47JACqTZNwuYmGfDDF8YtC7DqJcJolRdzPRWYDbU1DiA4AbgRwQa6F/BNIKACr5W7kQaw7sdnSBXhh6f50V2v0W4ell9SScBpjF207Xr7wc8es8rGDsvDQscPNm2A4xtGjTRvUZazwekH7MjJmkulfKv5cI7QPJARHnbyxBnLowI5CoD0pX9bbkl3vmSRyTPZ3Mc7gDc9IcKiYASvXLsBL/BfQIj4WhGZFjH0gzhsNxR2LNJGfvhhIUEQP/4u5D0OUNMP4sMTdcUA5yMSxJdzkD3FIP9W5bcX7XcK4CWCbIMCLLCyMwmixnc7hIp1X4CxMAKsVVnbABAfCLAyTnVpoLcfqpE6XgvoDphbU9/pgHQcXYyIBTznsWIbHifsOZ7rH0CoaRpkho+dLiyhbUpszdoVWLZssZbaUuusL4cAybdUKnhlVVRcVgORQqXzqDdgJOGpTAhJM1MBxzroZ6HO114hyCtWLQMArgEcqrL65lqG3igVtxA0SekuaDcsjMFOv4pPg3AYhTWlbVSVHwypkITCwIP+0MnzRwA/BKYNSBVAJahTv1AZvO3GDFQg3lSsAnhSHa1+rzE1MZ9O2HPIEkugjpQ4shmaDQA2SP8W+eEF0FxIBsgguRqqCa2uKLStF22gzahSlgc9faoPMLGRbJRx2rGAqt9+yDUfKt/TCNKemZ7iyLwTx04A5kIoAM6EcD19AKwEnKFcs+7yYqrNeT9AoSYmuD5lVHiizGju5FdDVphXZbPTsADh2h49LKDJbP0FOVZQUkQgvVl5LeMY/IaXUX0LwEOWSg3Kn/iZsXyFE16bBsAW7qqoiwByg+iD78d6qxuwV2oQD5exgjKGtjuDZVBVeSUAaCoKjlTIIfIgAMN6RjvpZ92AwxlAQQw2fj+uLCHaYLCH7KDGGsBwQEbmgpDoBHvq5TLrBEOKiA/GlirKwslMaCiqtw9cm21lZaXWMupv3/plu6Wt9LU1F16EmqHHdr7yOm1jtnjlMhQ3wzYbC7EwiI3amhLCnULxNkwj2LyR4w/BNivJqRiKCvOx7vF2KpBYgOQuAsslHawAQBTDXl5aRSC0p2VSNR4KaTnMtfCAEe+GuJCNXR/joI128fMPdHY0ItAETGqRUD9KTU0laB51nh8LA+1Uhzf+XPpxOIqDYC5eP2oZX95PgccjzF+MUvMF5B/h+h/Oq6HfQCQw7mtbegG/cwCO6YMA+iFUjF9+9aWoZZ4HJG6w+76w1QbqIf8AVHUtiiBklcGSiZohLC4BdgtVDqy/qqXVR6X66Kfft3EOvczdASJtmItC6I/VKEBSmXdElohkFwkaicKjFgBSfvua//zpf/LbF2mteUc2Q7KC8Ub6UVIGqV0HyE8RdxC5CF4iQAIBYQHdNX5EcGiuVr/WfC0CRKHnIiInVFphbu6W4lBrQD2kei3HEcU8kpaWir0jax4Lq0Lk/ZhP9XqpHKMBNvMLCgBBM13eyG9/+ziESZStJ5NjcLSPdUtgpQfqnkpyUIY5R1RsELn9AMd12EpJ5XQ6rwCbwhRCtyH3GIelVI+nY61WzBwVTQDz2lUbsYhijo6Mt1de3WVf+vsV9p2fVdktd7yPyvSXseGJtd/86pf2yY98BLIL4igIAojP7OcmZu/+3XbBBRvdmirrwI72bnw20zgXKs7JWHoFNaGI12KI+GbG1SbmCR+qQfxQARQUNlheYbnddOvNtnP3LrvvfZG27n3fIYj9at4jHnUSdnB1Nfb4Y4/ajddcy3gYx1Yqx+W8/OShx6yUHKZEbN8WrVyMGqHAnnvpWVuybJFtvnAjChCuC30ihfb70be/ZdcB8mdyw+SHldqBg3sg0pNsZvxsQsBLbQ8kiF9opI2yBux4bafddsdNKBKWQoKyDtB7A3zHrQWgvg3Sxt8vhCoSD+a4UNt7hqwf1sxDx47a/sMH7ebbbratl17MmN3OWMQeaQ5jE3VPC2RwW2sHpPkiMlN2WQvWfG1MWNtQtvSyfhUDhG/YuBFAu9Vd6wbuNXTvsXjxImffVk0mVTJWSOms640N9ZYQzxyGLdbePcwNkCLLIQjnkQESz41mBMHcTXUoCwqxVcN6T9k+l191rR07QY4J/SKP3K1Lt15iz774ip1gffcCsE+EhFmYPZ+109O++Y2v2eZNm2zrJVvs1MmT7qZR6+AMxlsSJMXpM6gSWLv+8Utftou2brX77v2EvbjzJezTnsKi6YR9/m8+A0k1y2oqSi2FviyfVa19z21/1RrbUSJwP9EJMZ6FonAMj8yZKUn2m1//hrU+zpYsXsp9CiQQlodtzCFBIpupBmrmescx7+4iPD6Nm+NBxmUvBIAsaMcZ8+p7UmB12nyQAAAgAElEQVQpf0gkjMte415JRE/hD1fa3I8cfMsd1kRhjJS249yHabwGMPeEQpCNMN46ISIlDQ9m/HWQGxTC9wSUIMGoK3qYEzsprGjnOsn+MgaFjghPl53FVzgTtW7EpQCR7VQuWToqnJFaJIh7NuV/SAWiXKAgiIhR7lP2Y3Wpe97FS5c4krkS4qOGceQPidlInxP5ofVbx5mVlW37sFMTEaLf5UFO6f5Sik1lg6SlpkFatZBRU8j90OCE7RXvo4esALV2Kz9J7TWM3eQI49eH+T0iPIE1pAulUTbkma999J6/hgRRcYh8d9kQuHtm3cPKSlMKkOGJ9jtPgJxzhz1di4fpvv6cB/dH/PE8AfJHNNK79pTzBMi71vRv0wdPBRBOPf7f2wDw23QZ3qW3OU+ATL/h39v9f6r5Y7rt+5f+/tM9/z/717/rBMiExbADqyczQN7IApl0WxIG2WQzZyZZbV0VTiJx7G+qKCQNwfo9yK5ZvtAe27/H3rdmpeUQbJ6UlOCwTNk0j0JcXHHjLRSD1dunP/VZPoUCQPA/fyzTQ8D0VAwaAEalQu0xcH7+Q50ltljgTMpV/NT73mfXf/xjdj22zIozUCGq8H1hK4Hse1XkPVHghZCCwn92kRNf/Dx5Pm9g9B7CunS+KgabUISInJl8vC0KkLQPXTwu0kCVstqiig3qA9CTdF8EiMDZUcgE5RDooSq2/+LT9ZZeKyBKm+HC77EJxm5K5IKqBUWkyFokALBA1bsCxKTeUAVvAyCpiBOBWlKfyKpA3+XnrNfp3yI/9NxBcgLUoKpwFJch5Yp8nI8DNkQCUiXgHa3X9QAgKNfBl020NsY6Bh/AZbcE8ro3SA+d9VkCxNmoKa/EeZTBU8na4azaRWRNMOqJ2UmoKcbIysAm6EI8w2dRgVt26pjNoiK2AQC5uaYSayJ/W0dldQ3AcBtAqAKy2wFVVq9ZTxBnHZWCVM3S6QQA9lNd3gfgXFhcbJdccbXlkbUQjAXWnkOnCanNA7wg8PXQSaoZI7Fv6bPZWB51ot5IwEecsnebRUVrCCGt0drsAwLkUfmfm1eIhzce2RAqr31vkyXc/pKFAKZkA9r4j6tyPMIWZaRYdkqCbX/8YZtJWHI9lagJVP5HUKHdiCJDJMEgFZ0KYO6kqjIYwCId4DCASntPFBwCMGUPof7gwHzaS6DoIMCDwFB17dyjJ209HvidKEGSZwCeYgEzgk1Kf1+XlQIQKix9EHA1FLDTi2ONxbIpF/WIL2RJE4OntgVQm27XR5cDA7N58wmqJsw5lsD3KMA0AUknAZdiAJzX4nN/AOAwLgz1QE2ZrSTQVkBWHaoSVFiWW1hniakJhk7AVq3ZQHXnEYAbKtj9QhmcQTYPC5eE5Gjw9DasgKrpA6MuFDYkJIbqT3nXUxnKYFbuSFAEZAPgqYB2jYU5mRmuKl3g6wiTgvJKylEoqfJXFe1SXMhnPWs5+RT5VIQCoGkC0TSgQayxJTBZlljqnwJW9bsEgFJnQ8f7qO8XllZa35ifA6P6sZlZvXIRgCHBvhAqev0IsjPlf/R0A2Ch3pD/TROAkicg89ZtlzpSsRWw5nk89K+86moH7K3achHER4kxSibycRqqJ8Y346oLcmiol2B11B/+/igvUJr09jQ4tvbM6WEAJiP8PNFa6Adt9OH2Xl6qeYy3CY2II4A2yjrpJ8HhjHnfAVuA4qh3YBywsZmJtNrZ99xxx82AW4x/ZERDtGkw46yb9zt1/AT2Jy1Y4MxyAfXDgOMKnyd2lnNox6YH+yHUDMqbGeRY/ccGrB8ixZfvNCSChVDLq6i3HUexJ+F0Fm9c7gDONMLsY7x7LY0w92oyVbpo8b2F4/bSGbN7/+oS1BlhhOqepBK90FJnp1osYeFx2BANDcD2UI3r6TXIvCVVSjjAHFY8SAM7qArux59e5LBUU0kEZFcSuCsANZ9+LtA/j+9JVMJHo6jyouJZ5Ibmo14IEFV7DwMqNje3OmWILFCiIEUVqt2JrFDtHSh7QEjIUTJruNKOoIoCaEtEjYNsCYuvUcfSy3JHOSwaN8EoVWDb6PPjWGJRwcx6lZiZY9VYwS1bsdKquQb9I/22ZPkCKvBRuYx12233rbWxtlAHvnWhPvLDQufZJ5+DcJrLnJMAGRHq/BplfzesDCCkNcPMx32MVylBApjj+8gm8QXoFDmQBoCbe+aMC9LqB1hV4LmyUUZpg5DgAAcAi0yQGEQV1CKLWgGuPfDH76b6oKuHvBIUMbJQ8oQw8wqFNAVQ13qg8TfM3N6vLClIDo0/fxZiESAhrBlREF4DgJJ66HnVgNwtHFM4qqhUKvrjALVF8ooEVFVDM8qBWCq4e5ln9bqVq1aTx9CBOu+Qq2BYSCbHrMxUjgVLRGyvIlGBKYi5A3A2kHVG0k4//yCrLK+yMr6GuKb+9EOFdh9lfQqCkArHRq4eJVNZaTVBz1lY7cy13z7+pP3blzbYr55qtwVk+kSROdRNVsTjjz5iHsypf/v/2HsP+D7L8/r70t57WXvLkre898ZMszdkMBLIahqa5G2bjvzb/ts3bUazExLIgiRsCGAwHuCJ97YlW9bee+/1fs8tK6Ek2LTCL4RanygWkn4/Pc/93POc65zz9/8KKVXF4k+/GYCMpC9qnWtGdbPx1c0A2UmQPTE2bdpsson67KVXX7Ny1BM33XozypIGQOytkCArmc8pYhgNs42bttnnPv8Zm5l41O78qxew/4rh7+bR3m12JSD8EciFl577nf2///ffUFT02gvPvgBQm2JnUG2EJ061n/3mKYK4P23Pb3iG7J0Sm5U/zZaiwlgycyEqzDIyevohQL5nV/E3r8cyrgKipL2tHtUUhMWtnyCPZKPFJKTYK5tfRz3ma8mA2nlTslBT4VeK+kPrbDBWdZLY7iNPZSZWdFWEtcWjyHpu81mbv2ihHTiMIuL1TbTNX0NmJdtLLz5lK8jnqUTBJoJRQdu+2DD290O+7DlMPxoA1G+3GfPzLZq1UwRwCqTiQQjhquoaLBabWQv8bT2eps1k1+zaudOB+bJHS2UjmcjaV8x63kvAXC7zwmTW3TQUlQkRIebN3H+moMB279pDUHemlZZX2/SZsx3plsBcoBD0aVPzuN7t1uURYJve2GlXX3WF3XTj9bZzxzanxrjqyiuw5UuCGD7rricC2VM6KsVWVJIlEMEZkBCPPPoz+5uv/K3r24//+jGIOH9A9HIyvLLJX4m0yyGherHrU0HCjp1v2u59h2zKrIVWXtdqtWQWdbKnSkyOdR6xleVVNnv2HPo/xDeb3pPMT42Mu8hY1njUVlt37EaFmWtl5IIkMIalftAcPMQYdjlwytmQilGFMYwtzQnaA5z+yULLe2CvG8/u4/cZIKrnQdcA4SDVRxDqDCkSZUPXCOmgto5j/+HHOG5l/MZBXKQz79bRFkfI2FHGRiTzZwprrdQoHTxLEanKMJk5fYbL3lAxzBHsR/WvMkCUBzTKhYjwj8TyUSHzcexpd+/YafOwED2OiiaTNj6Jek/XFsO8sPfAQfrzbGezpnwYqT3exGps7dq1jpxVtoz2pLLgiuY9cyFL+pn/inluIkA8+H2pMbWf1dciVLXOO2ANIsPHh/mK3w/FJtKGA6yMrKYg/1jUiVPs+vW3M4+Es5ZLZT0WQKiNv9Qg+tSxB10g9/SHQ8D/7wfGSwqQi9rklwiQi9q8E3zzSwTIBBvwfX/5hQDGSwTI+/6ILuIFXCJAJt64lwiQibfhO7/Dheanif7ti/3+E72+D/zrPxAEiCC68blMyok/hKEPgz8GyfmC04KssX3Bhr3AV1xOI8VvLR1gZP4e9okbr7VfbnjBPnrFSlt883XOKrsWG+gvfulL9qmrrrFbv/y3tuHl1+zv/v6fKNaKodA9kEJoCrYSssBvWlyxdhD4kzBWZUvreCMHlkE+77tuvS1afw1n12Z76KEvuLOhK9Dm/KniXhX1OtWHIz98XRbiGAnC2QZMeMwSa5z0kADhHAkirP69JkDS7l8zqopX2VLpYK0KOgFRwaCbsi8RYyPlgip0Bca+E/kxfi4aq3QbtLM/Xuz6ct7nDzoSQQdCqTxkX6zGUr6H7AZ0iC4BLNTr9HNV14nQUGPJbkLfi+KgOW6VNYBVjnIgbrzxRkJpX3Pgu4BqgU+pVOMJxJA9loArqRgUhKpKPl2TshTGMhdoYEd6jE3mb1WAyKZLihUd3L05lIvB0odUK34kM6cQnhzoNWQLCH6dnpFmPlRK56E2aK0shVxQFgYV6jz4CCqrJ/H9UoiFOMAT+X9XVzcSvouVEFZM/BmyTGpdLkdaWqqrMszKngzYgOKAKsCy6maATFn6dNn23YfseMFZ8+Pwfu3dt1g0VeTf++63bFpuls2fM916AKZjeHaRgAA9+J2foGrb0z/EDhUU246frLOkj2y2IVi7+diTxIaMWjS4/frVVDM3VVtzaYHlYOWBk7Wr+E5FmVJKtbIHqoxDgAkKzFYbC8Ds5r6mJCcQUk0+AwCBclikBJE1jEgEASDVVMImUd3aDwHVjqQqj3Bez15lhQCA9HZZLSHlvYRFd1Nt2krQayAAa11Zg8XQPsGyjcE/zpOKyf3HyiBBqFpPYmB5Q0bRD+KTUqwSG6hGwJxEQLMYsiQ8Gdiybkkk7D0GYuLM8f2oSajuhd1spWK0D4BWFdnPvLALVYKq+vMdIVJfT5VtxyBgCeG6hPmEEP6tYOwZszIAiiAVQvzol2U8eQX+lFtsVBrXQK5Je43lzsx1Vm7qx3WQCJnZKEt4nlOoEm3CykZ9VsSbgBNZmCh4XGql3NkeVnaSkF+qzX0AgsTguZpOvlb7qqJV9hk1Ug/x5qGMgxD6b49UURADBWdKbcQvzIF1IYRD5+CT309AdxRArDJcZE3SBQAaRm6MfPb9mKBU5b8dm5slhDxPI7PgLESbvMo1Zq5dvx77DqplURB5YYMUiLIgSN2dCmnlulAKjHcUcDuESivEikKju3uaIYSYAAmWP3ZyAKsUb+zZhqiqD7U6nmktLmaRMfithydjv5XkFAZDo71Y9xAeTN5IY1sfz6+VCdUTX/1Eu5qw5TbA3kk8w3oyQATedXBNRafPcBkD2ASlcl/kPwCARWOJkpsbbyWomyIgCevpP52oXjz6eiyBDBEv2iKcTJHTJwohQLDFI2TgxV0sBDR17uLpLkQ7DQJkdkqIpft22IlD+20Ay5GG0RD71dZaa0RxdMVlZGNgM9eCX2I6gciB0fGAyArLboN4i7DkFKqpkRZOJfOhqPAMuRaTCGk+5izvApjL2iGcUqgMPsU8Op3+UICn/BTshkpLy2w2Vkn1xWdsCLJEIJ0qgXsAH7tllcL81URwdhvV44rUCEP2MABRWl7R7lQnyhGYRIV+Pwoduc700kbDkI1pjLUGFEbe5AT08/z9UYrVUTE9zHsHQV760NfSUP8cPXrYyplLvOMyrKShjYDkmQDxtTZlZp6dOnOMLIE8S8+cZMuuBlgvHsKGDMICknoEwqoWIunU0QIqBZItlmsIISMhhPVBXWUE6aMIkC5l+EBEBTF2o+mzIkgqmNcFTJ7lWSZBBrVBGHW0dCMi6XbPP4zqeW86vYD9UcaT1po2AN+G+n76vohyP/odhCmhPx6M4WgqGXq9qTSHLBu3vxJJKztFgZ0RVHX3cC3NPAOR61rX2gl+F0CrzwoIHZ9oFDiyeIMYysxMx6Kow60Bc+bNpmqiya1LkYCvTwNKP/jgpwDP97nFOxkwtp25ffO2TTaVfpxAuIzAV92fN0TLVirqV6+/1pFRymPqwXet6GwJw0j5WX6Mm15USJNsBDVdAe0Ci+NyYBrqW+wrX5hpX/v+SfskYfSjKLp6WeMqIdO9AGyf/NXj9rV//ldrJ+9IktZo+oIH999CW/pjS7btjd02ffpsAtuLbdGSFWxk/Kl6j7avffMb5PCUY7+VBfneikoj386ghguJSHPh3H99T5R94/F627lzs33q0/exTgbao4887ED5hdPn26O/etRWr1iLlVSz/fqxJ2w+RHZa9gz74S+fs4UrV9u+w7tsEDI7LSuR9eKsrVi+DGIg12rJKZo7Pd++8x9ft3XLF9stjO9f/uL7WAMFYzuYY1teP8j8OkI1f7tdDQl7BiXTjp077BP3fxwCtwvSrIc29bM8cqt2Y6G26839ljtlBrZMNWOS2pFYFDNbsNVLcHZOkuR6eaNO6GpCHchGi7GuDCPZwU2BJG1p6WHdpUIfFeUxxuIo3qgihoIZr1JZbGAPobGlPJ4U1r5lqEKKeT5lqJcyWBeOHDkMYE3hAWB4C0Fy+RBF2enkZGFHF8y6lIHiIhRFUAXje/u2HRYOiS8nt1IyUmShpgKC/FkzaMcae+yJp+2q2+6xh3/2K1u+bIlTIYlU0T5H1TOrUIEou6sIBeB8slMSKPJ47ncv2pKly12G1pGjxxz4/ulPf5pQ9H329FNP8IyW2b0fu9M2b3jRUlgDVSAin9VZKDu27dzHPBAEOQ1tjA2kFI2lrPfKv5Ka46orr4EwDKJ45JjthLxZvGyFlTOXZOdOs9e2kgfD+uHNz5sY2wGM90iKIxqQZCnbbEwBgtrjJ//V6uqt5McY6D8WcKcPKRd92FOO8H2Rl7LLEvnRiMVYGOt/VkYmWWCtrAUxENGQVHx9DKKriTaRdZ4IkExUM3VNjawZrY4U0R41hv6uSVNFLrIa1ViX9ZUstlpVIMN7x6AS0Tzly14wjv2kVHUlPONEnlEZREok77EfW7Tp5NqcQs2Rj/1kM/NoDRVPC8lBOk1hkDKZSnk2ARBszZCYUnDmQEzJjktkjAgQEaFSvEkVI4tAESCa1/TcAlAHjnqgVuT3JS0PISMLaps9G/kp/V6sH+H22Qe/AOcBsYT0dUwJ4ugT/tVOARpE+9Zxcun9OC1eIkAuaqtfIkAuavNO8M0vESATbMD3/eUXAgAvESDv+yO6iBdwiQCZeONeIkAm3obv/A4Xmp8m+rcv9vtP9Po+8K9/XwkQjb0xK6ixQ8A54uMtBIjaT8p8nVmFa8hWuI/IBYdzg9sKAvfBgv+juELMxfnjwc/cQ/E21t1g2vq+8pE/tmqlxS9axvk1FdwCDA53iUrO39UV5EgHJdo/fuWf3VlL8LkKtVXAr2sS0TJMMaCKtsLB/W7HMePOL36B9/awJ5/8rT3yyKOckajCdSVhwj/B13H7+D0BonzD3xM74+dGFX6Niy5EgPzh8POeKEDS7ls5KkuB/Px8fKYPOrWFDpcKRFfluZieTqp7YwGOVAEnhYfAO1kICGxyhAesk0iKFl6ng55IDfmw62flP1nm+vSCfzjrSI1gwIkWQGIFS8o/WeqPcasrHVwVkDxOhAiEEHEyiUr4MQWHj4UAcLZyeJ1NEOZpqnCLAVCCuWapFpYvX0HuQrULad6yYSPh35OdN7wLtQUUkBWBqhilDFFgZz8VzLpW3ZMq91VYp0rrLlQZ3tjZ6J5kCaaQ62RSk0MCfQgfHsHywhv/73iIg0m2gorqgpO7rfToIZtJeKwPYF4KoIg3Ni1DeLF5UOEcBPBVB6hS39QJOCfCxQ8wpQEAphW7hWwUBFn27HPPcmifRGX2Ev5Ntm9858eWk5dPNWYMQMYBe/jRX9o0DuVL1q0AtJxiT5I3EoTfVjpWKfF42HfTppmoNhIIVi8nRPi5lza5IPWN31thETc8b9mz5kBuJFKBTgbFSLfNm5plPfUVloJiIh6wMQ+rj2NU/oZQ/ZnM++DagjXJdq4t11k66SMY+6jp2QBogIb9AEby8q/Cn3suobK6T9lAqe3kea0g614q2/0EAEJqtOF7rcp3HwDMckBgEnVQatRbVzMVv/iiFx7vtZXLMqhuptI/MNi27iogxHmMAAkhqLwK0DaB6umiIsASLMgSIEO6ABxSAKmCAVJLS87gxZ9DpkgEYO1BW4YnvQgQgRIKYj+Ap38ANhjhgCtVtQQ447ntied2EMG+zfSnnLws7Js8AEs8sDwScBUI8UcFems/FaME1/pEWCfV2BaKPVEsldwCl+kjymKZMXM6mSuFro+kAmopbNyLPheMPUcBahzZtYlIyl8cQGYMgEyw5GBy9h+zhZN8LEA2GRAiynsYhgQsKT5r0yEsvLBCaq8odyBsOe0lQGtQtiHk0MwlA2SwjyBnJi2pR5oB0MWQ9gMY99G+qn7tZHJqgiCLgKVVwLMqlWUFJ3IwBpCYYnryYxqtvwVijsryIPqsN+NaFdQKdB4EAO3HAuwMtjkiDKvJG1CeBkMVWxk4EriSmfMnA7IphLyPHJAeS04LoB94ASItoMo6xSqqCT2uL7LcabnWjB9VNV75iYyfboiwuXNm4rmfzSRNjgXEi1QFZ8lAEbB1YN8B8knyXVaL7KRkA9XdTHh1dx/KKsBSJsMeWaZRYR3mOWTLZ061kqP7UUT5WQ+KiAaA1m2nBq2S+b+RyXp6/lSbSw7GnFRA5Gr6A/YiQ76htnH/Gfv+80OWM9vLlmOnNovMhJKiE4Ci3RYDITnAwpGGbUwgVnHDgL4pBKcL9DpMZXInANtqvPuP4NFfBuA9BwBNhHE9fSBK1ivchyxw1lFZX4AdXqgUZljHDdIvpQLqoO810T+8UUz0Apw1YM2mD9nSSHZ4qrCFOYmxF4q9E+8l4kDZBFL9dEBI+fHsNYeVV3cDWPLIIBFDImKxPyqlaj3BQiBAElCCDEE+vrqDSmdIhOImrN0IdRY5tXrdSsDlIsjacP7WIXvo/9xgw01BVP63Mc5RHgHUd5G/UlpYij1ck3mh2ohhPhPwHyELG8ZEIOuHAqsVwh6KKsuf/tUCqNmKakJe/gIwReY1QlgNQajUYHcXj2LOn+qEPtoYbtnlimhpKymBQPSVSkoEPDZOZyv4GpKBHARu3nyx0OtWOLWqyBkTmpskr5RqI4G1o5+xEwkh4bKkRNqy5nQqU4B8qy6UWT4Anb2MnyzIrX7aUTLRYMgTWd5Jmai1rQPSpJS15+67P2JvoloQ8Jmak2NvYn9UQ07OrNkz7Qi5EVGsgQvJEdD6KMWkNgM1AMRaf6KYn3oB+ffRh+OwFexn3Rnk59UKLKfcQsHWPijfnnzqGfv1j2+3320dJFskD8B3r82jnyr/4IWnfmMlkGyf/dRnnQ3Z8RNHbNnly1A5FKGayGK+Ps78cpb7xtKPqgwRYGsvv5Iq/lj7yc8etS3b37DrbrqBzIRwZwd04nSJNcP3+BLO/Y/3x9pffm0fc06fXX/dFfSVaHtt48vOguiWm25x4WeZKTn2OGoP5f8cPnzCPvmZL9h3Hvm1pedCdNSXk6+Ryfzpa2UVJS7QPg+7w0RIzx4su97YuNHuxFZrek6yPfqj/7SrLlsK2Jxiz7+yHQC70+bMn4/dEmorAOt9+/badNR968liiqFPnTh6BPVbgj322K8tKjaR3BUytVjXarG1ikzKdmqedtaZAQhbDwiNnMlYIg6glCJHZKCzxdlQ5k+dDlGRbWWlNS5cet+BY6gBG1D49aKGuwowPcbNZbvJkWpAwZXM/NxOH16ydBntmezyH2QRuG//Pgi6YRc0XlhwwmrKi+yGa6+wEOb+FIiEUchXLsH5myq4PDwq1ip532LIc+WYqXJ/wfw5KMWi7JFfPGYRSeSgMDdLcqw9iMiPWNakCtbRVOY35Rxp3YiZRNEEpIMUCfGA9JqvzzAvar+0BjVCHYRJdXUl+V8e9jdffsgO7tlplayrymlawHpcUHDGKX4a2notJinTNpE5s2jpUtRzVdgjnnTk/s233IZyKMIRcduwhepis5uYmk5GSQ/PiP6EgslX2TbcRZ8KSAD0h1kTHUMrVdmji23yJ/e6PZ9LfmP9UqWR9nGy/1ThhO5PNlnaw4m4D+S+O1lfkhirtbU1qF0qIZrS2cucs79iHKVyv1EQVFJWFaDS6OG5aP6QciSdrJRAlCPK+3DKYebNcH5X+1RZ7Gn/KqtMqcB0XNC8oOsYoK1Hua4M5q5sFM+7yaTx4LUiv9QHk1G5tKJcU8C5NBv+XEct7xfHc5CiUwS19rzHIJKDlClCW6hQSHODMkikANHaLUJcWUciZRXQrsKhcyIYyElZq9JWEEKqdBp1+V+SSEvtwWEA4iOAjK+7brsXm7UoiiCCsHTEiiw2mXWC++Dv9A/1cH1jFVXaG4uwVXuPq3Eu+gF3ggTIhQ6445a77/R7IoTGP96aLzj+vQvd/4Xe/0Kvv9D1XxhAvdA7nO/n7wUAf34AayJX9+F/7XvR/h/+Vvpw3+HExs/FnR8+3C0/8bu7RIBMvA3/dxMgF2q/ie4f3u/3d8D2+/hxof3Z+3hp7k+P5VJoDFz4408B9K7o/hyG/98H8Mc04GN//60EyPi89vb5bfw6x8csegsK21XIHKUsXXJt/cCz77vtGpuC/fRffflzYPm99uA1YAjwAdNQ1qelZVEk+Sa4QAcZ06n2hQf/Hrw20p05uijcFb4uNw45Makg7t4r19ljWzdzruIsjuXvAzdeZ+vv+xgYS6Bt2rTJ/uM/vglu1cWZN56iZoLXvfw5R+H+wpk4ALzLG3GAhO/C+nWfctoRHyDyRpiOn3Cgcx///fYbtwj7w7PziL1jHpbOwzYbcF2df8zOgMMt2QoCuV2oI99X0GMUgKk3FW4iOpyaQ4+Dn+lM5IgDDmO6cB02tdCHAzrpomU9U/OzVTbzyyf43VFnKyECRAe4cmwuzvK3pPDIAWSSAkS/L2DY2WbxO7omfT+eamc/QA4FnevvnqKiU6CDLKbyqLBv5NCuwHMFj5ZiGzF79lwHZHljSaCDsa5FSfSO9FAguyqDXaCuZCkEeXLdeogC8v1A4eI5LEs5oqp+fX+Y6tTE2DCbM32yDVPFnYQdTEpkqO3bvNGmpCTYXLIUYgAquWIsm4KsFmuheLP6Sp8AACAASURBVAA2WUj1UK19FguRwqJGwPsM1B4ZVBfvptrzjN10043WC0v38iuARh+9hwDmBkClOtQSbRx4OUB7B9pLyJGWr11jcSnx4NIetp/A7ttvu8l+8N1v2PJF8y2OthZo1osCICQMMOuNN62c158CNK988Q5b+FW84LD+CMOKKJgqxKx4VDVD3bYQEKufylZV/vcAzs1ZuMRKyNY4CYASRtWlqmK3kK8ymYrc6MhgiwLwisFuQ8HLe/AHFwkif3MFjnYDBnkBaqoHa1AMUuk/yMDxBLBuxxt/uLMdJUiPDStDAJuUFqqfu1u68E8f5IBPnsTSLAduk7NqRVh0FFURhj41CGVBt4HBA7yGA2JRZU4b+8qHjj43ifyNYfpvCyB/JHYkQf6elplGQC1Vuu0C/qn+3IO6RgOpHouhQVm9QUD1D2CnQzB6/yCyK4CKaIKvewexFksKxwqDatRM7FgAKNpRmxSfqQTE7eQamL5CsdaIDAE4TQYMp8oTIFpAWTXyMYE+aaiC4gB7jqAKSCL/oB+24DB2TrLakN3HkjXRduao+hl/X2ThuRwYfS0SQ7ZoCnxtoRo9FYWUVEgC2dUfK3iWA4AkqvDuI8xboF9OFiwtVb/KDpFf/iCNpwmlk3Z0UyWgUW9/j3PiklRN5IojqCBWBNoqiLef5z7Ce/gCCLdVlJJpM4giZJCAa9QYtH0DuSK1ECGdADsMHRegPTgcSMA8LDOscXJWunmHeFgL9jBlVFt78ksjoyiOFixxYfFRsSGoUF62mQDHLahuarEl82S8qQJ/FMJl1bpV1oz6IwqQsA4/9nLGrECmNgi0dvrPFNQWEWQaCEwa7cKWixLrSvpTE+NdqhlllviixJoU5Ov+VTh1DyTQafpPMYCvP+HnhypbUFAkq96W7JtpVLmTCo59z5myOiuo7bSnd0I8QCBMnZJqt91yA2RtBxY9r9ko9ktxWCVdzTX2YT03AMnTST9OoMK4qaHOSiBfkrEjmpKTZ5te3eTySgSCpwOonuZnuQB25WQShEDS+fMsgyFzPGjfIZ5DAGChlDsNtSg4ANhU0dyKogV+xEkXAyAz6hgjAuR8CQXX/fuqqhqQExqEfoxiB1usynpswPRtno1nIEHzMfEu/yCJfhiN3VqEH9XEEGUbdx4zxB3mERnrOPWrySryhAGLgjRs7SKHhQVx3bqlFpU5aO2nsbyhXX0g1EZ6yRyhsl8WOaUQG+HM3ZI+XrZ6jVMuCaD0YCz00m/jAAmlBNFcor7myzXXEyAsxUgjodDhVD13oM6bpCB45luN21EAZr2fgGZZuGl+lorJ1ycAkLeepR4CDGupYe69h3tugZyRukPgpmyvRLaL5JbPfxRV4gL7Gxk/Asq9RJqwVml9qcICK4wxOcw1hULEa+7Xv3k8o35IlT7maFVuSwEo1WBmZpYbvyL+/Z0Cq9BSURx0QgAfYUzXonb7LEFidZWVLthcZNC2bdvIw1jDz+qciseL511wsoANADaN5AfIKC0aIqCiqpY+EW6HqOrX4v7df1lnpysmYR1Gm2E/5s24aIFEKweoFrF5+WVXsv4yR/VTjQ8ou3/zVsjDRXbw4HGAaX97Y9tO5kXs/GiPPIjOvQcPQKTHYfuXCrDdxxiMQxHC/OEVbHet6rXVH/mVZWcm2cK50+mzcTZ3xlTUFtsA+U8RaL7UbXxaIKerGM+7dh9wVlTLVq8zD3xAX92MCmZqjs2ZO5NxjtqTNeyllzewjt1MVhE2l5C51aUltm7lUvPshzwrOGprly9wKgL4ZPv6t39g67B8Wr1mjT368585RdowpOHVl0MsMK9HYRl35PBxQPnd3MtsCL0YiJseSM8OLLfIyGLeD+C5DTAyKrEGu+FGMrdqywDNA7HEa8KicsiOEDi+evkqmzZlFtk9DbZhw2bWUfYGZNgkoEa65trrmbPr7Fe//q010h+vvfEme337Dstnz5CTl+fA72PM4YWFBShspjsVlz+B5zve2GiTM1IsAyVkBCqzeJ5JD8oKyXrbUV+GME+JQNCEK/VIbU2losNtMXlCh4+egARfzRwoVUqVy56YDxFUxh5I+ycR57EA6MolUd6EB/1Uz05kTTgEiCOxjh9nXxXp+noH400Ey1133GpbXn3JWutr3F4ggef+a+5rAVU8u/cfteVrrrLfPvsSa2YA95EJIV/HvdFvCCRfsXKNU10ePHzU5RBFQzw1M+e2y76RvuvDa0SA9EJM96Nk8HVhdWMb6uKfQoA8CIn2+w09aw9zm9Z+Vf246iOeq+xOperVWtQNMSBFrIpf9u3dy1zagapvslNTxLK/lAWiMugYdK4ARwTxECqvWPahHRCZUoF1854imbVPbaGtQiEtZEd1lPwUERJSfynTIwICWkU62px7sY+MY33JYr8QyHywa9dup8qSKrCX+4rjdcpiUhFKM/2BG3C3qWIQqcuUqaI9aVlpMXtRTAWZE3QNIkWieDYKrxcJo0wS2WOJANGc7qxjRXToyMJ7eqgES60n8s6RRrK9xDpR5yJIkOEBKUED7WN3fcoiQyFnA2Ls1vk/RKH4EFVdXIM3ikzmhrH3GHtfETzab6vASHPnRf34ABIgrm3PdcILARAXOmBf6PUXatuLC3C+FwD8xADcC93/h/vn70X7f7hb6MN/dxMbPxd3fvjwt/7E7vASATKx9nO7jnOff/qd/rf374nuHy70fC72+18iQM7/BP4nBMhb9+p/igB568/PP37Gx944ASI5uAqC3kqAuN3w227i3PmD31UxYBQOFwNkESrvOCcvGaz3IOeeYPADkGvcWj5Ggd+0VStscl4uOKUf9sgFFGSX2j/+zb/isJIEhhvgshNVpNuFk4CU6XJe0rlIZ74m8OR0zsgd2DH3D3AmBqO6c9UyW/fxj4O3hHPuO4A11hfBLbA558ycEJ/M9apwG9wcvM2Xc2kfZ51BCs8Ua6Hzo/BScQG9/L3xj7eOhfGvLzT/vH3/75Fw17zRJioVlxOqKgsR+ROrav4QlYe+/EEd6MKp1JQXs0BTPw6ysg8Yt6rqO6eicNyU2EMOufpXChKF0ErFIUuStt9cZVmf2+eqbScRcKlDssAmVQgWYcuj1+QBPIj8GCdSdLHKIVG1mw6x+v2Z2UljChNn51DmgIIKArWvuPJKp/6QX7y89eXtraq+XkgcHXDVmCJBFNSpyj0dGkWC6MAeRtVpLICc/NMqqcSUh5qqMwU4qeq6TTZBHL67Ad4SAQvnzSK4EsDOhzDsUJQeZSeP2lUrlthSqtkD+W+OsRyCAZSxeNB76uCsA3kt3vvBYcm2E0BpOqoBVRpXUgEpkU8u975x8xa7++P3UL1dhk87FhTYWHn7AowAgE2bPgug50ZsGg7Y088+xX/n2brLVtnf/vUX7TMPftIO41M/c9p0F8wcGBxhb+yishXrogJAr/2PrrWMT+ymcnkG19djMcFeBJr7owbxtBVUGxccpIqTXI/86dMAE8LtjTd2kNPQbMtQ1LRBfJ09W6THikooD0IsyMLIQOgsq7QDu/fKwc2WrF4NgNWDQoFcB1QxnQCSURAPoHXWizLHn8rkXsiHPirCZRUWDsghO5xhqvSHAetPHsM+h4iF/HwBs1RNugyQdgLOGy0yPpAqVkgTZRpgcdUJaDEKiKCK6lgRYjwr5ayoDQcA8Cdj+RIdFWZLF8+HwCM0G5VNJz+X1Ugw6pbw6ElYN1FJCznkG4BtEaHBzfytZHzk/VH2CKz3QWU0CzWBwJhGPJ16accTRwodAeIDiSBLrlgB4Cgn4rnfXoDT0LBgAFmIGsbOzFmznKVcmwsB8iFQqNLl0kyhyjkvn/yMQ2NgiqpX5XmuT4HAAnocmAJ4608fD2Gs9ArclxUbYEoVoH9jSy82Hco3aYIoOAPJMAfgdSyUWnkSoyNUtdKmbbCsQwqWZbyqur2dyuhBFBbpkCpSVwTSxiI2FV4/yvV78h7efHYBKPowPgbInhjCxqcFtUAVfaiRqm26KzYlhNkDTHf2+ljB2VoLjsI+D+BxUnqsVZPlIXD56Iky7nUGuI+nLQD4i0+MoAJ7C+B0JKoR7pFnoKwYETelAEoPfekhFAeQpIwFqWNqGSsC+4GCnN3d1LypKFgAtQAKm7EGUt5DG9W6XQCAsp0KYhx7URHuz5gN4p5rISBU/bz7GCw1eFDe0nw7Uo5yCNCtFWurnNgAu/eKuTbcQX/EimTAJ9xeevOUvbK1GqLPCwIrhmDw68l6ibDjVF23ki1y6/rVKJdOU5k9CfBsJ3k1kVSt5+JX32AbAX/vuOV2ckPKrLRI2S995P0sxdpnp81fOA+S8zRkm2GXkoXaps2BXZ56NliptPP6BuZWKXEE+PUCnnZ2UuGLKksKgf5BQD7ULlIMDCHLCqDPUHwOSIilUrQv1nqBdugkBFkkbmV834/slaCwKPrDEOPM35IgXkIB1GMgqvYeP2mvFmJrFe5nM/D/lw3QqKyookJRCfAM4yOYf2tt+fWow2BKSNsgzwGYGVVWTVkVVf/NdvhMMbkhw6iTprmNsPJOUgGU66jmBjLEKi7KaplDO9tRA8r/njHTBoGscOBeWV+NIHPknqQe0ZyqTBrNkZ08zz7man36wvKrQmCEAO5OiNYu2kSKkAHarJtn3IgiT4qOTiYN+fv38z3Z3ciGL5h5J55r6oVFaoaoFxmvMSAwtBkCTzE1GYSbN0DkiABJxUovFcK0hH6YgipGQLRysGZRAfHyyy9DBKQ7MmsP8+u0GdMo2IYo53UHUUumYIu1e/du+xwkiMIUVJG+ZfNmu/H6G1zFuLJP8mfNdoBuBX23GOVLY8+QzYJk3rZjl3WxLsWwFpag6PiPr6ywI4VBlpEUAwngZR1cn8g1H1RYZeSJrIUA8aKCfHAQIpefnS0qc9LR1Vdca0+ilFhz2Vrb+vrrVo2toifzxUfvu8caWafDIuNcHypHwrph8zbbefiY7XjiHvv81/bbutXLLCcj0cKDfV3myNnTBVTl1wLKL4RU9rZXNr5Ov4UgmpZvu988QKA2YdS9gNmQmvNQYGZlZbFX6MM+aZe9tOFlgtXvRNmVwDPsgdgjsyOSfQPkyCzC3xeRn9LPWusXFWff+fHDkOthdhVKjB07ttu217faGtaapLhEW7pgqct5+vkvHrdPPPBZK4H0ffKFl1D7sW4zbgID+sgEmc2z7LQQnunhE8chrKNRbeWRIdRuZWdO2m0Qe4cB1wtRD+TmTLFVKy+zA4eO2QnCxCtR0y1avJgNWhbrVTVr8V5biMXUIP20CtIjCIInF+u6J5580imIBCprH7Ieu8BI5vjtr7/KHFKDwnCBBTIPpaJkk/orIhJbNYXEsVYrw2oGz10ESD3zaXFRgd103TUuT8KbNUfqytNFp1GwnrFbbr3Vvv2d79rlhJufwDZPhRy1ECH72X/de/8nnBLhp0iHM2jrUydPuWtRnlQl5I0Ufp984AGeQa89/MPv2i8f/al971tfR50V5Ei3m5mT9nLfXQSg9w4BkLM2rV6znD67yykbdlLA0A3BcsNNtzkViMi4IRQJbbStCl28IbK6uH9lmagtuujHAag1xQyc/fFCy3pgj9tDjW06ORo4la6326hKSaVCF2V9tDNe9TsiIVqZF7Q+asP6Ov1V43gq5JLUbyqyqOe+HAHO2hvKOhXG/lOKXylISgmmj5RahnVC+zYVxKhQR/tBkVSbGXsak7JWFXklBa/2pdo76usU5qlkikBUUKAx3inrQdYZ7QtEUFaRd5KCAqYERYh+JoIoANXFJLKPtN/V9YvYqYH4HGL/0Xuub2iPrPVXBK6+lgWWft/N846wlpxbDIeC/1B6ajNFkYynp+TifEIiigzR/zrY6+RkzmA8jrAeeNuR32bYd168xeKxLmxpYk/J5K9rUFu7v0F/0F5We2Ptm0X0XtSPDxAB4o564+zbua8vBBBcIkAmBuBe1L71gX/zSwTIB/4RXfQLnNj4uRBAc9Ev/3/1H7hEgEz88V8iQM7Xhhfaf0y0/S/2+18iQN47AuStxMb4128lQP7Uzy9MgLz1+sb9cN86r72TPy40BQVWI4M+FIqP2RoPj2LjHEYhtq9yizs499XbX9663pZ95FaEA0Uo6Sc5Nw2dqZ7BEvyRH/7S+pq97I7lV9kPyS0NwEkiljN7bV2jy66V4EG5I95gSlVkYYsE6QODVWatXEsevPceW37ZFQ6zF67/0Y9+zN2M8Pp65xIS7rCeAM7PChJWUWEQGapV4Hlx4EH9vG4skOIPH28nQS60vv4RATLt02tGKznQXUYVv0BZfUqR0Q0gFUrFpgJ+YwEfZddTA0DgywFPVXwiSlTF56ylOIAJ+BUIpco3VSqqMk6HVAVMir3RofTAP+fYlL86TIVelPu5Dm2ymJIFlsvo4Pf0qe+rYlDf0wXrkDweZJ4VH+p+X6DUUQ65ajAfDuo6uEqOI+uJSEDZQ1Q0OpsfKgcFloscURW9wkxVdSiCRjZEIjdUuS/rhkZAmxgqiIMB1RupktThXkoVAXQihQYA+QcAgCJhtCZhK9JCdWdcaIAFES6TPinK8rHyCUcRAH5FgHOdzQBIkfpDHtVVVHwqoNYnINJKK2qdfZcqdMsAZPw4ZHtxiK+hE6RnZzvw4SwKlhMEk8YTPrt4yXKAvkibgSTp2Wee5aC/ye657+NUkVZgs9FoixcusN8+/mtbuXwlVZQEZ3sH2DZIlnZkE5XY17zyjTkWe9OLNmfBbEAcb8KYgy0RFUOo14glRwTb0T27XEDzLdfeAiC0nXaLtO989/vOA1+Akex6YqmeHBnusox02gcwtRNFwCC2LOmEkXsDEIBkunbtozqxinaJgWUM0bOkajcc9HeEbIMuAIY6KmqpVwRUJ/yTdvbE578ZX5ZDh4cB2rClghVMpvK6CuJEFdt1TWRaRPsDuPeRaUFUN+O7rasPoNLPVcZ2A6TL5kmWU8MgCFnYidXht55PMO9lgD2H9r9JhX6M7cIORoqgwWFv2733MO/XD3kSYtlTphHuW4KqIgJyoRHVRoKz5snOTKMyOtmB0wP87omjx60NYDsqLcOGAUKCAXcUmizio518iBxAPlmqtTMBuEp0qlBFHuVMznNqqVde3Uifj3B2PfOXhNrxQ7IU8XJWSi7/g/uSBZY/fbQZS6R0rKNG6HdNtMEk+on6oKyj6ho6XEhrUyOh1p3N/F6SBXDtrYQe9xFQG04Ycjf/tlLFq61KMHkNqhhtbZMdWI/lAcKL2BEYI6BGfvE8YBtF0TRKdTR19nzdbQMAQF2tnVSEl7j+VIJ6KYL3So2PZKKKsJLydsDJJvMOhujCGi4Ja6lGrieU+95/8BiKlxmAqfVUk8+jWjyD/nzIgV+Z2bOotFXVbjC+6RWMXwK55+S7TIUGbF18AXljAKvOMD7qmG9WE8jUyfsIQB4CpSsGVNTcEI76Koj+4Em196DyNFR9C2DVg2qku6OX+JJB23mwwXCcs+Tp6dYLaZOAXdrhI/stgTFw99o5Fkk/bqMauw6bGCJhbOfeg4Rw91sSoHcI4ebRWOFEALwRSWDJoagUmuqcfVqQKtlhuWGebMrkHNu9fbstnLeIUPQu2/sm1khR5EMQ3C5iOQnbuQPYGuXPneH6xZnCYhfm7s99RtGePeTqtHLfAfSDAfr4IKC4Kn3DwvHzB/EdpaK+DPs4jYtRCAE/yL8AbK8Uup4AsTRKLlEV4VRtAJgDIlwBWH1QgQTTt4P4G+mQgYGA5qkRgXaG4PSn3iyz5JnZkGNeKK1GLJVchr0H99n/83dfwm7qJMDgEfvMP15nXaexygPB64PEG+GamlHtNKEwaiZP4Di2TNMhS4vxw1f4dQILZRdjfxSyoQ8iyofOrK+VY6NQdFnZdEOKjkLKeHFPfpA5nhA5UhQp52Xs624HdHZCvClcS1aIsqDTgiby0NnYyOcfQqCb65GizpNxqH8TUWPJhlFkQifgu/5bVdttkOSyv/KDCBK5PyLLGPpQB8ClAtDj+VT2QiwAuh85DiKkRcxp/QqBsFEeVgTV9olkMZwAfM5k7EhtqKCvTABpEfuPPf64rUHJMH0mAD/z5AlIjyWLUdGxhlaown/uPDeOG5nblWPRPuhtDfS5SEDsXXv3WCxtF42F4YO3Jdm2PX1YRqWaB5uFAQhBhcjHkntRUCjCtsVWkE+hjYQvG4afPforiNNAR4yU8VyDWZPq6Z+vb3/dbr3zNpuKCqQUwmVoVIq9FPvBj35mOVNn2O3X+Nh1n3uOwPD55j2KqhLyawnZUEH0KTo/qsoCFB97yVVKtCMnzthlV11v9Tz3HpRlr219zbwDR+3OO2+3/XsO2J233oXaIMnu+8QnrIEcoc9+/rPcTzTrKHaHKgLAgrAd9c/K+QssHQsrVdsXQRIVsab4E2jvw0YpiEyUPQDy6ahilkoxFhCO6qUay8Ljtv6G22wL2RSbtkMWnbNjWjgznjGVhiIE8oz+U0Te19mSs6ghb4aMrLVUcjCiUAiGsJ5veY2MMCpYbr/9TiwBhwH8d9lBLMmuvmY960eIs5eqRpV0FxuxQ8dOcJ+thISnYiFZhe1WAaojSEj6rxSn2rDlEH7eiALl2OF9ZAWtRa0zFue2kdD5UMZ7ZnYeVnSQKKGRtP8Mij9KGQ+dWMHVopZa7myvWpiXlbGlTAmB6zdDgHzrP7/trLektJwFsSRyYvOWragJM8YsmuhLn3zgQfvFL37JvqSBtY6MKa6/tKIKy6o0t1HtZA26g2yTH333P21u/iw7AAG0lPccxCbwDQLNV6Deee7Fl7BOS4JAmsW+rQeShWyxEwWQL1eR2RTF3gmCGfWDiBIpqTyZa6ROEYkoC0VdiyfrhrD8sz+cb1mfonDCESBjG1IdnlTgorVKYLyICeWCaU+p/Z4Ifl1ndlYmpF+pU//mYqeWiIJOY8ePfZz2dsVFxe73RXCo7WVzqk14QWEhKtBYRxCJ1JBiuErrHiScLFylvpICRN/fzpwsyy63z2NfqO8HMcaHkWW3Qsj6s8fSvKPiGFUvyf9Uku5JKGBK6VPtmvdEirFv1Pj35dpEtuqzhFw37YdVSCOCTLkfUoQMoziTNaDIEe1XFYLujibnlOgqCPDGwlJzmgeWjQx0voY4GUEWxSFBlliy0A0OirL9P1ro2jRz/Un79jceJoeszAL8sG6EmFTxgtp0/LCqv6U9s/rqRT/AXmQC5EIHmHELrLcTH+8WWLjQ+7/b93mn37u47/9eAPATA3An2j5/3q9/L9r/z7sFLl39xMbPxZ0fLj2d87fAJQJk4j3kEgFyvja82ATFhZ7fRP/+RF9/oeu70M8/8PPjBTJAxu/vT6kT9LNxAuSdfn6h9hn7+VjBmfvXnS3eifQYf7exn4sA8RjRGYizyihnPNyMOsnOHADXHfXoB5v0wj3Iz25cONtu/eJfUPS4A1xjmlOMPIZTwze/+QN76IZ7LDV/sf34x49wVlQBP4WOCakuukBEhlwJ4igOV1aJsOlAHEhaWhs486W7Qno5JEhUcNfK5bYAe+6PfOQud34UJ9BKgaU/DhDCNbq7uJ6AUFfQ3QuWFwfXUEkhdhBFw64dz6nf3/71hfrP23/uMe+hK0drAIGWLlvGITjMAU3HqQSUdF8HOHk+K8wxCCuE44Aj3VSpeQOguqBJwE4RIT4cdAVECSRQVZr+W5VoCqjVIVeH2dTUVAeYlf1wMUqQPU7toY/jWDrookRyqIJWwJe8s1Xxp2uRl77+ht5jMpW7zWX8PgfXmYT47n5zj6vUW7hwsbOsUDXjAZQffmpEPlW5J9A0AhmNWKciVAALFsxzIdP6kHhI1YnKYBAY3waII3VKGEClCBB5NSsnwR3iXXtwyOTB+hDyEkd4eRdVswlYYEVSQRuKLRWJCRbAABkASOYoSrVhPIQDgcBqK66hGdVDYnoOwFqhA1nAMx3Z8cprmwBIF9hk2XhBmJwE/D11WpkSKQBzAa5iUoBEIPf0o+/80HIB1VesXmnP/+55pyRRaGsf9z45h7yOhlaqlrPtyPHTAJ7VVkMn3faT1ZZ190ZLACxPy4gjUDTA0gCKFOTaAzhTXVxksyFrrlx3ue3C722AA/xWQlCX4hmehYVKKFYf217fzMDptMsvX2Cx4UEWCBPhKzZCwQNYEQ1iB+EDIN2M7OnM2dOA1IQSQ4j50H+iAKZBIq0XILuPkNVOqvorKgnCRoGiQNxJPPMXN1Tb7Pnh1kHFeUgk5AHgvCqkSys68OUec5EIDEF6BcFUD+Cbm5fhLDXqCUT1pY2GATAiIETqAd2UCVJGMO8XH/qcs8TqI1S4rLgQJcF0O3aCLAuCd5rxwesFyAwFfIyhalnB64ch1OTNPQkbjEjUQovmzbV+cipa6AsV2JlViekEnAgFHJ80KdZ5estPrwswehK5L8OA8bLOiUQdoGwCKaYSAHfUB0UQKnRVVj0r18ba0YPkEUCAqPLTi/uQ4kPhqiIkRJpNQX7WA2hcR0V2MpWrkpfVQxz4AoIEAX51YzfVzX0lEmAfAjilNpVPX2JCGn26C8JD6hOIPTIgOrkH5R0EAzYmo3TyAdiSrY+q7QXWeABwDeBB1kfbhQGi98uCjs7ZSIj9m7uPUvk+k7F/1hZgk4cmAcAnyHagmGjAzwZzLQvBEi0uIxYbLCYngMfObjJMSmq5NmzCsIy6++4b7UzRfsYo+Qn5SyE3SsiAUOU71ndcXxh2NlNRx4gQEUFZQQWuwDBZdCkAvRwyUEDTYQJxc7m/MMKPY2MiuA5PG9C9AVx74iGIOxKh6ChZvIMIDW61QvX/Tggy5qzE7HRLyKTP0M6DTPoxnl02JS0RwhEVBwRcB1XSL760wS5ft8aOYP+2t6CUwN1Z9DcWhKuWW7R3qzWfLcAnXl6E/QBSR8kE8rWlWM7s6EqeegAAIABJREFUJyg7gHEwJ38hwKOCirFbAlhVEO8w6ovSSgKql83nezUQeswNkBl6bbwsySAMRIIIsB1iDh3EcsmDmSmYMPMmxm7f0CiVz1jwkb8jonRE9nIsKl54NcZGh6EuaEfBEW0HCipBzgKsHIWQL0x6MsBoLCRROl6PXn1tFuM/StV4rZV2D1k51kahKAPqqChWtkIOao6eAQgvQuSRbdl9f7PWRiv9sb7qJHMFkot50BMAemiI8UpY79ETp50KZtGSRW4eLy8vtTQyhJTn0Q8ZGc/Y6AMAbYXclu2XD3On+rRygQaRPPoyfyvsvItn44PawwsfSBHZ9VjQdGBpqHUkGetA9fkAxrsITc3Bg7SFJ4oEVauL+JR1YxvP3hEgfK32bmPM+AB0BrOW+Wn+gVDUmJPVvif/9tDvfVhXgpjTBNRGMo87ABeyRxZEAnBFuqekpUEwV1NhXmLXfOSj9uoTT9hll63DTqna5TUsYb3c+sbrlg6Y+8RTT6I8y3VrqCrNy+i/es9+5jD1c1mGvfLcc07NV45dmV8Ii71ySWKjrQRF3Fc/P9v6Rhfb9h0brAiC7tP3UxmBWqufNuyR7Q1t9NrW7WQ/rOM1cfbcY7/Bom+ya6+szBynIoyFgN+9ZzsZIKsA45kjaMMRD18A/g77zW9/B+Af4yy4fvmj62zZHd+3x3/xKGqkBqssKiTkvtRW8izD2JjUMUfLFkr2i1dcd6NVQHSP4Msp8reo9LRdd8MKW750sf36F09CWKyyxEnp9k+EtEt5snztUvImKGygD02fmk3fRv7Kqhgo1U8nRBdE+PPYRV6+/kqKF8j3gaQOxrautOgMfcLTpk2eijXiiLUQ/tTa3oeKkRBv1g5PQOUaNkdrUUlkRaLwQk3oGxRmz7z4CoTXAIQIaxSE6gA5NzmscdEUJSxhrtr82gY7eGC/eyZ33f1RCiqG7Ztf/5b9y7/8m+3Zt89+TsD8TbfdTqHBaWf5FCAyF3JOCggpCkOUX0Mf1t5FhRCe3JkfRQMNzGNzZ81E5dTO13XYZBVBNEHmQFqGRsSZP0qQEfq4yLXOtkbUYhEoRWL5N4p8I/KKeN9I9hWRLmOs2alVNcc28LVUIcr+UGaUNrbq4yILtCYlY9+2GZWoMkaSMrKtFaL74PFTrhBgFnuELubwWdPy7HkUoksWzHfqCVmClqLWfHHDK3b/A5+yF1Dq3HTzLXaqoNCB/Vtf3446qMquvOZaFGu7yWkhb4LiF5GA2iCJYNC/2gQPKfuDZ3j6u/Ms6zOyvmKmYlzqX0nDBb47cJ++L9JfhSVS+I7v3dohHjwgjcMhsA8dOuwUuQp6lzpXpHYRORrZ2ZPJLyl0apMQrl97OCkysikMOU0/0doqRcp4SL3s6kSapDFetb8ct8B688033XvGay1n7ygSpI8CgBL2ASJiZGkWivKjFsWJ7lfXrZB3UVr6bxEcWreLUACGY2WnD1nMhTJfqGBIeXJSfGhd0t547FxEEKAOI+OKD9pLChAv5WnxIYG0l+e4h62C5CE9WE9lIycrLH140f+OPbLGZt6zF5J7hMKADPpYu33i/s9gL4isvAnlyKif23+L8NA+W/tj/bfuU8TTRf34gBAg7kD3NvXHu7nvCx2Q3s17nO93Lu77vxcA/MQA3Im2z5/369+L9v/zboFLVz+x8XNx54dLT+f8LXCJAJl4D7lEgJyvDd9vAmGif3+ir59o//rAz4/vkgBRO/wpkP5CFlgXbL/fZ+Cdq6p66wveWfzhzpIqHvIjF7qL4sGAQM4v52zUfcCuOSaCn5NPSrEsYA9Yhad94up1duX993BWPGF///df4dzhiXPKdRYYn0LR3vcoBsOy2w+sHHeYYIr+VHgtCysVs/mD61EbN2bPT7FjP9b09995h02nOPRLX/orsABFTvTaPeAVS4ly0N/43ve+C9aDTTn2533gcSoE6yQzODoq3jnDnD1bA0YB3nzu439igfVHBMjcv1g7WsUhPp8q7Bkc6mXd0QCZoJDJZgAh+dt3A0r1AAoI1KsBuFKVt0AiF06iB03Di/jQoXk8mFEAgqyrdDgT4yNiQ5W8e7+aaQE3PuMq/wR0SQmhf1XtJysskRw18ozn8KoPHej0er2XCJEwgEvZFagCTpkfqrGTJ3YBVcmqrOwCdFKIaQBB2pLl6H70c6lEdEiXTVJDY53LW1AIsc5QkYBl0RzwKeNz5IgIkEGqCkWMCBAbBYTQ78rTXlZRkwA0RjjIh6FCiAJsGcXnfBae6OVFp8gA4fcBr9pou7zMTAJhOyEcIlETpLiDfg+As5QewyByh44cB7gzqwbIuh4bClVky46pEaDg8LHDNnkqhAaqlFVrVlK5n4sq4zsWGRRtGamZNnfhfPvF448BtlCNzmtk/RUBACObhNSUTKokW/BLb7CTxWW27ZG1lnbzc5ZNCHVydgLkkIcjbkaoTq0rK7YhwLjJAC4ptJsqsQfx6NhONeXiRQvtxmuvsad/8xi2XiMA8g1U/15psWEQEQodwK+fUA0bpjpcz6ObTq4g7DMEkqu6NwwAMpjnEwUz6Ilqw0d+cViENOF/39gCoNwBKQBuOy1/kr2xu85mL0y2WpK1qxsYUJAs/QAIAzynqmo8wOOwqgAo12cz7aOK6zbUFiLvQmjfLoDjGPpYK/0lJSPVDhzYC6ARaJ998F5rqiu3olPHbMXy1QTuFgKYplth8Smq+wmWJdR2CX53o1SW92Kzsu2NPa6qWSjrMto4ksDz9upia+Q9KiFAKlvwOA+PdeHJ4aiAZOHkz2SiTx/IA1We+0MEDQBI9EIKtbr8Dn9XRaow1QpA1TWXxaFMGVOAjEKaSP0RDECjftdEv5GlSUZ6GgAxY5AxIwWIrNs6sBBKTZ3sQEp/iJ0ThCIvQNXThzJJ1a6Nja0ArmSfoMxpZ5LTGPXErquDSYiwDzzQIwEHeSL0s0EAbZEgDrARAcLf6kehESQCTwAgfaCmqg57m4M2B3VDCaqlpQQ+e/VgKwQBsGnrIWvuAurEEz4WIiEsEbA9L5PvdULseQE8ngS0yqHiddRWr5rPuANsrSznezO5XjIVAKarAJI1SSrrJBjC7Aih4gF8fzLgVDNgvQg/WSOdKTxtW7a8gZIk1+ZOznfB394w1j1YWI30d5FLE+Ls1CpRqXR1MSN4BtP3m6wDxQEGX1aMjU7mlGQLkroL0C8QMsGnG/sy+lgygJ9shkZojx3byW+Ama5t67Z/+sFvLApLpGn0szvWr7DWY69CzsRY8YkqAMowFpFmqyw/68LIIwHIOlB/NDd2wVSnUUVfzPgjMwlQehTPdr8gFEP0xWLu1ydYldW+qEq8LRkS0hd1ziDPJ1zVyQL1FSqOAmIIclHzbSfsd0t7r7Nq8WXeG+BxSaEUyoIV5u9NTgdZRFSt7z9eaD5hsXYa4qcP4DuKKvJJsRGWFB2IKg0LLCr3lTPUigLqWFEFJCDAGYSGh2+wZeZOoW9X0VdGATqD7bbPz7PRFlj8boJ5IPhkkaasGBvxQQUISQOgvWnTa/TjNSxcp2gP7Ke4/jRUS6rwDmWR0lzZWFeLGoe8FEiAXgBNjN7IZ+DZMx9U07c6sZbzhRRA6ADQr0DoNlfZLfI7NjZKEQQ8a2zQUNt0k7uBgRBgIvMr7xTJsyyjPT0YQyI/lEHkw3zdxT0KVoyhKl52WFJcyRJKyg3NlcFUINQyZ4jAFCCq3A8pWDIIRX8KImMOwHkG6okz5AmkYKG4hUr85dgzVUBYyw5LipWTqEHCqARXwPrMubOxLtzkSOhJ57INFjFvFgF05/NevdxPnQNMfW37zv0QSKjc2DQkEvx8GpK2nayZf/jcLCtuTLZoCMTvfe1f7DOEhqnNw/mdfsa6MiVOnimx5ctWWfnZcttNRf9ULOakbtQa3ANR9ebe7agOcsjH8IZQngRIW4uiDhJgy142FSgXBxhvgPn/529n2pO7UU1JGUM7rV26xOqwFirkftesXGWnAfOf/d3LFpeURtj5VDuAQuAsSpI0Mm58/UcA2hMAsAMsLz2f0O1GruUIJDB5UNgoxqZE2/wVM2n/btbxVNaJcMuITrGa0xVWf5YsqopqUGQfQuy7UbMsdD6kUchxJ0Gg7n5jG0qUxWQuMY743HfgOHNzlfmi4ixizpxCO4fxzC+biuKQPBxZPO7Ye4g1wstuue1OZ911/OghWzJvli3Ddq8Py78Xn3+aeVFkYpDdfscdLhesrrbRpk6baQ//9BHm6lCn9tr8+ja75fa7bN/BQy4PRPuFBoi/ZRBaB5iT9N533nmnm3dKWOPjIa4E4p+hSKEWQt8Pe7Yu+m8Va24wxGJiagZ5FVhHMWaaUerlT5/CHqoZiy8yjirLWJ8haSAttI8R+ZFLxlEHhRyNECC730QthlJRpI2UCFI+qDJGpMCcOXPZBBazzg6hoqmBcIYEJs/nCMSW+vfknCws9NpsKmrE7PRUlGnbsN3LZqzVOPWuLMSSMzJRt5y2GTPzHZG+/8BhVCCnbPmKVfThUtQnhM1zv4OQBN6sZyIhZefox4a2B8K8+Ccr3b4s+y8OuL3TGOEhYFAECAoR1hxtgGXXpgIZWWKpuEXgfBn7u1TUVgGMWRE9MZB5KraoR/EYD9FxEsXrAopZqum7hfzch76dzvU20G8TCUYvKCBLh/VLmVulkCLR9AeRVCqSkXWdyAgpjWWNKOImPT2dPUAEa5A3VUj40TI31DdUu0C+yZNzOQz4OnWJigxC6QtSjtRiMylFRxSksooDFKyuM4/UiApvz4JgapX9Ke8pCyzdq0LQRXr4QkiI9JS1pfs4R4CM/7fWW8wa3cHIBaEzUpzvFQU1J3+++vcb+7nkqlAaQ0EDFo/YoPaxjikc8POf/hsL9U5lf+nv+oQ+1La6Bt27CCWppi/qx0UmQC507TrEnY/4mOgB+v1+/fnv/70A4CcG4F7o+Xy4f/5etP+Hu4U+/Hc3sfEz0fnlw9++F/MOLxEgE2/dSwTI+drwYhMIF5o/LroCeOId6M/6HcZqmf4E+fCWuzqfukMEiCNBzn28vb+ct/+4vfdYMdV/vQbZ655vXI4rQDxQwQeDEbcgCgjnDIFdM/mwsgIXdjlADmoUBV46I0USc9BHgfy9V15mq+66ze67716HeX/0hmttxWWX2733PWAfu/ome+SlTRQ8o3wHe/Iki7QPJUgvxfgBYDHCMf3BqEJxp2gjhkCxEp+56y779q9/pcACzpTGWTsAfO1yW0jGbgb5ycdwYrjv3gfAsuMomu235MQcuIh+HGDqXNFaN1j3+dr3QuPj7Z3PY9FDl48eP3XSlixfhv1DkgNUVP02CgDchQ3AIIfeLlXr8nULoGoj/x0WE+cAb/k8u0MXB30n+efwK7JChzAF1Iq0UIWaCA7lgahSr5xq08qHl1vi/a9zwxnuICf5/ljWBuG2HJqlABHZIXst3ZCq//SeIkjWLsh1VY2NjQCcWGAIrCgrr4TUaHbVssoKUPh0B0B+PTZKEagJBDzLzmAGcp69WCL58dB1MI7itQJg+7nWPg6QQ5AbfhxiFdA8yj2FAXIInBYBontQhXYE1dcxVNj6ACzHYB8SHoxNBozZ0pmzsQUi5B0wOgIAvPDIEYCYhbZn+06bDsAYiwJEgdYg3VaE6mUvobLrrlpvr7621TLwKfeiqn4qVZyF2F08/sTjAK/TXNh3NJXuuVNybMMrL1o3WQArF6zFjqnA8qnw3LTtDWuASEgBJKjCesOf9wgmONkHULEXkES2JQcBN17+ziJLvPpxy5093aKp1A8CaAsidKAfsLILgoXIC4sAjAkCcM4F9DqFf7iqJHW/C8gNOX2SQG+Ai/wZmTBxALRULmLFbj5d+Ot7YaeEpQueTzaI33kNeQkVtbAaVMv607ghNGAIILkvlboxXJtByrRi5dTN8zxdyu/iJBSV6GO1zRALkUFURvcBJA0jzwKUpieKxOqgUjyeXAaBMRqYAlpkYaOAU4ESAfTBHqp7NaImUa0bSDVwO9kfB/btIh/l4wDLHfjpH7clC5dj6QTYQZ9oIfQ5axqyrKqzECfxVOrLkiUEcLMUMN2DbAbUFYCwy5bMJrugDl96QCZIq4rmEWuiOjmZsRKAoqIZG6w0CBcvCJ9AKvAVgF5KRXwL/bqO/q7xlATILvsQ3Uuv8+32wvKECls+Du3rcyGosl0bq8CuBuTleUDK9dOXZMkTCQio9xmWBZI3lc4AM17eI1SMv25XX7UOYqTNBdQOgnCJPe2HDBABonHlR38dIjR7GJuNIL6OhwQZAWTXe+k6NG+OKNRVlkL0f0/IOw+utZN+VQ1xUFJOexFC7IO1UgoV9h7tjVaPJdPh45WE0zPRRcWaTzhh6vCVM+aTfUL/rgBEqqwA1AKEV5aKt5fCYlHLEHidkpyH1VWLAwfj8HP3QWEhwqUZJU8larF2JuVMyLhYhVnTHw8DSiqrRCTIDGxlEiIA2dubUBg0Wm97PWQ1tiXMGbIGKSkBVO8mjBgSpJFJs4M2CWGMtna3WHwyHv1UYA8DGjbyt+KDvS0EkE7Vu1K2dKN+KTxxzOYqqB2C5pGXd1gDLLQ34N/X//5zkAEFBsNJt45wocq+tP/ocJ9VExpfx9ijiFdF+8wryYB3lYw9mZrwHONCIBlQ23CdbfzcH6JVOTeB9JcMVENcBvfQa1EiDXjeI4yLUCrIayA/qpU/wzP1Zlx3sKgMA9gNQbT5KrgcEicY4CyC6xuC/OsdZIyFxVlBdYtVA0j3M6/FQPBFhnpadlq0xUd40zdg/2FQXtiw1eYtWoUypdE8/cNcdX81uRL5c2bQT3rtjocgQMqDUIAoxwNbK+zTepibe7uGUGh4MRfGQTR30acHySp61VZAIDYhd1y+bIkVnDqBPVs9+ShTIIZC7TAV+MkorLqwozp17IhlpiQ6S8VarMS6UQoNDQFOQh55QNqwhLBGNFoq4G0o2SYh5KCMItXswFqtFoLGBys2Xy9Z2oQ7QLSopJhxD/gHWR3AmJcCbUgEHvNDOJZ9UohJBSIipJO1RGq6EXYwSYCkLTzvQRb0WPogOkcH8vYzNrtRc+WhRvIH1PRhPimmKl1h6Ar5noJdXjKBXaqel51ZC+rBaRQNVNRUORK6ENJDdnjzUI5Fsb7IBlBk4wDri9aQpuYe23PgLApKlG4Q8dUQ8f/+1WX289/V84wSyMrIsBd+8wubkZNhU7FWU5h8L+BnTEoam5FhR3C2N7STR3QSMHy+ZQPYniG3o4nsnebWGps7fzoquBAyo2otLTffasjG+tEPf00bEoyet8Du+lik3fPlF+yOj92KVVyrxWEPVExOxpWrVmHBRli8p7e9+OLLKBCLWF+W2qorr7Fv/+SnVkgGSTkA8Ff/6cv0T7JMCk/YjVd+hMBxb/v5T55yRFZRRbElZsXZqvWLzMNPlSAjZICgEEXx0lWNqscjwvZDWCQSvO5Lp8/JSWEPMQD5BNlQU2FxynTBvk5r24yZc+2Jp19kPg/Amo4sIsijmz52tz325G/tlrlTydVZZf/+ne9RMAClhqWQCFoFsr2++TWbM2OKzZ6RS1j3oO3ZSY4W67Q340WEw7RpM5iXsWgjx+LfvvYftnDJUouDmG5FMRfGtVZCZtTS/+oB3FXMsWjRImc/pU8VcCxFJXP86AGbCaExBOh87Mgx1189AKf9UWw1Y73XTKZQcnoWc1CXC4RzqgzyuipLz1iO7PB2kXcCyZqKQkv7l33YcOUAxmsPk5aeCSFy2KmjpAKRAlMWTjvJEhJhIEsruhGEWC+KmC5r6oFkZAwNohpoZM8kO89c+k5edgY5Mt6oDPfb1VibKotGa8YmiJ6Z5LsUFpXYqlWrsRnDjpS9XC9rczk5VXn0b+3RlMPWS58VAeLPXklWoALqj39/qU35wiHULqpuGld7vFUBwnrDOqW9obxgk1Auao/XBSmu9xTBmwUZKgKkhfVFxS2tFNr0SWXMeNOaFYx6LTI6BpXZCTbUPuxJKcqAHJKKV1Zn2lgHQLhqr6i9pT+f2od68p5a77R/FIEjhUYSc4SCyfV7sqPrYc4KYa1KZL2X/VgX5Ho1REkL1meTkFhnYG95hrGdAAmUBCFTh9JGr5dVpJQirajNkskp8SCHQ6RGK22uzXgAf0vB5yqSGWGv6ct1a9+qr3X0GFeA6ADgQ1sefXTpHx0C8+/fR7tBetBu2kurAEj30sozbUGZrAKh+soe++Qd/2BpCdPd74wXB+nQqzbQnvlCGRcTPn1+AAgQ3cM7kSD/3QPQHx2I3qIq+Z+01UT//vn/5nsBwE8MwP2ftMmH5zXvRft/eFrjf+edTGz8XNz54X/nE3n3d32JAHn3bfVOv3mJADlfG14iQCbewz7I7/BuCBBHT7yDRdOFLLDeHQEyboE1ToSIAKGQ6h2JmXMEiH7OAVIFYsqRVKaGL3bKckeSQkQuB1VVFcCoKlXFOQmnlTrcDj5103X229e3cBbqsrsvX2o/e/4ZcjeT7JpFKwlLvwo8OcbuuffTzuHCExxHGR46j6iAO5HiUlnv1xKLMDl3MtkjrZwfB8GZeiyLPO9DR3bbX3/kFrvx8w9yzgHvgl+owVbrn7767xAnRESUgKGS0Tt9GhbIpzjzKSz3PO37311fPdZ95YbRzVh53HDLzQBuVQDLVJUC1OflTLYQDonPP/UsoB9qDny5VAE/CGAYQuCnmIFq8hEmcTDrAziSLYFsfkKo0FP1og7AqriLxPdaB2HZIZzhEF98ttRan1hvU/7yoKvCa6DC/TTAkfy2Ve2ocFodblOwNZGHdFNjw+8Dy6UmSaKqWX5hshZ49dVX3AFbVbz6EOGiavtmcksUqOLNw+0C3JO9ijcATzDhrb0El/s4eY5Clqmz432k9lAWQxSgcwy2NG2AsN0cdoMB1GTr4gUirXBXZSVEAXrLsmYKYdteQJyRKEAykuMJR+eescTq5rXBgGmyJEriUF0CcOuP9/w0lC16TzgiqktbAEj6saChWjqC9gY8icTrXTkgQbTffjz5W6kYPVFwzD52z90c/kNtG97uAvCLTlQSwHuC1wRZHwf+dtrED7WLbFI6UVkIRAxBjjQw4klGBUHiVDi+/oMVNuUjG8yTrIYEFCCTEnl+PJtuDvBDED8iQHy5/2iem4KnlYcCNkxGQTC2NV4WDugaT5aADXVaRgoVlYOQPFg5eMP8DRHsXlNU6ixjegA52qlGbgBc7KethmhXX97bE4DWG4JiKmqiYcDCThRHCrk5WdRgZGJbO6DOEGBRYQXV26pwh1Pxpb/IBqmW6uUpqvoFMC7F6z6WamGRUar89hfBBlDgw7+ePPcGwIJwQMc4R44Q1otCJyMlnkr0CkByLMvIYPEPiGEAelApjn1JW50FR1MlTpsnAVpVoRpIQWFRWIDdFdW3nQzIW264khsYsOozRwEXJ2GrRDXuGZQMWN94C1zjc3JuDuQGdA3PWZY8YVS7bnj1VVfBqmrVZtp5MmBlM6BPUBjZOPLwUd8DDJm/gJRuPk4cwT8dEqSW9pHPnTAngabqn+EAuGOVrL6oPs44ZUUbfe0IdjmXrVnBs/cmSP4E4yKOcSRiBRsXlEd9EBuhgN6SoPWhlBhAoZNG9fGILDMY0wJc5Fsu2yIv+lIgwE4bNk3BtGUjgE9TA5Yl2BM1ALzmz1mA8oOQdNRZxeRYNHeMYOfTaklZ2NL1MdmNdNnUOdNR8cynkrfASosrbBHe/5npSYyTXia2epeB8ub+U4A7Uc6PXQHsOaikQK6c3dBGl5MSia1Tj918003u+4f370ORI9u2cFdhOzroaWVYrPVhY+VLhsEgVmDeLDa+EHHdWIYMjQQBSAMcD1GtDQAcHQ/JQr+PxAoqOjnRXtt7gNDsIbvnjpsZq632yoYNtmzxQkuAaJxMdW8vY7sIgmfHyTKLQOon6d0VC6eaV80hR1TYEJXG3YPMUU1UKlcS2ltDZgFh2klk/3gHopRTtW4AFd19gJJdWN4l2LHCGvoYz5NHPQL4KgDRH3Axg7yZcOYTX9Q50WF45wM6etGPQlCAFFAN3YgVkJa1WFQ9dSinOuTBL5sWR4AQfgs5kc0CcxwgdnLeTIDlKNtzvAiSro2siUEs7wD6KE6ekpcCuYbPIqx/FyBtEc9mACXIgqVrmEO87OeP/9bCAdtC+KX5kFjzro/GAgs7wzYyn2g7qUD6RLJ1Q4xReNyHTZGUV30wPvUQqJGMuRjIwixlFvC932H3NAfljPra888+Q8bLbFRMsfbmzh3OEisTwlaqgd6+UeZnZQbhFYmqRgHUsqHKAsBV5UA0Y7Mf8lLSzLLSIhfAHOIbjnojhesigwdS/gSkeKjyBVDvadyHRYSg8KhFgQWZwXoUDxmeBLBcRhV8PXOywFOpDNsgLzLI+REoWU5VfgBz/ZJli+2VV15yNokCcvtQcGkdEVmoAO2pU6a7zYPI9EKscboYR8lUmffxt0bZGU3GDmzPvj1Up5c49eBUbOyk1CtFJdMrlR2kxO59JbZ5214IWDIMUA3+xf1p9syWTruRjIaaptMWyObgP//9X+2rX/lb+rjWHl/IXJRz/BsWFm3PPfMy5EqMU6o0NaFsykq1JyDMM7OSGaMAo6OMZ/r3SeawadPnYT1Xg3XcGewfa+zr31prP36q3OZAlEyizU7sR901bbqFQDQ0QFpGRERhA/cqE5O/rVt/PW1bbE+/9DIiPw8rwF7o4Ye/BVE3wDxWY6cOlTJnhFrB8QrmZuZf5o4tu16z2++9wXLJ3PH1g9RlTX/s4V+ad7+3XbvmegiwUxD1pagxbuI9qiHb03m2BKuj8IlBmVMCMC8l1cJFy+13L20km6nMBjxH7IrrrzE/1FpdVKT0sp7NyJ9L1sleF+4dEZPIfBI5liPDnkPFCcrpWjz58qCoAAAgAElEQVQ/33ZBEI+w3q9evdKee/5ZW7lqDXuSUdQ8Nc5+coD/iyd7xIcN2xs7dhKKXgNBPWhZzNUKJL8D1YjWwo0bNzq7oQb61QzIj2lTp7g9h1QZymU6w/qXnTfDJiWlWxMWb17+QbR3sdsPKatHpEQFQfczKGSowEZvbv5Mp1xQNpn2yVKx7iGzYzHyYKksnn76GbuVbBDtbbZu2eJA7XJUOvOZT31Z5w8QZB+bnGFBSIMPnipCmAXAj6pSNqQi5FctX4qNWC0WeeGsI5rnPSCjyVhiXnjy+Zdcrlhubp6zeCrHJlDPXXkf+/cfcKoi3bPbTEMm6rUaI6cpWpn9RRQ3rJ1SrY7v72UNOrYhhRDmU8B8Lhvdzs42l3minJ39zOGqNlqxcKH5sCb586ykWFGGWz8kgYpUpAgNYW3UWjMPkubgkaOQf1qvUaqxV4mDOBGJon2BsjIUyu4F0aDiG9kC6r+VGeTHHkpFNamotzwZk/XsJ9Npx4rKSrfBTsUiLTub+Ye8oRr2rx28p4oHZDEWw3WcOHacrJdsNu4JzKtH3Rqt4hsphj1Y3xuYN6LY1wXQt51nLXsUER8tFOToa+1LpSzRv1KQiLwXWSKSYph5ouBXq2zm/dvdHEIJAkA+FoHsU/Wpwp5KCJkQ9nYioFSIE0SBjQf/tqBIiovKwIIy3dZfcYcl8QxbIQy9sPP0hgAbIOPGH2WUVCbjHyqsGDsUnftUYc9/8Qt+eyXbn9LQv+177zcB8vsKuD+QIO/aCuv8hXuu2f67B6jfN/a5Lyb6+re/33/9bwHwuol38jo4/6svVLl4oVeP/fxdNOK7e6M/w9+aaPv/Gd7ypUt+WwtMrP9PkF+99DQm1AKXCJAJNd/v5/93HgMXd/2b+NVf7He4RIBc7BZ+f9/fzd/vcvs13hf+0CfGxs24AuSPf/5fiZM/vtO3KkDG92JvVX+cf21y5wHwARWoCQ9vwe1AllUx0bHOekrXI0GDCs0lYm/HESYGtyPZ8/ZSnHv/tZfZTZ+81a64fDV4T6Jdv3yt/fzlLRAgnN+IJfCnMNWD80gNWIIU/TojdUKCcAji3Iq1vuIxOCv1k8Po6wcR09ME7qMi93574Pr1tvbuu1wR20kK8OVwUV3VaP/3n79Jcdko57U+CBmKVcGVxz7+sBfTeXD8oYzNP2qTt7TPH+1Z//AAPWbfs3S0lQq9T37mAXv0Fz+15LQ4QMtkDlWjlkdA7oYXXnHBpB2ypsAaJgJASTXrCsssBHxasWYt1XonLYGKeB1qVa2WSGWzk71w4EwD5OvHm1uhzof2H+KgSCU01YuNz663yUj9MwiWPXT0iAswVxWfD/YuqvD30yFcDQ9wpKo5bw7aquSr7QC04DDcA4DUgNLAH/+ySJgqWdEE8FqB7mr4AA6DgYDB7VxzPbYXAtzrAUi8kPiEUl0uax2FvMuyoIfq5FxUJsEug6ELkKsNtqvPZSaEocLw5X3VCTyppA8mdDg7BcsU7qsB4GwVGQBtgIFRgNRhHFzbBXID5p/F2ku2McoK8QNEiAKI9uHh9GBjFJycbhueep5A2TBbuGy1/ebpZ20VoaoK0U6AgCosPA5oief16VOUD+L5DzCug77A+U2b9wMYUnnIe8rL3gNgRjkiUudUQ1D5IHGKmpRoTYSO94BU1AKcvvZvhEzf8qylAEZHE4AeDKgZSnX9MapP50zHskTWO3TOyIgwRzAoYDtvMiAk99p5LlhW2RGxVGVXYgGSy7P0o1p4ENXNKPfTB7AyCFgXyjNUuGoNti3NOpxTlSsSij7NwZIgVK8hS/ZAdYLtlvcAz9o3wrbsr7eeAJ4NhMrp2m6X9REXifKFZ1db0QBQ5GWpVA2XYUHF7QEqAgADBnqB7PpCfrhPQGplg3jQVkGA/QMA8pG094K5+VZw8jiAcqCrBt1CrkkXFdXzFy2hrw67UGXZbMlCqw2iqx7wezIAlzdWJ7Lgeel3z6GW6LUbr7ma/t/k/m4TXvYCUmkwSK8YiJUoMkjk600+AkRbGzZfw9zrbsCkzMnZTvrVQX9KUY4HNkuevti3AVhhGHKuiha8kclhwdyxQXngIPYhsmqDHBAJFaMwWKrUvQFVSotLwSaxAMEbvfDEUfCpIef5LvKqkWfRTSWvH4EpYCGuelZVzL1Y7PRgHxRM5gQlqc7uR5ZXAqo0SwjAGuUBKcNFVc1eIjIBeQd5jqOAU6VkIOQwDwTS3jUVdYQAM+7q22yUeziK7VwA1fzpeZOtpIZgY9r8iqsup1q2CjLAy6YAZPeTU9JUWwGJEY49TLRtP1TIvFGGmiTO8smdCYPtUuh7KDZSZwE8X3zlVayfmuwvP/9pS0tKYGzVWgJAemc5OTeqJMaWyZf5YABgMZTxOsT3ys5QVU9YUlgwfRcAdXjUx4rLCJymQjoRNYlMQSIB4OuwTjtNgG1KJiDS1VdbMUD1EdRYXlQ55wBOhpGpkUKWRTWZE2cAWhMAuhYTGOyLeqavjFB2Xit2W8+xjvlvDzZf8kocYpwtmE24OyBbD+M/FAJDgfSdVINPmTXbfvrLQ5aa42mpAHECJHvpawlUNh8+dhRQcx6LkRR3fZaOdVFjNSoYqrA9eSadVIL70c5BQaEOtG3tYz4kA0ZkX2oi1cFIFXMzU3i+ncyvGQB0flZwtgJl2EnrYRwlZkAUYpWWnp2GHdJk+ssgwejeWJuRqUG2QjaZC42oyja//gZWWz0Aj/NYsFrtrr9eZaOlSHrIBVEOyChqBQGhVQC93c39XC/qPOYqXX8Uz9HZ3FCpniNFH8+yDhBvmHnYjz4wNEyVAYSw5tB27qcOsiOZ+a+fNuxCLjnCPNLI9ztRuHTTB+PiJ2F1lgfJQq4Oc1FHSwOkDWMIwmkYoi6RsOZJzG/tEFxBLMIvv7ELmzEymFhvlImSHBdBPyHImTYR0TnqhyIRu6/2AcYnQGdsHKo/R1rmogRqQl2XCyF0mvmgBxI3ATInxPahElyNqkWEZhUeff68RxPzqA9/JyExzikTX9u8ldwmCIaSMp4lVmkz8lnHjrr3bWPj8PDDP3Zz+S033+BIIeW2hKMOeu2N07ZzzzE2C4QZo4QIi/C3B+8mRGx0CuRSHfPqsL320gt2JcHqA5D3kSiWulAoBGN1dPzQCetBMeMra7iuZsuC9EhIgwA7tM+B5BEUJvij6Dl4+BSqlziA2kQq6NPtnvs/ib3XA3br3Q/bv/7732FPt9MpeuaQOxGNTVUQCiNfPtsgx/YfPWWpWXl2kkIFGYMeOX6MsVDkLOp++M3/tOc3/QqwOAZ1CkUPyIymT5lrWzZvt9c2bXF5K5//q8+5dWZIwc4Qe9/77rddhtiVl19hjz/6qH3hE/cz//TRjqhDmKff3LvbkTkhFAGcOHYaEqTS7r7z44S8/5z17yQ2a8sgAEMZO/FstPxt97ZDqEconCAU/jRKlby8qajmGlgv8+hf2I0xdqczJ8aQFXH40AFnd5RAnyqDQEjhOXmi9KuCLGhjvRQ5prly/+Ej5Bm1U4xA4D2EiOYEEQ633X6by//YR1i9CjJe3fgqapsmclBu4BkEUKTQga3Zm1gqUoSBUisWdVA7z8yD++1nfXkDWy/JdgtQ2Gr/I4JGxRsq1FBRiDZ7quJXcYgC4q5ArSGbJ9nLXb7uMu6BPBkUs7KjUj5aFhlGWsvqIaaryGbJmzbbqbj6h8nYQYUjtVAB4eoR3HsKYed6BrK1S0jCDo89WQv3eIw2biUrSj6w6RCDQ4zDfgoUpGRR8YhIcZE9PWx4RfJI5Vj0o0WW/8UjrFsQ66xvshcV4aSsDGVrdEuJS/GIQPolixfxfLLshReecSF4M2dMddaHfoz/2dOnWwN5JHNQuu7avdtOETQfjLoxODQCy7Z6bOjyHBmamJhK4UMd5BiWgtgI9vahAqLPxFGgMYj9Yj/rnAodhtlPdTHPaM+gAHPlRXmx9vowbv8/9s4DTsvyzPrX9N57Ywoz9CpNmiCiiCgiKtYoUaOxRNO/3bQt2f2yycbduHGzyZqoSTTNxBYVFRGU3ssUGJhemd57+/7nHlHiZxjXCWuyO5PMD2Tmfd/nuZ+7nnOdc2RpqLmkkTaPw5ruIHtMyb6zkFnrOhWC7suaKkuxZlQoUlgkJybbMcbwAtS1avMS1gfNbVIrqqAnlL2GbEx1eNBn6Es5IAP8my5CK7gv7SeyxGV/sC7r3xWWrv/2YU97+LGFlrzhZXKsItyetxEiJjQUC1hUJ2pPZZvIXsufPtTFGhzC3i+Ifa8UdF4erHd9PhTppNi162/iHsjsozqqsx01ziAFKV7sg+jfvTxPKXg1/mQh6ANh7gmRqCKNftb34Sv9Y4elM4eDs096kkG/8+9nEt0/4jl0JIXKSACCMlrO9XUuAMbd0QgI5Dl/7prsQ55+/8hFjvT5IzfruT9/pPY7c3gc+XM+6DfO9JnRgcAf7bP/PF51VmHnR7yg0fWfj/ihYy/7s2gBZt4zAM2fxfX8b7uI/wJ6+b+taT7k/Q4vn/975/8P2Uwf+ddGsrAa/f7h3Jf24fYPf/w9Rnr9+b7+kRr+fF/fud//DFkxfJX/dQLkfSPvD8bihxuTw0VRZ760rz97T3tmb3LWPu8say1KzGzjFYvsZy8/a7et30Cex0X2uc9/2TkgePJ9+5XrbMqyFfbgg5/n3I3rBnioCutUlKXnHgDZ0o+TxSCFy8GhFIgRvt6Mm4tsfFVUfM/662zp+vV2O24Pd21Ya3d+4fO2Y/tu+/KXvm7hoUmc8xssApxQKhGdw1TwpfNrBEWPrbjy6EuZlMN2YMJXBTwPvPPncGGYJwVnZ+/hPdb+1fqhIECQ+JR4K60sohKvAquZiVh9xFkyh7Jnf/08YBx2MX7kXnhS6UZVWyUeYpKyJKWmU9Eebjv3isjIwgUpmsrHfA75EY5E2UuK/GSqH5OdqoQbpvqy4HgFB0KzPd+bbv6X/RrwYBxVnPgtczirp0pQ8htvIb/iyfAmSwRsaaDKWJ7yCj7feqQS64F6qpkJuIxB5eGBjQoVn95YXohsSMSfWz768lqeMXUmlfH5tn/fIXJFam2QQ28E1xPOwdgfALCbA2Y/VYMBHDZlPdNItaAUIJ7IiZRh4Y/NjBehp0pXlm1WCOB6XHgAvvphAIG1NodMggYO92svvgyf6ipXia3D7FQ8vQsL8XeHAGoHVE9NjqMyNQTAFmKGKvESfNwjAUtKAXoPZB8n2DaeAN84qhaT8KAutbIScikWziOw8yTkhrfzwVbQ6bMvvEZYM1kV2NioMrIUoFEqCIUgH6ZCuZuO1k52gxcg7fQL5tveQ0fRqHhaHgDx6Weus9sfb7PM9DgrA/DzoAx9PuCsLLoUWDwVIPA0wHV6RjKvIHiGzIIACIsk7jUBBYrCmqMBweqwKZIVkifPqw+wF5SCIPUGa0fJ48V70mJ4zAF6E+CsSlEF6IoQ4EYs3KvHJgZBmGCX4tOhwRdsJU2DtvNkh1FEb0Oh+MXRn2orqHYETEumPwUSkltVX26l9QP4l4PJUoQfq2BTwAoP2VgATvTQ0QMAx0L57qWiWKD7+HGJWIFkEjp7yrGRUk/sUDAq1jitgNO99MXJVM23dwFeiEQC6BnA1qjHs4eK8UQApEQrpmq3DNIhJS6BqlVfB46dBrBohNRIow9F0B7aEAwyIBu45xiqMt/etd+B4774q8ditdEBkDseiywxry2QRQWlKJoAtFU1r0yavnf892ShJRB32sRhhnPf7hZnnyNiLU5WGID3HYDE4TEJDuypqShFDuaFJ/90lDzkPgDutnNfnlTJd9HwXoA7QRByPYBHfUjQ/Hl/ESayEvM4W56nPBD6fo8C0SFAwuhP8tkLZExUAcYkUBHcAUAUCNlQBdhWUd5K9X8z1km0NTfvjXVaE4D+eKrdDx097CzKRN5NzkxjYsImqLQQEJlgX0ilXvy7C+o7sC6qwAs+1uZPp2qaya8Oex2Bd9uZR8qxrYvk+XZARD74wL3WjATvyK7t2PQstXbIVQ9f2YigVBFJIDAK0KsRwq0LIL+D9u0jDN0fq7Uags1PFKIIiguFIIOEZEKugKhsJ68nAmBxA9XdL6HSqWHOmQZ5UYLFUjuk54ZbNzgSoBPVwyIItLYKSA1UaHGQIYe3boXISsAqB0991FVH8iohF8j2AXCaO2uG1UDSRKKWyjmQY/FRgJyAz00oQp554YRdsBAiBrAsAvu5DnI7orHUUVByPRXFwdg3xaCwGqTCPQ4lSAukjw/jq1cWgANYqWC9Vlxcbm3k7fQFxlgfAJwn814MeR3trfU2f95slx8jpVt27kmUL1Xk2yRYNcqjVhjzqdzfspVYXjHuQ+kHIpBSmVP86aNdzBcvobxpBDwOo69pbv3yoxttqCzc+iAdvMmoaWce68DKJxKVRmM1fQ1iqRFA7gRznHI3giCSw+gH47H1qSErY4C+JFs1gXa92ExFMycri0YkTjcqEjopihMyECD3qiATm9SfudYWnvl4qrMzsMAKph0zsAyqrSwji6oKopq8ISmYFCidNt4a+7wtu6TaCumLIjWjaT8PSIz507NQrKEUgqCsBiiuakS1NOBrHUMibfqx10oC7PeyBOYP2TTOJluijSD5sooiwMFOFI0CjxMdadgKMeOLGiIha4r9/NH/tPkQHiJIvBh39Y0tkGxlEAxpKN7IBGAxjkZW2qfcIto8GhB68+bXqKKot3vuvpOxHYQ6JI8+0ww53OOsxsLCsCIM9rC7b02z6qYE2tDHhWZ7MafVMrdnsb52Yy94muyMVOaWfLJb8svr7eJVqyw7e58tu2ql7d78InPADED2kwTHZ1Jc0A+4z5yIJdrR3BM2GdC5jQKEdVdh51WRAqgO0Zx3mL7VTiZDod38yTutkRDswuJKl2ExeeZ8expyfu11N6Bs6bdtKA8LC05CnMYRWj7VKU1278VGEmLuqjWoRFhfX3z+FdbjWIiFKruAnIqFWEUNsfEQIf3wI//sVDnp41Pttg3X2QCkUyhAcEHRcYia/eRfTITwms4a68v6ecIO7D1md2z8FMqh5wGWO+3SlQvp1zUQ0oFsqhhbx2udJWYJxFM9a8445mTJEVTB34ICUMSuFAxRtL9IBfXpOOaaNpR5KnqICIvCT5Rgb+aQIDZT5cwdUkb40ofZS/H3BtoxFSuqA7YG4lvjSiD4SYiFA9i5neYz73/wQXJlfG0/62sBuSIDbKrGpWVBaIVBSFS6fxNh7c86nENxyPLly+0r158Jvx7efN7xMMol3lvh4iruENGhjKMeAP3HH/+xXXfdevfZUk8ES+HIxu6ipUvcurtv3372F+WsHowjguhqCaGLQgnTg3zSj/vQvqAae7VxKmRBwRlHdtEQexplC+WfKGZcsh5A4JTz3KOp/mlRTlmULCaxe4KEFEitggsvqSwh7mR1l//oXJv1f3JRlg45xa8IBl8UD76Qgmp/tbFIxzRyk0opcFDoXSvEZRpETBHz/yWXLKeIAHKYfiNlRCVWjzVYEbZrzaHv9DLPtbIJ9oPglRJM16EMoOiYMIptqpmXsIlDbRVDMF4D5JcX608PhTJtkDTa2nZiC6a/dDEHSjmqb/17D/NXEORMAwq2eApnVEHUyDOMZv7RJloFG7K3EoEcic3WUYiS2ZDeGsPDxA2FOGyotR6F0La9rMEiOZR1h/mXU3iIBNGeW9/ekB59kpTTJvodER8iRHTYyf0pSty7dzqLTtl3+rIfrcKuKwu19QC/M2xjSR4X86c2T92QTcpLUiZJJySTLK5EXgQxDytv6qt//Q/8LoSoVwRrNwUgkCA+kNMiCXQO0D5Wh41+Kq76GEu9bLy1X3z3CPR+MuNddcf7yA+B/n82BMgZD+QPPuqOdMDW8zjX17lff1Y7jHTS/iM/H+n6PuLbvvuycx/A/xQA4DtqotFe6F/o60cCUM59W3+K9v8Lbbixy3YtMAYgf5wdYWz8jbb1x/rvaFvw3K8fI0DOb/uOtH6Pdn820vufndXxgSHpI1RYnB2ifn5b6v9/d+HCg33gnNjKr8U++smXXuGQQbE4+OgVc+fb/LXr7Kabb+XsHescZhRDkYj9v5wOVDTaSZFeVCjZshTidvVQ9Bzu55wCoqPjwR89ITE6nUtMZ1czZ8xG+/SGdbbi+g120423U9gVBiYUAYaKaoRzrPIre4h5aMMdI5Ci/w4KD1WY9m6BFWefMwSI4hhk6aWvYQLkvS+Pu797x5AqgFOo2rzlEzfgybXHea+HAAinAwTswmrCE6/tfnIRSskEaARE6hQnwIcFUonuBatTiW3JeGxFygALdYBPhDwZhy3UUQCOCVh06L08AaljudHjxwidxGqohcrt4qdXWuItW1ygbQNAYDSH6EF+TwHTsl1Q9b5sRMrIVGgB/Fwwb77tPg5gAUCYxvuHAHQBq1KFj30KlW4hVLmHUjEXRXVdA1YKsVHxtm/PQQfYyerhNBWb0ZPG45UP8EC1ZwsHcqEeqfiAC/xtBvyQ8kW+4b4KWga3p37PHcRVSRrO9yBVqymoAzIgNRQY7YvFRiSfmUwF4dY3trgK8WlTp2H1Uc7htAPQuNh5csfSaZK5T08e2mnImMMAViuvuNp2QM7sRhlz/Q0bXPWqB1WbTtWCHc1BgmWnAWBFoQDwp1rwV/ii1wJwZWRNc3ZKAwwWEVB1VHYqBHyAzlgLaFdFtbI/VZWDgP4VSJuCsHHZ8/Bc+4e3462iNNfmzZ5upwDHqgDwLlu+AoARf2uAzyaqrTMATaZMzsAPnhBv8h4yAE8CALNaak8TlJ5qLYDBUSgLlFzcBzDuyUFeBEg9HuJdfLY/n6nq91asQKRIUG6GCBAPgJIAQL/p0ZA3AMAeWCi1tPSTH5Fiz7x5wrIbyUtIxdKC3++lcj4BQDWWqnK1fVlNuVU0Q3zgQgaeQ/VkJMB2AuoPbEQ46XdRZT7AoPKCqCIVGqVNn12+cjlgczB96LjzWy8ClDqWl4d1CAOSwemB4iQG0KgSdVBqZibZIUn43JfBcXZDkECi8D4XYoUTD1ASwgBrIuhd1lWnFRwEwCbgDsSHsQVgIeCZsODUjCzbcwhFARYobTyPMMCtmbOmMZ4CIeH2uMrghmYAG6reVQEs8kPgkoKIJDGLAtwVaOyPncyC+Sh0DnZDnEU4ICyHylQBJT20T00N1mEAXBOpZo3jM9oA/sSK9kJACYxro91VoeyUQzBGA1TPejMhePEdA0noK2DmnQrWAXmc8wx7AV9EMkrFI4CnDaCS4mFYWz+nBqnEQ10eTqdOniZ8upZQ5CzsQFpsBmNy18EDkG5+2MBMIDT6dbthw7U2FaKxEwC9GjCsA7suL8iXBkJd80pqAKZ8LAtFThpjJgViQeDPaYDwJ3/xawsBRPbH4kyqmssA7RMhJJ8lNGkpIH8U47ajDcYYmV4DFcIKmPYB8OylmrkdELoK66oA2l5ehAM836PHCVmnDWQRo3ZrpxI/IBRZHqTUFWuuAoRFVSKgj2s/BXmRSN/3x9JuNlk5/QB4C7CqoQzXGgAnWwCqPADF9NnHUb5U1DRgtdVgF3D/AruyUlOstqwEIpBroE+mYfcWgFpnz/5se+6leoBlKnfjEum7KMEgk2QpFE8FOiYpVCbDaqPU8aH/ZkHc9UA2BKC4UFZLLyoJZQJo/lKGSG9glLXznEWATJ6QZpXlBbb2ystdnzwJ0RkI2bONqnRcqiA+LrBNW3fZNTesIeg8006dyHUhxD66PnItWiAeZP+z+U2sggC5/CAdr//cEhsoCHH3P9gLQayxCplQyb1FQNx1NXVCDLRDVnQ4EqQVEkEMvvpMEqRLDySUB8+kn/4o0k5WVGFUXivYpgpP/QGC17u4p3Rs3KIArQ8CEHtD5uaRtdFCptDyFQuomp8EoNmC5RUALONdJHIdc34g7zGe8PI42rGots2yi6usmkW1g7EWCcjuS/vNzEpxNolSURUDdJcQCt/5DgHSxhzviyImhWelRVpL4nis7CJYPypRKXV0t2AbWEVI9kSqw5FmsjYEBdAWkLOHD2Y7G59rblwPUX7azakidASgp6Zn2THmGZF4k1EiHDpy2FavXoVC4bi98cartvaqK1DUTYDg77anfvUm2SSBLPRcL/6Ag9Zp923Msq27WrFIygLApGobjG+AMdnAeydDgtRCwgaxzja3dltOYTX8kZ9deuUldvTATiyYim0RhMNe1rm4OFQGyEWVkfHTp56xdddtsF/8+pf08V776y8QtF6ZBJkayLrUYq2M70MA6VeuvoKNR7tt2cp71TaxJl1jL766hfE9iVD1GfbMb39jr72+yf7p//69G9vpWamQIQlk5cyzAhRBr76ymXZCqRYV52x9arECuhBLuWlU/j/3wrMsr31ktHTaZFQ9s5gzU7FF8uF6fvvsr7BAOmhf++pfCxagjZG5ot564sdP2b33PEDmz0nUUoP0hXTWCSS1SeEE3fvRD1stgX6TQ0aEAOjQkDDUI8EObFYOg8gCf8aXN3Oo8pTUp1XBLxshkcR+PoGQuMo1ipRMzvJp22DWExVz1ENuH8eysh9gXQD14sWL7IKZC7BUK0E5cdR+//Lv2e952ee+8AWXFeIF2ZxfWAK3L1s71KcQvNl5+U7NpPwYZVco30OB3U9+bZZ981cd9vtXXnVE2SvfXWL3PFLsLBKlLpCCYsaM6ch/c5yFmrJosiDwRdxUsK+SSmbOBbPt6KGDzAm9tF0umS+LnW1jHwqQ4/lF9MkIgs6Bv7GB0ng7fvKEZU4cz72G0OeTycDo4t6xrmN9UO6Fq6RBAhMGEXTqPxe4XeHEew+zJmErxf+kuBX508ZYLP7RQpv3jQJnNScrKpEHsYwh2Y3K8inBESAdzjJQ+7MBiM+pqOpyco6giPVjXExk3NTZtMwpjKP1kgoAACAASURBVOVay8nLRvVR6VQ4Uq2q/TywDuxC5dYGmaECjxDUtzGx7G/qK1HwnEKxNMuykjIhv8rcvN3BXrONdbOX9aPLhY9LAUyGEptj2WRWYtc4pGIa2WlCQCrvp4kiFxEgSez5NK8GoWYpwe4yA0JYtndFrAkTGatSv1RDvgewNoh80vocyJraw7X5sM9Sf3PqSQWav6P+ELwiu6teEUSQIlKAKP9Dv5PzkyU2+c7tFs/eVplEpyCPT9MOPmo77LY0dsJYW9o5NEgRqQw++bQFoKCVtVaf8qwgYBS8rkD0AIiiyvIG+/a3vs/6348aC5WdF4pmbOGkctK1yUaTVYTrV96X9uwQ6LTbyLViZ5MEf1rQaPQKkDEC5FwH3zEC5PzCAiMCHOf8+D/tWDq/dzr27uejBcYA5PPRqh/2PcfG34dtqT/2e2P9d7QtOEaAnN8WPPe7j7R+/3cSILrS95MgI13fx0qAcPZzggMwRWUdywK4GQxITjNNYHFpGenuzCtLftldydGphrOM8gyFA8VGJVG4PJxp3N1L8VtnAz/DLYUi9MaGLrDniZxRO915LyMznvNbiT10w43289fegjfijIj9vadfnd226gp78pXXOGOB0fDtg6igg0gJ8QYN9RTKnqXSli3ze4oQnYWGxRVnvjz+5bm/Hdqzbx/WDnUArOkAdAFUJWLnBNg4MWui/eoXz8jth2o0gHuqqpuoTIuierYVUFR+2Z2APhfgTV2GF/4RQNpEqt5ls+OpqF8ADPlQ15BrkJWZ4TzcO5r7bOuWt53lSt2L623uF3Pwc0cVQdWigCkVmun1qo7cs3un85HPwSu6jQq++YTLHi9t5qb7OHBTyQ/AGoxX/DSAI4V+xgC0DXF4LwHUqMEWYwkSnfLSKsLTi9zB35sH1YOigLI6/g9IwmFVCpDI0HBXZd9NlbG8yhSGrgO8mCMFqMqWyxdAxZfDdCDfE7HJaamp5DCfZpGoQry5nhbIk1oq2aOopNShtgVQIwS/+X7An9hIrKVo03SAIy9Ah1OAO9kAFvGp4y06cZy9tmWrC/tUlXA36gXZOIWRXyHlywT8tP04eMsepomHvOdgPkRTLT75EwDSvFA+hGGH5WNHyQzIxA7k6PF8gKwGqugTUX94QU7VuYrU6t9da9/cRgB6AJ2tpgJbsyA7tGefrcIXvZ/3rlK1IyRSQIA34NY0CCtUDdgaxQEI+wFeKzNkMhYcCvQNQDHBKd+GqEr04Dn2QsA0UxXfUkM4NWC0J0CQbDUcCSKbGwgQBZr7DnRZVqS3xZHBMtQ2BKkF2RORZDvItdhX2ms9fghK6GtJ8WSxADwqc6IPgqlrsNtOd2LTRL+dkArAzf16wQJ6Awh4AFDoSC8Lm34A2+gwgBNQU1nPKI/lyOGjWMVk2d59B6wakH1A5MW0mQAY2E8A5BZQWT8DoDg2OR7bl1xLIjehErstESqXXXoJoLssdchNgLDSgG4GEJ4MKRdHhXE9wFSQrNoALw4fyQEAHXBV1FkojyoBAsdDEkyEFCjBOqkRxZA3wJQEJ5KGxaBskmWcgLoALNNqITQCVemrIkMAOFmxrVqdQvV3qAUDBr391lt2GTYyhYTldqLYcQoFCJpW+gj0kgvU7QMwGQIcaQZECUTx4AOxIis3KChnseQDEBJJDo6CbX0EktGevYDCPTx/2Xh4MFkE0nd9AG1kZSRguxmiQWGu1YzP4CBVVcverMOCADLzAfZWrF4NcVQNMddgSwn3VTD7NWuvhCwM4NqLUMcQBgyhOAj5UFlx2vIKKlB2eVg6E2gqBEgcKoAGxo766XObtlg4Y9+HCXMKGRIaDxmywaoFaD6FimLGNCy4Sl0mSDcTbw+kqRf9sF/2JwLcIT3FBDcDigeFk79TSRYNwdl1sMRtEI9RELP1bbWWnpnuKsZLIXWCAJ0C+Q6AcOwk1NyX+aGZyuULyRCYBYhbBgk7jmsqBZj0ptoXjpnshSYrLqtCLdfCRD2ReSfKQqmUbieToYvnPBmisAuytQais5qclNKKFoODRQ1iljExDsWRL21XbomAkqpOlmVNaUmBU5ilJkSjFJPiTqQzAd9UATdjWaOsgWpsh7xYRGqo2I5BiRAImB8ShNUY5EYKhFJRUTF9CgKRfrAXNVo4oGQlgeSffvB+iIo21FDYG0GAyO4sGWsff8ZPIED+5jffdAuZAMDrP7vUuo8zpnhuATy3HEhsqeraeL4imQL4n6qtldUzBMKmavMgyMpu5oEo5tF4bM7amQ86qLbvQwXSK49+fnf1v3/SXv3s04CfBExDXCZBSqodjpAXE0eVwAEqr0UMxaOsuvrqKyGwuV/UH5kQk92AwWUQaZo/xzFPd0Kw5paQ3xOXYlv3AtjyTGSDODEjxZKiUAowZ6u/1XMdTaxbnQP4XcIINTBGWplfZ82ZjZIDFRukjZSHCah6PFB/hUcGA2AfdvlBl1xysQMvq7Hk6WHQNje2QaIW28wLplBtj/0ON1WNJ19G5iQs3QpR3uTbFEK2tRFQnpXK0eWhWYR9lNa+y1dfBpjdBwHymgOrJ/LM/GE67tk4zrJPhlo+eU8BzL+rL7vYuljrhmi7Pdu32/zZF1CAABGDyq8Pi6rX39qPuqnJNn7yZgBUMmgYG7Ld+vVvngWU9iLceg0qhnb6XSNrQygAsNlVq33sNy81AbBjZeeDDQ73lyAynnnrNPP2b379OySpUTZv0TIyIjaxjkx3a8jFK1eiWtmNUqAYS7r7bdfuHVbEXJZBbo/A71jUYSkoUza/vsWyyU44dpSChenTWL8TCbX2txqA5iGIh+UrLsauaYodwPZoHvPhEPP0pk3PO6XV/ffeTdYQQWcoBNXGv/nlsxQ9zGAzk8q8nQ7pQcB3bTnzMdka3AvGfk5OW0xfD6b/BtP3VDRzRg0s4FfZE/XMi75sxPxYa5SLoTyyeBSt9SiGZCEVTu7FoOY5+oRyQEKwVlOQuGyelP9xmP740EMPOWI4CBK1qLjQXnrp946YmMV6ceGipdhPojQAbH9181bA+AGnuPFn3o0iKyoHQuyqdevs5ZdfsWe+s8x+uTcGkjzPESddzFn1EFBvfH+l3flwAX2ylXvNdNfdAameR2aMLK/mkJ0j8qMXBu4abLeOc129APNBKB87u8h3IjOjg4nl8NFclIy97nNrmZuUQSWlSiRKt2rIunDe19ksksGh3JJq5pJi9gTJqs5hnS7+8RJLu2O3lTy+0KY8mOM8arWBVTt7sd85+X2Ih88cwooMJQ1qKS0cUjpE0oZHsA+TRVM85EILG2KtX3HMF7GMkQ6qe/zZa0nJmsTY7WKeXjp/iXt2uZCxtShApmDD1qNQJJRW/liCVlTWuTwTZUEFQ4AkpxDW19uOsjiX+X8Ws08gSrZSCG2UVmzIOxknA1LL8ZwCIaKkmFCWh66vGAWjFCAiQGSTqQB1kbOdWDyGswlvwSZU/Uf+t1KEaHMswkl5b8rgqOf6pIARASJCRESP9ove9BvtHc8clhwJohwSESCy30IFpkq+vMcWv7vRnnLXDvZrHlgiznDXrbkkFwJyzrLlri+IbIpjTarhuVeiItJ9BMvmk3wPpdVpjQ5iHyhVqCzAAv1Zx32wRiypta9/5R/5O5lNiGD8/RgPHAqk/hapMizyEAECXcjeX+TWCDEeI5xPR2fhM9oD5kgXP9L7n28FyEifP9LPRwsOjBEgo23B0QEo5371GAB7fp/On/+7jwHIH+czGht/o239sf472hY8n+vL6K9tJAB+9J/w5/0Oo92fjdh+71hKfZD64/2EyAe1lGxsR+nC+pEfgCdnHHTmnG/6nUVwCByBFxiQ7JIDhffVVnOGAzui6LGb4rRgLPFdlipYjAp0JaIY7MZCHkw4OIwziZcyMOW2hJ001uqBAWHOwSE8IoiC1FMUqVJwSzGhrH37e1H8d+M6EFps9937gC0iJzQXzOWxH/0UbBUL5rBYnCrIeiacneo/MNT35vp325oCcBVCOquAd748vvi9mx2pVM9BWbkHvoAyCVhWKdRWoZv/+i/fB9/14uAPoE11GX5Z5sMhPw+gPYaK35KKSlu/4Ub7yU9/CoExDmUCPl0cuAM4+IbQKL6AaEqBn0JQdBsIYBuWJI0QKSFU97/59tvW/urNNu+vjkOCQLxQDS5rBDWKbAgKTuW7EOjcnGyXBzITUPTY8VIXFh3O4VhMlKywosIBAyEpZgG+lFBZffjAIWwIBrDPuBxQP8i2b9+F9UOBNQIqJ03NtHAO6I3YeMUCKskGS5YDqYABe3bjR45djCrnXMUcjSUbDx0cnZyG7ySqN2MAkUHFAV87LQUbrlIqLQMAWwQUyyapESAlEPshVd8JKAfXAijidQC6/nQcBWY24WX96lZVBGa4EHN5Xi+YdwHETRkB3IW2BAus8elpACAVABsx+GXnAzj6W3FFowtPV77GJJQmNYCSCvgN4dCv3A8KKAF7+7B8aCeMdhaWISfsGOqEyt9dY2u+VWjXrb8EYLYEa6s4KyGUvgDiZAGVpYOQPnpmXQQOJwPC+mJ/5QmpEEPVbQwKhgjAAz8aZojDvbJMPBTsAaAxCJjgSfVlD9WzbdgXVWJN4kXn6wKIbsRapA0AV9CAlyoZIcSSw6hUBPgfQDwRER6PXROqFdpiz8lKKyZaIzIR6yYsjLzBLXTY7wXAr4NI6YRnCAzx4jpku8EwpMJWihdIQSqiyQMAuA4COI5EvRSAdOGihQsgv0rsZH4Bao2phMweoM07zBtiLZ3q5vZOETPe+Lh3uBB0HwgnnHkAtLwhMhRYnAkBmAWoA2AGYJRLxa0qNT1Q5yxbthhVBGAqXuJ+dJQWgNYagN0iyDZv0q5lUzUeG7QQCIQj2EK1UtE/ZcpErJPKXS6BbHKiseISGCG2VH2lFeBFpEQ/k4uqllXNfMnKWDtyoBdFVQKBvjtsHmqDSpQIskyJYGylkhnRCrgn8MeHKlEBvn58fj2VreH4pWuilAJEqqYeAPAgQHXZbClfx5fP0sTQB8guL3oBA8oSUUhRc2U19xBrXYBoLfTlamyNkrAR62b8n64hkweQZe/hgy4jQCB7FKB1CmqUk9jfKR9g7uwZLiOlg8r9IAA0TybELgjBavrpEGqyPAA7X8b4DFRjcZAHBw4ewg6uxo7mV5k/APbUefNcXofmgCCebTTkRB6fJ1u+PpRjytrphvzw5/4CBdbx9yHaQJYh9YyNWirJPchCOF5MwC2gaSvkwwAAayLEZY8HVcqA5aoeb2AcCmhVWwU7m5RGy5yaRVV1GSBvslNuVUFMjEtLtZr8EwRw+2HJVMP8owpeMmkAM5VxI097L+5XRKEP7a12buZeKyCr6uoIA44kN4K223eY/oF4Kr8EdcasKAtjXIs8ikT504tNySDf47BgEuivDJtu+qtsmNq5r0ZIkCI8EAMSs6weAiKCPB6pYaZMTHPE5WSIUh/UV43MsVKEHQGAHQL4u+WTt0E65aPYaCbX4iLGKJk7tOEgzzsUENAbUK24tAwCvNEuv3O2tZ+gupg+2QV4P8i8vQdCKxUCSHlGPoMAf2Rv9Cs4AUBVCooC55MP4cs4CWMeiwaU7RFpgw2cKs4lPgQVtGt/8il78ysvQBJjJ8a64QfZ1wNAV0kVdCBrwf7DhwkMXwBoWcS6MxdANQqgEhIZVV8XAPEA88B4SB4PnnM5RFp9J3lCE6bZ08/93tnyTMM+aBq5RXGhhGxBcvRiYdWnnBGefQO5PXWtWHIplJixkMq8OgQpq/tXjkM0tnB+qAlj4iNZzFslDMBmC0WP8kwqa1FxzbOfP/E0yor5gMuAvdhBffMfvmVf+eo3sI4qg9Dstlde3QxBeYUje5SjICudDCoietgcqKJ/zZorKA4YZy9v2gZJuIug81VuCX4eYuKSFSLqi+xN1CKhbCCWLb4QNVYn81SWDUKoSGIhxdYmAsoDwuLJTkHhxbhYcOFcl6+SyxyemJRGdslRqic6UE+F2k233oZF00F75AeP2DNP32V55YnMI5FYmJVBVAWS89Nq+3ftYc2cCUj/KkqmRfb27gN2wyfucER7ESDss88/z+alE/LjAZ5bBVZbM1GEPGfb3nrbnn7q524TVE71/BaCug/z/GRNdfvtt7ufV0sVCvH88qbXCJcnxwNwN4XiCD/upbez2QpP5WJfFWfpKDll6xQBkX8cAiENG69fogTLJHdoisLG+Xw/8lLgvC2G3+2AVBRgLBtAqT/CZJlIH/LD0lLqDwHYAq6bIeyUR9FO3/GHBOlhEybP0PLSavYokH2Ay1JpRLIOhjEHnWbtUlHGQe7Dn5+dOJnvCBDlkanC/8jhQ/aTnzxm3/3nb7u5WjaGIhqff2mTRSckoyok/4H8pTreOzImjvWl2/LJl5iLbdoDV3vbd37FvMk1DilMnb3H8RN5jOtO2/LopbbiwS3YX5E9xc+U0dCMwkJMQiFqBNmKTp02FWKg0inNtAZHQw50ow4TWaNcj1xUJ4OsK/GoGvy5BuWzKd+qnDlIdl5FKNhk7xQFIaK8ESlSlMklFce4cWm265vjbfKDBJLznkU/mmtTP3/CKRM7IQEqHltgGZ857Daywaw5be2NECeob0U8ca3byTlRRU8qGSlaK6oqK+wClHPhrKlVFWWoSVE+QWZ6iUSgTWaTW7Jz+076KBZh7OP6uad2yJzgsGgrglTuB7yvpHglmvUnKCTA0rCsCwomq6MQ8jY51YpPlLkcIW/IUk+RxOyxVEQgAj9IFqfsTeN5rQgk7Z1aIZTCWWt5W6fM8FfGCQNcBx35x3pBMCgM3uVhsf7pd7R/Vd9uo++o8EXkgYIBpfzw4Jkzhbj1wzlDiV54hwAR6XHyJxe9u7mejN1VvwtAGyZGPGj7UPaDgexBahgfudk5dsXaq5hnah3RLYurFlS1lay3UaiS1K7K4eqhfWTfpvSLUOZr2XwFUiASTDZfZzuWbywq9979EH9qzdA+FdKGo4o3GxqFpGtS0j2q4MLl2Y3IYbw/6+HMf5954Yhv8EcPWaM9YI508SO9/xgB8tGf3fBDHbPA+sgIgkMuRtv+H/3Tx1758bfAGID8cT6DsfE32tYf67+jbcFzv35EAP38fvwfKBLO80f9Wb79SPvHkS56xOd3VqbGR7HA+lgJEPAfL7J2vTkz9SEQ0PnIE3w8AvvxhqZanAbIhqSQVEXrn7zmKpuz6hKXfzwJ7LOQQtC7Pnm/hQcgGgiPtqrTpzir4srCe0gBMm3KAkQKNc7eqraukvzGEM7h3s6dQpnD6anTnXvITVcG2szLVlNQl4Zavteuu/ZmioBx6QmmoLxbThIC62VzxTnHkSDDivFhZzEIEJyN/oAA+dELXxzaAyATQgXanAtmImtpwJOeajTAxvkLLrTv//sPOcQJyuewDVDdQoVxEwdZztfY+bQQUIwlBofoPfv323SAwE346sdSZTybQ3ArIJp8iONkcYV1UjOVqz1U5Ibjw60K5Bdffhn7g0Cr/tUam//1k65ysQpAUOqPZcsusj27dlAxXOMqOQcAGGVl0c41pKenAY5jxYA3vdQScRxwBa6oMvzooSO8po4D7CCSmiw8z+OxXqlxdh079++1RauW2zgqSwsA/8OpWFYegioqM6hI/sGjjzr/+RgIkjiAXFlpDEj9QKdVCLCq/mRFEI6lVzg+8t79XVZ+MtciAglLR+2hSn2BHK1U6KeQbVKNxUMK1YQRALhTJmVhJTVofhykxaRt3bnP+ulIhdhxhFBJqSrTQClTeHbtLQTcEpqaSrC8DvLpBDk//ctfAbDgc4/1QT3KhdVXXInPd4O9+sZWQPdgDviEwFPNLT98hQu/iNWGiKkDR44C8Ebbpr8Zbyu/kUN1bqAtnD8TcmPAcmmrGDJLYjnwS6PRjboB928AFgGZ2E+g/nAWX5AOAuxhwZxPuB6+j8I0AYz6VPEsAIF26RQBQmh2H4f5VgDbRiryHX5H5wOboI95UKGNNUURIfMIbGbNmEwFK1XiMEzZECcnq/otJF4WQdiCQJ4MKqwbAKEFENMryh8CJAjAm3+DXeziMz0A8QNgIcNR2IQEQ3xATii4XeSAArRb6Z8NvE98QhK+9QethH6QgiVICNWesr4KhTSSBZA34M4A4cOh4YEAWOQv8D4XXbQEX3TAXKotywhulcd+GCHx4dEhtvDCeS4XwUfgDcDvScgpX18UJZApIVEJhM8PUU29BPLpOKRHmaXxLIdQlNRAMvbRb5MBi8IAfbvpC1JuCJBQ1bgH4FY7bRzF89KXAOSLloVB6oVShV0GAIXXHW0ui6zJ9OE2bMvCIA7LqHTNwNKoiOv0xgJKyoQ4yJoBwEYFbvtBQnRTuRuu9gN40ngS2COiUWwu6SDu3wRkK7G+FaWMsli6aL8C7s2DB5iMpVMTFdrNZFqoUncvfvjhjGtlN8QAkAvUiYc4zSLDIQjwC3Te5Z4o8KdfBAXjt49n7QMgU3qy0BoA9BTInY7ySXZupZAur76VbyEQYHHY0fgAZiYBeE8lSL4UAL8XGxapj0RA9tAGjdiTxECEJBKA1AVZIjusdpQRPWSAKBS4hlCkt/djRRJoFhRNtkwMOTD0kZSseFQ0p2wiAKuIqxAquBX6KyuVJBQZlXVV5CZMhAQpIYdnrsVBMvWi7KhnLIcDelZBciXGo7bAPk6KC+EBy/Hml0IqlCrjNqrlA5gvysmeqeOeArHB8oZ8kVfhIBYvBYTI7zzYjkpINmmonniDIOaHQUiisDCsB1F1zMA6Jhrbmj76eTP9qwUys5tK7ZJalFYewaifhtUfYeSJSAlCd8D2JQhLN7wXGZ41AKwdvHebbHwgPdrJFvFhMRnEeigW+5UhfklZB92Aa56MISk4BLAnz4NsOEUVNf2llNwHqYtkgRWPRVcd83IqQG/zabzqWFigD+nvzYC1ra56WSRyGOBjKxXoalNZEJaSMTCkSnFIshsev8te+fLzjmSLYvy1U9E8yN9beZbVANZH8wptzdrLIBnjIQ8OA5xOtATm4S6eO25ULguqj989CRGp6SaCBbCNcfbaWzshUfvsqitXWwJqQ38P5hNC0AcgbzSwWiA6a5vIh2HdEmnqDWjaSx8/jQogDdsbHwLFwwEl+xmfvSjUfPw8bN7Fy62qKB8im9yTCNYBSPRjRwlsxlJv5pxJkDoDgOFP2Nqr15PRcATShFwaxv+NN5L1w9fmrZB/jGMRiwLiZSN02y3j3c9+9otSu+3mVPvRT/JtOWvcYUgKEd0i3t/etsWKINMTIH/mYcMWhf1bPWScbB19WWNOQBCUVPJ+BJbvQh35mQc/gzVQmQs/T0xKZ35pAcDPtd89/6Jdc911NhHbqakTy+1Lf/eaPfjZ+93cPojVWjTk2m6KD8J57lMmTbFvfP3v6POoYghNX7T8UgvFzuofv/NdB5wvXbqI7ImFNikl03ILs+1nT/2G6vUS+853/gmrMdRyNWW2besWRzooI+Phhx+251/4PfZF4RREpNuLEAQzZ81BSXLQvvWP37Tj2Yes8EQ2w6XVrl9/JUq2BvobZBwq0Bbm6moIxh1YuK26HMIIm8AG7P0SUhIJ+W52NkRxjGFlNqi63VcqTgoBKijC0LP2Zx4XYSEbqTTUpHOWLqbKfo/7exDWf230ycqKOsg+iGKAZH2rD/hD3B06eswREj7KloAU3obibgbqhBs3brSKggI7gSrjFM/m3k9/CmuzfNp2uu2AQJIFVijt34WK4ThKU6kL61n7tDf61uemuGf+Y6xStbE7Tmh7oOS/svxjXZdcWMqrVx5e+u6++r7HsA3EkjIBMqOkrBTlV7XNgUQRUX4KUiYCdVwa68dpiEzZreVi6zjEqbSgsIj7Yf6h8ED5NvW0pQd7glbmjhT2Z2VYVDajLIqTBR7vpY1hC2NXhRSF2FvN+OIJR6qc/P4Mm/jZXNbsITv1yDTLePComx918JVrYgCs8wTsDYO4n9OQ8fv37GU/F2oTUAVJAaKig3HM27C5/HsIe59Qly+mfJZaFFORoTEoIstcJpDW8x6KAKSKae9CRdvGnMA+swWAPxzCJoR+mjIONTDrsjbFITynvCPMq7VYH7In8YCE1eQQyBooolF2pukUsmgfeIr9XSl5Zd2sP0msvyJMmphLO7hnkQsqpFKQu/qPN0S+rKc82IcolD6Eca6iF9mwijBSIYwqk6Qu8qGfqQjkvaoixQoOWd5/Dqs9su56mzYdJlg0/kVkqf1Ebml9b0ZlnAKhLqstfdaECRNcRpn6sHJLqlgXT2MVmMT6HcW+0BXosLfqkMpRqlv+np4CIQ+RPMSBZHz6BIj207RzrF3PYSA0OJqmZzdHbp+hfEN3SwUV4fasu1K4SIp+tgT8gw90Z0mq/j/A+/yCSCMdQPXczvU10uvPNwEyksXXSNd37rsb+adjCpCR22g0vzEiwHHu3slPxwiQ0bT/X/prxwDkj/MJnt+16+O8s/+uzx7rv/9dLf1HdmYjZESM9upGt76paPzc69to33+09zfS9Y3085E+f8T74yzhbJne+Xr/74/0+gHOtx/XFsID8sOTM0UIOFgfBfPK1eju7bBPXrnKLrllg91y2w0WEER28Oly+8LtN9tdX/uyHTi0jyK7JHvxN7+0y9feaOvX3OGyOz6zYbWtuPU6u+fTd3P26rY7L7/eLr5po23c+EmwSc4fnlittylugMJ7lO4DfTiPIMK4795Uu/Sa6yFFmiw9bSKihcP26L/9GFcBcPLUyRTwczYb5OwzRMUkwo0hV+2lSjUVrEk9A0D2Th6IHoFHfsMzQ48Adij8eOnChRysqmB1PG0m1dcxVJ4/+fOnrYKKPKkNugAWt+45DBHCITsphRDYEluy7GIqjgGrZSfB4TLvxHGbPGUKlXupALjtFoUtVS9A3gFseIGMLAAAIABJREFUtkQ4REJ+VGJx0A44p28RKPv+WRYLu10Vu4A4VSrOxf5h547tgOjKpSBoFlCgmUN0LD9LhlQYAtyVTVAtwFwi4ZYXzp9nFRzy5Y9dSuV1DZkNEyeqqhLwkdDPOnIxqrAZSiDENZ4KxloACFkaqJpvPASDqv1/+sQTroJUYH8M4K4sEzwBA31UMU+lrReDOxibhRPHjtgUwsKbsONZv/oSa8f2Rp758sCOAaBV5WUE4LnsDCIBuselJAEQYC8G+BzOoX0foEEplayhWFYUUvUoO5gywI5QgPsgBfRSEd4DgKy8gRiqxFPS0rEpeQZ7DdQm3JcqTjPGT3D2Y2/t3EuQcgeH/EyXc1BEYG4DQHA3YEAPB3W15/Z/nWtLv3QUQmsmnavdjh3eY3Owa1FFu3IYTuVh/UQbdqJUCEFJkYDvtmykEiAW/AEGPQB3Y6mQF5itymllRviq6hGAvhfgGYyZrATIMQ7xfQJr+fxOVa6jSFFFY0uzmDflSRgBxf5UOEJgQIAkJUVaNO8r5UMFgM7xMqr3yTmIRS0jhY5UR8LkPWg3D0CmFtjCcF9c8wErwDWpIPW0WNQHCrxVboryUzyoGJ5BCLcfqLAXAEcNWQ0qWC8mQ6EYMCmQ3w0AhGoGZBEBoiBqgdx+VJp3AMp5oXxRcOtiwDPQNGeltmXLNjeYggBs4pOjAJ4yzU/AAMBrHcC4AItQMlc6kGg1KJMAED4UK7Tjp04SHDwLcDLOBQmrgraGjIi59FUBIj28Xh55bfTjCEiPesiEAIBA/Xsk/x0EoDxhQru9+WazA5mHg1eHINr8IK3CqHRvgfDBlgsCIB4QRcHMLYxNKQDS0sc7sEPBtAGwal0AiDH0K3/6svqxpGt6L2dnwrORqkYWXx2MZRGCrbyHrDdOoiDKICBWlkaqnPbyFViOVzpAl3I6ylFsRTBWWqjWv/2uO53yox3rsW6eVTSkyCDWIc0oSUQOyDqkm76q8PK68jLyQUqcDZZjfQElf/fyTjJh8OynXy5Yusz58E/BBz+H6mt/Fo4W7jNr0mQ37usglqRMSgHY7BeLTNV0C4B1J5OrB4B1QUWD7cuhj2D1HxQTarHjxlsTqq3gGIHgHoSWz7HjWNIMkGmUnp7ugPFubMLKqHRX0WxLR5Nds24NVnuR9ONGl8lTeALW2ifE5UI00a+PM26U/TMpI8M9iyBI0k5Ig0Ys/0oAJj0BOufPnst1iSQ7ib1WlLUNkO2TV2zNKKCIg7HYVMgiXtc/SJYRCgR5LE7KSgP8osIXUlVqskr6lzdt0oKE8FQdQB2EZyRWb6kp8TR3G0q2YSK3n3vJwpJp34HD2GrF2GQyBRqwSkOyBTkqS70a1FFUIUOkBahaHnDNW1kFVElPXB5lXUVBTv3WiVqnAUvDThQ8EYCLkRBN1TwvZYC01LXQbzzp651O/RGK134ooKzUb0EAsI2Mt8hQ5j4UUacAh5X/o7BzXz7zhh/c6Jb9w48ccJXfvWwEOgCbS6gaLwdMlTJj3fp1KCTectaHIcwVAYzjMCnn6LflAO9HyUuaOfMCCybfKR/CT1Zf/YDhy5cvIYQdL30ymhQmLwusPtqji8HfyXefFkRV2NPfm1CtVQC0JySluiwIqX+8GSO1DTVYOzba6jWXU9FQ7xZPkfW5OfmsOekA0sWAtSV25dVrbCfgt8b8XjKcNBdfvRaV1h5PckEq7abrE9x9vv5mr122gs7E10+fLnZV8suXDodwHc0OdBaTTzz+OPOivy2/aClkVqTt2vGWncg7Zg/cdw9kO6oBMeIs2PX0d18UDK+T1dFGEUAK2Qm9kNjTUPkFosr0lSpr32GnSMhE4RaMKlJEzb13ZthbB5XBRJ4G5G8jKrQ0ihveeBViYtp0+lGEbUWJKOXYgKefzV4AcQtQf+hYDpuXg2SZrEQ5tBScecDldGzessu2bdthl2LVNROLOPXTwsJ82/Lm6458uOeeT6MSq3PWTMwsqEhetrs+da996ctfccHeLKPM00hiUQMuuXCOs+OKoOBiAHIzFEur/Sj1BNoLxFfQuAokBBhLnSHQf2oaZIPsNyHcPKnk17quDU4960UX84XqPVQosXjxAmeVWYG1YzwKH9npdaLUKS2tYf9Rg4on0VmgBWMTFgNgnouiVcSDh2wl+cxDKEEWLFjA+0Bu8vXYY4/xvMbbxcuWuP3MadRjrRD9x5DhTicP5e3dBJOTOTMFm6ZP3TL8/H/x6pAjklvob3UUB5RD3AxhA1rP3FEPyRzM2Bmg70p/0M2c38K6tvuHl7rXnvm67O/ymNN6yA0Zvu9o9lOyKvRkzuiSLRPqlmaIyGD2ChXYmUn90Y5CLC4uyZHyfpBlFey3tA/S8+nt62B/Q/4Za/PJ/1jkPmbWX+XTdj0uuF2kTNkP57h/T//MUbcH0hqhjXkgSpyoiECX7+bHml0GwVBZThg77T0OwkYKEBGcHczH43lm9ezdFqHEFGGtAo9T+YX0IYgPCFxZrgYwv4n8LWXMiDyKgHgboHqnAzJEa1EoSlvZ0vkHQFTQb8Ip8MjPLoZ4qYc8hYRFkesPIRbDfq0DVVsbe5FE5j0Vs9RhR6qcGKlMlDEXzx6sikyQKvYBiVihyfpKAeiREVj2cc9tFCLov9WvRKhIhSkwW+SH2k3FBNorogdx+wKpPXRY8uB3cv5zkUntISsu/bf22iKQ9HqpO4OZH7V2K39DpLHC5csoaIhlryhyRAUPrRBhKRQDFJDjVEvRj65R2TZS0ol4cbZaFJ/IhlEZJokUJPTx3/X0/zRUxI2QnwlYAq5fdyNzJvs2vo1QdNliqXLK08OPzyJLhIPLH369/8B6psJfJMhZf3/XN1cj7PyBuCMdQMcIkPc9vvf95xgBcu72Ge1PRwIozv3+YwDsaNv/L/31YwDyx/kEx8bfaFt/rP+OtgVH9/rRrT8jf/Zo33/E/dt5JnBGusORrm+kn4/0/iO23ygtsD5uAqQXhTk6EOeQJNsrL9x2pP6475br7cnf/842ghf8dtc2uIB6+9TVZJ/ibpEF7nACx4NxyZngStj3UnTe1oGFeahCyz1cQdvnP/t1u+eq6+xHFE9G4OrU0lYNpqFCLtn6hoOxggnEpdqNa4Js7d132r69hziHZnIGrbF/+e4PwKQ9nBKkW+G3KOCHIGuE2arQ770uJwLkfQqQ5qE3hoqxmtrz9nbkLUM2Y9o0KnCP4pOfCUAc6SyuqjhwTZs5k9yKQtt95IS1AjKqanvhkqUO4OrggF4pCxsOnIkc4uYDHCjkUaGTykuQtVQdh+ElVMVXAvgrjFT2MbJoaVcmxmMrbNoXD+IfPh1riBPOEkBBlPKTplAQ8MUTBcdJ916q8G8F7IzgcDxz+gyIFQgA3mvJ4sWEruMjzyEvnvyLUwXFyHSGAJjrbcbM2SgBmuwAQGoqljEhgDbyUxYB0sqBNBF7jjQFvu/c4ar+NAh06NUBUJX5gYC3KoHsp0Iyhd/1obqxp6XWLpo305bOnQFI6GOP/eBRuxKbk3AAtW1vbQcAwicfANSHe5T/tfJJkqlilnIiF+BVJNKpkgrCOcNcpWw1xJMf1YzpgJroXZy6IJnXqfJQIaUnsHJStalPcBg2WFgFAYKq2t8TsLebA24RIAfHY2d9dRowyEvBmRyavTnI73pkvk3a+Dog4UJbtGiqbXntJZs3cxZKjY5hEJrPEcg7DiIgmHsJprq8CW/5NCr6p1A96Uk1tRft0kXFYhBV5j0c1j25LtnR9PEsAnRO5n5ryF4JhyDqA0xQJgNyB2sC6FFVY1srFjoMGhVmw9sY6iVAZLP5MyAwAEEkpzqQW2uluH+EJwQ5pYOC54OxpmqmwrrLPxz1QRuB1xAusqoCjFG1rnIugqTAAQgJ5d+6qCi++KJFqD+ancVHHu1Wh3IhEFC2i/7dCWjSJ2ACMm4cVatlAK8hkAkJhL3L3iMOS7NEALNUqo910O8BPP0Nti/xCSkMWvI/pmUAZCZA7EVYK+RbiwP3QyEU/PDmJ0S5pZPxgsKFceEHmRFHRXslVdwRkAGhqGrEai6BXOmiAl5gm0AvVQFHAtzkohjJwDbmaHY2mTCpeM3PAYg7gpWLL0BihSVAUgUDqAjwrgPIzADUqSwtpm9FOjDUhz5dCMDTALg1XoHpAHWdWAEphLYbCyQF1XozqGRHokrI4T9RN/GnbLVEirRghaSQ+QH6egFAaDJApMJlZcV0EpAqbfwkgKsQqp93WDT9WRXIM/A1lz1Qq7ILAHkqIEc86C+TmUOUX6DA5UCFqXPPXvTrLvpMO2O8l/sOBkirAgBTFX0hfbgBBncic00LKrNJkB3ZAJGRgFgC4puxHBuALJFFUyukYwjAfgzgqQg6D8i5TkgtPa8BGIxT5fRt+lJEUhjP3MdiUzKsHhVMUBzPAIskBeUmYH8TzGQsMGvSlMkoEU6jKKISnbbaD0mYmIRy4fp1IEi9EAAiKAEsYcC7UAVpHcvNPmaLF8wnLB5QivHbCwnkx3udOHLIJjFuogB0m7HnqQP4lG1cBeqPAb8EO5BdxhyNtRfVykUQaAr0HYflUktLHQRvCMRGHOqjMED3BHJqmiwfNUkQSi2vwAirbBuwauayGDKFNFZ7sWzKhGwWEVNEFXgLzMqUqTPc/J1D1brsnUorS+jvAY40luWYANwIrHWUEyDG4wjV7zd+bqUNVkc4dVU5FjlpfHYPZHAVJEcw5IOs3vq5b2+FFZPx04i67zBKjTSszwTgdyv8isUmDPs6T36nGuKwGjJE61G78mV4/gKdi1DzPPjrB+zoj3IggdqdeqOPPtEBmFsMCZyKTVnG+DSbQDh5JW2eDmmgPlrBzzogVsuKSm3ttTew/rRYOVXQb2Kn40l/UObACkiQUIhbqT80n6lqegibOy8fro+5qJn/VhaAlvBaxqgHRB7DhnnUHyIelQHKkTYCwjPIdsqakOkUAYUFpZAg0XbwwFFbu+4qO15wzN7esQ2LvMksCVLVeNjatcmEiHdSYY7qjUlN1pG55DXccmOybX17kLWPDArUXj2Q5CLUWri21atWu+rzp372FKC28qc6bQOqDQV352YfIRA5EFL/AkDOTp5bL0qPIuaoJNpIAd7RKBIKINqrUUmlk/txGYBxgP2SLI8a5tsyCKUf/sd6t1fbttfDdu3ZziYkEwC9xSajhghlTYhkPopWEDho7bGjOTZjzkLLRyX59DPPO4K9hjGbxPyyeNE8yFHUFl6DWGiNs3979EnmsC5AXX+7847b3M9O5GfThw5Q2V9s//QP32Z9KoO4DrIf/vBxgPtkrPxWEyJ+nOKIPIDhTrvnU7dDxAEcHzlIJonZQuwe63nWsjyLY33Jzs61/QcPk7cy1+YvXmpVyrHiubew/ly+kD0A81wTBK3UlkUoB8ej5ipgblI7N6JsmkFW0GQUl1vf3Ix6ZZF5AbQ3M1/6QT4UnCrHWqrMpkH+SF0o0DuLKvw6XncC1UArRG8ye5ilyy+27CNHXFi27AL37t1rE+kTEZCuQcx7NZBxItZrUDy1AtjvEHGDwu3h7661v/32frK7ppATsgjVx0m3AdtOnksrc1or5DgTtfnS52QLpnaWArEDAkLh9tpLnWQcB0PSax7e/HeT/2DPfdHXcpgbIlg/Otz+SqRcLPO6LKtkoxnMWsTS7OYoWY3KEm8cc18g6olaCKSAQOZ4Ch3KHl9pGZ/eCelAMDiFKyo+Yepy4eNSHmp9CkA1IbtR2UFJCRGDwsqPAgT9KbWNsluUV9XIvBxFoUcT96K1SIUbWlNEsMdTwNEMIV7IftAPQqahvs3Zb4WgEpyALWotRIjWPz3fZqwuU1E0tELgiIiRxyxDlD3sAPNjIjaMyeTIZLOfqKXYAxtN/heLHV06c5Dy2+ohsHp53TTsJ0VW7Nmzh/U3Ads7ctuwGJNir459ahKK0Hhs+FSIIwswhaCLBKmln0kFomIDkSAiLUR8yP5K+0I1kC9r9hkFiAf3mPeTpTb93j2QHxBZ8rNlbMnaUmSHL20UBfkSicWiyBDtaZQLdBIFkVQn09hr688TrPv6rFnsU50FFvulaOZp9RsV0fgwT/hClEgB0gdZPcj7d/N8RDz78PoO1r1YbBbra5vg0gMg6maQl7KQPYxsEclSYysm4olV/p0QwDNd6gwgdDah8X4CRNVq+ta/n5GUjxEgf+wgPKYAGQki+Mv++YgAxzlvbwyA/ct++qO/+jEAefRt+NHfYWz8ffS2G37lWP8dbQuO7vWjW39G/uzRvv9IBMJo33/kOzj3b4x0fSP9fKTPH/H+PsAC64/lgXzQZ32sBAi4T4BPMM4kfQ4r7KG6qpMizTSyV6spHJZN9SBYxV1XXm5zIT8e+My9nOUovMbRohb3m2CcY3o6PO2+6661n7zySzAEX7uBws+fb36Lc0uoIy8Eu99F4fGkZXPAGZrsH7Ea9/TgDNrtx5kygCr6I/ZJ3CFmXX4VZyIyQMklvuWmOzmZYC89qHMSBcWywOLbqT+k2Hf2V2cKus6cZ96Zz7Yc/aehi2csshde/g0gl7cLBy8GyFZ47aKLLuJw30VI9xuWicd8NmByK1XIE6bOctYbFYDHocj0BVA0ARykA94qq2Ld+vVUBxe7A5/sBPQluX8SAE4bnl7y/Ff4sMJAZYVS+dSVNuHBXQ4gU0XcKciOQCoPI6iQlJe0vPD1d1kADXTWU6Gf6qxDVl16mbNx2A7hkIIiRVV81Rxw0zMyqYZEEsOfr7622cah8FC1pwegS21jjQPtEjkA6+CuynZ/AA5VGCu8tYF/qwRAyqCqWwdRAZAiYxQKqqD0FkCETBQk1k0GAUHhG6681CJBcfxczgKWUJAeO3fvATDHhgIiooIKyVBA68WLLnTBlpGAGm9ufcsCqSyuAsg8iKXL1BkznPIkHeXBvNnT7QQAmCycAuUbxVcjVYA7dhFUDwgdCBnioTB5lC7dEDzBhD17+OBtTuhtJYBjFRWBnaoUVAUjbbnn+wvsBwcn2JM/fRJAvNXuvHODVZUVurDycQRRD/J84yBn+gg9lp3YALkfHlh7jQcQDMUvOpDDbwqHeMoIITYAL96xc3A+NDxfkBbMtQEHAHd44PydkFH5lfNv7ZBkPfz7jreKADTlXa2MgxTLBYTKq6AyP4T+TL9cOCvNVQAfza+1QkgR38hAFCKogwA3BGp48GxavVG/EJAaRXeS5U8ApEcshEA9z0uEhR8Vzp7YdXlRXXzR4oWuilI2LK9teQsLHEKECdbxo9rXl0pgTwCOfgCJGIWdUiUsK452yA+BeZMAP+di39bHfYnAOg7p9zZtH5coq7dEnmsYgdUn7bLVePhTvd7M8xU+oGpnqQ/KaxsBewmYB8STcieUSmz9QifWM5ocZs+eaglUt9NRnOXIccBtkWVTUeTUYyFSD4BagpIpiurQZSsusaOECy+Y72mbNjc56xIpWyIYUz2AhdOwh2rGX101mSEA5GVYLvVzHRUAw7J2aQdg9kZOpnwXykddJX0//ViEnHJA1EZSaLVBXPjx3hqTIq6G8DnXvXdR4ewHWNcG8KzQXH/IgmCIJBE7CucNhzg6Bgmw/tp1ziLOWd4x2xSdPMlE1+7ucR6gjuyROkV2AKYNAFz1QiS1MHf4Ayh50gaNkJSdHb3YabVaE36AQwTiSp2TEJ+E+uMwyilyF6jS76LKtxvQR4oXODrz88CfHyAwiQk2hP4um7Au2LXQyFjbtqvGvGl6L4gx4t9t0gwUH6UFFhRPYDdZG5rnElFgybZJtm5htEMWXoWtVKQPAvbuObDThe+KAFF4/ADEQBAdtlUSOxYCtZmImGAqsNuZIzr5HmA8NHBfSVTyh6PSGaANBpj3KsglktKpuLiGMQ+o1USFM23pD8jpBUlSAGEUCOBNIgvZF+GA3/6AXN129borURrscjYxvSi6IuJTLAepXwCkKa70jFeeGd8i16LIm2linhBIHQFAXsWzzSO3JIMck17eq4vKb1/UZ5kog4rIJphMrkAD5G8RVdzZBL2vvOxSm7oizlpO0Gayt5N1GdcvklSB3AoP9kRhNtQLgcWYVp6NN4ymN23gK5IXMFfZHz3kRzSSw1KFT38Dcz0j0rwga/0BSP3pN1UVJSibAuyOH37Cdv7giKvsV05IF5+Ryry8fed2CJzJloliThZ0vszZCn6WheIRLPs8UCGuufJqByZ30b+279ntvO27UaSsvuwSFyQfQtsrQL2PviX7vX76czDV4wKbA1hHfAGDlf2j7A7Z1nXx/BVIL5uw0xC/YRDkSy5ajJ1dtZt/i46HOpJAIPOgdy/KkTi3ztywYRicfnNLK2qQcMZqjt1yy632xhtbnCXdc88953IxwvhMWpS1gBD1aZmAkd1YT011QcXbIXAqUO0pgyqBNpxBjtV+gsf1O8r48KSPl5YVEdocYpGsWcVYDIbioXng4FHGYK3l5RXYt7/zrxCpXfbY4084y52//soC7BEnIUWtYDx02HMv/A67rAcYmwN26ughSAcvR5hpfYnExqqOtTIyOgEyabc9+/tNlpY1CaKlzG7f+AkURalYpkmd4WubXnkdwrMSYnaBbd78il177Voq6CFkYyNYb0vse9/7F/vGN/6GjAiq/xnLj/77Y6g+bgHIjrE3mIcjAe6ff/FX9tWvfAkSm8wV5o88rmcaZIWUj9/7l+/aA/ffb5vfeMP2k+P1mc990bxQvbQh93vh96/wPuF28xoIR667HJVnImv+7t37bMnyFfbm5i3sNULttddeg5jZCHBcSTHHJOYwwH2qKFRI0c2aWVLCesJ8EM1aXgr5H0kfE5gsRYByNmYTOl+FUlCKOtmYKZdBhMtvn/2dXbvuavNVkBp9XoTVUbK1oii2UPi5QuMf+vJS7MFS7JHv/zt2oLNt9ZVXute+hNWnCJQ6iOkQCKGIuASqXBRQXusKNCZDxsiuzgOgO18kJuuoiLtMSLZGyOJa1CaNEPrxrNc7vvkeIXLdo6edx2oMREg5exYVS0wm76qYXJpyrDX7GKveBMx5eqD6Y3eq9aOtvd6KH1tqWffvdtlcvlxfH+OjDzJIYLwUMcqniOM9O1jvm7BZlOJWa0wc86z2ELNnTbfdu3aiWEhmW9DHfMK8yn5tgDEsIkTZFVnjyTZjv1MKKVZYcIr+TD4aGTgVWJBJuRMBiR/K3q6Hfh7K3HUsO88RH+ERsdxrG/2WNYsCnkRyYmLjIRB8hlArRVrRiSruDzsv7ltFPnHsEZK0H8Nu0Z+9SQNkcxaKPtk2FkNSaY+ZwHWKQFbRTj9EUxh/l9KjRfsp1Ci+kD+ylKpEQaNMGbddfrdsiFaSelpZY/z7AHOFzjCyw9P+No8A+en37eU+yOWhr8jWUmM9iHUqmHk5gXEmNYvyXKScnUAuUBmEi5R9WmOlPlYgu4i7Aeb4cNpPapB45oI8igu0pxWoHspzCeMzy+mzIphEgHUwPwdB1HhBKPVD8Aah4vKA7B/sQ83YPmTf+Or/RS0iK0A/9scZEEBlbv/ZydypvbQ/xSotrO3OTo42kPWb9t/DZIeqpd75810CRC2jqqrzR4CMdMCU+nA0X1LTfPSvd6T053iDkQiQkT57tAfwc7//mcPgSFdxrp+fIchG8x7/c197/hU4/3Pb7n/DnY0ByB/nUx4jQEbb+mP9d7QteH5fPyIAf34/fuzdR2qBswiQD/pVFeOe+TrzLP+AIHFA/vBvfNDPz+f+0QMywX0Pf/o735x2nLXU8J/KTLz1kovtuofux5FiD3jA15xbgc6eUqxjuYNqZBDXjhbOS8M2w36+wdjXD3EeCXO2xJ+4dLl94q8+Yzt3vuVIjM888EUK6bKcsmPQu8RuXbHSllx/o939qfvttpVrUI1scsSHrK98KASV8kNFdme343u2Y44NeffL44V9fzNUS3XtJVRaBgEKbnn1DSop6x2gMy49zXknl2Lp0gZAfgJVRVhMiqWOn+gO5VJ9yEO9hqpxWULokFkHqC+bmkgq/1RN2MQBvgyQOJoKd4EMORx0BUqlpKVhH5EDWE+Q6k9X2+pHeC/5Y9Cwm155Bf99gmA5VFJv577jqXJs42A4IXkYsEimMtMbUiMP8MGXg3YDlZjyC6vn82UZocpG2Vqoov4kAORFy5Y5+4HtO9+2TGx1ZkE6+Kmqjs/oAuhoxMNc/60AzEZ82+OwxRAQMKAKdoCACZAgOmArhDsIgLS+vMAWzZpsqTFUVkIoXHbppVZfUex8xZsB/qTY6OCgGRsd64C8OoiTFALS846fcsSFJyB5Hw87h99T+LsO8ZkZqZYByH4IAGyIdokENC04VYiC5QI7fCTbTgFCKzdAmSFDVLl3kLwqKyiwY6qpqYDnECz7I+qtec9oe/0fJ9vN/1ZnCxctsBdeeI6q5MOAQzdziqfKNCfXVi1fjn0X4EpNlQP9pRJQVXknYdAx4UGAyt4WAtMXCbhBfId7nv2qBtUhWSEwUnlAXIAUDxMgssQCZPAFbOnhQJ9H/kgr/x0AsBPK4V0ByYW53D8H8rbAGBfAXAPZlRLBAZ9B0oS8al8poMb4RCsur5IzkBGLgKoFtQh9RlkCvV0iKugmAH0RqDC6qPyMjuTgzz15Awr3k3mxauUyRy5UAy69vfsUwaPQOABB/gDH4YA4A9xTK2WRIdipcbHk3aBqwTrHA6B4alY6KhzsJQArOqnolarjMBY4ianKC8CeaYjw8+ZaW7ViOSoYgGyAo2qIBz/UOAcPZ2NrlsAgJagdu6DTgLayzVLFbTKg6VSyHQKw8yjADisZwFPjoILXZmFZsxUFViAAOy4zzhrOH2B8CqTIQaqQRTTec+dMLHVa6fMKK/dETRSNJVEAFlwVTBzYs9HmDVSgeyrol3Ep8kWkGtgLQKtyZwboTyEoB6KdXYgIEFmLCnwpAAAgAElEQVSVCA/oZTzF01+Gx58nvvytDlCRhZgP91LJNZZh7xIHKDiRyuYDBw8C0rQQLj/BgeqR5HBIXSCCQiqhUkA8Vat6M3lNwD6rHoJUXubJkHoNSOMCAc67AYC8GadePKc+1FCy16kBOO/FqkMZNwNMYhGQfSWA9bEAyCGM8UbGUL+qnSEjAhVO68LVmwgGlkpMBMwQAdvkaeB9X1pFiDdVtS2MkUbAIFUKdwLk1PW2YLEWD+kXg1UIrDHgn4CfAPpnIuHjgfT7KKyoqmoqALw7URMtBEzCsgaFh+aW8Lhx2LJgWUJVs7IymEGszf0dNQD3oq4p9VY4Y6aqqIAxQcUufdSf62tp7ra8k41Y1gHWhWOHBVmYACHRzRxTCWDbR/9jMDFW/J0SaSl2OzUCSQHumTKcwsuDRWKAdj19WmBWEGqRBKfqkb1gDHON7P7ETco2aw8L0DzyanogfHzpd7IGSoJU6pc1nkBcxvIhVBzB+PRPUl7ExbHWkNPvgMwBKZTo31Ks6X5UVj5I9Xo3E46sWbJzjgGmYrWGoiAcoE+wWQtzsDfPrfZ0A+qEGkhxck8ga32xivKib3vxzNQXE3gWhQCjG//1Otv7JFkbzMuZkHl+zK1btr3pSOh78YbsZm6RDVg5JE0IJPJOsqoU/nvppZc7y6AOVanz7z/80Y+Ycxvt1ptvIoNhspWgfBlHX1MmgSqoZbEmolw2cw0i4qn6rkcVdvxEAYRjO+HnCbxfj624bIW9tOlFyMNUu+SKRCs47g3Z1mZzF7OofsDXa69WAyyOI+Mnw/7pW9+xBx98aJg4ZF7UGPEFqBdp4oktkMDr5qY65qoACNtYF6wdSR8Qwfj4j59wdlgtgNxXXLHaZUcNMV4DkLqdJHeiBxXIxZettDLUOIHMC9GA7ps2vcFcEgbgXkkxQpVtvOMuSIY37Z77JlpOXiSgOPlFvK6Ydt5/YJ9bM7/8hc9BGLY5S7nUpCSXLRDA81F+iazzXoWk8A9hTkUW8zZqyM9+9kGbPAH7SfpaLLLUZsbl3v0nnTVhfEI0VmVv2soVS8iomGl79+yAcG1FZbgCQnGAEPEiriEJe63drMEouXJOkIFAVk24N+tgvLNMUkGBiLZ2iNMXnnuGtgmzG27YQNHCaygiulDcXGenisoJEy9BBVVCGyZZhHetraTwQZk4zQDlvsy72iRtfuNN2ovnTBsuxHZJ1lxxqIL8UIh1ozIQodTNfD7Q7+VA71MQz2H0W1k8ddAntJkcBi89IB4mkbtURD9stDkoSxuZf0VqbbjpRhuEeJayQXP0Nvqj8s/qmHdX3zjeXnymwhZh3bdl23aX/3TPvZ92uTzfe+QRp8ZrgnALB4iOTcbykqDrboVyQ8Ypo0tK21rWyiYUgYMQBPo3qUBETlTy+V08Kz/1Jwh7bRp7Wb9yH11q8//qgLPnFBEZgfpigIniNGB+HWNxAMLSBzJZc7qq/0VYDg6x9j8636Z87pCDtdVHnR0dBIUyoGQjNsiaJmJc+WsTMjOsFPBeJGQC/TacoLss/u2NNzbbdEhUbSy38Pcp7I+kUJQFVjDPIYX+1cV+oBKivJ39U4tUf5B0SahRylH8ZbLOtjN/SPHlxT5Oe6Uc9nItzBmBkNJiHLq5R1nAJacmMK+zbrMm7UcB0kE7BqDEEavl5efplKJSgaZA7IdAQnQC6iuvTbkaPYzHYEgFFRboPdNTyeNi/lMmiq7Dn/Uygv1UDwpEzREiAnQI0bf6hA78kmlrEy/rSAWht3E/su3Me2yxTUP9ocyPVtY+ER0h7NlULBPG3kQ5X3oup2lH2W9FowTJIB+llzY+jUVXJwRKGGRGIHtoTwaHVJmh/Lf6oJ51Hn1IQe7K64qAJJLqRiobZa70YzWpPqD5UWH0ClH3gujyIWeqvwfLq6EALARVuML99Pu4w4LyQPQ7Wms1T/Uxzj0h2qQw1jPQ/UuJ8oEEiA45zk9XY2Q0JMIHTqUf+h/HCJAP3VQf8ItjBMhoWu/DvHaMAPkwrfS/93fGAOSP89mPESCjbf2x/jvaFjy/rx8jQM5v+4763T8CAaLPfJfs+AAC5Oyfn18CRCVzZwiEswthhtUV+p/OjyqMWzt/ri24Zh0ZH/e482o358dIsHUVVvX0Uoh/4xU286L5Lu87N+ekPf3zFyhgrnFHj7tvvcGWXXmxLV6ywF5/7Q2KT/Pt+488wfl9yB76xBW2+rbbXUH2l7/0FfCgMJdNnEBhfSvFrMPkx/A5/sxcJZPpYQLkTAHTewVcHt/65a1DspC546ZbAOm87Rc/+wXWGNF2BG91WVmlUYnbhBQl90QugBZgUUI6mQnjuIk+gjeLneVGi0KvATgHoCp00JyABUEoFY4CoWW1chwiQlejkM5mFBeeVBqKGJE386b/k2p+a39hF8yZQ2VtAkRGHX5fVdhbTbU9gDArly8DhKp3/5aJZVGEL8AHIP/ChYtcJdtbgA1RUbFUs9e7CvV6QIRurk3e7qpunnfhhVbKIXIigaFNAG179+2nkjvIJmFnEQ/xEEIFncK2q6hoHgBUCwDk1gOLBEzQw9SBdBOAzIoVK5yXtXIxkmUFMdBhcSE+duH0TAvEtz+Q6uF+Bzj7utBigeGqGO/lYD1t6tRhey7Apuz8IvI6sqweoCMUUqgMcFjgq0K3BezXVVcAIJ+k4jaAir8QF769atUVqAIqbcfuvVgreeJ7jcUEBEpHzyCgCdYPgAY9KocETCulehXcw45Q5Xndw1WAQn42fcYUnkGu/fpXT9lVa1bZpZcstxwAujoqXj0BoC5dvtQWLphjzz/7a8C5KCqDvaiO5wBP9kY07RPIs+uh7UIAi6TM8OWQ7I7JqrCWAgQAeUgECNWVQ/SDWsKPlRFymirdXW9V2DVXTeXg7YmdTokVHmmz6CRenz7DevidQir847C5mBjL54TF2aYj5eaBqqUceylwW0NwQX4HID04TlJGEmQURBWgSLdAa67Hm+r8IGd7Q74D1z1lYjogfwTVno1YGmEfVIpaAAC9mkGSChkWTLDqoELBGbDh8eS8YL8VyfPsgvzpQ6WxAsA4GECpm37aCLClAOUiwNzYlHSA+UYIvnKA5jC7YuXFKBnaqZYfsOyj2eRIjMc3P9f8Q6Owb+qxZBQYNfTl4HcCriMBjqbPmU1eRTOVnTk2lT7RIvURY0KZMbUE2nswLigCdd73HnyrAngXlcPKBLnlxkx7DQJElmp9kDwXQWpJSXEauxmBTgIzZOfjxfuV8n7K1nEECHOBLHR8UILEQsQJSK6hbeMgEuQl346SoZP7UE6NrDVctAkApux5PCFVfCGOqgDTT0HESWUyc9YsLN62AqL0AHZeZH6QKkO8RztEhAfAWT/PpYLnPCSfM24mFLCxjAfYD2A5jcyAqtpKZ3k2yL0PATx6ApJ5AGzJVqkaFVMndm5VqGjgBrBWApiFWE1hnAZyjw0ASYPMESJCZXkyKFZAObP0ReXhCrsRGJtDbklji0gNgWT+DtxtaO60Zni6IfClFOa0WAjSACpgw6QKgtiTpUoveTchWE8lpBJ8jgqqHzXUjKkTIDa66A/N9MNyq2xoA6yf7AiYIAhCLyqPuwG/VE0/wAPQ1NoAAJnEvNeGOieAnw8CDNfxnLw9/OkTg5CeBNqjUmnCpmYyGSEKfD8KGeyNpVd7a4PLbElPT7JxCm9mbijTOKU/1NKfA4MjnDVTGBkgaRA23YSUa96KQzHUjoVMCD93xB3k35vbttqFZCG0068jUZb08XsxZGcI9KuFZJCJTEFxoSN+ZNUyd02qdRRi8cVz0T158Tz9RYJxTwMAsJrLlCvQClB25OhBp0qYMxv1GgRQI0othcQPooJqqm/hWaJmwo6rB8DNG/WFHyCbMmPSIHj12mj6nwjFyx6ab/t+WWTpPBMFPR/GPuy5F563L37xc9haDZN1ffQp2SFu2/Y27TLBZs26AMVDK3NBq7O42bz5dbC5IbfI3rzxNuYirGa4JjGMIlEaWaO86T9+7jkPuvmzh+p4kWyvv/GWs5sLpJ2jIA3aUQAFohpauDzCdm2rZ62hfemL45W5BJnlSdbQ6dpqquBnWzwgfinjQmTGM7/5LSHoN77j599mP3/qKbtuw/XczxGUiOmOPG4EiO/pbLYVl19uXaiYZCvnDwn3wvMvQH5nOmIpCpBUuU/dAOYn8o9jE4iKjjla9o+qOo8kw8iXPlsMISAiYt9+lCAoOGIYI00QCV/9+jI7cow5f/pkChlqqOLvsCef/KkDLe/51J08zwGrwZIvAxVlA9aRYSKnGCN7CXP3wb7saF4+aqQwK4eEWYcCaQLy1tdeec5mz5hkKelZtEWg/ev3/sPuu+9uAs+/zXzEpuSh+wCJmcuxOZIKIxii+Yknn7JbP3GH/fgnP2O+DmHuiGT987SNt1+HCuS3KHoa7cYbbmIMQ0pCbDbQNk888WM2THdhh1Rgs7H/i8KirrNzwL729b9nvV/O4/S0xDByoFjbpTIJY5+iOXrnnn1uL5IG6au2m0bodgYKhJqKIqdq7GH8CSiWImhoAAIERdLrr72KKnOhJkeA/lo3Vyp4WmNEGyVV4mdTJDCF7DNtqLZte8vWXL7KPADaq7Dp1Nxdg8JTWVuxqD3nXEo+xWE/9jSx9sbWbbw2x/7um3/vwPLf/u539J8MyztVYlChlpo1BYuvg/THILc/kpqzmnmui0mvmnUgAiIzjr6lv/cyBpWpEkTxiGyVBLLXQqwrYDsQRVX2vy2yaahnQwHFo/nsWp6p9h9dvKdAbRHjUhaIbFf2hBfPSZlmOQ/PtImQILJNVJFHrwv8xkJSRDW2jcWoNi5kE1tLFpA3638+eUfpymJhrdDGcgb5QsotK8OCcQIFJSI/qugz01nXOpk/YtjbNEIgFaAGVFWP1CmtrdjksZ4o58oFqQcxN9NnRQLUMl8VYvHpSWGHCFzNcSHcExMscxO2lNgC5h8/aQ1V5IuRLxMYRl4R/ck/2I9+EOr2bfHMFymoa/ahwPWGUND+kEnVfReiWE6ElJmNXWMv88kJ9qQnyGVyahSISI0P5aDIbkqHjTMEiDb2jgB5xzpykIvrp48EMmcf+f5cy7zzLUdw9rMPEOHRRGGAH/NcgtTM7CPaKa5RIY3+zERVHMWeboDPb6BAxB+yRQeWbghTjQMVCIno8OaZtTPXiCDJzTvu+lAkxRohkJ8qPJE6egAibAASxJc1SPO/8ueG2Pj5Yz0nFUhUeIJteyTtA89rT24lq4v77aU4QP1DbaA57szBYYwA+WPH3DEFyHuVf6OGAv5HvsEYAfI/8rH+yW5qDED+kzXlR3ijMQLkIzTaH7xkrP+OtgXP7+vHCJDz276jfvf/AgFyNrFx5u8iGc4WYL/fPuu8EiCuZA6szv155ktEw3uaEF1cLwVgOkvo2vwRUKj4LYHi6TaKB1WAd9dVK+ziW9fanXfdareuW2er1t9oa1ZvcGSGlOl9YG9tHTV2343X2t/+27/b337+K/btR3/G+Wkq59oW7K+xkqcwMAoMzZNi524sqJvBaQPkUMPr9fXuPIWDhvasLmnTFXCpIvy9Ai6P+x5ZNbQM0DeDw2EV1gk1FdgqABb3AM5t3LiRQzdWBLzJ3v27Ac0aea0/gFG688YuRMp/jDyLXlnmcKDq5gCvAG4/gP9grAREhngD8MQR6Cjwac++AxYG8Cjbk5McsGt+vc6ib3rRHRiT8XrP4iBdDCBXReDuUsCJ/LxsrKCSnAJEIK88qZsrCjh8z3Te30sWX2QHDx4hLH0PdiGLAW1UKTlMujSo4hDgMoGKuwgOj7ImUOhvNeHjTVQGxxKcOQ5rh1iFYgMIKGBZB8peXiOPfJEk/4+984DO9Kyv/F+9996lUR2V6b16POM644qNbQgYiI1p2TiFEDYhm01OyEnILiWQBBLshBhiG2Jwb9M8vWiKRprRSBr13ntv+7uPPI4ptlgrxDaRztGZIn3f977P+9R7//feuYDKKHv++RdsO2oJH/me8RBzqEiMx6bGd7LfNi/Pxvc61Eba6p0ljg6hCiFthZDxA2g8SyDx8qLlLihbPvSjCmgBRKzl34EAOX0cfjNzsiFAttqBg6+4avOOlkZLBdiT73MoFblL8wEbeC5PP/eChQMsDHGPE1jBjE55oI6AfBqdhkyAgOEZ9HIQPvP36+26/1XpZEkheP8XFuU5gOqb3/iarST7I5h2vGnXTkDZRoBqqv+xo7hYetZ2XLOZjoMdELkbHuQeDBCaHA9Dlwa46ssBP4Sq0D4UB34AKcplmeXgLcskWf/M0l88IZ5GeeaXUX74MwCiABrLyRfYunGjC0gtPlRmudFkdkQlWrN/rJUDlLdXdvJ/ZsuTsHLwBUQaDrDTVQ2AFlMQEWQ40FfBVcwjlMrLKWk8sP4B/FDVvgZiIACAN8E2At/jowNs/erlTo1wCZ/tbipOW3oBqOn3A4Df2ZBg4YDvE4DSswqkxzrLV88R4sTHE+sk3ms51a3qDxOAk70MqnMQUH20b0BEDGSISIopqltjbMdmCDiqzhUYXYtKIR5f8T6e+ywAT6/CVAE0gmi7MUD0WFQnNBYKkFwAOFUuk+EAUNfFeBLgcup0MQqgVAeIdUHuCeyWH/wKSMG9Bw8Chow6S43bdscReo+PPETMtVs2uWfUT+i2vNgFYvjy+ilGSx0ESDIEiEAUYoRc1b3ItXi861X1LRWP/i5weIzfGcc+SKCXgrTliS/iTmBjN+qXIEBtICDAqVraHPURtiWqPlXA8Kr1BHyjXAgDCBfYL1sb8CpIi24bA4wfog2nIemaqbRV9XUBKoNhiKoQwKpJ2sBLdltYfEziYS7vv47uPvKFphm7ZM4wRgTcjdOm6QTdB8vrnDHdy1yhjCDFV9CNUZbNTWaTjC0/nuNG5g2BzlJhxTOGBBwO8BkihS7XMf3xKGJTIpy6RGBtIvOYmx94Pv3YigSEU00MuaBwJ8RBlpOR4lQe/qrkRQlz7GwpliyJWLnFurHqB2kRLksyxmQQZM8w93mF6nKF0ycwXhIg3PoYzy0ERQejXvDwjrQfP3uUzwlCbRJjcRBnaARcvo2fP2Ad1yHbo4hwMn6o2A4FVJPSQXk3sisRu1lIO/aiJtC3rPv0HH1R70XSR2XvIzs22eadPH0KC6x0Z4ElWyeBoEmJ+OVzrV20/9gUxAJtNgqZFYzffgbZG1mbwqynjPlE9mm0qx/j2AvQbVL9BmJsBtKgsqqKZ9Bi+UuzsdRKtUYA6z6eSXJsPPkuPE+eeU/PMLZAvWS6cD8A68Ex5K1QHT0GwZBOm9YrBJiK8k2fyLMn/nK/bYYAVtZSCwTwI48+QnD2b2KBh1UbY0GWhKp6PnIEOzBUKLfdfgfV2w1z9oo8fuUT9EFQvfjSS7aWTJb1zNW9VH9LhRQMgduAbQyzlavU9gNEpKu4+XTT5msgt/dBpozYSsjJ4rOnaa8M23p9lJ08TIYIbeDHeJayUMoTrQX9PPM+QNvc3FyAXmzFGL/P/OQnqjcA0L/HVVZrbjpE5sPqtaudCkyk4WHI/GxyTTrJ+EhnrVM1ty99epJrHKZ/Pv/c8+49BbznkN+jZyWyXkoXqT7aAelXrFoOKBzkwOqEhDQ7Q18sL68GII4FKL1oX/jiFiygOu3andsAnzsg02TvGGgVKF36mctqeU6/88Xfs+IDL1se1lyyO1KuSgDP5/Cx03YelUYoxQQC35u4Tj8A5puu326vvvSMbVlP2Dq/p/4bFZNkRwiq/9GPnrD77rsLJUA+4LdsIzOcfdSz3EtOLqQ7n5sGadLGWpiQSJYLysltW1fSlj4oEp+HyFrryJHjJ06SUZJtBw8dQEg4aJvJ7dCmKi8XMB2S57nnXrWS8+WWzzqYGos1ItZXSRAgykAZgWiNRRny6r4DkLRX7FMPfdKRHWOQw7P0+0DIcT+UAlGA5L4QAgpC74G4aKFPrVyx3OU61KOsEYisXCdt2hpRB+SxVjTShxRirs2cVLEZhGtLFeXJvy9BgqCjcnPu6pvj7LFvnbJb77iTPUgL2TgXHFFxO5ZZArrbIJxla9TQ1mXR6QU2TB6DlH3+hK2PMKc282ydvSXPIwLSJ1a5SxCq50rLyK/qdcqFKNYLZXrJKm4WMF5KBakE+nhd8VdWWO6njzkCRMSMilNUn6P+rnYUWaJQbikJRPgImL/4N8ss53fPsT/Dqo//u5rzoYk4mDlWmWWxtEcQv1typtgSlDfCfk8kTS85FRtR6GqvFodyMB1VRRdkvxQ1IgpkrZiPFZckz8XFxS5TxE9jiHVF8/B6xqgUHSFY4TU3Ya3IZ9Sz95xGmaAsrbq6RubsYVuOKnUK8l4KtrSMZLuACtZnBhITklWBYiOsrVFk6mRBpviTBSaFroLCTx074dabANlb8XwmRIQyLpU54k1fUMC5LOyuYCcnsl/5KCIAlE2nDLk3tvZuFz1X6eRssPjbNEqZSmyv9LXkEwcd+SEbNZFIeuYlFy6QV5JGMQ/7AfYGslFTu+td4niGgVxjB30kgPk8id/ReUj2V5fYRyvYXAcFZYiINElk76pcGilIwnkWUewXlUEidYsIkAk8eLVnVcGOiBkpNtU2UnkE+WNP+S/rbPXHKpzyIy4m0dav2QLxn8KeKYzXqJqLPQNFOaqc0iEiEmWjctPmvn7GAus9ogCZO8S89dd8B0CpbN75l2b5t1e/zPf5C/35O792dyx8/fut32V+AGXRAuvtnsEiAbKwHvrr/upFAPndfMLzz3/v5tW9Hz57sf++t5/S/Ov3e/v6f+2vbh4C5BfaXr0pOP4qAfL/kxvyn9emV8mPORXI3F729W/xMpxTZaMsgiIdhydlsMp5QkWF0eD+HZ3Yt+Mw5OvPmbsJvOL+e2zTB+7kDONJoWKM3X7b3c6FQRZZ0bGBdvfWDfbQn/6Zfftbj9jjj79A4fM4Z8lBisQiHUbZjwPEINhNRnqWi5vQOU7YyxvntdetuVyVtBQqjjsSxvYmAuTPnv7UrNfMuG1YudIOIDdJxWf+LAnr9919HyAcHt0XLzgAPQQriVMAaqeLL7hA6LUEvfYD3JQTlKzD+hjVz11UY5ZRVXfD7ls4vF+y03i2y8ZnSXYONh3kGuBrfIz8D2VUVP/jNZbxyYOuck7Vq0XLCx3BcQwPePl1Z6QkQsR0Oz93Aauq7lP1uzcAiW4jGRWKKtPbyL3wQw1x5myJrd+42Vlw+UC2DALqnjhz2patWuGqjWW/0gCg0dTYzmGPiloAF4WMc5QEKMEGi0pjVZGHAwR2AeYKKJC1VhDgUyN2FWlUzGZkpDsyZmqk36YHOmwT5MdMf6t5UNW7fsMqUPYBHgCeZoBlAlrasYKppaoxDmBQIFcQ6oBBfMrOA1opGBj0B9B1zK65bqe7/6/89Zc5pK6gMreNg/y4qwhejv1VZFQcoG6ZHYNAigVoV/DqEAfdYaqYO6hsH4MMkaXWOODoBAfxE19bZpv+sJRD8higXQgESpazYPruP/0T+RGR2Ck9aD/8/mOusn3TmtVgCdO2akUBQb/H6VzBLlA8jOpMb6ri4wAZZQAzAOIchZ1TNECqVBfedPYZwLsx7mscsEJEiDdEWDvgUQAH8Q7aLBUbsShAnQaFj2L5EAWInCoFAzYNhzombO/xKxZIkea1y8xWKfAZa6DK0VA7cK6a+8H/m4zeggRlLADYjgRZTTu+/XTioHA/B7RIhRBItbxAD/Bky4SY8gJAlp3YKcDBForAu3Do8kZFEg8QJzIunZ/1ocKY5nW+BF6TmwN4Me4qnVdjUdUHMJYIyTQJMDgGGP/8vkPmTVX9tB/ECc8+Jh5QCLXPKkC/WQCIYcgIVRbXo3rxAWyJhciYARStx7ZEFe8NZB4EQijlAtJkAzALDBmAgOsB2JL3toJZpR4RwaAw327AJX9Aey/6hoKsXz1wwGVAeAGc3HVHqh04MgqY2W35EDVJgE8egNilF0oYO0GOXOzBAkl2KulUlKuKXGD6FM9ZQH1iQpwzQ1EF6QgAYR2AaDzAluxD1O8VXDsNyKaMC1XrthBkrcrtQNl5AWLqaxDv9SzuIxASI4Tcioaqy5YCGTDNZ8juY0ae5Y64wPKlE5B9eJzrHaSSGF95+oN836chGkYBzEI12dH/ewEABUQNikQDZG3CT38aZrejfZTwcOaC5GgURahVIEA6qVqlwNm5rqlwN5yKWVUld3YDAtE3CgqSHMAlUFwkZyfgoxQv/lzv5VqqcZkfwxNQfgBsyrM9CHVQAPceHA0pgq3YBEQYiRuAqIR2owzKZh4aB/D2h/zsQNkh8FKByfrZRfILpAJRbkML95fKRCxsroWK/HLAy1RIptwUiKVR5izmjFnaZXTci5wFCBC83RJQMwzx+7KuSyczoq291dkA0YwuMFsEpqyqYrBPkhWO/MsTAdsUVK68EBFXArUV0pyWmgHQigrOD5LFwxeLHSx1aONwyNko1FwCEpVPFB+X5ubqTlR1UoCE8PMx2ccBIC7JyrCl10Rb85kRl+USyGLmowWO/udBv5Cv4mWq2AXORfG6RBRUM7D1sCPmxSI3QwU1JivMpeS5dPQ5AqSf5+QZFIYCBAUAc7mnp4gqrPXoB8ohOc0cfcNnVtlUDQHvgO7jzMUVZJfIM/KGm292ZLhyGHohUBVQXcV8+sH7P2al2HvJpkfV38qXGkH9EcBc/er+/U7tt27LNhtDBTLI+BRZ20UfkB+/LBdnuA9lZyjLoo/xcgZ1XgbV2e2drbb7g+lWUQKJwT2p4l2AYB+B65WA+VrzAlFQvfbaayjmNrhxFwMpcpDPlKXiCoiOK+Qh5BNu3Mfnyr4sAZJdBP9TkCS333abq/q+SK5PJPkXWl+buL9YCPtnn33WdnO/ekbhWPIo5H2K+fzCxXIXhnEjE5UAACAASURBVN3LYj/GfLN5y1qHAUYRenwRcnaIavinn3nGkR633BpHGyXbn/7pH9uf/PEXeR3hY40dZCfE2f/9m791YfIZS+IhIda7sGqtSVJ6jTGmKgh772es5rPeyIbvsR/8K3NEvz3w8ft49igfY8KcFV5EVAYEjAeKlydRNWS4YHCpJ7diMTmISvA0ZG4rc/0EfWzXDTei9lF2ygykxnbUjOdty4YC5lWF0/szjoasgVCcUlQnk4zvHajqzpacxrqyzH7/d3/XbXJ++PiPbdOG7fbtv3sEdWiffe5TN6AMiXFj7S//6m8g7sjSaCO8GuXlH/7hF13xQm1NlX3v0e/azTfshLSgyAFVl8hMb/qBbO9e23/ANm5Y79RqWs9ra6odwD9OH1KbCIQuRZEVh5pAnyWCej3Pe5z+Pcjc3QtxnY1NVhNkT+F10fbE352kr+52uWcudwelqhQlUuxIKaFA7f3kqIVEJVhV27DtP3qaeWACIjATAgTQHRWGcj+k/Ihmr+CNiq+W9VPvpyISKZS05RwATPdkbktmL4IhE//jZcfIQKl+5BqLv2+vI9FllSUw3qmAWacl/Z2G8FdgtxQespit+OpKy/98mcuqUFaYrPEmGXfaX01hq6RsljzWl0wUaI3Yh3awJuZC3r1KzkpiarYLqBf5uIa9gwfjeZy5fz1q4YMoztpQjGjDe9NNNztLrVPsWQaYsEWsi7BRflQRbeLlhfqMtaOQNbeL+cSTTh1GsUf5JQpjmMcUcL8GBUpXdzvzfS9jKs9qUFt1t6IAYk3yxh6uCZvCYBb+FauW0VdQ8jJWW2k3qYsasWwMQd2kzHnZiqWztsazx2houELxQZRTh9RDtEgt54tyVnOb2mZKtlDsX7ROazOuPf4Me1QpQir+YYNbA7MfPIxKBcUlxIPmjUzW6TrUMMrskDItnnlGig3lfIjMUDGNSCjJvf3YZGr9z0jLgBTCxpT+pkKXV156BSIp3VJSU3l+s1aPejlaNqwQqLNchOw+2eXZBPOVbLg0P4oEkY3lJHtFPVsFok9Abuv3Kn+wyzZ+utRVRgWxpra2tFtuZpHddvN97O8ohGC9nYCoDg4KZ6sLcQKRqD3ElCSo7mtO1j4XgD7n8ftesMBaJEAWcpydHwCcH0BZJEDe7gksEiAL6Z+//q9dBJDfzWc8//z3bl7d++GzF/vve/spzb9+v7ev/9f+6n5JAsTtwN9MfLz+9zcrQP7rSZA37/1UCjQ3n14t6hEBonOS4i7OFJ8Bf4txinZhKDr/6Dyls6GPP5msiPtnZkchOTa5EPTJcR/OHzhFUOi9Z80ye/SVpzi/+YPtqMg0hHOpP+d/XH5CPcGwEpx6X1m3wWBLveSNShEiNXsA2P9/ECAUeXEGfoMA0TEGy9+fIkB+4xu7Z7dsWEmVL5V9gJw+APRNtU2EYGe6KtEoAPGvf/Ur9vGPf9gpNL77T//iLAoKCoocASLVRQRVo8McvOWF3Us1d/bSQheAe6Wm3uURRHGwn+RQt3TZCsD/CjvxV0WW/Il9zpLBk4NbWnoqYEOMqyqvA4zISMWnHnCvFyIgBWsF/d0XD+ZEgECEANiB5HN4rsEfvZrYiUkqKedCbaU0GZQigVl6Ag/1U+eKrRCLlpSMNCoXx1zQZkd7P1XBobZh/VpsAkKpTq+1UVQdfngFRVCtHQUAqQOqgAMdTGXdIFBYh1kFo2fncGBvJWC3r81ykyItGkuu7MQogEmeKOCa7BYGAWpCgiMhUvq4zlqArkgXuqzK9i7UBEfOXCBLIB4lCHkHVH5vvXa7O+B/85tfJ5w22l3XABXaeVQCe5HBoPuTRQmpDACifoDcwyhAPMgSGLGq+lbAYr+57AlUAL0cwE/+30Lb9MUyntMobR/s7HSSk2Lt+NFjduJwsX3+dz5PVsaI1WCxohwJDwiA5cuWOlACWgEAAdsLwNFQQNE4Kq9DOGwHcujOox2nCUGV7Y/OxAKQhrHDGQKkmYWE8AHEEPgdDsgxRmWqL31vjOs5Rkh9ekqq5WOzNHrxPCCyp73cPGL7TvbZ0niz3WujLR+Cq7Gh11693G/NI9hl8E28it21LdFwGLMjZ9usd8rPanoAxYM9kDqRoTIOqEJ/lsogPSmI/JQEqr6xjqC/HD7Rj2oDDIjHMo20KiWnyGU4JPCchscwIgEU8wyh+pVw1WEIrJWFObZl9Qprq6xAERNtU/jdy49835FTWPjgp0/QfCCA5QRtKjJpFVkDs/SpAaxbAgFoT2DDEolSxgsW0gcCYwrASX1uUkqaQRQbqGtkHSb7DW+eUykgqCYw2blF8Xmy35CFmy9VwaGAk7LAknjrBBW0ARBhCrQXqrXnxhh74eUOi6B6NpvK23Cq5ssAYpXrkEl48WX88usBKjOw+xoXMMIEMEkWQCAIYApqKlWdK4xcoGVlxSWCgvMZ4+GuklSgXSj2N4MARuOvV/v7M1Z6UITJpksV8CHkU0QokBmQrL+LQGHubwKLGV2PwrM7VTVNf53l9SI/JunvkwJYsS/x554EvCq3QwRILP3EBzWKrK1Uys9jNB+yLEoB2fvB1RHWGHERVpAbC+nI2OkYYvL0Agimn0qFxGQ3AuHY1Uc/lFCNuUGuKUsJVVY2Rigk3sXzWL1BkmakRFl1c7d1THjalA9Ajyp2IVaDAZb0HalckHQspZDoSTERGMi8lBhr2cxNE4BQvkzewzyrWUKWalEUxEIEXrxwBgLEh/loqZUDziWnZblMHlkKHSHTJRRwMT890ZLIT/ClWllkzCAV7cUllywIANs/LNqauuZyWwpRZp06fZpKXa6H6x5iTgriOcF6kM9R4AKTQ2mvRNreC2Ky6spll98SDdDWyc8GUTsFEIKLq78j7q6Q16SK5Oi4KAgBLPd6qDKn/3t7BUGKxAIetpBTQ/AthGECtlQTzL1J/FlwbYzVHO+nStgP8plnqowU2l4EiDdzT3llrcsvWJqXRZ4I4DM2Qx4QkeEQTN78TgDkSwcAZjVrSDv2fDA95k+w8SQAtYKewyAdfajejhZ5xxjxh3wT+VK0J9btffrKfckv6KQtTtq6dfKIDLW4Zb+46rb8YAdKgyznla9MKS/6VwuV+lXkN+SRVZMAgNhYh3Ub4zOR9WUAAo1pE/VhLetNisuoaGxu53k28FovpJiJVl9BMDhzxFNP/dA++uADNgl4qzF6kbVj46YtWC6RB4MPfyeWX92QwhvWrkWdcI5Q8zxsfyC4mc/DmL+l/tJ48uOzu5nLBYwq0JhHByAZBKC8xHzjO62jnCai7ZT7IZssAaAMfvvJ0y/YzutuQhk0CuBcQqW5nyNA0jPiUUDE814Cuj0A/zvsxt1zwc2TkzmQLg1WXYUqE2IxHaVm1tLVVnr0rB0/jO0Y15eVm4StUxbzt7KLWlwxQDRB6LOsIV//1rftuptvwW4oxZ780ZMo1rJt1fJcAu6xCBzodABx78CM7d1/xJG+27dtc/f84x8/ZZ/4zGdsGGLgiSeeAPgPse07rnVWl7LwKT57FrnrJ1Ez+qEQaqRyA2baKxiiFmuywCgIzx57GaL3gU8/SNj4E5Apm231qpV2GfIH3g7ytIc5oh+VQKN9/GPbUWVEUEHS6mzyDh09iXIpx37wb0/aH/3xl7jmpRAVw/YFLNRkt7YcC7uN61a5TBAVOUQwvz391FN2270fsa4a3p/5RzZPhZBx3eTFaAOmCvta1A4RzHfdKKkaILc3kQXSQnsNQExpX1B4IwsXX09885htu2YH4HqSff/ffuAUW0XLClHmXHJE7CruQ/OtFBJtqKJOlzfba6dKXMi6KvyrIL4D+UxlVYSxDqSkQcRh2XaW9WFScxR9Oh07RSlrZAtZwPv5Mb82kpHFZsPKyKeKYDxf+OZyy/t0mVMkiCCT5JeoOfct8BrxCz/ztvKvrLKCP7joVB8iSqQGmXIEiFSCZBox1HZhiTkOsD4K8ZvMuGlRWDz9eRR29/T5KmziaDNsy5YvX2brNqxhfYBMZf2Q0qWcsahN6PXX3+CUdzXYH4rIaqVYZYh5JAJ7ytVrVkFyoIprrkeFS3EI41IWggVLi1D9oiaD7JOcOT0jnVyrTmcNmMD+pRQFyBjFEJFsfL1QETVjpxjC3Fq0XGqTcTeGprDpC4f4qCPw2wMSvY1ikQb2oDlYmXmxBvr6eTgCRBtrKUBkcScVhLKuVL2kAhZZhylfzpO5Vwf+i9+guIWvrIeOve6BO+vGtTb+6aieZK11AeWHFHehEOp+zJ2yw9JhRUSK2ll2qlGQ155IJCMg37WXbWDeqSFfJQfy+2zxWRQgiY580zNU7ouC7ycZp0sgn2QH1kqwfV8re3TWyrlMEPaazCsi/WTxp2wTkVkhtPe572ywvA8dcMpQWUlKheM9G4hF2FLbtP5ay1ySw71C9I7RB1jTVBk1I+9UVx31uvLlPRiC7qx83+ZrvhDyheg/1C7KalnI17zXtyCFynxXpsPq2ytY3hzC+YvfbZEAebtWXiRA5uuD/71/vgggv5vPf5EAWWjrL/bfhbbgr/b1iwTIr7Z9F/zu8xAgev+3Izbmkjau5nD89O/+7GsXfK0/9wY6H1wlPeb2kSJB3rxl1ZlIdryZmUmo7Hs584dwPqSgGQJEhZwT4wgIwJsnp5XV3cuZKMKpz0eHPTgnhju3j/yCbPvAluX2fZwqJsCVB8D3Yii8HMUO29uPcykYv9QeoxR/SsU+Q7B6LPi3itrmLKznchudat8RIHNFXOKQZJn15iIqjy888zmcIgZsA4fS4wDVFRcq7OHPPmyt9c2Au91WANB1+MCr3FCyC4GUz7ykJxnKOABski9+KBWrwxyKJ2icUaqZE6lGHqKiTECsqm2bqD6rRRmwgSrQZgCkk39ZYH63PYmypMiB1ToYRtMQqkpPgvAoo7J6zfIigPVuB5aGAdKnE6wi24pc7HBUKV+GZUANh1zZFIVS6aowVClRVEkp+6thwKIRDvUxgJgr164iCL0SewIC2Kf8OcT4APijOMH+pbm+hirzGRcQLTBZKhAB1QKI5O0uAkRfCs2MpFI3AlbLC1QmLgg1yjgkRWK47YJAqrlUgnIAogNwpq26AWAoEVDZw8ovYn0DiDwFWlMOGTKDNUEpILXsr+TlPgB4GIP90IZN6+wsFiwXzp924G0A1YGy+hLQoWyHphbyJKh8lF/4AGjvDExWCwRLGV7wHqgTIuMgF/jFEQUbf32ZbfmTcip78f6PDALsU0AygD/P59TREkilFKo7U7E7a4CwmIBwAZDLyaCzTGH10UxIJ/ZBALGRtEcMlZ5JAEHeADTQBVgRYbQlFI+2meb/RqjKHkK14Mnh2x8GLhIAu5+K/lCqWlsAkZQ14geYsH7NWpvBOz+oE+CDfIBnGgCDKmZsa77ZhiUxFkPHvVjeZ8UdwDoKJ/emXwSM2/acWAuFfHhhfw0B1jwvBb/TkaOisGLiGYuokUtbYU40ICc5A8inThVXWw22WUngfJ4AXkN4YgfHpjjrjgAUET489xjA7hmCoWWBNT45TPh5muUCmPlgCeXDsxoAOKmkbTsBGod5/QzPUM+sd6ALb/TVlg4y30LfUR5HEBW+zYBjvgCbHShHfPgzUdXjWHH5B0mNgF0GChNVSA9B1Cn0tAELoC4A1ARIO/WtXHIlxvncEIATEBDz4PkPABgpv8YDwE1VoRP0xdtvSbJX9vU45UEUVfTxjJ0BgJIrgL5btl1jxSiF6qj+l6Jggr4gz/dpqtlDyIJZApg/BhDiwwWNQx61YD8iC5MQnrNsvzRRBUDAqArUB0WRQNcpJpdqgEcpXJIB7HKxVPKkzeWt34/NTihWYt1U7gcCUsl8qZuxHky2xiTzgS+B5lPKWuC7nIDbUCYt2Sl5QgJNUJ0fKkUX1yZlhzdA3xjPtZv+fakOJRWT1+Uqqm2z8ZvPT0VAAfDc0W8psMt9AGvIecjD8bJWQNdRhqgvz0Cg3qjyVyAmN65dYUHkNVRg7aYwmWisg9p7h23AO8p6eXNlYIzQ50IYsyEAYkH095DYCPOgT/hTXRxAuK7yflaiFGPSmwsYUZYIY26U5xIaNHf/3vQnWc3UMk79Icq66S/+gWGAa9UQgQGWlQioCUjX01yLuxX3zVx8ubqefhdFds8Ylng++NlHMbbDUcnVWSjPIpA2VSW25kWF6mbl5jE2LtPGXmQOEfJdeZF5gfegDyj3Qgx7GHNDH4Sojw8WT6hUZAEmcDORwOkk5pOevi6nCpmYQH2BGoPHCjeBakyWW/48URbmKEKjhe+supFsixP4zkM+KMh+lPaWnZQyYWS5V4effib9OUb31UGYM1ZwAbw+FZurEQDFbgDtasK5W7sHHAESRO7ION7+6s8xtDMTiANNc5fmOgurcdqlEAWcsg0KqKj/2a+G4jFHhMiSyIvKcN3zUoiPgBTe//Wv4Sasy5KRe/FVWTbr7Hqu35P+xs9ne2OZ6+tc3ssFsh0KClZiGcR4j6p/43cOvdztlHyNTbV26uQxu+WW3QDkPF/NtQC4iWQ9UMdgZaUXrR3QfJbxqLwh2Sdtw5JOYGSYwqMBgkWoaL2QCmsIslmg5ksvvQoYvw0CEQCfuUMWQJnrCPHuQaHD7ykoOQWiWMD+3n2HITQLLJfrPHjoOKAw98ZY7u5thPTJZN0bttvvSnHX/trBUVQHybQRlonMZ00NlfYsipNP/eanUb4MEhx9AdWVD7ZOeTyTagD7jS5M+TJgdWZGlrM1Ux88dfaCXYCoLMIaqppChB07NqPuYkxMQYgOd6NMiYbMqHDXs23rNkfkyrbrAOHrOyA8pGp77rnn7NbbbnfArSzolH8h8udDH/4N1lbI9dYKQs8oAIhOoyBio/34hYM2SH+NIIhefbK6vtIplu67+y7bS7ZLCYrTB+5/yL7zre9i37ja7vzAKnJb9jurKLVTMGv/P3znEWeZdO21uwDer6NfRhCq9qidPnHYrtux1TKZ63NQq0jpKWXl2VOn7AZ+b0jzsTKQuD5ldAxDVGntH2RNi6TKZID7ucS4k7JC869C0dfcPNfmhx6vZB1rt3sefNCasIRrYJ5W4PxdXHc7CtIrWHymo6BQQPcgVkgin55+8YDV95DH4QOBDOEfgDKgohIVJOUw/vxdyj8R4FVYQ9ZBMiogXXaevsynUnN1UISRjLqkkz1UQ0MLQDtKUzaFQcHhduZreZbzYJkLNZ9hLE4zrmews2SBd3Z+l//PGnfdWQ+fceqKq7ZYPoDoClafZB4WAVKETaOUoQZpvgtbzn/4+ldtzw3XYXWX7tbDc2UNduTEGadmWLaiCNA+HqLLg/FGtllyIpakZ5jLfZxaSoohka7xrHGtrW0uOHyYdaeoKB+yAoUD82svJHog81QgKozcrFzIVvaNddw7a2Qsyt0R9iJekgFic1lJ8UxKLJlx/O4s/9fW3QaJi70TCsR2imWaGxuxfgLkx25N6gb1j2aKeuoZuwHk0gyPD7txEo0lpQiBGtRkIvu9Wec0EcmGUdZiAon1Xfl3a12b5X721BuHEkc2sG5FsidS+PxVwqMCy8161FwiRkSixaJqdiHqkCjalPeyRgdLQUvOUBx7XKkJRVxXUcm0JD0DImLMKYWlGhrm2hRKX8f7BVDokcJeQueOFvbkE6imZkTysE+Q5ZhyiaZly8ZRQFaINf923RvzWe6H9jr1nGy7pELp6x7FotSbPJ9NjN9rmc9YVyHkdSjx8Q7knq/Kw9+KANH/XyVIfm6a/i/5j0UCZCHNvEiALKT1fpnXLhIgv0wr/ff9nUUA+d189osEyEJbf7H/LrQFf7WvXyRAfrXtu+B3/yUIEH3GW5Eg81lg/Uqfv4qjwKsc7fE666E/5SxxdV6QWj4Bl5wqipjFOMRwzlVRliygIyLiUGuMU5Qfxtl0mIJPFXA2g4dEU7xFMfPwBPhHKFhXNWfi2TkFCOczL89AnDM4sw1P2QN3LLPHOP/rGibBFb29/F3xrxwxGsnJlo2vrmnuey4LZI4Eed22yzkn/EcZlMctX7l5dgnWQYV5ufbk939gn/z4J60aECRUACgXXnGxlAyHdfbSC0/b7bfuwU+8ylXIyRJCGQZl2Fcoi7gXwE3hssogaMA6Jx6PbgWEBkEItBBwqSpbZSOUf3en5f7WKQiLq2HjEdgjDOKffjeVtGeptDYrPXfGrkUaU0VY9AoCTRU4rEp2ETA++HPEA5aUXCjjsBkEMNsCgDYDUFToVCiyODlJ1bxyHkY4yOcBGGZi09EJWFly/qJr6H7CedPxrlcI54gCgqnYDQYgFggVwQE0AkucQQ6sYwB2sgvSIVINGgZwNUQlnx9VfBmxobZmabqVnzpoQTZmy7LSnEXUOIHw/oAykwBWoxzmxU7p844cOoa1BSAHPv31HMp7qEAM5hANisHfB+36m26Ao5q248cOuwpZHXDlCT1BGw7DbHlRpSirD+UPqK0pgicklZBvgEY/AJBg3rcdsOHM3660Nb9/AfBEQZowcHSi6OhQqiZDbDl2ZPteOIDF2RmsRB5ygOwoAFAyAEJPTxte1G2WCmAqi6dIZRdgyRPKc9pGkHwwoEYjVefJWGqpAt1VkslbG7ZvjOeK2zjAN+0JyTDK9wyH+FNUwc9ysL8FKxQhqy1USQZQ2X6OMIaXazjQg1/eeW00NlcR5gP4XlLSYw1U/PpR3Zibk2SJoQyuTvI1GCBHTjaQDcJHxgJ8DBHoHUuQNgSXh/I8GAgrCshyQJ1QSxAvmbGGTb0N00a1iAv8o1DIxKc6YCGMDuaHxVcooHD/FBWpCeGAzlha5eDbTX/w4fl1NrQCdA/xmectLjPXOvi/QIAovU6fsQ6lSB8A+unjx7CviXHhpSIt6iFBfACt/AEmUgGMZgF6W6l0XbZ8KeNvAlDdH8uLSVedH4qqoxaLk2jeNyMjAwLjCiHh5JcI6AAcEVArGyzZnqgiWKGwUktRkG933J5iJ44TzI31UyLWLRH0lf1UUN92+51WImKQsZbGe07yfL1RTs3STuFY2GVDiigbQtWoYTzfVrIp+gHGQwFZCgtgonjvEWdVAijLOG6hIZWPoKr3AWyGUskukDVdKO81RoWwL+NAVcK+EIiDkJWBAFxjqJNmID8HAcKDqDydgbCaAfWXfUkqXv09ZPCE8HujA1SBMz6nGftTYnSp+B3l9yqauqy5H2Az3hdyb8IosLUciJtxCJMhyM6ooEgXPuzDNXtCNHXRPh6MIYW/y6e/txuwHOHEvR+4BXJi0sovFONpD9HFs5DSYsIbT39IyE5UXrWEi8uCzhuQMgSwLRJSqw/ALTU9hTmBQGreaDlV8CCkMn/HUqkPcpBgd8CkMVQ9Uk6NkgnRxPuMMS9NQfgMQq70QEQoCyQecimFAN9wCIaaS+eYY7NdBsvZklJs0gIh6Trpf2n0mTAqlbH7o8pX6gjwNUcyySIpFfubBOaBc+dKJHWyxIhAi4as1YIyzPw0xnwnsmMQcqYD67C42ERneSKfRHnDxyWQCwIAKvCvth6SzjeaZzlmeYXZKGi8LJzrO3TsKFZCYdhJhTs7m50fLbJLrza6vhUIIDjBvUzxHBVQLPWZq3CmbbqpwJ5FcRVJ2Pwk1xPG82inSnkcgK6FQPtGlCDD2PP5Aa57w+7DB7P4kSPEsxd4KOA1jnYPZf7t7uuGqJEHPvMP79fN+Kqj8lyk3I4dOyC/my0zv9Dly0h94AvBcOToIayfdlhAOj56fHXVoBCDqFt3TYz795G95JLwTJVZlJBz1dv+p7cwR1/qctX4AgiVr3Ec0LwZ27p77/2gUySK5FUBQRu2Tqo4GBHRD7Kal5tjT/3oR/bRD3/Yqad+/NSP7Dc+8XEbQhEWzD01V1U4Yix+CRksqEIUSC+FzqoV61nQfRzZvZ4MnfMolNbdlO4uaqCOqnNIBYXdp6AmUkB7ClZPqWnZkE7N9uzzz2I7VGA33TqnPnj8sSvuun0h+q67juKC5hrAWdoUAuHyRar8wb/zc5bbi8/uR6mynT503jZsI7dnoNutMQqrXrF8uQsSD8J+qIy1XWvpgNZpFAxpEAd337mH6gz8NamcH4SEPHn6AirKHttzy23M16UogfKppmceZW08SZZHluYYxpYq44Ppz//na1+13374Ycb2hD3x+L/aDddusIvYS7V3D9vNt91rZ8quOBXjDARoQmoymSmtruLfGzB+gPE2jBJv5/brrLWh3WVArN6QbNu3X2P7sCYcps8vLVjhrv+Z5150hMQf/OEXIIdQ6KBiPH7koP0+Ae2ltHU8Fncp9K0OKutHIPSUw5JGUUUXpLzs+6IhrqQG2fvKK3YbVmU99DPlrgRDvAnkVr6IB5NzJGutguXbCRvfiWVZLRX8s0ixDrLWBbF32L1nD3acxa7f5ufnWy6KFNlIKdD6JOR0YHymJWflO8ukQdqtlfcRsSj1puY1KRWqKSoRUeqBIiECW8MWrkNKsFn2XSWQVspa0xztj2R4HKC/q6sfZVyg1f3zOit4+MobBIhs8hz58TcrbMUfMX8IJOf330yAiETVPDGJ6s2HNp+A0N9IMcwE83tt5WX70F0fYD92Fu5txrKy8uwZCKu8/OV29OhRSI1WtyasIKvDgzaQXd9rhw+5mLz1ZIQI9Nd6IyusNhQsS7IzbYY1Y5j51JvigAj2S3G0+zT7rnxIXrXrABZPFRVXmLekhkhADdaBcgu7SNZ5qfBS45LZq5GfBPlfj4qxhSyica6/j74pSdwIbZpIhkoC38qu6qFYp4tr6GSvOsi9eTHnyQrLi/2IQtoRCkPMoUxijhtlfxAKUSIrxYq/X2dZnzrpts0erKGyxdK+2RfCqA9iLJD1OZy+ofVbX1Ws392sgZwGnEo4AfJPBQ7jrLUi1bp4hmMQ/+u3bHR2rK+++ipFP6ifIxoWLgAAIABJREFUIKX9mGPjUI/qfnUPKmaIRA0k4lDZH7oGhatrbQ0lg28Aiy/tSVVdpfWEFd5VPA0xz9Q/eYPl3/+aI1QimM+V96X1XvPEGBuiyBAqs5p6ID5z7Ppde1ijUhjfPDGy6USCqGhnjuRwxzD2I1cPD1erzuYDkZz86E1fP6O5kJXWAr7edQJE/eCdfrkKtIVliLzTj5573VW7grfWwby9AuTqg/2pB7ywS/o1e/X8BMjcc1j8+u/ZAosA8rv53K+Ou8Xx906fwmL/fact91/zul8pAP5fcwu/5p8ia9lf7hZ/UR7IXKD367vzq7ZYv8Aq65f7hP/f3/ppAuQNkuFqRqIK7+QmQJFhMjhyN5m+clKSW88MCpBh8BNf8LcR8D7zJDfaKBYGX1Z+R1RkolOCqOAtlkLke3estycO73cZijPTXvbA7rvtn1/Yax+7c5nd/sCDOOhcst/7vS9g3Q95AsbeDqaenpbpMjFlDy1L4/8gQsSC6NwhouZN5xc9ivu/+8CsLxV8adjjHOBQ9luf+rT94Hvfs81r15GLkGGPfvvbVGAvVX2c89DWYWvVKqpkqVCUP/b+A69hQZHtPK0V5DkLSNYPMFEHGBwSGWPJVLcJmFeQ60FCbGsfu8nu+Lt+O8xBeeXKFc53+hIky9133eGyCkYA5Ad7OrEkWmq1ly+5qt1d12yjaHiKquMM6wQ1r6diXqHBEXy+wsal+kjDnmqUSjtZ41y6XE4FcjVF4t62ZctmmCaq/KmoVjjkgVeOckDNt8NU+C7joB/AIVxWMaqki5IvOyBGIAf2fioug8gkUc5EL2BGJpWX8oSv5L3zs9IB5WXfM2hRfjO2JC7MQlAeTJKPoGJF2VQNU6E7RWWrFxXZ5RU1Tn0yRaWtP4fmHoCnaCywVME+QoXxpNgqDsHZACbKKekCQBpF+hPHIdpV/ss/DfBDgIwUKQrcbgYkryY41B/gyhNypANrDilAznyDEOAvlLoHLvuLUEC9SCotI/iOBVD1wGpp34svubyHu++8wxEIAxzcO6jiF6C9GVCOcmHC0QH9AWODAUi8aPtQ2jCV0HBP/Nv7ACXiuP4JOrp802X5MsbzmAJAmORPLw76ZVhCDQGg74Q88dQhHSCxDUnUxdpOO3S2wYq2EVZdet58yBD4yB07rauu0k4db7S03CgXtrwyL9P8ISi8+rtsgIpy8wy3V053WycWb/2uQpO2papaga2eVLuuW4klGwRODQHq8A+ARVSC10GEpHhZKOqYsisNDpRIxhJoAOXIBNkBwViXBYZ5WVKEnxVGB1qSLIe6hgFzZ+1UaZNdbuw2Tyl+UMgMTvXRB4fsgzdup9odQJ+2lzpCbGVqRq4LQJ+AnfAE3M+FtBOghDcQBBgBy6sKqXTFKg6Sqq62x5qaIBakbIJoS8bubRRLrjHauwjVk/IsOgDDRSr6AWqN8Lz07Qt43w2g1AowHAUwvWdPoh1THggWZAJL5AEexvOVd7jGuFhZAbPhgMmjWFTlUOGsMOdGMgH8UeeEY0XUT9uKABGYXLhylQ0CoMs3vQ9A0YcqWym8VIUaQoNeriy39XiyZ2ODNg5pIRs0HxnrQ65MANRMArioMncK5G4cMGmSb2XDjHF9vqqEZWyOQooE4P0/Qh8ZmSbjguc2Cyg1BSDvSdHxDIEsg1hUna5ot5AlYVZe04+FDcAl4zIAknAURVpkDGAwgcv9WG8FUk07xQQ6IOs5LJb8GAfnTl5BnRMKIVaASiCTvIZXAfZlJcW4IXRbDatKX26aanfUWQCMlfjFhyGhi4BcrKjB7gXWeklmmhVgixYWCogN2UmwjXURbh4NATPGhO0FoTXU1+ECljsAMX18FUDvR+7QJQBMiEQyZ2KxYCJqxvohF6MjUKjwHIogprpp5yuQEXWt3RAEzAkoMgIgsbwgBTyYR5SREBMVTnYDwc3MEfFYCE4DTF9kvKSlxTjZoEhVbz6zGTBafa8KxYNyTcIBBgOY9/IJ8x6BnEkig2QCxVpVQw3khexwuCYyiuKSUA8lUt0PMdSPzdPeV4+gUsoBpPe1HQ8UWOPBRsfkCyweg3kP8osBLNaCNuXUejP0LVzz7dKF85ZMRfMA1ekCJkPIi5Fdmh9/7j10FNu4KBtlXITHxKPSCWR8eFDVzPNgHZngPQQuqurZU/Y7XLc/OSF6TqqSPrh/HzZYa529iy8A3ghAZh+kr3IcZO/24ssv22/c/1HWgA4sp8LswOEjtnELNlWAoarEDqPfdKEqycFC5hgh5LJrklqrGuubTIB6ZfD0ogJYtWEj79vhQMTL2MINsAZt3boF4HDEhZV3MR4vQiiof+Vh06Oci2ykSclY36gzlRNArvVDr9H6KLujPtQEGZAf3tzzCJ9x8uRJKsPDbc1qlCIAmVqfVBm+ArVFRVWlU1zcfv9qe+7xi6hQNjm56N4DB1FWjtsWlJOtgPur1syBh5WXQrBWrHTAsJSRE5BbsnuKprLCj/btZT6XeqiSAGURYqXYd6WlLnEkyjKCxw8B1iuTqKryEkROlssw6KZPi0jrYtMyREWFLILSFG6Nddo12PdNMU9rrVBRxJnTZ1y4eQdWj7JfGsM2KBHFhPIMOrFGGmasLoNYETHw9Asv2Z477iDro81e3vsKYDn2UASIh1GpofyOUYjDfgjmBgDyINbGANqrifEdDEEciV1eK31JFj7+qCAUqpZblEQF+0o7dvAYpEyQ3XLz7fbkk09B4p1AfdVvu3bfaDlFufb4Dx9jT3GrLYd07GVtmyaHJ5B1+REsPJekL3EB6NP0obWQ2WfIkykqyGPtnrWjh16z9WvXUASgflLlQGT1g5KSEtuyltwz5u5AnwBrQI2aV1hktU0C4SExWL9lV7WZ7Jmjx467vdEEe6LVq9ZYG3uhIdqmFsIgAPC9m/1KEKR5PXuoQcZuOuPu2RdfobhiCuVJoi0lh6UUEiAMRcAx2jqVvUefAuWkJAAIlzpAc60Pc56KI5SxcgXLo4zPnbHab67+uV3t1i/XMVexfvE8RLRoPyEVle7NkRGMPVmQNomUoa/m0h/CGZNSCeXw2d0oFT4C0fe1r34V5WyRnVBbA8JnYz0mu7sZiCHllySSTXICBcgM4yiSPCWB500o1XIZK36sT8FhwTbCXKQ91QSEqQf7ghu3bcd6rJ1CAhRxzCFlWFBOsYD58/yXYQt4gXZvhtBPTyb4nmuMRXUmxaLyRI6fOA3Z30gWVAzEM0pN9kxejFfd3wq3R23A8gwCi7auRaVTjUJkiv3CLMSSiF0/VIRIlSB9SPfiT9leKQOk6tEtVvQ5rDppI2/mIy/WCrW9yGbNUdEUaMjqcxJiIYHgeQVre/v7kNe1D5VoMJlNcS4YPZg+JG2JF/uZIdpLGUbRjFdZtJaUXnDrg5SIep45kCYKuu+GXCkjS6SAHKHKStQhKK2V8XT82DFU2utsgD3VGH1hnEOEMqGUI6I/dQ2XHt1qKx484Syxrh6eVEijHBH9qdfMcN3KWunCUi4hJtVu23MPGVt5qKE4uIyRATbFfgkl4xhKTB1UEuivnZC608qEksrydYn5z3WyN8LJ30yQvE6mXP2ZI1PmLNnelS+uY74Q8re/rvlf/3bv71pjHgLkbT/fnXzf/vQ8//39kqfvt7gQHWgXv955C7wJq3iHb7Kw5/cOP3TxZf9JLbAIIP8nNeQ7fpuFjp+Fvv4dX/h74oWL/fc98Rh+ZRcxnwXm/PuLX9ml/Ze88a/6/hZKUM24/ddbF6As9Pm9bQg7++fZ1/fQV8mFuZzEN9tggfX9/OHg9f8h8xd+QBhnDG4jvcIeOVupAE+Fn8K2tT2WffOsHAzAG8Y5y8iW/yN33Wv/+K+P4YbTYw9g073pznvs4Yd/jyJuXGj4uYrshEOIDPHGgt4DK3gVqwaDQwlnUd2SDzjnDLihCBnhpjpXedz/yGdwhhjHN7zC1hKEPg6QMwNZkEhlmwiQWkAUVZNev3OnvfrKy3Yjdgjy+PIDRFXl+35AGoE1sXga12MDE49dRB3+3G0AKvpWFXswPxeA34gNgievK/naWvvov0xSMXrctmIdcvLEMVijUbt9z80c7gDtqJweo0q4ByuRfg5fKwkZ1jWJgKi+gsc7QbMK0wQBh1xBLQHYEM3nj3IfNRAmPYBP2qj3c5i/Zc9uqmzPYbtQyOFtFnVLPeB1o2Vjw1BcWmIzVPQl877hgAHhNGSCfL/53MuoFeR7nbkkDayUgEkaT21DrSbWNr4WjRLAf3bMrtu0EmC22cIJvAhBZYGnBuAqB0Wq1dux7OlBCVJZ3QiQNU0uA4AB4NQYD3pc1iqAOo2oOkK5/np8qkMBEXzw9x4COJE9j1QAqkAdp4pPqHY9AEU81cXpGUucnc2JU2ew5qEamwyWQQDnQcCQM9/YYJv+CKUL968Ka18O7KqojqVN0znM+tMBymkPVW6ePVMM6eHprJFkiTUKgbOOzJSRfqzHANdka+SyHeiIsqlIotP6AlrOcj0CqOasMwhxhUCSGmGaKtcgenAFlcYNFy/ZDXjme2HpQRmn9VPV2j44bU8erbRWkp/37LnJBZKGBJItkpVqxccOWuXFcdu8JsCug7Qa4TXeABr7nr1IW5sV5WEV1T1iz5agzPGXAxK2UC74xsv5ac9SHT+IX/gsRAv/BZjmT1uPASwHm588wWnnVO7Tm4wHPyroWwAuw5JjAPKibVNhhsVPUz2JNUp6ZDL9btzOXemzegDjEYDUfkgM84Nkiwu0zUvpKwrZBnw7dbbM+rEg6e4fo99nuOcZSj8KRl2hKvKgIABdEJANW9cRDl8N8RBG5gChy2cuQnwAWALgg8U4omqMSvq1G9YCgHS7cN1mxkokwE5AYAighNRkHlaKHUsKRIbsmMbpH7t3x9nzL1Kd7arAsQIBUDlTTBYJwC8NARgN2MPz8YPISsW+Kpxx2NExaJVUM2/ZtNb27n2Byu1gQFDUAFQh+9Nvx6je9/UNpJocRRAV2KOMy1FsSxSivWJZAVkQ2P5gGUUZvk0yVj34f1meSJrSgfJLgaoTMLmTALfKhBhnLIYwdqbpHyOEFfnOImsTq0sQ0sg41bnY/gSTGxHpRaZID6AOBEM11dd9ALkNEAUZyWG2FJ/4EEBVX0Cuxg6UNBBHbSi3mgDu/WNDUFEkOmskeDoySJD8oEBJBpBdRWVyRw8h6N2tgPBUwWLbtZQqcw882QVcNgMmFa5ai5UK14VCoaoOJQchEZdpn3SC3senhux//91XbKi5inbppR8C4KFQkWUNLK0NQ2qpzF6qmcGhSTuHfeAkPutxyYDLzDGqhN+2fRN9E0B5kHkMsDmaZzeKTVpjWzeAXIez5VI+hg/jyQsQbcaTfBOIyARsWpT5McMYiKL/ejGxV1aVY5UjP/wE+hZKmM4BFG8eAH8sGIxBUZ4BkFKeEJgeZI5EQH5mAXTrGdaT+XGlDuIyfrm10a5efqMA34moj1KYU+shS8gTiYqz86jvVqzIsaK7lths9ai1Qaz4khviMQ0g2j0ICN2HKiXRTqIa2XnNdpf7otymDkBMWQTJym0E8OxcWbkLcw7EHrGWuWpJTh6V6eQ5MEbTsSMaoj94AbzGQHa0ojRLIXdCyhtVBNTV1jj1hfwgb7n3Xmtk/VElcyrWNjPkm1xC5dSIIiSaqumVEPWv7CNPCkBzGetXMuBtCRXrype6WH4Roi8UpcU6R0ooOFhqyFCeow99VtkL3ZC5HQC8zbyf1CciQeSvr5BnVfTXo9KaAPhUBlQE9xKF9ZKyA4qwbxQ4mwtwWVx82latXgmx2WhJkKzBsjPCtlES0A6yQvoAn2u5p2UA94FYgsFyYXG1z1V8L4GI0eeM85xFxEel9thX/vxZpzZU7oTIkQ/cg1UYXzVV5KFAPJeRD6HxLZs0ZTbUEfq9Y9sW1inZ+ExBNkEiM1ZUcX6aMDJZTTZi0eSLYmAaC8hg+m9wMAor7OFEgnzgztshUwaYI9K43m7UDjVY5Oywx8nzkCrx3g/dA3IHa8gcOzkIAcWcPjvrjRrgZdt1/W5n0ygbnyqIDa0nlQSB7773HqtFrVCKqsSHOawGYj8rbyljq8JWEp6tAoYq2jEGNafWwiHAVm+B0sr14e+Z2TmQcntdsLzA3z0oK86SJdI9AtlAR5ISYM91u/m7j/3r937giixm6PuBKJpSslPtfNlZyIciW07+TQvtk0UYfTKf5QUk/Zd/8ZcUQ5itYX5Yy3NTAUA4iqYE2u0C6o2CPPIRIGb9WDvRXZBXgdIB4HoQZY4367hS4tsAlaU2zeaemiGnRODIvqoAlWU1JKoUWLJNW0HuWQ/7oGAKQLogaNrGh+wM/VkB6A20W31Tm61et5k53R+y4xz7gC5bQobaDP8WOVteU2udKCrHGWfibZWror7iT1t5UQggokpZIbXf3mSZv3eOeQxJMPsUP9ZHXxZCb0g+DwD2ADaY4/QHD1kiKfycviaCXJvBVgiieMiFEP4uYm2G/UkKqjNdcxD3lEE49+FDh2wTSuAhLCD7IaJHB8fI70i39pYuSLN+5hYKDPg9P/ZMTfT5SM1frLN9qHEY5qwJIxCS9F9URUk8iyuoecIgpMJYd5JZt0QYitwpJ7Onn99NJ/9sLSrjlyHQBinu2Az5JOVbXAxKl9oqZyva1YFFGZkh2gNNM4eOQnyMKjeFRVdZIyIl07DlCmDci4Ssg0xrQtE4TVv4047KZfPiPCHFoof2Ei4IfcbK/2mjI0CkuhlmjI0zpnxoN38KJPSeeTnZ5okKpxGlRqisuihImEAVe/zMKdQh7baUfDkV3ag4IwEFtKwBW7E97YVcrGeumWEvPKA8Gkgf7VmVEVSE+lP7PSmLRIaKYO2F8I2KjILc8HQZI8sokBmHOBrnmStLTMSHgs/1Z/k/b7dlDxylIGUuEN1lj9Aemlv6IYRjIFcmmUOrqy/zTIOwmk3HvhBCJizZbt99D2q/Jey9qS6b0r5KGWsRbo9/ns/N43N1veozGg8/fwB7/cjzuj/w3GnnKhGiE83rP3+3CRB3VW+vwJjvlD3fAXm+n+tZvfMvqWsWSoC880/XKxd6gF/Yp7//X72w9ptPffX+b59f9ztYBJDfz094cfwt9t/3c/+d/9oXCqDP/wnv7d+Yb/+20Ktf2PqvIuG3L0CZ7+fz3d9bWm/9TOWGs756g/y4ajklguTt1cHCKYWnKCtV51HZeQsfaQDbTgLXojyZn/U7ZxC5KDx02x7LpKj1XnCgleA7Y5Md9hvX32jrdu9xypEv/MEXKfwldgIhRBzFg90UZcoOXtnZg5z1RKx4cTbUzn+IAuQp7PCj5PbAuXgYtwCP67589+wwB89eiIYdeD63ATqtIh/jMhVqu665xsrOnePwOgo4QmAs1eX5+IjrAKQgkkYq6mIBZJo4WE4CPOcABijvow3wOpQKT2WAtFH5lktouSpZlZFw7MxZa338Fou86ynbffNNHB6j7LlnfmKrAd5rr1RaDIfkm6/f5WyWzkCMJHG4rKMSc0VRgQO6jx0tcwe8ERovjApR+WWLZNl14412BbDqCkBTH/fjvJE5uN5++21ObbJ8xTLrxb+/qaYNMKjVbqBh/w3bkkmQkCXYmYgACeawH8DBcRjgso3KxWgq6rMBnBU2KQVJH22UApEQTxViBDZR9ZX4k3/oTutrqQEUJ8QF4HKGSngVuI1RzelFdsUkAM2FMkgkwoMFkI8CLiTg8x4NGDPCIVqWLdNYonQC5npzMMW4H8CIgzYgRxMVo2HKneDwrlDNXg7KAunU5s0QJrI7GgeM0fuOqZIRhOTsN9ZDgFxyQqlpEOEZPB68qFJPSIizpVkZtgZ1wmOP/hOVwTGuylW+0UsgQwQCpeHnfebEEVu2NMeSuU9PAC/ZG0kFEkL1n/IeRIBEA0CL/FCIsRbEUdqanoVwhHwJQO9eKl49UYMkUr04XlFFADQqFw7tF6rb7etPV2In5W3bVudS2Y7tDl7ZcdzTjwkdDvactLuQPoVGhtr5V/ZZU10fB3azm3dgA0QodSdAyNPHumwaAkRhxiiqAM08XaVoKb7yshwTFi9BQGwi9hD0VIHLnpBK/bCByQrGDpxFZTBkLQAFW3ZtpzKaAPtQL5tqxNOdPp+fkoN9yoQdv9hml1uomgWACI0nl8NrmKrPfrt+3TKAcLI+GGgXK2sgQAAiAfB9AflUiZpAVfgYfWUIoHiCz4kFkFsC6KOBFxAYDjDcaJcqarGyYTBTuT0JWF24PB9WtA9gPQBP+EruydeBgiJAFEyqwRwSjG0T1aHTgBADPDOBhOH0jet2htjL+8l74MblO65q9ARA5TFUGpGMpR4A3igUOrGAe7HRkqUBwJ05B8C5wZ555keQBEUERuc4u5lgwlPHaFQxqCUlZXwu2SlU7RZjIZNDFlBhwVIHfsUygUyhUnAKECqIB+iXsrAaoZpZGRlS8IwxuURiBzaCmiuait1hJrNRVAuz5LgMc+2z+P919wI817VZHJZaKWFUmrYRMo5iagLgpQqgvGe432KxXMtBeRRG3wrn3tu6Ri0esLwWALK4ggybMB9LgBD05fNFjkt1MsT4DYdQWEcltw8SjAOHDqBECEEBQMC41G5YLVXj199Be6qKu5vK9xCCuk+fI5geT0FZzNQT0DvAM/mdP/gcIGca1fEd3A/gIQoEbwD+IdjrENp5Cu/5stJy5pwxxp83/SAKNVewG9c92Awpe2fFijwAVj8LZn6Y5jMReVD1Pgkh3E2OD6FOEDfegOY+vP8kYy6I9oinglpmG0OQJaE8F1+Y8+aWBuaTEUtgLg4LY17Eqk1jXnNtCPOXgokHuC6pAaZRFaWnQfYwRjuYtzwAc0chS4rP1hJ6jHXdZJ9t3rbezYsi10awRzl1stjOk790z923Ws7uRJutGLcu5iCF2duUH4sLICVWZFJSlJeVQtLEQl5mojaIwlbvlLOQ0Xv3oARsB+yT/WE4RJQv/aCX5xIP8NmOokDKPD9Ayli1H/OGrGN27tpFjoPs2YbtMiq7RKqoNT+J8NUcJR/7QdoiC+VBHeqrU1SaL0Xlo1yRWvJ0giGvb7/nHuvn+l47ctgBkF3ct3IYpCJRPofklO0Qi/GsI/pWxUHxmdOOzJWVTRhkyRC/V1paatfdcgsA/iW3EAcC0J577TXGVwJV0CEQUdW2ngyJZ6SUhKSoxv5GBPupUydt+3W7mICocKdyQRZBTpnF+1ZQ2Z6xhMr68FjauAyANtKpQrIAOgvpgwPaEIj0ZuzHZ2K59qavC6cnIdgY44DaCusehjyqoEo8DLXPAH1smGuWenHVmjWMyzHWvRnzg1QXET0BuKsQbc0rveQPLclc6jYpUaxh//idb5FdsoHg8Dy3mWmgmj4PdeQ4r2llHX91314Ijp1sLlqZa0IsCTs1f9YDWfa0QeCFkAkiUqUXizwB8q+8+CLPDds0quZXYIH0Qyw1123eitqyGKJxDX1gyM6VnLOd11+P6ieU9esi5OqUy/TRelh89jz5Iyu5Tz8UErQZxRfKGDkFMb2L/qHn0jjQhurooi3LKbRPP/BplGZT9uILr9hxlBJ95ImFQCrPshaHMW8EQnjGcd2TFCXs2rrZhhh7aYlpAL+d9qF7f8eKTz1lLazzspt7/F//xX73f3wWEucidkxZFDsMOQVWRXmZ5aJmGadS3wP1mBRIwfRnbUNfQoF01wfvdorUy7RvPIRWHPfRRpi6Mia0sduwbgNz/6TrBwrjvgJRMsIYSV+SbWfoB+cJMY/BBm8lJMhp7us89qPhKBZTs3PNBwKil3XzCP3E53VLRNn4KTDdj4oXHccHabspnnf9dzZZLsrPGfYzQ1y7MkfoCE59Nwq5FU17KivIi3EhJaEyPKR0Wor1aQnPJADiUTaIsxQGnKa9hVWrIETKHlktDdH/0iEoz5w5boXsAePI9QkHJC8ruQSR0+rUvUU842ze4wRjKoT+mJW9hPf1sWr6fi/ztQox8lAAaQPaRPZJIfkzY4D8sraqZqEPAKyfZL4qgyRLhRjMLyiyp3/yNBlwobbn+pvk+oqiq5Z+egUlYo6zrjpHEYKyPqSE7Wef2sd3AM9NJJBsVkXuT7F2jAHgN0JISQQnezFpmf1Y37whF5TzIwJf/3f5Oxst+8FjTkEmOysRFMpq0fcAa2on2UVrV6+ycNabbt7Ph7kzCpuqcuzC6ppZj9gjycpNtn6hPL9U9mrtFH/0UYAhMqOUzA+peZQNEswzCOSeu1mviiD6Bvn/k6exa2NuSk9Pd8pCWXplom6uY5/byXyyhEKGCea8SWUyce0iOiq/t8MKPnHY/V0HizAs2zSex2TvyJyhCii9pxS7LjuKvjM8MM7+ljlwFLVOaLx94NYPMZ+nQRaFQoL2cl6AWKF9FTZYy75/GerUGoi9INaotyRAfmrW+kWkiM4h766CYJEAWdgRfr4D7sLe/df/1Qtrv0UA9v3eQxYB5PfzE1wcf4v99/3cf+e/9oUC6PN/wnv7N+YjCBZ69Qtb/+cnQOZ7//nu720VIG+6+TfbS7357/N9fjf4YQ5FuYrUbWnB1p4zVQp4nArgVBskJ5wAzqgqCxfO8bnf+izWy5n2pS99yZ1n+gaaeX2m7Vmz3G791IPOreZO1CAxZIoOUIgegoWxfk+4qs4pKvbs7Ox3FlsiXMJCA8CxsJ4HOx2TM1HupzfP9gFAbd6w3tlchQmsBHAPoso9DTC3BJXAxz/6Efvbr3/DfhOPcwWRC6AS2NpO5aOqyeQxLDA2gUpsAWAXLpaD6HGAwqZB4MYSrBIUnNuH1YUvF/j8F1Mt8KbH7DrAFdmptHBwTAF8HyRMt7WxznYAVujPcCruVJUZDFg2JmUKhEZNZQfVv4ShQ7bIV7wG8CET/+gYPnuQg2EL1YeqolcT24DVAAAgAElEQVQVXQpVm6s5rA7z2kmA+4mRSULeq2Cd8jkoD1sFQbSYAmAHA9hHcwVwzz4ABt6wbAoCDaciMkq2UfyOwF6FsYfyZzygSiwWWNUXz9menZvIBgDERXGgivgQHZz1ZnjfT/OtwO/zF8qxdxDIk4iFxzKXiSI/7zIOw9EE6zZTkT2FRqeGitBIQJRY/Kt9IGPKAVUEBpXimR7HAVagYRTAhkRGQxBKAo9ku9QOKNPHQVkhqie/stLWAoQI+JyzK0ZfgOojkkN6LlXtAmFrsHmJxbpBVaKNKGa2btpIRWe/8+T2oFqcGkCAJeyKKJdOw0M/FvssUAKX2eCNtVM6HbYfEEXyJVnW9FEdrQDVWZ7HFIf4QA7mvlQwTwIUDgL6zChDg/vdf7LUvn+4y5auSbfl2SgtCFy/FjCshyrRKuzOrt+63qYISe9uqLUgiKCn/70cCwtCmQtSbYA+Eg3hVd+KAgS/6uZOAqmpWg/Cvio+JcNV7as9ZNmPGMYSU0Oc2mgEcChAoc/YXfhjY5SdHgmI3mwBVERes2sHRBtEWX+btZUC2vDsE6Mh+poH7ER5q9V0DPF7svagitSfLAtUANdtXM3Y8LEy7JOqAGLHqcz3g5yQtUg84EQIoJFCcJV10NXV7qxVpG4KImNmmqrpc+X4u9MvcrFm6UNpo4EqcmGKPAkVJ07T94boxx48PFlgyfoqFisUBcP2YKExDGA8BLgqwjEI4NYHy489N0TYqwQh+9F/ZdciYHSY56n+rM8WOCrQSbYpjfXtTBp9kDHegL29to6JREboAtRGURAFB4WhCKgDxIO4oI0EWr30yosErFNhDBmovJdQQJBhFFoCQ6YA0dpbml1/wvPGWaJM8RyG8V6PhbQTARLL9QyqYhoAdnIcIB7AqYd8mi4sy0YBb6Px1Y/xj8SSBtUHlk7hSclWzeu6IZHSksjmYMxhqGJB7L7GIbKmaOsuQPlayNVe0K9gwF6Nf/mcTwD+TQKEyld+PZW4ap8X8fWPBIhKoRp4sK+Tqn2IOUiqFiq7owG35cWvkNxWPjuIcHIpqYYAzVrJEWhub7D/9ed/jB1KH7Z3IeYBsAmLBEEK2MWzkq1IEG1WRiVyc1sfhMoa7K2aKUrGosYPO75LZyF6d1pBUTZVz8U2yVgJgMyYwGqkG/VHZw92JrB5IjG9Gd8zhP2G0F4hVKQPAzoOAPqHcW0B9AWRD8ixnMrIR7Z3WDMNMrbSAcj8WDRqsFWSCiANhcY01b4ZKJ5GaYdhFoRRB4YF2lM/eQlSlUApKtFvxC5IKoHcpUuxYZl2IOTG+zLdMjdTQQYM49CXeaQZgiEWldkUZOsF7JREGAxwLSNUIydgF7Zp/XprocLfmzl/374D3AOVyf48c4iimCSyFrBIVK5BNGTCJPPIMHOvSBDNZUJalQeSjrVanUgpCCVZ82RzTwr5bYFkz+DvymfqhQCVIqqXvnXu/HmIoGTWmovO/jCI340AYAynnxefPWMthJQXQZqrjwrk1cZ9SuAuQLnWDtkrlZScp5+32i7UjapKaGftUFaBslcEQGozKCWI1B/BrEXK/mht7aRKu8sRRxculDiFQg05EFKXqMK6AFJGtoBSH5byc9ncZKFKaaK/KMy+DMu8NpRHuqdBQFmB+h/75Cet5nKFI5JEgLzwwgvYYG2gm5EpwJfe4xAV+CtXLSfUHhUD4OkA719CcUIWY/IKAcyy48qinX2Z88bov72QUB0oqfqx28pBlSPVly99SPkia1BgJMQRFP79R9k4hEOMUqWOxVAUa1E784wnhHwbaq6Drx20TzzwcRRmARDMWJ0lMhYhbvpooxJIv+07byDjqMtVYEg1cBpFpx+qwQ1Y5YlwqkCpWc/7JEP8pAD4P/Iv37ObKHqY4WGI3NXeIAhbsKraerd+/fDHT9uf/cWX7ez5Cy7DYZi5RiDxM88844iQKmyMAlPiCHYnE4Pg5p3brrVNazcBivfaV//2W9bBJmqS8ZG0JBW1ZTpgby25NIxD1rN8NlH9VN+HU4QxI0UPhMZnHvok42TM/vrLf856N2QFEB+rl+Uz5wDuM59UnjxCP0yn74j46HTWgf2Mx0jGj6TITzz+hH3ovvtoK5QFKGw0/2jzJqJN16psJ31rQ9ACeN3MnBoRlwIBMWKXKqtZ+1MsNinDnt97CHXIKJlGZKhBwBIzxLgB6BZeDLF9jj6iMGzlHA2x3guvD2CfgfGRywKagujwo0Ch8qsrLOV3iyHSUV3Sd30Yu1H0XyY784T8UE7LOJUv56RuZT+g/I9C7E2rICi0B0xHCRvJ2ONldvTwURRk2H8xv2Sg7tF46CJHra2j0W1I47A+88Rn8sSRU6xZ2C+h9FlNn41m/3LgyCHGv68bfzlZS6wUxanWCEmbQ2NR2lJAEcPGNA5lWxQAewVq0WaUgLIvTaS9z/NvWYUqfL4UUigPMig/O4+QuyvkY6BeTY6z1cvXoDKcsrLz5ayFEtAEoeTrsw7UDiJ5BphjAhizhYX5bu9YT2GMrP4Cw2MguKedOkI2oFLRzPJ3WUPp6wpKmrzPnnQEguYEf9q1EHJTf993YD/7CA+nRE6gD4TxPLRPkarspVdfZvnz4PpTyRoZsaUQlToMRHIf+1582dKwLc3lPppEgqHqUTGLP6SWnqvuOw0Sv5PxfulSOUqxZW6OVaZVbXWtq3yaoiCm+MQJilgynbpripuu/j5kK1+59x905IcIUs3zmtu02RcZov2E5lfNLeqXmltlAeiBUnMWi9ZYDgZy6/Sc9rXPPvSwywkJ8Auhf4Wy3qCwZB6PYf9x6dJlLPHSXGHR20nw585Ib64C+1nFwrsLIi2UAJnvADzfAXM+Bcjbv35RATJf+7/Xfz4fQPD21//ujp33etu+H65vEUB+Pzylt7rGxfG32H/fz/13/mtf2Po0//u/139jvv3bQq9/oe073+vn+/l896fXv5UK5Oq9X32PnyVB3M5/HgVIVFQYeEmDs81SUVY3BWUKSh+iSNG5FoGhCP/qo7BT/xbWofxM4UTJ4D1Ts52cizrAJPzs47feaquvv4Eizxn7/Of/iDMapAl2+jr/jIF7JoGJyK0jGvv1isvVthQhRg+2znIsevDW2+3R518yj8xPbuaap20DYKFA0zqqWZdghzQAiZALuKJskHFVnAFABSiwG7BadiFREB5DADj+ADbOKgHVguw5GgHCRILIDiKcQ+K+A4c4lAHGUdEXjUTlbz4MKr/uG/aR3/wEFZOxgK5U4wNuZ+O53wCAV1tdgcdymF2LpUcroFE+dgN9MDaZHIzlLb7/FSqNOeTJKzkT+5EeqhvHAblXrVtPuHAJpIu3C8QchFmSxUgq95IE8KlQ13CA1h4A9FiuY9/h17C/woqAhpIFVgCHUd1jFNWOUoBMcc8hgPsKRFcosT9ASgbBLlOA1h5U7memJlgUNiLRwdjWDOPFHh9FW4BgS4JAtfM4gMY4D6SDgNLq2iZAv0mqUuNsCPRilor+OCwmZMngjTqhDDAkEnJklEN4uQIwqbqMxN5F9yYbgoP4kodwkA7isCwAagxAYxaAPBgAYVZglYBgDveygTn8F/m28vdLANDnAjtF3IwSLCOyIik+2rqpbPfnEJ9FVbBAuWQsWzK5/2gqFssBBAsBgbrxYJdn+hKA1BSe0QTSoRksjxIAFwn7sBSkSr10XFW1CvAZRHEjiywPAQmQYZNcC9EoNoJEKRyAox5CrInqwRYsdM63ElYaEoVX+63Oh/5PPv8le+DD19jynFTrACTpAxw6c/ykLYVkqUctsX1lmqu83XcQP2+ssDYUZnI/41ZS2WTN4MGBBLw3qIoeEKZ/BGqI5gd/h2yiCpJrmqBCM5aBIy/+vv52fMR9IN2CsB3ZwPMeJZS7ztJ5j9pzJ9y1xxIKWlxKP+xGCREWRz4L9l4A6umJkdipZFoCFf1TgGZ6Ni/t3Qewl0VVe4+zd4lhQA/AWspuRtYiGsiZAEfK42gHAGunUrqPjIswbHRCIJsSANpkgdVEZb8f1cpZAPMCadW3kwAkNW4muXdl7Bzcf5CK+nCUQgBeEGD6PYHXAQB66rs37Qy2p1/qdiSIBrgAcFmPCPT3Y0yE8nntgJEtTVTgQyB0Qj6tQHmSRj+W+ku2PaoWDyIf4rXXjgCWoWQABJqlYrMWonDrts3uWcsqy5c/+1ob6eNkLYD+BDEviLBTRWwoZNAIQbbKjoigzScgSELog2OqVO8fZRyQewMAVVlPhgEETDwguD8PzWfKE4KLSvuyy4CPMMIojGoAMAsJIfcAzErh+r1k/UIVcH1zu035AITDGZ2vBFgDTE8DGPIW+J8axzXOWieWT7I+mqJfnCo+z32QEQJomAyAqjYPIdC+o7PNqWUEHgnU9kT5Eh2bBIA1boePn+DZpkNmXIFwGrQv/dWf22hrgwWgrBhHaeHL+GvnfhshO4KDI7EaKkPpEE7XTnCWPwrm9cRfZWS4k+DrPIg8P5tEUTIOyOUNaTY6Sv5E7wigHGoBkM5JgEkHZDKxBwFgqt27mINVtR2NhYqAf1UIj/FcFTacBLlbB3kpgE5jO42qY1X3rqBStxErJn2LEMjIyrYUwLVz2OWpMr22vhbQLRjSo8g2YFH3/EtYzABqJZIVsuP+Ajv5w0pbTRW+lB9SwHmxNrSQHzLOfKB+U1aO7UsovvKM1RxA/G5IA60POXxOK+qKY8fOYnGVSuU6TD7ETRTB9wK3RepqbARD7MieRouYF9ZoK/Hq16J39NgRyIRlc4oL+lct4HkH17tp8ybI6AlUNqUu+0h2X+dLy9wasBbipaSszNkEhmFb1c5zKQCslG9kZdVl28Ya4g+pNME4j2TuqoeEP33ugt310futChBYIPjq1audhdsR5liFIi8DuExnXTmyd69tgZztpPpZ1kBaiBXoXF1Tz5qSwXvVsYDHWSaEx9NYRaVBNqkoQIu5CgJkm3QRNZbAyzQIkHbmWpF0rxw4Ih8jS2RtUpi8iAIFGheuW2e9zBuSfco6SyRlITkAA6xlc4B6JcHS6yBPxx2xLYBTIcqnCB6PZa2YgpwJYz0QGaE5Q7kfUo7VYz8WxlgO5lmsw1LoiR/+ECKTbBJkSBPM5UWFuYC/49aKas8PG7nsguV26OW9Li9IpHsGRO1lyI9QbP0SUCVVodoIYk5vg1wJRmqahWJEAdH9rJndBIo//e9P2m997tOQf772zW99yz7z279jbbTbRQVbY2Gmvqrn5c+6d+DQEeboAPpUlbNx3HLNtU4lcholiA//f8NNN7n3UBC0CIUQ1maYOEBlcoogPfwhElctW8X1hNj3HvuBvfL329/Ynz70CMUUWDvF8top5u8Zqt9lAenpCiGGXQZIFqRbQ80VAtbryD97yT78wQ/YUvYh4YzBJv5/OYo3DwidScimfp6LxpqPcqJYXEWUnWKOuJUgdAHSA9y/rNsC6G8Cz0+dPmUfuf8jTr05ztqpggwR4L09E7b7lrvtOdpYSrGVG7dZbVuP7T9ebKVVdVi45bJOkgEGwT3CuFAWhiwwZ5gPlBk24By4UA9QeOJDUYFA7gnmGm/au/prKy3ht06QU5MLYF1GwUagpTG/JbAhrKXYQgB8IwC89kmSG6vyRpk4I+yVWggUl4TOn/eJZx+XB+H0g8f+jTG50oHw8lhNy0i15MxECLw2FBUqlPC28tIKxkES94lSjc/RPHwaAnKQfV0WVnfrINuaad9OSCIpsgZGB5ySsAiLq1ZI0TT2Ys0UsWjsVjPWIhlTyvKYYZIOpS+LVM/LQXkI+Xnp0jnWdT8ItpUUobA/grDubutFBYXqbxhZNetlK89hiAl1Rps21DA5qBuVMVTM81CGj58vKke8YtVmsrvTt8isGQVDsSmv+dZGy/rcMde2Hvy/snRWYE/Vyxr/5L//EAILtR3vF8EYSER5F8s1StTwKvOF1sVVG7C7hExKzkh3+9BWiJ1qsqMU8h7OvBlMX22h71yBbJblnfxww2m3EFQbsjaTMsopnBnzItxk9xfFzxOZO3oh4by4psuPbHX9POcj+91BQnSDyA8f9uJSfKgwQrZ+Uu1onyBFiAgV+d4qSyc1Nc1KzpZAgMyyLkUyh6Msjkm2qDCsVFmTHnrgc9LHsO8NoEhi3IUQhjLmXMXUz1k4/azk/U0WWc7y6iohor/LDktVOQuxgVrYEXSRAFlY+813wF3Yu//6v3ph7bcIwL7fe8gigPx+foKL42+x/76f++/8176w9Wn+93+v/8Z8BMFCr3+h7Tvf6+f7+Xz397Ov/1ky5M0ZdlcJELXJ1fed7/NVVKriM0UydHPOFdYlvEZOIHJsEm4qu/Jg8D4p1oM4wwozEKai/3/4IxvtH597CXyT8yFZhSq6lcPRBzavsT0PPQCGg3sT7hT/+0+/QqFXgyWCs6uIe3iUOA4wnEC/MGycwajBkT7z0Y+ZR8HDN84mob7wATzsxOpihgsJ44An4qGLg64C0GeV7M4hXwd8yVIUwisPYv1fEvZFPgCII/x/Dr7dnQCJqlxrByApwppIdlPy6srGA74GMObxL2bati+WOasFHcLzsVs6dvQQVbrZgKf+1ozyox7wIZmDe6qUGcj3N29c75gbWaFUlTe7itwYDum9HOiqqKZz/syoH5QLAo7oKrsF3siCRgCa7AhEgHhMYY3hH25nAcGmOBxjFuIIkGWrVjrLiAYstLzFgFHBG0yjyzs6GEuDGaykJqgYV4C252i/RWJ/lZ2ejFogjIDuZktPiMJSisO6jPS5r2EewqQq0yFchMi3UCVbC1DaTgZCduEKZ3nVwe/I8qqTSt1OwIMWAJ12DvmBEEvDIjgAmn04ACtMtYxrV3WpbBME/InkAQV13x4K8uRb6od+WSj89TJb9fkLgC3YX7hQYVQAAPY64IfRvuEA7X3dqDIgjZQLkU91tDdH6ElA5mmAoiZIqCzA1FR5glPB7knFttQw/oCV8VhTyforHKsmhajqSz7+Csb0pj1FgMwCHvtxfG7HTkU1qt6QOh2QYudPFVtOwQr72vdes227N1hwTKKtXF5gj/7tX9n//O0HAZk6IN+qnU3PLJ3TG5AqBfnHFNfaQdBNQxsZFASjhwMAzgBgVLZ0W2MPSgMO6SfKRrE+MSxQ5rI/uGLnwS+gWMHSSRA8CmBua6MiOGScatIU24Y1SxWWV8P0+WxUBm3VWGChLAqNSbKzFU3WRqFjKJY3UmCoCj45KtQSYyLoJ+GA1gChAKA1ADZSDwkUCwcoCQCgawboUdXlLDuFVYBHjYA7KVTzFhcXky+B/QaVqrFYoGkcLc3PgdwAhCMvZJp2DpC9hANkDBBrqQsiVbV4ckoaFeBHsMpaYU1U/U/zO+OAPAKcfQFRBewHAGRdv83fXtw/4EAdedx786fsbQRsieQsxXKFju9sfrzw9F+9ughABJ94gIpRQOwIlDLKADjH+MhCtdVEe+j5xkGcLV1e6IjIcIKL2yBAB3guQRAbCdHk+8hmA5/6AfqyqsjH6MeS4khN5QW4qqBzD3JEBvpRaHWMAo6PkbdR5e45C6Ao4P+xdx7weV71vf9r7723ZFmSZVu2bHlvO3GcxM4ehJTQlBFGGQFKodyWUi5QWihlhE0YIUAgJM507CR2vKdseWtae++9x/3+jjGEW4pofWkwV8rHnySW9L7P+zznOc85v0lM2Vj/COrjaLLk6y73xnAuzl48a3kcvzc9I4mcW5GSARM9zjnh6R+D2peYvItVsJNkmgPOjdB7ERrqY4lJAqn8sMoB+NW1AERXcDiUxUIQzs7FxQKhkZgQ7eKiYrmeQRCdlyouwTCnAc5GMWYC7Wvf/LZlzZ1HHE2UPfHUz+3LX/+y9bdTyDzYaW1VFQBGCThWpgAHa1F/twPEl9usrPk2AKiUAYA+yOcdHSP2KSYYklEg2aDrDlKR+zhkaF8vMVr8GR6E9UbNLrW7ulGCIc0CVVzPvNTKnKdjjgP4V8RXL6BjSYXmOz9bvXYlxM5Rrm82pFaNI4z7GJfBnKcagPRayAN1MGUBHq5euZYYwWpA9TaA1CE3f6xafQMK/GE7CNlYePoE4PNyu+Edi+3ZR16z9dwbJ48U2abrbrBeiK7QEF/mhfMuVqqmrhMAHsKLsRUI4FYFMK+ugVjmqXN0U7TxniJnRfJFQeQGAJx1QohGQOIIQB7hc3lAmmm8ytGmcV4LcfMaBcK33XaruwfjIRIUu/Ps00/bNgDmZsgWqdGjUCLvPnSEjoFWR2zLyXGCXgidt0U4/bz5XF3M+VKyd0LQqgsnHrC1o7SYbo1kOwRhqXl26y232dEjh20x5IuIv0MUpEv5Hgb4mMKcOMLDVp0Ha+giUsmwJ39aOKcukmnOPFfWPGfOHDopTjrHhwqyVbh87wMPWCuOFT1oGzhmRZKtW7fO3aPqBwnk9S/xPByDlBPAWcBzp4i+Eim+B+Wc4/zqPvQGZEyANKmG3Anh+EIAL0vp1ZjDvXCK3g59zrnk8ivX0gMwvoaeFmXDx6B04CHhlBCnADj9uC+keh/hWSQwWcXQ2595hu6XdIBv7hNI+9k56YyNMvp7mhE4BEByqPshFNUFJC+fMxJ3yN59e+yGLdfh0OyyCpTgKt+mrgxCZg1jgfPD9e6ATBznOVF45IBtw1k0xRwoIHxOHvFRHJu6rgZ5NoRCfnRC8PpybEWo+4O55yUICA6P5mfz7aVXduN4OG+brt+C2mPKkf8CdAOZvz0ZZ704CxRX5MfzcVh9DiNSrAfadz+aZm//twZIyww7SifLzs/ibOPr9s+WOAJLJO0EYy8smPfiftcaR70UcVHhEPx9OEuL7eMffphn1qR94XP/ZEt5Ni2m80hlbfVEcHowf8oJE6Sf53nXA1lWwXhYTHwZT2PWFhNEM1Uxn/oD5jfbjl077R+/8C/WyngeZ51Rw/WfgOTt4MGSnJxFX8RZW7lhs4UAPB8hRqq8oQ1SN8CacDfVs4bq4vkgslMOgTDGcQ/nfohn9jgurhE+vwgQRZENMW+M4b5RX8Wlr+Rb6ocKuc4LGb97eU7T38HabgHzURH3eXpqup25UAI5O+4EJSLrerhfFH+luaORMR7Nc0zb/ETmnChcOue4FiLGTxw/YdfftNkik6NwSNayTvJCTADpWlnHHDbiYrl6GcNrN653PWzlPE/VFbUCAmSK9+vkXqiuriSyrodYulRLBdD3QAwSwlw/xO+JEFCXySA/GyxxDc++Yb4fAFGWnjbLqhBQDLL2WrIyh7kmlEgphCisFYK8g4jKbEQ0gBiHqMBRxmI9RME481MPz51IjiENEcJpYr6iGGtDPaxbeV2tjzx4tnnwoHTFgmDyVV9bYbM+cMQ5jRX5Gca9pxL1WOLxOnnuniDaa5JuqkREI3HqA+I+ieDPFPeXzpMcyDffdoudIZ6un8W7ytDVodHOPB6EUCEJkUskjif1djRCjMidpy6jQK7xBA99uUcVteXNZ5hUfwcki6KvtCBISoQA4XU8WceVPrbB5rz1NUdGTGq9ygUT+aH5VY4pLwgUudK0Rpjg50XMSiTRhzBHZKEW/4qTLaVTrBVCLCMl/Ve9XawRA/Ws8oEEeT9rvlDGBmOvG+c2ca5TkFEqvP8NgfF6guPK1vAKAcK/HQHy+j9yMLBuvYYJkOk2eNNtMKdzgPz+kvQZB8jVAhBv9O9PN35+//HNALBv9PW72vefAZCv9gy+kb8/c//NjN83cvy98e99dc+vN/74pzuC6dZv0/3+dN//Y5+/6V5/us/3n7k/rvz9/02AvJ780H9P9/7j7BO1lxeZIYPCnURlP0IVhUSZIkSEXcpYEcheRvsHpWAorlkEyTvf8hZbsWU2+1Nve8+7P6jWBScA/OCb7rZ1b74LgXAPYrwE9ouZ9tOfPm3/+q9fEkKC0Izf8FGk1iB7UZJHiLsXJ+El/Hz5P755KlQRNb3kuwMaLSDDORZQU4XfIWz4O1CS+bDRmsUmcg+Z4FLotrGZlbpP7pDG+loHtmah/GtkMydwYhSAehzgWxEGNTX1RKtUU+qYQxb4CTv52Dbb+AmV05Ltj9vACzBMf4aIXOpsb7ZwmJ9qNs/zAObVPTIIWKvS2lg267Lx11e2WAoKtiZKdxXxUYK6rhuQZwHgjgcbyw6iWaSUTqbX4iTg0vX0iQwBzOgE9rFJHqOAu/DkaYiIuajpu9gwT1keZahSl9ZC8AwTMxQLYZKiuBYIDZXM+rBRFqAW7OdpiWF+lpeVTg8Gm1bU4CqFXUJsBr221se58GTjKkJIgKVafzso6uwE1BhnEwtNYBdgpWYBorXg2hhkI36s6IxzgQgwDEZR2MvGX+XMyswPIbJCm2IptFU828O5aJNCmA2yylBHUfoqDsMb4EqEiaJ8Cv8t35Z/opjvjbrojiDICm8GgOIeVAId4u/FOYYMQOE9gNp2kMGWm0UEE+THlus2ourvBVSg/BOnTx+KzXBKVQVyy+Hh6wFpRSP5BA4YMXMiVcTaBQHcTbDhn2DDLVAjiLLtcfKreyim6QcMHwdMa6AktQAg9rPfeBSSIc6WFywExELFiFp8GPAlAWCp9GyR5QKOjDKoCw8esXnEXtTzezEomKvIDE8GCJqkQ0B9CIQzWAURVUWVRCFxSnzhn5BMWqBK41XUDujky+cV+xcOYRcoBWQf8Tqh4zZnFuQLr90FOeHB5+2FMBPJUXIJ5wsgtdwfndxcvoARiTgCchj7gQAmdZBD2ahr21F4nqAsN4q8e3hLm49yvZm4q3GAlEFAjSDIuADAi0wyzhW5k4DKtYqYF2+cUkMAFUGATIomE7iYRkdBGNYWVdy20deRTmRKDy4Pqb4FQCmaKJQxsH//AQsHZPZH1T8G6KGJrAUgWMDHGNdAwKKKordeT1wZXy/vRe3J95IhaDSZiGWVmoPrgi0AACAASURBVHQKElBAipwf6emJRJcZgKe/U/F7MyFcvEBeO7l6Cah625ikEnGpJBB9E86xSuWtYqESYoeSAJYyiOPxZ+7AtuPAv2RAM0Ya0WadAI2AUZrIANf6UWIH4MroIgauvK6L8U32Hx0icpREok6N5b72AbjtRik+yNwxBMAYypgrRcWvct44VNyejC3NBVOdZMUHUfI8RVZ517i19aHe9Q6wEIiMMJw9FVXniAmKAuCniBYCsbS4CoC6DBVsIiQpeWoBjP+oYEipaMYrkSg+U84xMsA5nz0726my62pxIhGxdehEIYpf3BfMVX2M+TuJsppoqbBBwN4WAMt+wLTICHVJ+Fh1XRuZ/hcsldeIAXQMp2NheJgOk8gAcvTDAPpQyRP5NQnoKgJksA8VMuSHwWSPQ6T00UOislo5PzQuBgBrW7hO3nyGSID/cQDHLpw1VRSnK7YrMzfdikvOoCxO5/X6rEBENfdjdV09xxth9YDMByEdw4mqWbpomSVHk4E41G05c4kaZD7pH/C2g4eKnDtDJfH/9JN3WdOxHgqnD9mGNZvs1R37IfwolWqqt2UFuQCjBO4w0V+qBnj0JHaO+bgYV4acgvmUbI8QDVYFWKc5uaKSiEKeIxEct+azBAi8Vq5tJNe0i3lF9kY5IxRNGM3rnL9wzkW3iYReRw9VB3OHJ2P8xz/8kW2ha0NEbT/X5/Nf/JbNzs+x2YD/ioUaBSyVW0qxUXk4X6TMbsS9FsH8XQ9I29LcaJsoapfLMIhxVA3g18l19QYwFxClPqu9e/e6OKnrr7vekczncMHlotZWl07evPkUIYTZU9/7Hl1St3Mvn6DXYA4xP5Q4U/CtOVD33fcefdR9X5Fe6puSq0XqBan/FU11kZ8NBICci5L8Amr6cxzHIqKzFHEmt1Y+HROF9C4shAjp5V5qgbwSSNzOeZjNc3D/K6/YGrpG2nm2PfPi87ix1jGew3H4RLox44VavRiF/7r1G10fh/ozdu58meOJ5dxepKB9Kd0Np3BrZDugNZNn91lIL93/w4DKMcyPigKahZutDrei4m5yeUZJQZ6DQOHM2VN29Phhe++HP2RDEBkXKLg/wth62zsesirmZ5FGIhU62prs3KnjtmbVclf+vosS83d89G+thihEER1nz11wpEEAY3ru/IU8s3ytiS6lXu6HCcZUM2Xaisn0IFZIY149X4ePHSXiLcORDnLKdHJ/tLEmefWza35rrfl3P9JYirWVFKZ949vfsaNcqzlYXl/4p7l23xc4RnqDKphPQnFijTD3hPI8iEeF0g4B7sHz4jocbqmILuIg3T/xkYdt4+rl/FlhZym2vn7DOtu543m79dZt3JcDbqyGAmgXcQ4W0VMh8mOUZ1wAhIRIqaN0wTz9wvP271//KuN/0JVoD/Ee9ZCx/UQ39lNEsWP3XotKTLfsRcttyMPPGnAxvHa00MJ4VrQoXpKxNYTIwI/zKhdnLy5LxWFN+dG1xD1V87Wl/2Gtnf6Bk85BJjdS8YWzzukZzzNz+cIFVskYnKAn7Azz+0KI+RTWbr2QKlobqLNF5fWKbMuF2Csh3tGXz7Jx43V2AffmaSLJ1PE0QI9VUEI4BLGXRSDumI/7Z4g56TU+iyIb1WGzbtNG1mPdduTYYUjLUFvE3CCXn+aJGggQReDpORXJ+M3BNebL2O1AMFNMBFw2ZGgbn30MkL2dZ5BcrUqmSsA5pMVrakYi44jOMZx0IkAy4tOIJIUchHwewKmgcZMiJxrEXSPrtS6IrRHWY6k4ffQs82O8TQyMK/GRpRnAPIs7/Xucv9Aiuforyy3zw8fcM0vilwDOdxTPXhEhPbym3HNtRD9mIQ7K4V6JhtydHKarjWe7SmHGIXAkxCkisnSQ9WYKz3Jfnr3qK/JgTbh8yVKckH0WwzpPC/cWXHCaw4aZKzpxfOmelksjnOhIOay1lh5gHai+D7k46hFcBEEal/1kk817cL8TxCBtcH00ikBUSXsI51wCjGIIU21G1P+RAHmiTYeILD/GjxeL1X6ukYQrHRyD4uvSiCrsRaATTPRVbydCA99w++B7/waqAoehd7Aj7/QHb7dz5fzuL5Ee+o6OSMQH/3YkyJXeDwH4oguvXQfIdBu86TaYMwTIdBDBn/f3pxs/v//TzwCw1/romAGQr+UrOHP/zYzfa3n8Xv2xX93z6+rf/4/9CtOt3672/d/o8zfd57tyfP8ZEfK7CJAr50Sv/fs7ZC6XpcuNrn2JUkCE6SsBpBNMNZF9iva5coEoalf4oF5PfdZNCMs/cv+b7fu7nrS33Xazrb59iz34Vw+4t9aeZhwcTZUTcop84J7bbfbGZUReZZEcUWEf+vDfggEhMGPzKHGp8AOJ6iSE89jy5b+ekjJPMSFSBao0VqWgnRycopHOkt/cTtfHls2bbceLL6Imi0Ht7+kAsBQA0EBilipRkMqtMYI7oZ6YkQl2rSoj8Ufl2Ua/RQ/gXg6g0svEYTWxYW58/n679bOo/SE9srNnQ3D4E8+QaeWlF1Bzerv3ngQwiGDTV4OSLZx/S1WrDoKpYTbsAMkC20oo2OYjANKmoPQjox5w5+Dhw5ZKZnU8Kr1DZJJnAPb0cFLzKHYPQGF54NWDsEEA9mx46+lqIB/I0smp1uuL9IlmwxshJR2gQ4tiZCiBVpZ+B2SAImwWAJ6nkp+uknZPujVi6QWIBTSZRG2IlBvgDiibKANfWXOkUmXTqRPdA9nQDNhzsPAsxbDrXXxVG2DVJVwxbZyfQNT3coAIvJT6USrPCADvESJwBHCr86GSz+wPQSSCRx0DynTvHRgmRmEYtwPxBwAAhz6H4vuT5QBG6okYddElIrgCUdSHAo5Eh0N2OdWnvx3j/KQBXqkstRPV6q03bUGlHsCGvgKiqA+VZiwuEAAKQKIoFNKrly22fsDSXsqr5d6RUlJgRgwA9TAg4yggaBjAUB9gZygEgIo/QxkDFRS79gBUpmbm2PZXDziVYsDUkN15y824EQDF2awPQTytXpJv7eW4XbhJpOwlBQmQFiCLCKgzx8gCTyZzm/Pup76E8CQ7DRn25Kud5gHmP8DaJCwOogYQdBj1/TDxLuH0tISGBbqi9EBADE/PEYCcYVu/bKFlQNIMoMb2BGQ5deQEquhM233kkg1jPqiiA3QK/iqWzy+QI4FrEoD6th2iJIoy+TbOXz+xYlOQZ56AQQHE+kwBovdwziJRi0oJG4fac5JuhwGi0LwAXgQ+dBMhEQCZ0A2Alk05q+xfKn4W4K3zGcdrF5Hrr7izWnoXlFmnaz3KeBLZoQ6ZToC2UcaYCLsBOSIAVrsgJgTEagw7hxbXY+1KX9uznw4Tvp+RAUgOyNGMyru8uMIB5bNnpTgXREgQam7GSiSgi6JOyvi+jteXe0Q2tMUFAqqJmQP8Eii2a+erLvN884Y17h6ZlBMIsEfuqfT0WbhEugFVOiB9iHsDNIoFgGusLGcc+ABCdVtNc79dorw7DGBZoI7KorOIx4vg/QsBLX0Z14NMYvGcC3UyiBHOAXCqq66GJOi1lCDK1SOTcNpcdpNMeIZZFZFYfVzzvIK5xE9N4J7ooV9ogwOZ2lp77VThRUDeNMgq4uCI/knPSoOgIYoHvDI0EJeS+46KoaMgachNB6Tppi+o8CyxVqj2K2opgUWtv27FQvPookScGLyS8xUQJ8HMPjiQjp0lamo+pCWRVlzbTKLMolApt9NnMyczmfuDMTgFsUl5bwBumQl19wwwT+BY8hjz5v8ZO9wzuo7d9CDFQaAMc+82AdqRBQSpF86cMIZrrB+SJ4WIpizmDKIGx/sArKZsMTFhXryvtzoBGB8hOC8OoEjec/gc4HGKLZizwOanZ9vZoiO2+eYCIsiGIDpKua44ESCc1HPyD48/ZI0HW7m+L9kdt95rteVtVo5zhkIV1MLBuCXSyPnHBRIYz4MqHVdG/eWSZa7PGNcrBathO9f9PBn2kxxHGwDm/EUFkIrE+hDB5YHKv5Ry4+SkOH4/HrB9Fvf2QVuzdo0dPnLIjVM9EOX+WPArQuWZp55yBMI6wH9FND1HXNcIZMdyCIB+AFGN6UVEWMXwO3JlqUgrmHtKkXO1xLZNMoEsX7rEfCCwWi+Vuzm1HpBd12k58VkiPuoAFdcRdTXMuR8E8Jf6IFhOQuZbEe96oGqelONDcXN6rlUy1nW/CVSsZlwWAy6nko+vOK0S3CbziK5q4SErZXk6rsjTkBsa7xk4kvYcOuwITEVG6h7WMczjPhfxtBiHl1QRKjhPJeJM/TJDPJOkzBcwffL0GStDCS9n5aJFix3ZfwEyUsXbUn0rSkdkqRxkmjeeoKNCc20SDjS5ZGIgnjUnycHJabTzZ0/aurUrrIxjXr92HSIIOme6+23fawdc2fvNW29m7vTCidRi3/3et+2O228D+M1mjhmy73zv+zhS5nH91jsSJ4TnzKsvPmMrILaDuedbIERf3r3bHnjbO5xbZNee/ZxDAG6I9yjU80VEdA0MjwP0E+sH+D/CPTfJGGmko8SRHzz3urh/Fe0k58eEVPrco9/5cLZb9LztaxXuOSvSoQt1fipiC3WQLSPasJ/je+Qb37JqCO7ZOE+f+d/z3O889O1uSJZG5l0/56oR+S/3lwB6X4iVeaxB9Ew/V3jcInFLZmek2NnCY3b9+rX0rRTavffcwXzVD9lbiRs0kdisVyFF7mD+m7KGskpU+kS0cf8d5nrvxWH0j5/9jHVBgLRxjeOIm6qsqIEAGWT+9LOnXnjJLuIeW7V5K31ZMZRze9hLew9AkofQfdRPr00GzxEiMPn8J/9Zbp/f/sp+uAiCm3UM41QQs8DwEdx2AYx/9Qf14G7TZwlj3l25KN/NxWX0dJQhwLj9jrtcT9SZopPErOXiJCHiSE6ogwec4ymM+UZxb3kL5OAlwonnQjukdj9lEbMhQ715zV7uoxwI/kRcRz//6RNOoCFnWj5OrGHcsntwdMVA9OcxbnP4LAMuDgqBAc8ezflyJUQi8Igkuk5l3xVEfyr2sQVnjXoyFEM4BVCv+Sma8SDBx4LFcymSL8E9RUedpz+xmfO5byHkz+JqGZpwrtolq1ZbH2uSi7iIeQXmoS7i9+Ld/THIOgs4HxcFC3XEF1MQuqOsJy59bYk7ubM/WuicrAmscSf4DEOQrik4jdNYmHdyjLq3eyHC43B25CLoSeB+amtsseOHjtpi7kctql/YuQunJ3F0rAMu4o67YdtW+wkReUHc/yJ8wliDhkOS6BlXxT2SiriijSi+BuY3kUgqKO9VaT0ESCDrO0VxqV8phtfz4TP0svYohQDJe/tBR6o4AoS1j+K35BZSF5I2F+chcK8UoScwP2jT4cH5VKxVINdKgoWa6ks4l4nHY204xJiLI6K1HQeoP4SHv2cILpgo+sXuRNgwi7U9QoMJuTdQZjkXx6+3Pb/6jytdH1ccHyI/dM/+igwREeLcI4rAuvKzV7ud/K///tVGYE23gZ1ugzlDgPzXr9mf029MN35+/2edAWCv9bEwAyBfy1dw5v6bGb/X8vi9+mO/uufX1b//H/sVplu/Xe37v9Hnb7rP94c4QH7Xa1z5u+kIEEUpC+cSyaHo+cs9H4jn2BMq2UKi+itzjF5T/R+KBJbxQikbgcFgXH2d9td3sa967WVHqPTSLezpGeT4Bv1/Xz+vH+Ztb71+vW0ilSOBrs2iU8X28MMfAYkAVwdrrK2lpgD3vkfBP9w3peZ1qQDDAfu1AVRpZCJqSBXP1knZDZkg9VlMFMo1KaUhFTw40Ix0Cm7pGDhC6WUCB9iJgt2DTc4EgH8/AExqagabNn/if4pcvM15VPwXiLjp2v1O2/LJ866gOY6ICREpcieIbGgHiB9k4+/NB1F0xRhxUIoDuPw1ZbmzchSRbjsollQXhLKTsyg1B4pGnVxDZFCLrd2wASV4FYWdZPWzKc8CbFZx+1xUrZPgtQ1k97cANHbQYaCYBKmVRRZkorpVIL/Afw82wN4oAwVY6vgiAY2GKFCO4wLctnETyr1+O05ufZzy7FG4r1621MpQMicDYAUIXQKFEnA9AXCuc9GKyjGGeJEDJ06joARYXrLcnnruBVu0bJWVyh2AC6QNdWAjQIOUjCvXbiAi5JxTwSrWphkAXBELvmxWPdgUx0P6lFHwoqL5ISIYhngvxZzs+kSK5f71YRebobjmAMAKdSOoxyIHomcc4H4QQiiHbGxl7KuwV5tfxWAFEHOVk0EkEQ4QHz67N+CA19Q4EQlJqNi5vvQqeE8OQ3qRQQ7QUosicgU9C4rPKtf5BbgcdfEmATYEkKXujiFie+ooCw/i7xKIGPr+T54EfM+wxXPSLRLnwQDnppPIDxV8FuCuSAac6iIju5/yXg96G5oolpab4PyJS/RJALyvIzsOIMMzhM36mK9tfw31pzLxOSc+/FwUzoQyxtmsNEgqT5T2fLbISLpcOB8LF+YAcNfY7YDjI5AfbQBCQUQWlV5AWUnRe3F9jzVCurSrVBVSRR0KYdxUMZTTehLzUQPYOQVYlElc2xixaDEQCPXNdeThN9k8IqJqcABNoaQOBdjxhaTxwFFRX9cMmJkBQESEEdeyFtdRCGNeti6B/Opp6eHvIiAtklHligQ5AonXx3FL9apeHYGa0QAgJVzvCcZGL0STssnVA6ASXCnX5XAKB2QZ5Fro7wWublyHO4OvHS+rqFhF6FG4qsZt96uv2F/cfw+RSC0UZsdB/AH8AjaWofz1BIgcJSJDE9U87osQ7skhXnMSAL8Ele7+fYftwQfeav4QPiEcuzL1J3m/AUAbX6LYVJ4+wn3pDzAZyWccBLAZo0NGcVl9jIWy2g7OWTu8ox+Ad5vdTMSRmF6BQFIgp6HUVqr5BK8pcE+qbz/A8WFAHQfieuIuIau8vx+CEjV1TX0XpAfuF8b6pA+Tpx8KY2Ke7rz7VqeALcMBcvrURRxli62B+KNR5rlkgE1fxkZMBCQipFgyxNk4c1EgY9TZ6siT9yDyY+eefSiKs+0kUWn5S5bYdWuX2ERbGSBmE6Ar7q8RL8bvJBFOxPORky6CqhF3yHzic/r62okQmbQ8HBoTw70UMDcxpynuiuISIVZjaGshUKpKGXuomIdQ+nYDUooQ84CcHWDuZfK0hlZItXhiaShHnvAKtPylG3GRlVvfKACnB3NsXIitxIHmy5iQEtmT0tpxyMcK4sjOEntVyzhfu2y1xfgEc42abe3mPJuEwSo6VQPwyFzAtaJNxj7w7Qesr7CHc3XK/ADA4iMhjiFcnvnlkwDfm3E+RFES32AHDp62WRCZ0RCi/jyYFMmiiBt/xosA2UoIcPU3qGtDzg8/CINzuBMUh+UNUD4nJ5N5f9gp8vfz3FiL40P9CBV0frj+DMb8RuZvzf/PP/scAKCn3X7rbbZ/7z6uwzkbZ6ysWL/ePRTV+yHiQURXEnOUYqIU96bXr4J0W7a0wBKJvmojYouXIV6t1nroWwkA4FX/hmIcVxNz1QjRHc49JjebXIzR3CeKxDoOkK1IIN07RTgo8gE5RU6e5TiycVNIqb1nzx4HLgqkH0YAkIAQIDWVDhRAbxEzZ5nDlXm5GBKnk2fTIWKh4vkZEShy4CmqpgDHSBuOxnko4A8dPOhA00GA4BO8/3oK2uUAWUHB9M6X91hJea2986H34IIK4Bn4kvsc6oMRWK5+qNkICjpQUwwzfl7h9/r4ex2Pis+9cM5VlFU7Z8lNN11nLzy/3d507x0u/sib49e47CMf88C+QwD5I3YjHRyhEPz1jXXEfrW6suy33v9W5px+O4sLRGXOYZyDu+++006h+B8GmI6n5GwWz9sangfqr4ohEm+I9YBi77Zvf8beQ/eXJ9f2+z/6KfOYuhqIeYxPsTr1EGBdHeYY2iHDz0KkxQI8K8ZQ5dLf+VCmm8vu+2ecd1z3YQBkP8aA+o2CIE2TAHlrGf8ix/MX0jsBMH0KAlOEYCnxdstXr7HvfpCIML5u+/cy11vlz7mLUTk064BQxtWG1Sud4yOU2Mj5kJgiEJ598me2ilL3OfRViRAJIDqwG+GEJz0+vnS5tDe10YVDn0V9M/PKbAirYfv+4z9BXNFuH/5fn7DndO1wIZUTC5W/YJE1E9ckYv8VyI5XDxyxNs7LX733g1ZUUmFFOG84aYjkvZ2boPrrl10eye85hAOWuRungAqt23leZuFAqKA7bBSxRCTrMhFF/czjIl87ibprpOtLkZ1zsRYH8zyfBZG4/alnrBLyefny1ZDKRKxBEmQRhyYyJBLnwEHcSwLZJyEKhyBcF+YvZib2tmeefR6AvskCcCqu2LKeuY5oLub6cEgyxVGeJB5LPXAad3IhqCvkBDFkGYhpApkXAnFSpPP+wczjXswB6iLqwumxhDlVkZ6FzDmXHU1RroupgZJ7FZUr2rODeNBh1jfxkHjJ6VzjlnKOb8Tmcc5zUjKtrhQC8mwx13CYOZL+Esa6nrMingaYzOGVGNasSTVP8ZohjLdJKX84J2OsccoeWWyZxIb5sE4aYR0s8vTmLZsRClzE+RoNQY3gAmKiGzeeFulNkIEiPjPpUNOcUXj0BPMfBX24H7Mh23bveQ1iHrEMa9QkraU4r6/wvF2A1XsWwhz1okU6R+d+1mthFKznuR6Qdki8ZuYAX56LrcwTIkDCcHLJFRnCuQ1jvlA8YBD3vTYPx75eYHnvOoIQY9BFbenf6p0K5v00t5aU4uTkedLBuV62ahVz3agTNqjPQ/dIaYm6fNRBRNcfY6aP6xHO+9UT1RoeHGUj/TyDERtF4Zx8/3s+bB3tPMMDovjDOpAuN3/ImUAI4S6cKzG4l0Vq1EPUhPH+zv3hyI/Xu0CuECNvHPlxeQvx+9//90dQTW/xn26DPB0B8vrff33Z5OW/nz4Ca7r3n+77022Qp/v9N3qDP93x/al///efvxkA9k/9+k13fDMA8nRn6E/5+zP3328iLf+Ur9N//9iu9vn333/nmd+cOQPTn4Hp1ldXO36ne/3pjnC69Ysiu3/z9R8jdN3x/zo69/XvdvlnB0fq7aHb77Y5a663T33qMw7/nJikDxUcrB1xvjCcmOh4kkCoyUCc9xZEnJtwhHj7ikPAGU8Cwpe++GUXBzwF1uCx9FNv5phRIys2CFBXm6JRQPFQNloCocb4b382sGAQ/L+ni8oIUyExn2MB+eoqUK3BMbBuzSrAs5NOOasuAKlNy0qVq59ODFYD4PMi++kvnzZ/YjmOPLLWPvNquMsNLy+9SOQIG1nUaBFsxKVGVDa3NgrDgHp+vHcYG8asrCxA7AhrJztZm+UioqPq2ZQrk1j9IiNsbhvZQEode5bs9AbU4wkAyspZXoSKXaXAKoFOjVeBbb21kxc2xOf1JO5gNoBNA5tLf/KAggSqsHFLgthIBJDzBYyUclEdIIvmZVl+FiXJbY2u+2QSpWE/quMdzz9vSYBd9955p1Po6bx5SOWr0la+FBmkuJNECICG1m6IjYs4VlARko9+hILmbsAmqo1xgbDxBHwYJKoiFMKoH3BSMTgC+rxQQCpiqQTwM5jPL1BAZbrq/ujjPKnsWR0oYtdOf2Wprfi7MyiWAXgA230hNuoB5xV7kE9Ujo7bHyC4SfnTgBLziYJRWewLz2y3zRs3EDt1CUKnwBEeykinBxbXRydqcx+UpM0uGz2Y8XEEAmgBufRJxCR1cr7VARLBeRhAwan4hkBKR+s512OANDHEOTUDbBwlBu3uO+6AHAHMAYDoRfXdQV6+ctabiM5ZTjH3OAre4vNVKBABgsizXzB/ge155TSbdDM4N8vISsQBkmivHD1rpypHjV5tGwVY8QB09wSYT6KTpbeLEucIlNxjqHyJtVq7ZiUKcWLT6AG584ZN5sV5HSeia7wLZ04DnTVYpKqprmjlPhskpcEj0MPFSwUw3gPUrD6IIhm1adb8NMrWe4lYS8ZtEgBQTcE8gFkIsTsiX14BEI0FCB/E7aGx3w/o39ZKFw2F010QWP0UYw8z7tSBoI4WKcO7iSJRp4oKm+VyaoYEFMCrgp9oXEBxuClUhn0IsKWGc+gL8CCyZBSyTkSI1MzqG+jiGkl1HggIpd+VQl6q9XVrsbXw9dIukQeRDoTPzk7nXiXKBcJJvTvKOd9H0TqHhpo6jdeNdmp0Pz7bONeqG9fDUUiq00Xn7SMffJjPjkUGYmNM451z1gsQMsJ1Vj5fBYCjlKtyF/UDirUSR+TPOVUpc7t6L4h80pjoB0jNyKRYHhK1ic/cyp9wwJ1oQBR/IrHGAdcGUcG3qV+EY/YHCMokimkQgqKjg8L6uAyUw03WQ6xRM1mBkVz3rsF2QCc/e/Nf3OvY4DbIlosohIf7ISMhETwZh5GQu94eIy6eCrE0Y4rzSyyOB6SlPyXwdfUtxGQl2Euvvub6eVat30DpfbetwQHiN9XJhyVzzYNImM5hQKlunBFk/2OviyZX3YOM+CkPumkAlmIigywOB9KECCDGZyDXu5Z5aAjHlrpYAiEahnqGXZlwK4Bt1aUKQCXKZ/k5H+7PUeaQUj7fCFhSKgM/I2chHTAUfAPoB0V6QlhTEJwabVmoeIMALHuI2xthrFaghC7huItRb6trIdwv2FLJdt+wpsASskLtxV07cNmptycQ8GuOrXrffOvZ1+HAMHVTVFXUc0REqcDVSBW+ZCkOkgWUQ0cEowxnDDOmd+14yUXmyQl4CqA+GxdPNQS0CtvDGTudsPLtPAfKYdoHuI4TXE+BY8uWLHTdHFJAF6OoXrJ0qR05etgVEGt7IbLh+k3X8ewooWi9ifsVYoDIq2GIkcd/sdMK1i2wOQvyOI/1dseddznCewzg7xRxh3ILiTyTE2rViqXcF5x75m0/3q+u+IIdYu5JzMx1cUy6d3SPKQZLz1w/iG7Fzl3CMtnDtc4nNugwRGQOUvho+gAAIABJREFUZdByp+jBXklPQR4xVjpGfWmulWMrCzJEcV5tgJhyf6jMPhaSY/svn8KRsMw5p5TH3wrJFwCh4MkzTR1MJ4nGURSYAE8VLZ/i/xcSh6VoGjlEnnvmOWcRXbd2rXN6zMtbZF/44jfs3vveQpF8pIvbkjtQpfJS/8cS8xUKYTkAya2H/ThA9fPPP2d///f/i4VCN+eynTnax06fLLING1czf++3O27b6iLJpMT/1je/y1y72BWUcxatgMieHsiBXRSE587LcYTKXz3wIOcCsJM5/hyF6P2At2nMhZFEQoYxz8oxOIKzU06eEO6HPpwCL+Aam4QMVkdYDiSCFB+13GPf/eHjFg+InVewAuIyxKroeurAndMMiS4QWUXSIpoFrD/5T8vsvd+oBoxmncIcF4NrQ+SHRBdBgP8hALJZGZkOkJbwIpRn6Su4TuKYy05D7Kpvq5XPMuxN7OSXNv16ZbXtCxchzEZcp41crBIB6PnW29EKyWt2ZP8eWwmRtoGIrLqKEju+Z5etxA02zD2cQ2H57l17GK83sD6iY4j5TVGWn/jUp23XvqP2ob/7qB08WYgjYcwB8+mo/f1Q4YcEh9mzL+ywDkj+as5jIsSJH6TcEM/MYcZOD+OwhjLugk9dctbgWNytit3Ct+AcskN834t/fDinAXLZQrYwmB0J2ABJ6cfPiCRIT46z2SmJLtJylPjAp3+53TKz8oiN6+FazIJA8kLMksZQGXNrPy1NtU4RQN7eQRQVwP4U80l9QzNChFbrwWW3eMMK5jmOB/KO9EBcso2s2yjwhsho5Vk+hmAiju+X4fZaOH+epeHKKcLZt2bZcoQTEN0cq2LZChCMnCMqSo6RCzioRIjIIaQIxXOQaw2s1RQj6sXvsATg38R04Vb0C6GTCmJngs6oUTql0ukhaW+iY+1SDS5FCHPuTfWI9Mudyo2tfio5JTy0gOXzeOrFIJdKvlngxkDquw9DHrHm4znHooW1QxzjystSWN91Q9AHQ8Cf5RqqF6mBuTsFkUwNYiBF78VwXeooclf/x9sffLtzwCn69QzEmwQ4S1euotONzrnz57j+yY6YoJmM9e2wi97Lzsmm3yvFucjk2IqNjcOijeNDMYbMGd7MmY2c3wA+u8aAbOG6vyuI4mx/8W7LfedBnILM44z/3Lz57nyKTElhrEkEIZKwHhdUJm47ddP4Ef2nGEqtCeoopvdkLeKNI1IEyACE4CRrjF6ce/10fkSFxiF+8ec+0F4gkvs71u6790GOnViwCOIkud8qcfeFIbqZZO2pXpEISBsVpV/+uuL8uEKE/IoA+Z2bm+m2Vf8Pv38NEiD69Jc3tjMEyP/DkfAn+VLTAQhvpHvqT/KEXWMHNUOAXGMX7LcOd4YAmSFAruXxO3Ps1/oZmI6guLYIEF2NKyTI5Stz+fh/V7fg5e+Hg/9tK1huP919GNG2UmnAaOkz7RtqQ+hPNyb4YS0R9hHhCexFxhFy0/kRE2Znzh2zT733Ibv9He+m/5WYYzCO97//g+Yx/2O30Vc67jbX6rrwwQGinOERNlJSBcodEI6SO5p4DagWMpt9XHH2I1/9sq1csYT4mjR+z4OfCXJZwgLQBgDIxgDxh8n2jo9PRuVa61TlUyiEjwKatADUNj31Jvv4diIKyJgPA0g+enCfLaG8sxN1ZTDgcDybQRVPyq4/jrshgxgVAVFJseGwO00ul7qTCKlkChznA5BX4jKoAWwLJdqoC1ZIUUiTbHoLAcbWU8wZQgxKfW0jkUaUP6KcbCLSShv6QMCxXPpAmskY8+A8xLKBjlbnCGSMD5u1OIqvBbKUAtbNz8mwWXGhNj8rA4IkEWC21cqIKyk8dsx1CNxIXr1A32hAqzby5wUoyNJTL+sOCtNA4i2a6T8IwHojoiMecObAkeMu9kMKWV/U0sH0XSiipYMokngiIS6Sme4JmCzyRyWhzWRbR+EKUPa6XCAqRhbYrtgZRZ/0s0k+/dUVtuQjxxzAnsCGPprPoNiJSyh4+4jVUWa/U9YDDijmRaW/meRki+ySm0PlqZ4aEwBoigbpgNxQNFo04F0NEVVpzrHjRycEXRKA16G4UoBcyNgGaOCfUcARTzaa+tOIAt0fVaNiNUrZoAfiRpkFWDo8Rq45oHVL8Wkbg7kb72xDJZpGxEszQAKxUIyBjrpeu2EtJclct6oW3DEt2KU4pwXLAP8p6Hxse7GxHzfCx+hyUQF6CO+OGh0sIxDGLykelToqfH9A6ZRkwOmpMci6EruRfPcwFKK+qHX7m+mMIY7o0IUua+f8DfijDGX8DxL5BKZjQbx+BGB/RIiU4ERTNdNnA2E3jGPAX24c7hlFWOVABKn8VcCH+mlyKcf1QsHqTWG03D/q80gkUq6d3phezrHIhT5AKRWqjhCdJtBVTohqHFdpqNqTGUdydkjdrv9WHv85FMJyMUgNGwlhVVJS4rp31J2gWDoBuDt37XJAm7LAfQBRFCmlMu0+rsndd6dDgvS6roSYqBCuaSLXvI9un5fphaHAHeBlyaKluL+S3GZbURoTnLNJ/gwBqkqt3ktczc2bAfwAXIchbkQWCtDtxlWlmJRgSl51b6qXIAEQtJ37oBvVrGLipFRuB7QK8KdTg7xxlSmPMWhzIOVqWxsYkwDDEBEJOGh8mC8mIfkGmUNO05lQjXI2BhVxdlIYACAFs9EJkA90oFCCW4jbwAdQZ4jx6g9I7x8aYOs3rXOT37iAOaK/zkA0RgKWeUfTV8Bc5gUBQj0O9+UkbiHK7pn3NPUqR7Czix6g+FQKwo/bngOH7BYIuyEA7FXL5hM11cjnZl7CgdRLnE1paZ2LlVFsT4DOKyTMEN0fwtPSE2Nskhz6MeJfIgCMXAwM52J4CPCdM9ffPYiCmggT4t4EPrUqYg3CcYhz4AkI18217+WzYvMiyiqHXpRkO3GxlsLkOkvNIUImApA6m7HAvZfoyYcZg6xFnXu6rtH20md0qpJM/o05FkFxcgp/NtCLUt9XYweOHgSsjoboSscZM8citpD7vrOe+RuyCeC5DZJ2bMSbsdgIwYRyfXEezgLOHVFywai+laH4/DN77I5b6KLggXPgtddsYR5zMDE26p3wA7hMIg6mmO6HQ4Wn6I+JdfPdHJ4bvl4U8BJJo+Lm0zh+BNYVUi6sTo8oyBRZHpcWLHGxh4o82/3qq+615QKs4DP1I5+fgBzPhzhQgXokc+1rvH8v94cefln0GSUTJyd3moh8qdD9mMt1HS7iDDtTVoXjgK4aHrQCJEUw6Pe66CioxImiyKuNkMByc9RRaC7VfQaONd2H+hKxJwW4yJMA/v3ijh185mjcXDxwGSO69wKITVNk1y7uxZWrV+EwnGe7iI9MxKmhTo9DxCMlM7fr/tI8LHIjBPW1SH4BiCpm13x/9OgxR5TI/aVC8qU4eR57/CncOHNdIX01QKwPLixXkg077MN8Hx0b6cjKMIDSKcBoD+bv1atW2BFixsK5NzMp4D5/5hwl6tlEZP0YB9YN9OzEOvV54YkiFhUjzFsB9maIDpFL6tEqoSB8Pg43PS8aiWzMX4gzAFV8O/O3+i70DFgEcS3nRChgsp4hilLqQL2ePGe+lZ4roRR8D7+XZyuXLHC9YbNy5tvPn9xOWTQ8vnoHiNi5CIita9PGs3RYEWQQOyJAvvuROfa+b1URXUXEDw5ErZHkPu3m+VNfW2ULEWJ0M26XIrLoBbhXqN0AEXaVNY22E6fFXfc/YCfoHykHwI6fjQgBoF6CApHEO/9+kd38+XPOxSNBwFzcfSJCgjivXXSSVUN63HvXHdwridYPQfvLH3yHe9nfbtl6KzFTzN84XL74hS/b5/75C1wLzUXn7aXde+wXuCZSIHzSc3KtlfveTyp+wHA5ErWOOQHZVfrEvb9ej6/+RJGFMS9J8HDy8wW29B8UYUTROHNeDa4qLXzlzsXG4Doq9FxNSUqFuI5n7VPj3KFzcOwVc600f0TRQbRp3SpLZjx04lC9SGdVQ12T3bj1LvvZz55kXUOHE+cwJUlO3yHniFmKS6iVe1tFdV2sP+ohpIDIHRlWJdEIP7NgdQERfSj+Feup5wpEwAK6cuQkHeSZWgvZ7ckzUYKLFZAc1xGt9gscMZshkccgQi+cL+G1au26GzfbTjrlVq5bw+KUtRzje+MGhAn8U4JjrJ5jFWk6ASEwyH3CZA5xGUr3UQavcdZiQujPwlGbRGzTyeMnGQu9qIOYV7knh1knDbHugsvnWLxdWbhcw1q/qrD80reWWfb7T7oqCpGm/pDOigp17gqe6SMav5BDKkBv4JmuGNYldPaIwImmv+MS89xF1lIrcHU9+8ILjEcvu/++++kWmUJhVMKx1zv30zlcTCvWr6PwvtBuuvUW9wz3ZfCq9P1EYSGdU7NxicW4CD2t3fKJHGuWO5n1bSjjJYhnRjMinwmeDTG4Y878aKXlveMwz4Q+q/nZFku6f6dFyDWHoCWJzrtOxDiDXAdtCvx49sutrddSfFYq840PbuELF8pZE/i5mFDjua6IUDm/RYBp9aZnsmIyfTxwHI7QIcMzZ3xYHVWD9ITMxgGG+8w3DDKomXmcuFwIss4OIrsg/vRcm+Ac/Aak/b9K0J0rBCWWI0HeoK9riAD5zYbwyuaQATvN8V/tWX2jN9BXe/zX+u/PECDX+hX8/cc/Q4Bcy9d3hgCZIUCu5fE7c+zX+hn48yNAfvuK/Gb9+bv3CKOogYfALMPCFZVPRDb7tGAEhU1NYHJggNrP6e9jwH67SGwSxqo+5tSU2exJiW2fGrH3/fV7nCD9Pe/+a/OY+9GtLKlRjbPxU+m5Yq9CAFe6AMpTAWfHAIKWoHjsBuxQTId6NPJR4H7zG1+zd77jQXt55wsUJke7WCwVLl9CJSsCJDV1lmNgLhaXc7CKzhpCvd5iHoDUZWRol33/ZmKwTtIzkkSUBCAggHIqwFUHIINK1xVDUg8AFQ5wLnAmic2WgIOUhFAHCCiGQ2q7BAiWcBS95yh4Vv62orCCAc86AB2aIS6mAIZXs8lWPMQgqsHJYU+IkkaU4v2UZbZTSE0ZJ+C1KwR1EVvEdrF5DmCT1oMKNAUCIYzNcTWZ8nGACmkxwbZ56Ro7f+k8m+VggLZa2/3yK2x+J+3Bv3wrgGAwzoVAl68tNaEKeOsBXoJR5YsY0QZTOfJtqDATIG8OHiu0vYeOkVetaKV5bGbpmiDiCVkfyvhU1OWlrj9Em9puorm8IAZCUdo1ohz1QdGnDhRFLY0CEA4BnqkX4szX19gyCBAfdV9wXWMA6GdBcPQCMngBbpw8RrQLm+LVRCOoZ0HRCuo5GRbpBcmRDyF0lHiaeYBBKkcPwJUjVXI35yONXgxJw705P8kAIZGcmz5UqpGUjYfgZmiklD6RrHtYBfpCiCeCBPACINDGbQCQPyxAJZgeKCCP2GKAwWCKEJroFohUnwTxTFU1LQ5kDwbwiAXE7+L4amq7DaE854MoIAawVKFNFFDvP0XvCEBzD/jIIPvquERibABxPfmZyFBfrh3gZhA5c5MAIxyCrydkCKrH+QDe8ThFxjkfk/wie3t7/jA3C2SHb0KMTTH+O3C6dHWRMU9PBKcQQiHauT4INCOqAyKIXohFqFflEqnHIbR81UquwTgAUAPgFnE5xNqMAwYEA4Yqn72OeAhFrXkA8regBBfJ0cDPpqEoVSyISn6U997Ofae+AZEtirHS/SQCpIP7rxmFaScHKwJEIOwFlKXLAJmkhFasTAeve5HomVgIsiyugQDZHuJkpLDVcdx8S4I997xIiiDIjwSUnMHWBfl08fwZHAt9EB8JNoeS5wCXPQ55A+A5Nooiu7WR12516uAFcxe68d0BCK9C70jGNTciJGGXhLWApZWcE6lNA+gPOg2o3+BKhOcQxVIFgC1wHGbShnDTRKDSlstJjozKJiL2YiOMywX5gZsBAMyHoPYAOgIKL5baSeK/wvlcCTGh3FeU4SpOBXdOCeRID3NBDy6qAJxRIMPwAFMObM4itiaIjhZvgOAzZPmP4bXwDE/DPRHNZxTZ0ccxo2BPiXdZ6D4AooPE8nhCWg0NQ1ziyign/76Vc78eUHxuTqp5j7dbD841j0mUyaPermB9CAJDc476Xf2CyCuEcY4IgfQDRB0HxJ+E0PQji0X9SJ7q1MEt0wf5UUUnQDBkkMp5FcWjTgJfyDq5zSZwR1UD4IrIigLkjIiMs8qGDitr7LUmwO65S2YxX0/Y6vmZ5s04TpjE/TTqYbVtxAfhbPrZ8UuGT8U2Xp9nicyhC6L4jJGh9vyhXRS1p1sUc9AsyIfom2Lt+L++bIkApfGAoo0AbsNyk3DD7T90nHl0EiVzvs1RVwCfR2TWGODZEMfqyQXXPT2uyDUAO5FsinprhazKnptH3E69VQCYB/BeIfQ+zAOo7u9p5x7FrYDC+lU6ImIA3zs4fjn1FAejOV79IJGAwQLwdtOzkEV2fjdAqzfv38w47Oahdvc999JvEUp8VqVTlCfSv5AKwTibmL9O7oPX9rwK+ZGK46TAuRs9GBM1fLajp4l+gSQX8SAAUiSjHqLtECCKSVQ03RqKtBVhJUJE0VECZ5W1XwYZPc49dR3vPcV7qOdDILrU2+W4d2ro7blhy430N8yicLvCyon12rzlBsbIGfcaiutKSUt20VrhkHwxkPztgMghitIhBig1Nc2R3fMhTyu47/VA7+X+VYm65mu5kzo7B5hXIJc55nvuirQnnurgPHAfA35OMs5D+O87b+Q+4OtHvyi19TgXOrhmUnxn06WUFpvKc63DiihBlwJ8y5brXQlZB3P1iy/s4u8CuEcpr0ZloedMESTV6XNn7J433eWcF0/94knbtu1W5gaoT0VZff9Re8v9b3JOQQ/m3iSIgjLAdrk9ODBrxtXXggvkNC4sxTHecxvn4/RJ5tJMnmcj9Lrsgbhk7vcmUgfyv46xOwJa7cUNKmB3nM/02CcW22ee6XcuiHjsiF4QASL1BeDW1lxyc0szZNAqiLMWnu2BEBG9vcN2kmikCkjSG++42/afOGklgNnZEDm1uEiHAeMDmROZfO2Zj1N2z9emTxZyzlX67OWIs8H+bjoRGm3zpvUODM/ks33pU/9AsXiELV26jHul2VauXG1f/Lcv29994pN83Eh7+0Pvdo1CeYuX0E3UYLu/cd1vrfA2f/Kccyzt/dxiK3j/HhdbGMQc+tzHc23+Qy/Y+e9ss82fOu3WMSlEyKnA/tOf/gzOoHwXZ+ZPZ5EPIoJeSNoo1j1hocxbCAxKcN2pA0LgeGd3By6MSNu4dqXF4MwZwuFz5tgR1lSxVrB0vX3v0R+6yL85KP/VCyYHiPpylvA8k1NADgZ1iw0wF44zqWl+ayTqK5zS+Ak/PFas12YBqDcy3mMZx+oPkaM0FJFJA/N9F/GizfSGzc5Itzu33WL7uM9TiMCrr64HOCcmlXvGD9A9mNjJCa5lIc5huRzXrVmHk7Td2vjTwvsNaD3Ds6UHhyuTDwR2DM44AHfumXzmF7hUHEHeuIdxGDLvlHHP+HIORpiXRhirl6u3L6vmp1grSoxS/a0VlvPwKeeUlGhAz1x/5pWoyHCOgWc/58GLcb2X+WMR61y5PmKZmxWtt45r3Y1gYteul93aMZ9otNMIYLbeequLJVNnh/qd2nCvXGROaiK2NENReZAUCawd5P7zQSSi/rU6FuMiWTNxQEpYEMJYVI+NiNMm5kxHtjBnDvBsU9fNpSevtwUPHrazP1zlPtXst+9zgo8e1mwhEGtduJuCWHtGMG8qzlLvoe6QQebkCJ6LmRSyq4+vFuJCfSgie1C4QLSGMtfTIcb6LUoEHOvKCVwyXlz3Zq5VTEQ8a9oI1uXM0X3jdOMk2Pve8yEcaqGsDXAI8XM+3LsNOLrcWCTy9nLJ+ZWoqdeRINcAAXK1BMB0G2yt0/6Qr9cfx2/+e3oHyNUe/9X+/nQb9D/ks////DMzBMif99WfIUCu5es7Q4DMECDX8vidOfaZM/D7z8DVrt+udv0y3fpzFFFWdHSwXULInkv3rbqS30UP50/2HCK+XrUTYPyIBPuHOhCKgrGSLhQREYPA9XJf8thoH0LxXhwiUQ6v8ljx6XunVJIt5Zsvyj11e0jxr3JbAeLZgDkbyWmvIFP4HEprxRrlUX66a+eL9oH3v8d2734JR0YdauRQVKW5bKZQdgOAxlM8cux4Ec6NHEeCyHXhATjZyEat/LFbbOvni1229vmi41aJavHOW7daEmBYKwesTPlINm2d5KAnkq1cgZLYgbLkSddVn+F95lLKW+BUgtVVdcQqdLrIhlg22QKH69hEnsFtINQ7L38hamT6MijBDSAfvxwFtdSNUgV3AhbE4AxI5vsNKBZ7AcHWk9XcASGgfgq5FQJQ1aqbRACaAMQjr+2wN911u7XQdbB2yVoKrXvt8R8/TtHyKfvo3/wNroN4V6x7+tQJe9M9d6KMHEDF/DLq6jFiWZYDPGrjCNBPNIFU0t//8c/Mjw2mP+DJIJv0YcAtOUBSyfgegQzpUPwPF0oKRhEg41yjKUAbT1ThAmfD2CQHATCq+FXqPymrT3xlla35GKpqQN0xSoynAIrmELdAGAQZ2H5EAp1zOdwC0ZOIUlKJbRsRSnEAHAJBo7iWU4CG3hAGGgsZgHbnAcLUkZIOCKQorAkAlADOjyfgic6TOh5GOL5hQPJZKLOh4WwAhaw/QLgXY0Yb4n5iLgQ6jPax4Q6gXJec7WEkwKnzFlrz6XMWy/F4DvRYK5EQAmC9fENs+4sUskNwLJhjlpfLZ0AZXwnI1doP0DAAmVMGUAMQQgeqRcUCOPPDBYtyrfhcMUA5JegA0X0AxrlE3ZwrKrYt63KNwA5L8PewVoCH8NBoq2nBOVE46AgQdvuMDRWJ9nHehmEXIQXZ0I940JHD9Y+J8iHyJQ7AJYDuh8tKzwWAU9G4HaYg7po4j4q6qSIOSCB8OGCZIo2GuTFHAVcEUnUSnSNSo5vzIRW6wNhqwDlfSJ88YkOUQy0AKZ5sb/VkCCy+VFYGsKyCYNwvjAsVPreh0L7t1m3ExUEuca9eAoRVCdEoY2AZYI1ihlogTY4D/uVwTY6fPG3veu9i23tgArDCn/tLXStErPEZRToKxJ6fOx83VAvg36DL0xOoCl4CEQHAhcMhhHtI8WYT3Mf9gEC+QHWDgLQjqD9DUOV2Q3Q+TXSP3E4ZgC6KINL9kwJxprgkgdEtAIfjfWO8XzjnBqcPE1JxLdFuIf6WD+k2wjE3AF564miISUizYoiAY4x1f85lIKDqOKTM6uWLnXslLjrSXqK4OzQShw/HVlZDhxAToa7FnXduY04JJVILF05jBRFip8w/JhenFWM8KhARMxMgkToJODXklJL6fwJyJpSYsOKL5U7Zq5z2l8lw37Rpo6WnxqLg7aMctxsQjnImOjwOHT7JtScqTC4o3EN+RKdpfExRluvB6/kCJo1D9vhiURqBoB0DdFJ3QoX6Ochcy5mdjIo7BkeV4mFaAHeJueH+UsdOVRWdM1NeLl4nMJDy7fp2q+wYpgjck0z5HMidUVszL9MmuV6BHM9I14h10ktyAnX4D48Qx7SBeDSi2cIB3e5cugL184g9e2ifXb/1BosI9rX021Jt7NVGO4QS25NzNpuMeoF4mkuGUB2fKy3H8URfC+crPEbONoCwpkrnbpFKvgIHkjpAFhPbJLeGOltGUYZXEQsTgNtAnRse3P+K8EqnS2UKUmcODyUp9yNwLRWigo+HZO9h3qgBEFRnhno1brnlFue+kENi3759ricol3gcuTvUl3MScvm+N9/Pe43bCzgwWlD/i3jIZYxP8h7f+953bRHz/nwRLqjWE7iPhgHPGwEpG1ErK5JrnOMW+REKwaRYSjlJFPfUADieq1g/7k/18yjOqpRnnzo/dCwbKWBX7qRinHSsjcyjr9FPohisNMZ7CSTJ8hUrHdgZHRPDfRBMyfthd1/KqSU3pdT2Aby3CBA9K/fu2+9iekRW3kaMooj8Z+g/yeIzax7JxDEnMkUl38NEx43xnLj/rnh74rkOu+9WwFm+Hv2Fyr2D7b6bQ+3xZ1vtLbfF2lM72925ngW5LYItjPcM5/2OHNhH98oKYnIGAashVSFnglBRdEE8t7T2WA29RbDMNpdYLg+eDXJhBAKQKg5NRc5yqnhB/DagLv/Od75tD3/gfU7EEIQTNJA/yTzH5QblQWXHT53j+lJKXVrlXKJ33boRgBm1uS9qDZ8ge/Sxn3NPMLfg6AoC0H9l30H6fHDVAUbr+d1L3OAPPrbYvrBjiHlt1LJ5fg4QsTU6Nmjr1q/kPmzCZVZvQ3yGrdddb8f2HrQ5s3PtZ0885ZwlOYuWWRtA/hP0bd2HQOHZ55/F0ZPpnJMiX0Nx5tUT76Sxcfq7N7lzed+XayGEmHeJjxzg2aFIpMWMp0iI4z04ed58zz2sNzpdyfwSYsKCIRiDOK6Tp04T53ac9US6vfaNG9xrfeZFf1fwra6YNK7jgX9b4f7+xs+VQK4wx9OZIhKiGUJ5z5dutIe+Qjwmz/RMyCrd82eIy9z+zAu25cab7eU9L9uGLeuIjrvIs43nBq6uIZwuOXPm2kHet5lnxQTrFPW2xMWr3Bp3ENmD6jNpJDYpJCiMsR6Ma2kX91SPLV8K4cHc3o37MoL7IJHnjCLfdrz0Ms8a8iYZA1cIkClEFnm4rnbtfcU5jbIZ6x0IUxKYfxX3KVIqCWeoBwTVCPOMu0asR1YvX+7WBPWVdHXgBPL2gnBkjmmFJFmxgXUlDh4JVRblL8KhFGotuNfGEc50QKLqPvCA+OiFHO3C2TrF89Gb8RvDfBlN9FIzAP8sznUZjhGNU3+erZW4bSd4Hsr9KzJRMVL6U/7Vy0XnOR8p4l7DJwqRqeemiHRPjj+c9WAaz2vd84ORAAAgAElEQVR1/5QTv3fi2FHXSZTK2lDrIt3raYhtyk5doAfrgAVCwFVz/fxxX60kok5dP5EQqwmRMTYKedRA152cNFUs0Md5RsYTT5bJGqydcaW1g5xuisBTt08VrtHkRDk+6RKCrClH9DIE8aEOEGZ/Fz1b/JN1lv/2Y3SAsbRiTecDcZNHuf3OV162VMRHA5zrHualeMUw8jklIKqEhB2DRFKHWiLigfOIhLwhy+QKVbeX1FHJRKQpflOuUIFzHbiudQwjfIYhXMkjOBADGGeTzDmJMUn4FrGYVzXYZz/zL2wqEOR4BsIN+TC2onhfX56hLNa47x0JcsWt8GvHx69K0f+EHSDTbcCudgP9hxIgep//SILMECBXe/7/1H//agGEP/XP9//78c0QINfyCJghQGYIkGt5/M4c+8wZ+FMlQC4Lg6Zbf/uDGzchTFbFxhBRwvp6201b7MdEUyupRrH/Epey9SLNoM2J3nzB07zI6Z8Q/sreZ4y9Xzh7NRk1PFb877unYgFmEgAcwtngj7Ixqyovsxy6CHa+8DzxEnPJyE8BvIyxYYD5buKJtFHduYtNOV0K2TmzUI4+A4jSTkTHEssEIFGGcwTRBAjX2PARnQNJ0UCcgtKBO3EPVD52q/3Ft5tteUE+79djpedPA6CTYc1GM5qNpis3RSXYxSY4AjCglLJq9QUIRJ8Yb7HVFJrm5MxBSQqQ39jmorbY1fLH2ymxzxCzpUgILzaJQQCA6XwWQmZcd0BRYTEANHEpgHk9kBNZ8wG7UOdVQpDUACCvQgUpZXsEisZoNolyP4jcUfxEY12lVZectW033uBOMigrKv5mB0o9/+wL9heAcjnZWSi7eS16UQoWLXAb62NHD7G59bMlAIUexE2EEQXURLbzyTPnrZMcs4jYREBCgMvT54lJykTVNwzwm4SbgOJkNqwjOpGAQkMqgkYVK4WjirZPnjrDeQZkY6Ms8GyMqy5F9TMfy7AVHzoIMDKbYxzn/PQTpUGROz83wmcvRuEpAN4bQKGaqBhF02gDLHKiCzBEpdiz0pMBMNSLQE8HCsEAwMACQKBxzk0Y4KzisdTjMU6kUzzEwCROEVAFSwZsVIG14hQkwdQgFBiu6BwpPdld0/Mxj++O2AgK61OF54jcisTtEW1RqG+HaivoA6lA7TpuJZeGrKFLMUVm21CyjwJGjUBaNVKM7g+rN+4bak/vuuRAgUmAHB9Ijfi4aKdmrERdL5V/aJi6MMZcP8coJb3XLZ1nPkOdFktEVnNNk8srP3epzfaXTNkAwO4IoJzKp308h7lmXqgric9Rhj9/7weglBzrC+ge7EgG3USeFAv3AtDGcb0EaArY7YCcUB63ssWlzhbB1oSSeJTjGAGQcGAKwI1yuhVbJXZLgMhs4qwCAXHUgSO7VjqKdhEbim8rA4QdRl0qUkjOkn7AiynAWcXbTHGNFHEutlOvo7GwEIKQyHMXE3cWNaq6C155bb+97V0L7enn6AKgdSY8TC4Kxhb3ZAqFw/30RgTiKurmd2IVZcT9M4aqO4TzOSFWFeA2HOUnXgNXGjvI+wVyrwpk6SCaS4phLxxiv9z+HLFgsQCl2TCtISjPMxAZK4qK6KYknAw4OozhMgnBEUeMSx2OitLGSggJALP8BeaJe6iTqKKR7mFArWirg7C8CMkJSovydgCnShRkpJ/Nw5HhMYm7AgKpoqrR9Yu09TJehygm597Ztu0Gm50WabNSwsxrstue2/GyTfjPAlQL456PBYAd5/r4QZoSJ4VLqgZSsrm5AwcCjgMiVRTjpXMrl1QAsTMrVuQD5rUASNH/0AHhQEmsSF6RrkGAu6ERAQDFWPKYpAcojRbY7EeO+kA1nTioZ3VuS1Gsa25qbGghMqyLcZDh1P0ihroAqyMZb+Oc8yAXxUL3CiBTKxn3fNu6+FyDvvQ9+Hlaam4ccVKDtiwz2fyJEwtsHcQ5AyiNHeoQcYA/LOyzgpviACSJVsHVtm3+Qtu98xVr5zPNnp9tWz5YYOcfPWgx9Da0ArIXn6SLiZgtuWBUPK37qRQi42w51kJAPi9/Oh0Ymx0NxTwbKPqGABmD4Anh5gwHeO/B1TJJjoucBGBl9H/gPCprtujEcDprABcBdM8TXTM7IwlCIsbl1iuvXkRAKfOlAHVCEl3J+ELmGZEfpZAJAgfF3AsgvJFy4t7udtdrsWLlSjfn791/AOC+x266eSvExVzXBaI+nJUQ2XLdXaCwPJC5XCXC/YzT0ipskLjS9N59EC8BIv4BWXMhS4JxXLluG26mojNFqO8LXBSVsDzdVypiD+LzrsUhormzBwJTefoHDh5yEVxziQKSm2UJvR81EDixgJHHcNtl4jRxJe/MDYqHEvA6FxFBIMCkEmOef5FOFhyLiSmpdK3kWx3EwqkzZzkX4cwZk/bOv7hcAP76r5+/xDzNc2GSZ5Ci9h7YRkQlX4/8pAZSNdluWycQ8vLXL55rgbyjCH0Bx0ffT31VOc8PHHsU4ERGh9vTT2+3e+6930rLq+3p7TscybpyzSYrJ1qpiHiiDPoixpjv5ZTRdde8lYyb5SLuK/W3XI87Sg7AKIjUeMZKIM6xCcUREaX1zPM7IeFiuba+tm/vq/axD72NcnPIDfyWPT1DdGCds3N06HgD9vsQDVkC0VkHsRvBeiSTou4m+ra++fAC+8z2dsjkcEuGLBlnviq/VGJbt14PyR9qbY21Nsm1TFYZOIRjDzFwX/3qt+w9H/woDsEg2/7qHnv50FH74eOP209+8AMWQtxHkGCNzCk9zFmRdDZNIigoA6QPYCzv+ZfL/RBXvu74LG5PFPNal6gPbSWgtUDkz33+n20jfTUNuPfU8aJrLEfQ6Udvs624W1V0r+Lrc4xBRYPWQlSG4WQdZmxPMR/G4yTMnzvbfClxW5I3FwEB/QuMg/2v7bP73/yArc3fZH/18LshQUroylgGMTRlq29cYz998glbs2odZGUIApB63DSz7MSpIs5VO/cppAduhlQcfrDP5o+IYT5OOLla9Qw+cbKYHq5CYkcDbcvmTYgZvHlWljLfR7qIM38I/SLWVV10+MBUuOsmAYM/834YJNqh44cRU2Tx7MdlwTmfhOBOQ0TRheskmPWS5sFwnB2K36zB8ZfO9zJwi5wuPMn6insP55wEHp6sh/zCg62b9UMU674s7pE6zv8A824KMWjjclIwl0ywJhEB0oyLRURqEGKRXuYWRUKFcO/pvj5FD8+UYli5v9r4OZEfWi8pQsyXNWHFl5fYgg/yMxIK4A715NimIPflZIxBaKP1iq5rJvF1umtegVTQfJzF51TMZSxrKq2PGhTl2trPM9PbWhBqlPM862YNlEP/hiKsMnBwTUAYDODuHeb8Kc7Ki7lU5EQw94WIkJRZac4pqnvoOB1Dy3HhluOaTeEcKV6rm8/cwHNInUcRkJKKwfLhcxQ9uszmvGWfeSMSUNSj4gKjiM+qgvDR61HDQffPoHONyvEhAdFFuknG2CREsVZMhjyt5n4eYM4O4/9FAjU2NbFGzHbkr9xdmmvVPYQMiuPgPEJm648f88sQxxPIs32cLi2t14Zx6/7dxz/JuGYtGhzDazfjIIEAY7w4KyTz0mUnyJWv13eA/Ifp7H/uL64yQmq6Ddp0H+QP8X/8bveHXnl6AmS6Evdpj+8PdKj8Z69ztQrC6Y7vz/37MwTIn/cVniFAruXrO0OAzBAg1/L4nTn2a/0MTLf+vNr11x/393Hi/85kq9/Mq9N9Pg9wWfUTt5N0MkTqi77CI0LYYxH/S/SVhKnqkZwQgMUeRPjuGHu0weFuCBNEdBAjYYhz5f4QXsU7/+PUln9nowoJIIV2C+6HMTZS81DbHjt0iM3hsCNFVlBWm0m56HCfuiTKAf5rUboWAHr2uEiLKABElToqjmTdRoECbahhK1EDo3JMTAMEKAFIpmiW6KFy4q/ufoTCXMDRzNRE1HKA2IDtN6KyngLgj4LEUPbxSZTrE6jdByEElNAvhdzcudEAcSHu71pQbqoLQNYXTxSKKkX3B2w7jrLOG1BUG11thqWUC6MzobKSvH4cIOrXCIAYqQd4zc7LJbIkHTV8G9EDtWRLB1s2gPUkAFk0wHM04L5IBJ28M6eOWRzF2olsPHOJq5Jq9ixkQgIb9h0v7MSd4GO333obqtEe3DQG2XLcVq9cCmNVR/75fNTzKLtRv41wPlvJR9+N2nXF6g2270gh4O0AqlfiwACBQJdRc7LhB2QIJh6ln82nNtgjADe9AA5TgCwCzgRuTwECqvxTPSDeOGR0Db71YJCteHg/Cug5ADV0g7Bhlno/AbKkq6HNFbGqBFjxTVJrSpmsgk0wA9w2pU41PC83C/AmhT9pkEP0kMBmqCMkio21+kHU+yHwZAIHTBifqw/iJA/1vg8g6RgRK8rbVvSVop/YW7trV0wRcQTAWw/nOo54lQTAxVGibfyV7w/oEsBxNVNgI9XjmZPEYIFFMtYBBRcpctxqIan8Uda3t1B0PjvOJgGy9xWW4SAAq4GcUDRWPMBZGTFMDDUdApt7OVCInWrrJSM+w6K8hizGd8zCPABhYAT9AsOt6FK7HSzj5yEEvCn/7AHo9yIayReSZIKS0EkA2EniHYwC3XmZ4XbT9Wtd5NoUN9goY68NZ8bceXQgACRvRb0+CMnFb6IqbnRq3HhA/yoi1OS4UbZ3PH0RUocK5D1F9I1cK/qeQFvF92gTK3VmAopcESAqdhY4IYLv6ImzXONcFzcXC6mjDoZulZ+rawbVuQBbZcl7QZwpE72U6KhLAB/6nYaWNqsinuNvP7qKIuwO8u5nMb4Vg0XvDvfLBM6kAMCu8+TlJ0HoKJqlne8pJiOE6zbFcY4BXo0weeje6OdYBRpPQgC1ANL3QObF0LPxyLe+iyJ+jl1PV4iKqNUR1MW9NspYCaKTpR2V7yD9Ge0tXbhbUm0cB1F1ZyOxK52WB0AUITKzpYe4Ecrhx7ytjX6AChwpXRxfB7FTWbPIfo/1h4xoBoyPJzqI/HMi0V47WGTp2csAynA5lV7i/EXiGopHrUxp9Vgz4N9ZumSI9gqMoYshnXLdIdxXXuQFRlsKKvl6gOcj3IsZlCnr86uL4VJ5uYsGVIzQ2rXLIAnVycEEOzgFidHuugZ8GR/h0aHEEnHVp/oBMcnOh0RMjYo1r1F6TZqIwepRx0cbbqMGfjYasqMXAPhy4bB6KEaZpD1xh8TScdTR1gTgBElLrEsfc1Vvl8Y8LjdIFC8ijAZgs8MS/QDIzOYQtxWAqyGgCddYVLqVN/fajrMXbE8rRdF5QaiOM+yGFcssmRvoS//yI0tbPs+8gn3s3f9+m9X8/ISNk5M4xXVrr2qzEMg1RaCMwaT3QcKIfCzivliwNMLiUvJd9FhPywXLow8kVNFn3LeKDZQ7SQXhEaiyByFtpIBvJG6lESePF6RPJM48T8igWmKYQgK9GbvxKOaDHeEhR1QjBFMgQKaIF5UMy+2gGLjXcFwEAMgWQOYpJmYec1sCyusWOg00r6QTH/P09mdxGyY5UDkXUuEQz6y7776be9fHudoGOY+Kd1O0kQjBGq7B/PzFzvXQzPvK9REHUZEOSRRPN8kgzzsmLu7Xau7rNhdhVUw0ltxMimRcBPgth5rcW6mQCoodbABIPHzkqHNxbLruOu6BeEjfICK+9gDWTzo3iTefbYK5tpe5bw4OilDmUXUF6ZiyOJ4f4lpRH04cvU5y+DGYIMqG7IE7Eu3bv6h3nUHKtAwNJe6Q+UVOG8U4SWig0vIaOhqkaEghRsefc12NyygQYudd9yfaNx+95DpVbr5uve3d8TTRZ7E2FxKss6uN58YADrFCOlWW8VrxduT4GYiYTErOuX5cQz/u31CIh5y5OXbh4jlEADUOLE3hGsthJjfMAuLRIiF6x3AVhPDgiyHWaZTFSSCg+QARgzte3ss1prsoLpJIpDUQUp7OYVBcVm2BlCufppeghTE+h5J3Hkq2i06XVoDsguXEj+FQ+daHKH/f0e2u4URtO+c9GeC3gmuSYNmzKVWHQAhSjCbzUFJ4jD339PPcu5F23dbbrQ7C/zNf+br5AJjLmbMWF8MhFPznEVU08PmmULcXrFqLu8Dfnn1pJ06yKMYqwgnGZzEOxXDmub1fWPbrdfO2Txc7sk7E9jBjxQ9y7cyZ07gNPOzcI1vcz/3LoTDXDXbh7Fl770MPued9M3FYh46fMu8orqPmT3qKYnHh5aYnmPdYv928cQ39XK22h96Y2cw/q1ess337j9iX/v2btmzFWkiFONt74ojd99632hPbf0lc1EbmIn/m6lIXidaMcr9HjjPmKhHvc+dlA+rzQKfLStcklYVgIIXpr+456ggO9a3lUWwfy/qmg7k5GMer+knqua/6GEd9XD+5dMgiw80lFyOONGIf9bnV5VILUdVNl4p60tQP1s+111gKi8bRwjNvhDFaQ5+VorLkIm5nXulsJ76vAXIAc5AP0VxVOHfGcLxFQ4jGMic2EBEYwVjOy4EM4v1L6ewZZ/02IYcq5NAQY769HTcsYpF0yEI987pxUyoaz4cejwtlJRTK8/cOZfawis8znvia+/BJ8+VZjbmP9ec4Y9qf4/aglyoKQUMcpAudR5y7DIQ+5XI643aVy+WmrTfbBdw2EjB0Q0wNM5YWJM9BmNNtOw68Zv5ENnYR4VmACEHPhFHmvuriMluRj9sEUU4f67MTFMBnspZuJSZ0hNW3js+XtZMI1WI6QnJwjine0o/ndSJEXCk9X+M8t/1Z44VCWAXxfDj17QJb+JdHOG8j5kERvLfcmIgoNFeFQnaVQzQpZlMOMJHpwRBDk5CjlazTpzhnMay1ovmjRb/IuiARr4houlnnJNIxo7HeD0GnSE65UWdlpDN2fCGsWJfzOsPMQwFaK4oEYZ0dwz3Wzz6gqZFeriii4iBBvvivj+Ac7YLcRa3iCBBFnV4hQF5fbPiHUAB/xG3qNUCAuNH7OiLivxKBNUOA/BHHzv/AS88QIP8DJ/kNfIsZAuQNPPlX/dYzBMgMAXLVg2jmBWbOwH/7DExHEPxxCYzpD3u69ct/JEB+e0799ef7T9bpHl7E+rMXU3pHerr6E2vcnkX7Uv29cFS5QDrBD2JJFBHOI2u7XO7Ca9RD2UtaSQT7ITnUPRb//bapU58psAef6ENpZuQ6E90DIB4DQZCBKvwcfQYtRP0EoYJPBmhanL/UFcK++MJztmatVLZEFKDMLyKWZPPmzZQs77RVa9YDAiXZ4aMnAYUbrJ286nCiAbw4uPOQHZceu83WfOIohct5LlKpg9zocNSjwWxkB1DPq3BSCrTjxDroYP0AdAQY+wHoLJifCu4G4E9Mi2KxIukXOc2GXlEiAqPC+WBnUFyGq9yWWAflxct4n4gSMSlllj311EuAjUTr4Igox/2QCMivqKIRNpN9xDL0sKlfAWEyhOthLop8FbQfoQ/DCxA3hPzpBABjf9e5wKab9zxJrNAdd9xFrMkAxfCP2F++9S3OMbE4f7799LEfkI9+r+tY2EQpsxdEhB/A4pDKKXG3HEE93oMrxT84HNCRouOsXCvDLRMDCHaApvpM+hiC2ei2sUEeBeDr4yJOstEOBMyqw0ESy4ZZ0V/qhpjgYgayAU5mE//tt4fa5r8/afMArVQ6OU7Jtv7EwSbUAAzPQY09xKZWSthqYnbm0cWRBgBcDvlxDsWvFLYfeN+7UVp20ltQSaxXrHO0LEGZ3USufyDq7Rgy39mpQ4gBYgOQt0KIrcYBNKQsagCzSQajYlCUvd1BZrcnMQ7BgBSTgD21gPnnIcTWkKMezsZ9EKBxHIdPE9FW9YDKIrfqLk0CIJh9/G82uJz8buIYio5X2JoFRF6cr0b1ShcJisRmYltOl7ZDhhDTRKdEY4vKcPwAW1B1IkaMiwOgB2T0ZENPGhZK/A6KtH1Q3Y45gqGPgs/z1e12uGTC/KODUNCGAOrRVRLkgVIywAgtsimBvYyzUQp437R1LQXSXii8610E2ZDKutnoSzkciUtKboRFBYscGOSn8UK0UlV1BUr/FAd0xEJ+jIAAHT12wim8azif6oYJRXmejzPGiw4Indd24pCkbiXIA8Bz3MVXiPDqBRiakzsXtWUEoFEUBCGAPPeD4rNEkghUXU1MTx2Ak0Csw8cLuQcAF1GnZxKVcgTXkBwqH/vIMgq+e8gdR2mN20dxJspT1z+7d71KsW2epaAO7aithGAbBLBVQaz6XgbIOG+hEJXyduYBRSCp24J/4SpKA1AetB8//lNbRvTJBopvx9VnwefpYyz5E30zyfkf515prmpl8qpy8UqxnJv63laOi/L4VJw0XKsA3BxdTZ1cdxwdU75Wguq3rAknEyXGSXS7TIxQ9BzqRab6mC3IzwNQ7SXbv8uS0vMA4ZJcR84AhMryAkqNk6XePYULp8sOn2y2kGiU9gvnWFsX54jC8iii4pYsX+o6Uw4cPOzy92cDrs8msqYBUlT5+ENEuqjrKDGRYmay2z1RupaWXKLrYA735ihjnkiR7lbG+RgK3krjolkM9/UExEd0AJPthC9RU3v5uVAHWjk1LvegJu8MSMZ+FMXqqQkUqQh42MPEDaXHdUFZzZjsaEUZDNNXgwtkijk3FVJn7ux4S4L468Ht1F3ahNNlrnVCEP1gx1nrR2QflxuLwngpvUWR1kOc1fanjlrO6nl85n772GMP2tieemurKbZhyNjUCBT9p4ohW7rtUkO3TYRwPYmC2n2shFidIK4hRDJkyoZl2bh+uI5yxlAur9z4TsDXwmPErBGf08l8lJWd6+a3SZTLVeTZy/FWSRRMAODsIq5VDXNKOOdAxd3ZuYCwEBCXiA1UvI06j1xfzdZtOAwuOpIikp+dBTEWh2uvjftOBLlisxQ35Q0wpzgiud88IA7kyEgGHFUUjGKHVIC8CpW1cvEF9B0tPGF33HUn92S1i5cqpcx4IfE7MTjXUgH+ahEA9EMGa86NY36QfVJK/jTU4WdOFzlgMBf3oYhjf96rmteIIpLnqe1PQ6YGunilAhwgnZzHYj5Lu7o/ePBK+DCJUrufmEWRKtXEIil7Sz0HPpA8+w4chMQZt1mQI0M8pP15rVs2h9lPn/s/7J0HmJ5lnfX/03vvvSQzmWRm0ntvhASQUAUEFV3burrF/q3XNlfdXf10164soq6oKyIIBAJJSM+kTzLJJJlM7733Pt/v3AEERcbduB+GzXDNlZCZ932f537ues7/nEMbMz/0cv0+2AuNUskQSqW9LBC7IdCCAae9AO+raxrochMQIOnOxsaLsaytRTtqio//6Sz7xdP9FurvZZnxKCKTRcBhe0Sl/s9//jNX4X7DzdsZ122QgO2oWQjaxpLx8NGTFAewBjLXhFLBLtudRx/9MWtpouu72mAoP2QLSgJKDawEhY9UDDNpqwiI+7raJoiWhXaILJlzxZdRF7bYh95/twveboAwlT3WzJx51klex08fe4pg9Dn27ve/3x4iV+TFA3stdy6ZSRDQD396pf3oxKRT9rSg4FyMdZMf9xIgyzlIxy6I5mzmjVwIsBHI6HIKL0KxNoyAjH3h0FFrYu7wRa0nRdft2252e4t/f+SHrLW1tv2ue1hjo+wY6/gYz6OGqn1ZVTVgbaZqeQXdK1tJxQJaQ1744gJb/zfFLuhb/WmE+Ve2RoVfWmnrP38W7mzKFuTn2gz2FD+C1Lr95ptZH1nfAbwreEZHiyvduHjnPbdZG7Z/XqM9FgkhtJwQeT9e20T1/7o1G2i7Znvkhz9FUZgEudEDwO5vFU31tmb7DXby3FnG0RJIh2E7V1SCIhIrQs3N7GEGUS4kpSTw8zzmozanmoxG7ZGXNYMMtzaCuSsdeX8TIeTK/kiCfJAaRKUxCoFvp++MsKa10I7efsEQmNijsq4GoB49xV5wKWt8IvuBckjBCgiH7JkZTk2h/I9mMnGysJocYmxchhRtYCzNRx0hdYmspvogEOrKyXNLgUyEWO9gTtWfg9qbkAGi2p25rFHxMbEEcZc5WymNyxhs8hp49vVc/yDrtQ9kjIoH/Ch4UDZaF+v1MHN0IuTpqb/7tVoq4+On2HOR9cHeCB2L6gfME8Wf7Nz8eNYJkF2JKBVbsEztoJgmgTnjHKqJDgoKVMSwaOkixi/EMONNuUzL5y22KM9wO7D3IDlMXdbU20mmHe+FrV0sBKVI4JnkukVQhJOB0qccay5v9mtNEKSyp6qAPIxi3ZQVlvI/RKhKqRHI+O9mvohi79pOkYKPrLt4ndu4cP2l/7HO5n/wpCvk8GZvUweJkYGqWf8v+zCt5xqTUrVpL6dsrB76eA/FJcHskQMhURS8rsIOkUMuppw+KGWdsoRaUQ7183MdKmS7KSWwNz+X6jSR56IclBjm8CH20uG8phX1YjD2lYEBEJ08D29PsmcoQPjsZ/6BAwb6Efay+hYJ4oEdlodTg1whPn5dAPbS3166ntcerV7+x1cfjl4mTq4ku7iv1+VSpglYv0YIEHd7L5Egrz30vjEI94YEyO+RPT/dAXu6I/DVHsCne/+3+s+nAxB+R6d/qzfLW+b+rhMg1/KjfHnBeZNJ/De1CX+PReRNvb6r+/CrXf+m//S3dvtNf//Xf+NqWmC6/nm1+6/pX//Gc990r399AuRVW3q3QL56///a1hodG7AUsF8VfMqiPwbMVWfWUYqj5cAjjFWFkqohHcSVSOdDuRpMUGmqAjAp3Mco6vLgjCTLe49Zf3XDVCyV0oc+lWPrvnSGnIZO5xmdDOgSR3V3JAeop3/+C8vFw12kQwSg+3IsqPa+uBuJf709+K77AYYKXbWkAOUUwKdfPfWM3fn2ewGTWjhwX6Z6H1EKBMplQKcgDlIeVNcd+KdldvM/nLHVVL2XllxwNjny9g+n4jQKsKWPQ10v1X2lAEt+T5gAACAASURBVFRDAFLBAMxbb7yRf+t1AbP6mg9wpQY9R6VlPyCvqmyHOFgmUdXWRYWu/N1bAID6qGzcuHEjFbZehI6fxYrAGzUFAe0c0gM5uM/COkWVyPJ/PlZwxLIIDA8HrEvmoC9gp+j0KWcF9cH3vtt8qPgrIXxatiPnqJRv4cB61933WBUVtwVHCrCmWE4lbi8VjL12+603cbjlgAlwIRVGKtY9Yz1t2DdQ/Yt114lT57Atasfqg6BiUurPXiil4pDKdZQ2Curt4kDrL5DFhWtzWAbwDqW6tgHgUfYvk3yXV9bw7/EQKB60M2oZ7v+5f5xrX9gV4hQXYTBjsoVqam50tg5+ADcC3+IIRPUGJFPotcDCIixXggDhn3thJ9XXWdgH3Wg1lQTYc+CuIqMlC4LEA0JDYM4koJcsQcYABUgkwQIByynAkDtuuxXAhUpQAAkPQI1QPKg8ZEfB89NrPPn7FD9TcLI/SoOdO561NctXAqJjTUF2hHIR+rCQkJf2s0+doMrf7J7bN1nl5WJsVbAVAhQfGyJ7o7QOJUa0DRKojECIalKqWMd8yAPpwC4DpQzfFNeaD30jPEjZFhBhvL8HlcJh/PvMTH8AvXhAWWxkPIJtAJXBmYsNEBYkWvCc4wmQHQUYJ3rBwgGIRgAEPCErUiDRFmSlu9yTZ2mnEADZIWXmADLJnmQuVbXr1q/jPkqdZVg/9zmb6s8wFAr1KD3CBSJwvQMEbB8iOyIiJhFEBjIJ5VVkZBBhq4FkuvChE0haqNyV7KWqvB4P8lTbs+cIgJS/5S/OB5iNtUP797vsBWfRA1jSC3CnsXCCLJosQCQv8jB+8OjPLB1QsR9A1Q9QZs3GzQAmXXbg8AEsbhbaDRv8rLB4FOsOKvQBkAO5lh5Ign4AN1XsLlqz0obaGgg2P0/AfCSkpkAWQFtUDzWQLcoMmgVge5HxMI/A2H5AHhFtTz/5pN2GEiYepdQYlmXKi1FbBNBuvmQ41JaU44QWhE3SqJWhSErkPSralKcCUIJKZA7EayRjVQH1lXUd1jQ4bl0+gVZQ1IbnfhyAMyHWAYxh2sifyuUugJ2cvDzAsgRIHwhGQOVEFDKlJee5tzhyC1Ko2m1wJMmBglLLzl1If+gE6O2hH4RYJiDebJRgsvm5SK6FcikUUrtq9So3r4lw1WQ5Wwonz3GXa+IJOBVMm45SOat8H3/mtGYAvwBIWgXPDkAEhQFOewACBaCsgKpxWRFpVACrnx1lntEYiqEPKSPFm4DYUFnAcS+dkFGBZPUME3jvjZQvAKKvGnuiytZuK6gm2HzbHJvorrZFOSkWhqJuAJXIhWJAsZx86x7zsm98/6zNINf5zvu2EhJ+2VmpSd3z81+iOFuXZ0uxdmrG5nDzF7ZYy4/2Y5MzZbUX682L13ZBph45RybErHCLzsG/3yfVnn36SQsabbdb1qXa2zatJk+FvA7aWsTroYJjDgwrL62327ffihJup61ZtdYtSKo0Pl9yEdKO6mIAzOWrVkCChEAutJGbEo41Yik2MzPcIlUNUTKErYoXgbqTPPtlK1Y6YP7UmWOQJUGWP4/1h7bxHfO008dOOjK8FrI+l+cuMqKZwGEf1phA1izfAKyvqMSOYkFEoOWyoaRI6sE+q6KsyDasX+3ID6lvBAa3oATIhBRWZX8SZEUbpIXySKQKGgdYLYUYli1WTvYs5sQanmuYq7RWNXUIAGYQnykFSD99ZJIF/M7773c2Ni/u2+vsryYYmP5c0xjXqT40gi2NqtsTWKdEokaizBNgnCKiBHWFAPf77kqzp3Y0uD7C9MO1d2I9GeJs7zIzMt3rpQBJSZvhcnQKsVOMT0gGtB91ihQRQ0mA8J0QLu++M8Z2Hwcsrauy7ZvXUfHeCuka5tR+R5gLVrIGz0YZMQhp1YrycJDq9RZCj1uwaMucmeMIwXzW2oITJ+0c7drB2qrwZo0f+RzesHkj+RGx9qV/+WdUh1hmYgU0LDUCxEwyYPdF9gA9ENynTx+37ds3YiW32P7zsV85QvJPP/IJ+8Sn/9bm5C9CtUVo/LatjM1uwO5a2u95+sF8++qfLbZnStAForIYLqPiAyKms5VsKnIV0lijh5h/K8htuGHzJvDiKUcURwBsDw6PWcHxQsZArb3nve9n3mN9Rp36re9+l/455jIiklDM3PK2W+kvJfb4E0/ZIP02CRvKWGztKiCnlQ8i5WUP+4sgnrXUl3v+eclv7WHv+HaDU5HK/mvD6hVOzXGEIO2PvO+9VglZILVhH1XzKdncz7/+m33yLz5IkUWzpcYG2xRrjTLHFuTn02aQ+qhvislMqYAEqYf47IUwH+B6vdkDpc6eCdHbhPI1nmfVzbMaJ3cKdRi2h7JYikFtGIq6IiM13iJQC7RhKRnFGj6bvtwAeXjk6GnmuQnyye5yBQ6+tKlULiLTj2Dl5smeYAAlAxwIVnaA2TzDIDKRJgCxtblMY17NYcw2N9bYzp1PsSZqz5fC68hZor8koB5SYUc46rc6LBL9uYaFiyG5erBhI0PDd4AQOxQETz77jOEgSG4Tr2NtGGRvkTdv7pXKHNbIUdnVXboEoD7KmkwA+Zq1tgtFlT9kzADPdYhFXgpPEYEeWJOVfO2K2iPnMxecHdkEc7KAfAWc+7I+KldOJEZSGu3C/XqztkbIQssvCJu8C8wf7ZA3c6yCwpIW9p7d5FKlZaSwp41CJUlRBJaGeWTL9DUPku9W7JRRVcyDfbynB5+RTPtKSebHuGvh+VAi4wiI5RR5lKMirGLPNcIa2wzRIau7Sf4ucqGOeSiBeUqkXKBIIkgGV8WEylakmz/FF4VfnW+zPnwU9XOenTpx2lmupjGnx6FYO3BoPzadoS7LTWSczg96Hk2ooaWeU/aHMlLC2b80NjeReRPuioK8IDgiKK5pZd70ZB/ZR/+RfZb2gjrEKCNOa57uSUSJFDDj7C1H+FOkygjPZRClkD+qoqAA5qVxCJtxb/vQ+z7Kvi+KcwQEsRd2XCGxtJ2sVGXVh3qNNTaAYqcJ7k/kqRcEjALpZVMq+fqUCAqF1jv1yEvfrxAo6jBYdr5Co7wemPA7AIY3M3fkVbOFlOxv9PXGB1xe/fIB8Xe8yRu9/srR8tW2ZP/1o/h0B/Dp3nG6A/J0r//f/fPfZSHxv7tVrqW7v06AXEtP6/Wu9WrJj6t9/bXeftf29V/d+vfy3uQ6CXJt94Jr9+qvbv/1WgL45fd69XtONz5+v8+/8jmvXwDEwdT9kJxfWQvpNOCGk/ZGcoLS/vYlu93XPKYru19heVcqwF56m1l/tWUqiOruwr+fb3f/mBBeBYkAWvajhEih8vOdqBsuEe7ZQqBtckqa7UeVMZecjMUAJg9979v2Zx/6oO3kMCu/9XAAgmEOrs3kPoSh+EjFymEvNk85VJMfBTwZAFzwAjxq5WB46psb7IMPd+D9PMPO47cehne0QOMR8ioUyO5yKCAiRK40AzRtB1yTt3lzTRtqkzOugm4ZVeYCwnRYq8ZuQX+XX7+UKJK+9EN8dPFnL8DZ3LlzHdh8GIuPEZXBcdiqJfBW1it5AMk+VGJjouGsoMZgjqIA1WMgYjogDgSurF25wu7CZ7624gKApJerMO8FFDmAnUYbDNSiRYvdAdYboCwP5UUPFbZlEDsL5s62OGxbRIDMSOEw6YuygfsRcBFABV1FZQPWIpUcDL2pdh/F5sDDogAXcf2xMIDxOoI2+7ieuQsICgf0USi2CgMDsEcg+cFVaiZBmPRQDdoN8Hqe/JPCR7bal/dFYiVT5rJNVEEdzr2EA4xcLim2dsDIGzZswcYoyllNyKqqrLwC67BTHM6TAPFXA/yeozo02ubig62Q83bA3XjA2lEqr1XuLzJD3/KF7wEwCALImINnez1KkRjZPnEoDwQgxz8BezPspniNNn9jEFilCuMEnIgjyKaWsNAiwLu+/hEqo29yNkopWMZ8/3sPQ3CYfeIjb7M+QPie1jpyR7CyIk6hmVDspVmx1lrTSh8JxC2JQImIVDuGvVmJLP4pPkS8ARmD9RZ8Qjxgax/tPQKhFM7/z5lNuGgoVedYE3UMQ1B1D0IwKeeE1yETGeobwboJ4JRqaX9AgQT87iMF+EI8RQBOTHF4P3XujAVhH9LW320Zs2baJGzL+s3YktA3pN7woW1qse1RRkY69zOKfYSsgWoBGc9cLKfClMYgV2Tj5m0oloqocJdne6/lzUokrBpChYBvX4AGG/NFEOKFfz4V9oC9NS1VAJvxVK022DIqzfsApZwlHEqpBkCPIdQigSgPqgkK6gHIHKHstRhgMTYxybbecqvLx/HywzaNAPAH7ku15/c14esfC1GTbQ2oBEK8yAChErwBZdAKqn2HuY6augpAC3JR6HOBYSlkipTjW37ZWafduOUGKkRrHRkiML+XitlBFFApKF/GaO9JKmmVn1EDCBQnZrajlfD5OgCqACyS+q2sscN8IVs7UJl4o37pw9tv3UJUBpBETdWNVPZ6WwMV4rWQLj54l8eS/eElL36qVX0Yb77MO6NUL0tVobD5IT5vCsu6aIAeWXsJ4Nu0geBqPOpB2+xnj+82PwB7pk8UVpmQOtEAuRByAJABfMcnkpvBa1TFLJsQqQBkCyNlQT/kXjbg3zi/PwnI5gvh2gnI1wGwFPSSRYh89kV+9EPk+QGuaVwqWN3Dyxel2llswTYg1eu0Cnz306laj2Ks9DJX+NEdEhnvwwBRPYDQvhAnw2QkTNIOI4yNMp4hrmFWCje2YEmWhQy32ozoQPNFrXWmiEpk+mtiVp7Vdfbbwz+tttXEGGzZshwSIgDQ+hJ2Vj02E4BPANvqpcvtWQDoT77wMRt7+jxAbKtVFdeiwAuj73bbzqN11kHXS124ysITFkFK43l/8ZfWWFJjn/8/9znA8QJjeBCUtFdBxcyre3efs09+/IP2wo4XCBNOQ3WTBsDdjPVLO9ZrzSjXCFtmPs6eMxfQPpmqeRRscRF2/GQBmU6rAG2jqDiuIvejlnl+BiB4H2qITBcqv2DxHCyZKrA6mrKaC5XWUt9sS5csdtXKP/jBI7Qp1ex81aDWmZE1y8ogo3VtHtjKKNchiarsFZAyQSi3utsqARxlBzNAOHUVJAL9jMryNNaqYUDmeLJG8rG5KsEGZybzmULVn/jVE8yhkbZl61bmrstWAlguu5kly5Y6YmOIvqA8jlLm23KIQfn6ywbrNM9beN4Y4Kssr2IhBAtPn7QH7p/9ytL8s8drneVaC9XzfRCID9yT5n62Z08n8xH5U5BjgYyfdmyKZqRnUsXfAaBaQd7WcouC2Pn3h75v0fy5cs16yOvdrGnNth4brnrWGC1z6IXswTvj7Os/roAwSLQklEoL5i6yggM7rbGegHWAW4Wk+zKPt7O2yEJLOS4volZauWodwCRqSdScxRcu2YsHC8yLIO2NW26E2MmwH/3oBwDQiOoYF7l5c9gfJFsec9SXv/x/XTj4COv9BSwxY2PiXWhZByByDHPqRqwuP/oXH0fFN5O1Zit2Y812BAVRcGiEy0CSck4Kj9r6Cnv4syvtJ8eGaX9Aa9ahKNb9BMipPlSBTaiGQiAcFgCcVzEfCTTOxFJohPb2Zi9wAgvNNFSfstFk9qLfoixDrfPkMzuwZ6p2yiCFRfug7BAZ8qtnnnWA/zIUrLrXfvrQGJY/fQDu6WSbPUeWyAT/H4+t0x6UIPra+LmLqASw5aINZU2mOe++u26zUAj7H3znGxbP+F7DPBrO3NJNVk9GZr4rluhsq7G0hAhLR1GWkRzrlK8JPMdGyI8SSJ761l7sJFGzUhAxhY0cEUAmX8cBQO4eqvX9mVtGRtjwQZh4kNXRJNtJ1h5MCiGn0rAGTCH3g2wm5u4ksjZ0HYVYnVWwds5fgIIGxaCeu+yr2hmfixYuoKhln1OF1tGHRKT5Uzig/I8p5i5Gk7NCmgG4HhasORiVSCsEUUO182T1IJulmudYjUWZF9lcM2bl2iX2HoOj/Za/MBf15ICF8Jnzkmcxx3cTfq57bLUh9jLtqJsG2ZgmZaRbAm0rQlQkYTkKL82zysNYyV7vDHajI+xVBiEv1LcmZYyq7JZvLLaZf3XW7Yu0NniwOfZgczzF2JV6z5P/D2R/EgQRND4+5PYx4bRpOBaDXvSNEtQmshyNRnnbxj22SGLN2r546ULGoAfzcwsE9AXLIHjedzIEm6oKl78xAPlRw75I6pNIrDej6ZfdkDkq1pFdYCAFC7KQ2vPCLlu3eo3tZ684yZwUjvXWBGqvCJRunYy5SBRtIs193LVL+MHmD8WxLAJV/FL9/Q227HNlEA1Y3ZXWYI+IWpk9egyfGYW6b5Lf7GTN9Wee0H5MRIIIPuUmaU9++OBhikBCnJXd0CTtSR/qZg+eRZ+uQYkYRDvISkyKapEnsueSAk7tmQDhpVwm2WV1oxSZoH1klykFzigkiB+ksyaaUUg6T8LQY8Li7d673mlRIRTlDHpYB3uszORsCm8CnO3jOET/GONU1Vt+XK+qtcYgP2Qnp8OLVFpvTIDgnzYtAfI6AIM78Lz5wMN0B8Rpfz4NgTEdgSIl9tU0w3TX95oz5+v8z+93AJ7uXf63/vw6AXKtP/nrBMi1/gSv5vrfWL13Ne98/bX/f1rgate/t7qF2P+fp3D9U/67LXB1+6/Xzl//cwTIS+TE6yigdbZzO/mXpCSvvp9fEyC/q3VEgLysIL9Cknhkf3TzlCfWGjFUvUsF8n8OBQIs4B/OQWWAw1ke3uhzqDhtxcIklAPbbg5xgeQYbCT49OQxqtJcRSuZFhyi4wB9FCxy4dJlp04QATIFOFYPWVAJgZKCiqSovIqQ4hE7/Y019r6Hu1FdIKMHOBBxoypxXw7xUpYkATxmY9uwZ/cLToL/nvc8eOWmOZhL8SHLH4XeqlpOlWqF5H4EoDgQSH3jli3OdkCHrDAOl22QOfo9VTVWUVXZTeUaJ0VCcfF7By3PhRxRGG8/4IWAeVlhydt649rV9hiWH66qc91qWzI313Y/9bgL4s6ZjZUMQIQ3oMoRqqClfPHnwKsK+ByAs0gAh3CsForPncYqpt7uvGM7AdLYZo33Yx2kgGU/rK8iCSCtI8TzEqGjI853PYUA5jHaLpK2rALkVphICGBuI0SIbA+6Cfwd4/AsgELfqnhXkHQnVeACKYrxkD76nfV2179UOIKiEwAykUpBgQFtrU209YCzKEkit6S2ogZAORYbGyxRFL56+JAFQERt2bKJat1jtn71cqr5qEKkLZS/EQKoJH93VbyPcp+qGBQLV0E1ucDyUSwtxiGu0vH4T+KapQKZhNDyRHmibJcRrrUVxcuZU2dsNmHxChwdBuh4cc8+B1Lm5c8nswRQl2f7IlZqvQDYD95zB4BzFzZsFSCJhKq3DBF0SxDnZC/WQl7mx2G/HdnHSECCdU8E2u6jJbLfxjsbvJu+HkIodQjAeTsgOqERFgKIPD832Aa9g62O1zUMjFtNO4E6/C63BwEIT8YZOy3e2+JRGsjKJZVrGwYEOwXxlg3QV4LCQ2Gz5fSl5Mw4S8pMsVRAJ9n5NAE8Nkttw70PAfjGApzmkmfgSd8doL8dJqx2mKr+eoLc123a6mxGAmTZBSAcE+WPZQwA6EAHgBjqFICOyNg0ByKcPYcFGR72VY34ogNiCLBMojqzH+DCh0NtGGPzaMFRsgyy3HgbIAw4JjGV328GdACopwJ7LSqoQvzqIyDkemjTMOzcbr81yXY+X2MrFy+yYDFHPKMeVE2V2F/oGalqto38i3FIhXH6ZWxSFvYxP3bE5Xws0dTfowGU4lBN9BD07kU/C5b3mDyxeG0v84LyImoIvA+lP3oBFvZj2TI26AnQhsUallqdo1CPIQSu08/6urC0wtopmGfQgU2OF0BfH4E3raqYxY5naLATsITgYsiCCKrw+5k7/BUcz1gXAKqqUuX1yHYrHmurYfrk9ltucqosL1Qkuw4UUqkv27IJLJuyqd4PADivdqBrMoREKNZ/AnLrlIXEPSjjQNI6TT0ivpKpsPZGMTEuwIaf92OXMsx4DmA+6YII9QUgHYRUHKYTKqC6HqWXbMH8qJRtxept7bqVNA0V1pCC/sx1EcwRY4yZEOauCSkIIJAHsOzxQjU3SbuMQfw0o6SrrmykUwfaWSqQs7ITbElahCWhbpoa6LZndtRjV+aLEireSmpb7PjpEeZlI7MEUhYm79Ff7LeZ89Lgf/0ghTtt+eJlEBUv2hcPfRoCpNh6W6st0i/a9uwqsFZC5IvruLZkcl8SpS5IIC8gz3rbz9iLO3bb333iHcyHqN8gASIAk88z38ygz+189gXCsDe7oNzG+iZLg5RVKG8lc3clBFkC9jSab5WX8853P4D6owQCJNJ2PPcUFoK3MwZC6WsG4V2C+qaFEOd0KpqHbeHSfMavH/Ozpz39y1/a1rU32te/8jX7sw//qesDL+56AUXSgG3YsIGw6HMOtPODrIrHgkbV+z1kx8Rh3ThOH2oArL3jXXdZ6+ULEC1lEBKQjoyNF/a8CIA/zxIADHtR9Cwn5LyW9U4SSn37AZ7KBisaoFe5VFrnLpLxIMXGDAB3RWkFY4Nz7PhxN496Mn/lYMdUD8E+wlwdzDNQ5pIXa8vatUF24sQYVoPFBBDPsdWr5Mv3668dz7WhUEungrtOeLbL12AycQqQWJQiVZX15KHUvBS43sVaHIo7XwzqhiNY4zQ7pUY271tUXAypC3FHn/nAfSn20C+amP56bcOKRZZA8Pnpk8et5EKxvfP+e+wS1lW5zF1hzOcdVKJHofK8iK1kOkqIXgjpFmwFT5wshMgiiBwyZNGy5RQU5LOmV9jTT/8Ky6AOi+ZZ3IG1mPJOZEkmi8Ze5hwpFc+ePecqurPZK4xPDaP2yLX//M9fYjUGSAvZNTbhxXvVs57nAeR2837t3JevfecTua5hvrNbnp3MkzDUC1Cr8jCZq7ztEgRTAHPKAsD7AdQXg4z7CHKRRNApN+sAYeJbNt8ISRWCahArR9ZoAe579u13weQfIJ9DFdHas5RSoa9MrkXLV2HFlYv6L9B+/NgvrZRMqhzWpS7W+jruv66V3AT6do3yllgfCr680FZ+tghVGspIZW2x8IRAXC1fkGel5wptFKXZykXzIUi9WEuDrRqlVBh7jd7uZpufN5N58ZKtW7WcvYOsRAexdauByAi2b/37o6j9sG6b8LQLEHX+AqHZd/gFYubEPB1CkFszzyUsAp9T1v5+EbKoElRhHwyJn5WRZDkZyeYxhLUeCjxf/v2cngMKq0T2C/7saZTPpL2K1vMW1i310W6I9FFIARGbCkL3ARzX2jyFMkRqhSzUjE0QZ8vpRx4slOeLzziwPTEpzQoKCiEmvMmO6UaVEAthji0phIO3vwdtRX4baqhgQPIzkF0KVK/AOtETArGBfeYE63gI6o94VFGywNOeTjk2knmoYGMOa2gbVn3d7HlGkDNLxSICpPxby2zWx4rcuJ9kklb2j/JHvCGxpfQIgQDWWjTGfD3GfBLKfKvilmg+Q+RHO4UC1Vih9bAn9OT5TKIKa2cfGIulVFbOTFTJKojpRaEBYRuG6rRjlKKNBopOUiDdIXALTzmFWyhroJSDskzTXCFFRwj7ZPXV46zLSymQqWIPPAwj6g0J4qEAPr6lTPHR5pf7lNJFhICTbtN2Wn8ufWelLfmbS26uaya/qx+CW0F+/RSi+DIesii+0HjpZw1Jwl5LBLeeo/KYVBghNc0piC9f9qnp7B97seb0ZGK5jNJxyaIlKPfKaROR9gQE0n6xykRhDpTlqlRkIex/wiBOpKppZU89xpgOYp8rssKbcaY/+/k35Q/5YtMW4MNn0gcCfELtw+//CwpAQiEf/bHXY21kTIlglkJTtpGT3K+UH3pvFS9J3axipddK4H/TduTl//9NMuPV//8GRMebrASZDkCZ9ufXCZD/7tn/LfC66wTItf4QrxMg1/oTvJrrv06AXE3r/TG8drr1efprfL3q9Olfdf03rrfAH6IF3ioEyMtt8V+7HzA1HRSvUChXCJCZH9oAAYJVABWK5/55sT3waK9FAgrO5WDczkG3ubrSFgP6dnMIBffjgKfA1RoH6C4EAK3ERmPpkkVUqO8HMEm3oyhE4gBQcgENTp4pwppmHhY6FVR5TVrhxVIsVfypTOcQS55FySNb7K6v1HKYDwbbE3nRCMgUaWfJE9mGT7qE8EeP4snPiW8JIewKphyl8rOVykGF0qrSTQSHDoPHjx9zhzE/qjkzIW0UiCJP53AOVQrQ1cTlSSVje2efy0eQVUkAB782LAlUdRjO5+p3BOjWE4A7Ly+Hgx62IVQqVmDj8sB993D4bLGm8otI+z2cdUYb1fwj2JCkpmVcAc8AS2UzVUubRfK5Kwhx9SeQtLK8BOCq3N5240YsXPoBQKiqpCS6E0/sy1R79mDt5OkdRJglvmYcF5MgnOoBoVXxGYciQwGabQCtOnAGAu6JxBqn6s4XcGKAzx+iivkUgJUsFoapjDz7w23Yi11EQYAFBmoEecb70nYKo05OjHWh9pMoBRJjE7HKyLQXd7/ofK9HOIzGUrm/EuKjH+Dm9Imj9r5332/PA3JFA/AtQ/UzQLvKkkxVe1G0WQegbgefsXrFMlQJtQSN5xmF1uSFQ3oASHkD1nsATg9ja9LV0UNFcLXLT5HtTxwAUhHWUCKPVGHvAVimQF9ZNgRQXR8FsJ0OSDpA5fBoH9YskD8DVMVHYoEy0lxp8YAbxEpgZUVoORkGgfFZ9sQLB6nKxMMe3CMujrBaiKhuwJRayufDwfcz+M5MirBqcmlaqaBtBAyvJWvEj0gTyaI8ARdmZ6pC1NMmIDBmUs0egf95GbZNTeQbZC+ea5chCFsgTWITURJwr2s3rueGUeygQpCCqIpQUgWTEzNYzwAAIABJREFUy35jJqC9bGF6AfYKTpywJiovI7GqCY1IoFKW6m6qnocYCxRVUjE6icf6HEg+8hOwg2skLDwmOhlSpQeAsNVZsPiGQGZg/ZVOpeYw/T4CsKWa0OhsLGkUXt5JlWXu3Pn0n3abB9B9gn7RjXXdDCyAVIlfVVvlvM3nLpxvP8P//yMfWYb1ST9hsASBQxhMya6M51YHYSEvdim6ugDFRN5MAu6fLS4l06cHgDsFAiELe65orjHSKbbGALx9wXJElikkPQLQe6iKCmaFp/P6QYhIbyywxun3o72AbgSd9415WGkjQGmUr3Vj7aH5SS4XIfSFeFRkArWmaMcAql27INNEQgxjf5IA0CoCpBzlVzifL7BI1b+qsq/mM6VKuRFrHp4iNm8zBXMy7tvsYmUz9nIxjhxVTssQhOA4YzYaVUBScoKrvlXVqz/qksuQQMo9UBuoynkUVUggAbrpKBgmuSfl3cAdOwIG5MkKUbmp6nYYgncCAmMI0qwKYFcAZTDKN19ZpaTIY30KcjTI2V2FMEaneN9I5iJZX03wWcOA9qOyg6JTDaEkqYQ0bse+KwRwqhobHVmy3LJstoWMQ9wRmH7sWI0FRvvRlj7WS3s+t6vPbn2bgtUJyeY1jVSeX4AYCQdE6+9tZ15abs88fcweLf876/35aTJZmqyyuArwNMiOXkSdBpA1C9Kjjb7U36VMgURLzYrGgo7QedoomrltSgAYoNWPH33U3n73223387sg+2Js0byF1kbfU26N1HXPEOrsxXwXiUe+fPJls7N8xVJInHTmsRHb/eILtm7dOgDvMCqnI23XrgPM39hdiQzi2S1dQaU9OS/nik+Rg9Jq2zZstZ1PP2fryLkR2CfCUQtZDvkjCkCXt/269Ruocp6wQgDfaO6fpcepPfpQ7mxavwKyMt3Oo2rMX7iYub4OdQO2Z5AkFQC8CspWdpQyPfKwJEpi/m1m7cuG6KjA478Ny5gtt6KkOn6C/J5aqrDjAP9jLHvRa6XtJw4PuQwJb0gnrVFSJK7fGMp6GULWUqnNpPq6n3l4/4GDKBa3MEeH0d9KLAX7N6kplbk0yrywasUS+kCfs75qgFQ4d64UdQXqDz6zGTmccmtOQap6Q6DJviuPsS8CqAbV0t79B11Y+igLxt/95QL79qMEmI/02rw52S5zKJ+8ABg3wo7LbB+WlqtXrLAM1vAOhddTiR2EmukoOSBDjEv9/RjE9YKlK11GhpRRdZAA+w/ucwHM1ewJkvn8DH4WAbidOSPbKSRLUC6p7VtQhU4wtuYvWeAUooOMkVqIslhyOgS4f+1j2b+1v/vrR1CKYTmZjRJICtFBxv/SjBhI0i7slBLs0J49liMrINahQNY3f+bfCc1DEEZai5tRxCVh2zfBGhmMJSB4K3k2nvbEU08xd+W4AOgEnvsg9/c8a2AZasQ//+RnrITCgGLsGD1Yi8a1ZyCzaBICoB011yAAfjn+o37MDxewx0smQ+zYlxdY3kf2QwrNdsq9MaSLK7F98gQ8DyLDZA37AF+AV0/ZWLHeNKE+iYkOpXreWBObyW3AppA5WnuBhuYeu1iGlV5YnEKt7AzqhH46sB97pHEp3cIC3T4lOjqO/liLSmmOHcYSTsZA3lI5oPaYQi+SEBNui/NnYWPqb36swePMVUVnsLkMT0CJmIG1ImsG7SqLNe13tF4p203eqLJaHGT8tqIE8qIgIXPmLBSygY4AiQFU76CQYu48lK1Yeh46vN/ldwShqtvzIgUUgdEQrUGMvynrYS2RAiSBOW92XjZKMkhg2vjYoQKnhhQ5mclzOMJY8lKeB/02kjUnjIIFgfCyL/WBTKylb0VCNkxBVvZCLMvuUxtfjfXSry+0nI+fd/+vYgwRIGMQINrrxGttgpjwYb+mIhvt7YIhfQKZt8IhXnro52XYs/UyP3uidMFpEezeB5ICQSnrzSQVFCMjKNHSErh2P5fJVHqenK2GVpcbl8m6su/QQULtKcbAii2Fvii7KCmStQ+NQV0kBcgoRR4lKKG0x5ni3ye5/iDsqaT68Of+VCgRwP1PKstL10//FbkhBvT815bY2n9iv81+qIlihkQyYaQGFOEhRVTOnNniGHnmCojHgo2Nj7LDtA5dQrUlayspd6YggKWaDMTy0YuxchElaH5ePsRXi9TkqD/8aXNUmIx7Kda0/smCa5xBIxJE62AnCpBuSOVgrj2IOUoFMNpzS5XczxgJhsRubybzKBGipXMQUj+C/ZSv3Xf3AzZnVh5q7H4I1n62WVf2sfLmFQmi4gKt81KVeEk1/KoDym/9nTyw1//6PYGFN5kAme4QOx3AMp2F1dUqQKb9/FeFs093L6/38//agfW/8wlv5ddcJ0Cu9ad7nQC51p/g1Vz/dQLkalrvrfHaN96nTLf+vjXa4PpdvFktcHX7rz8eBch/r/1evX96iQCZ8SdrpwLJiRCAqAqyFz+VZp/ciV1DWyMZCmMWBFgXjXXSABYy86hqDcCbvgkvaZEVy6gar4AASYRoaJLfM4eoImwK5uTOdZXoxQDZ7VQzBwaHObumk+cv2igV72VUVWojUPbDG23z316ErOh2RIXS24N1SAaoXb58qTsAC2APgBxR1oFeg17EVQfOQf0hYkNESA+e5BeoZu0DUNShLhSwQAczVeK1YE9TD1AjaX8wVZMVBAYLHBIBMoPDtyxL5PEdzCEvUpkOVP9REgmQy30Dnrc31pm/sg7IKBkDQEuJDCDse5EdIlx1/vyF9jR2Gnfe9XZArkh77LFfYOey0tlOHTq4H2JoIUDdKgJNq10WRyse7FtWL0bJAMgpX28qYC9gh9TcQgBmDEAQVjkXywjHpY19sFGIBQwboFKuF0BagZcC3KIiCJOnmk/ZF578HoX+zqJC4JTIHAE85390s73tC6UAX2MO5PUCANDBXwHEsqNSBocXyL0/76Pg2zYAqbT0DDtLAHoiYGcE9g/+KBzm5+fYhbOnbQGH7CrA4Aza0A+QWcCjyBi1s3zkIwEMUyBWRvDN3rxulQteHccf3psqfD+UA5MAef30nz6spU6ereJgTVUp4Mn8/DlUcO8kQ4T8C+xsovENHwOwq6AqMR07ilAO3X4AGZO8Vu/XC9HST7UjUJD5D3Zb0ZEe2jsOYIdQ7vwlZCSgJjl6HssSkR+AQYA/QxNDhOCOWn23GRnntiUviRyXSTtT3mRt/F4nhEc7gqAACBBVoOfNirAYgk09ANva63tsRlKwpUDoNdBnhzisDwEylfJmoeEern/NWzCfIs9xV9VczXPuo8q6A999Aew+gBaqCs2helWWbYXY6tTjDZ+SMZOqdtqL6t4Oxsek/qNSNpq+dfPW1dbTDhEIID8KgOjhEQCh0oS/OjZdeIt7UgkvED6F95UyKZl2u0DlexjAlFROL+7dh5orkSB0yDYqUBXu2w/AN44aYYo+7RdIqg3j6IZtt7isnne8K9t+/MhFlAh89s032GBLDfZL45BZBJ8C4EyiVukhP6WiqtG9z1EsfATWhkKIrWCMzplL2ARA0SgkXQ/ZBVJ/FBE0HUXfSAEU8oekHASMFGHa3cS4p+9NcM/jXUNYiwy6iuTzVS3WCYgjHkRW4uhEbJLw8/m5swDoyNQg+CgqBWID3/ko+sgQ1byhgGRhqGtKAaUV0uwHAOwNmKSclrOEVXdzLe+49x5nVyeAL4F2Ok4AfGs/FjGz8wBvgrBvqXOgqsaGN0yGN+M8mH8PwxtdbekITfqKqqJ7AZL0nFKpzp9DVb6zc4OAkuJF99ZKtf2Jo0cB2Dc6wmSKe+gGWKsFtO6jOlaB9/G0h6/fFIBbOxZh8VTHetHWU1ZH9bkPzA8cGjZPWK50U3FMG00xH3TxZwUV/8Mjk/jfh1tSTh6/M2LLMvBZryNYGkJLVb5tvebyb7wAocqrdL3Yl6SY5VLle+JCme050W0r18/Amq8RsHOIqvlF9pEf3WIFn/0Py4gj7HjCzx771SkbCY0xX+aY8DCeASTcJARMJkoZb4jIGOzB6iCDNRcqdLeNufnxxx+z9z74bhRbL9iKxUudaikapUJ9QzOqoz57etduy128mOpq7M8YD6p4LiVT6K67b8OSK8u+9+1vUsWcDWmxyZFF589fhmygfQE3p+hXM7LS6H9tjK0yZ9uTGJMEeAspz/Ur30Je/yIXkyGtZE2leX8+QH4XBLJAZan0ighT9uK1cWSKqCJ8IYoBVa37QuaXoGBRJbkC2JWrIULDm3lH5IIyPu5++9vJWEIdeeiQI0hlUyM7LFlb9QJgNvDcb38gz5orydRgPVLldDhr1cLlr1V2aME+dnjQAZR+qlJnsglmzBbQZ7ZiraX59DQqxuVLyZdgnim9fAnbHuUXeJLhRBgS6/OZM+ch28kpqKrD5ijTTlMooDp4Ed2DkGiLsQmSPZIUb8UAuxcAzyMgpUapmP/L96bbj57AJsdnwlYuX4Rqc8DlQYnoVu5XMZZ+W7ESC2IchUg1yfNTkHohRJHyXESIpGWg2gMQr6FPb956o/30pz9BAcA1sQYvpc2//b2HXIW3C06PiGaczCVz4gTzIX1v1RrbsXMnQL3a2scRncF8jn72XZQen3yowREkqgQXWeTH2FBRhLJFulCNaa2Zh9VVlGcXKotg1gY/+8oXvmD3bN+OoiXyCilHxpAHoHA3v++tYgaUYhOQpYOMp0j2IJMQCb2A7r8ko+jPP/VpOwEZt5TrOnjwiLV09sA3RNrazVuZo7vt6NliK8dqzQ+COn3WbJQMk/b8/sM2k3UGDsORYmeZz1PJ9DnwxVxb/7dFqFmZg2GAA3yw0iTra90KyMD6Krv3jlshbVDTouYb6mxibRlkzRihkKORvhXB/NLHWGGOCI+zS2UNjOEoKzh9ERKm1nLmL7JiMs8yANt9UX9MMvYVq+XN2q8iCtmTHSo4TpEEGUvsMQLZq6WnJzkrx0DvKYsDuJ+dnkwN/gRWSAUWHJmCyomsCNo6A/srqUJH2BNIZSvFqJ6LCjsmQNUDmbO0bowxJykEPRjSYAowPY590hjrVWZmmu3avdP139KyKuxAj7IpCYAIyGKdCUGdOkjmVLNTGi5cOp81iryNM2dduLYvSosoclpW0P4/+vFPGE/0dd4/lPwv5fgMQhpIQRbM36XGkx2hn+zmYHo0XjUBl39tvs3+eLGbi11FD3OxF/cgO0aNHX9UN7JADIHkUcZJFOO2nPXCj3konPm9kzmiAiWY5tmgUGWuQfZTnDPG3BPDfDLA3mlqagTCmz0RNrHjEGkXC0shrSA8GJO5qKCkAGlhHlQBjTJ3tAadhNDZjA2d8ktEGiVjh6U8kC4KOPq4L5FM0VxLL/8vMkY2WCItrki4PSgMWvPK/n7d56tctksPa43Uxt6Ei4tsUP5OC31Q+VXBqFq0dknprHtUjkcqGTYv7HyBdbALIggFMO0nW8HIlyweWyHbY1COyYqrm/1zJvZ6suBTtody9JSnJPJJ85zs+6QGEfnb08pYZN6UpWoY+z5ZSYrwEXkSzljx5jn2QHQMYeca7I+1F4tSAnP2jTdsIy+MjBsv/m1gjHUVFSWbWGV+hLL31ge1sg/VnsoxMlrU9C0Z7yt/Qnqh8v3dX7+HxdV1AuQNLbCmA2Cm+/l0B9OrO4BP9+5v9Z9fJ0Cu9Sd8nQC51p/g1Vz/dQLkalrvrfHa6wTIW+M5Xpt3cXX7r2ufAHkl/OMVBciDK6dcYKiqEznwFH1lnn3gZ5P4L5+3qNAALE2mAL7jqAaPxG+bAxg+UuFUb50+dQL/8DQOhcpLCHQByC0ckJIArhv5MyIqjsrnPlQNtS6A2ZEgqD8OFRFSCRkigFEVX0e/utT1pK2foxJPqB1fERywhwHNR3jvMA5fnoCoIka68cnOjrtij6Cq2moqKfOp0h3ioFxN1b2AsOWAQCop02tHAUpFoig0VRW8kxy6Kjio64A/SrXdcnyZ5Rdfr8BH2QYAXPlRHTcGODQ7O9PqqMJdjO1VbUWpzQAs8KCa8bZNK1EdjDg7A4W8XsTuaz3WL2Ec3I8dO26rsU955PsPA5R5uir0lYSi51Apn0rF/JH9u21ZfhaHWNyd8fgHCwSoKqOKuZNq9kTABkLNqS7tozo2BYshAYhDAtIBpRQoGk+OQwCWQDqwt3N4FnguO4h0KjRLaedygndb8G4u+cl2W/oXh2l3Qmh13QDfarskDr+d2BQpHDwSi4T8nFwX6itbF3+eh4CphJQEALMRwCcqX7FyioMMyZZ9DaDUYuxV1OYiqlSpKH/tWtQQWYDCAoKjqNLNVM4Jh1ZiAyDPeJjYII0Aso3LlmjS1w6eKAU86kFhk01VYCZh23UAIhecSkIVhSMQQy5kE6CqHqAzh+uX1dAA1zLS00EWSaVF4w/fT3Xv8b1mq3jc3oRuDvkmQn5ctLK6CYgtKrJnJOKnXgVo3guggbMT3zSjzVOFM4f4yzX9VMy73E4D4wfggSAA7F6zfJ6VXiiir3PYQCECh+JsQlQVfbm6y+rJYIhJ8aTPEcy6eqlTGqXTPqqYVAVmCWHwQqjiANxFWkVTSZrKOBFIItuUQdQGw4BpGQSqtlNhH40VWSV9Nxh7tCgIkG23bAJkPgdgE0E2izcVk3126XI1wzXQmnm2QVHBzq6pFXB2LhXcM13A9TAqgXKbRR8/TBW8qqt9AaBWrFlHZau/7cUDPBq7n87eDvo5pA55H7EJGZAleIOHRNndDyRZ4aFxi4sAKIrwoX8yblDzhEMYioBpRIGy/wBWboApqTOTUQu1WS6k2Ib1ax3o1N7c4JRb3WTUeOtZ0dcGAVVqK8ptyfz5zjJJII8HIO0QJNY4ShpkYBA85M+Qg3IJy6OzTZPWCCGl55QxM53+1mupqJFyslJQvDThnY76gmR7bwLFFXQsdUM4BI0sh5QSrSp8WX+EME8UkmWTjqpo3ZrVjnw5QpVuNuPpHGN1inyUaKq+Y1C7yCpFJJXUUd30Ld2L/OdVbTwI0BcOEXL6dKGrVlVY7FyA8yFA1tSMdJdTJOJOaEIXY7OH8aHveRCweq0sl1oJ125lrtHfFRabisVWD8HHPl6TkENUeDPnClBsb2i0NtQ+U4BRcRA8ymBoB5CVjWAbqinZlykPRtaBs+ctsrhwbGx8IBVrSqwfW5JYKt8vV3XjRc+Yw6Ylgurwb37zgt15b6L107l/uqPWYrPJDBD47DViWVgLRjM/P/it9db140KISnJ5Smptx16yCQC9U8nRCPUZsAU56eZBFfccyIa9JWU2jnVLI31VxNumGzY6cuqFF57F+mqdy3iZn5fLeG4FsEbt1dPP2IN85v4jUeukoHgQwC3Fi9QNPoCTd737nfbkzx7l3vxt67abHdETGhoFedKEPVQOzwTAnrD7BoivGHJ8pMhZvWKtHT50GPVCngscFngr8j0LBZTWAFkJKbhXQF4E1f8FB/a755GMyu8CtlXhPFsPSJKNN25zRL5IEuV4DABMyprlOYicu+6+mwrrAfp9E0R+BuRwupvzdu3ZhWIgnmpoWRCF2txlyMz4OnOUjCNAU61n/VSuC8Rro1paCgOtVV0oFgRKxpIREMgk9BQKhC3YNApgfOih79knP/0pV1AgIjoF4DUMcvEy6gL9/SDKyptv2oZFTR/t0goR1Mk1Md+TIdMH4RxG1lI3xLwyotK4Vqk+WBLod92MefKEqFv3xpbs7q0+9o9fu0AIexpzO/aRrEkeUlMN9tozT/7S7sKiUWQLtJNTlRE57u7BA2DyBMomrcOrmU9OQ8JIYaJ8gl2797iqd1lOJaWmo6CpJd8LmyKI22QA1Q7mNx9sb7JyZjtyKYdn9pOf/wLSeCF7gy6uy9u+8qFU+8LjfQDTZbb91u2QWJesniyXCD5Pe4vZkGON9fUuo2DRokU2Jw0LI8ZlD2qgR77zHfvwe96LeirIKRkGURmOjEAuYPkUBSHSBUAcAVkia7lyiK4MrrGdrIfTkDqzmTtViR+PkrOAYGlPFCLZ+aiNKNCowHJuP/8WyBi5gBrkNHk3y9greDCGPQLDsD2cYU9R+CASUHZFh7+y2O77egOfiz3djFQI6VPMXVGMhRrbvm0z16V5YZaFML+MswZkU2jS09fl9jmySZONXBjrv39wjHX2TdqxwksWnzbLHidPZ86CxZAvWDiJ6mJdjUbZoSy0AdQo4eFR3Ms5O4+CqZP+kcWcPEXBShoESGgw+QqoT0IpIMggyysFS8pWwtLrWgax+jpia8g003wnZepMCM2TJ465YPt21pgBxoEXexutHdqLjDB/+XLvfqgjPJmjkiFyFbTegi2nH0SDrOB6egdt9+79qBF4HfaeUqc6IoPn4cVYz2ROl03Y8YIjbp82zhqYOycfMnKJ/fRnj1EMMkJ/QAVBv1Mem1RLIuqDANm7+H2NKxEkYyjrZKdW/m/5NuvjFxwZpIwPfavvSuURwtwchHWnnwo/sJcMhzzTvk6b/1bWcRE5kYyxAdaGeoLuJ/mgKQ9Iz/Ye5kiUPvTfGAoMvBnn4ZA3AcxBvuwH/Ln/00eLCP8ehqwKo+ghD8VOEyR8uSNNVRggcnQEAiGR4pXzZ4uwrUMRw7w7MzOTdQlinuckMlHZM0MQRCoo6WBtDKHgRSSoMjyKv7fc0t69h3EWQDEDAekUnPSzx02mr148h3UV+TqtkB1FkJYpqSJdNPdg+cjviqCVmkQEyFnWrl7UmsHsvxV63iflLuur1CTe7Kl1XdordzJHzyEfaoJ+pvmqR4pPPk9Wa+6eII9Gee5Siwyy54xkbIZRHOTyO9gDNlOw5OZbiFcpTZQHMkJxj3I/AljfmWYcOdJHMPr7H/woll9B9F210zjzXrtbGyPCo52a+opHr0wF9ScLmiNAXv4T6mtSa+5LX78H3/Fbx9Q3mQCZ7gA6HcHwP60AuRIi+bu/pru+6WCB6e5/utf/7/75dQLkWn/+1wmQa/0JXs31XydArqb1/hhee/Xr1xsTINOtv38MbXD9Gq7dFri6/vvmEyBXCqN+/fWb+9E3vj8yI5WB575eUoBk3790KoQqURmuyFf54rcX24Z/ICg2LpyqsASq3RqoBA/G0inISvDcXs6hdSaHq6efetJVoacBboVTeVhFZV0fFbF+AHVdVFzOX7TU9uGpHQnwqgBg2eYcx5Kkh7NMFl7fug1J5wVG5efPtX97h+qfIUL+4RLVgX5UTtc54DGDg6PAI4GbqqKf6Gt1VgFdshiiGj8BWxXZaUnlEcSBLIPAapEfbYAfk4Cx8jeWF3M4IKEP4F4bEv4hDtvNfPaqdesdqFsP0FVFpd4Uh6MkDpG+gAYpgAbp2L2MARAF4+ndSi7JygWAJgCYI9j4rKfSu5N7koe8bEYasSdIBnSVx9jlkku2Y8czziLq/vvf4dQfsvmqqbxsQR7kF/B3HfYHB0dRsdRx2AT0x5anubXLegDkkslOOYJd0iSH1GgANwVt6sCtal5fAk/bALdGARBUjduFb3gQQEgR9mIXCTJvA3hufe7dtu6zZx0BEkjF8yigu+x79JwiAIqyUXtUY0vST+VpK5W+sj0YpG3jAJzDASkGsFdQkKqnqts5WKdgKzTOYX2Yb1nTiHzSRk6gnQdqAVlZedN2qQkx5IWgJIoKI3Q1GOiNh02FPSmmWIMMUrnvYfuPoUwZh2wYH7Tb37bFmsn2iMLffVzgOO8voiED26l+gN8ygKdMrE58ed4ekFlDAO+jVNaGAvLUXAAUF2BOpkdWfqbtOVVppXVGwD0h0fMz8CqPwrbqLIfzcXIrqNwWoEYGRDm5E3Ug7WCVEEnOZQywDVsMeaID5mSmJlDJf54KeMAXLLxDsOqKBiy/iDd7KcX2nN2xgPHnmiMZMQDKDKhkiCkfgAuRQ6qmFCCfAinUzz2HRBI+Tz84eaYQMGnAZhHOEAB4OoDFSDqZOA2ACrMhf5oaamz+3BxIJHIaICqUMzFINX0jCp2aOki8QKpugSwSMwG/aFPZPGVAqi0AhJFdWBUAYhKgi8bgnr17nV1IBMHDy6iw9QDIKIXoCwCwbmmvQe2EMgr5S3Q02TFdw3brPRF2+LkBW7FkDs9c1z9ivc21zDXk4fROMTY6qO4964DVtZuX834TtPFcgCR/8wJ8bER95QEQkkDWzCDApAi+Lv48vG8fhFgawDhAEeqlEMZrJ+N0DMDFj2pbkD3IDC9rggh55tSg9VE0PwThFIrNRwQVuVCEhLMDCIejlOmtJWMlg+r3dme5oqyGCNpV1hmqEM7OngUoiFIEAOrQwQN21+13cH3YWAF6y0Ilhn/vgFCcki8684vUGAphVUD7JAhNJxkCETx0EXtDVLMKDDx16rSbMC/SD2fPnm2LsXk7gLoliJwQD+aWVABuZRUpW0HKBoFZnnwrkF5gTh1KM9kH+QMGCtJJTo6HJKtlXol39h99EB/jjF9fALjLReedVU8EYeAiaLsA4QRAdkB++NARI7FyunAJazjArJvWrzLfnnpUUADUAKm9/H4TCiHoGwAzMmMgjwS6BwPgPn8Y0o0+3ol1SAN2VvMXpDOXB9ipgkv2eOPfWdP3jgEEttuvniVDCUux85B8MVhlrV2YaYtzyeEgDwl3fDtMBkkz0qpuAG7Zia1ZsxIV3kxrbUZdx7hXzs8kY1Qkzg7CpFWZPqiKewCtDvrxjbfd5gDvCeZTH/r2UZQPt952K77+2GXxmgTWlDE6mA/zosKEa7Ee1Jzd1dkGcRCFTVWRIxjmL1jk1BuqRtazvkCWw3qszgZQg+x78UW7YfMmV+0s65cAgM4dzzxjm6jGFjD52ONPoI6pYbzl252QHAL4BfJF0bZ1kMc7nnsO66aZTk0UwzXMoOr+IMoPvVbrTy/PWdY0aRlpNnPOpO3f1ejWJiklRF7IklG/qwpqVURLEdnGOMhkDdOc2QHGkuXYAAAgAElEQVS43MNzmUvmlAj+U6dO2bnzRfYgChoBtFqzpP6QdaNAf93HOdbc22g7FRiMjHrYnv2naH0s4RjLfCwEWYvlL8jH3z/NAbFnUbtEQKLlQ5SNM7aaWzrtDGqGUfJkPvepeW6N/eI3T7sA7DtuvtWefo4sDp7xO95+l8vLmURxuAcSaBtB52Osoz6ETLeQLZKBxdizv3rali4nl4J8iDqUL1LLtJB70w95FIBaQGtpB8SXCDtPnmMQoGcllkdB/Ey5ByLxBunjX/pQ4is7mG/u9nBKgocf/h45Wbe54OsMAHVVpP/y548xpnxRpmyx84wP5RVs3bYAQBvSh+c/yVq0YQWZOvQ7lmiq2Yft2NHDZC5loWgjO4gxLaujcarnq0ouuwyVbqwPpa66TJD8XPqS9j3NrDX99L2kjGyI8UY7cR71DcHtsuyshNDLQsnizV5kx/c2ve7O9wfnsULa+yIV9ag5+MwA7BPDUenVVZVSTNFrH3r/g5A5jM+uVlufQ64OtntDkK8BzF+N7DtaIIS7qYo/duqCVdR22OZtt0PKB7OeV9vqjZvsP5/4Jf3Ol3WMvkY/yWRuGqUQpZPr3rfvoF1EaRvHPiwNVZAXxQHj2IaJZM0hmyoOZZ8PdpSprNGhzKl7Dp6lQAW7S9aiDPqAxtco/TUGkFtruoipMMB5b55VK+/fQz8OplhCGSBNUiAy7/nSz2fPmeVUt3PnzXNkYQrz/Fn6mVRc2qcoj6yKjI8A9hsrV690+5AyCkmaGmuZG2XjFwOJOZd+z7+Tz9JCLhT4u+tLU8y5k3xPsabK1muU9aRPBIgsk1CklP7fOTbrEyXOIlVAuRfzCVs2Cgb4O78bhiJCJEgIY1WFBEG8R31djZXQB5R/EoYdYRQKhgnmk17mau3DOrBlrG1spf2wRZVqWaoEiIVsnpcnSpoJNhsiXItR5oxhOarQukxIdX/lMqEEUgaV9rIizWXHV45qZ5j+uQTyuIl53pufncGqLgiig204hJ0KWbheGr0fgsMXayxln116eKXN/lAB9w/ppFwo7rGX/qt1JZpCpT5UhRlk81RReNKOmjQdBZII+ybUlSLzo8jrGIXAStceinvrhIRvR+misHJdYzd7MSm+Y6X+oME1jw5pz8ladsWqr8vNs50oiqRSi2RNkCJyjNeOQoZ18JykDFWukScEkwiuThRk2mvr3qWyEhHSwriZZEyJLPLBOtOT/YhC0j3H/VGEpDAnb7V5+YuYD7EK7BtlHQ7lejS8fn1AcSQI+8lfq0GUm/KbFlivth4UoTPN4fQ6AfKGbTQdAHOdAHkzwY/rBMib2fp/iM++ToD8IVrxWn2P6wTItfrkXr7uqwOQfw28/q52mG79vdbb7/r1v7ktcHX9980nQITVvXoP+vLfX/5zOgLktxQgOfcumPINDHdgumyVgvHuP/alWbbl8xX4ZFO1R1V6e1sDB0WAR342Pw1CgoPSMSrN5bV86803OYuZTsAdHap0JC3BViAzC/skALtcqioHAAFVmVpKhWg0VWwpHOBFfkjZMQTIMg9lQQ0AlC+HtO99MMr1kFUfP+oqcmMJnF24aKGdPIn1DsDtCCG+IhNq+UwFsapiTQfIhro6ADmsU7gCXw6CXQBiqqpLhCBpJzdEB7Q8qtw6OPCNY+lRjF2KQqWHIC86IWzOYiMkS5XVK5YD8rVihTQDqxcq9+sqyQIhdwGriAfufBsZJFwnntqnqOZbt26Ds3JQdsV+wuHnzVuAR/t5B6bVov7YSOi0gLz169dx8KVK1R9wtLMZ2YEcuz1dJkltbZM7fAss6sIGIxYLkTPKcqBSsJ+28eWAHQvRNEWpo0iTNEJj9+49CFAAMYGVUhOhwr3YNpRii9IjewXa8NR319uavz7rDtETAAICIVQprBPmLCp26wHDVRk4i6rsc1gkqV2HlW+gSlpUHH6ALWAPLtdhPe0xTjVgP8+3DkBDVYlpkExjHI4vY4eTDCgzpQwFQOE0bLA8OBCnQx7FALxMDVHtOD7s7MRG8SCX8uNyTR8H+hFyNXwtLyeD5wsx0Qfgz3024Y1fRt+JxookVhWBgGlDhImOUuU/gwO6Ku0jAKzbATMmAesCAGlqGlHCDHvZrpNALrgjBAZDXmHXk4KFTycV016cn2dkhQDQoSoKirLv7zpjYOi8P4AJP/Olz8dz7RiKoHYJBzjxpSqWzBqdvQEYs3OTAUI87UABYA7YubCPWTmxjvgYAnDvA1C7CyD3Eh7f9YCWquKU8iONKvsqLJZ8ydaRn/gF/P1VMRxJSK8qXFV5XAwgEwdpEQX4lBgfw/gJt+Izx13wsawwVHHZwft3EkY7AmmEQxfWaP7O5iWdKuB+iDjZwjQDhshWJ5zn2IH1UzsgxiVAMWXdLAGwnEfWQQeKoXHsU5paKwAu4622joychFkQGyftw5/Ms50/b7WtN621gbZSqm4hAbqarY/PreP3amp6sC1qc1Y3S1bn2eGCvfae97/vSsg5oK2ycrwAnFqoWo+gn3dAKAqmOAfg00Y1/81bt1Fl2o59HoH1VHeP8UxDaWAvJAuyduoDnP/JXkCUGIYGlaHnyzptzarFgIfkrER62fp1C6ytp9JS0mLt4OFiW4SlkjJoFJoqa5QTkIVLly5jWCmXJsqeffoZ+/Cf/7k1V1UzTxVgTYOiA591DykGaCc/qn9nAl5JpaV8IakI5IGfTGW2QKge2ioWL/qqSpQ3vH89REYQQGo2Codyql0nAX6aAIDjIAoWkYMkgEggzRRzkarhBwCPpDqQZZ3mhnDIslEIkvi4KN4fW0HQ2knGL3IcQmVRRkEQXMSeK4Nw5W6UHy1Uqfcylr0EQgLkR0OwxdL/D6B8mIQs+MiD91tP2RmLQKnjjRXN8b1FkDn0DT/ZqFDxjz3OGCRBH6B3cU27tQE6nagYNoYJ45eMm5kJ9qX9H7DHHvyhLchLt9OA7OWofIJjUnn2ZAtcvmgfuHcbWT5YeTHXPQfIGpiWba0DE9wT1ofLl0OwtLocg5tv2sT80EeVfb9TeVWhBNn34mFbvW41fvdYIpJf0g8Jctt997OOtLi5oZm5sRu7wnSyjnwhqeQxL0vCHu51nN/tAoRNRVUlixXZB85cARP5qq/mSx5gkwRd80xTIRfUB/uZX06zRmzasB5SlvmGuVOE+PM7n7dNzMNaA0oAJfvxL0oAHByEOd0IyC8bmm4qzLVuPcfvZhLUrOyP/QcOYG14pws29waclFrDnz4+f+UV1cfZk0NOxSjbGKlDFDos6yYpDfXeAgNl9XMaEu2B++931k77IASlUJFNo/Ksjh076lSCS5Yspo+GORWVMk1CIelk36Tw4kj6zoKFC1mzyD4gLHzP/pOQRemsV4X0f+VCjNnCJfNRYCTaf/zkUfqAn8vf0rr71DPP263b77J/+Zd/dWHmUrIsWjrXblg6bP/2yCXmnFhnG7WA3KYESKZerAYf//l/2tqVK7HNiXW2PSn0u0DI4zKIpsulZaxjoYDIImGHuB4ATq6zCdJ6xqw5Vsi61UNfjmNuU6aCiA9ZYA1B9iqzRDlgsr756kfT7As/63MZEqNjg9hdLrH3vOcBu2P725y6QwTH+tVr7QgFFCcKjtmmdZvIULjkqssHPVCfoSjxpp+sohLen8p2HrYLitd8+PSvHrd7334n8w/WYKzbw1TotzEOkwFyG6j276DKfwJiVwRxI8BwEmDy+ZIK80HtNk5xQSGKzOiUTCulMKAeYqKOsZg8I8v2/+Iu2/4XhxCIeJM/hJoOImuYe5eVXCn96h6s0nbt2uWspc6dLbS//OiH7dEffZ95g7UAVeVG1HKZsZDYDWUWgwJHmUYn9u+DYAewZk05fuoca46vrV5/E20XZrv3F0CGNNiWW262k4WQk6ynURRntAOGT6Bc8UFlUUDbiDAsgRhavR41FwRdBAqRXkjRATKzZvC5WSgyw1BgBEPKD+Ef1dA6CCnV4Nh/BaHLJioAgkDKA6kW6lXUAOklAkTXJQXIOHuVEbdPIqAe0N2L9/JD8RDDM1XgfRLqKikFfCBsDx464khFKWKlJhFRkM66oY2pbJs6e1ohB/uxv5xv6cx3FZcraKNQbB5rUQAzFwJgK7OHyZmsD5S8KsLg70M8Yx+31/K2y+xPcz552ZEfKsBQ8YVyPnz4M5BnnoxtmlQf+pmyYTTP11KcUAyRHY8vYATXFsF+SGoJFaxIMdkEsN9AUPcwGUoT2Dj5MN93MqfMWwhJE+TDdbexHvbaUM8I+17lR2EFBlGZAelUiOXiCGvPBHtMEeeT9M2zZ87YSmzh2mXrxHhW0U6PWxewFeTvUmD40E56DipO8WT+kwL78r+TsfPgXpSj0Y5cEdGozwqR3RTtEoBCySk6IGdUANSE+lJkvmxOVQike9LcoSISb9Ye5eBc4r4Vgq429GR/E8EeJJkxLMXrefarUoIoAySFcVvDHk9KXJEuIkECuAYp5JQHIlVW2QXINinZ+PdxDiND7Pf62YuJt4iAfNFzFsEkJVeS8nWwf/SnX3RCjkaEREKA+GC7KsXJPMjqmyl0iGdNkyKFTCxCWPywR9WbXeEpXlKCvGKJ9ZI71itrwW8CSi/9/2+RIC+TJAoYm44h+Z89oE53AJ2OYLiuAPmffT5/3O9+nQD5434+01/ddQJk+jZ66/7GdQLkWn+2063f09/fdQXI9G10/Tf+p1rg6vrvm0+ATHDO/03S49V75ukIkN9SgOTekz8VFYutTQ82HhymZQ11+YerbPknzmKlEmyLl+RjA3MUIiTE3nbDJqtEVp9O5WcRh/JxANBMgKpxDl7zAY0k/VcFug5qUnyEAGRX1TQ4sL6Hw+3F0lL7kz/9EFZA9Q4syIGQuARItG7DRtuCJckTv/qV86DuAlT6j49lvtIHbv/iZXdwlD2N7BT6nY2ApwtilgpBxMVs8jxkg6DsBWWIhHOIk0+6ckGCqLaTvZYqwr04oPlDEtRgf+JHyGka4MYRrKvaqGTVgWsxmQ4VZZdsLeGzo4SZriD0+nzhCcD6LGxhpmxOUhTA+TDVulTWUUGcgq1GeESU7cRveTXV9s8+uxMQq9keeOcDEEElAM3IEvi65ZZbODhjjwL4qQN7O8SFD1WxoQD9Z4uKOdBCGFApVwtorZDPStpIdlaLBTZC8MyDBKrHe31kCFDzwmWUGlQDAqBOQqL4A94cJ+y6DSJHrz3/gy226XMlgFMEV1MVGQmwFivbCgDBLtqmFrVOAjY5LqAToFbt2g8okQBA34Jndy6h93VkC+TOnkX+xxzbtWOHhXJAlt++npnsh8pKL7vK0ZxZM13lcAIWaUMAUGmAvCI/sgBflNvhB0DnBaHSTTB8Z9eAlQOoe3r6EbodblkojLwCqfakirkfuxs5ZomcKoKUAZIBLE0kN6LZEgDFjgLCLkYp0dPcYQGAn6qolZVUJaQKsSJUuCM0US4DqpBlufEWNdljyeRleFKdmgzQ1s/huh4g+PsnWqy0E2IjLQirLgCeZlQZqeRJAByqH0ej2CivrIWooEITAiSS+6kDZKhtwIKEQ35qOkoRiDV5awcp4JjqfNlNNEB6dQMYKufAAzCpmyrpdIKevQFNewCGB3gWi8mOEQgUBXAuC7MhwGxPQKgM1CIKaZ2bO9tOHT1E1egCZ+vjCRDVCggXGBJhjfS3YMD9cUpdxwF2ZvCaXnI3ZlAB6s9ntmFHEsv7SoESDIB4EoJO1db78bfffsedfMZMQPRoFCVlKHwgDZEF+PlH4/F/2d75gVQrPOAJQUi492gLz2GQfgZhAk9XWFiGJYYH70vdKuBKVm4Sr223RVjuRAHi6Zd6IDUCIWW6sJuLgYRppe/qGVVSzf3cU2fsM5+836oh3RT2zRtbJIByO/kEfa2oOCAxJoMj7KlT1dYO6VODxdiYN/YpWNLAF2K7lknOTyRZOM1kRaTyHPqxcmm1tQRnj0G81QMQqTpfmSQCqccgTScApOdRtS1/8wP79gMa+VkmYHsl19lH24UwHpQHIfJDAe7ezCVNqEjUfgKiBDq34JE+wrzlDUil+cYTMGkC0GofCpClq1c5ayJV295x23au1ddZsUzSFiJhvAD9zkIqTDCXSq0ihYNIEBFcY8NdjhDsp/+oIrsXkHMKgngMdUWfsj+wDZpAEdIHiBWOd3sRc+YEbXnnvffad77zXdeGH6ei3Lev2boqALaYU2qpFJ+ERBog38QfyyFuy4XrDgDm9UwF2rHSJtt5btLCeFwS3qxYkGj/dOD9VvjZ52ycuejJ50/ZMDYvQcxFWVIV5UBMYJU2SfZK50CPPbv3nM1fPRf7tQTUKIwHKsGPHNmPMuEmW7o43ykEW8g3UiV+G/1Wipls7PX8AcALIeJaUbMsXbseVVUIBCZKQ8aZgrIjub8LEIe5KAAPoLRYCLF19txZNx6eoOr97W+/2xKImKk5OUj1c/QVi0SeQULeq6t+rywTg9WBtuuFnXjN3+DyMqb0TftLAbIWK7R47KRUZb7v8Ek37yvw+V3vepezehGYLbLqDM9s4aLFDuzzBVysZUznoPzRmrZ4AwQyX2XFnhBULe65ivzQ4psKACwf/GaIvzV8lq5T/aD4fLEV8Z7ve9/7HDAoa5k+VHfpEBE1kJazsNb71re+YX/24Q8BlDa7XBrdmTegfifrgyrWV0DSVwMOJ8nS5twllFzNKBc3oPxoZW1FPRcTYctXLoVMLQbAbXJB5MqbmZe/3L7wpX+yZViGnTpdBFid6EDUEdaububpP3/XDHt635ADtGegwMhn7qljjj59EhtHgNvLAJiLmYf8GashrJ/7UJXJnsYVLdBfFRb/iyeetDxI/wsl5bZo2QorwoppnHFSR/V3HuqKUNbFE8xDzVgOiuiSmkR5Of/6lzPt8z/mdyB6h5hnUpLj7DOf+pg98I57yInAroh5pof7v/u2O+0bX/26zUV1KmRcIGrbeLtTaC3Kn0e4+HImC6x2ZO+DiuXo4YM8h3q79+47AHQpWmANU3U8skJroRAhLjqeQolWrNbqXlFQBkKMHzx2yurbUD4QyJ46KxeVX5hdxIpybwEqTNbookMfsc/9uwK9eyEQhwF/WX+4ntOQlnPzF0KmZqOEWGgvPL+L7xdc0cW9ECJf/cqXbeOGtVZDu85Fqbd59RLG+wUUtCimmAP8USicYj/V2NjCGsxeJGOWZWXPsxf3H7USssqi4hIgPij2aKrH9iyV7LRau0xwfAr5aj6s+wcpuvAErFeWii9knD+FDtEQjFIGdZDhFkIbhDPeUgkDn03hw3EC7bsHJpm/R2mLKKdMvXzxAvMrqjBI4kCe80X2Y7Iqk52ZgsxbNR+xIoyyMVNOXB9r/QiqUBGVym/QvBYEwO/FmheJ3dNR9lIaqxpTmjsDAeu1t5LK91LJBawm/Zi/W+yGjZutGcWFRKKasxqxHVNIvRSRftyLAtEnmJuGUCSNsaH0FJHBelv8+WzL/tgFR35INaW9lDyWlPUUTHvK1k3/lp+bg2JhECvMDIoqSgiML4dsbOIeyXRhLYjHDrSM/DLZfmq8+KIOPYu9lD+5FTV1FKnQV0fYS8anxjMvUhQCaVXBvimI5zQEyae53Y89UYBsoFhvRBgMsEcNpv8Gqq8z/2oz68G31gP9vpQZIim0xug/2U+pMKf8kdU2872H+HON5fzpMadEVtGKbLWkRis4dow8nVzWYEhqFCoaR2EUbUTzDBlQ7M/J3KJ4Q8pn2cZJoZE3OxelDrlC2JuKBNFrRlifkrEiU4HGIIqaRAiKDojhSqxGZ6AK9mGs16CW1PtkYUGovWsDc30m+2gd22WH54FKY5Dxp/1kH/cczn6psroCS8042tbfqbSb2bPJijIOZd0QVqYDzJ+y/Zqi6METVQjUD/s8D/bQvRRyzLKPfPgT7EVZu0fZC0LyhkGUDLJQTUC6qaDEKWVYo/XegRCKakuFp2vufflAo7/LhvCKhdZvKkFePri9TIC8uSTI1Rxu/5AEyG8eJHVdateXv17v59Nd+3QEznSvv7oD+nTvfq3//OoBiGu9Ba79639jAPTV9/d64+/6+LiWe8B1AuRafnp/mGv//cf/633e1a6vf5h7uP4u12oLXN36cfX7j6v7fLdDfcOmf+Px8doQdBUjeNz+mZumkqnuPVlY7OwrYghs7MVbvPjhVbbhb4s5CGJxlBDNAX+O1VAZ7Edl8o1r19jDD33X2cD87V9/hir4ThsEUFKAuEDHS6grYpQ5AKDX1NyGPUcWdjBNNiM7i0PigLNa2rHjWVuxcpUdxgolEBD5He98F3YdrVhTlGFzU02gZKo1UaF5/OQJq33m/a/c9Du+Xu+yFgRayv5KfwZzYJZvegs5EaoyHufQHCSyQ6GeHGJjsXBSw8vDmmOpq8IViCOfaWUlFBw74Q7reVj1yBJH+QeL589GiRBo9VWXXQj83DlU9nY02ZzkGMD5CXcIrMRGKpMKUh3CerD9UIhjKdWYEYACa9autUd/8hO7/4H77QlCV2V7EivLC4BCkUYiTVQN289hWn7bLQDcqrYUgSEbrELAs1hAuykAJ4F3DQBscQnJAHq7LG/uQg6zhFryWm/8k3uw9ConQ0AZBylYuBz5V4Ix+Fr3uUuuSs+DCkj5Q6fjF30O25UpwFUfrtmTvjTK85R6IARwEncJp/7woYpS4IjAhH5A/REAvRWAkwKSdR2XsPiagd+8QF/kH1RcEhwM0dKHcmYWgaueeLDPoiI5BisKTyqMhwkubwTw8wXoqG7oApSKtlRIiWBAVxvps2FCoUU+iADpoB3GIXZOEew6g4rESfqUJwdyBU53No5YIqAzFBLt3WFjHKobsA7ZdwYcHscKPxQaYQAV99y4zgqf3mPRrDU3r4qxluo2SLAAG4nKtB8Vt1tBeQvgECG7+sDBCYsNwy4KoEk2SQ0A4b0EeFJE79RQqdiEyLqjqhr7nYWRBKwPYK3DQR/1hzzBkyFp5CXeCRnW0w3gwXvGJgThgZ9mnZAdXVTGJ6DWCFFOA4BLEioDb4CbXsCSUQ6bsQAxSQR3K69GlnL15BjMogq9DvBBZKBsZYIJFO6i2j0GmxNfQNJh+X1DPnS0NZM/kuwsPvrwv1fQtwcATFlREc+p1YVvR0KUddE3FQR97zveDsimgGpC1uNm2Ne/8Yh99nM32gN3PWSf+KsPU1mNn7jfCCqQGvpFLxX0oYC5ZFx0TTB+sUtDXRKfAhDsOUxGTpazPptEPTHOmPbl+bdDRnjQt7yw1hilfVqVAQF4G4wFVN6cXKsjJFqWat70uUFyP/zIvPEF0Okhp2JHYat10h2mpJbwxAse9UJ3Z4vduGkZgN6gZeTEYwPnz/gIcioPVc1OAYz1UqXby9yzjjlJaiuBo7IXSeK5NKLcKMKHfRjCZ8GCBahukuzRJx93wNb27bfSXrHMVRddhlEkgFIP5FEANiuqzvUD+AxiXmqlHWWlVAqQH0M1/GEA7SxIQQWt1/F5f/LeB3ltOEA05BSA2yiksAiYgwcPOq9+AWHyyFelcSjEIFIoQFtYCMb5INXlgyg+6iAwErCrGmY8tyufSCXQVOwqs6MH0GyIfrJm4wY7WlBgPXi/L87OsOxobNvIApkqL8OXvhD7FVRbEItTlG3jEOesaiY9/BwBcra2y35xfMQReNGxHjaHAPUvHv0zO/uZJ1F1kOVw/LyFps10od83LJ9r88gxmALoVM5EEQHtGbNnujyitu4Bu+XudzmF2iJUB+fPnbZ3v+c+a6mvBLCGkIFcDQK0GwT0imCMe1GxfRHLqUkqgNdsvsFVYp8/WYCyLtPZNLUBcvczDyvM/mzROWcP9+RTT/DaUNR8ObZoCyqnSpQEWKqcIrA6F+VEMc9LYKCynURiKFdDoGLGEtqiNRosdNzlAOjPMZ7FiePHHPgcA+Ely6CS8npHcGZkpFs+CsIQEXYAsmUApCIPt79n4esusOcLyEUAjPNhzpKSq4gxNg9QVyqUg+SMyNNffUyAprKkdu96AXIt2gWbP/DAA1TM+0NqNqO4OuTWGV2bVB8Kzg5hru1ub3EKrnMoEecK2KcvFJ8jLwsSc5LcA1l/7SfE2oMK6SbWGWUvrFm/BjCa/sYcfODQfkinHAuC+M8itPsZiPhhKtUDkK2FE2pfzlq1ZdtNdp7264Js7kH18okP5Lp7/beHz5HHkMOa1sdcgpSIcaVcgpu3bXUqEKm3GiA1td7K8uvHjz5qGwCwlfvxre885MLkZXlZxrOeYuLs5vkLvPegD7fy2m4A0HH6v4Ko//HBOPviD1FlcL+f+vhfYdf3HKTBDmwEY1FTzbWZPJejkGFrUa4VY5m5bfONVoOKaOeOnbb9bbfaz/buYP1MtwGIpLu2305/84cIhrzgvkWA1RM6fh8KkEjWbFBVkuq7bQyiuJr7TiJvaZjspn7yCTTEKiA5fCDD9hwosCaUdrHJGbaMPC/ZYe0+fMzGAY3PQeIWH/2Ynahebn//uU/TB2Oww8MajrZdtGiZFRw5aRdRjXzmM3/DHNlsX/jCP0Fwzfh/7L0HfJ5nffX/095b1rKWNSx5S957xXacvSEJECBhw0spoRR4oUBLGmgLLXSyEgg7gxAnjp3EI95bki1blrX33nvr/z2XYgj/pnGI6ds0SHyEHFvP89z3dV/znN85h34Z69aSDSg/iiAZtGdZTO7VUkjmFeSKMREwx1eiEip21fneZGekp2XTr7spCqkE+J+0TIoNlB1VREGGrIZa6WvDPP8AiFMFclfQLhGsDSK8ZRMVznwsq6xEig8uQYiF0FfnoWJVIcIE643sP8Mi4lx2yAhjZhCF5xBz1iBg+LJly1i7UKYxdwxShJBHVlvv0CjFFwD2jN8B/kxPtFAKF0Twh0AcyQK0SlloPAPZEaqApEd5FazZ4V5n4aIAACAASURBVC6UnqgnnlMU/a8XEjSSebutq8VlR3ixUPrxvmwPGBfNFLPMQgVS7dQnItql+jjzD1P989Vf2Q8WOmWX9n2yzQTyRrXJHCEVIsSBP0RIAPsZFQg0QHhHQ4BJ0SmFci92gz09I/TbZIp7wlFKtmKHN4e9VxtrCbsKrwAIgV7WkSaXX8OwgwCJhziGuMa6VGtyIJkWo25MSmHEc5PiAkBetlGXQXkVlDh1Cb8jiyv9jr60Nx6HrBfxof2ogHwV7FT8aL1lfvCIIxcv/cdKW/FF9s+OYOhz9mJnC8/ZcrLtlLNRcKrAKSuiyI/xVNg7pIPWMD/uP4p7lR1nEGuYSJBCxo8srmSBpYwP2aj6ofBVnkgga9oQ67AIEM3XIip0/bJg0FoVz15DCp4x5jMRWspDEgsSExHj1lgf9hxdjK0I9jX9FHhEkDFDagtquFHILCxbIUBkEyrCV9vEKVUb1poUKw2zv0uIR6HiGUAeFPNeSCxKkHi79ea7IaLI+IIc8UTDlcB4rUG1FYOVp+y61I6Dg52uLfUbU4cdHWocPfPba58iQF5LHTJNgHjKA/kV/ue1rASmCZDXXP7fIn959QDEW+RG/oQv440DoNMEyNutm0wTIG+3J/qH388bH/+v9d7TBMgf3uLTr/hdC1wdAXH1+4+r+3zdxx+ZAHngoTsnwyLj7PRZvI1ByARaNQIIlf/qOlvyZ0ep4gSgAUyI4hA4wSF8I0qEWqyKnnril/b1h/6GDAmCZPEA9gENT8caqRe7IpEDUkh4UIooIqMe4GfPvpft/vvvtxPHj9iaNavtBLY1ArR++cTjrjo9EGuNDZs2OSBM+RwKwlUweSiye1UYKsBW1ivfeiDW5j2wE5AzEIupTRxwI513ej8AuXydW7C8EAEi8qMVkEyEhggP+bOHq0qc3b8qutMJ+i3F4iaKoNhdu1/CHmQWNjrLZfuMZUABCgmsPmYQdJlBADh2L1kZKRYJuD7YXAchAtLOIXGYKn/5JysgORp/8WcJRtXh65577nUVjP/4zW/axz7+Mao8zzibqVGuKxagVJ+fNXuOAzl1+FQ1aRFASweHRQVjh2MltnLdOqeYCeX+jtJWskPwBawpr6zDdoBsE4CPIICQSwQHt0FceeBtcwHyJZb2HuLgfZxg1rVfvuAOpWIqYgDME7G42Lt7FxZRcVRhE+TJIZgTuAuJnwWh0QR55EOF3RCgtrIQRzjYCsi+HwBvADLrAuCcwPcaLKhSAfhFBHRzoJ2dMQsygL6D2iPIh88iN2M2IEygvLkBobyo1G8FXFW/8KTSUsGggUoXHyIfhABfTuKuenwMkKUZMETVvgf37LeZHLyjue9BAKwZgISFp5sILw1yntG1DVggxdHcHPR/+WK7eYK/BOFEtDAz0VbOTrSyvcftulwsGchLCUOd4OMXZs2TEbYb949jZWQv8Hm4SVkoLMgA1j7CKDJmc+CGqKutn8D+TRWyYXahoMJSZoYSTh3Jv1WZNxkdAfiZyzpHNljZ2IhdJMQWZRbtxjWAu/kFol7JTLNmABaBRr6oQGaQFVFG4GyKFFMQS/L37qASewbkkdpRoLtAvEHAwjD6u2yXvKl4HaKfRWDH1AUQEpOUhDc8Hu+vKBc6qAIXAeIP+DHEsxLRp4pWhcXC3tiP/vU/nN1VNpk7GoMnTh23v/jig9bBuCihDc4XldsHP5pj3/3X8xAaqZB8aVjKQMgBvYu46uKZBwfHQFJEEtTeZi/u3WO5y7KoXPZw9jkzIKOGAUGUpaFn2Ef1/xDj35c1foB+LJByFHLuPP79q6kQ7wZs8aYvdHBvk12QMyhbegEjWwhDPVhKbgL8QMrC+VRam9UBrKmS9/Zbt0MC8rs8g0qAdgzdnPXHbEKce/hs2eHpv0XGCUxStoJyf2SRVAmRKisoqTkyIAYXYFf16+d3uDDYG7DuE0jzAqCpCJCFgNL9AE56rYAheaaHY2vUAngkO6sRgPoA+sMBbIlmEcwsoEcg9/vJbxD5Gsdz7AVYloN5LcDb+QuFzqJPNkmJqCqG+MxhvgM8USbQ93wAAHvJ0xhCeVcPSZQIuTkGqNoMYSxboSDmvSqIqgiUBt0AVnMA25VTcnT/PrtmJWHQ8RHmPQQpCAnT3tCK9Vk/FbaQu/RJf9pikDlBIFUfBEjdgJc9cbDNOuFdli9FIQCh9PnDH7czn3ncfvLsRfOKQnGDwmB4qMcW0M65s9NsCEXK8y/tN2+UUKmzsXUBbBxjfQiPT7Xk9NnOEiac7B5fPw/ASwja6gprxK4qEgJOIcOq+PWB+KoHXPShP88hK0DSlG7mz7PMh9u23wQQN8q8RyA6gJ3I1/MXzxMO3YG1TLTd/YnNNt4A2YYapq62Hou5YttCFoS87wWyyhZGc62CxjW3yuJqzvpwG6oLAxjV/A+HwJrQhDe+gMFowOFBOlZnzyhWTuV8Rqwt2jplt/jqr8oz9EdAZz+uScHpA8zvEZDVsreKZQwPj9GIvPde8kZuu/U2KyIHoRJiLxvyIRGiWpXKuhatSQK9lQt0H+R+eVkZlefpLtNH60UYRGZK8kzmdUgCCPcYrk/ZUYXMsRtReMjqR4qVPgDo+fNzUNwcg9yg/1Ew4M169hcP/a2V550mG6EXa7oUR7SowMCDz1eF+6OPPQZh4wsJMsq9JjCOQ2z5qjV2jnbsBQzfs+clwFOAaCa+r35mze+1wSO/LHc+/gJvZ0E2JEB6PP6rX1lmZqYtXbrYKTU9eb6pWDA2sc4PUaldAhifjDKhiWr/SSk9IP4GGXs+gONSDCr8+bsPTgHan/tWAe01226GkNl34AX79VO/cjZcG9evwbpnJrZXR8gRortw7auWLXeE+DEIsBgsl0qZM7XmKr9qTuYc27ptO3PMgFPrnES90tLSYB/78AcYa1Ifqly9z0Z4zQXs0ZavXmd1KCuK6XOJAO7KYWplnnruhb2QiTNsyap19FXCwlGr/sejP7NLVUxrvV+2nsk7AO47bdnyDex7voQ9mEKlUcaw/j6/cw+WlEfs3//tEdv94j57+Ov/YB/+6Ccc4aQQcCnVnnt+JwR6JbkqG7mvPlu9bKHNgkRra8NalAyccIjWbnJ7ZiVnMG+UMu+yTlIs4Mffn8JOa4Cx10L+1QTkVBOEvxfqOOUxjDInRUMkyvasA6VrSnrqlD0XBQUTWE/OYg3uxrrTiz4bxcJUiC3TvDkLLHs2RAvFIiJwoyDrzgOwv+td74a4GIBw6UAB0QDZCWlFoUE7baFqgFaUiLgwklsSDAk+E8Cd3DfyXWRdJaViOGuBAqvHsczzlyKOCbmH9SOW/VUZ4VkZGdkQROTawM7K8rGJOTkChTDbD+xM62weuTyX2L+IDD35d3NdP1nyl0WsdRMuaNsDiydl6oj4CeSnN/89Sb/yY8MWibIpkv2B/uyKNMiZEgnaBAG/BBWTvrSeKmvEA3I9IIj5OjEGMn2U4hLydlAs+EBAeWAf6If6sK0Vy0f6yDDgfyA2cyHsBbsGu1y2Tyh2XZPOo4vbZXxoQ3+Z+BDZLes9BY67L/7NWVsxVkQsSMnAlsj9vEyalD2yxtLuP2gVj6x3L0n94EFH1qogRaoSjU/NR5lY6zWiAC48esoSGJMz2M8N0LdFPCgPT3vLDIhl7QECWLuUxVFCQUwPNlZSUsjyKph2GuSeFaqeyXpYyv6yD2I7aWYS81iRI1i05xmSfSDzuDJAZF0nZVAxil+9ZyoZKoOsh1K7dFN8EErhgOyw/FDfDLBvFLkl9Wqo1gFeJwJG+28Fp0ttloC1lwgSL8h6Twj6PggpXy/6P4tTxqy59uEPfJLPQXGE0nli3NPZo9GCqHXKUbumOwJEe3mpPX77JWWKCze8XOH1agLk1WrBaQLk1QTI5T58uR3Vn6cJkP+0JXgL/cXVAxBvoZv5E72UNw6AThMgb7cuMk2AvN2e6B9+P298/L/We08TIH94i0+/4lVbZVcs9Ga/rn7/8ZYjQD79T++a7MeLvwlv7CACeBsArGqp9koDTHnpb+fZ6r884w6KoZALCgX3HR+2EADXTsDX67DEeuHZHVTBx1giB7JkAKCdzzxjG9atx/s8z66/4UaniDiTV2DXkgOwa9fztglveFU9yjdadgkiON6NFcnHPvFJu+W229x/i/jIp3pN9lhbr90OeB9rhefPUxEHIB8UbU/9RZpt/6uzlkyFdSQHbykYOgRacQCWzYqqVwWAyf4qhqrDZiqTBVgmUwHexe8JvJ7JIVJEgjeETz2guxQhswD107AU8kUaMQ4YWFNWZNs2rgYo9+R9Qq2hnENgT4eziZF/chTETSPV0DrQJpDdUQPg2g4ApPD2cA7yF7EwWYx/+2HyUhaQ1SBrFAFpCt/dTLhpKAArJ3JH9vQAPlRW1wLS5rqQ7Md+/gv8yVPxVs+y/VSTp+ItLQJkEp/y51/YA+iViZUBIc8QIEOUKsqqwpt/76Pt/AG7Dj680JZ+Ns95RYfx7AIBeeWNfxGATeHN/hzKIwEOPWQvAFgxg4NpPaBIVy9Ah/zU8RO/fttW8hyasBvBoualvZZNKPALe3ajBlro2jMbIHgSML8XcGh8BIsyTvfRABGpVPMmx0S68FU/QM8grmGQw7ICgOMhYWSD4jE6iPUPQI8qIoWCADoPAvapCr6U7JgxKt89AH5SycaYREUxjK/56MAkB+pxCJgObBfMshcHWvyc+fb9J/GZB4OnoNQWZyfYwvgwS/EkPwSAZn5qNMHcWKd08Kxj0+zJvGZrwXN6cryfwzXB1FialWMrQ9wFwC62N6hM/IOoJgQQGSWku6d11FbkZrqMEFnOjIMuR3BvdbWA+fSx1JQ4slGaAGewLZclh8JT6HwDWD2B69PPIC+4dxETune1rSpH07FUK8c6whu1zQDkRYJASiqpWyAqBLZ3AI6H03f96AvRqEbaeY8IQNt+QEXZYsTyvAao0p8JgOMyLHgGwQD6SRAssrgKwhZNYcUCsxqp/E0A5DgK+fiBB+6j3w9RMX4cMLgfe55FqLGwckuY4ZRORQUnLQkAOisjzXmd+wAMjveNEbBcZzshC2694zruEyCMZypSbQQAz5e+hXcTIb8QAFTC9gKigXpCHPZYG4CvByC2lBSp3L9IsQYsNyaxaxLYVF7XYb20YwVc2Hgo6ivUN3MhRr1puzisWzwIQfUK9LIhb+za+PMQNhpSM7VC1qnKVyGw5QTAL6DKX/6AOsArA0i5DJcgFQWWKNhVVbNSUknBEwJhEQpx0oGipQp7GqlvFPytEHn3eoDjPoioQAB8P+YHWc1s2rgJi58iAr0HAaCmgmefeupJLG42OtBJihyRhgrbPXLksAuk1TVlAvSKSNTGpaWhzsIBgzwECKPsiUOd04oNzCQV5wL2VBmrin950vsBHpWgvtAc0Ea1/kLUBbXkHh09sN8++QCh2djxFB0/aiE8jADmhFMnzmHPEgg9NGFBAh+bycjhsQx5ku0UFGf7LtRbSzckDsDRKM/z241ftkP/5xf2050lFoI1Wj+BOCIDZ8/wtzWAhj/76bPkNcVZcGKkhUCCi9hag8XfxXLIGnI3Tpw+QZU65C2AZw7gdQ5V7eO04zjZEFKgyN9eoNQQYzsIi54Rxo9AyxHmz2efedZuvPkOl2nRRv5RFeBkNSRACGBjAvZAUne985NbbKjSBxUQRBrZSN38noLjS5mDZQ8jKz6NKamZZMcTzDMd4LNX3phoLRdRdAH29UBICQgdhHgSARKc8fuL/0RzPM+/EjVCqxu7yjWIQ+XQBEEoQnyUim0xM/V8RgrrhSq0m7Cqkte91CICeWWxtY15UuHnAnY19kup+L9wAZse9gs333yz2210Mu8rNyoBlUEs6ogzJ4/bGqyrQqIhbADotZ6qsl2ZAbIFy5o9FyvFVnIENtjjjz9tKyAQj5JHMkCb30JYuADAKNbQg3v2oA7JBTgvcnlawYDusu8ScFyGZQ9GRY4gEhBfxLw6f9Fye5mchgYI6TbIa1X8h9OXA5k7pKRScPMXPj6lgvneL2ockZjO8w4BjH+BcPQPf+QD9sijj8I7M19QmS2VZgaA+vmiSyjEmAMAI70AYGV55XIbqIZXMfbfvC/evvjDavvaAyn25e+csw+SIVRaUswYxJIKpVFvd7vdefst7DGw2KOgoq6ykjWKrAnuMx4QNpSigJ0US0Rj7aO5JO9Uvq1YRrU837IwUsC9iKkmAP8brt/GnoQCAYLiuyHM/CFClAMSSdt4YRl18mSeLWSdneDPL+x9mcIBSG4A+kVLV1oV8+9zrK+NzBkv7f8M7XMLREiZ/dt3v2t7WQPzTv6c9xh05JQyC374yM9Y41ex/qfZjudeQHEXZ7fddbd96StftVXsg7pljQRZJ/uoHFS0ddUl5FQYe6eN7JmiUNChcGTOrCmvopgjluwEbJaCoyx2ZooVQaKcZr0OYv0uYa3oYk3spkuGQMgpHN4LkiyIOUr9vwlweSZkuPKh5hJQPjLSD0ENEcz63MNc2YNyzIOxEM3+KpNiB9lZiigQmVBBP7nvvvexTjTbS7SHVB/xyWko5TwYm83OmrOHMGsv1AbdY30Qopn0TfaJWEX5MOdoD6P5ToUy7WSckaJB315p+yhimJ05FzAcC0esxxoBwye5PlkxSfU7yDwHReAIlGHWi1HmioJv5VjuZwtd//OQgpd2015D4zNYtlj8eYL2kgWWLE2l3BMBEoW6QUUxInWa2bNImdXIPlb7L9l0SZ1bSU7a+Lg3nz9GthdrOnZcJag7YyD4wqieOHr4hK1Zto75moy4QqluhmwYzyd/LLA6IUBkJeo5JqZ96gAhckMqDq01Ij2c7ZUOGK8oPCYZXPqdy8GW2jP68HtO/aH74rUlP1hlaQ8csoofrrOsj590qg4erNu3idWXakaWVBqjlaUVjsALZE1KYd0T4eDF74dQFKKy/pns66SMEQmjvJJE9qQXzp2nX0Uzf3a7PtiDZaIX89wiFMkFZHQpxyw3JwcSCls4CBDl8Mn6SvfiR/tGUKyirK1GlL+yzYolvF6WVt3sZXUPmmuUbyeliMLtNTcq309qWuWKKCtLlmChPG/Z/qWmznREuELRW1s6IGfYe2Kt2IHyZhh1VnhIDGuhp33y4w/yb/Qrb5QqFEmEczaRakh7HREdWqelVNG6KrKd/3f/PRVy+FoEiJMr861wt6s5BL7Zw+Mf53VXssB6/U/h1a8oQF5L/aHXvvqAOm2B9cd5Zn+8d7l6AOKPdy3T7/TmWuCNA6DTBMiba+G37qumCZC37rP5f3Vlb3z8v9YVTRMg/6+e09vzc66OgLj6/cfVfb6eyesrQK60/311CLqzwPr4QzdOduO3O8zBbgD7lLauXlt/zVbse/rs1zt2WOeu+2z1F846K4ZVhJVS44ZXeKndf9977PjhA4CacYDqBbZxzUqrxb5nTOGoHNR1qIokbPIkHsQKChdgo0ppVUEHAuBWVlVTUV9n77nvvahBTrmAzToq9m4EMBKo1cNh6yChv5/680/bcRQQqmDVwexMBWoP/u3Cj260O79eAtAVRpWhDmWAzBwYfchI6AKUFZgkU+k0LIxUcdtHpawOZdXYIehL1alz5i2yIvzL5+EnfpiwZCkhlHsRjL0INfXI/QGFqNLMxhJmZhxV8EVUslPVLTXGCACJPJ2ryTaIolpWVfsB3Gc3QOFpbKZycxe70Nh5ZKMcgMC46aab7LlduyByLjqAVwRICNdTBRjcDfAUBRiaj02RH4BGJBWA0XHx9sunfm2b8bRXJeijP/4xVkpYZ8UKxCVwE8uGaoJaAwC627CmOYyPedb8RQDlvU59cvgbi2z1/z1PdSiBqwCGY1THqyJadXMBHG5jUU4ocHaUQ6usTwTY92J91opqYQkqH4HCsSgwFGidlZpmbTwb2baUlhUT/JrjDpFZVAQPUp3eSWW6gtDVbtEcxr0hzKIAS1KpipfN1ADguC/n+hD+LoDvAYDJEQ7QAn68ZB1BZfY4bIEnFX/t2AJVUO2XTYViB9kb8djheI0NYK9UTaV+JFWkQ1QjVgNukA+xJsXCElPsx08dtB5AidAwD9uwZD72QDz7hmKLwraiifDn3JwEK7hIuGtogu041mAxKQAFHkMAHZ1YQ6SgbqjEfgwxCdZVVY39VL2SYQOGLzzTj4P6XCreFbrbRHVxE9cdl8Rzq+oALCB0HfzHh1waAUD+9OseiKNoVD5NkFwqFJ0RE+Is32Rl4Q8QIGAmGJJo1dpVdrG0CCwF4ABgag4gokJ+S7FT6Qds8kQ9pefoCcAQyvv1YnUTh4WZCJBQQAYRIFLqzCB7pQUrrBYBXPR/xYauXLMG4A4lAPZuFwAmZYUzAChSSJDx2tWr6H9z7dnnn4eAqbAvfHaLvbi/AyVLmoUzZory86xJocH0P9lphAEelcE2eQK0y/okEguUYUiECa45lSrmCfqMgP8J7DJku6T5aYDx6w3p0Qqx2An5lJiQZC+SkZMM0BQbGkiOSysEiRfjeNzyS3rNh3bupjEnGFed9NGMtHRLnhFHZaiPVaGm8MdmowaQOAqyJwR1kQgQ2V3J6kVV9OfPn7U5gH6egD8JkEUCpmWXoUwHqUAEQM0BMBcZEoF1SAxWY93MZ7IBEmimSn0RSAr11ZieAdiqalg/BTlTLXwK1cfyZSuoVj/oMnfiUeLM5N5VOZ0GmCirq17mnzHGQDvjR1Y8yTyrFcuXWRzt2g8BK4uSQaptoSGxDBsE6MZOjAwMzU2q5FZY7ADkXzBKuAHIwHFAsgYAyViegaxI1m/cYC8TmhwKerp+WS7vWWs9gNjAoBCHQ3b40CnaN8HGuadIBtsQnZjpjGYGgKbfF3dMMIf3WX99B5YoZt/p/7J9fv5XbZg5q4sg+rikMMDUcctOJmgZcLephTHJ8775nu3MS6ctGl92qTH86CMVKD0CeA6thGanoQ6Zg99+N1XIg/TtDeRH9AG2aY4pQrUXRPtmQZi20kcFWsrC66knnwJI/xQWhF52BuVhI2OlGBJr2/Zr+DtZ5YTYyluzbKLGn3bqsPZmiAx4UlkOtrY12uYtmxlXsW6NkLKgAcJi2fIV9hvWq0WofHJfQ9nhls6mSDtCBshsxpqIj4WLFrCm1DjiLFwkMfcmUFLrSzLKriFZNzGIC7BRm0+FeiG2hMonSUTp2Ah4fJJ1qR0S7X4yPpQzMGsW1kzY/9QwfjoB8dW/brrzTqvG1lF5VV2ocl4iIF5rw7Gjh+xd99zFOBo0b1VxM6/KRmgYIvzAywch4mfbz3/2uD344Ofpxxdc2HUM4c71zVW2dvN6xHMDEN2hdvL4KaegPMZPqVZULe7Jc0tFDTAKAa1q/ExymqQye2bHTrtmyy1YVdW6avYO1qpLKFPCAUh9ACv7WLsFIiqUXhuFj70z1r75SJVTMY1CVGdnZ9FOobZ3316X6RAHqfjtb/+L3Xr7nc5G6FJZuSP1h6lGF3A6wkPTfOgDUfX1D6baZ/+12PxQls1mzEi9+cILu50FUw3zkMjOTLJI5kEYBjNWRiG9Q7h2KUxl3ZhP9k4uzzavtMaNzZMnzmCjk0y21q32/R/+yKkmJxj3zRAqH/jA+yHl26wRVdKqRfOcBVQ5BRTZWNdVsMZqXxLKmn0m/xxEXgHKFeZ3rCRTyfLQevrTXz1uf/X32+18XpSzDSpG8XrTLQ/Zjx99r9150zr2P5covkizw4dP8kx5fhC5HtgnFZwrcpZam7Zea199+GH7xre+ZV/7u6+jzJjFXE6IOXNPCLLDwoJTdusNWy0HazkRgh6sq621jRB9A/RFdh4Av7FJ6fbCgSNWQ0GFF2RoNRlPKm4IgMxSRkakiieYa0MgzYX71pITMkx7JwGML16yCGKJDKOBHgoHyJxi/Q9lMshiL9RUXWp+AOyZkFpSvNWRhSZQdB1kTQVqjmMnTjviIzF1Nu/ZShA7ChJUmyq28MXSctSX7AWeT00NFnSQ1eOs2V7M0yqg8EDddqEo3+ZkZ1gm857UrR2oKa7ZeK098+vneQ+sPhkTInQjmWubICUm2RfKdrUCpVQYapS8h+dZzufOubla+7cJ7kkFGrI01VzdzbhSRozy3pRzJNvHRJRZ2vt1U9iiHLpa7qmFOaWH+XYpCiL103LWeFmVjdG2IiljkmIgl2faUSz5VjFniezfs2uvbd+4nf3JkF2AAEGrZ+PMoX5YDXYPs65rn9mBpRPzoNYUqTYdmSGilC/9twLFXRW91B/8jgOcNffwdyqUUTC5vqaOwRSkfG+FpX/gsFNu6bq0hikDRAVHCiDXVyftFcVejOa1EubLVtYFFaFIeSl7znj24ImocsIggvR1nr6uHKE1q1fbkYOHHUkm2y4Rcd0QbkkU+ijw/Dz7gSbWaqlBZP04Cgmlr6Kii67IIowxomsK57lMQKiKWJLlXD92Zso9kd2erlf2XyPsS0QQizhRNpL2llJ+dLF2iTyVGkSWcMosElEickRWkcrWUmbVCNfngzpnZGiCcTBCNkgma8qAfeRDn2T/kApZh7Ut55NQCqA0N4l0UvaXB69Xdons1kRYiwyZIkCmFCG/+77c6tMEyOtZYE0TIG4IvEW/rh6AeIve2J/QZb1xAHSaAHm7dYtpAuTt9kT/8Pt54+P/td57mgD5w1t8+hW/a4GrIyCufv9xdZ+v+/gjEyB3fHwhqYS+yOOjXAZIFnYbY4C+Ct7dT6VoB4edxidvt20P11DBVw+QEwsYlAnYTXUlVYdnCG2+/933WgMViqVF511WRAqVaCIGVLEbCpiiEEwFgy8E+K+i2lDN2EWFmg5YmVQT5uUXALx3ULEcZKvXrMWm44Kdzsuz2++4w/1eP6CQfmfZiuX27KECRzLk/+Bau/Wr550CRIffcQ7KEVQDDiDvnwDQCuHQa1xAogAAIABJREFUrxDcBA7HssHSa/T3ImB0MA4GQJikAlQqEFmL9JCTIFAsGZXLMLZMIag+Fi+cbVmzErAMqsVuY5YFQ654IP334vClIrJCAFYFYMcDFoOcuVwIhd/qsOsCO89f4OBKZbhUAXw99rOfW87SVQDiBNICZMhS5OjRYwDUI3g+A4a2oh6hvRoJeQ4DIJAS5NCx47b9hhvwWo6yr/ztw7Zq0zXu+cgqy5Pg9E58rc8WlZAnwUEV0Fie+grXlv3NMUiQ7X9XC/iOgoJDp+xZQjhUDwDsRXNAjaPqfQKwSqCCrFQUrp2GnZVCfpWrEsJ3LM+ojmeZgd/7oQP78M2fAyDbyk/yUgAlqrB/iQW8CsUWKgr1zSDkRgC36wPQlRANMQQp4knVZqTsx1Qajr3SOGSLB9c5SQXoIBkI/VR5e2J7EEyIx2FCuyOo6E3iUD8KuB4ZDBjW1wkRgX0NRE97jyeVzJUOkMvFjqUd8u7FAxeojjWsHELsNvI/PLsbLXS4xbyo2uwGsJiETIhMnmNPPF9ozZAbi3IyqLzttPqKdluegw0T6pJAhe/ia15a12plkCzgNrQ/B3Pedw4gbyTP4vgJwkYo8gwJJxgbKxIesaz6LZ7PHQRcUH7KOPftyz3LlikKcqIHFdJ8Mgt0WFdFttRBsotYvnoZ9j8XsBmhr6JGkL1DXXU9tlGDgDhjPO8Z5IQAlKPI8YMwGeNcn0pocgPATiTPLRLQVMBtLAqZFqrS9YzFRAg4D4W00OtDsRgRwReHvVIFllIKc5Y9Ru6SHCqfd1swwM49t6XZ8bPDNg+LDak2PBkPZyEte3kuIixF1oyDUMQnkenCtwCNblXWQ74koXrwZUwo2BwGwX3+BPY/owBf45Ba9QCtgX6AL9xPaXEpJFanzYrB+gIVh5dHMPPNsJ2rGLCQJIhGrNNG6B9peNYrTD0OC69WiBIPXu9J1XKzPNchO8MjAGb4GQ+p1EbuRFQU6gJA5GG+IyFK5uLpLrJPth0Cg1WJH8d4U4h0A9WoC+fNc7lAUmL5AsyKmBhgTA8wLwjMDhZYQ1/woupZGT2aK6Kodh+ir/YwvptgxqIhLgTs6/eV3zAHMKoNdUcnhEAkobDHUNpoLlqxYpmrdpUl3xDjLxxJxiTkVjfjfEw5KYBGAm6qqb4V6TKEAkR5I5rvZEczCBkTi4VZO20u+7/DEM4rli+hbXtsiHuPpzq4prSSitlJgrKxmOOZRdKOEd5YrfTB4PHeyjHoHPe3VgvDBoZqffraGCq+/hBf+8XuDpugD8fM9IcoDoQ0nnBZThUV44RaLyWEPcoGx+ttUS5qBBRPslRZs2qpC0Kuo89l0q+LqN6XtZjUbbMghhLI5BgAiPRgDnril7+gIjjUNm7agB1QECAXYDHoy2OP/czue++HIeXMnn/xZQsDLK+F7EzHhm10ot/u+hQh3/nMUVi/dTZ3QAqM2uO/eBoLpBjbfM26KTKbdhFhnI11WRN9roo2nIDSD6HdZR+TCtgrSzQFJcs6LIy/8yXXpb6WuQ1SS2Ch3seHSmtvqqiBMZ2CQ9kisndRjlMI60I5KhwRYeHKIYEI23L99cyH5Y5MVAWBqq4XLFuKtVcz/RDrGPrF6TOnXX8SwLkScFV5CCJDwhOS7fgBsiXoVwrtvg7CpwFbvQTGsPzLulhPVSUuFdDePQdZ07CAIbR5JUHmCjHfs/8F7rHPbrznDh4s1kHYTk2Sn6OQ8w2bttqhw0ddKLMAVB8yjgJQQGRmod4Q6cjnNUMmFZ7H9nFGomu/s6xPk6zzCrUXuT6sAGHmylDWBnnvf+Wjmfa3P6h1wcjr1q6zd1975crph37cTjZAN6SKQpnJGCD/6V8fXOjWv7/+UTWZFIQtC9BmfBZgyaS1so+1eUnuIvpet1NJvfOOW50arb6mAru0k3bjO+60wzufAdBdZQ3tAzyTSmyKumjvSciw6+wfv/OvqJIy6EdRVlFXbXff8w6sz+qsobLMbr9uq7PAKoGszIXAOYaCavXatfTnenvy18+gyEnFGmytlTE/rsQiq7i0zBZvC7Sf/Ms5t+4G0W/f98D9kF2DWGP+yCYG2yH3PGmfBubdTisrY+zGzCQHYQwVIcq6o8ftQ5/4hD2D1eQtXHc75MveQweYy/td3kQk/aiMMPDr6Mezk/BwJAQ+mP1BH3k4+afPMr/FE2hfDegea3mXym0YdVcH+4M+9hzxEEGRzHeNtFGEiCYUfqrylzWU7CvzCwtsKUUq+p0hgO5hxumlcyhlGJ+L5821NJSZfS3V1kKfW750mQPk8wlhj4M41RxXSjFGB9ZXIiYDQ6MosIAYZuyNQIh4YIM1yHoTGse8TF/u78cgC+KnsqrB7XVyFy9ESVvNOLxka9cshwhAFcv7NqL88PVCzVZU6Wy92lknxxhvsjkdZK80DmgeAJDeB3EhNcEgc0Tx3y+xZV8ucnsTpjOKS7ChYi/iA3Gje49HEaw/K/snln1SOio5ZXzksWfMIG+ujD2JVL1Sl6xavZbMjxQrvHARYP8Sc7GHC4zvHuqytDnp5NV0Yqc428oulrJe1dnmVZsZ3/VWRtsrLNw/MggCyse6R/vMmyIHL8Yk9IsD+i8HnWvPJ8JDVleDzB0iRNwekN8RkXM578MdHwDmRZKI8JAyqui7yy3zQ0cd0SDFhx92mSINZS0l4kFqTQXKS2EWh91ZHfN9CTZ2Im9TIDKU/RPGHLswZ4FTgGr+OkpWVDbK4SxsXqsoXiinoCRW8zLvNcrckMk4kNVjJeOoFJWkyAntP3S9WpdE4HpAoMgGa5wFyl9zCtfeRNUJuzmnElNBkrJnFATfxv5exKnUIyJ9XEYIr5f6ZYTfDYQ0kQqkD2I5HBKwjXVTe3EpAhPIQBMRIiK0E5u1CcZ0Xw/FR1EUqaBe9PEKtJtvuMORnd6sZR3NKBwh/fwgV/SZ+hYBN8GcqvXUPRNnRKmsi1cTIJcVILAtb2MFyOsfMKcUIPS+356IXw9QmVaAvNWgk6sHIN5qd/Sndz1vHACdJkDebr1jmgB5uz3RP/x+3vj4nyZA/vDWnX7F67fA1REQV7//uLrPvzIBcqX975RVrr6kHucocN9nlk56A/DEJ6UChpCXQQVkE2Gx1VizKFsiEGKkBTueC/+x2nIfzKfq1AuLhQyqtLqsh2rLa7G0Kso/Qzgklee5OVZPNWcgB0eFMDbgWVwOeH4dXt86GJ0kbHwxdh3lHLTzITS2b9/uZPY6GFVy6JLy47bbbgfQ+I7d/8ADTiEiO58+gMdEwLVTAEuVHaNU2s5yh9/HP59p1/7FMaxr4gAcwwBSyHsAkBQJ4itgiwOWD58rb3Z5JKtqUBZFpVTkzkrPomIV6wuspC4Czs6dN9+O46+eTAX5bBQfI/1Ylhzdbx+5/11YcjTb+lXLrANQJZwqxkHAXgVNNqBIkUpCWRCN/LkIQGk9QJHA12oULgJd6wGXvDg470L9EQCgtnrDFgfcBXAIj0H1MQpIV9/Q4KoUOckRzFrjfqZSgVxPdfhSALTHfvozF9y5FA/3Wg6bh6jSDAKsj6Gy/gBhre1UjmZkz6dikyBpiJwJDp8BHIaPPLzAtjxU6YLnnVUC4KcQ1yEO6f2ATulY+fhy8FaWglQL/VT2dwPYqJpQlkAFKFlSqUBX/sdcrudXP/spViqrAGRbXMi7H4BFC9YIaucArJyUAwJ1ZjM4vI8AZgXx31EQI8pMiQVc7Otu4/Op/gNA8uLAOo7sYhCCYoQD7/gA1Z5UeR98+bAjlSJ4jjFkDIRhOdXZUou9zwQV8a3WQZ5BXkERYecBgMErXWBsNcBueXUfgEuYLZuXYWs2LrOa/c840kSVzc1khuw8huoAYQhd2pblpGHXhPVKQZ+tX4xqYgj7iIQorN58AeRRvGBp8sLRPDtZOGwLlqK0AOBohhFRpWL8DBQDrSgvYlEBySqMHINIPOH7qFgO5F6lcPHACz0WFY9A8BGUGzH0EQEhtfRxEVlS5SzInW+FRecAYDpQCyQ7sOgMti6piemAowNUdSaTIUL1O33Zh7yUHixNIiAcLgFoxEDqRQC0yxc9ESVCByCjrG7Uz1wVtyJEIQ7aeW4+ZMPozyP4gAtg9wNQw4EcsJOMCCzA7rhupu0/2W4bl20A0FOIOdhqH8QU9liaKnBg5/OimRvIb6BvhADg9XFNIrECZJ0GEQPiARPENyBWH/1hAmR7EiKlHPIlAuVAC/3SE+CnFPA1iV/3cdWZQZBWHlbe2mMBkH8NQ91YXFFFCgkn+6v4IKByfrZj19TjQagsljDh2HiNDLe5/I9+gdcoHQL8vekXdRAES1wAfSj9Rhcu8EoATgnV27IzUiVoI/PLkpzFKCZkRUdlKuNBk6AyWaQYEdCrqlUBiuPYUg1B0smuLg1wSJZkiUkprk0jAeyV83D2bIEjnrZu3cJ4iYLkIICdPlBGVW5EeAggOuSMyCFaUYHDQQDwPpAVrSi3pPIQeOPnH4jlUosjOkSE+vPf3fi2i3gZB5BWBoPAPQFgCliPx6qsjzyA2uIirPhSrBpLqmiCjQcAJC+iVJiNrY4v4J53PxXQ7djMUcFc2oRrC4B+TXmHrU+LxsJthp2BOD1e3mR554Zt6eJYrLSaNe1YPUO0ge+77r4VwIxrDm6HpCYUfTLU6gDF169YiLLtgpWhnFiF/Vc8iogK+rWAs/zTZ+zeO+9C4TJA5XmvPff0r50iLxy1yLbtWx3o1cMcXQt4PMFgrKhqsmjCcAXCnz57xuYtQknS22zv+cKN1gEB0sMcFRedYPmnztEXvO3A/gOETX/a9kPEzp2/0MpQ98SxLnTyWXtR51yzbZsL+CX+HcurKBcQHASgqPbXvK9A3hhshia4Vg/WAnnoS9EgQKwPslX2LVX0AZH1syEEBQrvI7tq/boNLsx5KtMg1ilxNJ6TUXVonOvPkYzJHoC9Xbt32nyszzSnb7vlZhulr1VjXab39oKwbmgiIwtysKmxBlAvGuuwOXTXcfokxDF9aBLyaBLgrpYg5p889ku77vrb6OdBTNteKJBetE89CBh/ikD4eTmQwJN2rvASpGo4cwAWYVR6z4MQUrhzSUUx4H4s9lTJkNusV9j96Pd/8IMnLYf5rRUFo0iP4zyzuQtzXPZXJ8UOpbRpGoo3zRft/M5XPpT02x3V1x5BcQipUgEBNI/1UsCnD326A+JNBJEstL7xiRT7qx82yxXJvvr+WPfarzxG5g9jLIm1NVdh6/yebL60D5iTPYcKdYh25kh/1gWRQAWnj9ui+VmWRgB1eIgf2RWnIb8iAXUzqTIPcYThmdPnbOny1ZA4WKKRJXQEy81lKN9OoUbtgNDftHGtbVy9wqoIA4+FyJUS8eTB/XYNtmPe2KH1ELj9ve8/AoGyHXvKxfSlamwl0yw4nTyFBsBW1rZO5ohPfurPnN3dN77xdcizKkunQGKE/t0Jab9jx/M8G6ycIHgzsuZaYXGJzeQ9br7rTvvmv/2zVTbU2t9955u244WdVkBxiOw9BfAGo8ZYt3yRJWKrGQ8J7cceYJi2LzhdCKHAulRHu4bF2XhgBNZ0flYFOdLOfDFnfrYtXzzXXt77AutjmFORzUohf4v5SvPdPsidDuzjtl57DVX4HajF/C0KRWakrKHKSm3jilzLToywasbvbIovNA5q2G+EsufTpFlFFsf4JPaBkGrKYeqlGt8XAq6iusHlvLSzT/AK8rQZWAUqrN08AnjOANGc6WKwHGtpJfsBG8NR1qp5c2ZbEfagUWGxzOl+tv/FIxRoxGNVyT4Bgq2QvBsvVAYTrFmetAdUsMOrpYYs/vpiW/E3KDBYTyKYw5MYW4H8zhBrzCDjVGNadp6yw1JulsB8ze0XUZxpPpWlltQmCm6XClLFLkNSzwSSEQcJ2MEc1NKDTRPWf+Fk24mgrC6rsoaKOlu7eLVVsaeQGkdtKvXHIPsIVXWIDAhhLfVnnywAXgD/EPtTqU686PAO5KfIQASBCh6cAkRFCRTiuIBx/ucNwahNuO5V31KAZH3kuAt9l8JS2R4lqOGUexLJHKYMEG3qFawexZ4vzDuAfekJR8xtgFgugkwbo+giFfWUlFZF2O+VQuKlofCR7aPCzk+dOOVIF9nihTKOpGQJpy/Kbq8EAmQCwkZ7kBnMd7pWDV5ltIzQL6VKG+faZXklokfWpJP0m2iIJ835KmLS7/rS3lKQaP1U5ohU4FLweEseKmKVTqJMs14KCUIhnwMCfVnXmliD/ZkbeDYUjSg3SfafCXGJFK5QrOGnvBUfCnWSUCo1OQI7PXG9u7dZqJJVgCOF3pStMcobLn3KbmyaAHntY/CVLbBe/bppAuStBqdcPQDxVrujP73reeMA6DQB8nbrHdMEyNvtif7h9/PGx/80AfKHt+70K6YJkP+6BS5nBb6KAPk/X9tKoZw3lVkznKVGIxZEzQAaTYRHBxO0HY6ndTHew4GA90e+MQ9/5pMclgie5VAdyGE2HEuWMg732zats6pSbEDwjW/CHiQDkiKEw+vuXS86FUg6AamRHDTl15wPkREH4Cdv4zCAoXIq9pSZcRZiQJYFygZ5z3vfx8+Tzt9aB+yLHJizAEtOXqii+jseUqTXHXZ+8rlMu+Evjzl7jkSsbQQ4VnKA5HRMpSCWBVSjJkKQBAJo6HXtAEyVVHuOcngL5p50MO5GZZLAof4cio5lVMfPBETsBAwuOHOcQyd+y1ROvv/ue/i9FsDdPhciLaF9CgexAQ6REjbUy9ILm4VIDvdpAK6S5cv2S37y49yAqoIVRi3ZwMnT+bZly1YXbLsIQPYU4I3eq5GqSNlchAMGBVH9pzDzKAGjXOtBLLrm41sOforio5jK3rkA/412kSrghUtWWDeIxSksPURWzeA+BVTv/XKmLfvLAlfRHkbbq9rdU/7LAIKFWB3JBiMI8EQqhaVLlwDyN5EZUQ1oRrgtQHYdwOYSwoulbOnF1qYHQCh9ViLAXYxj0JS1oMyVkksXaWNAVPpCGODEGIB4H7+bhp97NODnOGRVHAdmf0iywf52Z5XlpQp4QHZvrNe8sdHobOnGVqYJywxCO6nkS0BVkg4A5uU9bl01pdhh1UDscEge9rODh/MskWDSbQCwRVR2TpDQcejYeVdpuG7pXJubMsNCAPjLiwsJEZ+witY+e3y/WSYZvLKRWDI/lUwDrLbO9djGXA7gWAglRxI6CvEw5kP1f0SCnaSi/mJjtwUCGOQVohbggWOpbguzk+zEsVqbt5BgZEieYfqZD/c9CemhSsyxCeyssHHxAcwrB3TKIAw9RN7zgKS9WI7IQkgV6gty5mOZkk/geg32TNkQMInY4pwgiDwHALYFVUmys/iRZ3ogH1xRV2mDqJxEiilLRBWiAu1nQu7Jc9ulgPMZw4AZS1eswFbuDMBVrb3/gQ/iX/89B1SmQ/p1YI2kTJiWrno80D3s7utTLL8SYATwNAFweLIPxQLWJt0ARX483+6eNoDSGABBIAYILeVTyCZKodh92EYpzFcB6JOAPv2ywQIk6SYXIIA55VJhkU1iWyFjkElUH4PYJEViFzaO5dLACGTNmK819FIJCilU2cE4gWRpJdw+FjxuAqJqy+YFVkc20STWZ73YsIwL1Oqvd3ZjGzasYygJTMKao7URzGaC8ZXtlDi6P1XOioiUvV4s40EAiaqvRVwq/FwEiFQAQVItUXGrql1V6ddBuiZA+vVTXS1gRSRFG6oPgZfRqDSqCVteuXIV1cA+dhBruzLAYPnMZ2D50o71nizJmrGrmQUA2FZbCdgEsQhw6EPb9cO+RfhDMGN3U44aSAD6CJ+rytlh2k1kr6qx21CISK0zAui5UEAzc0gHz3gp1ld9kBsjEJovPbPLcrIXAsb5MxcTbgvw3wcRFkO1cj9A5AQWQDUV9FtIv8Iych6Sg1AM9NttS7DrAhgsmSALoaqZ/APGGs2zbBHPGOapoomQ2QBIb7JvFi2ag9UP4H5kMKoPT2xTUgDq2wDbW+waLP16mYMbAKxf2r/f9fFElDYraItR+q0IkNKLRc6a8Mjhs/bJT77Hkb5t5ESUVtQ49UcX/UygaC/zRQAAfUiIj1374SU2fBHmS8HHjNWi8xBYSbPt5f3Hnb1SeDQAOFX+zRBQOVhJSTnnBTg4Dhh5iPDsXOYx2U8pZ0cqKc1PIqJEgNcAcqdB9Pujvjtx8ADPLdcRIbJ3GVXOAM80D1WCbNPuIZeKyceeI1ti46bNVgaoKJBfvv4K29bvSmFy13v5PeaYDgiPbubR0rISpyzSNnctSoMh+qOASVmsRUWT4UOO0Ysv7nGAXxZh87FYwgRDKoigHuT1U7kCE6xj4/b8rpds2bI1tm//ISwUbyXo/AS5Wmvt+z/4d/vIp/7S2qmu37VrH/MBVoCs1emA2rJ4Ky0vtqefecI+9JEHXKh8HPO1cMHjJ/IgerCJYq6VRdUkf9nO2hdHlsj2LTfb93/xY2z5yiw5NR2bxxAEYVwHoOYESK2CouegIuiGqFFfU9V2BFZS7TyHMNpTQLCyGnTvX/7gFGny+X+5OKXEAaDVeFsEOTMAsXctapW//8d/cMomWUP2cQ0prBWyxiq7eIF8j2PYDI1AhMdAOEegQFoAIEpBBoqu5JmQMyhkLly45O67krF0uqDQUrPmmAfzQwF9rkdkIwrQzQDEKtJQRtkk80EQC/XcNPYOeMB5oP780pe+AlGy1W66+VbmTy8KNI7Zipvi7cCTZW49HGGO++EPfkjRxhLbRB/49a9+abffeYd1oAoKIiz98NGTkE0oDCEpwnm2bZBkvbzmtrvvsh/+9MfWhpL0rne/A+Vemh05cZSclGJA3i7ylTJRlrI2Av4uzCKMHaLbC4y4C9D32IlCFBYj1sK8aMx7dViSDjKXjlCosBz11zVrl9gveW8pxlTBLxs9AdZpGRlkPB11OV4iI/yYZ+fPJaMLQkFraRvB1Bm058Ylc62JTBORBqMA9zqSy8JIaokG1h0S1tlveFidlFeEggdFxGITVUBxAP2Te+vsbrV33HMPJOAxp8i87vqbnUq3HLUNsT8A4+RxYFt54dxZZ7sUExXnCNqCvAvOTsuXud4b4rkBlas8JD0Yp8o4qWeOk/pBZOT5ry20VX+DAoRnlgAJkE24tx/33yZlLOq/FiwFNa5U9CLb0k76kfqhrNE0h7JQ8Th9HQHiwZ5Be9cxxm0swLqsQ0/knSYvzZt1m/B25oholEPe/P0Lz+22eRlz2L82Eg5P0YIWfZRU3cO9lpCW5LLmxijaCKKfiXSS5ZLypWRr6UMmi9pUez5ZQPWzZ7pshTXGfkbEghfjLZD1RzaVIlOKvr8S9Qd9HeJDil1PinbiZCnLfkoEv9RkWuuk0NC4imR/nhafZPteeAm72Hp7593vdCRKl4gp/n2E51iPylH5RGqHDKytZrEXVTHOJfLofLnmBHJitFeIY95UFp7mNYWa69pTsPbzYw+l/cUZlEFSUIpQ1Vqq942CRO/mfr24flkQNkNYTP1s5VqDIQW7nLrAj73vmCwkmSPDUIk4koj9QQiqzi72fOp0vtoHjA+xpkp93e76q5R6eq0UHR4Qvgqml/UhUzcKY+xa2Ut0NHozDlbYyhUr3XosEkZKTW+esydjegJ7MgYk3+wN9FOmr67gYqryS/s0fV82IXv1T60F7r9fIVSmDlKvBq1+p5z44x20f6eq+927T/2d+sn//0uWX5ctrF7rGq5UYTdlyTb1vlciOP7Tv19ZAPjb93yz7XOl6/+dh/Ob/oQ3+8K3wOsu94epn5fb6rVsy94CFzt9Ca/ZAm9gEL3yutcmQK7GAmT6kfzPtsDvj9//2WuZ/vT/mRZ44+P/ta7v6i2wru7z/2fabPpTf9cCV7cHnZTlyJv+uvoCjCvv7650ca/ff6/0/r+ffcdu8ivff99kDYebAVWxcfhpA+hOB0wIAdzwwne8HBubWpQcHRyW4gFK9j+8yK7921J3sJGVUjxKgbAQqkcBFdJSEqyspJCq1rlU601Vwg1TIR+Iv/aS3GXWXF9rlcUFdgMVilJbCIAUMNzEgVbWPVnZ2VhNnKbCe44VXyqzDRuvIdy1GNCGAxoApCylsuctcYGtj6FG2AyJ8I0PRtuK+5+1NevWAjbiOw4BIrVBPiDVCsiMtsZ6CArIEKrefEADT+ZTWciByIvK5AAsiyawg1F1aTAgdkHeKVuNbU0o4ImsWipQivgDMteRN6Aw9e1bN2OjU2Y5VGKKAOmnUtuX5zGC5Y8Hh9xADm/nIVGGOfBFc9BPpL2KLl50FW+yC5A1zwXIIoGes7PmAyZhh4PlUd65C/iQZ+C5721RWPuMcRAWkDLGwXiMg10tgHLyrAzUMoF2HHsDBap3Aqa2A7h0UMmdAGBVjeXDfixQkrCAEBKhquojDy20lV8sBAwkewPg3Z/3jY3gUE3FcTUgn9Q48oBWuKiC4svwg1+0KMepCaqVsQBAq4N+MWH00ZAyUvZ4cyIVoKKK3kDazwPrFg/aNxAwWvkEoYB5qtxMAVWdBCQb48/6KXIilIrsOIgGb35fgfU9ABq+CrHkedQC1kdQ4bj7+Rdt3arVzt5HQJUsQjypKJ2ginmEitNTNQNWiAVWGgfn9MRowL1QAL8a+83OYsCgQPvg+26ysS4AEvpsA5k0odhwjflF2DcfLcW7HzurxFBbt2aZ7QYAbW4as1s3z7VR+kgm1+avynAqLI8U1RpRIbbhji2268hxqmT7LAqroDHO7nKr0Rnbi0rHXqoVw7GWkIWHbMPCCHEODwvkmZdjzQaYAfAmu6oBwJoUVARBkBb5F89axpxMBzrJpuISbSsrtAAqV8vw0JeHdQb/3U3luGwx/GjTYbz8gyCSpFSQ9ZeAwxKAC1lB5FC93IwyJhiSURZyHVSpV1DFLkKswmuAAAAgAElEQVRx3aZNBBO3ObDkxMkT2JblEvLehsor2LyD8e72HLZ3XZtkO0+3Whqqm0QIkIGmLotBtTFOBazs4prJPZkRz1yAWkSe5INUKrdTeazqW/mMz8SGo4/nqLwEEV2NfHYXYGk8VdNN+LrnYjklC7UZAFftgMSDVI2PQIAMTfpbWT0gP2OmVV7ytGc3qHh4uD9AypBtWp+DFQiZNfT59Oy5dopq4plUO/d0VmIttcIBSAIsZBeyHGu8XbufJ5Q9hrFBTgBjcCE/BeqdI7fB8xVfcFmsCGRSTohssOL4fc0XymahvNWFZXdiNyL1hRfXVY/lRwyB1XomIkwFokvtJPu34uJiV2k8OyvbeabLc15ElrKHxsYIo8brf5yfoyMoZQC7FQw8iU3dQP8kmQd15AiU29IluS6kW/kMtQSBK28lBMVdEUBpbEw8dkCN4G9ebiwpwLmvr90GxpWHMWEHd51CQxFqN229EWKyBYCqiKp8PP4by60B4nIIH3X8ryAnWyw5RSR2k6XE+NtSwo2feKLIFm/NsFJUTW1UeR861W5Z8zwIyCYjgecnQFUe8UkzYyFzsaGC2OkmiPw8Fe6KLf7AR7Cvoq0OHTnkgm0Tac8ZAO/r8JzvB3yL4ln3AwIKLDtx/DggW7V9+EPvg+QIJ0S9zvYdOWnbb7nNauk31Zqf/TwA6xJs490Atu1hNgEpOAKA6A/pVXqpDsIaxUtDpyVoDKHy6qVNq/jcdEBfAaFr1qyGmOuHQD/LfBAL0BnjQu59ATAnFdTLvCW7sqLzhbYJlYD6Qy/XWQOZlaasIYA7WeCdYO2RqiFzdpazHJOljrIuNN7O8OfA4EBslujHne2QAIMu5yoRCywPntERyLAk1CilKI40n66A/Dh+6BBkaLaFMXeK3JCyY+++AxQDZNDPOmzN+rVu3Ywgx6CaDBEf3kfzbSikTS1qG12LApzLUEpkZs5GZZBhXdgx/uwnP7MP4Y3vYf729G9282wAom+8HpUg5FlHA1lTv7G161dSFZ7q7nEmz7IKe5+AwFCebyNzSjDr73HWQC+7+957nZd/IX34FKpMWSgm0c5tzCMY4vG7oZBf2BMxDvtY13SvsrZSIYP6RQBtHAOI3IS/fxBWk7ImklRO7X3D9dcBqiajlNjhwJo52fOYPxPsxz/6ibNEk0WgbANDyZbwYSyvW7kCMpw1EnK+nfWonTl18WKUEpAjCobW2pmelM0cG2EXsWMLAhB+/MnfQNCmEP7N2AZcXrF2vX36c58jmyaL+5hFm82mor7MEVZ33HQtCqxWlBcR2F3W29NP7LCdz+y3T3/yQ3b99m3mEVZo3RXBtm/vLtu8cR0EQwVznB8qC9q9s992kA3ygbtQRklBgEr2wJET2FKlU7SAkos5sw4guIe2+fTnPkuOyM+xdau1DVhdjbLHWLw0x57e8RzXSKA5lkRp5E+kYim4bs0K5rROrIpqIBIG6Lup9szOlyyez+wjl6IIgnWANRdXKuaLRXYz4elFqFxamINraxso6kh0e6W13PdFQG7lPOSjyH3//RBzrLO+EOgzKeCQdVQs/SqE5zCCskqKNCla7r33bsZCh+WjZuvl+XqxV+tkHu7H6qmQwO3ImbNQkQVafWunI4T7+d1UlGciMkU4zEOJJXC/iAIVZSCtWrPKZekcpu8LWBeZLEDbB0LiEkHvNeQLRaFM6MUmCYoHBVi89UCotUACibjO+0qWLfnSOSxIISdkq0nfGIEMWEL2mj7/xT0H2N74uTGdwLyo+fMyGaLQ81bIYxHK/diR+bLf8yeTpY/9ma7XRyQ/Ch1ZhA4wfmtR7UpZIRuxfn5HQeG6FykLKLuB9PfF9mvQFtIH5cWlPJp5FCb0UyBUXILah37XQEFCPQoI2fVpLcjLP8vcmYh6wd8ukMUxi7YqJwtOpIFIuUj6Xjn7kuZf32w5f34WVU23s+QSAaLcDxGVIcwzZ06fNH/G1hKsrgZZB5XJFsGcNpNCkmJsHf0Zj21ScfH8M/lcFTxIsRXHfKRA+ZPY9c3HcjY9HUUpa7P2GV0893gKJpJSklzxhGxhKyg+0k+RH8rAkqWVCiqkolKmh15fSWGPVMQi22Kx4WpifZ9Qxgn7Ey/GlVTM7e0d7j1FAI3SL6TqCoG4GYLEF/khaz8pTYKVByhrLO5HRKruV9Zdyu2SqlvjVM9ZRMrUWU3alSnQXsqZUP9o1pwaiFWIQ9aIu995t332E5+y9LkL7fOf/RKqJm/OGxEUD5BFRjGHQtU9kEG2UdAVQdbRMPtVR4A4EgQrW0LuXaq9+8me4hV2wcPZZ8lGSyQK1/CKnZb7cRVf2lcoY0pkmgh07ec0XrRv0DoTwD5IX7/7nFfAbve3lw+g//VFTClg/osv3nTqgPhfv/61wtF/C8T+/oW95odcCaC50r+/ftNe+fpf//WXD8//m0Gg1++AVwIArp5AuorOP/3SK7bA62fwvB367xWb4G3+C1e5gLzO3P02b7jp27vqFpDtj/rf/+b176ob4X/xG1yZQH399f9q14+3AgFyNY/vcv93G9mpHfWXvvveSdlPZVPdqRDyOg43yhBYsCiXg9Uc+7t/+EdXAapD56j8dtmgn/z2Wrvur0uo/AwH+MK2g2rdACrq4mMj7Omnfm7btmzg8DLqZPBeVGXN53CSj095MAe6FYsyrasVCxQ2/wLR9D0DQP0cnuqq7Co4ew41xzx3oFu5cq0LDQ+nGq++vtFVo3XLLonrUNXxIqo0z6AaefGfr7GvPUuFNdYUqpibBDDupvIzAUsRKVQ8AY478KynTgwwgYpByINo55PdC7gBUM8hN45K00Mv77UNhFNL3TIBQN1QU4+NQCLgTiOgI4eV0QFbt2EpgCbAL8qMLg7cw4ClsVTTjlEF2ccBtBkyaZKDnirZIiFBmjkghwIIisSRL/kogd6pqYQ6AkSnpc+zHc+95ED3YA5nswDLAqj2ryUouBu7m37aKBQg9OgpFA+QHOERpEXLMosqdYX/ziLMt09WQ1xnO4dcASZV2OtEUt0XSWWeBwfSPZ9Pt6X/95zLngiDnEiICqLa38cpPLyoJouC6BLQo0P74cNHCJW90VUQnj5zBsKLiknnjo/aQwd0DmnxAF8zAfWPHjkIIJND21RD9lD5yPOOAKyQddU4h9s4SChVAYokkx+0H0BDGABAAmBZAJW4AVT8jQDC6HdV4S7/bIVrtjS1WBagZCQg3RAV7V54mftxaB2n8rilZ8x2nEYJ4k31KlXu77/3FoDj8/bMsygnlqwkfD7P/uoLH7C+xirzaEe1Aig9RJVhfkmdHcDqJwAflCVZsZBx2XaBCvxzZ6vt3ptWWwggStv5c9gzRRA43GINcA/jiFzmb9hk+04WUFkL0EAeaEwEFdNtE4AYBKbjQ96G3dgIh/IAwFOFYPthxyQCRLZg4B+WhGf7hEAC7t0bgkNqjoa2WgoSJ2zj+o0ADgDwVKkOAhIIpIiAtJhFteuRY0dckHAygbZheOmHYXcly4tJeXDxLdCi8Ox5FASzLDwUEBGASmO0D9BnGCIuBBWS/L6Xr8UyDTBZJMH5C4VUu8ZgZQLxJIsOL6plCZyOiA2z+7bOskstwRYLQB3mGYCqqZO2x2qErJIBxsjoJOM4EDszgOXeeuwuALQG6M8CO6Sm0KG7A/CvH5K0AsJvAjA6DXBqmKr32RAkTQA+/gCYHQ1NjJkW58Pe2DViF6u4HbgHKVwmIVsVhi2P8HDu11lKQSC0AhQHUmE+g5wdhTzPn5voCJ1w7lFV/h18RkZmBoDPSWd5NXcBqhFIPQEkHQBa1QDJyuEZBmhQmwRTnRwJKaZsiATAt3FUaMMAMbJgl62KwJ8WgPkYqcUAxgf5d/mhC4geU+ZKTKRTczQCekWimvPFYkzErKo1BRYFQmZIaeUPgDcJ8OnhKTQH9Qv9d2BglLkHpQe5NT2oKOajFBpQ3hDAlnKSZNXig8VKKaouWaKJQOhgPl5M1obsxsbG+gAjB+mDPXbmMMBV87BtWXsNKiusZCYamRc7rKGhzIGjrY2oKvwi+dwxAFCq2g8UAJ4utBEsx86errLZcwlGx4oqljnkO48WW1iy2Y23b3KKmjECf+vLz9umdSsBBwWqd0Jc1NrRMxdt283X2hLC3ffuedHOA8QKxN2yeQMkxyXbdtONNghwfRayIAXgr58+LdtDPYtsPmcA4ubfH/2V3Xr3u60EC61AnrMf+RSB5Pw01JXYuz612Xog40JEXAC6N9S0QI4z/gOiscwh/Jr5rAePti03XsscWMt9EowL6BrDfBSvKn/meREg0Vgc6c/Hjh0l60DzNaASD/g3TzxuNwJ0e7NmdaEGEZA2C2XiICR9BdZyFyF4PKi2v/X22x1AGon9i4A/AVM9EJLNkBUJkPytAP9RvMdS5oc6FAeyhinC0mkW83ob/Wf58uUAvt72/M6dtnb1GrfQyjLn3Llz2DemufEryxn59ediG6kMGv27VI1nqE7Pghj1o28rk0pEi8DJZPpWP6SCSIZvf/Pb9mef+jxjcBwy61lrBdz98wc/ZeWEc8uisqa+nHkkGbAzHnVljcsJqalm/WMtlpqQWcRVZcvmS1kdClh+9Mc/ciRHzuKlRrQwZPox1hAsqFA2lENOi1RXWPoE810dwHEo4z4OdVMnqkEfVVUzh0bzPFNQhHVSyV1acon7mO3mB6k9ZWPpC6HV3zdqTz71GxSPKWRvLIVkrHVrsWwRo/jdJAhlD8bqM0896YLjpRqSIjGUZ6xn3lzd4dSV52nveIBrkTM9jKdR5r8e9hsLuP4Dx05Ako0CLvdaUkY61f5MxoC540M9dsOGxVhCBdjM6GTm//P2sQ982pYsyLAfPPouG+0kDN131FprSiyENfKR733P3vuu9zNHKMtg0oqoil+/FEKMvnuO3K3qhlbzRaXh6c96hApkhL7jD8m9edtWl8fhCWgeRoZEZzfKSbKNpLDdd+QMCqYGAGxv9jmzsdWLx9KHwPPdeyBtlzqrxWEUGL/ZscuiWce7yfFoot+l8voMVAjbGJNnsaZUYHkPxJcA/nGI1aVLV1I8csqq2MtJWbuYtXkAW8b5C7LdXNqNJZaylWohjpYxR9bWVNo77riNfkBgNXPuqRPHsU2rgHCmmIX27EeVWY+6xTskylpRPUB3y2QRdRf2j/QXZf7IGkl2pMq6qaFP6L9XUJkvddwR1FgC1mNYJ1U8of6dh1KnDdWIJ3N9KHsZ7WFCGUfDkA76s0iNgofm2aavl/Os+gHLKSKgb8ykn2nPcQFiuAqPPhXmSA3kwzyRhF1nGsoh7S/OsGfRlycKkFHZMPE9zPraS5GIVEO+qBTG6Dv+5FdI6VCL5ZdA9HAKL6S6Eqgfwv6mi9wtFdpHE+w+SLaUJL5SXCZzL6FYI3awR8lnLPuwpvvxXn2oIkd5rcjyIT4nQuHh7FHP5uWTh5focrMU3O7Cv9mDXfzhOsv983xn3efBdQexP+yhYEjZYFo7kpivC8/moRjsstWoftIYB+MUxLQ2N0CoJEJqX3Lr/Awy37xdW0jVXMs80EGODaozrkFEjILMtWdW28v2tZG5WWrgWPrVVN7HGMS9wuz73Hyk56Q9dDN75TGeiS/XIlJEBIgP15kC4TOOCqOL9UAqErWXPkPPu5N1WM/ffXHvsgPzp61V6CEFjIqCenhdFIVAKiqSOkb9VAdyEU76qf+eIkBeUUC88vP3KqHhKbSX1bWLsIpHddgBOefBHBcdGW/33v1+eD9fiI94Gx30gohnDx2Mkp1ModLyFguABFRGkpMXKkgJ280pEkR/pgDmFQWIy8lwypEpBYmyWwQeXy0BIhJZ7Sx2R5l8yj7RZ2oNEAkiZd3UyeyyAuTVupCrJEB07LtCAeDrESBTtJS7sP/y60oEx5X+/fWPtyJAruYAfPnge9VvcrUX8d/2+it5YE8TIP9tTf9HeePXJ0De/v33j9KIb9s3+X0A8m17m9M39t/WAo7/mCZA/tva97/3ja88/q9cAPGKyvlNXej/dgJEquff7/8eX/z3d0/KpmkZVdXlqAKOnjhJoOJiQK4VALuh9r0fPIr3P4dEDqxRgBMlVHPHAka+9NcL7N5/anYew6qijouLAszt4VBZAvgzASA1w1miHNx/kPDzHICyNOdJ3U0Ipx//LimOfNpVKarqL22MVX0tAMobsEVBsNHYb6m6VRWwiyBkBFh1E8opu5g2wNYMCIM9Bw648NNdf7/WPv/4sANJlP+RlZ7KgQtLGGyJhgCA66kYFrGSd64EQNqPyt04rpeAY3ImJiAlsgAYKsuKXQZILO8XRvVaDwBoGLL9PCyrfAG0LpVcJBx4ka0iD2QQAEDh3uHyIebwitU+1jY1FsPhV4e9JogIZS6oCj2O9upCrdFIVkFoMLZFgEQVBG2OUq1WQ35FG/7tqQRWhnAwukRl+KpN662Fw28f91kM0OGrQGg8x8c5faUDkA9waAIFcKB6O6RBLQqASQiqGsDlHg7jnlg0eHKPIkAO/808W/WVYqe0gXOwxBkhjuzRwf881fEbyCx5jsrU67dfZy+9+CL5LnPd79bQjgrKrW9EAcCBeZSDWSKVyssWzCUkngwFCKYebKQEgI4M9nLgDOS+e6jaBOgHvA+mXcYBsjoBdiNR70gtoH+LhyyJQG3hAwngBZjfxzOvrix3VZgdHOBFyMhiAm2JjVCFOAlw7MfBdKi9mbZpsUNltHsAioT+bqxUlnFgbyAT4Ci+5DkOLHzHbWutq67CfGUhAgHTCNm2Yw/e5qFYVnj6ogQKtNVL5lh1Ub6FAAXmYF00wHMOAUg6evgCQCGhq+AX8xclWEB4lF0iNPnI2Rbr1bmeb96GimWsvgC/G7FGagdcCUH5IcBVAEdsDGSQO1wTHE7lco98zCE6uvrIOxmmijIWAABgR/klAkpUFS4/fAH1sni7CHAor+75qHxU9dwHmeBPJazO38mAHzNiIiAhfW3f7pc48M9g7OBTDgFSTI5NFJkyuNZg+YQtEL+jHJgZAMOq1Nd7daPq8PYml0REJkBpz0gPxIaHvee6NCuopNqT3BHPQYAjgnDlSd8PEBTAvfoEAuwRmq17HEcJEEqVsAgbEXuyafIFtGgEJPWk2r4FIExg/Uws3EDXILogHOtU0d9nvfQFLwCUstIWIxMX//cpAiQAcEleTUGoWGYCaLVjl9MKiKp7bmMcUKdJPgSKED5zyzZ8/8+etRgUXSKFPCEjBLzINiTTAboRgDEKYY50PwepaJdVhl4rT/MgnpU/pGgk1bYK05UtiSz7ggFFBTq3Q8I0oFTJBIRWCHkp853AoCQAfQFumteaGBN6X82JIklaIH+U7aLqfak5BMZL8TFG/osvQOrEyADv28JrlCUD0RUeDaAygnoOEBD1hjzoRZD6A9D1Aj7Ki38O5HM/AO4FQLQt69dhB0OAuOeYdfY18xmhtnfXGWycztpdt96JbVoa47kSwhkP9cEuiAMUey3ypQ9hTDG3YHV3tvCMbeZ9alAn1ZXU2qrFs8ijwFc9Kta++UiVhWfTb7BIi8U+x2MQdcLceEuKDnaWeON4sX/7J4dsydpFdtst12FF00CV/EvkCKSjLChzId6zAZpjIbL96QuyqJmgI7bzvIsBXLei1FM1eBnKl9NYWrXRhz7zpS9SOT+EvVwBILeX3fHRxTbZEGrjHY2OQJugfesYe/UNPMNRH3JG2mzV5s2258R+y1m+2CmQtG6oqlrPI2t2pmt3OcEFM8+0AeydhhS7EVJGmROquH15/z7LgEyI47mLvBOpP8Qz2Ue2yOm8AlQfq13uhyq5FVJcjzrFg/5x6vQpu2bLNVaCvVUkc+c485ZUW/L592Wtkp2ZAGGFSsfy3iE8R1nKdKEQFDCrPibCtITKbQXcd1Dtfs2WLRAY/Y6w19qnqmB/iJojRw5PqcNY2/TfrViMiVgTSFgC2ZLKunVg30FbtXKTIndsH1ZEl0rK7KOf+BjkZj/r2wnUEBO27drN9Df6H4Tar59+FrIvFdCSvsh910IgBkIsbOEalE2SX5CP3eRxLI5G7IEPfhgbrHLbf+gIOVRZEGXz7dldu1Fs8GyYqwIBfKWYaoSEj4I8gbeAxIMs5VoX5y60WUmJ9tyzv7FLXGscY3TpksXkxmxAHVFt+XmFrOHMpRC12fOyLYEQ8HaIQD+yfGIhTwYZ69mQSCGMw93P7gBwTWI+G8eSK5k5lrmGdaXobA3Xexb1z2yIgQ4UK4THM7f2Ma/EoxALE2HDHHQRNZ0f80Msa20bJKoqr/FmtFCfcduybp0lxFIFD1B+zbo7rb7ky/RjKuDDsVIbRN022IllVLXt2fmcfeQzn7PRmmbA1AkIdVQKKEdbICVPUtDhQTZLs7JXwgCOIQwSuaYKVK6rGGeT/F4P62F7F4oTlDmBAN8pEPtSgPzZpx+0HEKrl9GPi1C1SN0jdeoQyrgmLLICgiPsJZRCyYzbIQi+VgoBhseG7LYbt9tmAPETxw6i+ijlGUpVquIUf2fvJPWs7IiSUd34QZTVkUGyESWL5juRtucKztgA+61ErEFTmGdzUbJ1M89yqQ58LaBde5nPWzt7qZQnmB0iZkjkWVM78yZ2Q+xlOqWOo8+r72ufoPlWQLhsoAQOS1GlefAiCrkW5jz9ThxksjKM8iFABrlH3BAtlvW+jbXfh/2jyCn1PVXEn/36Qtv0EHs0Pi2YzuXLWrqYPUco/evosZPWyfrUT+ZKF3sPER8iEH1QMolULED5l4uqtRNgXCSI7IL6+yiwoJ+I4CB+xTqY00OZq6MoWmmGyOjlfgSoa7GR+qEPtQk+oRDRBJ6zX1LbDUDGiKSWKnUmRT8tEFgV7EWb2a/IPm6MG2/lXgIo2gjEOi5EY4T910WI8WDubwxgP4L5oIN+WP3LLZAfebxm0pE+IrmUU9bKmicycpTfnQmJK3WOVNS5FCalo9joZWxcpK+Es1YKOO9lfU5KTHX7SpEfIsJE4KaSjSFrV613KhSQqjqUAgJZ8zUy36voIphr0ZfUL5p39B0H6RLBmi0VjRTZIRSy+EKcOIU2r5NllsiGRu5dvy9CRF9ShWo+UNGM5i3NZd7aa9JHRAwrL0RqGOWkNNXWo+whEJ33lVpEJIa+poLLp6zYrkSAcDpwKp0B1hNZ7HbxrFOwNexjTWlp6mB/l2LvvAv10zhq4xkp9G39zgB2X4Psu1PpO2gY3SFIqo8pFcgUGaJcKP6b5zJFObxy2HuF+Ph9K6w3dXp0L9K6I/JHZLeUL70ogKSE19+peGJIk/orFlyv1Kj97lr40++5c73GZbyuAkSvnyZALrfim3+Ib+FXThMgb+GH8wYubZoAeQON9Cf7K1cGQP9km2b6xt9QC0wTIG+omd6iv3Tl8T9NgLz+o/tPBMg/P/Vnk+OAVcrBaJW1DmTDVsDweRAOh6nevcBBuwIbjfkLFrnq6l89/oTzQtfh8tC3VtrNf13qvIoDAfrq68o57FDtynmmF1/iRA6+cTNiqfTHCxoyYwTgfk56IjZHO/Dn3uh80XMATVSpqwOjDj86XMuDfe6cuQ5kvASwm4sHdy0qBwFNfqHRzupHB+dgruNpqmwHOTidfvRWe/e3ymwhVgnNAGIKVO3FqiQdz2P9PIMFUBbAFm/pQoyReFD5F0AVGRYxWESkEBirAG+B8sEctuMgI3y5xzGImJ07dmIHk0jVZaUFAeAPA0a+4/bbuGYva+BgmUCloMJuWzlwhnEIDgBs6YKwGCSXI4AQTo6EVKU3cr+t2IAkcdAb5gA7guLiNBW3KwFZCVPHpqQSUGlmWrJF4QNdhG1HqCNEONxCgDRR5ZaJFdAIh792gLUADtkKru3ngFkCSTJJSMNFPMEjaO8+rlmVvlIe6HB95KvZtgbFjgcAdhTV4nFYjwiUO4vlydo1a233zuex4lhLWxe73iMAQwcpAdzNVDSnAEoNAzhGA5aFQC6NAQjIW78BdYFscuSx3g7R4EGFfDDAi5fq4WlHD661GVVROlXPCsKUAiQuPMhS4qnIV4i1LIwgqbqo5tRnhnFwDwFAGAUMVkbIBIGno13YAqAAkR1WPqj5zjNYZcWm2PZ1qyG3/PFVP4pC4xJkT7DdddddVFxiLUBuxRhA8wRgTm1Djb18ssp8ohPNE4VDZW2xPfiR91jezqcskT67IGehVZ0lK8TD3w4erZsCPZhnVsyNBSiNtyZsSXYcKrF8gqTD4z1sNvk3AlcHUAT14OcPngPAE8xhnGfR1wm4TegsigYv+p/annx1lBMJ5HdQ5UeIeCYhtEsIPq6swFbN5eCMUqVdzTfXiMLBKXsAVydBcjvpU0lUSo/y3Jqods9ZvNCy56Q58nAEckfhtS++uBcACNsxiUMAqERORlK1qaDXTHJxFNRei/1JHWBuaGgUzwVABgSgFzXBwPgAfvPNgDy+dv/tc6mazrB67Io8qZz14bpbyLKIIpDDjwr9MLzdBciEefgRco1qAiAhgs/iBlxlcSfAWzz9dZI2J1UFcnCMPJFeG4LE6pE/O/c1yWsCAaYuFVcYPCTAoVkPPJUfFno+PPcU+onUKrLrUJaB7Fwq6/tlS2+rqHwWCXERZYKsT2RRIlAqEhLhEuqDqmrmrWuvdaHkXYDRyv/wZhwqFFfgRTefL1JkhGwBb8ZtNNX9LpOI73oAUxEiqsQUiabw7UQCopU/VAXQ1QvgEyIVinJsmNykEtHcpGwi/RSAFsDn6e8FWs+dO8ep0IYYJ36+kFioPGQn5k0IdmV1M5XtBBfz9/4gjx30axHBowpzpW0qIcJq8aBft2Y9KhFAL6xp1q9aSTujuAGo6R/oAuTstEtFjYzfSxC0oXbvO26i300QMn/cklGo1JbD4o0GAJqN26m8Ige8xibGuBDyyqJLFi47ndCDpqwAACAASURBVMx4FCathCuP29MHOmwQj7fqTgLRl2HrFIFaa6TRNq9c6Kxp8soa7IVCMgQW5JrPaDeEMmAdoI3sZxYvzoEIgUSk3WU7JSBVbVhMtbZIsh4AugSAM1WnL12x2jz8g+2lg4dtDCXBluuutXX34knPV+2RfjzuBUB3kyWECgny6tix04yBMUtIzrKG1l5buWG9nTh7gvyAepfZNBvljzfA7ijV0bPkXw/JcbYgj7UjG1KknvmpHq/45Y4sUYVtE/9dg6WQFBWZEM6qlB7DP74IkuY4QcHhrAvLISaFEaXMSnWV0cdPHqe/aF3ypg8EAcYnMR+Sm0NWiLz5VQEvtd/zzz/vVElZkHBSjKjIOI1/E6gnqx2Bs3dh19KKcki2VKoClj2Uqq1jUdqJHBEoJmXJGfKiFi5c6DKrBHZq0ZYHvxQ3mwj2HgD8HB5GMRGVYI8/voMw+Rp7933vgbBIsed2/wYi0R/LpVyLgfCvxYbnAmqFIZ5zNPNZCOPq29/5jj388MMAm43uXkogXV+mkGDJ0mUoR1BMMA899tNfMKf62hc+/RX7h+/9kwOr52IHJnhQa/Qg7SlLOJFdIlFuvflm+M4+wqhrHdk3gXqrqPCcrcJSMp22nIEq5/Sps/b87oO2/YZbLAIV1gUymuLJpehDnZBBu3rSn9Kx8OkHDPZj/muAmIym8t8HQqSH9UIWZH5eqJkOHUaRgqoOcqeLIoMSbDojUGqeZa8QAEAdibVdNXZFcAO0BfMd/V7voUCBXgil1JlJjK1e+/bnclzf+4uvnsA68W7Ieex5RjqspeYS46QAQjjekuNm2ghKiBEKL0Yhuyfo203YTZ7KL0SxxTwLYSkCpJ2fscmp1sSeZiGqI6nlysja6MK6cQnZPZOMXRG5sYmzmKMT7KMf/zD5X/OZk4MBQsl44h4SsJuqb2yH7IlmJ0KVPM++pKLM/CBPhiBRN69bYbmZVOEzr8j+qpN8kED2Bv4oUHoB+nftfpE5KhZiONjhtSLs5mLXScqNU9mWUcCxeNF8ChPYh0EYqj3yThyztatWOYVCGAR0NeRrCVZVPrxnK2qNftR6vYNQH8xdvZBMTcq3oE9rfyAQXMCt7AhFgqg6W1alocypQ8z1HfQZAepSCWi8ag80zHtEQlKpqGaU13qImFL1P2P0zEMLbNWXL7hCmUieW6Lyk5ijZqOEHGX+zD93Hlc/bB6xq1KmjDKU5qOOc/PN/8feeYD3eZZX/9beey9rWLZsy7Y85L23HccJWQ4JUJJAIaxSCqWlLYQ92vIRypeWkTADCYSETDzivZe8Zdnae++99f3Ooxjo1Y8EMiChUi5dijX+//d93meec59z2Ls0s85IfSWlSCD7sETyMmS/VcK+SHOR8m6G6bt6T+XSdTOvixjR/C2FoMD+fuZZEagBsr+iP2dgIzcEUYvegfaiCASCtAJSPJj7rEbROMbr96Fw6BawzvorWzDlYUyCGNFYF4ndxzySQPGQiJSrjyyzrA8ecyosWc+FsibJQmqYtpDV25X8y+yhKV6AbE+mkCGedaqFOaKKvWcreyUpJEOZZ0aZt5Lox5Xsi8spPsiaSj4PilTl6Gm/pmyOS6iqlechMkyKGYHvskPVVxFYQcxfen5SfWg+koKyjjlBRUkKOde8o2wkV/wiNTBt1QD5JwJEShJ/2arKPpIPtf118kOEh45qWr+k/ohlXhUpIuJwCOIimL8T+aL31oFN7a6/dUHx9KuXU4D4s8+Vck5ZMLqG4w/NsZnvOMJcDEGKnaOvVyDrEEUKNa32kQ/9PX3di35NFiA2m6P4yHlhxabnNE4lvJQF8juZINctsMaPUb9VX/z2WPX/+94ffl4OxIZNYyKc/YbU87WcGfR8ZIOl/YOI7nH5x/XD7kuZHfo3i4r+c4vL7/l4RYXFK0hYJhQgf/izfDP+5gQB8mZ8Kn/4NU0QIH94W/3v+81XBkD/97XJxB3/MS0wQYD8Ma31p//dN379nlCA/K4CymPP5YdwrxiwZ371DIc/7EQASWaiAInE7/fZHbvsCpWUAxx8lq9e46qidwCW12Axo5BJT9Qap769xu7+ejWALMGoWEmFhWKVRKCtF4cKAU5DgKWqtJRVTyqHqBnTJgMYeRIgfNABhU2AyfMJoz13Ns8BKaokTARYLeXQOgTI7MBFgH6FEctOqhUgJxtv436B61TgXaLqTYdPb6rKdn51iX1tDyAylXbVFeUA6igOAPubCQYtLSZrgXyMZIIgRrmfSsCJKIDqUapCp08BlMAax5fKv0kExg4ARPk5xYLyKjztONZQUVR7n8ICownwSXZhgYCoi3NzUG2EE4p6zQIB4hROPEobBnK9XQDn7VSHemP7oeDpPoCaMAiXtFT8iWmrmpomKv+LLS19OjYZMYSANlkpQNnK9WvsPHZFPbJl4vCcu2Q5QEoVB2Tk8hx6fbmmcRsTT6f2EOAj6yuaxQ4Qqj6CUsUL0DeIA7oqygXSHnwg0xZ/usAFTfoQNB0GkCeLgk583qXOKBWxJGsISChV80uJ4xQjHFIDIC0EGKrKvhubpyFIiX7AqBnTsyC8Km09apULZ08RqJ7GAZTkag7MgRzg+2lDX16jjP6zYP58wP9u5+udgOImm/buhwwQYaKqXy8OdEUAGPMXLQFAx9NbdimcTb0AHoaxD/HGSmiAKtj84ho7cg11ALYGmXhZ33HrFsCas/binv0oB+a60Npbb8bCLBw1Sil2S40tVg4pV1bbapVtXhZAtXtYXIBNT4mybED/QCp0m7FngpuwagCsPYdRHdCOy+eG2mz6YB/tUw4gVT/kaaca+q2bs+hkQMtr2PE0NAPgUzjKowYs8EdRFMe4GnTqp2jZfEEKNsj6AjmJHxYbAXwOo5SZHh9sWfi/7993wI2fVKzNZMl24fIV9zUWz/RgKjErOBgrX2P6rGy7AsDfQXvOIqNhiHD3OYBYQZB/XS3tgJhNKCpKnc/5FGyGggHqRWROBuAqrSTnZUGuXaQ/iVCRFU5a8gyqytuoxD+DndKY1bbUAHqmWgSA9pZVEIN8/PoZKjXpH35UwUbFhqG2IqcAq6wYxie9CsUMKhyACvUVT36vGXDGA9u3KPoSD2H8k+c6pBwI5fswLoYAqfRMu6mi9kWxUkQWQXndoJWStZKYyrMByAuiylwKiquFV52tRnM7RB5/ExEXZAuXrXBA08mLZ20DFjM18rRnrPajuimD/BBAqBB0aDNUIV6OAPGnyj2QMSC7EFXeK4+lG0sZkVPBPB95lKeg+OqGaBIQ2QXxoWpi9X2p0GS1p7yeZoXsYt+hqn/BEfr/FsaIwHOpbkK47lbAHlm+9KF6WbJkkVOhyQZQGUONWJdo7EVg5XcZBYYqVv2peh+lf8sCSwSIA88gQa5cK3EEyIZ1G13weacUAFTV+zKfikBuBlwOwZZm157j2AXmOyXMnbdvhWCqJuMj1DoB/gepdvUaCSSjYdAuXauwZuasdeQftKDaKrt8wVbPy7ahRtqM8TwwhjVNabMdhJAahvmbPiPLolAFebYU2YpFsy0QsO3J/SftWm8A/x9lcX4Qb35jjoSKoT2zs6fbTx79MeTTBqqOO1y1scAp2aZcgFjUvD0b9c5pqtOXrViJCsuL+azC+fC/54tbbOd3CbCGpI6LCgEUojIZlVQBioRS5g1PrAHDY5JQtwVbaXWjbb3lZss7f4K2hpRFHSBrF3nJax1xz43zwd4Xd9umjRshtlvJuTjGWJkNMJ0KEcczoz1lz9UNGbYOVYoPSjMRT6exzmuDqJG6YZUCzyFJZgCsivw9RjB2CmNege8LFua6XBGREpVYDYlg2XDnndZMHoBsBFXRvARVxf7nnnNKkBmoKGuwhBPgpY/cBQsgQi66amkp7VQB7NR2vFYAoK+IkiTmtS6uL42xXw0hrrlXQGMF89QpbIW2MN/KVrAbKykBe9/93o9c2PMn/uGTkBTNAOZXnYXP9rvugAjs0mhgrDQCVEJYs342d7RBPFyxv/u7v3MV97t27hhXmnCv9973HkfY7Nm3z05iuzgXQiQDVYP+PRmVgnKGpBLNBWQWMSi7yklqW/YPG2lzrSkv7t5p227YbDVYLP3ge99BnZSFAnS6Labtjh/Psxd2HrWNECCtBB9XYZ8Yrkwo1IAZKAnDAALTqTTvAqyNRqFQCykUBcEpGzIRo5L3BPinuTDx6RRoVEMEjrC+9qFWeH7PAeuCuG2HPI9gTPSxxj76zzNcu9/z7xddHkao5gKIgu98EnUdHx/+Sr4j9adiF7Z9/WYUlBcshjm9oeyKFZ8/ZZtWr7Q2iOkIbO5AzZnXsLJj4i+FYDx/sYD1GEUMyghP2raZ1x2kYGIKJNEoc5c/6pNmiB0PbLDG2FeEoUQd4fSxggD4Yp5lCHuTL3/lixRlTLGVWKldJtS9m0KRYAo8giFUfFhcKlGiHTp+GGIrzdasW2l1laitsCJcv3IZ/bHPdux4EXswMma4hgpUX0/96lkUPO8jSP0k7xfuFExhCgqnbykfrZs1NyGRECsKCqIAYKtQTeRDGG5kbxfANc9E7dMDyXP27EWyX8JQ1ZVyzVg0hUQwFtqslvWwlz1Ch5RPUjahXuoSkSFChH48xJ7Mh5/7Q6AJTFdGRBV9WERDONfTy9ouq0YV0+zBwlTWhFKpunwl+mLeV+batgerse3DOov2mpMNSUl/9WV/UHw1HwujCvMOjUWRGOrmWR0WZH8oBZ3yy0QsLiY/TFaY0RBBU2kbESGnIDdFYvdBeGr+0d5Rag/1W0HgIgUG2G8pUD2YNUNEsSekjqxds1CIitiTklH9pwM1ySWUs3Pm53LNY1YH8a91yYu5RDl5IkAGuE8RBlINy/6qAxJZNn2Xvr3AZqP+aGcPpXUplr6u4HLdezhrvtRgZ06fdvunqSh9Z0HkSlV5inmskIwVEf7Tmc+0/kjBkori6QrkZl7eOTcOFyxYiL3cU07xGAPhokICzdEu95qPDBRFKiTSuiXF2vVCFz2/CIgWPVORvprrovi3SGMdlzSfixApJN9olOvR/CRFjyw79Yy17jXRDhr/UvqKGNZXWTj2s+5GYx8ZQHuP/3s8/0IKED2/6wTI75IgL0eASFnoinNYZ45+c7blvg9VECrMUPqogs872HOHQ4AQxW7veud7INOZPyA/Qsno8fbkOfdCurlcD31cB5T+O+3x2wMS13c9GP26Z/Bv/u5VHI5pTH/WLBFIepbD7JWlGlZ+VWhoiCOltO8YJz9eCm7/TYC7vqfrkWJlggB5Fa3/0p+8FgDg1b/rn+ov33gA5U91J/8732eCAPnf+dz/sLueIED+sHaa+K3f1wITBMibu2+88ev3a9n//AVaYJ2q+OFYEeGZx7C88OcgKF/t2XNz7TR2CPlYYTRxUFKmhBQXm1GGyCLmxd0vYm/QykHK7OwPttjNWCz1AzhkZaUD/gYjzY+zHzz8bfv4337UCggv3rd7n21YuwE/+JMcBKNs3drVHCIvAuCEOACgALuMFKwqGqg+00GxFoJFlbQFgMKS3rdy6FRVdgyHvpOQBms3CEQot3zCJeWrrYpVkSA//1S23f6Vy666W0BhElWYIluaIEB8ISgyqciVJf+IKkGpTFeAdywe06GA4dMAgQMBKyIk6QdJ84Ik8QK8U55HM+TECIfc/YePW+r0HDuKTdg8gt7nzp5G5oW/hQDqD2LRNAYAL8uTYciOOgiO0uJKQCaFTarCLsGyqN4MC+WwD1hbg/VVfX0b4AQVkwAeIjXkCS3rjKr6GosFCJMiZDbh8c3kMXSjJjmbTx4K1aOpBLwO4CNRSrX4AIclBZd6Y4FwjUrgLtqhh2tF/wGIEehUIAJyj35+qq1EBaKwR4Uyi/AI52DbSJWiunUdIczJCizlcKmDryxSBAg4IoSvUudUYiOWiR2JLG/27XnR/uYjH3LEkgKdwyFVZNXQSrtHhWP/wsFfVgdXqEJcu2q1qxQmOsXSE6JtamqSC0JXNsswPuVgwXaGCvGlBBSLjZBSwEOdC+BL2R+jADc9gLfVDR2241SJ+YbEQUD52ratG7B06bKdu17kvIhfNwqF1SuyAGWnWE95M6qEFvzrZbnTj5VVD9XnATZ/6QxbljPNfLiePtq3HqWNAj9ru0cB3FEHoUpYMjvbAql6baioBTDsNV+8tguotr1QzliIBkhsJHye31Uki86rsr5OTiQ/I4T8B6QTAtNV9VqmYOu4REAXHwuGfPEdHbAbFmRZM0BWJXYQCq/dTh6CiI8Dh4/RB6ikpaI0AvBU3uJJ6WlU4bbynCsI9E0lh4XMjVBZR/TZGsYiiDnkRwme4MUcqAmHBoxSdoWAwjCsSbpEPABYiAxpAEgHSab/h1oPAE1BSQH/HMXGq9ZZtKjyT0DFMPYiW7fE2K+flV84Vl8R+G0TfR0YCgDEPUUBRvsJQKCftFCJGQXYOAog6wmgwQs7RYi8ecYAeYchFnogKQfp1338/xjgUBvV0wGoANqpqK5u7LRi4gXgR6ls9QI0jncAcAuA0YnTJZCCZmlTyV6hmnYOlfk/evQJS8hKc1XhssiaSih0CRZMPliKxSXG0Y5YqAH0JWMVpipogUtSgfgCvgiclpWVLL2Vy6E+HwUopwBvBWUr3FxkrDILVJHdS1uqolm5IyI35KE+HVWawD1Z8bUBBgbR5pNSpRTooYIbwhWyoAxwc/HiBQ7gDBHoCeklmygpplR1XAbxE4nNm+alMSyypEST0kqm8/16npCdNbTRbEBCkUbBKE4CZQUDVNdDBfMImT8VlXXY/DRYPZW67YCsb99+k0UEjADUYlEjwDYg3LrqewGqRiGMx+yZPfsA4+fZlMxJWMcBLvthT1V2FYI3mHD0KhvwDLOThSgvIL2LiskQAgRev3gy18n8wfz61AHyATqx+CHLY2YStlhXL9j9BKH3Ad40AVa/iB3W299xN4BeLODrCef7f5I5UtkpIhnUZrJ0Kgfg30ruwCc+/nH7+tP/bM98E3IBZV0Gc0qYgrSZS/yY//RszqGYUCW6P6HwM+YsANwedSBdJ2ScQrP1nASyqXI5GAC0HBVDHP2iHrIhiTVDkNZzzzxrS1HPiCQSaCfCrgk7l30A+isgY2Sj1M7Ye+zxXxAgPslZP0ajHlCOgojES1Rjy4JJJPAUxtDkWTMt/8xJy56RjYKr1AG/Ig4WQmzoawFWdrlU/6syWf1FAbdJKBpUsZxJYLssqZ597gWXibIcBaQ+WvnZMYiNWdgRCZCU3YzIDwF8WiNjATJ1jyJ367AjG+J5R0K4KZT+ypUSlJYQs5C393/4Q3bwyGGyJ84Bzs6F+JzPmG+GMLpgK1au4VkNY6fXZ2fIFpAt3urVq2iTTuaOq7Z371770Ac/6N5TmVw7d+3GVqvI3vXue1xFuUjAGJ5pIs/qGkCzxpRsJJuZBDsVMM3XG7fd5Ky9RCZu27AZ0uQFK7xyyWU45ECSJaCSrKish8xlnYTYKq0ssexZ0yFByKMB4JcFlj/AXjLzVjiETw+qTW/mpErmvkDUdf48gw5ee//eAtb/TVaG3WO/QahnTHNh3RcKyyAigqya5yDl2HOA6fd+vRDlSZj967shp3/n41++0+BsKQXEPv2rX9pdd96CymoelkvD1tVYZuHezP3F+ZbMPO4JgOsnX8FReiVtOMJ60IYipBYi5FpJpXlAjnSwVnih9Bzj/yNRO/Uw1wwxB7eggvUN9oeQ6iDDA9UXewtlX6iP1ZJ90sHPByBBlS8URTh8HVZTIeGx2LFdgghPZp1ppJ1KeZZzsUScYS21ZZaGTVfONNmvDWOXRgg7toWNLFwNjaxhBIzrmT38/R84FUYffUbZXUkQqFLM+bLue7OGhIWROcT6V8VcJQvKHAjEGRBccZC5AbJTLKDvgrNeuVrM/oScHubraiw9i+vI6kJZgAGnIz9cUYQIENZqWcapn4hsllWZQrpDmO80R2jsae5VMYaA+0TIgV3sIeNRJ3iwv5D64tSX59mmfy1BMdDv9gVZrHdZKD/6IdIbqivoS5dZH5m3gxnLzIECwf24twSIWJEZxRCmIqrnzJ3n1JSJqCNEBPhiD3bw0GGnepDFYg39Y5DrVtaHCBt9ekJWi3yI47n0iMTlOQ1BNjcwX4UzzyTxfSk4/FAdXbsG4UC+hoLHZRHazNrgzb7Zlz1YYREEFXuoEshQAfxRUmrIxvQ7C13vm/Xh02RvjbGejjn1heYJZVhpbyX7KRGgsutLYc6YzP2HsN6O8fdFkB8KPg9iv5yoPSzjT4THAOrDMrKMqlEDKUMtFwLk2LFj7rWlJJDySQSIlNYKip+MEhCuhbWQ4iTmGWVuaF2U8mJ8DeK5ct3a/4n0UGi62lgB77rWsxQpaS4coF9pXgpBwSKFiMZ9M+cCWVJpf61CGll/ac8sBYw3DIwPr6vcIc3LXi9Z3l4fknqW1z+vq0L0s+uHwd/NABmhj+n+Tv/XApty14uObJGCvZ+2CEHhO8BY9PcLdqRHcFCkfeyjf8+agIUbpNkgNnaB3gTNsw8az/dQyLmybcb//7r51fh1SWkhVaYosvGvuvbrYeiv5hitjDFlfMjyqg2CXsRHCmNzhDWmHaJPbaxn+tvw9fH8kfF/u5AyrgPJrLumV/cxHij/+z8mFCCvrl3fLH/1xgMob5Y7/cu8jgkC5C/zub4+dzVBgLw+7fi/91UmCJA397PX/vdldmf86OUVyK+oAHaFPK82A+0vkADZce7fxqpQW/Qo0JnNdwQH9BhA2yefex6gmbwGwKRRDi/n8DO+9bbbbCYHv5NYYx2CDNChO5jK9kMPrbCN/3gGQDIDH/CZLgz90vnT7NOxbJG1FhWoVVg8fPRv/sb2Hzjg7EMUkJqZmQ5YPQNv9r1Uydbg3XsH1imX8RaPcPL5xbIzAEDv5hDVoYprAU5ghgsJ2jxHFZ5UE8H4OTcCwEil0s+Ba/fXltn93wPcVsA2REcih9dBBWpymNThNgogMg4bAV8AzwCAU4WvjhF0KeVHDMCAKg7jef9ADsRCAZqwcBqhclDVw6V4gfuGJ+HD34uCpNDmzZlh61ZjmTKE3RIB6fJD1/0q2Lqnq99KABc9PeSPLFsFVAH+nrYoNwPQipBiwoj78UeKjIi3I8dOA+psdJZHDRApl6nQTaIq2ht5QR+WEZ1Ul8rL3QfLo3zsDgIAUNup6g7ma5OAeWxtOIFbNsTVMDNcGT7NDZBGHhysVbXrxdcDn8mwZQ9cxa4ChQYVofKrl6VPNWCfSBtlOYgUUReXh70qqlXlXVlR4Q7KwShxqlF8LF+20NlbnQLofMddd/L35VZeWuR8xKcTVjvIoU5t3gKYHAGgdh47l62A9RUE+spebHo6CgeIpihATFyiHRHSCxAkD6do+p6vJBVCSgDVh3lenlR6DrQ3479ejxXHqF2sxMqihx8DXEZGhdot2zdj8zRqP/nxs2DbozY3J96WYePT2zyIfdkwAO8lbIXqLDpxBjZiDbZm1Uwqjb3ICcESAlLphSf3QHTRp3JjyK9pshvImCi7Vm7NNV1YUGQA0PjbfoAmcjVtEKCkpJFIeAAPPRNVrHvTT9qobAwN9iQ03BsAifaj+lc5Hn1cVzB2H8Oefi5/JBTbo9tWzbZKAORybMsuXm6xu965hepUAKCzF6hMJeATxcgYz8GHsacEmTZIHdmpJHJQbutoZnwC6PM6y5YsAwSj8hTgQxWvzRANqr4VuKSMnAwyGeohowS66XMSfumNDW128VIZfcALCy9ZgjRBIA1D1qD0ATAZozLUH3BSR+SbtsViVddAHwHkTyMsHBJEqp5gKoJDAHsG6RNdkBzRAG0+gBCgXqg+8E9XPg2gGCiKDQKgePB77VSHdnJ9AtsIKnBVmpQ401fJiwBMhMOhGpj+M51rBJgReFfD1/OXIZngc0KjyW1ZvY58otNC0Gi3fO7VA/VMCvfaz3wVBWBIzgeVtaoYj4fUCAa8FECnYkrZdAiQ6qIt5W0+hD1PP2DwFKpsRUzIkq6HCnPZ9qmaWJWsQ4x5D4AbBdQL4Buvxk/jNRlfgE7Kjwhj/AnoUw5ILUC2bF5kaZEGcBfg703ANvZlgz1WArAv4lfVnb0QPz58lUWf+qsP85An7yN4hQJ2FEt1PEtUUTzXeIV76+8YI2OMgz7ykJpr2xzgXYMFTCHE45zcmRCrkyDViiydec2fKnIvVB3d9N+W1n4rqm22QwCqIwCxb9u2zmYn+1v1tXOoT+TNHkyWRz5V5Cgc4K68AT93vHCV6l76IY80bWqyhWIt9Oz+ExaWOtlZv63KybTNa5byDC5C5pRDCEZD9ITZAoiGaqwHBeidpIpZ6omVEJ/ZM2fb008/zdpAsDf+iKkQzcXFRbbh/Yus86wHcybKDe69HTIHOZ7LmRFRIKBdY6FFdjcQa34o3aaQOeIzNuDaRKSVvPaD6O+tkA19APdjzCGyWhng2UZxEyeOQbBgKxPPfFSISiNndo7r28oL6AbYZnjyDKMcgO/HM6+i4l5h6QI35Z8v26RGiLZcVFQN3PsUxlQ1OU9TAYs76Pt6HfnRL4AACaJfnqCqXbZVqZD3DZBkjQDYBYCXCoSfhX3krt27bAkhxao4F7GsjYjybKTEUPX1TAgWFQPod1UdrMOwgt6lJhE5gibJ8k8fR7E4BQCzGbDzDO07B7Kl3ClXzrCuXoEI2rz1BsugMv5HP33U2XqN0cbTs2e7DJwe+uMwbZyAvY4sd37++GPOOvA8f5sJQNrKcziIHZZsdG68cZs9/PAjEENz8M9PZpwWu2yBWED+eshlqRA7UCJUk6UQRkC6iC8R6GnMVQ1YD8aiquxorrcAFocwSIzU9Cw7cgq1TE0jmQmNzFF48vdiC4gCQwSILLCSICUjAHpbsdIKA3x+gRyOBqvyQQAAIABJREFUhRCKgSI0Wc/zTmL3CElcxJxei0XT7MUrbYA56+Slq9gj+Vg9c/HzX51j7/rXIq4F+zSUax6j/bZu1TKyfuqs4CKBztjkTOZZxtIvvvTlz9mmTWsgfjvt/ffdbT5YA4aLqW8jwwvrIX/ZGzEX9bMfkSIwlmKFMfI+uiCRS8pryCTrtxoUdf5UmIdAINSLGJXVHutwBXsaP647FkvLYLIb1MeaZC8ESeshIJznoGyZ51DVBpL7ERufQl+UGvCaC3VvZz8QQebT6rUr+X6jxUcE2MLMeBtGNaZ5SCHodXXNkMBVjrCIx/Jp9boN2Izttl6Ihx7lCdCf07UWKNcBQlZBYFqzLpw762yvrkHy3fOOd2Jd6U8RQzjrt6z7BiF5yXpAvRsJcS8F0SgAbDH7ij4FVkslQd+VddIQbyyic5T7lWVgH0C7iBD9v0hy2WTJQqmHMak+LCLwGmNRijyRKLJTG6Zfnvxyrm38CvsTwPUMCGzlfoAGu3mvjj1GNfsHP1SC/T4hdrmQsHbGj8B5T+ZJbef1+iJcvCAptC7GJSQ5G64gCNwzZ/IcaSebwlYKega4nlD6mQd7HNlLKkfKn/1hKu/bxnhPZs87zL3VlpejXuy1+YzHEOZ5KZ+beb61rGfK3pDVpDLrIpW9xUVchRyZiTpZBEgHxE04/bji+yss66+PjVvZsX/woNjGg/uWAkOErDKGBKxLISF7qRjUgNMY3yoeqYUQ0R5KrMV5yAcRN1LfzENZJhL9IuRkH/0wGPvIXtoziElbxQPxZLXJ9i+BLBERO6XYqMkCK4E2mZqJJRp9q5J9pGyrRHZ40Q5Sc6hgQGueC+QGjJfySmSDVNhSVJbyDGTlFgBBqXlOigX9rkiULt0Pz3KU+XBY9pyQkSJBpABRJp4n/UPCBW/ea5R9oOa266SHoxteUoO8kgWWF69z/uFllrF9hyNslQMllaEjQChICESNJXu4pMRU9ljVWEPGsCb421/91T0WFYodbwfvO8omTUUckB9sRHhvfeWTPu5IkN9YTekwyrWKcHA5Ifztb6yp/viDtAgQnUFiWL+GmctC2Htcg4BWwUYP+ybZyGndd9emVdFd42+/jhMyEwTIH9/yv/sXrwUAeG3v/Kf46wkC5E/Rym/ce0wQIG9c2771X3mCAHnrP8M/7x1MECB/3vZ/pXefIEBeqYVe28//RwbIo3v+cSyag6/Qt7MAqYsJgj10FMk9Fc0z581z4GY5VbVleGrHUgn2ju13Usk1YI/9/ElAsGvOukbZBce+vdru+vdimwYJsvWG9XjUX8C24IoLU24nDDc9Jd0Fb6+jevP5558HPKNik/l82bIlfL8LAJZqPsI5r17JtzlUwwpc9eFwmMWBWcHm+RcvOkVCFT71qVTBlVVVuyBqD4DIw8dPcriPcmHT3/twqr3v29XuoH3u7BkHpnhRljadPIQBANIewPR07DU6qTDNwZqjA2VBCGBlOwB7CNXWUwFVFeLsJ+BUQehU8Y9yoJeV0xjASVMvoaB1TZzNO21SSowtmDeDyuNQDnnkcvD3/RwIO/AXb25qt/zLBJX6R3Cf5FtgbdHT3YxVSC6AfzMB5PhzZ8/jafrZD374E7vvve+DAOmg8v0EgZjNth5LmcvYp4QC0I1yCFKA43kqMis5gMdgoVNA1b/Czkc5dLZiW1GKv7ZslkSKtNHO/TxPLw7RCrVQlaO2/Se+nG1z/iGPqn75JQ9wTVSiAaQKOEwB4KrH01rWMr4AIyIsZs2cSYUw9l6AHqFUHVcBREjl0wpIIJAxh7yVeoJWBSQfPXwIS7D52Bw0u4DVFoC7WCq2z+Wddv7wxYCUsryaPTXdOpvw8McD3h8QiHxtV9k8f+ky68eixQdAQeDGIIDTiPqFWCWA6V6ek3kF2Olr9VZe3809EZwK+L1g6SyXdXHs8AXesw5Qz9sWzp1lQ93eADzY+5w/SQ7COSxhCPfF/mfjmhyrxzLJxzcMcuaiHdh5wRbODKLa19tmkr8ywIHdYwyCo8+XitwOdxA9e7qIKtlwK6luNyJILCQehQuknCr+Iwku7UKl4oWyZhQibZhQkNBQhZePoeKh0p/cDW/8qeuwQYsiSHzzoikW4j1iTz31LISG2eKlc3mOARBfHagx2qwSUs9H6g/sKrzpf6GyR6I9ZF2TnpEMCdhBlXWbbdm02dmcdTNOVJUqYFJAk7cUSBykBVgI+BIo7UWls0BMhceWVxPECpDV0dUKYJNvM1EyCfwRyKpQ2NioeMi9cnvn3el26EAPXuZxgB1RAMatgPYaJwQKO8CaSnSqRAP4XrCqaUXAAJ4MUdk4BAnoC2kwgCVIkCzVUBnpOlt5fT8AhF4AbW/A9xZILNm+lJYNABahvkF6oMr+en5PVf17D3VYZKIIkGALh5RVf6+hX7+4Jx8ffakzqKrFDswbInMQdc3kqQDk2HZ50meUFyDLKwF1ahcBOSOAXaGADqq8VKV6bu48gEgCqOlfTYCdsj4R+SoNgkhBHwBV5REJuBNgJ3/9GmQpDYC/qjAW2CbbkyHAPpFOygkR0OVHpbWsr7Lx3x8hvLiS/pYAwTqiXB7IMAXDKj/Ih9/VJDgMQDQMiCPVVgUgrarqy7GJyiXQNxm1FdMTVnGtBIMPk0/Q5iyygmPCrRB10/otq+nnWJnh7z/Q1GKzJ8+wnkqIrX6slWpa7Jc7T5hXOCoW3vOGzcstJxniZRAwFzKxmLyX2soWy50zHzVPK2BxorNguXiZgPY0iAJyb8YgQpCh2BB9NI1x/bY1i1DydBFIfMzSICROEDQ+i+tMY74NhFw6zr/37s+ze9+zHWXIHnvXX73bVTh//wc/AKRfaSvumelWsLEiyF3mrTGpnphfFRis3AuFcXuKVJTlFHNCG/PpJeagPtnr0FzL5+fwXmQKKUQYclrV5SWQJasB/c/sP4ACjfkHNUcK89hlAEIFpN+wZQtA+gtYLc53VbayzrpINoYseaRQkSJKc6RIxHiqr7OoiBdwfIb1QwHc8wjy1nqVCOgnIl7VzMr8kCWaKqGnQHh00+fVT0QerFu3ztkIihx57LHH7Oabb3Y2WAKGRR4IUJRFjhQYly9fcuRcN+Tc2g3r7RBB7UuXLnV/H4Ma6uThwy7XSh8KrI4lD0IwnUj2blirtvZuu3S5wObOW2CnscJRSLUyvMpZMw8cOWJbbtqGQqAFe7gZVJCTDUFfOnriqK1cuRIFCXkLAPSy45LlmKqSW6mij2DsZWdnuypxqVdysDCTCjD/SoFTxISyxtQ1NjNGo+xk3nnWf+xcuKoQ5oNJZOdU0VYhhEdHkOOgOT48yJ+qemyRsG7beeCsDVKBrUSM/IJL5GPkuEKEyVhg+QKMToU8GSAYOAiAWgTE4xA029++nUIACGfGZtGlBlR9VVbV3IESwce6x5inaYfkrGzLQzEaiULhkY8l2R2fO2vz50y3CPKLjh7cbX//sQ+z1vjb07/YAQg8E/Ilw/7p0/8MseJvd2y/1Q4f3gtRM2af/NsPWg/rSCBZQeEA1r3YnPkAynsB9o729tsIc1c783SDFLAAph4QuS08gyY+R1hv2iFMvSkgGGbObsVOyIf5bAa2RQqej2Z/U4GiJZcg817sImW7tJW1UeHVe/cfwYoQ4o1q9Rvfdrt9/Zv/4QjseQvnYi+3jnmCQgiC5JdNJytloJt5xo/+02t7sP6KiIwFsGbe4nvKCWtqaXMh3VKQiAQReS5bt0iUUJk864OHDrnsjL0vvuiUDauWL2f+JThbVkYoW+KwQT1DX4onWF2WqEePnWQ8pbL+1Vgd82AA655Ihnaek8gPqeTG2FlKaSoFgYgejalG5U4A6MoeSwqQKMjSTNak73//+y5vpoW9h34mEPv4l3Jt3ecuUGjhb9N4NlOwnStjTounH/TQL2WRqcD7kqYOCgqwiEIFK6JUdo8KHu+l3RWk7s2c7M/4ioKcqEWxoiwnrY8ae33seaJpgzbICT9AfE/WxfECeyUrjDgFiAplRiFeROjHo8roF+mF3WQbhG4FFluxtIMvtlpH2CNz8U4FqNytXl67kj2pQuA1dhVuLYJDBMi0+4+7e/RmjxvEvqeX/lRw5YrbfyUz33RAGmtNdfss1qnJ7G9FHBRDZk5nbommyEd2fu30pyrG8hLUa9q/FaE4CYBkkMKuh3225hF9ToH8bGMfpgKWNva5hbRjD/PLJK49EZLNB/vaKq5VY1uWXQpFj4cQ1TrZCoGotU4EiBRuUgKLYNDapnytFjLZEpPIJoEkEsGr+Vdrq65H6oYx1kLNwcrBi2FPLgV1r0LTaSvNjyK7tA4L6NO1ivDQoe+6EuWVQtAvPbLcsu+hz/NMWrhHWXLJ40vZM7LIFQkiJYg347Kb8dFLkYu+JiVNstu2bbfoAEjaEfbFzB1SxI45NchLny69TrMrHyIbZJDm1BbXA9PHFSDjGsU//kM5MgGs+33YcIp0Iz3H7tu21Zbffpvdvv12iLQozhUQHJKpvkTQeEDO/IYI+Y0F1oQC5I9v/et/MUGAvPq2m/jLN7oFJgiQN7qF38qvP0GAvJWf3pvh2icIkDfDU/j91zBBgLyxz+d/ECBPnfjS2CSAnWpsAwJBFM+czqNSutc23rDVHvnJj+22u+6ynz/1K5sFCNTO4aiRg9O9776Pyvpyqk3LqNK+SgVog5U+e7fd+kWUC4TtTqUiuQ+QNpXKR2qtCHgtAPTHNojK5qnTZ7ow4xN4qw8BOCpHYt26NQ6I2bXz11S/TXb+1EEALkFU+OlAmg6gVUCOgQ6Kp/JLXYhoGgfNs4RiFmEZEwcYGQiJE8335S299xvr7K8fqnD+8PGADjp4yG89DpuVDADd08ePALp4u0rDIA4kIkFisG3KB/DafvM250GuAE6FeAu8lVXMMLYOpZWN1tiFCoDqUwHe/f3cT2YKQa9zOMwpewBgWJ7QEEQdHYCsnQREt/ZZHVXY/n4htv2Om+3ooV/ZstVLsbNoARjUQfo0QHsT4FE4Pt9rsSzJA8Rqgyhaj33EAJWbzRz0OriXcTVBEJYXJy5ctoLCYpucRZg2YHaIgjkBjZUJkkDAsrJR/ABhrnJAnkQlbzcgoi/qAAWNHv9Sti37IoHo/CdFzSgHUh9ACFkJSOUhW5AoDv5ShgiMPodnfixgguwN+qnGVKizAkJVAa3K6lF36MXGB5XBDFQ9DQA9tTzTSEBx4btNBGkroHgS1cYCNqqLC8wbsFoKEK+RfstMwcKC3wvkOSv4uAVgLZ6qZakZQBuxwOqkop3yVgCj7o4+q2wasGNnC6n0JZiU60iaHIMy6VYqRJvt5NEDEEw5eEAH2pnjV8GWfSDL4gFz8vC/hvyZNhUP92JXzZd3DSUEaGBtean5YlN028rFNkDFbh3AkTfPqqKFYNUS+jv2/TPBW+emJwMq1VvFYKBdruzkeQVSkQzhAMgxDBETgQ1aNIoQKUAunK9GgWAWkxBunYDWYVho1QCYzcKaa1F2gpUUnKeqth4CJRqwm+pIwGVvKhdPnC0wMmdR8qBg4WCvSmJPQIMgAMkxgPpk2qqNzI4Brlce3fOx+wjkuagKc8eOHc5HPB6AVfkUsr4S8UHLuerCcECUBIizC/i6BwJ21UFceQJOJqGWSADMmMTPFO57+OARe9990+yxn1bYwvlzLCWRnI0egb74sBfTpsqY0YMF6IjiGUcAnngxTlQp2wrYHAPIBYLi1CBDgDJ99JMOAJE2nmufqkQBGKQ068PGZBBbo36+DqNGEA7lz/WGQbQVl7QwvmPtWF6jteOoFRGPBRQV1pG04+HCEsZEH8AcxB8ZIUtXZGMbEwgJQygrQH04Y1x++72E2UYAKCgPRB708sSXvY/UHmGwLQq69YOwDAaYVX/ugnyUwsGbe4vkd+sB10WCxDC2nAoEoKgVK7q6hhaAIip2AcEiqHoXCCbCQgCgQCIf5pNCMlsmo3QIAviVEkTtHEWFu+w7+lBvBAFYDTGWAuRdT96FbFMCARqLAbJHsUu7ytiu5f1nkmmyDOsqD8DYeqxw/BVAD7FXhGQmISPOUjOptG+uxtNkAMVTix3dsdcWT59rmYkZ1kjuTXF5re09ccn8UIbU0s8WLZxhm5emQiZWMZd38ewAqAapVC8uh6juI1yZsHCINN1bEPf29K4yq4Gky1lGgDKKg9tuuclSIwAIIX9/8eRO2ptxgTpiJv11P0B9DyB1NmCvqs+l4FixchVVyhdt46aNEBvH7bZPrrbao53MOeQk0eeV9eNBW0bzXg1YGh3GhjGQ56+shDhA2xxsnCqxL6xnfh6gYnYpgeYegEchVDj3MX5aqGAW2KjwcdmrCFA8f/a886RXDog88PUcpdCoo7pagJuvAs0hWMIB0H7y6E+d7dU8wFiBxjWQFMWoOpS5MQ3bJlXoBrMuiTCTvZfAPa2RP/rRj2w5oLEqkFXJLeVPOAqQKohDKTpWr17tVHMCBvezHklpp2sUQKrw5GlYqSmgOI25uQlrOlWL5+Tk0M96qbyvsMVceycEhixxFJSuSmt9ai3rrsOeCyBVis0gFDJHDxwBgFbeTajt3XfINm7easfJW+mhv8awrvfS39/+jrtQanTahUsXmAfC+GQdJOz8kUceti2QQ5HMGwI6d6NQUaW2snBuueVtzsZLQdP6kG3NNTIAVNk/nSr3c6xBNaxNJRWya0xxCpNj2J6JEMpIT3NklXKegL7tAiT4TVtRuvUOQ4DkkeEQTvg5ACrqkMqaUuwxV1lKfDSFB6wDAopZk/wBRht59ldQhKaRLzWVPIReSHevQayGsEY7jeLjMFkVvpGMg+mzLb+cam+A6P/86CS7/1vlrGXetm3zWkuiOOHT//AxW7N8ka1dvsqCvcIgy0/aNBQGD37rm2QLLQJYp88zVqcCzv/o4e/aQ1//N+tEDSQFVgtjOYL5YQhA2w+gVgRvJ+pKWdb1MY/JfqqNZ9HG+OnVfAZW6ksfHmPuYIJxZIjCzEe5nyCUgTfffCOZMydQj5Q4S6Mbtt0I4ednP/nZE4g4QwHuk7AbDbaDAOyHjh5BIfh2fi+A72PXFxVo02KZt1C0DEME9wHu1qKmKePepd7KnDKd9SAclUKHPYuqJJp5PZR5X2HjssOqhVz3R0Uq9ZpA8tOQnW0oBm699VZnY5SPhVtaegYEb5PLxhGpGwXpW8vYkc1UsPrb6TOofdgbcT/KjJNiwJEfqu7XPfNvT+U3sQeR+kJrj34mlcFs+rjs1jRupM4TqSal05EvzLPNXy1gT+Xh7DAzsYCDQiaAPs66ALn1qRyNVtq5iQwH/7BIR2y4YHMKJbRflU1hMgq9MvaDUnvI/lNKqxFV3TM36FoFLil7QUC+LCrlaubNPlCZULKJktVRDGNhGGIljTEt4mMKe9ViMmfOYtGp91q6dr2zGdV7KGxd9ykLs0EIZn1PY145dhr/tT9eY/M/mY/akGw47jeMNTuITLpWCHcRjlLZhrF+ZkqdSRuLCI7m/eMo5JEqZO+Le1BUY38GGfnEL57gej2tm7ERpn0B/U/ERBjziZSFrcz/LZBBIjMD2DdXUVTiyzyXM2cW19MJSVyESjUUAoQ1g7lWGU0ijaKYtyK4fqkuZcO1k9y/FNpW1mSdkBt+tKHm08zMKY5wGIDYj2CN1T2KvJBVlhS7yrWoY8wkMQalJh6EKPTg+/56Fgqepw9IdTyskLVXyLAQcSwp/7hKTuLgccXIlR+usnn3n3D/Hv+eCAotwbKHGldvyLZSyswAFChdsudj39ULcam8NX/PIAsaC7GPvO+j/CbXxT5vbNQH4qSdPW4S5MMI60OAI/d82Bton9NGrpIvfUQZTdoru8t/1QQIe7oAL1SEZZCdaazdDfYB1tR1734nBTOcF9hDvZdCqMzMLAogGNOs9yFB4eyhyU2DvPWHrPeWYp37FmF0XUGj/Z/aS2uM/v9lP14hBF2vef3jd63Hxr9HY78Cf/C7f/9qjrIvb+Ew/nxf28cEAfLa2m/ir/+cLTABYP45W//P/d4TBMif+wm89d//5de/V7ZQeoXtxWtfoN/STfxK7ffyCs1XuvXXY/y/lv3Pa99/vbb7f6X2eeWf/w8C5MmTXxmbgb/5bg7MKQBxAkBUTd4GsCNroVAOSD99/HF77/33u8Paw//5X7aePI+lK9ZRoX3cdu47QiV3lwvtLn3qTvv7x3tcJXdiTASAZxuHSACHAwc51KYDqtdSKTdsW7Zu45ANmEw15JNPPWEPPPAZF7Aty6p9L+7Ck/sOq0S2HwFgkEDFnsJ/e/n5IAfTEoA9BV0+ASnj6YOtBoeFsxfzLSd3kQN9CvAuf+wzUlaY3fuNQnygOXQCaElhEgQYGQ9IXXDpPCByjyNApmJTU1xwGRB3yKkSonnPZCTqkYCGsvMZcgC8AjFHXFX/tfIOq8J2ohM7oiiCe9vb6+2v3ncvORVtznZLVZQ6UJ7Nu4ClyHRInf2O/MhIn2qx0Uj2x9qwt0rikI0Pf0uXnTx1HpDWD2C1nhDa+wA9DrkDphfVpwIjSrAnq8WCIgKwvJcg9GsAkaFUalcC7PVg09NGdVskxE8z4IAXhz5/KuCuAKAO0c/l+S5rClVpymJFoMC+T2fagk/nO6sSd4DSAdJ5NGONwYEzDrBOlfBVECDhPG+pc3o47IogCaVturlPtaWXbHt0COUg5s9rK2MlmArGLoCEEEBlH8gg1dOtWrkctctFB6rNnJZpMVQF+2DDNRkwPwTmI4zq367WJqpvsa6RLQZQeB8Hb0/AgFBlkACq9nMIHQX49MHqpLCiheBsKqdLGs0LMMM/3ItDfo5FBBLy2tFIJTTqHqrl806VOhXOqrWL8DTPJ7NlgcXw+8bv9BB+3kW7FKJy8WHCXoINGw/SWgCARgBLBGj/5Ff1AEhGJaPZqnmAxhXVWKxxbeEpdr60zoFWdRycBaLIkkp5GQP0z5UoOs6eOQfQTnZFQjDPBzKAakRltSxeNNfSyVDIO33UqQeUP9APaJY2mbBXzvKDlKPmA/AnAIyOAF5EUx0KikHGC0AOoEECORfNjVwHbSHC6G3vfKf1orQRCCs7kipUWrL9kOWVQC8Fn3fxfdmg+QDG+QLGnQG0kTLCk8rGOAiCZKrMu+k7kydPdYfsf/nnB+ybX7/Fnn+u0xbOyyFvQJX6HMAB8csrSiB0ZNVAHgPgXQoAq6fse7i+UYBBVW4r/8NX9ieQcb0ARp2QHz18FbjjB2jTRpVmJ1W13dh+CcTxx/JMeMgIgJE8w0V6dnUDHkOuFFUQUi8uBVvsgAg/SL1QO3SVvoJLWlxCGATqgM0gRyANCx1c9wFXhlC9pAMANjtfd1VU6trkQy+f+WBZkzHHKANENmXxgNoRkCGjVKT2Y5M3SF/roe8J7O0EWBcwLNCoHYskkYUKHm6gT/HiDkTUp4csWLgPgX+yexGY1uCUSAkoa/g92k2e+4GMGWfTBODvCxgzynw5wL81pykbpBFyuAmiMwCAUuRYL/0wGFB2+aL58BvdEAWoZlA9tdVzLzzjmCRAVo8+yKIrEIhUIhNOX3ThGgQBzxVbvfS0yXacfthLJeme42ctjn93oUB7z7s2WHQw6gmq+0char0Icm4gr2hs2BsVBqTqpCTAtEZUFCl2tbTCXjg4YhlzAG+Tp2CLNMl8eqgsZh579tcHybHIxZd/mPknzvZRVR5HjtNkSFAvwCNlwtRTIbyGrItD/CyLNWb2rcnWeW7IzRV52ChKNTF/9lyePwQXwNPPHv8lc2O6hQOiz54/3wVA+2IZE58UB2lOXgDz0mUCnnNRJGiuEjEloFH5Gx2AvrJwyoPAF4AlsLW0RKoGiHiAUX0IhPQixFxgv8C/R3/6pOXMzYZAvcNlFxxFfdLIa+XMzXF2T7IqWgspfSn/ogMK5de+d/ceZ58moFEgoEAnZXQI0BUAKcInjQpuVVQPsh5do4pbQeYCFzsoAugju6EJsFLXIDVKNH1UlmCqPpenvr4v4K0WMlYV0wIB9fqyYJO1mlFYMEQ1t9ZpRwDRZ5oA+ZQxVY5tkRRVHYDxh47l2Qf/5gO2aPN6qtib7T8e+g+szjKxmZvmigFieL+TtOUyiBwByVoLTp06BQFTbltR0wQzh9Qwn4gQTwegrYfYLgU0XUJOUz1kZjn5U+qvF/Kv2p3veBdkZKft3rsPYH0q1fkEprMGDGGH9OKuHZYq8pusL+VJPPrEDuZVSBWUKFrnzpw9YTfduNnl3AQriwHiVgA4DwTQ+YS7nlDG6NKVKxz2lnf4PHkt6ag9rlopSswm7vfIuYu2YOVaZzv13U9k2d2fP+3yuebPyrLIYBQiFSgxmcdjKZKYFJXM6551OVv+EOX5EBzLyUPZe3C/3fPue+2TH/97ewfB9kshl8NYfwKYnHqxnwqEgG6vpT0gVjtRZshGSPIBgauaF5pQ8EnR5osaQdaHfaD+nhCdnrIBom8E8GxTyMhazHj+zvf+y/WxVgj+jbR1LyRweTVqm+ZOlEnklgBSS8FxiX3JnXdvB8QfZOxBjIz22MxEbN9Qg3gRnDTCezQTBC+wVCHtqWmZTjG648W9loFCood54ipAewh9T2u/cksaW0T2hI6HpKNuEYE/lXweKSSuYMcjAn3QZWOQg8JYkG1Um9S4ANkC+JX54cecrflU40zzq8BnqS+c65UKAvgfKUCkBBEorbVHKgONi+dQ/+r/haSKVJEd0sHP5tgN/3rNBY/DhttmbMHyL5xzNqQeECSJ7AGZuN2+ZtQ/hHYNcuRGJ2ur8pekvujBuiuY59uCrHKM6xmmzUVKiJxxmTV6LR5ZO4oIfVVIuEDuIcjYXjf3D1gc7yPVsXI4/JlT56FICwZ0vojKScTnKay0kphjpDQWASZSNQySpBr1rRRkum8pIjRepWS4/GBkMVKpAAAgAElEQVSOpd53wKk/tPaES80JmdZHMU0tBOcQc5cgfhX4SBUYTH9JhLQKoL3Ok4FUDWG6ChJZSg2RUFrLvVj3gyEdZHs1zN9ITaZilC7W8H7WEllTab/bx/42nEKATIpOOiFYyyn0CPJnX8D+W+t9M3OQFDTKSZnE+6vgpJ3XKWT/HMBrprP3vMx+yBEKvJ8jj7l2tZXGre5T41FzmI5lbh5mbQ/l2Y4xx2m9l6rFTwUTPA+RIZp/R7XYvwoCJP8HK23We464uVGvo/l2PBRcTmsczBw2j50kqs0gFLTqt/q9HoiYrpf6yWA3Cjx/LHH5+k//9BlHfvT2YAcYn+oyQ2RPOUD7KFy+FjJchzWdH1pRKvVx39oLyLjy1RMgjBdyht5J5lAWytVA9lZSr/YO9Nhc1KhXUHx//BOf5NlfYr7MZs/cy5hg/SMfqAWiNYyg927OWiK+9KE+pjVCH2p/fWqf/7Ifr4IA0euNH+wnCJBXPmL/eX9jwgLrz9v+b/S7TxAgb3QLv5lf//UAQN/M9zdxbW98C0wQIG9kG08QIK+w/fwzE2T/gwD5zq5PjemAuX/Pbiq+5wPSU/UIkCM5vA6XV6kCFWBz511vdz/79je/xaEr2D7+D5+x7/7wZ9g8DI2HpXOYL3zidrvr/xTye2G2FOuGUTb23hxgTx4+YtlTp2Fvdc0WkV1wkErfDQSZn794niDPI/aBD9zPgdaHzIxCrJewakCNMZvq53aAOIUn6/8bqS5XZZuHd6BVcDB0vu0c5NupqG4EiFm4bBXWAsOOGLjIwe25f19t7/rKBUckZGDRJKAphgNh8RXAeAD1aKpgEwC4orAFKbmab54cvOU73UbV6Yb1a60Mu6Q0quPl11yDj3sSFcGdZIDUNg4C2lx2+Q9enoSAUh2/bu0KQGUIHyrt3EGEytBhgM5wAnyPYR9RXY13/qq1HDxbCQqPcgB9fEIqyo9WQmYLuL6p9hyWKve+5x4OQ1i+8N5zAEhCqCQtBBD3xtrCh89KMleOUSW+dN1G50N95vxFC4mMocozBgusWsJBh7DBotIYANWfQ+C4Bzge+0rq5snrkA5Sa0c/N82WfLrAVXHKk1mdwnkwAwQL8ErCOqEXcK8JcN1Dh1b+ThYZUtLglSYo0alFGjmYh3ON4VR0VkNmSeUxDJAQQZsqzDSKNk4EHBVxUgeAVkkY9PqVS6m949CJP/wYwK4f4E4k+QRhAIzDVHkOApwMA072AxaOQkAFgxAEc+gdAfTvIu+ktqHLGjpG7EBesUVSnTlG+HMAoMDsrNkAZ/EAEv3ON//U6TLAzHZbtHg25BV2RFOmmR+3P0C/aQfQikrBKgwrMpFrpKtY/dVKi/AJtDqsh5oaanjGtCVny1tvnGTdEB2e3QDZ4YlW3jVoB8+UESYLwYQ6Qb7eAn38ZKNGtsWmdQsBCys5sDa4w3p75wjgE4A9obaz5mQDdl7guiBXIJrksT4GkBUWFQthxdEagKKeNvAAAPEEPAoHpOwHEByTdzjPSeHfEfQ7PRcFLG/ZvMlVjau6Vl7fJVSvDwCulPEsErDYaUaxpXBnAbuyQfEDFGjXQR6F1QAgagpVrllUdrYBvodRVSsv7Ac++yX77n/eRW5DByBiNoHEkF20n/JNmhpr7RygnKoVc7BQmUx1ehfERwhg2hj2PB6QBAMQXT4CngAGe3j/TgEtOrQDiHhz+JYaRNXrfQBWspjyg0TwVB+DpJD/+8ggVfZUW/YNjhlNbS104QuFNDTtLVeIdu7TEzDSWXVDLiRCpM2YNQ2A0R+LmShIwR76fS/fT3JVz6pAHg/ohXQjiFgADtiWe48I2iESMEdKEJEfAyJ3ANllv6d+nCifLbp8C2NNFdfdgCkNWO/4In2Q9zt1qi6zJgBiSYC/QEGFDfcxhqOp2A6k7cbo32kAn2MAfX2yxOHvZDeo8VGMQmEq7a+A3vyrRfQTwE2eQznzm+bfXiro169ejjID1QO5BN30L89hAHJGoF8gFjTNVVZadAVFlYhECFIUMfnnABIBQ9OY85KxUSuuqrHjWL2FRCVia1hoazYssPnZkyyov8W6air4OwDONnz7PcLshV8fsmW5WKU111papL8DBX+1u8FG4YL90qehUgq2qTGAa5CIR04SOp5EtgxKgn7mhz7aTRXnYZDIEZDHHQBkPpANfZCasr3J2ERl+jFyhiALvSGgrjFH51+ALMCWJSw0ktyNbHvsCUhtrudmMikOY/lSyTjKIWcpmvUkERs2AaLH9+5HWZgCYRDvqo4FxMmqSTlHoZC/DVS5C5iMpEq6pLTMFpEXpd9TCHs++Rp9g32QKZMAj0epxM+D2IixtevXuywXhSVr/ChboBPiN0JrBCpGWRWlAsqrWv4KVl1JFApI9aHXVcW3SAr5t+vfIk60CRIJIAWFvi8FiIgNgXJB2BT+7LHHbQ6WdLKDWYla5BrXJZBNuRwiSsIoGtjBerBl61bIzh5Xqb9i4wbrZz30YSxWFBc6my8pIjsAfDuVRxAZz78VjF7KnANIz/h75z3vRlV2woVo7963y2WNvJ9CBtl4XcVSSCHHSyFARMzIuqiA/pgEIVoNOCsF4m4UmbkoPyMhCo9Qua9ri+Pehb+pyvrfv/Eg7ZLB+JuNEqIVMpesB95X5JAUJs0A6M8++yxjvQ8bss2MkQB7dsdBlCnJ5FtQsQ/Zln/1olOahZMR4sMYCeYZJ0lxCOCs3INnnn3GvvzgQxCkHXaKPKkInwhnafiu93/IPvWZz9kxgoLSZ8xE/ZFoD35smn38O+TzMEDCg3wpwgi3WVg2ToGMrK0usRjA2ghsLM9C9NSgTEwkZysPVcwKSK5nf73L7rn3r+1nP/0F473FMuiX22+5GbVTL0UgKOawC4yF5PbkujtRisnyxx/SThZu3SJGIReqperDjkqZZM2QSj6A1D7slYYZ3xobM7H21Pz96M9+bLfefiv3kWfbbrvFFTEcO3nOEUMHj5yCxIi2OubJwpIiux2wNDScoowUyO+aYsuMIquDwgG9t0iQDkiXCgiQQVR0MTEJAMzeduzEaVu1bj1Kgy47DZCehYKgk755AdVMUHAs18l8xroyje/XMnYCaJdQxks1oG+ncpIgnwVU17Dn8oW4VX/W+jIE4eGtdQrwX4oK7Qa0R5HCo51xKEVMAPsOWU3JFlWWWMoBETAtlYRICAWIiwARie7POBP5vP+zs+0GFCDKFgtg/7EMpdfxwwdtEvsQKYGVBaM5r5TspbY+qvMp9ND8K2J/kPZvVJW/1Gvsf1S0o8z6fub7XvZiGn9SAYqk0dweAqnswb2J0PSGiB1gPpD1m9TC6ekolxjL2vuEA3bHo36pVpYPVlo5s3LsAERuD3P3lGnT3RhQEH0WeUH7sN4bZW3TeNa8LYWL1v5rDy2wGR897Sr2FXTtBYEQzPv6cN8dvGc3408FI8ocScC6LY79dTTtpCyQFxlvsqdai+LkLPk8IiW0nqUSju7L/kDERyPrks4TyvPQHCQrLH0VwSmFYwRqLx/2Dg0U13SxN41ELRKGUqySdmyif10PP1c4ejDPUaRIJTZfIoximV8vkbMnkkvjXgSpsj8GURtqXuyg6EIfIkC0d5RdluzzRHaIIlDwufsUXaAzN8/F7TElMPgjCZCLZH7MuOfgbxQh4/D/OPlx/aujQ+inUqzoXoIodpHtmrKepGTR10FIjig/snr8QrH7bBY1Z1/4/NcgtCFK+Fl8LPZ7ECCtWNx5YbOmQqZOxpD6v/KSSjjnhKKwevUEyCDXUkM7kDkImd3V12n33LTZFty0lb3NmGWTNVOEcvIcyravffXrnFEY8+w9pQLpkcIMRXlCTApzz3hw/XWwW/ltukatha8nAaLW/e+h6Apjd03+ez8mFCBvJLzyyq89QYC8chu9lX9jggB5Kz+913rtEwTIa23Bib+fIEDeyD4wQYC8fOu+6RQgn/vJX1MoPsbBz7CiWOOq9UcA8jKo+iyn4vMygI822LL1qOFwdJgqzwULllj61FnW0TdiDz3yKHYP/hAgnZb/2E229bN5AH6JVOlOh/TIsIJzeVSGE+bJgbKag1pcfJIdOHjYbsF2QVWGX/naV+1DH/qg8/IVSNiPimKgT0Ah1VdYkHRRsZcEEDyDClL5ueuAUlZeSfVUGGA4HtJYP/hTGVWM9cGmG2+2b3zrIQDZSHv08wvtvq9dcmCoCJBBQKxwKRhQG/hwv/MgGAS4VhBQHMTNy64rAhAmlmrtYd7fgzyHUBDwWEBSHcz7AAbkFdzUPIBVyylXjS+FvuxtIiBWkgBZIgCP2qiqlJ2EAifbaRN5Eu9HARMMuLls6SLshFqdn/PsnAWAbhAypVWAfPPtBz/+kWVNz7LVG9bYd779f+39H3g/FWAEbgKqDHDoj+IwtPfQUTuH/ceCFauw1PCyPGxIYvE2ppYeK6w6K6cSMYh796OtRYCcoxp5Mj71OtD2AwYIEJdf+DCIxYEHJtvSfwF0AEx2BIhgCtqlE3uG2WR/RGPXoMBfeW/LlmgSgPooZFYY1k+yEVKl9d3Yo106D6CPTdjb79xuJ44edWHSyQB5ixbMc5ZmufPnQpSoIj7RPcsA2nqU9k1PjLa0hGgCyVX5SwU419AKGKOQSQHl/QorpXIxhN8P5blwAsQ2rMFV7BWSg7D3bJklA3wFxwIMAGonRyfaxrVLOGAWuurA46fLXU5IYOAYQP50C1XwtI7jAOqV5cVUwpbiSQ7wQ6VzZUkV1lxU9XIQ9pTvtdcIpFi7LZnnb/EAff0Aiw0of7Kmz7MLpZX2q11kVBAUHQMA7AWgIMsREW0YgVgGlbqJsZFYdjRaPUG+nRAgEVG+VFFnYNUUarsPnLKkFBgRQKRwPLK9UIeUUU0djaqnHjuNyarGZQ7xFwgFcNPJvQXTBwMANUIARr2o8JP3diBghCwZli5dQgBzpNXi8d4DMVFINbm8+BX02gggITuhGMAMKRXaqB4flGoiOwvwvMmmTZ4CyA9ohk9WUUkFn5VWCVknf/+vfH6tm8muXAxxYyIKi68RgP1ndr0ACdBoN9+4lZBjSD+UWSGAZKM8H0/5cUNgjbkA9C6X/zMiOwzUDB3yFqdK3Ju+p2rXEQhC2acNylefSnEfQKJAQOxO8nNEdHb1YTfhi7e7kfuSX2d1CC9k292NM5qKPyOjAQUBUGOxzulC0TNGkn0c9nay2JDXfgyZGzWQmapejgB0CgCAFjDPRTIGQl1fV2BvGGRrEnY8RBIDitTSHrEAIE0OcFO/71VOCX1R9lWtEHANzQAiKLZEKvoCmodAOPqpyps5U+Chgo0HqBIPBCyNg5AZob2nYusncsUTAMgHgFLWTwK2LwFO5gAeK8B1ACVQOBZ3I6hLFGYtEloqqs0bVjM28E2HBKmi703JnEMOAXkDA4Cw3U3WzbX2tWPR1YMCqc+bQOXDNnVGll0pIQz7pi0o5CYDpFbaL37xnC1ZtdJahzptzoxky0WJNFBfbmGQN92dg1bT7mFHj5+z9/zyb63my7vMvwsSBtKxjr5f1DZm+0vwxE9Psxi/IfJCaqhiBvRkSpy/OBOLH3IA6J8+zJdJgMqqbC+isv6OO26348eOAjD12r1fvdU6T6LSGeq1Hn6ucN+dqA7bsZ5aC6EbHpVgO/cfMn8ycwbYo8lGC34Me5gkW5Q7C195Mp94/VOHTjCKPV2GgCpgZX2jMF/Z0R0jCyoK+zzls8j2RuH1QdxfPUTtKgLZRWQUlRdh60MINeCc1Eeq2g7D2keB5+fOnWdOJi8FMiJ3Ya77WlVTCYmyEPIiwPLOYP/DfB6JBZBATs3zGovKNhCgehY7s8lkoehDhMdJgPZZ5HeoslrbzilU5Us59syzz7n8ENmYZBEOL/udSuZarbmaiaUsUUaI1kSRu6oGF6mguWq4p4MxSb+hghi0y4ovXkC1Fw9oOwTxCqF+oRAg0BebqhzsqcohaSFyYsIgWUNsA4D+laMnqXhOcKCqQGmB4M0QIqr6v8RaP438E4G3VwuvuhDlZIoAZBt2FZJmLnY8hcWl2J4tJLepityK/dzvFLJ0FmBxdhLgMcwB4WkZmW6tGQQsllrkhR077X3vv9/llZSUYy0HkdbJmFVWzwD9IRDfwOlUqvczl2TTLkGQMU/87HGX2zUHe7VO9gTKa3j4+4/YvW+/D4svAP4Nm+2zX/6qzcxdaD/95ZM2Z8Eie+TTC+3j/0U2FtD8VPKcZmVNtqIr552KbeWSBRDgjCP6SyUgYzTzRgU2gB2MwxTm5ssFJTZj5jxUEc32zK+ex65wFoUckbaCv5NtTVdHk0WEEYjT2QJR3+JAcn/mgVFA8E5IqBZA0zKA5Vjm8ToA+XpIZU/6l+wppQpR9ktmViYFD3nMReOKzwz2NMmo/Q5DWAwQrN4IwRmXmObsAVtYU4opGFizfqUtW7GItmuyosunLTcz0aJQRckOR7Y+AkarK2tQAFAswLp/6sx523zDNuwOJ5EnVGMHjx93NlgNjBH4AVuxeos9/ewOV9xyw7Zt9sunn3YZUxGMiQH6gAhjR4DwXxeZabILDKTfjdEXZTPXw/ws8kXEgpSlmldFQnTQHtpXMDFy/ZChAPqyptK41Hs5gJ1+Nsza7gtQ38/cK2uhfQ9k28p/yXOKPO2zZqJQko1mB/s0Wd5J+VGNLZzUparsP3b6rHsPEc+zZs9x4eyyA6WDuNwzplGXgyPCR1lYuk7tM0XwSYU3AxXqIGuqijqG2P/5KAMKsrMFsk7KDalAVGGfPT3bEQDnsNRT3oQUEVXsr6oosIlEASICIojn6tqc/qgweEdM0Fbaa1WhWFj+2VLWh2AUIlU87zqq/f3IEElhrot0e+weCJBW1ERRrNfT6feaE2VlJRVnMcqdSlRfSRBx/bSncrZE6mrtkrXVCG1+jr2XVCAC6WVbpZ8X07c1h8XGRXN9gcyNjfSdVkeqJtMHU9mXHqcgSeSJ2lOESQT9I545QYoiFTuJRKii7+i1ZTUlpZ0IX1lJqnggFPVnl8h85kwp4PQ7In+1D5QyT2Hosr1yWgkxRcyxgm5c3oezrfr9CLoOkL9rgSXyI/veQw7s17W6n72kXhYBoufrvr4kTlAejbKCArj3ThXxsD7KOk8Kl2DI9UHI/nAIhdqaeiwFpX7Fqqy60R78xkMoU3u4dvoZVnSBKI1aUXX5U5TS1YkMlUsOpzhhyGV0/NYm6o85THuw+QwJHWVdvMHmoQR77/3vsQHs7CJiI+yejWtt0dvvdM8wH3XbrJlz2T82Wt7J8xQIRNkXP/9lyKto1nnagHoQrX1qK7W72kXrjdrm5T2kHUv0spf8P22vfpcEeSn/ZIIA+WMe+5/0dycIkD9pc//J32yCAPmTN/mb6A0nCJA30cN4i17Ka7FAeove8l/MZb8e4/+1PP+/QAusj3zr7WMK6k3FlmkWKocrly/i4xtHxfaQC8i8SlhjO2DcGgCk555+BnCXHAqqoMa8se9IzrCfPvk8wc0A2xyE9j24yG78LJWM0SFUX4a5MOqr589aEuqLUAVlcmg7evgY1bgz8MDNJFi23H69ayeVrltcRbdsV+qwmZB/eGNdFT7x3o6YkPWJgMkErmsEgFUWMbv27AcQppoOWw1V0DfiaZ+MzcuPH/+5LVq23P7h7nC7+e/2cFj2sGwqL1UF58frJQOOKldEdl7NDbXWhNXITFmDAMD4YgsUhUVTRdFVAMdurn82ICS+yyhG5AXfjt3EQJ8ngAOALGRMEhZF8pPO5PBaxSF34cIFINf+9uRPH6Xac5ZlARidP3bMWeNkUREscmBsdMiefuppQlin4wU/G+uMTnzz5xE0ehTbi1LAwFWATFdt4aJcgOBAbHP6bd/eAxzIZ9kRvN3ryBYJoTIxPimZMHYUMhz6yziYd1M5X8kBVH7sqQDb5RxgzxECPFv2UBxwZV/iwkKR+XsAsso3+eAXptpylCACO64TIKqulx1WCmSOAqF//cLz5CBEWwY2MrFYgyl/QjbBV5HrL1+63GqpMA/VQZpv6gA/RGX70UMHkfBnOpXNCBWDmVTey+JMNirJPMPOlgYO4lEEGs+2IMiGPtp3jErMQIiaYQ77XYBUXhy+owBVPQFFhlAXDNF2AYAY/VTqHTlzzU6VtFtUxlQLTQzjgA4Six/6u+66GdCtyh2GLxQATmIxFhA4Cvg1H+ScKmfaqKFaJAzZH9UFXA/2KjzXiIhYAKw+KyEfYwYApkcflZk1heR1TLV+gKxhiL6GOjItRrER4xD83IvlRve3wEgOnT5BVo4Vi/qZrMEiwwJsDuHX/txXc101lf7jqgI/wALZhNTg6RSfHO3AQXmky0bp8pVCSwEIq6JPpQC0+AC2xtK36vHc7seiI56AYPnFe/Aa5TxzVbnOxLarAH/8W6kgloJhAMC4mrETQ/sqSDqE8ViKjdlsrFyOHD1O1SoKGPIpfL2HIYRmoIQqsFkzsgGaaEe8vq6QiVKO1dog6oGColJnHzIZ7/377kokyN4LWzh8wrGM2XtwL8qlOrubYGLZlXhyb8OMgQBsKKTYkXWN8kCU5yICRGoHkDFsRfC4Bij0A3jWv4epLB0C6BkAMNXvK5Y0CJBTNmg99FF4TmQHIYRvk5MB+3EmH8AF3qgXUFwfk9JiIUEiIEESseG5gCIHgIuxm8o1h/P9ToDNEfqOLFpECEUCUHfQB6PiqADlPoYZhz0A/EG0tbJVvJXfQz+MB/DtB7D2B2CQaqWb3A8BOVLcNAOItHb2kxmAnzz3EQaAHMYc5EG/lA1LP4DaGOBOO9Z/PpjZp/C6Pj4egEdkVvBeYVQsD6NYG2JMD9BWUoBE8RqtPIO5CxZTHYstGiDjiZOnHWg/BZ/whfNnAtR7Wkd9tRtrk1KmQNAxXfY12Eg7NnC81mDXKBk4vVZW1WEXi6vtUkm3pc4gTDhnmuWSo6GsgOMHz0AsQFRAPAb5j9oNc1ItcFBBvVKW9NiVciz88EBf/cVt1vF/D9hY3TVCl+stJDrJKskd+fefV1jilBAILJQdvH8yFayDgFt1ykvC2kbtnbsYYBx1UiX+83OYO2UJWF1ZZh956B7rz8PKDCBuUP77zC+9jOezKBtERNx40y12mf53HGVdc3e/LVuzDlKwnCrpRvu7T3zYumtLmX8Be2mTmjKCzwF74+jnArVkzVNOlXYrz6yEwPqUSWm2ZPkKR7LPRdF4EnBSAJEqqBMgYYOoph+CpBLJkJ4+2VVNC7xUBfMJQHxZaS1esog5IRwwsZA5E1KHuVDrh2xgvGBlpD4RqFZO5of88WdCGPtC2u2DEFiGRZSs1/SzfNZOBaArF6QXwHcla+g1CGwXyMzfSz2idSQOhYX+nYbK5Dq5qarresaZ7LNq8daPi4tzlmki5NtQkEXEx1hrdQXzZT/gOmvBtQqunSDonlHmlCCUBCesAwB769tusPlkVFXUlgFce9svfvy4feD9HwQYbHVkaj9jsREiR2ReNdeiaultb7sZcmOvA6WlzJSdlS9/KxD46LETAM85zlZHSjRZ9ug+BNwdO37C4lGIKJPrhz95DEIsBGA9HtKjigyPbPqXqsQ7UdgAKrKOAK/KucmtERmoyfqw0Fu5cBGWlAWQ6cfsHz/5SWdfp77lyZz99Qe/gWJoGmvrbDuBemcxz/kH5Lg0Uk2fjeXZf/xttn3qkTKnIvBg3kwCBE7HPk3tFQ2AHMe4D2bc+0OCRtJ+LZDUlazb8SiKCkuqedaAj2SMKR9gFhX/hw8fgPyaQyD8ZFe1jU7MAgDTmWzdGuUHASF1Wxug8QjrVqXyyGITIAAhDtkrYLaHIirOAiHY/Fl7QymUqCXDRaRaPH0qXeQk/UTKv0psNbVeZWTNIqSb++XZ1GLTlTEl1e66/XbbdeB5coAK7aZViyycuc6Pfq+FbgAlXSMZYh3MUz4QMrIiW7h4GYUfg1aIAsoTMLuH6z0DuedLwcWc3KWoTfKcZZ/yaCpQjnYy5wSyH1Jw+CBzumypuiG0gyg8UO5MEGq5lhYynFDADTA3B1LMIaBNtnFSeUj5I0Jfr9FMu/RDCokkaGUs9aJClaWq5mDl7Pipgp5x1M16LAXGwS/MIvz8olPjibiaw77pheeeYW2azl4z1poYAy2QBOpnAvlPsgeqx2rJm7G/ZOkKZ32VhwWa9oLBrM0iGItQQtZBaEiZKfWHQPJo9o+Z2J2Osh77sM8boZhjgPtWhpVUoJUoP5V5FsN1a64Ipz+f4L1qBOrzmvGsx4GQqSVk5XXwfCehPtX1KIi8m7VNRKzGgAOg2X+Ufm+p3fCNZqfOLCopdPOHP3uNQNpc84PmwFHWFNl9BtJfs9gPKzsj//JlmzeP7CNUgMXs2Vp4ntOzZ6JoTHGFKv0UMUhR207bHofwlY2k1BrTyRUKY87Yf+CAI3pFUijDSCo+qXyVYSSixYN+ms++UPONVG+yWlSQegz7eqlJpO5ugby8epW1CXsskSEKRZc9n9TNIo2kMJHlpogyqduUTyQyWDZ92gv68Hx9IKkcz8H8ohf2hjnR/KnMlz+UAJHt1ez3Hv1NBojmcZd94XLIZLDKy0OoaPc67uXK+sbePlD7Rt6rHfV4O/OUnr/272GMwTGY+xAs1KSa6UG5lcTcyRZGWxkmIi/72498gv7WYfHR2NAVV0AApzNvBjoLqjgUVv2odl89AcL4Ga63D9y2yeZu20Sxw4h9+GMftJauFvsUtntrP/ReZ3UWEkweC+px5XTVkx84RjDcA5/+HIpaVLRDZIkNsJ6JEGTeVXvI+kwf1zNTXva8/wcSIHqN/67+GD98O/XLBAHypoVUJgiQN+2jeV0ubIIAeV2a8S36Iq8HAPoWvfWJy36dWuC1AOCv0yVMvMyrbIHXY/y/luf/F0iAvP/B7WOeBFwB1acAACAASURBVBwLhAiS3zq2UKmAgGMcakKpMi/DEzgrY7Kr5Dp68JCtxpP4EhVKV4qr7IMf+5R96f88ZIkA0Ueojh0krPrcwxvths8ch7iIJtg0yqJkOcBrRShkG7CprAgghq/yha5CLdEDwKGKLVWeCiBTpWEbVWuZaSmuClDWGCEcajz4fu68eVTil3E4rMEGq84WcgCux+aob9gDwL/OzqCIyEZNEZ88ye5cBYGx/YeWSM7HilUrXCW4wijjqOqUQkFWJj4cmqYBMsbzPZEfEQAkg1TY7vn1s3YP4aNhVGq2Y2UUAaBaICuJzKkA8VKDjFfo6dArmbzInAuE2kZwAJ6OXZfA6IvYWOmwt2LlMgcexEPklGCJEkk14R7IG08vf8DbDHADAFhAuyEOcidOH3cV6vJ6T6CCXQfqIKplj2OjVcU958xbaC9QJV0GaJFIaHUw6gQPDqhdAEt+WKuU8jtlfKZQgXsRgFs2FFKAyO/6AKTElExsYC4VAoSjmgHUOPSVGbb6AYJtAQRHeHY6SioktAsViL7KvuoExMy8OXPHg3IBw0ohZ+bPm2NnAKDS8UoeHhh2dljyo4/hevPOnLapKG7SeX77971oG9ahHCIUXeqeHIDCa+Rx6NnGQRSEAex6DXZbIlWNgaCqIbKewc7MA4A/gEOuj8ItFaJKvxgBMPNVMSGe70fzrtnlBq4Wq5Bhf8B1qolHAUXf++7bLT4zmCrVNqtt9bXd+48AYGVbNkH1vlTgD1DBX16K9zsgZhTBsufyTjERjVHtvZiqUQK7AXhEunRBXESj7PHjOQ6jwumgulcKnPxrJRZNCP3pi9jHcA6ubAELAwxuAeeXp30g4ycU65WU+EgInkj8wz0sAfueWgDhKoBgmsqGya0ZBoiWdYyABXlWy4bED1uPVsBUocvybE+ijQoAYD39fQBf4t1Bf5AD/gj2S6NUV2YzXuTrnY4lRie2LNtufZudRlkUQXWprDJqeE1VEY+DUXibUzHrjZJg6ZwslE3edgYgMxegpZbq4XDu7fyVIrtSVo3HepB1ApKM8R7KJXj3zeH2i6cJBOYZpXIddYByvYBjynYYAsTyBFDso6I/GIB0EMBB4KAnoIdyP1qwDumhOlWKHl/u05M5xANCpJc27VUANhWL3rJl428YnM5CK5j+XFfXabj4ECCMqsEnzFoHPO3ExXpjmKOyAkCjWwhYqq1vgTCKJougGZsXZU+QmwKw6QGw1kxVfRK2X1LOKO8hEQsL2W8E89z7IXzlbaXg4wCqz0VWBBASIKBPwJSyC/y5DtmwiawIpO36RcwAtrV29aN8GK9sVli4P2CgpGDK2nE+88wpLRAp3rxmHPNfWKjsSAJcH41kvA7STxX8Dets5WRUqKq6BWBwzZYbAQX7rYaK+VIUbvqYhVInDjLZ2wOyhgrwHoDE+vo2y4L08feC4CGTZRSQxGdEgA4g56UqK2vtscvVHTZ/baYNWJ+tXbOCzI4EO3XgNJkqtTaJsdvZ2Wjz06j+TyQbwINnRd+vrGuF+E6ysNshTz/3M/PvJqsFIGiYxvaNyrAf7Si2dvpvQhIWWChcchcvds/jGpZPA8zNHoCNi5ctRdFW7Oz7SsuKLBbFjQfzyqaPLbex4hArPHsW9Ug92TJz7cWdO5zlnhQEIrD3HTltndieeRN2X0t7bNmyCeK93mZNSaYf0sY9TTbK/XuMYo/GHFDKOuAUdihwLgDoqeJ7HmHnEVTcS/F07sIlnn+KA8sqUC42Mj9JcRCTHAt5luJAPxHMChGWBZmAnVOEeCvD4z333YsaJM+RY7LAKuWeBCgqS6SpCWUO4HM1a5fABhETwfysnCp1gZ/RVJBrHTgP6dHF+Ni0aZOd5b5rIDFUcS+yMyE5xY4cOYL6YyqWMxXOnksqC5EwIkrVt0WMCFiUskSB1VIENfAakykS8KffgkTb4z/9kd3BuMfkkMysWoh9+le/p+3ctR8FRqd94ouft5IrZ+3nTz1mW7atR52Wat/62jftXz7zBafGqgUkFlHeAODpB7jbzvXmLlzIvNHGc06A3O8ig6rYWRkuRBGjOd8L5cGa1Wvsh99/2JbwPRVMbNq43gUhN9HGZbR15rRssozK7MDRU5Y5I8fZmrUA6gcr3waSQOtRG3NWMKoykYWRvP6oI1MJxqZNs7DP6mLuUtHFU888Y/fd/V578IffAuiNs189t9/eQfaR9g55KG6UFeTL/kDk43c+kWO7S9MoMHjC5UmEYDkkG8upzJGycmzF8m3B1FTWllEschjrjH2F0GvctXX0A2xDcjb3QvxOc1X314oI5vYZsuUrciHNut3cHs6aGgj4rnwjrVFdqPbaVU2PKqKuuhbSn6D6nn4q/lvY22ApiSpmDNtJFSqoyMCfuVfvq/ncl/5Fl8dGtJffYd5r6oSgi3V/G0QxQScEVhQh7hs2rbFDh/eSpxZg86aksG6O5yrAH/E55sgPqVDGsMJr5atUELPnzHN7gBEKE2SXqWyMFWS3aU30B2BVkPbzv95pt22/E/XLVZcroYwOtYf2Ky18zWAfkknbiQArLythf9bFM4xmuvNzSpE2nlE385eIEH/mQqlcRIZ0iShxCkRsnpg3Zb05rhThcqWagerohIw+8W/zbNMXr0GI+VBcgUUWt9TJWlKBmvHmm7a5r8XXCtm3TKYin2cMaC81gVMlA2aLAGlDoXcCVcgIa6r2QyJeSumDyrDzZf8qYFxh7sq8mUo+VHlRvsXR38KwbpIiLwpligLWqyGipIIQGRpBwYeyU7oh833Y2xRgfTSdvYsUU2WQSqXksokMnIYVlkjTEAoZGiBlRFo6pQLj9+pDubbkAXLsIFKlpKlFXagMDxFSIg5EegQrl0s2pDzGNNanQkiHBgiXVYyv3QSge/Fzke0LybxLY0wcIqcmKQoliJtvKl07aP+QkzPXZbfI6rEE0qQeYlLWmEEQJVK1xEBiuQIMxrc//W1YZD335rKTmEPjuO//x957gNl11efe/+m99940Mxr1NuqWZFmSJdvCFWwwNqaYTi4pJIFwDUn4LhAuJIQEQghgGxuDcZMt27Isq/c6kmY0mt57733O93uXpYTkBitxSUwY+dEjWRqdOWfttdde661J/HtFmGlvfvFiiYsxE8iudTKSPWuznC98fhWdy1kiAkX7dt3LVwkQEbUaA4lh3PwUoyL3B7/IGeIcHCJA3gBB/3UHyL9HgCi60Nu9Fj1avL5z+ci9zJ+J7PJhXNV9pvtLzh99rbpe9FyGSUGAgLObuajotlrILOW4RbOPLOVMExYcxfVgb4y65U+/8BDraRR7ATQcWBKnedgNkXkazP7ozRIgFHTZR+9caytv3cAeDW9rRIB99FMftQe3bbGlH7gdwrDbOWTkGlffRxdnG38i+8Z43kXyXLx0ttp++J0neEOBjsDXD5EgGn+RIOoDeasOkH+f+Lh6XqdjxV3X33x+n4nAepPYxtv0z2YIkLdpIN+lLzNDgLxLL8x/ydt6OwDQ/5I3OvNN3rUj8MYA+FuNKLpWBNS7dljepjd2rfF7a+Pzdtz/MwTIr29gvT7z/fupISC3noiVQJSFceQGq9h4/uw8a0ZRG4TCbDURFyUAOlLMxaMKO3byDAp1XBOLV9pzrxywBtRR/ijEKnAwnPzB9XbTV07gqsig2yHAtkAAlBHToSicWMCmfsAWWep1eJ6LkvNnTzyBGyIHVekCFNbtKLHG+R4Ac4CYkURXKHanmwPdRkpQRwC5Ejh8yZ4vAqQOG3tqRi4KxnG7UFpBDMYqAMQulOwt9s0/LLBbPvMCB9e5KOjmomrrslJiPFT8nI/K//Spk8Rq5dvi+XMdiDtFLIIXJFB1+SVAz357z7bNfH+Uj0QXTACed+NCyIdY8CUGaxx0dgJAQ2pYqSjlrGhpBUhBqbpu/XpLQLHfCDi9i7igj/3B56yTKItYVOB7iALJx/nRBTilnHb9TEhKByyYIrIi1RpReVcBHAYBpM/isB4L+CWFWmNDs72082V7/30PWAPxGieJPlDMhC8AHhJd8veJfQB0OUMZ/KQKmTm0KyIrhEPeQlwoigwo4hr4EI3S3tKjhGZ3WPRmjA9+fa6t/yqOF4BKKealFhQwqV99cTXICbSQa6MYIPfnoC6XSoptDYdyXw7fisJSXIgHgGkYgLKY77Np4wYHoHRzPQNxHcyCZJI7oplS3dKSErLVtwOoA+QPASJ5iAjCfSTw3EP+fggAm5TyUpupWHsKpbgf39fDNRjnPXiTdV5W22kn60ZsKgLwmy4DxYOEAv5s27TKlq/DtcHhfGAqzh5/8jnbdMMKorYAOelTCFJsB0BJ0clzfC9foi2iAZhi6FEBBOlrJZMbRgPwO45Yq4EGoimi4qxo1yuWn4X60gPwzfcf9wri+7dafee4FXN+9okkCgj8nvoMVJYJkHWoHId7LSORcmQKeK+j+HyQEuIiyBYRIH1jEAXTvrYAFfUEiJAUtHU4NWIAburI3ldBuQ+AkCJJzkGixSYBqELQ9TEO3oCU/nG4jnBSSZXeDfCvSArFXGzffrOL2vBVl05NtVMciwCLQzlbBymWBYBSQCyM7xDxWfS4dOCiikOVjfwb8HDa9p84az+mhHr1lpssEcIzCNBDboZKsu//+CMF9tjT1RA7cTgjGDeAFTmyApgfwwCYIQDLPqwZk0Qz+QB88cEgjbrd9xhhTgQCGAdxXX1QLIsYGQeEGGecfQAzfABEphVXAjgjojSCA303Rb21TWYxqfRTTPhb/5S/NXQNWwsKad8Quh4AB0dxGvWhvI2OI8IJt1Ymc2yasYhF9T2ueQzgI9Wvi38DHJVbIyE5HnKEUmPWFD/mZQSKbG+i9sYAI/wh4wT06vMpniQY8GkcwEpxS3CSTuUdBNlRR3Y4KIvLvxdIqugqLxeHFeiy3acAMAYBvEJZuwLo7UhJTcRlQUkwYHIQ96o3ak4RQQKJSgHuHRHEPTt/sUBWHztPT5LWg6ysTNd94e+NWwCFqEqch1lfqojMi6czJ8kfZAZl+0gD7qPhAHLsg62sacgaiHE7QDF1wZosi0+PJmaly7Zt2Ez0D+T0hUsWwto0CekxOdhlm69bCeCMm4Xxm8JFFXbbHBt/9IB1sI5PopwdppugqYXiWNam4up2O1I0bmHUogyx3ixckgvgGImrZBqlebVFA/yLGFmBe6IVZ10ksWlpkAeL3o875PAI64dKXMPsAv0NEazhVUQspUNOSxleUdNg53GA5BBB5APQIxJIbojZOWmWHAUhMNZDD08Nqli+H2SjD6Sxolrk+qgF7Gyiu0CxOHnERAlcjQPQEwnSz9imQIbv3rPHESDJEEeNRGmtuW61IzOqiHMSARIEwSWyuR5Qsaaq2tauXWMXKGFetGgB61gHJECFc4UoD38AsFoqXUWPuL4OAE5FzpSwrjmQlWdKF4CqolciGB8RJG0o2BVjdfMt2ym2LuffxOAuwKFCvJOASWXrS0ktMkTRJjGQmPtwkyzCvSeQUmR0AQ6HIpxdWRAgipwbw6X21JM/t7tue4/5sKZNcN19PEGsr7V2iB6JlavXcU1iuSfGiYX8lv2fb30V5bu3/f03vme//7k/xB0ybI04ahoBXCsgb4blgmFv9IlPf5puitOo6CvtM5/9tD322KMuxuc2vs+jP3uMngxUypAPR+lo6ATUvXHTBtwbac4pWc08OElk0OJlK20aF8qTz71kfmQFBuOwayM6KYlnWRN7injWtinWlgnPBH1CAzwDExwI7Q9IGaLCakD9CJTkiv3aQWm2HCDhjPUo68qUH+s1938tDiHl/AfTdSC3ggiqb34kxfY2sG/BGXP6+DHGZJhYy1AcjPTS8G/Wr1higaMQBWP9KNj73L0ZoBgxAO7AwAjijujjypzLmPe5+7ulTdGEYQD59URRreI+JeYIl1Ysa+MwBFIIYPYI87CfPoVYiLhWhAkiQAa4b1SK7gB/3JZdOAZEmgqcDYOATc9Mh4zzsbOQRxkQgCpMr2DBi0vK5N583REobiOceL7c/EymNhFTA51WSKxouDcxlDwfBEJ62IP4snaMoGRXlNwEz0Y5e9SPJsI7CCBV8XTB3GNtEHfzIbxfJUZTRMEka9Cr9Ol84L4P2Wt79xHRmONcVY78YM61Q3TPI4Js7uxcFwVWdqkEEB9BShw9Cbw5ORB6AM9HIK8VN+fNdYuEOEjDhas/V1Sanpej3DNS4yuOLoBn0ijPvinmoTopjv3VInvPt+oc8RxHbKSiWPfv24NTI9sWc++V4wQqp5h9y6bNEAO4bnEYzMFJe/TwEVwU8extlvH9JyGqaoimIhKQ8VZB+SDgvchZuYYmIGcl8AhhHmhfOTXajxuZXhGeM/oZxTO1uryceMFa5+RqZ5y0fuie6OU55c1eqow5m8c+Us6QPv6+ieepL2v+LK6dopS0V9F6EOC6OSB6cGCUfX+5rXyoHBI2hefLGKKdWhcB5pGwg+dAoDq9iKWKZY3wBphP4Tl9EPeGYoyScFGdYb2I51d1tmXl5jEPE+344YO2kjlAbzYErbrE2K8wloUIOBRfpQ6qCEgJxauJkNUzMpFS9BScb+onUexlFv8fxb0lwFyuYJXaJxCDGc2102uIsGpn/XVEA5sLdZqIGBIBEskcr1LEJmMmAkxdLlo3x+WmYR6oUygIEF6HPGrPXeyViFEesa//GT8V64eO7DceN68SIJceXu/cH/qhMbkageVhD+H2rjw/tXfS9ZUl2VuRWyKRFaV7JRJL11/Rhep0krhHbjl1lmnstd7WQHKp1ykIQVAMDqJA+gXHh6d5xrBH6Jvk/8PsM5/8A4hPHDvEcWqDMfYWIrDMGwJk+zLb/JG76LeqIa422Nr72mz1+pV28TJ7AfYh2oPrIwVBGo9CfIQFRbpIrnGcKw3lnfaHn/j/bHb2IkdAKfpRBfUilobZq2hfpOvwhj+u4QD5Z6rjdaTV/fiXQ/sMAfI24STv2MvMECDv2NC+K154hgB5V1yG/6Y38XYAoP9Nb33m275LRmCGAHknL8QMAXKN7ee7rQT9M9+739PSXs8BKISDTjQkxyDARpsV5FAsDNC3ntLyIgCRQEA8HSBHODBVlFdz2MAhkJFn5y5VWQsq5DwA3e/96IdWv/MBHCAnLTM9weIiQ+32rVsAnI9aG+BOHqr3bggKAc8jHMAG2bQ3EIsUxaFtzrw5ABBn+LswSAL6EiABKignn0uUkvpApjlE5qBQDORAfeDgYQ7ACWC3dIvQ/VAOgDblTcYv6t9BTudPPrvDnv/JXfaxrx4n43wOgEOGi3w6R+65Du7ZmVnuIKfSd39A3GBOlNkAg1WAvR0U70YBXt560xYX1TQu5wFfU857WbVylZHdgTsGdRkgdAfEz/4DhzmwppHX3OIiEnLzcnGBFDgF+Kt7dtkNm9abP0rXThwAJRT/xkTRfZEFacPrnDx93vJmzyN+oxrXSiqgNVEYxGPU1NW4+BHl3AuoOwrRMoRKVaC2yrI7AV9EgAiw8lKJNEB3J0rIMg7xcoQI1Jq7cBEFs5dtK0W67QA0vgBrJ0+cJtYsAwU/ER6ASipCFVB89BvzbcNfljv1mTZYYwDE/hwSwwCXZpNTrrgaFdRnKaKF65WBsrqT19RcnkcPx3kO45EcxOagiHzqV0/aSlTEijLTfAkCbFDBdD6vs9NFW+STd53tsuzjwimuDkIJSUzQKED6PMbOxRyoeFK53SpQBTjtAfwQqC4X0Sg58p29FJGjdg+BPOoYBpDge8WGhFtOZhJqydkWjupxxBNlO158mfefAvCfZH1Nta6HZJpxqiXupKmhx667fosjeC4Vn6HjJMLaGyrNH8lfBArX8U6K2IkG6kONC7YHsOHnXBVR8WnO/VTX6rHGHnKhU/wdGTKqsViQ54Df5gYie8h0moDguXP7Zu6DENwZhykOJRpqks8bQckvIITU3boPzpw5azdu3WYnIOWSUIIOQg74AnJeJOIqf14Bc5z4JgiCaIrUawESRYBkAKJJYR6LcraHbpU+lLNpAMpSZ6r8U4CAnB+9EBDK95fCd86sDPMbbHOxPsiTAccBuJvaUEwSnYLT4W9/9CPbfNtttmDFCvMHMGoFCDuNs+vPPrXYfvRELa4ZAUY+KLTTcUTQU4BLqQ3SRuOqiDGPSswBRsZZI/pQ/wokFPmh/h9NlhGcBk3k5AcCrPgpR00RIAASQ4BuXoxDAJPPn78bZ2IXXRy3WfMphB2Yst5xlJ2hMThwiBvhdaTM74M8VIeLD+uSoi4iY8NduXsCXTzdROmEA3p6uOejmAvxgD7q5wjGiRGNgtYfADGAeYksHJUooKoyMGA5RPhlMIbjiieSmhJQ2BuwapqYkmYiSdQtIYIinhx1xYe0cg904lgS+BfI3JSEWfnvBKxYHHN/FFI1nx4CESDqAJngM4bh6FIUoCJCjpDF7s+vibxeJMBpGKDeIaKblK1eWLgMLo5oMVxEbXQVJPJ6ihxSrEs75GoM2eEJfIZp4u86mcuj4xE25BVlxypb7LJ6QYKIKomFKIkPt2xcS8mhycTzUDpdLzI2HvfTCbv7zltx3aDMX0We25UfAz98GTcP8Tt0wowyR5pbu9187aCf4JXDAxZfEGzRuM9qWafmEC2otSoVUH4OESwNEJzVvLdFSxZCBlJazr2de0uidb7Gms/4NAPKhUHaPvLII5DfC3HtzHOZ+orqaYBALkTRnTd/kf34kUftwx/9qFt789LjcIERPdjd6NaBBKJJerkvRe41A9Q9/stdvFYOoPtyQF5dD+4D4pTU0ZKN+01xU10QJb96+ilbSB9RUloif54FmBloe/fspdA8g0gZOpwgFNUF0AYpkE7BuDodUnkmlJUXu/mRg/uvHZV3BCCTviYOYkMkTB3dHZu3bHGRZSWAxJso1D5x8oQDo7JxBnZyHwRzLx3APbl12004U847YkSRMTmQki7zHfJkCe7GfgBjZevv3bvX7r//fojRWvoFTtoSisgVdaIYQgH2imQMglyrob9Kz6YUsux9/EOssRxSIBCH4asHALRnuc6b555/ytYSm5SFc2Aasm738/twjXzAdUKU4kisx2lSxzVIYE1Xt4cH0PACBLeH+1NdOorrUVdOLL9KHa7n0SMP/9S2klm/Z/eLrsBc3Qp6b4rk8fENgcxbbi/gQpmALNh3/KQtv26dtXCfp9Nn0E80lD+gbhykx/mSi9y3kZCP/k4ZLqBUpGMgz4AwSCW5QeWcEckkd5UcJhOAklLiq1dCCm+5Qga4/wd5fvzDF+Zb9fR6OiNq7Dt/9Ve2BpfSOKr2CZ6Vi3BEFLD+BXtBpgR62dEj++2GDWuZ45Cqam/CivEq7zk8JJb3Q8QPUZvq7DhVdIJ1ZNJuu/Nm7hDmkuYgkZIidiNw7Snqr491Mg6CpgkiO5U1ugeSdwBSwpvniPDSekDyfv5frgsB0Rs2EoUGwRQEgDzImtkJQZKZW4DrgHg0iPyjjJmA6CWM7RbcH3te28UY+xJdmA/5KackBAgMzRQEiJ+6L9gbdHVIWIIL7Mw5u+nmW+yFl162DczFEggExR828b7zeFafKCqhL6zZ2rh35NhIhiA8xfNnC04lAdo1uC7kxG1lXZ9Nd9FcnttpOP+KAeSrKVsPiU6GLIMAuUJ+TAGo9nEt5PqQO2jF6jWsFX10zBQBRisOimJqSIFuwP8w7fsgKSTOGECQcPgbS+y9f03UKU7bWEgWbHF2GGJtzerV3ItD7n6ogVTbtGmTE6/4sPYvghTb9fLL3FPhdM3QbxaAQp55rZi1XognD6+t+DD5bdQjJEBZUVCKQIxkP5PCc0L3zyQOiFjeTyT35tlTEH64L1YyXzohkhKIF1Vvyl6IllaupS/vPwLhj3ON4WDp4/PVEpmlXgw9x+X+kINLh5/KH7JH5MfiP74AQZLtXBhVjGl7R5uLkertf125r+dfPPdUMvNX815xszsh+6TsV4eZHB9yFrawpmn8RACqcyuFTpZx9m77WU/UrKH7dBWxe12sM1rrtKaoDPsy8Ypaj9XRkUx8lzrKJnn+REAGJECwap+luDuJkRTHqd4TRX2pE0mOkAaIZfUnaf1SDJY++yD7sjrIoHDNWwifQEh/EUsiKF6Pt0LQoY6OK2SHKBDXlsFry5mgnz5yYvwbAsRB7Vc4Ef3biz9Za3MfOOicNPrhui2udICIbNJ7l6hnktfTXkdjoH4VX67BgIgoCGXta+WIkRs0gPVJ5JSiGzsgR4dxH2Xj4Dl29BgRV0RgQRwO4FCLwwk7MoAIB9JhagwXCT/DicUbJPbyU5/8HAQyjh1ERF7swaF1XAwmUgb3e9lLXUDU1c/hKNQrP9lnuJY9XJsfvW21zdu2BhISpy0l6KM8x2/cvpU+Q0jlE8d41hJdxvNIDGgoQhzd1xOQH/G4JLuaEUsMR9jH7vss92QWz6NuSKkYXpr7iWujZ86ky/LSfeeCwfghukkj7NrnXyef3sDB8evH13+vD+R1B8hv7hF55x0gevNv3GPym4/g/8EP/oZn+LfjNd7wG7ylv7w2AfL6nJj58ds5AjMEyG/ndXt73vXV+3bm/n17xvN38VXe+Pl1LQD/WiP21hwO13r1d//fX2v83p7xebP3/9Vr/2b3MP9TIrD+ZR55fezPb/OMTQ4QXzIXMCjGKjgwN9W1kc1PbjD57xGoHZNS4jgAsvn3I54K9WsLpc1pAEcSe0+h6CumO6ECR0YrhzsfQPq939tgt36tiMiBTJuNer69gYJm4qwWAJA3VrdQjF3oVO8qwiwvL0M1O8tFxcTGRKLARRnMgXtkkNghSkdTANKm6IeI4PDqy0EndNIb9Sf5yBQCX7/lZg74qE451K9at9F2vLzHcnEjnASQ/+svL7U/+naJ3feh+1H/dtjLFHJHLQLHjQAAIABJREFURaNy47DQQjRPmg6F7OWTULV7o0TldAi4FmGnjh6w9956C0jMEBFY/jZATngf7o+lgGcqH/bmQ09zYPQhsqIbMLqVGJ7jqOfDyexVp4PiT3TwUjTRKIouKU3zAPynpnGpoCoW0JYEMHbu2ElX4OlPpFE46rPLqFCHUC4uIQP9iSeJ8OAwql4IAX0LiDh4/OdPQIis4LAtMoPYKwACH8DQAQ6wPhxQFfugw3IMh9cclJvniUcok5p53TqXmV5NxMOBA0eI87iB+JXjqDR5X3SxiIQ6SBfI0i+Qw80BWwenVnpRYnACZdBhkIyifvcrL9E5MRuSIMX2vboPUmG2s8KnAZopEkKAYALKSx2+jxDtEs6hWHb8NL6+mggVuUl0OBsiv3rRvDyYAcAhmhzDcRxFM8apgLtJfL9YIsgmUM/7Q8QMA2IrIkK58IO811je2wQRRAOQXkMgMOeKyylgXmOHUUULiM7IwJ3D1w9A3my/43bEen4oW3cDLISiGk0lZifUaom1SaQEPhBFnXkTP0LRhMCxycFeG2ytseEWCCR6B5IgERrL61HXog6uA0BjvUlC2aqotZLiSuI1GCYcH1KZkogG8YZrBYXmEHOjHjAxkAO4Yo8iUfsmEmGUQsllLHNZue0DEA0CWXQg12FZpJNUlsr6l7OpFOBi09at7jMNAMQ3oG7PQBGbANjSDugUR+xYJ4fdi4CH+cStjXJvdDK/kwEUr+daC8zZgAvpwIEDDnBTzIqibhpRha5fsxwHFYQfAEhXDVnTEfF26tRFF5UlkOj0uZPk/2+1mPjXey0ELv3Tw7/EWdJj3/3WTfb8KzhPYj22cC6qZICMOq6tXDuJfB+pKqd5v4qx0iJfV1pG304iJfEh5uH6NZK5HcTn72X+JgEujUKqNaNAlTazCbAdXgWHCD/5TwBkAzFY7RSf+4YAYITFABaw2HBN95UqssZs5QrKmZn/l0vrUZCTYQ5Y2859mo4TZIKB9Qd4GoLcmA94PAy4qkgsAbXLAec76LbQ1ysrfQjCV0CxVMKKyVAR+nLIh0HAoQhUsSNEDwmGUZdIF4XXuufkOkgAPAwC/KoFTOwHrJTzQApUle0KzFWevOK08gDBFD2irg30r2TiAxYCnoIC8j7oDgC885V7AfJPDgBl7kcCcg1CECpabgAQcJDr3gvRok6W/sFuqyWyJjeS8nreW5QvgAekXR/dOI1dk3aqEvV1W78VUTa9fus8mzsvnQigHCs9XcHn8IUcrYUQTrItm9eb31zFkZhd+Oley8TBEUQ016AcLtxf6PABh0d5T1w3gLA+xunhpynUZd7PXpFuqbMgbbinFO0mciMrEdCQr5NKf9HyJXb0/DG74ZOF9pMvPmrvISJpEkX8GISYHhpnL5Ra+lzik4jkIjCNtRNSAUVsK+TzLbfc5Ppr8uahAEehW0Pk3s2QyL3NVeaN/aMfEpKR5hr720VcI3Wsv3oOHKBbSl1HBZQoy7Hw6qu7bAWdJIqziYYEqwCEFEl1BhL83g/ezfrHcwzVeGvzAG9pGvDXDxW6ohjnUGbdgKhYhJawpSEInhSILQMUpqOHDhkBxLruObn51goJ0sL6p7JydVjFcO205gkMXAihMMAzAtgPMJbPDcG/dnUh3T0XbQWqbamwL5L5L6JbhcMCMHft2mVzcCzOgbg/Q3SWIrkW4P4QGCznYgzr6KWLFyBMFjnAeIxnkq+LQ2IGsp6cP3ueaMJMO01/QTAEmYi4SO5tRRBWVNYz91i3ES4cPHKYzgYcFDgn0phXKuNuYp1oxSlZDsgZHZ9olwGfBQRn8rySkt+X+yOT5+aFIl6bThYfMgn9cE7de8e9OBhq7PDB03bmZKl9+COfsRd37SWyD+7KG1V6Ij1NxL9ItZwRm43inlJrnDeKqYnFdaDukWCuzRjjodjDQEBLP+7hMciJQLp5POoAkzuBdW4c8G2an7FxyVa4YrV9+zvfdWpuD8/vHzxUaP2eG3DSlduul15yMTJNZOiHhccxlxqIFlpD71YSkYzlrtMoBzIshKjDCeK4RlijIrmfj/NsHAMQjWc+1zM/egD2B3lGqFcsiWsfF859wTMikLWxiX2IokFfe3W3K4ufjWs2ifVngDkqkKkPsr6jsx+yi30R5crZOXku3k6EnNbXRfTzKGYphznbyZ9pzT9FzNhLxMN97CMfQXCQTvwUnQYQHlXEIfb3tNhNW5g3EOv+RCn60unRXN0IeDsCMRaCkwUCjM8QyhyReyQUMp4HLa/b7Ho90okq3XfoLH1PEC0Ax/MXLWL8EyHacYYxD7bddBPOo71ufifTGSFyaCHzMIq/a4BUqqATYWCMyEaieQSW90DcKAIwQM447gfFNWVxT2hdrGlocNdVryvwXU4RdTMoWkmOvL1fW2a3faPUCiBYeiHHmvh6uShCmQfhOEDnQI7u2PGCu8dSiIyTS2UJjigPYoomnpMdAPPaK4mADsaZIBJ1kL2Q5pQcAgLmexAFKIZ0PRGoOjLIOTHI2q/XUI+PgHTFCiraTY4HH4i5lVxnOVqauKdj6MW4xPNYnTUSPyhuKob9QxQOLhGYLTybA1jzAyEVdPCp+sEqm/25486ptxByWGv6/oP7HbEqQruW96iejwBIdUHRBQUFkNy4EngP2g8cJ4JPggg9i+fOn+PcTedw1I6zpg4R37qceNcEhADeU1525mIRRFY9e5BpumSynfI/k16SYPaCiXTEyZmrEnf106nXRPGaAcy5GPZY0ay3IggqKEwX0dbHs049Iuo9EXGsa6T3ePFCMeKGNEeSJPL36keqh8TWZ9X7VayZfq91TGIVV8TNGvbPh0DnuP0XB4H2BeqY8eEeF1AuykDOYc+VknSnb+VrzkOALPjIYfdscnrFXzvv6fciiPScFXGqv5cDRbFX6rXpxrkoQl5zLxyHjZ5HIvZCmQ+Kuc1MgHxmL6Ri88rKGs4cdNIhBJEoSN0204ytaBs/5kKw60YhUo11UMSzDxs+Dz1LyB3s9//4S7BYwZBuuNgGJ7lX81yJuqrfB3kPJILizgjkPpmyu65fYws2r7O4lAhr6a3mn3kxV9kryYmCS9KX+aN7wh/S9xJEn6LFstgPyk2jtb2TdRn2yM6dLMIBHWDf/86PEZKNQcRmsx9mDfbCTQ2B680YeOEQ44sYM84pDL7IGXYY/CriRp9MDhwRMm/ih/69Q2BfvyBvXJj+77y+mwtvXCB/bYDgjQ//1wIgXn9X/10AwpsY87f5n1xLgHmt8bvW9Xub3+7My/0/I/DGCu5r3z8zQ/rbPQJvdu26+qnf6r//7R69mXc/MwK/vSPwZomLX//Eb/wav/78uLoX+Jc9wbUdaG/87999I+91/5/c6ElJj7HrNy5mc8sBksN+8fkKIgEA3gbJygaoWLV+uaXkACY0Vlgih9Pay+UuGmZu/lyA1qOUNVL2zAF/ggNBI+jw7r9db7d/vRRAnAMZ8Q1BFELHkOfvB1gQicKyDoBJsR4CyJ9//jkynrNt+bJFFFFW8qoTgN1hZCSj9OL3GalSyOEGEMTI+PtT8loLmDqCSjyXYvDqeuKIAMGiElLsEOWegeSM7zt0xBVyPvF3t9jl3uX2o3/6Ef+mxlavXQcASdwEBx8RFCrsXnvdKr5vFUprbxcX093eaEtR3Regch8DGA/hz1NwrvTUVjhQxosD3IgrhYzkoMzBdHiSDPpSDomAhljpVUSpA7EA1jaiYMIoZlYJcgQAuNRZU4CyKsz1Qy15HKWn8r6zZ+Vz6I1B9V5i68jpPnzsFOBLK+WucilsdPnah4+hVkOtOUoOsT//VsWiHg4jIjJEgDSjQuyCLFhMDv5JYmZ8IU6COPSl45pRTtIzzz3nFOyBgCZNFGmLDALvdKSNDvyHv5ZnhX9S4goupVxHX2eTEBV5qGbRwgH+xAK09Lus5DicNnIvJAKeKA6lFXBAVvxUIhukZtZhPIm/E+ClLGhlSQsQjIuJAISYgBQgbxylvmJ3fIgdU6nrLP4/iGgeQoQoSg2yIvKu4xnLZPLvhT5OASIM4N7wKIsZpedLL75EwfDtxF9Uo0JvIk4gHtcC1wRAeTldBHGAVUeP7uO6Ttr6tQBN3QDVREYNQqBEELMjB5M38STqphgH8BltrjOf3jbrrym1aAC44e5hVLL0e9Dr7Qsg0Tnqx2F3HGIGhSZYfDhAmOIWpoQ9chgfpxC3qnnUQmJR5QMihKNa1nWPQennx+fyYwwDmEv5kFO9gPFSnWvsdB7sAQBaTFRZC86dQEDvl17ZbZtu3ObuvROocwVW3bz9VojGMovGzVABcaCy7jYixqTzmwa8D4O0uRkV7zHcUasBcc5RMC3V6Bh/1wjo08GhfCURMNEBU7is5E7wARgbJC6r2cWTwGRwjQZxOS0AWHhdZamr8fNf7WJeeezPvlRoDz9GQfSyJDpcICT4DM2AVnF8TmWST3PNpYKVW0K9C2NEsQRwgOfFiVgahWiCSIL86WsjRgVgoQFAehDnxzTA+jj/xp8zuR9jOMZ9FAApKFfKkRPEkaRwZOf3MfHJDvTaV9YjLIC552OZgARSiQt8DgX0riSn3h/QKBjwLxwSZ5z1YgLQKwggZJrFI564szxcTP1cbylzFQE3xj3pVKyM4ygRTqWXL9k2CKggQMQJ3pefInIAJVIBfkW4jODkaCCKReppAX0NkKl9xNtI7SxyRHNealhF7gQwhoosUsmuXERKKx/hnpJ6tZ7Im1YiZRRxN8icikMBLfdQCEpvP+a/QFlFufmhIi/hnhsApFkAKObxgvBqbLVZkcTlQIAEeIhVGe3hGvVafTv38fkeaxni+uE6G4TY3rJtpc0DYD1zpNiNb1pKjCt0XnxPrk0VExUzhloYYjYcciqYiA9v1rNYYm4miEbrR/08BMDe2t5ir+3vtJTZXrb/Emt4RpRFp/CTfgJvIrTWQDLJWVVKBJ+y8jNmz7Kvfudblon76ve/+zHrPUAmPcRgMNdtmDEdnIDEHvBYeSugLyDxunWrbaCjzs6fPmQP3Pd+N9+DARq1pmk9uQOFrM84YOskPT7M+X6AuC7uxX4ucB1kj19wBMByA4rwbLth4wb6CiqtGIBQILDikuQCVEdIAPNuFEm+ulmCQgDYedbVVfc4Unl4pNNuuXWrU6pPcFNXVrVBAkRbXQtr8vXruFYDOLmiDdrU6nheyHGXiSvEXwQf63A181nA0mBvF11HxOUw9xsAhecQyzhI8feJM+ddl8f4YCfKcEBy9ZcAKr78zLO2afMW5yg8SWG7FoTFjKfW0+dfeAFgMh5Qdo099uijEPRxgJtxdCzluFgXh+MwVjufe8ZuZs5OoXiXU1LFyk88+jNiHLc61bgKiNtxUjQx3n1jQcRFVlspEWSpOGXWrF+L4j3FYiBQmeDM+wiiFC/Yc7jnuiHZZ8+b7/pB1K0SwTM7l+Lnvr4O1qBLuA899Ie02QfuvY+/i7NnnnzJLl2oI+7NYyn0W/ngmhvzJi7Sb8yo8nFEeZg3/UjJs6wM8DVQUTq85yBAb7YGjAE9INwleTlZLo4ylK4LDyKCetwSPSjoCxmXfkD5lNQMeh8u2Ic+/An7i6990ynL4xFPfPuLC62uew5rbpg9/rNHuJ9irKa2jeseBfFMzxkur7mLMrk/xy2b+KsUnkeBzF+/SbolAJineS8CiS+VlEEGX7AU4jUTUrOtpRMSfnTKNm8ESB9uAUgdd2XewzgBFAN5nLit8orLkFpLbf7COa5rLJD9RwuOiUHmaVJiBvcwsVaQnlNEVnGp6UCh8ByA/CSE3DyA/TT2I5dxWf7gH35ghcuW2gfefzeRWnJRRvPZEKZwvfp4hhUunQUwTgQa+4BRsi+Hh4jI454do6egrq7RFuJ0GUZYImebyI++gW6AYYgrhCgBPPufwwHU3cu6wvzMh2iL4LVrcHsIhF2xaqUj4FROXs9+KY65s3p5ISCsFz0J4XaITpeuQbpeIHREfsj94QtZHQWI3Mm+b4j7Se6OQNbFXljqXkjuAJxWbAK4v+g+Yg30w8nTANF79vs32ReeJM9O0Uw8//S8aSZCLIS9TiOuNrniRiEN5bZTf4litZbiklIkaQ8kXRUOjJy8fO5R9oeA1RrHfr6nOrAUz6RouSleW66+hQsX8G8oJOf/vdjbiLAXKaoY1kO48BT/1cJzSbFg8xYsci4CzUeRAYrRU+F3P6ID9Y2EQqpJFKR1vo+9VyCRk/pM5d8rtPzPneD3fH6+t+L9OpizjYztUuatujiOEXsXx791rkiIxRjI2Ulip/btP2hzuRYXWetqEKoUrlhGl1CMczf68P4PHTmIgyUS8iLGluYvQyRUZ5UQz90QYR6+JpeYsm5coGGsRTm4rIIgp87g9lXR9xJczvGIYhSNxsOSKEXuMJ6ZchlKFCMnj8iQufPnO/LsJI7PAkhguVwacD1OM1n9eQbK6RIN8SPSR2Sseif054rs0w91fASpN0uF3FdQVh2c/hUBwjNYZIU3n0kCGi99nQZaMVkOlob8+OlaW/jhw/9Meojw+GfIz/2er1VMq/o/5DaBTNEzWr9qPzbE3A+F4BnguSV3mFROTmzCHI4iOjIuBGaCNXIQB7aEQMou9aWPTwSlCC6Rb3K3TDjihKhPxFgNuEZEII/xrIrDgebBGRJI/Go7e8Sg8HjmQ5Jt3nQza22ic4erszAUh1552Xn7wofvtg333EYMHnvuhFBr62tkbRDhIdKG2E2IZjlIJaKQ+0b9bYpA1Lwd5P4JQ8Ai0VQAjMph+v8yicmrKKmzL/8x694Iz55RCEjvSMjbGNYC9u241cgS5T7k9Rl8ke/TXuzLiO7V+PrwOd48AaJKnX8hMP7TBIh7B2+VAHnjQ/S1HRBvFQB8YwD63XfE/9fv6FoEx7XGb4YA+e++wjMEyH/3Ffjt/f7XBjB/ez/bzDufGYHfhRF4Z/cfv3MEyL1/uMEzb2EuETwrUa51E/HQbmdPFgPaBQHkc9Bjox4UGWA5c7QJ9wBUdZIjzOEOJ4jUy+dxXyh+IzAyDgC4w0aJzfrFV+fbtoeK2LjHA5CGADZAAKAUbedAVVlaZUsXLyUPXDb7OoocUbjSwzGHQ9yp40csNiqMAz9gehKxP4Arin4RARKGElJqu2FKgBXfEE5x4SAKfhEgPoFhKOH8yRknu5vvX8nheA8Z6sdf/gP7zqPNHCpRBwKciGjwJsu3AwW+Ij0UzST3icCyJBShIxwo164ALEfhmcD7iAOQVBF6HerL2ZA03oDJci/0EMURTT/EIKoxL8DZ2vpmp74MJBJDGfFSwsVDGOjQlJuHAhygvwZyZ4j3cN11a53SXCo7Tm3EZO13Stb9B48CSMwn73wMYDEBRWOtc3WMAk7rUN7H4T6IAsYx/j6AfG85QJQTLmWflGNdKpYGZFbGtGJ7OjncS/EsV0QOGdJNgAsiS8qJL1M3iC8kSjSgViMArjpMVGR67OsFtvrLl92h3gewqAfXTlJSLI4P3A+893oOzDERZPSjwFwAMCbg6RLqUcVfqchXCkEp1otRNWeiKL6aB62DsmLHmonNSU+JBQTt4nXCMNlwwCP+KhbAd9m82aaz6QSHPnVKXCo6S1TWLJePP4WiUqdgH0idroZW59o4sO+A3XHHXcRL1Nm5i5c4VNLnQSRWJ70Qij1aR7zJnj0v4mAJt/nzc4kJKncKwAaukw8HwmEAo2AiBhQf442LYqSl3kImBm2kscomAFh8Gdyqakqwee/9k4F2+BwdJYz37ExyviEyogGHGgEVERIa6UDmh6mkFYF7UnaC9apMFOA1lWz8MA7dAxBrY8T5BCFBTSJ+KI4MfEXeVBLDNgpYU4bragXxG31EuaQCML62nx4G5uh77rjTFdmqYDtVikBACPV5KD8/idipcroJ1D0hx862LZsBR+OtjJi1eXMAU85fcIrbboijDpSwPrgfCpcucHFCoQDB/qFxduJ4Edfd20Vg9HKvFRYuwAUWyXsiFgZgY3h02l7YRQ63bxQgWZ/9+VcgHKujAVo8qOebXAyWyluDFK/B51DchqKwHDDLa6rcfBrSQw6GAMCkZs1n7tE4xqaZuRQu5SNEiorQlaM/CTjt0sO5l0MAGE6caXC9HggrAVRjHBB2qQNQLJ6oDgg1RZCEQHgI8EtESSkyqg7Q0BvgNBryyZ/PfxnwNAugMZIxj4MACWFuT+L8kIo0HFBPWfwCVFSUqp4gAXUqrpWqXD0gAo26UfmnUVg9BIArcEcls4rVCgBwaiGHXQSIFJ3KIhcwJudGOOCJCm5T+TovgBkfrtkU60cvpKrIw4b6FhTB9XwdBdAAH1KQy3XlR0cJ/9A8gKgqnA0HaD0OIerhwy1ZvADgcpox7Ld4v1gb4334jUMijeMQIdajoWPUXjvZbN7hKebNZ/OP8MOl4W03bb3RTh4qogC4ChB3tWXfFGmey97WUAsoOzYIsBYCwThsJafPWQ5grS/EgkdB/zCkTcRv9UGu7DvYb9vuzLW/eaTCQommX7qG6COiApXGs4lOjXpIop3PvWybt91g5bj7fAHsuiFxli2ebys/NN8GdlTaKOOr/pOmzgE7WELRO6B5P8+QVMDomFBIx95WW7poLvO6ym68827cSadt9+7ddC+l2V0f/oCNlBSZHw6vScL+yyDuaukz6uO9SgkfwjgqKik/LwflchGgKrFqzJ0JALfrN90AMDbKmhcAeDfMPRgHYSYQzgfHQiVAYROqW3/b+p6tLmasGkL/9JkyYgTnUVQ7ZYUrcatcqudZRKcMJIzA4QTI6HbitoZ5LxmQzJdwZKUTmaXOKvXjTAAQhrCuvvLqfpT2yyyM58UQa1sSETxSBzdCHqai2P7HH/4jBMIHGdNU+9n3f2DLcIOoGL4HIqaEtTUVl53my3GcbgIm6xlbxSz6sCZISa0oqXPHj1omXycnjkedDKjTf/A337UvfP7z3O9q8Z2wVtwKg6x5pc2DVgQB0gnoXN8yAuG+CIHDdZYMMTjB3E4CuFX58nM7X+SaH3Rl3MtWLAdAx8Uo0I61d1kha1ddhT30lw/ZstUr7GMPfpz7NsDuuO1uehXi7aZttzrXUBNgdWhssNXirsvIT7U2njXe4/6MTxoAJc9JSIJO3msbzqo8iOE+qbeTkyB6oiyb9+ELKeuBlNzx1JN0dc3jvh13nzcNcuXZF16FOFhuP3745zK/oFCPtb/58mKr6ZrDPe5DZ9YOHIuQCpdrEAuMu3XOdSslhFh6RgLXIco9bwIgQOIQKYhAHadLSSRnJ8RkXX0TBFwX6voCit2biauKtCWQG4FEaAXwbBQJPsCzJhQBQTNr4Wuv7WYPtcnSiHjsa6hzCvdBYq+SkjLstd0HIV9TXARiFi6eUjonkoi8lLtP5NNrkP2f+txnAaRr7E+/+CV6Vx5hPe7EYVKHY2gVz3ye9cyny5eKUIZHO5J0eGgc51Q0y5Mv86QCEmQCUB1hAiSZnIR9KpnHVduJgzUM8cWKlYW8nzFif85zD4xCXvkRuwUJyjyqgdD1Zm+1CKC+EtdoK3FZctuM8H1X4lzIpAOoGxW6unoCAHz7+F4Xiy+xFgVDNhBNCQEyKHcma71EFT6QK3rdEa6XyA8vfgr4luM3hAL4HV+c704q3zmIS4O9lEiCaMj6Qcaziu+v6+m61ShrFxnexvorwYacFUHcPIpEqkSVr73N3PkLXfH6efYc4zwTwiDj5aIIYd8gsbp6y+Skaee+DucZGM1+Th1E+Xmz7UWitC7hVMzD0SoCsgeHWgIiDrki1LmhvVw0REUbJfLC6avZV4psCXMdZUpwhASA/NDmpOLvllveZ48Dxvu6PppEHEvFxRd5XEzbCu4fiUQuQtJkM5ZB7ClieVaLUFBs2YuU0Ws/0AGh3c8eIBNHlorh03CeJeBQVg+PmISlCwuJwEolOvG4dfIcUZdTFPN+KcSbIkc1cKmQHYM8Jy/ggvZArixfsRLiCxco+3Xtw+RG7KSTSOSniB71gEhEMZ9IwmHWCkX6zWKOBrOXlTtF644I1Hk4cvRsiyN6ViSIyEzt/0QuiLySM0BiFx2gHPGhUblChMjpoR/a9yp21WHocgP8GgHiitP5ee6fVv8rAoTKj9cTm67+yv+JvNEcGJaLgjVQTjaVnYs80N/pV6mlRIDIWSbBkToy0ulT86HrkA0kHMgUjrwLzvnhh3AJJok1YtJdbxdjyfvU/iCSc0AT3WoSLw33si+iIyQ/p8Cau3Bxce6JxCXfjsvLh3isCUjSCVyTD33pi3TtNRCzlcI+atreu7bQFt22DVJCxMQ4ayPdQXyPEfbrIcwlP/ZjitzTnym+S/tDRcTpfKK9+FycQkF8hks4ckLpVqq6VGtdrN3QaPatr32feR1vLQ2dPFcQVinnS/FXzA2NnZypiuoSEaKr4K2Y2/9oBta/xRO4EDMEyDsLQLzTEM4MAfJOj/A7/fozBMg7PcL/c19/hgD5n3ttZz7Z78YIvLP7j985AuTDf7rRkzUrmXxySq0p3C06fdbK2WCHhyQDYs92hZXHzxxF8WQUN8+2BOKaeoluUXbyOICllFQt5NT6hUTZJYCjk8WlgB5xdvB76+3ev66m8wEQGxdIG70IY4DjsSjoFIkr94BiYvoB15o5YMzi0KeuDxAksplRcIeQbU0MTDokioiHBA4FUm4XUfCqjOL8hUsBJntQktajcvcm4qcLEgDVF30cp8iflgX+Vz/5oH3vZw32ufvS3L2x63SYvXbwJEoxb8CIHgBUXAcqlAUAz+GQHAkQUlVeYukCqQEPPIBZGQCpwRxqJ1F++/HGRc4MELUThkJ5hO/ni3JsgAzuC4Dw8ai56gGopYJTF0MS6rEUfgZx6G4AFAECJW7hlF23br3L+dVBv4HukAh6QQQe+HIQe+b5nYD3ctxHAAAgAElEQVTaIXbjTdtRnhJHwkG/B4V4FjEklRSLJvI9pDpV4bovijsdWgO5FsrhFhAwgWSurKoGoHXIHiBHvw7S6RyKXmVEa9ycCpfvLVdJPiXYVRAtDWSUD/E6l/5hja3+UikHVA/Xhgx25woYxalD4TbK6zCIHQHZ3YDVuYAnl4niGeJ9zEaJmQIY3YSjoY6IBBX/lpOprYgHESPVAJoiRKScjqBYvq6mHGIswnIz0xwI5YdaNYvDaSxkwaysdDtAXJk3CuDrNqy3SQHkXCMGFRJhFAcGJcSM2QjgxDI6WVp475fohvBwHSYhoybJppL69N77PmAvv/Ss3bCOXPsJlPy4m1SkPkQUTwdzpaKqAcIq1OYXzIOc84f0aHXl4AS62xAgALlwgITDNuodbidoOz9SRHxCutn1hYBGFBAr0qi2pgXywOgiAEjj/lAcVuKsHHorUBByjaKJTwjk2o9QMi03TSCqwCgK130heDT/5WiSE2kE0F1xDefIWZ9P3M0wn/XxX/zSkR6ryM8X0SXCay6xQFKsymUUAmBXDRCrmAz1f9xzz90oksmB5+uiOFSfPHGC6+iDUr6f+wNghGiWRQsKcBZwUIYk8/INJWv+HOBVMtesnjzpJrvnfbdRWj8NiUVcFPNXSt9X9pwgrzqV8mZFIQXYFwGvzp1lnnE4VzRKBApFLyJq0Bg6gEkArFTc07iKBng/gYxDNV0DY/y/QNhsyNMo5tEgitVIfp1gTdC60API1IdSPpQ/G8YF4hsAQQb7cfFyB2p7XBykuYQQUzSIi0HkhPoApJoMoGdiEqIxDQB3xdpV5OhX2mWIoQgITRXJ1wEMzaKYWn/vTyTQIMCCHFoC02KIfQpEoTwhBw2qUTlxlCMez3U7X3QOsCeW3qFMxoTcd8WwocwUMO1+zxyXirqbNUDuAsXaTAHogC84d1sw30OF6gm8hj/gzARArgCNAcglxWqI2Sm7XEm0TCNzINsKiNgbADRR1r9iKuTqUfTFMGtLI/GCsaw3ObOy5FNhvABxKDUfBqgMmO5ljAGDGPe23kl77NlTNh0cZ6N872Vrl6EylatnOSXNibb/1Vft9i8UWt9xFOKQfUjeyZPHQQHYo9fsw0kX7EWHEGuqCJAAwD6Rtl6se03NvVaweLYdKqqyypYJW7B8Lp8ZJxP37Ob1qygqH7RTJ44SDUX5N/E5a7ZtZ02m/Juukd978EMWuiHYWv7xECDRuJ26UGaV3RPmE5loCZmzUErjlMhJssxkotn4vSLfugF4FQl4EBD+zvdss2h6Gya4N6MAbie4Nysb2uzY2RLi3JIsNgmSIC7RdUIEARy+uvtlQM80gMQM1rh8nHUXnLNKRPDOnbvsg0RgTU4TyQWB/spLx5kTw3bTLRtYp9Xz00Kc1nEA402suz12wy2rcTnuZS1bRgwjhe3F56wAsr64vAIQO50r5Y2jjvJrYtROQUS89/132RT3nI4al3FKnj530e7/8Mdx5Z0nFgc3Bc9YOdEaIEA0lyJRhM/BNSNHXynr6dJly1zZujpDklhTk3AaCdBN4lnVDcEstb4cVnKR5WRn8QzjORodaV2A5TEQCj0ArWGs0Y//6J/sQ/fdj5Ong+vL8sm/baDcu3HYx5544RXWNrNZs+PJn7/FQiFza9Tfwrr3e3/weQDEUYrUD7M+HKXDahMly8socT8H6b2A536kFaNUf/K5p+lGCLQlK1fQQbAW4P7LEBwddt8H7pfOmGva7kjJEBxwzZ3NgIUQVXpu9Yw4B6gibD7+qU/Zz594whGYumd0f7VDmiyjADudfyvxgR/39gvPPm238z5//vhjdu/997HSEEPX3EXk5V7WpRpLppNGaulHv7PRdp8IgKgoIOamiRig03TdXIBUWsNzDzcT96DHfwohRAZ7DEgzf9T6zO0UnD6xAM2jROP0sQYkQEIPopifgMT95a+eITZrruucSMelmEBXmojfTv09au9IQGwB+1KJL4cYmsBNIrBUG8lqlPpyfsyds4h7mcjJfNwpkLB1EA61XP8RiCl1sairIpq1qpZr+Pnf/7wjehTX180YjvIsk4tsiDVyx7NP2q3v2cy8HQLApZw6HXcnz7vyEhxikC2BkAVyFjQgdmhSjCUiD8X8qQNhxYpCnuc4r6qaAcs73DMyjjml2Ex1wPiz3hfyPAUz57NAerKe1UFSzyHWKxfHUfGFi657bH7hGp61AXaUvpcQ7oda9jtB9G+NAB73A/6K1BpX5wMPt1FID80lgdICqNVp5IOYZddfrLBvvubvnueKC6woK3cRRXJltOB8DeeeaGeCVtXUA3DjsCBuLJ+4TkU9TvOs0Rrdx3iogyeFa6VnowhOOevUoeEIbD77MGuX4rzSIB3kysmikDySsVD/hvotdr+6x31eCQDElooE8eL5orU0ITEZIgQCi04XRVTJDVLBPmacZ6m63uR8kJNCQHzV91dYzqePAaTLDUGXhiK4AN7lIpArUl/TDsknNf8i9cOxOPih+tdPrRE17ME0PmJs9GzS/RbM17biIBaEnQI5fuHieUQj9ET5Rdn588XWz16ml7V79vwC7r+VPMNr2eNA6rKpHMKd04T7Q66NWax5Er6IFJMbTu+lguexXGahPL9PnznjCMgCHCjqBNHfLyIaTVr9VkgTkRK6j+J55qoLJIs4xVaITH0efe1VAmSa3+v/A/maqw6Qq7/qXnDdGMwJRX66/9H/X4m/ukqeiEg596NVtuijR/45+upqBNbVY588Da5ngtfUa6kHRK8rEYMECHIA6bkk96mIj3DEOaGsLSpoz+L+7aqvglidhnyKZQ19PcJWUbYiFIPZE/fxHNS1EyEazs9BRDoiQALZO6i7Ky0WoQJkdkk5jj9/XNbhuImJo3POVe6LUPYKXeyx5bSIogOxvpE9GlGouQU5dvDQPu4legwhAeW67sRhKRdIKBFuirqVg0VRWHrPcnBlIqDR2qIePTdgiAX4VDgKcZj5htvFsxV23/s+ZumJRAgHxyMMUFWe4q20A9O/YIxEgog8umJ88L5CTr0psGCGAHn9OrxZAulNDfp/7T+6lgPkzceH/dd+jv+5322GAPmfe23f6U82Q4C80yM88/ozI/DOjsA7u//4nSNAPv5nGzwZ2RAgW9cCPvpZJcB1bWWj9XYpKiSdQtMltvfgHquoK0GRlmTrVl2HEqmEKJxlTvHfCfkxPEZvBDL4S4DKPRwEJjm0vvLtFXb7X5bQTUBsCOfCkECipIhziMB54HLgyTcPAey8447bbDexC53ErGzdcoPrBggH+Bju7yaCIZy4nVRiWlBVA/KUo6DrUvwLh7q4+CQUuABCKKkHpD7kZwPRTnUNzXQjzHGZ7//3a1vcXPy/P7jAATrPtl/P9+bHF/66jEMgOeCoTKMAk4MBctLSk/n8ASjnztjWTdfb00/8zDYRD5IHiDYNQaLohQQU2qHEfkwDKkThQBkCdPDnEDRJbvAlQIgcMr6loOxD8a6InWxIHQEjWfwq8iMCkFultipD//j/+ryNcVBV/ME8in/LIS1WrFprRYztKdR7Prg81my43n7x9DOWR8FwPyBdIgSGyAf9EOgaCpExAdgQEhbhehyGUJQph7ub1xU4p0JQdYEIAD5BvrQyghMBWvRjHr0iCh5QmfyPf/Kwc51McHg++91lVvhHZznM+wBKBEOcdOCWiXJFwMsWLyLm5ryLCVFESyVgczZgpZT/fRzmpMqXQlk53iKBNvL+awFRlO1dyHw5evQw4D+XHzIgCSBoLmrtMUBG9KK4bYItAzVjGsD1Ibo7FpANnokCsgdQKgo1ZT8gowDZABw+r+3egysl32VbK72phwLLFlR4h4lAS6MYtQfA4oYbrocoqbY16wqtt6nKIhPoN+GzIBO1NroHLuGEUd5zGrFgKgYNoEchEpBuGvePtzK3UVEqLq25BzDyNCAFJMfsvFjbupLc/+oSB0gpUzkBQqqppZMYtjED+7X4bMBIwOMRgCk/wKAgDtE+jKUPqIc36v4Ioon0ex1sYwAeBWA6EBNHTAtzLIKCXwGC+w8ddOWnw1zPT37u9+ypp35lN27ZZpWQPZ2AZpkQGiXENanYu4C5HcfB3wsAQgOigteDdIBI/aeeEpAWy0ZhnUMMiu8U3TGQmk04qVop2cggu/rwkaMA7b32vrtuBZwh4m14gGsfRgF2l+18+RAECNFmZQBdzOk737eFwusuQNAA4tGyAHP50NwPMbil5NRRbr/AuwGA126BPqhPT0PGjCo2jjm9FjX8BATREMDUEACwekO6UJSG83VDUlgSS9ZPxBmWFULDiKOp6ITcg1Tg8kUQQQSy4ZSnA3yvi6UDxPPw50xpX7pk7njfe1Hko6jdvctFkAXzfgWKh6MmzsFNJLfHAJFbYRCsIu7UeRMI8CeQUMXUo4B1KqUWwdFPnFwCSv52FV4DzMWwTuiHCpfHGF8Blj6AHWOMt5ScHSjZFWGh96ai7ADGPJJrH83vPbyHdoD1AVwacQCtcjUpd7wVwLiD+KU5OHaSANWHWCsCiB8bp+tCERjjEADniOIJ58NnZeQ4ZfHoWB8uKQgXyDcPat5wXzLjiZATWdDZhyOvYsAqmunR4bP1DPfa8lV0aZSV2prl62z1PQnmaUiwKboExscZVMjmAa7fBGPhgcz2JlZwrH/MaunWaCKiS2Sn5lYT78sL1XtqRrZVNXXas7tarGCRgJ9AWwgAl5eVzFrWhFr4oO09NGnvuafAwpLpO2CtVp/Dgvw0W/QJQOmHj+MCanLOjWa6BJrIT59PRFQoJEoQ0V5hAR5cMWXcs+tQmkc7B9wjFKJ/5L67bX5Oqg13QlLy/K+pqgUAZK26VGmJzN8A1PmDOON0eC+DwF68aD6gVa299313AgZDKnEfnoFcVDH4+aKLtp1ILbAup+Lf88op59TYfONaFNgtKP8bADrruUcjbS0uspbOCqKuMnGUyIVIv0fZRa5XvoUDBLbTlSFVuBTUITw7wnmOqLcqnLWtFzL4PIrdRUuXu+fjBOCz5sVofxeEYJl77ghElbsjEAWwgIUTPBuSUaCrS6mVe0dxEwOQ3yK7pRB3fSO4TgTCluC4mTu3wCmE5RyKZ95OSRHNuhvIax18YSfP6tU4QFBDA+Tq1/MXLhMJidMPUL6lfcjWb15tucR1BTA+9XTfXKKPKxxi+oP33wugWmO//OXjdt8H32/Lliy2g/v34iBb7mKXzl8stRf3vAbhTAwd6vm73v8B++kjP2U+N9uaVZBtPKuzMlKJt9xB30gGIHUaavtd9qlPf5Y1udW+8fVv2hJinjZt3uRy/Pft34fzyYe1NM5eemGHPfjRB5zoYB7uTAkPVPrcyXPgItfw1ltvZX0fsf4xb/u7Hz1mTWQUzsYheZa9wc6f3mE/e5HYNzL3fSH3zp06gcPnDOteLuIJgETWtEoAySj2IQk8Z9SFEKqeFMiQaAQPI7o/uW+Gua+k8u9DkS93RzMEgdxmAqejWDt6IQd6iFKMRAwSxrNX4KriDv1xnsh5JDKlnTVNHQMqUG6mh+SWm24DyFfAI24FwOxEnB+RKtrG7XcGwUYKJMeHP/JhB6ILWD994jhigCwEIBBg7InUQ3T2zElbvHAubkzFMr0epac1J5T3oCilw0eO2QL2ayLISssqnKMwgrVPHRpy2PixL6ujaL2fdbaZ9XmKf3+popJQN3M9GtkIGQT0y0F5GAJMiv9EEb38mTqfqiGw8xYstnAELqU4J8JZjxUn6kPk0igkgtZCRQHq93ItjkFuvPiVuf/PeeDbe+mPYL3X/qFf3ScA7Sk4YhRRp24R50jEWllPhFwAzHcrjl9dO/VktRPnKBeBCsVbIVj1fgdZD9WboPeryL7ZuPVS2DOITOuFaFd3kno4NJbTrPHpjP0+xt3XkRAB3F8jxGjiQqFoWq4POQEUUSrlfBDEqTpAPDzrmyEXxxRhynUU8C/Af5znTc0/UGxNh5qAecVDSTygX7UvEpiuAnR1oGWx3wzF3ScCRHuXMoifMsZRRIjmlL5G7uGcnGwHvst9J9JcrmG5pbtRAvR1jfH8gWyCBKtuqLX5S+ZzbXMRY1S97ljkvat7axxBjV7TX643xkfvXddmFs4XxVypVyiO59spfq8+PvUlyS0RzHVphKCLU3cSa5S6WWpxiaTjUJMAJxaiWaKbCcg7RT1KHKDPrbFQn4c7QMkuox9XHCC/HpX06wTI1f4PESDqurhKgCwUAXI1+urfRGDJmaHoKz1D1e0hcriDKE19fbjGG7LDEaqM5dVf1cmmsZCwalz3J/vweH0OxqixqY05Qiwje/lY9sLqvJJzVrGaEjHVMcY9xBoqlkr3TzTPJRFiE7xnRZT2sjYpmrYfcjAEEiOAz9Gjzg72wmM6t+j9EOOnvUdCPLFrOOw1ZrpvtWdQb43cTuqqUodYGySfIskUB7iAHpkJ9iaDzF112cRERFlBJp057Nu86TJ89J8es8JFK+3YL3baz146zJkJgsQfF64HsoZoLxEgHsRM01ccIY4SYaD035v6MUOAaFJf+fmmRvBd/49mCJB3+yWaIUDe7Vfo3fv+ZgiQd++1mXlnMyPwHxmBd3b/8TtHgHzqf6/zzMalsWWzCBB/io2rKFItBmgnroHSzHUbb7BfPv1LlNjn3EFLHRTzUM1rM19ZXsmhBQCGQtJfPfeSpeXMtvi0LNu5+zV77e/W2a1fucAhyQNwnOnidwKwZZecOmnRqP10eGom4iUCUE/q2VgAy2NkHWcDBKQCIAQDGmfinpjk8DAOaBnOYUQASybKPD8OEM2QHZ2A1F0cXrxQXoUBRtSTHa1DufoydPi5+557APijsew32zyAnq9+7Ru2eNUNdt/NHBT58bmvn3WHwHaiL1JxOShnd8umjfbYwz+2DajqwlETe3HgneD79+CAuPH666y7pdaBJt4oBZWIpT6OKXIfLl+uwPI+y2Uqd0BSiABJSkp0YIcA7l6cLlItXrd+HcrfXgDtp+3Bj33cgWRFRRcsF3VoBGpSZWmLwFCJN1JH8wLw1WeqR9WpyIVQxkFEgxTDoZAQcpEoS729myJvQK5plIz6vcCIUcpc61D+KeJBkVsCy9TtEcUBUIWfPQAhcp8cR+EXxeG/m/d+5m9X2HV/VuIUaDoACgiO4OA4CQGSyueI4XB4lmsolbxIEPV9SL0pMqtJEWeAGnl5eY4EURG6lIIhgAjjfJ2s/U2tFEhDdIRIFarvASCQTFxOFCyZ4CEPbgm5b5YB9DQDwglAldOgFidMFtEw4xA95ygtXUHBsEDDCcZeBJSKWV+moD2MzyEVZxivsZjIkkSKmr2nholDYjyJ4PEAvvcDXnVDmgwApI0xZlIERjLfwhXBxWE3kes21NHNtRiyCxUAYL1jVtdJNBLulfdtWWxj3RTPAkRGApxGAIp2Qb5chjTEMGFNuBVIbLIJIt/8OZAHAa5JKe0N6qFInjGAuVyIH5FR6ltRTngUAGY2ZEIac78LwEbxFGfPF0GstDhyS+rNDRuvhyTssuQ4SDAOzhO4cyam6cthfqcDNpIk5kiZKa6z3BbHjx13MTTxgD0e7rUEoqoElE4Ciit64gIgqDLh0zlQi5Tz5aC8/rqVrq9kCveN1Nqd3QNE4bxGXEqEVdXhHOEab77lelu3ZhJAOYCoLfpMulqhKaYAS5gLgAtjOCwU/yQCpJ/xHgOsKyPGKxwAa05OrhHKZoPERoko6RXIy5zuAgDLAGAcgfhQIWp/P4Ctb6CdOE2sB9cE0w+ET5xzxkyL8VK8BV9/4kwFAIQRA8K4Mua3v2+7RXM/76HIV0Ci1JQCmXXfyIEUATCL5hhCJ9zNZ/UoSAUrQE054j6AsIrUEHAlV46iPtQzokgYxUYotm8Alaw6U5SXLvWmilfVsdMNwCJVqu7NcIAZf8Y8GfDQn/krwLKGYuxh1pHFy5g/vK/jx04DLAa6mJ4oSC8JWIMpqJ2eGIKA6ucjepz69hDReHGxiZbBuqpYlzG6MJB5WlNZtUVxP0cFojgG4OjRukE+/57D5dbUPW6pgJkVdVV2z713ArSVcp167TNfv9GmSgGsfFm4uMaNVWWohYlEYz2NYi73cg9NAnDv3b0fjb2vA71ScHOUXS5hDc8B1/IAvnvZ40+eNb7MFWHn5WbZonnZFuY/hMq+3k4W1RuXxBav3277jpyxjcQrXTi51/7o2U/bxK8uEuvTZC0oWI+WNdtUSIxz8uXmZtrF0wfRto4yTwJc50UHBNHXvvF9wL9FxBIusSQKZScHeiwEIqEFy5UcInsOncBBkmsZRBsKSFJ2e7UIlNXLIYtjiOk5b2vXrYVMJHsf8rie9WnBvIUQOrW2tLAAUCveRWAlJaZwLxDnEuRDFOFByMg4Ip/mQyrjwKs9i3sojViYRa5TYoQSei+ujdZaFSULKI9kXiVwH45x3UIho07jnFgGwN+AOr6bz5HD2q7OKpV8F589ZWsBGy9fvuxcYFpDNU/1TJB6fcGCBQCfOCYA0tp5juSzdkutXsVz2Z9rNA3ppHJyZeGrm0UuQymE8wBNQ5kPIYqS4fu0AVYm4B5Btm89lMkHcN0u1zbbvtI68yWrvo9ImAiA7D6+toCOhAjW5gZIkG4+c19fN6/pA/GxwMU69aFE7+DvamvquE8QIlQRmRQUZlWQGcHELkVBXCgm7ABCic8/+KB9+S//0G68YYNT2ouTbWpsQ2XeYxs33QiAmmDf/pu/dg6su+9+nxs7dSbsfuVl+nAScRoUWTJ7i9u234zbBAKYWKwonArNkL0ibiNYSxV3eeRMKeTHiF2sarGYlHSeYafsxYfvsJ8+32dbiXnr72yyFEiOSlw1Z06cwpGFGp7rcAH1u2IjRWgqVkZjJ1GAisYjWY+jAZ5DWMuaIan05+rvmQKMLMZFlE65vCJB+3mGdCO+SMJ5pH2AnuvLiQIbJnYqGBdpN2u6K/TGNVJ0rph/7w3ISpwUHRupuFP2P/+MK5zuxJW5E2Lo9xBDiMx46umncPLdQ2QianXU3x7WkgHU7JGAqOfPneWWHbN8xB8SF0zxzBpjXWsHME1mjVec2kWEFRJCzKI4XBGKxbhxU+mEWLV6rVPvd0Po9DKnRD60sD638f2PUpYdDWA+xedQfGYafWeJkHDFxK/puSOgX2SdyFj9/ZRIuyvxUCIHaujemea6DOvv+VVj68XXiQCRc/Hlr8yzrX9Z7NZsOWjzuZfSiDELYaxLeS5cwFmiTfdanI4iExWppWe69kK6x8IgZkpxWzXhDBGJPQbwPgjJEeOiingecB4Q8aF9ZDuESCLrf15ujutgEgHikZKe52oV+xJda8URqntuz2t7XQdHwZx5iFZq3F7SH6fJCETqCGTwAM/QAADtYd5DNPFbIkVURD6pEmnI6asEiLo/lv1vnqWMk+aB3JQiMPV7b/VTMF4iCLQXHGIP6I1DKJx5vWD+ArcHHIc8D+L7xDAf3HOH+3KMz6X1XzFa2jsqskpkfCPxnxeKKtxel4pra2pvJt4xC5AdRyX7NDlAgvl+a4m98uAGPknHnPaJirHr4e/r2B8vLlxhxdwT2bxHkUaK4azFtbsEB6Leo4gNddx18GzO4Zkp4kj3XT1kbwQAfD3uW815fS791N+J9L/6U88sDxflX0VgiRTRD+faYPzcX14hSK7EYOl19G+LFIH14NHf6ACRxVLzX45NOSlH2OerN2WMZ6LuqaudIIpDVHeLyAyRJNqnilSdm53u9p7tCA86cRkpRi6ePVUZhKHiyOTu0deKSJO7VkSwaitEgIjkmcWZSOOnPUQAf19J35SEVF6MQSLEoYf1YZqf3dxf2veqlyYdp576fdSvGEz8qkQ86j0aZazl6pOTVKSjIt3kBlN3R6uEP5yLIlmLXi+NZ87x7/LYBwQy/pWQ1XmcNy4S4xVJ7OBz332Ete8AbnmsyNOK9ApwsVceR34wW1SOLkkMxMmbVvHPECC/9QTItUqyr0WAXKtE/T8C4cx8zVsZgRkC5K2M3u/2v50hQH63r//Mp//tH4EZAuTtvIZef/T1zZ4UOjpWr17qwK4aAIIzJ86ido1CHZ7jMpF/9sTjHJAnnWrz4vlLgHbpLr4qgkNIDD0S1ZR97nr1gN37wIO2/+hp27P/kCvmPvXozXb/tzkgkPGelkZRJj0Lg4Ap+cTRSME3zCFDgKEO+lJjdneSse+UTmFEE+U5xdZlQKxo1OUTHGLSOOgHcviUAnuUw4Sw0HYAnjGs4T6o6KTiEwAgcPKW92y3F3buRAV8l8v1P3BgP/nhxGMVV1s7ZYYqiP7iR9LsL35cjxKryx3IBdCrrLiWzo/Pf/aT1oECr4by0VFA3TXkOFddvmhL5mQ5h0ojTpNADq7RHEa9QLbriGtIpE9CYJVylHWQ7AEU9eEFYzjcDAJ+quRasTtLliy1HTt2EJFRYzffvN0BZYp4eOHFXU7BmYGTZA/OkCaUj3K5bNi02bk5WgBiIxmbKQ7xAmGC+Zzq/fBDWd+FAk2kRxP55VJgijCJB9gbBlBQP4Er7kTZX5CbTh9Hhu3nGunfiWyRC0T/RqpLL4Dbw99cCAlSzCGNyl8OliqtVJb+GBEWN25cbyeOHOaw6uMUmXJ4qCA6hZ+nAaH0Y5LD9xzirwQCVYu44CDtr6JHFKmdAGwiABI43JWRm78EBbk/sRgRECADKLzVvRKDq0H9K/0QU8s5mEuhrkzyQA7cbSirI/jc4ZAuwXymKWI3xgBMBkcmcQRUQIT0uDJTdWvcfuvNkBtS9oWhjISd4DDvwU4wLEsBh0kRICoK9WL+RQAejuBK8BepABAxyZwa4DVPFVdabFqeHTiJwtMzajevnW15FECP81mozoQQ05wFIKhvg+igtPwC8SKcNXUGDYPI8xGIB4AmJZ6/4qI4fCO3VHcAACAASURBVMcSJ6GYsWjAP4EpijsKJy4hjM+cTs6WxjqTqIw9ZJTXAAoVrljhVJrLlxYSK0URPIftskocR3Sz5PJzEOWyQDKNjY/iRxj/c2fPuXiWPLK7BznQK5c9EHB2gli5aaTvF0vK+X6oPAGBBbwGQgDlQ8IQBOKKlYcBgEjbtp27DuAu8AIcJZMaJGDJmkIIiT578L4MSBrmP86dCKKxgmFgpiCvVF6sLIZxXtOH01I1effqDsgCPIwg2q2LvoVRiLZJ5mSAYlIAzEaJnYhFBTnMr4o3UpxL3wAxPMc6AK4BuHhLMQkUrwPmSCuvnOwMosbOo4K/XMPr0L/ih6J/MTEviwuXunLXbqJsFMPjR6yGH3NafTRJRKEMAIj5cv8G4lJR7EgM97wUvQPqnmFOKTpDAJtiKKTiFVgot46iTPT/As20/gh4E8kql06QIr2Yo8pYV/GuK13lC1IgTKa4f8b4rB0AGiFc//gkMvQBo84SzZOWmsmalg4ZTP44atEY+namGNtRHCAgd05Jq7VhAEIoGsdZBsTYBISwumzqANDTAXh91R6v+wNV6MiEv50pBqimsDuQdclDDNaCxXQi8H13vvC8ffn795inFrKU7g9v5rlcbT7qJYGQSiM6MNg/1CouV9munSdtbn4yCnR6jyDaplAhJ0Fa1qmMmnFtaR+gA8Lovsh0YPnG9ZSgjzXyvgHbARBL6M4JjMvnmUE0DutegFe//cGzH7Pppy9SEj7ENWu1p/aet1msg3OXrkCd22llF45bEvFCWRnJNhsHn8rRn3puBwRqN10WnzA/IrsCIK0CITu9cQlduFxtu/YftQA+5zw6pZIVWyR3D26SKt0bOenAPZOQv/n2dz/4gSNAMjOziCDJtZde3GE3bF7FujQLx18dhcU4mQYB80P87DJgayhlw7X1OC2YK+oAWbsOQqaTeB9A/x4cYgIoly5f4WKMQlmPY7iP+4i1kgtqjB4pLrpVA7im4C4rAoTOm7OA52GoizTz4CYMYi4p/mo+xcN7977mCpAFCopwW8ozVvFXixkbOQ9CIT3kxhJ5M5+C6yL6HuQEiQVEPkrkWG4BpLCcSwBlBQC/wawnvgDjAQC2IlFGKmq43nWu40URWPWjRK/hSIiBfEnl+npJtcza0cD8rCWmcYDIl2mcQR994ANEBhG3yF0/qdg2iJaffO8fIGVw72XMpuA8iqjLJDtKxFcqCvvo+AjAvGa7dfsG3F6dkGo8p/mevV10jhBVFhQUTezOCgvj+fd/vvkNt3fYhEtPhdvJAK/t7AtKEAt4MR8vlxTbH33+f+H+GBGE50jEGNb6DsYvAkGFOr+efGGfBcemW1ElZFFwBAKNUldu//cPFdqY5zrWdtb1ccqseQ60MnbjPAf5h9bOvVRGb5QcHSI5BVLrPh3HaZIBMB7MGqn4LRYxa6oqt5S8WTZBnNYgRIzIj4Y2CDBIqLbWTjoGcD4RoyZyIRtHXiSg6CjfU5GXApLUZxEdFQ+5s9dyZ83BNXfRbty2AeKq2XWfvLZ3nz30la+i+ifXv7rGkVw1PC8/9clPOBJEyf0SF4goriHWL4T1M5jegUmieORW82JchnjfAnmzWA8V57SXuSPSPJz7oqysimdfom3YsAmypYeesnJAbXoJYFs7IETlGH2VfYAvzosunEYYlRxJFMu9ov3VKVy62sfkEL9ZWlpKpFw2X4fDAUBdc1JODZF0iiFSSbmPeqME6APuqo/jxYfm2+3fqnSKfTnxogDqF0B2itiSIKOce62c/aZEJBs3b8ZNUu3cf728lwAsWp0IOfxUrM1c9nGxjb4866EgVJoNWK7YpWCeBXrWu2plwPE8+ivkJFLnkiLEtJ8T2XX2DIQzKnzFeXZBBHVDOIq8XLKk0I4cpbsD8sObPYFcAX3sgxSvqE437bOC+FWK/SnWZG/m9SRzVG6F8u8tt4V/isuZuTTOOCnCTgS5okZjea4IeO/kXtVeV+RGV0cLIoB0S2ZfoDmzk/2p+jEE/M/F5St4oo4eGDkvBnhG+DI3FZun548EQ5d4Zrd14FbggRjIWPojWArg2TvBMzeHPd0g+03F4OWwL9Oafhphi9waAtfHFMPFeEYA9isuVcIffcNhSB3FSSomTCC/3EfqJxJ5n8bnOokTKQ/hSQd7V827btZluWb0+UV6iBTQr1ddH/pz5/y4SnA43uOK50ACAdZGgfmuS8J9HT+vECbFP7nOFkB+uEt5xflxtQPk6v/LKSIBgdwqisLUvKrn/crtJBGDHDRBCHe0R9BbkPtDcYMaf827JYg25Cg7fuwkBMmoLV++CrI7x3a9vBuhA1FguDEH2Cf2QDwqSq2uvtbF5Mp9KXdQBF2H2sdHxEZaamYyz8ImPhNEHdchiXGegHQJ1DxSFx3P7HMQfJNyWkPWSIQwgRPNgzBJBI26WXqZLx7GQ+cRze8AnCdw/HymelfkrhhB7VPkDvLhA2XgOB7hHmS76tb7FhwrzbVttuuRHfb4c4cQuMjayIaIDSjSiNeL0FWI7i2JCA4dR4C8cRH5bzxgzhAgMwTIFXPX2wlCzLzWf2YEZgiQ/8xozXztr4/ADAEyMx9mRuC3ewRmCJC38/p5/fn3tiPYmuSgNZfs7AXuEFV2CXUqSk2pivvZ0F+4hAJ4Pg4FnAglxWXOJr5t241Olabfd7Kxj4lPRRHbTSwPpaOAYIqifeE7K2z7l05xIKH4FJIlgz6P9BhAMYBmWbqllO5BhShwO4XXCuOwIvC0mUPHUt6P+gVqKi7bGnLGLwssJ5tYxdndqO8VayOlnkqwFf8gR4PUesri37R5iztAqEBWAMco4KKimTDtWxllgQ1tPS4OIALF2J88kGpfoyi9CuAhDuVpEge/xZTfeohp8uXAexlFqgpT+1Dmx5Dluyg/A7CXXGSyk2MAmHOyAZ3Iwu4jEzwCcHQEQmEUAEoH9KOo8LMADVRuKBCgBxBFZISKKWOJPtkBwBcM+LDxhs3EDjTZs889b3/8p38GwNVtr+w9QCwJLheIjTC+z4033WyHjhyBlEpzBIgOY8q1V7yBL0RGHwcukST9gMcXSkpdQbNiYUKJh4nie/UCLmekJaESplAaEPbIkeMuusKXCC9vfh2gDFJukQAO+3KWvPJQrm34KgXcHFClUNZhcJixD4eoWISb5hguGx18s4npiORa1KMilNtDalEBwTrYC1hXpFAA/y+ls2JKkigKTiWLO4GYmGee/IWtRznbTsTO9WtW4G6IshZ6QqYB0tN0LRj3NMCxotMncRsUAOxPQM6dsBXEaZ2lS2UZIKGABDlA+nn/DUQKlVMs3cGcUqTKFsiayFBfiABg81EayjkkI2O1EXpDfHANab7Uo2BVJwYVA8TblBLDAzHCAVOFsiEcYEuIdVu0Yp09/ItnIAno7Ij3s/XL5wEoUkrP2LRUoMQPibDSkgq6KCjSHpwkNgtXCmlrUZBCk4DQrT0dTrEZCTDDhXHRCYpdC6YMMxwAVUruWD67CJBIXBqKZpLCUd0CZyAyCpcvt/l85kFcKbXE/9SgxgxBaRxGnJaU1+qXaAQ4UblrEPeBiqZPSvUMSJU/lzgg1IhDXEMp12P4d1LzVvG5df0FMKWi9BfImMSYy/GkyKYuvpcIkn0HTwB6Se2O2wqyaTZxOMrwePCDSfb4r5ptBc6uBIqdBZKCHaJOpO+H2CEf5nusgCdUqIociWWedOMYC0UBKQKki1LaOMahlXkTwL0SyDUYJapHURKDfJ9Kxl0F86F0CGh+DwDkSJGbCdgsJ4hivWpRylc1E/mD6DE0JsyRS/fce68rQS0BRFWhtfo3Uok+0TqjgudWItc8kD2Ko5PqOh1SQWRHo4g1/kwuAhGWI1Lh8vcCABWP1QEZFw5gFgvhOwQ4JsKjEyBNAIuiOKRKDeKaKqJDcM8o62aiFKp8nepHRTplkv/dyFyXKlTAaV7uHDfOet0I5sEYPRpT06iaAVT0OnJNKf7q1KmzzL1gyqhXQjKhyAUJqS05j0MOEAtF8gTrYVcXTjgfVM+9U/bsi/twCkBMsR7NYd1OhoDuJ3pp7V1JNlmuwnpIMPqNDtAJEs6YhgM2ZmfM4l5oJCLqEtdgEDI82ala84kAlCPvLGC74s7kEgwLT7KndpTR1ZECsNhkn/nk9TgjKplfI1ZS2WlZcxfaP/78vMUSCzSb6J2RvjpLDO2xux/9fev54WGrg0x7Zv8ZS8pbYNdt3kYW/0vcfxTsRpB/T6RLNM6EFpx9IkC0lnzmwQesofwiaN0gABCOJjqc9lMM30SfzxBdKlKvL+UeicJJFkkEVTkxWJkZcnX4A3T2AOzj2ILQUzeRgPSyy8UonmfzNdl28liZzcrJB5DyIy6rFoCR+BJv3EcncC0Rwbhh8zLLwuVy9OhFCA2iTnChqGh5HEBUCupk5lYHsTzxfNa+5jrI2UDrwi0xquvOvViH+yG3YD7AaQhq92KcbfP5nkedmygFMPbgwQO2HleglNgCptWttId4qY03bHK9TQLlZgFAqpS4kk6JExBnN996O46zchsmti+Q+/nQsUMAuQtRJ2dYGs/RaX1v5qMP61svBFoIM7CWuJ3T50vNotOsc2Tartu40SogRrwg/JIBTM/zjD9MRGEqz4h41qJPf/wB3BPnbcHsbO5lotJYwy4ROfbSrqOWM2eZxaXOsgGI3wlcTAE4vg6f2G+LF+fZhnULiX7zoTCYjgCVKkNQ2JS/XThfaVu3326j3I9f+6tvQAjk2Jf/5Iv2t3//HUrTbwRwjbNHcV6qX+P/Z+89wPM867Pvv/bee29ZsmzLlveMZ5zEJCEkrDDKDumijNIy+kEpfUsLLS+r0ARompQVshwSJ473XrJl2bK1h7X33vP7nZcwpfRt0xICpMg5fNix7EfPc9/XfY1zJiLEyGXdlAI9kjlzBBBZ5eQiCPJSY5yj4uCZK9bUy5zfx1obHGG1RATJwfPtzxMXNJBD1CYigY5mS4AY8lTkJk6HhKR0u1TeYA3E3qxaTSm41Pas1VqjqlFUy/FRgPBC0XCxkbhtiBnymp3k6uGYYu5sRVSg3pm4ZOYyxmcigooR5qrY2DgXjVe4Yhmg4xR7DxEsCc7VkwzJ+dij33cl6KPMkTtx2j5Fl4cI1Pe8930ONE+GvBNQXvJTwuENxHz5qFybPZIiL5k9rJ25rpe5IiMt1xFxVZAzivNLh7ROYD2d4f018Xc0p5cwzmIgZ9qJZlRJ+tq1G3Bn9bg4zttv3+ZipCR8iKWP6SX2GW0aZ+zhQlnztG+7ZdtO16UkdbqICoHaAvPV5TEJuc4fONC/T1/nHisCTm4WKdif/vR8wfnNH2/8h1pHHkjoksx9jYMwVxfHdQgrFZCL/JV7pBDhxyQAu/aSVRBHvv4qr4bcgHRS3Jei4VpxXHnw+dSB1c9zPc5eKpJ9yRjzqVw62Sjt5SJSj9QkpEEPBMicnH4QjpeIehLAvwaSXMXeuu+bt2zFsTsMyN3sSA9F5HXgstR7UB+IN8TMBN9fvxcBgzeSGEh1esnjZhSfr7N1f1nnhCBaC44fP+F+r+e2kL2qroviTuWU0NyTDGnpxfwuoYH2jyI8Z1hf5P5YtmSpi14bARCXU6yHeUhO3UW4aUXyHGZOSGQsjU3hkqBvLpC9gqL51FOknoo7dt+KY/YGfTYQ7IyZelxfcsSoF8NTLhTmUT+IMTnrvIn0EqHfyz5cwL7wcLnRQiFCrzMPaJ+1ecMGYhvbWRPqeZ75d7r2xHp603chh60IPideYo3Q+PDh+uhXuSf+XQm6A83nHSAiQia5T3I0yPGhP9e/n2V86G9cgwBZKgLk58mPn/u9XsMPZ6q+r0QLWrdVrK5r38n10pqdmprKM4ADifcnMsEfkuE6bqZFEOHu+rO/8WRtvUKPigRMKyDAvJmnn2GtUfzaTTJLxIocOIrK9WPca6/Wz7qYnJLN9R7ljNNvqZScjxJJeeNGNfFmiXSMJFosZyTFj1VAVvGgOMekF2v3uCKveAZRw+DqwiULoSESZBjybo7rEMIeAybMkZne3K8uCHVFe4UzZvX5otmThLOfC9RelfU/LMQXJwv0MBFZwb4h9s3PfdUefuwFxESQt9O81iz3lf3oLPOCHCCOAFH54gIB8grPz68uAPEK39zL/vMFB8jLXqLf8r+wQID8lt+g3+K3t0CA/BbfnIW3tnAF/htX4NXdf/zORWA9fezjc5eJ29HBa8/u28iUXYHaS2WgfXYW9VcLv99KEaoXh4VDHJY7ITk++MEHKQf9oTsgbKGouvhiCSBCAhv1IUeA1NOxEJ2QhKJwxn7wuQK7/+8qzIdy38TYCNtcVEBZc4+LSlKcQz+KYl8OLDeIiEkAgNDhWAWCY8RJDAA6rliyGBDTg+6DCtu2bSsRSYouUvk4in0O3zrASrWnIsxQLPrKv04DOBmUdZ8DWR0HOOWs6xCh4vI+ssOvAyQNc+hWTMMgh+vP//4i+/TD9dZM3vcGyBapB6VWnMIx4YVSehjXwt177rDy0mJbs4xometEe/HaIYp54pDcgSIsAWVWCD+VSdUJ4DaOElKK9U6ADUVQ1UCwVPEZk3lvUq/NcohbB2gXIBcGAOa3/ukh+9CHP+IOYVcBBsrJ1m5QOTkqyzYIkVVr1qGMzrfv/gt9HRR83nb7Hbb/pQO2vGiVyw8+T3m9SI8eSKsm4iJUsKj8bB3qYzh8V6K2lLp1Hdd/DBfAIAd+kSYTvL4fYMMogKz+XRJK/bPni63q0dtxgVx1arohgCKRHQH8e0VWqfuhn9eX+0OHWJEeUqr2oCSc4LqGczBV/JVU9yI+pgARlCutA10MY0aFvqMo7ucE8AD+333HbtdFMIqaHA09pY4xDlCP5pAPCgzePgfwk0pBfSXxApNWAKh6veyKbWO8TgCmT6KoCwQobgO8KC2rcICGlOdvue8e8yBSKFEOEIAH3hwl57g/OMgrE39YZeU4DsoAjAIBCJTdPAF4KGUhlJoDhbbdfpfVUxr7zL6XUDtOWh5RTHt2brIrZ06ZD0DFWhSDvdynLmJ5/ImUOnOhzBD5mRdAyTCOnFHGsoBg8mCsG2XrKNEEkYDLUhUq+mqOyKkRnDWBAKdRxOiE8pm76CpRPFN2LvE+3A8hAlJaegE8HDkyX47syetdw5G0act6gAvIEDmDeIaRRBK1AQkHMNfAdXCAEZ9HClCB+Z4AQi4/nc+6hOz8SZXQqhQVpekUoJF6DGbUaYHy3sPT186XXOOO+FI63Wrh8ahEUct3ol7+4Dvi7JEf4E4Y6LQ/fOB9gHOUrhKb4w2Z2gfxMMi9TifXXblfwwAyfjiAxlTezXXvhGgb59mIBUAWSOocOIDw7QCMiiRr4Xq2cy9DiBzqZZyuWLXGfkLhceHyAotl/EmxGgyQ3QThNobqtwfSApSCa+ztsvW3Ae5KJdpGsXMf70MujGQANE8/bxsE3OxnbGj+kBNHAIkIJzk/Zhjjcjw1MVaXUxIroEVuLkVtiPSIBpgXWdGCMl+Ap0pjpaAVARKtwmHGl+J8NDd4Q0aqzFjqdkWKVOOESUJh7geQ0sPzrlirLgDNmKg4ADoy9FXQjNsiJJRS9qlRR1Y53SyARRVK7iGU0RvpdJALy89L4BwOkTlU7XLR8bWJUXomZrwhijyssW3AnuV6qRdp284dtnzVMsvdRGxeVQAACQ4SVP01FFkn8nmq6QjKSs105alSGGdm5+FKOGZruOZN9XWWRXGsQKO+9ha6EiiFpZupfwAqOSDDHvr2SVtZFA3gSGa+B/E/9LGIhJrwjLQfPMdckhELiEeuvfeIbVweZev++l4r+9QPiE4iisczzILi062CSKyeng4rzEu1tATWhw2rXYzO/mOnrIdnex1Oi0WZlMH2tlnF5UuWHpfMsxNqLx07ad0UxOcsK+K9BDsVrWLmxpk3NvAajTfqICcSnJJYKtwMnB9yo60CmCwuPmW76fzAK4HjBVcGktusHJWM494CGH5h/xHurdm73/du+g6I94EsOn78kiOTV6wsdCCeCGUBbUkQIGHq+QEoF2k+i3tHAFsH4KZiktpxKMbEp1gOLhBl6I/qGWXMKmNesYslly8SGUhHBYpvkV4C452LkCgdze0vPv+CG3s5rJWJCan2vX99gsLiZVYA2O7FfOwJIXX6wmkrg9S5lQ6tArqTPFUGz/gbYJyOsv54ouav4BoEhxL1FJNuR85cdEXVm/Sc8GsGpMsLB/YD/hJFB3H0tt97mx1/Ya+thYzyZt70Yo6aoiOIR4oeiAE7VwL4PomqGUJhlHmyROKENUtRT6dac+NVOrQo04ZkU0SgTXnZmRNcO2Ja/EIibR99Q5XEyuTT0/Ced72T1561r3757+33H3w/EX/tdLK8aOmo0TUX3LJ5M3PgImvEHdHJGqsOrOQQQDzcqSdOlph3WKJdqe+wg6cuEHEYyP2OsS99bKldrA6x1OggnHwAj13t7Df6cLrFsMdoshPF1y13yQqeW8BzQMWYuAQIp4MOEL5zz+32JPuaGObltcR/RSQQuwep5cGcoS6nQa7lpfJaiNQsOkCGuL84KokDvXy51K0ZXYzje+6923U3CLSWS+Lw4eOAr4vt2NFTFEinMteW0E+1BTKUnhfW22GEDHKVyXFXWVnpYiTf8Xu/h7K70WKZU+QO2L/vedcplJyUxnw74X5t5XlMJPrwLOKAAOIe8+kL8GPcyAU7CJHc3TPIWIoD6AUsDwy1PXfcaU8+/QSEaLZzDf5k34vEXWXhTlpix0+fo+fttEUgegkAJA8n8qkV8Fz7I8WNTrF2qFNBjs45xCYCnxU/5UgR3pd+CHx+8lPL7O1frnXkgj8khJxycjpp/tQ6JrA2iA61NJ6Zi5A9vcROiQxWVxWGS1c2X40rdojxPsI6oDJ0FiH3eo5kFhmCG0SCjm7WFJGMYfx5FEByuEhJiIlonp9grn0x/S8q2V7FPD7MXF3NtVV0ZCYkdI/7NZv1VgSyJ+XUp9w1K1iyjG/HvhJhzQBrtRwuIj/0PkVwq2/Lmy47RVlWfmWNbf8iEXQQmdobHcbNozGgvZzELoquE5Ct7gmtI4rpimBtz0AIFMIacPXqVb6Gy4z17zbIC+2/vbjeIm/a2IcGIEwQWSsC+Cq9a+P8PRXDR8Wl4nIlppN5ecu2LY78bGhgroP4jOO65Mm1x/sph3hRx4j6d+Qs8Ga+mQCMH56cw3Uw71aUM1rOx0zi8yIQFpRDFGg/t6RgMY6nAeawVlxR9JbwnpoYjwPMjT6Ubo2yt5A4QK+hPYVcHNpr63Nq3bv542bThCtA54fm4nku5Kd/8FPnx03HyLXvbLIl72dfxev2c88UTzkOoaJOjH7mRzk0AyFc9X1G2ZOqN0bOmB7OEHrFxmYcefydWPa7+jOt73Ida7+tM4AX8253a7MT33R0dDkSspA9kKKvrrIOap/VDzmRyDqt9T0fJ6Leaw9khFybgYEhED2h7DchxXADB4f64bbCVYu72MdzxmIhW5MhQxfn5FEcX4I4AMcjfXBdzBPjzspCp4wig4m8VMn9EGO/lzEQx35Y55NY9saRvE/9VUWWiYQJgBDRPkMEqWI1A/kpEcvMpGL8ENMQ6+UJIRwRGGcdjWP2ul3vhBhJYlxB/viFQ8Kz52HuDtVcyDom1/wricD6+f6Qn+92+dk9vxl3pu/yc8TX/Nd1DW6Oipc/6/+/Xv+/jmh6udeEcHvFDoZXF4B4uU/wm/36r+L6/WY/wWv/uy8QIK/9e/ib+gQLBMhv6sovfN+FK/CruQKv7v7j5SIwX27v+Mr2Z7+aK/Q/eRWPZ099fK4YddwwyrBC1OLrV612GdzPP/8Mh7luK6R8tYsDYP8Q5biNrbZu3QaXWf/UM08Amo+ipC0CBErmUMAB5EYHSlky01ETh6AmPMshd+9X1tvuj5+yIBSVsbg/clEtRwL2SjE2wgFAlvsRDhsqcFbfQwbgxxQgXzxq3n4IEMW9pAFkCZyNARCQwlwRS7oROmAP6TAHyNtBXJQiP1Qom6rcfhRr7QCximiQ0lv7bi9/DlBRxGiF4r54fh/lhFMoTOPscxAgf/P9ThTAzbYNQseP9zFA54fcJ4hK7S4AenUW5FLI7jExBCBDfBDEQCSqLRVY1gNu6vOEkvktZ8o0B2e9nxuob29GVcmpIeWkN8C3CJo4wBcpE304MAqAUXH6rbtvd4Wb11HK9wJqXqsGTODQFE/kWCCF52oQr4F0kHJVhbmrIUU230IkFepWES1yb/jy+a+VV6HuTETN3OPAApWlh3PPhiAYMpKUa87hHiBhmEO/nCRzAOuTIBDdAHYCQJrpZFC0z6kvrbZtn6nA2QDgyuecmQHwQE2WyuFbQJ2UlHGUeXZwrRdzWBQBcgMVYiZRMwJudBjVz/lMZYrKIdN0mJVKL4gDuVwcW+hamQH8HWSsqWw+E4dIEgfUKfL0ueluTCgzfAxCa4BDrT+gow7700SAhPO5hgEilXPugYrPC3XiIYBRuZL097ZuUo+LJ8ryAFTRZC1DpLk8JT67ToIDANCzABzFuCVCAOClKo0FFFZhqCJEOhn32TwTPgBIl1BddgJwbdm8hignL2uiF6ET1fbrtmx2SusxiJVxXvsiJcsaZ5U3eolmUhE6sSWQE8MAs1EohvsmvQHgcWOgulR2dxhg25QANkARFU2H4vwYheST4q+QotJ5kGHa9VgoKqQaB4gv105q1FYUzhs2rUFBOUnZOG4e7W8Akma4rwPcy0bGnw+fS8DWEMSUDpRzvI7cPH0qyAX4V2mo8u2Llhc6QEl9EJN8ngrixBISU+kKoBSdy9UDEYG5xTyIBzqHK+X/fGKF/Yi8/Y62BnvX29/I9Qu0xhpiwngv6iIQURUGIq6oNFAk/n8a4rDcAbOk2LhydBWFKs5Bj3grUgAAIABJREFUfSoCgmLIdW9saHQ57I2KmKNfBaYHFWQ0hE23ixYJnqabA/BCLqVmnC2JOEs6AC0G+ffdvFYw129RXh7gRT6AagfKa17zBvnlIn2I2MvCEaGuAwGOenYF5glIiUFpLkBPCE0V9zUK8ERKY8Vc6XltB4AVoalYIym7lT2uOA+VJAsAFwEiEFVgm5xtsTwXcnComNaXz1oFuCSXSRTkXjC59t44kHy9AwBPlIkOqAZKNEM/TFw8XRI4QebJFO6z61CAECLabhVRT6GAOZ7Eutmcng8ifsaJKILEm5lEDQq5NgLgUkps24nTJS7yZ+MW5jOinba+Kdbmeog762q2npZG82b8JwkAFNgHSO/DszMEsDVIx9OlEmIHeb5jUCCnxxPrgcp4EKJyjF+nAFEmiNryDkyFBD8LsG22bDGOjcYuIhIhAiAnOgYp4b7UZj1D9D8ByCfH4hKYarR7H/2Q1f3VMzY85W3Pn6EbISjSfCG5AnEITvQT7xfkaW954z3O4XOKbHPd81U4n1KJBpvobbfLdGvEh8dynehGOX/ZvAHYl63ZYNU879sp1L5YUkzPQTsEyBpXIh/Ms6diXMVahQOAK19fxPrSghwAWvTZvM6VS/QO4B7bRIxXd2+nizfp60eB3TvFWAq2JUXpVkkfxJWrdRBwq4hYK6TQ+zl7/RvutRN0i2zYuJ5IK2/iHZsBpuP4HN0AkBTgQso3kZc/OeOJ4wuSiOiUqzgrJxg3KrVdsWI54CkxVgCYcgss4jrtf/FFR4bk4WxrrqgCdAUEZqwcgZAS+ebD/TxLr8qSwhWsCaiNcWt44cibI5bn0pUSAMAGR4LEohoeA8CMBICfYo2VavjC6TOM4xxcILXMG30uLvEKEXJvuv9+1vgV9q2HvkV3x+cgiSHGeU6effpHuMnM7nvbm3HOEeulRgfvIIiwUTsLAVLX0sUc12IekE8DOPY+8MF385gT+WjExwVCimM1jOH56WylS6mDyBbAuJjkLPsxrqNO3lsX8Wtf+D+fZ9wy99MdpP4v9cWU49y6Bji8lHl384491k1p+eHDR50DQMDjxkXEB7F+HztbZqOewVbR3AsJhGPx8EGibJLsm59ZZ/XdyTbc2WBxkNAxEVo3UayzFs55+Fl1M4p5sp4aITkXEw8ohb8K51VwrrihMyePuyjOVcuXuAjOyBjU1Ix5xTEKkK8n+sqbCK6rV3AI8T5CKUVW10cdZOE0Yokuxt9dd7/OKevd807EYA1z9nEIPbVibLtlJfNFgIu9imC+k3hDQo4W7RVYywSU77p1N07XYecea+V91iKcyCDiKJjP6U8f0yRkZXMbBEhqEnuESvp4plwPix9zg6IdI3iuu3FHtbf3OOeHOnMW5eYDptIDMtRpeUvy2DNccnuKSDIGOyH66yEiFa3kzZyjn4rHnFS8kaQAcmnwvqYBu6eZrxQLKBW/yGK5FcZYv7VOPfmpQnvrF3EZ8UPXVT80j2i/qM+rNbmP+K903nc1DgU5d9u49oqfqoHkEkmpHjIB0+pZCmTvMIOgRGp+iSwUr+XF3xVhoj44ERxRPN8RrK/aG6rfY4iejWZI6wCVlLO+6DnTvuQqa5yAc8VeCbSXKMX1OLExPE+nWA9rvSJf5aBR9JVA8U6cHK4Une8rYY260ECbAeP7rOnhbXb3t4aIjkpxZIbGZiv3W8C83vNiYu1EgHXzvUWQKJoplX3sCE68HsZXC383HFJJJHkWzhX15cSx5kSzJnew/9JSLjKhhfs/wHtTtJackan07HWz3vlxL4uIe+zh2ZFLIYA1N5brHIdbmMfWraMdOGCS2QvPsKYNsP8a5DPFQKJ2IKjROBM5oOgoOWM0XrtxYsupor6rIYgbER8SnqhT7AZr6BT7WolHFB0l4suVeXNN9UOkv35/k+y4eQj5D3D3TwmQ+V/+LSrLOUC+vcny30t8LuuoCDURSCK21euhSDU57/Csuig8vX+5VkSSaG80xde7ibKVUEQuznjmVF1zESgiZ7QPZaPkBDUziD70rKWwD5W7rgzyoxSCOIE9s/69SBW5PhUTJiLzgnoLGV/RCKi8PblOzCX9Q90QNXN8f2+uk5dFhtDjwj4giXU/HEfwVZyUDcyPg5RltbG+zjJ3y1HkgSBGfTVy+2lPrDOUIjQ1RhTHyfbNfSYRIIrmDWaMBLGf0HlH17iDsR2N8xcLMtvjQUthfY4ICmeep5PLK9p++C/77aFvPI4LhX0ce031VslJHEOEqAgv7XfmG1p+iR/crgUC5NUFIH6Ju/Jr/CcLBMiv8WL/J99qgQD5zd+D1+o7WCBAXqt3buF9L1yB+Svw6u4/fucIkJ+cwQGCgnFylHxjooR2AKhnoSysqSnjoDNItnQ2WeMXUej5cfAYsB2UogvAaabMug9A3Ys4ma23bLPa6gZUdg0QAxSYB0fa9x9/ytKw7/cBHjz5hVX2rm81cvAYs6WoIAUmyNo/SCSUSITnnn2GWIAsF60UhZrxAur6DEB2HwCDYdwiAskVt9VGtESkAB+XGyw+QUXqlDJyKGtBMRoI2Ct7umIIGjlg6vcCQ5VJLfD98InT5gnoFkjx9yiAbBoqwDYOM5dwADz82U32pSf7XYlmA3nbyshPRQEaRu6RnAgihcJQ26pEuoe8cikOwzhU6eBag7pQnRTxKknmsCpLvUiIVsC0JEqO53h/UlL6ABwUl5YAWm9EkU5uNIc4gbTnIRJ20fMRBdExxWHzxQOHKXoFLADI7uPQm5WX79TQPhzMK+sanKJPZes5qGNPKYqKQ7wy8EcBQwUSLCJP2hdF+zkO9gJtd/Da+v96YlOSYgAAVObJIX2cv9+LY0QqR+TTLoKCUeAisQREqE/l8jdvsS1/Ue6ifoY4+AcHetvSJfnuoDjFwVPxAkIs1Hugg6NyuXWIVhGmgGD9Pbk/dDgW8JCEw0cHU5FftRzcVxAJI3KrH6V+LCrEZK55DEDDlYsXUNLRFULW8jBFzZ7c81EO63LnKBZLfSAjqBe9OdwrQsSbXPYBwIr6G5SRo6bz4dCsfpFEopEiAIDHB7pdCTxIAD0LuA64Zn0AAdOMg9JLl12++gRK6TTIm3rAg1nAhyb6PVIZ/6m4aPrUTwERFEcW/jnAunBwfT/Au+2UWgtw6ELdPQtA8ML+07Z0RYHV42LwZUw00tsSC9CpQs05gcxz/vxZN2MF5T9jS5FXw8QaxTK+JqcBTYmPUoFyNgphAU1SBatfRUSNAJkRnDqekEjjuAQ6BfZCgHgTiRBIvrmU5zPc0xk+RzsxL62tHeS1o46FAOmE3PHlGvnyuVIphR2hS2IQUk8lyhXEkeTjqhEJMauiTkCmsqvlfA1iSXn3AP5RuFbGia86VlxmD+D+ePDjL9nyZXmUzfrhyMlwaut+Ms5FXCUTZxMCiObJNdbreUoyy++biTZRDrfKWusApfWr+la6eIZVHBpJfMQQEVjNza3OARLA8+wPyJ3Ec6G+hWjABX9KwAe4FwM824qHSwfA8AOAbIdEGYNoUQSewJC8xXlOUV/Ar/OlqzNW39RgOYzdZgCBm/HjAu5UIqzy02qID5Ed6hCJBVxRcekSYgGV1S3y5eDBwy42SWCUYlDU4ZK/itLro6gzAW0CIaGCIUYFuAiwltp/QhnsgHdtFNBeulyCKwLyEzC3EXAkGKCkra3T3WfdkyBAYw8AtknujRxMsZQNjwNaqRS+nPkklwLWLMg+2Dw+WxfOFjl+gChRgM5MEAUF2K7y40n+/1JJJWWtODhy8yyFqKpb3wax3BWKg27YugBRIiFa/XF+wW5afx0Z6hDggTgciokGkZtO4OGtKIw9IeNGutvo4BinML3fEbojEx524UoTnQZm69dG0JkQbnMTHc6EE8uYaR+YsTPXOogaHETFv5FOHxStjRctNTaUuYf8/MBIe/E89x/3iw/OrUxy8b2nGTd8fWlBLuvNOSuvbXRutJ07duAmaic6hLHPc91DrI8vKuTTFy9bLG6kSS8/u8j8/Scf/YgdPHwAUtmTyJ+V4FzEwrEGJELOe0J0eTGOmRKspaEG59gtNtLXzKDwIobvIGNkGY65Frp2iiDXOpkbUfVOq1epD2RvCLBLCnAvXCJ51j/c49a8IcCr1cQoqf+j6nqZrdy03sZbboD8jrmMeRHi9USKjU7QRUCfzRBA2CBzeTzq9ziigMaYg9esWWUnTx5hrERaJj0aAmmLVqxwanMBzSLFmwCmu5mn5AABReMZRQAAcKzIrVC+96mL5+jySLEiPvOj33sMwCzIUhER+AE2T/Aely8F5OfXfq5dMM6Jvc8cYJ6GrEQt/Yb77nPFzupOEcD51re8yXVxBLPGluG22feTvfZHDz4AicCawRw9MMj78giz5/ajOmdu7GZtaWdMbKBo/g/++AH7xjf+3nZtW0cZMK4fSCFFvVy+dNU2rL+FmLNjdtcb77enDh3j31JcDjERyXtV3GQLbh2R4Lt27QHsbaFnDOch83EO5fYTXId9+/az7fPEuRZqG3LpKYA4bMOFVN8xZJM+oRBB6faxP/8zwO7F9sgXtlvHSBaxX0REztEzQYRlEsAydc0WAHnW1TNK3FcVzyslwWwjpCrXfFEIAayOlnLu5axzjDFn4xjLViSWCHpceaGICWoogo+MpSODcVx8odQ5LSIAneNZk1atWWlnzp1kTe22rTu2urWvrOw69xHnBEKGGEQdywr0/E44AjYcQkWF0lq7mnD8dCOa0LyUAiGrWCR1W2hu7mVtVEH1KORkeEgsz+AY87/6aUIg0wFRWVcHGTNysw6ytqnIPBfXiUhkkR9t3KtoiBgVtNe11FpKBvsjXHhyO8wwL3tAmswxR8thEARBIGdoPPuTAc1zAMhyfwgs93MALo4o5l71VMm5K+J2ivfyY8iP932jDmcMynsIawG6IpjjmMNGGX89jOFwyGlP5mGRgCns0Q7imliK47i45LIb0wHM9So5l2DDCcWZuOUoFTklsFv7m1lPPwjKQciG5vk9F2uN9mHqRpvFmaUYMff6PAPqbMokonS+qwKhA0Ifkc0iPlzvDmuhitvLcEtIsKLuFMXvBfOr9o7NRIopAkziD1/WM0UcXvmiXAFmaz5TacuWLXPuSTlLFCMp8ccoc6e+bwbEvMgffXYHqEPYx0A0XDx/xsV1iTBXD04Tca+KS8zNzsQRnTN/rSD2tYcKRsxy5tQZ9k70dyAyCUAQEENsmQiQKfaniwoWsV6lQbQ2cl+IRZJzrLoG9yf73pxF7v1LNFPP/isaQqCJdVbiJDk5VNKuaFNh4b5cX61fOlxp3OnzqJdPhIz250PMQ3o25Gr2xMEgYlafSS7fGSdGUtKWpyPIbv74RSLkZ3/+nxAg+vp1CJBF7zvhCA8d89wYZz3VmND+U5FXATzJ6qMR6RHB9ZSzQw4PEU9ys4rokDgogXlWf6Z7oP2m1mS91zHGsfoLNQ7k2NF1Vg/NdcQZcoHq707jvFB8riPdeI1LJZcsO4d9YAodOPRfdSHAGGMfEhzsA3HE+YC9TwSElDf7jdw01iScl7VVDawluCVH6OCbok1NJIXiwnDuqvNNDhPtTxRzNqkYK4Qo2ot4cx9E/MgF2c2eTecGiT20P9H7bsbtk0/xfUSYP3uo65At/hDdYTbSO2YrFq+zZ3982C4S6/itb3wfUgw3ySxRWewz5FqVE0tz/f/AhPHvUYcFAuRVByB+u2GeBQLkN39/FgiQ3/w9eK2+gwUC5LV65xbe98IVWCBAfvVjwONA6V/MHT2C6gpgdmZ81tYCwCQnxgCIprDxP+dynRtRe/YOTBP11Gu7IEC8UNdW1lU64LYF5evGjZtQJFHISTxDbxelil2ougEIFqNkfeSJH9kY9vAzD91hb/t6FR0gxCWxyc8BWD5x7JgrpVTp6ZpVRa7zo6mumnicAXvrva+3OMDhsyePAYyHWRaH9l4UapHE7LjDNQexAA4FdSgJJzkYdwGYpgCEy/aveIkx/kz2f/VkKH5KsTa1gEl5y1dbMWr+1cTJiPwovV7poiP+7kNL7G9+2OkU3JFSclH6K6u5CrojiD5IAbS6dP60baZzYRSVYYCU+Ry0J1BqVhAnE8YBJhPwVIp3ZSRf43VbAKBT0rKc7TwCBXI7QEYPJMImoj28ULZJsf8CRZhyk+zkusoWMMLh8jiH3lmAvWkAilLisGJRnc/ymgKyZ1COyyEiEDYpOQWSoxglW5pzbDQBHKvwUjFAcny8iNp2z+vutFIUisoc1vfx517ITTEL+qNSy0GiHkSA+KL4FAki4iNCqlV6Jnr52iUIkA1/XupAiREiwaIjgzk4RhLfkuyUlSIySkvnFeMDHMyX41rQ4TQQUFekiBwaijtTH0gG4K+KnBuIJZNy1JVnQipEQCapsyMSQCABxf511MwqSfehKDwTtWgwjocq1Mrh3Bd1OqQqdx8Vvwf/VnnxLl8cYPgCMWCBgOFa5ttQuW+lXySB9xviR/km5cT8YnOovaWaF1ChqKdOwKF2wGkp8RUFFg45Fg4IUkY2ey2ARjbZ0UFcOx3Es0VEAQ595+F/so2FBbY6L8ei/UBVGQNXuQ+pAPXP7N0/f/2JQ0viMLzvpZecg2Yt2eONdJREpeSgXj7PPUui+DIMoH6Rc3z4AToqO16kyPr16yyYwzfoH+rDCyiTC103xjWpwslHUKHmCE6k5rYbjgBJTox1HR4qFPeVmwBQu5mxroglLzpelO2uvgx/iI0A/n8x7oghnt0OgGURMB2osaVKVET0KE6PCFTN3ZTJh3It5CBpAfxIUFcGOfbf+Ocf2qf+pMD+7K/PunkiJZHIHgpUgvmp54WHETUkkRMAaaAllH4iTQTc8sEV4+wMFLaq1H7/vn24vVL4mWptPJsxgIjdcnYwjs8QyaJydqTHLoZkBeXvL+zfb2vXrbPO+usAWCiuIakmGLfBoRGWv6SQe0X8Bb9XTnwLpJMfZEQYIKuiPVRirRiLzi6AQBwYikBRzJAASgEekSixRQgeOXoUkDub2LgsCBciPxizFZAie+6808VTXAR0F2kwyDMyAnn0ujdl2YWjfUQTxfFnRJ8AbCVCgvr/tIxVGfUjjBehmgPcP8WORfJ1L0CNOgD+cdwXfb2Dzu2TS9lyDBGB3T1tzgmkYutMehD6+xWZ5EU3xzV6OZIsl/gdEvm5NlIW89rgT7Pkwo8PQ2iOTvH3cXlBlBRfrLCDh05D9M7aDoqXb70f0qvdl2Jo4mmELeIaAcWBmGBcoE4tKSETHSClhggexeKJQNAc3NNYa564l3wg+6YZj+3EHNY2dRGB5IXjoh/gztt23bLe6isuEh+4GndNFz0rk3aqtJ6kojjbBRA82NkIcdVpXXotXBed/UTiEdUVnJRpjUStJTF+1xflEckF4YWboYquh1pcLz4AgNtu2UpHDPFvE4MUpV/GfcVcAQFy/FyxRZOJf70e8A9gduvO7a5kehx321vecp9TiCsXXjE3sVy3aojjNqKJNhAHFh0ZALALyMd7OXn0CiBanJVXXbbX3XW7U65PTgMGd6JyBhhs7ijneU5g7cOVBZhb14j7D4I2BFBqC+6vG6wtQQDlIm29VfDLejEOCecHCd7Dvb1efcPqbrTRwzNAj1ahhQDaqbzaE4QwlTnAH5vFyROQA7gGFGVTwLOp9WyIubeD/o/jONq2qKuA8aM+GC9i6dIZn1J3DzIf90ECl/K5t+3axphAzY5aecVKYiwh1uOZG0VSr9q40XqJfvEi/OzCmVJ76cWDuGQ22OvvewNr2Ail8M86ImcVThB/gOTOulr+zj7Uzp523z33OFK7EqI7v2AFa1MZcwk9WooufNN99oMnHyeWJ8o+8IH38jmOIGKAdGbt7OE5jGQN+t73f+hU4/l0HPQz3togg1oBeONjoyC3I5zbU8R3Ku4Z9TaoG0trzQVEF42MgaVEnHUwF509e4F7GWOrF0Wxt6A/LDadAvZyS6FHppfeq7/70t/aG+653T77YI619CZZkCeRcrj+OugGyYXU9mDeHOX5aOketgacOfpMywqXu84DPWcCV+XYugzYGYUK35+1KwdQWmtMF/NGAGNBxdZlFdeZu9O5f76seyInIMaZbyMhsaL5THKAeDuCbJD3vsw5VPcRN7Vz522A0hmITAYBYuddBWOQFXL4+EBAjCB2aGUdEnE6wDyu6DyBtqNygeD2mASsHseNlxCbChANmQYwWwVRO8McG8scOsNcqSLzcebENMaH5sgzrDNymMiRqjmmf3jAaCNzxJlKwBW3KWJGLgeRIP/0kfyf7TA/+PUGByhLTe+vWESu1/c+VuC+/ta/rXLvh+EB8THf+fHuL1e4P1OngxwFisGMZE6Xi60B0khEgZyMKihXtE8ChIH2ZXLDqZRbsZVaN9UxEsFeQu46KeRFDmhvkZGOwAMyvauHWFHmDI1vufvS6HWK4Hup7LyJOVv7KkXdDbMm33bHHW6fc+LkKVvHfq+GvWINeycp/ZcsXebIHQH3dXThtOC6kOskC1GJStbVaaLYJQHQ6p4SMVX9tSLL/uPzPLN0QrC/kTDhOKXzsQDpOawb08wdN7gn3TybIrXlJtV1EJCuH4PMC2VXS3nPKc6Zor3mZYhGdQitwc0hIkcESBck7BrIVcWrnjh2gr3TfOxrFmR/LNGylZAcgwgNJKzIyUNkBFAuB+YYf+/S+QtOeLBj2w6e1dOWxj774PHjCDmyAL/pqWIP4M1YUYeVnADqmJAzVASXuuX0vp2bmf2sSAy55vT/IsQ7eF/aV8oN5AMBcjMCa5brpteQwEUuBf34nxAgN1Vn5RAgeR845QB6EQGKwdJYGFLUGa5VxaAR4shahbuRH3qv+rpIEO0vXQk6+zTt9UVcSPSkjqYQCC+RGj68N4k8NAa17mt/qs/Qzt9TVO4I3ycIMkX3Sw6QSK6N9rYie0QexMdx7REVjHAvfNlMRsHshxNZqQ60CJ6ROeavVIQi3ezzWpo7EXH0WS/7TT/mbf+wSJ7PIdfbpmJyRf9qvyD3aDPxYumcb/SeRMhq3epjDtD+ST9F/EmEEcv8M03MYl5OJuRUON8HEpPXCGaczEKwp8Sm2ZXiaqssa7SSfafs8UMXIAUDeF4gayC/RcD4qDfkP7s5L3e+XCBAFgiQVxwh9nKDbOHr//UVWCBAFkbIL3sFFgiQX/bKLfy7hSvw23EFFhwgv8r74HHwyl/MnThxhlgaNubEWCVymFtWkE10SSLA+QXycFMgQLqtth7Qo7HDNtGRkUuG9NPPPU20RyCgXpsDOgoWLbEAnxAUtp1EdpymjPg9tpeOipKaSvPg7730D1vs3n+4bskcZCLZ5IcBKiunORllmuKMMjgUTqJOCg8itgIwqRBgWHEJZSUXHFCyBIV6AODwLBECOrR6oVjUgboXZWEwYOYgqjZFUSg2oYJDruJ/Xn/vfS7LWSRBIwry2MRkKyhaY4/+4HHKbW91xYQC7OSq+MrHV9rH/7GCMsolHN4AsjhYpAPMjfR1EqEUYqXF5+zNAILKsZ5FDc15G9BRxc+e1gDArz4Lgcg6tPoCMvcDJEsBPIWrRurjPIpwy3GWjOCCKVxR+NMom1n7wWOPucLJLBSDilEoRxnvC+jsBxg5CNDzPKrzIJTx8ZAcKnH3BZz2IXbkkX951IG26zcSSYaaUEWhVyBipFZcx58p4qOK95WN0yYMpaliqpz9HmB4AmWpNwSSFJoCYmYAcDw45EqF2QQIE8r9rCKLewYwXeTQ8b8tcmPu1s9XA4TIRu/tQCMBNCqzVASEDqPNXONVK1e5EnFlY4sg0cFURIdiC3RtVXJbR6SHcpbVwSHAWO9NynkdUGMBktpRNIYAMgRzvzNwIw0pJxnSRURTEQSLDyBHJxnouuZS6kpxmU72dR2kjUAdHd5PQ5zdT5xOBHFVgV7Eq3H1pjng+uHCECDfL0IAdeS1y1cAK/0ATClwhyjo474VrV5nxbiiVKbthbOiG/B8CV002YvyISC87DsPPWz37bnVEhnXcxAr7XWoLpUZzdfLrlfbWfKfQ8hf3wwI0YIL6CTl9Ru4JxN830h6NA6fPOmUm94cRpMAQcdwSanAWbnqRYCX4xykuwUSonptBhiKAqC/AYgkha4IkHCe0VEIkIEhdcMoSicKNwUaaUVQ6Cc8Q2dLJy4h4mwA1oI4fIsg8AP8iOT3BWR89w3LMQHARKSUDBoqCQ8h43qKMecxhwIeZ4GKaCN4D0MARZgKLIV+iMd+/Lx95P2Z9tVHeJ44+HvgRkhJjII09HM9CHpuAiCzoomCE0nJh2bkoBROGbS+4gnGDt0EkAWDgDZJqC9nGPPDIt0APQX8zODIEQFSuLwIhSq9ClJ+A0ZcRUmtMvjy0lMQcPEOEFYRcRygRBokYz2OCuXIDyuqBdBS5JIvjq1RgPv1OMh6IAZUFhsP+DEAECX1qvLZpVYWqCOFsAiQUBSZeaiD2xiTo3z/U/QgrV671pbRHdFFzFxP94Aj+HbdyXto5Sdq7wSAZsWaKLKmgSicNcQ2KbpiGuBCmepSP3cR58RjRh+0r4sUVP9ECwXZQaiepQ4OgvwNDmGUEjPnScfHDICN4lXUIxESHM4zc8MSohMshZ8+XlJCd6Bgh1wCxJ+bRu3Pb8cAgj2JqAuFCLp0sZJxO4a6+pp9/rtvtd4mdc74WS1OkhjmllDmpAmA5SFI7RBIhat058wAVEvVXwcgE4JT5x7G+IiKpJmTO2or6DKBABmcMcK57KUTZRALARC/FMmiRA5gzkxgXNbgwCpWD0/fFIB/vm1Yu8o5SIKJ7GiqLHckW13LgPUCZY16EZGGOjWSaMRtG5bTNYKanXF5AefaKJ9r1br1RJRk856vWIg3/RiATNiw3HNQVl1vvYqSY65cs2kzZGAbKu4O555KsNJoAAAgAElEQVR5//veg/MAIBvQd0jjH2dLRVWdu1dve9Mel58+Mtbtrt1Ar4cdPXqSvo087lmAi7+ZnfOlB6ncKYxTMiMYf3SOHDgDmZ3Os0RXED0od74RtwTXqaaqworoX2iBuM+EKJlmfvNm/KlbaITrdeLMJcDKGa5Lmy1dtZZKDOJcIEnkRnnbO+63s2eOue4XEaR1rA9Z5PHrWQxmXDRyLQ8eOAJYupL1Idu+/d3v2p9+8lMkm/nbKeK3BBIqeqmCbqTlRctt5epVVo5jQAxwMsBwD+5JAWoaXwIQuzq6cXZU8AzQjcL4ykxP4RrI7RALEUTHDg7MWebUftxURw4fJu4PNyhRVJ3MHceOHoNY2WCPPPaMvfsDD9q3H/u2LVqaSzwejktcnSuJwnz+2Z/Ym+65D7dJvyXQraFehBAI1mvc9ym8hdnEJHbjIlE049rVRXQEJdj+5/ZaIbF0SSj5x3GjeEPCh7HeVXF/a+ubIDk9KCzfYCdOnXOF8AW5RM0xXv3DcOJBgEQkpEHk9gKKXrD3v+d+e91aCrHnChEmtEHKXbV81ikPSAG9Jx+K6PtwUZw8c86VsMcRf6kS7Sr18wBm+/FsynGnNUuxeLnEgVZcKHYxeCIAcnAkjo8PuHn5+rVqXKxL7BKl6NpjqHPA19/HcvOyiL5scPN5r4BpRVcywaYTr+QLoR8P+dbH86BSe/UNaM9SgVhCThAp61fyPSVu0NrayXiWO20AwcUAThtFILYBrMYy5ymqsg4XxwCk0gxkWxvPRBvurzAIv607dloxMYVyPMhp24P7RyIBEXrTkGThAMaKAJphPQpjrlAfwj9+JM/+8Ct17vvKEfOPf5L1H/aZ7/zbqzw3M/bkZ5f/7Gv3fIZ4IOZaAblyBqvHQmB5Mu87CaJB8V493G91GLRrfme/oG4RudvkohLZKkJYpKfcl34QJsEo3ftYI/oZv9PMtSnsFbLp7hhifqurb3Nl1L3EA0UjkkhPS3EE9CSCinPM1TlEyAkAlwP4Pp5R7YGqID6WU7LeSudKJfNfEvvAvHxEABAGigRSBJocUfr/LK6X9lJ9rA2K/5Lyfgb2o/Yrq2zRRwW8zznlvmKrJOwIghzR+9U+Rr1uVRBkes8SeGgfksGcEcMao/tXAwmk7ikVbcvx1wYpWcfeoR8ntcjHHgQ+ivISCbKeqNk6XKVlV68xl7C3ZD3VHkfr1jmiQ8cQEijCMgoSSHFUWXytAYdlqfr4eH7ieMZPnT1nW3fvtjLG9whuChGIwzh+IxAniABRt4pIJ0/uueJftR4qqkx7uUj2jHLSKBY0gm49fQ9Fi8YhBBC5IFLAlz/TWqj9HbILR4Bo/Px8wNJ/iMT6RQeIruhPixnKH95kix/EIcP/++ByHREhiiNb71X7+gBcIDND9BlV0CnI9xbpItJABIgisdTn1cdecRl7xMuXL/P8dLqv6ZqJTAvi74pkUiRrEPtNkRp6z7WMPe3x5IJxbkzcSUHcU/VyyOGch4tc86gc0508K1qbg9hbREexduH+iI0IIZqRZ4Dvo3jVEvZ/3bjlx9W3wvPpAWHvzXM+zv47AnJYUV5TnHlGEVFMseerQNyzOB8BAONCz04Dwpserruni3UlThRGSPta9caFsuf0ZU8axLhN4H6iF0DU5EU0mCc9T+W2ZNEy9n599tDXHrFHH32WZ495N3M5+4IgBFldRPCi4tcG8Zf5sUCALBAgCwTIL/Pk/Ar/zQIB8iu8mL9jL7VAgPyO3fCFj/u/7gosECC/ylvq8diB988FY8+enfC365fJ6Ae8zEiNA+DmEBUfDtBKJnxpJerHbOz4xa5r4J577rRTF06h/IzgoHkDYqSJ/pDlgJ6xFort+vixc6he24mo6LR0wKEuQKlhol32/vlS+wBRWF4cmDQVK85IastJgI85ugNIL3FFu8uJnVD3R3tTPSC4N6rHSEgHehY4MBRmJLvoK0UX1XIAFZCQSpTVFGC6SA+XPQ2YIMdFAoD0C08942Jx1M2xHkDnDAdExfmoBP0YQKs3Bz4piBMBGz94h799be+g5aH8FPky0NUKoDVgmcnxlpYYD2Cj2CriZzhMjuBSGUUhqIP5LAc0uUF0ANb7UmyHXB9t5G/3cFgPJzs4mZiOct5vfWsDCs00V8Y7AnBferGYGJnVOAZQvEPoPP3kU46oiSfeJQCw+tDJM64MPQ7FpBddFB24bKITUzjMtFJKf3hesQ5opoOSYq48uX9yfMixoHuXw4H+cukV19HhwC2ICKladd10IHRnT1SgillQvI3+jRS7zQD3nlyXMQ6Is4AWij448YVC2/TJ865sWOq5Atf70eNUxlKtKtdaykVlV8txIqWeVPAiQ5SFrYJSxeiEo+QTeKdIBWUwNwIk1teTAY6DZjFE17NPPWnbt24CjB/l3qN6A8RuA6CQItefg+AgYJMUw70oc0Nx5wiQEBmkqA4VWSsO4grlwu98631GQoF5To4wLj1sEoCGkAHGnpf1o/rzVXwZufwpOGxaiYyK4D5dKLnCWEhHLTsMsJdBefx114WznTggf8CQdhTEJYBL77jvboDBGgvndavLSi2L967os2FUxvsPHodUa7bUjByKSreTL13mVKyKdsjEUXIExXcUhI4S1uMSYl2kjtTDilHxUf41h3VFuoXw/VQ2L7KvE/DPB2JtGmfQHK8zgRIwHAVibl6mK36e4RnTdZ4GVBMTMNQPuQGZUUn+fAhODsV5+UKAhDKGVA49QblxEIf3PrKs9b2beYYFjMrJNT6C0hb3yBDxS54AAiI/RiE2Vm+6xZ589rB97IFse+hHkFbEoSUniPxMJ1qC0nKe1XYU15pDYgBQ5pQX74fzQ+rHaxUWvRYlcZ2vA32yyWCfYvx3Mc5iBRABuhLi5UiQq4A+yo1XRE0+pFmdYmcAs/v4bAF+k5B3OBkYsxcvlhLxs5IoGZUIo77F9dLHa0YAxKejth7kukxz2A8GoAgnSs0H4GBWziNFagBcSfmZSVyMiEBlhZ8lOkNjqF/uKvLBWwEg/XiOqlAU37Fnjyu+VnRVAPFRAk6LNvhYwzVvB8RNQ4oK1HjmqafsLW9+k4viEDkbxPwyIUU/xMIEY7SD17iBMywyIpbIFApZueZSnU4z/3lRjiIQfppOGMVk6BkaYP6IhvAZIgYrHlItRr0ZXnzdq42IELoZIOR8IRJsirJixZ8RzSFFeU01sVV+EXbg8Cn78BdvtZbqSfL+ccNR4uxFB0I+UV4jACJBRMo040bhYXcE3SnGdiNg2CYinVYvy7dhSqDjiJAbpl9iDmKgrmvKnj5w3uIzoiEium3P7dsskTkcZBTibdZuoNp/9kApBeeexH2l2UoijmIhd9rKyyyYeaQFQi8AZ0h196Sdr6i3oo23cK38LSspgrmh3U4fP0qET6pF0j8TBUiquSWA65JA5McUbodAiJtGFPxjkBdHzpy3RHoDMnFmieSWgnkR5PzuXbvs9KmTLiLwalk5CuIJwNYJwMgkW12YDRikCB+eE5w1l4vrudYQrwmhEFABbp4rvVqFqhrVPOBb4WoidPivuqadjoc5iqdjmG9TXSSOiN6zfJ+ipQV026BI5ucsJH4AY2sE90cvz+DZC1cBncJxHVC6y/ObkI0LAGI3jmcuiM8dTOyZ7vcySAApwRUrFAaY2UIM1AVcLrft3mNf/vJX7EN/9Cc8y3X2z49/3z7+yU9Qbl0KMbICcJLXZu58+OGH7N3veY8DuhVt4wdZFA3ZV4yjQWuAHE3xrHtJcSl2EGHCRtw6CcxBvriNOlnDvQDngogIPAYJuGnDJkc2qAxaPReejKd9L+yny6KZOSfN4lkr3//xP7Bvf+NLvKdr9sWvfd0mAXHl2gj0JsZohHUQg1Evc30vBbw5SyhmB3irQWUdG59q588X21/86ScA+iqsl8itXkQU8QC5SyAOR3lmOpl7KonUHOSeDQxP2t1veDME1BEU3Z1Mbb2seflEPkHaDhHhSDeZgP3BgR77yieW2cUq5rdIf4uhnLixGocI0XW9ED/hCAfUc1XH8yvAGw7dCgDB5XRKI3pohHVMQGwTJH5Pb78V4Lob5fOfPnceYmmtc1cG4NZJS45E5ODt3LC5S1dZ3XX6dlij1TkgMjsBV5ycZ9986Js4sTLcmryYovEgyOVuXIvJuJx8mJO8mfMGma+8GG9yJsiB2AHpXYRrNoHrO8V8dObsGZwKimrCGcoeSTGI/owhRcA1Qtg3s79oQG0+BMnsxetHE490AqdMLhGYjUQpCuQNB5jtoc/Mkw/8pQ/NuzX048PfrCVubNC++8kV7v8f+NtyYiADnbBB3R5lZVfcv9dnGWSfo7gmdYVdJeZUUUyhuPxEWE0DxGdCgIkEaWGNVmyXnENay0VmVeCknGAdURSWB5+1jWsrwko9B7qmElvoufLheVJcnQiGOfYnrZAD6vPw41rL/ZvI/quTSKGGhg7XhSGyWXNwAo4+dekIiD9+/JgDqn3Ym3iyHwri2VDXyKq165yzpJ51pIPrFQYhms7arhgyvQ8B3c36fgD7Ik1nRGAygLVHcf0n7O0avrrOVv5ltXNbzLB+RDLniajIBCyPY+/WiPNjmj3qFOtLPHuWLgh0kd/pKiHnU7XjSmyDgMllT6q1TY7XNhT8LbjSerk/G+kSUh+eup/kKFGE1fHjJyFDiR0FPI+B2JJbQf0cV3FMT2p9gFwUWSAHYyaf5xr7jMY6Oo1w9GRCmCoOrYU5WlG0vgD6iiVt431GsK7I2aNeDQmcdA26uAaKxVLklwg4CXlcxBV/R7+X40OfPYzxJFeSiA69n5uxV/p/OUGcq5cfN0mQ/4oAuUl83Py1AgIkHwLERTRJ5MT11xwsJ9I018Y9B53EcfGZbhZk6/uK4NX/qyvGj7lgJfPIM8+ow5Cye8azyE299yn2m3IoDbJXlVNE5IhcS84Nwz1n5DnXh/5cbpMjR464zyOHtbrZGogJ1F4zhOi+CERaifRvaA71htAOZM+bwjgYw7H5wk9ewNmJIIt9yQiqB8XYTnH9whF8hDHPyYEh4kOddMGQOoOQNnq+JKCa5Pp3Mg+0sDeRS8uHa5/M9xcxLwdrfJK6rEZYE5lXiGScYF8xq5hNPs+F06dsLW7ZpNgU+/N3fdge2XuQuSaO/TNReT1yqcVBRKvzbz627H/8Y4EAcfPT/M/fxR8LEVi/+bu+QID85u/Ba/UdLBAgr9U7t/C+F67A/BV4dfcfv3MdIN/ae//cyiIOiCM+dqOKHGqVS6LEzc2N4SBRQHRIHaBWN6WOmyFALpBzO21ryEofoXWvs68D5XWts8mnJaVbSlyadbcQreAZZE/tfdHW79hl/cC8xy4X2zhA8aHPb7A7/j/Ul07p5+siLxRvFM1BdpDyWHVrJMZE2NqiZbwfVMIdLa5cULE5AYCXKtQljXw+g5iDz3VC6AVexxINxYmJA3irO+iOAAQuAnQYg4zYf/AQhzyKHPlzZVurDDqYA2gLSi5FSnkCVo2iQhQ4+Ud3h9hnv1PrYpgmUfbLARINQHXpzEn7/T940AaJClLxpuIGhlCUtwL25nD4l5qXkysH/TEKWsMAwSBrxmdQMQ5T8kmOPN0JHQKUOfQEEskUyuEpGwfACMCCIrSyM1AWc0CdUvzVydMABH1EFyyymKRUug0G7BLqdzwpRF0AxlEmu+/gUWeZV5SPDobKLp5ElbZuw3rUp41OPadCSJEZUkOmEF+kTOpuwOVRDrkqXhdIp6JyESCBALrKw1Zch/LyFZWgKC4p6ps5iCkbW/+vWKGjn19mhR865HpWFBmSAMAkBa1yy8vKymw1DpAQDo/KAm+FpHEFoHwvb4A9EUeevE8Va+r7iaxSSbvUofq3UryncFjtBCgK4PCrvohIrpWudSfXftf27YB9ZGZzzRZlpROvheqWQ6QKj/v5XIotEDEjJXU4h9RbiCtLhCQYgsgKgQhRRvMM4K+A2mkOjQMcpMcBpNPpaRke5kDqG0hRcTXkB3nSvO9MCJcm1LycXSFfMgBxEgAUy4mb8rGlOemuDyYYCV6/OmEgLwYB2jqJ6GgCHCuv5lkCAN20Zbs7xM4wxgaJINm6c7MdOnIQjsmDGJ0QCIwcuhfozwDsiQY4aeP5k2q4l2uiKBxf7occK8OojMMoZp8ArJ1TzATAZXJaPOWWEZAXgFmAKPmomlXiyo13SnlF/BxDOR3F+x4iPkXOJBiB+azscNT70SE8x0PcgzBHPKRyHbyUlu/pbxeLSxm2fhQc40YBxOzlvS9ZsRqArcz+6k9X2nee6OI6zKIaz6abIplnFUdIZKi1ARKA5kGAECuF+tEPgN0bcK6Gcvic2+JtpNIDsmEM4irIOT/meEZVZj/IYV/l63Lz9OOQ6OEZEAAlpbCIkASAGjmNEpIoBcUBNcPnK6NoNDSYCCzcZ7N8rlZIHin+/XjtGS6RNypNT0iaSbkTUgEoAcpuMFZVzh4M6aD+oJwly2wa5a/Ur2XE4URERlMSSxY/D3U617MZ4ErXWy4UuVG6iF/R86LIoBXrve3KmTHmn0gcEwEOELxIBNFGnkNtNeVKE5ojAkuAeS9gRT1jZBhgdRpgZAQ1uj+vJQLEWxkuRD2pEHxkjGeU50VOt0mAUcWyTfN5gyihjqE/IyQAx1YAYPCMQHzKaOlB8J7jMwPwjFJyrD6bgb5prsegXbh03d7/mQ08A36OMJkcId5qYNzSIV7GAAOn+kbteinxRvRgzAJ0/3DvXkqiR+3tlF+HQ2h11FwzL5xGSWSNe/qG2o9fumSlde22dlsRMzvl4QDpV85dsK2r1lttRS3rRT3l2PQUhQUAyMbYulU4lOT2O3DIcpnP+hnXYQA0pc0Ddo44kXSccert8J0bsSbA9NjoMNe/4kd5q/pdysnnn8XeEk7hbAhEYQLRcsOMZSlrr1TV2giOKM3hiisTSLUU14miCNuYe6TelpOgGzJilO6c7MxUW1UIWewxguuqB6Jxwk4du2Zbt+602obrAOsZAINjPJ+nedYpb2eempyD2MMBEhGe4txFXv7TRFClOgBRDrcrOE12EIU1QVF4FPOVujeY/Il5I16Ma1tV12advXSCBFIILrAKMigNJ0EHc4Yvc0cQ7pq1rKfV1RW2lk4QL+buIcDIclwB6gHZsGGLff5zf22f/uxfsZ7024c/+wnbsnMb81uY5RB15AfInMFc/Owze+323bc5p5GgvCQ6EM7TozTJnBdJdIpIraXLcNmwFp0lGudN97/ZuoixfObH37f3/8EDjNZpG8SZF0rPTj9AbTNOA09AtpAwVMbE1333kX9FlTwKqbuY7oHFxG6dRUgQZO/9wNuZv+kDYVxHhsbaD3GI5GYt5fPROcRn9Q7ytje+6y324qG9OBUBjSE0Dr100O7aczt/j+hG+ov4oJQGX0JVP09GtjIuL1+tYL2eZB3Mt7Ubttpj3/uRezbn/HEgcV10TX0Dw5mrf1qWPDNmn//DTDqKEFbQJxMV5EksjUrQIZpx4/jEp1hDcYkrf79Oh0A2ogFPQM8YnuNYHAbcCBtAca/OLC/N15BjFfp/5tLUzBzW7EjA80YIlSDW7V4AyxhHCMZEJ9nFS6WuUFmxV0uIWHvphedcn9NKupzOQ8xtoSNNjq/GWiJAY0KJRVIcIEAsYOkk85/U3Z10UNQTxZSGYyCbvpcJ5tBz58+5ODNP5iKRew2A14ojSkEcUasCesjlckipJvYYY6wLoUS59TN+uwB7BbKmszepp/Pm4U+ucVvnTzyEg5Pori6cX//8yXkXx0e/foOYqXHA3AQIhQgXlTXAenvlSilfneW9ZKKuH2VvAAlCLOFlCJBRrn8QBJsPfQYBuF4WI1iJ4BlpJMJNwL8IgSgIcK0pFRWVLgYwluc2mjlngM87APFwHadNAkKPTsb6YuZggfFZRJeKlB5kLVQ3xhw9F3KEpuNmkkO0pqae9XHAzYUB7BsVnypXsH6viKMLxeed8KOHtcQPB1Uw70F7oFQIRXUjqVemvqpedVCu+0Ekh8qttVdq72hnbMx3TaiDQc+QB/uKANaKy5/Lt2WfKQesDoL44u/xfIsEKFy2lP0HYhtIgXJICTVXJCNCSOfZU7+ZtoW5rCHtzEUtPH8SSCRA7CZB9PThblH0ZAd7nWGI3S23bIJsDHZdG7oXcgNXV9cybhjHjD1/Ikq9GQci7hRX1c9YCwIwH2Iv5Eq0IcfK2Sd6s9ZIzLFt+y4XYXoMV8xyHIw5iwtcN1oHZKkvLzIKUTMHaRCOMMMP4suRDIzJbvZtAt51zgrkz51AhgVY+xCRDN7sW0b4nlqb5AIR4SqiR7+XS2qO17j5w8Etv4AVuz6un9Zw/78IkMW/f9YRILoXmrdCORswxbs4Kzk3vCA+9e/UkzT/fojrYn0RYdGLMCYHMlOOFkWHtkFmpjKnLEJ0ovc5oD0Ga6SEOjp/iMQSWezFdZWLZ5J5SHtQESn6+ydw2UkQIaeIOkOG2APNek65qEqN/xSEJHKx9THmJxBnLEaINYHr9iSxhQPs/bD44viDQOOSDHE/QyGk5d4T4TLD942CNEzgz9SN00NsmshvRe+pZF1dVCJEtXdclLfYRdo1sBcNQbQit0tkSJTF0mk0wvlgirUoEjJ9hn4v9SXWsS5+7ZNfs2eOnbKmejqBEpazn/RwTvCBMaIf+Qy/1I8FAuRVByB+qfvya/tHCwTIr+1S/6ffaIEA+c3fg9fqO1ggQF6rd27hfS9cgfkrsECA/CpHgscTp/94zs83GHW8j61attaOHzpIFFUPBwRU82GUT6ogOCQGdTUKZnbyfgCvc2RlJWclAYJcRqXZ79R+PRQ7e1OUnhSVCoA9AOiaas2o/U5TKtosABWAIoqYi+f+rNDe/ZV6p3jSAcKPA0xPVzvxLQOAFagMUbKnxEW6OJ1sFLtplDSXXDhrHa2NRCgVWBhgpiKTFDnQhkpeCm6VckpJ7QmYOMJB5BxdENt37XYA/gUKrtULMcKhtQvloSdxC+Mc1ER+KFrqez9+ElV+HgeLCPvgnkB74PMn7I5bd7oy57jwIJTJcai6UJACcPpxULoA2FdEYWooYFcbh3SpD92JGsBCDo4WQIxIopQCcNWMAbrVNbRAgvTYFZTIuSp5T4yGZKBIVKpKDuty1OQsomgVMGYaIKIWgP8qvR8JgBy9gDvqkhjhg7QAMPmixq3vHAbD9rHrRC1IoReDQq4fRZsHikLFNenQnsOBrxXgtpos9zFIF5WJirAI4LMrcshbPRGMonGACDk/ogGWQgHU5MgY4lqKKPLmwD3E+6nh8yQDyohgkAIvkMzjFz+Zb5s+fR51abiLFtCrSTXXTgxNGGC2YglUVJnKYVKHU8U5CdwgeN16OfDPcK1233a7Kx9Nz8iyk6dPOzWhukHiOWyuXbPakSUlxI6FcZ137tgKaLbfbr/tNpwgrYwZL0eYBQiAIVIJ7Z/LcNfBUgfio0cO257bdlGqHEFnQjw58DUuAisccCMQ9ewEURp+gOsVlK+qrDuarPI5ACTdLw8KdqtRija2tjgAXgptAVb9vZ22HUKvpraVLoZEq6u8ijp3ESr6Gw7ElKugj8PvdQCifhwUfkFRxE9NQnpM8N6kGvaDnOPgGqNIjUnKX5e5+9UGENpGnv4Q7qbt9Bh0ca00vluIN0nk+6wkCqoDYL8Fd1MiAHJX3zAdIHGAkl4WFRsOOeXL1+qtk+cjhXiKWD7LxJByu1HBMk6eI+8/AUfLLK4ef4DMKIC7emJzYpJQoQZCQs2h3AeEVNFpEgriQH8pEaPswEtHrRAyywsQU9Ft5yExpWYk/ME+99GV9oN9ZPcTgTU51m/5OakQl5CYPZSuA1L38xlEgMyiTB4bHIW/nHH3TSDVinuzba4XAhJwR+CkLw4T/V6Amfp8FPchgEhF5yLPjhMXtmPnLqcSFrBRWXuZnpkVEId63jys+GyJ3bnn9YBMnYAi066nYQwg48S507Z8HWXYkArKiRgjek5A2oh6IRjrAnTqib4rIHJmDNBHxIuKQkN5HwLlvFGS+gOK9Ko0lXEuRXEnwESAfwiqWDlbKA4GoNuwI9zaqhlDqHF7KUqeIbs+kOdSz1cQ8Ux9zIHqb9Hz1QI4XauotbhECL0eSJRYnFNkl/PagYC1Gh8BcltA/kq5LSWygFN/CB+5eaZHpy0+KIbxSrFpJOSRJ/FlhF/4epHXPgPYwvMqd4hixGamAnA/1Nm6NybYpYPDtnQdJfYQIB7TvuYHaeLBfZlEpVoKqT3SRyH3uk2uTP4A17sXMP/uu+6gU4Ys8oYqG8DptIK4pKGRWTtfO2QldY2WmpdsO27dQqQK1xOCq6OG2JnaJqKo2ullyLKyxkrLyEmz7fSvzHBtSw4dt/SYBAqyGX+tPVYDQTMbTHwLETwxAONeUwN24vA+opPI+2euGGDMhDA/X71yBWIPBewssTTE3hUABlEl6zpAEnBYXQUUDeSexbIeSJ2cn5/j4nBEwF5k7pcbL5bYOR/A4sT4KCKUFCFGlE5DGcXTLZB2ytAfQmUbDWE+SswZZesUjU9x/eJQ9dc2XoZAT+QeRdrylStx41UCmtI5wPg5w7wVx7znCVin+Kvh3i5LA9C6gVMjmOdoCutUV9+4HT1ZbKsB8WcAs24Qw9UNwJuEq1DzhkiQVZBENbgVVhJjpdgZkRiVrAEZRLuFolYfACgfYS04RoHyg5/8CKr/Zge8FhNxkwm5n8bzUkJsmJwbl3DwKAJGSOn3f/RDR+TtvH23i83ZyZp4o6GJ5zweYKzG8jJTiO7rsce+/S0rBMTOJ24sEbX4dZw1waHRlrp2kw0AsI/Q5/WFL/6Dbdy8kx6Q1XYZx9uNlnK7/c5b6CBAQc4c2d89yJodYP/09UeJrCSWigiYO+66y/KJFgeDGXkAACAASURBVCuhHyY+PYo1xduqr9Xa+dNneF5Cbc/unTbINVPHl5/WLjZ353CHTNBbg5YbgcUIPUq5uB/T7cdP7iUiKdPufOvdjgxpYgzNQK5GoGruALyOJUbtMw+k2KnL3raBfqaRfoQA7BV8IdrrIME8IXZHIDMKuDY/fvxHlotzshDnZT9kHZSy63Tw4p6qL8MbovgnLxxwzrmk9Gzb+/yL9s53vZe5SQ7CAdafOekd7BoxWFOTnsT1rUQ5TgwlfSaDI31WXnnNxYKpj2UXEUTnidHasf1WyEfIZubcQfY7dURM5ubmuULqQCK9quh1UAyWXIcC4PvYH9RDeKyGFBP5oR4OuX4UT7aZTpgKXFtB4TFWiouqlR6Sdq6V4rAUnenD/BPMmvWZd0a6veKBulTXMyMCNzev0F588ZBbm+MguzQ39UFKriVeMBtC7TyAuRwfip9SwfnyFeoxGcSNcNSVv3cQQTTGOhADMREIwSznWwZzQzpRlaM4LJsRhUTjSBhiT9LDOPbiMw1DKnUSNTpLp1kIZHwn31PxhoF0M6QghlEHmeLmBDorKrO7m0iqG3WOXNGcrc6vOfZYpaVlgNiIKHCrpaQkObfoDM45kREqZb9GlJAXIHIwzo8W3EKj7HXkAlGHly/kRW93P+N9HDHBiNu7aJTFQbaKAOkEgBZj4QeZIufBGM+hgPiGr26wW7/Z6xwmAp5F0quw3ps9SB77tlCIs7KruEbZh00BaifxeomQK1cuXXTA9nquqyI/m3HHJNDfMYEAQ1FfVdWVkF7trCHTLtqoYEmec89kcQ/kujgFSamONl8XfQRBzvMuorPkUjHkTSxRbgPMefE8Uyq5hsxnfW1ULxZjPJTIxNy8AsbwflsG+cFmnhLuIPdeRyFtJ3B4jLIv1PoiYdCwCsT51Ys9mHpBPBRjxR5xXEQP+0EulOvMUgm3nIkibERCzBP0rMP8UByWCBCREjdJj1+GAFnyh+fd3NXPWEqESPJnjyznbDmxV4qmi+csov2lHB1aN7Vv1N4vhnlX0VFyg2gtV8G5BBPaQ8gZq/utEnQ5jvc9/7xzchTiwh6E2KtlnxxCXFkS83wmxKgcMA3sexWhpWskUlL9J3EQ+hP0boVC7qsDLBoCI0dnH5w844zpDUWrrJf1vZV1RQRIE7+fg0SK4L5385rjnF0lglLpvO6FRD4zuIZiIGJacWzFs6+TK7sZ0VI/84KirySQUOdQCONYMV29zNciySJYO/08/C2UPV2ICuwnRhAFpUBwT3EuacHxMWYvPvKcPXOkwjDYIZKA5PVgj+A5tECAvKIT9KsLQLyit/aq/+MFAuRVv8Qv+w0WCJCXvUQLf+E/uQILBMjC0Fi4Aq/tK/Dq7j9+5xwg337qD+b8UXXlo0pVMWkrRcznzpxyNv/77r3X5d4rH19ZzlJYK19e2cEr6LF46aUXUV312B133I5LpInDP6pYYhWWFBZZN0CtMnBPALB5AihERsfbaZSSRx6+3X7vm0SvoC4ODwaIo4dgcrgXuAOFFEXQKhxXwbiALp1IhwFz67D1S70kELGqrpzInVyiUDzI+L5GwWmSLc3NpGgX8BIFHcgVymtUcRwCJ4jzaaALoaNnkPx9DsbKQe8nuge1WC2giFT/RbhfwgA6DlM2KbDzbz5J4fLFIFwVlA+i9AwEHI5GoR/KQVOxWB1EwezefSvsAQdB1FeKZPHkMNiME0axJs2A0bLVyzY/BpjrAxD2+BPPouTC9cGh1Bc3RW8/cRsQQrnZqIqH6MbgWk5yQBJgXYlzYHLGG/BnFKBs1Ea49jGQUBGQR8+/+AKl2Xnz5eRXKW8HpBrkGkejKvTnQKU8eB3kVMiuiC7F+ijve4IDdTfv1YfDtJSCOjTq0Kxoh0G+r6KXpGBVfNQQB89WiAwdGCs5dE5zaAwhVkKHTmVjBxJ/oYigU19YYbv+qppCTDknlJ3s77orROT4iozhFCwAIxQAXVZ/P+JVlE1dD3CjYlIRYAIM/DkMyvo/AAihf3uRXpjXMZ4uoaxeCmGkWAgRI/fcfTfgCu4PwFlFbKgwPpDPINBa5I4eXCkT61BeSky/e+cO1+UywUGVcAYXlSGVXOAs2dmMvQEV0gOott+ot41bNtkk49yXw+YY4+0GxdDtAHp1TZ2WnJ5nHQDFaVl5gFI9lpNPjAzkwQQgQAhjwgtAwAtgvxfnhhfvoQTybSVOiZJLV52KuKOrn8N5IkADziHIoTFUeopiyspOdwXkxwGmdMiWqldRaXModDvJqx8AePDimsWnQOxhAunnGYkkykk9CIFc71E+q4D2cMUPMScOAtoLcMpAhSjgZJqIqAE+y0U6TuZQhSo+S3np1IA68MM7gHglQPUACjoVpxapgnnojSIii0a4NorEKKHLYdOtd1nx9Vo7eIp4G4CtYTL//+/HCu3hvRSjU+gZDWC/GiJI3RMDPBvjgA/K1idXjmusElmi0K7g1ALM1fjc9sYUO7ePqLT1651aWABFHGDwjWul1goou4QIoyBiTwT0Xbl6naiwROLEmmwxUVdSZksdrDgxgXKhjJsOQCR1mqj/oRH3U1FRkVPnK8pGOe5rAKCkFh0EPFG0W1QUBIlKRbmGiiEJZnxKlSpA69ChQ3QpFLn8/AwiSKYBIPQM61cRIAJlfFAcq8hCkRki/gT8bNnCvPMLPwY6E5xiV6DWNbproiB7kgFwrxONJoJT4JG6BAQgCTTS86j3qT/X/yvaQwCPfuga6c98GNhzjF+9Zz/AWsWSqAA4gmdJsWmdAMECU3q5f4o5qQfYKdoeZ61XARh5ntV5o1LVHorOI1Bzl+KgiwWsO0N0RiZAo6L+mlGpdwPGLGOeUbfTeSJ1EplfpplLe3GPfO8nh92zu21Fpm1euwxHzTUHkAfFZdlDjzwOoZlPlJIvMUREa9Vds7fd/3rGcr/96xNP2N33vhlXkLc9v/d5orEWu/l1jvinTCIBFRl29MQpxiXusYFRHIfLHFB5+eJF27x+HeO7161BmawLcuu9SEn38qJCFyVXTseEOhe27tjm5rMBfnagqD9/4aJzTUUSh7j1lu3zc3S4v6UtyrYK7nEUMUS1KKJFZnhwLRX/cr2yCgI5z8XdKXbkIt9/zbp1bp7R89Pd3UxcVYHrt5HCvYn4Pg/mM/X/CLTUay4ikquVsa0yZdnH2hmbWh9ziHPr58+0zoTy7E7zjG+AVBGhq9L7FF6/DTcFA8eSMtPtmWf3Up69y8XgTEBu9fO1lcRJteLITFqy1coBQ69UHuZ5CLRdt76emLI217OSnpTBoAmyf/rn71hQgp+9+d3vs/1HcelB6CxN8wYgu2qZEAD9/VKXr7QDh05b/vJke/R7/2h/8pEHINfor6jvYLwAZhI5NUnM1Afe+Q1bsyHHlt2ionR/OgtWumijPvV9oFgfxTWnmLennn7GxTIqZuqd7/o9IhQp4Qa87uVZDCKGqrd/ykX70BgAKbCRmD/2AbzeEMBeOAKIi9yXa7hfQsPpB5rDzYabNDwyEQW44neIpiEC8ygxXSo8noJsDOe99uOMmcIl+uUPQW6cmLU1K5ayrxi3SFxLA+wLGgGb123eaKfYr2Tz3g44Mn23c2GoE6AXQDEWMoAXtSHGjcQQdTiZJJpo4FmRAEAqbM0BU6xH6lnR3KES61neQy57p3CeNxVwq3cjiPVXKnKp6VW0Xkzs5nZ6ObTuqXdDjskBSAZ1tqiwOxmgV05OxZh99KMfdWuuyGD1P73u9j1uzVbc0gsvPM8YoceM17xWdYNoHa4rP5vp//Dlc5RcYd4inm1wsNu++qebrLo31UrPnsUFGe3I0YOHD9l7HvygHaLPJQOgXc/IU089bet5vlYw728CLC8+f5ZozSOWmbuYKTzYDp+5CKG5lCilIevRuI0McuKDOPZSawqXmQdusSMv7LP3vuMd7jkY4fs0Qz60sw+sIw7Pk46f5Kxc64DEq6ipZl+lOZFSa+Ytkd4ZOGFHmZsDeB7kBFX04zDPhQfEyQREbu6ixbjncNdBZgioHqQjKJD7qg6XIEgr/Xr54iVXQK4+M5FIAo/lEhpiv6IYsxhI8WD2rZ2sKeOKmWK91vWeY65VH8k0wL0WUc3XAvl7IUPwqxJtt8SeejDa3vD3DayP85FdVypqIMcFytPrAlF7052guVyOAvWsNUOqeTIutjBv9PPsK8ozj/d5g71GQCi9eaxZcnnUQZTKGRrD/JRIX4oYlxBK4dUdU8PXtN8agXRRzNUGeuLkIryMk1LRexki8yFBVjIHXkQoEu+6JYLcXkmulUnGWS/3IJQYJq39KWkZ7t+O8SzLTRDMHN6NY6INsklEfzXunUWL87l27Gv4mvb4bewDZ7k2eq+uyJ3XVIShet9c/xs/5f7Q3uum+0N/5mwjjAWtWTfXM3ewEmnivjbvErl52PLgudGx7trDG23xA6fdM+bLfjIYQjuRz1nDvmGQ/Y6uSxiuNGYlOsPCnENW7iLFnoXy/gLkoCGKTy66CMbnWc4xkTyXs+wzC3CGRCPSaB9swyl01jIT0+ytROudPnwS4v2EO9doTcxdstRu4DaR83WSeznJHKHnWY6RafY+Ru9WOM5dT8iE+GgK1iH/SyCXZ6ZG7fV37eYan4FgVp/RqFVX1hLtl8bnDbASOrnU2+OLg0OxgIr4Euknt7ZK3rUJURSZHMwikLT3llgpFsGAiBHNL7oOk/SDafxkJKRYEPv5SeZc+FjW63x3D9Sh01DfwrwWbz/+62/YIy9csLkxnL9EHIvYnfDFIY+jUiKoIMbxIG7beOLVBhBqaE0T8SVnkJ4LyS/cr+yP9Kvukg/7XXcP+XEzhmz+1/nQs5/9nrH8b1+XF+pmKNp//wD/719/foP1Xx/QXzm08UoBgJd/B//9z//yr/Xb9zde/ev32/eZf73v6NUlQF7u+br5TP56P/PCd/vfcQUWCJj/HffxlXyK/93r3yu5Mq/+v/3VChh+0cH983vCV+2zgOP/8j9kYdbZ499s6R5f+8F75xT5lAxArI6LqfFRe/yH33d9DbtvvdURD2c5RKscUTENUtTq95kANDrQdaJmzIWQmOJQWYtqqo/DZzSAbzqFya1kNje3drsojRcPHEZNHmoBqJ+f+NQie/v/Vb+HJ3E0PjhHANEBq4nYRqdJjjtK1DYp4DkURgJ6yBKeRNTVeTL6RyYGyf1fghOFiB9UTymQDlHEZPny7wRKTHKYEAAs1LgL4FoEiGIy5iAXfDgwz/lA5gA0Kv7EE5D27ZS1H4L8uE75+BVcC9/+8h329cchelB5JdI9kkh3QA/50IMcisNRPG7YvM4GcAf48fr+gHXdKpdWHjJESR+HyYEBokA4CAcDdtdA3GBL4ddmDjohqBBD6HAASIWcyKc3QSRIEMHx6amJ7nggtfcNQPfKmiYOX1wXXn8C8HoRn9cLleCj3/tXF20SwCH55LkSKyF/PHNxoaVkLUIJ6OfKKZWbrS6CAIgFkSE6uIwCDIxx36Y4bAtMuaneEwigGAiBrzr06rCqw6SABrlL1O8hS74OVi7bWQdf2fr5f6lUD3023275i2tOoSewVmSFiJAgfor0mEWdGQJgH0k8hgD7ZsAkRRUp5kQKvAIduMk/1mExn/JSAbGDlJ8qSuyN992L+ruU15gGBNzhYiT4x47QGARMUyyBSlUFeCvmS2WWoRBbe59+yu6+cw9Z7YlWX1OJGjOGAyW5+Py7DatXWKQfcSK4e8a4Bx0A5hGQIgkAgyCQNgrQOElcyijEQGlZFXFps8QVkZ0cm0SHBMXBHD79ggAsYkIA6cmn5pp58RkFckwCDilaS8BVDveji1iSTqJGFL0zJ+UrB2wBotO4EyZUzL1+DRgBrhHiRi7RlRKP+2KCaA8B/jqIj0mZSVRUL6RLAOXYOflZHPhHLIP3qtg0gdwCveNQPgoIFxgvhaTi4SI50CoGTkr5S3QJBKIKVsG9otqiIgCwpK5Mz0HJS1oWautOiJNBlPyF+cSuhSnfmoJdikHLOMCv3LTTQnFz/eUXv0bs0Jhl0Dny6Xen2HcgQApQ+PsyhkN95iibh7zExTDOayteTQXTo7g0pOQ+ffYivTc5jrSYAkRYf2eSTXcm/lTFCdCFclqEZgfkYRIReCp07+U9zXDybmnv4ZmnFJwnPBYlpbLgL6CsVq63SAs5JbpxXqhYVKpQleAKuHGuKEV8uOgqc7nrysBWcboIEIGVNZBlSbyenldFTgUypoYArkuvljFXBAF4+jkCZJx74cec5y6g2DXenwgQZZ67Z0kECl8TMadc+rwl04wHxbnQw8F7LKdINRmVfjBlsrXMRzUodeVUEqikWA85W6T8HOH51b3Uj58nQG4qa0WcTeNSCGQuUGGrunZC5CLj+RU4McG/V3l5P8BrIM9/FSDKpj24t2p5Jvk7IujmmAsUtVeO60Z9FxFE3pzG9bGI+XxpXra98PQTFEenuzJuHna7TE9SKMC1p5c/Sv466xz1sGv0A3zsfW+yCH9ITu5bQ1O7ldV3W0U9BEx8GuXvY7ZtXaF1tdaQbV9ECXG5NTJ/5uYtZXyYPfv0s7YZd44n41/OP0UbKqtf13kE54fWD60zAti7uR9LUHo319fynnKtn2ipAMiJg4cP8pwOE8e4GuISFTBReYqqkmvLk/f9o8efAGwNRMG+CsA0hCLbfOYGPltGoi1fVuCubxNrjHpM/BSDyDWpQ3GvzxwFGB4slxDAq8aRuglOnjoFCLkW8smHebGTCKVsnFfNKOEpWgc0bMQ1dgNleAxg1fadOBuIVWsFSIuj2LYDgP0AzsotrKfT3JdalMpTgLzrIT+S5UTkfjainA9FURxNpMrjj//QtuFCFMH73HPPOYflGtwd/z977wHvd1Xf/7/v3nvn7pt7b5J7k9zsPQkJCRsUEJBqa1u1FVtttXZYR9VaW7W2Cm4cIBIwCCEhC7J3cpPc5Oau3L333uv/fJ2b8PNf/VnFIpTfvXofgXDH9/v5nM8Zr9mN0rimvMTm5S3HvRdon/ncZ+yzX3yU4u6LFhdKPwz3qR6wf7B7kPmSrqLCy5ael2yb77rXdu674uJ7HrlHUWVnbCFzqg36EI0WYMcpak9ICaVTo573POEKnuNS6A25lM9+gQ4i8uS2/3gPnD/E7SJFM8a6mKPcBQvpUmp2EW9y3JQTGaU57tCRI7Z6zRrLo9hZ3SOrNt9s+3e9xBoTxfXIsK9//TFKnhdzHyCV2xuJXQq1dMrWu5sqXEzQZfqCautbcZ5Gu8jBWMbUIHPxSq7BNeZLFZV78ZwoJkrOiD7mdn+u4ef/JNN+ehjCHuI9iX2B9gbVJZQYE5fYxT0bZG4qhiBau2a1i1QSSLsPNfiWO+6weqKaEgCxu1Fyq4BYbi/F6cXNoHAcp8KsObnOKaCybvU0CChvYB+QC1GYQoSWekgmAVpFbjQxZqXyTkqGjACgVcyjyLsQxlQwe6Bj9MZozdp8y2ZHPiu25xq9SPrnbdu2Ed/WaJeZtwVIbsTtIWdEDXur4yeO2Tvuu9fNSZcgpSOYl9uICTuDM8KH+akRqbf2Lf/2l4vs335cCLm20OZC+NTgLqmD0FGkThrz4+Jly+kFu2x79u5zz4rmoFtxTM6j06uVWKZjEHnRcUl29Vq11RM1NoF4wxfnoHqxOujpycFlFctYjWX982VNPnP0iM3kvc4lZknkRRn7HnV91LH+jbJfkEBjBPJ5kOtTV4/LMz7WdUfIcSLxg8Q2KgjXDsiTOU0dCEOQHwLqU+gqkkNEa73iPUchTG/CESqHie7BDO7Zvr17XQm4Ipsk2BEBMoJLZYTv60IsIjerXMCaXzANutehiCXtZyaZvKu/ttTNuXP+vhBXcb1zJl/+/FRfym1fqkCow/zKPqQa8L+eCEStDSLHQlh75JrQ/ieNZ1QxSoWXL7EPbLN5rKVzmEP3795lW3nWwtmLKe6qFvdWmK4dDgWVw0fh2GzmGVI8UxJuLl+couqrK2ANch0Q7L+0R5MrTl0f54lxG2Pci3RTB1oUTqrBgV6bz5w2iptABFw8+2Zf1xnRgWuBeErWvHEA6ToI0gZIqbk8ayJ85R6pZm9bTTyXxBZa33yZC0XeiZSQUEZEu/aFul8ia0TE3iBAHBimNeX6p4D7G3/3egmQRX+Rz30aQbiDa5brqdfVynPXxd5BpEwA+wo/XSPclSI/1LPlnMns/fzppelhTZjPvBPIvHCMcdkLyRPL2r+AvaYH3Tu1bdV26tgR+4OH/wAxSZjVXquxl1/ag9NqpRUw7wSxJidDVrWyPxzn/ekei5QQAdLUhMt2RoS7v6FEUGUhimmobbAqSEwvBCAZGYlciwHnblMk3CDu34ILEBmjCG5wLk1yZgiKQQDFmqcxKLeRp9Z7rnUA71V7Fe1jFR2riF85s7JYZ2YRiVdAqXsf+2Q5Wof53hD63Dy5Hyk4qkZZ99XJk0ncl4i5Hz3xE3vvIx+0f//zv7Ov/mQv+7JEuvBiETa1WSCxp2ywcCzTW8Jz0Y/TVpGZ/Twnvsy9+nAEiPtziviYIkC07YEAkSt1mgB5/WfwNzjC4nd4Yf8j3zpNgPyPXMZf80OmCZA3+gpP//w36gpMEyBv1JX93/NzpwmQN+9eTRMgv0SAPHv4HycVMzVJZrVKUHtxdBw9dNAdLh9614MO1JZKUYWRnYADkajU2zh0+AEyzKQA/BqKYeUb5wDSK2KhBCBLhbNLiM9oIOZFHRhSob289xXyxeOtChXe/i+vsYe/XMohhsiseFRQKM/HQMYUe5XG4TMR0HqMQ3kvcVZtdHVI3SeQxXVL9BCnlJ7mcsMzkmcQvUO5qfKQee0q2NbBWAC7cuLbUDeNwxiFcMj0goSRglulyEUlxVjCgwDF5qIeX2BPPf2slQIwJHMg/4v3pdg3d7QTbzSbgvLTxAqRiQ3Jk8uhaCa/LwRnSCdgnsBUTjEcoCqJFSL2iXiP44deJRc6B3LAy4EgNRyOgoIpSfQJBtxos9LKWptFXEYTSt51a5ZadSVgVm4m8UgoDyFMRlArthFnsXvvQUvPzLVMcvmvAbINcvj2BFApQwEmR4cXB5bymkZ7Yc+rjgBJyqDkEnJHEQ1SictOL5VaLOB4G2COlJCTABDdHHJUhKlYighAX8V2qEfkKgCtDrk5OC4C+DmK3hAoosJIZSIrkkHFk4pJ4ITlgEUdkqVMfPUzc+ymTxe7Q7BAWZ2JEwA4EriHPajx6nFt+HCw9oIQaeVehgBEpKFGFACp6Agp9RagJJXqsgkXRQIxTlfpA1HG8qabNjpg+TSxHHlEl5RCUOVkZ9pRyk43ATI2EreTRPeIIqP0+tWf0cznpo3rUcADOHC4l/sjKICCZ4g9AbwzwoMdadFHFA0XnDikIOeoEAPVw8+T6lxl4YWURcuNUQeJF5sA0A95pQgXLzLogZqJLvOHAKBQGXKlEyBMik/1igTgUlCxrSKLTp9BmcqBfQI3xuKl9OxwHQXex3Ft4hhX2SjRz+J4UeSCuiVCIfuiAH99iOkSWKMIiDq6Nfoo896waS3kzABFyyj4RbgA2La3AWjRUyBGUy6dXkBXKWhzyfovB4Rq5/mpgKBbtGQZoEoEz2qZi0jQEuSL88MDReA4xKBAqxoAOM0DKxbnWQDgQwcg7Q7KPL2IWth69wP23Ev7rYh5YObsdPvrh2fYj3a1E/kwD0XgoOtYCYYcigfYcR0IIiAh89RBMjw8SafCMZd97gkZMMEz7omyfOHmGLcO9FaHA9b7WOGl89yfLBvGFSB3jVSioTxjFTiG+gbp0+kddBnyrUSGiWxTp41Ii8uMoVkQsGMAce7wpQM7h3QpjNUJoyJUkXVeAH0qdW4gqk89D5rXRCIJOBjn+UokZiUphTgfEZe4Asoojw9HmStAfASiwwP3hBTgI9xnAUXqz3HgD69TZJ7cSyJCfAE0AhkbS1b4Mx+gWOXnKXJMIPYw16WTsvZW5iW9B5GM7pm9/s8iMEWM6H38KgLEl3lFY8CH6+cHOCVyRUCJP+CMeolEevJmXEmqNJfJs8fs5B7uP2XZ6q0ZV4Y6r30UMGkMRKOb8SJyQLFLe3fttHdCHBbmn7XFFHLLSScUpKqSWBUIqCGIsiOQrhHJmUTaNdlfvhcgtqPRxbeUlFTYzoNnLTAiEXB1LWBtuXU1Er+1KMfmQYD00+X0NMTkbXe+AyBowHZCgOTlZNsSlPoTgHY9zNvFxaUQD8yp9JCEEyHojbPuZ88+Z+spB9a8rs4fOQJbuwYh1M4QGZODK6DBAcc5/POmzTc5h1EYxP2hw0emipV5FkXybNi4yQGrxw6/SryiVNqjEJAr3fOisX+BaCEBhCqsFhESBgjWBNm/EdV+L6CvyBlF/AXhThwdQa3OfFLLc6VncAkkxijrkz/KW0VXXbx4ie+PpLdilQMvleUuEK3gymVXRBwJMVsF2UF9jm27eQu0nlw9E87BVM/clbdkIQDyNZxb5+3ed95r259+2t77J39i5QWXbSadEr08l+PEnY2NhdoX/vmz9s9f+rC1NJaT807s2NGTKJvjrKqs2k4cpUT9UpN9+JP3WjjP3ksHCt169MDda+zKpZN29913ct1HbPfuU1ZSStxQiBexkWtsNkRrC69l7qLlNo7bzhNAb5gS34riBjqN6LBpa3BAY8W1a/bRj/ylU4CLfBXBrU4dAXgCiqNxFuVBkORzbRVBVFWDq4h/P3z0lHM+JTD/eROnmYsTqLzoCs9IKdFAOIFQSTP6bQZrWv75y65T6dS5i6iwI1m/6FIB8BMZr6gjOUC0Dn3h/The+PjsE5WulLiprhpyKQ+AkO4whAkJzGftAPsiwhMSYnFMAQLynMg5kIcrx595ogniQl1mAplLIQc1NvT8zwEs1lyszqoSQHp1JyhqTWSk8OmWrgAAIABJREFUCPp1kCnhgPgCn1WurLidwxBAYYDY2ZBuAhNFMjQCctdwDRRno1L6V3BjiPi+/c47cCHRhaP+E9ahDPYgVy4XErV5BqfRfADQLBe5V3S12N2XzcSGyblV09hui1ess3IEE9t5nkLpsvj2Z1e763CwmM6urha6ZIgK5XmIhDBMhNRT/8EY18sf8PgwXWNVjGFP5gW50O6/753XI5jS7RS/+/jJc3QohVkd138C8UYLrfOB7HPGJvogCGKco2Ema29rHY5OrskYn+HcuwrGZyVxjeOAvcw21gOpL9HHMGuB4oyqidObQ9zahAq4FU0EKaTn//Tp005YE8Pr1DgSST0zM5tnjhJ35ssySJwe1oXZuRBOzNMiikvZxyUwzkS+XWM8Ll261PWKyYUit98wAHEDe45exq8/P1tF6x0A22Oaq7knUt8X/WueZf71Rbd+VH1lyWtnk4d+hBuM+5tA1Fc091uRnAWUjPchkAgh0lJrOZOpcyoonkhqfhFjxcRwreB1+DM3Hzqwz+6+/Va6qi7acoq55dTwYq+3QI5f3l8VEYzqTrvMz+1kX/zQgw+zXnWyz+7m9Qa6+6A5Sfuxu+6528pxhShOVGvPbIisvh4IJgjxePYTs9gXXcNhI9KinJ8bwH4lkPtRRRzSTPrk1DNTy32RwKOG51Ngeh7iEa1lZ86fsxhcwOrb6GZt0O8X6C9nraLhmtkXaf+nvWOAukh4FrTf0jolh4ieR/27iBEnlPk1DhCB5+pK0c967cPhIh525durbOGHz7vXlgoJ68nzUM9z68mzLgLEn9cSExjqnocB9rLdjAtdRzm6oyBkNS81sFfPnJ3tYtHkNLp6ibkDwmTRvHmQ1eF2sYBxjXhqCS71dcQ+funzX2Jtxg2lHjrcf2HEi6VyLWsQL8iBEs0eWgIECS3qWNeyUxNczO7YqNxzsaxbZc7x7cVcFkm/X3JKLIKfIOcGVzJuQX6hFV8pdzGVo+wDhzHISJoi4k1kvaJrdQ/kaBMhIrJLa3o15xEf/swmssutD9yDbsZ/TFIchDH9WBBb5TjlvBDdTDLn+uGaTedcpM6d1pYue/D+99qn//aL9sS3niVeMph9lQf3EncoP0PzsaLvFImr+yei1ZszgVzeum7aC6sQXgSIuoRcPTx/6jbxNl/zckw7QF4PlPH2BoCmCZDXMyZ+m++ZJkB+m6s1/bVvpSswTYC8le7Gm/Na3t7r35tzTX/T3zpNgPwSAfL1HR+anAsQG44SHnE8sTWtHL5PWiSH3VBUa4sBz3TwjuWAcZSIkrnzFgGKVQM8jNsCegwKUZleoQByBYCPgKMKMsZr6wGmUe55k7t+/PR5NvYhAO6xdpXc63IAIX824C99bpk9+u1alPpExbCrHkPdLveHys5Vfh2CqrcZNZ7iBJI5KPtwwFq/dh0HumscgFCjcejIhoCZwcFtnIPOMBt3FQn2EQ8gULyDw1ElSmsBWypP9ULdVE9ETARF02fJS992y20OXF2+bI1974dPUtgaarm8100r++1vv3KOA+cddvDAXtuycR1AQgug4FxKekvM32uM1xOPItADoKXRIgAQAzm8tAC6FKH+W7+NvgJUqhVEEfhAuvgQI+FNefHZ81fsMvEJ64i0qEXJOxO1WA8gxYa1y3BtdPC64qyPKIv2jj57YeceoibiKa6cby2AKn7cB8WihHDIlnK7Tn0gAEIn81EJQvTMX7zcEomwUkRAACC9FMoiHIIAHATYDHBIHAIMkDJS7hgpUwVCiexQ5raAGHV5qKdDeeM6hAnIUlG0lM4iQ4pRk7cTQxPF61S5sAgx9YtIpbzvk9m24ZNX3M8TmBxERE8W90YOkHwA/wEOXUmoZEP4vgDIE5XWHwEkktNAh7ay0hIL5nujARsE4ipapANwP4aDnggRFRqvW7fOXnrxRVtF6fIZsu83bdrkom5Uip7Ce2+BBFFx61oAU0WACezSWOoiN9mfw6GiSpJxOYWgfksFJGyuryHzPp1egQYXu+bJe/bgMKgol2EUtg0QVv0A5vwf4BqHAwWzytP3CfKCpKKQE9XxbVs2cyAECMGpoQ6YEQA0KSj7iIUZ4XofogyzS3FsAE7rN9Irw+9oAZDxhawLh4gZwsGkTG0Bp5MA0iq8NnLtfSBgQPhsJiBHL26VZkDHXAi5KEirXlwqNQD0ctqoc0VKfR1EBdAKQJcCNpzIkwIKUQW4C7xLAnSbjYK5mhJNRc+o6FVjsQ+1fTzF54rWUGRaB3Ext27Z5LKppUx86qfPEV0yYIvpLxjEkfQ8Ku4Fi+baRx5OsidfanEdAnF0wvhCagRAgOg6hPCzJx1gKDWhNzEdIyiXKacFTNPSF0RfwBBgYRbgoJ8ivNJw/DRQmC5rAB0Y+I0gGJvdIV/XRDF6Zxnn4fRHdAGAttC5sh5VtEA7OV4OQjq+//1/CmhZBqAAKMq4TQG4ERCjMd2OAnQmY1j/XA0YBP7DM9blAFsRbyqjLQScXr9+nZ2/kG/vvO9+wBZ+Lq6wCOInAiEwvAAJ9QwN8jsnGAMCLURUuHgPF+0xZauTC0OEhsbwxpsibPfOOvcMdaJgjVZHAD9jDIBfcWj33Bb1K1etn79MgfF1AsTFifBxIwJLJanqX5rkGdPvF/Eh0sWL+6+5OpLnqZs5QO4WD95/Ru6klZxXRn+aA6kVxdLH/B7NM9WJ+niAcS5V+gBg7/afPAVovIA4M8gPZeAz904w7nshnhQJ1012fi/j5VxRmT38wDssJzEM0m+QiKFmYglr7dQVuo9mZOIomqSTZZsdf2UnnVJEFQbg+ILgOsQzmzMvD4dMrB0/ctSKCi7aJ/7243aZomcR3XJbpAJESbndwzNYx+9vJ0ZJRGZkaIAtpNy8GwC+b9jTvv3dZyAw8gAtiRjkGiTRB9DBnJuNU0Tjvxp1fT79PnNy5rq+BB/1PkFWnDl13Lp5lmZR7Lxm/XocHLVOFS9wPh6lv5xtit5pFtjH9br3Hfc5cLAA8uFd73qXK5QOxKaYQizLy7tfdrFdC4kjkrpfg1uRa+dYWxKZX0UARLNmivxQzv5RVP9BvJe4FAA0xmIGvTwpuBonIJbaeP51H/bs34erAieE+rAA0AIhWo7SZ3Tr5s1ubhJx54+LIpiOjRMHztvOF7bb57/wAZsYJP6uqslaWHvjFV/TN2qHD12wx3/cAvHxx6y5bfbks8chhxJs8+ZlgGmVtoZ5spvr/sMfPOWujR8Ornfc/w5btHWLnUNRrxgdOXO86ChRXEsfefaKgjsI+TTMGnHs8GFbs2aVveuP/tD6mENFKAo0FZkuslXxRXMAGV8gEiuEf1eE1PGTJ1zpsrL2B3iPQQgg4gEYPQHXTrHnkKtPcWUiOr39ATMhhYvLcSHgAvNg/VY/S13/GOQxc7EeDPYrn/mjRPv4Y2U4w+LomWikc2Gx6xXxYI4ZYl2NJyJL+5pluCFG2WOEM5YGWY/62Se0sReZxZo3wjPbyt4ggagkdWKpjFy/ay73VnOx1PL6O8V6yeGiYmSZwVoAZ3PlmqOsWcSn7qucVuoOUK9CYlKyi1e7wjUJhxQToL1s2QrXOyHxwPefeMIp3TNwvAoQFfmqmE85IBR7tmXLLc4lUIdTqYi+rARI2mzA3ULIQuyhxAiut6On8u1HP/mpvfzkw/bVZ0SIJ9BNEEgsaDp9bnssBnB4Fs//EEpv10HBWH310BGeU6IbAcX1s7Ztu9VyUMgrNlBzihwmTyIKCSYusKq5i71GtFU1dTAHo45Ppp/Nc4QS5lC7BYFCN/uHOO6pem9qEWs0En/VwvwaCEkwAYnZSgxjJ4REj/pJWBtYHFjHwukgSQKMH3I9JCp31++W08Wf9bOXeV7EZd7CRY70quHnyq2luMd5efMYX6F2Fjew3osEAAJtBdBrHGdlz3LrmeIS5UauqZcbkBhM5gCtN92IYDR2vCCdvdm3XfmXeTbzo+fd2qyHOJZ7qT4af+beOoiprPRUywaML+YeXoF4Co+IcW5AEay6h578jKmeCsge9i1al5ZCLGgPHcGcrEL0Md5nKnvSF36+g+ixZFuxYrlbuxVxJsJLfT/q/rr/vgfc75CDQ0TEKGPxBO5rf5wtqeyT9DWa4zXWknAuan4QIS7X3ziCID17s+fkENt3wYldFi1expp2mb612yBFKt11mEW83zlFhrE+1LGvUpG64rDkIO4ilk17gwGeB43DJOZE3ZMq9htdzG0iP3R/RHRozyFiQM6Q1wh7SCV9/a+NwNJzy3qp77kRiqS/ukL81dwPnHSEobrcZhNrKdfBBdyG6jrRXi+aexPNPn2I8VTFWUKuhVAENRLyROKomUT808szHgARUsNeJ2f2bDtx+BDOrBFbkJtrKVyzINaiOBzvCYgrJliHD716mPeLcwaSSl1CcykR33bXHfbM8z+zGvoLb8aJLGen4iXz5sy2aPZdAbiazp0tQOREYTxrku7PGHug3LnZCHoC2YuFsEaPMt8wvnmGdj6/i/MJ10qxpOrg4xrLIab3Kkep61xhQhHR4Mt9UH+JnDwSOSQyFlqZT4IYc8GsH3IhizDctJY9Ge+/gTMON8G5veWIPU35e3BwBD1MybxvPzvy1G77+o9esDA/+n46IYSJpFPcl7rJvNnXaI+hrhdPhE1T+w2JSKZAClEfrx0YbxS7iBX5/8Vd/ULslf7LjTis6Qis/wsq8fYGgKYJkN8UjHq9XzdNgLzeKzf9fW/2FZgmQN7sO/Dm//639/r35l/fX/cKpgmQXyJAPvvEI5Mb167CRk20kIB+DpgCIM+cOoHSj5gaALNNm26iAHTE5WILyBziMCv1sUoypcLVpl1KqQpAgjDcFjUQAyoQnZGc7uJvqlCe5c7NsyLcEpNs5LsB4n7y9wvt4S9cIE5hlrOLe5HNhTiOYnB/QKFBu4jqX0C1iqvDAdTl8BAwvnL5YgoyUSUrL5/5VKXZ6gToJkpJB6sSXAJS9yozuwxQVOp6KawFzjdykOgC7MsFiAuDQAikB6EJRTgaKPKt+ymvHrCzkBj/8ncr7XsvAiRTJJqXMxW/kgmo2tFch0MFAApypupaFYD3kGXhZlCpZB39BXrtsYAEkk47azkFtm0ACBPjdHtQjl1PH0TwjCQg6HFeO8W5aTNs7pwM4kpqyfolSoXXcO58AQDEBCAeMStz5rryyk23bqXQchfOEcqZIVx6+e/egeG81iI7femqrd6wieiZeAcId9MvogOxDsYCTgWwIBKzpuuRHsrIzsRSr/9WD8ioD4GpOuDq+6VKlxVf4K5AdYFaKmXUp4DguHjiPvg7kS26tsECg/j+vf+QZVs/f825QHRAi46KIN5iKk9bAFccxJMOziIXFK3VAvg0H1JJhEk56s0kop10P0XaSJWvKKF9e/c4AiQ9Ld11GCiySEBCJ6B2PKSYiAORMiJuLgJeCyCej4tF7hM5Twi7QsGMWphxNTjQZ5lp9JwM9TrnUA/EyEKU4x2KpEDFLpDMdS5wMO+BpKhlDHvgjuCM7EgM3UtfDrrKb1aEVROup/e85xEbJrLLj+8XAeJIEMBzjT0vYq+KURSWlqFKJ0ZOpJMcVMuJWnBRZWSZN0DCyKmjay6wvxaFdiPjce68hfzMIOfOmUTBDCXFdQ4AbJtDn7cPcQioqnkuBByJWPLnUB7L/ReoIaBIAHAz9zsTsENkSBlgwZxcObRwRqBOVPxCQwtxLpRZh6G2D+XaDkDoiES8ecNaB6bLSXLg4BGbAGgLCIu2AIAfFSnPBMD5s3cl2tM7iTsKC7QkCqEjgoinos+EH4C8kXZgHZAFZAOe9/RQOI3zyZNSdqlz+yB0br3jdmItOuk/OWpb6NOJyuixlkK6buIgBZiHxngtAg77AWzkwtl/8CiZ9Ll2FbDulo1r3BldiuArOIWWoKzNwgGi7HMBN7q2q1evBvzqQukKAQpIk4ZbRKCiiA2Bq/pziK9bCRCl3pgTZIXP4doq5ujBBx8yHyJvThILNayIK4ABgUOjgNjqnhB5O+lKYqfiP6RGFfg7lSsod9XU3+tjEwXprxzocCpLHQy3bKVn4PrHnoODjqwRuajnT+CDwCQRI8/vJtaDn3/DDXJDYesLwePBPKm+CCnvAxkDUuPq9zsXiMgW5utQgPncPE/irMpsDqSAe56V4Q1QEuzDM8iz4AU4Wck8msB85ANw9ZKi4yjLVvY9D4uLB+qBkO0mTqnwahlK/B7LW7zUnnj6J/ZPn/o78xlsM28Iqy66Yq6UVFpxPe7AxJk2G4L85d077YE7NwMyBbmYP7lmnnj6Gbv97nvc2LgAuJMuQlTlvFyuQ68ctPe+530uY19xicq/Lyktxh0H6Uckm8f4EHGE4S4isLF1yL75rRdt3Xp6OHjeFXs1d/5ce4koo/seuN+Oct/O8POT6GBatXqtI7+loI5A2b+XOBrPySHbtGEd4HSiGy9XAJYVfTUL4FAl2AKh1R2i8upQnttDuM2GWPvkhAtg3k9LT2QurHGuM0WVuPHC9ykyzqmY+XlBgM5yfsyjZFcuLnUtNUPoiuyMw/Go7qNkitkDULcP83y0OPdXhL20Zw+q41BASD/U7At5hoYBsVGR87yMs/YdOHTMxgKjbFbuCtv9/KvMZV32kb95gGem2cqOnrUoHF11zJGBPnRclXfYN5+otX95fJON+ATY5778kmUQXbRk5WLu8CikEi6z/g47fmwv6vGZjnyal7fYEQ1tECOD3Fsp2uVgSkqE9A5gPDCv9Y14A7JdAIA+aR//+F/Zp/7x7+1r33ncxpgH5caqBpCLgeBWVKI6jVRoPoZY4NTps8T4pNmtt28migXiCbJCQK5APl3bixcKuO+VtnnrNuYGYrcAW6MB7FvoMThFr1In6+kQa0fj0FR3Tr/GKGPnix9Is089Uc96EOsIkH5U8csokx9RLBB7i17F4zE/RrCWd9DhlUgEzQRu13DuUaWcPTjFJnju9O+TWih5dDWHCiyOoftgKkLJDxdBv4tK6+Z16EOPuYqvhyF9kxlLApLlKqkDyE/C4VHD3C/irQI1fgcihmiAfgGeIsnm4eyo57UWXi2ydz7wLnseYl8RWuqgCuAZHoZ1lxPlprVbrbKm1LmKBPgncZ0yIaV0ffyDIiyFGMNjODU++ofx9nf/XgT4n2Z3IsDYvv0J27pxtSOT1eeUCKDqzXtrVdQSXRwic71ZX0pYm/phhB96+BHXf6N55iDu3wWUORfx3w6eOIeDw9Pa+0dtRjo9T5Bh0VEQ8+kUmQPgb6OfRk6HNn7u+TNnWUOGLAHSp5noqxHmzWZ6xxqIcRqVG4PrKpW7euaGuXcLF+Q5p5r2ce28Ru09tJ7LpRKIYEC9bOqzkhunEqeKiKlcVPzh7AsUdaioMafMB7yXOl+vXfdNzokEIuu8IUHUWad9j+If5dbQ86l5Vl+rGfrqVxdb5l+ccR0gchQp5kj7WinvRRZnpqfhmhvEdZrl9iJjkEaRrJdymIjUFGGqtUDOQPlCRap48f2KhyukgHsJ41D7hMVEMp1grfNl7p1Nx1UKhG0B3VyKOksSCcq9UZxTNuTN0WPH7dbbbnPRfCXEsipCT+MkgPeVCBGg6x2MO1ZrgfbNijuV8KcRF6o+lhFvJveSxBe+zAchxOKlZ2TaSYjLpfy3aMbsQTp0RN4oOkpkviL6QuSYlPONmDxFM8Yz9rX3U8+R5jmtYXLvykmntelG74fcwe554GdpLdI9+bUOEJ4bCQXkALlBgujnyf2RCwEiIkCiHZHZisLKx8GRiOOnnzk0ij2yYp+CGR91zDO6Zopx0n1VhNQw82sQ1yTU9QJ1OALkEKRyMONuAfFsvuxD81jn9cz38VzvpSR+6dJltuOFF6wMoVUIe9Z1t2yy2cSJXSgssD3bn7YIepnk3vFnrlrGuWE2gpHiy8W2a/crPNcDbHN0/30hbP1s4eL57MEGWIs9Ed5Qmo6II5bn+BIOtjbc8HLGT+LunWC91XXSPkzEpwg0ESKSUagHRFGYo6zVIlLVr+RcONyXpUuZnyFATp86iSBrIWcSxC88F3U4CrvZ78gh1Q2xq56+tWs2Wf7pQjv81Ev2pcefsuSYmbgOAxEV9DHnsi6zOxYBIsGOnn1tWbQfmeod09OBGGCqBcSdZ7TvuL7DceIAfUw7QF7bzv0W//D2BoCmCZDfYii8ri+dJkBe12Wb/qa3wBWYJkDeAjfhTX4Jb+/1702+uP/Nr58mQH6JANlx4SuuBP34wQNkxI/Z1k0bHMDvhzKpm5igZh2sAJFzUD8J5/MGoOpA4T7IAbELIFqRKoqOUa9GKYBCAge6aoDcqFgOawA86kC4RJkx+3RLB5Ct4NBXCfCuA933Pp5nX3xhGPUmsRaAZOMceBTFdY6s6xA/L7t72xZLJSpjkMPMIMCGXCmJxCtJEdWOQlIAcxQq7Xnziang4KyILMUjrQLYFCHSh6pd/RN+bOr18xVlUs8he/OWWwE9zGXb15PJv++Vw7YAYPrQyVM2zoHw4x+cY5/82llbS3HqAKo4vpt+lETLonC9thKFKwDVMIcZP1SKPQDJERy+fHDEBFPiij/eOGHYJOTAEO6M2poWAMlofg8RWNX11gnQnUTGvqfnKK9zIWp7c1EGUpIHBgRzsNoHCBJuq9dvst37DtjDlJYePXiQSIlJO3epwLyIAMiaizJyCDU2JdVXy2stO2ceis4R594YBDxOT+NQzRtUKXk0jg0BuRWAnX0c3JUzrfQBRQMpOkIbVpFDunb6VISCLPjKvtffVxNpIaJEqjQVurYDaugAJIBZUQnuEMVBef+nZ9vmz2LJ50CnsaGeAn3qniriSKXTysofAQQXmCxlWw2HToEO81QOzP1S7Fol8S+RHMCTIN9udIqUkvkeCvAsB4k6D66Qj51CXEoH4KuLn4FA0BiVo0RxW1JHCsxXSagAYQEFcVIIMgb8IBQYWnx6oFwN55Pxwf0N5bVOcL36ed/jvD6BE5nED7QxzhTHoTxtfA0OHNRBvBkXzzsfuM9G6FxRNJFzATgShCgs9ToACAgkvYwTQ2DCCH+v6LiszBxH2HVBVHmQG11OZn8u2esCBIZR2FdV1fP+yVuHdGnWAZgSdKT2Lvt844YNnDqJ7QAsjILYagREk+JYMRmKUxjk96rUuZcDtPLPBeBFoUSXwjGDnPkhwJL6xhqngs3lAN0GGKa4EsW7XMEFITXtimVLiIZbYNdKL9vREycByoKtvYdnHXArmf/+x/dG2Q+eq3ZRM0kQFtH0k/RBnM6A+JPTBkTLZauP8PX1OME6O/t47xAHuMA0bvwhM+csW0p0Sj0EyDEHDv/Bh1bbZBuqbuI8PCj5himzYYgtHxTKTYDD1XRMePgGunugwnWpTEsBhypx/zz00EPu8C7HQDVAgD5W4kYTEVLBtRDQ4MmY6GCuEsgcBQEiIksxVTrAx0OwXUT9KUBN4Ngdd95l/oyVFkBxEUlSgg9x7zTOA1HFgoJSb/J/QCA9TA7IUTUI+zvNNTfcKffcRbHtL3zsf5XuGVw+Uh7rQ+/DAUbXwYQbgMJdt4Tbz/fg5OD1uJiR6xEjIhfHpSxF7avfpa4VX8WKKSKPnyECUESfCJClywIAfxrd3CoARc+0HFHDdL3EQAQe3r3HKazDiV3bB/C+YvESirlRpZKhPsazI+V7K86PMfofFAdXWFxuqRCNQRBoq5flWaA3pfc4IkIgZI+dumQH80sthXFzyx13sS602SsvbbdbNq227AW51lFXa5VNrcxn+205Di6pomOVd849ev6Z7XbX7XcxPwQyh48BlJ9zhGE3jo5Q3EI3AeQOdjUzNvp4ZvqI9AOkPXiSn8Mcz7OnXgZ1bpzPJ0KNmDx1bYho23jTzRBdvW6+kxtE4GgWji9PHDRLcLp085xr7ZBqWhFYcoAk0CujZ13PQw5z0hjApADrVuYZzZfJAJc5uYpbI3qJufZplPePPPIHTn0ukukV5ukclMat6sNg7OXhKBTIJVV1JiRdKwB8Fs6/bsiQARw1CRmzrJ+4EhEE1RCuV3DZdbDeCMzfvGkdyuFn7d3ve6/1EV03AGF77nKJnaVrpbF91CJ8KWe+dYPlzQKw6oNMoNyggXW2G2C6tbGLuWfULhZPWDRVLrfed4t96T/2WhgAagbXSFEqDRD2g330bDB13nFbHv0mm5hHImznnkM2j7EQlxQLAUpvl7qu+Jqt25YAmtKJNODPc9gNsdlJ5GANMVWn7KN/9WEZFJ2CWir8V189xHwdRXdKmnM/phNndYEC5mDmirSZscTEsCbxdcVFpThoFrluguPHTjFPjdh9xABdgkQKZgx0KIaK+UvqbMFxutfjQUQE8oypRPzLH86yR7/MWsD+Iyoq3AHrZXR8qPcplrl9jNhDqaOTeMZFggcB4KfEh0Mc9QFM1zuyXM6FLCKLhljntJ7EQd40AeirjLpJgDzPZzdAq4gJOQu0Poq0VG/FgoVEDULUqcdCBKRqgqeKiBEIsE6o0F2ciuKw/Pn+RMUd4ZYVrOjHM7lq7VoItmM4o+bbC3S9KKowiDnm9Jlzbk5buXIV8zvEDXPhcYBxEeLJOBL6uU7qNFMs2IceiraPfP4CApPZzGURXM9ZvL9uouxOmg8OzKXsjcYgb7yZp4IhWBobmly3UvfAMP0PzZaeNQfwONSRNSrdVs9GQmKKVXJP8gtL6Ezopc+jz2bmLICgppfBp88SYuk44HWuwGFwlfeTf/YcAhl1Zw0Te7bImtkf9kLiVECiN/DaRbaMC2zncxbRWb2QZZn86c/vPIdDVM+OgHeJMNSBEUvMWRQ9VhNMqlcKi1xZewz7yfkQiiIt1QGTQWRYYWGhA37T+WcBxiI5z+XnO+JEpIQIkEFIC903rT26N3JKlH5jKips9WchgBgzvZDgilK5SCCPAAAgAElEQVTTvdV9lIs4DZdXGPsRxWOqF0Uuuxh+fiNrWhdCBrmCdB8JXqQbh44xxoOi7wZZz5xDiZ/Xxxidw3Ofj4tMbpf5CC6icH5K7FGI06OCzpwBRDdhXMtwxohIL5WQr1y1mhjUvTgbotlTX3PzlPraViPsaaiu4GeEOmBaRGobbl/towQtiMSfB0kkB82lgkLmthL2bQk8kwDbXNe1uN4uEzenvjeNTfX2hUIGBLJeuLg6nMBViJgycSQlQiLJ2dbAc9IH6ecch0wEmhtvrEmvxV3dWL9khnSOSD5/RQn6jb4s5y64LhK4YSwovE6AiBDQe02A+FHxeQ0EUiTOD/2dHDzBOHvkaKyGWGxjTRFhptcZz9crAquXZ16EewyCmwUQ4/k4DD3Yzy1j7PjyssL4GYnsi5768VMuam0+82EJ82sJIqdlCMGWrFnhYnIVd3rs6GFI1XpHICaxj37onndSwh5kX/3Xr7mOuOj4ZOKscL0wTlO5ZhHsgTq7eU2sVR6sMyuXLrKC8+ctRuMC0UULAqheOuXkBNF+UD00er8i30SOan4Nw+WkbiMRGdoPzGBNuhFBG4tzJRJ3ieIuQyBS2BYy1+HSQphWXUMfI2Ohjn1pNm477TO9DXKjc9x2PPGsff0bP7TJIW9LjM2ABOlmjWUPKkc4Tg1FRWp8qABde/MpekNdH0SbuSdniggRdKFncpoA+V1gjrc3ADRNgPwuY+M3+d5pAuQ3uUrTX/NWvALTBMhb8a78fl/T23v9+/1ey9/2t00TIL9EgOwq+/bkyy8+T5FzIyXRiwDJPG0RCiiVXIbhJDhCxIzKQ6W0iwAsC6fPo49Yg1aiT1TGqCgeOQDcBp5DjwOLAY2TUSd1oLIKDA7HedHmSkVnQoCUACxWEmkQAsBRBIj58n/cbl/dMxXzAu7J7wywg3t327vvv8fmZaWjYARExXnRi6Jq9YplNsQhWUpMlXieR0U3E9WcgIMRkIYeDg0q01y2ZJEDm3wBZdRrMA7w2wdYdrWo2EUzLF22ioMs+dhZOfbKz3dTSlvnejTqADwaicRZAAh893ov+8HONg77RHIArI8ALIYDyLU3V7reEQzj/BlvRbyOuSg+lSvvWBVUu6ABvO4OVJKtHKBQfxI90t7WY2cLim0IMCBdsRkUv2YCho0MdgP2xwOklLmi96PHTkIokcPe1kXxNkXfAF/KQEZoZhkcbF7cd8gCUdZ20YvQQZ9AYwdRCbyWEA5Z3nydXA8xLkpKUTvEgHBA7OGQ3cEhVsWdimdpw4Eh4kCgqGI7dGBNS02zDJTyAvMEvMpdMM49qeJwrYzl2bNmORVrA4dOESgj3HuVdOrA7gfAoHzmvf+YbRs/edmRYnKhiAAZ5BDbA5ipygSVlEtQFozCXpECyvFWibAAJZEXGURN7CZmSWTCqlUrXfTAjYO3+hocmM3/FA8g0kBEy1QEA8W9vHYpSgV0qXBUMRb63SqFVyl7FoBLE2ReCONrCBdCMGBvMIfc1IQ4lOoRrn/GkwNpNTnakYACQq5icZkoX7mHw2sTETB1ACrDEyg8IW/Us7IcRV4s13pUgDHXuxNCIgLV34i6ZgBaVMbdAPCaxoFd17kTwmFocMIpxhcsmEv0DQAzClO97nn0dgxBGvSgKmxsaCEX/KpTs6amp3Dfep1zYyHK3P7OfvLgS5yCXaTjCK9ZcTWKr+gDHBJooGJrkV3Kexcws3TFChcToWztoydRogICKB986YpV9gpxKFIBigAQaSMHjhxUihXbvWef68DQ+xapOYf4lQ8+nGrbX6jleic7h1ZkCKpzSCvFiIkonOT1SAmqPps6FP3qNvEDTI9A0St32ChARjivLwBl/ncee9yRp70QlQ/8yVKbbCE2hVgwqW6HeB8hqG1rifXx9Q+xs0R5zADMriu5ZKspQ5YjyZeDu8ZiAvdDIEgZYJHIpRmQZ+puELGhcRoAyitVq3py1LGiwlSNcRF7sxjXKjPWmBIAdTNxQwp/EFhXqxgmnCoN5G9LJRnCfx/BQQWD4UBYF4ElZ4Vy/gEy9O8ung9gSeSGiMEbBIf+lINKLh3lz+vfbxAb+lodHAWc6u/0ec/WCHthX7db4dz3Km9eJJdAXeZJ1xEC6uzirlycyFQZu7pTRDauWRVsJ46jBmXsiwARuKd7NNrd5sBiEchRcYBMPMPNAEFZgIgO+QCcHODvhoih0lgMDweAJoLsCgTIKArbv/jIByB7h3BlDNgAxIZI23MXS+2ZPcds5vyltpq+jZiYcNvx9HeJ6Vhms+hEqgDYr2xoJXatyJavXILzi3gTxu7BPXutDRD2kYdwUkGUj9EX8MQPfuyy/OVImgfZ4OMxZNEUl7cW5jOH8zsH1dMxiSr6KveYbpyNG13+/mkU6FI361kVWK1xoVgp9RUVAZiqm6FR0YPpSbYCYrsaMrxSBBlzRxDzkeJmdI97GDczIT71ZwaEj+Y8dWBJJS3HY98AoCauQIG2IuCWUvZdxmvJAsT+/jcft1Vr1tps1O0nKOBtg3RTRKDAOyl859N7Eh0XZuPMZa3EpwSh4ueu43oJgGw8a3UA7yr8TeOZv+uOrcSL1VsQKNc4RK6I1l7U+P/03efphAqwhJAE++sPvBs1OcR3XaF50q3STcHxGO+/rKgaQhCSm6n9WqvZO/4Ah8z+QpsMSrRg1pZC1ppuunSos7Jbbg61DeuXAirm4dzsse/++Hlbu/kWuqXS7TjxO6VlzP/Bnvbnj97FOoCzcCQSYBUnqL83azrgaF87ZNNaxq46doioU2cX7i/1HzXSUzEzI8fuuOMdbiydv3gKRbsfQHUgc6Kif8pcRN5AP8QxxK56ZpoQFARAdgcACMfwHFdzz9JR4B85AQGA8j84bpYjNz/3p8nu2fjE4+UuBlDdV4qeO4tzdIz1fsXSJfS0VOD6S3PPh8QQ6u/KTAJkZt5Nggzy5RmKZy6qxymWAMg5yDqpZ6UL8iKCKK4qRAMC/ESCaHz0899DGCtalxS7NA8CpR8ySQSkyqL9eX493bzS4MaSwHuNP7mKovn5XjyXJddKbR1jVm7ZCADuetZTEbLFONoWLl3u+jl2QU4qYlIkSQ7rnIDfOvZMTvDBGFe84hBkeSBxNn9DBNi3dgxw/yAV2VN0tdcC9uZYXTn3m/vhx/gOZL4ReN8PcB/EeC6GQO9CwBEaTZQnavAKopgiAXhrmFNT0zLc2iECpIny7HIEIp4BlHYnzUQg4WvpM5jvK4vo59qEOyiMAumXibAshzTPcXu8GOaUNn7POL9Tf7axJ/Pm/U1wzXwhFzTPdPNcRDFPK4ZQLr54frcIEF07dYBE8SkHpBxBNVxLkflZuFYT5RRiv6V+J+05RUoOqVid1507l9JyJkA5sBJYG0U8dbA3EbArx6oA5yv/RucFH+s+U+LmBs2a6khrY6+mOVjzr8i0qgo6dRh7o6xDGifFRYUIA5YxF9Ezxpqm/gQ/1uap9ZbITEVnss9SD8UQQpRWCE7FNcnZpH2yHC6rVq4g6q/DOZMW0wHSQlSYXr+6hJyL0JlUvOk22+yEOnXsHRStJHea9tY3UaQeyPVrb6pjzEa6/bhcj3LF9jMPihBKgrTw1HiF9NF8OgzZXkGXVQeilRkQvOr4CAOkH+B97dy5k2cwnWuNwIixKvdJD3tE7QP0tUGMw07WAX1qbZJLUOuS5jHFhd1Y17SH1Prn1i3eh9bAX0uAsMnXfm3KTjDllLz6rSn3h+6fis4l5pBASkINFzfJ+9bfDbFP1POaiaPlCmKgBsQbk7h7JpjsZ/OcRPBeuugDzL90gfEy0xIRwnQiQvHg9S5FvNPLfU7BVabBsX37dnf9FSvXhIMmKoEoPuawEByt64i97YTEL4Usms2etK78Gk7hJvvSZ//ZTh85Y0/9aLt19g3ZJKS9D3FTk+xD8lizxnBJXCm6zNozbKnJ8ZANkVZy5RIxe+kuJrcP0ru2rpP93Kgj8hylwIZVa9CwhDOsE7pHgexfy/idisrTfqaFtUcOaO1lhwa6iPlbipvFl75GoiNx2mmPqbm5if6ThtZGyKNEzhIpkC6jFh0K2XYeodT5Invupy+yN6XXq7zOVqxc7fbyEjRpHpHTlRfjPj0UXyVSi5enT4krXNTna30gUwfvaQfIbwtA6Ovf3gDQNAHyesbEb/M90wTIb3O1pr/2rXQFpgmQt9LdeHNey9t7/Xtzrulv+lunCZBfIkC+uudvJ4++uh813wLXkZCWRBkitoQI1FTdKLt92PQ2EPkRwOGwrPQaIHYkKsOFDtBVJNUYgN8QYJYO+cpFriZPXbqhbDoHmlFs96EKVCeyUggKAIryKI2V6twX0PZlHA6vfu9B+8MvUhwLIRLP4b6VSC2Voq9bvoi4FvC8gU6nMlfWdkt9lQ1wyE4GrN+Ffb0YBd3Ktett/sLFrh9AGeOKtrmD4kkpyf1wtgSSsdIB2OMHsaNogEHU6OHhkBoJyVZKfFRVVQOF49jt2fSfQ5X3ChEqH/jwo7Y2r9c+/Z9nIV1W0LlAjBFA1jziqmbEqFxbfR+AAOs30j8ybMEcuLuwzIcpkxlwXTFA4xAMbeRm11U3A5igQERJXVFPDA9xEOG8zwzIj8kJgESqQpdT2n3mwAFLTQHE5+Cqz0uFxQDFFDCyZijmhSMnoESD3fPQe+1ZOkJaOUx54xS5QDxNAX0Om4hs8QWEnwSkHBsFNAQUFJBbRjRLN4d0f5SkIolcOTDgraJH+gHLFI2ThWJSrot6DlKVgH3qUNGhS6cggeyKGdKB9DQxHFKHTtnn6RrhAFlN5IdAhnDu38ufzLI7v1TlYoVUYp4KmCAHSCmqXG8OvvNRJ6rMUcDjWspjRbIIvFiMEr0HAF8KdilDFYnVx+E3DCBMLhZFngiYP4lDR4WNEWTKCwxWt4KcIi5SQfn9jDwRIJmQIXKSCGBZu3oV/wx4yz1RVruujdop1d0hIGGSOKvV5MZ3ovKMBxiuRg0Yxu+KQNWrQvUUEUY4MeRAKQSwGxxFSU/BaCnK3zjIsQ3E6XThMlHvyGUO3vOJvRhClSpArh6AWIB4Mop312vS0ctrxk0BgBIbSy4+BF8bRF0Uh16Rev0o3IcGpeb3pjAV1TP3a4L7LsX50mULHSgxQL7/5UuFqGTjHJkg9Woc4K4ysuUl0AFaF0ERU4oCKQR8Xkh5snK1BQxVofBNxj3z+Le+Yx/92MftVQqj0yna1fP3KtEYAt6aAA0+xDPwrW992xWJ6/5Kify++2bYzn3tzA8+OKvIDofgSkat3o9DK5Qor1HA827GhD9goKLW2iA+GyGOfIlbioLMSAFwuQrA0oSrYsnylS6C6QIRFwIT//wTW2ykMZJnH+KkqsJiiKPwgWhQaXkwvQc/3b7DVq9bb60VhURcrYFQBEQDpDyMgjoKIFEAmYgKkU4CG3W/LpMfrjGszoEIrssFuhxW0QmhCBjFYyl2JZ2xIvBGBaAtAFcrALQFiGrM6ZpJFVkMgF7NawVJMz9eiwd/Ks5FcSf6UITJddmkmw8FAokQFCGrjgoRfPr5jvSYwnycS0QAgp5Fpyjnv6lTQkCcU9byIRJEHzteltNOBIivi7kQsaL4p6m0ranydW8RMTwH+nnrVwbY8y9UXXfWUdoL4SOnVQz3rPrqReb4Gai+Q1xOvIp9cyCB4plrhnBhTag8VnE0kLd+PihNw2LppjjMuOfn45568ME7AEw8rbP4CtFnxLThBmjqHLKfHThlMzJz6ThBZUpJ8m03r7ALZ4/aXEgz5e+3A3R/+4nvM1fnQnAssFHFtOAIuf+ue1HqAwgBgl/IJ/4PdbvmhbVS4y6eR2F7m9Vwz8ODvJ2jrr1zknvX4mKt5pATLxBPZEg6Clw50s7h9pALIwZQVXPTBPO6rrk6BlJxxq1etYzr520lxKmpjFyZ+SIzVFItMFBOEcXP6HnIhtiOAIASgKqS5n6uzWYiUo4dP0JHDUAcrioVYjcRE6P5Uh0RIl/ycAaMMceo3FoupCSefz2jszJSiIpqMm9l4I952oULhTx7OQC8XnYcwqAcMFQkTijxVNu2bIQaYSz04YSCXO9nfmruGbYv/HCnTfpEW+CYr33tsx/H0UIfRG8dqFajjUOGD0GytrcSudVCxj/PSB/zYWx6nF0uAZQOTLQzlU12oaLPZkUbxH2gfeBPVkNCB9CHMmBHjl+1yzAmm++6xwKjA62c67Nr10G6KJbZB/98K89pLwTBTHt2+y4IpWhXmB4VHUI3SSfjsot5n/kNwHQYN8DMzNn8+5g985MdiCTC6WK5iWi/LPMJoI/BR+S7PwQwnSmntfbH8H0QOETmzV2wmN9bQ+9ECG5NwGOIiwgcHR2Af7o/7X3e9sn3JlB43uCij0SCpzOfaX5Vt8SpkycBYqdKgRWfGMr9iGeubIKcTgDc9B7j5xHZJ6JWRHcQ99aP+dKb51zRR7JWqVtAbgbFXnXzLCgerQGAvg8nSBivS58i8OXCi2EN6GK86HtFpLm1gp97CZeiOmh2PP+CiwRLYc+i8u1QogLjWLPUUaaOJkUVBqPGPki/Wi4k+CgbJYH+qYzry5ADmmNudDIofksFxnJwfPw9UwTQ4z8bcGt+dGQInTKsb8Od3NcUM6IeJ7hfA6yRgcyjo5AasZBBozwjLTg0Bkgu8oRYPn+lhJhD3B+A4BJIqK9KvUcJyan23R8+Zd4AvPGQZmtu2moXzp+09Usz7fL54zybS52DpwkQtZk5OjIq1sXqKUKtGaDZC1HEgCIPcT74y0mhomqeGTlH2nlWJIZQrJecbALRNR/K8aC5PJDrqH3K8ZM8c8zVgbjM5hBhJELoCNdJQptcnvEiStBTeU/tOHdEjmm9q2fNVkfLoJwBfCqO7vwXIEf4WPiJi0TvJTvSWGuryO167qtIU0V56plWFKnubTlE1epVK3DftFoK+yFf1vNOhCOZKfw+7tkw83Q5c1ALz5gILDZErodNkaPnpPpnXPS4+FVv5pEsiAhEAqyRucTNJTIuzxAJp/gvvQ5Fg3YyHga4/gtwYqhIXvNRFvNyJySOhAuKeQyCfKirKKFXgt4YgHl1V10uKICUw8EhZxeuNkUmJbFHO0XkVXxcop06QfG6SuiJj0sDiB8Yo6MKsFxzrIg1retyqPoTJRXLnFkIgSSBhgQFEsoMcw39uZda07TPD2BvJDJJcUn6O+0j9af+fUyiGq7DryNAPG4QIA4LnrSib06RH1oWPeQe5ncEMl7kyOm9vmfRPkd/JzeeP9dTYp3zuKS6iGgMZWxo8U3CnaoYuTmIt44cP2pxzKPX2KOpy2UOa0MOpPaun79ABCkiKsiHY7hP5WrW2ImDKFm1frWdv5Rv5wvyiRFbTMl8BvsxCDbIuln87AyIk25ESaWQy32Ij3rZox86yTVOy+QZCbMc9rDqIHlpz27ndFuE87G0CIFWKs4UziHR7OEDIEzaW4YQ07QTkYhbThFYEk+I5GE/K6JH4hQVvgexn1THnjfreSSiGu0VEjifeXGu6Wd/6c1OKQORWTU9hsc4syxaspA5Elc30aqevI7MmdmIq8Zx0Kdbc00rZek+Vl5ETGjXMHvIIfvkpz7DfEWcMXG6kfTb9XKeGEGA4O0VAM9B1CaKKw+cKlN/8hpd9wfrFq5lFaLrY5oA+U2Bh1/8urc3ADRNgLyeMfHbfM80AfLbXK3pr30rXYFpAuStdDfenNfy9l7/3pxr+pv+1mkC5JcIkC0fXToZB/C7dOF8qykvtfc89ADqIoByVOfXiq86G3c7KjYVWat8sBtVYCROEAFqOvjoICvQUSo6kSCy0yu3WaSESiirAJSUMy8gYYJNvDJ9t2y91Z565jkypf1t4+at9sjqAfvQf1xzZXyLKIHNBKgqL7pEvEeG+dGV4e9JZBJqKtnRJwABVBJZQ5TDkeOUtaPovuve+5za78ArrzhXyr333MnBACUb3xNNd8I4SkhPUQjKWubgMsGmPhTV04njpwFngzhc5tqpC5esGiBrmDk6jYPnEAr+d98WaZ/52mmnuKrnUHrr5g10R9Th1gC4osQ2HZBgjGsi54AUsBOAQF0osASsqAuisbaRLGl6UupQeWKdv3qtxsZwxMQQpRIYCKDpw4EDhW8ebgDFQ/XIMcPr4sLYczte5MCaabG4Q65ykFsAQTWT4uirqLculVQ4VWYPitkduw9QVhpDlEU2oCYZ4pAgozg/VIrYivKwnwNlK2rvENT3UrIqqkeHKpEfOrwGAbzLRh8OMHGB+Agp4s9SpCjAVsCLFHI6XOtQH0xUxlUKOxVHIaBPDhGBBzfy0RWRsPsfMnGBFDjl+TwASv158NUDKCGbABRWUlo/w+W/K99YxeVxgFMCm1WKWkichn6GFL5pZPjLSaK+D/2dDvc13IMgyAcdyF3kFddZ71edIzoYh1ESKeKlAVJFCkkBHerKEAmRqCgBohFqqisZs4HkM1N2ykFxiHEdQkRXWiLlsQDEx3E8pfLPkYAVilxTrFMdgFwqCstmnBnB4fHkax93+fj6vXeQz694i0gcUwUQIHrP/nTByM50iW6JZMDmSGINengf3d3EcvVO8GcPwFEt8RgzeZ8JgGZNNgPCcBSyYITxWUk3RxQxWIpoaOKgHAFoNkacyQpIg8G+MQDYk+6ArDJ6xV2pLF2K1Cv03+gQLRBG+eSRvEcRHgKEwiAApFhVXIfisPbtPwARkkZHQYqdpTR162134NRqte3P7XCKUMVd6RnX8yTySsEHH3x3FoSFB8pDXElc/2zKpJWtD/Lhil5LiwCiIb1CUMJePHKciJjFTqUpx8pqFIdN/PxyCNLk9JmWnTsPUuNZwN9xwNpG+9jf/LV5BJTaQDXXDheVP2PUg/tcy7VQ5EsDRc7jHMLTAGuzyOLuw601BDjWRUdAK4BUNCCjrqsIHJWgT3UTEUuj/hli84YBGwogOGfPne8ibW703AigVmSJcrdFQChCRMSIcuFbUIbqORIpoXLzYtS0obFJKPVbAHgzXQfODReIWAhXACtET9gOfwjE0cfUn1OqSqd+/TUfv3iAvPHPv0iEaA6dcp0od534jOuf7t/5uXJ/bFjpb68c6XHPzwjPvwg4RX2p4ynEi5x05io5ew4ceBUwKR0gJY3ibAhHnmnFuHUxt3ajDO3tGULVTGzP1XIcCueJ04uwP/+zB81rtNs8FIHHdfD3D7PiymZ7/uBZS8tdaEmo8Vta6ywqeILi2UziAonfIou+l4n13x97jBitGXYrPQWgLVZAdM4yInOCAN9GhybsxRd3MRba3T0Q2JMDCDXY0wyINUZ/g0j4QMvPL+c6ezsALz0DVTpzgOYgxcRcIwpE3RtSiqsM3RMwTmRRNs5DudUmiHjcdPMGXGtdduTIEcbVoANQlyxZ6vpolqPS1p9S+4tEk2tqAdEpismqA5SeyXjvxY1xmlgV/X0ODgCpkgUK6nsuFlxyXR/bbt3mlNI1PHsFAJRSg9+8ZQuF0Y3mMwRAxTX2MF9XpOvlQ5H64lW2/fmdqPGJshNRxbq1CRXyQEez+RF914djIYx4xZKrFfad3aesrnnAojxD6Kr6EHn4WD1qr1hTQanFhzDH45K5egVCxDvWaiAg+8mMD40Lter6cRv2i7cfHKT3Ao40PtTfooOH7DP/eA9g70Xm4gnbd7DaogBxQ+h5ahsCmGdOK6Xf5e67b7L1Gyiab6drpLjPrl1rtPV08eSuXW41l1kXQvx4H4w/5gld56ee+ql95CMfZ+7uh1hpsd2sUVnZObZy9SLWaw9iXvx5LzjtIuKIMyy14CBcJUUVEJwbef9Bth8idhEutNMX8y2b2KC9CDQi6I7QMxoSmWJ/+0iCPfov55wrcaYU2lxnkRESabxInr/I9WKIX5Hqjrx3EYnmCAJ/UxzUMDpnysyZM/0ASNWr4CVhAONFcT8CffU+BJ6rKHoZxOspIqi0XkYwlwbx87Sm6PnPIJLKdYeog4K5TX8nAk7guwhGfZbjZJiLQ0jANkyLrcUBUks5N0YZu0aXwdz5C+0HTz4Nea5+Fjo1AOYXs+d4gW4QxVCqF0BCgE+8L/u1mePvv17K/JsNOJ9iOynXvvuOLZA6fXSWAXJ3NVlTzTVLYN0IZUz5Q0bLdSYmUG6mKO5vN0R7PYBuB/0eJZU4YFgHBOaLFIhi7I+jCJcz1tMfgBwC5O77H7SfPfOk3bYuz8qunHfReWfP5kNeQWrgSBVR7cvXql+pB/eYN9dIeyhFGIVDZs+HFNT82gNBJwGD9hoSSshxqrlJ4LoKutX9pGf5AsRsCftIkTLR7DcWEcvWzJyvHi11YmQoSot5WpFZWtsuQm7rudeeRdFOcojkf2mxu15z/+qM2/MsRXwTyN93c2/l3upkT8GFcU6LKu6NorS0X5CrWe6KYdx2cvlMQmYqVrCd/UoM0WiKyNS8c44YqXYIpVgU94q9C+BrnGofwPoisXoC9HvZXwiMj8dpGirygNccz/XVvJAFKF+AkyECslUxaWfPnXdEmUDxDokk+FlyQSgqSa60amKaslMTER3Es8dDWIKYQHsmkfsLiduTkyQW17DK6JvZS+QSjSqhwOlTuOMglrzp0esewhXI/kckRyq/qxECKBnnsYhk9WQpAktE2yAEoDcPta6vyHmR9LquWstuuB9v9H3ccEG658CtdFPOgV/6kKCGfYLEEnKU5H9lgS366EX2waz1vGft8fTztW+Vc05k8A3RhubxBKLDpDk4evgo+wxctTxbXuzlJWbIo3g+CeecCtB/+LWv2krm4HKuz6b162wUInMGY+rJH/8YomMtwH8wxNBJrk2bmz/WrlsLmT6bbqNT9tTTTzKvZDp3XDq/byn7uUTc1bN4Pr721f+0i8zBafSRSQxxGUGYH+NfDpAozjjxzJ17DuznHibxsyJD4dYAACAASURBVJsgUdIZNz7c73CrqSrjLONv8RFpdglHpSJmtQfpYC1SDKieOe0ZRPqI6NXfq/tEJJrIEZFzKr0P8Zc8xjiH9DpCpepatVvrBulfy8rJQhR21WbhUJS7NZHnPMAT0qUB4i45ExJ0FFIEpyyvu5jzzuxFy9nfhEM+KrnV0z72sb/HBQchEhGPcKvFYqOSmPOCGXd1zDNyMeNsHmf+RFSmeUnPriJYp4ikqd6y37UE/Qap8pse6f+nv+6NB/Df3gDQG3/9/qfv+P+2n/fWHj9v9vP7v+1u/r/1eqcJkP+37veverdv7fnrf/v9eaPX31//838PVw9xzuv/kItZZ5T/czjxuOfTN/MjJ8jJjkWtlGSLiCdpqa/GOeFpFaVFTrEWrBJRDuGavpS7K8WzuhyiiFXQIULqZCmlBZwKlK0CCMjIzHaHYUUDXEZVNi9vvjtoFuEGSAZ0KyPD9zIKwj96/5/ZEygNf/xPa2zDHz1nH370Q0QYoZ4m+io8CJU/8VfhKDaDFbkBqLkA4FE5xCdQ0LWiZFy6co3L0K5WpwCgViAH7wV5c12fSTo29H4y70WA6Gc6xTUAy65d+2wR2eMNxDu4InScKl6KSgFACwRICQPA9YNM2LrSw7bv7SIGKxbQF2Ur/R6L8zKxlndyqMEpg1JxvH8QyIKLSqxAB/EE4UF+NgTw0g4QN4bVPSQAZ0V1E50U41MECARHEAfWSdKDY2IgjAK8AUzoVwFAUcySSubrUV83o25rRp22bOVylGWoUnkPQRySmygjHsRNMoQCrJ5D0M4Dhy0IdX0yYOAIAGxaRqpT1OtGd6FA1/UfIBJBpbI6wKoIW6SESi31+sP5jOKA58M1PQ8g2QSZJRLkEgf0zKxMVzaue3eWiKA+nCTddFOIAFG0VguAhMo0pbDWoU1xWMrGP/SFPLvzi+U29zoBcgJFniKj5hJT4A8wmJGe5gAqjZsS/hQ5oTLvG4XQApsTOPzrfQjolIpSh+5R3odOiQIgZqOIbGyoc8p3AfQe/N5FREsotkIKUzlE5ADR9+pDUQLqhfHkuqizQ4XRPuqa4HcEAQwkkK8cgqOhoRZlJIdf9bzMhAQI5L8pZkIRWqMQTt5+YXb8xBn32kT8CZgQwCygXYRIpq4/B0V/8tdacR4lAnyMQUjpv/lRRjwx5g8Z1AaIiNIScPKmDavd13oQjzROBNYIwNRFlPC5ufMhiqQsp7jW9QLEABxFAmL5AAIXONBVUQlyfcxEqR7JIVTKwSpcJ1IUOocC16CNMRTJmO7jWgj09kHhO8izq0ggdR9kQ6rVE1uTnkW3BhD6DkBogTlSv0eiqJ7AMfOB+5PcNbxUxLihI2KUODhdc5WyT+JOUbxMN9FxIDCOXKlGXR/BWA3ls7ykzMWezQSsqwQIDABAugyJljVnLvFbh1Et9jggfzmqy7W3xFp3pR8uFrp0OJVX4LxoA4hP5PDdRexe4dViu3sTCn6V0UN6yFnS2zfI/al0UTOKYlMHgXKzR7jmIo9GIVMUp6aYrQLmIamuvQEsZpAZLgVsuxTSjAUpT5Xf7qJEANImeR7bALOvUOycyjhQhNb5S1dwXUVaP9EiIuUUXaFYHLk9nOsD8EwA3A3yw02zige5ToC4iVfZ6L8wAf/XyfzGAvNfiZB7t0Xaz17uFOvhvttFX0k9qugtkR98an72hvTYvDbQ9h8BOBEBwnWUs86RcADYscTYhNHDUgEA2Mx9zyTmSaBugDLtAacGeUYEmLZS2qp4ovomfqdXEA6FiwBFyyGDM22kq9HFDU22qAeiy05eKLGRwBgbVS45z00qHQ+h/iNWcO64PfLe91hDVR1FyMH2Il0jYx6DdvPNGy2N8TfEvY8B/OvkedDve+XAIRxg2Y6o3nrLFiJjKOf1o9uiuoz5HMIRULC6UqQURcq8L7k75EYbUUE9c4OcG14AUyJGFEVziXs3iyLcKYIkGiX/bOZAuUjacAsRMQP5GwoIlQphJgBUkVeFVwunosu4TyKBRcaoePkMpLDGk5A9RaylMCb27d9v7+b99QNqDnDtSpgnfHjmwrnWGjMC5lQgPIu5SgCsiA2yEW2M1zk2Mglo1IcDro3vZTVA1X+V6JsZgF5zWYOzKQzvAURrpmclh/VspA7lMa6RH+45yfNTa/es22qbl/LMthH51HrNuiuazAtzW5BfCGsy6vfRCPq2WHd8AWtZZ+qbJ61jBAKJCJbShhFLgbdcuzTKli8WyTth+Rerbd9hs7vevc4acGLklwLgMi/NAES78/a1zK1hzOHV9p1vvsh8kowj5P3EtuA+QJzQP0gkEK4wb8jiWMj0F3fuwh0yD/IXdxVr1Sc+8Q88P7H2Z4/+MQRZKC44VPq4FwtwYE6Me0O0EW0zIxUQu8gWLFnuRBNag4tx0MxD2fyTZ5+BwEetzDMdG5tiH3t4hn3xh1WMsxTm1wTn7lNvw0U6DLSmbNu2DTLtRbdGheIS0TykSL8gwMPYMMY57gitGyo/j+HeBqjfh/lyALBRz5SAZBdRw4Mm58ci4m0UPyVSvROQWES7cvmDeO5jALs9Nc+q74JPRVZVqkeB+bSR+VsRapcA8yUcyJ0311pRlasX5vY777EuiILtO37O/D2buTycLgLijliH5bjzZY3W3O0FSa+xLjLnnx5dYC9dCMMJeYaxG+iEC6uWr7BvfO0rtoZy+3mz0+gsa3YRdUM9bQCuuCEBboOJqmLhsg5cbBi53F7Hg3FSVFlrXXSJjdIn0gmY3ADAL9W/AGKVhk8CgE940jUCyLto+Sprqq2wnCRAW8j7IMQQl3GPqIfEGyC2oandEZ0huFk6uRdNrFvlAPZRuCyT6NPwZA+TC+ndSBSewPUy5naRRVqf5czU/KkIQhWJ10Ca90BkK05VzpQ0CHNFkSliK4D9ZQkxp3KLaL+gmEg5b8qZz7QHkSPy4peXuWl15Sdx0DAHilyJxpGRLKKCexSM+1h7pQ7IHpEqcnip90V7HZEfchapN6ocN2gIgLrmVu1b5BYahhxYDmEqkuoUDpYAHAhy1zYzLiRCcEXv6rRjbWhGONSGg8QB/uw5JIxRhJMckupWi2cfJbGJ4khTEHyog0VtC5rj5Zr24B70sM9QVFIM9zqEeTuI8aCOPpEFAqDVgySXpsadIthqcJHJyZvOHtsLEkt7hp0v7rSbiSw7cfqk+UF8enAvQhG8qOejDydeGmRCBHvAw8RhKk5KooQxnNIa/yqfl7tDr0XzohxX2ovpOXGEP2vbayKAXyw2/xUEiNZFPwQqEo9orSp+bKVt+lwNAhJc4vwsCV/0u5q4bhqD6sNQ/0cLhIiAdrlAOjpanYMjgWs3iWPhGvsL9VZI9JEKmTEM6VZCr5ruoaJQI9SHpZ4PSunVv+OHyEWxWt3cvxDGQQDP2mwK11cQr3sN188LxAFv3XKTc3FX4zD6wwfux9nKOsU9/o//fMza2Md7IsLhV9PHF8Q+nDg8NmHRMyDfiKZr4vkJkXiGvZNcvm2tuBDHB9lz4xDz5rkb8rXCC0VuTCr+U0ILdRspclP7No1ndYIMKdqUPR7Lwmsdi17sXQMRTY3xvXV0xYURoehLfKII25qGGtxluMO8RiHOorm/wbhkzhL5lwHVTqQYLvQo9l4iUdTdeATnrO7xAHvO3Jw8YljH2Dt72d987FOMRx/GGqTkgAfPaw/Rp3NdtZui/WJjQ5iPcMIxlvUetL/Qh8aRnKYuAk13VzFa18UgOhu+ZpH9byKg3mwA9Y0GEKYjsKYEQtMfr/cKvLUBxDf7+X29V3X6+34fV2CaAPl9XOW39u94a89fb+1r99+/ujd6//K2I0Ae/d77JnM5AKjjQkBwEERD/qkTZOVSBNxQS2xHmosxiadUUCr7BtRlfRyWpf4K4gDQwsFR4LJy+I+ikgzHaeDNQUlkxygHoiJUWD4Ak4oviAYs6AWkFWAlAmPr7XfqNO46Q8orqu3zHySHno/txwMBukohHVpt7cqlKPWJ1qoss3Vkt49ycBE4sWfvfg4KvnY37g9P/rxCIaZKMdMp+FVRegZkjpTOFcXEBUXp4EkRId+n+KITx08BmKPBpdBdMRyKbgjm8F3HIdaLg1Y2QMWZC/nuMP2R982zmraZLv7AY3wIUoXYJEDhCQ47XvyMPmz5kxyWFBsWFIaCGnJkmEPpKIfZUSJbRvrGrfBSMWA3B5UJb+snAosKUw7GjQCtinbydYoxRUiVXat04F47KsmW9m4AEoC7uGgIjEHbxKHsDArBlWvWWxUgwsmLhTbk4WcnLqL+pWg6MT3DZVDHow7s414qnkrRAQMcKEV+DOlAy+8dJ3YrlEO9Dn4iPqIAh4K5V/0c7FVmKueF4l4E8AkYFhCzAHWhVGp1qFbLr1W5e6zCbSkxswAYpX6WC0Qgo2J/Xv3cPLvnX6ucui6UQ2gJzgQ5QFJwvgisUpyVVGNlABkqNF29ejVgQ7ktQsWnB0zqNaltdb+Uny2weaoQWvgjcQLcqxYiYZJwajAQXQ8HfB0ulmAcFnSi8DsUp6WxptggHdilZJTzRMryMQ5t6k8QfCqVZwAAlgpP1WXuBXAh0F/9MWlJCQ5saAfMyULZ7gkYJKVccQkRXQDfcg/oOqgzo5vfFcrP8OcZkltqBvctCiA/AOJNhcN9ECBJgHzAF0RYXcG1ACg8TIfBuhXkcuPYkPpRB1LiCS6cB7hFMS2QohIQsAPQLIPnUA4HfxTjpWSuC0aXWlzluvEA/ur9EGBQQWyNil2lgB2EDFIkkw6rtaikFakGA+LIx9TUZOfa0oFb5Ed5Ddc8JML2o65U/noIhOc/vC/dPY+N/bkO/FKmfCQgjIfK5LmucYy1Xt5XbU2VyzrPE1gMEHHi4CGUlhusj+epDZA9EbKBMAUXK+MBEHf81DlXHOoHcDWk7gVe5wg/+91/vNj66yll5blVUbTGRz9lvemA4n50TVSTVb9sIXOE4k3IsFdedRsq5msAh4rcUn69gCwpK2MB/eshyLq4dmtvWs9jSd46zqBS3rsKQKW4lIpRligBjP6Mc6lhFZ2VDYlTQYSaSDZ9/xDXU+NTUVz9ALqeAH2KVFJMkoBylcqKQPEANBNopOfMLfPXyY8bpaHu8Hu9r+P/tpRp/P8qF8g7tkKAUIzuoQ4SwQku8sphZe5j6g9+E395200htvcw5B9jfIRnQcCt1Nd9zKfZyUQsQVLsx/0h0E29P+O8/yAiOoYF8IN0+EGU1VbXOwX/tapmXE/ESdW32YMP3Wt+nkQyjfbYJGNxHOTHYzLQvvLYDywwMduSiPzhCwDL59jLP/8hUVyLLJs5oKtrwAYh/p7ftZsOpgBe5aj90SPvxhHRAqEG6MW1O3LoKMC44r0C7Z6773Fq/lb6H0bIdB8m1qP4CvMxausA/1DbfPNW7i2xhgC5I5BRJShaBUIKZBbYPYPIGpHkUg/v2r3bxce4mDScUoW46QSSCTR0an2idZS3HoXbQwrwn//8584RJBJNZJjuhYC/fNaDPuY4dQQEM8+0QrJqflTpukieXkhPRWRp3HUAaMUwFwskF2AocrcUUnB27iyjbIvi8xYXMzKC66WhgXLzfHoNouNcBFYcjrEH3vUA46/EfD0hYfjspwcqnTW4g96qq0299vjjz9lfPPKQZUT4WPB4ifkPt1tLca1VFREfw5D2D4gEOMWZqbUpcBBQzIv3iIOpluXJl5cAF5rOVLB6Uaplp+MYJBj++Z24FXFxLICQff6V4+5rZ8/ztGWL8lhLw235wjhAMX/71Kd/wDh4wNbftA7CIp/uiiKLYU6VsyGL16ixPszaqLg7/0BiA4mKFFH51a/+ByXMK3AS3My6cRFCOdvC4nD9nb2EG+AKACTECy6vWlx2qzfeRLQjHS+MxT6U7kPMNyqHF+H4RUiAbz/f5ub4RbhwHJnPGneS6KtO1rw0HD3KwFcZdjT3QEXmIkLkyFFvkb8njh0eIanwFfUWzj2UAyRRkYKMQwk6FOOjNUORas38u1xCcgtEQpY0QmpF8qzomUmECJPjyov1qQyAVSroOXRhBEIyi5BTB8gK4voGIDpOs3aLoPZifWjnvqynK2eS9aQcB0gVfRvejPtYYnbKAPLl1hCZNMr7/si7ibO6/nGiIsGeee55HBP0P0H8LiF2J4a915kTPDttDbZkwWze3wgxTzEQOoDcXBs/5jcvCA4YNshKYndwM4QBHo/QITDAXFZa22QdEF7tPM/qPFKRvdw06sPQ2qK+I19Afi9en6IPmeksh+jGaAQgx+itqawB5EeIgcSC5y4NkifPjh4/BgEJSAthFoLbYNXq5cxLgLdBoaxd1S42Sy47uThFzIpc1qfAYBUzH0WdH8FaFQRxI+fwfCJXFW03RIyT1ro6iD25K/SMq79KTi+3NjKfa+0TAbLgr067dUC/Q3GayURf+TA/NyDOSWSvKmJKkaiXr1x1k6i+X+SF5gFNpiLIK6rKHQEiJ+QQa5QIDMKg3DVXTKTICk9IIhHzIlTkChQpIbIlHQLzLAXvcpvFEuEWzphJIGKKx5kCbwqrWRtj1TuDg1hAsuIcJSDy5jWEsq6oZF09IAPsL4Z4BkSiL0CIUkecZyZzajPrXCUulTDm9hyEJnLSNjInltEl08GY38j6O6L4WcWQQQBrnt+PE5fwKoiCNMZokBNByEGkGMR6xdIiDFCfmFw2ci7pWVYk04010hEhWnWVM8qH665Sdx/ziz61+EnI818dIDdAMREg/giLtJ+p+e4G7tFF9xrqWZdHeO+uA4vfKnJaMXJ+jN8A9lQiDLWH0b1tbK53wp003Nd+jM1q9syK3dN1UgxWN3uvKMQs2dkIlbjvXryefuLRGtW5w99Xse/24n4mxREVFj/DrtIpM8DXrVm1CqJrkjNKpK1cvgTH1xHWt36blHuEMRrFMz3EWrMd8VQL12bl2jUuInCAaxCMAOnYadw7xE5N4t725rwzG7Jd3W2XCs5yXSfpb8vFfYRAo33UKkvYLzmRji/XG4cy4177Ba0zIj8Ulaf3LfeP2LdsBEmK5/Rhjo0j6m5CojL2/wYhnpyY5sZgGUS5b6C3LVg6nz07DvdQHMEXL1gcTi1fXDL1RGWl8OzMnJkEcZzoHOetjKHvf+e77J3p9kmh96prCNfKIrt5E+uvfyzXPIU9E+S2fzTPb6CbF/38OLu04UzUa73e/yKhgIgz/bvG8jQB8uuAirc3APRGAzD/PQT0dv+Kt/b4mSZA3u7j73d5f9MEyO9y9d4e3/vWnr/+t1/jN3r9fdsRIF/c+5nJ7MwMq6T8OYDNdw1gbSl9FovJ0h0lQ3ru7CzLIuZhgMO74m6qAQLTsc4noEir4rCuEstRDqabN29BuQc5giNCYLjid3QwvQrAPZeD2xEyd3Ny5rhy7LMA7fxHbOtLULYlctCstYMAYDo66QD57H/e4cbh579bDNjNIRaVeRi56MpS9pWaHrBepcUCH++4824OE4BI5866w24GBMgMQKgUcn0rUXR1oXpeQQdCEOBNp3Or+KgCwmUIq0CwBzTI13/qoM+uHlAG2z2Z4q/iJulADf2RP11oF0vCLJUDtDdZ7E11pU7l3wIZ0IrC0wfEMRNQTOXjI2TwepCx7AHA5o2qtJei2xaAwyLiSWIi412cTAf56B2o0UtKr0JWUAYdqIzfCMC52Y4EioqZQSRRgcvgLuIwq+iPDKJXvAA06gAopOYc5UCTX1RuCTNnWxm9IsdxBARx0EkBsJPiVQdmZWF7AOIMQDYFETnRLaeKEH4KGgVkBXFoiebvYyBBpEhspl/kKhFB+nuBtAL7YgECEwETM3CCfPu733FF3W2tnU792Yo6VVndEQAGKiBO4YAtJZ5ABH3s/ocse8836YuAAOkDvFKUUiwHUDkHBOorsmGqiDPNuQ0UGSFFr4pQBS4rF1wfyptWNImKN1XwGQiZE8xr7KFvIh5gIZH7FSxVIaRPFy6ECRfZNFWIq4dVRIDLqAZolwsjwfWAEIHCz9dhXQClvl752uoQUdGoyI8JvkZAcQBgfCg/X1EnIyhSB+kq6Iek6AI8ncrqbiEKZ+71aAgOr3yfNwfpFMiThDjeL9BQc6OcKuYU0SOo6o4SDzU5Mcjr9gIIRJkMeebFOBqCNOuAkFPkgEpM1xG9or6UAO5XJAfzXsChyXFPIrKqGZuAm1wPOT+UCy/1aSZAr9SSKkYX6KO4JYE3UlwqukfPWgCdDiV056gQWiSUejPik1Ktk5gpxZ2UU6T8qfdPEZEvngtBye9pczNTAdZGLf/kMcvguVIETDD3VZE0iuLQHCCS4CaiXdTBU8d1iQN8HOb9SGUZAhDVDqgRxe/pg9jbvfcAcRH8TqKofAGuswFOf/bcdvubT95qw22xXLMJ4veKXExbG6Bmztw8not4gFWKakc4fENAePDZLsC0pgEiB2AcYnMeXycASPc7hrEh1W0Hav9M5rd+xocyxOUo8eTZFKDkC1AhEqOVeUHRJZp7FHd0C+4DkYRyConcEZl2DTImCVVtKZ0+ETEJPKsV7lkT0StTneLgNFYFYCmmSsv8DbOdgCQBO+5vf0MHiK7/Ly42IkCeUxeI5illc193kUyJLG+4SkSeTNhdW8Lt5YOAP4xxEWCKdZGCeaS/2xbR26CIsb30Ly1HPT4DEquf5zMIoq8fda0v10WOjFJIvtAwimF9w+xqGc41yNY7idnxHG8CyBm1QUDbUUpWfX0j7LHvP2NDAVGWxvWfBwBTXV1kqbF+1ttWTyn4ahT3gFr0Urx67CRgvF7jmG1ev8aVsus1nYNwVaFyfv5FHBu5tnLFaqIBcfwB6DVy/duZyxKYI/fsOkwMXI7rbdF9k4PFizlcwGghMWueXBu5RwRWL1+5ygGbhcQ4ikBdQZdTA+DuhcLL3EfAM/5OilX9rLPnWQsAspfzNTt27HAk2HzWLI0JRQYJ1NH8oyg1EUlycyjCT8/Z2XxIaRxGQYyXdMaZen80f0rVnawyZr5G5doaPxnJdK/w3r34Wd6ATi2o5r08/dxrLyiEyOD1pABuar71Q4igbqFUnrc+noEe/jmN8t9KCL8ffO9J+7MH/tCSgiG0O85bf+M1m+hm9Rz1hYjE/ecVbdUNKKpVvh7OegOIzNuw4iqUyjOlLp+w+GBvS48PtbzZMxw5eqagx4ITWAcjk+07O4t5fsxuv2sdxCfrXXK4PfyODW4O+/pjT9oHH/0oogYfl7X/yuGDtnDZEsvlemUhpOjg2p8hLnHzllscmDoJ6imX1De+8RjgZa197Zv/SjfL/8fee4DpdRXmumt677330Wiaerd6sSzZkovcjTFgMDXACYdwkxAgQOAmAcI1Bkw/BmNjWy6yrN67RtJoZiRN7733Xu/7rZGCOYdjJQg/2EKTZyJhTfn/vdde5auVgNDRJv/iJSLYklj7TxBb+YA5cPiYyb9cZLKJO5rCyXOFa+av/g6eS09U1Yrm+dan081L+/vZi+BqYZ3YQDl0MUR8BfsXOQJEaKlgPJjvk2ugBtWyCn5L6JWaNyeLPc4ksZR9JhjAPYTPIO61Ytq09+lmTetW0Tr3WKIOkakdgKuKexxhnpPjw2ly1BLm7syrQcxrcmCJ6CplnzOBbF9l4IoXOsv+QmTlPLoy5DirY32tZxyPMROUcTNEws7F7VLO3qcLd1sD7s/EVF0/CUQ0j0BgM6d+/vE489v9gxBy4RYg37lrL2N5GcRSIe6PRTYOp4vy40nI9NlZqbhNS+Ag5X6lGwtHXiz9Ti1llYzdWGIY6euBTIvEUZFDj9SM7Pn0npUQ/1lA3E6c7TpSqXtGepp1ZcgVJRJEfUGtnTgNWIdSIoKsIKYX5fiR42dwe4jUprAaQlp9b0uWLrNuKSVuyR3oARi7FBFLgL83Dg7imM4Xcl07LHGkaCjN1RLGCOAe5DkTmVkFyeTJHsOFubWfyJ558xfiFjxir6O6RFQYLRGN5l45ZtRHZ7M9+Tz7rVlm/bcr2ZPSq8SzJ6JMc6Ucn3ouBbTLuRyNM0al46foGRnhWdX+QHOH3Fu97HVF7qt/KwThzwhkjuZRRab5MQZKGG/eXBMVhysa79IlOooYCyn873JcIyJ14ohjOnbsqCWkQ/kZGZkz2Uu4m0ruRRmuhRG5pfl5ibjV3HhfEneo/FzvLxPHgvYXJaxlU1wfEWcC/1MgWJogcLLYbwhAb2xssP1CIna1lylmzdRcozG8cf16S4QMQfLMwiFdB1hfjiOHDSuvjfUc4kgq/Tju+4H9h6x7KTVFEWRutndERJTcpSKYNI+qn0TXWfsqZ7kQNcdxH0SACBi3YDjvQWD+NQLk/wDDFBMJEVaG82Puly5DXrIuIUzR/kHPkMgnEY9ajwMg4axzkr2ZSAF/ntV63u8Y8XVj7MMyeM48NB7YD+bQd6J5J4jrHInIRgIgkUU9ENEJgP5739wJ+U+XIKKUYcgIP9aSRPYicbg2yiGvirl/8ZAnIjR1xtAz0EevWZc6iHDT+PCsb7trC+tCgPn5b1825RDVT33yY2Yf0XwNrCn+kGkXICSimMtKyuvsPiuO+9rR3UEEXCWRn5Hs9XH/IXDxc/FH3NFju+/qOS/JtSPyT9fTxr+qM4f5yIe9RRfrsmLebK8b186fOTCISN8ghDEF9EfVVNYjTIu2sXHdrKPhCKrCo4OJzuUa9HfYHscGxCERgcGmHuHSEOMoITHSOlxicClNMa7/5Wtf4/1fNiuWrqRbJto896tXzD33fJA1vJeI0v3m9TdPMP4ceCb0LERCUoqwG7L3XGNOJJjcOSI9JCjQmL5FgNwiQP74FbgFgN44wPbeBhBvESA3fodv3p9w6/m/ee/tf/Wdvbfnr//qu3ivft37nQC5HsFChtMNXPo/EoH1tTe/PNUngJqN91wODb97/tcoUctwxwAAIABJREFU/dzM+tXLAfJHbB/CCOrW/ItkbgPwCAxOJSpknMPPCAeRXMAOFTim02GQkZFpAeEjHPxiE+JtTIFKgKs4fOkwPXv2LFT6PtZhsGjxUjo7Dps779pKZ0glvQqUGaP6k3tEimqpab/y8RnmX39dZQ+VixcvsofMROzdF4m6kFJTCm6BrgV5ecRp5Jl5/Px4QCcfDhCjKPvzIEXiiV9YtGA+SjsVfguVRFEL8NqieBDU5cqVL+AApF4CUDAThdI/jEPloePHTBHxTNrof/4TCyhuDzctDbV0pczA9dFpTp84RRZzNCqycOsSUGeKKwpJArjNIGpzBw7orURsORLxMdA1BMmAPRy3Sz/B3x04RC6jglVsiKf39PtdsHCRdX40tQDso+rqQGX25q7dJnlmKvnZ2aatq9VG+Qhcnpk12xIgveRZ5JZWm3OobEcVVQGh4aWoMqsebOSwi2NBpAHW9y4Uo14Aji5Y5D3IeJLrwxelfxj3yENl0xysGznsKY7AFlnyIfJgEx0Xe/fvsyo8AY6LFy0zZ+TeuWMTYHunjQYZ5/CmmBllpgsYGAMskDVeTpC7v13Oz8PazzhQ90YIh08VlgsUy4f0mAs5JcJDh1/9KWWZnB9yxOgwLaWoDloiRoJwnrgBXjdxeHzi8cfMoYP7KTyPt86NYki7WNTTcoQI8FAUlw6UUqZJ4a/INoEuLpzSHa4eNgVQK2NZHwKJNT48RYTAkI0ODXCNUPNxYA/DoRENIOIoAAWQx4Pr1gxIXIUjoZv7JKIvHgeOIi/0PkVoSL3txf1VAWYI0QQBqMYdJnEbDDraaKvy0kuAI6OoDedA8KCM5LWpY6e1aToOqBxl41wIQvVYeHOQDSRHXe9hBFeRCBDFrAxJhQyAoexxJ8buHBw0xcTwCJiXQ0bZ6upEETCigmBPHB4efhE2r72Hw3kFyncRKS04sGbOXoi7wcF88uFQ8+wuzuq6h0TbpBJnlBITYvzcuDZEdtUCJEYCLgqALkeNKqBQgJdiDkRwqtC9HwAlj3lhEdExvoCgAkf6IRMF3j/36xdR5scbV8ZJOspeP8ZfGT/nFMXSn/3CKjPSEQHo4mJyjhy2xJcImnUb7sCd4mdVi1P9NRYsEnDcAZnRApjWRQ+IF9Fys4i1UwSWwJpGETwAIk4QbhGRoZYkEJnkjpOkT1FuOJXkFpBavBrAzQdQQQCPwLjzKHflNhNZ21Bfa4mlcebAwpIKU9fabUIiUJoyZ9pyYuakNp4DEb4CbAQaiY6Y/vOqC8Q6QqZLyv+rBMj/7gLZdkeQeWUX19BJBKMiJogeEbpmw9Z//7l1g695fU+nfeauJlDYMSkiTMRHdmocwFgLzqtSS0IqqmwSIGQUspsQNgiqDua5RuuSu//BDzCnhNFPwYCgK+mOjashwohwImbHR9EbHQMm93wJUUso24Mp+GZOcfNzZS2IMQHuI+bM0b3mjrXrACFxK7mHQIDkmFbmziai4f7hK39vBpvqUOF3mSsFeVbJXwOwtGDhUhMzGwXum3t4Vp2sky6CMXLq6BELwEYBwCYALmreCUQ17U2nUiFRio5cl36+ViSIgHcBpMpOl2sgDkJbJGAr4G81RJwH5J2catu2bQOMbbZrlP5M5T4LjNOcM5N4NzfNBVctNppPOgHRRJrUMk+p56GGdU2uH5GTaXPnmD6u60WcIoE8G4E8g5GsDepgkUuykucmFtApnCgnq6xHdd9PnCB8CONuyOzHNTWAsjctGxcVRLFuseYrRfrFE8m2640dRIets7FUly7kmxSIiihfiN2286azjiLrPiJW3FDqOvmbKyUt5sIlinIpjveLAJgiilFiYupBTCKdGiLfp/jfWcnE+6BqHgO4n0AEkF/bZU6XQ9Rm4MBsHWR9MoY+e7MwM9YEEZO16rbbTHlts8mgqFzOiD1EgLXiyAxlzf3Ypz5t6nDYiXxvYh48z3X49Gc+w/zlYuObcuhN2b1vt/nARx6FnFoESNtjfvmLX5qVy1fyHNOltPVe1hdi0I4es44IKpZNOoXQ9ZCcUwDVVVzzH/zDAvP6IUWypNnrWgJZOQoYJ4BXa0JRcYmZT8mxjaAi2u8UJMQQ4yAaN0oX5IkzNsGBHuJ0mJ+1h0lh7WiGsHIAxPPkWqsPRPEwvnSZCXDV3KP1wRKZPExOUogDQDqyPggw1TrmxhorILPdFnv7obBOsYr0cuL+ZCUYAfRcTP9RG10MArdP5Zy2c3Ut7zGKHrGBYSJr2EfksQfxRYwgclbK9+7eLttZ9elHYsy5qjD2SEV2LatjT+HD72ln/cmC7MlmnL6+/Xdm9W2LWAsjIXFQ8jtMmMMH9pmNjJd6ejxmAW42FZUxHxBtJ3cSJdmnEU3Ep2URX3fZFBSX4U7KsG5MP9bouew3Zql7Ze9uG8uj9V3RcjHsBT1YAxIRLVTVNCISgdCk12Bm1lzTTr/VFZ5DxXcFs14282x7YbXJpJcgPNSf18zeB+HAiTOXAbLbLUg+V88M11dxcQJStYc4i7AlkB6LNsaV7rvIl0y5Sk6dsh1mY+wFdB1Fdug5V2yUou8Uf6g1KOfbc819P2jld7uzxpbggCBeDTK8i3lN91XrgyfrdxSCFkVuHTp81N4vf9YxxbeKDJGbS4XaIQDmHjgeq2uqcLdE0uHhZapZX2G7cWii8Idc6OM1B0Bmad/kraJu5giR5+7sCXPZM3vx/SJXFy9ZiLCBfTCdVt6Q9QKK5chR/Kfip+RmKwCIFsm1gj2thEMSWEjcIHeD9hia8+V6cOMai6RRR1EE90RxnNozifyWy9WTPVQ6ZGQLBHIS90okQw/jurqm2syAiNH3hgLaVwKOt+FE8cLhE4GrqLS0jHmTMc1rkat6gN8rB86wXMQal4xbBxEe/00C5D8dIGywin640KR97hwCiTArcnHiZ0l4I5JZ4hu5eBSFJReNRDiKbdW90HutZr71DfQmRnQCMpl9HwSjO+6yEpx/2u+6cM3Vm6E5RwReEHNwDQ70Hoggda/E4ADLr6SnjHNMMJFzKbE4mSA1SiFBREgp+vUEvW3qivLiXsodrHkhjfjTWTxnrTiXunuG7DyzaMl8nu0h6/IowHmuCL+LBSU4zwohPyCSmE81j3v5exFrGG5OEwfpzPhMjUvF0TgdHdXCmjPGnK91XC4dRS1qJVfnj0gnrV8DzG8d7J0imWNFgPRxDkhmPqutbMAFUsTYC7VxeK5E76YgbqiEsE5MieGc5Ya7zR3RymmzGlLSn9fTyP3volfqwW1bbT9ihDPxv524k1kXvbiO+pmuLkTwNtAv4hVrnvz430MCTZrf7DjGuSwQkmmY1zcd0aezlxwsum/T0bXTB1PrBLoVgfUOh/SbGwB6twGYG0A/bpJvfW+Pn1sEyE0yzN6Vt3GLAHlXLuv76oe+t+ev99Wl/CMv9t1ef69HUNzo9bvez/+zEyAPfPu+KWFoCwCia1HmF13OJ0oh29y+dhWqwkEAqh5z6eIFQKp8s2r5EhPDYVIHYYE6SznYHyXHX7nRAmWffPKjHOzrAYZqUXnWWkWtChxzsWJHECngDFIdi8qqAcBApY+KiEimQ8EVpOXFF18mF/tue+gL42tV3vyPH0s13/ldk1WUrl6zhoz2ROMPeP/6a69at0cGgKtIj3273jLDxFXdvnYNgD4bdaJVSoldqiUi4HaUcFIadnIAVjyW4jJ6OaRKDSkw+3IBwAMEQcas2bag2RWgOnPeXHOGg/gZQBup3NIBU7ZtjbL3tq89hO/tMJexzq8CvHHhoNJCv8XYYK+JSYoB4CSuALu6IwfFRpT83m6+ACxYwymv7u4hmojDtw41RSWXAZ/byTb3toe+TH6/ys/rlaXthroeYKqJg1txeQkxGovN7Zs32M4LqdICiUs5hQJs2JHDIsrs1r5hq+B3AoDs5lCu7ocmAJlhXoPiK6SW7yeSww8HD/iGjRRT+bkr6slwQERPDtVN3BM5EFROqbgfKV5v37jR9hmouF4WfLlUhihSFLAzi/iNQ6gyB7iGKh89cOgwh/ylthRYURaTKswENDz4jWyz6Z+vWDBP7o/QkAA+g230g0BHHXClcpMCVNdan8o0FqBxLV/YRiNw+A9UTIbKOTkwzmWM9nBw64dMimRMFl3OswXkUnxK+Sm3h5Rp6gmQOl8/U3ntve24duQQATyZYNz3AMAInFaOuCKDBHp38jUCHqMUl8WfngDy/oAaioFz5PAtkqeZsmbFl0ygxld5+HwIrAqAfCkk/fjaEaJ7fDmUBhGLNiszjfEwxnN0mRisFMgQf4qBXwM4qzAfeuIhe3gdBhgW0jbIvayva4Lg67YxWyqg78Ltkj07yxIk6CFNE+6jMu6RSmsDcHGoE0MRc4uJcTgLeG+j5rgu2US5uQEGnDh+FHVnEiCKB9EyECcjKpBXlFaJPXC7MUZ66CRoYXx+429nma8/12lBBE9XYqomB838jEQzMz7MFOddsCWyCYAq44BAdQAsigrKgWgUsCQQ685Nmy0YeXDfPvP4Rz5M5EOHVTmqJPisVdvSrdHFAVvRaxBaiTxbQupfwQHyuS+sMBO9cda1dZRooWyUrn3Ex8yYmW5dWvqdbpMtthy+k9gVKTK51ai/awDAKbtmfMYAakite+jQQTvfSDk9Iy3ZkgQqng0JjSCSic4SAFERrrG8F+W3q79GjhYRTfv37jWPPPSAjZ/rhkjq5d5IcT4FgFjV2EkkHUX2AOh6JiLJUR/hfYtMkWpXoIV1fCj+6qrzQ+CprrNlbv4bDpDpb7HfaUSAvPwWDhARIFcdINcIjmsEiH7L1o2+ZsdeSsptSony2SEfuGdysajbJgYwsglSR9nu6r7wB2CT42kI95qPSnJxNsgp99JL280X//FrXOdBc/jkeZxkDuYDH3rUjPeUmUFyzb2J83OcdDcXzxWZS2WQCuFJZs6KFaauvYbelFPmM5961Lz8sx+Y++9/gPfsxu/E9VaJy6yiErLJi/l0E2AajidcAUcO7TVbt9xpLuAAWbF5qyk+X2CVra+/8oZZNHeB8Sd+JA8wO+/8afPRJx8EpG6zMXzq/1AsndTzF4kCjKCIVs5CB+YwkaYCkVSQHIpzoxlgUG6N5RvWm7e4v3I/qSBbHx4Ab5Gsabr/Ut0rTikc8iIa95tIEf1366ISGM79U0Sf5jmpxBW3EsGfXepOQTiw880d1imw6fbbiUnC/cF83M/3lQNoKmrSjdfkzdzWTs+TH89dM84AFRRr7Ow7RCwZ7o8giEu1NUnprtsopXQjEXVhzJ0zUlCu43hpLqK42ovtwDDkB2rfnlZiouj+8AmgFHtPlYGnMNHJZOBDgAioGx4EoHLwoAQZohpVfnfjkFk5n4iTslbGNR0IAHml7cT/BUMsEq3S2qfYGcjo7iHz4OYk4rYCTUw4ADhA8QDjXTFFlRDAPYgI5Ni4/9HHzPHTZ6y70RcFfD3xmcr7+dwX/xZVeo8tkv7Bj56xHRjf/Pa3IHnbWMdfowDd05YxpyGgCI9NNDV0Pv3y18/jhoFIxS0ZnYCDAYLWlXXz7z8UZg6cGrIxZGEQjlL5/+KnPzUriFCMBdAWgKs+hxa6IhzZUyhSTPPMOM9hPPuMWsZ9M1n5ijucD/knUrsOVfwE67G6QLSWt0KQSWih9UcdHP3cez1MitBS11egN88fPTLZEFVDALTaO6nHSm61JFTffsxJ7qwPeYxlZ4DCSzha9N5icHR6AcArgk3gskrQxxBD+ODc7GftboAU99O1ZQ3W+u3BWGqiU+xLT2WYY5c9AMfzGPOBEH8VrJ/hphvSKJ3S8EzG1MG9u/gzEVAzAMFHmCWuJWipxEGQmZ4N+E88lCs9PjiwWtgXJM2YaeJSmVspMnh1Fyp21jJFKMq9mBgfzR4t3CxbPN8cOXwA10arJfYzcX+KsCguvGTjozqI3TyEA6QDUHTpyvW4WIhYI5qxG7JLETvdALWxUaEozYOILHLFDRlIB0MJCvk2+tra7FqxHveOwNOEhHg7l6qAXfFZ6oirRaDiBSkdzJgLJa7oEmRXE3OT+lYUs6j1W6C8ujhaIYMUcXnxO4vNh54DpGXfocLxU8QYuTH3ae2rZr1U5F8FEYje3Idwfm44EUiHIB7bGC9xgMoiw9shCtRB0QtjGM518Ec40Ahhm8JzKRfrhbNn6EFaZIvczzMnKVoqDjeJSt3j2AcFcQ8ncAB34aYrKrqCUMDHrsFLIP0uUjxdVQF5Sv+VPjReVW6t1xLGZx6F6OrnmkPHyAVEPnq/IksdIdnkxpUjyZZCMP8rklRxe+qbkNtTXSoiWkTer6bouxL3VApuMrmUFFMp12YJ6304+2+JG2IZj3Xsd0WCBLMOBkM6NTa1TPesMN8qxmmI+UckiEgniWpEWEzx+vSc6OOdIrDkUdTHtWLsKz+a7mVJ+xuc2uwD/dnvObP/lNuuCkeUium197MOO36XiuQVM6Z9qKKhVIjeob0Ec1I0UXESwqiIowo3axiRboox7Gfudodwmk0XnPZAQ8yph+idSuK+qATdizjStw7vNitWLTfh9NoEMccoIio3J9cWxy8myvQURejq/2thD6ioQ7l3siEHB5jXEmMSTGVRJXNxLT/fF/dNmNnEvvyll14yJ07mQNDgTvUIJiqTyEii/KJxZKfhpPcKpJj9t79CJBOLMyuROYaYTsb2EHNLB3v8fpXO83f1cclpKFJdkZpBkEDujGOdhSK4b5OKAmxtJK4qjhL0AZ7FChzyEdx74uq83U1IJG6liX6EOcUQywhaOF90QQzNgtiZR/9OFKTT69tfoisoGUdhkwmmYzETt0g8orIgSMUx5qH62nb2aG70EXWbPQfzzY9/+aZ59S1IIUc/5lE6btwDiAKbtA4k3Tvt2yUmEAEicYC6aW4RIHao/18+bm4A6N0GYN7pyv51/Nt7e/zcIkD+Okbhn/YubxEgf9p1u5m+6709f73fr/S7vf5ej6C40etncZt3+HAkuvlP//gjDpD1X1w3JfX7rGxiqoizyCb+IAHXxGyKucfJ5S++XAD5cdFGAq1ZscwM9XRwsIq3avwZKJ0OHjmE2rzV5OXlmyc/+jHUW4AtHJr2AoAuX7nCHij7UKglorq6qLiQhQs4kOOQ4F0odzkR54UOoOcvXDQrV63m8E+RIwCn3AtDHAae3EQZ+adeNo889gELloegJNQhj6MYxZ+LAPApeXxtu1m+eIFVdKqIuRq1bT6Z0QKetmJdlypJjoN4eg8cibESuNEKeDMOkLR3916zceMmG7lwBXWfq4oTOWy1c5Dfd2C/BTX62NQLMFEnRHA4yBIfjcUoy3ntoxzKXDnQdXMwqasm5z0pjutGrwTqwmGAbOdJsraJiehqE8BK9wSOE9n6a+urUOsXov4MtYrQEA753hzG2jqJcuoH5EepXgcYs5TDbACuifMXc7hWscZlkggVDjyVTRxUgyONk2+oaUJ9eeL8RdOJktibA+8kB0sRIG287lDUnsOQAGMcmn0BHoMogXV1or8FAmQKdWwI6kVXYLZ61ImuAIfqa3jmmWfIoX+Ig+JKs3P3LquuUzSElIElxeXm4x+nuP5Xz3FApK8BMEEKej/AGWVySzFto6d4j1IkipDY989ZZuu/ALZLzUeJo0iC6KgYCxrKZRMPiKBIGeVBD6Hel4JfD4LAEYFRchlYUgTgaEQ5/IDuVwCEli9bYtXsgRxUB1HMuik3HTW7wF4d0ERUKOZIURki6bwBEp1R96kwXdEOYzAgPQCUylyX0lLxC1LOdxE3M8VhMxICpB+nhAgQZ4DkKA7DhCdZReUo31tT14gClrJzwKg0+g+aeQ5GACaCg/ytoj4S0McLEiEtGVB+ZMCc5ZC8aP5Kfn4Xykvi4vrazOrVi7n/jqYZdZ7KdwN8g3Aq1KHsCwYQuWSzvVWkuuH29bZs2eZ6o9JUzE89ClIVlo7wKaXsEgiQK0WFABPqOHG0USauvJ8cyk/TyaR2oT/h4PGLNrPdi/ek517AijuK4j1HT5kGxt4zX19hvv8GLiXIJXfUvqkxwSYmyNN4TA6Y+ooS5ocMS3hdQa0awBhXSWkFzopWDvKKC1rDM6xYjGZIkKWrVpmBq4pUxcucPZtjy5GVk51fVGwCGfNhZJBL8ZgD8HDv/fFmtAdQlhg+xdfNh4gchbiTqyyc8SLXiZsDYC/zRw2AcDROKRdInSsAa1N0Knh7+1lSQ4dyuV6G6c4JIUJOHTsqi5VK159S2G4yznWvNDZiIAF8AEmLUYrKASK1ugA0zYEeXKMY5pQhroVy88oheX2Do+kV6GaOoy+AaCKBU7oOIjx6+X43xpUwKv3va26Q6VL0qzWgVzPS/6/H46uEh/797YvNfxIgyvO/2vghAsS62vi4FoW15XZv8+Y+uZr0C6fseNZzqIOJOpH83AG/AXcEICrrPxRlrZ0THRWhhNKY8d3Hvdq754C57/5HTBVgZU1jhykqrzcf/OBDKMABl4nb6ac7wNuVOI+uCfPCa/tNQGKGWYErbGCiFzfecaKeOs2SuTOJUEMx7x9hynLLrQNBhcuF9DI98sBW095cQ8wVsS/ErAXyzIg48qZUeRzCuLG+FUK+0SwgpseFyL/tL/wOt8SAue+eNTynci0AHuP+qG9oRmldAO9BeTFrUh3uFf0p11cWjka5i1RyW0i5uTLb127ebPZAjs2H8BdYI4JRXT5JqHwFIArEEXmmj2QiZxRPoq/TdVTGv7J9Dh84wLgKsZ1HioKSS0tl1bX8/DyAUA/+99133WUj4AYBxutwJMg9JifHKHOb5t1hYo+6AW7lcElHXayupXOAnuqHKuI5uueB+yEUTluhgCNzTBOOgVgiEz2dh00y5IzpBiykz6Kv/hTjE8fPJKQrJed1LRRrv4Z7DRPJzNmIC3z6mCOG6OKhYJn4vKLSYUMSFKW+jiY7Ocu01Y4RE9VpcsqazRQpLaO41ep6ca30KnYSsNmNuJkYNxPq6GlWE8mXX15kxhh0xWUVxNk4m+aOIbPlvrtNBCRGEWBkMxF8YzwrXn4q8zVm3cY1FIJrfm9C1V5sLuE2eOQDH4CMDjZf+fKXzSL2A8lc+xiuzRs7d+IcTYIMaDeXiWBz8UCxjystOj7JfOZBH/PzPS4m0Q8XFGvM8oUrWHdKAQRbzQUiNR/nZwogViRRHeD5EK4WkSAukEwSEsTg0BOo7QgpU05Jsu6FK/uCzBkpxodrH8gcdBL3yRBCCnVEyBUkMFIKf5HLbqwhzjwjESjQFaGVjBhjmHspJ2od5eID7DUWL1rCXOZvY4iOHj9pi9D7cF5K6CFnSDJApDNAtJwzYYDv/kEUvZdWQkp0UoQ+HackB+zHH+X+Xv0obIzl+/NtbJzcAXK9JSammAqufyjrYgKxkaM4FloaqhBkLGJtabJEmdTvzewfggMAznFcTEFYXmCPVQ0BEMLvvn3LNjPEnLkdp1UekU7hgP9RUWHEaEFIE3OTnsp9qKvCEVVge0GyEGhEc80EDDezXxsZR81fVg3hxb5ww12muKIGkoLIUohFRV8FULadBlnn5e5A/xokK6KLlyE0e4Zc2Q9OWoB6+fLluFyg+ng26hrqcVh1W/KhH6LfhXkjEqAXAw2E/Sgq+B4U6N2IBbgXgMJ6LlSS3sa63oej14FnJP97S80DP2zDzRAGRzViThJjGgqhnYgDTKS84u5yWVN9IS+0B4zEeXOZ9y4yPARSR0SoHA9N6kJiT+cIgR6Em0V/+uHcakWwoRihWZlZANcS/RDlmT3LTu4VEA5yPMod2dLcyNjot+PMEyIrDIBZ0UpF9ABVVTUwFlLtmFFxdCTXXfsbOVIKcELInSgnUDsinR7Wk1Gujx9zUDj7sk72GTVEPorskchEMX54XSH6nZmnuB7ss0vLinlObzNlCICyEYS0073mzfgOYH8j4rYZQktkSyRjXNG1cr/IWdrOGNSYbOd3TLBgjSA2GNVaxZyoNU77DJWPO/NeRSpdrwT97QRI4Y8XmcxPnrProjOxoiOsM3J7uF4FzSvYr8vdqTg0iVa05/NkH14FGSqyRu5fEQDaW47RcRPI/RO5PIZ7qhLSbSnCG/V71eDmisCpE00MluIvi+jlCWEvkMi19WaPfeLEETNBBN5t7BvTmFO8XT3NMHvn/Xv2WzJqHu6xOO7TmbzzZpL5PB+yb9Odm6xjRhGos2ZkmO0/f8GSCunpEGZhAWbj7WsQrNSZ7/3H04xliL6oGXSMsJ+A6Org/qbhpgqKDKFbbT8kIj0grLt6LsMYbxKR1SvujbEuMkh7b+15RW7p3sr5IidMC+SgBEC9fbj62FWoA28SV2U1jo2QwEgrBHBDRIMGBPLcj/0YkV6xoURP9pmECNy6Knpn7Idw3X7yzI9M1oxkMz8zxSxA2BIfSrdJZ7OZgDSVI9wg2KooqqdTpJd9RK55eecZ09brxBp/gPmeZ6BjnHks2+7X9Vrl3JYLRPFxun+3HCDXO57f3ADQuw3AXO/q3vz//t4eP7cIkJt/BP7p7/AWAfKnX7ub5Tvf2/PX+/0qv9vr701HgDz1w49MqWxYjop7777bHthUiK78WJEeF8+fpeuiCdV3DAXExHMAVrXieFBEkUo/pXhUpMD5C7kWcN669W6za/dum3ErdXgSyrlSwEzFkBwGWFI2ryIUmsjz1aZftnqpasvJP1anx5p1G2wfRzMg3AFisb72qQyz9XM7TAYHzRmoxcuLCmxngyOvd86sLPtaD+zZZb74Pz5rD6fKKW/gUFEM4CVV5npiIFwBzrU598QiLxDQS+AGYEK/OhVs9vOEVR8KwFQECZiL2bl3D9EL2Rw6uwCjAzjglmIdv5ci3jY+O01sBvEsrUSOAJaOoTybAOB2A1ypUlQF4GgygNAoVncPlJd9HX2UxzcDsKpUarFRAAAgAElEQVTQFUUvIFsXRNLF/FyiOlKsalVq0WDU6UH0C+whkzkxZaaJBJwtoYz5Al/3yAcfRekWbPYTizWLCJIxTju1rV2mCzW/V1C4yQV8aARY9+KwPARAXo/Ctg6QN4Gs5D6UtJMopRVDEexPHBXAtggQAXT+cohweKkme1sHMUUTKC//lMA3DtVHjx+3SmeVMsaizKwHiBtEKaa4ikiUj2fo/1AxqYPiQ2wRKeNGzhMOztoMSVGtKKO9X003W79VagZRA6sXRP8mtZ8OrlKS6Wu6iWPSfRII6Qk4L8W13B8CIQUfq4RUytYeHDiuIlggKWZlZqCuLrY57v2o9KS71wF6uqTY2wK9PpA0pRyyVXY5C1JApIxUvYp+UWeNeht8eA1SHgoEVxmmPt3VIQHgE8F1l6rTA4LFCQJKThHF77TgwFAx5ihgrD+HUh0Ie7kGgag+BzishkNc9RG5EiclKeRTI4rkOZlzzCsvvkic0DqiEqIZO732migOoQdXksrPG1AHJycLtC22sRUikzZv3jQNcABshADyq39FxEAr97yLcawSaDlw5LyqtNFUASjYI/heOSRKrYI1hH6Z0VHipc7mWjWhA+/xNlT723fsNM104XQwPv/1y0vNd14EKOQ9OnHYHhsAGPH3MBmJUXRD4PjgQB6B4+b1N96go2SFBYYEoCjWqwhSQ90N8+bOA4ALsEpRkV6KFBNpKeJmwcJltlC3mOf9AhFoUrluuXsLAEQxkUtJpr2e+URWBV7fFABkNwBNHgD3rNlzbRRNsB+KfcCvFhSbgQHk8/Aqy8qqGG8eNrdcRIxy1UWCWGKAHyVyoBowZR6EijPAhuJQpFbuhAhRhNhsFLcCnxRppWi/AeYRP9SiixfOA6weRvV7GsCcmBfud20zACyvXypogW/nmPdCAZSURR9E78kA4J11f4gAUaG5dYJMl6Lb7R/P/zRnMe3s0J/2b1eJjOkFZtoxco0LufbnA5sCiMHqtdnt10rQbQqW/dQPwAEiAuQAmfhXY7E0puWIEdAooJeeVJ77ARsP5wfoGwlAIrIuOIiIMboEfAAYRYB0dXQDJCUQv8Kcxty14639dHPMMyuXZQBs8+og0YYpTW1o6DZHz+SbpbdvMee4hhu3bOCe1eN+KzAdjVV0O9xDBCBxd5crcY0t5lnzMEeIN5s7m7JoNweAxHoTm5pohtTfw48dxGHW2NiG+pxeiK3bAKYDzc5XdxDr42TmZqaSX4+yF8DGmciOGghm9SV1AWJFEomyeOlyXucue28Ux7Zv317zsY9/1Lyx4zXbdSJlfQlEbzzPgsDcceZuuQ3VfXD69Cle690Agh326sttJpJW87/mBEVuKRJLrrZVRNS0AfRfIfpkKe4DdSsdwQ2nW6C5JRhAUxE0Wg9HmMP279lLye4SnrlJlOmKMRHY5GFe/u0LkPYJAG/zIYIarOJ378GDpg8ALJr1Iw4yoJo5o5aeCD/Uyl6KdvGj7wjiOIDehYQQXGz9ZQByOHoGnYi1m8CR4WCef2nAJKQak5Ix0wxNKkIKQrKBmEvFA9LB0txgzD0bQiBBIPprHOgeaDENOIDq+okmhJ8PS4kyI1NuAPKVqINRftNH5DZkzN33rDM/237A+Ia4mDncvyvcbwcnDxMRm2z6iXosx83iDSjYgxsykg4KOU+CISADIFXWrl9B0frrrGtp9rkQyVBJzJ8LsZAzcNmEhAcwRi5R1HzCJKSk0hnTDABOwa+zN/Ncl/nqpxPN8wfobZmohGhYbBX3QQDFisDSPmIcwmu6N8rBkpsiP5o0P/O8iWQd0zPDnDbIfqGR/ctcnKOXiM6cnZWBk2kCYnqeOQKxVVtdicsGUoT1TmBsD2uS4orUbUWCFmpyyrPpB1BkntaPYkBtlWl3MU4237HZOuGkVFeUUs65C3TJzLXkidxNoQDMUtLLyabowXEGvCuigiGAaIkHNE88+XCU+eX2Vktif/iBD5mnf/EfJh7nqjrMCplfx0GR1d/gwfMrAudenFNniQ/cveNV8/GPPcHa42UjmBSFFA7A30akosiPCgDZVpwenvw+EblB/FsK7hDFX72FSl5ilWjWqeUUlktlHiirKETGOSK71POkmKYmCLtB1roWHHzJaZmmBhfTuYJCM49YzEb+bYT5XeukYrS83Rzp2wowC+dmAb7jxjh2xOw/eAQC1BNyLMjOxYqZE8GUx32owY2g/UNaerrdU2TjME3C4ZIPeVQNwCwRgwvveVRF2zxoPhBNKpNXfNoY45pLagmQLd+tpetllnXl5uacsaKVCFxa/QgkohGD5F+iIwVirRfSJJL/3cmaISGEwHm5UNS3IfIjnX2FIu5U5m73H/zOHp47uVdFGstdo/1lHHGpWufkOEnmWXZlfRGoLfFEDWNJ+4go3GVsFCFaaxj7AN3MK5eJPNP8EIT7S91p2lvpGuTiApHzU/OS+j8Uwaa/B2sPwossYa0TCSaXgPbXfexpVLQuIFr7BMWmOUFQal+kPbAD+2QfXlsCe8l23l8d10XRRdrnqbNGxelyTjbhSmhizyg3tgvdGurP6cWVoPgt7ZX07IjUUFyc3Bfap9nybp5lhTuqlN6qt64S/dfWpOIfLTIzP5kzvT7x/KjLRwIpH8V2MuZFZsqZOSExDqSo1qtQSCQRkIpk05yltTFWbkW5WXA4KKpV8Vfav6q/LpPoXbmFLzN/qFQ8hQJ0zQf19EfNwj0axt6sEzfJYUrgg8L8bCRaGiRUEm7RKdwMR+gfPIeAKIB1YwOCqd183TgHiQZI2xT6bhZQih7APqeP+eTs3qOmnnu/dMkc9gezTX7uObNsyWLWz1DzFm6qGhwUYZEJRMINmgO446NZa5IzZrCGViFGIk6Y6zfJdZeL4xIirWp+VhrnGu1/5frwZN4ZYB8SlxBvOwj9RfTxv3Wf+tjf+vAsaT/rAuFfV9vEOkVZExfIlzmWvF3I42qIxQXMbeeItXIwKxctQMQSa7u9FKMoh3cUpN7apfPMzLgwE+w+YZzHOAcNQvJz89Tx18s6MDjGWSA6E2FVhdl7OJcorygiLK9wjdvNv//wOetqk3BN67C6juTGUo/O2xV8NqKT8aDuvmuiDdmcr+54/ijW8JcGUK8PILxts/bfRkuu7fn+29/4tm/4c/yMG/n97/y9179+Vze6795LuMl/8nv7/l//+X1vv/6bfPD8hd/etWf/1hzwF74Rf6Ff/3vM4y/0Am6CX/vOz871CYobe/au//Nv7BJf3wFyAx0gfxAXP/06HX5b8LOp737nO/YAlZXFYRXgENgS9dhMWyxago2/AVB165a7rErIY4rc485We2CPBaAQMKluiKPHTqCG7DRPPPGEVdufOHECYHfAFgqfoE9DgFQJQHUMLgyB4xMcUObOmQ2gW2jt4JMcdKTEDQMYyQI00MFXatHqhhbzvX9Yar7+Cw5uHM7+7tFg+8K//Vyj7RtoxwEgdXYcGblDxA6tXb2SksliHCCADxwCORNyOEFRh/JtRlICEUZjkAB+VhEYDEisw+skhxK9V0UyLaRrRPE251HjxsUnAmQQ0s4BQ6DGsmVLIVMcTRlg7azbgkzxaYAo2eRRjXVSriuAUWrMKkVx8KwnULRIUAwugn7imnoAzXpMIyr7drLfo4iJaEadF0bJ7SB9EyFEEIho8SJ+QCXxswCRh3ld+UWXzQBE1P2PPkzWcBG9GcXmwx95CqDskL1Gykl3Q/nehxqyFFVhFwBseFyiee2tvZSdJpsRVLoCgyaJzvHxBkDzdwBMHLXRNzrI9gIgDAEGuOMq8YCE8QNY0IcOKSrlTMU5oCiQKoD49bdvMkdPnLWAjVSZUsa2oj6+5777KLbea9WL4dw/FaS78vNEcMjRoYOQANe3vhRvNn5TZbGj9nfIqaGDtOKyFJGkw7Bisrw4sKuXRqBtIPdYB2/F9RQV4joA3JnJofQ04ysVoEoHe5UoR+EesSXiZJwr6kKHSbkkpNpW6a96KkRczIY007uz3SBcMxWGxkPIiTAJ4IDdz72Xql4AWLtcKRyWdZjW96gUu7mlgTJSogpUyK0ybg5/bYDuUpTqcKkekyzGXVlJIfEuHtNuEGK0BIz40gky1NFo1hAlJ2JHMV3Ktm4ngqkIJarG2dw584nKyIOYWAmAUWifmSTUxonEKQwythpqBKo40LeTbWO46igtH0QJ2UxWfjTP4zziOQ5ANDpwgJ8zb7ZV8HZQBL5q9QruO4XuTp7ECeVaEEJAgxvEyTHIriGArSHhFy4e5gufTLP350evdAOudEGcBNn3MIuDfFNNuUmKi6L49SJq/K2Aj1PmjddeB0DkuWGMnzh+GkBguUkBYBD5pVaMSYC0SlwdIs68fUJQmkZzuKc/ppTSVojDIdSyn/rkIvs7jx1qNMtXbzADLTU8S0MQi2M24zsapazIpSAA1kiBQ3ytlIcib0XACNBuh5DtpZNlFt0iIkPCIBTVdSGgUsCkE691wQLuP+PvOHFcfQC7oVH0QwAsuUKUITW1sR4OqK2l8g4PJic8PsqUEK8W4u9ro1Nc6FFpA8BWXIkXrrFWAAPFoHnx3IgMkyNKz4Yy2xVfIZB9ukcAIIpnW7EdDow9KXf1OcG/T/99+v+Ury0ieFygnO6H5UN4AiAAHt7sbV58C5JQPTaMAf3fH3zw37dt9DfbicDSc2Wf4qvsiYAlzXVeAEYT3HuRXwJKRcyp6wazCxFZEJYUwCrn3VsOMV7HMPcsNzefZ3aKGME2c8/WO4wD12ICwHN0ZMICipfI/l+3GRILRfSqtav57wPk718BfIWkYq7NxDV08NARYnWW8LspUWW+i+R5FbDqCrg4yPgXuSAyspbOgsrKKgucrKc/RGtHD3OM+g5SROjhPtE/tkJ+tBPDs3PfYZNGB4EvJLAz4K7cgwIFN25cTzfUBcAxlPWAT+OjFEkzbi4QQ5NBnE9iaipg7rg5wjwiF1M/a4eU60sgI/QaowHh81DxRzE+eJggqy/j2qszd225w87ZewCN6wHinvzUp3gmiZUDpLrC83oba8R+OpOieX9LWEsERvYCZGlOcWZ+KL5SaiNcmvhZilWZAGBdwHOqMhDNg6Xky6tTwouegFCiDv39gin5RT2NFF7PzcgY8yVzjzeK+tSYANZr3FqVRaaV1xIAWVSBU+cXLxo6IYg7S4rneaZEmXmxoorrAomBuZBnyZi1S+LpDSFCayiUkmBK6APDTB3Rc1UdxqQvRCTAfZGyvAXCu490vuwZDsaPa/HsW9UQ7pAha+h2IGe+5FKlcXAhR791xDQQV+eXCLESF26j5wa5nzlnzrOORpsNm1fg7ogkZqfRgpXKw89KX0AJ7zPm83/7twiPx+gtyTNv7j4GwUlUI79DKvDMtKWIB9rNxx/wM6/sh7TuL2dd8cUZF8G9iTY7d76FOjueWE66v5hvdxCPuQX3jZ7Pbl5PP2M0iOumP33Y2/QQC6N+pHk4OuXY0ToTh9vLmedBcYoRjAWt6fXEZ0Yx9yvKsp95Wm60STp0HClh1rrUg5szkFLg42cusE7zvPK5kjm7BOeZOhm0n5FDLJzX2MP66ujsZl1LyuvX/uixB3/v8nj7M3z8ohP/TldNVbX5KI7a11993boExP4W0E/jxLoRzthqB5yNhryckRxHlOWk2f7S82b9mpV2/QxmTZFDohfLlStxmr3c+J//4jni6B6xEVpyQJxizXz8Q0+Y7z/9fdsP9NRTHzXbiSFct3YV7o9k4wRwrkjUVrkZAMLt/gzAtWuY+KUp+iAQvvSyN+pmrvMFxFes5xDPdUIs7hlEAh7MtY5cpwXsT+JQ4P/s2Z8iFBgz9ZAr6inbjBMrmmvTyt6xmihJ9V+0Q+YrknIeBJfEIL6MwSN0f1jBCA4QRRBOQSA4IP5QP4gK7uV2dWbfpTk2//vLzAPPINZhfXLiPh3Y9YbZvH6VGYbcC4PgnSTarbSshbmVmDeujW9gCAXw+WbRbSvotqlhX8ZA57kKoNPHh7EnAqyAf/fCjRsUwHuUO4OxIYeHIqW8EAuJ+JDjN42YLQmGBnmmsyHVpnivHRAOA6zZEhdpf6EuKTnSFJuoGEY5VxJwIkjw4Onla0Hky1cKraNQsXtyBF0jAxIY40Nc72M8TyqgT8VNpHWhuKSIv6dZ94zWLolHtBcRyaE9q96D9k4Sk7S3t7CWs1eEDNJ70df44f6Uo0Rzr9ZOliNLJomkmybmoYP5iwW35TphDZledaZJeLs8TdsPbVyqCGKRIXJuVD271KR/Ptf+XS5ECV303vTzdD1EeJQw34lg9uPfJCCRu0HiBTkJqngG1Y2h96T9o+bvmi5cUvzbMN8jIZTcKNojhkA6d8j1jHtHkXgNzK+1nCfWrFxl97lyiuUS1ZmcHItDSL0Z9ElBjA7iqC2lIHz7G2/hdPE0GzZtxYmXT/QXEVSQWE6QCL7+3uyt1PVHrwx9e5fZnyXjgo/CvR0IobP8tqU2xmrP7j2QwsW4uqOso1yCqkKEU/Hs32JwajlwnTtxhOm+h0BoFxdcJnrKj8hPeodYJ10hb5jeLUk0xTX0gvQL4jnOg0j1xE7njBOnA7GMOqxGFbvJ86H7EqKOG8buMI79JHpOGutqzMY1q8y5E8dNNGKZu3Fm5kMqKgrVlc7BZQgZ5qenmjTI3AhvSKjhXpwwrXYv0IkDq6KqFmKWiK/YNLpAQiBPG1nr2s2/fu83rJe4850jzJuHT7L/7LauYg9vYrEgP6W2md5vTH9qVDiKeFZkJ5/2g7lK+53368fbDLo38Bb+VBDi/Q4gTc8ltz7+Wq/A9Lnl9+Kvv9br8Nf8vv/Uue+9cs3e76//Rq/jjU7gN/r9N/r639vff30BwfTe+936eLcJjhv9+W/fP1w7d1yfdH/71frD8edwfvDw1GcoK/VnA67cc8U3SC3rjtp9kDgAAcpxZG4n4OBoras0fs6jlNL6EmmVYtwBDesASGTN70S9fgUQ9/5tD6CCpQcD4OAwatb5FDMrf10EhLLS3ShlVieHIgoClF8MOORqDzFSbDsAlFZb5aszKutc+jlEgLRTDv79f1pu38WXvk+cBGDwR+/C7/22j3/+MS4ADqMCAFQWOI5y2w3AetnSRcT1XLIAbgJqvRkQMA2A+Sq7VtxLN0reFEDyQcAPlZrqENmERV1RXt4cTnwgJZSLrAOrOk04b3NQpAg5ccRUnMcaT4FnF4eGACIdRlTGCWjURTQRJ0jTTayAIyCiQFwnDqsV1ai4xp2JgRjjUI8SksO0osGqAbW91UnBdctGASk7vo1lAOjoRrGaDHnkwGH7jV37UNam2AgjWzbKddQhqBCQN1ol3NyDNg5XXQMj5jwHNUdPegsAtF1QGoZz2KuoKDRzM6JxS1CYC8ApybWcMIoCcwZg9YAokZ1f5IBK2YsA33XIvozrQHn4mQDL+w4dtxEaAhyUy33/Qw9aFX8REULuAng5BIkc8ODw5sjFGgCEUrSUPWQDTB7553Sz/hv8XI5BAgWlWgTSsCCB3AJ+ij7A9aLYGhFcIkkUXSRiIYJOhjLic2YSW9LL/ZBKOyUp2SoCPfl9ihSQKlExAw3cwxAU+dHcHxE4l68osinQ5sfroC3FnZTxnoAFtnuE/yYCpI+fq64QZf7rd9hSb96ryJwWCCsvXDQCR0YBfvwBvV1RwEklLJfRNGA8aN+XwN0BwOQ0yJphABK9P0/nCTMjikgGsqOdcTnVEeMUAWFUSxxbU2OLHXMJ3Ec90CLj5OKoAoSSI0cAhpwljsSTqOjdh4gs9YR0oMbtRgEvck3P4izy+KViVXRG6sxUsvqPAZAkE1sVZRy5L1B+dD3QBcDPO3biFASIF7ERsZSM+1Cg2YDqc8R89+lnzef+5+fN41t9zdd/UsH9DrdxUSIYZyRAKlzJA5xeSQQDkW8pifTH1JkrAMSbN97FM38MYHfIfPijT9FV0gDY5sW8cBkA+YKZv2ARxBQ9Ovz7MP1CXYCRH/nQNNlSWOxsD+CRkT3m4K4Ks+aOjWYcYmkK0EcOJSlulRvexnMh8CKCQulhnmnNT+Xkf8cAYip+SopaRSN1QzJ2dfZy/WoAVAIt6DfQR0+Dyxhf42fCUP8OoP4cI46rkigzuc5qAZyUZx2OEj+QCB9noqHiKN2eBDwP8MZhxNw4ARAxBmEikuLU6XNm3vzF9K5cBCN3JRIpzJIgbijGpVIWCTcBOav+AA1xRY44EUNkiWiLBzDmUQbb/6BHgE8V+coJwfRhgagp6/bgi3k+RVo8vMkLEgSXggiQq5/6SdcWlgfuwCWiDpBroJQUuvxdgJKLIuogVuR6c+T3ekJ8KApNEW/envyJw2AKckgluvi3rAOnFeWsXAujkIWH6GUJA2xZStSaulkUu1ZGhvwZCNs1kBWKaamGDNBcUYT6uJZ59j5cFSKoL9Eh5UnZyAzi4ISyDQC2DfMzFVumtUN/lxo8X8QS87iIBAGIk/QtqMh4BoTFCHGKThByU4BW9cQkdeGwUyl3J/Od1OwisjRfSwXsAgE4jgMhwN+T+aQUsD2N57QT1XkGzwm9G4CQR06eMo3M2UkQ2OCpJjU53haty0nYxlySDIHcQOm0u6ef2cncm8qctBjl7ChA+BuoaQMZawGAzXIK9jIuFec3jgJboPqc2bMt8e7FetdFhFooJGINTo5WOp6GuHYT/IxYXBK9ROylEJso/f8I8UvezGM5FNB3qJcBsi0tNYPMeJxeFPC2UjrvHZJI1v2w8fcgUivC14RShO48MWBGcBT240KoggAh+Yc5wwUHYTJOwA5bJF5YOsk1AjiEkJwzJ84E8ntaqtpM+UXi3UacmPOiuXYAvuWFhl5rvtcLAA/gmziyYGKEykrbjE+0q8nrZPziokwLGTUzIgJMdspsczKn2Dz92xqz/qE5JiQjxkywtKhvK5ZrnHPqAvO/o7nnwY0QVKjEGQs//OEPzZbNdxJDlWb+x2e+YUHRL375E2aKKMAVax80YTGB5h+//mlAQV+z6/Vjpr9rxPz7lxebIzk+RHkVMW/gNGSOlwtPIHECBLYAZ63/is+byX0SuOsA6X829xJxmpB5ROXJeaI5QCIGFW9LYa6Mf8G4UZFh3BeRnoGMAeZHyD5vnod6AGsVDd22/DbTAaHnC4AoxybUHW6wTlPVQN8XUTpdzDca99pPiDzvwDnox3rSKnBT7gnugSt7mmGIk498INrs2DcMoOkAKN2K65NIH8a5N90DWlsq6clRSfwD9z9Ez0Qu6w/zD1GVKndvZr5LhqDo7milAyQJciHU1DC+O9saiT5aTrfUW9zfucyRFH0TEajeDfUjnaf0vJ/nJA5r0Gz2ZD9+9kcmg0LswisFZsP6NXTAzTFf+ad/NNvuu8eKSVgcic8K5Pfn4IJst8XTpcQ3eQTjyvGCIAgJMxcA6/t5lp0Z4030ZKxdvdx00FsSwzV1Y70LD6STgN85wn6nlOjMCu6Ns+cU7oo0CKX5dEN5QNAX2vglxZe1QKomQjzKzZgGwf8yxHoE67X2F7N4zSWQN1OTzEzM2e08b/V8jxPkhyP3Q/0Ped9bYu74f0tM1sxkuuoCzGlih7ZsWAU5WIXrdYpnWn0hRImNKF4VMhBSsYbnapA50YOxJuJtYHQAUFdEC0XnvJZyyuMbIVuTuW6KrHLm31SwrQhWtpfMpzzvzCtzstOJuqu0vRtyHuiZ0V5A3Q6Ke1I8pDvXKZm1WM7aHva0eu8jkPAqtZ+N8EGRsHKaefH+5bDVPlTRfE4IN7SvaWY97KOryxFxiTpLtFfWv6l/Sq4n7R80J0n4ofXamT2JyBAB5+pB8wfID2Q+HITcV1m71jqJQJyY/DzZu7lxP+TS1Fws4Yr28E7qVGL9UWeU3JHu/D4tV9b3YW0e2rbzBGn9ssISvo5PN/arJf8x10R97KjtodL5Qs4lX4gB66pm7yZXptYlvc8QXreiM23kqaIuuadVEBjq7tP+Ub9L3zPuOe08GYVw9sDRLYJZnT6JkDy6J3V8j2LhWtmDuyO00v5QwhjtRRRN6EtXRnMTfUqcRY5Drq3HtVXAM9IGmd4EoD/G+AqiY0f76mHOEO102YyM4vRJiLLCln72W6dPnITc7TcL582bjhfjvSVxPrqCA0X9eecQ28gNqv2nxECBkBCZxKa18UxLkFRFDF085Gkz7j62hDY+L0z7GYhDR9Yff54f9QLK5dXX3mUuQYD4ss/0Zo82xJgb41Nnh37OBv6Ms3EJhXAbT+n7ufa2hYy93mJIXgfc35WQTCG8n337dpukzCTWuTiTEhlqYgN9zOIMyE6isiaHOMNBTsYTFyo3/PNETn7iE3/Dtepib+CPq77F5FxsMF/46ouMdzfzs9/t4DkNYq9D7CQuswjEN/3cE41HDRDbgCb3B8SH46Qc+9MEiNyI728C5EYAHPuw3CB2cY1gusEf8xf59lsEyF/ksr+Hfun0seRGnqH30Ju59VL+yq7An2P+fr9fsvfz+vPev/bXJ0BudP/wztfgRgmK613hG/35b//+P40A+cNX6PB62W+mXnnlZauqksVfQHAUm3GpjH0AR905NIj8UFlpE0B9YpivCcKGHRoWDgA5Zvbs3W+B71gOZHv27KPscaktdpTDQGXlysoWeFzFwWAFfRY1gGK2ZwFwS4rNzJnkYks5BsggFa3Av1EOYSkAVTve2kN+Nwr08CgAzxiKbvONH6CHDkIiLfYSU6Xs404Apm9+HhUtH5/72iGr6ExMjLMK5zRUd/tQ60aTIRyHBT0G+/fuHa8T9bCUjb07itzLJpXywSGUegF8zSCH7QoACEU+SF0VhX1c6kTl7M7jwKPFW6BFWOq4yd1XY+YsABATiaMoLwCUMQ68zgAtk1ybToiTNoBtIZnKgq8l2sU3DABLB+/6GpM9N9tERqLyXXMAACAASURBVIdba7uTDg0c7GIp8p0AfCgl41tg3iSHv7kA4LUcErfv3IUC1I+SxUCcN7NxXBCJRLSTq1R+HPRKAXsbcOHEU3JaAXGUQzGw3CAVAOxhxC54ezmbyBBXEw044MCJdRCyRKDolAVFicUCVBKQp6iNWWR+S5Eo8KGR3x3LGGgELGghGicMhZs0XJ3K0AdsOUO8keIpdGicjqSgp+Tqwdk6JTiE61Okwr4vp5oNuECsO17gCWNBoJ8OsmP8uwgPxbBJ3eeM2nCaTKDpGkBioL8HZT5AE/fRDRBA1ymUw6ViEERqqIzW92qsRBVArDKjpe5WiWYdikBN3QKp/Cm0voyaVlFsfYAAoRxUFYsUjYq4AHXf8tuW2YJwRVzIZSIniO5vG/c9NDxoOrecaybHjoABFbp7q3Cdv/dDGqpM1pODscpPBbpGAyi1QQCmoz5MQ7XtArAukKMBwkIESBngvlSBbYCeSyjibADUU1yFCBApPB//4AfNKcph5+JeGSeqQPFvbu4iZDohw3o5CI/xfMRCIpRBYOCa4J3GkFndxnOhQ3wALpQI1MLD3Nu5yamA8ACBfJ0y96WkXYZyOZAiUSmm5Yw4ceYspZq+5pl/WW+efgmwHbJolPsoBXQcpbbdHc307yw0RWTTZ8xMASCqM+dOnaVv5x4cT67mFH/3QOm8CjeWH2TkcbK3z+ScJJqCfGxHwEjG3n3bANn4yM93svnaPQDb7gDkRw8fMvc9lG3aqwACADb0TAjs6LJZ75T7oj5Wn8dsxr8IEAGqR48esWBDWlqaCQF0bYbImQQMV5xDD0C7FwC+AJ5BCBxvT4Gw4yYtc5a9Xh29A8Q9TNAzkAhY0Wlj2OT0UezZKIXR4ZAlEcT4COxS7rUcHt38zBhFWFBwPIqjo5EomD5UuXKBaJ5Qca0cckMA93J+KM9bx36V2Ov6WOeG3UvpKRIJMk2AXAOTRK5cIz90rew/WBeIsIUx89DmAPO7XfQoXSU5rk3pWhwe3BRoXt7T/Qf/pq+TI0RRQaBTdj6SQcQNIBie20a9CRjyAXxRzI8PgJ2U73KMlAGepEJ8ChDd+fJLdq56+KmnQG1QfPN+RBodwf2XSYfUbNTebxCNtm3bNnMeta0cTFvv2mydTgEAjP7M1VXkqisnX/dF3TtSxLcxZ6njR8r4t956yzz+2GN23ThKv5R6bCK4t/W4EMMUlYfSvJd5tYKenBxA3RDGfR8ulU4U3ffe/yAqdUAlgC93nj0Hru8AillvyCuRPern8eP+iaDqg0Q5ivMpUlFTgJbeRJ7lnqeHZstmG0fVxzzmimrfD6LxGGXPgwCVtwEwu0Me1zJ3y6WSRSxjLjFuDz3yKEBRs+29Cuc5U7eOHC6JcooBUtWjyBVx1INzqJ44sSGevQ6cixvWrQYob8GREQYpX2WLuBVr1ABR0sK60QF5EYIzw9fLz7op8ii9bSfCLpD4msgQb+PuCMFDUlFWajz3dMQU0rHj5uhGx0uv+d2LLeajT82FxBiyJJXIKpKQTA1AaTogmK+bj9n5Wh5/EhEV6EEsTKjtzLlSjFAhhtvNkPRFlNDD8yEAvQ+yqZ9nb9A3hO6NOrMgyc0szUJFnJhu/uZ//s7MvA2glnV6GEVxPIXcAX5cT9aFeJ7HFEjS9OxUSAhjfseeoJ91Sx0c61bdbn77v14z27e/bvYdecN0Ayp+/u++ikrZ0zzyxL0mhbX7n/7hX8yvvneveXFHL24eOg2aS+y+YxCQtgMiRHEwtkSeuU4xiC7ccwGBoVwjD577WsC5XgD4esDNAQBpHzoIUnDG1DfW27VFJLjGpgdjxo/9gg97giDmLEd+xhTP70VKrz3ZA61Yu8bUFBdSvg6Qy35mjOdY5MoYbNE4rgQp8OVgvP9+Lt51Po6egixnDmps0liFFKSUuAuXnmIf3VmrcnMv2mdr48bN7EuGcbMW2JLqSpwSUof3QLCFAniKpBUJ0lBbYXr5/tuWLrZxQp04Kdat24hjpBiQvM6sXL2eP2vNr577rXngkcdQbtOvU1tl3bPziDV94J6HWGcu0F9zzl67LbgzBlkLVOh97Mgx69IYg4h2gQj0Do03A5NOppA9EgscjlY63lCer123CjKP9QaCKZx1K0LkIPfmOFF2A9iOPDx82D804DRyM/MXAoyz1rrwfB04cMhGqfbz+zQ1pVHWrFgwV+brN4izi8A94gfJGMl4OXmKe+GBKAX3SQ2uiSbWbDliJriROf+2wCz/SgHzuysOlgQTTyH05dwzZuOqZajb23G+OQKCt0HKAkKPuZrymgZ6Dng9YZHGkf2HBCb9jH8XiOAJ9a3gZsmk10uuxuLLJQh5FllRQhPP63yiEUWWuSC20Xw5BXmVTWfe6ZPHmdtC7TXUnvnypQIbezcDQi6feUIEwjo55BC6DPBcXswrIO6vmXGdTVTaHIjL47ZMWmXsmrMVfxnM/kX7nwY6UvqZs/ohQGLYa8vhI7JZ+1TFsV0ijk6uAP1dBIQIEBE2gqL1tdMl1Z6QJaxFvL/puM4+u9+TO1Ikh0QZoRBb2ovov4tocOG/iSDRPkfCJnf2AtpIyeXxB1CWrgP/p9eq+KrSp+eZpE+ftR1JozxHErpInOAEkS/HpkgNdZJI2CHSQw4K7b8G2T+LAJELRDG6bYxVfa0+dI6YxMWsuCy55fTcOnGd5MRJYQ/vy36hDBGWXIc9EDx+zHnah43z+9QzkombWY7Vc+fOmrns5X9DBOGHP/aUOXTsFNfMiT05ZL9/qFnIGcaL31VZXUFkWDUCmmb2UL5mIR0vrsyvucRelkGebrvvXlw/o5CIl3F/Lecc0mldKntxQ1vyCcJH++da3sdMHIwB7FUduS8F3Pc09uXDXP8B5rAh7lMEe8R+9jMegX6Md+4pe1StVUV01lQRs+cOvaOutHEIuDHIPJGrIkDk8Bnk+dP+TtGyfrxurV/e/B51nwyyR++CWGxj7A6wd0xOowskyAcnZb/Jwi1y2ywiwnzcjA/dkm08n799/te2y3HX7v24He+DhGpijsk2r76yg9efbtZt+pxxC5xp3nhznynXv2XNh4jslLGVNcYbsmjEijr+gAARCXKNALEOkPcvAHpjB/g/B4D2fgagbhEg19sb3Oz/fosAudnv8M38/v4c8/f7/fq8n9ef9/61v0WA/NcJmj8LAfLVV784JfBZALDygttxM3QCvqowXACxMo87UTUqZmIIm3WQB70dikqRlBtA7eChoxZcERh0HGXUQpwDOgTISaD4HqkhgzgQSzWXjHMj98J5G4E0gio+kE2+P2AHQkhbYC0llZwNUuhmZs8xv3zuN/wOF3soFilSgXIqkAOr1GuryWFX/I1A0byLuWbDhnUoaqNNdlyt+eI3j/AawsyaNavp7ijnkNlA9M0CwEzydInvKia+Z8PatfY1lKBUTuJ96u8CxpXB20CUlCTacjCoVPkkQJminWYQNaADmiJcQiBA9j1/3qounQEukGkSETZoegHxPDiwCUDz4WBddKmQo4uj7XhwILfdwTMUV8eoKasq432lQmZ4UgAbbqNQ/DnAeHBQVY9CJwdv9TtAJaCIjQFocTS7ydCOSpoBaE10FQfHUJT5oxw4o1C/5eJy8ab8txcgMRIwtwDF5VkOWktWrKZQtsxmXUeEB5rk2EBU+5SL8nUt5D67csAV/iqFtw9qbKkQ63BUKGIkC0Dz0OHDFgD35UBaiQJ1CEWZ7ncLB7u1GzaYs+fPU+DrYckQuYKksq0AHNTBVodzOT8E3ula6lCpItojX88yt1OKPs7h0R11fAgKYBFtoyjmh+R4AfzsQukqADUMNb4Hh1gVNqvMOwmFWnZmuiVARvj6PMAikR5hgKRyighwkHpQVqlC4kgULaCy4k7GjHBkuUCkyNT9ECCRRpSEXAR+Utdxbzu5fzEcRrtULHy1lFMHfzl06hsAYSNCLAHiwQFT70nOIN0vS5jxdeoAqEaFuIDOCAGfQSj0RJxEQioGqYMFdTW2G1u6KmBBUWF1RN50cK+bAFG3bNlCl0aR7fFQObD+zER5mIrrpQfVr8skxa/EPISFRUE29eJ0aQeQH4RcyDAd3OMGVLGKJUsDLFTcRlwCDiWeW28Ug56MyxVz5pkC8vNVKF7M89PIGNB9DuJ+O3Kv8ohlcAM4fP7Fl8xLP3nI/OSNfgCjceuiiUeN295SCzCUCphUA9gDuQQe0gcBqEzuYDo5kuJTzIH9B1GMl1PcjiuAGInzF87iomq0oMbDD2XaGe7N1yAPicALoTS3C2W/GwBkHcrZPsbRsrWhZv+rJWYx19ANgqyH+6PxIYWll3eodZSpxNoVcEX39AzjQgC/QA2VccqJ5kqOeSikjg9REyMApiI15QzzAwBSQWoEz8gZALVSxqorvTXBfK2IC/WH5OfnWXWpiJAAQAdFZozxfOq+678pHkTzwiBumTxcahMoHEWKQCvY/HQRGE4QZu7MC9ouDDK3qFBZAJOTI8W19vwPScp8KzBKamORIFr8HJXZxynBEiA2KULKSWnUITH0NcQ06RDx0OYgS4K8nfzQf3tpN+P86sfbFwhdH0Wnyeklok4/S3Mu+Cv30IHxDPHIp0hpL7njIEBELDYDUoVyj0SeXGSeLSay8N5777XgjubkAZ7B7cT0ZDP/z0PV/fzzz5u7iCDSPC+X3TzusSJ21N2jN1QEKBjGz/PnOewDXFf0iu6NSrAVV6axILJ6NQ6gozvfNEsWLbRFvupD6mJNcVbxMeRAIbFoMYBIJfRITPKeklNnoroNo7OIDgnIcamOPSE+FOEWhxtBBIoAZt3XNhTtLahcY7jXHcx3i+jnOHvmJLn9wbYzIIS5phoXXi8qbRecAwUAoAFBYWYZLoCR8X6Ay1xui6MlBUVACzDS/XnppZdYZ+bbvh1dJymG1b8TzbMvZ2I3YJcTAFoeRH5m+gwA6Gai7GaaUlT4qTjFush5H5LTS2MWADyffpMenvE4oqe8icS6Ullvzlc1E8Pmg5uR9ZSi2zB/N8Bd4vkAXR0Y565QbAPdg+blFw4Qp5fCvBNtnn32MGTIKht1V1g1YtbdPpfIqCTzwvMvE0vjYGKjQ1jfw+19P7DvHM8NherMpTEJCebipTIingwK42RTAYFfUNtjVq+itNxr0jx450bAthbzyxffMMEzFxq02saBNdaLonAvt0mi45hnAKT/7lvfMBPc117GyvOv7SBG8YS5HSD4SeIyc07mmBxcBh04YR55/IPmfAGgPYDhZ7/wOfOd733XRqL94v/bZn79UoOdL7paa+gDiIfoqifm6pKNsZFSXfOEIiixa1k3iCLfRnmIImKTIFZGzBmupcas5q4efpcAWUVgSSyhSKx4HCHuIt9xQ0XzvGtPIgKkFHBTTqjsrExiy2qtSy2IdbcRcqqGcvFxB54RiFaBtPfcG0VHFz0KxB3KyagoTUeeeUXwuWttZbx7AOwr1qiHGKLz9KtFMt4WLprH/I/jRM4T5r8rOCu6IcvW0YcWGhxuzp49x4txhJwqptslxQKIXcSVzaSofD4ExvGjB4kgnGO7i7T+5eSchwx82Ly5YxfkV415/IknrevuJz//pQngd8fyPFRVlgFsphAXtMicZ+wvnD8b0q3eOrcUPefEHkOE/OnTOdZB54SbxtULgtfdj3Lkg8ZTACzrZy9zWxKvIykpFtcS8TiKCWOenE0vwwDvd+/ew1x31lbKWORwCQhyoxw+DlFADHO6p3nlle3W+dHFs6Y4VQ/cEHKAXAb0bWFNFKG/Zv169kIdtkfFEyJFBEAte8ROnpVx9kXDvI6LuD82/lslRJaDjWj0Y5/a0VhtZiZEm1BciOpD6KWLqKS4ESJsCkdUFR1pHUSthZlo9i2lkA1+iGMYwpDZ9IAwm0vg4EAhXCtus/TUTFOKiKcVkmcGzkq5OyVaCcMtGsKYF3l2/CjvlXVsFd1Yw5Ctuayz2oskMx+d5tkTwD8LN2+v+l8QIVTh4JD7MxGnWSQCFUWfxrEXVd+FlPRySMgNN4qgQg4SB+5JC07PlBnplmiQE1Kxj1HMnadOnbbjO5j7a9cf9hbqqBphj+ULKSKLhitj2w+X1zhriNYW7V+0tsg5IhKqh/kpGYGE9vaKyJIbWkIW/Sytq4rAEkFrHYzW8fGfq8/0+sX/FAAuorvg3zJN4qfOWAdLPb0jIjMkUFDZiiKtFIElsYFIg1gcGz0QiInMN/rf2ltpryDCSQ5ED/aXeq8iQMbdec28eJEzIjwUayrXdSDjUY6bDvalMZw/RJC0INzR+UNkdBlrSwD7+zAcXlqb1CeYjwgmkzGXj1u6k5haP/YvsawpEjnoOWzEzTQMUTCCW9UR50Ig+9SoiDj2jnSpsFfZvOkOiNdOK05ZRuyWBD3WLcNrUwSn1gjFxeZDTumCrVi9yvSxv61jH51AB884c/ww5IciUL2YL5yZfz3YozixRqmTLpx7eYU4rl4EAhPsNZxFJtGb5YYATeIeRd1JWKN9qpw3OqvJCaOIzXzGns41OoNo7VM8WFhYIEIRXxPFOaAPsmMBc2Es3SEJiHp8cN+JwCxmjtHzOGfuQhOfMMOcOZPHOTDNvPQiz2mbg7lwecicOXLF/AYCxB0nWD/P0hRnNJ1JFPs57WidFnbANf2RCKxpouz9+nGLALmRO3eLALmRq3czfO8tAuRmuIt/re/hFgFyLd7yr3UEvNvv+xYB8s5X+M/uAHnk3+6bkvpxgkPWGoow2wFX91IqHhzob1YuX25JCUV6qBh0EDCpsaKEaAtICA5LoYCmZ89fsIB5EKCWDl5r1623gEQZ2bdS/kq5po36EooCpex3AZhSabXytuMhLKR8jQ4Ps/E+kQALXRyEdAjKyMy2hbaR9GhEU3B7CVBAgIKiJyKkroVMKQd8auH1XgL8f+SRh60iXIemh+8MMJ//yl6zFtWm1PQ6YKmEfQL3QCWgTAo51Yr5KqS3YwxQZjbdJ8p2FoDgxSFpjENJNYcUqbwFVp4D5E/CYSFVqQBvHap27thh7v/UKnu32nIpEQZkn0TZOs4hbBylXjtAdD/XqBfbu0BHVwASb/8wimJ7TDmRCtFxkbhb6vkz3CRQhi1lqgAcL4DTLiIh+nqHUGyNWgeMO4CYCyDtkTM4LVDzZQL06hoP8tp7cRzMIDarnMPyfNwDReWVxGQQ9QCg0Mn7cAdQ6JKijwNtKJ0GqfFhZmZKgiULlGEvRZ7yeaXAVrZ6Q0Mz96DHghCZWbNsDJYK2nWYa+I9CQwfBUCtBjzaSsGxCJAYDlo5Fy6YJbfdBjAcao4cRTXKoS4DEETqw0KIDB12o3HTCKxwBhDd/aVke+1u/yal3owPqaYnAK7Ut9FCTnwWgNNJMowXzp9vXSIVxBwpM/+O29eidh4nz/gEqsx5FOlWWKJO/Rsi3dRlo/z0OXPnoIq8bGMDhjmUizSL4GCsuAA5iAqI2pFqTz01nhyw6ygu1T1Sl4jUguGMSUViSelnYxkAbAVmhpP7PAnYqPiOEZSTAgvCUE3qgK5x68b9a4Jwm8KZoBgYKUkV/yCQW8SHtyPuDw7s/oArcQB5chVIDVoHEKLXeP/92ygYf90SPorRcucwvHjJIvs7p3hG5b66QHRDKiDIMGRUBSpWORCGiXPiwkJ0kP0u8EIXF2DbC2BGpF4Lat9ECIwQDtpXAGAVg6LYjCNHj9O5M5tOGmWMS73pAdBGTwsH9lOMt19/d7N5ZnuPBXt1jzrbmyxQ3AkAFx7KAZh8dcU/RDIXDDDORlFbnzh2kv6DJSh2+dnZMwF5Ks1TTy609zsvp4+YEMBUiAdFYghwaeF1qGhYIEU3ZMo5VNf/zzcfMCNNQRAZAB4ANpovGplLmhuVZd6GQynbxpmNEUEiV5muo3K2+1CRC7wQAKFyURXOOgPeHT58xHaptLU3Q2SmANIEWmWmYmX8GTN6fxnMAyovPn3mjJo7LeAiF5RIGpEJIYAn5SWXTFZGBoAealzyvAMpP5VbqxMgXe6PSYAmkRcqqdX3So0rUEg/z4XOmMkpnGI260qEB6CS7ut/doCgnLTdHYq00v/nwGhJkKsxWIIOBHRPi28tCaI4rOmvJx7rzmBLgPzvi8R0H4hegrwnADQ8g1JoejK2FHUoVawDP9cJ4CIcEMWfuVCuG32GotodotNAoJeue3lFqSW4k5NSrLNKQN6zP/mpWbVqNSRINp0PZ+18q3LqUOZEzfdOAJ9DNkaH7gTmz0aA/mzGXCFEldTA5QCLd1E+e/rUSUvMrly+zBLyUvYGQiCO4c5rgRz0B5g6RQSfnHVZxE5p/Cg2SxEwuQBFyUTWHGNeePCRR3ClHGNujaPElygXvXfmEJFXivgK4GdqTnTm+2fyc3bt2U3c0L3mIoC0NwrbTMqZK3DBKXbK1zfINAD8+9ABEIV7rK2z0XbqqA/mMvMab9889vjjdv589bXXzGOPPWqJ3Z2QNxvWr7ORSFIqK4JRMWxOlNeKeA5gvetjTNfhqpTbKI4oxG7mLxX7ekGijbGGtDa22hJrd+JPFBTYjcz2zZx8EwGgGoB1I5DP9JRYFPdkxnOvXHmj3hQ8N5VVmx7i8UKJINLvVy9FGtE7x3BmhcYCeiVnUTZ+xvQTfeITNGk++7nHAb+LAOQg6sB+zxw7x9yVYGMoT+ddAjRPpMSXwm/cBEGRHmZOZoJ5Ytvdpp5+KjkoimobTUXvhKnpHzMDvD9HZPF+nopeyTMv/K+niVZpphwY0pay9BN0xuyjMH4h7sdHH7ibIuAzENqZ5ukf/BQiaoV5c+8+8+3vfB+BQJP51a+fg8y8SAzW5xnTy3CnHSJeCQco4+rg4ePWfZSFcl7zvogMRWB1EMWkMS2yq5M10BeAmxXHFFEeLWX6ssULzQXus/qJFMlZWQERgDK8u0vEN24AHjjNk5MQnm48w8Osr40AiJrXHXiWRYTOZP0twF05hTOmpaPXtAA0Z6DwnscUV3zR0T4/crjKWXjpSjHkXBqOkxZIUhyXAJKKUuvGGXj4yEGIv0jij7Lt8xgMmH6Q2FA9v3JFrVq5hv8Wxj6l2BLkJaxL0XQPdEAIz8pKt/FLM3DX9LMvC0Y5LseWyKQuyJOMjNk2HvHU2Qvszdgv0cmUW3CJvQExnbihPvuZT1AUXsOaRDEMn4UFF+kQWWVFCIpF8iZ+rQgRRVNLJ4B7hu1vasBxWMq9LiyrNPGQfGNcj0BI8FHWNUcKmDMhBsZZ7xRF5GPdpIP8jGpIQ0dTB1kUCFGQkhRKzGMUDt5U2znxmxdesD97AID3/gcf4XkdxSnbDPF2xUZcqdcnnfgguRvK2NuIaIyEPKkH3FZHmhNg+ZGvZZn13y6zz7cL6vgk9nduDuPExNExBoA9AxJkFFJjjLUpwDeS9XWffS/OPCsBuJac2evsZ76Yt3gBRJUHpGYxewU6hSAIJlhXuyEhXbjXrdxnTwBjL6KkXCC55FoOZU2Q66OGvopS9kozcS1lsD6cYQ3TnkB7Vrk9tc7MYX2JZF1Xh49iRrVH0trBDAk4HU7HTzgEmSfxR8TmsRewEUfsHbT/EYGgNWGSsaxoVunoRRIUMU958vMVBecNaB4B4VmNgEdOark+RpjrtfcSyRHOePfh9Q8xN2ve1b9rDtXPlVukj/uh+FC9Nkt4sMe8tv7YNYh5dJoy+T/Jj2uwtvo+qn+yzHZ/6Pc5AYoXM//o/cQzp8ixpbVe/STav+sZ0etL5N8US6o1V24QOW61pjdCwOs62v4Q9m0ejCGB/TpbyHHlztdp/6a9ksg7ESGK7JUD8AIuxDSiEyVyUYSqnKqpuP3U9+eE8ESdddrveNC/IqIiNS3dxjEqxkrCKnfWAu0/fCE99acIovEJJ0vcjaonCqFMD6+jBUFGOntwkV2nTov0SbFF9eoznIIQ0Z5Z61OIojVxlOr5CGSvPcTa5cr+W4KZPuaZ2IR4qRFs4XwA4ySIPUohz+wY+0P1obmyHjpAeDtDKusehCGikTN2inuls4tEOvHssbVv3cOalsm8qgiwkydP2jnj3nvu5B43m2QEV+y2zRQkXhxngjD2lF48O2fPnLLihh8/+zPcjmu5JlPsZbtYo4i4vVLG/n02nUFvErc733zzW9/FXR0FSdTFM0p/GsSYO/d1dByhg3WAsIO0BIgiP6f3HTYnzTqF3r8ftwiQG7l3twiQG7l6N8P33iJAboa7+Nf6Hm4RILcIkHd37N8iQN75+v7ZCZD5T2VPKcd2HvE6GwFslPP/5uuvkdlcaDbfcYctRBfArANJF2ojN4BdFbzq4BYTl2DzhtUF0cChNQFSYv7ChQCSNTa+p57YIdnDVYCuQ2EI/03ukcsoaAfZfKcCSFaVlVB0iquBGAFXNv6KgFAWcDCgYz4Kz3DilpT1fe7CRQBfAP9R4nPYpIv0OHDggFV66tB415Y7LfApULcGwOLjjyXZK/ny3gGTNjPdOg/aiZzoriszs9NxKnB4HuaAGQeoJdVeEIcTPdwjHGikoqzhwJoGoDei6CoOTiI4dDjk7RN30oQyrdmCsglyyqwImwYhq1DKAYQOcoDTgeUsqrwklObD/F39Kn2Dk6aV4tkjp3LMlnvvNK+9+TLq+xm8V1/A/CwUpyjvIIBGiBsZ6Bvmd0aZM+fzICMoAgc8bYDYCFLpN8XWIoF0jdQ9MgRpIMV5DP0RF1BYD3CY6wGY7wdMGEKlPc4Jt5PDmyJXRvooy8YurxgGHcB1KNHhRGXvUnn2Agw2ANaE0vMhN4cvQH0L6jGBufrThd9TBECeAUGhA1se96GHw5vir3Tgc0I1noOSUcTAYspMFXtwBlC0FoIhhtfOD7Bkig6sisQ69o255u5/Jx8bcEoKOm/upWIPdIi9wthRkbBU4ToIjwEizp2VCcDkA4GRb1ZTcHny+HHGjYtVo0e+xAAAIABJREFUlftCdujwKnWhHELKeBdIKzVlM0pC5WBrHJZDmugQHQdQK3dSOS4hRVh5QxRIOSgQVkudVOS2+JPXpgO7FHbqllHJrTOKN4GefqgrowHZVeR5La5B3QfJAJq9AFMC26vIBhf43oISMkQZzyh9BSPEcFitANRx4ZooDkKqxuxsgfDDXLPTkHzxxAplA3gQc8BYVQF6JvEtlRAF6biiBgF0LuJAGODPHmJGEgC5mgGHxwAwOgFeuiAuwwFy/HiPQ1w7b0BBB15/CwC03BKKV9oJyRiC+yGOZ9cT54f6bgYB9/1wE+Vx+P7G32SYp1+GhAMo6QBMlXPAE2DAh8gkD/6c5MCrn6sy+kIiofwh6xpR5yo+RQrnNOJwHrovyQyMJaAe5fmS+pWx4UAW9pVCotay51m18SXeh43s4B6pdHfTw0TmDPIM07/RiVoxkIN6mwo6CxstMKLrmY4TqJf32Mx/11wjUFMFwYGAB6XcU4Et+kygU0hgu3pD5JwKBLRqY+zLnSNwSQSH8tSlLBeo3cvrUASQA+OqH5VmGJEkfmTwq/Q0L+e4jSJr4ftjIY1UoqrPOgAouWk8mCNErgiAauN6qahdzidXQBz1g4yRA0Sy+jSJYaW0+pQc184gdgz8/uNtGy4bhTUdG6evEyEjAuSFnXQ46L/wrD5yV4glQCxwdbUtyjo/3kaq6O/TkXITVvEvRwSp6jbKQ3Ow5miRIN0AJu08MyIg9QzI3SQyu5kC4ERApFhAngaAGznGFNmzbt06GzUiMEoRJSEo6nlATAdzsaKnRLr4Q1So2+TIkaNmzbq1jI/zAH9hrBe15o6NG80R3GZJ/GyRJlGAiiCQluysLLpiyZRTJ05DFkRbgm3dmrWWxC7FLdXLvD8HQkURVJ5c63l0zZwnyq6b+zj6/7P3HvB5noW99q1l7WHJ8l7y3tuO4x1nOIuEQEIgYbaUA6d0QKG0UKCnrA52W0aBw14hIYNMxyN2PBLvJdvylC1Zsqy9t/Vd1y0b6Pl6yI/jpJDWAv/sWJb0vs9zP/f4T65DOvOC7pzxPE/1EHg+U7qlMo2RgQReAfFv2fNTjz8CMD87jDS7HfC1G4Jx5KgigNczADuOh6RQcrI4uqpUT1dAyljQfMddr8OdVIwD8vlw//33RfW33Qk6WRQStEHgSITqShLAnEK8Yxdk/Lq1T8fuCR0LQxizAyEnu3k2uhlznawZdoBUQ8KUkFFfRxb88EnTwmbIjXTuD/6T2Nsyc9qEUEQkIDc1qoSHDqXjCOV+OyC4jsbSksM872djv4nAb9GkeWHC9EXhxw8/TZ8ILoXu0vDeP7uPnwsZLgHalhZ2bt4NuZIPWJ8V9uLkqmzAcdA+CNX8CRyeo8NrblwaphJJ2cOc98OffD/kAkg/+sL+0J5KHNUYgEAA9opTu8PnPvWBMDjPep2UULLvFPn2haEhISN86wc/xOWSFj7613/K+EO0wLP7rW/8LHzk458ODz72MGvjm1AWp4VlK28Jb//Dm8OH/vIaxvNsSNNjYfyIonACJ+iTa9cxrw0KixYviXuBAq5zgT1iOBCaIDPcf7gWnYFEkgRpgKw02vFd73xHePCBn8aoMqMzfZ4kqHTopMRS5SQEHsNiR5m5+a4LJ1nvVHorBqmGzLlm2XI6pXAw8hzbH9THs3j3veOJdwO8xmlgl04na4Rrw8lTOFYsuqbHRdfKZEDJfMbyAQrft2/bwno0BTX6xPj6nYu+853vxL4A5+EF9AvZ5XGK91tFDFUte4NUYozSIRR1H1i8ba9ZQ101c9PQ6JhUsb+ZSLpbbntt2MI+I529w1Z+Hw8Jc5Fnv7m7DbcbTlCK6SePowep7nwYBMC7eT39YuyBZgHSW9heQffN4aOnwqTpc9lfBFw720M65PoeHIJdzC+SULPmzua1pOMCXhvmzZkO+YaAgO+RDRG1YcNzOBJy6NRICBUXmiiAzo6RdLOmjYAkKIqRXu4hn8EtOAAQOiU1M9xEH0Ml71v3hyR8M+P5Iu8nH6DXtbuBNc1uhGT2IOdZ430/L/zj4rDy74rDpo9NxwFyLPYMDQHkT0voReyBk7PiTJjO2E9kbksD9M5KzQ8PP/Ikz21BOI+bgnAm9kqQLsx1UyCVUjNTEXPsgGCdjgJ/KOr8unAG4q+Jnq1IlEP0pLGG62iWBHHt0z0qeStoPoP9hXs9SV1dgs8DPtvXMYJnZACvl8Q6yDU78oiLYjIs18nCfU0ECLdnpg0iMwWBxHnGWRbzgQSjMY86ZY0R7eokcpP1xr2fXRrus9yfDh46jHUmO35P93WKkbqdt/lvI64kGVL4HlmKMZhfdSrEbqn+3MXYX+aSIaGs48NffvTiXvK1+m8lHBLslLq03kTS49IadtnFaKdHyT8vCms+fyESIC8gJiiDvHG/qht4ENdEosB9mm5qzxXuRcezd/UFGI2mqMXv457KvbZ7fAUokiUXcSnqTHGPxwuLvWB+zjXG7o2J7Lty2B+6vkn8zkMIo7CqBgL+aHFxGAQ54P5eAqSVeTYPYlv3p04ZY79qec4r2KcZnzuc9d57nAuhmc61Mwru+S07uJ/E+jLGXUejK5T3IxnVC1vkPXGv0MR8ozvNfr5JRNIexYVdhWukiH6aQvYdqYxr++Zy7FFk/auARJkEESupOIDzmGSY1+MUX+d5wkjdgUMKQnJBeugg7tD+uYvM14oCjLiyR0/y3DjA8TgbNz2/GSI6mZ89GecS3TvMwW+5/146UopDbmpimAxh/OyjPw83Eps3FDJ+NPfq5w89FKOND+GufP0998f4q+9+9wGIxWzmmhn0C20Px/ZUE7G5g+uXyWvGfQSp3cd7aWBfZdxZL2IVmFlHTv8e+lIJug62fiGHbtZX78dVAuRK7t1VAuRKrt5/ha+9SoD8V7iL/13fw1UC5CoB8sqO/asEyG++vi87ATL7ndP7pnBouJ5+jkJUhC0oE0+jkNqxfRug0qx4yCjksGskhpn8kzmouNlev3FTLL0dzMGmhY33RlT/hTgkJmNzP4cCfjrxH0amGJ+1hIgRgWbjAnYCEuVzoBgOAAFSFk4eO0LEB8A5BxbjZoyOSLW0kYOFhwmzhz08Vp5HDQZwm5Y/PExC1fUkWfG6PczXV301m3iMNNSV+wFtj1LIrZKrFMDh6597bXhoPRE+HGwswsynBLmQfHK34QUAHONRMl7ggGZZreo2D1IWL7pLN7JARZvKad9/Ji6MHpDREg4Ik7hmJcScWLRuebdF0De8Z3Xo2NUMeNUWmjnUVtBFMAHwNRb+crC9UEdnQWph2Ejsx6oblqNyLSbrOgCWjwyLF82J175aNw0Z193tFlCmofosA/hoBawrALAaHI5WlIUuDp3TuL4efC1YVulsRvbOvXuV/UF6YP8HwKznMDua+5XKdTlAfNANq6+LGd1mV3sotqBcrZa6Pg/VzRzaBCh1ECxdvoqffTIq44/zu6CNyr0GwMZjuHuW4PYoxCWxi59pSfryVasgw5ridVYd772YiCLbXpEDEFkq8AQyUgCUuhlTvfwgwScB2Wc/PiPc+qnDMdogk69TWSeoeQ5gbAhAqGPBw2A76n4zyxtRYFt4LuhZDXDRxc9Tdi/gZ3GmikFBbe+ZpNkoo5u4pwKuS5etiKWbfr/JqDWPQZLoUBJ4tvtG0sTejzIcLhz3YymtALAEiI4DCcJWCB/BCAEDYxGyiDURlFfB6O9dEBiSfm2AnBZXG7fie8gSgBA04XevvaRCNcWmFsZbSOpBX2DFgnC7FuwQmTlreizq3U1sQyvRLcMB60bpmEIZXEMfy+YtL8SOnAHEjIwdNzEchVDx+goQncQVNBryUhdCASXMxrz5zEkkZXAfhgCa2GVg3MUAXst4VLm7d++jQPlaCLPG6Ph5331Dwhd+XB3fq5OPLp0cQLi01CSAnkH8dwdqffL3AYGqIEGn4kxpZhxs2rABRX5ReOebJ4XDp1LDFJ6DsgocNABmdpFkQZQcKznFMya5mhEe/8VTqF2JaGCMDKUv4fOf+6fw9//2ntB7AUdP6YkwjpiVRgDLtloirgAyYqQe8Ro6PkpR3wqYHINMnUb0l2CL49TXW4vyVFBFFa6kRBpRQpK2uozmAoRb1trKc2fsmCrMwZB4umhUIYM1UbSNcj+fyCZI2MGoT1vrIGMADL1mE3E4HWZsj0NlWQI4fIIoJwkQnUbGkVSjAjcKTtLQThCJyd4kCIJYaN4fbHV5QxGxKP5bcKf/kNBPeETA4BKZ4d8JRv06gnDf7QXhh78AyOXfvPmOwvDTpyBwfb4Ys5fLz33G/LyRW14nQTUj3FXJCvomMPc6hwmqCgAP5nlo4rrp4hjDvJJPpImE8RncepWQUfPnz4uv4QQRav6cYYA148nLr4Y0tkuqUxCP76satxngzfnTSCiL3GfMnBMdYitXrgxbiEJy7vb+jWWcnmBemUrEz+BR5KEzt1voKgHSDJF4kp+VQpn1uPHTY2fEbTevARhqNLEGYo3rwnsyts6uFN2JGbgtdrMWtPMtJvHamgEKZxA3xauLz2QxIOuiJUuJgTvBMzaLn1EXnn780XDTdSuiI/EMz9FUvu5kJD8SItHofNfe2cRzRr8O84FFxYKczoUSbhL/kqZrbr+NMd4Ydu6gCwfy1DhJi3ePMUayeF033XxLLEp2DErCS3zUQuKpEO/gexpb0op7IT+vAMKmPuwm0sg1Z8LseSERgmM9hHIBXRTXr17Be6FLApIpH1X4GIhYAhRDAYrmRJ7vC/StZBIJ9OlPfDv8zV+9Ljz88ycA58aH+UtuDA89vS6MmTEulDceDW96y23E47WFGl5/cgNLCKXoDXRmdBL/U4aL4CdPHoB8mdkfhTigLnzgj98Z2ioaQzn3u7GtPmzYvTO8cIriZcq8kzIh5gH4ZhRlhXfcS5RSd2W8jwf2loXGjrRw+EILY2Vm+Mn3vxW+9PmPhczhCeHrn/okLpDriRaay/owgOcjMzz08LbwL1/9t7Cv5OOR/Dh9vJj5MgVi5UIo4Vp3E6UzAgHGSH7ZhdDCfDkMN0Ke8wvzrh9GRO6nByMLkLMd98whXKRvffObiNUi/ohrZs/UOcDOeQD5dXQ7pDB25dwk4Y2xHKEin3m+gv2BRcUCtz47mcx13QB69Tg6LDm/7S7IPj4aKyCz6JG4yC+jgtohsYy9GohLrBfC9yAEzGTusWDk889vYn07S3TOtcxlznsFkcT1mZhDr1aZe4eJU1hfcIBw742l6eQZ1HGhm8/9kwKSQQDa+Tyvu7dviQp1YzqfevrZcN/9bw//+Nkv4vQjmox72OPrRQQyeMzgMH/B7LD2iUfDzZSWTxxF+TIdGZ1cv7LTp6Lzp2DcpHBkxz7IwxREFTj4KmvDRtaZBsQRki9trB9TWN+ScPoIztfSkWAHRvmZk2E6TiMJ0CeeXAvxREQnWvOaJsiHXGME28OShZPZZ2YxXxKtxnzYjtvEbouMLPpv2F+1MelWAOCfoM/MXqpy5mH3DfWsj86jztdd3IOnPtofpbjm748hGOgKz31sRrj/m9XcPx54SPNC5ugi4iqba3EsMm+PItYsD4L/+OET7C3amc9xep6tDD9n3bkIGD6TOW04z+nZyrOhtEwBw/i4fzm4/zD9dWeYK7PCRIQ6ew7tC3mQ8YpmjChyX2vPhOC7JINruM7hLMgIY0G9d/MWLGJtJRaPPVg282u38yPvJeVS/GUHQgrFO9NwEfXyrKSzF61iPphCP55zYz2EnoX12bz+YuKaclg73d+cZK9jnNp+3Kw6P3TC6Qq+HJl4rqIyricSI3U4KwWp+4hkS2YcO5YlOVxPJAQiwcF/SzpcJkdihOKlDirXj37O/pL/45KDMZIgMcIxWhXDia8sCYs+VhL3cLpO7KRxH6Zr0H2Or0Xiw0gvHR3u4Y0/VMTiHkKSfB97Svdw7jdr2Mf4HnThSoDU8Wz7302Mdd+Dfy/54B5NsdUIyEtjw+zp68YxOwGS0HvUyj7hNPtYWCHWs4Lo+tBBq2PZnrouCBCjNLk97FmJZcWpMRhS2pjeTNbyFvY0lQgcjJSTAFEE04yIy/OHvyRBG/g3iqRc+zv4OZIrhxB5uI64v77Aa0qHJPSskcr77XDfxTzTzu8SOhaz29/mGu19bXANZt1q4izRwxgpHDEEBwhnI3o08llHdJoPZs9kjwgTIm6/+nhN5jJ//Ig4RvuCRrKulpw6EW59ze1EhhFticWvpvx0mOdYprNmyZzZPB+czRSNQDquR5wwb8G1uLonISjYjLuulteYxfzYHHbvPB6+/521EEKjuQ6ePbLZT+VFoYjnkEqiBPMGQj79kgDBE3vJAYJdLo5Lx9ZVAuRKQJTLe8Yr+R6/q6+9SoD8rq7878vPvUqA/L7ciauv47e/AlcJkKsEyG8/an6br7hKgPzmq/WyEyBL37+4b9qkCZSVDgVQaqAANCcSFKp/zaTOATg0F1Zr+g3XrQ7lAKZmyG+m70N3wDjA4nwOYz9/+NEY87KELFwVXXYObCUb19icuWyyVVIKhJwgdmrCWEA1Du4nj1NazecnUoLcBRBkGbqA10A27oLhGRyYjCYyr9ePFyl5HTl5Dmq7bRGoXrNmTb8yn8OC9v/hFK4moEZ6khiNLEiEWkDc0rPnwqf+anH4/LfP4HKZFnKTOogMMcIAVwBAuJFHqruMvvAANRpHyFGs9GMgFYxssX8iH+CrFoV+AYrT0ydKORwVxkNvvSXTHKyMRsrj8Db7blwcxb30f9SFQxxKJwMoJwLUJAF+7gLESs0gdqea/o/ScvLnh4XFyxbg8NgUVq3GKZFnfEdlGAgIkIvyt7u5E1X8UcCT4UQR7cGhghMGJXonwHMVYJ05w/kQSmOKigDkxsWM7OcAT9I4/Kn+nwwQbKmzf5/NIVG3xSTIngwO7mZQC+DGYmthWIDJpua26OIxA/n4ydOoO+fHXgPJrQje8u9VYVpAbazUCfolFtD3ovvkuPnUEi+oZptRXev0sGMiZkdzEFThfR4w3fiPdP7eCC1vtYpXD9mCSmsBMPy48eMADOYfc80lTYwaMEN7N+TFgvlzGDdZFDMficDUIJR/2YzPDg7tdoYUon5z3KjMM17BQvELuJYKUPxbvLtjx07UgXnxdc1hTHqQ9tAnseHEboF5tkWbjFOdIGMBMjZt2hRVhsYJ7NjxAoAwBfDxQD4wqsBVNaocrAGgmsizoEpeIGvNzTeiTCaWB6IsCVTtAoCGGfM5gjg4HgQHdDx42DU/PvY/AFR7nywNLQBkGUAcQgFlt72QFiqa9+5AAc+zcQNkk2XzlajDVfkasQKWRDwPpfTEgiXxmtbzui1E1bWTzesXt8iCuDC6SpBAosjeEgkcnSxnKDYuYFyrRPU9raAY/Xvf/0H4zJ/NCF/4CUXCsaR0ZDz424GTiQp28GCihFQf4zLZj+J+BeRSA6SMYLe51H/2zqnhgceJpyHmLZfxnZ/Fe0eBbGdLB/Eo3RS6BiKh2ilx37MXIoEs9B7GpPfvu9/93+EL3/tzYrC4DgNzQjXgmtegtykBdfEGQA+ed7O+uW7OBdNxgxwEYBrCuMnhc5IeugEOQ5Z0E3s0m9L0C0TLCeoaF+LzvgC1fzsgRhmAqACkYFAhoKeq440onnsTB1Dw20POPAd8SC5j+obmpvIMoeQF6DCjXcDR50NXkXEjZqnnMw5V6Ho/jf4Q3OhQ9UtWdiKK7J5o9/C9m6uuW8PMLAkmQaR+eMDnor/Do/+/+yd+CZD42V+uEvfdlk8eN/FSfP6tEiBPN0ZSQhLkMgFymUTx+ZUEMXLL8ljnwGhp49+rgDc6yD9nMycbDTiY+cW5QudTvwvK6CcKxfn8QYAtS1olHUdAGhlB5z0/R5+NGfb7LMDG4bR/315iSATySlHjLoB8akH9XoxLY0Esr19Mx4cxIqrrXRPso2qV2OD1GZUoCG3BdSvjb0zRREiNY2Hjhs3hxutWxjgjHXsShS2AS8ePlcRrcx6lbrbxT3Q/tJFRlQ2BNW3WnNgvZIeNLq4xRHgZ8/c8kSU34z45iqtuD8/XrTeupugXAApysJL+iU4icJ7bvD3Gyxkll0vruL0NwoE9XE9jtywcPsX7O86co/tj+bKl8dpmxmg9IoAgHg8xF0xH2S8QrXPk5jU3xrghhQZtgM9LmUud10awlg3HWVQHeX9ZPSuRvhnSKJkeifzxU8M57sl8OhsKAM534LIyktFn5xSK+qGFQwF7h0dSb+KkcaGr4QKRYeUA8ijDK+vCN7/2XPjYJ/46PLj2qbDmntvDR//pk+H9H3w7LoABYQhrR0Id8zxdCUk0pm96/sUQsgeFh9ZtCU2JueGu17823LiU+CZK4LtqKGZmbd304nNhwnwIBCKCmvrSQnHJhbBt876wd/O/sea3hc6K/YDQdYDrlLgfuRDq+T5VjIHEi+3hM5/+AONlW/gFkX+3rvmDMHrqAsiGE8xdO5lHQ9jM/uGprf8zVJdRfE358dGjxeHRn66NJdmvv/dNMZasDRW0andJjdHESZ2lW2s6wPEFSALJqf2HDuNCwAVpiTDjddL4otgFcBCnpL0bruNGFSYC4Fps7fjrVVnNGqSrsI052tg2FfKCw7qfdpmvj6q7GsBx4YqssPbxCvqK5scYy562ZvYxfaECF2A2IOs2OjSuXboSxxFRWqwRlaxTo4kMLKMfykjQxdcs4PtCdgFC+pqc+0az7hQfLgHUHgXRQKzczt2RAGkDSE7CdZfAszqIuXA55IkRXemsKdtY+400OgzgOnceUU4ZOeGFHXtxplWFu+6+l31AQ1i/eWOYvWgmjqfFoZ3owl1bN3E/F4dcnXzM6Rl8H2Md6+lDOFlaEZatujls3XmA/c+Y2HXy7j/+Y/Z3i8KHPvSBsIFn106sMZAGZyiLfs+7/iA8+YtH2NuNjrGjNcRGpeUMCjUtOG2pcC6toCgZsvzN99wC2VcefvDDH8XOj7n0BhkTZofA3v3FlDRPozia9Yby9wTA+lZej/sTY55+/uF+V68fr//SWRT8RAOxd2iPoH9f2P6pheFPHqDYGzJrCu6WwUT7dCH46Gmj24LXlYkjaGBmLh0QB3Bm7AxzAXofeuypMIb1czKO1gbufzU9CEnssXRfjGC9W7d2IxFHNcxh0yPRvWXnVtwv+ewdK2K8UlHR2Li3NebzJPsg3ZMWYA9jTqzAjTyOPaAOAzvIDnN/p7MfoCnhUocUfQqQmQL9Omx1UEsouS85efpE7LA7y/xxnn3hXEg6hR4vEmO3eNG1cZ5zHRuOeEhHrvsuBUjGTOkoif0T/HuFLh2MG6Nb3X/VQ8p1suZEop3/udYLmutCdb3y37t+KDzyv3UUuc+JpDpf098b4seldSuGcfV3PugGOfmvy8IfPZgSI7v2sicYCEDv1+iElARKZq+zD/euPSDu3S8THa4l6RAJlnobo+jnJXlqcW64L/Pf6cJuJ6rR1xbdt+xr+vve+p2TZ5iDc9kfDYXsKr20pruuj8Wx557OtSkBoiCdCCvHeGBdl5Sv59oMgrw9znmkl/3JOJxDOrmyISrmMWdns/aXQKSeZF+sy9Z9hRFncT1EtOX6b3+YogujNxULKSbK4Pm3EyyNPb0CLvd6uuMUyOiU9Jp6VlL0Iynk9ZZA81pJ7Pjeh+HIMKa1mfUvl/1WyCFijz3hAO5LIde2h/uZg3vqPE60ZogQo9Q2sPfLlBSC4FVM0GVnCluGiRPGhLw09kv7doZ5xDwO5Vr18XMz+ZmV7Fkds2f4PvYbTZk+jznoFPNBQti18yA7ltTwuX/4GuvC4HC2tI798yL2lg3wSThk2EfWQ7Bl52YhEPC6ur/v38u4hun+SLhKgFzat/1q7/bLyey3+sNVAuS3ulxX//Hv1RW4SoD8Xt2Oqy/mt7oCVwmQqwTIbzVgfut/fJUA+c2X7GUnQJZAgEwBFEiHfUjicDEYVda8Oag9Y/4vhwqiYVTjJ6LcMXO2FiDbomAB01MoLz0MmNF8HuX7IcDGZfSGpAOQbQPYGQDgqwrLWBMB5UKUxAls/qtQPk5EvdhFZE0rZaAzKIBFTIii9DS9AgVRhTyUw08lpZyTsXDbyWA5pHb6zgTyjjlczSfCR/u8yjkVXBZBDoMg6GXD/fS6Ddj9M2Nhd0tHN8qruvBRgNyfP9sVigrTw/DC3Ki8UhU2DMDUEkLz2C2X1i5/EgfJdBSOgiN2EpszrBthBMWFVURqDAJcMwrIqB6BwxIiWkQmKzhg3fznN4fqdedQ+JZRMjoVt0ITCkJ6TjhMHy6hq6AxUL5JHjZlhGNxfoSULhSDlEeTi50I0N3OYayGuIy8TAo4L6bE/Ply8rNbiDmaDrh9msP9GVTYM2fPjtd8Me6aDADlRx9/HHVmFkACUS+oqI1rKQNFKudXHmCJoLBlkMncR7sqBOEsIrag1TiAM0QxGAnQhcPFfolGDtQJALbGbhjdIgCu2r6JmIfriUpbDwgt6aTjxIgtY9DGAwYKEgpMmIMsZms0TJOFkIK2EiIctFNQyHkAN7LIuAIPfroq/PPDHxgfbv3koQgKCNyqJtU9IUlgxvcIVJ0jUcqtI+7GaDadH9NxHZn/rHK9BZWjBIJjREIixXgzAAsV/pIW5ogLFPk5Iys6eK0qEQV17d2QdHGs+vPtSTFiyUOq49CIkQIdGIDrAgWOOztOjKFwHOqq8FBrfNV73vNuDsnbOMgbldAFeFLEIbUcxZ73tS8Wnwu4e9D3ofZw7M9RQT6A19yJWnYwz4KESAqxHrpA9qBQXIASdApATCIH4Bd27IbgK2MszCeOoCbGX40EPLXEsxLwxdz0WlxUQhR2WxQRn1VOHI7F2zpzfH4uOwoi+IGiUKeEYIngSC5k0Xvvzgt/+/WTkA0oOiHB+g/olNoDvjBBAAAgAElEQVRTCpqN2jqR/gg7D8zIz0WFXnaG62dBK6D0u+8bE36+FrXy8AJISlSzpPEPTkM1jAL2IifyxAQAw+4EgGsJCOKpiBnRkSIIaDdGAkrHu+gO6a0pgPDrisBBV21ndIAIEngPdfOYsy5heQHHxWK6hrwHXvM9ONBU1K6+/roIkDgPHEW5mAjYlgO5O5c4NYnXVIDLNoD047gMZhP5JFGyY98BYlu4RlkQqZA1EiD2b+Sn83xRsitAZqybIIzjRzDKMWOvjj/LGCw/1/9eLsay2uKSEyF3yPCQYXwFfyfYIwgkCNXGs5AKEesGQ7DmMiHmffHQ4DNgLrvP5KW8rF86Q+6/DWCEjx88/qtS9P9oGbF8NJH56lckizUxErSWo/eXrA+wu4R/IhkdFfH89+Vfvo7hkF06+1wbRhO/k85rz+Z9CCobHdfG8+f7rmNuOggJbGyKfz8NwGUIkSBtxPttA+DSIbhx44awGiJjMLE5dmRIdjpuBjAPnKBTaBiK3wOAzfNwerUDAp0po58IS0cF8+MInocZEPcp3JNOSKwjEAyzISkFwWpx/xVwnXtQ3V9A/T73GhxNELw9EGG7X9xM9B0xPDNmA7RWx/4Gy3n37HwR4iMh3LhqeYx6PMdzNYz4xSo6mE6fqYgRShnc88lT6E8iZkkCU6W+YR8CnrpBHJcC75JzqyUpGY+WI9cBtB9hjTDa6MWdeyP4OZ9oFsmnVJ6nrZs3hSVER55jPB1A/XwXfSjOEb3kbtkX0slzeRKC7dCR42HczHn0FtDpQPfDQTo4qiB+xo4fj8PvMO9jGmst6n3mQvswZhL1CIbHtasDxC0ND//kidBRH8Ldb3hDuIiSOK0wL3zzxz8Mt1Fa38j9eg33ore6MnQyVuuIN6lHuV9W1xEO0vuw7+zpcP2aVeENt13HktUbdm/aC6m/O+QUZofx9Hk8B6k1Y9FKntOs8NAPvxe+989/E5LbedY6z4ULdF6dPt4ajp9tDSfqusNhRATvffcfAOqO4dpdgNBcDyg5DtJpHI4PCPCCkbg9E+je2hG+/cg9oad+KPf1CKRSQvj8Z76F23NeePM73omjkn0Ja5NZ/udwRnZAJBjPt2L5kkg4VbKeD2Ic6OaSVDrINXrD3a+D6GgJTz31BAr+wbE7xMibhQvmsY4fiYX1dQCPzv0S6vZidcEulzNfOy9bcN/K/FWJc2/awpTwo2/vC9csWhhFI7pPOgHckwEcz7P+ZBAhZo/GwmuWhR17DtCjQhQQ0XAC6Mdxq9kptGjR/AgWtrOXEPxey7p2x52vpXvrBGvoZGJs0gCMD+FsPRQm4FjU8lQPuVXE97mWMdPCumN85AHmq7OM2VH0pT3+5DNhzS2v4XucDLfcfiddKVVEVRYTwXWSZ2EG3WjLQwZc5zf/9cvhbW94PQAqkUcQCV28hvPEX54+c44oqLyw5LbXhY988KPhfX/50VB87FT46Mc/Gj78V++DYJkZvvLVr4UbbrohFizrFLvrjlsRExTHuUMw1+ellbm9qTs57IC0zCG6TufVbTdci4jkSATHOxjfUyMpGOjdOB3n2HbGlr+SicVqZdw//LczfzmVvfHz5Yg5snl9pf39Q3ay8Mu102v47Edmhrd+/Uzo7WgJRcxTo3EoJnS20geCi5l12362uVNnhG98/VtRUHLidDlOnpQwA2I2kzn8KFFBKfQrVNIjY3TkcFwV657dyN6kE+EDsV3sf88So9oKWSQw7f5Wd6fzx27mK4kHx4YEbCokXRF7IMkPu7UUl1yAyLidDjPjX12P7VpRXOR+xD2T0Y2OsQHcT0UTkmJneO4UiMybT9cN9/cwY2H1yutY85rjHkJxkPu53VxP444kUnSW2smgg9r/1nlxDvd0E2B5GtF2Xcwt7jXct7g+uc+SYNDV6rraH4116eOSAyQS8vGvEuLXKs5I4nl0D5XCviwVd1bx5xeGGz9XHuMOFQY8S0xdaelZiO/5kbQw7tAIyhZEFLrl3NO5Zo5EdGSPhXsIHSDP08ciseGvTl6PvW6uh44rLNfxdbofdd312umedR/l5xUR6J4dPWYkjpopnEkORIJ8IGcP59p81t6tz2/n3+Hwol+wirhA47Ek9pMgifMQOAwuyOYx6wnjWd/ydNMxQMvpWrP7YxD33YhdSSmdR7q57L4wQstYTPfNdj3p/NL1kYuLz06wHoiXQt5/BdFmRmUZceVeU6LD9+Y11QFjjJV7UjtPfP9VCNEkftxf5g8bFJIHQgricBo/akwYQfdcFq7IXiLcSnk+L7BWeO9179awb01jTpJwzWN9zWFsDaPsvPLU4TCtaFS4fukS+rQ20BuF44ixouvNcnf3Jg2s0QGnalUVe9r0/LBvzxHOMGXhO9/8GdGKxM0WEO/azOvsvMjazV6Y9b2OOWkgTqvuHjqFcCVKiMXxEskPx1P/76/2CKyXQjReeQDjKgHyUvfg6ud/n6/Abx6//aKvqx9Xr8Dv4xW4SoD8rgmQl5ofxFWu5OOlvv9Lfe8ri8h8qe9+5ePvSl/flX79S73Dl/r8y06A3Pp3t3AU6A0TcWWkcn3zAZ/62MwvRNFYxiFFQGkSCt6tW7bFiJ9BHDpW069wEGC7EtBEm30uf5cIuO3hZkzR2GhBtwS9DcB89qwZMb/YPN7llDlXo3xcCmBwGgeBSt9RZKAfBqzQhaIbpLb6fARvRgFEGLfTDShmyenlSKOmbvoCyPxes+amqMyvBcAyg96fO5o4jDJKvEsgHOzM8FdrB4WJHPze8+ah4fsPU7w+JAPwLC+qx3UgqGRWqSvIdwZV/DBAEYuvp0HKjIOk4QVEdWkN73UmVvYUQNFuABdBwwQOMh686wC6VFTvxmEwjYOfh7ahkkUA0s0oP/tQIXdb9nvqHAft0eSSV6FKpiuADPZFS+aGRx57ILz2jpvJpx4QWgCfOP4S10Xm8PlaDqTC18nhHKRJHwfEclRnAyAZLGx+4MEHw31veTMiNhwEAI0bAdKyUVEvQFV9FDW0zphjuFOMDFN0fh7SYzQHJw8sFzj0JXDPjIvRMdAM+eH3aeFajUVNrHtGdZydICl8XmVoGwfmkQAvdhvoLrD7QyWo38cILAmx+QsXxrHhAd+iTd+7mdiSBSo76/keeRzonGg8bHvwFvCVuEjnPniAfZp4i1s+aeRJWnRkeEgWePd6J3G4snulm9fjNZ8EGVALYNkDYKVSXcX6EIDTR1EV33PPPTEC6yxjTkeAKn0BIt0oHnqXLFkSIxZ8LS2oP41V0uGSyvtV7ej4EHj233rYNmbHnHTLUQVABaT9JeArIWi/iL0lRrLoSJg3bw7xFHs5FHZGJ1EhhFOqDguuswCAoMBACJH+2KN+xX8KwILXIBvgtB3leBUHbVWNgiHNRGEMIoJkEoCnGfGZgHOWmC9bsSpsf3GXTc/cc+LkBFS4toIx/lmwxNeZLQgECdEB2Oy1FXSzo8WYJiMovMcexO2EkfD0ur//jYXhE988E/9du9+Pey0gIzmRBnBmrruEkYRiBqCP0RQdAE3vf/u4sH5nMiBjLod5Szu7eG7qwiDyp7OMfWgjcxsVZn1dS8w1Hz9+Ms+Iyk6sLHw888zTjLfW8J6/eU2oPwURCbLWBYCdAgDu63A8SUBIdDm+HJs333EH5CHluNxz3SJr1z6DO2YC94XCYJ91ANDDx88AGk0jmm4M5GQtufUDOPynxWz/RIAAE6YSIQTNh2/0NUKi1nHYTwKQ080miVPIQd++GN0wxgM6vzlGnKN0e0i26YByzEkySZY55lp57qqINhqGM8LraGSKxbMFukWMjmIMy3YIhP6qw8NxAZzA31kPkggB0h9GctkV0v/7W27P/+Xa8f3fQIQw/PzK+G+NpvIZkqToJ0AkPSRAmHEkQfyz5Ai/S8z5ecexPSB+nSr0bMZIPuNfEFbyw1/+iHPcF91ZgjxDUCZPAbSuhhzrQ3W7G5DfiDhfxyBcDJIfTTx3w1DuCkLrPPHNDkEJ3wKxZGlwKerq7Tv2hFmLzMnvjGtJG/dP5Xodz8gQns8e7rvuQNcBOz6qIZ9vv+uesH3XXqJ8xhOBt4PXms48URDnO50EHXxvgbMeXsOyaxficDwRM9qrIRATuFgXKBPvRr3ahxvIbPaGhqoI5C7HIVXAvS9n/TN2xntiJ5Ukqu41XY+tzCkFzMeq/YdA2Kxbtz4C2sbALFm8uN8dA4mnw2UcBN7eXbvp/DhPsfWkCNJPQGggeXSGOCCdUS9COFyENJxIp1UunRGDyKg/g0jgHK+1kfeTA9iWiGp+KEpeCf2O9iY6hSYBsqFChls7BAhfV1qPYIEeinGDwjcgP843djFOx4fX3HR7GInTqrfhbOgj5q+ZyJPuXhwBiTnh7770lfC6P3xtmDV/Gug2auSq+vDkg0/FjpTRlLC/9i33hTOM46c2bA1zZy0JtUSs3P/Wm0OoOBS6K0vIqMcFVZUQnly3N+w/3RiW37AaYghFd8GAMGseRBVzU1t7Tvjxzx4Pm3fQPXbnasDTfeHjf/uRcM3NFA9X5zOuLgDy7wqH9lYSQZUXbrjl9nAAl8SYiZOZ5zro8DnBPNQVViy5hvk7Kc67ZtLnQEQ2sl7r4FGpbTTVXCLPnoYAWbliGfubU4gdpsR7JcE9lvWtk+/nWtRqhwwOxgbGkUS3ETxm3CfwvJyHAJm6IDk89KPicCPvJ4uf1dXaiIiE+ZP9Uw33pAXitL7ReEFAe0rg0wE1C4iuMkJKMr8Y19HiaxZGB8oFgE57SSoYT0Mhm7e/sBM33wLW2kb6N7bFfi4j2C7Q2XHtkkWReFh27ZJQSpfCJID2Stb2Lfw79/9Llq3EtbSNvcUySr1z6U/bH3bvo4QZQiCvII293YwwBoB/y4Znw2w6qkZAxHhd2gDwM3BLvbhpa9i0FUKQnozl198aytiHHDx8PJLSH/3In0OSnA1PPPV0JNK+9rWv4aSbR5xoDoTg7PDko48S5TMskhipgO1bdlNmXoMqnGsgsH/r9Usg+XbGUnALzx2viRCIOnlaIQSMKESREb7zwclxjnrDp4/hopwEwVyJej4NMqssOo0FkXUTSII4j6z72KzwJz9lLcHtUZBLDCFzdBN7Sd0gvr+BCBGuwQWYrtiCsfrMus24M6aFQ8QwrrphTVi78Tk6FgpDTSOuBNaDAvYCOgP2cO3See0jhtGXwprfR4yq+1vXT6OaxuLmsbfLeNa9XGMdyAo87FFTiDAEEvWscxhEwgJItq6OJlZX9g0sNDpA3SMJ6BszKpFh9JYRWE7x2cR4VfB8J/B+3U+cJmLxBGN+GffVddp7LpmaxHUog3hXuKALRAdiI/OwTl1L0qcT1Wg8o2tYF3MZprZIfPg93Hv4IYnkr1+mLV5eTS51T/WvN+p8+t0WaaybEh8NAN/+2Tmx5EvXhru/0RgdGwosnqerqRCQPpt9ivslHS52Xbh/lLQQ/Hctd91MZQy4DuXzvO6F9PbD/YedgBIBrpX+3GS6xyQ9JCUVDugucR/la3f91KmYibihhTlMwns454v2DrrFWD8lDU1IO3n8NI7cRq6zJEMm96KHEcT3S7kYRo3M5xyC2IsemcWM615chKcZI821rdy/ReEY61AL+5s29mbuM7w8mZyZHI/VnEUsPD/LvVDMMQQnXjok6KmTpYitiJPk/Z+DJLGvz142r4P9he6Dfe/GYknlyZgo/HEOkiyyQ6yZ37OJPcweylpLlNVovncHpH47BH8Gc5t/7mQNUIBhL1UiE34dc1opTqUh7EMKEA3Z1zaQ93bTyqVhPRHCKVzPN9712nAawZdiBcdiFmuIZ6ZEzjkaq5LobCo7UxX2b90VvvbNB0Jm0jAEBzpRcTjipkqGgPHe6izNxnH17xwgcZth67nvSrfpv3e1vtRh99X4+asEyG+6a1cjsF6NY/rlfc1XCZCX93pe/W7/eVfgygHo/7zX+kr9pN8tAf9SBMVVAuQ33/crJTCu9OuvdFS+7ATIXzzwvr5jqKRGcfizeHaWwBQAZy0HfEudVeqp3LLToRR19srlSwHUJ0ag8NHHfoHifHTcdFsyPgIl11hU+fv370PNRPEvByTBBQmGI8TimK2eDcCretcM5fPEBeVyyNuFYn7MyOFERtFXgfJN8M1DouWwqmJ1aQiwZQMgP/rkxtiz8I63vS0q0S3nPUDWuyqzNg7QLwIijRw9Lqq2D6KYNat7MjESR8hf//B7J4YjxwGOiDExziIZEFKw8ppLxe27XnwRB8hgisvHhKJLfQ+lqAJbUewJro9FMXaRg30rpEA2BxjtIZ2oe1Uu2xWxl/LvNA5yaRzMhnDwO0HOtaCu2c3tHBKOn+C9jJ5CFjdKS3KzC1HG3/mWe8K/fv7vw/1vuhvSA7CRC0voAIf3OiJgTgK8U3ROhngd+cJ2COw6SM4xYJnqfuOn8ogwuggYmcuht4TulhGo1uZDMD23+bmoCKzh9Qle2o3wBIXX41CV9vAzVCwnCkTzPc3wVQndxOvSzm4pdg3xHujFI5FhSbXpPP5My08tiW4BNDST/HnKP8cC1E0my9+4rfEAehZKG1GgSs+vk2zq4HB2FnD6BGPFsnaLPj1wCag6afWD6ygJOex6OH/6bwDb+Ljni2ejUj5mVuM26GihuJTD5xRAwm0UoOv+kKwQhG2GUGsERJA4E6wyruQ41yQX4F+3j++jnmgO44tibBKEhWB+ETFi/szTZKALNucBWqrMV8mdzOvUZSBQMJ6xnWlpJydDD94pgDf1OAcs9twH+LGQcbSD3H8ogfi9M2KWN0pBAC9BUQmUbEi5LJ4lI6h8/36tALkPtgd+f+k6UWmvqrmS7oARxFyo3DdCiwEVo790HMxGGf88oJduoBcgQAYx5oxcsPhUVXozY9xSyyrAOIGLLqO0KNJstQuEjyoAlKko833OY3cDr6MOAs4OjQ/dRwnnr318/se18Rr4viMYDhBkbIzAggCUMW/JgPMWYb/3jUPCT5/piG4dOAOe9cBzDjDB7xdxfMVuCMZXBaBWOery4TirJhItoVqwjXFiL8r6DRt5PwVhIO919d0UovfNCU0omA+SW72U/gg7dny9B3kevI5JXJvly1fEKI+9AMtezyMUQBsjMoJnuaG+jlJ3AFkA+Ik4swQ699NdMJ3i0V5ITgHT0cxlgusSgt0c1lWY9/KezO8vQ13pnOEcpStMoMU5TKJFt0kDsXQjGOdeB9XALtTe24G8V19THe/X5+wwgGUH90dVbn/8SFokHQVnYyY7QFKMGxHJvLzfupS3LgCVyOv/jwiQX79XkiH/VxKEZ8ioEvttJECMPDO6yv+O70uiMda0e0/7XSF2qEt+eJ8FmSTCB0Ao2W8hwC8pzuCOfR/rnnkm3HzjjZFUM5fdCLAGHBkrIUidC7y/uyGsJY0WLlrAvQNUZAw1AqTZ96NrohVwTAeEGem5kAW1EKe+PvPUA1n8CxcRGQgp2Ms4biN6YyCAV9qS3HDh4WOxB6SYrgfJwAnc53TAcqbg0MTP1Wlww3XLYjHuWkqaG5gD88iDl1wdS1RI0WjiBokJWkmEVSnP5z76XWoh6cZRPn4RALoKonXk8EG4WZhDAamcGwW1BDKfhdyoRW2r++yee+4OZwDK5tFLpdJfV4sxcc6/iXyfSZDkeRDIigLsHXLOPMfcw60JzxN1NZ1n0vFZxbxTiXJ8HPNTFnPWurXric/LiM/HaCJ+hjHXE6yGWDc9vEB3TwT5IViG0QWSwM08UnKI+CUcTTXl4bbbb6K/pj4ktpIVz7UurT0ZHnlmQ6isoSujcGT4n+/80zARZ1Nn/THGQG8oPXwSkq8wHDhGOfzmDeH9f/unqIizwhkIxB99+4fh+iWrwlf/9edh6epJ4brbbg1jZs4O3/7BT8J73/XHobmyNAxMJIan7QLFGOdDTWklc1paeHztjtB4EeJjGF0LZwCeAcNHFvGMM2999RsP0o+TESrqcCCQOy9R/bcf+6swcWFlqCvhmeigXwH0cv+eKt5mGuKBoeHHDz4S5iykxBeArwdiYjBkWh8FwV04AHyPo3B3dDOOdBicx/1lT0I113Q4YKAl5elpA3gOiTbj94EUqBcjhihgvrFUudEoGyIBN27YxBw6LK4d4xFEtAKwm3U/c0l2eO6pc9EJNnFCEaJn3HNE43W18DpVq7NHOIb7IzsXUJ1IsfomlOzMxb1M4Rk4RS4yF5ciAlkFCSP5MtIie55He0omQOqUM9+MJI7S7pk9jMOZRLgJmF5M6KIbAvci+4FMu65Qx6sYN8rwCL02TYD73v8zCEEWL10BMdYenmLcHKdIfSgK8ptuXAKhhvuE9zsR4iWNBztNl5ldEfYjsQ/YuWsf5AQONXrHXiAuaubcBeEJOmP+4n1/QryaHW24UBB26EyxM8nYv0nEG0noncWdMZDXMnn6zNAJ8HmUKK3te/l3o8dHkvfGVUvChnXPRNdOJgTBKeIxO+1lALhvgXhSYf/Fd40Ib/p0Mc6A0TFSaDCfU7zQzTNXx3o7lPVQN2p0I+oK5JnbSPzV275KbwgRmQVE8SQwr5yjOyoFt+NS4vZa6RFaCTk2GoB3H3O93QV79hOlmZWP6n1gWIfroMouK4iTYfRXjGOeVwBSghOnDhJKEsQoo0HsXWuYo+pZT2IM6003RZdmK/shHRkWYEuA7IB0BUYmDpS9BWNQomIMxfNbnt/AHpm+DtySpZBAubgF7IzQ+ahb176yNPZEii8yETtU4/DSAeoeRTd2NWvmNQuviYKGc5fcjzpbfW3bcdaNglzXlWC/l6IASRLFKgL0unvb4TswI0QywV+xG+pSZ5S/u8+6/OHnLh844u+szy5Lgv4DeE2uF/X0seXiyjnyhUXh5i+Ux32dpEUdEZ07IWyvv+6GOOfrRpEwriQK1HnUdUTiQ2JDh4Pzm3sQ9+RnEYe4fkiQjMbZ7d7wcrdbaq418hD1lpjjMnKR1LVq1Kof7vNGEoXXw/NYfu4Mz+xY9rIXmMvS6YCaFqqIEyw9VcbraWV8jWOsDiZujDW5s5keogkQtSeIVpyDu7AIFxHjDKKk5lxNKDlAvCGEbxrvVSJckszekA5+ZXCf3H8oNJEk83eJ04vE3zbxnMSuPYRAjodKOp0yeF/JrH+6l5IVPRm9yvu37yOL/ZudI1UQoRIgfp5vA3EF6QTBkDEoM0YfDib+r4zxUI8wahTzUzZESx9u7m3bttMzlRu7Py4wRk8hQEhFrDGcvU0T5N6MqePCAPZtJcx1k8eMDct1rzGHff+734t9aTAffO14iOOhCB1wP56qgBzNIFrwXPjHT/5zGNBbELLTCmMnTg3vpbmpPUYPp6cnQGqWMRYyuQvcCzthInnWT4BQPhNdxRJllwUYV3oY/n38+qsEyG+6K1cJkN/HMfuf+5quEiD/udf76k97+a7AVQLkqgPkN4+mV5YguPLxd6Wv70q//kqfxZedAPmTH/xx3wUiqSajiJ47czrRDSjsOFzlc6iyu2EXhIIgkSDjWA7Mkyk2NrpItZMHF8tfh0N87CfX1xe3EAeAysZRHCKHQBqkQGjkoZBSaZ/C5nckRItdI37OuASLgM16twR9KIfLPlRbw1DZF3BA7+QwY8HrDMrYqylWVym1t4TDEXbw+yFAavg7D1yHADbnkyUteFDNwSsRVVIlyl2LT3MKOFij5D6LIu/TH54XNm0n+3/utBgXIZEiqDsTN4VdAb2A4Gc4DN11x2ti/u/pEyWQNHQjAPJNjcTQxVBL/IrXx9x1c947BJM5FQomngU0U/k8jpLEegAXFfF9HAI8nJkhfqiYaK2ZCwFVk8KjTz0Wps+ZERYtXQhAVRlmTJtM9EoVdnQO9Ryg6gG5GnkvY8YSH8aeweNdBmrOFzlYq4A9BpC6avX1qKJ3APBdBEQqBKibDBg+C7DiSVwByyCoHgtvfvN9YYtlh0RlrVu/MSq8TOj1oKYCs4P3rApTMkM1tFnbOguqef0WCgv8eNhOAgzo4RBXC/AyiMO1fQdbtm8Ps+bMjYXbEiMq285Z7Mv3FZDp4X0bsxALqLl2ZhEfZLyM4jDvAbgT4EJyQ0G6P+Myexu7QQBmBPKf+cjUcOMnimMHTRYHz9Tkvvh7EYe3xx55OAK2y+j6kHgqBUTUqaOifBb31CLOYzhhjLNwzPpaqlEjCxKpfpRYcAz7AnRxNACmCtgKPAhy6ProV0r2OyNUZncDnBkjJlgdo7u4jv5ZB4iK/zyiFn76wE/CW976lgiUSYJYlmne/GqAe0vuBXUvEyCFlJnbr+J79zUYC6ESNA/SpgHQxtgnyRPdBhI7GR6ceRYdtzkcpCWZvE+q8ASemgHevG6C7gIcOhFi30tU2FL+SqxWj4Azz5DRdpMZM7pv/OV9+OQfAfzw8YWf1cXIKwF6r8FfvxWA7tLHl34KkApaqxq6D4BJIMqDrlzIn95bGL5CZ0ge8QuZ6VJ5qA5RoI+A7BtoCSf3Jpvvaf9OvR01AH12RFhM2k0kSgokge6WvUS6OIZUtr7xfy4NLWWF8X3Vlx6KJKuAigTUTvLxvQazIIOMKHGsvQiR2Uwcjmp8o8ck2fZz4L/IdRo8YgwFqNkRvLHofgKgpl0+pwAj56H4LGXOEygdCGB14PCRGCuWCrhkAbAdAlkAV/ZtmBLivc3BqSMh144TQeIsF5W317ICgkqXioDqEAhFoyl0XTUzDo8StSWQpBNgKArhCq5BVA5DiMg2WISqQthsdZWVsTIkujaYMC9lace/uSTX/fVF4fKf3/qa/PC9X/yfkVi87ijEvEyARBokEiA+3/6YVAhqa0p1W0l+SIYIWvRneodIOsVxyvOZwgQ+BLfGQBWwPiOMr1888gjdBEsj8SO5PBW3wmFJ5msW8/kunj/Bw/pIGumQqmuoJTLE3odl3oUAACAASURBVB0z6fvjvyq550ZrHSk+Qrky8YqAfsYvHqPjYtuuPeEvPvCBUMG9S+L9D12WG19X6YNHQy5ziWvEBfLWnd8tHzaHP597+cCDPydyaS7ODIBZ5p4niWfJI8pwNPNr7Hagy2DkcNx/FIePYy3UZXiWWEDMSWHwcFwBgH8qfm++YSXOh3ZA4t0QMdfE2BtLsTdSHnseFf9UCP/reM4tdG8CrJ0zeyZEx2EidEZGwLOHebCZeBQjHDsA9k5CsAvID8RhYJTcIch8+wXufv3r+NzJ8CIdJauvW8VzTdcDBMdF+nJ20oWVxTWzwSmZMTifiK9dgNGtvNjk9GwU3glRqXzra24NW17YzLqRiptgepjAe+QfxX6h6ibmaW7pV7/+M95/Ypg7YxGA+IgwbxaqZVTCMWupJyk89cRzgNcjwvgZo1AvV4QnHl/HutRIdNIbwje//vUwFwBtwdLloRIF8oiRo8KYoTjk2mpD2+n9IaObOYXx3owDoKYuIbyw93goBVDMAFjvsOeIvUA2gHMhwoInN24P0+cvCmdwYu0GSDfS7suf/xT3Y1uYspSc/3b2BuVESFYlx46qdajLa7iOb3zr2wHsiiCFqpj/ckIJ928Ief55AOHZjEtJeTXu9klkE+/SCRgpUZ4BsDiEudB5rA8HWz77DWPd7DdzTvc+NQhettmh0B3BeMnyZErl7WdYdfvYsHtLA+DfsOgga2+ph1SgWJkOiRSBY8DmAxRop6QxX+Abq2loR/jQEgZkpkaFf4y9Yo66mThJu8dm8ywYQaUIQcDcLH5+GPNPXXQzSYqUsRcZM1ZnbCd7pcEQDvtwAyyNZcmSremAqK7bugIX4wKxa6iesb0PR2YFz8RCemOmTBwWDu7dAUmQG9bccAe9Y6djXF0dQOrc2XMjKVtWXska9nOU5Hmx6H0wBPVCxticOdNDzZmDYRDj5PShEkgV9o2IS9ZBEilEUYSi+/Uge6lUXktGLv0PqOxPnaP8OQ+nIe9vAc/fs88+EzuRRrNPOgvob5H8KNZziefP/dGI8Ib/tTs6GdKZd1MY84L4OgYsTM9iPTN2tZX1UG+sz+STxGS9+cunY4F1Qh+iAkDqlnr2m1yBHAium69fzX6sKgzWSSnZxTz+0MNPEP32+vDshi3RXVvKfN3KvDCI8ZsmoWqEnL1BRKi20kdSca46zv0ZzPfHeLZjzxXr3n333RfnOZ1uAt/2XNhZYqSXopUkCEljvopYZ7ayD7t4sS3uoyUa9uzZB8CvYzo77qftUXCvZ6xWGuC3AgCdcT1G07Indr0sP3WGLrQFMX7J3g+dh0YwTaVA3Y6KSpyGErPeCzspFEEosNBFUMNclZBM/Gh0cvwqKsC9hHNijGFi/fr1deUyCdL/d27Y6XriffcaSUmXksX2Ff/7+jDqXWvDVIq1Y9ccjqRy5s6juFVmzZwbn6U6xmUT4z+R9cW4KF+3ez8dkkZgiYvrIpUQUXxlObrCq5m41YyBkmxyr5aBc1rHhwKCCkg+38ZQXK/uiSQM7OXoZs80hjEqSdPWjpON11kEYZzBNT9Zciw01jbxbwfiFIRIZD5UsJWM+2Phwuk40/qIuByMwyI/jKQg/SyxtWdLykLZyfM4ytgHIJZwzh2I8EGHmU4QDzIWoUsyufd1D+I9LecZ9hpkMI7zmHuq6eE5rwCHtbGDe5rKPrOHr3Ev5p6whn3AEPZBQxAznWKf7HXOYw/TwrqaxDhOzcEhzRYhjT9n2yvCNe6BXBrP/JdN5G8P+6fD7FncZxThJEri/dYwN5xnL2svnwz7QAiKBki1SeyhJiP0aoMkmQnh/jxO7mK+tp59zmi6tvLyhzK+dLL52iBXed5ryprCF/7h2zBo6byfAvY6+TzvuLe5rwqHBtCdc7kA/VckRz/5EX9F0UV/X8wr9fFSB/SXUpBe6eu6SoD8pit4lQC50vH16v/6qwTIq/8e/nd9B1cOQL/6r9zvt4Dhpdb/V/f1v/Lxd6XX50q//kqv/8tPgHzvj/umkSc+gMPk8xsAhVADTSBiR/Dew0UJzokTHKwEAW6h2Hk4B4P165/h8DCWA+KsSJAIAqlQe5T4gwXz56GSnhBBwQJiOtrICM4EgGwGDBpF0bqq3UkcBnft3BnmEB0gkVB8YD/gTyfFfgkAXylhFIDQ6HHEn6AUswdkFEqsRg6HHtLOsiEXuLyTnHT7N8yLf/G551CQT4yvtRQVnqrfDvKnMzl0j51AvjsqSnOwP/ZBwKgzQzlsdUJ+VEcQVXeC8SJHiL8wGqUV8HIc+cGWIw8lOmGo5ci8Nh0tPQDoyudUXFZh5RewG41yWMXdOYBTc8ONRViy+NoYf1UA2dDIITiVQ7AuGfOGV69eQyRHe/jJQw+EKTOncZgaEK67fhWgBvE4gAEVRI4lc+GNIvPa+PpUqPXxXj1UtRBZIogvcaGivI1DazXXfwZExMiisbGAcbsFjcTDzOT6GqtxDuBE0PIoh6pyDvuDsM8LFjdxOJa88KA+gMNjGqCFYL5q9BiNBfnhYa5Vt4hZ/pyczdQvAoyp5FBqmXkxKubR3PtaDq4qcT2AVwM6pTN+oqLdEz1XSjA+k8N1D3+XD3hTBlEkiOEhWKKkvwCcCCA+PBSrqOvvcugm3mJGeM0/nWRMpgG4kpkMEKUr6IWtW2P01Sp6Z4zMOQdZNoxD807Kyo1Hm0xmunFS5j9XENsT7wXW/gbem04Lo29UoqtE7AEEMxrKB8zYKz+nyl/gRWW6r2cgSspuQAcPq5aq+/0Etu3ZEKy3i0LQogXi7kU6Bd7xjrdTjnwyxlhNmDgeZR8AJqCnpbUCtKoC81CMSlAkAiyYY+379TrEImsYBWMmjFvyWugMsV/Hf2PfiK/N9+FYNgZqAICZz6IZ3rpivLY6cVKJvtCB1MHf9QEKpPI9zLS3iDNmY3NQLsNp9cU/mx7e/6ViYutmRnKkHgLOCDIBEoFpY7K6cEh86B3D/6/z2Fd+RnQaZNYAbFwpxGTlZCeH0SMLARh53e2okyEEWniN9u0k87xfZNxPw6nUx/szesZ4ixTUjFs3bQEoZ1wCOgwePDzMvR5gpn4KB+mq0MCzlmdhJ4rnap6pTg7+5m7bsWAMiddPUEXnjypN87ot4Z4CSNRuCaquAsaoh3bvswSX4Inz2QXmHN1uRocdgZiVdBGMi1FwjOkLDWTK85z4tWmAaVlGcvBsGgWmxSEVEGcY9+Igqm2BAd1GA3lt9iZJsgwCdFUB20gUljEpWQDfXbymDEhHs+IlQfqMwYpRWJECiSSIhIs0RJ9y0GgN+c0EiJ9/22sGhu/+AlXnLz8kbiQ0/A7+z4irfvJD54p0iKSuBfGCFIIVznH95Ec/yes41Y0nQeJc7RxpZGEfgJgOp50QshJ1K1asgHw8HklEy3jHz5wVaiEAVNnbs2Qvz0D7lyrLAUPbY8ybY0wA1fmmEED3ICTYvNnzcIAQVUY/wCkI5oMAj2+B/DaPJWFUY2jf1xs20JswFhXqWNTCFscW4GKrwTXiPFJlFwkAsMDHIhxa3meJ8nMQ2dmAqSrYnRuHAXwmQeZdIOO/ASdHqeQY5cjc9FALuJ9CFvwsxkcCJbmWZRu7eBckgB1HJ1FvVwDY+X3uvPOOmIvfzty2EcfJOyBCawGc2uia8Rms4ucaHbUSkmQTZbWLicJ64onHKU5fFsnPfYD/ErlGPKqCfoFIrzvvvLO/TwSFfruuJMb3iVPHeWkDQhkiAMfQ6KJJrAUA72S3H8J5cI5rNkZHJeOzDnfSwmvnM04RKABiJ/NsGgujG6WqitfVLhjfGdY+8wTxcCN4nY3hulXXhSFjJoTzpyujI7ChqRY3wK7wyJPrYpn8X73v3f3EF10+w0dTbgwgtnnjs0SylIVVcyYQ9UenC2tDwzkihVJyAJgbwxHUxCcqGunBoJiXIXXkBLn6ecQ0lleF1XfeFpKY/+oA9FasXsY6upmi9OZw32tvDgWT20Ll5lIIBsjyhFHcm/Lwpa99M6y66ZYwlnt0lI6w/cRozp83G0IXVTcRSMbz6Qqp5l7q9JkPAaeC/TQk2jnAagvTjZ5KYoxLgCrS0NElAWls41bKpkeOHAshWg54PTGC7z6N3T1tYfby3HDwxeYIQhexT8nnme5GXZ2I+8T4uC7mzhSek0qiow4Vn+b+4OBs7qSDoyzMns9zABk+heipo/TC3AC5FZ85njABz5M6j3C1NUO85A8eRnzN6NhjVhUjDyX+IcsGZsdnxKggweZRjH2J6hzGgV1chwF5dWC08JoPs+Zb0HwE0vWjH/5gOHNsH2KSs8RztYTriE7UpaX/6xl6Q/z9+tU3QiDvDEf5HmNwauqkGkUU3Rz2F6ePHwJsJZ6uqzVs2bYTkUlTGD5qQtxjfeGLXw6333ZHBMAlKKp4DnMBkB9+4qkwbgrRocxvc4j0Oo4g4Swim7OsPyrVned0dnzzr+bEWeq9XymN7sa5ROZJcFtAfxTnV+xagrDsYA9yDqA4iWvW5/zEGvLox2eE+z93DNcUPWuH9uHkopegGfHIiCEQOxVh4fw5/Hl4jMs7A0F2kXk2mX1AL2iyMVif+ofPQazkhTvvfj3XvQWxTHncQy3BUTh+/BSclvNwj22J0UZtrFd2NdmDZGn36153V9y7bCRCS5J9ybLl0e1Rh+vtCPOf84wEiAXq21/YEpYtWxDXihoIj3179yO+mQNRT9k3ewj3JRIAbewRFHyMhDR1T9LI3jkDUuYi16kVMsy9rv02ujzdF7jme4/sBTsCUaA7TeenpJgCJYmDSCBFpyQEiEuV86cLAR+XCRDXTfcgkWdnfv/35EeccmMHVQrzaic9FLr3yv9tebjjq7WQVOVxjyx5M5IIN51rHXRTNLBfTIv7D4rY3WfyPgrYI0nu+v09N0h26kbt7+VrjQSI8ZajmM+n4vBVLCLB5F44ZwgEL+9jAPPyGSIVnUslQDyreM0yIAcOMhdkZaZFp1RtDU5rysMHsd5IODaw300EjM/NIzaz7SKuKV4Hz+zoMbrMe3iWcBjOnRzGDkdwwTOyff22UF9JnFYrZ42MgaGYvXQn/14CJBfStB2yRUJHF4hxVrpWdNwWsr+2E634IGsNRIh7xgGWr9OvoWOviXNQBvuTetYK98FpjPVzRB2OYW9ut0cZa2U3+648rlUj4zaTn5WGW55QYEgX3GvG1jIW+tg7D+de6xpJ5v7XMxYOHjoU111FSS72xo4NZq1NVYzThlgEoVsPe9QJuELyWburcOJ38BrsMJEszcjKoyNnOPsb9iQtPayLdqblhSc//63www3FiLTy2b/VcX/pXhyO25B5Q7GO64r7i3651mXBhsTHZQJEJ6mfu0qA/L8DAb/fANRvfl9XCZD/9/v+X+UrrxIg/1Xu5H+/93HlAPSr/5r9fq8/v2uA/pW9v1c+/q70+lzp11/p9XnZCZD3/ejP+syvHsjm+Gc//hGRQpOxrV8fFcyFHMCrsTk/S6m4ZdkzZ04NkyaOQIV5jqxiCx4Ho+ZbF2NqLCgX+G9nYy3A1UoR4RgU+GcBc8ahNBJEawKUtyw0l1/G7gzHSdDExjmbw8N5wH9jV4zYaoHsECzuRbnVAzhp3EoECDhcbd15MLo+FqDmFbBQhXXiaAmHr5wYh9NB3skUCm6rUFp19iaG7IGDUUDVh3IK/t4DcHu+cWp46slHIzAp2Dqag6P5zXUAJVkcTMaikiXJAtCtMh6kxxJJ0AJAIiiYxgHNDOEegI9TgC5GcBmNZTyMnQ6qyY8Bys6ZNTt2KBxElXuBQsw5KCuN6RrG4WYcUT+qHg8A5KXYKcB7X74KtSaHKAtN93AdLeycAmCeRTlzKgfG40T55BbkoqDuprC0gEP+sejiaIe4KQTAK0NNPwCQIxOQYJBFi4BxWvSLxo2N5dkPPPBTijonx6LzJIC8PokNrlebqj8AkFqudwqHebOkBwCkCJqrZlR9OYiIDYt4BUo7AWoTORTVooz13xq5lWgsE+CpoHIMIbBk3Sxxrq8uBNV6gsyC9kMBalo51Ak2HFMFzzVVcSgw2O806C877zGawQAuIxEAhQQYfvGBovjsvPHLZyLwOpFrvYkSxyEc8mYSv6UT5MXt28IK4mu2obRs5sBvnrbkhcBqPeMsi9dYBSilslSluCpE3RZ3kYNcgeragnfL0I1csDzbfyMQUESUVixv1CXDIX4wQIwRYBIgdmOYr10EwH0AAMTOiUoOnEkQF5P489FjRwFeF3C4PI8CkZ4MxrAApp0QMQKJSKwOgCpfUxIHWAEN37NqTH8ZJeB4l6Rw6ZFoygKsMy7MaxrJGkgZY1tEKFR7JnEPLCIVNKoGCB4IICzJYmRau+XbfP05xqAKy0/+GpnxwX89HotdJxNxp0o/xqwwrlRGR4Uf96YF4N7xrpOA2x7vkxC5ZFmS6lAimsyyTuP99wCUXUQFPnRwLmXDg3n/vD/GsAp/n+1Mxnc+h/qx9A/p/DL32ni5XgDIkyfP8ppVUw4kzmNkGDO3K5QfoLsnu45ycjLSAdTqIWbzjGkhL9+MdeekXbv3RCBwNrFgxu4ZWWIvh7FdIwBUTgKaGPNWx3WMYAWHfkFx35SAg4CMcSaq8/0aM94FVnQEHEPx3JuKywPXju6I5JTEWMycyvvyvRjjJPFmQe4JxncCr8nIsHZA3THMMzqTBC+7IFQvAsYKktUBEAmSmXufAlBkL4UFtv4yQaIXEkwipN8FEjkWH7L+P/8HDpBfV/a+/Y788J3Hft0F4jMVaZQIWjhHxf8Zv6UDhJucYt5V/DzAqE4R3R+XHCB+Pt3MdO6Tdh/n6ML8XIhe5hTun3O+AL4RKBYD2wkl/2mEjapk509dezlcT11WKuEFc3RKpXH9nAvs3vDnqJg9j8J3BOpz5712VNi6uHhEwoTrhsT333UkKRwiu1y1rH0IgkKmjavwz2N+KwdEq2Iu1NllPJmEiNEkpwCacokQqWeOy4TUlPgaxPuoweGwd9eL0QUjqDUKZW0dMSt9gIaFOADGABhVl52OzsQLgHS6juz/eJxoK51zy1csj0ptr4EOyJ04kWaS3T+eefg8UXYCVCePnYxluuOIztoKgStRtGvXrvjf7awnkiEzKIgfQwSWTjjHsP9tPFsNIGEf1+EiIHMDUXKSo84vrYyvdJ6TQRRNM8FTt5AfHn9mfYxanICzcC5F2y3EQvX2dQAqFkR3pQreTGJ9GpirnV+NZapFNb//0H46I3ZAgDeEz/7TZ4k1A+hso39k6+6wnQL3UZQub3txU/jal/4XwHpaqDlbzb0bCKExIHz5i/8Q7rl9cZhIt8cAYrTa9x3CMUCHSmdyOHyqPDTjyIRdDDW8rvYeepe6U0PxKVTs8N6zVxE7s3hh6ABsq7hwms6DAtxyR8O7cTBmjib2cF99qKJbJDVjQhiMav4rX/tGmIy6fD9rvwKAJgQLb3rjPRBK84nQORmdADmQambnn4T8XLxsRVyLjhw4HNfZKVMmAGCznjPWG3EhjWWObwVo9sPYyjrIV4t+i+gmOkoMUgGA5sSF/cDd0V0QYpCADajzx+Mwy0LE0En/R0aKkyRROICXmWlZxNdkIwpZS8TS4Hh9upl7s+igyWH/ozjE7pdprMvpAMctrEWq3J8j1nEE728a7oM63BdNuFctBz/HOJ4zZxaRV6rJM2N5dhlE8KIFCwCbcZACsjcw7p9dvyGO20Mlx8MSSLbjgMd7mbtuuuUWXhORpKjbq8rPADDrVB2PInxQBI+fefrZOLe84e57wx/8wR+Gz3zmM3HecQ354Q9/GMfnmjtuCr3lh1Hznw89iWm4SyAMG3B8EJeWzTx8+x13Ui7/FNeddYd1tQ+xQzNr23wcmqeIHmqBPG9G/DGQNVOiugpSbzBxi9/867nhn9fSwQbIrQNPdb8uB7u4niOqrg1QXJJn8pTpxKOdh+wqZp5MZa/CWsM9/NlHp4W3fLaEyLlZdLrQ4YMTp/p8OZGlw8KZkxA5o4YRa7cs9AE6P/WzH4cZjOEL1Y3sFRMoph4VXqTn4zaK55t0WbLe7oDos9vsxjW3xP3a2LET6JN6joisutDAfGVE1lHIvVzW0QV05QnUP/roY9HhdeNNa6ITpxLHjUSUEaPOMboH89nD5eOG7IOYE6g+hmBnOHFwuoucl1z3fP+S85IMwyFtnAPsJzMSsb+zKSnuyc5yrVyb7d+TMHLGzuHnGKcomSL5IZHexVztPtd1wTnYDqboLrwUb9Uv+OiPw/KXc2T/qt4/1n89Bst1x3BE9x7Hvzwrfv72r7B/p1+lqxP3UtxjITBBOGE332iK4w/sOwiQLiGZGa/BacbecOJu7e7yQ/LDuNKzXDvfn2IU/+z+ZDxCLN/rcdZS92KKPNLpsIlOAv53AZK3jfnZ+dS+JgmpUZBGrsOnuO8DcYENwLE1hNhP172xfC6TveMJOj3aO1gnWroRqJxDtFIYZsyawM+HiBjQHtasXkxvTG44zV7+xfUvhJyUgZwBusPxM+dDPfu3Zq5lNs+wDjMJkG7i7NJZz9w7+hpd+yVApkLOnkfkcOxICeKOTndJzM84c1lve9k7SGpUQI4nsd9LYS2uZx+Qx7XKYQ/Qyt7L5zkHoqUVcUEm80UK8203HUPNjIcshUPcT12VRooaqVgIkeZ1kzzyermPjIQWHwplLiLUSNHdBEl0kbVmEK9/EY7x07zeJpwgiqKeJ464gXknf9BQ9keF/D3xfTwrr7vj7rD28c3hyKZj4eOf+Qouz2vopLmA2CHEs5f7ULcOOoNi/FXcrf4q/io6Ct3GJOrH648reyU+XioD3LXulfy46gD5TVf3KgHySo69V8f3vkqAvDru09VX+f+/AlcOQL/6r+rvlgB5pQH4K/3+r6zD9MrH35W+vyv9+isd/y87AfKvO/6lr5qugS7Aq43PrsVtMQLAcggK1FsAqSn/44AxkGLMb3zzWwA+01BZTgLsS4nRJs88szYqm19E9evG+6Mf/gjg85ZIZlhiPgT10iGisWYD4JiDvo+D5fQp2M4BDsahLlR1blH6qlUrwvYtz8dM+amAry0AESrDxwECCaRahN4JIFkPSVHHocWCWQ87rXyfCwADqoZVvB8BDLnt9js5JKDIe357mDZ7AcQH8TZncV8QiZUIQPHX75sVvv3AqVjsrl1ckN6LOhQweAqAteDIcNTALWQb9wJY5gOi9AFYGkyTA8jVwuHOUt4YScSB0W6BDsFwQDZLtX0tuRwIBO3MfM8mtmr8OLKFAVrnAJh58NM5UcvhphTiZS4xKjonBJn92ZUQKeIoU3HlpKR4EOXgdbIEFeEUwChyr7uIhCirJhv8YJhDxIsFr8Zc7IX8Med3BsCvwMJSiKQKwEbLII2bOXy4mMz4MWHlmtsoBd7D9zxJUSZ5yRZDAnpnc5BO4GDbBXAusN/C51RgDoOk8kDaT4Aw+aXmxHixGu6F+cf5HB6NmDGPWhKlApDOTGsLIAVWBfFVFgq2juVAuxlQMPfSAT6qOvm5HvhjTJZ57caQcMD0z5bNetj2IxZ2ch82fWJueNOXTgFqjAas3BXdRJIgWfzsjevXxWi1uQBFjxLFMw7g0R6QM+SSzycHXNKhiVLaC5ACguJReYiTZTQkVyIHW0vvYzk5hzlVkbWWEwP86JK4wL83cicRcEygNULE/LevWwDCA+ZhQJElxP+s37g+Fp6mc2AVRC/j0C+JQr15JBprUW9aWJoFiN+LolUAyixwgXJdM44rD64SNBIPAnkW8nqtS1HrZXPdjBwRHLGAXIIpn9doYXLM8+a1WypqF41fJwDiPTgPKJHGQTkRkOPv/wiwlI8Pfu00B9jsWB4ffxZ/tpfAjHMdGRIvRr9Yzq5DQPWsB2/jFJJxk0gQ6ZKQAMkA9LvIGMnFqWSc3UVUoqdPFfN81BEfNjo+X+Wny2NR9gjKSfEU8aykAshC6Bi1JALH/6sv1AHq8nO6E5lXLBcfCQFxJNz/p7NDXyn/gPnpIgrTdhSmKYDTO8gat0dEJ4huNeNDhgF4C0Tb9yDQ7jVN4b3omPL5k/gzCErHheP+PMC7im7H4zAcaLqvBlGGLeSjIl/VeDXPX1tSdsihf0ASwYgN42hA/wGfMsmKr47jL4Px74eRFHZsmAHey88cTml1Zrqlrdw7FKzZZM+X0oFylHm2BmW/JdYSIUbJ2c9jTpdxZYJfkiHRufHvSmndjPyKCPHP/ycA8O9JEHo9ki6BExAwvrbo/vg1B4jvy5tgRJgOEH+XAIm/CzwBUEuADCDaUJePjsGxEMW9qIGPHj4UXUqCVu3MgypixwLGqgh3bpZgHkGkh2RyI+uNrpZMwLMWVKnVXjvm4GMUsuYwZ+YwhoZwnTvbu1kL+mKvh66vUUuywvkdjRG4H0XXgb0Yo4gsm4m7p4V5S8Yli+u/d9dOYm9q4pjTjVjBvKuqnNsASPwcoGQe0XgjwxDWO+cf32shAOWza5+EAJwAqI9jiUtxmnE2cfpsCtnHhkqe86G4Cx76yY/DipWrYtn4uo0bmWPbwrUQMAoBfB520gO0kPlGB8iaG6+HFLfrYyhk+WAGRQjrn90Q3SjOf4/+4rGwlDkjj3H3zNpn4jNfVISTj7Enge1ctJt1cyUkeQ4EbiPkYT0OohQWCefDdp79ZObp7dt3MxcVACgX8Z7G0THVFB57ei1r4OwwlC6MHtavi0mM7yHECDLm00Iu6/JsCM3zIWsY/SllR3FMZofMAp4b1pYf/Oj74bOf/adQQXdEZ9PF8NRDW+hMKAm3v+Ve1p3JYXgBaxggM3hwaKzvCp/6zFfDu/7wrnDjrSj5S/dTMFQR2kpxvtAxUnq6OpTVEoeVzjzEvNGIarsXp0pTd1bYV9IWZixdFco7KsKUhXPDz34BEJ/UGlZfXxQ+/Bd/KlarnAAAIABJREFUxH2qDBdPExnVyVpfepwyccYehMAPHngoDC+agKMwhU6gVRCadeHWW9fwRPeErVs2At5lRtfdBdbCGNHItXeOaoHYGAwAL8E3FOJ137YtKNZRyxPH1c21VJlv94d7n3QcN4NQQh+jNPmaWwrCgec7iIZJZ95nTDL3VxG7NZF1OglVc1+3PRzEsfEctODWSGNeSk7PC9u27IYAGQIBAljP6z599jj7gTFxrpgzcwZzdDKEQg2OvDLy+7eFiRCH1xIppgvuMVwZO/bsD9fdeHMUN4wE0C/IgzCnh6SR8W9PzW233ho2Eb9mjOdRnh0dL0cgBF9z1+vC1h07wxDA+jrEAPYW5ELUzJ84KqQAwOdBALbzbEk0HyeuqYt1bTpxVgpa/se73h1dXo4vyUBdG8+yNywanh/WLJ0RBnDdXnjsaZTpCaGOTplBjLkV192EG/QYe8JnIvBq7KQukOtvvjm0M9cWQwYchvxLwnkhQVOCO6KeueInn1kRvroedyUOyhd4blxLBe9nQehYJL+D/cJg/ltXciq9A6fLqgCty+I+wWfkJx+bHO7/zFHm7ZwwbdqkOCfZAVN2mu4vHDM9APMKSWbRyVUIaL1vy3N00Q2FLJ9Okft6Osx2h3/8/Je43plEem6DzDmEg4ooIF7bvAULAe3zGFstRJsCVDN/dQIiX2RNdy86iLnMmEWJW++de+FF11wTiikeb2bOr6b3yb41fXRGfs2ZPYM5ifUbstES79JS+k+87tNnRSFEEs+xzlBJeZ2LlphLDkgqSILoKNTZpjtOsr6buUGyJdZz8DN0Llq2XRa7RMbETpIJxHa6N/c1uj724iCUlHadcI9zuQck9nqx3/LvncNiJtWvfRz/lwX/7r+nvB8nH2u4fSZnIBwLBw1kP18a91IHIKUbWM9G46CqhAAYwLOgmGYI8+UJun8SWTv82c5/7kt8be4pFFgMYW0vxsFgLNQM4q/c55xAbKTAw7W5+WJjLFWPIgD2+S2ShBSOG53Zi0hL4nkUz0nJUWLf6AAZSxRWDt0ZijXmzmLsMs+/sHUHBJJCmIE8ywoP6IAqGsY1y0NYw9zQy/MC0ZCBoKN4J4RpNW62Zl5zcmbYhxioh3GQDpHgPXIdS2TMpXFPeyFCfE86xAcxxwxmHung/NSCU6MJd895SLEEvmevBD97gVTG4/EzpyPpY0NGIq8/ifHQxXtK4QUbA6ZLRFI1KRsHEIuwrqc2hAB5iDz8cK8nAaGbV/HFBfa4XlvPVnbVSZRIjiiWSWYOyGJfdogxPoX9qG0vI4iwTGf/X8Oa4lg+xdcdYw+VmExXU8FQnh2EAefr6BwhgvJgWfjER/6FzqACzm3se7j+ecTcSUd1K1TjdfYgbHHs9I8eCZBL7g+us6M0MZG941UC5ApwgN8tAHUFLzw+s5c0O1f2ba5+9av4ClwlQF7FN++/+Uu/cgD61X8Bf7frzysNwF/p979KgLyyI/xlJ0A+8eyn+ipL6a4oBeRDKXnDddehbMvFJj2bw+yzdBucA0xfGTYQM5UO8bFs2TyUWaPCfqKeVHrbFfJvZIF/6C//MoLlTz9J0SsbnWtUvRM7VEncQR4Abic2bgmOi2zEVxBZVAk4v48Ihxuuvw4ga1jY/NxGQC8cEYC6+ZRPN0MojEYp1qoKitxlFb0eAisBFzwYWbjrpr+Ew6aKfQH2dAAGFXspALE//OmDYfHy68hA30XhYAYq4xoOD73hQ++bizNkdlTEf/oz/xBt4pIhHvzGcHgzxmXYEPosyOg1EmUYB4ZegNwGCzKNFPJgy8FctVcBh3ZBCH++5bvTIIU8hAh8CqQf49C/DDDjHIf6CCyjYtyzey/5vADBHG52E/111z1vACDMjFEPZQD1HkZqUURPAVjJj2pxytyJdVh4zYLQxkHvYiOHXlS+Dz/2eJhEzEUZzpYE3BPHOUwP59AryTCL8t2nydkeZFkir7+CeAILIJ8kKua1b3wzoMo+wBvAdQ5UZlY3AEirTm3hfagCEwTSASKwNhyA8BQRL0bkWCZ8MTkjHDx6nFL16RFcGk2WsIrDFF6DJYrRDcBB1sN8DYpJD7huej2AFXC4Pcr1UvVZzYHLSAPL4yVYvJdOrTVcZwkUo6VESFUtqliM7hQPWLgKnvrwjPiUve0rFGgDmrYwRjxe1QJIqeZdvXJFzNHfDrh1DZ00c+bMiffAfHRfl9/X3HQPikZOmLGtklPSwbgFHRfe00rG7+rVqyOBVEyueS5AroWTdVwfCZrES2RFD9dOxV0zAIUgbjlje/58IkM43A5AcWgPyRvfeG/YtWN7WDBranRFtTCOVN+2o/BVvSjoYySbh0RBUIkXS1ElVoxzkqwT1KhH6RyXIH6m0U2CAr7XWOANKafzQ8C9kHEtqCD5IXDi6y0BSBgJ8fj3/2N0+NA3yiKBIsBgbIWF17qQLFgfSJeF/QVeH//e3odkiEjz8bN5xjzgG81kBFTMYee9JxGN4UH8ohFTAPgTAHFV4p44fpAuhz0cpCkRxk3RQ0+BQPjiRfN4hlG6ogjkrvI7I4f31A6Ak549MJw6xpxUSXxNI04RimrPVVSHt/Ls9jWgDGc8FqK6hSWBUCllvsqL19ESzhOniccCeMjB5SFApIOjEFLi5IljMbJiCODIaZ5N494EoBzvqmaNaVpGfInjRCDAA70F523EZhw8eCC6NzqI+7nQjBoTokKwyNimDgA2nWCSZEaVpKNMdhEUsFOZ7XOTjrNDVeiUyROIDUpjrKfFHhp7W6vI+E8G/PJ3FdL+nQSIRc8J3J/LBIi0hd9Xd8/lj//YAaI37Fcfb8MF8t1fukD6CY3L8RSOu8vkh983ElxRadxPeCiWjGYUvmF/ETpuFoAPSZhMewx4bgQXZ1AkL+i4Yf2zYDXJ0RU3adKkSCLoJLIfZwzzRCfATQ9krSCZ0XVdkkf+LACxg8UH4zg3AsXXpBNo+qy5rElnQzZkyKFDh8MS4oISCipC86GuSK6WEU+kwykVR9BCyGBVsxbJJnOdHsT1Nh+ivJDok8cffSS8+f43RXKxhVzzI8xfuj+MTZuFk9B4tGocWl0QJR1kxqvQz0EdK+F4ju8/Yco0nHYjYmxLG/PFfuJvjKVSXf34449HkFEX0bUo3QXuJJ4PE0UkSb948TUUH2+Oz+adt98eehgrxyGDjKixPN04oJk4Bl+g1yNZhwrPo4pkAeRK1oh5EKnFdERMByyXkK+BAB0P4VRy5CDzEapqxlIPhMLJE2eJ5SqGTB8ff2WT4d7KhP0EIoUJlLbXIxaYPnd66EgEPCNnPhNVs/cgN4exumg668q5kMj6fOgw8x8qZOfh6fReJQI0N9d2hLJj9axDJ0PR9InhhjVLyZ4vpwsEZ2DICP/w91/kfbeHL372k5Sol4TsixBRfH310dLQXnuRHq9aoveI52sBLGT6bersC9Utgd6Q1JA7ckF4dteBkDYiL7QSn5LH/Lpz7y5IpK+E3NROAEAEBycHhPKSPTgs+iDQz8dYn7NnL4Tlq1eG/BGUFXN/ntuyOdx//92Qrg3hueeeZl3CNcYzWFxyEpINUJL53D4e9xA6cWYQPdTMPG7U5d49O8NNN61knTtOFA5uNJ6EgwePMf9Whdf+4aL4MB3Zwn0h6qqD9XgwAgmz/7ci9piMk2QskV7uFXqI+Et038CzxH8iIoB0rm5CIDACMsDIrG7cD9kAm+WRJFhA/Fkr18m15pGfPxzJ2Nffc09oZFxsen4rjs1z0a353j/9c9K7eE0H9hLJSQ8Rz5yMaDHPxATikFSdC3rv2r0bRXpnuPf++2Nc2badu8KtjNNvf/f74e577+X6ocNurw75gLWjJ7F3OH6WZ/M862JDdCDUQASuWrkcAHk4JCcF0woBGCPGg+6mayk/Oy287R33hh6cvL94ZgP9LUPC/8feewDmfdbX/o9lDWtYsiVbluQpL3nP2PGM45HE2YSwR5pQKIQCYRZ6ey903EtvW2hLGAUS0gBhJCF77ziO995TtixZlixrWVuWbP0/n+e1U/q/XLjghEBqUVWx9I7f+/yeec73nLNw6VXsr3Ig1xspADgYwXWLK1pYI/pSmf7O970Hm5/m8BjKkKMA+03tFJJAvjQBHP/7X88N/3Qf2SlmvgHErkT94r7DcTpt2oyw8pVX49oosTAFRcxWrEz3Q9i0s79Sran92F2fGx4+8L/3YHc5ivkDG0jmq66O5nBSlQrsXD+BaeboXIDkOWQ8PfHAL9gfLIZkLAk/uufe8NOfPxB+yl6xEnD6NPftG9/+ZlQNadfZQkFCttlUzMn9+hPYzTqaTA5DKwU5DIsIuGtJmEURhJael19+GYqh4vDAgw+Gwcxxkh7byKczEwRxB0H3BexX+kfy2LW+HFWMmV0L2F9bCNGAItCiCtVltoNrzJgxY9hvj2QdbIyqbK0pC9k/CbSbraSVmMSrRIiFFO6VtGtTUWsBiapXf+c8rEpN8l/yTuLDvYJrfMzfYHye2/fY3+NBjj/s/9as2P/HfGJj3DeZ06LFZz/I0rEQjPkQH88/+xT/TfEIZ4j5ZM1tw9qrjvXM/DuJHfeRrndmaWWxBh9lv6L6UuXMTsgOlSzuXyR63LNoj+v1mSfoXvsweUaj2aeqxDxUsYP+XhjHcC5K3FZUWqqZUiFYzEEbxhoyDKXHCRTc+/bsDHPYN3utvSUp2EOeYE6to6+WQ2idQQ2Th71fBoUqfbHqHFrUPzTVHwkjh5KnB7mTDlmxafWW0NmMipnvBiyzqjpY87CoUoF0jEIWSVDzYlL4d71qdvaQ7rlyIUC0D7Woxf2ThFc7+7IG1OiOkeG0XQ97qi3kJVqs0YtfZnMPM1GIHEOlmssZ7AhkRCZ7DBViKkY6IVhS2XO5lkga+WVhku+pbZr7MPeDqqhVk3mWSWEsZUGMqeYdxPs0uFdhTezF2M7hus9ot8q+byB7nXrOXI0GucfzFGQ1BGkOe7GMFBUpraEgtzi8+7pbsZejX0GMZJA31dbi87VqhdihsENVokUjsU6DIotE9ofqD39a1PRfXQESR9fviBKcIyX/Mzn5O77Ym/A0CRCv/Xf9/G/CJV94y9e5BX593/3NAOIfa99/nZvxwsu9CS1wbt76rzx/vdkEyBt72/+wCZDz2Tsk2u18P9/5Pv98797rToC899u39PTnAPLSs0+Hi7FTKMIyaDAHDEHAX/zigVgtv8SwbayZMqjWvXTZQg5N7Vg1rcFSoD2M5hBTCOA1kqq+lJS0sAlwXQukYQCPZRyIrLTMpPKzAFLBsNcDyM9VUhg8Oph8CgmGdoCRCoJFlxDcXcFzijgQS5iYx2FFVwegmABTKZZLk6ZTRWc1PgcgJf9r164HxMGCQ+ur8ZOiBVYOvrSPP/JY9BkHSeRQ2YvqvnXhpve9C2sFDvZ87d16hsPvfWE6VX5VHMwFpAwx1L5rDN7ptdh8DaFKS2Aji+ruaq6rgGs5rkUDgKY2UcrcD1LVmE2VoBZX86gCzuCwcYBKTDf7B7neRdiiqPpQmn+Kg/sLL60Mb7vxHXi3Hw1PPf00gMLNsSKupuY4gAkZDwDmR8sPh8kQFr2o/vZ3khgqZfpYtd10ChCuJWzfuRfbq5xQSmDpoGHF4RA/T3LwvYR7ZbWn1jmFeGC/ukqf+Vn4TW+KVY3Xv+NdkCePcWjKjofQceMnJoIztaoCPDQo03B0pfoZKlnwk/Zv9Ryge3F/j2E70B+AWTLnBAd1iYqEb3VHPPQZdGlmQiWV04Ztxu0KhzTB/AYqUQu5Vg/ABmYapJwNQCGZNpD+NhmQrxJVzGOPPxF91/OoAK9BcSOYLYjQgd3AGfJbzO0AZwpPfqkk3ssbv14OGJgeAXWB2OuuWY4t2u7w4nPPhVupZjW0t6HuZAS9mwFF2gAwrFLfSois53wPbyoFJLEktXbt3BFJiPEAu76XJIHExgnukYCQgIH2XVaA662tP7XtWatPO2NJexStlFRR+Doe5gUyWlsa6e/6t5+MOS6j8U7vpsz8GG2Vx/UcBQxNx54gmwO7A11wQoBkQF4+AGNL9PI2bNugTw/AHrT1QPc9criXqSgcon1TPAjnRoDW67SC0qrJHA65//PmgvDZO8oieaKFh+1Qy+eyf40sHgGATMUi4JJKBtUAKpOquHcqTFIBmju0ZKEftDH2JQEFsvoCsgjcGtAu+SEwm05V5XDIhn4ARqupuhWMGAX5cu1V14RnIUnnXzwLIg9fbcgPMzS4gFi9nzg5C4jvBWCoB8gdFPphx2Dg7gCAhwXX0jaNwyA/sFtasxJf+amhi/t2CmKlBtu7leu3YZFTTNUxdk0AEJegLjsMsNnSVB/GTyzBPitArODlDulxin6eDHFjZfj0GYItJ6ItmYoWSbg92MyMGjOaQNsDMeC60zYDYPBbn3WJPwGhDLNbAMNUT3Xy7b2RNPN+ZVqVC+hqOx5nzA/CWmMIQITgmD5iVuS2QXxolbKXqug2fqqoSuV5dk7VKb6Xrx3VQTFTJzp2xb4bl0T+Q/sQvyQaI9DwS6V2N12fF370SF38vaRXHJW0s88zL0agzdeLkejxdbS9ShiexKrNX9rvWcnrl6CJ9kE5rAk5ENRdAMKN9QQFM09PJAj8DH3XvBrHtnN3B+NmLGOgnjnDAGf7pDZz4wHZ6+nPhyEFJ2Bl5xyfzGcuEJiC/FOpJcCYsFQZHFKGQvKVJjEGGhgLHYBuFZD1U+iXHRAvWHZAJEtoHIHUL0bdlgWprirxA39yE+tGLfPDmfDww4/F0GCDYY9BUgmsGQRvtlQj4G6xpBnz0WEyW1QDaeelr3sKfeKRJ5+OVmrjSsbFoPMjvNc1VOFvR+k4A4DVe38AgF6LH9cUvwVHVcPMm3NROLIPsB+UdhiKklo+QxlgVyv3fw+WRYk5b1CslN7C3FSIMrAaq0hB1aF8li6I+D4phHQTtF1HHx5Fexwn90iVTdWRY2SKrGG17cO60J9chglYDeIfzxq6mXsg0ZyqHQqftYi5yfFfNDQfMBnvdgKAc3P5Pev+GVRXVQD/27j+a66+hnm/nr+RUYCi5K477gpf+NJfhhrGE7QoveBMePGlFVgkbQg3XD8pfAALqlPNJ7DpamSMAqqzljQfbwgNjKt21vDkXt0oTjqxrELxhu3Pi5vLQ/+xE8MLW/eGzWWnw6XLZ4TBwwdSbPEM9mHfDsndJ0PaAAj0UrKu6g8zfg6HvUdRRjzwaMjPSok5Dn/5v24Pqwkbv/ven4ZvffvvQ2PVFmwnD4YK5rR5S5eHVzcfoA+QwcOaVFtTGYaNG856dyKMHDwhNNW1hCzmq+5TjM+eRtqikTUCUJR7kJybyKPa8XIi86kL4l2f/0zGvuN9w8b1zM2NkQSV2EwXeXdRYl9zks/unG22VSVtWUf48YTxZn+QOwTJs2nThrCYdTqLvnHs4KEITH/ve3eEj956a7SgXIWaYOPmjbFy/0t/+ZcR1HQsvfzS84Ck2D9i7dgHNURpaRl/A5gHtKyif6r8NDttNNlXuwBA12EH+DYsrR574mnIgrHhyssWhNONpeSwoe6EAOvTZ0D46U8fobgAIJT/5eZlhSuvXARgi/1h43GClbHDBOB8/ukXQ3NDe1iOKriINaIdMP473/1O+NxffAGVFGC6gBbz6LMvrOAHlp3M1fWsV1PZT16yZDEZLQewT1tDxXu/sLOU3AamH5Vjt39uavib7+8LcymWSUch/Iv7748kUCH7txbA1+Zo/4VtFFasZlccgPg+QX+08KIflkCP/M308EGyPzogni65ZB4E+9BIfKSgLDyO0qBvGkAtwczN9TXkyg3i7yMBhsvYiw5h7R4c7r//wfAsaqx/+cY3Q/HgknDnvXeHh9g3aofVzBp6GOJ2P208m32d4fSnUAX0Y/2O835SJnuKdu4x+xKu1flt/oK5obldOzbW+SH5gNV9sOvCBhVFY1JvsnhQjSxZvBAFdEMkOiw0UTG7iLwd1RqjsHA8TDGIa7jjVktQ9wBLly3Dhm1vnBddYy1UiBaZzPXmYUhe+VMLrWhhyj7T51qMkiA2yGwyF4zftKBQUj3jWhszn3hNf5p7Y1GFiltfWyL8wHfnhnGf2hhfJ64VEvIsBioQ+gKeD8Oiq4vMlL2Q1zPMDQNAn0xhTCv9ccuWrfG9c8g4a+LfrqnH2GcXsQdQ3XgMxbCqWO1OnePdr05k/ldlqILOPL2lFJ9sZx40E8QskGTWv0E5FDpQ9DAF0lgF7WH6WhWqDPPxDqNWmw1p0h91hG10lEIH7QctOOjhfWohH7q6KX5hT9UI0V3PfRoxygIJCj7qqsNoCLSxQwtCAWRZIfun3ezpVW2ozuzLXFqPerj7NERHQ0tsk3rIqCbWnVT2lW20f4dKWO55D23Yhzkinf2VhUVN7K1UAmXStxsqqmgz1irWFfdjR7FLPalqkr3CQPbPFpeUUixhYZn7c+2skmkvMzxUuaWkm9Z4JqrMM7jXEu72F0mYdNbhFD5rC/dHC8ce9g1drJHtqoBZ77WWi9fGXOJ64JfrgFl33l/JNfuU6m/z7k6zp8qEwDJ3pi+fURXMbR/5CsVhKHbIWOzNZiqVgigLbuynBVxjO2rO/8j44G6+pgCBAGGa6GENOGevlti9/Oev32RR9Zssrn7Va/42v/vNAOxv82r/52PPXwHxxw4A/3rw8I0HWP4rg5fn13ff/Gefy636Yx8Db35LXriC37UFznf+ON/n/67X/Xo9740lQH55/f0/CzwvEFC/6S6e7/p5vs//Tdf3ev79XF/5VX3m//V9ei3+8tU9Vnm2ACLOR75vNW8M5WRDfNddd0XgT299LToGY6VR34I9DQeHkVSojmQT3wUAOolq3x4AQA89VcexfwAE3kiV7NVXX4ksP4XqozoOnXlURB9DSdFCldawCO6nUZWVTsXQQADfDkiQIh6Th/ojXVsIDkU1VOBb/aaVTwsHQr3SlyyeA5BQH6u+kwAuD2BVYcheMgfkEVhimHNxDLXHYarCpkFu6Plvta8A/aJ5s8OUkdjnACT1HnDiP7XRXXdujrkOAoRWts2YNpnqVnzwsbvIxGe6g4NeDYc2Pd71OBYMbiIPQf9mq883AzZ0QkAsXbos5k8cOnSQwyQBsRy8c/hMVombu7F2w9ZYeWx1ulkRl1Bx2UXllJ74lo0KBlcCxFm5rPVXM4eSfA5HEkY9HraoYG4FzNfWS5uTpIxsAhVPh2qupZWDsBX+OVQETpg0nkr3UpQI0wDAAGs4dAsaXIwiRZsJbZP2Uoms1dlqyCGrBvsYeA4YZ3gqEetI5jkwGazNNViV3sUh2Sr1IsgPq5c9VJdToV0IYKendV8OTR2Aytuo6htMu7QCIvQDYE8GmDcfYzCAYyeAr6Cuyp6PfeRPw3PPPBlWov6ZSJXyWMBmkdfNVBBqBdRIdV8/glQxEuI1IJ1oJ450EaxJTkqLwZpaRz386cLX7uXVf7sRkCg1tNMvZ+Dt3w04MQgpv8C9fv1HqL49gb3ZGPq0lbM/I/dGQEkbGk3QjwE6CbZqezR//rx4ULR6WBJLsiAdEFSywEHn4dNKXokwPdmtQFy6dCkH8upYlacKyCBjqzWtWCdlgsP4mRjW6gGyk/tWzz20UlKri1r8oFMBbU5hI2A/bOX1JNfS8M9uJTxTAERC0YyDHC0QIoDNQRxyKpvDsooUrbqSeK45GJJRftUxtq0E/cbHi8Nn7iyLhI/AdhaH5iyA2WYALavzrdzvpF9oq8XQZMzm09chhSA/WvnM9QB5vXuTswDYpfJDeywP0NpnCPBrm+LYHYTyKBmWSG/8IUX5Uc21m0pHgYw5s2ZTJU0bWGUM6ZFD9SUNwUkc4J7Ddz2EaxLEzo7d+2Mf718wGJu4edwzLZMgqpagaKksDOlnIDAayR/IQ3VCMGkXbOchwIVNuw8FRgnfyWEiwb0F2k5RMZ2f1w/QcjUBzAUolchFoX3yyfIQ469DGTRi+KgIqksaNWBXYUWtVdUNVE4uXrokPPkUVeXct+HDiqIl2HGuU4JPtZmEoePCimHtntIAQQzCliAyD+MMwGgm/91CFX4nipKB9CPHSfRm5zU6tBVjbJkNJPiaID16YsW4f9e6S2BQcCDmwvCVsKr6pa+z/5RsS/ztP/5+jgCJ1NJZD+zEoqElBfCXyhItUOxPsTovkRPi1zny49wiIwFj35RgcU4SuLR9YUTiHDmENcFQ9IGo+rYRJJwHyHPoYGkkE80FslrUPBX7+yC93wF4RjAvqJRSFab1WBkAVxrzjfk9vlc18+5AHttvNNXL5YS/0v8lqwS9VDYV4bV+BuKjkT5i1e1G7K/MC1HRpypnDPNKK+3ewT3KRxmxAcs0596lyy6LFcjmQGkpZMbHi9hWqfTSgtF+b3iyIdljmSMqGNdHmXvNNrD/vPj8c6wT0yJxeAjQyspswUbng50EN7ey5hxmflxwySJscfZgX5QRSoZRGcy4MP9FG7St5ERtxOZo/sJLmX/70p8yID6GhvsfeBCiOQ+yrR9Bzaj0+MwFhYBkAzNDeele1umSUI2qyUyhdPpRGcqn7OwB4clnXo6gcUYO7wNoN7akJAKMxyGdy1kXW3ulhbHMi6PGj6Ay/0RobD0RZs2ejmUY4fX0t0VzF2JtVRezfKxI7wcR1Jt7cxqFVgvAfgl5CDBX4Qxj1zY8UHowPPQQakSslT6Ayi0HEAwGIrRQHZ2kD702XcxPDZKsZIwwaFE4QEI254WK1rRwFODsvpdqQv8h6WHs1MkoXzLoE+vDow/+K4HvR0PGUHpiHfNS2Q7uEeqPEwPDdq41FcJtXMmkMGzCxeFZLG12Y3m0cOGUcMON80IrBMgLqP9OmYeSNwpFJxkLzD3TUcCcSusK27FTy80cjP3LEGyhqCo/sAuQtiKzYzAHAAAgAElEQVRMvxxV2dmv8l0dKP0ghYdh2cl8UMB6XMVnEMAtg3Q6ypzjUMrD9kprO9WuI4uHR5LcNUJFagb3cne0bisC4BxEHkBlJNgKGCMSnq65IydNCY9xr5csvSzOPdsg0rzXVZCls2fPihkykt7uyXZDzKcTUCYhOHToSOHt8PiTZIygcNHK8jD7hnkL56FU6wqrKFA5UlkVpk6fRT/UHvRg+NOb3gU5VRq6II/z8kZCXgfIwBfohxmQbgNRBzSxFpJdMJ52SGKfwWfp3U2mCXKdg3uPAOQ3hetufHf42r/8c/ji3305tNZWhUz2bLs2b4ph8YePVIbZ8wHzUev9HJLqc1/8UhgGeacadde+naEvxG5nb9S43IsffmV++Mb9hEWz9xtOtf0Q9kkSICo+cil8aOaaT2KDCAXCHgRQH0L7IGRjOwC+krT+7GV++vmS8L6vkY9GgYr7tV6E0IP4hounTw67Nq0Nae7dyH7ojeXXxRDlhySMBvDZAG5dlx9FRSv5/JnPfj5mk+whk2M99qAXzZkXnsVW7DmCzf/yf3wFEvIEfWYX1fioMclQUTGYlpJLN29lTiFLAqXPQcjS3IH9w8XzsL7sm4raoTeZJkcgLiB02Zsm9eoTSiFw8mmvFMaTlk4nWSNUHF6MEshMD1VyZu9oqefaLakisbGA/BItw5yjkxmHp2P2F9aI7Ffcg7kuakPkPsKZu0tCRALk7BKQUOB204aokyDQuiJRh9KPx7qjkAI5oyUka457jF3fTKg+Jty2Mdp3SZhEkp19QyZtnV+QH9avWYtKoW+weMqCJe0G+0pYU0wzGYW25LV5XHXMy/0gE5ohQOv570VkpGiNtnrNGhStQ8I0FHgqVI8xflRROn8bMC9hupgMG4svSvnswyCdM1k/igeQ5UE7JexVUbFw7nD/Kn3v2lICMS14L5mjYtVsONvtCG1fClmS3jef7L2scKyBwqEhA1FzplEUNTkcIzsmk8eVUJwwkTE+hjXhB3fcGdXKDRQw5PP+r65eFyaWTIOkPxLHbisWnE0WUrCnbee9ezPe6yFXOmxL2iqVtYyBy56Xe8FrZ3FmaCyvCr14bH/mVc9U9oETFACYAyJ53oe9gwU1Fk5k2p4Q4CrK7C+GpffuYxEE6g32c+kQIJIW2k0aLp/KHqODv7WzdpmfF9Uo3L9mzitN7HEs+MiibdK0wuJvKsC7uLfuVyykUYUe7YRVDjt/sfc/7bmANc3XOd1Gfsr22vAPf/ct9oqcAZqx2MroF5VHWpDVYeuXwV7gXOFELKnoMSjOb/ecuma5c/y/h6C/9QmQC+Dtf964/v+2sefPEP2al3dv+8cOQP661nvr/y1R53VhDL317/Rb8RO+FeafN5sAuTB/v5Hr5385AuSS/3Y5peZdYQRWR6oPpuElrVVVJfYLW7ZtDbuw3snj4HoRnuYFSPhXrVvFprY7XLXk0kiCtAMmzps5KxzBOuh5wtL1V5/NgS4X0F4QXuA9DVBXn3+tjsqpVM2hcquHjfp4iAYtCjKonrSSjGI9AsgJQgSstJJcSf0ArBGyOPjokb0HEGnB/Fm8JiAiIJMgYg2ESz0VWikEIeYBMhw8dASvbaqV2GPv4NoHAdaX8r6LISa0cBicA+gIeKKqIRPlyAEejwlAOISy4zBgnFJ7QYpLFy3gmglarj0eBlARlgpRIyljhXLR2XyLXKrbPITlQLyseezxKHO/+OI5EUjcTAVnJocSfcEHU1Fcg3VJNqTNQTIQJCCmYlM1AMBZa6EDAFn+rDxaTqXoWKrw9fjtG60SzGHoI/kASFyLZUIRIeSnAQbKUHwI+CZnEeSMIqSG7y7Ag3FUQ2dzkNReph9trk9zFaB/FTkvl11xGSqOVGT7dRGEnEomyTb8mlXulBIMnEobZugXDKjYB1DlGJ83BwKi3QBjDmP7Cfs27Fxw2PDvcsglq//NDMmnYtvqxUL6kXkKOSgpDN2WPLGyXSDPrJMs7C9eXvFKmIVFVAGffxgqgfvx1O+H7Uw6B7O55Khs2rwFL3M83wEbB5LtUE8F2mDD6rEGy8TPOVoA8LlVRyRhU+ABNy1mxbSEp748Nc4PH/7mHoiQjDB90jTURQDkVLMlccgsww5sD8HBUwABBSzXU204hOuaO3dOBFqt0rSqW+uiKXq0o8hQ5VFO/5DI8KB3BqDASklBAat6rSDX9mYi1Y++pjZaHuQkTbQ3EWAVhCwqyIPQ6B0t3yQ/jhLo6k+BYb+aqCjOABzVVikf8FebjEx86FsgP1IAgfpw4NVjWTLN6kDBEe0sBMxUoKgUkLDsC+FmVbE5LR6EBQskP/78mwei3YNgs1ZN/hQy6dKmDNBMkO202SJcexp/68+BvA5SZjQkpKqSA3q4owzywGvOhp9RAkhyxPD0FPprH34OYPxmMJglQcxVEBA/KhgEiKQt0FWXXw5o25vKcIBtLDQY0An1B+/Rpk0EgKNWVnV4YffHg3/67Ln092NYQhwNb7t5NETg+NBRRVYOYNfplgaqN2t53Uxs4I6G/Vi69GKMNGJVsZj3WUm20Hve/U4A80pIuM2cxSEJsRCazDjRZqqF92qDuEiDYNsC8aadkmG8s8jm6UcV5i8eeAAgvgCFyIwIunl/bO89+N37/CQUEdqnqFCSEEmlXax8bQHAcbOuRYUWY9kQaXrq92grxr+tij3n3a61iOSjhIeoqtWyvbhnEbjiv7VGktySiIsWEwo4zobYJhbDxKbArckZwapfsULedH0uKhAs4F4LAT2r8hDYOqsA+Q8lSUJB8h/MuiqQxObNnBRVUVYOd0N+9eZizHdKBZR0Th+FhZD2WN3MV4cAx60ulRjLBeyxglfliaCwvudDsSuJgb/0IV8+DyCti7mvgsprLcO0lCkH1JUM6UtfzBzeEVr2A2xZGQ2IpOWaYKRgkYDzMQBf1Wh7CQ6fSrirn7WNdWU8ihQJEe1VdqEW0C5FQuJqFA5WYGu/coTxPYJxehRwewfWhCP4XSZjX2uQKsZxARkRSZBQh/G07wugl0k/fvqpJ8NiQszNA2hhjlD1ZSaQBL0V5gJzvZgvHIvaC+Yydy2cPYmq+kbmgzp+n43V0WoURofCe95/E0UD28Jw1pIk5uiXAGC1FyyijQYyF6jiGFQwgHyIGZDy+OLv2h5GABp3M/ayVSJu3k4b5QLO18R14ThzZzYWMddee20kkSogY4+ifHgFm6yR48eH8dMM304NI8cOowr+ScK4x0SQcMq4SZDH7QQGjwh96P8HXf8BPNupKG6ByBw7vBgQHd99AGTFWoK5P7nnx1E19lkUAfs2rA95jPcBVhh7U6nYb8V2pp0x0wtg7gjqkc4z6WF/FcBcyoCwA5XX7qp6SKypoZa9Qn4Btml1e8Oj998e0gaeCDse2hd6uHeTSkagnKsPP3meggfG0SL2I2bFPP3SmnCM9i4eOyosWwZhnYrCj8yhbt778edeDmdQOlx91dtCG49JYR9SVDIEpcJzYcnCpYB73WELZNiidwyPI6a7sn/47g/+LeYb3XzLLbE/FRIs34y9VzYqklLmdavGR6IQ1dZwKqB7FvOp5If2jNrlWayQTd92LlOVtB+7tVGjRkdLos1YfqqCHQTxLqCtCmD0mBLa/4UwZ+78aGXk2mHmi9lib3/7DYybnGhHl0J71rM/OHrkMCQ6+xt40AkXzQkbV66LKjQru5uovh43cRxkMQQ+BE0NhK4ESCl7joOlR8K7335VOHUS+8rJE8g16Aw7d5UzNsk22bGb/QIFIosvxv4QsLUfljWnW7lnZCHwv16oHMoOHsOKrZSq9rxw/0MPhTt+eAfWZocBUYUze+K+L4M1+WRrFxkfY8KDjz0VPvRnH8VWLSXc+8D9WIe1Q7pNDJkDC8Nq7N5+9LeLwiv7C6iy3xLmzpoZilEzGbZuYUkf1ry6pnZUGJD9fDdRxNBJ3kCV+xH2U1pW3v9Xk8PHvneUPQB7BNaQMaNG0D/rwuUoLPbzmpnJEMio/nIz08K4YtRTKD8HMB6OHqWwBnsm1WPmErlvedsNN7JuapHK50SJsWnbjvACe5QilFUf+ditcQzvpsDhuRefCze+6/qoIGpvT6L4pgoQnI5DMcZe1GAdkDOXLJnHnhPbVMao4d0Snf0gI8+c6c2+j5w09ji2l0pRbYv8non9pkSsa7VKUAs1tNN0rnWNnw5JoG2jGVlmxkjAS2jEanhtqZhXY4EF1x9Jc6O0zmFEKj9U8bJX9vVSaA/VFhIEPkgCxIUmKkD4Pojqo+TP18ciCi20JD9UaQiWu/ZMJouuL/vaLZAb7cwB5nldQvGImRWC59ojmkXiZ9gLoaSimBeLFqbZrAHOke5LtpDP1Q+rzUvINqpF0WMGlPu/Quaa/bS1ROKUiRApkP9bmftUp6mSGDeYfT57zxMUqbjn0fZ2BVZpFsJo4iiJoMuj6gdVFCfYY/RzHwO5XkWWRWsHhDH78JMdTWFEyXDmtWaIy8HxTNCDkqgYon0s+XIdFBRZDKOCI4Pn1/I5VXsMGTYy2ppZoOD8fQrLzzoee4LiEBWCJ+kQJ9mXths+z7X3xrLKASzBIZHQWgvxzT2RdHBPbBsf59oa2SdbUGJRgHZlUZ3Dc9ohw7xXqj16zNYg+8nAcRUZrost7CPaWWslP3yvTu5tF/1EFbLrYi/aoYU+2M4e+gz/3Zv3UFGSwXzSm71at4/ldexLFvRIhKXSn1SpaMnVQKFHAetLNzZe3a3J4cSR0+HLX/oH9v25zHcW9Gj5ezruRzvZl5pZaFVJooBCBcgFAuSXt2N/TADDmwFBvrHt81YAIN+Mu/KH854XCJA/nHtx4Up+2xZ4K8w/FwiQ3/au/z4ff77r5/k+//f5WV8XBcilf3V5z6ewXvjxv/97mElgqnZTArrPkhcxEg/tLVQkahcSPdwBHtauX0017IhwMUHTaRAhowBzRwMWHSY4bw2Aj8BgGQDWxz/xCZ4/gpNIF17OL2J/MzQCYaeRoLu530VFeH8k235nI+vOpbKshGrBQ4DTAwAac7EcaqAK0mp1K50OGdrNBr1k7MjoXWxFtB6ztVQ2NQGUakGj17f2CRXYmjyHNccADk1pgOAGHk8G7B+BJRRaE4AYbIw4aO/asw9APyfazpziMLiZz3oVdib34R8v4bH8imWhUQAYGX0bVWAF2Fg9/dCDsWJ53NTpoZnDgUHGhhzu3rUnyvZnA5xanVd2uBT5PEQHQFwGQJoV4VbmdVHJ6MF7FhZAZhIInGszUghRIfGizUsPB1zBFMFoDxWZgKr9zUXBfir7NAdTwPDjAMI1Dc1h14EyrE36Ax61Ufl1Jlx53bVhN/YXhgtjLIzX+XiAa0J4kfePwoJGKb5/V0GgimPVq6tjLsYyKvPKAJjPcDhbu3FTDFhvQAqfD4G0F0sXD7RWqvflUKnNggdzD6A1gL/aYKnGEUxs5eCkvY8+5h540ziE+XMwQF4l1YF7IFG03NKffwz3Ww/2xx99ONx8003h3nt/DvB0c9jH+62jEjMT9UMRllk7qKbOhmyi/htbCXz8ATXzsP5oa+2IbWqlnCHGNBjWGqlh0YI54ZapNXEs/mzTwLCHAO0OHquPuiCblgQJmyJthZIiaWFmRhm2OVpdrcSzfxlKjkSAu4RDRwRs99JfujjwjsC+xqrF4SOGxfBTD4+GrVuZeAAgxEnEPuDzfZzWAL7GGMZN3wxABay8rJ7zOwOwp5vXVP3RlzGQRIVcO2CN1e+CNAZAdwDUJaO80MLgFM8VABGct4rVMFT90AVZJQRbAQut7hM0F6T8zm1jYzt86e6aBFFBBbFAQw6PsbpfMiXZAzqP6aDS2PwElTAj+SwqQ07x+dM5NKuWOUAlv9cimCIgre2BVYYe2AW9BepUMJnjkz+gH3ZIgC0QNgbTpvK7dt5/L4DqjW+7nsprMmOoSs+lYlDf/IjoYd1B5wonUH40ACKchtyqB4zNxk7mKP1MYqTq+NHw+b+9JjTt4RBPpk9vqn7PcN16se8EbGzqIJwYv+pJM2eHpwj0verqq+NcM16At6wUAKMo5isM4J4fh/DaS06PhN5A7rs2JI6LavqnthK5+L8XA4K5bTHA+gT3KI8cANVbOxjvjiXnjmOoEQYBeFtdWQG5mUVlrASZ/UJCwnb239py2GaSRlr4eT8Fw8wfkbwSaHJ7ocpC2yhJEMeZwJiVvt5v29n7E8mTc37KZ5VAVv/a7859RQwscWIIf3Jd//DDRwBW+Oc5uiRhgSUBovojYaUVv6NFVkJlcm6ROWexZSC7pIYkmTZYIE0RlPP+SoaMYkyoXtu5HXs5rtOsp5nYy9WgCLBKWT/0MaNRDBoiDTCuEqQG0k61TH4R9wQbOAnueoiR2eRn7IfMKFkAoMzXsa1tkYyOeSVacfGzhvZuZv71vtUCkAogam2nBdfYsWNiULKAkUHumwiFlhA1kPYgvvJjAJ8F65qZqyStvB/tkKvmSqmG4omRvNOG0PYxX2k/RPEpXruD/qG12UyC1Su5Zu2zrPxfRCD3Cgne2XOwOCR/A3XkqtVrw8XkgxTT9ypLd+JtPwMioCxWh6ekUunLPNfCWC8cPAxAqhdZG7voV50xW0QQLQZuAwj2AWwvKBpAlXMxQD+VwMyD7SfrYw7OIIDlJOaI5PTssGX7HqrlK1AUHYO4mx5mQLYLpNexXuw4WBEeZW1ffAWKE+bKK6+5jOvEEmzc2DCGvl5bhQoNkrMWQHg0AORhrMpSAOvOcL8PMbcVMy+ZrWHRxEFIgCLIYxU5+7HomclatxelXzJ/60t/KAIUS2Pd8rHIB2IV8knW6uONp8K+qo6wr7otbDhcHQaMGk+WxzCChFMhFjaEscW54Yuf+mDIKwFQO9Qn3P43fxM+9fFbsTc6ER5YVxFVarvpX7MAjt2bZHCPJqJ8OElI+onq8jAcpdYRigX+Dcuuy6+8njV4Bv1xZ5g6c0rYfWQv9mDDUONkh77Yqfl1ck8G97MrrkuPPvkweSslYfGy+VTllwEIJmHrg3XZ4Vr2RM+zT2gLN93y/kiUF6P4UJ1RjR2Z41JSRGtH90+O32oBb9ZWiboU5uv1kFpaLars202/tv8WjxwdwertO3Zx3cOj9egLKIve8+53RdJ4K9Xw/blWx1TJzJnhFGNFZc5LL60mO2YGfRGglH7Xi32S3v7bd2+nGrxPtNYZTnZGyfjJ4cmnX4Ao7GR/NSTMGD8wpEHwJCUZQE1FN8TGylfXsP8YSID3lDBm4rDQdPwwe5Cz9mCqMFq6QxvWmydQxHz9m3eGd773PeGqt19NXkJNVCu+tOJlKvw7UMjUsT5DSpLz8anP/QVgcFu4654fMa4HhfEoWVoY+48+91K4+38tDf94T2VYvmwxBS80A+T7IYpA9hI+bjFGN6DpCfrqKX628/laKV5IRel6inEw2PybA/vC/f99avjMv9dwH8gyY2cwlOKcLJS67vHKD+4Ng/plhcVzZ4VU9qjHtMNijzmAooxnnn4+hma75jPlOkGGefMWoI5NWInd/q3vRIuuM8y9l191dSwIcd/gHlKVRwkFKhs2bcO+rp0w9mqUKoH9TT5q3FrGLNlbRai2sJNjNo/rfxrqD20u22nHXuaPMc84tl0bLKxw/TbTbh/jR8VHIXOgRIWFEzGrg8eZ01bD+HE+TiUL4vRZayzXDJcA14boHsm3wHxihk/YG7omqJLzWly3lHZGyorfxUf5fL4PfDORdVPySbI++HLNcdJzTZIEESTPpA1nMDZUeTr/7Waeamd/I9G8nP2jeRfavZVRSLQNUi2TOTkLYsL7Pop50FyoCvZYrgnHWPst+lGdp1Vof+bpdAD8fvT1esiQasiHgRCC2hjuhhwqZP/h/Rucq83u5qg6LqZ/74NkOUIhzqXYiJnJImnhWmP2herDOlVbkI4Sk+2Qabv2VCBGSAuZudpF9SbXpY73rwlzLpqO6AklKp8rnXZLYR6WiB9NPuBh5vck9rxpFjHQLnvYn6qoHcreNBMSpB7rzX0UhzQTeN4bkkNSXmVRbOEYXJ5QXqawR5YsML/ENs1knujnNaKydX53X2D+ooSH99g1N+qGtaTld6lmKFJD0M14yWTMp0LMtdL+2lYls9di80URFMpc1tJ08z3oH00U0bQyX/h5VI6dkvjiceYOek9P2Se4z/Y593HmhfjaEic9FF9IgJi/eIZ9SFtDTxjUd3zo6cwIn/3MFznP9Y3ZU8MhhVS9W1thjYPjMaEitW+dI0Ao6HAvwtzz6xQgv8mC6o0+oP+m939tc/U7/scbff2/42X9wTztjW2ftwIA+Qdzq96UC7lAgLwpzX7hTV+XFngrzD8XCJDXpSu8QS9yvuvn+T7/DfpYv/JlXxcCZM5n5vf89y99KWxAkt4I6FRItXMdEvU77vwB1abzIjB3MR7IfTnM7MTrdyPWAvMunhlmTBwfUgEuZ00hkNpKNQCcp556JlrD1FDdeusn/jyGcB+vrggP3P+z8LbrqD4EBFYKPReFyKHSA6GKA74WWFkcfJpRkujTPBxCpYuwV9Uogq8SIMkcRlV/eHNGAcxqK3McW4IIVgK6pyE9V5JuuKtA/AYUBFkADqodavhMu6go+9RtBInqod7dSoUhFcAxnBLZOVWBBtyugAg4hILh5ls+FH6KLdJOQNOlSxbjc1yIEoCcDA5tKhZW6MPNQWI8gefmCAzguU1RUcHrcaicgwLkNIfa4xzC9u3bE8EuK+0F4Wq45r6AXYeo8tT73lK1CiqOJZZGABzm8fo9/LcWOF0QIB4uBZe0PMgEtO4CPMrFSzqFNhQoO4r65bkVq0I2ypcUAAIDe2cCGhri2QXoJNibAxBwEpAslUyGoRBVkhOVEETaLAhkSyBdAmjXn3Z4nPuXgTpnHyTF+//k5vAEQFkKQI5VcA3K4z2sQyQZ0tnIv7OwbIlBz5x6UiCUBBQ8gHdzn3JRjhwFYNY6YrG2UIBLVk7roT8F25gM7ZK47zOwPXmGSuqJVCVLPLyTENjjAJlPPv1cWEBYaX8+20tU+NWjMilGidCOykNQ1ypuLR/MVTF3RVUS1ALECDk1+IFvXr827AVUevQfLvt/GpO3frM0hkdKDqjcWL58eaKCk8OpZImB7WvXrOcx6QBVEGK0sXYFK1asiGqS4RzUd+3eFQmFwdjmmOmi9ZlAuh7UAlvapXThEa7dlESgdlIqF1TQCKYW42HeeJJqSII1k1FT/NOfT4nXfvtD5CtQZSgYLmEjqB4JkHj4hWzi8JnJgVwAxcrNf/0EAOXZr09/Tw9pDs4eaAXjaaNsSEeJC62utJpQ7aH6I4IZtK2PGwWh0yXZQh8RjDEQ3P7b3kE1LtehxYWgipV/BlfbbiocJA7PcE2FWH2YD3ESgEqbpGLsiHJQ+axCkWEY+kjsL7S+OkPVZTb2b1aVGwTaDXAgidab/lQPULV6wxbAL8ga/q2f+PHjFeG9t84KPRUAK3U1IYuKSC6U/+sifL6GoN2GUAAwcc99D4ZpMy+KIIMklAG0ErCTAOIaCCvNQs1jYPA67JJO0vbm1mhLIVHlEd6Mh73MOQZWv+dd74mASg2Vmkm0lX7bVuTWolISuNYCayDhzSrPBK+1/OhHdadEld+SH5JtfnsvrN49Zz0VrUzOluvaps5x8Z9+rLMhtfbL3lF5ZGAtAIKPOfscHxoJEtEHgJuE97tf3Mez5MdZKCLcfF1OJEHO2VslFB+CM+dUIIZUWr15DkJ7jT95rT8J0vj4BAMDmMN/qv6R+OpFvxmBAqQ/97kJv/LdhMf7GG2tHAMq5AarEMOz3X7Tj3sgWPwUmTCqPWyraq2aUGMssKq4kOphvmr3nGFuHBjBs6EAzF3MPx20u4RKB/O+pIqqLAkQ1RyHIDe2YMvzZx/9sxhe7zqikqQMEv0qLP+2rN8Yq+/NPxKg2yvhwbpnlo7zWQlE8SuMa8fAEC1Q6MOSPt7HA8zdgpeqVwxK72RsqBgRBDSrQRDban8J+TXkUzVCtmgNOH3GTOYsVF41FbQPVmDMlWaAPPrYy2HhIlSDrFuTINVbsfVbs369NxXAVJIsHdIPkoDPX4zy4BQFBVWsqTdcvZwg8pZwmrkkiTaupaq9N3Nich/mZDIHnA2ffOaZqIhZtnQxVdqJHANQvPDDn/4c1URVmHnxDELgJ7FOFEYFWB7XXwrJO6p4FGszVpLcp5kQNxsI027ic2YwXxdoWYR9nT7+Ej8SoSoOj5B7lc7vepiDGrneZuawNNqpgL/nUu1+xqp2CN8Vq7eG/oS013b2CnuPnQzPrN0XkhnXuRA74yeNCkfLdoZ//NsvhUElqKr24Ld/tDSskziYMB3iozO8eKg5Wgu1moWEOvN/fOm2MIJg9jbUERmQlI/c+1C47PKrQiUEyD33/CTceOPbo5Jmy04KFADmkjN7hWUfZO3lq/UQfaa6AWB1CEB1XvjGv36HsZ3CdYzEKnIiwHcXFon3hRtueD8AfWN4+pnnw9LL5gJS57FeDwfkJEuAfu6cp23PEOb9IgBs+4fzhYots5gcTcnMX5tox7FkGbgObsHO0zD3d7//Ayhe6iK5+fLLL8d8IBV3jqdcxsfqVSvpn7soKPk469lOik9KYpbBrl0HWAudO6h6Z+0eWTImFgjsO7QvpKGq3bJjG2qFd7M+9EDK1mD/txV70fSwfPHUkEqxQJ8+eYxJLNOefIm9zh6uC7KEivjMDP6W0k2uG8QVYGob82lyD/sX7ldZ+fHwg3vuD7d+8jbmQshrSO7yo+TtAHgPQRlUitJy34EjEEQf1RswHMHydDNjQ2LmurdfHx4n82wz7/WTr18THlhFiDXr42iLCFauQCnYH+XLJubqthg6fhLLyj4oSgIZAx0UAfRlb2f1upXrm8gze/BvZ4Wv3N8G4KXChasAACAASURBVF0BoUGQOkrDweTMmfeRnZ4cJlBsMBYirJVcog6Uldps5bJfvJ/A80HM1e5dLDDoBuRVhTN63ISoMr77R/dE26YSyL/JkJsq8xj4MbPhBSyxhrG2PEUAPHwP6hT2Ra3dDKl+oZF1vpt2TcFiKg2V4Glst2IGBgU2DVT9t1CgkgORf4KiEnMiHNfON47PwZKIFDGoCvHLvZtzv7ZEfkkSu9Y7N7s3Tmj9ZKwT+U3nCBCxbZUgrg2uKSo/7IuRXGfvFhUjyiPOkuAWIvkOB26/KJR8avNrZLfES3xv1gcVAr6buRHZ7JuHDsiGZCKbjf1chYrpkSMh7F4IV7JfGjSoKGwmO+hkM/sV7mM1e0s6fiSRtFBVxTEEJd3qV1YA+quAS2dNR7FBX5/GPrATFUY7c5oKE+dtVcHDaJtS5hYzyLxe7+UazirveOe74r7zAdRI6Sii3v72G9nHpKGy2hR2su5ksx9SRS05n8taM4L9WRVKs117K5jzsdotJPuMLKXaBnLdTndEMq4ZEmsX5MoM7n1vmmoF804+16ylbzrzWD3XRigGeXuJzLfBQ4bzmYYw96dSZHSIfWMV65B8r9ktjM2z7R7bXssx12nIZe+bhSoSEANQPbrnkHxwbT3N81R8a9/l5003k4w5VSV4aiQ5IEToH/7ec5FzjCSZ6g9qqyjsQmnC/sT7JYlyEgKkhX1KEuuR7ZNMv5OUyWTtMsi9k9fSSk0Sxb6YZ4ET7arCpBYld6fZN74379VQjSokZSQWWN/m/FYBKTWUYqCBhNYfin34NK+lAiRBgCT2ETEI3fIaiRB/EwmQ/7uFzW8iIN7oA/pvev/XNkK/43+80df/O17WH8zT3tj2eSsAkH8wt+pNuZALBMib0uwX3vR1aYG3wvxzgQB5XbrCG/Qi57t+nu/z36CP9Stf9nUhQEa/f3TPX0GA7CHwT9uRq5ZfGQ8Yjzz2GJkaI8McgCg9ybsA6gSoT9QcC2MJ2pw7c2rI54AxmINrN4e/fGyyHiA0fc26jVhfTQrvfd/7APePUHm5ierU/hxCsiLIOmTw8OjzewgrqSZJD6rjBxcMBPg4FO1TWqnQ99BimK62KYJi5mAYmuuBspjq+2yqfMupRu8HeGXVdhaHkQ5AsDxA94NUw2q11EyVZTog7yOPPxZVCFbgTsQmI6kt8frb8F4fwEE4FQl9F0D6ylVrORTk4Mc8l2rMnWHtujURKFy0cAGqkzEx1LjuRHW0AVFS77UMxzKlCUNziZgVgBdFkCFD8Qq2ov7IkbIYVm3Q9DhAO6vvrU5TLSGoPhnQvDfXoeWK8n8rlAXcJIk8AKZqIQLg2QUBUo/cX49lmJJQiL97BwdMg8/3UPGu7c8xUmWHjhwTbYJKsGEazuu0A153dLZCtIyNZE4KNmOSLioF7rzrB1HFMYrQXSsup02fGT2wH3zoESrcC0I9lZB/+pE/C/925x38N4HYgIDJAIA9HNz6YT9g1V0Rv9PqJRvVTTnKEQ+hBkcP5MB4AmDPANG+HDxP8Fnnzl+AbcCOCBRXUC1vWLrkhxY6b3/bdagCdkabAw9zVuy/SFsaPPlhLDRWr90Q9nGv03j9RkCCvjnab+UBhJ/gQEelGrYPiewC1AAoAsZS3Ttx3OhIgHCyDXsJi7/mymtov0ZsQErDUFRJx6nkF3gVnLJaXCLjx381PQ6yd35lXQws1+7KQ6mqIw933rNaqhszM7XeaovhyKpDzDbRPqudw7sh5layD4TIMtR5wEBAG/qClkGjyRDQDk77myQABq2vUgCJ0smQMGTdAz8XDCjTRF9uDbd/9qLwv+45gkrhRLj9Cxf9VvPKp759OJIl2XwGwzATftmnorVdCgoT1USSAba3/ToGobo2nyVJtBRL4brNRGgDeNGKoQpg2owc1UIC6oIPHuwTYeyCLliVaMVF3xX0NpQeXBBRTieg3iAqOYfzb+yPuNcdWLWMQk0lGCJAlQshY6aANkZWidsne0EOlVdWh42M03xAhjNUTZ5hnA4ZnB8mL8oMPccLsNapjAqQUz7XHoAKRLDs+RWvctDH4xrSoJp+Moex34Sa5RLGsiC21bTJ9L8W7tlmwJIMAGkDSbOYz+xbzk9l2AFtQQm1cN581DAjCZ5uZoxAOHGwd16xLbSy00qvN9fbAdhgRk4D/SUDwMS+1QKx0s0YtkI9Alp8PgkQ7412F50AG7ahc4mgln1OEEJFk9kqPse+6WMkcVycJEMSypKzRIk9IyoiLL1M2GedIzwkQF7777M96JazJMi5Cs2E+iNBgMTDRVSVJAJyz3ntnssB8SWSITu0yfBxci4qP+wrqlIMgTYctyCf8c3ctpExmKY1Gvf9kitHvtaHn39gb/ysWs+prHoOonX5VVcCBAMIUg0sAXLpjRNC40GAGMgTlUwZrAeqMwwBFjA2bykpjn1CXZl3zinRbCfVGBLncyGDM5h/TzK/Wl2ex3vmcG9qIM0lfLW4MeBV8rade/EciqE8fm+YuVX4xRCdgtF+tr27rdgPEeDeQ/W+WVDmutj/VRLZWtrc2Y4XkT2l3Y1kmFZXzq8qy2pQCgwbBDEPWbsBhdvUaTOwWHuI+RUAHiL00iXL8Mln/NM/yiFhzYQZS6C1tkjZ2MVMQT0g+FZHlsYcsp3GTp8SahlPtrF2edpAMquQnXM0jIXcKYUI2rptC/BTD0qVKbzWePKwsLJDxbJ+66ZwzduugfwfSFuQGQK4eQgFw2l94lkvC1lfDqJyMuDX9UAwczqWT20QtElcv31c1ZRqTPOkLJ4YzL9bmSfPMK+0Qwy0oNjo4rlJzkH0y+4zKeHvvrYxfOS2y8JpCLF9lfXhmZW7Q2/WkIJhruV7wpMvfDH2k56DA0I3wcRHdm+ASOkJOzfuwy6THI7MoSiuqsNDT28Qlw6P3ffXAHZUL2MxmdQ7PewrayAHrA4lCH70EK/Xo3DJlHjduiP8+8/uDT9e+ZXQvJv5Lc35Nzk88vCTkPDzqThvJ/h9D0UCRWHJ5fP53B2oKMrCKrIOFl6ynADynZEQuu22W1DC7YrznQojx49r+K5dO7G/nM0eJJd+2h7zzlw3BEK1OLRgwPnCvqZqRVLLtUPF6C6KBAohPg7Q/iqrZqCuzStmL4CC9MnHH42ZQbMuopCCQo/SPQewAioMlawLzz7/clR49GPv1Zv5vKmtCbvNIaGWzLVeTL65EEI17A068QPdsm0XNlOFYfDAlDBr+lTmE+brk53sg/ZFK8nxKBuKRxSgllsHQZcKMVGEOjYjdKPE6DnFXNOlVU9T2ImC6BTzcDGKXtWl9z9wb6wgLwf8bW49Fd73gQ9FxQYXFHairqtg3fjIx/4shqCvg+A4Tj+6+5+uDs9s7st4OBZmzZhGls6z5LtAXFPlfxAlsflfXQCnefmDeRkKBNib9Mai0MIK9yPf+eTwcOOX12FTegnKoz1xXc1S4YHl5xBs4k5UHgnD2FP2wnYrl/VowpiRIYX9VQGk5ctPPYvN6KQ4XsztMsMtH/LbAgKJj1dXrYmKmv7MS6mMg3L2VIbKW1VfcayacTws/Oie+7Dk0q81i+w1CA0I+lPOn/S3DtajbEjCTuZvLaEyCavvYU06RV5EajrEMOzOGdZOCRDHjcUFziNa9DnXx/p4bafOEueOBdcHlSLx9xQZRDVetL7S3jKh/hBsT+QzuT4kCBB/JhQiCWWfXxZoRMtDvktvnxF/N/a2za/9zrVFQD1SLBZbSIbwU8umvihsigty2cOcjMD6aBQY7nUtFBgPgZQKwL7i1VX07dowDGXTQfKP8iG8Z1IUpH2qZEY1hQO7IcW0zhtxVkHVRhFECQTeGUjYE8ePheGooPMZR/6UVPeskMN+uIn7U0rmn+Hx1153fZwj93NmsRhpJNfiHqeacbV61auRrE0QH0M5J2Rjy5kbScOdu8laGeX9TAt1JynWqq2OOXmDyfHZuZXMEtaGayFzGtnbbtu6nTm0LExHedXBPNeMcjwbe7NDleW0Dkpa5mwJkEK+69lfVjPn1ENOagPmYiGJ4fzot2SEtIA2ivZji1VsV0kvixeiGpmfEqGSG6pyVH9om+XzT3G+ibZkWr1iJdiHfZhzhb93/FmYcYp9lyp1Q9Bb3KvwN5UcSexLzB2RhJEA6aG4RuLaPn1OAeLi737EvZ5FLxZ51TLfwVfEtuhDvzpR2Rq+9Y8/heRmf9NPxTq5LrXY36I+zEAB1wy5Z44hbxr34wklqQSI+4PkuBdhK/prCZDfaqP7Bjz4AgHyBjTqb/GSbywA81YAIH+LxnwLPvQCAfIWvKn/ZT7SW2H+uUCA/CF31/NdP8/3+b/PtnldCJCvPv/VnjMcHNauWhUDEBcuuCS8AtFhnkMRYP5iwjnd/O+mMvQgB5E+AOkjtFPiMF1kVgc79Zyz1UZHOPCsWbeByqihESDKAVDsl50eLr5oWvjpj+/mtecBXBNQDjAzGAB5LNZShosOgkTZsHYVUutMJOvV8eBjeGERAOxpqo9UQVgt56GtHZn5OGTpAoVajlRjo9JslZJV6RxitXnaic1OGdV8+vFPwpbj1TWrOcxnhasvX0ZoLMcQwWYqsZpRVFhpvoPPJhFSREXXIfIfVEfs5lCXyoFW2b1bdmX0nVR8jiO3JJV2GgBg0UCFlF8CqhXI8AW5tMcSEBYA1xJLef8iwhwNzi6FxLHC3kPv+AkTAAwAlrCqGAgQnOZ7cUjr5l60YQvlobgNwN+qKg9PDRz6BkPwNAN8nKL8cEA+IAhteYbPsXr9ZmwvAHwBYgtpe4GyzQBck6dOImSzAsIBexiqZS+aMztaFxjobIbDFZBd99zzc0iHa2M1+ygqIc1NeXnlyjAfb/sjHDANr5TEGF48IgwFENyweWsEWbWMMoheImIAAMzGTVsiwNbIAa4/17mRx0mGVAMKmh/i60hKZecNjNXXWtx85rZPhrt+cAeAaX4MuVy7di2KmVnhlVdfpRp/ILZcy8MTqFKsXM4HHNlIdV4xBMYYAInVEFY5OXjxc98E8tPolyn4kU+mGnj0yKHROqeWvtGfKlKrMJsBKvRZHgPQsx+7Df2XtaAQ/DgGWGV2SSv3/X9+MC986jtHYjil99MqUcFqw8V7Ef7d3d072rhIgHifG6k+tTrcCk5tq8wc0NpBaxTBMZUR/bCf0SKrnD6BGXkkH1pbOExzbQIXbVjw9EGhU0k1bQ5Vul/7xORwx7O0F+DhPsJrc/sNgLTABgiwt037LIBgK+it9vcgrRpKxYEVhf/00aHhM9+tiISgBIgKlDRAYx+Xyc90LDTy8UxXpSSx6KFbdZKWQVkcxrVdMx9ESwNtJ6zc91CsGsbXSOZwrmWUoLzEisCIOT0NAJ7VtGM+pE8Sc4KZELxyJBsNuM3D1k6AowHCQ9uz3hzW55ID0wPZw0DBaZ4qRgF87kESZEcbVlsqOszoGTBocAwZt9+ZozLj8gGhan1nKGD+AFmKOQPdXFt7DCJvByBFkcWYtrrfSvxGQO5bP//5cBRArhDSswrAuhr1yP7DB0MlpOZV118TBlMtbDhsNmDJRirwD0O6jQXEmT1/YaghoyEfoGwbv+8CPJAAMaD6EGRrG/0jHbDAHBD7uQSj1lXptGUV/U9QQXsPSS7JDwF6QfOxo8ckKj55T4EJbTucZ9oYJ4bBOucJRg0D0GijTQTBrdRU7RaVVrR/dwSrRLhUf2hZouUJoNVZDUeCABGAOEd3mO1xJtx8ff9w98P1r9le/UcGSMJWK27TzlYJn8XNIiDjVy8rOGM+CGQIn1OCz/sdqZboK9/FPcrnthAGy/y2YElBfF7L8RyA6H6hjOyD4qkSPiE88sONMXNJNUVfiAoVBR2AN6NnY/d3uE+cA5shkWwviUhJrHb+rfd5P6wH7f9mqfRFtWauyMXYTqlGMgPEimHtBZdCrLQzRvdQRW+u1Hjml9OAXGaq2DcMKXdeO8b9e3XVavz2yXqBeHd+kuiWhJfo3ETFfhHjwYBXLYm8Rz5GZYlWK44hybM9qEm0N8tgXhLMHTdufMIOhfbroN9fNGVc2EaVsuTIRz/251QwPwywnYmd3iiuoxhlUTmWN2PCesDiekDhUVjE9GaeEdDSSiad66lFkZKXkxWtIy9eMDfUAcDnoWB5+UUA8YlTsEHaGy1nJMsaKTLYSh5VH8b9DdffADndRCZWeRgLGW7VcAfkxOChRShIjsfP1o9+uw01w7Qp06KVyzPPv0iu1DQA4QLIqtzw2MM/C1dctjiCtc4HklN5rJH2Kzol4BgUofY9zDvJtEk6c6D/rubelh9tCPc+tjVc8+4bQn5xQVi7bU944vntYSLKl4lTh4QPfHREeOT7G8Jyii5SdaMhr6mj4XBoYLxuenUPYHJO6DX24vA8+5M9lU0QzCH889/dGgZmJ4UdkG0DC0aGXeXYdEKWtFFxvwCFy9CCzPCzB34WGqhA/rdn/yo8+o1XwrU3vzvsWbWCfpUDQdXEfJcbnnzsFfpR//CB978n9BkxKFTuXB1eXbsiLCI7rB6i4BcPPh+zPG58++WAfsewoHoR2x2Uk/SDPXt3R0Jd4tv50L3JEYDekVTHq+rKpkBCMFx1w45deyEtsJGh/5t/00hBheCnxLlV6im0Vx5quU7mgybmtQbIO4siJo4fxzSHChN7qbY2Qs2x3Hn40SfDVde9DbB5FBX3Tdwj8pRQxJ2ECNFyqpS9TB32PHXc80w+W8Gg3JDfPwU1KXkMfQegtqoPr766AXA5J7zzgx8IjVWH2MfsowgFq79+GVGl1xuVbAdrZw9WVL1QY6zdui/8+Of3hc997jb6NbkIEPr7qNCfAsk3fuI0bKKw0YSE275rHyRBTxjKvmEcauEf/eRHEHud4V/+ekl4diO2p7SXa8ImAu3N0CljTyh4Pwhro94UBrAaxD7Xw/6mChKxBVVgA2O9hr3IvX83O3z0Xw6EJUsupfp8XWhE9dEHL618iLzhWGABGVPJvzEsX7ooTOO9a8g/G4bt4TGKZWpRYwjUmyNh7kYhRSuqKcv5m8pDSexJFKfcSzC9oP3ya64JM8ibueMHd7IHGhPGl8wI3/7uXYRNMwEybisAvtN5rWQ+j8HXtcw1kunOka0AwikStFiWJgGK+5l6maugCiSSFxBxqqaiHdbJOEufI8NVBrq/cJMvGe7PqCxib6ESJGF5FSFl/juh8jiXCRKD0c/aXyVC0hNkiWt9O3uNw986S3x8eutrWVKuAT7mNISD3/ZPcytcJBIqQ8B41r7RKKL3QGCMoW9PY2+9hr2ac61kQ7RrZE3YyRyo8lorsdHMf4PZE1ej2kvj/q545oWYn6SqZdIUiEBI4X37DbLPogBoOHuS+kh2mA03ddJE7K+2hUrmWIsxVELs218e1cSOLddeSVjnSwmi/fRDl8JSrPrS3HdwrfnsqQeyP5GsP1haHrZuZ4+Vi9oT9VIdChCVtjMgQDohYTaRXySJO4IMkCLmU60MtYmtY288hN+1QjzkDKb4CmJSpbO2m9msQ4UFEJ2QjGaJnWxgz64K2iwW1hdbz/vrv1VbpECqqaqRzPD+JVShKHD5dk/mui7xYU6I5EO0KDvrbyYxxQQRyTFVGj7GfYX3qTcESAf7qxEU2tQwnrTUMj8kXQs+3jPNjDL6SJfiTe6pCpAU9nkSIO4bz9l2OndJbkUZluSJ/Uw1C/N6w/GO8O1/+hmWi43sV7EQzMSWlv1wagoKbPqIe+B01E/ohvhX4rMnyCAJEGl4CZDYIr/Pc/Jv9V4XCJDfqrle9we/sQDMWwGAfN2b/I/qBS8QIH9Ut+vCxf6nFngrzD8XCJA/5E59vuvn+T7/99k2rwsB8qff+3DPAA4vBzk8bAFgvvHGdyAj3xJtYSYDTIyCbDDM+gmsizykn4Y8mDtrOjZMXQSdEkhIhZ0kxssvAJRQBfbd798ZvvrVv4dEWRHDnqdSJZiTlRZeeu5pKkinhHUEYFZy2LySQG5trirIyphGKOdR7E04foXRHJiVvh+CLLBCWJIjTWAWEEAQ7KVnXwzzAUgEpjwstgIqCDpF/3xWxwIO0B78tehQtdCXytlavW0BLadyGO7V1kjAX1sMjj3JwcasAatbC1GmGCa6ASBfa+haqp7e8573xOBSA8OLsbwYX1ISQd18gC5JDMENiY4hAHjr162LAY/DAC88xNRil9PAa0jczCPY28PudkLlUziJaTmkSmY/XtYVEDWLl14akgCamzi09OWz1vJTcECvc6vxtcASkC3GJ73hKJZfVEjqua31RZpBuq+ujVW9k6ko7uJQZUhzLkB0PlWQfSGV6gHBptH2La1NYRVEl1PYIjyTrUKeN/+SCKgeInQ6n7Yz76OWA5C5HTuxdFJKP5QD7AQOo2vx0DfbQ1LAAPUDeiFDvFixrypEKwktgQxNb8aupApg3gwWvfNXrV4Tj0UTp02nerU62vkIcGbx9wKIAwF3wWKtHoairKkF6OjkEGbQZBW+5+aLiDlYXTkNkPKRRx6njQYCZAyMQH42fZFbjiS/AMUBiqIjAGccuvPJCukDoNJBdar9JzO7D4AftgoALnovT6AaV5BAWzCVKfvpd3d9MWE99YW7jkebMKsKtaBpJoy8rq6FzzkO4ofqOO5NtHnj74IVBuFSexkPqIWA/oZ73v2Zkl85J/z1TwlKxjLCwHXBH0Nc21pPhq99cnz42v2V5CSM4iBfGhUgfVIzIRaKYqBqGhXx9QDBgsJWFxuiWnG0EiuJHA6fGeHrtw4Pf/EDQoe5D9o/aY/l3wQrzeawirOQvqE6oZFx4RjSXqELkMXcAwk4q+2tOmywfQDeJIqiXzm/6+RbiycJllSIIW0dhjM2VL+UMRaGYgMj0WHVv6SOoIlghJX7VmV2YUOnl/gRLPCuxJqnL5ku9QDVZoL0tmJVCyf6YxvBtxX0df3We6P0MQPGivmhWOXoh5005EToqYSchHDqRsmhwUL0oeagvxW1URkWPvWAEX3on8suWx4trmLwtGHp3OM2iCjBhE7mscVXLMXjG3IJMmYnFfVHUS9Z8bh82WVUT+J6AYG2d8vWOKccgrDU21wC09cxjFVCqAoSVCAmgzYXaNALXJssw9BVg3Ro5wdQ0Z97IYBvLoxgvR9WENX2d+xriWdgum1p/s+UyZMjgKKtk5XJzVjDdNFOgv+ntNoArFIZEwkQwS6u+ywdkSA/zqpAzpqmxPeLBAiB6H6punnNBsvHnlWAnCNBfExi25bIBrF/2+8joGYJfqzyTHx7zyW+/Nna1BiWXzkEFcFpyO5BEbwysNVclS5s63xuRmHiGqr3JHFvagDEJode/apC9/HcWOVcx/jRek0w0Me/+OILkYg23LYAgKqDquoTjHEB3BdYf65BPSao6XzcBJAjYT8awroI8FOguRCAuYc+L2hnJtFQ1ISd5O+UQV6rHLTdDLz3+ZKiUyZNjqoTrYlGAbj1BzQqI9h9wbIlhGrXRnL7xReeD9dcczXKpl3MiVO5T4epLIdoYy5VHbhg4aIYsL4LgqY/93XZIqyoIAslW2bMnMUacAgSoZWK8dPhxne+m/4OyQugvZJsIcH03gCeCxbMj+P454CyKZBI4ydOCOPHFGPjuDkMYu2dSZ5UC9XRp+h3jRQICLBKcEuuF0Ps1dVA+FG1vGjBQtZT5uuiIaEGIiqF+eIlyO4rqHjOhFBpIDC4mxyDHaxTk/ns9p8m5vET9c1hPHkTO3ZuBZBcH265+b0RbJV8ayDk2PuTxtjIhwhZ/corqAwGhkL8+zEphNBsxdYOyz8zpLpSwt33vhgcrR/65E1hH5ZJ373j4ajY/PZP3hl+8q8vhKsvnRtyhhaHjvV7QwrjsfrwpnCSsdVYxZpa3RxODhwbNqJoPNLUQxbFwnDVovGhvf4I1ckVAP9Yy6SMCPc+/CJ7kkEEuhdj/3IotHQB4LNWfP4b7wo9ZSgPyg+xRzgS1RPbd+yFeCeQue9ArD3nhSlkidSW7mXe6E0o/aZwEWv3l//u71EgZIf//Q9/z2dpYD1uCy9j46MNolaC2q5JSEviZdFfj2ENdE4NJMHnXkHLHC3PDLq/aNbsuGaoAIjBz/TpAm0TyTx7/NFHwruw7cpgjyCpq33m3Xd8P9z0gQ8yflx7z4T77n8YJWQeAC4kNWH1I3iP3szrKtl2798VBlGg0glYKzi8bx/zBjkzw4eNYty1s66Qd8WaVV15AkvHjRG8rIZguu7aqyEl0sIxLMdONrCe9eoGDB7IXM98i4Khm7CLts6ecOhYfbjrxz9hTuwDAbEoXDR7Bqq3RvZXOVhiFYbv3fFDpiJtdtJCCXsc8waOYE9mP95Lvtv//m8Lw4a9FEG4R2J872HcuO67mVVJO4hCBO3gTvGemRDYpwCTK1ACWoThfgKcOfzkb2aF275Txni/Mrzy8kvM14dQ+/Rm7zg0FELuZ1IM0QTBPQYCZ9zoYtYHVA8Q7hLNh8oqw2buwU03/Ukc45JK3ptNKFBVC06cPDXu/xxD96Jofs8HPgABn49V4kb6fDJ2l3PD9+78EWQHFfgQrxXulWhnBlxolPhjf5fKuJVkcWN1upP1jH1MBLEhRtsteGBP4V7aOS0SJZCbfn6VCq30KUGeBNmREot+7GcqJiRZnXvj2ItZT2etCyEd4rFUa8Q4YQs4J+Zyi018fPk3EgpXv0o+vSO+ro/2deKcz5tGe03aKYae82+DtLXCcj9rcLrK1XTey/ZctmRJ6OS6N6xdE/f5rew5JzEv2acl9n/y859F0mAMZJ/5KSUQrtu2bA87N+9kTiJXizViEntK7Vm3bttMfzgVLr9sCbUQZCvxWnn9s8NFZBc9/eRjKK9PhHmo+fpT0LH3YHVYv2FDJC+HMO7y2Mcb5i2I7169ibwm92EqSMajKnH+llw5yZx7970AWQAAIABJREFUHDu3/aU17C2bw1RUUMcpfpg4YVwkR1TWHOEMIjFXAnmsjeFxFBCq4dNQH6Wyx02iSCkth/GCgrgPhQi9DHc3T4T9gVl0cR1mk+req8UMM/O+zFc7S1S4V8uiGEYiwwwO2z0GntMPVIK0a5fKnHya/bPkhiyXagwL0yQ8tKnq0QIL0jrN4Hspa/YAfnYJkDY+QzqfVaKlnfnWvyUbSs9jtfSy2KYX91STTDNCfI6PVQmSR0GT713u3MXets5cMxlm9phaxyWstLrDFz7x1VDEHNzYgGIJQvo0yjCz7AYNHBT7aS8UxrxTVIAkyi4i4+JO47X+eoEA+ZVHggu/PDuHvXEN8VYAIN+41vljeOULBMgfw126cI2/ugXeCvPPBQLkD7l3ny+Bcb7P/322zetCgCz50rIeczXWstFXWTEBYO/hRx7lgJ0T5i28BN/iPCyJXuGQS9U2m/mBHEymTxof+lCa1N5YF8YMHxzaOXQcB6Beu3ZdmAJp8t73vi888cTjVOIPR0rdJ1QdPQzwMz88/NADMWD2M5++DSutaoLP+1J5+UiYAfBlEHIRB03DSZM5dFntazV0ISoC/fpbAa89rK0D7DdzYYBgNRXdApFPPflUBK3SABN249k/B9DCyqYmQN4iDmFaKvWjEmzZ4kuiRPsYIKegi1WF4F9UmpO5gH2IgHsrwK5qF20qDKEtBwzV/mgzFbmzqAScSuaJdkVpHICtDPYQ2R9A7lWqUq2EL4EksXpbwNiKeg8UM5HQK20/AehxHKsOQ4E1GSiH/EjhsGb1vm0rOCpwZ7iwfuwSIQUoTZoA25TFN6D4yAEMTqOicOu27WEkQLzXX1ldG+2vmqj4UoFhdZmBidNmTI3f+pTnAQxYEf3SSy/gaf72WKH+MtkaCxZeGhU0Wk5pvdIBONnKQe1VALhE5kYHgb6zeHx6eA6v5yQ+9zwsrSqx89BGYujQ4ZA/GyMAUjJuImBHJdYhxyOZlA6wUAdo38LrCZzXAtJdduVV8doPESi6lEO0ihTttF4lG2ISYK+H782Azba9AcVmf5zivmwjoH4IAGYWIM9IKnFXriS8He/lVBQ8ZhDk0i+TAG2GQYD065sOkIOKgyrEYsC0OtotKz0ngr+9U7QpMtcjJ1bkC+AZGB7BRqrlJFq6OCiqqnjgqwt+7Xi+5etHOcA3RpD2DP2q035Bu3dhlfDjLyR85j/2nUO8NsGnfE7zAubSluY4fOzSrvC1R7qpIq+PHubaytz+2YnhRy8TOAsRshCS76knnmTsHA+DsALpIYy3H2RPKQB5f/pZcxNB8PxspH209hLgtxJUAP4fPzI4/Lcfog7ifQTgzx2wU+lj2VT/0sGijZHARk8MUv0PoyTJD8HsaHPEQd3PI2Av+SE5pXe1gJGZFFZdaokk8aL9hPZFWfQTFQHgG4wRlBB6UvOtp31vygnNQThORe6EsaNDgQoyfpeHQqKH6sEu2qcX79tGfyylWjOrb3+qPQlEJdMgH7Lo4jnzIDB6hV0QkpOWF4TDL9TGcGczCMwBMXvAz7MJEFnrikFUZl5y6bKwZx9qDmwyTjFYjmAZdxh7uv6MhzzsUhqxHLuCfKKTLYIj+yMol05fsFp17lyscaiWz2Ju2AJZmE8/TYkgzMFodWc/lvyxH+UwBwzmd0cY02XMGYLDORAflYCLeQAJWp7YT0+j4IETipYnmYAQ5gZY0Sv4kaXiQfKSz6MawqB6iQEt+ARKDkJS9gBYagejPeEa7HkMVPbea0/nf2ttZ6W0li7+tyqHc2G6AlNRdUIb33RNNiSIoegANBFUA8DRSzzmgZwNR4/WKQlg7Zw1lm5XUR1yzlbl7M9EtSegJUBsJ6TUVVcMoqK2jWpa5m/m5QbaVUBpAtZMEiDOixJCqquGTErYs/jVXZML8VEXFWa+poCgxJZf2tWNLB4BUQcwC/lrZWoT6p59EA5+DhVck7AA1HJuA2odga0hQwaHkVgQUkbPdQHG872b/mMux3CszarJTVq3YVOYOGkKREh5JEMnMw8ZkiwBKHGiPd88rBFV5qVzzcMgUL1/2hxuoIL9+uuvgwzeH9UsTzBmJ06czDUO4r+fAlh+W7QGqWZOtA2uvGwRIrD28P077gzXocjI6ZdH5fJBgn23hSXLLmfuBmQDTLUAYR2fYc68ObzexAior2ENKmcsXCnhsn1LrOQvog+rQll+7XXMMe30zUNxvUxh/j0A4Ozf9e7vB2BtGHcXQLZhvf1Q6R0qrwz/9K+3U7TwPQhRxh8AeWUF9nnRjieNPjY6HMf2LwXbxfqTkL9Yb1VW7EYlMyFWydeggJQMNXullnYcSlvv27kblVlyGAdhFC1W+Fs7Y7sPYG7nqd7h2Vd2hyfJUrjznm9CgJSFH9/zFHZRR8Pdj5PRdYy5B3IBnzlklfw/5rr2uv3hKJX4h3ZjjZfUJ1T0xiaJNbQZkHvC1FFh5kQsvDJ7mCex1ik9HvbWJIc9h1sAxHuFT33slpCZ3Bx+fN/94RvPfyWs+EVpWDBpdFSZfeu7Pwo3/+nHAdabIBTuj3PibZ/8eFTIddCOLZDdL6xYyfwAkax6jd+/973vJD+jO1phasm5ASDW/nvjO94Z+6c2ZeZ7TQT4r8S+7AT3O4kBM+Wii8J+iLlhAL8HDh6mQKEpzt1aJGo/mLCeg+xnnHz+s58Ot//rvwAyo3xlzJ9yTtTOKFroJUNCHYCsPwGQf5TCgjFhCPfIApECxpkWWCn0iaNV5fQf9mv0pVHY/WSh/jhyBJIZcHTkqKKo9GkmX6kSgvkY3+5vbv34R0MZ4eG9ek6hyCSYGSuiJOaEHOaRdEjLeubB3KLhZHwcDZuY9ypQKwLPhsuuWIIF0fho7bUHsmXNuq3sGXrCVdfeEHaxPyunwr+R/eEwsj6OQoR8+XMXh8df6CBjqSQ8zh7RseH8NIa9p3udDmw+ayhImTiZgg32ZxKTZsq5Qm3EkigfO9bvf2ly+McHUcVMKIkKgVL6uWNhAMURI2mHyQaVr14ZismqmcF+TRtGC2zMiNuHQkU7sA9+8IOQUDUQl5BdgNnO3ff/4sEwi3Eukb2KQp2fQ4B85gt/EcmXUgjp02ShzJmzLNz57/dgN8QcyP3q5P62c/19UTzXUxzSCXEzgPlYdbFANjqPqKrMoJ9E1STj0kId94cCzpIgZkCY++Bey0IKiQ7nXEkKv1RkCCafy//yb07JtluCno40dCQrVB+e+13p1xOFHH4N/8y2qEJJEViPa/5Zm6sYHeX7aKloMHdm7LtaE3otqs8qGW9TJHcZhxlYS9ZZWMKY6OPf2bfDPcUw+2koOjogRQ5T1CT5PAgl4KLFl2JjujbuJSvKq5iry6Lt59LLlkZ1cjpz09at5HyxMZg7ZxZ9FEsorsM98IRxY8MjDz4Q981aaFqMcaSqNbbdHvb5Qu3zOaPUse8wYP0V9pAWYgyGkBmM7aaFFwPYW6gAMUdny7bdFOdgoztqHH0emy4IsgHs3VQd7ty1Pa6Ns2bPjnudqM7gvjmvNVIo5Vqlyqs8Wu1hL8derJw9sJkewv1ZkASprMvuVb0HzteqvrR1Mz8wl3nSNVZJh9lwJ9jTq/zwy/2TKnKzDb3n2l5Fyyyuw3OGRIhkhvdCQtH+0Yt13WKVTPbIEiDac6bQH1WBmPHhlxZcFpVIghiC7hg6w/M7eb6FTanmCnJNyRAhFoo5l5Uxf2Ww/lTx2U6yN1UJk42a0ay4pNMZ4baPfjmGoPdOwn429OFNzChJ9END1ruwnZMA0QYrWmfyvhalJEiQs/uJs33y9TjAvtbBf0//cUEh8ntq6N/xbX49gPNWACB/x4Z5izzNdSux2iXOIL/88y3yES98jLdsC7wV5p83lgC5MH//+s5/vgTF+T7/D2lovh77x17Tb53TYyjzDIKpp3HIKQVM1QtdK4Kll18eq/lfxte3HWIgC8BO/+gMwIcMKpH6EPq46qXnolVCLYDxO97xjuh9bgWU/trDsdY4Q8V3ZdnBUDJqeHju6SewPfo0B6mDKE72UbFHiCBVhpUASeZ/rOEAM2f2RRH4UyVxEjLAtU67DcE5N+i7qCIrgBTxcKEFk4d3wWUPkVkc1ifwOSqovDbQeD+fZT/vNYbg0Wqqmubx2l1NgKmEyR7nADVoytRQA9lRzjU3AQoZVCp4KTCVCaDvhr0OkH8bB34rPTcSmGzWw41vvyGCwloZSYAYeG2VmpWcQ2kLD3T676oI0fJGKywPmYUQPHupXjVk10OHVfnaI9Vr4WMlllJ0DkPaiaRy4BIw99/aYClFb+dQneVhBNCmExDRPA69t6sBCNoBDvRfvhjyR1/k0QDMw2nfEZBQgjC/eOC+WO0m0DKa92+gelQFyNUAdH5ufZuP4B2vekZAtR7gTzugEdgMae10iIwWK95rOBTNxyZN2wgVIKo/KgicHYyCxuvZQmZDBkCbdi3VAJlTCf+1AvBeQCjtRPz9XqqPPVxKBGkb44HbQ61qBA+DxwCNBQElIzxoChgI6AkalZWXxcDiAVT4vkIAfCefW5CzAzuOweRD9O8HGASAU3GEyleeN5AK1m48yduayVsQfE6BJECBoH1CE+DLSGyOTkIanbQ6nes/evY9TwDCSMAcAySxgtfqO+0Okgih7+EwJ/B/9xeG/1/ngz+7vTR6NZ/iPT3werjOpg81cvCdgYJlC4DnNwkr//KP9KuvCv/2F5PCnc8a5t2MiqWI3IkR4YVnnwfs3xNu+ZMPUxn8jLX3IR9LJO3cjqFY8SB+EsBcssZqSwGRNsBVi02/dduY8JWfNkZiJ+EFDvlgKAcHVIGtRI6ElkWJvyUAbs/XAuJnEyAExHkPLbGSqSLUgsmqWcH8GKxujTh/d1wK7kRVlEGdVotqkcRhXzWAhKYESBLzRV9CYs0HyUT5kYc6KRvAvBdtlMG1qSg5A4jEG2FtsoVxVc94GsnvM7k33FsALO1ZnKMMrL3hM0tCTx2e12Y+8F7NEH1pKgWe164GT3HuU2s74yQ3H//3ERB+qyAdKwmTHh1zOSdPn0zFZDpWckdRg4RIrtkPHcdWNNbRrgVYpDz32JNhwdwFsaZxExXLQ7g3u8mE8J7OBjDZQsW8VfvaqK2gor5w8JBorVSEHV0FQMIIwGD7bwV99xTkltWtecxPWuAILEyePCm2+/PPPRtuvOEGeDqszZiTBf4F2afwd9u2DiualL65EbjWwkUCdQAVsHqiW31ab4gpZIs2YFqVJWyeVE+YnwJcyTj0OiRAvPd/ekMeoehk0lgN7MHCAHTu2y9ngpyD1xKgGx7i8T6ePXxEJiQBtiS2dgYoJ4fll2aFV1Y1k9dUBHhCvgYAqHlGEsIpVIbv2E7+EgTHcNqxHoWcZJtzqFXR2gBKZqh6yQSU6QQ8l/hwbhBMEkQyI6UfaoM6wKkcAohVAJqzIKmSB9A0xTUAwHMlVfrvfvc7E5XTXLeWgpX8XjBN8kprKvM5nkM9Mh7SQlLXyl+tjbQwsiJ71cpX473y86n8KwLolMBwfVuzbm2s+p/Gmii57Nhw7cvl2kYDPD+FfV838/SSS5dGq650FFEZIIXeX9fYhZdcyjii6h4CfuWrqyGAp+I3Pws7rqq4NghqSWDOhjQV/CongyAp0wriHlQaVO+zBudkQxJjeTKV3JJC5oDTgE093E/7cQ92ZGOKh4FFkZOD+u80172e95k4YQoWcE1Uq6eGZ198Jdxw440oPccwDxFivWd7JEKiSon+vGn7HsbOKMC1nBj6PW5cIe2RRf8ui31QBeNwLMTysIirZn14BnvFJdgnFjBX1zKPF0ImnVbdCbDa0dAeVq5FHUP7/+zBH4S//B//PXznOz+murg2fPUHH4YAYVBSXR3wlQ9N9Cb6xomjO7EwOxnKDjRCBPQKJ3oPwXYIMo1q59zCHGzqDEdux17yeNhTFsKe44C9JRnMPb1QfI4KyxZMouoZa8R3jQ0n90HKx/2IJD1We6k54ZXVa+kbZ8KciyeG6ZNLokLu6OGj5FM0hYcfezac5v4MGzsyLLxiIeMbq6MzRKkDqFsZvhaQ/MMf/khcG/weT9bBceYm13ZtoQT9rdY2hymRW0WwOxOPCrHJkydCRDXFbBrX5WzUd7vZX7gHuuVPbqKvQgzwmsyO3JfjkYSrrzsZFi1Zzjp8JDz7wkuAy5eR1TIi5LI+t6KW6ZuLuqX+eMw1qKc45dLFi9lDYEMG4LwLS6pLL10ESbGDvVIbJGM9e76ZkbCbyj0yMHonwekzpk1SGBczNeznOazlyQaBM/+sW4c12kULyFV7grnnUPjQh29mPukVs77WrlkPgXgszL74EgjmqvDUcy+FpVcsR7HWGuagqvnCFz8f7rube9xzSXj+5efiumX7Xbp4SbQN3EN7XUOuwwFAdklb1W5aHUniHkRV5djuUfmKNeLP/n5h+MTX91CMMjHmy+3asSXuH0v37Ubd2D/MQu06BPXrGdaVOsDzWoptJmCbqa3iP3/7B9Em7kPv/1CorK0K3//eHWFcLHYpCY9BWEpAzl90KeMoKfzD1/85zJ47D2u1AtQQfchceYXij8shRh4O/ck5Ok13PaXYwn0gYHZzB9ZEtHWyilPUaT2MU+1Sz3D/BfWdPyUptUTzy6KBhJKD5YfnOz/bd2JhAvOta2+CvFaRYRb72XlaCCgu2ZIWMjGJ+TjC0Fx36denxtcs/iwWV5HATmxTJEBUAmixFC24VPCxbp7i+rRitDJf1eFwxmfcj7IetzBnOsYl64tQICelmMXUQSFPBYo28tj47s96noH1Wj9+jmWff//PyYng9VQ33XTzTXFudD+5c+c+COdm9m9DYtHPKNR5kiWSzAxuCpsmo/CUeK6Na4lq6aeffCIWyeTRxyTaGtopwmIOfpb5U+VlMtc4tmQccy55blhzbeP7kkUL2GNNpZAEizZeuxUy+TTEgHk4+w6T44eK8oplyzhfNEDQDyHrY0ssNJhJgZOqcfe52t8OZz5FHxmJLEnIdgozzI/KgTzX4KmS8dzMGtLG3/tw9pAIUSXq+E40eK/Yhq5xEurtXI9KT/eD5/ZN2sI5x0uYeD9VGkp+WPzVTHGLe0aJjBTtJtlvWIDi/ktLKomslLjGc+/+P/beA77vs7DzfyTZ2lu2ZHlK3nvFieMVx0k8sgcJIyUEjpHSRQ+uLQfH0Rv032uhhZa2tJSZAwIkZA8nceLteG9b3pJlW7KmtWVLsv7v9yM7gR5HuGbSSnn5Jccav+/vO57xmd4fuju4njqlnd895iTWUhIgAy4t8ewA6WBdmuD1l0zhmqfjTJQAcR1g1Kljv6/nGNSOwEBCJseut9700Fwbwn/8/c8zl1Fsn5COK40Os4FG2uVGkYZRtMZfxR4Q78tLEVjccXGFcDlSM64Zfu5/Lv/93b5B7ydA+m7td+tHP4D2br0yb85x9RMgb8557P8t78QZ6CdAXu+s94/fv/oMvdH10Rv9+de7fm/n198UAmTG7yzsLWZDMZ6scVVoKpFWvfwym53hYflNN8UC6r3Ed6Sy2TC2ZRKbFiMG2hop2gRMbW2sCSeIcrrhuusjSZAFcaDVW9C/EPVV7ZmT4WjZHspnU2KkQjbgVRHqssqKE5RTrwAcJeLAGCliUspRjanoFlLLY8Oja8IoHjPZ3Si6MWxDkeri3gJuN2qHIDAExixDHwpgYwRWOcrRCpRg9kboZrAt9QIbOgmQJI7ZmBYjfAQHVYrX4wKYNHla2AIhMA/lfRGg534KYGNRLnFM3/3Wt8MyNvNVAFMv4yaZjJ1fUM1S5eaWc1E1fuL4UY5nZIycckMniJyKIkyQtJmNjBvcCA5zHEVsnt3MuC/NAnjYSvaw507ludfAYmGBaUur7Qxx881umU2PikIUXJA1RjPpWLCkUwLjHJuVl8ksNvZCYFGi4JZbb+FrxAOwmasDWFJpm4dKUvCxjRLho8fKowOkF2WpJNA+1JDFOGPcUO3dL1DSET76sY9CJuWG51c+F6MuJF5KSsfEol9jZ5pwIqis9PyZo19GbNMAXCpnuT5DAIB1cLRz7PYVEFwUI8fsAzGO6rbbbot56ZJYsTSU92QskATMYUiSDImw2DExODodJqAAXL1mdVgIwFZFP4Sl5IcOec/kor4uifFKgwqyYk/ESTbWORAFqcYnEaN19kxd7HDJzyGKSRcEmzFV4EdQTBsTIegi6dXLxk8l3wHUq6MB0e2D8d43MquTc5ZHpJauESNPdEdkA4DWQWqYzS04qxtE1u4EhJEAgMCBpeq+R+MYvKftPBAgOQ3Z9s+f7VNp/o/vVcaM9nPEjwwtGhTmEWtzGkJqz879YcniG8Kf/Y+/gNxaFLPGk/mdgq2Cbm6gjcIyNsyNdyUKRRWIf/MH48Lnv3c2Psdmc7s51QGSSOSTBFsU511GRi6RIJedIJKPgtA+e/6bm3gjGvx8AueOm3fvZ+9hN9Lx49JmViBf8MI/xo4ksSGPoLmxSWyKiwflUIY6JNSiDDauZAwgeSv35gAcMIkxMoTYF1SV69duhDA4E+OrBkA6CRQ7ttSePRlJxTVr16G0LQx3fGpx6D7MxhzQJA1AuAcg8BAkxTRAriPEC1WcqqHEdmo4UVkdDnG/N/CcLLiG88gYtvCa+ahGV+NUSsU5k8pzX/RqvFOMH+G/U5ANo4iZMdpoJIRmOec9F7Dl0UcfjW65+QvmA3YewhEyEvALkoPnSPJB8M5CawnDG8mRt1y3C0AusaczqvJjtAnvw7FtmC4Q7h2z8AXnLfEeRZRercQqJIlRIXaEtAHgtRPDMhCQzQtolIbEtAXLKcaWcf6M7jMaS4JKZahjnNn6XqtOnq9EzqMAugSDHx+7y46jEB58sjk6LtxgOLH0kRz/Yjrjejo0+bXoGYr58pcy4qNVJIS7lmaHx1fWMvZznSmWTZF4oKRYUNXYwqSE5PAMQKO9SB6Dr3USskH3nFn3quAFmAbyfiqYDwT9BPON6blu+fJQhntjIuddUOgi4E45CvGBjIOSPN6vqvJvotvIHp7nn18ZbiUWy54e39cJfp9F33cTMWScXBnPuC4HHYJFkOqOByrSFwB66uw6DpjdDTho9MqMO8eEXgD0eoh0y2clN8sOlUVh6yLuJ8koy6x9RkbyLA6j2Pwg4+nhgwDhuORSuCcmoWhOBoHcQzG5kVhLllwfiVzJaNXnWRD6H/nYx1AxnyaKj/fONTvKvHIz78HzMIBxKRMybyfl2WdO0gmD0yzVPgcANUnnUlxzFkbr3nSuUoCQTTF0N86N83Q19KIw103R3mY8YVOogmiYNuuqsHvvflyBtyM0SGJePsJ7p3NBB4HRhijmp8y4CsB3JOBtS5i7eGZoqTsd1vL83bB0aSSfvPd11OkI2Y/TQWBuGfFEW9esobz7irAdsuAKrnd3I/1IOcMjsf+fv/Cp8Ds4Lr77nR+GL/3jb4feuqzQVQmhDoF0vro+dNcxbwN8Hj+4Pc6ZpyqgW8GKWxIBPRmLanWc4d4amIKbAdNILWlqfArfPfDFX7oGa9jeGZ+TXiK9DuyjkHnM7PDlr34jFAGAfvg/vC/UVHM9KD9vx6XQ1tAO8ZAb/vDTfxmuWTY/vP8j94WfPPOTcM/7bwcAPBsjgFaufB4S7UD4+j/9fdjAudBxZfeZtiMV6ZmAis54Rj+5HupzTEHV8P50Ckmg6YJsgRwcgyBjILYwOwgUo1xNRJZxQ6q+zwO6HkdocBiXUwEk8PzF1zGXJoW//PJf009xeyhifD/LGJGdT1RkDa4NBOMp3BPDiMHyNUdC/NZBJLc0EfsJ8P70c0/FTiL7nRzjdfwZNWppOw9UJGmnsb7J455y/eGcZQeJoOghekcmTp4VY9py8zLpGiMijkJso5IkmyVAjh47BaG4Lnz2v/xp2ERk5mDIZNciP374x+HJh/8jDl3Af557I6cUlyxcvITjTY/Rms67R5hnjxPnqdvO8cV1XxWgczVjYS8dXKMnTMFB0xL+4ndKwvdfopQbB3LV6XLWmPujMGdoYQH9FKPCzAnTIGLKmPdPc/4OM4deQy/J4bBhx4Hwgfs+EonODYzJR1iv6AQz/lMn7A9/8nD4XUQ6xm/99d9+PdQyTizGqaqr6oVVa5kDJkPubqbXgnVS/K+H/ri00Kkin7VZahriD/q9EiQiLZ2+RPwb7aQDcM+X+8gJP6bRwREjChk39331tX+//PUJn94b/2rMoR86Mi6rX/sI6UthQpfG6aNfmfnq7x79GX43H5d8HvHvimiMdPT5dGxRxOGaxbWXBLHrGZ1fRpM65il82IPzVjeAc5QCFx2IgwuHhN3bt7IPGIAjqocoXMrAIZ7ycd6WMubs2PpKqGD9tZSoQImUCRPH4dhdh9CkA+Kxmeiq0ZFsWXLdEty+2+Pz4fMgyZ0FUVrPemoKZMfZqjNhx7btUQwlCahTePCo8biFxocnIeHO83w4z17NeG2n2xHEThUQZddddy0Oo3EQjlVxDtUJZ5dWA5GE+45U8PYTwj130IdER1c2a7sXmCeGcJ9OIiJ3D2uHZBy7I3B2pnBMjTX1dBQWsHch5otIzcojJ3hehrNextnE/F3L2N3JPZrK+NtmeThzXD3rf8kF165+uBeyH6gBkkNiVqHBYNYuGYwRkl6nuEed510j2oEXI8d4b2c5vkyOr9noVp4RY9UUuGQx1jQgzsjk39K5j+1hss/DfjjvRTtG3CN5vXV+DJD0Yq6MBATX+IL3k/O2jiGOUwetPy8R43EY3VXItbYHxOhdCTPHi0CE4eDcknDHze9nbMiFWOohFrKY9STCFc6pzl3vIcmsVyOwXCM4SfKnr5smrjxfvU//JQnybt+g9xMgv3R6fdf8Yz+A9q65FG/JgfQTIG/Jae3/pW/LGegnQF7vNPeP37/6DL1dh5mLAAAgAElEQVTR9dEb/fnXu35v59ffFAJk4icW9C6aPy+CojoNtOU//fTTdCVkE8mxNGxHfdvIAlwg1X4L1eO7iP24edl1YdPal4jDmhi2vbIx3PuB95MFPJzYB90M3TFP11irQgCY7a+sR5U3JYwAYGxmkb9o3tXhkZ/+JNx84/KoGM7EBq8LZCTWdaNftHa74L7s7igB0PfNmhXdgR3dAsWYVcsmYBh55hYVHkSRfftd74m9Gzt22RsA4QBYrDrRMmLjsGZQDFo6riRchLwR2K4AgFb1ew2bcEsN3ZTPnD0nug9OQSz4Xq6kWHcbm7BRJUQpASKf4HWNJnnvPXcD0pcRiXAVYDebaJwf2vgb+d0C8gLOlhdbiKt13nLIDqJhxlOGnQwRorqzDsDTjd86MumnEptRALCqItz4oGRAS1VYbv5iAbHgMEB2G4TDQADiQ4B33Wy6Be3Gjp9INAXuDKIJjNzJ4T0PgmSZTCZzFZvAcWwGjRs4Tu9CIfnfQ4masFujvOIUYFk+0VmdEEXnI1grKDGMzaIAWg5xZCtWLIOUaCFm7Cn2Q91EsixC/X4wLF26LEaF2YFgBnIx1+Ewpb+nqwScJ1FCDZkCMHYY4FhwYxwqPUkayzBbOC+C9tdff32MElEkZuyAAK6bYMGlFURlqepzc6h62nx9VbWCLVHVTgxYJeC0pERflNAQrlsiG8UBqFZTAX2qItCSBgGiSrytCWcEG8ThQ7IBmVqiiyiTTeseIltUmOYTCcMvZYNJxwUKbqNxhqNsthhVJX0DpIcgq2CM5If3oKo9lYNG5kh8bKaIV8JrFtnVVWze3ehJ9IyDXLx8LwtGC3jEjg3OtypHc/rTOfYU4rmKh+TFCK8XV64Mt99yWxg9akx45CePE5+DmpHrlMxrZ6JytxQ5Kv9UinIPGUXjPS05Y770f7t/SPi9r5bhQhodoxZ8faOX7LAxqujVCKNLQMplN0iMSYqxLGR/c79d7l9wXNCJJaAgaOL3qc4VRvfaSYqoTBTwiHWvxmDF1zP2KjESRMmU1GdxfYopIO1FwS1YVVRUEC4SSXYewPW88W2qFtksv7JxS1QVXnnl1Txn9LVAdl1NPElHe2N07Dz73AthCjE8upbe90fXxXH3/A4z88l/h1zJwil1gsioM2fPMQYUhpfWbQ4ZuIGSIawGQeQuRJX8HI60BBChiQA006ZPjorsNAAESc65qLkFyS00HYnK2tx4iYMkgAIjbCQr5wDu+vyq0K1k3PJZKMEJkskzKVFoREYt10Mi7SXISeM4ZjJedlK4aiyG5zwHoEmw3YiNWdzjKnBX4WCZOZO/AwwlWTxLH8xhHGvdPCiHUKffRVeELq9UxinHotm4rFTD2jPy8uo1kZzQEWGut+RXKyCmBFZUn0N26hbpI0D67gPJqQ/flhu+/0RfEW8My7jkBOmb0C5ZzvnM2+2LT7kE6L5KhPD/9yzNCg8/18C9TKQGDh8VwYPolsgEULrQ2YoatwngJJPIpPoIAgu6eg4OlZWFG2++CZAWcjt2A2WgPG6JZeYlAFF29Xh+xhObE91YzA8S2JIfUyG6dJBkAdgc4Br5O70HdW0YPWi2uz1NvkcjxvIBdv3dRpVIFtnLoHtKIM1Ys4EQR0YR+nz+5KGHwoplS8OIa4hiW4e7iK+1AHiphhV0kpxoR02/4JqFcc47yPtwTFhE10YrqHwGfTPKcb/3ne8hMBgflgEIdtBBtWXzRhT3edxj87hniF4DhN1IR5IdNxLYk4m8qjx1Ksak2P1yNfNlJ/F6UykjbwBEtFdKd0cb4LP3+3h7enj2VSJXQMCNkADnPU+BcMnmebsA+ZGEc0Gn1UDu1cNlR3ELbgewpQ+pZEKM4ToNOX7nnTfzPlqZg0/EXH67F4aVTghTZ1wNsFbA8dTw3qZyPapir8lIxkfHYu8BCUL7U9oABcsY+yU+JkDcnYbIGchAUEG0Suno8awriiLYdq6lJnzg3s+HF3d8MXQcBzhO6AoNgKY9XA8C9kL14fKQwfx3uvxIjIOy+8LxpKMrPzQCtO08REQUaS9T5+SEdEDHY5yvs03d4e+3fjH80a1/w3VbguBhFusLrsu+HRCFxJ9BHKRnDglPPLM2HD/dyHgwONx+9x3MnTsAW/eEP/3TPw7k3fAikJFVHUSBvhi6IF/fc99vhb/4h68AAGeET//eJ3Cs1IfHHns8EooP/PbvRBGFPVkvEe0lcO/1y2H+3bxpA+B+SnzGTnF+JxPDJ3ipa2vPrh2MlymR+LOby7iew4cOhTm4InUecoPGDqsarkElbrJexiEdQ9WMgzX86WGMrMQRlEE3UqYEWA7RQYyvZyGnZs/mmYBQdg3RgViicNCQsHfXAcZNuibMIORZuHbxovAz4oXmc28JzEvMe3/v37uPazcnbKKjZi7OI+MJHZN8Fo2bPEmMkRGI8xdcxX1A0TKigloI7Fw6VvYfOMJaaW+4/yMPcIxEM9KzohhFJ6rxgv/ji0sZO3A4se56YdUqzlkp8V1ZRPa1QpQMpY9lH7Ge4yNZ7F3l3Oaaz3nHDq7hfH8Z0YjHGNe//adXhqd2DgoZuKoGQiq+sn5NmIAIwsjVEYDZEq+7tm9jDsmgK2c3c2xJJMA7uOcnTJ2Fi/A4ZM2JuL7TCTZs+KhQAMj99W/8U3jfb90XpuIM++gDn6TEfTTxopxTgOkTlVVEBg2MXSRpGXSA4H650N0Ztv/Vr47K/PlNwfI/q4ixSpIO+/5+/qtfGvvABgQ3BTEq1GfK0fnQV18jNH6djcVYSI/XoGXO3yVi5PK/gUtDWDD+A65H96bRh64FeK6yAON1Jrh2rWQtXsJa3261ZuYvS8UnMca0s9ZKZ5x1vDzC/dDLeNLO8zIYUc0I5vJJ9K3kcP6NiKth/TMeV9lp4i4VudhzVct9O2rMZNzKEHuWgjM26/aViLl63ry4dtkDuWsn2a233so9dzBUc48X8bxsIUZLEnkh5LZiIe+Vw6x5z3OuXK/bMyf5MRSiRseyZLoxuxIqRxBojcVZcYCowVpc1NddvzRcgFwdhsvzOAKabVs2h6WM8ycQHjQyps6YM5N1dXbsp2lnzroCZ94I7o16jsUI2hEIrexO6uA8NjDeXcSZlMa5a8bdk8A8FQkIRTU6wyyw5+INw9mSy7qggbnPPYdzc5YkI2vXSsgU48902uhycW3lequGOUkhhm5X1xvJPJ+6lkcioKklTjIb55RrOfvo7Klp57Xc9xj/67xqj4gESHSBcO3dg5zXcaTL132FEWZ8lgAxCqsKkYWvZwSg5Iq9I3Z/uO+QAMVIiCPkIs/X2PC7n/w01xlnTt4Ixpge3KodcZ1khKfrBd2+fR+2gEiC/LwDpG/dcfnjrSYVfp1n59f9nrf6WP8tARS/7jl9M7+vH0B7M8/mu+939RMg775r0n9Ev+4Z6CdAXu9M9Y/fv/oMvdH1wRv9+de7fm/n198UAuTeb36m19zeXiziEg+TWYA/9vjjcYN0FZvjgyjxVYuNBIjSOaC6Ogkp5rRJ4+jjWB2GFebHuIGpqHJdiBslZLnyVWyijXuSADl6YE/4QzKmm9goF5EdbMb4QZSixfzcVWz4zwIOnEIlOIkN01E2WxkAqVrBjZlR6S45YEGmAGsCx7kbp8Y0/k1gfDt/V8k4ceKkmHGeyLEeBxirQo06EtKiAmDEDf8cNrDPA3i+55blbDAgU1jkP0/E0K333hsuAmhKdnjsAskWCgtg6kgwAmcvmy1B6zycCGVsmkfg9BCYe/55XBENtdFyP4S848GQIOchQFRNGtsyipLG82waVRu6+RhMMWO6cQkQQ4LXp9kk+p7KAD7sNTEi5qJRQlwPc3gbAEAGoT4TKM81v53jsbi9GhBepfJZ+hF0QwwFGKjCAWNk1E42+6rLinSCADyk0slwBkDY0lUjkGaRiW3UjCWjR3gvxgF08F4tmU5lQ1XN5t4bSzDfyIxpFNQLzhwkQ/k0oO2NN98afkI29vJlKyIgfIZNYT3HJDh7huMBVwTgIoIkLSO0cT+d5PoVk9sNQg4ARbS7XQaAD1dcQRwZ71Vww3iybIB91bECixYbj2FDa7mslnzJt4Nsht3cqnTfh3o6E3DcazZh/KSwEaBp8TUL2Mh3UyTt+WXTCQDUCFCYDTmTCFhkfnxiz4UwskgCpDmSGIKfVxBh9J3vPhhyAB8G0vXQxXW22LKejW86JadpAFYCXRZISgZIdBh/onLfqJwXAavdkKuQdPNoyfydd94BoHomulkkHgSw/WwEiuDWkCFDwz6KulXWjUP9q4q14ngZGdoTcAfkARInhf3EKuUTuTW4oDg8/fizgLd5KMAzQjX3ajbPYdxgA/TGCI2YNaDyuDHGibi5trj9zx8YHcejrz0FqCJJwXNgDEP8dgHsS9i2YLgb5hiTxUa3jwx5zSHi9xqZobuDF4yqeF0mMU7J/goASskhQXY3/EaKR/JD9wefVTfrbErVodHRBEiSHGbPmBb7SNrO1cUovUR+p/XdXTyXvdwoW1/ZFuZeOS8kc533bdsNGHGIroU7eTQ7Y2n1vrIjgB8XY976VJSbQyBVEsa0hd4DgEcAlHaJJCCHPoIiuYOizu17ykIX1zWVZ7B0PIXAgHpbt2xClT8W99ri2OsTy1JRZL+Is2nu/AWRFNQxsR+ibxrg9H7GoxIITM9TSWlJBA4tvy4y/51znxtJsK3hdjp2du7eS9zbBfpvyLEHIJ0DoaKCd3TJCEDE8gja2yNxAmDY+2YMvzede0Pnx2OPPRbdbZIrqnAddyV8jWjbuWd/eO/73s8xrorXVDBFsEjQxGfkAOCzIL59BKMZQ5sudcR4j+og6OGc6PiKl17wq+9v8c9HKEf//pNEDV12BkX4oo8M6btffpEAMWqtl7HSeD+/+r5lWeGJ1VZco4gF78jLSg8jGOPziRZrI3rQnqg6imhnTJ8Z77FOyIxDjH0jIR4EglPNJAcIauLZO8pzL7Fpse5KyMBlxDFGsM7j4Oba/MqWGIF4AVfcTAigDkhWiRXBogjAcK/PxZlRBRFgL43KVCPWWlDnSlIYGycxJWF0B2rgVZxPo6vmMed1Qa7s37cX98bB8L4/uSn0HsPRA8HVgbtiUAGF7gBfOkBeePEF4nQmQXgRvci4eoA5zc6oGUQr1mFJGD1qNJ0SqeFr9GyUojJfHkt+mynr3cp9N5mIqeEQFRURQN/DeFBKHJ/gcjEEtaSmH4KEzjWVAMmS9GkZuXEuHADY3UqcmiB6IRGAOoF28DuaIWxHQoA4bk6bNCGMwm00wPyT87jPqk6FTqKRjInfvutI2ENmVN6g4eTxr8D1uQpXzjyiu4YCWNbgJlwVVq87glr+jpA3eCTP0ECcNA0A5pN57nv5exN9FPtjkbzuPOdMHRajGbdVEetocp6ZDpFn90kDZE4R494mYpSGcr0dE1OHnA41h7pQddPHBRCZicK/+fhJxuyscAaXzEDG3OrKM8xzdEpxOozMb28YwNjcHXYijjdtfsaCQSF3+OhwnLH1Tx67P3xkxn8Lv/97H2DczAqbN64Ni+fPDdmA5Dv5e10T81Frenh2w8Ewe/6cUMoahmmB+SmbeMnKcNO1V0eHaFcdrk4Ikg0bd0KApIWriZr60tf+OuQX5oYvfu5T3Old4Zvf/BYkwCLcG+PVJqAaTw9/8/Wvx26x+z70IYiIGoQjOI8YAx2niwDl7SJwfK5jTtyGgv6661XIX4DgPcg9PBO1+1bGxZnhDHO5RNt5ruVAnlVJjHR+/8QpU6PDZy/jkZGdLXy9EDBWQnfUmJF0Lawndq8QgcNg4muacCEVA0QjOCA6rwLioGAwx0B/zV460FTn7+AYztL1cdONN8Z55BiOOVXcExAwPEd82wzWJKPHlLDOOodjaV/sKMiHLMsFHM7JJeqJOEPVGnUAuApG2jstgjYCaEDYve9g7FQ7jQBjMMf3hf96fdi0EQHFFbNjh4SiCMm6M5AB2ThtLzCWVzI+FOOiERwvw6kl2akQxnFQp+W8BdeEv6Nk3Y6ub37xqvDgC724nIpxBZ4OY0uGh327tiNymRRK6P6w70dRjSC+8WFD+T09CYhKsgrCMZwqRmfms57T+Xnw0FHOTTEdZbieIC2X3XQrNTQJYSudI+sZZ+ztoHWB56CI9UwtbivGs7aGsO/vFsdndNbvP4djAvKC9z9wAEQ0BFomawddDs1tuN9SEgHUcfeqju/GWXmhJ44/dmrpUh7IeW3CGWu0pYILI0NjoXZ0VyJE4P8dqZ0/elnXOL79ggPk53cd0ZHXF4v1L8um7SMZIBB9yTni13V+6PrIZb7I4RwbP6X7KIX5pJrrOoX42KOM0c4T+cydOcx1FqJ3sE7rAOy+yLw5HGd3BtfoCuZ0Iy/rWHu0EJ3lvFZOVN5ZRCLGrrqOmj37yigUsCjeuMhmzoHru2tYSx3BbVCGY8618nVEo20ins6Op4kIfLbQL+i0dOPdt0dC/Cxj+CkjCyHLJZBd6+ssnkn8od18p1j3C8aPJsLVDhMdIDtxD7ZAmHzwvg+FXcSvTWftuH3T5jjO301U4qo1L4VpV8xk7TqQyNcT3Kc1YTrCnTEQPh3cG60c9+3LlrPGzAg//dnPIuFx3n4OHZZcQx0gdjcprlEkojjGGEtj0NwLLFq4GLHTK+xPTsaoVwkIXaMNEP/2FzqmFrJu99p67iT/nLdrWB8bGWukmvP9ZI6plTHXaCoJKiNkRzOe2gHSwfpLAsQPBVSJLrpZ3ydz7V0XnFc0oxsX4uMyEfIqAYK4RSJfIlTSQwJEksW5tYWxPZX4s3ScH4m9qcT0fRKSZDBzIk7qjME8g+dYq2REZ2ufJ/TSXB1vRN1vrBPi58vrjV8egfV2bqD/Na/VT4D8a87a2/cz/QDa23eu34lX6idA3omz3v+ab84Z6CdAXu889o/fv/oMvVEC443+/Otdv7fz628KAXLl5+7uzUUlNYxNqmCbAPxLgCGuVCcQhWABpLnELsx9Qfs1JgEg1lZVAlY2k/+bAviYHzcY69auBRgkw5YN21jiYiRAegFerp7FRpqNaiGbrBoiJtgBsqkZj9iyDjKEUkMiI4ooBB0MgFiD88ANhqDfy0RxqUwUaFbt7AK+ldxmuz4usrA3Bks1nWTAQDYhV5CfnsTG6jlyrVX0Z9NTYbb0rbffHtYQx5EE0DpzyriQC2nz8qUYFo/VXOZqABQzzf08lSL342zGqs/WxoJMgV7BseOoXlWNzoLc2Uv55las/mZnjwTAGSLQR3yXJIMRWPvYbC2ioNENnOC5mxkJDt+v+f7ZKL/NeNflIOgveCwoailqI2CRlvcqlIfDAMMEDFSdqQJtgaR5/rnnw3wAWlXDSyEiJFgkEp7DOXGejZJklQq2MhwqK25awWa7hpLdbeFaAMECojKM2bDz4zTZ812QA5IWqSgxc4iyOkLsi9faCJQb33NHaKisiACIIHY7oEI258GN6mRysysAolXg50CedOCcsI+kEMKoAZWdoMFFNmCd5hdz7RJQyemeSWbDehqgYw7nUOAsFULD8mY3t0ZRSXjpQjEeS3eIgLzvTdWzm7OoWiPyZjddI3Pnzuc428MrqANnXzEd5bYqxlRAD104bObZsOYARHQSSZGMYySFTICSIVkA8YJSdAkANlq6up6Ndhrf5zFnA/A0AzKdgthJwUUgwCcg08W18bqmEicmyG/EWRHgxdNPPRVuIE/a66iCT0B7BYDSYQAcleYev2C2DhLV3Fnck0WFxVH1PgRV60BIgSHcj0315JRPLEWpOBTXSmJYDbg6E8U3PgsAiHK2r8lh174yImSIpuCPBbfeU96/AtAenw4Qu2/sZ/Ga63Cy1PRv/uPUOC596Ud1MQvbjodXB4/XJKOv5o7rGpAUGcA1U53pxtsPN7YWHEuACMh4DEIzfr/HYPyPWeKxSDt+R18UlvdOmv0u5CBl4HLpam8Kc6+YhUqX+BpU5UNxJQ0QlbWbhPegeHALDpC5cyEhiG6pB5A0kk61f3pmQnQqbQEBvcD3vQc3hNk4zeTeV9E1NP9j80LvPs4LoKmlwehDKeJtCGs27gidvJ9CVMK1AJODeFYvdnWG99x+S9gH2DpzzmxU32di9vdaunS89oO4l7fSFVGAst3SaF0WgioLcMy5wRdUrwPkaGT8MgZPp9d+ruvS5TcSHXg81HHNBffOAszPwxXQBBhyHJW7P3uZaJIk81oYORKdYoD7hxmzJEaLIHeMy/DDcXAY4KrdFBa+SrBWoZ7VzeW9J6EnmXCZiLrj5sG/MBd994dHOBfEtCUDvNDDIaEVP6ID6LViwf9wR3743hNksv8cOXL5fpHQuuwA8SdM1bB8XfD7t1bkhB8/z/3Ote7C4WIczcjiwRDgZIfbnoJ8dADjwQFy4PMZZ3T1+Qz4TM9G/VsPSFUASNzI+H8It4sEuG5AiUUVxJKhkp86nzxfFp6fZryReOkg1mgioJDn9CDutOk4siSX+lg8XXKAkhBeRmmtfml1uIlox23E+Ai6bYGwmgjIZyeHCuMbAKV1odRwbsddVxgatrUBPtP7w/3ZA2l87lwb5Oeg6JgQSM5n3jKzcRb3s4SuzogMyN88nHW5EJincNlVA/Q2QLbqvps7b1aM65FYl8DXwSaxYSfJab7vlltuBXjfCLA+NpJsjYw5Oi89zfYsDB06AlVzNs8chcuAj6UA1D6DPKhh685d4TTz4RhU9O2cp1E4KkuHFjJycP47WyAPaiFA6rgWkKVNPeGxp16CjJgAYNaL+pwotuGDeS0Ihdw0YrF2haeeWxVuu+t9AHtJEHlmn/VCSo7n1egAYJ5sArx0fNwESLwMZfY6npuxvLY9XGtXvRhjyARCR0PujZsxPZwHRHv4Z4/SO3U7fTcvhXv+w9TQ25Qd6llL5BBtdfFcR+ih36rdmLGeVqK26kPlcTL7AfOT0wWFGVuaid3jfjtbdT5UkkffDI7Xkpge2nFF/sP2T4W/u+/BcOuKhYgqToRHf7ouLFk4LszCAVl7CMV4RUP4/vrW0JYBsIcT8ON/8NHQ0F5Dh1R+mH/F5HC+HjU6pFIdz1gaROFjjz8Trll6a0jNKw5f/Iu/DYuWLITUykF8MS585St/HX77k78bnZRnOeeVdDLp8roZMtJoG69JGsTbOebOVByuzve6OQtQgesE3YNQYe68ucx/KZCo+yCERiMcaWDtk0lPVGNc3+hezMe9gTyb6wsxDZnawPl85vkXcCSgmOf+saNtHlGc6zet4zUvcP4RqjDHpzOOdQPIXqSte9e2ncT4FAOSTghrULt3oNxfjAOkksL7ysryGOWpY6wNUuUERIlRg/5dp5UiimrI/GRIJNd+ixcshKQ8z31Zi+O0KgokfK66OMaBjC0/ffhJ1g8jOJYB4SeP/AzHT1b43Bc+jyu0IWxcT68N4+S1xKFVQxCuWr0WADmEdJ4TnSBVrHN0iI5kvjRu0zWgc459aDq6JLxf2UHEGuP6Vz4zKaw9NAKn5NP0OVxL/8d+HvcLYcHcORCvRARCOgk8Hyam7igiHgHoRBwsNU2dkDJ1iELOhomTcCjhWB0IcNuCu7KD91ALWZRF71jBkGGhnYXRMy+u4tgyeR854RzrAv8c+eY1cej8wDcqIe27Y69XQrcRj3YnpDNf9RGCCmVaOs5xD1AaXtwXjZl4MRmScUKMjtsvWc3aLQUwfACfJYGcMf1sn0SC3U38lM5Y44NiCbrzpPIkI9IuESF9k3Mfld0XSaj749Kc/fNKewDoHmIUJbL8vi7XAnx27SlZqWvzLOOvLrls/i2J18jkuIxtamYMzkdk0I1Tq40ovKHMTY0WfTPODGJdn891liwxVkrXq3OSkWKreSaMVW1lPJ4D+SXBrZDC7g7J+lOMs/YwDWKOtZPuXCO/G2J4LMSiPWnnGpoQQE1j3jgQBSXzli6I634JpFSO0fVbBetkXSAprNUl/v3Qfa1zScHKWZwgEmBn2W808G+uXckODTl8/1nWsIeZhxYj9ik/XRFKJoyB5KqMBKYumHGQH7WQKT38vlmIvGZAKvcyzj8DKX8OYiALwZQRWOctlmcNJMEpeaGTWzdcF+KQeC65nhMmTmXdcoD7oT32dLhW72Qt1c458TnR3ax4Rbe6z5TuUJ8Br7Udi7oS3e/oQKxj/E3RecKc1YGbxQ4PnSf2gChKcY7UAdKNiKOLe5ZGsDgvSaqd59nw9fvmDSKwEKVZiN7G73HtIeloxKQdIkZhdfLedYLkICa6AMnXTJdT8oCc8Ae/91l+CS7P/BEQ+9x3PdxTjEeuFy67RhWn9RWg+7kvPvPnbslfcIL03cavOUN+YQHzLvmft/r4/i0BFO/EJesH0N6Js/72vWY/AfL2nev+V3qzz0A/AfJ6Z7R//P7VZ+iNrg/e6M+/3vV7O7/+phAgcz7//t7RLPQF5gV5BH9UNbuJN3bARbXRRyr0LRsXxD9SdiBMHItCmc1fBjEArQCKqtvuoMRSV4Dl5WvXvBxjbYrzc8L99743VFNKPZxYiIEApG5OdTm0AWxUA3xNAqAoQZl4nt+vOyQrRkYlEtHws2gFt1xdN4bK26Qu4lxQRbVBLAjM1hMhcg6g0Q2iOdyjcEMI0JvFPwuXwQkAKTPRt+/YQfl4abhy9tRwEHDHcscridSxqNU4hEnEUxgh5aa/l42i7oAJgGqJRFjtQ+kalVkoVAegSO/ge154cSXZ7Cv42SMA3kux259hw5IVN11m6Oq4mI6as5XjNK5FgP8UBIAAuqWME9gsuhsQiFThp0NAm3uPvQ4QDWlsPHWp5HLsbRA8+ap+OZZONjSqn6+9dgnn51HilmZHxZmA6VoIKIuYJxFdsZ5C5QbiCZYRYWWsgBsrgaRBZHcnWzAPSdFCFvx5QL06so0t2LCttAQAACAASURBVB5OVr0Fwtt3bEfJXBEWLBDoRREGmJnKzzRzzs5yjgQ+zSM+C0HURK6ymdANvE+2XzGmIjmNQlVATLAXMuZnhXVEWlywsJFN6oVLXSBpxnzwIenRzXX0+toTcpLr5bXwugt8CmrqttiydTMK6dE4Voh6AQhKxq2RSSGwBfV2Maxd93J473vv4nx2E5tAgTGgZyz7dPN1EVCWIvQCoqWGF6RSlMpmkePxfnn6mZXR7TEchXYTsTVtXKsCCAo7UtIAwZvYxEuACH4XQPQ1EO+gI8brJeisMt+OD6+x96w9AIKYgtMevwOOBJjvR3DD32/URSPulULA01oUstwSoTCf6zLATGV6YuiJmIX6NjstM2xc9wrEYDEg/SF0x0mhHvApiWvt9bbrQQLEiKs+NX5CPF8q5FWEC7gbNaaDSyHenz8wJp7zL3ynIrqm+uKPBFZQCqrc4/+9Ty9wLXy2Yg8G/x4dISpQ+TvcDOMEEQuKTAG03fT36f38uBSd5H0tLg6h0Rt7IwAGzBYHEC0CXLUHIwvgL9OYJLqBBhHf4pjQw5jQw7UlVpzc9uNRQV99mrgRACrdTlG1Ozg9RmmsWrcx3HDjzfTCUHLMmV3z4nMhlX6TPKLErnhgSehaeYxnsoHughHh8AnASSJ/MrhPs0YOoWMZUHnokLD8umuJYykn1qEhTOYansO9JXG4EUKtldeqAmi5COk6CjCmieOaBHCSyHhYCrB1jLzxTBwKAlIqPSV/dCicACS0Q0hAT/dHBvFrrVwLn5t2PqvyFaQRzPHcChTpSDhH3NYnP9R3ffz42+/SQcP97rnX6eF19hy20znk6/rzxux57x8mDk91ud9z+019xMeegxkx29/frTPkjluGhH/6XhnQNX0ZPDveJ7pG+pTEfUSBH7EYHQIkukMuOUH6StH7SuyTKbu9yDV1nO8xSgugT3T+gzfmhh9BgHh+LlKiLdk1WEIyHQKTb8nksy62Y0fKcVcciI4OYwslQix69Ricc/bs3BEdIAvpYrKcVmBuPG6/ep6nfNxwCqPtgNlFzOFwSnl1i6lKv8jx2DEiidTNc3EBUMnntR2w+djRw32/H3DK52ECjpH1zz8fI5z8fn9WstXeqVG4E9JGt8Vzcb6MwDjI+m2Unc+7ei7j8nlKdsvClKnTw2a6RgS4O3FoCFsW4gC0e0liIJexugCS5AwEzUVYuiTO0RGuUSW9HR94/528HrF9jNllRCs2cC8L3Hk+ayHK7CLZDEg9m/guY/Ze4bUnUZJt71QZnSI6Xi7qRqP/oxE3x4033ciY0hE6uU+2oVivBNgtQvnvMQwmwnDMCJTvRCzpAAH35+Gm0wFw+2h5PWNyOsD5buJXyPGnd2gy4oALFxoAhh0LierasQu1O+6mZiJO2om44/1eNWcsavxkIrqIuGEOy4Xge+LJp6OTrhWgTYWxDpZinq9yFPh19dzbgNk33HA9vVL7Yjzfftxcd39wSmg4BTkzkMip8zhQmyj7huxIau0MP/72Q+GBDy9HLHGafjEECYDsaVldHENdyGpLYexsDKfoJjl8sjcc4sdrIXSS8grDt3Y/ELb85Z7QcHo/BNYJ+se6EF7khEk8B6PTksKuw7XhMw9Vh0FTh4asoQPpDGkMM6+eFD7+sQ+GTS+tChcgY++5eXmoP3wgNJ7FScR1S8sdGtZuKQvNXdnMafu5D8Yw7y8JP/jhQ+HDH/ko8whk7dbt0Y1hl1ga66Nde/cQS0a0GCTrVJxBI4g4FOw0pqYektwS9WpA2Xy6tYaz9mlmDlClXopopMnfgVPrImD8BXqi0lBde9+l8cxu3Lw5nAGYHYXaeyJF9jWcBx2uRool48YYzZrsRPnhcN3SJaEBgi6H+333tl2QkIVEDgYcRyPCKsi14aUjuZ8m4ETawj1GXxZjlj0uo0rGovRug/Co5Rnr5HM1ZO7SCCC3EA105NDBsIKuN4Ha8zgbNuE4KcHRls2YmQk4WknP0lNPv0CZ+d3hr7/2d9FR+uWv/nVISN0JeVKII2dDmEc0mo7WVWsgbDi/JZAyOxkPRuHGslDaSCOfI+dXI+nsbxiOw2keUaNPPvMcvTVt4X/+/rjwzScvcKwNxMwl8QcxANFyYzmWkcOKYqzqMQQImcyRhax7znAfxc4q3FhJ6dksB3Co7NnHsAVQTRzToELit7gn83DIvIRCP4Hz38IzMRkhzDMvrApjcRc3QDb1QjK+8uVZ4Zr/foixbCBzCCQnbkZmbPqKyrnXxhCtFMJuertcP95yx63I8Ok72b2ZiC+68SxARy0/dcosBDnEsHHeE/iddpoUQCj43rEcxrUSjVgcHwQIY29fqXafA8T5xjk1jtuX/rs8Z8Q5+JLCPv5d3Nl/ukyOGIfEesheCV1JdiM5Z+n+cI6WmJPssCtsDCRUkqXtrCGGMm/aRaez9nw3a4qeDqJcR0MyVgGOM48xdk0aP4ExqQfnGT0+zJkKcza+spX780wkteyfmXf1leFiJ04CHK4HIevtyHJenIkrZARz/VaIujLcOPOIWTVurboKko17cTwOEHtIHFuLx+mQCPws8yAOQElAT08X458dMrpRfX1FM0b6Oie61s9k/ZVIFGMTkWV2p5UU4RLi9TMgFs+whhvGPYYHHoEAPXVEBg7G1WIhez2u5xrWpGOZa+bOnsG+pZE1eBsdTceZ3zu4f8fF9aN/jKN1LXiaZzLHqDv7QBBiDEKQUoVLo6GJZ6uBtdUARD/scyQhjJ7SkeEYritD97adL7rohjJuuUbI4NgVBrnGaMcp1A7xYieKBIdElO/1AuOuzo8M9iCuqRVSaLlu5z22sbZI417KhjiXePK1fE1f3/2d5IsuEHtLtm/fTmRs9qtF6DrRdZJIguhIS8ZFm4OLqrM9IXz0I7/P3DsSkh9x0gXWMrmD47WRe3v1nosSBcUWLhxdQ7zmDrl83/4mxWH1EyCvLlHflX/pB9DelZflTTuofgLkTTuV/b/obT8D/QTI653y/vH7V5+hN0pgvNGff73r93Z+/U0hQJb85Sd7VbClCE4CopmbW40KTMWdCs6BLMrbACZzUQmpaFIZJGFxru4sqq/0qKrPJuu9lY2SzoalFKPWoeCsZ6Nejdsjgw1FCovej91/XwQa21BhtQGI7McdItg0h+gHdiosqjMiMHAMBdJogABB+u985zvRjv2BD3wgglRuAAYksgljA6CdWiS+iw1sJUp3AR9V4ldSIGqJ5kA2BUaMbNm2jY1vMuB5aSzwHUk8xM7tm6PKycgsyQoBNUFqFblGVtltoArNvN3oMkGJqopfFXgrr/csCsy5lFTPYkP04x//KNx+xy2x/LyJDblgvf0POhZKsOVHdwlugmJAKUmFNDZhbsjmonoWMLafRBW0gPk4VL/GXOkuML9bF4jH1xHVbHRRxB1tn3rf0tkf/eCHEbi4li6Nhmhf7yHCKy8SIYOIKnDDPJxzrFNAm7wqaNX4Ai2JqMcE93WClFeeRomawcZzAUBeUXjm2Wc5sh5iuabyvkfETXcVqrg6QAmdHIeIV/E8LSMOQCJkF3E/ewExrmfTO27C5JijvYBeFQvPT7NpPYXjI5Prkwyg3xtVjbwH3uNRiKqJkB07ADrHsJF0kzcOBbHAruSC4G8tTgYB+UGQBW6djDlQIanyeCPODd0nkgH1AG0zZk6NJejlxw9Ht89gwOVO7pU8FK0W0Q8H7MlL7Q0TxoyKx/0ULqCREB8vr10f5kCGlbNZlwQZDAhZxcZ7KOdW9b4ApRtWM7J7cA0INuv0SGJjaHSPBEIlsSVeY9+DCkMjaASGVe3XXIoVE+BQNT2P0s6j3OcSjiMACmuquX+zIHqIyegBDCxCKT6d6B+jT1a/iKtqJMB4T1JYRyxUMpvpXo5dF5SKc50fbpJjfwr3vGSapaL+XWWncRCWW3bzjMV+Dr73zx8YH8epL3yrPILgl//4fry/JAFjiabkhgSVJArvUQWzRIXAuICt35t0qQzdQm5fQ6wliRiMGJcFUHPZAaKKPhOmJxnyY9JolLGNgCJETVie2k0ni1+zh6idzXos/4WcK6An4SSROCqhlcJWEKdRSNfL1u07w5HyyvCHn/lPKNnZ4EMo7t6+JaQmXgzXzb8qdBPzlXvT2FD/yAFcR9WAJR2hpqEt9ACqXMwkgoyoujkq9immLT+KI4EM84GMY6Xc60YNDQZUeJiMfzCwMHjYKE59Mhn7+QBzozifLbxec1RmGjNnnJtgnQXWgjITAMu81w/x73bJVHBfHAJcLyBuZSjZ3Ra3CtLYBeM5ttTUSKO7lqaHb/20KkblCKJMKDr66lzy4+coCIawaAeEvNjVSjwJ14Wffd+dJf/HfLPyubO4iMZEtbDHaKyfz74OuVlzEsJf/ePBMIASdeOmBAUdS4w0uRyD5XX+8G154TuPE2PE9bhMlMXryiWVADHeSNDJmBb/3HdLfvjRc0arqToNXC/uIx0TgO65ZMIPx4WQA/Ddy71jn4HuuNmzZ0NIj48FscYj+RxJwqwnFsUYxqMAafb+GH8j8e645jiparmR83wG8E2HTAtErh1QuZz/2G0EWOT4aXyO4+waiPjp06dFMslC3+HE8emSSTNyBDePpMgO3CAqU6/7rb4i4j1Pl0d31mAI+/P8ji2QEIuIZGmoriEO8RBg5RDGvN0RzJ+LG2h/2UHU0XmvntMJEDYNjOdrXl5LCfutKIwZLwGz9+3ZEe67/33c4yjGedaMb0xiPM3m2AcTr6NiWhJ+Py4WCVcj1SS/lq9YESO3nl/5AuMbx8QznQboewSQ96Of+HjElsyRX71uPSB7cZy3Yg8Uc/YcFPEw6IBgdDUxF18k3kpiYTDRV3X1HbELpIXInmTGk+S05OigmzFzEnMtTivIs+27D6KEp9uqHdU298uUScOY4xfHmMl0iCtJ5AOAmbqyFuJ4VBxgHJzjnh9916w7bOYczsZltWc/5w3XREpydli8PCf0ttK3BAmZ1Ek8UBtjGPFAH733K+HhnzwQTkCY7NpaFu685y6Uyi2hrprxqrwWdbeqeyK/yqrDC3Q9tzAUPdr2xfh6j33oWxCr3eFoRTWAfQhTSAGcOHxkGMw9+cLWE+HFGuaK1OyQnEVxcHo7fQ83ci9OCd8m0mr6mNJw/63LQmft6XDyyD4AwVScIhPDgSNnw9bNB2PHV3ZeT7j5juXRgbbg2utjhNMaStDH0/NkhI2Z/hL6Zzh3qfz9/g9/iOevAlEHQCLPrYTb888+w7w6MhIkdmwYXbObdUohRcnex2nM7U383gZI8mzOlaBjFj0Ijz/8MP0Ec6LyvR0i7EcP/QQRx9WRGLT/Ix0y+TTk/6KFuOB41lp4Ti4ocoBASQX8t98qiedD5XcOY945CQRIrb08j1OI1yqE+GeCjqIP+zGqWLdcg1PE+Mv9B/dRjj4ZQo25k2dyC+Ot3OeJihPhnvfewzUBlGUt8dOfPhKKi1D846j45J/8ZwD+naH25JAIvO7BtZYAcbeV3qLpkJBtvIdEQGvXCSmAs8Z7eR/dQYSgawLXUrpiPEajAX/00E+5v0L4+/9+TfjWo61x3bmHOLnZ06cwlreF8XRQZLC+Gsac+sjDP43uo499/BPRNee8PHzkqBif6NhVCtljjFg1kXxdIMFVNedwoySEPTyrDZA/Lbg/2lxnjBkLgV6O8yGE/d9YHG74/45CFDSHcaXFIQ9GcSjChVKA8i3rNoQl86/FydkWnn36ec5fefjMH/9RyOLrjz/zKGvHTFwtzdwHxaxlhuEueiLGpuUxRh+AHDX6y/+XBLpMgHADvkqAKG5wbDZaKXYwxT+XpQf2ePQp52OUpaN5HwodCeMobOCzpdhD6WrJANRu4tzYM+QaooD7zjWADteM9FTEGERvAojboXI195u9f87JBXk427KTmId0A+hUYt5jnLrAWnAq989LL77cV0o+fyFkNt08kGKurXRKAMmHaVMmMAYRDwYZrsggkXk1wbmV75s6YzaiopeJUa1jvLspimuauS90GY9DgKBAxmvYk4ajj3W76x3HOZ+16KJxjcZaW0dxJ3OK78cz4tpRAt8xM93ScQRb7azl4KUgXukoZO7t1tHL9zcxv+ZBBLexLhgytAgHFT1TrNPG4R6aBglzChGXMaud9D51Ms7ZHTOJsV6n7SnHVOYMnfDVzE3XI1CajFNzHS72HMQQTdzHZYdPhFO1rMHTcmIsmN09kg/GYR3UMcxx5XMtvB7OeTqhdBW775GMHEZPTh3r0kQvJtdZV6h9bc7lkTxh7W4Ruh9JrD29Zk08k80QpancS3mMK07inbzfAZCYsS+E+UUC1bnG0vZDHIfuGYVukh+euzzPEefRTpYhzH32ePUQichpCJ/+wy+wHqFDpNPoq5ToAomF55f2KZf75jym+G99DF38+GUb2LeaYPg/Fkz/j//wVh/f6wMU77RD5ucs4/+P5+7t+PZ+AO3tOMvv3Gv0EyDv3Lnvf+U3egb+rRAgb+Q8/Or5o3/8/tXn9vXXB6/382/k2r0ZP/vmrR/eFALkyv/2YRzdJB6rRmKT4GZAcCWf6BILk3WGGO3kJvQcqqR0Nqy5AB+DAXwaIUHGQSxs27yJfPPrARH+Kdy0fBkgyURcIgejM6QQlWNTjLrqCEvJ2u9Cjbry2afDvfdCagCM7GTjPxHwQMDUYnCz8C3/ffmlF+MmYAJgYD4286FsMgVmM+gA6FQlziYgA2D0omW2bJYaUdx1k3VrF8hhAEdVdYMhOczHtpjQcvDyE0fD8usXx3JSOzeMjjpKfrDAmSSHboLly1fEzcwQNxv8m1ErBvoIyucD0g2ATFF1Lanwgx/9INxDGfpl5Z2gWi3Exw7cJhIPJaUlEWwz3kQw78D+vVFxWcgmSwDUUsPNqDoFKgXkR6FINhdfx4eqzMlENLgBctNgrIBqttl0pvgQHKSEUuDfSB77V9z/SuT0sjG0g2UXcShuSiVIjCabhmrZ6Ck3nN38vJFeZjJLQhhbYlm20SsqPle+sJJjJJ4JwMeIlQw2auZpG2GVAiBjzFm6pANgnVEzTzzxRPx9H/34x1FUdoUnIBYusBFqAgRJ1KkBSeEG/wjZxwP4/zIiKSzS9Bxant0JIGwWshs9PwQvlZKlsQEzrsHrbq+KTowCiJ0agCGjd+wAGUde+ZNPPwWAMyUWR7eh3usgxoQdW0gDcDJ+Z0RxEZEpp8NQFOGTRtNHwn2nWnA7CmeVl6r50thUn+X3TaafwEzpOnpNRkPKWNheDQnj5lZV3ng2496XbsbNJa8D6DLP3v+3SLSeje4YQBPPrfeOG0y7TVTNCmoKNav2XUjXQBOkTQKqyonEMh3cu5Pn62wYDwhXBwl5DZFJVWykOwCwWik+7qacZBaF4E+9uDpGhkjS1XA8gl91XG9jwSQ9VHS62bdDQBBc0sPPPl99UVXG0ggat4avfnr6/zGi/f1TnfG6+B4FXwXeo7tBl47ECqRoX4yBFo8+Qu7yh6/dw7ntQhUvIZgCqdEKqGABuq4uBpgwArVpFu6APtIDMm54EeQnTgpAhw6OyecaHgNCr47UnpaQD8CayTG0QjIIIlTWUALN31s4PjuKhkA6WRD90588FBYT5ZLJfZQAOFB6z+Sw5xsbIDXG8H66Ad0PkDlfHfYAQtxITM3CJdeEo4wH6VkpECqvAOSioCZHPpO4mgs4NXKy84lG28o5bgMMGR2KhtonVEGEezO9D2OJ7dBddgrQpBPQYgjPVm2MzbI3RhBPcElg2muhO0DgyuiwwTwnRrKY/R6JQK7LHQDBP36Ga2juN/e6UXxGJhlt4d/vuA7i6Zd8lFfgAuJ7MnxuGAeNzCuA9PPaGBlYxH1YBRHjaz1LbJ4FtNOv7Al//hUdfhn03hBpYZwZYFkK4Ld9Ex7zx+8qDt97tjHcf6OxLbhRfgJBB6AuGNLNue6LuJAI4ROD34duKwg/erI5gjHG6+lUSeYaS2ilEp1jt4o9HNwGYdPal2I008LF14RzEIMDzUF3fIYs9x4xekoieu68BVF1Ksij4y8dEOYUuewtzB+SII5rh8oOx6gsHXqSfVcSgehY4vxwgJ4gHXWqyH3evJ9LAEAHMRYZ85gKEWb3lSBp4RUUQfDRdQxPI+dD8MgM9HJITkGnY4yREtLGVQ1GObyH353M3KMDRkJ4DmT4Lp7fLmK+lly3iHN6nvEbBwLjxvhxE2OMyygUziufeiIsIQIrjzlxJ5n2wyDZC4naUelfwb2Uj5vi0cefZNxNjeTZFMp3GyAEJxPptRLHSipuGCOJjh8/BiA8HOKOKCzer393HD4FCWK5tHn4N3GPb6CryHFgLiC55+UsAN74IXRcIUTogcRjIuBZag07Dx4Px2sg2bLyIjl39dzZkJPEn0BOlkHkbiO2LKOQ+5/xKBmH3b0feG9062zFKSgBJJBn/J7AmrGG5SimRzDe19bUh4WouTsAJv3z4ksv4Nq6lvGqHoFEUyTSrr9tZOhtHEaPBPeCxd7M3a9AWi2/dh7q7ERK0CvCNEUSA+h0IuIuD2KssRWHZntO+Pr3doS/OddHfOz6xIMhO4lrB8B5BAHCy/uJasHIMwlMv2QEquyGlvDwWsqZue+zIWcmlWZQ2pyD2+xsuPPum8NBCNXHH/lx+PqffTa0lh8Kp3idQcXjwuEa+kO2Hwynd+0Nf/ypD4c9R3aGZIil7syC0IKzcAtzuz0KNy69Jkbq+Z4SmddbAOrnX7OYx+Mi/VwncL/1oIIHLObZOcc9LfHXy3xuNJOROvYsFKH+tizatYHdFY7VzvESyxJus+fMheSi72rJ9eF//+AH0WkjSW1fVhNrLQUPCkdGc4+kcH06mBdqESAkMzf4xOoKtOtK18hMnJnHiLuU5HKt4vw1ClGBZKxrFtcb9cRV1QC85nGftXC/zL96Pgr0CwD5bWEdJEY6Y8JwXquO9V3JiKGhbP+uMLQgJ3ZCFE/pG7POnxoUTpyiyJrx86GHHmJNWBM+8+lP0RGyn0jH/bFs/CDHYbH9WcbNZTfeFIvQD+IgtSPDecoOBJ9v3Zb/67PMiy2zeS0izXCQjcY5fJFnloc6ijWcf55+7pnQhJthOiTrXOaEfUQcJTEmHeHzNThQLJbfvJlI0GuXEYXVEN575/3hB4/9LOxjbjhK0fkhnsVMxC4pzFX+qYYYyGQNvOG/Tgjv/8dqwOTuUJSXHkpwgAyD4BjJmu4UY3omz+0TP308xm1m0wmiO/K6ZTdw7yawdjoe6ok+qj2HXywhDcLyVBRyrHp5dYyPM2bRuNCDFHVbrt3DGGS8mY5BAf4m7plU1g/ndWnbEaGr0+gl5mSFCc7RMZqTMbiVtZIKf5/LNp5n/66DOVEnt3M2v9d78CTzRTJzlj1nE1k/OdYqAGjACWVX1WDuc9f4aawDpyHIyEsfEBI7GmOsnq9/mPE3i58vZgzTuXsY94ZRn3aoTaEHybGyijFwA2SHztf33nMn+4cQu7c0u5yk3yeJczV33qJIzp1hHV/Ouc8jgsxuD8ciy8HdnCjCcF1oh5du20jcM89fXtO4fjbW1HL5dO6V+P2MOZZ3S4a4huzWfc6z6rpGh4YOEXkiz5+OSsVe6RKY0eGKc5XrZ8+GhJ9uYufwLIjDk8xVck86LHXjldMz5bxh504Bz28Jz1MTaxTnkTbml1aepeFEOTY24kYsr2HszI97hhOsqRWsuK+QlLQH5CgxqX6W/IgfXDsFDBLa+YzPjWfqoxOjlZjJXM7F+YusL1nrFg0vjmtMx49CxBa7tu6I7o8EIs8aIUFG4Uo1grKV+LJk3LfGGkd3qZ0gDA6eI0kg58lkfo9kt+S145Tv0XW486kiLN3UjYyn+UQDfui3Ps41hbCBhU5LZm65mMo55dmPJIgxqJzzBBt07CVxJ+NYxNnk+v1LMsF9jePZO/nx8wDDv2aD/dYSJDq0+4RH78zHZfDizQMx3uz38fPn//K1fO2a/lsAIN/sM/ab9vteyxv4ZUf+1j5/v2nnqv94311n4N/7+PP688e/dQLkjRIYr3c//1rnzwXfO/Fxyf17OS/mjR7Cv2Z99i9fM2H2Fz/Uqx1ekLRLZZCliKglMwHEksiiUa+vQloFowTFGYCCK9g81xDbMIDFueSFbo+zpytj9EAnG+UlqAaHo2Te+somCIwx4Zv/+I2Y/1vMxjg3MzXGE1zB/5tTPginiUp9S2dXXL8UBRKqbUAQyYLRpUSUsBEaBvnhwl4QLrm3NboXLkASNAMOpQLoZ7IJqyX6ww3ZXMqGD6BUGg6wUM/Go5P3Zj6urgUV/NOJfti1c3tU4evSSETGKEBtdruFhUtQ+sZYFYDHw2xqVRQLyPm9vv6VKOKMS1HJ2YLy3M2WIHFfeXogW357jB5y42KElsplCRVJjmZiRSZPHh83V27O3NAL+m0jCuWOu+8B8G2NGzrXuFUAEka5SMJMImrEjYll6ZYdjqcsvosN12OPPUqB87WxuyWN99bNBvY0inNB0E3rN1KqPTNmBpcDIi1asCh2EqS5iSKuqoaNqe/Bm8gYGgvsdaGMJotcVaeOH8HZUkokMwFT/LeLbOjsDJEcUtFfiaPFzePGDesp8j0ePvGJB+Jmeuv2XRSNngrJRFQNxPWRRDZ4DpvarRAOgyjClbgwashzqxLRokfVs25+0ixoN4KJk+Cmy3/r5Fy5QXUTK6ll9IBloV2A8rp8VBNKLkiSTeX6VpYfi7E7BblEJ6G+LQWcsVejB5BwEO+lkPNjJIORXN/+7vfD8ptuDgcAHgSwJXAsaBXcHMB1PYHrYAZRZvZ3GDlVwPtwc52JcrxR5T+/zxJR3U8tKK19T5IesYcDcCmP1/JDMMd2cFWe9kaMwMmQyOY1iWyScZAy2zYRJwKYk8vvk4gUuJo8eSrPWR3PT6B4vQAAIABJREFUZjL3z2B6SWrC6domwBJ6YXhtI5Y8F8MAg9v4u+4COzv6FJB2pfCeAUwiAcL/RzWkBBhg+Wc/WBT+4ofESwGwGdXlGCBw/Bd/MCl8+aH6CJj2sOGXpEvh/Xk93Azb79GXqHF5A/vapB7z2rkfvDcTGOwSYDJ0g6TjAvBnOrjGw1AhDuSYFlNC3NkCqVF7BsALmTbgYSfPWSpgTwv3Zx3Z7D24I/JQpPLqoQdASyXq4Yo2VKZVEczQKZHLuCABspVIomvJ8fa4zpFXfQTl5m3//e5Q83hlJEk3oI5vAoDqZnN+Ix0E5zrpqWBcOw8BtWPvds4h0VG9F0IxfSyStYUFxLo1tgHS1AEa6HiBWOEeaj5/NgwdNSQsuWEZ7qn6sP/w8XD1QkBdugvWEPWmMaYAsszr0A5IkcF7177iuGpedynXauwYcnt+7uMRyAZBqg57giDiBCB9D0aKZKEejY4c/p6e7lgF6TxmOPcMpae8lue0BaCzm+chExeXsIPuoAyi8M5C7Ok6yuBZ85mracDxhXL+/R+kV4CPf/7eaZx5fUr9X/bxj08QScSxfOzmQfHL337GgnQAXi95VKEGFPP54cHHIW8YG4zKiN0xMS5L3ErX3oCoUI2OIKKf6qvKw2133hoOMk6OHTOan0lkrCMehPF1GHOGrrfjkDZ2J81CJT6A99LGuRAAFBDLodunhvlGQs7IqjrjVRg/BO9GQnDkcn/pujuNq00CY978+ShXD4RxqHEF6xJxDSaM/MXz37y3C+VzWixQV8EbldOQ6af4HYLHR5gHjCWSiCmisPeRnz2GY21i7D06S5fBez/wfhTr2xgz+frQAsivE8xX2THiawLKYRXxpwCB6yFh58+eHE7jUBvG7zHaqKL8FH8fETJRZu/esj2s5x4ahBJ/NESrf/biapwybXpYu2EDkVMTgJF6Yo9MHuM9j3d03BiXp7NQ5+ETTz0ZbiWK0t6C3cTxnQDsFog3Yz+N+bynhr4Nwl5iVg/3Rjdg1iEi4raXVRKv1BJ7IpohSObMnMhYRy8N4Pf3cBqkEMPXy7yrMGIM1y3GNwKMDobcU0kseZbDXPf8Cy+EFSi4d+3czTUlRpLz5Bw0Z86VxBSuDouumwcpkxi+//0HiTqcEkmgsbPo8qgYxPN+PpJcq1c+y3maEWYTfdUDoZ3EWkQXS3Pt2ZC9cwvPII6Jkwnhh0+Vh2+0fjE8uPx/hutKckIu3U51lEqcIqf+wZdb+TlK0kfm8eymhVqAt7Vlp8KBJu5PnGfzJ+Loyr8Ypo7NDR/86H3hBC6x//y5L4VvfOmBkJuKSpz+mer6rvAPj2xhPh0aJuYODPNmjAVozA3VkD0/fvGVkEq8Xhbk514iNZcsmIUTYRwk7rlYtnzbvR9mDkmKJHgVDpfUiyjQcWh08Tx0OTZGQpmYNuYJLQm6Zkdx78VxGxC7CZesJFMDpK+afl00aYgP9kBGTSeaSUeNRKTrCu9diW7n81TGGLuJjKUytq6Z8UHAV7bSeWEo44LdC7rcilkj7WJOVsE+DZJtNOOpoLoCDuez+ZAHL698LjpThhDfZdF3R0cv3R0bQivPUTprni7nbMa4QpyXmo0uf3RVJPHMJ3P87eEEZS27DhyL8Uh/8kd/EPLog3vm4UcYR0fhLoKcZqy+wPnQHbqC+EiJA4uyT7KW0YFrP4mdR8UIRz73u3PCmXqiviAlj+GcmMd9VU08UjrjRgFigMP8+yuMLUUKLBgf7RdauXp1uOXOO8M//O1Xw5/+0R+GZhxnX/ny15g/poY//swXwk7ir154aX04cbomHDl5Jro/Cng+e+3E43pVQdiV/c3CsOhLB8LY4kEhhWs5vCgnTCwdBgGSwb8VEcl2JHQhLHjkoYdZa1F2vW5TuPM99wBOI+qZQJ/Fnl2QH+301uAu6bgYozx3EOPXwZw8c/acMHXmrHCKe2A/JeBoHWJ/miXbyczPChtcP9ifxuowgtaOp/o1Jc+SdWFyL+jUTuL+Ebz2mUxgDrLDT+eDa7l0AO5B/JuiAtfGxlO1M84NYE0ygWfRHgj7rGqI+WxEjDFlYt/9PI0IvjaEDJ2NteGu6xfFSD3J3XZIq5G4q4yd3QbgvhsnsCKVHpw0Yxi7hkCCSsDsIIK1hvF9Hp03pZyz7du2RALk9OmzzJdJjG+zIEAuMIc24aJkDaVYQqGGohfGFcF6nave4x18v2sR19wC9AP57PzoPOW6zPcZy75jZG6fgMM1pGSJIL9rk771CQSK/WmXwH/JAAn8PldkH8Tc53oE8r8UE+r6LZGvN0CI2dVXyDxv1OIZ5g2jH4fjPErh60N0cHAtjKhyrad4R2GXBMjx41WMAzi/eG4VVdVAMkZIm+N2ryCJbJG6a2LXyPZ5WOieyf+X4EbtqGuFLGUvgwDtHE6kBOLEhumoRahmbFcu84LkzgEI2wZEGfg8iR3D1U5vTmNDPfGbuF3Z38VY1Esfr8Wf4va1h1AChK97fjy3nkfPl+e4jTWaRL0kRkd7D+91VLjlxrtJAxjBfES/UQvrQnpuOHPRKZxAZ0zgD77i+GrsLvljj1M/AfJ/XXj9X7/QF1H7zn78agD6nT2211xFHkc/AfJOX4234vX7CZC34qz2/8634wz8eydA4qh86c8vP9+/FoD/dlyqt+g13nECJPaxvUMEiNfegt9Lgflv9BS/KQTIjC98sNcNgRtvVUwqvFMBNpDAsoBlcwVw52d2WhTbDgy5lmUC8Au6S4R0qQjmDVWWH6eM8vrYD9KNDTuDr7dQAGpsgpuBcgDkXpRKOkKGUhjuhtzekAIW/UZDNAPOGwl0EjWVZcjG2ty0YnkEg/151Yhu0pMoRxVk6wZ86mXDYxGgJaH1gCxGTY0ni7haMJ8NWj4blBQUXebsuok0q9/3UoDd2w2zijKVY0ZhPffscwAyk0IJLgwBNDcAEiljcQFoP6+GYBkC+D4Rd8u+ffsi2OAmRnXWCIAEOy06AGz3ATqp1jrG+1ClbFG2inpfJw9SIZXeA1WKO3fujOCF0RE6UXxtCwTtOfEGlfA4bE4yAMCihQvjRm8HP2P/xmxUjGbpvrJpIwDb+DBi/NjQhKLQDYfF26rM15GxrWJzHfEcqrYWUF5qbIC520aWtAHyl0J8SCwMJ5qnDHWk7/k894CuDBXiboQKAT6yAcGOotI0rqGaSKjRKE73kXM+BFVhFa8rmXLzzTdHBfvLa9YT/3MiFJI3PmREKcAG252UjFgKraqvGtW3WcNm3buRV+E5EKLDc+TmOYPzGnOEBVQvdRR4nTwfbngHEQWii8LiWQkMM+gr2IBKoKjQuwGXUQ1AY293B86KUtR35BN34mKijyCPeyGRDXkB12c8zpFtnE/jvwag3EwnskHiw1xqSRwdJoIUEkO6d4y0UmGYQ99AFzEtgwBb3JiWlpZEhaDxYkacSZKpAPfan0RN6eZyIvn9Rma18Pst7vbBzUSFN3XS+FgEngkgt2rlM5Se93VMCIStQRk6bsx4SLs8NqF9jpVKlKsJA9PDaWIQanF/DDICSJUjpEsn32NJ9AVVoRIVEQjhmQY08NmO11YChCgEAYJP3ZUdiY64KQUok2zzOnqP/9EH+gDvP/1WRSRABLD9sIQzVqz+wi7MjSx32CXQwDFEUpO9Ms8XkXk8b4r6JELSOIYi4i4SdULkpIUhBdk4yQCsAVZq6cwZBcB7Edl2I4B3I/dZMucpl/N0kc09aCFkAEBmHYpLQNJExgxVr44FPiPGd8wjxkwC0Z6cg9zPd/75+0Llj0/wTFFm+8yzMaN7ytQZEWDrMMaJY2rALTR05NBw+NiBMJTSbskyxzM7HAhwh3SqB1Q7hTq1CRfTsJCRlxo2btkYroRonQFwtYMseV1EnZybeokknm0LpSWCao0JBDBuhRRWRX39NX2OihdXtRJVUxXBFIEqCZPzRlHwvElOCZrGcUEwkz+C8EbghV6vayckHz0MEK9p/Hwq76WB69aAenYQ5eLGVvjzOQCr9h9JWjpmFAF8GgX28vqdMQLrHGTsn/ynWeG51b1EwQiGnSSia2gkYXQNCLwMGAixxz2jIl1w6bfvLAzffrq+71pLgPB77yf+6nuPqXYFVOELkiBGn2lV74vMElSCRvd8A7qPH1UM8FgaaugoUAGv6v1l+ormoNZ2jjAWSzJLF5UAWhPEzUDOQS3XWAKkjXtqENFUPkP5vMennnoq3EhElOOYY8RQCFbBrOOMVxUQvxLtOkCuurn01fn2xOrGUAKxu4beh5ISADzAqQuAVJsh7ItwmA2G/O4jOM9FksJOklRdGTzz5TzzhwBZS0aNZWwcShTQzjANAiKDfqFuyLQSyKlTp8q5NxlnIUCGobwdR+nxrp37iANLCxNGFcWOlNOQ4oWDiCyBuDp18jSvS88PMYJdqMIz6Y05BwFkR9VOej0KOEdncO+N4/moRp19BqIjB1BT5bvRkbPpbcoiSqmBf1/1MuXiH7yPuKHdKOz3ATB3EZF4AwrvqaGu8nhI76hj7gOg8n3RP2L6mUROxUl6KCBY6wEg27nmY5hXcni/2TzLESwFZPYe916yV+og5dJ5KJBdT6VAUg6BfDY+URfKMcb/KZC327Zui90Vc8j4t4chk16mwcX5/N7c8IXP/xfO28xYcDzlqmSisMZBhhJ7A1B6CEKhBFX92Fk41CA++WHI0nOsERrCoD3bQntvZnh5T314fgN9Sjymt10/MpQkdzKWorRvvhBOtHaHbz3TEkaMDWEucYQnT9aExosDwitHqkLSiBLcOpBwc9LDkpnDybG/K2yCXJq45PbwV3/79XD/HdeHYiqJLjaeYWzoCb/7Z88DMOaHu5dfG5beMDec3LOaYWFgKKvpCSs37AlTZs+jUJxi8Naq8NSjD9JdMyNMmDoRkL+UOB+A87ITYRwutGN794UrrpwVDpw8FLIpkzY6yGhLu7V0bXZD/gzX0RHXpr0xcjEbMPPQkcMR0C7hHj1BHFBtPVGOgM7e7xUoyMcyF7dz7wrUGhlllFy1kZPMdc5FMQKRNYFAsIp3f5fjvONDAXPphg0bIe47wrVL6E1ifpVIPMt6x2d5IsD9bubIUqL/Crn3dq9ag7sUd0ESjgSEAhNQ+Zcj1CjBBTJpXF04fjiFboU8xusWnL4AwLFjIxCztjWs3bSdLpup4bZbV8Tuk6cYj5M5Rkm6HJ43HQ9X0/sjCVLKe1q3fgOCEVwKxptyrI71H3//qFDTUgywrGPmMMXcuPEg7OwtUZXO5Bh27y1jzEuma+Ec42t6qKZU+yoimYwkzMpMCe99z7Kwf8/O8NzKVdz33WHegiXEDo6iC2dbqCR+aROEUDZig3zmwS7nLeafF//rlHDDXx6mSD4vpEG8J3UxzgzKDuNLikM+pPTMiUSXIuSwa2HHlp0IT67g+F8J43m/bYynucR31uD2rOFYDh6txsFZEA7gcOlkrqqB6LnjPXdHAug08VFHiQhMYM619N5+i0SdwszrOqz8rI3ONZoAvCXvguw67oxEasYNrKPN+NMchAH1AOz1zIv+fw2kTwHr3OHcI3mMbQcgneo5f/ahuPbJ4hxLuOneNPL0ZMUx4o4K4tpp+tRJjIGM+8SMrSBiso334j2Wx8/YK1FE7N52xsGWZkRJkEANjJcFRPqVMpYnx3inI3E9rAtlHj+/l7VjNwNJHQTpBYriiunXaONGaWUs9N91UBmx6TOg0EExQRLvO3aRGaHKZ8f/GJUKCdeCcMgeDB2pcf3MZ9cBMhiudQTwXTsaT9dnMOiNc4VEY1+sGP10PBd+n89RHwlphKeOVlebfQ4Jnx3HQH9XOmsixS6d/B4jHNN4voY4LzHvZRON6PWQpKpgrdLDMU1m39BA194JyOZu3NG6tiQhdHhbeq6rx/Pvv8V+EH5e8YyESN96bgBkA/dkU0d0Xh+FBHecSYF8dE4oRbjk2kPSppiYqhbu/5PHcKzaH4QjJ4Hz6rFKfrgujE6LSPD4/33n9DLRcdkNEh2fHPvl8+daq49Qco5PYjxh7VHbhhhjenjPHR9izZ3GHtFzwP3I1/tS2NzPSKBwPeLORgdIPwHyr9v89xMgr3fe+h0gr3eGftO/3k+A/KZfwX+/x99PgPQTIG+tguF1CaR+AuQXhp+E6Z+/t9cYFBf9cYMMiCDQyLYgxsEYsyHJcZ6NUAEb8uGom3LYSLSyaH+FyKRCNtxjAJPa2awWWKZI0LAA4hqAmBXEKbkxME9WcP4MIFsyqnC/ZzQxShcIkbUUfBJgy07iNOwAeeyRn4YvfuHzUdmWS6GfII9RWaqE3ZxnppBfjTLKQl1VTcakWDR+gbglFdNNbOryAG2M4Shhk3Ge91RFP8acuXOjqrIacFx1+1Ds6hIfAgBTsf+7sDcGYuzosRHotTzY73ejYhyNcRHmZFswaEyNmyBVWgKFLrqq2bwOg0hwIyOxsZtNXnQxsGlVOSXJMIgNYE316RgzEO3l/B5BvCkQO1rlBS5VMTYRI6KrQKdJPYCQ8U6WJQua2tthbMWihQsAVw7gDpnA9TkPmCJwURUBxEY21YcOHgqzKUjfiBNEUNCIKzeJTQAnRkapnh8PuWM+9iiU08Y7NUNsqTSUAFGFlw/AFTdegFta8+2bsGxSpZokkiTVIUgi48QEfd3AbsbNMm7iVIBhYmJQrJ6pbQzZqJstIDWGrB3lvdFRdn9YhCmRdBZSREKkWZeE5dxssDxnflbpfXkDprreKAzzsCVAdGkU4kZpAWxpY3On2k6n0hWoh5sbcF9kU3oO2aaacQC7sRKid3o4tzPJbd5EhEej9wpgx47dgJM6O9hfm+2czfsTcPBaCkIJ3nn+3dwXDC4GbG+Om1IdU4N5HnSeuAmu548KSkGpIoijs4D6R48eCctvXBE3uqdOVxEnlh8391WnT4arryRqBlUw2kVIxXNhGMeaz+tt49gGW/gMeZSGqj/THHgAoF179nMtRsZcbbOvJaQELk6i5EznXo7gANtLN819BEgf2dbX8QFwArAphvAn9xaF+z73Uph71dxXox8EArwHdGD44cb/Cx8ZHr70vb7yzT6ShMx2ce9LBEgsyo7kR1+ys19TETkEJWIKG+1uCM9EnvU2FKN9G/NCTnBPuJpIm3UvraQge0C45mqy4CklT4bQ0IHiFlmnygUAEQmTbEiBCwD0FwBAdZglJ+VGMiqDMagZoMWomEqAQSOKxuCK6GWAzwNQOwLhdoBn4Hd/8Adh89e2o6DfGIukHW90W2wgem80z46Z+KPHj4ZIsw/ofLwGyTGWaSBEKtF9bPLLjlQATjWi/h8RTtKFU8T1breTh+/L4l4phjgoo6xXYH4A71sQSecNZzEq85dd3+e4uNA1gb6Q9rB6zQZ+d02YRKyI5J9cwhmeXeO8zvGejL6SXNAdlgIJYV+RueJnq+mZGZrD+xwRY77yGQdTuG4JXKtmAA8zv70ejZDJ5qMXE9FxjD4k75F0SL3zBNm/sGpTLGj/1KemEaeyIHz/we9HMimBP5ZcC74Iuvn+MgC3fA6yAMiMz/nk3UXh20/hmosobZ8D5MMQIN95rD4SIN4HxobY++K3iCENMIaOv8QSdRxP82ZPRSVqkWx7JEDsKsiy1J2x/RCklZFTkiL5EDatkB6ZHEMFoGAlz6AdKulEV+3esxs18bz4e30On1+5MsYSSt7l5eREUMvYv9LSkjByNqChkFcNcSHcUxcB+1u8bxhvD+NEnDplUiRofD5U6h4klkdH3AiutfdhG898Au9NtTO/OOylCLoLMGnK1Jkx6uXYcXqduIcKhwyCLGoNw0YWAQxmAghuiQRuIVE6KucTAWXTAJ56OiHJIHHOMBZ0MF5OxCFid8LzKwHaIY3Hopz2vD9H38cK4oC2Q2TY46IbzaJaFeCtkALFRtrwdx1jQ3HOFHDvNTL+OTfYB1IJQDkW5+Aonom9KP5nQZoPhXDsPHUwxn91E2V0CsV7L4NeKuNGLyTjBZ6/J596KboJOwfQFcGYPYTOhxkzp6NyLuf3VobiktJIIH7rO4+EW25fRAwdpAD/Lkk+AZBPpbWRZILWAqJzie07hZJ/O0Xht99+K4rw5ugoe/AH/zuq/JffeGO4ajFdJ80luCCqeUgYfxFgJBGJZ4ReL24fC70xZTCvMU/s3x4ukDm//mBDWPNKd5hKndGSqyaGtAuQVcz/bXQsPLfzUPjxGgiFkSFMHjOCa90e6lvOh3WHiFPiXjCc6X/+zlXh2qnDwsi8lFBxtiGsPtEaNkJSjRmSGT73e/eH89VlYT3H/J0XifOiHD6bmL7PfPK3Qno3xezcN0+sPRxaelgbhcwY3/bbH74TgNzOpIYwcvoExlJcWQl0MnWnhH/6u2+HvOSscBMF61UQJYXDB3PP00fAvSvIqrPW2L1snncLqfscdhDNfK7AJZrJfKmQ4hAuRXhuRAD2l2Xh1Nge3TiOw12ct0yAV+ciyT/jI7MEYvnQGaArVADT3g9FB4411ZCmJ0+e4h4ZHR2UJyH3XMsY5ZPDc7SbHo6pCDM8Fp2Ojz36OPNRDuNGQlh6y22cyORwnGt7hjXVshuyIGELQyokbSNrnGLWhV2QJN10Vz34w4chejPDXTgi8nFL/Igxpw1Rw0TmYddmAwCTjZq86573EkNZy1h6OEapeZyOZYpQciCvly1Opk+CuWUATkAIkEEFhaz3WogVHcoYUcWYyxjEfXv0xBlEF1n0OD0drrhqUagGaG9saqWvYVxYdO1snEgvQb7NCv/87e9HcUYpLqUiQPiVq16OPWD5jD92JJBwFtb/5YJw19eIwIOoyuc6KKDoZj5z7ho5BGImnA8L5swMxaw5XYM2ESnXhYWjjoigHajwexlb0ogANHrJ9dDeg+U8A3TYsNY6w5rRCM/hiG5syzISrBEBQBJih0TGfYvXJQNSuJZ9BAjqeecXIzwZW1Kc1426Yo0pISJpfhJSbBBrkhF0zOyHgB3IM2TE0hnWXs4XxUQAunbeQu+RookB/O4Mzu151qO6DIyuTOY1Whmj64niTMViloJjyz6hEZKS/DnHNVN0YF9bFAshQtqDEKAQ4N01WhlOn0QInOmsPyVRFdwc4Z50rruayDzdwhIdbRBvncRT2glkn4bdLO4eZClcZ1sGHrtOWLu5FtM5nXRp7eG61PWKTibvkYGcr7he5PUT+ZqfnQck7+0GcZ5IhaiViL/cK6X71e9xHS4BIqkYwX/nKo7B146ki2ub6AIhSss1kE5exmO/z/WOAjKvge4L91Bc6vjsDeT7DxEF7LuSAGmEAKliHdHEvWgnle5xBTbuIVzj2t1m5JfPnnsMX8M4s0LuR//f7g9eNZasp3OddEsncH0GMF52IjpzHjLyS0e831vB3NR6DhcqDh+ejOjWVpTimsT34Gs6dvjenbtd8/lv9n7FNSPnJhIlXgvuj+iYcR2oc5B5I3lgBnu+4lB+rDp8+X99A0JdURrHRAwWTe8x8Irfyvt3XXKZAMFh8w5GYP2/KDD/NQrDtzaCp58AeT3wtJ8Aeb0z9Jv+9X4C5Df9Cv77Pf5+AqSfAOknQN5VDpApn30fXINW8YERLNVZIEioEl11aSGFzN0synvoCRmMmrkAxdFRFvUjjGtQPcWCWafHOEBfs3AtSF+/dg3ukJkx1mTWjOmx0NbNwXkIj4IcABtAxgPERFxBn4VqqaOAhxaxW2q5f/eu8JEPfTC6SAYLqkNCnEHBOwL19XaiDVLJ0p4GEZGNy6EZV0Yb5Ec2gJ4Fj42ohc0HFsjPYJOX4KaQY08U4GKRL5DghsaNj+XiZQBDkhpbt2wmOmtu/DdVbQK9eziOQpRzA9ncuaiKxb1XzImbUjejAvEqLrN4Xy+99FIEuJegohRYyAbEUGWpQ8CoIlVoixYtipstSQNL5t1oGDklsD4L5WOjoBXEyHTUvDpVXKirapesEdhTbVZFCW8nFgLJFpXNqvHN1xeIP1VZEcFHM8XL3Wyi7BOUPIby0SgsYxL8nQ3Em6wk1mImsU5ZgKKCrPm8D9XOxoCJvpzl2FXLD6N4VBfEWAgqSYrtO3eE6+l6MSu5metygBxuS3lnQIDsBKibRRxFPSrIKmJhqurOhZ7E5FADWVA8vISIiTU4ZgoAJYfy85bBZrERPhEdHXWARXlslM27VxUpAGsEgmC+ZIFJwgK7cXHLddam34Gt39LgkaWlUUEnQaDSe/+BPeGjFM8mEC1VA2A8orgwlm7mAPolcs6zOEdZbPo3ozI3v38SCuRnn38RkKAIgMFILtSEbCzd7LlRlsiQ/JIw6wTQ6WFjVwug0lcSDlkIMJTDfWUGv2p3ibypU6egBiyM/SyWs8eoH86/+d4D0gAXAVYPHzoQroQIKEINTLhDmAEQW3H8KARcSdgBOO9UWc/rLFp4Db83JcakGf1W8P+z9x7wfZ+Fnf9jydqSJVnW8pLlve14xNtOnMTZJGSQEEJIIDSUFnpAe3T3rr3+O153RynclbuWHpAQCGSQPZzYjveK95Bt2ZaHLMnWtLXnvd+PbEhpuVcPw4v8rxLkFduxfvr9vt/n+4zPBPwyP91oCZW7Eh8YoCBWcmI3ir+XABEEkADx4PoTB4iExODw2w8MC4/98fo4Js8DxPtZPGxfUQFeKT/393/4aH9EknFZggfm3V85RKrwi30Q8d/9/1iiSkhFJBNyiSsaRlSDDog2CFQdCmNGloYzjMn9u7aG65cuoAQ9hziTMpS8RDpxjewn0fEQyRZ+XjrAdB9gaAvF0T3G7CRnE712OhKHTThFWgETKlDkp6dmEJ9EhBnjYizOGftmtlIy/eWXvxxe+uM14TBz0ATi+MZTXquLYDMAUArA/lDIwWLG+Th+vpFVk4jjsufCucAc+txhReHgETLqm5i7iDJqae+FyKsBYBr8KT9+AAAgAElEQVQZi1LLiOwrIhM9jTF2oa6aMZ7L2AZ0x/my4NqseO0uNlI8a7QTcUdNzb2xDNXnetqM6f3lq4DxglXOBY45gXPnqHTIKOfYiePHxwLvwxQR+/yMH1cCqJEKWVMESHUeoo/YLEaMOewqW8WIdAyUAhzuQXlul40F7faUpKfnhvsfHMXcMzZGbAhqlwHotgC0+Hd0o0gwNgFeS5oIHg2hc6aDsa8K95N3Dw3ffAUXF8/jY7fnhX98CRdRdDXpM+uPvpJEj6SHA0PQSnIF8C6TOJmxw/NDK4SXzr5GIjnMlhfE20kXkpF3c4iCkeiW+MzmPlbjYrC4OMOYQ9aI64gorCBSyL8z69r5lLyS508Enir4m266MZZyu5asf3dduOtTS+hzSMG1k0MeeiP3tYvxlBrjcyoh1FXJS3pIps2ZPy8SLidZw1Ts6gQUSGoyjg2y9SRFyHZJDQK8Pw1R/rGPfSKsXk3BLY4wS2uPE2s1fiL9Ve2XcOjNwoG3JhKhvkYngGdutjnp9Je00+3A2JCoL2c+mEU30ybU7s7Rb76xOnZQGXd3mLUplzVuJ+NUZ12rPULc89ETIOh5Lsx5d43UQaCbcgyApy40u2fepUi+CPJrEc+36eur16zF0TEhLJk7I3SdL48Oz4vtxCxBCmBAC4MZ770NkA+sz3aRlOGYqGjsCdU4KW6+8+54D2dMGMW80hq206VTx7XPZo2zj8Qi7E6IrV4JZuYuVd46Fa+df23sk1Cl/xqdUNNwYgjuG/1ntN4xeky++8wz9DTMjn0UU2clhoqyxJDC6xRBKHYxLrsA67tdA4kgyua61wO8Fh/ZF5q7k8Kh891hzbqWcMOclDCJSKXkhJ5wgWfzYnYJJN3mcIClTKZDYXhhPs44iNf9J+iSghOw6uaNbz4Rdr/9fJhEZFln0pDwH76zPWTzOl/6jcdCTuLFUJLZGg6VHwlf/OqmMG3FBJwec8PH770pNB16i7HUFI5UJYQ33z2Emp/5kX1TSWFSePzROyE4j4a8CSNibFp7XypjtzGsfm1DuHPlhyJJlpSL0hsXmYIQCQkF6d0KKi5HzRQB6KrQdl3RyepCoCtSh6PPZDtOh0LmLCOu9hEtVAz5ZReBYLBORHsgVMYrUHCeTmctE/z1dRWS9DIvn+c6+rzqCLVoW1eP63sCgG0h98+1T3fnezt3hKV0up1mnbeMXMC6ExJ1BJFHuYDdGbgTN2zZyut0hU3r14Y/x3HXWTss9DHXJ7uGslfav68s7N57EMfcUmKe5hIbeB7y62l6baZHwqyBNXIfLpDZOMAE7e2m+NGLL8Z1Szevn/OWVTlxHm1tmcCzSe9YC+A8z+pIyLlj5SeZp3J4/7gBhhbijgCg7U2ibwbhx8ixzLl0CtGhlUmnUz2g/pgpo8JICOQhrEUvMy7rWT8usO+YgCBDsjEdYkr3ayfP1oa/Xh4+99161vcM9kesPzyDRTzvbfStJOD2GkcUYgZt2vNwbuazh6qn86a1Bed0QgrijhOQkDVhF/PXuCmTIBg6wxjm4QNlx2Nsng4FBRc6s1L5mc0o9csg7S2C7+WhsqvtEj8vhTVN4kBCW6eV8W26KlPYUxqB5T3NZG1xPdB9Wc3c5DgwKtWYtNH0A9mvZsylpH4mjqxixCaHIZAsW7dnpC8SB8aJOpaGMy5xM0I8XsL1kc5c0Qbho2tscumYMI97dog4MuNb5/OMSzrYjaRjx74qCZ2t23fgfOkM8xBYKCbx/ip+GYyTbwzCG10vzu+C6DreLJ7qxFXr3kTiQxI1VrlfJgJ7LZtyfyFoz7V3H61Ax2tolKnXxvHciXvSPWGaHSC+vuIPrpP7R9dE90NdjH+/+vdF9qT1R2q5t4wOkMuOEOdU/+xKPJR7of49oQ4GX4/3GN0hxHFJcrG+6Wh3f6/KJJ+9ri6SMs5KbpGM870oEQsx1s2GbTT7dN9DPecDBVv+HGN2FfJIgOh6lgC1iycSIDzD/nzPW4qjFN54PvDZk/T0tSRwpnD9dedIDDbg8NM9nAKRHZ0xvK+UJPas7IX9nBJmik48GyhycS8nERu7OIy84t66F7myH4xnEsUq/N101rWzZ3Dcj58G8d4WHn3kN0NWGn2LvYjdiBwMPIN2JzrPodDg1zpBvM4SI/17+V9FB8gAAXK18ONABNbVXsGB77+aKzBAgFzN1Rv43l/lFRggQAYIkAEC5ANFgEz+0j3sCSmwYwPfX/yn0hsFNqCI0VRD2Cz7ZykchHJRQXaR23//3R+K0U+qm+zo0J1hDrUqNNXf2sA3Er30iUeM4tgDwI5yVZUjr3kNud5GWRg1oqrstHE2HHc2r18X1e8333B9dIgk8l5UTR07fBAF/lnAxPnhme9/L1y/fAFgUg7qN9RMHBY9RQoUKh9rJWJI1aGqqjYL0wHDjJVRYaVyy2zd+dcujE4P+z4ECydwKF1DcezK66+LQFgswIUQ2g3YPw1VsWqrEaiRjxL5MZqD/wF6RlSrqUBWAW4syxaiqNzM6/wYDlEzAkBCQNlDor0dkhcrVq0iyx4yhPft4cMYLUELr8vMmTMi4KHjQ1BUIsp4C0kbiRaBUQ83e8hYbm7rIgpsVnz/RlO0oQbOp/xz69vEyECKaHNv5UBYQPTKSX52I8TGNRxUzQH2UHui4hgrgAAHClBU5RbkSiLVQKokATz7eco4HKdxwFFdd4mD2FSUmirqXnvj9bBsxRIImpp+gAIwLh+FcQ9A9GbiY1JQml1EBanj4wSZ9wuXXU9nBaAiZZen+X0PHQAPfOR2Dl5NEdA3vsDvyQSIPsuhTZWmxIcEiNEMHtDFaFRe6wzx0GzsmYc5D95GZgn01XIdBeSqAUPPED8zikLISUQCJCdi++fwbqLblMkTAWYY01yHC3xuFagWdW7cvI2otAIcLqfCKJTfqpI9KEt+qeQX0B3DdbaTQ3Xi8ZM4kZrbooLPQ6kH0VpIDlV1GYDWqnJzcS5ZRNuG8nb8uNIY3+Yh9RAlobXkgHca/0DOtu+xGDIwh+dqGsThBkCkORS5q7w1tqQEgOc8cVcCoqrufG8zZ83hHp6KAEYf16VeAhBQxmitBAAGwQzHvsC649NYk/6oh/5YiN/7WHH4g78rZwy3xmivc0TbxA4gvk9Fod00AgMeer3HV4opf+/j/S6Gv3yaGC6BgcsHWInHmPUcwW5dY6gqyfmz/NruoNRU+gEAVlP4dxGRQReJcKjmmbpUDwhHTNl0QOOxkAmNAEwCCgVEAQn6+2x2WqgNGDgI0KJVMBRQKi8pLUZkDcEZ0wrA1kUJ+SlAMGtKO3g2ThEnpKK38nw9WfENoYhnthNXyAkcBD1kt//GEw+hkq8KjZTLb921L+Twnoq5zgJAmQBfC+fPZZ6CRACkNc4nHTDi6PGKqMwdPmpcOHHqfLh2wWKisU4DTgMwjRkB6CtBYP+Lat1EnFez+DeukdPJYc3b74QHUDYbJbGVeJRBKTnElnVFwkEgOAXgyme8BlDSOfiKCtzCUR86nRKSy+vffReC9BTk2qQYq9XDvCG53ABokgdQ3sb8sAWXy2RU/8eJW6vjGuluaoJQsgPErpi7P1wa7+HbbzVFV5nupo2bN8X3oFL2uReeDzdTyCsopttJdFuAymfUf6vE/dR9+eEfXqoJj39IN0jdj4vQBTX6x0Q/AWI8i04QiXMXPOfWXIihFHpWEohXnABAV8M8XIhz4a3XXw9zIX6NTssADHQOaGMOa2Y+18ljTNK7766HpJoQiVkJSqN+Xn/tNQiDm1CmP0/HxNzonpO834Iz8QLX894nrgtd5wDDmE+dP3sAyHoZI4OZW44fJ9JO4Jm1zvXJgvR27omdUNshY3QCjmVu62S+2EGUUwUulGLKbVsBB411ue22u+gl2M81HBrn+RZif2bNnsaauJ/34vzM2GP+7AGAamWM1l5ojPPAgvm40wDxGlEtG1f2wnMvEH03MzQBwtr3Yt9QjAXkfqxd925cyyR9jgCop5sDP2lSnA9V85o9L9GkCnkOYgKv/VHcUTrpsog/skDZAmiJm1aArdGUNi+dNzkyAPWXWBNxN6VzrfsuIhyoLA99FORmpA8Ju8tOhTd3VoTzmF5mL7g27gMWXzMV8m10qIH8/z7X+6abbiLucA0xgkfC7/3BbyIySKRjingt7vMiIhsFYo2FNI7u7//n34cvf/nLYS2RY8uXLI5gWytA/f966sn473vvvzeMn8T8VjWESDcU7cylDURqpnBv0oxlYl4fxNzdxDw/8vxprl1rqGxPDps3UJo9LT0M434ksU+p6kwI399eETaV4ZIYzn0XQGQMjShKwVGCS6qtm3JuXI+sgZOGJYaVcyaH8xVHQ0NnUvjq663hzodWEE/WFK6dUhSmFDAXDR8Wtte0hte37w1b91aEP/jiA+Hu+SNDC8/cPzyzMZyqxqU6tCSMJ0Zt1dJp7GdCeOWlb4Y7PvlRRCLH6J7YxrPYwJ7mnlCU3U/8JwzBhZdoTF9rJODs7BCdVYCi80sw0r1DPs+F889QiAznYUn4FOa8RnqMnCMlC92DDSWWyT1MEwC3hPyOHduj01MgW1Je8YRriXNEIs9vEmuiQGiFJDKAtev8QYhe+610geh4NXozHyJUkUMxsWZ2BxhDmkvcZCpq/VdeezM8Qt+XbrXX3ngzKuBnEJM0dyECglPpYQguj+7qc3Gt/u5T3w8LFy4h1mpSaMZ99e2nnomRVIoWGnn98RBzbzMuPvPrn4ldbd//wTNxP/WlL30prGP8P/6EpeXsv3CFzL1mBp+tLxykb8e9kfF+DcwTx05U4DBJY/3GAQj5MKxgBF0axxFUNEOU4o6FgDSSp4r91/m2i+HWD98d4+zWAdq/yBwyfvKUuGbqsoqiBpxwaaxfz//29PB32xCIIDKpYu41jm8Y8VUdXIvezhbIy4lEwtKDQ0G6sbDHj52MqviColEQQztYO3LDFkQ7cDIhlxiswdwzXTeJ3HP3MvPYi9YxDwxjDdpH1895BA8tsYOslT0r9DHzVBavobOznn1cKuKjIXStQBFEd4G9UIpfJD+yeAauOOq8V+5fyo8dYS9aHEkSXQ7yCBncvyTi/E7gDIxpvMx3xjo5eWTwDBUw7obyeRrYK45APGKcKI828xN7DxyTY4y7Yn5UvHMtMZDZOErsyNvCn0nYzqCfZjO/tm9uFqRWMnOc/Xut7JV0hdhNpNvE/Uy/maOfiOthfdFp596ik/2IYgtdrNENxT/OGTom8pnfXRfcz0uW6JpOZ96UuFIwswcnivtWf8Z5oqJS+fn5kHm6aCQxLl3CYel+hNeLJEMkCdPjXk7RgeKaSDREgUu/EyKShfE941bhdWIEL7/2PbpXsXNH4YJjx+faP5cA8ct9vOufz5Of8+xZRE+4jXWE17Dn9QwwinVFN7l7Hvds0YnNM6sg5Er0q+/HM4KEcxqxbIprxrMH9Z4rNJsIsdSOozCdtfocUcANrCe6bJo5I7l2G6HqWpwIeWYcp/PMJVxWkiCuNem6YXS98B79fBafe+ljB8pll6+b4T42fHZwjWFfteErs/4ZmvQ/134cvkMBCI6cyzFYKiQGQYJEAuR97o9fBQFyxdHzs2Cw97+nAQfIv3SVBgiQXyWEOvCzBwiQgTHw/9crMECADBAgAwTIB4oACeFP4h255g+ORNBPxaAHqD6yd1NUNqE28hCuojAN9VBOCmWLACaWbXtQUEEr8HXjDTdE2/cGlLeNHDSnEp3gxlznh3FSHqx1l7RxALEkUNV8PojBTlRqRRwWmn3NUyfDvXd9KEwCNLaDpIbDl26TeYA7SRwMvva3Xw2f++zjxJJQ9simfCggjznTrWzkje8wf96DmYcJnSA5EAcXeA+VZKMPByg3Z9/SbA/7djKo8i4tHUOm7oVY8HwN4LNKTEFv+xzGUNK5n7iVmURUGUWlQ2HH7n0hk0PpXXfdFSOyKgF66jgcmrftzxbMlBzxQKTqTtdKMe6BqahcVRgLNPreBDl0jugiMU5sMcCQhaequwoBHbbjSikl97u/zLRfHbb/wOEYY1NSQgmtcDzy0ekUVF7ifVSQCew1tVPFaVZgulmAGDCzELVmBz/zHKraynMnIxng9bNo3YLdepSKKnVHAQRXcSgzFiPGQXEYH2S0EA6QYWQ6b9m2JVy/cnn4+te/Gm4l1slDtqfYdIAZi8jVs17goD4VkD4NoKCMDOLD5RXx9+c4+Dc3N4QnHifmoupUeOmll2OZazKKxKwhObgaDgHSAg7ZJSBAwOG/iwgodIER8LPbopP3k8FBzlJ076VdK4IKRgeYn9wBwXau6gxkzrmwiEZWS1MlQC421XEvR8UC9C5UcWdRcy8EhNl/6HDs/NBBYTm5sT+euD3IqthrJVbMMev1Uml/hniME2dU5Q6O49kDs/dPoKmRMSAYcfJ4Oa6pvDAWUKwZZ9Rk+lkEhCUBLDGvI3qmCSWgrikjgiRAFi2cz8GzMyrXVREKjJXx3lQbCowOBuwQGJbQK4aME0Q5BAGiereesW85cTNREsaBtTO2LVb1mg2SALmsapQE8ZD/h4+MDF/8yv44XnXv1PIzfX2fZcdkB5/B3g8P/v2H/H4gwMOguszf+1hR+KvvWY5t5wOHY2cP/o5zh8Rnr04xQDnzw3v9TPR7pAJoGpNXTMTPnr1HwlFA2S7KVbMgC5Zce03sQDlCUfU1gOA6gyThPJjrIMjie40Mamfe8DpmczDvVbUKmN0OYdbDob+6ojJ0tXYCNHcAtpyEgCN+jOiHLIDCFMihBtS1vXym8xfOhBuXzwSonhq27NwbzqIazhpWDLnRihp5apynvG9jAXr5+BGgO83ckch1qQb8KhpRCmk3knFQBdGCK6ThPIrXEsbbGZ6dQuKUJoWTgKuLlhSE5gai7Lh3FZAnC+YvAIRs4dkAJDuHkpg5SwLkOGNFAk21tdESzrU5PO8C8s6pkpnGqFm2aqST5NL8a+dGYqEMx8hS5ozB/D1VmgKk9go59+zZtz+639KJUtIRtGRFdtwxbtpE5AiAUXS7AYpJuG4DrBoJAOP4iqpaxo8EXxvjyW6IFEDsSH5wN9rNh0fx/MR9I8I3X74QlZxx8UCqesWh1e8E6oukueC8efKOjVjMzL0c3NUWRgOs+YxYGPvGa6/GZ+teSop1avT6mXG6FdP/cQxgVvLheggA34Ngl+4p44Acn4cPHYTImUrXxDZcBLNCEfNlG/fwTUq0P/z40tBxlgLhCBZdjESHxMdgQJlz9P4YVSfRPQng6NzZMzFX/VocbBcgHNYQhTMPt99I3oOAjTGJlsiPwYnT0kO0EkRpEkTcpKkzcSg2U4r+fJg+YwoAYFY4eGA3hDa/hgSVEG3jWWcpRY1L5A1CgWkzJjNlQsiwhp2GVJHIX/fOmnADn1FXh+vTCcBeo+jW4NwQBJzO+iMglkeReRNznd0Njg9dQf4Myc2luAiNxjK+8ESFcVWVFJQTScPfq8ZReJL17Lrli8L0CSOjmKGlYxAFx230GTBXEC+XePF8SOZ6WF5bSdHu2l3l4XgVbpXUITHqJjs9CRX//NAA2bJ208aw4roVMV7nye9+G+cfTk5IuRE4Nyxq37BxQ1h1333hPFE3XrtC3vf8+fPD66++GmZA0An+MTjCWpwqJyoh9WbNCMuWFxBlB/AP+DrYomLm01TmH24cYHpNaIY8auU+Dm+oISqrPtT1poSz5efDNXSvZPE8NRkX1TE4/PkP6aPBMDBhfAngcTrkZz1zA8KD5i7m6pxwAmciIn0iixLCpDEU0V+sCz96B+FEMZcB8DwvNy189K4VYcaIBByQRaGcHpDVW9+DuK4lPig5fOHh20IdpHRNS0bYV1YNEU381WOP4F7gGWutDpvffi5M5v4zCYX/9fQLuCUYI5BNLfWos6dOCHmjMum76C9ilpzwGXDvYRSk64hzrnuAPMjADghfwVljKiMpBsjfAoEnaSGAKann39NZ43ou8bGaPp1c5nbXZkmRiRAM7kuMzMplLxYYv908x/ZZCQr7XFuUXce67To6FaeO+4IYMYj6XLW4a7xF6AoOThPdZlfFiutviOvMWohJHY/VjO1s9n9zlhO11VAUWllXklgfvvfd74VHHv809wDH16X28DrOjDEQ1O+seZt1PyvcccdtiCOIgyRKzbH+p3/6H8Pdd98dFt/Q7/p4941anMJzIzGfwjqVwjOsO9eIqgr2M3Z0VEJ2GjVlp8gIiMyRo0t5jkYR7/c0c6Olywk4M/cSv0WEYSMOGQiRxx5/PHzr6e+GHXt34wKdDvkyJKrp23mGCnHxPf+FKeHJfTh2+LNs3A+RgGf/0dUOmcs96aEPY9rksWxTiekCEK7iulQzLkZRPNPdyzPE2tIOydHM+ruTAvTx7CEaWE9Uz0sMuvfRYadrs4r1vJ1NyIkKohxxfJxifXEdt5tDx6dAdhXX3IjC7GFEp7GuxngiVwLWbeOX0nhdXXXFrBVNEFa6ttJ5PnVNul4IbA/i2mXkDCNmrD4W3wvIZ7Le6PLzfbUSg2fs3CT2LH7vGNwjFZS7p9jRB2k7jv1wNwKXQ/sPxr3EJPb4ilh0D+nmLR4xEpHAqHDgUBlzzoXozpXMtq9Mkr2ZPboCDTud+uM4GX18jh47cGLEEkA986Frky5jx6B7Md0Wkh/uWYZzzST+JPjt9ZMYtnDdniTZgfUbNoWJvC8/WznvKYl5dAJOIqNo67kuNTU4giAP7GjzbOD+SMeFr6mAKRIz0XnS39XWD4JzBeMeh30i604kmqJrpD9mK0ZC+v/4e9Y8e0Bin0pXFMf45XPs83bC68QeTlHTWe6BTtASrqvPrj/JdU2Bln/ur9N4/54j/EqClBtWPAyH3Q72KWM4NxGlx1hSbFDLmjmOmNuDnBG8Doq00tKJpeMM0AKJr9NaAr7bDi3mWAkg5xTPTZKpkiCOpWSjZ13SYx6ZZGn/gd29XiSiMlOJMzsWLrz20bDgN3YiOumBfGOPVdcRPvWJz7E/1wWiA0SXW38MVr+Zp79L5co1/VU5QAYIkP6x/fN/DRAgP/+1G/jOq78CAwTI1V/DgVf41VyBAQJkgAAZIEA+UATI9N+5mwgs4qC+MjfM/jLl3hw6BPZjDi7Pq/FYHrAFertRuS6dPwO3xtpIHsQYF4BDc6iNqPrGf//vEVRSTVRKhIjKwwm4BHSIqDg+jhJsFJENI4iOUcFk5rfKskIIkH27doSVy5cSkUPEy9gSNvSUkJJB3MGhzHicnSgb0zkkDEdtrQPEA4YaY/8ZZGEiG/0mVGfGQRj7NJqDcBOAie/R3HgJD9V0kyim3LJ1eyxUt4xRkE7SQPBRt8c15J2rnm+DlDBP1xgBo7oEt3ULNBCnoOLeuCtvZBUHKuOv+r/6IlB1B2Beu3EnHIAkMiZCIAh2XOlg6OVAm8Nhq4ZD1/oN6+O1EWydf+08onAE9aaF9Rv7I4okUixh1wrfgK19MFniEhMe4q5bsTxG7QhoHTq4P4IQq267FZdOM/Feh+O9MVbAzHsBhAu4DrKy7HXJivcmFVA4hwMzbAI5Jh5QcBTgMhAArednlaOstD9AMHLsuAkxLqfyHOAaefCTKEi1uF0wwMOjjgwPnB3dZg0Qx0D8VSHRV2drUI9iT7DkNCNjcPjQrYtRxh+jB2F9mDR5KuDY8PizPPT7vToaEiFFBhH7ZGG74H6vMQtmJPMZCsn9Vrl2HlBPRbj9Hx7ezZVPRyH5FuDn0KHZ8T5eIu6ruBDlJcC5kUxZ3M8WwIaZ/FxLN82qbgSYLiBSxIN5A9dJoNaDbDFOJkmJ4fzb+IuSUSPCG0TU9JDrnkzckqSA98m/LFmynti3asDy84yH5UsWEbsCAE6ERBfEx/XX3xx271wfYy4OHKX/hXBxicYuAK4CiII7br+VmJiX48+006WK66k68fix49GZIalmmbLvz2grCaNGxvvO3QCgPAtdntjpI7gIyKTav837qWuGsR2LLfm3B/XffbAw/BcAQl9XB4uHeIF4gQWjEPx9OyCK4KvqwyuxDx5WY1QEwHYPCvjfe2g4r3MhgjBR5y9oAGghacopmueJqDwApRaA1QaAwzE4PPxc9sC8vXZzJNvyslLjP+04yvKyMwCiJYoARy4f+AVYhjLvGMPXQp9LGz0gEgAJAGuCJK3kaXcJLnMfmxhjHZAfXUTgnEdpfxGQ8MipylBEhBK1n+ES4Pm1y1YAipCFjwJ7Jhn91XXNYet7+ylCx/VFDrx9MH5mu0vuvecuLl0vxGYt73dNuBai4SzPYBYxRkPzAOZxJfT0tIeTJ45E98eQISk41OagLC8n0gcSobkQQL0ewI74JSLPWnifR3D/DGOcHUB528M9NTbDyLbRRAkK8Di/6ACZDCAvkel9M07DSCbBLYkKCaL58+agGk+GEHkXUHleBMJ1O0iAXMkRT2W83Hw3DdCXvxrqKfkFiLYQeRrPrc4xf/3kk09G0Me+C0mRXsbRlm3bo2sECiNGdmTTMq2K1Pi1i4AnffTzwiSEJ+4dQfxVbcxrFyO50gXj+5H0EAhKA0QzD10FsutJOlnyRcTJjMGh5Xz72isvAcbgnmGsL1u8ODoyJHMk/nYQo5IFeWOM0nPP/yj85h//Sdj0yquRQF5AObjz+XnWDwG7cRAfPre1lMEaKbQeN+EDn10Z+hohQJ2HWZNc04xKTOJzbduyLcb2HTywn0i0UtYfiEDmE8dy3YW6sHfvPubW62NfjqCcBb+WkmcBoK+kx2E333eG0vD773+QObUBQGoXQHQOBCV9PmRKSXJ0sW7pjKoFFG1u4hlj7BwkCiYJ0s/S6CocSYLWx4i6GjumNJZiS7jXASZKnPm8uXap3N4D4DsNkNauhnWbtkTAVsBsJ9co3x4gwO2FCxcQt3QqFiQbo/vE/oMAACAASURBVHIYEqWbcXXDqpsAJA9C7raFVTffyJq3Kz5rrnktrJctfO4eyMXUbpx79tHQ73AA9Xxfai4Ohq04KYgYZN7SgbeU9WYMQC60aHjmh8/gOpkddu/fTXxgbliw6NowERdbAsDlk09+mz6H++K4WL16NQDfGD5zaTjOe+IhDFNR3KdDEO0lWuk85PQpAPAnPnN92LShKkzg2uQAaie5+WC+48ZBLKBi5v6162xh7REwbuJOJurooAA7k/LrMoiNo5iWXthD3MzMEkiUQZHMyM7rDicOHwup/LcpE/LD0coLYRcOkds/sjAcgETesb0+1DNtJZNklc3eY+rUsWHq2PxQkt0drlu5JOw6cTY89/JLYfH8mYD658L9t99IrlZGOHgUF+Qg5g3moYU4f7obyNxqb2D/xHqL2OAUXT/b9pdDkpxm7S+J/QtTcJ9kF7B2JAGe8tz47BtZpctHMl0hRDLj2XsrWaP4wed0J5GIKsg7LACBpJEMFLR031aEWCI6PHA0ZENwbMOJ6XohcGqUpu5S5wajLscQ9acSe8uGd8M8XKHGA3UAtAtIS2SIVc4gks21R0efnWK6Sg+yT5rB86JDZTPzg6KIlUS1HSAyyi6jORAUe3gGxuOYKpk5KFw6oaszMzou3127NlyH+/U013oIEVVvrN8JmeSaY1dPYA48Ex4lstJi9G/8j29Esc1HPz03bHq9hrG6P9z1obujA9Kfncr6caKMDg3mo2bW1fLTANwAsqWMu8raGmI3z4cawPZJrMs33LSK+fkUr3EwOr90Pza29oaG7oywbtseyMTCMJ5oqiMny0MS0VIJzFctOFO3/+WSOGv+9dv0/ECEnz12OOAdCOmS73ZVQICMBuTvxgEyvCgPgvtIjAJ1TRvM+ysZMwlHzYmQlJEdLrBPGcS9rGGPm8zeRBJAFf8I9sr2/Oie+M6T38WhUBz3Pp38k4A7o+zoiUgWZOMUKGLdN9ZR8UUar8GSwt/riA4Q96fOl/bJ6L7WcToVwqsVcUUj12I20VwVx4/iEGEvxXqigwgEO0aU2iukU8zjWC17Pl3LknI2V49ir1PCs5AU902dkOb9gigdPXnEIe7lvktED4fwKIDcPAtgf4o98DCcF4XDh0NoVfKM1sSOMuPV7I7LhSiRxPGmO19JZjt+XXOvuCs6mO8k9vxMjmXJPeM7XdcE7N2nXDiJwIU50jm9hHnTiMAZxCa6J9LF8/obb0HULoz7JIkYXT32zek9cC2VGNLZNGfevLivVozk+zFOzvg+iRPXGMkHvxSGGMOqQCGRvbTXwGejv1/EELL+OC1dH0yRsYfD9TyFOcxYRkkGv3w9e5F0dfk5FJtcgPiXGBnFdfQ1/HKc6wC50tFhJ5Z7IfditeyDOiFP0+iNMwprKG7IQqLc8hlHGrv2c1+62Mfr9qhlDclnb93HOGnXJc9n3IazKpv35f7MOabDPR+fV7ep0IzCIh1pRulKrjmB6waRCNEFMsjxwL5o9z8sC3Oe2MDng6Sh26rlEiKrYZBjHSnh1z75hRiD1U+AsJe2dFOBRPQb9ZNE7ydBfrxJ8fTkz5Fo+SV+DRAgV3txBwiQq72CA99/NVdggAC5mqs38L2/yiswQIAMECADBMgHigC55398sU91sQrB499YHhb9ESWplmVzSFBh6OHAeAYP6SXkdyd0cxgiusYMfg/lAjACOH/zlf8aQd0ZqAEFKFUhekA4SdZ3NkCWB4BcDr2SHSrjzX8vAQB4iTiNFRR6N7G5n4hK3JitVDz3zQAjdgAsXbQwfB3nx8MPPRiV0WdPlvWrGdn8+3PMczcPeQSZuu0C47zPFA6RHiwkaXI4UGt794DjgbOLDXnJmLERfBJcEqjTxWLPiMW4OlZUwGWgZmzm9TyQqcz0s61Z+24gvSb2RugA8HAjaOG10souWWQ0iQpXc3tVb/szRhBHERX0nAEsFDYWxAOUIL7gvWCeYMUQo5N4XTOQRwFW6AiJhaXGUJD3W11dG3PbjV0RcPgEXSmHDh0gh7c0gumnBEs57I5CYbYHNbh5+u2AGafJ0M8HRGgnm1sSwqLwRJR0F3HxJHBCvQgQlso184DXy2GpFSfGpi3bOVBycIVwuGbetdFtUI4aMDG5lwNZayze9dA2FmDL8SLoZv/H4aPHAUo7iblYFrYRMZSRkx9qUUkL0nd1XCQ+bQWKRXOIiY3gALX67TWQLHmoBAG4KQv2sHb42AmUbiPj9ySgmlPFJugigZTI/VMRb09JKuo3r/t0Dvq1qNtacGwcPVZGBNFMiLBixgLuHEg0HRzNjIF8xt84QOgMwKFzuF52Eyk2iFiGFg7BhQAN3isPSBOIpkoAKCrEyVBFpJYF6pMnjQ9vv72WSJNq3DorOIzWEWs1nLiFggjmvEkRsyrzdmJkjBiYCiiTCpieT8xbZjqHYX7++k1bUa02hDs/fH8k1ozYklz56EMPELuzBSCDAlKA8cmA1Kr+Vr+5OroDdGhYaluMOlySacKkyVFtuQ614yEUkJzyiecZEzPHjb6xONVS2STGggdtIyUcf79z/7Dw50+e41DaL3H8lyz+V/7Mw+j785L9cwkQY1w8xH7pvoLwn5+piYWqQxhLnYBdDdwLP3s9YJTXLJmCzjTUszNnUlANuXMakmvj1j2Qn5dC6QjKoYmMKshJ5yCfjvq7gnvUDEh7C+Xlh+MzMJJMcjPI07iOnoubuVaZunQgEFpQPKYxJhmkobYSMJIHs5JM6l6A0RQy4Y/y67JTKCnJUp8899rQyd8tKsomeqssfPQTD5JffR6H0lmUuk2UoEuI4TgDENlDefUf/sHvApDl4uYhHoe5SlBtZOkYAJUjKHfnEod0ihJY+gjI9B80qBv1/QIiqtaEVbdPCJ0XASTJ6s/mPdiDvmXjdj5vG2BBR5gBULhpzw5Kpik1jgrthkjq6rgT+FNlbR+Pqn6jMxxPx44d/XEmuISnCk3jrrK5znWQQQIUbxBNp4q0mPE4eV5/if229Y3RvVEIgJLIeDAi5FUIBztxJjM2jfTbvHEzkXQfCcNHU0CN80uQ6ijk2KHDRyGiiLJhnhFIGYEz7FzV+XAUl9lQ7lsq88ejHyoI3361IfYhZfOeBZIcGM5//WJRQCMjQixCjzEa3DYIxdEFQ8NYwDXnLx1DutcmAOzbwdJBtIlK04vMu+eIqZtOie6BPftixMp4XAjlzPWCWRs2bAx34TCooLukrKzfCaNqfh33QHJHQmjRHeNDxXtNkUwSTBPcc9xXn6nC8XEOEr44lg+3cQ86mSN10tQC5rbwHuznSAMsLADQ20GPTA9z5AgatcdD4tW1ApLy3odk2deSSmTV3AjGJUHunD5zIhIgswHEL6GY9j5erG/iGckNu97bF5/prNxM7tXo2AnzyksvEUs1EoJ/QryvuhyriaTzeYogIXO/8Vp7WbvGQ1pYaL5RAJq/O5S4GefBMtxU9m2M5jUtF/ZCG7voM5/LWnuJ15hLfKTxbr1c28O4jhoh9qaWDA9jGb8MvjAoRuBAYDO+k3hehnLfT6FGTyUO65vfeS3kjywIU+YsQi2/j7ievHD3vXcDgLbRo7QVUjCTcu9bYzZ8As97HWtWA5+9QKEDKutXcPhkMkcYt1eJ08YoRsF9o7waAIZff/tNAMyZFCYjvKgfGt6ECL6eouRc1sVB3JcElcjMLfxAorBqQiaF6IMA+I5U0rcD6Vv1zj7+bgj1jLPK3uTw5qHOkAqhOg5325RS+mbaTobK4zy/iJJLRxQCRreGg9Wt4RyMxzkI0827zwYhygQem9vuuRYgPpPiZ9aDDLq2KivCv/vyH4ZnnvpW+ORDd4Re9ijHAGAJUgwNXLI0lOOTJo4NmYnE9VyCfOOa6A7pxJ3y/Dvbw+a9p8L46VNjv8yyJXMpvSZWDAeLbhmjMlV6S3o6R3u/Ze/Oco38/QSIUN2AutJ0K9kVoFsjNYP1hL2PJdQC4MbnCOgKmio2UYDy/PPPxbXf13HvUsoaLUmSiYPAOEjJ05U4dn29SuJySnE26QZzv+eX+6sM3pedbpLyo7hXTeyPdOc9+b3v03/zcCRNmiCodKbmMF5qeHYqGbuKLvz+TEQn3d43HWCA6B2Msye//2zoTSuACC7hp/RG0nA+kYP1EJd2R/3N3/zX8Bd/9+lw6XReJHwn83N3QT7eefeHo8ClEQddY+0l3CPr4jVdetNKoqP2hb1lEIv8vDrW2HPsowoB88/iyPh3X/hSnKsPHyxjHsiFuCwPByoawqXOQexRWkI+Y7SN95eGi+iN3ydajq8vPNsaxhTnh61r3iI2rTV8eNVK1phm7nFidD6MnTQdMm8se9o09hgF4b997SuRqHZfN37ClLB9B6TqlJms8xAAdG1sokfl0V97PKzfsjG6Hfq7xDqi09ZYuoPMtTeuuiW8RB/J7DnzwybEOQmMayNMx02YzHPVjMuIjiZIn2GIJQanWBDeHZ29UZjAWii5pZBHOH4Qn4e/gtNqEv1aPMd0E9UhyjAii41BSMtl3WEtspRct4O9LzoudSBJnOlmyEEgc9MNK8NTEJnO4wsgC3RlbCYybOWKGyDzj0YCpZ59YyL7lQzmWLviHJfGUqVC5kqI6FST/KjHraHj4hRzmfvtfteEUbOKqOgxY2/tl/FRkvszIdtGsYe2K8+9huKflMvj7cj+IzH+TLbB2FOdDgsXL4n7IuO23oZwW3XzreyTL0Wi9Bxr+kyjPvl3dDQh8HItcM+awj5Qsk9yzB9k/FWSMWhcE/ea/lkyPzdGYnFu9SzQa/xqv+0xvmf3RD/54omSFBHkd8G78nf81eX9lKSIYjKfNXvOouuEn+/vdYU08Jy7B/W8JAHqWuCv/f4e9qSnqhFQ0G9Xynmngc83FCLtsYcfCd/4269H4tx+wMGIh/Jwfese6uC1GhA0pHBvhyPCqqRnroH9ma/th/IcpwNtP2uMkY2uS1IQsd+t37/x4543t40SIPv+Fw65T77j37occ0Xfh8XnPRnhi5//I5zMXN/kXNa0TNZB7inzdSY/37NSP7HU37ny/v3nv7Y8/P+mw+N9N+YX9st/7fv8WT/w6r5/oAT96m7kB+H6Xd0nGPjuqyPgru75G7j6A1fgaq7AAAHy/zoB8sven1zd6+vGjbu7qxnEV/G9KmVj8O5VvMZPvvXniSj96R886Nef+099khQW6B76Og6Mx94K4zkQGy90iJgVM3Q9HKlG7SM+YVQxYBexQh7kVG8NY9NuXI353m6w7e2wONr4pQMoB1U5ekAr4DDkIU2leCVl3x6up3FIu0i0gEXnM1DjGY9VAGDcBECjSjiPA45kCbhKJD/MOq87Wx5z7gfb1cFhpBggoYOf5WZeC7dl5SMhAPJibwZAJOCXB4ojHCITAYrTUOap5lWF5UFsJO+vBuW+ajCByCm8j2MAa7PI11f51KO6HSCvDMDQWKhpAF5r1q1HKYrzhYPhYTL0tZZLEnlgU+mumrP/YGfZIFFdAOke4uqJXxqHkyIRNbVFpB5CVJe9+uorUTGpTd/DnQekqRBJFqlb1juHLGWrwF/4EbFRM1Gu1dTGmKfZRIdY1mnUk9n3AooWus8jbstDm+6NeuIvBPUsd88EeO2iqyCBQdjF4dsooV0AaovIotYl0knkTTdqyUOHj+Ai6CGeoTGM4f3mUhBeQWyMEUgjSsxTJl6HA2QR99lBmA0JcJ4DrxELr1EoPo3Iq07iq04R+dSLZDEZK77dIM2XLoTf+q1HwvlTKOc54O8llmLylOlhA8TA6DHjyfI+HfYDCLQQvzNy7ISQjzL9JCRNM4fRLg9rkDgqLc3Kt9tCF4yHSO9xIoPEjhmJjqncw9jfge2+mb+j6i+Pe5AJoJTDYayIsWikjdnnlo2aE2++uaC7qkMdMu2tF8mi55qijM4CqB+HMvl5lOiDKczNIt5EYk0VpPE0klgvvPBCzGZu5ZA3BIB4KiRGBt+fRxF4Msq5TsinbTt2h9KJ1/DZGXOQY0+SgT+aaK5rASjtJJg2dQrk2QiejzOMwaNxmrr9ttvDRgDf9Sh0ly1fEbsoZgIM5wCAbti8NUYcbd6+M/Zc2GUiUZQG2N0AICYBIqghiebz+8ePjv65CJAfbxrJu4r54/Zy8PxJgnzz9fZIdiYyDiRB7PTp4j7kALhmoli1GH70aBSvgG8nIeIOUgBup04P13cUYPiSeSirITv37NoV5xGjGlT9DwFcFLCT/OjptOunE6IT4ERggn8uQfag28UF0hLOErXWisr+AtE4I3AdFfDPRiKujlfXhTYUiqnc2zwiUfodIB3hdlTcTa09oYFYnBdfe5toqzFRvSrY0k5he97QIURJAcwB0JYD+g8muqkFkKARYN5n1lLvdgC0QgCpqZBr1UT1lU5OADQ7AyhGnjdK4fTULCIuiNtobAOkLueZI0YF5W7JlLHhDJFZEoeXmBOc14xhOgKQbZG1SlKBoMPMvd43FeGSqYLnN91wI+sHUSbMS5KugimSqBuJJPrc738ozu3nK+wTIVKFa2S5rspYs9lVwO7cvhW1aX7YtXNbjFtS1TlvDi4S/ls6oJXFwik8Hy++9GokPrMgJDuY/0pKx6O03R2z7C8RYZUM2JgMePToXfnh756tiiW9PgN280hERCcQz1wC79PeAZdcHSApjJ9inodWSAeBWuePYoig/fREzaT7yCgX1a6uRXncM0kbuzeMfpMQsaPA628fwGIcI0ZgCfAuX7aEz9dLJ8fuSA4t+dD40HRcohcn2WVBqS6KKUShVEN+KEYV7DF+qBbASDVtCmuBkUF5KGqP4QwTMDVqzgJ2C8iXLF2O22pI2ETvy2A+Y0nJONaU43SB3BmjVKjcZcymQ3ahQNcBYmSbZA4ECEnyKOE3xp6Z+Qvnsp5mhEMHDvKcdKAqhwzjXgxlzEsQlOC2a6TEuhIV9TBU/WdxJVps7hjQBdcBIeB97VcgJ+G0LI0OvJEQ5h0QuIKZdiHVAJyfZe2468N3RXecLrAcXuNcwyXi5vaHERmDwpwZEwOLg3eHonfcWnQmFA4rCEmMsSqU8c6zazZsDZW4GRKGDKd8vA8wcRrkCnGTrHeLcbplQTZIQs3m11vWvUOET2o4A0lx9733xs6o4XweY3Yk54wuSnN+kqSHqNIetJWx6HboxtvHEUdVAAG5M5Ysf+zee3BlQILrmrEnA6Cym+dhMGttG6TbYZxUo7lmnUQntly4GGrtQCosCc+8ewrgLyssHj8mpHczztoB7hkDSfCmxfZgJGcTa5Ue/nFXbTgC3t/QWhs6AJTPkho0e04acY+jIeRGhFOHd0O+JobFi5aF21YsYKxA4gMenmtOCNsOl4f1OFY/+1u/zj6gNFw4cSjkEw13BsV5dnpBWLN+T/jhm2dC0tDE8PATnwkTp41nraoMT3//WzHua8HihVyPYhTxCiSIpOKZdy+l+y6HeBqJeO+385FOWd15xripPU9MBsgETPYZ0AXiXCpI7e914kpA2hekw0+CrJH9lcCqz5WF2GU8MwoFZkGQOE/EnjQIUskYRQQCsiWKL3AQHMLptHghHTCMHZ2odi+89Mpr4aGHPh4JzNmsQ3tR4BfiYNjEWnTzLbdHd0qMMWR+zGDevEgEYiKAbTsOvhdffQsCoj7cdNuHo1DGromUlMSwedP6cPjAvuhum38rpMQZOo0A1I3le+GFH4UVuLF8j0foX2tm/RsNcVmKSMU5ufx0RbjEdWtgLjxK9FsXT1sde4SMrJzwyKOfAuTvo5drL66F/ThEIFbrGQg4/nqZj/KYfxrZy77713PDg1+rRPgwJkwsHRXSB/eFw4zLQRAfM/j9xFHDw9H9FKQzN1Yj1DBSaSbPuKT3gX274v54wcLFsWvk9TfXhWU4Pk9BGDexx9qIc/nTn/0MJPoF5lJJiwTu1TFchMejkzcRsmMWxPhmiI8i1o5zEGhJ7LkLieuyNLyBvarjX8LCiDCfN90FxkfponAfpGs7nedOEtf+nCz2HSX0sPjvRly/nYgykvm8kvydOIiMYLSDRdI6m31hE+uaYibHoBGYCpV0qnguaIR88zzg3n37th3E6K2kP6SC+8t+jrk3wc4anud69o/+2/2sf2aUYjL7rTZ+Rgekp/fSdc34NffEEiC+Z8UjOo0kQdyT6+yWaNCVIPmro9r9dCERrP7Ze+8551MUz6RhD4j/2JFk54gOkNdef4M5anbsALHr5ByvrUulmXXB9cbnyHk3EZJD0sH35ZiX0IndI7yurj8/h2uca5p7qCbEUQqudJtfOT7GYxzr2z85zgnsG9sVQf7+45a/jrAd879nGPersduD/bfPZnRu8ns/v0Rl7Brh7OD7GgzB5TVwP5+C8yMpI5nrTBQWZ4SzkHup7LlH8fwdZb/Qzf69GmGITs4U1so0yBFGHOuG30t/CutJMmvzeeZnP5NzgrHBEiDHGJOKL4ZwPSJMIwHiZ4nuzn4ixM+w+9vLID/W8av+g6yighh1JQHSm84ZLiH83r//M4gURErn6CXCBSI52AFRFbvjLhNDAwTIz4MBfBAA/KsDoH+eT/2L+54PwvX7xX2af5uvdHXjb4AA+bc5aj4Yn3qAABkgQK5uJA4QIL9gAuTXnv79PsFRXSCqzA99Y2X4xDeb4wHHnOg3ULZPIRfag8Bw1MNZOAi6Oi0PH3+5yJP+BwA4gSdL+VTWjkGdtHXLpnCCyKslqDndSMcMXNRVRQBeO1D36VZYQC74OeIvJqNcbKBYW8V8GiBnKQdwbdqVHG4Pcwi/HzBEcPDZZ38YFs8YF1/HmB4tFSqYPFjp6DhIsbj9I9eg+MoF4DI3XGJCJWTM0UZFV1gECHDkWHRpVEF8FKMCFGiUdPAgmc372/D26ggqrSK6Yah55QC71Sggt3PYX7riRpwD+yLZctMdd9A/UBHV/H0AfnfddWcEJVVme3AwU9oeD0tEPdScoaDZonEPmpMhUGrJnTeGwvgru0RyeA+xAFE1mApWIqY8RTUBgniIVK3ZTDyVijWLuQX784h7MqbAmCcT+QVmJ+IiMR+5m4OiKmI7HapVHHLImoYaf8/unVF1ncohcD/Ac77XkGtjRj5YDEr5EeGddRs4yKZxKAyhHBBy3oJFMU8/HwLsIv0NgiQeXKfRm9KMQl5Azg6NUxSenzlXQ/zVaACKnpAKENECMPDya29wv2eGpQsmo0Azb5nyb5wfgyEgklMzw7fI675EMfXseQsAiC+QdV0IUIESHuCzAeDFgADL0lXSR9IFgPyUsWYcmCWuRuAWEHjNprC0m0OmZIjlvYIszYDaAvEZ5m/zmYtQx51Grdof8QWBx+HMw65f2ZBEKai5e4i4IJwhFA9DccuBc+rEcfSWvIJSfVooB3CfMmUa6tOD8fBt38Kzzz0Xc9db+FkZXKdpAOPZAPg5Q9IYC8ZHdIXDAOGjSqcBdrwXC7CHo4QXiDCK7XOf/1wcL8cg6nQkuVROxumhwv+Vl1+JSk9B+lqAfvtKJDvSUNp2cwDdu/8QLhlUqtxHAWujJyyGTwKAyOPXDQCqv/NAfvjd/3Y4kgs/Drn2oHvllH55Xnm/A+T9U3X8c4izQWQtJCMj9v2oQv3i/YXhm6+1xsgVz7aSN/aARLWxedjck3yUqOkofM07Pw6RNp2x30UfzHQAp2kTp4U24mMsdK6F8PMAfw2xKwIDvcbpAeIInhmBlQdZ0IMK2BgKe38SONi3oC6tkwyBaEukmyUFsi2PZ/zp514J58mczweo7iAiZ8K0mTz3+3CxpQJWzQkFkB5vrtkQ6pshCvget9WSNzOmQa6icuwl4iqPaJ921KK1XD+v9SXuVSrk32gAMWPvdHxc+Wq7kEOEz2aAsWt4n/lhN4DbLiK2UokcaeSezZw5m9cgV7+THHg6T1R6LluyNKq87YOoZ66SFHOecDwLSOn8srvoBHPlho0bw1JA/1LAT4F73SOHDh8EHD8TwZGHfn1Z6Gsm9g8QvxLSsz+2g1x8nqERgNANAEQC1el0OPn833fPPTE6xQiMYwCLM4hV6iaHXlBu+473eCa6ANpRghMbaLHtYVS/p5ij6plfLAE3au3B27LDf/9BZSRXhuI2MEteAkSQSwgoFdBUAoSMxZidbp/LINaOROZKIxNV49ottZbeghnE1mTyuqm87gHm2WOsHXffdU8kXixBN5pEVbjzjCCx0T7G/PmsDKNLSlWvMUB27QyfTqdNTU54DfeBpKJK4aEQ9id4XrMBZ3UPJqjsBVhq03UinMNYNlovk34FFcvHj5+MXQuNuNeyIUXa+e/2BBw8XhbdDTSvEEuFq4G5zrVjGGTetu2biOMCMJ2oI4/YJolb5u1O5r+33lwT15zlKxYTabQjdrFkAlLNIa6lHpLX9/TKyy+Hhbg5hkH+bKAfw9iX6OCyrJ1r2Il4wOJnQcvT5MerRC/lH0HiBz/6EC66Wlww78a4RZXJRj9eQ3xjAvPgCcDMIoDjXUcrQkX5kVCaDbg/C7LeiiWIrtqaS3zOwuioTIeoSu5ALc3YlLjevu9Y2H2iNiSkZzNn4QLtTzUJN9wgME2nCgTgXOIb/+Iv/pzYntxw6x23IzQZBAFTBYE+Lpaw5/I8v/LKy4gTCgHnS1G24/iDCCpi3l67bl245R7Ww1OpYR/A+lmew2yUyB/66IMxMusS7ykLoUIHa3IKayUXJpxjLe0BdB2EmKKb0miokXChc3DYcuQczr1h4c65U0N3zbHQ13QmFGbR/3OObqKodk4MZxOGh4e/sy/gJSGybirzZWrYypzMssDaxbwLLzS6IDOUIsL4+Ec/FooRqNftWcs6QGzb9mPhnZ0nidkqDp/9/KcgSQB46ytDx7mKUJBbFE7sriDaqzocq0FkkDY05BGjdLGjkevVSMdDWZiL4+EjDzwQnTrO0c7/SDR5BQAAIABJREFUzj2C2jpI7Q9wbdDZ4fUxukiA0h6Pi35OxtK0mbO4nyciYFoMuGtXwtp1a2KOfwl7r2bAWvdb9gudi0XqzKXxNUeG5yHqfVaN5bRHYRZgsa9lx5lkTBr3XHfFfpxwvTxTs+h3aWP/ojOxDMFAzfn6SJoex5lm50Arz8/q1WuIfbsmzFm0FJB8Zyx5bgZ0nzp5AoXhDThq6E9gPd2weWc4VtXK3mxUuOfuuyDEdoV3Ic0W0mvUgLtm4QLG/pSO0HdheFTaq8J/6qmnietaEOsIBjGmC4fnQXDR7cacbEzUYJxaVcTWlZ/GTYMwoZbupwNljOGsYcyzPPd5xcwPxeFVituN0mxlbRKgH8z1fuUvZ8fp++4/L8MVPArXzMy43ledOh6GATT3suYUQOJfgkRIhn4yenUT5eaLILBGjyqGWNnO590cPvrgg8y1SZAaFXTt1HD9loR9xK6dhlw9hpPvgY8/FEvQm9mPbdm6k94KiDTJL9YvI66MZpVAsLOpjQ1XM87YIsg/o6/sVSuCPDQOLIF7IODv/XNesORb0F73kKXbxg0avVfA3jkfoiTNwmz+kXhu0UEM4VWLgzgXZ0A799q9p6/jtZVcdm5thJR3XEmoOQYlIfy940nnxyzWAt010TnBumMXi7FWF5lLdT/oypX8kBSSMPPv6WD1jOE4dUzpzu0vGvdMgSuBvbWuMPcP/hzHol/dvI4/364yHSQ6ybe/dzi+R+dcCV6JCx0efTr4GBMNrH8Srv65e2g/p2Iu3SrZ/Hm++3w+q+cbr6muD8UWtfbzcT2MXbzE+zYySpLEzzCMtVink+4FYxLf/9VPgvzkTyS541fcL/2EGvHP/Wvu1X2uvR4KuLx3zu3+XhGUhJbEhASFBIhzv0Io91/DeJ6H5GUz1uzYQvzBtR3HnH6c51IBk+v4ENaR6N1AZKUYxvFjvGsy9yWd+WsI+6kq9gxeC9cnHeJOQO5HdGnopo8fhz/b/20idn/qa+ajG7nWkB+x1NyidEkQrgquN+xdPO+Dw2985ncQrgyD/ODMl5TB/NUbXbG+N51EAw6Qf3ZZ/5V/8EEA8K8OgP5XftBf0l/7IFy/X9JH+zfzslc3/gYIkH8zA+UD+EEHCJABAuTqhuUAAfKT6/cLcYDc85XH+sxet2PDToO3/+OsMOdz74Y5c+fjjigJb61+hwPPuXgAOVeNSm7CaDbt6aF0zJiY3W6+u+6PfA7ZY1HJlwDyCH7+4HvfC+MpMx8NgOdjr8rJ7GQt7pahDgfc62TT72Eoh42/oGl0gFxW4AuelhHvlAAgsOqmG8N7O3aQc87BM5usZkB9Dw0eAnSURJUSP2P3rvei2tj4B10JnRyI3KCbKSwI3ASYlUH0krEIxhcdgDBJBZgVMDImIpkDQEX5McrGiTFQ9cb36dyYM3duOAzYJiE0m2inNlR5PyK6azHkTgl/bzPF7zovfutLX0BxSn8GgEEGirZGDp2CWCreVHGp5mrApu5rLrqVMlWAB4sRzSkW8DIq5AJ5zPMgho6iQvbItIDP7JJ/FuD4AgfeBhTFghfjJ4wNm+gJyTJbGkC6GMWf10LAUSKnlZ/nvckC8FPpfQil7H4+76133h4BuKW8bo+EBZ+3Tws+4F8xSjLjIuZCQhhJ1UgHwEFA+z5IChVlpRBV2ahrzSA2f1/XifdgOmCkhyrVdBdqG0IZgNWUGbNjlFUG4Jql8evJrs/MSAq33ngthyMKa1F5J6F+nDCOKBRAizqUyQfpSVAFWUZxdNHoseEof0dAtLquIcZatALOWswsMGJUmRnKqvpaIR1GEzNm+XI6IKvjZlzpmOiSGQtRJClitIgZ6KrkPJzvRYF9FkKpkAga+w08QHtmlTRJwU2SRyxTEvq5UYUQJBfrwywKrncRhzNpEt0xB8oicLGVgubFKMOTUSiufvttDtIcKnHkJAMEzAR4zQWEGEL8VTegr4WwpwDtzgE0dpGzb1a0pabmcAtijye7eyauI5W1xqIYx7QIcLQWJXc5Y2ER9+vlV98IrT28Du/byLehqLWNxTlCJ0UngLeF7v1xXkURYFGlLegqIffbDxSE//BNxhuAuFTZz/qKUVdXDvGX/9KP1XocfJOSgH4hKv07qvp0SH354dHh688RWRcjE9Di86x7HR1/7QDSAh86QNogploBeLwfpZR5Th1L2TiOgkFcM8HwGgB2n01LrgVCJPUyVbvydzoppxWcS+om/oLPBeISalDGVwOQ9PA+dPXk41poBSCkGiB8+3vPhjrajhddv4oxlBemA9odPIQSeNe68OBD94YsitKzhxWFb333GdTzYyLAWF11NsyaPjnceu9doZyi0XfeWR1VzoL9ubz+yHH9ed5Xvs6WodSEjBLgSSBCqAz3Ugc/f/KkaTFCTnC8ByfUMNSrRcShzJrL/T3wHsBVVQQP5+DUEoSwe2gfqndBCbP2t27dGuNssgGFHJTbeV7tM/oocVVtOnuMlAIteu65ZxlLXeGRz98QGk71l6wKLJm1rnuiBgfDEJ49S6gtvbUnyL4SSaV5Fgsz9vIAieoBxlSCao800spneCOurJnXzI29JTkA8kkQquuIzOpibCdAdlmufRpw9cu/PiP83Q+JWAFkaoWIFlCTAFExnGm8j64/xoPPRJaF5ESH2fMgAeJYaWRs2g3h8yrAKPGssn0bzrQbbryJYve9zPuL6VLawecwkmpbBHIFh2ylteQ5YWjVP7kvPefzotL2bYjs5cuXMwdmhHch+JcRlSUZo8tO16AFsFlGgTA/tnGtdC0KIrcxnl57/U3cXbMYi8MBpzPDWzzfo3mPdXTWZEPajMRllAjpZl/SrGtm4+b6FgBmCq68qZDeo2LnkOuUaepNzG0b128B6L2WeWMY8/aG6PqwC8Non6GMjdN0gZyku0oHipnwrk2Cf1MgCyWLa7lOujuajWuEzJ6ICn0GQLjXxzi/m2+5JWzlmkksCDJNZv4ZT5TfeeJOLJtu4zlsQw1fWd/MfNkU7lg2J+zauDYWm1cxL+UUj439EvXMN0k4PQuIKaytZP5lfJefoRh++6FwBpfIXD5Dt/F03D/FBYsorz6LolhH0mZi/FJY95Zffx1dTjhguI9ZAI6WEv+IuC9dOsV8/qG4PHXy2BXmWrkJh9vDv7ky1B9PjqrzfcQ3qmbXsTMbh12i/WO8L+9bTw3dKZBXzuN1kJAXIAHTmb+z8ovD/vIz4fBpysohyG6bOSakttI5cOEk7hGco+d19+EuAACuz5wQ7vy77eE0pEnpOPYrmcS67D0NMGrESwgrluWH8aOKwlD2Ob/+6U+Hl5/6Zrh35TXhODExZ5rp7uGenyDO6qGHP8y4hTw6cSDkQZie2AM4W9MZDh1rCBcHFeIWwanFnHmxC8cs5efZdJJMxiF6O8XfRyH4ehi/9rSoDzdKSNJKRXy9hCvXRuepY1yQNPYs8YweIGJyOPsygeWoEof0G2aH2r694QQugdHs03RXKOpw31GBSGA0616M+2Q/s37zlqjdvoa5R7B6AnsJ554TRKMpTslkPzR5wjjG6LuQcXMAfAFbmcvtlTjC/JaRyXzCfLaL/c6KpcsgjU/FaMhHHvs11u/jxOQRfcR8I6EznTVzSDrf24QLpLeNzqr9ITl3bKjnHkh4fvPvv4FLJTd88tGPRxfdGAiIQclloa+OvisitZKI8jHuyujHkzh+br4VB1wyjk/GUDmgr26JDJxafYzbIydw3KQOCbuISGqiuD4TMqqyupH/nh/mLVwa/vFbT+EKUTiQEZ77i1lxvnj4r49HV8YPf39y+O2nm8N0nKOJiBWYwQIjLBQR7zaIsvPt69eGuTh3xrHnPYMjjMvKe8qnt+vFONfdRxxfJuTFwYPHIAUAySG916yn64pxZ0n7Qhxqw3FBXqBo/gcQ8+51agGchzDf6U5wPOuc0cFgT5iwsvFRus/ymfMkPO06i90X9sex17ZPxO4NiUbBcl3X3iuf7fycTPp8iMljPhqtO5hxdQYno3suTI/sHUohQ2oiYdwIcO4aoMvN6CedDu5DjxGFOJnn9qxdRZLX/JmEWQFzlcSL+1mWtviM22ejiymRudO9qtFa7p07WdvsKvHXujsl+3MhG4azV9Uh7fjUUWo0kvs5iRDn9Qb2e77+BGIP7WNKYNzPZC7W7Vt2QqeSsafT4/yoOy6d+d31zvfurxUSSWL4TOn+HsEeSAKjHsKxgPm1GCGJcW1ezyx+rk46CXYd4hcRIzQwd43kOZJE8dziZ7dDSYJIi8j7KZCfNvP7NPvVfzj7yd/sJ0D4b5D/noF8Hl2rfc67mK+v9JwYk+Z/85ql2hNnF5jXjvstEdMNaSRR6dyQyxxqPNkR3B9G/xpRptM+jeda94tOkB4dGu5PvA8K0RD3XEC45L1XXGOMXYz24tfR4cK7PvCtfuJj5qMbforu8RNwz+KBSyKDs5ejlX2DfR/2fmSlwSL3pBOV9iGEWPQGNXdz3wJCIOZwxkXsmbl8ff6lCKyrO+D/zG3tL+w/XC2AenXf/0EA8K8OgP6F3Yif64U+CNfv53rjA9/04ytwdePv6p6/gdswcAWu5goMECADBMjVjJ9+F/HP/8X4G4jA+ieXb9CDf/tY334OGZbwSgK8+adzwr9/ri8CeBMmooYm59zol2efez4s4iDXG1BwoYDOjFZpDvhY5M+ehlCA0ChCoZTFAVpAeiNK1JtuXBnVtQJaqp4K2ZzvJuLCQ7MHHp0i5qEfRZk8H6VqBYfwPgA9o690hswAxNmOu0LgaCKA4KZNm8KM4RkxH1vQ0IOEB78WDksVkAnGrPhrnSg6Q2Im8uUDiUpnVV9NkBfGqQgqmMUsYDeK92Fpor83U11167Rp02Omur9funxZ7JoQMBg+AtCWg/l+AIdp06bGw5vRJZIdiyiiFfi1uNQ8dyO4/P4l160IRyFVJpKP3QBof5IIAdVpo/25HGKOcP3rORxbJG4Wu4rtTVvoiODAsHTZ8ngYusDPb0UB2gnArVIymQNu+bEjqMg6uJZZHGpHhF5cD7U4aSyLrgHQVdGVzzUX6OwCeK7gAJwiIcKBNRtCo5n3fAyyYMWixeHg3r2xaDsDsE9XRCUZ1sdOniZKRfU7MTq8zogxo8PB8kNh6owpMcJMQLoG4OKO226L4Iuk0mnVzAB2xwAsjM56gTidUaXjiG+6noNbM4pssurL9nEgygnf/e73w+233sl1QEmK4rwRYOltelZa6B4ZR1n9AZSS3RzcOnnoCwEFGznUdnRZ3N1f0uo1ljBL533oulBZbkRQHaDfaAC6I4cPAbQOj2CrsSm6fQSEBBQOoWY0NkHHgMXbxkxI6KQBDidQ9D2GvHgBhOKhWeHksUNEsgGoACKPGF7CIZmoLVSax3HGjKZPxqixXYBI9qA4zgXupwN0ZROFlU7Eh70gAsBVxGI0NuFqIIZNMkBww8x8gcskiJt77rs3jh3BxPcovhUgHcE1VQXsM7R+8/Zwlgz0NnCxbPoa9nPwfezxT1NcvSOCKJIfLYzxXK7JaZTRRmYIFpsf/7sfGx7+vyfPxvg1MLWf+fXTBMgV8qPfAQKwgQNEBaITcS9gzCDGq86hz98HIM3X3z5zISo5dSn4707dAH4rh2bBesHjTlSq86ZPCvkU2HYSf1UAIZLGe1XpXAf47vvtB/dyOVQTEwIoJSnVzRzV054cwfU2wI7TgKWWXBdwmDfeIQ2wtp5S4jqIzo3bdtN3gLtsxlyi1EpQel/LdU9hPlkTVr/zZvjq3/9jzFXfwLU3UuXZZ3+AQ+macPNN1/GMVvGZ+sKQkn9KePR16PhoD+9BPApAdxHV1sJYMAJGYvIShGE5ZNQYxvtBAO1DuHkKIHOupcdIAGQugOLx8jLI5m042nC/MB+IJexl7EgeGe0n2LOZIuPFS5bESBHJ5/2U7GYxJ86lBD3DPHBABMGi3UQ+jQPkvmYlY/NwX3RFGRVjlJUg1u5de+J7y8DJcR6w5wAxM4MpYL7t1lUhB9Ln0qkT0YmgoLMbsKqI990G+KTrYguxag+gfs9AtVkJGKkL4iRgWAf3uw+gqBpAupG51hiaP/r8NeE7rwOICXHz/KlytZQ3C9Irlfsq6WBsVypzY2JvRxgOKDcCR4YEWSekif1LxRDWmcyvgkLVzF32fNz/kQd4Zmr6I0x49tdAtBcQO7aCLpSUggs/HsM1ZQkx4tBepjrel30ogjq6ZApZl17GWXHLzTdHZXwsBGYc1QPiJfMe7UbqBPS6wM9JAQAawnU7eOAwIF8d80Re7AkpYx7q5DNIgBw9icqW6zxl6kyeMbpERpaEk7gAa+vpD6EfZMnyBbhARvM5OiPoJ9p8EsfY7l37AdaXEo+XEl2NS265NdSTW98D+WzxuVFWZrhLVu/a+V7s+DgNwC/ZPYxrI+Fvt8dU1sRnnnkmfPKTj8e5dt27G8L1RKOpct4GSaRK+ADj5b6P3B8j+XxWj/OcSEBuZE0ZkleIoOAmumrq6EPhfbMeLSda7yjxgyp0fZZO4RApJM7rxBEcQ2blU/p9lni5A0dOUsKLU445ZD4ugV2s5Z/5jc8yv7WEI6xFlq3nMPeoCG8FxJP8WHbd9aEG8HEHTsPxk8bxWXDU8dyXHToc78FiCu1ds0vmsm84SW8E12Pz5s3x2glqSobafyLg6xw0uPtiqIYgz87IBYOjl4CuBqPW5s5dRMfQ+fDevrIwiZi3GbyN9M4GLGkV2Dc6QvvgoZAbqJEBiGvo//it546Ekz1DAOdwlLE3MFnP/cKiFQDSOMBG5aeHz/7aYxCabeErf/WX4Rvf+Kuw483Xw/zlN1HcfjH8/VPfZt0qCA9+eFXorIP872oJh3GADepMDdveO0e/SHI4hOskvZi4RAD7rFzGVnYKRNVKwHNisugqMEYxrwCVOs9zpx01zGvJrAO6NYp5PhzD3YKhKuz5mW1cmy6ufR17GAkk43wEUFXRu+5s2bIlOqoWLljwYxW9xc8x4scSeRTnLZ294Tj7gJsYA5It9jAYc7SFKM9i3stiCDH72KrYf81fOC/UnjmFIymHOacDkLWWZ4gLBfZ5EUJuPM9DM++lDOHC+Ckzwitvrg1tqMGzIeYnQibkMIamTSohhomxBaF2CDHFuYa+sPfQcbqH7qOwfVO4fvlSiN/0cB6xgnun4tnsw07i4rScGQeWr32SPhr3bYuXL8JNQ/fWaB0EkTZiL0fcX2dfOFV5HjIpOeyBhEhKHxq6E5hLEiHYIMGLR5aGZ4kPnTRlfHjtP08L9/3Jzuh40LHQxvxljN7Lf7Yg/NmPOolinRhOHD0chtNPcseileGP/uyLYREumBuvWx6OsZ/IYh32WmRlpUI+UuiOO+Shhx5iH5mGQKWJfVoz82IHsZS4PHmWi4kdKxlbwr4LdzXk1bZdxHixgLs+z9CpDLmsw6OKOdbeDGPu8rEipbD+vbeLyEwEDjoefAZ2vreHMVMQXWAJzFVncTBLOEo+6ADpZX3NgeSBJoT0wPFTkBsmE+GVyng+yxwgmTEIV6+OkxqiE43R8jwlOG70U4zkYj/s/rab6yshIBlwJQ5K65duV/s+3Ou4Pkl6+PMlJxP5x65Ax6R71Rzmk+EQJpL8gvg+50a7SXw4MeYyVisreXa4Nn7PXmMKIV0EysshYBYtWhKJcAmP22/DbQ2xX49LWDHSbNZCYyEVd0gMKxaQPDD+z2s1BLeec6bOFAVOPlPNPC95dHNJSq9HcKQ71nVcIkQCyOJ2HZPGdo0dN56+t5P9cW78XsFK3BtZ5PdTX+8/krov+gmwf1kS4sUV+zC+ks/t/qW/V6S/TF0i1N/7/p0D4s/hr8c9lqOcPzdi0rVd160kva8hmGBHjxs6CRAJHoVevmf7TTogidtxERm7prtF4UQme9xWuw5ZL3x991oxTpF/XLvLvnN9mP7YhvgJr9A3P6ZxODz7zEUQY5C9KRIgBvPxv166PfokplM4V/SG//Snf8P6qosfkjI9B3IVkv9Uf/RWfO0oOOp/5ff/+uoO+D8/NPCv/c6rBVCv7vs/CAD+1QHQ/9rr/Mv5ex+E6/fL+WT/dl716sbf1T1//3au8sAn/WVcgQECZIAAubpxdXX7owEC5Kev/qCPf/2Tfd//3tNhLgTE1q+tCo9/ozoqiXOH5gMUro0Kog6iUXIBRlostUR8nY9S0IOzAHQD0S3Z5P3nojJV8VuFajSW37JJtmy3Xw2eiLKVQxeq9CoAPSOhzMDXQXGRQ4xuAl0gAuoqwQ+St9xsPj6HGMF1FbMeZgSEe2oOQ4YIRAL4AQJYtF6OgrgWRZv27ZFEcOX452z6dWE45XRzgHGTb8nyhfMUiQMmuBAK2FvaqO3cw5vdCS0chj1QSVKksVk3usMYGqMpDgFqWg47BeBS8MDC3e0oIVU1GSEzlDiPTgpgq7Dm232iKtNIGEkewYp8yBo/r9EtZtxnQMKo9PPw1QlBobrKbgqja4wPOXk5/34JSktVaG+vXk2/x2wOu0M5+F2IxIcFokO4/snGNgE8pgN69QCaSFAIXum6sURYwqWZvoTD5SdjtEI+B8ZmDktDAFwK+YwVlKAaD5NG+bG9Ac2t9CygRjwPsLt+07YwmoN4A4ROF3EWy65bGiNt6nkPxk1NJo/bPgPB+kY+5979B4jpmI0aMoQC1Jt7cZ8sXrI8fO1v/0v4+MfuZixkhrWMrTbiVTIp2r1+5SoO1B1hH86KZiNjkBa2cWg0Q1sXyDjue6sRNSize4ma6GBM+fMs3HbMjeC6Cgo77gRxHEf7AYdbcBRNQiFeDNFgHrqxDich6yzntfdDQKn6fF1U1nogNE4rlZLvXuJrdH6UUBJcXDQ0VJ84QnzP4FiSnJFGhE7usFBx+mx8PxaW2sNxgvepMnIkgIeZ6V4T+yuSAB86yFyXFDlLAXMixZDnqsixB4S98dZbYszDV7/2NUil6cTV4DZAhvwewKIEncCcBavG4lh0e4Ji733HiX5JTAX04ToBFJgXnso49TMIGsVMbiPf+Jx2VagOFvz648dKw188VQmG4UH1J8rEf8nt8dPl5z4rkmYSIIkU/vZCSkTghMgpCRVB+14UrGZnf/HBgn8yx/y3Z/vjLBL4/CqJ7Q9IxUVSStEscCel9PlhmOMYMMcM6h5IBeOlBPgsBm+oraZAl3gviCljzS5dHBwBuxYUyd7fkahJpzjPIDMUJDfmrh2SrI7yzS07KFxvI5M+B6Bj8nTKZm8MGze+gyMpk0LcQ+FOegqMUlFVefDA3jB75pQwc74lnf1f3/qvr0J6khHO4X3OPJxYfO7BgwDPIdh6UdOPpVz99J4DgPlkt0Nu1UEerFm7LowCNM/gMx2h1+Uu3CRjiU87Wn40RluNA5zft3sPr1EXVl63kjkqPbz1xpsUeS+JgK/XcB/Pj8rUSubLOt6fJePG0hjBk8jnbOF+vvTSizEGaub1AGJ1w2KUjsCH8RmtXANBpMN0+aQBXguAdBG3Ilh006oVjAtEmowfsPEYNZMOmXYe94HkahGOh7f5DOhhUfsvIFrtUlSQ+qxYnmt+vjn7uj86AG3qcBz88b+bG771ShMgEcAXwFgPQJxxLEZgZejaYexIdvTi9MkDFDXecDSq3KNlh1HQl0bCPIX5ZC/XZTagoIWs8+bNDz8CtLSsOYf398wPfhiux1nw3HPfD5//w3tCX+toos+q+KytEbzxS6BrD6SPDq8xXOejkJwCbKs+/OHw/JNPhnseezS0APr3MGdJCiczbr0G51Bau0aM5b7VQXwcISJx4qQpRKnkErmyOxYRL1m2DEKXUuGzFWE969HHHvoExOVO4J+ECKSdqTzF2G4Lk+l7mIbyfRDPyhWX1O73cGkA0M7hs+VkEUPCGtfBz8uBOK0A6ANhjM6PKqJlVOT2+hzz3lyDPvLJx8JBCBGdUUuXLomxh85jw3HK7eTP0yG3xtLTNIHC6Bd+9KMIoKnYXnXLqhhV5z87dm6HAKuOhdo6kebj8BOKe/HFF8MtOEeEtSSrdOMMYf7ZiehgDN1ExvYZSZnLvJjCOltxtia8vQlFNgr3/mLipEjI3HLbrbGPaQMgernrDvNhFxPECu7dWADGF4jwK2RdnjV3FmvBDu5PWpiJwKACp2AVoGwOn2HuHSVR+d+JylyIcR2dR6rLjZ6rAdibRLfYCNbUnFRI3hoclkkULwOKP/ujZ5iji8LyRdeF8iMQeoB+U0bkhYxGnI0nDoaE05R7ANi3ZZSGigtk0nc3hX0XesPfbLE0PYTCHJTV2ZAvlyQIMIzAWbEkhscemBNuvXk5joPB4dvf/sdYHv6nf/IHMYrvPHueN9a8G8nyu29ZEdK7cBOdPYYTBbcPZSKHj18Ipy8lhxfWEbKFiWs4xFwa930iZMAdH7qBdf0o8WyvUSifzzo5I5Lfqr2zIRr8aoFQcl6IvWvsTVy77EhIgRA4SGyjvVjGE9lbJiArWawTSkLKHhBBZwkkSRFV8v2xnHV010AKAIAfId7tDuI7dZHVAoTrotxEMXofpN1tq26gT+AAUYFF7BGGQJDSQcL6Za/VJTpi9u4p45nOCPOIvjxChJAO0CZI4N0QT6k5+cQOEt8DebcEYqO6+nRYOG8qpCdFyNn0QVyoD0+/sJZesLTw6Sc+HTYSfzWFdVJH2gVI5+8+9Z3w+199ItQdoPMNEuBSLAAvR/iyLfZfVUDKZBfmhCQiBAtwoUyhP6z82En2S8RB1TZR9tyGA4SIOgiP45XcA+K6TrO+jyidECpwTY4pHRme/f3S8KVvs9/k2RMsVlhylutpT91L/2lJ+JPv10HaTAgZrN31uI36cB/esGIpLqV3mXvpZuGaTsN929tLvB37hOeeg4x87JMxmnQwn2v/wXKYNPbBEIZt7FNyiOty3qhthATcczADVCiHAAAgAElEQVTUNLAfwCVSB/B8/cqVsatiNHOVYPsFiGuXZsvR7VUynmkU/+3V117n2V8KWUM8YjsEMdfRdb6JOX8oe/Fa9tNGSLnHsJy9/VIDPT6doaQwL0wbNzoMJ9arnedTYtlIU+P8jNKSuDVCz31mYfHw6CCVfHGuz2Lus7Orm31Y5+W13X4fzwASR1eioyRFdKfYX+c+wfk/m/2jUYzDdLPRUXMRoYlOVsF2u6kK2I+5L6mC9GpiHbdLyP38i7jE3JPnMt/rdp5P9Nlu+ltOs9e66667iSU8Tg/V4EiQKh6y36mfTAmRlLZrby977nTmsjxe32uig8I9uG7YHgieJPaWHYhX9uMA1uGi+OEYe19JjnoI6IvsIYYwNtxvW9puf5Z9SpLD/UTHFbrjn9ED/fuc94H6kSe4TCNEYiT+nkmHs4TXSgIklqN7LuV7o4CA3xtd6n/3GkdSVFclv+7k/fvs2dfl57bLpxdxiCKwMxBqCqVcZyU//FnNkFAt7Pn7ILOMN05jTHVyr9yfRocZ/9NJFvd3XMxuvlcCZManiLni/fgJ+yRvLn9F5zB9H/FrkCXxNoxIgpj2pTtGx2cO28SM8MTjX2LuSmF9xZXaLeVksbxCnv7C+59FgEjC/J++ftUA5tX+/Kv7/g8CgH91APT/8eb+0v/jB+H6/dI/5P/jP+Dqxt/VPX//j1/agY/3S74CAwTIAAFydUNsgAD5yfV7v4Dmyp/+316fQSt/94a+bSgHFy9aFFb/5dJw05c3E4FEFjMHoTffeiccRv1aiDNARXGLCmz2uQmAIkam2Kugc8Qi2wSLb9lAt1EqWchBZCgAnmCKBImqROOuVN+bv3uaPo5PPPJIzCWXrKgG/CzikO8BziLvSwB8Z/k7OjpWAnrtBcxeSByQBMr4rH4LdSlxBFrBO3jd9WSIq4JUCTqPuCoBNyOgLFsVGjPiyx39WYBVt+KJ/HddLX4mDxcVHHTGA9SotL2oawPgzFijBsCoqfSfGCl0gPx4Dw2VZ6uiGl/Hh1nmfn5V+xI6KhjtArEbw2iv4zhaJlGGbcFoMUpkD2Mq4f0cKvsOcAizz0GnTSuHsmYIARVob72zhveViqoXooND2VDIEg9iF/mZ15G73lRjDMD5CCSdPH60n2gCnPUACCIRGs3q57q3AvLplvEQ44GoBXJBVbwl59dxoOZERRdIadi3fXsEubynRXRb1KNiHzp+cji+90BYvXY9vR8jAU1OhBKUddUo9petXA4QdAmyqQj1MpnXRDft27MrqpUruG/jxk+I/QHHcZD843eeCn/yp38Wi+d3Uxx7yx0rw0XADkGHg3RXeHC678GHQ6PKf6IhqiGAaiBdzljQymc+AvA3c+48iBh6VFCftxMfpQLScnNLsS33HMX9iVEdHCHHQ0o5Hl975aUIqpZyUC6M0R4ZxNishmBBsQ+hlYDK0Vzkg2UoRrmfgpgSdQJdaZBJ+QC1I/NzUIJm4TqAwOCgd5EDfAI/PwtHzJlK+li4nkY6kWEW1fAdllpCFBr1MGF8aXQRJCGv7wG4T+TfJyzrbsVZQCyYB3ZV0StWXh+/9zW6dgRCluM22rJ1M+N5eMxnNpru7jvvjJEF21GRn6qjVLuiMiobF9Ih4ffNITJN8kzgRFWl4MY5SLgkPozKbwGw//CpceGvnybgHgDhCgFyZbL4WZPG+90f8deQOQkJ5NTzrMdMdhOxdQSY7GAeBv82Bk0Qvg2XzmDuz+98jEiEy1//8HozwGkt6u3kMAwVeD7xbWMAZ3IAAPv4njRcLHYzdPO9fukgabsMwCVQpOvcMGhwcYxyamQ8JHJ9JwFGleB+EuA19iWDZ9qYtIaLzDenq4kcE1BNIpJlCATITRCMVRForAL4amFeKMFBsf/gPp7fkWHRUjo6qnMYUzyjuBIOAPA1NwOMT5gc5t1wc7iI06u2qoI4mCZ+5liAfqIdcgtQ9AO6QZKsx7Wg+r0dhXA9UUk9CT3h/o/dDwCWAyFD2TL3c8TQorDmzXdinJMxWAmgHxKzPqPDAYvOUNKtKlmHhfFoWcT5DOPvTqQPRrKRB4+OhBNEw6wJH//4wyGzpCVcOp0KAIUyn+fCvPBkxmMVMUmpqJKdryy7NU5mBDFxk2dPiZ0q8e87JwA0tRr7wb8FXSW07PsYMWoMP3sokV0H6XEYH3scTkDgZeIgMErJMXsJsKsRoHUwROsXHhsXfrC2P67DmA9Lzn0mcwAMhzLHC+Qaz5KNA6IQUFDF8lHcccbK6FirhQRf/dZb4ZFP/1pYBzg8beoMAP0Xw8MPfzwS0W+tpqy+qCDMXk7xde1QlMbn+8EmPkMeBK7AWzmA+tgxpbET47577ouknZ1KAvVGDukGKyRyp6erHbcc45jntZbrVAl5OYQugenMfXv27I0xcaNwyFgavBl3lS6vWUShtTF3bNqyPsZLneZa1DFPDcXlZjZ/cyudNJQnD8m1d2MGcz1EH/NKE6DiVpxbaRCnYyHCRzCnuE4KTHnfvbYnmY91Ue2GbDHuqhxAbgHr3ejRJTG7fjfE0DKivAS1D+zfA6k7MRa0/2/23gNOz7O88r6m996bpo+mz6h3ybZc5F7BYK9jMGATCGy6Nz1hyQaSTWBDQkwNBBt34yY3Wb33PqPpvffeZ77/uUcyJgvyYpmYfJnxT1aZed/3ee7nrudc5xzZlckeqANSfxEKkp+89KID9RSIHgsRPMk1CCSrJ1Ojk0r1QkiEdADGKPrq8bJaK0NJcffd91gZQc5RgV60gRc2dE0AnyjbMnNdDs0cIK/HBAC45wRr3ohBOxPsfA4lVRVKkmXMeePOmjIcsFFFBE88/RSKjx4UV0ttCcRtHdaNszyHLubOW++8xY6dOcgcFWp5WdjbkPUSDVg6wzyaey0kdiOyDfAvVTkPMlaOQ4SxELp9Rz2Kzxsphojw6mb+TjebIMSYPvDK7rewYCy2rMQMqz5fiRVisvmNY8fXftoGTx228FaKG+jT5waDrQY146J4b6vqn7YXasgLqZq2krQgKuWjnRXQEODsuQYINeaeH3/7c4yHWfvG979nOUtKbBAQ8e7bb7KUEGwWWR/+7K/+1j71yU+xb8iw4QunLWiECv5zJy2NvlLf0GnVPXP2/RdrLWxRoKXkFDp7oyXLCtgPxKPw2gkRdIa+E8kcvtapZkSGKFtGz0ogoPI75oFF+jdtq/lBioLTEGYqBlAlvQOU6ZPaA2k+EUmexzNW3blAXxWHtLEX0Jwgwkp5XMOznii5WslmW+syR5TtofFXVYF9F3uKpWSEac3KIbtE4dkiqxtrq1yg+SzEcl1NGzlEjFmeSwU2baexK7vx5tvtyedesUJUOH0TWHCylq5HMbF33w7LyYi3tERA0al+xbnYs6/us/s/8QiqgDF75qkn7O67bsOiMMh+8sSPnK3P3Z9DKdoQ4tapNvYAJ7DN6u7pt7s/8jF77LvfMx9ywLKYCzXmZZmnbDOFpA8ynqRaO4hqIoFn0AmQvQtF1BTXGYNl2Czz19Y/LbH/+cYkBCRkE4B2E8B6H8rbOvalymN4+a832Se+cow+BFmHyvXYkQN2y5br+Jxg2wcB0gV5+tBdd1oo5EggxRfnThykmOU8SsUY1L9rmW/87dTpcgo0gIVZD2kubgPol+KJiios7iBl2vs9WBsgFtmP3HXX3Sgs+iG/Ap3Kz5mh8YwbALMDmDelQvBjnn7p5VecOjCPObG6tgV1YRXvCeHAs0tGlVvFPlrFAqG0o/YvY1h2BkDAao1NT4y2QtZI5YDUMa9MUszk7LYYX9rfRvKslC0nm0ORHWEUd3TR3vwYiqo2V2AhNYiKZgTMj2PtFyTLWhb9UIqAZN8kyzapagXAK6hc649UH8pXilbuDutPA2SLrJkqaylAQeGcn5/LfuxN1rVs92sUVegRbG6lXkxiDMcxR4mMqYAA0xq2grlEircZBoTyoaRs9eN69EtkgAiOJJS+x48fZa7DApI+LcWvvq99iCMRuIccMsH6RCAxJwUpp4R1Q5mAem8vqSTYfxQUFjvLSBVHBbL2yJZWBQV6PrJ2u0QO/LSQ5CLNcZHw+Bllg/ZGl2wL+F02VFobndqDP6v9JJEVqaRCLEeGsPHR9elntAlyqkoRA/Qpf0g2P9ZyqWmVxeGJMlaFO42QgyrEktpZhTMi0adY4yYoWtCz0PoSQBtoXxPFnsLJcvnSM7ukWjnz/fVW/On971A8/9f+kL265xwVcI7ZuUSAiASZzwGRAsSmIW5HUD7FZtn1m2+3tJTFnFuwSp7G1o1xMgJRuECAvF8Q5NcBwL8yAPr93vkH87pfh/b7YO7kv+67XFn/WyBA/uv2nA//zhcIkAUC5Mp64S8L8P/spy0oQP5963ukfyRzTkDHkW/eYPd/rY5DA8HMADOqFH9l62uuWl4S+WSAZFWOtXK4EPAiAEse4DpghLEBlxXWGGBLEiGniVQkKdRcVaXnCXiWZVMLJIOAKFWD5XGAlXe1JOxSf6iCaRme1FWVFQD3nQ7o76Ua9c7bbrMd+PBvBiRWcLgsnbz7GtzvoXymQPflBCY/+fjjzi5rGUCFPOel/uiXZRWfJw9iAQL6Uki67lXV9c4PmfsQwVGDFUkxFY39VDtLwaCK5zoRMEjNFRLaTLWzDiIC0xZz7WUoONohOfIBm+TXq4r0efsrb8ideg7n4ZA9NVaMP/ogBw4RJAppF4HShWpCcnqBPKrY18FK1gP5hEsq2FWH0T5AsyA8pQVyqeovC8BLleEDHDTzsBEZHgTIQWkAksY9neGzV9KObc4ySFXyPQAekYAmzRykZbXjy2F6hPbwwLP+2Oky7DGoulu5AnCSwEnIp2GuPweiRj4Ik1RdyvqgBX/tYID6f/7W9yAo7rfDBCMPcR8JWCqERITQhkjZOYStwTJj4qKNjSqvddbzB0xsBPgSsTTG4euuj3zEHbKefPIJwk9vdlVqCl4d7IfwICfh1ltvp01CqCQdBXAtJ+gbwoFqV1/A7HKqVT2oaFOAqB+kygQHKVcdqUp4SBiwKGfREYGNkh8EWhAS/3yqShWkq+vS4U+e5VL9VEJIzQDi+6j6DVAsAjC3HEApHKJFBMMI1gDR4SGWjOojPNDHAgET/ACxBdj7ACBMQiQggHDZF6oWbAc0HqOyXr7cAi6kFpJHvw7fOWTDiPTwBQAR4Klslko80oODyKYBGelDKdRJH48FkMykercKUFs5BZ946BPOykiVu/4cxvdh1eDPwVxEoIdvkB0DuNy5/wgABVXjeFmH8pkdVK37AS6oWM9dA+NQlb0KHlc+zAR94s8fyrJ/eKrNhaZfcrF21Yc6zv60yO/iSBEROV+lJ5BZv9x/tMH0LCC86sdlwwFhpt81urxpTx2mRdo4wo1/C0MVJqs72cRJffDb9y9y4/CHr3dbPCBoBlYwXQ11zqN8SWG+tQNyRqN28IZEGePnZdUQFalQTw7zqAR8AHx6B/ztKKTQKPcYwbPKAdyJQ6kzQHuq3ZUP00yfqqpuADgHbMYfHmzLKTRS09PshltusEcf/X275Y47Cc0NBWRTRkKwXX19JGMkEZKBsE5sRHogkF4l9B661B546DPY9SgImADl+gqndlmUvBhwWyQPIbkAPaOMjROypOJZdvd1EYJ7wm6+/QYrWlIA+NtNtWsnwEM0Fj6GJUyvs6zYtImsBMCVcRRgqYB2sv/Ztx/yC3VEA4CMrFGysVLrZnwKmBHhB3th57AK0Wfe9MAy665CXQeIpUpwVbEq60ae7tWARKuwFzpIbof81BXoKnJtGBJi3oecrAsIFhF2rQDhbYCiygqZQrbVhBJBuT0KW357zy5IKQK/qVSvQD0WTFD2MHZ1IkSauYcxQJsu5nRZ1H32Ywn2w1cIqaZXaR7yoN9HA7ZIpSMiWtY6/gA2PoxTkY0Ca5RtIKL6HGC3AFzlokilF4t1106UKHcCEqrK+Ctf+Yr90Zfvsf5myBTIXnm45zJnCfxVJfs4pFk5lnAx3LvAnxQUEgKR1C9PAdIug0Tds3uHbdywBkBuxIWTi/hpBQSVskvVytkoKZQrpLwrgX7f+/6/2uq165x6LgUyQtYrh44csnzUC/GQwso6Guf6pebaQJV4fWMtVcfBVlhSwNzGmHSWMJ1UsB/EFisbpVocBEikTTAepuiUWoM0N03y3M9DNMnapAvQt4j31zNL5TMF8ioTJhcVnNYfH4UWaywy7qQKUVZUFoSzbB01/4qcmWBNUtZEReUFBwLKOkwKxmBA7OvWk4PC03hh214Lgry7/sYb7dWXngcs9bb1q5ba1ldedMqLKKz+VBDgSR6IL2M+LkAgl6e1D3pSyV7u7JlO0q7Kx/IHJC3muU1ABjfQdyohy7sBV4vJmWmFyAsGLE6ClJlj8ly+poT1tgKQOcWOA1gnQCBN8OyKrk+wyWrsCCkImIYAnKB9hphLT7J/GIL4URFCE2tpTlaylQAEe5K144PKqrK+zNlk+UwDzo1jL0N/rD22z0JGqF6nOCBmCGrYI9RePTtoA2CIUcGoPjLCrXYixb7z47OoHJjjgxkLzLFJqRkoO87aY3/7O3bo4Et29/2327efftImUB3WNnfZDZvX2iMfu9pG+trt8SdftM898gUC2Ecg2s3aj+2x0Y5GSK5EG1XGw5in/euzp8yftcQ7AjVSc5+tWLuS+2ONgwTyYBxEY+e2au0q8w30JbsgwGVUBCq/SxX1PAP1ac016tOag1VrXc+aE8D6oH2D9k+yb5LVppSzUlVpzyVFTxzPrp/9QivPQ5aRKrCYpX8hRbEa5pYMbEKFgUoxIpusPuaoEebQxZmptnpZqU1B6I0OYI8D4N0HeSZFbzT2S75hSTaMgrGf/d1TrOcKo77uhpuwnPJnrjhsHgSPx2ITes0N17J3e4PClgDusZS2QRkE6H/oaIUlQGDV8Jna92UzX7agGv4BRNNf/eWfm0d0p82NpVsXY8sLdeXBw8exocu0vMIS+4svf9WgcskJW+T2qYWFEAL0NeVxjdJnRDich7xt5V4muLe9KJ9SSbSfYU/41pchNx67YEsXZwAik8GFsq+VIgaFl7ez1+ljDqvHtnPnY3fYx/5sD/umJPZTFECwtsjmxw/So+rMcXsIEswPpYwvxJAKdpSnpvUuh4KRkOBI+uoUBHIt6zMAO3Mo2xUKT0ZRyJyyOQKhG7FjO45KRaqlz3z6U87GdYx+rrwiEawiEfVLuVMqBtDc2sd+yBdiISExhWc9TSbUKWy+UH4y3pMp+DhG9p1sL2UPmIDqY3qM4h8FZaO2DId8Kc3PwQbLXDFFKKS2skekLtM819IsxXcgfQR1HmNRirY25l/Ze2pukwWi8p5kzaV5VgpjAe6aYxTaPSoiBXItnuchgkPzmtYzKQ4qUEwr50dkUz2fV1hUDFlTz762E0JjBcq0Y8728yQWkNoXSymt/D1leMjiqptimGpy5PrZD4uQHmK+nlZmGNdThGJW5wkRgNoLahxIkS3V9RD7BuWxSZEo6yvtu2PZK2kM9aAeq6aPKO/Q5ZRwX/p1AvI5hOucYu24+uprKDDYSXsn0R7zSgpds6zAglnP3iFAtJm5RHpc/LP7u9svzas/nIriHQKE+UlKXYgKqfS0Pk1Iuax1ir8rj8bb3RPKL16n3A+9VkHuOv+EQmCOoXLyozhqlDXMWwo/kVKQ0HPyNeXDnG2eCq3Y5+k8Msv+dEyKUNYYb35A6tFE+p4+Q+SL9kzzgfSzLvujCALknVuRakX0xjvXz55PRIe7SRE3mpEuhprrw2dRAxN87usVBpk6YX/we3/JvjmEdZZn4EvYOwo77UNcy/Dj82CkLFXn/66vn1WAXPxHtz+9+LOXfnD+x//Dv64UQL2y1196Fhfb5T/87t/VyT+Uz77SD/11aL8rvYf/6q9/12H1fTTFhzx9vI8rXnjJ/39a4NK8/WHO3x9ma14au794DF8e4P/1J5CujKB472fzbqzuvX/63/+ECJAPsw21b5TC98rm8Et39YEoQBY/sHROQZiv/tliu/frrQ6cX758mX3pS19ydjzpKBu0QZU9zXIC97aS6aDrVxCqZNlSSgQDIMqjVnJsSbwVRi0LFAFdzu0X6wBV93nxmjxAJvnNq2JX1eLaxAt8lmWTXHbGqQTTgXM1li9HAZtkw1FSXOhAMlU4RQMoKzukD+unMqphczMJMKYyb2lRvsUChE/xelUbh1FJOwVg5M0BV2SDDmWtkBbK+VD1lAsB5D5kGyM1SBQ/LwBJNleqwC6G+JDFiPPi5pCqajnZY0XLbon2kKpjBUHx2rCfoJK/CcD6wQcecCGufgC1EYAzQVR4zgBe7iEkvRiLLNnajNNmodgt1UO6+AK6qIVk4xIEASDpeg0HRNn46CA2J8UDB0qBnwJFFTzb1FDtcj4yMtJce6iCM50qdpEYAvy7neKGKnb+vRn/7izsN3R4VtV6D5V9g4O8BmBhlir1DGfXxKEIwKADkicWIFXA2sAgFhx4JVcTLPr6tp1WQn5CMhXGKvJvBwwZASTesAlgkM/pwftelagC4YZ4nSxImiByVAneRFVaHJWtWwgv5aE4249bb73TWVsIPJPNQC3Vl4lUMecVFFEJG0Olb4s1AUicpip6luscpRQxFE9xEQ3ehLEHYekjwHCGnYyqJtNRsMRy6J/FfiYQ+6rk2Ehnl9SO2kdtLmXCHMDdPmw0ahvrUZUgwZeCicBUX38OZRzoJvFFV3tF0N+zFiWazxz2X/2d5HhkAU5Q2U1/lk+1lBwBdBodInUgE1E4KpCKfjTJc5Jtk/qDQCEdMGU/JvA/GCJgGqCgrKwKWzdZo5UDjqC4AUzo6u+1jMVZgA1Umx89ZP/9c79rta01Th2UyqFfwLsqxXsAvm6+9Q575qWtNkhVnwfArhQsUsV4AGzJimvqoo+0wAARLsEoLDxQa/z2R+PsK9+vBGQL5gAP0cP4q4YMEvgt6y9VcOp+BFqIzlB1ug8EqDIZ5gBBNGUqqyCMw/8Q48uLMStgQUoPjXcpXtRGAr2lvmmAfErmkC1buxWAoNVVlViebXfWOMEAEQ/fnWhPvkk+AwDTABZX1121wZqwiKoFsM2lL6dRqa/T8iAqj3DGm8aQF89bNnJtPb4OdBJpob6VjFVLYgKEax+2OBB9soVRgPVSxqayC8YhEOUlL6/1Hz3xQ7v2uvUur0Hh9a2QEgWr5j2pzx6aoAq6wm69+UZXMdrPXHEeomGAaxD5pIrqESpra6rOAY5RvX6ilf4TbY3YimRASvqH+Fh1fZWz0zJUMtFxUgLkcQ1SnJHJ0zLKe41gQ+FJ9fwBZ/UkdZYCrVWdnZIMGAWoX8VzWY/lnfqWUIE0AEKp4TRPDQCq99Jesp679qNLbLwt3NlKaBw1Q2BUQHpogy/we0hEBxN1H/2rmABfKYGOEIBcnJNHhbeHCwmXYs4P8m+cdpgBPTx1EoI4NonMi1qIlzzLxsd//5H9cEheBPt6UqmsaliBcbQ94NAFyMk+KjrHmatgJR1I9vufybZvPF7vbJ5km6Nq8gAQYlVdx9B/WpnnBYHIwke2hBorGkPKu1BQrdQEsoM5T0ZEIqRKPkBVLXPlinWBdmTfMDaIWQC75HMwppTPIBvAaohzKcKClYdAvxOQNQCxpErkKiqIlW3kxxyqavW1q5ZBAM8HaosUVa5BL7ZLGyGjtB7IKkiZTlIniqDRc1JVswjFU6fOEOyabzv37LP7HnwQInKfRUHuDGDRJkJT86HyiEpZr7TuScG4CwJJ1lzNEGo3XLPZvAAOh0R6yRqSNVPE5XMvvODmkNsg/Pdi/bQE4qkMIO8Gcks6WFfCGbe+AEfDKFKg3OwUyjnZ2pUAAkr9uA4rSfnry3ZGOShSGorM0vp6inypg4cOu/4jpV4xdmyyozl5vsKtRcshybSOyEqxorKMOSES4i0e5VQH5H8xln8+2Eu2YAkEgc81zGAp1wcwKdsbWdXJfkt5YVGxiVimraPv+6PWG7QXKZ7wZN2MZG4uRhEzSpj0lpuv5b4HALUPOFDz6muudWS85rmAxF6rPz5tqVTrT9EfpKZUvs80z7iJ+eQsYzGCivNur0XklITYqtIcngu2MIYCCluwdjKrMuKSzQsSPYC2aD6yz4IhBKd6Ruz4qUHrB7eLjOf5ePSjbsAOsi/IalsmbOtBbOZYEnrJ/FDmViYS1zyC0aNLUuy5PdvNB/VW3uJCazlXa8uL0lGbQNxmxgIw+kBMB9M+5DnRj3yk+AGet04UYh1NFBLQt/om7a0jBDr7Rdr5boK620VeTEMW5dji/CzygSLJykAp6DtHm2O12NHMHgCtIc9DtjWZZPK0Uf0+DSkZBvjZyTwYmZpshyFaZYGmAg6B5spgCQlE8QEIevW61VhYnefvgVTSL3L9+yzPOiklnfWvmfwS5hrWTBG/ArYLmRsOQrD5B/iSMVTCOMV2TAQBhQLTzCH6JYWeP3sXG6eTTqEqI3ejvOIclkndEL1n7bd//w/IlonH6uwt2733qN15970uN237ttchbyDHCtlDzqEmgfQ8e+wsBKWnlay/isy3egtmXt4L6YtJnt1xf75VHSTvIjPdDpGzVADp4eETSKh8vZ0hP0TWa17+YaiKULWwl8lgLotAKSCtWSN7Bn8Vtkjxwn7GkzWqravV0sjjiaEPfvMTyXZoZKl1lp20JtQui9KzUOYloMY5AUHBPhYrTuWCKW/oa19Is3se3QnAjxKM7C9/5r+1a1ZYakyoJftNmzf7nyHmG0kAZR3Ug7JomvkzOYk9Gf2HYYqKdYj8Ml/UNm2u3f0Yi/2sl8cgLKvZh9x/70csmvVx/crlTom7m0KfM8xPKrqRwmWQN/GkkKSH+TUOxc2LW18n1+fj9tyzP3GB62kUWOznud18++320vp4B68AACAASURBVKsoRCA+ZYsaTcFAAORaPL+rgGNxGmow5shOlF17ULEUUDAUxpx/CFI2HWIpOREFCYRNelomILs/ZAoEAnuVDta9ABUvsE7MMI/N8Z5SCw9j/5jOvKwsB9lUCdCWekL75RMnTzvr1i033oxyvNLtYdtVjMO+coT31N5IZI8P87IvVk6ylwwJxe4K60hZh7ZRxFNVU0HGYAL78whXTDQNATjMmI5mDxjEOh7MWJFiXGNkHdl1ItIrsFIUmZaFqlr7ShU5KUOpnTmsizXFl321Coh82d8cYx6RraJs3zrZK+i9tB4sYZ6XMn2IvY9sAgX9yxqsk7lOr5Mt7SBEiK+KryCQnMqVe5JqUgSYVOb6s6wNKx9b6fYU2Z8hE4gh48c8L7JD8/IMpIPIDv1dxIMrQuGX/qzvB7Bu6kuv+3lfyiqc/9bF/zss5ac/LKtgnVdEhOjcI9Wg9ssif/zYM3rRT6X09mKPIwsxEeP6T6UwZ7+7wQo/s9c9J+XDOLU8z1dkitpPhUtSlakQZYLzg5TFKoLTWqx7GCR7DS0O8yL5Kyj0Pv8I80JAAtZ53Oe0P/O19sfzRTeO+HBVNiqmcWU47qYdkaMdp8LbdYHakbrf5ymQK6ogdeTU/Hv9qr6ujOC4RApd7up+Cp79PAX3e3/+lYJvF5/Vr6oBf+Xve/n7/1UDWJd68a/8Nhc+4Oe0wKV8pg8GgFto4oUW+OVb4Ern31/+E3+9XnH5sffrToBc6fpwZa+/SF68y8L+/T3bD6sP/hoSIEs/e9VcKXYV3384xK76k3MA7UkcnBPsH//P16mwy3dVWQp0jQAojQBY6gRo0F5Vh+8eABeFnSqIMZjDkj8V5wJTBIpOUZXkQvcAvpTNMAcwGKicDQ4SU5ARkpZLgq5KMlc5zkFeAJJA1Po6qloJjlS1WRSHN1V6C+zS5jvSlzBC3r+DqkFVE49yCL8BS6bpsUE22t0upNKPir8wQMFJJ/2ezyhQ/oUIkEBAbvkYv3MooWpVAFg4lfOS3g+hApFlzCgAdqNCr7FLUpB4CwTByquuIqD2iLVwaMrOBgQFXLr3vvsdQPkmPv4rII5kuaRDGakIAEftDsRVGyisW8TJqLz4abdIDlF9fK6k6bL9UNW2QtojqRLfD2DVTOWmP4fmIciQRZBQi1GbhAL6NjfWOLsrKXBUualDiXzYFSCtEEyB32o3hQ4LfI/FSkNAnKy6vPDKvlBW7QIJo6jKFVkk67JL+RlzvJcsYIqKlnB47OGQY9ZEtee5skorKl7qbBmyckSEAH5TXRgRFcaBF19u+sYooDxnL64NcAPv5hME1p9CobOGINW8vExJKezsUSp+49MsmoP3zte2OvWMwiuTqURsp+pQB/9QDq77qAw+iRJkEnLCLzjMgrACG+ViAgBeRyFPFBSv6sQm5UZgX5KCBVJ4GB7HFLhGEU5aiaWRBwD6RoBkWc909wxgt7AbAB6LiGAIHqw9BFJ4+4qAIwyVZyC7rGDAJ2VTzIwPUiU6C5Elu4JJ169TeQaejAOO0tYMSK0+K6WGDpwKmFb+hEBdgYLqR+OoRORnrQOfgF5Vb3fhQd/eRnAtYEsA/bAcwD8Zq5FpDoGvARat2bAOu6Vs1Ef1jnArLV7iyKEXnnvBVZLf+7H78OOec1Yf1VRU+gKQhNBfvLDsmVReCMChvOSn6AsClPyQx8wCzP3RJzLsW8+3U6WZYGH05R8+8YSr/hQI3Auolsa9jTCeVb0p0FgHXlVujtDW6qeq0pdFiCqxvWWtwqFX1aDTtI1sqNS/w7DfCAJE6+SZtHD9qdgtZVKRuRhAtpLK+QMoWZIzyEWJSbTbNnrbN59ucFkQgVTWptDmE3jwD/R0oATJQ2UzzXgeATBXCDpzB+NRvtkjkALHy/tde/YCcnUB4hViVbIYxU94DEoGPlfj+gc//Df7JPY0R+hvJaVLnce3ciQGsaUKCVXVpJflr5235mopoxKbytcz2L3Jlq0UO53UFCo/AX7khT8AMLxm1XJHGA5i/zYzM0Zb+Nobb5yl8pJ+gS3cHKDMklUFBNwedIRuQKAnBEwW1zzC2Ai2tvoOgJtUgGNIQcitWey85OneDdgupY+I1aWqlge805yoQ6ysQATkxDP/7EMZFCsiSGN9HW3C10A9WRKAQjJ1V3B8Lf1B0IHsQBIBsJnyuE8f+sSQpQCCqcL7wK7ddvMtd9gEhMcggH0MVeIzaltIwhlsW44fP8O80+3AUj/IjkWQyw2t9YBx/RZG6bzj7qeZv7GBC8S6qAMQ0pPqYRGWIkKCGQ9e9I2H742zH78KKIh9UgQgYhrj08drDuXDMGCqP9Xj3e4elV0gsEmV/QKcVMWs3y9gjdVL/0+l/0jVsvGaSNu/ewC1TxakDZWqZERtYKyILB9gzq+uuED1O3lOzCeJAJiqnPejH0upperXgb5BlIlJVlNZhZVVkQ0CiulezpADU0ml+QYsdGTL0kz7q+q2EoBUKsSSogJeF8+Y8HJKxsF+AJ451GjkI22+eYsdwG6ln0rcWH5GxFU01z/FurGZvAJvzbmMw9OQ9OGsa/2A9Guoep4R6QJIKM99+f+fheiZBPySiqEZBZRs4IK4hhJ+thfgvweCLDsr06ogRBMgB05XNwGgNqNWyYTYibNT5D7k0i4i6mQnKcujDKzVYlCWDAHYSal26vTZeTUjhLAnFf0Kf5d9mTJmwiBBl0M6vbyV+VjrB+tvPut+MPNTA6q00iWFrq8oZwqDExtEoRjLfC97LYWur8L652tffxIrp2IAwklbvmoT7z2NGgCFCYRF/2g//S+Za4+DqE8BTPQEPC9zhOQoz2cpa4Wq+EvXE+K+DTtFyB+RHlD0qL6G4BInrRNC6hxribzrq8YymNO9AFxFfAfSh5nDyaVqgAQLYl8yijWZD0BcBH16VPMtyo2DRzrJjvCnMCAAEHvSIgH4gyfDrKpu0PbVDNmBLrNqeNBQ5oZ8AOxkqv4b/CZsezl7i4+sJjh93GInfSw7FaI9qAtFQ4FFMj58WJ98ITcnWUxU1DGJ8isYgmesrc666Q9oBKybz9l+qseePw5/wFKfmh9pcYuibdPVa1lTEpnHz5MvlA/5MkwflDqQjAVGgYoiFmcthgCHbOdeBiCVqsl1GkWRmMnzkcpS9pitzLfqn52tza4YJAMF7ijPKx310BTkr+z/HAGyKIt9B9aSgMyB6icQevoVxbyidT2M/YBIbGV/DDNXhLL2ZfLnGfqtH/8+Akjs5004+Wyoy9t45oWnyNZIsnz6h3KAAkIiKfCIJei8jnHJPEVO2gx7hGmsr0ohq3y82YuxfnpOUFMPAdLOe4RCmtW3drI2b6fvhtgnv4A6qTuWwpU+Z4mXADF29PhZbDBbLCyWvRkKn4lZrNpQbn79nx+ze+5/EIJgwgLJq5thvJcxz/eyzs6gcIO+YV3ys5f+rNjNl/f+zUH789/9gvVXnqGIYcZOMN9ft+VWe+rZly0Vu7f9R05aCqRI2QVUQ9iV/t1vLbIvfK0MQLzPopEJrYNYWhQVZIm+Y+ZL4L0KA6TM9GYvMkzhxySKJH8KKsIj41BtjHAtgOdYxjVDjvQzX4RFochhD9aBnVwVRPky5pblPMc0MrCiWD/r2QuUY7kouzKpoBYXllobz3wK1W4781ef+iBE7nn2RSK855S9wnqck5+PTd9hyLQ4ZwOZBpEQC/mhbLdFvDed0/qwHGX7ZfUUxCwmQ06qhpPHTlLAs8q8IPKqIbzn2LcFs9fqhoxQcUkrSmwP1g8Vi0TyPhNSC7A/CuD3UcjX5UuXO8JYAeWNZIUkQcidwSZ2CBtX7eMiWbt27dvn7BFl/6ZwdSlHBN8LTO/pQaUSGEZxiCy3+pw6s55CpinUZgFs5GZnJ1zRlBR8sk5SNh03bTGhPmThveXOA9dDZEjZIEupYIiDOlTFebn5Lq9jgH18+QUysBgnuqdc+mMjY6WR/r8CtXYK+5OjtFsthRe33XyTKwjoJGS9jblZBUezsqZk7RhlbCtfTQSISkGolYG4FqGiMw3FH7LZ5Vkoy63ynyGz+MoS8UEbVn1b2SZm+Z897EgF/ZsX5IEUJ3qt9jEuC4Q/Sxki4kLEir7cUfddWMGlg7MHe7pLFMLPO/zquqQW0Xtrb+qUHs5614O5in0uGR6eKgoS2cC+0/3HeBBjX/79qy33Uzvda73o125foEIsvu2lvCyJmRnD4hC0Tl8Kcnd2XbLt4jMU1D4NUaoA9BHybn7vi3/BeSzShaPT/WlbrDfdF+2hAC6txO8iQeYJEH2J+JCtllriEgmiT718BeF7ASjzJXm/uq/3JiAu/9m/zOt/eQLkg6j+/M9OgFy+/a8MoHqvfvVBtP97fcbC9y/XAvMKkAUCZKGXLLTAr2MLvNf6/WETyFe6PlzZ61UYov3Lh0VgXGmP+XUkQB7eOHfi21fbnX/b6CyZFFBYXFJo3/jGP7IR9nAWNtkALJkoDk7jr5xJpdgMIH6fqrEBIHupKNSWNJBDtKqX3IGA18kOC37CYvAm9mAHrQwQVbLOsgvu4qCRjKJBG34FdCvPIBCvYxEgsrYJB+gPVBIpQP8EnvdJeL9L7i6rhxmqwQL5DP17KFWPy/Gsjg4LorqZ6jaqW5VloVwIAWAggDYLCCT7hymAQm8OH9NssId5Hx009PkKrhZ4HQZYk0U1q2xJBFzLT16SfVWtH8ebOAwgWJ7Hr29/26659jr3+mbUCiJJ7iRk9/HHf2Sf/tRDzrqLEw0V0nFWgz2VwmPl0zzNfXVwuBVwKKAtgbBhkUqHDhA4y0F/jo1+HLYvqrvai22NQrqVvVJGJV0qgFYhwFAkgPHoMP7FHO4FQtcRCikCRFXU+ly1USJhs9McOEewDFJQuw6GOmwJFAzCPxsfJevDWkv+/Ao3lQ3WHODuEKTMcbJASopKnLe9chRSICpk5bBt+24O2MlYvDTYLbffjKVPJxXPCrQE/AMskozfl3BVXw6pMVRVisxRoLFA1xtRf3hAJnR3Nru2Sk/L5dBM4Cz9QIqbMQ6eAsC8eVY3YXfTj+XDOXI5uiGsquvxfJYSAQIkmPZPWZRuO3fscSHtIxzqQL64vhlIOwJbo8M46w8CpKOEoWq1AFWTnw5jkDJeXNtJwqrD6ItevrPOeqpfVgLkQoRgUyFLAfAeQAJIA4IdR7g/FxzK+8guTQfURDynVcHuPTVKZfKAA6rnD5ocaDmEdwAqa3KTZ78IEB0cVYWo10oNoz4ucqiZkNxUgJYeqthFVrRwIO+kcrMX0GcdVbP12JbJNkxBnLKUKea5y+N/G3k8m6662lZR9fj2jl14yJ9H+YE1F6TQrA7oAJwe7pAK6SG1FQdcEY8zAGp/8lCmvXrYG3BgMVk25S5gWJYQMwIYuIcQADGFwcrqR+SflEgCnvXnECrHnX+2O0yj+LhofSWgXZV7nrRZCH1INkeJACXPP/M0pIY36qIUR4Bkp5PVQ6XkK+Q5dGHlse76m2xN/oD9n8erGauBhIInOxVIkHxkAFXTAN2SUXYMAM4JEAeBcJW2I7L/4WDeNhREKPEP7Dc/+wjVnR2Emu+xj3/8Xmf1pUygae5J1kmqgJdtUQ8e78rTUa7CVShNhvDqTy4GxG7mmdMvThCaXQTYtGP7TvpolxUW5FOBX+yIwQuMX5Gqy5YUu/DpYUga3Wt9QzcB0kexE6FSHLI4FWB31oeA9rEBqsMzaEeFlA5bDEBnbx2qn5A4a68bh1ydtubOJhfCHgVh08h4Uv9QEKtCW88AgG265hrbhVomHYsaWS5JqaZ5S6DJ6i0pdn7ffOCt7k/Eroi1GsaP+ldRUZHrg3o2IotlhTYAOJkNQSTFQA2AUCq+6jEQdf2AYVLVaK4QuNRJVsoo9i2vvrqNUOvbsCvytvDoCBRKnRaDj3xHT6sjYc6evoCqBUUNALtIj0Bs8mpRnzQzp8guRXZQj342FwIEb3ueaZC/8qLISoEgS+Cew+lbFVSoiyiUveAlxdQbZNnIeuQtckBEjisPZ/l6sgD4aq/nfpmTR7iXw+TjrMZ2T+BVEQCicoU2XwcQRjXqhALYGYt9gHIR8qQHQBEIXEXVdbxClVmrgiCHF9En62mzExDYEYBrq8i/6qLSV1aHsgZq4rkMEc6bj+++Kqpb+LvIJy/guzMnLwCgrSU4PsyOQcT0DBP2C/joy3o1zFo2yvO4i/VAE49yapoBpicgCoW75NA3QgAEB0Q8ABD2Q4Dv2LkbkmGps/T5CUqQlYS/C7xWVf8QJMyosqqk4GPNqsAOJoY5uR6QvxgAtQHAbwISqBQliIgXWVGeIFejAFtHjeF6gElv+v7pM2dd1fhVmzbaG+SE3EoAtiqzq1DWeDD+1bbtjLcurlfSTWVJyT4vjOKDOKrnZXcoi8U0fm4K0N1TWV98ruYZZTBUVNYAHKOIxFZxeAw1AyHUbZByfoDauw/spY8E2p0fuYP1DKvNY4chJUsIk2+GjCrltVTd036ytfvoQytspDkMkmbKZRbMYR3kQDcUahWo/ZRpdeDctA3w2Ylkb8SmxNri3FTLTIm0sXbUBJADsInWj2JgpH/Cjh48geIu2oXLJ8RFow4MsfjgGWu9UANBEszcQOhwVIa9TnD19ibIY7pbJiqDzGzykl4+bZ446N1+/2pI3CxL9PCjfX2srOMsFeSoASDapUzzoGjBA1JaoH8bfXqgvRkAv9f8Z8axTISA8I4gPyTUjkG0PL+v29JKgi0WG8lcigJa2uohOCPIJtrAOoTCDKLRU7lRqF8CUQZFA+xPjE45FdMEtnPKQgkkQ2aK/Y2yw5SFVcU+JZZxpflKysdcCkdUdJHNnkH2V8qbeuW1bfx8KM8lBWVsJMUD0xAvdS4P6wTWTHfcfZebY2Yhx3yY033Yd+VCmvoCdhKbbp4A9LMEVvejpvH3ibWXXnmDtvJDTRhiLWQq3YRyyT8kwp58+gVLRyHlR5HKCPuXcdbj+PgwW3s1VqAoY0Iguz1GQEHZg8iWsAlFzM59B5mjtMeLs499cZ0Nnsbi6cA+ihfW2669B+y6m++wc5UNhIdD2PUMQuD0Mt+02XU33WKP/eBHlpS52Ga0ftO/x1gnhiGTQ+i3z/0xBDRff/RkP8C9J4D/Efu7v/pj8xrssCbyOEZoz2nWYy9sqeob22gLcnn4JZKoEDVAC8UyX/pMknuPB/5it62EBE+NRQESOG1B5B+Esy8Ik4JZleqs9RMA5VLOtrT1sCeB+CKDanCS/cDwlA2BmkvJWkGhTMSieIinNkuicKOQPlzEnrW3rcWimB9VJHOBOX8PiphSyAlvFIyzBKrvPXTM4lAIdgLk90GGyLJzgLEgkloE5nEspHLIflEQtubceJ5xJGvrUuZHFQgdZo3U3Cu7qhD29yqWaEalu2rlGshh2fHNoizG5pX5ckxVL6yzUrX5sXecpT9qfpti3+zHhj6ZazxKCPm1m69zewPtk5uxO5WCWvNnI3ti2Wxlsv86y73AlbsMK9mhSp02Qx/253k1NrUzz1NcAUHXwOtlHVlbXw0pQq4Ha8YEe0udCXoh2bUvD6N/BWOBmpYcZbt37YS4qEaJmcpZoh2lbbJT68kSTgHsItVlOdnEtSSwhz5w8LCtZt+0e/9eW7FeKjUP8paOO5X69dduJlPsnCsYykP1qLVCmR8ij0V6iPxQbooIZBUkTdB2sqzyY0/kbKP+vuidU2E6xIeUxLK71dw4q5Awviq/vdbyHjnkiAgVikk5otdKpaH1WoVAeo3Id+2z3JfspzgvvhvkFhfgqdD3XyQPcS+br3LWL/1Z76fPcvsCDs/+Hnwm6jJ3fYxtnafLf7DJfWTep3e5n9UeUgSILA9Fcul3KZ2031O2Fa92tshqE92TitekmlVBg9TDfqi2YiN4Hl0UIAx52x/+zl/axAhEWjjkKgTZJTsr3cclFci8req77MLcIV965HkVyDu2WQsEyDv9bYEAuVJA5v9+/ZUBVO91PQsEyHu10K/6+wsEyK+6hRfef6EF3n8LLBAgl2u7BQLk3a3zgVhgLX1k/dyJb222LX9V4apQFbyXCmD/3e9+x4WXC2xThbfUDQoznIBMkFJhAMBNAYLjgN8CoQXQCQiXD28gG3kpQJTHIdBYII385iMAWkWGNBKIKGst+Vir8lyevcEQKALzL4Whj1O5nA3p0kJVWBfgiwLVXZA4oJuqtRIBZiI5NC4vLQLw7mezTVUtljqqHJfyxIPK+1AOZeMcGpuo7PYHMEjhM4eojpR1lw5LqnSSt6+8iwXyivjQvYnYyKNiLACQWxVmxwGVRNh0QJa0Y/d0zXXXY2N0hkNWu7MBKOHA7M295nCIk2xf4NUSfLQ7ARlVHawqvDHaS6CfgoVFsqzGemRMKhoqvS9g97R4cb6lcNBrx96hBi/qCdomHiBdQLcqzpTBkoU/d6Af1aHc73zVFQcaiIMOqiWVnyJCpRivfgFFkvanp5P/wX3pZDGmbBMONQNUMcsjOAgSaRhQdAAyIO5i5fJ+qnZv2nIjYBTKjbUbAM+o7kbxU4X3fz3XJcuk1Kw0wPIODvrNVAoT3o7fdALtJl/5dID948cABQETt2DforPaxCR2WuRpjAEOizDo7KQyjxDPDKqaRQyIyBHYriBhjlV4fRfbARQOCkI/B/CTRlhuAmqFYZ7LMBXDXag5gkIjyAnB8gaQU5k0URz44+Ii8SpvdWB6ejIhpgDZdYCcQxAdCUlU3w8QOszn+XO4Fig8AWilA60fFYJKxRCA5ItNV3gA9BLB2xHYR8myLXfxYveMpMgpxBLIe0YhudiY0ZdVAeeHPYKItnZlCfBzsp3RwVCWM/qz1CH9XKv6GsdovhfgQBaRP3ouUnv0A7aWAgaGoUI6cfo0dmNpVkMfUbaHN89eVdayl/CG0NkAMCRAs5Hrmaa9oDoAwnhfnrMOpe4ArKch2woFZQJi/dGDqbbnQqQVLM6zXTt3uODtfVRnhtN+RYD9TiHBZ8sqooaxGYUyoBvQUVYP07yfL31FtnDBAgBGAHM5QKviz1v5JlyBLwh3PIBOMn39u4990zatW0O1+zIH6AiMG6fdj0GuYcRgEdiE3LzB2771dD32KNjLEBbf3d5i4VTregDANVZXEap7o83J/gagQCGsnLJtDLAxANCpsQs7s317Af777HpCzRWempGe6khXBTJLmaPxLn/xZEAjZfZUUPkvdcv19y128+d0R7DL11Fl6f59h/ADL8Kia6c7vF8NSCxf/FEIqtNU+IskXL1yGWOa+Y6KdFmdHTx0jipoqmFDYsmq8bMN166z3QfftCXLi7FtKQD868GLn3rRGbz8CcYe6qJCuD+APtRnc4yFCfqZrLpkMah5JZdn0AZ4VVZe5ubFSkBhqXLamfdEwKleacV1ibb9+QuEY69yY14+8QLplfkh27tobEby8E0fY14TKCEljJQU8rZfRk6D/q7x3s9cEQywFEHFtxRfFSgQUrDKweOErIqjVPsDUKFQuvPTn7aX8fi/+vqrsEGBvMPWK5I+cvrkeSpGvfCfD8GaphYLIqqEAbQ8USFNMec+fF+C/cuTbai1fBxhq1DeEaqotQ6kA1QFcd3HDx9yZI1ygBTuK/L25ZdfJqNkI5lA7XbLvbnzGNBQurMXXMo9jzKGTp48YctQK8p64803XgckXefuI5D1qZv5ji4JETDBdEs/ALyKgNwUQD8EiSCySKBVOqCZxv958kIUBuzDWqUMgeycxQ7Mi8XCTWSR5lPZpOQzj5QDEitvpIJ56/CB4/YbDz5EzkAX1euQWZD2TZAcS7iunWRtSLV0wy23MvGhGOK+BugzqrwOBpRNT02hn+Przvdk9yXLkBbGsewDhUQ1sz4oHysEgLONtlEFtLKzsiBlKlG5CCiMJHvEl7bOB/A8yBhejBVONpZB3di9HKFdk1G6RLDGKG+hk/lD1lr7sT6TivF61q3nn3qaYPn/hg3VYXdtgts076hKu4HPl5/8DTfewBhiDWLdiuS5rSZjSplWkfTFYNq1l34ZB6EwDkjaxefK0vCtt/bZug2bsE9rxE4owgYg0HUfHRDlsglbumKpswlTEUDp0iUQkUOWQz5DeWU58xrV1hD267ckQYBgjSPrTMYICLpTfuGbYz20Qzev3X2w2yqZa0MoGoiELE1aFGPZi6IsxmvU4lGZTKLe8cWGq7t30l5+9S0UrGlOBRfgMW5Lc9PMY7DLak9ALBqg/kygRaYX2v6qRnt8R50FRtMYE1hs5hbYN187a0WrYERCsDRDYbmJOWLDxjX25uk9trQ02+JnabtWAsshr73oR+NTXgC4rYxLf1fJH4JlWAzrcSAke3fvOIT+nD39FkA+4yE0GXu48EBbs245wfBbUA+dY87FNobq98Qkwszpn4kUSCjLJjw0yna8vQNgN9LNyz6hgeSUbMdCMRz1JAQ7s73yjzIgLERepEAeK6tKiorGhmbUXBnYPB2z1k4UTUuWWxpzmyPZmSME8h9hTBVApomAjee17ey3wiEJryKbpLX6gsUCpMOlOkvC8a5BY+uB8uek1TbV2q0EmDd3tJJfVoLt1ABWTG8S1F1imShXpESqrDjP+E6lYITsoX7sVXmfKQD3aciHVnKQTlCU4Il1XjLqgXg+fxFFI/t2bLN1VOhrX9hIPkXBktVYfpVbfXsfeWDkGzFXBaGmeOn1N2zp2vV2nr1SMH3bn7auY98mNfKrXy6yu//nWVsBcR2KmqCrrcmp+f7mL/6HhXmO20nCzVVcEAyo3tDQxprsb4MQM0exf1qzbiPkbixZIhfoxwEQRTX2rT9eYY9+pwZFTIylUEMSyR5hEYUm4RC1cxCPUm0p4b2NTJGz5yvJRULBNzRpXYMTNoyiyB+VwyxkeyNjZYpiEG+IoLSURDt38pjdhQP+KAAAIABJREFUBzHYjOK5ABvMooI8Z++3kwKHKfYnKRQbab9T19iKPWgsirVyB8gnsh9SkcQQ81wQ9y0FyA1k+ZznHqXike1lIcHimSjvIlljdrz1OsVCKO/YA05hy6U+OkURUyyksFRYaSJVIUtVaKEg9HHmAg8A7QSRChD/Avx9IHilmoimX52gIEj5RMFYUkm1KOtGjTOFeMtyb4K+JRWN5hRllKUxf50hf082uioIchlVKGR8UN+2QWhpXluOFVgfCks/npcPY8cTlbHGvgLQYyHbZdUVg+KxqRErT9avLvbtygEcYD+un1POXoqz5pIdrz9rxWl3b1JKqcBmCWug9jZLsNY9z7o4ALmcC0mjYqpm5hZljmifX0TRkzIBtd/TeqYcGoa3C0j355ygfeq7SY+c3zrm1BGyvxIRICV2sDL+aAPZKYpBkM1o2TfnbbH+/VfB54+6faQUtiIfRILML34XjaJkGXXpz9qnal93mQrmS8THO4qRi0SI2xdKvcLaLQJEJIYICE/2cGe/u84KH8H6ip9xGRz8LvsrKaPnFepS+3KNEPnekGBSjYiU0FlRV6lCmjnOdbo2rbkNtY1k6VGINe6D1eCsfeXL/+gIkP7eUfa9UW6tm3eimleAzCtB5n/99LovEh/OCksTkMDj91aA/NxGfucf5621Lvf1yygwft77/Ee+foEAufzTfj/fXSBA3k+r/ed5zQIB8p/nWS1c6X+9FlggQC67O1lQgLyreT4QAmT971w7t+9r62z17xx0NjE+eJhv2LDBnn7yScAzwraxgwmBnEgBvBJBob2v/l0EiDeAkvIsPNhE9wG8yU5HHuxBCmjkoBDC7yEcpoc5oCtwVkGdsm8SwJQN6CMPdoHg2nTrMCNf5QwAKuV+NNbXUNla4IKkVUk7g0pBn++PJL4Ub/Kyc6cAraesFMucDHIbVPXvy0a6sabKhc0qByQYEEiHky7ATlXEKgxxhs/y49AjAEqVWANUpScCGqkKS9VSIkBUQaa/x2EZNEol47Ztb5Ndcau9iVVDOkSFQFndr2yJdLipAazauGE9wFqfA+QUjhnGwVO5F7pukT4CpFXFq4NmOtWZkqYnARQ0kDki32F5SC8iZyMca5Be/NEbAQI5fVFBjEc5nyWgbsWyYgvDXkd5FwLzBKIrhL4FwFeAg4JPYzm864jUhud8LH8fh6RSoKoCEaVUaCMMWqqQcUClcQAwVdZeh7JAIPVugh83YBvVB5iRxX12A1J4YJs1BOn0ne9+H/UHYeX4+h+mijcP8qOto4UK3GyIoDYqJNcCkgHGYtmhIGpVGauznD51DBAaSx1fDz67HeKEPAdsHaT8kDd+H32hgDDTowR5Sh6/bNVqPPb3OgKkj3ZZDPCkdlA1XyuAXkIqNjhURjZiVeDNgbSJ6kn51ickRNsgFiRBVHtOoQ4KhFgJ5DkRBerIGQ8qKdXfZOPg7AggKUQaTMtuiWcUwDkvgrDzYOxU0smUGMROQtWdy1dggQLp95MXXwFszLDivDRsnpocoCxVkKdCJAlUFhGm6xeZ00F/E4At0k02DGoP2Q2N8rvUGrJXkPVRIv3rCMTAFx991H742GP24CcfIiD3LBWXCbZj736nFjoBcBAGYLCIPtOFd78AT7VjL5WgUwpl4T5khSX1lgAOfwW8Awg4UkemDRxO/+STeIgfBNjDTgm3JgfW/PiJH7v2V5CsrNyWYblTg+XOYSoj8wCnYTWoih0HxIwA3CJPAdBBB2EM5lBxzVcp+gCSCHCRvV0QRICq/EcA5RVEn4xqSyTUKH/voG9WAO6HQTicrqqDVDF79JESe3Mf9m6QJiGA5WG8fgY7oV1vvUnIcS4VspALOrRzP8gb+DBvG4FMOnihy80fw4Cv8p6OBbSTZ3wwQJ3Gghc/v2f7DhQ57ZB4a8kLOQE4k4paoNh8kjpsvEngxDgE6ADPLwJLu1MAKsHY/TSgDgi0a6++mmriIOttqLUzJ44BqI9Ciqzn8I9KijlsACuSl7fuAWAGdB4Yt+yixZaeu8j6x9oBcUoZ+ygvBrpQVvFoZiHLGKtdqH48x8MB2easCsJuTCHkzEHyLU9LS6Mavx3wqcNVbRaSH/ESVfrKgyi/UEaf8rE1N2J9tKcbACkSRR7V3s4+KsCpUiqrAHxhGaTSk/JD4epSJUUCjp5H7TNOZfISbMAEZrRhNTUBERlMW89CjI0yh2fTn4YA4s+cOk9WSwMkbhHz2KitZh5obCFImqDTvGLGeleLyyDqowq7nmrhEMizegC/Pggxf9rRmzasIBNE4eh/+HCWfesZgEVVD0OCRGJhGAIA1808EUUFbALPVmq1asguzVvK7hDA/5u/e53rV70NImdmXOZDDSo3EfFVkFi6r2WQIW+jEgll7kugj6VAfo2zbvgDOp1XNgJzvwheJnosq7BFpO8o/2Oe5JaJE8Q45KXC5sMA5KKZL70BYRtQpy0hyFtVrAKgzxPGq/VGxIc+f5a14QDV6lFhMWQ4LCWjCMs0nlsUqicNwzSI/3LGqtQaq1asdEoUrW2jkAhl3FsMId452RmQB02sjV7WimpGdnPezK9hWM/IrkuB6L2Qxwof13ysnCyF+qqPS/0YRpvv3X/IKWeyALIvYDmTB4gnokTB4a+8/JILUJcNSTLV/sLNVM0sW0PlosgaqwlQfBEAahXtKruyWcDNEsibN7ZtY7aes5uwgzmAyiaKObUIJehZyJ8JbLFuQSUwBtFWLotE2kQ5XRPKR+KzByDZ2iDKGxraIcx7AE9RCMUTQg9AGgahJCXIIHNyJUTrpo3XOKjLD7u8SNQMA8N9XGOrZWWnWXoRtmGdIbQJPwERI+JjTvsD1mQpazSPVNV62E4quj0IcI8AhA4K9QeU9bGk4DlbXZhtPpC+4wDsXYNTTl0wCWiXm5NmESzHSZAZsCg2AxkQio3dFGqVPmyV6iDlX9s7YEnYUw1g3fL2iXqrA+hfgk2ef5QfhRv+tgbCKZNqff8MLDEjfC26v8ECehpo4Fb8QCHnp/yssqnXKlv7LBGlouz8+iEH1gDCB7NWtLPu/mR7pb1ZwXUUEmidFGuf/fynISYaGGeA64vTUFwm8pwCHdGqucCb/hHEuOpnLZTCIBACShZWnYC3XuxnIrHuC6co4SDEl4pUlpHnEa7cHfYa2jOpCj4e4HgQm6iT5E5lZOe6+aaMNUnjZjuV9EHY1mneXwxgLgWfgtBpGFtBplq03ot5bwbyd075V4CXAy3D9viPnkYlUWjFy8jokKoDUvOrf/8123DVZqcalZpKoG5TYx3EbLCtXFFscalxNkLRxBTrViCg8o+eeMplfCwCSJciuJDikSMH9jv1nwiF6JKl9vaPn7Oc4hW2/+hZRyY0dvbaegLXD5HF081cPMxnjMp2h3tQtkkoJMprf7PU7vu7asahLyRAluWgMBSpoiD3h3/jY/wd69DqcoD1VsZ2vr3x+jb2D7FYibGuoC7eePW1rrCgvJrwbcZfP/u/v/vvufZb2GFlpEK4hXlaQngAZG6iBQHmT0HchbI2+jM3ddHeInUGUO2wNFgbqpX+SezWoskVCwyHSGaPqZw88NwN61bZd771z7ZyWRHqlxgryM1EsUYmE3OD7JCklnWWpahhRyFn/FDpVdc2QKagyEbh1S7lMuOCmY7n14D13CqX5SJVXDuE7PXXXOVsYrWWnmK/5sFc1sg96zrGWYBl8yQbWy9+T8Zar5e9URv7Fkmuxlj3pU7VHqZP+Vvs7wXMR0NmjNA3fbhXrTPaU/qw/1CguvqVckHayMRqQgmi/YJUZhs2bXJ2srJJ7aVP6lwQhJLj3LlKpwRqwQJtmH34KkivGdpmmDllEpWtL+2gdX6Wa52GrImPS3KES1gE1nN8rkhzQeTax2qenqAtcpgLVWiifflhimjiIBEV7u7H+jLBfCyF7OjF0HHtnVWstX/vPgoprkct1YIirI/7QL3Gc2xhvIpkkoJOBUhC7EUQ1JDvkf1bR91ZQtlQ2kvqnKHiHmXh6bpUhCGRxnzmh2y8lJsh21Dy/rhXta2esc4Yld+at8m63FfeZw66b4u2eC8A793ZIppD9Pd3SBGID5dd7naH7A/ph+e+J/JjH20/nwOigimtl748V2UPjaCEmWB/q3Of9hd+/krwQrUCYSPCK5CzhBSbWiP66SsqTltEwdFgHyoXbANDA+Lt05/8Ans7csCCIcVGdCfz7zF/L/NEzKX7+ikAcpH4+CUtsC7fkgsEyJXbZyxYYL3XeP3F319QgLz/tvtgXvle8+cH8ykL77LQAgst8H5aYIEAuVyrLShA3t06HwgBcs2jN855c0B/60slVvq5Xc53/b777uNg+AaBi886D/TlBCcKdKsBsFKFssgDSfC18RVYI+srVY2pMldB3CIfRH5EUz2quvcJQAz9m6wdcAAGpPXDakRhrN2uQl6ycQFPsrpJBtSIJ7eiEsB0EkA0hgpb+bvLTkvBtFk6oADuq9pcgZ01+IknxEbY1Ruvo6JuDwqATgLUCSfn8KGDdSJA0CwHGUmpz1KZmUeWho9ALqqz5LesjAYRIAoibsCiQODRYqr+QxVkzeZf4YYdHPZkRxOAhVR+6XI8nglXBzzSIeg0Ffs6yCgMcNVqgpcBf6OoZOzj8BlMGxwj2Hr50hJ3UNOBrYEqNFWlz3IY6QYoSCDjoayMwG+qospQgtx2x90OUNTBo5HKugaA/1NcdyCVbddes4GqwznsAKi45mCjTIRxDlSu4pvrFkCqEMYwDsnugMjPtEMUyKNYAZE6rHkBRrXiT14HGJWVnmZV3NdKALABrILa+bwiLLDGIDxkG8aRh/fApgwi4tnnX6AiMdU2U3Xf0NwA+BJBFe8AByeq/QByIyJisB7aw0EVqyhAxfLzZVgK5AAm4k2PBUpwsK8jitLS81EwnKcqMN2RAIt4zzaekywcxjhoSZVxruwCwOGUs+wIpM3LCKeWp7MXQL9ABV8CYZWlMsN9yfNbGR2hZA1MT44CoERSTY9XOuCwAL9hFCDy7A8JJ/RehWuQa2oPeVMrCHIawEz5BImx9DNe29Nca+uXL7E62mWYNsknADcgKMze2PqWCxVfv7qYdheJA/jhAicVZBzkgpy9IOfK8RBvoc2LqSiUhUI94ISzlmOcDAKoCMiXTZCeVznqni03bAH4xFrozDmsYBK41gnsY7otuwCSj4r0tzmge7usj0inGBCY5s6NHoQi84x6qb725L0EaEil4cv3ZW+gm3V+ydzfn34yzb75AmGkkIxpfEY2hEAlbdrP/RUSMn2UrAwBxHMc8g8cPWw5/Fsg4PMOlBbLUHOcAgzOhYzsABQI8w1jbM1bKkgBImJPJtECRAXgFENI1lVVOCCtFDCmSKoZ5o5D2JocA7ga4dLi6fMPfzzDdh2aAlyEXIVwCuJZzHKI7gMkP3fyuLMwSwScB6WZtwxiPO6HoCvrwAaGdthyw/V2AWBZ6rEx5on169c6tZoIJWWxiCDUeNZYE/gQmDZoc/1YkwG46rAuizKNlWNHTzrVgT8gRyr9TaQJ36BquBVv9HJsiHpt04a1rgq6GyDSLzgSi5Kztn3HWXJHEi00LtQy81Js1YYSnl8ENkjY61EmPdDVQGV6rA0AeIcFxVhXtXzc5+wA1zzNta1atdLlJeUAPD79zDOOxIjAeiiOanlVUmo+Ud9cujmeinWqWyGgNV/ERCW4uUPPtgertmqqtBMSYy2jIJc5p9mRugplDabPNkBIAg+6cF5PULcyKoSXL9fz3m85KLAiIWulcKtTmDnERg1VuStWrIdcG3J2ViG0Zy/j1y/YDwAflQDvHYWl0IEDR5wt3SwA7RyVzTPMEaM81woqbZVnEYyF4W/dl2iPb8UyjDk6gr8rV6UdQiWMNSMVn/pqVC7bILvSAOPv+ui8Mqe/hRwB1pIJPkeAvlaLfsDeMIBfqSOklKitb7LDVCA/8NBD9hy2g3n0rwJCwEeVnwEB5rJqRIgwHrZBlNz+29db+asNzn5FFm6VrGFqPam0pH7ay/gqgfjYSmi3MnKkQtH8IICvgkrhVtaa++/7OORunbNuiQfY74asulBbzfMcsBH6ihRLlShGYgAIgb6cinGWsmERILKVagCQFAGSmwdZ3Fzt1kQf5oaQwBACv1k7aD8/QGFv/t4K8Kq1VjY3tWRwiOiTsjKOimrlUf2Y/J7VECyZzG3KdZItXC3zuQoPGmRrBKmlkGGBkbKrU76ViBDnCU+/GRwgJBwgMYi5YJw2llXNMVQA/vx8P2NJJFcRBQZ79u5BjZCAjVyyA6u8WIBDmZs7INujeJ6+zJkj9A0FLiu0vJuwbdmovb39FOurny1bs8mmqawPo00H+Zw6nv0Z5rvNV13r7mWAtluzboW9tf011I1xkIERlr0UArmVuYy5ZIa9hDdE7TTjf5bnhr4NAgTwvzfInsVOb4z+LBsxH8hTERTRrC/FtG8OBGIn64yyo6oA9l99/VUCorMgXlaa7ziKLCrsvZWt0IENI6rANvYf07NYW5VNWVjmIjs0MGs/3AlQz12XLom21NwEe/A37rGqk0dt++6d9if/+HVIliGL6a2ykAkqvCEGYULJY8Aerb7XGoc9rYKK/VmIl9u2bLKlOYusqfK8+VLR3j/lY//72WPWjgvUlps3UMkfZ8+9+ByEdwhj4Hasm8g3Y55ZhAJX+xEpec6SVbEWBWBlJSHgAM9SPAZgyymQXutjJdXq3QCvmotlFbpyaSnzdIvrE7Ilks1jC1ZTZeQ8LFm6Aks4gpEBpKXc7YDQ8mEPI9tAWbyFQHhIeSP7pBBUfZsB6fulzsMGbphx4E8RweljlSgU9tmDn/qExZBf1dHcaG/v2oXVEWsqyqSrrrnOAd9Su1Yxf66CFC4pIb8sNsxl2vgzLuohM998c5t9/jc/zzhHDYLFXAAT7ATPupFnt24N9ld7DkC+x5t3ULTVtHSRh4GCE/A2ICbeSrAzaqcI5xXsSHccOWRrrrmab/jZK/9rud355bPsfwC3ZU3IXFrK/Poj1MxTI4PkS2WjuLiR9mlw6tsuFA8zZJIcwIY0FDVIYckSFCRh3Is31l59BK9XMq/NoTyptdf/5Tb72kujlhQFuRgTYomoF5VpMgexFw7YH8z8Pc56vHvPfuuHFPYNiYGggSgYwgILdVAv+Tgi/qUuPHx4vz3wwMdR79XZgf27UIYlsscuwaYtisyXTnJYkngOcoCdweqpzna9vYtijiCs6pKMchorWrYc0uso6uIka6GtpQaaASg+h7Xg8uVLub9W24It4LY3XrNSVCVaw3zpH02oKbz9wiioQZHIPK0cIF/tu+lXE7JrYo7ohwiZoi9obys1mbI2pISTVaIUDS0QHKvJDCpjLGs/mcy1iqTWnjOaffsMeyLZMSoTSai2bChVVCWVtIi902T5aHvS2IgSMRh7OPaaPuxZYiC+RlnH4xNjIFuw5WSNVxEDM7XVQ/yEsJ5JORKI3a3m90VYbMpqVqS+5nxdr4gGqbhVdNKASiyNOZLH54LtT2DJqs/pZx+pwqY95GrFYQOairJaal311/UbNjr72UnmHe1FpfzwZV+k+VJrxvmvFdimv252RI4scEWixKC8lF2disLq2dtrb+bC0ZlPYxl/OhtI7SnyXtemfBod3PR6WSZeCi13OSK0nYiRnznk8ZfyS1ki2GjNb2J/sYf9pUyRS0DCJQLEbRkVZi47L30GFyoLrDLUHzmf2uVcpvSzUpK6wirWEGVntXD+kFJRa58KTmC83f5knDOV8htlBRtBgYDUgspk8+D6IsMirYZiiqjQeM6AKfbgfQ9T5EDm0yDriEcYHw0R7b5o1XfUH/N/n7fwuuhz/U4Q+k+B4/fKALm8AgPi51LEyC/AGdQGV/K1oAC5ktb78F+7oAD58J/Br/IKFgiQX2XrLrz3QgtcWQssECCXa78FAuRn9sbzk7nbT1/6+mXXb4/bvnzPnGTvr/15oS374m5nRyAAcQDVQTk2IQLiFK4qv1xlSqg6VvkNkrnLhkXAq6rDgtkcy8ZqDNCnmQOtPwfaaH5+GrDRhwsM4aA1SVWnAPMADowKkFZlvCxaRH4opyKCf5NtjgK6FeqqIExV8slpJwowTtJ3bzbHAj3zUB7I3kd2RHWAgKUoEgIAUXe9/RbhiNewgSf88/QpW5xNkChVsFJHnMIreQWHR0+FrnP4k3xfViE6AA0BpFdwcFIlm+5fhxhVb6laqox2UGWb1AjZBUts/+FjTv6tw43IH1V8nQUkvvmWGx0YrEDoaSonRzl0V144D6i2jurndheOPke7hUNwqJrci0OGwEZ/qjxr6xoB5+oApHKpoky3ZHzH6wA3KgEEDh0+AoiTbxvXrcRGAqCdnAoRMwLddYhS1ZYOW94cskScqDJtjPsTENrLoXUIlctSQL4xDrNTtJnIkWkAkGyInnIsZiIgFIJQS4TIdgPLMClFVHE6w+lRNip19Y0u20IgdClWaC34gacTuFpVQ3tlLEKx0gdwloZdzWnUI0Pkftxk21HNXHftNZBMLQB6yimhnXm+3V26bz/bQfWpQMkLAIcfe+hThP22AmhXQVgB/nCAbgGALKTSWQf7csB62SmMUJFWXt+GBUacUxO0YzmlwE4PKtMCqCiOiaS6nCyQBlRAkxBO0VTHyr4rlAOZATLKB3+aSkE3SAB4fCCrJOkPxpYoNSnK0lCRTPR3QRAk26iCzQG8vT1RJlDFOUJVpydqJH+fCSrTA1EJhFDNPU+gCWjqp40FNurgrTNWXn6hqz6c4fvKudFhcY5BNM3ZUx7lg7RnHJYOeVTl9gDEyOP7IOBJB6qbfnzs77n/AdtDyPBBrBzisZeop0JR+S4gEfPPCnXIOM+pCfB+VIdxiCI/xocUTk7h4sxRuE/AjD/6jWT7309Qec5Awr3D1gO+hwNwKwdhSXGpnUd10knVYyCH2aq6WhcoPkD/qWqst1Ub19vewwcJvE2lb2H34YnFl1Q1nCRdLoKssPilz9N49JN/PSHjygEJpH1zUc0IaG+GjHiNnAcfgIxogIf770xG3eLDHBHqrstf7wP4FgAwe2r3LpfJImUQDUcldaer8DwKuTEekuAqQx944AHAir1kZaQ5/+k33nzNPv3pTzn1xM033eTIjRD6q0ckFdp8nXwdEBqrtCRsTASwKxOok4rX8wA5zTyzJGyQkiCHlkFcDanylLlKgL1IkGWAilIc9PSjegOQq6rvRhH1E1u2ep01dNTYsrVF2MFsViQN3QrLFayR/LHc6W2ptey0RBQsUzY54Id9D5XLzBuB9JcsyJ0u7HP0TM8xd6giXsBCF6HrJaUovWiX9GWorxqDLZg5sYf5p5exmZyYCdYXgD1WC0RbA+MNkpdq8vziPGdxJS/xEUg/KcraW1G5kUMwTcB5UsIiiMZmrIgAxLDo0jMREjXF/NzE+O7EiiQ5KR3QCcIBMvMcpOxdH73HXn/7dSsgZ6l3kIwhgKwIgMJaAKlxQKxuyJ4IKnOnuOdpvMVZDKjQr3WA6h8/kmOvH9I8i0qAcbMaS7RRqqUnALYDAKJeeP45+50vznuPnzw6gdqvyFn3KABb1m0K0J5g7hpkHZICsRUgJhJwpo3qfQVon0bt4c/1bMKy7Ef/9kN74JFHbE5rE89WlldSub300kt235/cYS17UCYCdA3z74exRivA5kT2W/HkbnRBNsoKrgwrMK1DqiIWya9xLXL7BCHjS+kTUkslYIs4Ql+RZVwPyqYwyPkewMUbbrnJju7fz7oVQR+Kd/aLYh06mEPUHh6QnmGAg5lZqFXGAM1nJ107KrJCAduDkE+B2A0G+AJA899OckEU1KsK/WiAwXwq+89CXimf5iR2N+msTxkUAnixJk6iChPJLR5SCkNlPcnipBove92PAzIBykXiSxPWBkkhlaHux5P1WwT033z1q3YftlitrLda70VoH4Fkuu2O2wAzB10FuGzZlrGGRDBGKiBJF+dlWM2Z45B/OdbAswhARRMUEAbQWG6Hjp6xkOhkgsexd1uyzNggACRPM2a+Z4XMi6VkgPijtksmD6G1s9HW3RT7zgZmrBVfeZE+PKtQ+vkMAOkM6pggbHtaqIrvGQ0iA2A7qhkUZ/QRza++AJRj5DmEQsop+8YfC501K1EneE7b1rdesxpA+k2sSemxURbc224TynghR2WWIo4pcipmUYJM9Hlav3+iffGZOmtkAi8sSMDikXwJnwH76y8/aluff8re2vGm/a9/+oZ5jHZbdE+N+YzzLFsbycfotZZ+TztY3m79PpFWRmi3j8+c3XvnjRbhS3HC3BgZSTFWUdduR1sm7V8eP2bFS0Nt5ZoVECe9dvr8Sbv1jptcWPwMRImKULSmyXJuF3ZIGzduAgSud6TdDP1KOQQTyI5CUHntPngIB7oA+nIsY7fVroKslWVoH/snKUol1ruA6s4DojI3r4AcN4BgxumFqipUnjms5WQosOfphFiRkk92YRmoG3zmJm0NhRsz7GFCmMs1Rw9A9Ox6+xAV/83223/we+wnRgmFnrZ/+pdvYqk1TRbP9VhbZjO/DLtspvGJUbvzjlu4nyRAVOzYmGv8uKCXKawJgHC+lswfkVvBEJyVJ09CBHrZMYD9rKxcClDi7fCJc+yDClDXzdjbew7ZjB+V9vTd6++8i7XxkD3/+lZrY929/b57bJJ17dk/LrDf+Kc6p0TMBiBPYHzmQfb/AFtGD/asvuyb/vD3PsP4G4eIbIZQa2cdHnDkXQiEmdSeE9OQn+zJWln7q+gjA2QINbE+P/nVjfZPb6DeiQnkF3tdLVAQasEQgco2CWQfIetVkQznymtsfM7PBriodiwFiaMhn8SLcZXobACfePyHdsOWayEa8+2tbVsh6qtQbuSiIl6DuhSrUfbSUZA23DvlAAAgAElEQVRc0azR46hS3n7jLayEBrF7SzVv9h1ZKECkkk3EBq6eopUY5jGR89p3aG8tYl2qyD3YXcpqK5L9hhTWtTVkGZHq4u0bbM0UGkypOInxM8EzHHV2VRDezLfa14bz+ZpjxtinSomn/UodAH83ysm12HCquEB75iRA/R7mUKnQpEKUak3XcIjnozVOxEAmv0tRpj3r/v372FuTL8YzDYNMH6N9tX8ao29MojzyxaI0lXGgQqJp1n4f1MI19N9ByEpl5fmjKBSRkowdl9aAYeYn7WVkqSiLLX2+cnEYIpDPqOlQ1ckGS7a3vsxDUsQ5IhwSbph+mgDJI/XuTTffjFVWjbOfVeGK+yWVMHv0qm8yh/FV/IfYBMdE0L5kW8iekwVfY1QFSCI/WnkWKU55RwEC+4X5TAxsAnl/KYZlMSxFp/Yvl5TvU9yj3ksEtWy03JlDe1plb7zrgKc/lz226p15suDhAz/3pPyLbJFcALtUJ7S3yBgP9qIzKOjLv7POFj+8xxUR6RznSBrGsizo+shfUWGUcrR8KO7R+o8eh/MT5xiuT4U9LhsFNas4FSlrx5F49Ct0PjvPWpu6KNiJYj30t/s/9kmUc6nMtyh6Zyni0b25LJP5zJKfPcBK/eGS1nW8vfj9i4fdi1ZZvwgmWCBALmfx9UEoEBYUIO8f4vsg2v/9f/rCKx0n7+acha+FFlhogV+/FlggQC73TBYIkHe3zgeiAHnoW5+d04a4vKLS9v3dGlvyuR0OHFkC6NNEhb4qXwWkSlGhCutRACpZSAlsnVIVGYcIVUdp46yqrHgsLxSmPU1lrA5yslkKB8CKA7waoiq/DcsIAaeqwBYJIm92Bf0OAngkUZlVTYX0dVT0RVNVtBcASBZacVgbSBLfSrWXDmbR/H0IuynZ7ngDrumQV3H+jJUWF9g2DsXX6/Uchs4BYEn5UIZVyGqCbqepfBTRMkuFlwaapPLRHL705wm+Vw0oIIWIgK8NmzcThk3lHCCRiBNVv61YjT3UyDTgfDcH3WZXRavQXAXAb31tq919z50utLUB+65Cqt9PUTUaSlXlYqwzBqmIFwkUCCBVcfYclXF4k6P66KYa1QMAcYq0SAVQlhMoq6qzpahYmgG2ZH9Vx2FzM9eTk7WIbIJmLK9q5i26AJJdWCGrehjtogOmSKVJqtfkRRwEuSNougWP5XzuS5kCvkjYIzhEqnpunENOG7YI2RnZgBNTgL1UEvMMxggqrKUSuRWAYN269c4TuRJArYBDZhQWM2OAw4HcVwDV3fJs7oJQ8ScYOY4D/rPP/MTuIsz8PPdYSPVhNXYThaWoB1BWyHaopbWHiusVdhzLK4VvFxHy3cphXCoPHYRlE7WSfJReKmBD6B9Hjh7H+qHWBeVOAHINUk3pSUaBwJ+jKAq8AX90eEtEEbSstBDrpAjb+tILHNwHnbKntqYeL+tFrnI8CXJPBWeyH5sGwPcCKJP/fICfB4czQKSIYEuBQPGgEjGC9/UF1G3B1qW8rBoQfI2rTOxsr+IgiIoB0EHjRj7TfdyX+oNsAXTwlqpHwdayUlAIZyPVhcoXCCL8epRwXFU7DgPcrFm5imwWMlKo7pwBsK4kU+HlV9+wgtJlAH1jlierHfrDMO8rayeNmwCAqDHGlB/2WiFUfooEGYJ0VKXj3DsHyXlLASfOAJj40wdT7Ks/akR14kkFvr8DmrMAvUQmpnKtsrSKptpYqi85DnhwwBXxtnztaksho2Mb41CVx2GoaIL88fEm5FLXMgbJpJOwPySlyL1ZgJdgQkxFegYD6AfRXvmogAIA0GQFdwSlSUc3oeS0rbzA7783i5cXu0wB+f6LwJwQ4Mo1nz1xEmVIggN3YJLsHCSNSJAT2EnFU02vasn1G9YR6n6OPjhvJyUVhXy4BdiI/PKI6bLtPz5FBWuc5a9caa88/m92681bACUIB8ceSYSC1B8iS1LoK8EAJRmQcsOAhwrLFgF7kODUfFQGcVSb9wFWt/aN24WaDsbGKIHC2K5RBZ6SGW0f/2+3AwgSKIsUIoL5YIKw3WGqw4eZ71JjAKDrR+zomWpr4zllMbeOANTMAyHDkJu5tCehvPwS8bHqVu6Zr+5KVF3Mgx1YLQlkUBXsaUK4FzF3NDTWUnGJ1Qh9NzIyGLApjT4BQErV8BiqgqkJFCLdQ+QAtDtlx7Ilq1xg/YoNpYAUhDQDMMneqwFVXRLE5yj35u8XYjt27Hch5/LmzwQgbQDgTU5Nwgu/EmVXNJkhFVZYRF4NBGQlChMRIC0oU6qpevdnDlKVrfrQZz8Sbc++PQ5pNoA3O2NzSQnB5QedBcqGlZAlfD359AXLpB8uIbdohLbwpcNOc01lZ88Q4pzm7KRkuaL8qG4qo2OZXybw15eVSxeVz7feegsV1PtsE4RXPSRSAv1FmRT6Ut8/DQF+0+c22cQF+ibz3Qhjai95GJpfyrEeLCwspL3DUC1sJ09ko/3kJy86lcUKWVi5nKgBByYehQxQbob6n0CkCkjbE2dOOgLEgw8qQnWQzGdrjZxjLGleFcjciFriDErGNADAUPqKAP/hkQ6DH3R+7OOoMSKDw8kYKYMMQaVHhtIcwLbmkzOsWbKo8mOeTSQ7ZJIxIYJrFRXeA8yXWq+mGPsCHxUGPMh8KfInmLVjhPbaQaZNFn1ZJHMEa+EBCJqwCLIIPPydykxreAn9sJrn3woILnAwimuMhCSUPWFWNnZSAF4vv/Kys2wRKSQVmxRDseR/lB0/COmWawONgI3MA0EA2pOAmr4+IfbkMy9ZL1KvEBRScakZFgBIuBqi6h++/jUXHr2GTJERwOOEZAjg9YTyDqWwxh5xmUDJ+QE2WDUF6dllERQGTEPmjfYNMxd7u+DjWZLKe1AlrC3NgwgLx9qoDyJuws7UdlpbP2OSzxrCgs7Ge7n/ZLvmhs22B9IrEAIwA1VAyADEB0SgF2vcFJaJMyO8rrLbEvzDrc2Dcfz9aqtljN5/9zWAmbGWnhOGEiTDjh3aTZV4nf3u//hd8x5BRdJVY7CS+A/VMH8NWCMEys6TzdbvHQjgDWjePGn3fXSJlSxONo+pYdQzzHmhsVZL8PruI6fsqedO22c+u56iimwyOeqtBHvLoiWF5BOcdwUGqqYPZ78l+85Y1nlllsmHX0pQAemjyAma2YeMsjZU0C7RZDBpDklGDZYJgSJbIAHB7Z09zrYvNTPHrUcBIpIgE2dZILTeSgnZTuV2KuOwnXaVbaI3JEwSCs/i3CxLgTTa/fab5DqtJUTZy779Lz8EbF6C5RJjhLm/D9Lxez/4V4tlTlZl/VVYCL748ousd5X2kY/cyf4IMgegfYTMl8iQINv5yquErM8Sor3ZkfOdAMdjrIUqkiljHERAYrVBKIVhG9UEGTvjFWjXbLnVXtz6pn35H96wP/jSg9YOqFwJOX+MPd+KqzfYi3+/wY35TzxGBT4LfASfkw6xnMJeNJPrevHJp8iAMRuC/Hr09x9Gkdzv7P9qAcGbsSRNS05FCZDGuBvCJqzADp0468iPGUijHgofmlGDPPanJfbY21ifhftaXCTWqlgbwk6QkeKPFRbcr0Lo2RN70E937j14MfwcMmUIRQQFFHPkXSzOyceGMtG2akxBACYtSmBfEwUJ8poL/k5jnpUd1iLaUdki4YxlkYBRkDOHsew7h6Xh8o0byNRJICvsHCoOSG7WsHGkCl5U6GdS7NPN2iXSUyB9dVWlI4PS2ZcHsUc6RX6Tr1+k5RaU2qnzrKdccysqIH8UM7K59OH6Q12RE3txiM6l7M3a2DuKBOmj2MTl/rFPTGc+k0KphfwpkZDKv1MGx2r6hPbJKo6Qck8FUQL+5/PCvJ2CXMRXP2vvNPOdB/urfkh0rbnTXEsESqMLleyN2c/L3lGER2pKuiP0T588xxocb3vYU2u+03qvzCWRwr68t+5ZiinN1TqPKPNj7/6DKCwJNmeM5kEaqWBINlfaL6egPJTNmNS6UiBHsF8IokBGhKqyP1wKBvu7C99YYmm/edyRGeHYN06TaRdLgcglqyndlxTxTbyXiJUsCpc0T4rQUNGU8uOkQA2FpNHvExBx7czfUsqIPNHZQ0p0FS7EsU/RPO7Wr4vA/yUFhyNFBN25YPU5O0+wur7+PRHy7uyPS+Hn+jldj/ar45wNRFp4st86Lzuvz+x1xRd6jrKG1DU0s5dtgAgapRAnEFI+APs1kSJS+CsSRMVfPuwP1D6yFptGVR3IWSAMos0LQlB5VHXVDfS7LNR8qNogPJAD2ucf+UOs2CI4e0CC8DV/gL1EgMyDw/PXr43ruwmgi4qQ+Z9wr/lFXwsEyAIB8gs7x//DN37ZCtL/h7d8148sECC/XHt98D+9QIB88G268I4LLfBBtcACAXK5llwgQN7dOh8IAXLDn9+CKGHaAbY/+Cw2G/c8SSXaBrcZlq3GMAfcZ57GrxkAXaB7CKC/AH8fAJRWsgh06K0HoBeZITm5gEKBh2epzsrCyuEcv88AxicBYIdwMA0H5Dhw6KCzmVImg6x3+jiUZACwSKXRyaFhhM9cnI3fNgcGJTg0UJU+CTCmjW8qocE6UE0CsooASQBM9kBVMokVgUDXIwf326033ehcZiUmFyhVcaHc1snahq9KrJlyuJdByI1gvIillNDBZJKDiSTcuo82KrnUuPkA/sMAD00EUuuQs3LtRg6Mw1T1NjrAWxVdsjNShVsDtkuyr5B0PwiwQ37vLVhFyfZEZE0z3xegG8DhwR9iQrkSQ4AwPRAgQ3g8K+TSHwsUAXQKAxcB0kjVv4B6WQxswJolJzMFYAgyovw0xMQ6pyKRNF3XpoOlKuD+P/bOAj7P8zz3t5iZJcuWbMuSzDIzc8BBhzlpmqa8js62dt3ZSbv1jMopBxpooEmcNLZjZibZIouZmfH8r8fx2u5s8ZLMp92pvJ/n1JY+fd/7Pu8DF+ZwSB5DGWQryrt+yIQoolQUx6IekFAOmH0oXke4Xq7kkP975aVf2G033aawK5eZ34rST8WHZ4gMaML9odgB/Wyp1E6h0lQvx1QUyfHEfBWVXOLPWEAzCuljASf5PIcPHXcF8sqFF8g6DtVzR1Mt91kRPDkQZoO4JQB9+ZrxXDeVEZ+BcJqOurgMwDBrzlxA8kZyqSm95Poeg0wr5v7Lat+ICnDIO8TCY8fgVCgDnGX8MR7UexHIvZ+JUn1a+gTAgv04bfqcO6EI5axiFgYBFtMACHQIFunWw7+3cl88KKlOiI+0xJhQcuKJpQGbTY4hiodx2Q241tRA+fKpi4y1CFu+YgkH8xqUg3SRiADhICnCSUCnDs7qEUgmT1tdIDrHpUK+iehTrIQ+ey+uoAyU+s2oxrFdoZJL54AI6A8g6UNczPlzF/kagNvcAgsDgGjgWofGJpgHhEEt19OpKMljF3CkQ6incpp5fcXP6efrQKok5yubPJEf8vyLAPnasxXOoaB7rw6IMIC0Hpwpi+fORy073nZQKl0O2SnlvOIZwgHegzkUJxKB48d4/ikq+xD6JwKCIjkwX1Y3iig9euSIAyMuu0E4HPPzoiDYGgDTBGjKzaUOiPHEpUhlf4aM9DgiKeSyuP++KYCHcZTORtHvgQKZeyLnWA9AywifqYH5JV6dNny2AgBrubPOVtQDQBcAaGTy7HAfIF5nAwrXQlacorNDsWuR5I3HZhKfdAlVJQBfDc+R3AJ7AUyWU5wtEFZznorPI3DSLF64mMi2XPczNt98syMHywCPFMd3lngg9VMIbK+sa7Jj2ZcADaMAT3Cu8TqDXh32xGceAJhvcbE3aKXpMwniNQBbSgu4ZyFWX4AjbiTaDp68aDUqmeVGdEJaxRFZI9K4GwB51uyZljRH4IbZ8a2MJ9wwaZMAziGRNd+JKKklpz77fAHE3hgHLF4qzAF86AaQjgCMpnydcSXlpNSyFeXEnXhBDhJ5curEOe5rOArnLBuTCgiOIt0z2N/KAcHkuJNCtonX9vcLBrRpIt7rgCUJFASYUodFbWMtavHxTgGqIvAUgHoBYR6AI8UAhYqJUQRWP59NPVIiyT9zd7z987PFzM/RrsdJpNidN+Bg4tcPf3bWuf3k7Jg5bSrAqsYM6mOAoSLIBUWn9au76H1SrZb7J7BtOr0A3X0ALKi2BS6tJF9+9+7dxJ8tcfOTADcRhW/+4mWe1WWuX2TyxmTry+cpY3CKSG7ie6NYozRnziL6Lw/iVSS3L4DOMZx2U+jQ0JynZyAG4LkNMkJg3xRi4UScimSQWnnXnl10urTbBgrDRU6pe6RBamw+v4rYW1Fsi8Ro4HuDcIbMXrgA5bViRroAUXE5nToLuEkUFcCoVrlmHDhNgNXqJagBQFIvwyDP8hicV35yGUJu6V55Qz6HQkgob34YMGzr1q1chxUut10kuKLtjh09xvMGwckcoaisCJ4HFzeJoreskj4sHBOKZdlAcbKAx2bWiuRxY51KuouxWIAQ4Do6aKq4fjnEgMlVJqejyCGVHXdKfADxNtDVYq2QfMEo4NWX1Ms65uUJAdMzbNn5ZVZML4jIgPGst37sGyawJubnnHduvZlE/oybi+uihJ4JGKEj9I4EcB0Xb0q3kbpQ6wJ0HulREfoQ4LKX7dm+y4Fwa65f6HoXghWFA0nr4x1kFy5VWnWHp53KkdtGjlTupwfjx5/eIxxo87g+ZUQnhkDWj/EnQg8Suo9r3VnLvsWzney1dmsvbrPSvlC79/k6aw83ux73or/PMOtSnG3ctJg+nbOMxyHWF5wtBvjN97JxIUoLh2XHsO06XmiX6iBV6FjoYO6qr+tmzxRCH8x0HDiJbt2MwhETFgmwT5Tgl/70uwDRvvbgow/yd2GWRuziSdatehxgAcy3imccxz2UK1WxNAJ3BabKmZnIGqOZpgHioEaxeNqDQQhU4Tx78pNyOAywZ3vRVq1cjePpDOKWQps0eZrrAxqAsBehIiA4iD2eirT7ADA1t8pZW0Ck6LhknlPGWRrF6rNZUz0hVuSI80Cw8fWv/6PduPkWRAyznHtK3WRfx0E0kQ4PEfubcMH+/OfPQbwW25NPPgFA2gvAW+fGo/Y+L/7kx/bYA/dZF9dOMUHNiAOqFRPZizMYh0d0TJI998Ir9FxAskYnsMY32PI1G+yFX7xmf/sPu+1v/ukx5/rYf+yw9TKvnH37Efvkd0ssDtC8rKqMQu4K19k0jv2mGn/msM94i4jBEwcP2q03rLc1S7OQqndZC06AQkQ/0TybipqKjYFsh8zt7h/G9bYPRxFRlVzjJsjkbvYOT306xf7m+VbmUUM0EG2T2dfUlhJL1kccGtFlGaxvTTy32lt44+a6SASQitBzi6vNE2dUQ1uPi9lay5x1hK6TAVxgdfTEzMcFlJOfjfs3D5HFdEjQcZAkCVbOMzhlQpp5ypmB2KGDey9i1Is3MMR1zKEbRJGstXqm6WLSHieOfV+aIh9xBGsOPg8B3II4ZR1xWM24DdW30dY6aEtXrrUCIqryKXgfhDAKhfRsB9xWD4Sec9eXx3yiyDsfNrWNEASKR+3jOkWyL1F0lsjj04hY1BGieEb9ToRsuoggQfvo6ZDais+SG+QC3UhzKR8/jnttCvcjl4jTINYjTwrZtS+ToyBdcakdrZSPl3BOQHzC36nPLiV5Ak6WA8xppyGpl9vBC+eIv1zPOnjOCZvuu/duF0mluS4fQktRVooflSXhIuu5LwSSYrjiEaK8QXTeIs4BOmQrGjMb96cceiJM5HJOwlknJ60iX+WO6+bZqPzRIpv6x3nOESFXTU9nM3MtY4N1QGeE+LgEVwIvB0hGRqZz+opwlrhKe0MRJHKZiwhSjK66ompw+ch9om4yrS2CRbW2hHC9RVrIwa31R3+nfb1eQy4TV07OXsDFjvJLJP3FpxdZ+iP73dfoHKP3pZ+lf9PnlDtcYhG9ljpQ5GzR55XYouSny2zKZ084AkTRh3I/al0tZ52sq0FIwJqu2CzNOVLYaP0fGOpj/Yx2jildJ33Obs5mmtN13+So1rmt6FIR61U8IrhYxA24r7yC7IF7PgVZmMQ87ufIGH1GURp6vyJ39XeK97zy69cH3F/HUikq7OMQIFcrQb8aAH6tI64+7utfewDp/28HyNWAvKuNjw/+/lEC5GrX91r/+ygBcq2v8Ojrj16Bj34Frv369cHv7ePN77/92v+RG/ejX52rEyAf9/1/3P3HVa7uZeXnx3Dg/ebn+/cIkA97bT3u+uf7R7SJTcK6/dyTibbg8/sB5ca63o96QEWVaQqcymfzrs21HBPa4I8nQ/45ipQFYp87f94W4rCQyiiZjbQUZw0UgHZwODqvUmXUpIGoxKVK8+HPJv5eQJ3UtP6Au9r8yn6dyiFc2fCtqMhSAF4jUVyFqZAYlVpVRbkDzESMKG9dKu9UDot9EB8OeOQgp58pVXMG7y2Zw5jAz+MAtGtvvMEaOOjUAbBl8H4VEyKVWwgAphwhOnCo0FngfyORIjqcSIE1jUOeVE+KA+tUFEA0OeuUnBaWVrrroCJ0fw6MEzj8y4Ug279U0qEo6nJzsu2uu7dwUDvjInSKyYwfz3Xp5cCTDxCckjqBqKE4rmshis8GXoPDEwdMlS/W8h7UQaJoimrUoAK7ogGJp6DI7O+QWmzQxXSp4FfxXlLdTScuaBgwXKp2RRMIHFMkVjIEwSCqZLl5EiEtRkaUXUzRKp/HDzVoBSrufAD362682aogC3xRLut+CBwWKKJrrUJmKaEvEZnUyWFoHP0dpLOjNqx34JUf1y+EGC3FYFUAiAYBqEqRp86XEIBWT4CoJuJ6ND6KCitQyksxFowiGoKMw7A+bwLvU5EFAnciuba6rkHEPUgBV8WBUYRTGwBbcESinc7O4797yU5PJNlKTqRBDsuRkGOU4kJg9HCQTieiqwnXQh3xFYWunJm4Ja63nBM6CDYC+rVDJuhzqKNkXBLZxwCUCbhAJhKBVQPplJCQbJeyCxgTbS4aKCo6nENiIgdaDrV8RpEbinCLRD14mHEmV0g5ETmKbpL7Rv+WAojcw3hTx0cQBbckS3PNvAHhw3BGKVpCsUAQDpALAgOU1/4rMr99+Pdk4rGquZ/DgHoCdpWtHYbDQsSGizRQJIoAdUi4ywQI0QTvK+r0p8a21Jh/9cAYe+q5KkV8Q6jRrcAZMhLwC+7Hsoh1C+e97ty2zdoZSwJy/VDpC8Co5roriUDdCLn5ucTVkJkOqO6DIlCxQb4AllImi6DT4VkqUJ3NfVAXBgJCDg/2uucyhes5FoBKz5QAdPVkNMjVAJBwyx0ZiLWlnr9MfshF4gqPARUCORiLlIvE6dIPqKxuhCZUyOqOUX+ByErNQwJ8BNyKeDyMYyMzI91mrIizjiLmFw7jTQAy+t5zxL2FAMjMmTUbl1PP5eJzxkMkqmMpXAvo4JEyWVnuUlC3AzhdgghpAkQS4VIDKJuNm8IbF8zICHF/ADzJqRF2xz3X28lT+2zOihV27J195K5Pg8DpcgBxN2r0rhZiIeoH6Y2otVpeVz2gUZCGQj4SmKeiAKCW30NfTYEccUbk3RGAmCBIkSynrtSCIXD6IPnk3iiiw4l0iyaKo7mFucB7GDKEHPP4aGsm2kfj4EJ2LkAKGf5rr7NaAO+jR05yLzxQeScTp6RcdBXHEj9IX1Ic84r6Mlpx5nhSSluH+voIYJPAqUzGcQAK4mrm1TgifOR4K4H8HZcyARC3zjp4jkcgQfRnnVS9jKcYyK1uYjBEgHz3pUruXZDduRHVJ7/e2t7AmlLjujJimSflEpxFHJJGrRxblYD+mu+jUJIqTuYc8VNTcKFU8+xrvg9mjmls7iTWR/1JgK/MVVWQIwLjxkKgS3mqeJQi5trVxCB6jG2zQy/RoQB5VQ6RdbmTo8U9p5rbBPaok2nZ2rW2482tbkwLwAyBSPAFeBLBPC4l1QFcIvsi+T3Cs9YGAfDq668Q15doi1DGh9N1xeCn6LXPqiBmxzKHCeTrAmwuh2iI5PnxY62ZQx9Cd2ctc3YNxEGzTUpNg4SEyIcIOQchojL6ZctWAE5TpgtBWFxW6kjIQTYNWmOS6TToa6WThfeo9UtxLwK3WpgjpA/WupzH2iLiJ5NOpXbmuGWU2as/RVExsfFjbBdRQkFcR4FOGyFAngesnodyOyMjg96FfXYOJ82Nm29y5doqSVb/lP6cxDPVw+fTXC9HVHAwzxVgZVNNmcUzfv2ZXI4eOoYKfBkEm6+VMu5O0vVUy7jwUD8Ra/T8BXNs3QOT/nWP0nYJwI7YFMXCnMP1I5J+asYUCx1PXGB1tPUTudTJb8WE/cPXv2UP3LvFpmaRQw+wOACpDONGf00lY6LXzhfgtiLqrYU1YhDgbxCgToKECMbZlrvvtTbWrd7edksfC7uBcj8mk3i9vHNWevY93B8+VptTaX3habbhHwssdT5u1rhxOPSmMceX0ws0hQLwQEuICiJOEfz8UjbujwbzIG6yqbYV8LrODmc3WCAK9UHmxmHuV09XA2sAICpuwhVrN1jm7EVWyTMzlvm1CHD7mZ8/izNj0D77hccgWWbiKkOtTwfQoaOHILGHXQ9ICPufIAdI40aDwBIJovlzhGdz6ux5VkLcUjP3JpG9wAEAfpZ7u2vLLVyTAvvFSy/YyhUrmSdxWUCSBIVGsi/hvuM2bWaui8fx5sPeKxdnp75fa0srLtUG1kztp2IhZaJwLM6CWJ2AA6m1mc/HmnfHXQ/aD374NMBqgIuUFEj85b/+igPAZ2RNg/RPtm99659t06Z1bm5TubRU8YOK1WGtyIQo8GdNGIDQrceJMsD+6siBwxB1aRC0C62F9vAmyILnf/G6DRM/eePNt7n+q7fp6NlBRGTs+AwLhsBp4L2SKmXv/vAG+zNIqwnsjcoRnByCRNLecS4g+DTWpImxyfbz535Cr3ERkIYAACAASURBVNQZu2XTGlu7eIZ54t4QoF/B/B9JHKmK5gMRn/gFEGuJ2yCvqNxKiA8cIH6pgudUcVjP/++V9pPd7JfKIKQiAukYiXPODy8I6ASiN+O4XnI76z6FhEZYYCjOmcO4EXyC6UaqNF/ce2083+u4J3XsqyvoBeoh8mnhkoUIgg7hUC1ESJNit91yo+UgCMnC2VACgB/C+hXD+pekqCbmqw7mnzrND7hVmnGP5uFwlfgkmP1DCXuPSK6NgHyVbUsU0ELnjRzTGXShXLiQD0FRTPfOcl6jkYL3DhxEuKIBrYdZuOMh/PsVbctAcl0xANw+bABCIEzlflOkXxtzQCzzp0QPhUSNtuD0SIXc0n5UEXyl6nkBKE+A3BfY1MP9reN9yyGuuVZkrRwgAVzrekjIFvawckcEs860Mrcpti6EDhrtQUIZX63EAzYS23f61HnOIdFG0pwjMUQiydmpvhc/9WUxDxYhlClFrLSUyLhQSN+DdLvIpa6Sd5H8iuNSVKz2oSIB1J0jEVcHz5Bwd3V9qGsultcNYE908n9NtNQnTziHuit4h4QfZuxMJHZTe48A9g6F7IkVp6WYQV2DYkQk2od5ExklR4jiTyXSkKDsFGchCR7aiE/UWUrdbyJAHEnBdXcF5KxpIivk5tZzH4QQR0SBfovg0L7kimviSl/Fxe8vtIzHDjryRK+hvz//HXqiHtzzryXo+jutaX3s7fPfj9JKeXQ/awF7dQQxcptpjSvCTaYIyR7mNtJ8HfGhInoJrdRBJwe5IPA+5pUOxp+ef7kgfSHBNf944TJVvK5iyTpaO21M/Fgiaasg0yJxn0Xb/Xd8jkhZnPvsXf1UMM/nlRilh9fR36mr8UpR968PuL8+1l4mQP7jX1dzgIwSIB/kEPnPwAejBMh/5ir9+18zSoB89Gv3X/OdowTIf811HH2V0StwLa7AKAHygbsbtn6/3h/9e185SoB8uFHpsfmp2xwBos3x/r9faA8/Xe9UXHfducX2k8WfwEFHcVQ6xGjzKdeEbNSKyZB1vIvNukpaE1GHagMtFZhirHoBlzMBbTwETgN4VQLmSCnbQRSClLWFim3gMKK4dG18lZOrCJMWwHzF5cRw6BCQGs3GXMW4p4mxkMJXnSDKt9YBTIp4WeWl/g8AiK/mADyLAld/yIxiiJRgft7K5UvZwA868DOU708D+DqDck2qSjlOPF3WLH0GAI3qBBFQpCJCHSamcAgdZnMuYFeEQklZNao9lHyRsU5B6aUMYACWBEifYg53AjUVQ3P4COpEgI+1a1e5EvkTZKYvXDjf6ikSreWAOJ1YqSqUnZ2A+IMAlR2oDOfMX2g/f+FllNYZAGe9lo06O41Dq16ztKzENmxYT2H5BQ7DARziKL3kMwVDIpznsKx89s033OhAsErcCC0c7FJRmukAFQKJoMgflVbOnDEVQKeH/85GkTnRKTp1nuoiZ7qMDhJF60jtVcIhTiXA6ymaPopbZ9OmDeaF6vj8qdMOoJ8H2SWwQQRIazsKQNTDAloU8TAE0NpJmakOcIpDCyEiwj8cEguwTD0KpSVk+UfEusJu9XscQq2sTHOVnyuOQyCqysDVRxEMEKnX1kN9HpItl4goQrDJ6AYEhSyQ2le/XXQLLoNBrnkAqH4IcRJjKBSdhmo7G/WhSjHzAHpmkkc/EdeFChzP4QRqhIgTAOcHITGNotxQXCqxkBTRHMaVdixlaBuAaxegWjHvuwl17j13b+b68rwA6skFoagZFXzqWuvvThPdJPdHFo4WV5TJZ1CfgA689cT4+DBW5TbSeBLQ7g0gFQT44gtwFotKsYVYnJM4QXYdOgrgmuSKkYMA6D0Bq4QoDPQBn79fpCnHh4gOgRYCyN0vRSVcUQgyht2b4WtEgnztxRrolwHGZrdzQYRAqqhPYJjroW4BX753Pu/7cndPr03goN8F0HqR8TILkO6HP/2ZZRDPVVhG4TQH8wjcRXLy/ORnP6N8da57HwI/6gC5x0F4DALwKAJuyuR0R36GqpiZGyzgqYTonU6AgHsfm2/9TXGAJ5A7uB2GmE/kOisAQE6HOM3lPo0lwiwaVb6ID39ISB1yT/E8pwC8TOBrjp884Qg6gXBFgDIL5s2x6DQUkA2AnfzcAa69LkkbBI+iRFYBwkihKKdTGAf12ioiKbjX2eeyec424l5qo0yZsnvmIilK64ioEEDYCxjgDWlVD6FBIL0jTR/+NOBqXSH3utnFmh3ed8aW4xRT1Ngw4FhfLxnzkAqlhU3kteM6Q11dCvmj+asFEO9/PP2gu23N5+jX4O/2Ugy+YuVyQJI2F1mn2EFl5IuEOQSgM378JEeshQFOTgOcHOAaC+gd0ZjgQ54nei4MAC4/v8iuv+4m5la5Bdrt7a3vQtL62l333cJ96iD/vtI5gSIgKJS13ktx72A/QAcxWHn5xfbern0QedMhHBm/ALqexKcJWAuDfLkE6NYu1xJjsx4Cr5CYlIjYePvsgxTT8uu7LzfYp+6I+deV6LVtRPUQhRXKPK6Yq0jAI18ALqnCt9LZsop4pDD+Tf1Icg+KsKqB8JYTcCpAfpBk15B+iunKh0D1IzJOJLUUtpob5EqQY0wK207GkVyKMUQCxc3i+aiPYUz1UHR8iGd/oovzm060SxdzVDHE3Rw6jeSWEyHcxPiYAnmlvqNDxKeoPHfevAUODHvttdddXNYynCUiMEWAzGCtUfSeorDKASv9WEsU1SQ3nfqMTuCiW7p6DQXOxMGwVi1YOAcQsxBXYSPOqEjIHhx5XPdqgOxz9CelQoqnpox35IYvRF0u66gfxHo/k/QMIsSCWPvqWQsUYSeQTgCblLiK7ppCR5RI53zeh2JUpuFkUU6+QLsxAJaKq1PU4rZdByCY42zdunX23ns7cAn22ioiI0+yJop4UdzVphtucORNPeP/pZdfcUT1cvoadtEpMJNomZl01JB7hVvngjUTw5YGqB0NmHccgDpr5jzWI4h0/1DGCC5H3uPxM6dw7vTYV3/8uPXkyZs55PpGYgFcO6WkZh1VlKBAw37Wn4kLgyBAEqwXUm6IcXYc4m/fzt32Z3/8p6wThTZI1BWYJZ0gDdZPJOUF4nEC6JUKYWyGQkLk0FGx/1S5eWABSACo/synnrAWOnMOHd5jwdEBDvRbsXiVhXix1p1518ZTVD4MSFfY7Gkbv3zW1tyxgGtN/BbP9PXXzWBshVsKZHQgDhBKeWyklqglgMQBwNmG+m4cexV2thBnTViMzaTrJoD1p6utGvdlqB0iwvFYdp1lzJttDz70CHFfDdZNz9RFXKnqeEmFwH30cWKZ2H88+dn/YfMhWzJxQCliUvF3EqNoblN8kAiH0rIq1skgy5q/CHcBvSD8dyz7pgMQv7WUnwdDzst5K0JZjlCtxd4IHVognf1YY+Ii1RVGbj9j+oVfvGJLlq+0VOZQFT/n4vYpwbkxxM8LwL2puTsBYYFcCVGKe2MO/duvfc3+5m//l7380qt20+ZbIeF67ZGHH7YnnvgEDoub7OmffhMnZKHdcvONDhCvhORIZB2bTmyWCO4A4rVK6FVK4d4Ps0fIR8Wvou/i4kpbu/4GS5862yoAvF9+/S32BZDnEJs333qLvbdjm93z4Pdt0xYIEMavJ3NvAHPX9/5ylr16Lgp3TSQClCO2j6J6b/aNG9assclpkxCctNvuHTvoBouxT9x3J6QVMaDDfTxz1Y4EDyZOM4Yx04P1spcYyksIQmqb2ux0DoQU7stWxmUb+93vfXWh/Xg7sYT19DshsoiPEhPWY2Gs56E4i2IjQtx6pk4HuUDlAumFoCvHwVIHiSeRizzJflz7tTx7L73ysiUhDEiCrDnG/lBz7KVL+fbkpz7JdYHEg0RW71MI4P4i3MD9DHjnmGFO7GR/WMZ1PYWb0g9iJYT9aCNgc0kF0Wk4EiL4rNGsJYrD0popUnjevLkuYvMCcZ6ZuIHauTd6DnohuzrZN3mzbmfg1JJzxIloIGskCBpiXyeXg5wI1RB4PewpMqdOwclLhBiEg9xj6qxKYq4pZIxqXz+XOVX7AE/2HQLUBdr7A8yHso7Fs/fXPknxr/mK9wRon4QbvKGxDlIbpxAuZwkZAvh+9U4cOUDn0bg0xnYj15d+QfYu2tsqRmrliuW4FUqd+0FCAQkxFHM4n4jDEMjs/cT+NdFhIQdID1FNEml4aj/E74sQxeov1F67mnOMBGDakyoGS8RyP89A+Q8WE3912O3dpvGZu/nMioi7fF5Q58kkd24RMZSE+0Z7P7kjRJwn4dLUsydX8HiK7yWIOYsjRwIpiVK0bkn01cN9FXGtz6A9oX5Wq84WKnTnudbXiOx3awLX0Ie/H2Yt1PeL1BApol8XvjvfJjy0131fwY+WWubjhy0Xd0jGJw69XyzuYXl8Hv2a+MRxV8bujUBJ62Qkz7acOlo/1I0lgZh+D/TgFGeP7qU1jU2GStOhN5zLeICx3U8nn6LCHHFBn8cQz1UQewzF/QbxWlrfWhvbmUvpkGRH3YRD7qkvf499upwqzPd8nzdkrsgPbVWDOAP0Q7xdJkCudH9ccTRf3k6MEiAffMC/9gDSKAHy4SCW3/zqUQLko1+7/5rvHCVA/muu4+irjF6Ba3EFrv369XHWzw/3iUcdIP/2einX9PfMAbLgc8tGYogEkdR7619Mtge+q3z12svADuqqCgAXdXMMcihTxIYfucgllODKki3wQlnS7SolBBwTEC1yQlE4vvy/ePKjOzggRaFkHOGAooJVlRBKKZVP/ICUuN0AJNrEi1AQaC43RjRgURBATCPvI4iN+SRAApUnyiLuTbyDNuqyggcCDmnj3gPZIqV5Mg6AFEDQauIg6ugLURl6HaBAG8BOB+rDleQn90KYHCMmS/EnUlRq5z3AZxNAVExmtvKMpShTT0g6BIj+XYCT3BR79h4CMPcmGmuWA9b9AYHDIGqUm3wQB8DKVatcpEhxCfECgFdf/KMvECmR6yIBknhvImZCeW1fDil9HB4OHTmOspTM/4VLAaDOkbNf6opcRS7JeaLIkDKu/zQAkWEOLPGotfu7yEaGcLniYBGZU0OO8TpUzOr9yAMAU5SIVPA6DIn8ESBWwsFmLN/X1d6Eqq6Rw4cfANk4p+Ts5aBzYP9hVNmKKSOagHuqDOdOokbmzZ/jDqRFxXRfoHhrgBBQGbGAkplENpSRi65s6BIIFEVjdHWiVuOenqTvIY3IgBlEaHhQPupD5nUzBJAHss0I4ia6UMYVETtQChDhzeu2M5a8UYSJDGnjAClVqkC+cA6HUg9WAOTt3L3fqnBj6Pp3AJQVkd+tA7/ItyEpGQEkokMDUAy34DpKceWfynp+662tLlZLxeFr1q4HXO60IxBqzbwHjWHFAUybkm7h5BgHeA1DnuDiYVx5c8Dct/eALVu+2nYTw6COiY3rljkCROBrLM+NejOkeLvxnvutG6V8LYfp0yj9xhM9MwuwUMpXHWAVQyN1oGIPVEgssq0UIiAW4DiRbpIBwJ4JxN8o29sbdaT6FRS5FAJg5Qfp2KXIIT1YOoC7ulPF6QAxsKdW3IEIEJF2ThX4GwTIlUn4yw8k2VMv1rtcOI0tjXH1cKgM25MDdT1K3Sie99nEvsVxIK4jSiQLZX07YyUXdfZ8VJcvPv9zCJAs+g8uADQD/vD8rFqzDsLvGJEtvsRXVNE5MJ4/K1A8qn9mGCVoNIAFBdSMJXUCRQKatwGsCriQI0tOhJvum2WNhSIjQpz6uBvgoIRnUZF61ZATinQLwxGj4tV+DuNjuYYHATfUCzMdsGUvHQ76b0W4iEhZTNyQXxwROvWAGRzGFbE0xNyinPlSQJdUAKpDBw8558d4AGflXSuy7eyZ8/aJT3zSsiERFOWk+Ay5vNQFcYEIs3DutxfPgicdKCMDPraRfgF/X7o8WnEoxARbVWGpHT2QjRNpgnO9NBL9ljQmhi6Ki5CMxBx1QHgCjrYQnSTXx71fWW/HXyyGyKADg+JnX0i0PIDRuXQkKC5EwNVcyBwB0yJipFqthYxR4WsE4Ggg70Xzw1TAmRYcA66cm/l2+YpVAIa7Ua4vZQ7A+YST6cff/wFzyIA9+okHmLs7IYByAZaIN0P92wSAIxW0ekM6iW3xpsfgZRTYU2fMdCXcvpASOQU5AP/MtUQSzVuwBJU2ZM+J0xZEF08j/+3LGP38Q2Psx7/ssEduDrEfvEq/EgBwBz0L4URjjHBf5e6IhJyQU0MOBc3zeVzXQWJyJkOWKz5N2twS4lnaIScF4MsFqOHcwRwmwKWxuYvrArDOnCPlsJyEipqr5zM0Mq4SWLeqmPuX3ZUBUE25Lg7B48ePERm4EHLoPM9hlCO/L7H+xEHQxvDf6hkpgRhJZD3Kh7jQM1nFuBNhqjmjBRD1dUgGgVuZUzPdvHzhwnm6UIgH4v0KLM6B7AgGUItk/vQF1Nm774BzyYwFJAuGvGsAwFq+fDF9FtUQj94onsOtmvkrkuu3Z/c+QMdW3BMLnDhAjj+RfI24DNTVEc7zKLdJG2sryBS9LcXuM4uELGUOPUwRtlx6RZC8nVwX9XaJAJnDM3saV0cKqmMR/F3MmYdw90yZOgPHR7p94xt/bw/cf59zQn7/B993vR/LcDG5aD0AtpN8plOUZi9ftdoBhEWQ/HHMxVICRxPt5sW8rkhFEVvqViqFGEufNMV27KB/ZGL65ahHfu6JUydsy5+usZEqnFM9jBvW8hKA2bvvewCSCOKH4uxowOZcHFia2qauCrOqI4OWCCHUyzx5aM9eeh1CbBadSdZ5HAKJjqryFlyhzTj24u00ZNWq+bMZXyjVmR8ullbb3z19zhJSjXV+pt19683WXVtub779mvWFcj25z4EB0XbPlhttqB63Uw/RQDxXp/Lr7dtby8wnNsV1cPj59do/fecv7MLxvZB8DbaWCMSAbiKNQrAKMl+QcQQo3G57Dp2z/Ko2K6tpsX/5l7/jmuASvXCMsYMbBMfcO3uP29nSZnviU0/a/Mwk5NMdkFv5FFnvc2D2oqVLbC73/vkXX7Aa9gqfBASvJkJwEs+EiM021mIBvDlcn+AQ9izswbx53rBwWCLzVwPPvGKmzpw+QYF5PKKREPYIFGPznGlNmL9gkYt+a8IJMtQ3xPiPZf2ugIDZZzfechsRWpfdIG+wTvpCsinO8AxxghnpEyEvYiFJQ2weMYN79++x7By6vabhoiC4bRHzwEXcZieYqxZC7p08cZi93BBrfqZNnszzzHwl0Dqb+S8Ccmgybi5/ryFcKMPOHSzCcwBy4cc/esbmLFzGulJgT3z+zygM98CpdMgeePjb9thjM+2v/uJP7bVXXrDvPL3VbroLNy+vqQEXxf7y61+cYrkdWbxvH97fbmKOfumil+675x6Im1TLQ/hRzHOxCFB8LU6n3oZLxFZ1sgbLocN6M0LsJe6YGtbaLua25nb2gRAJBVyfYAj+RvYK6ayDn9oSYc+/x+AkPs2TeTSce1vAtYinK8WTPWnahHE4JljjWOclbNDeMhRCTk6Hk7i76tn3enr6ung9gbt7D+yn+H4z82irIxZHRAzjAIphj5dGr1wD+9ZWnM9rIFy1Pqs/roL1L5T5UMC9XHBnspmTef2SijpisOrYNwSzH4X4YGwuIsa2gflC7mztEUQK97KHaCEeMRrhTyPrunpjPAHBFdukGCr1wGhfo715D8SjJwKBdpwmfqyDcmO0QTr78j5SiWYUIV+MmEcEyLz5851TVO4PjdOFCxa4+VrzqqIL5WIQ0ToWl6+KvjVvNUMy5dM558n6NJs1PC9P8agtrstKUZ2BjMc+ruORgycQQkxh78x+AhB+O3OJyBWteUmQaOr8klinHWJIUbzpkDhxCGjkdChkTi9mj5XA/sEb8iCNeSaQ7xWxc0K9QHIY8/Pr2Z/pa+R0E9l+4Ru4w/h1649winN/1CWl84jurQh6dY6IxNFcLXeg9gcSupw8ecpSuHf63ynjUula6r7cM8i+Qc+h1ixvrrMrDWefph4nuT1EConcEvFSC+kl8iGcn6XIQUGm6giRU0QulzDuv55PvZ5zASsK9X1XRO73Fl4mOHB2iFDRv138zq+L0yfiEunj+0LldIQkROLjnOUiQHSeEjGkXnKdF+rpC+pGGOXPOSEQ4tT1p7Ae9RIfF8A99NUeyAUNq0fP153t+GjsQ0WgNTgn70Tm73LI6KhwxRQrljDMbr/+E5xjUvns6g5hvef667/VKaI0gD7mgw8iQHQ2+aBfH9cBcjWI4+NGRFzt+6/271d7f9ceQPrDJkB+99f/au9g9N8/eH7Qv/7HHUKjV2/0Coxegd/dFbj269coAfLR908fd1z8HhIgj//kszhAKGaFeHj5C1jwv1EAIdBLBFYWdv5agMcgK+dgMx4VYAFRSaHkGcdTwillUwjA/w7Ax6koYaUcU/mfXBr62las9wK9SgHlBECOQ+kmYFOWZyl/RHgEYjkXAeLPhjoMm7+cByI0ZNn3gxQRmSK1ewLgpno8ZB9PBBBXIa5UkWOSk/h6P76vyIGtKtr1gIAooYBzHpn6A5AatYBh8bxeNkXm68n1Vol0fs5FQMSpznYu0kDRGwKEVayrQ6bUySJCRCIoN6iTQ56+ZjcESEgYajiKaxWVUoLdXj0V/hxeBLC3cnCYTdZxPko+ESq6FknkOasAVBnHTaheJ41NAigq5nUicNA0uEPsDRAHF/MKXByUDqs6/EymGDmSDoUhruEzz/zEli5Z5Kz3jRyQxvG5dWhV2W0DBywdqHQYbAYAlFslmYNTKAdepzRT2TkHKx0SGwCcEziwC7DyAqRrRTUYhIKwoKCEAyR2dg69q1AsqwRejpWDxEnocJSKwtdbBdVEae3Yud82bLqO/+5xdvg8Ss4zUR+fI+6kgwPT7FkcuPgQpzhg9gHWbb5hI9e40wLJzW4i+iMsgCLJgWHUxS12khLztMwpALRJxESUuIglf4CdMg6VEQAF4TiHRM5JBSv3RAFfc6mU4mfecw8KNA9C9cNRO4rA6kcxGRuJO6mt0aZlTIAoagXgBWziGkTwOidwrzQSYTRn9hzuUwc/DxKP99nFZ+rhEDqWaxqumBNK0MOJ7RqTEGuH9u+H0OIacvCWurgG1XzWtHQKs+MBKVvcYVTRYgJYF1CyHcXPUVyaYsnKAPiVVa3cZCnN5cRRTj/Bb87mL+DgFACjgEY/gMJhxtPchUtcZvsAMU9zIcX206dSTs/JAIBQFAprxTnozCnXh365Ysz3EwF0ONZvxS/8NgFyebv3lQcS7akXGt2B+rJ6UEky3ENInQDAoxGICLmronEWREOEpPGsFQAYt3Ld11Ns2w3AoF8lEFZ1fD6NXUW2ZUyZTjdDluuuOQWYOZ9xo0O+HEKDqJCjGMP+KObjuZ5pEBd+EFyDUhfy/MphNsLzeusjC6ynOsQpjKUWVS+PnEyKdIsFrFMkkdTu+nyBAD4iHM8A7OhDZBHVdxB1/0LAXrmVOlDhbrpjurWVEKHB5+iHABGw3sqhXJFfflzbYVStZ4lEUYRFOsrudgDuEsDbArLyb731dsi2ahcnEgu51qY8cMCEs+foLoDUWbhysfv39Suvs5b6Gp4liqjriugf8nROj+J8oplwKSm/v7G1HgIL5SfPeEBgAirlJDtzEXIMcu6GP1pqZ18pcepPDz6HroccNHr2VqLIH+YeVeCCUEyTilPTiShKJooml3lQbgCBDroeJ4iJmoZbpVERXsy1UrsmE9ukwtzlkFNHicaZDBh+4MBBxn0zXSYbXDRZVVUpZcnJzJfM0cxHqZRVewIGehBfxFWy1994m8ieWhTiy4jjC4PoxjsE/nf+YgHAWgf9IGn0wxDRR0TMwaPHLRng54sPJ9vTr7Qyx2uEi7ANR81a5+J0VEys8aWCe0UTnmU+VsRgHECzwLfzuHimTwPMxH04wBw2HZKnA+BX8/AFxuF4wDlvnncvIsAKcLcIkBFYp1i7iQBbR+nvUIa9VPOxgLbj5vtaZzHxIaxl6pdYuHiBew6nMN+0cq1imF8U8ZjION/1q18Bjk10oKUUqEOQkT0AMXVEtIgEO8LnW0Z0TTyEzJGTR1FYR7jC6TmA6z68PwGVtdyrxMho62UejYRkaWR+K0Ao0ARRGADg1MmzO4uIoJQY3F6o4FsApNsgRTr49yKtBxAiWhcX0e0kAEoAow/XRfN5GrGPUgfXE0k3BvVzB7Fa6s8K43XPMC41FibhbNu1c6ebK6tYm2cTARTB/BTOOqAYSMVH6lodYE6ZQ+/PiRPHXayYCMt8wHgR3oq0WwHZIXq1jmv0zq+2EXc4AaIzikiudluDcr1cxG15CRFiScS+xLlnO4D7qlg7udm6ccudOnmacuJpDvSU82vydRD259UhMcyz0gBBUwaQnmcPP/q4vfjqL231uo0QQhGsLbtQj8+1SUu9LXdHq2XQizHCM9ZKVJsH11vAZ1t9LmtVn725dY9NnzzbEsIAlFGzT0uH7WA+qwPkbxv0tL/8xk5Lnx5Ox8xMG8P679neaAeOHbJzzUQejotBne9nT/31nwOi48aruQhY2USxeLB9+o+ft9TMuRbMfeLy2uMPrXcxc29sO+xI0lkZSRDbjE3Gkj9ERF19u+09ctbqOoZs574ce/XVb9twbytOh25iZNrpz8FNkFtuW/edtXUbNthNa+fhHunifofR45CPE+AV+6uvfBVCv8e++e1vOyD85ltudvNlHOSjCN0cgHbtH/btP0jUUQzPXKv1o6CPB2SNTRrL3iHP7ZPUzZKoZ46ItRs3rqPA2Ne5EMMoo2/jGubm5Ls9XBvrnx+RQJuZ6y6w78jA6VWCi2v3vn0A65DW7FlqAOAl2ujiM8h9peJ67QcUcxMCGB5DSfklnGLks+GyXWbvvv2mrVixwBYtnAmh+4M9LgAAIABJREFUiUMTV0Ej+6mO1i7IXzkuGmzD2jU4LviW3k7mStyIrL273tuNs2y8HTuTa6V1rTZ1zhJbsno9Dsr5OOKy7E++dAPf0EX0o5c98eRn7flXt9vBY6cA8+l0ISrp+3+/zkqap0L6REA4ltov33id9fi4XX/9da63pwBCU8/KQgiQMewPEnwRu9Bp1AjhGIa4oIW4rWHInDqU6kMQFIGMwzMXcvFJeuBua8F1WkBZ/eO2KqvFDuYSWdSAE5q5TYSi1hoJL3wgkcexr5P4pp0xotgnEfirIKIl9BB5fxSnqyKWonCV5UAwZLBnuoALQWSFulhGWPw0zwsEH4f4Q/1pEazFckIIdJf2QUT/JOJH1Skxfd4irm8ThOYpO0+MqvpShonskjBE93Iya4JiVE8S/RfI/nSA96ufof2siA+JD+Rg1f4oEEGRHKyKAFT/UFmpyHY0+whSFLWlP0PZryruqKGl8XI/GPNKPfOeXBPT6IQr5HnoYb83mc+lPVsVhL32Rh7sn1Qe3g25IAJBvYJyQ1TSW1LCPKDIRjkk1F+jDolkiuGH6EoLhGzX5yvKLwVM92DcROBInWg7z550go9N12108Woi0XV+Oc3n1D5u03XXuU40xamqsfvkqTM8M2FuDXSxrFwCvS9FZannQ9FYA+qfYM+vfVLRt+bZyn+gFB1HsSIE1feh/btzYLFvVidZHISFyHeRGzoHqR9ELl/tR9Sx0Y/bRHOzop1E0KtDSWNQ4pc+nHAiC0ROaL8uAkT7/VD2hyJImly0I6IFyDfdHzkddUbRWi8XqnZzPrwnuUFclBf7hCt9H9qfXSFSrhAj6m3U6+m3i6tirYjk/ozAdOhzaa8m17qIK7nKxyEY6kKA1MA8rXhWHz5PEC6zftZDxakxxJg7/DkjSeCC84M5X2TQ5c+EA72SuFmej0j2DJ185kii4CogQULofAn0gWwJHG/Xb7idtZbIVxxXEmANIGwQ2aaOIp0PfzsC630HiNu4ams7SoB8EAxx7QGkUQLkd3v9Py4I9Yf9/aMOkD/s+z/66X+/r8C1X79GCZBRAuTXV8DjS7/4y5EaDkMCZN/9yjS779vlEA+UUNMXkcghvOv96JI6uih82Ox6Dfpw8OMwA6iQR/atIqByiWCKU6QBh/BxADQTOdC0clAKZqPcAoDaiYpKme9S4k1HfSqVvPLEmwGLpXwX+JPCwa4EB4Q25FqkfDiQSHWlg73IBIEpiqTy5XBRUVkOuYDaDWWi1OzBHIR1YKwkAz8xPobDkw/Z8Wm2f/dO4jlSXL58LwrrDCJQggFsVMgbSbRMN5nwI4Csrtid96qegZMAQ/q54SqBJ87Lh7/vBpAKBLS7APhnlLz2c+jXYUJKPMUNePLnORwhfby3iagclRnchtNESuTTKCnXrlsDSEfnByBUMTFW6YBtuQAPEUQ5HAfw9oCMiORgJaBtEspolSNPR10sALkY50UL+dsniUmQgyWEw2M3B5Qh9UBwH3UAlBtEh26BXDrITED5KLBIclqRA3LWqEBWGfuZlCd7crhs43DZyuG2FtC2GwcI/8whtNYdFBXRtHTlMpSbZzh0tdj8+XMdWB6EMvqZp3/mOi6SUY9H0UNwMTfbUrnf9QChORfzAbAWOoVfJwf/ne9tty1bbubwLss+ikLesy9KMEVudWCB37F7r80mykPxIrnEYDQACnaLkODNSBmra6x4KUWdKd85BuVuDjEO54in8Mden4z6VYCNxkoIIEFrQ7WN9LWTz025NMXmAnqVfS1iSsXkUnmHovosJcKpRtnyxI+ReM31J8KCQ6EU8REcwqcAqO7Zu41DLd0puBl8OTgr91rZ7VlTM9x9VKazxqoUjgLs+xiji4gGq9DBmpOairdn0m9QC2gpUH88APEIB75qYtTGEOmk8vILuISqOLwr07tbkQqAs/6AS1W1TZTBL7B9B46gUiReB0WqrBsxOGLaAZbk4tAvEVwqd5YCUI4sgV3eikT4DQeIzuV6oL5yf4J97YUmwP8hQBWeK16jBxCJIBcOtBRoAuIMkW8dQexJCAfiZJSBtbgLAhhlGzasszpU53EcjksA7cqJ3xABojL0EeaEDddttne2bUed3wqYNcY9A7t2v8cYHQS0GAfZ2cBnTrCJADtjOfh2MdeEoHZ99sc/cgdluc1mr6GrpjHCKTrlIFKuttTsM3AhqBhTCn8BNLHkgIuUkrpVYI5imY7xzGbh6JKyXJFzUxaEWXcl7jBA9yGKwRXe0AdIOgJg7jvkSRZ9h4uJ60Fhqkg/ZV0XMf6k+h8LETCR8ZiDOrWR7PcGgOAxAP2KeggHXPQP93FAhtcAzyxEWU+7uokg/A7swnk0CJnQDuAUg5tnkvkS/5ZPZnwZToBh1I/pmVMZa722/nPz7J1/3EdkYJwDJhohlAQqKP5CkRciNOQQOoTLJY45SG413dtKQMmlK5c4IEIxTXIOnYFE9ACVbObZ8QbEElGmWLAzZ8/hVpjqOkzm44g5ikq7mHiwm2+6wYGTutdyaAwxBhQPOIN52ZvM/R4+A9MFESl9tvWdd20zYGwHc6f6a9RhUANQGBIR455Vxc9FAKrrWqkAXQri+6/3tR+9DmEM0hQbBdkJ2JmEC0j9PAO8jlwSfcy7IndE9tx2yy1u7hKILhJaUTcZRJUks450AcrXch30fCcAnPmgRq1C7VwFeKY+ghLUvXPmzHMg1lkIMYGHig1MX864bE52pF529jmnpk8ikk3RhhOIy2Jgsj41OydeJe9Dc6PiWbQWjKevQACx4gkVHdRBufBh5uUp06bjVqtwXQPFuN/kjlzAvKixlQdBM8jPTiH2JIDnQTGCEZAhb2/faejFye0ftCjcdymQrNNTcatxTVoBhwTMCQBXhFF6xmTm0hziZGY64KuXaxQPAN4CyBgL8dIAaNcMKaKOnhCuTTUuLHUZlQN2yp0h1XEhoKuiamJYm6cBRMr5qPW3h+sey5rUDknRjntGRb+X6HZSX5cEB9u3b3PrUwTzbJb6cRgAedxTOUDkDtDYmjAp3dZv3IQyfx+dTFXMRZGMX9xpRAC5mDbcmQEAZYrzKmSdT6azIACgLnkxcVbFoOZENzZCtFzKkVjB1zke73ngYXv1zXcYpxAdAg65D4p8zNoYZF35YewXLtrUZQvIh6uzJpyG3TinKmqa7djh46yjHbZpVZatw+XkqYLfSBTupcUQ2gNWyVr07CtHIGcTbWr6VOuCrG7mPh86Q0cM1TuREzMgEMJs+ZK5tnhamMWlBLAO5vE5h+zMoXbbj4vLM9zL1m6cZzeumwrZjbihPxjSZTtrSpf96R99xjpZF9TF0kQMVg+ESxHuj3/85jP2ne/8DesPP8QLYoVIn2HKtHOKauzvvvOcU97/y4//ifJ2IkKZ42K4pp956FH7n099zfn6vvf9px24LCD8j770RQDRVvZGwbZ753buy0zclrhzid/rxKkVRmyTOkAGIOelZFcUqKKZUlj7BjpbcassZd8DycYeSyCsRAlnIKhF9HZA6i5dvsriWYfUITGRsXeEqC7ocyLmiujTSWGuQrDBeLuI00ljJJy9liIgA1grFIczd/ZCyN8I++u/+Gu7ni6ZOPYCG9ctZ6wR9TTci2u2gzERZGdOnCPmhygdVhL1wE2dnML8A5ALiF0AEdBO5KM3ooji6lbbeeiUjdAVUIcwY/YCiHQ+zwN33Qw5epA9WA3g9o106nTbz557GfKy2l5+5l776lOH7VPEb4WpX4t93TbG8quvvYoLboWLa1MxthxcS4k9TEuMsdAROrdqK9z85sPPbWzpJtqQ9XMY1y/oriL9TjB3RvGcVbB2ax/3/W9stOfebrOxEEMi2bwBjxUtJRfbBeIhQyDG5dS5buN63HR0uLH2K/q1gv3GhjWr3XznB4muGE45d87iShEJKRdOEHvf/QcO2TJEBpqzNf+rf0t7C+1ri+lzmT59qr277R3K6IcsFQfWJFxlEmQ0MPZKKnGTNgDUB0e6Pxu4ds08512sdVlEZ+Ux/6sjTCIQfRZv4rrGESvaxLwyoKJt5l6B+lGQv9q3yfH1gz+57ID4zV+f+wmRXDxHRSWXHD4dz7rUxPzsA2k6lvmohL1lDONb+yKB8xLeXOJcIDBdcZsi+hMgDuTEllBE5HINLgPNg9rDhIYHu/4Yf6JstSCHMHYaceXUVUGY0qEyMujF9Z5qeU017m3NmpXlulRErojY2Pr2VudkW7JsmXNJdvF8heHwPIoTGakMxO4qtw8T8VYBaTEEcaD5RuITEURysWvezf+HLHvgFR+2UCN26sRRBBg4BhEB5eXiYuIzRLP/8GXdE3mtPYoStURAi5wIZ2/jrb42Bq7ID72+yCoXYcV1ECEncZnON/pZcnXowO/D2NB107US+a09gT6LBGMN9OO5sw7/LjeqOgF1XhFporEi8kMkin6LJNG10N/J5aifod4T7Q31c5r4/gDmCkeA8H8dnO3EKoi40F5SRfLq7vBhXpOLqZl5tIuxJNGOP5/L04tdkC+khQRjRGX60V3l5UVsLXtXdcGpw2WQPfdE+veG+JwiqEJ4xgZweAz0QoQFxlt/e4B98tEvsKeP4Wyp3g/i0BD4+CNG6eRcICfIlV+X3RBXCBBFl7lgrA9EMD6uA+RqDoyr/fvV4KWrff/V/v1qr3/tAaQ/bALkavdHzqz/+NdoBNbVxu+1/vdRAuRaX+HR1x+9Ah/9Clz79euD39vH7dD4zVcfjcD6t9f699ABsuxL60dWrlpBPvAle/FzyfbkM6jeKPBOm5jqAGT9qcMm+CjdADHW184hor7ZWtnwq6g6hI14EWr3DgBGKctUmi31XTIRDM2AL1JvCqSXEvUsh6tpk6c7MLODzX0Rjg/FHiluJogNv7oZpJaSNVsHSpEUinNq5DUE6qgQtFtZyhxOpL4XUKDomAmQJ+pxOMmBRS4JRUWFEo+lIvRnf/xDF70wjRLjHjb8gXyQBKITdLjXZloHLS9WRYH+fhzccih9jSc/WfErAmN1iFf8l4DlxvoW8u853KIUrCP7d0bWLKcQl3r/OA6DOXPn2TQALMVj5QFuC8w5e/YMJMDtrii3FuImgtz9Jq5LJMp29WZ0cNDII5Ynn06CyRALKnS+8cbrOfjU4DiocCRUXW0lv6sheMrtJnK21VHQAoAnFeIsgIJKImME6MbyuRWbIzdMLAcgXS/FM+nr9FtFtUOovqTYOnnsJGq9GRAxRQC97cRaZLmoBilTezm8LEDJHwQYfvjIAdwggIxk+9ZyYN134DigbBKK+/mu/+M0iry5uB+iUaK+8fJrKIMnoqpPd4e+3bveszvvuNVFYDW31Fk8B1/QBpfi1IN74E0A1jA6HWYvQFVPt0gwh8scDpUCYhS3UMEBKg0wVISS3EGpHPxz+LMaJ0cgUTPeWPMHAV4VFRIJUHTxzHEiViDbwiHEKNOcNVMHThw+jKEAxacB3LTzvefP5TjQqpX8fcz3HOKDnZti6pRMgIoRi8O1kHPxHAd+7hPXdADiJoLrKdVkDECQHE1jAd6VQy2uIYADobpj1HlTjzq7lXuRglpfOciFABAi0mIBLpoqKcEuq7XM9CkwfN6AFa3knddaru4fIImHngUAZS/yw4OJ5agA7F28ZAUF6jkcwOm04VnzplsCE8P7OdI6tCqDmdJSDrkC0DV+/iMC5Os/bzbPfuBH11bJbSCKpAcg3MOHQy3RTH1Es0RRAk8VivVCHEwA8BkHqBEGmRamMk5AXh2OFRNUXUMPiroYONzOA4QsRO3eDHAs8HQloM/Wd95yz+as2TNcTJOcWlMBWdMhknoBDwIgkfbv3uUU4nreFy9Z7FxGvRCd+jwHiaiSkjSFKDG5bTRnSCFPa6sjgjwAiLwAzH0AART7FMkcI8Ixmec2dnyfdZbTC8Trtcv5wesHAsb2M+f443IYIu9dEXctvG4LJIcPBKTcS4r2EyAlAqSQCLL39uyjmDgGhWsWWe3jKJgNt+17tkLyzYLMmWTD3e3EpqHML82xUK5fAx0fRw8VMIcFWAbE3QgOqbMF56yL8e7hG2Wf/tZmtyI0H+omJmiH+3z6rLVy4AFcy/WxcNFCV2CrzysSZAJkqYAOZatPyiAqKJ6IFa6ZQEwB9JcgbiJ5hnp5ntpVXAoZNgNwSGC6YrIUyTcT8PQiAI7mj/lz5gBItkFwE+eFE8FzZJBelEM4Bmbzv3HnkdfdSszcACTvDnoXBM6rnNmTeXMEonDM+EwU0nlk0FeTYZ9KhEu7i7ETmK+y13s3eeMCAbThs4dQAh0C4JYAODqRovYS1gYPuTYgshTjoTm4F+IwnedGJEc5BLYceHNw9WgekxMwF7deJu+5FfJhUJn6dPH4KbaP19F4mJSeiQqX+RE1roCoCKLFpqxkLamKdorketTeNRAgrajjN9NtARNlBZAlaZC2OwBL43iuUyFuHHEJUKwCcy+cJlKIR/EsHj1+imsx4rLhPRhDY4i6yS8SeZCI8y2TnP5K7jt9KqwPsQBuXEFIn0FITMXS1Np55vWx9Dq181yspdslioi9EUBU9V5UMlccIL4qCddGGmBqJRGBAioVy6VypijWDIGnPkwyir3S8yfF9gRIGgFqHdzvy7EtoTwjrQ4Ekxp6LiSG1lt1ab27dSvOx9UutkUZ9anj0xwRIndJNgTUJGKOFPEiBe8ywMMAwLaCQop9caVoTMn1IxeIYrAEKr5OZ0siJKcAyzS+twOgWwSzXDhNuF6U+64IlyF1CC1mzigAXKYHxwMCvAV3Rm1ZM/Noq5VW1Nh1dEi8s303HUfRzI9JbqzX4vgYJmZo5d1j3bPSlw94B+mguK3KijIrbo+zb//9T2zF9BjipNJtPsDmCEByFwpluSiqca3ueO8w8zhRMClRNillEqpvf4D8Qtt5osIa4H4DWKu8ApNtyaI5NiuNKMixKKrjPegzwQ1QGWXP/vR1803wt7gxfnbPLXoeea78x9mzv3jH+plLPvnog+bR0UgJtpfVQQbHjU21E+fy7A3WswSeq0fu2wL5g2OK99ILkdbU0mt7jlzgWWkDMOy2z3/+0+YB4NeNSGDPvoO2dsMmV758gQ4bCVHUpfCZz37a9YiJeNizZyfk4lgI60GrJQIuiH3YEETbWVw0LRB0mQhD1OskslHpXOPpPZmSlooDFnEIe6sqSA3NF++9txOX7GzmyljL4M9/+adv2rzFy6wJ11IBfSKBqPxHmN/lSBCoXcq+rp4Y0hQA8wFU+RJihBMxueX626yeufPtN961F597yTajun/softQ+3cDqtNzhBuui+fNj+fz5LEzEFkVrHkziQv0tumz022Y2DRP1qkDO/c4EP+Wex6ynQdOWSEk0raDdL1B7hSyZtxx+2a7947rEU0QY7d/G/PCPOsaCLSfv/iaiyX98l8tsC23fNNeeP5nzqEowcgu1pT9Bw9AXm2w9Ml0gBEJqmdxNnuU8XGA8DhAhnCJMtFBFPRy/Shnx2EwQuyfuj8KiPKswPkWzp6jhc8wnv3vZx4cZ9uPEFkEAZcGiYmJ2LntFAVaxHPpB7GjMTKfng111slLUI1gox6SLAnhj8hFobdyEh/PvmjJPL9y2zaonD4kAvdECcXdK+0Xr7xqUyG/UxFL+LFeHsBxMwsXVBMEXPaFc+xpWVeYK+Zy744cP8k+bcQi48awhhNj2N5j2ezlROLUsaa1Mjeo26UFB08Te0XNzX3cw2H2RYmQ0YpHG4QA6WdOSUXYEA1hO4LQ4PH1I/a5fy7C3UlkEyIVD9aYYOa17z/B3u3f/Fr4hf1uHZd7Qm0Qcp+pg0OuA/XrNbKG5eNOSsT1ImeB9kElXDcVkTcxv2rMax5T1N+MmVNxkNPpx9rkz1ykfXkPAHkhLqNeen7am+kTY89XZ9w/5kbt0R3ZIqEU+9wD3PNh5kbtyUtZ53Su8GafW8O6oP6PiewdtcZIBCTC3Y+4pX4IA4kH1Hsk90jpt+Zb5p+cc+cJuRg6cEwqRtWDs4higQPZA4n8UG9FBQ5VkRMioRX/GQyxIIePhBJ6bTk+RIAMKdJV+x11pkGg+ChyjLkxknleRIXIIjm5RVaoD0R7OLn99PciSOoZu9r/aq+gaMQm9mX+nG1EkOh7tG+VOML1lnDddeiWmydVIij2Ddo3y0WifYaud6jOWlw3XcMu4iEFCMoN7MX7EnkusZTcN9ord0KmtTCnD+HQCOazuUg/D8rZ2dcq2o2gY76eVEJcjCJa1P0Ry1qfhHhO0cmK01KMVgKJAS30OcWGM6f3htmx5xUDR1fYO3c5AqSfeS0sjH02P8c5ad7/NUqAfHgg6doDSKMEyAfdlVEC5MOP2f+X3zFKgPy/vNqjP2v0Cny4K3Dt169RAuSDrsDVCP4Pdzf/GxAg13/11hEddgVGvfzFVLvt73MBEePZANN9wQE8RIArMUyBHMh6cH54j5BzTol1K5tplUiDHqKwawN8Q+kF4KYIHh3YVPYnEF4HeIHEKuIe5CAS5IflnIOBlF8qpI1gc68ydOW3K2NdG2kpnPoB4aVKUkyHMp1TAACkKEsEPBMZoX8TsK1DjaKyBogiSEogSxdFqtRHEajyOjgseAIAbqLM+8L5s3b25HG7Ye1qlNMJdpKicqml4jlYKApL709ETT4ghA5AkVyTRqK0lEWsfFx9BqmCy8rqeO9dTikrEEuKOeVCpBIJIxBQEQKKAlIUljpOXnr5ZQ66DfboY48B/IVYXUWRVaNGnQ/of+ZstgNuZJtXk3EOP1t9FJ/93GesIO+CKx5VoafUaEcOH3QFm5M4PKcRD1PLweYQh76NlDYrzVcHpwoARGUjH9i/l8NkjIvFUnGvRFOVuGsSIagaABLfefMte5g4iYoCQDVAxS5K2KPp5VAs12u//KUDP0SCxEG+JCTqN8XTZG7rQNcIYHEMtegq+lWUT7/vwD5nxVfvwClIoFbImQ3rN5Brv4sDYq3d8cC91kcPQH8/wA2HUk86DvtxnCj6YduuvQARfnbT7XdaeQ1FkikTcHfkWhUHZz8Od4oYG4R8kLK8nfHmCRBfgTU/ioznIYBMHZ6ldFPHhD8AbXcbkQm5Z3Ex+OH0kZotyKlXBSoqG7pRh2F+7gXiuiKIBWnvGUIpyZmMw34x10dAhS+HwQDAWzlWBgAqffiLVatXAjgcQ72aaYf37rVFZF7LpbCLSIr777uPvoajLqc9kUO5uibkVsrC/aFOjLj4RBfxdgn1py+gVR2Z/QspVvYGOBDgXcg9O03nRB//rTgulbsHiNyBBOnkzQWioOvm/qjsuJFnw0PInsBoxr/KMHWwlWJQh18dgqXO0yTmukE4TGpBUXfEVx5IMBEggTQDD/EcDnKo9+VZEQGiYvQggK0BgEdsEhAHHpZIzE8vToMEiMZUgIsUXA/tAPL+/Dw5pUrLq4mxyacXIsjWbbqB1woCHKW4FlDh7vvuJdd8FyBRgaVDPpbSHRDGs3Hz9RspAQYY470J+NZzJceVnq0x5IPL6SOgKJhn/N2337GVqGIFagts0OFfhaNhAZGuW6Ub50I9wEkDc40DdziJqyB00iwIkUIfQDhiGSAb+/maof5uwAl/62JcdTe0mzeKX8UnyWFSC5Gj8k1dX8W46TmEFgAcMZdJf9e9dzJHxbhSa8W9bbppjZ0/e9rWLltjDRWllDTXE6s03joAwuuqGgGp/YikKbMUgPkLOC66uLbeANSf+s5dtvUfKK316SYiMAH1cz6uhgR3z9QFI6BEHUoLFy8CzMH5AWjUAfjdDTCjOC1FPgVT+uvhOwzRhHsBYGocz0t5eZXLg5fyNJzYDJHK6ooR+TqdclqBaCHMwWNQ+0utWltd57LZ50BMDdGZE4HKWBFJ84iGA/0E9AHExKkE9i2jhB3GOTIfUkY9DlKMD3gGQMKMwfVHTwfzoQjcACLKBDKpItWf6/7klih75q1Gl/WfgAskDqfJ+LGJdow4riDIi0mA5VI4C9AWkR2KU0eEh+YvAT+afzWnSEnbgjtGurkiQHkBRcm4LBSLtnfffjfndPHzNQeD3QGiZQHqdNnkZbxeeTgjaQgibS/kcyhE2jhAvgjmvzpLgMy6cOIE6xFgDj9Pz0si90Ik8jhUuiMQZYpFUelvHSrkYR4mFa9HsFYc4d7r+VP8VQqF9tlnThLxFWFjAPyUUd/A/fAAAg3AaXYE9XEnF7KJcebLmnbvnbdTZkLsCaDkCF0Vz/78JVuweDmRdyiCmau8KJpPh+Ty4Lo10+nQzfcFcl8HACJbATWlvFdHQzVESTxjXnP+lQ2LXGDqyElg3GQAfLZprkBMMMxAlptR/1sK4R4IS13jAgh6deaI/JfQQM+iCB3NGUXMhSe4psrRF8m16cbNkOQtLuZO92QuXQpNqH0zcMPJDZMNSbX5plsQStQTi1TI/EZ8URpK+yIAQ+KjFGE0BAnSA9DeUd/LeOO1meeSUtIou37bxk3KtHlLlrk+piDG4yTirAYHOnAVBJvvOMW+MDSbPK0O92Sn12T76p9/1R68cZktJwpukHWhl/lxO/GUWfzcToiAZ3/2tj1492LiLpE48Gworun0uXw7dJ6OEcZuZQfvyT/BnvqfX7be+jP242e+YTc8eJNlQO4FNIfYs08/b0GpsTZzfjqOH6IbeT5/+so+m7lgNfcSMNOPsvu+NluzeC73qRblewJEV6llIiLQM/OrrW9CdhfbJz71OIXtrQ7g9g+JciIJH7732LHD9sijD0HM1fKMzkbpH8HaT+cRjsZs3AHq6kkZP8atvepOOs/6EMba3Kg4IhwE0hCchhQfC5mlZ1+SEYkfoN4oWK+3+bOm4k7zw5V02RX61uuv28zpWazrqXaOqLloCAY9w6+99a6tWLsJ8oaOIsDHap41qcRXsUeSO60I98FZCux7HbwKAAAgAElEQVTl0lvDGhglQpV9lqeHD/uTCrv91j+36zdl2GMPP0B31CTA9GYrL8p1Je9zFs2zDrrJ/OgKKMgrh3wrICJrBXNXJd06UwF3O+3lV35JhGUiZPFcHoBw+8FzL1oO8UtrNm1gnHbiHjls999+g61aNIt1C6QV8vpicZOdv3DJUolUXb3WbNGsr9qe914iHq6SvRoODsQyB3ACjucZGGFfVsi98wIIn404Jczfw1JC2a4NsejTpVIJmdrQihOZ3qNOXv4EpeLBqPgVaarnqQHydAYiits3QQpWIOjhXk+E+FS/XS3g93G6vgJQ+CuaMgAQXaTiEqIYfREQVCBqaK4jLgugeRJzj9YjD3XUMOfUASpXIoYYxoHa3NKB+GSmiyxME1HKPChSoYC1o5c1TU5rCTC03l+CTJhFNGoSc9UZ7lkixJt6pTxR4ocTgbV9D3M95Nh59lAJuML0/X6se30QQwLFk8bEO9GKuvMqcUHo2ZegYSIEZxCEXBvjqwnHo+L/2plXvdivKSqtHWC+HrJGe7Fw4gzDmC96Ad1/9mkiRvk17ZPvulhK9WCMh8TM433KWam5NY89bSafS+C6gH0PvQZ7gSrcS4rPEuCt7pD5dM31sx5FMlfLge3PPRti7jx88CgdRhOIbxXA3mHdkB0dEArh/LyJ/Cztd9RnUgkJfQkR14rVq4mMy3FCHq2f6rtQp54EIiJMtI+o+MEy974nfR7Xk5zU3GtXHo77I+uvcjkHREA8VLtuKn9uZghdW+MgfdXZoTleogntdSNYb2NwRUu8oHhB7REGcCRrv9cldzkrgcgPEfUTJkxw7zuYf9Of0ezPr5SYV1ZWuv/WXkCkhr7Xj32Pfp76P+TKEGHSwF5GojPF5GnfJ5f3lRJ0CbiuxF1pTYhDJCJiJBtBl+Z97a8ULxXJXkZnNMVttUBYSICi7xUZo/OUOg9VPu8jkYymbm0EVFDOOSiQ/Dpffwge9tRDuDaaIAwbieNTl4dcKiG8N12vegQHrtWc31E8T3XsscpeXfevp+HvvXc9Y0OOS18+A84WegUVbapi+csAJd/LmefK2qZATXWN6JfOOh+U4X9VB8jHcZBIwHiVCK6rAQRX+/6r/fvVXv/aA0ijBMgH3YNRAuRqI/R3+e9X5pTRDpDf5V343f7sD3YQXv29jY6dq1+jj/4V1379+uD3du0dIO9n1n+kS8TYFbD3AXuYj/v+P+7+4ypX9/evBP3uf7x/pI5Ntsp2v36Ll90BAaL4q3DU/324BUbYICvKyheFUD9AzBBqMx0CpHqS2ruczbvKTmU7V2+DlGCKqJGQJwRwKwzVujbinYBKslgLIVCZuQ4HihHQQUbxQzXEDTigA2BW/RUCRV0ZuWKTnCIs2Klbx3IA1WGhiMzhNA4V2hCrZFzluSnkMEuxNcIBtxxgpoFDzCMP3e+s7FL3v/bSS/bY3feQh92EPbsS4PxyJm8zBMVkMvZzyJ8XaSPCQdnwIL0QInlObRaGsrwJpak/CmnFPUlVdVl5HgXRkeTAaRUqCjyt5xCpeKZWAPoKQADFiaTyXlcuW4xDoZnImZO2mpzr7Tt2cTBKd9ElOqjEQlCsW7eSnyELfIBzEgRyMJWS6hxkifpAli6e52IppAKuBUBRnnIkBzFtvHTIreJ+KBZMamDlui+FqOgXAMdhVB0kxZRNevK1s4lgqCQKahAARWWdIhTkysnm8Ch1vfLuIzgIqvT0ljtuh1TZRz79Ipd5LKWvIl4mZkzhUF7o1PoPPfKQnTh+1LmFlixZyKGnEoC51XVrREPENPJ90QljbKCVvGQOT+p++flLr1gKZbkBRLL4BYXamNSJdpxugFruTzgHREUc5UMcBFOOPYb7UddAJj/AYjFqVYF607injfw89Rjce/tt9u6v3rAyQJsxEDYaR5dDgz1RwM9x43T1kqXWXEuPCD0KMRRDHzx8AuA+3GWADzBgBULPoBvm2NFDjKVEXAI9tmIphdqQIB6AS32A0K0c+IIBBeroKzl2/ITdBwHSDAF3GmBJed1TiQ4RMNkL8KiOhBEAoIPHTtMfEYkissbCfegOQO2oboEmYmvCeGa2vrvdxQnVMK6C+LoRFIaKhBkEIBnkviiPWwdAuaOGUOy7s6D6P37jMHbFeO0mQPf3aBjlpnIRWGZ/eX+8/d0LlCvzGd23X37a+Ox8jRSAgK/i4YJD/CADISGJOgnix/rw/GdCMGVAgPQzH3jybGk8ns/OY1wX41qa6XpA8lF2lkDsjaevQIf7fMhKRdvJNSTiUKWnq4lvig7z5BlFfcn9H4ZQywesUaxbA0rHBRS3uiw2lPj76ANYQKSYDvpS+78OiKfXXbX6du5lOcBGEK6TAvoeolwevECMGp61dbcBYDfGQ4ZRUgyZGAigMtRSz+tXAYAF2HDbgFUVVzigQSBACQpeF2WHMlJRSgLTgwBy1PvSwftexJjxxWlUiCJeJNjiZQtdt83yhYut7FKeA/w2rF5GN08V5GuQI0jLqojgANVuxwnQDjHw+ecfsX96bCvK2zhUsgJ4PJ37RLEWmvsOUJg9G1Inj3ixWABs5ZeH8H5EsKpZNAzwIxCAoY4ImiCifuogFpVBLjW3YgMH6K3QZ9G82AqoISVuCnObItwO03+hYl31h4SQx/3Mc68z702EfCgFvKQnAGCuk++JgTxux5kmsKEYYjqN+VBKVhU1C9DRMBI5N8R4jk0Y62LkygGxIgFTBZZJER7La/gG+dlj1wXaL/aiBAZsm07fSRpEQT9q6koIzQCy3LVehEB6tAGiewL2q6ultLgQt9QlOoRm4TKZCFHZBnkZzHvDYccctYe4vHAy8adkprp+qUBIpSBIq1oICt23YxTQLuZevbfzPXvoj1ZaT1Uk83Q1kUylEE3REKVEvHCfu5h/9JoxEL4n6apQFKPmzwTWPBH3mTNwZzHm1TOlyLVKiD4pUxX72E60VR6fORWidNG8WcTJobCHaPVC2d7OGhQKuCTLhAqnqyBPFHOoItsLEAQzyMnPyprMetrG51E0SjR9BTtw162m2+EQEV0JEFx+gMMZzB8tzCVerqukiV6E0CCIrYJKF892/OwphAKRxOJMdk7NiThSaqoUwxZgeaxfG6+/3togicOYn88ePQFX48PaNsXl+kvlnFOQh9ODgmTeby3PixcL7RBAqda4SKmDGWfq/lAE4RjiwlIgq8bjwnv73W2ObMqaOYfImGBrYY6YPC2TuWsrkUm4oxjHUj3P35joZpZ3f3TKliygS4OydGyjOHiKzBugrKsGIgTA+fCJM8TJRdv5wnKbSd9RO9fNj+cumdeK4fPJyJZA5Nwbrz5vi+dl2ZjF9HZc6LD33tzpQNv1N2y2fubLBu7/65AoXv4hdv+Dj+BMqmRdfdduuJ71ddvbdvttNzuXnObqc3mXLGHCVCutx70aFu+cHAMNubZ377tWw2dLZvzevA5HCQDn9rO5NguXo+8IRee4Tp97c4+t3riZWLFGWwYgv3f7L10vxcJ5M7lfvRY7hsL2Xg+cjT72/Auv2rZ3D6Lo/ymgIypoyJ8333qVa95ojz36adapd+y2LRsBv+vtjV++BSGayTofy1yzxnV1jXgN4k6opGcnCaC9HkIKoB7iSOukNwCkovBUhj7IOhpNjKYATgkluimRTowNtZlT0iA/iM+CyFc0WwOOhjhcHwJ0Dx3YQyTeYtwo/VZQWmvrb7vPnnn2RcrUJ+IoyXHk6lj6XdavXWG5F3BvFOQgukixOVkz3dxgnuwFIaHPnC2yLXd/yR58ZKUtW5plc6an2kg3kT44TeLYE8GGIBDnw+NEGBz0txde3InDJJJIuDbbAqnchqr/UnmdPfGFr9imm2+gdyXdXniF95Ecwx4sxJYtmGXH9u60O3ETZ2VludL5BvpWfvjSuzgcOiBkVhA3VWMPPZ5mz33/vN1843UudlUuwAlEnVbSIyYirwXQXJ1ImiOmQlQHeTJPQkp70mFw8NhZG8t42L77EOMnFFcpXT3cy0pcPSJ9WprqcNxusNnTIfP6p3MtIBYggYZx01by7MgF3c7nFfmuzgf9kntN0azaa8n9PMT+sgEiZDExhLoetdy7+MRkeo3yEft0AECTDkdnUCsOlhZ++zIfe7OP4Na6/YGnoocQiYiY1x46FEGS4uaa+FyB7BVKcZlNmjIDNytkNPvz03QC+QLIS0AUgMAhjj2lnGByBbt9ET9QIp8kyGyJkEZ0oGK9jQHAj0KI1IAQqR6hgQjgGKKx5HBxgiPtFlhfevj7KMheuT7Os2cVYbrr7xbb/M/udEXjKgaXw1j7f5Ep2vsvZV3vwHWmYvRByAgRHPo37f8lYJHTOpE9otwcyewX5VYWIdHBZ7yIm9qLjUky77eCXpH6fvbYgPWKm42FCEqBvGmDlMxhn97Cmq84PpECItjd/oY9gGJhtYtSB0r+Nxfa5D9DaMQzU/C/fzvqK/nxvY4kl+DKi02OH+9H101Eg96zoqoUxZjLz5LrMIU9vu5dHw6GETZRmu/7uL7J7JWaWMM9mXckvqnECTQdR6g6MaIgMj245vUQaBI2aG2Qgy4JgkLuVxE0IhPkBonEMaJ9kcggfaYByLRAzlTan0tUoqhh1x0GgSGBh85LAbg+5A7RNdK10xlhIxF1Oq9cgqCJIr4yCbddG2NNP0fXVOID9XDpe9Q3omsvwYoO24rXDeHrtBbK5RTNWiqyXGOxE0Jb8aT9cu6zb9P+VxFwnmw6vRlTvhA//pwTs59ZajPuPyhTI9fVD8La077+1HesrpqzQD9u50C6jph/RfL5+Ij80P3ii90WVaV3zCP6Lc8+cbrOQv6Rfv32nvnDvoTbVV+FAPnAf3fY2ceJ8PpwP///juD4r4hg+sMmQD7smPntr5dw7eO9wn//7/7dXoCPyV/+97/8f9Cf4Mrc+1FJkCtj93c7hv9/voX/3QmQ/9T7dyTGR/t1+fU/+vdf7adebX9zte//4H//PYzAuvFvbhnpYAM8iez0px+Jsce+Rxkhm/0glOZeAGhyUKg4UEXCI5xqhtnoC5D0RCHko+gfQOEAFHMFRH24Qmes3gKupQSXvVx26cuuZg9X0DeozTIHEoF1OvgIBBRA0ciBQA4MHVi0kdeBxV/2cKK1dFhRh4izjEMO9AIwD8pezt/PJJu9kNJxqV17AWjHU+wbT8RVIeAkpz3An4muaLmbOB4vwN9UALtWfpbUb0mA/CIValDUzsBVsXvnDlu9aiUHLwoyAeWUb3ySguU5KNEbAOgEhAk462Dj78VhSM4ORVbosyg6Qmp/5eH7AJgqFiuIA39TazvgcIlziUxIHWMZqWS4c8iNjU20ffsOOwt4mQ7quGnuu/cugDEyvYkX6QDkrOPwEoBiOpQeCCmA9TlnzpwMsElhNQo7lS/qsKlDjAgRAfjFALUC3ZTBrCiNFA5ZUt7FcXDjhayXWAsdiJXxq1LhLiI0XBEhB1sd4HTIFegyl2itWj5fBArEBhR28bhmwsJDneNGB+x2ykM9iVsQIXQYZfASStqPHT/MYbCd/pIMDtnZTjXqA7h4fu8+B55MJvrJE7JBpIvIDCligzlANmG19+Pz6L8TcXvsprC5g8NgDPE7GlNSvEnVrsgIgT6RHMYiIUVmQyRse/sNi4Qsuuv2m4lLuGhnKIX24jPIXTER4K4K8Gc88Qcan+tWLzefQZRvDXXuHinmqI/4i1oi3TyJxNC43oBbSGXnO3e8Y4vnz8ZJBOAjJTuZ98pB7ifPvAfFsfpSpHqXe2AqoEc+JZxlJUW2esVyR0D88q2ttnnLXXb0TI4NeAUAvhUDQMRaMADMxhs3WSfXWEXJilw6R0l2BYBpD+PLFyWchwAPSBBFgQ0yWSpWQYShfvVz73Sw/7fHEFdwqqeGz+0cIDq6/6sDBALkgXgcIER/QAyJXMTQ4w7i7uvlMoLgFAHSTT57GN0VkyaMJU4FQJ3DexQEaCbApOLjjAiNDgCSRmKScihfnTmL+DPKwo8CMOoQHQ+QK6KiAiCylpzvLiKrVJZZQ6/JxAnJxEeN57mGduH5HUFdOAR4Xw6hJahhAmpzL56bk8R7zAPM1jzSyOsEoCx84cUX7bFPfMIulXUz3svoHKKYGaVxXHyEizfS51iwbpy1FKK05Qwt4lVZJT11VcxfOGVQXrfQl+DbR+cLal+Rsdl0Nyh2aRLjRIpRxU7lECsjgFeKzmQIrFYALpW1ihwcQ4yH4v7i+Hzz586yGt7HMRwW9965xfUcKfNaMVQi87qJJ8kpLAMUj7fEcRO5v7ighoiryUTxDBB3ifx7uWoUByKgIpKYEUV9xaC8PkyhdxggYijgSSOvuwgAqRdgpY35zQ9lt1wOmgPlWmhAdS9gRmNe86HmTin65azwldIXdW03X68i7QaUlqWVKMov5Fs75IOKdR9+8AHnmisqzIf0mOTi0w7g3tK8rV6magCYOuZLudk6UQYX4qDIhPTqgQy4hOq9j2e5l3HLJbUYALZugM+h4T774pZEe3N/h41hLptC/JUXJFUbc1hbN0pzAOXKyjK78+4tDMIhFOqvuLLZuXNmO2VyBo4AEYS9OKBKispQKKfbjm3v4QYMBoCfyDxA+TxAUmBQmOu0aEG5XMa97QTslYto2eaxVpk9zBrRQ9k5ZBbzZRDuu2FAwoEegHbmrJMUKavAtRUluiJQglC3RuBUiU+IYo4jwoe4myDWsnKIA5YPIj0gWgFNB4nLq2JeXgERncycQLEJc3MjP4OYEAD8dqJtKnDZNBBJpTiYANYwdXDcdNst8AC4kYbpvWLs11R1QNITYzhEZwdutBpiDhctnQ24iFOpo57XA4jiWagub8CRRddSdgnXhJ/vxfPLgjxz+hSAJ8Dm2AhIxHOuz0Ul4yIiOgDatV4kxtMRc/IsZBu9NJBJIkmTEAnwsrjgsl1cnGL6mnmepe6/ePGiLV60xH61bZtzPc3A5ShiS3NwNeNMGfdZM+c69XNMAm5NAPc4SL0zuCvv/vxqNz+NNCZDCuIKYT5cTvE83jRcGKwx3jzrCAK8yINrJ0qylOfh0OnzdKOMtzMQqeEQ0hMmT6UDKRhyM4TPFck63GgdRCfK2bDsnhn/h733AM/yvO/9f9p7740kBEIgpth7Y2NsbMd2PBM3cZ29m+H0pE3jNEmzTpqkmU4TZzjexAuMDWZvEAIJCYQGmmjvvf6f7y3IyXVOYvI38UnaI3pRYpBeve/z3M89vtN6CwH6Rpl/IT68vQNwCNYRAVdjzzx3glg8L7ud+VZ7DRH36hx64slfATzmuLJ2kUWK9oqMS0UtT4QXz2U25NFYSwXkW5n9dvs+yybu6D23MO8wFnefvoTboIo+qGQ7Cai89IbbUejn2EBXK1FuZ+jxSsAZi0slGdKLn1l0qghANhNwftieem4HTsaL9Dqssnc/eDfz4iAF9dts3Zp1EL++dK68avfedxNrbrcdYK1bu+Uu+9G/PYZgYYBn4h5LgARo7qy08uoLzCX0S3gEssYW47xZQkTTWeeSiYtNYp1CEY4zSTGdimWqqpQzItbm5GaxUKhvhxsNONrO/dW9GwPArL5UCuEbQOdWnXkFREE8zLPnt+92BEgrbpPWzhaeAwBPsrRmz5hqRaePQ/CyJ4J0jCZq79dPvoBzZwb7gkx74L1/b+9+6B123/0387MgWiov0nU1zUZ5Flm5uC7DPPNtuGL77LXdxfSu4B707uJnTrHVm+gWGvS057bvsqNc3zPnC+n4WIvQZdRu27IWxwfuR56p5x//td1NVFowxEtgeIJ9+7En7TTrzvsefo+btybTGxEUXWwdNfGuR2iY/ZzI4Abm8jPETflC4qrD5uGPfdZKCw5aVg6RUThSu3qHcX8QOTTsjfAAIoAILDU8q/OpGCJIe6S5jJ0H7oxjXzOGuzgG8j6Uy9rJ2jVEhFsVc0eXc8XquZITxBXO8zUziCTTnlNuh34i4i4Rh5Wm6CzWx1DWDrmyLlXSL8LP72GOu0CvmQfrkcbt+hvWM36egfzKdM8c1BaECZ0dbfRDAEZXV1UShTjVdZg0sbcMx30kUUgj840T3xA9qj1zHHvg+fNm2wXGfSB7Zl91ikjhr2grXFPJRP0pGkw9JNrHpEM6qw9D+/oACG9FmOrzyNWiWCQRS3winFMB/Dx9HTQSe0ZFO1UAxm9/dKFt/qI643DPcU3SISbqeX3F2g1yvZzrG3A/gn2bXN26R2WIJlzHA/9fvVc6CwiAlxNPYL+iRUWSyBGhDjVFOpWwfvWw9om8CWDPmABx0Me+Tfs8Fb3LPe4cBHLI0gGl/Y7EUcXfXermp5zPnHWxfvpcitkKYo3U3N3PNetnnaxgLlDXnv5drmudCyTC0OvJ2au4rfFeDdxxSWlu/SgnNk0ESBv3IxrnhfZmcq4OMhY1HuRKUmm8is4jKQPv4RqV4hDSWi9xj65fEH9KxNQpYoL31c1cqfc3poJ2yIQgFdazr2uhxyUJMZD2Leo0kdBBMcFa9yR8Eomk85IiMzWOZ0MeTsP9LCeJ4h+rK2s4S8U5QkSOGN3n8XPVuHNY99zdd9Ytiab0d3qP2l/V1xP5iuPf9c7x92Gsd9HsUwYgDetw6bbzrLO7cr9FUvtB2hT/ao3NefCAE83o7K6zwyjOjw1r7iIydjERpXy2ACL94DQUD9Y/oM4iCDtIkPEFBeJjlHE75u/2tx6ykF8lR97Cafx6D/hvdwn7td7f/59/nyBA3sIAeVu/ZYIAGXdv/fUA5Gs9P2/r7Z948b/yFZgggP/KN+CaP/7PIhCu+Spv/Quu10FxzfcvtfF1EBjX+/6udWXe3vnxb5AAWfrRFWN+rnh3hn3n3hD7xK/YgMp1wX3yAxj14gAxquI+HSRQoYkAGQC0lI1aquQxKX34fkUICfDp5LASgnrIE/WPDob6U3CtlGKyVesGKnJKhwrBtIooksujjw25CJBIgBh3eGETr828nCGtqNISiOEJZSOuQvRAQBupjjSdqdxV/13Ohn8ItV0s6lERIJdxIPhD4gRzSE7G+i+wcy0Z583KC0dNqBJBRUzpPaiTQ4fWF7ZtI9bhVg6nFDqiGO6FGBKomIjitxtFX5cKHcmq7YU0kCW9mwOHulN0YJAdPj4pmQNlDYBQIcrZKZYzc7YdPZnvyqJ1OKqmyHXZwpm2lNztI4dEFgAGouBTVEAlBa6f+PQ/oCQv5+ADqcF/iwwKAuAIIxIpiNc4RQxNDICXFIYqV1TclA6FUoPForxTp4mur0BVWe/bOaipB0BRPzpwSgEYrBis88Xue+XkUeFvFqWw1ageFWvWhPsiFABVB7JUANBLRGa5fhcKeaWQVmFiOsq3KCIXuolf8PENsv2AOOuJzShDkX+AMujNmzfQoRLrcoCDeZ8q0i2iX8Sb7pSpgJtjgKYqWy2BlOhhLA3hdIiAmOpGSZfKgbkecqSVa9+r8kYOWyEcmFVaKYBaJYlhylsGpFq5bJEdA4AWQLZ5w1qrB1RthtyogRCSGnnV6jWMy0uup+Zs4TlKWtdauD90AmO5E0C7g/ffSBn6RYAuqfwHOdTee+89rkz1ySd+aQvmziQ+ifxkXj+C+CGp/zy8KCYtLkUtSpwC1/AyauslqDuVW/3yi9ts861bUbt3uAiZTqK+smagZEVNPAxgx3A2n5F2VKUbOXgCfvKAVFO87cEzIrKggb8bhODxJN7Ii885KhcIJIW+TipNEW06SUop59wgf1C4JwJEZbc6RLtJzP3vqxFY/zsBAuiguUj/x+urI9eLA78n/SfDRGBJuDslPcXSAH08yYn25/kM1cGazouIaEBe3QcAo8OHTuAkWswLedtBSLAEANWU9FSU7KG4IGoc0N2MWjcyKo6Ij1LcQHH0EcyDBGXcAm7ogwHdWzVzRwPK+lSeH52SBaqowLSN514ReSIHFQu1gBz3/HMo13H9pEOmYEdBuR/tsqwVZ5eziJiY8zhXcE3JtaDCWtAqiBY6CQCqRyD9fPpxspGXrufhDG4jqSeXEFuiEmy5KaqIKCuDkJGSdfnyle4eHzx0hHlnAMV7rh2GYFtNzEYEz+DZglP0G/TahnVrIBTacStR+qpi9VDiwzjQVxJzMn/JCqvj3rap4JOekNAwL1u9Zpkdpfshl5JygT5yrgj00R3RWPcCOFDsSA1zn2KX6uXQg5CUi6ORYmU5u+qJI0uhBF1EZxvgl0gPKTUVY6G+hwDivzQMGlH6l+D6WgGI2c69aOkcsz37DgO+E5XFDL0eh1gacTKK0PEF3GjmGVdMy1EiotasW+/Ij1reXx19N4rAqoUsTErNcCRmdfVlR4D4oK6G70FXzZjk/wKDfO1DW6NsF2lRAWODNpUC8nDU6KMgTyX0Acg5orz+lSuXAbqfBpBrswUQSormipOTAOVzIPNeAGRDI8RZFN1ATz/5DHNHJs6HTFe0OgCIGAb4VwX4NAABIxLkJKC7CuMX3RBvx3bU4BBM474GcK9bmWO9XNdLb+cA1ykCBXYJLiVihwD+dKFU8JqM6yuM/qAxxoyiQaSkbapDxY2b53R+EcX2082LufjV116zPMDR+fOJPMIJ0YnyXOvJAPPHeUqldZ120m+gOVkOmySAroxMnCtNtQA9zBkASYEBsS4WKCQ4HvItAjKvmZLxVTyIPYzJTsAs7inPQP4JYtO8Q1HLdjqXXibxUH64s9z6JJKG+9xDt1UIQJ6U6SqNTyIeS7EjIkEiWK92UsaeSuyXYlFS0pLdmvfiC7+z6bh89MyJDFFmv4A9daC8QbyYep4WLF5i+cQvKa5QRduKakzDhaJx7o1DJSiMa8WcsfqeGXZyR60rcpezKYFYmMP7NS+PODeCP6VCciR44rYxSqfHiF0sZ+xcwF1TXo9qn1jFYMD12QsWE/GnKLdw1leBc3UWE75EHlYAACAASURBVBkCQYOC/i5A5Rqe6XpIazLnG8mUH6YY+RI9Sc9t2+v2GtNyptg9995nEfSAVRScpPNiO66ZRNamVa6HSC7LOKKf4nAwpRC/1UunhW836zpr4D9/+0nEBVm2bAZRaRCLX3/8RctbvtqO7nvVdRotXL3JjuAympqeaLte3WYPv+du4tlqmMP63Dg5e/aCTYFMuFDRbDt3Hybii2eQKKPwiACi/Ba5cvDp02fYnt0nKK6vsr/72IMQOYq+QeneDpl4oZH3u9/FNT3yhU/jjiiwS3XldGPVM76JKcqcxzxA54C3xmUQ4OskniHIR/YQArS9YbS7Opq4XkE2b1Y24hXIN83rAPED7Fv8AMlHWJd6KUi/3NBspRUNlsH7rYd0OXvhkvkwrtsgWL0gihX/uHD+THqTADkhXH1Yb5JwCKlz6Nv//mOcKAm2cNlm+/AnPmE3bF1tH/3ou81rGHchsVXWDiEJaZ2SlmSjgLUlrPPnSmopo66x+uZO28TXH8ApOn/pGnvPwx+3j//jF6ycrx+gOP3Ou7ZYVgYxpt5DFs7yEKceG9xaTVX1FhsaY8/+7lU7VlpjKzbc4OYLXwj5l1541j7wqUU4+yY7R5kfKnR1c4WwPkvQUY1QQRD7hg2bmGvlPGSdZf1opkw+mTFwuugi5Ggc7w1yln2d+gyaEX74QYLOnJ5t79gcDIGDU7ivy8UFjrAXkregjD2i9nSKhNN8rf2sQGWtvytXLHOuKsUB9TGnqb8tkH2u9rajLLy6/or9UX+CP/FVZ4g9E8GcCEmSyF716MljzPvR9twLOJjuupf9NCISSOt8OnuWQSrms26FQGgNsRcf5PcFuquSEQ+o86KGuUWOPxXOi4SSi3sKxJ7WK+1l2/ic/ZDX6g2SCEXF7K43CjehxExavxQrJceB1kitJ5ovNDecx3Xth1BABMiwejh4z3JOygmis8BvPs5cyq/5H9rtXJVyM6q/Qq4IxfNFcC5IZh8v4F6vJ7eynMoC2rOZi7R3Ve+FSAwVkytaSrFW+p2enu6+5szFeve+WpiTdLZQbKsiyHoA4X3YuIhk0hkhmNiqwq/P/P15b/L7drtzChfJ7fNETKQw9+mM0Uq0lCI5RbiIYNI8moEQR84PnUVERKQQgdWJGEHEg9Zp11XBvkddaC3MsyG4h1S2nkT0WAnvN5p1bJDXUVm8fLZV7EmTESZpPQnDyaW+J10XkVkldGPp8wYzX2hdlyt+iLlS56V4CLNunm9f7ocTtiiiFRJGsWHqEpmLM0sOjvT0Se66KUbrAFGTV8fiXEhsEfMal9pzVlbUuJ+vf5dDX9d7PG7S241h3QNFaenv5Cj3lquEvZVczYrqCkQs4AQ4vJ4IEK0bcn9I/CHHolwfIj/053nIj9x37XNkiQQaEkH163N506NnUfaRD3yBWDnOmt50gsGXSgTh6YVgBoWKI0AcVir3h+6DytGvEiBv1QFybQfFtQCCCQLkrwtgX+v+/G3/+wQBMkGA/G2P0P/e726CAPlbv7/XJBCugzz4cz779RIM13z/EwSI2z++1V9/eH1/H5F6HbY+j3u+df+YNsPqnnjli/Psk7/Ghq9iZQ7UnvzdGAChB39Kgy4HyAhgtRcbc22MpRYb5vDhqZgagRsgqRUcdIIB9QTIDgNw+rN5ll1eG+hh1ExyKfijIpMCW4oqvXcXdcUO2IPNdyoHDW2+XfAPamQpz1o4kKrTQhtxuTxiAPhHeR05G6Q+kpK6DLeDlNkqL+zTIZWDglzwURGA5YBQzcTHzJs5i8JiAHEOQr0AjMrH1tdJ7RXDQe3YUZwM5N3XAfqHoAjWoSgJF4Leh4iadg5dAtEErstqr191HDiVrSsF+YAOAkT+HCFa5Z333g8QHImab5vrRxCQ6s2hugsV8Mc+/GEORJSaA5BeIDNdB8FIspXfj6qx7CKOgYFuQPohgLN4d5gQuuMnpwjXdhg1syIJpLyS80OumngOmiXY8hWLI0BVhyApvtK4LhEo5HpQEhZySM3lQN+srGwOdrLxzyIXXNZzHeASscWfLjgLqOzlFPzKjw7gQCUCJAJiKn0y8StEiQVzANJBauaseRyGwrguoQCJpbacgt9dr75EPj3K7nfe5voFelBLKvtZ10wxNpc4qEdyTTwhXhQPdobc6ybUyRmQIh6oUisBRj34+nCiF/q4t9UorfsZFyIw9Jl1MGsHFI+HxJmC/T8XJWlZSZEdO7Tf3nXvO/lcjDPu/TmUzOdR2KsTQEpyKQRPozJdx3uMDfN1hdhS9jdSiF7f0AqQ0e2y8VVoefvtt7sDsR/nrjZcOALgBihtFbmSS0m9J9nFdajoRIBIdVgDgZE9daoDkfOPH0WJHe7cNnv37XfF7smTUQ1ziGvEMSNrQmQIRcuU1EZxQI4AxNiGUyQ5ZRKlq9F24hSF2eqEIUpN+dueHNZJRXa50iI3RDr68N4d+cH10bP3+wlBB0y+Rn/vHEluodBBXQnx4wTIV37dxNfjK5GRQ8fRKySI67iRqg+CJihYritAzOhwy83KsGQipESA9ENCtBIjpXgSPZs+3kG2l+iQXHLvG4mhEQGqmLI0wEdvQJNKpxj1pA+jDJVmmp04WYh6fJpNy6L4mwOuxqniEVoA9aIAUV57eQdAzRR3oNbcINBdAIVABHWAKI5pGwTlopVbIa7a6fGJgcSiTwRSQc/EwvVpVnVmkMP0uAMkXIpKgVAAqQYArlivAK6rJzE1ZWeKHSmojOpwQIAkgJwBnvVOubXIL79AVMRk3ktu7izXM7OXiCqVnybgACkg2uv2u+6yfGLsjhzJt3vv2eoUmKUQsMpvl1snCuB7hHsxXvR8qx08csyRXOFRzBHDxAQtmgd5cobXz3WRFZ0A/gKEXFY317CD11G8YBfzcisAhSKX1LOwadNGO33qJNFXc93zXcV8EEMfRirvK5Q58dypU87V1tXZ7jo/elAfy2V35kwBBb15vFYvMTcUvdNHIBeNYj0EzuXSe7FkySLnFPFnnlOE4SEIGsWave8DH7Dtr+50cX/JgOgdAIRSGg8Q76XuIMXHKZpHBEgzUVo+gZTPU3z+oVsi7ZVjwwZUZrGQEBlETI1BgHRQOvziS9t5XlIoxY11bg79mQVI1wb5IpBMxJfUqkGAtr4+AVZLr8bePfssj0LgzIwEV9oqUlDgk3oqOiGXFHGjmDIVpytGJW02z0BbnLU10lsD+aLYrAjAsr7uId77CPNxJz+7jc88SPTQUgiLV23jxrU4A0IpcG4BXGb+Yy7qx9EhAmQ/br1c3A+hzLUHKI33p8x8I46yAXXacM2U2dQLEVXDs5DO2PnhT37m7q/uxWYKmVsh2VnxECR34dIrI9Il23bs2I+yeYYDRNW3tHzVQu57C+60Ed5vkwNxX335dcYyQGJ4EmsSilsijgK5xnoGW/lM3YDMApeCAcUEkhUxz2eilq6gd0Lr0hDq7kBF9hGttJhIOV3jMgiMbgjyRfQiSLnbCuktErCS75ELqQlnWgA/S9FB6lDogfyLZ32oJPZlKt02u/bsZowMMLZvJEIIR8U0Cu2LUYozTxXhZluBY+ksBLCIi7VrcVTgGmurrbRg5pjBhjZXFK/r5MXa8a3vPWvTZuP8CoD4g+QPUiQmoOEgJFd4BF1grIXRMWHOxZOzLskG9pEvz/qh+dqbOLYGnGi7du9n7qx08ai33bbJdTllENskwcGTT/2az7bAjZ0hhApjrCfnicKan7fIhrg3Xu2XAcyb7D+f24N7hh4snCpLVm2wL/7wt3aZuLzF89LtkUc+Q5TdqH39m18nEnE+5PuordrA58LBoblFZch9/aMQFJ329LbXKXTPxMkSbtk5Ofb87560R//l8xY1JdlGmeuKeP4EGC9bQSdHKoQ6G6Ca6ibU2rWso1UQ56fsi1/+Aphfn50oOAbYjJuUK9bX78MzncpaVccaQEQNcXahAONdkPgi1OS26O0mviop2mbl0I0AgOitvYLrgQHQBKztg6TtY/+kXpvWrmELjUm1fccKXa/PKPNbLeKBSZNTeX2DnCSyCefOAKQ31CXumMku8/8ApeZni6ttSs4SewGn0IYty+2Wm1fbQHed+XLPQkYgb1m3I5gDevlZrRJVtA7ZC6+csnPnK23h8rn04hA7SgxaFtFNZcyRFaytH/zww+xpuJ+1523DCsrOW+ptlPkvMjjSio4V0N3TbCchmcohDt5x33042jLsP773HYia2bb13nRrrohAlBFhtZBLAqkXL0dkAmnezN7mPID0Bz7wQVfiPjbS64Qc1bhnsnJmWQEESExiGqXrdbhCpHxnr8h+MyGeWB7Wl088nMM6nsIeRvth3MtSzrPnKgeAbmU/qL2s1mURWYoIUr/DujWr3GeXI2WI+VcOMEU/KVa0jmvTwd6jnc+heJ9Y3F/9iEDCiDsaYp/NbYJc9LHXKL5PhIyUKyWUqLhTp4vYc81GqHLJzcUzZs2BWG92sZmjzCx6Vvew5/Bhb6c5fwWO3Hb2vCKJEtgvzcqdjvNoJ3vEaObNJidWCsRBIXLTkxs+CQfxOSIYq2vqeF6W4gSlU45ruWzpUrcHLyE2VO6seubMYPZj3erXYK6WW1Jrsz6/ugBFID3/2ak2+b7n6bRJd72AEjTIEarIJl/2Guoj0h5VZ4EW5nqdDVJSUtx+RsRCJs+vAHmRIxLmKJJRRIpIkIvV9Ljx94ouFAGi2C3NOyMQFWXfo0vmD37d+O9NLhpOc7Ai/1y8FGSl9kSKeNJeQ3uAdp4LudAlwDqHGzOb3rJO3mMaUZJyPIsM0Vor4lFjS/urtivil0HWNEXIqiOqFRI+la+tJOoxEgKrl7NJMK5rOWNr2EdnIBw6cvAw81OWW9u1X9BeUaIDkUByVmiPqwjgHp6bAa6LYn5bmF8k8hKJFkE0m1wicncrGljnJe0bpk7Jcq+h6NHTEGSR7CfVnaf7o/JzOZXqmeckYPNlb6nrr2uhs5/GjK6JxFRy2+h1RIZoL6m/H+9cHGNM9zhHo0gjkR76OwlZ9L/VVyKnis5jWofOP77ach/cz/Udt344koUxMoRwIcAfsrV51B75zNeIkcRV7oUjCFGKXhdK15Ef/2cE1lUCRNFYb50AudbB+1oKyAkCZIIAudYY+tP/PkGATBAgb330THzn9V6BCQLkeq/g2/391yQQJgiQt/UWXGv/c30//G/QAbLp8ze4VDHZoZ/+TLa9/ycoyLDiS2Hfx4FmkMNbgGzPKNcGOagJ/BKwogOK+0YONENswHXI0SFIhxPZ15uwVndDMuigEQIYKVWxIoYEEDoCRSSLcmcBOF3mrwgTXkfgrA4A2tzLQi3VlQ50IhycMolDohBd5djqYKTSV0UDSJGk4k6pmps4yCvDWWWGg0Sv9HAYFSCoKK9eDkHTKcg8c+aMU1oJKlbBYSsxT+2AvNOnZY+X8/Ie/DmIyravskXFZAko7QUQ1cFAZIzeiH52WBi5wxwqSjh8SMEpJWEMcVjqD/RBjZ5fUGiFEA5S+I2giF5Kl0YCkR+/2/YSIG+aU2wtJFM+EGXvquULAfwuuqJV5UcPEKkTDhDmh/pScVfnKE8WQSGySIdHHRLnAGydJYJImb5SIvcqn5eDjQgQHWoE9qqYMm/xQjK5O6ySw5PAtUEOI56cuGXf173U4bWKA6cID8VOqQdFSseZFHoPct1PoEz04b75Awxm4ho5d66UwxEHMxSBuRywH/vZj1G3L+VQlgBwCEmk68t7bsHlEoDDoofoMOWR90G6TINMkFumEQIkNXMKoMoFFK8NFJwD3KKM6+RzefJz/CCppEzsh4hTLNkgoO4U1NSJcdFEJqVYM6D80YP77aaN6yHusN4zplSmfBISStdLRcmVxOrknz5jsyCApmeluq+TmrWwmBxuFKb632WQMzrIr1mzGpVcmc1butAaiQWKJfO4uuw8MTOFRHoRYaKsH3L1lbUt9aGAegGdisyI5vOW00EyDaXiy2TmjxGr1UjMRXp2rhWWAlbjookM83eHuykUg8ql8OrO1x1Jk5GZ5Vwx3VwbFTorPk5jSoSUoiYU6eUUejwnIkD0rPwxAsQ9Q84pMm61+0MC5Mu/UscDRCPPgZ43uUAcEaISUEVgwbV5+8gdMkgJejiFrwkWS+a4H8+zN9ef/CAO0hRWAvh3d/RbRWkVrqJJ5Mof5nn2cZnWYRBA/gAFnVIMAviJBAoCqGvhOmRkEL8z3Ey0yhRHpioSQqpBESDFOHSkGlSskwBduRqkRPXmUFzGc34Bkk1jOSZ1BvOPOmpiiDmpccXtYXRD5CwCDKwBbscNkI/rag5kp8bL2LA6SzhQB/pYD2pgX2JXSgtLnNozlTnBiwN9B4rhKggckY16vs8zLgK4J4sXLXGuL0VgqYDdi/Exxj2bSWH4r594CtDd1x544AEXEbeP4l31IgmQySV2QkW6Ksldv2Ej46/K9YoM8z5CUWiHS93O62leEYAgFaZiLxSnJxWrFPbpgNgCJqoAn8qIUFlJgXBJ8TmbRAm47pvAIwEN6YwbkUjqsRB40U0eusZvHnFScjJJwdtABr2cLpdQ3Vdd7nTqd1/mNqk5Na8JUNFctprInmoUqOqB8GV+O436f8PGTfSA7HMgygLmmXIiwBTdNgQgrOegFzJBTiVv5v8BiDJNsiMAr598R5w98XqbJUEg+tIbM2vKZMDAIZ63QRxjh527LRxyestNFB4zVwz09zjV8nFK19UDogxxFdSL4DkNMahC3Gn0BITSH9MrVxLzyUuvbLfFRDZV4upTJJbmMGWiq+8jZRZzWjtAeg+EPv0YvZAFg5CLvjix9uOAWUCc0JGjJ3AQpTj1sHpk0gHz4+Ijec4UI2e4KOhYAtgKAqh/Y9de7kcQyvcVkKb1APzH7LZbNmMAgGxnzu2H4BhhHvX0DSQGscxOnyni9TIg04opiX7QxbAMQCx6G6XLrI0Xy+q578SadZLrDhAZwHO2kG4JL19Aaz9K0Okf0LO89w31EU0hLmS2y4Qf6oco4znUM6v5qpq5rY45SFF82ZATddy/fdyvTH52CONfKmatE9kojXtYB06fOAEICWHCOE5nfYiBhO1nnVbkSjfA7PHjp5jzEh0Bq4gZEbI9gI0iQBTJ0wg4nM78e7Higk2dlmWrHsi1njJ/noVARzJ30Gug51gMVSpq9hRcX12tDY7ICGdse0Gc9TPnewDsXkaN/vqeQy5+yAcyvRxRQAZkciSAbR/3I3NqBoBxtS1aMp+1qd0yFkOEnGhzDlTFOInA6mP8aVyrT0tl9XoONm++0UWaDXGdsqZmSj1gBTgFpwKa++D+e/yxn9qN6ze5aL/++kvsI2qtutPHDhyvYOxl25MvllgPSTqhkNQP3nOLIyo07vcdeAPXz0wichZA3o5CpLtHwGpYT8MiYgGQK+wr33jR7rh7Lc5FPyf8kIh8y5YNrLP9CAJ6bc/e43YWgv7zX/9nXAtNOFwvo+autz1vnLC5eUusBoB8CKIsc1qyhUE2Nwuc9Q1mXGY6oHYUAi0cNX9fn8qbIUYg8Nw8DzhfeqHIVizNs8lpFDNDOo1yDb3HHwr2EoP0InW5CNIqrlcvrpK6ZsjdIwX0JMXxWXErEXGZTexVfUM1nUQUqRM5N4qLboTi8zi6Gg4eOoqrdT7F9dshxtpZ2zrsljs2QpbMoQ9l2IYgQH2JmAthPhhBNKC9mHoyDIX33gMX2U9MsWdffMqCINV9ia+TM07xYptu3Ggf/vBDkJON5u/Za/UVJTaD6NIh1oCORlxMwdEoxbtsy+3/bHe/by29MpEupm7unFzX8/Kpf9po3XUQrJBAijCSEl77oB//+Ce25eatjjAT8TB/fp7ry1E/g1wTwWGo62FuQyJj6dQA+A0Mdp0NZ+lYC2Xf0cjY+/LnltmJs7gZosIRBURYC/Ol1nm5BfU6eu6cGIFndYR1UvPpiuXLXARWKKSkUiPVGVVHlKSc0echadVd1N837GLMAplbIunrUXyT5pUurpuIkF5c1+qPC6OzIZYouwHm2yPHT/DMTcOhSxk997UcoF3xg+oL0x6phmdfe0DFIcVAPPSy11vOPqYMh4F67aKYS+vpFJLjVe6VdNafHsZPF9+riNZ87kUsgLz6TEQ2qDhc4gjNKdqrK4axk7lAooxm5hSRFeriWAbZ1M5Y0D5F+xPNRy/+Y46l3v2MI1YlItB1kuBIUZGKmhLIHgVIL3dHFSRsCiS+yACdIyTeqOB509B1fUOQNDqYqYeimlitAUXwshfS/Hf2W3N/fyab/qkCt0fIQIQhgriC2FpthSYzX8n9UoKIwAt1hNZF7Yu0h5dD2f2pOCz+lPhCzmnNlRLDiNDKJ/JPIoL1OMEGeB60527j8yr+Sns3b+YikdjqhZvMvk7vSz9YJeytIh35epGzqRCYZbiedS36eA/qP1GtjtYsCSDk6FAvoc496gISCZMOiSF3aSJCrHhIFRFxItRKuafO8ckEMx2iVeP9IMS8oq+0l9Q5RJ2MEmWV42qViCSODr5hVqLRK0IZOddEPqkPTZ9J/63OEN0bjWeRJOPrjL/be0qW1qV+Mhe5p/9SSin7U8bFMONATna5+8/9fKXNfi/zOjdwVGOCa63X0flQeztPYx81HIIj+y7LSJ3Duh/t4uB07UfYz00QIG8CoV9D7fiHAMZEBNb1wTV/+e+eIEAmCJC//KiaeMU/9wpMECB/7pX6a33dBAHy5lf+eh0q17qv/88RILd/+faxflDdEcArFRH+7P3J9o9P93IADLBuolaGUNQrO1gEiDonONU7oEEHCpEgYRwGe9lE6xDRCUgma7kioUSADLKxF7GiTbIimVzhLAdtFSDqQJWF0ksFhXWA7trI63cTQFKgNtwOaMeuLuCVjbReV9b3SJfZKwW6uiRGANkjnSND6q4wiBYRJwJIdQieDuB9+PAB9zNmzsy1DoDKAcC+ueQNHzt2DBVukou5mknxdTGHI/WBzAd8273rNddfUY3qq4+YK73PcjJ7BcydLzoHSEtMA4dbETIiGoIBcnXoKUE5ri4QKfjLUM4qu3l67mzyr98Yj7QBaO0DkF2xchWRY3NRFR90DhApq1Rmm0iueuYkAGBAsrRUSAQKSQeltONgXs0hphtiZQB0PJdCRanydFDRgX8ShySVSmvw6u+kUpJ93U8KYA4kijOQKyIB4iSBPP5hHA61KP38IWeCOYzXCHgis/kM0V1dvE8BN15cxzkABqW8/kxs9pc5nKtHRTm9lzmE+hF9NYgyWkDUUToL4gD3swCspMwfIAojjr6LZsAAKfL9BVZxQOyHYAkGdDrHNVwNAKXP00GWNSke9H4cwgUCYMCBtBews4sx5MEhzp9rKzdKLwc0RUilco0W5/F++PxTpRqH7FI+ear6BwB/IxhvQ4yZUqIdGgDsbrrpFtwgpcRhnIdICrRFc2c4MNKPjPtzqJSvlowX0f2gA/bKlUQWCaxgnMXzGVTmeoxS9AHGwXIIkE5ihHoB8Y5CsKiIOY64GSnp/RjPyWmp5IujymZMtQDeXAagI1DKLkECeBJ1oTgjAb0hAPaxxNH0AjxIJaj3GcLP1mG/GQW2npNhxrgiG7wZ5y5nXNFW6nkQ+C1V75UILP2pX1cjsMZBC2gNsRmCAXh29PX/490J9ugvG1yJpAfP8tWsZoHpOpR6uWxnfQuALK6KaFT7iQBVcQCJodxzwmdQigJ4dPNcc1BvQ+3s6xEAORpsv3vuBaeu1zj04Gtj6Ivx4Nl9mSJzf8iPEYC61MypgAktNtRda1tv32LtjKHAK06wCkChOOaF0/n5KKNX2iWIIOVUax45dTrfEaYi7JRX3T0SAHAeCtmShIqyzX2e2SuJmejgXgEElfM8qfA5ByBCQEcKbhtndSHWRRFYA609gOFdHOIBXQF3BiELVVjbAaATzWeAVXLujPLSWruFAlzNaQJiDh48ZMMAaZOIsRni5+zcdcLuvnfLFcKz2w4xn6i0XIRKCiBGCsXxza0tlpMzjWdKUSKQWVzfBGKW2lCkat4QACLgRdna6u1pV4krBJJi9fR9Ak22vbCNzpBsyCniNSBgRyERRgGApfBUWe/kKdkOZPDkOWlizlFvUAdA5FIcHd04sFp41hWZ18hn7OwZtFOFZbZu42bnHLtYVurmVxHYCQAsb+zdQ4xZsiNxkgDH51DMfgriUI6QQp7ZRRC3g8xfIp7buYY+dGKMQqCSXGejDJ5h5h1vSKFuypAfuSfFfvpSvWXwvAbQ8zEDB9koD/qlqmYA32qniJ0CIL124xprx6URFkqROXO1VKDT6GTRZ5JLT+NKhJZcLnIBdhH7JAxA+f4C4OKJalIMy1liZGZAqpYqnokxuPAGiI3qQMAdP4BMInQouO5GtXu+BHIZp4EPc003/SE1kGJTAN2jiU0sKz/P+B+CmEqnKyLGik8XQLQmAUTHWxkRNIrRy3HEWogd3LfLbrvjNsYLADRgZzNAtmL8alHXnykqgQBj3gKoE4k+DwI5iD9HBwH+eH31Lx09Sv9FVDJgZK2Lm2pGnZ7M3D9zzhSuMc6f1kYHPDYQATaTGL3EhEn0cdFlY5QuQwIPo3pWHKBcOM3EQbUDaEpc0KcMd+5pK6ridevXuD/1vGgMlEGeqyC9FcIsj7UslvHXyPuOBYDVmnoWor4Yd4SX6yDyZm5LcUR+M3NZMCR/B2NW80RZZZnlAJQvvCvTHvvis5SPP+AiLuUMPEnUYSjzooD2JFw/6URQjQFqtUGCJBLNww00msJ5v92AqPQpUIpbVFyG0xA3D+tAAnOoei/8iIGMjKO3AjIql64nD4C/yKmDVv5sgQNd1VnQirrfm/vYAJC+a/c+R8K4tZT1Wp1UEQD6rajg5QStulQOeMc1hth98hc7bfPa6ZaGW6gPAr25RJI0yQAAIABJREFUmU6vyCz798f222WS6PzAJbshZIYY0w+963Z6xibbo49+gfl6wLZsXYu6fgE8H4Oe+KshOpMUW6PxFJ+Ubt/67o8hfFFfZ9A7BTHy6L99GYSzB/cF5ebMIz/80eMuMumjn/2YFZ486qIz8wvO8RziIsDRchHgd3beLEQAAOEQpmG8xyFiEeMTIZ0ggfPmZDsAtPJSreuO6eX+jwOVOLAaawG887ifQa57RQQI/ItzgPQxz40wdyh+srys2gZH6f3BeXKmhH4jSAAf5o8777sH4L0H0rWcuTwJIj+T9TTYAckjvMZJiMhNW26zY/nn7eWdR60RYHrG3Mn0DGSyJk+FKIdohuAMZ91WV4o/620j83xj6yDzZRGujA3WPdxjv9v+MnGfn3NOOsUmLuV63r51o2UkE/V0dJdl0qvixzMViBii/kQRJGSEPf74M678PI55JJu93BCkzFocWN/992/Zp/75Ruu9HO/WVjnbtK979tlnbS0RfmHMHycAsLOzp7lIJRHpGs9tlHJrXYoiEm0AV7PG3hhjXm6OLogDuVc/875se+0QMYuILQScRzFH+UGgBTkHbbFbv+Nw+wlEllBH+0z1SeQwX2ttkbtY7kBQYZ5l4tIAno8TYxWP+CU4ELJp6gzGp+ZRX/fMdvJzE5LicQwe5L3AJQOu+zJXpaRl2na6UtSTtmrDBtyAxU4UoLWmHsfxkDYF/Dw5MrT3E7Edzn1ToXcXe8hQBAkizSKiYplv6nCuNrmukwhcg4rdlOhChIq6QERWpEF+aN+uvYVeS85jxdROZp7s5rm+pLhUCADtf1vYrywiKk8dWZGKq+Tv5S6RK7jgh+vd3mTzVy669U+Obe2rJDTSmJ3Ez9H7V8+HOqcUO6lYrUaiuS5B7sSwRxIhVcm6pj2R9mfq++rhe+W8ufD98V6P7I8dd2cMCUJE/GoNEZnQ0c45g5ugfiMJARRXOQzB1EFkoQgHgfrJCAq09kqIoM+j/ZDECWm4HeW6qOa9XdJenveieLUo5g8RkZrbFaWl/a8IJDm6vZmPJYrxUSwtpLx6NbR30/lKZyU55rVm6dyiNWxaTjZzWItzHCmqUi4XOfnCICIGXRG7p/vfPcy78UTQxTN/BogAYWxq359JRK0iuiQa0fnnlZdf5npF2wyid0WKeTCuClgn5XZWfGEEe6ouRE/9/NZZQWc27UNEgLizFddaRIj2kHKYalzHOKcyhBt7hDF9FtYZH75XezM31pirBSsNyJHDf+usUfDYUkeAOPGN+z0eeaB/dxHIA3yfP/c2NM02rbuTvVici4NTxLI3Agq5+PV7fGPLg+CK0DWT6RHS34/ved/Kr2sBCE489Ca/JhwgEw6QtzLuxr9nggCZIEDe+uiZ+M7rvQITBMj1XsG3+/snCJA3v8LX2r9c7/35f44A2fS5TeAmqP2TEx0Y9quPZtrHHyeKhEOTB4q2MXamiBwdyKOYKx0StfFXCa8s28oVF7kh5VkTm2ZFRYnc0OZXhxIB8gKEXcQLe6cQ7OIqatRhIi8vzzkZahU5BWGhw0ovG/EBxQYQJyBgWcoiKesEFurme19RTklllpYG8C/0jY2FQDkB92McUJXXq4NECg6G/QdQ7gLapKMKU3ySLwcGEQE62OgAUU927exZuc41oC6QlRQgvvLii5Shr4IYqHKqtT5AlRjUV1G4SgroAJgBOKnDkZR/OjiMW+rJcQcQ0IFDam/1fqhUsoWolQZiChQL1sBhsQ3FsA4ivoAdfiriLq2wVYDuO199BRA4zO69m7LcHiIqGogmETDINYhFpatYHw/AxnYIg1BIH6nGdNAr5yCk+DDlSwtM1cGynwOZFGOynHtyiArmYFXK+xrgZ0+miL2+pgqFH4AkZ4kRDs8qYi8C3KuBFMkgCqGFA6o6QGoBTcN4XQGxC3GPeJOrXEMRexCEjGKjTgGI+JPTr4Oqrns/Kt9FS7ingEN1KC2jAXcUZaNYlGnk55dDSsyZPdOOHzlic+ctsF6AXGT1VkbEzXlUibEo5ErI0Fcc1jAHkT4OXIMaR4whOVLGUJInRgej3l1ljZAr6jSp4P3o9wwUzhmAtt2o6WXTlxpenSGpqUSh8PpSESr+YwmRGYpBUWROMYBgIIXVinZRx4NiGKYBXoj0qlU5NkXDPY31KAfPAsQCupOz3cT9lIJyAABSB8lJRBS4eJmFCyCcoK74GYo0EyAYxFg/ml9oDRSY9g0DUHAfhhh/ioVQNJzeowAwxc4oLk7qS0UjqOBTjikp7xTJocOnikTdqVndHi5VAHUdv/Wn++0Ol2AtVxwgf4wA+dLj6htRnBb3HDRevIAjQrjWimcTAeJD+Y8/2e8BFL/HhQZaFtc4BhKEh59TLrnlI3wWrs9wL10dxGANEml0ls84AIii512RD0kUptdBNh6DSFC2fyAdDtNn5xHvVsLrNNnmm9YDkOG80Q/kTZdBePjxOYsBdhYvWuSivMogRRQ5J4JV924ec8WRIwCGiRkO7IuJDXfuD5VoT5lPhEINY4Y4itP5AMuRMS7e4tSJ47ZixWLiyjjgU5geAsE0rOgRqWZ5fpogHkb5XP68jzHmmQj+vQ6wQ6XQrTyzIhx0TdWXIxBGDpABlN29PDNdPGe33flOK4JcK+Xf2pjjFA0i1GuYe5y3YJ4l4fgSYajr3QL4KnJo6owcALhWnFa4Foisi+F9qsMnHJBBin11HTkCDSJNXR/J9GeojyIKIFT3K4hn9SQqfbmO1D+ThtqzFXLRE4BDc5GcXpr/JhMBJKB07943XE64SIEAyM6WziF6Hc65cbJuw3r3Pa/u3OncHWUVFbZ+4w2otQ8AclPMyjwmRasUuSqeVRxIHISGgPkmouM0JD15fgUeKrJO9aR+cltAgH7+3hT7ySuNENY+NgkXVQIgfBCkKZpe++Xjv3Gq6Pc9/BDAYYsbF1m834ulJfTpLGB+qnGxgzE8G5chKES2615IYazsdDlUtm37nd19z71u3s/KmgKhcNSpjY8cPuSu35Z3z7feasp6eWRO0w2ignUBO/v2H6QXIoPrHQPIVutIBBXXpmSl26svbWMO64IMTnOOtjJi9NJS05k3iRPyZI4ksk+FtUuYC+urK20u7xWkyrkKXecVAM7BY6dcJ0oA84oEA3G4GaJZN9C2OvcBtD1rHI4Lorg6iAFSh0VwaDhK/2bGS5wtXjYPjkAkaBdujOOAT9GWN48yca5zNx0HIT6onxnziuVqwUnhSXxRP+rwWrLlixmLyuIXsKhOE08GzFzmux56H0bpNRHJNwzwG83P0ySiguoBReEADAfwnnl7lG0fRTFcbZHR9JZkTbXFH/pfCuvd34d0Yl5Y9/5ct8/65aMv0gE0x3XTlBHrpS6pF154mbk+hy6dS478mTlzmsVBglRTcp1EP9dlyL0oItMqyjX+WdO5IoqPOkK0kj/XrJm5LwjiQkXkvrhiEgHioxg/oyyAUsYHtcvNNIQDcYrroQlgLVJHj7qeolG4T2EsJCBQkAI/jOdvAIJjGLBcZOig9iFECJ2FsJ+OECBW8wFgpsiH+h4/23HworUAxFVAggTynpuIF1u3CidVH/sVLwkx+LnE48xkbGRnZzDYPa0Vd6DAy91v7CPqL92WrVpvr+zczZoFeI2I4M4H77fmMgrAAV6P83Pz84vtc597xDlBpfg/xLhVDNvyletxIXThiqAjgOu0kR6tn//6F0RIddrGG29CSd7jSP+tN61lHb0AGXceZ+Z84kHb3dwUzHMXHORDlxll1sR4+fA0ekBW+os0B6xVpI4vdpUBSFD1T3QP0OFT324VtS2ukL6SKMfv/fgHtu1lCFde4yLv+QYKufuZQ6Sm37N7j1szvdnXBIbF27mLFInjDhrz6WedossgPRriw9s2LFxpHfUNEN30xkCG9jJ3VVS32de/9QTzZJP9nGL6//mD79Ef8kmA/sP2qU9/yz77mdvt/nfezFzBBNfTZO11lZaqLqAmCO5Rf6Kb9jP/eNqkrGwbZp0axGE2m31EfHysfeMbX7HPf/UdNtScyHgYALymk4G1R0BuFk7fSDoZ/ue/fsVuvHEzfQvTraCgiHmO6FA6T3z4LME8X204cxS6U46bSgRIGM+rCLN//PBMe+2Isc+IdX076AJsEkB0PwC0BDRSvM8hjlD71SqcsuowklgminVAfQbtvA91Uej6KU5VYHgZPyOMSCv1EIVQiF1NBJicV8Hst/t4nUmTib3iuRUB+8xzzzM34OaIJdYQsjaDPdRh1rcW7qV62TS/aM85L28+z30Qn60A0J//vjLfy0k9xPykmCRdF8UftXexh2ccCLRXYflFnCza04+yf5CbsJT5VO4OOUDi2UMWFZ11QLmIBa0DTDvOmaK5tJO1Qy7vIED6BObnIDk6GcMSbZzKP+1ivbSXKfj+Ktv81XI3F8fiTmkD9Neap72mOlTkklBhuoiBRPaA6vRQLJg6RLTYX2R/INJTQL2n14gVfnM86mrN19iHAcRLgOXeD8+KnN5aN/WzFGmlM4XWAwmC4iEvIoOI1oJoEvCvw55iBcNYh8edDLh4ONtIaDHM//aHgJrM/m779u3seYPsHXfczvU4wxZMLsfxTjo/RETa6+tzh0LQtEIQdEAGaS5OwDWnfZ6IGUWG6bP0SbwA0eDNXlFnJc0REi1ozE7G9dmgri3GmERg+lPRUoP8jmH9j8fZ2N5Q65xIIpHc5+MzXGLd1tlLggjtq0WcjXrieOVnHUPkMyLhBte6AcIYX7V1cu8F9PtAyojMkRhC104iCBEYOj+IlBIhJFGLiBldryEETD5cnxHOgfo+7SHk7r8al6U/z/58hc0k+kp7Uwf5yml8hfjQmqOfOTbCrnMUi91oiD14/0f4DGFca0hzWeZdk4p+a5OrV2CzJxJEp1A5o1l/JgiQPw1zTDhArhcCeju/f4IAmSBA3s7xNfHab34FJgiQv/URMkGATBAgb3YF/uIdIA98+/6xeoBuAZc6YPz6Y5Pt4R9WoZYPtjAOb75sXkekEuZwptgVHYAEwPYBAGoDLOBdKqZ4wFsdvrRx1WHDZb5y+FBhszbXIgtUbFwLaKeDoH6WitdV2NsLoKoS3w4OLvpvqZX1vxWhJPBriI244pxk8y4/i4KOn6UsWYnf41E/lVNaLMBXJIuIgTTU1yr/liKvEYfAKMiOlNU6kCZxsFZZ+jCvmcEh7wJWchEgUjiWFBfZmpUrndujpbnR5uC00IFEv5eRE9/En80cQGYAkgs01oUQiK0IG4GZOhSpnFcuCh1CLpSWA76GoaSeT+79y0RM8P457DRzWMrMRLmN8lClsorC+eF/fBe1l5/dd89t4CzdVlNx3tJQr6ehpm+qrbMevqezE9Vc1nQUgEREAKTqukvlpoO3DnyZfB6B6BXY4B1gyGfq5PsUWaXDEdC5TZ8zHRBMB0TuDecNkQMxKJcV8aMILEU75OKQaeaA5csB7Twq1gQOlalcU/UlhPL7PEB1JLERZFvQdXGAWJt2l72fmTUJNXW6I0IEfl0E7AJ3c4XGEahiLxHlk4vqTfZ9HbY7OdSHo0o8BwnUC3gdFB5lxRcrrRT13xCsSyzuilGus3oQpK6PoHQ3MzmSexju7kUaAJfUmM8/85Qtnj+f8teZjuTyl3OEMagosMsoDBVj5Isaro37vxTQUt0QUikqvkpK+iPEh6kkOIcoAWfXZwwrSkgFxiJNunENSUEplaNU9JXVte6+xqLcPoMyXuN908YNjCEcBgATjQBbMfSYhOEy2bFrH26WUQCnEetAQRwDIDPAmBZhKGJJB3cXOcCz5Q6UXN9m1JkaVzo8q5NBCn0dRnWmlPtKhJ/IkKuHTBFwOhaOp50QJ6cOnT/iABEBQii8A+R9OBRfJUA0FkSASCktQiGSwvdgSJBIctwzAZmiIRNBcGwMEK9vENW1nEYBRK01dFo3jgp/wNlSIsyUS61xEs99eXXPG5Af9HRAUE4h6z0uJR3AoA5XU53NzZ3qiFOBTQ2QENF83Rtv7EEtGwCANwMQ9pAjW6UanYIbQADIxpu22MG9ey2R50YOhwCAdX8i4ybNobOiGbU2z52i3Pbhqgrl3syYnmuv79pJhESKTUet7oMToAuQIITItmGez165xphnQlS6jHK8DRcODy8Re6NWSUxFL6BY6QXcKjdvcF07GkMnC6qN3mWLiIu0VBxT4QCubYyj517cjbMjxqbSpSGXlxfg16rVK+guILIDRbL6LfJPn7QLOC5u2rrVRYkUUDwtxWwWqloVpHowV06fMZ2OgEKntk2lU0al5IOAt4mQUCKB/QCLagGnLxMpN2/1GjuMwyaF/phowOo+wMjD9HaIAF0IGedP7I/G7A7U1nKzBTCXjwAYX6yid4j4F40RRbKIVBABUM0ck8m1joacDQDI+t4PfkB2f6vNX7iIsR7iwKlMHBtNqMxdZEYvhds4mxrpYOiCIPACCAplDugnikedLGGQZ++/Mcx+uu2S5QGC+zLZxDFneIwF2G9+9VtHptxz952Qo/kuvmeM37pOYZBVFcy/ybgRFQXyzNNP242bbrBQ8tgbISTqyDEfYaAX4mi744473NoiMlugkuZzdbhMW0bXR02Iy6wf5Hm8qEixK5EuFwH4VJoezlyTArnR3IK7gc9XcqGYuBBy6em2YKqxBRAmncw7iajQjx4+jho+1zk3nnjiCXvgvrtRpZOFDug8wlhUB0Q84NXF4lKigar5uWE8j56OUC3IP2lLFy1wzrseiB0fnlW9Dv4ufmaF7d5z0KYz33YAqm68YR39MWGAvcx3EBgvv/wS60QW0T2L0R+MWg/K5ZFu3Hf8W0B4DGsCAGhrr3udMQ9iKYmtkotMwPpMyNsI4sf8/JX57gkxVmgzmd+GiW1Bi2x1zLFyBaj/wx8SKJsepiaU10ePnEC9XGOfeObTbh+y59snmfMAZnFczLwHQJJfVW/0oiKvdo6ZdetXc+3DcSTWAYoBzHbR74DzrZvXzsVZKdfeNJ6/FrpefFgMKgrPWijPuZIsVQCtKKCY6ETIPAp6WYsqWafkArmMcyUIIDoFQDgQx1wTBKL6hVJ8RpyDVMSwnGHhiAO273gVFXcy5Ppc190iQcBT3KfNN2wkzhOxgEgq5vEREbfsEdohEjyI4QlkHh0EBFYC0M5DzWReeVtRHc+ZOkjon7nEWp87Y5KdOXXOPvqBGyHHJ1s+8XmKikkFFM+cRDEy90SOoB/++KcUUDfYl77yb/QeXbRtL75kH/rgB1DiU5w90EN6YDfr1LMArpG29Zbb3L5k567XcdYQEQpwumL1OjsIQRLMPigaAgeflz357DOMBzp+GLty9+jZyKPgvIe1KT+/iMLlSXRQNTgwUsXXXqij8/JmsL7pHkPaEQmlmDzNa4q/CkSs0Mnz6kPkWGUtXTBEb1VdbgcY7aTbowBXx+/sx//5I1u1boWVQoD0Uvx9+223WilCgbPMV2OsGVqXfYKiiSvDicV4G6WUfYDemiBfOi7YQyaHxlkyxOWMuTOJsGqgo6KR9XvYnnn+iL3w6iFLyc6ixHwda0SKzVuUZzdA9KxakWcf/8C7LCUSBb0RhQP55yEH6BAdcDWtkJ4duCnpFGMtCQoPYu8wiSioKbbt+WdZJ3ooOF9jydOHrK8+wu2D5AKTg0HPn8Br9aN9/OOfBKTGPTXEGnEAIp01R91Fcpv2snZ4MyYPEzGlPqDLiB7OnDlt3/mXdXaoKJiIQdYJRADZzE9BzP/1zOn7WIukjr9h40ZXml3MvN3C+jJLvU7sfYLYf3ZA1soBMsz+Wc4QOajU2+GvrhscRi1EwKmPyAvH8Azm/jYIznY6hQZ5TlSWPpXn9fDRkxAFU9nb9lgDz9dIQIisIa7nQfFRcu5mMPcoIlQki/rxqi5VuL2aYmO1Huh/i8S4SMdPF/uXJNYMP9a8KgQvxTg15BRo5JmaNmMG5PWgEyiFsVdVpKyin9QrpT4MRdteoqdNjkDFU2r/JFdqA0TAylWrnRNbhdsiA3Sm0HMqgkNuiTPfX2nv+E4d6yr7KkX3sealsOcKkGgHF6wcLb2s+QEQDeo+UyyhHF16zl20FvNOO/Nx9Y+W2NSPHHTXXoC9XAraf2vvf7m+jnUzxT2fIj7kAlGRuK6DQH6Qe0QdfpxpcNIxyWtN0/qhtd0LAYGiXOUsKcD5p566mbj99DXnzp1zLoapU7OckycD4ZQ+lyL/Qhhn03JmIFjocGuwOlW0/2+HpBKBI0eMrks3c086JEQFBJiKz7t4hsvLy20NsZOj7O8kwNJ71F4+Up13vP9krrsi1dQTpl6njNQke+rxn9lD774fQt7Yhxch9vGzQoiv8V0h/XL0jASFRrg+vQpcKYGIcOqY1zXW2xR1yDrSofMJ84L2AIrHlcND40RnLP0p96VEDoM8g/o7PUsSSoxBqHQSU+uv7kc5QliH1X91leA4+/hKtz7MeGCv62TR37voLAlMJNLRPpVnxZ9Iv8529sCB8fb+hz4NCa9Oo9jx+ET2wu6zOALlyl7XFYeOO5q1d50gQCYIkL91IO+Pv78JAmSCAPmvOXL/e7zrCQLkb/0+ThAgEwTI/1UC5NYv3oxbWqFAqIvZgP/yY5n20Z+TxQxy4c/f+wlM5fAmxbSUTF0cTJwBmQPBuLpHoufxHgHZgwUca9PrIpjYzKqTQQCtlFqDbJq7OSQIHJLtO5cDl2JNtNEvPHvGZZKfJzNdhMOUrMlO4dQGEK8NudBdWdW7IRCkRpLirIODlvKKlQmuqBqBv7LHy82iw89U1Jo7du5w9vdMDq8+fJYBDhhSUupwJ2X0qxyQ165ZTXzEZYC3Mlu9agVRPR12mDzdvHmUaHMd0tPpOUAVHYUyNQgwaTIRNzpwyXGhjbrUUioRFzGkg1ENB8MmogXCUaJLbVyOQlMKtn7A1UMcmlJRrzYA+KSnZwFYkQeNwquC3P66mgrbspkiXk7Zfl5kSANAd0Ny9PN5QwAYR1FCtfdwgACcCQJ802eUyrtWjg6uXQbvU+RRDKC+YjmSeU/qRBCpIXXb1CmZRGAA/BD30gjI28+9SIhLtDOoIhUvILWVSielLpzEgUtogjcEgw6z/kQXqFdABJXIlASiI86TdV+Hcq8J0qGLg+077ryVw5LCkigahmRqBFRWfn/e3IXY95M4WJ5G9UhhvNw+gCexSakcAqsASIjnQJXoixrvFOr0Jg6Tir8K4DBdB4ASA6nTz/jxJtc8JyPevAApR7nXU7MyrY8DbAHF0OkCVCBAfDkZqhMhjO8VAdQHulXB4VrkmcpLh1Gk6r6ptF7AkVSNcnDovxUBJ8JNsQIC0kb4LeBCAGoSh20p+LoBe0sh3AR+K+6smgOhnoObbryBA/YwzgGymyGlcogP6kUNeAG1qX63E1UyxGcMZEyoMFrfo2dEBz49RCLrBDC4KAfegxwgiqXTvymH25EaIq04CPbxDCrWSg4RPXeKmhOBIkBQB1j3XCqKzfWA6FHFLcLg/MKDCfbl314ej8BSaobeh8as1ICKPeOM6QvxEURpdBjkQhhlu5EoFKMhgsJV0sn1Ny8k0irH7OdAS5RBR1MnsRLDVkhUUqyKP1H29xML5AXgno+rKBawZdrMObh5xiAbiy0zJdoVy08G3Om9oiJUpreeD8WWKcpBIIRUh3oulA0+XtCpolVPdw0JUWD8E/9Dv0PGglDrKMddw/3rgiA8Q5xMKACASCQRsOoOmDGTPHKcT4OK8AHw6gD0JVnHxcMM8XdqZfFmjmljLPcw9ui3pqSzBVdUMfNQlvvZArmbKAE+U8z8kupPVn4uBF2y7dyzF1VvqyVnJliUnATMDaEAt75+mlMhF1TMy/N58eIFRw5lM+d1A9qUAOYL/ElEndvOnOnJ9U9KTiZm5gSdATc5AE4EyDTmoL4mOnQAZTtQGXvjAjtTcJYi9cWU3h6wNUTJVfIMKX7j9dd3M/fhOuG1VjOnDRGVJGfZ5ptucCXckVzLAeaPY0RKKVJEcUkRkHR+EBqREHaKXUvka04q+gmirhSAZu/+/QA8OY5Y7efeSmUuNWpIUAT3swIAtonIHEARXAVxPIPdfI0P85b6F/7hjnh7ak+XxdN5EsJYCqBrp6udWLOTBW5u30z2/7bnnyamLJ4c86k4EiBUUOwnUkCcoIg45qG9u3fbRmJfvCBlOiEzd+876NT/uh+al9MAy59+6klbQFyfcslFCs9em2i1BYMOCBMR6gNYVoqbIgUQT30tR44ed0rZaNxJKtMWOFWFMyAShXDlpYuucHvZ0sUuQrCYOKsEYrC6KWkVqdnGuMqAVPNmPkRW796zL3OkQLrzuNdOMf62vuNO+iBKIN9wjFEyn4WjJJzfTQWncU352/aXd6AmvtvOQZi8TnRTLHOLP89LQIi/LV2+CGIqEHdIGzE+z0C8TIMAwWkC8DwGkG69qNu7UNejIK+nULy2rhXAFrFAVILBIbv1UB1O0XwWPxwKvX30KOB+knI2ERdlJxFdHjwDQYqQARgeZC6pIl5x0QI+L3Pyjh2v22SU9os+scwK/7PUCRY6cKwIpA+GUJu7YI6LOHvuuae5HuG2adN6N86bAHYVw7Vj++sQH7MdWHUT4/hFXDUrVi51pemKEGrBVdnOutCCun8KjhE9s21EG02nkFrrSS1zcT0ArPpkRoh9C+FzpHDt/OVCYzqLwl3oVMrMDYrN0VypfYuic2oBF6W872Je2fHKKw54/vDHP8ZDDqiL0zMSgFO9Eq2s177Mtw3k4oeFRNj2V8/bAK/tz7p4tKzFEgA0vSA1mjqbUHXTs9HbaPERPvaRj37QXtq5zwk5Qrn/cxFO+DGuLwNSXkB08JOfPW+PfvVzrJn+9jwOpfvuvYfYMrLx+Rw1leXMkQW2bOFyvieAz3rRdTgmefs2AAAgAElEQVTo2VPc5Ip1a3CAtLOuRBNLxD3ieb7A83cYh0guboc41OBy/syBPB4Rgco4S07OsJP5Zx0h2cmYWIDbJy4uHAKKHi/Gkh8TvPZx6mO5DLnkS+RTOARMAzlfnT24NBs6eJ6OWAAugyP0Fb2w/SXbs38347gEUjQCgjbcEdACSeW4SsZN2cZ8GUPJ+6XaXsujLPvIqf1EWvIec5ItlM9521ru+W+ftPfcf5frqumW82bEn59zwT7zTz+z2MmRNsLz8g+ffwTiBRJo9ys2PTvNkqP87P133259zWUWCFCtdbG3DkKAjpzGlgErvIArDPI6GxKqmXg49RrJFrtly2bnkIvJQqHeSOcBeyKRxdoHJTOfVnON1YnzLrqahke9+N4Bis8vOKA/g7l9WMIZAPB2CLtKCMqVANKv7X7dxaH+y6cWWnEdZFx9jeulC/ZnXmOfc/zwQbeXVKn3wkULmWd76HbACSQAnr2s9rOKEeyDHJWwRvsJ9dhpjatjb6LIu2qI6EGEEdpHTQK01h5kmLEyiMu1UxF3EMYqJ1dc1TQEBPm4LP0RkYwG81zjXjmM001kj9b72Qh1tA/Xai9hRQ3kgtzcunfaj2offoF+OsWA+uI6TsJlIXeyRDpVEJdV7Fd9mA807nz50+23eL7khGngOroYR/bEEoDUMR8ksTaIUJEL+zLPsuJJ1d8hh2ybSBAAc83PcnXoe0QsHP/WIrvt27XOmaVeDXVSzGWPpNgrxReKVJF4SFFcchp1IkDQ+qS+DO1tRKKUf3eezf5svvvcqczlKgXXdZUYS3s8FZ3PJdpP7m8JRjQv6PpIpKV5gi2NzaQD7sSRA07wov2SnChyUE2bluMc5ecQ95RDFCXzGXMQY+h9qi9Qn0HkynQEPOpUqmU+qUO8kQExrHlIKWTtfC7FXMkVIneNBFHap+Xz3Ov69PJ5fCB11P0mp0ot9ykcAlRr2CXWdpWJa2+sTkSRViJ0RJTM4v5KYNTCmK/j2ZzOvjcWN0gfZ54bWRu/953v4KCUo5s9GUROPY5QL5GdIrNwao/hGhXp0cx7YtvmHD+uBJ2xInJF/9v1oPDfcn9onyWHv2J1RX6oe0pEUS3rRDhrhDefy8Wsur2pp51+fIXbZ875u4O/75xzOp3/7ZfEcXJ3jI3gkh1kXxmRZnff+V46+ejQgoT2xVHMB2BPqhisP/wlF8gVikc3f9wa8kd/vd0REdcbgSWS6s1+XSuC4lr//qYvLnnin750b/6tv/9XvcB1v8if+bP+u33ZX+L6/9e+Jlqn3s7n9/qej//a13bi3V/rCkwQINd6Pt7u9fNad+j/JgHyf3ZkjeNyb/br+q4Pr+3EHH/6Z1zf61/r6l7736/1+a/9Cm969dyZ7Xr2D39xB8j937x7TBZ2Rezowz/2gRT70GMU4QEeSl2vA7QXuyY5QERiuKJbgNXxWzgev6PtqjaG2gwrDkBjyJEgHOAE8mrjK3JCyvcWFFG+HBCkKlPRn8pZdViVajOCw0DphRIXoaVeDh0ElEEsFZdeW0rfNg4NSzh4K8t5/HDEIYMD0uTJWQBbR93PUWl3Pt0BqURzyF2iHPyZgAjqiOgEYNVnW4rSrxhlVzOHpry5c+zwoYMuN9+bQ3wLh7dOHChTKe6VfV577gGAoi6A7UiAhXlEoHRxuKsD+BDpIKBdnRqy/sv23gFg0EiETjh5vDGxxAjg2HAHRRVlAo6oHNsfJV8Vh2DFfkiBpms2MtzHgSoRh0kGqqhWgC5IFsCRfl4vGSVyF0BUUxsKLa5/KACNcqpHUE4HoEaWG0KuGVnnBfoJDBwg1knl1FXkEYsEWb5sMdeYfG7UqLL4KzLo1Il84rsiIYPmcRCscpEyPSgJkzlgclQBzA3nMIr7RMQWgKzuxYIFfP4uShPJhT96/CRg7nmIpy774Iff74qp4wAwX3nlJVu9cjUE02sQFTmo2mKsHCV/MMB1JjEROhyWokT31UENJ4jiLXbtPeBcEycBeJH+UYaLKkxOCA60rgQchWtcmA9kkBcg5CQygw0wAiCAf1sGEBHItZJzaUzjhoP8EONV91JklUAAl6l8Rc2m3hYd0rMg2uSwqAH8kHNIJNhkikZ7IN76ODSqh+YkUUpykOThMqmhmFnxV82KOkAZHR1LZBFfp/i0W2/eYnVE4yhiS9EBp/ILyHNfaLsAbTtQzDfTeTLmj4ITcufqAVJAz7gDhGicK+Wgej/6bxGODthwBZJXSs2ZQEVm6QjicqX5+1EAFl1PTazXIkAefQLVpp5PPbVXSBC9hp45F4GFYDgQ4DQIR0goecwx6kIhniOC6+Ct+AG/MesFAAgkvqa5ohYihLLoGoAOuXR4H6mAwx4qmee5fQlltro/pNz1pkBaQJCPx4DNnzcLBW40MUoNLjajD9DqKC4cObvU9VHKONH1E9AgolNAsiJ2BGgp/mMQRXdiYowFpvfY3qfzbfny5S4WpxN1exnROmW4iHJwgEQCGhw+egA3xnLeE5FegIhjjO0eVJrKsfZD5TnMwd5Dzg+uaS/gqMDhGp4DRcZ08HW9qPXlEBBBWFFZ40pkVQ4dy/sKRel8mlikyto2YnrCUBH705OxFAApFpAYtS6A1jBAmgC64pJzzEe4YyDZwumsqGQeGwIcSeZzevO89nANepg7E3F8XWY+nDd3tsve7wNkV1m7emlUkCq1axfgUBCEj/LTk3DWlEGAKJawFfJGys3VgHizcNe1Njc48G4aqmtFTqmnqAcn0jncOk69y/hZu36j1TKXdTO/xTJ3XQagq+e3YkmkEta9USSK5lfFKgVDYGpeTkvJgGQV8alMeFxtnT0WDZA/pHg1yJ9hgLxP3RFnv9ndSZ9MoBtPAQAxu18/wDy7DEVx8rhqmvcoYlkESDXK5Vz+9INwqyjhukIKp0GqZKCqbsY91sn8F0ph8yEIjAUL8pziWWXqfRAlAovW3TEezVSd3+fWnX1799EBdJOL+QuEFG5X2T3XUTn3isL54Ec+DmHSjottP6BkLDFjYY4w6+Gad+GSS+Vn9zHPhQI6xtK3EMj1UHRjPfFliXS5qPTZB+Li+IH9rmC4o4e4EiL/opnzRYCIxIkDRE6ky2KEPgYB0T0dfY4k2HTDTRCeo3YGklDgXy9AsS+feyOxQ+2drSjV+wE9T7qYRim8BeD569rSD9LHOjSMe7ChiWgr82P+JJ4JF1Yr8XwCEb0hARQlNkbvzUB/J/M7gByfJxZSERbeBpi7NL4FHI7w3NQTfyQErwrnhyIB0yZlWu7Dc+ypTz2P4p+5BzBeqmZoT7v1jq2M7c5x4oqSc5XYax0USfjyy9sBf1GXA7KuYO6Xs6mcvpBgSPEplFozKsyHsXOZvy+kJH792g3Mt5XMrQGQqyh/FeMmoI6x18g6PQaZLZeNP/NPJA6HMCm5eRe6B1J+i3jSLx/mfammFa3TxRpYj8DhtR17IHjMvvC5G90eQy6+fhT0nhAuHszb6rZowkn14vZjuAzNMhAHdI35WZs39xqC7Svf/Ll94dH34pCoIurxIMRDmt151510ZdCb0Ej8DO/lIJ05udOnOQfMOcbrXsZBJ9f0bogPxRnNwok1wP5ikD1IHd0eaRCmwxDh6n/IP13M8z9m+xBaLIRsGyHap531PDQqgji65TxDwfb9H/z4Slyin4ueS6f3KJVxKqWFIs/aiMXKZxxLSS9XXF7eTO41oHBvO2Q/RDFjyE/kNnuOfuYGX2LchokbkwPk4OFTOIcq2c958We5felrX1UIvz33wjOsb/32znvvtDf27LYsQHTtFdQPJieKD+BtVT3EW8MgnR6rcDe22uce+bjt2vGEtVRVWpRXkEUxJ+365Y9szapl5sG9q6q4DDn0in3rB/m2aOMkW3vzLVbOvCR3z/H8wzh3snAaBtu0lAhbOCXZRtuaiCbDHcG49guMsbJLTbZrfz7zFeIJumFuuulGe+rp31K+vZT9Fr07PNOzVuHmqA13861cvTOm57gOtzqAau1NJQaZhIurr5v1i/iv/YcPO6ebL59HvRaF3L9QXGQJrDE1jB8R+aGMkQ/en2nPva4IJRyH7H/Kz5+DyPWy9WvWuL1BHYSeN0RTBPuOdvaZ2mPKvab1TRmj/Yqz/P2e2Ae3iYQNBknRgMM5hv1QuJufFLuktQF+304XnnbEuBf37QiResGhRGcSodkECdvjxT6GeaiL11XHiGKS/Nk/yEEtoUAEz8F59mM1EBtyRclBIVeFetvU16G9puIyFy9d7jo/qgHxu9knyg2SAOhfxfoh9b7Afbnm/JmT5HjQazayX8qbv4jIWzm9JDgadoIjrQ+h7AVFGEh4oAgrOWy13sj9oPcSxt7+2DfmQ4LUuHOEyJOpuB8lPClkHy4CWaS8ogRFzOh/y+mn15AbtPQ7c23WIxfI+KQ3iOuaxLVSRK6IKN3fKu61oke1V5cbUO5REaU6n2hfIcep5uKqC2fpjCNuCte1BCIlkEIqYZd7LBoBx779B1y3y/oNG91+av+Bg+7araNPZvwsAskOia694yHG0Dvvfqd7rxKvFEGeaK6WA0auVpHRIlf0+bXfFKG5cNkyzgc4tLh5k9gP9DIX6T3rLKRILHXJqN9QIoMqXCENzB/Z7EflZhrG7VRy5qTl5ea43rJlxIUmcf9FhJw7e5b5D2c3a2wrP98HYVUvopMm1sweiT7Yx8ixNcz+vUel7FejU9Ut5z7peH+HYklFhOiEJ6JK5x7tD50oh7lZBIjX78VvHlbwy5U25137nVjKuZLV+aGT4Z8gQIYokU+E9KvD2dXTNQZhmG0P/d1HWcuVNMD5wpvIOIRe49/+h2SHwIPxvfDbB1Bc+3g/QYBMECDXHiV/6ismCJAJAuStj56J77zeKzBBgFwL4P5rA/ATBMhfV1xwrfFxfU+gFNd/YwTIvV+/c0xqNSnGpST8j/fE2kM/qKLE0dNC2JCHAT7LfNwHCN5NjIRQUkXXXN2IqthQ9nBnd2ZzLfWdNsuSmgjYVayNAAodogcBP9rZ/EvdngaYV8imfd3aNa4QVySJcm0Ve6KSZQE/Ut+rfLCZw0YicUgVZN32ADRLvaWIjT6VGuP+kFVdoJZAbIHd81ADF5LV2w0wNpnSzDYAIymuAjiwNuMgGeL1582bazvJvp/EwSIV8qAQlddyilO7KCjuIfv7MgfB227davv37XFqdB18zhUWuP4JHXp1yJUqUC4H173B4eAyhbJSiokEUZGjytBD6QZpamlzrgll78ZzqKwCRI+MTLDTZ0uco0DREkEoXGPI/o6kwDQBFWd3RyPE05DFAA5WoBbPQF0XjPIv/wzqTGJqOgE8UrDEnzh+hJiKW9z7lgJRnSW+HKCSAI3ryUVX/FQ7IN8elOr33H0H9wILPApKP0CtfiKZtm9/1ZYsApBEAVd6+qwr5OzgEC+VWjVAAHiecxpEAUDpfurg68H7VSzDAAerCsDiV3Zsx/1xG3+HhR7AbRSVn9R4Uu9vf2mnLVuyEqLljAOw4+IpeuS6nSQjWg6ZAfLrOwEOYxKS7QSEwbyFi+25bS84JD6ag6uOZ8OMAx9cPJ5cD99RikejwhzxVMMBsRrlXB5OnsmQF+oFCQawFwmikushQLJG7rdcHSLYdI/SJ6EgRemow6b6UxYsX+aAn+P79roYCh1EE/i5OhBqHF/ggHyZ11CnhHpTPHlfKh0tR1GrnOVhTnr1/LvAlr9/z99ZSVGBzeJ1VByqg++KjTe6kvmCcxdQ3+EYofjXi3siR4cD70QyqiCUzygCxJvXF/Eh94eIjT/MUBbV6KIArjg7pC50KjwO0yJABEiIAHSTmEjKP3CASPn1P94db4/+Rg4QESDjEW56RTlMRIAo+scLkNuH3/4QBnKAxKPaTkYJGsn195VlhHz5LsCa4IBQokDIeu8b4boTH3UlOmxGLmWzAEfVANZlHP4F1CpzXMSRyomVv73+5s02wEFfQIqiO0QO5hO1IdJjKop3kRkq4czOznZAgsAGHcQF7nvwPqcC6Mtp5JHYZjt/ccjWb73F6i+W85zGAmiUAWgf5BmJh/hYTYa+VK1exDelQ2oS1QKQ1QeJ4Mv8piiHUeaNEQgFD9SSI/yMViKWwiA49hLJJSViAqClojykQE1gjPYAyonQDISoOXe+DXdJAtFW9XbDlnU4XxhjgDupjM12nkdv5r1mwBJ1exQB8qTz91GApVEALQKeenhNkQZeUmEyJ7ZyTZIAvjpQc0+CvBXprF6ZYLoQegBw1eOh8RIEidcGyNEBoRZGl8UpVOB9ihqbOg1g/4yLHbyfmKY2YoPkqEhPoxOJ51dzpzfq89MQjB10QUjVv3jVGtsPUSBnXzokh1wfI3zuWsgCxbFNJ9brCJ09ArjDiCLq5/kOAJgLxgGSTOnzuXNllD+nEfW2B7V+jAOsfVBKiwD55J2x9osdbc7J5s/YkQOkkVLvxbhXqplD9fwOA4hMQdGqSKlhiK0AwHs+MiTmMARUC0RnGt0qYdbI3N4KgJ2YluWiki6iuJ4/b7ZzwCkSaO6aBBtrIav8qhMQ4lTkxiixX7msDwLiNJ+Fhofg8qiS58dm0UsjF5dAvNKyC9xrSta7UW1DKrfh7JhKn0QgxJ0AGU/GcATKfyh/F6cUznMxAFFyGfBVa04URKgPwP8xHG9Ll6/kfhdR+Btg06dmmiev541zsIOxNTbqR4zWs5Rp3+JUwtm4a35HXFIg838H6466lnwZo7EUL4sA8YT0EIDvS6TZCPODJ/0qI6xf3QDp9bg5IqJQFkNqaA5VoXsdv/V830u8mPpVVIw9dYqiy+rpk0LxKwCVZ19dSer+qGeOUhdIBwD5ZSKcVCieM32mW5Myp2Q7MjomLsFe53mYgcNuxarlgKUVlEAXsP4F2FbWng7GVQ/r8Q9/8J9202ZIYFTrm7fcwjPQYQcotvfksyelJFBuP9l8IKyqWceLiA5cs3qtEw4E876qqxRfw/qhcl2ey0JKptXuFcGaqGc+ChePH3OQB/NMEHN7D2u7j3pCVC6vTif+lOdK5cHDvEYh68svflZAh0eo3bz5pvE+Kp6RnurLOIka+Mz0bKGOLiy/TKwS5ALErfqKxqJTzB8w+ZeP/8A6iSJbhbOv5GKxPfLIxxwgeaa0GvHEaieiOIw7at2NN0IutBCrtJdoO2L7GP+6RprLtc9oZT2Rg6qZudBD0Z88Aw31zbxWsyP+LwHQL1gy3+pbauxS3SVLwskZGZ1AbOZSPluIPf6rX9qsObkIKYhMaqmzbGLotI6pO6UK4lkOgThiQKsg3rMhmdLTExmvKOeJPutnfEq8oud1SAAoZeouuo6fX1hYCnFaA1CfyPxVbl/9+jcoBm+1nxOxs0S9ScH+duDQAdezc4mOLOleoon06eB527XvmOUt2sTi5W8vv/o8c2OLfeKDD1gk96CxtMomsc6XnjxkWbxOByzUmFewfelfH7NnX6mxx1/4iVWw/hbQnVJcQVRVTDDPf6JNT4+x2pIT9tCtm3CSsM4IYAfw7x/w4uedsCMUr0/HSZgKQZxNFFE1rroZdLH4M695BBTZT762w9779+91IpV6OTGYRytZgy4DtGtPlMD6nQhpe6YI9yZuqTbA3Te4f5MQQNSzvgQA+mq/IXBYAhDFGIqU+NTDufbTJ1G+Qyxo/QjluqRAumiPoV487T+W88z28ew2A0oPQ2QGMU7jGK/aswywvgyzJkuUojVfJKJiOWtrGlH+T2bP7M9nqXdOg9T0VEgY+uMYQ5I4XOLZGGXe6YCE7dRvxm8Vc5rm6jTcCEHsdWYjFDp+9DDzJPtDPoPWfgH6irESkekFIK4+DXU6KWpKTg5FS8UwX6XwPd183ovs4SSq8Qekr2UvI7FJOZ8rms+gjgr1T+maKl5PQoAB1koRGOq1kAhDcViKaNPe15v9o5ze2o9E45hzvVTsX3UGOPu9Fbbqn4oc0K45Ux0jAbwXzcfSb6gsXG4PvYYn87IPr3vqX3PcPinzQ8d4H9HEc/o64lt7by8+q0ioYNwLclDofqs0XM4/iaMUIyohlt6XCJBA1qULRC7KcZicJHFUHwTiaSe0UISXBEwnTp5yBe633XY7jiMfR4Bo//GOO+50Rd/ql9O4KOD7JOhYTmeg9u5FRDJqH6jIKO2h9fN9IZ/kpOlmf6FOs0E+2/rNN+L8gtjgrLAMsURhYaFzXUhEJae6Cs91TXXm0L6zles0WW547sUoHTfnzpyyDHrBFE+cjiM+g2dNPYEl/Pxy9kDqCWxjXRlkzepG4NTLBr4Tl2MXYyCGvcwI81aDeobYQzgxBeuiIrDUNaKYYhEfIYwjxci6fhWuoZwprs+Re+IrEuJKqXkBzo/ZkB/qRLl6bHfEypsQIGOIQqDUeSZ4Le8wSB1fYn//HgKbzxFC708b85QIEKeU1C8dmvXnePG5J5/vzX693QDOBAEyQYC8dRBoggCZIEDe+uiZ+M7rvQITBMi1AO63e/281h2cIEAmCJA/d393dSxfa0y/2et5PPDNd47JmSGrvOzOP3wo3h78brkjPRQZJGWbDxtcgUw6PAmM8MYVokOMdqYiQKT6EdiqHN2rcVcCYnWgkA19HOAd7zjoFSiASlMgnQ4Hs2YqM9nPqUil4JRK9aoFXFEu4//GwR8wVDEBofo7DjznSy44gF3lrQJ7/TjkK4pKsUaylAcAGp44cQxQC+WXiisBRtTpcQkleTm/ZYvXtj1c+fbqDQFwbCIGK4loLB2kBDjOwUkisEX5vNOJAXjiV4/b1i0bAeJR5vN5onmvKmnX4UEW8SiU3Sc5QK1cuQrSpdMptP0Au+Ww6QGAaFeOLtekDKXt0CgRY4HhlH4Tx8HXDIEwJKKoTaYIdwyQX3FPyioeBsTv4hAUizMiErDz6PF8wNwpzv2RgNOiCMB93ZqVrnRc8R8dKGdFGiURs9BKDJcOEupHeOF3L9pDDz0IQIjSDIW2YpTqUcD2oBCblj3DAYRVAB0xKJkFAKicuZdrJlW6yi5jKPMNgBQ5RaliMHnCytNWYbIisH7161/ZF7/8RQpwnwM0owcENW0rh8o+1G0XzlcABI267HONh9xZOcSFlLrejeUrVjtVt4A8Hb1U1jhv/kJ74qmnXfSWgF6NywFFAijGABV1J1ny6aivVUIvADUTgHQ+Dh5lsStYvpGM5hi+Ng2H0SAqzgHUt4rS0XFKgKiytxVRINBfkUyLAS80Nk7g8li4YL6LonLnLUnYOMwdPHjIve94QEA9H74AtSqyPH+xAmAW8AUiSWr6QPWAbL7BDr/xui2m1P7k/n0u/3kJYKgHQNE5+mA6ASpPl1byOXFVccjVc+ErYsep2sYPjiJ7RGyot8Z5OsZ3jE6VKRJDwK0O1gIp+q4o+QQuCHCQUtI5st6EAPnSr/8XAXI1amDcscXRV8XJ/JbTxg+3RzhRWMmUV6egSo7ieqP9ZyxxLfkZNVXEZgDeDBF/JWCgGdfAtOwpHKZ5ngC15XhQjrYHym4VvpacL3MH3wYA+Vtvv5Vxg+qcz10LEXBZBCeHec0NitcQMCHgXXOM/nclgOklAESpEwXMrVyxzDxT2+3CbgqOUfwq6q4NAFdg0jGej+6eAZ6lNAA7QC+eqaeff8pu3rqZe+9ro7y3frm6mLcC9P5EfHDIH4UMBLmxLjohmon5OHXi1HgGuArP5bgAHFJkHF4ZR76epQtABKSutQgNxVq5slP+lIp4TO+V514ltfqcZTiwsiBjo7k+It8UueLFNR3k+2sAJOR4CmR8xQOu5dDvcx5FsmL5Vi1fgoK63IE2TcSrSQkfAiHQjwvpbNF5nqc8ewPCR+TAMlT3IqP/7Wtfsy/+yxeI8Wrk+R9y36toOBdBwWc+SteAQO0YgFMko/Ycc0MCc6n+u5HnVqSjyA+pT+dTPq+8eTlwYogIUqKO1PdJ8WkuSicEJ9AAWf19EA1NkA9yRHhDeIwQI/WJ/4+984DO86zP/l977y1Zw5Zk2fJe8t7xyIKQxNkkgbAKAVrSTVtaKKXtR2lIgYQdSoAkkITESWzHM95LHpIlW9bee+/9/a5bDtB+EPXE5IND5XN8nNjSq/d9nude17wrxr77Kpn3ilaD+VfsUloKClnm6Dxecxpg5qDcZpDJPtfieqqJCprGNUjk3glkVgyY5mcR0so2D4Y4Pn7yjCN3BGjdfPcEQDbYEOrA7xaupYhWF48I+VxIhJUisw69ecQR+OuJOJSbra6OCEYAVcUuLSLaLx/VtWKEWlopoaV0ex73QMC85k9vnuEL5/IhSFGQAwopHkduBsXdVaN619oUQgRYNyREC8+hwMY5EMrqbIhirhqqraQfJN+yFyyxeuLSTkMGa2wvZb4JwsnXwLomwFFzQjJrl8bjTMiCelTyvRCGGcQ3anz2QaoNIBIIBVxT3nwlBcpym0jB3QBxUYOTIx8iPw333v333u26Cy4jBEgDMPOCSBkHgOuHNFO5vIDDMJ7pOsBS9YCM8uwrRlJOloOHjrhiXxFk8xcvtTgI/TxialpZh2rqiG2BRFqxYhHELgX0gLaKohHJPghAq2ifegD2+97/MPGAteTQVxLt1Ap5Mof7xZzO/VQXk8Z1OKpxdVQIMCwFvFOMpGJkpFw/cxbyh73GdEqItd8QuNvK2jYAoSrAURGLUsAHc41Vcq7PFw25qHg+JgXXcfLyC6+gkI62+++5jzFNSXBRicV40Q2FIEFg3xlIgMquMcq8zdbmzIJ8SLMX3zxpt991h104sQe3C/0XxIuNcl/iYiOsCEfWqbzLTmH9AK8Zxt5GUYyzFs23w/v3QEaG2Bw+5xAOimHeUxvj7829+2zV0hwcMNk2ylwg501bSxfK8FYih7hmIrsVLegzSF5/gHOEzZ2/lOd31PV8qCNIxHQ/TovwcKIB+Yxyc7EO3hoAACAASURBVKo4fpgoGW9IN7l+mnBSJSTE8NykghXi/PCBImEOV1+TIv0G2X+IDByEOJPK+tCh4zz7REPiqLqLzyJRCz5CiK49/Kxe9nmQv6yhs3HSyaEQQVl4BRFjTRAMtU10YkVnOgHAd3/wpP3N33zaZiSFmSfO0vDASCvBTZuRPd366qvomCi07Hk5OD1qITw67NvPv27ZK1ZTUJ9gz7z0rD3+ra+yV6jGnVNtH7rzJis5edAWpVIerRURgqippcd27aVnjHt0930Purgx9VI88MD9Lu5O7zlhwZA9+/Xj9t7bbnVjU0IaKez7AJMVyerPMyZFfSBrfzFukiAcFSWsKVUQohcBjlfhINTEpvnXhzVZnzN1ehpE8UXIwDl22w2B9vK+AZyJRexXZ/PcQgSwL/7Z88/axyFdRH4EM546uN9yiYi49uV6ynWq3gOJgLz472HmOkV0qTy7vq6FNS+NZ5dOHQQSV4l/DGbOveMeYsD4DHISCciWY6+FjhZaN1x/SDt7mh5eZy770XCI9Uze50tE5c2hl06uhgrcvhIDCWzPoNdnAIGJYjoLLhc5p5mEDto/NLE3zGTeCoe0rmEP58M+WuXddcxFWs9q5QTh64d4L9qHi8gQQSkxgOImu9gvqh9DYzSS+URihj7mIe1L1IshR4f2bur701jX1x35wtz/chZZ9dk8N/ZVlK4xPtGDxmtCgOZ/ZYn72jVfqHAiAv0SKZCZThwh70WCJJHfEmpFEM3XxD6iBlI9hDEp918Yc4t+rogPyTxEqKibzYM9ogQqOq9o3r0AkaG5WI6PbvYB6vUQkbESckLvLffcebe3Wso6KIHTDOaIPCKtylmT161f45xB6hhS70wY9282bg2JaGKJ9tILV/Es6bqpI0ndX2ns3eX+1GYug/6W3LNn3c9RzK+usURoIqoCOHfoTwkeUiGqtCh04uJrbqwhmtjT1uIuY2Nti7jv46xJjQisCpmjA5i31dmk6Kt6Ss9HETyMQHoPMm+mEJPVj+BE4gM5SkTCiPxJU/cH996RIHIXy22t55f3pT+1p9D79ZaoRiQJ/33h+2ts4QeO/uJ+/ioBog30rzvGa/8Rwv5NkYvxcSnsD9mHj0GaeYbS17QDwQCEm3coa67PfyNAfll8rv3Lr7WXXHsnkwE413NY1o+YIkCmCJC3A1Te/t+mCJApAuSdPz1T33m9V2CKAJnsCr7b6+f1/fzfxv375TuYisD6f+/G9e6P3v7+/h46QB799kfGdTDSgUUA3g8+Nd0e+ipgJYBrCJtxRUUIiOrXYRLgULiwDityAyhDVw+R+gUcOMsGWYcFAWRSienftaEX0KtfivVRX0E/4IXURQJORKAo71aOgTB+llRbMRx0vKVK5+cKkFackUoPpbJayMGvkQObDlc6WOqg42z3HC4EJFcBlEaRgZ40LYFDCdneAJ4Lib9SOXrWzEzLO3+ewxKKfg5Gq1etdOCiSrlXEKGk+K00lIP6uXtef83uIfJC4LgUhALhDuzdY9mUfK9YtsTZ4HUgUF/JW+9PToOLuBhWrV7D+x5zgNQwf0odJ0WYImcqOXzUUh7c0T1EN8JSgHTiqVAAeqtnAYu+oi48AaBnpCVic6+DsCmxHHKNfQAq2znQVBM3IyA+nULYPNRgmzdTWArI4AWAGA9JUVx0xRE9w4BRgQD9nToEoQTbs/sNMsmx65Mhr4LiUe53RTkHIXo4lEun3ONGgN/s7DnuYBhKZIEiGVSEfpk4FyltBQKXEltVy4F6ztwF/P1V23rjjfbsT5+zW95zE5+t3OXXKwJLcGsxPSPK+62twg1CXrlcJRF0Ipyh50CdBSDurki8BiLGAzBFjpJMHACHUKRLkSnQX6CgMtJFwEhRW1tZxiHX38UfyHUwl0zmeA7szfV0BxA1c/lSHjnngbaACIxhwAJ/QNI2gMAgwOZ2ImIqKH6dTm6zMrIrAVsXLKCTAZCxE/X9LA6T3fyp57UdkEyHZqmiWwWYcb3WrVvngLc2iI0mgHIVTWZkzXFxQe0cJLdT7tqG0johLsZKeKZ0eN6OIloRMj5EfR0/l2dXcU109aMI53Mpq1/qSY0FTw61Avm6IWwEPIgOeYsA0f85UkSZ0sQa+EL2aaJSL4rGnwgQnVHVpTFBRv56B8jfPBRnn3+mwY0TOUAUgeV+K76Ac6WnHB6AZj4gZmDYFgFhkBxJETEESAQ/E40+YE+7I/ROHz/tSnWnof7vANirQZG7ZtMG3gSl01cKmDcAVzmUz0Nl305PhBclza/ufN25IjbesNmRbPmM536UjyJgZ3LtRflInapizTnLl1snZfMqQM8DiBJYKsIxNMTPjeOAWRTZF+ISAJATQaWoORWgt7X3QEzMQFk/1/JQ4S8gbuvl137uXCA3Ei+keK9REWMc+D057Ptxth4DuBkGbIIJtl6IhFqIwBMnzrqOoAB6aTSnKaaqBdBIReL+XItzABcCydVxpHxu5YSrOycIZ4gH7yeEcmY5AhSTVoUqvxMSZT5xOcFIKMNwDygGzQewprq5xS4TOyf3hMBPAWWxRGhlpE+3E0TqqCejnHnJkQGKloLQCGJsKg5G+f/LcVflAfIf4X4sXrrMdYN88Yv/aHe8D4cBwPMGYmJAt62yvASVJTFdzFmKuYsGoBHhoff181deJQJoFkA3pauAc4pgi+Cea0woBkURcF0QwppX03CTtHO/a3mOQ0OicDqpH4jSViL9vFDatnMNHAHCs/Ind0XZt15uRqsOocaD5lxZit5TnBPXUx07ysyvQRGruWtEBBgEtOL8CvMv8hx6OIJTj+dRcvxXrF5n3mFx9s1vfstWLl9KxJAf/Sgx9I8EWRnuvDDm6QgBXyjkNd+egQxbRmTLyVNnceS1uLVk67bNTrlcBCG3YeuN5Kd/zT74yCMAkFcAGUcg0Igkyllii4ggGwCEHIQYC8AFkn/xMgTIfMBqoxsm36YRRVRUmO/GuuZjEQciCSL5U+upi39kTEWHA1DjKgkCNL106hwRQgm4odoglxpsIf0u0XRgydlQyjokIl89I6eIcpQDKCsLxwRAtD/zdT/3ktXW+imKDcWhpPgaOcziIQx7eMbKuYbq0DnyZq7dd/fNtorx08c9O3f6FEN61M2T3YCU1ajK9fxG8J7VFSXHpYCwPkBTjbWFixYTz5TniuKZfFHHt9gHPvwR5vwGHE9X3DX0UTReNC6k1kYXWZYOsFbCWqCosFde2W3LclajZI/hanrYrjd22RaeYfXCFBTkWxJzteZuzVGtrKGB3LMJd2eZU9k38/MEzlXQs6Rroaz/FoBf9RRpb1CHg0GiBHHGHggEglHLe0KuybWWogghzZ3q/GDuyccF0sRaJbKiCtJggPE7ExdPG4R1AITV/jMFtvM0nVmJobZhyUzXv9NKZcMff/qPbKDxqnPl1A/TrXP8LJFQ99sru1+3o+wfYlmjI+gOeYi/C+E58wH09vAewxVYYouWLwakr2QeHnIg+d7XXmdu6bOtGzYTu+fJ2Gnlc4zYM8+8zFq3wI35AXq5egabLWteBvPgbADgIMZXF+7Mgy7CaMuW9QDy0bZ336uIK9YDiLdDKKP2hvANCMYdhds0kk6AQOIlY2JEBHY5EkTRcnLwjjHmGIJORN3BfqCNLqNvfev7xIwudj0iG3CBDQKmjgIOHztxxIqKL0N88axzLVesXAORG26vvbqLEvoZFke/2mVcMK2dnnaS+Mwxjz77+889Zl6jkDmtELmK6FQc4hDrI0XqC+l/aaslmqw/xI7nltuuI3kWl5FtO48dsibKzj/8xx9F9JBtuUf32EfuvtV8O+stOZS1HRJjFLKuldc7lVtgY36htmnrTfb97z3tojkf/eSjrCG9XJM3bMejOfbTJ08RjXUze04PovVYf/jso3wmP9bZWJwDKpOOiU2EeEaEAHldwvM2roeI+XsZe79u9qyjPJO+rD8F7HdmQ3bKmaAuiNPEfP7dYzn29adLIAXV35CA4IL3x3y1FfFJMHNfaeE51wuDBMg5keQOEJisI5v2wIokVYfSGISCSIT2th6Ig3jA9lYrYx9Wyz4jmnn/4Q9/kDK+QLtw/hwxcJ04A8chVCEpWdcyiCPr6G5lTCQRARXv5ssx9jFyw83i39RhIadBM89H38AIkYbJzOfMNexVmiEoA5k3RC60c38UM9XKn3GQjYq+KmPN8+NZrodAjoF8bkSUoFinQAhtfQiNTwHh3uxD/flexc5q3PZqr8++oxkSNQIiRB1LUaxlckyK/BCxpv2K9jv1zDMauKHs9xXVeZ5ILP2a++kTbp+n88OFL08QH9u/DOF9jfSsh9zQL82zKQiEFE0qsY+iDxWDmsCcMsT76IGIGmE/IXGMSJpevk5F5HofEvhcpvNIe4dZWbOcw1SCKs27OkMsyclx+96DxNqtQ8CkCLJS3JCnTp/GwTXHnT+aEDSl0p9yYN9+oq5wq+JEGkKUcy73jHsmdI4JZT4ToSAHcCHxhpn0zMTzHvbt3W+r1623Cp5DFb6LUAnRfpo5271X9h9ylnjiGm/jviimbJAzTQhzYhLzoSKKeyEYFa3pgfMoi3VxCUSON2N2Bmvo0f0H6Jtq5PKysyOmqpv7X4TQqhMCbQwSxIuzQAZkqkRe6nXRuq7r2srPlHtIcYhy2WqeVfeHDnRyjomgFlnsehj5JcJJRMbF7662BY8cc/vPX/31dgCK+j9GIYdFCoYhnGis55n0k4jM1z77V/+EY42bOaoILBIJcIFMWD+YtJjnJyYwzfmwwb8uX+vam3i3AZwpAmSKAJkMxPvN/z5FgEwRIO/86Zn6zuu9Ar8NAP0Pe/57t9fPye7glANkygHyds/Ib70D5ONPPTI+xObWg4OKgK+nP5nmCBBwF2f3VqSQ1GxSOooE6EftNKEiQx0E0KfoLAGzArZ0KJLaypUa81sHGjkzXNEzm1aVPCoeSQdXl9HL64g00J+KvYokakeb606VI3OQUb6x/l/Zu/p6qZVicVmUccjbvn07boTz7nX1byp5lGpcvR6JFAZLGS51Vl8/sSkcFpM50Eg5VkKWcR9/zqWMeAnOgTYOejpACuzT+xAAJyJGmbo6LKWQVa9sYR1ujh89TD9Hus0GmBoAjInkUHTiENEvAJl6vToAqVYAHPUWRND/Ieu7lLolkAs6nOqAWIaKtA13yDCb/LBoXBrdw7Zr3yGLB+hRfAY8AN/TbfPnZkEeoGbk/WURTeMH4CmVbT0HZSnjM9IpZj9+2D72oY/iCjmIs6ONw2EiUUwVECALUYoRjREdh6WcnwWwq8z1G7ffADnVyqEFcAYgqJODsVT6nSpKROWZn1+AK2O9iydQ9n8gnysQEOcSQHUsQF+G1GtElahzQJ+vn3ssZXsc13cc0HwL4GJffxfgIjFdgA6luB6AFFB1ASSheMwGQGxqb3Lgg2K8OAcB+BJrwocWuaP/ljtDymGBBopHkvItmPshQkaHXsWbVHANpUpUzEQUz0wULoVxwI5BDoeD5NNH8vWzUNvzEDlgTLncwRzku4nUKC2v57CaCgHSzyG1nCitFAea6LUFzKkzRodjAe6RqF7LAOKqAQcCUYOvIu6gr7ONyKELHGY32mFA5zZ6JwIADgQQr16RQzxXBMAHsRJcA5WOphCbtQAVtR+57/uOHLdKios7AVU9OEgqF1uEgMpR9ac+o/pWHNnBcy81pdBfTYkuW5n/6EMVK8WggAV9nX4pAuutcSjy8e0IkH/4IYdkxqWP3A/X0gXGXRmI+Cj9Ocqh1+MXBEgSau9pim0CVMB3giOp24230ycFKrcxDol0cIrkXtSx2c6J09xAnAfPRBeAYxTujzY+c6BvsP34x88BtGcB/C5xjqenf/ifADBE0wEaiASZD+EgFahU8ALJVeqpQlcBCSvIu1ZhaSwRcUvo6vFI5DmuDabPoI1x1sPXehA7dBWAt5FeixsBmSmV5colz0gBQCoBAGqA7MqG4MQNAWA5xBwwwDgM4Fp4AvYOoOoeJSpiCDBZhOErkAK+AD3Llq9yz6VACZGuunZSzDdCuNUA/t+z42aA4GZX6t3B1zRCILTyuoG4FYbI128DxBOA5Ue3wppVyyFc6Mogwq0bkKGW1ynjfQ4xh2YCuEVCyiqTvphC5Y04FVog03KI5asCaI92RaTtECCDFsb9aAUI7+C1Z2QS28bY+cnzL6LcjbVt22+ki+FVS59OlA7jYhnq9AHGhOIzThL5sgqgR3NzDSBwEnOOopteAdwcYg5P5970AIRozFUTS5iO80CFvrt3vY6ydRYq8HDnrjuCmyIhjn6MPggkvzB79fV9Fhaj/g+uJeSVVwDzPZ0Gn94Rad9+uRUF+jD9H56MKSJWUF3rNQSCKMIki3iPq8QdSbkv10cyc3cX9zSfDqckAMEI5t0E/u5KwSVLy6AvqpMYECJKzp4+YX/7j3dYUe4A0V/pdhbgVnEwAtq0JijSSbFKEQDxcnmoH2XlypUAjtWoc2OZA9Kc+2wnvRUblecfSOk0wG9NTQVqYOJQmBME/gwDJIl07KJvQeBUHXFPg8xLyxYtIB7vkovtEgEgJ+I5lMG6hqdxt22ELA2g92SEGKURSsP7KCLv7x+zKroTGtt6cQsAArIOrt+43pGBir7rgFjV/K7i5lm4mtKZ44dQ40fHRbLetDvSaBjifBhQS+48AZnTUX0rWlIOnTMUvR8+mG9f/pc/I74SdxEkXyHEXBkRNMqL78RdIVW51moJDMIAGEPlbHKAoq+LkJTL5cDBN+nymeEi7HhjDiBNQ62srH5FSQZyf6soi5eTMJw1y0/kbWAI66c/kZEncQ6k0ZEy3Y6ePMU4oIieqKz5EJH79u3l/iawPse5eErtAySGWMC1VLyUni/FXQZDpI1Chmfh3PHj51/IBWjnPavf4FQlkZMQE5GMofFxEWnKrPdzqugESDQ/1nDFdI4AAjcDuJ46esKWLlhM5Bc9Wsyv43LV8G9XcbBV9pi9dgFgOTvJfLprrazY7BN/erP5sD76dFa4suja4VD7yasHARBDrJX1ZcCb+RdS/ZMfexQxxCy7iJMpijk/eUay7dr9MmtEDtn/lL23EIfEPRrmHrRAwkQzDzYQd+VHh0UPBMhzz+9hPZ1n77njdorFWywgDEA5Jc65HcfH/Yk1KoZ873DdBvdSDp6SFo6K/4Lr5Epi/SrGOSqQu08OAQD1DMBYua6SpsVw7XA9QrpFhgc7l4pKJ3xYYwekKOcZ1tw2iIPkPbfebsERsXaS8ayi61DIjT4i01546WdEcC10z2Xq9AzWpUjm4Qacq1XsWUR2EgfV62f/+aPnAI7n4DaC5B+hD4c1wJ9nnMfeLr25m3X6sm3ZvgmnBXO1J704Je22+1CeFeEcG2MumLNmmeVVXLF/+fIXrOzyGZubHGWL+E1ulLHpsiH2O9UQrRUQ6D4ApgE4N57+4Y9sE30MGzZtsCjWmIN737BN96Xbjx4/Zvc9eL+LoGphjNZByKs7SaSoOrnkjO1kvJdWNdkx1q5pclqxDjz4gYddN0MXz2MgQLQiWlUGnkzkqKIuaxGxVEHEq+D7/tsj7Ds/q4GUQk3PvKg4xTjmYo1zFZ57sN8YwpWQyDweAKkpUF5zrWKE9EukjEKw2nkvmgvCw2IsL7+I/phi5yrNAtBeDLGLKcQ8WWNPnDlnz77wMg6axYDwCxjjxex1/Ox9771RhXFEHl118+I05sc4iFTtxyW2KYVQ0doQSLn9lZJK10vkBQjuzxhV35NIj0HGUxn30xsRkVwgGEUgf+iIwgUg52IrLu0+7r/iSiV4UgSW4pm8AaAjIfe15oYwtvXsSbTQxpg6+fhaW/mnJ91+SJ/72D8vtjV/k+ciLbVn6eZ7fPlcilSV+1u/tZe98OWlvzjz3PDPFW6vo4gmzYlyfyuCShFMcnaE4viSi0bObZFJHuwj1MejqEidU+QYD2IN1V5JThsRPhKHtCBiKSoqRuQyx+3PRX681W8VibAimjWhHhGWxD7bbtyOg2bEESJFxXwPThn9CsP53EmEaSPEwVzED0EIcUohzjsgNRfMn8N6oXmQ9Y91Tfe8mHk3AhddSnIq55LLrjMvmH6SI/T+5CzLcQKuVvZIoYgmhjgn6OzUoe6xaw6eNue492a9jySOi/0p17sJklGxiFE81yJAWnF+z54O8UWkYCSvn5eXz8+BDJVji8jF0lr6vdjPBLAfma1oVp4h9YGpF0XnqXbu31tO9vFrJIe68nwlPOJPCdS0F3MRWHIxcQa8BPkx95Ffuj8mHNPXGjv+GyHyq4dZESCdHS0uTnYQNzS7bsYIUcuBcfbwg49C2CazbuPAJibSESAiOkR+OAJEgYj6dX0EyGQdIpMBNFMEyB82ADjZ/b++f58iQKYIkOt7gqa++3quwBQBMhnBMdm/X+/6OdndmyJApgiQ/68EyENEYGl7qaJEOUC+/2iqffBrFY4AkdrHF0BBKjopkAUU93DAE3Kqcm1l9erQJeKjHxW1ygBlr5fiaqKoWd+jvpAJNY96DjxQmPcSRaIiUyneFcWhw5viDKToSoWoOH3qpAOgBb4J/hVopiitBMATuTdiANe9rr2mlF3NANZRkAsCrJo5/DoChAx6xYYI+JZqPw1AsA6AZwBAQr0QiwBbtfGXSlPFg4pACsSFoYOU1HQXUeDduG0rIHmFK5jUoVUHzukp8YAcG6y29MrEQYvDgcgQgbPTFOMD6aFrkp5O14SL2hindLjIFi9Z6uzkPcSYdPE1g6Pe1tEHqI3a8+KVEhuXIhzwsBYAYmi4jxgQ4nsgHWajIMsHZEmKS3SHDCljY7le0bhFCguJv7oBAA2w4wpRJy6agUOSlL0DRF6ADwF4+PKeUFK2tNsKssa7Oup4nSFX6u3PobiF6JRxwOMgAP59+w5YGmowqcMGOeioq0WASyEAZQAHOxV+twEEDnGgqobsUdZ9GT0ju3HGCOgIJ786lo4PFbIKkJNaa4ys384OysLJ3UY8b5X11c6Gr0NpGiCblMXhHKgbIGyCUdurQFPPoRwRIgCGUbjp3uvZ0f2P5EDZAUFTBXkxAIAmxZ0ic0IA5apxhyQTA5IGkBNIf4U3B6eGmkr+nRgEXrOP+I/Wdj2jAa64Nj/vPCpDf6e2DwIA7efAr96ZElR5WfQpqF/mCoXRIj+mTydPG9CwmlLffHKb16Do7QcYPX4612WwZwMQC7DtBAz3ZfBU4NypAfASmHL3fQ+4uJAyImtyiV0Z0XW5RnJ4MK6k8vXhcOnJOHOfXzFYKEh/lQCZKK0EG6IzRmNJBIqLLeF1pNCTslIgg1TSrjeE8fGrHSAiKeUA+Yf/5ACtr71GgOg1JwgQjt86cyr+ChIuwBfiCSIkHvV5EpFicYyTYO6JpwhQfu6p02ddcerqNesdmaGOgnEAuGEIkmhIEy/umz9kVjtF6R6oqge6B4lSyrcRFIpZKCrVMXGR6xghRThgRwj3YzYkooqTVXasjG4d0C9ANinaQ+pEkTuxxMTMpjTYI5Iy1QKRruprUMdOgytg3nfgiK2nXPlM7gV34C/DlTTGZ1qAonkAYM3He8SRMyo77wAggXKk1x3VI+DYKCCEiMYiVxLe6MavP8/kTOKMYnn2ClGQKoZDB/kruAC66Im4ccsmnnEILYjdYXWXcL/biIeD1iWH29uuVtSSvz2KIyTGbqCMPSYIYB2iqQjSKA9AphGwIw5wLUPxStzHHED6amLcFOehMZ6DE+FC7lnLobPoMkRI2owkF5sm14c/pNqMrLkQAmV0JhQ7ZfiynOX0oFx2zoREnFj+3MMoonliIWie//Ezdvf73udUn+rgWb5Khe0QHKhTy4lCiuU5Vm67QK8zZ07ZPDL2RXycOnmCjoRUR0TomTt+7ITNTJ9NMThZ/1erAGW67fW9B80DQCeF6CYRICLTPnVXhH1vJyQrBEgQz0cMQPEQRIwiwEQ8T0f97s8z26+cceaaRIAR9RiVEyciR8gcui8amPtFhDOAXXRc15CnPfH1b9j/efx+a6wMc69bT8RURBjlyzynXcwNKqevR/0aH5fk4pwCuE7K2b/zzjvs6e9/y+5HuY9MFiIzzxHUIjS2btti33/6O7aSOXLW7AzX8yGASmTYEEBzPcRaB0Xv9Sicw3lW16xYBqjejjPkPIXjK5xLqI61qYbf2XQ+KFd9XIrd9kbzRo0fwDxz5vApa+sPBOxmnhBhTe9EO4Tq+g0biMDC8YB75KfPvUAnQqYtX7YMgqkbYv8SZMgMxjbOIxTcw510xUBciyIdBAB0kVnMS03E7+RCgOx8+aA99b3HrZ95tYdroWf8OAD3LMgEqbJVhCtcScCXYvvkeNOcqrVWTkZ9jUgwT8ZBBMDozl27HaGQxnom94Hiy86fO8O6UUenxwyeqzAH9EoZXUCnVT+dQIpm8sL91AyhM8LcEsR84AdY6MH+wUc58oq7YXFSnKCilkRwS9kcxto1BCgqsiMEUHUaa94Y8U6VFKX3ss4rl/4AfTvK/8+cSSwMrzEGIRgfG8mcBaGj+DU5UnmWPAHz/PkMrfQTifyoQIQwTEzUchTkIYyFwkslVtbjaftLuph7oi1qrNlWL51n0Ymp1t2E4KFPRH+ltfmmWttYqB08ds5q2oHfIsy+/Pif0DmV6V5X2ftyv+WsXMJ6QG/FWJ9lIZIIjQ6jl6jYQnD/MeUwx3i7TP92CsoDcU6VEwdVAZkzDfBynC+YuzgNIJpOMcZmcXENQopRYgZbeCYoUw71t9vu2Mi60Od6K7Jm41rECaPrrHgkCRFiWHsCcOxxiZg3QpgviQR0vTvs0wAyvZncReTXsiYNM/dtXI8YgtcY6B2mR+ws+yScm8wZ09NT3DO5a88u5oFQe9+ddzmBhErXFY/38q5X7ab37MAN1Mx4OxeBfgAAIABJREFU6MOVsYrrUGdb1i2kt4Peoy72HQJufXF6tbCXGeV+Emh1paSDovFWyy9qs2N59I+QDLhkC9GbnoP2t5//K5TsXbZ2XroNVjOv9bSZF/ukQYjky+yNRj0AvmPpO8u/bGcuXGJ+vwGn2wrIn36iFOsgQGbYnmeKLGf5sok9Ac/HEZT88wGp5URU380483NefqG1dAK8M6bDeQbWEFWp3qUYwOD9dIAloLT3dB0WxJsSEdgKsXz+4iXWXQ9LQcCijpf73hNmb5zzArT1t0TiCPdDDq9cusgVa6uboRswPAkCRNFjWla1NhcBhGvtWojbVL1uw27OUUdeCK6oEoB3oq1YBxTBVUes3u333O0iEb/05ceZpoJsJZ0z40S39Xa3sQb329307vRDiMq9nMs8PZc5WoC1SIdE1k2tDT3MWQEhkXah4Kr5UogdCHjfA8F/pbTSNm/b7gjwBsQ6HexFm1g34ogNHNKehPc9whiSu1Qkq3rItF+QA1iutgDmj2jiWCvYF0sw1QN5euifl7szy+3/VmEvPpZmN/9zmb32lzNs8z9csf2fm2XZHz/s3BsSEChCV3uXIcaoCJCLkB/rPn/VuWBFXuvrJLTSnk99giJA9HUiRV1vGuSa5ohYXJeK5pXYJJj1UCSsInu1J9fryEnWyfOjUnURHnKoaDz70l3mD1ktB4rWUZEyoRBT6h/p43UlOAnmmVHcn9xpEuG85dJNTU6zK8xxCbgnRcL29nbC07G/TCJylvGn7ipF8cnpqBi2YgQw8xH9iODIo0tJ56IF9BMePX7cdZ8k0ckh92wUJL3OUIp3UvdSL+coCUIaGW8ipJSBp/sSy/rbqjHGPBrPHsmXNTGQnxfAwSBS5yMEQYcPH+F8Qbwgc+cI/S8VuM0Vh+UD0a3S+bKiQtcdoxhhdY9IFKbnVM4PR3jwHgNEUimWS/F8cjHxs11BOu/jzDcWW/YjlJ5f+6WuvImQ1mu/3IbyWm3Hr/z1BPTkGv3cfRxgHxsdlch6L7daICRWmr33lnshmTjzOQLkGtHhCBAmUA/te/nl/v43F6G/2wDOFAEyRYBMBuL95n+fIkCmCJB3/vRMfef1XoEpAmSy9XGyf58iQK6HoFA2qPYu/2XH9F8e6smu//WOgMm+/39dBNYj/37feAjKSFnQZXt/5rEs+8jXK93hgvpiNqLjbIZRHwFaSdUmpTsQw8SmWDFYHDAUn9WLclq/ZbNXbr6Af4FC+qWvVeeHwOVRqTZ5HQHaSYAu3ahS1bVxtYhsbQ7/Oryqc2M14Jy6GwY4OBaiPJUjIBIllIpl1XXgg7JLhyUp0BS1JdeILPmtLc38fQjgerJzdqTi4GhC2eU6DuQmYXOvwuqFFLrqM4ZyWBkHrFW/iT6b1N16HR1gNm3a6GKS5P5QRu6Fc6ctC4Bg6eIFrqdEB4h23nMWsRW5qF2rUNQtmDffESApKIEvEyUiEFoRFes2biJap9IB9X2QEw3kgHcBQIx6Yten9PRM3iXiUYLs1Pmzlo7DxINYD7kSHrj3Hnvm6afJLZ4LKNLswF6BVQsWzLOdr7xkq1cvczb8FvKNOwBkN6Mo1ntV/FUZEVTRHK7aID90OF60cC7XtNmpZ2vJipY1X4B6ICDvAPduF2CXsotlz2/h8KU4A2Vgy5qvgt5WFJkLFi2zsxT9SkEYDnCkYtRLRE4cO3ncHvvzxwBmugBLalzE2AkcEr4+FG5CfngBOErNdpxrKFIlCDWielF8OVCrpDOSQ7WyzRWf4Asppqg0OXj6UavJ7SFXioipINS3a3NW2ZvH3rQDBw5A+KCIJfpEYLFU7ikcRufPmemiqFTafYYS3nWo6AWM9gMANLX2oWwcottgkSu4V37z+vVreW79XaSErrHic0Qm7Nm9F6dMlC1ZsswRhCr+7OR1vHnuD9MNspC/F6kjcGMJALUie65eLnQH4FAUirv37OYAPQyAsQb1eqb1QZi8tvcwYEQEY2aY60kXDnNhBM+1iEMBDt78KQJEv98iQKTIn5gY+dNF3OtASEScgESNPQ7zUg+qqFpAgqJ0HOnodpt66ifG4t8+CAHyg4kILAGR7t8mzqsTDhBHgmi8owaFNAjgrBmNwjuJa5sAuBzGffFU0S+H4YOH3nT3Tz0BS3hevAAyS4hiC+M6JgGkeYnAUczUqJc14hjy8/TDBdSAGhg1LWryfQcOuQxylQD38Wzeduedrhvo7LlcB1ALLJDi8/Gv/ofNAHxdsGiRm0dmzYC8SKOPKE9lmsTOoGjU8+4NQJSBQ2CQa6wekC6AGZXaltKtsJr7O3veLDtx6iivMQQoMYsuAhxV9AL48+GDIAlH+Sye3MwaQEIvgFMB5m8C9GcR9ZYGeCxgTNFJfkRoSWWsfP+Ci+fs0Y992GrKGWdy7wC0deEIGh7xwNlFJwjA3WHeS0BYtHlDom1at9qyEsOdmv8Sqt9ygdTcz/B4XDA4sq4yf4TgcFu5ZrUr5Zb7bAWg3kXmBMXyVdE3sWkzhCf3+8TJ0y5abQ1OJHV4pFB4q8i1TFxaUmnKNaeMdHUGiOBTqfcgTqhllNTnnj7J65fbAw9/AACoHyfTCcZFG2DlqCNuVbh6+XIB5GAARa2rAN66XUeTYvf8mZP2vbHP1q7ZBKDbDugPkD89C9D9h9bHs5g1n3kVMvFT90bYky8SJ4daWp1JIYCzscT0DDBXKT5QY1mxS4q1k6trNYBmHvde0TJjvP+ZGemOtBHB3IsrSiR2MGXVA8yXX/znf7UnvvZ+CIZM160RA8EjR8Uo7i0vxkAtzoW4eEqQIUHGyD6/wrWO4xon0DnSgjJ/Bo4NMGCKbPNdrNk6dfZAMoVCoqxZs5I1BzASkEj3s59ejyBy1Y8ePg4BQbwJZNyBQwds6+ZNAMwA2wB6yk4PBizrYx6QGjoMwmaU720BnA1gXIQA9HezLuURveMZHEekVaQD/OWquwrZcxPRPYrbycjMsh8/8xO6dGZD0C9yjraL508zv8W6WMSElDTroROhHfdPEEroUa6rwDutbYoKUfzhN574rj1BgXcP4Jsj+BjnRxlroXyGcQgkgWJyNFWielffVgVuIxFRImwUQSUWVOuBQNFkSC9F4oisVOl0OD/rdsDXn7/4U1vPnBbJ/9exptVCns1InQEZVup6WvqYZ8OYzwsAfkWeREHYd0EoxeOuVOpQDcXxicScKeouk96g3AvnUC0Tz8N6HI4KX89ECOuXB6CgH4RpMNe0ibm3hjz9s80AlqzviyE0tUb2UwovAFLdC978fyjAnmKw9HPHWa86AJfzWa/UPxMM0pcVE24jrPO1OBoOnq203EazOYtn2hY6QEKIsaqprKWofRAHSRXZ+YHWGjjDvv+zk6wHROdBspy+OmovvfrX9Kyk4XSrs+OHD7i+j96hPtxaKywhbRrFxuds09olwP6AduwtyDFizR93XQfhRChJQHDsaD4qe4QJgLSffOyT1j9GCX0zXRDcj9bWXvZasUTpZLIvKsKJmmZLl8/m3wqtGoeQH5FL43gJgoi/6mbdVlmzP9cym3Xv+Ik3ifwkGofnZUxxZdz/AO63HJ5yq4jkX0vkVQ/OUB8Hqvczb0MG8TzMITZS3Wn9jNFdrF3zcZIuX7GK5yHMXnjxZe5ZqvUyNk+dxR2bvdzNGZ/61Efs+ee/b5F0gm/j88MCQYQI1OyndIs9SXsz42kUIUmnnc2rsbI6ony8Qu25fVfsK09/3r75/DOWmpFkn/2zj1laBHu6oVYbqbpqHsxXA9y/vItXWC9jEYiE2RNP7bSkGSFc5zW2mtLq3fv34Q6psc/+xw7rq0wAjK6A7GiBhO9x3V8SxESxR0lnXOVC8sgFJtebemZCmG9nM1c998ILdv9DDzMfX7F6xmjCNXeEOpKOHT/pyAk5AWcTqXgRtwXKAXvsAzPtlcPsFeizykhLsbns10qKKLOml22hrqE6MyD/FLvpgwM6F0eYOtE2b1zHM41Dk78b55oMQubWNwJoQ3JcoQMnj31uJQ6lu+6nk4W17+vf+hZdOh9g3gFAh8iYlZHGs9RgW9ZD/jAnC2wvICowkXE1xjypPYRiDU+cyiXSC9cdjpnci4UWBREcxnWooWutjn3nnAWLIID4NxxrDex3+wD/q+UMYd+r6NFW9tKuo4xnSnsDkRVaTwSKhzE+VZ59EadBHOvra3+/0P74J/SaQDioJL2RP3f+ZYbd/u+1rv+qhde/9I11tvkLxQ50F4j+8z+O/8U5bP3ncP/xUzpY+7W+J/AeRID4I0ZSrK1IQ31PDEIJ7Vv6GEMqQZfrRW6LUfZv2sdrCtTcoQJ07a8LCiFjmYcUYal7V85+95JzYUBMi5hijtD5oZt7JiFWM3tcf70/nLj6zIoxdC5cvTu2UY4EosttjLGrfXMopO2hg/vZ9y10e8hM3HraP6r/TCS+3MQi+eMRDcWxp9U1O3z0qM0hYlBF84pBW45YoZ1nPAnSqpu1sIbYPvVV9SL2UF9IM6KrPtZGkSCdjKkw7pkvxIsEBP585gjWnCREBf68N7nNxnW9mB9O8qxLuBGPC68Hd2sjz70INXVjVeCUT0BooIg2iWeG+FkqQperVw5DzReOCOHfRng9/bfIDxF5F7+zwmbT+/FWApWiKR3ZMYFqumO966BzRMV/PWpPfAWzFvdJc1AwhIycjOMj3q77o7sTwcTH/5rxEcLcoTkcF6lr7mOv68mcIhWNXpR+kCkCZDIY4zf9+y/PEe/sFa4H/HnrJ/42XuOdvfvf/Xdd7/X/3X+C63sH1/op//vk8Csver0A4LsL4F3fp5/67t/1FZgiQN7GoDmxQk/yBTqjvZu/phwgv9v18d2dP7VZdDvqd/wI/dYjsB7+pzvGVfgoxf3ndgTaR75aDPDOJpMNr5SaIkC0Wdbhwh/gVwctgdLeAA4N5MkKLFMngPogEhJT2MjL1k4GLepAbZQDOMjoQysTW0oukRXaXM8mk7xXMRhs7EWGiGQQVKusZmUNK0JpDkrxahThDQCFsrMLpPEYUUHyXGe5v0i8RzpqWalWBViLJBEALCVwHSC8Igd0OFRRrUgDFS/L1SAF1CwOLIGAeV4oyJWt3gQYqkOJDkhXiFhZQp6+soo13lWsKQXh+TMnbMn8WbaYotNGDjHKyFXPwcx03gMHiXwKFAXif+BTn7FGgC0damIgAk5xAFa80XLUX2Ncu2rK2hX1pI6AQopZvehSkFK8jWikbhSvAvG8IImyuUaplIWegVxA6OwOvTPI4Y69BlCm4JYZAZCOB2A6weFqKWrxeA43lygJTaXUWGW55QAbYSjQFI9yN6WujTXlgAipVs1BSEo+xa4k4PooQckq8HM/pMI6YrDaOHwp0ieR66a4Ax3g1AFyhnLoDKI/1NfRxsEpAeVvB+r5XW+8YR/5o49zWA8kc/+UK28UUTUitSVuHpVmivjIu3zJKf59ID6G+TeRZd4A0LAjDszXYVQH7n6UnAJgZdfXMyTCKRGlb3Sgl80AGD5z9iKHUoA8Ym4ExM+D0IqmXyQZ50x0ZAhAFsrK6goXSbF+40arKEAVj+KuDCV3nRxAkG5XAByUifxewPd6HBvKw9dhWyovHUwPEgWzefMW7l04z60Ph+haO33+kt2Do2MP2fYqi5WDZDnRV8GAo4pVyOX6rFmz1h2gdR2qAfs23rCJglNiIQBd8y9XWDtjw/UgcOhURIOUlAIHwni+da2lqlQUlIuO4wHU9dABXM+3xoz+WwSJvs+lZMkJwp9yzuj4OUFqOEbDfa3+To6Sv3sgzr7wwxrXz+LcIXKByPbBf08cXClJhcTxQnUnB00g4HWAN4pGSLsk3ATTdHBGEdmvElKu1WF6GfR+t27d4mJGFPu1FsC8k4O/YhuQuVs7AFIYz+GBPfucM8cLAlTxEHU4j3qJZhsGoFYPTBAH9tM8owL8RUDGAXDUMSZ/TkSRN2MlCYA1k+cuPKTf4hdCFl31hEiYKEF97sc/sXnMCbNw7QikuArxd+bcBeJb0gF6yO7mWVbR9cmzJy0+ORaAGYKRaxrMZxiQ8wxSK5qfP4YyVwCCB/e6tKrWLgHooku1BH72rHkLhaniNijGmZCBG+OSHUM1/NinPmHVZaUOhIgFVKtEZSoyRuRmJyDU6UuXbRD3Tyqg9sa1K8yPDp4oIoHO0AdT10zMCAXixYCxIkmiAUJWAuwV4Z5qRFEczvM8B8IigHGw/+A+umvSUb5nA7AWQgp0OVBoEOBDjo5h7ouIQpGHUthKUeoFQTLOvVWGeV7+JVtKRFlqVJCVEt2kcfzIx/7IgbKHjx6HyIyjADbfzeUCoQRSyMklZ5P6cuSCk3OmH0BTUT6BRPoo1u3nr+615Ws32+ETuZYP0TAb0FSxeY/eHW5fe67FdVj4sLbEQKJJsR/JPCiSWn+njinNvepGkeujCneVCuq3bdniyotjmHsqcN3oMzpwjG6X0vpO+8rjT9gP//OjNtiWTHk9sYBVZTjBKIhG4XoRsH/BqrVWWVIB4EX0Ew6lZkgOFXzXAExt2rrZrUsvvvSSm59ycFrINdUPYKp4J82fcg0KZBvmGbnEdUthLpUbyQv0phmHlzoqMugR0nUXKL8EB8gJwLA4SuJnEL2nEmTRiyoWL8wjB37GTCuisF5jtp2IwK3vvdV2E1OmZ17bgbnzFzKHEtHEXLp71x4HVC2YD2hH1F80HTxyI+r/pdyXc0VjW/FRclHG00UyBsiudVTrWQHRYXMhl7yYGzpwowzzuqWFRcz7NdzjZGvuHaNzYpzoqiDeU4EtX0wBPOuWOmGmp89EJT6E4t6LcTKNcRnHGFQZ8hAdED8nQmwRoPmgrV27ykYBcItR52PpYh4tci4+EUSSQXuzdgnpEqAnl5/6wGoZTxIiZM3JRN1MjBtzXQRORRHoV3nepThXH4qIc/UfuFx6ngWRnHpm9Pzp+0/iKNPzKBXxQqKzFKUl52Y8ZNI4a4QcD17MgwJveYitmzW/BOAzlWcpBBK7FTFCPHNtMa7FtoYuO1mEE2FdMoQYAgEcR40Q2MyK1s9+onLQ047U9NrrB9tsZZaPiwf76f5zNn9Fun384x9mnuy3N3b+hHvXYsGAnBmU3E+n16uupsx8eqpt07aV1l8EAQqo3timUmh/C+daXoaI6OmD0EoiJgywWkSkugH2v4kLgbixGNTb4TjGNL+/8vJLjvScN594Op7TdhwMXpBYgmbr+WwtOAYUwaW4OrkaT5w86qLTFOPZJVEIgPgojgYdWwq534oRS8Wh1ATgHsX11/VQ95d6fbTHUjxRGer+cOZvkXk77rkHwqDHvvntb+MIohMsOJJ1zIP3Bpk0eyb3YA57o0GU8YDuLfV265YbbEwuV5ye3EAcgzi+1DvR1GGv7zttvT5JVtYxanvO5FkMZO0IYy0pNc7u33GD3bqCkuyWfLNm+lpYv7vrWCM6AE29oihCPwuA32GxOHBnMF+04DguY30YU48cpP0Xn7zTGi/isikvsLqKq3QOUZqN+GNghFjT1CwLj02xkzjZfKwHl1cO89UZK8GRGUBU0K133IVbItSehHC4+dabnRBG5NyZs7mo8OmNwQEoR1Q1JFwIe8IP3h5n33muEoLDF7djKOtBJnu0I7aSbji53DpwIQeydgtM1r5HcW6nEchkEJOWMSvFepn/gmLTrLcZpyBxZ+cgeYoQCYSz5z1Pl9F0nFVtuHBS2KdtZm3dtXuPcy1Mp2diTloCnw0nNeu1Yr60P9K85cO+RYSDyHvFP47RuaX5OCZBLjNFzRED1kv0aVwqBMhiO4STqJgi+Fjm+jrGVT9gdwp7yyqiDyU4kLDI7ddZS6J5TuRu1LpQgyOjkq/R/kFl58/+5Wz74i5ERawJKl9XsFEv90briP6/CnJUwozcf59wiejX+59odq47RVnpLCBXea/Ia+YO5wBhrz1NkbWQplevRVBp/yIRVSBzstYPObc1JzYxbuR+kUhLz6tSnFT6Xk7EXWBYFJ1qI1zzORBBOHkYM54e9MKwt0nCFaLPJJJb/SzquNBnSoMMVgm6xlo/c5JislRIrtfuQfAk8lhxVDoXqLR8PiSaXCdyr5fi+JoBadyLWCiAM5TiyW69mW489uAi/eWgSmTdUN+K5q9AXjMcAYnIBe2vpxOXKoddLc9ZNkSaokWjeCZEAjVwj7QnDGb8TofAlwtF57JBxBBaqxS7JfJH+8pC5rtq7pPmY60xIlP0vQEQeR6MXbnBNB+IaBpWbxw/39sRPMyd/DnG177VJVf4vTW/uG9ZDx1x4i7tQ7Uear+hfaB+aS+r/a96HfU+tKbq7yTW0J/diqHl/CCzsvYWcezlFR/ZBPEWGQqB7R1ln/743zHe2fOO0Jc4DsHP2cAPFY6HFwRyf5sTRI2x3kwQI+/klxSYb/99kwEAkx3A3+77nVfmbfpL/vs7+wWxdI1g+u8A1a/798mvytsDWJMBYBOv/05BsLcu/jsHQCb/fL/vX3G91/+dXvvf1nV5+3s32fiZbAD+6vf/upLiycbfb+tTTr3OH+IV+MMnQCYnEN7d+Xuy8T/Z+J5kdb6OtWfilf9n69tvfhfX9/1gc8TRvvP1890fk5Pdv+t7B9dPgPzqz59sf/Q/ea8ed/7V1vFogLQkFJl/CwHyif8ocWpjoahSsEnJJOeGDgijHBi02RcY7cMhQlEJPmxK5QKp5zAaHh6DUj6MDbmKbilWZ+Ot3HrFXgUF+zpyQod3KdUWAkALUKoDIBawoZ8hZ8gwXyNb9jRAp0jU0EC4kCCKbqhzVvKZlIP3oPjWMhzIhvoqcUWyr0tFL6BaP1OZ7Cou12t3oixr4JCkPo8EQJCDRw5DhsTbIsiFRPKsB/gMvQB9Kj728ycvGvCzADJnDkCegGUdMOUiGYcEKcw/RwdJoG3eQMk516KWbGh1fsj1oUOuugoEIqg4cyYOEJUNq8hRIKP2vfM51Pii2qsn3kbFhnKMCEgoQancg8CplQNqB9EFDSi2AvksGzdv5EAdavv37qJwswdV9AxX5qiiX5XRCpy8qmJa3kszh6R77tpBLv0V12USxUGpibLDIA4fFwDFdChZA1A/jlK1jwNaoFwKRHadxzKfjCpS0TcNKkXkYJMBqaQCSZUk6qCmCCIdblzMF59N6nzlgXtzoApFWdiJijwPEGw2dv+clauIjcjj8IvDhfso0krvpwRlaySK7i6up8pHOWO5jgd1kCgqScC1DqByekRxL8dRN4vcUXGoiBAd8rIzUy0+2MtSAWLPnS8g+3++Pfv8yy7bWqrOtRSuZmakktFcBYg1RFH3Ubv/vnusl8O8Ir7OE4ukmB4Bw3KNHKNkOoVrIEVcLPejnveobGTdrHyAz6sQYYrl2n7b+wB3AMqJrTh9gXgJyK5sYnKqAbqammvtVgrg1XUj8qMDB0B0TLxzOag7pZKM5qgYXBI5Uv41WUU1YDWHUB1UBVLL5SFSUG4H/ZZTQ24dkUF6/hRvI2JDh2QXbXWtufytvxN5ofEnRaPui4iQCePVBAGiKCw5QfTvEwRIlTu8O+JDMC3Ek677BAFCzA4HWu4OQld+M2596XaJIkt+OkrXNICWQsA7qfJTU3h+UdpfJAJoA90oZQAVKwCTBUAOQIr48XO7IR7gT6yRw3g/fxeOujg+LHBCcUhhcj6xTQ3NivNRPEyjy9pevXK5U4JLYRoDSLEfcH7ekhxr5rp6Q5rxFmzOhgQbquRQra4g7sWBvfvof5jnCBCp0YNwodVAmpah+hTBol4G/X7z+BHUt9A8RMDdetONlPa2OBCZScoRvgMAgf4QvVVE7nSiHi0jVquY33WUBudQwL35hg1WXpJHjwgZ1jgSdgJO/tGHPkC/QwdZ//TocN+6+NoocvVbKK0tAIQ/TmRLBMTGbHpPFs2fbd7dDXSPtPCI+aDmRuWMAvIQJctbb7kdsgUgBuC1DeC3GkcXULRNz0yzTIDGgqICSGd/AKIYF+8RhgNACm8VUSt6Q4pYkYYCjhRNuPPV14m8W2vn6P5JgQhSuVA4/QMpkX44QdqZE/LsoQ9+kAgdiD6A1wxK0GsBzBtR/CdykUVKC7TRXCpCXO67SMZhZACgHn+vz3eeOBAvIkU6AJl6IXJUvKoCeBGcn7wn0p78absjjbxwFkUC5Isk03ykGEBFmHgwxhFUE5E1Yq183gEcD8voZRKoIyBKUYhad1bS0XGVOSUlY5Y99cwL9iefWkrUXLoFogz1pkC6vbHGAU6KS4E+tmR6CwLI13/6B89Als9zxd6v7XzVVq1dQ/F8gB09AaGMK0PRiopWSRGhgePEFVqzJtUDQF3Kz3PkyDlAUEUOCgzsA9DNnp3pACAVoytWsB9QTGvkOaJo+nG/3XzTVrfmaB2LBXw0HFC9KPp305PiCRk0Yxb3B1BHvT+JSSmorpPofCkDsKu2BQsX2d69e+3WW28FAA9j3NQAENVzj1soMc92yuBRLLR+/Hz9Us+V3B/KhJcCWp0EI1y7YMrueROA0BD+ENxNjIku5sDQ8FjrpmS24HKJW/PUp7WJrhLFKuo5aODzzF+Ksp/xOch8EUx01WpIu7y8XJxWl5kbRiGnlqM27iPqB4X/KPeaDhit9wUQVc3E/wThxlnEXFeHOl7q71h6qNog+hohnnWN4awB0iNcbFM9420+96adKClFgG0hclKkcRJzcjtOIJHTijecgfOoproSwD7SzkIwTpC6fF7WeMXTiJBSh5i6F/z5u0bmok72FEEAdElEqfVzP/ycg6qG+abdTu05ZR9ej1OTMVsOWNoEQEwti82YFmlprJNVtQ125OqgNfNe6xlzp84P2Ma5ofTVzLadjNV2yJ/lOdPtLx77KNFa5+z5l543LwiLuSvWAWynWAVdMrdvmGep0YCguW9aOi7KgXD1GuE62r3TlrInz8t8AAAgAElEQVRuBwPOSjhQAqHTTq9Tbt5lC6cXS2RwIuvxMohgCU3OnD3l7vPsbPpQWG8bm1CCk/FfQORlbFw0a6iA5D5bvXkDZFcn69ZFt94qxlJignZi/GohomYwB2jfJvBXxLo6MaTmFzHYxfVXfNtxHA/D7NvkWLyCQGItZdDpkGnf+OY3iYjbjqNuGiTNaTsNubx1+xYnMpkLQZtOz9II+5M3XnvFbr5hIwXxPJ+KSgXUZTNH/uGgtTM2Dx1n/Y3OtvMVHfYGLpIe7wD7lyefsh333m1PfvWv7fbNC8yz8ZIF9mPLIe5puKLO6iu62GONsd4zl9Mn5h/mb2E8E0X19HzQZxMOWRhC3Nif/8smqz+L17GnwVpqINR4/uMgkgqLWXvG/G3pmu1WUV5iVy4cZIxucff8BHuIENwRd9z7fqK1LuLsOuScoMsgMq7S7SAQfxFCmF6e1T2UTK/fuNlFKQk0vvc9kdbQyZoCMd3LfPrwA/cxVw1YHc9pL587QdFl7Fc7ISXUs3P6BK47XCIPPPqwjbFHHBllrYf84CPg7uD9AgyX4qa6CAHy3jveC2jdZ/MXznOuzKPHjuIIW+zIljDIHnUqCbxW9KuIb0XIan8nJ3YlgqEq3ItzFy51fW3q/yirqCYqD2KW+KB+lPUiW9Rppa4PBdVKbBMEySi3l4ByfW7t/4YhcPUcCRTXcySHoEhkdVFor/HsZ+faI0/IbZfg4jCrIFkTuB88Qi7sSHGQ2q8G83rhiJI09yewjmjd1j59QuwyiLNJYqEuIhhx+rAPCcTloF6zaCLG6pjDJIYKZ05rglgaZk+rqDzFIiqWsYO5UWcVJ2BiDtNad5Xek0HW/ZZOxDO4YIb4707GGEsT8bihECZ0gyGG0drSgZBqBAdyF/dphM+kfa76xlTcrnutLhCRQnK4xPPZ2nif2kvJqaz3LxJRRK/WBL0n7YPmEb1WhNBHscHZdDnJTX4FwcQgFyY9e56VsG/Sfk4xX/ps+swiIBPZk0qEJTJEc6Wc73Jk6xpJ8CUXiNx5imyTW097SH2v3of26XIgSjCm8S2CqZUxrp8Twr/r70ZwgwwSeefNXsCd8eRyESOhcnvmDM0b6ubK/9aqX5wd537kpJtrRYg4twd7Y+1XRWLoPeg+6swQBjEoMkRdihLz6O89eT19n48EdXxzME6yyIi4if4VCI0u9kFy68VExFuQb4xt3biDGLllRJEGsQfFCaKdKHs1fH48210TLn45QN4xAaK38fYA8mQAwGQA7Nt//7XAsP8h/j/ZAf+dESBvDwtMDqBdLwCvD/8/vAD/EwTjD+xr3v3rf70X7O3v32TjZ7KfPhlAOtn4m+z1p/79f/MV+G2Az7/f89e7P39c3/ifbHy//dN5/ffv+giM6yVQpgiQ63WA/NYJkB2f3T4exUFDIM/n7wuzT3+z0kVdOZU4CiOp4gWYjnMwkkV6iMOslEf+gDjDHMwFCk2o0FWI7sPhBECczFkd1vWwNaIgHUMhqK/vB0Ty9ESZyYFqFmrLOMCJTgpvBXa0oOpSEas24jpsyekgoC8GBbc2//o9k8O4BwWfAnbFooVKPcXPFlhay0FJQL5s7OqKyIQsKEPVLxBPrx3MASVtxnQOm/musDCCg64vimQPLOtSNhdDegxyQKgBpPYAIFdEgl5PoGIiB7MB1GjHDu+3dauXWCbF2U18nQoXywCvcjgk10GGhEFMXCXXvxhSZjtlxFLHK9ZIBEgSxIFy+TsAdRTHlMh77AR8SEHpmoc6WGDp5TJy68kWv0KvhgiQzVs2OwLkfO4pu1qYZ0tQvEp1JuVYJqSEDo11HM6UoT8NdZ5AssuA7ksBEVWGLphIMV0iQtSxcufttwFe9biYGR1SBCQp+iKaw5yumQBEOSAEoErk06XSXN6rIrFEXp3LPTeR085BcYgLPxtFbDeuFcU3lKHwrUPtv/3mW8nQHnXASjUAo3oDdDgvvlrkDs7gpBz6+5yrwQ8iLARiQtnz/oDbUjGKZBERIEBrAJBZpFgC96eV9y/ya7y3xRZTduxDfnYN5agvvrybwypKcoDszYBA42TCD1A6rAx0gXwC+JpRJ8Zw4L1w6qzrXXjwo49aJYCyCJB5gFPz6IqoQIXc4lxGkQ6A06FW/SQCAlasXO1AgXKIqoIr5Y6kiIoCXKLYeNHiuSjxoxxhcejQYR5NIs4Az7NQHYroEaDRzzO27cYtVsR1amrBPQF4ql993BupfEWe6ICqxUGvPUFITMQ0uAWDAagDpUBYqeAU2qx/0+FWh1G5SEb5BoGqAjB+HQHiOkcAmj/3YJJ98ZmqX7o/pHfWeHKHWxR3HFZFgCirHJ8JUVhjrl8hBYJ0Gm6q86dOu74GEVv6WgGTUs2rCPzGW25B1doEKEqMl9TXHMAjAIH2vv46sVNzId8GLJLSYmVvtwOge3EdzpzLt3zcOZnEV6mAPpmYIingNTa8uC4X6c9RZ0oI/QgCEObNIbpkfbyNd8RZF/e1gzniEuB4OoB5MkrrFhTNobi4fHmmpASVGjaYmDRXZE5+ds8wYxKg/YEdd9oQSl8frqsHY5QBYQPc814QqYioWKfMboJ0UYb2dO5lOaDSjrvvRN0PqMczFgWgf3D/G7aNZ24MAHKQ1xoFoI5RTBPujzqK36uIHDl4Mte8iQVatHqtbd+y3jwB6NTTffzwMfpPEogHSrZDx86Q7EAUHwpxWhoAyCmVxeExgCp9BCIqDUX3GPdBRNcIJFw3imw5KtrbmimFD7dknDVRAOaHcaTcdNNNlH4X28V8HF0zZwNYHnHK/jGA82SilAI9BiyKXhe5ZLbfeDPvs9HeRA0st4xeX2CPFJsihuQ2ElGoOVmuunCcc2F0UYSg8qxrauO1j1so8XaFxSjGyejvweIkBXAwYJoIkKd+hiJZse04AMNwQI0C2gXzvUNSLUNGj8pZwpxQTczgEPdeiupUyBc53UREiggXgKg5KR6QbQxnzV//07/ZU1+/n/VosbXVlvP9oNT0zgwxTx84eJBy5K3mT2zdKzt322LA/FzAWin3pfSdi0tsGNLl29/9jstDFwE/xLy2atVKt64pfvFcbi7usIX0XJyD7Jht+yhZToKkiIGwCQkJgoCiXFy58NwrX8j8IZTV54jP6oZIV4/QOmJuQEghwwtYMwZ4JqfzXumCuVIG4BhkkfGhdgkgdPMNW4krOsW8EgpBGgeBcNlue+AB2/WzF5hvlzgFv5wdRTgSaiHMc3APumhJ7qPGt8AlAePD/KwAyJwgOS35egGFDmnn3o3wmQcVGcNYGlM0HgDylRKAbtTvPoz1dbi1prPGSWBQWl7NM16HQjkTkDncwhjT5wHTU1ITmOPmQRaVW/bMVIhN4hsBav2Zf+OjUWlTSj80OEak3QHuPfeZiKlMyOFK3HdZcmwB1peztpVcKXUExszZM4jYYb0H6Etm7RP5IUJ5HtdckTPnIVgX8t+X6NjR5wsBDF3Muqf1Y/78eXaUHgcRHqX0H4g8jgV0FIiouJZpPKsqRW5i3ekHiAtjnonl70ZZO3ogQc4RDaPs/YKTF+yRu++yIRTW+nvNYRJRcCktmHWouHLAOUMS5gCYzplvJ3ILiFdT5woAIfFlM2dNt1OHTtkjD63ifWfZ86++at3eQUYQn4tEXE+PzPtuo2Ojpph5rtHOo8i++aEPOZdlBiXlMGdOIFIFuerpG2gXLhXRwVNPdFywRRKZE8W1V1yb68FizvaB4Qwn4s11POEckchCPWrBEJL6rX+T+0NEWDFOKjmm0tPT3WdVvJXWmUULF7uuszA6unoQhGjdkALeB8eAi+nkNV9+ZSdrar09+PDDbu2Se0zOMHUW3H7nDtauDvvJT19x69uHP/ohoq+etVQiv27AoTIK+F9VWsRaW2UriOdUJNkEAdJrw+wjWtlbXCgot9qeACtpwbEEcVbHPLn+Pe+1f/zXL9Brsdke+8idlhrUB+tEG31Xs/VXUFjP1xZfhsymM2WM+LsR5sFQ1qFzxWVWXN9rCTMTLQNS8lNf2mDdBYgo+pqZ11HbM2Z86Prae+gMvQmjdvOOh+jMKLW2mgJ76MF7ndjkHA6xbtJ15i7OsWO4D3u5bhLszJ2Xzd4TtxJEVTrzxBX2c6WQCDdAAu1njpk+Pc02r/Kw1p5ZPDsV9uaBfRTB74BUamVv1QoZncCUhEOLvbM6XMbZL6mboY6v3bghx+IzM1j8IWtGcJVWNUM20TMH0L1n/35cGh32la89aYcOvGpLli3GhXrAOSi0D7ll+1Ybpe9tjP2E4mE1p0kYon25nALaZ9WzLy1kLxsKIZcOYXf2PPFvIeFuTzYIGXu1spG+kX6I9UycqF24RAqJh5xHKXwaZHke5GQ0zxjdEHSDaA2ei7NS+9h+XLa9rOmKlExC/PDdP6Hj448P0qNC5CqOjxr236UQqYpji+QzjzBJqdDbObPV58GZQe81nhhEfwHi6uphTyJXhyIO1cmh/b/WnHRIF0ViySXeLJcPY1rngTL2aMN0J6Wmpjr3gbQgOovoOde+UWX1MyDyK9iL+hITV8vaHcj800LcWyj7+XDI2cE+ItaG+3G0JnDdOIvoXCM3MqSWiB651bT5lQNVkhDNM3KCyL1XAbnAIunOHCJeJVDR3lnXS59TMYhyp2yi0+n113a6+EkRIHJrXsYNIgdJ5tyFLo5Ln1d78FjGuvZ4Ij3CWDflANF10R704sWLzhGn+6p7UM9arW4Qib30fSJAFL8agyNca7Y656pwl2svLzJC5fHat+t1dW0V59jb2Q8xgzuJ6zcRKaWYY30seoL4PHlPLrd5Hz1xLbZ4Yg+qCFUnvpEfD6GXzg3ae6ojRe9BjimRMIrm0s9zZAlfr//WXn5MXSVye/JzvYkV1Gft6WnmGe507r5xegL9PMMRWKTa/Xd9knuESM6LYnvmxoEh+sHG+xEsaMfMe6H3aIoAmYABpgiQPzww990HMK/3ml0fADrZT58MIJ0iQCa7glP//puvwPUD6BPk7e8vgfvuzx/XN/4nG99TBMjvdvxeL4H99u/+99ABct/n3zMeJTUu+8onPpZin/lurVO0yr6vg7RcIIrCUheHlGzKNpb6zM+fbGkAq9a2iVLleDKTe9lga4M6PKRDSZADSJWdPcyBraERoB6QycMrAOBYqjBKTgHBBB4r07uaA6tiT7Rx7wcQUQlyASCS+hj8IVMUV7Jt2zbrBVAQ4CugTjn4W7fdaBdQ66vUcRoHMx1EBN7Hc3Do4WClkvVGRV8BqEulNARIlJU5A4UgBceo6fwB57IzUeurg4MDcxWgacasbDvAgXXe/AUuLktZw4riKKJ0/LZbt7jy42bUqwLsxzlYKq5DMV0zsLArAqsAJ4is7atRHOtQouzfLcS6hHGQAakjE38cNWIZaqgowFn6V3CevHn8jHWgLL1cXmPD5J7HALopTkXg89BAN0rDvYBVyTafw2ppSSmg3lw7iptFwJx6KVbkLHNgYRggnqLKBIoVUjKdA3lxEgBDGe4feOhBa4OQkrNCBxMptwQu6rBVgSpNv3SYEtAuwF0dL/pvDYoUgLIaDoACmHSB/bkvYURMFONyKS4nioEzTx9KugGp3MgxjqCIuAgwRgdcvb4OcLLi93M46uTgLTVqNCB6HLnGUgb6cviS+lokhJTZmsiD+CxDfE8SqnYdwpITIWrCiCDgNYaxwp8+m8chmwxjHCgi1UIAdvnYRIQRt0P56pJF5MQL4OYw3gOYXULvgQegu3orknnNn/z4R5RLQ2ihtpMargCASvEBd919DwDyJZsDcPrjHz8LWLnFgcNFgEkD6hFBKTl3XhYkQDAqxXDnhgohSuOF537G+6WonB4KWDQA1wXELp3Gxu9rC5YsIK6rmgid7gnCRoXnACMiQNTXoQOsnv12xpeiApzKToXAXD8dtnU9dC8ECurwKoWkvlfl5hMuD6nlVF5KXJvOtb+IwAK0U7iVCBAIPxEg//jMRIQFWj7nBHmLcBEBoqJ3L8aE8vS9KZ/ko0FQ+QAOBwJ8BzjCQXELItZUBCqyVP0Sq3BuBPHfZQCVipsJ4rMMM2coN/zl558n2iqHWJ4h8yUvP5RnrJceg/LqOsDfRHLDKcY9esyRlBs3rHevWcB9UA9BDwDzIKq9hfS+9DAH+PlQGn0XjqvqIFfgLAeISm7DuGY+knjyqaRiVryXH70HUlsWqoQWYCOekto+lLUZmdNdp0kMQEI7ROEA4ycBArgTsCUsYZpVER2i+/mDZ39q/eNelo2aNgwCppBy8buIkesBhAoQAUwEmuLWelEycsynjJVTOl/f3tCK0ryTEug+e+PISRuB3FiEG2Pbto3ENlVYHM9O7mt7HEA1DiF84PAJPueYZaIO7WQObeL9SGmamAqh09HKo+TJPBHkQAQB9QqwCIbAbWZe20q8WiIgsIjkF8mz33HXXailLwJGA+YQMae4jR5IShEgqSlJFug96twjAm0yAYtU9nqZvohhng9FcGhstgLQhgDAy5UXyRjVfO9Ut5AufkQQpjF2OlDUVtY22mtvHLQIyI9hlJntjMMA7oMIkE/cFW5PvQABIiMSJE4YHQ/q9hhl7sEI4fqNNJeIFG4HNBoGHItgvMuXNAOA8RSRMSIiEiG2CnLPM/+k2gnIjDeJvvunf9gO8RtvvW0NE4AyNpJWADDNvdnESfkAfhUDnl4tKbdt22+yL33pS3bP3Xe77o8r9EK9RnFxTk6OA4WW81yKUSji3s4C7DxwYD9zaQ5F78cgPhIdQKRScs1fivPyAoCtBAQMRc2akp6lsHg7hGtDZMVKitEHmKvVAaSIxDpIs+BAuomGBawhJmBdrW2tReGf5Ehmgc0CFafx2fy0zvJ+pKpVVM+a1SsZc0G4BMtxoZy1DfSUCAhFq8tcXuuAqTAcGgKuFAGl6Lpu1jR10Yyx1jmQUeQp84mioEYBozqxOZRSIn5w35u2fMkiXFNzXaFwJYBcFeuXB4CTYhgHmBui+OwiQPwCPO3977/Xdd+kTIu1miK6K/hs45AByYmowz38uR41DiQP4hkNCgsgIjHDPa9pAJnH6dEpwum1dOEyN+f2DnTZ8z99HjB5m+s8eWnnTheDlSWHC6CgMvilZG6BUE3DdSaH4xwij6RO1vdfAdx0HTU4HQXNCXjTb7nGRNb1AsZ58lwFCNDjGvmzIHTxftUJUXjxgqVDrkYFqQcEwgPF+GgbcUEAcZ6sRyr17kOVf+xcmxWUGVGRRrzbPMYjPTknS6yOEvTwpDDI8k77i4/loMhn/WdubGJN2HO20IYgakdxWH73G1+1vvYG9kjeFHfnU0BMpAtzg+I7F6Yn8X5qAGSjAGYhf/jeYxDzKq1GfwGgvMHl/pdx3+egJPcTiYNQpKW1iesxnWeGHiWA3kgIT5EjegamTyd2B0JE60Ixzg2t1yIQA3BWlkB0aj81mz2Nxl5UdKh10V8UiPOpnLU7hV4PPXsCgEUW5rPnUvzVNojUVvYTqdzD87gj+iGI5G4sr6y3eMQEt77nFjt+8hj7hlK77967AHQ7LRQCcM/Ol23L2tVuzWJh4NkbsCHmGPUtVda02g9ePGkx6ThiAiIsOgOCFldmCO/pauEp+97XvoAzN8HGS8/bWCMF9ADqHv2elp+Lo6ed9ciP/Zu8Bew9jhMtl182btPn4Qqek2Wfefwm671IRGsPAhbcKHKUVfGsvL73ovkyjtZvf5+LaPSkQ+ORDz5ol4rLrZuuptO8Tj8uCX/2ZrEQKz08C4oQUyG8oo4U53b2/AWi2+biLphhr9ONkgIAf/TIm/a3f7kZF08641w9OFWYXroAvLNcJGkX4y4Q1FauMjnKqiqq2PPIrdNpNyAU6CTOy88f99Sgh/3wR89i0POxBUSYBrOHiYeoDoUwlnBHLtGiy1ftyJFj9td//qc814pxQmDCNdWeXIp7ESEiAUUS+0H2H95/kNeJgPRnT8F+p4+1T46MSlxYQ6w3nuw/1PVxmWdFxecziUhs4f1W4uAIZD+q+M4hgO4e+mXCEYQoytXtUXhOqiHPNEZ/9FfZ9sHHK4honOcI9xatWTiXtZ6kcp1UKN4NiSKwPhiSd5Qx2Y1DSeSD1gI5DQZ5NoKZK+VQULTuKHu1bj6L3Jz9zAWJPMO17PPHcGFI3CB3gzqlBP438DwJ4JdDQqIVRW3V4iINY089gHNFRfb63AN8jgCIxSjmjATiAutwB7U217t9iXZAvhCAcbiftbYGc6/UeSEhSSUOZwlPFAfWx3xaxpyva9jCmNC/t0FUaA2Nx6Wqve44Y26Iv09NJXqWtfLsmdNuX7T1hhtwgLS6jkFdpzTW/Ba5Oficmu/lrNQvERkiRCQM0i8JTEohfHRfRWBo79cAAdJI7KLuiQghjXO5tLV3lJtEa472iSIlJjpL6GhkXz3K/7u/Yx81jFvPm72l/l7Lw4QwRkIbs6LvrLHZHz7miCDtL10PiGJVeU29ngiSYfb4KknXvlxxwvoMImg0/3byGfXfEmkpSk+fSe9dgoEQrkk/a0t9XZuLmFUXm+5lOH9fWVoD+cEeot/f/uIzX0IMITI/kHUthHvJ2jXGnpF9v85wHuyvpgiQKQLkdwsTvXs//d0HMK/3vV8fADrZT58MIJ0iQCa7glP/PkWA/KYr8O4TQJMB6JON7ykC5Hc7fie7f9f37n4PCZC7//6W8SAOiN97bJZ94qkKRxioKFx5sHIWxBGPJaeDNtrqlBD41gXQ4uvrwaHBF4UjTgi+fhoHlHbiXwYo/PTzCZBYx4EW84lIUJHd6TPHnSqsE8ldKwclKVcFTqiLQTErKkaVekk3QBt0uSkEyusAmEwcVi1gkropvMchWXhFuRBOncl1LoRKAAGp9KTUUmm3AGAHHPMZVN4oskHK2DAiBPrULQEg7Y26ejFlyOMD5DBD9BShNF+Ws9JFxqTS6bF73wEiSqY5J0k4B7ZLeecBTEPp/5iN+6PWXYsLlA5nUW6tz6+DlNRjUQL+AVxzURA/8sgjfN5u1Mg7iWuaZbOziJbiMDQdIEd53Oo6EBkUhErt+JkLHF6j7bmXXwd4yUDVmA0BEMQBQQczP9u7+1XAwli77b23EYm1z32ecroHYrk/yvqWi0HESpiKHTlcCcgWobSAw+Rrr+50Kq2H3n+/I28uofRbhzNCOb1nAddEzshur94PKUd1GNS98OL+Sf2cRxyMSnlbAP4FFCsbXzFS9ZAVDeTrt0nFy2f3I3qomIiSSA6U6h3oAXRSDJiyovWaykD2ASBt5/2qeF5qwFTcNRF8zkAO1SoPrUClWQD5oINhFq9xAQBJqrs0IqWSEmJcBI8n97atnRg0QNcLRIdcBLSJ4X2tXr2ca0W0TXUZr4/SnfuWyWHcF3fSIIcvKQMvoPoUkJECmXRg3z67m9gwPw5hTaiaawAAFKmWCtCUSWeDCA+p7mJQ5UoJex4HjL/rCBlHEXsbh1oUn0R1hADcluDuCCLW6fyFy4AOdK8QP5HKtexwsQWBRJvEEl8i5S4xNowNESByfuggKXJPB0kdFvU1OtArJq5bpBEHXzkmRI5MqO06JgpJ5ZIBUH6L8BBBI2JQgKoU4r9KgIgUEGD6XwkQjWQggF9DgHhAlHjyG4yae4JjA4BZn1nRV35cSz37+gkaw/p7jfMbNm6z8tJLdiH3jM1B9agidAGRg4AnZ06epCR0hsUx/gIg9MaIW/EEmOnqAZQFNB9UVwKkYQnjZs2qFU5hqz4QqaEVD+ev4lLiUlRsPjMz1PWtLLkl0zrzh11klzdzRj//1ggAIqBcUVm6H8NINbsAca4QS+ELuKBuCl+ejyUATeOM+XCBzop6ItbDg0P6EF+rXpy6etxogCYiQDzp54lLTrOo+ImCWEVjJCbGMY902pycBTYK0NnNHBjGnKIIsY4GiFEvf57xAbtcUmVvHD5lUbgAZs5fwjMQaWtWMh9yoO9ow30C4drWQcfA7v2WTX/AGKTZNDoT9hFJVcKctQRS05ObAHcBoAPggHPCB9JWHTi65pWM/1tu3E6kBXMyY6qystKp7gX8nKPPQ+CXitKPHDvpYuJGGHOpKQmutFWRd4ECngBF5Dq6QG/QosWLnQJVvzXnKbpDKlYRUppLwwA4Y7h+yQDNImp6AW3/7YmnbMXajUR0lVoC10kkaDDj/eM7wuwpStAV2SYHiF5vjDlXvS3xcv4BlIF6uRLxMEAwkSOhzBGau6TmFxkRi7r2OAXtUvwmMRc/A8HYDzn86EfmM04B/0f6LCE8iIx2PythnogDSA/BvVMJsdZCxE0hRNaWrdvsK1/5iv3r//lX+/p/PIErZIkDFjcRq3WKuKV19PXI5SEAKQuiowvlsYCkTgBBEaOKlwmFlGhUnBRrRUo6oDzKXBVIJwMeI0tnbSSqhzignFXLcVvgaGSO1fUaQQjQSMxZXQ2RN1jfRLymzkoHUCf6g2dWYzWMsS5ASwCb5twPPPJBe+Lxf7ePffTDoi3t5Ilj19bROY6wHMRlIyBNv5IhyFTWrrGojiqV3gexfo9zLRU5w42jT4GIGBEgzCOtEHN9HUP20vMv2v137yA2DMU1c0wVhMoVyKJEnr06QPlKuRv5zH7Ehfky37ZSHP/nf/Yn9DjUWTjPYx1g7tnTF7inzLmr1hO7VEiMVwnPKC6aiCBbsGiuI0AEhJWzHrTi6NywbrOLTTkJaK7eErkANccqiqeUdX4ekZNNEG/qctK1UERjGk7LE8SVyd0gYFGkfCoOFUULCnSsYM5WVv8c1r4SwMINkKcd3Fs9S1x8nDg41VhbRgHOvFlbagDAYxnzTYzvorJGW79suQ2WEyEJIdHXVG/exHfWjPjb64drnHkBjtNWLg6z6ITp9szrF6xxAGMNc3dynJ/9+QdvtPzzR6yT8XPkUouN8blVLhP4HPEAACAASURBVJ3BGF+3YgnPYYQ9++xzFpSYCrFJb0/+WYsBxFu7OEtpdOwDuiA5agCeu+hAqaSriDWTuLZ+9jWdCDeauRYrcSZpv9LPXNWLa20DXVYH6LgRODrA38WxH1A8pNxa4TinunBZiMQXuRHJ9UmmU0ZiiYvMBRo/6gjrhIAL596o0+Ic3WSLFy91JB+LhyNBvvHkN205P3cFwG0l83EEAoUS1nAPANHDgPCrVq5zHQWrIOgiuC8/+vEP7YYtm9iHQCZDrNSwfi9ZtJBrP2yj3ItxQOIBLqYi2BoaO+0/vk2cEwXx58sbbNmWm3GEEBuFk+2FF3ZBHH3GdmyHkGytMGuqtCYK4PuJ/CrILWR/EAl5k2hd/UO48prt/FUi1tA9TJ+TjIOo176885NW9XqrRbD17GU+1jNwEmLpwJEai50WbFnz6aBgjET5DuOs3ci+pdPGIPxEUPdwzafhDtY6feFCrt1zzw7W1gHcSe3sQWZTKn3GfFkPVq6lWwghyTn2dnLUfuLjy4npUxxmlnPZVjJnL8ClpI43dbCFEY9UCpEv0lrF2efpthnGKaNfS5as5BkPY2+4ywHq2fMghSDUvSFZFxB9pT12PGuOntWjuAWzZ82140cP2y03beRaR7hxq/1AO3s2EQMRzC36ej9IUjkyyhijidz/QsiTLMivEjl9ifvqJGurg7lbcVatAuHVbcH7K2cOSGZfJEFLMK/lwTwrkUsnbkORIYrlDGXP2Q7h8sxfzbb3fe48AqH5LmappLQM55MON4gO+PlxOBAk9miXMIHXUv9dJM+R9h+9dDZ193S49VrERwzP6UQeKk5T1g3FhyWz5/TleZTWvxVHqSJfRZZ0si7F0PEmcYgi87R3zpo9h/Xe14oRtzQSWaXCeh/2RuoUkgNBex+RMEmIMkQo97BnU7Sennk973J/6OwiEsGXPZSiTyVe0r5MfS9aUyq5n+rg0B60lOvax3tRJNagIkfl2GRPINIwGRdNFJ+zmEgvEQeXC3FjL1ns9staQy+w745PTHYRYXJXaw0Q6SE3hX65zjd+aZ7TfllfI0JBe0V9FvUddeGoUm+UXHCKb1Q/iGKs9DqKFnWxd9wTkRe6bto3dvM6Ilb82VN6QPZ5uT3fxFFWgOJbLo+i76y2rA8ddc5IvTeJl0Rc6bzlIrK47oOsI3Ic6QUkCtB71mfWa7geF0iSNtZ27WX1fdrH6zX0/loQurQ2dbvrMTrWj2uVcwFzV/HlUktPmUN3U5g9+rHPsseMsr4uxXJBCDGOhyDNgkN8nePdnz3TFAEyce+mHCAT1+EP6dcUAfLLiLWpDpA/pCf79+GzvPsEwO/6U77788f1EaBTBMhv4xl8956y/3UEyPv/5c5xfxSk3/5Uhn3maW2mRxyoroLvKoAI2fjVp6EDy1wA6X4AzcaGOjboFOCRpduLGjoCcCs8JMzFx0hh5E9u9jjg4wAH0yWLFwAgRwAMn3GHqlw6FAYAhhTrIFB+9ZpVrsRRMVjllDJq0y/wV7Z2kRw67EileAayQwWJWzauduoi5aZLsTZE5oQ3hy6p9LIBELrUP8C/CwT2BVRXdIuAbdnT2eo7R4cHB2EvAPIMYn1CUWkqlqWS2CllsquXYIz3OYB6uhtwJSN9OmXsWf+XvfeAz/M67HMP9gYIEABBEODee4hb1KL23rZseSmJR+zEduwmaW/ajN729lcnaXLdeCdOvCTLkjUsa1Kb4t57gQRJEHvvSdznOSAdJTe1rk3rWmlAB+EQxve973nP+M/wrW+Sg00HQB4AYHdnW7SNe4BrArC2IN6YCUkQi9uNldqEIvay5Svi4Uu3iqDNTWSct3BQNnKrGXAgR7U0mb41HAx2HzwW6ogOayajVyVpAQcve1nmz6MsnozpJ3/8KGrzfBTyV0M0UVDO9dLhIskxDTWYro9CIka6uH5Gueyl9+MKsrx1v2zftjU6OCxhN/7KaDOv+R7iRnSBXAQDdZV4mJ5D9IuEiP9N4sNDllnQlUSKlVOM6xhJBlitAsjORHHYx70+gQukDjKE02j8dwmQScYWoMpWCea9U9GfBJAgsH+eQ81YAIeJRHKUA4gWonjMoum9CkX+TkgZXQs33nIrBAgRMAByU+lwGAZAXbaAWARez0niwhoh3JIBMYx9mE8h5pQp5YBrY8NhulrqKGEVbF26cEmM2UoBdWoCdDpGkfk+wHbH+F133RmjtiR+hnhPZixX0TWjyu7W2+8knml3JHluh3Sy5D1G8wDir79qHe8fxTVjPwslfi33dDOxMitWXQ7gQAEuBMg5wMY2FJCTAf67ifLKh+xp5PvqUFKRO3L4zYwqOuPCVNip/u7ggOsB3GfADhWjEoy78RDs4taN0jcLcFCFrQdlv5fODwkQP1QlukShEx1xeegOueAAGfqZA6TqggPkHwmQeKrmK9N4LgVT7byJZegonDP4EIwd5LXmpBOBxmF8DNfBfhY/d/llSwEoILtw/JyHFJmDo6oYAHAQwLMZ4KAZ4mwsoF05xAF2DQorykL7noOx0Pk8Y33L5m3kcONs4bXaZTCfrhwj7RxPxwEJB7l3ZVNmADIUAYINRXdX2XKUzAcE0HGaQF60AH5ImKp0FgA5BKHZAaFhzM5RwFnzzlV0lk8uj66Esfz9GMTeKsA+O0AaADky+bpT9H8IrOSiJE3Nyg3f+DZqdeLL8okpkuB7+dWNMf++rqGKyLW1qCs7mU8oRyXmr5FnLZX3Q1YTgEUCqvrmsGHjdhwvZaGoHDk5fSo33rACVXAK97aLQ/0YlKvVzA1HmW+4t5AH63i+N5LFfwbn2ESeuUTmsHye6z6AgGEKlHPSE4iJKmEO6qS36Ewsnbe/xDxznUOdzNNt7YD/RL3BK0HaACpBVEgSOi8ap1XP3COA4i0XMBoLGfLa668BJM+PY1QS3Pt79PBBSMcSgNQJ8TkxeqWQ+U/nVg+gmOW6e5i3isdPDBte2xjdF51EpUiAfOZ9+eGrP+Z555o7dnIBXQcBFY2/MhbEngwdIPaBSAjrAnOk1vL8ZUawxAL1ZErMr2D8p4QffPd7oRvA77c+sST8ZENbWAXIngSYmAKZ1Iey2ELymQDqztsq6zdu2Y4Lpyk88IEPhG9961t0AT0QfvD97wFafipGqqj2dY47ATkmGGZUn2SahMcJCAZjmHS96AyxK0Fg6eSJo0SwzYiF6cmM3Wbmn3autUBUC8T2TMqLUzJSwjlAYJXEtQC1VSjmC+iEacF9QeBiWAv4msJ6I0GuklqX4R6cCbPov/nxjx+HNH8oPPb4o+FDn/pk6IZY+f73vhN7jHRhGkNTX9/C90I9zvcoYS7WAdIN8WFXgGvAAHONZeDFOASSuI4MtAguRmCN9aX+TF3Y/PrGGIfYwDOmevwUoN4hyN6Fy1aGBuJxDvMMZLNupQDanaNPqby8BPL8gdAGGJkuzsk13rX7QIyxm0503REjdwAL0yEBKyuPh4989EFni7CRiME8yMuW1g7W4eIoZmimsyafQvM61NsVgJjrr7shlvUardMEwDmDaMx01ugcwFaLzM9Vn43KX0lmFd9XQrYZsyNBWoQS3LGsmlow1vlTtbXdMqk4YhKY03PY2/QzD2XiaGqFIMwCbP7a1x4OhfSK3Hfr7aHr4J6QxfrafgbCFFJr87m28OYenE9wvIXwR9MKEiH2ZoRHXj8a6nmecnCI7dxaFZ761keZ73aHnRBHh8+1hx7mfCM5P3bvLfQ/EM0JyPjixs1hx4mz4TI6BTpbcbvlJIU7br+GviD6FHh+JGj3HzrC++4MpQDmyc75zP95FpAzxzey/rYzts3QLypmPuJ3CXHBSAkuSXCBzBGQFAKD/dKO2FkzLs7vunKdy6ohLNxHlTFeEs8T6Uls1Xnmxr04O5bQ2dXLuuznW3C8GedVK+vO6rVrozs1jev+EiXcupcUonQx3u0uW0QsmfsTQf1OyJmluC0lHeohAqcANg+zLg2yf+LmhX7eU78RPjUtOH7eCEnZkLBZOH8nzghNuDBqmQuefeGFcP9d68J/+6PPMMbaw/lqoruI0xrkGautQPlP/FVyYmY4UnEGgq4RIoouHIQjSTyXP35qX3iu+o/DyR+dDVNKx4ZzpyuiGGTn7n1h+94Ken9ywvjJs8JlEDNJvU10WhEnlpMfTlbXh50IItyT1OOgs4x73eWrKEK/Kbz6yktRgDKVuCqjojZBFt1+112QrRnhrU1v8Qw20V0yJzzzRAUgbz5r4LK4j9A9XYUbQeecApMOxCH2RNhn5x5wF9dr4sTJca9pzJTrs19/mEjOscSdOsdfhjtLEVIb+5UdW3eFdauvpOfqDfbTkMeleZAnC+NeYFhBEWO/kj2We4Z8Yp4ktAcstWZ/dpZIO7kFCRHdLMUlFNDj2muC1Eh2/8DXNwGaS4AkQAQU0T/TotuDP7dxz1JwivzZRyBS+fXh/3okfOc/zI5/fuh/EOenA5jnzefQ2E2fYfcfvo4M/uy+T1DcZ9W9eAmkyHliNZOJUGSCigSOe+hxkNw5fL4uXYn8YZ7PXskR9kZxXeNjAl97+OCh6ByYtXBujM+T8FAQMX/xMoRPA6yX1fE124NiNJXuc8UiOgyN3prGPl7i366o6GyHYOjjfSu28t50c69aIb11EQrez4SAN97qFPvRIxCB7r/GIVjSSan4x74THXx1vJYcroMxm0U4cPKY205yjtGl1qCzkWfC/ZrxUPYY6v7NwREjOSxJIWEQ42CN1LKAXHcz+zr/3b9LYPjfY2ecjjZet/OC/67YaYhnPorGGEe6ZlzLdLZ4rSwz1/2h28bPkfiI0cYXwHP3if67TrpDX18V5nyCzi3mzvgJcQd+IfqKvzu/6ACxb9Cx53wvSeRr89ok8FpNEpAU0UXq2JBUGvlOLhq4VapxNLEv0ql+nnV7AvtB16oqepBKi6YgbssNt9/0YJg94zKIMF7HMA4WyR/uW1Y2giDmwiiuG3mBv9yv0Q6Qn3vdft0A2i93U//3+ap3//pf6rW6NAD0nX76OwGkow6Qd7qCo//9f30FfhXg82gE1s+LAHsnAP2dnu+fP3ov/f6NdoC8wxW+qIx5V6aR96AD5Le+/KHhb/7O1PDpb56Nyh/jbQSHBVPsk/B3bcqdACnLKGJsY/Otgmp8CQcjCuoIvieCBbU37y2FDXYdByyt1iWAao0AJrk5GdEF0kVBrKDsy69tQ/k6EEGQauz0199wXdxcqx46C1GgzdvNfzaEShJqcw8h41CCm1lvR0UhSktt5+ZTZ3CwrQagzuUA81MO6eWTpmDRr4mqs3HY51s4WFssqBq3lU23ytxxJYWxpDMR8KyDmI1JuArWEINSw2Fm/4HDZAYXRuA1lfic4wD+PuxXXrGWGJJt8XCss6CeeAVLE69bfy3qdnLcOZR0cfiy06IE8EEgUtLFrzcGpITX8AIA+vXr11NEnAGQ2AdAT0El4ID59NUc6Fu7+ugAoRQd9fgRfuf0SbzAPKJP1oU9u7eHl154lp6DSdGhYUm4BdTmDQsMLeVgfwYwycOiQHMfB742FISCeV0caI+QI/8BAMAarnc5h7itRKysWrUyEhuvkmmtA6QcUFpAsA4wfznlv80AyhJSqk39mR7MagE3JgGixLgVDu8W96ogFBjOJTJoP2pHe0CqISRKUNXNRvlq9JAq3XSAgTZAl2YUn9Fyz/XPxkVUxqF/CpEPJUQJZZG35KFLIN04jnvuex9AK9FUR0/EQux6wPSp5eS8M9Y4e4UnnnyGcxUEHQfWJahbJ01C4dhKvAek1qmTqFc5IFp22YPLoIfrW1vXyM/vC5Nx7Ri98Pjjj8W8fQmfTMbjQZTdJwHJ9jHuP/t7Xwg/ePRHUfWnsm/z1u0A+bXhzhvWh/EoME+fqQhTKH9tRPUqaZSJ++ME4ExCAt0qyRyuiehybBYRq2GRpsCJQJ5jxQPuiOqPnGQOkDpA/OWhVrBAYkQwyoirAQ6IZt17zTzMqqhX8euh0wOo3SPR8eFBlt9Vk8YILDPt+DC64mcRWAC//+kjpeE/f+9cBLwSYwzWyO+CKV77EUeHZZPco+gCIR4EYorzLYdVYp4ycyMBZ4m0n2f8ispKe2pSADBKS4rCDMDFJA7SPRxYjTbqN84CtXK2/SWg3K2AzmPKp4Qmcu8Po9LPIAKum3GaZ5knX1fAvTAiaD8kRgGq1XP0TSTgxBCsYWoKy5ddFgoXknG9y0gEiEr+3diGLsak18WxKXlp1IRRO8dQh3stCjigex+cB3IBh4+iyFzFs5PKBeuDTHT+2oC7au7c+ZACFO0CsrThHDpH3J2gUH7h+FDT2B6W8nycRDk+c/ZEegmmE6tm+S4gKt83g5zrDspXB8i1RmgbXt20OyRnAWhSetxF/85wQnu4+dZro0pbQmcjHR29xHzpNpqIAn8MiliBFRXall0LChvfoaJ0Bu6DghyB3b5IxqmknES3UCogjsDEEIDqaSKvjh5jbNL7sXPvAWJQMsJsiOFXifQrRlmbA9jm9zSXXfBN11ABMRsHiMsTUJasNFJJAuQEz+EMgKN8wOgaCJlsiLB0YtF0bSQTr2MnQB7gfjpxULv24gJAPTwGsO9Pf2d2+KuHcRHwfSRAjOqReO6nK6W7qz1MnlQey0+T7LJhLhwLWGIWuOSHwJUdUMZTzSRKr5i5/8UXX4rA1Bhe5wcfnBZe2zYUZvKsp/FacumUeYPYqjkA5zq1eiCS3nxra5yTLBh/5IePhkW4ClKYs3R4WBavc85uoyK+3z6cL9desz6CRIKaBbwWgUvBHgkQ1bSSRcazvEbh8ZKFs1AzE1uSkBpOHDoKgQC4yxxnT5Fxjl1E6PRDQjgeD0De9rDWXYn74Y3XN4d2CIwpkHvpzNm6Wo4SF+fc6nqnA7ISEuCaa67i/T4fbrv1FgC55rB508Zwx5134L6ri2PmBH0B2bw3XWHGlCTyvuxKSsBlozNM0YFAdDqAZzafk8y4l/hiEdRGFLrP1uJS6QwFdEz0QIDUQ1YLlFZRKr1y7VWhpgmwd/su6IsAMVIjBgmB9CXIPVwRrDdnAPxLeA50F1VCTh7n7847M3E32vMyY1o5a1I6AoCNcX1fu+4Kxm6g56AizmnGOBqXIgHUyLVda0cTv0/n/r1B2bNkXymEWDYAW6FOIUQSjTxXgoGCvauWLkd9TTwWc/g+iCNjAmfyta/jmrrzvvsoID8W49VycEYkMTcY52fEmmO4E1ItnXvw1a9+P+RMHBc+cPe9oQeVdhHOqB5iF1v4b5vpldpxmAhP3v/CiQCLzUYxpobTfcwvmQhDSqeHRx97LcwoRsW/eEyYCVH2OuIMGgzoklnLepaDqj0/Rls988qbgVBPQHt6pz54D89pH/0Ay9kjnQLQA0Dkwjzz7PM8j23hZorv7YNJMJKSsUFuT9hKp88xxsgCOjXsAniT2KWbb7qeeMD9MZ7RZ9W5XgV2Bc/eJNaprQD1uYCxrikFrMmC30XsxYznOUVHx4olFLBnK/iA6GV+XIxIo5tnIZG5rxYHnQIS1e3XXn89Tqoq7kFRXH8O8zqmM1ZPc79VlOu6STN6jWu9bduWGFM2lvtVB2Ccw3gzfky3HAtS7AExgu0c5NvRo+cgMJi7MgrCuY7+cKSmKUyHvDpVVcl+5kz48pf+Y5hZyrWprwwZ5P+zoIfzEH69zR2ITVrDVvpY7ALJ5L1JXPQy+H742Lbww8o/Die+czxMHM+YIS5MsuwUYodqxnMLopIM3Eo6YKaXjnQnNXb0hmO4NDshCGpxJDcgDJHw+I9/9Ic4srLDczhuLeGWaJxC39pLr75G38si9qM4FhhXzhuKdW6/f3b49lc3hrvvvjvOWc4rru26BI4RMTUPR7JRRHXsiXR6HYZcbYUU0T3msy+AXFNTBZG0hZ6fxfRflMV50YeqFtfz5AnTw1uvbwmbN+4In/nMp8KLLz8Vbr/zliiQcL9nH5RxTd5zxRUS4BISOjF0Ue8gPtDnroe9h2KAAQh6YxFP4/hIZT4xfi7fom2uw0FI84msGx2MGZ1JzXzvNoj6dK7zN744LXzo/zoSSSK78STdFIvo5tXha+SU2PKIMIMyca6/+3Rfi6R6Eet/D0RZbnZqBL69Ru4jBPHL+LyRQnIiWdnHVLGvzOG1FTGuxc4t7NYVPImfW4YTzAjASuasVtb5mcRG+nr9czdjXqGAZzj3qMUQkXms9zW4dgqIilOsUQpJ4dzu6/deGSOWSVyv+/UKnCxe16txWrm36mTcFrCeKRQyznUZXX/F40qjaMBYTZ1r9axVRThvuu1f47W63/M9Sx4bX9fMuJK8MBbL79fNXnRc8XiITWNgaczixeru0PFmCXvs24iOXUhcxpMkhnvAi8BBqtFSEDh+jfu2Ebc+zhEdLYylbn5GNnOH648xpf5s4758z+4hddX4uQe+hfDjbb8kPyI3YCwWezDdH87TOk0tH3cdtwtSl4zfR2eHUYU6g3xGYh8T40hyxmun60fRgNfV/6aDtanBwnneHWMtCxGI5FQd+4q2ZkRvgf3IYGaYNXVZuOfOD3FGcnyzhjFPxngw9g9ehxGhzigBEq/CBbDinUCnXwTLePcB+Pc2gPiLXKt343Pf/et/qa96lAC51Cs4+vW/ritw6QD6aAfIpT3/owTIr2IMvnvPz69yL/H/fpXvQQLko//jgeG///zM8Jv/E5W00TqxBHmkELmJQ8w8wOF8wIhNZPRncDiwbLcNQGLWzMlsZNm444aeRhSHIOdYDmHbN20jgmMoFoPX1VAkzcF27dpVHIYKOQujHN13AlUnxAgHgkoOy3ehRFU514GyXat5O0CkYGURimvB3MmAgkYCCdSdIM7h6JH9Uel97fU3ojwGzEfxuAAVmNm8myhobge8KqU/ZBHAhC6MMYCp8wDidTPYO6ECtXwCCnIOt00cPAsAShYCSnlA3YQSPXcs6kkcLAkCmTgIKiAxVI+Zm2+Ey4zpk8klPwxgNyZm5Ns9UA9w4EH39ddej4Xet956W1Rq/t23vx17SYz1OIySeD7XshmCIZfNvJnkHkoEwuxA6KM75VjlOQ7lqMpQMOcUFEZgZzFxCM8/SznpmVMQLtcA5IyJB0oPiUYC3HP3XRxyBnBNbOdA2QRJsza6PnQKqJTfSvzQeuJe5vEe9wA6tRCtYZm8cSQVKONXr14FYMchHHJJF45K74UAEh5e/O/mEN+Ac8V4HRXaRRwkSyBRjEc7zoFRkGQYx4xuja07dtF3YhZ8XsgAzMlDkShBojJQYFoA8Gx9U1SGGS+SiSK+hMz4SSWUOlIunOrJCDDKKeLHTzxFcfitMR5sx559gGKTItiVyOHM19sMINIHcCypcfvtt/NajsZy+8FBIs6IDdtF1Mp5DpSXrVgVju8/Qn79ZFSW5D93dEcgfQH594IkniGWEVPwJqrOuSjg32TM9HCAW7X2ctxK++J78aMZkKoFQu8OiqzHELnTTMxGD4rMHJTtzYy9GtTeqRQDnzpdGwvaE7DvD+NcsGS6kINeP44Kny+z+T1YSoKMlKCPHILd+AqGCEqr1hW0UP0WCyc5jHrglTDL4rB5obN8pERUCsO+Hg66xmHZCXIxAis6QGyhvhiB9c8IkEiCRAIknnoj2aebIhvQwA6ZYYib8yhSVWbGCCw+Jx3HTQrEpGPOQvb1lIA/RhmuwO9iCLsWwKfZOEB6cXpIfoxl7ugFNFH13406O8uXw/tqQw1YB7HRBhiUCZg+hufo1InjYRWEVDJEkISekWVdANo5BeNCBWDQICf0CRPSKO++OSSUtIT63Tg/AFHOccguBKjI4Nlzzmjj/qZynd5kznqAYmlP7h7Cx6NMjvE5gPsdgB85FnTyGoe5rgWA0k3kim+lmHr5ipXMG4CHgJgSem/QYyDZuvLyqyE7KJQ1Mmr/dhTqITzwwTsBCQBQu1piJ0obQHImavChwWQAktrwxta9YcrMBURp5YRd+3eHy1bjXKCHQ5JRAG3TW5sAMOh44R5ZRj1r1pxIgBQC5guIGhfoM+R1WrNqCURhMvEQjbEvRUC8B2I6GfCyFxDoLFGARn/pzFiz7srw+kYUnao+JW+I9moG3ExGudsHqCJ4IUghsaKatx0CymfU2LtOsuwloTpQ0M5lDtJtZhfDbOIAJRws4DVXXaI4n/ly4ZLlsb/gC//uD4kkmRP+2xcXhf/xA8rnuR6CV0alpUGeGNEkMJ3Kz/A5sAtkDONjkDknG0JqC9fi/nvuDd/+u78Lt992RyS/91Pmvp9+JlXTZ3ADfOa3l0CAELMFeVrAONX19dW//IvwUYqbE3jehnFmbKVXoIu5wage3QQClnfefhtgS1WM2/rJk09GR5zzkMrtGFfF82PMlZ9rD9KLEOoSy2WQJiBToYq1p6ujNUyfWooCmGuE+6EKMiE3Ox8wdD9RQksjOZlHJJcdKsZ1HANQTKYsfR3j5vHHn6YcfF4Y4Gf18dw6N7tGSDTNoGz5VWK47F1R/f23f/vN+Lq8fl4fH89a5vQ5fP1B5rIJxKgMMQ/qoIwgtB1dkEs+o9EJgGLWuLpUrr2KdK+tEUbxGfdGMZ6aKT8e5Ofbn9NBt0MjQPH8RZfFQu5aCUee8c2Qd9OnFoVPf/Lj3KOu+Lk7thDj008MG/0xxstJDC9jLEs61FSfCffde0eoOHIAMLseF+DcGBFzAJfDHsQFC3G7SEC5Dvs8HgFUVz29lbXrhptvwvmQT1wdLjKe1wKYzjV0aJ0h5qoRYDSL9aiPuamTtXLNmjXRKWf8jkW8grvHIFW9B7pGLB22k8Xrkct462ZPIfnZB1jZV9cUY9U2cR3/7E/+Q4DxDm2Qj63sKdJ4Dl45fCKcqIKnhby866ppoRFHX1PDcMgszw8dGWPCufPZ4Ynn94cZE5nGuKQLF5cRWlzragAAIABJREFUwzk3bAAgnwFQvox9h0D0jr0HY2dNHqr7JDugFs8Lt96yHhfRPsDDkSg9n3ljO19+5VXIuvGQ7VMRhxDdyHsXeFU9/9NnfxqWI9AQZHbfsfwyCuGPH4lq8ClTpkWiuBkiI5H7JeC9mzVL10cqe5jZjBf3SgpCoigDl8u6K5dTLF7LfoE4R8b/ZXRgGQUkYG7vjuuOA24J3WGtzKPeh16uu+X0hQDSEyBTNr7xBuvqcq6pIGg3a191jC1UGOKznGAkD9/H9yD50cn66Fg7eeI095+1YTA1/Oe//EpoP58Spi1dFQaS04gInB/+7u+/ET75mw+EW9avCmMScbok9IWBE0fCMGKOPt5jKwTI3v0VuNpwxDGMO5ifSyCAj7FH+/j3Ph52fOktIjrHQtgTjYmYob6JCD7m4npiBvvoDtDJ+MG7b+JZohvk5dej42cCDqYXIaHn8PPXXL6a/qHyqDY3CssYrCnE4M1avIT970bmhULA68LYi7cP8lwByc33zQ7f+/pmYrPeH/cnZ+gCqWMd0fHgOiR5ameYUaAS3HWNLZCFc2PH3ekzlcTwbQLYhygYoGMoaQiX9fS4X2iFmOyiQyo9MSvshfQ5tO84jtU7wvMvP4nD6oPR9TwI4N/Gs3sGQiOL9Ung3Z9tBNE6iEc71Bzr9uuVIXApZt+WQTeIhP62nTsZc4hUINLcl3XiojDG9Azrlz1u9tL5eQkQ8exQosPBWDbHqXtD9x6SmDNmzIxkbCUkjIKNUn6OIiY7OmYzrxmv6GuyN6WP/VJeJuM0rgvGMAGw2xXG+HNv417H/Uc167kExRwcfQqL7J47B1Duc68DvZ51p4O9k/dfwqYFkkYSRKeOUUvuSzramsPNN1wbGtnjt9FT6JlFElSXtgITXR7xTMBYjW4NSD/PF+7JdELr3O6P7glSBNkn1kFA62BfAgHbBCF3wsJ3nmFjty4SMKXEb7oPy+Jso5vYOUtHiHvoCbgodQO1EX1prOzFsnPfs/s+I690+0qGX+wC8frEPSG/S4aMxEx1x+8pYd/pms3npzMHxL0g9989rxGSWn+MrPL6+jnO/dFxwpy19+srwpzfYH8cY8sQv7jhjnskvoZrpxtal6QkkvN6Kh8SIF4M3e46M31vxsM6X0iI+boG+TrJKc9qvkbFUz4nOnJ08ytQGepHiMK5oLhwDPu+VCJTdzJf2NeE6z8ZEi/khc/9zr9HjJKLQyewF+W8yXWzfyaCw36MEiARWxglQN49IOjX9Z1HCZDRCKxf19j73//n/irA5/c2gfvuzx+jBMgv/5yA8xFBekn7l1/+h/9/+sp/cwRICH88/Jt/czJGRLWjtssEQDDqRku6nRMqYgXbdmzbFmNK8tncN5IFPnP6xDAbEqS7ncx7lOKlHA4TID7OVVKwjBLZOJsUNr46QMqI0Mgh+9/+g46uBNRUlRAbkzj4byC6YsGIOp6feRCnQg4bbIGBEg4JxsToIDDXXlC4gmipF154jvLg6eEKykIlPwYZUILvG157Izz1zE+JtLmcA3t/VDPHEj8PZRzaYrk6pEMJCvWD9HkUA+SPp9R3CFWa0TfTKDt85dU3keGnoyZDWSmYxuHAmB+VwGML8mKZezmH1e1bt7CBHxumoLh0OHvw0H6u+8PyXIHE+yndfRKgrQoV7AcBYZ+jPPN9994TKgF5jxzYH/sRppM77WGojqiWzFxKUdt7whaigYYA8Wo5vEvAlJWND6Vkpi+g6PMMhFE3hwjJim6UfldfdVU81KnUPgLBshjiIg8QzZLeLr5WMmMuGdZ2jRyj6Nhom37UYzNQzz5DL8j9KGYF145SKCugLQB45RXr4oHPg5nqOBWPx/n+Ejw9AKgNOFdW4x6RrLoYdaB6fdHSZaGCGLE088cBSYwdMuLDQ6OqtWKUhioP04meiHnLlAk3VleGK5ajqgRwIMcGlwBlkoB3xhFkAdi2AXZ1WArNoVFFfifXWBeL8TWnAcenkgcvQSZom0Kh4nmU8cmQKn09HYDiHPohyI7hMNC1MEDJNDWqYTIAsxEGHsxU5wki3oLaeieRYbkc2Ko5rHfyvucsWBj2ErsggDyW+1rJIfwW3ErttWdDd1sTh8V+AMmZkcww//44papr111DVNt+3je2fc6gFt3WccgWpBvkGZFcNIfcslrjWpoA7yU87B8QJPHg28CB2rGey3Ogkq5QAApwwIO6MT86HiQPBfr876otYwE6z6sHdv+s+tcicMExwTifp5Es5+HwRx8qCX/yD2fiv8doLAgYO2xUCQpCxBM/V2qkvNpSdMBAY4wYJ/pF7DyQaNAt1s+9EmhMw7mjSyQJG5iuEeOz0kEHCxiLqtBV3+cwh4xFYZtM9Jmy8kpcTjq8WiH70gAlZqKuPU08yCQiw9oc3wARFcSqJWXkhjEUpb+5bSekWh5k19owZtb5cPxNHEqAEOmAEEUAbY4pAeU2CIGlgHdes0cf+xEH9Ry6NC6DOKEAHPB7P2D1JDo0fA2d3P9axvFkng+B8Q4IxX0UiBsrdsPd94U2SC0VsB0ARHsB4osnTA5HKwF25i8kGu0MWHJnmDlnEj1Gs/g59CkAsgwDMGcQ09DTPcTntIWnn3slrLnq+jB11rzw+E+eDLmFWVzIQaKwrif6axO9J0cjGC/hIJE1eRJxdihS9wL651mUDNjSSuyMCl/YmjBvBnFxBN2nM4ZT+GgA5M8nZqgC4mM7yv1hIjqcEycCjmbz9eX8/hbEbhbgKJBwyOU5VK264eVXcMONi7E9EQThrgtSGLfzj+AH4Im4ueOKz0hhPKSDpUj8DvJs61LJg6hNw53TwHx1NiqC28J/+fz88NeP0KMCmDLCrfn1I2NK8mnA/hUjk5iT7c4wtk+QXieLcX4WB4tzeD2efPKpqJhVmVuPcvszn1gY3tzRD2GVER1jpTgGvv6Vr4TP/P4fAI6j6B1KCAePnIigXjc/pwdHhD934XyIJeZPo89WsXacOXw4Op4ENQWHLhYKj+eabIdIt7h1JWXofcwFvhg3lpa2tjVboEvZNQ6v/DEUuKNeHcClVt9QF6/RXObpU0RgSYBIRt1xxz3cp4zw5htbYsxMHc6dPObUMsacBcbHIQGWokxXadtDx0gq5Ipro05M5+sEWKKTzC+CrZZalzEG+3FyGDUyDjdeN+uT818HhKOEicT3iAKa+BTWX6Oz/PDP0SXFupAHMDrM2mBXSAfjq52onWyKwdH30vd0NEazGQV3BLLQCKnPfuFzoZl+A3tRHn/8GQib+aGOr0tgzlgA6WBUn/NaDkD/bFxK+axX3YDhdcxpihR+8twLMU7OmaUIYHEGynejnXSmGA95BmLK2WkpEY01AI1LjGrkdRo/41pfxvOxjVhE3ZS9zJkqt5cTK6UTwUiY0wC8EiClPOMzZ86AEMDhxdyjE0cSRKC+h/tBoAol2EMQbW/S+TCedYf+mJ6E0HTkZKhh/q6tqw6n6ntRq+Oq4HrMGj89NB6vCdveOheuvGFGONHWE/Z30RFCIfqpJqL6SLVbPHtsuGn9mrB321u8no4wYcps3k89anqEFpPzmXuW8PyvC+3MR830w3R2EJmJw2DRokVxvhIIlZwRNK6G5LL/49DhIzEa7XLW4p3EMErcSpiMZ++STifLpjdejetDEeuSvWoF9IcoBjgFCD2G6L7qGsquHSMQVJK5EqUv4KKaBri/dAE9N5D3u/i+kwGls3QBQGyoFj/IeiepNAHQfi7kFRN0BEl3QyYcxc3wgQcA+QH1fW5cCoxO3YzAwv3bdIgC/13iegLu2zzWtC6ImEiGME7exGm6duVaSOY2SJ7z4flXN+GcORBmLl0ZBiDV+9gn1CJOSUk7Hz7/6d8IS2YxR7fzTLU1hA5i1XJ41vfTZZSTXWJQY+w0shvsLGSx4LugbBnXqZs9nmKB4+wVyXkKy1avI/KpO+zGrTUR9+hVqxdCjJ4JDz+xISTZB3X5VWEfeyNjyu57373hkYe/S2zefeGF53/KPiExjqlpCEY2Qg7ZuTK1HPcxY123TA0kxRH2Tr/1e9eH9hq6o1i3BP5nQRrbiyGoLQi8H3edEaBlOJSz6Hlzfn8eglWiMp8ehJwcoszotltIvF420bI6J7sZS30dkAGn63FO0u9RWEYs14Zw6Piu8Cf/+T9F50cvfSgW09chKmnn73ZpTWH+fOGFF8PvfeHzkTQQvN5P1GMewiU72KZAXBpZWsHa6T5NEiQRR8NOemLi+sBYes3rjACgGbFIKvdRZ/Vh1inHWjkODMei/W6uue4Tq9k3pgDQN7A/MYJTwHsx5LF8q/tE9zZziUTVjTEWxVQvBKUks/8ukK7z2L4Nx9pIN1J3XL9dF3W09DJX+ZxIAo6F0KpDlGCcIEG2UShUcfostzqD56iI70d0FuRwHWR5MhGesxEsZXAfe3Ae5rIX8AySx1rqHPLMM8+E2yDGFVxUcy8lAbdv3xH3ZvMQyCi8aoG8c1/25ptvxnixq66+lr3d+ShSaIWckYhRYHCU6+kaa9eYfSjD7JmMOPS6RGKHNVRiAtNiJC/+sXxcAYvxcyNil0hkRJDfZWdk3bn4Ef/tbcfYeJQeeRR/9rsEyMV/+1nclZ8T3QI4P74J+fGxNznmjMQESx4bGeoefYB9W3SesF6M5Wxk55iihfm4u1ynjULOgWhzjT5oZ6CF8LwnyZlpkL+6ZNy/KkKZOHlyHPOOBecwyRVLzWdOnxsqcPPnMz9LgOyHWO3HnV1SOIHxPsT6MBEn7UD44mf/iOuUymvJioR7GvfXPbDX55J+XWIE1tt/9r9EQLwTAKVr55/cxH/2Zn4RAGKUALmkkfCv8IsVyv16X/aI6ejX/CJ+vZdg9Kf/q70CvwrweZQAuZQIrLcPnX+p4+fnr3/vfP8uzWHyzgP70iK0fv0EyC+yv3jnq/GLfsalO0B+1a8/4SN/9cCwih83t4Lgkh8C/mkcLjsBGIy/kgQxKiMTMDObQ29zY00kP+bNnhI6AYSG+7tDGYRDFgfd4+TZo12PRclGqQiO5hNvpAK4mziZ3oFUHAz2fKSgNCWOg0PgZIgAS0yNxMjhEDEdVZkdH6rJ/L0M9f94gBSB+b/+ypfDPaiElxHdoAOhGpWaCrVC8q7fRKndAUhuifV4FHgq4LZYwMzm3MNaOdEaglPHDh0IC2ZPpxiWvG1e15V0ZVRX18bomEEilTo4WHZzmOzV1q59HeC2CBBFkFegySzaafwMiw2NBjPPuJDommIOddv4eb7O9wEWbKFkV5eLZab7Dx4I77///nAKwMsD7hDgjODnlSj1urgu4ydOCfuPVIQ6QBZqVGL5s8DQ0mWLYw9IJmDi9q2bAc7KYqZ3Awftu3F/7LaQE2We6sCzqGU7APSPHydaBbDoMCDfzbfcxNdtjYcRd0/GQhlxprLM+Cyzgy1rtBh4GvehCDDG3GIPa44HAUAPi7PJqFcpfZSDz/XXXkc2/Ll4INmIalswphswZwZEVaelp1w3lXFjOJxarmqJqvEcSRxiKoilUHGXiLMgYaA7zCEyJZtc6HQOqyVj8wChm7mWqO9i/0sK6uGjkUgYAtTNYEwJJuh0UO3+O1/8/VDNwbMUdV1bayOHSOKQKLksQl3WgNPGHP7qqlrecyEq3jaArQnECqfFg79xWo888ggkCqAE16GF62ZnyTmAqOhaUaGr04GxZbyDyr7VqF7rKk8A6lg+zsGQaDcz542BOH78JPE1N3FQ3gY4MwawAKU8CkVLfnMBfXkx8UBZYP44B0xjdnRgZABAOcZU/2n1T+H1CcCr2PXwmMPzJ7AQyyq5JgKk0aUVwSnjEYYi+WG+vn/2IGv8hhnzEim6bzzoeq+GdXHgsvnjD5eF/4JCP+Y/8zWWWtqlYUSXfQExPYu1RuBYgsc/+2+6RWCEIlniv6nkHuYKjagEAVj53j2AGxMAQLNUYUIwgD2E6RyGHXPnef/ncYqkA9jGuDlcBBlkYuumGuK9p+mMAVhRva569g2AmDQU9nMXLw+nKZNO5Odefc2SWFTq9TMewcO05Jwgn7FOPZA/WcxlRnE8+fSTcawVlwBc4V7wGpwh+mUO+d6SMscY95MhII9DvBajPh/HfFPHWN3w0is8W/fynANIo4Q1UusAz9IAiuVWANNhXkdlVUUsNW/rbAh/+Iefhzw8DSlK4aedLMiTDx8CtKavYR6v/VWcGB/+rU+Fv/6fXw5TZk0FKDgcrli3FiK5lj6b6vDgBx8Izzz9FK66WVFRa2n066+/hdPltvD8Cy8DXhFlB5h5HnfT9dcsglSCrIAY1onTiTpSQvAYMXGHiQzrYcyZ9b6IcuMECJJWQKzTxIVMJMqtic9tZ15rBrA2MkdAy8JaSUrJMlWrjj+fe0GkkdxvssO5Lz77GdznTD46+XqfQaNARsrVyaLnWkk+CX6YZ/4HD5WHv3mMPgZJMccS30eQXyGpjiJJt0SdTZAURqdFZxNjvBSC5ijz4rx5OGUYv9/77vchcOkgYTz/zifnhw2biMOAhcll3p5E7NQQYNmTP36C+3UfhAykECDLl7/6jXAX8Xk/fPTRWMC+ZjVEBnP9cnoLUjVB8KypirZkfRyAXg/rjmCRfR+COZWA/YJAawBFLyBRMS8+C4C/v6cl9km0N3Yw19DtAwnSiKpbhfz0mfQFMA+V041glOAeQMWHHvotgMh6nqPU8BruuFQIa6N08gD87GY6sH9veOB998frPQXiw7nbzhXjdCy6biXGUaBQcKwQZL6deDXnDce/gGwSc4HdG5K5/u698xpfJEEkKiVDJD98fLt4Bi2kTwLoSuF6C2hLgGRBNA4zZzU3mc2fxHN1MuwFDMxjDX/owx9EkX6Ota4rvLVtb6ggOijTHhjmxXxeg/E/r2x4IVwH0J/CvC5J1sj7t5sokfH0+NM/pQdnHDFhE+L6Yy+Xc6CKZkl+Y3UO4TAq5/1fhcvxJGtmK2OxFCB+H+vmGvoozvOGjJBpISrM+VK3hDnzznWCjId4PmM3BtdXwsO9h2RPF4RQIX1ErmlpPC8JKJDrqnAilOaEZtbXzAH6DmpaQxP36BTP5clTbeH2W2bx96aQk5QbkrpSIDeOBpaUUL54YdhQPRj+4keHiLYKzB0hLJmWFT7+/lvCmYNbYhRfXVdiePrFZkDzgPDhPu4jBADij2YIitcgPMvKx+EAmDoS2cacWMd642s+A2HfhNPlHAKD5RBvFqjfde+9cf523dPxojthsM/oHN1eVbHnYUL55JCFovoQcWsNKONX41yU8OxlfvC/z9DtCZi8F+L3qivWQBraETCIG3R3jB8S3DUWSDGD3VpvEJVnF5Brqg4Qo4uMxNoOAbVs6ZIwjrVZci6NdekY90Zw2nJsx6muyuPcR2NyprLnitAsKvWzzDV72afcevOtYaCrP+7/XqV8fNNOSN6SSaFs5rwwduLUcAoCaOuurQhLSsKf/YfPhb7Gs6EgAaKupTYkQIS0sEfLIYZMcvkiwVMJ+F1Fj1I64LUdJe6N7IMY5jUY67TmqvVhMS7Q7z7yI9bQvvDg/bcQnfkjitQh0GsgsBfOCetvvDksQ9RxqvJkeOyxh8PHPvZh1vVG9m4nY7m1+wLjjgSDr1m3hvhBnhnmum08H6679/7GirDzVdY65j3XIIH0vURkCe7HviF+t7MlBzerZP6Bg0fCm6+/EYnOadMmsTep5kr1hRXLFnBt+0MiooJa9jeFxLH2d7JuM2YP70c4wzqVV5AW7vn0J0IH614mpOKOXfuYe/ZDOFwW50jV98bx+b2beA/2YPSx1+xDvGP0YT5CErvJBnl2p7LWlOKse+nV1+NakcU+6yxOaMU3dXSv9JnExdqwbOWq8Drjwp6PXIh6xSzuV4w11YmsQ8jehwjeX3B1zMYJKMFZxTPm2J3MHiBf16KiJObsWLzN8FD41MzY6TPmiTlqPOOukrnZMZvIHCHJ18oeyvgjSZHSzIL4d7umJHIsp+9gDjBOchLv2V4859JWnKgDuNaKJJggXXQOO7ePLynnmWuI8WRG6a2mQ8s9w4CkPnshnyv3W7pNFI7oQmyGODoIGXyGezJvwWL2bDnxzOEe13XP11APOexcd565eZB1TZjE3pWLBIhOSyNM+UERP3g7kO/c7sdFJ/DPI0Cc2CMBeYH0uPj7iGvfPdkIAaKr92fkyAXHxMFvLg/zP7457iUTdT3qBOWa+hp18SiocV7W5XQC51Ue7uYpiEV0BOuqK4cMTGYOTWOs1DC/+56MQfOZkzCSLNzOc37sOJG13Lc57MuM53Pu0Ik8kbkqLSUz7tmgeqJDsY6v9Zpkp+WE1sZO7tcECKsx4Xc//QeI8CA9BnAL44Qaw7OgsCdW2l3Kr1EC5OdevXcicC5dvfreBhAvZWi9+187SoC8+9d49Cf873sF3hlAf+f3/t6ev37d8/cvAlCPEiDvPNp+1Z/xi9yfX/XPjhtfU34ugUD/Vb/+hIe+/CBiUIEcSutQnJ5DkVnCodcM3iaAlzSUSSp1zRsu4cA+ANnRTd793FkQIHz0tNWjJoV0QDmbL0C9c29U8o7lUG6mP9rzWBidiDK/B2S/uyeRA5GdB4KxAcVnLcrOycTdnI6KQ5Xr5lsfISvZ2BYJEA9VRRzcUnl9BwCIBEdv4jB9ApVfCiBcDQf0cyjyurDBWwA5HnWtCjOBOPN7JUMEa83RrifGaFwROeN8tPGzkwRseH8qrHdRmpmAGjEBxW43h0nBFU8RqgvHAHoVAqycrKyIwIV52EaCWCJbi/JvviAsB1+Br8OQBAtxtohE6Q6YQfyPEVgW8dZzILRvoA018zFAm3XkhmupLyohOgA1cU1zZ2gnN/4s0U7mDK9YeVmYi9NgiDgGHRqZvF9LelW0T8DZYk+H6ktBM4t4d+3cEYFGATAPM36OIIuTTS+H1ol8Xq6qPsigs6jzSrhvunssJb766qtCLQCM/RjeH0kxiRYP8XZXqD6pJSJh9erV8aBp2bsAm8CyPR9TuSZeM3PEBU9SuB6lZRPpCkGZitK8qpp+GK6v8QIVxw7RxZIRZlDIWkxsTCoESCfg4VjAFEHJbvPaISH2AezYA6CyvBiSS3Cji8NvFy6d6667Ph4c7aTpIy+8u6uVn5MZSlBpdtlVw0G3vxdV2djx4eCBY7EXIZ/Du8SSIOsKCA3Vh12M/4kcnisAxwXZLVzfuXcfkRFl4QTAhy6Q2SgYq/m6fA79ORSf9/SSgz53FtFgpyIhYZn1+mtuAEDayljHrk9HgPFFHob9XypqNx0TeZBpEk8quo0s0drfyEHasSqoKSGiM8SYBgEEVaSqpFUIZvFvRlNZQh8XD26yAIwqPA+zshQqolVh9mJBiRFXPIt+qoCD/xME/ZOPlIX/SkeDoKikioSGY0bANR6c/d8F4DoSIBc/+PdECBB7BXwuhoyZ4Y+qTGNvCM+6RF0EGwC8s3ithQAm5Tqw+MQmVOFjULieJrLElzsFt4OH4YWA3QOMGaYJ4oYg3/izClejjAIH5rQciAWihMonT2MsU7oN2SohegbwZQsRPDfccGOYiKtpEz0ARm2U8Tz08Fw+/+JzkKTHUfQ+gIOIbg2jQPi6ZF5LDfdS4L0fwiWNU/UY1eAAAcNcj6dwHZSXTULNvyC6LOpxaAkCHoCgLCzFdcT4+MnzTxOV1hkm0CWw7LKFYTEkZ28d3SqAKGkAIptxk+lgWX/DzeFbf/+d8MnPfBaX2uuhCJXykWNHAEBnhNMnT4SHfuMjoRlwOZnr3ch8q9NhAvEor9IfoKPo+RdfhcBK4uc3h8vXLEPRms99Q7nP2NIFkkSmu9FkhyEKo/IbMGEGRfCzFi2Nzobtu/fEyCs7eSy6PgWIOMT9KxMsZAwOMQnrHCooLI4AnoCUALPP/EXyS1eQc2AqHxJ4Eq4+5+k4EpJwgdgzoFMvOkkEVxgLX3hwPC4QgEvel3OEvTWxxJmvyxUYZAw7H2XZN4IrIzX2zgxHAreGee7yy9fFOeORh3/I16pOHQqf++SCsHEnr5VnfAggv5g16yzzXxvXYg6uBImiHoLYX3r1DSKwBlhnOgCNJ0Lm9oTbb70Rt0xVGAux2M7zJem77sor4hqXwfe3f+M4oNhK4pxaY47/YJiJ+8DnQ0W5pbX5dFwM9XdEB0xuzlgif1p4vxKHRn/gZMFtYhnWFDpwzgJoq5ReuWIN74dYGiL7KpgHcxmHbaiRb6Kb5qe48CSDruZ1FEDSNfI1rcY6ReW4jqDE6PTw53tfeiDmVXtL/Kl0tzzZjobYayPZyHNoJ4hz9whINqKo/tl9lABhHclHDY6/MWRyPwchHjspKc+k02OIQuoEVLe93ZZZ10YCZBzveR0Oqk76stpRmx+nF6QTRe5p+yK8Lsxpc3AZLiVCSHV8K9d4PAQok3EEFk/zfd7gGU3kmUjmekxk3VJg4fpjDr7YnM6sN3FlCKQvAmTP4Fl8+tlnw3SISoHVbDuecHXZAdKFS0Cg0uuhS8KIp+k8+yfodTFv3tx948N6AXyHmEtcp3y//cSwQQUxJ/HnTpyuRMk17qYfYTibXpNqiNtensMzoa/lbLjz1vWh6igOrw5cdOTS10Oyt1d1hAXr5oRvbj8bfrAJ1T1Xd+70jFCS0hOumF8c1sweBwHSFr73kzOhujWEBcvywzoIh8y0obDv6IFQw56nm3Fz2YqlkO6TYq7+Iq6Z0WVjGBOt7Es6ABlPQb5lE31XxZ7iRvY4AozFEBTHiefJJYazuID1B1D3EA4xY6/KEU4oDhBU72fsC2rbl5bKs9nH2JUkkhSvwg0wZ9Z05jl8MGxCd+GezeE5NIpN8YYxOeeIr3n55Zcppr827qEO8Iy4PikQqMTZocBjBo4yFxTJ8hPsbdoQc3gvayAvVq1cGZ+dbsZsmaXX9lExl1RioOgHAAAgAElEQVQiVLGIej7dSu2QNO2Mt4ZGyuY37QjJmcRzQQrMX7Uu7Oc6P/PyhigW+ftv/VWYOSE/ZPa3hvRBQO3m6hF3YjvFywCi7ewvWnCGVuEEbSCyTTJ9PNFwPRC8B44cw2lK5wvvPxN33GXssU4BXo8rBrzPT2YvdiDsPnw8wK7T4fEBFrD0SCQ+9ZOnIHkWEgu2mB81EF40lo6xNx4iLpN7IhlcikhDV5yCGcuxJaxnrsAh8AwKeQgliRgBZdds13ljo5azz/AZ7Aewt8/q5Kmz8QywENBYom7DS89B0mUjhsENw76igPvbyL0oHAPZ0+Lz2RM2PP8aDuMivmZG/JoM9sY1rC/b2W9n4thKgGDVqSEZcYp71QgBsHrtSp6NKezFWL/YI82H0N3yxlvsTUb22dMhx3IgPV6HmC2ENDcG64x7NPaYh+m/aoEoyWBfPH/R4rCFuUDQfEJcN2ri/tO5RQLt1dde4/nqjwC4RHokGrj/xiBVEp3qmqCrYgz7lxTmhPOQ53WMd+cuyYY09lQ1kBHJrBElrI+6bSU/FKMYA1uLWMV9kYRFWjcxTKwLrlVpOGl6mAe6EN/4fgTb7b3T+dXGXripgfWHZ24S81IZnUcC9z3sB2tYJ3cQvSRBJckqUTGWrzNKTvBeAdMC3NRGxXbEmClcNBCIEoy2aCjIGY9YIjoeIUBSeNaG+RzXHN0ffuhmMc4qOjvYW7mexogqxmfC20D4tx/oLhIgHjz/ievjbY6QOJe/7QD5jyTHyLnSc9rPHCAeAi44RA5+Y0WY/4ltjENiTlnbnDsG2BO6d7zoAHGdsatrPM7Co4f3R+e5rp0pRBzPmzMriq0aWX/yeKYk+YzwVEihcE3Cw34W95579++PxO0MRFP2gujOc6/qvqYZYs1eE3vE+lj/65nnehF3pCVCHrGFSKFDrzi/DBL6fWHCuGms3Yg8eOYL2cMbheVeM77BX/bXKAEySoD8smPn1/51owTIr/0WjL6Af8VXYJQAebcJ7F8EoB4lQP7/f5R+kfvzq39170EC5DcpQXdTrfJf1asqs2LKYe37MJZkSOAFJWUfG9tpADsDAM2E34SZ08oonCxA0QdYm4RylyiSdACwOrL6VfTkcCDNBmgfQi2vChfZPACrYFIyQCS9CB5+AFUyAD8GAFLN7E+0G4ADhS6QPKIcLPTtZ7PsocQ4h4lk7HYDrqpSdgOeyCbbg/6W7dtj9NJJAOwpgPButs1e1jav+tWN/SAHNNWKbsxLAZtmUMQ7QDF7OgeCfQAhq4nOsgOklix0D4NGYQkgcJSJmffiSqUcolraW9jUoxy+oAwTtDuBq2MRYIzqq1wOvUZGNaPmVH3ZQszJFGJ9XgOc/RBK7wQ+pxOXQwV53iqRVd4bR1RAzEsy6uWz5FyfQo1aa84w72cJquUSMqHtHxG8PXyAiCzIGYsKp6JMVL0/lmtvhI5RB8Z8Wcb71FNPxjgQY0KuRVVr54TAZTbXOfZQMLoFlFSiGsVj5MsCSByVXhJhgpUFsVDdQl/Vt2QvEz1QRX/LagAFf44RLqqWjdyyUNjr6y/zgFUjdnHYnbtgQQSPve47iBeaPHUmwN3Y8BLg9HiUZuUUoI+jrLIAlWwtAODM2LeSzQGWXHOeFwFTOz+MFxmLingL2eWrVq+NGebeYyPEcun8qDp7CuAoDdBBgoB7zXhtAjQeHkqKh6etZNePg2RahJp4z/ZtHNyJX+GgXcS9dLycszeFg/Sy5StDHpFKNYDez27YEB0A6666Onz3Bw8D8KyOZd0eEhOIMSovK+GaElHBOG+FoFm6ZAVKweO8X4pbhykpB6gT1DuHyj8V91CmRY5cZxW/3g9dC7o3PHALevqhWlJCRCDcaAazsOtx5wg0CNRmQDB4ryLQDECq4l4wWkdIOgCDILQRXiqAYwk6B3MXvXig5uA4AIj0Zx/FAQIBIhEwQoCYEz0SeeahfcTmPOL+GJGT+xecAEKIHiAldTjQG5GVjMVDok1wyHiubN6jDqccDs7m/Zcwr6j69n5Kek2cUEjXxzHIyFIO1lNwJ20P8yEUJNuwFiDP594xZlX77cUlMkSXit04wxAh4yHTenrriY+6KUZkCYRYdP6jxx4Pn/rtT+P22hrW33QjpadnY+TH88TldQNKj4XsvOqqKyNwPcA9Nv7qABFokwDuWrm28wGiJF9bYs8NJayoig8QeXXvvffHGKZzzGle69cp1z7X0BmmU7xaVFoEMFYSHkNNPGPWNOLo1sVIoUTmKx1RW3FGCToOcH/TGB/jAY6yyF+vovRXYHwQIjmDPo01q5YC/CSjRj8d51vzwmfOmAMJpsp1ADDhKKRPC5ny5XTVzCMiQmcOXQjmYgPcZaAC7gQINL/cwu1SMvH9t2ael3au0WHmzjHcAwmORsaoeeVH+FwV9I5P59oswMIGrmMHc6xKcMEb36/31dg0y1UjsMKtN3LPiLp+wB7zv3WPSMLpMvLvlp2OjJ/z4XMPlIS/euRcjGiSJDSG0K/L4/oIiDqH5HHf0wE1zvN1xi8KXgmutRGf4/fdztwuGfiFTy0Or2wlRgP3y/hi+hiYy9olOXEmLl2yjO9JTxTk6jmI47/7h+9HEtPunIW4tKZAsmak8awwtw3xfE1And7N836W538Wc7Rjwdci4eqz7Dro+J7AfOucblSRvUu5WG+yMhLDOVTCYyhVTk/PhbQcAJymsJlnuZHXdJ6Mk0zG/hXMud/82tcguD6Oe2SQsVAXdqMK76E3KwsyfTHz4v59e8LdxCIiVSbyBvcAr8l1SgJqCg6+dPtamEt9tlu5Hq6H9kUZzaKjIQKNrEl2C0m+SDJJNo2Qo0anqEQeceBEtxcTah/gVx7xj7xDelQAnVgbewU6cWJp/OHb4jKgYIFrXwlJPIn5MX8Mr4O1ugVleD+AVAU9Va9s2RyGuE47D3SH7/3gTymebmAPkB82Pv9cmA7JnsVrEQw9wWs+TDQirEZ01ilEmEgv1gzIpU4IEF+vbpgKnJkpfI2k3ELic4xQ9GMphJTzWTlrv9FMA90tcb5Uqb0Gt8NJwPUZ3OsuonL2EtXknGWvVQ1xVjo3LYrXfaobZBCCoKiIaE2A0fzshNAOeZaUmB1efZnYSjq/CjNTw5T8pFBgzw1Om65mgNQGSpJZy/qrK0NfalZ4lu3N19/CpUaCIGaGsIoYrE/csyIkt1IOzrqekIeQoZPpMnts2I8b4sgRvg+fd/1dk8MigPBZxMnkAXDX0UNRzMM8CCFlRH86r9F76t7iJdadlashTyC6nnr6Gcj5KZH8z0eRPSYP1ylCAUlZe3hSiZ87g8MLuJUfyvPIM2ikZj77E+ODBDklQVybx9GPkcV7s4vhIPsII7DmQ+wbydPMGm2ck8KAGyDnJkNq7dy8GYCTuYKx6H7NCKExAOI6XnWX2ivxOsXsiiiMyvTvGexH7AezzFrSW1JZ4HQ+kVq6yAb4b4N2jiAyeRFyN52osb1HToVpi1eEYzUN4SBz76NPbgp/8AfvD59+iP1S27mQ3ou7KUAusu71VQKYEmnl/Cdx11DbGEHVZNxfOajEu7B97GbdyECAswAXXAqvuYcxX8KcMjTQFebSafOTZ54kGusKXCCNYeVV14UaCNGvfv0buA56wk03XhcJkAT2V0/jysti7ZpAFFMKY9dukQnMPcWMcyMKs3g+Z62G5DiWER2prsWONzsR7EYxJqqN/pJly5dFh4z7oZ37DrFO0/XDa5MU8Jl//LFHmadm828LWAN0hRITBaF5HmK1DeeqwPCh/cfCap6FdIREQ8wXVedq2VsiFGBwJXEtU/ieuiJ2CFID/v/FX/05eXM8j0/8KLrSbr7lhuhqVaghiSqxthxnjKSkkU7NuLsaIJLbWAO6+Xsd8UanGFcluK/tG3EfXstz1886sBBCxLlcEcdR9r7GbkmGjWG/aNyqgL9uLHs2JGP8XOefbMkh3hMPYozHK4J8EzzXHVPP7xaH+6wrGslnP3mG9VNiQpIkj+8tCZ2bkB4dgbHQmwdnpJvD2E+6cxDWuB9P5/vo+nItkZArZH+cxz4qxpbh/CmAPDrCOPf+uDZLpOpsaeKa63Sxs0RXm9GkRoweh+jSQd6GKMPScwmk6cw51Xw/11PdICmQMZ5dEjjD6HxzDvY9u5+K+yiZCF28ECD+8aLj4+1kxz9Xb/5zgMDvUvGV5XFvNuO3t1/wdVyANC4QHfHnXvizn3eYvg9/zfskn39BtOK6mGQEKnsb72eq94W/K4CJ5fHMS/04JqdMxHlJnGw5hIjPxFP08h2nR895ZxxCIrtmWlm3jHF1rklj/5rLmFb85Pf1nGa/mAK2+H75PNexcZAi9ugYOdrKvVXM4VhPQTQ03J8A6VJEjN60cMct72dfQKdLSh77B9daXp/FYaMESLynoxFYv3qI5r39HUcJkPf2/Rl9de/tKzBKgIwSIJc2QkcjsC7l+r0HCZBPf/03hrMgIQQgVTDqAJnEQbYfUFUVXx8HuUQ21XUATSrTcnPTOUykhomlY0NOOptaYlmKUPKrjO/ngJINkNJD7Mp5ixRjtrzWc5WpOhAoO+wlXqPiLIfEcrKYUeVh1zfr23JFc8A9wEtq5AGSn0Op5eb8rU1b+NxagLGy0M1mWqeBUUuCbroMPHiqujLmQaBY0NjSb6ObBIdaICPMAheE90Brh8cyCpt1geRwqPU9DgByWJLdglJzXCk5x4APAxz6ejlENaBWG+TwXcJBIAH5n99ToKyHTb9uiv0AW7MgG8x3zeVnm/9+EkBHndIslFOCUNsper2P6K5c1HvmkZ/lvzdxeKtGFWwh5lys9UCKoamzPxwjJqoKIM/YhaUoYj3M9aEUHY/y/RSOmGoOr9MB8XTtCNx56JT0qENhvx1wX6fKKYAL+z9U4qkU9sC4iRzjqymWrUWlOwQAP0J8AfZzH6q473aSjIsuH1TaRmbxNYKBAmm6hATftuzYF5YsWxFJklKAD4vujUDyw0OvAJ7EkznXxuSUAbKY0T0GdZ5RQh0obS1lffHFF3C2zI4gVSeA+WRUZmMgPgoLKJnmfghM6zjK5BBlR4CvMZ9IrV04QpavWB1dEqrybr7pBsDSJgDmcUQPdXDITwxVp05Edet5AK/WZlwVaXmou09T+lwQpnM/JCSM/LqYuXwx93wy40qFX5cRW4y9M9jza1H9XUYExD7y0S1ZziAqxviwPMrb0/lZ6ea9cJ08KI8rxnnC/atH5dlJrrHvv7SslEO6SnuigXBExIgaDoNmg1tYrjOjj8/T/eG9MkPZCCzjfyxVzefeGTXguB5knI+AxRBzF0gKVdYSILpFVA7754sOEMF7x7wAQdSDc7/7UEX/UwIE8pFDux0BRnB5D0cOVyOkx0j2VURQIyGV6t/JQI8OAZ4FPz9GG/HPsS+C+5/D8zEWAuI8Y2yY9+t84hyyf98u7m9GjOCRoLH8PIv5wui8XN5XAs9YDyCEnyuhtH3nPjL1ZwKi1gIcJ0ZHxbXXrYoEwyLKho0/KRk/AeXuT2L55m233RYmQzaqRj3HGG/EZbV7765w4403RJBVgP3Anl1hMkDqSVSJgvKX8Xz1ce1TeY+95o3zYZTNju07w2TiQZbSbdPOa1EFegDVcDXRR0mAYXsOQqBA1k2cRvkvhc9rVq/kOZ4QGgBmdRXoFoplrMSmXHXt1RBq9YADReHpn7wSHnjgwfD973wbF8A1ANwtkBo5AF8q7yVaE2OpbVHxBEDGCspqDwAsjQvXX38rDrUt4cor5wNY8joBuxIZBJkQdLXMjc0QpgITOkUKASfO4qIoAGjotTiVcVSFs0vAoxww1SgPxzq5FDEeKxMCxO4bXSIWKDuXer9Vr3rIFpB3DhDccx5JwfUhmOOcyaiI7iWJNktQJedGCJAREP7zD5SGv/4RJIhAED/PDpl0FMa6oYDkIyHbCyArAVLoWOfe6czaQWyGin6dTcbAffz9U8PL21DPst6MyaIziM9vNkMeEmjVqrWAXYDUlKk+8ZPnYyZ8mx1J66/imRT8ygizIZXqq48HeuuZfzuYH3JQN+eE71O4rktu6ZKlkehpYl6QUJYQdJ6SgBDwPQ0ZbfTQ4sWzIVaJxznFHDxjHmOxKHznuw+HsQDOs5jPWul5qGZOvI6+oNeIublm/fU8u9n8eSPPX0Cdvi/MnT87ktrzIJ+NHSpifpdk3oN7zz4byeYZM1g3uIQClRKlrnWKAOxRsifLa+t9KeA1SlYnE42XwXMnYe96M/Jr5B6IlMW5jt+9t0aaSNZl2kkUYw57cZYZxTfM/EFBOT0qRli20mtSMqEENwfEJO+rHaA5AEgdpsNrB0KJDW+dDWPoy/hv//2P47q2j3V1IvN3J0DpMM/+eBx0VYzH7ZCJiYwxC5f3ow6egUNrHO9fJXM6c6LrkPNiG+4fDbLH6Mm6av36sBlnoo68cuIT2yCuFtDLlJjYE+NrnP/XQoA0Mz+P5ZplQ+TtRchgXM2iRQujG1Li0+9vzKaOBUG+JMZLN2RfCc/bMPMdFC6uh9eicGEqwohi3EVtiBNSeCHnKk6HPiIpC1BL50NUVEKG/PmLgPfTM8PxWmJ84InmlOMEmQCgPYVIMIqX2/qTwnB2cTjW2AuYj5uyEBC4ShB8cvjM5383bNm1A9V9zoiKPyOZ657M/qQB0pOIPuZmRQU6CYohMlt5ph03yayBk+i6KsCNM2FiceiAwNFxJSA7cTLZ+0R3YluNIHUZc9YBOkSMK0LZEuOC3FelwxzOnjWDyBmeKZ7RVq7BbBw25Tzz7u0cbC06o44cikTGXMQQdqvs437NZh8xH8JOUto1VSBZ8HsSim/dbF0Q1xI3s3BD+Oynsh4YEzWe+ceugZfoWrju2mtDPeuu671OvyYA/GY6e7KJONyFO7N5EGImNTvsg1z7yldfDQ9+fE3sAplejECmke4e7vtwW2PoRVwwwPvukgAhus0x2UaPVD/AKUh9OH66huLzrLCYOeE89/sUIHoFZeM33HIz0YtDIT+1D2KTfrHe8+GZDa+HO973wbAX99w3/vbvoztn1YpldK9cHipxGj9KhF4XY2QxRfGFEPZTmeu5bVwrAfyGGLmVM6k9bHuhLq7lutQkNWbNnhndCvsO7IW4KoRAmhSvl24FYwhTUjMQzCyJZHA9LtWXN7xIr9ryMHXyBJ4LCCbGUYwaBBjuYz+aCbHbhoOsyKhIIlg72V+dOHmauQblPCXRDVyDLuY/+5iGAbAL2AteceUaxCqnmT8qieA7He697664N8jCJffcsy9ENb2iH4lxY5t0PxtRarG44o829xVGarn/4nXPYjzsPwSxxLyQxR7XMfIazg+jJiUkCyAfnP8UdvhLAsj5SPex5IF7JkVVdmTZU6GDy72JhLm/C8pLmLpO5bNX9Od47S9+nu5v90oWZpfzs3XouadvZl01itZ9sM5Co1slQHR7G9MlUSoRI1l1EiK2BtJrwaIlsbfkIIRfHq/7JjrgmiConHuewP0p8eFZ48Ybbww/xIHoe7N3z+gvXR7nWCud2zyD6KDsZv+WwBzh602BUFLU4vPk2unzcNG14bI4qAPkIiFwQWlysffD3/8lhd7FQ3fFV1aEmb+9LRIfR/mzv2Z/ats/OZEe+erIv1/8NfdT2//xLwpgIM/cO3quSmDNNt5VB0gSa72iBPttFCbpcp7FeHetPXnsMM89X8d8d/ase4226OLWSeLi4n2rZ+5wvaxhTfZ3+xO9Pj4T+a6nMXILV717Wv675w9Fden8XP5DHOv9nA+Tzhuzyd6xPzX84b/7U85YxMBmjcOh574D4QgCglECZOSWjhIg/2So/xv4yygB8m/gJo++xXftCowSIKMEyKUNrlEC5FKu33uQAPnCP3x62AOEG3ZBu0EUoYuJb2oBiPWEbwRWMQcSQZ/GeqzvZWTqF+WEUuIEstOGAS/Ph/EFECMWbAMsZeBiGERN1kuvRR+b3fOWo6JcNAO+nX+vBQxobelEhVUQARnB2ToARBVYyWzEVb2O5/Cv+rPESAMOHBs3bY7lhYK8iYA/Auxa0E2zzgYsyAL4Vfk2BmWsZeASAoJaKmKNWlHVJLBQCNhvXu8RDnLtRGncCEA2iDLU99jKgfA4h8pM+iKSjAMB7FbFpLJWAkWALo/4l0SBfoAj1ZDCyirLjLKySFRl/wjpw2Yd5eOGl18Kd951J+XuByO4fB2gzgCHjDZANnRiKKDIPgZ8raFQcR4HYuO3jnGAP4+ir5X3e+DQkRgPpiXdLhUB5UqiCQYAwq8jpsJYCg8S/lxLZa+gNPVlfqbuE4G82QBsAhNa1SdPngyw20rnxtSw4cXnw1zs6YKaDZAwxgbs3bsnLFuyBLUVP4drNgmQWLWuwJRKXT/aAfVrm7tRynWEtUT+9BNDo1KyiMLEWkonxwJ+SQb4XkXELXb10Gj+b6FgLKBNM6CFRMhPn3sOJ8fqcP9duG349ciPT0dF/mSIsV5y23WDrASc7oLESgOM3E9JeRaklM6cqYCDR4m58CC8Y/tWgJxpAJE4JlBHJiURccBr8QCbzIHp3Om6mBnuRz450dUNNTHC4TJiUrIh/XYDml1JKfJ+CI5FRHgYDdIOeFo8vizsAbgTTL3trrv58wEIuQZ+9nwiGeq55oCS53txS42URdqlkUwMRUY66mrUqHV1TVHN7L1L5t514jbqBuDOZrzokJEA6ec+ZqCa0+1xGveBxJ0HRskP1fSCKAIqKqM9lAvMe39UOQpzemCWZBEkFohQhd6OQ0UCxUJUgQUPpz8jQHjeermff/qR0vB/0gFi/I6dP0ZgSYL0cCAVSB0BThnHcb/wdgIEN4NkiMifmmM+92K8zkjZMgA7z10lLgZVqkbL6SBz/tAF0kDWeXY2TpWodkaJnp0XylA2pwPM0y8dmojBywdhqgf0PcczUQ1Ycd0tXHuIBx0gO8k6HxpqC7/72c9BDhyJasvJRLIYw2BxcJPlyCtXxNLgQVxAT1E6PgGF/Fr6NlSa74IcXDJ/Lq+pL2zZ9FZYQayOQHS/zhcHIdfRp/fIwcOQbp1hMy6Ohz76UIxgsiuni/H7AtFU1YCun/33fxj+5it/E9byzLUy753iPd952+2hhvdwFkdUMa4mC24nTBoP6DwYewB0cmzbchTwvSCCXYcPSMYU43pizBPLY7xZN0CvTqshnEsHDh6D9GFumL+MjO1ldEpsCzffSmY5rjvB+h7miARQ9TrIumRICQuQGT4xMmgT4PGQJAbjS9ePqtpZ5LLrGtsHcdjNe5HQ0ylif9Je3nM6c5o9E0YJmsFuJrgguxF3ujgEMSTXBJOMSuuBhDGQQ3LOw7hOO+eUEccB11ObGSP18++fEP7yh8S+OOETGeXXCPgbf+WYUZEuGZIPSdXR0RqBVR0XxvuNo1D5w3eUhq88ciJMnURRajtdP0iiCyAvConiKIF4yIbYrKtuYC0YG16xW2DbTub5TEBcupMAmdeuRjkN6joMEN4OYJYIeTeOHqDtXCPnx1cphF9E5Mk8gF4JvUTWGSar6HRqsH+DV2fBsURrTjYkKOCR/3n8+EnMtV1hy7ZduAPLmecSUQZPJc7xVFQmv++hh4iyqYluuO985wdxHL7y5gvh93//92JEi3F/kod9rEHtjF3XkcUQe6chvkuZfwTS7INRReuc2cN8MQSJJFgoyKfq2b4Fr3lc2yDcRsiPEeIjAiT+H+ufBIjPskCt/SsDOkZi7BjEEWCn664xMgOQH36en6OTqxDXABJdi1PCMGrz3hbjDgfCdgiQjYD5xjr9xV/+edgN+XEG4mAd/SbtAIQdAGK9qHoHcVYcgbRpJ/4nG9DMiLqbPr0kbHv4ZATDiwFrBd58zacRQtg/YeF5Mj9/LoSJ0TuqlY27MZZpwiTiE9kbmIY0Z85cwHdU19yhQtw6p1B16+qz18kYx0TUwkm8x1ZU+O4FJBbqWBezAaDH4izzeVfpXHW2kvU7L2RL/hJD2ctepw0g9jDxcWUUlqcwzvMH6CdKHhueONoSXj7YR/xXYE0N4bJF00NuUm+oP1oV1l8+iTmrIZxs7A4nulj/9+Bc5LI/9Ilrwx03XRF27dkSNvLeknB82UszaWIpaxeEbW8ne53iUIkzzuizPBw0fQCCrxFX9Apxbvfcdz/PXG6MohnsbY0F781c3x279oTrb76dcdkRo5B6GWczZ9NLxRqgmr4NIq2F9+5+RfItm2dCl54uDdeTseyXdOZVMn8uUQXPM7WVvjDFAToXXatcAybxRmOcEQQ0tztG7SmqUJmvy/QQkVXVCBRuv+3W6LIrZG07Q5+Gghpdq7ocFrO32PD8s4gXlnD9U8NbRG1dsXINc/F5Ssp7w8PPbAjnc7gG/Pn//urL4b6PrQnrr1wZPnbnjWGwDWdeBy68DlwCdiyxDnZCDvXggOjtwO2I6KCHYvU+5syBxIxwmrU3HxHLixCQ8iJTZk6jk4U4u57WsHzWeBy5k8PWbXvosSkOTYCuP33xFeJ65vDet4TPffZ3AMgXhlZEC859b9HppqPG52Ml96xoXA7ELB0ykB9jZ/SFhqPpjNuzcd02gsmyayNJFcBUIMRYSYSpnTRG7Nmb0M0znMweZu6cBZFobOB7b3jpJQjYRTisJ7J/RDQw1Ms4h1ljju+mX4itIh+UgzMXpLsHJMowm7nvxCn26zhNz7IvqUZ04T7lNHv42+++nb3KWZ6XQu7VmfC3f/c1CPT1Yd3VV/MsdBP/tBeCYHwkVHVWdROtd5D+qGG7oBAldLA2nOEZLmetOAZp4LO4mp68veyRLP2exbWyi+0Qc4Dkxi233hr35HE/glDGQ2I3e6JY/h17JQC/uS7uafogWIyw8990u0pKul+U5FVoIUmjwEFHgf8W9/o4PhSI+H3ruffO2e6DMv1UovMAACAASURBVPhgtxr/3MfeSsdRpq51F0HmPovKK3j9iiSmTMP1x7q2/wCOlWkzottjP/GnRm5dfd117P2JjeO52LhpU9ybeIaYPWtOnGucH+PrJ0IrhefmNGILRVrOz5KTzu+eU9znxv1SpAX8dcF95+8XYqyMf/K/xvn4wi/f10US5H8VUXD8b5ZH8sOJ7+0OjyNfu9BTdeF7zfnU1pE/XSBXRv448mpibCnnMdcp51MFEV4TxQueV/ohiT0r5TMvLyDeNRdHnPHGpyuOsj7R58UkQiAwc2kWY3osY7cxjntdH/Xsiezt6+V+K8ThVUYBWR17WPmgQeYFz28KcOzE0VE6wLwqAWJkstGhKcR5dkD0ZUGAJIWs8Hu/+39w7dkjJI2BAByIMcV9xFmO5Ej/kr9GI7B+7oX7dWfI/5J39d/Il40SIP9GbvTo23xXrsAoATJKgFzawBolQC7l+r0HCZA/+O7vck8B/pgbBPrNbF4ECKED5DSgnmppo3IsvjyIom3O3KkoeLChF1M2mptKjjglj4h4JEAyjNuxeRKgS6WX/Rh9gI25KL7d7zfgaqisIEOCslVzvs2XbqWksYfPKaR3RDWWKsaRw90p8nknsXlOCFtRY1vYayTKIAcPX6x2at0FHpa2bMPezeGjGNWXnQ6qOSUFdCnkQ1oY8WNZtTb6IxWVMfZh55aNYT6Z2IV8bjOb9Nmz56Feao4RCjUoE9s5FIKeRDX5IOongQP/Zzaxe2gVxEZJFXHoNbfdjzEAeP5c4zamobB+kgiFy3FcnDl7mveaHktEz5LxrQKS4pWowNX18AYH9WRIj0nTZ4dDuGMyyH5ug0CqqDwD6ZIXLfzjSyjbhVCo5VB31RVX8j3PxIiaYoC8rdu2hPnz53EwLKTzZHckezzM2Onhn83CVwU3ltc3hQPfDx/+Pn0Ca2IMlEW8ky0CBoSaMpkDOONb4kN3h1ntEiS6P44RddDHITy7oDzsxoVx9RVXAHJUkFu9hozeVrocIIEgQDK45k4S3ndz8bO4TiWAIJkcerSwJ6JUVWX+2BNPhC/99/tCQ9vsePhcs2REObjjAGCz1BYA9jyAhE5iZTBahDP0JXgozsjDeUS8RTKHdUHUU/y7Gf+rVy/jq1HFttRzXTwI21mC5R7Cpq62BcA4IQLEr7zxSvjABz8QFYlPPPlEePDBB7k+nTE+rZZDv2q+2+66hzLHPWRRV4c58xdSZN4ejvIsTJwyK3QPptBpcpaxRRFsagKkhQWbHPw5xHtAzCHSo5i+GlX2dhnkoNotRInc3Ep8hPkyxkhx30eipvh8nTYcFptQLvuaPFBagO7hXwJJgMGMau+fsV52JUgyqZz08037v0hyeNCUEJEAEcz8GQEi8BnHLxE3/P8//lBJJEA8zkqApBspxzMiASJgGLOovRkRNOXPF4gQ/xUNpwMkHuCjW4RPcf7QTaHDYi1lsj98+GFKSBtR3c+I5KKOjhyjEIb5WZy7uwD7S0pKIUvKiD5A+c8z3A7g1M01KECpXAnoUM9c0UsUx/V3vQ8i8c1QNpUscMCirdteI1v/iuiOmUOmfC6qWF1jusS2QnAsBEAuQnVrB0MOQGEu178Ul9n2HduIVSgOq5YtCY0Aci88/3z4yEc+HM5BWJQyb0jqGMmQwjNfhSurESBzG2DgysuWo7IviFnvxj2dZEw8BXn3u1/8Yuw3+Nq3/jbG1ZQyxqtwOk0AnMmGyJhK7NLgIOWs44hAQ4VbOL4QYqM9bHz9IEDmTKK4IB4KjH07ES5n7KZkAFKitK+B/MkD0K+qqqfc9hDYl1nnRECk5VJYXhhWrMFl0FIT88y7AMUtQzeXO59c8jTmxlhsDnhzlH6eBgjWAUAPoylSuDc6/Yyfie6HrByeu0rA+nNUIicy3/XFiDGjc4zC6gBw0l10sRPE8apS1NgsCTrHriCG6EZUtPIxomB14FwA4d9GgHzpB5VxXUhKzGRuGozEx+89WBy++WPAaWPUAF7OG4VIRI/zmiTuOdTbArGf/fC88MzmvjC5jA6gYwdCJsMuj/c0GyBLLET3x2mU49MoU960fQ/P+MYIbOWw7uRkp8Xy5wTGXuJQX0i1/JtXaP+Na4UF0IcouDXaaxZdTc4p/s85T1FAPSSm5IJRgmdQkre21LG+5AK+L+H6nEcFvRlitTj2VamYL+U15kJ8Gaczl24bSfoTJ05BXh0ADKoBaJ0Yrr5mbewCkhxMBqhuZ54QvHvyxz8O99x5N2T0PsDUIq5Relz/UnAtnORe6UybzDNVDZAqUB7JKUAno5MmErsjuKUb5GfYV+QyRjp8XDMJxON6JUAGWeaO64nrbm9Pn3FazJf2J1iGnAwYJvE9SI/GWOIFz1MmnEaEZaAjZLC6G6FCbvj7Hz4S2vmc9330w8xtzaGAsfWVP/9SeOCWWygPTyK6p4m1aH+YQzlzMut5LWO1EkfdIggS3Yb3fHFt2PRdwEjWHMmvi+4Hr7VK+Tff2hzuf+ADYRfXYi9EdDlrvUD8ZADsOhwIU5faU0XEy0b6PBj3RrJYFt9kXA5z5RRIkBpipjKM5AOMlew2AqaR9aEAoiyln0hBrmtj7UnGHyKNQkA5lM0dVXTr4HI4vntb6KitDHPKIIAg/HuqAHbTisLr1f3hRFMX420w3HAjEZOQREf2ARYTTXfH9bMA95PCD545FJ7ex55oTnooYJykMQbT+6vZHwAAM867ABWNWirFiZCXYyRlAvciIezDrbYYIFwgUTHHoSPHwzPPPh/ut6cCcFABysRSel9w10mI7d13EJKI+Y559Omnn437lSTm8hIAY6N9LFaX+Cxm3utAVCCJV4IQQZBYAtBn4Cxkm+IWYzIl8Y8S29UAAWJXmkXodiG4Xnltm1Vps4S1Qw6n8G9dgM5zUP17zQ8c2B+uveaa6PyT1OthTdUZa5yqLlkdxidwVay7+nIe2J6w643Xw9JrrkVSXgOoPhj+4fFnQ00vUZu4NbceOkYmWEq45spV4VMfuisUpeGahABJZc5ks+ELCIPsIXp5HUPEBPZByLW29obWzoGw61BF6GArkUWkaAfXsY19TRaOG5/J5QtnhsUTC0IKbsxWfmYvZOwx5o3dB44gdDgT+zv+4i++FMHe0+zTZuGQefSxx6IQZfmq1TiYZvEIUMpO/OWSa0pCx+kxkVA0ItH5MI051qirqYhMTlQci5GXukbSmIfqIdl007SxN7S3Ze48HL926RDv+Apk0CzcObMhavpxsebn4chGeZ8FydQF2XQegN25c7CtKwzwXOlOOsW8PZyURgTTIK7cvWEez9l59sRXXbse8jeV+90GyF8Xvv6NL0PWjAu/+VsfgwypBahux61WEgmQ7dt3xR6MJJ75duKbJEB0OBTwLB2BFMtnrFSxB2FWCNfddFN0wSZBHp5EeON7MbLzrrvvjASGH+777CLy9yHmWQlxwe4RB6HdGCPHA2PZJECMrdNNqKDH/jz3QTrHsyLx0RajEluJ4ipirDbguInfpwD3m4XlzK9DPEe6uCVCMuIaQhQW39P7mIqb5RzdSycg7YyEtB8lkfe5k9L4ify5nfWtwgg8SONFOHx8Tpo5r1SwbuqGsA9kHT1UxyBVXSOqcUqm6sLlmXEe1nXuXk0XZRpzp683G5dbdKwY9yTJ4VoY40JdYaGm3aBF39sFQuLCWfJi38fF2KyLR0zX1WMQHxd/zf70NsgxXDn/whn0oufPfVn8cxQh/OPPGdnTQV9AvnqGiXsFSOkOSAiJKcUz7isVruQSwTaPs1EHzrQu4tMS2IuPyc6MxHxREdHHjF/jVu0lsu8vj7nKHsNK9k3G9Rll3MeYTeN66WDU9dGG0CId5yH+n+hGcw2SgB5k35HE2Mhib5HJ/WmEzBvqo3yeHpBrr7o9TJu0mM+je2uAfTaCDSj6UQLkwv0fdYBcChjzr/FrRwmQf413bfQ1v1euwCgBMkqAXNpYHCVALuX6vQcJkN//9qeHjS3xgCqQqdJ/EgdfM/wP7tkbVgDanyJHfhwH2UMH91Ica/wR8cIF2aGIuIhhDmzdHBizONiPYyM8hMLLAwe7YNSirRySuzgYAC5waKkh9qC1oT0q3yzWVAnfwX9XQT0P10khQGQzB9saDjvjOMRrqy7hcL+NvgeV7Wb+lgNIHwSwGk/czAnyv2+++ZZ4yHrl1ddizIA/x2x0YzbqAe8XL8LNApiWxfsRLLXwcRVlkMMcwl/86TPhpmuviUXf9otkUybZhEvlAMBDCzFemYCEgs8CciqZVZLaO6I6WmBaAmESSkDBwT2oRf01l4ilKlR4Oi4OUSKaDdBl/I7xMLNmTAvHUc1dDki8C+LBPgILgDv4mSc5qM1ZsAT1MQpDDrlHIWo6ASBVvWr/N+LqKIDd1RzKJFuMD/M1eJD00Lli5fIIXnjgsutD8mc2gJ5EiIW5JSipcwCppuCa+NGjj1AOPBnwaRLq55ejOv4ygGHvveRXI9EnRtFYmG6/h8rQHWTxD6Pm7STiIxWXT+YFcslDez1A01FcLrNRWQog+vPsOfAw1sRB0kOSB6YZM2ej6j4T88x/+tzz4YufXxPqW2fFa3wSEuQsYPTdtwBG86vuHIpmTnoSa0aG+WeV/p2Mr3kLAQ84qFtqbVxXPcDQZcsWcWDPp2S1NuQCeA/4cwEMMomsOoOrprmJAxivYfY8ii15PcaomCl95ZVXEn1GHjQH59koij2kP/vCi2EWPQ8z58yDhCBGCcW8B7rb7ro3bN51KBIgkmJFxOucpyw1D4CjFXAojUN3Oi4eI1lOA6j4XKVwOM9F/d/EYVLXk4pEx4bggCSH7g8jbxyzdrIYgSWpp0NEha3XUMW3wKAHayOQdf10Aez4PcxZ9vBqPISKShWIRpW8nQBRfCgBYjb1/8PeewDWdZ1XuhsECKITRCEIkAQBgr33rkoVy5JlWXKJZEu27LGdOHGKM85MnDLpmfilOBm/ZCZ2imtUrN47KZGiRLH3XkAUovdGEMR8376AiuNIMqWMI4VwGELExb3n7LPrWv9a6xzj9Hc/VRT+6AcEhFqZx3NO47P9Y0V5wq966PD8qgokQYJ48E6x9JrP0h7JP2bROObsb9kAXeYEPb9+XQR3DTyWYFFdkss9dXW10G7tWJAUAP4XUgGPfQ8AQgZ9+JH77g1rL7oIdRS2RgAYkjgHDh0Ly1dfGtZR1b/6krVU0DZQ1fsUBForaqdLooe4ftyTJlcwFxwPj0FqZDLepmFB0gngNxIw0utRebMLhdOyJVTXk0MyHx/+Q4yVRXiZj+FZdZhRI/hCuwrmCRI+9shjAJa50dvc+eXGG2+KfaAWkuY5fMI/eeunqWYcIIR9C7YxB8M8gMIpAF+NzjnzZvM86fuNNfSL+lAxvRyi4yQgZ2Z44J5n8XtfjH3XMUDQK8Kdd3w/fPyjNwAAMMfQlxy/LVT9dlOZvHP3AcCikeHYydPYVBWQgVCMP/9KgMjaWG0cw7H5IziUB7lnJeogJJxzZiNz71HGUxeARilgcD4EqpZhO3fsgSydFxULBsh3MAdrLwSLBjBBbpP5HIA7BqOL11jlar+JhBfPSUsiyScJYZVDwipaKEmAOB8JnMeK1qGKVzuN3/86Vlh/9r0qxmN2+PJHAbGGvr7xwxoIJshqlHVa+FnuXIr3uFXjTEvhczeVh+89dCpcDrhaj7KrD0BmPNZ4KudKWSMqIYlTktNQZbUAZC0Pf/2332KeIm+ERUrrmZEjAX1QhV1z1VWhseYYQbxpuDkB2DO+/uUHP8R6hrwIQBpzI+jQoZU1xEDoVO7N/q0yy2p580I2v7wpfOjaK2MuSElJOSRbPdYx+yCpC2J7r6ZK+qXNmyDuS2I/nA0B4jOxQnzjxs2xGvvDH7kiLFw6D3CpKZKOKgtdByTPtCCaBRF/kP5keKzPso95TpDN0GULBMaisNqP7VAhgdSuO45ZLfRUPVglbbFB/EqIuIbUOMBxNKbhuxIgfq7qvVH0OUkBLaK0kpR4EER1PrGCW3IkCyA6CcVNmmoKKuwD+RZ9hFAfwUrpFFZMV3zwmgh0v4Ja6hRWTF/54hewsWtDjXEkbNq0NVz9oWtDBmOslfeuZWwVsg5pb/ZLf/nx8OBfvch1l8WQcpUDeViB6SuvstHMhiKAR+fmRtrFPnTdF5a82m/q9yfuvXThyHBkU1dsL+1vDE337ylYYB4kE2ss/V5SSHVMA+sa8h/6GvaMbeco4ijCGnEHSjQUipCR7dh1JXVTU07GxN7NG8LE3PRQkk1fgmQ8ufM4lkLkLbE+D0JINrRg80X7b9vbHXCvCrmwaqPB9KZNKgm7jp8O312PErIghAlLlodJ0yYB2h/l8yBhmCcFID98w7UxkHjLlk0UOOTGfA6zxsy1iqHlWPdoY7UHtWob69R1H74+PEmm0UUrsOSjjUZDykqCnAQIX47d0zPrX6DP5bJ/ghBCKenz7oLEsx9KskvISawIKKvosnBClY82Qa4ry5YuY27YEYFsC1P2snfJgUi6GLJZuyezQQrH6vvfEeeF3RAey5Yti1kOJfTJVvYg5pBNKp0AWHwqrGQ/YmFJM9kwR5hrtZK76abrIRbbQzPjvIO5XFu6ftboboKpq5qxmWvpDo+9tCOUQGT+4df/KfzKL38irF01P8yfWkz7Yi/U3UxwGQnzrJeDPOceCJA+FCDtEFK1p1BB1GEPdXZEOIlN1r5TveEX/+ttEB0d5JSsY95JDZ+68dpQAQmVxJrX2H421KLeekHlDEBsI7ZTuZAkX/nVX2H/00jOTw1FJ+PD3ffeHxWYH7/l5yj82EYBRE9Yvmp5KJl7FgIElQx7o230Z3PNtFsqoF21xjJPZTIB5G28bx7qojay47ZtJ3ieNp3J3mLsWLJiyIOqJhtoH+q7cuaqiczvBrWn0Ef37Noa5kAuMflG9ckZ9ojJ5mewP65RicOccBiLtk7yhVLZ46RQWbB+48bwe3/4BzGYvg/y/Z+/+w9MAP3hq1/9NZ59D+vpkXDo2CksTJfHPYI2ai0A9+Y+uY+Yznz11LPPsQ+dH44wH51mL5LNnHOM/c7P3XILGW47Yui3RSJa2anqWbhoAcRwJfvR2jhPOv8nMqSSo/K4AELdv/03FWxJAN1abkXQ32hAvh/pXoLzgvNTG8UmoyESLHbK4r4b2Qu79tSzR49qkvFYdkGUZzCeU9h7VKAK7IKA7aYIx3Exl+ImM6MGmOdsn30HjkDYZvAspkWl45Pc3xz2j2fZwxyB5NJyaybFQ3NQQG1nj+C+ynFixphjxHwcFSFaTsbQcCbWTBQP7rV8jYoWyWpz7rzXmKPGPcUCFydhfkdbKee3OC1rRTi8Nsa/eVUkRuKua4i0SPy35Mc0SI9hviRGX9Auw7TG8G/5D0MlB0NKvyH136vvmngL93CZqvGZf9wLe5+dzCHuW93ruO7Vca6YUFIU84zatOZjfm5kvHoe1G5xctlUCmX64r7euVpiY9hy1eIbyY801g/VH563PNs5n/hcVaGlYPnnmTCFNTqbvcBI+nGSbQwh34UFohLWWmy2JhZXMF9OCTddjwI3maKndO1hWyFuVCZbyvPq3f/Y94l2HG7PRKO/kXB6dRH5Cd/8NCGhP4mAeDOAJFFa8ZPoq9cu5J1+/pvd29v52QUFyNtppZ/VaxJZju8cxDzf6x+eV14/9s73vS783oUW+H/dAu8HAuTN17K3Bujf/lr4k5/Om4/9n2b9+ulD0F+/tv/kq3v95/+k93+nPW5463Z+7+Ne763v4fze++391k/zfP71O77DeT9uYIf/vL3r/fFXvbPr/9efmfQb3/7SoJXbVgfrl70JZYRy+bYWwFcOGt0cqEsBLY6jALCatmKKFUDjyFcEtIBEOMfGVe9+D5XJVtdy8BnNxlef3xFsrA2NtvpfkE4v9TQUAFr5uIGWTDgK2JHNgULbqylU3BkkOMh7nOAwydkvVjW6wU4GtHHD3c1m2ur+Dt5XG4hVK1bFvIduqpbbuFbJEat3F2NvI/CxheyNqVTXadlgFagHfkmB40cPx8PJ9QA4x6n60nLFcMftO7HZ4XNLqIbevkMABTAdwKuSQ/3SZcs52CYAGQ8P2m/pzW2FrqGN6wk6l6Qxe8MsFbM4BF5LJ46P4KjBs2e6uHdAg3nYe3RyiGql6lS7ohZsLA6S77H60rWxCm89FbBWcQqCpGiBxD3qkW/WyqFoPUAIPJ+lVF/bilVYUh0hfD0GlnMAHg8JcMma1bT76VhdrF+yIF4yB4/9/P61H/xg9DV+ft1z4Rd+/osc+CujndSNWHYJ9BlEXkKItVYiWqMdwZd92vRZ2HSReULIaAeHlQ9f/6EIpI1ENbDuuWfwZF8VA5K1IdEmJx9/ab9fQrtt4/Dc3tkDqTAnVoWpLPn8pybjj16CjU0e4F9dtDPA4IV8hkNh2aVjE2eX/vLQwgFbVY/hlAZ4TuTZCEofBGQQBFsO2LLuuWfDpVddqclyBDhzOLjHjAMO/fl4Y2srpGKitGwiffylWDGsj7zVwiqDyjkgr1u3PgLCemNb1deArP8VLLHsk3MAuHMAnUDSoiKpj8O4gZ3j6LcIFQCYOORy9R4s9TqOIeHaM8TMjjN8XkHsO6kcDrV9iBklHBK103FQRx92viRCVM94aJQglDxsN/yT6xQoSKdP278lb7x2q/S1MJDUUfEheGmFoZk5HkaTARa8HoNwO3k2AmO/fSsEyHcJzh3yqTb/QwJDwDfalyVm6aHN9mtuCrGKcAjcEJSQLIkV87HA3BB0wGaqf7XB8FCrKsSfqxQQbMvNofI4l+pUwMOL1lwcOhhz2iDkQWTc/d3vQEZdHL2l92EFpK2XIF8adgtJVD+Pnzoj7EHl8SB2eFqFNQPkXfWBayJgvxWidgJqMQG/44AaGVQram3V0twYwfWzkAA+i6KCHBQAAElUNFZQqdhQUxeKsXwyo6GLgOdREHzOKY8//kS4BmI1lXlxN0DgPgA8P+eGj30UjVEId939I2wa0sOlkJE7IGfdUlxy2SUoVE6H8qll2KZsYDwu41DPfAfI3MUYTNMyChDrLBW7J6l6fmnrjnDbZz8fvn/HXTGEtQiCsxywoR0y0WygJoCfLIK9qwnBPXqqPuQXQ+Qw1zbVV4Yvf/kLKMRaATcz6IMdkD+HqZbNBUSbEvbu3E8e0ewIhm7B3m0XloALCOEdgbIinyD1H979KOq7MTHzworw04AbKtYMsPVG7EeSrg0QPaPom9roGDbvVNwC+Og8nEn7qpjpFtygfzuP2gYCP5IgPhuVKDlU/vczmVoh+rkPjAh//J3a2Ad+8SO54U/+6Vj42u2Tw1/8S02sJpdUECTSkmkic1cbfaQdy6lfu31+eHGHoDVqN+a/QZ5xP+uBFf7a4Bw5fBxioR7CckEomlAWfu+P/wyyB8AUMF0LsuKiMRBtkN9YV+UB/hjA6/xg1XsVFa3ZjJcltIWgzVlI0DMSkyg8OlmjTlH1a96GBJf+9tVVZFWNSeTbnD7Nulg2LTzwwGMQbnNiO80EdD+KKk4LrMWLF2EPND1Wy+/bexBA+zTtfYK2Oxs+/wu3MwbMehgdWgCJR7F+aOUkieo6Vs9aWQCoJpBXWloW5yD/7dJLL6GqGXUSoLLBw1ZQO9+MYE6X7XBc+BAFuG1Lie04BhnfeuYnrMzUvwzXIItAJjYk8f/zEIexOE32/Hf5UDjTOI4xB6Mfm8lEJT7gvQUAhjx3Mz/+8J+/h53hxwgXzw13fv+OaM+2hvGRxvoxkn3FhPLSCIbd8aN74zzqz2Z9uCjseZC8HLIhupl38hkDRagV/GOfFOiURJ58MfMuX537sCRrTygFJfQ3bNgQyeSpazLD1sdQN5ChpLpBK5sMig52AThLTGqtJSgsSdTMs8/m+SahDmwXcMNTPpd+kSnRI9DZSnA1CpNdm14MaygKwOgwWnqdxZqph/XgnEUQzBPbK+tDK4qYqsZBCF1eRRvUVVIAMR11DaG9zx9uCOv2I2QoCeHGm68OF6+cTq7VqXDV5RBxKCzSyaXZh2ryoUcfjoqBK6+4MqreDAiegLKpErVEN/ZcJVjobdu9FQXceOz8SvDK74ikXzGKM+0lt23bjppgLs81NdxLSPHkyVOiB38j4LUe/WXlkyPg6lqnVc0pxrxj02IRbWwkzsdjPeka4msk4CXlJeG7mJujZRp9rJN+rCWeSlsr8e1H/o65B84XZj1YRJNJdkAeigttdAYA3SeRgXWO/JTf/a3fDL/1379CtTdFL3xOWcmUcA7Fx7GDKGLp/+NQoXbTCQ9U1oXv3/1QeOq5XShYV1KoURR+6zd+BWvAoyED8pwBQMAEVqqQu+2M0cOoRcZkMHfholYPAVILkdLLHNWEyqNkSlmYPK0MBQqZEKgB8yGoRg+gokAxUt+aFJ7ZsC30YVeZwr4Ws7Lw2c/fCplI1hnExMsv7gLYr4cgHxtu/cyt4eVtGyACTrCvGBc+8WuLw751XYxf+vUkctCYs/dgCVU6aTJrjbZPSXHcCjQ3NtdD4u2BBMGyD4VuJiRzMdauzSgxjh2tJCQclSx7JdUiF6OmHUEI+ukTR2LbaUfbxLhfSGZFP/uLZMjUZEiELuYuK+6dn8aPn4Qio5KsmBfCzZ/8FPvzihg8vmvPrlh8s5RME0nOEyePo+BF0Ub/nj57HuohMj9opxWrV4ZD5GGZ0aZSsNNqfeaiSvZoI+hTWu7NIP9DcLueNaGPdVlbMBXHixYvgRSsicqSEewzJFHsc84uw+R5LL4YOnf47wg8IvngFsP9RszloR9JeKiosD/5O+6vPUe4Z6vl/d3HuOfoI38w04wxlN1HOZMkUYgyZfIkCmSY63i/LNq3m31mds4Y5t1DWI9qu4o1L0VZMymy2rpvNzksbTHf4xn2rJ4HOB44IwAAIABJREFUJLgkc07QpyT8JTdU5Gqjqv2l+04B+x72cX0S+tG+Kho5RkA7EjmugPw9ktdpT+n+R1tQX6mi2hdJfCJ+R2nSGlW+EQzn89IMokdxPpwB4t52+9enh0mf35DY40HKdDIfSsj0s3+QeMmQbGKOV9drgZTEjXN4BvOtBUha8/q7XRQPqWJ0fXZPmUExjpZs7vM8hxVQOGExQBfnKc9PzezJJLJUs48lc7CSNtGGTKvWuaxv/VqTsS/w+i3yGaBPSvxU018kgewnvRa9cPaTsHfu6eDaVSn7uZyA4rplVl50AhiVFdco5+FzZ7vJxKqKWXNnsbQrKZwSbv3El0N+NvlIPazdg/RHKSjViK8epIfXsNcdbiPhkXhGkXUZ/t5/efUQ/rrX/xTfus99s683P6B7Pe/k99/4yRcUID/Fg3ufvPSdAXBvVIWdX5O8QxDs/D70wm9daIF3oQXe6wTIcIFEYg359wD434VG/g/zFudHsLx2+f/6921/LU/eHon0b3/+2/v982nId5sgeOM1WFX5zgiMNxau/PR3+G7fX9Lv/PMvDwpmF1JVm4u8/CAV0pPwmtYTu766MkzE0qXFDTSbfytBp88sA4AeF22KtHIqpAJOILMFW44CDtja3WSyWfbg4gHZg7l/C6j1Au4ks+E3/C76/7Lxr8RPN4W/9a0vQYWh/UoZfr2HUHdU87kCuvrKKjlXXt5utTqvl7AQeJlNlf5oNuNWXlltLqgvCFdeXh6r3jcB5guWlGK1MZZ7HOSAtpfqRcEPQd8lHHxiQCzgkJZDVuN7eLMK09DtXsiIY1QB62vrAU3fWzfzWsEIjFtVluIBnopVN/47du6MoYmSAoKwL7+0KVwOcHWGg7VVTlkoApTqe7g6BRA6wKHUMOE2FCcSBNmAF9qQbDbThINFD4endG0KONwZgt7Thk2ZVkoMxDEAi16vYIZ2DbVUs2k9YTWpwbpTAFQbeC45HIpO4Ek9ffqM6Iu8FyuDm2/+uXAXNiZaVHwKq5Hv/+A70f5KsqYOQGo6ag6zQGI2BIcrD3NWnI4A+BVcl8DQ/7uQQ43khNWjS7AS8EBZC4AkcOIh2nabTYCq9hmHUbXkUPlv+zYBFn/p1skAC8mhtHgsPt5tEaDswR6pH1LFUEuDiCcvAoyskqDLBJym6gzwREDWvz34WaktCbSVKswSADABpBEAYB30t2MQWwbFS5hZKW91tGCrYIWH2oUAn7Ff0b9MfzgOIHrt9ddTgVwZq48FHg8CDkiWrAWguu+BB7AgWhW2YsvivRRRRW9wfRJtUjKRMGyuz/BH7R/6GS/a/CRF+4NzPA/AbKrrJLccD/ZZcyU87FplWE+bCVRGAoRr1XZEMDqHg6gEnBk5Tpuj6Kt65qsWMR/E67c/DhMg/rfAdSsgpZ9jJabgggdYA3Fts9+CAPnj72HbMbSXFSj1+QpISCj5FQ0ThoiQYXLDeV9LH+3nHDMJ8mOIBPFAytj33/oBLX1lOuPU/3YhMLNgNEBTT3N1mEb+BUhJzG/Io9pTldEhVGYFzDVpEj4GkUPWLKUqeTfWQavxim+WwEJp8Oj2PXFuseJ0MfZUuVSXa18miapKTLsxAc/RAF7pgObpBpFTfWvwc3rKYJhRhn84FYRacHVApmWnZXGz2E91AvyQT3MW4EWybpZ9lsrVErzYdzBfCFqUTZ0Sps+dE17e9FLYt21nuOGaa7H6aUR5sIh+S2j7ji1hyerlgESoVw7uDcsXU2nKeyQDCphj0ME8MgBh1ULe0K6Dx8M4APSTgG2TyDFZiHVXK+oXFUwHCVg3DDsXELyBEOZugIJj1QlCohsf/LnzZoQ1l60CbQHIRGWyfdf2sGL5CsCLVhRmR8M1N3ws1OMP3wTIvv/oET6jOixbszJkYJO1Y18lKqQq+jQEI89X8nsAoNnn1IVqRhBdwELrOuddgSitLBy/kmi9ce5BFcIzJu6ZYGYtBpkjeF72S8d9KvPhSKpue6iO7YMdNDslH1u4L98IAsnXn/8AuxnG5C/dWBC+DgEyDMdHkJ331qqsAwK+qb4m/MbnF5I1Qb4O/17AGrEPQnkhKrUi+o5e76exzNi8ZQeB7yUQPSvDn/75N8IYgKIcSIo8wuUnji8ggyYLogNiHnBWK8ddPN8C5pD9e/aGDzCuzwD0ZtJX48QEnhLJCPqSYM4p5ssi5pVyVEYvvfh8KMnPQPVHRgOWev0A4HfceT8hycuiF/zkKZPx4Cd4GOuhtSgLU7UpYz07SIbNEYLDR9L/MjL6UPFcArlNv+N36rBhaSfLoJ3xOhESbwvkqgHFSyHwS/Cur2J9PMG8JCidBfFUBKGTC/hn5bYqHYPvT5CxUQiRJ3hn+2tNI0jo/BkVOaxtEpPOKQZiv3aEHdrMxP3YEBEydMIeHvuR3NTSJdqcAfaxXgnMjkzmOasqYY1I4jOfI0dh0bwl9M9elHy12PqsjwDavHlzwpKlC+mLDVS/54THeN1Y7suq6W0Ql5/+o+veche059FjKCsJlmYtq28jn4Q+q1pEJYnWXwUA+YVU5D97x35UN7OZAwqZhwdZq+tRQ5WQ+bWP6QZrH9Zl50Mza5xMXdeszjZ7J12wUmCWe2vEeu0gfeTipctDCn2sn77QChA9iqyOnM5mFAwNYeOR1lDHVHkW/m+0CoumdkB5FIs81kIsh04hqlq3qy50g+1NnjU6XPehS8LSRXNCNoTudkiLCZMnhp37d4dNWPOZ27GCQo4O+sGiBUvCMaxlzE3D8SX0ANi39TSHUYDtEyEqutp6w2HUNc79khSSEwLPkmA7aM+xqDTOMrcKSLouLFi0KALsVVgySkB1qPBgLe3W4o1n2gAhZDSPyoTYf5jkE1XhaRHgdSwLPjdBjEigWVRi/pSf6XBR+SThYpW/e8gBAOnsLJSQbA6XLppPFXl9nBt37dhGY3WHWz52LbkdKDPTmH/OpIQH73kwrCUbraef/SD7lJOnm8P373ww3Hv/ZgLdC8Ntt32CvVwBIexYyw0gP8IKLkXlMJk05lDkZjD/DPDsaO8aVCBtAMT13GNLyrkwadbUkE+oOAkUYSrz3Thyu0Ine9Xj1SgcusPx2o6QypzY1N2CXdbp8BGuTXKqBLL5D//H/0EVtooA+LlRWXr3/d+DxJsEkF4UC3Va22vZ2yST+YNaGlJXMrmWHKLsbJVZGfTJYkiKZghqrLrOdIayyRNikdEu9g6LFy1j3oKArToN0I66lbaeSf8uR0pUV32MvU87Vfhjo+JuOyq98axVhRAxEnTn6It97AssnjkLm1B3uj5s3Uo+Gmrlj5IVIxElyad94EjWPq1YfWYS3U2QWJhoQr6NhhA5yfqSF+agkB7B3NCAIk0bqCQLjdgn2J8kQvIKiuLa5T7c/bgWXo0UIpkl5Rxey+e5x9ce0kIl7fNikpaWiG4J+F6SzdyPqCSEUHGOcpoxm8y9hD+3kMP51t+z39oXXYv899PuJ3m9SoxM5nPnJJWwKibdX41j/A8yvrVVykH91EmhgSrzeqxse7BIayLXx+iNMfSBNpQx3axdFazlqo5VzVlYtXTZ0pi5Fm0fuQ4VC/msMV6L7SlJ4178rFaNQxZXjo8Irr9KgDAnShq9SuYnCGT3UhaLjOBMwGwcyQrJnX4Knw78xfyfOP9N+cUtkbTOYB6XBO6jiENlTDeKp1FYIzqPS4pkOeEwD7dBdLimq+azQKaYopJ0noXkwn72+4O0v1lQOWSTDVBk4L9bpGb+xhTWNosX3MN3s/dyvrdPDis4bJN0+m4p6vFO1P6DKuymTOE8pXXoYFSr7aRYzEw7VxEJLgkQ5xTJr8RcQ14jBRsjsExW3dvTzU8gNFLJdnPvOUie3uAAeT7MdZ3stTJQy2aOpAhgxLjwmZt/le9LIGnOMndhsWsoTty8+u6vkfiJhhwmGWJJxmsEiERIzMUa/r23XHZ+4gsuECDvFLx5pwDK+T2398tvvXWF95vf6bsNIL1f2vXCffxnaIH3AwHyxuyweHJ7p6zo+/TR/7sQIHHP9/bWwHf6+efzWP5953c37T+uvj2fqzz/33m37y/p6z/6zUEByGytmqjcS+Jk0U/F3sTxRVSn1oUKbJCqANHyACbPcDCbVFaEJ25BrP7NAky1qrId4L0KsLmMCkU33e4xrVA30HAsQLIHGy2G3Kv2m0/Axt9qQg9VHra0lunl0GDlrQfqtVddTaHf6bATgEr5vxWLVoga1NfAeydzaJLoGORUU4TKII/DhJv+LICNUUP+5Vbge3DQBzvaP3GYMp/DKkV9mo9z+OkH7FjOwccKKNURhu7OIChYMGov1hMzIFdGcY1aQKj2EFwWePJw0MM96Q2tdYgeylrplHEoPMr7auFh/sZeqvDOcV9zsNyRbGmjIj2Jtp0AoGYV6kGsttIJIzQsVnJBW4MWDqkZHHSOckDNA8xvkqgBsHDbaC5HU20V96n1FYdSDqDt5HsIPkyEUFGpIXA1E8XLOYDKMTxPQaoiKg8fefDBcMMNN+Dbewz7p8NUgC+kenQr1heL4zWeBpzvBVi4mKDeDS+sj79jkHwmRJCKEatPazlsF40vjYDltq1bomXWNdd8IKpdpnGg1CdcmwLVKoYr7iNY08NzLvYQAngC280QPfqb13GtX/kvM8ITVFJOGj8u+swLULZR3TwFoOEsB7l+2rhVuw9VGvwR+BYQzOKwrzWR1b1agEkYnMZHv5M+54F/tJVyfK81gwf1PkB9+4y2SKcB0cZDVnmY9lC+HdAozSBynuM0Qi89pBvyap/VI3oNtkyqbVxj6rTG4PeLsBg6ie93O8BpC6RVJiBKK38L+kqc+az05c+kqlMffYMlcyEK7cOGTnsY1P5JVYR+11YMasMmMCcBYYWtIFNUftDv0jgEZ2mjRtsO+HPe2wo+bbHsk4IIkhu+r/8teN0dbbCsBE8ADVZFaw8jAfLbt40Lf/qDujhOE4oOQAf6iQdf29hJJjpVD8/zKkW0NfIgP1RtHmMFhlQg8VDoa2LP4HgKUOB7OhYFTaMtHc8pi0DqcIbrpLp1MTYUqVy3Qdbf+vu/D1dd/YGwgarrORABx1X8MCZt92wA3hJIxpPkKLRj/9FMxa73oYKsUD97A6KHKgwFex3j5v1IeJwDjEthws4BOJ4KOF176hgH6r5QAghQUlSCGgtbGCpEz3QBLlC5fuzwUeaFEyjGpqP6OBgVWFdcdy12Hzti+x+FWDlBro3qiTkV0yAryCyxkpMDfyfk5j0P3Buu+fC1hImPAhRiHoXIq4JAm7tqdejcg2qLdhrguZ2BFNi4dRfnf8ivFPzeGQ9zqajdToZJL4HTTShGtKebPHU6uQmN8XV61Y+GkK3GSiuvEDUblj1XX3c1OR/1kHGHoo3TpRddGvbt2k+l5gKIzaLwLNlCzqsD9L89h/ajvprF3NcTg7UFS+xPPjr7qaCy48h+omVdfJLRriMpktXOweZECB7F8c1YKqCtBSvGMy85XnMM0mZcOX9WMj5yITvPypoxr+UwRgwGzqKC15wZ1Wtf+URx+JPvU/Fp+C7km18Sx73Y1qgGK2YO+uRV2eFHT7ViC9YQ5s+aEXZvfTn83E03QfYQ1AzYJXr7xFPPMhb7Ia0Wha20s3OyII+FpRIgE4vzyD+iIpWq+z7mpWPMHYeYu5dRwVxeVkZ/5Jq1nlNBwVx+/x13hilkvkyGiN+zH/se2lDFQjUV4BnJjC/IvAHyA2oBaze8uCUswuaokvXoJFlPS6i4lqiYBfjbwpgeSX9twFrpjh/eHTODvvzl2wDjEn75gk6CRqp9qiFaKvi8SuyyaiH3tNFbyvVpVeMYFoR78cUNWIFdTPX/OO75qQjQFTI2LCSIii/ALMeEY1jyWpBLIkQLR+d4M4hUYwwTIInx7aZmeEMiMPka8RmVIs4FwySIFdxkeznGUyzTBYDM4f1VaTZQyZ46Ii00QOjtoQ82YuMmCFvAWPvUrTczL/J8eSNBSedX1yH7VymFCpIUnYCnE0onxqKFfsZtI2Sg9oYgd3EsT+JnkvE/eng9gHgZtk/L4vu73nid2gWu+khZ2PzwKSrTF0fCw+u2LSTCR6WPiveiddwwoeNaKfmnOsx1chR9chTzVg97kFHOi+xT2HSEMzybVAOO6fsnsVNSCdOMNd1+ChiIkoAw6w+FWanMZWSYYefUjQpgX2VjeGEnJO9UQsRnlIRVFy/B+m426pnu8MCDD4X5kkLtKAyxOsqD+F2wYCFKkvFYi1JNDaDofiwf4L2jpw2CHdsx/mceWEcLY5E+49xvZtW0adOiTaNqOYFF50VVnq0AuP73GNZeq7UtTOhi7XBedQvbgwr2DIRGL2O+jrZTpet6YTaAZKd7C9fsFFgYCZU29j0WlgjixzaX6KeNGlEimBUlkDwGhZaKxxHMuc69a1YuJ7PsJHMrijHG40svrg9lpQVYEM5DfdfBul8R/vov/ib8wpe+yBzI+7IgvQzBfZoQ+R/8yyMUa6AS/fynWT/awxc+fyMZLTUhg2vjzcPzjz8MKTaDCvaCcK6xMzQdrwsvb9xCgDf3wLjoIlOplcyfti6Ia1Qoly9ZHPIgjAdbq7BZbAt7D7VALkNuASbXtdF+Y1PDVddcGhUgTz65PkaNjB07iTy45jB9DuTEdABY+uOu3RDXWO9NKM1H2UY+E7zpqLREIcNhLBvHjdNykaKElPQYtJ2KDeMo+n5peQnPhTWRuenEMSyjquqieqPSDBL2IFeTCVNG4VF9PeHl7K9VwLn30hqqE0JUcj6XvYLEF5MCcwuKG/aJB/YfisrSpZB12nBVsT5ZHBQtNlm/nNcdB66NnfTnTmzs+pgzu1ibnJrtB9NoR5U9pYyrBm2NmP/di6sASmV/amabBTgSH4OME7Og8pifGiFNYlYHfU/Sw/1+EnPBEI8c5321gRZg2M8s5FDt86rjE/1QosPfU50qgSKZ5rnAvZkKGsH3Fm3bVGZA/pTPnxWLnU5jwVeGVaJZIBnMaZKyaewxzOuIKro69gBZrE+dzCWoO804Ub2Sgd1ckgtDnNcg+7DHtIDCvaSEsupF1z6vJZ25zb2ViotIgLAnhPmNvxs1H9yfjTiYCElLZJ8M5aNFVR37nmPffC3D4ycd+yb9/KaYgzLAnsDx5jW5XxLkT+Q3JZ6d8+JIVFdne9jjxDBwz1QUO7FH76Nf1nAG8yymSlQFeDnEcLrPif7yDGuFjT4GwqsUWzaVLpLkqvV72JMvmD8/kitPP/V0LABxTVI9LMmZrDWquSb8t3s4i0oGuR7PTCoXnQtdU1XpuJ+IKmPe1z7iOcnvVQVJckXVIIUIvn//GZUz2AsyTtx7SoAg78RqK4U5owpinYKFdM47NQPhL//0W+x7mcM66WU2+RBZ/xoJMkzku6EdBrn822rNIQXIBQLkbaEOFyyw3lYz/cxe9E7BzncbQPqZNcSFD77QAj91C1wgQH7qJnsP/8I7JSB+ogLkAgGSwAx+Rl/v9vqV9HeP/v6gfuuGZRuQN5mcig6q8DneUpFPdRGb6zFslpPY3Fp9XDqBymQq3vQtz+aANgm7EivS2qieygekTuXQxemLasa2WGVfDDDfCmApgOyGuRdrDA/Q0UKKQ5aVs1Ym1gIuG4B+EiDv6ms+GImPg1RCqrLwoO6hSYC42mpqDtxaBqk0cROfzybfzAHDwvO4hibAsT4OdlaAWhE1leDYWNkH0JIOeJXJ4X7v3j2xKrYY8K4cOxyDcBu4B6vuCqlcPYG8u4AKpwpASKvRX9m6je8JdeYAq02EHrcHDh6OVXLpVvNyQNKSwirb/Vj4XH7ppeF5gj4NedVGSuDAalkBzmLAxxyr8FAaeOjp5/DTTZV0LRYYZ6jqUxHTzSFhpIAjbXnOKnsOIrkoGEbhD90D6SGo4YEwD0BHn3q9w08A2At4zeZA29XRGkEdVSgeENc/91z4IEGWL256OX62AedPPvFE+PRtn+LgfhBbDQ6BADQqQrRs6sBT2Yps/eL1Jp+ERcV2bBNmk1OiF/I+2q8GMmLmjOkRdJ6OGsRQYQ/f06loFZQ5O0QmRK9hABjBOjM8BFvqObD9ty/MCk9t6MfaJieGnvdwzVl4dU+hzSRwzGQQWPGeVEdo0RFBHQ5fVjrOmDULULw1+pp7OFMVIegumJpD+2j5oT2PEn6tUbQKK+bAWER1nFWxz60DzOK5lQKCtgAYaXPVAsDy9DPPRuBoPtWzVsJKRHjQL51UFrYAVhylInslFk61KAh2HTiEAmAZahf85TnIJuzaBHNVQqVF5Y9KEDNTtJwwbFX7kLEACCokJHC0DWumT0nySH74lTjgohiirXIBlsw06BHE4l6itQJjwApriUWBK6sYPWwO22BJgAiCCSRIJEgeSsCk8LsSIP/zh/WvEiCxTnMI5PTzE9XeQ+f8iJEKdmq2AGjLPXoqT7w+ASIkcNRhAsSXAl5IqjC+Iijge/ISq4ILciGFOKRfToaHgPl2MjQ24l0+EfWXwEsF/ekAAHUpoccCO1dctjYcByxVMaL1Szr+6oLsVmbGYNUhb23bQ4s7yY8cKg09qHdTeZwB+DSaf7dvnyEYthWAqYBxZHByhiHTjL2OFmyesMx46vGn4rO2arqPzzhw5BDBt7Ox5yvB3opcHEAIMwk+fN319IuMUAVJ2sB8tdBQdhRRd917d7jq2qt53VkAMhRhjFOryTMAsfIhabsBujNoE8f7nfc/EuYuXhFqUG2kQeipkDkJQdCCMspcHQGKhYuXhhcJuO2mmjUrr4j5ICs0Qd5u3o7nfFFemDF3Bu1Vgc/53pgfsQDv9pNHThBGfCVzYHN4YcNGqn0hfrEWeoWAZQHMZOYtQaIK1QqMeYnkUirLVd8Imgk4CaxvRv1UjhVPJ+NNgMhckZOM9wzGnm0+mefTQFXxeOaXZgibiYyrTogPVVjdAGdHIZLKIYnWP7+Bin8BbgAqxnE/KsJU5iNJFYHY38EG6+t31MdxKPmn9dH4Yogt2uP2q9PC0Y754Sh2QDUQ1IaxpmCVccO1Hwgbn3+eMPly7qUk7Nl7II6/lnZIyIxsKufNaaKSNeks15UPAIrSaDQqQ0Dwc4T8SDDcfccd4Wv/4/dDO2CLIc2uYSqMavjZYQjii8kGSqWPPPToo7FvriDfow4yPRew09EtAbJz98GwdfteSI+VzNmjyCCowfLvBM++JFz3sZtCD2N1PxY96aiMtOo6eGB3+OVfvp33TTAOWpD43OohlvW7nzFjFmDV01Ht1sY8tBBQXIJUhZhgvzkMay+/FB/3bKy3HogVupmoAJatXB2+/Q//EDOWFi5aHMmSNvqJ49NcBseFYJzWdFaFv47ZjNfxKtHJZTl2hzc4ic3Ga37y8b8BT6MykNBhbXpyee9++sxIApmbIYRGnEvh2WWHX//13+OZhvBHf/Q1CghqQsWa5aGJ9SEdBcSmFzfTbtvDytW0KfOegfUG5XrtEhUGcO8iV2SQcTR79oxox+L8k0W77Afo1pZlOjk/zvMCwiofBdj83XlrC0LTAcA3+pjV064Tgv8qQpxrh4l070vlm/cr0ZIK8SbgTCAaY1SyZkRoZXz0ADybdHOOsaH9UGacL9oBks+Fl1kLslQjQjpk01ey+DMmO481AEIb5daDT5LVAEA+dV52uOyaK8J4+tF99z2CuvMw2Sirw0VrLw4byAA5AXE2jn3IPFRnqlolvgwML6YwIJ2Q9C6KA/rpyypgO7DKNKNIAmQ/5Jx9U+BWu0lVAQYT2y+seFeJ6Xym9Y1EunOmmRUSeoLRApMZrJMnGFsWAbhOC3o7kwumR+CacRur9/mZ5JE5Aa5LVvFb7S8oPAxgu7Y4j2k5mEY/yyJMeQx7SHPRDmNXOYj9zYEDO8MXbv9C2PzSzjBv1sLwzW/8TVixcmm49MqLwpadKC7JqBidPwG15TpA7GZUpZC5henhs5/6cDjTeipkUyBygJydPMihfPYd1ZDWA5BCe17YEqaUTiO0m5wp9k31kHMnINFqmQcXzp0err98bcgYQDlZtRe1T1rYta8uVDf2hnaCyLvox2XTisPEMqxesbDzc/vPjoJku5SQ7PTwwGMPhBs+cS1EyCz6Gvk2rP9JyWfYe2WSpUQ7abfF3rK2BqvC/GIKaSR1zZ0ZFW1QB7RZG4PlJXtqA6dVrR08cFQ3Pp5LfrRUXbJ0UVTODHCNORC1e3ZtY4+QH4qZE85AblaeOBX74BTUZyPYN/fybH0+BrBLkk6ZPJX54VC0UaqlGMRxUUzhj8U+qp0lQc+yDlWSl9LKM86h7YogUrXEnIDKsdusON5f2yJtsNyPWrhSc7ohEhlmPZhFlp2XGy01Bcfd08UiC/qLSmkr/i18MX/MPWIkOvhd7SwlX4fVqqo84pbBeZSfJfoPql8+38DzWMBhoRTvrRpDWyznHouPpmBjZXHJ3t07wxwIcdf4bMa5KlstsFT8noXoMTNpcvnUqP5ohPDvQuHZzFgYZH+expzlmHFcSJCqTpd4yaRdE4oWiAauK+oLYpFInCUTAedmewwRIJGdcG6I9+nf9CWUy2nMQyqND/35vFD+lUSGhySGBVejWQskDLSNUo2m2so2OEP7DRMgEhpxLPE+/YwlFcV+lHZT6RDqZoY4d3nWMFfOvCbnRJXYxaydKuUsBlMxPpr948YNLzBvtLEOjwsLli+jcGtvQpXLeUwydeqUqZFU2coZx/2184BtIClmEYjFQBJlWhirtPHsMJq28hw2cii7xX1/M+2opatkiURY3CdaWMP37hn6GGfpFMHYR88NoLplrRgBu5vYa0JED1KAgULEs5xKwsyR2HNlloWbPvQZ8l7ymEuKY25NgrEfJj2GKxJfrywYBrqG7SqG7LDiY7qgAImD79/4ukCAvFnr/Ox/doEA+dk/gwvZzdu4AAAgAElEQVRX8F5tgQsEyHv1yZ3PdV8gQM6n1d50d/D+U4D89T3/lUJI7Iqo4hc0ELizKrIHb3m92LupYpsPoN6uZ/rxw2HxgumAHRyEJB8EPwGps6kys9p0wEBNPcY5uJzhEFUNuJbNYbyRjXEEZ6lMtCLcQ02iUh2fWQAzg8+PYeMhmXCKw9s8K6wBf1o4dO3cvSdWh3rg8pCB5XasnFV9MAbwR5B8DId7veM9MI4CYBT8scLZoOM2Dn9zARYOkyth4K0geQsAkcHhs8nqsBr4Yqr83cAbXHn06NGYBaKdTrK2I5AFhgIf5t+tCM4TeACY1R5LcPAgGRPa71jpZqWUBIlAYlQAQHp4KNF6yyrUfDzpVTmM4CCpfVUr92115UiqjlO0vXoFkBIgzMNnBvfWwX2PAGSwcjMGsrOPLy+lvTjYe1gyHFUbjGMQH4VcVyLQNClMxVN8ELDwLIcWq2fbqNQTNJ8PwL/hhRfja22Hjhh4bxhndbhi7eXYSFGBznusIcujeuhAJfmhkqYIgNRnq9LBw2rEwgBQNhAI/bnP3h6tuEZx4N+JBZi+45UAdoIw/vFgqz+wVYVWWI+iv/zSxwhCfxFSDJAslYrR0ZAFDYQcT8UrHmwtDHDtWpPkQypZeSuhtgdF0CTICsEcD6GCxFWAN56FBLZUIniglSg4AyhQTiV/O89VNZJfKnwkTwQrDHKuA7QuBDjq50Cv4qiAA6PtegAgYRyg7SSIMcmvY8e0qWkPy1asxBM7KbwAiZTO8zhOAO1UVEIqQLZi1TSdAM69qF4EPtK5n0gE8Lk+N1UgEj8SINpRaeHjAdIcEA+WbZA4Xlu0v9J2zApd+rZtqle74LtEyVnAAG2LfI2vt+I3emdzz1ZOehiPB3i+sZox2kZI0HHdgl5WFf7Op4sjAYIBRTyMRpBzCOgczgV5OwoQ+8DrCRBL1ePve8/cdMz/4P21TvFnVo2PyUkjPyg3rCIXZstLr1ANPDd885vfjLk7swA32rk/q5QNZJaMyaICVcsZAUZVKE3cl5+pDVqvbUTfSFj9nIm5NR7QU1Ff2P/tW3rQVwNKF2CZs3DuLPoS4B2/09ZE5So5GamQCp1UqxsO/U//9B1sjKaEiwC/+wAsdhCinMpzTGJOmQ6I5zibTq6Dlj9pzEG1VOvX8DxXo/Awr+De++8LH731lnDXHT8MV155RSQ+uwEe2gHhxuG1ncLv9UAGC1jd8+Cj4fKrrw2HTlLtzb3YRj1Uox4+uI/xtzJWe0tArNv4MgMEALOALCJ6U4dVqJA7R04ejRkCH77phjhvHwRcXjB3XswkuemGGwEYXyYg+RTmLyEUYCnVCfidToOMBWQrwupQANXxUE3FsFXkZoAIfqj4MA/j2XXPE/a7mnDxpnAAezKtluroa6mS1vTJLNplHPNaMkCjeVDNgNaVvN9NN94Yw4ArGRspkGX7IRPWXHxpDIvvZb7w2gsBe51DJD0k1H7++qHgbq71fz+CFZlBx/SX//ZJAqUb55BJ9FIc/2WEBNdXHQtLF8wNm8h/WEh2yiQIMUG2TlQ8d93zQLToy2R+AJfhfrHQKy3CYi8fkgMwh+eYmZEbnn7yaS4jOVzCPHeOftbLHGcmz34I3h5tXwD+xkc1QlL47g9+EL3uzUkwSylXYo11qZnA5lqA0joyWiogHkYyJiupdp+7YE74xt/8VbjllptZR+ZHCyzJj2lk2PzB7/9u+MTHP4jaZ3osAlCZ1sYa0AZ5ORE7PYE7589sxqtzwiLWQC3+BKmcwxppY5+bxOd2XtfF89ICbiJE0JPPPAOBsERzkFdVHCocHIfDGV/+LTH0Ru/w1wVbRgLkNUDptWqLVzUjjDUqgrFwEchSAWIYcQNgbHEhQdjkGmQSyFxDdftD9G/J61/40hfCdgg7biNUmFsC2XiCEGcBzjysql7BDqoCtc1MrKsEJFWFrCOXyrlzwcL5WFxNTGSNsKbXoFLsH4GNEOTITMBP5/xyFCTmfGVB9Glx6DiacTHFBVvPRMsolXLe07ETx6JdlnsHiSBfN9J8JhUnEiCQ1IKG7mmcT1ogNtO4ln3bCOWGcKhWkUl2zuSSCnIrjjCX9oSt2zYzX1TQnrQxxNtAHwAlRFATdn25jJONL20Oe46gJKCLTuNeBkamhwcfeymqRqbMGht+6de/DKFDPkxdNQTIWHLCCM1mr7QYdeYxVLdaSvVDArWhtkqCoDEbyj6idaLgp/so9xslFJm4v3J+kvh2/nfP4h7GeT8TwNd/c220Ej+TeVJQspf3M+vqCL9nDpZqOos7VH+4P9EGqAuA1jVRFNjCEau3/RLktFjEtcc1yAp915Zu+oZ7n3xIey3GJjL/TmbN1gp0ytTy8NhTj4SbP3FLqD7RgDKrNOzdtYPrGRWuvOaS8PgzTxCyTXV/QycEKuHhkL6SHPl5aeGaq5aGzHOoR9kTbVn/XFiwZC5FN3Whj33FhocfD2tmLsKujPmxeyBs2r0vHFLFw5zfy7Mv4F6uZC6bVJAVehsPQnTyHjsqyVGiLwwynlk7CotzIZrYUzKXpTKH9BL2kAJYvQhrwZTMkRDWP4hB6Dk59AVI0uaW0zrYRWurdgo3EpZGANXYKTahMHFvGwm3XJTTqEBzRhPMzRpxAnVjKv1Am7gTqKbmzcM2lLGQAVm0gHmto6MRJe/JaDE3BTWr9nxax6qg27+dvClULTPY19D4oakaCy3WliSq21UR9NA28RnzdzH76jTm6eOQ6tHClH1kPeRZcx/PiLXOIpASyJTRrMW9gOx59LUmCNsknmsLa1QrRNMY9ijNEoCsve7hoiqArByJD0kBrY7cl7uX13JT4ryT6z3DnlZbUYmQYTWI482iIYt53CHYVyIUzQvOsvgLutuXVA7YlhLxkhAxgJzP9vMamxpDDhZvErrHyaSbgdK5h0w97UVd86P9JmNCO9s27nUqxUvVtJEKPKc19+vNzEkxWw+y02t0f6pSwXuPqhbmYlWu/vGe3ZdIZrh3OqcqhWt3n5ngPIatvhKaBAtEVJ5JMh/5iwWh4qtb2bdp1zS0x+LDspMhayhosGDJtU91eQekp2uv899Zi6T4XMncTPbuEre+s3Oxyt9sCi+Osh6PhhQuRCGZzDrmfUt0dSFbUklqppsWlYWMwRb2v62Mzyoy/hzzC1auoJChigIn7LNoh9EUfmgRazv7bwkCVIKfZ8T7mMfofcXQdwpXJGS8e4t3xjJ/W4Dm+7v/V8lsPoif43sk9puJuUpyqB/7MYsSLFYZHGTwmIpIW0SLMHI9UkZwDR1NsaBNNWEjFnVFuRXMqYXh+mtuZg2HsAsoDslves2KYYjQ+Ine1Cxor88DiXtcZ6/zr2C8YIGVIC/P/+v1RNX5v8t/1t+8QID8Z33yF+77nbfABQLknbfhe+cdLhAg7/azYu1+v1lg/cG3PjOo9Uc1xEMyIMBoJOLK9q1eV+2dzea1gs16PxvgXdiPrL14GYcAQC9Dptng1gN05wE45WjHw2ZbZwyBXTe5Eh8e7vSA9YCsDD2HSiMPPG64VTVMJny6gQ10JTYTrfxci6DRvNcKqkMFcTdTldQMiGjVmJVIfQBxMXuADbUkDOXl0RLKcGgrwfy+AwBtItZdZgFYUay8/RAqB22fThw/GQ+Jgkll2Mx0U6U9l0By1R9Wi7ZwANLz3oPJWBQLkjIe2PSBP8jBQxXICYBPwXFDbF/Y+GK0IDGnoxFixUoygR/BiDEcLktpOytRBbAEwgUfOyFlVHD0Rb9hA68zOZAWAxK+krCgAHjIwdpBAkhAy2o6CZJzWD9MJj/B9/HAZFX/Kdrf7x3sxVR2xywHwHYPQNovWa2lTY1KFA8tAho7BJ0gSbT9WkmAeBrvoyXYAvygd1KZq7XEoQP7AOAWJALjCZYW9JoJwH8UwFbljkoLD2FPP/UkwEg6ll+XeSQEFNoW20rw0LDMUsA5D8JWn1p5WkMfMRT5v99WFu58BpLDSmJUEuPod90EzObS73L4k8FBW9WElmUtgDICYnV4UE+gPT0MeoAV3GrAdkuSQKVEjgQL7WCV6jEyZKxGt2JPBYj3agXrLkDO62+/PbRh+2al9SEILL2ffZYewj2q+vfy5csJGa2OKhsrDwUdTwLsrsAKR5JDO4VqKrfpxZBWHEaLJ0R1iFWEHqhzqZS0anuMPsj0UZ+J9lgt9IMYaE8bWFXrc/Pg6CHS6/Eg6TU7ZgSY/BKksELTgGZVVyqXJAckgOynVtp5wFS14rUKHNgnHXva53iwlvDRCkvATwJECywJkGHLm0QVHof7GPDpGVEyw9ZIBJz7r/HYqAeBT1ryc/gsJDox9EewMWGpZU7IUKXnkDrEfjtINex0QMMW1BBF+JqPJQvgGRQ3EmbTAUG7JNtQE5wAvC/geRm4PAjol2VlIZ/bqaUCwIW+5jFYdIhcGuBgHm1sUJnkm/XCi9vJkVg0bzbzAbYekIBzqSZPNpuF/tIPqDTI4fsMiiTB+iwAzI0GrMdg+d7wsU/eEu5/8D6UD+MgaYsSFjr8LxdC9IXn1oUrL7kUIIMKafrHSQgyx/qLL24May65KNz1o7vDpz9zO5WeveEIZOlcxk0zlhzjrcgFtLPi9wCqlvGE5jbi+z+a52a+RmtbM/3xANYoxdgqWQ2fSaUyZCv5GUe5xh4+bx5qo0NUpjeh0DoDuCIJctnlXIvPBODnAITxAgjfg5C59lnVEGZ5SKRqYXj92lWQaMxFPB9tbY5z7VrCjcaKzHEteHX46HGAoLYwiUDlOsCj45A8lQTuFgG01tN/rSS1rcuYY09jybVyySLem3HC2BZscx6qoCL50ccej3ZHi8lykUiR1H0aVdxMrs+eJdDlunCEz7NvOsd99VbyYV739e3HUH0AvNn3GwgbHuxHjYY9YwNzwXyyQLIYA/mQ0flYfn3jf/0tloXZMWtikIVax/UJZGZUQIKMA/xUcdRQ3xruuutH4Utf/AJ5Cq0xy8p5phEV5AnmudIJiflFQFgVYAdgn2DcfNYO+2AKY7WNiuJtWPWMK54ESMicy3Oqx97whRdfgLAlw4m+d+NtnwsHtm6CbJ1AHsY6rAI/FP7oD38v3HjD1Sg75sRqWbMjnAO0DtFKRNLKCuYm5iOr/KfTTl3MfSO1H+E+a6g8N59E0tvsLNebVSiptGvLpQ0k7I8wj8cQcF6fAYBmRf4o7s8/0WtdQG4IAEqM4derPLRwGbJeeRXnSIBFibnAcY0SjWecheWT9lSOs3rI46J8bAwB9tOxaxugqr6W5z4BldCxwwdY1zbSVvnRcuz4/iOMiSPk3pRFcLEPUBFRTljFer8X5eRWsjec77StlPgoBGTL5b+bsEY05+gACgHVnVPJqBJgngCB7/pkALohu4K+aaUtYd09hyh8mINSYGzoYz3eDLk/H0LK9pY0dT2RAHESE5g2lyvddqKNeqMFEIQGIHobffoV5oUJEOIV5TPYN/SF7Zu3AswBKNdgmTm9IhLymTkFrLeoMyG0DnAPY7F9cu08wno5QJscqG4Lh6q5XwZqwXiKJFjZb//5z4VM+iViIuxpRtO2hLtzD0cPHQpFANK+7z6KOGynVOZwFbBOqe4lnLe95+MQM2PpK+6NBHHdE2g7KTnmOhDHAq+1gt+9ho/bXKloa8fPM5nv6rlHK7ZdnyQlXU8EzLUe8pnn0t9ca1XyGfJs/7NCXcWJ76v9jvse90kJpSF2nnym76Edomu1zyoNkL+TYPcs1su0ZMZiLSQ8/bG7F9VGUnc4fPxQmD1/EQAt1oJ55ew5uH76QCq2c9deszLkUh0+hmt+8enHw6obyeuAgBpgXs9lHu86jh1ZUyfqjNPh6GmKdSwkgHRuA9BNg9C4YtVFYW5FcUjqOcl8fTjs2FvF/Am5jn1ZD3Pe9NlTeObpUc1qZlk1Ko1N5PGM4POXrF4Wxk9mT0PbNTSwN+P+GxpraWNCpAshPiDbtTQdxef0EGadBfkxmn2ue44+skpUQo3D1kp1gPPdSfaPk8un8VySUc0ejoUKkyvKUNNiXYo9Xgu5Kdr1xcIe5oUe9sXegwrBHiy9xlIQ4ZzXDPkh6WKAthktEwhXT4UYUQ1re6vqNftNIk2y8DBryKj88aGL7KJ+novXkwJYXw+xsPrii6IV1kEKgqoYz0m8j4U4EjkW4mRzPwnbNHMe6JDM1z5/9zqScIk9enJUgtivHNcSI5Ia9gX7lP2jj/kl4VIUNxwJ+yjHoFZS/NyAbMe/7aTNa7TI4vMF092j95GHZUFRH6qH8azNPdgl5kFaDUBixn0Wc2UHBI6h5eOxKjMovoG1x+Krfs8gjAsfiLZdkn1O1ipdzDdRDWW2nypsx4JjyHOH82ncj7H3cI11HxJJnEiAqBKhReLfEM5MiAdRfpT92ssxoPyc863WT+wfctIyw4QxRRROVMd2S4/WtpBwtJnFYhJLFrVo3+h6mE6xVAZ74RHsHf1EPz+NP5s3bYpz4tio2oQEj4pWCB3axByU1VjPjYUUkuh7/JFHotWq2YDuvyeg9uhirmjk3lUGF2O71wrJZdGC96StmitnG/sayVGLrDIgTB3/EjtdPZ1xX+d+VXZLsmWU2SvMlxYdJQpoVNZJbBnSnlCrOHG59gxAHPuMkkegdjpH4Uq/e0ftvZjjsIhMHgFRxv5rdCbr7+Fq7jcf1Wp2+OPf+yuKLCCqkzl3OmG+IftjmASJK9Xrdg8SIHG3OvQn0e0uECBv2GK94T8uKED+7bb5j/CTCwTIf4SncOEa3pstcIEAeW8+t/O76gsEyPm125vsDt5/BMjf/ehXBz0sVQMAVeGrO2nyJEDcDA4VhAm2NodiiI6xgDKZHIiOE5C+aM4UZNgGf1K1a6UVYJ7B55IRkh+WVFmB5ZdWCaeoNlJu76bYAO50Dr/6AHuAEmyroPq4Gpl9Pe/Tx0n/NBvzVCqQpxDYLchcC8Dr4b4ewEhgciS2VBb7ZFsdxSEulY21YJx2XUmAGol/R97OZl3ZuVXzVn5KSkQAfOduyJEJHKq6olRc6ya9dfUVdmNeAxFUx0FLMLCEqtweDnHaGlnp9iIA1azZc2JlmICllZebIC2sbBttxSMHAIGASg6+Zi0YNKnUXbBxDmBdE8qN5OhNn5DRq1RQfSMZNB5g/xRBpdFzH3BWUM2DiHZLeagU9OUfye8V4f9vCO4Zw21p40qAYiuuPDiOQ/Vi0Gsj92VFuoHCVsdZ+WuVq9Vx5ilofTWdqttCDtJW2FZhwZHLAUayoR2wuITqwMNYcFg1n27YKe0qYaQVQc6Ywnh4E4QuAlyq47MkQW7Cl1/f+m0QKCoR8rEyeOqZ58L4CVTdckASYLFXHIQY+uuvLgt3b0wGoOZZczbKgHDLAtBOBlDro4ptBvY86fybwGQdVb+SXRIJgnke+IaBO8F2lSxmoAgcjkMtIsijZYzPW+BeEKkDkEa7n+ibzkF35cqVHDYltqgqpILUKkWf7xFIEwmPK668Mj7j57ANWwxoJ8ngAVA1SDd5LbOpPDfPpCbafHHYo9zcYNFTgH7ZAMlaXRnE+xIE0CRAQMkjAUjtJqyuVAEiGCuoq2WAZFKT1xGrrxPkgkGZVjVL1glidXEA934MgtbORrWPgJjVt8NBolqf2Fe1vvLwGq0MaPdhGy8/1ypiD4G/fRskyPdOD811ifDyGGxu1R/tLZiQsMNJEJr+if7UHvbj4f9102TCIyJBpggQqP4Q9Rn6Slhq+QsSYRCZkJJ5Au6oL7Rt+t73fxAzdDp5tgUAnwL2Vic7zjMAHwzdxCghHuLTVMMM2UnoNy+xNFKrH/JusrFP27d7e5iBjd9cQmV379hKnkxpmAChUEsFpHkFfX62qiKeWR/e4KeZe44dO8lzKud+ybYhCDSVflZGNba20bkQcyn0RQktA05HJaWE+wDQS+j7yy9aE9pQrmmJdBoQUOuRRMbMhEhkToZAOIxNnsHR2jVp15bBNR5BTaa1SjqASzt2GGPol6p8GrDpOwaYK7i4dMXyqISppZq8D0BmN5kVjYCrqy+5LPazQV5zAtXeuIlYr/C5Y5gTxjIHHT1IBghA1nGALPt5DkTb088+h2XbmvDYw/eFL3/ultAPEeLzEUw/CEFTRHuoMMsVMKQK9Bh2Kwaw10La+NnHsB4zoyiHuaQJwlhLtsshejaRFVSMvVYSfv9Xrb0i1FQei+1QEHMHchg/6yIxUUbI+wkAll7ApT0Q0c75Wn+Mk7AFnNlDSKt92D5bb0WzIB7t47j86q0l4c++XxfHQT+EbirhxtqajaKP6XOuXYbE5yyURN/53g8jeGVbanVxtq8zFOamRxXIJAD4PObmJ55YH/M2Pv2pW6LNnjlX4yC4dm1GaUN/t0+VUbEucPc8KhOtv3KZUycvXBlaju4PaVyTllb3oTaZSdZKwVgsaSBu0gG8j2Kfs3v/TkBr1snFqhdKw+LVF4V/+tu/hxSaEO0IM7G/qmCNVf2RzrhuoF0EqAZYZxqxjOyAHLdceR7rjKRiFfO7IHIR86lqkB4siRppI+evOkjEBUuWkp0DQI89n4HW5jK49uj/7/yRRZaEZKHwouNZVd2wrdXrSczh8ayHffSeHyI4E5tIfzdBgDBTRJ/7LMJofR6C9t5LKsqQNAJtwwAkJIB/N8/XXK4UlAs9vR3hnnvvDFdAGqYAeO3buTf2IRWVBaw12wnQHYuVWTPjw4KChWR4OB9XQYpWQJZq81jD91a1d7HWqlw0T0ZgXfVSCYSp9moqG1R0qobTCmv3usb4c63VzGcpp2jBMRjvX5KW9VSLloSKzVmNinOJYtqpALVKJ2uVqpA7UQFdhs1dVhbgJZjpAz+6N8wpzQ3j80aFqRQkRNuhJmw8sUDKYo7IBNArzqDNIWUPHD4ROs+mhnuergntYn00UcFEAq5RYl1y9dqwau2aUEl6en3zaa6zg9yMpRQobKHPlrIe50QAV1WHxRjO31Z5u5YIMqsSMwhc5YbqU/dU2lK5dxG01hbMtcP10WIU10KryFV7uUdxTXZ+kGARfE2MQUF89jv0NdvNeUIbtvgseX0G+xL/2/WnlrXUfYAWYO6FtDGz0MFxazaZz9Cfea3TUC3YZ0cwbzVCqqanoHJirskjmDxl5NlQVX842vmlpmcz77TRt9JD1Uky6LDeTCIIfu2li0NO6rlw8OXN4aJlEK5nUBuNyQw15OLkso8cUc89Qn5UnqoPg6iQTjGv1qEKayAQO4d8p8uWrwlzIDFaT28LxxnH1adZz/uSwyl+Lz0nDxu5FViOFdOXxpHrs4GsL4phuIcbb/54yCoYHY7XnIhSTi3cBI93k+82hrVh2vQp2JBBPHCvkkrOexI/Wl1pLdoL4eOcUliIooaxnbCPSiN8fAnr2mD49re/E5/XVVetZc8CoVKQzRgFxG9rYu9TE6YuWATj1YXSsIq2J3uIoOgz7OWyma+T2CsaUN9Frtopfp4MmF/KfsviA/tzA/egckrCQDXySYLXBzLyQ11rJ6QL5Al7xEKUR80QwSpM16B8rKWgREW2eU+qOVQkq9aTHFBRdM4KMMaO4Ln7DEeNllUdvEYg3716tL1i3nD/oUWazz+OMZWtFn0MF0Y44oZrJyRDJEDM3lAJQd91H6lNVCzk4Gf241as5Rz37oEt0hpg7bF92ziryBM4R2gFG3P/KDRpaW6LBQfOXao90B8wt0M7cC0WZCUxb2lfG8mZGBQ+kr0dz4yxNjymRjLetJLTPteir+EYUs80vq8gf5wjacMjf70olH95U4yfkPRIwrJ2AKWcao6xFDWV5peQ9bU9qqtc71TIS1yrKmqlf4znbGL7dtD3kjhQaXFlzYlzt3v0TPaWB7Cwso0kPdxbum83H3AiVoJaRZZxlpgyuSzuix575FH6yTkINPbO3N8ICsjOct32YdtjLIqaHsaKRQg+zymoZvzAUyjgxtKGFgFoCey1STCfNIOMv1VK+vAk3LTJVflRT39TJRbbJVFRE/dq2l/FAgezv1CAuI6lpGC/Rf/vg8CLdlzYL6ehUHVtr0dReLb3LAVR7PuSRoec9LHhtlu+SAHCOBSn2tqqHhlSEryq/BhWFryeAHl1B/qGvegFAuR1e/cf+/YCAfJvt81/hJ9cIED+IzyFC9fw3myBCwTIe/O5nd9VXyBAzq/d3mR38P4jQJ7f93eDAvGHAQ6eWfdsWHmR9iv4uyLBFyzM4NA3iUPFGA4jA1RbjQVQys3EY5tNb6yIYhPcZjUQB7sxAPDsaCNQ6SFaZcJBDoHTsI1JY2N8DDC/H5AxByAqeggD9E/ELukUm/8WDyNsjK2M1tfcYOC2ePCCMGGjfwivZzfS6QABBrrmcY0qGzIhOpLZ4I8FrD9DdZLh7GVYX1jV6QHIw5AEj6CWFfbPPQsoB6A1f/68sIXQYUmDXq5z6ZIlscJM5UYVB8/FAEsSNkrAPcgJgk8EZKqhOs578f7KsSiwUl2w3GBvgW8B6XYOB9PIMqjiEPEi1aNmYszF3sdg13McXieVToiAXnvMrBgVQXkrXa2G87B5DuTVPBRDhJ/DQ38aPtASHTmAvDl4gmdBUKkiqNamQ1Cbz++lWq8fEM0Kxh6AhnwAW1wBIkDsAXg3VhNjDIvn/dMBF8sAFqyc1W7D8PQx/F4Xh5xSbBGsGtT6agbkkNZmBozrIR1VElT57iH7wFB5rS1OoKSQWHoGC5avfe1r4bn16wFym6OqRWWPVmFWJ+8mY8XKuz6e4f/35bnhTgiQBkg3gcwJHMK7IF7SuOAUCKJpHN7MFSigsq8G4GoqYJTXoVKlmUpr1R4CL/GAi2JnDyDQBKrYDTwfQXueIHi6DOJBckQyLkru6aeGpAvq7OFaPnT9h2Kuh6RNE8Chfuke0q3GzKCvt2jDw5d9WDJDIM1w2FaercCjKvLjJTEAACAASURBVJYCQDv7q/kGdVSF53GY1M7Iw7R5MA8+/BC+/jOiqsO+Z//tBYAaRX+2Uk+FgG0neWOmja/zy4nbYG+BP/uZvu0SIFY351mZLLHHmPUZWIFrdaVko8SUYIr9TnDLCsxhAkRQcAz9vh3w0Ao+CZA/+W5t/DzBz+EQdEnAaFtl8ObrCJCEooOKPSs44++8xoAkVCSvqUCGfbIjkSJwOqQusYpcxYZkSwFg+wCH31UrVoV773sgAi9lqJL6eL1tNMb+y9hrgXgrgUTUGkZbmQ4UHPYDs1XSzTOw6hOgYB6WOKUlReE7//gtlBYFVNpfH47s281rk6neHsfhvBaCAACf55xBOzleaqhA9gDuOC8aNz6q07R2GQWY2kJ/nIVl1rETRyAnS7Am2kEF+1IsfDrC+qefZdzMj6SvoEQr1y7d4zgx/2eQOU4blSVLV8QK2hc3bWY89fIZZM9Q2budsShgKBFgAHERlmyCa84ju+jL2YzFYtQVs6hEdj7ZAqnoszRXYwqKubFUbZ7gGQ/yjEcD9ktJSWLmS4JAXLdRQXzTRz4OULIDoIcxQ4WnQOcpbIBWLZkNUX0mPi8reE8BcEyFDNVbWyuOM4BDOVTHZpmJ8uzzVH+OxvLvcJyDjjBf4BiDtdOcODZHUPK/g8r6lUsWMnaxBINk0lbQCumT5IYIsiTjWZ4ESLdz995YVV/iPAxQfZDsnGKq6u3jVv47xwpEdaPIGQVIM8AcqCKwHUDs978EKPNjX//rLsgfiCPtBCWwl2FV8+xz6yF71ocpzFtjARzN3TZzpjg/O+RnEeDM87rr7odjVsYCnq35BKrPegiNNWRdH/lebD4qsEGTvHENeJkslGX00VHMmcKKZwEBtQP7i6//FdZel1MtvphxDYAM0Pn8xvUAm7O4hicAiXIJJl4avfunTplOZW9hBOq0+dBe0LDi8QD3Z1kHZkCOt0F+JNH3DfKNI4v5/zBWfGYsSQCrftOyrY1A5OOoGIuZ78wtsoC2EVDfaHID0NsAzvKZ7x3rjlFDfgWhtGJUsTfA+Hmj8mNYzZWoMo4KkKHxGm1qhpRgiTHO/YOWu55mUAXRTp7VSObshLKQrCayP3oJgBZwVlmVJlDP50mA9EJGbYZQmlcxE0CbQgfAsvlYfDnf7uc+7SOzsXCTZH+K8eX657rps7D6uxLrIKvY0xgb5mUcJp+nvLw8Xq/qKyuoVWtJ7l+KGrFoDgTWfYDqrNGChWmApQKnR1DLCFBrayMBooWM85qEr+SAhROj2e80aVnJ3uAMa4h2ns7XVbXt4fEXDoRt2Ln9wsevDAvnoGJpqsHi7HCob6M4g2wJg9OXzZkBaN0UOhgP9fWoPQsmhf9z50tUbaSFCdNnhmrDpGmbnLH54ZqPXh82vLIxNBHEXTGllH0NiibW+R7WKvcpBflF7EkqGX9z4pp3EpJRwkcwWLBZUqGY+UPySAA+l/FkxbpFHD5IM0IkI5qYP4uZB3cxj82cOTPuY86xbvg8VeKqts1nndOq0jXSteXV/uCKRp+wwOAsGSgDAKk1tHc9fdZ9i+03iWfhGrqfca0CVILZCnr/VgHqZ/gmkstUDITKYxBa9NfBAZWJqFVGdISP3XwT/Tg5PAZJec9dT2ITOSFce9WV7A0IDB+XQTEOxAtg9poVS8LB/VvDOOwUR1thbyU/RAYPgTX+TDiEBdtG5qxeA5YzRgOMp8Z+N2/ahNBU9QpjCVKqLwX1BzaR3efCpIrZqPGwu6T9qqorY8V+VV1VuO4jH8IiC2KSfl7firoNgr4DxZ4gvbZi7iFUK4xgbZQccM+g2ti2UWVk9oa5HmLBWRCkEnf+x7R5C0I9FliZmaPJXdgVXnmF/BJyn6668nLaElsmrIK0wDrAPqWstIy+NypmsWQz5zbVExDN9eWwrmgna/V+N7akDRD5h2h7M5GcL1S/lkHMuNZrHygR0oi92MHqFiy9yIBjLtBWzT/OGftRGv3iL/9yuP/hh2MGXVRGuDdiz5OlKhKQ3AwM7SAtznAvaOGObSFxZmaWhTiuI8MFL87pkmKuXYLikl/dkQBhExAJD6c5SEdVIvQ/yRBtl3yt+2AJkEQeh3kd2jT1E37eEvdEE1iTDZW3mEiBgdlf2ZC9Eh/bt22NuX+qlZwf3Od5rfZDNojxGlU42DdHsk43MgeVQBypvPbftMFKY79mRo5vrqqpmf2ARIP5eMMESCzqUPoxRBIf+gbWvV/dkdibQH4UQhQkMz+qUpG0LKKoYCQ2bUcOoeRR/c39WGDlGm3bqDpUcZLMM7EQqxe7wiJIc8ehc/g4LK8KeRZt7FctMlGR5dwk8TOe533xmlXs4dvDc08/DUFGhhiKNwl1SV/3wWYMdprPwju2so74TPO4ptHYq9VRaCEJMgO1quSQOTcVU6eEvez1tUurprChiEIBLfm0wjI8fSoEtmRGNWcTCRDPhOaAub6Yg+fcaqFWD3tXCZA0c5lQdicIELOCBiNp5toiMW9xSD05WhbS1dU0ULAyhtwb8kN6RjBXlIfPf+ZXkWejsDyHDZa951U1xzDpMUyCDG8W/jUZ8vp96/nAAxcssF5f+XQ+Lfjjz+h83uM/7+9cIED+8z77C3f+TlvgAgHyTlvwvfT7FwiQd/tpuecatsh+t9/77b3fO92//finJNX1PzW4HduiV/DR3kZQ7g033oBdSU2YM3tmOAHIkIt6YDJg3AgOKWMgPgo5xFs1K/g/yOa9nmpkA6fdYEtM6CurRUMOG3VtWKw0zKbyUAWEm2ztBmqwDpoKKbKP6mMtPLZs30UFa3mohAgRSM6H5KgH+DtiuDf/bjWWJVVuyjPYjCezwR6pJzaEhyG8g1RaSoSkUA3USK7DrOnTOChRPQd4YnCsYMEiAlZbOdg0c4AWwDFY1UrWTO5vB5YVq1evjgCJWSCCMKc53BdxmPRwJNBgZa0gjdWWHugE3j34W3GpMsD8iGqCF62a0jrAw6BAwMubOXBDnugVvmyZgNjRaMtl9ZY5Jcr1tUDyc2dT9WslWA/gkSqQXCrGTlIBaqWWn6kNz+C53rBy1Wv2TB4gPXxLiKheyAbosoI4Atq0h7Zg+nFLaBwFqBlHJfFEK9QBgHZjB7VyxbJYLejPKiAeVFyYG2LGin3AKkLzP3ym2m1lEdppxoeEhwd7gX0PpFqueFDyMOtzlsRqxodZqwEtTgRWaqiO//+/tjzc+XJ6OM171ZE9cvklF4dTAKvZAFStEETji7Br4PtcAIN2yI5xVJi38vccQJuTALhe1yQO9g6EHEDAM7zvdgBin8fVV1+dCGrkJC3BlMeBUvurJtpWqxSfezsHvycAydauXRtBHisZ6wDZVTYI/Eg0aSUluPbP3/1OtAf6wNXXRDsLbWc8KM8mC+SJ+x8AOJka++sOwN1Sq/1RElTQr7VRsopuz5598ZCv3YSKIb2Q+/Wc5+CbwiFfmxu/b+MaHUN++Tm2pYGjAg7mlagcqYSk0jJnDM+5GcsKD/paf9lPBQvMCxEskAQR9DI7RwBCgkd1kBXheksPHxp/nABJwBGGsmIj5jUD4Ki28cuDbdRvqOyKNlrDFeH+ZwIOiEQH//565UcETe1dQwqRCKgBWHlYTgFgkYibOX0W4fSbARdrwySUP720VZ8kh6HveN9nQWiN4drbtQzi3pMZA808z8nlZdH/u4/XpIIAZKWPDFdedknYTd7A7h3bwq23f5rQ3KZofVUIMNprhaj3RVs0oNyx+rMW0GgMJGMeVlwVM2bjy44/u+APt7QN9cjS5UvoMyM48GMDYZ4Hv5M9Khubqb1YrB0OH/8vnw3tePVr/9AO4NjLe5vlUn2qlnG/Ldz+uS9C5gwAou+IaqFJk8sJ0p2OVU0zY6OZOXBqBM0Moy3BeqkSkOE097aXeXMO4IWEahm/88wzT8dA1LPMQx//yE30l85w3yOPhQUQLGbk3PfA/XGsX7JmJfdbC8lTTVD7B+Pc0gVwlkQgbyNhsILZUytKIShPx2eiZYUA0QQ+28D5xPyWHQqLSgBiRjIv76RyXmB5Qti5a0+sOJ84qQh7OHzrGYdwS+HR++8NX/jsZ8KWTRsj8VwJIapNXDdgkhlHWmAdPXY8AmQXoQAQCM0ASNoPuOf4Mw8ljguAmeNYw2QDxsyh6vkE3u3f/eGd2LLMxaYHcpt5RblBb38vFm6lkHdHowXXWcAV29+5czfj7RlIEP3VtQVJNpy4ICfMnjqJOcWx3xa+/y/3Um19DWB9KuTCtKhqHMminsRa4Fwp0ZsOqPnEgw9CfE2CaCCTiD4hYW/YdzfjvRkCtJlnkAzAOqG0ItrenW6k2posgCeffoz7ScIC7VOMpezwNGD+EmzLRuH7rzpmHs9fovlRwtWvvGJtWP/ss+HaD34wFhLEUGnmAokW14QDKGO0F5zBemZ1bR/rShUqQUm1VMaQVdKxaIC5W5LZOVebnhWrVsaKf20fewHjXBOmsP643qmO0y/eeU1QzXldgsBcDNc/x6hjOtrX8X/2D38vkeODugNl01mKCwbIIhhBFpgApGtNBDDFC9Fq9ZOFcY7nacV0liRTf3c4coR8Lfp1YSbEEO3hOq3KwPl2H2He5sRImh8kM8aq8aZmrH5QCOVBfhrs7TXOgBDBMxHivyqGoHu9gs3meU2HaOYK4jqgVVYmYOj0VdlhyxPVEFlL4pg2E8yge5+LVoqnqiqj6lMcU4BSwtd5MNN+oI8+7SMp5bwmiFzXciY8sfFQ6KSq/Guf/1hI7kWd1VDFOroz9GHLMhnbt2LWJjYfoaPycEjTIiaVkPGq1nD4dF/YeZRcLK7ZAPV61uoiLDg/84s/H+5//KFwChXIgoWzaFcLD8p1x4e4HU8/zqcKG+8sQPyY/zJOZeHGmOskqe3YcQ22f57hGUkomrH1MNY35qpoqSNB3sCa4f2pmLIY5KVXXoE4mRBt5wyid1zap1wrWrnXYuZMAd8G1kbXgkLedxIFIK0QAHXs3154/vnwwWs+EPvJ1q1bw6pVqyIBYl6be7Znnns+lKL8auH1qsjcEwnwqmLtYOxogeUamE3+x+Gju8K02RPDB667kur73vDcupfCA/c+i5JtQVixeCGq0Cbm9z6eXWsogKReuXRheGXzurBkFooR5qAzzE2p/QDCJ9k7dUKWNbSGhzbuCefSR4SsMVSvN2JzOnlGuHwlhFvNVtZPrC15fWUd5IGSnNRcFMfzIIp6IJiOU7hRG9ZcuiIsXDY/7Nq/C/vBYy6CkAHNgMkEcWMjtHjJsrAQgvTBhx9hnViesAJT/QcwP4O+6fqgSsHiklLmRcmPKhR7S7EcVU3X3QV5RTB3I3kh7mut8l+5Yin9cQDgHFstgu8Nji9mL2yxQAr2SeewOOompyQLIkTZTjcKGskPVTnbyH5KYZ5X5XsEC7U5ANlLCbzuhyBrYKxJgFXXo7IeSRENtn31kPYLsS7sBMzes39fVApVsB7tx+a1k/2chStZFMycZi+nmshcmBGSEawhKiOcN+LegvFkv3EPGudInrWvU7UUFReMn7Nme1i0YM5VJBUSJIfFFO5R/HlMDmPekaiIqpBYNfFaiLaFCc5Lbc09iaw79v+jmePdfpidpU1UjnMN7+++qJE9twUjjm+3No4d8y3aafM6LLEE3lNQ4mi9pdJ6JNkaFjt5r1EBEklTxgNtLsMwgrWnHdvJTGzcJJGde+J+iOegleihv1wcZvzKy9jFqczB1o+907w5s6Kt3oH9e7E9nMfzgVw5zdqB8vQU+2z5GG1uVcu43nvGkDhwY72dvBeJXQn5ObzPK4zXUvJ0CnhOZllJcDkv1VFEpK1fHnvOCYxZ9x+HDuwPayGBJc21dfzIDTeEvay3uyEz+tl3ZVLccAwSHTYrPq95rLevbN0e90RmoHl2sRBMm8KjEMHm2Um4mEcyivuX3HOfN5756Rz7m0b2PipB4hmQh+7eYgxnDucni360V1bJYnGWZzT3mOYeDtB2nhXGcEawQMUlp5v9nGHv5yBaYUWZB9MohmoPpeMrwld+6XdCV3Ma46E0kov2B/uCz1tFv8/Ys0ji68eA9iHcXq3fm3291QH7rQiQNz/GDxFmb/Kit/r8d/rzN7++RPHVv/31XgcQ3+ruL/z8QgtcaIH3bwu81+cvsZT379N5N+7snRLEb7n+aQvyJnuId/r5b9UGb7X+v9Xvv7Of//sTIP+v7y+puuvhwZ07tocNGzeScXEg3PjRj3Ao6eEQNobqfLaLbHYnAICnsJHtoQqqYkIxyovm6PuaxSG8A0BZKb5VlacB78uwmXBTKthm1WY9B2jJEK2ArLA7jf2BNkFuss3XsAIqlYraUQBvBjtq81ILwHSG9zyOPUg+ILF2KNpl+Rnd0U7H8yiHJSqkJlANOggoNkp5NdVJ2l8VA8SbsxEPQgCKNVR4L6Da1NwEq4CtEFvO4VAroR4OO16nByUVBG7sPZA9t/75cMlllwMctMTwau2RrEjV27wO0FlgWoBaUPAQAJQh6Fa7CSLO5bOOcsBQJZDCofCe++6L+RlL8PVvBCgzb6Mc8MNK+E6q71Rf1FLRrSWMShJzKaiZBKgkXBBAoJB/r6dN8qiKz6OaeUwe1ikA/1oDSDj4t1Wgx6i6loTwniSItL6yQpoyy4QFkbYCXI/AhsqXIwTDj4UQ6eBgN5JnnS2ZwWGyG5uN5cuWhBYOzYJBAlynqGb1GSQlc/Dj2VhB6IGnCWBFcOoQh24r9sonVwCYjg8PPPRobIcGDntWE1ZS8ezB+X//1tLwj88OYlVyFC9r7LkAyToA5CZyeDvEQbGM/jW1nKrVpvowBhDLHIeVEEdafxzjekuR+Wu/Zh8TJDzDgd/Kew/kWv6oVIgKCrM2uB5Dnj0oaY3g8z8GGNvP4bctkmKLEgD+UMWzNgdVkByCaPZXQcRZs2ZxcMvlQLojVivPh0izUrAQtUctoPZL+IQLQpsFcoLfnYkVj8DBAayP7NuCfBITHqabed9UyCUP6Va55Ws/QhtqvyYB4vUJTEiAeHD0egqo5hY8qAXEEOhNp59aWa3VmZk1+lgb3ikRplpAAH88gLbkov7ZBjrroa19yo8TIH/8nZo4HwpiJRwLDBeneju2a2+8zljNp/3V0LQf+d8fI0BckyVA/PfoIT98BI1AxmuHqvg9b2SmwVkAsXSqL/XpFgDSGmwiY6KFanxqjGPlpMTmKD6/kOfd7n3S51SDmYGylLG0GdBd4nNAKx5+ZxXgUhJ2E48+9EBYTJ5NDv1ZJYmAc6Z9BgCrBiu0DuaYsyDFCxcBOGHJ14lNSh+V24cY41bzvrL1FQC9FRAUkxn3B2ibczz3BaEZwiQZ+4U92Oi10i8vWr0igi7tPBsMzlB3YQECgLhv70EA38pwzXU3hENUb+/afzi0Mo7zUDotv2QVpCrvA+AlUPbKK9jqEVxqsPhIVXLMeacALsoYR82MCyvotdAwcLwcIC0TUGgUleanAFK6qaAcX1YR7gOs93VXXH4R19AeDu3bhSXVJYxpVUAC3lioYH8iQF7HuEpirDt/CRYYjrqUjA7t2iR8C7EYNOMoe3Qe6rZqLIqKo7JCMrYCn/q5WCCerjlB22aEmVQtf+fb3wqfu/02EOS0sHcD6gsIm0pUJdEGjHlb4mQTYdBrID/yASjS+T1JhpMQJdrUOfdZ3WsV8Y5de8P0WVgMcl+VWpNBJG3fcyAsWrYSYgRrP8adFdkG8X7tE+PCPzxOlgnzWzpt57pzCPBO4k/Qt4A/o/FQz0kbEfKpFC8ghFhy/pt/948E1F8dKshEyqTidD+Wadp4FZLNlKKdItezE9WexKL5RaptJBwEzDawJpTRbhUAuw8+9BgV+zPDkjWXhg7G3WNPPg4Bwvjj88y7uOyyiyPouZ+8oAXzFjJ/9YSXyIi5/JI1EPddifmJeTOq67j3MkhL1SAGrTcyB4xnzn+RNdl1dgn2PC30iVaqsZ1ntRRLhAzjl84YlwTRTkXDOgGsRvq568Cjjz3KfDAyEtirIZqPM382UQAgUBRVX4zDSLZGgiMRTvvqfBC/TxCdw9Z8TpTJWMZYkT1Alo8EiOuMldhuzMU2Ax79Zuto+2bmiIChAbctrQ2hhfsa7OqHhJvGvN4Swc59+ySJk8KMmaitUDiZNSAw/9gTTybysACcJQe1VpK0fvKF58J0CCHVG96HewIJQsfKJ2//DFZBJ+N7pjPPrvnw5HDP378YLrrooqgAkQAQVLbvq0RqhKhw/ZUYt09KgrhvcX6RKBqQqOZ7gVSrrVs6z4W7HnuZvpQXbr724tCw5+VwCsszibPyqbNi7oCq2aaqE1jk5YVB1o+d2/aFlPSCUNeO/WEv4DGz2/ObD4fjuA/OWVYQvvQbXw33PfZI2LF/B4D0HNa2kZDCZTQmKjjGa15uAeO3k+tQ9ZmNsjCfcbI9jp1VFG0cZS8xbDHkHqOdz7dN/ufX/yz8JopM9yox+Jw1X7LIanDXvYPsWdoB4idMhEhWKUj7qhqxWEOwUhcb9w/d7AeiKob5s5i5eteuAzF8vQVieTVEmzkTTainVNq4Dj3x1FNYmC3T7JBie/ZtzLObCZK3GEI6vIixNhKgvqJ0OlknR3mW5WHX3i1hxtxJKCrHQCQ2swY3hi0vA/5jLzcL4i4/JwWFLxaqJw7TLoHxNJt+1hXKxmKtylw6yP4uqZHqfTJDBlGAtPb0h2e37WaviE3gqTr62mCYVlwYbvvodaGn+SDrcC3tT05Iczd/sE0tLCVnqQzw+wwE3H7A6OmsRWS6DDJOIV3a2Ht0Mf5dJCvKy7C2kxhl/8b9vbJ1ByA5xRbMz9pJpSI7mz6T7CRI6FzUeJsYw+bAxawG1lbzgZxLzmEV188819nZF+2QUpnTpjC/ZmenQljUoNZl7WLfrE3YWV6v+uvkyeOhGPu0fub6TLKOtL1y/6YFlqC6e5+tm7eEGvchKMf+L3vvAabnVdj5num9aGY0TTOaGUmjUa9WsST3DqaXJSQhm4QkJITNk2Q35ELuzQ2B9LtJNvdm7wY2BEjgAsGAC9jGtmzLtorVe9cUjTS993p/v/NpwJANDjiEwDPjR49kacr3ve95T/nXXRS/C++7RxMMP3X+csgoLCfKsCzuLZYgOLClwQgsex6yGCMnceOt27gpOj/6IDWMwZqLv6qqxiURC9IHEl15EB/GeelC1tEgmG7PhAXiOovcKzg2JTkkPOz/mBQDvjHPTFtyHjtC5DokO3CSMBbnitGj29T9vk7zSMpyzdBkSOr6ESOm+H5juKqdg+za03Ug4TtiPw1jfdguC55fBTDZnDPaIIF0QkiyOr+4z9ZxLfU5zv52TCcLc4GxV/adDOPsS8W5l8E+dYpnUn5Cd7nzgeceEq44e6SFU3+6Odz8v58iss3eI2IecVh7NqlgTLRBgrUz19h5dRjHj/vnXvYknm0UWGVxjnL9T7HHkD2O12Hfvr2cERZHoZIRnpchIuz42AAZYkm4RfDGArayXzBCVSeqJIRnCuNUt2/fHh595JHw1re+JUZkNjEvRpcgc+uRYydjVNs53Ms6NFcTQ9qM0MH9o0IuHXdt7GnqGOvt/O6d9NrqsJliLyIZ4n6wgn2v7st2zkTuYUfY+8SeNF6f+9FeiNRxSORS1iKFY86/RvLqUJcw04FiZ51EWh+uFkklzxoxk4/nfIh9y9Q4EcFj08TyVoe3PPiToSB9Ke44et4gZF1zEoIbzl6SwZHMniM4XokUOcAS/59os/vnP17tAD5PgHx3Aum7Xtz4j/MOkFe/RvOfMX8F5q/Av/4VmCdA/vWv6b+v7/haCYh5AuS73c8fQwLk5fP/fbaHDfOeF/ewMaeLYnElG13AomxiA4iVGaJ8tAI1TyYbzRZUbUuqUR5xMHGz68Z1FKfCEMqhIsBcAQw3pm4i3ZCqFLIwVQeIB2oPQoMosCQJVIg1cGBXcTblgYDvsYyYlX6+3yFAs0Ky4y8BpJmPawyW8TAlHPYGVKUDUkiAzHIgWczhYAoiBL0mgCkFlJa/clgRWFYFZmxHIwDrMkAXFVVa5Ss4mJQQHSPxIxEggP8C8RwektyECyALdhvN1cBrEhQQWNYtMAFQqlpaAFr1fh2An1EhzRxEzEHu4hBhhIzAWVMExNeErwHmGJ901z138RrywyFiY5YBGLSjCPa9WNjeA6AgQFfNIfM0xcdZHHD3U7ZaUVkN+QFoRRFyMqDwunUNgOQA/hzwVFipXtMBYIzNMRwd5s47zQs+xbJ0gBL7PyQyjMDSGi/A5iFRAkgwfRgQyAxh1dsqsLYCLrdw2N60cUNo5ODlwcWs4RH7Cii7lQjxYynv3RitRPE1jgcUyx4gVZFb7DwI6FuLSyINIPSJJ78RPvl728MX9uejfn4UggUVMORYsUXxKNtUrdUSvzVpZjaH2UKiggoAsUZRVS8ExB4DiAGWAgReFEttPfj0cGjy0C+BNQiIoArVD1+P/RrZgIL+mzEdRXZLcCBrQ6WayaHdCBY/NlD0blSWHS46CwQm/b6CSI7jZQCKjiWBR0moe974prDvxb2RlLsOuNTKryVc+yLuz0VIrxEO1vW4CVTb2fHg10hELOC5kDCblVTkvsxy8M+FoHHC9VBl0awRWL6Wubgsy9mN+1Ix74HZ8ZHPWFWZrHped4u5zRJPujL8ObqVjN+ysF1gwUO3gJWxKDHC4kasjQ6Q3/8kcRoRYLDcOAEw+PzqmDLzfa7LQ6LLWA0PmF6LOQLEo4yH9W8RIAlHSFRvRi31tyvK5gpDfb/jACu5ABLpgiWSeDzXC3gmB4mLSKEnxGxvAexMDq7VgEsDgDjFgANdEJJrIKUEdZsZe6WMjWe+8TiF2KgtAQtqAZGuQKSdPnkivP6NbyRCAScL70WwwMi1fMC8VRCZHZ1EWvCcnr/YZd7dsgAAIABJREFUyL3jgM4cI3huPNoinseqqvII+AvefuUhSs3f85M8S2TcJ+UwVi8APJ5n7OaFW2/daQkCk9tEGIFYGQNUzKILoR0V8oUrLeHJ514KtbhcCiEXOiAaF1SUhLvuvRP3BR1EbVdjlN80z9c36Ju5/e57wwSDowkyNDsWkkN+cB123rwVESq9BAAQSZBZxwDdlq/ZFC40UvAKSHDg0OFw885tYdOGVYCxyeGl554CZK6JnRep9FVca27D0XImJKNyHUamP8HzYYGqoEULcUz333d/eOLxx+O48V5I7nmdxSGGKdgVsMkD1ChgXahZVAwwuYD7RxQUc8wVStu9B/k6uLhH1cw/ZwGgVUmn5haEhz73edyC9TFqIxWguRTHnv1EncypRu1JBMdoI+bWg5CMN23bSaxcYxhhirnQdC0coGx8lrzw+pVrADbpNQD4zsnPCb/1tqLw3x6CXBf0YvxaQmysj4pSe3UKmN/shSqirDs/k6/BlSHQ/YV/fDhsv3lnWE8EVhtxN93trZTUNzDueU8AnWPMqXv37oPcIGoMJ4ydVSdOnYlRaRItxvTpxGoloqO7ZxCgaVco5Lr95X/9UxTwV8NvffDXIzmgilvQ06L5fmJqjLBxnd1IRNY4AJDPtQ7JKQC/K8yxRsEJYAnPFPBsD/J1x+ijsZQ9Kvx57ZeIqVT5upmODGP47IUSoFxC3Iv57sambGMOfBECpxdCQDB/AWrxe97+tjDAfX7ppZcgZypj94YRXJkA3BIl/ZbBC/rrcoxCbHsxEhuhWH4+93d6qIgvkiyZukGA+KyqXheMmoH4ENhVt5twyibKbc12T01lngPw7G3r5bnOi6XNuvVOsWZYTu66a+zY/fe9LkZjXoaEq6ldEp599jmiWLg/9GAJ4p+6ciE6OAS0XIOdj+rqamPX2CkJdIgN527jWnxfS7dmh32P6SStTkRncc1LAfnswehhL9AFeO/38b0L8hmFFZ1qMQKQSDJel0S6hMggBMZjuw/R08Ez39Mazux9NqxevAjV/6IEs2v3AQRuDzEupTzXZ+g22fPcecgdoiIpQd/M2O7soVuC9fqRp06FzOK0sOv+B8Pjzz+H6yiXiKMs1vFFOH4Ws+blIQqoYFwXhutEOg0OQgaz5jRDrtzy4ANhmrlfl0cVpOj69Rvi6z9ifxFjtIl7ffvtuK2Yrx8h0uhd73pXeH7P83FPZozVUu6/64Z7sHrmpqPMe4ot2ngm7TFYRzxoR2dbBJXdQwh82jHkmnfw8Mk4N+iwMgbwEi4je1K8D8Y9Gl2WzjxzHaC5vbs/ZPL6nQcv05XkfrAMR9aSxXU4PJkHuNTuTSbo+Bib6YcATmE/eIn3ks4zM0Wc38JQSedZfV1pWF5HKTLdHWlJEMWQbourIVNnUfMTc5jFmt0G0VTAv+Vk5uPGSQ2nrl4PXZCOTz3TghsthBq6k//Lr7w5jHRdBODFXcHe7jpkybHLdKlAWA7ROTLopAOivZR7MDXdjXiDvoPi3OjCW1S1BOKxFnAXVwz7hOSUbGKzloUX9x1mn8pYJb5xhq9di4tnkqJn1w/nAx2rxgHqsluOw+I43SGSvSnJGZBYAMC9EEzsU2prq2NPSFraDGtVE8N7MtTQmzLBtR5CZFQEAa2DbHgcUQRRSAW4Qs6fZI+B+0Pnh3FPLri76XuS7HCvt3nTxujkcVx3s5d47oW94dRFBB5cl49+9Pdx1SFC4JkaZC5/FLK0iH3SSsh4S9Alv+uJa9O5V0EXnhFrKaj2T/L8GJHka3ZicF9sUXYXji33yXa/+RxIgiRadXTA4vSwEJ0xOqXS4kbvjnOGBIm/4vwRY40SsWySo54X3NPcyORLgNsQrApF5uYlv8b5yPJxu458Xp3T3O+e57UagavjtJT3JsHfrYPphgMkHQIE9jh2+I2xr3cu1XWpWGKKs9AwRLXjwe+tKEMhxATOHONlFdG49zz6ETpa+Hjgz5qjIz6dubMaR2cU8bCnt5/w2d1P4wBZH4mAr339yfiMtHE/ypiL3S/XILxqZP5yjXXPtBRi6guf//8QWOyEJNfN0hEdfHuefxb33EbcrzU8A+lx3YgEuh0mXDPFXsaiKdox1lXRj8SDU9M/0GN019338LOW0tOHY43328Ez33qtPfZ92dWnEEUyy/l/CCJVh41kj/OA7o1c9mO9PZwHmUf9KGDNzeT+t+F8l5B1PBTgLpHYcr9qH6Lu+FzWS2PTJKKaECA5V+kCMXJPcZD39QRzkMXq9qx5v4pwvg0jTFGc4lriGK8uawi//r6PQnLjDoQ86mHM6UyasgOIZ8px4e/f/nEDcJ8nQL7juvyv//dVAaBXcdC8+g+ZJ0Be/RrNf8b8FZi/Av/6V2CeAPnXv6b/vr7jPAHyg7wfP4YEyNde+L1ZVTmPPPxVgCrUgGR1e8hbvKg8rF6+LAwSS1QAUJIPqXAdMDkTwCNVkJNddQ4A5jCAnz0JKtJ6IQ08yAhA6PzI4hBilI3EgzEVqjiTUOWZue/hxs24pYhN/P8Ah4+FkAYjWJ8biX0qJXpEAkR1ooC6edXxLETmgSBFBr97LKmFsBkDNAVJQjRJpwJghoDYjDnjgN3Gdlgam8P3WMYhdWCgN5bRah3XCeHByEPEccgDHSCC3ws5qKjAtpvgTW95K8TCCTo81tMDcCIsBxjrh8zw8wSrLc706zw8aPUe4/WeJ0t31+13hivEexgDYaHgASIK6lGu3n77LVFl6DZd8NHDlNm46Rwqfe2q9VWqqcJO5pBsYeOLL+0HlPCgNQP4tQagi94RwAvV/8avXCeSwlgqVV5GIwnoCD+r0pwCdJDkUM3pz7APRMWmwE8dajXjLcw+L+NQfYb+Aa+NZZsLOAQatWR2vPZyFVq59AFkA2hMeI9Qfq5duwaXiHnE9CwAfB45SmQOQIcl4acBie3D6OMAU40629f4x++rDp/4RlKMsqqB6DHu6RZyi/ei5LeAeAmF1WbyjxFttGn96tiXMsG9HeKeFRbkhhVLKaYWbGbMCELa/eGhSiBtir9bzcFPt47OlVgsLAnGoTCFQ5FqYd0VZRycVMUKQBoLsBlHh5+XfQPEMa5KoEaFo3Z+D2pGY/lLMECi4xzuFceigFAph9gOrgF6wNhf4FheRZb9EKpQXQaWPws22c0hkTEJ6uOB2tJjAU8Pf75WwWrHk+PK16baVJLGrHodVEMcIP28At0h3C+V25I1kl8+V5IbHiYdF7qIOi3+5Jmxz0TwQfDZz7H0V/BAAuQjn6QIN6q6iYC4kYXvdfK9zxW3S3pIJukeiuW7EXz4Vimymd0JAiTRAyK44xyQIEESeq9XnpnM1faQPotatBgCQgdZjFHjvkrwTaIwzEBFOzVBHAPPdjGH7hrG5BBjUaCtA2eAZNeunTti349RMYdwUWRyTSUTFgE+ZDPGn/nyVyIIKElpzNKLKHGnUFC+EfBwFiDwEOBkfcNqQLo+5hgAGuYLx6/RQFcYn7/6a7/KC58KnQCOp08cQ1G7LHYbTE3hWBoYCXte2M19GA133r4zlANYMNBgG8myhyRJAqQZHJoIL718NDyz91DI4H5UAeJWA4ANEgdUBzmxCIX4vhefDQ3LiLtRZQ5ZlgUJJgZ3FieKwEgh4LVE9LYtPPsTI8zFbURwZYRmlNO9RL0kZUAmfmNP2L7zFuIqqgHxc3mNKSj9T9J9QQRUVM1SsNrazRxyKKBfDUV24zCWjBEUoO5jXrYPSdLC+UdlsK4hyb11AKsnANkkhAXbV6+oDy2XzwDwlBAzWA9ZSeQX84j9PYK1GdwDY6Z0ZS0EUBnk2j77/IvhDe/+ybDnyadij84cyOy809LUSGF6Ia8bdJJBIvBWR1/GU8+9GNLzisKqDVvCr/2XD4eiiqqwev3mcBXQKIN7/Ps/Vx1+928vxRirclxkqnEdf1FVynMnCKZzIh/3QW0lICpkxCDAs4BRF4DjMgjLGoj8M6eOQahW0jlUEyO9BnkfPmNPP/0MDo57QnFVTbiAm+f0GbL1WY8k8yvLiyLAdgJnyp4X9kGM/XzMrf/4x/8HjpHK8BPvfjtgUB+cmFEePOMAgaeITCsGzDUKJ3mGdQpnU4zbY32TIOlhHl/C/G2kiETolP1GAFcPf/WrYfvW7RGI379/fyRpzEpfh7tJoqcV5a0klWvVGF+jqn8xMUVXmJv9MNbq9a+/P44vHXy621bgsJHQaieuR+LfuWaE9+V9EUB0bpjrCEn0f3yLFLFwWdA6dgTRIwOjwTMLsXHDAWL3jQSIa7yRXkZiJgEkSoDk5OIEYewGujJGAWCbWS8lVo1PuRm1soTMqZOnwm04hRQAGKNUzn0/gMPuHB0ha+hNcF7pYV7wtfoznQNde+rqaqMYwEgrRQy6WTcR71ODCjultCM89PG98f+NnJyJrg4EGJBpA5AVkiSu35IDOtOc5+ZUqs6Vri+ST6Osy/082x0D42EFY/TYnmdDCoTZTcQWaX0Z55q7LzEmxvXjNAS4Wf8DfZNESa5ljTsRfvG9/5HrQgQfQN8XHn0mvHh0OixejZMSELsat1l6Tkq4465tvC/cF1wqO30E/1qarwEKJ+NcQaDBP4yzLnrv9tNhVoUro4/34H1UJe/6IQlUTfxVL/sBr8/+Awdi/OdNdNJ478pwdQmASpoVQSwdZi48dwGFOevEIsao17Mbp5g/PAuX1Aw3fcmSxRE4vkLJuJ0kdTVVEIcriKdBIQ5IOskaYUSZzt7rfN7Lh49zv3OY01BqozI/AGmbQw/PYgjUxbjDpsn2r15UF84w76RATl5phUiBBNJFOT0DwJ5WGKogIPNwVC2tLQ4bV1WyB6EzLCmb+fgE4O6CUEFfyjDzcz7juePg8ZDFkBzqY2zR7dSOWGMAkLqxiYhRtofpLGFvv3dFYLTzvNLDw/N+vGkoHL7E7Wa57RuD2EvOwm1UwToq2TTAvoDiZzrvbrv1VghT4qQYOydPH8Ihso49IWKg5WvDsVMXcamxn+O5vPO+O8NS3DuXG8/xjK6MJHkF+7Fjx47hdi2Na8uxE0ch89xj5UdnTxMkbz5kxXp6ldLZ005Pj7DnoLBcgh1APBuQXsdiOtfQcXns1NGwbfs2p25K1i+xl+shYk+H7DD7quZwHWLHe66bV5GLTl2dldOsry+wj3z08WeJl+0Ln3rooTBI7NAAY/j0uTOQYMcpgr8ZF4tCmzRIEcY637uVOXkTcV86PY4rcGFPpGNBUZNxrZM8w728PgkR974KctzbuzeaVenBOuNewH2tJejjzi/8PtcTJvkh2eHYkyiRXHFvZTyS5EeCHNGDkNhfzLAfnovZnJLM554kiBNZWvZSPBeKgGr5dYr94UXmDiM87a0xgi0JEqcbQlqQPhUnJT+a9wDhwn7E6Fv30zo+Bom9nIaEysOJc+Ijq/7ZU+XNHz4IQeV+dUPs19PZu371KtzMpxN7aM5PGbDAZbqDdMnjGtZd04IbSzerQge7wE7gvFGE43t0D3+S+1HJ79az2+OxFmLq9KkT7GOLIpFrTNQA8VkjEAwjEMaewXT3JTrrdCJlhOUNKyLR0sfnNXLWWMu+VNHavn37oyjhKjGT+xgTG1ljOliDatinn+V61TJeFMH1EdOp8zoSjvQWVhBPq/u/nn24zppx9lVeevfTSZBefm9FUiOMHffKpRAwCnKMFNNRIjlh/Kh7SEls+3MkhRTpXEAIdw3SchghXCQ7IN1c3Jy3jMoz2m1mLD386s//LuRybfx5vVxHz52K0owEnOYeug/49oiKeQLke4FE5gmQ7+VqzX/u/BWYvwI/OldgngD50blX398rnSdAvr/r9i/7qh9DAuSru39ndiXA3Cc+8Tdh1WqVlgVseGcp/F1PrAuHEzbAKSrOBZQBSoYADVSqa6GeGLdYcBpAAcUeyir3nhbgCjA0AW5pGzdOoRRwXaBNtY4gyTAbdgtcr7FxTufwn8zhatayXuz+nAqiCyQTsN3fYyav5Z5kEgtwZVEqqTozM8NC2dlIgAwTPTLL35nNa1a1Bx5V78aODBIPYJdzP997OaV+CzhkX750PlrIN6H+1wXigcqDkyXogh0q2czj1SJfBiilKkyV/TGUUwvpDFiIYioCeAD45s2PADQtRFUqIWGXwRCHAEHVbOI8auiG6OEAcpxD8giA4Z133c7mfZY8clTF/L+9G43EWJjf6/dqgfhYvLg2PAdwePfdD0QXSAv2dImQGlSstbUVHN4olgVwMPKqFFWb5YX2VrjV1+1gKa3ATrzm3APVcIKh2unNbF+I0v70qZPk5q8KVyG1PKJKeqhMFqQToDNeQNVgFcCmnSWWaHo9RsYsQUxkAAtkq3Ku5GDvYcy+jx4A0GRiUuxwSeFeXuJQboSMrpjfe88CQHeyfhlXqtPMahekeuzRh6Mjp5JDYimKTwHVrAxKEwHE07nH69euhARBgaiFnvum8lzC43kK1yV7BL0sRPeAaXH2RZTSqnwdp8YD9PJaKonOEsRSKW58mGCG4ySqYiFFBE0zUYxPcQg2usZ4KQ+iFjZ2WnLN+1V12Yby+grRE2soOzUyINl/R6WpW2gxIKYxGkD8OJgg2QAQUrgXZn7bhWCOtOM3DReCfQ4pAgTiL4AVJdw/CRB/rmPRA6wqPh0bgg1GCfhedDRU8V4E5uy3EWywUFvg2p4VgQh/qe6VAEk1t5tnVHBMsCCVa6ej5zsJEB0gvkcdIDpLjMCS8PDvxgFrvzsBAvBpVM4N4sO4Cz8S5Me3LPP+v6CF90hgbwHPRw/XqBCCZ5xsC3/N4nTIADBlsglrGpaGOg7dZSgRxxgTggG9nf3cR+ehgbCVaJv2yxch7k5EZeQpQIMagI8yIkquozSUAN0IwbWXA7+H9BUQFZVEyOVybY1mS2U8nyKe6hqAXTlOK+N2BFUv4XT7lV/6hTivTIwOxEP/ZToM1q3bBMjj1/bjCjgKWDFB1vbOGHczAUjhXDYMWJlOTFxPz3A4dOJs6EDlewnSZgLgZc2Wm8Iw77GkuIAC5QbG9lSorgdMIB4jByLtIsBvdlEpUSUXwzTXTdV1GiBzdnpyWLGkmmsA0cZ8nFuCw+fy9fBlQNSbb7svFNBhUox6+OLFU0RlZfN850K4UeTOuB0jFmZ0dDYcOHAiDBInkWLRqrJ8rqXffxbQ1jldJ1YRvyYh15wHJQm6IJ1U81p0K5FWD1HQRfzV6FBv2M576UdBX8y9MfYniTFlV9OIhasMBPscLtGJk0pMjB0rRyCRdR4YAycZWwLYM8PPGh7q53qQAW6MGKCZc/6FxlaiyVDoU6idSmfEE7tfICJnI4QPHRmAUhIgv/fJK0SPEOUFOWYUngpUlcOWuDsPmL2uY6iGzoRcxtO1pouR5KlZ2gBZWx0dg6dPHg13Q0g7x5wFXEq34Jc5YzPRaEmU5bajYu+m9P4QYC5XDpK5hoLtbczzneEzn/kchPoK5t3SCDo3QAi1QUyvWl2PMhwn23AvUWlH6a0h0oT/XDcEiVMgBHjj8VkXEDKGbAAA0aJeQZ8i5kmR/l7mFEHDWggryTvXpU66t7bSf1BMPKUqfMnm2P2BY0TgTgLemCKjjox2svtpI/fpwulTkQQxk7+CyKMDlC7rIFPV63VLlyBnjcjBHZggPKBF5cci0Zlw+6kKlgBJAoj376zSnWVsJhGDJcFpVI1iA9d3fyVHuxeAJtc5lULnDFw4Ou8C6v5R9goXcA6oUndNUoTwMgSP61YtBI7gp90UbUTVDEM6fPkrD8cIye037whNPUYEZkVA0dfuvCNxU846pZPqAN9nhSXfPFNZjjMI3cq1ZOo/0xZjrhpwy/heBnmOXCMlUyUMJJNdI0tXp4a+8zfwVOY+r7sfrhODjPOFPKcCnjM812Xli8I0e4C+1hbGWm7opNPKCKo+QMjHnj6Io82s+6zQwJhrxtnwjjc8EDLo+Dh48FC43D4SPvtwa0gpDGHHPbeFOorTb7lzV/j6N77Ea85mXOfHNdDX5C1Ixt1QyNgopjhdcUkG65VRnjoTtwOIS4A4r/p+vbe9jEnXEfdhf/3Xfx3+21/+ZexXEWheAvgpUdhEn4xrl/0HdhRJpNczjhMzt/cV0Bi3VTuRTOsh3Y7TsdPVPx67k1YwNzufKjy5iHtTF+diRA3uRXogtZta21n7ACdxY3QK9CMMWLdhNZ/n/pJ1MK2INX0CIUonsVdtkLNEWjqm2AdOQyBnZxBhx5yTljQeVtWX4kYuZf5DUT+ZGfbteYl5ZTZs20AnDOKIdN7LxMWWMN0LCXCpBTD5Ykjmfkxz/6p5HgZZs/uJwlrI3mcDRI4OjX7e26MvdYbjmHDbqHkYZ8nJgezIgPBZjF1k9apiCAhItnT2KriRZyfS4rW+/Z4dsb9hz4tHcEtsCecbee2zkO+Mx8mkybBu8yoiMDPY79Crg1vAMVbN/qSZHhfHahLPQgVjKB2X4Ah7hetEE7q3rCdOcID5PScnlftHXGYnZA/7aBXxnYhHosvDkmmA+WqENMO4gq8iFBoEMN686Sa+doAulsPsJfJif9lC9nEd3Hvjr3TZ+cxKXP3jQ4+E226/i0jHjbzG/PD5L34+7D2wP9x6x+3x75zD3au1QHwcOnwsVLIndd9n04V9Vi08k+nsL1wndT27T3Z9sDPEOcDuOvtQJEmcj913OK6G2MNbLD5mfJ77hLg5YJRF50dCQOGf/V4Weyik8FfcU+hu1Xnqf0xiXgd70eyFUjhhxNsk7y8RiZQaiSYd1saztfM+3DdJMs8oNtFpC0AfbbjM6SOsMc6L7vElW4y+UoQxzHVu/n+2x9dY95svxOiypYzxAojXtThzdF0okDmNO1DyaQ3EchtCJwmv4zixXNPamA82E53pvCrhLLGtAMfIswHeZzdrZQH713zWZAkRi+V1cNnZ4j68yf4NXpf9d0bTOu+14f72fOV6UcR+NJ05tQkifdyINt6T64Il7sbQ2mkyw7VsZR9UyfeT3L8KKeqY6mdPqiOmBdJhljfn53u9L168EAnQUvYTA3aVdbfHn10FMbgFx1cZrtdCiLULPAvXcX7YtycB5uvQpWcPouM5k3HYyzzgeHIF8ZxoR1AaZwP35caJDeI2d72K3UK8nzaIy2li4froWCrje7k/HmDfpwsmCjbYe+G7Cu/7ud/ge4zwDGVFsdgYz38aLlFFeRKDCQJkbt85T4AknrR/2cc8AfIvu07znzV/BeavwI/aFZgnQH7U7tj3+nrnCZDv9Yp9L5//Y0iAfOorH5htwBnxxOOPRQVrBVnJaalk3q9eEUYHUKMDMk0DjBeYz8pBAjQ1JJUnypEvc4A0OzqTgsYrHK48JJURsaCiuw/AWmDCqBULhDtRmwn25BMpYgGecQuSG5ZI53LgMmOZqFeUdNnRpj5lTACbags0z6EOKiGWRRV7CtFXKuB1gHCeBQy27wOgGGBVID+Xn2WcyohKbDb2He3dHOByANi6ohqutqaCA8b1qKjSKfI88RObNm6Mh6oLlsmiujOX1jgVs8gvQjIIvng48LCzsn5FVCbpHjkGwHUHZYPfIPf67nvviUq3lyg9z6Xj5CyKSvOvzVO21P3vKfTN4eBQweutJdv3JFEIC1FzlXHQMBKrDnKjFPBCwLqbw63Z/bm52skDQFdrPLyuRnFZVooqkDJ6Cx3PAfSrJtRRo0JvAUpziQVjUq5zoPLM4EHM66UauZxDumoyiZTjvPZVHKwsxM3lYJWkMs+jKAfUSuJD7AcxR9qvs0BdNbAxXjMc9isB6izVHOfgKZDnoVPQXdDU3GiLiHdSaivBNY5bxM4MXTypvKA//IXy8IE/PBJjXBwXhyl79HUKhBm1UcDhH+sHQEk5REg3r4eseUDDag6f5QC0JR4CUTNLFEjAVHHY9UNCQBeHJId5yXMF6P4uASKwH50VNw5HgoQSHMYAXcWpcxNg+hSguspiyRG/RyrvK8ZOoVaLZcBcnknuqfEzgo52r1gSakzbAu6doHo6irRmDoGVkFjRyQTYMcrYthPE6Id8lPkqDGcgLjzg+X09mJah2hNkM6/ZD90ioxAPMZqFP1s+6kF+ks8R2JSYkIBzzBk1YHGt4JZgQzzcGwWg0+IG2BDJB36WGdneyw//dHn46N9RrsuHEVg+C3MdIKrTJRkFTf0QYJYAEUB8ZQSW1zLhAGGOuOEAeWX8VSK64tszl3V5CGJIgKiOH+EgK0FnpM0U91pVeRaq3wyA1eW1i8Ia3BKpEHJpHJhVsWZRnnvWGA6+tUXoh1FBr1+LW8jcaq6d4GYpkVYCAi1ef7oUXnhpX3TGvPGBe0Mhxbh24lznmblwuZl71RHz3O26aGIcCCAar1XOc5lEzE92LYRg06Ww59mn6MrYGYbG08NDX3kMh88AbqkiytZ/glz5DgiQvpDh4Zv8+cyMXAjOxnDw+JlQQTfAGV7HNQjYDACO5SsbuI/JIX12POzaBghFnNQwQIk9DqM8K92U476w/2WA+mUx7z+f0ueBLuarBsBGnosROzwA59NzysJf/c3fh3sffEd4GrJ05y07AB+u0MuxiOvCuCb3pYuxmZ9XwrNRGB5//PlwsRnXG8+LBMgs8+UqXstCXAU6aCogEoy/E7BpJApvCxF1z1N0rKtIctNnRZCzkDLx5ssXYtdHByBzJeS2CG13R1t0MUkg5LIGXKDPw5LV/kH6WSBBdGb1AJQYEWhHx3rm32zApvbrxIDhdLGg2nvl83P6wpVwmg6VBRU1oYVs/+vdFv/iAuL+/+mv14c/+SJEkNnsjBm7O4yRkhxXPTwtCM9g10lRxXyXzXjrZ77vB2SdZBzVMX+X8vd9RHlcbbwUbtmxLXRAXDQC/OhikaRfDEmQnZ3Pax8Lh4jgstC+srKGaJy6UF2XKKL+kz/+r/TX1LDeVfJ7Fe9GCPWqAAAgAElEQVQpDyKpl7mmnRijGt4bTpyL5+kxKmTNqYvXogOyuYguEvupBO9dJ1W/6gS5dPEKoN0yAGci3XCgbEOV6/MuMHSdtcjPH4Isuv/+OwB8mCcARSU8XBclpCsBWQXwnP91M0piPvjg6yGpeqLbTzW40VLlVbUUtT8TVb7OiW04IX0ddoW4BjqPOh98KwLrhrOLv0hhPU1h/hcfnwHsnU3S8YD7xngRnjubxqMLBBJKAsQi8VQiZJgdYgSWHRkpqOz9d7tnKlH/SvT2Q7gdO3IkrLW0m7XTuavb/iviMi8JqLPuZAF0uc6UMB8YeSMB4nwZ+5KYqyz/7ucZ9MOIIiOwdBb5nuwE2XRPRdj7tSsRWJT4kRyRuDJ2ZQFrvmuZc2rZGsb7BYBDWQdF5RL9vLfYkwIwWpCfRYfLeEjHiZBC8XkHTsdOotwaqlhbWa90V+3HHbT7UGfYeutaHAhXwxbU4SsAEGuLckLPlZNR5fzw08fDwbMsbzkhbLnjrvCWn3w3xElf+OwXPgHRupTInGVcb9yvvM4KRBiDA6OR4F6GWMV8fd2Ljz36CC632yLpKwi7BODbtcsonXEIHfcATz31VCT0f+kXfjF+fT/PiaSZkZod7L12P/s89xDFO/uJ+uUNkQAZUvXN/ioV5bdRbkY5VVaWhTM4DroGJ2P3Ve0N51QtTuHzp0+GZczFqtGP4pK1VyEVh0Mv/RZ5RWXhmT17Qw69KavXLieyi/WPNXawV/fPEM/9ZTQvGURg4TLF7ZnD3JAD+ZmZASnOviMnbTJs27w0NNTksR/tDFnj2aGRLoupmVG+34owyfwxyesJRKuNETu4/8WXwwjzwVIImzHWhHKEFc1ElqYihklmX7mCOWaczqgkiPCvvdwSzjNkjjaFcJUKkSyS1RYUZ/FsLKBnpDTs2FIfSgsyw4mDR0InEWZLcQpl5eOq1H16pom1ow+hThmxUldCMeOtagkOHfpKtu7cyHOZz72/xD5tiHl2NQA8kYjsLzdDYKazX7jaAnHCHm8Gskd3qHGLvfRKlZTkUZqNw4W53/2S5KgOkFpiw1x7FU8YbaZRyWhXRUg6PGuYY9yT6d5zz1DMPH8ZkYtRRitXrohzgJ+35/m94afe+4vRuec+5CNEYWWz79pMz5pF3LW4EZ6j66gTl4j7nXpcPafpMXJ/p6CnC/ej/dR+uP9x/x+LzPlkO/AsFldAZG+IXSfum+0K6YUI0uniPZnwF68ldtfw7z6jMQqJZ82vdR7XSZSIRzJS81sOU8lUieNkvkaO1dhZI7h0n8QOEcBw1xfdjLoUdAdKrDo2LWyf0dHKdUyGzJ0msm+QceE5wdfoAz8OoTfL5uT8n68Py35jf4wzVJRRC3G21TMD+6wy9n7GLknqXOF84HnD6Frj/CRTdz+Ls1OSintvgfkF9tLORe5xF3J/htgL9LFO6nhMZ8+apXiH51wC5NKlS9Gx7f5wijmpAnK4hkjObOZl57cD9JPl8vMVeK22b459tR1bkhBpvE8JzQwIiHbmtYV0HQ3ynvP5mc30kCzEoTGLcOs6LivjBXVnl0DIDHAN3Dd6T5wb+yEdphFq+Ozn4cAdGe5PRONuXBvWNywj2quLPcOhuDa5XtrlkQRBJ2ktmeKZzTW/XYe6rlb2XhI9U/x9L+SG58BUznEKCUrYa3luUazWxZyfDpHhs6LIzLL3EdzgGcYdM/cmT1HGPl4SPvSfPxr3dxnp2bxmemV4jsiWZb7SJeX+7n9FgCTG7HwJeuI6/HMf8wTId78+8/86fwXmr8CP6hWYJ0B+VO/cv/R1zxMg/9Ir9f183o8hAfI/v/i+2Vw23zMCzWz0c4mqKCZ/OkyPQXqkhUoApmk28jkcHCxoTVIpxebcTW/+8oQ68js/rhxCXc9mX9CgnIOhgEo3XSLXUIzVVqtGC5FkyGfjK0g8xsa4nQNXNvmxUxzGe1X3cICSFElmU2ufwZSFzoAcyRyA5giQFA4qlRUJ4IEzdXQ3JBShGTGP3M2wnSNuju2t8DXUL6uOueSVROWozNIJIX4j8aE1WxDYA6l2+E7U6ZaZ29+wkIOCFu2Na9bHTGajoV4GfN2Cwvb55/dwGF8TreensZCz+0dhhZIZ0mIRQPjWHbvCx//nJwG/C8jbLSRSpiJ2kdRgK+8GmGsBcLQs0fdlwe4VlNOLFy8ByDpDnu/aGEPTBbguCbB8GQpGgLwhwB8VnAnBE4AxxFEGByDLrn0fOjZ0NZRSOuqfLT/ViTNFXEUu3Rq6GlTeqvw3zzubz+3jYGMmdwsqsbvvvANQ7nwEV1SkCYJ7IMauE3tRDr78coyHUi2u9d4SWw+RFi2Cb4W9+w9G8ucwhYsehlUVjnEI/YsP1IRPPDYTC8bt19j93LMRaN+Mgv8yyvt1ZOSfOHaIw/8MRca5KM0p5ESBKlnUD8i6AWXfVbofjPvaaUYySsPLEEG+V90g5jIL4AuKGuWk6m6SP6tmtzC0EJDWA1d0OfCeqjmw7iE3+xYKdsc4pBvZxgAKTSjcjGXRBbF586YIQOpamiID306TRkDLcg6Y9tkYz2ae9CEilDIg+Pocv/4uKIsLxuthTNYCXt84nQ5pAA92gAhwjnFA9TVbKDkX2RULku1o4XLHHHqz6RnOOeYzc3h3nAh0qaQzg1uV5BCvzzHaxc9RbWcpsuBCzEeei6kCGJmLwPrQT5WFuRJ0EU0JBT9ilArPgP8vUeJYMqrGh/aVoGiiGPmfEiBzLpBvIz++SYLMRvVvJFc4KE8D3ngNfD9pspnMP7OAfrnZqagMM0IZUXwbAP77AKgriUqa4fA+OZhQ9J0lYmIjDi4LRxcD/qZy/wcBNCf5nuaP67pJAkSxWFuiVZJoI70PE30oa5ks7P+YZl746mNPCM8yRgvCBsqBfV+HUMT+5LvfGQng7varoYxn9sDeFwAoSgC6GsLf/O2nUTcn8WwuC2948B6mysEwyvM8CuhQQWlxy+WWcOHiVVi53NBwE2WkEBRT3I8sCQLu07XmK+HN998ZdrydjpLzJ2K2OPaicP746TCBe+Qzn/9iuIdejkW4wqogSDJxiiRNWsbK4R5gor9/NGAwATBMDg8/sQegYzFjEmdXWQFq0cWM81wInsYIWNfVoZIOWeELX3g0XAJ0q4b0IEyCf8PlRyyQsRanTx5jHuqIgP37f+V9KJ3PJkBixt0J4mbsohFUuv22W1BhjoeD+15C8boiguotuOlKARkzII4mmVOMQdSVtm/fy7FI/SpKcOdAY1VGiapoB9zwWb2Zwvp+5psxwNZyVO0qT0sgrnK4DimZeeHxZ18M5+g4qWlYG14k3iYVYiQf4u+j76sMf/Q5nHoA68kQWVk+S9wzr6uEuWCu4FYhc1ORxOXYUBjAOZEFoabLLAcQLhlgt/VqUyRRlhLlM9jH+sE1KYNMdr6znLinZwClPjEkVcaCXIZAI2Jv3SpeG24TXUGAu33EaRVBzKzHDZaXi8oXoPjI4X1cosGwDOKsQOISoKoWQgUtfyyOl9Ad4uc5ZxoZElX6jS0RPLvzjrvJ/78Woz3MVm8gwkSQ7Sjzis61Xgqf73vgjghISdZFgNEuJD5f953rlmuAgP82AE1Jeh/r55lj169bG+fmaebvC5caI+nh/ZPAlgwo4H5LJEQwMrrBjLL6lnvLuQHYMYL+Cg1mIvFh/Ay/bhAgAokEZMZ4FgkQozLtrqGcKxIg6UbOTPOsgTSPcN+zePYHIGiamM9nmWfW0pclOdoFwez+opBn6aGHvhJdXEbFfP3rj4dyCIClCDYsQbc7xjiyF198IboJ3/audxL/diGqqBeRuX/yud2JNYZ+ndf99Mbw+OeOog6vYJ1YwPpfESMRp9nLSED73BevABCN5EcidscPsbTYkcT+JzUFEnyS3HnG4hRxLG1NHaE8uyC0MwcVJk/wfqeJyBoIz0KanWzrDxt23RnX7tu2bw271tSHma7mMNx0ijQ7iLy/PheouQjpJUlh+eZd4S66pT7+6Y+Hu+67mXkmibUeAmCc3ifGh6DqQP9wonuDvYiq/OeeeSY8/dQ3wkf+4GPhOI4SnSKKAQp4X90o31Wo5+N2+fQf/xF7lfzw5je/mft+GTHJpTgO3vimt8by5y9+6ctEprUA/hcQv3VXXB/ycU/0Mp8ZyVRVVcb8PMZ6exliYTr0wVF3AWJKPFaxn1gBcD/LvxtFqCPFyDIJ5cy8BcSZhrCoFkD9pZcRBNQhBMkPFVWZ0XF2+SI9ZDmlOHAhiQF4u4e6mZcA+CG6cogazCTez54htgBh1XJi7MoQt+hUHclmDWCvmkZ/GfFE4804jV1g23tD6B4MLzJv6L4sxhk8AGg7RY9DJ0RBnc891zBrlOgg3FHT9K2c7hoOV6eSw6m2mbDnKF01BSEsX1HHtRxirSgO99y2PuQkT4bjEKBp09kxqu0C9+8ycUKzySjcB3EgzGSGDnqY8pnDeoaJE9yyKtQuW0SsURWq/sZIHA8CeFeW4wKBAF2yjLmAdfkoY0QAPguiyP1qPcCy68Dk5BDX5CD9KmvZL3Nf2Gv43JUTxzfLXDLFntr4NpXug+wvdDYb8bqJZ8Tv4z7AaNC1a9dGV537l2pctgcPvsz4qAJUZk/IXsN4IwvrDxw6GG6747bYBbKW9dSS83YIRB0dAvTtiHEEsBXaXMTNu2HbLhwGOlU7ovBB14fuM9fcNJ47yZCrzGG5AN+KdBRF6VZq4/MXWIDNnmsqOjoMrvqWQEIBxZybJDpI+eXcFn+PvxJzURJroc+nxEs633eYvZ7EuucDnQcxQhRSwP2q05LPhRFKRiIO2kvIsywJkwJgP8OmSvLY9cJ5U4GIMaEX/2pDWPPbxyFqRqNbqJzIxzW4kOsVF509H7L5vroMJaGNvi2HoCxi/TtJ7N3iulqu2zVcwo3hdQ++DofpSfZlC9nD4TA2ghYSyc4My+aZZCH/IE94viUtjfHbg+hg25atoZWxUs7+vJxrlsT7zYvOVOPWTnDWWBvH0FL79bjnLxFjZayWj4HkY5IOyEhWKRygV43xoiukggjABazpk1wz90cFhcUxssxOkPseeF14hnnS3phBXFV2fVRV4shm71NAJNsV1vlVCAAW8/+dOKAuMZfYQ6Lzw+9lrOIoEbAZPL+dzA9GiiYxJsb5XaeL+1THVDLrs/2Kirh6mPvzOHvo/vF+pLL3mRyHFOSNSIAorHCtc/0YHOwhAov9zMIN4bYd9yPOWsN6NcvZhn0RX+cWVReIa5BOxH/iALlxSH21kvNX+/f5EvRv3xN87zDKDUfO9/6F818xfwXmr8D8FXgNV2CeAHkNF+9H4kvnCZAf5G36MSRAHnrqg7Oqd40Zam68SA75QkD4qnD04P644V2EQniCA2MqYJPFxZbBFuIAEOxTUeohIBHFAQgGCGy5aMPNyBr5OPBkK8pBiviMYAJ0ugagvJhcb7FTD26dbIQlP5IARkYATSQ+/H2WjfMibNFnUM1bJK1SzANFLMtl4yxgasl3MiccuysE9yU/dAAIfhvVkU0Ei2qwFL5XJGtQ4p6iMHMGFfWuW26OqvMM1HTfePKJqLJ821vfFj79qb8jX3k7hwrADd6XijVJEHsWVKQt4MDwAqXGy4i1Mk6rselKBLP9mSLGGziEWkgsmNrK14+iTOpFZbWMMkmjAfahtN68ZQOHgVR+Pqp/Dkb76b8QbC7RBs+B10PqIuJ4zNsWclKh5kHSzHev5dbNa8n0b4mvycitToiERXyNr1VAXGLBKK24UeeULNhjyXkrCjALTQstM+Vaqf5N5AeT/8DnNQAUdWDT7+dgnMn7N6KmhHs/gOrMLhHJg2E+l7NjVNML1qvINdImgnMctjysSgbkAWIa2WV/iyCLhcLncfH4fT7+v60JH/s7FYI5kcQQKG9YsZyDVOKaPPLwQ3EsqnZfQ+9CO4WgS+kGEajN4g2MM+7KIDDOAIDrABjk9U1w/S2Sd1zY+VGJ68LX6jWIgCzA6qHDR1Cf6lzpwalSH+PBdA1Y6DiKw8negnJU0fxPjHxSLavKzglVdZ/EggCjh1bfv9dZEs/M/SKuzTOU9d607eZwlJiQSd5zC9EemcTfjALIpzkWzVvnmndxsDQKS9ZC4E0Vs1EKAnIxmsUoK4C5bABVQTeVyKqykwTtLbTkNRv3ZSyZh1AP/bquzFrOAmA1DsF4E0EJx74kT3Ru3QAQEg4NVd0z4UO4QD72GRwnZv1HQgOoXEUir0uiwjgkgQRjDiLo6edEV8lcB4gJSbpEdIDcKDK9EW3hVxh/4f9++6FStd4MikaV1MRBcUB3XAi4JhNFNEFHRj4kbNnCAoqrk8P6lcvovDhDBFQtgMY0cVGoEwFqJfWWE0UxCciVxvvuMA6O/wdhpfC5hdc+E4lTD/eZHMrf9e53E5/VgZp3L5nyOD5Qzqt8/DTOrE03bcN9MU13y9oYT2EcnB1IOTlcN2KuepovhSydBES5tHWM8BwfBTCkk4bYmkmcKfW4IaYYQ6k8E8dQYxp7NA24Ms6vxag0j168HBbS03AKctRnMAtF41sfvA/QEAIIID/WvwIgdEOsChr+2V/8Fa/3pyMwXYgjqg4wveki4Aq9FWJDuqoQ4oavPbmH8t7kcPOtdxD7cpIcb/pnVi8FMCWmBzeCUXclxeU4yvrDk2S/Ox6nI/lTEJ1hm4i00PHVgTvvFD0nHbgB7gQMW0yp8yzX2uiLvXv3ApTkx1z1TEtmGRe5OLFaiF8TlCkkam6G+cW5XQLSDh2jdtJ13QHYNqxci2K8i16AznDn3feHo6fO80xMxMiyI4cOMA7I+4bYFazTJWKPTs2yFeHxZ/aEEeaaq7z2IUCRrPyi8AcfqA5/9FnLvenA4esspND554dzsONc0i/XPhX+bCeUhFEu821ZUX50WwCxcp0oYKdQuQhgpwRHRjZAr8WyDtaUFOI2AFLyFtagNP0g4zsDJyDzD+uWvRcpaaOsR3Ze5fNsTIW3vOVt4Sv/+KWwc8d25syCSGhfPO/cBNHOs3Fg/wH+viRGf6xEFTwxgsuM+93Cmrmc8daHk62LeXzPc3vCe97zH3EVHuf609PCmqa6tpL+ldMUxNqPsYqy9uXLeZ2QCs6d0fnFHKT7xdioIgiVxcS/uY44d7iOSVxJ9lqM7VylO02VtvOkJegKFSTNjc2xM0QiyWdft9dcTv8c5GGUlyXocWnhNUCP3viVUHILVPo+J13DmdMiicr9Ub2bQXeYc9UoMWxGOQluDfK6zjGPd+BkWYf7o4rXx4SF+pm9AICe2fYSIEZfGTl4iVi7PcTyLCbCzN4a9wMvMT7LETNUsDaOQ84tYh2w7H3lqpVxLDq/XoFguQ2nREZFTzjxfGciMgtguoNrr0PQ+c7XmlnNmnrSIl1A0wi+Mus51zFfeS3SccbOTqJgZm0pqlkTxtv7Aw0hoYsIyxKii0aIMNpP/M1VYtM6JlPDyo1bufaD4ebNG8ICgNu+pjMhfagtnOYeZxbWhBOXusPek31hMetfgS4igNbpZKNxWnF6VOIcIhYTwqb4hosxRrzFKTglxmZuwUVpPv9nPvWp+GfjP70OXludWG2UYesUuRcy1TFw7PhJQO/n4FpLwm//zu/EfoDHHn88ij02bb6JXqVdMYpsA+6Jk8wHGazJi3GLFuBafOgrD4Ui5sxxIswUOlTjCJGEzPHZAljt5fk9CPmxCKC+pm557Pxovt4Z+tm7GG1607ZtYfmqpWFkvJt79hJrNq7RzELGWQ5OUQhKyAzMEFENr1hFJXgW+5R80OasVNaE7LGwnHmiJAkiY0LHEYIW5q1OnoOlvK4eoq/G6XaooXtokjXyMvuGSZweaYy/fO7nItbDvguo9elOampuD1eZGroYzl2IYQbTF4Zv7EONjounCKFFNj/z3jvWhiVV+aHp3HHuMaKY9ALEMqdQsiPyYFwkpebiJkB8cbUrTPNaZ5hDqhGnpGazFhLblZY5i3Bifdz7tgBml+G4WQhIfu0ahDrr9WWK4Y1HS0Hg08Oepob5pwDi6dz5U5EIWXfz1rD/icchMreazwTBnoieXchewz3NBUQf5RDNEqSlvP8SAGPv8VHGn9GYP/ezPxvBf/cJOngffeRh+nXuwMWyIoo3dP5+9vOfQ5yzHfdBRuwJMWazX2ca5MU498B5opL7aUeGQL/dIdcBt93j6RaQSBnlmdPd6+fk8Tw6ByjM8c8JYBxgGpC+hf2nMa2ONffS/l0qz6H/btSfPWlDrKHuY/07CY0Znj33EdHxwTXwuRyfGErEl/LM6oSQcOlj7+m/O9cZe+ne3zlVN/UM+y67KozbkwBhM8Vaj7CKM4LkjP0R8Xu7r+O1XfyrjWHlfz7KHIGQh3neBLw1rPPLIPqS+fduOqEKIFPccxtBe0LSA/eNDocrdiSyFznJnPaOd76T88uZWJ5u55tzlmR4Jj/3Cq623TjPVzOn+X4VCvWzhh4+fDi6kevZi2/CjdNpwTnvvxaBxxNf+1okP9vYt96K69zXameR5IGRr15T5wefzU5IoGU4d86xPzR+1z6xMsQ67vGH2d8rRJL4qUaYsJt1p4/n83UPvjHOm+7VNm4i/pjXrBjKDpN6zoE9iBW2b1oXRrvbEJp0MgeORjHRKE77Vty07vOHR4nm5Xrmc06y29FxaxRuBvtWSQ8J+1zWTcdv1WL2GJzfjEmOTibGWwGkaVZWLmtIRnTtdLFf0wGSzn5peIh+yXGERtNFXMP88Gv/6TcZ3yQE8Bzn4hgbh9i0fyqVr024QJy+o4Toxi//wp3CK8mRfwoWJPaq/zzI/5oIkLg3/u4EwqsRMK/1318NHpl3gLzaFZr/9/krMH8FfjSvwNzc+/2SuDfAjUS49w/hw/PID+HH/gj9yB9vAiQRT/1D+4j7qR+sgOHf+v0lfeorvzBbQdzLBJm3FucWkfnMsYH4Ico0jRcCBFWNzqmDImJAmUwOhcQ6LFmxgg16W9z0u/m+zEFUgLcBu71dA2NsntfsBDB+xcdxwAdz/y3hvAYg5oEqj2z0Dg5VV3BXaLFXxStwWUPcQBEAnod4+zpOonyySL2oAqKFzbGHHMuNVfNb/JcP6ZAL0DnIhl9gVZB1GjBFMKeAg5KdAaKHp4jP2XbzdgCtMkDvEQCnIzELfytOjkc4JAr6W4qqskkAphsQz+9vUaORVIVFlWSSPxI2blzHIYxODX6dQwF6x113hDNELWSy2fdAkZ1TAGnTGs4S13A7hboSGXsP7A31KLSrATK1w7vJv0yh9giHWB0LHvTsVlm9Zm2MTErnMKOl/CDgfT4KMQvTN6BC7oSwOslh3G4HFbAlsfeEOBmAhEEOUh60jXYSPFfRq8tDta+g5jSHOrOJV+LicCwbWdLJvfDUWSaYiUNE9bRfo1JzcJCcYroxdMsIclZVVMdJ2OzlToBrc/tV9F2D8MkESNMdoRrM7HYjxOKEzeHoMocxD7T//bdXh/d+7CiKurWo487EvHLLkT2o5FLw+hCZ1GtWkqNPvJCFwZV0guRQio30llLsGmzwgZiLvWEXB/c8yLA+IoFyiAkaA1i04H2MQ64gXj5j6TLuHSNquEyoX68ANhjXQKwIoITAnKXZNUR5CCaVAnxkxGsFkAfw2EYXSz+KUe/b8uUrAQtR1ZvjzGtaunI5kUi742t3XEiILOK1GT1gAazOnxZiOXSB5DO+GdRcI6XESTGSIgKLloXzn+SeB3sVhf7yniViaXAMUKxqsa73wiJaCZAJDq4LOHgKhjjZC37q/BBEMALLn2HHjodNYw1UQ9sj4s9RdelHgpQI4cM/Uxn+4O/bvm1S87Vk8jW53MsBHDEFAEcWFavmFiQQFJmIRfETEWj2d6O6jKLxOXG8+briQqSTJAKjCSBR0mWaODPjttJ4bcbPFEOAOKXncM0lQiTCxlDmL69fAtEDoQnBIV+0CwCtp68rHHnqkVDHtfbqLbDk1evE+JwF/EmyZJlxP8Ec4LlXYOCpp54O73//r8ZehIVkue/bd5CDu46uhXHeEgA0PO/Nb38nBMRAjJUTSH3d/fcAauSH6wBgpQWoJum9aOZZzUJtOEAR8qGT5OnTkrSOWKw6Mv77ONS/iNKejDLcEcs5yKepjQ8FOLtOXbkSsgDB+1G9O6bXr1kZ4+gkciRyXVcshXe+GSR26fHHvxFJ1JWr10WyIZm54hQkUD3q91pcYyp/9xGTlc34SmJsHSJ2pgC1aD7PfZokMA6xIpSadYBqbRRDW/5+gq6jaki2Mj5Pgk/C6/43vCmM2tkBcSNQf/jQobAZ5fzOHTdDKjH/oQK/BtlqDrfFq7ocdBXM8gx10Y9hgX15aUV0EQg+SWIY8Xbk+DGA2hli4RbGSKs0ypB14vUOEEuIstvIQ8GVAZSmFQCpjnnVrSsArZtxBM4CEo2MA4LiFDhDvMz/+X57CUL488+PMIbH47Pg8+s4MnlJhf4Mc5vPSj5jwdcp+dHRBhDHfdgCoFNCzFYLPQCt14ZiHGJRPq6rYgicnCScH4WREDfebyYpCwV5VThy7Hz4y//7b1Atl0Ynho6JNFwkWRnMH0S0LQAkXIpyVzXtVVToFhZXAcRPjOP8I/LEZ8ReKMUBKnZdG3xm77rtVu43uemAVBKbErGuV87XDUQI6lZYu2YNDp5rzNEr4vN0EUJJsKmFn7N162a6TE7G3iNV/u2sj5I/xirVQ7BIjPdxXwSSJV3z+TpjViTKnQvOsP7dipPnqaefjiSAqmw/VD6v4OcdA0CVeMtm7dGdJchmt8Qc6Rnjd24QqA5cyYFvPu98n7nnPQI9N4hV55oUiLc5QkWXnfGCgwCXba2tsdNHB1w5SvUpnkHBNb/nJdwKgs5mxK8HEHSO++wXHwvbtm2FIFgWle7Od+v8N8gb4/18P42IJVwX7cWV3XUAACAASURBVAR5jp6oHYxnuxCM0Fx9y4Lw2b9GZc18ovNQgH+IeU6guHxVSrh6bASiLyPG2vh6nd8Fe309Rq6lzBDDB/mWiktpBjbCOCxrUIb5HgLdEv06RIaJwrPEfSvEwiT3thUSZgHxe01nDoUR9iIrVm7G9Toa9h+5EEaZR3pxGJ1mnliOA3LT9o1h/eY1TGUDkQAtQiXdroCB9UsysI6otH24XnRw5TDeH2XNLGFv4LNdR3RpjHI05o570MH7nuRZbGbtHh6mFLyxM3z10efD+3/jvWHXnbeGP/2LPw11dPvcdfvtoYR1/zj9MGuJwrqE0l33TC7fc/++vaEJVXuZcY4wtAU4q1atqud94vJlPovzfmpWOHLkFMB2HsIMOlIUbyAmaIcQzKWsfAXErIXH3T1D4eVDxxkeOInZe+Qwzw1KHnNNfS8KZaaN7GR/ITFZigswPzuZHo68sJR90wiOhNREMQTdPbif6A04euAg6vCJsJlxsMBy7pZGSDViu7gmmcwTqt7HWFPH6dtI6oAshEC5AnG47yJl6Fby0MOCHwkGLC+Us+ctYe6srV4Y+rvpdOnmOaSgPjM+h+cRpzDfsb8zrjWTPcbpy42sA4g4NqwNPUTU1UPY2/ORl0//DF1PAsnTrCdZPHtFzBFnY0xSHQTGFUgPej/Y+0k2XGfurIXk99nQ4es8IvmlyEcyswPVvWtlB+4oSQYFGBKkkrqOTfe+dppd53na/fRTzE11YQeOnlkEKs5R7YDpeRTSp2YuCMdPnw8HEDjVLavj514P9xAN2eg1Y6y8+e1vj0X0Hez1q3Ah90D6N9NBlxs7+UZCI69Dt4hOk1yutW5TxS+FvLYYdsetUbCTwZzje9M9bZTVRaKdilgDFZK4f/dMoTNEAN9uHQkQ+z/sCXE/KZhvd4RrdMIJ4oqP01USiHOBsW7uU9Kdn/hVztjy3zrYd0luCKh7n6ILRWJbJkPSQ4cw65duFf/NLZHzo/OfsVfrP3yG9Y5OMHq9Ojta2WtUIgq4JcYxPfnII2FtXX2o5vxyFBLT93sZ8F5HtO4VnzfnpGJeXwPxse53FNj0sK9phoC2HzGDaCj37SeY1/q5btuZm7LZ16mMOMt+uJnvJ5mZy/yjA2ScuXGE/YyxVa3s75N49tbhSO6PXVqQOewp7A+8ypynk1tywzWlnj21Apk5h7jXuZL4tyXE7+radp2wl05XmR0hD7z+DYyBq+wnh2PkrwTTSUh31wxdwTV1tRA4gyFpojcUxZjawGttDsuXLo+u23auu8IbhQ9dOHI8y83wfLbwvcftjGIRsK+miDGorS66mvnPcWSfiyX0klYrGjjfID5SnKVrR8JhkP2FIi7iAeijTId0LQi//p8+yL8XsI76bBUxF/DeR3QqK4SjV5LnhlHEHeEsOm4/JdGA7NfH2FdIfPnxTVeRqpIbwNK3CJDvBBpuOJB+yAjUKwGCb73+fytQ5F8DgPvBAig/NHBo/gfPX4H5K/AjcAVe61z5g2UgfvAE9I/ALXoNL/GHTYC88qV/M0XgFXuGVwP4v/u/i6n9sNfP1zb+X+39v4Zb/319adIXn/zAbDoHtkx+reBANAtYZtJKMoBzBMTZgI9zMLGQUWtyTxexO2SvHiD+aeu27Rxa88LTxDEUAyhqRzeDPB3gtgRVoMV/AvIjHIQF4NfvSoAtcx89reXhqedfoPiSg4zWaVRuGRYJAxiUcXBYv2EdoFVzjGfxYNcDIJdfWhDdHJIolnGqGGptbePAQj49wJqZySqHLOpTaWu8VyYH6V4OjHXEJx0+QRk5B/aGFfUx13r3M09RIrolOgg++w+f4dC/NOyAILmMalub/9q161HfnuY1qFJX/UesCECE7o9i4mk4U1FAXBzjFnI4KHiYWIQK0ciUi3QMpAP+jXFa5hjLgas/VNZwCE1DBWtZPIe640dPEAdzcyQIjDJQybsKAEx3gVEV46gZmzn8eGAUmKosL4mKvlauhweEGOsC+CzYdI3DaQ2luUY/jXAYtAjcj06uRyLyBCB3gsxk1H+q44wKyOReGpFhTINxUZZfr1m1Kmb+njt7Oh4cjM4SjPcwVrtoMf0YV7C4T3HvKWrlPXdBZBmXYJmjB+U6HDIniPPJhAzp5d/s5ZhE/baQQ+pHfqEivP/Pz8cDmIBbN69VN4q54yWAvS88/0zYtG51HI/LUVGn8vNzswDLUK4JfNM0CohwJtxx604iIi6TkVwYHQMzqD0HIe0EZ1RFW5DYg/p2AQREH0RGE4d4889LBMZ47bkAvDm8J50mqsjriMIRqJuORBQxbHztALnrLVcBcFCm5RHPVgPgOT49Ep1EKpA92KqkHue6efgzhqCEQ6aupgUQL4eIX7IHZtdtd6KIPRKjJFQ5GgHkAVNCTmJCQFGg018LIXHOnOHgCYAl8SSAksmfJfBUHtcvqY959SoABecE9VSBCkQYM5AoTketzLX3HuvMUBEriGBExhiAXWQc+PWh91REAiSWi5qpwd85QRVDKkq6tEMa+GdJJW1bxlSkAbpM8poFXR1TRmT5ZwmQuRz9OUA0RmkZm/cKAiQNxbDFsB5GzWO2ByUb55h9Ffb3CLALRhqJlQkopvpYwHv16pWRIDr49c8xDhbH5zoPsKhAsJa5aRyyLkPHCWBTEq+vH6DlK196KMZkrSPa6iqxMOOoz48eP8+zhEsNsLgVUO95CqZvv/vuUIrL5ynUkG9++zuIb9vLoZos941rAK145nvbIH+v87MgWHiur19pDUfPEkGUDCGVUhAqFi/jYD1FfMVugPAsSMoGnsPyGBM0PAUQzwF+Ia95Aa6qPIqNBS4O03lQyhzn2liLEnMcwnAW0GaMaKUxXBCf/NQ/hNe96S3hGMD5DCBEDs+IxK2lxGNcn2cAsFXsR3IapaURUZPES/j7EOMjg5+RhmsFawrXg/sD/lMPeVIKYNbFvHbmzNlIHq9csTqCaHainAK8GeDZedtb38xz2wXQtCDGYRhNtx6C2Cgpx0WacScoOV8m219Fp99HQnY7pGQmJOaBI5Rs4zLpc1xCKqxcvR5C9xKXLjn0otTsZa4phmjWZWBiRRaRfJLb43Y7Mb4E+Xze3vuWxHrxm392KsZjqfz12knkJj4s2U2Qeao9Y9eEWJlgB26yQhwednFk85wb+TVIf8GRY038f06oqcwHXE0D9KUAljlEAnkIcHc2hdgs5vivfv1ZiJwzscz3nah5e1C9hmnKflF4jw/3oaZdCrlC9AbzpYC27qIa+iUyIQU7eG5Oo8KuZExJQixkTnC+NKP/KCTTJjoh1jMuBe/bUPz6bDtvWchtj81S3Bi6EgX4nDsFxiQ8BHclfnTqCWb18P38uw5IEJ18DXQ6PUeEiiSlCuAsi9FZj3IhQZpYQ65ebQH438JcNcza2cY8TWcEz6+ROoWMTecf5xjJGEHFWFLOHOL/O2XoFJmUfJLbuEFyfucmb+55j3dnjgjlz5IJkiD2TElSSaQMAQD6nn0IJEB1YlhaLOjlPk9CoZOx2gCYJxivwv30masx7spIwxWILcrYb6gutwj59jtvx6FF2TV7kWPHjsWf7xrTxvWSYMvjWu18Q234/N/sC3feeWd0HGZBljXxb84xSzbzPLcl+p7M6deF46QocKl7JQkgL6eQcmfWIpXnkriCaToFr/H8NKII1/1Vi2o+TeKXeaiQNXYAcvQyxMgIMS6L6Ibwsayuqee+9UKKcv2nU8LnvvpoyIME+pn3/VJ4lri9q+2t9PBsxNWRx35slvFaxpp/DddBVhQWTAKQ26EjefPZv/9U2MXcYN+aIoBeCEt7NY4SX1fFfqCCsWNPwrXr3cTvIHQpW0TE3JM4Hish85dwbYmn4p4k83y1IxoYYw/VRIfZg+/8ifASRH8y68os30+lf7q9PuzDyhCiFOHSS0ad3Qb4mZOLEAXdyZEj5yA2XH9YD3BfTc7g3liQAQHiWJuFsGM8n2uOTso+XlMGa4gAqO6vLO6HReA+u1ko8DN5ljNwQ6QzGCqJmFpJfNQ41zDFvBuL4YmQ6oUQOU9HhcIFnSv2iwwgihglZq6CtYMBFsfXOPvIcfvgAEwnAEr3n70WLnN7u7gXQ+zhUhbkh3b2CTdt2xHXpheefxaXygiAcSnimA3RCeA6rAtaAqK6bgnzbVL4fz/5t2Ex43PR0rrwwBsfpBtqFDFIa5w37QXKoVRdFX0a77EB1/As7j0jZN0LXL12nb449oE8r8eYe9/yjrfHMafzsou51vhSBSlFdNcpeinkc3XgumboYnP8SdQpnnH9tTPEveDTRMU5B/3EO94ZxrjGmXxeD88FW5S4bo1zf/J5vxZqT7NGTSFKWIegpw5SMZ89mC7WIQvaubbpxDjqynOivsrcVMvnTPAcuOYvwlGr+OMga5kTsSXYScwXEhkDANj+ncSDxJlihHycwSNcP0nSbO57rmuXADfrhMXp7qP6mAvtVDPiyv1v7AtRwcL3UoAxBIhuXK2RqL5f90m5zB2S39N8nmSl64dxpZJwyQgEJJh0HbpvyZAMu+Eg8RzAVi2c+8tNcTVZ89snI3BuFHAOwibJxwcRQlw4dyq8tOc5SsA3hQUImw4fPBwJ6TLm4D0v0W/DnL9m7TrG/tG411mOUEExx1LOG87tCmt0mu/AYZWP+8oS9iNcs37+bRNkh/so94BX6J27ypy3a8fOeN7K4d5aWl7JvHCIbsFp9jcL2Efk895zIG18XauWL2XPSrci665kCIOLr8uI7ug4f7Kvck6uxkk4zZutZo1qYR1oZew5h43j2NCpvaS+gf1QO3t6iAvmNGPx7O4rZG2vwpHofWhvayYVoCLs2i4JfyYcw+VVikDAmDaLyxfa08ifp1kgrkC41kLodzPHP4+zZDlniiWcC1obr8YeELs/3JuePC1pmk70HN2K3GPdUK7zrkMSq6aDunYo0NIZODk8Tn8Q++Cla8Nb3/RuSMKVPM8QoZ2joaK0hv3LSIzmkkCcmmSOxJmXxnnLKLOEAcM5O9Ft920EQuwNmfu773SBfOv/FS98ky2ZO8j+G/4+T4D8G17s+R81fwXmr8D8Ffg3vALzBMhru9g//gSIkpbXRkK8tiv82r763x0B8qVnfn1WVXI5arXVbKa7UPzmcwAFp+PgSZ0F19qoijw26eMcinoJn+8lH93M8npUThtROF4gv72RA6axRhYN3nXPXbFE2hgfVU7myL/hTW8I+/bu54BmTm8vCs6VZF9/i409eDw37LVYD+BBYNDoJpWbzahemxopveRQ2AZgWUomtZFLpSiPVdemoai6AtFQwOEqk0O3YJyRGgsA4GY5POYAmA0AWHRwgNy46aZw4PDxqCyTRHjggftQhL9EuXgDisaV4ZN/+wkA0/XxAGx5Yp8xHBxWNm/cnCiG7OrngJcXGujlGKaw8yJlwOABMZ4oWZs7MQKWOFoyep4i36VEuRzi56WnEwnGJyYRGVFRxSFwtJ94i1riP87FLOe3vuWtxFj8PSBXNfEF57Gm18S4pQEOAarrjAPQKq5iNZuD2RRFjRZ7F5hzj/U+9ipwAJRwsghVJ4iA9iJs7xI3dlkIrNtbMjExHP/Ng5HlvaMjRBhwgDQL3YOGSivL1nsAmC6T+7uQQ7jOEwEiVc6T3N8+SI0UDi0qN4cAx+y/SAUk8TBvGaMRXnu51wsBLVWJ5wGc6BYY4DD+sV+uDh/6RBvkBB0l/NxYPgkQWENEwOlTJyIZcfuum1G8Yd9vv0b8RQiryceuQf1pb0ZfRy+lq2fCz/7cz4TDe/dEtezp/S+GBgCIFEBrL+gw4LcgsqC0pcjX27qiWt7IIwtMR8gFL+cAlsTBv4Wi0oZlS1B+AlgDXhj3pNJ2BiKqk76CxsbWeGAy33jHrp10AKTgKngy3HXXnRHQFFyTeFDZ6L1aDWE2yWGqFSdIN6WrA1zfUq6zh94RDuGC7jplBNRUN0pcGC1lLJagozFnR48ejnFDlkOnq2o2n5/x3w+QVgjB5AFRkE6ix0O491vSQyWhBcAeJC2kNKJsjgCxWFTl5SsJEM98H/opytA/g+r+BgHi9FZNvMM41yLmUOMu8dAnCSIBkhpdSUZrJIgcPyQ+jM7ydTnBJfpBEofJVxIgKv0zs9OjGrsgqiFxpzC/1PEsHOSAb/mnv1QyGr80Q3ROVYw2o0STvxPsaD+9n4iIpQCClSiELd5E1Ump9CD3YpLXVAxY1Mc1INQiPPn1r0cCxJ/jz/N+Hj5MDA3zhIBqCyBRL2NyKf01KnlLifYDI4r3wtipqrIFYXqoK2QRaZJBJ8kQ81wuWdXdbRB+3RDDFLI//vxByK5qwKBa3hdEI+MDzItD9wxzXF3IM0ObZ8887kZImNt37QijgJZffOhLkei0F0ZwYpbxNoTadhKCxc6iY4BQTcQVdQD21uMIa+c9Wlb73p97TyQnHn344fi8p3O96iExLFBP5jmcouMhQVJNUrTbiOIyC6dMRti2aW0oACRJ4jl3Pt+P4+Myrqh3vevdsbvIot0XIKN1hyyvX0rsxdIIItiz5D0Z4OcbU6by1ue5uRkS6MiJcN89D0QgTkJnCc9RCWXqZqCP8xxLaHdDJK7ftAUV8XUU7wMUsGfFWIx87qdjTgdHJnO0RLmqZknSX3p71TdX2T/8OzqieI7zAOMFwPMgyWJJN1/n2HZMGSvm3GhUhqThBL0fs8yROsfKIHHKcDgK2p48eR6SEqC7dgn3NhdSCDU7008ZLrN0SPje/hHGdxFrxJnw4oHj4fylpnDzzh0863dEAKXxwumwcsmi0EG/yg4cBOPMfym8B6OkjhEdJIlexPMyCQD4tSeejGRrBfdWQMm14Trr0lFiTrKYy5cBjlka73Pjs62Q4OtffZh1oSbO1SWQ1118vgSj84yqZwltlb4zPGe6/s5DYq1nDKkaVjFbT7SfThPJ6AfolGgGMDdm8izg+9p15PuzDm5AVGCJ+nnGsiTEWojcZiKzugDsVkKgCKZGhxDPvAS7+fk6hIzTEagy+OoGVvRtBMfcxvM7CRDnAucB1xbvtc+yBIhznc4P93L2T/lzBX91hUn8GKHVBzkOfRrjuVQh6wbt7BoLz1IybPyda6K5/VWsHc4D7hvcc+x54QVUzKviureOmJkJru9zRM74Pe542/Lwtc+dIp5ocxwrSpkv4thZcwvP6AWijhhfKslHjO/htbs2ukZZ4K6gIhPivK/tWlRxW1osyawTVTKqEyJgOe6MCeb8DObeHO6vCGsvJFcX+wIjo2qrSkD1mSAgAqcmWbdDZrja0QcB8kgoZqz08r0GAe7WEZ+0ak0DTgRIUoiE6/QGLVqEm5HroWLe9VKyUmHBP37xC+HWW27hmk0zBpZHQus8gLNk2N333osTpRIQuhzQ9STXlP4gu6zY2G3ZuQ2nl2KOSxSNb8JN0RYyublDCDEu4gBRjV1RVxseA1AfYzxs37EjXMKNZOzWytXLcUoVsJ8YhVQ+yXqGA6oaZ8p+9zsJ0LyZnh2gcgQiueG+193OmjEezpxuZbx1gGqm4gLuAJBmLWTfWIB4wl6XWHrMfsprVZiLiwLCN5u/z4XENMYulVLqVF5LsqVYzHm9vNar7AMlzyyIj9J09mYz/EpmvoPxgbQeDaOMhSlK0pM6h+kFmgm7D18Lw5Aa/cZgge9nA94ePt2G0h0nHXuE3c9eYg1g77FmCWvI6vj8S5gVsm47js7wTOWwH3r86WfCm9/5jui+S2bcVtVW44a+QvzR6RixWk3f2yj7Dfdo69eujv0MZ3FZ1UKgnOVaWt6drvuRe+n+wufHLp4L9DBJiuqGMZJwiKjPXCMw2YtIMNh1IaE3R1o6btN5xrIYq4f37Q/H6IX52Z//+TDJ829333XefwsOmEutOiX5PszrE8Q3prLRl8Raxh5rNQRSO2uzPTGL6GyxPysXxb6Ri86/7vmGeD1FzE8SHz7QOmobcctagK5jOVGqbeG48bh0x9nJ576DcSqZmEbcrW4EX3sZDjQJnB6ee+Nch7lP3Tz/CmuM4XKfHr8X79cdRYz1g0wwJtR9iS7qKghQu+xOEROoGMV4sRbEQd3EoenatYx7CNHHML+ct1J59sZ4D+49fU0n/68NYe0HT0ZHs+R6LgTJFO5BS+h1ahYwBh/96pfjvvsWiIkr5y+Fw5xTlusK5Jyg+Mc9/0bOCAdwTxnB53Pq+cF7bi/PPhxUx3Bg3nHn3XxNUYwGMx7L9eCmLVuYX3AI8+xewYms424VZIDCkF7ej7FZS1g7XqRnUEfFKvpB2ugy1LV+mpi6zdyzq5yPtt20gf05QiaEBO6TFKwMILxwXnadKWefeIJrVIvLztcrmaozR7IpB9LW7z0GGTIMS2anykVETu4hE2tXbaLwHrJsZcMifuZqevpw5PPsdTHnWVCnJiGHfYGEsH1NrRDXq9l7JXO9H8Vl6z1dtWpNaMUVb5fiKgrli3lmntvzPOtuH2T80rgXdjzodJZga4W019koQeRaNMmYS2M/r4NrdBgiPbcsfOBXPogrGjd9Oq7ofsRSFPlksg8aN8p23D0qBfeM8XGEXzqkFaT9UweIjP48AfLq0Ma8A+TVr9H8Z8xfgfkrMH8Fvr8rME+AfH/Xbe6r5gmQ13b9ftBf/e+OAPmHr79/tpAoobqqctSJOChQshZz6FRR349VugygZcYoKTahfdcsDU0O5ymFjT0ZHGCNn1hMKenXHnssdhBoJzf6I4/DmwdxewA8XCzkkGL2sICBannL/66j1GpYAyADSLBxHYoxPn7rI7s5XK+KgE9DQ30sq+1hwz/Fa7jGwWb1+pUcggBI2Gj306+RSv5yN4eQAf4cuz4EVjkkeVhVzVUBINfV1R7jZiwrPHH2UowIETgrMl4GdeUtuAk8fFwCNLCXw/ghVaiqOu+6657w7O5nY8ZyW3sPCq6KCOypYl8AuHni1DG6A1bFYk3fZz3AjK/rCM6ONesoAYcAqahYHPtStGQvriuLThBPdKUc4tpRXXmwrSDPWaeJhJEKOZWbkgnXucYqzMxLNrrJ7HsV8trY8zmAFRP5oZLaw5ZRNCoARwDmBAk9OHgISuYwJVEigWT0jrFFZiULmGlfV3WsAleALUaFcZoZ49Cu0rqSqLAUrtEoB4rFHO4mAfLNF/cAaYa4vxaQPZ/HIcsDlTnjHoS8z0txKxw5TKQKBxIjCoxKOg3Y9OmPbA+/+6luCuavAHwUxXGzlhJ5S13TeN0CkrmAl3n8kvw4f+YEh08irwAaW1GotjMOilF3rqivjQRJDuRdG2o4Y3qmeZ0CdmNEkAgWtNE/cI4Ysg0biSKxOJSx52GzGAWkYEs7BdsWMqsQHwcYNJbGsQkqQNkjkWKDIzGn+yAOjloOaTWAvNNcFwkiM+hVUvsseKgf47quXreee9ZFzMRZUj4A6DiwNZKJXYmKTnWkBaMwH4DsMmeJPOLYyyGoy5hTxWu/ST5AXpaHde6Dz4JgiCq4q4ANRtcIznmItXNHMC7RuaHyNiOqKT1k+3e6JmIXxzezjRMHvej6uEGA/P6nIXluECACMKrLJcL6APXKAMcF1oxcMFLLg3IagMYA43TOtSIB4nWTlHmlMvyfOkCU7SYUdCl8H0m3YsaNkT/Gi7RCoo7wc2MfA+SHGe7ZPMcC3P4+ibujtjAjkld25nivU3ndEh9RFQywkSxgbBQcQMooQEmS5ZwArfa4WFh94XwzkS4HuR+U0nL9svn5W3fdCjDUFs5xbYsBC5dTFN6JAhtjEYWbG8NIB/PW1CAutawwwtw3Mcq1J75mhgz7z37lCcpzF6JwXIMyuzycP3sCpS9xEWSVb0UpqTNMYrAdYOI55pG3v+ENvLWpmAEukLQEMkeQe0ntUsZiB+OQjHAi1J58ane463WvD92QoBkAbZcY8+cvnw9/8NHfBbA9E3Y/9VQcfzq+1uAo2HcQRSkEdT6KzGLmFePpOm4QiMtqF4Wtm9agAr4OgAggBVB2HvDt6NHj4Z6774V0g/Bi7nwEUsV5YgOguCpkic80nrlxwDejaSRwVOsauTZJlMRBlLD33/f6SGj3AmLVAFSPAh6p6j4C6S0Q0sL8ZuF8FgTkkRNk6AtcMUcNcZ+NzKoigk4ny/t/Yuk3197/8eXrkCF94cPvXRn+hI4av/Y6QIsq57lIGMf0NCSL186hrUPN58UejkmiDS1QngXgW5DH3IN6vJ/rf5JC6pKyGuaxatTljBXcXHmZRmARbViAC43SkWFyxh/B/XG1rYfYqN5wLwrgDTiBMvm808cPhWWLSpkXWgDHVhNNMhBVyLm835dxEuUzTy9GFe3c+AyEueCd84FRKV4bAXwdEI3EIY0B6ulOkKSO8ynPzwFJFMalgJ7PYzdzhe9Z55/r1bB57oz5ZEAtQSLB6CXcf59NY7SMIRMsHGTMlOCQNIf9GDEmyTy3tahvddosZz49C/gmWemaojOlgPHlfOC6IOAvse78ImjvWF3AvxuH5XpuX4Bq5TiH3LD2vnLT6fzxys2o//ZKAsToM4uZ/Tx/hu9bcMvrIeHh3O0859yg1N01TlBXckRCY3QMIob1XcfR/Q/cD1D9bLj/dQ9Ed4pRlIu5Hk8RAbSF7gTJxbkekCLWycIlw+GFR5qjC8/nppy9QSrjuoV4mlU7i0LvZUhirong8gx7Ep8Ff7ZuRVX77iumISckcQR1nVtVnEvi6kDwNWdbQn/sJJFYRDLSeVCAszULkFES1jLf8SEigHitZ4+dAVwuYf3oD3vZIySjLO9jbcpmrh9l7ivEXVpWXhxukriEdGmDzNSp0d3fBYneiiuGqKtY4J5DOfwTsfslBZV+MWuxvQJ//ud/EaM87SowDicHkqEbwHKGGJlBrvXmHVvDoROHcTIsRqRxkO6MRWE1RLA2jgGU/yfoThpiHMQimQAAIABJREFUDUmOhcq4WtjX5LIGNeFy0ZlXwXPQS1TQMOuT8Vr5zIENK9bhBt4LoVrBWpHJMwvJgNgjKXWKHpLbEECMQNb1EBt0LRYkd7C+ZCLKMPYon7nMrgRjxhQmBIiOQt53BXusLO6RwogcnLzJEhHch0zW1iQcJUPs5XT92v9Wwt5mltczya8pypOzEXoPsqakM5cNsN+ZoZtl4hqk2kxqONXcHYaYNwa5ZrRIhcnUnPDCgW7m5IS+ytu1bHktwG0mBPNSfs/CxcHL4vmTpEuDcOmCtNBh9RacFp2MXcmNfIQ7CkOOnDgCmDyC6GYj0V8lkTy268i+PcFr3/t5iIZK3TmIfgSYb7n11kS3GnuBE8QI6v50L7YEAFryLe4zeL3NEGquv7X8fYzHYl6xj8luMPdnjexjXQPvYO86yjM8wjqog7q9eyA0d+EWoI9kijGWR+dIRzdOk3JK5pmHF7LXy+JevAQ5bhTtBNe3vmE1TgVcYYDPY+4DWOtLIR1cByRtJOB1EsRYKb7GKCv7MNyDGGUlIVsBCeD+wGjUVhy1Uzxb7luW4oixx0jxSCNiiy6uq0SH66WAufOmc5lzmvOIhK1zh7F/frjXXcYYN/LV3hP7z/x+ni8m2OzNspaOGy2pg8WYUebRSebR2FvC1x762Kqw4jcOR3J2gr+TXJcUdY/t/rCqojScPHYYIUhjeNd/eAfO41O4YtvYUw9EkZLvVfKgnT3wEgrJD+MAWQIBaieOLmvJBgUDF9jbXOD1veGNb+ZzKStX7MD6dBSX2u133hEJL+f7Y8eOhi03bY5jWQdEM/vjmxg/kpxNEBJN3MMsru0K+pJg+MP+l14k1rIsbN+yGRdjUbh07ixre3Ls99IR43Vyt5fDWuG5yHOAxEx0uPH924maUjSj696eEON7W9mDdHA/vIZ2o1hg7vlDwU5NTSVrHKIa5kD3Ves5ux2l87CFKCw7buzy8L3pas63E5LrWcxe1ev9MsS/930TZ6KTnHOcWysZFxdZC3Xt+frcD+tGLeFr/biOS6WbM6JkUIxWlSDRBYRQIT0tjzFfEn75l36TfV4I+TnsKxCn9XSx38IF65w8jQgkBSf59NR4FI2lQ5jbzTZPgHy/MMc8AfL9Xrn5r5u/AvNXYP4KvNoVmCdAXu0Kffd/nydAXtv1+0F/9b87AuRTj/7yNwmQSrLQU+0aQEk/gZ16CNBIoHGIw5129RlAr16Vz/zewabfyBLBE5VcAg12OhSysR0A0NHSPMphSTBIpa6qSm3UHhpUxQ5wuG5no12FGneIzfYZDoOC/f/Hb24Lf/vFa1HhWIearo0s514IEAt6PaTcRHmuBYrd2KiTiCoao5RdoPsKwLigrz0HDRzWVSl6eKxC2d9FBIEHGyOzOrFI5xKhdRRFViHKegE4Y6RUne/eTfzSxg0xN/w/cKj1e7kx34MyWoXtTVt2hLMXr4YX9x4It1EWbJRIc0tTPOivXreG1zJOTFId7xGCoquXw5/K203x4H+dg0UOarLSCq4xhbDmqlu47Oa+npLwAyjgJUGGOWBfQ4mpG0Q3jYcrAQ0jk3ydHGGi2lT1mEpFlcCqnz0YCo6pypesMM7KP3vwlnww4mU/AJuAiOp9QR5VYSrUrhC/parR7HPz8+0IyUdtboSOBwdjJTCgx0ziZK6JUTkqtRZw8BRAU13Xx4HX/Odxuic237Q1Hrr2vbQvklK33npbVCnvO7CfiImtMdLgw+9eED748WuRQInjJ2atjwNWlvz/7L0HnJ7XWe27p/euGc2ozaj33mXZkmVbbnGc4CQkIQmEhDgJIYTe64ELHM4Jl8u9gQMnBUggOCHVXe6WrN67NNJoiqb33uf8/3s0HB8ONnHy4wf33hkiJEsz3/e977v3s/de61lrAW4kASBDZACAl6P4qQSwuw9VUR4g+PnjxwBFCsN6utBaGBu4tMeQY5xuIjDTBWioJYKh0slkCDTfbApHAYdXkKfQSTfZBMCMCowRyKoOOvZTeRbbsUDrwjJDex/vpcCcAeJ+dseYPtFPPf0MZE1RWIw/8hzA9Bs3sEDj3gsK6/c/g3tTB6AuSTLAPZjLOHj51QPcH+yYGJde8wSvmcNraDkgGaRvtCqQGNZ5SzkhiaNfdDaHYO1uDKFXueNzSeV7OwFlBbYEfru5550QXHbge6B1XpjD4xzTyzkqNgANBItvaTIiufZmBIhggLkfjiU7RwV1VX+0e1/5e0FVA9btxhfEfL31la/rvXtjCywsDDiM5qHSMPfGgHXVJsU8z7mMw3ryKk4cI9uCbkvtyYoBv7Q1EzSeR2imOQ1JZr0w7kr4GUm+CT2kGTdjgOiDgEJDgD0ZXPPLZH9kcj+0TVOxZHfoSgK5O1q6AYArI2DTzfNdTQD6K0eOhza6tve+/Z3hEgBfMc+gGM/5uaUFACyMzZZq5sJoaKcrt5AMC0zfw6nLVbAyheEllAK9gIrJjLkKLIUGB3rDg/ffzeG9OqyhK/M6oIQKMZ/NPlQBd+3cxecvDoeOH42dqFrV2Pm4fdt27ofh0SH81X//QlSZdQE63Xn//aES4GM+dj9f/fpXqWkDEHab4jyZxbwRNM7BtuJSJfY7hSVYtNHBzc9dRYE3j9pWX3MdcnlZWDivDOAAyyQBR+auoNkV7oN2EcuW0ulKnXvlpZcjCWrguQSvJHIuz2qYezvEfLmKj7vkioDdmrUbwmFUXqqlrFWGze+5625CtusB3FMgayA3WQtqtNpgDuSwTlzm55lwcY1QUfDoI2RM3fr66+/ejPXoAJYi23bsJL+nJnzqPXPDF57ENo7ndObsBSyPlsfalsJraIcikCNR45eWUXbwJppzRMd8gVkgAP7dqGU6sK+SWHUtykRBZW0bBZjVjiwXBrU4gjF0uWKN8+KrxyEvKyEqu/DIX0D3en7Yu3cXtYnw626UGNyTIUCtLO2vGL8TzEM7U2sYN8PU61mzZkdiW3/1I9hdrQAkygfQ0XNe0LKO9aIIkNR5puLCnJ0q7pVKENc867okiAS3Vi9R6UKNlRjoYL3M5HWGqR1aU+mN7vtrlSJJadiv/un6qc+jDh2mU1kC5jLZNfNYZyUIdqCuM5g3EhPUOtUfm7ZsBmTsj7aKkmquKX5pRzXAPJWEEGyUODarYYoAmXp2r990usGZ2uT87xZYAFmsywJ+fglqpXIdEh2GFft7rGsAq2bUGFAuQNfLdV5n7NThUb/rzvvJWLkau8AdpwKpNh+8Qifx1m1bYwOBNoCzuYfaepkzYJ3y+ys2JIdnvgr5w/1UVVJB/kfMVpoLGXfZmDMyp1DgudZLCHrP5XgktyWqXUtdE11rJT/6sFQU4PTeWCfHqet68LcCijegStC3PwtQeIdWoZKY5JiNkRG0kPp9rRKyl/F2/UZDePbFc2HjbWtDIbWwin1OO+qFpvam8KlPf5L6VYZ91qWwGKLi4MGXCTNm7NCxX06HvurXDlRjLzz/SszS2LJ5eyQ2z5w5Oxnizsf+5Kc+FbOJVLx5r1NYz7KpnwKov/pbvx5tm7bw/K+hCKqhZuzdfRfkzaRq86WXXgnrsL7bj6JgA/fWMWxTxE0IQJYiAOuWuC80hLpP8jUP1VIbtlbpWDdihTPI+g09zXpLDs+WtaxRg6he6yD4r0XFqKBrtkpd15FYlySJyK0h+ykVhUqiCgWA+glJM8ZNCaD0OOqubL4vCxWfFmNaB5qFk8v+JdFMBD6TmUfDWFBlm7llZgWgdy9EwBCk6hDqvYDlWBvPtxoyAA1SSMktDHUA0+cujUFOafVG5tSuzZAzkAqFqBEhY4YnhlmDaba5WRMthrQ903IuDZXBvudeCA+9450ETnfHnIwhxtd51oph7vFmrMlKUYG4By6mwYhIoth4Ee2euM+qJAzRtm64ljpnzPK4wB5Los35YgNEgQHjZh4x7k7xfLWlW79+fQS6BddzmSclkF8pzL9Kcn7yAKzzId8GGKNt7Ksb2ZsMTySHuk7UD3mFkBKTJIh5JZlc5yr2UxevXIb4gORj76R1XwFKZt4w1jKtTbX3a2Dd74aQ6OM6bbhI5vO4B1ERoh1dG4oT9/4XUTIvB6j/2tf/MezceXtULWl91Igat5+1VkJuPvOgiPXGvYoh6zaHSCxJEKq6clxIrnhumGqmcL5K3mqN5/7W2mQd8ftVxLo2ZXDd2kKq+FXRoE9tbN6ADRizmYe17PJnN4VVv3g6zvG45+M+FnKPbbxYNJ/GGvaU1dcr2YeSS0KDkevthfPnYiNUG3VYolHSyr2cygJtX83qW+cz4VlLpEqMm8dxlfvqXnET++KDh0/GMSM5+wq2Wveg0LKGjLDPPnz4UHjwwQfsheGZXon70S2bNqFSro4kiGTSONdqzpFNIYvZb5Si0NYyrhK7Wu3wtjKXa1EJ2tA1zPnrtttui+eEE3y2CsaZY8u1R5LiOH9XwpqrOtl9rmoQc+zOo0zX7q7XbCreVzWPa+cMGgVsBBji3DObZrINa9ejtm8M52l6WsIZpgYCSmJMhYlkqWHsOTSZreGeXOcznce6Ng+i1ywQ9xneK0mpM9TFqyiq/EyZvL/Wi1GFj+WVFom9jGEb0rQF0844cdx8QjLoMiBZkvPCj37wE1z7KPdiHk0CrMlYvElge62qsGxsUhnuWdVrjQ1HVvTYFHTr92kFyPeAfUwTIN/DTZr+luk7MH0Hpu/A93UHpgmQ7+u2/dMPTRMgP9j9+7f+6f9wBMiXn/70BKZKHC4JtsRjOcXOMDb/I3Qup7PLTmAzf5XOJyX2ZeULQ1sdAMvIRARqCugQ1kPcDaUhedVs1G+yIbbbvBhwTk9gZfM1ABd2p45w2OhhUy2AaudcKpvdK9iwzMe2oZHuRDfbH/uReeFP/vvFCE6sXYWyAtDOMNsmrAzsbJqr9Q2HPTMaYtAh5EIC3fpNWA6N8lntPBMgnoFPrgfIApQCDQD6eXS7nSb/Y2ScwFEIipWoTMwXaWxqwCZjdQSlzHQ4euRIePTRjyFZPx1WraRrmk28RMW3vvnt8IEPfji0YiFhnoOHxzV0StcDwudzH/SyzeUwv2gR/r90JKZwkr546WoMRM2yg5mQ8CEsZeYvmgPYRTctQIndTkcJM7733nvphm6J9lfzsAO6JnjIYUzQ2kOWAeh2nBZwmNAjW+90cz5mAGR4uLEzXqBbAkH5e7Qb8cAAUCNg6L8JavsefrYZALAORF9DAqTVTjAOIhMABeZwqDqYR16Avvfed22wVMWYq1JLV5qHaQ9EWgAI4OoP3W5mCYCL3eRaXwnEPfnkUxzoHor35MnHn+Bw3B520fF2/sKF2Cn2p59ZGufbZ/6CwHGem4ceiap1kEltdKt3oNzp4jNUEERZzPNpqL4eNq3CHgAQPRUgqoRu716IiwWAQ508hzHubxHjTIXFIM84GXC2HyXI6VPnoj/xTdQgeTOwXeBgqo2QyiIPdcvoihZk971j5zXqDgEv75MIpAf8Q3RFzsB2LREJfSsKIDMkvLe1AIgCbIKzVR5UAQ4W4ac8lw5jAUhJvSo65Ip4rW4OX4UcHPshSOxqlKCINgR2t5lgwHtLyplhY7inB2E7lO1uH6CrVFsDASwP/b6n5JzhopJHjhO7HyPZEfE6DoH8ble3RGVUh3DA1Qc6nv9uqf7/uQVW9OqPoZAANhzS7Woe4SAt2BrnHYfRIlQhzgu/HH8qQFx4prq6p0iQ1ytA/F672LW1spYIBmutNAMFkOP54YcejKDNY499BeCwhsNtSrhnDyQjdaiFMTgTS4oKrCBqAXsEgySItMnrxwtdZdQQpGCf3vwcwFP4LLWQer2MyVk8s2HAGe3D+gFEymfPh7SqjfkUWkwVz50fuqlnSeSCnL9eHdZu2QoYtJox0BDqb1wK735oD13ReMdPYKcAyBaq6T5NI5SYQO3+hLTw8tEz4RK2DhMALMuoKSuwj9NS7+CBl8IalGE9WEdlA/YI1uwnYyQ/Kx+PcP6dDKUsalIdgGcZ4Jcd3Fr7XceK6+Cho+H9H/yx8MKB10IC17YFApGTfzh8/BBd+dXhnrvuwB4GgItxINCZSZ29Adlac7OZEN5VqEFOQCDcCA9xT5975nHyATaG2dw/O8nHqImCwv0RvO0FkMRyDwKjhDlrB+0sFQnUplwAjAYUY3ZqzgAUvgBhrI96AfNIwtnPKuj0Etfk9Rjqu+P2OyCDW+nqxHpLCyfqi78EOboAqQ1mNkPi5z9Mpzlfzx4zDLyNruDaSDyba6Ot4YaNW/DRJ5D39uTw1PFcgJrT2MVci+GsMU0plbkhAcJ4Uv0kSq2SQALUnAZrgxkx49SJbmqOXHg+15PKv/v+gluJ5KLMRDmWzPfnAJjNYVxUXr8Z9r14mGfSxrPJD6XkLuTlp6PUwJKQsPR0vOFn8DyoePG52u0v+RFtQABvzI3QykwCRBXZM8/uo1O4grVxAWvOpB2J5PJCFJPWOkOhW+l+lUzspGN4JYDhFUgKn4GZFrOwLTI/S/9810/zcRKY1AM0E9gNSxGN5ECxBAv3Q1tEQUDnfjPraYbkJbYm+uFrUzgDEE/bG0mQBuzTLBOSAYanX6euCyyaY2V5sA5oQ2WWlPkidiX7GUYBqF9vgfXPN0yvB5VeXwcmLbBYk3h2Eg3eC4HLqPbQLoY/G7wuKdpMzRSslxg3K6IHexwtNfXI37TptggmagsmYOyav2/fPkhplTcZEViV1NGeU9BZIG4OCojnH3883P3upeHQM4Rhc2/1559BDk16qbU+hPrzjAtJLcgZ195R7pvWguPcgwLur3aC2sCZXWN7sZ/ZEHfty2wSSWcs9PEc0+wmZxx3oAK8AfEkAD2fMSBIf5F91NjYEOT9+gjS1WIF1dE1EF47cjIksUd49Kd/Jnz2Lz4X8lAM9GFVuR2VRjlrX2wEALCuqbnKXiCV+iuBRm4aa9Hps5ejzaYB1/ff/1C0tjuO/ZE5Xs6pAq7fOvvE498JD2OLxgMnO6s2VGLT1AZgCl8aFTTWp//7T/+v8KmP/2RIBvzsAWCO+Q50qbuXK2A+L0KRewlrpwuXyORhf2V+j2BsO7XV/VcGeUDZZIHYnOI6qJVgKnV8ydIFEFVmc3VTb2rY59wAdM9h10m3P2vWKGuN9qk+O233slX98a9as6YDWCcz5uB8QgHEiDZ+6b4u93NQZQLK2jzGrGuAqsVs/n0cwmQMksFu+BEIWUYZxEdj6EPZ0t8MoErWRz2fsbqBjvJ8mkeyC9iHsh9A/IqwBJKpiMacClzKRsK67ZvCi1htXofQXrFiUZhNzRg07Jw9TR/rySKA3+cgQNau2xAVY23MxzbItptkeOSi8FuNtVgG+4pxxv6cuaWQpt0xf8zmmmqUHFq22jQjCbqM3B4JQMk1sx/aWNtUJaiQW4Ja1/HchXLgEipa651h2V6zYHkpe8Ey6o4hIQbYz8UKyvBsBZeScVcBzzvJOBqCwJ+zaClreQZzg/tNHdT+0xy718i+KuHnJCEuXr4alb0zacrxQUuqXofQy4QUcQ9v04V7mF6IU88AMbOOOe215DM/uxn37lmv0eFvXoaq8CeeeIprz6fODzPtJ6LtmQpgra7a2VNpISp5/nqFrLUmEi08c2tIPuoZVVfmIk0pyyRJ3F9JfrhfU9GgesWGFy1QbXhxr2W+SAZr7qnfWx7W/Oq5uN91n5PB/dZqVGVpL3uIRP5uz+7bsZ16OebA5DC2qiBDVq9eHdcbieAm5rfnGeu79dXMEve0KiElx7TSvUk2kYryV1CpbaXxxwycqmpyX2jAsvafRuWjQkhLVuu/OUW3305OCHuqV3lvyQ/3gDaPSQh7vqpi7m7GNktSLFeFBTapEh83IDDNFlqJlW8NTTkSL85p80j6eU5HONe85z0/HNXe/Twz5/ZVcg4XcfbSMlElywj3KBe15gXGioS581oSRGtKc2/SnZfkaSyjDqjglfAvZS9YyVjRkqyQn61iHXH/YBOcJF8/tXa2zWyseVXsC5rYo/j8HDPFKGUkguogKVWROvbMXbT2qzqUhB1kz6wS0n2oDRmDNMB4lklPzUEx3MpnSAif/ePP8cxQ6nVDZmeRRdQ7DEGCeg0FkCSU9oquORmcWSRZJtXQ0wTIWwc7pgmQt37Ppn9i+g5M34HpO/C93YFpAuR7u09v9F3TBMgPdv/+rX/6PxwB8jdP/dRENu3z6UnjYQmKi6Ee8jnwHB4FeBQUH2Mja2eg4dhzZs1jIwkgDPlge2GU6wPUejDxMGAXvCB+FVYy23fupPsKYP6WXZUe4yo/uth8C6J22tXDoeGCNh4cIrMBnLQQemRvRvji1+sjULKMTJJBDrIDdETm0bVrh2AWnV0GOhveVwlgmYYFhJ1eKXQc2mVfx4G3D7B47z13x2DcNK6tvr4u+o+3Y4FQfbOdTrU50YPez3/gwP7oH72OA4uHrFN42W/F330O3Zg1yPJP4de8d++94bl9zwG8ZXI4ns+hrobQwxX4bF+Jnr9XycoY5P5oUaDdRCsHYb2d8wg8fOnFV2P2SB8H9WuECS9YOBcrrpLY6XSZg4aHk7XYiAk+ClirBrD7N27S+WXnuF2uAtvecw82gvSCS7PouNMz2ABhu1PtZvOatEvy3wWcBWn00xXI1Me8q7s/EhJ2HHt9EiYesrQJyuegbrfUpHdxGd169QBSg1F50s/Bu8xuPUgDO6tULujX7DWrUIkewXx25eUXyOjQi1m1wVIO9V+nC3AY0P+H3/deZP+nojJoIZ/hKod+rab++GOzw0//eW08FAkC9hDiWl3FAZzPM8DzX0YeQQEHV0m6rATyTyDENgBSDzFG7RJthfxYRIg5aRB4+EvI4PmLAsd7nsozM9AxlU7cVgCYVA7gjjuVLQa9G8ybrTUM4Z4SDd72Vq5R0EE7Fbt/PdB5+Ey047Z3JI47uy/tio92KdzrUp6FPvSNHODWrlsfVTwSYgLRZ+jm1DO6EyVIR98woBPgYrS9MsGZsFzukwqQqeIgkRWtfnimM7FpEcAyBFWFjh3ZgoQ+T3NVarEf8UApGO3hTmB40g7Lu5EQQc3XEyA+hykCJD54viZJkJuTf+/BkHFoB2MJQIadlnr0j/E6jk9tPww19bqjvzSfw/Hl+1gH3lwBwufjxR2r2rTloy4wLFjQayvWDxVYhJw9fZxQ4qvYNdWHh992P8D9DAg3Ajl5JrOwmCrKhnRl/GiXVQRQUAvAso6A9An+LhHwUrBU5Voh96YT+4RWiMcMVD+O2SoO/BP4RycDHlZjb9eHTcY44+NaA8owmgTLly0Ja/DYvgLYUVCQxXvnhgfxrh9urgo9qECS6GIdacL6LhtbQH6uAyXc1598Lpy73heWr58X1gNMOAYEaWqqKumSLImB5WmSkjzfZMZ6VWU1QG1WOHUBP24UBomA8uUQtpJYzqlLgFfDgE2rANRS9HxnPD+DndL2Pbupq5VkeiSFvXfuxBucAFdVRDx7W1t1DGpkzBdgP3MQRYs1cu/ee8L/82efDY+8822RAEkBDTM8WSWNwIKE2A0IFwneZN6b/mJsLiqiHc15CF1rjmodAWPHip2h3QOjYf2mzZO1DuuyfZCcNyGSCrDe2oCaph4CRO/4pQCwBvsOAyKay6Bt3E//6KI4vj7391eitcdMs1Eg+46iTFsKUCP4sRhwrgAfmlqUW7s2DYfnj+WEo8dPU2OrsGiZRSc95F8MT8fWjfEoYKh725QNoMoMwSyDYTsAEO3eNdPEru06urcTWOcKCLIuoJu7FPKzA7A9nXldXDw3PP3My1h+DJFR0h0WoiIcplt/wUItAF378kNmMj/LepbBvdKqTYBmmBqjjaEkihHfXdrx8Gc74PdDYBmibohsO0SQgNRsSJUWrllLyAyeg+S08+ESXdvjXIjWkc4rye56M6+ouTUQRCrDtClMlDBg/kcCi7loCLqWWNos9VEbDKS9xjO1q7qL/9Z2r545IDmVRz3q1xcdAFbyQ5XEZYAzO2Nn8CyuQrRILvi8ncsZEjy8l124KnaiVRbzd4oA+Zc2S6/f4PxzJZjXGRWFgpkx62Cym1vCVYutKUWICkftG61vqs9ixzfPyWDzxYuWR+WMfycY+fu//3+ERx55JH6/RLWNGNfYr9g8sJLx2QFpIeGXQg1VHbH74fnh8LONYeteyBW+6s6h9mNsD7POSfpJyAlAprBW2kHtGqaa0eLYyzqQwhoxiMWaBEiCGTb8i0SkdkUDrLUZ3O8hFSSQRr2Auj4jyaoBxolAnk0Wrv29EB+LuJbOriGUUdXh9OXa8NFPfSwcv3gekpwwcyxJ6xvrwuqVy8IKCPpTRw/xOagV5ewdIAL6AbPZfYVX9h9mrjQDMC6lC31xDA6uA1i3iWAmJIXNI7NYy5976nHyh27n3pN1w3h96dVXIzDZw/3VeuiHfuiReK1/8l//z/Dzv/O70Trpsa99PexGeanl0YkzZyCjEmj2IHsAAmQWtboT4NUcFpWBrmNmK9XXt8SwaUkjrS0HtIHauC6cI6+gkjmckZqP5Q2qNcaSQdlJAPkJzIEcxqYWbe4/nLMTEEWp5FQUcq3RAos6ksr7z+XeaINjsHc/gLe2cObTSVxdB0BeTcYNxZHwCJUeBDwDGGdIlrJeDaGW6Wruwg6qCZK4HXs/xsgaAex+9gjYu4KHCwjDh4fDJ6+EnJKMsGLT+vDYE68FooHCHbsIwcZXay0Et7ZbWv+UzEDtVVcPcL2Ljv4DUQHSwXV1UZvzmLPROgySKIM6WkKmVAq1pKVFQp9sLdYE64REo4SIeWnaWjkXJOzt4nf+q87ZsX1HVDAcP8f+yQBySOklWEg1sd9t5Ncifi6bezrG59L+MY31X7J0HIvTOvaW1+mwr2tuD43YN97/znexf8YKi1o6iFrO+pxEZ72h3FrsrZifAAAgAElEQVRz2tii+riZtVQ1hUC4GR/dEBe5M2fxzDIiYe9e5ybgtXWhi3OChI5WSZI6Zjk5XyRB3H/cc8894fOf/yLA9GDMuJK4dJz47FUDOZMEzO3PkPR0vYlGe9QJ11QttFLN/GAPoAKjDltRlRzu9dz3+LM9nAPyAOG1vlJ1qDpcqZLqDwm5439I0DZfi37u2ORez4YSalKeGTSMvXlkd9xEqVDNff/YR3+cfcg1LJ6OTe59GEtbVJhZ92k8OUmDlBZSD9DgY/NPG7/c/34HonUljVPuoVTu2iTjNss9uwqohCQIdM4sPnuvT1JB8u4672n9KYP0NgvnJJZRW7Hxkwy2KUbFTxV7HW2cythbW7MW8sxVBB4++Fpc6979rh+K+VAHCR03H2wLP6+a0Newdm7YsJHXYfxRh8xc8TokuC6wrps5JUkuEaUFlntYM+u0LZZgkuhK5Z5NsIdYs241jQWobRhn5Zzpmmlms86toC4bvO46p6Wi47SZ93Lcei4qQ22y75nnII1pUqAemwOjlMUGAAkZlan+kuxwv5bJ51HJEYlm9jmqPzLI9HDPUDpT205HDXKtMcg4yI9BckE+9YmfxUKLe5ho3p1rCw1GEni8pqSb6+00AfL9whzTBMj3e+emf276Dkzfgek78K/dgWkC5F+7Q2/+79MEyA92//6tf/o/HAHyl996dGI+NkOjGKnOQArf39ka7sASaAjgIAXQahww1pOhIYoD2ByUFCvVz4ld8vq4C5io3NBiYjZdmIJhdlspDRcUSwXsMySxFKVBA8B+n6AHO3/JkMsALsrT9eKfhyWFP/ej7ygMx67MoCuYUHWscPp7CH6mU23j+jVxU58LmNnBgUygfT8WS4uXrEBNwoYY5YGkit2Er3EAePTjj/Is6ZClW0/ioQU1QSGfJ69oDockQFU6Au041sLIjjsPF6vwdber1P+2w80A5r/8y79CEfJoJHa0ZalYsDyGft699+7w7LPPAPptoOOUjnUIGpUN2wlK9LNpB6Ynch9AYy4WNXYj+R76ei9Auh67/Oio87DwKiTMj/7oj+FrfiF+JjfrHh4FXQQjC+h0lxyw61X7EA/I/px2HR6eG+kiT4EwsstU4Eow0K5qgWn93CWOHHhtEDO5dIqa0SH4JEEiyWUn/RVspubweuMAVCpKsjgQaoM0mwOn3VNn6FZbQhfXKkBiDyBTFgh2y+rhfE0bLWwS7H4T0L/77nvCWfznBaUq+bedt+2M98nMjJXkfcwicHqEjrkX6CD/q19aHT7we6dil6CAuiRPGi2fAraSMoYYD0LA9GILshoFTQqWFII7hqU2YimzbEFFtIjqgOjSEqaQrjRPXQMACipwqhl/hnX2ciAaTySXg0N2oZ28HLu9d1oQGHQ8CnAiAaJSR6CqlGv3vnlA9RBZeR0ANRUrCGT8kiIeVh331VhWNdItLDDnIauY9/dAJ6hoN3K0yoJAGeYznbl8DRKGkE9ANbsGVc14gPegLuDsc/F52Z04xrMwg0XA0MwRu+ya6eCTrJq0KeqO99fuZLvnLgPwzeXv7b40c8auvWQ7KrkGuzMFjF+vAJnKHZEA+f0vExbLtfv+2rMJkguu3oCkKgPMsMNclY6hyrOxAHMsutioQnLMToGmb54BIgEyyftIMAkQeNidhXc7f6CjMT2sWr4kZiy88OxTEBvLwu3bt8RO/vNnzZJJjwoO1U3eh3LmUdW5M9EeqgsAoYdnNhOyMFHA0Y5U7C/6UQLlAMoIAuXR5dhMjtEAFhy1EFQpjI3rgGG5HKav1AE0zJobffiXQaisJID4RuXZcP+erSE3HRKsmfBpQLXWqzX4rENuQjR04i3+2BMHsAUJ4e3vvj0sBvhQ8WM3p+G1Zkto3ZLIs6wBWFm2hA7fEcYAWRSXIPhKmG87dqPmACDrYTxpXXaCzJz5+Ik7hg0/rwVkqWc+1HO/c/CjnzUjPWwiB2mQcZcP8CfB3EyHbxbEUA8hw1WEjaumW04mSQXz4rd+41fCJz/x0VDGHLpeeSmSAdqo9DJnJdQkz07xnr2A5VpQrVm/Iap9/DxV1EZVP3Z5X8bHvJOuyiE61yXwNm/ZxNzCTg5Q/gRZIjVkqCxYZDBsIaQchAjj4jTWFimqCQEzf/UTq8Jj+8gjQgGkxd0cwCYtRwoAd77zzW8CtjMveW7vBJzrB2g7c+4SYzYp7L5tLPzlVwBw8A1PpTbPwE4GtmYy1+aWPVG0c2LMCgr5lxPUSAEuSY80vldSRDu5Lta2kDhCV31pmIPvfTEkww1Arqz0HObqnPClv/4aoA9aMIgqO9JnYoGWlIRqrxxLqPGuMIfO+1Kshsi3j8oF5+8AgGML6086tT6POp+cNJkHpIf6RYAl57ZgsMB0FjXKQOPX8G6/A79/83omgbFe1hYUS4CIku+1EH4G6X71q18l5+L+GJKrYqSeNVjFlN3vHQBYVSgMNkHEOhcEhAXdzHnQhtAmBG0Je6gDd1KLtdn5NiqA7bdtg5jPjd7r2uXlAMxeZe44j/2z686UglCE7hYnGi2qtLn0vvzTX77BbunNLLB6sdYU0FO55PVKZLiWuXZJtvg5BLxyID/seta6TrLe731t/4E4Pqx/2qKcxHPfOuwHUkV5DsLNUOEnCd1dCJDtZ21jLhoALtgaVTeLND0K4cZpSCaISi2drHVXsCxyPVxITYnkLoXZtSgFUNO54fiyEaGdGtDHWmSTgGNsgs9vx3gG4KyUcw8/m2l3PPe+mTkhCK09liTSdQiAQpoJTpMPduRgR/jd3/kI62ZdqGtqCyewh5kHWL6MfU4/tXDlulXR6qqjvRmAPx3LJ2o8ise29saoKDOXqoc69o1vPwkA24uy8u6YseD+RTWrZEEa9o611JkK7ANHAbqztGEjcD2ReXUT0Pw0ociCz+dpWPj13/htCNcccm7Oxs5/814ELyUUuqg1xwBkGyDhN23fTJNJbcwucm2TeLKZoZXr9nUKsHi0Jhi83k+Nt4bce9/euCer537k5rBeQByrEqhm/zMsCK26iOeuQsvxUYyiNpPrHcVqZ4K1eAKw3nlcSBNEEb9yec8CwNsJ7YcgHNINruf9T2AreMfttwH690OEN4cJxkwrHemF1LlE1uMJyIDu9j7mWm345re6aUwJjJvdWBtdQhXTJPKONdqSuJ984rnW8OC7F4VRbLX+8u/Oh027MhhTFWRCASKzJ1VRYR7EUjIfNq3bGNfVo+QhNFKvxwBZB3juI/xeqLoP8LeAbvdEuudnl7r36gPAr437hIU0iBwgG2ol6jYt3ipounDvqeWRKoe57KmPHTsW7r/vATLFEsNTzz8bFceLVTDxnC9BVPdAri6HQM5mHiUALqugaECRpy1WO4R0O59JwruZtfA6GQmLseXroMmkHfXsT/3Cz0GOXI7EpmToEsZgnco/CNpmfm4Zn+s69lS1fDbYv9AxiNqDRo4NhH6bIXSN+mnThYSGex73wJupYdpCaUX7KnN2Ffs95+XTTz9LcPflaNcmcSFpIsiuWs7MkTHmsXZXEgkS3O6lImjNeuEeLFq6UpDce6p+beO63eto2dWiPSDre695Iey1PVck8jo2E/ia5z67Nmz4Na6Tf+rmTGBelPM1k31zEXVvBrVgIZkdJ1FmjrDv3QZ5IDlSxRlF+1abisyy2IKlmflaKkDMcFnLIMpg3mgdpU2qqpj1GzZEm1ozC1UKW0/dZ5tV2NnDOGScuZ9cBUFbD4E0F7X7GQjG7by2zS8NNB418e9mibi2RVUmNefY0aOEkC+JxNcl5loFY8N54H79LI1ad+7eFdW0NnG5H3vHOx6GFOph7bbRir08ZzAtL83/M7dnI40MwzSSHcTiTpJz9hysXeO60RvtyySzLkOc5bPmuIcfYj+awVnMvCXVyGZpZfFMeqltF9jrm38lreNa7rhVFa8dYcze4AwpUf0C2WZme0j+2ESh5W8m87mQNdKzg2uneVZa+Cazz0jiObqmW0fNIhwfh+Ri39iCmisjPTdaXmVlsOeboDGBvXlOZlHYs+s+6vhyPtcgr0V2E80qWtrGpjA3DVONPtMWWG8R75gmQN7iDZv+9uk7MH0Hpu/A93wHpgmQ7/lW/YvfOE2A/GD379/6p//DESCf/+4nUYDohZ6C8mNWaK2vCSvpTE5ws8sBwH7yRjbLhiym0/nV3t4bAXTJCEkQN+d2lbvhFaSv41CYCAhUyyZX+fl81B3K0c16SAMI6KOTqlsAgwOZfvKSFqolVH8UARjrg/snv3lneOE4nTv2cQKe9QE63LZja9zoN9DdKuDrYcKw8V5AgBJshW7S1Whnf59dRwD0H/jgj8SA829+6x/DneR1HEber2d2Ox2X5RxyBe4F/84S1is4pc+6k2chXtnaBtmha1fufIgZQYXzkBOSGQsWrQgHDh2Jh5VLgCa33357lLpfq8LXGrDZTfwOwH47pgSk/RkPbHZWX+BwWAagLYChZdKJkyeiFcfLdHivxqt9iPe1u82Nugc7wSA7lmKAOcRBJ6SUncH+nRYI/i45YXeYHakC5fqRS3xo1xEBZg4eWmF5IErl+ocGOWZysBBkl0xR/RABfp6nBEgmoI6hsAJw6RxQbK/WCseQyb10gy6aPzd86xv/iN3G/bGT9SXyUiRsFgM4NegZf8uKye5dMzHsIPOwet9994UvfPEL8bq379gRXiBvINHDGIDdX/3SmvAj/wk/YoB2g4H1TNZnuAQAuRClTh7EnEqUJvIMtq1dEooJJNWruRXyYhP2ZapAehiL6k/y+dyDjAW7vjzpSEbpOawNWxFBjekqCAC39Fz2mgTiDRX3vi4BfJdo8Xrps44EWCoHZP/bTtYcgpLHE7Mht65F6b6dwnpbe5iV2PF5aSu2avWaCNqZn6Dti976JwCQzLu5ggWCShKt4SQOHfse3O2UFHT2UOjzU+4vCaJCxcOz6h8BY0OJJbe0o9Fq58LFSzErQKDVTj276gQu7AD3+dj97LiSAHHeSIr4ZYfelJf/6xUgEiAGLEt+2V1oOPFsDsdDjDHfw0wHbSu0u7KYmR3j2BKI9Jo9aE/929Tv8f0iAcN8tmtaL/MIVvPfjHVVSGZ+ZEF4LgCsU63wCkBPYU4GXcvbsTlALQZQ2YJdUH4unfCM8SEUJNpjDfQAqjN3/VUDWKEHttZAdsI6BrqwJ8pjLLbSrapVUR/qNZVB5ma8+OrJsICA24yCktAMMHEAK5ktdPLmYwdy+fJ5wKqC8O6330XwKCHEpw+HUsi4Tp4fNGOoBSTr437/9T+cC2u3klWA2msWQeZmvGj74dwbpV4NoWBSxbYaa6wy6tRVAM9eAP6XDh0IswA+brvzjkjkSC7ZaXsWUDKf10igliUCDM0AZGiiQ7IBEmQZVjLzywDrSWf3eu1sVvoxRA1MAPRp6+gNZy9cDYuWrYjd/x70T548SmfoOwCwIWK5n3UQMVor2YFvN+gEwMJ1lDEScobrrgfQsTNU66oXyABQyTETYiSNZ3uRzJDLVTdvqYCKY+i7gfGS3lfIIOnmHs4rX8K4L8JS5noE2dLI2Pj5jy4Iz5/iM2NpM0wtH+SZ7di2LSpjVDMY5t3G+pABWb4eYC0bT/5KuuKbWjvDzt0J4ciJovD5L/5NyAU8Ll++KFwWsIcstdZ4r7xQbUnsYJeoc51wzphhY6aANiGOs1rqR0lpHkRiPhZimeTptEbf/AwIkJHRpBjg3NiCtSLr1RwsAGfNKgRMTsHaQ1s4LF0gXheXzQv92OfkYusSlWaMs0sXLofVkFVa4kiE1NERnk8nsp7t1n5JSZ+tdoM9XL+E6ybsTUYAug2Y7mS9Og0AVsT1zZ9fETvrDXh3HXjt4EGArHcA0KM2pD5rd3UUm6PNdIRXAlbPpmZKfmhHInHpmnYYW8VkyXf+TnCuEN/6Frp1syDpV9O9awe/c1O//yJqVi3r1xrsklSTRVspxpY1yNwoyXbntUHljawR2vQVY+si8TtJDmfGuR+72V0v+BKodA2VGBX8m8oFcc2x3rpO+Zp2/hrcfBMg3LpvaK+1zBoyg33FAPcsg7WyiZrToZ88BIaAXyZ1sJmfOQUBYmi790kbNpsFJNFU3RmiXM/n3UzX9hVA2vW7aeG/9fWPXziG4nNdJKOsr9oISYBIzDhvXVdTWZucI9ZMu/PNW9LqJk0bJm1nWF+TAI3LUFG0MqfyWEPNmRkC1HWf043CbIjxIJGi7Qw0aAS8taGU5OynE/5H3vch9jE94dzFytBBnb0IWfDAI+8My9auCtdrqyJ52NhQS5f5feHAC8+F27DHqQRUVClTPn8RdX0s/Nnn/iIs5NrNmlFlGFVOVPb21kaUkzSVoGJq4jVKIEAzIUu7GjsgFkYBU1GJAS4+8cSrANZrUWd+ACIiMzZ3qEZ0/i+h2aGM9dR8FS3ISmaVhOLZM2NHdxrrlVlYdsJvYy90FJC+nRpVguph7dp1EfQ8TK6ZZIhqARWUQ7zvQP9ozGJT9XaDZzjAepPLWqoCRNu3GLBuaLhJNeSAZTJWhlEADzBn7ADPhpDIZNwWMg60HrN+uNILHB8/dhjgelO0wuzi2Y8zRpPMq6A5oZs9QTrKv/bOAUD6anI7QvjoR8pQTiwKR7EcHIY8LkPd0ABBTiUJtc1DYcm6hWH/mWuhnRiJ+Stnhs07NlNLMlAIXEEJ2xGtkwpRv5RhH6ga1/3edWpoAvdGAiSJmprIWKCFKNz70NupK/3UmlGaTc5ExZ1j0L1RA2SUhJ52PVqHrqeJpoV903lA5aU800m702IylQrCweOH4/grYw6aZaTKpYa95zytYZkfrn1mnfj7BArHGrLxHMt25o9z/Q0oWE9BzC5gj78R1aXqnAvkVGmFJ8AtyG8w+yifX6vQAmrHM1jMOcdzUOZ1ACiPQRC7VuzevRuAHTU39UpVgYTqTca6+77t27dHBeqFSxdjBpz7lSJ+/qt/91jMxLM5qJvaWETjRruZZTwns5JUkptnZq6aeyH3yhLtWoJGe07OJOe4L1ow+vlatM6l5tnUMk49TgDods/nn/1de60Tf7girPtF7OccU4nufyE+2G+Mq2pHYVtK1lgitXgZDT7f+vrXILznkTl3DyrTujh3r0M0S4JqFVjA3qCQc8qr+1+LmVj33v+2+F7VNTfDaxAJ6yA/VFi7Xz906BDr2bqYZeT5QlK8hSB6m3/cD2oDaiNLtB7kWc7mvlvnnXfnaB7QemoXpIbzQhLMjKsZPPtc7skciDWJcO09zWfrpL5vZO3upnnBZiVr7D337o1j58LFC9FKUUvfEQiyo0ePxWflWcd9sVk0kvRDscmqgzk/J2YOqmSX1DIPxLrfDpncyz1T0XMbmWUS7k3sjW0GMGcmhrfzPisg9Wxs0LrRsHfVvp4Nd+++k7rXF5V4ZjWpAtHWzUYA64lnJ9dys5VU36UxblU0uq6poPU819XVHG1hUyGAJ8gCGR9ljR9H5ZPg92VyP0L4hZ/9Ndb2gbCgYhnPjvkYUql/ZbFxzp99MwLEdfF/SqSnVoxbnrH+iwTKpDbp3/3rf8kw+R4/zQ8GQEwTIN/jbZ7+tuk7MH0Hpu/Am96BKbD+n2covvEP/c916P+vt/YHJTj+uUOB9/F7f00xq6n9wb/HE7B5w+7Lf7/9xw+2f/j3uGdv/p4Jf/qVD0wUACgvBdiuwJ4jyQwQQN82upBS2OEaem2Xj91QieYKsOkUeLLL2U23wLkAqPJqAVftqPTCbeIQ1glBUQDoXMzBUkCuCiA4HVC4E4DDbucCDnVDbMjt/GpkA22HaRJGtr/26Iqw71hKPPDaGV5feyO8DRCgG8CkCXBDQMKQ8R4k5Qb3VWD9UAsIZ/dVJR1/drx/7NGPErp9MGZmmGdRxrU9/+IrdDMKOo/Trb8iEjoeLA0N1bZJ8MWfXUh3Y/SxZZO+GO9lvXk94O25ay/XNBC++/iT0TNZQEawxM6qq6hM7Iyyk8lchlIOpL72JUB2/W0FFrXT8vuLOUB5+LgGkOfmX/srLZT0RPYAFK2kOBjoK+6G3C5L7/EwBw8txyQsnLS9HPA9WGQANtgVPwRo5SHRjtZJ8AkPbMFAPpcDt4jDbHJSerzWHIAeJ5KHKr8/nQOhh5gyAAztjwS9/SyC1Hb5+X57IJLqaq6h0GjF0mBvBLoaARaucdCxq2wNJI7WBC3I8bUc2ISd0ONPPBl+4id+IpIERwi4/sAHPxQ75exSPEvXawaqkS/+2oaYA+LB1wOhuSOpHFRKAUIK6TjzoK+3f1drAwAwVhnY2GiTIdBRxkHOcPQE7o2WWOncH+XyeYBNDXTu5fD6kguClYMQdTc4qPq7BI2HQg9iBgBrPbNz521R1dQP4G5ncAb3xrBX/xzzK+iclQC5UdMYgTafk9YqdkCqAGmjM1BwynEkaaXyQ/uwC4BWHnKv2V0HAFRILkUOtmECatrTaDvhIVMLNw+FAoD60UvfSMAI5kp0ZXHA1OPbLACJLbvlPBx7ePQgK3DtGFSRo0WchEgEH7UL4tUEuQVIY9F/HQGi9c6vf3BW+L0v34yfM5t5rOWDnbZ24+Uxzs0C0AKrkc7zTO5dBEUZu34Jhvp5nA/OmTcmQGLLPvfLwyyH11se3NaWLHJxMrjWUrrs1yxfHM4cO0IIOb7eAHlLF2MVBSAsZ9LXM0mEtFB3luNFnc/YqIewS2e8pPENheYGmI8A8cjpO7RDyomOdBuEDgnigXqAOmGtukD+xRxIi+xCshgA7y8Aul+vbyKTaDGg9SzAywEUF9lhyXyyIHJSwgC+7uM9A3TcTlqFnAKIqayuDw1tIey4E19/PFVqGgDQGGsCD82A+nfs2BRmMY43rV8NoYq39gKyh/gc36AbPxUwdRlWerMBXNZTP1UpPf7dJ4yTCBucO3TMrgRQqWXuFDIfd92+LYz3k3mSyL1wPDiu+X0U8G4QNUrlNbNNBsOyVWujt/5zLzzP8x7A+/9BnhWKKIDE0yeOhU0b10dbED3iDRq1nms18eqr+2MeTSngSjHWGHbmXoVwthvULtBzZBoVlZXHjI/h0QEybg5Se8vDWj57fX0rwPNNLKNWMn4J5qVmmJfw6Q+XovyAzJyJ3QYWdkMA2d3cl9W8pqGm2pA00gV7BeuvYrJM1m/fGWq1cOKajkBI3aQ7/jd+d3f4gz86FTYCtNZQAy7Sqay9nCCaIK4ksySsALhzQbtGgXvrn8oPx7F2cm2MpdWrFxEm3sh4aAlLqcEGfqenZaPCO0ZHL6q5kaRoXZiHPUwuz3wOhNPypWW8Br7v1ZDcAIDl5QtCJYT4DAA9bWvmoD60CUDv+R7IkZchd7ds2UZtxLaO2mpttM7PAeDqg/yReBbwt+4IDpmnVXUDiy9ATfOo/Dv//NjXHuO9yiOxoO/7BTIkiiFsJLwFv+zwNm8ik39vx+5NMKyQfzdr4Sg5VYuXLAvXqIGqhGYANBYD9nVCSnXRwa5l4wZImNNnz4RFdI8bdDuD97TzvxuwWcByBq+lKsOxLBGaBKg2ypwthUBzfXRNkAC1Zjj/JT38e4lg645rUAwojuqe0XjdznuJUNcpf0YLR//NhgTfx+9PZP5ogeK65+tNqiXrIBDLQipz3Pe7iu+8ShGBQDvm9Xd3DAjkaT2mtc56AN5OatP8jfR6Dy0Nh7F9kixatys/XD02HDOfDFW2rnTi/a+i0prrZ0igq1zViZkqY9QT14ts6muv+RKsByMQORmA9WZTSMKWsaaPcU+TudZxGzOo7RkQ3f3aHgIkZmuRxnX9+X/7fFQp5JE7sXbTNuZvQsxb+ObjT4WFKFDvfcfbITyx7iP77JX9L4ftqHFVQNoIYPbWIOHdaYx7FV5aKyYC+K6BcBCgtNP70OHXwnysTO+5+04slK5wz4rC4UP7AT+XkYtUhYVkOoRbJ7Y1Lcz9CdbldsK8V4c77r4vNl/8yec+R/1bRA1BWUtezbvf8+5QGTMnsFIjL208Fcsg5oxkbhVWkJIulyGPbAaZBVmSi0JjBVlIjhOBTvPP/HXy5GmA/2uoXxcz3gD1qT2HUUwM8MxK+LkExrPqGK3IbHiY0CqNnWERzyjuQ7nnBdyDTuatjQAJPJNCSC73Nu4DJDoHAFvROsaa2MZe8+Unnwzvh3gYZM1KZn7WVtWFypom1m+unW974D5sq55/mew7rPlYL3shx/sB58d5507ucyd/1884nc01NrEvqKy5wT4SeycaMwwbr8BeKIGxuwKFRwkNM5KGrx48FHKZNwnUznaI9hb2vY0Ar5sgLLNyICX7GgHEUbGwVrpeCvAL+Dr2JUXcV6iouUhjQwdrlmHbZnuNsacuRil5/soF9g3toRzyzqaBIurgGOqeNOobW5VoYzjK+w5KxjLvqyFAzLHpwrKoj33v5bomVCcrAerXhRsocp3LNRCg2pKq2CtCdWBzxq49eyIR5j7CJo9jx49Hi8WE9LywdOWaqOxxL+tez/ydqDLlmWvjqDLIuVPCWuyctTHIGnfvvfdH4u+xx/4xWqalUb+amRuZNCOYuXTTzB03FLyWpKYEsUor96oSkzbypAB8G97tnsb638P8cpOm6mOS9JD+E5NX9Qr58Z9Rn/zqZF5Igqoomgd6bZpQ/YyyZM2yxWE+dnPj5HCUsad/4tvfjhlLH/iR98d7FwlVVLAtKD7msk4XsSdxv6faySy0mTY1sF4dI6fKPdxmiH1rnIT8SZQYrkPWehWP59jvZnGtXvtRyMFB6rWNYyqlrJ3eJ/NKJMKbIMU9c6wnQ8ZcEUPCy3j+82aXxOyPGdQ5a75WbFeZZ5IRe1H6nacmSDbe98B9cS94o7oqnkEkYLYzBiU4LqFmt27PguhogWSx2Uqlp/sOs6rMU3HP7BlNcklbKpUT3YyDHms6z2EtTT5djFnJF7MZOxCjv0cAACAASURBVHgdSQtteBdUzI92XjbqSIh08Zo24ewkkH0m98wskFaaD6KtbxxjZLRRD7SPzFANxHPUGtX5IHFsjo2bzwnOpv0DOBNwLpTUc7RTvmOeUhJ5bMnUtonRFIjljzA3iqjBI2FB+XLqArktOr/yuiNkoMWbFYfZ67JAbvk6ThMgbwYYTBMg//EgnOlPNH0Hpu/A/xvvwDQB8taf2vdOVvzLrz1NgLz1e/76n/j/HAHy2b/+4Ykc1B+r8Jku0+ID0KoRwmGQDscyNuJaCuWx2R5ks5sG2aAVhPY3AuN2ZR3Bv10AY9XK1XGjDPIQiYk+ALl6gjFbyd0owVpGAKZTX2wOtt1s+O0uyqSLS4m6oEE9oKD2G3Pwlv7M+8rCt18DzNTvnYPtBXyP38aGvpmO/wE6vgRxVX7YUZXARriU11cB0sVGXj/eUXbFHvB6BJs4HA6gJti6dXM8gKQQYHzo8LHYjbmKrskmAOgZ/PngwcOTWSZcSyYHDImGjYRMCraYE+Jrbtq8FdCUgwiAl5ZGerQL2K8iHPHJJ5+IHVwLFtA1iMWJBxsDZd3se1BcBuFisLr2HeaL2PXdzOFRYsBDgJ1vC1CDnIaMkViwG9D3FgiS8BNwTgCp8SDiYdlCIGhkJ70AtCBOviASAKN+8fqNa4UlcVIMIOUhxND1mRBSdu+ZGyKRYtaKnblaSBm6mc77eYDxXuwHMKqge/MmwMscOtFXAqLs3/8cAF1PuJdclGFtGjgIGtBZiw2PB0UVQR40KlDO2AGdxGdQ9fHkU0+Gd+IzfpVuOn2vG+mElQCZN39h+DPC0D/wn07EA5Gqiz5sMASXBH0MNfXAl0437NggnWqZiWEh4LTd2x5iF3LPs7iGLj67Vl6tAB8CY/PpMK2iC70YlYRERQaHug6uw6DgdsaeB2UtbKIVA4cvu9r8GW2tGvBN92xWWgqohbpEEs17lF9QzHgeYuwBpti9egtw1Etf8u0g6iWJD5/pTjJwPPxp5+Uz6uPw2GS3It1qSYTXCtTZrahlhsRPGodVczycX1rieNifJEAEECdD0NN4NhnmSfB60XqO9xdsKMNuxPe/Sae0RFoPoEsa/slmtHiwNhxYhZXe3JNddm9MgPj9ev+ryiiCyJEAkbTQWsF7ZadmMnXA63ScOq4EKQU5/e9/jQCZDEufzDtR4eJ/J0e7FlRJHGxnMOeXAqrblZmAaqGzpTFav0gCDQFwGXqp1/vpUyc4UG+PnazXyNOwM3gmB/HoH879NOy3D9DCrIQRwKxED/fcD73VtVQwcFkFhOGfGeTCNNGJ3UytOnXhCqqQZVE5MwdrwNqqS+HtD6ACIf+hn3GgvVYHc6sPkEQPdLsnayE9FixdCdDVE27ggW+H7FzG/zxyaY4ffY06lhU+/qmPh25+rrmDMQFg309deval58OSVcuZA1ir0E17+vSZ8OLzL6HsKaUWLMaS5FqYw5jMQp00CACwfNmCkJ2EhcYgzwKwNQfQlyKBnxj1kGyf4yfP0cWdA0gzO5SRO3EIy4wCQnvnlc/mXg8zxzOwEjsZ1ghQAjzaWak1ijY/Wic9DTE5Vy/5XIOJ6e4HrLkAWPLD7/8AAFNiOH76XFhHCPWLAslZSZAGLzEWEiNBIumRnJLNfRmPgeLWvU9/pCR84WstYeftkOOEiHdDQBRBErVCks4FEErlWRlU7BjbD/liF38ZtRx4PHz7yWexiqdjGRVIOpYpn/ip5f+0Dv/+n5NBQA2VOK9FbaHyL4l1IHaxUu+cF46xmEkD8COJKBA1ijXOovmzQy1ZKqrLtEFZRlfv5SvX6VY/TQ3AURyLHpWCo8z7BRVl5ISkYZFCzSln7gBKD9HBOwxI2o1NSC7k6lzus2CjVh2SIHYn63F+Gyo37ZtUf0mICo5KajayZphho+rMTA7DZAWA9IC3M3U1djEqI1RXXqIzewWhtr7OngcfDDewxJGoUp14lrVkLaoTCRA74NFZxPHs/FaR08/aqFWdBOtMSIJrgHla56gsu4nF1kzAfjMaDKDNNTuAWmN+hh25fg4zCiRwtHIRqNWSJ4VaJPglOeO8d92P69ItIMl1yFqgMs5779cUSTqVEST54fdIMvjL+T+l+pAwEfiM4eh8+To+T4kQbakEUw0Ed227CAFVDKGvB737jj46i+3SFly8RhOE+RLbqMFFywbD8RfbYwjvEebDfY8sDs9/ozLa82hhJeBurfN3yWprUqxpvJ5gmHMjKosYYyl29gPK9pg9xXWUYMPYDimazevkAxzzg9QIlGfcQMkwNjaho7qOezfKa5dEkvwf/uEfws/8zM9CotLxT2j4RRRbJ1FdVEKO/9Jv/mZooMYcOX0iXKvxGrrCtq2bCEPeQFf+7PDkt77NWovNogolrlvbnDVr1oRMnseBfc8AfN7AynE3db8lLFpYQRe37D3Wb92A69GKbzxcPXWeegnxW6Z9DcAyeUbtfJaZc8pDPUTBN554PCxdvTKqAbRi27R5Q9i6eSPkQMekBdbOHVHBa5DzKay8zCzT5qZfxWaJ9lfJYdWalZHksju/E3uuejJKusjZkHSQMCmnNh5FvXONxo9mgPlinqvrXwn3UOUqmHdUgORkcl8Zo3bnJ9H5lA8I7j6nFLKplzliE4SByC1mlQFsFmHtNsL4SOI665lP3+Vef+anPi2qCyE+FOohiM9W1oWLV25AQu0gt6AdsvVa2AMwm8GzPvjKfuwNUUuSDJ+VN4PvbQlJeSlhPvPsPPf20Kn2sGJtNvuZpQCrqLoAqfNR1fXxmTey33SeaB+VzHjshIQ4BzDdpOIQEmElwfdLUa+lpNKowT7GejCPfcMc1poxFBRX2CtZt0pmQhhwT89QRwSlJSAkuJzT5fPLITQrud/NYR0ZaONcsxaLWgpKDLrXgtnkkWMdh9pR0q0a29YB9uOFhJd38Xv3EAQffy8xe5R8C4mOJghpCcPrECLaiWlVu5guflVuqczvTPaxz7/wAvZvfaGpoy/svptGIO6/BL95dashbd0317P/cF/g2ulr+7UCBaH7YAlM1SyrINse/+6T0WZM66ohfqUwV2jVwA5tIhIHqlUF7N2lWK+y+EzuESRQc/OKI7GgGlVi1+Busyv83dcz3yFaI/L/jv/n1WHTr5yP++/JrKWE0I+qKI19RpHKYvYMpWTaZLA56IN0zKUJQyLpILZdP/5jH44WtZIs1yE4Grmfku7L2ANL+pw9ez4S/551VLu/sv8gDVL3QFKVxaYa6572uvWoeyTZrTfmbliLVf66PkpkW2wlGqyXkg7OA8mCNNYKM0YqWP+18ZOkWMYZLYcMDK1Cc9i31JBBk8o9OI6aKwmiQIKhFVLkOMryT3zi4xCrFyOZbf6iVqmLIPoG2Av5ORxjNsyYo2IOoUSq+zv3jjbKJLNeamPmL//es4dnlEEtkfnzPNaWTolxrsHzRS/vI1lu41YJ5ykV6t2Ma3Py2rgOFT2bOU/N5nxgnpOK6ZgxZi4Vr2GTQK+h9eyvtAw002qU9dQGjWS+j0/AWq5TQB/P3bo8qWb2/SaYr+bKSIL0dY+g3F0YHv3IZ2jo4loysPNjT5KfOyM2omVynpgmQL5fEGSaAPl+79z0z03fgek7MH0HXn8HpgmQtz4epgmQaQXIWx81b/wTCV9+8ifJm8RTl8NmId12a7ABOn/6ZJjFIXMewOoAYKwgiyF3hu+lciDpYWOrsiCXg80VbKIETAUpBB+SsL+qb2zFn5qDHhvT+hZARw4JBo/PA4S4iD3MmKGjdvCxUTYo3cNLHQSGILSg/G9hmfL5J3uwKimKB7xrVy9xcFoKsN0VEtise4DIAaSL3b8APVpttdItR6RizNEoBJjQwsnQ5Ayu6yRdz4WAP3anZdJ5qce8h6QX8V7evZtONw7mkikeQJWGKxnvBszR5moIYMQDjxYLFZAblwDL0jMItgV4F4DwICvYbwdmFcCLwYMSRHZz24kl6CVwpJ+u3Xk1HEhncQhaQm6BHV515FZEIAqgbAEHFG1IPKwVaAXCYURSY4jPZceW1iSSRNFXlwOK3cHRSgSQXc9cA4sNrZ4NiaSEXssVCZfVEDRK6O0EtGN2Lp/d/zbnY1JdwDPg+sx6MGehYl5F7CTzYKWypx0gww7YzCzyBlr1p59JV/7SaEV0BiDOA04X42PTxk2xY05ATyLHEPE8wFttEuwyVplgJ+gE42QIAHYO77MNu7B7F1WGH/7NQ/GafG6jfJ7kaFOQEsGlXMiZHD5rWvJEyFF0AHis/UQ539tI9/8cgJNirAH0wraj/ATdioKE2kGVceDyUGdQa7RYoeNS8LeZg2ITvyQKVDT0AJpLaCwmDL2jwyDcbIixfA5lWNYAIKlC0dqnsQlyJquAw201B1NAGEBoQWNBxCNYCzQBcpllIhi4mo7eyxxCta5ZTFdtI+935QZ2YtgFJTJ2/Tm9qg2d9HDpa0mC2Bmu778ggNiiAJ3qHgFbbN0jqOuzt2P3Cp2BHq5TODDaGSkBovqmCMCtlYOuCpEsgCMteHyGU/r/N1KACGragZdtlyFd4KppzITok2TTcoG5OkWAWFYEZwUKBX8EKwUx31QB4ie4ZcOl8kSgTFArBeVXKr/05C6gA3g1nZnjBDbP4DnYqdnLMzCMND8bIAdAYB+AXznKrnXYxXQBZKkE0dNb4KAbQGKcGtEGyJILuCL5YQ6IIL9d0ipa8qhXEjwDdpBSPxqbIFZRt10jQ6MJgkzS13HwwP13Mw87ALzM24E8AlA0eLYLgHpA/3kACMN/mwERT5y7glXVWNhz312hhnGwDfuu2ppKPl8T43I4/PhPfhKVEp7bdD73Yqk2e/68cOTkMebAJFguWPSVv/lKePcj744WSoLYp7HNS+DZqpqbPas4bF6zKIz0cS8gxHK0HDKoWaNCunslQPro6s6D5KTXHhIDcAhQZ2zCzvsxxuPy0NYEYcA9b+bzLWMOD/MeggjNADyHjxxDFbAZ3+9rWE/dFRVLI4BKL7xiYHJ5uPeBhwGQQngWZUkxVlJdPW0AKCiDdDUn3DU/r5TxQhcrJPP7H04MX3qsh3mUyPicw5gZCvkATpi9hXayAPKoZ8k8eFUgklYvPvMshPNm5lYu86o7HD9zgbwRAA4IEzuWX4Wg7qFLdwXg6jvvg2jn67uvJmJvVBU7f9sAObVtMXvA2itoowLErmTHmKo2gcI02kmtLcuXLqQe3IyWhLUQMkdPnMOGB4VcGuA9wHUfgM6aVVieKJQb6QgbVpPbxDO8cf5yaADUVt23itD3fhVRhNp2468vwa3dj+qJXOqNBLIk9EoIJw3ntM9wHrVC/gp4TRLYSmon+AwAlcwd/d0lTgX5JAa0ZZIANWBWolYvfmvbaeb6UmwHDZLvA3ArwgpMG6xuau0Jamw+gKe2V7mQnmbKmHkjiWuI8Hlyc0qpnYaeF9zqNq5gbU5j7dWuy3VGa6zj1DPBKlWQ1gHVaYKA/i4Jb62YVHRQq1kLJE9j9zN/r7rDv5MUnVKLSNp6jdZI75GkiEDhlPpD4M8vX0/yw+9VTSKp6vf5ehMjBEyz1tQAIC5g3c0AoBQek7CwS16CvYH7q51ODmvP5gfp0D5OFzvzRXJl066CcOiZhnhNqhokPtK5HtdA748h6K7fEk2lrId24NtwoX2K+QLZrDMqQCa4RyUQru0QtIKpgnSq85p4PjMhMGFLUKAN0BlN3gA1yD1DJbW6gjkv4ffEd54Mu+/YE/3pT0Ik1LOGzuZ6EljnzAfqJ/do2cqlqAfPhnvu2gOoNzNmRJj145x1nS7mftrzbt7Qf/uLz4X3oNaYi/rjKUgMc3uyWOtmoPqRtDLgWnOghuuV2NCRNbNhK3WR3JJESNHz5PvwWWvYO1yiYzyJeYqpUHjwoQeiakzbnXrUD/e+8+HY9NHOz8+du4CxSFYBdUPlTP9gLyB9NcRkMUHiWKhGpXgSORbX6HY/xV5kAcqQNdFazkD1U1j9FbKfVFGoYs61UNWIY931XwIkm8Yc1R+j1ErzvgoZe66D3gvJHBsjtGnsok5PUJdTAUYTeDZoASA7rocermcNtj+qAceoOayk4VXCzevYn6qIuXDmZNi4ZgVNFeyhIFFuUktSAFJbmlAIUFv7xyD82cMmAja38syGqVVX69qo6+uj/WIRZH31DVRxKNsqsDO8B4tQ94FaCXldF65gnQQ53Y9VmYTyLJQGm7dAFg/Y4JEOYUSnPfVBwm1SRck1Uzfcm9zgWWtdZyj1OvZVdViqLWJvcrMBizPIoDXU8jH2WT0A94N8Fm3D3CuMR/I3OdQBjmcy7i5fqmT97o0h7f18FtiPcBYLrCbmSBV7p5+GjDvLGtPCfK5FpVFAbSlk3B8n18nGpDVkDJnf536xnoaCGyj9Vq5ZN5mlwNeU4qudnzdvIubs8PPufSVJvLYVEOSSpmZpVMybz1qHCpB19yLrjGrYdubuMC+Xx1xz/1NPo5MquBJqm3t4NR3NqI9aIVtKZkIC0WgjgG9+jXtJVeBa6ppDYrPLsT9aGT+b5Iekh3lDkv38D+Wt+3CUZ4yrFBQF2akJMftwTklBKKf5pRVl6fNYfu29596oJlQV0ch126wyaXE7qRa28UHFxxGUdirdz6LYeeQ9742ElU0szjlroHvjGuzHrHerVPdBCNjw4t5BOyrrigRELs1JPvsGaqP7UtUzN92vUseGtbGl9i1hXg31sjeFAJH4qGV9XokS7PTJM7wP6xD7x1WQdc89/3x46O0PsY5fjnZ15ru4v5BQ0/7WceYeMWY98UvSfFiigTHvHljC17+fDJg3+2lSSWzmi8/dZ219loTwy4acSHyzpse6r1JZ92JthXkmLRCF1vSVNIE5P1U4m3GiotD9qj8jOeH5qIc1TmWjmR+qW8a4n1lcl4SIa2hvP2QRZ0KVQZF3Z76phPZC+Vt+ZYSOlv7wMz/1a2TLLeJ59lOrCY4vKY/2cklJ2khMK0C+PxBhmgD5/u7b9E9N34HpOzB9B/7XOzBNgLz1ETFNgEwTIG991LzxTyQcvPxfJ/roOqy+doVNZlJYT/dfO5vwdYC3BnwasGrgqoG5yrhz6Sg2ibAHGxoP8nb+FNIppoexllLjbLAlQKqR2tvpnpqRF64QHm2n1BJeswH7pAmDujnAL8QKYYjNeAcHarudldoLonzulzeF3/1iFTJv/G4BBEbp6jNkVMB+lAOVHUwV5CmY6SCZUc8hvA1bGjfwL2I/smnzpvhZjx49TCf+Ng7q1bGLzMNZDYf2mdi7aJmhIqSfg5NdvBs2bA6v0AEoyNsBwdPM9aVD9lRUzIs2BWfPnyXb43YAlhsQJJfpVl4SARqBIIEbbR/siFP5MXUw1Dc7H1WCdmERCFuxmu6yw1F9sgb/55tmS2DfYHB7NYckyYJoJaCdkNYiHExmAqYPc+jX4qoD4KedzyYwJrAkoCPxpMewnVYeEH2fMg5PBu2uJmRR0H/PXWSq0MHn85rF4VSbKzNchlDiFAGUmPnh4SV6rHMQW4wFw37uRSMA8nzsXlo5AHpYy8bCIY1O7lnI8A1AXABo8Sxd42fpXJ/Fe27csCmSSPobz6soj4GYa/FAVi1zB17GgvXPv/ByeMcPvQtf6edCOc9ww6Yt4Z3rGsKun/gG97oi2oNpiZTMIT8NQLwAC6wcnkMGCpB0AI7Bno4wHwVID4frWRyqtaBI5/v1BS/i/vUDlj311FORmNoKgSWg5/lIlL0LcCudseuhst0QS4JCdUsSJKSNPIKHHs5UIc2ZWxbJjxYArtllJRBSdHfWeTCnA3vmbJ5Fd1RY6F+dRSfdQsDkdsamYfC+RgyYB1gZ5vned9+9dMHWRaXSKcCmk2cvRDBTq6EsDr0DKpp4NtoNqNJxPElsmVPi6wiSCOJq/dED2DOXbmBJMvMiPJTPpRvPQ7WfR+WS3ZFmXNgRbUe33Z6+n13MHm4jyPgGFlguMAaTazlhCLqdd60cVs0A8WA/wfxIh0xw3GlzIXBj16fgpL7Xfr0pAaKHokDNrZrE8TV+Gh4hIAUEFx16ecxzg2YXkQeSB6GxCFDvCON5DbWJltEIsD4LAZIGgLlxw1qsbFDUEGI6rEqGcXCTeTfEtRuQOwf7PY/F2iiofLpCx6+1Ic9AdeZBqx7WjO3uTjoLASMvY4N1nC5pszzMH3j44Yd47jdijsQgYP/g2CCEYFMo5PrPAAqt5LkX5M9gLreFF187Fq7xcu943/14pQ+GUj5/WoY5KSnhpReeCh/5yI9jNTTG99I5XDIjtEHqDAPc6XUu8Kd/dwn2S8sJSxd0uwIwapd0Ku/VDOmZDxq/a+cGAD5srwCbkrkP4zyXdEhnEJJw80ZduHD1Rpg5dz62WXT1ci8yIYa0TFmwqDwsRllDUQlNjEVDeLdv3RatfswP0qbnONkEPYAx5gtsw+5Pcu4LX/wSdTwjHDxyPOzZez82SXPDdUDSkXGUNeP9jF/sh6it+XnYs5ytDL/48TXxyX7uCy3UMGp25gTjM59rJEtGK58UgktR22jbNM764mjUTuwAdXvV6rXMRUKiLxBKDHHeSdf2amyCxiEkvv6t78RO4oceui+O3X7u79a1PfG9Pv3bL8d1R5Vhqioqfeui5QnjlXkzqT6A1NO2je+XLO3v74y5CK08y4WQDl/++6/TiT6XOZjA+gBxDKBTMZdaSf5LUW5SWFIOgHf1YnwmplPdc/8D5GWR+8NaYq6MCpC//Zsvhw9+8IMRGFI1aJ3Vems+dkL7n3ma4OB1ALYZUZlm/ZacVoknUCR5aDd7tHxh3Kn+uoi6rgxwWeWlYL/AUyVjW2JXAmA53eOSlBPm/5jnwtwd4lpVfaiwy4MESWWdc401J8I6ksB7tbe3RvIjBcBf8squb/MFzAFwXRLkVm3RCTinolBFhgoMyYhsCEnXpynVl3PRWisgFuuKii6u33vun61jkyTPZDaIX3ZG20AgKKfSxNew5vmafq9EuD/nPZE08b2tN1FVMoaSgPqkHeYccrVGBE/ZA9g9LFFRBfArEbyMte+Bj24Kh5+qp5uf7CTq/pqtkA0vd0bAzvdNhRAbo6tYC8gYF6ONFJkFvrfqEkPPXTMFi1XXOLYkQNxLdPPcUnjNBH7ePUonTRLWS7uWU81Io9GhE0VYLoRFMuHRyYxhmygyICRdp8cIAl+8eBkkbWt45tnnyYLJC6uxu0mjjn3r6SfYK5EZxBrU2FDH+lMan7Nfhkbbaa1Scx77qW7s4Axt/tsvfTF85g//MHSiEuqny/s0HepmehyFlPuVP/gjwP3rgOSF4fTBF6h7JVgFloc+gr87ybzpoKv/6o3acJX62ACZnI0SuAT1WxoExM7tW8Jc1r9saq3g/nWItD4ULUuWriKD5Wy0mPRZD6IAaYfoXb12aWwcEMC2QeVmXTMWmXXsD+YDgpNhU1Ycntr3bKgC4J+H4jURAusa+wMJEMffTOaMakdJynTYfu2tJqhZEtzF7FW0YjSQOo81yKaIIfaMklHpqF1qUc3MnVMWRplXQ5EUZF3Htkl7q1H2iAmJWeGFoxdDFzZ2fT3tUQ22BlVGJ6TwxRNHwyy+fwzrPe3Bzl8YDXMX0oXfzd4ri2wZAOdhPusp9rIzsFN1P2ANmV8BkXj1fLgdsnvXrp0RXLXb/jrj0HmYzB44I5Pv5Z4Voq5euqKC+cT4Y183CnHlPswx7hzTjq4Y8uwGe8E+xnSGmXmQFrNY3613WrPWk9Fn3crXGpTGkAECvasqr0CQYmPH+5qB5DhtNosPNfZJwPEmgtDf+973s5dAMYcapxWbvhYI/JOnz4af+8VfimRLA3tqrQU7mEd3kdcmYXrcfR3v/RBh2udpCtqHOnEcC9XcfD6vhPLryE3HgM0mqjQkCCUtbdqxScj9wUpIkHrUennMkWHuhUqIp/Y9z1zJDd1c6yyaYRzbhnG7b+wiK2kBihdz6cxNqmHNUVGQXzgvkgY2i2h9NZX70cMzP/HHq+Mc2fDLqD7ML2R+OtcnXZsnzbEyIQ8SWHMz2UvORP0xIzs9FGSlhplYt2Ww30yj/l44fw5lQiH3e0m0yWwicLsCEtm6V87e0LqkyuwSBJf3LhUC3KYJbSsHuTbtJXNoRirhGfey77Ixyp+dv3A+e/2xeE7Q5s9AckPIJz+dZD0iMs5CqoK1BKvjGahq8axUQO0tYV5mpUH88ZkHWBurrt2g6WgzREgdWRzNkRzXdlYL3gWMFYmPRhRqbn/dS2pj2Wv+CmPZxhibA1TPaZUq8eH+UGIk5mlJGjEm3Ut6vbEuxzBzGmLY88WcJOq0v2L95iwhkS234B5zKkNKjsI1RAXmXBRPqqZUZ6pMkUyZIsJ7OD+mSRpzD/zeET6PBIg+Zma4ef50jKlMcwvrs030zSSjY5acUw9FWG4Jql+IxPTi8MjDH6JGlFJLaHAi+9FaNQRRO02A3Np8v+XfpgmQt3zLpn9g+g5M34HpO/Av3IFpAuStD4tpAmSaAHnro+aNfyKhru+rE4Mcol579WUsZsxQSMIbfSEdr2vYSPZwaKmLNlh655sXMTaOmgPwTlucboB9Dxd2/AiSZwPaaWmVwCHpHJ1nVWQlJKTSeY0NQr8HfrpY9ZDupGOtk43+LLpl0/TGZuMrAWIOSC+H3y/95vbws396Llri5AO4FHNwNPS6AlB9MFqDXInguUDVCHYQldh7eEhRGaK37DYCGD0AHYMA0Q9b9YegjwD703Qaf/jDHwkvA/CXAl4dO3YCCf86XoeDBaDxKQ59gsaldAZ3cH16hHtwrcXPdjndhI2N2KBwaLFLNGaG8OXhRnBg6ssDn2CRtiYeNAU3l+izji3CqWNnoh2GtjF2uqUB7nvNLYDzdsQbnK0MXBDNzrUZvJZdVKpBVIx4GEoxewFU31wID6H6SUdrZcRv0QAAIABJREFUEcABgR2VIOcJd1+AfP7CxfMxkPI8/vHDACWrUZ5cxDJoOb/X0XUs4XABtcdWlCvn+L0MC4Z12DXcwN+7l862Me5vNYf5CQ7PCxbOo7tcexhAUg7Gmbz3Pu6nB5T12DRItniIyubzfPe734Xc2BhB/aW8l1ZNtahc8jg8H6Cb+24stHxe2dzzR/eOh/f++oGonCgCiNMD3PhK4ClsftLwAwYm51rBq3gvQQ/VQXRgL6ND9vRpbKFSwsp1vBcWO4IKgo923a0nP0Fbl2wAE0FWyYMMiBW/vx6Qww57QW8td/SQ1gfbAF2zCxYAFttV2oHdxCwAoHwOyNV0MPZ0oxIiM8J8hC7AAvMQhnhe8xcuCfl0MBoKqw3YZexrVP/EoFKejfYq2ilUY5HUTD6OhIQe1QKUqg1UL2nfZtedHXfRdkZvfcafHcoG8mq5Mog9mCC/4MJ51E4eULVhs3OyARsBbQXioZUxGps0bZPjl9cfD9q38pPeiACx00/iTQLE7lqtogyo1rbH1+VUHBUzHoA9CLsgCeD4c/p8x65CPoP//b+HoPMRIECiTYV/5AAb/4/fJwEKSCOAtjxIkGGfMfN2LmCdpNVlclR2kdGSxnMSQD2OxUYWY2Edoc6FWJ9oZ5OOesQOzibGmeHg+XzO2Yxn37MbEPMSmTYdvO586kgah/8ywMYOLIBSI0Kgx3QigEZTOHTsVMzSeNd73xctIhYBkJ89e5rO5eNhZnkpwCUe19TJatRvExCo2no0AyReun4zPP3qlbDpjg1hIfWzFeXISgDBwaFuQJVjZHE8BAlHICi38Tod1Vuw8Bqg0/so2TgR1OPzrt24BQVLIwDACPMUtQGdnTt37Q7P0NVZXFoYNmxczhwtIAsEAoL7r+VJEnMzmW5f/dUPnzgbeug4nlCVB2i6YPHC8NKrL4WVq5eHhRVzYr6TdjbaVyxE0RbZQf7XTaex2UZ7yPb5JhYl7/vQjwGgZodGxupRFAVjEAwN5HFkYyWRxGuMTvQC0NHBORuVHuOzpHh2WD23PfzmHx1nbs6BrMsHZGyDBMjifpUANpNbwdybkUmnMu2+kagDtFKxNc6z0vPeQPNsw8MJZe8eGMFvPjOs27YzfBnP+EEmi/YZG8lMyafjXnDRoHW7mf/L79wVS+8ffP4GZCLglvWQMeZ41RZGRYNksZZhRYCZ4wDRg4CXpWUAqgM9AJQZ4eUDB/G/JxQ7FZUUQMqYOR3Uu9nFzIMk5gPAU/31q2GUOX/b1u2A0HSmqhLicxSQBfL8s/simLQc6xjHsvNfz3bXyiFA3MPkUd2x8/bY0XqMkPJV1H/zhiQ/rO2SXwbH2hke1VcQBJdRgUiICA7lqFiiO3sq4+oy5Mi2rShQqPmLUQ42xtqKYovrPAaRpS3LFsKUzd7KBFx3XV5LB7KB65kAWcdOHI+kxwDkhaG+ic4dgKol1FRVhhIgEvxdEA1+CWi61mQAOjvnnd+uf1MEiKSBhKgNAdY//941UuLCNcn7bze466Lz19/9d2uXxI5Ammul9UOFi+83afM3mWvl66kCSYQAcV3U5ieLegtSHIYA9XrYT2jDKOnVgjJu70c3hxe+eomw+G0AuafZhySHXffNDgefQQmjjRfvEWuz1R9AbhRgzeehDaRAngSIa7CdyV2Gn/NszVcZFmxXBcscEnyXTMsAiO4gL6OAzzuqooz5eOHcJe4d6ihqijkbsyC/N7Eejo9PhhYX5RaSZ9HFPB+lY/vF0M57v/1d7wolKCSeevG5sGoD1lbUt+Qo+RtnvGpNgzUndU47Re3+slkH+tg3JLO+7EfNupPnPcp63Q7x0oh13N997ZshLacwPPRD7yHXA3u5mVid9dVCNANQ32yFTKZmVzezVjaEy6z3IyCLi7FWuojNUmJGEoqD+eFtKODqUI3MUWHAv18GZK2+2YQCcTH3LY2cj8r4XNiNcH+yWesrII9RRGkvRbNJW0svBFMhQPai2EVfjUpE9Vsb97SPdaYYK7tzzP0Uxs9MiB7nqkC1qhMVya71w2RyqQhxXqlCtkHChphU1hkBVe0xcwCFL108F7btQLVLzk0a9craOCLxQfMNTEKoqSOnqHU07D9K1z6kz9vu3xLu3rMzNF6/FIbYGwwDsHfx/QWohI8du0YtyoIUIo9nbklgFIZLkAcjOQVhJvvIrm6UEKsWM7fJScCSMBmLxB23bUE1ZM5OF/P/alQkZWTkositYK2imYf1ZnR8INacYvYDKo7MUVBRIBh8inE6Q/UE1ksSIMkGQDPukqmD2j2ptLkGCbtu7UqeYYikfF93ezj02ithBxav2kiaA2QdEiAXXD9IwLs2gR/4wIdQjiaQF1EVm4Y6mV8q/T6JRVgLtb+ROVMJAVbJHicNIva+t70tvIgV1HmsuT704Q9Hy6ITECZNKJoMRnf+OCdjAxB7A+foMmqHlnpel9ZP7mGm7FqtAxLtNktpxZkGgfWVr349zOQMME7zSQFB8gM22TD3zBfpc/1H2asFalsr5wLU3+57QqINIpCMXKP7N3NKDt9SfNz229R/xpZkt3VT2yz+F8eT1naC5bNRlIxA1o0ypnLSsA9LINOIxoINqK2KIJU6mP+C+eZKmS349L4X4tliI5lO7vNXEVDeQoPYFc4rVSgwhqhDfGxUPqOhbM48GgLICaLxQkWwCp9m1odoFUodPcf41EJLVXkB65zUzBDrvNsqc5tUoc+AJOyihnRR17QbbYKYEvHP4xyQgb3ckoWlrAXekw4Cvm9A+Kkog+DnHmrZpdI87v/YB1dAuDSY28P/mR+omq2bPb3zeHJvqcWq6jdIbOaiqhr/TiWWezeJHO3IfL7We5urzNmxIcxn7/rgtUneSZq4R1Xd689KSHsu9M89zHUtfd3jaFenutk96dQ6Yo03hyyJOes502Yv9wQjkMkp/J3kh4oQ1yrzaSQwVEHFvJ9onube0VJudgjjbCSV+jwWfuFnfguLTfam45mhv8/Ph4oHFflUiOh0BshbhRKmCZC3esemv3/6Dkzfgek78C/dgWkC5K2Pi2kCZJoAeeuj5o1/IqGm628nsgCZT0AW3KSDrhOwcyeAeQ6b1wUAhTc58ArMaTGhH299w40YDL0YcH2cTbDe0gJogwAt2ocPg+5pJVJD59+BIydDLR2Oicjui4rxU0cdMU7nVS+AUDW2IwlsuNPolpxdTscygM11OgE9CLrB/i+fWBh+9s/Ox85/O/tzAQPMh0jgYCQBMhvPag/UfRz0ajjgdfP52rDBEgSaN29u3Gx72GnHD9sg3DNnTgHMZ0VZu1JwN8OqGvSp9jXWrdsQw7E9XCnfL5tdFv2o627WxG63Eg62WdyHBHzpBZftdteGSOAuhrOyMb8EIOqmWuKhnHt3DeBAUsHOp90oIJ4H6KiHFJpFhsgMwP5OXt8uXGXxQ3Q5DgPCGFwouGzHuocGrTXsiDJwXh9gD0IGF9ppV8Bh0fc1fNDDicSLmSESIz4bQXI96GcCxBn8bHD0nXhf73/lxZhvohe89kOGSq/W55rPuoYA5bmz6TjUEoOOchUyZ7GjGeO5FtNBWr6klHtfwiEsGx/287HL0sDCPgD9HYybAwcOxAPsdjzw+zmwGMC4GIsmO3xbANiu0xlrCGr5fLIbsDIwAPZLv7U1PPJLL0VSRtCwkIO9Xu+DeKCnciP0ulYFlGUHGn/OhljIY4yoZunmNdu4rk10LmsJ4eHVjrtmgJEyOv3NWumD+NHajBcJRXSK2jF7g665THzMc+je7wHsHgW06tNCBlBZ9U8ZXZ7z6MDt75NwwHcZr28zJDpaAZ0TUnh+pUQvjNLJSuYI9zadLs8S7Hfq6drTAzuNz2oY8wC2PT4niZllEGiHj52mKRWveN7LDAMtHMzCcUxqBafKRwsfAQMPmeMc2j34S4IJeGQAckhczacj3GyWZroF/fOChYuiwkY/ZW0gmiAkcwE+Y2YMh2/BU+3J/jULrCkCJB8SLYWxJ2AhYDfK89NKbJxnrWolnjf5TCo/POSqevFA7NebESACgoLT8QAsARKbw2/RMYBfPmftTop4volYTpUzhztVYzG+l5PXsBi11j46iLWOK6WbeMWKZQCxOdGqxTqhJZ9KkAwO7xWAaxmARzJN9fh4XyE7pIh5bWcpAzxkUReGAb6SmfPjdG42AOwNoDB5+dXD0SpE6yUDfyXGDKl+8cDlsHBtTvjYx36MLIi2kKcK5+ARwEGA86SscBMSpAaC41v7joQ9b787FGOblZ4tWdBPTSiLVkU56bkQwau4l93hOTNA+Pz+eSHP0GDrRADMHDr3RwAx+wBCnqFLNodncBWibda80lC+sIy5uyokca/GeL0k7yPgHsMEkiKFDJOr4bXjp8JsxkMp4PIcrvUEmQJmdaxDQZOtfQT3XYJYsETLFLvbza/4+68+Fvbe/2BoRdFQSn3NwGbwKIqHJoDaHbffEQ4cwhKpVaVdEmM9lw784nDX5klFkV9Pv0bw8YXaUFeNXQvzew4BzJs3LwYAqeUJd/IsZ4a+NrrgkzNip/KIgaqMHW2huqkfzdRiCfFT5y9BfNwWhiG76gB6TvLfQ8zPu/fcGTZzv27QqfzCS6/QpdwU14655AiNsxY8sieEX/7TCxCRRcwlSGPqj3MxAujcr0yyPfLIKemhe382xE1vn6qaLDqvT8du+WQ6eXPyZkbAOo3xs4jslJxUFrWhThQ/+MbTPVzGs8jh+yQSBRi1njtDNoqWeHvvuSfOh7NnTmNXsjB88YufJ7vkJ7H3ejLceTckjRZyzP3vfPPb4R0Pvz2qP1R9NEIcVjO+/LPB7AbJOies4Sor7SJWBSE5oVWNoOLpU6ci6awtpJlNAnx6yOdQa74DkdXPmC5l/PfyfNdioVNDrbiLnJlGiOEZEIuD1CPrtLZXSZCO/t6mhSDjIgagUy8kNLRKcz4LdLn5TAW8ikQEfyfp4dfUf7v+ea+nsjskPKxjvp5fqjvtinZN8s9+b8ws4vlrGVMLSS5oKmFitkAB65mqkJgXdEtZkpFCMwZEcio1ThJEQmmMuWuWyjlUD2k8xxUPzAlnn22iCeMyVm67QhXNC72MtZnkQW28PTccfpZcIT5HCaHHE0wc1wwtsLoAwCfVIHSPU5cF4iYBPbuhzZlJgWDT5g8bHFVqkBYlkOUJ1PoRyJtx1uQBgEvnYmODtpC97CXqUXfepNliDoRjBXaUy2JmRF1VLU0EFazvKeHzX/hSaIFQ2bBta9h+5+6QS6d3JjXtKoRb3c3qSMZJRq9dD6nahQ3RjWthLdkwEiCp1DADubsAWkcAQkcgcpuau8gUaQw1jR1hAJurwpnzKGd5jM8doTAbMBJVWtPVGsY06prGrnDo0PFwQ8UuzyobomPdjs0I7YbD1h2bwkB3W+jtaEE5BYHFOHzm5f0o17BqW7IKW6U9ceyrem1ta0BtOZN1kbDqdLPKxthPXKJzvwmbtnLsCgGYUezue2kfoed0ZQNg1+n7D/DaSC0dZG3SJrOJWp9CjSqnTs+E8B83dD7uBXrjPkUSKNd9EePJfYAZQjbK5EFW9NHIM2WFKMg7yL4wjfExRA0ZIyOpGvsqdojhm0/tA0AeQUmaGD724++jJpI1wc9XvfYaxDjEQm4Rzw7bV+wKz1yuCv+DvfcAr/M6r3Q3QPQOECAIAiQAVrE3sYkSJYpqlmRZli25x46dTIqd60l/UhznOuNM6mTm5mbc4sQttuUuS5bVG8XeeydIECQaUYkOkLjvuw8ORVfFkePEdwA9eAgBp/xn/7uu9a21UrD0a2QOPN7YHUaYm80TyytgD1KMinlGJdeMKgNyqWRiQbQZVLV5AcuqmmrmJQr8r2Cl1YlC+STrTz7vUzqphKKKyXFd1x5IOyBz5yqwmrpEfz+PddexE3WsHQUhjzGgxat7ZUnQ/t7OsGzJgqg+UhHb19MZXoQwW8i8WD1nVhimD19mXKSjOnJPLAFifsVb30aOE2qCFiys2iG1u1nLLUJ6/RsfQPWImoG9WD0qghIyLDYR0P2u970vqnQ2bt6C5dWimJem2mI/9zQPkF8FV5L8dO3vY5/jPtcxrPVpE8U9guyOJecAi4m0L3NfW41ya5T7s4ksPteYgomTUKmNYkEpd+g+rDcxn0FasuGLoHuq6g3G5sAQBSu8xgsffSUT6oYPse/RJpaijYQNH3UakiDmovCGKgUsqNGC0BwJiTXVH7WonFJQdaZDSs5CVex+YyvFM2Z2qACx/V8g26OLvfCNN6+Pa8LmF58PC9nHuX9PRdUlCb8PRe8o43gKZISKmUHOFea4qSa3KGkypJ17UknwVTeuZH8/Ic6JFhgNWazA1Z1vaALgH0GNeB2vlRaOUgRQxn5Sm7AO1vlclDO5eRlh/nVTufejkQC51EXmkbkn7KmmUAymLZcZHym8vqrryqmVUXEiaX0RYkeLLbeAKuWS86ltKQGiLZbFN2NZ4Incj6igtJbEYppEO7o/s6Csn3OB+z3PRlFgzf10P9HDXC4B55yuJZdKF9cRzwsWAqlYUr3humzf8DUSuXCs0YzVND67byrhobWhMegKPSREJHYsGFK5wlVF0jUVAislFtBwyYShc8Ckz5DXl1cZFSDFBdyPvtRoz+kYTElJZMv4NU6AXN26/St/GCdA/pUNNf6w8RYYb4HxFvixLTBOgPzkHWScABknQH7yXvOjn5Gyr+5/jdZgG6DH85EDe6MCZAYVbgcBcd7w+jcQoki1JpVDTVQlz0QZ0tJ6HqD/YJiH/YagpAcxQSxzAXrwGrbSdIQK2r4BwLC6BqwVkIhTBVdIlWwvG29hX32GOzlMdwsWsPGtRWpeDwGiJZXe4yoiPvn7i8Mf/OPZeBByg1vFgVhrkHSAGyvdawH4JDz0dTVQPQ05uVVU87G+ELSZw2Faj+9UDgsnAOFLsNM6JQDK6yeCVa1O6+QgYsUe4ClVbdoG6U/eByAikJwN4WMmxSEk8QJomQA+hlQagv40PsEe7PSCb6G63MOegaSGGxZTWSuQI/CuCkSgeD3AhiHH9QAiBqW7BTcYcJBvf9bX1vfQFzfPwwLPKQLA7uMglQeopp+yAHYfQKUHEjfxAk+CUFZge61apVzkQO3nn8W98qDl7wTUvJ6DkEA3E2LaCKmjt7xh481UZHmwHuXAIVg8tbI6VpGmcOg+CjlRzuc1zNwKrQEOPxXTymiDidj0zA5f/Pznw02QHg+9/gEAyWewYjgZwZDo/cuJ5DhS/BWrV3NoPhhDdrUnqQZYvfmWW+Nrd1MpZxD6Zz6yJvziR3bEkE/vcymg0iDEQ0cboAwqDL/Nhyil6lVrGgGrGsiwKmy3fM/zgHp3btjA58KfHBCvDbWPJJLKHTM9dlPtPJOw7EkoBQLVl7m0WTPgqaqPEQ6P7QBVOVgxeOTSDkBrskKqzIvpMwJj5WTRZFOJeIJqVwF8g12r9MpnLrpIH+rl0Gl/1sc5EW4+AVuMEzGbQyWOyiUtQVS4qGvZz2cWnChBCaQ3eAfPNcjT3A5tuKx0874KfAnQaRkgmaICK5JA/N77KVEn6WVFZSEVhx4iVaBokWNoqkHRkin2yUosyyIgrG92PC4CBqha0iOaA+cfvasifPTzkJJWzvMcSRsfVY5dm774qkLazZqhX2TRH32c/d9qafumAO21OQA/SgGSJECkPARbo4TMazHMErTIzwhWH9U6lVSANkPSzaT9SiE3ZpJTkAcw+ZWvPkwb9Uebsvnz5wIwlAIiXYghuQ3Y3QkIaok2HTCiHwDZ9N1T3DurUmcCIkuAjND3rwBgjtLeQ1QoXqICdveO3ahDZsWQ+wuA4BMBLVNU7QCknQAkKsX67cT5M+H3fu83Qq4WbbxuH+TQLkCmNatvDjv3HA6XRiaENoDIIQErgMz5S+fRz7EPmlTAvFodHv3GY5Ch60NhaVF45DuP0gYp4VaA/Refez7ctn5DOA8wOmfx8jAMwKG39UVIt3/+3OfCug3rmUtPYrlUHG6/7eaQw9ge5X6mCELzmF6q4FMBvY4z327mcxSjbkthfrjC3Lxg8SIsO05G3/srg/Q1cALzA3IBKgYBMsySMcfikW8/hhXNdAJwF4QDR0+Eu+9/IDz25DOoT14Ia1GhCIANANK87+2QiWNfnZdnM/+nQb6dZq1oDMeP1FP13RkW4E2eib/63fes475S3ToIiYZ/+uU+Qk4zAUm9fhVsXH8v/crq072AqY20exlAUjeg9tr1t4X/8Q8fi+qT9ShTKiAd83ncM098F4DoMOTmdCrOF1Hl2g7IW0lF+WB48LaE3dKf/dNZAFtIeyqvte4YQbmYwRox4Qrquaj2s2pdsGwEkLkB6y0s4wSPUgT4medVHwAuDqFiqa0sDfNn10RLtiH6eQ/rThFEiF79lyCp6gEKBX1ugPQV7FF5aLaSWQYrrl8aQbcsQLdWHpdKxsBXH/5K+NVf//VwFjsrSe4WyHTDZJeyfkg0WtHaxfu0Ur1bDdBo5fQlQDDDdXMA5SQ+HdNTGd9W36qWMFfK35utZaaKQFE2gJeA4ih9QB9/SSdVC9UEOOcylx6CROl1HFEwMMw6q5XZEUgMQeZKwEyD2lW9HUc55TwzhbXQucNxLskuqevc5ONcrza9/HLMm1I14TysJaVWk7Fim3WonMep1JLciAAd128IrsCW84XKEIsJnNsGXIMBVvMZ0xeoKlcxIlhWDPCs4nGCCjz2DCPMS2YWFbFOnWFerV1fHi4dZg0FZP38xz4eiaCbN9zGumqo71BYuCYj7HhWS62caJvnvXGOt7jDogLVIREYY+w5/pxTJT6izQvvlcX90s5wFuvJIMBsDoNJX/se5sizrEUzIeQGINR7ANz7sFM6d66Jub4PQHQAVcGh8NE//90Y4v7xj/1z+IM/+GP+1h/+5MN/G1auWcQeqSjce/89IW9yWTh2aB8Kji8BPi+kKr4gLF+xCkB0EiD12bB504thJUqomcx9o8x3A4DLaVT3WwnehWXTeYiPE/VY4jTTf1FpNF7sohr8uvD+33hf+OY3PhHe8eZ7wijX1E9u0SCKxuOEgje1d4cDzJH3v/UtFDnUAk5vDDeuW0O/RKXEetAKof4iWUA5KCELCosZI+QgsN+6Has87TcbmBevX7EYIksFChksjKcmil/qTlOBDiiZmQHgzD5vP3tHM4trIfq0Znv2xRdjloPzlEHv2oQNQ3pMpF+Usf6aAVdM4coE9oCOk1aC2FUGDNI3zBEyEF2A3PwP9w11J49BSJMRou2dmTKM9VGI1TYKFTKzSlBx9IaGlo7wLASqf16zakp4+5tfHyYM94e2hrOhjCKXemwEiwiH167wHG15rO48+U6doZPlsnbFnFDCmKTuHxKtkPWeflSczf4RW0gA6phDzrwc7YnIWRnls/f1DLEuNUFmPxWWrVkSll6/ONqYWWhRQjup2hS4t2DDfbRV/0899wJEbhkEfFm0QRowW4J3Xb50PmszxRESQ6gHVcTu2AZxw35Hi0hBZTNyspnPW1lDdmOBpa2SBIhB1+3M9T3su92LHTh4OCxcujyqF4ZZ1w1r15TwJGNz7qLFqCB7IkllltRE1AwJi6a+uF82C0gC06Ig9zYtAOyqQvwcFh85hLIY/xK0zhfOUX7mU6wTqgwWLl0Ww8+/y+dcuPT6kMm8tofcOJWBFvWo4lDVjCFnBMyf/lDCWjH5tf7/Ph0tPs2lkJy0cCWLvYP7PttJ5Ye1WapAzJqK/7Jmz6iuipZqaB3CdOZzRjaZWt2hgLy5+rpTUdVeAfEwD5Kj4UJz2EIOnplUjj+zKFopvKiB4LEYSbuyi8xzLShEVIKQZhbn3UmsvfvY99nOqsacA7WF9RHr1t/Ic81Q1IqwI547isiW8140okqePWceirICihb2R9WJWTlnUeFLgEzEfnjW7Cr2v5BXgPl5FN20c/YZQNHjPl0VnCrjLNYe59cRyVEVtewNJdrMFTHrw2v33klqS4b4nSCZE9RALGBJWqXyCxXxql88i2WiSLPYyrb3PtnezueS7zUQ8e5JzZpz7jYj8ArEVh97dveKqhXN9Rsw00cVO1+JfCeIezPkzB+RqmIPLgESFSWSYqxpkiCqy1OYxxOKTnMcyaCCAHEb6fXv/zQVEGNfC9/qWXZi+MCv/WFUg6SlYnGWRZHRMAq9MQPWVwiQhEmaX9EiNvIjkVIZe7VXfk65Run/PR3yP+B/vofA+Ve+f/I5/8qHf9/DEoUIr7TLT/oqY/LzMQLqJ332+OPHW2C8BcZb4Oe7BZJrSgJ38etaUP/V5+dXnv/z3Q7/tqv/+SZAkuvfv+2zJ6w7X1Gw/htf5TU97dX752t6+Z/5k1OOnP/46KTCnHDpYmPY8sJz4cbVK2PIpIeoOqqmFyyg6pBNttV/kzh4CrZfxFdWP3UrGadSzTfK5ljf5kuAuhOQ6p8CxCsHSG+jQomaHuTc+LkCAHSxwb0MYNMmYAP4IeAs+KuU3er7AqquDHus4ID5oXcWh9/4+5NsrDMBhS/F97Xx86i6EvQR1HKjbvWyG2w36FZ9Wb0lwBAtBniOOQFNEdAmfpfDkv7b/qscXOClk8/ZAHA0DeDCTb0AjOD9bnzEBZIFeKxojZYeAHVWrBowqtxcRUAJgLcAsPL1GZAyjagRPFB46LMqfx+2BlaxRmsqQDNVLsrTtf4Q0Ip+6RwMJSsEYLQc8qAxEcDJ/i74LFjjYcOw3kEqxlQLWAWlyqSXdu/jQDGZe7Z/3974PlayVnLYsYpfz2X90pXg13JwE7zpJhNAYK4bq4hZgMEX+CwNvHYa6paRYas3OQyjihE4q8JCLBWQ5/AxgjK9Fg5nhsNm0C512LzcdtNNVM9NjaDkbADJe+9+Xfj7f/h/8bomtBdgootqvnLAt0YOYOc4dL+i2u6QAAAgAElEQVT+ttfh9/9ymIviRBuM992XGf7oY5BvqHquX3l9rDJbtGhBrGxspPo1NxMwCy/yVEAmw79jkD0HvARAXg7php81h3TDICWirJ5LEEQh+mTnqPjgwFiIbYAV3QIUFzlQDnK/QArpA2Y04A2sZVQkQACzANrOYgcxlfbVS1nrMdU5/ZBPZ8gBmVI5NZJoHtqsnEuCdx7etUuRkBAY8KA2DRD+afJOJlLNqgpFS4EGgDvvo2CzgK/5BUOQTh5es6mAF9yPHuoc1Oy/KlAEU608noIHtZXJDZA+Wrd4iJXMkuSawsF9B8HF2rWYc2PFZx39TbWJfc+wUD9fRCf4Uv0Tp2Su6Q9/YXL46GfPx7ElGGuAu/22hbYVeBTUsFJQUERAUOLDPh5VKhyQfaye/klbuGsnShet5MEpE5A+ViAaQurN4Bp8DQMuE8GWQB6MAwFVP5/Ahe9dha2OFiBHIRskKbPw0s/DembmzFruhdkfthFKHtRl3QTDLiF3YRKAomHlnVQYd0NU5TKXzERpYYnocPSXBsaCAOijD23H7mOIQ/tqPLWdB3qYs3oAFNuwlboEmXsC5dICMhxOEXq7fPnCcDtARm/nRXI3TlFVex6Fmn3IkE6ADUDNGixnRrj+FK6rkurSytqqsBci7gWAtw/8xm8AAo5AbrQCfOyPgG4b4EdV+dQwu3YOOTb92K5UY6/UhBtTSjh4/EjYc3gfc2UnFaBzw+vuvDOOv1HAWyugvfdWZJoPYSBrBsBSN9evn7tVrHqrCzqVYp01pbIQ24xJVJSbq5MN0Aq5SYXrEoCwfp7zv/7+f6OqILB48bIwc978cIrq9d//0J+Eh97+Dgg7Qp8hJf/LWyvDw48SID65FOUKFalWzDPPf+kLX+UepNI3SqMViH7d+cU5KBAWMF/zOQgdzmd9uK62BsApAysu5hMUTebLCJRMoP8//iQZBVTB8iFiFWwq/dHK1XW3rMMGaBhFYiv5L48DFqeEN77pfoKlGyByCUztgbik6nhgpDu84xfeFWqKjsU+/vpffCwsX7U8ZOSgcsFGcQQ7jIys/AiYSrhprRdL9gE2HG+CvYL01VMZZzw+PwerN+6zOUCTAcwnse6YL5AJYZnKOBiiD339G9/EeueGOO4dA5Ktn//cZ8O6m9ZGgFarJW1cVAe0kW0i6yfB6fipwgLmJKSDfb6WNUG7yRbC2YeZN82XmIYCapS/CdR3oR7poW+0YW90FvsVQ5Kt7nbO0N9ce6xK+o02OtokdkHyiQ5NQlXnWhbnMMDZYV7LdUJC4ohWfVyHFdxz583DhrJpLJBZ0txqfivJDfI2IL0GorGNzwgpBIlST9+fB+g6yHqjutC1VyWPSjHbZhDVoMHLl+ib6fS1xUsWMQ8Ms162x/DsCXr4MwHNmXNdfN4xChW0azxCjoXWYVbSm6FkJbjroMUIXruEUBFzQsKak2Be7pkBy9PXsnY3OCfhfU/uwTasjrJyCsgNKAtTWd8vQbgvuDE1bHqyI64hEqFt7GVUgmij1B4tuBhPvi9r8iBgvJXQtkEE30z2hsBy3uTjRTAwAzspFphoSXeF1z+GXdx87BB7UHClp2ZEBUhvHzlljG8zA978lrsJxz4RBiDiOvpGw5TqueErX3sk7lXe9553EMo9m/mrJfzjpz8e1t22PsxE5YOpT7jAXmoy6/c5CJCOlvNhLmN4OgQwTFkYpe1T+MzmGPUx/vYdPR2OoTSt515d4UKzmV8+9Kd/Qq5OUzh04mh44ZnHwy++8W4ydxaEToO/sYF86sXtkIhVYS4E1qc//cnwe7/zGyhi+7Er7Q27j5wMm/YT9g0JNRWFR1lJXlQh3UMOjvkMJ44fo/ChEmIkn36WFxV+aVT2b31xE3smigUITG+h37vOpTFnD9G+PqaW/cLOPXspWDBfhjwv8xpoYq0MJTy0nrTIRuVjH3vAFMarpMhx+ocKBAs92umLSwHrVTHTMUIbpILWQ+fIcknn8ZNZw1mUQ2sduTvkDx042BgamlHTkgXQ1N6I2qI7/OmHfz0U5QKFE7A8SD/TBquitIK9YhdquAFylcjzILeojewQFrhw3WLej4IIba8WL5yDcsvgdkgBMtIu9bSHZ7DDs7BmxfIbWTPTw/btB7FEQ0nCWrD69utRFpJ3wVpjfzO/zX2f7bl4ydK433Wd1rZqL4qmeey/zVJ5gtecOLEIG8XbGdKGgjfxmSEDIUC+/a1vhTtvvy3uHS1eUN08aBYFYHEr7f7EE09FZcA9b3gDRCwEHooTLbrcay+CbHecDqGwS2dO62FftB97vUns2S5zPzLN+mJ+Vvk0Asg/gT5t/lkM+mZcmC/Wx17oEvuCMs4HqtXMPnIO7WFeMJdkGe3VC+hu+PnlyxNQo1HsRJ+ZyJpehPVVM/ffATUBgsZ1IBZDsGewaOaFP0vkeqz8kz0xezBjNCf+zcf47VbGfb97GPfNKrhUbtsfLHRJkGP0IYqSMmm3FfNmhhLUvBYKqehQbdTO/sDrvoAyTfXM6tVYU6qq5j7Usy8+jcWuex8t7JolYyHazPFzr6Td2QkKfdw/SoiUoaCpZ4940gwY+lFeYQm5Sgl1+UsvvxTVP7Wokj1TSJabx+EZ4iLElGryEZUwvFckmiH43OtLA7Wzf2ln3qxgXVIJ6D6vhrXDzL3D3K+V16+g2KouEgvJb9tNC0/fx/OZr1vOHtECHfev9kEz3pzbLYDy//1M7t38L/GV+DdalcYilYQ9VmLbOPa7MSAnofxNKDbGHjD2g8trwuY0QWol7m+0wBp7rO8i+ZH8XaQc+Fvy3+S1SOJJRHve876m64vL+r3v02vDwnc9hwXcEH2gKOz+7Or4lH/e+GburXMKSiqGr1vOH6oAGSM84hwfq4ISV3SVCIn/n7DeSj7/6of7Wf1wlZgZa42xffxPAkr8JI/9YR8r0T7J2/uDAN6rN8VrBIFe/Q3GHzHeAuMtMN4C/wlb4LUSyP8JP9LP+JJeKwHy2p7vvuCVYomf/KO7oXmtBMZrWz9f7fMn93Y/+Wf7+XjG9+9/Up7d8Sej86ZPjX77L3z328jCK7BZmRG2PP98WEqVlpvAJqr/plFR2QQYqm2GlT1WM/exsyzjYJHKIcJq3j6sgDqwT7FK/CiVXjn4XE+gEu0UVckTCSNugWxIY+PfwMFAAkJQLvrfcjiySlIAWKl/Nhv/P4YA+dW/I5hdJQUbc73cowUH6hIPPqkehvhdtKlgYyp46v9bqW5lqgchSQVl7266tRsQ1MgGwGrnkDuTCkRDA/XrzQXocVM9mcOBG2ur9wWN5wEIadfhIcNDheGOgkkeUq2ajmGM0RqEbAoAZoEfH+tzc5CDV1F178FGwDYGVQNgG0qYBtghUCwpkcEhLNtA8+h9zecDRBdISgccMpxcm5RpqCp8vGCXJIX2RlZ2zUTdkMrhr5nX1L/cx07ncCXxYWWxVZLNgILZenRTRaXv/EnsYy4RvnzdnJmAfQNhMVWkXXyO7djbtFBJnY9neGpaVsJfmTauAuDMpur2DBWehmx3YA0xnwrxJmxFlgEyVwGKlABqPPr1r4VaqoatQjxz9gzVquXkHJwNG7dtCWsBL4dppElYHZzcdzhUTppCqGNZ2Ila4b998Lrw+eezwr986ctUc8+hPTPw0Z/N9eP7C1g2OgLgR0jpKPYEFRIe3C/zP8zCEAQe4SB3hUNrEeTZaYJcyyo4uGvFxsHPs1FpEWHeeZmhAP9kSZARgA8rodM5SLUIwgEWjNJfBRFtXyu6rRY+RT9fe/PNseK3DnCtCEJKf+zzgErTsPfxkD0TJY/e/eZ7HCTA1MOjB2gPCYYR2y+sijRweNasWQBBU7HIaog2WZ2opXIBicApogrlElV85tBkAV4ncjSAYwX7LluVrmWRVtCohDiAShwM0pe0HxM88VBq/1+A+mk7+QK+r57hHqbNDxhhnKWr/OCAGu004iFGS4Oxwy3jQwLkzz97IfEZ6Iuzyb0wBFkrA60r9MOP4Gkce2kxq0Z1USQveENJElUgyTBkp8PkZPNKpQMHUNo9YcXFZ+IGeQmOOb8EH63OS/w/1xeDTAWLCaJmTJQw19QRUH6JAE0BFu33KiFgh1Am5eUAUEK3jtKn8U0Jt6B00vJMoqwe8CuD9inkoD/F3ABDcbVb4D4fI+S0lHZ84tvfJhg1LSydPw9rtckR6D1y/DSB4mRobNpBWDmVqVRyzr5uBmOtncpn8xwIRe/Dxo7L7mScXwD4cAzNX7g0vIh1hqHct7/uzmhD0QMJp9prz9794Xr82ieiDhnlMN3NWDwHmfWdbz0W/uuvfzC0NVKBWjYF0JeqSICkPiwjmjtbCRX/BON9dngnlbwvUjV790Nvjp+vBeskx7vgxYGDh2KV7zD3PQtFkxYdjWPVqZn0qwbA07mLqsPKlUsB92liHld3EtCE8Z6HIi6PfIxvfOtRPicEK6BbLcB0B6D9NsjgaYCVEwB833t/SXj4sUYIqbJwEfVYFfPhLMZBCgDapz7xafqEeURp4a3vfHf4wz/9cHjru94WWjouAqhNihY1M1lfysj4MYtkhOryIcD1XOY/yctKwtu3795PxXonmSZUEQuiM771DL9tw62ASJfD089sRaFVz/XkoiS7AcuzBsCd1LBt28HYJ9OzIQ1qsRpatCa88OKu8PbXJyy6/uYLp/ksVN6mQGJUVMeKVInyVkkm+puBwrm8j0ozge0pAFXQZIBo9HsqhAVjywF4hwAPp6PsaqI4wHVqP5W7jq8pzH1zIKfMQdJuZPOmjeHtVNNri6QVy+FDB6j+viFsfX4jaxOhrnr7M/errDDc10Gryikqv/CnH6G/ZErSAEIbBC2xl8WYPnrwBOtWY5wnJO218uuGwGqHHDFbZhpVuM5Zqi/MaikCMC4EQB5gPjRjw+r7HkDB66+/Po5bATx/79iSRJcA8cuNkASIpIlzgkR9Dn3kABY4qjkcT7bLUuZ7VVpWpBtKPsq85/qkj30bJIDz2gCkayafWQLkMhkIpRBpZwAIVcHl0U8nAxpegBS2cl77yF7WMhUmEkctzP0FgOoSIQWQHr0Aic53heZ38K8VxWiJoj3SlMWswcfJEcDCsZuK+y/8y8OQOosB+pfyGSEPb04Lj375bMx8UWk4h2vvojjCMTYAASSQpv1mJEC0pBRM1qaTe+Lnj+DsSCJYOR11kwqnTEDwFOafUSz4WJzCeYDlCkDPy70UNVBffgFbIfdE2uhowbeUwoPD9J0LnVQwZ5PvlVWEIhASCgLml9/9trDsOq697QJWkgROcw9WrL89nASwr5izCEXZpLB195aYgzIHMnPeddOpkGgB4O8MV6j2H4Cobe8ZDlt2HwxNkLADrANbdjSE9/7SXeHeN99PRlNTeAELxqee/G5YeV11+AV+Z5/fh2JsAGB66fJV4ZFHHo2qw4f422nWwBP0te2HTobyWYsh+8jFqS6BWMZWkDVjJpZe5xvqAZBbIbFmRxVsCWvhBEhu939XaIEeyJ9CyABVCAZrd6tu5D5aSKL6yxyrBpR5c8mHs8jFvZvrnt5RElTmWkhWmYGSQxsNXMLWi/7hWLuEEqEO0leVYjn7CS2S+tlTSRz2QwzV096Lly8NoxR6dLMODECSnjjSTBEK+9imhvCGh94YnsKSy3lk2eK5oQ/lyiXmtFT62BT2q5fY6zSgojnb2M7etT/0MM4HWHNKAPonQ9DNgeisnjqZQo062uA8c0Qp6uj9zGUtFBAspZ9XsX/sQhF2hHmhB6s05tTFU8MN61dHuFWbKInP2czrTz75ZLjnnnsi4K2y2T3CCfrJZPYzhnGrvrnQeC68+90PRRLaPlhTPTVmY+zcvo39uPu+Qog0LO1QtmpdqjWSpMW+vQe5ruPYoGGjtno5qpbzUQGdgmViBiHtkv2ZzLft3KOoSGXPUCCZyR7DPqiirJ33cW9bRAZKB3ONym0tTV2pDejuTdoN8nhJhQyeoyVpBgu8BVXuRSfwfr39kDeoF+rNv6MfDDIHnWd/bOC784rF+Y4zj3lPf2ReWPfhQ6xF/M4zhqR/H/uPaE2XgKZth6gAiGA8igcLidz/x/w18gWF29mjxEwLrK7QloUl5H24P5fU0EJU8tWMO4uairE4W0B+l0pc/66ioZPPq4rDPu4cYT81Q8u9TyOEiJl3ErkFnAFg7KNKwbY8cPh4LIaYQ3FOtnMnSvLLqBYq2BtHRQTnJYlVyWntAi1Wkdhzj+vfPOcYRO5+zv2Var0C2rqYMSbRnizM0h7X3CULwZLWgp4f3H+5l/J3EmMq2lKYxyzUiVan8XeqZaRBEoUokfzgO/GbxFeE/scIi3j2ikRHAswZZbOdsMdKPC8+foy48OcfrHIdI0Gi3MTvV/QE8T0lReITv1d/4f8nrFPpV27wjaOjjx385wTRsfg9G2O/cwwcO3oKtU8u9q1V4Rd/4f9ib0juS38a624h7YgieEyBcPV6rxId7lmTBEgS6LiWEEkSIK/kPV5tpJ/JD0liZuy+/IcQID++gvln0gzjbzLeAuMtMN4CP3ct8NOwEPy5+9A/1Qt+NQD/1d7stT3/p0GA/AcWUFyzH/tR7fR/HAHy9JY/Gp1PqG8OoM9xvNCnE8LZx2Gnmw3+fMBAVQ4CIFkcAJrxJjaoWcWCVVBWppbH6kmAUH4XpdQAZxf1O6Ziul0LEjIWiks5JAKK9PD3CRx0GjjwaDdlRVIBYEErChODGbVYyeMQYcVZPcTDZ/54afjNf7RaHrBgbN+F/iNu6PWYjhVAbujjIchqcQBTDmaSHf7/AAc4rTSsIHdjbaWXgJNexaeo2srlsCnA2wWgqi+x1Z5+6WVegaWIths7duyIjyvQ6od2KceeYiqVutu2bafSmRB0NqESQw888CYAly9GYqefg6J7eyuClYZLtGiHVAchEA8xAFIORA8s2QBhZbyPIJjht4Lz+QBrkhKSF4I+UzkUCQ5ZFWiQpSB9KQfwibS9IHEL1cVtgFhWyAtkGaZrVfhpiBzBpBLIE3M6VIO0QpZcgUywojmXKvoFkA7DXO/zz74YfcvT0rFz4H4p5+8DBMqkWi4jh4MrYK8ql7QJeYAR3H/AukVUolVyHXuxfNm/a1e4g4pVCaYGyJGZHBZf3rIZAKyPKvQcgDgsd2jHerytC6hK34ClzcNf+3r4u99ZHD72RKBadwe2TecBI24CcO9DWVSO5c3EWH09BLgk0KWV0STaSpCtC9ClAMBDu7ZcwEDtc3ZSfVsDWKBHtYebIUCtXECHKZPwmUZFEi6jhKBiUvuGLqsRBeI5+HqgEpS0fVVI2Me7AAFmAExoP3KYyjyD3K3q64xgAV7p3CPbuErfbvqP/cy+JCEm6eChWjBTssD+OgNScRpj62JbCyTUKUI066jO0/dcy4NCbBZ64hix6lBgNB3wMlakA0Be4WAv2O/vrEpWESSwqkWaqpAYKQ4gZSaNgfVWVnuv+qj69NA7zOcTpE2LJN6PJ0ASfv+ZtD+qHbIJ/DJjxjEvAeJrWP2pZ3k64OCwag2+hhnbKqFsl2u/foBx1c3bAyxf2r55hvNQ7aE0YXthdecYIcLfJYL8fQxgpj07AKP8rBJlqmJyyWWgBJy+TWU/qH4W/llW7i9HRdQK2TSBx7YDjlZjr1JsrgivP8C9zyL/pRUbtE7AJtUh5kK0MuesXEoGDqBTD2Ps8LGTKDfmQOLtYc7iOfTfFauWQVicCg89dD/zJOBJR3NUGrVgOdbLfLcH8PHGG28OX3r469Eub9qMmhhGWondxnMvvBCrwWdBLFQCnEko9AN0W8371HeeCOvXrsMOqi8sX3I9lYzDgMY5oR8wLxPC4H9+/O/DfW+8n/mgKFa7L0ONIvml+ucshKOoQTMkgpWmZj9otTYZpVIfSiMrzyWxWwFLi8qywgNvug+043LooDq4HRunUkCfJuw+rl+xmiD070biwXn4HLkCaQBFbfRlr+XX3z4lHDtfCaF0jDBYguHJFinAOsgKbLjK8PWvfos5F7IZy8P1d9wVvvS1r8aK40moGEogFMr55q6FXEiGdJ6QxjyUzf3tMwOCPl8AUHqpZzA8t3ELTFk2cxxZEFqrAPisWbMKVdaFsB0wsa7+NNXMawCVMlCj1YRvfO27VL+SA7RqJXYhR8ODb31r2LXrKOD39XjgH6CieW/4i99PeMb/1cONrC0oxRgyKhq032gDBLOqfwrAVDfzDRALFjy5sT+pALmMbUY5hFU582cx6432V20AlC2AUFu374zB8bsJLL9x3bo475xi3lW5VE1VfDNjaHrNNALttY2cF7Zt2cFrlbP+FZIjoMIQj3zWVsfXZYC7rZs3hTUrltPXsY9hrpBcqEVhJ5jYzVrc2ZbIhlH9cUlQHY94sxUkb6nNDeUAYeYKTWANzGPtcK2xQKGT9aUNENjA804AYcfSckgQyVltC5uw27JgQAvGpK+7fcvfV7L+SMo6TE+fPhfbrJHrKmReX0T2gD+PQppKAvUx911gXGk/pvIjFSWP/vhW/0+jHfr7u1AuqqAbZs0jY4Q+q2WKeSqqHJ0/fN/mqCgpDmewbpvEGhMVkowFM8acM7QCFIy00luLm+wqiJEWQE1e1+ljkLn1iSeepSq9korrWawtzeHG+8vDN7+AjRx5XlWslWUoOdtZO815GnJdpq9m83oWTMSQYOZ352/VNN6nEdaGUdBY9xkZBChnZ7HXID8iZQhrN0gUCRDnllTGbjqEwgh2cW0QL6pR+rieQ9jKKSIYoj268asvmDw1tKKM1V4ofcLlcMcta8LUMoi49NHwt3/1d9j1zQjXLV0d6lApLFqzIezFiqxroAMbMObnQsbdHAgQ2pOLD8NU1Zs30UluxdbdBwDse6msB7w/1x3++q//kD1FdjgNwPvIC5vCafYjC+fMCO9+20NY6aWEQ3t2hflUt5/F9tS1q43928233UneSG/4J0gkNgChEzXcL/3y+9gPNsTxYNi34+UcuXEnTx5HtbkwlKNO7FchaC4ORJnERwME0BQIKdWVqoD2HTkUFQP2fQkm21fF3VSq2c3tksTQmtNQ+pm1ZKRoXcS3tpclhlRjdUgpTNyvSdq6pxM4FfhUDadtTtOZ09hdFsa8BjNgLtPfXSMuYmd1/HAj74sKaPeOaEO44a7bmD9PhBVL5oci9hhtgNBZ7AML2Q+0tfeEg6g/+i+j7CQbKsV1v4w9H6RMEaC3mS5mVJw+dYSikovknFTwGSwiSAuLUdBduNDG+DxPyPxF2r+MuTQrXM4d5j3Xx6y2w4cPxSwQwfCXsY9zj3Dd3HkxgFt1cgPjSKuq5devZA4/zh5nd3jXux5kHA4mFA28z66d22ObV3A/amkT11aLOq6gCHK8XubfFsj8gweOhOOnj4e1t67FVkvVCcURzB9lkO0XGltZJ64wd0wN+yDjzPkatRBCy0MGkzZ6LewvJUArIYZOkDWWw+e/wD6+k3s3CTKrkzk8lTFagFpPMFxS0jOENqX5rmNk92Uyp/fQP9sY9+3sS1MhKbrYv3SYF8Ec4CbfzIhRCJAnIT/W/9GBcJl7P8r85b8qQtIR7CVA+gRJ67ydgKhV8CXIjiKI6jz6UaZKItWe2gryhEKKJLJGyOOChPe5WhfWU3ygqtm9ugoK+6HfjgPz2Mzu0J6xkv2Qqmz3eZ4LzLpz/2PxkmpY7V7nQnSY/6EKeYD2rTt7nhwV1OecCSz4kWxuR/UoseyZKmakaPnF/KLFrEoo52J/lgSJlrjMu+7n/HIPZ1HSCPOTfcbn+2VIuHOVhWnJTA2JCb9eAfkTfIPZL96npH2V9lIx5JzHJq/J5zmmru7dxsgPfx8JEP4WD8rX/D75+KjKSW4AZYXGvpLAQxTRaSPF377H+oOHxoKc7yNFfK2D/3TT9+wpr/2fee/eFAlTFZ055ilyppqAjWVONgVjDV2MiUWoox7gvMLaQ9/LpIgg+fW9FlK+U/IzJ4mGxO+utcOynyUttH7kRf27/WGcAPl3a9rxFx5vgfEWGG+Bf9cWGCdAXmvzvjYC45WCjH/bdYwTIP+2dvvP86wfxCPDh0e37mH7ChhlVf1squ5OYh+wnGpND1ZaM+SwyTeLQlm4cnkrvVVY6OPuvwLTkg1WVWkNcp5DbxeVwxc4eE3IoFIXn2hzD44SGNjHBrebDb4gtaTHJKo/LxIwabWyIbEevpqwqWoGXBJ0+9TvJICrX/3fhK9zGEijqs3NvntlCZAIoFqFHrNCQrQUsApMUkaLgehbCxhkFXkbh2UPRB5gYtU6VVbaUEluaEFQSyWzRIPkiBZdVoCdBCAyu8HPpqeuChA9yWtRARzAn9fgP73MtQDQgz1aZfAZtAnJ5zBoBalev3M52J7jeb2A+4JSWgZ5Lbk8X8WHNl2VgDKGGlutZfi8166iwxB0qwoHAFbOn2+KVWpRdUOplUC0FlhWzErsCIhbMem2/SSWIh6UJVWyuK4egPp8QKtoKwSxUcxBcTIkQwfXumPbrnhAHR1NB6AivJNDnIfeFuw4hgEri0qprgbMmkyg6ZMASw/cf18MIi/i9V547pmwd9eO8Lu//Zsx88SslQceeCCcgfBpB3h75NFHYwaFwKGfRaXPjJmzsLGZGB59/LvhU7+3NLzxD56P4NuSxQsTnvkRyCbIHQJDgBn4DQsj2pZ7Ykh2MYfICsA8D9eXAGifJ5zVIPNODvVmtJSY9UJb9FExmg/5UYQ9hX18+TLAWl53B0qJmQAOht2qSMjgYGTVnUCcmSfZHDC9p3NRVezAv1lywT6dmoFaiKrKYgggCUH9oFXeqNC5xKHeA6BEiNWS2sxICph1IeBYArB3icpUQT6tinbsJnyZPIRRKiPLAYkKiiYC4BIQPFaZl0HFq3ZtVuRaKToCiCP5IUCoJYiV66zVSoQAACAASURBVPZj+4331ve1elISTiLHqls/m9YvWswJWgCP/FgFiGMrVoPT5/Xkt/JZyxlVICPazKkmonfpM+0heAjlVLIa0M9v8OX3L1LJqkLHsVYIAh2xmE/0YswWIQloJO0tEgoQD9qJQ2kS9BgZBHSkH2QAQukVLyyirUE+4EY6gHU2gJ4ESBkhws5nZdgWCdKX0x8ivck4GcLCQ6JAH21VWM1Un89mnO3Zti3cdet6iDPyIhgvlyArTmElkz+xInz569+GXJsFWFkUrU7Wv+n14QqKivaL2IYxDs0ayWJ8NJ5rjkTi/v2Hw8pVqwFGAD25znvvuycchEjroQpZ4L2krBDgqAzytzlWO4/wnpvpw5PoA0uoHi7CZ38b4HohfXwiQOP2vbvDnVQIP/zVr4R1N6+LANq5c/VhxcoVMVxXsCafPtiJBVsv9yQXomQtwa3nmC+aIDmsQG2g6vngsb3hjQ+8PgZJnwY8LwaI15bsEHYrb3rzQ9hLPYvf/BDKlbvD35OhMG/JkrAHP/OP/M7q8Plvt4R12El1EnhcA9jXjlrgCiTUVJRzQ9hTnT1znvmyAe96ws4Bf1dhj/drH/xAuA+rqhTGcwFzTjaZTJNRJQz1YB9IOGsV809jfUOooqK7D0ImBwXabtquGwu+VCpptSpZCtkj4Lrx5a0ASFiHoYi574GbIY+oBKcy/ROf+hzjLTV66E+ZVhozLXZsP4QVYxNz9zTmoVMQP2ShLJob7lqeWIz/n292xcr8Ht5HYE+Fn6qxYvoNUDdgWTr9BqUT3+nkhBRDsJWhOihF0XjZ0HjmoYOHD0N87AszZ82OZIjqhTW33BI++8lPhA0Ar1UAwtu3bol5BhLDmawFmoWZReLzDe11fvBem/HhGN5JHzSkfAYkQQXA+DC5KR2QQGmMAZVKl6hGvswaLECm+uMsbTdz9twIvKnaYxWMFduGgefw+oJdKhclyjMB9+vO1kU8x7wq56d6yGrnLG2D9NCX0LTgYIhxMhlw9ih7AdVrCc92wETeux77rUa88Kv4+wyssOy/Ws24TzjOeqkC0vU8LTMnZn8JCKrAyITUGYRITyGYeCY2Ua6pjzP/Z7FnmIZ1lwUUjvdSiH1VaH63tGA5yPsInEk0p2DBY+Wva9gEFFQqwUqmA+bysfLo/+JT9VTOlxRPip76h1F4ZQNmTwK4XXpbQfjGv5wINbU1sUigC0sZiSWzQLTPs4LYuUWyJU4VzMMjY4o35zotBVMhLnz/jCwBNwsweEOzbfD1H2UOSGP+Nb8nHRCuG9K0hwpwCRADpzdthUCnALlielHIgMBCehoaWR/X3rKW680ONZVYJ04YDI1nT4Y9O3fQjmbHVITsosrQTv8e4BomVpH5BPkxMRMLKeaQUuyXIvPBnslA5W7yJo4Q3H381Nmwc1djeN3rlob73vzm0HjiWDgKmP741r3hAdRZW7ZuiwUQ73rrm8LIJarJs9iXXThHMUcTak9UJbmoGc5A3s1ZgMIUVRuWlo0QymmMhzVrV7HGYHG1ZVNsN0ORZ2BF2Md6W4Li8QjjwueoSFJZcMON6+J9MDuqm33kGUDnLtYqb2p1bW1Uzwr47yX3YDJznZkiEh4V7LVc48xyc653rzGMikvVioB1FUUqrleqMLX0865px3do3x6u97qwZ+vmsBQy8QrrgPZZHRdZIztYFy8NhqchR7ogrQrIBbsbEqQGO78UyOgR7e24z5dpy/NN7WHzbhQIrPlNXSgqWIu7+jogOtdiIbqCPVRBzMqrP3ua/t8VQ9CnYXdo0vf06TPDoSMn2K+10S6Or2kxtrlrpCM89A7mWRQfy5cvY86si2pkAXWtit5w/xtjfpfZEhmMH9Ugq25YGzYRRv7k00+EX/4v70YZA4FI+xw7ejjmVkxlnplFn3bPYy1EM7ZNBeyvsykuOrBzT9i9izmKwpC1d2wIB3ZvjrZ1Eqbn6g2un0Hf7GNO7Qm1zCPfgojvQZaqgmEyhT44oqJeHIhB3PPJxchjXtm08WUI/Wlxr24GGgOGtmqKe+F0xk8p+zoVIHXso+eTFegeTWsyLXKzAabPQex00A8khHz9UfqB9lcSYS/95fVx7N314SNR7aoN16jkJ+PfnKI8qRVBcmcj9wbRmsmMh4TyRPXHNAjbLO5VvzaCPM7HuD+byVxVgd1vJ0VADdigHoeodp9ew17ewqij7PtUFvlY51f3d/VYoWpdqhrcPYj7qa2MHffZK1euRAH1igJE6L+Ivbnqpx7ONlqKtaFS6uVniyckpfuZK8YK9+EAEipXf2ERjmuCZ5y4B1IBQbtEkoff+bNFYEPMiRaieI2qPn2sam/PEzEbicfGeYu5NKnWiGSF5AnEwwC/V+kh2SGJkrQvlXiwyMTzT5LMuEpk2NhjhEVUjHhNqkCiiGPsXqgakSRWRZLkPcb+du1+0HsWCZAkeTL2WN9LAiRhlZWgHJLEx4Jf3JhQoXgn6XO2jUSZd1/lvEVCTtnOE1p9pbKfLiDDh+GMQ+AIhQjzwt13SoKg8I8dLjG/v0KAJG2dxgiQeE3JT5+8msS+IUGAvELsJH77s/oaJ0B+Vi09/j7jLTDeAuMt8NNtgXEC5LW25zgB8lpb8Mc//7VaZP77Xt1rf/UfSoB88nNHYiX9CFYOhgcbOlmL12w/h3oB9GEOKx6y3YDuIFSxFMuB6rGq1E7AX0F7q6yUZBsMSwlxDA6cgqXJOcgQbYnyOYx9hyyEFg6rBRz+9b5tB4DKBYAThNIrNw01hPL7RsD+IQ62egyngm5a+fWxX68NH/jkuTCEtYQbcIHhCFSwmbZi3IOv4IVg7TCghkqBTgINVVWYpyCIYqWThIYH5wweK0hteGK0owJEtwJPsuIY1XZWSFnpGv3RAca1EJnDYc7MjYuoD2aj6NiLhZPkxySsbrYBXBmeKBBZwiFIuwkP9lplebjR8mGA62rHM1sgKpGrUBAJEMma86omZkynmFPwFesMDlaSThVcd6xi41BTDohz+DCkBmHZR48fpU1Rh3Af9Ab2YOG3IJEV094PgzEFzgWm9IUShCvWOx0iQB9pyY88Kuj348N96MBhDtazOUwTNI01Uyvt0MihtZFsmDSqXefMmx1topovdIctm3eEVeR1zEM90kdln9Waj3zrG1S+3xBDPfcSrqvFyvLlyyGJDoQXCTq1etbASjgKwP4pHNbLaM954fNf/GL46p/eFDZ88LHosawVSQ1KiVECPtvxLK8k4Noqy16qONfdsJog4fqQSX8rg0SaYiYNBz5Ji6efeZ5DZiEHeZQXHP7LIdZsj/ZWVAxYIhVTRa8l1oIFc6Ny4DjkkAqKaqzJ9BKv5N6pYmgBSLJfWBlYBJlmWOsW7q0+8ANUSUqA2D6SDaWAPVqk1TB2hjmI2f+1I/NgKjCjLYFBp1oO+HhtW2YAkNhPz51vDhs3EZacV8TBOCdee8IqJo/xgOWN1jkC/bYZ/XuY9vBf/z+f1xnRXoLX9auK9mwDJD137lwkciZROX/F4FRAfqsHrfprpR9ayZkFGPjjLLBUq5QBujteTqFU8csxFa0JtNCKxz/s5xgffjmmEpZdqTG7ROLAr+899CYsE6IlAwCCKi0P/n6epPojEiJjyEDCbiFx0PRxCVkednm08fCV7KhQMSvGUm+DYAUiMwHWMwGeLpMHUoFXeqoqJ/p3EQRthTkKABaDgARZVhyb+8P41Mf7Beyk1uL53ce4bEdxdf1NN2InczFRjQoh+C8Pf5MA8teFp55/GUUUIe3YwRn2u3jJPHKTLkDKQQKhUBpg3roMcHT+zAXG1ZQYenv2bD19xmpOwKXp1fQNrSpmRsui/OI8wsnnce8p4ub5hZABz3z3CQjeFDzKAWumo6DatDVMYA7KgaC9wnWvWXdTePL5Z7iHmRHAPoilhn7eM+ijgop59GcDa2dBtm7fvTdWYhcxzvrp1x0AMdWoUbbs3IKN1yzAgInhNPf3JsC1FpQemwHYbrv1NsjoNjzPz4T73/RA+Iu/+Ztw1733hFtWXA6f+vo5iMTMUJoHeYl6JZ9ryIVYNAdK8NEckYz0XIiH/bwfhBTV3zehAvmt3/utMJvw9RyCe8tQUbRgpTcHAK8PW6zFc2eHDhQGM7EcuQzQ18fc3gNxcpHcgDbGsUCH85n2V6q5tm7bDTFCJhNhsFOm5Uc7siaqug8fgVjHGqWeOfO2O28OtcyjX/vaY/QZbN9QDB49fij8yvvfwbx+KLz00rZoy/O//9tdsZ/+7VcgjCAOLlGJLyBlHkQa+Sz5ANyTS8nWAPf357zsCWEihO8oAddlgPrm5AjYPsWaZtDtXXfdFce8pPuaNasjoX3qxHHUH9UA3jXh8Pbt0SosHdC7B8WgFjcF3C8BJ8E3yXahlt0QyQPMH7Mg5PIACCuZ3xujzRm2WdqaAEB1ojI4fORYJG60kdJyJYWONMBrqPTR5sQK+0JAYudc7SO18BNc3rz15QjAOWYF8C6gUJEQMHxa0iMHkNlCAcf17NmzAHEPxYIBATNzRvRR3/zyZuZOlBq8Rw5gdIUkCASIc5be9PkoI8vIIFL1McpeoJ9x4XqSTR/vG+hmjWxjrZkRvwUT0yFLHIu2RXI+8L1PAe7q8T6xtDjOqWZbpaUxV8Z1HoARwLN6YXpoPUaAO9eRyzgZYB1P8X1Rug0Pj5K/sCtW1M+afR0Edl9Yc1dpePm57giuX2J/oM2WbXuRtcYiDpVlVlI7v0lED0AmGkyhMk/7PpVOFhRkoP7IYuxnTEgQICNYuV1hjs9g/I6akQAB0goJMcya0UaBh5X8z73YGWbPQ6mQXxpymKMbGTtNEIHzlszl+qaGqVOKCDRvDBNYry7RXrtRk4UJWJNuORkWsp6msleonlcNcZYeSnMh5yBf5kwjgB7CjsET+hhDHYwdichj5HacOdUWfundbwrlALgNWEXtIO/nQGtPWHnHveE7z74U86Xe8/Y3hbnTsOxqOx3yJkAKM/73Mp4aelJDQxt7nvlLI0EsQXCAYPZb77s3LF93Y2iqP4Nd1jeoep9N/yEHiD4WrQm5x00Ax9kAvheYVyyIqSEL7RSkVGLdQP0CUS7AbP90zjKvyqDnM8yXFh64PtofLeRwL1dK33X+z6HKOzOFfRDki/k5Vt738zrnea59QoJQJc8x5sXlixehvmqAFCUnBfu0QdpnhHsx0IsydGg0PPrE45GwsRjizW+4F3UXtnG8l/fwMvvRXuaDC1iPbd1/LAyl54RjDa2hB7KHywsPPvRAmD93IbZrbRSDPBn3v1Xsl+fOnQVRwPhjbZqFjaf3vbWtm88LeUJhSQftMyE/jaIKbEchPs20iXlXrrHMHQcPHoyFIT0QiFozlVdQhEOxxXR+t33nLub4urBs5ZKwjCKOUxBaddiZzqidhpKpKGYN9fH6V9hDmO1kYcJp+x/PX0rI+ATG2JbNL7E3wAKQdTEN0rsThc8l5tx8MptUgJy90EJI/UlURkP83Iz947SQyr5nhM/n3mE+Fqrt7M137tgerfbyJWRVqzBPa2PFYh1JTOczQflmrM0W8RzV2OfGrKRKSibHbAyz4VR1pLqPZ6zZN5740Pxw54f2xyIZ9yhRuUpbptC3zNOSAMllURBk90tlqOSG3xY5xX0u+4bySBwPUuDQHvulZwAtNLVozWM+OUvBgEVcKrcvMtdNNi+PM4B7v1mofh33ZgOqTmuHiDIX0P3sIJ+tHkXHPuZ9+6fEsCSuOL+5a7kQEB2oW7bv2kO7cAbRjpV9hG2UwtythVdGJIHJQrSIy30Nc7Eh435e92qSz8ksjfjJ4l4ocfCTAHFP6wSemCcT+yyzOZzPXT9iLhvrQNyz8XV1T0VbxtwMxpREWyROKMTxbCF54uvFIgD2vsnnXaUAriE64ntJPrifG3t/t2KRqHF/OPa+cf/ndScvPvER4vXHHJD498QHe4VqEOAfDYfGFB8LIT6u/YrUCG0kWeqzVP/7Wq4FoxS9TGD/F/eRzP1XYMxSRiVF8zkb5odffu8HWddRJ4+oHEQNHl8hQW5ceyhO/Pw91M/YJVylYPxQ33NdP7v/GSdAfnZtPf5O4y0w3gLjLfDTbIFxAuS1tuY4AfJaW/DHP///OALk4595aPRX3zM3/POX6wDH8fXngDAduxYDo4cJhRwGnMuvopRm7GvTYyepeJ0Tq9mbAXk8ZMyggsqKNIHjRg4VBmhXVHEwm1zJYWAvFXd4fVPlegFyRAJkzvyFMQNByx8zmSdwYMvCBkiwrxmg1qoyq9VHOeAYGJ4C0WH10ic/MDN84B/OxSvxUOVeVVDUA5CBh/kAVEqgBUr0xTfQ1oNRLwCkFa5Wburpq9/0BQ5nEhzdVt5yiLZ61y8JjFQOcv5ecmT27DnRI93DUjVAj3ZTiwl11PKkWIAcUKsOwFCSw0OQjxPM6UEtoEWWqhAv1IGbGQMj+6Nm3wNLDtesBZZba4EzK/kFvyRGmgAd/J2qDlUtEib639Yjq5cAOY7tRA3AmsH0/qxVlioXsyk8AB4lKHQ9lix1KDKmA9A3GfSODdAlyBKrilOpnq2proIMKg/PPfMMB+rTYeH8xWHJkpVY6bSHPfsPRLWKYc3FWEWsoPI7jUP0E4+9iDVXW/TlF1iuxOaliCrKRsDj555/NrzlLQ8Bpm6ifxQTAro82rscxiffz9hAf2lBAZEKWHH3PfdiOXUeEmBTePwv7ggf/PSZWLWmN/tZrnnRgutiiPXFxvOxytxq3wosS0oABa94eIaQskK6mH4yCcuCF59+nipE7FQAXjtQV+RQnWmFm3knqSpY9IzHfzkTsLyQvqE/9CHImZvWrsXKZ19YsWw51hs9EcSxMvoLX/hCuP/++2NF/WlsELKj0maEzyCQRwUvh/R8XkfbAh9vjowkyXmu18waD5vekx4IItUfejxPAXjIJ9TdMPohKoU3YYcjEUL8N+BdSVTdZOOJL5AZD8Vmfqi+8PPTX7RnGaT/WP2cz/VUcjBXuWT/t68IEuoBrmWD+R/mQai6sTLxPICryqrSSRWvqgDRokGC8xzVj4KSkmmSch7YJSYFpv389mkP82naxPD3JBniOPp+AiTpG61Fh4/1IKxqKek7HQ/2Y89LKEoSIac+LwIdjBkfO4S3s89PqISwF6PMr4Bsl/QU2htwIdvqcuaubsapVhcGFJfhQT5izgLX3gtAegJLqCkokvRJP0A/f+Nb3hJOYgOTZeYNoBQTQ7jMXDWM3dznvvT1sHDZqlBZMys8QrV6CufnNTesoLK1Fl9pFFUF2WEQMF9VwCA5Rpa09lJRO4giQhs054iXX34JcKUJ8qMG+53pkAyXsIWCBKaaesmyBdyrAUBtwuYFsJhDtdPKhny5wkH+xKl6ACAybADdN5AnchL7J61M7B+2g97rsyBmiyGVrRouYw4xBPsiIGwDc9EhiL55BBurDpDQLMZOSMXYZAJb9Q5/HcC9RMjLGzfGa7UvN5zHIgcA8fmXXgjXYYP4xtuLwiMvQSyVkYODDcv1i+bFMGIJEHMgsgGHh/D2SUvNIsi1DsLhLG22MvTSj3diq5gFWJ7BPbrvvrvDS899F/u5pvCOBx9gzD4ZlpFBlMvnS9F7nirkk1gsCR451iTaJfbugADphYzXquXyhMJQj5Iup2A03HzrTeQHtFA9vSPMmDUf8KkLsF+MJD08A8BbWFAabciWLF0AEFrAHHop/NZ//d2w4ba7wlQIpmO81+//0ozY7/7ya1ge0Z9dOxBehdwMLOUqirHrGiHjCHCNvIcyxnN5wUQIL8hH+sgXv/SlSBz99m//diQ7JeYMZbYK2cru1dh2nYFwlxQ+euRwWMJ9SGVcOhebDVUKaJlnZbCWdaqOGFN7du+KoOhEALkT3Lubblwbiesi7msjgeXFrCEDEKQSDUWQWH5gFXWptKFWkk0Ap1qlWG0/kfYrVBHJ67qeFqJuOQ5xbqj4qhtvDIcgqqtra8IzzP/rINfMBknYXjVHddYs7n0ThLNj3HE7iT7TzT06gppzsfkZ9DcJ6zmQFSnaRjFPbN66NeaFVRhSjRKihWtSNaq9ZSWV6heaz3HJAGUs/OZiaT3ofNVMX40V1oxRCZiVKJtOsK6pQslizldl53d2ljkHqLNY5xbekB/OH2EyYi5wvVcN2Q2wXMC8eObgEYDNymgDuAtA0vkwB7D9lvumhm8+fCLMmjkjqsi0wbK4o5nsB+UjVhALDFoN7bWY5aSi07VdpdRl+mVUgEB+ZDGXp0OApAyT08LYHWXvkYI9WRqED6Kh0AwRMQIJ0wX5uHe/OQwjtPNCxmVnyIY8b2UcdvLcnpFeAOUKsq+w35mM9dzpE4C10wCsd1J8gBomNTc8//KeUEUu0+wlsyHc8kIpKpDctMuhoog8HeYgQf42LByHUYmeO10fGurOhWLWkmLyfFIZhyP0mc17j4Xe0upw9CL5BmnZ3PtpYfLE7PCeB++E/ICMObQjBok/+eLW0DyYxfsthcToCLehauq6cJb8kmUhjT47Svs//p1H2dvUh/UbyMliHtCmUfuqTojkKewzBCnruZ5G+pIEVBWfJ85XMd8lka1SC7CvLZZrtSpLw7Wtgi/mnsRKc+Z974dkvKRIDiHiVagssuk/rjUx74D1oRWg2v4wxXWYa7iIfZpFFIP057yxrJjL7E+tvujpGqLqvyN8i8wnszdu37A+NKNULVQ9QH9OZT5tBuRuu9gVLvB9vgtiF9C+A0B1hDWmpDAl3HH7egqDUKqQubJz++5IXl5sR0VTmMd+qJx7NgGbQz4b4/Yc+7h++oxh5J3sQzvZU0+fNSOqfmsgR3eQ33HHHXcAqu+LBRenTtdFAtFKfdUEEteC6CrMVA5rY2ihyQCfbRTgt5a1TiVeJtc/yFhUZZbGPlEFSDr9dRAlSxrkqLkdhw/th5CYzh6AOQyWuoWspY6uPpSDqJrZ8x2nv2p1NsraU8caNEy/T2Gey4PoKGavlcec0khbaU8nwZqNdZR2iRlYg3Wb/6f6MBZvoNSQyGLeqUUp4p62nn23ePcIGTqD/N1cj372NSnaVDGeHv/jBeFPn8gJT1MEUIAdlhlJ9qEh1GtUelAAgAqEOSafF4nWdJIJvL7bBvcKkmXu/yUn/Z0Ek3OBilmtqxzPquhwl4u5Ke7J3LtZNKIST4VvJf12mD2GxS9mEqkAVulqjttC5m778ZFjrJWbtsQ8EAtf3N+rFte6bMeu3XHOuwABKPGbCTmiMi9N8pQ5+hJ9OZPCgQE+t+eFpN+yxTOp3DOLspxzbCetS81IjPsorjuq36O6A9vIuM9n3TW83D0YfTaf+X2QNcTH+ZWE8BPKNV8wERzvPtZzjXsp20QSwbHk38wNcWxGCmCsGCWp5vA14mvyOtfmfSSVIQk7MhUZr1hgJZ9z7V7Qc1uSAEmSJMlrTRIfScXH9x/VkwSIe1DZIC3IvEz3gujuIgGifa4Wkz2XUC1d7OVMS9ZQemF4y4PvCSkjOSjKURNeSdhgJcmOa4O9vxcA+EGiI9rNjhMgV/fq37/X//57Nv7/4y0w3gLjLTDeAolV+fvqAcab5SdsgXEC5CdssO97+P/fCY5Xa50fUIBs2vGR0bVU+P73/7UjBvDFyk78oq+nOjl9FGlx7pnQfHgw7Ny6KWzYcFvIqk5UHnWcQikyYzic2EygOJt/wyetLFL5YP7AwiXLOAA3Utl3IR4cWqhaLaXSrwVQcMWateEwoYxNVNB1UWk3ZVoth0s24oAUKkA6BA45dBga3IV9gVWpHgw+8f4Z4bc+1fxKSLKbX62vxirAPHBJKqicMBRcm4sOwBQzQCRKPIBboe7hwcOLahDtOiZh9yMAVQjoZLjgdcjgW/n3FJZdtVTiGv7tZ7NCWBuPaRzqDEo3sFK7ISe2kzzW0HOrxkRrrQzzEGMFqYcKK8oKUdNcAchP0cKJw66Au9fjIUTQS2/xGFjOYUQFiNWPMwFqPCwLCrVTUXgW2xMtnobZ9Bdg3eGhKXq789qqRbTFEXBT4bAOcL+B/y+0Mg1grkpg6NRxgErsQqjknoIFzyKqEZ/GjqEH0mDp4uWAcng8k0+h/Y5KlVRAhwKq1VcD+uJFEL7+5e8AegEEEGR7EeC3GusL2Anu9+LwpS99EUVKVaysshpTe52ZVAo+AXA8iXay+uxQ3XEO1EVUJS6LFgNfISfg4Bd/Kfz98xOoWDyJEqk6vPT8c+FO8kTMozkCgKrXvNXQPbxfIYfhUoCGPMCFasDqVkiVUsDfYyfORNucK4TEt9BOmVRHm1vTATCRxsGoCAWIYdn9fBvCK9B9ENBhGWSW1ZSSRHn0HQEVQ4yPAFha1a2CRYAuhoPz+fdTHWtF5wyqWs9DopVpc0V/WoAHeg8H3EasIDzQesjzcGYFot9WHM6oqQqVADhaQnQa4AqZ1djchq3SlBiGfh6rlDKUK1Yqq97Qysbjlq+nFZUEyDDXr/d9kdkwYzkd9h2BIg+1+qL38vxBVDESIPrr669tpskZDvtFAOk/TgESw34ZU4agtwPSStxY7e7Yilk8tI8zgP02SYB4EI3Vg2PVi4mqxcS3E06CxNDGIVHhF4ELDsJanSR9rJMH9aQ9Q1SLeNDlK2FJIyAAOJCJYiY+F4KRe9oL4FaIikklRiXV+5WoDKYC8DTUnaBiH9UPpFceJOgwAJj2Cvv2H4ogxcpVa7h/jZHsXIBdSj/AdzeZC3rHpwPI9dM3teh75DvPhHzArnvvfzA8v2lzaCLzowDQ8b57bqcNuCaDtSG5UgF1Rrln7ZCD2YCLuVibqawQ8LNCsYGw4EOHT0CkLOS+okpBCdROtfDcRddFW6B8LJcMNc8GlG2oOwsJ0sw9mIcd22nGGVXtvOaN628OzCYEmzeG7zz+eLQhmUmeiID3enIojjMH9dCmlYA5xKT+GgAAIABJREFUuYBoTZBiR5njVjMPGGjcDUDbTx8xK6SS6lSBh1n0Y22YJEqdMyWKLwtmUsndRVW7ZO37HpoZdp/G/x3y5NT+vaEHAuPmm9YAJGCzgQJHYGkC1kT9vShNOgbCixu3o/KqJei2happPhMV9iP0mlVrlnG/WvDyxw6O18+nAn3nppeZp27COuw8c08FyoaTcUzEkG+Izc0bXwqvv+d1vMeVCNal55WHTeQvzZhdFSZXQWzxKT77+S+Gm26+DcC/jOyB/ZH027fvUAz6fejBBwkYfgwCBGUavv/LFxEAPwFLR4C4xraecPoC2Sjdg+GTH14W+9offgYChGyWzNThUDuFzJJRiJ/iXMBXrbtKsNSqCq3kW1k1+5nPfCYCs3/w0b8mO+AEz0uPY8WAcDOdBOQazp2lOntSOKYdIevLHIj2HsZUB23uumFlcqw0hihwjqmgGlk7HMl7/eXXcu86qMoXhNP6z8p75+/T9BGJSO2jpgAu97DGum42YHmmCkjFQgFrTB592QprSRCr7/MYE8WQV447x7YKx+MoHtPod97/JdiNtanqZLwK0EqWab/oWKykIv0UGU45vGdtzDU5BBGrhSPWTQDPku+qYrQiK4ScOc/974IUVIkkeS/w2tLeFLOQnKMEOcuYu71fJ4+fiCo584/MfZkmScx8Eiv46V+X2AeYEVFeOjVMm8ccyNf+l7vx70flQ38tY06XKFJhZgj8YeZtbX8EZ/dBgKjGqoSYuf7W0vCpj22JGTrZ3Dv3OwKmWgqqKFE16lwWrf9UqNHGgvXxW2UJZE4ac0YGIHdWNiAnfSWVMTAKIJ3CZxpChZENOHcFAK4bgLmfzKiL7H12ksuhfdDsabOp5Cf8ms/ezt7ASN4LrlFY+NVOn0oxSSXFAwQmoy7NyysGnKbIoHp2eOyJ58MlgNM1628IFVPLUJ5cRgWZGy6cOR4WM4eMQER2QXCPQqC2Qwo2s0+YXFASmlABDEosUIRygiL9jlKItBHsMAHth8hDuP2WFeFt998aMgebQtowRR+oc3YfOBq2Hz6HVWkK6oP5Yc3KNWE2hQ5f//YjYcaKFaEW5edTTz3J/FlPEcZU1vLFjIsS1uCjYemypTFT7SDh5q4TQ9wP8260A43tzN+aUB1JyM2gkKZyWk1UPGzeuh2AuC/uHVUrOTm5TthH3c8IZJdRaFFD+PswQcbu4VRuqjbwJkk41lCgMgn1q3k03ssmihHK2BdplZrKa/VBAmShUvvmN74Vq/1/DeLyEmB3hmpjQORD27aGfO7xEdaITuaaxnbWr0Lm8grC2NkXZUBYF2cPoRhcDqHRBUlyiXFdRz/OJWulnnuVH+ZDDqdhT1Y6uYR1vZR5l/HC+lt35hx7WTJvGMvzAdOXLVsW7eXc80nEnEahM4X13P1oC3u1dj53BbaYkkMDrOVnWbvPsdfpwLbLPKT53INs9kJnThxB4EqYNgrIAtrIPUEH5L2km5ZtuRRrFGixxzisP3MyLJlXEyZAZPezN7fQpaO7n6GZHU5h3djPnNhGBhMoPfv0Xn4mVJsbkcYcMZ1rVCE1wj5D0tPPIumugnsAlYkEp2RNIkOtM6oEVOg4JjMYO95zid4O92a8nsqPS9zHLNaBx/5wfnjvJ5rCA2+4P3z0I3/GPSuNdk6SQL2qJZI2WOypJkNouT9O5G8k83pQO6uMZb71d1rbailocZb7MOdO59Ju9uC5hL6rUlCt20ofcB4uYs0340NVpTl0u/bsTmSDMI/MIefOvYn7dc8wu/Yeimoa+6bKEYPb7d/Ove7pVCFKeqiAmsBcZvGX5IfKph4VR+xFh1XTj6km3CNJhkiyOudo++Wck1B4KGd4Zf/k3nSE9V1iUNLC9SKhqqWwJ+YwjuUWud+KqtlrLKqSlEgsPIEw4H19P7+StlXO+fFn39n3HXtOUq2RDDdPWmQl1SdX93ljYepXlR3XKEeSB9MkYZXcHyZ/L/mx4H0vJ1Qhcj4/5CQrAWJfUN2csAdjPo5eYVe4D9rMUvhDwYuWeGxNWJsg/1NRop1rC7NnLAjveef7mQcpOENF/IryI/Fa8R0j12Sbx5b7vu/EBY2V6fyQq/tZ/GpcAfKzaOXx9xhvgfEWGG+Bn34LjBMgr7VNxwmQ19aC4wTI9+4sU3bs/uiogPE9t7kp/MGvka7J4ZGvfjEsRN5fhK98HtViQ2jei2qR9beXx8B0ZdeRaAB024g/8HL8kbXAMqC1BLXCRcAdD4HdgDTnkL/fsO4WArK3UTXHgZuKswVI9HsADzuonvQw1c5hohRlgweGDgFODijaa0iCfPIDs8Kv/M/THC6oiI+Hq4QMWh9gN9dlAO2SHYLpWkqdwiZgEQdOLUnc4Osz7Mb5WsDWTX81QL1VX1bRexC1mtggRMkRQ9FzuX4P4fqpL1i4IHqXz8L7PR5g2IQr/bcS0McJ7GtDpI1BMX7IWmhphSVpQO0b9hkZ8cB1xoBFDoUe9qxq9cBWTQhiMyC6BIiHY+2IYvU9G3NzU3bt3BsDcNMBD9t5fC4HwilU1iaCojPjoXoaqhFttQTaVQYcxZO7guuZxnvqGa3HfGmplbRptM3c8AwESC6VoqtXr6Vyrhdf+fPhEFW+hoUPUKE6AhG2EgUI8a/h4S88wmEzDyuG6zkwD4Vd+/eQUzAxBoZrKaEtz1wq0s+hitFep4L7v/H5F8IhKu1nEyTeAmA8D7KghHZ54oknwrf//NbwW/94NqwEWLGqcSvg3xT8/qejQGjDHieHdsnnkNzZ3ko2AtYRzReoosYyjTZcvfbG0EkAr9VgxwDmugCbDE8eoHK/mGBgiag6Pq++vSVFedyHnkjoCARqn5ROmxUDgFk5Ocy1L+a++vsvY8v1ZnzTzfnw3sd7CUhpQPxZrDDaaSMrINtRKmk340G3hr5mdsJZgG4Ppt4Lq/U8XGuXEIPh8fW/rqYylNKuAj315xqpGtxHWPU0QIGCWPmeRf+p1wMcIE0LuBiUHGX/GsFB9kWpf4jgXfFYds1kxorWDwLZmRy2VR5ofSEYYZ8sAGD0Gg0tTQfc+HEEiId+gcy5WLyp/pC4kaiz+tAQT8GLUfpiJgd/+77WcJIhjqdYPTimdvphBEgiONMAc/JYGKu+viBn0h4rEioc7P27Y1XQ1d8lLbAcp6m0k4RnDMUFWO/qaI32UUUoDGZjxTINy7QSsiaaztZBfBBWq78/oJ6gcxvz0LMvbg5zFy6la6SF6YD/2lNN5D5PZGyqbpg5A0IPELsX4MK8g68/guoDC5TrV90EkF8YTjfWo47aGd7/q+8lGwSipAnbFiqSR5k3BgGNmrG+Ki+ZRKYHIBwjxnlHK7pz586g1DobMvJQeVFNPHFyGd9UUxOifODwnvDgm98QWpvIYwDMusz7twIeX4eqoQdSYdeew/QH5iJUADffdlPYtmsbgNpZQKheALfF0YpkxZobwkl+Nwl7P0mPxSuwPWGMfPUb3wjr1t+CDzlzEBXOh/DiNw9mKgo95wjnOKt1nWt6GR9aAJk5MwSQYKW+t+ydb6gOjX3Twyh2XoVMsv/8sX8Iv/Yr74X8GIhgfC9tm0u1eX8P5ExjZ3gcsHYiAc/ZWMXlAPobpDuZOWr3nm3h5ptXEIzLPMiYG+UetgOMnYW4ufV19wDU9lKdOhCzLUqp4rRy95Mf/1h4x1sfjOCnwDGcBcqZfFSEWIn1doXjjO+9WMeYeZJDRbKkRysA4gQI9XnkFgwAsrW2NGDHNx/QmH4LwDlEVX5DS1fYf+xMOHymCWAZa7jCMmy6isJf/Upp+NBnUKld6Q81ECBpI1g5TmTuB8OvBEgbHbgCkVwF2fsl5m+u+9b1UQHhHH6cuUL/+Q7mXPM/TrP2aN9zEaCticKAcq3lsCQbpK9IKvhdw7ojyOuYNNdA0HAbtlCGO/vzvHnzr4JdYDxYI7UAvLZEW70y2igqE/g+hopnMqTWLjJJrDj2d6pAHPeCda5LVjrbHnNQdlxkjRHikXQ4Tx+V/JCoXUgGk7/TbkU1iL9rVhHCgK1innr5xU1h+VLWAq5l3949ZCHQz1x7IGQ7eJyhwRIQEhltAI5p5OK49mvBJ2lvcP2MWdMj6WHF8gUqqGuqa+Mcc+jQIebLkjh/XWaeqGItVA2QUGIMRXBy7Yby0H62jOKEE9EGL5uK6ivMiQalC4LGb+ZeX0/AtRPQO59+ETO0AOPnrcoLf/MX3w133nFbnIvi+gJwqqWgZKWfN0m+SoBEYJLPIs522aB2qum1PMogMFvATRusNEhWUNc4b4wwb5tTNkLmyWX2Np3srRpQFOzeeySsxDavAhLkInugMy0EcjdQMe+WS2Ufs1oRZFguZO68BfNin9hHv55cVY2qaxoh08x32HZNrq4gi2gq6/RF+lp5+O5jXw/33HVrtCsdVVGCEnOUfVSzxAfXUEhBQCvjqbHuchghZ3pTB+HbrcPYx01lDzIx3LlhdZg3CyD3ShfKpnYsI7FmfHlLmFKNnRO5F1euZGB3uRY7o6awj4yEEgpCZrN+Hz12ONqTtbahtpg+LSxbviQSIKtWr8Iq60C0DlKRo23Q4iVLI8AvqX6OMXPi+DEKByrIC5mEem1eOIU92OFjx1ExQcygnI3gMSRiDv1IkNr12nVpOjZTOUhrtMLyHh1DEeXc5T6wBQXRmtUrYyGJ+6seCMi9qEqm19YkrD/Zx11AXUGkdNj40stRdZFqRTx9pIuxma5CxAB4iIqj2IFqnXcRe6gcyI+h7IJAYjrg9UjY/MxT4fd/6xd43xLmqSayVPYyroqjUrSGtaOIXJYJECA5BNXXzDB/6GxUxOzCkvAcBRNZzE9ve/s7oqL3BBZ5FudYUHOEuUOQ3YF1FjJ4AmN2as10ilAEzgeirdgmrDgH6bMzUZDcctNadmOXw+PfZn4nk0ULyHwKTCTyVKGlsr6VQShPSMti/w0Rx34jjz5bg81aN3NIFvu9DAi2TRu3QtjkI1zMDPWNbaGDPttNNcYA6sNe9hCXWJ9b+WwLyYJyH+M6q4KiDkJxFoVCEp3HTtVFG76EM9GEqIDVDlNw2v309FqKiJjP+rm34tuZFJoMQQJ0QrBv/Osbwv1/eRjyJje8793vDh/9049EwrjQjECzR1ifh7S6VA1rJh5jIBZR0FfcY7knsPjD/YQkrAVQUVlKv3PeaoU0laCVBOmn2CqdQoIhzhr2Kfcz5h5p8aei0gIic/62bNkCkUzOHwrrm8ix6oAUtQDq5Kkz7DFNYWdeYW6bTz6c/Vtr2DoULv4rSeLZIZ/1qKCoJGbdSGplM+7duA1hb8dpJc73ib3SGNnBfVdhK/Eh0H/17zSp85Cf06zDXPZGFka5x0yqZz0fuI+SmPV3MTh97LWSeygJKX/fT+FIVJOMkR/+3SB091ju8ZKvGcmOMRXI1bLVsXwOXytSBBa5eL1Ojnz5nklrrGvzQQ58avWrntoXvJecj7G9Y+LFf/Ap7juHLaqJKh+LYsYyR1jXC8joKi7OZ59VR/EAe0rmYFW4nBLZb5NXhurtdz74YTKaJpEFyL0Ya+Or/7rgxd/5rx8+SYB8b+bHDyNmXvXD/dQeME6A/NSacvyFxltgvAXGW+Bn2gLjBMhrbe5xAuS1teA4AfJ9BMhXv/be0cLScpQX+OOzST9y+GBUBRTnZYaqcoCq3g5yNzoB+2uxeEHCT8VYJzYY5mFo0VHG4cHqqiGAS0PBrTidR1hiDweflzZuYqONYgKAw0OAFj/T52A/hfWVh95THMwbCApdDvDeByh1DgujEmw2mgH2W6mUKwCYLAUM115A+wur/Xq6B8I//fbs8MFPXoiHHsFQD5FegwehXIAfJfraSV3AysVD9xmq8KxqN+dBMsLDi2Gf2pZYweVB2wPFiRMnY8VVKYdlK+cFmbQYEkQ2EFqLhxQQv1wAEwHfiVSqaRdSCqjlZ9duJfr4UtlpxeiwBws26352D4BaC1kBpm2UVlxaXRVaHYnlhhkgfg4Bsx34xVtlZf5KFYdn29avNgENrZLYrO+lEtvqWA9HZbRROSB4G8DbNqoY773n7ggADVCl3IrtjVW6jRAqC7D+8pBstWzlFB/fFG2hPFAJ1Ny6/vawiaDhqVPxrMdjvp7Dez+ZCoUleQR/3kAVdgZk2Hc54A6HW267NVwkl+MUlY9N3Kscrj0LwCNZwT8X6zBtPKq4nw9/8UvhMBYga9beQLDqSYDLS2RxLIyg1Kd/Z1H47BaQGU7PhZARD0M+vOMtD3IfM8OzTz4BcVEQZgJiSFKAQEFUdOHNXxRqARjNJOimXb2HXdgOHQX0EXjtwuM/rxhlDockQ9mtEJ5E1aMEQg8H83IO0U30DUN8VYeYL6CNktWiJwQxIZCmoeaRCFDW7+H1HKH0JRMnQX5wLwnPPgwYVI6ixr48qG0Hh/ZsLdh4fe/5MORQJMwA/eyXKnQKAOtKAQBTBIRRQ2nPYq6I1l0ZWXlUREKUAMacQTWlFVYu/UMNhATbMAdNw3qHBiAjAKEFU1vow1YySgbMpVLRPtoHyJAeATvsPvjZvpjBmBAI9TX045cATPhnJw6xjo0/endF+O+fa7zqwb8UZYy2HH4VAcRKymn7Iynj9SQ9qK96TI8pPuyPWVjL+XsJDr8ShIf/z7UBbAlcOHKv/buP8/9/9AQ9NnExJiU6BT8NtrXUT2sU7Zmm0C9KyZooBAAbAhw3z6ENIiRbCz36+HYCYZs6+6P9kZWZQ4AF5v6U4ikvuG92CBAAdjJUEVo1jVf8HgK5DcOdigWWlk4rCMDtIXz7a1/5QvjAr/wiBHBLmAgJecXKf8i+ISyrMgCdVEv1AnQKdk/gWtuwuNIPvqUDNUgrFbK0ySgAYm4J1d54699x5y1h3Y2rQn93G7ZJx8i+waqB1zh//iL9aGJ44aXt3LtBSL/l2AtVkI9wJuzZdwBQdxQFXXWopZravI98QNRCvr+JRc0c7KV2EQg8B+LxLGPZzAhJnUEAoMoxtZrWGfqgO7epAqihst8+2wbhuGvnNnzf54a33VsV6trKwzDgWjXzk6qaFsgax2M5qqYrEG/9qKKyswrIdNhL1kY9ZEIZRPetEUDbxHw2A0uYo8cPhvW3rESNlRHKIK+GGRej3PPDfI4CQOrZC5YQXE+fAWDqIoS3HkLnq6jK/vzPPkx4MUTu8dNh085j4YG3vjNWV+/cu4O5pxk1TVV4+rnnwn/51feHx77zVLRVeufb3xa+89gjrBet4W0EPY9CmvYAZLmGTb5ucfgfH/3L0HslPSxduyHshQjZc/hUmDZjVvifvzk1/PY/NMTw86mTIcbyuEfpVwD+yF2QjMS7JQNl1QsvvEBex87w0T/7SBx/mVRj7wNwXUhYrmTSof37Y0W6Ie7O8ZKTBvPmMzYuMJdowbh+w4awDbBtAUDas88+G+6683VRidjJmuN84xgxa8rAXgEqVUy5gKsSt6rOtJDKAvDrp+pfoM0sqpOAkRlaSTov0fYT6ROG/J4G/LWIwDF4Ezk3rkcSIxOZR3Zz3S9h0/aud70TwtMMmDrWqCpsIWvjGuuXYOKF840Ay73h3re9PWx7mnZmXZnK+mQf8nEvvvRS/J0V7qe1vGH+PQ8wPQ/LS62NcGsH5A4UG0yDlD9C+1RzXyQzsTxjnGx8aWP8vBYNaEV5gXW8isdIhmirNWU6VlIvk0sB2X4Ior2b4ohKxsIAwL/WhmZfSURZSCCY7Ov6OadCMjUwXthihOmL08Of/clXw+vJtslh/dBKsJX3cf4cgcCVFJH0ds4vYN6TOEwqQARVcUGKxGEac45uM9pgZacBnDF/jKIA0QKLC0bqAFAKadHC3G7b7z9wLLztvtvDaONpiFIA5Avt4ULHFXI2AgHbvE4hdCmgtGD3TPZW/ZCLBj/3QIialzCP6vT5SxZhece6Pmx+RgGfH1VtaQFkbVu4kQKFSyizerFDukzbNZ88HXp571msh+ext+zv6AsN/Wnh8YbL4WzvaLh93bJw3cyKcPLEnrB+/RruCRlYI/3h8Ue/jaqyJbzjoTeiGkUZRqbRmhs3hOc37gwD3M8+5rJeFC8FjN8bblzDPo95kmvNgbjJY/1WPSaIPI2+b4GGa9INFCpIqqkc2IKia8P69XHNzEeZoP3pQfYafcxJZl/lQ4wdgQxZRS5THfs2Fa5mMHRAxOdSsFGNAuQS5I82cBa+ONYkQSwg0QrI/ugak8Z4ZJGKQdzuhQTAVQU0cD0337QuKpAstshmLVxD28bVkAIYLgQSqRWyDUvJKwDd7HkOQLw2QWhXTp0Upk1MCeuZpyWGdu06zD6MjBAI1EUoWmfMngnZ20/WUhXzMgoKrrOAwots5lYzfzqZ09ZS/GOweWK9gzADrHUvOa2mJmalOcebmdJM8UwOJIAqmRP0H+35vk3RTRb769n01dfffVf47D99MtyydmWoYQwMcR/cD7lXfOmFF2Mu2ixCzfsgNMwSOXToKAUpq7D2GwltTWSm0NeycgpR3uzGnraM9QgCFwusNubfPpbAgxQvlVZODRMgUS9CgGjf5V7ajK1+lYS8j9ZcWpiloogYYv+m1V3MzIm78vhPxJITxRAGX8sRQqIzrr78exQa8HX7h3ei2imJ2YMpjL/7IMJ3b98R1RoSJVo4tkJmlaEq05Kqmr2uygvbzP27BFn92TOxwGQ64zwWTkiC8XqC8xKJ0T6Wr2EKQtLT85g3q1GC7osE+w0o7NyPuG+rg5xrZk+aTt9xvtP6z9wTFW3OwRIgOMwx51THeUFSqpA+LGmr+qWdazYHRaCeso2r7SA/EIkONVGcHyyi0tJXi6+EegJywkKaaF+FymFsfyUpc9Uyw4w//pqqCjb+/hV1rc2s8u2KSibOMVebfuzJyWDxeAOi1WiCXYivcY1KI76O9mJcQ5LMSD4uaaMV1erO5TG3JPG4JAHi85Mh6ZIk+z+5Kr7P/Pdtjv/6YZLB9Ylf/OCX199H2yYzSZJEjwRPpCK4/izU9d5LC4MsNpMoz6PoJQM13q7d28I88ndSsbs7xN4tOx3iP7sY9WV5ePfb388eJh/bXCz6IPcGIQULIKpaWCvLOafYN5PFNj9AgCR5kR914WO/f60AzbUvf9WGLLkIO64SBgyJezz2+2v3zNe+/w/7e3Lf/qOe/yof71X//NP8/K/6ZuMPGG+B8RYYb4GfmxYYJ0Be7Va91vXjh62Fr/U1r1lx3YC48r7ax/gRf0+oVf89LTTHCY6f7N6kbNr4B6M9gKJNVEdP4mCh/Y+hwgM9nWERqo/JgN8Dl9oBi6284gBDlX3d6bMAZQQ/sykVuNCKQJDH6m1zQGYBfmsXtY+qf6uZiqiEcrNfyiaznENVG4eFbz76ePj/2HsP8DzT+kr/Ua+WZEmWLVkusuTeuz3j6X2AYYYZSgpkYUMLZJNdskuShWWzm7AbCH9SgZBKC2UgDAzT8BRPs8dl3Issy0XNsprVqyVr7/v5JI+HABP+k71C9pIS4bH16fve93mfes75nXOBA/ZMgtIPY3tSXrkIq5kSSpzZ1ALCtHgdAIvTORz1YH+hXY72LJ0X+8Pnfm1OeN+fnonWBio2JQ4S9iOosDkE20VV/QnyumP0kGkOiEGHYxzS3OR7rdqYGFSuVZWVHqdQTk/jcKatlfkU2pN4KPEetVzwnlSxqtFyUAmyqLiPh5aoXjeMjwwAD+dsTuMmXi9jDidRyajaFPsmqzcEZjaQkXFg/4FYoaJlSjcAXSLIcTxagqhe9ODoIcPDnoD2eTIj9DPvhURQ6ahH8YKqBRG48kAt2WN7GORayj31YTnRxvNZjN+2FhyGgc4A8FVB2t7RAllyR7RxOUBWyxnAsxKsHm668VZyC14EpGvivlDXQoSVY9kzBwXwX/7Z3wLml4TbIVkaAY4eAQgrobKkl88WrJdMEhCbCfCm7VU971lGBcU5VN4GLHdi1ZHLz//ut9fESeLT3wVg4v4WAHQ1U80xZoA9ir0zqESLUCBLfGgdo40Qei8qVQS7AU4AWVZw0Dm4b08ohXg6xeG0B9ApFbVmNwRNHmRFOvdrCLltWEDIqapEwzyzsNPKpn+kRfKD8F5ApnT+ex6E0ovPPRvuu/fNKDkBTFDzCSi0Yykxg/vR4qCI9mnEnqgRAHMcIFSywoolVfgF3K9qZbM7fBaCylYjDfAZhdxDDuOqGGJRK5tyDuHaVHUS9lwLcaNS2qOnJKFBxsn0KwkL80CS6eOSafZ1gdwCiLRiCJVmVIr2QZ+xVSDasmmBZT/UQkhF5kXs21SE5wCcmBdh5o4EiAfR6NnMZ0wSIJ/8kqRiwqN55YrlKLwPxbEiASIApV2O7WdlzWTVxuSEG5WLEySIYyZh7TBpYZWwWrAtUgELJ0NOrZry60qeyATR909Xj4Q6z69kntMrBIiHflS6gJAzDYIlHLuS/KI8qxjMuaHP9JN5E/Nf+KULVGc8+PCTYcX6TVGdabi9Kk4JkEX44VtZlAahMsxckUYbSTj2YAnyzLO7IGNLQh4kVxLP9Cbs2f70jz+FDdYtzIsG8mL/BHCCJX/o60D9mY4CHluUIZ7jOGDMCPNSD2ShoHRSRj5VCxC/2P+NQ0otgJw4UVuNrV0x1ibrqB7JwSbK+XZW2EUI+qaN16F2bwrHj5+FxGgIN9y0BbuZYqo/BsjLqKP64QRVH+QEzSwLq8ixucTzKWSebCDToKm1OVoIOmcVMqZ83v1YuxRBDrbzPLXwE2jWOkq19kXa6sYbbwhHjh4C3CfoFsW1bfPGGwvCl759HJB1U5hh1hLgUgcB8EVzUFaSR6JRWz7WOt3NhMcTPP6FL34pvPPffYD7OhvaGRvapzz+1HZU4qsA+ytoW67HZ8JYz2TeboboGMZubIy5s3LJStSa5Nqw0ZA8+Is/+Wz4zB9+EgIvKezduTctCmI+AAAgAElEQVQ8u/tYKK9YAiF7QziBnd+Fi00olntRxVcCUFbwO8zzVJ5kMsf+4PsPhrfcextVdbOwLiIzBsCEyTfsffaFcISckq033xVePHACYDcTYmwgdGAT84WPLwt/8FXA2oEuKubIECmgoqqjGTKkiAqueSETqy8zT97/vveFewDRzRA4B8k6CgC+AVubESuBeN7HUe+vxRbQXjvIv6mAX0Vf60ad3Yh62rF65x23X/Fcdx0wlFwLSa2hJHWPn6iO9ioCZALIep1XzFXN2hYthdKZw7SHc1ye4LXrWU+0dTPb6hQAeDfApWuxa1c1hO0alPiO11VU77UC6Elwar9zgCwQ+8gbmNMPAwz2c/2+TjujFgD1JVR51ECS1NZgUVixkLmnGMX68bhmzmRud+yfhWgUPNy8ZUu08LHarBxlu0rxRdi0aWl1DqCynxyWUnKnBDgFIHNRTddwbRIX2oTZJ92HXKDiLo12OAYZ8Z5fvy6O/a7W2aEGdf4i/PcVOTTTx61SSY0VAVSDAABHKxzeyyoN9wKCn2Zo2b7X3L0gfPcbR+gCWOaxbq6gQsgAdC0zfV6bqJpyDW7n+p2TXLu1IozrvXWEgGbQr3GvkcKckwqYaRWlNlgphlnznJMgJDtoe8fYMOuHlUgPP/wDSPfSsISKi/yehtAmUT2SHHqG0gCah8laSAo9I+nhXDPEQvG0UF5VRX9sDy3dzBesd3kzsE4jE8u9UDeVHoqfHdcGKpfTty+TIXT7TduYe5pDGgD1gWd3hBLucTrAdBGWPxfIumnku74/LTx0ZjgMQlSurqSK9HIve6BWqsfWhxuwe2yieuQbX/8q7zMQPvv7HwnnWIOrqwHCSyGQOi+FNsDxdiyYjpw4Fioq51OpsjTczFw4QA5THRVu69avDbv37sYuE6Cd+eTll1+GwG0K9913b6zgeeKxx5inCyFxrwmtzS3YPPVA2pZQCdDHfq8T0QtrFddtZeWKlatiPoNEhs/TMaTVYTYVc67bVvxGRTzzsRU8EiHaxkmE+HozQVyDrEr0GhSxaE23mjEJO0CV1kXIvJ7w5COPhHUQTqsAz5MgYWGWIcDHWO+wqKQi4iTk9zmC5ceoligrLwnZ4+3hzXfdSl/vpXrzGEsh4hna+LKVZRDD2VhmTZ+RhwWW4p1Cxm9OeAwhx733P8A1ae/aF4PhFYqYbyTJqM1mFYHaZs3VQXyaAZLLmtvMGrFi9RqsKxujpRiNEYUdzfT9tSuXhSoqb3LIJkpi3cqBkOtjjZEE/M63v0PbnQ8333IHlp9jjCes61grNq2DYO5pAYO3R2PTyj0dOHSc/QVrzjB7DVTz1eTH4HAaWhEApDI2M7mWbuaDZsZ2aenM2PYGjGtP5XsksQdKgtW8pEiD8eHedCItIlaReWiYJEBixSh74yc+uS7c8d+oHIbEy6IqJYd+nMzeoAfb2Vshp7KsKGWe/hrCGbNHzkkAM9flsK/NZ/2RMPbLPbyWtRICinWsUJkDGG5FhMIQtyr+XPLZ12ppmZubCIB3XjCEXgHEefq9e+DTECBWhUjQSBZ7PjAzw0wgXy/JMYhgpRDBmPsxrXFTfCaefdjLdbHWJcgP90iJLA5bw3NDBK6Zo+i1iTO0P5uocoivdz/GPrjmU1hkXvVV+VtHE7/vu/JnNAOVBJn45Zitxr+ZvSEBMlnZEfH6icqMSHRMvKf7vkjE+DXx88kLmSRErs74mCRIJvd2VolM/p5rhK+d/NL61mdx5Aub4j+tet/uK3vCV6pJfjoAMPk5icB3xjT35HeqVdU8+zSeU0s8S1HJw2Z2BmdKfyeTPVjLBW002asyrhzb4zoV+LwDFYFUs+VlloaPfPiTEKjspZkbrZLyvDZmPhR9fRDyM9F+P6YCJDZErBF51fP50b/8y4EtP47gmCJAfmrjT/1wqgWmWmCqBX5uW2CKAHmtR/N6188pAuRnIwBe63n8W/v5z0oAJdUe//R4K4r2OoN32ehbBj4OCNhQdxpAeCagD0p1gqSzAZTSLKuGQDh18lQERWNgLodU1axVHNotS+/k8GoooACOYM4IBwkBWUmGlavXxkNvP6GQVn906Y+NSvIl/LErlq7EAmsozMSapZ1DyEWDCrG2yUFV6AFb/ZSAS3//aLQH+Zv/WBU+8Gdnonorl0OKwMcIgEfC3xdFKrtV8zRU8asIlCyx+qMT9Z22I1aA2Fgejv27ZxFL7gWHS7GR8fCuNUH090WRmzgvXI6WOT0Azv6uodczUd1quWJFQyPWBaMcAHo40Et6jHD4FqiyKkQLpWQO6RIgF7HkMXQxHjwklTjcG8q6b+8eyImieIA7gpf6CqxKPJhV4htvG6scHKDNBOLN/zC0thyl7mL8oJ98cns88BmQ6CG4g4Nflt7v3Lvhlau5vlqUlQNcWy/KWf3GZxrKjXJqD1Uj81HY7tq5m7DHteHGG27GBuobtBcBpLNnRZClG2X6Uqp30pOzed1egIviqDh//KknyTEgFB7Fsx7eqvY8MJbws5kAq97HSmxcztNP6vBV/sYnr41t+Vc7UC7zeiuIDqKk9nmtwYKqiYNsKWD+sUMHw23YyxzgOZQRYp3JvQyhvC8rK8LGixBb7KSq5mGzw/09j/J4GBIvCeX9KIrNi4DWmROWONpyeehTfT0AmZLEsxCIr8LeoI9+fb4eGzION6lIexdjYZFJP5lLhc5+PnflilUxx8FQe4NWPdzPo520OZBcsfrjCJZCJwEXslBrzkFpjRwyAma2nfYKkgsqxPPox2BmBClrTUYALe+jSrMBGyzBSg/l2khYodGFtZFAUC+KtBH6k17+0RaB/+0DHF+E3dYkAaL9nECxzzyqzDkYXkB1bf6Hiv9YjWReByBqK+MmE3X8JAEyqdizPT7278rCH/w9tmsTB0BtfSRABGqsUJIE9LnGAMoJO4Wrqz8SRAqE34QVlofWydyPSdVZCoAhx83Yp7UwcIz4lcgdSdhfvfJ19UT+CgFC7Hl8iRUgZqGMA9xmQKoUAaaU8G0lSCHZINl8Vj02OZn8WQJZpMJU+HLP4dpwthF1J59tKOl1N1zPe12OKtppgEhWjiRBnGTQTwawzBgeHkf9/BLgID7Sy+kPjJ9V61ajOj1JH8eKqaocSxZABfpZO3NoMb77mUmoMHmevZCoyYzxTiyLxiFqBFbnzKsMdU2tYS/A0wUq6VZu2EyfxXu9u41qrxnhngfeELoaz8TqlgFIjsLps8JBLLBaAfatkFmwYDYEYjaEVgGgU3J48pnnKTbJDG0QaRUAzWYnzUAxnQYgsAcSI4M/z+OFX4U6eZT2nYFdi0HJiwD9ztY1hLn02a8y1h9421v5+zn6+CjZSDUJSwnA4QWMs00rLoXTTdPDSy88H+67487QT+ZQVib2chA3KxZXxmcwZmURtjHDwwDPl1LCt77zg7CEio5R+ko9oPxibH327tsZ7n/LHQAT/dhSMC/q1Q94yYOgGmSY+YEQZ+zrKqsWR/W+RMJjP3govPM9vxJaqYpph1z63mMvoFYuDIuXraInEHxfkk2eQW/YesM28ieOMX8yPskQ6QU8LsxPx+pmc+ghMyUTKyBovzBCmzZCIndiZXL6fEfY8dKhsHLTtjCCD34t8/fnf29t+OyDw6GZfIMS1PVVFRDPPJsywMzpEI+VEJet3M9nP/NH4f777sOmbEEcz4YQ92Ppkklf3ksQ+FrJBvqpgOxxLAgVDGg10gjZY2WeY/WarVsimH4UAPQS43Q9RMPBAwfieiSZehr1+iBVYVYQOg4lJgux1CsE9D8NWV/JPJBGn3V9yqUdJex9X4mPeXPnx7V4+/Yno9p9EXkYVVg2PoPK/H7s/bR08f1dhw4fPRLXjrlUZuwnhN338Vp0OtGmx6oO1zoJyxyIPedE1zQzs5x/nO8kUbRMXIwtjvY9rqU9fIb3Uo862z3BHta3VauXx8+ySmOM91sBaVcPyVHM/VqJUgEg2UzlVB+A4wBt8oZfWBqe+H4DFoxbooiiDpLEsGJD2mu4NisOiqn0ikIBiGXnWy13DGhPZb8i2SpI98gPfhDe8YEbw+4drZB/nWE95I4iCe0VG1mXYj4Fz0VbQecjAXMBNi2JBDudn9KYU71m19QUK0AgXmIWCJVTaaqbAWD5pTDSBvHB7wqO1h45FvNH1m/cFNIGUPW312Cb18geYIw2gvxrJ4w4tzw8v6eBvVAI8xfPC6PunXo7w2DSpdDLWBlgP7Zi3VJCyNcy75wN25/ahb1cUthCBUYkQWaXhG1b1mIh1xrSh/vCc498P9zM88tC5T/e3Ba6sduqRWRSe3EsbG/AgrOoNBSl9TPfadtJX0HZf/v97wjdPLM/+P1PhXe9/c6wfuHsMNR9MTy5fUdYsmYzIeDZ4ZGnn4dsLQlnWTOvu34bWR0Qx0sWYru2j33NNIiNLQDqB8IddwO8M7fu2rmTPeD5cAdEXzFz0kuIC6zmtH/VQggakj4LQUwahEALa6rVLx1YlpUiqJgxYT1qNeV0+llUjms1hiWnFpk+A1FlxQD+9yUEMhms3RIbZXyWCn7XIquJDrM30d60HIHDMuyjkrRMjWL45NDEGGiA6ElBXLKMqjgt9PqZh+rqzpPN0he6qQIZwiKqmT1Fw/lzIW1kIPzexz5Ej6dC9emdXLOgNtdCn8nDWjSD6raW9uYwb0EZ91YS7dhmsJ8RvN3x7PPYiSZBSi6JAvNaLPK2YBlmpYyZc3Npm+epStE2djr7ovOMg3HG2eKly8N+yEr3Bla4bt++PZIfv/GeD4ZHnvgWApGcsIW+0dF2IQLkR48ei9k7Zpa1s8YUTMdSlDnVCtKmc9VhFvs+xTQFCFmqT55hHUmJIegzSueE09ifupYM0d/bWevmLKg08IsqlNPxGeRbxczanqhecEci/c0Y4fUKLqxeuLIvmCBAIoBvJhrX9r2PLQ33/++aCMLnUa1pDl0SayNqqtDAs9hA9fhCxu8C7L8+/ek/gmjMgJiGxOc95vLv7u+tynBPoahIYkLCwv2xVRqKnCTAJDfcr0gcWwXin4pNxrH6MsNNMckGxoiVBWchJH1Ozp1WXRgu7pxnNYt5Nt6PhKjzwADPIAVyxv2VVSD9zM8SWinM42YdxnaZIEEmxSSToH48Q6gAZF6dDN6u/qOEEGjyq+I3Xo5zjvOrv3/q0wmyZ8FHDkdyQWLXfj9ZARKFKL6vn8vPJ4PVfxIBoihsMoQ8Xo+VHPw5WeERCY6Jr+q/SBAZSz54FZHh3mvC6ir+kOc9CVqc+MuE1dWK9+9OWHnF802iP8TvSPi4k321v9WVaqGJ67C/uEj4O76PVcXOAz6DTuakMs5n/ZBZElobySdy/ZKoXw5J/PK+XTEvsBwSPTs9mz0KxBglTeWzmFcH0sPHfuuPsH8c4L0gwbWdZZzk5uTHvjzE+1k9PUWAvKpL/kx/eb0A1s/0YVMvnmqBqRaYaoF/My0wRYC81qN6vevHFAEyRYC8Vh+7+udJB3b+7ngaavGLWMJ0sdlXeTO7DFAf9XAWh/tKALBMDvtR6Qg50EulSAdlxx4cSgDbBLXdpC4BUGujbD+RaaEXO9kKvEZQUyWflSFbr9kGCIvPNIeyyyhpW/nziR0vYv2QFy4BUGkBkQyA283BYgRwzIBEFYBDKPRVeEpspGfkAU41R1D5Kx9dHj78+bpIfgg0qYBSsZ8NCeDfrfowI8TKEMGikyhNVWKZP6Gd1jFUdR6SVH1pJ6Jtl/9dAShoQPosVJuqa1XRqyQ0b8Oy+BaqCiIYzP2pEhVwUl1r5ocHFytAtCXRX98wdBW5Zinoa+29zKSaRkBLv2LDHD24eL0Glg9xDdp5zQR0V9UokG6mhsG4iyAgLgICnkc96bX0A+gb0liMIvz7BJRacbAI4FrlseDDePyMTAIzl0bVcRMAnxZhWk3NLp/FIRjfcMCVo0cOhzff8+bwd3/7pXD7bXdBvKwKD333oWg7NhdFfXl8bWcMTF60YGn49nceimTAWkCdb/O6LJ53G2CbwJf2Kx4CtQmxfF3w3IPzeQ6nX/74+vCxr3RECwOJj5e4xtX4ib+AYtVr2rZ1a3iKcFVDqVVx3XH7bYCJu6MV2LBWJCnkWoz0U4lSEgpzs8JMLNKGqSgxY+EIymDJiIXLVkdiLYnDTxokhSSUodkqwq1Y8vpiRQiATTKAymHAm2LCS3MBkqqoAliKurgREkZAsp3nqVLM6ibDO/Pz81CoLwon8KqfRgVBM6rVftSiggb+t9Ub8wAMFNZZoSMA42FPizFJOkmWfKx1ZgLSW3Jvv6kDhO5EbZlOBcgICsp83tcKKf3QuwAQe+hL6fpax2oKDo+ABVYHmAFiX7EfmzNRwLV5QDRMWdJDRaJVIFq59AKAas/gO1hpcjUBEj2gOWBeTYD4vAyFF7i13/ss7a+CAhIg+uJPfl19uPffBB9UnF+C+NQKSxLEceLrMlB7qmLXnsJxEokRgSjezyDQyTyQxHu/QnrE/544JaeMMxf408SpP9qbpaBKnQ6xWMh3Mc91ZvF0wOrssB9ibxaKYyuJ0gBHpxfPQsnaG46gat6972VAm7GwATX8dQCJyYyD5vrToYT3yOcAPcb49ZB8quZcBE12QIIUl83BFx4lISHSS5dUAFbvCr/yzreGiy2N4TSK+PUrV4Nt0DaQxEhFCSiu55kTPEy4usHGBgA7/gaGxsifqAu7qD7ILZ4dVq7fQAVVLxYfHeHWm7cAUOVT/cY18Ox3vbiH6h6J2JLwCGrlLZvNL/FeAMmKZoW9+4/S/86Hc4Rf9/Lc123aDDEJIIwnfAdEaxJ/XkIhnEn/TgfwKwC8uWnb9VHZ/gJj62h1TbRcWc/v7d23DwIT4gYg/wLq+t96P2ppvk7VF0b7Gu3zOph7l2Nn9eQTD4cNa1fSjwsiIOP98qHMOanMFWPh8R8+C7BbwDjMiLk2GiDVNZyOBMgoFRuzqCy5DGippYegcgpgRD9z2779WEdVVIV5kKbHdr0YKueVQ0C08zywX6RK4yvfeISKkrUQUlYPlmFhtTKUzC1GTa8t3Wneizka25e83DQqdK5nvFzke5Cg+lHeYyz0QPafo73asXI6h83NzW94S+iC5DoAQHyQ+eNvPnNj+J9/hRUOYzUJsGoWljv5kEFmCI1itbSC+fU73/xmDNl+y5vvCbfdekvM5Th76iQ5WUtiaHsB86H5UxmM4WfIP1qNxY6g2gDjsJpspcusbVZsVUA+XKDK7hxgsFUKywD2LjLnSCS4dgiyGVivHaFrkdV1okirmN+3o6ZfBvHtmGont2EJv9vHfC3gFIE/5pAG1uYaxApzAHYV/Raxpjy14znIrrfF9W1ys6hnv7YvxfSbE2RIOXav3bYtVrHpoS/BMpfqlxxUsucIXx9lbpHA7eN+tI5xjWzAUnA6vy8BUoQwwiwwldXXXX99nO+dz77/ve+SAXMdcyE2lfysmfwPbRk7uEdtjmrJMbH6xNBnX7/5rrLwF59+MlbBvfGeexEmlIYLqLStfCygvWpo83ZU8zOZDyfJf+erUghz7QENxPYZCLz9AGunX/jgjWH/CxfJ/qmMa5K5H/rFO4+0kEVj1aRz3GQwfQ97IrNTVAg7p0umjAAcCyImE8giCZLmvshcKcZJGuNgiPk3k6rSIUjxca57x9PPhMUQkwsgn4ZazoXkpqOMQyo8D1KhgxNSMRWFKWlF4fNfPBIWr0JxD+F5FuV/q/Zw2DK2oCqvI7x8Ntz61mvXMO8sjIHbLVSqDDEnz2RtXrxoAQRkT7j7TbeHloO7Q1f9mbB49Sok8oCExxA90NcvNLaGMx2XwpO1VLJit1iccSmsXVEJKdvM3is5VK7ZRDXasvDNb/5DWL5wXlhdVUY+xuXw1JPPhOVrN4fv/PCFsADS0ZB4q4WqIE203mwGeKyBMH3vB94XK3WbmhuxFbqGPcAlhAnPso+kKmgTwekV8yMI7X7EnBjziAbNYmCNSgdAlpCW9D9X34hN1PVx3/gSRKITfxSiQPBd7GiDbEpm/ccCyb0G+ykJkG4IWTOeFAHUnTkL0aFt6AgVBlSKMv/sZ67vYTwshvwotgKX33M/pkAmy4wbSMl61vSZ7NVytY6k8m+Eioge8n4asUy8iMVVA3NP9an68KZbl4Q7b7kB+6OumOsCnURGVGYMWU/Vho1KvhOnjoU161dgBbcsVp263zyDBdtFyJ0O1nyzHszQMmPMCpB8xvuXv/bV8O73vjc8jZUfwvW4ZpuP8kP6z30PvDX+/cWX9oZ1G68NBw4cDN1YFC6umheKmJtuuJZcqJ3bGUvswdmbNkNQ1lLJ4R77IhV/q9ZuDAsXL4/E9sgwwiLWgi7IgDKyZU5iKzgOYa8NZyGZIR3dfcyNvSGXfcVRyMaZzB3ZrKlWBwlCmzMhcSSAH3Nx2FSMcsHq+hN/lw6dUK/TzxP/dzl873eXxLXkvk9WR/Ih3XHj+QIhzhBVRZLhdWS6bFq1Jkxj/6uFqhWPX8YStZAqszT2T1aGdTP+rO7wy72Lc5j7TDNY3HdI7DrXmrGnQGvSQsmK60Ys/Dqx0B2CnHTvdT39TOJJcYffWTz/ZPpGfA/6pPv2vpgvkiBAnO/4xGjVZlWtFmBaNSowiVktvId737hfoX2OfWb5a57Fln7k4ES1LEC/xIZCFysraOc4P0cyBbLsM6tC5X88OFF/kCAQJufvK2THZEnJxO7px1WATBIg8Q14/SRRMVnpIQHyo8THyS8kiI2F70tYWU2Gr3ve8hnUfPGaxM8JMVe89Qr5Ick4masx4YjGXPujFhDezSQlkkrfcK8pESUR7f5RQsRzl9kuGQrxtD+bPQ/StTC8QJWsGVPTOD/00Y96sAMs5/yaw/MZxeLqNATfOOO3av4iqh57wnvf+REq0itZ29gjIAbpI3Msm73HZYQX2mKlsIdPNO7kVfknz3SqAuQ1+3KiS72a3Ppn/dLUi6ZaYKoFplrg//kWmCJAXusRv971Y4oAmSJAXquPXf3zpGcefv94MQeFVIC5VsCECwAeZQANXZTTjwMQzyFrIQfAQr/sYkDWFA6mIxwE+lGp61urx7NbHgERq0FKydlIA9xUGepG2Q4t2CKIsmnTFqyKyOOgZL6lvYdgw4xwESXuBcJvD5wAqFH5y6Gil8/Q6zWdz9RP+hKgbxoHX6s9svHDt6zdzfDf/EYVVli1Ub2pmlPCwBJ7D9kecgV2JUD0BJ4FKKIyLoeDipkdbtzN+TgGyKvC38O5gdP6DBvQ2g3wYHaBlSwqnlQUFqDwU+l4skaFNNkLXKe+sVZ5SIQIPBdiD+IhSPWY/rQehDyQGb5uwLAESDmkgmCvh4VciSKUlwLYNRwABfrtwks4AKqSFawXmLFSZfOWa8LxYyfjoSuWsaMkm0NYuESIWRc+t/kAVVp+daNm0wJLew9VY7t37goVqHHLyJ7Q7/wAwP/JmmNhG6rNY4SWWsFyAp/oxYuWQ6CsgyyqCc9BTKjYX75iMVURs+LBdYTqnb17X47g+jUcvJ9+5rloYTEDgE41XDEVMdqw9KGmHeE6VHKmc2j57PvmhPf/SQ3qvRXxoNpCdZBWXQLiPdznG++6k+yT3agYWwCy8drnwGEOhQCKxIUWB4tQW5cQ3m4eQC6H52s2rIu+1+ewk9mDb3Q31UQFJbPDMMr4ZGwpUiIZg1UDbZg2YTFQWFAU+2Zj/TlyPmaFPbsAdsgxmE14dulMLM/ozSpOzwLGqQjbu2dfeOtb30F7HYpg+9p1K1Gu1pNBUBoaL7SHHsDWRhTnLRAkI5TTzwQk1wfayhMrHTzDahmRp3ISkD0rnQwYCLDsmFXTCplnjkcBAGQG6raeWLXRQqWAqth42KY/+Kee6Vp3GWSarK0bB8J8rcYYu4YxS/II3kmAqJCzj6hgNsC9nkqEc4AJ+umrnJN8SHgxJxSAv/POklj94VcMw2TszMNKQoV4BBkmZgwJnQka5oq1gePb39HezfFuFZjgkuHoWdyj/+Y4SdjBoaCmusJ+NKlUTJAbKv0SdiUJH+x4An3l+yqJYAohoj7PaGXNsxqbCIXPxR5FmzOD0a0uUJW976VdPNcS/p3AV953ztwKDtPpeM7XhF1792EjQ6ZFxbywZvUK/OUhJ7H6m0sweT5zyTigfD/qwJpT58KGjddAmBwKx/nv8oVLwwu7d4U7bruefolaeWY+5Es2yv8k6ksQy9qDsB3phhDrsyKHthzgYD4HRepl7GkuQ9gN4SePk194YV91OFzbFFZt2Brm07ebW+qZI8glqSiFiJsf7/EM9mhpqdlUYVWGb33rwbBk8QLmqWmAQbMBYXKw02oKzzy3i4oPiGH6zXIsU5K0TKNdMsmbuRwu8bqERVAF80O9wP2990cLIsGkhx55PPziu36FapH94XnmCEF4bT8euCM3PLcvJby8ZxfVA5V8V9C2+aGaOfQCVnU3Xb+FO8VDmyD4EcjKdIhcyj1Ce2sX46sweuMLvnUyN+jrnyxwAUp85+3bsPhi/PJMxmn/ASr0uiFPi7CsG4JM7MXGrgXlc7kZPFhyGWifdJnxQ+D0OTzq//H7O7CbmxNqTreEquWLw/rrVoZ5i8vDboDfQpTtzz5zGHX0IsDA+ag+sYEbPh+KCYvuO9cSUnj2l7nGQ0dOkOOCpQ/XN3vB4nDiDPk+gIHnGTv/6YPzw3t/hywKiE4zK5yv51ARNg3CVau1lVTS/P5//29U1C0Pv/aeD0FgHkVpmkr/YVyy3nz3wW+Fd7z9bbF961gb/VpFaHgzZITWVqfJYzDjYw3Er6CuhMl85vAs5irXgEwIuy6IAauFrCCQAJHwNtBcG6Vsq1AA8E+jHnfu1EJmFjYxGpsMAEBrk+La5/x1CYC5ibF/5+3YG7F+9EHeNQJ0LsdeSHJTtXQEmxhPruBLITcAACAASURBVI9aTO4/uD+O+VIsF4uwXDqKutbKSxXsWkMex3LNsHaV9c2sid3M5cmssaqeUyE23Utou1XD9fke+wlKv43AadfXb37zG+FX//27I2F2BEW7in2tGUeZ34eY56ySNFR4Gtc1Z316eOybJ7leqhogcbWZWQxZkosFkvPELFX+gO/1EC9emxtfCWp/John9o4kUy9jMBdg02dxzd3zwvkayFfmBoORzTLoZZ/Tzn0IRgvouayWE2Qv+GpGk3sDyUIzTCKYxzwV7QMZU6m0fWq0woJgZ+8h3T1ElWYWc143YGsDoPc4e4FKCMZMxAl9LVSEtTWEHJ5b9ZFq+ibWm4VlrNcp4e/+/lTYdG0RFnvkUFEh1ggp3o2rVg9FD31cFlg8YH4Ib7h7HWRKZcigPS6yV6ljLC5eUokgID2sqJodLnU2Q3LS6ZhnleSPsza1Yk13kWoGdkbhqUPnsI3rDRvWLCVs2uyCznAY0iu7cAYVJdtYJ85R+bgkLKmE7G09H56DxHAtymF8tkFQmuk2iz2e+48qiNBOxm8G69KKzRvDt7/2lUhSLUXA4LPYjj2m69KGDeujbU8ENPl2z2XQucr586yBzOaRqBimL5pXtXrt2qjmPwYpYd+QHFP8MkDFq6C5lQwZzDfO67ns9erZ+/QwpuZDlLRiDyUBmUf7SES18BxrsG6bhUVgJXN9MiRF+9nT0QKwgoqCFvrPXPrJIHNYD/uWbNqsD2vW1GSvB0uoRgPruyGkRvmdtvDxj36A+a+eiqfjkAX9EHXZsfqzmPe4BM07v2ouGSCQBrlcV2Nd3Bc3WelSOjvs3LU75qZpCee66Trr/mAZlb47mAck5hSR7KdqtpfxsIX91Q5y9BRVOL4uUKVROIP3Zu/1jw9+Pfwi2Ua5GcmsM+2RjN4L4b+EDB0rhZ/buScsW7kuPL9rX1i6Yh3PKA/SqYP8KHLrtEaEADHrrRabwkwESOaTjEBkdFEhZ9VJBYTdPqpwL/P8Mui7gwagM+57IQUT+wcrcAyh1lI2UVEjeO98klDvu3wn6I/v/s7CcO//OpHYX/AaKxin8e2zLGPP1Q9RT4R6OM9+YytCIrvvzKIZrM0V4ff+4JPYifH8IWQUX7RRieNeQkLCvYL7CD/bfYbzmJW6zgG5zJPa85n94j6+jedbw726X7Pa1vw590bOqVpdmQvo/t/+6TzkPZpnGG08Jyw/ncPS6W/mE2px5fzcD8guUR0rds0AsmyO76OfXhpW/ZcTUQDj3Jw42FsNkbACdb8TqyKu3EOCZFWw494nUTxh6/l2CRLh1GfXhsrfPHClouLKQW7CyupKJUei6a+A0a+2wErsmyarM+J7TFRxnPp8guj40YqP+BtcyyTRceVzJ/5j2Yf2xrlxMkB90iJLa9urq4BjlXC8v1dA8smt3eS/aB87+XkSH7GNeB+r5/290lkzIOgRvRBmP4bg4gBVn/YTt4vVJ4/Huct94AXmjzGezWWIzD7Iy/wc1rqB5LCkYkP4hbe+GwKsl3NVPnO+mTGsXVTRJnZw9uuJBkw0TuJ6Ew0qPfWjt/+qv79eAOfqN7tCcMXB5NeUBdZPbfypH061wFQLTLXAz20LTBEgr/VoXu/6OUWATBEgr9XHXrXHOkYFyDAEgaCZh0KDxwXUOwClVeMUYS/h/kv1aRVhs9ls3seiKio5ghWGgHuYECjwIGSwt6pLwVI3vwZAqsa0XH0pCsNdu/dx+M3Hn/4ioB0hs7Pnh5dRKfaQUPocP1u7eWvoArxAkBMDx4fxVleUk5tLmTkq7vFxlLSAy5OHic99YG741c8SWgpoKWA4gnI7VgygvJtHEGcHn2sA9UUOf90o8DwY93D4WwqY0srPtPUwm8J/V/llaKzkRC+EhYcUD+3mb1hiPy6IiE3SUQ7mCeBXdfslwMm5EWCyKsJDlaSJVgBNAFmWzavCt1Q/kxBsFUyjgJOqYvs4UBVyqLyA+lQ7lO98+0E274BgtF0OvyOhoyr3DAdDFW363p44XhMPXwIQAjl5AA0XAIIEHCQ/BJd37XwREmNNrIw4CzigV7aAwULAplkzDQBE/f3CMxz62jl8L0YpjO0UB0ED1vNRRS2CiDLw9tuAecnJY4Aut6OqnIkt2F6UzQujrUohgMlNN93CoaM2flctxH6HQ6ve7bUoPAsJ150BGPbygZfD1z+xMbzjD/ZFazEtJqzSMTdmCdUWhwHcNgOQ5PF8T544QV/BTk1VJICHz1AiZxLYWgrgYj7CGPkOAtWjACI3EbDa0nguVh/tP3QUEoLDOeRHBqCEpJ5nmdFLVITwX4K0M4pmxtDUA2SHVMybjfqaqpEF88I8QNIigBWBGq3e6lCFtmNloppcr+CZEEe1p6rDtYRQa8mWYnk99lVNbZ0QdthcQboMEJqdThWTz2kIwMBKB89NknWCnZfNmEBVW0KGiVU/nQCuF6mI0obGqgoriLSm0As9F1JE4C9aTqmCY7wJAiGfjwHxVoBo1+Kh3Aoe+79AURqH8nx8u2sIMZUAWQ0gbvXHAUAVQ9WTQNF+NARdAmQy/8NDqn2oDFW14Gk8AnINEfzTkzmew145pEZ1JNeSzbVqI2EYp2pLx6hkiPOAB+MYjglQKInE20zYKEwEhXLGTFhoYagxEQSaIEASh74JM/H4N73CEwfSxGVcNgidsZDN2FJZXkJlQRZEY/fF9nAGixyD7fMA9M3WmQfgM2/OAsKaX8AGCy9+xv0qgoXbsA6Zi7VLGV77c0oKyfLA5oYPOEguThokw6r1Wwn5Hg5f+vp3QlE5fZPPOHpkX1iHLU1RIXZmkINWyw0B9icxBwCxAng38pzI8wGIvDQ8CHE3PSRBgKRcHgp92NKEjJJwprk/fPeJF8MgYdx33vNGSK5+xjM2eblkPnS3hK0ErvPgIVNQDgNgOo/s3PkcNlrYUm29jj6GZX09uSbf/QHXNBNQNivMwhJPa688rJL6BgB1qCQZoLqknLyOzVjMTQOAGKI/JFMJ8sTTO+AsUgFSB0IOYa5OtC2Qy7/53qXhr//hXLj1lpsimbT9icewnTsN6XM71nodZGNApJyrCddcQ+YIpNEI1U6StJjgA/imMG566HOD4UTN2RhuXAYwOQAhNndeKVY+SwBpW2JFzggEiBZhFwX76ZeSc/rSGwBsH8pgfluEQnh6HnO+mQj48Z+p6wpff/BxSPHssGbLxnDt7RvCjDkFoakdIHP+4vDgN58KzQ0t4cMffBegB6RhGgBtMvZ4w4LiVhnxXA+fCKepzjFzahgQZRgLmBTWpDrAdlXwv3xfdvi1//ZimIXVkn7tMyAGJFKLsVg7d/IIoGNqWMbcVQppmsxcmk+/y2Vef+jb38KKaHMkns0gOMyYuwXLsF7Gs18njp+MALL2Suup4himouRRKvfuvO22RHAzA0MFt2tNCRVikuhtzBEFgH+nIDQkR80dupYQ81qqH5wD8iBmCrkurZAunCNnibVAFXwq43IxIOZxLJgkQLRIaSLc+sDR6lhd4biVxJeg1g5yMYSP8+z+A/ujH/0CbBe7KFHohIRyrdJmRpBwlOom18ph+pFZHwnrl4FIWqQx/q0AsYq0E0V+I9UtvrdVRZIhEvqVsZIkC4KmlrBaKlisKuO1Z6mCUUggyJqzcDg8+tUj/AxLTizHBGWbeB9xvnVL5sd5qJhnYpWln2Fortds5YsBvRLmqvtz+ZwmRBnFvOfKbQVh4HxhyIIgfeLRR8ItBNCnMDlfQnywA9X97XfeEU6yrqczLpyPG7Wvo63dDzh/+syGEDtk2nb0iRSAdAkQiRDnswzW6mzW22Q+exSQ+BTVpQUILGZAGqWxFrazDmeKodEXLlLBkUL7ldD+7YDul1k/9r/cAGGZDNFQGg6d4p7MlADka+G9WrsBptnysLQwhrLCO375HeEYYO5ciJXFK5fzjKg8JXx7xWJypVrOkgPSG84cORjKsJrKJty6FhV0PRUg+cVloYl8j7rzbeGGm29hDJyLtkV7sT2zinQe6+71N14f/uxzfx7e+o63hTUb14fHsdMyx2IMEYrh0b0o6JevWE0uBZW3tK9CFecj5xwrQYrYr1i16lqgfdpSAHnXEvPE5s2HDKBa0b6TY94GDWm+RQ/P1/XNnInryPbRbs39lBW8ZrIoFFG0MI2qV0lJSRXHShFznBaHF5jLJbzmskcyu8m1dTqVlCxM4fjBw1EMsAZRRxag+DBB8WexRtRiSmukKvZzDWfIoOO9LkHEZjLHXqKabgAxRe/AWKht6ohWef2Qp46xN999PeP4MERRM6B3NvMaNny086ZrtgLUF2FNlhmOHDvEuKVKmPV644ZN4SDX0AYRVQqpW00b3f2mN0YRiHl7WrQKcM+tmB+OQgwpUmigTzieOiDBHANwDDFTZx75O2chci24Mw+tmKq0ubNnhB4q0LIQCGmZKtjfj51gA2vMiVN1hIifZY5PCxs2X0uVIaTgnJk8p5N8bh+ijALmGyph6Fi6UbZz/6n0/wH2tEWMr1bOA0m8r+NasUAM9ma9cD+khaWLsEWcl1nz4kYr/jGxNjMHfPu3Aab5euDTtVG0EA2zWN9L6Gt59KmcbARAENvD5A1mYGfZSd+Yj4BmHnvRVPqDdp4vYUU6SH8ZZvBr4dl5SSEU+TZU9/j83DNYgSZhLmCu2CpaWbFncc5yT1TMs+6nT54510AbQIBAVrg/b4Acu4lx4Fh3n64lZyrjW8tAzzdWCzvuBdwT98o+iD2MlfLmnSSxn7zsAoGgy/7rfJ0KMePXkT9cEtb+9sm4N0mQIIkGUowlARIt2GgLhS+SN5NEjtXj0faJgek1JtpzwkKKP09+NmGZtfA/Ho5/Xm0zNZnpFndNP5YAkVBIXMsk0ODrTk5YXS3+td2JLdcEITK5Azv5l1vjP0uMDLGXncwZ0Y7Ma1fgJbE1Wek7WRkSw9S5xytWVu4jYye5igCZ+BDXDP81IZShcthqeeZmXQR8f6vyXJ/Gx0fi55zDom6Qik73QXv27WfP0BI2Ml+1s5czU+YiQr5s81kycrFCxeKQc8HyhatDQ21HeC/ChTxywhSWpGJ9OUTojX+mp2Xx+RP7zYRfV6JTX6kAmSJAJhrlJ/7xegGs13r/qZ9PtcBUC0y1wL/NFpgiQF7rub3e9WOKAJkiQF6rj13986S6Q78/3sJmUbLB4HEJkIseIFSScvBR8WR1QyEH24UoVZNRMw8CimhzpTrVzaqAjaCqdk8xg4ODv5vkEUAv1fQCElaAlM+dj4d1Aweay6iVAfUoP+5GodNBFciMuZXhwe8/ElZvxG8aRZaEjNc0BHiYBrjo4XeUQ/jQkIovro2feyDxM/76NxaF//CFczEoPfH5uYD+l7BOQMXIPamsNRx8BgD9JQ53KvsNZVWRewCFqgSGqjEDgbUU8qsdYNp7Uh2mBYMDq/F8Ywwcb+cgJhg0SXSovI/gEIcWAS5DvvWSNYvBQ4zt4vuk6hvOAWoWYZL1KILnG/zNYVc7qOnYIFhxIVBbhRJQ4MR76+WwdQQP6+uuuy4eQOvrmtj4jwBkozaFHDLceASQVaJEwF2LCkG0RYRqdnGdzQAPi/nvUoiZIRSt5ZSO+7yOnziEKhR1rZUU12yJnvt1ZwlZvv5moxUieCchUYalg0HpWqLt2PF0uJOw1O9973sEt68Oy7HE2LtnP+9VE4PR34RNyQ+ffDr6Ya8icPMSb7QXguMUAMPTf3J3eO/na3k+WCFxsCykn3l6PnXyRLjlphvD0cMHqTIpx1rnca7huqjy7KZNrYpZTn6AGTOpAAXNKFQNqx5FSb8OtdcCwFirNgwBxjklnOIetL8ax7oqBQujNNpEUkMSbxrPIdOf6cVPaGsaYaDmR8wB/C6eLliFZY+HdMEYCKBSVJs7qHBpaWmPVUPFgNjXXrOGMvsuwF3ARhSgfRB3OQUzyK8ZJpAaqxqC4rNzAVM45KpSNJg1WmDZJ7luz8c5gPWOCQ+aXag1ZwMOesjuoepIkLMbIk5LhQGIoh4O46mSCBN9Pgkg1pD4ItpP1bggkxUgqp1VahdRgaS9gwSI4Jako6G/pwihbwPQMDtCdWO0cdFegfeVAPnfX7kQ+30iu0NwaXokLR3Ho9xDtDbgtV6HZE3C3zpxSJw8BGcyV2i74Fg3K8dDvTZYvjZabVFRpl1Vgrz0UD9JgHggT0xLgiuvkB/+yyQBMjGxR4sJOcCEylRAzP+12sYqtVmA0qn8TJBLtaFgaxZ9QEKxBNV6LqBKL+1sLsUBAp83bN7A5YxS3ZAFiIiF1LJFEBiQOFQo7d93gGqpVVgyLeLCMsI3vv1wDMwuB8jbs+fZcNddNzLemlGa5gM+rQRIq8F6C/s/iIhqANAFAv/k7Vixo1I/BWAyZRDrGkizkaTpkL4E5D57iByKA+G+t70dcJtQz5lZEJWlEHDHqUxZTtszn82rCq2QCdrxPPXMD6Mm8Y677gF8xFqPOfRJbAQFuyqxyMvjHvsgn2bQDs0XGrBXAdAjJHl+xZywheqOXrKdVPKP4ldu9ccY85UWbmVUx2iF+MtvLQvffLgzrF1L+O7p2rBx7WqqtZrCPquzIEduueXWmEMxiuVO23mCj9fhUT7Yh80O1UuQp6S8h84msnGO1sYA3lwyUS7zoEohEy6NDqD4L+NxDWJLMRy6mZ+sKjELaBBgqoMqqgttgGGSaTzPl/ftDu9577tDV8PZkAdYVl/XzHMvDB//xOciabEawOP6uzeFYgiQkEGl3LSi8OKz1eElbMP+y0c+EGYVa9fSHoYgXDIzZ4QBc1QgQE6cPA14T9A6SuCOHmxLALCmQwzffOfd4SkU1++4f1p4+wcfClVYDxYgANDeRmsmLdZG+wh6pyrkmi2bwhzm8R6INgOISdkJTzzycPjlf/croZ0slZ0vvIA91m2RIM9Hid4FuPgsGQAVCwgRZx3Sgq+TdfcomQnbmH8lq7Vj2vHMM/ThmdFC0ioLFfJas1iB0EzmkNlZb3ngbcyLx5l/F7NepMVcoOlUlTWeOBqa6uogibtDF+REOUr9Des2hGTECR1Yb2VgYfXcSwRTU2Ej+SGw5J8CTYZDl1Ltqf3faciIKqy+6rgPLRWjgpg5QTuvDes3xesaYv6qJlMqn/XSdW8a61cJYKPgdg0gZBGgv976d7/hrrB7z54IWonc1rMO34d12DTtvJgTOyBytJ/qAczc+kDCMubsLsqj6JedzH3ZEMG7qU7SRs02WLMokQ/h4O/nus3f0qdfgcZkIPAobX79LTNftQ+6fHF2nHckdUboewoDBOfzmUcNhLdywEqRVEBNxQaKF6xydI/QQrsLhlqlkiZBy7SVqqUclQ/ELHAtKNKtwGOOTKMtkviuJnR9CdWOLHjEVgywZjC3Uy3Qdb4rDLK3mEVlUzZVG71nqhkO/bGCoa6hNVBoEA6Bm+Zwi5mFpYDvF0Md4ejK4hcvqwxr1y8J3QNYTdF/S+dXYANXTiXDXAhc7L7G6csXqfRpqQsN9I9CAH9BvabzrWHXnmORnCgFYO7uvxSmlxO63U3VDWNuAAKzCnIyH1W++71HIYR6UKD8h//8W9gGnQuzCfReMIdnzjMau8w8yXs+8tijrHVlrE3Mu3zOLNawGZBb3RBwWoRKzJsDsmXzJsjc7rgnWQhpKOkyCyFEI/OvuVRaCdWeOcdcwZ6GMbCSPDHXCu3XBIrr6C+SH67LqvrTJdn5d9f8LEhH+CfmEqoK6Q+59mf6gWH16az/ri/12H5KZM2twPaGcTHQ1ca6QBg2z/3FXbvCLbfdFA5S0beYKi/HwzDChwxLbSi5aYZwPXyyPlTXXQipzC2LsJybW1aA6KeJvKQmCKs8MjnKsGgqCaVzy5hPksLO3S9gW9lNhd6MCOYWsy+aTXXZs8+8EFavW0fVM/sFKlfcDxZZ7cV+TdJxJeMvh31jI2PBKtpufl5H5UgZe9Ms9gR19NFCLBx7sResrTnNvbKHgNi2UmcpFmjTIRSsChPwN+PC+fEfv/dYyOS6e6naXQ8BcpZql2lF08j4YMwgAtIWLIO1SgsrmV7HtARkO31xyPw69mAs2JwDEBRgizjAvvP7H1t7ZVzd/4dnYxsnJdLOI1b84G/PvfLzt3+6jr1CYr03KcU/3U/MxDqNnQT9LQuBwBDjhmdnfg/9JY292RzaM4+x6H48gz/bWVtOsBZ5XSEPeyOesXudeggMq00lEVauXMkYzaASmgo7zi9WILtf0ZJz0gpLMrmLdU+iX2Be4qOCfuG8MinoUtSVQn+xskVyRZLOuUsiRKGHdpKO/1gV5n6f9hPWlxCJwefMA5IfayA/FGRF8iNWDiQqCSRAJjPRPCN4fnLOcY51Hh2mb/rffnaCBElkq8V/4x1GaB8r7s78ydpQ9ZuHYi6hWL37KSsuJt/7JxEg4+zJ4zXx+po/T2R8LP7Qnith5pNZIInnOR6qsb9aToXHFTsub4pvz0vRHpW2t43tAdqIuedVhGZVu8IX5+TJal+r4SbbZKK7JD5mgvyIf+EFaeY2mb3EOJfsdo2yWtH9XQ9k70ms2ablsZfjG7lOOMledzbz4DyI2A7sRq3q60XwBq0USotLEaYMhYZzjSE/qzAkX8oOq5atR9R1Dx9FRt8YfSEZ+1mq8TIRTsUKkFdVeUwRIK9aSF/jL68XwPpZPmvqtVMtMNUCUy3wb6cFpgiQ13pWr3f9mCJApgiQ1+pjV/886aVHPzQ+CkBczKGkFY/lqPABVMkBmPIA4qEjF0V50QwU8qj0l86bGYZ5XQaHspOAfIsAEQz91nonBocC2poN4ua5E4W11RgGc1tdYbn5edR1eBMBPA2GHhTDp7EYaIQM2Y8He3H5vJAOKNLD5jkTxXwmAINKcsmODA5hfajQRrEl8PDi3wW23WR/8dcrw2/+VSPAb1e0tvCQIbAW1fz8rpvxLg5Ky5ctixUUAs2bCVXVvkPFWDl2Pwa61mCl5ADUb93qEEGoOgAl1WaqF49iFTUbwN0N/wWAKYFksxm0KzEsXcJEQEaASNKjA6BDsDib91HxN+GUHNZADhw9ehSLnb6wbBke6AaWc7A3W8JwVgHn6bS5tlbRwor7VZGbOIRlo36qjweDDsC3ClSbM1DU2Q4NKEv9Vgko6JDHdRpYuYH3PAsAfhb/9hUQFwLUDRAAkh9DVDNYiXEEa5zVK9eQ87EoVn+8+MKL8dlpE7VixdKwC6socwHe/KZ7woMPPoiV1cpo3XQBMG06IZs7CVBfgCLVkPtNmzdzcC8Pf/N3f4v9wjK84M+Hv/pPK8Kd/3k7QeFV0a9ZwN7slnaAERWi8wAg9LLfh43DbP7OeThmmRzBhmEOliQrsJwxSL0V8sbA6iJU4U2Eod9wzWbUjykAjN2E7O6nX0I+cPjvheTyqKdK1Uom7ZcKadMxFJvdqHBVoNehmF6Knch0wjjTOYTPxgZGcFfSRaCon2qMrs5eKpw6qMI5Rz/vDG98402Ag5UoWdtCM0D2TqyRklGZ5RZgLQF4K6iah5reg2uaYbqQHxJzZoCMQV5konj0MGwVTgF9psvqI/q8FUKxUoLToFUfHvw9sPeiCJwO+eKh3d/PkkSbUBSqcFZV7aFS//NBAEPB7S6ADa3ZJMo8mE/jOanUbqM/inUk02+tLvKQKUjwu++cGf73V1viIXfSxkDLrqjC1/ZKaxIO61GZqP3UhKrPMS4YNemR7WsFq1Rmxv7OzwUQU7Wn4J5GaIsM1PMSl556J4NAXyE/JEQS1SWJr8mTsZN6YmJX3Rt/wk0bqm5ApsCCNmvOM5IfuiVUo6Y1C0A7HC3g0ukDWtMUcH3mu5xhDCXzbzNmlWDnhx0f4bob1qwI5VhyFAEEvgDYazbBCkg+lc892GHt2X8sHDh2Oqxcu475oYn5bDpzxfTQ0Hg2LEdBLzGVDHCRC6hxcN/esIa+34ttyjTmsXSROsCeQFAx8Cm+NilkHWWEw6daw7e+90S4C/Kwd7AHWAgyYegiVmtLAGeofmDu0dIkFeJu0GwX+tKOZ58LG7dsi7YmOflF2AC1hr/50tdQIW+LeTGCIjlUBvQCjKdnJDEnFvAc0sKKyvkhHxLZZ1mNlV4beRjTsdLavuN5bFsWhdkQNlvWDYYvfYvQ6fXkbKDy9h6sOPrLz31uYs7sZ35ZCqFEdR84YW9nK/ZUgMHMNX0N5wF8CSRmXn9p9wFImNmAvAWQM7XhtrvvIhC5AbumnEjKjANwWgVQgrJTxeggquV2vPd3Ya+3ajWBvowLradOoGR/6/33ku0xyLzFeoSC/XvYYNU19oeyeRVh0ZoFYdb8IggQ7LgA7+rPkvEwb0FYsWQBgePHyBqhr5unQmbIKNdVB4kyxJ9LmL+eePLZMIj9RdWSlYDtgOKEox/HovESc/aff+rG8HtfqAsp3Fs3AHEafasMUHPwYkuYTZWQVUXLF1eF559+MrzhtlvC4w8/FN54x23YbLEeoNZ++KHvhXf98jvjNUl0djLnHEAJvnTZimjLcqqmmnkIAgiV+CJI9RHWOTOgztAm1113fczQ2EQ15Ense+pRyd9731sIez0WDkJkrN+wMa5zjnnJu3EI8PNUwaWQW9IF4d8HALRs0aI4VnLMVzCol2c+QDXb7v1HWOe76R8EEANgq8i3jxUACFdyHW2sa66zEs6CWf7cCgtJBgUPi7G3qlq4OJKeDxMsnsM8IXCbzX0sgGivBeCu43rXkQ+lUrua3C3X2zHmIfOk1lwL6PkTvnZ/vzZsuu4GxkwXljxUR7LnePnQEZTwKL35HSs+Vi6vZC2sZC6jSog1XavK2+6S3AjYiQGGohzeuDUfULuXNh3Ceg6rOOYKCWzn2mzGon3L4PM82qCKdXWE+5PcOES2wlKyZ4ogqLTA0o5JvvUCBEgxgKsAHrMX8x8V9Wt8qgAAIABJREFUCOw/Mhhj4mXadKYz6WTRXuOMz2zaeozPHoAEmEa7PEZ2z11vfGNox4qqrQlrStbL7CRAe0jEJGz0GERhkPmyDnKruaOfCgCqWGdg50VlmJkFWfmQOYB3mVzX9l3PhTHWqi3XXhteIlS+EKX+R37rN6lubQ3DvVTZzsVSCAIkZag79HOfHaxRY4zJhx8/FMn35RBIITM/HDk/ENZcczO2TLv4t4qwsIxqIOzs+th7PPbsC+EY4+RGKpO2bloTdj79eFhcXkR/X8LYSQt7Xz4U/v6rj4b/+on3k/cyI7y4e3eYAxlzgryZLVRkVrEn7ObZ1GunRYVpC6HvHR0XeH4IYnimcxifP3zyyWgxtBrLo5cgyPppr/UbN1Kpi2WZ/Yl52uekVdt8bKSi3ShimFKtBK0iFBCm3zveihC4TGMtHAGA9d/TrbICoHZ/JihtVYfK/rMQBGn8rlZvl1n7cgD4q48fCYuwxhpD1DDMfirZ/Ra/204+UF8vplbJOVjjUYGEZ2Eq8+D06VlUuhaE0wgtLlJFUUilVhJ9rp/5SeJjwcL5bG+TIxgr2L+QsXL44FHW6T7up5NslqWRaHRvoCjHCpcNGzdEwcA09ieKkWZAXH7vkUfDthtuZI4ms4O9dq/5dBAbB4/URpHK2dMnwzNPPkH12A3hxuu2xvnxUSqbVpE3NKu0nHwYImDIPnjo4SeiVZekyBzGdBZ7ulTWCPemEpVz586L40jA/Wsff3Ug948bpg986mTMvpDs+O5vIwz4ka+3f+pcBLEVJ0x+SxBaARLXb56Pe6xOxDd52IRdgswrx4ptBmtujnsSzh8jVF9X0p+sMsmmj1h/8fTzz9P32NeT5eB7OJ5r2dPWsLa4Pq5hjzsDkY97G+cERVxm90lemBfknn2QPtSvSgZSI+bRsO+qoXp5BZaAWk9JcjZhSZqGcMYqEIkR9/XuibSwTWOPMTYOoU1/c281wHx04I8QUPzI1+rf1voqNsOVyo/JKpBJYiKRXcK6aZUw/x0rTbiGKCyZ2Pu41xplbfTzrUCUILFSx3t0D3bqj7HE+g/7EwQ1v+f549QfJ3K7rv5a+CFss9wzacVF9XnNpNXVhwg319RpQowSHyvvNfmsJgmSZb+xL9r+KQwqwgbYdWWA8arlr3s+hRn2n2gfTB+WCLF9FVX5uYkqkMQObhShg39aTR+phahvmSDJ+O8c+ma0ZVRABOFUpDiM52c79EHCKZhaCbHsYzzLfFlHFfYmrIG1iGyE4BthjrDdtcZrR4BmBchs9iHNjdjyMoZL8meFi6094RMf/yT7xGzEAmP0R7Jv2ugP2eQCKu6ZqNZJ2F/FXjvx7X9fvT/9J019RRT0T3/ys//L/5sWWK8XoHmleuhnb9Gp35hqgakWmGqBf60WmCJAXqvl/+8TIK93/ZkU5L7WnfyYn78qV+z/x+//M37lagLon/Hy/+de8rPef9KjX/2l8VUcQttRzLQC1rHVDsNstguweVHhNMYOdZTvoeHRsLRqfihMG8IqhvJzDqqtAAML8FtP4qByGKsNQ4PNNugHQDGQu38AAADSRNunWRyUVZnpOdyDWn7W3IWhEauUAyfOhlrsGc6hsh9HnT2Dw+EYB6HoBTu5MY97Hu1zqIGYiAiY3KhHy11e95cfXhB+7fPYP3AY1RqoDzJEEL0YMkIQuhigbecLOzkYjwHkbWWz3BSJD0HdHq5XGw/tOrTWUF12FiVg9DPmy9cZDNve3kolRXEEUwVjWrBsmE9guq8t5mAvUOUFWk6v3ZMVINoYCQL7ZXaJxIVZHR4KtJ4y18QA3E4OpCpkZwHIStxo16RNlBYJ86hk8RCgWuzZF3dR9VEciREVi1asCPz6uycACzycXUuY+IH9qAqxvDkNqWMo6EsAHXpMz+db0Orpp5+KQbTltLfVCGaRzAMAnTO7PFqaPbtjB4AIoAcETTnqbZWYe/fuxTd8ZrwfK2gkx2pQ3N1+113huRdfiGH3CwHB1qF0PEDwqL9z/733QVxwUMEP/c8/ujq8+Xd3oZpNQ5VXEp9VPkpoLYuaqa5Jx26hAyXuXECOAsApnOWjr75BuSpI7XNpWDTEroGqvRTLorzs9LAYG4t+AKRGFJP2rQ5Ii2EqM/h/Pis55ivMIUxZK7Bnse9avWIVSusdkDtzItGRgYf/EsDMFA7q7R3NtHtzDG5t4IClxLeecvvODvrqof3huhs3hptuuRErt5cB6AisbbgQXtp3MKozR+nfWRyiEp7RHiY9cOorn1DdCZwlA87Yrwxld2z0AFamcY2CAnWAcuXlcyPxYa5KHqTKeTz7tSvSt7qIMdlrfgIVJMUAGV2OWfrsfKzpylHg6n9tn7iE8r6L9mhDJayPvcHqgiiCmB6cre6KB+b432SA/NLM8D+/fD4CNiq4DTmVOLhiqRAtERIH+slqC382zGFTgi3a9/B671fbCbN1TlRXR+se1ZlDgAUSimYHJA7riUPkpLIxKrevVJQkFqg4kU2M+1ex+gkTrolD+8TrrlSUTHiPx2P9Ve/PX7w3c2DMavCZSMIlASRM43pVhPthZSj6Z/AcemjXYSqMxgAzBddWQihqN2TlwNPP7+PZkOMDOC+IbAiyIIbvWYkSu4j+bFD9kf27w4ZVS8kToU2x+MiUAGFehR1CPkp4e8iBQIP0Gs8NDz70KFke9WEdVQVrNq4OrV2oqDuawgLyPrZgrVKHxYtVFBIno1TMHTlMbpE2Icy3M6hSOok9Uh2kpc9TuyZtLlQ5X8YuLZfxUcbc6/w7XSIG0DAHoEcbqAsQz9n5EGZ9BP0yz5jb8sFfXRwee6oTQofcAoDWDvsX4//l3XuwU1sbfvDIdmyOlkDcLoqVB8lYUhQABPcbKiwhTIZHDSTzAASkVoetKI0HAb9ve+ObUG4eJ0cjUJ1WwX1gW8TcK1kwgFp3JvPKkSNHsY+BtGDutOrQ/mN/1iM/ztOAlJKQp2vPhy996XGyLLaEKvIGMvMYv6tQYs/IDtuffDzcdfsdBE2jIsWapfroITI4VoVL3R2QI2cjwDEL0keStH/wcniG5wlDQsA9VjgtgIJUKHYwt87CPvEPfmtR+J0vnEFFnQm52UJgL8HfkIJLyETJ4bm3kL/gWrgGkHfP88+GrRvWQgZlhscefjisw3pO7/7hHqoZQJZOAdRJsN8GSWIllORrDyDdVsBPCTjn7yd/uD3O1RXzqTJsN6OgElL3ZQjvhvCud//7WAnYQf6RGT/TsPgT6I0+6/QNrfyyIVdTsSyUzLtMHzSo2jW3m/cSTKzBCqkONbv2QwoMLrRD5jB3GLreyBx96803x6rBCHRxHW3MRxkASye5bhX65/j7tmuvjwSO5Ovjjz9GvsUCAPvGmIFQBHHdSv9efwPEzE/4eum5HtT4BGxr48fcIOmg1eF1gL1/+unPhA9/6EOxgm0YgM1KwXbmQoE2QbUnnvhhuPGeN0e1t2v1Eaz/3vYLkPcHxgE6AdA3J9bZ57ejlueezLqyErSWKjnXuDn0Y9dKyWatkrJRFjdQxaKdUilr/I4nthM0vi0q3V8+eAgCrywKPQogHs5gmTaTqpZLVMBqsWI+WSrrhpuMhEd/Yn50b5BhkDIAoGuSlZ0vPPdcuPUNbwjPPr6d4PF1WF6NQpJQNYQ1W6CCDA84iKtO7qmLZ0IGGLhb//mGUARpOQMC5fgpKm4BfpsuZ4e/23EwXGS6Wrl4ephZnBeWEIr+zl/5pXC85jiVNHXhuk0rQvoI1U3dzWTztIZu+nQ74N4jPzwdldY33bIqnL04EPa3YadDpdb6VUvCltULwsIS8hhKsVrDqmnHngNUnXSEW264PqwlaDuP+/nu178Z7nnjvayvl8Ijjz8eautPhYrFFeHON90VnmVvkUR1S3ZeMZ+RCYF3U7TAamg4Qx7MbOw2nwhbt64Mh6i4m1uxLPr3+zzcP7mvEmxeCXDvnkobIYmnbProYUQigqsVjKP9ZHC1006z55RFO0nJq0GIyRLWwU7GpmHmkpKx4EC7RasPrf6j6skvRTr9rH/TeO9cq5IBnLV5Pc8YXocg5eLZmkB9V2iDWJgFWD5ATkpP13A4Vt1AFRjWXe3YsppzlIFlH0BsC9ZRSQh5JHSSzb6iT5TNLY25S0UlvD+VAu7FZkKQDJC901BPrg+ft3HbJgjrhlitsqBifjhEhax5b66nzt8trJOzqZT+9ncfClshA2sQrWQ71hmHB6gwnTl/Sfzcaqq9ziEAWcE8fO01myD3CLmnSmI5FZ/uIU4C7I+yAWqCHB9mz+s+4BgZVin5JSGFNrHSu5P7GLw0RKVsSvjb36gM9/+vA5EI1XZUEZOVssOIQAaxKJs5YTnXLwLPPO8Ycp/sOFTsI9lp1YX/XoZgZRBCV0Bc4kFLNMPgrU4ZYWwp4JhdSjU25wMrebPkqbCHLKPaLos20DpyEWIa52or4LSj7eU6rJLNhJCQrJA8q4YcPgbpdpm5zerFEubFIvZkhpRrq2alSDXVAoOsa2uwhFU4ZPWEggz3FO51tJyKlduwg1bKSmz47xJmipcGuG4LQdzHCNQPYb+qgOPQH26O/Wrjx47G61RoMorlaCTdYrUSFSzsj815yaWvdkDYag9sdZKCrHxEKVZBS7wqVvJLsZYkyCBWZfnsldwmnWHNKuFMYFaP1TopVH26z1WQ1cWafeYvErkdk19aY/n+7uGmMXcpiqn93CtVO75u0a8+EyvTC9jf2y/6GXf2BwUWWrc2fSERar7648djBbpimfnzqURyT8j7DfOch2EgPB92IwzR2i2KdfiZ4i9JzDnMp1Y5XeCMoZDKL/tSJlUXjnf73TjV16MM2DHWw3TmOi1M2Rwz/12OVYxL2WekczbIZlz7DI8ePsoeajzcSmXlDx55DJKLIPsbb4pElGIl95gliF76sQ2UfPEMlYu9m21+kTWwq60D20GEaqOp4X984jOcESGeBrXvQpSRWxxFQ8lOvkqnkswqSezbE9RN3MFPfP9kEOVnPYC/6uHFqWuSdJnc217155Vq6B/9rR//939KoLz2773e6//pANZku70eEOqV9nntu5l6xVQLTLXAVAv8vLTAFAFy9ZOYXCuuXjP+768//xIExuvpT6+PwH+97fN6rvzn4Xf/pe8/6ZEv/9J4KWCHXs5tlBePJaFEQlWXzQZeJXpSMrJBPIR7UcjO5dBSSlX8vNIiApLZmHPYyAOAa6gGIAHw0q7FcnNBgAsA2RIGOYQTCw4swz6gj43pOIDM8zv3hcolq8Ou/cdD12BSOI867iyB0tlslHNQGI0JKkiCRAJET2fewG82gMnYxFytUoq2xPzoixAgH4QAsarADAf/NPg4nwO0ZIHKorNcc8X8Kg6dR8IagjbPaovlIQ5wvQrgXmuoLg4jKo88jPpld3UDroXRSdRH+r2rvpXkcLPqQamHg14/pfWdbMirOMzWY1dgWXsi1HAsVolYxp3Cv1meL0DswUj1nwSImRQjHD58X8F3QT/JB33RVUItW7okKiLrAULPA3JbdSMYpp3XjTfcEBXU1SeOA3S0YU21IlZMGCCay+/MB8g7BYDVAHh1FyBMB5Y8HvzNuDAsXWujSqpIKgEZmrhuwWyzJh4BxPNn2nRJavj5glVJPAcrRBZxTbkoKM+gWi7CbseQzBaeucr/jevWh+chUN5DuLKHjhefez7cetPN4SRVFP/zfbPD1g88BriHUpJnvG79Gn6vOXr3tvP78yFkSgGasnl+vYCqBbT9KkiYVqwhTqP4y4cUSAd4SuGAIgA0HRXhUoKJVdtqr9bd1Q9gBxFGOXsqYFc6JIN5MnMr50Wi5SBh6Ut5RnshMIrJMVmBLZAH2p7uizGboxO7nDGA44WoobMzAQlR7XaTv1Bbcy6GiFYsnA1JxsEREGsANRvwf6gm2DiLkEVgl6g2leRKyNwkQAC5tCnQe5lDqa+RTPAecgCke7CjSOMgqC+2xJMHez3Lhzm09aPYvsTFp2I5kqUFDG3MMZL+gu0AfaaPZ2m5/0zAihmAxb0opbUKUHEtcKidlgdzq3JUNfZx8DTgWiDBUFUDPwXFJED+x1fOJ5R6HOajXZXS50h6JJR/HqjjP3BY9UBvldUgGSyOMZWFtmEGIIJASDHX47MyJDTml/AhghhmWCTCPxNj+8cd9ibVjI69Hz/ZvUKATL4mMU9cRZxMzNSTBEu0h+A6rA5J58AdA6M5+HuvKgcF3iSCSuh3AruXADnGPaDz7XhfMB81L0/6JNYjJ2oasH3BnojxmWgv5hpUkJcZp5mA4rMZCwWAYBcA/yrxW8flBjAeyxbajQeIxDE3DNVCfGYJFAxjTXOEqjvmAiog6gEL1m5eD/heivXKYYiDoXAP1Q89zF/6jmdQBZKRQn7N/sOxWqMOC48lKNZfPniQ/pETx6hVQh7Tx3k+adyrhI6ZHcUAHBncfxrXIQj1/Iv7APW7w0wyTfQw9zMGhpgnc1LDLzwwl6oWgF+IDfM9MukndbVnokJy955DMQT5GiqvrDDJAXS3neA1AC8glsjRSGaOP8macBm/+EMnToVtt9wWFqGyPQPof+rE4bB21bJo+2dOxjBA2SlA6EWA9Yb7VlN9Zd6F1YJ6tWvFMg8iYCmkaidK8oH+VuaK7vCtb+6A0F0L8JiPJVlpJECS0wcJuN+HQnob6s9urisZIupIuBkgV9utMSy4zlFVt3jrtaEfYLANIPipHYQFr9ocBrHCOAJBcBpwqQBStI6qteXrVoWPvrMwfOJrTdjApEUiPQtrHYnZ2RBKA9z/jdduDl/40/8v/I//+jshCSKtHuu1AxDFb3vgrdhjkV/A6xk9kQARDLrlTrIXyAGw2m0dNmMCPQWA5GYYPPitb8XMnmxAmzlY37SRQfTy/oORwFxG5YgEVXNzPSrvlZGY7UHZ3YZwwAq6sxAg5tDk5mLfcmkAJW5uBIqtrLH6ohbLvj6sQPq7h6Jitvp0DZEtAL7MP1aBSQ6sQlmbxZjtAcDKAigWjNPybj9rjTY/x7EZnEnb3HHHHVTmkNHBHN3JWqIN/nxI6EyV+PN6w/7dA9Gqa9FCMr+e34MtXGF4+7vnh11PjlLteTo88PZ741ymVUo1Nou55i6w/tUAVt4BuNUAUGn14iysu1wz2xAS7KHKQMV81ZYbwxZyVs4CDJ44fjT84i8vDi/u6OG+BQdR/1uJwbNyrnctG2dcSrDY16xsWU311gigp8KERtbFZlTDa+ibl+m7Tz31TLj+hpvIGwF0ZT1vom1nASYP0X6xCs9qN4BaCZAc5lEV4dp0Rq5WRbM2Now710/nRz9XoPs8nzGL9hsEpMulIucSzySJOTZ9ZCCkkPXDQ8JeahDLJXJTWgZCO/Zb00d7QjF2SeXTc6j66Q/5VB0+hX/91/Zh78Pn3X7NHAJ9S8NiSIhlK5eGlwDS+we6mHOKwubl88N429kwzrPtBai/cJ4K2yOMHaafuVjQXcopCj841BzSsdjqhWhdv2xOSB8+H979nl8KbVRHPb1rb8yduA3bzbmIDNqp4tn13K5w/bab4tz3HXJrUjKxJS3KDzfddRsVZM+yD7iA/d5M2iMnbKZ/zcMOK488jK5uqz/q2WdlxyDqtAysbAgftq20HZPYsp9t2IBVG+BxnZktJaXYvZGPAYhdwjwwzB5KEvAi1qtLly+hbalSjsSf8xvVbZBJYxCqVodGGywEHu6rFBqo4jekJVYt8pnJZgwwr1hVZEWk9pMpqOLzqdrowe4rD45jhP1gP0HovV1DXAPkyUASRO5I6KOPnL+ISAaiXEvEfhsUMkKSsJw1wufQ1YtAgerUeiuyuC6Jx3JEJWmELBezNz7NZxRS8TAu0Mua08T+aSV7kD7tL3kf99xWWPz9V/+BueIuxmdPzGeysu8sc1ZBaUXYQzaV/b2+/izjdlbYtm0Le58zkaDrAnQfoN3SmHcEzBX8FGHDtePpZ8N4Wk6o7+SeRi5jAZYX/vqj8191pvnwl5sBvBOVw5KT7t3yIEusyErn2XgN7azjBczd7QD6g1ansmePhKJrPz8XRJZAcG9hBZlrsCSXFbE+j+LprJvMn65LY1Qfp2E7OZ39zGVsFPPYD1WZY8fzUlChrayZJO6tFRNVkWnUDznQwLqXzX7oFNZplyR4uY4BbHV7eR4FxWR5MXdG4nQi3889aRnzmxXfVnlYeeH5wn2Qa7/787gfYr8rsC/E6rxjNqLVb/67FW9DVJAc+cNExcfa3305WlTRCyMB4nN2XxPfm/dSuOTZxHlijPOU84IVZNNoT14d28ZKCqvPYnUF9yxRJAlitfwl9lM5nDm0uZ1VhvUZ/+bnTcsio5F5JJKH9mX2uFa8VFDdY3txQooZgm5As9jzXaR6WTKgEBvG84117DnJjSpgLxkrLKi2YEvXwzPNYc469qmEBeH839wbiZ7ZZTOjOMfKi7m03wLOiWUQkzVHjzNOz4d+5uzzzJE55GkoNrJiTwu1E8wXZhN6XxetuqNfeMaZDpE3DKnYyfrSReUPSy6OmbSbvCJzqcKefMi0Xn4nift3Tbr22mvCM1gDe75IoQp6iHNoHhazexF4LUEYpfXeaUhCiScJCsmXaC2GYCjFvSxzh/dvX73M+llinhHCh4Ge1PCJj32WfyNrsB8ynHYdop9lwcZBi3BhWPJdTYDQzzDHjVkvCXnNj/96vQf0n0aA+ExjCPs/E0P5+SRAXg/5YZtPESA/sfNN/WCqBaZa4Oe4BaYIkKsfzr8KAeJh9aes3z+98+g1mrAy/df6er37i3+t6/6X+tx/6ftP2v71d40b5ucGeIBNrwQIubCASWw2tREAfMW5l002Qacc/BdXFHFw6cUKqpwDKADiRLn40cPHIviq+sgQ0ahyZ3OuunofQYZaGBly2gR4Xrlwedh94Hh4/Omd4UwTwDMe98OAZYP0qwzsiC5buuE+SWVl9Bc27diNn/ZXiXL6SIK4FeVHf/Xrkh9kQ/B6yReV/jEjgUOG4d/tBuIBzAoM9wMCDbDRlfhQnaZKsBkVWzMAuz7iHtZUtmnX4IFpEfZQKrmsvlDlXXPiWKzgUEWmbZZqVW2HzlDhoErMA1aveR9swrXS8rCm9YGHbtVngq62TeJwmFDPq4D3us3taOYQfxBPaIPXs2k/7RoE0AWgm1FLl6GsUhWmSs+qDcOHJSlE1R/Hl9uKDQkRf9/qgJvJ1/jKV74SFfBLsQCbjZJLwucYamuBmyWQKRIgVtfUAgjpI7169apwgGfm++qHrnJNUqb6uCHlrbECxLZJVvmPEjaf6hSVY96PVhWC5vM4hArIN0C03POmN0UF1iMobB/67K3hzo++GPNZnEjyOYy1AQaWoSDOg3S7hB/6EECVwEYW1zwDcHCcA/VFqmdUAicD1mpjkop6dkZhbgSbV6ICHwLcr0NFfx6/8zrUluMQd0WqwbiuMfpIXmFe/L1BiBI832Ioqarz8rLymBNRW0s4MO+ZnqpFw7RYdSNwefxINe/bxH1jV4PlzKIlFfh0U+myeBnq0FOMG0LsAZnSsSNK4dCV8IJOqIK1IpIAsb8mTxAg0cKAPpAGOCIB0teDSpD+ri+25JskQRP5E0n4UHdTaWCGgkCLNla9qCVTUgEvIBUNghU0pbNH5at9XULLCh7tLbSHWLgIBR2HXK0u9LPvBRhRrSooJOBvH/YZxgqQr6JE5st+Er2nJT8ZewkLqUTujv0/1WoVQA8BRb3j8w0eBpBS8VlANYV92cBj/blVU1q5IIihytL7TjzDSXIzQYJMLoTRkou//yRCI0GOTBhEXEV4/KRJMUGUJqpdJCusHEqmvVJob+9RYEygQzsHry+fOdDXpEYglcGBitf8kBmQsqPMjacBXLpRQBfNSFRwJd6bOYvXaHE2DCE0PjoY5s2eFS3a5swqDkmQGKMAPWaB5AmYcggfuEj1SVI2YyYFK5hdgBFUdjD/GWCeDqGXjL3UtELGBVULrSj+BUMqmRtaIInT8KsuKMDmhmvWM99wXIG1JnI6tPqQ3BFY0xZJVbRAvQSIfcQKlHSu1zDnp57ZST/u4DMXAKKgkoz88hh9pCP8yi9WAVZi00NFVirgjYrPakCPnm7ubxy0gnn/hhu30d8ADABCOyAwCyXWVIeiCM0CeKuhWqYFS6t9VKus2XxNKGE+yGF8d7Q0YHt3PlwHsGHlgqRpB8DoRiwJe6g+uMD9xGwJ7qUIS5MzzB+5qDZXUn2Sl0s1Ue8FQL1R7F5eQqFfib/9ZaywAGeWQOKnqmYlf4b5o2g63vulc8Pf//WXo0f6L7z9rSima2JgvWudBIIh8n/z5W+GEayG5lQQyE2GyRksNfIg8B59cntYqQ1YW3P44kfXhU8+1BlzKqwqWc6acBI7xLlkB1ndcz8q+M4LTeHwy3tiFsgN3Fs28/3unbuwWKqKRPU8bH/+4s/+NLz3A+/B3moHKvltkahyDLYAkLcw5q2eOg35Y/Xg0qXkRzAHfOdb38EGBJs21qwl2KyVl5ckqv8ycyHyj0J+lEMY4LUPWJNLToo/v0x1XBGZIGM8t076WhqZBj/84VPMdXNZn8fCtduuD7UAppfYzO3dvy9aTapCX0IfS2Osd1DZaY6GFpCdzPO7IHSWo9A/QybIzYQGT0fJfRRCQoZfsElCfdmqFWH6kqHw9KON6OiB4dgXHMK+Kjs9J3zw1zeG2oMFoWpNV5xjak6lx7lCAuQJqglmQnS0AnC+54PXXtknjfdWkHEAUcBnOCds3/7DaK3XjW3J/fffHzM8VO+/5a0V4cVnuiHUUEzTBlbVFbKmON9aXWcfc2x2Ql6fY91cjCWR+9dB2sY50xB0KVzBst1UOc2G8BgGTDUn5TKA2wXWLe3SzE/JYM4eH6bt2Rtl8znubwS5435Ee5kJ+5gCld6MWSvwZFbKAAAgAElEQVQOzCHKZ59htWcF6vxh7tNxMgrwOU41SfYgOQd6Uw2NY5HVFarPtIVzqNqrsFoqSBkNs1m39hxuDxnYvX31GUgfpvyUacmhqjQfxfy08NYH7g19EJf/+NgjiC8qGN8D4V333xn6646Hsc42Auaxb2KPdbaxL/QxbgZH+0MXa1B3Gv0jnXbiutOTyWArYEzftC20QQwvIMhewLeafJrVFajquZ8erEtfoIJ2/sIlUciwev0G3vM8VSBLwj6e8/N76EesBfMgwsqwqFxKPs18frcVO6585kLDiw00vsRi7JrkXq2XvnWJNct5f6GWbTyXE/r7A/gLRPczQK0EMZy7rr6RebcorptZ7DkkqrW9kgQp5d+tKGuhqlciWrIpg/2KNlzmtanuL4Swnsb1tTFPGqj8JITAIp5HEYBtMvNiDnN+D+RiFmNnCAB2HEHPhaY2gPEcAsUhasczwkWA4i5IJkn9wqKZfEZetCZcADA/nWs4z7x2shZb2KXklVHxp3K/GUslBS+tzN3TmNN6sKrauHUTcxhAMHuaPvpICYSCAhXtqCR9nPd2YEGqxd9p1tEU5hKvNY3PqyOQ/eFHH4tzgdVw2QDa6yBqrYBahmL+i1/8IpUlC5jjL0GUruX5sh9GRPHCcy+GC1TGjmayZ43tmgUBUhne/UfV9GGzWJIhtmfFudj9oHu3UwDZC7Af6yEnZpB7186vh3lh3H0s48p9rJXJ55h/zNLxObp/ce+hEEIrM6urFQ/5rcDI/Ynrk+H1I+xnClnvFtBfMnmO2suZcWaOi3OmbVdBJYhWvHuphLsesU87+95G3mc6e+6z9Il0SPnzEDUwc9GSTFHKNVgINjN+W2lfr8k+kMJa6J6c/2H5Sgg9EuSMAiUtpswoM3pIAsN9gevDcNj535e96uy2/nf3T9iHJoQsl2EQYlaI0DS/Z3skwthPUcFIhTJEQDdrv5Vn7lEX8IyH2Lcl3BCoUnY/NLGXsRrE7CvJJEPnsyGwJV1S2V9o4yrJks6+1s87z3lF4sYqDom8eTwn93TnsCC0v1lhksb8ZZadBISWuntf3hfD7QtZ3yRQrKqw0rL+84kskNUfo4qQtUCbK6s7ByEpxqkk1E7KvKn5VHrUIwRqOIvdMP1hnOux8jRJ0hyCoZBKuTw+x4p4q2+yEY9I6iikco7LYdxnUiHWzvrSCjk7xl47HfIrnXUrh9dKgGgf2MQ6M4sxcTd5g8+98Fw8Bwo71PO8y7CzaoPU0ZrxTffcEyumzACx37nPdC/nczDH0D6kFZ77eEkhq3/ra06E4rwZ7POLw4fe/zsIXOaxJ8zlmrqZpyHlED8lcQbmtxN7qdgyibOnBEuCAPnJX6/3gD5FgLwWVDJFgLxWC039fKoFplrg57EFpgiQq5/KFAHys/fR17u/+Nk/8efrN/6l7z9pz6O/Nj5i+Tab5ww2vxIg2jtcZofex2ZSec4lvIR7AGM9LM/EZmSovwsrjztDJ5voMQ61+mO/+PQzgDKZ+O7PigC5qqJegBpVWKcBHlZgW1FZtTCCoLVnGghpTAs79x4J3/7BkyED64QVhJ93s9kHeYQAke+YADo9WMja8a36xWtIUB/xBBFthb744Yrwob8kF4N9quXaCRsKg485IPMqVXYSCR0oakcAN1asWPl/2HsP+DzPwl77tq1t7T1tyXvvOHHs7J0wwijQMgKUUXrogZ6WrxDgsPlaWtpCJ9CWUpIwQhMyCEmcxHjEIx7y3kOSJWtbkrWHpXNdt2waWkoOJVB+3ydR146t8b7Pcz/3+E8ioJ4LN9xwQzy8uek8hzpX0sADjIRIjOTh+2nj9jBktrK5tpITxloIXEkKaOeexfty0y8RolJLUEhXiIcAM4pVJ2XaSRK/p7Z6ih/N6vcAFksPORBy8LH8/NSpUzHqaS4gWx0HAcFmY65U5b0AEFWgw4bNfC0HHV/bXA/fvOYmDgT+moMSTAWZZIoHLUvQdZ1ITnlAWkkp6TEiQQ6TJ69SdTW52yqIGyBqjNCyU6KMCCqLaRegsLIA3gOaKj9JkvMcJut4ryroVAOfIHbBe2uEWA1/f/PNN4fv0hGi48XYMRXNnRBA+yhVH+brH/j0leEVH90elW4W7KqUE7Qa5eA7iYOo4LMEyDwU4RmMp2yuYT3XYQCAXUu/0Tp+/qSxQYo/OWQDwC5fvIBxOH5gPnjgGCA77gkO+cWArmfq6/i9NKrpvc5mS+8niz8R5ebsmbMBIc5z3VHBc+DZTr46x3LcN1k4hVARclCbBGDTgLq1IB9nCteptKKQ63eM+J1lMQu9kTHVCJli90gqpahjZrTJynFoc4wad+PPFbgXZDNVLcEMZz4lizLUEYCLURSo3gvvUyH39+jxExFktj9hMsrRhnNEqXF4TOWQOIi6OxUiUpJPlX8aSldVzyrmHPvGeklCvYDTxegQib5zjYDkHE5V1apsNkvb3h8P2h6uLxMg4+WbEhX2g0BumYd86aCuQlpQLwMFndENAteCiOWQgSOQnCrBvd8SAxnc+0YAXQlUY6aiupLfxQn6OCh7QJVo8edItFyOmhsnX4wfMM96nCS5/HGZzPC6Xf749wq3+MxeIjwu//nyInuZAAGRvFRkLEEVMYg4R3nIFXwQQLNYOpFr6eEfbIiDeQrkRi8OHRTMKRkxfsjiaAk7ld7G7ZWhCpY0SQRUnoSqNZd7W4obxHsMygqo3EKHEvPiOWKFuK5U+AKMjNALQYk9EYCjKIqvu/lGHBMHIOy4Bykc2hnnM1B+N/PMqVQdZQ7spjspgyJ7y4MjN8z17kVpPsQ8UnQpPs9xMQA5NcrYkkisJK4rG1W0CnZjwHTV6QA5CbGXRkluAqp0Aawcxv1RnCfvfScZ28OzYn+JBMio6nzU/4I9SQDaHSiClyyly4K+FP6R+J6WkMGcNADBnGiZLpEv54mQefq5TSGBZ2IKBEsBwHIqxN308oKYX78KR4cknjF8OiDyIBzr6JRyfEgiS/YuWro07Ny1J4IOAlV33f3KcLGtLqqnN2zaxfeDpMmCOGQOzi3OpYi4ODz48He4LqPhrW99m8lz4akfPhu2bdkR/uwLX4Q0eTTccsu6cZVzVi4A0EX6Sc6Er379m4B7RRRn3xo7fLpY93bvPxASue859itxtz7/trLwoX+sCQmOZZ7nJfSgbN38XLj1hmvifd2/a1vIxHXwqttvw2HQCwGSRBn7VjoUrooRHBYX1zMXWWQtyJSPWrsD8EZQVuJ67ZqrIzloDNiqVasBplhneX4O0vmh+r2QKJ0RSK1X3H0H/SmQvZS6tqtSJ2LL8u4BFNRziUzLJK4Lxjh2ZAnud9D30cPavZly9+vpDmiop9CZezWXXqd6XC4HiSUrh3gzKmrtVWtiXNYIr8PXbNSMRNshQOki1LgW9K5dty52Vo1CokZHJe6c5tY2CKSqULx4IByunsScSxY7z/FOuh0+//nXh9NHMkMVwN8QgNuXv/JX4UMfuZ37XhjJ+3/82j/EOKQ//Mid4cwRehpY/258BXNYe3kEiY2SymXt0tFYS6fEkXMd4V2//dvhCI7Ha6+fGnZtJ1KHZ7QQcrqTiKRSiB/JD7PuJWyT3Qswx+nGcF3Ngkw7duRYWMZ6LsHi+3aeMx7T9Vun3CDvrR+VfDX3ogwQOpH9TBmvX8I3A8eTc4LRLIKaEiDOi84zRmDpPPDnXeTa2TnSA2ljf9dJnE1VXMNenuWLrJWDrNFDqOinDiCggJweRZVcU9ceDp2CtGCOnpVPzBNuVx2Oe44QiZeQFR7bSUxdVkIoLKsI5+kdwiAS/uxPPxIOAep9+R++H268dSFkQFr4zbtvDYMNx0I3MVojREI2QaycqO2k8yIvHDtzKgzxOlNz80P5jPmsCechV2dFUl830C2vvAvH1TTIpdqwfeOz4Z7XvyokuTZzL55Z/2yYoqOW6XLJsjUowMcgiHjOf7SJeas2LF01kxiiXK5ZMcKRSp4xStW5PjovUnimJd6ncG0uz/eukMYHuo8SMFcoImh9nt4LXUrHAdKNgEyFiJMIXUO05zHeqz1sSRD33nPMk5DwdFog6rjcjRX73/iZxjMpUDHyMx+STUC2BRW8EW5PQ4BcvfYaCBTcpKx5g5BlSRDeHWdxETPn9fMaehD9JKepbk+E/BiKHSf9OIDmQBZmZtMHRNRkCm6WqYC+nexZGihH74MgKyMKK4+eIJ2BjRBeptqco19oCmOjfBZ9K7hn7SqRyHRv5LjpAuRfRW+O5EEJnVPH+L2F8TrqXoG5fj57VqMXa+qawiae5UruURKOw2H2NV4Po9Bcv/7yS18OtxIB6NxQRd9aH4r5BPY6e3CSHcapWlg1G9U9Y5TXch5y/V/uXRw+8QDxhRApEkvu/3SUtjM3nYaMXQgZ5v5PV4kRn0msffsRwkjW6v5ooMxeYmvFyhWxS8Q1spu4Md0gkg7uRexx8P7q2jLiz7nRZ2gEsUteZlqYDpE82Sg0HD5Gnuaz33WPdAZR0XTiAJ0XN9GJpEuog/lIlX8ygLf9KIOsSR2Q7kbV8ciGZuavJct4LYiWJE7c43TgtJaUSNVRwZoQg43c68T13z3POAkisbDj8z/ZobHqw3vH3aPs9xWYCJDHeFDXcH7eRQhxyZQk7pGkob+8Hk2IAozIlCh1j+u8kMJYn1NZGc5BdrnPyecZ1AVygTHq754bmln3cnj/khNFnKUUrEjEeH6wi+00Tj4FTmW4vDuYW7L4XONO/XM5e78TiF3cq8/jvgn+n4MUnM54cquwDxHDVH5mAvOZDp7WfxyPulp474m4FrcTiTiXuNhJzJ2jxChWOJey+jUw75Yj6lixbFX4l3/+Np+LAzm6ktJiRJmxrmfZe7uvVPR1uRvEfa8OdskvL1Y3bqbpxdOiA6QD8neEfU4C82kKwoZcHEm5kEWurX2Kynim3It571og5Yzo6sH5Mgl1njG47pXXQXQZz2jkmcX1kh+K7Bx/F+jBc7+Swv1PYy21c8e+oH7muI6WDpxIVbzH9PCut/8vCLdi9nrESTIXjNMbjhBp/EsEyCURXvQO/5IJkJ8WB/Jv++AJB8iEA+TXC5CaeDUTV2DiCvzfXoEJAmSCAPm/HSs//fNebgLgF3s1v/qvfrnf/6TDm/5gzKiaGkiCXFSUkyEgMtmMDrHZFggYGdWarVV8PPKp40IzCqHMMJccdEt/ORUAtA0S5dMRmlFmxSJnDhLGlpgRq5qtnYPKHgAl3RBVWNxfefcbKXl8CgVqavjmdx/F/QH4j8rSAk4V0COWJkarEbCkZcn+0gXC75M9dVxyAYuPfu1/Vobf+bu6WIgcRdu8HqOkjPFQeelB2cJT82SPc4DNxAouGNvKAU/Co87DCO9rATEEHj5UB6raOkD+tO8lHnz4PZHDiwSO4L+bVP9bRWoi104iQJWZjhIPQCOAdX6vmH/MYSQVoEeyYkj5P58/yPeT0LDQ2L8XuPa9qNJSJZfPgXE12fC7UWwZD6F9vBg3g4XtHurmQ0yc57Cpa6WKA5UKfQvTzVW3GNdybTOcVUI+cP998fMFAzzkzYRY2X/wAD+f+CiARw9GS4lU8Qo/9uijETTyZ9mj4mu0n8T3VF1dHYmR2VyDU7wOX5cKzgwUmh4QT58+QxTDNRxUN0enixnDFnquRtltjnct48vD/SN/cm14x1+ciPnYkjt7eI/+OZ9IBBW2lgF7EJpJpEQLhI6Z3ZbYjqiY9ODLYUbQn9RlgA8O7ajIlhI9kcLhsZtDz3bi1dpU2KN6zpKQAixMRFk2mRO3AF4VBIhRWQPEkMwEIDBuZQZkR3FhTnji8Ye51okAK9lR9dZjWXshefXEaVWUVUVA4xQq8kEA/xmz5hLJ0RM2btlGlFAH0QtFuEz4eYBXsajmxwSIfQ/jTiXH8BhqTOMOLHJVaWfviePAw6I50UaHNOKyUQFbiNqtCbVbFyDnCAdtHSiDAB6JPKMXeTYlA1XCOsbHI48mo6zmvjKONnMfBH5UlfrcWBp6GGV9DwrJfg7Glx0giYARlyOwHNcezGNfBs+IY8PYBlkCx5iRZZl0XAjgSqwNAbD6PHtQNeogj8O4Y0HVYltbe4w0UWGoI0pQe4zX4SF13AGDqpGf47MlSOKHrqjLJezjJMw423GZ/Igg408hQF5MiFx2j1yeKC8r6vxeHvIFRgVMnQN87s2CF8DwtXhI98CuI0jQTnJKd04KQI7gh6/TLhXPyIKsRq8NAooeJH4mBzKkiI6WK69YGct2zzHeL/I1i3BkFUEiwpiQrYJ8e4R+Guae5LQ8ijkBjNogVtopbeUet6tw7++OqsgKCtALib6Yw7Ory0NwUKWlBK4l960AheWQBimo2wWeMiBarr/+OgjKVsY235P7Y0dFMghhFZ9XxjOdxvgVzBIQ27xtN+PhDGB4RlS3F/NslxKnsmJJF2tBHnN7+ngPCs+PgEQO84VxTmdO1cY4EmM0lqNkHkGFLGAyiflgFNJxANDwIjE6ZuR/9ev3hSuvvT5kFZWEdAi4OsDHrPSEcB2RLSoy4xhi7DuvSKBJGAue+KScYK5YQm77fkAb48oERu++63a+TsaqN7ywbRdATnpYsnINYOYWaMsp4Wp6JLZs30I0WE34/d//AF/TAjEwEj73mT8FbCqLhOvceRVRKe/97+A6FqFI/tuvfI1upe1hGcSD4HIXYF8PROsQc9hdqEyfpDfoi++tCh/4u1PRSTgO4FmIfZEC5QriwY6EUuaM5ZAifQCp2YwfY8NeoBvBWKmyWXPC9//lvqjS/g3inwZxE6XwrJyGFNZxZ6dFIc/nc4gIlgHe5U9DdQ35as75suUrwxZ6n24G1Ny/vzrccuPVZOQbLZcSvvlP34C8ncN4nYr6e07MLx8ehrCHRLYzScLYuJRDB44wLi6Eu17xqhipZZTiG9/ym+EoUVyNOFziWsb6fTN56sPMX/ZjKLk1tiuTTHdjyGq5V4LXKvAX4CRMS0bpDaljz4DzybW/UR6ee7QFp085Y+t5+iCmhnvesgAHXUKMNLzIs2NGeyNq5ZtuKySKLDuuUXZVrb0uI9SdpISb+S01+0z4yl9siGvWGqKu7BNLZq5wrX1hx/Zwpq0nvOXNbw4HWcOuuzEzHKzG3QfQaIeS0WLFxBMae6UrTRmwYgj7lpy7fE99xHB6XSTMnYd7Ie1030Q1NnOBa/wgwPaZsw2Uc+8KS1asgpy0jJluH75BPnsf5xAdDIKa7jvGS4NRsHPPjWByPnSa0gHSDVBXDljZbd8EEV7T8rPCKPNhH2BgH+RfAi6NqcyLncwDx091hpoW4kLnlYe8JArsEwFFuadH6tvC1jpINKpiOrFqFdml0HFOzj787vvfEo4QZ3bf918AWE8Jt9x0dbh13fKQNgooSkdEF2BfS/OFcOhka7iKTomd1ZtR5ieHxfMWRDC9pGoRhefN4QBk6K6DZ8ID3/5bgNCG8PQTD4Umej4+88efDh24IydBsLWwnm/cWR1uuuM1zEMpkBM9YcfuIwDRvBecEykZCZAgc8KV65axB0CoQLF1MoRSN3NCSmJ6JJstCJesdc/jPRH8j85hxofAtiSJZMd119+I46gu7Kb7owJ1u4IAe8dqz9bQRwF5yFpZAfAvAd9Ph87BfXvpOSqko42Cc67/BfZJ7hdcB+wlSOUZGUOMYHRmJN3Z1zKhMnayiStsiOXbdiRdxNHVBXi9Z/v2sJxuvCxiMtP4tZP3vWP7ztg3tvbqdbgQVJ7XIIioCl08YweOHub948adOY2osV7I4fyosk9gzpa4VsAzytqYh9tBMFfRigRfHQIcuwpUsM8nznDDxk0QSBap46CCaMhlb9nMM7Nw8VLIDlxCEJoPPvivzAtL2VcRMYaD1EjKimllEeQ/CIlsf0RuTn7sANPxtZwx/PjjTzBcIJLtwGDcRvcpRPA/0cv2t08S0Qo5lIKzqZ51S2GD98UC8VmIKBSzuKc9jgOyhYhROyO8Z4W8Nru+jLxUuHGAWLxz7DNn4NrQbdGBMMBYrxjLCZFpxGc5c733KM05DDIB/QpzJQIrQO4ant8r6GPJYq1R7lTNvZeQtIhc17NijqSsvBj51M69TWFf2cpeLwFxiDF1g+yRPHNMNr7KLjPmeF+3MWs+q5N4Tf3cB+f18XOKztwQnv/U/B+f5G763KkY4yrJ4WtXoBT3/wLol4QmMVqN/Znf271MGgSdr1HHhucJ3eMSpBIrRt269/PPM9lnlrDna+CeG3krGSvRM8L3il1OODbcOxvNJamhyyWJ1y3JJCEiISVr43y/cPHC2GujC7SO2DgJH2N8Pbcd5Oyy9uq10QncQJzefFxazdyXdvYYQzr6Wcdb/255WPG55kjW6g51zTi4f09c85fi9khjj5kAke58l83eRqfynuoDXENKzhlT3hf3dE2Q38kQuOd53rzunoWcR3UEe+38cK33ee9hvS3MLozikUHmUAmQsURICnvKEJCUIeBYwHvYRmSujiP3XHYCtbM2+cx4Tm1jXyEB2cLPLUfgpBvI16FwIopEuD7uIYy+Mp3Aa6WIpxfCuY/xmEqCgP1gYRSCeWpZ+O17fp+1ABd7RiGucPZR3Mvx3o/x/o9ojP0JAuRnB2D8ogf0CQLkpUCVCQfIS12hiX+fuAITV+DX8QpMECAvvisTDpCff4z+ovuLn/8n/np9xcv9/ied2PqhsUzUPEeOH4sRJcmAxRl0Owxw+JmMqkZjemcnoNYoG3MOWGebyZIm0mURgMucGdMBqAEtORyrArYPQIBtC8rXyhnEabAxLiqbFpVZJ8hpdVv5hS98IXzjm/cB+A2FLeTJ/+CZLUS+AIYTRdTPwTU5I5WtJ50C/P+onI8OEKFjgyqMYLu0AboUM/S135se3vf39WyOVY2T3hqV2enxEJfBAcYYqfNslmfjjNAerjVegM2SPqOtJCliFBAbdN0bxl95YJKY8GCn8lSwNp3v6WbcWJB4kOfgIcmRzyFFZf840DoWO1BilwjAh0TGTFwdkgW7cG+o5Jtkrj0HHhX/HhL8WSphPbRfjv9xYpgNwdQOqaJysg+lnN/bz23h9UfnCgdCSYmVKKk9RHlwXUthsg4VN/FXo5Y8hxLXQ5vZ6r5We15y7TngZ1cCjLdYLM7rNDbLA9kWQHMJJCOwjFNQPSagrbL/UcgRXTTmz5vF/vrXvi6cwKmgqkt1oIeOTNSBe+gjWLX6yvBtXCAquC9wHQXQrrvxhvCvDz8U1v/5zeFdXz4VrfEq2rIZayVc8/y8bLoAjkRibYTDnofxTkCObNRj3keLIlVJpvMzIqBFpEZuFuQIv8+bPRPFfWYko3ZS4Lp1606IN2LKAN+LUL8fOX40xuQ4/jzU5xMpU3O6DqIgJyp1jTlK5GDU2ECvDb0iC4mwGObeqKxuqIO0I6JtaopED6Dmru0cTHNj6X022doPP/YEER3EFRA5kAXIKxhiSajX2nOTMVj+z64Inw0JEItaLRCXANHN0kd00iDgqOPR8ROLw4kr8cB3krgRi9WN1jKuaooxSnzfWMnI75IfUy3kNZKC7yHwZgfM3r3VkSSpQpmtwtbXfhAVPw9ljHh5cQTWvW8pDp/+l4YY3RWdF14p/884KmNu+FoPsbp2VNE6puybcazoHpI0U82qkl9QwPfh4dyDqeBAGwfxmGftwRSQwp8jmXSZ8HBc++HfXSZAYr+Gz/glV8e/9Xn8xwn5xZPiv3ePXF5kYwzWJQJkPMpr3G2iWtMSV4EAX4fXT+BjnPAgIsL4Ca7JuEITsILndAg1eRE57lcSkWTvg9FHo4DaRQC4CwDZvX71RJccI0KkGBXndFTkeSj4yW9iQHSFiyjVR0YSIRK6UHLORll8hpihPXQPNIYcgLPp9NXcdudtsZejjmdQgHkqoJCAvYWvJdzfjRQrS1if51rPZS4WbFhIWbhl57pVzqL0Psm4H4HAmI7y3F8SqQkQg5OIkdu8dTeAax0ECkpOCJACCJJiOp6WLDwPcVlG5FxDmDW9nJd8IZyli2g+vT4wWURYtce5pAO17tobr6X8HFcM19XPS+a19fAsTME1uHfvYVwUh0MZ60AOMU2JvH7+ma+vDXe/6o44dnWq1drrwDPv61cl7Djdj/LeaLJZxOJ0Emuig6lHQIT3cvMt9HlAJB3atxsADKJ05VXhqUeeJn6mN9x82ytCDaTPdx58IHzqcx+LOeZ4csKmH+0ID33v6fCe9/wOoOrhMJsYO/PD8/MKw5PPPh3XviOA/ar8U5lfvMYDLFoZuEQEYv/iy38NwFgZ/vx3K8Onv90VHVu+FovQnYOyULGuvWJFOHZgbxjhWc5lHdXFds3VKGxxv5zDrfDIQ98Pt95yI66s8jAZgUEN8+R5SEIJd+fZNbfeHp4n2mbtjTczlnBNAjbWEy+SDXir8tx5b+3a1USECOKO4mI4CclBOTaxXasAu4aIWbFI1l4Sc9tP4cwrYD6yc2v9U8/yXovje9kHcdDN+LjmxusAD1sBr1vjXKHLYhFz/jQ6vUZZnwSQdkt6ox4uQCiwcetWxiMOCBTbd/3Wb3EjL4QNz20GyC0Ie/cdDO/40Jrw5T/ZFkohrutwOU2fMS287tXluA/ywlTmcq/XMd5HYmpOeGbDpvBH995CT1RPBOfyS+pD9Y6ROJcUTWsLf/75J+IadCPrXDMkuACsUZHr168P1UfPhDvuuD2suGJyeGELkTIU09t1kghReZhYMuPqnFOHmQuNvtQGFIkVy88ByXo6KbdGkDGXeEBJdUuCXdDPARRWQo7L91oGvBGVfT/zZypjbAagnE6YIkC6tJQE1krnK4A7wEkBzrhPYeJIBmBNhRwbY15xzzCmMITnM0VVOHPG9o0bwjXLFxB91c39oqiXOXQM1wBsG2T/AM9jCGc7QrjhxrkhnR8SbpwAACAASURBVFiqKaMDrFe4feiieOIg8W7e34usfcxH0wtQVdNpY+l2Hw6NduaqKYzDa9atCFevmEt3B/M8nTnncAo14Jo5XtMR7nr13WH9s98Pd9/BvYe0MybuYO2FUN8zJXzxmzvD6hsWhP/5/ncyhhrD4w99ExK1JfzlF+9lsSI+q6UOB1N9eHLLrvDGt72XuLCjqNy5p6eI2KEDYNrMinAOd9bb3vV6iNtM3JGbIJMquVYXGVuAnn3uj1ijWK/N0U2DJFTJLvFpwbbzu8++60Y7DrMpXMsEAMxTkCGCy/PpwDlLVJzrZj73UzdOEbFTZYyZRgg93bIL6ZnTWdsBGa9LaTjusxAEWCjNDeonKiw7y6Jr1nYcX93MVXU1DXQjcQ3ZW8wBoE6CNDu6f2948vHHwwc/8P4oVrEH5+lnnouCiDe86tXsdTuJHbrAPNlJJFMPazIiBMbgIPchK4+4KwrJF+JKbUQdX8A+RLB8mPnkPKD2FMjtLObtxRCjAsXHIBDimgUZo1OygbmugDWjyLghBC4J7KEVLswE9F24aAl9Lq3hj/6fD9N981uxPLoLd4Fgu2RvKe4KAXDLoXW4Sbwk4GibNq2KAnqee8Q4owDbvezXv/XRK368kH7jOaYp1vQc9oVna8/EuLZSXoMuNWNeJVbc3+2ge6QT+8+ylavjuiNpZbdXASKnRtYuC8d12ixm39fEez96/HgUGRk/pnvavUUmRL1dJWNcK5DnGHtlLOUw82YN/Umr6OZTwOT8c+DAofj9jVWKqn5+TcnCTeKeXjcBApZTNXXxnCH5oRNh0J4WwH6JBN0AOrTdAzjeBhhv7pAkQFz7t31yXrwG6z7JPYgOLvYlds+x15QAcc5wj6ooYlwQMg6Ij7qHcWWRBGDNkuxR5qKg4jRrZewTg4xznLlXsgdkmH3CQlw62TzDxt8ZQznAfGRXoFGsyez5WnGvHGGPpkikACIhj/OHY0/xg44aBU81uGJ0ZesIsc/NEnejrSpnzoiElNG0O3ftQkDFPUIYcZ6vtcOvFtLFmLDar7F+XvpY8qn6GKE6lfeZS/RwE2unsZep/MrGrVkKmTzMM9PegruD+1OLE3resqtxAJ2I9yKXs49iDDtSFOhUEr2mq8azk4S6z54fxqo5xqGQ2K+P7+tgdgMhAJBy7L95JmbQVWj/y+yqyvBD+gc72TNWsW/ai0hgLoR7G/PEAc5iCxcu5ew2fbwHhn2bJFskSbxG7PclQMbFOro5JB5N/uQe6vJlvI0hnshlr97WYgwZbt7U0vCe3/4ge3KIOpII+nGv+jWX77Wvf1yAN/43MYk5niR++sfLeUD/9w7niQ4Qr/kEAfKfDr6Jf5i4AhNX4Nf4CkwQIC++ORMEyM8/VF/O/cXP/9P/+7/i5X7/k05t/9CY2a1dHFC6OZhPYmOaDKCq00DQJSEhFSVbBwAgVmz2fefJMK5jo7wElVAhQE4ZsSk5RBDUnjwWKlDjCYo+T/Z5eeXMWJh5kcxaIJswykbfSI1vf+v+sIti2g1PbQ9ff/jB8MK+Y8QznAszOBCmcAAbQBV2kSx6D3dRWcn/WRro/2IgzqX9j5vQf/pgVXjv35KRrJoQ0EcCxGigC2yKSwCStTOrepYUEVz14lmOOF403RWVXpU4KAShGiAtJEM85EtcdEAMCGJ4aFN9KolhrrRqZA9WArWqjmK0lFm8bPY9KHlobAS0sdRS18WVV14Zv49Ohzko/Bo53LcICHN4sRhRQN6fa8SQf/ZQ6c83N1c1WQlqzyIOU62AOQKPHmZaUdJloH6rR/nVwt+toNhVwiQq8SENGgDU1gGKbX1+yyUnyW4AJE4bXB9B1Rl8bi6ggOWsZvNKGB3nkG28lT0Ixm+pdNbpYfzWDED0Z555Jjo1SlClq/qXtPnRcz8C+MQqD3llZMps4rjO4V5o9eDFeErlfR0H4Mw00gCw6OsfmBnu+PDm+PUq6ryZSfyeDECWBWh4DiBj+dLFoYl7cBHwyL9LNH7A+8b7TwVo0P4ey6yJBymkA2SITO5pvKYCyjXziPioBdDYsPF5Bk1SSOfgnI5yrKYBsiMfJwvglAcmgc8uVKvJfK948AX0GAbkmUVmeT8dCFWoKS8SW2RsyzFKnMuK6GbgOfB+WzLtIc9i72SIiaee3YBifCA6KzJRcavcVDE8ZkeEjqQYgwVA5hgFWLUgWgLkAoCl1zqD99gPoahCMMYqxb4Vi9Tt3elhDLXwnscP2QJziZdKzCWBBPIF8XIgkaZyfY2vSOXvBTNVlpp/P52DpePTMawTaxTlOALn+NoshvX3j761JHzqnyXLjHogpouxLijoPUrhYJ5s5jd3y+9jrIP9JsarOd68d/4uKJcTO3HoBhFo0U3ChbJ7RGVvJv/mnOIP9DkUxBiPRaFcFiDcD4kaibjo1pBMjc6o8Z4QS9kjyShy/jM+fhYB4peqdJTc8Jn0efWZU3EqueFB3efBbh0BH/9N4MS5ZgRAJh3yx56BgT7AN0CsaUREmGE+am9NN+9RBTFfI5A+zFg5QydNH66I84y1JXRYZOMuGutFcQ8A2NHeAzjRB2g1C9CrLWzGSSTYkcz3u5MYmjSA5h+hhJxNR49EWF0d5AjjqwVgYQkgkdF9zzy7PjqGUiGtJSd1f9yICySJubAbguIcQNYQIIyOKvPy7T0RFJO4O3Kshgx1lO+Ma6NcdAvl4mK44bpJkJhgshdaw3ziWkYBbkd5T5lcE+dhy0UF7mvqTofFSxYC7PbGCLAxPied5/PiAI4e8uefWv8jgL4SiI9sJKCorwGLiilVHehuBZhHVQpZVsh6sYcuiQIU3RXMOZ0APAIYOsXMjy9lXknn68+h0LcX5/jhQ+F1d94RXVonag6HAggbnRDHAWFPn+kKCxatItbrNEDNqfDu972ZOJDDzI/tKFiLwqYN+7iOKEJzUnAxWqY8H4fJYhTv9wO0JgAO9sXrO4U5oRtAOoeM/3LU3XV0gjy3YTORIovCn7y/InzyfsuTm4maK+V+A5zyvcqJAssE2BrADdNCzFUZ72cec2w+IFWfXUk8718jm//33v+++Np7yVZ3PfvhE0+EOyg63oTqewGK/Er6KfohmS7w68jR44CoiyNh73vfQaTdJz/1McY/6y/l3+fbLLxNhChYEcFCC6Utkh0F5PGZdCxLCCfj1HjskScgRStRCM/lffaEdK59gbEzAF2djNuNG58D/HQOSYG0WRf6AbV8fWcQLQgWVgBs1aJCPnHmJOvyUHj1q18NQWzEVXW4YtXa8MC3Hgzv++ja8Ld/sY91fhIRPsXhdXcXotydFk6fOBSjawY7GiFD2gCML+LqOR7e+d6fjJpZ/4PmSK5HB+L09nBg5zDigapwFmJ/OoCf6+LRo0fChi0vhA9/7M7Y+1HKvG8cn04P3RltXAOdIFnMhyOM23rGv9+vBHLPeKAu1t7WRuZTCECBzZk4c3goYv+I4KFzj10r1Xv3ReDbnHsdMJZSzzW2iAkkGQeDILwYnmu4EU7OI84tzh2uZ8bnSXizaQi9AMXuP1pZp7taGsIS4qEuMvePMMZG+bdROimGULG3t4xxjSFAqJhYunxaKMpG+NDdzvzRExogDzbWDofmYcDJ9LxY+l1MW3d/93lcPMStYcQtnl0cynEf5OWlheUL6O7KmATYisuJ8X/6TFM4VttBfxWkz1BrmFM8NaR01Id+4vQwhoQNh1rDxtM9Yd3tr0TUQm9F7cHQVAvwSGH62+75LXp9WkNHPc5HQMQte08Ro1MBAXIQAHohy2xm2EdM28233xSq5kwLM+aWEslVzT6rgWs2m3W7DacPYgRic1zDepkr7ZHSteA87B6pjHlgSHcdewqJTtfXmrPswwCGvfaue9Mhp5zz3OdJOhktqBNU16jzXgbkbimOkF72dR3sr3r5Pkn8vCz2AKkAo3HrSDThFAhEnViTmTf6AfOfePwpiOyrGM+DzHe4fyBWjhzYF55+8vFw7+c/E7qJiTOGZy+kSCXdPPOI8jt+8CiqdVwrRMM+y16DxM2whjieAua3bkju+sZ69npzYzTcVAqb/TUKcur+t6ENwog1f9GiRexjIMF5tjshViJQz76hCAJSoqKZPZSOhSTmXaNDHYsLFyy2xinc+9GPhXf89jvjtRy0HJoxeAbiIpd9o91h/dynROZiS5sVO+hITbe8GoIhlVgy9xvf/NCK8Kn7G8M0CPMS9r8S+XaunUcU08A+bAY9IKW4NQycrWGf2cv8ePLM2VBBbJrRnAeZi6OwQVKd12lE4UXWr1Icddk4ew/gRLF7zG4KRR26GhT9xCjT6CiwWH1yjJukfoSZLCBAORsdInO4D8ZCGbWoO9OuC69PPfvapt4RiGnKtCGVdJnH6CX2nr7fybyOHj6vnb27kVS+LvfYUyJJiYCINWqA373OW/73vHDNp46MC0miozM2DcYx6X9LuEpk6gq1Ay+Wk7Mf09Ej2K/zQ1dRin0lrKsxcot1sMduIdbaZN6X55fY6cHXKtDyvJTBnGsXhfOrYz2BfV4RBNII98kewbOUi3dA7tiJ5VHnBIRKF2RDJXtwnwuJLN28umEymcebmef3QFQvZu70/htJe465upSxKiFz9K/W/MRuad6HD0dniYIp70UBe3OvgXNKJq87ld8rIHqLECR1treE6l0vRKdxIWPk6MkzYcHKa3CRHYhnJ++1ThtdvgpfvNfGb3lWaqOXRSe986TEjft4O0n6mfcUj03h+njTR4hcllRXxDSfKL5+9o8tvP4hSKDjrIFXECF5nr87iXitjWu86oqr4vVv5dkyYk3RmvtLx1cq7vC4d3Z/LsmlS4fX4n9HlxXk3zDnhWH2ZFNT89mn4KQeTAkf+8jncYwxNnpH2ee4njB/XyI94n41XsFxX8iY8YoTBMh/ugN/sYPlP35SlDD+gijKBAHyC17AiS+fuAITV+C/5QpMECAvvuwTBMjPPwhfbgLg538F/71f8XK//0mnX/jQWH5BcTxUqOzX3eEmTwVXLpE+yWTen2toYYOLcoyDxgVOChlEvXS0EL9ELuyMMoAU4g8KOJB2chA1011HSRVlmQ0cvtu6OBBQ5NzIhvgLf/ZFNuaFlBneQL72caISbgpnWy6EfRTmmi2cbKY+pw9g3UiAxJDdSwRIdIG4m45tveMb0X/6QGV4zyUCROBWhbdA7JFDWMBxQPQD9tsFYgizkSBmcWvfd9MsmSDYbGyP/21x+y6UUxIlflxWp6sGF6BVyWYGbT0KPUtqVbn7oZLcVyTIojaoFiWiLpICDhn2jKzAoWGkzg7iO5aiou5mU37CwnQPRRwKJFJiRu4lVZogb4zjie8RUJjDRR8HlX5Uu0YyqLQ3M92v0xLv59r34XsUjFF5pTrfsknL2o+iPl6KIi/2e1iyDfBwhtdod4idFirbjQmxA8QCdsFsC8qNN5LksPvEKCwdIP2ASp4OjeeyJHcxqswNTz+Hdb2Uwt/tHD6mxrzuBIBtD+65XJMBAKj1G38UcrkmD310Sfhf32jjZ88kXuU4CtSceF8qABMvcgD3wNkPCSeA6+FYNa1AuwpeQSrvrYcci0+TKQMvAkjt7iC2jFimfKLNSotKOdSh4GQ8HSPvWuDODpBCxqnqZfPaUzi0engqKyaLmu/VhPLX0twU2qGvvfoKwNwWfhYF3kQBWACaRsmpucOTKE1+gQiMBbhl6gBnPPRe5KB0ijitFACOTlwwReXTydXHaWPfBfcWs0ckQKJeLMZ98PoBYT1gG3eVgnLTTo0Bruvl8eBY8LBvkaXqOnOcVQYK5JCAwfMhqDEOzEs2XrA3BNIth2vQREyN41B1pRneKqMrAQ8dEwJN5mR3kGU+4jPEsyJIJ8BxmQARWBqPgbJPhAMxr0WSJoHXLaF3AZW/qkRPlIIF/nwP0SNmVAug8ywZc+GYFHywB8jfBSU8nHsw93Dpqfhy7nuMUrOYPqo00yLp8GMC5FIPSCRALv2KaQQ/42M8Jus/xmeNq2yNY1DBTc+ExcO8V2NIxsvPJwHAqCpMi/FwQ/akcI/TBDhQEEqIpKMsr5peSm57MyQGgEoXfTkQwIuIwhpDFQ53HDuHVCC2EF2m00InwVbGzbKVV9ABYH8PCkPiJIbIz68/20IfUgPK/htQ8LaHHwCIzyfObcnyJdGR8UMKou2ByCL2I4W4pyzm416ifWbNmxu2bd8WHVy6KlSqJnG4zwUQKQcELISc0dU0wFxhP4sEosCg4/48ReYLFi0DVBmKJehtlCTX0zEziXv/gQ8sDk8+3cW9gIhLQ0FJBIal3iuuuiqc3F0dZhHDwgQKudIR46xKmMu9nsZ9GVWXA8g2CBnYhSr6we89GsoqZ4WFqIWzeC47iJQ6efpEKM6bCuFkfEYi5PN0QPbT/PwGQPKV0YnnGJFgrmc+ch0pBhAcYd2x/8hUROeaCq5jY9spnDIVRBUe4fNK+T4XuD+FlH2vp5MqC9VoCfNfLuO/EvfHEwA7RaxxBbhRCig1bgiHjxzk83LDHXfdxpjOxbH2Hd6anVcA/zVnw52veA1RLvPCn37hL1kTKIuGUP2rjy0IH/4H+njo4PF9twJ0Ll8yP0ZhWXbfzfpXAtG6GEdOE6DhlSuW0zEEQEUXhvPXb77znnARMNkIJcH2Z55+Jo5DwbBlEGR5RO1c4DkbhNA4jHvICBfJLnukDhGHc9Xq5aGyLDs6T3p5jlNZm/uI8rPk/DCApEXg3u8kCBAjRzohHKfSUSDIWwAZlcUcmYOqN5Mxm4biNyuXInJe9zHie5oY+0PMta9/zesAvHvjXDEA4FeNCls1ui6QfTgstu/cGm6/4w7I52LmHBTKgPJpZafD3/xpNaQd5APX9LWvyQ5bdlzkPVEsP3k41NccD9OKieRp6USx3cX9bifGZE7YvmMbgH0uil4iophbdC1OBTT77Cc/ET7+2deGtgZAKpwNOZAcJ4gKs3dgL66iu18/K2x+rj2WR+v0GITk8xnOYr5LZU6NnR+slxLCbhmMBRSAG2D9vijZBynUgWLYiBhLiHWDSn4d2n8wru07d+1mmppM78IiIg6fDyWspSUAs5EAgVSQAHGuFNDVBSIB4lwiAaJDVdGFZU/+uc+5jT+fZL1bMruKLg1ID8bJMPuiUYC7QfL1e5t7GCcAhfw6z7fKL8oJcyBKWlvO0inRGxoYlgd7iEQ6S5wmJOy8WfQiQCjZaUb6Ykhg+5BWnBxue/WdqNJHwvyZJWFyX1NYOGs6ryMQndkQ9h9rBCg8H97xW3eFuuqNoXSknYL03vDUjtZwiJ97LhkRQzr7vcm4XzshnUpSidO6CjX/AhwSQ3QXHYOwvRAeenpXmL3wyhgB1c5/V86aFwuQ3/aOe9jnpTJG9oTnNj4d3vCm13ItC4htw+kEmD+TvVce11hSX2DWPZHzcRvPh70Qrew3naOTmcsk5nWB2HOUg1hBtXkPY1NSNIN1xrhPXQI6nYwiNN3MPUsnP8f9Sy+fb1+ZUWcCon6o4E/CITM0LIHZwtjNxzF0nHi4o2EOz/mShUsA83FaAmAfPrifXp5Hwx999pO49iDnEUPU1DLf4IoYYE/b39GDO+oQczv3qqQiAsNdvL6bbr+VuM0kelUamZuIsWP9M7KwEqcCdykC46dqjzP3dsa+Gec5N3kt7I2ND1q0ZBn/risvPVTj1BpxLmKvUWXHHGKY1atxlLEX+e53/5VIvFsYGxQ+m/vKBVBw0MjaK/leS6TXCjr1Hvr+Y7E8fj7iolRcfkOIi5raz4Vvf+SK8LEHzoU0vm4O120pJPsoz1AP168dErELB01VVSWEdQnky8VQvX9fjLVUyNQ/nECc7aG4d7VjLJ099GFcC7psoAsiKG7H3UkiUe0ArOD1uHcRGFc4cb4DQpq9ivvLPMjKTNZUC+wlCU/T5+CedCl7zlqcHZIMfj/js/z5Rpq1Dk66FIGFW5a1wVhIXYKTuH5NxAbqyNBB6+uLJd8xtm88Qm+Q/coIY+z5zy0PN3zmcBSIWMju3lt427XbecQOGb+uN0ZhTWbNnx7PBeckW3A0KWhQzIF3JRIg9nD1MN/ovrBbTYdSOw+067KiiWH2R5I+Q7goUhB3STJkc03cf0ZnAfux84x3u56MeD12/GS4huhIiSwJEN2Qc3DKGXe1jVg+91PXXX99/Fm1jAv3877H6Yi5tn/u3+K8HPdLP3wg7se8HvUQTPazzYZo2LdvXyQdr2Zt74a4aWC9KmN8u/e2K2w6LlPvzY5tW+MevYj9u/uEuUuvwPXFveWe6Mxxv2Xvh+KgNJ41CbFk9v/GJ3pucs70Q9JGe10LBLTjYHIye2qZL/bxORBDC3DHLEIEkcj327pxM/P3ANcoN5KIjqsexsd0xtsF3XI8L+6BXR917UosZnGWUKRi8fl4uYuEFufB8fyx6AIZZfyPDdG9xIObk43TenIGY499asdI+OTH/5hOEFbyIckPXNY8Z+Pkx6XejUv7+AkC5KX33//5Z0wQID/76k3868QVmLgC/9+9AhMEyIvv7QQB8vOP9JebAPj5X8F/71e83O9/UtOhT44VoLTTat7JRngKCqUUHCDHsK+7hUxPB0wDaDl5sjYMA7Q0scHsYUOvPTqdDWxZQVaYTVTKEIDxGOCLRdwq9woAvWooXB0ABfb3Z9nU1qHs/8M//CAK3zMAxR3hyMmzIZFDd8Xs+aEFsLdHZR7gziiHhNgBonLeTSh/HFfk+PulXgD+/PXfrwzv+NKZGD8xnsw6xoEDuzkHH0smszgsuwHOQ31+mnJV3RolRMG8sHNX3LhrJTeL2aJV7fs6MQRZBHFV6HlwN0/3pptuip0h9YDliYAn6QA9qvWNuYrxWGz63eer+FJxZpRLWQlKSCzbHvxmoqazI8FCw2zy8Gu4DgMQMb5klfC6P3w9gt8SKx5WYkSRCny+lyCxsVsSEqoeBVwEqFXFHkQRJpg0nYOsJInl6GWAVYvoNFn/1FMRMFgBiOaBxYL1Qb62FdBhDYW3RkWohDWew3gQCSbJkBUAd1u3bInvK0YYeLjg8zZt3hQVw+vWrY1A5CCAUg2H/+UAo+bBJ6HyjsWTHISa+d6tXJ9l5LjXQzZ95X1l4TWf3xtKia2YT0yQr/UUh6R1a9dQEHssAhd2WBh9ZefHKECv1zSVg6dRGUOMOVVcIxxkivkeo8Z/kB+cS2TaVMDfLA74xqTBPEDUjAAgcgDjHqVCzKVwCK0H9MxDmW0PiiB8AuD0DFSlO4h2iV0O/RfCTTeshYA5z/cN4RRlq9M4fGdSbt4DSNxIianl19r7BSPnotiuA6SdM39R2L3vALgEKkhewQWUpImQLKO8lz5BdI7JRgQIUlzkPhsBkMShXdVyjFbgtXtQdtz0QP7EuBeVspZB87vhb/18T9X7rQB2EkvGg/i1kSyL39c8+0lxvKv+9sBqxrYAoXEwqsPPcsDNBmAduAjpFutiL9n4+TojsD5jBBZjzgOrY8sxKYEyC+VhP4fM4wKyvKcKQGsJG/tfVDcKHNg5kXFJDe2YFAwR/PH1qpI0Nk5lpASiqkezmz0c+/p9/nzOjHubRUyd418CxmdA0OEySSgx4t9H4kYy4xI5cjkiK84APCQvjg3493/2tSYzv7SQ8S6A5lXIYGwY4WTxq8ShkXC6wObPXxBfr4pwY7yc05oAvJctmUtfDfcAgrazlXJiAMw5leXEP6HCxqk1xvv3EG43wmkUs+3ErGSRx17A89J5HlByTgmH/kmhifgp3hLRePt5Vpeiqk0n1uFsWHMdCnzIun5AIeMfdCO04sC7/oZb4uG/YBpuJObng4DRR4mMG2UcvelNb0AdfxjXz5mweNHC2PdhLJpzSyvkgu4058Q91XuZV6YAWA6GlVesoyujhQzvrlBL1JJdIu9739xQvY/IlHLU+4Cv38MdcdetN6PMHI8zvAjQNAUHSAduLNeJAwf3xnLUMyh9V0GyJsHG6AA5SOdEUzNuCN779LkLQiERLOV05vRDEjWePYFiuymCRCuuvIKCcsAOnm3BNskn51+dB46Z8+2dkLfLI9DxwAPfCtnELZVXzCLuoyLsP7QlLF+5EBD9BRxqCwBXcsK37nsousRmz64gMqcEYpjYO0Cig/uOcr+ymLeLQs/FyeHb//qQnh4AxwUUaa+FGMF9htL7W9/5drjhppvDffd/J9zzjncD2JaE//3xz0Jol0PElIdPfqAsfORrlBrTPi3omqbbiq9NA8xx/btApNQKom9SAJGm834aIYYKWHOegthatngJcU8zeaaJ/SEix9iT7dt3APy2xl6lOQgGeiEenEPvu/9b4fVvfGPYtXs3yut+BAPXh/u/9UD43fe+i/UPRwBEUlIi92NEIlGSMic6tp7fsom1ggJtimyNY1KVW4etwGzzLrL7FwIsDuAQmQKIr/tjBbFdxgIdOriPqME01N8t4co1a82Awl0AWcA8WQfod4o4txtuvZXSa2Kcdm2Nit533PNunptUyJOasGDNUPibP9sfY4DSAbN+840F4ZmNfWHVygUQaP0RdOq/0A5Zy/gtXsA6sgsimrJ59hv2YygasHdKt2Qb5MBmxoSkxW2vqoi7rbZzeTG+0rlg+ZVpYcuGtrhWzXRuMh7SmEHnQAlO5j9LlMfdXInRGRAdXzwLfTrgADD7KE2W4OyFtHbNldw0u16CUHDR56ScvcG6664Lz27YEBXocwCJ3RclcN0GuA5xr2HJsQ4xSWPWx1i6zpptFGiSsXl2BaiIZh1yLUsj8z50N3N9cYwRX3aReS8JUqK7ETKhhdJ5gLej5+xnCmHFIsqIwyAKd4QJzBO72yFHQjoukZ5w1x0U0defRJ3dFPnk7NIQrn3FraGu5RxRSeWQcZ1hem5iuPmaK0M3JMXA8JRw8GRLeHb90+GD73ljSGg/uURvgQAAIABJREFUHcZO7wlTeFZfONITNh2jWySnNDRBtCRNhlDqOx/WrZkT7qZMXTJmdAAXS0ctAom28M2HtoXiaXNwd8xF1NIEMF8TPvM3f818dpr5viM8zlhfvnJVWLtuDQ6AI6jim1gDpkAClEUgt4X5pgJnlfsM78sxyuEtofe/FY6419F9myFoDvnrOpKNuzOJtcAVq4HroUtggOsqka2AQPeP62FM1jH6RmCbS20kZ58da/zcXOJ0LjQwr2Qn4a46zJq/gP3H6XD08HHWyRKiRFfHvaUihQchQ69YtYx+ETonUnGY4NyZMpk+GdarHhxhjbhMR7lXyalZCAoGYwfKRmI3FxFvtu6Ga3AgnA/FdH0kQQqzXaHMmi4v2K2TdLUsWjyLTpJMBDj0EzHuLG/WIWLxuURPB78GWeu7UcA36PplDS0AYD4KOZCMk668fGYEgHXLSBZl4bYY4r03KXrReQj4WweJfLahCYB8PBbKdUwS33mud/BC+PoHF4d7v1mL+4MYT65rHuN4NutKHvuHh7/7HYj0TBxvc+Met4s9icR0DW4qS9jP1LeGPLrJ7GqZyXrdiINF90MKez7JANdJY0/dI7Uxvo3HWkqXk+SX112RlXtSnVvGj0qG+KsVgcYFY06ZE4xv0kHQy75j7bp1sdfEtcGOkcFk+2LGuyEspNb1oevFiNCh2O0yHjdqBJLPaNwn8ffua3SUPnbv3HDH5w7E++y+xn2nc0SM0ePrsiGlCtgbeKRw/pAYcI/ls52JEKGnfxQH+/4Yy5brnoH33sVexihNXb6O0Uyuny6jUYQoErJlOtUsjGd9dh50bXaun4mDxQ69IeJOd+7aE8UOjge7XqZA4lg03owwQvIjmzmti7mpmk4sf6bPitFiCrmO/c3qH59KF/0B7jUFMrynaUS6OVePiziGWad50OmIWrN6VSyrP7B/P47RG6LoxOdkgXsexp/uKUUgltB73d0PeQ6xm24qz6Ukk8SDxJZ7Wj+M+vW+jPejDBOruC8SfJ65dDhls677nnXb1p6tjSR8AuvmZPbwRZwlS4sLwurly4jgSqQD5HkEdu3sWRvCAs4WitaOcnbJIamgH5JDD0B08DK+FQv54OvudozrRNfx4Xo4xmtzH+ufFR3FXe9F5ox4RvR0SxxxH7103aPhL//s7yH+2GcP6WhG1MbzbYm6HUYKr5xv3E+NEBn2sxwgLyc88F+JwHopgOAX/feXen8TDpCXukIT/z5xBSauwP8/r8AEAfKz14eXHhW/2NcL0rqz+6+6EM3GHK86+GV9vNT6/Mv6ub8u3/dX/f4njbb9/ZjqI4FLQbcpoAiFlNEJ2B8/cQqVXRqbf6zDFNtOTsNGz4EsEdDAGJckiIpc1LylKGiHeinnBtj+weOPhdnkFQsYPbdxCwe0wvCDp54hS7wy3P3a13AYwBWAC+Lhx58Oh09QcnnwZJi9eDnfMzOkoWC+QLzMqOV4FqELyMYihZ8kQC4Pv8sEyHgszriKy+QJyQ+PIjFeiV8SAmfJkvZgVIi9+xiZ7ypvtZ4L8gvA2tuhVd8PVUxavDv4+4XEVpn7f4bODXOH5wJ4p3AoEKhVrSwo6+FAhamHLNVNHvDs4Wgjh9rv7WZdxWMmYG8CX2s2tJnGHhRi7JCgCQdRwRgPLLGfIILROCF4nW7sJUB8rQOAJ34vi2gvq7hU589DPWVcyDTUtFU4F/zZTz35Qw441/MeFgAgPhAf2yIUdi2AQzpUBG98j35NI+9FgsVLqXNE4mEPAJwHm2U6SI4IanKoBnDdQ8/IlRxStSSsQWmooqoJdZjAvfb9LA5rRziw95rrD/j6tQ9UhVd+eg/jaCTMrZoeptPLcYp/t4Tdfg/jBppUfkcwelzVaYmt8VSqascPsuSqc11U16YCYmelG21GqSJgdDkxDgNcz1TIqeNHT0W181mUZnZeTCcb2ULpZjKy63CDeBCtAIBPwonhYekgSrhlRPk0EOmz7upVkVQBJQu1p08SrVUWCZD+3kFcUM0xpiCFa2YUiAevdsgeM7YtPxdEHiHHu5DYngaUiAIXgxIU9hoI5APwTAYgHuMAZxSAsViSHkm8F6NUHOseKj1ASoI4NiQiJP4iIcDX+vMuAIxIgESXBNctOpUsoOaAnsIh0EN3NipGASWjQcz1FuyvA8Bo5HWlQDjacRDRIp4V3R+fu69xPG5OAkElJINAIMlYnDyul4WyTYxLc6gFqi3d1vnhWPHnuKQICEvkFAAKnMSZFKPiOPT6HWM8BodVSb+s7NzxQysflx0fPmuSHfZl+GeBFw/ssbeDa+DHZVfIAGPKv3/xrxcrCV6KANEpAWXE60YRDrhTAplm/EMlKvA8QBlJp/2MCUnabl7nfJTBeyG4VGYuINIlXOwl/iqLeLTy0MWYEviewjWfNp3ybK5RH+OwBLLD43Yrh/hdu/dBuk4D5KJXCZKtJJ/eGsa3MVQXUBL/gHmwEiBEB9AsnFGe3o0okYwe4Lky+qoTR0UlPTRWKy9fcyVdTKOogL/NHFvIdRiLnQj65p74wWMxum75siV0i5Sh5sUdRQRaL8StY0MC96SZ6cnMI0OTAMDXAt6R7c3Y3bBpY/jCn94BoRCYS6oAQTvCgepdPF+Ac4BX+ZBao4zdzvNdEXhpaj4HUP2jOJ/PQ1Gay9x5HuKCRIuwj4iM7l6ixXgOjb/qJB4uiw6UUkDB0qJsnC9nULvWQFLM4z0Uh2244xJ4/z4Txuj9aMNGyOnpuM+WqeGMRa4CbcVlleGb33k0fOTjHybm7hG6hhaH9U8/yZ4kKZQXz+OxBeilj2IBHR+LF5UDNDk+AS9wrVwcSgw7dh4OR2tbcTRUhs2bfwTYv5pehDuIDTkW4zp8HTMA9bp53iczPyxbtjp89GOfAgBqCTfeeGv4+AfLwsf/ke6bBEZ1LNBF7Q9bmkleehKkyBhzVj5gXgHXrJ+C4Wm8t3bIyIMA6hIgCxk/SYnG0/Bs4gipq62PPUprIR0kZAu4zqqB//kb/xLees/bwnfpUVoGGX0a0PDOu+7ChXUe1TbOHa6dgGo51yODDhBjyRqIM+xFcZ3OenwA1f3dr3kNUUCdMVKlqnI2/U47YsfAGNfDOMBcnBrt9H/Mnz+HeQJXo0XlEJvnIWRyiLgxMsfC5SMnT0PopuMcKcTRRiwegLCFx/AovOY0gOVz4Tv/WBs2M3CuwMFxzzsrwvY9kvY9EHHZYfJIT0hLuAiwBWjF549NzkOxjaMAx8c+i6t55iVDZ7N3mMZYPV1zOhxHfGE/lu4Qgd61N+SgCu6g5D4nbFx/LpKmOhxTEQPofCk3AhHBwcHdOyNoad+Nqmu7e04TCTMXgYDkcgrxZqPkFTmGnYP6ITfthlBZbnGzGfLG0HRZXg4IuHrNVYD6bTECSaImgzFiV9MIz7uxm853PreX507nQ+dOHVcSIO5DjMTzl+5GVqzQ11gTpnIdRxmTYwD9U5iju+na6GgDpA6ZRPygaoaYGKaMm2HFXA8Zfz6Ew0yZBCqFZlwbkrjk/uB8RLHOvayFbJx31cpQXFnG2l7P88ocMBsXamYKn6MavS+cqO8K933jofBPX/pQGGs6Hjr3bgoXcYO19aSGDfsvhC11ITQDCpZXsHehzPzGm1ZzTUrp4akMLQ2UqTccDS9s202Jdnlo4/4tXjYfQUE2JfELY6dMH+DtD598FkI/kzieFVFc0grRWVCMop45LzmVEm2I0tKy2VxnriNjzQhOr2MB84ldbYo0nL9dA4yvHGK+ca3No7PLeCX/3jGuI8iv97rn0vmi+3eYZ89rPx5HSuk2ZJfgbCkOMImvTu5xN3vUgjI6aSgrb21q5T4RhcQe9c47XsE6Sp8C7jVJhgMH9vPcnAm333YjCnFECVyDvuOHwpCCF8jjbro/RujEO9vAvesbgehlvPB65i9ehCOEwnTmzWKceIuXLoMQKIkk9uZN23ABHQ3/43ffznPVFGP9XAsrIIeT2Le0sAc/xrppsXca790I0WVEx33xS18ON95yS9hFzJEE+IJFK2OMoZ1ap3DPFbEeZ+LsOoTTd/Waq2N/xF46lHSBpPK9jKC0HPorH9SF8m8fn/lucyjmOs7iWSnlORvAIVhLCflpSPVSiHw74CTYb73ttigIcs+4D2J7NGEqrrDD4Sp+lr9O4saxryif+UFhkPF99ayDumTTWf+LeS5V57sPOMGeD64rCod0QLgmGYWoQEiRRvXuPTxbEA2SC0TPuQ8wBlAgXrGE9/ZgLQRi3BfgajDClD2hRI8dPf2sl/bbudeQFHVfIMERY0v5+vWfWRbu+OSeuL/0w72leyOdyDqhexhfMxB4jLL36GK89DJn6FCK+yF+Tip7wRFA84N0YEiAZBjr6X6FPYlOWqOd3CM5R/gzdeQl66hgzyzhY0dbHm5jRSrN9lpxrXIh9wYhQDqYk7xXSRD4Cmu6mZuMvjJCs5jzSwXujm72VBIg/cwnPl97/2Tc7TH3f+4Z79jg5/ueBel7eE5Kube+njzEBkZE6dRvPHWI+V3BDRG+EMDuNSUILRbXdZVJ5KS/N7Cf95yyFNf5Czt3R4dHVVUl55uxOO95PS1xVzDifTGatwui4zDEl8RHO67lIvZBkiV1EOix14735Pw8lYW5H+fh6KRhzoUljAzmMq7La1/5Cub3ZyL5kQOpX129j41fYuzWU0w0wPNsR1c3+2T3vbqIJawVJUVnsP+P9+9eWXdPdILo1JYYUTzDPUlBtCeh1QsJPpUYu8TJXPMpmeHatbeyp1vI+SKPZ15PJoQr516/h2PDvXqc6/0Rv0QA5MXP6AQB8tNgmYkIrF8XsGridUxcgYkr8PNcgQkC5BcjMMZFrv/1jwkC5L9+7X41X/krJ0CObvvQ2DQOiRfMTu5s58ACKcAB0cPmbg4k2UQFDA6gpEE5e74P8AU1WR6RBcOoeaewsc9mM52B7Z/dPUrVa8M5VE6f+9znwz33vB0A56GwAACRc2x47et+I6p0+iE4klCLfeP+f6X7A3VpfVuYNntBmMomt1tLP6qgUXNWLxEg0fcRCZBLHSCXHSB8jnvcrxOD9Y6/qnH3G8Hb6MCwu4N/E6TyzxW8XksxPWALYrQBakS3B5t/N9KNAGzGTFXhCLBXYw1Ajp0XlRw6PCSZR6yCXmA/F9IkzXLFSzFakhOWoPvhYd7DgACNhxGJD6OH/DUNgLUY5WIzSnet6wIw5tSqFk/kUGDWsWCvILhfZ/yOsQaC4ALIkQBBpeZhqgjAX0BY8sJDZSqHDDN6CwCx7MqYRmSJBxO7SN70hjfEe/nwQw/FzOB6iJ4ZkAJXUVRuLJddER4CVSFLFJ2AHLLrYzqvd9PGjWE57pH5HIafwk1iBrdROWWAQarlRyCyyokhUD07l3z573//kQhYrOb6eTA9CWn0xXcXh1d+bEeYysHU0u9UMtSNtzJCS6WdBFUncSSqdyPhwSHD4lqBfAEOD57jhdjjmL0KPfs5KkrzQxdAQnlRLqr6WRAWZ3CCpKHYa+IaoiIFKBrg3ixZuSwql2tRf9ahVl21cgXxF5RqomZvQdFmvNMVlFlv2rA+rFy+MKrf9Ui0o27N4YA3zNjvISu9AzDQSKp2Ihxiljr3R9XjJJwfhVyD57fviuq0BIDyOg63HQBoRsIkA0KoTPRX7JTBERUdFvZ3cDg3CigNAkT1oKCdTgjdCHZejNnIy4dkxHhJZjuuliFUnj4QgGw8T0ZMXY6H8voYg+YY8ZDtwT2fg7fkhKXIFzj0JaZASnColKiTELz3rUU/JkA8QwoYCBwaqSVJZryV5JRqXdX5vqdzkiGRbBmJjiTVk93MHxJ/fs7Bg4ei88NuobNE6zgmVIJGFxPEoGC2B2/HcKPRXDxjjilViP2AHuOKTQtcLXyHQLkU+ebiZ7eKH5cJkBdPyy/tAIFkgrAw8kyCNAUweNWSRcS+MHdYYMvrN6vf4lBBt9N0eOwD7GlELXn9DTcxX0wlMzuVQ/JkgJJKDurNMc5iELCBBLVIGjYDXgi2VaI47gbgaAOE9iDv+0/E+XHN2iuIpTsEsTgHQmQ47N61L4IZquCvwhFh5r954bp4kgC2LZoexk1SUjwtdgjlAnh1EaXxJOSmJI6gxK2vuJOfWxvBhe+i4H3rW94c72EERewmgsBSKSpItRtyx1x4sJRYgJ6ejTLX9mUGyT3vmBa+/Z2acOXqZYD5vZHkHgQMTud9FRlhwbDzNTsl7wJsbkZxXgGpYSTeGACg0Uk6QOooXq6pYU7ldWfkF4Uy3ytfVH+uPqxYtoAx3hxdaKVE351HLV3OXOMz0A7prrJYIMXotzkUVWdMHVeiDvCCZy9YGr7x3UdxI9zEmtLBGBkKWzZtiBn+u7btD7fecDtkREaowyHR0ngqvPqeN4Xhc8SDAEI11DVAamSF6iPnwvHT52JESSLP3qw5M3ieZ6PmzcNl8a1wDW6LxctWhM3P7wirr1oHGfFA2LBhC46vReFv/viK8NGvNsbojoivEGVlHN9U3Aw6KCRmdYVcZL4ZgAApgyjI4jl4nsL6O2+/jeeY69nXznpUGNWwO3fs4roWhiWUG9ttJJG8md4XFbeLAf62Ej+yYNECwOibUEP3xPEThojF4xnZW32Q0nD6fXCB+D/dhnZiLCJCbevWLeE61uJDdDOcZ95au/Y6yOwDuIzovqJ/JJHOGDjYSPzccP01ERRy/GdDsB+iACY1KZUOrTIAODoiiGUpgGw4RZROPoRbV28nAPdSnhXjtlA7l9SG733jbHj8qfVhDr0q9350DQQIfRtECWYRo1aUk8YvYlFwTE2eYi9BJsDaeIGyjsQk5g+J/8W4U5xbLevVAdALqC4p4nyoGOCWO8vC5g3nmf+TUQuXRJGCJOmQ7kXmDaNruukVEMR0nZGk64NEPIhqfPVqog0RCSSjhh9mfFp0K1DcByDXCNDn+FpGj9YirrnOV8HNHWTfz+Lnl/C8+ew4Pi027uK+utcwAsu5NvaOMZfrQnWedu0SfNPFKBEiCWLPiC69SQCg/a31IYO5ExQzXLxUgn6B16D6eHRSZhibWsqcSDH91nO4iAKuuPRwtLEnnCCrvm4gIdRCWMJbhHy2AiWFyXStTQvN7GuyIPWn4TA6cepAWL6oMswrI9YPtfecmfRaEF+662Bt+Lu//k749B/cHUoScFO21oUe1r/evsSwac+56ALJm4GzkteWS1zZtJll7JVwspaxBjBmhzsb6J3pDEOTILh5ttPSJ4c3vfk1kIn5Udl/6MjJsG1bNV1HV0McXhlj6zq62nELEFmZSJxNPnsh9ibLVlzL/AhoCbhs10QFIK2uXX95nf1wv5IDAD6J6ymYbRSeQKdAfAZjxWtuNJpxNFmsU0Zb6hAV2JRUT0G17WLTAPk3s3IG+7dunLE6GLrCvKXzYuRdNS7gmQhFTuBsvOLKNQDwbdxjVOrMb66LZxBAHDm8P7z9bb8ZLrRCJrCsDnUx5/BM9FNg39U9SM/FcfY5U3km2BNDdubSw3SKqKwB5OXXXn8tREsmRHot/WqnGAKT2Hssg1wmMuvowSiAyWVunMG+aQqv9yBdY8ZdVdJLs59i9Fe99nXhwe8/zL/PIkJxR1iDE+LJ9c8SAzSPebyU95AffsT+TIKhHPevHUHXM09IrFRH52Avn0cPHvunL/1uVfi9vz4Txy2MJOsEJCbChtmA/WV8n36iHJsQz1wkBusE/UJXX7k6RvcZPWp/jzFX2zZvCaeZQ1vYV3VzDnjdb/xGVPbbSWHnhmv9JNbmUsj+Ru7jOQhe98m6JwXYJ/O8uNa7bzoFaVLK63a/6jqvy1iF/VHet05RI2mXExcr8a2DwE4xr5eF7MfqFNrQG0LMUgL7Bv0HOoV8nnUg6KR03+ie6MlP/GQc1F2fqI6ktfsj92Du/8tZg3IgkPz5usZy2L/oDBmCNHKM+voUe/j9jLOcnJiBc5L4XF7LFM8GrP06fH1/ilxcF8bH4iQA9Yq4JriHGu8IHIb86Yh7pEG+/769+zkXTI9EeALzf050OqXEjpJsRDWH6eWzC0cX1Nz582O33HFEBu333xKfk1nvh5BkX2b3mq/PsX8ZqD9L3JUl6bErhJ+taKUkLyPMLEoPx/YjRoo4wqT43u3XMR7x0OFjMbbzDK9nbFJiOM3cnwQh6DiWzDhENNwKI/HYN3n9FH7VsO/2rKN7z5ix7dtfiI6tbsgVf5eUMtLLwnjv2ySuvdGTHcSAJqZAfhbmcC3o32Meu/3mG0P1thfCBkiQHNYXxUX+fJ8PhT/dXLNR5gSFQJIfvjeJHLtXYmyr0cFRoKlAQSHTOAGiE0QSY1IUCY13Drr/n8J77esZ4exUDhGSGf7H7/whbu8xXHucUSans7/CwcXYil13uCadF3Ri/yIQzM8DI0wQID/tak0QID/PGJr43IkrMHEFfl2uwAQB8osRGBMEyK/LSP5lvY5fOQHy7a/cPnbzTbdGVc7BQ/sBvJdEm08H0QzmsGdlYvvuHuCAeJ6+DgAqIjeSABss+lSln0+OuIpq82JnzaiMmfovbN8enn7q6XD3q++OqnkjcQoKUCQC7D6/bTMq27lEOZB5v35zaO4cABxLDDPpkxjjQNE7TPQGgOQ4AcJG9rIDRJ15lPkIXWpFivv38M8fmP5jAiQe8IyOilFKHEqiGmhSVHiZ9S3Jw9EoHhY8FKQA7AksG4/lhdftYMF4CQDLMQ5jxmDt27s3EhwexMwF7wfIyOZw7muzND7mzgLaCdxeBmBVksbvzwGhneuo3VzCpRQipgXVuOCNIJ+nJUkZPz8q5QF0xouotcGjAmXj7gHs8qZbx8YIObZmvFcR/3Ga2AnjqXaRjz8H5bLl4kUcwk8SLbUXxaD/vW7t1USjPB/JnDMoiY0hm0lB7+JFi0MNCsJOnCwC2BY/S6Q0EjGxiBidPg6hRoMVcs98XxJAp8gjLgYME1zaCYBgp4qHVK/nTUTHmAWtg8Uohir6N95/80C47Q82xKgGFWIdAFzpU420GibGqhAgq4ic5e5QB1HiPRI80rXjgUNle9RaSYrooADEHLFomUMdnxGLlIcA4yoBE2ehvm9A2a5C/TRRbb3EUkyakhzm8R7TiMDatXc3CsuWCIwtocPD73OunlJe4l3mz5sfI7CefOLRcN01VwG4Qkhw2BkZwg2FkqwJdW5nO8pUOkC6uB6TAVvK+XkqECVEyuj9aOK5OOXPxwHSZAGrhyaIkTSAmzHezwUO1JIW2umjFZ97KrmFPjG6OLw+Hq48vHo/ilVbMxYcsxHUYXwk8fMauLZT+Z5GLph7LGnmuBHkiIXmfE/HiD08aYCylbzOQkCMJuK/BN1VuQrYGBkRS3p5fiRAPvvNc5E8jNfbwx7jzzinckAdnR8nOYjrLLDc1MiJZsazWd1DgFBpAGY6ec4xbvxdAk/FaRrAr8RHE7Ey6cZKcL+N9VJJ6LOWHztBzkU1qABISUkJ6sHxqAs/JCb95XtSCeqv6IQBIIhHd5GGn/HxYoLkx24RrncSRR1JAMmjgJF2KcyfOZ3oD8pM4VUyuA9Gpv3w4UcY6xbuJkf1YWY2RcjMO9OnlYZ5M0q5L5BbKpaNe+M6pvI6NxGVcz0xQX1cm7Pkcg9yYF+yciVgA4XVjAkjfOwLuBnwXofMbObAYebGQ3RYGPdzFnJuzdWrOcRbwEouPIrYKYyn5yl9VomYnp5Dr8ViM37Cc7g1BF9zcBrYS3LjTTfEZ0Yg9pv3/Ut4xzvfidqSyAbmnE5ej2SrIK8xPs6tLagzT9dYxptHKXVvqIKgyAWMemHX9nDP26uIpUENTQl6flZ6yGY8TXFcQeSNABwnQEjUA3rsRuWsEn0OvQYzKitCB+CWHSB2DtSeqGGMnKfToCOM8Bwm8PfTAPoyiAbJpvB0964dEA3XALgcYjyixgRgspTcGJFaMvAFMgQks1By55ADLvnRBvlXRVTij3buxW1SyLzZwhxTCnDcEm698WYAO1TZgJfZXKfj9h210RmEwlTCqa/3PNcqAwCuI5ymR+HEaVw1gCaq+31NU7nn6669Jmx6/vk4Z+j6OYr7sRx1dhsRQs8+txFnzK7w9INvCX/0NzX0xjs2re0VDIGk5Rmdyt/5LBjB1ANQmsOcOoW1KJ957QBryG0338w96cJ11BIJh0yup3noC4nSSwb8ErhpQLXdzHV06jt2/Ggkor1OORDFw4CqdmxlpgLgANAbodaDYr2NMnSz8iW7s3kvhRSyz8ZJVEfMiArjPMrcU5LpFNhzgHmrkvFMTw/XzD6W8mnGhFUx5zHv150J+axZFqA3EvOTTndIGtE8XVz7LlTvp5j/F+FGqa2vic/3MsrXU+mlKZ3dHp59jHhFxvxpXGZ//Cd3hqc3kMmPnyE/Oy3MIEbI4t9RnIvGp124QETaEcptr7giAp3GTfmcr4KkMD7xMEXndlVVQArOxrnRBJgq8f6K11aF5zd2QQrk/TgqqQdyTlKikZ8de3+YEoYhRCSSp7M2tTMn6RjIZ71OA3S8gAMuAWCvGwC7mT/LI18ACBM0VgEtsSOo6zeq3lsdgfXZcyEQmOeMibFnQnBe4D1GBQp6qvD+MSQ27gyKTlTnMOd252bmqhG/h4AqrkX3HQz6MMA9o0gmDBD303We1z3KczeWQQcF6ygJpCQq4a4qDDXtvaGasvJD7eytThExw/eeNx0yOYVydp6bTIi2ZBxWFdzLvfu2h9XLZoaxbpwgXP8C3vvUjPzwyNPbwqMPbwj3ffXjYbjhVBhtawq9ECCBzPsDR2rDI5TKD+OYKplfETJZ41t7LoTZ82YBBOP4mkrHQUsNPRmLIPd74/qWnDoW7n7dXQD8h1H6Z4bvfe8RxsUYBMga5ukE9o7neI7mMcdMCVt3PBeW8JquoyOjrU0iozNGCgkvTfsmAAAgAElEQVQSu+7b4aKbR4D0smtWYN8eLJ2EQl7GQxknKinvWuBDctHIMZ67ZCKFBJ3dJ7i3ct+i8+PY3gMRwMwn+lFN9zF6ZIqqygH006LbqRkHShVrZCLroe6KLD4vibhXuBsIhe24ygrCff/0lfDpT9wbLuLI6WHvNhnSrIPuldo6ujLYZ2TnlcQS7mRdw5B2vawNI5B9q4gZamB/0cgzbv9HIaTFmquuoL/kEEB7U3QEuqYk46q2b6eJuXIK6v9WHLSTeB7mMxafoTtN4Ug/e2rdWwLBgu/2fBThnNoH0RHjGY2XIkpsHhFGTRAPUaDAOiqR9/++qzz83pcg9ViD+3h97vN1EWcz55Xh9M5in9DWhOOAvVlVBSA34/6Ga9fRW7Qj3In7w4dkFnukjeznuwC1dzE2V6+9hv1kVdhIJGo349guCPvJXN9LIeKM3TIGa4BnRhfPVO6j/WCtkJm6Gg7hJnZ/rKvK9V53gCp+nzG7B439k5A8wn7Sv5MwMPLK9X9k8ngsplZvyZQBSVD23/7Za/T0pxb+eFdwx6cORrJDh7F7LhvP7LdIhaR2rPhLN4O/G2HnuIrkB9fbcSRJm8vZxbOQQLvdH2FKGg42itw5D+hW6TEa6ZKARRejXUa6PfwZmRJ7rNf+rmCkjnmqgfdnj5prW/WealyQi8J2+vPScTYURJdkOcTaEe57FvFzRYD73Tw/O+IeT0Lr6JdWhrWfp6+J+cTX6l7W1z4VMY7PkHuMVO5pI3tA51H3l0Xss+1jKaXYvKowHSIWwo49vK9HAsT7cwwnYmlZBWTmCQiuQd4X1xV2ac68heEcrkCJjKkQ56sgEIf6u+OUZzegex3PUHPZWyh8aSMGL4Uzog4Wf+/lex3HRTjZqDdjUlkLBof6ELKMUWJfzjWk14j99rU4W3O45nsh8rZs2MT5oIQumBU8G5msKwgqmE+mIC66wD06z5lBAsQ9pLtWxWueQfxIkRTjeow4Xth/SoQonVPo5Pqg+8fxIHF0kee2C0K5II9+x67R8O53fgDH3DTeH5uwEeaSVOPJjJ/Fm4f4ZUinT+yg/Nl7z5cLHJggQH7alZwgQF6u8TXxfSauwMQV+FVegQkCZIIA+dnj7aVwrV/laP3v+Fm/6vc/6ckH3zqWgBx0IQfpNsohZ8+pAkwbYiPfFcvs+ogyEVCuQ/2loneUg1sdII2HkvGYCjKIOXxOI9aotaUp3HX77eHbD9wfc+F/593viSrIneS0H0ah+ta3viUCs50cNg8drw3/fP9DIS2X7PecIqIVkkKfIDHuE0G66AKJkTxKbcetS7Ew8BJUG1Eivvc/f2BaePtf1UYQwn9NBLS4yEY1nQ1y7I8AVDYHNp0Dgt0FvuZkDiWCyn54MBN4VYWuc8L3ZfRTPgdtXR5m1wrS2rOxByArj4OnReIC0CqeJD/MWhfsFYjScq5arQhA1wOVf5/EAcHDiECvMVCqVS0vFPiJRbUcQATU+2IZNsSNBY6ATCraVM/5YQREMocqcesUDv1mAB/iwFEqcMy1nQvBYKmwZasVHKIkPVSCC4Y/8v3vh7e8+S3hYRSFUzm0SIAIkNrlsX3bttgfsmnjpkh2CLhfiQKwntc3HRDK7+379LBaBDHEiSo88tjjMdPZeBJBy06IJSMZKiFlPJQ7iP/1E6vDW/8EAIL3ryPGqJPq6t0UZ6KKA7AY5OevwYWyH6JG4NCyc+9ZBLG4f7FfIv6ZHOVL/RIq8nT05ABYC25mgFpPI3Iim0P9ECBvD9LYJ59Yz8FpZYz5sTx0977q0I7CMZnD2wLiXkaJFyrg0NfDYf4oird5qMwtjt6za1tYSwn6EABVMiC592mMMHadHx3tFxhL6fHwbnlwDmPe+yPIs2z5KqKF6IIAFGkXvADM7MMZ08PpcZDDF8lxUblnpnN09sTcbyOoxvk8iQjVgzG6gLHqs2SG/QCAwKgHW8appI+AWl10IeVzvQHhLhEfqh9VXpo3LhBgJ4TPgodhD3v5kBYe+E6fOhHBvgzKH1X5eW2lYD7ylsLwmW/Uj2dk66ri76Z6uOTrpkHYqdI9hIo6izEqkZHM2D+Pw8EcdgFIXTsSHz779joIEEroWXYroGn8RSEOIRWa5p6PcE09fHuAPfai3h1V4LGnBGDBez7ee8M8wJzgL6+Z1898dD9eaiH9zwgQDUYSXGX0weSmo/Dr6Qj5zDllBTkQGQmA54dijMO8uQsBIEqIEyEvftFSQImjHPjTAADmcA/7IhhjTFkHB36Jw1Mc8ksAY2dT1NkCACWw147i2f4h880FZe2ruIkCaYu7LQoXmPPZ0IF1GjV+T29HzJ6XfFN1qutN910fhdf1KF97AAO7LYkHfG+ix2QJkSu3veH1YRC3iMSuQE01z5NqzFzmL+ch4w3NY3ceSUctPQ2yohOAsGL6HMYrKk0AvD2QNJauP/aDR8InPnkDimnA4+azkCBEAKKCH9aVxvjt5/ky2qodh0wnz1RzcwOE+SJi5lgzULYKnk/FPdAJmNcNab5FVxRz9xSAkOVXXR2BosP0TVyJ02UAAuoCXSf2mcyg1LmXuc9rWs0cewaCpay0gmijiliGm2f5OyrYJEi1Xu6/Y9AicX+lMQcsxSVhZ1AjzyP5VLgZJhMTVR/aIJFe//pXMLbpYECFfg4y8+GHtxC1hDKY8WTE1O998IOAd2NhPQTWUlTHrcTlCDBCtUWn4kKAyGeJ5PrHr389bH7oPeHer9REF5xxGILuMhc+S7pvdOQIdNu/o/MqBdDqDA69Ap5nFcB52VNDU/0xSJDOCDzdctMtdDQQfeKcwXzk3GCc3TaImAbi+t793nfHOLR0nEldkircvz5+d17SkXnm9FneBuAd80wKP7MdgmQAAPbG33ht2PLo9yNJXkZMVheqbSN48lCczyQqsZl1/tSZk+Hmm69nnoWq4GuMcRu1NJj3XU8JvGt+RibRlnTGbN1dHXJ4hhdHAgQQD+De2K3Xvm1eaD1TRhRSUdhLJ83f/8PXwle/+vbw4MN1zLWzQiFOq0zU5gOQugnMbWmQoIO8loNHKQTH8XGB+VxXm/sMgUznCIHuGtaeO+68M7rIXF+3bH0+vOZNc8LmZ+mEWVwV5wFJhFbur4KHVL4+nWu8m94q56URQCufKcFBnWt2C1QgEGgFSMuEIJP8tl/HYug8levsf3IYYyXMd4oPJGEE11tamyFu82JMm+KJKkQExnXZK2DMjI7PJK67RIhzt/fOsRATOZmzIjHG3KBaWqdKH99jEnuCLOa+iwCnA8wPyXRODfOMNiMI6egcDsfrOsORA0NhNoarlfNSY8dVW99Y2HCsI1TzdhuY3s+CqS+bOwWiPCfMxCHQLwrIPHMFvRtdFxrpJMoPQ/R8lKP4NorrPN0rm3cdxQVVF/7gvW8OjXRzZHL/EgUImcM7Wbu27tgXaonaSgTAvkCr+s7jp8MMyJ/C7NQwH6IxkUiz6665mhLmnbGPYB73NxXnr0pzlf1G/Z2n82eUaKibbrk9Ci2GeCYrWe+rZpTjKKlg7ugOJ+jPGGb8eo3sRvAJcq1SGZ7JXksHriKKMvZizmEW1bfxa4i1UBGJ+zZJ9nQAfLuDLAHPggiW/E1jXnD9MfKmuKA4OqwkQCw4l2Q8iKilAcfZTDpyFtP/c/9X/zbcfsuN8dmdDNk9CIqfU1Aa6ljPI+lKL9ATDz8YPvuJj4Yxntk+SILJ3OOzPB8nT51lvFRBvmTGaMJW5j+7P1IgE2vP1oSVECBGq6mCz6EDqhsXqeOlvoFIOZ6JYlyjHRCUugpSifvpFmAmEms7z1oS4/IN7N1+uH59dOYZseQ1MAZJoYXrsNeqn+dFctu1TpHM5chISYM/ff+cuE7+3p8diHtFr91Z3ASJ7LMdv1N5nUOsYzFOlHWt38g19pc9vIcZxDuOMF5z+TkzcCjk8Psw+51tRCGl41gz7lCnlKSDsVcpPKetrAmWkEt82N8iCWL8kVYznbLJ3GMjGJOJebJLog0yxMio+bgafc51hTiP6fTRLWux9nnmDWMzFVP4+iXHEhRA8H51MAxynwfs23JPoOuKOfmxj9Jd88eneCYhSCCNdV75ZyNqdWVl8Fr8s5/vehN7xYS0dXLxTf1v5yFJeMeSe3OfeeccIyknTcZFBnB+mZjql3jje4539jEP8DN18FomzjaSX7ggjYziHu5jv55IvKDriqTVMYQlEq9btmzlvwtZm+mk4/m6+ppr2PNmUD5/IEafed/zmTv3fHZOuPXLbVHkVIegQlFKH+uiZy0d4DplJV904vo86LjU+WGnn3voXJ6ZBKKndOsbieq+5So6+nyefvCDJ6I4xfGawBo+2XgxRDwFRBmfYcy1MUdJlF+/bhXvBXKD+VdiWRJlgOvl9Xn8Bz/k7JIUO20UICkcsaTe8nTdx+44s1kD+wcpg2fuWLh4Hp9LBw3ihLkzpodmnv2vf+VrdIGsCovmLeYe49xsao8ESB3fI0NHMveu99Ie2vET798lPkJCSIdYFINYvsO4mMImO1ZEXoqyct7xDCgRI/llb2DSFF4TrrqMqSXh3e/4/ZA8JSf2giQmIDhjfNk1ZLSkYrUkzhXjQrxf/scEAfLTrvEEAfLLH3kTP2HiCkxcgZf/CkwQIC+F27zUNf/Fvn4cR/6vCxjEnCc6QF7qHv0i//4rJ0CqN394THWyMR7GYYyODXJwa0OJ3h6moxgdJDJC1YtlqmBxYYgN7W6KwT20xPgKDiZ9KPhmorg0j3sh5Ykqx//6L/4ifOHzn4t70y3PrEfl9Hx497vfxde5uU4BMDkV7v/eY6GuGRUn+fbnUQpVkP/ewwYdbCeCs+prdYCYix63sQzeKMCJJ5bxXy8mQC4Dv30ctDNRxtkvIRnSDQBSDEgjYDsKcCGg7IfqHuNnLBIXgC3mYKeSyr6LfA4UrQC2CykTV5XvIaGZA1ghAIuH0v/D3nvA930Wdv6P9pYsWbaGlyTvvZ3hOMPZO2FcS1gJhHJAoUfv35b/Udr/cdeWo73jSikHJbQEUgoJJQnZy5lOvPe2hjUsWXtv2fq/34/sFEpLuONI7nUvKS+/HNsav9/3+3yf8ZnGdPjLDHEBHAFCr4mHMZX6Hlg8vFvga/yNLhBV9edwcNg1oBtDlaMESBqHeskSwaBCDk+C4kYYqHj03yRWVKDFwz6q7BnEzngYrEMt7WuTpDEX21ierRTI3nXXXeGb3/hGuJXc+L17tMmPhltvuSXGelmYedVVVxGfhVILkuHll17CBbEQJVc9QGNBBLM9qAtsr6a88lmirzxkSNaY+dwGYFfHQTYWfPK9ThGdkCMATnyNh1SVfI/84frwoa8cieB9O+97LTnCw7y/1xkDay9aHVVqXRyAp3OgsSjWUCOdB6q1PESqbvNzPJRKCqkW9ADXxWFONXohwNpZ4j0K84hXoVA0CSA0iwPbOAfTanpl5pTN4/rWU5Y8j0P7jqjwzuHzKubMDB2NdWERTp+zkHk7OdAb3TWHA78ANG29YR5AjQSgxd5miHOMJSIN5Sd1vr28t0wOcCUoJT28DtNtUEHESMkMI4zqiSw4CZg6UTLdxWESP08shE/mOhCSEgmKiZ4axrOODdEy+T0P3sZ+AZrFsk2AnEEP3YyDPK6p49VrpCNLsFalpSCDB2/jAFSsCkKoFBVZ8toZf2WPTy5kkVnU7cSt9KPWTIXIuUCA+DOjA+S7pydAAoFdflkKam69gH4/oN0J1KUq1iU2sgFuVewbx2ZOti4wX58Av30hjlkBD5XUvs4pKChVL+p4EqcQiLcM1w+BLl1EEmyqMAUdfM4cb/FanCdAHPuCzbH40qwZx4sOmokchzc/nDwv/N2/RoCoTM9Agb+gnEgpxkMfatxpgIzZZFgNAi53cc1qcUtctulK7k9y+IcHfxTu+tA9uCY6cVptD9decVGMYBMkaQHwsSvE4tIbbrwpvPwivRJEhkj6jgJcZ6KM7qitidEoXajRa7l/TR2QaPQ29BGlkguZLPhmRFMWJQmDg924zwoYEJB7XN8+lOo55FQ3N7WHmqoG1KA4f/jeNYAOFeSmL6KIWLW/8UhTeP6rcXTZSyQRaU+M0TGHjxxjPicPn2dLpXQhoGk+RNVJvt9V19wE8UAkCWP3sSefQH1aHD7+bxfzHK0goqktVB0/guK+GBAngQ4HVbpD/Oym0MK8VjqjCJC+FifZQgC2wqisHcbtkwiImEJsxQBg6E+efIZYQ3L4y+fxq4JIjdqwEPJ12ZqVgND1uIPoKOFrDxG7sv7iDeENnIOOEx14cysgXgAvTx6vpCRet1otgHlPaIGUkawpnl4S+x1W8PPL6T7o5fVK0Ha1EFPX2hueePR5sv1vwlk0JWRRCF1TtSOUEyPy0P1PMG+2xfnrrg9+CKI0g66qV1GMzwmvvEEpOdfK//eZVdW9BmfCK5DJb6DCffArN4cv3t8Y52KfWecnn1/LdaPyVqcaw3NA5xzPnCRmIuO4lHWljzGemkxRb38La1Ma6utSQNoilP9d8fdcQKPDkD9NRMZVQWJfh1PIPq7ZkEPdEBYtEIzz+f9eCLcmAPwcgPzjgNSrVq6Na0UB6t6DB/cDMp4irm1TJExUabcybtNSye3fcyiSj7mAVnl8rqmNs8lYGmUebWFOnMdY6udnp7i/AztqovNohHitDsbpG8Ribbrm2jAFl9Buejt0ABrz9t57loTju3GaEalYjePk/u9/L3zpz94VvveDo2HTpRfHcuUMro/dCePMBaqwG4mZKeT++egKos5mzVKpfgjVs+S6690p1rWbb70VAgKHDv+2hedKAcHdH18b2k8TycK6rkNRklCy1nVcl0Uz84mxPXms5VHFzetsB+gTuJpJn5OAsU4+HSDGBBk3k0LXi6XjU7kHRmBZIOw6qSNJV5tuywUQAZYz63pTOKDCWHDfe+8zpRvIDgrnvkiMcQkFII11tLNKVbKdFTrGzgHoTgVQHmd+He5oDZk884PMzZXHaoie4Xe6OEifC9euyaPIHKKPyLL2/nPhxaMDoRIMsRmg/uTp4bBwdkooJUpmTnlZOMO1GeB5X75uJWtlSigryQmzpvDMJoxEkG8v8WdDFKjbb7R87nTmObL+cyHCeb191cfCICXfDQDQR+pGQwfz/Mk++ho6WYN5nbdfd0V0kmRRAp6XnQyJmkos2PS4J+lHyFKHa+l1nhsF2LpdpyN0WLNubdxnlCD4cD+jUEJHa4uuYkgf9wuCijrfdOjOZQ4bYc82cL4byr2R+6cprDW6DSVcJcAFxb3PunqMgOrg+w1CpNpZNwqB5x7FyLQZkAutqNYrmTtm49BcvHhpaCOWsgmnzT7csa7fa5bOx+XwWtiwZnkkLhNckwBth9h8PvXsFsQQOK9Ye3//tz8Zvv7Vr2Dn4eeePB6LlGuqTrH30zm3GDHCIGtyAsp+4ru44e1dbZEAueej98T3bAxiJ86BHghv98pDY+zp2Gvn4ACQ/BhhQ3sWQUIbgoFe9hNdEKEHIQjf/b7fpMeMubajDSJ+Os9xG+TmcHR2+H1d3zJYZzt4v5KEU1lnXUf/8neXxfXw//u2JGZfdDIsYw/rnu4QZH4HjjYJEsc0TDFzhwR+CgQdEVMIAgZ6mY8gD0u5bzr9LsaJUQI4byfLk48+Fsrok2uO/YAnY2+O+w97KyQmjDyV8PDvunnfdldYXG0+nIIh+3VycPRZlH4Gp/VJnJB+D6MZK3EzjxoryvtzPnMamsr+UBeG70vRhISE3ydGojL+4lTFwxsJEObix/9wYbj2Cwei0yAdMkcRixy187JdZe4vJZsvOEp1WHsdnb+dzy+4SHR2uLPQiRJfO9fLPb4fuoKdu9yP9unA4A8SPUOSx+ynXbcj+cHnFiB0GsNt08P1GoeIOYPzsvcc/5aZw5pZFFqZ37Igu3ROuFZPs4OQnycZbPl5OvNYO8Ra07euiD/76q+2M39BcrCf7WA8lPA9FBLVc911GvbwXPsgTsMZUcQz0cKzplBiKY5ux45xsoMKCbgW+/bsIbpybSRMjNt0jrJ7ScIng7PTTIivPvaxtYgKCP6KDo4qStQvWrssOj6n677gve/cvpP3QVwaz+v+A4cj0ZGWkRNjVpOIkErBJWg/kN0wZ3ltWTisjb0apyysuHQaHSNL2G+m8XwyB+HEr8V5uXnTVew5UjiT4NJm/WILEd2kKbyuc8xhg4pjuB7uE0ft0eO1p/D8RpewUYMK4dy5M0b8ZaSqjlwJIl3Yg+yX8jg7RJe5pqDRBAQKpeG1v54fvvDAurB4/jr2P75r92bJfF97F9n/RwIk+zyI8jNbz1/LHyYJkH/psk4SIL+WwTb5TSevwOQV+DVfgUkC5FcjMN5a+PqLb+AkAfJrHuC/8rd/2wmQV576NHvzMQ4XneH2O24F2CADn3LUswD1RRxU0jjcGMFilng7AFwHh4IqwHL7FZYIGHAYawUQsxxaQMLonjQOgjds3oyqFOUaIEIvB4AhwKuVK1D1GAfBMfKlrbvCy9uIl8osDMnkvdYTYTLOASIbdf3Y+bSriYeFyCsJkPPMneSIH/6L+PHPEiAAwRx8BgGvdROkQ0oIHA/zumbjYKgjZ19AWIWUaqFewLZF9DkcPHCADf20WIJut4WOEQFXiQVviGBPDfFPs8vLQjs546JcgrsCYR4YPLSZ4WtRsqCNmcgeTj1giTRF9TTXrYCDfwoF7wI0ZrYvJFpABV8aBygPU2ZcezgUrDSixVgtOxP8etXmsXyVg3guByDVqBboCgYdhpASnBEMUk0pqPwCIM5MDqAqZC1Mb+GA/vDDD4c73/3umGteD8h04MD+SHpYQmnMl3FHy5YuoftlVywmveTii2MPiIdQX9ssYiVyKFX1MFzNtbRgfBeRCR1cEyBrQNj88PDvrQof+SaHWVV03ijQ+Wuv2owau4WYjIdQES+n+LA0RkGd4sAjOdIAMGpxtwpoD2ICHLp0LEXu4156+DX/uYPIGr+n3QRZlPFarJuDmt8Oh0yIuTnkT+dlTwVYbyUf+zUUZispJD+D3T6B6CicGygdMzn0z4nunJEYPzSXAmoVdX0AAXt2b6f/ALUcgICAvpn8mURiHD4E8EH0Qgr3qRQ1bCaK01cB5QQeEgHJ16xZHw/irfQ9vLFzDw4Q7jskX7ZqOsZBn3nS56M8PCTHD8bVOQewBznUrxfGswc47+Eo40XwLM8DNQfWVA79gjsdALQ+c5JqKgnridkYJmbCe6Ii0hxqD/DGiwzjJJDkUomse8aCy4FBQQGv4gTp8vkPFYc/pQRdd5Gf6892HNXgGJkCYKOC+QzAqGCVgOFZAADVjn69CusE/l8AKWbin+/sEKCQ5DD+QtfMaCTQcKQAcHrNVBoafeGB0tg5Ow90hPh1/p0fkiH+2WdMAOKCC2Sc+3yB/Ljw+08fFN+KADE6bRwCIwGitWJmUZiCg2AeYH4S0XsJzHk76V2YAVg6BTVuJg4NLD2QlD0ApodjdvQla4nYgKAQHNhNt4dEWybxFddedwPjszOSRgIexZQTn0NhmwCg2tHSFIuy2yAFTtS3hlS6N9pRXWdDWpXy3KbTe5ROr0gbWfPFRfkxpisHIHeQQ/9ZysobAAK6OwYg2uaE08xPbZCeEp6CrvYBWXJq5JGRQXsBqMsr6MQBmFy7bkPYiaLYsl1VnLr1Zs4pAlyx0PYEY2ZauO7G2yPo/+wLz/NsZ0UCpKerAhJnBGC8PvTgKpg7B0IAkK+F1zwGKKAy9V33rIr3abgphzgxQD2HNP8NA+gn80wIMuv02/LqG2GIry2A7F1ARIsRd/YotPJ9b7/j9nDgyEGIw6O8rtkRIKwBzHnXu98DgTSKyrUOArWdbp510ZVzmM/NnpIaNuBw2b4NZSwq8VzIq6PH9uNmuDSq9FNTiMyobMa11MAzPopDazGxLIzjKUPMl0fDK8/vCR/76KcBYQsA3U5BfrwW/s1dHwx9gDQvvvp62AUwnsiYz9DtBMg1FbC+g7m4mflPJfJffGpJ+KP7KOV1bTqvGvZ3gUbXFR1qZ3BISL5LHq4AfOrj6wXfzkE2rFxSFooYg8PMB9u2voGDbSYESQk9KxnhW5DWlvC+6567Q8vxw2E65NNwX3eoh2g6y1pqd1E/LpsUgFpJjVd4vbfd+q4YD6OqfOfObVyLg+FiotRWrFsDOp8eGgGBjapqb+uhBJ6yXJ7Liy69hLEkiM3z2dUKkUnsI2MjyXkDAsv7d9LeAu51Q3N7OMM9XXPxxtCuW4B5ZDavsR7S7PYPzA2P/YCOFecM4rf6AIpuvGF6+P5Dx5jzAbHMpWeOE4ySHDty+FA4Bdly54feHxfwGhxgCgDOMT7yAdR0Ygyyzjl3SCzrBJGYMCbLXp7f+PDicGxPX5hFZ4zONCNYXKdOMWa6eSaWEm84zDpqPJ2gl3sR13m9o8ZROkK7Aa6TIRFq6ITIBYQ2CqsekM8Og+tvvIF1fSC8SPTQWkD80uWGTVHaXG1kJWs679Pi7Dhnn3eBGIkoAeIc7jr5Zi8I/y6Z7Xjw60ZYy3u5dyz/EPcF9MQMhyGjkIa66NfoDCePVjEeG8ORk6Nh47qKsISSj3H2YomDPdyDoXAUd8bItPLwzLH6UNc2FngMcBQFSBvATa7xcHTBoNQf6wlLIDlWlEF08pbtoKnGdZE+ZWbc04wPtkZy6NQZyFWu95qiLBTfMF4NlWHv4crw9InRcIQpeCiPTgtIuhs3rQ8ttSeJuKPTp7cpfOGPPwk5iLPpeC3AZ2/YgXPEiKcU5sa5RHBl56aFlWshFfgc46uaKQzPzaULqr45HGe9nzqTSEFFC7FYOimKQWYjQBgBKG5EWGEP2XEIQPc8umIFw103JMiNcRKQtEdBYkX3STf7ytn0B+guEeQ1jqeU130M4tfOF7J03DMAACAASURBVF12Zexb2iBEJBgOM1/rLk4+NxAuWrME5T3jFrGPa/soe8yjRMs1t+J4xTllJ84u4gbfc+vN9KVQ6s0z0ne6jgjDalwwdMFBTnd0G10W4hyRgzCjq7czxmf9zmc/EwHfRmOwIBMtulbVX0BEXZLjgS8aZV/bwTzZ2ArIyzMwwN9NYby/QufHAkgLu8v+5BNlE/uFn/r4g/sg3bmXcV1kf+W6+6WPV8TP+OP7cImylxKlN462iPWoAkLcji73O01nOqLQ5qqrr4xdDKeb6nnu7FxTwJBLIlsjanyi8liPjYwrYQ8zh7m7k/9XANTIte9hPy0JY/+YZIdkjq65RJ7bUea5SogOex/S2bsWWYLOXGvf2eGjx3lOknAf8p4A+iVA7M8Q/DfqKUWignGsG1CHrS4JHcadPNuKH9xDu6+RsLgQ/+kzHX2rPAOPfG5uuPVPjkcyOk1Si3/JhKBUoMFuK5ZwDxPtNMxc71jxYyI+lFBVxRY+6+w/khlDzum+FmO8/Hdd3gpSjDXUYeDrHoT0sAdE15j/73XX6WfZubu8IsaLLqJTRK9lMkckIQw4jtNrGqScZyvfjxGy7nkkGJz//LmW15uFufOLE8X1Mz69PUZQzkagcI5IujHsCvbTObecY750rcng2g+yb+7ne0lqSAJJEBrbpENKZ2UOTqPZ5QtiaX3dqepw9ZVXQLxzTmLvJ7F36KDubX4eEXiSQTrkjOLat/9gdO+sWbMK4dIZ3LHz415REdU+5mb3c/MRr0m266RKSMLlT0xYrSQ63TepOEAnnEASUcxbhcYrMpdyllm8eC7vqwjn7aFwjH6yRYglUhgjDbWn2fNNiImS+Xr3EsMKMNnzdiMsiPfOSGKuux+Z7h85w0gCxXg9nifJD/fNHhmNkx3hvmfiQBrh/uhE2f619T/zXG24pzrkZs4M77njwzxXxlIiBmL/PQBhkkGflWewxAT7hc4fQn/uyfzf+xeTBMi/dD0nCZD/vaNs8rtNXoHJK/D2XIFJAmSSAPnFI+3tJgDennH/y/+Ut/v9J/zkwbuptiAnFiAtEyXOKEBgBo2PZdrgjRjwcIdyKYPNew8K8qrTTbHsuRkg7oabbsaifAY1WBVq3laACQoQITw2kH2/ZvmS0EH8UpY+cDacW196IdxAEeyoUU6oXXfuPRKefH5rmD4T0I7Df0YBBaMcSnJQzkqA6PSww84E1/Hz3R8edthPv/nxzwkQDzxuzAUb/F2QXRBZoW45BzQjmEpQRgnmCph0Aigvgxww4sfS71LUi6cBe1tRHU6HDCmIRZwAS7vMu0+PucsHcYdYtOihR6W7yutxDnNRDQYI7nXwdXuYUcE2wkHC6J+YTw0ws5iIMW3yzz37HODvvAiaSLzYA+FBQtBA4kTAp5/3oQI2HWJFkMsDb84UVFCALYI8cwANq1A01nKYEUyw7FVgoQagweLyHaiWLXNcjPLZ3828X4tC3bJRO0Jm4GapKC+L7pcWsqO92ksWL4ouEg9yGzZs4P9fA2xqiN0SlhJmUBTajcprhvFYOAMKAel0fySiqv/x760Mt/7p9rCYmJX5EDS7OMj3d/WGxfQdzCqeEV58aUtoxl10y+23RLLMn6mSzEObwJXqXeElFX8qbz00ezj0+tgfo6Mhi8NtP+rmmZSgj5Kpn8bhPZ9DXAJg10YcKkMollvpH9ixg3tNpnEnecHDkAollF0SihDKiqeS84tCjTFVT6yb3SfGpBVSjHroIAXAkB/GuUlgScj4nnfv2AOIUxCV9QePHyKGagrj/Ex0N0ikeMCXuEpGXfbo40/F5yMLkCufv5P80DFj7EcB70HF4IXDtgd3XU6R5jNT3jJXxkMGY1fwIptrbjyYXTaOZ0kMY40cC1NR3NnlcRIQ1zEmUKjLxAgZ1YlGzUkkqSKXQNH95HsaQU4nAeKzo0r58x8uDf/l+2fi/c2AdMrmMK0rYQfRaAL+MwEweiH0dHf4DDTybPh7jBzha/xcS0f9GSrwCvg81doSdx6iVTkag5XLODaCY8Dse16/kWreW2PhdDNJiJwh0sb77DhX6Sn5MRFRMQFg+jkWzl5whvxzAmQiGmPCFTLhAJk4qP5TBwigKHE/ZRy4x5nnyohPKwGM1gHSRaF3IcTiUUCAJYDW3hQdPmkcvuso0/X3ozjcVhPbIKB5DiD01a3bcIZ0odwsBrSrDJ/4xCeicy6b+dOC9RGA/g4UmNMAIBK5XrX1Z8LpNpwh9Cp5GBekzTOWIt4jxsLZIeYMCAXA7ilcL4np4YFR3BLNECZd5OuvjuCQMSO7d++JoIMgimDgMKRONyDXIKDZdEB7idhiwHXHbyfPYCsgmxEx/QAokg05eYXE2eyNJehGGAng+T0+8AGiKJpKcMkQXTU+Gra99krYdMklYZB7dRyH04abJ4C2vkZyzhkvo7j/ElHa8oYAvIl8U2HKuDyI2tgYjGcsEF+BA4ynr6h0JiTGIfLC5wOCzYpF5LmAhsWlRcRMvRg9f845uvKayc4vIELjEKrSRQvs7TkbfvzwgxSUz4+9C/29YxTlroe03EWcyhnIlOuj+rOne4jnup0owGaA7SbcN3nhups3Bd5u+Jtvfj18+qOfCQP0TrmupDKvfvyTnw5/8ZWvEgVWFJogsP72e38fTgLuF7NenFNVylw8jzmxCpI2F6Lrz+4tC//vN6qj6tTouhEjFo1h4lmQMO9hbjL2TIXufIDEQZ7Z6P5gHVnK3L94/kxI4eHw+ONP8nqZb8lYXwoRfvzQwfDkTx4Nv/1bHwO4sXMlHedHa4xW2opzbj2xhKpsn336+bD5yqt5IpLD/d99ILz3vb8ZHXKCOjvpcDHdxXgfn38j5XzW85i7pswsC4//ww/jXHTLbbfwvQpCBtEj3RASduFUMZeb4243RRtg5/59xKIxfiRABO5y+dmVkAZlkOVG2i3acC501c+kB+BVHJ30E0HyLSKK7MorssMjj9WF22+5M4zQIzOAa28Ka98AIoJXX3kJ9f2MsGL1qghqGscoseW6uW7jZeFJohVV/i+hFF7S9DSqffPyq3D/bLp2Snjo70/Qy5Ad3U+u6bkAjo2s13Z+5UI+OXcZNdUF8GeMoGvcMiJ2JFOdF4w9HIIAFgCtRcSxmP4VXSFHWNOdq66mpyWqiWfa28A6VJ0d57iUYgo4zn+0HZHsnZjzdIE4eyczT0ZCmOdAB4gxkpEgAXyU8HOtNtqwT5A3gZJx1g0mS5wfZ0LGOVTmxnRBEDQ0tIXHntofPvWx3wyjLTikjh8MORD2VTX9YYD7OmP5xWEnLpGt+6oQJJB6xbdZuHJhOIO7YACQNhVQsQj3x7rVFaEkD+FDeTGEFqpnBCaUixB11R762ptiifwbuEIkapdBiE6lcyiddaqF52LLibbwyqmWUMMGbP7KlWEhbo9BxmEW8+nqpeXh0ssXQYo28V4ziMzbEg4eqSa276JYLv3ed9/KokKWjNghIG07btHjVfTJ5JUwdlpCPfuOwpkUPWcmRRerrmN744xe9Jp531TG664UAPeX07n7Lt3GOm9SITUcO1MRLdgN08c+YsGiBXH+0pFbxNef416eoV9qBeOojjE7h32pDkb3LQePs1cC8K06fiC8/33vok+HfRd9Qcaz7du9j7W9OBw7UcN8nI6zlGeJfrCpCCeG6M1J5XV2MJ6PAOQvWbIqxgFS2BFB/wFdq0RxduAAefmVLeGzv/vZ6IatI75Ht59g6hhjZvos3gukVDvdA3apHKSE/RC9C6WzFuCMKmG/0Bs+/8m5b463L32/LTRASuRPnR7nmNM4vP76syt/7kTxB391AlCdiDnGlcXymfF6sV9E8JPCWlRHx5SEL1tM9qjtYdOmy1jTiJSkj2HF8sU8Fz1Ee1FWzd5yAXvCaZCtvRCfma4ffH7liSp6XFZGh3YTBLrPTTXPZRFiAeMudYFcfd31rINVrE/Ei+IQ8e/trVjAXlQy63UiIO1Jsx/CGC/3P2N2NLBeeK8lE/w9DTBbmHMikopnKopiKEd3LwjrF7tAmJcnhBgh/PjzE70f7/uv1bE3yb3NuC4OfumAcr0e5OuNgxwik9SfN1FYzs/XbWp8FWSORK6dQxIxUXzEmDGmzz244LdniXH27qPMtU5AOquNvHXOsCdoKs4ZI5gE4N2zpbE+VOGqqDxxPO6nMyEgaumTK6PLSjLP97OdPbpxsgpE3BdV/c2mN+/tgt/ZGfufJN9TeH2Z3K8F9GbUE184H/FRM27PEcb/xezpR9gH6KaOpkTe1xnOZTozPMf4fl4i4tZ5tY/9XzN7g3XMwTMQAg329zBvpuNefTG6v3sRM5UikCqFBPFMopP3nAcavrHX0ygv96KuLUb0Ktay4FxH5S6cgjpnUyXccRrtP3g09qZksW7677mQ5Gn2CdHdt2TJQs5Ixhcmhis3bQyD/NyXKT/v4ayZA/GSBomSyVljL/uIRMZWUpp7v4HoJJWIUxDjnrAbV1CMXeU9ugYc/UuI/3/2sfijr+LcUVUHyfPty9781yUffHGCLCPyq0OiNmta6OkcD7/7mT9iDSb+cQghCmfVLmLh0ihsV0w2SYD83OX9mb/4xQDX+diGX/wt3uJfJwmQX+nyTX7x5BWYvALv0BWYJEDecQJE2/7/aoTl+V7iCfn9r+fj7SYAfj3v4n/9u77d7z/hsYfvHe8GtLLgeCrkQwIHWYsh7VkwA95ohBklgKuAkma71rZ0UmJ6PAIMWutVMHUDMp8mo9VCaBXqgpgXA8YP91MSfA6lY28H2eVtbKLpF2BDn5qFnf7pl8PUovLQ0Xc2vLbjAIdvyiM5JE2xmJFYlDos0fl8Hw9TOtw9YEkqRFIkxt8YkUPuMfvS7/5OWbj36+Sh8/8CDhIh/QLBbNSLOFyo/hE8FszwsG2ETSJfW8BhaZrRMRxQZgPE5gAcH0CFtJos+A5BXA6Bx4m4sfhZ0LGETPpKCn6zUPJZ4DoHkN/4rxaIBaMzzGVu5YDsa1XBqMLUvGAJDQ/1s3E+zJpF3wk//xCkizFbRdj/tay7iZeIsgRSkLuJEuBsvn46akbt46CJHBYBXTh0+T5yjcKiu0IlV1XlCRwg0+P7t0tjNQdVn9V2lH4HUTRPhcix08RD3JVXXRl+8IN/iKCZ+b/HyMVeCdCxHyfHcjoFaomfOA4gdDkHZIGS/SjKq1CwlQBC6HA5cqQqzFuwJMb5COhH4BRA77H/tD78zveawXV6ULKfCasAkedSIvzMY0+FjRsupXT0XCxa3H/sSFiF9X4uBzizeAW5jQfpBIwxVmmYg5wHmQGUnd7L+WS3V6EUNK+4DODWyacbkDktmTgXVFkgrhzWs0IZIGoWQFQmhzGVtocPHeEQS9k6IN4wysrZc8rDjp1vhGs3X8rYQEGK6rqL66MzJk+SibGiglzFsHFup1AxzgVgtqS9mcxq1d/mUfehBrN41LidRg6ZHhAd/9MhClQyd3Lon4OrxLJLYwxUSJprbVFoGoBfJzFCnGYnDv8MbO95sgpi7q2H6IkugeQ4Xi0wz7G01PJSDqN9jBGvUwk/yzHh+DpNr0Ev39OfnQsiNiBoxFWywFcwzm6IMYE6nplYFMx/ZtJLvAkU/L8fmhH+/O+bIlAwFzDKmACjZHTb+LMWA4oOQKR4+CsDFG4kH10gtgMlqETHbGKkjDjRITSAijdLxwqAgGp43VQe3HU6eGCWdDIqReIolqJykPV1GJ0m+acqU7DSPHOVi4ITukAEB5IBLfyQDrnQCzLxnlB66qZxTuC/6Lri4wIBMuGsQTHK5/AEhcwkSIesVP7/LMDBasgw4iTosjhFLv788jn0dTTGyCK7SMyRNsZuCmSW5bK6V/zZKiPNuq4EAKqqqSdOZFHYuWdXuObaqwDvi5lvJuJERrkeA9yzHJ6bFOauWpTYVTW4aciE9z35vSSpCiBIdHAZc2Q2u2S0hbWqmcV4HnroR+Gaq69hnFKcC3Hja1LRX0dZdWJCWrh048bY6dALIQg+GBaSz1/JM7uEgtWDlNamUHyfmT6FefsYOdp5oZTnSHdOKsC2sRy6+byfJZCZa1avwOlFp00D5ckALltfeTEshdA8a7H0qszQcMC4JcHzAiIrquM6IDmiI6UNV1ghz1ItClNBhWMnToUDx6pxTE1nYiaKjXGbj/ozgz4emfVuekRUg+ZQSmxkk/GEy5g3fAYlPwSqJYBUXNbR6VFdc4I5awXOgFO4QDbx3k7i3jsSfuM33gfICBka537GB4D6y6++BrB4FOJjSlhCT8mMuTPDcXoqrl1/Uejmec5n3j2EelUwcyFAeAVReIm8xu/+4KHwKsRQxWJU7BAHXURArlh3cdhuNj/PiIriL318Vvjct+qjKtnny3VIICWbZ9X4xVQmYtfPVgQABdyzWQBK/RCQFbNKwqIyOgZqa8L2PQf4yuQwb+Hi+Lp7iUOqP3k03PO+9wAe95JOgwON5+HpZ18Ii5au5PWWQH5PDd+FoPn4x/9tjI97cQsADmTkJZdcHEn1ExSntxEr9q4774jPfAPxhBZCr6Zw/ACvX6LRZ00nZk8XkYUSmLwfPjl0QCSoKh5m/jgJiFnF/FdCDEpp2dxwDMW70Xd1zPn5zDE68tZdR4zjAWL3WFN278MJxc/6o/94ffirv9oRLsWBYoF0FqT4uPnp3O/TOMrqAaztTEpHVd5F8bgAoyCaXQkSdqqqFRMsgrQwBuaQXTzsMfbjcLz2ltLw9GONkVyUpNeRYTF8PqCaDjTnTcnH3PMAZCvzUQ+AuEIAx4P3yiiis2cBJVnTLSvW+afj0Lmvjtd22XsXxbmjt3JC1a3QwDnJzoMnIKcWzF8UFlySFz+nfjcuDMa8BFWibjveZxb3vI91K7rumHslPVQP+xDrEMpm3jgKoJfBPiefz8mHQIyMP6IHMhNxyY6Gv/+HR8IH3/+hUMu97MchkkEkaQOuhDyirfKnFAK0j4fX950Jb1CSngypl1dG9Ghda2jGnbsEt1P5gmlh7oJC9gY4fVbODYmsddlmJEIYhs7BcK57ILo5Es/1hEZA/br+YdyExCF1pqP+7wtneI4aEwZDTRYdZJSsZ42nhKvWXxJG6cH6wG/cCfN5mvfYFbpHE8N9338wTGeNF6D+N4gaMunlGm4/jUtnZ1i7Zg1q8b5w4MTpMJiYE3YfawjJPAvtRMAtXj6f9TAjrF27EsA6IxIhXkfn8wFezyHW7ik4TcshunYQYTmN+XDW7BnRiZuEI2+IecEeLMHzBJ6dZexfLOQ2ukeSXOGE2Tb2MLl2XugayWQePnH4BOu563ZrWM3PL2B+SOM5SCeW6CmetaJi1jMifCymXkos3Kpli5iqoG/PQXbw+ixw37f/SNh89fXEXqLe7xuKUaYJPPM5rCUHDu1lTa6fEPswr1aerIEU7Y/RazV1NWE8ZTRcdNllOPWqYnfIp+/9J7LjwrHh7x6BOOyFSBP4H6E43EjXKawPPCPp3BPfWwaA8PCgfWKUSzOP+95y2Je+gnvpC1/4PPP/0XAKQiM9g3E4StcTRPMBXDEDYzwnvGa7p3gwcNetIOKKnjDeYz/jgQk3zIOAVj2vW+J0E86tY1UQkhLYJcxXc3hOE6PoqR1CQcX/AK/jGHu7K666Jjqp3PccZq2J5e3MyEuWLmO/0g2JTL4b85X7Fd9bOmr8YfrSjAZ1n+Cz79c4ntxPu9fVCey67n7AyMFR9hwSnw/8AT1O5z8+9U3KvHkWFS9JQnsdxhkb/RKezGf2KxlnarfKeGomfS1dsevP/Z6dQfXMXRnO3YwV99buSe39sGRbss39jIIOOwTTcNr5TNsZKGkn2a1YpQnCbQYdQu5D3GdPxFklRUfJHubH2OHHuGpi/CxkXc5jPq3GuVbJ+WoW1/vgf10b382GPzwSY+H8pfvAtaGF8apYS3eZTtscRBP+u2tNAfe1iDg4S9ed02Yj5OplD2o0p+SD3UYVcxfEmLp29nOFRYVh48ZL497DziKjgd3j23s4nflQEkdh1FnW4lYitDI5Ey1fsSzuFWuJRKuvrMW1WkqvRxORcm3R+dOGQzaN66PY6Iqrrua69odt23YQJVrL9y+O9yPGT0HQpk3NCINjAzHK1nVSt1ERe4gFiIu2vvRyaMS5aiel+8QUxrhion5ERuNcS8+pRlPqzPGe+B4UUikCif1LfM/6724OZXe/GO/NhdbI49+eiBDzY+mHn40OyoRx4pFR2rl2J3OWSExkrJqkFrLCh96PQzS9AhFIEXMOYgm+b0qqwiGmAKeWuMv4lz9+8QFe8OVf/dL4Dz8NEP1LDhAjAH/Zj5/7+vizf/HX/+Kf/9Y/eZIAeetrNPkZk1dg8gr833kFfv3z3//Z1+2dJTh+mWvzy6+f//J3+9XIj7cb4P9lrsjb+Tnv9Pv/59unhMce/dh4GyCt6qdSlGMeFrVDp6MKHB0A/K2vCeUA9xmADNkomBqIPWhCIToHBbc9DuNsQlWyWpo3AFgkcD9fJamlloB5+WS+niXn2oz7Y0cOhEUoj8bJ3d63/yT2fxT+g5S5NgD+NHeQ70o0gMp0DhkpHEjGAT97AEYtfjbmxzxlXReRADkPPPmGJgiQuqh+EtDQBTGKgstogCkorczt9nDjgSIZ1dEYYIXgT352ZsjmfQ9zkCjlEFGNas1D1PvJhj8BuGfcTDZg5SmAnxEOVB6Od+/YH+MMLuMQKxhufMuKVSs4yFTz3s/w/7w/DnKCLFrnJW10CaiAU42XmU02P4Cf8VNz2fSnc6gxissDlQC1YLoHpyQOllU1dTgXZsfDzEyABu34bv5VnqmeyuH19xJd1k9MyowZxRw2IDl43zpcjAUxpmQOIFYLYPxCyhbLIGw82H3n/u+E30JpLCA2h3ibLVteiMXnLWQBG5112623vHkd9+B+Wbd2TVRbHeEAPcwNMv9aQsHiS8mfx760Lnzkr6rDJZeu42fVc+DswvrfxMG6COfHTOJdcsiPfirGBpUDKgyZ0wto5EHL/bgl9IMQSfPoB/Deqdvv4NpbWikA38FBS1LAuK+ZHPBaURt3tjaF6QW4DAa6UGlS9kuu8NRc728CecJnYulpPcr9ERR/Q4YIozwUpJo9W7VdAmRLTiQ+ujkMC8ILnFi0LGk0h0Odh+ZpkGL9/Lsgte4Gyb55FKu3oIj0XplXb/RCCyCyxZ0jAE3mWesEeWXr61G93MX9nMX36+Eg3M9hP4kSTI7yUe2nilJCT3WrgJsfAkFGEniwM65Nd4DqPoE+FXg9ANXTISDs8yjk+h6myH2Y92d+dmYWn8PY87DtdVUpH0kBotM8eUUlNJ/nc3GhaPwLH5kTvvU4B3+UjEZFVBI/onLZCAWJD6PhJDPsAakguiIdYDuD920hu90qKuDzUA7WEUkTC92NGzODO6ouKc82DovXZFeNdzYJhF4iLYuxa5m6YIMOJK9HfNlcT0FHoy88dTvuouMEEFNniEDTBQdIDF1yAuD7+3eSSP4SdHmzAyS6QCb+rAMoF8wxPxc3E3+9DBWi6vcmIoaOH95PF8PUsIiCXFWORuhlQxyOMjeqPLZbQxeL81s+sSozZ5XzzNfiPugG5OihJJ34BoiHzRBs44BJYyPMNwCrPvcDKKFHAJNGmB+PQQhMh3wTgFJNbJyLoIN/FuQRyBE8FZzRNebz+tJLL0ZnxExIvlQcT60o49PScnluX+e9peEOuJgIEQhE3tfY+ADfnzx4yOscOkb27zvKtUtmrMyKIN+Juuowg2deVehRHB3Y/2J+u4WiHQDI9nncfNM0xgnxhhDYr+La2rNre/iDL74/dFRz7QoAgHl9Lbgr7ITp4FmYqZIUYGqMMXuaecec8QpiuAYgPY+cpDCYAnfk6cRJFRObNyuWoEr6rEL5ueeV5wDuD0fH11VXXh7j/SYyu0cATXhuUU6PMN9WQ6pkksOdmMRcylqUmJzJ50KU8719DuzRMKptNvNge1sL3UTE8LEG9UEE5PNzi3gG0xg7MyCmuiHXnWd81iXQqpjrr7zmeswPI5Q0N4RHnno+vLLjULj6ZhTt6blh/rLVYScxIE2A6mUVsyPp8Wf3lobPfbuJocVoYwimRBCeKCAAbSOvVtIh0UN+fwdz6nwI1bmQay0UiI8StdcHuSnhf/0td4QGyJjjEDU9kMYbiQdct6SConDEApDkPmdP4vgom7cEImJ+7Au4/3sPhI/ee2+c47/97ftihOFNRDelQ0x84799OWy+6grmh8Jw7OiR2H8lWWHG+0zW9nIKs4cdV8ajcK28XubUF6PiHmKcp0OOtFhUzPP5kyee4PMXRBIkk3F/HBK6AXBqLvf10ttKw5GtY2E/vR3uBXRl/cc/uyk89EPJvVwAsulhXtlMIr2+Gj71qY+HgzteD8uXQqRC7EvYpWfmhk6ufb7zGGufz5ZEiMXXKvpb2FfkQ9hnA1L2GblJR5lRNdfcWBy2Pk/nFfON67+kv2tgN2SOwKBF2gocdu3YEYufJbKNs9T51iYZjcOnC6KhlTFr7KOklP1PRcsnNsXjfTNCD25HS+d3AwiWsD7NtAeNeVpluOuJ3St2U5StTwk9VUS78EoEIodQhRsxZ/xmjHphLJhPPwQJqordEuhMAL0kLKx9vL8RSXz7k/gOgwCItZRq19U2hVVrLomF9bfdcls4SeRb4nBvyIa0LaGMvJU5NpGvr2nuDd/dgtspA4fr7NJw6FRrdFiV4OZYuqYszF8yLcwoywirl8wKhewTUri3oY19RStgYQuRTcwNY91V4STdQq+cxunCYza3eAX3vhvnVm34d//5feHZum1hMOVsWDl/ZcgcSw43XHJ5aKFjKD87BefYttDJOtLHe89mfF1/3eaQDlHTXHk4jLH+t0PwrVi4DKdBX9hx5HRoGU4Le2uIQWUu7BvpDOsuyCF6FgAAIABJREFUWYHbZhOdHvmsAxBNkH0CkTpmKyshp4jPSYJg9sEqI26tg/vrfsfYI+dQI7ck+u2Z6IQIqZg/PwoNVLvXn26IQHEn13c9QoskiNYGnjuB7gHW4rRz7re6ifHbw7dJCLcQ+6qDY4T15fktLwNktxKndx0OkibGE/u8jRsg1dJix5DClNONRED1DOG+WwQpTvcBc48AfjVCFHt4mpsbid5cEl2ruj8yM/PCf//vX2O8LWTNrA5/8Re3/8x5Y8sBYt8Gz4U3XjsZ4yTXr5+B0IGf0Z4IgVEXPveFz4TDRPf9969+O9zEfNTaRjQQ42kAF8WKZauio1Oy+BiEwyj7izZA66Wsa5Y2Z+ek8eyfhtgujGuCnUzpuHGS6DE4jvAlCixYo5bMY/+EE7KQuTEH0pLNAev9CciPViLrEEL0A+hT+H7pZRtZFwNOsze4d6W4BGbhamyKcaOt7IEW4Ga74cZbiGjswn13GhLkaCzhzuJ5sjfI7oY+9vEDvE4JD4VCEvHRYcA67Z5E4jPR6Ev2LDozkrhHElpGzEliPvR7E8THlx6biPnsxDWkj9aIVElP92V5iE3seGsjstEzwyAEo12CaQDxXawliTGG1IMs9x3RSeyC4JduWUuvnc/ddyi+WLVyRdyfjjA/NeHEKZ9LDCxzjvtsHSE57BPcq7q/0ZlSXjE3irYsAG9hf9zIvNPDvSrCUeF73YuzzrhcSaFqxEYDfJ9Tf3NluOVrbfGMIvk/i/VUgZbEtBF23VzDRvZbCjkkAGYhYHDOcb3po7MlR7EF8095eVnc5xxmXj56lOhDu0aKZnDtpxONSOQl+6z1F63hmcM5wbx7EBGWLnev186dO+O1vPbaa8I+xFDlrFdl9KQVMkaeeuoJbo+Coxx604io4vxm30s9+5Aee5W4lyovFFKUsT74Ou0ndN+ej/tDssY4whzcrenTcerlE62lM19SiruQznXuxFlsn8nCeQvYD5yMorezsVunFWdQGiTjjOgMajCBgGff++x5QCeyz7POJ/e39d+7Osz/yMvRUR3JAs+KEqX8fzLvwX1ZWhJCuHHGyJh9LoiQkphTEnS6GOmaTp/KvHD95rsRseA0PJcdBTmp6az6/nssofxfJUAccr8aAfErESC/hPp1kgB5O+GgyZ81eQUmr8D/TVdgkgD51QiCX5VA+T99LL3TBMA7fX3e6fc/QYD80xhN2PLcZ8bdqAs0zJo9C3UoLoCaKoC2cVQwHBYpYLUIN49NcyJKs+Y23QkUTXLAM1dYlY0HQN0KAxzGTnMoPMNmdgHFluVzZoRcFGhGFVUd3c9GPC9MsTAXBU4PxZ67950glzk5NLf3h6PVdWGIzWXFkkVhN2WuJeQ6p6Ka5ByD0g/QAJDFomcLSyfewkQPgf99DwLkI39dO0GAxM4DwRAO/vZvcOhWTX+W15gHQK7l2j6SmcTElKoABQnNADwx2/fZp5+OFvb1Gy6igBAV4K49Ma7LjPxcSwaJMmgmQ5mjUlQnVlZXApr1h1UQBLspFbSYM4eDmMTHQVSMmSjOtPp7EHYD38vPzcvP5NCBGpuoHfs2hGdV6hrTIFh6jEiEFStX8TWno+rpKFnKFhLqJDGyxXc9wL3ysGbcSRL3yb4W1Uk6dyx8NK5oLxE5ZvROhTwS5J9P3JYg/3Fy1+v4eUYgGD/0DCXnS8hOX4Vr5PHHHwMUbAv33P3hsJVoE6/lKYgdC9QlAd7YtjNUAMZZvrsUO/1WVGVP/MVF4e6v1JCd3g3oOZODxmiYx8GpiU6CAZRoKxetCLU0u2559iWU6cvCnIXzOFD3AjpW4TqaEtV8RnN5OBM01wVhXID3z0OmGe9GZE3joGaRZ+yIoINhEFfRggrA1J62sGrx/JDDfS3ECTKKSk/VvcozlWhdAI1tZBNrDBCkHKNhduXKZfGwKvEhuO3ByQ6KwwcPcfCriGSUoL1/b+yWqml/bjUKOLPpBR8E2gsAbCSljJ1SkWokVScHyw7AmCIOsaoiy+m4MOJAkM/yy0NVtSFBh5CKx5hdDWkgeOchkfcsAZIBgCbIYTm2B1u7NlQr5/I8qGhN5GskQEqIFDLWIgFyR1VsdIUAhFpOH2O1GCM+H0azvEmAWDTPODOmQeXcH99bHn7wMqAB96GHg2QETnkNZoc7V1jCPh/g9Llnn4lqwSULl8T30gaIV8DheFzggNevg2CiwHwMEog8f36upbtRqWiOuwQE49n4CeeLZGO5APdj1jTXXgB04pqQ1sL3kQBJjbnvOfHvJaCMwdBZpfLvwoeHbb9GEMV74r/Fv+PnXXCBXPgcrjDQ2SjOrwliSbA8EwLEjo46nmUJ23kc/I0dkyC1/2SEA342AKqHcgGwPMahDo6SuQtDzbHKeN0tyO5DtV9cMhWgaybKYYBmSF9VmWZRW3QtcAmjGwGQhQBFuuRqUZ1LOkp+SIIIungtVMs6UQvkGWWhQtN4IiOVUikPHQEoSE2VAHkNUogoIDLUpwC+ZaOmzqc4OYVnwU6IfsbpcQiXljMqXotQhi8Krbgu+s3A5n3so8tjCipXlbzFqHslfwU+rtiUhtPHuTGBMuHG8MyTj4XPfO7OcOh1SE3GofNIegmkHopmI2n6mF8KeH5bG+ndsKiWazYDcIwZOJyoaQpP8OyXzpkfSmK5OHGLRI8tWmSxdDt5+VsBHevCrbfdzPOGihqSWmKlDaJJ188oa0oP6vYDBw7hDmHsnTlFhxDxaQMjONbWoKJtiHFZlsDaubGAa9RNtJZq7Ckox3fu2RtVx0mojWfp8gNITYdYbITQKwUgP45DzvEh6J/LfU2noP6+734/1EHIjwMUFs2qCJdfe2P4yl99HeI+JcyhiDyB8f7l35oRfv++xoiFCL77rArE6RBJBKxTMDBArEceZMNc5uXZEBC7t78R2ugQ0DnoWrp8DRGDb+wI77s+M3z1vsMUTuMgmkYnQWsj81pH7Px4jX9fhQJ/Sumc8I8P/Zg55Xj45Cc/GYFOCTTnrDvpUpFIq2EMS15uIBLlwP69kdyehVBhx/ZtERwT8NThKamrcGEHEYWLIDkKcfPEcmmV0jyPJ4hzq2FsluO+89egUSc8Y0dxy9z6Ea75dlx4gHyn6M7oYs6551Orwp//l63hys1XxVi06cRrDeI86CSarLutKaxYugDSIDfuO4boTBiECG9hjyCZ7HPdAFiqWl5S/QA9IYU6sCQfeY0NOF382Wa9X3fzjJ/Zv52unMivN+LHmJsOopqmEG+YVgjgf/5j8DSfw3jahwrbKMlsCIxZK382w328AxAbMsTeJ+dEnYgvbNkSOwjWrd8QQUodW29wL7KYw41CG4CoWXMDZNtR5jPnaOZYAUmfW8mONOYVwbkhiH3BXNeSdEQNiRTu9gKYDuL2SifqLo81bYxrWF9dT+79GZ7b7LBrV0O45aZLibhpxK1RHwqJ6OuGTFi9fCak8ghxV1nhKz8EgMQ4kjOH0vLGXtyq9EtMzw2rL54fKhbi+CylR2Um7ie6XkYgK1MQrox1DOHEHQ/btjwfyqcBHhNTVcszWovbYGCkEPKgLa6f19y2LqSUEIcKYXzLVbeEzvoWumnmhW1PPRPm4qj567+9L1RA8OUhOrj9PbexR2wIIx10soyzPzqyL5LGhXSInG4ZCi/tbwiV7eP8jJTQz8XJzU8OF21ciRP1UsiOQ7jnZrMeL47uL+MSFVkUTS/lejP/sgcTlM2DVFO84HOq28AOF8FRXbnG+eQxfrPYM2SwP+znegskW2Bfzh4ynfugk3E++9Fh+wRwtIgtvwEp141wZNNVEDEQgBIgAvkVEBXDCFaMDN3B83rzjVdDnljInhmeZq+UzP1JTMS9gyuwBfLSaL4unqcenvVM1o+P/dt1PzNGDx7JC089/QKvPTX83mdX8LryYwzrlpeJZ6P/7PDJ/TEasWL2+vDjHz1Il9SKsIpel1e27I+RTTMrJAJxbxyuoVz+IvZg7MtYJ5KZd9fhTGti7huBUJCc1FG8d++eSIIaqbhrJx1Bt90Q9+HHjx3GJfM642JujIFSZGDn21wIJp2RCyEsy+mYyKaPysjLw7iv+pl7T7Hf7YHIToTI2QRhjcyJveU2rufC2P3RTq/Vnr0HeEZGY3zrAgrn3bcW8OxIgvSwb+yAHJjB/DfOvqOO84GEUyoiEfe7Y7hz3S+7H+vhGXTN1/kp4O5+D0lD3BM9+Lnl8bp++VH6zng+Jw4xkHDs7e3C8sGzS0xnRz4OM92Dpxn3PexBeQzj9UrTcaJrFCLFfYrPZ3TvMWdfcJTbrSJZbEdfMWeE6JRQAMHaOAenhu7kRkg215JkfmYxJK5O5a2vbY0uL/d99YD0ki0XCBDjT8u5XrrlTrGvtwDevq5u3u8gc07lX28Kd34TFxwCKh3hbfyewWtUnJXKmJ/l+OS5fPmVV+P+bjHnBgmQc84rnAFmEStodJX7Z/dUZ/l5zaxftbgmz3BWy4OMyWbOWoKbjvKb6A71tdo/mM+zo9vVKC73V54LTrDGLGR9zoboOcte+8UXt3AtpuOoKggbVtEJxPfsYIxYbr6fAncj3fq49wp/JLUUirgXHOD7JUta6uzl9xLi33KL6VVE67Ny2bJwlP3HHPYdu1mHdGOXEq2Yx+t0vnbvoggtmXlgnK+V6PRc1MCa0waB7X3RRawwqvv83jOV9bnugavDoo+9FgUOE25QHZrc87j/1PUyyJmQs2zIhRzn4sUUAck25n8chbnZhaGhpjf88X/4OuRHAY4PBXf0smR69uhEADTRJfWvfbzlAX+SAPlXr90v9w+TEVi/3HWa/KzJKzB5Bd7uKzBJgEwSIL9ozL3l/uDtHrBv8897p9//zxEgTz72sXFJBnsSynEkFBKDtXf3zjCdQ+dcNtYW+RZAHEgUWLJc14zaZkRyAcCZDaiA+TTAZg9AfRwc61GNCaxdc+3VqPfnogruARirJW5kR7jllhvihhpJDyBtWngdlW3PQAIqsw6KVnvDABv3xQDxB1G8jQMg9XNgKOCAIcgygsvEjfVQ7AS4QH1MqLgkQO6OBAg2cyOEOJCYuW4NovFKArD+fSHvCcsAZMdYmMHhpgxVoBFYqVyVZg41r1F4OQvHRSoHzMVLV4SXXns9jAEup7AhP6uKnSiDHPL7ewGKGvh8s6TTjW/gNRkFdQXxUnsBWsw07yKGqRRFaz5Azo6du2M0QDzgUd4tGGTEkAcqC6o7AbIK+TzBeEH2ZcvJ6o0/ozEeLDxo6vxoRcGaxmHDaADV+gIvWfS2eBDqQiW5AHAuD8JFMGjXzl3hYpThTz35ZARsLIxVQV8I0FqMIlo1m4o7D42XUorbzutpxrXh4VoCwn8vBgQXiHe779jwdZwhAm3YAcN12blrN+6P9eF37wdApVtjF8rA1JTxUEbUy3RIGG4y17g8nDpRCyHSHIu6pxFlIQD7xrZtEQRXbatm3xgAuz90PlgMnYOlXuIqAugAz8WAYhIitahLp3IfCwCFZpYUUgoJOQKgncnBzi4QyS3Luwe5fqUcHE3DsKg6D8DiJAe/QiJ35nGdVJB50CsAOM0E4LYQ/AiHOa+FsVgFqHw9eEtaqSYW5KgHZOhBnRqL6jlUCVYbbyXw4oFQFaMFmhypYt/Cdu7BR+79JMBAT1QRniDK5CgxSKmAaBkcQL2nslixC8RuEMkK7qVF6RJaAqq+Z91U9qNIbLUDHBrpZgxTDvdV5aWgkHFYjSjyJAhG48EeAIHr680zykU1pe9ZEGmiOHUiouU/fHhmeGDLePzeXYxDu0I8iAs+ZEECzGYMCwjs3bM7umrKIOPsn8jk9ZuBP28BQDbAs+9X0EDQ3gxpr53X1oNnKw6kbD5f4sbuhR4O6aorJT18nSp7PYzHWANBUg7MEhrGL2QBrPvhgVpw0rzpn+7+cELVORKzvP3i89BIvIDR+TERfyVAIilDiDf3OzVeW6N5siF5xwDN+lHdZgPeKoAtxJ0wFZV5LvcVNCHmx+8kv9zICgGeqToOSmajkDX2ayS8xLxhN0/htDzGKbF1FOv2UC5dAfCdxQE+kdc1zvx1usG+pBqcUpfF92qMkaSD4KgkpH9njEUjwOdCcu0Fafx/CZD5qJwlQBKJM7Gwt5d4mY4OiDcU7VXMGUXEFA7Sb7Jm3YrYH+G8JDHXamQLfUupqTlRSVkBsNGMM8EIN3PacyBP7HOaCQFbR+m0wFMFBOalF9lr8E8fZ3t5BgASa/ga54O5KDXzALm6cABIOJ5jnjWCzhzxc9zLMcZYn/0lLd3hwYefCKs3bCQCawaEtqWsudxPyrSZC44c2c+tOkeM18XMZZA/zKOCIAJX2TwnRl8Z6bEPkM2s/7N8fTZkXQJriPFR1RDnktZHDhxAOYsCnkiXEeYy+3R0Xz348COAtstCIVF4iwBvq1DVz8HRmANZ3VhZGRW3dgxIak7jmnTSEzACUfWX/+NblLcn0VFVFt73wXvC/d//AYAuSnTWAp0SZr9/+WMl4fdwgTjmjWHyOfX3XN5HO6TaFACkdICYMp6f6ayrWxknZsivWLGS74FavF2ldFP45G+WhIef6QvzZ5eEsyjNV6xfE/a/+AwEXEaYtwTgD8DXcVPD/Xn++efCF7/4RRx+1eGN11+PLjaJ9F7ugeR3G+6XK667Nmwj0904MUEhldE+j1OMTjEGjvWhHlJeoKkdMKnCXHWUtvbS+GHHxRFcKRLtd7zrjjhGYzwdz//8TXnhmQdOAI5SwAzQufm6G8KPHvlJ+K3fnugl2LsnPTpAUokVmcI4fObJR4iaWxWfsyFI2ySAYLuXalEIr1ixIkbLOLfqyoiPL8+ta34aJJuOG90gea4lXEe7blRESErbb7DxWv7MR0uN+e/sUQppCudjz4t1MeZPFX7Rwp8dx/573T4IWOa3EpTU3RCM9vA47vw79wrG5pxm/bMsuqysHGfX0omoQ9b0k3Qh+He6gPz8hZuIdTrKHkEi1Y4q5sxU9gWpEJDOuYJqsTQ5EiDMOzb5MtbGcUkmsraME/3WD4jfjvOgh16Ira+14myx1BdBAOtDM6RE1TFIFYbXBz6wKI7PvsTM8HdPHQuHMCClFSeEpi4cuxm8liXlYcNli8OM8lyMS8y/uUnhUiKcBrjeaZ0D4VwP3RitQ+GRHz4cPv2pO0NvU1041NwTdtW0hRf3EQs5g56nRJ6Houzwqc/cG9eCQGTSsT2HwnyeXTs99kK4n2P+WUQX0radr4Xf/9MvhO6ju0Mq5eqp/e1hmO85ZH9Z79nQ0pMYXjnUFvaSfDSE8zEBMcmS5URfDtP1ARA6p6worF2/hPVOcUJidPa88MJLYR6RPSl0T0jG1eN6Kea5jgA1M49CBn8lAJonQYwr3NH9mMoa3sh8auGzYgVdiOOQKu437fTqiG5lnJ+ZBVGYUll9gsi7BNbkk5AO18X4rG3bdkfA+OINl4QjrGUq/bOI2VwGgffMM48x7xcCnmfwb8cgydNjP9a/ee9EJ9KFj29+jSgu4zKZ/+xL++D7F7z5bz98pC3cce1q1hv6PxD+TMUJeKLmKOOsG01HbvjG178evvOdL+OsbsWV2M8eaUeoqjuCC+Tz3PexuP+sJWbQTgj3XwvoDrJf4QQiGed617n6ulrcvnPDnfT8fP+B74Q1qyDbIcctBd++fRfOKiL4WIfseNiBU8o4vC4JY/sl5s5B4DAvVFdVIv7ZTVQRz1Yv5GcKcVs8t5dvujT0NlfTJUP0IuS0YLeu6A46ppqYP1oQmvSw70qFaKiA3EznGbYbRbeo7sY+xn2CgDbzhuR2FC1w7yY6xc5FQldBjCIYyfB01um/+e3yeP3+3XdwX7FXLCI+V0LC/apOyUhe8J+RtCeZz13HdDQomDpNT5sOmbQoOEmL0VquHXaNSQC41i7CkezPNfrKuCv3CcbD9uPudn8kyH4KB1oW42s6808Ga6jOOWPU7Dqch+NDt1Ava40RZZI5lsAzWQL089r4/RT7xgzcmBmsGxZ497Lm6GQ9+T8uj+9t038+GYlS3WO6SsoQoqE9gKwkPpN1poD3455ex3E7bjH3/84prjdjxvmyZxnk9Tr/rIJUc/7uZC6p4ll1fXGs6AbJt8eNObmDTgv3xjquzjJOT7Km6waRPKqYWw6hgmubsX8cd/sBxGhz2McoPlA4M4YDq57+JAVd7kEttne/28bZxKJziSeJS+PKPG9ccOvqbJ1TMYcH/Vzs7LJfbwnRmtN0viLoeOmFLfG85lq/hgjiXMiW14ihS2DOzOS6HcaxNHsWAhD+7LX27KJoKnbPnd8butc89b3NYclvbY3nhje74qIoJtIhvC6jrCBBxzjTEYHlnjARUQmBaTFGMjeLtIH+tPD53/tKGO5jP9Jl79CEm6qd51Kn9CQB8jNT3s/84dcPAE4SIP/61Z/8l8krMHkF3skr8Ouf/97Jd/fWP/tXdXD8ql//1q/wnf2Md5oAeGff/UTCyzv58XMEyN/dd9u4XRt5bFDLystiies+8uznsgleTBwMgt3oBjkHaG2m7BncGoUo9MY4pMRIHjbpK1evQVV2NuzadyDU0kmQyCFBQG7VyqWAYx3h4N7toRj781LAN23IBl+3dw6HIycaQgu/HwIgz6CMd1xVGIemYg4ARzmY7kMNWoFq2QOTmfvGWGQYf6GtGbLjAtcoAfLhr3Ho4G+iIhTww84EM2G7OYyrnspnc188LT801Z0kb3ZWVFdlsHm2rFsSpBLApwFQRrV5GR0Ozdjn61ByTaW8u5PDpRELWaiD01HCHUUN7iFNJXILSlzBEAGx2XyvU3wPgRvjiPw+gtxb39gWDwuCuS0dFLtCQlgCrbJ/hIOPhxkt9ubk9vGzlgOQCcLEPhAAGUFfS2E9ZAoiDlu+GIsh7TWxHBFFJMD5qpXLo6NEtdorL78cPvXJT4WfPPpozD/2YLGQA0c5ir89gNkeFgTwBZUtjlRFJWiwhgPUo48+Ers3VFJeccXl0R5vT4iHyh0UheZCJvSRI/29zy0Md/zR3qgW814//fRPUGPXxv6DjXTALMItUZiHCnvrLsYLgBHvYwRl4glyjw/jNFiKCsz4J+OTli1fHh0pHjYlq3TsCE5KhBjFZI+E0TalKNHSOBxP4Wecw85eVJBDD0g/RaWAvozVNJT907m+RqzM4JCn+k/gKoExtANCYuPGSyCW6uP1N+O4DOJFcP0MZdUCiB54a3h9RqR4wPawbUa8SvwWAFAGd3QACLJIAnjgtfvFiBQLIbe89FL44Ic+HF4FnNTJcMONN8UDdx8kXsMZSKauwTB8zpgqRo14fIyNEkCbOKDrKHIcS4II0quM9ZBnqXEB49Qc5rMQS+WMLUkyYxWMBVi6dPmb40UHiAf5C0XNRkhIgvh3KRyOLSKfiHhIDP/+N6aGr/2YIm8A4QQOirqoaonzUHlrvM5CgHezr+P34uu7AW1rKZadBjmm66MUEtEnUfeTgIol6PZZqKZWWeibFCzINC5MJR7ARy8ggN/Pj+jO4O87eb48uI9yvQVGBAwFRyXJdIN4mFYlOlFAzHx0wQVy/usvOEA8nMZ54TzZ89M5yP59KiRH5Ea4HuMosDMB7cdxUCWjDpTknc78Msx4K+RaLwMwT+E9G1H3xtatKDb7wjCAzZyK+ZBiRDJQ9tmICngPkRGp6fQXoRIuxQVitL8xW/NQedZQnJ7Ggbt4WjFEJ0QYsVMbL7ucwzSRMJHQOxV/v4YCZq+zxKPuqM2bN0fyTYfIIToQ1gK2zAJYTiCGYRTgZgBywQio5uZOvkd9jGAZ498uumQ9kTCActzIAZwYnSh0t23bwz0pi4rK6TNQ1/N8TAP0P0JsClrbqKDO514fAATRfVRMTrjztKDrmdO1lJReGmM2VFWOMO6fffrZUAyAtgBVq+RhI46yNK5TEU5BkM94X4d55vpwafQD+P74sWcoEl8B9I7LANW5pefzeI0nILqv3nwFQN9rYeP114YzJ4/HCDCJMoGZdICr7bjOUpj7TzPGBcDTzWBh3A4CtMxivrWbxYi+F59/hvmmnPFYEoYBgozREgB78EePorRez2sri26GWmJoLGEXaDvC+uJ4N3qvi/Gne+8g4OaaDRdD9LeGL/+3r4aLL7sKwyJACKROLeR+cy/RVERBZgLGGdXy5x8rDp+7n4g+AO84rgBcwXJjB8ilRPA88ejDkQBZjrPxcebVfH5GEUrXceaRMdSgKl0/cnte+P5POsJsYmqGulpCCXE0Q0SbrGbO1SEmwJiMe0GA7e8fuD92fFQzRxnvZMeF5HYTIJzlx6rAzdffhap2OQSIsTHNRALW4ORbSTRPFpGUzi99AGmDCBZGUWCfYvwUUgJvdr1kr+TkSaLwBO9HUN5fvfnKSMYllw+F5x9gPBNh5Vp/zQ03oWR/Ndx8+x3hBz/6UfjDP9ocHnywIWy67BIIRPplGk5BLHJtGEvZgJnG6Q3jYDgDcaj7aQGxjAKREeiub4CAq4/f68mnnooAWD6Acyv3MtW1FTeLTsEVuAhVJKu4n1M2K659S9ZlxjHXWpPEdTgdy9BVco8yRszx7zFW0kx51vapvD9V0hJ1rr/JELfNPG8WlQukOR8ZDyMpU8drcr66/V3vCU2MP3P7n3zyaQDBskjOmq639Eq6B/YR34SbsRW3rN9H553RPYL2qszddOkS0gFyljihVOZsLgS9G3QgNTWEbkQI3SjjB3socO8Y5PpAwk6zvDmb69IWntkewj23QppDdqWy9lRTpLz1ZF3YVYVHg8cBHpT1JRArNZd4qYXsn7JCEh0eU/PTwkbiOYe53mn0fwwSOfrstoPsx3aHP/x3d4cuHEM1jUThNHSEpw40hKSc5FBemhvedePmUAIplAbY2E4vyR76YxZx/XfgptoJiX8946+XeLwiiN6LVi/imYVRfKasAAAgAElEQVTIr4Ol6WwK51oaQzvXqvF0f+g7xzisHQnbqhhxhZAJRbNilFUu82Rq+tlw1wfuZC+Zyfg7johmSiy3r6Rvxl4LgWtdO3fccQdxqfviemivQg/7jn4jjSDNdQTrEhpR5c3cUsNcqruqk3UpdjTwILrGu+9RtZ9Lp08eXRqq6E8jyunEDffCi89DSF/Kmj6V+038Gz1AknG/+1vEuP7Ux3cfwhHBfqgIJ5ZOlY/fNRHFdOIYPXNEn1l4/QQOWiP17MJ45PGncVvMCS8QZ0aeKy7hi8Nt118eskZqQ2P1MaJNF0a3dPHsotgr8q1v/iDGdH3ydz8S6o4ehEAdov/n+bBkxXzmzkVhZtkinAUt8We7Vkr6lENCM9B4FvdFl5Lrmz1EZ3DircCh08LvV19+WSRke3mvLQgkZs0sj6Xs9kHFyEpet3FtOokLIUpWMEfowtrJtW9D7DGcxL1iD9c1ZF/I8pCTMBAqibJV5LP5mmv5+nRcaVXcQ4QdzFHumVXsZyHEKWWP1Qap0BcLyDui88MYXfvKkvgc91aWmUv0xb0FAhifHzs2dJJJiH/tE2Xhs98+FfcnzhXDOJl0fDSyTjq3FUAsu1fQiXuaOVCHpntu49F00CRDpGVAyPiwujPIZf1wjnBv4r5FZ6X9ZO6F3a8591l87nyn09H9oE5h5xF7BYuZw/awj9Q1Z7SuvVzTEDcdxImXievDNdcOlC72WAmMwZllFQgNqiA9BjlLFBGJ1RKq7tscx87mP6uOMU7Ox/bGeGbJZy9u3JUOE92Wnl9K+boZkG2eLVIgRnVtuye8+aYbiLjcE0u6Jetms5f1Y5T5xR6bVCL3GiBA9jJX27UikZAEEb0c4tn9khGbCk928n58j+6/3Rfr9pAw37d/D+tMJcKBhVGg4V7qIEKDMb7/ihWr2Ft0s5fUHYfYgvOFgi3XM4l1XZJOfInsqRSKGYFWjPNz/76dUSRwBU6T2L/EWfFp4hbnQcL3cdZxHfDZvpIuEXsGtyO2sWdEp7CuwUK6gUwscy/oGu+1cw13LJ38201h8b1bzxfBTzy8fs4FUGWcPZ4O1HGEDWchdj2TOO5SkuyURLTB+nd2OCGUTJsfrrj4Tpybq1lD2MzRG5XBOUs39i8iP/x5b3nAn3SA/My8+j//h0kC5H/+mk1+xeQVmLwCb8cVmCRAJh0gv2icveX+4O0YpO/gz3in3//PESD3f+eOceMmjLMRmDez+hSb3gXlZcRcEbsDcMHOkI0hRdUAMX3ELpylENEMfTtABF8yUfxMpaR11/5D9HkQj8MBrYLYnPUb1kRl2QvPPRkKOfQuwxGSxiaUr8bSPIK6k4PY8Yawff9RsokB3ThAFLGJV5m599ABFLJk0rPxV1lm7JRFyWmU/vnhPjI+aryj736mLHzwr2riZlillGXg+RxM1Ju3oAocY3NfDPBRhPq/pf4kwBQ9HSjSOthQz4VsWQQAVgsIco5NtECY4PJzL7xM7wZqRTb7VQBEJUS6tHKgGsO/PcyhTfC4mcJZQY65AGuC+HY9qKYWFPVAvRDlqAex1yFA7D7I5xDQy/XNIdJgBYB/5YkTMbZDW71xUx4EjxOBtYYCUYthjVhSnWWMVjNkiGBlImCcv+tyUaHGzQHU5sDJYVHQ3vbAUd6b6uBVECnG65wGYBFMWIpSWHeHCj8Pd5Ic1QBjpYChAmqWsVuM/jpgr6CARMjNN99MHMKheLh6GKXvnPJ5MY5LEuQbn5oZ7vrSMWIs5nF4Jq+9px21fz0Y4CCdHNPD+pWrIwHy0Pd/hDNjJMxHsdgD6FzNtfKQucB+D8CKo8TRLFq8mEPWkvh+PYQOQcwYQ6ETQ/Wm4L9umSk5uDU4iOQwLvtwvaxZsYhcfVTjRK0NEWmxcROF1dWpkDAUXnItJH4KiAEzZsUD1GzAq0qUgsY6eeiTMFN5aieL4KGHP9XVM3Ax+LCo7vahlfAQMGylfNpDtepo45l0CwlIGPOg4ngh7yONv9uGY2AXsWgf+ehH42FtO3+uPc14ScadgorZzpDYEWNxM+83EWBfx4ZkhXnyKhI9sBt1Jsjnqc+C3yEOrKq2s1EU+nONGhIYLeOgfZKcfkkVs+d1lNgr4vd0Ufb7TnR0mDnOcwQYKKj02ffmhz+9vyE6QLzGRmwJEEiI2SUwk2JPx48HYDsJjhw8HEkUv68OENWoFThqvGcnuHeCOBJqRvEIQgpmDwA42j3i4dHiWsk9x58ffp3IsSClr898Z6+3h2hJRQ/qxs14DQU8vCmSH/5Z58cFwmPCFXIh2XvC8RFBD35/c9L17xhDZ3GACbRIgGQA/ugAsQskEbJJMpRTLwB2DqXVsyIBogtk1w4ysgFG63A8zKQYuqCgCEUwzw1Fny1trXxPCAkLfXF4LZw/BzCevh3I30f+8cfhsosuBdCYRbzYCcT8GTE7XfeHjhwJEMGG62+8MZY2C9gdhjRZv35dHJ8SIIJHdg6pog9niQzCuVRUNBPCjC4HyontGfrhgz+IBfTzISNXr0UFyrhVcVtNj1Bl5SmKsq+IZdJnmLOmMcZzAYC6uS9DACO5PGOOFWPNzP0WQBOwtjOldPrU6ORrb2sGlO/juSgN+3bsig65o4BoOrPOQciWQgafJXc/ScaRaztGUbtlt8OsFc8S1ZUFwW2f03TLsXmGLVzVaZIOKLL96ScBuKYyhucQDUXISuyGORu7pQRf7TKxntQouTauURmxck1cF4mck5UnmLco8U04y/0qDUmMyX6+PlmnEz97y4tbWSu414nk27POZUKYLiUC7zDXwrHay5xRAlkvgCIBaaSOJNeyFavDXR+6O8wHcM9Eub6Y+BDXqGe27g6jkBeSDGmC3TwHf/7RovD732mOquVh5vd8wGMJ2o0b1oVdb2yd+DNz/HPPPB0BNx2TdayTOsmcl/793WXh737UHGYXU3KNc6gMkmoEgLkAYtX7FKMfeXxOQBBtee7pqGh3bvtNuqo6GEcO/BaIoEUQyuMAgQ24OyR1M1hPZuPcM/KqGvKrBGIrLZnnCHD+HMXyPX2UYrMWHzx0LObEC/AL6DnkDx7YB+BHlwnK3zLmVD8OPFYZ+1ymFJbg0iiCyD4Vs99TABjTmZsyIAWuvDI57N6VjMumGIEBoHTlEdZ+5klApnyInyHU7i7e9q8IQrreChoLxDVB1KhM15kkiFoCoZMGwSaYprigAWJ/Bi6dIzwfkv8Ct/Zq6f6ISuj4qI5FYG3O7LLonpPM6IHsUe38OmviDTffGPPhjYWU0Mvm/drJ4XrjPCWhJ8C3Z8++GKPndb/pplvimufc9PIrr8Vx4tzofsnnzD6QzhPE90kyqzJW5BKFHhMxPT7n7hdSeU7H+pmHAUkTWbOSGHuJANODEORdgIe9rV2A1QW4N3lGi+xKmcI+pJkushDuvZvid/oLeth/7KmpD61045zEXTVMnKjROu3N58J11y2g3ycXUB2HUn4Cz9P0sAbwHAVHSCC6tKNjIHwN98f8eWXh6qVzQgLXJnmUeL/TnWEv9+XHTx8P82aG8Dd//UdhENdkN0D5y3RMbd25NyyYSQwUz+h+SKoV9BGN8Zzdc+/dYffzT4WFJQUh+9xg4EWEETrjWtgvNTYO0/mREKohZnbX4ojFiJNeyF4O59oliBDGzvWGm2/bDAmI4+0Me5BZ0yPJLym2dy89ayjNnc/dExylS8IughnsQaoB2t1/KTZw3exl3Ai2R4cff9al0QThbgTWHOaTZq6tYpW4ltHblJiCo5D7cKq2MuzcvQOQWBdBenRQJkFUf+B2yqv5+OYD9RFULi2dxnrVG2643Nilf/rYfiCRjpWFzDUIYNzT8T10Xx6nf2Hh6g1hy/OvhJZuOr4gVLoHz4ZG7u0977stzEhpDWmArS2t9JewN8yhU6ma+LP9e0/ifMumT+Vi9iH5lLAbjdVADxlF3ADDN9/+XsDlMaLtDuLEzSMa7kx83g8Saeqc6DNShPBg69ZX2ecWhvWrV4YpPI/bcJ2VMzcvnGupM+IN9upGwf1IZxzX2n10M3PpylXLiV89Et2eDZALbazHNbiS0vKLwih9S5UNxAxC8l2ycn7Ys/21uL+9/Y53h624VI4cwxXInKgrr4V532fXfU0Re3edVEnsFyw1z2DNd+2X8EyB5PL+usal8LlG1SoAcC/rGcS42m/8zqLwO//jROw/M5Iz9j00UUoOcO99tX8sOl6Zu5N4b+6pEhRIIHZxXAj6pyM8Mv5qmGdEcpqALfbOuluzYvyTeyVFRu4zdC5IgkgK6aYoJyLxNONI8lWXpt1WsDjM5RPdce2sFc3Mu0mMp2LmJV0Qnlcky+s5A7RwXijFkXKG/Vo/79voRS2mO//LynD9f62P88MiRBLGjurgcLzVsfdcDGHnntyIrV7mRyNyJfSWEDvrOesff/wwMcU14a73/UZ48onHoqtbt9Ms9iuSGr7fbBxXklRNvI5jiC5SWAt0S7WyT11H35/7rWk47ZzrtrLfL+F1L2M8uR8btFh8qB9By/bo/rCvrZzzYDcuuWOMtwpcL0WF0+kG2wupPZ1fRVGMs5+x6VyebPQp8+I4z38CJGQKZFYSc7UN4sWMd0UnkvdlXNcq4haNyDJetZ2x08T1bOP3VWvXhXQEMNUQ5Z4Y7RcZg9BOxsWl+8poK4lsxWPuY/049u2NYfFHX5vo/+BX3BOej0X131nyENghrmLQnyWKMIYRMP5dD8fZV+lKOTtMskHuLPYxU8OH7/oULuBi7vVAjMpy/+s++hd9vOUBf5IA+YXX763/cZIAeetrNPkZk1dg8gq8E1dgkgCZJEB+pf3BOzFo38af+Zb7o1/za/k5AuThhz80bsHoNABrHQDdqImGUEAvRE2rIroQsD7BTR+/7B3o7iOrGUIigQ23Bd4qp7oBmWdBGrQQkXCMSJLXUIK7yV5BgeB8bPWP/+QfydRPDhshHiRAOMFyCM3CLdIZXtq6L9RQxtmNwqwQYPBSYqQOAfC1AKbNZINswfQBookGUBOrvByaSLaJ0MK4m1z+X7D3gc9UhPd/tSr2PCQDOJh3ro28icODJdIlqKimEVMzBbHijGlESgFI+L7AaKINW9WVeb5uxkeI+Kqi4LgI0PIo6jYjuObOW0gcQUMYBVibweuQMBCYnAkYpbPDeBydG4eIOrLE3A37WjKbBbp27d0Xo7BG2fSnxcincxxwyNyHCLCE0UzjORAx9k4cw+rtgdCOAGNH5tLdYSGr6rcOAIsx3TAcMASDzfy1ANCoqDwOiQJw5sbbF+EBsRY3xVVXXBlfp+CPoO98yJ6VkC8tANf+rKtRmp/kUKMaWpVbOgcogQMPU4+jzMoAiDeGx/iYekCaMa61roNHv3hxeM9/2h8PMnMZKx3Y2rOzUsNF3OMW1GyDKHSXL1oSCgB0nnvqBWITUPcBMhTivkkmK1tSp5NDpOp5lb2OP6MHBIsExy/kBhdxT6ogLKZw6K9A8XuGvoBsCIE8CB+JlqULKsCE+8KmtRMT78kjKLq4pzl8jwwORsYaTOOQJqEkqNoMgO0hTQeEIOye3btwuWwivmtnvD6SRLqgJNJU1gnmu6gZqeO4qCUPPYUYB0F4D4sFXDOVb0YwqJ4WhVOp5/tRUX8TBJIHNT9IiQuvbtvPYZjScr7eSAPj1XSBeF3d2qfwmnsB94wgiD0g/FyzxUcZC4KTGQDoEiASYh7ajXwwS1vVowpqYyckOBw7xiyoUv8nAmCiGyOSBr5+XusfvL8o/Ml3UB9yn31GLKt0XFrCLSliN4gqulJyWVQrNgHYqqS23FS7kQTIClTGqjxreAYuFNnbMdJnFAmAou4d1dVeL10U5v17/QcBKFVc+9othE/k9QpmCIwIclhe7J/NpvZ6+zURlOT1GIFwIfJqIuJqwklygQSJ8uyfjsByruBvCEXh2gxFUEUXiLFXgzgt8gFcJEASAUTyLW3lfU9ljEIfRTLkAM9wLff5TDeAW/40AGMKyVVYNjbH68xkAjCVDoiRQmxYEQrR7HAMEvcAqumPf/RjKOEHIBa3hQ2XXBqz0X0/vl4j6IykW7duLddjMEZ77EPR65zg3+uI0lGznGe2twMSlBJt3XjFlJsqgBykXN3YiTcgWSUTdfGVAXaVQFzZ3bAH9afl3hdBwhyFXFWlLniv40iQKomYjj6ufVQPOzdxDfrpICmCVEgHrKmYQxwG6kfLhM8aDQThM5uYwERAlhqiPp7BDfLbn/xE6MMxZAdIOaSCBMgwRM4gA74Lxfa2XQfoMifPnPtZQu+KwPEilMb2rkg+qH4thmyvI75FUtZn1gJ0Y7Tamf8nQLPxMBfHSS0K49hLAQA7SDyjX1t76mS4bvOmSNY4JscB1zvpEBHkOHKois/pYGxlhQSA+l7iLnJQOkd3Ek/c0mWLY6zemrWr4j15+JFHYp9AB+rWdUQI/uSxJ8Jtd7wLh9O08OMnngv4vsJpSCfBcD8vi/nhy/cWhc/eR8/C+c6eqQD+jqUCAC+jJB1jwxCLxletXr02dvfoIhSsMs/8C59YHB7ZMgZgmQ6RSzRaQw2AahrPG/eIoe3cK0Hwt9/+FuBRIh0fqyHI1sdybhWsLbhVZqDc7WGOExgSnOtjTa4DPJpFhN0yFL+Cd3ajtDfTQcI9rWR9W7p8dXgGov/yq67lfT4ZbqZ42+iop558nPtfEMfA4qunhf5DqqHTUDkfCY04QHOnFqNy7qCUPVAef12oIeIlG/Kkhvt36y154XsPnAx33HoTgGsC2e7EnQCmTS+EXOU5Pst9zeY+6Ihz/Otucj6eiorauWAPz9kiyKZTzGWzWP+NvzKz35JjSfNOwDFdQkZgSYQUEHm0DsLPOfs0Kn8djv3Mt8WIEZwDunEBOX4kVwT08gDg3vve90RXqKKDFsByVchGL7pOdHMNLZPeRf+Xzkvjc5YtJ7KM11zNeD/FPkHQdjqArPNlOvOm0SgruE5tR+3lijagGAHDJineP0USfiSyWcnJgUwyMo57gbw7JHa1hREJEL5vXysuTDomxsim72GflZkzLTz4SDVxSiHccMtSCIW08NqhE+FQI3NoNgp6emQc05HgHugh+ohC9xJU6yWQxwVJ7EcWhFkA/9k4DschHpr5/v/wyivhQx9+f5hOl0NCW1cYqe4BVK8Op+koeujR/eGay/LCrVdvJsaqL9Swz3sQBfYIxGsC/RmLKVU/B8G7iY4JI3TymR/v++pXww3ERs5DUDCwd1dIY5y38V5cnzqZmzqJTqojRqmahJxBxlbedCK5EAAkJg+Huz54J3GQY+Gp5x6FlJ2Cy201buLVYRtdKxZXryTzfw/z5zye9zz2oYOq/FsovQbk9t6qCnfOm8EY7wbQVYjSQiSrRJnPdyGEjevETtZ2168iYvByAPSruI/NlIPX1VbF518COheS9dbNeeHVXZCgODMEvPvtbMPJ1EQPy003XRdLmBubu2J3TgbF9Ldee2XIIdLnLHF+/cY3AYx3GmeVAIlLcfwBXDpF5QtDK66xP/2LvwzXXb4m/IeP3AAhMBIO70ZUgpPQfYA9Xm0tPeGH//DjcP9D34oRfkYXHjh8hP6N/nDLne8ODTj9Skpm4VSujGvcGzt3hAU4vDrYq6czb4+ylkkybNnyQvh/PvtZ1ohh5sDm0MxzlMTPKGd+MCJwKuuS+4r9EDVF3EMmxrj/Wsle/fXXt0IgFcQ1mo1JePH1nSF7Go7jxPQ450mSzyLisYfuJkUlM4kk2rVnfwTZi9m7d9LVlAK5MsI+K5m5TVKiDSJBsYjri5Fxqv/Psf67tnuNJR51KKcpbuB16pTy2Ta260/unhG+cH9djOXN5zlvJ7oxdTgp7h0VEBil6d5fYN+fF6MhmRMFzH0NrlEZkBqSH/2KpyAleXWIcyj+Zi/6/7P3HlB6XoWd9x1N75qRZkajkUYaadR775bccInBMYZ1ANMJhhhICEsoYRP4djdts0CchNANIdlAKHHDuMi2XNR7ryNpijRd03v7fr87EpCTZP0tWg7mO6NzdGRLM++87/Pc55Z/1Ylid5skp8IR91FVrM26W3W0ureRUDOGLYs9wCXmuemsfTrL7Ow7BTF3GnIhHzJIp9hEQPzxXJcLXPMePqMEVx/rlu5xI9b6EFyc+Lt14R3/iHOLe2U8r4KkMxBPOTFuDZfvVWea+1fnYolt4/k8Z+kq74cAOGVBPe9pLkSJgpXFixbGa+s8Y6l5LU6fKt6rUb32B2YytnVIPfXsVrqwUqNzMoM9mf2APqfOwaXMl7MhY3TDXIvi1AFi74vRY96Xi8zvjcx1y3hGrzD/N+NonkNcXYoOTdxTkkGuod6HFObFEQ5g47CRpvHZenHZNmJtW4MzqYjzlmcNzyTdvEedPysgPHR+SNb0seeT1LVHxhjhas4f7qkLWSMSmTuMyvrZHnBUjOYe8PQ3N4b5OkB+jgCJTuFRpUxgGiTODWGEVk3+J4H7r5DPc+Ige6q+LpzAgfdOP0jozwwfev8nIKSL2LtJnvG1zDvGGsYM0P/g16se8McIkOuEOMYIkOu8gGPfPnYFxq7AL+kKjBEgYwTI/25over+4Jc0Ll8rL/ur/vz/hgD57j+/BcFWIgrXebFn4GWikzLZJC8gJkTXRzGq+NhS4AGLk/jZCvoUiBDoZFM+gUNJE6p6SyRz8wtQKjaHwyfPonjr5SDSE5XhSxYvCI/8yz+ThXxfyEQFmoTSpg3AJjEll0iFU+HpF3aFzHyy1zksL6F8fONNN4Yf4Dxw0zwNBdbLlAsa8dNO9rXZ24Mqi7ib3/zozJ/e0/sfOh8JkLdCgHgIsOB4MsrkNDbt1RcvxEgbSYE88m/XLpkTGgCYjEmaR3+BBEkTIEgtQOTiBQujMqwLZaxqthMotntRfCUDdFaSo12K8qmFQ0sChzVBSmNrVJweQOmvgiobxe554oHs+zhGNu6adRtCxUUU2BUXIIOWRWu8KetdgC3GKqVYdAjQ6UHIA3o1Ge+CzMZvqOCdidLZPgWBZQkLlWU5vLaxBx4APORf4cCvMquY75cIKQGANH7IrFo7LmZyDQUBjNUxGmRWeRkH/4sRTJaEkY+yJNTDz0svbiMiakOMmtFmr7rVYulWDijXCh7P0KPx1J/fRPH5mXiusBdiFve5GjChDTVkET0IHrTnzy6HaCoKe3fsCwf2HEIFXBhz42tRFReWTonKTg+Y+yjtlDSQPMjmMBjjjfhsAlF2SMybMxfb/CHKX7tRn09iLJLpTcxNGgdpx2cWCs47NiSEZ14AxEZ1nSuICJFXzWdcgBvDHHNLvT0YtgJq2geiAlJS5/Y33hO+/61vopy9lf6KY1yr6fEwpRLPQltJJMHaPg5HHqp0QDUQwTAOIEpQvpv7thqQ1C4LI7CaAYEtHlaV+NIrL1PsfHckP+w7caw8v207Rej5HCLbORS3RhVrEuC/40lSS4BBh0IbALSHTjteOBPGvheBgnzu96CKfcigKlS2AoeC+SpCzdEWUDWCwSgBCQnBAUmFGEUQVci4NjjtSzAZu+R1SWccfPwtBeHz3wXEANCT9DhJ/nkzrobxjGfVdR60JTMcr46Xej6rKtsenBOFgPNlOI+8HkaVLAS8dPyJ/zk3eA/LOFwbI+X7axbc5oDr+1H9LYhllrPxO7pTJJokClWNCpJ4gL1GgPj9ukUcz/6OLhCBRRWnsV9EDGXUaRIVwVdJkPjfVwmQFADmNsg5y5KHVKXiAOqA6LKzJvFqebXuMOe9RUQ/CB718NkPQUL24kg4dK6KeBnz68tjL1FbOxF1XCMdIOA5fMYRniuiw1BZ1wFSbHvuubAOIrQfEmIhrgnv81NPPxPdQgKpXssVRDhN5ZmQIBLYOQQp6Nhbu3Zt7I7RlSUZUnEaIrjpcliPs6CX10sFoB2H+vQganX7YJ555hlit+ZEEmwpQPswn3sX8RbJuk6Yo1VvZkAc6qRQq27ETx7/Lflm1JLOMYnYgf6ecLmmknUAwAuHxmRcG6rs25lrMgCVhiFABwEEjE6SeHk3kW89jNlW4j0SkVWOZ04T7Nb11oD6/BAOA/PkSwBj5i+YC1A9mus/mc9sUbhjrAlnirFIZTgWRrthRrsoBGpOozAWqFmxam28B1cArSbgZqiiUHwSCu0jR/aF36BAHI49DNLlksQ16YYAGeweBpRpC6dPVgJyJocaFLn9kq8Ao0tRSHcCcKp0VQWeCsgreeczuBtw8aabbo7z0yc++enwdpwWb6Bo/IlnXwrVrQPhGDFADToYcBVMZPyPcN/+/N0F4ePfaoiOsjaAutk4gNohm3IgP4r5ebOZd7/1rW+RsU5szdWYJcnmQgje++/ICM/vy4Dc8Plirj57CjUq6yeE70Kul2NhJ+Ckr7uKTP9169fSrWU3kBn6o3Ol0YlGsRitprurCsDISA/B/5txF7UATl2oOIODgrJ41onxfO1h7guZIGHJitXhhRe3Q4C8HvfXZdTF5yFj0sOy2xEEnIMs41np5lobb3O5uTtk4IQ5Se/A4uUrcfbkM68PhDmsnV/864fCf/nM5vDEk1dYW2dCKtKBQhfIUH83AoPKGAWmg031tznuvYDclu+aLa/yX8ejLj0ww5j5ft9b3gLBiIMTMrWQ8V/J+ihJ6Bh1I2PRewHg6FJ6wyRA/FzuYVqIjdGlZl68r83sF36EalpXRgvg7Xve9x6ECNnhMk6TYsBOI8JU/7YyN81EyGF0zhWi/ox4sTx4CqCnYKkgnBn+krCS57r0snD3ON/NWJseqvbT14W7yelHjM0oLF0hKtcHJWwh9DIhLcZxX5J6WEcY++NaGsPwlcYwws8eQWDSjBgkjb6eVjof+kfSw4Hjl8OewyE8+Pt3hJ+8tDscIa6qEhNNH2Lygmmsg3yOSORynVMS++gAIlYsjxhpgkMAACAASURBVPkwaxhSj/0M61gB+f8oTCJxXsO9WLhkbmivOhOSmyDaOyDMa7vCUTq6duzZFVYsmBHB8pzMCeHQpbrwwF/vDPPWhrB+fjl9cO1hw83rwgL2dKrL27hOD3/5K+He2+4Ic5nP0gUGUfy38lvn7cUa+qoAQPuYp45XUliugD41L7T3J9ClVEoZ+lLcRCnh6ecfZx7KDavWrIxOq3rGgJF3KutdJxzvPbgC9jAHJxLtYw+aJLz71hb2PirSndvsTjNecR+kjRGCB9k35EB0u/dxrzRrznwSLDPCVkgCy5BLJtNVAyCqO2Tz6tSw9yCCH8g9x8+OHTvDmrWrWaP7AJJbmDNzAWNxzYzLCp/51KcBcTPCH37swZDY30GNPJMb67MgaS9kT/8QZcz1HeE0bqn9p86HHjoYWiGD77plXbhnPc7AhkqAbNxifFsbAPBlIsq2PvNcmMIc/cBvvzvuXy9AUEqAFLPnzWZvXUOpdWkpe7dzF2LvTy1zbSpz8gDjzFglnSS1zBP+2rBuXVjKdezlGdu7fUc4Apn30Qc/RJzhxVAyszh0EFPWhCuquKQ07ObfNrM3aWNu14Fhh4hdP5NKpoUfPvF0yCmAXCLGsAYBSxcE1DAxi5PYhylaMJZWcP04LiGdFjGqlmfOwuo0BDud7HNdG9tZPyUQHn5w6r97DvvAF0dFP/72s//Fb0Ne8utLP+mNcVjeH0UgEuR5jB/JAEUE7nXsCuphHXWjZPSuBKUOFF0+mfxM/10Xts6ObOb5/JQR1vbx3HvETafOxPhH/93nvJqCbcVgxbjQDrCXkXA1umm8/Wjs13QJTuWaNSGicW/kGDyPC64JolCBk9+XwNz2MmNnMnseXXIXWGN18kwxapU5/cgXlof7vtkRSY0C4rWqId/H8fyWsB4afyWRkcW+R+dnDZ9F13sPv3P4t/nEnB44fJz3xfv1nMB+c9VK3OLM+aUIltxHKR44ydlDV7Aundn0ZA2yhzGCdyfCNOPNZjE2FjBfSwofoa9xInuAOeyzfd4UW0m4G7/Zx/s1/iqHOe7EyeNxPexCdLCA7z8FgTZ/1lwiCRdRGl4VDuIGUcBkVKzRsOmsGUnsH9IQlkxkD9HHunYZMUc6c+VqhGK6T7Zu3RrdNzpQXRPtJZPclLyp4GuNQbSfy/hf73U392kCe68+nplRxyb7ZvZ1EpgerE9BgCz47R1xr+fcG0kP94O6xfj3Yf6uW5ce50LFZgrlkv1a1tE+3LI9EJX9XZBx43Ig+maF++55J+cNogeTcjhP5UYBYOwiGiNA/kM85ZcPAI4RIK8VMGvsfYxdgbEr8K+vwC9//nttX/Hr7fC43u9/bV+d/w8Rma/1D3Cd7+81R4B89ZtvGNlETnAhB9itzz4dlUnTscwXc+goxPKe5AaSDaYW4CocEAlEiRgncZbOjHIA4xpAiTnz5iOoScLNsTt0QBjoUrgCINPLZrcENfQ9d98V42DaOHjNLAKgoEshb+KUsPWlPeHsRQ7JRJRsJ+pk7Q2bw/otN8TDXTsHn0Y29vZ+7Nt7IG7mS4m1+Dx9H/76rf92OKq+zLX96gdQsvHrfnpA3LSbx93OQWACh4Z+OxV4/ylsem/auDbMK5scjh8CFOSgkWt0BiDuMQ7KxgbMxm0xgZ9jX8QZnB/FHJLsvLDo2NijNNRkbqCPAEpu2LA+XisP6AJQKshUWGv71wo/A7VyO5tqSwJVoVkgLvipQs1OA1OrJRXsubA3oQGAT6WjgJbuByOZSrkPJSi5BSZ1nPj9CfakcNAT6BJsF7yxH0H3jmpgv15CxBij6Si9JH4kT/btI7aGEuF5EBN2PHhYusjhrZRD2wQOb2Vl08Pjjz4Wc4DnEnckaHARcshor3J6INo41D76XzfE6/zA353nOk2MlvXTfL4PfuD90Zlh1NnsGVPDm+55fbgIUeIB6cj+IwDBuBX6ySpnTKABplzYzhRKSjlI2AEiwWIEm+/bIkZBLDsjDqMGLoIYGY/iz+vSDZlRXAigPq0kOl+8vwKod92QiLMCIBDAcXLhaH/BJEic7a+8FLOUV2zeHM7s38tBrxBgv5XDbHvMdrYH4IXntxLzdWfItBSZiBkJEPOn5Q0EBAS5zl+oiNEQknBdgKp5+YUQXUSucb2X0X9z6PARnoG5YTuKNvtZlixdGgFbiQkP1Krq5nCorEO9mpqex/fWxPJzlXxGI0isdRvHxTXxB1voPYhaUJBPV4+dKP6OcVGALFe47t4/XUANRK5JfugYshwzhbFhNJH/LkDUr9qSzyDYbjRBPyCc70n3h4dDc/A/g9Lyz/+BMmfifFRX26FTZwwW96McN4Hj1AN7MRE2VRB8jqsKxqMuk26en7l8dqMiJCW8X5Z5mmftIdPxaZzDnFmzUUue5vP2xggZv1Yix/fQCPgi2D2eA69l9F4vr4WHZD+z7h3Hn6SBP9NDvmSI4Li57BJJEnoeiq85Qa5FY/2MDJEEEZjkQY0xfJF3i/c5kXgxSV6CGeL4GWDOmGGfAuMrk2vcwc87hFOoBTdDfS8q0rxJXEfUhIBY6agyBRgsIE8nXmFkhL4hVMNLKB+O3wNYYpb+LeTC69Q47r1hzpI0VQXptS0l8s/n12fcaLaXUGlHdxHzgvexEyDGKLs+InPKiUQpwGFg/JqFzbqaBJRrAG8u4Taz90ICtoB7pYNOd9FZnmVjxMbzGh7g12/YiAPgQlT6nmDOUi07BVBZ0tU4OJ0HFsRDMYYrjZcBVhPCfKK1bKUZYi605LYJlbSF9s88+3xYB0EzBSIgAZXnMORJP/ekAwfRWfL8C1EtF04uZc48ExXcMyhCreTZUe09SG+RY8yunRmQbEcAX1SDSnyt3HJjOAyQtARl6GUUtRdxnqgutjtjOvN0Mu9vH4rzYycP4WLbRIb4ZLSbuIdwT5kv30sXVW9HH5FQySi2j+Bwqwg59DlVQoYP8POWL19GJGFe7JE4f7GCMTwbYPRZ1ivmC/pWXKglQ554/AnWn33hs5/7XDh65kI4V9cZS4G//q1vh5tvuy108XxlW+QKkfcX7ykMf/iPV1h7IEKnAjRCWBgBiWmDazmaN25xsDnnk7leOjgkvu+9KTk8+VKIkSBNOGdOATZ1QOS8kXl0P6D0JcioqbyvdTg/xjPGjKT0/Q0A2gvCtQLY6pLLAuQajwPQtHtL0QX+fR4tN9cF6LyYS1eSY60fAPsUxeq6NsvnLojZ/CcgHVbx2QvKW+M833GaMQCx5xqpI8Wer+8//kyYPhsAnMl7Muux65H9JOcgB/ZDZp+hO+Rb33xP/P7K88QKobjWAZIJwWSvjjFqZum7h6hHqexcpdJZcOm2u+8OdbzOURyf0yHujdYU0LT7QUdYdFBCYEqYHeRnSVIb+6hIIEbIQBrrgvGzT2RN01WWxvvrI7rwqaeeilFHqXSg5OLKWYcTa8iYRQjkdMlxxlhfzPTPJcbR+cgOgmzWwQvRCVKHyl1XZzHApqCqpLTPVIzd5NqUUaackFsZ6o9RyA0JJgFiL1cUZDDe/DqJ/RR6QNLs0mFs1J0+EaZD4LCYkSeKow5hSA89Qa1XJFUpch5IDofP1ob6tkFiiOh2gBQ5VTcQGlhL25i7yhbgpoKcNA6yiM6h4f62sOmGFbgC6C6bytieMZkY08IwDsKy8yLPMT/3bM15OhuOsBdaSWRVd8jrzg0XDp4PdZSkC16uXDwnKuYr69vCPiKQXmR89PCzPvLmO0N24mBYvGohpCZdJ8w/AtI1kJZJ7K82QkIVch1SXLR49psB8Fu5F0akYXgMe4+cDTuOsHwRzdUPwTOxKJvnZ1N4/OkfhkXL54VNPMMHUJyvWrMmEqcVzE8S+TfiCO4kDq6fecUumIu8p7if4udL4rseTGKNd00xzlNnWzFEgu6000SM+npG+8X+ANaTTsZCQ2MdxCJusgtnwyzmo01rs8IrL7eEZcTetTSPzj9PPvmTWNx9w40bAHRTcPYewXW1nrUjJ3zrGw+HjIT+cP+b7wqZCRCRQwDwEHs9rew1R4ga6sVN89hWnBO4o1kn3vyud4cf4KYd6WsJn/3wfaGvtZaZNRGnwGX2Vw3RReA8+JlPf4q1KAmiqiHOSSfYH2QgHOmkD6UAEm4qLgvw++jSTIEQOHj8SGjBfTIeR8MlPpORfEvZexh9NwPAvROC6gjxZQW5eThlievqaIIUcHwm4CDZz/OQzbyHe8BISxbHC8TkZbOm2keXQYTSGcRO1YyDFLqmOiBB+tnj1+K4qcRhI/Fhx10DXXnOaa2QLbof7CKpU/jAHq6dufY7H6eP6uqvd/zPU2FKEWAyRIRF5UvpkZBA/4N7jDj82a9vPA9QzZqXZc8bTjq76HTntvKzR7CAN7LnESz3Puti1Jkl+XGWMdMK2aKrdhL78HTWTvcWsTPPvRXkX0HaSFjEHrgLR5POjwEIdSORzvCcu8evgzhwd6CwowpHmXvU8cxbil2mQUa5ryun4H0/xNEU3Am6LS6zx1nEZ1EYtoe/X0yP3veJGFtBVNxlBA7G5xmVqJt41/8zJ9z6Py6EATtbmB8mQY7nIhgYZk63R0ZBioSGvRzOezoNN+PivnBVWHWKNdWukyu4dm5GLNbJeqlAxfjccxC6Et6tiE2MVjRqccMNN0SH/hE6SowIq2fe0TlvD5UuS/dW7sMc8woP/MCKsuytc16by5nhHHv5Jbh899MdWFGly7ec56Yccpt7wlmukbW2U3c611nBzxT2M+mQ3/W4RYpKi8MQ+6sCer+mc02Pv/xKKOPeSXw0s26VQNxU8Nl02Tu/zpu/kPtBpCMOEwk9RTES456vWvi7LMi5JN6j5y6JZsnlaw47CZAlv7M3dsQYXXvNZSuo4lyhQiUVIrST9SyVzi7Xw0Kufzak9PHDJ8L5k+dZNyZDbpbQJ+jZYij88af/FCEDe/PkXEMQRrsnLSH5RX/9HHvy8/10117up912/MW/9+8/z738e//+v39b2hF/9gr/3ve/GgB1fQCGgoBf9ML99Apd7wuMff/YFRi7AmNX4JdyBf7/ToC82vpwvRf1l/361/v+Xu37r299fLVXf+3/+2v98/8bB8jD//jmkTmofFT17Nm9E8s1JAUApyXn5gabR2zxrf0Ye8l+nz5jNpvEieEoh1UBDQu31wIm2JVx8DhRShUUmtMP0cqBcJDDf2Fhfrjp5s2xt6EJkLycnPMcQLH9L+0KB4+eQxmUFk6SgTyAmmwZB4YZOE8uWUjN4Udw94c//CHK9wnhkb++M979R47PCD/6l3+JNmnjAyQlwITDdz8+N9z/1xeFGaKqRxfLMFn+yWxWjUTKAbDYsHoFG3YKR8mztx17Ns6FZn6WubtAy2El3RuLydk9CBljIeYcgCHJj4uVNRzmAZQAXuoB3A2OVekuKGxmONBqVGpZWt5K+a+Fh6rrPGyrtJto6S2kiofEK6jePaRrra8E7DHaQ8u5cQAq87WqG9ZjDu8oiTENUCsnqqNVbTfzGkbJOFEIbtUCePrfguG+jsCwBIqqKMFMwSLdJttfeSWsQTleSKxJBqTDkcOHI3B235v+Uyyy32+xI+8pAsuAskeOHUV1WxT+53uLf/rUvem/74/k0hIiVZo4+B6nD0Il70IA8EUACl0dV0LFmWPhtltuDPUcHlWILlu4LBwiAqeXCDOz4s/ymbq5dzG+S2cOhyIBiuWo4Ds49FoCbSzJFg5uArwqSaNSGpWa6sDLVecjGDudQ5b37d6bUsOuI5nh4N7d4Y5bbw57d20PG9etieWQklzzGE+SBzUQOSUUyB85dCz2S1jqrspOYm8yikbjVLI5+EmK6AAxEsVMcsvABdYdVwlkhHO+jGX09pfYuSFor0rwMu9zEuSTES46QNQpeWB2TFTzjKwGiHFMlU4H6CVKpheQ6ZLkFafwQg6EEiECfhaY24WhE8I8bDtABM90a/g+cgAmIrkCAOR7ldySILPE2jGk60GwR5WkvSWWUkr2xJgUCQ8Pj3ydB0hjqnzNz7yjGAKkLsYc6ADxZzVy+PQa6DyQGPG1shkXdj54P/YBVusOSoUsWkgEwyl6XHQvODYGjHVjLPvOBSTTuB4zUfZXAWYKUNiRolrQ15TYEsT3oCsp4i8VfxIDukM8MEkGqOB0fEvk+HUCvwLUOkckTSR7jMTSDaLzZfTXaOyV12S0CwSig6gq/4wJNSq1r5IgBCNEEsTC5hk4E5YwpvsYj818pi6Al4v05rSh4u1PA7BMlfQggobYmATcQM4/Fmwmp6LqRRGcnU0xM2P0JNES3cwHyQBHq1DZq9LXAWNp6zGeL8nKa8+9z6i547pwjuPA8e99fi1qjfcXkD2B+WzKhOwwHTBhHJ/BrgPdY7qCjKA4haI1M4MYFpxKlogK1PbyPdVEUx05eghH0hsieSag0AiYAC5DBFYKbqVXIlmt+0tw/ApEov0os3GxdBDV0wMAKcHh94EEkXuPwhdVueW3V5jf8gB+0gG1pgPSdwPcC3YfJ/5tL2DQ3IVL+L2U/qT2kMU8tmf3jgjmO3YF5QuJvnIucDxf4jkxBuPgwYPhjjt/Y9RhZqEt85NjwKgYS2BruCcLiGzphHTaf3BPeOtb38R9IyO8i7FGzrjZYP21vG9A3WEAs7OnKnGRXAj9iWnhIurRfsaNDpQ5FJOrFF2/aV3Yf2g/+HMdxMhSfs7ZcOc994Ru3t9LOCLtIDL2ox0byysHT4dsugzOM5arcVWUAAR1q+hnTv6rB6eHjz9Mzw/PcDGgZA+EVTr5GpbJ90DMJPgMMtYFz5N5/nR09aBYf8c9heFEJf0GAHjG4l1A/drCdd98w3rmq72Q+J1h4fzZdMmsjIRED+/Hvo0KYrRUJhsx53sUIB2wyJy5UrJFJXsK91fA0Fg8n197VxJ5zp96+lnIpVUQSLoch8Itr7s9PP3M0+Gedy4KTWeMRxlPrA/kHdfHNVJSpwlXRB0gby4dIDfgkGlmbAtuP/3cC+H2178Bt9FeyGDcS+whfoPIoHvfOCWcOU7sUSbzN2O2rfYSBAzA9VUS5DJAnvfWedlM+hkAqrooD0MoO9ZqmdvmQMa/BGh2B1GCEsyTpxTHOU9iePHiRczzByl7p9yd8dTMnJUPsOpnlUBXOd2JQ8u4re0o4Scz7vqGuuNrTCfCJpd5sZfnsY3fmcyXPqeSMqUolHuJthN0lAixVHg3XQeTAKFXQR5eAtT0urteSKpIqk6FQMwqaw+NJGA6d6tMHgbgtLvJ6+0vo4cUK2S53iPUaK2i3Bl1NZJyfuMEQexhGXoYlKklbvBKXzh2oSW0gEsOAcDVd4+E49XtoYmX7Sb2vmDaxJCPIGA8ztayovwwaUIW43cuquvE8Pye5+g7uYVnEQcP82WGUyvEbmtdFZE7R9h/5IQJkPEpbVynK4PE1B1lvFzB9VZGNGltOFKJ2ID90FFcOnad3QTBOBdSb5DBXIGT4Pa77uCZrmPPkB22PvVE2ET05ThfH1JkPk6vNKK+Oi9QbC/xQg9GZXVteGRrW2gngnQq/SNk2eDl7KHzZySsWL+Ca0sfD8BkjIK0v4dnX3DTHjmvbwvdOK4dWYgP7ECzE0HyQ3ege6hc5spYts16ozDDbhf7ZHQkHEDgIpmiyCeL8dVCvGpyosrwvvCmu2eGMydwN7NfLcRpka3CHMLwEnGHLyOg2Lh5PYBuSfz5ufQYpSYXhYe+8FC4ZdMK3FgUpXdxvyy0R/jTQzl9D/fo9LnacOpCfWihZHnD6+4IB1kbd9Opc9ftN4Q33rQMIRDjClLt9NmL4ehx9p4QEMuXLYzdD/WXAOCNxbpAXCFj7NxF+uQKS0IpAoJ1ODsGEIHoaq6pv0RPB+MWMlwyuKahlv6zDXHd9/nPhaBoxfFTCcnZAYmVyTyak5MSZs4p4K12c02Ocf0Gw+rVG2Lkm70KZyAjU5l/y+l5g/5l3WgKO/YyVopxM/LZWsm8a2W/1MAzKwGiqMeCcYnuDCOeGGfOXw2A8+5HvvThSeHBL/Os4M6SRMihp23aJKLMOloA2bPDDTdswXFyiTn2pRjxp4hD0YProHueUp6pdvbb7tPsGjSWsw8BiiIP5wk7PBQ/VLFu2GVVy3Np79V49mOTYwQksUuA8C70vq+ctKSQhUChnAjA3Jx8BEtnAeCnU7bNPIS4pZY9bQ/XRAdLjnsmo0mN+sUNZ0yYEWt2n0lKXGRuWMH82c5cthcyadq0GTiM5oafEAm5FGfcHsQPGXa2QSrMwFmogGPXZ+eEZZ/YFwkPxVcZ7M0VXQyxRmcjUlEo4jPoPur4iZPx+locv3nLTXHfkMJnOMrfd3Kt7AW5+cabYgyxjj/nRF3CExE/XOL7nVtnIBQoZQ+qkEyxjWtGB3u6Rq6v187fPRBBzm/ukWLMKGRWdAgzPykGsnvl+PGj7Hdns3/DgUfXks9RAWfAYa5VK7F67TjljDXznk3g2vfwvcnsAUZw/I9jX2APyMTiwpDPZ5wKSZ8OwaSrX7JMB5TO9muRYTp5FG+4h27iWrhHdL/u/w/Z48J9tt8r7l9j5Kl7xOHR/o/37YgRmL4PCRD3TpFQ0P1h5CuvMY6f756ork6H+KwYhZgH+X/y8BliPPnMw6mhiESC/m7WadxGv/3uD+Oim8D/Q54QT2h/3BgB8osCMWMEyC965ca+b+wKjF2B1/4VGCNAru8ejREg13f9ftXf/WtHgDz+3EdGPGh4mK8DfD6CslIHiCSIUTBFRADlcHipACC+hKpIxZh9DMc50PWxme5mg7qFjXgToNtZiIJagK7jHLpyVW9zSM3OzYoxHp1EH61chHKUw4+K5ROnK8PD36EcezglTJxMLACb8HJAx2TUjKvWrUYhvRc79r5YCr79n94Tfv8vT8RM6ETAnq3PPR8V84kc2jI46EoMfOv3ZoTf+ry56iADHFqyLKUEfOjFyl0IiZPGJnwBm/hKYkDSOcSoslsASFmjBd1DCADgbUQB5APmqfht4/OoRLTsuxci4xJxEJc5iKXn52BtnxALw80jn8BByUxgD9gq4VSDcUpCaZoFUMKhnez/bA8aFpVCCAg+exjzgHiGAkAPcgK6sQ+CDbq/LDMuwJHw7LPPxMLbGVF5ZukjJaio4SR/BAY9CBrr5GFSIFjQVCV8HwcLgUxJEAH0IkqPt217IaxeRSwOm/9iQEcRBp0r0wB1nnj08XD77bdHYNvXVDX3yOOPhTVke//1B6aGjR95KmYi30tk1FnUyZZx1xPbcICoiUXY8tsAFEpQom5YtxLnACTUIEXNRFAVo0CbPWNOeORHj9FFckvY9spOAJRUQCj6EjjQ2oUyvWx6OIzbxdJnyQ8PM6qgjQdI4NCiC6bVQmUO3bfctBms6HLsbJCoKUWlv3JWU/jqd84xXqfF7poMAB+zlFMByCyGrKMjoJyOkguQJSWoArsAxMz+tVRVUskIAdWXdeQTT0M1qbDMSBOLJb3mgrOq0kcLuO38KAa4qIjqUns+VNurQK1Cge+Broex4H3S6TATpWALAPE5Isxm4aKxlLMcV8weHE2dgHMq8CXGLDruQq1sZIOODcH8ZNTNEjeC9BISulFUck+kcNLM/2wAv3xAyiaAM9+/hEI2YJqgsT0AEgGqAAUWLegUZPHgPmIkTOwFMUFHVfJg+MO3T4oEiAdelZY6OOzsMCNfNWBU23Ff/HMC71VywsgRI7B0ncxCUWk8QjcAlFEMhlHl8DUWnwv6XgHYM26tHRCgn59ntMQ84slUwke3iwQIry3JIbHhe9X50GFfCF8vqCNwOOoGAfTh2ZIk8vv8IJaqjpa8CzxePRj/NKh5lOnwgD/q9BA+4/doMthPf0cihPdt0bjxfzMhQZoBcnvM32a+qMSdcZp+o5T8KcxVdqkQBQV80QsoFDt5PPCPA3gfIAed7oNppZTH444zLmocTpEZFKdLPqgGN6td9XQp4817oMPDz+jY90/vqaCpilE/r2PP+5vBHDYJBf/M0slgmThimId6+XOIMXMZgPEkLotiytHtqtmw4YZIQLcBwldQ+HvqzInwjne8I+zZuTdGcV0CvG9m7pCI05WyDAKykvf0G3fezjxPxFNdTVhGWXg7QPwQ6mt+dCgkqsL+m34AtZTs8URvHaEQfkZU8c6YjkIZIjEZIqgV4PwiauwzKIrH05Vyw023hvwinXFN4ZWXnovXxo6hnTt3hpuZcyU81tAZJXGnO+aJJ34c5/oFuD96Ab2M6pKcVW1bwOu0M05eolx8AuDMCEDm4kXzwiSA2BG6gDLNaGOsgJYC7HaGvvb+0Ehx7snjZ8OJ87iUAGanAlTtxRH2gQc/SCxhA3E0OCogKkrLiGqDqKgFqL9h08b47Bv9doY1KJvxmEP3y85DJwE3qwF0JlNAfDZMI2IEnDO0AOJ86WPzw0e/Uh1jxpyHxgGWSFql8NrGg9mzIwlh7vhcQLEs7nUVc8Nv3pYbdh3KDgeJIyllnEjwCDrPY326VF0R+2QWzJ0ZFjMuOwE6xzG/GL0o0e2Yct6WDHcdOgrxtH7jJpxHDbHofQ2xkkapOIctJVKtG1LETP7jJ04RKbYqvMI9sPx8/V2j8TSDDcV8ZgBT1oEOxn4rY1FBgXEhz72wDcA6O5QS42W57wCtsgW4JM8R89jBGqnaeRrj4B/+4dthxfIlxPksDtu20o9BWbQOUGPmjC203LcWgM5YQ10aFumqQhf8FLA+xXgUAHc9rADsXUD/jfFXeczJKQgbBEIlGJbRm3MQh4wxLc5jijS8T6p9jUEb0vkA+VGPe+M4rpJS3D5nAJbvvucNrA/Or8T1cJ2a+T2D/c5ZQELzt+YQH1ePO/IcBLe9Y7bn7kcUUT53XhgH4FvPNW/gs5aw/ug60THo3Fu8BB7jBPMM99v5RYLZaSjRGy4cx//3bpROVwAAIABJREFUMWdmGPfj/eN5yJLgZp0Z5r9BScMV5uwU5pY2opSqiKbCcBR6kzIhQZLCpdZBHEiIAiDhR3ITKajOQFyRx2dByYwjYO7MqURLzggLl88JT29/hvV7OYQQPSHc73TmyAGA4uTuttBAxFonBCf0Ne4cXDPtwzxPh+JceNsta3FT7g07Tg6F1bevCUtuuSPU0dWTC2AokXKhHUKEZ2TL6zZAWhADlNaPg2FvmD29KGQy/1UcOhySIQqnjEf53TES6qpwtgxCIvUlhL0ncGWgH5lYNpF+gOFw4ixRaUvzcJUsh7QxMic9nGRt7WJc60JNRLlSUJAH4EpsWzexZIzHPFxcvYxzyXD3Ol5X9z2xvJn7bjSj8VwTGEvTcVZe1mXEcypobLdDIuTUIM9kDZGdH/7gulBzkefUImVjk2CExyMwGIHRVtCwY+cOugySwz3Et7Y0XmJ+ppcndXJ46PMPhd978J0hOZvvqbsQBpljVaW3ESlWd7kdJwLq+dzi0IhjsBrwuQvXcDIOneXEr96xYQmkOL0O7FXO0BFSxfVx/XrnuxGiMNePG0qL6+LxMwfpShmCeOgPU2fOC1OIQ3WdrfLesZe+AqkwUTFRXjbjkR6HU8fDm+97cwR6CyBAjGmqZc86SLRsA6RaCnvSFSsXYrntYO/cTg9KNaRDP/Gfd7LW90YC5DSCltNEJN24cTPPpMKU9vDSjgMA5uwHhsaFFvoXutnjDrNXtcfLLg67ez7+5og6h/f9ydm4dzWW8ys4Pz70EHGRLBzGlzkvpNC/VDoxnc/fxBzUh7vn5tid8b3v/iD2Pfl6UfTAQNSR4F6+HcLHZyuNsXEY0U4iggOBfa/ZaHcY45F1Q9eDZIh7KMvWcxVncQ8F493DuH8opocoJ2kQN0w5JBdEDuC9Ts7+QfojINclQHSztbM3s3coXUcZ90khkA7XYqJX29h7KqJPxolg90cnzjUjp4ohce1jO3jkSHSbXIG8Ukjk792fmx+vz50P0ZNB1G4H904SZBpxtUnsSeyHkgCZwDnB9V9hjXFcmFNwTyTiYlof3RttuCskViSKFA+sXL4idqfUQtYZpamjxgmngrXXPfxSSPs+7pNEgq5aP8cAUVTu1by+RUWIm5jb7NdSPCKpq2vQ58ni89GY3RzIngsxCtZ9Wyrv0/2f8YI9kBedkOD9zP2Jinau9pA4301EAJAEWXqR6MNCyI8yxGYZzNlLIUc7IebswNJpc4rPms59T9DVjrBCIVAeYyqFZ1ty0z2v87S/jE+U/LhGgESqgz3Oia+tDXOJvop7Qfb87rFcH2LsFf/uXtH5IhH33bjUTMZzI9frAr1rixCPMJly/6sgLRMR43W1EimbnoMDBJINgvjdb/8gayGkYQ9EN90+Cl3GCJBfFGYZI0B+0Ss39n1jV2DsCrz2r8AYAXJ992iMALm+6/er/u5fOwLkyZc/PmKGtoBVFsDNk489Fm4ihmoAwDUfcH4SQPGQgBIb5D1kyK7GpaG6tJ4c9wo6Jiazqbb8u5HoAAHCZorkxgNStaEs2o1KfJjD32233RLjl3IgNwY4PJ89fQ512ZWw9cVdoRJwqnTmHGI1iAgCBEihcPfDDz4YHvrSF1Bd7gDYLgvf/q9bwkf/4nDc4HfgyDgEyOMhJQMiRgcIMJPhJ+FbH5kW3v7Qhais6uSQYQ57HfEhxtpYHJzOJtiC1BLUzI0clCeSm9wFIWPUl2D5BgAis8AtD9cebhZ4H3+OhwSpAzDs1AY/ZwbvoTPGMhlBUoJqy7z1ZDbXWuA9cJiHbEGsdvWz5OOqEDaXWGDX6A8PeWbaSoYYN2E0TA+HCAF1QXRjoFTtW8xt9r7xSwJxKtvHQ+bUQBQIGNlVIghcQNawSlpBXrOujQoYPfQB5BfkRyLEPpBpgLrLATVfeO5ZlKHpHIrJXOaAdctNt8Tsd8G0x4l8Wc11WIjC+gTf8+UPTQ//6c+PR/DA93KewsaFxDnNIVLh6OGjAEczYoljG4eK28nhL5teHL798NdRwM8O+3ajXqY3phzXUGoyZaIcMGcuXBQq7F3hgCYJYXzJYcg0ldcdHHanotzbteMVCKuk2OOimtpIJnskVCWbpSVJ5+HsQ++cQ0QI1xNg5izxLfN5XxeJq8qCALHkugtg4tTJY2HpkkWxbNmIk8lcq0YOi3Yr6HiwEP4c8TGWn3uA89Al8G+evHFQqvEX4XA4A+ExGYW1SkHLGX/wwx+F1912eyxtNJO5CLWp6kOLp2ei1nySnof1mzahxquPzo5j5Hkv58CaCUCnGs+vs5hTAiSLcew40AUhOTG6CIy6FHzWJB/8vB76s7JQuvIeBFktSlfN2sUhXZBAUsnPFLtBAAZUARotY9yEfRFGDNhXYPyWrx0JEACTP7y/MPyZBAh/6e9uXk/A05z7IZ1W1xwIgnhXySsjEloYZx7ESyDp/GWUjWBsKvdOcNe0KdXp57h2kqaOX0uNdRetX78+qhb9TBaqe+i+5urQTRX7PwQAjDjgtXV+SALoEhAAMA7HuAWJQF/X+IYU7pv/PWoAGXV/xP+66gARpgH+iu6J6AzxL37qBNF5NUxXTTbARHHIYQx1q1zlzxIIxEbIkMNHT4XGLgi6NuLE6AVKQtnc2c194/CuSrRnoJtnGloPlX4+MTuqOVNxthk7PWE8rguU+CrGnRMd615fgQddRjpAJDpcQDzEC3A7D6gG9b56gHf+lAApyifTn+fAYuk+CJBcAIlq1NZNRKyNUKC8ePFygCFi8QRwADx3792OUjwX4mMhDgK6jY6ficWi3cw5y1euIkcfkg6Cp4i5fB25916HcxAmU8jIb0NBq5uhH+B2hGs8nsgvUOjQD5FYC4A0BeXrX/3134T73/qWSHzkcB10371CB45E4TJ6O4xYMgrH5+nsaTLHmXcFqVWSqrI3SsjuD4GrHMbqvn37AQaroyOlqGxGqOTZHh0TROAA5Kji3r5nL9Fx03ExLOP6pHOdh0MvhdITIKISGa9MsrASxC2RXd8OgHfowFH6pk6HuasXhuKZEFyzZoYfP/1UWAnZfhrHx6Jli0MBc8T+g2Sg4wyJY4H5SQWt0VzOLxs2bQ479x0Ojzz5dPi9j38iHOXzNVD8+yLzXDlE8Bd/b2742Ncuxcg5e1RyeT7tRjECawjlbDkESybxSNXMUe+jV6SVUnvJ3fmz28JXHj4D4JUYCiGk64hQVHE8CVJ5CEdReVkJa9j4UEieejrPazZjfvv2VyC0V/EaVwDgToYtdB5so+R2zWrK0XlWjNdyHdOx5ZzgM2OPhf1F21BcO5+8jgivCsDt2esyw+HnG3BS4HgEZNJNcY75qg2yZA7dUMnMS3WMw3MQWhcB5hbQZ2Xkpb+TiNEpnzs//P0/fQ9hQEEECc+cORXWAGqvWTXEfqKKP5ex9lrQAhnEs2ds0j7cIvPnLSDCamZ0NPYxh3YBqOmoUxjg/a4B2JvP/HwasGw5BLldWHMhu1zfdF9OhRw3as1uKJ8hY690nUmWGwnTh2PLTq/9EM46Jccz7i4DZP/W/W8ZjfWMsYrk8QM8O19toxtiLvuQNojBRIDZbFTuzp3OS3ZSDHD9zuK0ykX9LPFrCbpuD8d16UqieXC76C6L84qOQedvC3qvqpLNUElnMAxzf4Yg8YZ0wwEWD7EWMlmERObdTgQUA+ydamshtyA/RhAyQOuH83RKVAKGX24fCU0M77Ti7JCQmcS6MxFSia8AmJtdNhXH6KSwesOK0EfJeDNA+9KFc0ISfRcJXJNernsacWSDzKHGlO46cib0JU8Mh89U4yDAsViWEVavWMA+rjLsOU0MKXPJf/uLv4pl7emXToQd214KL5zEfcg6uOXWNeGW23C1ddcw7+Pk6yNqCJfEEIBo1YlzobeJTozucSEtgTjSJmIPcbQMMPbOMl4v4SLKHM/+RWKfKzV15rTocGjge1vZ09QyT970OtwrOcRJdREnR5RXRib7J9YVHUddzG3O7vYweO1Vexvfp/vDCKASnqEWiH97IFp5Pht4xvy3pcTeufYkQVC1NdeFD31wfWhv4Pt1BDJfqGhPZR+HciecgjA7w7yQjGvhdXfcyrNpabW+iAnhJ489GV5/x6aQAgkVGlHFt+JYYMPXfgUXwSWA+BHuVw3l3+wBj59HlEMk4mAycTqf+XgY19EciYBTxG024qpISsyP7qQPfOAt0Q22f/fp+BkmTcWpwrN4uWmQe9PG9SkP2axNBcz9iS6s/M5n/q+HEL0EWd1JFNbb7n9bXCeMcD0BwVlx9jzDXGC7nWc4JSxaOg/3rRFICEOM40zLCls2Q0KwKnYxPk4Rk3SYPeeG1WvZ56/j/fRx7TrDP373R9yvgtDGZ6y0swFhi4Sq3RH/40NTwie+VBeV+l/6xKyfnr8+8w1dUle4b5BGrAkziKprqa8Oy2ZPgWwaivumdes2xmLvp+k/6eRnuR5ls9e+CNlpvOIMHBdpzKUC9nb/uGY38mwqnjAa1+fSvZB7XwmuEvZgOlZbmRPc+ypqUYClkMA5owzn1xScT8bC1RFzNwDwXYPLZZhYxQNEILXwWsk6FOgD6WfP5ZnCGNhF7B8l71MgOgXP3T3Y+dfBGugexeubg1tDQkZHiE4k54XjXyAyjV9v/GpzjFJVONTIuqtz2f1tGfOX4opxCh+4b+717PSSnDYqt5X5cBjX8SxioWI3Bq7qSs4zujJ6+XeL2EcgLxohgJzvb8A17Z7vIvO+4305BLHigSFe3z3WRAQTg8zBkgNeOyP+xhG5Zn+Ye8bT7EubICcUkbg3cV2W+HD/pzimE6LG/al7LgkPyQnj0kZYk9w96XbLpfujjzmtgD3DQgRv1bzffn5mPueWZdy3Acjodsg5+216eeZ0EUo6cfFiZLBdLPaoKOhyf+dmTgexf/oZ7aEz4vGa0OXEV1eHOfZ+XLXzem+MIPT+S3woJJEcdd89DNnTP5AIwXSKvXw2c0dGPAvWE6tXfa4xko89EM+DzANzES/1EKH5ex/6JL0gCHJSp7DmQKwzf48RIL8ozDJGgPyiV27s+8auwNgVeO1fgTEC5Pru0RgBcn3X71f93b92BMjDP3rPiOCzWdj5gMbHKP8zdmi6pXqocHSC6EbYi8rXje0SgHEV+ubkHyETdhMuAUECM42Pnq4I7b3DdHncHJ598eWwj+gBDx4zICI+9MEPsoGkoJUN6de//jDKxdJIgNA7h2JxFQfbkfD5j46WH357Z3bY9sKzbHg5bKH2/vIn14RnjhTFDoHExEzUa+dDFRv9FMANM8jZzeMGSQ3f/mhZeMcXz0eg3mLjReRyZ7JhFcQzCuIsQGwvoMis8tmx1L2X3PACHB3m3YMcxkiviUTNWEauejQLAKSC0knt/o1kA09FxZaQNo5II+OUJkfb9zRygM9RCFtUWMShoy12lZhV34OirY6YmZMcQi8bScRhQ3DHWCPBHb/WDhM7BFQ9qfAy41qVvnECRmDFyB8OfgLykhgewCZAaHggNLdXgkag21JvXSrmYDsABRc99AmiTyfyRCJFgDyPw8m0KZPCT554nE6Cm/jIZvxzOOP7b7/1deRePxlV9Dsppp3IQbIIhdrXPlIW3vW3lcR6dXGtAHr4+aV89gqUW8buqOzPgWwpLOAAiBL16aceQ5m2OGyguPQrFKQuWrCEn1sQnnnquZA7oTAsWbMuHKE/poprvGnjhvg+Bcy8Z5JQuje6UdkJEulUaYKs0E2wFrDPotsMAM6DAJLvfWt5ePaVUYArk0PrGQ5vKznwnYO0aePez+feb3uBYlE6aOwbaCDGZS4gQiKfeZDXVk3o4W4iln3VwQUc+ATQrqm+VeOpfPMwJTgvUeABVxdPOu9HxeHCRUvCj596OpZMa+Gfw0H1IgrePuIwLDffg0Pm3jf/Vnhp+/b4jIiIpXEPVTUadeah3QisHDK6BSe99zpw/Fn+FuRJ9FDs2dJjN18zAkjqYdX3Zca86koPtFlcP4Eg4wsEN1t5n8ZKqKwcQkoYS2P5bRKK0Q4xEsr/5nAswfLp+4siCaLrxOgrSYwp3H9Be+N1JOEkiCwkFfy4CJimK2Uc43kacWS6mCwRFpQylkGVtySbz6/Kag/MRj8VSXgdPfJTAsQFzzJ0x64Ha39Zmur7VdHpZ40RWLwnAXB/tuSgY1x3i84pP8u1/hOdIIIS137FSLmrDpBIgKgI9Fryd/6+Fpngn4LeFqFPI47FzoMhwMI0MK6CvNzoKOsAnNtzgDLQJshGMvnTiJvqBURJ8NpyXzshRjOIv+qjKDSZjOleSVrypSVAUsjLlsRUaOy989mMnS78MrLHcWfki30YlnjGqByeK7t+VJl7nbL4vol0SuQCypUUT4BoIO6L+JV8xmr9RdTd41I5zDeHecTOnUTNK+g0MNIXXtz+HODXXAhu4oc6hyAsz0eidiPdONteehm3QRNg5m1xrrYc3oiqqovnYpRVOyXNMyALyGEKQ4ynYYAqXSA95NJbSN4PqPCP/+u74YEHHsCBcgyyc1okvJy/BCEFNMtwPQmSO/Z7u5qZbyk9B8AqJOqiBkWs5F8iILvOp3IAd910jz76aHQu3QiwLxji19n34r20oHYFcTCVAOQTAKE3rd/AGIXQoZtgEiXUyaxTEX0m+7y3rpnIJRwPkFc/fvpwWEOmf8mMubhiKCcG2Bngyybp9oEIn4nDQpX5rNmz4rf7POWzJgxwL778t18ii31zdCW8vHN3+MQffY4Oq+3hLCrrh776zXDqlT8On3m4dpQY4F51AUia797JXCTIVYIKds2KpWHvjhdDPu9xCzF9XfysQcZx6bQr4StfO8baiTOuoDiCvLrkUlDQJiX0EUVJT1MuPT8QKlMg2bsB3HQHvu7WW3k+G+g42R3eSEn7DuaZVStXxvlC8K+RqLwlxET5WSRFGKjhAki30Tc1KHOnQFasfF1BePo7B8NK5sh8rkMnSmedjZFMB4w0HkUy0gjI3bv3AAYuYV0DRAWkMt6xD3dTBuBfG+CV0TEffhCV+dVfP/hhFe87E3LmhlBv3BNq9UuQPyqedXauJEKmSIcFc2Af82mzxfL8TONint+2DbfpfJ77Hhx2JTE20kjMcpwwuqdcN3QA+Mym8+y4Php75fzXxbjTJVZLtE0xKudHHnkMZxtxVawtk6YUQtjioGKMZfJ9qrx7iIRp5TnTjaOz8wJ9AOVEmwlySqyqdjd3/yhxYRNKppNvTxwd19T1w/nT9zJ1BUaOowJzakX0pDKXMF8KwF1zgySwvuVyPYYBaHsA/niIwiBzXyJk+yD3cZjnrxeXaXdrH2sYr8D0MJKJ4KF1IJyrJT6POLea1uHQAcCdXUrXUhIxlwW5qJi7wlzu3Vz2WflG5M0uxXXQiVDiPGD2kpAGWZpkF5rRQogneCjDCPUlz9ONUzWYGo7WtEGyhHDDluU4uIjRmTSZ8u5L4dHHToXPfuqBsJifNaG/Orz88s7w7a2nyRMtCG+4e0u49ZZVlG8zl3Zepv+nJbReBuxknIxACp8/fjFUHO/EAUpkWS1rUecA639B6ESB3sg63iORzvXbfRggPjeExauXhRPnKsOEyVPCecjPO95wJ/PG1NBMX8bUacTkpYcYi9qJo0Eg07VHMj4Xsk63oOuP66luWJ24jbptJa5wqrYyD9grsIRIrxfoV5IAef875vF88LqA8Vk8ny3sMzLpgEhBIT7IfTmBC0mS4va7IAnp41i2nj0q7pe+DkBw4tHaWqpwOc3lHl7hfjWHnvYe9pyQTo19TDsA5zVNoZN5gxU+TOVzhNShGNU3wPM1jo6CizUXmSNdi/LCY4iOPvax98TIz44W3SfEUWb04QCiCLsBBX/HANeHmDAiyOrpZPL9L140P0wnwufgzleI3dwbx9smBBe6CnVO1rLnFORvZ+7Teeo1GxnHviSd6w6RUi95TfxTeflcxAn0/yAqsretEXJs6cKFMQo2CTIoPSsvfPcHj0IO9NEfQ9SUzgj2K3kIbf77AyXhPyM4KsEBe5bun2nTuF843RRm6BzoYE51iUthLTSydLi3PSydiWuKWKRXtu9kvN0cYyT3QU7bi9ZAP1sWcbfjiSJz7fC3PVZ2qVVCRLgWDuIumMx8oCDJZ7wHgYciIGOSZgNau27qJO5E/OIYmUjHjpGmPqcLcdTlQ5a3MH/Jj9cAfCen5dBPRQdLZz9gfCfEINGTksWuR4yLQ8Q/zcC9IBmQxOd4+XPYvK7+WvvpPXHv3c3cJ3Gx6090YPzs11u/QWQXa1Efa6drsXOM+6E2yIg0rmMu5KYu+0z299nMW5IJlfQsniRacoiNwhUImZFkorFKy+IeoxJnZiZOIvd8xl7a9zTM/i4VN4oiIKMo3RcpLuqAhDGy6xzCNru/engfybhxEhRnsI+3P03ioxcyMe4nOUedoNjc6DeFF8Zz2gnkGuje0r2Ja4iCDbvkPCcoTolxo3F/NSrckABes2YVaybxVqx99jQtgghx/92AUGw1ROcA4/wwBEgtZ49Czk8S/l0Izfo4Axr7leTn4QbZ5eQzkczPyuT6GOdov8e1Xye/IvmxM+7h3DtINkf3B2OkGcLKqFXFI64TOoI6eRZqqpsg0s+Fm29ewZjojqKwtuausPOlw1i/OQdC+vZw3eew5+nmmf6tN7+LDp0y9oM4V+hgSuSMM0aA/Kth/n/wP2MEyP/BxRr70rErMHYFfs2uwBgBcn03bIwAub7r96v+7l87AuSrP3j3SC7guPnD5pRbqneew4yujy03bIqZ2tUoilTdGMUzf+E8AK5T5gSFS8RH3biZrgYOIXkADecqqlD1YZXHWt/JBv04wKegmurmdWtXoVhdGV544QU2oxPDj3/yfDh5rirMXshGFHDwr/5zWfj9L9eFz39gUnjvXx6BgCCyALX4/3hgTvj0l06ET33wk+HZHc+GU2QmN8ds5EpyeicAPKaHRH4b7fMwBMr7/qY6KrwncAArnJAbbtywLmx/8fn4/wI4g0NJKKGKAO3J2LaTZAakBofyHA7XRiPYFaItupNDcz7v8zxRGFOxbauMyuBrOogPUH0n8G/xn9fnCkRHHsDNgQOHwlxU1hZNs1XmfWWEGuIH3Ogb1eVBw+4RuwCMnjmDQ8Qc9nqBH2JAzgMqp3NA0hli9E08NKEMVc0kYKqKbIB4KQHSadPKogPE2JhGXj8NgEeQXQeDxIn9AVrRVWQ99dST3Lf5fB5U+ACmKs48iCkknM5nI1E3fIdS3/e8570xQqKXe38csmmAw83jf7I23PZfdodiAHBjW2ZzCP+Hb3wD8IzrBiA/g/chePa3f/NFAFa6Itqbw0c+/IGoGnsZcHXdmg3h0UeeIK6HDHH6AE7iiPHeCVhZPq7joBpw7PKlqkhC2VEym+6ZFgChjAikEwnGAcY+jwZAvRXLlsSC+De9fnI4c7GIyJfjETjXWeNnF0A2e72K18zjoG+MjAeeDYyDKtTOCRwES1BFSzAIPKso86AnIfKmN94bSQOLKI1tMmZLEkR1um6FLMCyVED4SgAaoYvZxN8cAyhxHOr2yebw3oUqrglyy76TAQ50lg1bRmn/xhXcGiMcQAXFdPDoAjIaLQNgWsC/nbgW/95JxOdNR4UEiASFES9DjCujlo1YSODmSY5ZEiqwbBdHLHDXYcDPamZMqGIWyGxuEogAuODn9OmQEKXjly8dfRK8/qfeVhj+9Du1kQDxOZeoMxbGa2N82DRi8gQaBeP9O4kROzjyJMX4N7tE7AOy18B72oN6rwiFqIfXBgCdHhS68hJZjEe7X+bPXxDdHNe4Cg/VHt4FMCQtvB4tgoOxDJzrCllpdI9grE4JD+N+va4q1YCx/4OvFayM2dCyO/HTXSNARq+pCUmR+OG6+DXDFlryflUOJvCPgpQFE1B989/2gVjsbQ+CcRXpPM+nT1tCCsBAp00imdDjUgAxcDeQEAKg3gegitOGslUdHCoj0wHUhlDhJkBc+f/DKIlTIRY8lBsJ5meJ5KaZ9txP75/vX0AvTRKG1xn9fMMAdPQE0WEyiUik+XOnx96LhEGU1nztEE6rLMqFO1ApNtXrzGkjOmg+pGkCcYOHQ2ZuMor14nDi8HnGPGQZz4wdCxJwt9/zxlANUGLJ6TzihCQx2iA+MiBcOnBVjAewNzYs3qPaxlgUnE8UTSyFpxfiNGN/PW6NBlxBQ1wviTJjMupQenptRlAfd0I8r1u/mvmH7gRUwY5Llc833fX6UI3iv5V1R+BvNvFUgi+nAMgvoZYV5NK9kAxIVA3wfSNuwvOUvTq3/uiJJ6Kz5PbbbwNo59nk2mR7D2PfBggXY3AQUG3QCEMKh/cfPAngMj/UIa0/hbp79oJ5YSpz2hPPPBVm2SPBGjGZsWzcn3NuWdn0OKaNrdqzaxfxNpfDfW++l/XLHpj0sJ/Oq+d27kFJfyL8+B/eEz7xFTtKiIDhmR4kYqgQgLcLsNvrt5J5axYK/b//2t+E33nvu8K+HS8TG4TyfVobynqi4UaSw2PPvBDGF1OyzVpibGI/a+DIYCeEM065wuwwh/c2rgtnB84TSRlda85PlhcvXUyZsW4DxvYl+o50J1jk6zxqLFQS4+vEyXNh9wHcGWs3MJ+GMHvVSDi7o5N+nqkhgfdbeZEsf8afUVQCYz3cs1QIvDZiHHcSi2Rm/Gp6pPoZr6cgCSR7ulCFW6g8iXXEjoZP/sGa8NhPOnHWzYsxaq6v3/r6VyDFl4T1gLj7AWyXAogZ15UBkNrPWjjI9TK2T+X7JRwmPvdG3igEaISMsRA9xpgw/1RUEQkGSaFCuQVAfzZkVSOkQTVr51x6mUYfZ+Pu6KrguhQVTIquxiW4R/MBQwtxNfURi2O/Vi/rxQyA2Szue6eiDuYTVcaStQWA9c0AiY5TCTqBwfOsRB1dAAAgAElEQVTEzM1etJKOjPrYHTMJJXaqJAq/Z2+CJDqLM4rXHrD7gxXC7qRYgK7jjHU/kbklh0JtFhnA9E6cSrgGUESnA/b1ErvWzXvq431g+okkVjIgZVM3kTbkYNXDX/Ql5YTzDb2hA1V4yE8LjT1E1qTzWXE/veXuN4RSelYmEhmVSxzc3mO7iXQrCvMAnBP7yNEHhGVRCz08o8mQEU2n6kMlcVovVuFUAHSsIZbo9rtuYc0dIKZxdnhi6+7w4tbD4a133B7uvW09pM1Ruj9qw7eeRXxCKfCSRdPDB957X8hK6mZNvRIGWushWiDBAe07mnCdvXKM/SHq93tXMa5UrtdGx1cb+8EpuDnPsYb28Iger4DI5nJNnVUYqnFrZRIz18S8uPHGjWHtplU83z2MY+5PN9cF8NMagAkIKST9dSo6cwvO+jw41+cypuw2KoDE6Wb87qS3zkidAua+qngPdawkhAffM5/3Ugqxi8iGebaZ96O7bRzxVzqH7EXKZF+8in3rK7teju8nkQicZpw5Wbj/vvu/vhLeef8bIcy7ITKJlWvrYd7tYA7spZSba0CHwHSilq5A+L757W/kM13m/vdTAj459Opw4J41NBCXdaYpxtZ99LMfCs0VFeHcScg49pUdfZfp/iiCAGEPkUB3Ay6e1NwM5r+bIGZO4IidGp/bQwf30YOzH3ffPNwcN0TVfDWfs4s5r4vP0UwUYAJEhqp6ux9C0hBOrYnhMvvSqcTt5eZOYC83BZfU3nCF56gP8ckyerzcGyr8ScnIwfHYFba+8ErYeeBgWI6wJYG9wed/d2747DcuMV8Q68ee4DLuBIH1ZnqU+hAOLF26iOfCdbqTvUIdz0oB5eMzw6QMPJjct12794Wbb72dqKguIsrO0weIu/JKB89naSQi7BTMQUxUwlhpYi/snsvIuXp6nlwzeyAdcozM4pwh6TUV4kwC9CDuYPfxAvBG0ymoSWMdK0O8pCu5ie6USkrTr0AC6rgbxBFZdYkYUUg7wpMQLnG9GT9pAOeTcGgchdQfZC2xC+ToF9aGlZ/chTs2IbpNfvjgqPP12q81nzgY9y8SokV83ukQQpWckSSby1hTm9irS6xKvlp6nsLr5LKfUeDTx/6olvUvjY6rsxdwRTI3NAHEE/Qbchjvus9acRNmZKVAuHTihsbtxt959pAIMfJPEsT5aoC9mN0jOZwBqhEOFOFsdJ/lvjgVh+p41koJkEk8I3WSbMy5ir3qIAuNJJwyZQrvn9gv7qmxWNFVzDMzEpUlRmRRMM78pLPEP3WFOGH5HOazdxrisykuMxYzD4KyEtJbx/0SxA1zioshwvohk09Fgdh8CuPPMze0IhbpN/OLcTrIZ4/xpqwJSZIzRty5X9MNbLQg+6NIfrx/d5xbnWPdH8QeRO55P2ePc8b2QeT4Wfwzh9+XaurD4f0neZ3+cNMtxAPmEWnlPo0z4eM/2sbzmRkJEPeIGShfMnFIlU6eFe69+91hpB/xWiJpA/QGxUXmF/01VoL+i165q99nu+LYr7ErMHYFxq7Aa+8KjBEg13dPxgiQ67t+v+rv/rUjQP7hJx8Z6WGzWkYxYBfK9FzAkt2UjS7mQFUIqCyQma61G1AiGyVQ+awyCJCTgErdIY+Dj04R87ynoFKqvNRAjEFPJECKAcZ/TAyQ0QQCpMmA8f4pYDyJ3PDKmkbKU18Oy9ZsCp///bLw5efyAJFPhy8+UBju/7MDuE9Q8nCg/tLvrwh/+d3a8J773hUaiAz5zre/F6ODjlH4W4R6KIP88lQOQL2oAb/+u1PD+790ibiWrjCLeJRcrPc3bsRxQJ9Inbn2gMJZuZPYII8eAjqIdiiZXBBjsIoADgQ/3WR7Dcz41l7eASg9c8asqL6v5jU6+9qitXuQg04/hwUjs+w6GGbzXg/gZwyWUUMJqAmzOMDVAj4LihfgqLCcMxuAScu+qsRTAH+r1m0I1WbbkyHs/1t02MdrG6Pihr4btexooaq9H8moHCnW5d9KS6dHUNs+iGPHTgAuFEew0IOD3+fXyLf0cxCsIIZBF08BAFAGjpgEXkuVrN0i04mL+NEPfsQhLDts3LiRw/tF+gLOYEtPC//8ueX0fzwbZgAyzUMVeIxi8Q1LF5LrXRWefWpreNc73xVBZZ0W5cRYNDfVEvO0AGChGYXVjTEC6PIlgJbKS1yfBBwSS8JR1G0VKMHsKJlEtJAKXp0fPSimjcZZwCG1kvc7B9DL+7cPN4p/Jym1c8f2WOR+08bM8KPHLEwete9P5VrsAeiwqNg4GLs7SkomAZTR/cIhfBhwbwHjuR0AqBlLfh7j2ANsPSpCI9F0TJwFVL0TAqSJg3YSZJo9NeYqe3iK8SqAbsY96Xiwt8KCzXLiUo6S/6zDR+Wi99nDs6RXIQCx/z0KNEyPboZO+xqGDf0g/ZjXlxAz+swbpZNB0DHGNfEVHvgkQGJKk3EMjAmzzTnuRdB/2DJGs8XNl/fEZqK7EVBG5HB4b0FVlwpIK9x/GZW6mdUZAAY95j1fjda6mhoQCRAVkp96WxFdIHQM6I7gtRfMn88z0hYLuycDpgrOCzoJsujYSBdcYJwYQ+KY84Bvd8owB3H7hIyv67bnhDHpv3UzZ6Rx383F9np62I4l37FkftT1IPDvf0tqmTktS6HCVwWmi6MRSf58P6fOHO+d10w2x7E/Wpw+ekCNLo9/RYBAQsTaEAiF6AAZ/ZrREvMIEeBeSWS+w70BEJRLrn4aRZ66QooBXFMARjMgNAT0zp6vwQEBSES0FXYfgBOeeb4XkX0sypQAFChIJF5jALfECEpXVYyD3P8h5rVYNs54imXvAMqCDJI6o30nxlQINBCPFrtQ6CNiLAjUjRNcmgeQVJBNlAjXjc6REzjtllM0Po7DO1krYfsruyGy0sN8upcyc1OYayjkba+LQNHR/Wdx8UxBDY8zhetgrvg0nrX02K20FbK3JCzEPUUyOOQjoDTzjZ079lgYZzYMGGamvNFHVyBABgCaL1RfYj6aFj+zMYoSZuuIOOsG0Jb8VTF/EiddGsrfDWsW8kwBFhOvZNa95OAkYq72Q4ZcK72fxrix46YaxbFOMa9LKUpgAa1ic+8hSHZSjH2UEts2yHfJlyWQAclcV5DIkMQ1SuSZlxiyV2GQubYdt0JDQwdq7jYAbEgd4q16mAdbdO1AtHcC2qRDzs0ipsOuCZWtkn4VqKItmS1lvthLgfumdavCeEiaKxDjZvx/9/EnQzv39vN/vDn857+hQwIl7SDPuvcxBZahX5ch8R/rmLc6r9SH04d2hwfuvz987St/Fd5y770hr6AuvLKVOEB6sH7w+DOhFUtKKmOq2OsJ2Z08rh9yh7z57OSwCCVya1VduMJ6MRkgqYgxeZL4wSoECjqzJgN06aRzbHUCIk/k3/t4XnXjnCLCKzGVAvlG7hnj9r53lYfnf1QZ1lNenZo8EiqJBZmg04n5roe1IR0SphWiq7Kqloi+CeEQJI/zyiBA+i233hLnthGuy469B4kQu0AhfAPursnh4x9bGS41zGG89yEaqCXGcELskWkiqufg3l3hLW+8m34wItUgic2R12kp4WB0i+vjWd2UgNWqd4tReutUOkovwd2/9ZZwAnCzur6GNYZibJ5ZnSDLcNLo4HiZWK8tOHTsFUlnLr0MqGc0zUTiqlQ2r1y5GgKEe877H2FsVyDyaGqoA0gujc+2RcQp9khwv1J4bs2dv8g9NlLSeaWZ8dqG+6mF6buC9awEl1SO/R+KO35zSriwm+hPiBRdeXYgCJLp3LTLSWDQ+TWFeSETFb7ikUHUyLCPoZa4qULj/vgMXZdrQj9gcfcViHl5k2TuV3NvaMSt0ZWQHq70p4aqluFQi0OhYZDCceYy3RPw9OHB9747xlC6zqVmJYWmrgaIutQwrZiC8ER6iCA4Oprq4+e3Vb3vaCPXeyg8dRbSBTD1DPFEG29cFTavWxRdfI8++VI4e6wi3LV2M2XLSyFLXwyNfO/3X6yFCOkMc6dNDn/w4PtD2hCvxzPUgvMygWs/RGzPRSIlDx1EDMNleN8Hb2cPVAdxRdm3ZHxVa5hOB5CKb/vi2ugGOXGB5xXieCgpK1TgnMgvLoCcnB1Wrl/KujoO8QVRpT2NrJUQR31EP0FoSNRJMPnb0mznE9cMoxEL2AuV42A4DzG7Z98hiKAZ7DmnhCef2RqSjP0BzH3gbYgaGoljwhOZw75qgDEPNsx8x56O/eELOJA20ANk2bjRhrPnz4JIzAuNNcQusu/4xje+yFj/IPvgVj6+EWAhXKBHoKG+B8Cf3hlcgisgT5YQuZc/dTyOh6fCCubjdMjnHoi51Iwknt2LdBPVx5Lv973/HtTunUSMIlbguWjvq6HvLiOcq8QNRPTWAMrzGQvmhERiwboQsUgiFjGvSFDv2g6ZWl4WyetUntHzEKTOu5LOjQD93VxrYxpd8+zocO6vIhIuAWI6ky4nHRVGh/oMjPB7Aa/jGtvPs6kjQufuj595nj17TViLE+aP3lkStp2fHo5B3Dg35/IcuIdwvjvPPFJFv8pv3Pk6SI+JrCOUk0OEus/bQtygXvFW9l3n6NyYxr66k74Y3RfnqxFa8Lue3pEhFtFCzghdkBu9sFk5EK8dkAbGww5lQkjGn5nLM4pTgK+Zwr0tL5sZjrIOHmevUsD8beRgPgKYEdaEDNZNiVv/PHP6ZHSPVBDXW1hcSnF6KzG67tPpFWJtdy2vYU+dwro8BYK6muhLiYfDf7ksrPmjYxBEjl8cecwrOm0uQFYUsoYpjnAPaZeinV6zuB+6C07TzdKLY8Ozk/sd9+2eGeyr02FfyjyuuOcCjurzzKO6YiouVofqhuZQDxHUzt4hhdhT76EOqAGe+zSiMGfyeds4k1VXVkcixGfL9V0SOUZpsqd0T9MWO1ToRWFNYDsR0hjkFrBHgQXv+RxjpQYCQpGXvYfZ7BHzcIyMOlIhaCHwHQvsGiMB0o3oKkZgMT+OMAkr/Bjh/UsS6c5wDhyABM5mb5jDGSSNH3qFedbuuLll00MS58E2iA8JkCHGVhHXo4Nx6r12LR/HPrWTOaSPOU4HcR7CMaN6ja/VAWpHpOTHrPfvikIh90g6+2IviR2G7BGMZt1/YB/zxIQwjy4h+xZ1Bp44epqeGxxLzC8rVpVxL7iH7a1EOVcReXeZ6MEkkg2MI0uFeGGuhowKxGJ97COfwxWWy5yM226MALkOjGXMAXIdF2/sW8euwNgVeI1fgTEC5Ppu0BgBcn3X71f93b92BMi3f/wR97FRfTxJpS0byoso0VSvJnNQHGDjORcAXJB/3749lNZuAVyojNnmaymQVjVZAXBvCaCHrpTM8QD/RGYdPBJVZ0ZYvIgTYP26tVjy62IR30lK0vMLp2F97ggPfWZZ+PiXagGkcsGqmsEGOsMXfmde+PSXj0Wr+t99Zkv4zlPdOE22RGDzsR88AhjRFrZu24FVnagaDme5ODoG2Ax/7fenhN/+m0oUaJ0QM5PCVAChSWyCEwBJv/9P/8R7RA1EuWML8RMlKLojWET8lZ8ni411CmDnDA4t3Rwa6jjsmX0uWGpJ4GS+txWl37kLZwCAborFuAIFZrgn8TmN45lJtvx2osJGS9BzACJy4kFTVfAcFO+XURBLrjShnj9PcWwSAPU0DjJGiZg73Mm1quVwpn19LkCcvR2q6VWUaaUX502KPQchHlSMwTKz3cz8yQB0AuoCpwLJCRxKRrOxu8IEiA8PMgLV04n/qEaV1oYd/0Yyg8+SN3wSAuWGjTdEVf5zz28jYuZwmIrr4Xt/tCjc+yfHUOBOj4DgvDnloYIDZi/X5+jhY7H/w14Gre7lxG/0dLeHW2/dTNwMoANAai7/9s/f+z6Fwls4kA7zmS8BhNQCxnZGoMay3RRs+Rlc+2QA1gIIi0mF+aGZcbKU7PcWrpPRDHOw8gtECvDp7rnj5rywbYcKv0xU4hzkuTBFxOlILNntoeXe6IMmAJ8kCAIP5sn8noetvYf3aiSaBIiK/FN8vQ+tal4PSSrqjBSy30VXgS6QDg6Axi7pAvHgqMLM3o48HA6CfzUogovIRfewLvkhOJiJErWFA6xkmLb+BsqEJ/H+PUB1cyC+dg8tdPVgrINnNE0ApRvPmsC+fxHzjqNlwQMo/w44IlAsaJ7OgV5QuBPF+wDAhQClrgJVbzqYolKPH2QZuoB4OmPPmAGBkBirdZUI8edI/H2SGCzL0CXcLFheTHxOP8/3/n37RiNnAIokXLr5eY49+ywcb44zn03V8kuJyOljHFcAgtnJ0sh4VoF+mfegmjAbVaLdFL63QjpvBAdV+gsyeoj1VwtfJ5lnHJjOEl05gh5+vQdviSkJAT+vfz/EfXTsS4zG6/cfOEAssR8GrI4ekOj6uEqSXOsE4c9BgJPxdC30AYTmAjhYmm5MRQn3DgwqLCDOyWz13QC/ZobnF06OLoRuSUs+Vz8OHyMYJHUcO7aOSGwZQ2ZsyCBIWQfxHMZbea8EG5x7R8kc+m4AL3S2CKz6S/eD487Xyme+SkDNfcPa5YAogNS8ocGejvDjR/4lvONt7ySDn4iooUT6Lo7ESKk5RDplAJwPEYPVjhLZItTmBgiPqTMAuyfGno0yOhgcI5d55iT2qnFibdy4HiKXsaKTAlBDAsQYp2TJOYblIAP8OD1O5IeEIoCT5wGf53CvBdpXrVoRO31mUtpbw7OZAWhYXDIt/PDRH0dHw29/4H5A31Pxea0DNLfYfC7xWEZi+Z4reY924XivJcp0NR0A+M5mLtlAZN4w49z5+wKvXc868MiTPwkf+vCHw6yZZRGcGulhTkEtnRVz8rmAPAcDkG+dgDtDlNefO1vHZ8SVx88rJTLlPGrpTqMM6TRqgmhaQPl6n31QmzaEI0S1tRLbKCk0AZKkBEAvNZXIFojYkWRIHOJ4cnFsnMYZ8NSL28P/euju8LtfOB0LdCdA8NnNIxmv+nnF0sVh+7Znw4IZJaF00gTU9c+Ej/zO7/A8HQ///N2zYeHSVYD7LeEn23htSJQSoqGMUcsfn0FECvAhtoCZEAytOHBSGcc+9wJsFtbXQAQsxpk5HsW6YJpOEPs/pkMaGbvmmLLDyLFaunjU/fXtL+0Lt2xZHyYSyXTy6MGwmDidBL6fhzSCaCmo3M8DxA2Sw1SCuOHRx38SHUR2ZuhAu/XN91EuXx92HTwcFtEj80Miy44Tbfjw372VKKOJoZzC8Q46IQYAx414aYdE3kO302++/q74+EnAm+0uiKcj0pJhQUR7HiTG5jKeJFmNjaxBiVwGSffcc89RCLwyPt8xk555WVdkISDiKZyAFsFHtwvEzM5XtgNgZTCXU6DN65cBgnsdJOl0Cp5lbfUZlDiqtRycfc8snIfGruigsTvFdcF5X/GHZKWdNwdwoKoU3wg47ng37mrzfyoLNQdHxQY5XMM+/pRAFkR0bowEiIQtc0mWBIi9SrzmIOKKKoQcpexf0nTAsN/pYc1qJO4ngfVymHixKx3MbelE1YzjPlXTDTOUGU7XN4eLV8i6x4g0tXwi4GYaz/9bw9Znnwqbt2zg/fWFjTetwfn5L7iMisN8OmQGKMruY33GYxc6L7WG8c2pXLPLYVdNazgDGVVPyfj8pWXho7/7Lp67lHCMHo8Du/aHO9duClMmZYUrPaep9EgI24+1hO27T5LnvyBMp6PmxjVLQhPRYRPzikIzSv5DuGwVGPQRd3SOfeRdd98B8UbyVlMl3V0nQiK8JBwlvXHl7HOYuyGIt75cEaONUsaXhMefrw4rN08NeSV5OCjoSGD+mjmrBILW6iqdkMytPK/ucezosdvLdeUKoKd7Il1kxQDiOgd02DYgBLBwW/ejQpPxgNX3vT4vXLw8JSTjxkNQDwmCeIA5p0vRAAB4A/OSYply9r2Hjx1GDJIUVqxeHkUuTZd4PcbIo4/+U/jYp34PsgrHrM5TOk6OH8HJRk9LNTE7t9x6Rzh4eH+4466bUO+zXhamhtM47MonToOIonybdeDwkVN8jgy+np6ctXNwcS0ONRf4LJA57X10aLCe5U6cE05doMwb8iyNXql+yMo5dBTpqGrHUZpFJOKhA3vi2J0CKWdXxkVilC4DoAvm9+NyaIJo4qEIxczVGayZdtJVsP/069yb5PKMuBeza22QsVvC82SZuHtUX8M9wykIbPs0vvwHS8J3XhrG+Ux0a3tLLE2fh7J/vFFDPHex+4l54J573gC5nR/3dINDltNXhyXsaccBcrfz+RvZZzUxfycyzxQWT+VnjAt7Dxzj/SbhhL6MM3o17pMsnCFHo2M1iefIbo2UPNZa9gPTmR/dMxgBW26nE/vo73z7O/x/T4zb6ubz2MMlEZtD7JUOdNe7+joikJjXutl3dUB2ZeCA6WY9S4TQb4bcz8aBdAG3ILIKyGDjabvDnr9YGG7986roZFk4bzYuF2IE+TmL2KN2A9YrVLE/T0IoC6LBOWYxvXHuuY13vQEnvfFQ1Qh/oqOVc0Mq6729QxPYk7ewFhmj28q6dvsdd0EEXQ4nIUabcN61IpDJQFQlQTCNONv0VOJM2StPhASsZy24ggOzg31mC50fEzjrSFq4d1CcMsAeUdeU+znJgDz2Ncnci0k6gIhHvATRc5xzDDwXjp3lUUxVjOtIB3Afn9uOkShsYV7qRZRhdK+CBHs6JMqTIXCGuTcDbEyN2FKk4h7dLrB891DsH4zttGNxEUTEgCXm/LDzjKXDxM7qetfpks1exDGmE15Czn2wDj6JcXuadAgaqZoEK9zL/TzzlbVh5gOWno+LDjxFIu4P3L8bL1oLabXjpRd5dvLiHtZ5QqJk3+79iAdaEMeVURA/i72VbmXc73//vTA+azJETQfjBpEO604xxL0dOBnJ+eGD7/sEe59i9rV45Y0l/D9ygEQr8tVfKm1+7v/cgLsbvfqn/+39++lX/5t/H42t/Y///VXgj/izf/YK137uz//8VwOgrg/gGCNAXuUOjf3z2BUYuwK/1Cvw8zPo//0f9Grz58/Pv//3f/ov/xVf/fNd33v4Zb/+9b27V//u61sfX/31X+tf8dr+/Ka8RDD1Z3uoL//gAwiBzZ03PsYsdpRDbIAFUwbYBKeyBzUrO8U4pVi0nAUguie8/s7bUb0B3HF4PAUorvrMQ6kgowq2ExSXurGuZVNt0fOMmeUcKutR3UwOT+AeWLr61vC5P/ursPeZj4Qf7KZsdlp+ePjrD4XC8enhcx/a8tM3+M3vkJXM67793W/nAITi6tgh1KinyIlGRXS6Osxdsi60AURNR7X8ubcnhHf+5XE26EkAESkUGueGZSijT1JwWMMh0sJlHO9RhW6htapnY3g80OQRUzKV4r5CAKFxxLjkADBdrDjHQQM1LuTOGZRS0zh0nUJx66a7CEeH9n+zzD14mDctWGO533iA8UaysDs4vGhdb0O91sfFWLZsecwBFuwT5EtGSdVEVnUeP+MSB3cPFDMB5SzeNp5pIarm73//e+HGLZujqvcMitTBcRT18VreB7N5c1B3Ceioho39AVfzeAWH7S0xFktAyziRLO6f918CZAJq5yJAvRrU2ssosZ8IkbT1uRc4IENE8X7ttHjqT1eGB4glW7FyWThNFEAtClUzl2PpIYePRcR9jR6QGmPnx04ALmMZDnPQX7oYEgKF4pOPPxbeeM9votIrCT/84SMoEAv47CkUj58JCxcSd4MD5/SpY+DRwxAl62N0ja6DBsAKlW2aG9IABFX1Gqd2/5uKwrbdw/EwOxlAsB5rveCwoLEgpeRSHvddYMyuGgvQd+3aGZYtXRJ7bhwTqqM9LE2GjNNZUl15Ecs+BbwceHVaCJpdwAkzHweETg3jyIwGW4pdfx95+5b3GjMxCRLlzPkLsRB7z/6DqBanhLLyOfH67d53IDouSnFC2RtwEgW25cLtOF1y7Gfh+kmamU0umRB7LjhgOkZjLNJVJ4MRXYPcC59NY5I8v1x7fH9W8x2h/H91MIouh6tdIgLc13ow+gENrsVsjR62ABM5BLrwSDZ8+p2Tw58RhSWxIWDv4XL//n1xjI9nvCVC4HR1tAJQUqjKGNUh4wHZ97+XGA2Lqx2PxohZWlzGM+O1FtSs49BdihvG1zSmJsYXcDAVMOiBqBvtA2mNETyqO1VwC3ZIhKg6FKBP8WDPtYhOEQki+0x0SPHx/ZyOA10f8ddo+/BP/1u3h/dTwiQSTH7JVTJo9PrxfmLUg6p0xPyC/lcBZXtNMlAnrqDTZpjnb/uOnWHfwUPETORHIqyf10wU7FQRGZklrj8v6f3V/RPJK/5eAmm0z2X097X3cO0MLKEj6NoGeOJ1WrBgQcw+PwehNJEOhUzKdKdRfNzNv1ssnQeIexYSbzVzy0RItybm2wFe4xjAlGDs2hs3041BwSegST3Pw3nuySQA17nTy6MCvR8QaEiFu2Oc+XmiMTo4syqrL/J8z4tEdx/jNIf7WcEc2Eec18JlK3hmz/IM1FFKTccE9/7kaefF5LB4ycKwb/9eiJDVqG0rAJKn8T4KiAGp55q9GN72tjuJesOBAfDWA3h1GfWpsTUSdBKPW597nudsaXQL2W+RBkE9HpDIDG+Jwiw6Eewf0QHYyv+fBVQqIWpk3YbVxBCmh/NnIEynFYcsJo5BihSSzMwA1Gi/3BAGKZe22Hs/qvAWnIrTyucB8GWHQ4C9HXRXTSTWL4Vndt7/y957gOlZlunf1/Tee5/JZGZSJr2SEAiht1AEgaXYwIquin1118O/ZS3osipukbVhQYTQAiG998mkTab33ntv3++8JyPR1aAGxPVLODgCybwz7/s893OXszJnNOPWUL+CyuP9g30AQ2fwXistk/WrFXdTCKXAGzfvhAgJIaYGwi4i3t57b4xdefcvKHC+1sXENJF7ngOlHvoAACAASURBVED3RxBE2hBESGwUDiz1lCjmLysLMqbMblkXZF/6ziG7FuDrALEwVbhpblq/3vbjwhQ4FhcL6QJJ7Mu4rGauzoR0VvG5elRiiRupR1m/EPIjKSnWeiF2Q5hblOPvzdiXkl0sUJkiym5Od2Nt47Plrk9HytxlzIki1RgwFDoDrqJE15jXvKT9wB5y+qWez6QzS50CrS2duDJxxrV2WQXrVe7y5RYCKdIhVxi9N3dc6WePP1nI951L3EkmvR+sM4zPAJ6FPgD/o7j0VkOGqx9J65uIPfX9xGq8EWGVTORMNeuYnoVcCtnlotHYlxtDRL6cfel0CIkcFeG5Zes2ipRXu/W2X0QXc7dECfWIF0qKp3qlZkECBkDAuAgXkdrDcmtO2CbcqStxKWlOUhShxv/yFSucUyMGccQRgFwRSYuWLMaRWM5rxmw/92fcM4QIIcYX628Ya4kfJLS6AbS2CuSUa0cdCFJMK4pHBIhEDJpetE6NAGQGQs759HZYD89YqMuuJ7aFjoVmiHTdu0jmuDGU/YF8xuE+ypyJSoLutlqyoo7WjlkrDp6QmECIkQBKrcedUj11Rgrkew3Fx7nMOQN28/prbMMzv+T++ttVN15vwxBMXoDofX04KboAK5snbfuWYxSpJ5knopUDJ4+Yd/Ck3fPADURPLWA/M26vvrTRbrzqBgeCj7Gu9jFXNFLIfeJEsR0/XgTgHmu33n4ZPQ3J1lLVaW0NHVbFM6/7X1p0mHmjhw6f9fTK1AKo1rMGVAFy8lw30Q3A9bj2ijWsJa04TtlXjMfZIVTY+TXEOlKXlbaY+4zLLQ6Vfirf3yZwHIcGAqoOOGGFiOE6nsMo3DuKdPIF9G0l9/8MjswZdH0tWrzESiFg9kCEqay7mfGryMpR5uLrrwyg4DyMvQBj04f+Gea4MMZULwRIMKrv2pp6p45XoXUbYG44ztRZuDcOEou1ZM5827VtC24i5mKIomQ61eQW7e4cQMWPK7B30pLiU3Go4WiDiH3nRx+ywfoS5kY6Shij7U2DrGk4kNhf9DIfdfA6KdYfuP8uN177KdYWsYeeHoddP/FAkGKQAz6IaQbYl4cB2s6ak+NI1Q5IrVyi5n7zm6fsnnfcx1jptWG+ppvnVxFPI4pehGDq4+cozm6cPWc766Mn+1c5ThW5JLJF43Im85H2ilXEkx5l77Jg0VKubZwjQZu5Lr2KuaVf5jsfzrZfHxm3OUTb+QKub9/4AmtJBucEX4iQufbKK9tYe4rtmhtutJkIZgYg6mMTo3hPrcxfNYa+CYdGPOsQUbYQOBG4jxJwcnvSqbXvwFFLz5zNn/c5giZR7ix6irZs3+qiJRX9NG9uJntZxj7PZh3CCU/G5torrsQBfIx9ygn29alu/gpi/6c5kkefexTD3NBvRw7nQ+BLuBHG9wuEBKvDXYP7CHZtgDlBRMw4UYQNEAsDXDONsVe/kGo3f60a8RJkEQRQKC45D80lcq3yr2JhdT6SKCT/2DFI1wDmW9Y99qZg+q6/qImxl4EgYIg5LJT+rkmuWyqfWV1LcoWWQH6UIaoIYu1ZRyzYsZOniSo8Yf6skZ4icXE0qTA8KJAoryT6lhiTwYERrJdxfObTbj1Lxok/k/cyQvxmEmOSIx3xvWVuv6HeNEVApUHqZvGsdLFfe3nnbkhVet5wM1Y7N5CXXUqvVhPzbwifJ4av72ZO1H40hP+uxGlyRtHHfD85RtV16MV+yJOzXjNkoUQ22pNdStSsD/u6PuavlsZaoqMgqyifnwtxlIAreu+ew5DdLa43T7001Tj1/BD/RPMZFf0mp7LGr0ilQD67Yr0kDHHl5wg+Tn93kaW+f4frzfM4e9aM57Uiwwo4o0RyBvBifi04fdJmcBZZtWqFO1ts37bZOXg92UvPmzOP9zpJB+EVdmDfUdv40qtn95xyi0P0cC/lXu5lnrSRYAj8BEiQzyFmYK6GuPrdAKw/Fod1VmgztcNzTubf//WHCIjXI0Dcvvk8CVyvB0C83t//rzf5e39wYa+/SIC83vW9UADwwu7P6727i39/8Qr8X74Cmn80eb65JMj/5Sv0eu/9QuenC339672/t/rv/97n37f+851n83MWzzv/GPjd1zMT/Mvk959uVyiPi9aZyq7Hbs2h3o/NbiDgi8pcZfNX2o5UuWcoBlzDxjKUuJNRDiV5RIPMQ5UW7TafvI4DlZwQUsAvXroCRVWdI0YGIUwWzJ9FfNErFhw1037xzCbb9PQ7rKBjGRNTu53M20WZb5FlsFGOQw0oa3J7F10ggB6XXX0F4OKEleTtY0Mea69uR003ZyUK4D2WMXseh/cAO3zikG357hr75JNVKL+IrspIs8ToJMC7MHv6F89P5exP9hOdlcBhLlYRsxwOeh0wHgKYGImS0mOI8lpIkCxiGkY4sOizCHytAahTBro6NwS6CqWRJVvuAB22OzlkFHPgVvyCVIcncFZkZOW4w6PIkW4Ov1I9T7BRF+CsDP5oFKtSKUZx0CoGDJNyNRdAUcCQHB/tEAuNZIOriyGRg2AVEQFN3RSnEhEgS73cDYG8Zym8erByqzOgDvXqlDqe3GyAP4GL/Rxe9fOCAFS7AE6VhzyEWroHwGwWaqhgHQDJVD4EQDVBvng077MPcHLD52fZT0+h1EQF/dLzz7qsc32ORYuXulieCnoDZuLOUByFCIcQxkMn77mKCKt1l6+xl196nhLUdKe+k5tnVg4Ok20H+ExyUgwBXi0lXiwFsKqA1/s49dg4YLgIlmqiBVQg3Y7qdhWZ9epXkVL+4fdk2oYtlKSr7FqgM59dMVaKqxmFzFDsiK7BLFSJAsKk/hIRMsb3lSJaXxvMGFZUjw6r6heZJLakBTBFyt/Z5MgPq1uCa6gDWSKkRg3gfRYdOW1EnHkwaKRUbgM4COaAuvfgYaJfkhzI0AjhlIoSsQvgQsSWXCLpAIhtHHQV5yNQdIKDu1wQ+v5yrKhkV3Ev+v+p/56KQBvkPQjAF3mgXyIXdZ/Pe/o5OwFMk2CvESAirKa6MHRQ/F0CRFj97xIgX/tpo/uZAuDl8FG0gzKh1bPQ39nMvODhSIkOVN3zUa0KVBfooLi7eIqD9czo0K0uBymnpeY/eeq0+7mKLNP3FVkn8kNjWOSHAE4BjorU0nVQBIIO3wJwPZk7RIjo+R2AgNGfS1WtVg8BIXIn6XMp/kQkztSZ8zXyw7lCXByWHDRTBIg7aAJ2Ku5r6qjK3/L/ek/6b11qHTYFZCpeQgRkOCBUFsWxk4AlR3HFnDiJ4hPgOBK1v+KkfBlPQ4pdUia2CCjFe+m98v0/fU+Me1uPPsUY0l08S35MT9bTC4vus8hLXUtdR5F8IoU0J0RHhgDa+aJUbLBlALNyRxF2QawUwC0/txLSeT5dFvochw4dcM/LHJSXAphFDAlwqqZ8N437khIdhxpbsTxT71XPbQPPSSgkcDsElyeOqRnMn2OQcoP8fAYlJLgfsSyQrsS9SUV7+kwhBcUZlknW/cHDB1zx9/pbbwIczWdeyLKDB47gLCMuiaHc2dZnmze/hAPk7ah/61xha97RfCWKW072bMAhRXdQrsp70XgUATJGfEklZeUzUDd78X5iyc8/cbwQJWw2+eGdriT4MD8rEmfGUlwxiQm4BaqLUb0nWjgxZorkAX6mC4RuB1Tz44DuTeSxF+AWqKhqAyS+nR6Tccs7UULuOi7EuCQ6HuZbBNerB+BuEnDUO5D+F0qMU9KT7OiRfZYcHW5ziQOcwGlTUd1k+afLcI2scH1W23YfsB984zL72FcLibaCpAJcE3gqMGqIzxMazHMOKBoG+JaMulaEzo0rxuyLj5/GrTPbdQHIOaMoJ3WO9OG0kypbRc/qjhLZrmLuVJwfMfRbVZQWOqBp5ZL5AGzplMyWo8L2dtEhI5DenSj761gzVlyfbGf29tts1LDb92534OOlK1cCTBGFBqCj8doBCSzil5tApBRuDcZ3O6riVJyAuTzj/bzXY3mnAIwhGACwB3kmJxnvTKSGsYb4N0977+1x9p9PFdut111paBBwKDHSGT9VxBKmU2heAzAaEBIJqRXC/Njustv7eO7VzdEM+ZLOeCtEPa65OQ0Vt+bzIV4fwxwuckOEGBOjI4zVy9HBHJuapoJiBAusc5prxnn+OxnnNZD8CyDhk1nHJ4luUi/BEOuh5xDRVDiXRF6mSNDAuqvo+T7Wv8vWrnWkrghZAYctRLfEau/DexTIeZqy5KFxhBVxyQ5ok+p5GLGEyI8gFM8BkHVyfgTScSOHnlx56lTS3K45Reu7RCFhRMEN1AJO8rz4MWf10H3QChA+QRZfPw7FKFT9k530AbDGjaJCbm3toxPC10qJL8tjKzWJUSeaGJdo9kklAJMzIeob24m4iwxE5Y+YhNLypES5GImu4T0sWbwI4mcE4LMZxxh7PXQqe3edZrzVIcpYZxkA1y+8utEiEkIsYUaoXXbVEmJ/2O8w309yvaJDYhnAjAtKgccZv6foazhw8DRk0KitvW6e5UJ61tf22bHDBZYIObRo7kx6Maps35ZttjhrpSVB6Pr4sT8qOoFbiv0Tnova03V2w+ULLSKQngoItbbOAAiQejtRT9QNS94kyYJ+EIaRMRmsKQncBwhSCM4Q1gd3TdUDxb325L8zAH69EKx0QHhKSCI3yByIY80je4jKU9yi9nCKT1y7hoxCfu2gd2f5Ep5jIgQ9ictrx6mYghOtlYjOmJQMayXmUL0vmbhGKyhBbyNezI+14dJVq60Ch1t0bIRmd9Ykuhcgkvu4Ng18tvAgHEU1zVyLI7aIDqbVl8xn/9TIPmUQMq8LwQYOnP5JnqFmSA7cgRBiWu+vvGItIpE49ipNECA9jEeigti39fL3KsIeYc+nfUU/gPJla9e43i9PHMtxjIMgHA4aayoKn8U+XO6VQURBAfR3KN7Ij2inTgQ5Zaj3MxbMp/ulyTkP5UhWgbk6d2bzfMpvuv/AIZwh9expUiyJta4eN0wPLodRBAOR0aH21fck23MnPGwNc8kABfWVuMfGeV9JkBrJCel0cBQTWVfquu0SIaaTmIuLygoQEJ126v7BIV8+L6IL5obTnCNmQ7K7vTEOaz1fUcQzJian26tbt7OXjoPMysBhuI3jwwTPa7LlxEVAPuLW0DPO/clFlBJKZODuvQf5GVXutSIZJWbxx7njRYRgXKxi7PpxaJTyDGi9C6SzkOcXN0Q/HVq9LFAtrHFhkXEQMvSuQNbrnh7+9iK773tEkrGCKzqLKc+8mJticQsnJ8a7EvMA1qV+xt0YZ5sefm+FUC1gXUwi2ikcYVOAemV47scBwPtwzMTi6FN0WZ/KvSEP5G6thQTohvjqYD+4bMUq1wFSBiGsjqR4iJJozj8Dis3q67TESPxK/Cx/v3D234qIbHFOsSz2rSJkY/isnZDsXkRddRE96M0zIHdbPET1BOMpChKsEtdymfo+2Au1sk5M8Cypn0cdkDOIOp1k3xDCXgueh30PLhrW5JOcZ6ogZ/0oYRfBGEd/iGKBRax14a5UR6LiUYPZry5ZNN+iICsrSs64zpVkRAAzcATKVXjyTKU18byLvNB40+eW+1l7ZcWcaf0XOS5HrPZ72s/pTCrHX8l/LLFFnz3O802sJmuI4jNFHo+xHxORJ4ernN/KOdU8lZ1FtCddHpN6vonhiyaeq5MoxpT4FO4VIrLgWO5XL3FZJ/j8dG4xXwaxcHlB4EwgHhjqY39kUbhYEu2hdz0Ckc46xPbytwIbN5OcjwBxG9Gpfy8SIFO77PPjF+fHLtzf/n13gFwoQPjWA1R/wi28+CUXr8BbcgXeiPnnLXnjfzM/9ELnpwt9/d/Mhfgjb+Tvff596z/f+df/P/f9efx806cn771uKm7l+8+Sl64seymUOdhH4hIIgACZA8Al14A2uConbUcNmAaJkIQKjZ0/ZZcVLl4okg2mYiHkNvjNb54hiiDFqe6k0iol91i27DTUuRs37eB0m2AbXt5po6jnXvjx7VbWk2NBvsNWWZhvAWTDpnLwfe7ZV4huobDu2msthIisTg4Q2Wlxtv/gMWIYtCHvgUhJcwfWShRa/rg+/uvjKXb31/YQv8PmF4Bl7eq1dnD3Ydu9dT9kzFJrJQs/GWXQMBvcJtTSUpIKBOeIYkEcKFNR2GVwqJyN3VzZ/9pUyxouB4ecLBNsZHWQVja4lHvdqBzn5s7jffajKiznEAcAh0MgAAJCBxnZzL1xMMyaO88pw5QzLqBGwHgr6lYRJvpdQKniG2TlTgSgVJawHA+KfBI4LDKkhj4N/wjUToCGcoDo0CsAOZT7JLw3jOtfTHn5lLodsFtFktMECAByAIcT5cLPplPjqZ//BHfMHGsB9E/icNQOUSO3wv7Dedj+h23/41fZR37a74qQiwsBOzh4+3E99dkFcguEevXVV8ljX+Ss/lWAavNR7U4AHgUA8HjzvuUYEJG29dVN9u1Hv8kYqseNcQKioYlDeqPdeeftHNAZFxxUeyBZorDKh6CelSouBYfO3l17+X+ipsijrwboeej+VDL3223xkoX8vEoOgOV2PQXIp06eBFhodCRIMupdRc8ohklKUQFRIrg0dju4zop2yoSUUaeFpxwEvE/FESiTWUSJCCqps4uLS1whcz5AWRKHUBET/RzQVB6vQ5oAwSicCi0AseWoJo8BhodwrWNxC00wpkQiqd9DKsAigGnFO4UoAok7I7WqnrMugAcB0zrouV4P1KkiCQSIyO2gSCD9v+7nGADon0KAuCPXWbJDi41eq9+n/0zkgb6v/n/aBeFcX2e/9rMPJNg3ft7i/k6HUIHxGq+OACFTewKCUN05UqnqoLocFbgiqVpxNelQL8JGh2mBKwuIw5LDKh63lMbllIIfsBAQXdn4Ojy6zHwO3CKuFEMm0EpukV6ISZF4ijkbAeyUG0jESTudFNOLqAMWFdvBe9XXCBSdngCnuz+m1qkp8kfRXwJ7dZ1FoOjXNKfk5jz+zBV+8mX6Uh1ddR1EWEpZHkXfkAo8fZmz5BCqEkjB9VHZKBSTK5pWZ4EjQEQq8Xo5eT4J+fHj7R9zP++d677zumv4vz0NkMvP1bWY6gEacARYBMQsNa3MV95O1d7L+IkH3FsKCOQJofO9xx6zh97zLpd1fuLEcVeQLaD2csC1Fsa2OmgqAcmXovyP4blSiYmvSksUHwaZ1SMiShETKEdnA975i/zV5xB4CrCTyDwxyfWZZH4eBTXOJwbPA8J01Zo1dox+oCYA42DA/UWLFzoiqwrF72D/qOXOWUhMUzPk5ya7/4H1ACGq5xhHMXsCMqLQ3vOuBx0pKudPH4BQG8+p5rJSXGLHARvXXH4p4BcqYcCOo0dPQYBk0TfVhBq9jYz7LsCmZFw4odynUchcD1SyMRYh8EuxgXrgIFdGAB8VwTHMuD1zuhAAlOLhT3wYMKYP1x6dBbhA1Oci1fUkoNas+XMsNiWO3imAYMDO3PmsY570FlDCHco4jAEET8hQCXkD61ArgBV9QhBKH31XtN37yB6IA/LOmQd9+BcvgBvngfy3LxFpIin8FH8CQHbbqgn72o/oR+BZa2ps5BmIR0W72oE4KsZVdJQILRV+1+J6W7ZshXtWpC4vxTmXlhRH1CMAE86UUUD+cUgDRav0AKbp2QlO7rEduD5EcC/gvhw5foS1J9WRYFK9jzP/eDDnjTO+5ISL4T1pzL38yiaU2ckOxJsFOOoFiXl6z0Hm6ETbTkzX6iuvtkPMu6N8rTfr+j3rw+3RH56yFZAx4RAA4SidvQGe4ojSFGrUxz0tLCxxhcc333K7m/Nq63EG8HMXkM9fgbq4lJhDOTbkmhCAKVeeCG6VHUuAofnGg+gazb/FqKYVdRTCelSDayYd4rkJYFexcnptU1M9Ct9LUCzz3HNdRnCodENED3Vwfxm7NSq3h8BuFLEIkNYOmZJN7JYEDdVcB62Ryu5XufNyYt3UzyDnS2vXMOTAEEQUDlDWqkDWOD8iHLU3CSdyJwiA1Jf7LAGD1meJAzSPam6Rm0yxor7c2yGeFZE53kSM5eedZF8VTj+Xj+W8b6X1PbEdxrDBJviZ/b1j1tQ5atVEXp2u7rUyOKCkrAD6JQDiicoZQ3kfwOctqS6jawcHaU6KZWWnMD6kllfpc5OLgRkD/Bwies9jDBctQHEDPR4H9p9mrxZvH3j44/bLZ5+yy69Zw5iOggQbwo20i/dKhxVxRLfccKsFE1naQ28CC7xT+B88dBoHQ5etuCwb1fpaCM5xesF24dIIt+uvusw6mkvt5JE8O7LrlH36C19gImzB3VJmlQClQYGRdnDjAYvgetx+4yr6NzqY3/zsZGmd7SugvwKXTkUnpD/q/chYHCCQezOyuLbBHi6fX25EP66rHLNl7APSIEjjAIkD2RPtJZ7OU+px1iER4lp/HnrP/N/OuVt3DNtVV/g5AiQ0iKi9KJw8EFc+TPZyi3lDNnS3dbFf0N5K8YHjxB0epFw+ip6NGSjj6aOADAmhi4jJBAcdIgZ1wQHqd7cztka8cX8ccmPtofe8E/Ksg7FAT8ggfWiQET2d4+xPJgDwe+gBobON/bzmefWzzcIx0cs48mKMyAHYCoGp+zvO/rmLku5u9mXqKUrB8aN4qVTIvRpcabLJ1hDjuv7W9S72SOt7P26dJuKeWhCQtBCH5cU8Hc4zPMQ+cYI5XGu1YlZPIUyQc7kPolGu6FLA8U7mjmr2aGkUdvfQ+aC1bYi11Z9n+lsfyLBn8gDcU3EK8v8+9JE00h8SFYRbLhTSF3fLq1t22tIVq4mBxUVD7NrRfMqqKV/3RjiiQnd1k0hD1MN49Gb+kBN6lGhKnhB+9hCk02wiks64uNd07v3howcskUjbWbi8o7ne6cytctBUIypZxHyofqJS1ho//xDm0anYSa0fvtxUD+IfY2JYGyAEaqqa2VsM86wPQphxr3n/4/x5HwRIL/dQUUxjuG0GudaKiHz+U0n2vicQOYlYq61knUdUxHzlxfULh5SOwQ0iP4AcHRyTWJ9DnZOtGldiDOSkL8B+Ma7JKOYXXWM56Lta6ojWZF+M6EhzVgMkfhdReBWcFSQYG4S80f7RkzVimD1AOGM9lrE9E0FPHKR3a1Uh0bC41gYmbMuW3Qwef+LTLoUEnOmuaRtEaEVlMcQWzkMX64twgDk8SR2DxE6NsK9SV2EVz2E38/IwYyUbsnAuZ4FmXGIdnKNEgAQzP4cQGxeOQ6e5tcOOs2aOa8/IdiGKc18y64dcUsPcywn2ONqvaQ8OA018VIwTz4mESIEoymS9aWW+O4LgIZT1o5czneK0Rhn8coFwQd25aoT3ox4Pl1CqD+M0KeNur1b2n8ss50OHme+1V/ZkXxPtOgAb2Dd08JzI2at1qxshmPY/6mBJVdwvDklFhoUgkFMEoZ7XMBxvLRAfpcV1nGPi2L9yRmM72trWwH3xcMS5es4UiRXsG0+P0lziIm/nnkP64ICEvjtnD/e77uvp/eZrX/D7TpBz/uYviMC66AC5SICc7wDx5wJAr3sYufgFF6/A380VuEiAXOitvFAC40Jff6Hv/81+/d/7/PvWf743mAB5cf+XJ9vYQIoM+Oy70/7X+HjyhQ6n6ClFmakyaBXtSamtwnApwkMBO5T3mogKVxZ8/V07av9WNthtgOpzUdR2EmUjtU49boaM9GTbtvMASuIk+8mvXoAA8bUNECANQ5RFknU+NNjEgbjfgr3D7Vc/30A+76Td9va7yMLtoXi4DDBinm0ieqS0os1ik3Jsf16RxaD6OolCa8kli+3f3htp73j0iN137x228fnniFm4lsz2PKsornHETBbZ00Hk21disS8nUkoRV9EcZDwBK0I5MCVGUPSOhTyTEu0QNtIFp0+zwe4iImCWA/42b9+FWinUxSMpo7wOl4HirFyYEMBMnXKmybY9evyEZaEoLKHsMQU7tQ42AmdU5qdIpRwOn9UAvSrSLsNJoYNGNQCXCKZMDjPdHLqkfC0vL3UK4NPk0U8AVgZygOgkG1iKdOWPT3AfFAmgmJUYyI1WiBKpyhqxteskIQJEmdlSQOqwGc9hSgrb40cPcvAnw5fDTg5q7Rkcdl/a+IoFUlj8s09l2fWfP+4UunMApOqJrhABovLEaEBKfWZFIG3fvp1s9XQHsopkmODw3Qih8q4H7qcjJM9Wr1xuW17ZiCrM3+XuRnCofObpje4AJhICfIFDCs4WwJs0DisjKNsWoVBU5Ekj6r4uMqIDiKSYM2suh72t9qEHc+y5rf0OfJIqTD9Txd+THBRFXqh0PQeyTv0urYDyCQDvigZTWbDUeUePHnGxMu7wCuAgtdqknCSo50O4hlGoInds3wEQQdmoO5QJy/ZG6X/afV5dV+UiVypfnxgAjSHFAHQTlfHsCy/a9TevBzBBwa44NMZVA+rJSg7DcpK4YmcIEMHuA1xzOSQUFaUDjcDQqZ836dwPum8iqwQS6mdKlSywX/n408D9+SZyd3jUeOT7yenw5xAg+jmfujeWLpBm91oB2QLjFXUVBQAQGxlsh4g6U1STi85grPqrwJ3/P4DrS2pbOT4EVur963X6Or2Hg6jaIwAsQ5UXjqJasTQCCYcgTRXllg6w0y23g2KcAFzkEtAhW2CNyk71Xno4VE/HR4m89HBRU1w3vl4RDIrumT6EOsfHOfnKjpSAxFQs1dR1FAF2NlPMdaxMkT4CnKdSrKbcId7cmxDAizDmviKAgDCcIIqV64U0+8wHZv3RW/Ft3B4fvyv6t+THn7r4TpMkj/2m0/7xDlT5Z3899muUneT7q5dEYMsg42fZokX0+qTYqy+/jDsi3266/noHwg7wd/l0Z/hAYKqvoIG5dwygRs/adVddiUOCvgVIYG8YOjlcRLIIdCmuLCM/vtEW0u80yJ9FvaOAFQAAIABJREFUioTimrQzlqWM9JIzkHsSFByOe62KZ6De5pMfrjmwA/X6Cy89Z5/57Kfd81mL8++lF162D77/YdwMw/aTH//QPvih+5kHyQiHbH3+yV8CLA/hfphji1df7joRVHRbStzXbJTMhw4fYp6n+wf320133gFZW2/bduxh7pwHiNXjni+pZuOlxpWyFvWrn9co0X7BFi4ChLHlKck9kVmjqIxHAPNUwVAMEP/Ci9vt45/4GI4dTyssoYyYzyJgLgAAt4ZrlTwjzTkFPXwBrAGS+umyEAESwBolV1RIWDRRikR3UaDb0UOUDaB4UXm1ffQdUXb/p/Y50CoQMmiM2CH9UM1T3kRzaJ2RklxAu5Tt77853L75ywZHrsq9INJJjj91zvQxZ9XVEHsI6KYeI0WEhQHAisxtR82vfPt5RIt4IOkP5L6o80pEgQ/3Kzyp142a4dZ4F7FyiG4Gjfe582ZBWi522eoePN8DAFfDjBWRJifpfopmHRIxc/jIURfhJzJca9NCisfLyaXPmb2AnP+DlgnJv/PAAUYjYC3v56MfmgKZdx4YBRhkfcyhpBeS25s1StF/zcyZ/SjJj+cXAGTOdZE76rhShFQcxGch67dIg6U4m5Q/zwPqPncgz7yIapFD+hVOVr8IkJOsyxJXRLLWFhKHpmg/RT7qmmYBVNfXo4ZfssD6mhtc+a+6pjpwb7bVNUMEsFYJXWMukOo4g/VPqnnFxGgOOU6Z8uJFdCzQ+aU5QTGKfTjc6ohuqaIDohO1v9Y9ReFEqLcK5X4dY0ZuTDkzpW4XqavnTZ0ALrpQJdHc/2AyRQeIsFGcXicAdTeEysEDefQErLOkmxOs9+kTFmx8/k4iZQDRO4lUqoP8yKsasPxSSCCG0/W3LKFzKs32EskVFBnD/ieJKLhya+e5Wn35MoDaAEBAD0thH9MEAbD60ksdgRkOYdPM13WxLztw4ATjOB4nx0n74Ic/ZvH03PjgwhynpGOQvpkWwMDn2T8pivLGa28kZuhqnGDdOD8BtI8cp2urCvfFpC1eiWOJKKsxCIy9CE1aEHHcevN1dGlVEonVZN/80gb73rc/aSFxfjhd6q2inV4uTzqhTjbbpl/uQhjxLhttBKT0JZKIfrD8Egqgiacro/m9tAHHMVE7C5YttoQ0nE1hU8y0CPUIddSxhhScjZbMnj2LOSDcXtj40m+J99tvS50akzvp3FLsIQu63EelpcX27nfMQsgTa3t2bLJ1l62yEPZH3ZBgYVFxVgKgrs43rWsHcNK1tLXgFruRgmX64tjPeXEvoyJDAX5xADEvaMXxgagY7JVKf8z27TrA+PWwm2+6AaLuFPOlohdxJqn7gv6VgX6VezMWmGsmGMtac5vpLZgP6SyiTk5YEYMSz+h+9/O1XQOIIgB5B/gMulfZ7HNEgoSgyG9B3S7Hn0jiJTw/m9krxRBzKJMjWzK+1xhClaWQva10wEzgW5EgArclQoRChB4ineWnDONaxyJuGRoes+fZC2ZkZjtyXARFN/PVMPuzxz8+x146hRBisMuWzs2CpGu3Xlwrvvys9KR0xrkPQPcJXpsDQTZoZ4hGbEfc4s24r2UMRtM/NcSao2Va0ZVy7SQiMKmpb3FzagPuMjhO4kVTeL8t9Jb54/ZrRPQy33Wopalngv3dURzBPZC6kbFEZG3bRQQlTj2I8V7N8axFeu74DdfiJHs99iA4AdpwIRYWd0KcEOeGkMMbEsQnyMfFaqok3osYRsUzebLPT6f36MkPRdmHfzLIPrSVuKpmBC+4iTnLaK8jR1g0gp1gnDgREG8ezPMRzB81ECB17F19WF/VQ9PY3MY4DXBrplxpq5l7Na+k4BA5XVDkor5mzZ3POC7BUTaKkAqiEhGRxreKyzPothqFPPdl/RjFMRZH7Fo/e6QextouiDb1l1xJ34ziN4NYbyroKByjayuXTqcA/ozKGNYbNtqMoV3EXikiTGvcVqLh6jin5S5ZgliHDiI+h2JxGdDmL5IWd8Yg13eY73+Gvq+CInoh6ZiJx9HTAWEZyGeSKMQXF4v2RfoZPZxrGiC11XOoODeJmRRHK5dUE+SIXKM+fnKUQFSwbg+y1/WHBByBCFFXpBxyrshcBes8Y871zCNf+vhSm/ORYxD6kO3eY87BHsDrSnHPl7Em+RKnpSJ6H14r4Yfcg5q/I3FfdnDfgpiXRYK0MEeHspYH4oiqr+0gsvUU74+zBGO3BVdtf38n8zpkE6RbE3GEzfUdnI/8mTeTLTZihl139du4x3S+QaW89usPWRqm/+z3o1Z+1wlyMQLrT90Rn/t1FwmQ8121tx6g+kvu6cXXXLwCf40rcJEAudCrfKEExoW+/kLf/5v9+r/3+fet/3xvMAHy8sGvTnZyuFdXhzoxpExXDrjAF0UgPHh7tOWXkdGN2l5OBH+AWdmqJzjcB6F05FzhMl5Fhgxh3VdXiKKWylG9S0HXAiiRA3gshZlAXxEgxWQl942G2K82bHIW/5/84EZr7M8hioBSRA7f/gATnsj/du04hAK3z1ZRgN5NJMkpnAhzFxFrkZJpn/j0l1HHhdicBavsdEmlDQICbfzOcvvA45UcfEZtHQWvKtMeHxqn1yPWfv2LZ12s0E133sgBbMSKiktdcWAGER9ScvkAJkVD5sSTNTyDXoo4SBJpfQ4fOuQURoux9PdzMDyBTb8LwDtbxY8A5iI1BHArIsCbQ1QcqlSp+0SAtAMuzZm3ACUfETJ8JgG5/URHScmuCIcYDvIq8Vax84DcAlKmA/Yoz1d55yJA9qNoXLliOYAOecUAN74AblI/yyEiEHmIA4sUaVKjxtNpMQKAI6V9YWHRVOQQTg0BxYqX0aFa5ejKuI3lAL+YsvBiiJUa1HRve9ud9Fy0EOl0xDY/eqnd9fVyDuh0VhA1MMqhfCauGREZKuyMItJCcV6nAaEEiNx5552AVoO2c/s2B7isI6Jh3twcAKcmO0F/xF133I4CrJni+FIXQyBXh3KKOzlYzs3N4f32OdfIIHFqiutQ+fyxYziBONgodicYwLkQZ8373p1lT25o5mAY4EpqBZj1opQU4eEL6FdWWuLIIvU3pKBQE4BbQBfC1QC+eq8qDvYGjOzBWSNgS4czuX8EsIXi0FAUWSHxOIrgUiREoYucSbLde/bZDWRayw0ygsJaWfGHiLiI4RoIOFOM2Z13321bd+5yvSDCXBVZ0E80S6N6L4haCeD7K1JGMUmtHDwVayTSQw4LxUmNyKkioBOwQeNEpIFIEFcAzp9L3YbW0I2P8/36bS+GIp/+AAEi94N+7rTjQ9/LOSnOOkL0+6cpQ5cLRKDRVMk5x2GpVDnwJ6CGP07Hi55l/VLMlWKa9PfH8vOdg0LvXQpcfU0y4EYfoKyK2Q+JIIEsU6yPIg1U1qnoNEXdTAAgqJS4l2dJH9EHYlTXRe9XcVhT7hjGCCC8CJlp94rGtq6IYq2k+J2K+Jw+eJ61cpy9YK6bw7m4wKcAZqfCDKauk8aD/tVnFQg6HYel6y6SRJnUAparOHCLBP74O6bAtWlnxx+6J9NExvm+5nz3Uq8/97X6/+89RWY2YO4E1yCR+cONcwDoAtT4esak9hZ4IJJQ3TcqDk1hPuliPvcHQBhlHl1HmfgoYHQIgI+3Ome4hj3k4CuloZu5oYHnNsIVh3pbAs+ESFs5X/S8xtCJIQLAPCgLpg/gTFElDj9/W6ASVSL1TpzMtxtuvM7FAeURo5RHnvx9/3A/ZeEp9oWPPWz/7yufm4rfI46opaXDdkBoJCWn2e1vu8tFochpdYznTNnv4vFOEZOiCJr3vvchAOh6FN+1AOp0XwCYKQJJThI9/4q6SE+L53kmlQmSQkCzD+SwMr/lHgJVsiGI4xHUvTXE2+wiGufm9bfyzFOgTSlrM0rpQtS6keTeB/BMBjCPtDNPpKMuTwZQOUP3Uz/q0YxM1PWMk/wTBSi46SIg9iUBUK+Ofowj+ScBLCfs+19YaI98t4LuEBTPOCQVnaK5epL3oxguEbAiwfWMfOGBNPvW063MY8QhCcTieVDBcDREbW0VOfncUzlGNK8J+G0EoFN8zSixTtHM4aFc5wl+xjBz5ywiP1RSnp5Dj1JzFHMyBAJAUQlrcTHrXTOuiA//4wetG4IrTLFtEB9jgHnKsq9XpxIOH7nSFCeneJl6wG+RuQKbcnFzjXCtpdhVlE0z4HwlzosRnp3DeXm2ZNkytxY9+G56Vfh1+pSXxUEO6L2N8udxRIKpP6qWaz8ASLkQN4oA9lTArETIIq0jmZDK4+wrRHz0MXc0Q3qEyLXIetPCeqi1Nof4MymFFTMzCpCqsaP9i+bhBMaB1k4REFWMmWWXrCDypskRIMqF7+d7dhOFNsp1ieE+K2tea14CEYYabFJly+1WiltNRIyK0lfgTlHnilw31ZTdn0JIEUOEymyi5crZE43iiMidnwtpMOTGvHNl8nxqbZLrZ2qdJlqTucbPg3gsSINhuhv8UMz3dQxQLr+Dvw+zm25ab/6L6Gp4odD8h9rI5Gqid6PdWno9rbzd03YWdtvx0j6cPmbvefB+24kbZ4J28Ur2D9fRGVNQVmht3a0Ql7ncH1/mKF/GEmAp1ywXhbe6tAJ5nnUtylGCV1TUAhDSuwGZ8cFHPukcC3LDyEkhZ44IqWI+v4rlFX15FyIUP/YtQ6y3+/YdYh/QSrRelM2cFQvwnMLYJtYKt4gK52fPmslYHqM3rNiefOIZW5A73+647zbGbrk1DxLrRmF4yEi4fe//fdO+8ZX381lbbJK9UgdRYPlE5Ax6sib4h9vmvaespdvP5i9baqHx7ItmREOCcD0VX+n2UKwHrB0iE+WK6GGdqcGxq+6Ga66OQjTR4ca0+pPUZyXFvUiFVxBlfOmLN+CgS4SUaWbNP0aM3FKEEGOQID2QjykQn4DhODv7eK4UYpgJqab4zDYB2nJYUqAeSMwe/kN+Z19BlOAQJGg7c2IV1zaEZ0RigG7iBAMB8fv6u6wRx473OG5TWA0fAPEQCE0RIFpzCwsLLIfnV1FKacQFaT1tIdZngK6CTtwonSLt9J7YiybxWaOIUYrDhZKDa0QESC3Rhop+kztG84PWQbm+4nEieANSK0pSLrMR1r1unnt13ygOshTxjS/jXmSCxAFxEA8hOB03vrLZEYOKKZJzchAiVG7af3t4pu2uRCjl9ukQv5BXXgDuKYhMkokoHINsDgwgaqgL5wQulE7Gi3pJjubn8TnY36261LrZl8XhWqtgfovgGjHJuL1tF8Sih3cQBd3tzLvZjL8SwPY2mzGTHrFgP5vHc7YUYlt7q+0797jOtW6uzTE6/rxxuwWFRDDNI/bheXPPHXvKQADvEK7/KO+xGQKkqByxV2sPn7eLZxBBEbFqUfQs+bM/62Dfrp6jYYiI1ORU+8VHk+yLz7Nv7+1kLqp1e4w2vka/q/Rd5JdisDJwIMptoXJzOcYlwpBLIJaYqBbK3hsYc1m4iVUOHwsor+dJ8WI/++VTfL4BSMt1/N5np+mvCeXat9FlE0G/U1x8DGsa/TrM15oXPYiNJZSOsxZRYsM4MOlCLGE9vHTtOp7dZu4b+/XedkQ6uBYgZccgi1IgiDwQOtRBtOzZf9gmEBQlQz4fOX6Sa+ZvN99+m9vTtkAUz2b89bHGB7LnGVHhOY7tboQL9U3tnGGIx8IVl5ydiquliPWGwnjmZkzz7hokQzyHcQ0VdRvOvlr9TTqHdLLP1X5WJepaP1pw0QWy/1ff3QjrThCRqCPsQUSGyEkr4YxeK7JN+8Lq/1ptsz5yxM2/sYz5aIQO6mNrY06uQmAhV2gEJLDc1g3EyvUxtjNZs9MgA+VGFWmi7hiRTiM4ASNEUENwldE7VFpay3pGjxrEX1OT4nJDEVClu+iwPuajfhGavfS2eXCGGg+2737nf6ylQeS8nqdzfv2W55jem//+Hv0cQkSOl7O/LhIgfwkcdZEAOd9Ve+sBqr/knl58zcUr8Ne4AhcJkAu9yhdKYFzo6y/0/b/Zr/97n3/f+s/3BhMgT235zKQUOCIoBD4p2kaxEyOQBQGoh/Ex2/vvSbYXd2L95s91EJITJBHVZjBZ1QPE4UjxGcu/8ajqW1GyJUjBBnCrUmTFQ7kIGoFsABAOFAiPozjVz17ZftA279ptL2940M5URVhMOJ0ARDcEoqYb7plAQdyGAnLYcijprm2ttx17d9n+43moiD9KIV89f0cZ8SGih1DtxQCY/eCj8fb1V1T+V0gcV6DNRck/wqF0VuYs+/Y3HkMhRMcGDpI+bPttHEwE1GahYI8DbApGKRaHmq6h7IzlpBLvRda7H5+3FPBIh8ecOXM5/PTZjv1HrBVnQioFjQKkBU4LjPXnEDnJZ1SW+LKVqxyY1gXIKJu+SJEyyrJTcA8oPkV5/lXkMScAlkth6wfxJDu4DgECx1PpqlDEloDjJropFuCKUC75Loo1YxIzAKeIZQFIFqgmkFmWcLlAVBQs8Fb38QwAkT6fCrhFfogM6eJrAzkYhqP0qkcJugCV9TiHpFTehz7jnr18f5SPu/ftt8Jf3mkP/kcrB3qiEHBnLF4w1/bt2elcF8rBVj62QHzFUN1xx9uc/V1kxEHKYxdCrEQxHvxRLS/CTj7Cz5Dr5Klf/prs5HSUqWkAZCpuVL9Bu915x22oj4+hGgt20V6KHBIQ3oci3I/4sCIU25EcUsJRxV1LfMWPfoNzhvumayNgXWC1XCD6+SoNrqC8XvLHMBX78n7l1hE4nIKCrbkR1wYguhACFaBLCR3AdRIBouJukS4iHXR4czFfm7fa5Zdfwf2IggjZ7Vw/GRyw2jmA9XOvBabL+ROHclK53gIOgzmgTmLPD4S4UVdIZla2u7fqAdHjq/sgolGdMiJAFN8kEGeYe5wGWVJOXNwof6+/cwXmjsDy4eeh0oc4OB8FMh2dpIlq2ilxrgPk9QgQkR56raKwvvmLVkeCCKh1/R5EG8jtJYV2OXFvAgvVWSCXh34p5qsIRa7ATIEwIvqmor66HJAmx8LMjHRUz8RyAGiKgBBpJ6WgwBW5MnoB7AREqlhWQMQQ5IfmD41hETVDPJMa4yKLXiN75OwQCTLVBeIyFP4ACSK6Q/dKJNLUQnz2Srr4r6lOGYGVGjO6jp8ick2/HnsKAMKVrps9cvbP/hRSQ4TFN3/RbJ/8h7g/2wXyxxbqaVLlX/+7BDfcUhfR08Z8MhdA9gBkaZp6bgCaZpLTXQhoL+VoEM+8nDKRPJPZM5IpQ423MsCYRMqBPblePvxdGwXoys5XJnsBfyeAISs7i+c4ElcXpAvjuR/iIi6O+QOgYpwsjC7U6ywbqPGLAQhziMHKB/SJhoSZy/wUCpDQbrt27SIHfxXusXD798e+bZ/7/CMUuHfyvoIA5lFw4prYtn23ffFLX0WF7OlUneM8z4MQqrMp+92H22gUEH3t2sstj+8/A8dcK3N3Oa/rpujXm/eVzWf1IFoqlmLiWfR1TNK06+vF5+L7TADwezE4xgBIugBfoll76gRkQ4gmQB4lc72mSegSnrtgHHMq5dVcXgFopIgljRv1AAmsv+rGq23vvj3EZhVBbPgBEs6hj2q3BUcQBwlZ2w2A893PzrdHvl/linZHWO/QnrshqVJsT8AeOc3koNIY+8q70u2rvyLShGdDwgORHVEQ8n6ocOsACB0ZAvEo0EeqbYapm/MHiI+ZPSsLMB/1Nt9X0URzUcEnJLZb3gF6rCBLvPkMUtoeINdfEXazUY2nEus1jlBBhLWcbyKAFfun3iNlzvczX4lM0P1XAXLajEyWBiLz1FEEgFUtxyPPogiEHubneazNUog7oI81QO5FldHee3+WPf3rUsZltlPUDgEWTvLZd2/d6e7ZmsvW2IbnNqB6z3WAleIeRfJoHg+CGO2FIDqCY0wRLiuX03HD3FCNiySYmBt1FmjuLYO4jwHgUxGvgM/VfE+tm4ePHmKMQAxcd7WLOBwDOOxl7HrI9UK2v8az5ie5xnr5DIp1lOtFex+5YNQ3JHJc70exnro32rsEQFocPHYG8DoE90m266WRw8cfYYAAPinUW3mO/EQ0MpfLnSklutZhwV6B7DHkUJLKeoQYGC+vYPv0P33DHnjHu23BHSnWsYNYpD6KnTtxgg7T4yBnbq+3lbR52KbjrVZSM2T3vm0hjtw5tuGFTZB0EXQX9Np8oj092YvJAZKcnsB+I8rl2cfhytXP1XVPT0mzNiLC/JjEwtkXHdzwLKIOuj6Yb+US7esdtOdxa/3DP7yTGKmD9uOfPmN333Or65TYs283KvN1dOHM4NkapgOuiGebbra4KNTjAU7NP64II1TmIokjIljTRvshTLtsw9Ovcr997IEH7sIlRRRTCEp79OVefV72/E9/ZDevzbUISqqtnnjKvlHbeyDf4lIzLZxncNOuPNt/FMIzKsYSMyNs3rLZOFTG6UVA7c06LNGAwO5KRbexjohUFMgvZ+Xb78yk9HqUNV4RmMMownEWMUa27NjtyOAPvG8R5FAyIheIXcZKPWMriLU/Rj0Q9MMNQtDq2YlnX9kFeKqIUa07Pl6QWQLCm+sAoolyhNTyUw8V84te094iByNOaZGEOF1jAYZjWDdbcf3IHRONc26EdS2IMeeJC0jgr9Z9uQOiAb3Vq6eoJK3BfewNewZHILb6iV7rI56QfTQAdjrzshT10TH0WAz2us6ZLCJoQxEhHTly2K688koLhQgZ5/Xbtu6ga22V62uob2gkprCZIu8ISK5GnAe5tn33HsbMDDtRUMj85cPPHGGOzcG5XOH2NBofinmVgOPR92faJ79XZiuXLmKvH2z5hxF8RBBJxj1dwFzUyToUBikcSZRgH/tuFbDvRyii84XItUCepzl03HnouWG+kvtDooRwrnd9Yxt7J3pWAsMhQfxd7FIthHcPvRdvv/sO1ph8W3/LTZbc3+EESXkQ0ImpM+xUUZlzjwTzMxUdJXIknH1wJHOoXAjad47z/Dc21FoVhfK9CK9aOiFnBjoh0ilKD8M5CFkQyfNfA6BezPcLILpqNu6yf39niH3peSJoid1URKvm60EEVdqrp0K2NvE9M4hdTUUApolZ+yLtX5IgT0YhHbqZW06rO6O6jhjHtc5RWkCko/ZJQ3yPAb7GH9KmEfJdRedygUzyNdr3R7BWJ0AwBgV4MT6b3dqdyV53gjOFYivPsHbKtTiCG+GG9bfQ39UM0TQEAUC8Lq5qb+YeObZWLsDth4ujEgdHMetZDQu2N897G89KFOu/itP7IOmGcJcEQy7NhHCZEKmI00Ukad8An3eCnht+Tqq6dujI6MIB4sv7lPtliM87wn4jinUqARJMcVsTENPtfH+lCgzzORUBrIhg/f+kCHT2xYM8k3LtiXjS7yNc2xC+h+ZgJ+ziWlb/YJXNfSTP7e9D+LosOqJS6eqox9WtUnYvOa0hP9QjMh3dpvVIAg1PSHDtKUNYg4shc7vluuGeRfBsqd+lpKQaQh3Cma4cRfpOMo9nQ370MUeNOAfipDUQ2zkySOl70iwbHfSyh9/3WcikUJ7/qcjo136d6/SQs/BcIuTc3bq+7rUS84sEyF8CR10kQM531d56gOovuacXX3PxCvw1rsBFAuRCr/KFEhgX+voLff9v9uv/3ufft/7zvcEEyE9e+MdJ9RQo51c9BFLg6PDuod4ANp4qA33/XYn2wk4yzAFCe9igKrriEpSR4xzkO7EOJ8REWrSyiVF1taIkSkF93Enmt6KwtJkXWK3ugUCUPZV0RcQmYIOfDLdnX9phH/rITLv33U/aZz/zXstKj3YEiAdOi6EeNqANxE30AuxQMn6s6CQKewpcURkno7jNnrXYfvqLDcRZUeaL+uu5R5fbIz/uJgZBXQ3Y6DkYjgHqrFi8jO+bZf/9+A/ZhPda0swkG2WzqxI+HUTiUKAlUfybRMFwHAe5EUqe1QMSjHqshzgpxT1JRRtGfFNtY6s1U8reyUFXQKOAXR22FacRC6goJV0JxIfKK6Ni4kle4cKqaBAgQHFX6cQgCazLRymvDHIpa1WgrSgXRSbJISDgVod6qQelJotwhznywVEGHyZD18OHSCAp+1Bqqj+igUOi4rDk1piKAyJWivd2uqDAAWaKTxKgHET8l9RY/k5xPwQQyEGaw30KRNYJ3BaKS1BUmUC8X/3THHvbV0v4XhMQGLnk4dZDeEW5Pg/1vyhjvZXfBXZrTMwA1NZ7mI/SVH0hBSdP4MjwsHvvuhMV6GncILMUxU5Exl5A9BQX99IPCOfDQVhFnldftQ5AGwUiIJfIiAauTQHvfw4RYl28pxQOlAWoVoMgJG6+Lsw+//XddikqdoFUAuFdeTZAbwP3SmCayswViZXBdRDA3s8YFHodjDx8HCVgLMpkPwgF5er36prw38HqpQBs81dUGA4JZRtLIVwPUCB1exP3SOCfIglCAdmOEBEjoHYGAKEs9L2QJuqD2KnSVcZCrMuAxgXBIViHfJWd9jJWppSUqEa5biJAtCB0cFhUTJlINAF4IkDk1NF/KytZ6ItANBEgAiJfjwDRJDU9Ubmyb1ECZ/9MIL5zTYgAOlsYLqW//n46Lkt//vl3Jdu3n+pwoI/eaxvPsjpWYrh2PVwzPce6pgkAPPolxWoG46CQwmP1wQhw1b96PgT2io9QVIi6gkQwNCpvmusfxryhiDKNbyngRQ66aCsAG12TUQ6rQo/1Z/oZI0iY9f6mCRCRQxrnegb12UQcTbV36LffVdsJyNY850gr7t30r2k3jAAO9Q+MMf994t7kP9jb8acQH+cushfqAvljC7a+749e5OCP62m2ugsgnXTg1+fSHC4wtgc3gDLsFS8m8igcgCw3ZwZdS15E4B212ZBXoyg5g9VJwz0SCJ1MnM4ZnusmIuQW0C0it0sX89IIwJjcI+lsRAesAAAgAElEQVSpESjLATG9QiAR6H6avcTyKSYPJ67swCGKuwFSrr/+auYg1MAATy9vfJF5DwUvpGwL5PiKZQscEJZ/5BjdC0mu+LYQMEcxICtXrbFfPPVrl03fj2ozhsiRKjK8FUGkcfLMc88RvTTbxYng78C5VmtlxHPMxo2XlBDN7+kAHLjpetscAaL+qgnFaHCrBwGOGog/SmHt6ekWuNnp3DHKdZdzRYpyxbwI/B9j3vYAVFfMl8pWWwGoVFC9AHdaIPFafax7moP3UfI+F4Bpw4uv2KzcBcQjNdEFUmM//8bl9vHHqwDKfVFP85zJ+eFGnnTBHsw3vu551n3613em2D/9pN5F8WlOCubaivwYxJEzwjXIRXWrEtcI3mcMQLCA5hO4CwW2KSpH3UUC+RXpt2qFLxFTgF2Q0lK+ywVUQsRNCUrqeQCPl166yloriIwESGrnzyRoCGdOHQck9gIU7Weu03Sh50OZ9A2KrAGY62U903Xxg0i76dZbbPPWLS7KbgiSeMH8hcz9Ifbixk1uDbvk0jWAqrvstjsS7Gv/ug01exIOwdtwZJTiaomwzS+9QjH3lKJexKkECCJEawG1oiD1Q1lHRMiNMx7zDh92TpBLIEDCmCu7mdPLy2udo0WChD7elyKNBphTvSAtUpjvYymw37VnF9FaPrZw4TyXB++HUr8boYacfoHc11MnTro1UT9f84rmGbnYSnB+1HL/fLkPYcR/LcBNJReKnp1y+kkUsVMJUN+Nsl0kYDLKb93jbu6V7nOsi6BsdnOZyA+RquoAcS4yxRoSp+ZPTw2ME10kPS4K6bF//6F96ekv2OBxxgp7Fu/+FhtqLLPQSfo/IDca2RIUNOBuPVpv9a1j9rV/vg9xSadVUFRdDAnoDSAehuNh6aoVVttUgyMjAxAV0J9y5wycArqZ3QDGEhL0sg9RYXU2+fgqx/HHITLKM+rDtSijA+fo4ZO8ZjZOylqA8k678657rLmjxbbs3AronmZXXbOOscYAUV4/oKrmGpZLR/Bpf6fPqdgvlXIP8Fn07Gzbsp/rkghhlMVUJoKZ+Bjm2T56NioKjxlcjWUwVm0o1E4dLeb1XjaD+LRx+uAauUa79uNeqmqiJ2ahZedmQwIV2fJVy5ybV0p82T3lDNMcpzXAj2dr3boIO3RwyEUrCotMJ4oohUim00QC7kIF//DDS4nDlHOD9YjvCSNr9TghKiFfly5c5ohVX9wWisBSzJkIkFjIpHbIwahIdYcZTiai+Yig8sJ5PMl6pm6hcfYM4zg2ipiTfNinncF1FQxJNQMBhDfPu/Zxk4xr7dtCEXQMQISI5OjnfU5CCGDFAkSOcs+zP+NGDqd6HCdN7XSF0U0xKpcJy2EK/XGV9G4E4Wzw8fUkPm0119qXqK/trLe9EAXr3TqqCELtMeYQQ1vI/qkRAkb7EWVDJRPxFMrf9UIYFMoBRyyaOkeGuI8JuKgkzNGeUnsTjW+5CD9/d5x9BmebL9c8JysZt2+ZLZ6facm4AhOiQqwO4Uk8c5R6l/z4/Hg2IepeZjz6WBLCDj1vsTzjug4FkPOx7M2q2BdnzMwGwGbMtUI04NDz9A7AZVDBvNPLcx9sd7z9NsibalwU9AwOtLleknLcCbomZVWNvPduCIRER4D0MB9q7ZNDRkSS3DndRDOWl5YSbci5wCuKHsABHothCG16LIh9U3RdGM6LCiJxDx/KYw1MtZe+vNQ+/F844CC42FWwDvq7PXTe0dOOTNL5p6KctZdxrb2t9rNtkEuaz/T3IunlaOxg/+oHoaJoLs0jijlTf8luSMbF9KQEhEXZy5DC4USWyZGjeC3kGJBIImFm4LCnX6MLt6NixphFls1biru+CmLpmDVyzxYsvwRX/EK6uTy4Z73shdQ1xf6O9WGYnz0zMc3qSukiZK3shsAuYp8QBHktQYk/c6Yfe/B4zm9pyawlkOqRPLvDbjwaUV5EuPLsdXDmGcG5pAgsPwivYFwzIXLvshdTn9EY6xQTCX9GlCtz9xjzu6K82pm/etk3jEF6jEqEoOgz9mTq6BliXRbxoXl7THFXzJXe7L0kkKt5fJXb9sz6+CFiV8OccEDiqMWsYTGIZcpwt9fq/ERBu8byKQjZVp7NZEjeLMg7iWEkMqomPlLnEpGFIp807uQIGeW56+6Scx4y0wOHI/NfCKXtuscjOJt0dulgvdN1HqavJzmB+WiEDh1imz/47s9BgAT+Xvf5uT0feuciQVwo8tl/z/6Z25eKAJnan14kQP7Y7vZ8f36RADnf1XnrAaq/5J5efM3FK/DXuAIXCZALvcoXSmBc6Osv9P2/2a//e59/3/rP9wYTID9+7sOTim9SoZwU1AIZpcJRlI2ASkVyvP/t8fabLShEAUAEjihn9ap1l1sth7AuDvzzUH+x53Ylc7MANrRZj1ERMgWVR8hxF0i6nBgnRVtIjdhKCeGoR5T98Ge/sS9/fa198Sv77X0P3YF6DJgIBZMfFmVvzzA7Sb9HIXFZC1deYseLC6ygpNC8UC0pPiUyJtkWLFlt//6DJ2zLf11n93+tBPWYH4pQQGMUW82NdWzqk+36K6+xVoryvvX1Ry0XtWlgJIdagDEdbl20DXvRNIgbuT6iAympRbkYg6LOh4iDBkAZ5eAqOiEYgK+ZQ3trz5ADH6SwlSpeh1kpUgWKC8DWAbMP1XoE2eRNUrERI7J0xUrXFyGwVtEYUi4qd1kKvCpiRKr5V6padZQILHekBaCzBlsG4GE7lnjFj6mccoCIAV/yhZMBo7WxL+VgFw0AEsZBQd9TalYBiCdOnXLguYBMKfGl2B3QwYYZQKDQCIf+2dyrfEDLmRyofQFIojmE5VFs/MwXF9h1/0ScEWrkdZevIfLoCIck1KZcU6m8+jhESWX4ox/9CHXhJUQ+0GGiUniAxCsuu5T7PAiYUMoBotBuvO4aF+uwmjiSPg6E1RzE2olFEzCkMt4jRw7ZqlWXQEa0OcBiBl0hRwC+REQI2A4DoItC5VVOjMWkegb4jA/enW7/9gROHVS4AhUVKXCKKK9VK1e6GCxFX60B7FM5t3o+5FgqPFNASftsy8pMBcAAsOEeCPTV6wW4icUYBQyog3RahFp0HOWaYmNyFyyC1CM2Y9OrNp++hSGppjmMNQCMCTSTS0RAv8irrXSiRHGdVWyqKJ0xDjo+qEoriZdRDrds/y5CDsJBrwvg2RKJ1kI2vVw7SThxRCwpmk33VNdUThvd1xDACJV9S5l+PgJEhIWe4T9EgOjP5QA5HwEiEEtjWr8+945E+9efNblIgkY+r+5NOnFAe/fudj0EWZkzHUk2zkFWXyPyQJnNJ1BRixTTz9Nn0MFfY8aVLHMITSPDXBFYIqkUdSDA0CmuAUhEtIgwESurQzq0rOsDkVrbmTZQW4sA0b/TZI7YFc1d4xBoAuKmTpdne1DkPjvHDSJO0h1LRfCe/XMBadOxWjoo6+8+eW/SG+baeLMW3T9UqP7Yr+hu4R+NMeVpt/FMaiyJiPIFzIsi4k/RhaWoIlcuXUIsUKdz7iVBhOo5OMW8oTEoB1QOBKQcZFJsNhC10w05fOUVi5yidmISR9dTLxLdQz8TYEI8UXE1uNp+/NP/sdtuu8mWLV1gmza95IqkVei9ktg4gfRqS5Lb4Gc/f8rlxGfOygVo73Bg7qo1lxMJtBHyOJoxQTQdtzAcojYTB4Hi8Z5/6UXAnkUO9A5FjV9TWWcVAGWrWVuSiQuJgZwYH+nBPYYiGOWs3Ere3GMR+6OKX6pWCTHAHq+N5etDcfmBtAOm1DA3QlRyo5p5FlNSGOfpM3leR4gRy4NQqGPsZ9k8fvaevIOUxs7hNQ0u3z0d8A4sGPDNB3D1IAXylfbCf9xiH/9+BfOVCl4B8wFDNK9rzpMFbIj5Xe4u/f4tiMaP/zduERTtihgcAvQLAJRSp4fW0llZGbb5lZedy2MusXxdRJGI4NNzKKebiEQRiLfeEGNPb6hGfUuEJZ/XgT38PHVY6Wu1Xo3yvbOTY4kFA/RmbCjmxJd5Rc9PG4RHOCBgOWBoZmYWsTInHcHgQcSI1iaNgaWXrKRrogKSvwQVbo3dd/c9Fgh4vXPDC6xpZtlzUPPjyOjl+X1ly6v23odm2z9/+WXik25jPE5YCWS4Ojxm0P8iYUE0MWux3OtgRZ+whsqFJJKkG/FEINejgbm4lj2E4lVSEAqImPag9PfJJ38OeAmIz55F7o8xyClFdPkiHOgGiCyjN0ZjZqoOaBwyLskB8+MQm97MyRVlFBOjkNe8regxudkyWQOLIG9FHB3FuXrt1dcwZ/VC0sVYHv0pmhO96akIDIvBgZDqnidFRUlUIdIljU4rEQLduJsU5adZRoSkSF3Nf44AwVHry3XgATAv/q4g/5Tl3o27pTwQYoK1CPDPEwFITy0xkZMDOBT6rKFtxE5WdtvGg3RqoE/4/rc+RExTI5E5/cRsnrI64oKWsQbnLl5g9S31kAMQkieP8r4j3bUdYv8i92d+3nGcrtH0m6UyDxD5GI9rb3yAZwKHq5xzQ5P27K9fpOx3PdGjh+m8WkhnQ6sVci3DUF37hfvbNdetAzT1cB0rExBxWpsUJegDkSiiVWKGCZxYo1zrNEg2FTyP0rHj4w3ZzxreA+EdCmCvfaKm3pHRLhTcHtbb3ovCO8ee+LefkLN/A90JMRCJR1D4pwCUs/Zu3W+XXXUVJd6RdL7tIzJotesJuvMfIC/O/tq0udnN4bHsD5ct88GtKpcUZA9xPyFno12lEs/Hrfbwh5fjYvF2PUP1FacsnlgixaMNM97Liissd858OktQ+DP2tBcOpF9NkU35EI852bmOIKsnYi0DByvMMM4VyErtmVlzyhHANNAfMAdCtwugvbahFZIsyBGmqcTyJDFWFDmknrguxtAQa6fInHjmo0Ei9vzooZPoKAryUgO4vFTkBPvLSBzXgOX1fO8TJ085V9yaNav5OTnMh350HbTYHhy6MxBoZLD2aj0+KpKbvWADzg91wp0hYmn5JZdCbrW7PeriFZfgLunDtTZsh+jU6GTvGkLfjwf7vjHWRPVHOaEA89dX3pNtR1vm2ou/eRkHVT3XDhESJEh0JF0YYX44ibstmH21N/cgBrdsO/GG7QzYMSKG2LLyPQHOEfzE86yrA0nPjjqnFP+qPhR2tVbB/NwMCaKuHe2XFD+WlZ1hi5bMw9EoUc9JWzkz3hVfnypiHqqsJ2Yw2sWDBYnMYc1iB4ALDgIE15ycZAL4uwDHqyE3mhhnFS1E8SKwimVMr750BXsMg+QR6T2Oa7qIzqUG2//ft9hH/rOR8U2fBWtIFOXjiUmx7szQBCPZA7A/j9LwDc8+7foDvVlXFy2c7/Y8bawf2s9pv18NAdXF9V1z2RWIhUo4f8x3bjGtHcfolZuzcAkESLSVc54o4v1NMk9oDKvAOyMtwWYQZdVSTwcUwgMP1qkkiMRmOohOnyohprLdhpj3Lll7BaQssW+Ungfjeme6wWU4YtG4XwI5R/mOethRukJ6cD/K+XGA7zd35QrmI08i2Yj1YuwpwjgdAqQHspNH2fVNzciY6fo/Tp4sYT6tZ2/lY8l8Pq8w+lVC/XlWcPThIsygfysRUYw340VrrUg2dX1o7AczDsZYF5sganpZSwMRU3jxNYrpHZajlgVePT6e3AQJBMZYuyoeW2azP5XnSA+VxcexZ9AeQpFmq3G6RXIPSgrOQJCVMed4OIeJiuY1vpbjdFKnkwiWTp7nPOJ35fRTx1QkMYpNzbjUIfO0fgZThK59gOalduL/giF+GnD0rFmzgnisIjued4yYMwjOST8EFaMIwNJwkwbYhx/8F66v5vdzSA9HaPw+CaLnZpoAOffQzqJ0kQC5gC3xRQLkfBfvrQeoLuDWXnzpxSvwpl6BiwTIhV7eCyUwLvT1F/r+3+zX/73Pv2/953uDCZD/+OV7iP71YiOIZZ6DcBMxPgLfRyErRIJIFf6huxPsmR0AKxxWVCA8BTavcERHK6D4JVjihwEC2KnbEtS6Y6iP1BvRhz36VcCbqwDLk1Ebl+IMSAbI6CA6JSRypj3/yk574L0p9o53/dSeeOKbqIg6AALaXe9DXWkzSt1xK6tp4RBeZfNXLrXNO7baEOCX4gVUApqSnm3/+T8/tR0/vNne/WilU4zFcLBJ5WB68MA+AKSZkDNzbQ/dDCNECSSyWW/taSFTOMMVjuuApE22Dm4RZMjPzUiyHAAiX8otgVWstPAMNvRER34oT7meQ93AGBtd3p8cCorL0QZboLEcIFJ2hfK1yhKuRk2rOJUGQDJFXKnsrxtAZcHChbZ7714Xq7IMYkcxK0Vs5qMBjqQSVI9BK4SHts4Cj5Vn3dDQQB5wrCNIthBpkAnopp9dcOaMK00XgBuMYlVAnx+fSUSLeicUp5VPoasOBPpentxPRUdILz821GeJKKyDOTFFQpo0AlakAkw1Qto8+s4wu/JTh1FUJbsOkFAAgBEUnWH87sOmfs3q1Q6k1jXQgU1g9IrlywDbTrpc5Juuv84KTuTzmn5XDpmJEnUG8TFSnJ05WeDAILmM4oiGEHiiw04h1zoc6/q6devo/zjG4ZNSWWWyc3haS3xAJde2hoN8F4fcjz00z779wwLXA6LSzz0ojkWCxAD4SOk3hygYgY0lxUWOfFNMkIAQETOKrfBC1RcNADYAKC+MTFEnHYC+6v7oQiUrxWQPJISiQY7RYZAOOHbkSJ4rEZ27YCG51j3uvuiXXCZSoFaSF55On0w4B62nn91gN95ym4ssU6Z2D+rzJg7FihxQ0a6IKd2nMK67AGdZ9kVcifDR59b9UseK7lUxCm4d3lS6LaLSV8XtZ3sr9PPPjbma7vzQJDVNgpwbhaWv18+YdkhML0bnLkrn/vdn7o93BMhrvyZ/Gyum+zfFSEwp2eSeUdGzwNgi7qXrMOEzymUVy7Vq49r5AAbXVlWiHidChhiPDkfs9TmXkyJ59DmV8+/KL/lH0WA+PGv6MSKFpMAcVXwG402gogAJfa1eMwbxISWfgH89Dy7m6qwTxHXrOJJDh1JFiE0p8Ny14x997bT7RX/2qfv+9smPP7aQ/yFS5Bu/anKfz0NuEGWoK5ce5XoIYIw/gFsabrJM1OyKG5IjSt0d6khSlEcyWeUpaTNc3NAgxbeXr87lzowDGjfgZCuGhFzEswwARMmu3H4bNjwNONxNrN3N9sLzzxCBlGOrV60kLqTRkph/PXkfWmOamEtVrCp1s0iQThSy6QDve+mJEVivKDxluEeQay4VrgC+Lp5XHxWusgZ4THjxzJKRD2iXRpRVNqXl/jS+DuL+GOF9zkUJ31hXA0FBLwYAx7gK370gI8tRtBJhGMxcNjMbhS1EyRBxQYPkg9czz+qZjAC4CfAP5Wf24DaohFRFaU/0jaJh9uQfsXve8YA99/wLruRWylNFHWYQAebN+DsKcXACgGbzE3fap54g8o6h1qbISOZSF92GIlZ9MlNk5ARzbYI98gSRR8zDir/qRa0ciiJZoFQGilv99zNP/ZL4jgRU19nMR/kAvMsdqLNnzx7nzvnH9y2wgzgIlDEfCrEi0UIP8TIC3wU0iwxZOH8+cWcQiz2srwKpeS+OUGD8i4hR7F8pZekLXaE9ADJkThbdXQJcewDipa7Ngfg5Tqlx3rGjdi3zdDrXnQvoyuyzKaZPILqoi3W2BaJ+xSXD9rZ7H4fcXsL85ofrIMWVcEei2k0CXNY8p/HSxbVZsXw5JHOz60ZRkW643Djcs2LWlyTm+CoIihkQHurEGsUh8OrmLW4OU/yJMuSTUtNdhIoPa2I+MWnRqOjT6BorL0elnxTnwGV1DLmuIcBWxbrJFah70MnPUURSAj/nFD06mqtacL4s5xoLv5J7RuRHLIS2gL0QgGgVHFcjjlC8nCfzURyK81nEPlZWlLl1TfOgCF4RICKENRdq7dP/COwL4jWDRDEOiZy8CsXy6SHIKVxtKLTlqh0mYqajthzwL8Zq6igW7oAsqekjwqfebl9/KaBzsEXgMJUQ48WXN1scrq0MlOgzZ8+0jKxUAMtiBBEh7r2EQFz1kGdfdKaEe3aV+QO+eUJiNDeUAULKhUIXDe+vFgV+X/swxeX0GoQQoxWXYc/xvT0BUnsBX3NXLLKrr19r1WUn7bI1q9w4ljMqL+8k80Oqq9YOwkGbTA/PydMQBbjSRKLGca/Ly2qYp+mQ4tkNmRh0sUMCKjsHiE9NC+P5w/XqlWalBQ040thDLsoGOC62CADgvpZR27rrIOvuAuK+GBMQMu95eIWb/o4eFDE+TBxOpd13v6JWp35t3dzk9hJdjKWZrMkitRRjVqgyZ2KDHnzvQq5JGoYLxQmNmr8U34y/AUilfv7NgPxUVI/WnBZIeh/moShU8qUizojISkGooMgs59BasdRGcJyO8t+KWDuD00Lz2zXX3sD+q4s9Q5frF2qCqErkPoWw/xBZVoejNAjCcQ7PZRfRnep5GESUMqyeIfZKei5m4cADFbejXONooklDcZP4I1TZx/5REUHXXHMV47DSuWsEEm/eson4wVwKtpNdwbhIOol0tJ/S+JUrecu2vYg0Em2YNVFuktVrr7Qq5uZD9Bc18SxkEo/WAXj8lffLsfParxePIzwYmrCqInp/uPdllUU4gtYwXxKv6jFkS+fPMrT81s/18pKDjolP82cTkWBe/sGU2GfgaiB2TtFIXK8OiPc5CJKKuKbR7LHjiEbd+Mo29u8pRDeWEY1Y4ebkayHdVl+6nJ8TaC+/8qLdvnapHaekvqyykb24yBVf5+gYwMUVzJgfGh10hGcgDjDFmqqc2w9wfO+uvcSIDVgr2o5mOSPoFVm5cglEOyIBSu5PnTrNHpPOF8iUvf/zNvvcjzuI9aObhnEt8kN9HOqiq+U8MkjviPqc5PgoKytCWDMXByIEBGcJRcBpX6KIxlqETXW4Ar0gabNYH+QATkCU1Yprua6plfNEO/F1Ky0cl913f/CfrCEz2b94usjAbIQ6dRSaZ1M6PkD8VjSxckO4Yzo7xuifKiICq4x1cw7OrGyIUXpLJoY5tzG30GuycslCCOVOS4TwrDhdaiMIFF565iVLJ96yfKzfbnj72/jenDvou/NlgUhmLVmycA73lf6vukrnwtDeKyhQXR7hVl1Nx0wt5Ah7z5ScFAtj/vHX+4SgLDp1gt8RFbEnK8E5GhkZDWnu4/pGvIi5HINAn2QPp5J6iSlG2edpXAYppor1qZt52A9Blq/I+n/NtdSH97qeIl3PCc4FubNyIDK1T5+0S3ECNkBi5h087CJlFTGryNlu5pI0BApajxUpp7FTC8EuBYUcrYpp1Vyvc1RhEdFpiDXkxAjn+vjjJhX5JTd6czOuIsacxBYjzF1jQ7jkfCSi0PzNuWE81D77j9/A7QXBwtwgYZb201ofw+gl0zWb2l+73eU5LpDXDu0ekFLTBMgf28P98T9HzCFW/zwKqNcDKF7v71/vPV3Y698IAPIiAfJ69+h8f39h9+9CfvLF1/4pV+D17s90osOf8r3eiq95vff/13xP/xvfkBjytVSIv+Z7+b/ysy6UoLjQ1/9fuU5/7H3+LY3/N+NavtWfz+O38aJvzKfz+PGGD056A7RqQycQVip1AfoCaQUmChz88D0J9rOXUfLyKxgAV70Pc4jmEDguB4iUqt6oxBQ5EkbmbipAF/tj4is67eUXX3RZ9U7hzSGsH2t+Y3MPCrgs27T9gN3/ULLdfMt37F++8LDNn51iQ93NAATkkg/72aZX95LXSzQL0QK17U2WAWgaP3s+USuHXQ+HF0CEcrDbUI8+8+Xl9uB3Aar4wSJuVHqXqAgewBiV/C4GuD4NQB9AQSjCUaeEl626BtDiaiIESk/m2cIswD6s/OoC0cFoDLWQsnwVReCpfHeiL5r5uSGQHIr60UY0NzcXBRHZ1oovAYzJQ0knYKYOQmHRkuW2eftOnB7zXDTWIGBtFsCAVOgFvD5n9lys/DXOKaCf4Y3rQQSTANuq6mq6I2Y6FWoksQECxQUQHwGQz0R5v3v3bkCpVMsggqmX4tFDRDKJ9JCiTk6UJB20cFqU8fmUi+0HQaCILG32pTSOQPE0xqE5nu8dxcG0G5BkACWglKU/+USm5T7wguu6CICgUGTUJPnCIkBgEVznwG233cY4qHBAlg4YPlxzxbJUlAFcAGSFcKjxZrDmAoD+5H+esPU33QAoyWfnXgpgFTgj5b9Km1XwuG/fPgccLQDoELhdBcDQoaJdgNd3v+vdgJadHKrIhIfokcti/eW+jgRZAIBQjbNAMVgC/BJRTvpzDUpRcYkUEVEkACoIoiiMPOCuVqnA2yHl1jll+iAHsE6A+CQOceX0pggomUn5pwgHuX8Emqfw/8UckHcQ4TUfoFc506lc+2g6SXoAL9RFoux75cAHQHZtg3Dr5VqOq1QU4KILkFZWfx0AFW8mdeYQ30NAiX65rhb+FbCv3PFgQEwRkor3cm4IxouLzSJqpk//rxgB7uXvkx/u2HXW2TAdeTU9TUx/7Z9DgOi1v0uC4LbhoOqiRaYV7XzNIP8/wfvz5zPoHgq8EbCaDWArckNOK6leSyGkAnU/uE969qQu7enpcqp1Ad6KwOllvAuMVQTWMNfIl7lAjhWNcZEpI6gtBUjq87hyYb63YsX0PMvxMOXkgOADXNY5UZ9X18pdG0e84aI5hwCZIkqmCJCpbhCDAEn8m3d//DnT/++TIt95EscBpa1BgERSg0cRjZUBCRKtbg+uZS1zz/Ztu1D9474CwEzBATesSIy6crt63RIXEbHxpW18D+LQukdQHOeQQZ/N/HoKEKHW6msrcIDMZ5IdgSy9xEUtKUrIkWRuraGLCHVlIe6N3QeOuhiQPhS/wWF04rAGCRhXDIw6LtIhs6srSyHViB7h+y1r8yoAACAASURBVITiUtM8HEgPgwAKxVkk897l9pgg3s7fe4w5axJSBMU5ZaaKYxzlM3kAaI6hRq+qasHZgIOF97ZwUS4OmUaIfeWFq8tpzEUP+rOm1JVSKoxiuI8OKimZJyFcGpmPfFH8BjMPqwi9HrVrMnNuZEysbXx1iys19mcNaIVEeuxTC+2fftSIQr/ZZel7qbgVQjqQ+cE5AvT88j0efWc8BEidI0D8tHYBmM/EGadCWjks21GtFqN8zgW8CoMY6AG8k1NjBoXh++hqeuddafbdJwodoVhbW4OqNcg9VyKANa/KhJKK40pRgKG4SgIV6QLIOso8IhJEXTyKuJMjQyBONMr0EcX1ASqpWLYfQDorKwfgqIR4pVm2cftWFz+YwJowCFDaw9pXxn1cvHyVTaD0r6Qw1w/iePHiLrvvfT9jfs8hmmuBrUDFXcN99OE6jvFcK1JHxMuLL75Ap9QlzLEzAerohmF89PE927i2IkMyIZhrWAMUUyjSeniECDBIJokA8vk9hvG5kALrI3n53Ady/CG9Aljf/ACtkyGRBKKmMIbaUTenA+6WF0AOsIdRobX2JD1ybzL3qJtrL4RSMqROM/PyQsBnRTUqNlL3TPerhM8JjQYAGOmIVxe5xHWWqjsZdX8D68A0+aHZRnORi2dkHfKBbBpnLiJRhegYFP4TiAMyvW3yVLtNsqfoHsKNClCsbpMq3JOVhYDe3I/u7mGAxxgb8sKByXqwcjn9DKVn7Iqrr7NXt+xw5clR7HMCGP/xEAYLluQC9BfgYEoh5qXLdZ05oA4gPRtCa4jxqALv1o46CJBent9W1wfkg7DDbwIX30SwXbn2JsDmXbZpx35LZX+znLWybQQHmR+ugPF2u/bma60ZsJgZl/u3w0U9XnfDlXbkGO6My5ZxD1i7Wa+vuOYaa66tZk9QQxRmjd1zy63mh+tDRBDNGdbEOKxsr7QkCq+TExfajlf32bW3T/VJ6depV8pxtqwj1u2k+Yf72eyVU9n7+Qdw//GcKPYvjOexDzV6IPtORf7pnmo9kftDDk+t0TGspVqbCopK7SQOjwRA0fXrE4kEI1IOdb035BhbQsBgb95rFeRJpEUl4fJpa8edW03E2gB7tWzXG6Ri6NsRN/SxTu9HeHEjTqFugPJwnocmCLe9/NmlCEQUCdiFU6BNrgOcCgE4n+RgLQHUvvuB+1wk0Bmi3JIh9gYgvVRifgbi6M7b17tOiR3btzlSuRWCOAtyceuOPVNiHBylWid92Zcp3qcCJ0oUnzEMF8vxY3kuKjCDvXkTrgBFsp3mPeu6uH0BnRwFRVVE+a10UVcHIFMT0+kO4Znv5lmvhGAL4DlQF9Q3PzLXHn2qAWeOH/NHgouSGu6D3Kzrxk3SwhxHFC19MyzPRJzOtFiiZ70RDvXRGRfL8xWK66UQ0q2NuEGRhjMgub34/C0Qhx2QJG3swTLoJKokAisqJsH1eRw8nM9+sg2Sk2495ojOrjbmmuWIXOZx/Yi7Ym+5KCUaQokITvoBG1p6cUH4WXkt8VCQD4GQS6PjciNGQXKGEBkY4eK4BiBIdm/fw7pBqTUurjb2EqtW4RpMioegi3KRvoW4P9raOu1XX7/SPvF4DQQi6n9A8RH2vd2QhJPMm64su6EbAQfiGcRWjQ11DjBfCuEQxBwg14lAds2f2re0t3fhNCqGzOt1c+hSSNVK9svaP6pMXb0rM3gmowHkd+7d5+JpQyAco7mXqbhYKJ6wQQjrMM4iKk8fZL0rLGliPznqzg0B7IXT6OUIh5wLJSrMw3PMddzF8bVyZMxAfNMMUeTFnLln6x7zYLx4ZUDmzEi1EO7Pjk1bcTCN4dgJw9G/hvVkB05jPydMkkMuhPV/EGL2jBwndZSjsy9th7Scz7o5wNloDY7ARObcHtbFY7jmFLcoF3kI63gRTkIV0w9NIJfABTLK+qtzpkRHznjLfCoCxItxfOZb7BX4lfHRgxDQUWf7SHCF4K6ayxjJwnksMmQMUqL0VBGuz3LXw6L3M8GcKtFZKM94L2dWFaP3ua48xBN8hli652IgkkWYt+MyV6SbRGPa34v8GOB7yvHqz3lFewDd1wHWBrm8ohBC+NC30ksknqJYg7yjWaOC7AMPPkIs52IXmSbyIztrNt+jnfMP+1UR3W5/KQJEO1AB9hcJkKkZ/SIB8nr79jcbQHyrAazX+/z/f//717s/FwmQP32EXCRA/vRrNf2VFzr/XOjr//x3/Lf1itd7fv+23u2f/27e6s/3hhMgL+/958k8OiBm098g67a3Kxum/4JDkxwFAhAFvn7s/mT73q9bULFHE/PQxSEgFCycnGXUOVHkk0fzbxyHwCIOcYpU+f/Yew/APMv73PuvvfeetoYl2ZL33sbsvQmEEQjJgZJFE0KbND3Nab80s+RkQtKEJmlI2GDABhuMwXtbtmRL1t57763vd91CKWkpLsdxQxOrdWw0Xr3Pusc1c8j6HwAcfuapJ4mTuNh1NCi2qR0gbAzVVtyspbb55dftqusDKEz9ud1+22V26UXLbZQSukks6n6exP809NiRwnLzwfHRQsxAIbEtTYMTdsWVV6EomrQtW7dh4yeWA4Ckic3qlm+usY99t8y9X/2+SBb25Sg40wFRLiFCYdvWLSyMxyENZjhAIwl3gCJgxnE3zE5NBPRCcRoRaBmoRkNRq7KatS6cHG1sZGSxjowmJxelWTkxJyKHBMBGAYY4cBZ1ozojlPsLZwI41mLrLriQToi9LurqbcDzYdwd44C5cwFXVDI5gQpJr+ePkkklslIvKYc+HCBthGMQQCWwRuCwMq4V6SS1uwgQ/S636EZ1VMd7FOnhi/LMmwV4CD8ThuOjidJTqY+1uBe4K+BNuw85QGYTrdLHJjQRVa0yrRWnrZLCGhS/HWzu9/zoQrv5m2WuyDwSZV02irnt2161peTgJ1MmKJJMJfcCrGogIDJ5T0koYbvZZCh+bDnxOr0UnO+nMPjBz3wKwG2QgkQ2jmwG9+3Z7QAkRUgtXbrYRSaJUBJQJGJF/5a7REREES6XmcSAKcs6gA3ZCZTp/jgBbrkk2L7+o2N8jZxzjk2AqWKtdCCyy6tfYjbqsUGiw3QeBazHsiEex/niiXpPRInAxhSAqy6Vd7LxlApZkVvKz1ask0D1NPUksEkUIajy+ZP0FSg/Ox7VXCLAaxObYBEwG3G9dHK+5QRxanmA9gRU02OcbW5np1TLyqarQRnVKNy7AN4KUIvmACrq/SnmSpt+dVikseGT2+fIkSPEYhH9wnOo9z/EtR7kfSn2RfefPgSyTU8606SI22r8Lvbp31wiU5+fcoD8+4nqvdwg+v5/T4DouVKMmw9q9UjcT1Kzq3xegKKAV0VdpaJ21+fVGdIBmNmCUnIROdVlAD6K/FJ0ma6ZAFvFuyXgbkrhZ1oBRvSaImMVgaUSdE9IJG0qpSbW80YUtetCGZOCnXtQMVkiDPX+dX/LCaIidD0/7pgUgcTn9UfHPsRruuPXFvUdwsM5QFSYzSe/eHvCnxT58V5T3DQh8ujzALZEZgRwTmcCuOTikpqEuCMT0Z5/bhPOJaJ6yC+PxwWSIBdIRRHOP2KxuIWeQ1E6O2c+4De9A6hb0wDytr62mZ4RssFx06WjXI0BEEqIjea6l7gIIyljdzEOKg7mksuvdvE9h3CElVNKHgBoQiI48RqUjPJcjgP+pKFkXryArgeAsILjR93YOErxeHlVHW6SVED+YFSrowBGkTxlPGQTQ5AfPHcxoRCw3oA8EG38TjgeSBt/gI1h3FrEcfCsDeJUU7xKN+raAL5XJbOKP6tkbJ9DlFNrk2L6QiGJwojFa+IZr7MXN79KBjp56ahulxPpJcBdz20HY/F3vvs9p2S+79OfsX/6wQ8BGCfthe9fad98np4mHAWK+xBg7gkg7ggQDtLdn4xXj9ybaF/+ZbMjllSmm8zzsHThPDt+5BBK/VoXi7VuzUq6DFIBOY+6sUlusvVLJ+znT9JZgSpcBGwbz5JiEeWmSsY9IjDHh2NSQbJ6MGIByQOIv/KD+PXi+dUzWIMjSwS7xpqlS5a5MUidV6fIWQ9h3g0AxIqNjSfC5TSAFvEjECUCXFcSuSRw+/C+vcQgrkaBbdYKWVTd2mM3IZi493ObcNik2YK5WbZu5SLIKlTKzOHeAPH9EMKKv9I4W4G7I2/OHEBAIlh4/id5bhVHJLBLI1wiRPMYY187a5MgiJqTJ0vdWLCY97rl1a10geSxdplrr7+5w42dbYz7KiEX+RGLE2Q2wLUXN6zcQCpzBnFzJLXmhSSIqTrGoGTmIZGy+/buJZ4v1c2zmRB6UwY3iFjIes2zEglE0nGguVfjbpUy5pmXIzh/uSjvFTEpxf1UjJ46MqZKwUX6iQiRr20UVXRicqd7LCfLyM4HMB4h0nOANdEAQOXOvQdcJ0ocpOSaZTinAITrGrsp/6ZzRaBmdoLtPbDHbrz5VnoTqoi7OgkZchFRXD300GRDwtFDVlYEOA4AC+Hmj0gkjTibrg6VHNNvRTzOJED1adY6R47u51n1JPc/yC5csRYChHmmiTVM25AVFlUDdrJCAbyuhKCJYWwYH++x2IAeYkVXQvzg4kAT88YbxxxIn5EDAdRcYbfcdi0K7GI7cey43X7//7Lh5hrK19ttx7YDdsdHb8c9O2BtBaessS/AOlCFBybj6AWE7mjvs+98/ds8Y//bmo4RddlYZXOuSP694autPggAFUHKiEqWcTJxzZIg94ogcIQ5TpVfTxGoItvl/IjD0aN14AiA596DR6yUZzlv/jwiPMNRydO7wJgxwrkLlkAEbnCQMaKxvpm5C2KC+0zkRydrxCRIgLfeestFil152ZW8PhGfECpXXHqZK40ex/HcWF9tr2/dbJ+6/z4npOjkvA32j7rCeA/Iom7GimbU+rMXzLduXucUblVPRb1BcqrIPAIA/yM3XUdc2UG6kpbwzAYC2vY6UUoVY6TWId0844t4/3KHRjC+hrIOH2RtNQGZ+iYdILm4tILpvgiBCAliHVRI7JyEM7qnx4gtCw6LhyyJt3bWqW/tIRqJxYlERF48E03cL1LmSzz0yBcW2ONb6P5IjGYsxS3I/TQ6iCv6VB3rtSLETJE2wcDaP9LHWEg3Eu67xMhQXE3N/B1OX0KQI66qOJce3PMzs3OdCKS5sd71O7Vzj8fKkc1cL+I7ZQYELh1N6p1Q/5BELASzWUZ6EiRWMOsg+oVmL7Pu+hPM9952vLAKEqAV0jUU4qbJgvidDC6Ik/yc4yyOKNwEuXSJcWqlXH3fzv2IUkatlfnNB5Lnmmsuh/gMxCEcR1H8G6wzT0P6DtnK1Ru43n0umiyIczjIeFlG38sYhHlaeqaVFtfiWFvljuHwof2uXySXjjt/xASKwEpinmtlrAqE8NKccUr9FLiqFak6j2jVCDnFERjUS/yCEquH8cKdF/oGE1TSDaEngY4KxhczpnTgDJI7s42/TxaVMcZOGAYUVwQfBbivOWiE5zmcDsMo/nhDgrTS2efLk5NDZ5EvCyYvXHO7tu+xIuILV998mQVwnYJxNPTgTNr95ts4QQOJdoNIgURhmoRo6XNkQCzEWHxUPO+hm9ipUhxNOFbo4unn6w24eOR8CYeEGeS+HmfNUIabR4Xvcj134ehE1cOYhkMcYlGEn9Zfo4hXRNwp3kzsfMWjyy3jwcOsNbpZU8ewFozmtYljhNDMwgmVyPohmc+LpC1kTCHUi9dhvqZvionUza2DrOnkANQeMJT1oxyMivydcmlLMDPsxuUu9jUitTSsa8+mD3WRyJEi4lrgooRcXrzPaJwsMfypg2g6DTmmvcCs1DwL9kyxBz75Bda5A5CckDU8E43s9SIjcCMiUBIJMu2wPk+A/PvV53kC5EyQ07kGEP/YANaZjv/P/etnuj7nCZD/+h1yngD5r5+r6e882/HnbH/+g7/jD9dPnOn5/XC92w/+bv7Yx/cHJ0Ce3Py5SRXGCRRQP4GUe1KqywkiAkTaFVl7pVr/1M3R9timbrfBl7pUZYgq9PRksz8DwCWTBWspFuNGgJHbbrmJeKwG++efPGp33n47G4MEFvYd1qlNeWCEJc1caN/78eP24EO59pm/3GS33HShLVtITNEAkQzh0VZykE18MDEPZN6+zcZ1GOx+DvFaIz7hbPR22FUUPQoQqwSQEaSZD5jcx3ve9+iVds8PqtioEqnDZnicBa6qj2ewiXALa9wdkWyWlhG7UUNZc6BUSGwgEth8+tD/4YeCLJUNubZfUrV3s9DVhqiytsHWbtjgFscH1WsCiP3uKB7F74hIyp0734qxp3tTopmKcroDFaAUX8pf7lYnBxu+JOIAcihxPXa8AMAiCkVXHwB5E7nM+PNZ1Mcr7xxwt4QNskgCKd8FGBUSPaYYEAHdcpscZUMgsMoXVaCKFquqKU2HoBJ4rv6OWqKfRgHUtCEW4SCngVTyHSgWF8/PpQxZ24lJQDbiuiBh/HmNWhbzg1zvXz+Ubtf+wynXG3Dl5ZewCTjhyhIbOd8qcj9IT8dFkErf+MY3+PtCW7KIonCu9/Fjh52SeeP6dfbyi8/ZfffejcoYVRxqX5UtZwDiVXBc6i6Zh3tjzpzZzs0i0Ftuh3vuucepFvU5xXaJAMoE3FNmfgHnsAkySqqvBz460773C9wmqKEV+aJIAinNpeJWzrBUoPpvfYgY0euoULEfgiYKsHOQe0dZ23EcUwzq6CaAQDlGxrnmAlYEWpUQTaYILZ1PfxRmnY2t9q9PPm+rVq9zGyZtHNWnUsf9LuBBmywBh1KE79y7z2bPXeAUuvUQS4nJMwDzUtjcVzqHh8AVkVmpnA+pjJVD7GJdFKnGa/vhBmpic6dYL22+BGAIvIcScJn8IqDcsbHx06JI94SAVf33v/9490Lg3Q6Q9xr+3msC+6s74uybv5ZbBZcS94MaMvX7FfkQwr0ppLCLTbtIJynPVUQrkkRKVX2vun8WAPocPnwEpXk9is4l7rj0HDUQH7aEGLNorkM5nQZZkF5tbGS92ORq3JGbQxEW2sS64wPkEGE0XeCuuLfffbxD7sjlNAKxKGJDH9NumKny8ynyQx9T/z1FhEyTKA/d8adPgOjYRYJ869cVuMHoWwJoSocAWcV1GGa8Cmbs2r1rPyBpJfEi/bgu4i0Nt1oX0TwpyYor6we4roFojOA5g+Dj2mTjQDgEMDsfwDud/HIE+IDZ5HgzrwwBkMRw/9eiED2af4Jxe8CuufEjkHnEQzG+PkeJ+AgKUQ91TfBsSAU6AkERTl/JWqIPIykorSBqpI04vNIaMvBR1WZk5vCsRAFeMK5wD3qAXoYEcSTD3eTshzOujVquugp4zjwpJg5EkdsPctQ9oGz5IeY3nIEQDh6eUukDFhEj08HYoAx3kTmjAGfeKKYp98AR0Mb41EPkUJ21AaB5Mt7eePNN7h7KJ49ffRmKwlq2ag3H4WFv7Nzl4mXiIUC//ZlM+yzzkbp7wni2ewFbdcsq4s3pRLn3/uneBPvSL5ocWRGJkEACgowZybZtyyuAsipH93S9C5lpMyEPunmkJm3Z3EH7xbN1rmx38eKl3MseLvZDROkkBEccwNE4519T9IxUondw74VxUYaJrUzm9TUX6Hnu4fWCAaQ05s7Nm+sKwfXc7d29jy6kxc49oHNcylgYCDnsRYSVgP4gnsMJ9buwDogDaN65/6gtWn2BnSAv/oorg+2uz77ogMEVi+dArKWYJ9clDBB1gmvRL3AMwroKskll4lLtyxHYxfihCLZ4gKtoxn65kdz7ZD3SzbGN89wf2HfUORrzmGfLiEPJyMpxx17Gax0nwmoW5JQaBWIYT2T8WorSW+XSo5x3dW0NcF0FkGk+1D1bQERkCo4Af5jASsbmUAA9jcvq9BLgKffZXmLZQgCaFScVDfGk2EIRtpUQ36MAz2GKGEMYUMd8KyBa5LQIYjcmuz9ejgAJz+SG56OzOcrCx4jtwy012tFKNwiEPU6Pw/knecb6mCcDLIfrr66UyhK6BFgDjXlHWA3zQWAEsTEo0tVHkpCY4o5/FkT/S5s3UVgfyfojC8KG+FGOt5fjyKOLgqnRPc/JkP4zUceLXOwiBi+fuTqCaKG5nIdgxthWyP1gD39ELOWse8atspkSY19if/ooOCbe7OCB7faJGxbbVQhVvHgGevpwVFWP2iuvbee+77HcBRl21TUX2lF6csK5T2YRQ+YXKqvGoBUdrbTsmRCsw+2ow2utsT/MCusabfYaXLD1pW7+/vRnN1jj0VF6IsLt1Weft6rKZjt4vMb+9zf+0Y5W7iXiK4PnOpD1JiQa956Ip0TWnTt37eSaehAvCrGAOEfrkC7cMou5JpHM+75ci1LId6nSm7sH3fnasCHUmmsCiFvzJTavCwFEsA0x1vnjTGuhp8yH8ULkui/zezdf72c8Op5/FFA9DjFINsIHolkZh6675nrGN+K1CvNZc+KI6my1DWtxvbHmVJHyIJ1xIax3y0+jFicebpJnrRZnrtaCfgDxbYgHfAG7lzPObaDbBPbZdr35uq1YuhSxQI8bgxWh1d5JoTZrpPs+ea8jeAoRiOh4E3HpDiM66OZ19u7f60RGZcyjtz5wv7VXVbj1n8g4gbw+3GcTkxBjXf28F8hgCGiNv34ISyaZz8sRb4hQGSEq9BufybWn3xwgHpH4OEiOBJ6nIL9g+oh28176LRun7iHijxqJJpw3fw7rukSLCvK1KIjWMJxmWldKgLObtXs7xEIosVuxrGu11hlhzFB3ToDWQaz55OSOS0hlfTNu1VX1jEWnmEfyEIpEce/2M4718Vz62mUXXmS+PC/qo9j82m4Ab4gfr1DrZ0zx4PkdGsftNTOGtYPAexwgjCuBxB72836PHjgOyUCcHMRLFv0diyFwEyE/5Lh49plnWXNAVuGwWLhklYuncutMuZohPhpwDXtB6svFcbqoxlatXMt7GKWrbr+LLltGDJoiFbXfkIOwkH6PEYB/kceKyyqGXFGH1gwiHnNwohex9q1gvbmYTouD9FQoctgbYD4TN0crYhFFhUo8IKKrmmupiLpm1kltzM3ljTgYuEcliklOTnFOoPqGGtZJQ4zjkP5cAw9IzmTWtNE4VbyICWsituv4kUJrZ0yYsSzHsucRdwVZ7cncvWPrmwyP45DHo3brHbfgSjrBlAcpRlSmIviiIcGHuYcbcDG1sy7Tz4oQnIrnjXXr9laivOQeF/nRAUkcBWE+DrkzjAhgANJO5fS0/ri5RV1XErL08fyW/nCxzf7iCdw1kgZMIJ4ItpWcy+MQgAPdHXYB0ZnR7F1GEQ2dPlnA3I4LOhDBGQ5OuXj72FNU02MywHwVx/4yAlIkhP2A6wHhd2r/2gNZ3cf+Sus8RaOqw0/7V/UsSvSifa1c2VpDdyNK0tyvudmbnw9gjCtirK+EpFc8blbaXPMdi7aP3/kpF5Hnz/MQFhoFYTiAKGym6wwMxbX3exFXv1eGLhLo3zpA3mv9/f4AA+I1rXHPR2C916n7k/jcuQYQ/9gA1p/ERfojHsS5vj/O9tA+TPfXeQLkg1/Ns72/zvbnP/g7/nD9xIfp/j8XZ+ZcH9+ZX/8PG4Hp8ZPffGxSPRZSTqNPZQPe4wBfKR5VjC6FjMBaV9DNIvXBj8Taj1/sdBnaUoMLtBlmMTsDECGT4ssgNiKvowS++YbrKR4sQxH3GpEB11DEmgK4gfKRhXYtqsbeQX/74U9+ab958mP2vUeL7LaPXEwsEwvTjiabBKSoOI2t3Z882YAoYjVa7dktL7PRGbbb7v4U+fSn7fCxo3bv/Z8kkqoNQOykA8dHAYZUxvvMl/Ls+n84AbAiRWCYU2kpdGFsZMDmz8myVJRWihdqRX05CpgzLzvTvMiBX5CdZv4oAqNQhikeqqGuwXVzqPPjpS1b7brrrkPJSpwR4I1ieE6jilUPhTYDAqc76I9QhIBKJhPoKFGslUqwG3j/yv8tKqswaQHrW9rssw/+JVFeh7BtDznlUglqTgHbysEXGVVCDIZUforXkgtAgLOg20k2XiJfBogmaSRHGt07aqd42/bGm4CCqDRZHCtOSX0f7RBO3oD5QWzytAEWqSJwpofzkZeTaVFsLjpQDHfy+xV9kskGb9e+g5RR1rh83bceWWUPPTEACIhyrgnlL06QhWx839qxAwBhg3vNp556ytZDdihz/jTOjY3r11gX2eazART72MQkA6w245I4cviQbVy31hajGpMKTASK3ADz2RDO489e1Lc7eF11gGQBYun6KLtaxEUMbos0srxFGKkroAH1nFwU996YYL/a1MJmjVJGVM9S8Yog8pCyH0BFESCKQ5MNXl8bYiM1jvLXjw1mBi6LYa59ZXmJLaPDRnnOIygpQzlXja4LgKJkYsT0cRpwUJvU1Ow82/TcqxBKkSjEwt3v0CZaBKAANBWmipSTm0e9MVUAPCpIjk1MBsiosMWQblL6NWO5l8tKnSG6vo784TlTMbqiYUR8iYxMQY2s8nGdp16AsRiARik3PdjYTbs9prsr9N/6M02A/GcT0dkSIBPkQ+tcakMogkmxNHrG5PyoZzOqWDPdC+EAKQIsFQuhfwsYOA0xqBz9AEg7xegUFZ8ikqhiyqnDtdDGNI5r1c75C8FRpf7VIXUmqMSa50vHihZ7ysnEh5TwKj5Xr4eLuXrHreb6PpwrhG96J/5q+nPagE7vH50A/x0SZCoCy+yhO+L/5B0g0xOjSJBHX2rEEQVgQiH4MuJuvAAs/D1wvpHfvocC8FMVgCuAgTGpMy0sKpxxaMy5J9TN0gFIFE9+eQMqesW2iEwRYLWQPHh17bQC2ngyIIVTNuqLc2Pb69tRmAaiYOW+iE+ynHmLrJ+4k5e2vmF7AMpS6NoRsKxoun6iPxJjI2zDqqWMU0Q0EfXSpYhjyQAAIABJREFUCQBUTXzi3kPHcbhFA3okgTUAdAAeKeskjHLW8VGUsfwdhDp5PeXo/RDu44wZOqYxflcH4IkigwQ0DTLG15ChL+BFEVP6XArPvKLvAnA7dHJ8zUQZKkZIERhzFy4hRiTUnnzuBfvEJz5hTzL2ab7sB/zJnTefPP/5zEXFvL+jFhoVh7Ol3p74zka7/1tEgzCPdEE2+BC3JcudiPRppah42m9BgvwtJIhiI5cuXugiBJ958je2hHLdHGJAFEGjThSVyC/I7rbHn6rgHic2iWuTMzuPObURAhFCX6QkY5jmu0CU254AMFI6pxGJxABofYzF2czFet4GAYFCUTlrjBzm34rCkjOlCBJ3ENIjk2gixWJ54zh75aWXieLJs5k581yUSDtlunMpuq/KPwKpddwWrVxvgTFJdoiInasuC7QbPvmkrV+3yuZlpUKuRbj7o7XipAOMBOzGQizXQSDoPQwxdos47UWIEcz4oejKQMZfWCrAL6KMGEe6mQ9EkvRDFBRDpG0EDFVnxijrllrmaTkv1dEgt2AUTlRfSKOFuGgGB3DOSbGMk0aFt5WsPYa4liIkluJSVG69xiiJJDSfuW4UxjfF1izFgeHF3PISfS/qgZqAWE2n7+LQoYO2gviXJkjpEgDKYFwgaxEDKE5T5ImcjDqXU3O2WUz21IjTVcW9r74krkmMF6wEgOQEoBuXCtC6DtJ/NyXk6ywegt6fTP9GOj5qanGGeuD+7POz54mIysiNsGtuuMreJBJJ1//zDz1sW17bwlzfaqso8IXt49kIYk3C+KuuJIjkUoiNGsqdN65bAxjvSQdDtYtYHIGkHlchN2Bp5dtvWRfkdDhrkFh6LopKau0IavcT9Tg3KUTfd7qW9VO7fePzV9mSi5dY1cHDxB8l4EIZt8d+9oQtXpWLQCUNIH8OMVDb7bo777Geonzz9+w2D9aSI92UXQ/w/LFuLCirt5LGcTvN3JacF8O8FmRrls63xRcQV3eUXhiu5+TguD393OtEzuVYMcRP/Nx4i0zAkcQadQ5OSp1jTwQMcoCUcg18eTZEhuTTAdPIuDObHrB5gOiDXFMd51HI97CoWKtoaHNA6SWXxRB5OQ4BQtQO7g0pxpGScy14Lln3dkAOuLg6xhap1QtPFeBKQDDC2i+NsTA0OcPefP4V7sPLGSs7OOYdjH2DxIetgPxl/uG+8wDwrauohQzws/YmnGc4EBoggwYUeao7Qx1fxIjecttHeIZnsS5rtbff3GqrVyxz4oqnn37Wre/8cBMsXLzCjTGlxOI1sGbTMV92+eWs91QeDeEP0dFInN0w6+tSorg+95cPss5gbQThcpzuvVmsx7xwP1VWNkBcQcQwfvcBKDfiUlEEkxyr+w4ccD15X3tglj25fZiotgkAaJxzxKSlQ6KmEgu2bctO+meSLIw1zW9f2GQNrDEzcQ+sX7XcunEe5EF+xwT7O1eNntdXXn/DMBI5556chCo37+eZH8Q97qFxh/c+wHwQHIwDELJZYLJI3EsR1fhCslaWF+DkQUhBd4wHY/xlC5dzPca4N7bhRPCGQKLXCmf2AE4NI/4wEYJ+YqKXuSOMKF26+UKjcT350ElHb0ZRiQ2yZluBm05KskUL57teoJdf3ozIKJz3gdCEeW+UuaKb0u4+xoJR5pFBOnDkdgkh2m98lM481P4enow7CF96+7pYC6/juAZdlFYAwhX1B1XRsXGEeUBxarMRD3QTo/QyjrUs1s99rH/VfZbC/ar1j8Rh2h/JxSyyrp31odZQcqjFQ7gN8/3FxLM2MQ+VMR8twP0WTlSk5pAg5gkJjiYRbrU01TCuIXhi3FePUgj3TcaMLCuDfHt7xz5IVLOglDDLZVyMDYvDUXEKMpaeG/YjInITUuMtMzed4QhyhHPtzxgZCjEaRedWED0YcnkMc/5GRCRwzU6x/xnFVcSnHbmUSpxaOSSICA8RpFOl9DLdiQ5TpOkw4zuupEdy3XiY8Zkj3AeML/SrKHZrlH/Pz8uBsGq3euISF0NU5SCq05q9EPLRk+vS3oPLEKdQC+voCcZSdR9GEfUWjitRHYpypqlkXt2BcgKLdBGRGc485oR9zDWKr5SAyYc1u9ym2sspykoOqzlcK837NaxT/fk5ifZ8Ob/t7Gm8iQhMiZljVKXYgw9+wcVi+voQW4hrbACnV1wsz5HGEMao3y0yf1eE7gJZ3yFA/nNo4jwBcibY5g8LgJzpt/13f/1cA4hnBpj+u4/4/O/7IGfgXN8fH+S9vNf3fpjur/MEyAe/mmd7f53tz3/wd/zh+okP0/1/Ls7MuT6+M7/+H3b+93j86Y9PitxQ7FI+SlZtDvXfUlDTZufyVHulsgWQdDodwKmHbou3bz2BSk6xMnxuBDAlChA0ieiORXQ6PPnEv7r83X7UeIFsVC+/5GIXlxXKZkyKpX27DtruA5AYx0vY5N2NkizKluSlsZmoZqsIyIHarbqC8vCAGMtnE97Q2WtBWO5Pq2SUjOr5bFy2Y/e/6+N32T7UQpO8jzZAlTd2vG1Llq20px7OsRu/Tt8AYIoXYJOAoCA2ZY21lKmzWVNnyfbtgHGoBpMA18P5+gzAtihKBBMjgiySzF2B9MVYn2eSNR7ChmfT5tcAySg7jCYWhf6MfkDrWgBfAR5SQkkZKnBVdmxlGLewAG9TXwj2fpUJewLivkxOfCfndf/R4/bXX/4y6qUGpx5WvJbUxbFEqISiam5kw6+s2lSiuwSMS/0vlawihaQMU6SQFuwCkxPYiM7Kmm1v7dzDhrcNJX2s2wRLsapbRRt4X65BL8DD9OAUgr08jUgHRWD1sJEIZNOmmBO9lvL1TwMk7dl3wMqevsUufnifZRIZlpxAgTc/J0BB7oyrr77adYAoBuuySy+xAwf221qy3HNno44kf1qRNQsohq0BuFQvyD989e9s6+ZX7FZywDe/8pIjC+SamUWxsMiNRx99zBUQX3nllUSNdANk5KOorbdLiZZyAB0gRhPH5weYKiJEHw9/co49+WqXy+sdgNwQqKWfTaYwOAEgXdFhNTU1EEZxlFdScMnX5qCY9GODJndCBeSHekGSITH6UHkqpkvgqzZH+p0C1QWIKW/cRYdRhNzaMWI73tpDqXCeU+p5c39p86oCY52PVlTMuoZhgG0NEGGtRBUI8FUUlggMlT2eAnSTC0T9MQcPHnJqNEV8xQL8icCQ20Ffl4pN51dglQYGZa1LWc7t9bvoq+lrOj1wTMU6/b5EbNoBob9dEbjbiE25Y6Y/3v3z7zVwPnx7rH37iWZXkCmyR+4oAZPq+JgigQC32CSq/LcTsDINoLAUQECqSBEgctV4AsCcOFnicu6vuvpKO3XqJOesjPOQ61S72vyrEF7xYAkA69q4dgN6iwAR2TGqCDBy66UgFIE0AsDicvYh9RTdJ8eH7it3+IADrv/Dxb5NKe0V8yYQXB+6plPujykSRC4bfc8X/swIkB9uoqQVsDUOkiEDt1ka4wAYKipSL3LJD1gBXRgdKJcDGd/iABs9AVikKJYScQCAWlElnipXR0m9AhCztDjfZqUlWwpRFu2MWy2QgCH0dQT5hUB4lTrgb5Rx8hQ53jd+9E7UwcNWzvf85pnnUN8uZQwgAgsV9GBfp4USTbVm6QLLJV6vvbUGx1uBDXsE26H8Ijfep0PYRqhXipiasUncAnR/BAcQqwNwl0AG/CqBTcQseaLs9UU1PgFYc6K0xJauWevciQLBtgIeKy5qIWrbUcZakSNtEKCKsxpmbG8ATGnAISdSbsOFl9okKurTFfQfcP8opq+6phb1/yKbR3l4J0rTzJxce+Lp5+00KvIiinDnLlpq330oy77yOJGFPB9BKJnJ3XH35vRzKSDrG/fG29/8vNGNRxITTKLiPbRvD90Zi5zLcgygLpBop+suDLAXX8ORgrJ1gOuyZh39DAA2tTgI6wGUgwG+FKMyAAAbzJynHhZfiu6ziMEagpDuIQpKY6CcCgIoFeWnsU6F3v2QmE28xiRjhGJcFnFM6k7RRHICp0t3L1ErCTOJsMtm3qgnPlF9DaO2lSjKSa5xQuYcax/1tgtXT9jNDzxvt95ygyVHBkCsZdhEN+QOnSzeRK9M8JqKTqzHMRECCV9HnIpy1xMhRQQKau6d4FlXX9AY/5ZjMBhAWK68QFS3T/zmt/aJ+x8AvB/D+VHlyI9q3I9yz6kzS268KHLwo4jA4pusDQV3NfNQPQ6+wIgEwGK6zHg9AeRyrskJqNgfnROphOXUEaE0C6A9gsirQxDx6tcqLjplc5nf1JGzEHeBYkIP0bugOLGLrr3ahiCqK3GVTsdjyr0iQkkESEcJLhDO8QjD0Sj3ayQEja8cbR2ccyJ8GnlvPZB1a+nw8KGcm1xG7lEVJQ/a0ZJWq+72s2NlbXbdR5ZDtOXYL3/1BATNSsq2L3MOiIzMGQB6nhBg3oyv3a4MW+PnMTrD2injlkI5h04dG6fzCjGDJ4B0E3GXzZAN61YsJ6qKODyAXiZ4iqzbAWnNjpc324u7qqyeT1cB+i2aP9N+8NdXc1/RiwDg2d7tY8+9WIiwAxX8unmWnBZh6zcstJeef4pY03tsooX+jI4SC1aXXA9F6w0DdgRXx4s7jlhVK900s8nnn+ljn/vMXZY2H5C0lNsJEJ8Laq24EXbuL7ZdhYCRgx6WujzPkjOTLNJ/wrIzUty1DiSmNJ65vhxSwIu1XBDPjmIVyxCPiGBXFKMAbv05SG9cCgDtsaJK57L96B2zOQ90JdiQKx6PYs5mQuHaAJgCHJcWKkaM6FGIJC+ejx1vv0msXwpOGUBhom78/QHDlceIY0bz9E9/+phlpCXZ5Revob8OMUA57lR16+Dg6Gxss7SkDJTzdBhAhIhE7cQFV8bapAVg/Mt/+0W3Pn1j22YnTPHAsVTNWqKcMXL12gsc2StBTREE52EirbxwjGheu5Bo2XbWoZGIPlQKrY6kXYwZQzzXGTzvOUTLCezdtXe3XXXVlW7N2NSAu6GFWNTgcErYo+wYLpZBnvcR5sUmBEE//z+rnMs7NR6XGM92gOeIjfR10PkTbhkz050Dondw0kq5N2tZ4/ZKccPxL8Gdza1nWTiMZhA/NQIx0InQZgfClkD2FAQ9cf+ztg6L4V4njos5A28A72/Suedgg1zfUGgIjl5U+VpL+hJXe/LEAWLpYgCb+1206hUbLsY90UBfSDHkSYBV1OJGwKHYj6spLAoXRjTj62SfpacwrkEKxYbGQH4HQEQ1OWdJG8T6kmWLndhlw4b1Lgpv2+tv4n4OY33ZzTmuo0+EvQtzYBdrTg/2Ah64IYaZk8YZt0Z5gL3otAjC8SEhQCcxr4vpAGnGCSJH62eJQFRc6s63djkHYQbxc/2sqeWSUHG5nMS97Jdi1KvH2KRoMUUczuHZnMAZI1pcJEEg52CAn/PCrXaSrpAu9hI+7J8aGaeyGd98+TyLGURjwa4fJIZi8mGcYc0NVY78dVFTOFDychfhtKtjjH7bvDmWyTBchoyLeVkLIDiCLf9wIets3L3sE7oYN+avmMe1gWxiH+bDfRjCXJ3GWiye+2WE61PP3kOu5gjIxD5IIsWPefgEWC0uSRWdh7h1byu9RUGIuwYgSdVvp1hlLzv57Tlu7TXjvgM8q8GOJ+gm+koxZCk4iAaJU8ZAZLMpgW+qLrdw7vM1jLPhrJmP4rYpKCy2mlbiuejlGGHtqbV0Ou7wZFzUfZzTalyCIq/buZ/GyCH2ZfybmmeJnySCTHGVcaxxBiBB4ihZV19OJ6K8CtyDEjnEcR9FsdeTa0fPngiQQcYGRXM1Kbqta9iyZizE1TVhn/3s5yGm5GuB7PanO42YsV7IzaDAUI5QBMg76+sPSIBM99W9N3jBut0tZv9zaONMAMKZvn4m0OTsfv58BNaZzu+5BhDP7vqd6d2f//rZnoFzff3P9v2d6ec/TPfXeQLkTFfrP379bO+/s/35D/6OP1w/8WG6/8/FmTnXx/f+6x/hdf8x4eZsjtPj50/dM6ki7RrKCBV/FYIKXerzAZTXiooYZqEphatU22PKUmDTMkq0xl/dnmLffaqJhaV6F8ZZP7P4hXCYD+h9GDB8jA1GIAtYOUQ+essd5OCiqAFoGEH5VFZea4//6iX76c9vt288Umx33XMrim/KZpvKsNH74P4otze2HgBwusaik7Ls+//8L+ZJfnkiaqDqqg7WloCVAM+9dHdEsTjNRSX77f/7fVuyfCXqTqm/Pey5L+XYbY8QUUEcRDSbjQhyb5tqKdyMIg8aMkAOgnYUculEY81gAd7f1mgziZCIlo2fzc04m58iXCV+LGhDycFugYSpBzy69pJ1LIA7nL1f8VRHyU4XeJoCyaEIqVhUW1Lt7d6z3zlBvFFCpaXPcv0PW9/aafnEMBSyuL7n4/eS61zvygwnUBx6oMhTt4Us5O2A5nLlKA5GG32RC4piUk/FOCopkU5xAHSFqI2HUPH5k4U/b8FilH8Vzv7dAPConwtADay4AZEgIlIEXPqwQYhjw5wIoZR/6ADllUSQcM3lABljM3sQcka564/eF2NrHtwFqLnYbQICfD1R4sW6vF8VdN56663OtSHVrCK6FDehIkhZ9Tvamh35pe6QVBSFyi/OReWvOJdw7pEA3oM2JXuJidJxLqfH5SAl7gK+V6xY4T6nUvRTAE4bLtiA+nYm6uZyzge9MyhaywEgu1HIPXRvjj2/na31O4XCAtCVKz8GAKC8/DCUuern0OdlJ5CyOJS8/ATil44RPSBgce3qFS4qppdsbv23H/ENAsPkRghkwykVr3o75MYJQU3YBCD1/AuvOMBUcTWKuohjQymVmAixQIjCdo5jDhEtB8nAzmfTHY3afRDiawOq5ULIjxYUfjEQNCIVFaciEF6F8wIva1HhxkOUyJovp5OeyZm4VYZ4BhvZWMYQe6KIMqnpBP5Pg6gaBKajsN49Cenr0+4Q/VsZ/9PK8+nB7N2D2vtNYI4E+df6d2KwRChAFnEtIzgPESi2FQemYmcBhDr3RRAc8xgPBPC2Q7SNsSkcQjXXzmZ+Oer8KmIg6nim8tjQ63qKxNK1V2zBTFS26v5oJj5MrTXa9ImM8vCkFJjPC6gUcaQPqa0Vd6AOAKn59DzKAaLjElHy7hJ09YpMl6CLCpomQaYjsFwPyJ1/Hi4QOUC+8ZsKlKKeNoOIkwSuYRbdGt4UIre1dNoBnBa1RIM0E5MSDQA8wT3uR9a5AHORdFLtC7RIIDIwJiqIcSWEmCOKtsFmJgB5PbgejYBVvig3M2dmcd93Wi3PZwtjXCnk7dwly4k087Mq4mSOEmEogjAIUFPl7N4UNU/iypuVmmAb1yynr2fc9u87ZGWU8LYCJJbz8zkoohMgicvpYvAkg15Fub5eRP15jNrc9Jk2A3fSIGBuHDEe3ii79QzlkyWeRx+NIpAEfp1AHS332OWXXuo+p/6gPogPxWr1AsTqvlSUkI43d+5Cq6LPIBlQ64knnnDEciug9YqVqyBBFgMaU4wNOFNP5vtvnt1EsfukHaW09aZb77Av3xlgf/3TTtSyEHQci+7p6edSIPnXcYB8+Z/r3Tw6yTipaD4//q2xqvhkoX3h3gx3r2/fS2Ezn1fhq8bBiy+90o4XFDF/A9CguBWJ6gdBKVBf5MQYwGBQIHMaIBk2DwuAwExi/FenlBxcIwgTRAYPcb1EIJ/m/GSyHti/Zx+9RlfaOGBXF87GYOamLVt3kJ8f6/LT1yybB2gFYQtoVgXwtAMHj084EUvzl9uGxUN239/tws2w1mbGBNuSXLpWKnF/MI6PN3fQS0WRMkSLCJi5kBDNgN4aO2dT3izCdJjropLpCMhQBjlir/ZCxix0vULjgE6/ffIp3JjXE11CZCfRZOJ0Dx464px+IlEyETjInXeSPrIMyPsx5swxFOJbtm43r2BiXeKSXcyaor+GAPz1vQJERZhLTe9iPwHMFKcSBjDeAXEeBnBZDhETCgmluKQw5k25AuXoa8MRk0Z8jVw1GpN1H2kcFQEi0kYESGcp4xCRa94B9BRpDmcc8gcgHRtSBGULXWpcu2B6xnxGbKyx3HpqSqwXIUhrv69t2tlhXcQEBSXQBdBTQZfAHBfBcsedH8MleQyAtJAelCzmK4QcFFN3dDZz3Jxrnr8COkIiAdBTIEB6u9ssLsqP9wAR00ehMmR0RXGZ5XJdslLibBBXD0O4dTJ+jwHs784vt23Heq2KuHx/1mHDvfW25V8+Z12VBywcULS0asD++fF95hsEAR40jLI+z9atn2+vb9lkcyAb0uOJmuwoMj/WiCNtkJ6VA7bpaINtPdJsUSl+tmLDPNZu4XbrJ1dRBk/UEPNlIuO/1VZwP5QC9rfazmJu20jiUwGy69vr7GM3r0GwEMz6J85Fj/kjyiiiG86PY1IRug8CG6nqRaprPpWjU+dBZDt8mXVRNl9eVWUPfHqljfYlsc6jXwUHiL8ieyDm/XBUDQHslrNOE4EkV0kIz8rho4dYPyBmwQU3wjhSU9tmmcvW4+ppYs01CIj+Go6iuRC/xMQR2dRWX2nDqMcDcDUMETkV7k+0Wt+4NXSPWhMxXE08U7XNbTZ/6UK7+LKLWZ8NIBYppeum3vWoqf/mmquvxQ1ayfoxi2d71I7gAhhnfFQAkJTsWuOp7y2RKCSNB5l0a+0+sM+JMAZYv84lIksZeA1NDY6w03PcwZq0DtA6FGIvDeHM/qMncD10AVQTB8b5xEPqer92FoRYJGO57zjj+Chj1nA/HWoxxH228767bNveQzaX3phWisUnOXdjvJ+lqPezEqIt1BtRAuO3opnqeT4mEW74yXE06mEpUSnEChUxXnvzm7SO9+AZ6mBdAumqTjuOcyX9SvPzZlsoE0ltVZEjtYcG2nlG+y199hzbvGW7E0INjOAaIxvXC2JlkLLywFBvxj9cgGNddNwl26ScZQDUPhSle436IszgnDdVOwFTHK4Bxa9qAbBrN/0gxLxV1Dbzmp7Wz1zRBRE2jjDIn3FzBLdHn55Z1hjFp6pcwX2wOgIhskchDTXeNDXXO2HSwgULcPL08NydcuRx3px5jPPeOFmqiNKi0By3zSTXJIz3oC4eX+1jcP4I+I9nXFb83wQDWihzlmK0+hgXdA90E8PbyTo8m2c/hnX4MATahOYr1l9R7I0ycG+E4WYqLT7h1qKKgfVGcEK2GWMtzhH2XPG4eE5UncCRgVM6LNEu2XgV6+BTuJvoVWLOGfVifxDiTbF6Iu8705F9g8zXQayJQjgWkZ4iP0rpaAlnT7Rg6Srb/MZbzjHjj7PvAM+vCP+TOPSCccX3Mx76Q/CUfW+Bm7tmPZjPepk9IOtXH/aGcqaP4i6XqCYIciaU742AxIzk724I2QDO71zWxT58vZdnQuKZus4R+l4gt+SuYx2icyECcEwxbxAu5cQYam2oCFkfjl/r3RHm5R7G8Eac4xJNjDJGJ9LzqDSqAeaaboj/Fhxfwez1AiDYAxhrmyGHA3kmRLolsMfUnsYDwjM8AOFY9xiip0y7+aaPsvaN477qZy0Uzhyj6F3Nu+cJkPcGJc4TIGcCa841gHiuAawzHd/5r7//GTjX1/9cn/8P0/11ngD54Ff7bO+/s/35D/6OP1w/8WG6/8/FmTnXx/ffToA8v+0Lkyr1FHBSBoCuolpvNu3KdFWh9iQLaUVNKJZpmAgqleP1A1QqIuizN8X+3jn+wW9rXBxQMEB4Kso8LcSfBCj68l89DMhEWSxgUTigb0BguP3dPzxiP33sZvvm94rtE5+8Exs38UTDHSx2h2wHUSlx0TOtpq6T3GsiRlhU+lPkGMHm4NU3DqDeAXjh//wojlSTdQsbTU+9VwibATYu/li2f/v5dLv5W+WAo6hgVfrK9wWghB2nY0Tq5H4yk1cQfVRKtMEcCr5D+HoUi/AYFuBRAC+jgKslKLak4g9ElTZ7/kJ74dln7GO33sDmdNy2bttma9eudQ4QFciq7HkhIFhq6gw2zOGcyyoUSY3WCOin8uybbrmNjWOL7SenvBlQ+7rrb8S1sZvX5nvZUOTkzaMrosW5BaK5FiIydC3UkaBBxcVfcRwCbpJQCOcTOzKDYuIuNkbKQg9DzaffqzL0k0RRiTxRHEoXi3sRIG7DIDcMBEQwKEcSGfFvvb7VVpFDrBL0SDaoAqaPnzzFeQ22l/5+kV3xv4+52IcLiM5QNIucI5s3b8auDpHAOTpFQfnChQuJQYp06jc5fIIAIqJRIK8gXqSTrpFuMpvzUM22Qhgp1iUnY4Z1o7o9cuQom4VJAG+6TfidisFSpnE14Es6ANwB4hh6UcYtQl09g6Lzl1952eW+N6JeHGODI/BSm5fPfzzHnntdGdFY/jlekR3biF3LwFUiQC+ejW4DThK5ZzL5XMHRfJtBpNie3TtdTJts96NsrEPY0NbjEOpgw678/Ni4aLehdU4MXkc5wc1s/Du7BCoVOXVpLCClIr4EovURbyOXiC8bL5XIq9h+ErLmKHnQvhBjk6gGFfFzpKCQTSGloBxTExsyRX1pUFExuPK6OyFPnEuDz6kLQw4ZxadVoYiVcyKNDdxUhwFxLYo4UaGyCpa5R9SLIcJmehISsDpFAki1iBIOpaYIq2kC4D8SIP+xHF0P+LTgTPfgw7fH2dcer0Td6Oly7tWvovOcBNGVTvzMTqJUwlB1Z1EeX4m7YyZOkErGlQ7KW3VOEsmB3w9YqeJhfV8b59uPe0yArcBCET+KwEgDcFf0jhT26u2Qok6Oj/CwAHdMiuWT20PqW0XQ6NhEfkh97UrQ1QHCffJuAsgVGoOCTR//v0VgicxRwN+UG+TPiQD56i+J8YO4mD8rzeJ4fiIhCAMANI4fLQAYKWPs9XYgVyZxVVUAaQEhKGJlCoCMiiaqZ4x4IalP5+akW8nrtNo6AAAgAElEQVSpY3R+eNvCuXMguwWKjdrml7ZQgtxhN994mwOTt+982woBSBQR1cl9nDNvsR3ML7BYilPbeW7UK9ODUyEMR0kYwD1aT7K3ky2TToRBMuIff2ITCtZU1OSNlgcoHoGD4QgxTKEUuEZFhVhPRyPK1glbPg/iDYBojNfMpkvBFyBSGd9d3DOK5FDxt4DjcFSg27e/YZ+49+POiaDsbznGHKHGPdbP9yt+TvFHPgAjlZT0jvB8dqAcPYIz4Jrrr+Pz/ijFI3ELZvM1T3vkB48RteLJvNRnK9ZusC3btjsnweNfzbPPP1rjMs91L0739jgzFjfjN+9NIgarwZEguZABCmuTm+7+6yLsmR2gt4wPrUQ5LQJka2A81bi5eOlyp/6uBNTVe1YvwgiK9wTOSy9j9ojifej8UGdXIIDPsjkojRmvRNQO8XMiYLPogGhFDJCDO1KxkIoQbEAQsQBBwQDjbQDj1xDA5MEjJ4j1anJxmZH0s1x3zRUQ/D62ByJ7D8T5rAVLbN+JYvv23663rz9ejRt0ji2Zk25jPc2olBkXiYyJjE60V4ic0Vwkt4eeOufs4Ln35f0LdI4SWKoOMs6L1g076fy67PJLXYThxABRPXRyRFBQO4vzHcJ5HwAM3L17L2M3Jb04UAVsNnLeFN04AEHnD6ndTDzPSYQVjV2jtpQMfxUWN1M+3c/X5R6Qky0T1XwDziA5aZKZx714L/ozzHiieVXjXyBjVTiCinycef7MpVo36V7QPOHLHCHVsYh8rZF8OTeak0SAdJVzMPz/qFTffG5cUSnqpsFtMAKA3kuMEmn31ltDh5TXqLXhICg73WI+AIuHi9utZoBoTRw/3qFjRLHNcf0fYZRXqwNs67atvI8ogPSN3FvDREZG8nlfR0T3Q14mJ6S4AuuyklPMy3MA+XGq0ncxCtBfW1ZtVZBeG4ldaqw4bacOnbCLL1hqJUTfNfVO2m+3tViJtAEIR9avzLWv37cSlwhlx5Soj3nE2jNbaonlQQQR5WXX3rCRfowYegtK6HIj4iY52vraCqy5AuLII4oSZgrQgzPthd1HLDVnJvNhmH3th1db/0ny+GuIb2IdJDJupBSRAJFeLUO+9g8/I0YSc4b64sOJwLpk/UxbtzoPx0sG8XNER0JsDRDtphgddXUEsUbRPaU+hTHmJpHjjsjkGlUDaubR8fA8kWYPfGolvQa4N1hvqpvGjzlSsW/egNW9tLtrPhjgv3WtVNrcy2tHs27EpiNbLYaFSKvH+RIYFGuvvva6LSIOLhTwONgfsqe3xUJwyh3Ysd0WZYmIibKCHfshYBhLiQFr6qL0XnF8rPHufeBTzsF2ouCYA/iHBzgGSLYLFSvKulzruxoif2LjKHtHLDPJfTqoI5QIiPtpKbGaIhPqGQ8uvuwyOtwabBvjmS/P0yDjn6LmgiCCRjgXw9xzo4zJAuQDJHSiR+4gnUw+3NuKav3buxPdev7NwkgL8/e0FOYFXgUKYcgaq0shl3FwUj4eFZ9mm3fstrnL11ohwPoinEi7KIjPSku1NZwHkT9RzNMtOK9CIIwaWAPOQADkg4PWb8TXDu09whoTAkFRnqzb2yAmJORRP1gL4p3PfvoBrgfxV6WnUN032zzA+AjmnWCuUy3n7Hvff4y4JeLNIDXikjL5m/UgQqcRiKfkFM7PQKvlZqdCcPUyXowRweZJ9006LkVi4SBmikuKXP+P1kxy+RTg9umAlGps7eJ1IIzaeX5xC8axBgkDYG8CfFfXiTeOiuq6dhdJJjffKPuhGJ67BNaAxUWFrussANIzgqgsRUQ2Q3BF45QIxDGkeMIABDy9rGFWrV1DtFIbw9MgHT+nGCdzrbgg3wmTRIBo/RIbh1OBMXf33oOcnx4IhxgXcxbKXLsQx0k/+45ynhNFImbjmFAHyxCum4VzZ9uBvXvo6mPNSwdVDNGL4XSBnDxVQnxUJ51edIzgyBiEAI2NSkaIst5epQdkgPujvL7aZuXN4n5UPxYRiuyJIhnT0iCWecisCDI1OIxuKWam0+xvLrnyOtt18Bg9jS0Wm5pm1fQHzsqdS5fRcXrwoqz0u1NRVzM/d3gqiZRnSqSE1qVKE4jAzR6I2EzrxF6e5VmQtlHhwbhGcW1z36wmCjKS53kfa0pv9j6duKX8IUK9RVJw/4Thmta9X8c9r/lQkVha2ykWcZy9RQ/PcR9zgz/zs8ZlRa+piyuQ9bfcH02sZyTiUOxsHU64Ohz5ifFEkXF8TY1N7lr0MG6kMk+1My+qe2iAEvooXIS9RLXJ/REWEmP33oMbkWg0OUGYepnLRV9Od80polXref64IniJsX7fff3uTfT7AQBT7o///Gf1OmcCKM709TOBJmf38+cJkDOd3zMDiO9//c/0+md3/d69GzzTb/pT/frZnf8znZUzX/8zvcIf9+tnvr/ex772B37r5wmQD35Cz/b+O/PPn9vn54Mf8Qf9ife/f898/3/Q3/fh+v5zfXz/7QTIr194YLINxZgcCvXEfcgpoA6JIAASgbGKUhJIKwJEgGcPG8Gpck9AVdTV04pHXaYv3DnzPa/WU5vq6bFIcBuv9jbUcNiMDx3Jt8/fn2mPP9ls69cspfSUCATUeBhAbDebKUU25OcXow5G/YgfPQHFTQNZtV5Rqc7W34MaSuTHKISLIgFEHiQBWjTQixFHlNNPP5lg9/wYqz0qKmW7CmhnX0nhZSMF4BSlUuzoRW5uGLEpfmyKUgCJQgGP0YqhIkU9hpNEEVP7yLpOm0UnBZtRgSYdbNCk8iqEZMhGjSbAREp25fdWV1fa9ddd46KcRCCVVdbZNjaKIdHxAPcs8MmZ74KAURb8Bes30ouRj3W+A/CMskI2oQPK2BUqC3jYhEtAeeYlKtWGbFLRZp/6K8jWV5RGGqCelFTl9Iq0E0WQictEnSCKUlJsmbLpQ1BhdaiPAfLIQwAzgEws8QTtAD8TKJrHAfgy2CSFsUGWG6ESkL2F6C1tKn71UI7d8LXjTj2ZR2G7CCFtFqoAVVQWmw7AIIWrVPtSwykWKZvPdbainOLf6lZpAvBaziZGkS6lnK8lC+fyu+ucc2IH13jRoiXOdfI8WdI3UYpcjhU9AWBcRbbPPvscKq0kd27vvudul7e/hIgc9UioDFSF5Ypbuv+jqfbC9kEHZIm4UJnxof04kNicJrP57wZ4z2Gzu5ti4kTcOWOcYxXKK6qrk695KY+dDU4hBaKKn5HLRq4GlamP8Bo6d62o4ET4SN3l7RFkb77xtgPPVuEeCQXEj01JtHJAJLmKBDoooz6N6DTFoSmmRtE/syirVR9Ip4ocAR/00ci9o9zojEy6ZzgeKTpFPo6yAVaZukqeU7nOxRS4tuD+0L/j4uJ5vWL3XA7hAhH4FsF71IZSQ7P+CKzVH7nvfbiXBCx6ue4LD/f+XJQd5MAUATA1oE8NbALptFP9tw9HFkzPWXyrVOMPfzTGfcO3nmDTKfcX95aAq2hi7xoAHpuJEMrg3tX3KoqsnfMnZbkPQKqehX4UeSKNEiCnVNLcQ4yENv8iU7RtFEkjkk3RcupTUUeKH2SgYnM03sgJontfpfNS+0Wg9JcrRAWr0xPwu2Otpkmgqd4UOUkIJFN8H8cq0kRk01SkFj0jfMNDdyb+WfWAfPuZUtu4crGFApDHAQ6MAhw01DSiPK21utZ+i0xMp4spwnYfOWRpqPnBEgAOiYvpZdxJjrXUONxqAFbZqO1PUqycy3jRB2kQgKLyVHG5i64aIyLiIqLyfIkTUUTLq8SOKGfdfAIhP2YwxkNoMWaGorqfIHpD0YWjI/107QDCIY+dQ0a+SnJ/9otncFusgDhrcxGByTx7Bw/us3SI1WEcgQKWBKIsXTCXjPOjLrIoludjXM4nhZWrX4qIv2zGiQKKi8vKi239BWsZEyLd/aob5AgE3SqIi1HAYw8cS1IlnyY/Xs5IT8a8YiL9FCmYhwvMXy4C3AIzGH89fYKIA6qx198i9gXQadacua7w9gRRWQGMkY9/dal96kdljoARyRcjtS/Pj0qN1SX11ZsQFTx22mYSNSZi5uNrpp7NTfnMDZDByGUpE4fEZz7zY84rBSRPnZGIspyuElx26yCq5cDy51lQ8byiegqJCxwiuiQRx+As8vlzkkJwFiiiJJT+ilrA/jYXebl69UqKz98CxPF0UT+aEwbUnRIQioqWHqSSKhfp6AWZsO2N150DI52+qrgZGTgC37Zf/fZpW752vf3FPYn2lX8qgMxOINowEQdLMONwuAX7eTAONNOnVMIMa1y/euYTbzqg5gBMBgPIATYjjGiFZO4nSiQeAFCK/kmiZ/bue9vy5mVxriDdPCMcGdwNqD1/3gLXEdQHmF9ETEwJjrkVAMLZszKdy2KQcyYSSON66elinEKNlDFDyECrBSCMiFW0CSCYLwuDedwvLZBAwRDpIryDGe8lQtA4o7FHDiDNN+rWCODcny49PRXXxtghImmEa5MEiSfVtq6riqjVE5BAiXRw6oB1VnL/aQyehEBUd4vcc9zjhAk6Z844a4Ix4mC6mRNimR9K8gshFKvAu4JZL0wALg5YP2Nl8IwoW7lxHWZFit9xKeTlLbRXXn3V1mxY7UrCG1pqbPX6FcxBALLMX0nEuoQIuIXo6IFkSSH6JSk3m7ipItwZ5FBxcUtwko5DxsiFUkPs1cJ59AAwLxfS1bHr1Igdg0vy4/fmpMXZNz9Jj8houQ005uPIGLVfvtFjdf0+ljl3pi1ZnG0LMuPsFFE1Q5NR7vr1dJyw08eLLB2xQH4RxCbkVCXgYRfz0ErGnM98ZbENHGLcrzlt/l2QCwhTGsprbMQnwl7eW25NHtG2o7DNmrkHidu3u+5az/ornfsSchSF+gAEbDyug75+hAM4eUJQw4fjzpErVXO2BAFS1O8n0jOazqBG7psawOG7715gZQXMT8xZEuqoc0FEh2bRdtYFmifkJE1NSibSivfHPNPV3gQ5wfPK+Dg8HMi9kmjH8qe6eIJDfVl7JCHyGCRCsMMG2+rMT4XLE77WXEgHS3ED3x9l9bjfGlycUST9R8Yzs9E5dtsZt/p6EfLQvzCbLroMyAS5pBrpjxvEHZHEc1aHU6ONOdIfgYlK4L04/ln013UBbCfjjpYjrYtxRZFU6kkTKSvgnOWEK2hORTAzyFgQybyK7t4CuZcffPiLdu9999kD10TYV35SjCM61W6ASNn55ma7cCWuqxHdl60uCuvIYbmD59u2tw7aqvUX2Tgxaj/79VO2ct0FjN248iqI7KILhFMOcdnLc+PJmNEMMdVpV1x1mQ30QIBVt7k+jkC6MXoRK0VC7FQBPssx0NLaBHnYiuBmJf1ApTjVwi2OKMN01o9xEBFVPMOv7ifSjfM3SF/H5Vde7/pMjh4/zlUbZ8+C2yqWON9QnjGIrSbi0GZxzCH+wewvYnCje7veQq19NOc3sS6p4XdnsDZrxAHQy1qtohoHM8/9JEB9DPsIX8b8TtbSPaxzJcRqIP5owhdCjLGlglg9Rfom8Ez1AeDHsH7r4LzH0duhyERfHGpy5oSwJldvRi/u9yTmq1k4RioZP5LlqObahfCemlk3xbIGioYol9N5iPHkyPFCiAY6qug4qWNtL1fsEPfvEtbUhcUFtoh4yA7OVyTudnVVzCPyLALx149xw+ekZ9pl9BLVsQZv5zmP0v6GtWo1cXGDvCeW9ZzTZItifGjAZXsCd1EL+8BU5vAsyPcyyJWNRITVEenXp/UX66USCOTmFty7q9bb9rd32RXX3YDro9AqIT5CcJC38N58mUsqvpfn5q30hxmDFKvHGKf5XMSH69VgX5mTg1uIcbqBTqpXXt4EaRTCHEUpPWOGnI/qNVmKU1P9kq103ozhaArQ/oxnbRYCqVbIbhHTPRAcB+j3EZmm2NlBxl+tL+Wql3BvjO/XuCvXh8RJigdWHKsf3z/J86m5KIL9mj6a2UN6KNaWNbMGgBHGfBbj7tj1Rwth9Tqqd2sQUYi/D6S3F/P0XQ9ARIVCnoYwN+tn1Xmi6C3xFYwdig3V3yJA+Bo317vW3GcmLf5tNX6eAHF5nP+DP97LbX9m0HD6gKc3Yn8sEHHKVf++GWz/g6/Nmd/6tEDwj3X+z/wOP9zfce7vn/d/lt7BOD7cJ+mcvrv/+ljz3m/j7H7+HQL8DCT+uTwBZwXg/16c5ZnPz3slrJzLY/tDvPaZz88fmwD6wxKoHpve+KvJHlSug4o0cVEyLBxZHUs1pixb/TqVKwp81IpO6jopygU46nMCGhX5oM2iegEUg6QFfhSbKy1el+X0UXoZYj959MdsTijzptfj9jvvtRc3vWCfuzvJHn8aQmLBHDKSo1ENAn6wYUpOiKf0rsBtSnxkLTZ/24Tt/cabb7VySlCL2Ah1AGyEs2HoZwOfQIwV+3c2YYNsAPtcnvGTD+faFV85BpCS5PJgpZYcZrMcFeFNznIq5AeqRUoTY4IgBkSEKCaJhXMMwFVwYBhEybCLstqJulW5sR58XefjGMTNhRdf4gr+pK6TEqkZdVAJcU3tsknzbj/5wAOkOFRDyrSRb98KqeEDkdNqI8o9nuynM+MiqyyrApgJp4cCMAcAxwewqofX7ATU9VUMC8eSCfEyzO8MVBk6i/Ma3CDjlH3qeAVy6eKoK6GpgXx1NgIq7FWXSyd2bw+uo9SrY3IGALYEoZIXYBAUxHGiBi4CGJuXM8fi2TRMsMhX0fpJHB3HiYoIRWUYABD03N8stE/9nE0pCr1YcpxnQXBIMXyUotEZgI8L2aCIFJOCq5GNTFYGpd4QICruHcZ54snvTcGtE83mVgrBRKKiMgHFZqFYq4Nsq0DxWQaB44E7Ijd3PhEkU70lAt1PQyII2O9gU5bB/dTFMWkDUs6GUFEniqi658ZY+9G/VjiwUJs7ESACvNQ7U08szgwKjRcSsVJZVgaAWcxGNdFFualTRa6g9eSEewDolR4/xqY1ivMAyAXIpCgURTY5cJ9zKKJHqrkhNj3eAFgVXLv8E8eI5pph2WwWpeju4XgTkhJdEW8UAEMf160WB1AUG9pkSCYBDyUUY454E7EBYCpSQWXCyj9etGgBavLDjvxRPrEKJvtQnyYCqOVzndoguGK5zlm4QeQ4EjAyrOeN1+jl2VUJ5DjX2cWc8Tmp2EV8sAVDNc6GXb/PdYNwCqXMhzR0pd/v9F7ofE8zr3qepxmPqXlqSlU3/VltYqdeaJIYvFj7RyKxFK0mp1WoHDjEEjQD4qVyPwWjQg3k3NVAmMkhpcJqD85/LMepzhCVM7cxtkyB1sRoAVy5ElDAbfV8CIRUvr+ASKnbPRzx6u0IDL13jTtywcjtpO+XK0QuGI1PcoTo+xQVpmMVEKbxShO4fk7OER2Fvi55ol7XRddweF+448+LAPnhKzy7xBl5AlpFcZ8vAFgexr3w3HObLXfRWvMNibVHfvQv9ICQ7z47lWES1TyRI5nJcZSjjlo2MVVBnqhWAYQVWdRBV08ocXECkd7ec5BeoRFcbbjWcL999PabiQLysk0vbwGk8LUmSmfrIYFVMO4DUNsG2OLPvTSKspuRC9Uv8w5/RwKEDaJe7uoi4goFqCLtFKGk+KIByHCpg0NRk04Ckst9qF50qUrjea7l/lIcWxYZ9h6UK5cB9syek2Vvk+sfHRNmS4ihCaADpRawJwXAc++uPZaVmYNSnq4nSlc7UQR30KMwc2YawCFRKUTsjKDkv/iySyHf/YjdqGb+8cLtBZBMdNCceUusrKqOaBkUt+TgHy88AVmeDZgWYP94X7rd853jgE/xDlTvg+wLgFgWEaf4p2/emfC7dcz3tvS4aBB163gz3mWkZlAmPQ44SF8UyuOCk/m2ADdAQwNj3YwkgOG5uNMoiIfMnuSZr62qwYVDpxDk0iIiEmNQZUf44CwkzjAgBAfg7oPMoyjgIVpz5+TYwf07bf3qxfw8cwsE17AcB97BU90FgOEC8yZw1xRwLrshKT7/8JcB6nBgolB+8+3dtnvfPnvh17faP/2sBiCaOBP6tJTfn5GR7GKZDuzZbS1EoqmMO5tydF9iyzwpOu4HvOsiai3Qj/6fdn4H/TNhdGf1MqYmkeXfPwjJmxhOX0WVxXkz1gF8ich2xATHJtV+BfPIrrffxjmT4+KfIrkXW4lRGVUMDoRFD/dCESSOZ0CsnSypZGxNcMXQikGJxNGhCKU6OkkYFd044QhmronGkXBIOY0P4epWYU0zzj127NgR27hxI/xdoJ1ijPbxDcBRVAJRR1cF473Gdk/OVTLpL60lkB+4OtQd4OkJaSIiHWLHn2eGtH4WUNglID9g8bmvPa1g32EcmqlWkH8a4I/SciJs2ttw3eKyqxnqtMUoyJ97djsEUA6EwL329W99iy6cKJtLf0j2vFncZ54IFcosnHlsHkXuHSXlVIrQQYCCWxGDq9fi4qCfg6Zqq+OZHOG5evPN08zvkJnMOTUIEVTC3YpTYeeJDsuHAElftQAlfa995/5LzKeF8uJm/nAsj+/ss2MNHEuYt11z1XqL8WWeO11hr+9rsLUXrrLrr11uJYWHbHIAchkHwIvEDSUTC1RFFNqPf32HdZ9CXd5SYaFdvJ9GniuU3HrGB/2S7LXDlXaqw8P2nu42zCh0EIVaTm4UqvVc5spYSBAfrms7z7Ccrz5cJ5T5rMFm4DqUUGBqLvAmNrUWcUqNBXHsDQgGRhijFubmWVYuroOT3oCh3rh0IML5qDoxbNGsIzS/CSQdg5T1Vd8R4G7+4f22fFkuYoR2zmMaxG455LyKt1O5d8rt2msvtL6uCvMc6yB6iWebebCJMvmAcZwmuFlK6FMaAdhtY273CcTW4htCL4O6J9pdak4UZC9DBPMi5Bz9OhIeyUXayvMlEqQL8UQwaxo/1nIC4Du7WRvh3Atm7EqemeyEKxIw9HPf1uN26ef59cetEIkLQSRIME5mudhKiBOtJbLJj96R0ppKfnaGPXzbTPvtHohJnHWLiKTsbMDBNTvNda74EStoo8QAQlyVVHTj1Bu3NesvtNeIP9rLevg63M0VqOeL6F7ROnPJskWcjyrGNtzWEOQBxL7NxKHQA4FTdBR3Dz0onr6o+HE3DU0w73JtFQvVQ+9TADa15USJtTRUWraIWMXoysnJXH6ysNAquqYKq/NwJMbjbBLx+Itf/RKydQYgP+QkMYhRcgNyL/Qx9oaz3phgrEjACREaHObWBK++ttXtd1asWu1I3TrU/rHElKazvtqL4KmBtXYihe2qC9O/JUiRS36SHqvmIS+rxdXtyQSj817LmLRs6SIXmTsC6ZyAe01RYW8Rd5vAs9TNmNnIemaAe04dNUGMrerUC+BaxbG+TcZpXAdxVMUatZPvy82b69bt44wVcg9Xsk4WTJ8KoeHFHOPBc6SIxHH2Ljk8/14c7xDOoXoce14sCMMgZ4Y4P3G4UIKZyyfpgBJJHhYexLzcwhwQgTukwd0jGbiJw1jXq4dQvX+aB7SWCmO9rvW1Ou3a+Jk+xuEN69a5OK43tu+xhJQ0F4OluCt1XQ1CCgxz342z7qr+0UJL/twJJ2KQ2MGlz/JvkdcerKe9+b5gxF5hrO2i5epnzff8c89AfsQz5QxDRoS6SFT18UkQoznRxVIiEvBjzp+D8zoGwuLIsWNOWCS3tUiPbp6pIS6YyKIBhBIeuIc9cbPqfvdgDBjmHhC50cNzo3Hdk/lxUpl4kCAh75Cl2vw3sX9xCVZaI3PNvDg2XyYJReSJAO/BrRXK+WEwY44kIpoh+1P3P8ReBzLEMxwChPUKpCcDPq8jl5YIEPUIKnqWT00okeA8AfL/Dtb8uRMgf1zw3fEfv8sE+H+/iv8zf/IP4WD6n3nkf6h3fa7vn/MEyPtfqbMjMDQvng0AzfMj0Op3ito/1F31X3+dMwP87/daHLtLb/jPz8G/j593uNnUTf8/4uPM73VaZv3eh3Pmn/9wnQaPpzc/OCnVeSMbz0gWpNoYdKKGC2WRKSBRyhllq4awMB5isSh7sRdgoisediXoyj1VhvYQi9Yh4lBQ37FpSWdDNsxis5XyuKsvjbc3d7QCoIzbo//yHP0fT9pTTz9pfwkB8pPf1lkGC/Tli2ZjWacgEmdGIAqdNpRvrYBOPiiPu1B5HTh20i665Ar79cuvOQBN2cetbBAnVHzNJiOLgvJxFtdFKN2GWNi+8PfL7bqv5hP/Ee8iKRQVMQrQsHzpXKJbAE6IKeB/KWkNJCOe6CuURx4oOYPZQChnvKsTFXryDMozDxBTBcDOQjyfItgmXCgTbEpXrVtvEdHRrmfjRMFxSII2on6IemCTs3r1aucAkcrtFIpg3r51QKjU4xqori2xr/zNX2N9L7fTp1CREkOgiJ8uCIwGgEPppXxYkCsOJhASKpJNiR+L+XGUqO1s3suJQMmakw0wRiwJxx2Jyq8DoM2TRbo2aVKstvA6cn+wbXRxSy2A+eHEVEnEJB5LJaxa2M9CUdZPybQAM4EFAXzvy69uYXOOLZxN8VNfzLWHnyRiC9fF9ddcywa0AAKijI1ROUDmba4LQIXhUk6/vOlFW4P6r4KS4Uk2Mnfcegtq0jJUf6iGGTC0ufvYHbdSZrgHBdsCoo1Qfr2yBVfHMjb6PShWS20pcS7pFB6XskFXFJLU/W2Af9UUmC8hquswSq9wYr6ksB0mu/7uG+Ns05tDzo0hB4oIEDlxItiEyzHTwr23gZgyxfWIFCjChRJDyXMlGzt9/0LiUjqJNghDnR3sCt65XyFHVHqoKAa9hzE2zPEAqGrQ7uF9ApeIO7HtxFt4AWYsXrLIqTelHE4BeFGXThIdKnuJaVHcklwbORBNBQWnAEnpCSFmoRIFahiAv+JaKirLXKRZDh0pe8i6P0Km+y0fudUqAWw6yMpvh3wS+N/PBk8Ra32QATov1crHm9kAACAASURBVKgbfSEXBvHcR3E+RAQoKku59AL7RYCInRyF1BtVQapUj9wP3ioWZnMnJ8W0C8QNWu+UMjt15Dukh5wiv0+ACKnQ+I8SHdLAE6XeF2+Nsa/9CoSMu81HmcyMId08l+qLieP50HUoxbEiwk4dJtGAg9k8q/oeUFqIqmo6YbxQq9OVwz0nhWYVhIkU8n6cfyGU6ucQCKHOjxBiLJyDQ7FfvNd+ngGNB4qL0+Sj7xWA6RwdPAsiiHRv63MiSXSsIj1cMSbf7xwgvJY3sSbTBIi+9vnb/3x6QB6FAEE0a76QGlnci3MhXjsphG1r77ewmBnkxBfbS9t2ojwOdw6QYYBQgbeXbVhj3U019AfEOweIF/OAD+d3jPtemfXFpTxnFMpWEeEySqSICqOvu/4qW7Vmnf391/7Rbrvzbnv2hc2OCEEr7fqSggBGlEXf3NLAszyB2hLKnY4e9fR4Mu764bLgLnYuLY07GoO8eQ6nehwgjwGm1Heh51udTevXrIEI6Ub5Wmk5mbOIOIywZ5980m684Vrb/MqLdBndYDt2vGErVyx1rynnhNwEoZS+au5oamhjLkAggFslllipQLLbx7lvRdIk8czWMxYeOnaceMZ4gJcJO1FUjtPlao650fbsP+Dmh16ce7MgSuXc6+b5/dIdCXb951+1GWm46FAJt+O6y6DM9Us3cL/z8RffLXCxG8rjX4fL7NXNLwEOjVBCvZgj97eTZOhHoo5uJJ88MSkW51MryutlLh7xzde3QTCn48Ab4bk7DREQgVLVj88BjHOWU6KJoVEXF6T85td2AOQFOmI4HcX5q688Z/d84nb4pgGbxOkpxSpsPNnvfXQytDrHTikkQSfnqAIy93/9xWeII0twUY/NuAtuuNTs//t+sQMGo3l/4YBu0US2RALsNjXV2vHDh2wexFIeqnU4H8ZbVPfk/AuAHuiB+BCZ0qgCWxT1OFRUkp47L5t5lJuTmbGFe8Jn2NetPUKYN7shywTeiwARabp/z16n6FXUoVTSfep14p4cQnk9wjN/8Mhxcu7DLD6ZviWcfjXcH6mArOkQ922opOMhGF7b9ppz4qnfS+XmAYB1ir+Si1Rjtq59JWO23CNyEqpXQCS+AGZvb+YLQLhM3H8e3Ju+lJLHzB6yltMiVkXcqZ8AebwjQJhveWbwGkJE0GWEg3GMsXKATpM2OkG8UAoXQqgFs/4ZQe1ezjoimqiWRtZHARAyW18rsWuvW2HLlq+2n/3L4wB/kZY9N8uuuv4KgOlXmFOb7bZbbrZ+1hE8qsxa3nQd7LVgxues9FTmQQQXRQXWi3jjNEXYb73VYZ+4Zx33iIcVEOkZxZzYQfxSUf2AFdZRXMw8V1NWZP/30zfaWP1RouXKbSQg2h7b0WIHqkdxfJh9+eFbLWC01YkN3jhUbxmzUyBA1uLIIbIOoLSTa7wNJ0Y/8XB5S1bYXZ+eY63HAnD1cPy1BRR0EK/G3MztZY1DQba3pN0O1vTbycZR62ANFZ8SQuRbOoRaPARiNCQbNAMIZDiAdwCRX8EQoE2QXuqVCef6DRE1qg2X4jYVKzQuUpy5RmuhGdzziTNwEb/zUXFokPuWDrfsKYBttDPSgbUVuC9T6SYaZx7dv/ttSt5Xsg7o4tpG2779BaytBgCSs3BahCACKbO1G5dab30JTi3OOy7YfhxN/gCl47h4SiHemrknR+kJ8iQuRz0rlYyNim4V6RICIeExSS8EpGBKcrzrMwtA0d8N8NwAYTQJmDvJ/OeN6CYUgF9xarOyMxDoxEEeMx4ijlFFoHrEuhDVNEPUjHGukwHzZ83KYX2gCCBve+Hll62ftbAXP5PEc9/EGutr98+35w7i8GYtGco4lcjxxOCoiKdXI8gXslnRScQfnc6vYs3BKBQUxntvtH0QIB/9GIKmza9aIg5sjXXquhmfGCbKFLKGZ8CLMvMQ4mpriE1qqm5hbMaZQ+l4Snq2naag249jaiIutRMyK4ouqYs3rsYZ0QbQHSQrCW4p1htcv9MQ12WdAxArQ0TiXY3DKNSa6Vt67Cc/5Rmm82lmIq9NbBPjzqyMVCfAGcatM8C5iI+BAEEEJaJmz36IX8bc+QsWOZKjHuHQfNzIXjyfVazfDjOez2LN1sONWFVdy7MSx/jQQWF9P4VjUYiZmi0B8r+qptwu2LgW0U2Hxaq7CJA+lvU4UDmEezHjei+OQeY0REl76biLYk2UQNfOLBy/jAKQal0QbH3Ei1UR8RUC6RWNmCfcRZxKJHOC1+hj3FHvxpXXXk9HTK0NtNMvgzs8LCaUZ5nOIpw5svqOQPT2cu0yklIRIuBA5/jGWdvE0/Unh1Qi91MUZEMn+6ohXr8OEY32B4GMo9WQLCLhYnEJhjE+SPCitZXETpXMb3JriJSQAGHn7kOQJ7hwmRsCWYvLuenPHHPkO1MF57P/utSJeMa5N0VKyvmhHirNz37M1QHsZfJyZru1mtzj8cypLz7/vC2YP9e5sLT+VqRuBr13Il4UtbqEOF11Vp1GSLAKsZAXa7x9Bw7ivm+2EsZeTwgjvZ9wiL4E9mydXO9u3JvaD3ogwhjj++XSk/M0BpeJIvEm+O9RzkMX84aEe1G4iNUp1K1xmPcqB7gERAzRjNXso1hPevOne4C1D3O2JzGhcncN9I7bX33hq7wWPY7jwVwK1ie/I0DecYB4QoDoOvHhSR/NeQLkbECQ8wTI2Zy9s/3Zcw1gn+37O7c/f54AOdvze67vn/MEyPtfobMjMM4TIOcJkD8xAuSxf71rUvnVKnzuY8GvsudW1NoCVwUEajErAEBgsHLXg5Rvq4I5l7WPelFgqMNEWTSqSJSeh2EWidpkK5v29EmK8XJzAK2JN+Bj6QX/xx754T/bMVT3+/butN/+8Eb79YuNdtWlG8gm77IINkoNAAwhEBYDKIerAaCUz5s4YxYbuGE7jgNAXQCFbA4WLF5iqQA7+RTo1gP6r9t4oW178y3XlfDc11baTV89xvEos57cV4BhdQ3MnIkLBVXOcH+bI0DS4sIsm01JMqBZgEBRgLuhXrLf+RONlb2opGTqXACslaCM9GXjt4sN1NyFi212Xp4jQTa9tAngbQqEE6C+YcMGgBI23sdPUjgaRtHlarLv93H+6iAnau3vvvIl10XRWt+ESjMUNRQ5yVjn6wGIx9TXwLluYGHeijpNsRpjbIYiIVNUGllcWYKlPswy6VhQuV8j10QK/yxs/BWVVZxhDzYGOHZ4DT+umzfvXTFJimoRUOjLBtEV1rMx02atBzWbL9dS6np/fuYATgQVaO794WX2wC+IR+FaR7OBC8Xa/jLHqYLwxYsXOYVYCmosdYrI/aEibC82YuoK6SDq5CLs86GAhMfISpeFXaDUBADrQlRrmQBOR4/lA1p1OYdEcXEJAFuD3fWxe5yDorqmxmbPJi5MxYWQG+pBWYcC7QRq1XgIjFuvmoqQKmtMd4pPZfcPAnJ10S2ylPem7PiZvLdXX3nFKYIz2UwFAn7XU9bbSjSBukPWrF5lpwpOOJXwOv49CnjqischebQRVcxSKM/FMCC6yD85DtTZERdFtw2A4qHDB3leUNqxqdUDoFLcJAD8fhxIipDbDRgncDOW9xuNKq2CeyeJOIatb+/h2shp5UUsVqYrAB7iuckFtGlgU3rseL67lgMQkbLwt/F+4ynOVFZ1r5Ah7tFI3p8K4vVcalMn1aVTKXK+EnBeaJKbEODDxk5g9CSk5ZSZg3uU6zz+LgJEn9aGV8SAnpMpUkRBIO84P+T6ehfrLyLFcfiKjeJ+0oLmoY/E2DeewAnC/S/HxyS/V3EOiWxuRXSoTyAJQGoXxcoz2PxmorTUxhqYxEUbZALC9LL5jVVXgTaeei/8kTq+GcJR1yCUWBgpE1ViLgJjquvE3iH9RhzB4SnXkzaqfE0OD13DaVfItANE4KkjPbTJ5wUGVaT+DgGi7+eXu6/9ORAgKkH/AWOvx8QgwOcIBb9hFBdTKoobzRNlbkhYrFXUtNm2tw8yvkIOQkplzs1AJUphKerOjauXo+zutpjQAGJfBlHAEhUC8JIK2NZcU2/b36II+7KrnVK4E0AiDOBWQOUNN91o337k+zZ/Mb0DAHs9uKMU/6dujZn05Cgb/CTzBogCAArRFYytijSKQV3bgxsjmedBvT4qKs+dm+sIWTmHCnie1UWjTod4gI56xoVLLr6I8aPh/2fvPOD7ruv8/87ee6dpRpO2SdokTXdpSykbLEuGMgUEFU8QPRDHuQc3/DtORT0UEfUcUHYLtHTvnbZpmtGsJmn23vv/fH3SqufdkTsCD09t79Ertskvv9/3+/l+xmsS59SDujQMF0Wq7diymZi2Wrvz9vfx90QEQlpvfGO9rbxA88CgK0vvZ61RhJfU7F7Krhf4yNBIgHAI5uv9cH5IKFAEyVAESBqAm28epe5btu128VJJRNYcIgtdBEgkReYRgDrqi9BcrrnvM/fPcHPYx79ZZN99ZAI8+sQTp50b5Bv3xNqXf9EIMRtArCBdQcSjtBEPE4VbzxPQVOSx1KhhgKDtkK8RrF3ZWbPoOWh1MVPZRAiWQvb285lDuUaZMyE/AImCcH4kA5yp9L0FIPEgooJR8sr17FxxxWr7+U+esPs+gEMHsmGESCFvZZ3x2XsA3eobOohharNuSKhSHChH6A5YtmKlrbn2egcUzs+qt/s+8Qr59Pk8uyhxWQ/icKn4ATj3QKY0E9HViZr4shUX4PbEoUPGfCfEjQdOCF8FxCPG9fHwQ61fj5igm3sV5RwgM2cTxzQ2AJHZipI9zFrr6WGC+EginqYfx5dscH2QSgLK1AFyjF6WSOaJZUsWOTXxEGS/1iyBbYcKiihRXgjIRRcCDhfNvQFcY40hX8DjAcZYLeMqirkrRrn3zEHBrM/aB7VC8ARA0qr0uI77sXTZYkeYaj45zfUoYK0PQs0v5a9IbxHiKQvHrP2UH+QIhBIAmAjYwQH2Swwk6siIFRKVB6ADUD4MSTeEgEHChFqAzprKOogDSqpxg6QxltQVcvD4CRtmfJzEXSqzyBJIu0QAv9foI6Pu3q5cc7mtWH2BHT12kLWzxVYsW8q1pfcJkUNlGfMt61Yr4zsCYHnejERrIP5tnJ+9/qWthqnHvvmPd9hRBB9R7OG8cIdU4yBqY3qsbCP2CcC/qqTFHv/IJRY0AKHZ00CU1aj965vtVuVUG2bf+9anzKev1l544bcUtrPmsiaeKj9mH//4x7geYVZWUYX7oMJue3S1G+/NpTHm0dtG9xoTecl+rkOHYdVA0DFg+0+1W0WXtxV3cF/H2XsiPvDHGXHZ5UvYSwazJhItxv/uZZz6+Oo+4RiEtBliHsrKQhnPOiDH7hCuCcU/6T61AVCHE1eUAMkbzL7wBM/nDEilKMZLF9d/BJX6uArRGI4it8ZZQ+WGmYXzS+73WgQdcURm+aAsH8KZ8/rG7eyHccbOznLkyZNPft8e+NCd7K0w87SiJGefEYwzqIPS8dpTNa5b4DTjC7YCMsbfTtONdAZBREpahosdqqQrZXS4l/2Y2YUrL7DT7IPaIMSGII972Jf6QCa3AkKPMNbTITlDuI8pRP+JAOnqo7cB4ZEEEfshfLy414T1QIT0ucieRTiBGnk+mgHJt+/eyfelOgfIKJ/3E7eluvvx+DPlRFemSeJhcwHpx/s7iWNjPcUtPYoLKxjCoaONbpMDxy0KR2oxjpaMrBzIFARDRNhF4Hw9SOygHFVyqPnxTPXh6s7KzHBk9uvr1lsoju74uGScBwn0d6TagQLGNFemGPFQXf1p3LDZtuaqi62lHmd0C4QYe4CZxHIFMRedQIBU2UnkHWKhTFxES+ny2bl7n+2lf073LhMyKBSyNBSXhQRY/uyxuiGrPGA5wnB/iKAuPn3GDiNGkatUa00sRNgxnqsw1pYgxugYz8sxupWSeIYVd6RY2GmMEe2HjhIVNyRwm7Wmh3UvFKJlbg49RLgUB3FwJbIvYxdiiZAte+jukICrU/GJkMWK0/KAlPelqDwqJsIaWJui2FcOc1aKYI72ZS7QOIxkr63zSwP3qgiHg85bIkMkuGpiraxmHOlXO+TxKMSSH4MtCrJZEVLtuFVimK8WIDBpqqkhdpbODs5TGSKH0qY7chhpiItQPIEoRcSPH2t9H3sqRUalcZbSGFFEmvbCJUQKbt++nTNTKveFODTG0cEjRZAlHZwriIFizZbL4tgPFtmMB+hEUtcMwhqdM9S5KIHLOMIFboNLBghizexkP5dOt4pi6nR2DGQPu2/vHrdeNyLC8+H8IzFdFvt2uTD0NQk47fuZp47jPF+D61KChgPEVObQG6hIXAlrFPeWgktGrqdG9sxVrJEit7x5/tz+DhGRurLiSBeQ+CdAghfmhzqERj28nnpB5ObXMzSIQ14kiERTmj8x8vEk4ZLmty/zr/bkw7hMwoKjIUgC7BMPfgbBgURqfuybIO1wiYvk0B523JMOGhEgEOBuZ+nIkYmY2f99RIau6VurSSdTYE727+6NvcWvqX3/OwEgnydAJrtH7+a/v9sA9rv53qf+2u/E+J36u/hLfoV3e/ycJ0DeenT8rRMgkz07b72+nXeAnFVA/7eXcWr7g8nuzjv/7x6/fP4j4wIJk9jkKxNX2fj9bECVlyrQUA6QJGz3AiEPA3rga3bdBMpLlkVZ7g+BDx5sdkWAeHIQCeLg44X1OhN7fjQgTRjAgUrktu8tAOTOd5/iR2u77CjltT/86mr77tNFdsv1V6FtxS6MwjEMgL+Rg3IIKtzSCsDtIQ/UZRlWS9RTKYrxNrL+j5CP++Of/Az79glbT578pu277Ge//JVT45bgIKgG7P71F+fbygfWWRoAuAArRRlJDR7k70X0EwRAmK8lRwdbenyUhQPU+CgnlgOCykGV/d4PENaKilBlpw28/1EO1e2on3o48D37/It230cesBg21IoI20uHxGWXXESkVZntoOg3m1LztIwsKyPyIy4pjWLFLjuIAjotNd7uv+cu++Y3/tG++g+ft91bt7nDtTLN2wB8yjkYeeHu6OFwoUzi5FRAcpR8XqikBQh7EScgwDwaxZLimbQhljIpklLYPSiOp+M+aOAgpAitaJRrfVK7A5a5wmxInCCAggwiQvahBs2Zne0iAnSwXAnB8DplqmOAh+Mcxt58/AK7+suHsfcDsvA6v3z6GQrO/Tm8RlMSHEsB+gkXLSOg6zRxU3pNESBS21556SVWj0PhhsVD9oPf1DggZgM55XfecSvltJXkC5cATo/SobHSfkN2fArRNO0c9MM5xGicCaxIhTBp4EBUVFzkDkv6/YEb4tzY2Xk4gIMZ15g88RGArGTehw+fbfOmjZaLUi0pkeJHDpfFZO9nkjOsYnPl+c4jH76aqAEB4OqqkDo4ExJCUSEqhj3DoTHgLLkXrLx/Dj8C2+WoCeSeKCN4Jln/OkA185oqIleG/CyU4CP8nRwgUhaKAFHEl6Kr9JmSKYgc5PDVgRqxAVKrgCL0VZSc9gr4Us44+d3qVlGZdyuEQRXAh5wP0e4gGkScRQN5ybO5n7F2hHslpZ5IIimUFYUl4N+D51alqdN4VuV8GAHM12Kn7g+NL5EhIklEogn4F5Hh/uR6Thj6JkgHR5KcI0DOGT7OWf40/5+dg/Q1qgsREKvvcyTILxm7/LeupeKvIlDzC4QVkKQD7W9+96xTL2fMns1ht95l6QczprJQhJcQv6ai5kWo/XTf6wCK9DMEGov8aQGAVHSZykHPAY8CJhUJpugvHXAFUmjs6L6JyBBppefd8TcibLhGmtP+1AEyrn9z0Vp/ewTIU+taGR8QSvxOAVT0Y4TkAOj5k5u+dcseSk8TKEj1Zm59DuVxkKVSXhxD50cwc/xMYpcyAVa8Ufs2EXnSS+SI1gKVWAt42LPvEKptQC46QFyEB+rPDRtftw8zb/7mueeJMckHOBvgJ3rbXgANEWNSYapbobDwiFOP+oIUhwBSB0K4zNA6hJtvFnODSA2Nh+vooigoKICsYI0hLq+EeEQ9i3IICYQWuK9uHpVSC8AQeBLB369YtsQRNiGsTw3knXcAzsuFFM9c5wnZ0U1cSw/rwO49B1jygiErs1B502UB2DUGaK8hdQKSwRsgVQSA3B5zcuYRB0WPFWRILCRNdU0dgIq/e04Vi5cDYe4JmFmIw0S5903MeV/+RJa9/++3WTBrajRjXYKDf30w2T775BnK6YkiZIpPT56Gk6sXkhj3BdFTzS3tbj2TE64N0jcDMFSl58cRFSwCqFL81y7mR0+sakncU82B6m+KZV0dJcKpoa4eUQEEK04EkewikB75+wfte99+3G6+9jKLjyJijFhIAUfjrHdtbb2APj12oLDMpucssi56VHbs3AlgNsO5rz5yV5p99NOvoPiewb2jn0Bl5aivJ3qB6J/iWg0y5/qwR1iSm0UmP4CUbAnsEaC2XD/LKEC1F66U+jqcnw2tkM9hzt2TikOjF7Cxhf6F6cTolJRU0gFS5fLwFYWl+W0UR1g4BKnm7GMIC1RcKwI2d+4c1w2lyl0B3CLbhuhw8qXXpACiWR0VWbgpq1i/NEmuXLUSlTNuV+YtrZfKmZfTVP1nbewDtOepJzpoKU5HxWCJeJcbbR9q5MTEFMZINiB2Ddcgwr1G+lIcLSchmMDDRiBxvCHyxHfgnXOkj5+IHw0kHLbDALX9KutGid3HOnFw3wFbvoyy5A4AcOZzrZci1gopJx9lL1DPNRphLN1w0/sAJY8QuVZmK1cvpx9njr3+xit2+223QMZ3ue6zOggTxQBVsCbVcm8U/xY83m8zIQPKUHkXsYc6dvSMfeaRD1s1oGk6JertVaVOHV0OAdrDrFDcNEjPldnn7s63KBwKrSj2Nx07Y78o4NIlMOej9v7kg/fYytwEe+KJf7FYRA5LWeO+9KUnbP6SFLvx9jtsxgKVA7PXKaXXBGBYUXXtNbg9exrN+wzPUidxoQCkzW0Dtulwr7WxtjSOh5lnZJI1AXp7QOAlJIRAMMXh8sjmunpxHYiVxM2QhuBGoLs/a0oE466WZ0UxrYqeFGmuNUNOBz+5A4g+8wcALWEdnoFrIYa9lPaxIsAUrVpcWmwriRmTA0TdZ3IXjrKOjbIfU3l8EK4MOSm+/b0f2Jrrb7Rk5qONmzexr8CBxi295MLlqNEjbJRr5Mn6PMr97af7I4D3U3D4KM9st/WS2VpYUuXijdRdpzi1w4hPgrmOdcQqvfe6a51r5ThCn0ae9yGIPk+i/zyD6EjiZ0fRqSIHSCjRgNmUaPcyPwzzzIUhIlj32uvmx75uOoKLOroj5Naah2BHcZItxM0J4I1hXrj/ffHufjy7cwQnRYt97IZ4+8GzDUQzRdgcYke9KBaPj/BHLd+BUxkAmfHZ20UEX20T+0ocp8yPc3Cl9UDKhLD/PMT54BQOHj1L2hcmTU+gdw0RBA6JXgiCdLobWgHP/f1DHHGk+LwiSBS5n5sgcmso4Y6KDGJuno+IhmcLUieM+XNRXp6FsQ+qgow6ToeIXLGak++48x57GVKlHmFKG+RvOmRxeLjWClw+kNQiQNT7FE8/xQh9I8V08hWebrRu5q8hnlt1HObQ5ydRzCnEQ3K9+/KsD7NvCEGUJJBfXWw6C6VDIiuOtJ8IRfWvSASwZOl85jp+bhqdTUQwenIeWsp1/ubj34TcpbuitdvmzFvkYh6rcY0EKOYzMQLnhLpxWom5iyVeiTWOezDAsyq37DQIGT2z5RAvJZCWwewfRc6IQIyNSyKCtwjO19PKqsvp2h63K669guvRRMRXNBGBp20Bc14X66I34zkOYrwdZ9vp6gpIkghcMRkWDIlRQXfQSSJmFcDnhRBK/SJy9FxAh5Mfe63islOcIRpxTBfzM3E2siatwEl5jLL47v4R50gaYmxK+lb85Aqb8/EC8H72ohLEMaEFENuotVuRsoG4jGIYk+FhrMX86166QwLYqy1mL671QjFvTZyfWhHd9fKM6SyTDOElwlr7v2x6TdrZU2u/r/3ZMs4S2m/ugah97403uT7ADva9MRBytaxrbDLcvlufQT0cIvG175Wb3rmF+XfFb0Vxf0c4EzSz1xThon2Cc0bzvke5J+P89uFrA3lm/Xm/GkcjzMNR7A/KIFTVC5YIkec17m83rHk/xOgMOmZwdQ3wtfyditAdAeIhAgR2HxJEG1EPV5B+ngB5+1DGeQLk7V+7qX/nuw1gT/0dvpuvcJ4AmerVfbfHz3kC5K3v0HkC5K2vz3kCZLK4rr8yB8jmvV8ZL+fQouJuganNHHrlHpBjwsVgAd4kJU13pbNHOAB0o06KIxIgkkOSA0GVlUx0iJTcipzwAuQIQunkjwLIl81kBgDZLBRIFZQ9B6H6+vGvX7eSqgb79+9c/fuR+E8/LrDrUH0lx1HafQbFFUBHH4caFYpy5iSqggLA9CxUp8ftZGWZU/Rlz82zB/7uE3a8+BT2+zdwLhyzVZdeYdG8twY20xUQJT//3Fxbdv+LADWpKH/i3IG4msOgwLS5ZJAnRqHQDwZkEaCnDS+ghz/ZuypA9/PGicKGWsXIAtfKKTxUT0cfIM0ZlF1HUI1FcTi4+rrrOGTWOwB+kAPwQQp5Azgwtyl2i7gVT3KDw2KIM+HwuoVN/NIleThjUuwoLpK/v+9B1E9bHVjfjK29FWJHRcP97PFGAQv9cX1MT5vJ58clwMGjAXVvxiycFFzjJmUTc4jLyck92+VAfi1/p8OaDnYiiSIFkJ0tsneqd8iNYA4iqQD1Z1B3hvN5glAKFgM+z1+wAHv7DhRdPk6xvPZTs+3271fjoMiy7Vu2AtYQB8J9Ted+DgD86/6Xlpzk+gwQ15Do+l6yABY0Du56z+0W6vGq3frQ7+zRT36Ca86hmEOluj86yILfsWO7rV59GXqUfAAAIABJREFUMfd3BMFnDYDMXBTCrbZx4yYUdbmOcJNaVkB4wbEC+8anV0wc1F8XeBkKERNAHNZBRxzIhZScMh0wMIoS3x2QMypSpJcFgFRxTCrargEwm85ririQuncjJb6LAdqfI4bt4594GLVmKykkfSiJIRAYP/1ERQRwYBqB/JDKWGTGNLoB2jmsRQDgn+ULIKIGnOo8d16eIz7iIV7kPhCZJfeGVMNhHGDVbSIQvlAHSiIKdhEDsuqiC52qrYWDsKJ1OvnZUpR38L1S3/lz4Pfm3qj3YzsF7oqpmUdMw1aIK4GqIooGUHsqDkuODrlBFIEl4FCgv7o8/DjUaczrf6gwXOXiAiwn+ICJzZzA/3OuD32PSIJz7g/372fdH+f+FLCs79X3iHzShkbfo4PvY7cl2L/8O+p0/tKHr/NVRB4vKiV2Jp/jN7/7HY6oQJR6FBFz34aJMVMu9CzAlhpiIFTgLNBUBeiaVzTn6H3rAKufKQJzFGWdCAzX88HfuTxnCA+5V1yfh+BWRR9AgLipeoLd+f1nFlEiMEwKYf2Tvl/XQBFy+nuRhfqevxUHyAvbBlw8iSckxjhA4vT4GJ7T2bijCu2NDdtwuS0GCAqzdW9sc860xPRpgJ0AcMwjERATC+ZmEuPRjZr6IE4j3Eh8jdw6yp0/CYAjd4fcHzl0UGgu2gDJOh3ALxSQ5wwdSbffdY8986tfO2VyGOpXxV9JyV1P1J+U0EGKtgFQSQSwm4G7owbiNZ6vUQ/QAWJFLmIeqcM5JXI4HYDnAPE9tbjiNAb0fGhciFiMRp3bA8CieTqFItp0SNNOXBXTACqlzO0HzJYqV243P0AhL4CiLuI9Nm7eDmjY5dab2bgsAuSgY21TLN1W1LFjENAhAN4CXObk5AASFdma6663N5kz+wFe03DqdeIKSyXuSuW4obx2MyB3ZnbT79e/S+9cazlEASp0Q27DXlTBP/pkmv3zbyiVBUBJJUc/kSgTEdzDjNNaSmf1jPRBvISjGlZ8h9wxBYcO2uWXribj/TRxjCUAuKO2jKJcRWmJuBbwpCiZHbhUGlu6LQ2HgT+g+o5dO+wjH7obB8CX7I5brkGhq+dPYBY9KnRzdADmDUOC7T9WZoEJM1jH43As1vG8DNh9tybZl/7fThcPFQXZ4bpMVDrP/NcBOCWCPpzrEw9AlQRAnUxJ8SBujiEAW29Kwr1ZdxWkqfx6wsysm5/Vzvo6LEKEZzEBdbsy5Bsaa5kve62f99/I3iCR+VDkgDqO5AgKBrhUwW6DQH7W/hHuvchUtz/h/irSUMBd1RkiiFRsD9it99sCkS31+IWrKPdmnHSozJh1U3GSJRTYhzLfy3EnAsRfXS1835ycLFc6L6JHTsUKnA1FRaVcLYh7nKoaE9o7zbzA0+qPe/IaeE0RdhDkN+G2ZILhTrg11ZVeIbQYZIwpu7+bNeYwPQSKLFMcoFTR/oyJWAg0kWvjPqFWXt0AMF5iMzJm20WXXm4v4nQMiwq1VatXAP6dYV4cpscn2/bRyTKHKB+RH5V0jQUxTo5B9iQD2PoS0TSNe9ZCXFILz2EfjdzzWIcTIARhA631VCFgqTd7ghJAd3q+6Lo4QUrVx96f46JCyyvq7NWDPbaXVKDw2VEuem5+doo9dPfV3PdK23/ykL3n+mvtp08+Y5/87n1uLBUeBHhn7YqNjsE1VeEiJzPpfvNsq7XhigILHuy2fiKN+oZ8bMvRZmsaC6TzBNg0LN482Y8G4rLw9hmC4MDBQs9YAPFpIsfGxofo/Uji3ySUmQ5pQVcFriwR5wNsIEMBO7Umt0JueNCPkgnpFcr6WqaoO/6UsEMCC839zUSZyp18Aa5Qf0W9KjNUBAbjIYD+rrF+yB/e4wBz3aZtWy0T56ZKstVFkJmV7fofhrmfKewFvOTMBNTvAdxnM+HurQ8AaEnJKcQu/S6OaYwicVY3u+WWW3B5NTvAeBNz5AUAvXq9dn7uSb6+HVJsAMJyjOLlKEQAvnxdC687TkbPshXLAMXHiTKqwYW2wN7YtNmRspnZOc61fZw5KQNXntZRrbvTpk+z910TaM+80sY8HGZJXLMNG990RM8nb0+zp9Y2WRp7uigcIvHskbH7WExStHUguvAcIX42KNzWv7GRLryrIN5qcNSkMjY7HAmsWFrtX+YCxEscImdwLHNPZESo2wf50KvUhOt4EPKu8nQD3wcZxHgKwsHQApBfXVXM3iyXfZ6vJQHqe6kHgojWSNaUUP58ectE9NHIiIdbOzZu2gphVeL26OqCiYoOcY4MD8hV3b9g5ts0Yjcb2EMfOF5sJU2Q3nQRyu2uHolsumD0fB/ClTfOmiHnTATjU3N2MD9Te2l16KUTn3iSZ64HR40/rHRMLBGJscQ1huMGGugkJo33Cungz/xcAwnaS+5tVzfO1ahE27hlt4UTFdiHqyBrQSb3exhCKQhiaZD1NtbqiGcMY8/agOhDJNlcekBO4iyU8EWAvrrgFKmbC5mybccBxnEPzhIczxBEd957J3+3GbdYGuOT/T3uiyC2Y8lE9LUh2pLwLCkpwfXaiSgOYLypL0nk/AjzVD8dKupaVAxbAmKFCNaoLoiCcgihPuZyEQgS6mQyz3Xh8qmGoJaTrIvxWP7TC23+p4qcyEopAt3Mh4qedGkAcn4wJmNYqxO4//p7fd4YrunObdvdXk4kiNblYPbaO9jjigzRf0vEIwFMpIgf/rf27YqvlTtvkL1tDoSY9uR5kFeap2MROKTg2Fn7/As4wxDIaL5jrEo8pA3qxJ6aSD+I8VFcPSHMCxG8jzH20D24puU4Vsef3FN9vG8/yCwvNh8iQOR8D2VtUQReJ2NBkXq1XLtxXichZhpJAmOsl3PsqktvtGB/9SlCfrieDzrrpBBi/XYZhMzJzmvt+j8mQIbzDpC3A6eeJ0DezlV7p77n3Qaw36n3+e68znkCZKrX9d0eP+cJkLe+Q3/rBMhkn/9cF+5/fRXPO0D+6hwg67d+ZlwqGkVgqf9D6lll70sBKTWnslMFRkuVrkziKPKxBSL78XfamEpRrSiSfg6JzWy2RwBFQnktFxXAXq+LA2V+3lwOu2Q2kCe+t7DG1r25jcNKNJb1mWwoB8mpbralWN+XUoY+QiTCIESKHA7NqKbAkFCGNaOoTbaD5A1XUywpdfzHHvokqrVOq6xpsK0U7TaR065ogTY25v4cPPXDdaj60UMp9oHvFNuiJQvd+92LNd2TDXouSmY5QCL8AOYBmOQACQS09eFgNsKh2QuAQop6gdS+qArbOTyfAqwf9QkGCAzF2XHaFl+wwn679nl78OGHOWC3uwOfDvV1xKu0A86EAxQ1tvUQETBuabOwpQO2hPIzhwEMF+fkmT/A9TjXbc6smaic2pw6bwOHg1YOZyN8loh4ii0hTurqIaVQvAngTZoWx5+UHnIYUMSDOjOkFJQrR8C11HA6kIwADEnBK3ePQDUB30Mc0PywoovcUh5+D4fWRpSS/YCHw/o37mkPJM7rX5nvnv+P/pIMXjbxb6Cye+C+D9kp1NVjqALncT9bUVNKsa/4Kx12rrj8Uv4NRSDxE//49a/Z01+/2r74/SNEKqQyZsLt0gsusRdfW8tboh+Aa5Sbm8ehZxeHnBin7k8H8KknuksHTinAJroozO64NsJe2ARQzplhOtEV44zHfgiYRsaiytGl7NU9ikZlVkFEhdTQZRyIuyGAUnE1qcx1gH9fBMGzBZWm1GzXXnuNvfryy3bdNe+xN9avI2Ymw9L4mbpGY1yvQQ6brk+CaygSQ2CqSMBmVOIC6RNw/fTxmopPkhNE9vkuCIxIxuw0VI5VgC8qOBYZFcyhXZFk+lodzHR4zETVVoYTpY5orwzF1ZySGm/cEYt6xgTIL1ykw2EMkROdTumun1+Eas+HGAqVdipOSCo95wIBuA/lWT1XFi4AX5Fmcgjpt66lFNj9IsEE9qu/wxEZE0o0PfP6LTLFuYr4JTJErzNRiv4HIkSHRZEPYyqh5v47l4kjI8wRIP/87xyseT8hzCEC+/Rbrpo4nvfXXn+d2AtKLCGpQjmQ1+IS6mTMJxNXpkOzXCODkEoz0nAT8f4UUaMxr+dW4I1Ueh4QlCIqfl/iznuTO0fvQySUPpPAaUdw8Hca1/pavUf9nVwvIg71OXWNBNhqpIkAcWSKVKMK5+KDP3LHX3cPiCKwNu0j1gkQxg8grfDYEVtKga36WkRGlpWdZkoNZ7oFXA6MtFYisCLi6Yli/skj1jAqPNj6iTcaBowp4ntFgErNKfeW1Je9gAatHQA1KHwjUOEqpqIaoktRFC3MPSEUXStuQ7EbfXytAA/dfx9AnBGIVR/ek8gZP4AdxSgqosuTnHgfiLdIgA7NXYqjEUmpOWQ6roAGlMxSznowBuQCFNmmaEA9ZwKy/CBU0iBMIyFvoiFa6ijuTWLuGAAICeIZasJ5qJgqKUqbAaWPnSwlpgbikxi7MD5v7px050jxCwiGvD5A3FAh8SIz3DysuKuNm960D9x7j/38F790EYQRAKJ6jwIg1S+SlQUpwK9f/ALgmSimRnoR/vGxOXbrZw9DjuKmUa8PQP8TDybYF3/OZ8WZkwiwl0Lm/G46giIg3ZXZHsP7ESCjP8MAc9Tz08tcmJqcBNhHKTvdCElkv+fTodFPzJcAyHHGvQj+V196jVz5AYtNTHXl81sAci9csYS//x3dTddaUnwEzzDINs9KRXkNzyGkAGrXqjP0EARG2CniRR7+YKr7HD/8ZZkD9qXwrWdtzoUEyoQ09wFoO0m3xInCYiKNFOWYbAvnzQEHarWUaUQqKmIKoqeuqtIpcaMgDIJRIavEoBP3TUtjs9tbiLyQorwDhXcp8/r8pXRGQVhHozjv5vMPIsjIyZ6DQwZSlOe2lTiUWvYqypNPmpbI2FYk2sRc0sz7KCw9DdEW7daNRvYriZBqUvsrTuw48YeKQclgPWhjPOzbf8DF4ihWsAtANJDxkoQ4IwCATOtfF2M/DvLag7mjkM8Zh0JbEVcDqM1j+HuRbbNX+NpAXTjPAnn/REAGAZ6OM36VzyK3KY0mTnAxDDkzwmfpA0wfP1vMW87YVK+VHCyKnDyD62PzjiO2ePnFlP4OEMlzkr6uIMvNn4dQIol+rhKcgimAzgB/AMByNG4EqF5B504QEVoDrGfTMmfg2KywuGBv9j5cX957SxNAeGisjfEMNrAWJeESHW3i2QfkP3mygkA0H6vpIg6ocsTWXJwNWV1PkXy77a40a4iBaCeiRsXEgR69tio/ye66+xp7bfNaHLAzLOvKLHvjqSM2E8eVHyB1ImtlES6dYgiZHpwBN1+12gL6Wq27aJ+F8Lz3EQs67h1uO4qarKx93EqJXOr1wq3LGhGNUzcC564i0TKzZgLqSqSjODov5o4wQNHT3DtcD+yN1JUlB6BK5YPpmJCbdwiiKziavSnzXRBrUjXzxBgbTK2C07jHWsTqKUEeRLmumLswQF3ptdWlIDB9DPW/51iAHWUf6gURKgV+HSRqGQKi5UQUhYUBgI562UsvvEJ635hdc9UV3I80XoAINAiwEfZ6A+xTq6tqneq+V11JPJP9XPerr76a/RP/zRy7BQJD0T958/JtPvsAkcNnIEeaIQeriICLpfzbkzkykPfYy1ycwbyr6J6KmmqKvGch1qnCBV2BaIhxzD60mblRILqEER6shR++M8H+9elTbhzn5ee6/cvGNzfLA4prqM8+99FcW7uui3kgBuIBIY7PGOt3KAROy0QUK/GAB+kqm4mDGJqS/UulK51WpJLm3RM4b6+/4Qb3DKowTbGW2pepn4x3QOF2JfM/vUJnmp17RO4B9bJ00wHo4zNqeXNnQfhGEE8Gycnn7oF8VAxREnP+tiMlOFBw/0Gi3P+hj9rWHXucs1piGE8I1enJ8ZCFiECINA1iPyv1fgTxVydxLxTjxm7FZ36GNWlCLOTnHF5j3He5BkKYRwe4ByI9a5hjdc4IgRjTXkBRuh10sokAySUyr6SskDETxV6EvkQIwtF+CDD2LbNT0y0mPIbb52svv/om+z1Ixs4B27n/CHNepC1YMQ/3H5GNzElRCEOuvGQ1hDDEPPung3v3ukLuWXTK7Nqxa2IPxntTFK+I/ADcPwWF5Qi8Oun/IDaX+NckBEmDCBcC6FqZSbzvENewo6HWshEbDbOOeDKHa9+sQS4ytBNyWV0iLeyVFBfVynjUPRAR0gKxEklkK6yfK0VPxpktN3gihMRxCugHWRd7mN98cRfprFj2xGLLeeS4m1+9EU5pb6z4WRWY+/IfiuVSJLIPr6FoVJ0LR3iWAlxv4MT+rJX9XxVuFy/2iddcc61z3Un0orPA4sVLKF3fBJEZ5BwcmxAVNODWmZ6S4mKx4pjbW/h6ESYRCBfe3LzZnYlExnTiuErkmdbZVeSnep3UBamz7jDEh7pINDaGXRwqe1je/xBjdRCyXX1K6vjS+1NEcRTjoZ/5/wzERxMdKj24wOQ8jAiJIvZKtH2gPfLxz3NuZD71UkG6CBD2l3yNGG4PCBA5QZQf7sF8dO7XeQLk95fif/Ef5wmQ/8XFese/9N0GsN/xN/yOvuB5AmSql/PdHj/nCZC3vkOTEQCT3d+pff+fvwR9svd/ngD5G3OAPPH0reNS4SQCTFahnDwHDHYqPgFASkCugFG5D5ThKhVnAJvFQQ7pAlylrAln8ylgWYp9LwBIAZhFJwopYA1FWdhteblzXdmdynBHfcMp2t7ERrSN3PFLAczqAC0oQkdhdsWqpeTP0y3C96hQUMhkCcWRMbFJ9GkUcYAKtrSsORRNo5Qib7sZa/kAijT/4Ej77fOvWDhFtJyGXUbyIJtxb8CGpx9NtxsfL+CAeoHVnK4hmqmew+iAzZ+bgZI4wMIgQGbRAYIRhKPRuIVSgq7MbKkm/QBJ24l1UdmzFHcvvPwqB1aKnom7yEOxW4gybzuqt8uuuBIgJcEp4stPlQAmKEIDsmX/YaAhwFgs/y0cXpPTUsA9ejnsjFokh8FU7NQjADHJbOSlQJSFfO2r64gY4bsAB8NR+lVzSKysoXsicToHinBUcP44L4qcekjArw5GOqAJhKvm850jP6RAVXGjwHsB5JE6YALasw13quFI3mMC4FwZEQuKhRE4LvBn/Zdz7YqvyNWQi4J0LxFmEZYAeBmLqjdYGb7tTdjUJyIwcuaiUMRiX8fB+8rLLwPUDuJ7dvEeg+2DV4banlOolDnQR3L4KCVP+AQlhhdyHwTolADmX3LJZUSGVEMGVNhsYpF0KFV0hQ4zg6ixHr4nw369DgUe10WZ1/46pEDWgDJAzKkHglJC3rvA+CgIt6PEmmRDwBznz0QU0opESQE4KaY8U+8pmM8n9eMrL78IoEocDe8jBFAmCyVZL2NX6nUVy2sMd3FoEmBeTuyC3B9ySNUA2HsDxs6gxL0Ph4kIsiBeV3FUeg/Ki5d7RbFpIk6kqJQjRIe5AZ4PgRCKMxA3JTVawdGjgGuJLrpCYHwM71kl6lLdCfybyUE4ljFSz2G8HpW7so7ziUXZQ1yQfs4pQA4p6RRZp/vdzSHNEyWfcz64ncZZN8TZWCstbrquE2QAFJ8iWPglAm0IcEREg0iGCfJjogfk9/991koxJoJUnTg8E4ok0Ncpdko/SjEin7o1wb72VIWL5JFiUwXH/QC/Ohjv2r2bbO1k14egwnNF2aj0MorDvDoc5CTrBnhUhrsK1RtwVg0zdvW+9FuHWS9UuCJFNKb183WPRP4I3NF11vXWdZfzRSRgP9ddZO4EmOrnoi/0efXvivvT9XAkD2pIESAilPRR/1oJEJEe53499e/lFLLOBDRnXKKu3rjhNYB6FUTTvwQY++tfr0UJO2S5eUuZ64kr0jVDdd0FyHLte66y6ajz1+KiGgJoOVNTRbH49XaEDHitB1JOp6XPckWuNTjpgnEBZAFUHz16zIFOnRDVckXIKREFGC5CT/dYY0iEqr/Yc0DcEOZwORmWo4iOB+wMRo08QpxKG4CV4v7UhyHHhghggVe1kOYdPAflZHsH8DwG8vsMYOMIN1WArC/vX50iWcQierIORAIcDjGH+PKzO3EcBbOeCYRRjNUJnIY9AEOKxFLsTB0A6803XOnIGU+IhG56og4fOeY+x5y8XHv++ef4OcN2BcBnBcC+N8THQYq3U8n4v/jiid6iYwco7FbsFGuhHzEwZczvX34o3e7+WjHrFWpXviaS56GbDod/ezjVHv1BmeVmZQAe+br5LZC5u4m5xY+IMQG7QE/McSmueFr3cQTwqauD2CJ+L11EdAyZ89EUGgfgelSRa235aTsAGOcLodXSiTMnfxH3YAtzeSa9QX125WXLIXh8rIMuK0UvHT5SSA5+A2BnLiA+eezE6hwH4PzIbXH25W/tAbS6grETYBveWMe6n0LUVgCAW4pTibcRAVN0ooyoyxOuT2X5sgWQH6y5LLZ6vtu53l0AUiI/IiAahiCy/LhmHYBcDcx3EkHomVQXiAiAcqItl190gZ0BAFW5u+oaRILMgHDpZe3wA9BSbnsNhNcZCtQVjzeX2DFfF3tHrj4uw4NHTwIG+lge90v9USLP17xHbtQxW7d+PYrwbEeWnYY8e3X9a6z7AfzvTAfwRTOnJRFHFgApt5Eot0WLFzoXSTOkG8gvTpAa1g2IbpyryeTcqx8rexUK8Xr6THopd+f6hjOGRwHYx+RwoaDaV2W6UgVDgjAJO8a5H3CyiLUyjfgv8bESloSGBuNuOm6lla30oWW6YmVla8UC8knosWXbJrt49UqrKDthF0jswTioqiy3NwG25+AEuPzyq5zCuQdibPOb6y0SnnvN1VdaQ2U1PwMyoBrwmh+/8cUd9vG7Lzf/EWLP2Mv4othvbO+3otpO66aMfRbr8OGjpfSQmJViwBlMZ65gvcplHvEb6TbCCu2zn77fyuuOWv6NC2z0GKAfvQ8nIIymsy/sZn0bYt/4458+bffedYfFI1f36waMbqkiJWbAuuhoGPeJtO0nm+1Ew4BVUh7eyXVKpyMjCqcut4M1YJRIp1zmKT0D/s4Jovir6upK/ncQ96HCiQfUFRPgL3JcpD3zP+RnTBKRbADlnii4W5gX1A8hsUs8Agi5Vw8VHMZpOc85nFL5O0UTeWjtYc5qp7B7pNfL9hNPlr8o11op6u4e6Abk1msH25w58yHaumz7tj125OBht++97X03mLeepzPlkE0o7nFeyd1Uxhj1Zn/SBdgrwdE8BCEdzGlNEECKejp86IiL8rrvwx+xUPZeZxBGVOBiKK9pJaJHfTUQf+zR2iHhPJnPRCD0I0AZYK+k93OIeTYWQYUKoAOZJz5CROW5X0/+spYILMB7+lKy52Q5gYD2YMchcyPYd3783tnuS3fswb1EEXp4GP0NRK/C+ZgXRGsA6/BeXKzx7IuGmB+7IeP6GbsxgOc7d+9xXXJr1lxDD8Zu9mNZPA848Xg9b4BvmAQr5mc14yxTmXYPILwHfydCp505LxHyNYH7zC212cSqRgJ+BzEntPOMiSAqqiEqC+fMocPH7Ytf/hoOvW0uzklOsb6BHtavFOafOJ6xAQtnLIy4sushO3zgsDXxbDaOIP6AEJGDwI/B1M31lwskCtfXUVzdglcVMSrSSCSIP3ts7TXlNIiDFJ+ROtN1yGkMtrTgUvRlL9rTYpesXAaJiUCAeLTlS1bY7l2HbNPmPc6xRZWhHSe674rrrqZ0HkfymQqrJfI0AqFWMgTsNOaVaPb/bQhsvFinQthTvrD2BedE0/lKzpmoqGiiUxH2DELysu6E42zuY/9TzDN65wdus21bNlh0WAAOD0gI4gvzcTk119fhaIyw2bhva5jPcojl7eFssx2RVQ8u5xjOF+2sAXU4wAYQfokE4Za4cvNwnp9Wucf5fu0l9+3fTzJAEE1hnGcQZ5V8d57lPHbCRVUpslLu9yDmu0FdG/bC8Qhe5LT0YD1XD1wsc/lcxsLOndudG7ucvWs3xE8a55Ydu3a6Pe/VV7/HCbi0bytiz37jTTc70Yy2Z4pCLYWU8YXIVYTsIqJ5FY+leV2bT7mF1dcisZAckZr7RYBo7le8lv7OuXkgcVoYSz6QEzHMoaIo3PjURIvrQw6QGMaSyG4JbbSHdd1j7OlPsR9oZ9yqQ0UOkFAI+xDWUfgn+6ev/audLm+yAJ8oeA4mKQgwD57TCQJEiiSdvP4jeH+eAJkMbvuv/v08AfJ2rto79T3vNoD9Tr3Pd+d1zhMgU72u7/b4OU+AvPUdmowAmOz+Tu37zxMgk13fP/e/T97h8VcWgbVu86fGpeYROCiVo1NACzDlxKKNqMBGF6nDNpSgK0uLDUORSkwIBc87AchVwumnjGwUN+wtz+btEyUgO78UXxzIMsn/V7RNI0raFKKsvvu9J5xdehb9C8p49/ehpDDA0/Jmp9oMDmZeFI2CMrkN5yCH7vBIuh88/bA3o0SqrEHJ00WM0AEih1I5QAGOAiIQUM8BsR53Bhm+vPcBFOV+APKSVj314HR76NeUp7IRV8loChvc3g7UUzEhlocTJJDNaRCgfpjiggAvxvndzc9QaW4rCv+55E1v3b6Z7PZilIf5KO5yUJKeQsVYyYEEkI6N9D333AOgW2mb6KG4//777Ec/+jcIn3qy72dZ7vyl9t0f/BuFkTNt1pwU9tnj1k40QQz26ky5HQB50olKUTFhLdftNEB3D9cyIDyKbOU4DqIHAfKw3HMIikGpWgvhoFz7ExwSvNjgKzrGkwOEssqHOczqIKASVxFUcoAIpO9AjRcO0cXW3UXBrFq+guzv406pqH4Mbzb/Qyj6131hrl33TTkYcJcA4nRyEJwGCB+P4vYMyuKWZiI2gOlSUBoPAbIkJ8VzwMqwMro62lEITkOZdedqP7v2/p/ZB++5F5dPJrnFhx3qyGD3AAAgAElEQVR4vfa539nXvvoFe/rnPyMqJA3SiGx7ZZtz3asAYnTQq+DwLxBexeMfel8Cij/6UDhY6pClbPcuDjPXAFgpSkcOiETKtbM4xBdQkKhuFDkHfFCkqfhXEVbqqVF2bxpOFB3SSCZGgUkmMqCCDmtyrSgrXvEDsVxffwi0LtwjcoFUAlLItbGCst9THL6Ua92H0k9xWy6OiWsn8FxAvt671GwxKNqlYJObo5Z4EX0WlZmmAviLUJAafJADVB1qabk+Gjm4qYwzFJfMuegykRMZAEpSsoqoeXPjRgfg++P+yCRKSATIXKI31H0gBdxsAECRj4rN8pDzQdFQjEvde01XckTIGTHMtQiAxFK2viY6AZx9OFP0OfQ+ffk3dZW4bpA/IkHOTcr6HoHUE9nGf7Dw6+ulotO1VWzAo++Pt288Xe2K7xfm5+O62u2IrQ7uXyTqOhW+Ktpl9uxZkGcQPtwvzROKy+iBMEvgsKtuFClIvUW0cBDVgVaEjQ8uMhEfo5BGGteaY6Ts64A4EXkr8lFkktS/vXw2F3ElkgYAzBtyg8ffkSb6WsXbyZmjzhZ9ID0jek3dU32/Ptff3xZrT2/+xJ97XZrSz/9j0uPXr9QQbwJoCpAQALCvmL8ZAPg7ACaGAWYVpaM+qFDmlHL6Bp599hXAxGm4dGaiNsbVRPa5L2D6ooXzOeiP2CsvvcAzHw+RrddJccr6UED6YRaDMEgJf+a4vQCGIfydMrijIF3VqePPfVu8ZJm9+MorDjATwCMwegAyJT2NHiPmGpEfPqgmY1B3p0GcJUfTBWQ4Q1DSj/L6E+OXQmueUR8+SzBzZDGqbpHFew/SKcJz0cK48AVE+i39M1cwb3iilB2DWMmBcJXz4wyK9xDGhaK36k4WQZzGu6x8LwiGwwBizaiFkyFyiOyHtG+2+bnpLr4kOCLWdm3dzX3x4fnLBsT0BYTejBp/Lp+bmCLAZxGahwCtb7w5E2I8yoqLSx0J2wYINQCoWweYUgho7oGj8Gdfmm/3fqsGxS0OJp4HH9aIHz6QaJ/9WZ3NoQh8HEDv4MF9uDaIUuEz96DUnk0viXqyqohgEvEgd2Yz80p3ZytkAEXGECfxqKGnT4txxdd7duywJWT2FwKk1VDAXIQboosyVxUBx6H2zs3L4j5zf+hVCOTzqGB26/a9gIPTWecz6F1pZL5PsJsuxe319e2QDSP2nqsuIaM/hz6UIyzZg5AtxCyxrqxYvprnztc5CJ4kBmnevIU4+2IhNymvDvJwUS/BgMblKpDnWQxmPxEL4NcF+K/5oItn2gfyVESyH3OyAC4BUhnpySix2yFkMlnkiexkHVXMXjTOuwHmW4Gkem0BYYpN0bhSJI9UxBW4NpvoX9A6nsd7lkNkLoRHN7FX/sx9hyhQT0ZdLHFHA+vwYeZX5dxLhR/HuiaBQDhZ+mWMmRH2KCLdM1GDn2F+94e82rJ5B68TyhrA/oKxHsGYyr+ccX+atauHOEQAyhGcAFLFexGF5I9LxlN7F+7BYGevDUIKyv0h0cDhA/uIBkyjL+ska+00VPp+gJDH6MGIZavDs8LclAiJFwPIt5ZnMJT7e8FS3Dwb1tnfP/RRF3+za8dON9eJgFPRtnpgqiuKbPfmN2zlglxL5bkdYS0qLq6ANGROBZivKyu1jNgom0mUkC9zsroM2oh56RrHQQJR0oabaPMu3J8A1Pup0cq6MtM6AA2zcCjOQhF/puygrbwgy654mFimIno7xoNI1OqyrYDUM1nLglkDt775JmTOUfvKFz5nkSj+rY1i8MF2rL7V/MmaSNzWvopOK+8ct+NnOqwJgD2RvqG0jCT2gjjC/D2IvJnO55qOOCGO+aQeAhWgmvVdpLnWzwHGhsDjaKL4uvQ8M//HEFPkF0IPEJ/BH0JTJFRrA+5axp+6DkSeF0A8zc3NcTGjR+jkWLL6IgisekDuHlTjzJdVrYD/++2Sy1fhNm61gFBK6UtLUaWns//1hoCJYa9wmjV7k4swe/jjDzAOIFDHpMZne9mGoxjXawFF5MMAxQNcu0jGaDzkwQhuFPWxNCr6iP1fMa87l3jNa264nsJy+m2Ie61t6mHfSV8Fa2UwxJeIgzD21hWQP3m4XKsg/moQZyjGNgRi8f4bcVrx67fbtaGn64O9ShIOGMXyyMF08SWr3N7iEIRNKa8fwDj2ArjtAfD/5IN5RG4OsxeB0KRYfAjiOZD37MUeU4KJjZu2uB63atbwOEgDH4holVMnsK9THKEijdRFFsbeqBYAvpnnNohnwptn3R8Bkwraq7VnZ++hZ8qDffgFFyxgvmes8bwk4jRPYu85zjyveyUhyJFTtfSl1bC/nWa33XG3Pff8S86dHsmZRMRWFGtEAk4hfxzdUZAKcnN34jbcBlHS0YdgIjreiqtr3XvUfiyZfaHAdxHPA1z/MxCp6nmoQkw0iFBCfSONzAVzIFKjJASKSWJ96GKvRqdHgAckby3PWq0tnjfXVi1dgktoCEB82AqOnCQ+7hDnESJTcXEP85yvee+19GFt4xyD85HrMMp8Nsg5KIX1+BRxslpPL71oNfNvAzGGELjMgXp+1Z9WDMHdiHsDPz6PCDF6kDd9XJcSXM/33X8P76OBcVNJBNcgXU+4l4ipVPxUH+7LOMZWN3924Ggc4zMNsC/csnU7UVLzWSuTiVnrR6CFM4n5Xe6PGNZPdaHUKWaXMTvA+6wmHlJxXN7Mbye/nWdzHzspg7k7A0ir4KKvEIApQDWGdWgmc1Mfe4EMzhC9XK969rJaYw/wTMmVq/3tcYiMbArbJeLawVylaCsJxySU2AWRJoFDHfO79grqVDrFeUtO+BbICO375vC9bUTI6qygcdbPnKu9uPaHEnEootBPog32q4pl1Jzcxv0MZk/SjZtH/R7hvG4few7txXU2whaCC4Y4M8aPBDJhECByHp2AUGyEnAyRS5Fns4yIsgGcUJkZc3BYjtoXPvMNRHvIEZgnPUYhQChCH4bU1rOlSrph1u8QRCYTMa0Ttur/igCZDMBTFftb/ZocwJjSVvL37/ntvco7ASD/ZRMgUwUQ/9DC+PbuwNS/660BsMlef7LxObXr84dnarL38d/9+2TP35//+r/dT/Z/5fumNn6m9inOikKn9iJ/0d891edrat//5ydApnbz1Hs7tfE72fw3tfc39e+e7P2Ns/9/q/3LZO9gstef7Psn+/dzyUH/3df96c/3eO6VvyOtBMJDOdwADrq9cnyoWFmRAAJzBS5q4IcSNfDeS5cRF9Lm7O7dqIg8AXTHvQBLOJTFxHOo4GDpy0FIee/1KuPjdZS7LxJEyuxq7Nf6e4Fes4h+2rp1o4tSmYbFfsm8LEtB/dXJgVYOhQoIkOnJM5zTY5j8Y8WqlDdh/0bRVo1SMDg0ykpRtLZ2oDBnY9zYxteh7JlG7AmnWisoKnSKnixKIr93Z5jd8i0OWWyOM+ng6Ee9t3LJPPMZI/eeiJG6cg6bgOaHiTUZJrc+P3eeA9Dl7BggZuDIkYMO2GgiBiQXMEeH0CquQaUOq3w+5dHmAqo8R8+ByJAXX3qZ9wUphEJXBE0fMVinKC68496bUZKF257NWy2YaxXL4bAbkEcHnYVLllgDh8RCwPa9lF3HJAH2IB/Tpl+ZzrM4NCRBbJRTIq7N+V5UWYMAPrGAM3IWREgxy6GojO9XrrFwaSnedV8FCAVxTXVdBCTNo2vjGCpDgU+KW5CDYf2X5tot360GJCa/HRIgjtcYBWyL4BCgQ2gPMV+RAKQBuGFiIQEUd6aIh25cMutefclFmt1w7XWWH3vKPvi59QBvSTaNg+bKlReSH37CfvzjJ+yRRx4CgDvqrOqXXHKpU2gWFBx1hx2V/J4CwBSI/akPzbZdhbKtt6Pkigdc2gxIQJEwwGU4yrmXX37JjctrKAsV0KQc+2IIJLmPRMKEAWTH8P5VLDkAyD189l76cLBRKeP2rVs5zAQQtdJA6eYyByCeRmEcx8+QYyGcQ8+ezVsckCKwVXZ8xWIUlxwDOEuYyBcXWQD4JudNEAdGRSQoVkGHnCzUaSo0F1F1GmeVDmW67kGQGL2o6xUtoJ4R3S8BAAMqS+W1FKOlQ+A4/y2gr60VlTTPUj7jqx7guAwVqGKkFAEgJ8NpfraAHpFecqDotKXoHT2/IkD0W8+34rhEfAh8UySYOkREKAhc1FjSe5PbS2pU5/446wA59+e5ieP3BIgOcHwG/XIEiIojFYfFz3/s1nj73tp2fhQdBFy33Sj8REKpMyAU0CaeYlQRDyKbRHjIySNCRM+awM9ErpmA8GGUeeoJUbF2J+PRD0CpCyeCCNkU7rN+qahTc4nrKYIc02FYwLhIXV1zF5V1NsZLn1OKWD1rIt3kDNG9EgGig2WnwHKA0D/Ef0184yO3x/3FkiAiP17eD8DPdR9XrNEgjilIoZkzZvOczLa9u7YBRJyAYCWqDRIjDkIzFadEMOBZH2DOM8/8lmeCKLmgSHddvHHoeUEqi9AToLpzB4AOCtZ2yrilhp8Y4xCxjE0B6xrTpfRjRPNc6XmpB0SQs1BjMhqy8ETxSff1AqlFUApMCSY2Qx1Sc2dnMN/WWB3gXjakWTAA11Kce2MAmIq9GlZHFPPIIH+K/Asn2qjqNLFylLiXQgoMygHE+0gChFFRdLuKsFsb7Zo1VyPIHLJpzAMBjNte1OlBPBuB3HvFMfWyrvmh5FV3STluwwYimZSRHhkZapdcvAjQtJ73HAkQepgIrGK7+Zb34+SKpzS9k2iiNqusPmVlrCcfvP9iN362bOnkuhCtCMqmjgG9L0NZ3waAUk3+usCxn34uz259vIR5nPgN3odKZIcgW7/3oen27Vfoy4AIaiRi0Yv3qTgWlTtnQrxITa5nIEquG8Z3PUDVMhwALcSgDKFOX7o4n4ijOtd7pTLhYT6bOkA8/ELt9U07LW/Rcq5VpSv2DgLk7O9rdxFKARAgpczFJ0urmasC7fEH5/yHPcXXv3OAeBA/u/WW63ArHCFeZSbEvqdz+iniJy9vEUBTpG3euoex4MH1CocUKmJejAW8Ique/qmZgPJN9JmkMvc7kSykpmIVO1lPOiEjpYDuIm5En1VqfpHMWZlp1qboPwX2cB1reO8CqaYBYKt7QQRIPQBwGI4SAeE1AG8i1SO4rsmQ7iOAu+pSUYxiDsR3LgRIOyCaIijVhTYPwlaF0Kf5vmI6QPQcLFq6zMVgaf08w3ohcmv5iqUA3URy4RaQiywcsUI9YPrWLTv570hbc2/O76/XeEsc+6FmrqkK29mr8C8CmfV/HiCMg8Rf9eAKUsH2ad6DFOFRANyN9bV2jG6dWMBdAf5VFDg3dwLgE7sSD8DYAsBXCGERScb+7FnpAI2tljNrhqWjvG7HsatroTifTrL7T+BWTaXXYTZu18O7tpgnYysXAlo9LWUA9r1DEIPsUYIZX618Pk/cHQmkuahbqqWb/cAosaKhEbblAOIIMDiqFGza3Nm2ifudszDbEohTWkMHSWVpAc/XKotbwX6twscGyqoZ8932rX9/1ubgmr3+qqt4bvaS169YzdstH1LDhznJOtlHsda11TRZA8TH4do+21+BqrtjEOKFfRLCmJmZKRBxYQ5AjgfET4cgEvFRXHwCcBG3J+61J77zbdcvFg1YLWJUzTK9rOeBkG3xiajmRzroZ2Asse8IZO+qSKAhIoAkHpH4p5mxIDeFj5835dGVOJbY/yHAGGNeaCdyNcg30oGoc/IYNzgWunpxc6Hmd3tfyFB/3C5lFHtrj6rehX6eQeBPW7IkH2CcbjE6PLpweoQmxrL3qKPE+xW79db3A0yP2Y4t2y1/Tr6LoRrhvSsmswyxRhqf67I1V0LeBtmuA4XEZ7U4Mk6ClVbm3UB+juLFwqVyZz1tZc/kw9r60B1p9pNXccHw2UCBmbcaLQxANoO+FMXWHT58gPGb6/YSAsqL6bEZYgwwOpkzWu3jD+baz39VaTn0yaSkouZnLx3B3q+N50uObxWEyzkuF94s9vfTcaLJ/aqehSCut0hLja9ehDjapwywHqdlzWaf3sGaT3SZHG9EAmkPVH0a8B7Q/uorL4YYxQVOTGww7rwonu0BiME2XArq/imiN6QDsdWKFRfjQEl2RFoVUW+KA1M0Y/YcHI18PpHncp+WnSyx45Szq3w+KJznZNESa2ee0JhISaVPjzOOOpzk9Gqkm0kESD/Pjfra0O5z7uAsxPhbdsFy9mYxOMMa+Zzaa4hooxD+dBmEEMIAXIrRrKGJRBJmZqi4u9d++vNfW+6ilfarZ1+CsAiyu+65i59RgaCHDij2sR7sudtZe4rokYtlLcriPJTGa58kbioS8kZ71rn0wMglqzlNsV/duPBGISJFNZQgGvJnD5mEGGlaYrTV8V4CfYZx6YfjnsExzrgI5OzQxzpz9FgR4qwtdvvtt7nPrsJwEcHBRJrd/P47ibYasdff3MLrQ4RyhhpjvetmnzDIHq6DMdXO3iiB88ihx+dY1qMnWaMUM8r5gn2aB2ShOoCY3CDrZzkCRHP5oNzaXL8JsoA9Nc+V+rYaec7Vc/Lcc8/ZSqLjtOfdsnWb2x9cevnljhBZ/9obtnTZBY4Al0hHkcmVENh9kEs6X2rPoP29BBfqAxtlL6f9m9ZOlaZrr9sN8TLGz9cZVg4Q7U9FngSxV/DlM/qoN469sLqd5O5r4XxTgfBiBvuOQEQOIkRj+L7kxCQ7RuRbE+c9X7oh1QHEIOezD7keEI9RXNODPsxnn2ROIQZvSK5VnGd0TWn/qQi4UeL3FOcokdCfAghaKM7trycDYM8TIOcJkMlAoHf3399dAHBqAOt5AuTdvffvxKtPbfxM7R2cJ0Cm+nxN7fvPEyDvNgEwtedj8vnzr44AWfvqx8ZVINjrnAIhLjJGzg+BhQKputn8CmiWgj8RZdZ1ly2z7roqlDxHOFBOJ1YJmzAqu0Mo15JnZLiSYjkiysj51cFEALEiatSFMCT1CxtHgbuJqJ5yUdqtW/8yAG+zZaEyywPcSKZccIyCVIF0tBRwiFVsD5to1MgeEAYHi2s4tC10RaNS0m7dsZsN+gCg3WwXVdLKQe7aG2/moHiAzWyt7ccZEK0ccEDOjd9YaPf/sJaD3ABF5EkWSdFiXhZAAkWV3WQ/z+OwcfJooR1BxfY+XkMAfgdkTxyFgieLj1OoTRxRZR0Ks+l2CmDseEm5DbGRFtim08CaNe9xm90F8/Pthz/8EYDYEErhGJRv3QBoAU59vOryJXwNpAsHpVquUU0ZcUEAgZs5nHzikU9ZNcBFOUrWg6ijQvn7eg5lCSpBBDRPxynQCxCszg5FJwmgOc3XDimiAUA+HjdEBGrCYtSWARwQXDwW91IPncrt/VBNjbOp1/9OBtA5wcFQ8SNeHI5HeN8iQFZ//oADi/R3yov24DAYDFAgIiSZ+KgUVJc9HPrPALSFAHpEAwoWcJDuANi7/LJLyG/OsQXxFfYP9H8okuj6a29A9ZttX/3q1wElIrhGl9nPnnrSbrzxJkcsxKJOiwWs2LBho7PDbyLz91v/cKGt3TzsSmx3o5RUzvpzzz1rD370ow7Aa+cApbx2ZfpfSwn9cdpZFU8l8HUuqjBppPT+UwDWtm/dQkHkLBexJKJHBcsCT5T9OwTgeozInhQs+ZEATpGMUy+ehQ7et4rs9+3D9k9nh5wc111/Awc0SstxwCSglhaA3g7hIXKvUXnS/G/lDitf2AdCI5k4GgFj8YALIjKkTBUBWM49VzF6GjnzZzjYCrBQbJkUiIoxkytBYH4D70GRAoq2CeMgm46b4iSASAWAoRcHQBE1igoLAWiRWk6gW5PusQ53PKueKvvm3p/rgtHzLPtpB4CJro3rAJE0zf1S1JU2JtxzuTvOHtHOOUEmvmRCeaYIrHNfc84JMvG9E7FZAh31nH/+7mT7x2fqONTPQtHYCLbVAgaDm4uuAB0E9b06sCYwZqWSOwJAHc0BWb+Vez/GdZD7Q0SICtXbAAr0a5AICwGj+uXiEjj4KiZM4JXug3Kh5QjRoVefWfdH40SAkiN3+X8qTRfxo/f9xwSI5joV4U5cj7PEDv/r0b/gLhARIK8VkMMNOB3iT6l0BJ0ZXPeIIIg2Cn1fffl15gjyuhlPlXqmUdAmQ4CoR0mOimcAceIocvVCza8M91GiPxSML9JK0YmnAGBFQCpG4lwcmu6nOmWScLc14maTs1BEoLpXBERJHSwVqAak3EmKDlTEEUkuDkxRYXAoANaq5UuttpKuHEDAhfQcNNFdcOHCuQyCvgmHDvE1A8yLvSjElfXvg2tDRLAisJp5NiMYF6OM29Moh9WtoY6lV15f7+bpRACnKBSZSRC54xRbnwHsTGbuYMJnfmlzcR9dAEeBRMKs37AJhx253hSZvu+O66ydsmF//wicDiX2wguv2aOPfYbxR4TIEJ1Rw90QMIq7MNvwZhXAXoPNmDGH6x/qSqxbuinhZnz1Mx7bKUJu5bdA+ac+k2cPsDYJdBMBrLE/xnWQA+Zrt8fY539OJwP3sAdQRxEpmktU/KrYwEqUsXLCDbJ2S/XMl/G8EUfJq2VnZgCodhC3EkyuPlGXrA9HDh+zozgz1E/lS678Vx7GTfEnv773u3Lmea6rFw6rziH7pwdn2w9eZJ0Z4+f70n1QU0nBer7lZKW79zjKNezBSdFIrFA54oDVF19OF8Ap3CPTEDy0cb897LU3XrS777mWZ7ON9QInHR1ZgxD8syH2JW8Y5jUUxdZK/JZcfwKtBiF4RHAN4ZJQzFlMKOXPfOZGAMFA5tlmgLx4xmEI10N57T3Mwc2MuSgci+qBOIqQQOIOb5TNCczzckhKwd1CpNBSSnjVfyOnWSPz7RleM5poGSnamwHKFE+UmJxC1FA+REIYSuRgO8iaKeA5aTqKfe6PgHepmOWc0/vcvXOvXXU3HQo/OoRbdDZgaaIDdpvb6l2cVSBznxyK3uxlwEyJdMTNg9tUfVyD7F1qKUQO4nPNJ96oFAGHvn4ahLHWr83b9tqYd7St27zfFq5aZnnEwp2oKCMXv5Hr0wvgGWCrcYEEA0aGMt71M/p4X3rPB9nXvJfuq0hfnG61lVZbfMxWQXq1Ezcmgck4PT9+gNIN6mRhjRijGwB8l7UEkNAjxBr7/awBcLRhoMuOliPrQOR88fVX2X6IPuXbJ7GXioJA+/ADH2YNYJ3N5Z4fGbfusmKX9/+jteusG9fTRRdd5Eh5AZ43X7fGliF6MfpRjPJr0EzubZdVNw/ascZhe+NQtXUBYocwN4WE+iEwASCeGY+AoI3OnVT2gXm4Acq59twnnCDd3Z22d+8eW7XqIuYTri97M1+eW63TIkuj2Fv6+OOw6RMBEuxi2cZEPkE8qSRBogStEv2Q7r6QsF1dbaj7G9knhhADCrnQLFGIujToKgE4HWfcl1XQycDXJBMNN5t41n6u0Qli/xSbKZfka6+td/1w11EIr/z/HGKyFF1G+Yu9/PxvbDH3yx+gf9/uvZgyiOYDPE+algJojPsZB84gY6yc+5WAA2bu/AX2i1+/6EqrL7xoFdehz26+idjXs7+eXddOP1i96yIKZw/3/stD7Kl1inAVaY3Dl+chH+B9lP21PltBwQH2qnnOCRUJgVcISD6Gi0X77TPsM0Rif+i+mfbqxh5IkCx6HcZwgBBbBUkk54kcqprfJTRYsHAR832KmzsbWJfd9QSrFNgu8rKLMa4orw72XF3M2Z6IpgZ4pkWASJmvfoSU5ATmtHjGvAel4H4WyAMTwTM9zDxUSgG5xmojz0sEz/bSZbhycc8dKqCDAhGPyuBFzIcQxzcnm+hQdRCyvhylb+bIwSMQPP24aeZbF3sif8hRRbAuv/BCF6sUzTrhzZ6qCMFVHy6Qbsan9t3j7BM0vypW9MLVq13E1xGepbz8POaYM+zPiMiFUI/F8TfI3BfIWhZJvNbihUvthRfXEcEYZSchgzv5nPv4vvfedAOuyzH2YE1ubyeAvocxO0yMUz6RfJrvR1lHoymmV2eG9qjak2qvfpDzzM6du1wXojdjt4roRIm+Rj192d9Qrp4NaE+cb4APDhRI+CjmpXH2RvE4ZdqZ52vpUdyzd7/d8v6bnDDHm33tvv2HiKLst6uvuZ7zRCpxYjvoFWmDDCE2jDmzm33cEPOliCuNxaonV1vuZ0rcXKc9nD8k4Qhzthf3LoxeLH9c5IpJnsHeV7FXIhgq5JTneUggPmwaLs4W4o17eb60/9N+TeNG8Zciqbds28Z9RYzEWaaEeyEyurCoyP28fP67l3tYjEtpgLOIiI6ZCNbkDpajXXv/WEgS/dnK+UCOZolspAKTezgSl5SEYCpv91EvDGPAl/fXjPAmhu/TeytCWFZSdcrm4W4NxXWqvaz6P/S1e7n2Gn+pyWl2gHNBKHNCDOOwgojm5MQZiOY8cYE8Ts8PzuJ+5h0vxU4ydpl3XFcmwqsx7pMHe2CJhc79+mNAxO2nz+6l/9OCPLEJd0Kdt/r1bgMsU3v98w6QqQKIf34HwtQA7MnGz9Suz+QA3ls+PGfPsP/915wH0Ce7fpP/+9TGz+Sv/5azo5tD/5Z/TfX5mtr3nydAJpv//txjc7L391dHgGzY+ti4P5txHUoF+rWqSFjeZoCjIVTpPRxg9Etgl5wSs+IoxOXkfgzVcDiKKBXczsyaCxhfiahVTgVsxhx2VNi8nOggHTSU3yogUkWIFdj6S4imSAcYXbb8Al551N7csN5Sp6Hi6e+0FYvnoWLiZ7NpVTZzO9bsMUiVmjpUn4AYTZxVpb5Xhuy50sW5efkWnQCgj8pxP5nsd3zwfhdP5cfhaR3glazccqpEc4h9AZD/rn8ptAwUbQvyMo0zOwf9Adv2xut2GQfnbtS+Krm86YYbXXmzCBCVbXYBXClTOIj30suhobqloDAAACAASURBVI7N8CYKGOfMX2QbUO4pYz6MmJd77r7LgbkCYBsoF1XG+obN2yksLaU0fSEqxRiXmZ45g8xsXuuF364l+7eNOKA5RMzgKNDGndfS4aNPFnkOMe2QHlJMKZ9+gMN6NYpDRfUINFeGsRRassPr0JuMqk2qVwG9AoAEOsouLqDXE2CSOGJ3f+WwqUe5F0fW79rHKOrk10ee7rAacoPTM9IdEN0AICriY5SxIaImCdIqjCLiGSgvTwNKglLTCQKwjc9l2eJF9HmccqWLyzjEXJrVblfd+7R97GMPuYOLopq2bVfWPIAcBMqFFLOKNGjjensy1k5ySEoBMNVh5e9unWa/eaMP4DDVRXEJQNj45ga7/94PWhnFr/0qOOV0LVAqjTH18isvQ2wE20IIE+VTOyU0YJaWur27dlPQfplT3YokyefwqqiuBIq4+wWycdjUn/pdT3yEYpjkWgmRSp1rqu6NcjKrFWcTydcGoU4MBByRW6IBsC8C4MBdZw46vRBTOuzPhNxQnI/GvUwSeo5UwitQrg4FvAcH6iiAtkM4X2L5WVIZV0IWjgqQlzsHwK0FYEHAhK6nnBBVKIN7+Zn+vK8awLo2ALo7b78TtekpgLt6biqKN55FqeN0YBUp5sX1VYa1YtL6nLK9m8MZsQA4KXTt9UsEyQRwrYgoFLsuMmoirfjcYicA0R2/uE+uSPUsSfJfESByfIkk+fTtCfb9F7pcLn8aCvzdO3e67hdl4McCxAokF0GWgepRY6MMMi+C5yeYuUjXNwSFqxTl6pUZZgyop6YTZWtS6mwXKaZ4DRXXKkZN+dYqQBeZIleMAE4dhOWM0Wdy4CTj3/WicJ30eUSAaCumeyMQXiXoOkiLAHGf/48IEF2HT1Ec+5cYhSUC5CfrBLj4A+KFWvq0CAtQzNKon1WfqrPCghJAuJV0KD1vvYAcMRSpRgAKB/JsBXPw3/A6US7ECwbyW5n0vaNkfPt6OodYAo4dqXwVByfnkwgkEeX6JeWjMrilYhbZJtJqCHCpHfWzwHuBAl4Atfr7WuYZRWj4Me8HoywNAlhpxvmxAidDF11DCZAVOfTCHNyzw+KI94jhOfTHQQCqjlIYhbhzCKgXpAN3Xr5zJhYxnpRjHgbgr/x8ueSOA6bUU64tMvJjD3wIpWY/XM4IoFmw7dy0AaApEZIXgpfnyBOl5wkK0BcB5K9/8VWXo19w9IDdece1zjnW1TkCAVJKvNcxe/Chh1FlUzybLyAVfmY41UUmDgDe19SRr97vyZpFnntIhPWxdmoO7oSkcVFYfAbVP/zsM/n2yM8a3XytZ0hEuuLqwlhzFNH09Q8k2Jd/UQ94jiiAsayxL6K1EsBa/U1hzOcqoY1ljavjeoaJ8IA4rmPOE4E6LSEOAKeZ9c6b+a/LXn59sy1BRf3oPcn241fGIE59UE4nkk1fCiDcYh957/T/sBf76lNNFN8TueXVa3WVJ4lquRDyosviAIo8WQd6cG2oT0n56p2sUd50aY2ggBWwJpfmesq4/QO97FOP3cd9qreyEmKXcAZEURytdV7kaBSvFQyQ7gGg1sc8ped2FNA8FKenP5Ftvqzhw531rL9cO2JpQnANjfGc8x2IGvjszI29xB3pWR4i2mkf0WtVdMHkAxy3sycJQ5lMy4yLQxnlOitWTbFdioDsZx09ePCgm/OamVvUHyPhxHRI6QjGUZfWHF73OGNCpbudXKN0RBueAK8i6FW8qzHYB6EzY5mfPf/jQ5bG+pXMNVUJbncvqncVV+tZYb7xZQ2QOnqQ/VUffVOKvxoV4MjP0eeKIxKzhUg2ReTIxRjB81hUTDdE4WniMX2sqa8HF0G83XL3nRTa4zqqKLXLL1qBmj/Wmvm+0uPHIcFaiWq6yqqZZ39HMXd9XY995+uPWltthVWfOGyL8+a6rh5FfpYQLdRABM4Ac6xAbk/WbAxN6mrH8eFpp5rG7AS90HGZzCPsD9q4x8285zW4Fw4d2GW5qTE4jxaYL7026xEz3PnZxTZYQBdTZ40NMe6OnG63//djRA6zAoi6wV3LOnL5quXEqRIp04H7o67CxiEfa4i8KjjVZCcRWb92APdCIsQVMUVBQZ62aMlcSCyig8Yg+qLDEUykIEwphIxKcL05BfR3ZGbO5r+jWE/KuRas40TElQLCdvN+1Q8RHI7Yg+4Lb4B39a8o42eUD6nIPrlpzyCEUWFVMESctsFlJxH2MM+lA+oyKVh99RnuY4BT0M9bvBTHSxlijBOOZFixcrmLpWpXVCfdISJ+jxcWEaVZ7eLq5GYeHvW2DZvetLvuvY2xhZOUYuxuHFolqPGDeGa2btxuD3z04YmYHdw1vbj2eoZ7mZtRqiMiemPDDq7Dckc6vO99yYDW7K0gHaRgv+xCxtQf/XpxK+QOTiet8XJJBkCCLANIPoZgZQCHRR9OmCwIUqngZ6XPZi7H6QYB0gjRI5JFnUq33zbNnnymHMcLBAg2LV/IP3/GsQ9gt7oVKiCABE6n8CxpPVdPj+YwRY/p+osIaW5q4bnAhcMcVc7cpHilQUiBatx6IxCj2o/G4WLKyEgmkrGSCDt61pITIal86bWgg4I5suDAEZ57xhxkyUUXXczej/668mp7Zd0Gm8a+sYf+j6iYCMRWgYhgZk8UbrNvqigtt1JcIKGMg7m5+VaKGzeQ/ZaKtxfjMDhCXJ8EW0NsmAu4V23MH33M23L8KdpXsXlyqGRmz2Wf4Mm+rtcSecZaIB3l2ghirxLOz0qErJ0zk94N9nfbt+10BeOFpRUWwBnpFGNlxWWXuZjW5AQVy0MoQpp5QZr3ME4uYi5NZH7euW0rc1GvpTHW9P7VC9LIXj6eNVJRrnL5HUZ4VkGEV2RcCu7wYYufPgNidCul8+/BVQex6gER3d7AusE8w5hUVl11dQOkB8XinIOyczOdu0E9ReqiquK1JNRac+2N7ryi85PIjxHIgRaIYRXU677t+0a25X26kHvl6+ZlH9ZqrdcjFGAEsWYrGjGGZ7AJl2Iqa6hiCUNYo49DUFUz/ttZm/vYa4UgJsvIzrJdu3bZTXR81PL5NG4USbYZl7cco3ITxeHo07hQNJYiOXNzc93+4VhBIWtMq3N4ZNEpopjESkhj7Vtns5esYR+tjhaJCDTHnCNC5MZyrmf19UD+BLMHCZQDWdGpvJYvLpDjxPh2QabOpV8oHAJN3yuHvJyFu+hNUXyYyFxFuimmNZZ7G4Do4jf/8j1b9d67XAfI5x97HMcYEwf7Kzkg1TkisUYQ97OPOVtzigiQPyU+/sOD+9/+j/MEyJ/2qPzPrtv/na+aKoD45wdwpwZgTw6w/YEcfDt3bbLXn+w1JyMg//zXf7JP8H/936c2fqb26c4TWFObf/6ACb29+3CeAJnq/PT2rvv//Lsme39TJUD+5+/kv/7Kyd/fW68f/ykC6/XNj44rUkMKMR2kdKgJBEyWelrkhwDCQNwEshlHoyoKoOgyiYzoZjahysjtBGyKxyLcAqii0rxawFhFm0hto9irZ5991uYRvZGTkwMIk2jP/Oxpp/yZDlCfRoxDPoXSJwoLOPR72/6dW+2W664CQeqnhBaSgwNJenYeQF0Vyt4YVGmNKJ/anTJUkU6FlLFGAPhcSgl5MhngRyBlDrDhDuFrvSBjpJI6fLwY8AvLOgCIjzoOOEi++LVF9t0NxBrNJ3+WwsB+ogxeWbvWrr70MqtBvTrK4WDN1Wts3969duWVl9svfvE0oEe8LV2Qb14AJWIXWsgv3oGCKhq13l4VVvKZC44dtae/95R94Z++gMPhRttP8WJoZKwDH1TeN3deNocucuk58C4iIqS5rsleRSlWyHu86wP32U4AG7U2RAPkDgCADaEYGubAWYbK+qb33kCmbo811HCYAdiIAcCPF/hL5vtJwL5+NvfTcQkI8FY+swDcJqmvyXKOAPgRqCZQ3FXxAU4GcQB45bF0N8re86VCd+DPptT8BQrCMwA4Uonc6BHICWgfzCGgCAWbAE5fHBQqwPYESgrnIDXQB8iN8i6dSBwBdVkAEG28v/uvDrMb/u5ZQAeidrDOh3GQVcnyRasWOQfFLhRVl1x8KeRSGJn13RAqp4lD22q/+M4N9rs3ycUGpBI4pQ2vPn8tquuF+Sj4OEipZ0KOFfWcBPEeSvl3RR9lApLqPSoqbBeAey1AuVw8ArqKId2kMg/lc6qcdAjVnS9jXHE7Nai/pwMmqc9gETna0wA89MuB+VxIkVlygeSS964Md/VVdHMvWiDBZkBkDXLYdYd8DucC0RdT0Kgy6MUXrnTFmJo06iBXdHjq47A5zPgRYHGCaIAEYiO8uRcCZ+UEUXmuiBSVN04H5FSZZBsA0lYOh8GoAYMYZ408p3HEsUUB9EhpuhsHiC8HMWVYqwOklwObiDMvDniK2ZKSsQeQQ7Ev+rzDPF8CUPTcBzJeRBLof08AjiJEzpWgT5j1nTfkrAPkDwTIWbeIys/Pqtb0p/KWNcl8+rZ4e+Ilcu0hz3JQSO/lPSJJJL4sgOs/x0Wz6eAbDqh+kL4GgeQJcmpxj3q5ZgIXRpl7sohV60Mlqb+vBcwd9yQ6CIBSZIcOucoWF4ERxTzQAZAo1Z8AGM1fIkD0uopQGOKzifjw4Gv1bDgCSD0o/Aw5YTSidZ81D56LwJq4FmfjwPjzsbsS/+JIEBEg3/xVMcWjiYBKcZYaG0LkEzEQPmEEthD7Vqki6DH71XNrLYYoDZ8IcuXl7CL6RWRRFeB1Z0uXRYWgsleu9ghZ+CH+rn9Hz59UyHKZKaO7G8BP11Xzi541kailEN4iRXSvNBYicSpp/lKUk0ZWIGSCXElxrClNkK9yKaijqeT4Ebv0whXEnxA3o64oXq/w6GGwgyGe7xlk79MGwlwwiJrYD7KiAwW9VKQLidkZRXq9ibkkDYVoMkByJyCyYs4KKPnthSzZTSfN17/2ZTeHkV3h1PPHeO0AADepSgNZO9ohJ0S6Z8yaA/Bc6tT9R48etCuuWMr8OAMV6AkArTLGmretXHWx5S7ptt/9ttquv/FKCJca5tNA+82za5lDQnjGYph/aiw2Kc06R4lw47OIkJvoskFxznV58tMQID+qJFoszc3bUlcLgJGzQ/EeGpv//OFk+9X2AKsoL2NeTScfvY5YpEpH7PcCzIVyf/SciAxR31UkQJ86HuRcrIRAZdpGhKD4lnbWylL7/udX2uf/jf4Fnu242AjUroGWm03EFJn2Dbg8fQAB23ECNDRSVB6VhCDAhzVyme3evsEW4ciJZG4ZggTxwMHThpI2iUipMfYFVRDr3dyXQCKT/FFEHzxynOLs4xARc+yqq5ZB6tK9QJxQRdlpHIPznStIwyEnBzeAJ64XANB+CJA65ocxSJTIqAQ+Iy4kVOPjA004XVAQM/8rljEYcr8Vh4+IkGDIX7gTFy8lcrqAn6m+FM2pckouWLiQKJd251aKhGxVDv8Qc4OORSGIKrYxZpQ5L5eI+mNmArCJRJOjqBTBxSDzdnsXY5jrPR21+iCF4lnZM1l/im3p8uUOIOtg3ERlDdpLPwXs5HkSAeIKcCFB5OIYImrGDyGHjxx5cqbxWYaZm0W2e8mtydrix/0YVB8b4FklCvVqfnY278fD0x9hhK+9tGGrtTCHD3E/wohSmoni/bprrrIy9lGhgNQzIfKamRe34Cq9nH1MaeVpSskbUFgfs49+6DY6bzzpcmPe5z310xXSxbxZXFrF9Mzn5nsbcZUMNLUDEkIGo2SubOq3o6fpAYAQoZ/c0vh5YZFB7rmKT0pFsR5olyydRQ8cDoQ+D3t54057/KlbrHVfiEVajXWXEycUnGL/9IOfWHvfmK26eBnPUIblEJ9pXbgn6XvwGOy2Qe53fWOPbTlUZqd6/GxbIX0GsyOINE1B3R1sCxZkQ0L12cLFuZD+CAZcrAyAJBGqilcMg3zQM6UCdBEgWTgyBrneivjzovg+f/5c7i0ErB8k+KDIJ8YaFKgXoK5i79rZKxWwp4wGpA2hUyUJULcD56G6FLzUKcc+mA0Ze55h9ip7ANrz2TvUsxemVJlo0dUXr2QN7wCcD+JzUObOPNRJ8faRwyd4jvqJrkyzOsa9H4KaoDBfe+/Na3Ae0MnGHPfdb33bvvjZL9rGV99kTvKkPDzHxUwVlhTSIWF26z35/+lE0FCfjKp/rxNNKNpxIeNb4pdq9j1yRIqAlopd65/2S2PMIwuIaT1VUkQ0Ek7tQPpUUKZXQlIvo48phJi6ATpYjhWW0jdBYTRPxmn2l598aJ49vwFBEuRtKGPYj4mkFzBXeoKeni677to1DmzeumWzE2Yk0H+WmjqDaMREnmN1qVUzn53h+vIakKQ+7HfacB2NjnkwN4a6NViRezNmJEEO4jBljk+A4GJb6aLK1ONx9P+zdx6AeV71uf9r7723ZMmSZdmW995JnDg7QEgYIRAuI4RCKYRVRqGlFGhvWyhQCDRAVpOQhOzEjvcesi1L1rL23nvP+3uO4jaXEUNdWmhl6jqJJX3f977nPeOZzBHjOBMaIMTf8c67ICUgKrv6IJP2I2zwgsea4J4Fc/YIYx5ZyM/BzaPrwp6ovbkd0DqcNSrCGli3ROqpHy8OgqYGJ7f2X0OQHtXMW53sRVUKrkLwAEhvkSGKh4xmv9VFz0Y0943Hjnlpij9xZ+FsmGBuXk7BuAiQFqJ59xAl1cfP7+b8tB/nxuK1q+3mO99uzz//ol0sKmGvmeQEAMl0++j6JbLWBrAvU7TtjTuvJVIWlyBAfDNkTRTddxKAzCfWV+R3c30tbm7iRXku41Ky7LUDJ9weL5II4dBg+n5So9gz4mZm/dHyVqDItEaivVr7nLNlHjFyK1avwGHc7mKxRIK0E6117U7cYbjSX+V69kA0TbBvGmSP7MEaVPSdNbbk0+fc/jKK84xcziKpZ7SWQSbG4hrN4VlOYO2OhgSRm64V0qeZfpd6HDDz0jPdmt/G2GjEPbSU/fEFSMN73v9+O0gvlQQtW3HYaP0+j2NPiQGr6F1qRqig/YMEVXqu25nT+yCZHQ3A+5OIRlFYWhsleNF6qb22vlbnAdfv9vreVhGbSjLw5evjIVf82QcGQoTIfdMIadLPnrOHe8GhwJLpIItg/6k9ywTXrI/1shixkgioDM5Ycp3INX6K85oXRKonJNPFY4W2ZuvN9vGPfJ7/FsI9JKrLhz45CD6JckSAKNZRzplLDpDfnQSZI0DmCJD/bgX7lQHYVwpgXQ5Au9zPv9z3zxEgl7tCV/r3VzZ+ruzV5wiQOQLkSkbQXAfI/zgC5MlnPzwjADCEjXYfB+EBAFw5QgQqCqTURt0P4kAKRylz/SAMEgC2XEE6G81BDo4OWAccELEhQEyF3gtR+UiReoz8/zC+dxmASScg8bPPvgBQnUe0QqAr1ktDxZeO6jiWKKWLJedtSTYbzGHUaZApI/zsdJRz/ZAr4+SIKwN2kigWLXJyZqhbIXdRrm0EaAZpYvO+D3BYOblTFoCyNJDfZZUN9JPUq2eUQ82ERZKV+9gXF9ujZ1GV+kxz0AqzSlSEVWTRX0VXRXlxGcWsVTgUtrDNnkGNv8QeevgnqJASbS1xATMc8jMoSh3iAF1Gn8kx4kTaIVdUnKjS1J0cYEQiLSCHPhzyoISYrDIInPNY+D29p+3zn7/PLpw/Y1dtvprM5yMcEFoAtBosNSOHzXmoHT1TwGemQBLFeza56jW1FwFphrHIL3Lgfz92dimeFdUhgK8cxV0R710Hrng25S7TODTM5T4rCkgHUqfQ5nAwxM/x5E/d131/sdje8k1AMeYD5ejGAEAuQOF7iMipEEgFOST6sJKHorqNRMklJ4icBgGAAWUVdG2kp+qsQF8DcUVEip0rOGVXbdviDh3r1qzlp3rahrQ6u+kjT1EgucQVBR8+tN927tjkCnmbcVYEcrgdQ30bwFhQyWMgB9GPvzvFChsYAxyKL3IgrKbkcRISKEbxLRw2e8imFqHTjqpbqvMZ1FT6dwHXOoQrakeuEUVHTfCzMyHZ5DjvRDEcyLiOigp3QGc7h6ss/k4W/gRIhv7eLpRq1XSaZKJW5BrzOVSiuHz5ctcp0cbrSaU3hnvFdVOgSlQR8XzG8hAuJRE4crLowCV19tGjR+g+2cghH+AEdVk7jhQpy3XoH+FQHaOoJkCuQd5jO+BtL8+dSMFk7uELL7zI+8iy+bhbQgD4RgEbCnEVidSYhtRIAtCrgDzx57ql8c/RKNGOE28QQUSMlOVKPlf0j0orFWGgKCy5hbxEXPF+vLggsxFY/ObrtChe6snQ2NCvWeBf3eCzkViXfs0SILOdQb/sABEB4sBv/l4q/0/eHmHffKjN9atMQEDIMRRHuW4C11FzhTKfYyCCCgrOOJeSDpxyATXyXMsRoHzpLMCvSQ6pUlrKwdPdR9wdiuBw7rk6Y+TQ0T0PYo4RSaX3qnvgx+vPEljMU7yO7qEiPeSK0dwloN51nzDO3GdhvEpF+JsIEPf52T/d/674PyoSRATIPz5ZBfCdbvNxvfU0VdJ7NGMZCVkAxpHW0tBtP6CkOoY89Umu+RA9GxM4POIhQAXOq9C1BZAvPIBoJRwb45SsBqKylQNEc4zGywhgvvoZZntlAHYdwYTKXaR6R7tzMqhoWNFoyt9W74sAAbmkFAkh8mNR3gLi6ChIxaUUQZzGBGDEXXe8lV6EHgvAldMGgSgnmKKm5vNsqHC3DRXvCM9gFKTKFEB/IwCWnD0qNBahmAvpzrLhoq/8AT6UHX+IUm/NF9cQ1xcKGedLLOGZMyd5VIgP4TkVwKFS3HMoTedn5aL0H+brKTw/cgwStsauvmYVQF0GylSUuFXqsoqyd9yTZk8/qe6AIIuKD7YluUusvrvann72eZxpsaia+2zD+mvtPK6HPp6BbsAWlcfOikGnXcfNt/9skX33+VHWjdnC2/OQNeqxEfCmbh+N1y/QY/XIvgA6P4oB4CG/myCnAE9TiMfRn7GsCXIyCOCpBXRkMXDRNvGxCS5iR/F/PhRIK+6S6dz+4c/y7cs/7XbRWSpLD+HvslKiWN9xeRJ3I0dCaQnk+rBi5lKJtCq2LZtXsWYIVGzC4bnR+gFcQ3EGDuBEE40YiFr5LB0PwdyTbgBllmKrA/zMyVvMOtNpa1fmoKqli2fCk3WwAuVwpp04dsKNgZWrlpqHD8T/GPsQ5tkGQDRP8u69cR9FR0POEWcUHjTuiFzF2ygOUvNATyOqfMYcoUduzzAIOd3QAOAKuJdIDKKiq4pLSp0jr4/xJCfcSuZ1dQ0pqkU9S8GM5T7WywIU1ooPXLgk39IQAmgerWScydE6xSskpc13kT0L87IBIpudq2CC9S8Ip466ZhSTErlgzA4+TZcHpGMCim/1QChKSr8mIBu9AePlbhMBMg2AOM385glA7c1cNQn53QeJVAp5s4qS4jGcGE3sM8IRCoyQ/9836GG7j560CxASgaQfJcwn/5/909vfeqvNoOovOXnMNhLB2Q9YuOuVXbbjhpusgX2XJ502hxFkjE7yGVDb37xtFa83YtUQjUMAgxrnKQDX7XXV5st78gOAlRCke2DaajumrBSTRh1JVemL6EKJCGJNTyV2MZjnOYI9CdchWc7VKTvTMmoljf32V9+7wU49NWYrk3FFDbYD5ofZoYISO0C5++bt21xUZSwg7VhHg/kN0VnB2KjGXTNDVNyBc0R0TfL1JX0WlRljSQCSSxbPY62LhXih3Jvi8XqAYBXDx9CP4g2ho06COJxrxyEEFjHWmhg72mcqak1CBREg/nSwgGm72DLZrsaJTvWGAhEp1QroLQFPL2MjCPeU4q0ymTPDeWZ8cc8Nsl9Qz8EQ19iXLo7yknoIQcZeJw4LwPKBgW72KKHE5+Swlo6gpqeHhmegp5u9SFkjTuhG9qbD3C/6iSAtcxapf2IEEDzGbrrpOsD0mjc9mf3iRZxH6qEB+I6NirfXKJK/9rqdzn1Sh8tpISXdKoWW464I908wLgORTIqZ1N5FoLD2MytXLsX5AWkJ8at92Iw6d5gf8xfns4/T/iXYjp8qdL16cCHWALH5iY/l2wsHWCclyOF7wyCtpbIPZp7u7u6gn2yJm0Pa1c3DXJZKFJb2dCKA5IoSGSl3Xh2kXCjkoRwg/X1DuJrznSDkPB0YI1zX7ds30slDrBFuDg9c2VPMfz48f4Psr2oRJk0AwE+zNm3avI35YZyupWYcQ61E7TZZFGPaAzfWxOSIrVyR71yk/uwDIhHeqFTen3g3xR/pHstJ28NaoL2AogiHGeczkJKK81UcYTN7zFZIhq4+xC7M0pkQG2nqFSS61mOU/QzGIblVFesVHxOPgGrQFnFO0bPaCNko8m2K+akS0U4La9bq7Vts885ruGcHrOZCNXu6UCcAUJReNPNeE1+nfjm9Zwk/vFkTeyB6ZhAALYBsz2S/EwG5V4/DOkbiA65nYGgC5BSCM8p4RFRF0M1XV0cn0dIsW0GsXCgihhYI/F2vHmTvQ2xg16iLW81fuxghVh7Xf5D3s497pMgzYpog3ZbiZq9h3ixi/ZFL0Zc5reDbq23lZ7k/7JO03/TCNaVeDU8RICIguRapOLDmMQcpru8cwp8Z9llJCXTDMG9Vc/ZZlLfEPSMS7rRBgnVwD7ROxzEfa5+pON80zlQXcVOdZf7t532uXrPauXo1fhfSpyeSRM6/QLng2ZvPkh1asxmLEE3at+msKkJE4gIRIBIj6Wu0rwvnfjlnNHNsNukDfoiRVMrVy1mtvJzPC/EcxBnYG1IwODyEeSbc7VvbOPOMQ+b3QHJKTOXDZ4znfTdQtp7BOD917CTzZpod2XfK5qUstPe+6yOWPW8pJeu6K4oe9XduRDnUFeuoPfjrWqLZLaVYxDf8enMAd44AmSNA5giQN1so5wiQKwF4/yu+d44A+a+4wg6fDAAAIABJREFUyr/pNeYIkCu5+nMEyJUSIFc6/oRbXsmvX9lviQBRHrsAQyl1BXpJDSOwUJtUp5Jmc6i/iwb89pgYBcRUNjcHIkU1Abxr4ymgsRYAORcVfjuqMZXuLl+6mD9DrYwDjqKAlMl86nSxLeSwFUy26mv79nEAiHbqr+zMVGIGcD7gxlAm+ymiizas28ChjTx4IjBKsZOrO3ZoEFUg3yMAqBbl/uQUxc1sWsM5OAhwGeBApaLAs8UXKbPLdwTII4//Apt8lsUDrj74l4vscw9344AgbzlHBd5tqLqCiR7YTSn6OoAff/vpgz+ztYD4WyjoK0ZVqYx6ucmTsNgnk7MtVb5XQKjVUkb5Gpnfw1yrUTa57QApgotvvZViWACXHKLBdhOPlb1gse09eASVoNm8tDC7fsd2ekbOo5giNoBS9QOouDZftZP4hW4rAGSKBBSe5H/LOMgdO3yAjPR0VanznrHa8z3F5y8QOVYBuIPVnEOeF8BdJ9FLAtFFgKjLRbm6LmIKAkQHATkKFPHgCTC564sL7fqvQTiosFtdCdybeBwQUj0VAEKKQJADxB+AeIrNfziHjlWLl0JatFoRhIScNHnkm7c21zMWuCaoUPfveZXDEeQLhyYVmq9ZvY5rV2J3bZ2Fz3d88Bm79ZYbeE0s4RxSBV6rFyaDHPtmALIuQIov35tnDz7X5wBuxWm1o05VKXYSCjnFjKic3BNQz5ub0QShoIxtfTaRcwEcynXwEfkm94Xiy5IBDNp5z4rEiuB6KG9ZBIiiruJRecYzjsroD1kA4SQXiAicl1963inXcyCXpGLXgerChRIOmJEQEZBMjAFlKytTvg+1bxJKx04Uhs2AcCl0d0iJJkWaXCLhRBiEAqZI9dWN8m2MfPAEFLOV9ICo1F6k2TD3pB9ArY9/V3m5AL1jx465aLJcip/DXZGl1IEVjC/IH6J8OrjXTbyeoqNWo3iXi0ZgQwsHY4HQEzzDOn4JvBM5Ocr49IAM0PtQVI1iv8JQ2emZlSpOzhWRBZoDREr8u+vh/ydANHkISHkjAcLteL0w/d9JExWhS3n66Tuj7es/aXbAt3pexgE2RIBMkXWt1wkCjdJ1vYjKWe4BESCLKCXW/RmD/AiCqALvgEAFsAJc6yZuKS55nnM1yQUi0kR50YqEUwxZFl0vih9RV4UI3Esl6GIuNDbkaFPW96W5zTlfuE8iQBSbo84WR+K4ITvbi3JpwtSfKn1Xcfr97/zjKUUXAfKD5xXtFkLMILFrR3bbZopg56fk2kD3GGrFIPurr/0d5bSLrB61cyCEpgiQAHLNFTk4BYI9hAvAF6BEvR+jM4xT4jXkMnPRaFw3AfU+TG5anC5FWKsgXYCFnl8B/HImyMkwDeCkbifl3o8D8KhyJYfS0dUAc02Ar9Wok0sKCywHgvXdd9wOYjxqw8yrA4B0yt0fgDhIz0jHMRhsXZBoAz39AOp+gLXE8THXSY29DHBb86DGfklFuXMJZlHOWoT6tor14JqrdzjQVClETa31ODxwDQIGag5RvJEcLXU1DZAWWyA56gHqltnTP3/aESC3vfUqt2Y1N9H1sWi2kPMf/xaygjUrEYB2/eZluBCP2Y6dO+zhR5/gZxHbNOHLz+mwLdfcYPUQ91WAtyL3/LmeArmkMP/avZm2ryTRuQgEaDYA6ikii2R7FOWRAJpEBfG8fvY9IfaF71ShWlbDBy4u1OyhANHKvw/nudZc6scYV79Ga0sHUVG9OKmI+QGAimR+H6BvYYb7MUnUzTc/kG73P9CKmyyK7HK5/VBnT/ZZfk6KRXOPI5jLO1jjRiFAggIj7AjgsjckyQa6I6KYpxpxJiTjSBtiPgri33uZk/QMdzCXX+SZVPzY4ZOnbCOl1HLivPrK8/b2265FicD8OO4NSV0Ncdzq3FlL2SukZRCZQ4nvBG6AvsEeK4V0CCJHP5DXDg6OdhE9eQtiXBzeqNY6nulg1jhf5jn4K1wgE9bMdauvo3CZuVaKbxHvcn1V0tNVTLmwor7UMbR86VIU08EUB9fTO9HG+6gDaANAhshRn1cmRFQEZE4vhIRK4msocfYLDKOIeyluTlyQntozaY7QmpOO66XWkdEqDQ/L4nuODuNcQXXOfqGruw2VNlEq7BECfHiuPFizBSACgE4RcTTpOs9wojC3TrLGTCFw6CKOKjkGBwKxNFKVjwCujkKeZOeusnKA30Pnz1olxMQQj+DHP3U7Aok8O3/iiEVCrChCEUuu7d29xzLp3xrkmRtA9t7K3ql/hvimxnpLCvawm69ab2O97azznqigG1Ha89oQaQtwuwYBJrdU16GK77LOUV9rHg20BlTNntyLgnP19qEPk9XPPFFyvtIqS9vsvg8ssziiMT//w2fo7Yi3x174oB17xtPWZkOAjHdZY3G3nbpQY4WIJ6678XoXNSfCJoT5ZIbInr7qcsYTUY4+AVbWPGId3nG260ybzUBYpEIy3bRzM0/aKMRUtlXXXGRvA5HD+/TE8eKv+Dbmi6bmRieMyMlewBqrvSgECP1rAZCuirm6UHLOlq8gepT3PTlCuRz/5znlxWdvQWhCVBfPfRxg7DCElDfqjnnzUgGr/Z2bYIyoommcCV4wbQP0hjRhhxEJMkHefxwgeDjuqbj4EIq5cdYEzrBWNfO+GF8Nvfz8fp5/Srx7xiyMDoFpf6K0OmsRnKRDXGTYqqU+EFCJ9uyTv7CVi1dbJiRbHwD1Cy+/aNuu22reRBv5BHvRsYDgY3DadhH7JLJDRG9hIZ007CGkMlf3iRywF3CxyP2hsm6NebmlfUCq2zpaiTtcxZ6GfWFHC5F/ccwu7GWYKxXl2Yoj2ZuS9qILOIDoI1Eh9h3vSrbv/riCZ3iz61hpRYSQybWewHGjubuxoda5t0bp9kjHaat5Xp1cg5ANegZHIRUEADN1QVjUWzKxcKEo6RvrW+h72Oj6UrTfUSTX3e95B3sv5jLcHP30ZLjnmtWiE7dCL44UAd0LcFGH4/BuxaFUTtn8AOcDuZ89RCgyCXjjHlvFWiIyQZSjt84ciEO8cfmIdFHclZ7f8+xNFeHLN1gtToUgPj/SEEeATPJ8tkCAKO5uFFeUzis5PEexEX4WNN1u0yP0W7DmqFckDNdMMIRYanwynXrFRDe2u749qBrrGEQsw/x83dtusUhIgmKcNT3NrIkA4+0QHJozslmXalj3xtkTbd60njNUJbFKOIV5DtetwqnBsyoHSBQA/jKivaKIEdTr7gZwj0vJJrJJ+zy6LIjkGh7uYZ/lDxmR4IRJg5CapSV1rIkQcm3DuF9aLTt/Hg6MpeyhBvm7cvZV3q7rqQyhVnom7kcceyJAeMDszA822ur7z/ElCrnlOeP8MTo47ly+uuciQRRpmo4bzo/r3sl+vZWzn9x0ckaXlRAReeyUW4tWsufQtQyF0N+P+1sCGbmiFYG5ji4jRWlKCKP1T/tSCYHkWtK+7RKpoe5IiZg6EDNp/3rpl8a8Yu90jp0l+nD3KH6WdU6CLMVsSSQTyWtpt6c45xnGpPYLIjK0nsjN6sXZKIQ524fzaCjnVjkNyznHRTNmQplDJApj1ua9driS+lbW2klcSW2NHcTXRVrlhQbbtukG1rj3QjDSl4Y7NJjrOcz1VWyzzgTqAXmzCKw5AuRy8MZcCfrlrtDv9++vDMC+HEFxpQDZ5X7+5a7NnAPkclfoSv/+ysbPlb36nAPkSp+vK/v+uQisK52frmz8X/67L/f+/scRIC/vuX9GikaRHDowKbrqIhEbUt6EAxoLGFWmvgOriTmaZDOuUr52NqFSgwtgV8HcKKBGwelTREftdCqms6cASzic5hFhE0ukUC35qipH9Q9ko4raaAUFpMdPnnSxSw8//DMKqxPsjrfditKmhainXg7WhbZtyzYOWij1pEREBaZorXoURco+z8ikAJaiV8UudKHeV6eCrOqjfO0Yh7d6stfHcYt09Y4SNVTDob3E0ojk+vm3N9nHf9REFA9KYUrdF5DjPcj373t1lwPXr99xvf3ro48Tz3SNc8IUFp3jwBUGeYANHYJmKTb9Hg7ZcRxkK+uaID8oYydfWgCJgNXTBaftGjonpFpiv2/PvfiypVMOP4PiqI2c+IqS0/bVL/25Pfn407Zp41WQH8fpXRm2dRu3ke9dYiNc0xGAkXC6NqKJATiwd7dtJ9tb5cDL6AEpOF7glL3dyuoW2CTwicOAMowFpHehilXkkdSHMRxE5QJR1JDIEAG+Kvl8jR6UG75WzsGew5Q7PEBiUHAuQLIfhV9lZYW719mo3gZQbfWiSJW9/+jxE7bjllshSQpc7Mmi3CzuVRckUifEQBQAN5ENlLfn08myGjJJKsy2VuKbDhyyR7+x3d7/laMAHzGMLYrd4yneBDTbTp7zHtSMFwG7vvHJVfboKyMcVHvcQUEqaRWvj/FnYkI8GPgMh+9MqyTTuxGwQ7E7crVoLIrwCURVLqW/ADXFKcmpU1150ZFS04qtAsRYuDDHFbi3cxhUBIpASP1s5WAPccBXV4JA22CID4E07WQ11+FIEKh6vvCsLYKUANV011MxAjp41QOeyD21hjEt9aVAmKt4Dvp4jTDAtkkIRf0cEYBTAC5ygMg9lUg0mNTROsDr3vXynMXgctHBrZrIGsXfyAkiQkYqNfV4xHIwPEh+skDaHEC6cvKtozjIr1i+EiVlsSsE7YMgGFRMDM+uN0SQ3B8iNqWe8oBICAQMEXmgZ1txUYrIGObrBaJI/T4bAfV69JNzgMyqjnTwVfyBY8wc+M3fvSECS98jB4DUeVKD/s19C+xrP0GVD1ggF5LKmEMDZvP+s3nvfpCqXcwf6glSREYuMS8ijeR4cXFqEFNdKGnno7jXv48BTAVQ2iyHlSM1IJvc/EMkXhRgqwghuTo0DvQZVMCqw7Tej1SAXahRFb8xDiCoA7jekwiN2Y+Crp1/dl0hjv+YdcdoQdD9cMwzn1t9C39sBMiPXmoFHBkgb5/YH0DbTaspP27ttfMFpQDKy+1RCOJWgMIEQGrF6kwwLwwyF4hcGgHI8id6iAnGuTZ6xvooQPYFI0Y5iiJXz4GeOfW++IqI4E9dM38AqDZU04pnmv1vbhDS1yBCBKCJ51HZ2yIZE4nEW4YqNQhQv485/Yff+XtbD4h11cb1Fgb5N87zo26YJqIqqhvqXKSR3GCKd+pFWTygEmnurZwlq1atZDyVO3dKKvNXORn1cv4tIae+ChC8EZB+M8S2bqfI8yPqFUE57sFapfFYDtEYiXMvgVjH6Oh4yDmUnhnzcXwctfqGamJrrnXXISaOsubqRECtKqJYegHrS1A2e9v1t1yFongAh1cs+fGAytN+qFflVuyy9p4hm4+LsKKmCvecB/EmkIEAh//4iQX23KlwF3dSinNFQLlKnOWubMfR6OuHCp3xqrLub/1Zpn3zQZEjikGMptdCcyBrI0piEVSaF+rV7RSHQAASJyYyHkKgifsDlQKw5gcQP8QYDggKs798d7R99J9qXKfK5CggUIiPZROhkky8kSckRC5gJYyBDaAKHoMEOQ+wmplLwTCfTd1EVQBlqbgGggGI+nl+Q4nc6mW98ME1WMwz3QKo5YP7Igcnju7F337zr+3z93+UCDZK5r0gsNr7iB18mV6oRbZ2y0aeL2L4+lp5jwDCrBGHj57gOqdy/XMZb8GutHfnzhXcazoKcKD4K58dgl6RMoqyGuV5lwtIxccio5dRehwKcaQ4MUUZngRg62WtXkhUl3pcFOEywzqWwN5h7+7XIMCvcsIFJk66hohZw3nTyZxcxdreTCxZMCCpP4TMmrXrmHtQqUOCTKJUHx5BFc+8lbNxFpQr3tfp5qNAuQcA0gVOhkKwqdA9JDiKa+dBpBLRexMQQXzvOOuOCB05Fn247/10o4wAXvYiiJjhv3nz3qVAHh2aJJKNGEiU+q+ePGvlTcQIAUQ+/NBf4NKqsz30rMQADm/fsJaooikrwg0SzjMcEhFjp0pQpYfEWVHrgNWybnkR+/b1L37aeuvLcHkCHNK/5kfEkZ+IQ/YWwzy7fXxmlZJ3DhAZ5EWnQkCsFVYylwDWLl2exnzbypxOzj6kQE52uKWxl/vn5w9Z10QQjoFPWdm+UMv2rzaP4XbWvBA7RWfO/hPH7PY773Dq/DaA35QIuszYP7Sx59CGqY+IrL5pHBd+MfbswTLrZnqetzCO7p23A+LSFRRE5BWClcSkWfLDF4B5nL1ZIgKOVvoHLsXGFeOMWAgB0gKRFA357s8zdObsSVu1jv4RnpchxoEvoPg05GBxUSmkSj0kYyhxqfEueko9Z2n8hnnivkCcqxyduM9JIgCbGlnLDaC4qBbAH7FJWCTjLR5lebK98uoTEDzbUcePOmV9Ke6PsrImxsC4pVJw3sO8epjOlDvf8RbiyWbHy6u/qEBwswa3A85FrrN+/gW6zprbWuyeD95NHFUzDodwJ3porW+zp9g7fuUrX4XUmXaxSupNk3PtanomBK4ePXbUOYRFkFwg+lP7Bm/m6XPsX9asXQE4ncIY6yCiNhv3QhcOS8YdMYJ9/SNW19BG9BDPJ/NDFy6J97wvyx5+ooGY2asduD3M/jIHl2wHzj6tx1K1D0OcNTAvp6Qks3HAVY1IQ3FVWl+9Gc/qSxthf3OBuW3r1VdDQATZ3j0HLX/pCubNKtfhNYrj6B13vpX7pDg69jCUi2s+9GNdboCIG4QQ6oaU2LB1LXsOb1wf7cyNRKdS7p2emWWnzpx2hHYS+8vly5fwM/wdmN7PueGF517muSO7zROyFMIilf34C5TT5yqyj4XgNM7tcAk02FdP8X59cUt1QKxfoIg7EHHJEjprohCk+HtP2KYVGVZTdg5iGOKQa+bHGMpMybCkaAgO+jPkHu/mGomoD1PUK9GKf/KZT9kohKLcSAMtEPZ0yFQiFvNmHxbKHrQEB3dZeSlChK8ibiqEuOjhecdyxXOWjFBHe//VyyFsWXczmHvVSffdHzxkC5eusXVbdtgzL7zM8zWMEMgfh08eey86QuRm4IIIhC8qqmT9x+nNXFnf2WDv+8A9rhenDWeYyA+R7GOMpTb2+UFES8qpce6BLbbu/kJXWK7oVZKcHCEQxNwup5/63JSxFcHzK/deJ+/3bEEB8aZLnNszIiIa4q0T53KRi87aseM63DptFs66XQPprP2YnBwaRyuIne1irWhgnlW8sUh0kRjOTcweQX9qr69YR3UnqcMuDjKiinV0mM+t+NNURFeVkNcSWAzhCp1HJLKcnnJ/FuCelsBrfg79QNxHESb9rCFyd9RyPtBr5iDca2W/Hkv8pvpAtA/VeyuGYFySt8iy6ILSeWE3XWH5S/Nx1rzKvACBTbRASgICtWnEQ5CTkxCi93/iS8QHcs4dpfPJP4z+E2KCmX9mu/PYjb9egv5Gcc0laGL2v/0mlb+u+5s7AC4HYFweAnnzr7iynz9Xgn5JIPQfvw9/CA6QK3j3v+R4+uWfdGUA6686qn7Xd3r51//vvv6/6yf6Q/v6K+t4ufJP87/7/l1+fL/5Fb6y+UsEiANXrvw2/rf8hDkHyH8KAXIFt1/pMlfy61cdIM99bEZgeR8qGB0qAwGAewBXulADl5ZcQB2/wA3YCA552qSmEgUlAEgg0zwOHgIY6upqUZ42Ah4H2FrKsBPYtGsD/9wzT9ly8v5d54IOnai1Dh89yyY03oG7Kg0fY4OtuKAcwM5XXn7B3vqWW3F59BONkexcJ1L0CFyWelugW6x/OJvaHqsG1AhgYx6GqqeP3X034JC+ZhWvX0ex3ygRVcOol4NCY4jGOmjFqE396ZV48YHr7MvPUeJHLnciav62hhrLJWooDKDm+OGjOBkOoUjaZHe/7/32pb/8KkrQLJRLHBDxvecRz1V99ritR5kVGkYPCkDFI4/93NZv2AIwsZAs8CqnZi+hhPT9H3g/sST0orABb0cxtGbtGivicFPFgXQSO/nb3vZ2p1D91yeeRp0XZNffeIv99OFHOGxQ3scskZWdSbwBmd6o3/MA7ZXvjsjKGgEK2on9WcWBuZlDGIi1O7SU8drtAHEzRD2MovZVYatiYryJDXFHldeFMy9/cb7d9I0alwetYsVADlXCsxWPoiJLAe11FOuqUDAGEKcLciESckEHi3MA7DdQDn/i5HHzUPkhwMeCDIpzyQz3Ix7ieiIZFIUmVXgTh51z9IbcfOPNLn/+/Tf42Hs+8xpkTaDddMuN7gDkx0FpBnD0WQqY0yED/vxDOfbDx1tcuWIYXR3jHG6yACFGAMTVB+LiTQQiovTPQHV74NABd63XkBGsazHNAXYUZafieOSgmBKRBFiiiC6k1gA2xPFwuFGfjd6TP4c5xSVNQgKohyQUkm9p/hJXsFiLMkxlwosXL3IHLkU+6HnYCigrd4oO9plkxLepvFzWewiFMIiKZx5/gp4TFbxTVMuBKk7EHP+9m/Gqa5KGulOFq+chShZysOqBoGqlmFmxZd2KoAMoUKlnH3FZKrj3xYYfxOFPYPQg/y4XiMgeEQ06GFYSeSF1mR5sERr6OQJEYAKIeeh15ebq8Bni/SubW9Erut+KMBLhIQeIHEMiQhSFJ6BVilKVuqoDw5EIipdRMTNjRpEDel2RBVAk/1aIrknpjY6JS2ucytD/5mEO8yIZIF8CiJ1bCCkq0Fz9Jfv37QdYITqD10vSnKAuCciOEMbjCP0CCwFco1HlqSeih2fJzycIgLdh9npxIFacgaLZRD7ql5SDPXw2IdxarPU5RV4E8Xyrs0iF093KkZZbCcJUfyoSS/dQpJQ+n+Yc/TxdYxFC+n79vRSGIlhEknz2rj+OPhDXAfKYOnJwOHDvkwG7t63e4MDCJx9/CidUCuNkGJBzBNdHjI0B6MzwXCgIbYx5ipvuwHof7vWYPj+Opm7mNRWcquhU80Mq93GAa6pxJQBymvlrmkM+/x+ym3gNlSoDzvtzjwMAfwXsSk2qmJRpfqYcSakpcYyLDF5nzF78xeMAvwO2mRL0DMC0GZWuiozi554+foyIlVTGdOiswpqYD1/muFpU+kMqlCUO8SxlyOqzyl28hLipQdcJ5U8USh/rSkNLrZsTVlGMrU6ZztY2W4TyX+CzCFv1VwTwPJTjbkgAVMkmTmeGOUIdEFKkrl69lIioBJTFp6y1a5GdKTjvyrZvue1WO3byKD0jBbZmwxpAZwrjXSdPIEBTPwBkqO3ef8iSAQ+DiKdRrKHmOR9UtH/74VT7l10e5Ion2Snm1hgUqnJlteJwSc/IdOuKSM0kyne//MFU+9ddKNDpSxHx54g6CFutfQL5wyEj5AbTmi7hQAnlyu0AXXJ3ecrlBfCvrxep+df3xNv9P2pwQoUAP+KrUFAvRm2fiDAgjXLmQADxWubXBNZNX80vKKeVeaLIKA/mgGHmmUEIyDCuVwTPrRyjo4Bs6jaSKlnOM5EGMXR/NULC19VW2tYNK3HexQLuednTTzzD5/e1m26+mXE2Bt4HuRbibd0t9UpQtJde3g2RvhV3ThxzsSLXQi0mFBU3z63mKH3mcoC8KMBLzR9D3Gu5ENUHEsT7zECoAUvG1E9cDvPkBGrnmhacZhQ0BwR4WEV5kd122/VWWEB8ID8zNyuHvg1Itup63CgQ3YyrYkC1PtaqacZABKriBEj1EMAxxf/I2RFGnFL2+gA39/TVKGqS9Zd7F048SumJk86RtAbCcYrnwAuCcJo5ZQTCIxIgf4oyeC8IEM3VozwTfv6hxCEOO8FGWDhrL0T6EEr4IboHYsP8EZPkkdtfA0EQYu2ekXb8zHGje9w+c987zWvUw55/+aAV1PXY7YDri9I9bajuvAVzjyZHAPmbhu1iz4w1oUzunPCzwgu1dtftb7GbNuQC5SMW6Snn9RAGdA+5yLvs2GSL4Vnur+P6AvydvUgkD+O2tJ24KIgYXwQk5bUD1tJDJ8gCXRsi8tirlEOWxdD98P3H32cjpXE2UH+On90GMJ2Bi2LYuljXdK8qcVWqi8iTdSDu9fJ6dVKN8Iw1M6ZaWI+r6QNpHTTLWznfbnn7O+35l14E3M5jz+Jji+h5aG5p4GfN4PzLYGxVzcbpAToLeC8BbJegR5F7UutXAGYrOk8RaFrfgwG5ewBBte7t33/AxWVp7lcsn9aZTazzirwCQXadWdp2K47PG9JK805VXSeF0eU24RHIHpFOK+aodWuXoxg/44q8d956E2NvEudREzFFiFTC45ywZf+hl23ntdtt9ZYom+kgw0xZdFqoXhdutDBeThIDdJzuiPs//Sn23XIM0UMGaHvmbCH3vAhBTbbdcfudgM6d9tgj/8peOgE3xWr2mp24SojgIsZw78EDFsu8rE6LeubI+OQ0AOxhy0iOUw4bjusMHDzQOny+fvYgAsHPFZcyxyMsYPIPYr6sZ//zoQ/nMy/GMT8gEIAYEhmn8uh+AOom1m1FwylmTi5cEUeVAMpriS/Sei0QXmKGFFw12tNrrVVXmSexQHJwVFbjqoJokTiomlgwtioIjzbidkWsxPuMZK0h8Nai2N8eh4BewZzt5Qlgz5xRVKpYW/ZlzCO9jKmKSoi8sADueRQOKCKgcF7xyEHOzNAHd4YzRiFf62tRyTm2dM1623NgFyRnIl0ak3RTQPqwV5uH61ciiWHmbV0PzbmTrPvvfve7ENnQVwaJWVx4kj0M862iZZlnt+NSz+LaJiNCOUWU33n2vBUQFMHMzdUQRje94057iW4Ub9x08xEV3U1fyl7IFy6CZVOs/vRzLzjxi/ZqC3H1bFi/jms2gDNpjLWpEfKfThVi3tI4myWxfxvlDPXEk0+zVySOi2sZwH1KgdB59Ikn7cZbbqIIPtI5FFo5I9z1rrvs2WeedSSgXGeTM14Q09V2461vYUwQKcl8qbhUjTnFklWzr1I06+Gv59vIttTgAAAgAElEQVTKT591eyiX18RvRUz5qyycffQIzhZ/mCrto5MZYwGc0w7R5aFieTlB52fnICBIcSkBZ7keijuV4CUBUvooAjHtK3S2GJCwjtcVESLXsOv1YBBoj6UItxwEayKKJM47C0nlSd/Gily5e/wtLTvN/uWH3zH/hCjbfvVWxAhE4jFfB3j4I+w4D2Exn7kgkUgv3JTq48H1tYD9ehxrhRyoF3BGteAiV8+ezq167kN5TZF3qbjfNY6PITSKwe2/87rrHGdx9lyBi1gT4VJ4VmXsvfx3H3vnHe8hzvgobu0oO0/fT1Jsmt3/Z3+Oy4SWNR96uEYIw8JZJXHCtJckaL/sYvh3RODfCZDZiFkHF71OivxX6JevjOC4HDTxv50A0ed3jYqXu1Bzfz93BeauwNwV+JUrcKUExuUu6W/lgJLq9Tf8+u3e3x/r/Pc/nwB54239dQKNyxEguv+/vId4Y4+utpOXKNBLY+U3jZlfKxB5w9j7dX9/ufH9y3/v8dwrn8ZZ7IGtvx9V3xLUQhxYAbfjyNRtJ//Xlw1pNABSD4WDcTgKZv8uBhCxFwV7kgNRa2pqiB06a+sB+QWwqhBbBbMCFqQuXUiXhfJiVTZZ39iJI4GYK8CscA7Wi1BhFRGRpYI4ESH33fcRgAWUowAOyjRv4RChjbEUQSJNums4iHDYOMbrTXGwbQM0XsUhJJa/+973v+dA2msoM1epZQyH+Bqs9j956HGUXChkAY4f/dZa+/CDLbZiyULs/DUoTgFR09NtHgD8BaKldr+yF2Aplizn1WTV9hBb0Gm9KP92XL+Dr6eMNCUWQCgcBVUNwHOY+3OInPxwygFDIYkOQaLosJCqIr2oCEAsNtmUoSpTWqq4CjpGjhw6Yvd/5jMAUT52ltK/s+R9L6HgWweNNlRHzYCTGziAV2OHT+N7BV6GcZjsaiVvnUOiDiItAHexAA1N/BnB++1CBd3P4ai+EbAZZZoH1n6RIR76DeDgKXkcwNezn0m1a79a4VwOIgiUSetPt0sULhBFixVzL3QwEViuPGcB+8qerq4ivgJV5dZrrsXaXkx+dwCOmHgrOXOMbpQlHE6mGSM9dv1NtzA2+u35F19x0QdbNm4ChAi0o4cP2dc+kWcf/cYJy4MQG+Z+6r/nkFNdQExKKK/zwbdG2SPP9xIpQVQLYEMVh9qNgIlyLogEuUgZsbpTFKfU249KjbHayVhR8fsk5EdqyjxHgDST+RzCf1PMlcCSIfK5vTjoylWicaVxpM4OoWzaj3pwsBrl3gjU1cMod4T6a3SQVIRbPGqzZhTH04AFiURxCaAfBzCVwsxXRbQc/vVYS98lkkTuH33/GAc7f4A4kQdSIct5kJBI6TkAgGIqROzptQTQBKM0LAekC4S8iUHRrF6QZg6mU9wDf6JaglFXD5Pdr98CmQXyKFdYDh/9bGUcK3ZKvx1wLQAbIFCf15EXHOSVW63yXVn+FSsg4iCSg2gLbg1Fb+l+yUEyoYxnqfT5U+4QAauX+jRc9jLgp8iRfyM8XneBzJZfzzK0b1wjRYJ8/ZEWhXIBngDOAsIqJkMly3InnS04a/NQ2IUDouowra4HER9F58/x2hMoxHO5TnIXTBI3RiQM81I8B1WRNyI85PzQ1Vf8mO6t4rDk1BC4JZearoFANzltZnAzqCdF9/3SZ5I9wREbfL/+m/7uUgyWi75ynSezE7fAfX29rvPH3hruPutP9n7id513/8u+XgTI959vcZFTitdZDjiRxzOnw30Rc4+XVKwAy12UO/sSNTg0IRaD+AY+s6L/pD71ASD3gjAWmTGs/y4wHIB7hvGh3gVFUI1wzf0Zk7pH7hqBHXoQHQO6DiCH7pH/5sFakUEfRTexSv0osEMppp3trIgBCPG2NStxCuAefG3PM1ZXUQywlIibbodQLEA7lJ3c5yCe5/Nnz/GcRKDSziXeog3AIsNeevFFy0QFLUBPc6XcUB2QXxtx8o3yfNcAAonMbu2qc3NCNgrRUcbBCCBXGgCWBmwbUShDAPgiej34LEEAs028ZiDPRjTAkJ6rfNwMyeG41b5zxt7z7vdaCfP5qdNnbO3atRDO3sznZ4lrLOe1ciAAeG78Q+iygHglOqiF+dGf9yaF6RSEroilb9+bZJ99oJHYmxSIhCBHroaJIGEsigCRer1RJd8Mvn/4ZJ6dqU+juL4Sl2alc6nIsZCSms5aF8/6eZyi79VuHQmA8OsD/CzBpTGAi0cKWhXBay1wsXUgOn/zfyjofsOvv3q40hZDvK9SGTmRNGOsfeOo89NYh/3EbiF86EUEEc516YUEuVhWBqnm4xwYfgD/Xk6dQbcHsTYejAlFnohwjI1Pctc0PSOF/QBEO+vJMP0LZ3Ax+ALMLV+y2MWq2Wg/6zb3GJJc5NSevQfttre8GwKJSKmKRtu4cTslwi8Dfi/BCRAMiF/qoq38+Gd9Xs3H46jSk5ijgwGvfSDeettbiPIiuoU5D9+X9U1AbuHY6+xqYqwOAqrmQpZQtM718WetbKknwqYNVN8Lhxjrez0uiCnW8wHuvSfiEFBx15Wl50nq5x6uUf5W9gMn+umDymGcjrm9ig/zzKlTBS7acfOmLW59CQMUnWTdDSSuzHMAEmkQJxtF6u7mUuo8TEdEQ8ew9Y/OEIk46kDjXlwP8eHEjwZ62Dxlzp8ss44xrs90NEX2p237kmC7G9dRd223vbDntLX5J9vabattYfKw+XSVWTj7iaFOnJnNlDwP+ljDJE6IevoYuqftumu22Y1rs4ipYh7rKSW+pwbnl4/rgggEBE8ARO4uLuA99BtVFuZNz0DrdISdIaqquYfoF976AG8dsbP5hQPGIlqQIyOHONNP/d/rrWXPoEUgkigrOGE59NQourAAJ0oYpBgTtPWjOB9nz5JMGbVU/XKvehIPNQjh0IVbsB8ieu/xQdtxW75Fp+Ywd3NPcbYowiqR+CatCX58vQ/Xc5R4RR+AaUXbpSBo6QTgnZKjkfGp+MtW9kkxiCJOQEqtJt5Uc7liEo8cPeqENnIpaJ2QYKEN8HgpZeGB3GPNJ3I3ezP+ZyAQfCEF5RCquthoZ8twlEEYLVm+BtfWFETXStbhIHvq0Z9R2h5pm3buJMKIeC05RRNTeWZLzc+bXjF6LqLnsaZcZE82woVmfppmjutnLjxVfN4KSwFRIdpuvPFG5l5P64CY7YXErIOcLeX3pm1XA9ymOWC7DeGHnF/+XIsxhB7X3LgDR1i/HT1NrxGEThdOokD2pdoban1NYMzG4y7ugECdn0FkG/tzza8XSi/y+nSbMXF3QAKoKFx7nj/75AYrK0bzj2MplHmrn/kwG6BefRd6/tSXsXTlKhvkfp46fdq5QKSU70NENR+Rii9kTChkoesd4X++RJx1E6nYSpxdNwXxkXHsjZmTjuMer2M/fvfddyJ86CFWNQb3Ei4txAb+7BMusEdeiEPUg2d2CtC5vLoddxZxR3TayKnSzTwVi0tmeqof9X+irSI+VlFlVdWtOEx66QCqJ27U10iDsnW4jk8WHGWZYx3zxznN9eqFlIzg+Rwmtmta94PbrFhOxYbe/va3uv1oL/GhBZDrItrzWUdz0zNYr4hSRYwRz9xz/NBhV/Z9/ORp1g9/1o9IW711K8/lHnr9Fjix1TIEQ7n0Ho6xnql/5CTl7ionV4St9lN33nEHa8MozoQyi+M+ZeAsCsfN0txYy1rswV5ohf3socdcLOIZQHx1lwSyr5vhGvlDRKeyBiq68jixYh+59z7OM6844doQe/pIXCqHKOvetH2Hi7EtvXjRiRlG2SPh63X9gMe+vtRWfOaMiwHUnsm5YB39x39iPvWdYV+FmE37rAD273E4OqoQH/hBxhzm7CMxTTb3SaS0SGqtPxfpKdQ+M4Z9dCPnIe21tIdU55/cJDpnKLJWxLZeU6ITCcdSGZ+K+hVZoz1XAlFz82LT+RpPa8DJUtlQYYHENq7njCA3RzKfb2Zo2ooLim3xwnznaGnARdWEmygf55O+LwRxRyBEq/bfilRbuWK56xusR8SnaCwJoBoh/opwfqgb8d6PfJh43Hr39SNEFY4SWegEMcyRLc2dtuManlEcPecKCi06PIYYMOIfz5XaT35K/OWot3lN0V8Vxvp3qtSJGSboUNNZ8Fd+vb5h/vUEiGsLc9/y+u7697Z/nCNAfm+X1t3DK1NQ/z7f29zPnrsCc1fgD/0K/HYEw3/8U1yWAGFv9GYE7u/7/f3HP9l/xnfOESBXRIDo1OW2MbPpMpd+XY4A0df9G9nhxt/srzfuVf6j+xaPx5780IyKVgUkB3Hg6KWDQ9ECUskqAkjqMD8OLSqzC8dx0Q6gkLd4Vi0noGWAYkWpVQWobdu6GZtyFz0XKQDFRNKw+RwCzIwmQsqPQ1owmf8q8qwhmsMHIEEHTqluXntttwNz10KgKOO1ACu1Mlul1tefFWyCBazp6+fFc2hj010KWeGBgvg1XreLg3UKJIZykXVo27d3n/3JR/8UkHwYl8BJcp3pXahpsqeJuSp+6R674+/K7eptG9iUHqP0NdFiwgG5iT05vP8wNvs+AFV6BMhuXcH7KblYShbyoK0jn7caUE4RWCkcko8cOQHQRgQJSs0jR0+hUpqxdes3AbxdcFmyVbXVKPXS3WZ3MQXmLRw4l0NyNBGL8sU//wrKug86db96QvYeOMhmvQMXyE3ETB1zRNAOYrSUId7cjCqT+KR4QJ1ADvcrcYNMEDkgVe8Q6sEgAHOp1oJ4v5MMjhYOpPpTBzkp3n04mPjiBNFh5InPpdnGT59xUS9SUQnQV8G4+gFiUTr5ABqV0EEyAfiWwwFPBxMdVIYAN6s55KQBUvdxr1VIvZUDxQyxKfUVF7h+wZYF6aXoFrlR+AMQcz+KsHqn2luOZbwOx8W9bwu1e760x7ZTQCwwXg6QRqI7SgDHvvmpVfbjpztQhkW5wvfSkiJnqx+mDFdKzCjIJLlEGDUcECfdYTmGMRaJGuvIUTKkkS0qUmGAGIcyso39OMypQ4NhJ8yKcYVjgs+rWAR1lNSpQJkD/4gjFMjWBhUMhDRpRhUmciiSw6uKPcfphcjGDSNFmHpRhjkw6l6oj0TEQxTuDkX5THNi1vfJ46fvVVGvHE4zgDhyDIjIi4S4CySCoZ5Md/WEiFiQ3f8syk4V9cqiL9V0qGK1IHGaVBTOuBfw48d7U7+HZhCB7yJAdCiU6rqKA6YKfnXfREIoxk4dDfoaTQwCU/W86n76OULEy8VIKVJO0VOhvE8p5uUkmaVxlG2vvgveO68pssOVWwv4d84K9WTI//H6JMSkJqWke23em5vi3kDy6+s+JyfII42oSDmIE/0TDqGTDoBw6sRpBxJqPCRCuqkD5MTxo5TeLiQSodbNReqIkGOhFmdSdAjKaJwfWag1VZYpIkfzj9TDcr5ojtChfRAQUi6TWYIJEoz7pfLTIFxXo/pMcnSowBuiRJF6eiZEgFyK8dLc5j7n6+3w+lyOJOF+6mv1ujoIK07hvltD/mBJEBEg//QL3AKQtkHc91ULcwExZuwgqud0oqRKiFCTA6SFmIZY+lX61HxLXIPyRKYBPDwgDb0A/ZTLLkfHIM+QH9dUUWghzOfeAi4BGqYBu0OYw0U4eajoE2W2UzryJ+yoiw+TiyOGeSoxNsmeeOIpwAeUwqwvk7gA83IziSIKI5IwGXCt03Y99xT3OtCuIa5KcVYTELyeEC7KrD908DDOAuYrnHOhgA5yO0jxKlebFMe63wL5jwFAJxKZ5w8AOAUoFJuACnusmzmiGxIORa7AIsbBJGMgAgJSKm71HMk51wTwXUpXTyTuBQ9AkzLmrzQR5fQCrF0ybo8+pazzcJSkZS6uKgRiQyr/cYDCNojTLVddRXdEHSDhRXoB0hmr4zzL0+Yj15EC1Lmu378vye77dhXK0SDmtiTXUTSIEEDqWv3q4pnUONRYFoCUhLr9Qzf4WfPYcnv2uecZw0Qjcf0UlaUIt3winxR1JwBMUEkjwGl1Ta07dCvmQwSIyE05DPU/R9pyfzwBKf/mngz7wo9LbAsdAZmAy8WsjXKALEEpHgOwzWToSN1RFc8yZ5UUFtK30WDLIISiIEAmUETL1aeyW5ERz6BsXrl2PQAp5dKsT5q/AgN9LAMBQQoxQ10owLv5LQJE7pEI3Jig4fAHlBRDvui5rKyqg5glyqu2nfUtFtCN2KXmk+5apAImidD82aOPsS5lukJjESCJzIMSYEygopZgoJt1N5O+MF/G3+AQqGZAor382n6uTRWF8ziJiIRbz1oWwH3pqW8CHAshyrMIx04woKC39bI+lKJCjk5OcBn6cv0lQMyNM2YTAWlVvp29hntyAUAPgiQA0Fzz/QCRPUUU2YsLXEMcpMqgE3EutQGiJuKuGYJsCMRNoMJxFiGXxV9SWmMDdKNMoGKWCv8cUZNLctLNg1L4ZblpkDiUu9d0WduQj10cDLBT/P09t+Ta5vz5VnWu2g6dJgImeYmlL0i1RWmjFjNFTA/gYXdTj1W0e1gdBMjRij6r7INrCvFlv3GthVu33XPzFhuoOmdd9DkEhvE8cT8qIT5SiEILJCqrs4X4tl4PO1MxapH0kfUA/pUDCrb186yH8FzLFUZ5OBU77OF87N7332Xr7k6xwV24DHt4Lge76UGHCMAdcrikxzKIispEDd4DkT0NMRTL/VQk4UXi6qJYW5s6cBZUI2yI8LHS2gn708/fZ7sOnbJoYmwCgtR1g5uN655IXI36PxTvF4BDd5weniDA9hTu/wAuYXUQaUxIla79i4gprRVyXoax9ilKrYZ9gIBX9Qro7yUE0U1bSDeDSr/lmhCP68czOcPcMuUcJH7cJw9r7By0wvI6i8fdomi9WGJA1wC8y1H14gvPWjSfJUDCBva7qfMX4JjGkeI7bLEZqMDrINVau6i8AV5m79iGC7SF93AAB1htc799/JMfZO8Lyc9zdREQuQ+HkNa7i8Rx/vmXv8L04WH76JdTiXg4+w0frkcDjpicRdk2f+F8K2T/pCLuCfaCcmMl0j0WB8BbV4nLAwX/9u1b2b8x7nim5XRoBbgVYdtPZ0cL87kKo9/7vlx7/hcNOOSycWfhWGNen+J70tiHDUIUd6rgnLVbwHsngo1B9jwrV64keq+Kc0CHLYdEiolkXuRZkSBKkV2ekIwd7LF7IUArcIDIRR3AntFDhKWfJ1GjeTiOgxCwAL6z/xjnnqivoYf3lMF61YK7BoMGJM24I0C8g6KIbCKyDXA6NMwPtyjPjp4XOoUS47NdB9Se/Sf5jLQ34MZ7ae9+u3rntXx/G+8XJ1Ycblpe21NrBqtLJ7Fa0NZc+0Q3t15gP7x50wbLJCr3dMEp4g7b6dhItRuJG5tiT1FHfNUMYyqdOc1PwD7z64svv2wZuJQH2G8EQAblQNiqE6me8e2LgOyW66/jenc68ZLK2BsA75N4HhZBBCv6VF1z6gi6E+Ilkc/3vX/5R0i5Jtu2eatlZS5gz0ZnjuL++P4CzhvqX/JkjVJMXzJigHT26QcPHnrdfV3FPN3o3JlenOPOl9Xx3nLdMyLSSaRjKOOnjf3ghX/eZms+j9NCex32kNrzqRtNxJXWdd1HH3pwInjetYfWnqiL+37s2HEc7ushQI64teca4q503lD0lNzNch9qfRzReGO9Sc/gPrLPVlfIMOS8ysa1mRQhoe4aXYtTnAGH+Hr18Ui4NY94zjFI4Ri6oLQnP3TyIJ/bH0deHKRjCM87n8Mv2MLoWAoLDGf+HbZjkJ3BdBQO854XrcyHmAuzXq51BUIu7Y3z8/Pd+VM9gjpfOqES5Idcw4kIbLR3TOc67d+/3+0t9XmD2JPIkblp41aI0SnOBgvd2bgXgWADZ7sA9k6e0/hYB6bsH775Pdx0fXRV+UEKzxbB96uDa44AuQI06o+5A2SOALmCGz/3rXNX4H/9Ffh9EwxzBMibDbE5AuQ/gwCZ/Rmzvy43nn+Z5JBY/Y2/rpQE8Xj2uT+ZGcBCPsjhLhugsR5gOZFS60EUeNeyye/hAFZUSLcAtnPl7UtlJ2dDNNFTUgDpUKaSReUDL8bNMaxSatRoOVmZxAeMWw+xQ4qyiQWoDmbDCwTkDosCS7ShVBb8mTNnHHmxbP161IodZCaXOdB23caNbCy7HFipaCbZk1txkHhyoPVBnTnEgaofEEQl5FWAozfddBOZ7EW2e9dunCQfZxNOkSc54xXEWpTg1GjmQLP7h9fYzr84g9o43/pRBq1ZvtjaySCO4qB6mK6KqIhYsmRrXFdAPKCUoq+8URk2tzUB3MRYNIe0JRyOi4kLaOUAu3jJcvoo2lFBUQ4JadDBYUzqpS7cIxFsvsMgV4a4tpLu3P62t7nIj4/e+1EU/yqAjrF7PvBBF3304wcfxMp9tb2MYus6DmjqkegACPAnoioVF0gF12TrhnUWzwa8EUBGIFAxCrx5FBfqkDECeKfoCXWg9AC+tKNEUzG7XkOv1cG/P/q5dLv6CxcQHM6WlatYWv0aUivK6SDlvXL7RXqsJbZD96iOKCgVFI4rxxcreCNAow5jyfQJ+E6PkQEfCYgxzCE5l3GTZC+/ugcbfjwqvwHeX4lzelyHiruNzo7PvDfJPvTV/aiUyWYHdFhCp8lZ7r0O+ffdHmc/fJKoDw7pQYwfKS/nE3/Vh0OnrLTYkQ6JZFp3Ueyr4tpJnAErVi1HCR5or3K/g4jEuebq62z37v0A6j3OEZFMefoMUQJZKFIFmjQB8MhyH49aWiWpAl8HAJUU4yYXhgBtgVcqTgwhckyHRhEbKmDvJtJBdvlqVHNpqBxFCtVwH/Jwe8g+76J8IEMUK6afM8iBKY6vF2Cg7ORWrqtU2uIwBlBP6lAp54JIlyYOZSqoX0FRpIqbVWBeyzOiHg9wDleYrpiUGQANPUPOZsab03M3W3aPUpUDpO6X67zgcCegJ1TdMLygQHoBoCq3lzpTvwQS6/NLBTvE59VhV0CriAS5heTsEtgv8kL/LBJEQJJ4DWdp0w9x7ggRJpSuX4YA0ZeLBPnKA8UuGkOvJ9eHwGwpc3VfkojykIpc8RkxOAEqKkpdBNxiYvQUQyZl3nD3oDugZhOPoLlHn1mfXRFhisTSv6u7aJT7qM+ucaD3q2s9zDMShptN11FEkg6+/YBkUgCrvFgl6LOkzqzKQSTP7Md8PY5A7ofXr68IpUvOtD90AuRbj1UR/5JJXF26BaP8n4J8q6y46KJ5XnzpFbK0G4xuU0BBlPnTAB44QDwUT6fLxBzuCfnhhRMERMpFW8nBIGJoSf5yns2LPAf1LkNez5EbW/QeKOta2fxTdCSIWA0MBhxmbMVGxBGdRJQdYIa6KfQSWepzaq6zTcQjxaLonE+p6r5Xn3eK2bfddDM58MS2SXjNtW8AXNO6cbKgiELqRQ4oHoHsXaGOHmIy5qGuVfFvEuT96XNEDlJwnE2JbQyK6RGUtRkZ9FFRuDwGyHQ9JLNcAufJj1f8VDjPyDjPWnVNHaBQtDXQX1RIhNRV191gZcwXL73ykn3vH99pjzxeybwxzBxBHw1KZm9AHxXBhwKwBKnrgbkgGXLPH7Ln4ceeJo8/GVXwWVtJ6e8AhLOopAcgP/70h624xAad403AfT2kuWK+fGFt9UxrbOoZ9WA+SUX9r66Ud28et4dfIXoIokZA7uEjR93r+xP1IyGDL4SoL2CY4qFqKQPvZP3UsxGmeyPlqp5nnlXFkukx+NaHUu2zD9Yy0U3Y37x/vu0pDUV1DbB77LCtgGzfSGfJJOptX+77BM+HKFhF3VTjVgsH+FRMiTqRRgHy9MzomVPXSjXk95JlK1w3VkYWQCRROVEIIRYtIEIKAr0PoLEL0NXfy4/5IMwV/3owzgZwRQjEViRMJeu2SIuGxi6KxhfzuYIsJR7ikvmoD9JHP7uTucAXIYQU6Bs2bKCQN4WfBRiMS2YKUNSLdUTuGgG9XZ3qs/AE+DvHnN2DIGEhABwRVauWAVz5ua4BmDLAuS6KiZmviXEJYP44g/rXi/ccwLzlA3GWSC9VEmvLIPE04nv7WaM23TLPxlrDXDm05mAVFYsAScSlE4Maupm4oDhU096QJJHEZk1RPu5DzBsKERtmfe3rHSI+s5Gy61iIMuILiYuqIH7shms22wTXZEl2qlXh9vGY9Kdc2cuKOmYQThy3j71nqeUlR1tlYS1ETY+V9HtZRm6qrV9MTIw/4D1rZX/bgDX2+xl/bc8d6rceRAHz1mZSSJ1oU304ChZRjAyZ0whYXIJ4YNvmtTbQWe36WAJ4zsfHfVFcB9j+UziS0lHJA4pW4Wryp/g7DFX3KGNpCDKnrJwoHa7HEw//lYWsZ+04AUh9HuICMLu+tMhOnmuy3YXGPi/CljBuBhHLxBEn5iHXGM9FK+tZINf4dGG1tbNl4rbb9huX2pqtO+zFPYetg+uct5T3DYkWjCpeeyNv2AlvHCDqWunBBSDAMpi9jZxlWsslRtD6J6JfBGcGa46U/YlE98iBqXlfwKzWUhe3ynhKZX2fx5w0xvogF04EhL0HwhwsrrKLOjJ2BqKsvLYFAgTSKIR4WIBgbwiCt9xyg+vlUfTaE08+aZM8c6+8ttf+4q+/6QgQDz/2X80IFNgfjUI6+9BXN0RPRTkRXdXcq/PlTRBgrJVf/KRba2qI3mthLzDFHNeF6youKZZ98Qb25+M4GUeI7GuxSp61+QuIScUxMEh3T1R8FPF/uXb4GBE+kCixCIZ6egeIdl1HYX0xMV1FlkscWCz7lWBcXRKBSLSiuU6xStp7qD/srvdksycetNycTLcGtDc1WCT7ojD2kxKcsHnA7VblnkPtyTdu2uQ6n44eOezEK0tZt5Nw943zHKpzZ5z7MUYsbRGkMTwLhIt66L1d/0YfXSKNzfUA6cvYS2axXSZ6DKGPJ4vp+lsAACAASURBVHPLCHs0fX7NYQ311bg9hiBqPFxfTExyFnMABfXMbF7eU8zLLQDbC/hcRIeypy+6UE0sYSVrWbAdOHzM8vJzbTnPe/9gLx0fJThrcf1yj8Ip6h4hNrevX85eYsIg9hUBpvNEKARw/tJF7mykw5tifhMhu84TUxaEw1GCKIkLFtMj4cc8duDAAUeoyNUhV8W97/2Y/f1PvuP21f5MupuYpzRPViCqGWVMXuC5zkX4ccMNN0Jq7XPOgxE+u0rl43BlP/bII4h5FrioRl+cZZns+Y8A7keynzwFET0KEV4L2T0ImejBfi5nwUIXvRfHfln+jULWxUXsU4sQO4wCzvuxV5Ybo5g4Xrk6YzlXaV9//jubbPNXSpwAZnbfo+9WbjerOfdBpH0IRNt8HFbqhNRnKCCuTT0zmczxHZBh2itez+dog4zZw2eR61mdXYq0UqyyrqWcW+2QNxs53ymGtph5Uh1iOk9q3Qpjj3oGl2cPe+g0+t+SWcvjIJjqtM+AKNZz0NzRwLgJsU1b1/HstrBuj7BuTVl0UDRrRCq9gvshBJvNi31HBoRgLHuKIOaLEgRmHjznitGUuE6OE/V9aI44fuKE21vKwa29aSsE7Ul6Ksf5eu0jtb5FcD7R/n3F8lUucrcJx726aTRvtOD2Wp6/ErKOXif6QD73ya9YTFg6TlPWxSEJarieONjmCJD/D8P4Hf9ljgD5HS/Y3JfPXYG5K/A/5ApcDjC+0o85R4C82RWcI0CulACZRQ5ncbU3c4H8JmLjEgHyG//+9djQ3/Y58Hj80bvVLY2yLpCM1Gzbt383sTIcmgAgly9bSt53j73y0qvEi8x3B8cwQJ5ONqDxgJUCZXRwlGMhE4VOomJCAIO7cCzI/h7KIURi1+bGestiIytwtRMlF5pTB1ZKhaPNvg6iOpw1QkSk83NOEEsQDSgqIEG25IqKCvenbNcNDZ3OMRENODHOQTwwIsrG2KCr7E6l5Xv3vAYovchuv/0ODohY4DmkjpETfIJc2KMAYl6ohQoeuNb+zw+bXAF6IiTFK88/a6sBa0bZ2E4QRVFWWuHeawufQwfJSBSb50vOO7IkiQ18KoB4A4fEPXSLzMvMceq68xwePQGifAFTWyAv4gFIfFGD6nBdCpCrQtRlS5fZqvzVthuS4LW9ex1YtRWl8HwON9/+p+/Sa5GJOkpqwgbAgBbXP9GkbhXuzRAHxM2KGANgGSb655I6X2C1rqcisTLIAu5VATaHASnydPgI5/rosNIByPLwF7Igf8pQBc643FsVGU4BEEVyYBfoJpW9QH/FiC0gs1cqrSbdEw4w6tWIQB2pUsJ68rb7OyinRlnb30lcBIe3NEAhP4CoZ59/mUJ6xg+xJ1I17oLQuenGGyiHLLd//vI6+/qD6qwIcIC8DnUdfI1e456bI+y7jzZw+CQ+AWBkBaWPciFp/JwBoMyDYGlAzdyGe0KK8VVrVuCwSQVoqwboq3Mlg1LH7dt7iLHvRXQYQBvXfAwwLzUlHmVgGKBdOXEtiUQyoHAF0FRUkn5HAXZKgSrXxCwJMuoIEDklvDjg9gB8KFZHln1PxqQO8nJ/KOt9/SaRdMSkoTjVe1cUzCwANoSrAUCMw5NIPilMda+SGSs9HNg7UABq3IeS4SwFZyURY3IxyQnSyteqg8AL1anU9rqnKjOX60AHMf0svYYioKReVeGjyCYV8YqoEkA8CoEYBrCozzcAkBMHwDqEW0uRZvo53hzQFYEl94tU5lL8qUxe414RBLOgCFnvvK7Uf7NOGSnLZw/HbyRA9J8cqMrv3+QA0feIAPmnp9uci0bEj0ikAK6pxkI8ilw5bopxA61ds4r+lBbUl2Q5Q4IJ1E7gAKxc90Bi9DR3JHOA1efv4bor5kQuAR1iNTGqmF6HVpFAl3qEFL8yrQM9QL03n+OSK8Qp+/h+F4OirgnunwBW52SQ40WZ1IwJXW9FgnlI5clnuVSM7rpDGA+feXfCH6QLRA6Qf3m1D4Aig5gOIkJwGQwzVyqeTUXR+/YfZK4YANjFBUQM1gwg8wxKUS9cEJ4AejPqUIDE8IaW86MjwgsmwgeQR4D7dghHxQtKPRwUHO5KhGcj0ABM6E1CfwyxRUQc2ey+EOdyiSQl4oYg+iSK2L4fPfAgCko5zSi+JQIpHWBz/rwE4giJfaouIyv9Rbv3gx+0MZ4XP1TC/QBtvgCeAlkOHyuApIhhHGTak0/9wv704x+300SwrCbSQvNnM+uSIloGQPbSslDNdvRYKuBoJiBkL8R3HwrlrRvX8jyPW+HpE6xvKQ4QVA/OeeIv5vE9U4BgD/z4Z/Zh3IQqOv/Rg/9if/31W+yxx1BRA7Z4A96HAH5GMXalohaIl5aZ5uIYyyAIBPAdP3WeZzqcjPSTlg/BOUWkyhQK8R98JMk+/kArjgcU4YCGcTjwKlATBwOQq0dCcWKKu2tU1xXAkACbOIQHGYnRtjGr2X74TKflQSA/Q8a7yHCtASJhREL78MxKvaxOE41ZlZNrvMvN5c3PnVQvC7/F833rA5ADr//67A+KbQHv3wuiaAYXxqYVSy0JF2IP60IsgNk0n0/Kcn/IP0UMJkM2TEKatuFWCwec9GX905z2/AsvuWuydfvVdpE5exFK26LiEke0J8WFOmBzAiC0DBFBsH8wYGy2c774CT2HZOvi3mgOamoGRNt7lD1HAp1Z7yKDvdi2rM/E8XccUmW+Ky9WVFsf88g8/r0Fkvltb7kNnJr5k5jGNBwDkRCoQVzTKQiv9o4+1PgduC27ebbHWbOIUcIBkkyxsDfPej+gdC8dU0lJGW5c5+ThpqBjaJj5+yB7nHmAzNOKyGORzCMGKyDAm7mYuEUIm5x1iDu6uA+AhBJvTKH2LSDabxF7kQ72PC6WkfuQv3o5cXGolb2YT+j3GENRPghJVV8L8E2cT0hUEpE4U/TJnLZMHKTpEBML5iVxT4asi/l6emjGuoe9rLRzxnaxh7j7tsWWhlOjurjR6tpG7bWSTgrl8+3aDbEW54HaGNBwohdX0pCfVXWM266TdJLBYi3emmUljNHUBHp4IFu+8ZdfsHbG32s8c8sgqWICR6yxqp5oStaGwBQ7UjpuBRWtVt86Y4tW0F+hrh/Wx0DmlEiIuVHil3bvOkbPQYD9wyuftpljINwUhvOmbQjV/jSf+RzdJg++OGOrtkQT58W4gyBV5Fob8T5d9B0oLlIFzB44u/ad7Lerb15hVa19tnLjVfajn/2r5SxZYHEpoYDVgayjSYxfRTMiCuAeTzBmPVGXa28hYFPzkNYJzeO6Hxr/chkqulJkuNY1EeXaI/lD6FahvNd6qbU9mDVS0UeBkF4iJAPkyNJcqBgnyJomCIcQeoAKS6uI1wF8R9QiN5YEBrmIiLR36UL4M8Dz8sgTjyOgCbRElPnvecfbLCC6iXuCA7FvCIJpmOdsAuC0FbLsgtU1NuE4AtTnnl993fWzBAOgteZN9R+UFhfatm1rIJ4X47apJBqIfQd9LL2QyRqbfoxDb+bbBbhAOuiNGWcOdg5VniVFfOnzemt+hrB67KGf2X0f/pA+lpsrJJrxpdtEhMQROo0E4N91d46dPDYGqZiIQy7Aai7yXhAYiPScZl5pA2QvZq+suCyRr6sQMPUgYCouKnSkYC7O2XgKsj15PX/u0Tjnhwb2b7V1lLrHEKEUTC8T8bH6nK1cr6oaxCX0cqxft4LoLzxq3FN1RYwTlziG42SG66C9TxfP6TDPSidkRTBkRY9cBPx8/wAvhFjVdA4uYC+EIIIo1oqqRquua2eOgABlX3nbrdewF8IhgChJPSszzPficpLTcLlADgzwdbH0Yp0k1lAkc2AQ8Y44wGNwqImYbcRNkY24K4Q5pRMhUCqiqIXz5wGqj9mi3PmA4RCDjOOjuJK1Z1iSv4x96jx7iH4/zdFpOBKzmKv8eX6ee+45N9fHMP+nEXmm7olmiAjt5ZsB3yPYF3Zy/tI/77j2OrdHqqNjUKTEOVwMGfNz6C/ptQpcTCpwH5bYhTUjhD1lCOSPHETaE50E2N/AvTmOIxJWni4n1njuu/ZPIroCIQxf++ICW/O5ArePErGh9y5HhOL5RE7onxVTpWJ6uarkFi7iPagXrR2yo5sxJOffFGeLLObzLkRNXezNtL906w6fU87xCAQCGhOdfE8Mn8e5UNm7imyRwE5xj328Z+2xQnheY9i3as/l+u04g0QRn/cKQoS+IZ33fCCmECDhPlN8Yd78hXQlxbk4KjkzQzivlDdUEgm40XKWEh9JR5cnwrQljMtLQqE0Xr+CnqfjJ467OWH16tWOFC1kD3CR+TGMOVt9c9rnKY5yiOc1b1G+i5fU/llnYnXxqO9v4/qN3KN4COAnbdO6a4hEO2/f/fufQIYgKBqjuD0mAZKNzqc5B8hvi0/8mq+bI0Cu4OLNfevcFZi7An/EV2COAPnvvHlzBMh/FgHy+4rA+l2jsDwe/emdM1KIidgQINIOsK3Dy87rsHhz8PeCZCg8W+SyewU8dRLhoI15JAcr/aonq1sukS2Uz6rce5IDZCUHpWAOlek4F6TUayBfVap5bfalHFbUjJQ2UuOpbLoe5dvma3YAqs92fxRSnKfDRzqAsFTaIkP09TrYRsSRg41rQOrceA6VUSgsH3zoEadoSgPgWr9urT3MYaPiYjXFtG+HfEDNyyGpqr7VPAF+y3EiHPjbNfaWb5TYhrUriSTwZMP6kN2CaikRB8UYmczF2MoFaFWhNpaLIypOIFcE3RsUcgL0x3LoF6ixZ+8BF7OVkpaJomwE0iOF30kuA95LUUMAhT30RURCJnVz3aqram354pWU2VL+DIkjhb0OIAuJEbkAuKtOFanOFcUwWyaDQBTQWnFKkWzm53NI8tdhkkNsE+omHQoEoFeg5lbxoO6P3rfcDCK1dOgdBRAXCKDr+NTXl9l1X7oAAEeZIYSHJ2pGFYcqTkKxD/28V4H2ygzWIUdxUVI2qQ9EhdUChxtwUSgSYRrl8mBPB3E6k5QgJ7iSQCl/67Dn+3LI2rL1Kg54z7v3vpDD+V99KN3u/7uzxGHlAXjOOOCzhcOeQPB9xBJ896tX2z8/MVsaLuIiXDn4gIMnTxyDOFriYqYKscV7cdoOIzJmBQ6eaA5SlRSwJ9EDISVWERkcyuNVD0ge6mgVxwuEHUVpm0Ssi9TWgQLLOeg0NABE8J4dAcIhW4cfxa7owOjNtYmF5PIl018OmYtEsKUReyB3QhLRCH0AKFKH6WGTSk8gvL5PAIrepyMCXncNaMwLbBRIPshBXZFpAksUyeStXhbuhSJ8zkDOBXCoTIMEqwf0LFS+M8BAGPddoGwUhZO6J4qkq1KhL/dUqjgRIgJIDxMFlwNppcOrO3Ay/gIhzno4IGtcKCpMzhZZ/VVeqXgdRWUpGz2TA3kvRIBiC0QC6NAq9bkUqBGUKl96XqWW0+9LEViXHCByo7hOEH5fmoB+OQJLc4UIt8++K8m+9VCNI4aCeR41tpJ5ZvSZWvjcilHKJUu/8NxZriWRGERZKPpK41+dLPnZuY7MU+lqH++5n0O8Ctv1W68vIsMBPlxvXWOBX3otOU4C6HiRm0Zq1Utl7iJG9EtEh0gTffZx5jH9sw7l+ln6nLORWRPOGaafrX++1Lly/zvj/iDJD30uESCvFocwNokpAbBZk7fA9u96FWApkqi5ZUTA1FsZ7rhOXBnNuBm8AOtn6KjR59T4oFHaESB+Ahd1KQA15eAJiSCGCMLxez/8KePUHyVttBu/Gnd6ZqYBREMhNeYBMieiSJ6mPFQAx+SMn127+Wb7y7/9umUTC6M5YvWqlah7A1wPSG52ii1FsdlNIXMTfRgKg8pftAQAm5JsAEY/3CRjgDzFZZWQHF3ECs2DPKy1TaiP5ZqbD9Eugq+C8XQB10Frt9TaRDjiBFm3YRP3bYQoGGIxUO+noqYO8IasHCCvHgJE/ogSnrtlxPYNoK7u45rUN6hjJMv27j/i1sj6pkq7AUJXf19eXkX/xjwAkSWuR+cEBa8RzElXXb3DKomqeWnXHoAmFPtdQ+7nSF0dk55s3/9Yqt37/UbXKyDnWDj3RmXH6r3Q51MM5Gx03QREe5OLh5QAQH1aM/RRLciaZ9cs7bfvPNHuyG05uA4fQd0MISIyUABOLwCNnnHFjyiXXQSlG9+QF3p+NSd98wNJ9pkfN7g1QO4LxYuFA/gFQ1Yl4tbIpccqAXJ8GsJCxd9NrOvn6OVZCBmtZ9aH+W6EdXqQZyiaeUIluJofXnttD3uEaLvt9rc7JXA/c6w3z1UMZEogCtghYoRkKDpN/F0Ia8XyfIQWdFWIqFBJdQLzeQFgXdGFctaSUOa/AFTAmQBmRCD59HPN05w6WKW9YwLnIHWGmLv1XG7ftsX1DVQzZ+flzHcl8/0An/rdwfgGd3bxftOTKI1D/Bhv6a57ZYY5kgYJ59CrFGgKUMubpt9hBT8fMqa91fZR9JuFCrsRokWuzB07trnOtDycMvsP7LGb715tk+1hbq6fxIlZTmdVFmrtGhxF2i+I6M5jPuvATRrLdZ6km2oapy0TLGKDDqc87+wj+qumERK8y7kqk9h7pMQS4+TBvM46091Erj3N4C3jQZBsJXbV2mSL8PWwsjM1dE0M29nmEbv+1qts+5po8+qusZFyiLhOIu54mdrOUeNLbJh1p4exgFCZMYbzK9js8/ffY94A5v2tuGpqiiwjdIruCdwPURDLXvH22CHEEAPTVn5xjLXXiyiwBRAVTAisb+o+CUBpfdX7Zjtl+o+iFOc+W187JAgXvL/TegC3m3kfTx3stJz8hU7cAH8EoRdltRVF1kZ8TGIcrlQU7o2dkNVBMZaUs9y6x73s58+9SkWKp61H7e0friLhMVdoHoMK35s1Qm4zD+5zxrw0F1W5gP2GyHqVmWtdDmEvIWegInbUVaQ9ZjzRdurGkWBlTN1Xiv1hX6VuqUae3SbcDnl8xmDGvbo/FEuE0QSnUy8gPk6I+BSr4545/B7xxTBxpIq19Ic4EQESC5j9NMr9KPYzcikF8Aze8BY6imr5IYgyJrqJemNuGsb9UcP8dbGiGhICwp69TVpWDvNrFGt/tNtTeQHujrGPO0Ms3f1/+j7W0SkIuTO4khBchMbZ7oNHcSpF2B13vQuil564SMrD6doKDvEnnrDNRcse3LffNhMnOMA1OMpeYRoRyc4brufWdLqS6nL2y+s3b8O+h4gIV2Y/+051n91wUxxOPIBo5oNRxmoF8+MCSEFWegdUN6nfBCBbILEiNQuIVRoCkB5jzsil+y+K6+cPsam9rIrcAyE9jhEfO0LUoj+kuzfPvyK06rneZRUltmBhJk7yHL5/AEIS5xPl9L7aJ0F+CLU/D1Gk5ilvxRwRp6vuqlb2Y+pA0edNTIBUIcZ3BeRtPQSwnILllQiKugbtrne/g88A+cL1CeV9VTFfjeISH8VmGxYOWTA8A9nQC3g/xJ9yX3P9KEiPig6zpcvynBu4qLDExZ8uZh1dwbM8PoIIhRg2X4QBvuxrTwOy38L64M98t3vXLtu+dZvbh5dCxo9CtsUxj8ldIrfQgb10gzBOVq+C8GEca6yew9HRyJyqGLL1dAftp/w9AMGOonJTOB9IglJw6qRzmm8namo/RMsIe+IpYhjV3SIHSC97txAEA2vXrWd+KkbQVcY8lMl1onuL9xDMXK3nQWIm7e1UMn7qG6ts45fOu72k9uR6FuTSviTmUUxVHPtGkXEaL9ozPvnzn9u1O69z7vKScuZqRBOKrBKxMcDP0I5PojTtP9VBFcEzH8GeIIFnooO1WvvmdM5wiqdTQbiiTUv5OXI1y92oZ1PkhPrDglgDJfTRny+8+JwlyAnF+U0Oby/Ws1rG78Y1OKO6hxFdveYIGbnJPILoYyRGMGtxtpWzdiVpvmLtkgtYjmedl0rLyt0ee936DU4A9NLLr7BmIfbjfagvqBLSSW6alNQMCLV6iB65WbqtDuGVxFISjiUSr3ktTveTR7k3Ld0UoWdawdEL9oPvPkaEG2KBOLlce7iuzsr6qyjOXAfIb4lszREgv+WFmvuyuSswdwX+h12BOQLkv/OGzhEgV0qAuH7Y1x0gupO/jgh5s1grOUDe7O8vdRD/tqPE48SBT88IBBNAmsZmfGycA1ltJar9nRyeOjkch3I4b3eRDp1S6HD4X7p8mTvkq5tCiqxFxFfFANCoA8ELMKWOUvRWwLZ1HLx0EOoGuBQwLBAzUoAxG0e5PXLJ0xYIrQ11Mpmy2jD3YRtXsWsAKiVFFgj4GeNPgfg6SDRz4JFj4jjlgV58zaoNm20/2bMk/DpQWO9BYP33//kBW7N+CwesULKnUfwOT9owwHMCSuhRDvpPfCLV7nuwnUzyBDuAa+QqDiqR9AMEooKrADSQuqeBQ9kY0Q6JFBEuys+z3g76T1DiZqFevAA4M4jC/CI55YOAc768F0VgxXKwLoLMUB6yMmyn2eyu5joo0mMfhIkfOcRJCSls0HtQT8kOTYGnLNaA2zqUCag6h7J1FVnKAppOYNnWAWYbZYoqrWyClJngQC6iRIBfZub/Y+884Ly+6/v/vr333oPj4OAYx15hBEhIQvYwRo1Vm+i/Q1tt06rVWLWt0TpbjVbjNjExOxDCCiPAseHuOOC4vffe+/98fY5r0xhNbdrG9nGXBw8C3Pj9vt/P9zNeM4vs3SO2bdsNgPqUBXI9BYrpIKPrJlW/NusCv1/+2hrb/Mnz5gtQKaeHlIAqQdeB2ou/CEChpWgsgcqDvDfl4Cq+SRv9OOz2mYCLtRTBSxE4SaxBK/0kG9eskmXERUnth8gIj47jYDxgOYCCp1CxLoG8+Oz9sfaT/R52oeA0MV4rHRDuC0lTSpyUALMaAIUvfny5Pfpko1P6CwiTijcMAuMCpaB33XmH7d+7x/WFKHt5lOtaTozNLJR3/cSrLSH+poGD+OnT53B6EJMF0DUfoMqT9xSOErCk5ALxbpkuu7if8RUE2aFomUAOMgJl/dSPAdirQ+F0BFYiLihFbHRx34YgYgRKKqZpjHutYACNRw1efY2ID5V36+HToU6lilJe6kCrjg8RWvpd16i6GgUhhZhyQOh+jTImk1PSiH9ooKjzMvEW1xDnQsEo0QtS0IUBmsltlc61l1viFEq1Du6nXB0qA5ZyUCWU9Xx9CmNT5EcH7zGGiDpF5+jZ0jWednL4cagXUKN8Y8WCqDtEqu0YSsnlGpHqXIdAZdar/kI/WySCVIkiBASw6lAswmPaCSECxBnbFI11NTbqzQgQldl/EgLkG082uA6SOXSeeAM8pfC87np5p8uCzoT0FDFXXl7KvYyEIIlzOdx5uNE0/jydgrfNkTMqaNdr07wh4kbAtz7k/Jh6PSoy7Z0iW3gmgpjLpDDWMxeEWlEgmZ5TdYGIAJl+7XKACCDW+3cRX64LRO8ZxTFgq37WtNvlf9r5IUJDH//R4nV9/tP5erYBc+hEuGnjNfbkz39q2QAi69etd0rGarL5888WOkDPPxQVOwSIL/OHYscEjKsAN8ifmBD16PS1UjBK1AdA1omzF+wAQFxkfJoFUqAu14jmJd0/laaHoMhNTYikyJXIGtBOAY3lNW1EKAFiTnoBlp3jnXi6zovIiBDuv6fNnZ1ic+hZ8gXw9UZN//TPH7cHP/BBMr7ldgq2nsY6CwXAOHv0OMAZURkFxbZ23QbngMoGFFWhusaByLwKIqDO4cxrRgk8ws8LDotyBJdAJwHgoYAjEaG+vDcPnGEUMxP3VVRwDuATsGvcg+cW8oys/97eYdwHxUQZ9lveclyA9EapYLcJAiaLPHURayUQLur2uEL0UgouPhFIF4gHC4uIt5d2Ash0DlgUZc/+kADf/bMM+8h3atw86Mn4EhmteVcuPwEqcptpHtKYU5TJlOI2iHiwcItD6RzHc7E5t83++puFtmz5Cuf8qMRpIbIkAveTou8EyAqEklJXbgp9v+ls9ykT6oQ98qFE+4t/qXIECLyLK7sPV1QZv8erFwpiZgngvgdg6SCurZrqCuaaK0QNbnb9Tcq799RDJvITYCyfOC6BVK/SwbWUYmSJAFSYLlVwM463JUvIQafgWFny/cyFJcx3PgB3KYgYJnhGpYrWs6b1Rhn5fgEhDijtR5QQSUSNiOL05GDECMQ1sT6HIER49fBhRw4nQ4rIbSkXnrLem1i71aui+J0OQOA2CGut2Ukps7m+EXQzDXDv6YtAwe3JnqGHecETJf8YEXC/eu4l3HizXXfCCpypAgo9IYV+8eRTAP5cH8Zhbu48WwyZv2/fbhyGibZwI9FQ9TAJrKmOBCBySMXnfqxzikdqIgIrEWInCrfEOCRcEPsCP54tP8b4JPNJP4SanolTPFOFvM5VgHGhgH1ZackUzyMMSGAfxHrfw5g7dPScDfgyznFWLcoOQRQBOH6shLi3HrvYMmi33nW9LZ+Po7GxxMYq6qyPCKwm6mSoTDAf7ocXz+6ZAsYrYODZ4lHLoLt94dIFtnRRtoVN0m1VmG+rUikDByBu6hq3c43jtrOcN0U3Q1jAEGvDOP1oaThkcilNH7EPfHaNe89FewYgbCKss7GGPpFyW44Sf7CxygIoT287dwpQuc9OX4F4islgvyM1dwAuCByB7bU4ItooCw5wnT7nr9TakH+8Jc9faacuVtHbcJ612Gzj1tWQbswrkUTpAaLOIopHa7yiO5NYr5MRp1woLnLuEM3PEh/IYSznaoXbk7K/YJ2LYBzFMGZqWH/DAYOlspeDWSIRPXMdkGUqRRaRIVflOM/kAISAj3qMeG4aANYHAc4H+NVNuXgGLuAWAGutsW04ANSrtm7dGroDDjCOm3EBLLTlGyOt4cKYJfgyPugsGSQuqBcCpNt1B+BYY3yMT3jiooukD4eoTBT9oREIf3hOxZPHSAAAIABJREFU1PWm9bihptQevP9m5kmVgDdYDeX0Yz4Qk8RCEmJpmRBRgxDNmdlpvI8BW758kbUy5/uKJGK/koYyX8Tco48+arfdfJMrWA9lXpEDpBaHki/7IX9i/RSlpPlMLph3vTsLYdJUlChSDlcur9gsdT0EsqZ2yoUK2K69g9ZZueem9pAdRJzOY271c64cdTNp39QJ4dPAOhMYhPuG+C+VqKvLZwi3hwcOw9yFdOxAmHd1tjkSc+XSZbjEiOlivtX+p/ACLhSoWiyLjqzRmqXyePVMSWwVGkoUI26V3IW59OmdtBd27naRjinp2Y5o8PcccB0jkYiqKuixaSDGdhTnx9ikP8RDJ0Q2vSZ0E+ksEU/HTDlOxIWLcyCXZzt3bfmVOjvLuqVozvvfdy9jKcACicXt7ZLrjHw3iH/1x8zn1zF6ODJxGARJTMDeqaau2epZB4LppApAXKN+rQW47idZdxTzqjOR5uoh5tJG9rATkIG1uCsX5i23aBzVcmYH4Iw5yZnAB9JtCRGWu/YdsBgEVc3s+XpwAk0ynypSV4SzHOHaY8oJJecvUgYiLqGP2Avo+VD3mc4Fx76wyK57hHMF99CPr+vnOdDnyzU8KnKW50aOxAzIinJiAtXtt5b4qqeffcY2bd7ieiDLEbJpXRnhLDDlwGVec3tBxdPRv8XzpjUmECFFF8+I9lyKmlJE3Y4dO10M7ErIhvzjJ+iYhOxhPtfX7tgpN2GMcx0ppaCT5/nY4QOQhGnObaXvNV8uUh6r7Mw59uKzOzlP1DuC3BtSLHP+LPqbYuje8rUUHIiBxD2HsdeT2k8xW4UQRDnMYxIPqDS9nvd6vqAIMmQd3VLsNyHfCouKnGCLRQDBVR3EWoN7T87Z3QZRhoBsIXFv2gV38lz3dyN26hy1ikJikbNW2sf/5DOsN8SKMs4C/NWRNxUB8e8+ZgiQX78mb/o3MwTIf/BCzXzazBWYuQL/x67ADAHyTt7QGQLkv5IA+e+IwPqdCZBDL//RZD2Ko9mUCktRf/lyEQo5DyKpUDOqA4DNeA3qvBiAbRElysGW+rqEuASBMgJW5qGUU1butZs2OnC6C+XdeRTc22+9BcCe3FzARJWjp0F+KNomlYOqlEdDgK2yXAdj155gQywwsw4QR0qiaLorBMJX8vVSb+tgIDJkDNWYDl5FZCbncxBp44Ao8iEIUEKb+UQAWwH/S5ettKeefZHNaqvNnp/HwRBAi/cyoUJkCIQXPp1tN/zNcVRcuRxcim01RaUBgBtyDzQ3tTiAtpYoFQ8UO/OJwQrmcB7IQTIGIDw7PdOefuY5ugkWO1VXMTEFXagJx9nEpkNIaPOdiOOllkJ2lc3Kxh3OIbySnpAgv1BiDa6wmUeJyyZ8FqCd3CByf3QTTyPwSjEmumaBgJCXydftZdPvw4Ezi0gMZaV3Uljv3AD8HAHxOnhG42JwRYVcR6nbBXzp0NXNAVVEiUD4Xf+4xjY8pOiYKLdZVym4FJSjlIfKtp/CfdHfRxNJdAVVlJTHAqULUKVR1ekA6WwUs5XlxH1xyF+MCq6CcZBGRu9CcvZrAFJ1oL3IvbnErz/90z+1D1zTZ9/eMexAn1AOJOF0qqRzbUR6NAHOlxP1FMVh9KE/nGPf+vlUIanen3K4q+nYUBfEJIcqRfZs4NCF2JWz7gQxK8+RNXw9REa7Ix66iMlRIWgYIGcbh0a5ixTPlgDAdRbwZT6xEDGKAFJWvw6DHGbDAUJUeiz1mRghKYg1xsrLy1AzckjlQN3Ntc+CaFHusMpaB4iK8GE8aqyJSFBp+iIUzALyS3HiiHgYIAYuKSnR9X7o/egAmQz4NQiQEeAf5OK39DM1ptUL0sFrlxNEhZjKYw5mDFyi86UC50MQpM0cnq9ZWVluTOyhYDOcf9frnqtcaEiQY5RQOkeWK0wedGRFWka6O2TW4XRR+bFUeAKnRXj0AGaK9NBzLLJA7gl9re6D/s2H50Cl6MqCVvSOnEo6SOvrnbtIcVcCPQV2c+0FIE4f6QQg6ePNCRAB45P20H1J9sjPahzYlMx1Ul57OyTpcuKLFEHSyn1rAMDUZCtQW64OlVVeoQdoHaCUQOE+vkYgxVQ8FYdq3o+itPQMdIrkYuyqk0LjX3OU/l/ziqKRhnlmNXfp1xDglgBkESBSAWvu0IfID5Eg+hnT70kqQSksFSukyfudcn5MkyDTW4HfRoboc7/0swoHDEcxluIhBAtQkOYw36vsuIcxN39hnh1Cufja8dMWHBlPTjUECKBNIECJN/Of8tilco0OgSSCANmKyn4C18dnvvgV6xyctMSMuXQl4VQiXkxzXwTguUChSWJ7gn0nibSKs6yMJMZojP30yRcBvNSvolgLX+5lhyPGxwCOFJe1bs0SFJRVqDmXWClg5sVzBXbj1utZm+Ktj+cpGJJkmGfSD7L6fOFFujZm2Ys7drkIu1w6qHJQ/YtUkPtHkTIiPkpZvzoB0C5DVs9fsNRFfkyOQ0gAXoWHCIga4HdfftErAErjJzIMAqS9tcuSEzMZk3RJ0T300o4ddte9t9ENRf8DwOcru1/FHTLLkgBrTqB89oDI6GAOj2QOCGS8XaEcNTgUtStSe/VZdCAiiCMaMhgi4x//INo+/E8VzsWn51oElca7HH9RiBEExop80+8CogTmJkpkAFAYxFx98tRp++on8uwHu0Yc8TEbMvEseewiQBWJJRLPzTeARsKhtEYEqLyev7/Kfjs32FcfTLVPfK/cOU/8iBOK4d4FodiOo7sqxA9V7OJFLvtfHU6R/NvBV3fbe1Gaj0L89rH2BksxjIpWhdMlqHdDiSlR55RI906U71twdsodowL5cYGcALRyRrbxmluZp8aYh8Euufa45wCb9Kzt3rMPwDvY1qJIHyBHrAZ3HyyEAy2Hehvds50M8eujeQEA7bEf/8jyEAzoWRdJNh+CrgNgSkpj5daLoG/AXbOPLoaceXku+k3ugwhItxFU5kPMJYq9VH9WGAR6M6B0CUBf3tLlKNLnOSX4U7/6JXn0rAOAjBHc37lzicaiRLmFcu8wdQRsiraKM318b3o+eF2tOCHV/aG+szH2HWUU5wpQmwQAFNk3gtsyDODMm9fWpY4tShHKyhCGIDZpJVP+XffeZ0nsl0YA94ch+QO4N6OAyIOQeT/7xbM2Fhhtyylvz07jGeU9njxy2Srreu0KZMctd1wHMcK47qy1QADXkfYByDC4G8DtNtT5HRT+dJNLf+RUpdENbcTV26LVs2z79WstxqvfKo4ftPmQSC30fLQO+trZpiF7uZRunDazwv6Hf+0EUrKPORvBwk9+8iP72B9/2Aa72ymHLrI733W7DVeXkYTFfMz4Ki6iqP0Uzho/otCIz0xN4ZpdOGnRAUTjwR35sVcS4VVQRun6eIhFZy+zJ3YcYO/mDKq2ci3u0ZBhW7AEMJKPdKIRpcrvQkyyBFGOBpIECwHs0fogE+VgqMHNEcheS1046q7QeI3neSpj35EA8ab9puYlf54NdWftRwwjV2cv6+Bsoo4CADrl6hD4PMpaIWGG1oYBOimS0zLd2MyeOx+H2GGnIo9kDRKBIoJHTgiRuxIWJWQBTncxHhGQ8MDQZdUFqD/A//bTTdbAnqebZ5xnVWGDECGK1fLhGZAjRmRgi9xcnqP2x39wM0TjQesdpo/Km263AeQr7ClbWffLGOPX37KNKKRexEXploB7KAHnchkRrNozyQlW29TGnmEBxEur26v7Mf+oK2jp8lXWxfx0Evf1Gsq2X8vPd9fuY3++zvrbkzgDlDIOe4l/lUOXCE3WUjYKbuyqO0nCJe3lJP5Qz1gDe+dFC+Y7Z4Oe134c0EGQTVi2rKDwEsQOcbMQIJNEWuo5HmAPOgm4n7ck1+IgQIYhLi/TvbOEnqkJMqoqyjgHMB8GhkRBWrRaDfOxF1FpLTwP6mXwQ6wiUmKUkvFYImu1J1G01hNPP4vzocse/OOPOhGWN/OP5jqRsqdZWy6XVhFxq/jWCErJO4nSHbAsXKavHngVAtds2YoFzpVy6dI59r45VlJU6yIcq+kiWc3zF0n8nBdk/SDEbg/F6g9+8P129NABO3booL37rrtxDbE35XleBVG9A2fCoVNF7vqO8X7jcSIuRVjVw363rqbS7TELVNBNR0ceboYq3mNn/yhir0LLhQSRy76k4AwuxUJA+wW4IK84wdEAwoJxwHn1djWx/8YP5QQM1eyx5Z7Xvlaup172pb7sAbqZR7S25H9+sXuONn3xEtfG260Rvqx9fYhGFJeWzrqmDj9FEOsskUXPx+kz55lLBohi2+QixLxYl/SrmTOGYq7kWHZrDT9f86zEVCp215kkFGFTP67xRRBjEgBpzdYeuhLy5BBnIInARDSEiMDn7+Vq34UbIwyXs/pCFD34EvFXgwiS3vPuu3ED0luHSCiI53aY9f3Y4Xz2EJDfzW0u5jc1KxWXW6utuGY5oo5xy4MgXEO05dM/+bnrLonFfSzXUh/xak04FUViRhHltgLnjNZQEaNyL2pvrLNEHSRlJZ07jvDjmoaxHpKJx/4/1/1egWhnRD0sdDip86O1gYjdDg/K0L+PsCCJcdDrInKnQmRnCJD/HJQ1Q4D8567bzFfNXIGZK/C//QrMECDv5B2cIUD+OwiQ3zSmp50e/87x8boS9Df799+ZAHn5yfdM6gAoRVwF3Q5NzbUo7m9zoLgOHLLnx6FIu3K5FAEMMRYAtH4cMEvZFPuyaVbhZBSb3ssUdm7Zcq0jP8IAK08AyqYAjMsarIgrAcVzsrNcNrIUr+n0RnSh+glng16LzV/5roqI0EHKxfYAUiq+QxdnFFBHRInA5H7UybVE5Siwoxs1fg3Kf2W9ZxN7IIW4SryVea5NcAE5sB6+wXbb3ffZYz99AnAKYBoQA0yMAzUllX81197zjxdQoCeycYYw4BDRCfjRAjAfCiCjHo5u4lEWofRMpkdC5a3+ADTNgBqNkCQCr6UqL0N9q583DLiUhbp/ROAw105lsfW8ntlEBsjG3Y0qNC2F0kY21pe4XioTlkW8muszD/CuFgVYHDFfOkCIeFAcUC/Abm0tRAz/SfUYCoAp1aPIKZEaAncFvuvzpUrS5jqIw4e+h5RcArlc+SS/dnx+qa35xAmus7LKyTomQkIdIJ1krkvVp+gaKe6V+au4CAHtQwD9Um/lk7sucGdigi4IgAaRGd6oXRM4/KbhiKEtgUOnrz3zwk5X/ig15Atf3WxfeLzVNm9aj4KYgnW6YGI4gF2AUFmH06Eccusc0U+P/PU6+wGZ9nr9+pk6uyoiQGXnKpXs4xCVhdqzuLDQNl2z3hVqDgz2cGAi1gegSwXuxYyBHEqRa8iX9uQ+KtZKh7Jx7nM1ymVFZgXyvRSzJvW7CIFBDj76XTFIstsr216dK4prUPxVoPL46XGREjKIWK4QQBIRIB18DxElOtiJIJC7QApsOZYEaM4GNLxIXJdAZxFVAjHlFNGBLxA140WUz4qpEdHQAgDsyaHTDxJPzg8//l4OhQbGjZwVik+Lpggzmo6AYMZKE0TEq/v3u2LIFSgAFT2xlz9LwSbFXD2HNPV5SOkugkkZxXqOVBgeAUmiaCvdmymFOTEUfE+RIIpKkxpW4GgPZJ7IDwGZKi0SOaB7o6xnlVSKkJSafNr14Qbd1civ6eXpzQkQdS2P2qfen2L/8NNah2oJsFR0ngqWQ4n/mA2B2IpqVkWqyXQpKOJLz706a/QaosihK0KRp1xtkTki51Jwj0ntrl4WOVtc1jkHfjlWysvLHfmkA7fy3ltQQyoySAyNOoXUZ6TvL8WiCCMdvAUU6T6KGFEc1nQElnPHcC0FgOnjoffE/4edGP+Vy7ZIjcd20dECMPT/bgMku/rxm4gQff6jL6JQ5rmKJsdcReJRXNdoxqbGTPYccrRRMz/+q+eYV+lA4doo5lDPoC+qXOW/B+MASYkJp4NoqhQ4bc5C+9q3HrWzlyotZ/EqnHjXQqKcsCpAOJWaB6CYD4T82LhmqVXIgZWR7ObHQ8fPOzeeujN6mY/HcEDJpZOI2tafn+HrNWqreVbjUI13MP/uRR26ZcO1PLPkdhNh5zeuDCNi/QAJRbY20O2hDHrNd/XMk1s2b3JErRbHdrlGiOo6QSZ4PsXXiksJjUllrl3IOtWE42ASMhbieLjLdUHEEI0ST89GFWMmNDCU60NUXEu3JaIs7QIMfu3oaxSibwKECyYj/jzzdROEJe4FKKJ2QNhOopf6mUMFyA0wFwxRqhuOA2RgYJwojxreN/eMeSWZdUqq2e/8cbp9/LEm9/61zonk8AQwFAkwvSnQXC8QVaS0IrAKUf9uv+EGctBfsa99YrH98/MUpUM66dkVuVEJaSp1tshVAbL60Hid/n7ybYnoc2sFz+3f4c77xPcqeP8AiOpPYL6R0ntiuN+u37geYKkbcP01nBLx/Lsv6/ohu+9ddzvxggiQGKJBBiFwWwCImnFZSDywZctW52IUeTgLEFnEqsQNobhfJhT7RF6+SAfFZV4C8FN8ViSuDH9UzV3k+//i8ScBohJs/aZrIcvGHPnVDpni4lrIfhdxGwR5lwqhIJflHkBrxSCK2FLFQfbsWY40byGaJJo52MUX8Q+K1hyH2FpOrJWfWBfu1Qigrpyu/dybKmKverlnvTxXkcRhqtz5wQcfYO9zGTK+DGX9HOvn6335OQnsa0ZG6OWgw2P5deydzhAzhetVKnPNPa2AtDEZs6yf6/H88y+iEIYkB4Ad4GsWLphnHczvkayFnqiIu4iQ6aJjph8Q+xVi01atWkNm/zXuxtVWVwJSe1o1UY9zWQP72V9duFhqr52mU4U+mPvfvZXusj6ruNJlh49esHH/MNt+yyaiy7os2ouYG1wCNso4ADAXotvWWGuXyuvtclWvNfZ7WeMgwgZcJn5BY7ZpdY7NjfKyA0/vspvX51lzY7cVVnfZjvwOq4U3e7n1Yfvu+x6zO2+93sVoHmaPN8CYS4KMEhgazPu57957LP/wQZwiPpYEwBvL3NGBa8uTfYanR5A99rODlo3iOgCCwN8PEcBIh0X54KII9bBG1lBPIiyPFw9a2oq1tv98pRVUyr07ztgzW3/tMliSPkjPOMgLOT6ISmOdvYPelxb2lYMAvDyKiBCiiVMqAZhcwPpwnvEy5QxMRljiIrAAxkWQav8m5fo8wGT1XSkC8/jx4+wj5rj4rGjmwEFFQRGH6cc9lSimE0IqNy/PSnHlKjpW+7459LwcPHjECXM8FBHJcyVXVemVy7ilNllsBnGhDZRtswfyw9ngo9J1HBcCmvslnKEvhkcOgkVOXHUmTLheCk+I6F5HAMpxMkZXTZjdtjnPjh87ZMMWaOM+9CKN8zkT3nSl0CXDWkU4o9373rtwnRAjee6kXbNmuXMaVAPOVrKf2nLDzU4sMMhzXQ/BMc4zNQ+3rDfxfE0A9WHs9dWpcRQlvgimjZtDraGC7jHcUgOQdkES4EB6JABui2BQ/1k417WRmKCp9bPfKeMDIGmDtL/l87W31DMxwpzR3zdM3OsV5j/uOWB0XUMzmz2U8eyvoiEu4nDiqdBeXU/lOIQjcUsEMi8UnC/iPsTzc+k7Y//Uy9rczvwj12Eoz7gIL4llRhA3LcT9MbW/po+Gbr373v8BoutyGX+wnlxrnSfUrXQI57iixmqY25OIOWxp60EcoceE/j+cM8tW4ACK4MwTF8w+QHGb3Ldaovb6J+zipUIXq5pCb1UPIDvTp7tGit2ro5fuJpzKV3CCR3I+GGMtiKPz6iRExrECyCj2fbN45tbSYxfIe+3tYkwwz19GTDTENeyHiG2EEGuh7P1d73/Adh84Yuc4y9xz910WwRy8a+dLTqDgxfhQEXojrjCRIGHseZtwIKgTSW5LEUtyeUzHd8I32Rjz3qGHtVc0u+ZvC921kBBCwhGdKUIQTin2tBZ3zBqIAPVqFbLv3orTwwNH3AUcOCo7z0OscpS1KJpnw4f1aRByUBG5MfxZ+12518f43orNeumFF10BvAdnjk3rVtvR1w4xtti/4cYSuX+aZ/g14gV19tnKdVPfXAnP7wpIo2eeeYY42/luH5iakW7f/v53IaRy7LbtN+IKZe7grNnDebGARIBu1o7Ll8pcP5TK0y9o35E7ixjD+UTzlttt119vPl1D9qufPu5IjUDeqz/7wiZ6CCVik5tFa00411HOK8XP6Tqrl0T7Q3U7TnANJvkll6b25sHspwIQdY0g8GrDaSg3ZH11I8kCc63sUr01lHXYt7/9C2jNUC4+ZBGHT53lfu3j6oZ56gDvNtT/GvWgfex0957+700dJFe/4e+agf1fuS996+8lN/Vbf9Zv/4wZAuTtXsGZr5+5AjNX4PfzCryzBMdbXRPmb5zJ02vRW332/71/f/sEyOuvyZsB+P/d9//t35Op/Ah9vNnrf/3fT/+s6WQYYYkSFb+xBP317/mt9i9kTP3rW3hTgkSgxhv2Qr/te3rshgARCBWB6nQY0iMwiGI5KVoAmXpQ01Vjz09LSbcLqG3jUcwNSgmncmSV2rkibUBUDju9HI4USaDuA22kBUwmEVUida+AeiloxB6lkZ2t7yuQJwEyxWXs811ULqgNsZTpp1C35gJSxaLOEXBczWZcynr9+0kOnt4CjlF+tQNGdwIa1AM2PPRXDxG9sd/9fEUCxXA47aSfIzw22TLn5LJx/hF2+WaKGte6AkSVY/eSafzKI+vtrx5v555MuQhGOHCGc+hSPJCiFdLSk8iFjmKT6zNFgHDvK8ilDeZgo2iLJADwS5BDAp26OTjOQ5EvlXm1IzMSAFWqseMv5NoOQ2SwMc7I5toFcIAqRnWESlQRRKgNpT6MYkOta6uDpB8HFx1GRF50cODQxlFZ1j5stqV0FEkhEEqHG32uQDLFf3nLnQC4JFDNl0NnJAcHfY7UsbrPez5PD8gXeL0cuBQXM8SBcQBFor5WEVjq7NDXKbJJESeZgEy6NwLLVfA6SOZxEMrVCA6sEQAL/QB/cdynWZmzyWy/RHY55YdEKvzLQ7n2/YN+KMuIUYoOh2SKtbMcmDw4DJbiLrnhxpsgsursDDb0Lz20xr78w1I6Xyil55q1cl2k5C7hENsGUCRA/LZbbrHzdL+MckJdtwa3DvdD0VZjxJnJWaQuiT2Uy8fHJXMtiKrivZYR4zBJrr0Xh+nFeQtInsANAFiYTEyZQHwvDhsC/xWDpcOQwPNmygx9ObSL9BAJ4o3KzJ1JBHNyD6IB17sBVgXoCTj3476pR0TjWySerps+pFrTPdB1VxSVorHmQIS1oeZUlFs8cTgFhRcAUJMAUhshJ2Jc5JUOWelcc5FnY4BGEWRvd3DQW74C8EcxTNzzfMgBkTVrIZFEdCg3WS4qFU9q3Kn4fhTVsZ4XAaHnCwvca1NMhZSPU3FYKkGeUmcqC1nOEZGMIl902HNxT4q74r1IPRiIW0JfozHfr4gpvo/f1divUQAPESK6fnLG6OM3ESCOzOSa/cW7Y3Em1DlFnKKWAkAQpCxVNFsT/TZtXIcUQE0REfoaEXw6BJecyXfRCSpB1+ueih3rco4Y3QuRroo3E+Gj96zDuOYOOTtUPi9iUhFWAsz193q9Abw3ER8CivV5cpyIAFLElt6zF8Cl5it9nVSW+rx3ivyYntx/lygsfe43n25yGfbelC+M8cyHA+J7CwTgnq3E/TYI6PbzXz7tOnwiUK6n8kypqCEIJ0cCz+8kkVGK7NmwdoWN4sBo7x2ynz31gg3RcbFwxTqy53vsCJ0OoYAnAocnUfunxEcTQxRDGXWMFZ45wfhDKTvpQ7yH5iIU7YBNiphQHJNiUiboGklNjrYs5tykOPp9mCPPALJef+1WAEKcaYANidGBXALA7VpKfpmzX6OwdxOAu56vc3RwJMZFQ6LNcqClF89BC5Fz1RAVhYBu5y9VoCCPtxWAy2O4U3y8KbrH/RFM0XNqEsXMaQmuJ6ULQNyTAbwQFW4/8YmjrAlhqOfLIRfGydoAm3TOjw7iXNpYhxSLpmgOEdonzpx0/SNpgN+BQXJqtTMOcVZR2BsAMV8vRT/vWOTiox+bZR/9bq173hTBpznFi/lmuv9pKn5NZbRers8okvnfQxFZ3DPFRH7t4wvs8z/G4cX8r7WmGLegvpeeRf2dCBCN49dH08m1pfHsCm75kGL7aw+k2qd/XOeKfRUbtYjYqzZA63gIi3LuQTGxYLcCOF2+QIZ6bBhOxDTWBrm5psAcxaSEQvrsfXGHc4rl4YhTtIlASS/1KQGCRYrYZ731YS6Wo2FEzxZrWxvzbTDkrz9g3jDXuR0BwtNPv4D7Y6OLlOyGsA2S6xS1bQ0E1xiRmprXOthDZON60b5lH+u+9uXZlNt24uhYTOSQoqiqIajjIPkFXvezxu4iTmXbDTcBpiMs4Od6sCb78Cz3QK6o5F4OoQ5chNGJqTYq5TbE+E1k3Pdzb7sQCYjA88FhGMGarf6JMdTkimDkclrKIk878Gyxi00K4b0OQWyrt0EOK5WhL168xIFmvf0o/ylVjmVf5FycRFT6cB1Fwsjl8J3vfM/+7gtfdAD9EPOsYtHU49DHa1CPyTUrlrNuFFv+uWIAdz/70AdvdXFbLQ3jxAPVQBAE2YYNeeYzUWH+Q6jusXf4+oebCj9E/vehNvcKjLTjpR2273yHtSvWkHk30GfA3r19nWXTsVFRSBmyH4C9d5jtzr9ipfVE7jU9bN/Y/m2756YNVsq6mwDprNidEkDCfh7kE2e67JZbFzoRSi/xR4VnT9sqYgtnpyWhmi8g6mcuwHcZhc2d9HggsmDODwtjzzLabsFjHZYdRgMP6/PpsxDs4T5WPR5jB4vZg3kEQLbQpd48aJ/+9N1E9EHOeeDakzCD+7CaiDKBt2dxHGvOEhESxb2Rk0rCgSqGKWRPAAAgAElEQVTAaBEiWgfUXdHNXioQUFOuxkHU2iL3g3kutd6JYFNBurqmJOrpY8zMwSknokJF6Co1V2dbCPdRjsVUoiu1L+sGLPXwYh2+gnMUkF5K9jpcUyUlFyFYE23DjanWU8P+UYsbBPwwa7Q+9B4qyyuJYgtjvksk4qoBIF29Xb2IN4jIYiwOM0+KkBiHbEiIDrGVuYl25VKRDU3449zxs45h3FQQRDWMX26aXbNlva3ZsJq1q5OukjK7dv1ayI4ee/bpJ51YYp1AXq2HxHC99NxzXAt/J0YZ4wGqqKmzaOJZBaJ38Z5HcPn24uZ53weX2GgXzkCimoa4BpUSFbD+6n2K9IxCUNPGONb6K+eM3qZ61uT+UM+R1m5huto3VePG8+Ra9bB++LJP68P5pH4UL/ZaCRAKsbg/kDw58r2Ps0ArBFML+/te9vISJYVTPq+C9iqcO5PMcxi73bqs6FTNJ5nsIbu4xnLxVjFfxEGS5SxaRLQXc6enP0D5ZZ4z5lOizfJPniD2K8j1mHiyJ1fUngciHu0HvFgsU1kP4hPpgDFikyBChrnOxecbcYxX8d6DIQ4CIeHirKryCjHAWVxLxBnnz9otN95gRefOWh5nmAAR0Zz5SnFrdEL490FWKYbTg/PVFuIow+gC6oJEVQ+RRC5niRDrZ96oZx99mS4gPyIpb7/3vfboD37szlxbN66lK63GgfaKZJIoLTA4zLkdRYKIQNHfeTP/C+Qf48CpWF3tX/Z8bp4bdys/fdLdK83hOjtoHtIcPskzkEwcaTWkYAME3fLlyx0BIkJiGQ67E0SKTcUEcuZTlxT31pP1apSfMc58G8R5IB2nXyt9TpW4ga7duGGq7BxCoYI1UeNmLiK4WcwR2q/peZNrd+/evU7Ulcn5Ud1S2pNEsNeT+7+I6yFCUj//CK6kU3QuqeMnnnl/A8XuncxpJayFozCGJ06eYV1lXmUtSqGz79CRg7bl+vW2ZGkuwiLmaPY1+S8ftJpSSuP52bm41jVGruDOW7ZiFfMGXTac/Q4T5ai9dHJqunOGSPSj80ENz22UStmZAzT2w3BJKkJYZ4MBOmvaEWNpzogMiyHqONgqrzRa5QWinuevtrtuu9/mZS8mHgsXpBR4b/x4AwEyRXpMfcwQIK+/WDMEyK8Pnpm/mbkCM1fg/8IV+O8GwN/e958hQDwEAr5ZhOV/YvDNECBTRMrbJUCm9khTxMeb9YP8VgJkx8/vmVQpsyJ0VCQoPkJxJCoRPEKG7WzUNB1YyEUQJFLyrUOHco11QBSR0YSzQ+ClACdt0KW+VUmtSAttZAW26neB/FLXK5bAC7Bd4LHr/gDkFOCowlf9klvkEgqvzRzU9CEQWYdSFaALTFYJ6a7de53zQ4eWuSgrAyEjRKQcOnTIAfsCl1RGnpCcYQWXylFshtujj/2U3Oq11ox6TSBTBGraZjo9+jgIvvKVqZ/1+o8PfJ24Lw69stOPAcxFoA5G1MzmuQzQRoWlke5AKaWvHDQVFJ3qIKyc73gUcTuwbqtXQUC2bNZ6D1IcDhCxJZBKkV2Ka2hApRrFwefQF6bs6K//uOHvr7i+vGEA8wnICFnNPciQ1f55HDBGRJPuuw4xPtwXfYgwUQyWVHjK7dW1l7regci4XF54aLZt/RzZ66A20aidVXyuEnQRH7EABv/yodh/fQn3f7PCfT8Bz/3Y3pcsJSrn4F7IjDgL4B62AVRvIw9egMJzz71IHr1iFAbsk/dQZH3rd+0P3v9egC0Us4CGSxblEKlRb4WnyE9GXS3ASr0WleSM/9n9Gfbz3ag3RVfoenJvpBYLIYJK+dv+gGiKapCb4SK5+nfSCXLhwjmwhGbGyXoOa2TfoyDOR4HuT6lmRnoWZz8f1zHSBnAVGhZkqZQPt/B60zko+7prRcY290+uDZWT6zqJbNPhLY7roAgLkStSlapg1V9OEMASbw4qckbJbZCJik2AudwUUpAK9FM8kr6Pc/G4TgqAdMB1/VudADwOXmkcrNTpKSeQVLmKdGjlwOXDKS0BN5LGfDOglzLN0yki3rVrp226dgMKdcYchEcjh10RZanpGe456wD8VfxaB0CeyikLL1x0ymwVSGqsJSvyhYO+CBbFrulwLCBUAKkvQJQOeHJQiBSSilydKI4MYMzo8KXPUwyMnFVyiiiCSuSAInXcMwooooEo8sd1o+hOvk7kNi36Ehg7xusRofLX98XaI4838edhd7819nx5LkcY66eJaNLYFamlIk5HTnDBBNp6A+zIuSEyR4rdJahxFWciVatiFjSvyNGjiAI5cwSMiyQRUKWor1EX0TUVLaRiThFIAotVqC5lvN6/roMKo0VUTcV+TfWDCDRTL4Dehz7eaRLk1yaM3/IX04TJt56oQSTNeOb5lyo+hXlyAUCA4h2e/NWzEDyQvADSmqf9eHYjUbUmx0eY18Sw+aNqjgP8UznoAITJT3/5LEryBotLzbKLFbWWQUTICPdJsWLhgCFZuD6iePbmk9X9w+8/6sZLFOByG8pWdWh4k+EuEFL3zZNooEl+xuysZMugY8jPi8JlCncTcQ+cEclxzSbzQmWZm0a5s+TSAOZXcCfKdZK7cBHjPhOQ6RLRKzgWAUfWa/1g/ErJWYh6NgES/7md++1KQ48tWLYCVTLPM2tdR1s9Su8gm0NcRlpSPAAFjizmnsuQkxvpSJlEjTuOMjsgMsYO0FMzwRgto6PiXfe+B8CM7gWUyVKMdjKPxsTHunhFgbCEw7mYrwgcIJ6QRHv2HLQbbr3dfvHCc9bJeFbGucDXf/5ohj349TJAQPpNeI40FjUPChByBAivRSSICO4QnsE01tlm5h65seSE+PsPZ9g3nidWivWvoKjQub1EOuh7axzL8TGdxa7vpxIy/a5nQqNY89Q3P5Jun/wh3SqQUIvm57iC5CvEj8UwB84lsquS8vMUYr/OU8J8353bAQ9D7PzJUzgt5vBcSrUOEAn4VoI4oYw5R+tmFpF9iq1LAfgegMwcvtrP0cHeQeIKufjG+DlSoGvOVwF5D+OinsjKMyilFUMzxjO3GgDXC5U0/8wz3gkpVjblCsMpKMBQe5E2QP0kiJtOYnbCuCZZxOZNQOwIdFOPlJT84/xZ+5mN10GmMXd1cg192fcEcd0Gmf/rAVovUERdBfAYQDRiD69JUUGLyaMfFphOga+cRs30wihGc4TXrkLbaFwOEhBkrQiw03trbBHqc13bPqKNQhX59oMfEs+0jHGdDajWzv4gzna/wnxOp9cgBG4gc74P935E5Deii2OAb+++//02yNqguUtu2WKigEohuXN4X14AjXHsK4pLKm0uoOv4eDtAPOtApVxtwbhCkri2KMiriZSBKPBsJaoREq5PUXOA68MQ2H3jdAt4RdhzJ6rtJJxJZKyXLZuVaJlhHrZ9ZZY11VXYRUjDc2VDVsHtwixgO4cetoYvHjVF2D/22D676dbFwNSe9uqRs4aximfC7G8evoPYxyargnhqBuDMzkyx+bhxKuly0NgdR4HfSJ/OZWJkWgD3s7OTbVYCnS6evZZM9NYke8Tyygm71Gh2iO9n8ZDzOEKSZ6VYZ3OJ/eUnHsBl4kFG/yknnknlGRIQKaBU+yytt4O4evwgAhSD5Qk4KXI1judSe88cCDVPxmsVpE0kIKmU3BpH1QD/6trS3C+3bT1Ap+Y/CUGycTCJpNfYFum2Yt1a1wkQCmCt/gwByyLcZ9EFpEgiRVbFsG6pmH3vnl324Y9tJDYwgSVnzPoAgIMB/9l00gFCdwXvV+r7IdbfDhwcw/TABHGP1AfTgCuhqxvig32M3M5jjKlgOphmkxXWzXjvH8WJMciaP+RpTbgqOojkCk+Mt3ve9y7cbseYwz1xtmS7yNR0REdFEEQiaJdtuAZn3RQZfiL/KLGexKHy/PZxPxIgdFpQ0YtwSYdELiu/AoFhtu0WugHbNe8yt/MsnDp50pGamXyO+riiuHYDCCgkhBKLN02AaILRc+hIUvagbRArFZRIh9Nt0gbRKddJeGSsm/tGmRPSGC+TXKey8hIXHzaHzhIfrmcHnzsJC9bMvrsNsk+ugy7Wb+2Hx8Qa8hpn0z0Ei8X180c4FWNPPPGEI6XvuOceyMxJyGf2Bf3j9pMfv8C6D9CNk7qd+NRLOA3U2yenWTbdTyM4RHogjAopzF66bIEjPpYtz2VdY48z7m35hy5C3opUHnNl65s2rbPyskuMEU+7hn67IhxHciwnMn7mUmavs0Io55NinG7HT561eUTzKnKpvbWJ3sH1uGR8nTunh7lt+fJlrB9DECSd1jUwCrlIlw5EUdrsuRYRm0A8234Xa7aMuLcS5lmJXBRLLMeDXEID7M0CAOrlzJHjXHsgESD7Pw8hzMfWLxTzZ1x03JMw9r7a5GmNCCfSSfstxWU1sw9oYX+nfgy56vRMaI0QQd+NgCQ0JBzyxN+doTK4/6W89g5eu567VfQBijzRHlfnQe1XR9lDqSdK3Ttnzpx165LOSNq7KRVAMbHac19DvJfOj03s5RX5uwjR2ApIDxW+y0mifeCZc+dwKNGFxOufYDxdS0l8BM/PK7t2OxFaQnKaLYBo1pg4eeYUe8tBCNLFNncOfUVZKcRpFlrVBbp9Fi51xefq3dP+I2/pUrtu200uevH5l3YgLFoPEXve7YMlZGhmrW0gxvbG7TcjABx25KD2+HoPiiEe5e80HoYg5yUk68K9ExORwD5mrhWdLbO6yjb77nd+QoQhey4LhgAhW+2NH68jQF5PeEwd3v9NdTvjAJkhQH6Xff/M585cgZkr8L/nCrw9guKt3+fb+/4zBMgMAfL74wDRaH8j4fE7EyC/+pftkxEouFQU6Uvmtw8lC4EQIYFszKWQF0mhXs8msqmz5+RYHIDZMKDlOJviKjoaqirKOGClus4GHXJUFh3IZrWdTaOU2QJkFM8xAiAvJ4jAXamHZH2+TLREKvFJUpoLgJYqR8qkgwcP8u/xthiFj2TCR/mz+ihUNq0DVzxEzONPPWu33fUuygETKQ295JwjcjpE8DnKolVxZCvq3OTMuRT8FtmZostEWORQYlcJ4RBJ1vAiKyVW4vS50ygFKeklU16q5G6UZorC2vn3S+3rrwJukPPdT4Z1dEwYG/NOcl2bXERWICChujqqUbyuWbuO8r6TTjWkUtpgDhfHT5x0qvySkiuOkJFqtRdFZyeuFYHLSYDbOkQ89VEOx3xse6TERSzoOghgV+fGq1jVtz5c7JRZHmyQeXnmifNh/KoDRESH9sfK79XX7Ptkzr+bAbd8vtD9WaC0/j0EpdgLf5lpWx6+ZPv+9t9/7vQXbvvsSQD6VKJIOu3Jv5z6nHu/fAkALNUBCpdRf46Sz7wWJarujYCNXg5Gp06dsdvvvAdF35D98fVj9sEvFVge/SqjOEYiQv3JwPVxZYUnj5xx124Pqi8dstUl8emPzLMTlcmQEUN2FhV3BMCZFLK9qHk3XbOWfOQq1OoiEjg0tXTZ8pUr7Rc//xFjJ95u2LaFrzk1FWmEm2LvngMUZi9n/EAkcFi/QIH2AK83TmW3gBK5lFPqgKqILzkEvDksKhJD17ACIF0uhCiIIZF6g6i6RhnrgXL+AOqJlBFYEQkRoHslZZweOKmvderX/6tUce7cnKluCu6zlLxSLi8hMqCCmIhIqZk5pEp1KJJCCvImsodVwKgi3wTA/QsAXl0qEQVMS0tPsRdffI6OnlmuXNOLGCeBho5U4OcJvFHhpVSLIuBUyKwxrtekQ5xAZ/WEXEQdjryR/PpYF5ElYF8HWxE3cnSIfJRiUAfeIJ5f/b+eVVcOzmjUv8cBOkmxr3GuZ1mHYn0I8NZ9VKyOSAR9/CYCRPyDRven3isCBMUc6FoUnQiKY1MEm8o3848edUpAER4BAIQi+/Q1eg7CvYjP4WCv65SDE0QHUDnGRDLqQ2SUSt/12nSQnCqln8qkFoHTzXuSQl5fJ9JUX6fXLHJVpc16n7o2In80H00VvxNrwt8NykHDNdS1mf54p3pA3nqr8+afMU2E/NPj1Y5YjAdQUFyc3DFlqJEDeSYEgMhxkISDQyXmkSGKuwPU4LkYgrgYIHrQBxJz596DVkGxa1hsopVU1du119+AG6nMjV8BwSISMyEelTd/cP9e5jziohg/6hjRXOuLWl3jV3OeuojkPoyNCeE1MRfj0BtljC3MybUfff8HxIWstSQcCRkxQS5eK4D5uoCC8zMQFbJo5eUtYuz4obw9jWvFB6fK2qn7B4B2vuiiLV6ywl7ef8ROl9QCOKO4Tox1ZcJjRBKp5yQjLZGx5kXpdAougwE7TiTHisV5dGJEEh0G9Mdc++TTT1sac1ghYOiNN93KGPfGxYaLD3K+CfWnui3iiPI6wxymZz+YnzM+5sXcn2IH9r8GEAeYTbmy3BIiSvX8f/WPUuyDzK/+rG8acyIv9CECxDnPAHNEgDjHJWtjsNwMjFW5zrSOPvL/MuzRV6gWANAXiannTuNbz60i9KZi6qbGwhTxMeUIcc8ov3/9gRT76LfLXd+LHCCzM9Lt7MnjdutNN6A4j4AcIAbp/BmnIq8sLbbPffovrKupjvi/KlccHcJ80wJ424+6WSW6naiviwGIN6L+zSLmUvPiCA42lVEPAxjJ6SDCMzmDCB2cEDD71oErTg6QQaLRWogcO3nqPCQLvQLM3xu3bEB1yz2gtGMckOnM8QIHOq9gDZAz5jROA4Fo6wETGwC504lj8uMa9kGC1tNDwKaAdSHeFekOQzCNsEfxFkgLMOehvHaAY7k+RYAUlVZaP/eoGzDUnzV8ybKlEHgQsLgcZxH/KLHD3hNnLZj7F4d7MoFi8nDIoDbATEUtZi4lvnAARx/xoCk4IqvowSpifKYALC9evhI30zH2UBmQYa8wfrbzb0U8J4tdzr66JnTduiBJFNGlqEC5z7R2H4UUETly3ebNiAiIy5wzF0cNmfLtqNHLzvA60iB6sukYa8FhmkZcHUR+Pb1Q3jhQysiuv3DFRjsnbHZCOMRKv1W3jlov72HH+TY7VmWWmOpv68nlry88azcsS+I9+dkV5vjjF+lEAPf9Zc3D1v3lfDosOnC3dtjTz1VwXzTmO3B0AJyn+XH9hu3ue29AmFDsBAmhxB4NAmLPJQ5PkWftkGAxAM31gOtFVe3WzTqQuyDN5qVFWrwPfQjjHeYFMVha3mdF1ITsKoFYDyNKDJLq1ru3Q7622cJ5SSjIcSg01EDaLrRA5q0TiF7k3ogAyFeskWJpRnFOKo4nEMdYQpL2VxMOZJXz05sxf5E1ejZ7WYlz5EpTbGQSzkF16TQQy6rOtDzcKypCv+6OO2wIwkDj98Dhw3YTf95PuflyYi6beZ/9rCPxWv+ZZybYN4rk6WNsBeKQbW2ut003JFp3JfPHEDF16swoZb0GuK5toFeH7zufOJ9WSKOy4osWQefHYGefhQaEsMbTBwQpMcb3G+Gh7hMxT9dETLBbCYkFo6x9YBIHHo4RelNGeN6TIGsWENt06vwp3Er9CG6IIGMOTgVwFqmzDjLRL5iyb6JI07guRw8fsijiozzp1xlEQe/HfCWyhYnMCYgUIwXSbJtvTCTKLdyVWIvIPEE8lvbicrSqf0XiJIlxtB9VG5j62jSn+7GGMKk5ok9fp/1bdzd9XxAarfQrRQPqJ7KvlCl+hHsWw3rTSZxUB6IVX+bwVFxGvkTeduG0GxkUEezJeKtwAHgsZM8Q40p7aJExcjNmAICP0tEj55Su0j9+/av2pW//E/MT7ghA6kYG8/GTVYig+nB8NUGCcJ35LwvnmHYY2jv5MCbO416Xo10u4xtv2sx8yp5gYtAu4yIMDUwizirRLkIQNzIOt27Z6Nad4gsFxERB0jPfXdK95MxTT/+axDjdEGSXIce6IYngYCyKs4Ce89WrVjiCqob3dP7cGfaIS13PUAEClhAI97JqrFf0ah3F2fDQp/7G9r/6Kp93ym6jW/Eyc4uIqwoERBKmdUO4qkdOMWy9iJkEzu+9Snxc98WLzumnvhy5VnQvghDEBCGIiuR16qyhM41+78axJpFIEa/Bnz2lzjBODMK8OR+CaAARkvZO6jDMpgepgoi+JsZxDWPq9jtuYy4dQlQgByVRY/y/F8+miMc410UCqQNho+6VbPay6ozqx42fy9wjl5YSBfR1Z06fJGa21e69+25chriuIVIUm7tr92674133sr8td983G5Jd4qtn6GPEQkT30V1Wx7mzinm/EKdIzpxMXCJLIbknOK8ssrMIKVITsmwfYgSJhnQ2jWdOWEnUVwfupOdxMMpxKFJkNnPsApyM+1894PbVa9hPKILrIrF2Dbxf9aBMMDdpjnZzDWunYu+UgnCArimtKXOzcjkv9lhddat95UvfgnTETTQcxFkOEvSNH1c3zFP7538fgTUVhzW153wrAuQ/uy/8n/m6mQistx8B9j9zp2Z+yswVmLkC//NX4O0RFG/9et/e958hQGYIkHeWAPG42gHyZkTHFG7yeufsr7tC3viEeLz4kzsnFZnjDWgQwEY+kuz1WMrQ1QESAgjdREFiOcAAoRkAiIDSKFwXcfhTLFEHStdeVHGKJNJOdYSDjg7z4QClKjktQwmYRmG47MMCWdUzIpBGKsEu1OoqXldMhh5KqfjmEGmhMlg5QpQhrj/rICUQU0p8fZ1iIG587/1WlH/SsiifFHAh4E5qbZEkyp4NA+h8+vnnAU6SKIYkess3yGo5uOsAosPSMNb+5eTvVtVW29ETx1ycQwyf60GxbykxGOdQCqlEe++XV9gXd5DbTd9EF+V9UBAcaNgEczgQoSH1vd6XiBCp6KU8zyFrOC9viT3/wkvudc1GJSvngjpNdMhqhRSaxcGxCefH0a8ss1UPHXdqxTHipaReFxAr5aHiRWRR3/+3U+qt6z+LdZ/D1Z7PTRWA6kMZvhoIhz87lem74XMFDsyXoloKpb1/M2V5f7OP275M/jPXQZv2dPKIy1Bpyg2iPg+puHIA8VXAPi8nx7734UT3Le75UjGKyUB34JsEaJ7P/emBCDgF2ZONSi0dtdQDm4cs9/bH7K6778D6HmojAx1EZflCHBDjtFh9AHUcHIkT4UAmV5Dy9D/1wBx76tC46/9oUYcL10MgZiKHdxVKKlc5nGsTwaHw3MVyp7guQAXqBXAZT1SOekKyuF/+9Gs88fiviF5Lc8qtWADGYiJcLlMCmkzp6uwsdROg7ueALoDMHTR4nlWOqoOUroEACeUxy5kwisrXn2iGEMAMKX67OexHoz6WG8WXg+Z5gHcBASr47UGRKMBVajE5g5RxXM3hVE4NFQLrRwmISGD8NQDUDHDI8uH1Kr6gmMNsPNED3qjvL0OYjXJfFLESByDgw+utpSBTUWWziPhI0fi9GkElsGYUIDVcpfbc9yoy65vpRcigL6GOf9P71y99T41VjTvlbSsGShtxRUhpvI0CEqqPxHV9AAAoBksArUge/VmEQhefpzGvAnH9TJcZra9jrOoAKAJkijCYmnTenABBdQ6gMwrA+Jn3Q4A80erU08FcX40pxQcEAZx1kCu+CICrDbBUnQJyP0VD0orESAohKx41nvqC1nIoPYsqUNchgWdQB3N9qGBe8Qo6nEotLmJGsXJ6VhUBpugvETi6BnKTiEgSmSViQ79rPpJyUt9H/6bDp97vEEDABGCRPm/6fSrK67eVkP/GB/Ad/ofXF6k/vqMTh1KUc35UQ9YJAJTCOZXYuqzUOIuGwByHyNQzMjHhS+TQaxSBp1pVfTMdS4EWTL55EcRHNKBsPfdL400OAPW7qEj40sULPDuo87kX3QDpIoi9vQHIiEApo2x6Wq0dRKRPcCDPljduN4KmEgGt+1BTJkNsvvjMC3YjefqZ8eE8Q9GO+MCYQcF5DbEpca6LIZvnuxkHiIq8RVYuoGugjVz7EaT7ilpp7hqwKkCwcjqcZuMYUXyFCqwVb5QGwO1BxFcmauku3FddrG+rly2xUBX0An72sV4NMW4Po+Jtg8SOpqMiCHAohDUxhDiVFkieDkjLDRvX4cQCKEZdOoRDJIS4oXlzF9qFohI7ThdJO2ThXCJZdhDHlME1CkJR+40/TbUHv1HpiBw5tCZQHOgx0uuTmlpztNTVQbyWfoBpAUvqufnChxLtWy8RmUjfhXLK9czpORQwppgrfZPp/g/n5HJk+VScm3tGGedf+8Nk+9h3iEvi+wez9ibSMxWII1DX4QJxLmG48IqJ0AuCBL5527UWH+YLOXQQgmOTe76GERqoJ0xurcs4N9UBsHoV3USs21LyRuIiEfh2gJgqAcUB3HO5RyOJlRynE0F4Tydzph9uoAnKY/t7x+wXTzyNu2EhsVehVlJ+kX6ZZbYYAKubNbilrsdd20Vcw2D1BwGcPvnkE0RP5bm135P3qciqdgA0qYkFvgqAi4UEURl6N6S6B7/7A0L3os4eIG5IIGszsWwFpRXWBhDszfhctWEjYCjOSu6FH9c/HiLkBFFWR4ou2ZzFi1EWr0QxTcQZQHY/JG7e5lgrPNSEKzDNghi3XSiyq+QKBVCcxXzcCcAmkjeM9bORtV+uUfWOJObQhYajSODfGGPj2aeesnvvutOB4iJ8q4lwO3UacBRSpJv5eCM/N5D3MsC+zId4uq98/ev2lw99DHJ90HZRGD4LwnHDmhzivcpgEHh/dHh4oSIfw3HgMUzcVzdzm2+oVbDveukUhBPTmTcur8RIuh9YZ7KoBVq1PNuKa6uIqxu3E6fG7YXeh63pL35JfwvKZ+9IiMQLzoXKo2Wps/wtjnXtbAHPfwxuU4Quur9DOGu72gYBASkYZ30WsFkPCdEKaD8GsBxJr05EVJgFjEOAT/RYugfFywyGlvZRyy/tsSfOTlp7EGQCwoP41EjLSvGyO29ah4Nj0FYiJtB8XsWaJnIJKTQAACAASURBVBJbe8oGAFytZ1kIBdSjM8k9S2FfEwG5XoZKPQCAMh6yu4mvUbSo1mhdf61lo+yz1A/VzJjRPK95SmvMPNxLcjNF4S5qYX96kf1BOIKbJuaH6zZtsJPHXnOxdHoN49qYM45aAfhXb73eqkshZ3FM3fme+ZBi8dZbXYrro8PGW4esjShWD6LgLl4mxoznKg7XdCjfYwDlfxX9LmmINwJ96MNhnukDNO7nORvgdcol5zU+wDNMH1cnYPooz3RApOGl4x7SWYSopqWn3epa6cKie6UeAmbR4oW4ZDe7/gw5t8p5HU0QmMv4+1IIDo07de+oNFsl6GGUaocxnyuKs5k5UM/crfdkW09DsCMW5TyTCElF57GA1iLmpt0yilFS1JyevSDAc5FKDAjIjlYnTtL+rB8C/QpOK83JIaGUlQPwazZS19oY8+8YHXPj/C73mOaXpESccvSiFOPii6TPaRAiXoB7nFzIzE2a50QIDQBSiwDxnSSeCEfDr558ku81gXvlRvOA2O5BzLLn4HHr6g+gB2yAMwAuPOLZMrPSWLMaXKRXKfv1FUQhaf06hghDrl9P8quWLl3AnDrmXMaRuEeGIKa0TxWxkktcYN7CBez1KhzxMh9Rhvb7xzifxHIfS5hTNM6iiF/y4hqfIr4uDLJO7nm5V4MYl9pXXsDteM2G9QDxXQi6IFCYH+QEGcEq7QdZkZ6ZBWlWD9FQ7c5NV66UOmGVD3tGiVLUH6R9iZwf6irb/3d5dvs/VjjEXE6jEfazvlyrYN6T3CmpIp40B3LdahAhlBED5YvYJI7x3cy+q4P9sb/ObXwvCZVEMPqzjxpgHWwg3q2C97sYR7jW3gIi7tpY/xLp5VmEY66E7hON6TBedxaEdB/vSaSjzmtVEF97DhyGFE5mzarD+bGO+LAcet0kmFrAuj9JN00V8YXErHGOzOP7ab9+GSHTsfwTthmRhfajLTjMZrN+vvzyy+y9B+2BP/pTelM6bQ9l6gVnz9jWG69nnh+0bRtX47piDmdcjbBWnTp7EUdoid1++x1uDniNHhjtfxWjpusYz37Qgz1eK479evaVyWnpEDS6/544ZJ/irJiMk5o5FcIlhr4cX/Y/2icOcT5Q7F4xBfV6TgIRdwT44BILjMKV2srck2L33fOAhQdlsjchj+uNH28gQP6zEVjv8LbyLX78DAEyQ4D8fo/QmVc3cwXeySvw9giKt37lb+/7zxAgMwTI7wcBopH+ZiTI70yAnNn30UkV5g1AMMRAfEg15gfoG0mWeiuqsRg2xL/6xS9t3epr2BA2uaLXLcQelVy+iJK+iwPCpC0hFgBZEVYDcpWvOjxqAGNlz168dJmL4dGGMgsyQIcBHaJUhuJKiDmYV5GtrrgiqWeuI6JCh9B9+/aRZb3eOULKyPOtpVxXBMHSnDkuPsg3MMTl1beiJpNqq5sNu0BNgcxSck9wGGgiF/kkpYM1lARuufE223fwMJvZXDtXcNZWU8aHbAxFTwnAXYIrARYI0k1EQ2lZpYvPee2b6+zzECDNHCRLSwFili/hEODvDoAiWZqa6PoAvFC5tVwsUpgHouKLBKxtQdVaViZgibJrDrciSa7w5y5Ujqe/zfXi47ovqAzbl2tC1AFgg1wGIntUai7rv0gQZUXJ/bHvi/Sy8LHhs5AeHPAFMx/47NTfXfv5YufWccAWoImu03QJuhRFcjno37SJHwJ49+d6qaheBIiiwEJQSko9W0k5ssrGFcsgRZiKC4USd6DqnYf669EH49zPe/dXiyyBw6/iaU5wUKQlw26k00M9En903ahtfPBFALJ1qAuDOAR5AqJ50QNAxBEHjN07X+PwN2SRyuXmfUtJ9mfvSbavPa6i9wmnHFU8TwaApKIaOlsa3WFK7ocoFINPvrCXTHjKdCdx+HDQX7Uiz4G1cv40Aiwczz+DC2CMA+NsDv8UuULS7T+wjwNoBAdHQE+uc4jUqRyqBN7p0KoIsVhIlX4Orj6AjhFyaXAw1fUZp8tAAKTGOVlxvBcd4nstivipKhS7ytMOhHgT8SHiTsSByDAB6YqdCuIQqSJugWnqJhCBJ4JLMQjq/+hBTd8IiafcZkViybGhCB0pN+MhQIRjdlKcWkUJ7zyUimmoLX0ZF16MOR009bNU5DgCWDBVgE6XBgf16Jg4Rzyqj6ATBWIM4I+yi1UeOipH0VXQv5MDrQ8OEo1nkShya7VC2KiwSO/JZaTzLIgM0fgeBJCR48RFQqmzgPElAFvAq2KlprsFfhMBoiwbkYGfeX+MffmXbRwelfet0vupPoIJwEmBMlkc+NXNIhWlCJAwQA2RLXmZsW5+EFgVyaFcRKrAe6nn9f8a5zqQSgGpeLI0DuB6jXLitPG+FGsg4kaAjNwicqKJnZLLRd9DxKH789UIL/29vqcANx2UXQTWVQJkegL+xL0x/ytJED3LIkJ2HlGMnp9zfkjpKddBEECJYq/ScIDMn51qHnRmCNBvbqdE9NmdlsFc7ouCVL0W3sx553FjdKJC9QHgVg65gHc5rJQLrvsldXA/oCj5Um5MKf5Kv6RcVf/RJDFzo4Cb4ZAtkeG4mSA0kojRaCcebtuW6+yZJ59xBbxL5s12IPMpCq0FEPkzNoOZy2oBbFMBxcLoSJqALOyDhFD/keZfL0C2bhwKgcStlBDtU3yl3HXFjDPWwiEv+iB+E1D0+0M2MlO6rPsIwLVM5qBg1sIA1olGVKWJAGw7cXKMkCEv4saHCJdY1kcPBq8nESj9gGzJKQkUEC8ECAGwOZJvC+blQc7mABS2WqXKjBmLaRCR3/jmtywQACYze64DuL72kXh74BvVDgwUGS5mVgQIiRouMlJAbDDzyyBOx07GsYphP367n336h41uLHuxxrRCHLpeHj5fc70bu84DMjWY5f7wlfuLz58mP/7se9VuXtMcGMgcNYo6eC7zZB3KXj9+/nKcNQdexa0HMX77jVtt344nLRnSefGiPMdyHjuaz5oHCER0jNaJxcSRxRBB5i0lBu+jAcDOHzK7iHgurYnbt9/u3svkJAAuheiB/Nswew+2Di5ipr19wF7Z/aqLM0kCwD51/gRg1ibGWzKkMSRzrzeOr1Pu/cutp76m43RLLQQo05/lFJQCXUBsDUR+L6To6hUr3bpYxfqWlIzrDgLFhzWiF7J4DHIgikieVlTmFxA/XMaZ582Y3n7nXcyfzGvEmnjgTAthzd29/1VjtrQUiH+plgMB8hvpSgkNCbQFGyKtoxzgC0Bbc6AXRO/OnbtwLMzlunQhqJgFYUKpNo7SDqJ3XtqxyzZv3WaJiC9EHKvnI5HxXodoRC4czUi1EOhSYg/xWpcDzDYjKlkGAYIawyZZX+rqK+3gsT123fW3EZHVa//8jefs4x+905bMT7CBzkLzRHQw1kQ0Ec6aSZ6nMcrQazsRdNBD0MO/XWyYtCK4+QGe9ShKe1sa6PoiKmthtu4P8X8Mxs+eftjq//6ghXTXQLwP2emqATt1qZt5Qkp2T1u2apWVQQ4ceq2RddDs5u0LieNi34NLSz0HWTgYRYY0i6zn+zXw88JTQix5wVIAb7oJehotxW/EkukBCVaEUViaffe5S/Y8DhBLi7AunquA8Em7fVuubVwxxyoBQm/bfhNr8KAdOXLM9WCdokRZe1M5n+Qyi2YfGwp5lk5XTStraRHq/FkQsSkAquWUHSvWtZHXoyjIcEQVpezLzgPQLl223O0L9H20NsjhEMo+pZW9p1TzZZAn4+yd1C0yPzvT9ux4kR6H9QhmztvKtevtMvvGpAwEL+wrztGbM0jfy93vo2C9jmezrsxicHYMNkOAEEnGamJHjh12e5JZkI1DPDsVRcUupiyenplx5tp65qo2xq/IjzHGlD/r4iTCJDk5m9ogtRhjXgHhdNwT58eYnYS4VEbZOQq6I4huvVjawj43x+57z3ssE/D5e9/+Jsp2xhvuulz20YoXDWTuFdEQxp51mL2myN04HAUXcLmJAOhob7at21OsgXQvxaw2QYzI8aG5VWO0lP1zBD9bjkE/5qAh9nSNipdjPUliz6s4JPWj6SMcN10Fz5icLZGQLH24NTQvS4kfh6OjBVfGOATHCBG8cneJNMzLW8HPS7bDh47hnA0lAlZzGmsFn5e7QA5lItNwHAaylvjjwMlZtNSKjxxnTsflQVTYxq2bzBtSvbK+2opLa6y4vItumyCIhAr7gw+9l68mwpQ9nl6DBEvR0fGQ1RedG6Icx+5i+hBldE1DQKNOk1icU048w9xWWVaK03ANDkG65Nj7SPASwV5ExH4N9y4SgPwkbocGEa04zRYRvVjDnNPBGWmYa7+AiD3NyTpPVHNeWkcMVAGdFzovKWZJBLvmdXVueDCndyBC8eaeaNx2sjcKgFCSKMS5NriHgawj/ZwvXvncArvhCxecqE3A/JDEbNyfePaqXD7cP0ku/rWxvpH5ttP1iWjvLJJGwhy5mcoZ6xP8zEhEL0twtWs9b2lGeMLP197glb27bf6C+fRb5NiOl3ewN2QNpu9wKeTwXJ41CYWefvxx24Q7fg773ovslS+RkzceFM2Z7IITuui8qTNeCHuEQeaIWPboZ0+dIOpvFn041W6vHcveXy7zGuYYuR6jY5Oc4yX/yBHmgD47ATn8vg98kGjNFHt6x04rgLwSMdPGueG+u26xzNhwG+Cc4D3US0RuPu4+s3WbtjqxmohldcFI2NPD3l/vMRm33mG+t8aDnNPa855FjKczXBt7YHWAqBeElRTnLL04dKKoF6+F/WgnTkeNEZFaMerFaWrDCUJMIp1Hp360yH5+6nY6CHFXTyga9w0fVzecU/vnf4u8en0ElnNwui+bDpV9k2/ze42wzxAgv9e359eH08zfzFyBmSvwP3gF3h5B8dYv9O19/xkCZIYAeWcJEIeHXxVZa7S/sd9jOoHm9f/2WztASk9+ZlLqtz7UK7HxMWz4AlFacVBjQ6pc2HrUsoq/kkpSgGRaZrplzJtrV8jI7YS8UJ68gN0wNrGK3NCHYjAEJspWLAVNDSCmQFi5IxrZFCq7NomugzEAKMV7nKMwsJJDsw8b9ptv3g5IQcY/QKT+TYpSAfoVAAPqApiLKllKnc6eQfMBeGsnQqgeNdBScrZFgEhZ5X42ByA/DhAFl4k14lDjExxhRShUVbS979V9tm37NogPirkBZhTL0iRbPmrQMcCBIaTFex9Zbg9+D/cCZYcVZBL39nWgBMtzII9yc3VoVOdBGcWXmlQEuqYDivcS8ZA1K9vlFZcCtEWh5ALGcoD4Mw/Pdtdn4UcOkQGvgzqqdpTv6qmQSiuYa6jDkPLURXoEijzhMDLO/VEMmQ5BUskpakU3VSSHwFmxXlJF6e8ErksF6wgPHQ8dMD1VFh0FYSGVpFPjAXap1DyNyBcpWBWBIleKDjEqnxaolQhgICBPIHI76sUBgMXh8WHb/fnV9vkXyQcn6mMcQD2Og5Ouxzf+BALrT/a4Q92iRfMgPMaIzYGcCPF2FvQSIgQ6iN+owZXTzEHam9fwyF8uta/+nPJN1LF9xK1MgoTFQMp0oxZNJKpsAFX1ts3XOkVYaESsvbg/38WT+BHVlpIcawtyVSzeNBV7gAqzqPCSKxBNS59FpvNcF8Gyh8NaJN8rDlLPDzBT73UQskbXCl7DOSqiAf7lMqkH7IjkUBQJgKKj9hAxHiJCBAaE4lQQQCiQXvfeAf4cjOSYEBERzeG4lEOzrrOi4+bgnqlBqStyb/lKotEgN85SvCnlXzmH5XlLV3INKxh3XbiR6h2RsRB31XnyuvXzsrLSiRGKJI/6HE6JXopk5ziVaIJIF5UycmhWMaNs/IpnEfkhNZxUrRuu3cL3KUCpV+U+d9asLFfuGMZrU5STDnQaG1ILSkko1esg91IHPj2vwbw/kSMTnAod2QeIoQ4ND0UY8bs+RCS4iYZrrNgoF7V21YL22wgQxXZ/6r2R9g+Pt7gD4xhjSvEaEVx3lanGcB1F2vnq0AloKiIjgAOp/uzZ2+hITCn12nkWRXpILSflpMve557ovalLQc+cHF96ZvV86l4pLkVkr/7d9YBwz3XwFVHVhXJcr03vRyp6fehZ0djWteJJY/xDDfFzXIfCtNuF9y4SRB//29wgIkBezgcUZY5Q14ByvUUohhGV0t9FoTDRdbnZaRaA22qEWJaWbg/7JQSIou5ScfdFAgjEJiY7dXw9ZIUnBHEAmedSVSuPXM9FJOSiosX6IM+VTS/A1wegbwTSWRFVHiJpGQC9AOJhECDJlKa3olKOVueMQA+KSYPo9jl74gRgShr3lFJxfn4Va5PI63ZU/YpszM7EIQVpeKW40CJ5D8oPz2AeUPRGKN8jEKdjBQB3LcS1I2H4JYJdoJZAeKYGyI9RVL5BFoK6PoJrEB+J8wwXQw3RFwJLO/pRqBLDVwhYKfWyD4RDD2un1MjKV58NMKpnN0PrzJ79vP5R8scB54PC7STdFpHq/uA5P0jEVjE55LOI4gkFGFTB9nf/PM3+8JuArFoXRboyDkWAiIBVF4Rikry4ropH+vL/S7Pv7fWh5+eKe4b1/Hay9vkxtznXkgrQZXBjbLu+H/5O8SwiUyblbLoafzVNgIh0D8DJJaL5EvEukaHB9F/MJ47uNaKWWu0jH34A8qXVjux+1j50/31uLxCECGHnjpd5Vil4Jj4mg/VPIga5zDoh1FVk7AcQ3kSxfBlgocC2LVtu5HqGA8L28KwRkYLC2oNnq5voH18fyOIy+k1aux3R6CdX2Eg3qt/1wMUDXGOp5JnjAdOkNtbj18W9T0ahH0vUUh3guDLhFXvlw/ts4T7XAeSplH2IvUMNa1sIbodq5uMEnDchKMsn6PTQ3qaONaOKX+3sTUalhMZtl8avdl67N+rpRNaDPRAgXgBw8cTUJALYygESRjfIJEB//LxxKzneydqf4cZ3E4CiVNltRBvOgQSJh+x2iw3EQhtkxzf/+VHbuHkr8xidN7gFVaqtax6UAMAGeB7PmttCzJjANX/2OXIKxQKuDiIKCOB917IfSiECcu/Bly130Ur70WO77crFdvunr/4VBPi49dcdsyAPwOQ6XLmst14QgiFE95xqnCBGEscXc64igHae77VqOdxScSmxdnU39Fo2GN31S0NwZIza+/b/lbU//JJ5DxB7Bon38oVJqwP/TUyG3GfdiMONcvrsOTL1AQ+TIVTv32anTx6DzIkC+Asm+jLAaiGe2gB+5X7phnDyDo2x8Fk57rnxHe60BbGBFjfQbL6M4+5+HztwscNeKIMAAqjuIL5m/daldvf2XGuvoW+HsbYWoiJMYDrXRw7FAtxgXqx96rgKYw2JgcxUPE8EgOr5gjPO2ZrCPieO57wb8DIc12Uba4LWOsXYifyoYp1et369I8nlGhQBsmjDBhtgHHsx0E4xlwzw3IXj1AziPsXz3o4grLhh62Y7d/asrbzuRjtzjO6q8BgXDSYCsgLRzAMfu8YmOymh723DYdNgHv1+dD7UMk9SOl5VauuuWYWqnigxnIwTgLCr5i0wf/ouOtkn19bUI5ghOkoKddYWb+aqcebRcQ4B7d10K+BsZvQa/2e+jPtm9kotrGFhcQDnxPt1Q969/0N/yOsNYw8QSrcOr89/HNB5FXPdpLXSiaa5Xk6jIEXAci0aIMBEbFezr5ALw9hvLlsbbGXnB9z+pRMQXj1jmksUg6uYOZEo2kuFqssDYF8xd3o2QxkfwwDqIpU0z6qD7hQOuvBwiTuSWbNxbHI/tf6GE284ADHTN8AaAYmtbjIRph6e6mpibWZ+iGD+7huVgzCIudeIrsqElO9zBEg4kYxBkCCxYezx+Jpjrx2zFURMdUFCBdPfV9eCy4HnoLWPPhf6qk6eOWqfefiTFoA7eQ7vpwWnSxlO93Gu/dkzhfTg8MxwPebh6FiG48iXxSEIwrOltRZQmz0G91dRpPNwYxRy7zSmInDlBTIP/uCHPyWe914XKbb34GvWou4MAPF2yJ5QRDyVbn8V4sQXWh8l3tJ4VK+NQHa5LbQ/VteWSsJPEamoPXgXZwQPyGPnmEEwoz41da/I5qE9kvYymnte+vRcu+VLl10vhzpwgiBoQ/h5/szxcyGyFaFYXVXrnMlzWH/CEMwUXbjkzlKV/H0ajrUS4mADEBUlsl5JcNTNXkkOuiRcW7NZZy/TCyWRTCJzbwHz1RA/S+eHlcQG+shBzHy7iP1vPE7dakQ4rx04yN6B9582z+oQmknbpTk0mXMgm37nQpcTs7KsxJHulzmXTTLvRjGub7v5Jq71MPM5ghycUW2MUT1zl5h0ctgLrqILZOeBQ9bGzxxU9CRkTDb7hBw6yFLDAy2HM+P3v/aIWzP8YxJtXt5S28dcLtdkHs7BHsgm3QcJ9J5//gXc45lOPBXK+88n7k1pBDk49bIgRIuIW66oquN6I8qh7BzpiIsEHeHMpnXbh3EyyHMnp7f2sPn/vMTtC7NuPcA+JsMeeP9nWJBhit/48SYEyL8d3P/jEVhvD+D69Zf1X/s3MwTIDAHyXzuiZr7bzBX4v3QF/rvn77f3/WcIkBkC5J0nQBzm+BtIkN+ZACk49PFJKajHOMSHcrDrxkIvFWMoYLy3yhEB9NWJ0Us3hlTgAu6DOTSpVFLWbQ9WdPUlyDkgUMWDg04dah3FXUjJNMiB7TyqJimUFqIObQJkcA4QPnfrddcBqg+h3muwZ59/1tnmFWOhSKNNgN4DADoCC1TW3UA0i+KxwvmlQ++o1GoAKlJHqmxc5asCRlXK2gvIXwfQJYAse/5iCk3HyG0vNT8OJ4rh2rVnt9161+0WDND+HKohKfYmyCAPQSFcQalvW0ePHfv2Zvvzx0fY3PaRDV3NoU3XppON8FxieYin4PX3cnBJQA1XSD6tOjJ0HeexUe7joCNFlYrDRS6FA77Jsr77K3m28aHTTvmYANAxNDxg669ZBzBTZWexbd9yyy2Wn5/vSJQx5JLKkPfldcnRMESEi0CxgCCVNk+RHUMcLJW7rg8phwTKphPHVEuRvJwkcaj+IygJbYVUEQkiIFvZ1AKElYWugt05xEvpELsQG7+K0/X/OtxKZSyXiJwlAp4VRXYc8P5GDiP79u6xQ1+dKo7/4nPDAJZEgPGa/2TLoK39wxfJbk6ym2+6jtzvWhTUAOg4QLLI2D9y6Cjqy6W2Y8dewAly3QHcPvVglj1/zBvih6gjiIYF8+e6aAaVrIsIkSJ2+7brUXR3Entz0ZqJSCHy2hEDt5Oj/uLLz0DW9bmorghy448ePc79aXPFlrK4q2z+LPnKC4l8SIDga2tpcF01HTiSdO8Eiuj/AwEXk/izSj+7uD5yeWhc6zkQSK/rpYgSlfeGQdb0csgXEaZrOQW4+zngRGXcIg4ErgShThf5kUFBp5TYtdxn6BJKGeeQnVxLXnkczhD6UPYdBNzwJ4t4rTvsStWYQJeA4mPUVXAUpWgyBc1xjC9P7ncQyj9FVyn6oxwQaCEAXw2HOV/+XmXo83IXOoA2n2iym2+9zQ5T/rt6zVo7V8ihUu4TwF4VWYoQkGMljDHiD+ElUFMxXLU8NylEQsjhMQQoJbKnGmJIBIkfP0O9ISJDBGoI6XDEhxSqgMG9Oijz4cDXq8rzf/uz9GtTY/eT94bbF37a4BxQAjEEvs6CXJWiVISqfm4kAEAl91/XOBaSTWN7tL3aERI6kIpkErgrkkYRBgIB1DWkn6t+BAEFUqtWMB/pc/R8ygmi0toglU67HpCp+C5FaqncXe/JTa6Agi4KS1Ff/Dx9iGDq52coa/uNBIgjSPj8/03F6HpPIkC++uNK5igV2I+6IvroSJwJFJGrftcfEDWCbg6aoBnjwZSe99jZwlIH3sdCQvUBcGUynmtwHynT/SKEsEpYpaScYBAI3JmKX0LJDUkwPEJpKE6foOBwlPDqmPFzzhoBl3393BdAJh+iXvwpvpYD5GT+cUtHJR8AuKWybEXY6dq3MlYzKYVWVIs4N33N5g3riJggxvAiDjWUoyePHYOMBxAUkYIC15MxHsRr7GCuEtCpuVHfaxV9EgWQjnI0qgcjANU5UCPgVoYrce8BHGvg2Z1HLNO4RwDdIxC5OAZiiDgZYn6vZf3qhkTuZH2IBCBK5NldSUfSM089Q9xICkRwAF1ZtS6yK3XuPIDJYVf8+8SvnnEK22AAKJEGIhZ/8Gcp9qF/qnXkvxwgImHFfus9+qqrCOQoA1DqT7aN22d/2u7GnCLLRPQKsFG0oCMhr2aGKxJlesOgv5dGQQ6Qbz6Yan/+fX4O4/YbH05zn/PXP6iFCEOJy7ULZp4bRnwwCrCVDngs8LOR+JwFWThc5s524ohuSMeTrFe7X95l//B3X3QRaepX0pqhGMZunttGQFZFg+g53LN3PyKIRXQkUc7sNwHBAfgJQCnCop1olNAQyKuSekBQ1vSEZHc9i0sLbeu29SjaIZ/HiTHp83PgdBsEuXtMef+5dI0ortCH51Kvf4x/Vzn2KM+6gLI0xo8IHjlRCum5aKDbYeX8Rcyp6TYGGdDCelFaWWMtlE93QIAkAoiW4OyM5TULJF5HObFil5566knzQdWdyF5HjkC51lIUO8SaIgV0yiKEDg0AjcyDJ5h7Rcorvk3EkBNNsH4MAfAqFvGVfQdc70IIsT6avwXOedPtNYaLqB2ltS/rn8gcV8iOQzAU8m2EectXefxc1yvEUyYAIHbg5OgADP/Oo4cBoM3e966bbOWidIreq+g3QRle3WaTbZDEKPk9fIl8wcExSQRWVw0CA/o3rvR62MGKLjvUQBcLU1sOQzGNhJYl4JJrc5Jt7c8+ZG0f/zE9X7htQeHPt3tZTS/F4ryv4svlrhgezh33E46QKMMBRN9J7lycm3U4qOJtAjDwEo7bLXTCqMtkEHOTF2B1FDGVjcrSh1SbSQphZgAAIABJREFUFx9qmZO4KplfO/q8rajd2762n/WM6xwQG0qsFO6uZE+7fv1iC6XLYS33wi0wPAslRPf8f/bOA77Os0rzR1bv3ZJsdVnF3XLvJXGc3nsILQVCqEMvM8PCMIEBdhkILQMDJIEECOnNSRw77kWukmVJVu+9977/570WCSXJLhkGsyvxM3Zk+d7vft9bznueJoCzhzldwTPLyslxSgk1v70B344cO8K1zmRvVIaOn41AjJGVnJSbrQAVpyHFSIElG9hGADPVkgHUmAqal12cagXVu/mEW3ex3yZi9SmgMR1FQBkWVnOpn0TMCabG20/GQBO1YzR2U4mMi0bqxiuwjxprkJIIMgE13GjfDGzOnrLNF2wAyGX9YY0tpPaLZD6lzU6GPQQwiDKitbYJski7cr2poQleZl8dYh/qInFe2xElLg12X+tCsEdJZH6scWU1BG6DtcSQd7blskssmeZ2FXvko4/9zmNLF+LHeI0kd4b6g0az5nkE4/Z57Pi8sPS5/NobXfB6HY3mFmWcUZvHkse0alOYleePOhWY8nak3JZNpQNBGMuyXR2UmpeaQrXxiIKvWQN8WdNEVpeCVLWRAOfDR/Koy6iNAGRGAdRnUzcrv0g5EwI2fAPI4AGwUhC5aiqBPX4QgRS+3QWQgHOim/dzsjLYR1DTkL0k9cUI1lrZ6VnWy/2PAWBpoB5yawBKkQg+Q97Jo1ZwtsomgxPsFDZjGYRiZ2ankkWRSh3R4BRkwzyfXa/uJvPoNGsZYdUQl7ZuvciFqivboov1qLOnDbuqU8zreNt2wRY7ivqsBADmAizzMlCt9jIZXn51F3NyEHu4bEhYESgfKiGCZVg746caso6s4GYBpIkIpp/X2NMzHWC90PotcF5KPlnlyb5TgL/u+wzWLx/Gdp8AJWq3Eca96qR01hd93mf/cb5bx2/+drlb/pVfJ4WjyEVSJ5QL+KXOUYbdMP9W9V5ScqqzvpTtVpfssFBS+bCOh7CXrCQb4wz7fD12cImJSS4zLDIU9TiAirJ2zqBATqZO1PU9heWwxkM093we9cBKgIUCgINQ9oH/9a1v2cb16+3oqUJLzME2KykVi9Y6B0jrvCdyjyyXQwC+gtj3vZjjuZDswgHAw/jMRw8dsIu2bIbstIT6otaeQT3XzvgLAfC5ADeCh379qIXyjBKpG9sBieYpU4Szgzd7whXk3nzzy1+yTKy6pAqLYLxtB4wRuLQUIFXgh3LIBJ7W8dmXk9WUhf3vKzteRWXcYjnz5rusKxGbWpiPUrlWkc0yhLIjDLBtUoQ51RYgcnpWM1jDtV4cuX+JexarPnScNa6Peob9a9DfPv7Bf4VkAbDotBwqks/9fq5WlvJp6mvKBsv9znrndCGOYzitAPn9Tfq7+sN/BQD0d/WBpy92+g5M34H/izvwzgCKt3+jdwbACgBxp8m3f6P/J39C9ulvvf++/cd+fe+eauK/sZn/137+b399b/cT7xQA0QB6PYPU3c3fD0oPUfMtvzztDPf1+v17PffjzQGQqdf9w9rJq/zkFyfFMlUYoppfrRToCqNO4yDZVtvg2EG+MD2bYC1V0UhcDZNd/rdquKs5qOwDNceVhRAMu5zKmiZDvsvvGObgpgbYbCTXLwM6CKDQoWYnoebesCxzkVYrxBwisD3ym9+6Rn0Cheq7b7sVejkhpfxS6Gc0B6MwGlOdFL2+MNXUbFfIoBQQyv6QIVQ7/9Z59NLklN1WAw05H95DjbYqmHRiwXUCSAgMOY1M+sJLtvHe8fY4WR2RHFj7ARzO0pQORy1y/z3JtuUz+7GnSLFffQxa4x99vev7VQ4ckP1VGKBNKw0oHUjk/xug0GZOrWKPyRJqjEOOvGQf/6csW3HPqzR2ZE+ENQuN1y4k+isI26wHsNDh5NprrrXt21+mMYuagObaCEHBjbCd5lH41/F5HEkIxmwoB5BeCn2xghXmLa91hdD7c8AXa6+Ig4mY62EcPKUoOHLkiDt8ykpoFsCLBo6avwqEFjtPzLOZsNHqOYgqMNYx8fF/PoUy59qrr4bBi589ygcFul959XX20ss7nGIoKzPL/vMj+Dyf+/r0L/ts7+6dduHmDSgqQrDQGXLWV/S5aOYE2VNPPGMbNlxGsOAepsC4ffuzy62oDcCDjA6xwGSVkcj1CewY5oQvpUMesvX5HEhWLl9uL7y0A5uHUBoB2K0wFrZuvYBG0yGnvFhFE1Mgzy4ON1LDKKTQh3scLIYj1yd7MTXAiNt0qg75lIfzd7LD6ubwo9D1Jg5lqRzoNP51/7TaK6NGVg4K8JVCSUHqOugJHHT5NDRROmgWRHCo1PuKgSfGu9itYvUpjFzKAh1oBdRwynZKkwiUQT0AZV08a9kAdfFrKshVAJfCdRctns8znkET74ilAw5IdxEEY3KEQ6/mkRo4YzDCpcroZRwkYA3QwniRJZzCmXWwDqaJJvCxjANcCE2I9l7CPQF1yiuwe8AmS9kfMTx7eUnLAknzphsQJ465IUBS4fA6bArcFCtRr6e8Dc075YIofF3gg5pAoawB+rPutyADMTvdAuc6lZ4FSAoMLVJfuiXa/vURbEtoJEphEwFQlYotUSP+0vGAlLKwiZPHOL7Xsufp5B5nwLxOiQnCoqLQPRNZZAjsUJNIzQO934AC0mkuyF6tn2cWLOYjz7gEtZIA2GHYelJtLVq0CCb5aWe/JNBEFldSyoh1rz8L4BGoIVWZ5kcjKjP9/aQambyhxoeaPJpXTo3FWij/ezUvPnVLzN+NEsQBIL9s5PHicQ7IK8a+P2BCHPk981Eg0VnCcg0FGs0EH58QbICwdhmFRQtDVGG5frB8B5mPoYz5Se5ZN3NQz0N2HPKE17wJpgniLPoYFUN42MvCT80fWYkJUNOYkO2TGgjKvBmiaSoQXmHZWhvV0E5hXvYyLn0VSi9QVs0Gxs4Eqgtvfo9kTYymAxxDkyMzlZ8F4CgEmC5ABRU/M97Zp0zSSCumuTfBmNfclXJAzzuKnICiM4WAnj1YYcXQIEIByTyJg0Huy2vLGkqZQCnsB5onR4+eojGE0gs1QEwc9jV0gftZM2qxQ6pTQDMB8ElJs7DcOISVWxbhsSgfyUuRSqaMfXQz1kedrL/tWJdUYWukbKo5rHGOdc3a++DHkuz9PxAIwj3heUipN8HYCuS6g7FX+Tfs4778KKxV9l7NO40/7cdinf9xbfrHrRKnAAH4ViDu9+7h+fL1D9hgfQcQ5GM/KKOJyTNlDKsm0M8JIBTxQN/zwhJt6dw02Na+LhclA9bug//xIyzH+uwfPv1JG8XeT01PBUMHsxcPsAZX0ixqp3Gv5z1Bw7qH713/rpttuK0aRUmLRaCiYDGxcZQyLc3kezT1o6BLQuEzaklpyahm9mMPOGIXXUnmCE1k30hx4f/0a7IzzsaYqwpDFlqkPWSCOakg6wXYsigAXet8bVUZILSX5aSkA2LLSooahqZzHs8mC4Crl7Vy39HjFk9TsZ7mcS5sYVlCiiVeDeljgHyaeJ6tcliCWNOllmxg3yglZ2LrLdnWXAaASg9LTVkB+tHMD2VauQ4nD6OL15TX/qEjJ+1g3glbumqts1ELY6zPAXDrQXW185UXAAzWO0uvOogTHahJ4wDL5c/fRZ0gK6FWsnYGYB33sA4fQllUXN7Anme2eMFs++B7bzGvvhYbb8NyjZpmHKAhQIpe5m9zr5/tLmizFq6xA7ZyQEKavXCInAL/GDI72iyFLXImf/eua2bbVQ/fZWV3fgP7Lz/uT6+lLkyzEnJ0ymFwV9UPYelGg28jQADPeJTlPZiGfHZmiuXOz0Q1gxIWILAU8sEGAIs+9pYjgFFAdpBM+uzmS3MBTQbs0ZdKbNk8P7s4nT2Iz9IzGgQg02svtqL2CY7l8+dDkjFbe9l8S0+KsIjhZljUt5LT006DuAVCB3kmsNYFpo6wJhdDhNlEY3ozjdEOGtYHj2CPBqNcmQVzsM6LwNIugPVH5AGFHZewL8rqpp1msEAqsdq9+V1NTFkxCgTROiM1UQmvnTl3MU161XhjZB/k00DPBgQdIbNmPharr5G9Ecq1dAKmN9s9n7jAmiv8qDMCnR2Y1sNDB49aG2Ng1bLFlpqIeo3waAzHyN/BFkeFMADEODVBH4rkXj5jPyBjL83rfkCXfpqug1ju9PSNEObO/spzaga06qEwHPMPcWBoU2Wf3fOhSy0pZ4G18PO/I6+pBAXOVZduAjwepY6ax7qKCqqq3GWbKcfjxe0voVBKtJWrUKvMCECdWsf+OcznRbm6eoW9Rk33oU9tBngDpANQUEaDQJBe2d2yf2q/9KYBLEumOta3ysoqB4xEsyeE8nz0u/L5BiH8NACMae0Zp24RsSoIWzA/1rVBQGGpOVWvSWksS1jVTFI9a29V2LlAVX8sVQX4RlDPJzL3RAKqQwk7IVU5NYHq7i5UUwkQYPpYG+upXRdSYz/08EMWmzzHjpdjrZiW5VRKWeR/LEZBHIpaRvtHEuP1MIDua7t28aywciXnaB45UjpzVfCZisuw1BsBFmH+hrI/LYNUs/35py2efWL9mjWORKB1TvkfpQDeE17U3NzPANTn3gD47QD8Fc3Y66KwD4bcND4h5Qb1Dw9SjXQtEaofNBZjAf+bOIvJHkr7piyzHv/Cm2f6aUW85ZtFNNqxSgToD1HNA0i6gmB1WZfJalhWcYO8yWqINjUo4/Resn2rqq2zw9T6AtnGRCagVs4BmEhDvd8jsJXzRGJcAmSCdtyxANEB5pXjpnpsKbl+tbzWAYGb7GPayzds2OBIM6p7GwBP8k8XUOP2OKLNnXfczbwpsCcBTEROyl26lNyVFfbKy9udCli1RkJUmF2yaa0NdqASxxazlEDze+++g72h04pre2zvIRwDqst5NtnUudiOxURgkZjmrAVVq24j82aEengJtr2vPPuc+TLWrrhom8tZOV502qlGpfZQ5ousZ09heRZNjdBBfXH5ldcATr/qAKAZUjWJhMMe4ss4z0cl09uHEpZ5qprah3VR9Ys39bfqQYF4pQ9vdptT+m07HegnJwOdBwXgdbcOkz0VZ5/7xFc4w3K+hWLih4prnPpBa49eQ5aOLBaqms8d8AV86IA/FY6uyvrNAZA/uzmeN9/8rwAA3tABOW8+1+sX8tYNrNetzc7DS5++pOk7MH0H/sZ34K/bAD+3/r7RnuOPPu//2fv/fwyAvF2D/q3GjxwA3N795vv32wIAf+Px+XYEjLe7fpFd9SWC5xvH2p+87psQPeSM9Oe/PN/X+7v/vcGmXn+eei/P9b0BhOpq+J+TAzCuImn6yDVc/s2SZgvpky9wG4fvGRTyYrbLniYHGbBspmRtJQBCMuIkrCLUEJX1lNQZxyi0S0qK7ZZbbnFvLHakmjUV2BilpqXhL1wEywwGJ+qGzQRG9nCI+ekvHnIN1VyaFRsIVZf9kbzchwlKPUtAng6LqTA9K2G8i3U0TBNYrLMm2LcxsJoEQOijjY6MO3BELPZgDl/1NIJll6DrbIYNPMGBqxDP50Qk5Vmwe6r4/hI8wuuQ2z9HY78S5cZRPGrbd37S3dCL/6XE+RR703ATQLTryzn2gYc4lHKtuklqxklxEQvwEkWBr3sr6bNyQTphrCl8OjklzX7+0ThLu/ERu+a6SwgYT7eTR4/iuV1v8wjyk7/tciTXPhwIT+BtL9l/P58jiJDI6sZWm7sw1ypgKYmRL4/kaBp2rbCTFDDcwGuoUSILDSkqZEFymoO5mrMuRJ4GdSkHd7G9FFzZxuFR9iyySJH1UQ3KGr1ujMArvmTvJKaflA+vbH8RtuBC2JAxDvDJO3KM5lQ8nrgFyMRhndEUludxBOBBKAfcCqTuYvNnpM6mYYrihEZZ7oJsS4aBWUkoaF7ecbvu+tvtxw/81H7+jYvs58/3wiYLpLGInQlWC3kwvWbCLJMXulhqURxyD9FE1LNWKHYTDYEiPKQVgq6QUgUtq0En67EhmqRHGXdqXKgZPsCYUgaBDiH6GTWyW/EFzslOx2KMZj2HfzHaBET1Y72lpqcAELEYdZDVgURfDkjidaQ20D2g3c7zRRHC++mwCeGLQ7d8f6XK4JAHaDPGe5+AMSqwwI9DfDTf6wUQieU+9QN6KdRRljy+NGTlg11OVk47Y1PB6WKk9dKIjUetotDTWdw7BYTLdaqfRiIcQJelos9Yx9ifpNum8a1w8hkcaMNRwXTSWFU+gZQKkuwLJJAiK4BDfml1BZ9gkrkG2ASTXFkkAkA0X/w52Ov7sklTw2KM+a0GkHz0FVCvtSeKcSLAQOOpk+ZMuIBIxoxAAaf40EGOOS/QwwUwu++97lyscHGx3P7x5hj7mgAQHe95HylrUrBDCKXpVExwvZQ5UuA0Y0GTBIAqYO4gjP75qQmOjXgGb/xE2HzKGZKiY+OmLdh0tWDDBFOZQ3s2B/h6AbUc5ntd1gzZLRzQY/BX7wdATZE1H/NWB/N+nofWPIEeLviduS4FjwA1PX8tmlrHdAiWqm0K2JnqNuu/XfaI7OhoNui/P3Pb+W+JJfDjO7+Ggc+I8PIapRnl6zzmA329bFXuAhj0XTYvI5UQ0zaYmVjFnCyx1/YXwTyOtXbYokE0uYN4/n2s+2M8926aDjNcPoxnDWQxccd2gYWTztYJL3sv7P1o6ssSS/fJT81E7pvGhWzJpE5Qg0yM/njWAS/W2GH2gTGajCFYqMxQs0/7DGNIXuQT+MVrPsu2KgVG/ASNotwF8/kMftZIY+x43lEso8ZpLHdb19AYLP3lqFiwbQFQj0TpoqwdNYc6sHmSjVYKCscMGu8lACLNNLxnA8gmcB39APmrVy5H1aYshUnbr6yhMRpLMH1jE5IA11lfsGPqg8EfwevGYcOjBuGFW7bSkOtmPyxlntAAZ97mk0OwkPW+Fg/2mYztSuZeG3NJoehSRP7iw7PsrgcauEeDzkZKDVjtPRGsQzNoln3t1nD77M/xlafBJxKCy5xg3GmMvmUB4qaixjJghAtCV7aRp2BQ8Pp370mzz/5nnQM95e+v56DXlirKASzYg83Eoiw9kb0MECASS6rHHv6ZVZzJt6/+0xfYq3vYhz2sb1nflFUS1A2TOhASwkmaR8msb8cBpDasX0m2TDiMeDJ5CL7HuN5GyIXq7h6l2dQJiImChKbhkuW5EABQM3Y32NItUW49PpsPsCnrOsBINaqVPyWgPyINKjxfQxU0SZnzg6y3R7AvWYElSz+AtwDwYICcPpp4w/z7MK2P7LGlBcXu+YxCgEhgPWlmzz4DuBdFA1XjeQHqDFnvxNEgOwHzOyoJVSXqQ+VzrCTfbDvqlzhIG2lz0i1+wbDVFPkALLMe0+ztoIEZxHOJZR9wuwnjtp9GvT+qv8eeeA6rpG7W5EhyNNZYKnt5CCSBVlSTfbDM/bGci2McDTEutDcf273PQhjT2YBw3Shf22EVV5Iz0NmH/Qp7QBn1QVVNL5832e4EYJroAuhrI1OBkHYv8j982OP8JwAVhoMsH5Bpf9eQnWgjh41MiLquMTuc32whLNNLIsctjTJm2ZJou/qXH7HyO79iEwArrV2MgfDZ1ss4LOK9KuvZYwV0YhHXzJ4hVeaCJdmMGcbkIKor33F77w3X2CD3IEZrMGtzK58lD0vGirIx+8TNi9mbTtvvDo7b2pVetm5msMVDtOkY9rfHj1Xbzn5Uhz0j1ls3iJ0dwM62+VgRZdrVy5ItZHIAMIDsLMBMFhyY2p3OVkjs9RtvvY2cq0EAOKwN2ZzrUdMsAJCshUizeAEqURQGygdqxNJRBAE1gfVLZAXVaiLyqIYQuCW1lD81lTz9pQotwdI0YXYacxUlDs34ErK9tl58sRWgWN0EQ70KlWQBzd569qyPf+5SKzhCMDdgrOZuLzW2yBG1NJsXQwQSEaK+otRmAXx5MeerAeXjUfmE0hAVEDIJADHGPjUIaNdH3d3LGtXbDyEICz4RV7y592NcXxPZOb2ADxNkgUgNlTU7GoCg2bZcfq0dKiqzZ2kW4/tp11y+EVa8H4HdcwA9ZE3VR9j3GcsiV+yVV3agqFyIHWsEtTz2raix8o6dtJVr1xJuf4I91MeuuDGVOZpkwyh2ZFUkm0rtkwIuBEJpfR1UqDyLnGxzVZ/ovgo4jYNgJCKIF/VMUVk+ChDuL7ZuY8y/IT4nyLlrJqvmkhWl5u8wgHM3Y9YbRUAkCnDtHV0AS3GoZgaoT5TxIfJBLESSfq291O8JvIeA91qAZAWZL4DkIJWrziXD1BjVTR3WPISdGUoEhYFfetEFAN3t7Bc5NgJAqPwn7QHPPP2UnUYR8ZnPfs5Zi6qm2bFzl42j5CutE4EkkrWETDesoGoqz9plF1/EetPjASwBtGvJevLyZvxg11RaUU/jHls11OVRKHNqOqpRYlH1sI+NYKM0xh6ien9iHLURjXBn28n90hiSRW4ryq1nvrzYrW1XfPUoJBaeHeNIKjgpb4LZPzU2F6CAjqZZfxTl2UZyN84WF7s9a9uFW8lrLILcEAHZ6xnr433noEKcBBSQCiUSFdBe6qrTKG9noJIKo/5eStaharRuaqE4zjT9soujLh4CsOQyIcKQF0LN2U49fum2S1FQd9ogSpbXXttt81EfpwCMSLXUDeh8kLymwpISu+7GG1z2k4hNUgg9+dhjtuniS1DyZGKhdcrWkG0UC/DRTJZXADVCCiSxyzavtSO7X7EmQOubr7kSZVek/W77YVRWfax15Cl2t+EUsIH7N87Y9eXcc9LWoXRayLlOe/4Tv37MNq/bZJVnK1F/BVFr+KMoLLZlAC6ynI1kvhUWnQX4GWT9JlsSNcYEc0nkDhFd/Dk7tTH/2uV0QA3bDyjf1jHAsxNQqr2U/Yf1XXuuwMfiX2yyrPftcd931sQiYjFXVRNqDR/oQCnSF2Zf+vS/Mleo1w0VtjfKEOa7AETtwSKAOPoQe76nKaDd2VVRbgxIHe759ff4NQ2A/P/Lnv57HK/T1zx9B/5778D/GQDxl17T21tY/XXf/y+97vPn371dg/+tr5Sq4Ry54c1+7p29/l//Pr0zAITeDXWRxpgHAHm9jvlTAOTPg0QOQ/qzX28AQAR+SBah3ob7JQDE84/++H28RroemGym8SvbE5VZYvrrgOGKOxryrRS5YTS65N+trIGzMKnlvZ+bu5TD4GzkwNWObSWlhzxoxbqXf+83v/lNxyD/6Of/2RpKC50txHG8clcQmllIA0isoxqUEZdddY1ji8tfW834bdhibSRUfRD2UAHsQR+Kwm6aU7KgEIO/vQePYg5eYgXHIb1WyGIFIempNHPVhB/k4DWDhkAAzByx2cVw12GjkT+X4cE8jM94LSx5hQzmrlhhndAmc5E9q31ynKbqc6gMZOciCw5vBejyawYe4Qp+VlPjwH2L7JNPUewC4kjuLWZuOQDDXBQzIxyWxBbV9alhPptgPrF/vnO7v2Xf9pTddNM1ABSoTWhwlHMffXkqUfz8cRQaFyO1Vyh3BVYckvzXN3HfCYqs4ZCfljXXNZPUYg6HPTYBI1gKDgEawzQKdWivguEohlwawMRJ2FxqYK9dtw6ABAsS7omem4APSfnVzK4H+JGXs4CpOkAUd/Dn8DhA40j2J140v/S7gh4XISkXc1gKh7a2HivENmItkvZDHLZiOKwpiFGM6jrYjGpKzp+LRzTs5ZEBWNTYOG1cu4LQwj0oUfJs4+aL7UjeMfv3z62yx/dMALyFOD/qQqxJ0gBe1PSWv7ICG4O5nnwaZvIqXo4CRH7oNdiVyFZNAIiY+asZTwJ78mh0VsPUEjgmeygxEz3NjBA3LvW9Mg4/Ck0P8Gd8AH6I4TyDX0N8ZgGALbJvoBmu7BOBJo4RysTR2JU6JoZw357udteMl5pGYbt6ZgJCZKE0xLzR5FZjsogDZS7XrFDKmTTIjhGUOgcVB50HZxMjBmAgrHRZuJVVVruxOpvGvhrBPYz9FSuWEcpZwrMivwPLmeE+/P058A9j9eCPnL6WRpKyb2RdFQkgpPHZxv2RvYSsdKQKkTWIxr6aO/oKgnEn+4UOXl/AVQgAkzzQxdgvpZkjn3rNY60VOth1cfhzeSl8zlj8TQQshgAO1TB3B1gnBIAIRBtkLiq8vZdxpoaD0mcEgDjwQ4vPOdRcr/tGAORffoWtAz/9pXfhj8/XwzuYP4w5hRWLYT1TVmOwQhfS0FYzShkV8/F11vPRc1H4pzJWtMBlZefQLGh3jQux6MXgm1Q2Cb9m8Kxlt6J1IZQmm1iimisCcAXiKctETF7ZxkmtFSWbCO6PgjJ18FWIqwASlx+ikPRz6LKetay1dNjVZ3XYvlvcPaoX/flzt8edt2oQASDf/rVY+xyxYV76A3yE0dgJo2GWkgBrl+9HwHQNZd3txqJuz4FjNjtrhfWN02zAGqMBK8MxjTXlfrBHjHFfhl0ODM0cgCLNYwGKWiNHGSPevN4kTUllGKmJI2sxAcsCQjQuBOBKMRLOXOyC9ayGtdZ8jZEexsE6bNxkb9cCeC5rpkjGouyqhgEdAnnNeJo3cG5tPjkWUXr+sFTP4hM+wBrfRHO0C4uTidBoK6NBp1DYjDlpWN7EAJw1wIiuAFgOt+VLl7jXmgBwOQsI0kHzcTENVD/mg6xzwgFOxdg8dvIMqg9sEDEdH8DKZZzPHAowPYQtSzfqESnHNIeuuupqAqrLIRbUYK0xH/urQRqmxS7zo5omzLzFi521jqzVNJc0rwIBAX96T4K9+7ulTokh/FDronKKvnJdqH3x4U7XWBG7VO8hgEJr4BszeN6sRhAA4sbrueLDGXCogcP3vvuhVACQeqdwE4ohAETKHc9aCPOXfSeCQGFZYC1VvlFVsb320vPWQBPwa/f9i43TWJ6h8c9rDdPcPJlfSANxDLBnOflbgD4Epx9krwOAscCxAAAgAElEQVSlsssvWg9g0mrBKCoc9RkGtPlh41NUR9MJuxnsqC59Lz5M576efHA/qi0ynWgQCySTrU4QgK2Y2rJGk/JDyrhZuZgMNkXZKawExdKfm5MNmMJ+Sp0SocY27H81ioe7sJkkjPm1V3axJmDBRG5XH+OjGqZ/E+ulFzXMBM9UJAKte+G8334CeufkLrQ6xksyzUOtx2Kjiw0/Z63UhWb5ByEAMK6UC6LsC+AdS0FNJ4tAOtjsEYPUVB1u/Bw+XmA5kBuCWLNvvOP91gabuYfa4GzRKdu0djkg3gyrh6wRx/uPs88cxw5uPnaK5TTLZacmRnofLP+cRUusmvF95OhZ8k4S7a7bIZ7QHPSCQe3VSjOW+mkS4IfbjlqJXLTGPsvDSulgFcx6BDix6dm2fU+JIRCw92xKts/vfL/7LBVfesRGG8qsv32SsZ1hFeSDVFLX9GG5JNDFhz2stI4ge3K+2tj75uVmUdedZX/DGmym2T3vvcrCZmB1Nj5ifdynhsY2yyuGZACot4p1XMHPu0vZl/zMPnJxEoHofTY8I8Ie2l1pe4f8LL+WhAveKwdnqIw1S2DZz7NLF8dbADkQakbmncgnsDuFvbbSkVayyM9YjF1ZOc96krXG2WzSGF20ZIEj3yTPJq8IS7t2GriqB0U4COXZNKCGVIaUMgUUTC3Fk6yvpKyV9ZtyCsYB/+og07RQ/7RQC8dgkVWKPeN73v9+AqFftksJZh9kbz9w8ACZJCftC1+9wcoKxhx4ol8ilqhhPQYwKMBumLyONtSOkayvPezJVTSJEwHZxvhcwdgC6pevlHHcVzWg+3l+AwOj1jkww5EUxlHYKBy9EeuxPir3Sf9Qtz/5oYibRV2euSjXvvGDxwjXYMqgjFu+bB7kpURqM4g/CxnrgGN1WHT1AVqq6R4CQ121XWr6XECQDJeXVwWQEIIqsIv1TPlG77l7hfXWkHUkuyKACu31FShokrCYkz2mrFtVD0l9O8x/y25Sv6v5K9KCH3tLS2e9a/K6Q4nr88oqy5+aRoAT5A6a1FJ+9AJatrDnKAcoHmB7hPW4lvoyKy3JKb4FJHUDRC2CGKPDTtGZIs4wMS4zYx9qBCnTV6xa7eybVgAIVHFGGOc88yp7WCDZgAUnj9tnP/UJAAxIOxBOlDsh5YOa/mU0wFVDRWK7qYwSqdaksFVOUCMKqDZA0j7URTnYcAkEScKeVAC6yFCnUUtM8JmUVdE3SC2HWicgOBIAZhIlTgUqlJnM3VEPAYClzwfrMdlAikCi76lmaIC4EQ0w8cgXFPKOpdXXjzt7Yqlh6pnn6eS5qf4N4XwVKvs26rh5suallikD+JESPQ/w9wIULHWcqaScFACyY/dea6LZr/06keyhlStXMu477ZnnnwdI7bFEwLoE7A47GJtsKyilvC2Of4emzdJZ7zp4HgFYTOrZaE+NAgQZZ53PXbiEfbnF9u1Drc38Ue3VxJg+w5iu5P29eJ2rrr3GKd8Een3nm9+2FNTjkdTTV/N9gdOVFWW2GuClFDA9jPytCH7lQlYqzT/K+4/aFdsuRKHcZU89v48agp9HwTSMLecHPngHgEwD9wPrRACzK5iHwaipfvrAT+zyS6/AhpF6ljVE16eaIx5yVi2qoBGUOsrwqiffcumK1YBAh202RLVe9oBy6vFC7uMsFMn92o85Q8gClnICco8AU57ZFPDBQyz5xWb3nLLfv0e7qdsvBbppz1SNqfEsu82+9hFrKx+yr37p2+wPympkzAOCUDI5q2PltXi4Qn8OAJmyxnrdQuLP7vHn9TenAZBpAOS8HqDTFzd9B/6md+CvC0BMAyDv9OG+M4BiGgARAKKvKQDkdWWG++7rj+dNkI7/cgBksOOByXz8cWfTpI2HtarDhVjPp8jtiOJAIenukSNHbcXK1a5pI+sO5Q5Ilr5x4yZ3YNHPi4GlRoAneHXSXnjhBQrifXbvvfd6ikMaCQphXrV2A8XmQXdAacGqSsVymJQJNLnlKTuLw+ZVV1xpTTSct6zaYj/75Y9tLqoThdRG0QhIToywYhhNCjkV8155E4f277f5qENiaFoKhGigianw23oYtkmpqe6wq+C8BorhihasMGBeFRMeu2HzZuchH8gBIhxG2zgsnAKYurX8/BCMUDUZ6NDBPKJpilS6H5bY4W8sto89ge87bEHHDOc+lKN8WIbUXEoFeY2L6afmuyy5ymksP/bZDLv8fxTYFmTd8dEERsJweon7swWp+CDN8KefeMK+ANss7zD5DzQWOvGXl63KCP7Hrfw5BJ/waj6LmPphWCPJD1gN2ULu13zAiSYa97LfEfCSgJd4HuoSgQOLaa4JoFK4ehnXmMghJkDhzzR2ddjXM5H1lRQ7CouWLZTC0Qdp3vVyCMqC1drCwaKbZqSsEtQI8ubwcRR2YDyHbLHh4Y475YOUJpLdy7ZmGKunBYAgCkE9y4FmEVL1EWxtHnzwIUILF9lXPrjAvvMo1mbcI9lSVHM4Fdh1zVWXu6DfVhoUGks6mBcgW1dDdQMBpfmnC3nfFA6ZSNHFguT7AkbUuD4L4KADoZhrAzD+le/hYSjSKOXwoeZgPewy2R7MUhg6TU6FWE753IeqgQ/TS4GnsnGRgscPUKGXg54+t94vhEZaXW0l8vl0l2cr5qF83mkNOvWPxr3mgtQmbTQs5CEvdYRslhRWvoCDaTu+zlKNKCxTjHBldsi+oxJGsUeVA4jHoWszjNJqmG9qpM2cGe1sgaLIdBnE43qUpqKCgNWIj+F7CmIWSCnLh14abHodPRfZUUkdI8BCfsZ6XhE8xx6uWc+9hTkXjbWKrAD6XZAybD/+TmCWwK5ulF7x/Nwgn8djhRPoAsD1egIZHAOdg7sYqboOrQ0Ko3VgwLkcAg8I4lGCuLwOGq+yEvviTRjGn/uaCg5XQ/5Xrwy5g7Y/z1GQghrZsjvTIVks9AyaWKnMaSlQqjmo6mAva7YbbrgBW4Wn3bxTc6oZCxIBIMo70fpSUVXJ9cvyLNxl8+hLbFEpbvR8BXqU0dBSE0I5QVPgl9QJAkA0P2Sb4tQtTmv2ugehAA99Nv2u5++AEAeA6GdmkAsSe16CIE4B8rt2PRnGJEonGlQxAG5+/HkWYMDc9BQboqkdRCO2mvXyWEGJ+cdn2mQg2Tw0imtZd1hKzRuw2Yd7qRwL2dBo7kg94xiqjCUFUEtdqLkp8FYAudYrjU9vxpXune6z/n6c70uBJV9wzVFlw8TSyFQW1NzseYy5cacC7IARHQ6TWMC91GOjqES8ue44GkfaywSOSJUnAE1sUK3XHTTVj2JdNc4YVQ7JalinYl2GoIw6eGCvy5pavGi+y2rISk+zUvaZk/jzLwaAEwA4qMYPTO6FWCW1tPfabwmDnw1j2oumfJzUSOQnxdEMk1d84ZnTruGSidUGXihYuHU7v/Ue5rZscvbtP+iC5IMAwGWBNCq7NQANqauCAEB+9pEUe9/3yhwDXYxPKUFCaZx+49Zo+8zPWtwao+aK5oTWOe1FU2qlNy3yzilAPACIG6UO4NBA/fd7UuzjP6xwr+WZrZ5iRAoRD/iN1oK5G4ViYznWfMpAOLJ/txWdyLMQQKh77/2I9TRWueelPTgAq64K1FlP49e+et1GwNZIFy5bjpXMsaOH7APvu8UGyZXwGmVscD1eACB+wTFWWU6Db52n2XPwRZqnsewh5IDEx4diF7WUudjmQEeFrgv88GeNrqeRriagABCphnxmA5QfYi1i/s8ilLwXFYDUmrLukd1QGo2tXp5HVSnZW0dO2Pq1m1DDpVkReRItMNnb2JP7ANjERJe1pCxlZHVZgKo1e9UK24Pv/9ws7FcYU6koSTfflGZHXmyxlZfOtJJjIzYbReMYxIRmxkMwY3o2a4e6nePsu2Jl96HaeHU3NRBZJ/2AZwuXLkM9sRjFIPesogiFWoctXZjj1FhhrLltsMrVffPlkZzBRkp1Bks5zOQ+WMrhZA1kAUa22Z59B7CQjLJ773gPoeXkfpBdg8zUkH1ihwVYCft9YCLKdp1utDZqgtMt/VZYDUAzL8Lqe/zt5bJ73H3/+YXf4DqG7ept0RYwiB0lmR8h0XPt0Ily13QfgD0+zJiW+Wgvc2vzpRdbftkZQtKxCKIhryG0MMfXrr98K4HezEuII5OQDOrqWiCf8MwwIUsNCaDma7MiwK4GruHjVwBqK/vMN9oe3V9pz/PIKjo9dlyLFkVZ4pIcMh6ibVk8DPZ4lDF8/j3YScUlpkFcodFa32JbL7sChdp+C2Zvmo09Wyj1RzhWnCtXL8eWqYx1YMiSUVaOM/e19rjsBQGRjJ9mgE7NJ4Veq3EpuzSRQWLZL2fTgJcCTZaTRwGufCCoiKVfSW114y03k+G1g/dY5VSoLaxTJ6hl7vjoJmuthp2PKkw5G1KVSFflM0leBnvXBONjjDppBjavUne0oTaLZEzXsBcHU2sGS5kiq0XlQrBHjSqPBzHC2EQwezygH+uWwtGbUZAOYKU0ijXWMIMimr2smbp6kPHWTQE7goKipXfcPv35D7LXS0HXz/3MZt8DrGTqF55GkcF6pCyKhgayZgh2Xr12o2PBN3FPMKtijQoESKi1O+5dB5AWA4jH3GJtF4YqIEJ2mbqPVezH+p5UHMpFE5lCJIJAGt/aY30gnngRaj9OTaM5LMWzmtVBrBWyFtS/Va2k7JGOblQFzEHlgoSiehAxq4X7FA8QoHVO2ReyXJpDYLf26nyU0yJA6c9PP/Osve/OO60IkF62nMmoPUVRYJdDAVvDZ0c9BbFn6wWbUSBzrayt/dzjOCy0lGvUiOq9n1yHeCxFTxUWQ+wgu4XrDZPahDmozKcalLSR1OLXXHUZIewFtgrgTQQNgVBnis/yXr42G8stYH03TzuxNuvgXig/bpiaUBZhWrN1H/W7iEwKEvfkJcXZDz+cZh99oNIpCXsAoBZQ56tm72DdkgVpCeBCGnWQN+eFdEhPGrtVAHm6B7qn9dSbGYClPaxlDZylTkLAWQzRqxLVWWEJZwFeYw3KM50P9gPahQHeL1iy0NKy59g+9sIZMBVl3efFHjZBDZ0jlTXjNR1bTNmSDrC/TziSgy8ZJBnOZlIuAYdRfAQD5KsWPHg0D1Al1dZt3ODuWRCAaX19G5Zrr9gayFlS5iqbb/bsBEeSSE9hTyHvLou8wPLCk7Z26QIrPnHErWeYTPG5Quzpp3dgxdXjAI9tF291uX71AIlVgEursGcWiejZZ5932TEbNmxmXz/C91KwV2xzqi2S4K0RsGqE852IZj2M+5b2LjJAGKcAYwJWBXyXsU+FUlu2cfaRq4EAnbh4bFd5jlJaTwEgxT9db5nv2/179eWUclz2z8o1EwFryqKyFwusM4dq7Vv/8gPOGKwHqD9ALgFHsQJFkSiekKyBncKD+/+HCpCprJBpAORN65vz4C+mLbDOg4cwfQnTd+Dv9A5MAyDn94ObBkD0fN5UhvE2GR70KM5JMUSunCJhepwr/uh1/7sAkOHun07ueGW7JcCEXYLdkQrzJppb8vOVZYw8Tosp6Ic5gCdSBKfThCrnEPHwww87C6KryYhQYzQPdr8OAGIVRcPseRbvVQ0WNQ7DaUDqzwFYmKRnL3DsMtldyde2DO9shdnpZojRmo4VhOTdm7G0UYNyB8GpF16wlSb9cae6+Ng9NzrfX7Hvn33maQ5XvlgoJVk2Umo13I7TzNe1ZxMAKZaoGrryei6EGT4yI9AOFFRSc4ZwSCmyjTSZxfBR48mLU/sADZUELCZKKX5LOIiOcbAUA8yPA5oAkDGYjAJAbv5xs1O3iIUl+nINh4jMzExn/6FrU+NFuSdSFKiB9OgnUuwffs1nS4q32GAaWX54xnNAKOXztMNMX7xgoS2FxXkKtYOK7CNYRc1KTIXhWYln7yQsz1FYwgOWDhDUQtNA+QZiKh6E5bWS7AvZLengKJufSBq5+m81iRWKKz9lHeLlSy0LmTo12mm665CvZ6P8jGeffZZnmcGBKc0xn/1h6IXB9Nq/d7fdetMN9ssHf2FXEX6+b+8+W79uMw2pCg7/NYR2r+X5VZJP0ghrORgmYKLzzZ6JJ7KaTVkZKbZ21XLbuWM7TLsK5/n7z3fNs/ufbHIhrz4a+PJ35rCejKqiAZZVDA3MRO7dTOwM9DkKaTp50XzLBWDq5IA1b94iPvcRN55kPSZVhqT1+m81C8UiF6tRiiAxgNU81wFfY6oTK5AkbAiy8Qv2FyOXJoIapGM8f12Psj/Esm6CSafg5DCaajXYfcwGOHKHVP6+qZmMiviZHvY191CNODGeHbvz3KFWwIAP16FMmxSegxh9alQqn2WQg7YsgRQ8KZa0N40C+W2LdSgWZSQglAAChUO2E/Ap+5tArAl8aELrufXD3JXFhA7AKcxHHfh6aYZG0OzVYV/NgzIs1ZRDou/Lg3mAZoGs55pg7CsnJBqwQs0Nhb56wwaUFY+AC7GUlS3iTwPbfV5eK4N/p3s3CJCg19b1SjURxX3XVx/MSClApCjRa8r2wiVFcW8ExEwpQZwyQuCq7pUAkJuj/wQU8AAg0JTVJOd5KHy5MB+gR8dCNcY5UCYwZpV9o3t9/Ogxd/jXWrkVq4c9e3a7cPM6MVdplDRivyJAVgy8LJjgxYCb3lhTNNPg0PwVwKVmsBo4zlIMVZQYpHr2AowiAIQEoKm5oyVfbEl/hasz5/V5NIf0eT0Meti6zr5JII/HAswDgHjAkvPREkv3+7tP0hiVOoO5EC1FhRQz2I+sW7bEolDjSIHXyxo1CgC37+hJy2/strBZKTCrg516jjaOywIZpBGqDBABIMGsu338nSxKNNbFppY9iKzOhgUAsE6NswFqvMsmQi+huSoARAoF5W3IZELWe7KNm0tTpgoA6xQs76SkTJqKALSws71BEgWCBDE/BIAMQD2PZoxE8Owjmbs5rMl+jGllQWhtrSALyisQuxZYnvJX15onz+1gPPrVCJRdTRiv5yz4aLqdREXQyTiYyRqZCLCczc+fIdA5AsZ+V+8I9h6wVaMIfi+rtuQ5WRauFGjmqZqGRSX4sTOPmlHwpdIg6qEJJgBSaiSNJs1JWap9/xNz3rTiu/P75W49leWe9scA5urXb4uyTzxQ78b/H3poetb0t/zSUOSXs79yRYf+jSdcVWuYFCCf+o+a3xcm2sec8kOZR6zBvrLPoom8eH4OnvAxgLn1Vpx/zBLwYN+8djWqTeya2Ou1LvaxX2nffeiXj8LgTrLFTjGaZJU0mw8d3Gcf/9D7AT/IyUC9M8J6qfszayleR3yd2UdDlwbWWUC3zs4mu+66Sy06jft8cDcAUzLXSi4L62cz61cyza1iAPEcZTEwh5XlIsZ+whKPZch4TaDL6PBF+SEFSyONyzSuoxcyRB42Zt2dfXbZZVfTHGPdgCXcAAO8HeB3HNqw1EezaEDS6gWIoGHP2r0f9WoA64PG1/y582zpxVF29IVWmNGBtmAT4HWrrPQm+TwAB7CqoxjrgVqvAFYGaIBKAdKLiu9Q3inrBgBp5jpWrF2PesqLsPcLCds9w+fA6hCSRC6WTZNac5lTp2nw+vCMirGLyYE93YgSKgDlijJoerAekn/9McargtQ/etd7zZu8gdHmOhvB+skbMoMf4J3XBA35iWg7WonlGw23Sv7NqbMA9gybyLRU6+Z5fu6m9XbmwC6Y0WaXXEB+EkoDcBia6RF2ogglIT1EP/Zx2R6drSB3hKb8+q3LbRgFWQF5HZPezH8yfnPnp9mlF6yxjppS6wQYCeR+jo36WM9IuB3ZV2Y3XLAEMKzcmuWdzx6SRN9vyZx46x7Fguh4jf0U5ybEDjY33pg/8Za8OBOgjfyYVWn46DOXABKKK+qsg3vY0kP+E8refljdZyB6pOdkEXBN8xm70BAs21YCnEm5qfUhDcKMSCDerP1ao7TvioxQiI1VpljpjsgAeEAjXMBwKvauUk52QsqQwrKoVBac7EE0RQVWKsPgIDlkidSg3qopaFzmLPOMvcmhFGvFgkw2kiKWdAOgzAyJNi8AAhYw7k0lNqEB1D9k1ciCiDndi9pjBuvkmIAPgWWoHEbIxwEzYPwynke9WWtZU2GMD7PPdrMvj2jvYa9RncjlkZ0TxDwbsJSMEIvFri59/lzbfNnltv/IfsatD/WQr8ubUcaQwqeLsUvS/i82fFb2QmzqTqNeXWG+qFNkQVVdV0l9EWYrN3FveuIBD7FbZW1Xs3+GVH80yaX2OEw9GgOhQuQT1d6yxdU6p0XHn/pZrzUygT0Z662yQfwEeigbiGcvy0Ttx2qi6/W6WEuGpG7mecQyB/VnZZBFMydFeJGCwY9axJfrHmd/rqTmiYAEchqSjN4zhjohUyAljXflNSxcvIjvs0cwD2RHJqAgiga3UBdZfUqx2M88EpjYgtKjiznahLVTOfk2g4CUftTOfVwXk5kcK0ABVByNrCvLUI4MQBi6/rprbSfZIbp+L64pOhYCD6qPk5AGWtqwCmXMhGBpK9KLfJBHBICRETTOa40Bgk3oAbObPvrPq9zY+fqTnWTTzHcEqjnY2j5HjX7D9Te6Rv7x4ycdKSOJMSf1tScLCpUuihXlcjxG6P11112P9W0p+0cI6ug8t9aPcZbJzF1lL+3c7dRrc1CSaA1tZi9Mh9SzGPWjF89Iap9ByF7NAAtxgHfjrM9R1EsiFiiTSqpggc1+fM4OHAJ6USTpvrdQX6p+FNAwrM/Ig43k7HEhNnHHCESXJdgTT79CnRoDGJ7qMkIEGArkWbZ0MXt3iB0GVA/A0mphVprNig61VYux60LpIeLQ6qUAmRAYzqIm1N50/fXXMuYOOnWwAKBFnKGKqPEGQEelqss7doqaFBUzJL5Q1CrzsEQLItvsmRefd8HnoYDyGXNyUMC3kAVUCXBI9gpkBF8AO1lSqpYR2DGk8c090JiSumnKArX85xst++4Dnrnucm08/tYiC6lmFQlNdabGq65vnIW2YH+VfecbD7AGkTHiBaEIW8JxvOwEgLgvZ5EhBcg0APLna5nz2/5rGgB5ywp0+i+n78D0HXiLOzANgJzfw2MaAHHVzps+pLe+PzpReb6mAJA3BqD/TRQgfShACsnYkM3IApquDZx802FqKjQ5haBQNQtPkyOgQ2IMVlcHT5yyKwjrFgP9EMyhFBrN8Rx4ZEtRic1ALNZFAkYef/xx5MhXYquTYA899JBrJOYiNR6H9SKf1QYYb5LC93A4V6NBLFOpONQ0fPa557HU+Ib9/MGHYT8N2q23vds1vQ/Amr39ps2en+Ow+OtHHyHQuNhugv09S4cuis1vfP0+iunlvPdVzn5KTD99ljZsC5rxGd91tMQiE1JodtbRkElw4YqSlouJ28BhIB3GbjWMy+M02/xoskgm7SuGM4e1ff8619b+4ymue4Y7XMn+QoBHB4dWBTVH0wRWMS62rljMrRxSnv5slmXc9mtbid3Wu2++xhqLj9vm1UutgsPJ7p078SIOsFWoGJbiNb79hZcIJVxJyPirzoZAobnKSWlDIRDAgTKQQ2M1bK5wQA4pLpo5cChfoplGuw5VymIRq6ocsCEBBYVjE9OAkapAh3MpZpppdk9yXwR+uMHKDd+9ezeBh1gjZGY4Kf8sGo/KxDi4b7fd8d53E17+mF2waZNT9axauY77aqhMjjlLkyLY9x00d8IkleezqCEt2xbO/JaSOIvm4zAg1kuwu2ST0A8AMte+/RsCuPn5JNQFTRxEhjjor4VBdwwQTc3GVbApe7mvr+5+DcuzbtieqCAYR9kEBccRDv/cM88525cRGqsCPdRgiOD5qVGo/26mYZvI59ezUGM1DABE3xODWwBIDhYlsqRQuPEgTLYReRuLXskHi6S51cihWRZIUVLeAPTEEhau5mUfzMcOvNXTUK1I5aN7J4ufQQEeNP2cNRvjUg1Gb5pess3KJhyzjrkSzUGwneek6xykWaDxJJsFsdB0qKoAmJJXsIIUU7hXs2m4iuU2CntWTPhZNG56sV4Y6kdxBOhUzzUKAInFBk7h5b58FlnSiemoLAwvnrfUDa2wJpWtkM7B2NlhwSCUr/1+VFiyK+rESz6QsaUwdYEbsrKaCvkWyzyd91Bjeoxn0EZzULk6TYx7jSdnVcH9U8NbIJVCnNUYchZRsgjgnjgu+TkwwC183DMdED9/U9QfACCuGf/bZp4BGTQAH15SBCiQU9kG/Fn+31J3yHZLoNY8LOcK8vPd31+87SIHeqnBrqBLKZ50GFWwdij3O4jmewCHch16x2mc6X5rndIzFDClBk0vTQQ1QWTVoWvW+iAAUU0cAWidAGVSA+mAP5XDJLafFB6Cr6esrzwqF89S/npWyNR+MWmfvvVvrwbRvZ76+v4TgESyreK6ZREUD+Cgpq2s68IBFs/AZs5kPKoJXML923W6DNscFFSMEzVdGTbY8Ac4T36tUfpdYfFqiPkzFpTXoSZ6As0T5RXJJk7PUfdQ91Zj3qNeECOW581DV+ZHEJZP0TTTZZEn4EFryq8e+S2vPZNf4c5XX7Y0yuTRn2XhNckY1b9Xs1HZPlkZ5CrwWQROCpyX73cGDT4B8GIXC4hbDAO1rAzbHprV8+fl8G/JcEAJEsX6XQbIWEETXqN4JWt0IsDn8UP7bC1WXJXVTbZ7/zEaoqgP4majrIq3SV4vkLV2lMZidW2181g/U4i1DU17NfkExssiS0C1xucP/iHLPno/9juMrWjWPQHbGqdauLRfahQ5W0nmn8aXH5+ph73gRx9J+/3z+8gPqn9vfaV55cn2eJMvB4AIrPM0avSfejYOo3Og3oR97940pwTRe2tuaE11DFaek3JXRsh4SoDFHM1ziWWMFKIelWoojb00E8WQVCKCYU4XFLpsohLsmsScF1CbQ6CwbLFaaLTfcNXFFuLvZQYY4cUAACAASURBVCGxqBTOfVUfGwOMbeeiaKJBOujB0mT7i0/bpz55L7ZBBCaTFyUlZyDAkgaQApfTUtMhRpSQYTCXNaDXXnppu91y6812CvaxAK3wuagVKr2drV4Wz7cP258JiA69AB95h084K5IFC5YSxo5KgzX5uAJ7WecTyF6Sr386WSc+AmT5XLJ9eu7wMYuFJCHfwH7Wgzs/f6EdfhZAn2Zx7tZIguAJh6bR3kMgbwB1QBzjiIXFBgCHR1gr21BqNJDr1U1T+8iJQguKwB4obQ6qhQi7HAXkyfw8rIgayDyLtxzyd4YAY4IZEx2oUve/tstieb1VNKdPny5m3Y2kFoh1hATZHZ5BddQPW/zDd77XJtmnemsrbBgAJJBnFq7n4h1qDYNh1j4eYKfZm2o7sGNkKCDsMK/oGVh1xdh1S2ZaW9lp5odUHFi6MTY1FGtasNwi9LyLn4/FsTANO0eFNfey9wVRK6RlA/IN99IoZq4nsLfza1FmkpUc3W+TfQSMkznR2gZw4TvL9u2ptYtXpzilUyfztq2xxhLYy+ew53WP+NnLp+vs+4doPvKYFyYpqDvUMnIzscYZtJvXZtKDniB/oMvOAIA0dKJ4DIy0DuyGSmvJxGKvi0WxkZyKRVkAykyaqDk5acyRIVeLJPEe2k/UFG+AoCJLoRyArNd273FjSMQRzbV61Dv9NLbnoCCSvWUvik5la5VWYeHE2BR4qwZ0BA165X6IeDKTvThtEUqIAilBIdPAThebW3lGqlHaAUMT45KspULKxVC3/khh58PPDqF4GCAfTAqlMfaiXvb0buq7XvJpuHRHCpeCZKgfEgQgUR91dI8AE9YtTXn96kbYWFxrNjuV4ov7evkV2ywjE/8wGtavHj1lMeTosQpRs3jZIhrLswj91n1RLS/LHoVyL1y4zA4czqNeiXPWcbIQC0Kt04ml2vJNUTbWAgjCOiurW6liVWNXACIpb022rCJERKGsETghgEQKralAwiBAQoxRIRH4M58BQBT8zs8Mcl+lFBmmVtceq9pWdWwrtajuaybkBYWiVwByxCgXjLo6l9rTh7p8kD1ItrdNsjSjVmmEnFGC3avqH1lFKY/iCQK3txKC7YMtWlV5sS1dvtTdsCbsmbRR698oT8wLtbfAi6DQKAtkTX/qN0+wFgw7Nfb8RUutiMyWPnzk6lsbLBNQooMx0cUzmy3AlfOHrnXnrt3Oii2UrLHDKKXzC8+SN0g+0Kxk6rJ27pPygVAek1s1yl4wwev96h/JhDn39cUHCdxmD9P5YTV1sD5XCUqWEyi/brv1duqfbgCQE25fkPJbahCph2VDLKKOLDx7sJLTmN67b78jpEk5ovqlkTNQ7oYLbD9Kcy/uu2pdWeJOcm+TqWmXkrkk+6vyylKeGwQlBl0K4EQA+0MUe7oIEiNS5bD3l3GPpTbqZG1P4n3lGKBnJ3VNnxYMxvtqFO6HUKNHsrdlYtFVg/pj+45DzjLy2uuuY/41cG2FgG5z7DRZM1moS2YyX2MjglFqRWO7xRgk7KYbkOT0qWP2gXe/2/yZt+UQxxJQYEldKoLMbD67cpqaAWMKi0ttQe4Ke/qFl9mPA1HtlaHwj3RjJZNzYzbjfgfrqPakAYgQyuBLSk4HLMlnzchwqsx+vt/NHNR+ncx5RoCawDO5HgQAWJY8sMY9rYy79jkliAB/Z+mgHDPmhWpLnQdks6nzQC3jTABIgFeYFaEA+e43f0KdQQ00jnvCGOD4qJezwFJNIJtQjwJEuWyeXdqTATKtAPFMkWkA5M0LvOm/mb4D03fg7/kOTAMg5/fTmwZA9Hz+cgBkyhrek0MqFYjntfTf57jCngHw36UAKT3zVerfUQ6ULa7xKCBDzCyFEo7BzpI0Hp4XB+4z+FUvsmJY9/JE1c8dxG5gPXkdq1EhyKP9CEw4ya1V9KkQ/OA9H3LF/vd/8ANbh+S5ggyO+jak0wAggxzcQmGCReLJLBuTJJrl6SgQfvbzX2CxdMI2XbjNsglmfP6lnbZ85VoYkyeQS+daW9Np7KaWUijj9bt3D97uNEFo0CknIJxDwdfvu8+pMa695jp3qFIA+Usvv+wY8RU0V14+UEDQ3ywOIDDsOHSLWa8mnMCDThr5M7huyd0VjifWEAgIB2l8xylCd3018/ez84rv1LqgZDXI9VnbkUqLeSq7IIVqKzdDAc7PfW6urfjIC2RPrLREivt5WHnEh+IJy2HiZz/5iV0JMy+F5pCsMXpocCfSXDnEAWWYe19eVUcGSSBMKuMQONcOHz0BexlWvkAa1BKhMN4GYG/jBkHAaAf+zRlOqt1FMzhA8nWK8GCawWLUCQQJonHkzyFPoYkCEMTsbwH0UXGuJqLsxGQJFQyjOgHbJTX8cC2A4cbrcVgXY3IQOwBlUMi+rEG+ujxrMefSuecKz9Yh6KKLtrr8kKbGOn7VAwQ1ubyUf7oz3f7nb6tpjNEgpZGdS0MsgKZSHdL9AO6zfNVV84/oYA9TXOBHOZ9ziIkSzbUs5vn3I0E/iJWamoECCYJpJo7wszo0yttdapB6Dhyy8/JiEoXxuZXLouZrCAfvEBqciRz8pfyQrZevGoJ6P/7bpVbw7DX3xEYUy7gPWw6xI3VIDkQV04J39orVK9z47wAQEJgkICYQMEANHY19WUhVYKekPyuUXgegdBjK4xw2BZiNumYDrQieZSAMPb2+QItxFgE9C6kQdKgWGDXE8xiHES/VyQgqrF4otwpMV/NeIIsAC/0bZQdIlaFnIEBPFnP+ND50UBYIMArbUH7T+QVFjJNMZ98hq4cQxnAw0n+FfepapCTSa0jN0AZgo/sYzlhV07qNZy7wQACB1CBhfF8gXCIe4Hq/Rj6DskgcAKLQ5CkbLFlE8a+mQpo1Xz57owcAmWrGf+tX9a5xLVsyAT5qXu989RX72Ic/bC8zfxMTE51t0VEAWB3cpSqIpeEgTDmDw3sE6pqzqLpk27WW8Faxof15PYEYwTT2TwGWjDKngmBhStUmsEqAhxrPAkj1zLQOzMQ+S9Ydzr9cygjucRj3TyxLNc001mX7p8+g5o9+RgdXKRn0mlN2WJ5g9HN5IE4Rcm7j4Bl/+rY4t45MWX/9tbb8NwIdb3yPnz3d4hrl+kzKtwmneeVyH/gcGayDAkKaaRQvQHH2swd+ZDddd40DSHxgnP/w0d/ZCONIeRViSPqjBJE6TnZqATSu1P6W17cUUgLG3Djh/sl+T4C5npvGt+6X9gbd8xk0igWwaQN0gd9i63OfxDaVokD7xPKlufbEE8+iNuthvJLJQNNVuRiy1JJiRONAIIl+D+S5q8kZy3xQIyISVYiaVdrLgoKxUIQl6iXbE+xGtly4xVnW6LrSaepGYwUSifojlvdtAgQTw7QXteIVl11qPTS7ZtLsD6Ihfba8Dparrx0+gWXRCE1LPk8Ye4wf6x6zm0YUQDUNogEaaMAHjC+pHCdhvbJPYB8l9eADn8yx938j36nwpEZ5HoBZobR6JppjPow9NQP17xxYp32TpowUEGq8CKD43oeS/mD4fPSHNW8+nIR3u2Lj9bmo5+6sHOU/w/e/hwrkI98vc+uwGrR6H33fZY0wL2WVJm94gZMxNHEbYbHPSU1CBRIJiL8IRnCzFaDca6ZxtwBloxqrJWdLHTA6j//ei098SuJsu/oKj4JssBXbTQHG3L/6OmzrsPJRyOzLKD8b8WpPS463937sHhtHeSdWcj1WR2kQNGSBpwDmUGxVlLelvbgdYFTg6Lp1a8ldOeNyXQQqeMV32TCYjlRO3tDoBwAhBvtHLP9UMYCK9soIu/CSy2F2T9jxgnxAvH5bStZHwck8W4yaIIp1fwzwnNFqj+7Ya37hUagIs2zz9Sk2XBtv+awtFYTy3vyh1dZaCYDMeByh4R/C/Yti/2Gg2whr5yTPUFk0arrVNXWSJdJJLlmzLV29njD0EJsH4/vUaanaEtmr1TCvx6aGfDIYxIM0NTtQIcTAxA+j2dpE7gVTxuUNtMFc1tp06uQJ7n+LfeSu98DUb7f+hhobQwUSCKDozzWMAnxUD4Ra67BC08m74iGTwWxlbWaHq1BbpHvZu9elWpT1OBulEPIXutsYvzTlmnq87Xg5dR1LF8RlGOQo9CC/iEih/UKWU80oLGehcg0KZO0fG7CVCzKtms+TEOxvnXVVKFprrWGYvbRlxBIAtC4khLplCFXFqaO2IQ2CBNY2rBr26plae6qYMQ+WnhkXCSAZailzZ9nCjChbn0z2RIgPz7Db8gpKrYZ6MnXeUjtWVG492Nr0saaHRUewJyWw7wVQI0TTGE9g71ODkr2Vea1GfSvNYNV7IVqb2L92A4BIPbhkCco39hWReZQtJ2JIOnv4EM9fJJqSilrWPEBO7ncKf6c5qLm8epvADkCIWoV097l1SLZby2gqy77SibO4vmCyOl7BoicLklDK4oU2wPuMAJiFSznG796qD9jDegHMelqwsqLeGaHmmhDSzHozNMi4GOR5jPlZG3txH6Qe5SZT1vDZeTayi5rwRs09l6Z8hJ3OP2TLN6y3l4+TWcQcT0qKhkQSASg0h/UuBZCni/HT6vLVwhjXERFSjg45u82nn3vGLrvyUtb5QcBZcjK2xNhgfYhbn7QmSi0uQoIsKGezP2ezX8h2SoHOsqgSQUBEEkeE4PKVYxFCc1v1kr6kItGyI7WN5rNqrXCAQKmJ+xmzshGVOlxqAW0OUtKOUYuqfsqlFlQvVHuIskDOssYswvJV6s1XCSxvoTaTzZL2YR9qml2vvWa33HwDSsEe8iu6GVPR7CdPWCY5eEtWr7U9L+9AJQuIx2ePBfwYIe07IirOfvLzhwCBAKsgqszDpg6Yxk4VFXBeme2UcWcKT7vP003tftcHPoAa6CjZMFXUU9obQ6iPuXSRqPj3Iyh+/cgT/PHHAVvf8PWZn0rJHOZAsVbWT2X7pTImn3ziSbJbVrGWjNph8vaSk1Id0UW1iogyyjuTradUqSJkCZQ7ARChfVfnHt2DUmqbdM4FmqPKOIwHbO0AcIrm7BDCv1OGYjcgnDdr+qo1K7lZk9w/6i3Ah0isIcEzyQELtFnsURPnMg4LIZksWrDAWQ+uBIw9Jstd1qQT2GxNUvt1MDZEWFqYm2t7Dx6kju+xrRdvsx27DtiBPLJaAAEvvewSl3NSAdjSwb56HFvEoAAfe9ct17NOU4tyHUWoLWdzDulsbbItG9fb5pXLGeSEkkO0CQOQqYIIFE7tKsX/xLjGB+s/hLn8Ykga7PNdKEGaIfhMQtA4yzkthFr2yuuucnXL9+7/PgQF8gJ7BthPsPUkf6b4rJBg7bmQDhgzygWSwlfEBLkcVPzcA3xk3nPQ/T51eJdttABOkfhEBlTtLoWqSDljrEfKH9T+PT7gbRUnW+y7//YT9tIwzg7sde4X5ALAGtWjPuSwvTkA4t713K+/VtX413zd6QyQ6QyQv+b4mn7t6Tvw930HpgGQ8/v5TQMgUzXIn39Ob6cA0UHIk53rscCaImx67LA8rhTu678LANm788OTsthpQO48lyBhseW1Sav524Y3agqFdGVVLQ1EWIEUaMs3rLPHnnwCr/SF1kghuhLmviTaPTTgVfD9gMJyy5YtrmGylWBvMYIEEqgRW0MIZlVzt5WUYtFDEzyUA3ZYsB82FvG2aeM617zILzhte/cfsmOnCmkILLXUzPkE6RF4jdezlBl+AcOWhd1VOky9Z59+ygVS18AMuxUv5k4K/t2we9S8ViNz7rz5AB+xXHuBawIP4TP+5EsH8PfGTgS/ezXP1Ejr6KTRy4FILCl5lCnPoBK2c1hEtPOSlSRaoXnKWNABQWScQ/cttff9cgS7gFNO5SJGvuwSWvAbV4iuNxLmXf+82K6876QL3xzkUJyTONPWZydZEkHmUhz8+Ic/sq995asE9XXybwjD5GDiR7EuNcCp00UU6jSe+O8w2E1r1m+w+3/4Y4CBUexEltOAQ6EDu22Aw6C8hc/KYorDnxrPXLIDEdRM08GmFQ9wNcrjYPUphFMZICroxeo9QTB9DgdXHYJSkxNhqDa6w/5FWzbig59qZ06fcrYRAzzbIOT2dTwLMaeiua+P/Po3lsYBUgeeDRs3u0PWDlQtN954o2ueCfzQQBeL+JM3RtuPn+vmcBnumlCHsNNKxcYgMykNJUiCVdKUzF20mCZWuz2//UXAtgU0hlbZL1D59MI6m0sQsST+sgJR6LhskPxhGeoQFU3uiJoMtTT1s2gk1gHSBcHUkt2OGOD6peZYJgBbL89a6hbZk6URmB4p5QgH2XYaDmrydjMGxCgboAGusGOx2Ie4Z2dg0WVmZ2KpUM1BEcCPQ10zrxHBPQ+n+S6rM9lEKWxeTZSzWHfNnT/feRvXcD3KNNH97uRZy1pLyqRSmJM6rKbAYu6k6aGwd1lpVPIsZ8IiUyNXAI58xNVUGWc89ACA+CKXD+E9W7hmPUdZRMieKQCAR7+rcRDFeM7InOOUDAqG199VVtKAaoBxzSEvimDS7S+/YhuwmlOzS2PND4AslGvr5lmLGd7AmNahTvdYXvc6EAqcVOiprKwiaPDKpkbe/u28bx/2LgpAl/pDDW79LjDEo4jwWENpgRN4pZyAL90eb998tNk1qdUJEQgXz9yrgz0vhuay3CWOaRhJQ0ANbTVSWjt7nPWZFF/DPPMMmjhZsHTFSq0HLNNYk996E83TKZsIqVXU1CpnXvUSJCsLMKlZBALOhSm5Z+9ed490AFUDRlYO8jGXN3w4DSUFzWuhlqWTVGJqyui+61CrNUNNGNkdTTWr1ezR/ZkCQJwl1jnUXGzLKQT907eJkftfA4T8ObDjwRfaLAMW/DxCq2uqK1FyPUWYcziA0Rz3TJSVpGaTPrsLveezCEBUBpDs4XKZcy9gM7gIcDmO8RiFz/ceMhMaYOEP04DR2i5FkNQgaqApz2kIkM6LBpjYkhofYgTHshaLLf3UU0+6zU+qJTGIlbeiZ+MJ8KZ751gAk8xvH8dkDwFQXIQNkMJNV69cYY8DgLR2YhmCZ3YwQEMcVlW6Xqk3ZG3iNlTAfNnoqTkl+yjlAQkA0dzU8/DHhqOHpkgH610LzeIlWJgosLyTOSaVivaD9dg5NTP2i8Sop5EhteIGgnTJZbU5+JPLe762AUY4c7ERVnsjNkbdrIllNdWEu2YAnAMW8nr6fCko+Rrqm12DY5jGuK8fmUlYsMSiovj3Dybb7f+SZx+4+24sJA85qxIBj5q7yuPRmi07OjFQBeZrX1bTUQ1AzSOBcG/M/tB/f/eexD+pTH4PipwDQDQ2XY3Ba4i9KuzLA4pM2P0AIB++v8wVIFpfPeCI7N48FoMCpqTO8WJdn6Dx543aZf2aFYDmhBWT1SKw/Effv9+xgrdeeIHL9pI9jSxxrr8KP6NzXzVVsTaTZv4MLGB6eBajzKECVCOr12xwQOW/fu0+B7L82zfvs4H2ZgixQ4wLX9ux4zWY0ajqUDJGklE2gqeM1kWByVJkah9fsHCelZ4t8qgZAbvVWIyY77ElGjjJc+H5TTKGCvKLec9S1r4Z9okv/pNronZw/YOo7tatXWnPPP4bbFcWApij7oEZ3UND7dFX9gIABtjHv3KF9Vag2oEF//iTj8MUTrar3rvI2qtoSNKN9mIcitkvKz9JKCZZO7lYwtUBC+saAQuxCX3pNSyk2Ddokq5BYXmWIODseVg3TaDMQMERQ53gpVwK6h1/apA+Pk9IbCTSKWw723tQFHZBZuhlLmDxyGvvZx1rZn3/+D23m89Qr40Rgg4iYj4oWUbY/zrJ8mgYR8VU3OL4xIlJqOKaYWuzfz74ajcB8Vjv3JlpOTMD7dARgCDKHcQL5BaE2BDs5R1HG6wPfDs5i/WQZmsKisMhfqgFQGk5e3Uwe2kIr1VQcBJmeKN98kN3A/w0WDANzbriAmfVtfdsvVVhr7UwI5KaYa3VdNRgqdRoGQoex8qqe9jHdhU2WxHLQde4D2SRCPIFIiw6IcAu27zY5s1hr8uDAIGV1NnaFntl/3G75rY7AEAqrLCixiZYT2aiRoqNI6CZ+xgPCJCTJWATlSOMexEm1GyvY35L6bhg4WK3Vh/Hoke5RcpWW8q+I3KDGr0i5mgf7UB1oIyoZkCaWagFtN5rTKcuOhfq14XFJECI9rAe1BwJCXFkUTxpN73ndhtiLVCGhZjzPTy3TgArESaUP6HrYdLYYHMDBAtuLs1gNnyUFq3Wxzrb14G9EU3dAXJjuOWsIb7WMuBl1UPe1kzzlggdQDajoc3fSasWgfUnaw3CDcYPVkX92NkC6j7wVKHFpEjxNpe1J9wuuGAj9UYTAEAa5CbVxzDSAdMaGj1ZB7L+icbmrqik0NZuWA0B6YBtuz4bWzWIJcx9qUaSAcC019VyDtD+rL20R4oMLlR1jtb2WdRS+hnlo8gCVGoSgc/agJShJgKO6h5ZYIUBqvtxX/Tv+8W4Zy1Uw1+EA9URIpQMANhIYaL36gMUVMZCG2qZPQR8r1y5imeT6ELQpe7J5DzjAykhjZrwO//+7/bBD95tcTHhbl2PBazWuqSsjIu2buPP1QA5paialzIvUnk/P/aycfvVb37nQq9HWWMCIXysuJD7xn4kgF+gejvg0UlAB5053n/HXZCUjtlZ7JSG+XkRqGTHNMwaJTDkP7HC1df7vn6W/8cqjrNPSLAvn4FzUBg5Q5CVRKJqpa47sPeAtbd02ZVXXMtaVs41lziLtqjYKEDGREfqUiu8ArveLOx+Z7OHq6bcf/CwUwIvJ7MxDztgAVKpkEmU0zdDZwxnVxpDbZ8ByODniD/5ANb1kJXWcwZraK4HzIpH2T+LQPLTFkkdnc7rzWb/j6NmFBFOlrmXXHSR23vTGAO7d70GULuaNbmez856Sh2Vi2JyCJBQ7yk1t1Trv/7d01bd0MOeRp4ThIZM9spI9oBO1qiDZH80YpWXjGWbgJcZ2HDJZjGUulUA3y033mAzmT9I6awPa1ipobs4n65YuoK6r5HPCViZkWO79h22kBgAYuRQPViQtUhd3cD+y9g6w7Vdfd3VEMfCnKNAHVayjZxJV6xcw57cT71Xz36R5K5fY3CMcS7gvvQny9xzS37ffsge2ndl1UldK5Wx1LMM5wBZEMtqlTNCrEg11MXVnEekUlGdKbJJU1W7NZb02Pe+9VNngWWTzIVJiGpKRaIuEZHJowCRBZYUIJ5mAEaU/P8b7S3fnIH5J5v/efWNaQBkGgA5rwbk9MVM34Hz6g5MAyDn1eP4k4uZBkB0S/5yBcgUAPJGBchU7+FvAoDsePEuyMmKTMYLl0P0CqyazmJbEU8GQ0/vAIchCnI8cWXZ0y17pboapOsK0oatRn02GwBiLeFzIzC2ZF/zPNkfamJvQP6cg2pBTPdWDiiSw5+Afe4VGG0vwrZasWwxVgbkgnBQW0dORBeN6UQOrgpYfoxGXQg2K8Mw2SoIzrz48msIEuS9sQ6o72nCGx4bFIpNNbjaaGINUFxKARJF02jnqztc8zWExtxCGuqJHAyOw0xSc/a6m2+3T37hq9hK4b1Kgy+eAjsZNu7x43mO5a4DmgrVDhhlUlwUlZTj+5rAIWaEhlmPU76ImeZNI2aC4vTwfUts7f8ocV7uanapkYZJukVQwI/RRDl43yr70YmZhLS/xmf1tvWL51pakJcFchDX9f76V484H/FcLLuGJbkWo49ftRTmRTRjZienijRIg2bC1m/YaF/68lftkiuuBvDoo5lbhWcvjCiaVIfJR2mkiR3JfWnnoBPM5/AC+MiAZXi2FA9i7pFYYynci0EO0yrWXXguh1w1251tF/V1Do2WIVi2HXgCz6eQz8SCo4EsDwWYqwkkptMobGflfigfoYfmRx7S/Fgao/MIN5eqQM1iScAVZn+Sg5VOv1++I9m+9iAqiLQkDhQcBnnurTCEkxlb7fjvZssCRDY6NFSVn3Hg0CGCYXNpesTbrgP7GHd9+Fmnu0bcAJ9d+R2ynhLTSqCbDo5SDsh6zDVRObhILSBJuuxsZEUmFrqsbKJpaNfRqAzkHkhBEENzIIznOsT9lxWQDrQCQEpLy9wY0uFDoJRj+9PAPFl4ivDFba5hLGaXmvHzkPdLeRALyNGJ2kWMOHkx6+Bdzz2RF7Ast8TeVrNc4e6aDzqcK3dCVlZioqoB7Wxn+BUK81usdDHJdH1qrDRhoVFVi2cyDQpavTSdO5xneRLKLTVOZRnTSfNEaqRMQK0IgAM1gPW7lAoVHPLxBQAQw59eAZY01Thx0ewg/4NxpIN6kNRd3OdeABdZYAXSmBLAowO/gIH5PGc1GBRyqoPiEp5TLZ9BwKGacFKyBDDWpARRa0j2F5qPYrRP2YPJF1ng1BdvT7BvPYqKSCoBnqHAHj0TgUnFePkP0wRZRNbNKM+2niZ0BODEjMBQ7m+e8+/W+Izg30XR4Bxi7imjQPepGaaoLLPmA0DtfHUX8yADdme6s8Bq5tCcTl5DM2xqsSgFTHXBBJZdmBpaLtzSZRj0O4awArvVVPXBP1uZKmpG6+91APZY7A25zz0VRq3P6fGAVrAp4alKK+bzuHwG12j2IN1vLHQ+daunMfyXKEKmgI//9Zs2p55QBoDCSucw1xpg56dg4ROOlckEjeYFrGnPPf4szepg1zQ5yrqRwz3q4rMvIaNBtg/PPv+cA2sSmO9RzA0BBwIblbUjv/UwFDSyZHiKwPkKlFvXXHudGwcv73iV+5xJo4gGOeCRMgLUvJdSLItG1CkaZjUooaJokuu+CBTRPRhU7g4NA/mVC7jS85NljGzpFB4cC5s7BWA2HPbwwUPHCFeFUdlLeLiAPxRcAugUUOy5p2ocCGTjPvB9XbeAWOV8uHkFMNNNfghPzwGDM5RDxPsFc3/0Ggqf1R7UzdgRkNrNPDqWd4Rw2XJAkXW2fhmh2gAAIABJREFUHLuschq50YzRodEZVtuIrWLHgJ08U2bhrIHt3McJGhg+jBllfTgLNNQMMwiK1e+y+RqnTRmCokDrzMNfWGIf/m6xXUAWVRSgyfYXX3BNE62hYiMHMk+GtK+wbqiBpUwsMatdCXIOTPTkeHjGo2vK/BkLrPvvxQbnDV/3/tijEpkiWThnrHNFzf0fSrGP/rDy9fDzc6+rsauf8edzSSmkPUPzLYh7KwVnGs8okfW6hKZZMaxoAeabN210qp5Vi/V8jKDqRECeo+5eX3XJxTRve1Fu4ZHOmtkKePHII4/Ypz/zWTdnDh84YGfyT9nd73s3RAmkAOyZNTSVdryy2667/gZAywO2ZNkK9mbWHOoLuqpObZTNWqxxlHfsMOzpJZA3ythrqUNQwHkxB8IW0UQ79/XbL/+WcUWoMxYkacyHYR5YDNZXYygFIiFoHNizy668ZCtSvR7yHAaspLLGStoG7Jp719izvzhD8PFKapsWmpHbmUc5dtm75ll/k+YHoD9j0ReChdQfzkNK5AlZ3zBGTuWfgR29BmY0Dcujp60ZW7MuwIHlAOsJSTN5/t7kYVUwy1Cc0Uy//PLLbUx5FahaRob7HGifREZYPfkECtD1BtDWfdWetn/vCbvl+s2WzLyZQAUy1FRnnezhwXy23mEa3BMz7fDJJktBgBMdybrM3naGMPTfHCZPB0eiT14eZSvJ4qiqVlORRj3fC4libPMRTlY0WWxmjJXXtLF3o6JjfLc0DEBuweoLNnUC+5g3a+jjTz/L3DNbgC3WLVdcbFEgh118nh72ot9iEdTeb/bpj32Y/aTBHnnySdu2kWdGLRHig2q0c9iIr7DH8qosnuZ8EHZo3l4j1BcJdumGRRYzRC0KcaaqkGyRgQl79eBJS0ifa4vWbLSXXtvvchpmYKkahtJgNoSThIRIwNtwy1yQbcf27bEFEHe0z2rfleJR+4Ia7SI4SM0gdcMCajPVClU0yLUnZUAEEQHhLDVBB41SEWRkOZSQA7nhFPgRe7AUcUXkICTTnD6Npeyq9WvsFeZzIgDKXAC5XtYUgeZNAAyqndT0j0EdEcxaMQxA4o89F1R3wA8s4NjLJthrO1E79XfKopPaYwjAgF+y+uqc8LcaAJBqnhtxCdiiYceTEsbKgkWedxQq605AEX+LiwrAYhViAI36Eu5rJ+B0MgDu3LlzaD6nuVo1MzPVZZsp50r1vmr9DkgGaprPZd4cQ52TMy/TEheO295ny8iAWwdhBzUd41hEjnIyV2Ko99znYR0fo4ZwqjG+lK0hWyrVDQ5spSYNYq2VMlPzXUQcnQ0iAM5FJvAokf0BnCDVsPfKulJZXNpTtVdrzxYoM0xzWgBIFEBUI2uCau+j5OZdeeVV1OaEjgO+PPXMM+zzmc5KS814Kaa1hg3y35s3b6Lpf8pliEkluA2iVj4gxv69++2jH/2Yyy7yZr/vptYsgIikOkA5iH4QH1Zu3YoF3Cyn+jxO7at1uZU9TuQQkYDOQmrplFUp9zMSwo7slAa5vl9+fp6979u8BvuzFMgK7g7jnJAwK9btB/GQWKRSruP8E4/NazF7ytDAOPvQPJ6Tjx0izHtOdpYtW7OUPbCT6yrkPFTpagsRV1YD0BejxGmlJhTpSwqMl1/d6WovkWyGpJhlzx1kbxXQH0j9FsEePcLeIvLPadZtX4Dbm267CQX6Acgj9bYRIsAM1uoU1nW0Om7fPMnapTzGuwmZD+P57HjpJfboaK55pqv7Xe4I9ykeAHyCNbkaoFGZijG89wn+bVOLcneq7d2338YIQREFCCQQ7hRquwJsrqIAfWU9uBrl1DjXunrFMleva894F+BFazVOBNS7Ih+1kocySFZLF3aGkREzISW0kQOEsogapaCsChAE9TTKmz7Wvj7ArDIUgSn821DqWQHosgqTna8v58EorARbABxnUCOonnH3lbFU+h9LLe3OI27s+LOuDKHsi+AMofGq+l+qb51HZVOpOtbViiKdMW71pVwq/ZwIgEQXkWNVaT/9wa8gHrCXs86NYfkXGRHHfwMUMacErngxRgSCyF3Vs9fr/6Yy5f5gK/+//o931sB5+7d74+u/bm8x1TDxVBrv7Otva4H1zhqU/xWf/53dvel/PX0Hpu/A3+4OvPX6+M6v620ziCC5vNUa/M7Wt3d+/ef7K7yz/ZN90GV8/aUAwt/+7ng4GX/p9b+eAeLp16DKP+dGMaUI+X2O6ZsoQN7oK/97goi7KE9d4fn3arR5nC305Wzqz/39H1+/16vb75qU9ZXCY0/Cgps3bx75HU+iaiCIGmZ+J4chLxo4rkCEneYThE2NC7TEGoEG83yKcgXVhmFTIn/3HpjgylCQl74aqdEcAqqqahyjVcGCx06XIzUuo8kMo5gmQw6+rwkzaShR9CrkuBjGt/ysZZfV3T9qWfNzHWBR39ROMe9nO5FFK8BQ4bY6bKrJXY5VgQpN2QtlcHDz2IfAtMTCxxPuDGDB91YT4L3vyCkXxCrFyyUXb3XNihHAilKyRJYvX+aK3hOoOjZuusC2Y8MhOfypgjMuwH0m96Sa4EM/GlSSSI/y+Q597XX/3j8ennf/otnmwz7shYkZziGnr6HKbtuyxmbB9uoBZDly+DDgTb9duOUCx4ALIbivlntVxGErisNEKwc5NcASU1I5fGOVQHMxGfuibqxcfDn0VNDQzcJWZAfsNy8+bxOHnz4Oh1EU5FPhz4moN9Q8ViNcLNsU2G0KrhQgUImKRE3lmmqP77CCh1dx4MCNgV8y/ZpwVhchCurkz2Lti3UqtrcsSxRQqWDb35L38p73vt+2v/S/2XsP+L6v+tz/aEvWHh6yvCTv7Ti2Y8cZjuPsBQ1hXAoFQlhpC6G0/146bse9twVaKC2rrLI3WWTv4cR7W56SLWtPS7KsbUn/9/vISgKUhJL7f/XSvwSKbEv6jfM933M+53k+z/M8hr1SWeya6uFaVEHSfPIPF4VP//g0h4oBrls6zw0BAwFSwiGP5Be6Tunuo+N3F9YBG+iC9UCsXcFqDl9FHNTufeiBkAtoatdbKwe1Qg7dPYBBHrgkHQTCBSztnBvkIK8dlsCptg52rRu+7BwRzI+dzpx4qglUNgh1Ip3iBh5P5hA8yOFFo34tAVRq+Do8jNstqhpAJYjA997yA4Bs82NHu+GG+jNLnM2dNyd2SGuBVk5HpQfkJdxLArXJzOtO5pyWUgIsBlYmq14xF4THn8xhVSsggXiBWr3HswA77Rj1zwIJqXy/HwBjiM7EFkB8QWpVHVPpzkvheSu4BwbpOJboMPdlKUCPhzhtZAQk+hn/Du7lEYDYbkLXJT0k7s5iI2NuQx/AxVlAuEkoK1TyJHKI0/ZK0NaxHOBxVQtkO0ch6HwebeVKGIdyQogncMCza84uRNUB3oN2c3oAHwsHj1YY0e5GW53h8KdvLw7/xNwYXabIoGBOGijqdfM9S7x0MsaSdM7fDQDFzR09sWNxduks1pBJdA3i6c9alEVXei5kiGoFH/vRRx6J97LdogIk2nddSIdoHbZfbYAVkkK+DoEbbbLyUStIKKnssZszZr5ACHg9VDL4WGZW6GEoGONj+nU0IB1wQC9oySRsP1Q3jNoWjf7MmAf66Gr88gHulcWGf/6j/4AiZIz4+OS3sA6jE9NgUueK2TvpgPAJdFD6dT4kkQm6EkU9KMymYf/XiCLBebcYgriC9WYma6YgxVHWg2ZAf8H7XNZ0PeCdN76/bAiITAizuVj05RAYre3JXojlW26+JYIxTxMAa2fpKKA4HNZgK3IEwNC1fJj1xswZ72H93wWlVBHNKi2N8+NhFF9msEhWlM6aGcNlJT26VZ1xXa/atBGLmqfD+ks2hHt/9jj3fW9UEakM8rq40bmB9gOYqAyRAPFeV7XA5Rj96qc0P+q/bAAhFUDmbHSiNPFx/L4kuHlUEif+/nTWlArCicshb64lyLWAMajGQz7auuDBbwh0c0cfHe2EAgMmtQHoJdEckKxCIgaXC16osJAQI/yce4lVFIWDJHRK+PIfzA1/+vVaiIPJkM8G0jaE5557Lm7WjqWe9MmsO4mAcXqWa7szmlnzMoH2SgJkTK3xq8qk6L/JNz//C7ZZd36xOt6DflcC5PchQMyLklwazQhhPrEnWEbETBDu4Ti+/p3/SFAUA+C5jjawr56AdC9izbvjraMdz9/+yamoLD0DEHQSe5j169aGS2iaGGKtPo3iMJf16nnW/O3bt7F3pITrGOtprP2ZrGsZfLYCRHcDuqbx3Fte3BUu37AxPPXMc8ynWagnUDUAhJk/47ybSzbQJLIXDqBcXAWI1oISQWLQoN1sahdtvPp5HWcAsiddPmpFN/Zx4MHToR0boixImUIIhCmoLVLJw2rDIi2b30tbQ2gyH/f9G0A39Y1r1HTm9Pad27H/qw/v/9Nrwrn2YvYhgDcIvCTWpTSVTZAfA4ZZA3CpUmtt7QzPvlgBSE7gMVYoNeRZdLAOT4DIXbJiEeAcXd1zsBWkKSSRWmuYPeny664P9Yf2A/S+ENe+bZu3hvf84UdDM1ZYJyursB9aEF7YvJnvl4dbrr84TFcpovLDbmm6u1MhgM6grqjszsTesy3M5dvLSRg/RS5B00hm+McHO1BihnDjnBDeeEkZYc794cmn68KK1dPIDgCQT8OWiAl9ZgjbTOZiGsvYtImA/gcAy0tTQzdAYgEq3Yc2H0WlksT7WI6YgWYVbKiuumRNWDyrBHXvnvDDR54K7/3QHQCw2eHue36EKrg23Hz1irCKdeOn37s7zF+6OtTyYIc6UTrmY1V5GosriIzhocbwnrdeHwJWaEPaL7EP7jtyIvzwvq2hdGFpuPKGN0YFxC6UyjVYh2WSF/PHn7wuXq/KrQZEoyKk1rMRpIPf17pRm8Oy2XOjetGGhO6Yu+N9XxJrBoFh71MVkBL2NvYs2fCyiqnzJHZO7Hd57ImSdvUolCsgBCRMyuawDrJ27toFWU8ThgqQGaxtkpq97J1ZWPdUAWCXsn92A5ZmQoD0Q1alYpGXggppAFVNFzVvL+NwbiCRtUoCCws9cjpq8bqq7UvA4meAQOgQ3nbbNPa/FDrcT4bhTIlYrEghemeWZIRrrkStyjzcWdUYth88CblTxnsdYN4Wh4sIh1+6ZAGNFQ1x77rv3p9h2UVOH9d2P+qX933w/eGFraiKuIduvWN1GDkNgM467d5vPWUNKRBt/oeKWRsIXJ+sHySFrKNU2ajS2IvSWIsqaxTrpg4+XWNs8PD71kuTY66DpO9A3H8nosapQ1Wj8kYrohKuSwVWaq5H7q1TOJ+UziInh335CQj4G2+6JZ6PuqnlKvmdvazbqhOn8zOrWW++/o1vhJtu4WdYvyrYmyRhFnJ+8ay1F7XENVdfHa9lLaoQCS4zhlT6aJGpiv0oe+RFm64JmdQDvnez18zjsG7TRlSiehLvwbOCqmjrdf/8uTtnhjs+ewKgn9ychlM8n7lYCTRoLIzrnXPNuXIPjV/T2V/zyQUaOpeIvRZrxJpLabJpZLy6UDjQKFM4gYYgVLDMtRJsuGzukqiZhkLX9c9GlNEgdtZN9viVkD82IFRA4tug1QLpeM4AdoiZBShKSiGRXMdUlDSzVkyaOilmgUgUnMLCrYBrU8S+OJW1/dFHHieX7wXG8I1hHeN59NChaLm3AXsq75PHURSrftCOy/PJUcbN+sLGGm2nMsjueuTRp8kPmkOtf2msVbSlW7J4Pus6xChWV3OoVyqOH6FB7oJYPw+zbrXQVOP9c/TgnrDpkpXhAubsow8/ypkzlyaZc6juT1MvzKH5qyccPHYiTCfYXHVULWeV09QfPdrHsY+2Utt4zlF11YadXR/kuQclGxSyUZpJgEp8xWYC5u6xL14QFtxJExcfQ5DZvtZE6jebmTw3OW+HqTUlPbQAG2b8PTe08zwnqFmtn1VAWQi4dpTvORrS+nLCRz/0cdYY7JSHM3h/nCuCn9aM1iqKncYIkFGg4WUC5BUWEb9qk3+Nf399AM5rP+k4AfJqYzROgLz2DBr/ifER+K87AuMEyG/3tX19++c4AfIK9MvKJtbir7TE+nUJkFdeh9E//4YEyFOP3D5i+HUxh43H6Oa55JJLwne+812AqqxoD9BGaLIgjrYmPQJMdOjgeM7htoUu4xnR9iKFE4TgkCCyReFBiBS9eO2Ks+tasHfBwsUcP5PC89uUW+tlDZCNnP22t9xKZ+fhqDCwS9ODiwV9C8+biud8Vu7E0EghWzp7fgxj30tXnJ2/dh3NpUtXH3fBNwtM/VeLISkE1ToByWvx2+7gq4dNCZhe5BQFUwBsCdHLAdy78IJl0Y6pob4mHAbYNnRQYPvZ554PV2y8KtxNJ2M6r6EV24MJvJciDlyPPvUMOQLkCnAA4o1FhYbkSqIh47EbmUM0nsk7//6i8DePJYSiHOTNuMJn4W/beuJIuAxCZDa+tgkU3vvoQjOgV5l0GTZIKg0Ex3ft3hu7tarsmAYMns1B5XNf+ALd1rfSRWkuAeF5dFepBOmluG/F0uVwBR2WArQ83mS62s1yaKCz9iIOKnv27I6WUIKG5ZA5V2B7ZLeeh1gD3Dso2B3HKVjTFEMITOH1NdZV04zYjL87QbKQCF3YtqTz+uwSlBQwINAA9skohex+ywUU1A6onYOf4z+Fwv8ZQsy/8PF14S++UgGxxvUncLOpjkMVxFcOth2SIBMAVZ96/ClIkbSwaeOVsav8aX5vLT7ukwAGf4Ld2kpImRy6rurojssHSIt5BJyefD+qf5Se+3eBb9+DqhAl6Is5QOmpbDD7GGjYD2hw5MgRxj0xkh+Gok5iDg9zAE3RigewoAsQfBRUHYYcIoflPLgtKFlJh7bKDSX8dk4eZi41YzF28xvfEDq4JxqwAdBSSyJET+w0ftbXKLjpASmD6+A1dowmcc8JsjuOHnW8Hr6nDsbTPBMDviUe6AmLnWYCoTgq4PN8IAI5uYCMpbw3AeqtWOjYYao90yTAvmLAW0PXtVNIBkRUfeHhrrd3MBIgBqKbdWPX/wBWX0kcEAWqCyHPtHPz56cwNoLrqqx8nXb093Jo1HdasmAOCiMBh/0ETNsVK7Djz7QCbkjWqGrx3pcME+CQ/HFcJSq1U/vYWyeGz/yIYHXei0SHmSx2+gmsCph6gPRa2q05BEggOat9XSWh1aqVCglhPll5lNwaFEIoHSaiWDDHRuDKTkrjI4sK8aiHZKwCwCjivWVwH2vVMDF27aVEsKMQImcSgKtZAi2MmYSX19zX7cKq3Zg+046zIehev07miEoeP7yWdrdG4vW8gsc/CxQJ1IwCyHbFeoCNR9qfU4CMnnDPf/ADd51XhPgvv6gKGSM+njlQCAmhugurHO5lib52QGJDwyUt01jXMmAyp5DNMIEgH3M96gAjlhIC3gbo2QZoM501pwkgoIt1YztASg1KqQkc7NMZ+ySIiug9wX0ywIHfLJRC/n02hHYJVhiqx5568km6aTeExx55DBL6ROxs9n0uXES2D2O44eKrw2e/9nnmA/Y/rFdnAYXzudfs7BWUEphRLfPXf/O32BrOB4tAEcLPmIexF9C5mNwbgZXFhBNXYl+xceOmcN/PHotZHo6pSqJ05q3kpOSCCihJ9LgiqwSJHZSuzm6ygPYMczJkRBH3sfPb9aoS26F8yJ4sCKKYGUPHt9aI7cyD2VjmNUEgdgNcr4U8y6TzfB9e5UWMwYTsorBzL/c+IcwDdOj2sQ+0c49MYPwTzcrgGgj+RQIE8iMqQHjc4QQIIQCwb901P9z1VfKQuK9nsPcVAn5nA8wIYvdARCZCDGvBksK8y8jMiV3ZAoPOs18kQOL8Ov/5auXlKAHC5881YY6EL3zg53NEfvEx/vhr9aOPL9En8RHVJzGrPVrVmdmiQidfBSX7xAfeQHYWH49vA7gFhDcLywD1XoiAa6++JuxA4ZfLPb8Gj/hefn6Ee/5b3/gaa2ctGV5/yz3KXEZpmg/gyUUKXPDQxvxKZDx37S7HWnAJ690uSH/WE+wATxB+nc/ejONJWA+JvpO5MwxxsPHKywGUJO8mhIcg0jdduSHmlmhL2M0+VoG1zGksiaZA4hcCXE7b8LI65PgLXVjQkGOCEjJr0ej9efxB1K8QiAf5vXmqnbgeguM7ALmBHqMF1lBHMe9ZsqMzpAD2ZlmYURcNENDbzZrZxTrXBTj34GNkv5BPcdVNbw6PPv0CPAiBxK4LWGyWzZ5OZ/6M8NwzT0Qbuirm/tVXXknuQhv70bGYYfDkozvCpetWQApfDTB4JHbjb9++HdD0aLj04gvCNPbwVED1oS6APhpXkrCR7CA74kQP6pitdeGSWSFcuBCVWAfWLAm54S9/UMX9FsLVOKi95QpCwwnafuiRo2HKdNR67ECZvM9WCL4+Qg262eMTWPqmT8J+qIm6YVphqKMGOZeVFx7f3RQSIVemLyiD6IRwJxj9+isvCddddhHZXc8SIn4i/MHH/zJsffJFHquL6/hQuPX6jWEi1/In3703rKJJpRty8RTrfEbh1NDc0EkNUszeejD8zjXrQz/3o7lhgxAB3/3RPaGDJpmyBcvozkcJSXNIGuvO3CtHr9fJ7XZTnwuzVo1O+Nq9/VGNafe2ILEWgNYph1lHzUxQQSShaoONVnr9rP9zL0IC84qP/nozLAbYv7JiZlsq92kGe95J1MmSIAdQLV13/fXUh6M5eVpv9pjBwtqyh+adNah8tHeairp3B3N4JgRaHvtzKkH15yBAUjqaQxINHQPkf3RjgdTbhYUS1+1s90hoZ0xqIDf6UEEergMERzBixMzt774m7EapZj04kg4oDFFagALm+WdrqeXvCrupbV9AfY1ghrpgWqwPenshWQji/r13vC0qD47TYKOyr7a2MVyJJdQDDz5E/scNNOE0hQuvnxh66nJ5fxAfPEesu+Ierj3f6FqcQm3hh/uf46jlpN/v5p73+wchI1ahLtdGto79t48xsMbxHppKnSEIPxNgnIEKjRCequBUNrh3WK97lli3bl3YAQno72sDWMS+LRDt+m8doiLsCEqeBdSaDz36CGqFA1H90cK+OBWy4DjK5RVkVjxHOPjvvOGN4Z8/+0/hzg9+kIaYqnAPTTyf/dRnIH72RhVDEa/f/dvaUaJMsupxGo0yJxaHy6+6JmbC1WJlp+Cug1qgkD3RhpB8Prdu3xHXapUQXyTn6U9phJIQ97yTh+g2nX3ZphUV2hJP1s8qSTZj/TuM6n0OAP7wcAr7OTVXWg57la5oXajGaGqBeaxtqIl1dhmNC5t5L6pup5tHQ21yzgYT9mbrFH9Ga7P5KD+1NVVxUltdEcPNz9IMkcnaWYLC3XHcjv1iO80AHZAkl2N/W0P9P5WayIy8hShyRhgLMz7KIdmuu/7GmA13390/pR7PJJ/jUmrzUzEHciF7tWHsB7kOL27dES18p3Nv7YIAm0nI+NYtO8hwvDDauroeN/JePBcsmFcWG9Hy2D9t5NBea+yQqx3zi+RNniIv5K4/eC/rXwevZV8kQM6iBu1E6TF//pIYWP/4M5uxy10Z+tnnT0GMt7B3DLBeGILufTdA9mOsyanhYksE36O0jHPIes5Mv1NfvzjO5fl37oxnCskq1aWuCTns0SpArdWd60tRKKdR10qSSX6oYLcpppGzlw0/+dREEoPaaTVWkfPXRiPeissg+X+H+wNVbSIqbQjfRAjdbM6pnilGCRCtRMcJkF+uZ8YVIK9W441/b3wExkfg/94RGCdA/u+9Nr/OKxsnQByl31wBIgYx+vGyAkSc9T+iAPll8sPH+w0JkN0v3jWi7cdETr/HATIlALZs3RYPutNnlAJwTyPEuZ4g04qQAiiWS2ehUulDyPzfdtuthGQS2sdhj7aiGI6qFVEGwOVhVBR2dO3HMzaHwL1mAIBL6dxso4Nb/2W7aYY4oHvAb21piNYjBslFaTmFdjIH4oKJU1BfHI5kzFVXXxe+//0fhrPpeVEy76HJgOlGOtDuphC38/q2N78F8LYxqiYOQJYYEt4MwKeSQnuWneRHTJw2M0rWi5HSL1k4D1BLOy9sg3gfdh97cNMaZs68heHRx5/G5qmfzI3VHCboxOeA+Bidp+l0+0qCJHNAGxRIhoSQANFq5WzXabpWCRX9uzXh89tzQnH+BLoYG0Mqnq7Ly1AxlJMJgk/2TLxzayCH8jnAtdLtZ8ecxXgOQEg99gwnANrNUJgDMHiWQ+Y21CJXX3NdfC+1HL6mzeS9894SsbPZvocQVrryh+hkUp2Sg/dwMQc+O5Ecp+cJi5fkKoEY+QK5I+9/3wdih1sah4yDdPp5oBQs18rJwG3tWDpQrZyj62p6CfJ3DgD++1TIpUYOFUrq9Vg+ROf/JVid6fM/n4OPwLIS/AZ8nQWV7dz7/H9fF/7lvtHDWlXlsTAbiw8PgrrVCES28N61KbqF7j3HRFLIz0WLFwHATwkvvLCZ51gfO+QE4LRfyIqZDENRyt/GocMOLPNjJHEMt5SIOg6osWzZspc6wZ0nviaB2e3bdkSLizKut/NAn/ZzHIwE8LR4EYQVUPYwY6e8hE8LHaNz6bJtB+gxCLy0FPslAPd6AJkKACpDHU9xcJfoMDhVEmSiKhE6fqvJntBrX8s2rYS0enDMouqDDkhtmDxECcpKeOi9r1JFiwhP9s53FU9d/E4Kh8G9dLl68FdZYVekRMhObLcKeWxB+nzmsISQnvj6Zyu/lyD0sD5r1pxIChrm3QmYIlmBi3EMsx7hHspgfDwoagl1DlBZAkQbrGhXBFBu4G4x2S3K+iXp7KQVAPD3Bvl5yQBf5wCHQEEM7wtJAH3WBbu1X/N3tav7w1vzwt9/G/CS96JNmYou81oaAabssLTrVnsBFV7Cr1qXFOHR7OHZoOpkuvHSUwmoQldTAAAgAElEQVRnRukgAaIVVhrPcYBQ4kKUHwJc3YDl5tVIdtg1mcFaJfFkcK0Lr2SH79Vr4bKuRZlhuB5u7SzVrsnDscSuyiYBaMfB/AtJIQ+7ep0LZLgGp3C49rnkNASCvNZ+Y8wWJMadRBus89vAK8mP8/82tsA75h9522hOyNjH137aGN+j9n61vJ9tdM2XTC2JqhWto7Qhwn8vrFq+JDTWVGEN1hFVICOsz6laUlTWALDM5xr1kqlUH6ayjmyDcN1F9pL5BNp85ELIDfFCcQaChCZwFeBencsk5tlE7bC4Rl6/A6zx2hzt2rGLwOmqGGhrIGs6c3Q9JGs3Xe0/ufd+rKIaI/A2mg+TENYTyqsKZx7d+ipDDGotxZPcefv4E4+HN7/ltvCpT32CgNVVzH2stLRZAoCVGGgFsB6AXHM8BSsd6wzmmcBFO1kSEoVRARI7KUc7KsdIELfIJACmHO25eK+qW7Tp0zLJe0i7M+/RLpUn/NmA8A7WM9dFQb+pzJvNzz0V86VyC1hXt+yh2/x0yCYst5PX1sPjCd4n8Xp9nyo2RghkElhMkABh0eslHPqHf7IgvPdzx/Htz4YcHw4bLyW0+3B5JOW7AMJa6bDvN9CZLt1hgJxkSGKtVKLV4nm7r1fOiV+H/Iglx68gQGL5wHz9AlZZd37h1Pk1U/XHaEbIP9xOF+t/4OMLdxPgDOieixpn5rRiVI2VkB9nw3p84lXs/fC73412bFdi61jDvV3ONRggePyt730XNyAd5uzFx1HRzceycYA9jlUktFTV8piEhlfWsS+U0BzAvU1ncWb+xHCM7xVgC9jLHJhMBkAFCr+Nm64gj+rx8L73vwfSORVlzTMQnPUEpK+NHf5awFRDCO5AeahqKVslJGv5IAMxiT1z9U0vk0IjdUWhChC2kHokAdDtELWQ9+A0Hkdg+3s/+B6e+xeGCzcVYoGFGgAFSAKEA26XcR+gIMEHtA11CMQwa03MYmqhaaGyPlx02TXhKHZTp6kzMlEiJRMgvv6ytazP7WHv7m0oZGdHda6qmzJUFD092BkdPhhasI7cu7My3Pn+d3MvpLLmlVP71MX9aP7cMhQ0ZEh5DwAqDmM1NoKN5RlUA0fbUdE8cyq8f9PEUIg11dnh1LCl9kz46o5O6rXEcMvshLBx0Uxsl5JQbFSGHfuGw+pLsLdBhbF5y0HuL+Ygr7UAUjWFPdh8MFwxQxvztQpip7KrP9RyL/SjgiqcUghZ1heWzJkebrry4hjq7l6Umz8J27KesPbi1eG+n34hXLp6cejBi3/621HE/MLH7scg/ofprM9FsZODyo4aZ/8L2wB7ySnB9ohdBeB8HvsiICOv46oPLg6n95lLlAYxtR3gewpKgiLGpiYsuXyUmOuthsSArHANd00vB6zVhlJ7w6XrqWVf8VGzF1/+aK2ILSX3diJ1nAR+Jp39bVjmZBOQPcg8fBHw2trNPWWOuWiQGNns2yXmqtFA0EA23I9+8kOsf94am2eSsOapxJJSAuAC1sFsVBmJ7U3YX2GBRY3DL5ABciZ0dwxC1tBwxGcb9lcnISA6eZ8476H4gLC6bjJzfWO4H8snCWFz6yQMVBtM0V4pb0KYgcXQLiwlk1hHEgnhdn+/iXDz/ft3xZ9zT/7Z/Q+wDkJycDHXot6zSWnDO2wcYfrWFGJFpWVYGsQhyg/WzzHiQ5WH+5xNDNbursnulb3s3dYiNjKYM+carW2mYLBWP2Y+mZ8zwt6ylEBt80Cs49yDBfRtWLJpwaYM8/dUac6grqqEJFK94b4rkO0eLdFcBAGRizIjUzUK19HmIcn7NHPr2OslQBppFuiFVC6dPYdazf1qiIDwsmj9e/DA/vCmW28lR66auqkJVQFqBAgK9xUBe5swtrDPDQJUJzL3JPStdfpRGFgPmTd4mvrEPJC91B+zSmeFr/7ZBeHOT5ezbhTGeu0MuT5ZKRBy1CqneH0pkAOzsH+trWvkvdayPyRiY3UiNnslJkLqq/ZBrZnBHFMBqPK4f7iHhrDGWB9Zd6haGG1GmRvr7bWQRJJB2o6ZzWLdteaiteftxRKYr5CHrAk1EHYdzN+53DursNJ9FuL9KHVsK7XZwqVYwLF/zaOBR5X0/djUqQTR6rOTtWz1RReFPdiQTuJ7ZczvWkjNeSiebCayzjR0fT+NVs8+tzmqGM0w9Px34YWrIlFwy003haefegLy5unwkQ/fGVYsWxQqUQ1OpFnD/V5Fktf3URTl1pA33HhT+Nd//UokR37/zvdyDvxubHSzOa8ZojAVdVohuR8Gzh84fCwSof2MXU0j9siqJqlHVONYa2eixB+iUBnSApamK9sTfK6onuRnKr64BuKD84F1A/v1EPPUP9sgYSOY+ksD2K1XJEwkjrqYu9aMEllmdc1AsW8enOuLxJYK4DRr6B7UOafOhKyk/PDRu/6Mmj4P28IiCHMKJ6xpczmvqnT5eQXI+WaZlyywfq574T+wK4/+6OsDcF776cYVIK82RuMKkNeeQeM/MT4C/3VHYJwA+e2+tq9v/xxXgPwqAmTUDsvG1fP1za8Rgv7zRMioX+hLapBf1wLr8O4/HZlKp72Ar11Zg4BLWtqkUjRqObVw0TL+fpRckMro4bxwxVKAFLqwkSm/+x1vD6cb6+nmxKYDf20DUm2nGQJEtJvasMh777s/HhC0olL6nE4xr6zd0FnlzvolC87LCOnBLsgt8KyPbi8AmoSGQeweVA9zUE0rnBbl8x4A7L6xE+end98dO65+9x3v5HCZFzu9JEDoq4n2GNr8zOCAW2+4MWCo8vTD5fvD777tzRGMnwFI08Th3LBcOwQlYIomTcUCAvk/RfYSOorqGvBkpmu0VV9ZO745BHmglADRdmowdl5xwMDTdvNfLwpX/eWW8J63vykUgIJ0YSGQSfjtpRySWisPhFxAVO1Y7ByUAJgMoGYH9XTGy2rbsN5dSOsN6zPQcA+Hr1IOarM5uKm8OE43WjoKCgmPGrq5KwjvO8KBJgebMvxrOHDkc90WxUNMC4e546ghtM0QjFWVcTF+9nY+eoidSOf+i/itCyhqOWSnrrYmMU+AuTgBa4VsQMF0AB87y1TWqERw/B948EHGdVZYjrWB5Idd9AKadsPZiVYMUPV7V6aEv/mmmSF050NyLQTEqUEenoNCyEwKQWm9eA3UnMVjHUWdoSrFTAiDrk+jrlgEQNBCLokd2c0APALjElWqA6ZAsg3QNSW4bqilIIBg6SHk+XbGr1y5MnbKN3GgXXPROoDFwBg8F4GpRRBgdsx3AZwKwM3Ar1u7L7vPBMAlkFLp1DPYXJB27dr1zEmBVgIY8Wb3kGs3tQfmUv7sc9gJPQFAIYF7wUDzSl6H6gZJDDM9yniPKTy+hJMH10be10wO9oIG3rzdgOqCyyqDtOOys1LgQHs5D1h5jO127Br8ee2VnK92/+7n0D0N8K/HLvtIgKDY4vr6fcFex6CLa5fNY2txYf5HAs/h3B1gvtFvRsfuqDIlj+6+AciYmtqaaDPmtXa8/V4T95OZL84lgQevXwHj3MPjqDQx9Nh5EuexFkAR9LZrfVRRY8e+71GwQ0uw//He0vDFewiRBjCS0DR8Vqs2CUEJUW0bnA/aZdiROREgPQtgtZNr1oRV0gXLF4fMjBQO4/nRAksSSlBGgGovhGdR0WTGfSiSWL6uLK7P0uVLw5NPPRXnvASSQaKZrH++XgEcyQRb3O0SdC3yQ9JP8MbDs+Mw6gENQMXP+KHtlSSInZ0+j+/V3BSBNq+r33NtH1OAjJUBv2iD9YuH1LGsB6WBKXQEZiZh4cQcnTt/flxT77nn3qi8GBIk4j04DvkA6WtWrQxttadCE5YhCwDARiAwkyC5Hn3g0bAJMvkUChlVBt2gBmkAX9//8U+jdYqd9HmQTkOqj3SO4DEHXNN530WEBBRwabX2iTlCXJPL8YTvhfDauW17qMbmTWLv8iuuREk0JTyO378ZRQcOHcFi7RyWHXS2A5SkQ5Loz/69H/wwqtueJET1ZjpyJU61civlPt9Px3ABgLCAiKSG7J3zYCxfJQJqzPFhyGfvD2kGCSnJTwkQs6cFLkYtsBxVbZsAMgGwVN95TwhKHABol0zNpJXaNcr5JuGnEk4VlzZcy9lnfO4J3LdVKEb0M0+bkB+2YKd4HPB6YvF0VDT07zNmialYR0GASIYJrBjQbUaDBMi5SID0hh//PwvCOz8DoM54FtKVeyEA0H4ApWyeVwsRQ2/bWRP7z9FZDcEdCN3uZuFyDnbTKT6qJHqlx+XLoMirFWgWH2ZXvbJ/I/4m//DFD02P5MfY/BP0Hc0VGXsenhNCLuqc+Or3IumnKoQ/a8GWw315EpK7BPC9Xysp7stV1Au9KBY6sXNau3oVc6gAoPGN4Y033Bjeftubw6c/8QkCeWeFG2+5kQHrDYNnT4dzqEZ6qQ8KWMtJ0A0UHmEQFegputQPHiG/iXE4ixKtHUvNHPbpSgDE7MLJ0QLpHNegeAb2LShIlkACGrLb09sVO3/zUJ2aQaN6VCWhrdVbnt8c1+ZE1E5mnJUBMm7bvYvxHoiWOnXY4Bxh/l5/9bXMz+ZQxHoBpxXtjnzPZYsWhp9+/zvhTe9fBVmDfSD1hNkd6cxBtvz4HCy8MASnA7Kx0A9ZfPRIZThZ0waYyP5Mps1FG64OL+7ax/2ZQfYVmUeEd/f1YQmKcsVxu/ii1TQPAG5iJdWAB75kZmNtE80nKDGGkth75sTcgpMQ7Y0oHvNRxmmrlol6Kpm6LNlmE+byWQLX99V2h6N7qsKf3Lw4JKMCOIkn/5OV7eFR1AQzy0rCdVN7w+oS1v+eZGx/WsJjT58OSy/MCNNnTwmHjp9kniexR+aEXBRmQ1zX5YvmRRVhA9eivOF0OACGnz+3MAzxXibkoqgZIo9oelG47nKAxRtR9LzKx8jTzaG6HpIoCWUBa0TihIKw7KrRPImRSkLSu1EzJmcBkLeFbXSXm8uwatWaSHJnsQduuvPCMHysiPWmHIUFllsoH5IZA1UXZ7CV0o6qDGufBZcSgPIrPmoOJkXSf4C123o4g993/ZHwSjewDjXvkDlwrJ2t5HlM4P7sREWzmfyIycxF90attLQfuvbmm+Jj1EN+3H3v3dHy521vugUClbwH6sqj1KlmEcwFRF5DLkcC6o/E/k7mCvkB1M9nmjshT8jeakU5e5rmA2qPLuZ3ZQN7PG+hphFFR2kauQ1vhwyyW30IhQH5IKdO0MHfEX73PbeGFPaCVMLV8woBsJmL9U3cR4D8N954HT9XSc2JypO18HOf+wK1VElYsXxVWHbTpDg6z373JJZyqDIIGjnLfCzi3jlrDUHt6f5nA4a/a8C5e67rerT8pH7oRM1lU4p1yhFqD1U1HdjAzZm7IDZ5uObGvDYbUVBZdKowpgnEgkqVSCr1iXV4DqSGdryjZMNAOM6eZh1gt711zwWoyNyH90PgW9cYBi6BYgPQAWqvGTy2TTmTqSVtvNLO0k/V7jbIxNfOfm2el7kiMSyc97IPUnYZTQYnIBU2kRFSjs1jNYRCV3cfYzuqHCqaODmqyyfyVTss7z/rjBTmzFf+8sLwsX85xvdQe7Nv25yTA/g+bRJqdOqUChTbmszOmbuQs0Vz2L2vnHMKxWliamy0KuEsUEnmkFZWnYDqWqcpYTSE+6zZSXGvOhvrDFUe5p1pOeuHdbTEUDkNbSe17YKwmAx5b9ZI1YlDseknl3NYO9Z7COXYcyaH56nb+xmDI1hlrb54Xcw7m8geWEhtsRlbxjwJEMj3Ah5Hcj9H20MUuypMWyEsGqkVp1PfW7tKch4g7+Ng+ZHYGHOG+9NmupkQA88+92y48Ybrwwn2iW1bXwhvf9ubyDd5PlxOk5PnQOfY9773fer2VWHHzt1xXn/4I38Uazltut73gTvCTtZn54drXit2sIW8/gbq0kmcM09IhnM9+mFDbRSzuUcljvauKrFy3Q/4qg1woiSWeyL7dMXnR8nXhR/eEVXg1g/mkUnQJfF+pzGf5jKXTpPDV8Z51GttFooqD61hLTQk7UxKUX1jvVNHA04P64jZXd4r51BzpbKuDpwZCf/zb/6RNYZ6MQnS9BweAazNkZB5pQWWIACfL2VpML9H/ax/84/XB+C89vOOEyCvNkbjBMhrz6Dxnxgfgf+6IzBOgPx2X9vXt3+OEyDnwZiXsnB/0QLr1yVAflkFMoqB/IcJkC1Pvm9kGR0/Fnpa9Oh5u/mFLbFg7QV0ycrJ5+DfwvcTsX44GhYsXwYpQDAhh/CL6XrMoytskOI+nwyQzjbCDin0cgFxmgDDqk7VAEBMBCzGGx2w7kIk8BbzVXRo2t1v92QdhfM5HksrHz3gBYlz7JYCNG4CELNDzsL5OJ7zNkunZubT2V0fO76W0Dlmh5O+6c0ApxuwSJlIsPYRgJJ2PL4F3jo5sJhTYXdgFqfGFgC6WtQATXhPvwMCJJmDfDc2Eb5/u+wnAf5to+guLpkZnqPTEJkHnUOEV9Ph2N2PDJqgzm4A1RGA6TQOgsOGI9MJ1MfhMgVpe252enj847PD9X+9LfzeW95A5yVgPmmhU4tyQwrdrfPwFh8A7LXzSKKjj8I8DzKgioLaziFBazuLLLAH6D6yW70Za6WlHNb8EOyze38/762QrtcHHnsylJTODQcJbM8pmBQVAnrw6q9vF9vm55+NoKvqFv2pM+jU09pIoNrOdrv4VUdkcMi3y9lDqZ1x6fFa4HOB7HsGxX86wK72ZBJYZgeoulkAMVFDJ5vdeVPoPNd2y6LfrvlKgGhVN3fdVhw+e29btGeahGJCO475AN3HeSzfhwcFr51AsWC9nVn6zHfTrTWNQ6v+8CqMGiFYykpncmAQmCYYlOfwACgIJVgumO28EKg/hoWBAKeHb62itIHysCs5dJpruZ1OPju8BWMz6GRtPw36Q9d86azpgJUoKFAXCOwZpJ0NMHqQg6Tqg7VrL+F5E2MOyi5sxSYLMvH6BL1TAD0lYnLp6tYKTlXJNN7PKd6n4Ekhc9pxzWQc0lAA9fF4bXR61kHoqAqJALe5Bv4c9+EgB9gUDr8TuB8HIPDMK9BeSjWQ3Xq+3wKAPO8b0VZJGu8TH0cSSEDeeRS9uJnXWj2pOzjFfemh2k5J8wW0y9A2zYPiGTrZMlQ/QAKcYx5Iftit6VgITkhCGhppeKzgp4BEE2NrholBoYafG8zpgTCR5/eaSiqoivCgKCCczEFRpYvXxg7Qj79revjcTzqiwsc5OqreKIjzxfn1IgogyZZugBff65DjGu29mmLWwIXYQhBHTo5QEWObGrZjryOhqEWJapXpKL5OAiRoWWFY69z5AjojHK53RvWHXavadCwCQBAYymX8XZTt3pfAkGDV2kTA3a4+7aTt9nOhdU5opeLPey+NKUEcbwkDx8cx8Jr4b6OLs/DzmLXBy1D0vxc+5jUe80T0dSZgFVFIB2cRNoSCQtPwC3/k0ccjsTVEF3IW97AWDUuwBysAWM8DpOhqawpZKPYkBSSXHnzquVCKui2da7Ro8TI83ndirUEHKB3MTzzzfCjBpiITBVmiiiRRfOb2GGiusq0ALkJLv3TWoRzGYxKqqmLG1c5Zu3i179MjfC/Kv05UJmeYrx0opkBuoh3EnFIykbjuZyBbtOFy/iXxWH7Vh1/iTVDK+eE9LAGpT7yKpqgQZK+Iyh3Wuah6cXz5n/NR4iwJ9la7imjPJAV+HlDwq1ZyWemQWJBFWmalM16VAD4GxKrAUi3n800GoDzD3D/H47kfmcdjvo/rgR7iWlJ1kbZ6pLIaS7wmSElINo2uWIsGAZuT2AfEKZy34nwSICYseU99649mhrd+5ki0Dkkg2HsFAHI/CsQE1p9cxjOfveAgYFtTC7kE9Jtm4wefjrXQGfYxA35bWaui/VQkJ87nc7wkK3314vJlAuQVhIlzkf9/6c4Z4YOfrxp93Eiu2EA99vijj6tqLlU7EMY/5tpEZml0TqdH9QxEDe+FDog458ygmTtrGjlhWL3onQ6wBLoUvoMX/6F9B8Pt7/i9kM89uADbzVAP+YJ1JOxaGEQR2kGWSDd5PTkSR9i/pIENHgdQ66BbVnXZIGPT1M6eC0lQTzt8EvN+hKaEHtbOxResCA2sD16LZAipIuygFiyYG20Ue3kNWj5mAVIuY305DXmtz7zKGtVhLQCxz2zZEqbRrHHNdTcyn/fRLHEsrLlwTbz/UwGYu1FTZPNnSVubNgQky1YnhqoDANCo0FKTRqL6ggnwEvnRD9k7SO2TwNxuIDPmZA0BvsOoDyobw4IVFwWubjjJ/pVKA8WkqUWQ8EmQxNnc67k0L2CHhc3n8qWEhcuHoUKogERpbWgDiHRfYXZRX7l2H2HvM2ehhKBlidIkxiCD6zDMfdg3nByqzyaECgDEG2flhFm81oMEmh/uywg/qeHeYft/68KUsHEe2WoDaeEQmRFV9W2hoQXyclYIedRsuypbAVsvCH0tqOm4ziVaijF/jqISrmpnP2CTyaDxgZsGQmUGQdyEWkOoXPjWOeHMU03hWVRTuUUzCTDXsrI/bMSLK2mA+xuRTAp5KHv3Hgk7sPRadeUV4UT9afYslFmJA+ENfzAvzsHWnZD0qQDIqHBOoARwHXrDxzbE7w0cSI+1zB5sqPpZL4dY86685moaVVLJg9gfmxOsJdynzYibwNyzcWYCddyURXS3V2FHw15gXdrDuq9qKYcxlYRNpu5gB1NCxhNh6QgB18b+kkk9dBaCrpzXXEj91XYasg/ychGk6SzUO0nMsxqUOT/56U/IXCgNN127MUrTOvmdp1/cimqADnHm37upFcMZ6pC2WmzfmBsA6p2tZ6i9u/l9CKbTA4SY89SsU5NREJzra4csogmAQPk//ouPRHXCfDIiGisOhE9/ck/YOvI/XnUxOPBYU1Rhz583O66bDz30SHjzH10Tf2ekEaAXBcgTdOmvQzFV11gT5i+aQz1AEwGTRPtD9zLXYfc11wwJYoF393ZzLWyeaEbV6Vqu8lhbzSzGu2TqjLhf9THOs3m9kWjlOlnTWau5rmjdpDq1ntdgw4bWo30R7G5DxdQb9w9BZdXqs2hsch/fTs0ugW5t0se9bBOQyo8Smkt6eA0qckqoG6ytjnOOsVYy+N7HZolmv2dtYw/vZA/T1rWa15+PrasZYTbnaHmp8qeaM40WTzb3qETM40zRyDr1PESqtXQxe8hfva84/Mlnj1MzoVyEILAxyv33LE0bK8i7OEvdMIzaY3AoASUkNracLTrP9pPpR+YIzQiNKNRztOBirRxhfAogUczl0k7Nxg8bfKyP/JT0kNywbrRGc/7nQYhYG1dRgztWy7Aydj9taKhGbTEfhS3qE5SF+dkoxSHt8BIMX/u3b9HgdTZMpgZbid3jg4ab87jasWpBOYGxyWX9PHAEFRiEWgOWV+uwpi1DASbBXYp69xTNC9O41j3s97tZNxsgdopR7DrHFy3EKorXe/jo4bCa3+uB5P7LP/+78NWvfCIqeT2PaWl8ijzCxx5/gkzB91BTdoUvffnr4XLOdWvXrQ//++8/Se7TjLDxqqvD/Q88GBvsJDYKaOLayfMtu2AlYe6QbZxZk6g/JaytOdOxv7IWS+WsOozF4FnWbxtxKv5p1Uv3SNmHXoi5gJ4DrTEkKyew1qdw7fw6Y+a0MBviYwQV1vM0dtj4Yt6LyhwJu7I55KmwZ1TRWGKDlM1ENiyZgydBZQZdV/OZkDmIfXF3Qvjf//OfuAdshKPOSUE1CAEyAvlnneNc4SDNVxmPUauImNDlP0eD2N/84/UBOK/9vOMEyKuN0TgB8tozaPwnxkfgv+4IjBMgv93X9vXtn+MEyBgB8osWWGMKkJdmx69QgCgceOXHy9fj5YbQiEn8ugqQx+5+y8gVGy6Lh5AItgEk7abzJodOzR4CB6gfY2aAB8Y2Dx6QG5UUqQV0zpdyoJhMR00yB+4JgD711YRxUiwPCeJTmO4jq8COOAtRAddBDkcGzirz9bDUBXEiwP/0M0+Fq67aFK1HBJo8UWdQdPZ6UOIgaldZF4ciQcI+QDWLSTvI7Xw2aL2T16UtzWwsigwIF3g7eAQ5N4XoFIrkFCTSpwEqBwFf9xPCWgfosXTRAkCN5THHxBwBrXQ89BpoWMHPpBPYV1PfRJ7GLAgIOqUAzzu7OYTRkdrVR3GKOmYCkuURxkUChLNMtAjowDN52ydWhuv+4gW8ry8OWRzeC7IIbMcOYhgP7wUAtUlRsZAaAWqBvEbAWS28BI6VU3uw8cAo8ZHHQW4yIItf7ZgXFNTCqwVP+FqIqY4eQqexdZlYMoNOtzPwNZl4IC+KRMeRw4diiK8HePMVtJYyq0Lg/DlyTny+RmySPBwJUnv9JUEsse2AEgAwG2MiXeUCXHa5zaLQPwIZ5cTz0JoD4C/BIOGiUuA0xJXAmK/RbvD/9aHl4S++ehiyaindYjzvww+Fq6+4Itz3wANhDd3jtRxaa7D8miDQwHtUfZHF+xeYmkYH2kzAdXBXDo3t0U9+FgcRiTIVRhIGjpNWBQZreghXcSDRs379JXTfTYzKlD7Ge8WKFeHhR58E5Cqk+x3VEkCIGRIJHHhImeVQH1CcFAFmdEb1SR6HvWGAVIF5yQXVFbNmzuHvyRzMW6KqRksb598UiBCB0yHuAwmkLIDQPLrO8iBPtOwSeD3L/Ctk7qteSOGzn7mveqSJ9ylQ6ty3c24WB3YtGToJmtdDXLuJIf5+jsO2xGAb94EEj/ZUKj1UMAgaOG9H/c0BEAVeeV16V6toSMNqQTBfRZFgAPhvDMts574xUJ3ZHDNAJPHsNDRE1MP3WJ6FdhV6Ew/yi8l0vmrd4HxVPeThz25B1SASNDWMt0C2oIJ5EKOfSh9GAVuBeoF9lzEJV5/jj/7bpPCZ78xjZ04AACAASURBVDdHX+nmaJ+Gfz3X1i5Hx96O0V4OlJJsWjFpfZEEyHiGLvHSmSVYS0CqQWb1dndFy4IzEK7xstKqPcSNqfWXlgndzNclgIi79+4+rxZIiqCJFmSqq44eOx7zIARtJC4cR8fNbkpfs+9PEFn1kq9bAkQ7r0jMcl9GlYch6CoTmAcGwkuk+LvO1bhY6/0W/Q//ffJjjPDwdwQ0xnJTJPyG+iD8Qi++3QXcwxPDVIjdOtYoO2U90HfSfTqD+bB47pyQQmtnEfOb1NpI7jXROVvLvV7Jgb2eubVgwSIIygXh0JEKgA7sqQBBnoMEYWmLJGoma5sZR5Gg0GqK1z842IVKgTDTlOE4v72KPQBD87CDyDKThm7YCjrVt9MZOXv+orADn26VEa7BSZAVq7HAqAewqakmX4hrZG6QeUbdjG8H657Bqa7jjq97g+Sd7/+EqpBSyL1Izg6Mhr1L4vE6vbYye1EFIpYP4xD9uuM489rd0owyAchIouNzQsooceK18/5tBKTzh1R9lAHIabkm4dIIMSngleu+xXxwProWTCaXxMycQ0erICUGQ11TOyqZvDhmyayRvYCjEiCqJIe4n1SoJLN3YN4TvvbRGeH2f22gsQAFlJlZrGcXX0hDQfXJMN3HZX5mQrRpgWXXbAt2X0lpZGsUFXNvQiAwf05ha+b9NKrAGCXIfrkb4t8vMkcJEGmMsSJi7E8j4UvYX72SABlTfoySIaMkh9kfEiCxc5t5ble264z5POYVaVWWbodyJ9ZAdMuPkDHgXFUFksXemADgmspF0lf+GFkVF6xYSc5BC3MVABBbl4mkcDcc3hsyk7nOKEi6uTcTsMxsqyLUGvC+i7VqGAWAYzOclBaaUWP2QJC0QkaRFR1GuAe1HTzN/DiLBdW8RfPp+kYJsmwxe2132HQNndzHyG1hzZ1Ad++6lSuoX3JZX/sjiTGB9fqBJx5DSRLCZfj8t+Mvf+x4FdkDl4d9ew6SYwZ42IwVF0DwTJ5HIL0eBayk6tw1yeHgFqweqSegP7GHYgHi+ywQ4Rx7YR+f5yBAetgPOgE9+4bSQgUqkLo2Osqxg1rA/lSBXeI5GjKu2HQZ+yg2NwR533TDNeDtPeRkPcb8HiCfYW30wK9jTMr3loeNl2/CMrMZMPdYWERjQj3vrQ2Cp4TO/mz2GcmobOblEK9lKDEtnMV25dj2F8PKpDNhIUodsPVQ3j8h3N0wEsrZ13//kvzwxlWLQvIg5ODx+lCJzOBENYQR0To5M7PCg+VnyUBYHxI6W0Iaypq5dJMnsEY0UXu09AyGXjIo6iAAClhT16xZEQnTBW8uCYMPHIvNL5shVXrpen5hxzEUvPPCzdcsJig9OdRV1NBlXhgVID8gjHvFZRfj389a3k34NWHr112CneSZpjD7luW/NLmHjwF6x5ytRpS0leHZ55/HBqcUKx9ICMjgZuoCVb82M8zj+lSyd6tSlahIYd1csiE/nK7IjPWQdYR7iMCxSiczxawHXFeg4lhLIZtpDGlnDe2jYz8LAqSbeVLLOAlqm8FiDf3mt72NJpVDYTENQ6chU5965pmQiyLqtjdcH/oB8kcgYp/fvjM0smZLDN56w5UhK5k9p/Y4pNlpGkXa6dA/w/1OPVrdHhrgFc/YfED9ffU12Au2naKJpCIcggR5y3veRwNMRfjg31760tjc91c/C8ms4UXUa/sIj77j/W8LrTQehaTscPJUXVhz8y/n/ozUFNDYlBh2YC12GHWNStDLNlwaHnz4/nDp5RcDYAPesg4JKmt55drjmigxuJfcv3VY3MWGCe5xbUFdY/0ZGxfcU1Xr9nGmGKE+aIKcWMn959rbB4DueiN5ItGvhWY19ox2+dusIbknAWJ4fTYKb+s8VccF7B9msJViYaeKU+C5mDrtCdSdywHDN2zaFF7EIrKV2rGQccvl+m+G1Nl4xYZYn+ZwfjhWWUVNxHWE9N/JfnWOomw+Sm2tZof4s9uLtY37i6RnK/e7Vp3mI3ayh23e/CI1XGu0avJnPoO679uPY6/I2jfCHtxM6Pgw695aVFw29WRSG5ijkpaexdrRxrU5CjBPrUi2iBku7ZAHNYbS020wG/VN25nTYdVF7Jso1I+hpKmiuesickwcU+t2rScl8zt4vdqHuk+Z6WG9rr2tv2NtsIx7QfI+m0zCHuqkwpwC5nMy9qGotCDov/uDH7Ompsb7diXXsY9r1MwYHYdkPKNdJfXRUpSK2fmGwh9BpNRITd5Gk0UGxMD0mGWVRe2uBXIJtVYLioyKiireO9cXlalqmQWo5VRBHjpSzusm04k/r13DHkAD2vx5c+K++8gjD0eryz/+k4+HIyghv//Du6NS5j3vfT8B7JvD08+/GN6Dhe9TkBDatnYyV/KphSppwJgIcWVjhfWwDSsd3KMqQ9OoMXqoL3Iho3b+44KX7pEFH9vL+9faztwRrgn7Vy+5RRmQ9+ZaJdEok0VjXwF7hGtAOuNz6uhJ9rSS2Ax2DFX4osVLwwrUKhXMvyfMh6QGsj6eNgOld2yKoV2E++UIdWx3K/cGlnZphJ//+cf/N3VBLnUqqql0bHGjAoQsG9aZUeJjnAD596uY8QyQ324IcfzVj4/A/39HYJwA+e2+9uMEiNfvlR4SP389X318Yufm+V/4+QyQ34QA+fcssEYf/D9AgDz4gzeMrFu3NgJFSv/tiDuNPL8Jb9VeDit2/Bt83YKH6yxsVxIBhKrozpwA4OthMoHDWxk5EWdQhTRjSTOdAjob4KoNUL+Sw8XCRUtjl0wVnecx4I3izm58peWLUHDYFbufjr0lFOj6LHvQ9NiRCfDVL8DOoaMRgFxv9mwA5EGAXrue7PwVfIx2KhTnBiaaFdIv4AQJ8Hf/8GkOwCvCpdix7N57gBo/New7ejxk0KVVB+g1jQ7JBXhlZ0/Q230iHr+7oxpF0FjSR3IhPTOPrI05kCCQC4Av1fhU17V0AurRGw0QnE6xS78vJER37NTKhhQqP7AnnPy3a8PV//3ZsGbp3LCMbsph/Lwn5WeGC+fPDkNaVDBGzUeOhkkc3BroZOw7H6Ys8GcH/ZorNoaW6lMA7YBlgHBldEZlQy7YgdwGKWIGxQnyQ7LyikI95Ew6AaCTaNHshKiqwTIsj642f88OVbuqtG7xcKH8/AMf+lAE3vcTEKl9kbJtAaw5BB0KHmSpHuAALyFmN9Q5rtkAhJXAvd7rvQDxWzm4F0CKCBpKgtgxKUCr8mD6zBkRGLMjTtD7Ux9ZE/75PqzHVGNwQBzyUAxqWcE1vOLqq8J9Dz0cg94HOPh6qLU7VwupTsieGRA/kmwYEuHCMBS2bXkhLKGDTrIhl7FS8QFUdj548Bxg+fHYxWe4pN+309Cu/y4AMV9fOSBRdmFxPPDmQwYk6PGrNQpdxFn4xPu1/ACHIjoY53EgM1C5BlCqCsLvsssuY34CP/ckYPWDDRfzXvLiNB15khAFgAWCbNqITaZjz8OghyuD1VUzPf3EkwDS+eQfELDIuJ4F4M2iu7cdMKSJ+ah9loSNwMJkiIVBDvweygRgUxIJyuQeUh2UwphrXWWnqo9h57rEicotLSEE/wUeBEdVGHkoF3wXyBfg6RGUk4DgtZ0GkGrCB1rAJpPx8t+rITDSOUgnRUJHMNnA+VGrG0mBdrux6agTBFmzZg1d1kMxM8ecn1GLNCyrODD3QR7YYasdgN3VLpm+xgHel6SMZKMKF/9811uLwie/adg8B3R+R+sylTzbyb2RDLSTVGXWKIlDhyTg9ESAVUHVPEBCOxolNE9UHodAAmwH6D6DLYlqlT4Q/VzAjUkQsXtQ7Wy6egMWaE/FMdPuQlBlMaHKLpqqorI8DDO2vlc/JEEc69jtylgm8prt6BPYcf2JQBmAru9TUsjDt0qQMQJE8GQsr0KQZxiw4tUUII6HH36VUIxe31wXbT8GewhXbq8LM4onxe5USWrf24N07xby90PYgKxbvSaC69MhWocAKAexfkkHTHn24QcA3dLCJLIXnud6DaBmW4S9YSeEbh6e/HrDt9OVvHXnXhpC0wDdUZNxnc+yNqUxJ11nu7pauK/kU84QOF8Q5zcNlWERirNs5paA/5NPPc29MQTo1BUuWn8p2SLlkI55AD0Hw43XXR/qAQokuSRHfY5UnsOuSTOVtDay83cqIJakqtfBueCYuTelAVqDTUQ7POe2nvuqPxIAHiU1VBf1SCyeJ0Dca9zXVOalmlnAfTQM0GAmjCB4O0C23cY53Odao82FOPK5XgBAlYzz/ltIULskQCWko93+JYBfp3lvz7+4k30GwreTwPJU1EG8FttGe8h/kAAB7Y/jYfNmMs/7jY+WhXd9+lToTRhg/gCoAtBrTbRkLh78/GwRe8fR8oNR/WQYql255YcrsFzsAdhBmRbBwGSUdeThmM3BnBj7/M0JkNhXGuejBMgHvlAVreZ8POfqGPnhVz8koJLO29Z4r3s/uP66TtiZYbesWUqZXKQ0CMphvObnzqQeYP71MxfXYsuWgCVTJr/XBWCeyTw7B9g1CPmQjaqp9sh+/g2ip6cjNPM+UyHD0ui4bSW3pqN2EPsR5tqKgjhHEiCG2iH/2wDdW+ierm7l+bh1RrjO6aztgl0DAJCFZJZ1Qhis4rm7IPT7mRtmdeWQUTEL4nr2jKnR8rET0sa18Uf33RumQEKvvnQDJEVCePzJ58MHPvhh7Fp2oaKjc5rXtxA1ST2KOsl6CZC33rkmbH+8if1xEiAvhIB2oIxDomstwNsI6+GggCprRTsKyXbqq7MDZDR1DoZjkAutAP1DzKER7vn1V6yHPhkM+/bvDBs2XBzWrVlFODyEIfv+4UN0OS8r497LDdWoj+bMmsveQgc547APyxkrpykQM7WEzk/VzhHLG7PZtKsZtvZCOdEyQPPA0fJww1QAS15j+/CEcM/B+lCeOz9swYbt95Ymh9vWLQtpQ9gcEb59/yPPhGIsrM6NkD3SNhJ+vJ+cjZvLwqzcjHAGC6Wbsa7phFjNzi0KrVyHp/ccCinkUFxx7TVh1Tuw5OSj535sy1IGQh/rbSPP9827n4T4UVWXGN779svD0vnTIIjwy28ne4pA4G/+8KehH/+wKbPmk1eVDOCYG973lrVh89anw0M7j4WNN7wxLEW9M4l6sAdyIYVapYUaUbnVv/7rv0Yl4iKIhymsI1NptKnie1o9zqBbfRrXZwcqQYOhK1mLtDJacgXWTtX50WKuFkXrGWqlLohd1R+C3dZPkiLJEHPnusnSQrnVSAbLMPMjHdWRitA6LMnqUfakku2RzV56KTVcNcqPVOpWCeR77rsvzKN54w1XXIxypyFMKJwSTqJw2I3ay+yDWVPyw9yp+SGxk/DkswTXUzO0YldVUXU6HD3ZFmrZpo0KWIil54wZk8PSMpo7AMXvfW57+Lu7PxrHufc441h3iIYXVFF033/y818Jl2Et2NTWEG67fn1UXx2taIg2S7msQbU1J3nd1eH2994eHnvo0XDxusuo1TshcY7F7DMzvWZjS1SHcuCyDevZ97GHlLCmGSGXjUALQsfKRoXHHn88XH3VVbHJyfvrxS0vxj2+hGug3acB5u6PNdROqrddTxcsmBfVvloOZVBzeE/Z2GH9eJyzg81TKoS1XJXoNqvLc4jKD2vFFGp6lZ0zucaGgc+kntYKq5za+vKNG8MCzhdpjP/Xv/nNsHTFcjIcJoTNTzxKAPVVUfmhTZIZgbvJq8hGyXEKayutBi9YfVEE1FWN9/F3rZZs6pmFtV7V8cPh5htuYHw6OMOcpB7qDJUEgwt0f+V/rQ7/9IOe8KY3/Q41xpPULdTXXIs6zkuT2Y+te2fTtKAasIU5c/DQcea7yoQcCAc3KuoLat89WLeVLZwbJhBkn1eUQ22WyetsDg/97AHIwMnkJy0mj684WlxZH6mMjNZTyMMyqH9buB9tqKmEhDJHTlJEGywJkOqaikiUTAXEPwuBnIcKZPqMsvBv3/p+qGZfzubaXHLlJtanAcikGSi9yf+gbu1iDVu9eiUKjCLmAWq3imPhyMH9Ub00m/tqFnV6uoQ8+8Hc2ZCOja08fxU1YE60IS1HsT4fAuQq1oV7778n7Nm9I6zEijSFfaKEekbVxf69e+K50Ia5r3z132hYeio8/NhTELpdWGTeimquPmzfC6m4DOIakmUPZxhtjSdxLrE5oJEGLe3NznDvah1rrZlFY0I6c3brp+fGe2ThR/cFzNto6iqK7gKqPlTUaKeryst9qgiVfipEvqHsEh/FEMWD3PMtWC32dUAkc/4z8N4mFMmvcsjCdp4zCQJDO9kBFD0FvOf+qIBmX7Q5xfUkFbvd6jayobLCR/7w49Svk3g+CD7+DgfP+YlmJ+b/qALEr+MKkJ+HV/zbOAHyy2My/i/jIzA+Ar8NIzBOgPw2XKVf/RrHCRDH5v8sASLGOBaC/tLI/xoKkLFr8ZLt1cu//OsrQJ744aYRwe8ZyHvtzkpOJgukf5juFkgGyIR0gO9jFLsTsZHoowgcoAtx2bKlEB9YxNCxdILib9NlGwi4bA6TKZ71zddzNYHCXACzFI/3JA6QewHA+jiADSsp5mCZjirDg0BRPp1Z/D3aUA3hl8rBt4aD9fIli0IKh5d+DhjDnETamjsoxAvxhyYfkoNjaem88PzmLbHjXeChbO50gHQCFs+2cIiymN7PIaGUgPEeiJTkcPhgNSG1dCLNnkTg6OmwANBuKh1pKRzK0gDPzOCw8K6kszIJIiULT/EawOGps+eFrcirJ2E3MxlFAk184Rm6yIoAqefRRb1z936CbwvwHk+nC7IzHiJqvrEhXPwX5WHB7Glh6bwSgg8Hw+TctDAzF+/+bIA8xlGZeCoHnlo8xvWjncJhz5wG1Q2Lli4hl0IlBR1/gBiGApZgQ3UvnZHFJaUQPrwmxlbLALvMDRResnQZnX21sZt6zrxFZJNgS4ANWGIK1mSAMEqyX9jyXLj9jrcyJrWAblg5QZYUYBlQBuCjRZKd/zTSYuUCoMeByq7jNpQmdtJnU5zrjXyCzi1Bd4FerQFUg8wHjNAKqJ7DqF3y+fEQIhBpEHR/+Nv3zwxff5zQYoCxfXt3EnbOgQmg2ryGWoieSYCcU5hfeRxQEwExWgCVZgHg+Gd9zKdhvSFh8TzjPguLgXgatqsasEHrGW3O2gBvz3LgOUJXluCwig+VRjHMHFDUrl0Pi3aO2/Ut6LmHwMqZpbPiYaaITk+7GbeQh2KIua+vCYIlmYOVnzM5/EavaMb1BBkmWmW1cyhtx65lPtYWEmrnADUFabXxKuGgq3LDrJgGAN6tW7ehSlkHsJ8ZD1v6aGuN49zuZIwlCx03QfWpECrZKGv6mSeGMw/QwV/NITqPfyuEpOmANOniYCvZoW9waelsNRx0Q6LMYT576KrjWkhYSS4JwHgoNGNDEk1VRQFqHANCPaQl07Fmx2MnRGc+18Iw9B7mVSuH/EEOdFo7xHEDeG5DbaGPviyawZsCJapxigCzDR23E9IwR9eB09y7emsbkir4oQ93D6CbIImgqR8CIOKrH/tvxeHvvnEqFAGsSzxJOEgu2P0vCSCJ47+dAxwZU09IzEgUREUJr9PgeIM4zcF47ims4eiqLwV0UnkkeGs+TRrgssoJM2K0alu+fEX0bNcazPmqwkpLDcF3u1a1bZBsVbG2BeAsC+BHMlLQR0JGywlfV1RR8Rp9bb63MfJorFPfRVriMb728xZDsa/ev+uTFD/pkNdfG4uJNL6C5YaFAFAStD10xKdxwL7n7gfp+G4MN918A+ssFlR8r5f8GjOVnnnmaTzcl/P72LDRnTyfdaKfwOIzgjRY5NUAii1HGXUI4OYsXeWntZZijZ0IeOEaXYx/+j33/yzaSmSwBhYAZCYyR93vUiF8E7hWZ3muHMDP5ETsuFjPpgJOJnI9y6aXhRef34EKR4Y/AzCpJUy3MxflSWYeobjn8GrhnplDQGkd3b21gIOyE5K+Wv2ZZyNB59bq2EnCxpyR85ZpjpWghuMocKHaSm9uLa9sKhC8kEDv51qqIGvVmo05eYauYElEw3jPAsiZ9SFof5isIdUljr/KugUL5qMSIkCe1+g4XnH55YDZkwBqdrJGV0OS0RWfms0emIlt2N5IeEtGtmKZlADgp6rLbB/fR9zQJQ9VOHFnfudjc8J7P3Mqjt8AAIdrvK8ZE8RIImlblm5wOnNgmPc1k+vgfGrmvjI0VrInH1WUyi3D0AXfHCNtC12Tnf9+OB9TIKNfWZ7EP78s+Ij2VWP2WU54VVj+WyRBPlwWPvrlupcVJdwzsSOV747+jpqf0eeS8IhECX+NofORJDHIzGs3mh2iWEQwVOsUCczJgIFpPa2hrLiQfR4yh07guewFidpjYftDJwA+6ZAU7B2ttQ0hYQASqfdc2LllB/s04df7+sM7b8CKj8DYvhZsKc+iAoOQbiYboR4lyAm6a6s7AiQAgbU0bkgKahszG5uxE001AOoQSYC4F6y6gL0euzu6odeshPwcYH9saSSg/EzoYS+VQLVzuRng7RzE4AXrLglbaaLYsnNXmLdwAXscloYFEN3sWYsuywlP/uhgDCh2f5F4T2Ismk+dDJPYzwwC6Son5J33lwDY2QaYPQIJ10MjgY9/rKY9IHoIWZMzQvHsBRA5KIqiAjE7vPFm7JsGO3FGIvcA9UM76pEXth0Ld33k/diptHDfYdXH/b1zx55wDsJs/7GaMJfck0bmfBFr7XTGdghCLoNO5mwWExVz6ZDGqm2mQBybg1JX3xqqm7vCKcbuKLZcuQUTUMYsDhfOmRQq97wQUhib2djO7N1fGdqwbnlu30jILc4GUJ6HBSiZRLkS6a2oZTrCrWS6/PO/fCm85c3/LSx/59zQcH9H+M7Xv4bKJi+8/S1v4nq1M9TtkKSbIUASw9bDrWH9LReE265bHyaeRXHFfKhv6AjPHm8ODxOD0TacExaXzAvzphWGS9aRp3V8O805TeGOO27nmlGpUIM0sG/2YUeVBLmzD0D5KOqGQQjHNN7b9TfdAEBZC3FZxO/Vc79mhDnLVxLmvgWSiiYIwU2A6bKLsUIk6N4Mia2onyXvi7RUZKzmlLGPo9hKBpAc4F5PNfuCNaar8yxWSicAUidz/yRRU7RiHbuNmnAx695srkdSOAqYuwLgWcvVSho+Nl22JsybzBrFOGQWlLC/DWLFuD/aB168ekVgOobJhXicAbxW0RiTgppm6+6KcOA4DRIdI+SsoOYpzUbJdEm4GaKspnxPWP7mJWHgCYhL5uu27XvChRddHo5X1VPfTAp//VefR6mNRdZHfj/uJdWscy+cwLJ0Mlkl1Bonjh8MG9YvRSW8I1x/43rqeQj2Pki9uoHw459sCVdcdUvYA+mWMyklrN04BzsqrDIBalWUuier5JDciMpbBs+cj2nULlohVkBwqNzugeheg6LAJhAbJ8yGkOAwF2MRgHiatnTcG8ms42P7qSocg+Xde0aot9Kp8zKi2g/lSCfEH3VHPK/Q8GOjlvXGwQOHY+OFKs+bb7klPPPcM7Ex54orLo/5InVkkqhwXIzdXDb72jLIEV9TF80iPRDd+6KKEmUgdey73//B8I1vfCvMpLGqjbrJlgWVkDWo7y6/ZDUKmR3hyqtvJHC7AgLrKHXySPjiX68NH//iUSw3J0EkrcSirCtMhtQ9jOq6jbpoIs/ZwL5dTDNVakY2NlftoYr9uJNGhFbyczpZ17XUnUJO1l7yR7Qm8/Mcc0FFQhdqiwpUPhMLp1OH7EDhBAmEgt37WWJWe9hO6sJz2KUWcU56/rkXqfn7wsJlF4TnqFumcA9fvHZ1ONdJ5iD3485de7FsmguhX0pzwqHw4tbtcQ4XQwh6HrQGm4aKrAt1zo7tW2PDQDbX6noU5IXUf7v4tyzGt4K8nXT23puuvZb33BuOHi4PS1CgSybayPDAgw/F86BZLA888LNIQmkxec0115L9sS1a/16AgsIclS99+avUHv1R1fGuO+6gcSI3PPzE46j5j0aC48pNV0NE74wEgzXqXDJbjmFJ1sJ6N4I6IzES8makdEN8S2qQkcQeVv3Pa8Psu7byOrHZzYUg514uZn3Moy7oYi+dDpkyjErFet16QwLJTBXrQ/c4H6+LOXKG88WZwQRqmobYcNGm2p25bBNFMn9XYSkRJnGWiXLbzbGFa2J4vJZtaczn4syCUFl+kv0sJ/zNX/4jhCrkaj9uAqnuG1pwqcq0RnTnHpW3WjeOtSq8XvhotJfhVwMYr//xX7aoeCm75CW18/8JC6j/TAJk1IZs/GN8BMZHYHwEfpMR+M8mQEbPb6Nr9C+vz7/JO/qv9TuvTnC8toXV6x2N10ewvN5nf+3ff6Vzyc8TEK/9u7GKeY36YwwX/FWPNuaQ8us92y//1C/+fsKeJ94yIphnR1RGhtkH2Hj0DYc9ewkV5EaZSnePvq3L6dapMyiczuuJ2CmdAfiUBFGSfRWdXxIVaRxE+uii3klI8zp8vY9iRTSZA9GAnuEAPTv37YkEiHZa6ag0tA8oIcfCTrsuOjD7urGL6AfUpStoIl04At1ZdNaewQ+9gsPmSkKohyheT2BRlYU64xyVZhNAwG66id73sd8Ptcf2Q67od4/PL6+rIHcyBzAK1goCQ0/TZQlQlFNC1z2KjJUAn2kUzEUcBAWrmvHxPUYwYVVNQ1ixel3YiadzL4ev2fjkf+P7PwpzFy2JwNmyxQvCU08+HoOf7cDWq90Orv6RZPxxj4duwNLqf7s8XPI/DhNuOz9MmziBjlZAGA7xF5SWhBI8pM8yjv0U03riG8j78MOPhDf+zpvo+GuM1gErCXZUEjQEIGq+RAM/b3DmfjrVGiGCPDB46Kyjs9FORq2pzCbo4TErOVBcf9MbkWRXRwKkG3CgDmJHEmTKqbPRHgAAIABJREFU1ImElgsGYzPDoZLKPBRxCFCZoJqiEdCwl4OeIchZgEenKPRb6VY12C8PX11B4QQOqgb6qSzQA1fiSEDYjm4PBMkcAATMeyAl7BrX9uKv3jst/Mu9uJxz7Zsa6famI1ivezNKejlYlCKhn6JqgsMclu2hFqsGu1bzBII4ME0BjNBW6viRwxwqcyHLyGUAL06EXOjkkKdapwvANxnypYfDhsCIBIiEhsqXahQc+tPPmzcvHkSep1tQdM68AX2Oy2ZDINjljaVEHaoYyQ6t2DIA1zsZ52LGQz98AVPtbySk7FocGqR7Hol8CQBLGu/NDAo7RQ1QzQNoVyWRCmjdwQGtBhLErB0GPYar2xUuiJLPHJIEMVw8hjLyPDmQPXrNe3DPAFidwHN08D7SsGnTV3/E5+DanaZ7Ud9gcy66Ge+tHGKn4k9tV5q+5pIZKbxmO7W1s3Dx2YP/+3QAVjvZDWrt4Pp0c2iWICvGRk3wpwnrg3b+Hag0dv/rq62Hciv5LTnYKkksCVYsxtbsLPMqem8DUAiQVgHmSIb4nAm8H79KZKi2iOCsocrnLXxGLaEETUfC//OOkvD336qJ464NkGoY1UV1EHOOlx2nEn5nufAff8e0uLJ94nsNL3mQS4C4XmQybjMhC/cDXE8H0NbmzLkjMaXn9wiHUL3yJS1ieDi/F5VEkfygU5qv3nN2m9pN6L+1AjwKphqiqlJJAlB7pjHwXHWGc2PMksjHHlvIX0mA+JpdQ8Yshfw6uh/wrxJCdKzr238O0NK8HK10FqFEykcdcAR1wAxAjMPlldjXbQ5XXrUxZlZk0cnrPO8j2POhBx+I4PksiMkMCIuymWV0/UIasQYch6jejz/2olXrwimul1Zq7ahDhukezaYDMo+5MhXS72H8t89iIaj9SG42azBr4BgB4j0zyGu0AzQnC/I6j9ygRMAEfj8Ve53qk+QAnGjmmueEE6cAe3i9zSikMulk7RvuPR8uXhzvXwmQdua0pEeqHdYC8+ctlRxX1UFjBEi0klKBwz1jN6vjbW6UoFkyaotRmysydHgv5u9oXaN6oxQbinbvEX43H6WMALX+3wIaWoicgIAth5ifzf0v+eE4OiUl3aZzf/h4aVGVOBx97dvImujuTwuHj9dEu6thgJ9uOuuzuVZD/LmLx9UqzNcfSQUmkwTIt/9odiRA4pojAcL8krBRgaZCzPk5AWDegPEBrqOh3IUQgVq82OXrPeU8zAXYOsf1aGCvUpk0AeLEzuRRxcboupzIOLwaAeIJPs6783NvjAD50odLwwf/+URUNbxUhL0aATJG4p1XtUZoI/qVazs2miEikCMRksU6rkKuKIvMKZoBFswsRtHQDBiOpSHNCwmQopJ/Q6y1/czLNIkeFJfdEMMtdNYfxH5qFg0IZ1hD1sxKDR3NZGj1YKfXi7qOeJmOoZRwAgCxoh2PfggQxBTMTWoaPlVjZUDANXa1haJpEOmGEsPppWck03mfHTaisujDcqiDPTaX65DI/l114lTMKnD/bERJlspavpWGimQA3OnMG9U9WqVMQl1yyRtmhaZDBH9DurommiO0GKVsAnNJtHiA7vkU7HD6TjejfuQrxE1jdTN7Fl3aNJz0QtychuQx4Jo89LD0onWoVwrZd5vC+rUXhMJMMgAysZTEGqmI53j86Rd4beSqYDvXw75ScegYexFkPCDqnsO1Ydq8mdHibiId4rNRuKbyWtOpp3LYO/oMlwdQTcNmazLXIoH7qo6Mj3rGrbZrOJyiltHW7fpNq8IlS2eFFx+9J1y1fk04gGJskLD1kDoxPLHtFEqyHO7tSdh/EhCcQdgwZFJT80i46cbVoWxWWVjwuwtC/U9RZFCUfP0rX40qqLe++VYysYoY5yoUlA1h3xEIg331YdmVc8Ptb7k+5FSXhx5Io+GR9PDTLYfCl3fSGMBTzmHvf9ONV1IPQNC3n8SKZ3q0O7SbvhfC/hAKswQu6IoL14YnnsWOCMVUF+TSZIDkJSuWxOucjEwtLY05yf2cUzwt1qW0HkTlyKrrisNwHQ0srJMSv+WohEe8J1GEWadML5mEaqybv2eQRdMWEiA/Epgj/cw3O//TaDDpkdhivh6gZpzOmjuHxpjjJ09RCw4CVM8O9S3NMbvr2o3rwoxcrlVzHY1EKAaxczt67FS0KVqJNePyBaVhEJVdD7WwY9fW0Yv9FY97rIEMENRkKGxHKNEHzp0JH779HWHBNVyDXaiKqJfyi6eH5x95Iiy5YC2AcE948pkXIZrYi3Ey/OdP/zlj1RH2Y2f0yJ7yMIGskpnMoaOH9oQ/vPN3w09++OXwwT94R2hHmdLfm0wdUREeenhfWH/5dcx99tMFk8O85QWocRrJMpscGzY8M3jPq6yV/NCKSdXe5ZdehooXcJ+/5wCCz6fmSuVnzcM5qMWUSgdpVNa/6ZwtXL97IeMLXENZG0ebgGxqQOVKTWONnwWYrNpDdXbPcAe1MFkbnBts/qjHAlLbo+PYJeWzPk5DHeK6eAybM3PZVPK69qjU1aJo8rSyaMm00kYByPBm3vMIdVoLZPNJGgOsaVdg1XiMP7t/taA4VzFeRaNSJ/lGhflZUa3e0z/CflpB01MXRGZH+PY/XBn++uunUBQVhE2QUwf2bAt5ZmUwDteiBurHtu8Y54M6lENmOzUyXzqpWZOw2sXBj+yhbs427F/Ma5XFF6xYBpEwL9p7pqFGKKD5xayZLS/s4Wx2AGJjEQTVFZwHIFdY03Zs28K9MTsUslbZAHGEZhgJkHqauHx9I+xLt7/rnaEFBcgT2NBuuuramJVRz16ShR3Wj39yD2tYUbSwvAPyQeWzgeTWzY899kis3bX5TGctNxBcZdn1KLhfxNrtHHvqCOtdPurnVZxdVO/+6Ec/jjlwKxnLe+6/PyqtTtI8NY2g9PkQLFNpzrGm/PznvhhuvfW2GPq+YxcKEAiNbRDN7/3gh8gqmxs+9U+fjfejj7Vh41WQT3vieaQDoryAedCAMnqABi1z7LR31JI1m9fRTzPSqc+OZnws+OMdUcV+weK5YbCzLkykiWgOYwUHhzoRVRzNQguxT66pqua1zYs1gUSYdYa2vEnUACqFtR1u6MAmGdK5nTEtpnFEAsTMvCbOYIU0xdk01Mv7KoTQsRnpBNffmnIK9lxJvM5hMggbTjahSikI//OvPoNCl+wm/pyaiCUmjYeR+4j/GW1KGCdAfhHEGCdAflPwZ/z3xkdgfAT+c0dgnAD5zx3/13r2cQLk1Ufo/2sCRJzn1T5eL0H0SwRI9a4Pgr3pmZ4AwFZGdw0gNb7mbVhUWFCW4ot+ggNWAYREHZ35EwDjtIRZik+ufq/ZdpHz9wwOKNoG2KVraPQ0QGSDBGfMKgVQJUSd05LFvRYUIwKjyPAnQIDkYC6tDFkA5BxAwSCHzdOtDaF0FgGagP52ybfS5XWi4hSg0MQwfVEZHbn1dBrz3KgS7PRtp4OspGQikve5vBYOjxSPxzjs5eVOBDDLp9MI34bA4ZFiNQ8CpBX/6osIZDfkNg/w/kQlB2+qVP30z9CBdP0tt4a//dRn6HwrDmc5nDRR+LYDCmbRyVRWNotOs9PR11XFSBk++gIZemDDG+E33RGOffGicPGfl4cVS2bT9ZocFSBL5xCih5f1YN2p6MW8ftNV4RwAhrZN+/fuC7e96TaAgVMR9LUbWaCqQ/AQALwLoDIFANeDHlBcPPTZbW52geqFo6gwpgF6fuPb3wnvfNftgGwjYff+8phhYsDxQYBfbcgKCGLPoQNqGkRIHmBOIQfUwmixlBRB6uMEAndwLUe4lsMAkMcBgnLpXPNgqc3MDoitGaWzYg6DNgbaTZ3ERkJLBEkQbci0EdJipgObGIFiCap/+MiC8HffaQXsJNOAVsQmLDoEFzkDjwbPc9AS+LUjM4/w5lOVx5Dnk2eA8sPQUr+vJdc5DiQ9HExyeM12ih2X5AEEyQColQzpMnTZAxAA4iKyaMwa0C7H55oFySKA3g84smv3nnhI0qrCnBUPzXb+1wPKGh5pXord5CqTVFsU8HMxwJzxspurhQOqPso5gEgLsTWTBDH8dyqKg266ziRARrgGiQC2KiAGOHCnASirnBiC4GvFBk0CrJoD15yyedwzECd0tXnAV0EhiGq2ShNBvp08Xh5tnKkArumAsIJqgrJmC7Rw6BrksacCZmjF8Cwh1jO53zo9HHINVH5MZo6c5fo4X04D4KhiMgPGUNBqyJ4sbbNQI53huVdfdHEEh1o53NnxqD2RJKjkloofgQXtfQY5/HqdBZS9D7LiuKjqGMamC8skfi+CHAbz8n5UfDiutr13Ykdm3ozKDRczLYdiwDd//u/vLAmf+DZh7TxmGfPMQEiVK0fo1rcj3s8egKo/e+e08I2n7grv2viZl9bKT32PLAeQtkI6FwvoVNy3a0dUgBRAJvn3iYAgqmsqJU95vZMBvCVstIKza38uijAzeRoBQuyCjF2EkAK+H1UefkiYDfM7HksFgCQ9fEzf25gd0ZhSZYwAGfv3l8LMVXoIGp8HoUffwCh5oyJAoOM0130athApdskC4KgMkHRdgfXD4MAIgMQTYSWWPoUQD1pD5TM/7Lb/JuHSswFoFwAwpDL3iiB4DAlO937hfe3dfzi8gEXNRAgzybE01FGNdMg3QvDksdbmc4A/cepUnA8SmRMgvpxn0jSp/N01PAWgfgTdVUEegHwWc6qpFg9wgm1Z//qxK2pBcZeVXUQYczXEAJk6gNsp2Mv1DPawlrDeQPipuGtgTKtY70TKJecEqp1L51sEXiZAmHdRTcPccswkAiTgJCskQPTtVoXg+mDn/SjxAOnDNZ06ZTSQ1a5KyW7Jp0rW3rkAK9WsDZIFgtaqqRbR2e/a63x03mkTcoZrOwkw2rlp3kNmzkS6ulvje1NJIAmCZT72V9gFsa9187p8H6OXlHHjsn73Lq2vsEgZvejRMi6V302RtcEKz1yNDAiRLP5Nkq4fMFDbnWTIei0F99CZ7D2g9Yw2jhmAVbUo9yRAtGtzvBwfnzeZdSGO1fm74iUi5BUKkFcSIFEBwlh96Q9mQX6cjEMvATlGkHg//aICREJsrAgZU3lIfIwSKqMKEAmQmHMT81jYsXx/vNactMRQVpQVFpZOCyfI4ihBQVFcSAYHZEIaYPMIc3EYlY4KjCHDpNn3a9mD6quwuFu4JM7BjDPHwuG9NWES8z4JL/WOs9QUKHMOYClzEhDxLPVHdYOZZJASgJWLIJ0HeH1NdN2PAIJnAEouWDSXugaioL4KFUgGoN2SaBWXwXwqZ7w7AA0vYN/MZq42Q1IfABRX2ZkH4IYxyWhOEFYpt7x7aXjh/hPhYpR9Bmf1svdo/TiHe7CMOQZ6Gc6hQEgmhwMmPfTyGo/uOIptHHkyWvoAop8WTMOmD1oi9KM2GVDZGINzscQa6gm3/+7v0ABSA5B6JBKk3ZAlNgaXQnCMYM9zjjqoh8cpp0HEWqWLW+gUoKZNDIsXL2T/xBYHAiSTaTkEKHi6vSVMYcwzeSfupV0QHi384klCthuxw2uEBFm7am64aEFJKEwfCb0QMa289/wC8qUY731H6nnNqH+psZrJJ+jjxVCW0KUewtvedEVYf9dl4cSXt0NukdPC67zvgWcCUSVh5brccMe73wFx1UTdOIT15fbw/J7akD0zIfzZh1F0lG8Pw6hwus4OhYf2toX/l733AM8zra+8b9my1ZslWZYsW5ZtufduT/N4egMG2AyEoQaGEpIQ2F1IstnUb7O7yUJCCIFNQiAQemjDADMww4ztGffeiySr2+q9l+/3u19rGCb5hiQTPri4JC6hkSy97/Pcz13P+Z9zvgN/0kGbzs0tDDdtXcscWB9WLJ2NciE9VKDkaUEF3ADZpDKtmX5SDLB96nxVuNqBPRrrTwr7kR3kiPRTiV9MqPwIpHKmuV78m0Sl4y2JQoLFO2jnZp4rStVmqvKPUw0vQS4BUoq1awHkWT/kWQ42RN2QZBnO/+ZDcQ/uSw270gLrKrlglVW1YRMB0ouWYDO47wDvZ0bcDMD0qrhnugsCZNk8AqpRjdahdMmCTGgm6PwE+RnzIYduI/ulu6EyXMWayrmr6SrEHEHJzx06j7KF/RugcXLmRNi6ZXW49z0bwsSB/nD5xGGs3OawHx4IJyFgRqZBXBeUhM9/5TH2XvST8pTw6+99D2oH1B+Hj4U/+eTp8J7fvD1cw+rykbc9zLqYHP7Xn3wo/PZvvQcLqjr24DNZXw6HE6easZDdEooXzA2LV5WGeUvIW+il0GFGJvu3ZqxIGVfsn7XbdJ5S8SGJYIaSGV5aL1llb6GQ+X1p9Onde55FQZnPHCWpkQ6QTii5hm8Uk6iKc19lYU8ZClxJjzZtPwHx/W/3H+3sOVKyp0Uy22Br16gGinS0xWrm05w51SGqo31+hp73mSXF+hhJEfY2e1CBaJ0oUD+PYpGkuO7S1yDKVbCqik1mjTFPYpA1p5o9Ugv7oUbziJizzUG59bY7eL6HwwWs+TpQ5Xzs97eED3zkHEqHNMiZHNZgbFspDNCCMpU9DzN3mM49p1F0VI+N7lX6SyVq7R4A7wwURGPkGUmAWLyj/ajrW9n8UlTqFjCg6mP8DjJH7t2N4n0E677yinD4+JGwbtNa5oPeaE3lvjPujSkoSGVMHKAYppHzidaJpZBwfTyrbuagnTs2xOyNqxTJbNy0NfaZepQp6eRYmd2lcvfOu+6KBQCG3mt924pizMw75/eYg8VeYYB93EIIIq31XvPKV0S74j7WqVbIPomNp5/ZHTO+7rz7nvDpf/hsXCvdC2lFmME9FkE0PfH4D+LZZSv7TgsulqDo+Ma3HmMMnsEeNo9z2KvCblS7F7Hm3YSSyiyQGizU0ukPDewfVHyMsCmZxv2qEBnlWY4wpuv+aktcARf9+nMQgBQikdmTx95j1ZIFISd5OOQQTr+c/Z5E3eEDhzjLrgqHsfW1GG0GZ0T3rBYdmENmgYZ7RbOuWjjbdXPI0y60ApJbUudxFCqj9mf2WO6Z585bEJo481g0ZAC6Suwk7ts9Zzek17Ur9aH2MjazyXnhz//sb6MCZEYS6vpxJlCUZKqrfkSAJEiQKQXICyGRKQLkJ4F4U/8+1QJTLfDz2QJTBMjP53OZvKopAuSln89PmwB54ev/NHrKPyNAWs6+f8K8CKvRF1csZ/OVEo4cOQUAmx892bXg6QYcqMOH2k1sNhvTWnySBWB23nIz1lTNserYnA7tRxYsWBDDY5Vl9wFmTANMElxvYWN8y223UdEm6DWdw5NgybRYSefGeDalajF0LmMmYL0ECMF6HJ4GuS79lmtrOBFzVFm6eWWsBD594gzv3Rpu2nFDeAa7m3vu3hUyyNkIVBqDJhP4jb0RHtkzZuSgEDkPsJWKugErqrJC/OlbwioAcjeafYDFxwE9MiBjJnjdVsiOsoplVO+F8P09+0IulWYeTszcSKU95nKvhlAv5FAxAABRQ2XYBBtwQwybAW2e+5PlYc1vHgOkB2hZNDfMn52OvzO2O6SBtlVfDClYfe3atjWCOcqo91LNfeTw4fCud76Tqq3zHM6yqOifSxsShlhnRdnsKEfvA3AXOe3D81zrhRsIELd9/dnJU6dimPmChQQVEixbBbBuCPxCDuJP/nA3OSbY9xw8hKf4jWzWu/AQXgwoM4GaghwFrmEQgNuOcRLi6qLqC8DzHMDQc1TVTQec97CZQ7WY1WF5WkUBbGkzZfV//OTvDZ+UEJGk0QbrKocvVSnmmHziv22OBIiArSBOJZZqZroUY9+TAZBFcRmg1zhV7zkAHDmhHYCgvqYKO4i8CFTMpsJNZUUOBJR2Ph5gBSuOnTyNAmQ4lFJ16sHaqjDJNg8wVqlpXTOKua7kx3y+11+43WwIAFEVECpaLlHtrY2MAeKCdVaOCyqX4Pc/QPvO5N88KM2G8PGgrx1SJX8zgc2aAElF+TwOtgCXPB9t4gaoahdYFHi1itFKsTGqGBfybMxUmY4CqB0CZBDVxUWAtQoOs5IhVtsP058SoZtj2IvN4wDWA9h6IZIO+QCxuRzqgYP1CIpS7C4ItBGIh3xIsD4qDI9RpayqwTwOD2E9PJvNeG/3a9VEFaME0Na77wzNHGaPkIcxSjssoB93YjkzzGF/K1Yvz2KXMGCQutXrHMY81FkNZ36HNmzTYK3aAcx9PcHjaQCvenXH++RvVE0Ylq41m1X9MRuDdvDDijjDaJ0TtK8SII7ef5ICjm764AcfLg5/9HdVsQJ+Duocydar9KGoPuKQ+98fSXg5S4C88EMy5E/+oYEK5Pm0z2g4eugAAEdxVBYV0o8MoB+HwOimotO2097AitVm2kkVlbkxBw8dpv/2EmxJCCrWHj4HLb4cY1GBAEkmAKqll33BHJE4d17PAZkMO5+0v/L6vM8XhlUPA/Z4qH2+Cj9mLiQcD2L2EQCLVmpZWN+lAMguJcOnByBi/3MAq1hyOB4b8Sr3WZgBo7XT0qXYDNJ2n/7Up7h/7NtUL5hJREV7LsBzDnM2qATzVg0AZj2gGio1SMh82jeLthkwY4MDfBcghvYNEomSQzN5/mM8fy36nKtiHowkHAGdGfj3Z6TSFwh5LWB+0v17kFLWzo5B7AHnYUVXE4PBJwC2DHbuAYg0VyMrziVkZzCmqlFm2cZZkFRROSHVEtUDKDt4fz3mzaSIJZTXlQsSZ1YMDzOuBc1URUl+JOJquT7GayrXKgQvkC4sn01VrDlLKj4GIBAXAFD77CXsrQ72viQ8SiEL2yE8Bf61Txmlj9iu2ihJvqzbuD0cOHop7Gd9VMk0i7lwGu0xTP8dZM3J5D4cExIPvv/n37cwvPkj1dEuSpDNn1PHHdUkhoZLgLhWpQCsZfLcVYEIJEn+DQJE+WwN+bXvSfx0AwZOIzxZRZ/XrApJYMYq7GRIBolF12U/IvkxSXy8YKDEfpbQocbX+MR7y8I7IT8imcHPJItfSIA4J06OTfsESNP1f09wVXIdsf9GQi9BekwSIAlyE5KHX/K5SUqUAxAuAOxtaaoPyxeXE6JLDhBrQip9CpSaBqJNaMMRFHHDrLudgPl9kOlzKUZw/A5XHwr7n2kJy+dOh7DIwWIE26z03HAcALoOcqCum3vI0FqzMBKyE7RzNyRcNqR/+dKFtBdtyBycnDqdMV/GnJgC8bsxtLG/8f2P7NtPHssswMflIR0lWy9z3w8BbvXn7wYkT2JMZLJGY5IV7n/T8nD6mTbGXwXfCQ5iaeQcQt+++9Zbw0yKOpBfhInaSgLQsfXB8qr/GmOsfwz1U29UmFgF3sVe6Gr3YGhGxTEP+8qrzD2FRQSCX7kYPvBrv4LigFD39qYYPOz6qsXNDPpEIWvGIKTFGYK3h6isTyYLTAuti7XXQjL7KK1Ky1ijtL+yjcdphx72H0WA+gG17TB9LBnrqAYUIKcbUNxAzPSiECmdkxtWlWE7tWF5eO4H36MQAcUdwHr/IEUiDW20w1ho5PpPU8ks6cKSE8HFNzx4f8i4G9uxT+ylKryf6vL2cAjF2mPPoGwrCeFvPvlH4dq5fXjoD4avPfos94zdDd3rw3/wzpBceRK1TBNKiYnwD9+vCY8TVdFHhMn9d94OWIgSdjqAfEVhmJObzr6qDEu/C3H/NxeioK6OggSI4bqrHWF6ek7oZD1djgLUDJjVa1egRrjEWs2zBFgek+CjjxvanMWYK93A82kphgDrI2ehPZw8dyHa66Tz7xs2rKEwg+dO+EzOLMY2qqUU5qMh5kfX6jHWXsdDO21utkU9YPzOXbdH//8LWNelYKXYb584dowCg95wA6Hw21eRUQXRWXflKnNpNm06FgmQaePD4ebtG+NzlgApgERIS8/jeUwPjz3xXDhf1RLms1avWr0wvPK3toWJcxASF06HfU89Tn/NYo9Tzl6hKnTxjCaQQD393GkKWEJ45SvZE0ICjmGneYxsj8f2VIddd94Y7qB/ziV3pKerLvzRH3wkfPgj74h7squNXVgV7aVavxfV83oUPskQIPOwzUJFlANxm5RCMVJ1uOmmm9i3qHiiSIa1o44zgUpq9wFaIDl3z164MFwDvHZcaAtaiSrGvCQLZcxjyTMDjWIis9NUbXtG8PeWYamqHagh1ua4uV5rdeteIBeb20L2pr3srwYogrEIZJjnMIwydDkAugB+A0pNLQvzUQ8dZ59jVt1C5hqvcffu3WHDuvVhCeu9hRbpKE1B+iMAXgTpMczPkgHjy1ACWNWv7Z3WVCo/EVqFBRAsYxRlPbv/KMRIT6inj3/uw7eF//JRLMsgeFX4lpPRsgS1dyP97tYdO1CWoVRmPpMoa0YxUsdcVQuJNGYRGPlbY+ZvMbdLUpzGUspslNUozc36GcQyLoe9gKrQxx57gr5VjuIKopj2mokV34o1y6Ol7NlTJ0I5hTwSLT3sceprsdaliCkP0vbxJ38YboOIOEU+YcbMcbJadkEkoOanoCwJ8kWlyL4DhyHwaqJtlWvYPffcDfGOnI4x5P65kXzHOhRa+axx5kDFPSjzcSrPuZS981Las5A9qkr6M6xZz3CuMVtu87YdEH155Hk8HnPRHnnXI1EdpCJ6KXPsxz72V+y31oRHsB2zUOvJp3ezR8RamWe1hH60iAyurz/6aNhKOzbRhu2qj8zw4tmoDJFosLDuwkfWPb/KLX3foWipm0cxVSv7k1TG27o1K8MA5757b9kaiakdy7eHbzz5dc5Sl9gnzotj2DX2GYib1WvWRuXyIvpAFYr6o2STWAhTgkolHbtjSQ730nVYefreVRSBuV/WLlhSxvNtOmNCVwWLkCwQa2Nu6WG/noe16AXmxKSxdJRZn2JezmPNR7U5TNFTJv/NPi2xOrsndrFmPMfvE2ldL/cjsfT/R7zSv3wlLw0ENu3qAAAgAElEQVTwRZ3oy7yFKQLkZTbg1J9PtcBUC/yMWmCKAPkZNfy/8m2nCJCXbqifNgHykxQeL5cgefHrJ3Vc/K9gHICybACLCVsdwZ9aAsQA9E2EAY4A0HSyEe7D+302FV3TsPQ5AeCuJ2oW4NoSDv9WCwlePvvs3kiK9AEIGlQcA8z5avVuHxVDG7dsjqF1VpV3ISUeweO7GxBAwKuEav8eZPolVOuVL5zP+xu83oINQUa4cL6SQ+IZKsPKw9Kty2Ow3XN7ngNbAFHh4LOSKumyeXMI7WQDikWW8vqzVI0vX7kOgKSPjSmWPUMAlxzEUrDImgBsyQO0EyxrpWpNcCyXqrJBXuvR7z5OfXNyuHHXXVjFYEcwRuUZUvw9+w7GimaJgWEAXsEnK3yqONSpGmnlPnI5+B7836sgQI4CVqeGVUvnh7LZmRzaqe6lVrLq+KHw6p03h7kGCLPZPkOlUyuVa4lK48J4aDt96mRYgu+/QFJd7RUqygo4jC0Kw4b0caC5fOlKBCYFVg0I1r5Hsscg+HIOIWOUC53mEF+Iz7PS8EN4/bopP48i5uGHHwrVlafCxrUciPUKpvqfXE9AYYJE2agfxa+42w04v5+G6sENvTYDejGr7KmF5CrikNUP4KYc/ipVcZmAi1bGq45ooXpP71tDK5WiGx6pL/OH378y/OkXyXDhvr0nyZ05kB9636cA7uegoND6yvDcQoCG6Ry6GmrJ2YhmARAjKDJGqTzLgfgwKLARQkzpfi/3MEAfMqvE4GYrNw2vNudCAN3QxzSrrfkqEHyBw84Iz3Me1jhmgGgvMwMwsoP7VxnhAT4RVD1G3kxuJPQMd/b5aFeWQhsJvJ7FjshgRK040qkmSwdgEhDjnBXBdwHPLl7Tg7sVin5dBzE1BACTgid8n9ZDXHMNCpYCDqH1yP7nAOSk8lwdV60ArhVYR5hXYOhxP+2VikJGgEKbAZ+XwKzjZgQgRnBaCw8PZL5XLv30Ah7i2m5ITGnrYHXcwoXlMZC8AfC7j9fM5p5GGJuGCs+mmm3hYoJwDx5M5H/w3MwcyKCPXMefo8pnOeqkPXt28zcc5hgDPnfVIJIskh9mvvj7EiNakRkC7jXpj2yFvwqXkRdmZHgk4kyUCEIaD7/9ppLw518maJb+Xw5QXQdhqtLikQcA7fh4MfHxwulaEuSvvwUBx4Oowc5MIiCbvqVKwIwFibalgEgXL5wHWD4fCTutGIogAiSDjtH/JZAk9yT7xsxksD21yeM/DHXv4Pl0WpFPX5AA8cAaiSCexwstsLwfJ1vH6SQJ4vcDBDH/iAAxCCIB+EcwWRgfdU0hRGEfc2E6AJ2ZJh1tLVjHcZDnOXuAdBwJRjv+ZmO1YCCq4+Mg5FUOKqoC+q7B04VUeksqSpppm1bX0Bqe2n0aFR+B8nyfDWAhQNfIPJsGsBGtCiEi7Dfalxl0rUXS9Os5SRJao7RJCuM0ifksg36vN/44772sYik2KA1kq1TRpjw3Kl21DJpJpe8IwIcKEMndmSqJeJ79jAXH3Shzh5W1kpDa00UrrOsAfYLESJAhUTHD9xIlVsiOxlBiSZpE8KoEiBDBTMO5r6snrIrWIi5TJQuv28K4qgdEXg6wos+8bSao5vyiIvAiFnvOw7WAelpqqQ5USSLRbEVzXmEJldit4SxzsNeby3OawbgcYswPAJ5nowryvv4lAiShifCGbFfvKWGBpZWImemCsVphWa0qGTPMOFpHkLMKxzryaRzjznO1LV0Q+In+Z6W1/cw+GElF2uaFChAb7MVQR4QgrpMgf/2r88MjKj/4mfNesnNKzCZJkByR/DD0nP+ezACRq0yolyaJj0kiJPGzBAGSIEQcw5IgXoV/P5MChyJs0/KzsPxi3q1YUEql9Fi0xhrt7WQtQTnG86DB8bUCfIONGwIENSh9HJCzA2u+6fWnwuFne8Lq+RAg07OocqbyeTrZAs194ZoCIip9rag2hHeM9W8aZHYmJGgyNmwZqAfyyOJKTaPP0HeXEGZeAFA2h7k8R7CMvcpZ1JiSdJu2bsO2RhD/GkByVRwX2cyrElAWGyRBbjTUXwnv+p17w+hVlH2SYFRDnzl7LjRRNb6BjIEyXjeJ8QFLGLoascJCrdcDwNzfNRAr1luwl+xm/iYKIjT3kGfQTeYa5IQZXBUoC82fyE5LwrplUbhwmhB2stFUXk5jLipg3h1n33Fg736e0/SwdPUG+gbWQ6hXLmA/xzaO/c8S9kYLseLBng8AfJw9lUqIIpQxSVSUj7E+j+E7f/JyfTjT1B0y2f+luy9KGgo3rF1IvsYZ1DrzaPsxSFFAZr4OAUibeVCJFefpK+S0MGYXoYpdjq3Zzg/dENo/9kwYQ2Gbyf7gLCTos2fbwoFL8EClSeH9ZFHM7KoK1wBSn3jqbMiZnRcu1HaE//nbbwyZ16pDG4UFIyTZP1vZHD53ZDB0sITcefst3F8/1fzTQ0lhSli3GLUm+4NGANKZ7DPauN9kbKgmIGjOXsYqjjB2yujJbkkO+bS/3HtaOuoy1MUprAXTGGNj9Olp9MubH1wQhqqp1OZ3+9lLaBNayVrcDAmqevWGHVsBTwHf+ym6yMd7ylB72tysgCF+3wqPAfqIln7dBEqbWzGHPAFztaazH+lVDcke+BRrTSN2n2uWs08toCIfUntE8qd3GGCdveqZsxBtrWRXkZ030sf79UQSccu2Gym8acWW8DnmmFTmg/Xhng+tDW3fpP+hlK69dDYkmw/GWrcM8L8KUPtsJSoag9wA4/uRGb3lbW+Ois2nnnwCy6a2kAdx/uBrfzkSreVlc8I3vvYZClIqw59//HexZqth3pkWvvXoD1HKdaKguS20o5xato796IyusHhpWchAAXICK6sdFFY4p6qk06pQcsHcptkQCs6/7pcyWaeu8e+uf220aT2qnXEI/FwIPPciSpnqyYhyPtdqSdJ5hLlsHnuWmG8HcCwBYkaT6lj3zIVFedEiS9VHJIUBy91z2PalKBK0oJuHIlGbXucd8ws9p5SXLwj796FAYZ6dS0V/8YLy0IEKRtsnNyh7nn4GInNZ3AsJ2M+ApJkGEXLo2MmQw++ohm8lcy2jgDMQ/etbj30fQo29JgqQr3z0jvDf/+5aJFYLIWhmMcfMmYUCpTCXfBOIT/YMtdjr3nn73eEgFmTX2rqj+kuvvkHGbhskpkrmPvbVTTHvrxiyb2EoxmIvA9WaX+0Tu/cegBjo4hwyJxJyj3//u5Dyazhz3ch44NnRf+eiwJmgLdLYS1azbhjq/uTuPeEd73k354SjUSG/bOli9n+DkJ/Yq2rBxbV86jOfDVuw30uiCMy1UcWMZ6RM5mZV6Nu2bQk1tGVbfS0KMvYnrIfSPa6RbpJK2UdZDCVBWwpB8J3Hn4iKknWbtoTb77wrfPbzn4/j6vVveH04cOAgdrBroxLoMLZXWra+413vxnK3AZXqGQge1HaQz5cgFhZgVeX3ozyjHPqTBIhqC/dgFtRc/IuNcQu4/AMn4v7YfXgLNrs3bd9MjiBWixRTdaAsW7NyKflOreHhV9/Hs7hEURy2foxjaX9JuzKs6wxqN0uxiL34AYrSDFWv58yTyVlo9RosybjmI2Q+NnO9ZpepBq/j39tZj5cuX8kZqzIsW4makPuyGEn1RwHFQSqfte2qYO95lYK59mbWgJ6J8N5HPkh4/Ermc+bjMQriWMe0zU1QHdctsKYIkBchMlMEyL8Sy5v6takWmGqBn7MWmCJAfs4eyIsuZ4oAeenn89MmQH5SxsdPssj6Sb3rnxEgvVW/PaHsV1/fVKoBz58jDLypjQNNU3jjm95CBbhVSacB18sjzFRNpdscKgJPnD4F4JyOjU5teO1Dv8Qmug/wy+qlpdF2ppsq8VEOjLmA0u3aVAE+mbUw06BbwLXm5nbAEbxcOThaqWnOwcmTx/Cm3RnmU+HXA+miTUo2yoO21i4OL4ex5moJ63ZtjJZE09hk/uA73wuvvu8+qjWpyqKicRqgRA+VllqjuEEuKVsUTp++GAqK5gHckbkAuFLTgLcvVZEejvrZsFvFppy/gCqgOgDppwlWv0Al1JmL1eH2+16B/3J1mC8wjH1AnlWoHGxPnDkXVq9aSeXSKg4hT5LXwEGGg+wVAOjGz98dVv/mYdpyAhCkIiyAAEkDLJybnx4yIV42QVL0c8DQKqca661aDikCSg/cd38kkIap/l5P3koGB/V2gE9DcedhFSDwro1ANwqGi4QhLuZ1rEy+hBrFIOc0DtoCllYcGdR99MQppNv6XVdFZcjnv/Tl8N5ffWc4cuhpgl/XhBkAgwW0rfDhMIdLK4iPnTpNtXYSvrpt8eCUB9gyu5CwQBQFLbS9JMo4QFwWgHAOIGsTFZvaHAke+L4dVJ4Jnk/jZ4KBZgmoCvi9X5kX/vgz+N5y/Vom5NI/SjmECvKOA8wsmFdMdTAwLdWnHvZysRLo7WoDXEBNwf37+4JpWkolJ6ej/uikSqwnyt/NdPBaDUAX5O8HvFViX6DahL8xV0TlhZX1J1ANDVApumIV90/7H+KQU4ZioBlFhpkT2txobSRoJ+BZCMFkRaKe/Fb5Cwz6fGoBcFZjL7JkEXZgXH8mVaKCmAZVp5tzAcCvakQrgKvYkAkpLjdDBrB3YhxQhPeWwNB2QYu3CxBWsyHPDN/WTkmlylyyc0oAKwYARLWQ6ge8kkCZizKlnecuGJ7FQVDw3UOTh8lO1DEeQAXzJaEkhM5hMSAxVoYKKBIqgCXaOBiCrn9xJYdMlR5LsbTzICzYpwWEoegqQ1SBedAUcBdwLeb99xEiq+WOpFk+7eYhUa9kM2AkDHwOkgt6E/k8REZVgki2mE3iwVHQNoKlgCUR8OaAK3hrP//9ty8IH/2nTlQ8paijDkWrt199MOclyQ8nPgmQP/yUpFJunAdm0wd8PjMhRHIB30u0eeLez0FgWUG4msOuhMwp+r3XlMv9CTS30P9VflgRqp3aIACLZCwdG8A7HZAEgEqlAf3Z6lYnZfuTHwngN5Fr4mTuzydJEP9N8uv5Wr7IeiSIrISFkARJHxke85jzrkWrsyxsqrS3mKmSDnWRqgcJm26ezSig8Kw8VHKAGaoVxq77cCejuEjDN1y/8mIAoyHATvtoV/dIeHZfJeQWdi/Mz5IeGTw3XA9RsQECci8qFBzDXpPKHQkKq3m1YPJetWOwan4IsjkVMk+LHf21VzMXGsZcU4MneVEpaiyyOPibZOYxyRZqgCOpQH1ktJkYYYz52hJAhs37ocWgAef+XiQMtL0SOOf37SO2qf1O8sP/9rk616tC4EtCVcFHL6BZCc9OtdakSi2XNaMIMqkGGxsJfMPiz0KAahl2685bwqPf+EZU3uVB+ElepgGAGeKrSkTLvUbAsppGyIiWXkA8QoABh1TCGYSezrjS2m1UskD0n49/JFPj4Y8AnDMe1KHEPi6RcL2fJCy7uD/mJklegblsAByBQMnaLklc5tlh2kYLNhVqtcwlZ6sbIrCpHVycqySltJAz+4M2ebHt1YsJkMRYS9Rhqv6QAPHD4HI/JT0i4ZF4Aj/6XoKP8awlmn8dbyfB38VnZO7KJAEimRI5rEhqmm2TeE0VnlkoItJgIssAp0qY69NmAOYz30/Qnwqx1xw1H8kLsm/wMY7d5Rj9uwuStYsxmXntcrh0ui3Mz8aCDFC4oRF7SgiESnhFtDuhn4nYPITmq+QYqR5FwJWKQmH24vmhmMrsZYuLmfNLopXn6fNnITUA8HgWBmb3MMaf/eHTAGYt4fVveWvopEr5MraQEvxVqJV23Xl36MDm7SprYQEh6FeqLoZXvY3AYwiQIeYt7VckQLKYx62SXkrldDOkRTHZI12VEK48t+oTkPAA36rztHHsh1QYJD9sECJimBydOvY6E6zjy1YsY2xnUS18BAuodZBFJSgSO2M/H2BtGmH8H8O+hdkl3HLLbVgDTgunLl8JFxuuhXraaZC2L6cCfxVESh57qyTW1gkUIEkqFwtyQwrWOuZvNVDBvudoVaiDcypbtTwsg3S7UnUu3HXjunDwmcfD5tUrYjEy1DUWSeRjMZ9IeB+vrOd9GGcoGFXT7vi1VaHj706Gjksnw5VTAIEVs0MLc8DTZ/DN51Emky81gyqHB7dXhOqzJwFlr6FAI8+meTx84JHbQ8lob+jFgnLfobowi2v+6ona0JmcHUmnhRWlrIczw6zM8TAvJzXMJ+C4lnWKkc9YJ3eHPcE1rqUD2e4QbdhJ5lEOBQ2NWCptJ8Okq7uNtpgHSUJ/ZB4dY8z1MP/tfO3iMAIBYv8clIgCcNcCSyWIOVmbN63HgQhFKH00CRsz57lUQGMLUCZUSbIuNAJoSoSo6NWi1awrAd1cQHMz1SwsaOH1miDNCiFRkgZQSGC3l5E3J+5rmaKiZewErz9gODqAN1x9HIvbb7gZgPgMxPyl8Mgn3hTHw8Q+8ghQFJ3D+mr54gWhpRHigbGmlWob+SeZtFczgGwHazn52qECkm9RxWKUD0+jlF2G3VoagC7EHE+0raWevzse3vvet1DEVACBXU11fhOKYqxQeyfCnfc+EM7Tbxctn4/11FjYvGV9qEZ93EGx1FYtiax+p1DAghH3LRZEqAa/zD5xOSoOrfv8kPzQYtRsMcF+C3IK2H+kxuIUFDg8j+6uTn5nBkqdEtYqgGDXIsbdKO1sDli3+zH2GtqBNgEsd0CMun47jurplypCBMZzlCPxMcg+rWzBgjgPdTM3q6KWJFhUVoKyij29hTwQraM8gEL2F9d4DW08e9gLu85X81xVFnexh02n8EZVUA8E5lmU6A8+9HD48Ec/zv2QVwSB8Pd/vCX88T92sTZB2A50MLehFp7BvMyZpLy4KGxbtynUV1fGoq9Oxv6VeghR9swjjPkWzj8WWI1hfZdk7hVkQ0dbM+sSFliL5odyrH3NEjlz4kg4dPQ05w/y6MhqbG5vYZ81zH4roUQ2K091RgavkcmeZhZ79q9/45uQbxfCfa96VVjKeeXwkQPsKdgT8x5HIbHe/Na386zPha987RuRDLn5lluZT5viftN9mLlii7FAbif7bQXzUUVZKdZ5Y2EtCvnDWIx6dhqDlJ9NUdh5gsq//RiEzIbN5JPdjW1Vdfinbz4abeC0ttKK1SyQQZ7nO1C7P4Uq5XZCzbWj/QFzrmeUctQ12veqqpfsdx/SyLgpJs9nyD0we0mLztx7Hf0fzEt8rP/tc7Hv5NP3UimGKCspIn/lUNh103bC3glfR0l3/NB+9uplYQ3FeiX0n/OcXY8dPY512JZwCfKvmX7ZxXxqrqB9wLHbw5qjhZcERiZ7QMPMr2DFOMSYL2UuM7xdtYy5QeYujkK2V5D9k8S+WyeBs7S756IK1MWt7POPQawnW7DEPRTkFVF4149F8g0oBV/DHmouKlAyXrpUFkOG/BgBMlnEMKUAiQ88EkM/q4+pEPSfVctPve9UC/witMAUAfLz/RSnCJCXfj4/awLk5SpAXnx3SQNXfhcCRAsfNuRYMZw+dRFZMD752ClsjfLl7HAcefXceSUcNvoBRQdjOKCAz1F+bvWrYIJe24Yk61++Ea/6jrargBatMQx0gsPMIAekBYCwWuAoYe6jcmoM24YmQCUBhjTAn2f2/DDspOJvIQc7KyqttJzBxjw7Ox9QuC78gE1z+0Rn+K0Pfij8zV99nDC77PCf7n8A+wzAL0/pghAcfJo5+KYDEI2C1p0HFNhEePo4h43zkAVn8R5fUL4g5hc06HnMtXldG7dsA8jFgoHD89lL1eF7T+3GLgW/byywRpNmhLmoT0aRrO8+eITN+RhqhKxo9RQr20F965Fnj7HBPfOXW8PGD50EABmKoZaL5+aGGRzuFxKOuBSgP5uD1FFsNm7HR3g3lVk/+MEPwr333hvb7RDexVZTGgqeDCijcqHlGp63gGN6xmdAHh1AiXLjvfeHQSrFTlCxnhFzLYapqFsY8gBGr+EPb1juWeyVrlARWED1/1nsIqy620FF4+XzR8OaFUshHJDfc2iPibCxlsuw+EsQP5diKHIKVdOzqYTSIiifv7XScYjDyRkA8yyA4gyD6wEaRcHsF1rnKAcXNB/kUGmoYR2goX69v/vWueH3/rY+EjRerwRDCQCF3sYjeBinA9Ya+JyVNgPbq+yQDlCismIQC6iZhhzzfAVFezkotnNI8Flq06ONyHTACA+ofRxMmlDzmOGwatUKKnq5PjyPtY2awQukUwl8hENPR/cw/u9LYsWz/SSb/q29mKByL6oG7a9UemjjlgsYqsVRDiqXTq2T6JNj9LFRQHWtlgoI2E6jGj4Pf/DxGIoO2M51WsUYQWn6VifEovYMWbxGDLrm0CqhJVPg4VsFRwMHvgztgviZYHs9B37VBQLCBkRn0NesQlfZYmB94jpTYx/2fSJ0Tj/0GlXdCMAIvHhwO0c/yAFINRtEIMDQUdUkAqbWzJsXksd4tJ9YfWf1fza/3wUQ4KHQSkiVGxID9jEtpKz6LIRM0N5Mf2QBsfUbNlAV+RhA0yLmht5ImnhU6dVGjHvIoi21xjLmQW94rXEEUDzWxUVHAJXflxjJg1z79VcDTL7Ex/+XEkQS5K++gdUMgb+OmyH6l0ojAz0X4avdB9k1oJqK/m+Y6hXu5SygpaqPQr53LBvqngOA4M/0b9ZSQ2BLYikD0NmQy0m1hyDNpPWV/y0YHIFowXr+VgLEz5gFQp8zO8Z7jqoY7y+iyAmTJNvB11ABQGeJn+bJWD/ovfSjHklRcQTAof2ZGUgzsc/ogvgy60MgrLiIitZx7KGorE9nYixFUTc8iG0E+T8jfRPh4x//Gu+XHQp4blYnSz108x5m/yTTn8bpF96fCgevTdJDwkK1hc8mjWtzXhoBTAVvoG1TyQPJjeHZ+/C9H2XOzCKnQvBtAjBghKtXeZcM2KXyK01FjGNE4khLLYjXCHQxNlK5R33lzaGwitgxkiA3oBD43WjvJBHCNZvRMxOkUABNMsEcqVTIRwPTm7GIKi9fGK/XuUmiVnVJqVklEIpWY7fwmUE73kWQqxlWTz7xBMq7xXRMqngZD46vfsZAG+CImTCVWLlUaXPTRr5OEUQJAJ7jKYnr0PpK5ZYEiLki3pcEyC//H+z1eLKSnYIfXnu0URPcNwCdWzSI2U8VEapAtGsrhahpZW6qBVjxbgUXN2zYGA4RfnsZFY9V1NmsfVZJ2242kv1OIkmy7V9SfkwOpUkCxO8/CQHy9r8ASPa6VJBIgDDHPW/PZj91jP6YAiTxvR+TRMeP8mz4fVV0k+qQ2M8TJErs6iZYMf+omNPexSyKWahB7CVzmEOnUaWfASmUIcp//WOkqhq7Jzz62QsM8DzSGy6F1jrsgwjtDoNY6rWjvgSzlGbu4Lr6UQNIKDShaABrZa0in4n3LVpC8QVBGG97w6vC5ctnsJxhnZrAEpN9TR+k42rWjHmAdGdPmAHSCoB2c5zHqyBAgM2jFeGKtRuorIcQBQidhaKktvpSuAUVwURLYbSj076tDiBV8u0qax9CkzANEHEuQe8B66lBgLBUwq+vVl5h79FgV2P9ysDmaDw0tRGmTEBuGxaXVp5v2LyJ/t6P6oMCDmyfHnzgTvZT11CXXEFBQ8gxqs/G6pZw47YN2CUuxrqpMlyqvxqasYQcBIAbZ84pRGVZDtGUzdgbx4JuGmuU5NMcVDLJtHU7bVoJoHvkPEHJdMnZKBq3QQY2NlSh6EB12Yc6lerpYvYBM9Jmocok4L28ONqbnquuxw4sg7V0adj+/q2h+x8pjminzx7dH+ov9kJYsB2zWIHckJrBpHCVr1XVdeHGpbw35MuJMyOQ5yEUUTH/4G23hFnDKFIAzL/+6PEwc0522NvQG3pSscQk22zTdjJAkmCyhlpDQfJYuHnHFirRGyguaIKImo1VUWfM5ZnJPtE8lensOdrNAoMIn4syeB6gN8M0gucNzP+uLz0AyGtuKwwTjbMgM4YoxOmhYruZCnvAV9blDaxnRaiDrjXWhMXkYHSyn+3l+tLSyK3Dekyy2RDlRqxRzVCTBHGf0G2uSiS3BuI8ataSY76V4oBuyL206WPMmQRpr9lIsYK/M0bo+H72fyXM6eSkIfIz70EioBg1Sd7tNCQfNd9g7WcNnU4F/zCEjnkuGcwZ3RTJqFQ9AcDa0sbzzWJfh5q5QwtO+pFV95shK/YfPBA27dgVjp6DoC5ZED72l49ij7UIdUVd+LOP/59QefpoHKdP/XAve6lxgPhZKEBuoRjoPPMd68WcLIoo5oZTR0/E/eBSMhAkONwLOOe4F8ljHbCIoRYVRoUWU8wdFmhcvHgRsmI1e2vUs6iCtNV0rs9mb7YIJcgEe4FK9p7uqZeaecX80cF1u3/ydTvYX5ivIwnsPzoXqwi58cabIjHieu33rtHaV17m37PNgUPp55zofsqimHm0MUgzRFtdvE73omZ4ef2S/acpbNI2KoPnazGTCmpzscbZIw+6Xql+52z0qtc9HL756OPR4m2Ms8Enf3d1+IPPQpqjNPL5IZoICyFB0ih4SmcqGzFLgj6Sizrp1PkrnElqowJkOn2pE9s+yofYVxCEzXp0HJVGMvviO3fdBCEMqcHzLGbtPnX0IIQaeWi1kroDYS3Kj0rmn6ardeEdb39rOEoIehrzdyl7mCzuaz4FXZchIf727z8d3vDmN6NcL8BGNTcceO6pWFSlSuFX3vrO8G2UGs8+dwBSKiWs37iZAplqxkIn+59sCs6uRgKksaEuPqutBLOnMnaX88wSRTcoeBgvbWRb2HaD9OW3PfIu1vsx7rEqfP7LX419MIPigzdCKH/1a1+Pe0Mz4rSZSuU6tVd9Zs8elNiquMgnnE9/4Ouz+w+QN7iI/T57Xe1G6ftmUeZScHHyT9eHjb91OuaRaBPp/RSzH5cL7FwAACAASURBVO2iaGQtZ5unn3gsPPLmXyYjqZcz2GJUfYchvslG414ef/SxSOQ+8MArIll9BZK7GtVXNn16HYHthZz3vvRPX492kxUQN7NQ2GpxJQHjnsKcG9c7FdYWNano7Ea9o9pLwl2btB7saLXo1eqtiDHs/r+BIiFdEAyLL5tLm9Z2YtE1L7zv3b/DWZEiOayax6hEcalM7HAS9lexCCHujKcIkMSWYIoAecmD0dQ/TrXAVAv83LbAFAHyc/toEmfU62fbf/kqXZOvKzN/Srfxkyygfkpv+69+2Z82AfL/9/0nDVT/Nwvj2JgZtDcCWDYRvvzlb4Q77rwXgPMam9Cy0EGlvhVVM6jq7kK6n4FywErhJA5g062sP3cGkgDwm0rlu++6k4p+sgKsvuffP/7nHwm7OKisxNLHkNZnn32WjeNqACa8W8GzLkFQqBIo4W/2H9yH3Lku/Mo73ko1eXv4IX6s+UjO51DR2Y9X9ijX+MzpfeGeO+8MxzjQFQBy30EWxpiBxVRA9bNxz8LT/TgHynwk1PUAXx4E77jnvmi79djj348H0SIALavKqzgoqaJQ8v2KVz4YDwGHAZk277iZLIx6vJchXPDlTgacnjsfggEFyJ5DZCfwWlZmG/JuxZmgKRhGOPqRTaHiV/dRETUrVrauWDQvrCgvomSzPcwcI0Sdw9DSeWWoLwR6h2Olv9X0Hrat+L0Lv2vBzulsfHsJQJ9HZZdAWDIPSBDXA9sl1B8CLPrmn4IAyRTERLnggVSvWa2QUgH79uNpbEVjFkDuOUiNN70ZNQ82Zl3tDXgFC8BzMDO9lApU7a08lF4GcKvn/Uqo4tMGSzsHKwsN5OzkECoBksThvRFQ8BrgiQRQMWogfZO1N5Dcms8hwUq/2UXF5EyciBYDyu3/7DeWhf/zlURY9PlzZzmglYQNWHElcaCqo5J2HEDGalU4ENNaOdDkR4/8bKxJBnm+Bum2ErTcg0e43sseNiRdrDLX9stn4DPW0kb7AwuxzVAwQL05hq5DtmFpNjENpQwgmW2WT+4MuGGsRPTwbQi9B+0cDs9zOEgayCm5YLVhtOehwjeJa5JUyQT4nUAdVTKnABAH+zQAd6u4JUgiaB0n0iTafCQe0g0pj0HKVOIbuGyQqq9tFb+ViNO4h3YAMiu+DePWYszqdYmKORz8DXDu4/uZAFsqQQTVI2EiYcG1C9i2U/mrJVU1AIQ2bQI5khsqMfJR8wxybbbSNNpCq55Z/EwbLBUgtt9BVE4qeTyAWgVrJaQWWh7gPPCqyJCwMZR8Pn3EMeq1nUJRcRce01/66leonC1jHkAhAZDgtQsMJ/Oa5rIIRicB3k6nv0loCZBIhvnV9hIoFsi1wt+fW+Gu/YX3FpUI3PMwAJeAxYfezLji41/KAvn4o33RaiodG6gRAEizFezwzhfl9KtUwF5tM6wcNezSSr4SAlEPY9lQQrWh96udhkSS5E4fbey9e6CtgQyRCPEaXAwE5a1u9doky+JzeREBol3RJAEypAWW4dL03XiUi8C49232AkA5r9vLQVlbpiGuvZ37l1ywP4uzCeQJVvdzyM4muHQYIMXxWwBp1YZdTwYDKB3fFq1+0lOnAazNpi06mK9QtjT3UN09EM5fwAKNfqblRqpAOn/bAtAww4wb5yYO6ZHAktSUvODNfV7eXwbzrIdyLZzSzLLg68YN66JVmbYSkpRp5Cnx0OPYVKXlZxYgiGoKwX4JDoEpsytSUFBEVQcghh8SGN6vJGSkhSRAtFLjd7UY0j5tOvefRpv7e45rr09bLYmjIcZOK/PPAgg/rS0k71T7OJa04pqJRVgKBGAnY7uAtSLDcWMbQ54YiKsCxPlOQC3+PeNzDvPtyZOnQjNkZgcTfSoAmYonQ88NN7afD3BteVh0mA/zD79eFt7w4cpEv54kQKKKCkUQ7zcECSPop1Wb1n9+pkHmmHekUk21knNeJ+NZWxiVKjfccGO4iELxHPZG07FgMUdFkkoljf0ridfWKm9SiTSp/HihAiTOSFFplPj45K8mCBB/JpEUx6QWftcJj6gGuU5QRgusGEhvr00Qrgn1x+R/J15VlVtUh1zXovgakwRItMKSNEORID1azLw5F0XBAJZJ6wCqWuqqWB9LWCsBl+mDsoT9WOtI9PQCcg6ZWVF1JvQTHN0F+I8zEs+bCnNds1AloacLF5r4Bvsfsy3aqK7OoYL3VFVjWH/rZgo3ikJLPZY42aCUAKF5WCQNoBrdSmFAN+qqFayhbRQWZNCe3Yz7ReTpaM8jKZ5mZTZjbnpGAdX8raEZSysJkId/7QbUK+XYPmHVRd+M6jvuvgk1Q0N1VbgRFcEAasb0fBSRAMEpQ8zA7Cmsnu7BNrMGpW01n2SZ0zfz0YoyplDJSRpmsMacOXOMAPhF4e47biH0nYySg8+GJVxXO1Xw61QVAjoeOHAspGUXhKNnL4ZR9lWpELfJjOUM+vpschZS2Jvpez+Ndi2gb2VCggzT5s3MZY3XOkJNS19oGmE+y5wVNt64A/KC0PBu+hmFG8kQda5h02ZQXe86wxVaoS7gZyX0HNeQB8tCy188E4YgF1oAsll8KEbA+Qt2dcGmJeFgZUM4hsTEZz+HqXjbxrk8Gyqs2ZtspDJ9LuTXlSP7QgdKp6ragXCNvxtGEXkCq8tZFIPMKs5jv5YeVi4C3B3tDxVziyDRUsNl9iajWGA2q5qZDtiPtVirDUnxxoBzsBlKKytoR2w8IYSTGWj9jNPly5eGeWsmQvtpcnRQNDJpsRY0RuvQYux7LHBZg+VNG/d5mZyNnbtupoN1xmd2tZk1luczxnyUQxFIL2qxFObfa5AxZqlpGag107nzF6MVpeDtLJQLZktpnVlRPj/a2t1w407mh0RRx+Pf/z6Kis3RpqufubrmSiVB55vCsofWhJOfPo5l03zIBRQ1Fux0EiKPJVchc02q6kD2YdoRnULxa/V4Aw2fx963CYsoi0OaW3vIYdhIccOpMGfB0rD/dD12rQP098GwclVxeNe738pzGaMQhywRQWTDuCWh07PDmo3rUSihgMlk/c7Eboz2yOHeC3hv1zOJZefw2dguuUa7Pkg6dzJvOj/YhhIkDZCB7nH72Tscp41nsBdwznKdL8LidYR9ibae28jGG2IOkyhtZPxoA+hrOyepDCxiT2bRjWHl7vPWr98QVccJ1eVEOIWlrHs3Lc42cuYYMtuDDA//XXWK5EpDfVWYR5FRPXtv13Q2JgRTX4n7eEPStVhav3ELa1dq2EMAdyF74Db2bnU+XwiRIYqgtMFLSmY+gMCqp4Dr03+8Kfzu37cy/3OmGexkLQbMH+wKm9esCBdOHAuLzeRiDVyyeFk4d6k+Wij2s9CmUSgg6XmNYoZeSNU+s48gKVVw3rxjc8yDWUag+h1bbqTYbA/9E3Vu7qLwzP7jkGqQNhwkRii6ufeeOxino6EdwuIC6sbt2E6peDR34mMf/0R45WteEwrZb3dDwm5csywWg9gfikvmhe898RTnMoppMiEbKYJpVF3DecjioNn0h0J+9zSFbq9+9atCHxZSKyDBnFNm8jd/96m/Z37UDhf7QOz8+hn3r3rNQ9H6spN+/ZnPfyEquOp4zW1kNS7ApveJJ5+iMKoJNwAC3llPdvCcDvKM2nmOiaD5GYyX2XH/6blhHsVpFum0otiq+cQNcY3Z+ltH43PWwkqrWtfMORQknDt5PJRAFj3x7a+HL//D39F+V1Heo95oqIEAWRBqUCulSMpij3iNNV/lsrmBW1lb0yAvVZJfRP3fwvNeht1VG3uiVnIdVXBZ3OXerIkslPVkyFxA5WTB3MpVq7m+/njN/cyT7qP7UPbNoE0kQc9TgOR+0sB0Vf0NKIFymWfrrrQxF5eF//EHHw21la0UfeVxVimO2YDXV9LrBMgLFSCTK/e/Gq/4Z7+YwHderAv997/ei//ypQG+xJno5X1MESAvr/2m/nqqBaZa4GfVAlMEyM+q5f917ztFgLx0O/3CESAjtb83oXdvJ5ZUE1hS1VajLDh5DoDTSu6+sGU7qgE2bRnZeLkDqg4MCLBT+Q4IjLYjXOPg36+tAoeKr3ztqxGc++B//kC09bhC2PLXvviF8Ie/93scbpuiiuFJFA8bqTSSAMkiUK4eywarazoI+r1SdwULnovhHe9+R9hL6G8TlbwVS1dSgd3CRnd2JCn+9mtfQKlwMbz6gXuxgNgX7rt1J5ZS7WE2hEA2G8wkNqAnDDXXtoQNdS2+3g+/5S3RQ/YpFBdtyNC9rznkmXh4a2Mj7EZcyx5Bf2x9Y7C2h5MG2uQClY7zF1Zgc5KLzQL2TZAg/r0S8Xbe16wLK/ysbjv5l9vD5t85C4g3HBYjYc/EBquY4MjZWTPC2iVlADuApdhT1VIBquLAMECr42yzt//K27AOuMDGuDrsICtllMPwOECZJMhBvIu387M2Ds762Vu1puTbKjbB8Cq8szdu24anN8oDDq/Kr7U38jCcCxjSwUZ+HRXEBRwOOrE9KCVYfYiD7gysyICKopWD4PRhqgjTOVAoW6dTJPIPUFdkc+g9j0+11XBWlzYBHhrwXYN9Vz4/S+WatKBSATOTA6WeuILnjTw/SZhiwOUPvUFP5sTH//5iO2ABiiDurQDw4+SR/bHKLZ//Vu6vV7wh0OZsSPx4AG7moG+AeRuG6Vbd+R7K5D24eGDX+kk7IyvUtSsqJQB72Opb7nUQ0HkOgHINdirVtVoZYVfBwa4Xwm758iUxJ8QATkE7LbqseBdIzOEQ6YZdy4UBKsIEgAw/TwX4zZMEAXRL5yA6G3ArA9B5UO9uQUBVURwCVXPE8E7UKpVU40lyreNQXMI1aa0lmSxYJomhTc4wbWiI5yUOV76/lg5maHhPEgBWllshloIaQxC5ByWDfdgMHj2b7U/2Y1UgWnpoY6UyRn9iSRVJsy6soXIExRgrepVHiJN+0AGIcrWZqkulCdz/QgIgPfgP8PqqhwytNANDEk5AYzm2Jxe5zvlU1dcAUmqH1cQB3EBxLYZyrAbltWLINaCy1+k1ZQJ6WW0rAOI9eNiWxNPezbbXx1l1yORCZFvGkGcOn5EIoUrOtrAqTgD4gw/n/xgJogLkw18xyHoMEIDQeL52okwzCHU+FdFzINSyOTCfxZdd4tWq0U1YIXgA1y5sFZWJHmwdP9ohSALPQvFUxHxhNW0rvydgH0PcBZOfr45PKD+s1pe4iXZR2jRJKKl08PclDqQ9YpmfeQuWiCf8oX3OgsuC5gbwCi73M0acS7SgEuQfp+9NoCyTfE1iHjGAdxwAMI8xmuLrC/AD+jl3hPEBwAv8yGdlQARRpYgaajbh5FcbR8JnPvPVSHKeoYpx4/YdhAc3h9kQPg0QBVxoPOw79gXV/YjPg69mV8wwRJgrFgSTBCnn+R8/ejj6rFuRad+1/6j8EgjpAjSekcL1QnxJKmjFJcjj3BWtk2R2VHXY72KYecJWSRJgFvOQQbWdgB+CYTMhA/pAvP3bbN4vYZUiATSd380BYFARZe4HeCXjqFqbCiphVek5Fq9QCZzNuBcEVS0j6J9FW2sFpC+8X4sB2RyvV3nukomqlZxXLlPRajtlkgMyDrln34u2U2YGafV0Xe0gMOj1ffZ95bHt3vhhsox8xryQ+SapXKOcl9cssZ3EmmCxgEGtmQDteSjSyrDiOgTBLwmk6urrX/86Pu87Y0XyD7CCTKcAQQss+2H8uF61Ysjs5DOzPX0/f+bHpGJJW7G//bXEtf3KR6siyeD677ONyqSoyvrxnI/EWySIk2nMFVG9dF3ZkVB7XM8IuT4etL1SseOHBEnCCivRt6220Losj7FZiIIuixD0VADYPIi7Aki6bNSAOQDVqcr+JEGY40aYI/qYGyRAspvwuofY6CMboQ9CL4yiH5mWGq6wflW1YTlI15+7cA5juCW0dUOWsZ4ULgDwxI4mmUDnOWSQ5OahtoMkKQBI72DO1m5qHkHCRawRjVhdXUEpuhNgbhrXrarIfjmNdfEs1e/tEC4CXUP9naEVr/m3vX9nGKhlnqEvSJBKvknYnDp5MlyiMOTh17029FOlPwj4OIs1X1nKOLlQ3YDETcwzFy9qsYW6k1webayGUDf2sa51QYqPMXel0y5LKxawRgPMrl4Wv45RyFAOMCvR0MEepZN18cylmtCGinca+5YC1JdNHW1RpTcXgLkPZUEO65Q5AkUAhWksPH0tkB9k3aSk5YRjqCcqO5lnAXbvfMUr6AsURYxiu0dtehr9YgiSZWiMynj2ATOno9Ya6mHvYAh7eih+eGPo+79PhxaqpDu4nxECKBSvJaVkhfqOvnClk3w5vm9nX8U0H1YumE0+UzM2QvfF+1+L6moYYLWdzC+DlU+cqQtXeax1Elt0obxFs8PCFQvDls3LQ0dTZSjCdm/rRvIDaB+VXu3YYfZCegyyd20kYFoFyCjgbK+2ezy327BUzUNV2keYdDV5WgPMH1tQ16y8GQ//auZZgU3W03aUriepYh9CwbadZz+T9eLI4QMxj2zrJhQo2BuNQOwfIcNhDWuERF8He4ZC90rM9fW05TBrrNjidOyMVAJd5TUXk42kFaXWj4ewc1wGCH+K9fHGG24JBdiLmoEguOs4WVxR7vQLYdsU7viNXaHusSuoY1NRl46jDoMUY4/cVl9JpX9SOEnxi4VLu26+lec6GM4B/s+m2KEJoN7cNu1im5pRP6JUkohpY790uYE2oK7hMFM0mfXhv3zwLfT9ilDLvlslZCWEnUURpahb03m25uS47x9GtTpM1oiqgHTmpDzBZ+65uro6kv9LKG46ffp0LMJRzeK8noeKWPWGVp4W+pSXl8fCmHbGqbliZ8+eRdHBHhzCZPPGjeEK712C8s3pwjE3ABGi4sZCJYPM/ftcVMOdZEtpRxrnI9bPuagRBvg9113JkQvsp/MpuvFacijG2Pud78RCA4HlO+++gzzBs4DRCcLGtdm9hSpV57NO9kBDgNWO70VLlmEXeRBFQEnMQhMovwYQnsr+5eS5SyiQ2Qdm5DEXzwr/z7uLw699+BLq17lMFdrM9YWlEBcNlRfDa++/N3Szd83gmaQCij/z7GGKhJaFIyfPQnzQ0RlzR06fD4uxIFVl0sFeJRWV3O07t4fqCyfD29/4S+S99MY9civKj5r2aaGtdxQ7RLNOSiC9u1GT3xLqOAMUQehnWmxhEQN98WlyTcyvUMmQgxKpCyJ2101b6acUVrDv+eHTe+kf+ZxjerCgqojZJxIgh7GGlfRVEdmKqqIa29QPvP83IRAuhnRyTtLZAyyg0Olz//iFqOKvxhpKomAlCrmbd90eA96LIEe1wGpiT9FB2y1hv7gBYsYxpspEi9Fi+sZ8ChXOewbi7NVhgYR5dly/a243z1Rr0rN/sSWuJRs/eDxagg2j6vV5qRAyuysLcnqMNf0E4zWH9WTf0z8Ir7zntrAM5db9t++M8x8607B397PMZShZ2TNph6ziZZxzSi1jRtWKhRpX+O9puA50sgcYYH4tgiQqZN5u5Xpr6mo5Gx+luKso5jGaN6jNlZZuC8oX0+fpn/Qh28K97kxULeO8ppapFtxYeNPH8x1DYTU+jM1sY3/4yP/6G55XNj/TplU700kC5IUKkLgCP68ESSz6/96P6+qS62v65No++Wr/0RYTP36V/xEWUj9dAuSl7/8/gsD59z63qb+baoGpFvhFb4GXO//+xPlL3OAlSOiX+/4/78/n5SkMphQgP20C5Cf1n5+UEfJv7b9JvZc+NJFGta6HrG4OrI31LRzQLrAxXRxtdOqpnh/jsJuO9NgMBgHIfKrzKtkMli/l4EPVVAskiGGjGYA3hznk3X8fwaCCTBw9rIJ868Nv4LWxf+AwfQKw7CJA4xt++c0xaN1K/lP4LlutOMphc+/+PWHTlo2AjYnD4xCZDWVcy8c+9snw0EOvD9koUr78hX9EydAcNq9dFTIBTJbxszIq0VM4EBkAeIXDuCG+z3EYayA8+HUE7+UDBJyhKu/85Toq4bFgYvMtIKO/uhtZwawZKD3aIQbm8n61HLTaASv2HzkRlq9aTwB4E2GI+O8C6pUDDp88eYKDUw8AAptlNrg9VG+d++ubw4r3HaSyipBCgJcirCs2cnhPHukB2JkIq7CYeOJb3wkLsdPycGh+h0HcFRw0dt16S8yW6ESRspzQ8zFAzFwqZSVBWrkHw6+Ve89CKt8OEOtJu4jKwmsQS1bQCSJnAdhpJyb4Zzi7+QW1VDYuIdxRK58cnmF9zYWwmKrKdDb5qj9GqDzz0wPRBRQx6frK046FHE4FvVdyMGun4nUUksEDUhvgeg+HVsF5D0seDPUunuDQn87PDM/2UKENVxtgcRMgQDeH3mJDEgF0BZM/9Lq88FsfOx/JD33gay6fCysBefzvDMAv7aRSQSjFRg1iTGBogMsQUxQuUok7GMmdbg4pSuynCRIItlE9prJBPHAVGR3aVOimohJAwqUWAqRvaBqVZVorYKMFAbKYHA8rDrXBMmskZg3wYgZtGjKt9ZNEiGoBva7n8mxH8FPXRzmXPjsNG5Vkxkc2zzuV8nzDtkdoq3Sto+iLViZKnpyn77UQwLxuzfJogaW6PQEOapFg1SOPwzBPDk62u/kFklkqKVRZSCT08nsthL5aWTnIAe4qz76Yw/wsDr4CBoKyejgLYpi/UknFuM/D8EYPY0kAJzoLCQKpBrEkN4WDpnXqPkfHYhbPvwQwfICD5+69z4X1mzZFD2OJGQ+lKkGs9BTkb4MIK6ay0ADUfAkmCDGf7wD9Q0JEG4pmyCgBYis2ZwHQ9FAZKOAk+OA12079VLsL0NoGguh+nbRcSpfU5AeJilHmiw7+BjWO92pfF/D97TcW/nMS5ItXsbYj+werpqtUk4rKLVtYFkoAXofoCx7CZ1kprdIJkKWFe9Tyy8yTNohOow7MLJGssbI2nfFlxsmgllegVF7vCz8mF1a/+m+2kf89qV7xd7Vt0uotoQBJhJ/HB8Jc5aZE0sHfl+yQYO1jXtHewTawPRgYEMGZ3E9duAl/+HOACV5oIQDXOP1lGfOIypfDB5+jWpZ8H4DlRXjfFxDGqmVVL4MnaTyHEHvmYO4/kzEKahv6mPuTAehUbQzo/81rxjr/aOclMZOwRZrOmBzjevLpb9qgOF666APOW7Mg1QTI9uzdTbXnjljNOgjQcPjISSqL5zIuxyDLyiIIM46KKobEqyqIllGJ9xjnGalwsqpTyzrHw7gKGxUOMd+nn+sbjh7lmRAX9h3t7bSyshpbiEDFkKSjVIqkrnNgK89TtVoaxJFrVZ9KCRUsEJ+zmFeHeVbFVBprLee4HGKOG6FN8rjHUbN16ANm5TRDCOYD7IxpZ2Z/lSC6ToBoVGE/T1QjJ8B+55LPvX9ReOtf1MT79WeSmT5bFSCSVWmQASk823TmDecOiW2JrEvYFqqy0mZGYnMT47AeBdspqodTIJcy6I/Rbi3OewmiKr7H9Wtw0MTrUIFxHez4+1+j6paPd368Nl5nJBKvV7aq/phUfPgHidD5RK7HJNHn35q7MLnJiM9QFch14iOhCrlOZl23zpocFwkCCL0M7ZUCWWxWkjaH2RmQ0dlpIcdskGkQx1Q/z2bdy4dcnkE/YaJjwqKynHZwDs8BuB8l66AfIru3iXHKejA0Pj3UQYDXABC2MK1l0BebmrqiqiIb0hO2KJxvBuQCxDVvZD7AYfbs3FC2pBygfjogF9kgKFBU4Tzz5A8gZvLCBuZM+4NWhM5z3bx3K8TL2WoySWiDcqyVrlFZ/Pp3bQ591ekhHWKtQ6Jc0pt2vca+4uTxo+Hhh14b7TmTGbsGvHcBFmYw744AUD77zN5w+mR7WLuuNKxcszlUQ9pU8mnWgGusFflOD5IgMwEed2B31YQ91SgA4FwAzST66ABzdi9ZG5W1kCqMtwGIxixsW9AYcduA37TlTPZVWdynewlJZ7NW0lGTnAOIn4BwaaDdzrcOhAbmh1333cPfQU6Po/6ARE3heenYNkQ4+Uz2PgY9j0OAbH/PtkSf+/L+MAKA33qllvtvgxgaZ7xNEMKOcpJn0YKiuNU1m09qFcLapaWxAn2IftNCG62jKjyHdh/oaafS/AzWMxMoOWgqunQP42IkOzXMWahaFCJhGsUP2GzdsnUT+yTfaxAShOIYVML7Dp/A5mduOECmgRZYGcztqex3NkBeVPCcz5w9zlhqZ99XErbdixViFdaZtMUQ4LdroEUgx8gIa6c9b7x5J77+VyhIOY/aeBdFIfjz86ydm86RCZfJGpHJ/o2tJ23K8+a52kgzWat7mSssDlEB0oAd6ZKly+O+RNC/AxLPtdd5wyyd9es2hm8AEs8jjyIXu64WFBarUcVevnwh3P2+W0PrU+Sm0Vda2HtmsX4zRKJKqrO1mTmhNhJNxbMhZNnHdQPQzmQdKWNf28c61sjf9GOvZJ6B5HMDFq11EIS1YO7EGIXa5hC+9IXfANRlr0w7Hz1+mjl6MJRhEzQXMnBOaUGYxRj53Bc/R5X+jhgMLfFQwNhy36QyQ4VstOpkfJ2E8Fu7bm0kRdzTLgPwds22kMPfzWIPcxT19wj9QtDbPYMAtoUB81FdNqJGMrfNnA+tgixYsMBDNe/FC+fjHrnXfTYE26Ri7SL7543MiyoC/ZmkisC6Cpwbb7kF9TSkFkoHQXWLC9auW0eg/PfCQ697XST1JWa01dJ+t56iDlU6rsvJtHUa66E2ss7/N+/cFb717cewWmsL2Vzj1VYKeJhbXNdUgnzozbnhfR+5xLxClh3baknCfpQ6qyG0inKyQq5WSKhynn16D4RDEeTmcKjGrq4F9UddS0fYsP3GcBm7Wi1/3dMtZs1+8P47KRqrwXZqGVa1Y+EcNk79w0nh6cPM/9lFzGUDKFbOx/H4+fA+6wAAIABJREFUmgcfgDyHlGAf06NSm33iNeYi92Pamc6hfSVAhtkDjKIeMoPGvvmZz32e3I/byHi8gPJ1AfmLd4VDR45EyzCVh+a0DECa1tfXhlc8cH/Y/9we5tvecO/dd/F8MsIn/+ZTMbvjMMHgA8xZGTmzwoP/6aHw9W+TBQLZUYU9XD9r8SGUoaWs/cUUI7jXNBz8GlZSnrlUJjeiXM1C0WgxmV9VbZobc/IvdsQ5Zv0HDsc+tnrFkjALm7Fu7OtUAdlHzPLatH5dLMI4d+p4vL7WhtqwCLXfrhu3hk2rl4c89uaPfv2rFDxQVFWyBPUaBQesn5dZ08142Y3SZyN2z51aXjJ2PANKhiChiioqVe5F9BOxoxOnsUgkn3L79u3kp5yJ9ljuF1Noj7XrNrDXKqLd62PxnmJJ9x3u70ZVVrL+JbO/bW5oZl6eGy6fawxf+ux3IJZawvySCrIyu2Pfjc5X8f/iDHtdrzFFgCTaY4oA+bGDx9Q3Uy0w1QK/MC3wbwVwX3zjUwTIS3eFKQLk5Q2VXzgCZLiaDBAObn1UAXlGb8fj/Mkn93Bwmg2Ihccq1e1DVB6vWLMygp5JVPycPUfFDodGLVOOUPmVDjC+FCnw5770xQhyzaI6WF/2a5And99BwCUH+XkEcrc311P1UhMuYqGzccNWDqPY5QAqWC1nmLpVZi0dzYCpeVQvzo42NPnIgh9//EkOVRc5DLHxT82O9kPNTbXh5hs2R39m5d+ZHHI6AOo7OJwYKK0E/LHvPAZwdTncc9/dVHiWRID3GpYAhmh76PEgqppiQv90NqapWLe0IIGfS3h6J4eU737/6TC7ZD6beMghKpnT2eB3AVxYPbSQyrNmKgDPX7xAxdyCcIkDc+0/3BvW/NdjESAUeCgpyCb7Iy+qPwaQY18ifG+A+72VA7YWUloJVVK5df/990Wp+aULKG9QLgwSpt3PYT2PKrwClAa5ABkmNlidLCxVR7WeVcV677stbmttifZMWgQ4wAVgDHJWeu2hYr75JezGuwEfyzjYaq+ViY1KtKoBku0FVL+IPLyb302ioi8b8MAq6QIVHxwKDJ2vxyqojHwHGgnLM4JeOdCPA+BeJEQwgwr06WzcPRgWQXQoJddOqxiwMJ/nqMeuYHI3B9iVK1eEt98+Hh5879fCLXh5z4BAqOAZcmqjgi2bNsNeDYLBKrhmDoMFAOqCo1oY9EOYdRlCy/Nr1J6IgwePBtB+VrRV6AMQ0XIpBfBU8FuQ0dDyBWQ/CIJXIm/Pn7MgPksxw14Cqefjke4hbwI0ocRcBEARg1VTObhcpEJ+BgegUg6QEkpa7pShtuikujYDAqUAT/Eh/naQ6uJZgErFgG0qVgyyTtGaC4BKayPtzgRErkFkLZg/JyyEsLNiP+HXD8AECCP8LyAwTrmhAeq9yOo9SKUB9hvI6vMTiNWiwgrHLMgX780A0cLC/FiB38v7dgEUamVQzwG3jUo0vYi1OtAWTa973zJa8AhcMu6t97bC0ayPdGwQrFaVDKnFHkAQQCJECyEJISviBZVVjwjwOxnG8HMOq4VUZ0rcWOHuz2QxBGi9HkFcK0VjpS1j0GwNAWTVH6UANnpNa33kPUiUCKqqNNEyqZBDuBXk/r1jdZAqaY+Gqjfs68nXQ8bf/5+ynydBVIH8yaerseIrjUHTyYDk/YAq8+bMDsW5WMQAmHhPWpPp066Fm/eVST+Oyg/GzTDtLfghIJLIwoBYBDhP1irpeuZCPJ7GSvjJavdp8aBuVan3IQAtoeFXfxYtm7gecxZ87Rh+Tv+Q5JoMQ08w3InqxhHGoBZPKj5UK4xBDFp5ruWaNk3atO2hytP8ixKe+VqAAKuET2K7IeEhybeQ8M8k5uJc5qTD+6lAXkxwbM9Q+CaBpVkEqDfRR5JR9PFQmdPpQ7THEB3CfpFQEyTC6RMECDgfiHMxFZBpzANl2PntBzxw7plFrkAh12XQsePPauIjx06FBdiuDFDxCL4YLRTH8UWfMPz7ut2ZdmzxfmkT1T4qgSRWFAD08rzFAfIARbz/PkDoXvquFicptNlMvee593wIE7/XRkULFq2rVDdJ8OUBsHQwbgT50gHrJKut+I3ECddZAPBoRexs5hlJekE9VR+SdVkoLYYpR3XsWs3dy7yWB8g0YSi76pUEO5CAKa73A5/15If//tn3Lwxv/ShgZSQjsD3BfmtM70fuQRXKTP7P68gTKIsKs1FsyqrjHLIOq41nnnmGilPmDObeY9jcdGJ5NpOx7HiYhEgkQBJkVeJZeU3+bFIF4tdP/zpEzF8mQtlVFD1PgPBvk/ZsCauqScfxhMWVHN0kIeJ9PU9oSH4k8JmEAuQFJIjjNZIj/HPCCtDcH0mhWB4fgfkUAmQw1GIeTSbjAkA+mXGBZ3sxBN9cKvYLIZhnQHYxuVIBPcwcybPX4hIF4yjA4UhjR+ipb8OqibGGLdlVCNrGXvKUOunKWQLM9AcAYCa0cAV7lmaaPCUrKey86UbaMx+AHhIc4iU5HZB9fBCFDVZWvN/pY8cA29dGiyVJjHkEIask3YtV5ThzekAxUYvvfXlpUVQs3vbq+WH8KllBzIlt1+3xzBoT/D2P5dEtN2wP+dxfDuOjr4EsAq0nWbuOkvfVwbq7ctlKyNUcQEgyPCBXiuaRQ0OleDvrbrZZFYDNHVQwa2G3jLL9pUvmh5am+jDOv48A3iVxi+OoFq7iw9/P3qwZgnk68/YsrJ1G2LfNYG/kmppNe2ut6QJg/sVCwO0++vso5NF50PAzZKYMzUwPCwGuCwpR5iTT9jwPQX4TugYhQLS0U3Zww9tXhJOf2BuKM1DRJKMiZF/RoaoFa7LRkZnsJXoIImf80hUx2Qw9XGM/n4VFWezX5lOwMC08y9yQx3PasKgCULaHfdm1mFnFqODvsdhivugH8O9galywfG5Yv2ppWEyYfInzDJ+NWO6dJgellLWtFgux9m72KVhFtfCHcCgxA2WCsVW+uAyQd3s4fvxQnA833jEn9F6hfSlGmIcFUhdArP3VgoGnAKjXbdpKJX9F2E0uQTP5J295x9vCOJkb7c2N8fc6eZ8WlJKSlnmsVxiHhWzWKgkR90od7LusDr+AsucqpEMplloqMpNVALA3OE0G3SzWtFJA1VrW92zImlIIkNNnz/Bzs9dSws3vWB/O/dOlGOg8w8IH9nfDrMlNV6rIzckOlew5tYTlBlHAdOkUiloHu8m20VA8CyKVZ+z+I4N5fUTFMVZijdcYM/SBRvJYehmLDVfHyWvYGS6gpj5/qRFVgns1Ap9p27vuuz2cu3wMy6XjYfW61azXBewdB5mP1gHs1jBHNkdlmioQCRDnngsQtlpKOc6Po06Zw17K+cmsokWLFkXLw6vYKrmvdI+WRbGMeyzVuhYiZGmtyvhxn+e+YBkh6maeZbOvModn3Yb15N/Uo8xrj+RvPkTEKc4e27Zvi+HY2mlpJ7tx0+a4X5ME177Vdb4WIuDVr3lttLT81ne/E37pda+nj5MryBpltppKFInp06honPDcp4zRbmfOno/FHw+84lWcQb4fC1EqUcO7V5o2I53MiG0on8fC62/tDe/5nyeZV2ZRZISSjcKnEtSXqyjqacMyqYJ1ch92vls2bmWvg70U89FTe/djvzc9rNt+U8xFmQk7eBpVatz7MCfed+ctkJxZzIUo/Ub7CPJ+lrGBcrWmL3TDHl4hC2gYEmTDpnUUCWXynrCLnGFKWO+G6cvO8d67e/l5qDW+99RTWKtVhTtvuTH0swaqWvge97Rg4RL6QjPtti3u99zDWeChCjWdtcrPVqztZlNA9tWvfClsh3y8B7vT7z/5ZDh7/lLYwD3tJUOkkTFhtuMvv/Gt4c/+/KNhOUU6Fihp+bjv4EFItXmRCNBuS2LAQqVoH8q8aWGU+1wztVxQDv5pglzd9fsn4zpr5pnkYwFrZAnB5vMo+pEA0SZWRepze/eGG3dsZw3PC08+/p2oIs9E4aelbj4ZU1r/JfFpluSJ0zWsOikQmRb5LQynKcZbvWETZ4q2qPDkBWP+y+gE6xNjqAPlVJqZPavWYAdbEgrIVKuq4azE3tT+NR+VUWXVlUh4SIQsJl/Qvm1hnOcRbW0tSIv7YuxDZ3Ad/Z39zBXs5wbTwjve/D4KAFCZ5DEXtWv1CwGS2FE8v49I/NcUAZJokCkC5PmOMfUfUy0w1QK/UC0wRYD8dB/nFAHy8tr3F44AGa35vYnpbPpbOSTpr3/tagcerc0cAtKpOL0WbrptJ+A+snsqJ5csqQilRSWoPI5iEzUYgW4K/AgAb8FXt4LAxCqscyoicP7449+LwJ3V7rcRrGkA8ACgfkEWwC87vO9+5/vYAOwEnF8IQNUVjlB51MrBahZBfTlYY1iDvJoqTCXWX/riPyGlL4vhkk8frQprqJK71nQFMKAs3HLztmhTYBVvJRVb9WR33EUlUyab1u8/8Tj+2M+FnTtvoDoZ0IWDy9zSRVRydUQAd4Rq5lbAWzerwxzciiBprLIt4r1OQricOl8JsJ9BQHQph8TKCBg2AFqcZeO789abY1XPM3t2owipCM/8yTrCz6lAYqMqwFOAGmZ+cT5+26Nh29rloaX2cnji0W+Fu2+9Cyua2dgHXYrAr1XwDz30SxHM3rv7h5Ac5FdACpSSVZDDYXjV0oowiD+5gJ2WACkAlf20g3ZKC8sXRG/8WOFOi83nAOoAF+ATbJMEMXBQgHUGh4UmKsfXr8dK4loTm3FCufEhHuNTsF1PW5UfyRzmJzgAZXBw9SMfcqsVkGAMYNSDwDQOKuMAgG7qu3kfVR7d/Ld9YRYH6CYOQuu3bImB2uYJ5APSmikhyWV1VybA/XvumRHe/+EjUQGyfcMaAJBuLMwyOBi0khWzKNrC2IY1qIvyIdMEvgtpM4kLiak2QHRDClWtaLGTCQGiEkS1iSC9gF4GBzftlAyPtlp8mAOXGRe5VInGHAorTKnkMsNjkIpaba2seBNo1dt6FPJCf+PpVMXHAxvSdG0YtCTqhzjxNQ0/7++FhNFaBNKuFNDJ9x30wMNBStB8GgGaKkG0BmoBUCkqzAmLABskWiRBVIGMUnmpDc2EYdBWrwOO+95amaVjL+bhUCuAMSxwkrDv0vdaqxyJQEmcPMaLlZIeJD1QCuhfxLJHiw1DVoe5F22uVFokgZglm5vA+0/o6R9LyAFNVDnQJwxBrwYw8PsSrFT8b72SJUCslDUrRpstw03taxKJk8BrVIYA2k0GgXtIjEGoVMkugCQUUMjhQG7gqISAFegCHtE7nOdjpX/01+EjlwO9ILBVoVae+kx9vQICXD2k28fzqG4UaNS/X+D3999eFv/2E9/kfSELMq5nKlSgvNJabpC2KoBUXAwBpZrmkP7gXEuGNmo8X4M4e+lXWrqZn2KOihV5g7S9vy+onEy1skCx9+g1TVb2RzKG5+n1JHJMRuP1WgErWC0hEoO76XcSIAkC5zoB4rO/fuwVFLAaX/DZOdNKeZUKtssIJGEKFZ+DqJXKAM1KAePNvTh66FBYZ8hsnCew4uHZnoOktPrfylnH3QEA1zTmv+WLl/J9bth36Eg4BAg5Nh1SAlAiJSsPGxmIpZgH5OybsBiZJEBs1+nYwKQQrG51aBIAwQICSw8fOBQVKo6FGaClFYA+A1Ttyxs9+dQzzFErwsGDJwG5SiJJOs71J9H/VPDE9mS8RVut6+0SlQJaH/E1hfYyoyOOE15PS6eugUQujoSHljkCkfkQwRP0y0aqeG1/29aMAoksK2C5LYA37AF5jun69gPA8eSid/gsQJUBgBcttNqZL+3XzpWuBVqhGOx65vyFaP84xOumMx+NR8D/OgHygv3E8wSEcMV1QkAC5E0fqX7eMso+MMN+EBU9kAKQ/um8X0lxEXPRHOxGKslIOgepMwsF5BLa8Ckys1aylmaHY1YzMwa1XBSkiqQL/5tUo/j9cOw/ibZ1JE2qUSRA3vLRykTgOf1tkgCxX8W+TAM/T4B47fEeEp+TwemJnyXgmcmP+LPrfXeSBImbpEiAJIiRqG6atMCi3dIhN9JZ2yR/ZuDXkoI6cibE2Azs3ZZT/VxqODpWaUmQH0wCUQkypiUOBEhyI1ZJrAHjqD/6G1ABABoJBrcwftsgyCVA6JpxnWxH0TCcnBJOVkP44mY4e15BWLN6PVXY2awjHaxzqJnm5PL3neGNb2ANpnr43KmTYRPEUw9rSxUKuiKqljtZY/bs248SIJ8sj6KoCDG76u2/vjkc+l4j4dJbwzh9KKo/6JNmB5QDEF/FftPxXsYeaB5B6KOQk0lUaF9g3knlGVSgcNXvpZFw8POEK5+9SP8l16e4bHHoQaUayQqypQYZ98XFhfSbibBr147Q1twQeqhGT6I/ZwLEDkCKNbEv6aUaoAmCfJhxu4RsDe10hiHnVy1ZGDJoE7OuegSGAdvXYteTzdiaRlX06cr6cKKWYO20bEiEOZDShSEvlXFItTirBH0phb4PKMxadsO7VoRn/5qKbDQms9OSwiyIkmms34MqMsiHG+ibACBsQWlFMD2fOGthN0YXoM+qtJOwrKqpDBcbsZfBFXPn2kVYYlWGM9UhPPTwlnC5CiUJxTjZ2AthFhYudV8LhahtlkKcLMdmtQeVxApspJwxn92zlyKYmwG22/DgLwm7DxwJs9i7sTIRgt4HWT4E8DqH8bOYNaw6Wq+tu7UoDDdkh6qL5ynaWRmGASjN9uhn3v8WleuvB8Dtoy/tJ4TZtfXVr7o/hs/PBnitZy2UVzW3a4T1aoj3UEVSQpFHhjao9JleSHXVBgZDd7JPSbLtUGi4hxiib3SN9PHIx8P2zVux2DoSVmJP6fpw8Mjh8PY/f10cVue+WRvt4bLZkyRbtQ8J1k0xyFmsoCoWQJyg/pjOc0+ekYEdZQttTow2C3n7VWwCGXq4iUalRibreQ9j42JVUyAnPiQDzg8SLH+N10vNYFzSnwbZwz65d4IK/wUU8iwKRZBMM9OTQmc/4dadTZBHN3E/jN9R5mH6S99AG3s45h/3WBAR8atFE4xN1+TlhJA/+s1vss8ujYTIJTJh8lEfaIXVxfrUxZ7LuamHIhMLOVRzSlZIEjlPSGBfQxGwmD11Bxaz8wHOL6LEcR2z0KK7C1Ugc4n7A19vMT9vom0kQPz3tYxdC0DqKNjRdlRi6zJFOu9617vDYaxxj6OavGXXrhiK7nVcrrwU1SAbseE6iSKqk71Vu7ku7JsFtjOZd1U72D82bdwQDqCu1Ap0eGx6uP3u+1EF9oS71l8Nj/whID+kaBrr46rl5WSMnA9b1q0MyWY9cWcdnCvWrlzDnJdKVto3yQCBEJxXHk5BfuTTZ6uxAnY/O5MxOkGux52M83mzs1GQpIYsnlMtr9eGQr/mGnvE6Rnh6b0/BMAvDQvJtjh18li4CSJIC8V01kXJ2/Vrt2JFepTMkcuhACX/1771KErglWEtlq+HDx2M1pDm9rVx/dOYIzdt3haOkX/o+hjtFWmb6Zw5LNbRstLig289ynNFQfX+3/jP4f/+/d9RZNPEnhBSc8ly2vZkLIB61Wt+KTz6ne+y7nJuoB0tOmhB1W4+lopm1WSSge57Xc8tgHjiv6/4sTXllv92MO7Dc9m3mPVVSD+RKDNTspSCvEHm2mUE3J88RaYOVmePfvvbsXhpAYVCTag/br1pR9i354dkOJHfcrWBrKO68KZffigWftQ1as+bGuZCSl3ivNrBvo4LiuTHsFmOjCMzQDqZRy0M8pwjkWFe0VwKqTZTdHf0xJGo2tr3XMLubSkK+wucPSspIqNMJCrGVcirBHOPJ/HvnqOPvl+Emmw6Z9qejnHOeTmce8rDG1//Ln4GyUM+yYR7/Lieunon9sI/CkFPrKUv7+NHr/tC1fLka75cAO6lr23KAuvlPbupv55qgakW+EVugZc7/04pQH7CCvSi8+u/rS9Z7ZcoEvxpfbw8guandVU/et2fNQHyH90+SUOVvzORxKavl8PahXOXAX9RHuTPifLfDMDvVICtCSr2OlEl3Eg14yAHPMOYq2sAIQGIntz9XCikCm/xslWEhM9BUkxlIhu+/QBuHnbmlZXGCqsyDjJj+FdvW1dBpdJg+OIXvgqokxe2brshVsm74db7eJDqfw/8RVSU5/L+aXjknj1zgcyO0hgkfeBcJxW5pwD368IDD9yBrUIKlWkrsb2qDof2H6TCsALbgnuw8mrEbusI4OBzSLZvY2M5FK2CigqtUgNX4dCrHUGNagpBVK7bTbHhhxMcWms4WB7Hm7eG/BE3+ZImSZBCaXmFkSA4c+YUm2/ICQ4H3/3D1WHtb3AwQhXRSduUslE25LWCwMCCDI7qAAkNledCCVXG5UjNqy5XA65CKAAcWmm1kYNVH0DF9x57NCzhkL96eUWYSzV1ijAkh/hOgPNFeO13UdnsZryAirzL5KtsjFVxdVGRYBD2PKustIrhIOphVOC8nTbzq8DYmNVHvW1UcBeEXELd+7HjaMQ6Iwn7qnb8iAUo0zlYaiBjm9jZcrUAgVhIAmAc1daECqU127aHs4Bxl9jwL2bzf4YqqgscNnegbHlyN9VYWAbkodb5JrYB5oIswiPaPAVVPkM8+796//rwka80hRUVC8MoBIISda1PsvWB5z4EN9I4wF/j9XMAp2OV4PUw9Xb93/9f9s4Dzs6yzvf/6b33XpLJTCaTmfRGKgm9CCodURQVARdB3fVeV1fvWvburuvqdcUCokgHqUsNkEIKhPRMSZne65ne2/3+njMDrKuyit7d685oPiHJlHPe93mf8quQLWD6XGss6+qTmCldlpJNrgYd4HQ9knFkqKugCpVjEi6kXa/vQ+UeBaGV7GJmOohFEQGiLP443BwCcqVoVDxDedlJxgslpnzvdsAmuY9cDwSklSKzVOTLY+EIELkMHGChvxP4CPgXI1BWOCAHGh2epRbrQuW6MD8b8DrFAYuClyWAH2csSuEGowYZIzIEQBjCQg6USIDpdqnP5cRRBBvAhw6S7bx2KVqzeb5GGccCAHIYO3Iy6XPPMMYyIBdFIKp8VDEcyuYPBpGT20VF1yrsDYUwkn1fro9miMwhQDxFnW06e6s98dQzxL8VuZxy91447PkDoqvcMYLrO8rnigCJYtxXQuiJhEkkwqIJpbNAJQEg6rgJgVTTf5eVV7jx0oSyWqSGHGUCPCI5LEr9r84LOSYExsYr4oVrFMwBWEps13fD58akkeePAltxSCJPvAQIhAcI09duyra/vbvKlRcL2FYHjErr04ktOwno10Os3iLi5VIgqhR3cejwEYDuVBS4WQBvdTzjna6EMwLwWTF5IpKCBX4AiEmxqOLNCZ5bRTi5Qmvu2Wzkkf4sIEuvRe9LEXeKktC/yxGn9+vKxJVb4mKJvIXvXpLBCwYI/HfAA+9fpLTGhkC7IEgXF3KERc+fZ7gHBbfcLSspWO5Cnaky79NkmwsECEa9+sILL/AzEyjoLLZf3v+Q/cXtd9jevW+4CLbztm2EcFDny5A9/vRzKE9VgK5oKeK6yDMn/F7JeG8TIF5Q39vJIgIkPJIYRK6BP8RJFPO3CGe9trRUCqWZ52LoHElifkniGtfxb2cofW2kr8HXJ9SVpAaRSe9DH4EXtAcAB0B0jgAiPERyiMQQWSmCIgYniMgNOT2UFS8V8ZB+tkglSATFYwUob55nVhE2Ar3kDtFcIbvKOOuacryVra5SaRF3Ume7snrAHUXWqWuoHzJZEV7dgNMxzNGKetNzX4nrqwdyuA0XlTpNVNPuyz32EiBeIMIRHdoSyd3Ah4ivd0dG3f/5eXbdPxK67+4y8xpzjLJrdI/99Txxv52LhXuouL8yQB0poeX40OtVVJuUxzJnNPL3Kj7W+3fjbibearaPRmPIRW24cfVOLNbPbsuxG77Pa5iJttJc87YDhNctN6HejuYHvS7va/01AsT9HX87G7E1895nP9cxXny4vpMZB4haRbwbFl6rIs5csYyINVwvUuly7afpF5gYg8wMJ2oE5DYzOY5uCcYWkU2+gL9BAhD1VrjvY4BIvm0QIEQgGgTIMATIUDvAK1GVHu5/HwN3ALC2nfZtPWYkJro4pNO4GyZwfwSxdg9iD1ApNTgkjoNAK1iUzfzcZdddf4UrK1eJ8DzIi0nGTvmpKqItcSzxyX3MoSnZOURg1bm4Ip9xhAsfzbcTOzxWRCfFBACwolvqGL8VzPVnb93q1q0TuLHWUXCdiLBDfSb1CD2ycMnC6gNqt6Pc92M/UAuARt8DGfDlFIYnpufQa8J6wFgd4XkfY4+RxV5icLgXVyXuUvUYaczw3gJYX+ogUOqb2xCj0A/AWjPMdV60tMQ5DtU9soT9RBDXOZw5uxpXggdHQWF6Ivg33RK4nJqJFXwL8qW8rslK6MdIT0u0mCDuFz8P7NVLgMBirLy52A7+pBQwHBcgDpoowN5I4n4CuBZ+ijHk+isGqx8ipBcipLy6zxoA3sHOcR8Ec70RKiBumORrm9gbwmXaVecsdt1nTZBa+Uvy3V4kiLklnfmrjW6QQ5TWh+N62EDUUeF8iCGu87NPPUWZeDbdHOT/A0y28d4HIb9SWO9q27rohZhHjwpOtslR3MTRgPMdPNO+lriAfod6nh/GoKJYFwKeB4l85l5rPt7+6g7beu5Frg9rz9597HP77EOXXYIjlfGJwKERl4MK4eV8G+JeNtIXM8Fcpf6BQOazDNyvk4wBOURGiQTqZq/Swutx6zYgcwPzbzguAZFaKQg65qPMn/9BirhnPiqeaORn90AMsH6wuUhCLBJIFKqnocYm+ftR9e0R8dRPTM/4FPNlAGXvo9P8mfmbfefEEBGdCeHKkeTPxGmK+WXulBMKY7dh/rBQYpta2S9aAD1M7Hu6+XuZSYLYIyayj09lnA2MeSxnQRx00ZyAAAAgAElEQVTujwXESpXxehTZCQHEeragMB3XQJqLvJKzY4x9hAgQkez1xOKmQHLpQwS8VO9xiEpaWL+1VhYQmSsX8gAAtoQdaTxPb7IuJSen0fWRTr9CKesx5AViGa2frVwvxWqV06Uj0ljzXFRUshM8yB2itTIQUFzrU5jEVux/1c9QzZyZkzOP9f0ooh9K47m/igBVJ5pEPmefcw6vr5zPVRdIEEXVFQg0shzxon4z9aUpNktrxUIizE6xvxWoLWFBICS/iM66xjbbsu1C1xN42cZhu+VvD7g+lRBIwXDGWgSTVgDP3CDxcCGA+StLluJUp08HsqqP+ep0bRMk3bi14WZLgvB8/a3Dztk3zrhVT9b5WzewN2Ysx4UhhoLMYjqob2y3p154k4i/JIRajbibsl03jZ5zuexTmdeSWL96cSIwlTv3Qj97F4ma3jx02BZBgHS0NbmoSkVWqayb2d85HUbZUPtx9pErR7sTRZFq77GYr5E4SHuHY+z5j9MFePU11zlHtMQwp87UuNL4UsQ6Gm+KwVWHmOZCEX0BfK0v904EmaLjnvkrSN9f+9j8lcNuT6qfIyFCED/Xw15tA1GaelYbGVcSFCWwRo4zzufx3Pzil790RKXW9kyESep80f2TQGnlimX2+CMP2rVXX2E7iDxj+2QXX3Ae5OSwPfrY8+w1Iu0iuo4OsP8T6aGYLg/7wfVbttjxUoQj7L11vtW+LxmnrZzCisONZI+Qlp3qzm4i2xTdtm/fPsthHG+l++QhSt+1J5ZjRWNHH4FcW41lOZwH+kke4K+HuP8JMVlWfYq0g4gs++IdX3MECEoU1x80R4D8uyHyrr+Yc4D8rqsz929zV2DuCvz/ewXmCJA/7b17fwD6HAHyZ0eATNd/fXoaWZsHkOf4sXIAWEorKQpX8Xe41Pcc/uKwHEdzAAwGuIrgENCKIlwCxXpUS0dOnLTVODnyFy2xQ8dKEWeidmMLtxcCJL9wIdnCh6yYw7gUvotwbMQGjdHXkQAY3Ot+nrKMr7/ueldKXlZ23GrrKiFL0lwcjoAcf1/UcSj78uYvdCr614+grCOSoHhpPgeAVDbXHH7IiZadvRLAeMG8AltesoIi0yqX9S8A4KLzt3CooWCZw84UcRlS8LURX6VS3TGAY/UevIkaTxvhxUtWuMirzFyURS+8YjUNrSh+ygChiFQi73cJ7/UgUSRHj6kML9H237XZSm5+FeUmgKvygzlsSCmnPPFUQI8g4jWmKSr0GSE/GQAiFaXiMcrG583LJUM43h3sdJBTSbEydq+98kOotInXIps5ElDwDESLysLnEekkub7iNwRGK/5KYHw6B8ajRw7Zls0bHbCqKJ02HAyufFl6JDbiIo5UgC3lfx/ZxIoeSUbJ6oeis72lwwGVfRyG4iAGRIAEc6Bt5nsrg94j8oHD7RCHAPVQqCxQ3TCyy9dzWFQZeSX3MJEDrB8bf6nAlP17w8dvsleI51FxpMoNCxcV2X5K6x/4xhb74l0nbMOalS6up4CyeA+RHkvIYB+DTAgVOKcDLdfRAyAv50EX30NkmAaRwIkBFK9SeEuZ289/i5RR1EM3qkIB29EA2OphEaGhLoET9LUUofaswLLfz/1Px7Yux00r8QQiQJRFn5mR6hT6UhZ2Qngo8iCEQ7pcFFJwpnHYUdSCVNL6vFAOa6MolIc51Hiz7Mn6BaCWYl+gfRrXKJDXPs2Y6IOkKcf90NbWbBvXLwOAj3e9LdNcT5E96ssRKDnJ+JN7RF07StuvrqrlYJ5LcecZDpB9lsWh3g/VZxuESA8xZuo2kbNJWGc49voU4tPca+TQ2EQRZQBgtorj9buivEQu+EAESgmsQ67inxT34MchTV0hDU2tLhtZJZTnXXiRvfzKay4qQQ4QgZdT/KBgxoIiYdIAOlyvB3OESKMjOmDzvKucWgp2D/fsqiuvtMcff9xlgOsAqBiuKAARuY0EFCseQ6XVAsD12roBC+Qai5hRIYZycJRDSjEVIhDkjvAA+MzGJ2mpFCiiX5+/Mt6+9fN6iI9IFyeUgaK+tYmcca6tDtQO5Eb5nQxJIweDQNkWDsxyxkjt+SYAhIgdOZaCGduKgZLqP5AxLcJJB3p1U4xwz3XIFoAvwkOvRYpUvYZZ0kMEiK6LiDQtGMo1l4tJ43EMoNBbHO11QbxNgDiA2AtAO3DcAev8fEU1OZIpgiLcIOsn/70fYDAWwi0KILSAXOxOnh+BB6NcSzkYoik2/dGP7gGouAHS7w1bs2aDi4np7+20Sy7fhhOvC5KXiJ4q4kwGxuxI2RkyyFuJglhN9IwKj5lqZhwggvVdBJauNWiof5DXQRSBQnsU5GwIUGGYeVa55aPMcUlJAop8IR8TGfOnIDMg4AaUSRNiew4ctEQ+z49xq+unoC3Nf65cFzBc16WCHPcQ3otcHyIoFG8VDagyzL2RktSHf5smyicQIEu9IPo8RWSpo6iReUffRNdUJHy04kC4h/18raKvNC9IbeyitljHFI0WxHvpBRBUAbaIYxWz6nkYAPwo47nrZH7jrpBvHuOcJD48p2DOLkrq3VrM2cjudxMguvcPfGG+XfsPZ2bGLMQeMR3qltDzH8GzJtJDBIgIAo1vgYxSi+aSrd6rOZcpXWNF3TtyUvkzlrVezBIgIhQcmcTvmp9d6bkImtlILK7RL3B/iACZ1Za+Tdzp8yEOvc4Nb9m9CBl9eAmef9sBMkv0/Ju4q9n9qsMlZn6uFAYz18f7OrQ0eXtRFFviwDX2EuHquMJJoV/p7AkW5mVZME6QUBFtOEOCKa4NU1eLXpIIW82TvY02DeA73eSxYfrKBgHce4hxU2RUPyDeGGtaP3lL3FnAMXpgsCE29ACUaXrG4dBL9IgiG0V+REQHQBJm8doGAMg281x10M1BvwjEuoDBU7gRegCVAyEGw2MTLRAQtJd70IqDMgwgKyLIxz58Y7FN92faKN0zmndf2bnTkcnXf+xGiI1K1p6jdvGF5zGmiNkkEjSYa4zKxMUedtLTUKuYRR+KfynxLq1ooI8HwgCXXxjrcxB7ikkGVg9rTBJk/jQdGNN+EAW4rGKYS2MhZydQuJcD2vXD9oRB2HsgQEiPsixcbyLcp9m/5RH/6QuQrn1OKwBsN+M9hn6gBO1HiPgsxwFyGJfAcdTo63DryqUYyc/xIQKLznHuH7GA08G24pYlduzHkOEQCz6Q/iGQVME4uoL4cwhxPOHc3z6VCEOmjo752fHTjXaqbdJ6sOQ0DTCfskanIjTIzEmxE3Vlbrvy6Q9fTPTUqxaHS+UQXQ9nrd8EcMz8QUTn8DjElj9APWPh3HUbXAF3L9f2rh/+ENX01VYGIOvPs1FM+XIj+5goukB62dtlA4aKbGhBUBNCZ4DcH9fessGaSnnmIDZFOZ8kjlT9P+rMGOGaDRAdJoHEuRde6taEl15+GUK00z75iY/yYEC84l5W35EU/JqPuiGRRIIEQCLUI75Rl8gSytFDWGcb6HNQtGsnUUeNCGjm5RUABIcSX0fPFg6QIUQgN/+j1+3x6nded4KNHMidHr5fDdFeC3C4hEFS6xkI4v4N4/iZgDgYUYk4UWOjIjT6GetMRL6UzQ+xB1IfShhzYxjzWRDPsDq74EkQL0F8cP37GVc8deaPw6gNAj0YQrAHAJ7pm/0T0be4dZJxfAYStZabT7xipjrDRt1aOTHOFZtk/8jct6AoDZIi2rZv3+5cGlrzJK7JQKAjN3UcALziDNWt5/bvfI1IEgkgOthTtjTW2PqzN9soe7VhyKTTZ4j1wlUeHqFOsR4nshBPGsDPrea6JhJbWQfRJKJDIDeSDdehVEMU1SRCBO0PoljvNe9LNJUKCSVyJot9k75fE10bmo60lksMpEgoEaD1XOcMhEohrKmd3EsJZtTrp3k0X4Id1hOt4X6MhQHGXAwuYxWoFxHFJlfAyTN1nBVW4RzotOsuDrLbv30QQdQ89i7MP73tdu6W9dZWX8N8BqnP648kim8dvRiTrCv1EI0nTldDzsbSvzNoTV3s7fJxSgLILyjIt5qqU5CW8y0ZMcGieamuiyeO+zJJZNbDT7xm1RAhBYsKOAMVueg45BN24uhR5wIZgSAoKiyyHa/ucr1mk7z+Qe5PDISb4scGESmkQxSdJKLNlz1ASFgk62I8bohayP8E5zzW/Qxjbta6XIDIS+tkBSSUekMkelO0ahydJpEQmir8VtSVnLOZEBONzGmJiB8evOMdYu/dkMa2rxx3a5kcIH6sZaO8pgi6egYhBSPYwyaxP8xB1LPv9V2cha7geQ1F2PYGIpYUF8Pbyv2MxNm0ZPkKexJXi9znIjEimJv9mR8kJnttx6sQVwvsIubd7/zD30EoBdknbvwo0ZL1uOwPuI7L6z/6MVywRIJyLtmD2yuScavCe50rJtmzS0Cka7FgQQFLzwTjrdbtO4qWFPK8DXJ2PebEPhOcnbM4T0g8IfGSh3UghrOKSBAn2mA/JlFAMGIGOWQnKLQfYd8UHoKjvYv1cDrWvvG17xJLzANKbKPiBr37indUpnMOkHePoDkC5E8LEc5997krMHcF/rOuwBwB8qe98nMEyPu7vv/ZBMh7vfrf9/76TDd/Ex883RsoA08R+aRu5AYOk6s4cA7r5ABQMQYoEYRCs/TEEfsQfRpNRAH0AkL0Ur65cs0mFI+1AEXkl4ZGuXiiOkrukjhY1qIEH0CFPQLJsGTZEkuMDrahttO2cc1yVM2hgAMV9sr2V+2Dl38IFU2mHT70FoebQdu2bQsK/FIszVnEBBxFiUcYAgCBlPRHTyuGxsdWr1/ilGq+AHKtnc1uM63siw4ivPLJYZ1k8xqG8ioRy3F+bjqbeMBeVEZjKHqllqvgsB2uUnE23PPZLL/4yquu9yAiOp7MXKK+chZwIB2x5+gfaW4laxz0K2/RMpsOi7WHn3waV0sSSvYWFE9h9taPtlrxZ3fr1IY6K9aB0JnEXoQr5xwQITEqxOIpFq1DDZ8PsdKB8tO5NRzWBBDNhtrDobSbw8zll1zoyi4H+XMGSmoV+i2h0HuMcmMBM1JIighSafpTTzxhq1cu537U2cqN650KVQB9Pa4WqeN1UEsA0G0GcElN04FE5X9+HMzqsGMPAhKrJBqlJg4buSpCABKnAbwDOBRG8T50uEzlMNPJ/cwA0K+n10NkxwgHmA9++MOO/HjuxRddH8e1N3zMDhw55pRU+v2q625w7g+5Q559/nmAjQ32zU/l2DcfbeFAMMWBDlcA70+ZuAtzM11Eh8CaYB2AGYQB6s7gsDjGQdRDnIQjlQAMdTju5f41EynQC2njC7g/yoGlBwBDKjYBnyJ9FJmgEk31E+iXgMYuDsCtHDZTOIyPcD0FfKaQB68YmixAIintp9X9wPs7zHtQh0oMStRgDq8qMVU8gq6rkBvlqasMfQzQVwWUOmRNQKpEMR78VSIP+Cr1l+JmRgAoKojR6aDAd/26ZaiB6Q5BOSqniMD5KQACKf7V+aCIW5Wm94FeVONK2AAgpMgnD4f5DFw7nRyYOzlsBQMiT/K6W1oaOPjH2cKFAgd47wAOcoAI0JkGDOzggBoI+KKICR3YxoaJF5GyVCXTDlTFTQOxps4LpwLkEKnYqwxUbVLXvgqJJQeRQNhpgNZQxkU9SvRo5bUzP6QTiaBIthriBEqIYQoGuJAbqws3xYaz1rtoO7lhpM4rWFiIqtfDob3DXUeRAnLmKHJMJIHukw6LGelpDhAWON5OV46ACAEqygZvB9yUE0Pkgytx1jXkv++8It7+8f5m1IFZLpokFXLxOA6waA7XDuzmWUsgTquPZ0Sfr14FH96PelYUfXWUQssoIm4Efgl0VveJ/jsQgEd9HVKRCiwhn4JDL+OO1ynwZzbuSqCyIkH0enVdBARJJShwWq9X/y1SoIf37uNU9Dg9mJ80VuWAczMB40qxX8G8XhVi+0rhD8ijGLckHDGJKM+DGXfqPHrg/l/YmlVLbdXKparxYV7rtSNEpKTxnKcXFtv/+dY/2k2f+iwKxcOAFANE360i+mKPXfnhswHGOnlfRDTgrmuCiH78mRetoa2HnqcVAGLjDlhT0bOIBB2+vQSInitej6/cPygcfSCnAFN9mXNHIMLSUuKJrhrkvUIKsV7oHh48cIT5IxdXQxVukWSrBhyZRt3vD1mo6Au5lgTmKxZPpJyeKzlA9N4VC6X7pmuhuUBRf3ItBdOJ1IuCeBJwQX8fTRxJAuNDnSktfP9ACD2pQtu53gK7fImwk7OtDfBQZKo/90POC4Et7vrKUQPQmQ55qPcp5a/mkFZI0Hb6oDohL4MBXBQT4iuXFq9b8YIO7ndpEt4uml8nQPTvs+SHxoCcLhrPiuwaYV4VKidSS8CbyIF+ngU5KzWeFfWYgJtSClQBghMMSBcoJTAaklXRJPoQ2SGnh+sS4kPl8G9bN/iznB/6+Mj3zrjXqNgu/SyNVUfcvYsA8UadvUOAeD/f6wJx73XW6TL7ft2f3yk992EO1mVxHTZygIiLd8SKtxR9NgJLHS9ewlAOKqh4CFnFYGn85DIH+9Ex4wfwHeo7yZoZQhRWMCARiy/PnCICg4cBNCF1JxvoRWjqtMHmTp6pHog8OkIcyCtgLcypaQfpnqlu7rUB3sMAt24csHhgLJQYtkBAvxAAPF8UztnMC/QurFvKmGKNRV1ejsp5EtC/gXU/IjHdpgNxJQIcd7NPyi1ayFxeRvwUTs/EGNt2OcKI3nTWXvpquM/7yLs/RpfAzbfehmL6uCMxl9GjMI3zYYT1fQJS1h/CcJS1ZIj1aJD5uZvX302U1yB5omVnIBS5dgUl89nb8Jyw/xpnDoijx0Nq73Ef+moQowwAtIUztkNxrDUBuPsCvMehpJcDZJr7G8lc0Q9oH8q1jafrRE7LaOakQRyEHXxtV81Jm8czujB/kb15tMLaR3Hg4hoQcRIOaRA6TU8OpIbWY1XWLL5tvZX9lI6EUSJkIKameU58GdPqevOHwAqbBIjmXvoQYzrGvmCMN1HbOmC1/f7WPBpiJ1qGnBMhm160jKwEfp7WgBC75tzz7KVXXrLcdSvt2R2v2crVay2MdSsXQDySbgOfpHAEJ4ds68q1iDXoBmEeeOTRx+yOW2+1/WT/hzPnyi2pKJ8out+iANMDIBSOlOMSZg8Vy8/7xOe3WP2JYRczNwbor3mjhT2Q5uLFAKajrK3NfO8D7DXPv/gy5sch4oCOut6oLXTDRLDWDkAeB2rewA3cI1EHCnURtBJCdLB+qT9IcaGRkGtyZLS2cI15TUMo7ROT0pwbJA5RxqYvrnTP07FHKon4rLJlkCau94pneACw9Dj73s2IWRQPymC0UNw105Afwyj3O3A2hAGC92Dn6BrEMTkBsYEgYATBjgQUej39jKO4aM03FMurA45714OLaYDx7I/yfZD330rZcmpOKON7iDETyn6NvplY5lLEOdmQaxM+/ex1EwDQ620+xEwLfTsFeWscmZGSRYcW8VnHAIC1Hhex5ouYlfNDEZxyoWlfrbVZnR9yiaj7TR8jRIUqBleRlCEqnkdpcQxxUVBwOAKZYjo9KtzcrYipGNa7GoiDYfZJYawPiifNQenfQq6a4jO7uP5yDQSxbkzybMld3EPkUh6xgbUA5XKYxOG8GWdPo71UEXG6p3BmSdCgjhI5PiJYS1ogJaMRRuh6dSCKUuxSCR1A4/yMcfbE6tvLIC5KoowdjM81q5c7IU7ZyWquJyIg7vMXPj3fvn7XaYiFVNbvHrq5ongmKyEe023TWqKo3jrI5IPYhT1E0fw8XmefvbRzn8WkZNkpyIxURFv7iaNcsXad6xk78MYei8YqsJm9Ykk+rvQxYqp4FmMhYd88XGWHjyu+rcCKigvtEAKzCbnE+LoPX3aZDXL+mma9uOuun3CtcFFs2eo6GtVtsf/gAdwvW6yKOFAVumtfK6FMQeFiujoQL/H5EtfIIanrLVGC9mfaF5eWHse5NMwzmejGdagEULjsFZsql6wclw9/PtO7WPCx+a+PemNM2SMr5rKP/Ync3H3sReQEUQSZIogVM6d+xh5EHRJxBBGLWAjp0kAs3rLiIuewqiVGLZixJ2HSGHNkCN026h/MX7TYHnjkMboZcWchytG+/vwLL7THHn/MPvnJm9w+7d6f/ZQ9RYN99rZbIExLramuFUdJiy2g62jdho2c717CMdjtelJEfmgPqD6PbtZ+P7mBeZ9ycwxC2PVCRCew1162fIm98NzzjriMZR/bQUTwGGuD9tdypWrsTLG3DuKaa37S+j/AM9DH2A+LZF/DeB/sY/0PSSVRIQCi51NEJqcxl+AwZrz+esjVHAHy9rDSrufdf/ij//d7Rsj8u7vzR38Jc99w7grMXYH/pldgjgD509743xcg/7evZs4B8mdHgAxXfnVamzfJWt984yCHgG42eWneXgWpsjmE5RBVNMhGNgSluyKZpIALobhznBzcI8dOOqXlIEB6dEIKiv8elHddtpyYpOdefpGvA9DgoLx+41kADH0WPIVKmLLrYcDrHgCABFRHO8g5//CHLsfK3YTiaL51cnBSifUr21+h+HMhoBVqMCKWYlEq+YQvs3t/cTdxJEPkNX+IA8EeDiLEoYC7yNJdmF+MmjTdYtlsSy2tErzR/i7AduK0IE4aOERKcatoHgFIAfz3spUrrRSAWsDfa7v2cQhcaJu2not6rx0SZNB27NzNew+zvKJl9qvt+8BWiEgBxDtBPEARFv16DsDHcIJs/FuKrlGxK74nl8OPYj0WZKaYp5mSQ/LN4zkcd1GC6IMSUuiSOkCCADfD+F4esq2jOeitBdCsrzyFU4SseYgRlYTL/THFQUCOAl/UoYpTKiwssFIUa1IhXoS9W9EQ4XwfxQOMcc09vA4VVeoQKvXdCPc4DNCvjzxrgW4tDc2OBFEHiL6n7rcOEQ2QOrko4IJQnSu3eRhgSddLUTNNRBMISFSpeSr/pgilQmJ2+gFd0lHc3XPfA66Low/A3wOIV8ChUyCOIkG+87kC+/y/nMZZg8KaHop4nALRAAtTjK8irPyxEAh+rrSV7HHATR8RGRxApNrrwFUiBb4cAyqwVQdGNa4VqdUjYpOIKSFSg6gJdRhI7a2+jOUQQ7oGiodaQOzRyZMVHNzIn0bBmZSc4hwgUxzAkinDVMljMmSMDnpdgENyzwh0FGmg6ARlFgsEVx+EIhNGlN3B4duXXwIkwzisSp2vNtJQnhmRG6EqyuSQprJogd21tbWAJm22tDgfhS3RT3yO+hrCAfgEhioWZpzrKKdGP6BYA/dHEViXffgKumjpWlHReGKK7d2PGwpV2gjxMCdRJI5TCi1wTKWjqYC4UoGrtFngdVoGymQVevOrkcPqvNwcBygLgB0H7BTYqz4ORRko8kkKd3W6iOwRCCQSQMo+WUwUxyOHVATETjNkhlT0OuCph0bkhwDchcRbqZOijXHUh2NFv5K51rqecvFkZGXbcZSEAhDyULmeIG9/DfEwO3fuIOIl0x0oFYNVwPgTuCKAVuTPIhSN1fwMlZmGAvIJZNX31MFSqnmB3//zhgy75zniJLifwxyq0yAbdrz6sjtMyxGi/oBOAA7NK+rgiOagq06g0yj90iBaD5N/HUKkDBQQh3VUus4dQ+45JIeYSo0/OTTCQqVoHZkp50Qly/8E9sgVJAJEir92njkdjBXZJbJFr7UTJ1Uerq+Wpjrv/RZQy7X3F+HI4d4VU/M/9dLoGobjFnF9M/R9aKzJ8ZVEBEQaRbnBgMf1dTU4wJohlfIYZ1PuvQmt1ljthzCeRtabO28hquY3nQsom5iNluZaVMrpfL4UoWS9h9F/AED2zz/8qVMShxDB40vn0RgxQiJA1A2j46aLLuJDEVg8FQDHYdxvgfiMX8APP35uCJEfIgNDYW9Vb6E5KAFFdkx0EnEzFZDnZyySP08SfRTIPKeMbyl5xRyIWFJ0nN6viBY5MeSkSmSsaZx1MJ6kGE1S+TqElgizPsapekBEfiRJicn41d8rf1+kbwsEXC9zl8hSxZwJ3NDiHcm1FUkn8mEaAkbPchekVTbjT9evi3HXzzoiUtefZ7dHymoAFpGDmhMnIZ/0MdtzMRv9NNt1ofGoTdZDOD/0ofgr3V85nDS/SAUd5MiyUOdyE+kld5NcH+oMSoL4UMeE3FK6l4OAUXpG9T00/iYZeyJwRFjof7MEiF6PCBDl2t8zQ3zc8D16nWbvnaL5HOnBcz9DgIjwESGicac7K/LXuUv47t6NImvDjDtkduMo8kL/5FxYMySIxKruejgD4mwE1jsEiK6DI0D4/m7eUHktzwuUC38/zrXBeQcYGQtQHwJgr/JtRWBl4zxNZ24T6efLXO3ouIFWsl0gtonqHGn12GCbhzWtB3CqlzmMWEmAzzHWhS4IvbEJ1qwuhBAUfncAZjYjg++fovQewDwFFXtsbCDraJplpkYB8BKNCdhcW1WF2rcO8jfeWgHrMuYX4oKFsEEpPcS1DFa3F9n76oUY6ffY5ouTbaItgXUPIJY5Q/PGT356t930yU9ZGaDhYgiTIGUlTkt/z3tjbZwivtIXInqSeaYB59UQoF5DS6/t3kMJeiKxfzz7q9adhYuhE/W+oukiIGnVB4KCnUgcERCVOKUSATYLcAoNAPDqLgYCHA8xT2nf5gNJpjVOhcDqVxnBYSoCpJdnW8Tt4b27WGunidFcbV3YAMKTs6xBoCiusgBcHQETuD/YZQWxjowBsJdAgJTfTWfQcDdjjLfDuujH+uGi3xC5hIn8xCkRgLuslb0aWCHXDfCdvoLm8VA70sR6wPv05/nImZ9uWcXZjOVu21K8gPW92RKZx16iePxs9l1BjKMo1l9FqNYRw/XYU9vtr279KCRqFAXFEF6Q6ImMlUF+lgqyh7jf436hFp2U5cD+EfSyQFEAACAASURBVOeUpQOL+15CjNOFHy221pNEC6n3gb2qD9+7GWC7FCD8gvPOhcgd5rnvI26u3lasWUd/WalzBmueEOGdDUCr2FC5EmCpGG8eXjsRU6zh/fSsjGtu4br3MidFQJQJfG9GRDQC+SGgeIy56QiCijue+UureqKFHgJi0iDH8gHrdZ/0jAugV0eFPz8jHzesYpRieS5CWec99D+M97RDSuF8g6hqaQBwxdoxgiiouh4ikDlcRP+U3MzMpa6zAUcQRhzIMIqcIbU1ho34z2bcUG1dxKiCiUfHBhB1tciefvEo/8acz41ds6aE+R2hQ8QE5wD2zOz1a2roAPOPtI0bN/D6EMoQ69qLq/dXv3rCLr7kEveao5mH25hHNTnUQlysJb6olzVX+1zFVWmuUwdCXk6GczQ6Jx77YDmtThA3mpae5TrctP+R801zrQeBitwjGzasd71B+n4jIupYX+Ui0352PmRKIzGwZezFtUf4BM7j/Sj6ly1b7npGJFxQx51A+ipc4jGsnwcRZaxkzy+xwgDrq/bDjRAoH/zg5ZxLBpxTU+t5O0D4CGOjgP2WHIj3Ebt01dU4dyAe90HuVxBdV0Nf4r3fu8R+9KteIkjpTKupIN4MFyRuLXXthTHnX3rRB+ANe+0kjqUU1vHEtEx7+tmXGLPB1kpcnA/3JZsI4UHGycuvbndimohgX+I6syi1JyJ3MeOE5ysQEv7osSrnKurjda6CXOnDOeHPa9WZown3YBz7+J2v7QT0b3Xr4JXXXMN+rZ3OkD2QIH62YfMGxtkR1g0IMvbNBw8dxQVXYmvO2uBIkeOQty18vtypKiWX8CgNorSd/UUA19BDj0YgJKDWDufyYy/38Bdy3Vp3xf+unIk/nNkrQWDrk+Qk0TrXgHgqlX1HHMIELTINEBMd7L2XlECiuT2zusWYe3gmFhXIeTFKz8Ye3leDIwk/+tGP2959B9kv7rObPv0ZK6s441xLx3FX97PXquX9h+OMXUEHoT9zrs5XygKrYU5PIWFgivVVoq9XcDbnzl9gq9et57rsszcR+Xzyzjvt57+4zzZBPpaWlrJWB7sIXA/kiIrJI4kKbOe1BhNPpj2aBE6KeW1nb6LuxTCuTTOOX/XYKbJT+zmtd/octz9k3x3C1/ZyFpUwKjSI6L4mutxSCiEFzT5z0524fUk9oHXJnQ+9q7DXCCIRgfc/vHuPPxiEn3WVzAg4ZtQN7waF3i8A97vhq7kOkN99feb+de4KzF2B/85X4P3Ov/8hAncmrvg3Xef/2M//dYr+/587NkeAvL979WdHgHSVf3VaGf5HAQBl+KhDPRXBn8NQcYkgCFavAZv47NwsdwDRkSUTdXgPoJpfYJg98sS/ogwPdqRBDwpC9TF0chAMR/Vcx8a1GrVRB0q76z9yLTs3FJxswgfYQOrgunnTRjuEDVnAscrSg3BMRBKBI2W+lOUvvfCifeCSD7hIIR1GylBmDvhk2MsQK1lksaZRjumhODuZ+KJQwPFTKOqkDiosKIQESSEmIsRefuYJ27Z+NSWaaURD1ZP1fwbVZxF58XU4Xk66qIDceXkuSmkclVyrh7xwnwDihuY710QpEVQCXoYAWEanA+3ux1+xs7Zd7A4UWfPnoRKmRJNNdgib/MN/jyIbi7ciprIoPZVCNIPDkHLNpwA8+ujZ6Ooa5rAFKUGG/xmAECmgltHl0cFhqY0om7NWr4Dw8MZCTXP4VRxWF0BnDADRAGrkOKIxFIlUhCtE2dnxRMRkYA9XvE9vT5cD9QWa1hIRsH79OqeO0yEvXCp+3WAAmikA8UFcAm24KGIAghs5LA0B9kuFKNV0ACC/H4cqRRqoHFKHlypUWFLiK7JMiii5JBQzEAk4qLJgZe0fKz1FbEid+TEG6lGTKZIjTKQV4Pn/uC7S7viXWkrvkwCk6VIB6AoFuE2nXDQlCocFrhB1ngDzgbSCsPAaBUSrkLkP0EHESxSfl5kOwA2Aj+YRN0ozLhCyhokQkRLP60Dqd6rpBMAz43uq9yQYgqKXuK1BQMYEVKICBQXe6ZAr8Fbvz8UOORAajAPQVOC11OTKRPaqmL1qaI1RKdXkJJBaP5rDs0qq5TCIgtTR3w1ycMxAEanvK8XzIADnCbLl5+NyykLprL4QX96/AF8BgH2QB3rbCYD7o4BRsshXEpGgaxwKQbJ4WQmOJrLAOYw1E/mSDligNWzP3r3udQlEz4M0ULSBikPbed7SObQqvqKJIl45EPQst3GwjSbORQcoKScFzLfyd3JfKKZMCneNA0VgtUIEebiWijpTkbQOzOo+aAX86eFzVU6pgvIIxpX6aHKzs3mG0+3w4cPOqSUgQ8WvS5etQE173MVMKaLA22kAaMh9kTraj+tABt9Mr4YPRFSSe99Llyyz5+iQycL1coJoPUVbhAHwVUMkCMDrYDws4D17AIvVu/G3N8+3h3d73TRhEGvN5EZL3T9K7MjiRYV0AqFmzcl2wGUC6kb1uvgAZGjsLlxUgqLztAO8qxi/IlKjGbuj6pjg2qqAuodrIUXkGEBEEPdfXQ4aLwKQBRwL0BdgNsHPrwWISeOZVLyXYhHUOaIYL0UIRuMGKz1xjPkt3R2EpZTX1+vaSTXYzfvpBTBS5INcZpWQoSqvF0Gkwt145mZffqZ6VRTL4GH+EViXQgSdL68nBbXqr5562hGTuQBsj//qSQekhwD+TUNe5+Wo/4YDOQBmDiXMvfQpPPjYk1ZZ12wplLIG8OxOMv9NMOsp+gn8iLvkjSVRAZiirSdEgvM6FLk1znOi3G6RgZrHNcd7Q5QYz8RuZAD27Nj5OhniHqKvwmxULiLmauWLC+AQKaAoKP23ItCkwNWzOQFANuuymXUWiCATEatrXAWoocU4OxPylHlJ5EEjBO2g3CgQf3LWKEte0VeRvFbl0YvsiId8Fwmi+6HvI6eO5gM9G0Pcq1n3j+sZ0kOmLiTdJ7kndCW4BlIeO7zfAf8zv2be9aN0fujjun+idFnzJGCki0vj3k0BhOjPIl9E1LjCcim/eS1y6ylKzuv04ApqzuGXXBkiNeUS0hjzZa2Rg8htRFwOlzd2SgSR5qmf3Jrtfr4Kz98J6ZoBUxxi5YVQ9DG7jX33dtZLf/xmgEQwjLci5N+6XmZ7PvQvXoJktkR9BrCZccxoPtTXu44QuUecewWXlcvW5xox7cfwjClWSSXoybg3U1gfohSZxjw5xXwZxTyIpckGcPK1EAekaJlWgK8xgMAJfiVE4AgEQBWJ3NEOsA1/6BfC3AXB1z7qbxWdlHZDZoSG0uNEDND8nAS74kMXMNIBsbnWEheUEd2WlVvgyEAf3HMeyGAR+2GAl0N8jsiWIABKETc1tZV28+fOtv72RLcujgF6/+SuH9mKpUstD0A0gp8dSXwNOTY2RB/BFP0k4Yo7qz1h04BjhyoaKXAPsDrPFD+7zc5bOw/RRBLPRKC98vpei8kpsEEeLWXpT/B8xeDsUISa5gipotX742KIpDrmqoqw1bMud5UU7fH0SdQB/BYSraPJRqXTioobZax3EXtaXEz5MwCi4iuT2HNNc+3VcxAI2enDOB/XfoGf70MU6Ypbve6FQ3ftdM9JPHuHcAHWOAInWC8SFfPCXNXFfmKYTo669n6rJ4apDYA+gO6JClw7w9yDVNaK5HmJlhLnayXpftzzSevk65KJmQzRNWcv0Q+Z2c3cdAjF9p4D1fblL1wNqBzMvE5PFOMrMXzUqk4ewuVAPOIk5FBgkg35xdqZ+m6n3k7GXXL+OWtsy43ZVrWrje4h3ETslab6iETEtVaK46+HuXMZ60wk/V5HDxxiv9MNEHwW8UanWftw0/J8LVq8kGiko7b1nLPdvKsOjii+zyjERzN72xFI/ijWpSZijQSYqt9BEToiXh3pycZgN4DtedvWWdHnz7HKe0+xj6Vrj89XN0Jm0TyK6em2ikpwMU0h7H/TMpLoa4FcxgUVyvw11FYPIQLBAmDvaexhL4BDjeil9laEJJAYijJtbhCAbKjQ5cxk3hCPyBwjcYi6lxQ/NoDCvCUkxfa8dcwC4CYwF9jm88+17UQMVfI8YVKxj1+9mGcu1EVIumgjHCcNdExc9qGLXEzrEOughA7qCnsZgVIG9xINjet5G2Q8y6mpaFjtOWrrql2EUi3XKZr9cbIri2cBYe3sYG6O4XpJYCGAvp5nWfsDuUz8mQ80x/RDGmgPq1jMUZ57jWk5WCqJlkvEmSCnwnz24AcPHnTzdxzfb+PGjfYgXQxXXnmVeyYa6HKIZU+r+b4a0UBjaz0dcAm2adPZtnPHbhwq852wZs+e3Sj7SxBk4TyCBNRcPSgXLhFdy5eugMwkwhRxWN7ipfTL4OABfC8norSaSKb7f3CxfeeX7YgLFkKmA4L7Tlh+ThrjsxQHw5Cl8L6z6f1ROXsV+6MkhGIHcb+fIEYrGuIxlblmlDVXYPw6yJ69e3YRh9pP9G2CLV00z9atXEznHsIXBCSjRFbKsa29mIQr6zZuQvzD2sU6LOegzkia2Y/jYLqWmLhCnMGK4nz99d2M2yhbs3Ytoo9K5zJuZf/fCXmsCKyNm7e6Xr0Xt++AXCEqi/VURI9IMUVMyQM6gSBpHOe+hDDaA8up/eQX59sN361i346TnbNMFOdFdXglQjRpTdc6fhZkmHrh5OCTG+bqq64kYuoMBEijO1PKJSQBwwLcRunsYyrp/uvh2sdBWtx93y+sl/t81ubNLma3gev9r8++aDd94mbb/fp+W3vWJjf+jnJOe4tY4kDikBcvZQxznty/f7+dtWqt7XgFgQ1Rf4qpWoxr5nWucxACvuUrz7LHn3iWcZPg9mhjiPwmcfaNcFbTHk/RrfUIkcJd/CV7Y15HKISy1mTte0KY7yTUGmS90VyoOVVRr35yr/PeJRJTD5TERhIqqLOvkzg7xceO4WQe7BujsyXTBrvH7dZPfoHzHj1JIZyXphC6cb7hIOOkCdp3TGnP4QpY9Td/+Meso/MP/w7v5yvnCJD3c/XmvnbuCsxdgT/vK/AfIyD+8GswcxT7rd/gPQkUR5781yVA3h/B8V7Xdc4B8n4JEC+28Nt3MH/M+zf7vX6XwMNnuuvH01LAlZVR/sbrUjRNF5EgAs0FwPlhSZYiMYzTlVSr/UQcKftVpXchlOAKOGtAhRmE8i2EwuYgANMUAKgjKNxUMK4CTynxL7/8Mg45Daik5tlbkB4qnVWM0yDl6mdQsr++e6dTg5dQuhfGz3v4gQftvHPPgSzp5wCylEPBXqc6eurVo2S7XkAxYYUtggRoANhs5aAvG/TCxcUUbz9vGzgUKF4ogmiiJeTyTqGcHO5uB3waZvM+DHCfAQgWhtqz2qnVOYlyoOegx/sAAXTZ+NcR6VQFSbMQR4qnsxWQpY44pzp742SbJeUU2luo9XSQH5eqVsXFgJ8Hv13knqCzv1VhaZAfCagU4yOCIELIEAc47wQELD9Zh4NhyG36B1G7q+BPkSZSPYkECgMkzeZ3uSF8VOIJ6B9IznQPB+5ggLhwNu5V9JssptPiCEWei+ldkFo6NjoCAJHIB9n5+V4HD3A4WLPKAe3+gIyKBQrSAYZTrj8KWBU9qiRROcCyvvdDiAQC9isCKRSgUbEG0SjOBc7lo8bqwE0jwFyb/gYcIAIcRZ4oC9gHB4lKpMsA7YMZA29CpvkzDpIoJfUwtr5+S4Z97p/rOIBBFoR6SyLjcMfEoXRLBBxK4sAZB+Al8mOaw5MilcJQsh2gMyCLOLMaDiHZKLaamxvoBFDvBZn/ioLoH7OObhSSqNI6e4c5qKMgBBAT6BmXiIWf7ztBpMoUALtUkVIeOkk749zF0gBYzZb26r4pHmecA5scBXrQpZQWiKkPfb5AumjuhwgmHc4F5rlSY4F+ApdQXwrMldJUSkK5PBSh4HL+IZUWEbUWDsjnw72dIDYEYTfXVJE4vGcOncCBjFsyqTvo4+DgHsXBPJr7mo1qcghwTwd+nUsDA0IcgLiLwnn1hSSnUCKakQGgQMcB77OJWIc03CA6xLXgqpJrJYDXPsi9mEAV7QgKxXcAokttHsN9VsG0SEsRIdO8sC45OBgTQVzPAMaF3DCKp9DfC4hWZJdAjX5iJ0T4pHOoE4j/yCOP2tZt59rOXa/bpUTbSd3ZScSIysX1OlUoWgAYNw1Q3g15GQlg2U40mDgvOVRCuUc5EKxHjxx3LjGpuTMhfKSgHQOUXrhqJQAlzheVTfPs6R4JbLnt8gi77xWVvFO4ybPS1FBnWTxH69etdnOL5pQliwsBJcqcS0c9JmHErHQAAGQzxlR2HYfDpo6xJseRXDMiFASqCJiWuneQe6q+oRFADWVXi/CIIXta91zgzCjEnGBy9Two1Kq8rAwgIN516bThrEpLTWLuDLHtELiK85igWyYIkCEcxfAwwP0KVKv6UKG8Ol00hgT0HD162Lads9U5FaYBJENU0MpcMMVmROTSaeax/IVFjqhSfJOcTlnMswkc6p9/6UVXQruKubVSZa9pdJww5uT+KVmynNiVMdSsh3C+7XUluP7cb5Ef44CEyg+XI0ZxEwI8dRAPUiQPrqMIFLljAF4isUTCCiwVMD8EydjPGMoQCaG4KcVHAO6/BfCRCMDZz3XVHCPiI0CkI3OV5mqREeN8vyxIPOVqq3hUc0wYcRly6U3yvuQSCeO/BU7VEmGj9UAkS6Tyv/k5XYCT+iXCQ0DaMN9P/S1Ss4rIEvETT6yOunsEjsVwvfSrhYg/RaExSJ0LSsSHWiT0/vUs6Jf+XsSH4preIUBURK6/d9SAA/4fvTPHrvj7SjeXqJ9EbqNAQH6RF3qPXvhi2rnURIKIdHTdHXwjOZJ+fjuoJB/XM1/KFaYPB4Awx7AMeLthHIHg/T5ucef/997uJV5u/J6X+NDXvk1zvL1p9W7gvF/777ex3q2tl7xw//4utGT2vxX951if3/Lvep2z/zb7NbOl6A7MEeM3+9MVA8e1FRGtXzJKKN4tjA6ZWNaFFMiqVOICE3AchUM2sBWxEMhdFivGyoQDrEVQN9dTRk3Ek7/6LhAbTDA3d5JX34JSumeATpsp4v4sxPp9I8wTEGf7jh3n/oygwE9hflhsZ29ajQsAZybXubKy2rkLE4mnUU9OJ5Eyw4zDZMCsgqIi27X/DQeu1dErsWrNCtuxe4fdevsWnk3AXcjD7S++7JTGWQgwJIIAL7MASO/ussMWDbhvvXQRAP7FjFMWzrxYD/f90v4KO9k8bTkZcfaxi9bjkqU8u6nW3jxGbwvgfAgApb8jzMedE0/jRvdevQjak2k+FpE0rrhHxlscxLScPFLGy0k3ghNExeuKX8uCMFFJcht7kUAifCIgxJ997gXmikTA/kKeTS4ywLuPN9/NS/w7RTLkG3837TNmyz61zt3BsnveoIydeC1A8UmcmlHqU+L5HmferkIoUVaNaCTM1ypaIJsyoix/6Tp7/sV9ThCxmmuemx5kyzBeTQ41A7Ry//leIRR7695pH/DyzkN2vMVs/bbltn51EZ0wlBOfbCE2c9zQQQCq4rglHqq0gfEQk2qZi84iaor+Cd53cXaCXfe1lTZdE21PPfmQjTNfrV2z2tJxNAxSUq615Nlnn7MbUJIP8OftgKRLmX+DWX+O0Q/Sr7kXEUUEYoV23Lmb2KvKmdqEczgBR6EPZFQ0v3fhUByk62OANvExxmQzxESwCHOVwjNgwxAa+LKPW1VSZBHXLLF9f/088w2OJaIsx7jUAYmRNgngPwQgKrFAFD+vlLFy9TUXW035UctibQmgdH6gm32iovnqPHbi0Bmcb5EWh6O4rqqeiFJD+Q+hkZfjOi/kepiABNFa4MBrnn8f5sf+4Djb0+1jz+ypsSTu3+qFgbaNvfSbpUetlPkUjs82r86kj40uC9akaUD51Pn51s3+OSk10s6cKodcHKWjYZ4ruj4GiRSPYCEqLt65KBWt5I3ACnfruOZJPyYtPVeKkIpgrIoIZtNkHuIKRaLIZarXpq6mLsQb+npvr5ePc4MWcx4QAaJ5R2usHCM1RGxqbknhGZPr8pGHH2XvkEs/x2KewXB7880D7JuiidqaDwDd6fYqckKrfH54HIcp5wbFkolImMf709wrN60ECoWFRKf2dXsdidrvcCaYwAE1joNGgq/6jl4bpwuwgTHTxtzQAVD/w2+st588NYzDM9MGPC2WnRpvSTFhdpLI4Cn2YxLFFDF3hLPmRmr9YjF58DFECktXWxUxfvr9EK9FRNUo77GJs8b05DAl4MshdjuJwCWSNzmWGCz2ppCCe3buwYURZsWMF0XflSLeqGJP/hF6Lb78la84scRGiBQREvEQphInqAdP+6Q8yCvNcRJ+iTRSVGoI89aSpStZ54nXrW3gHNRpw7zGM3zPYM5VcqaoQ6Sd57xX0U5cc3/u65N3ZNu13znlCOow9pdJ9PtE8ZyVHTvq4tgkXFNc3Kc//Wl3v44qDpV72QphOsYz7Mt8JIewBCyaY+YhOjtBv6KcU4899YxddtXVNsLX/cu999r6c7ZRQJ7rRHqPI9i4+MLL6IYk8hPRRsmyZbbnzX0QJf1czxrLo4w+GCK9mUjj+dnzKRuvpk+RZ5K9ahznslH2D+2d7GMjuKYQuwFySUFUqM8nHMJ6gr4kxfROKiKTs+EUv7A5MVYR1IwMuP2d+vpEeOgslcZ78CCoUV+MWzt5zXKrNrHvkutoAd01PrzXdkRuufRbniFtIE4OZMZR9Sn6E2My7Jt/8x2IEM5qFgHRSiE65wBWR68cgfvHCJwhQH4XfDCztP6O3/6YAMN7/7Rf/4w5AuT3v2ZzXzF3BeauwH+XK/CnJ0B+N33+3gTIrDvxv+Yd+dOub3MEyJ8dATLW8oPpfhSOzS1t7rCg2KNBAN6MjDQyeY+5QkbZk+cRI8QJ3Ckk84il2ok6sRu1up/yTIm/8tCXIfBbm3jlqdYA/PpwCFeG7wFysZeiYi+CoFCs0UMPPWS33noLoNgbKIRTnKr2VHkpirwuu+Ej17my04f5nAxU37fdeJvt2P+qKzZcsmSJnUbhd/7559nNn/6UXYWSSMreo6jrPRxECkuWUiR4DEX3ItRmFA+Tub11w2rnwtj10nMc4MpsNbZxgdFFCwvc5ryF0s4WDq3+vI8KSkD9sKOr/HTegnxcGhkcrLKwJpvt3fWanThVY3VsUgcoq1PESggHigAAuoP/7AUuF9150OWaJ8ShiAZ4FwmSnZpgGRAgUYD9xwFxW9uULRvowGxtyGMAD+flZjv1qUq5/TnoLZiXbZlyMKC0HkZtmsDBoqbqDGrVXMDHSZSvzcQ6zbc39u+1LcQSqM9CEQiD5E6kAXpGosJSofqKpUtcHI0/B/UhkUQADyM4XII56apsW4rDXq5bH5E5fQCXoRzchznkS/keRymwDgD9/H00pNgibOqdRB8J8TvBvZBFXFEPycSNxeGqOE3sRSeuoDoyhTnLWzLkRx0HqUpK23/wlaX2P35MWSPASv68JFIlINd4TypEDZpC1cvBM44Diwpo1GGhTppuXpdIlVEO8iI1FlF0euzEUcBrDhcQc6PIvqZnnB/qagnmMHOi4rRTxSmrWCq/QMCHccAHJcboEC5iQlFgeoh1yJZdXTFVilrShxTJyu8VPigLuwDc2Q8B7Tq8F6GoU1dNC84KqcYUnaO/V3SWQO50cr4zeIaaUbcpsqaUmKc8VIq5gPvJEA0hjPUplGaKExIJMAC4IJWcP0C4CBBDzVpb3UCGeDtEQDY/I4EMZ0DbQRSpHP76IbBUyp5MYaOiHuSSSScGQDE5Uv4mAnBJbZeanuJy9rsgxQSOKWZNQO0IJ1sB/MI2dQ00BvV1IhSiuM/KIRdALWB8GJBIB205ALr4vH7IMHWGCGAWyJ0DqObtqAh2nR+KlBAgrf6Cnbv2OECnhRiXXl6jAHs/3qNi0wTqTxDl09LaSHdJnlNRq89Ec40UzQKPp7nvp1BZqpsoFoXeSQjXq6++xg7j8joDQSAAX7FBYRyopYD+/DWJ9vAubjTX/C0Ow9dde7XVVVc6YrCTQtxayMwFRFAlkf2hPokGDsd+Abxu1MKRAIwCiQZ5zyoF1TWVw0RZ1XLHiPhTnEGncselyoUMdoCjiuwZbwK3BZgI4BUZqR5pdXaI3JRTKJkoCgHh6rnInZeF8rLZ6ujTycN5Fg2ZrMgnEZIi/lavXs2/qYBzmOvZaitXrSAn/aht2brNGihHHcYt1AvIr5Jsua9e37ffDkEWxSemujlLXS4ClAR0yAl14OBbjjAqYS6oxjGWg2tOsWuOAFm6jPvJfMLh/Z5f3A/YF09MTqKLApRiWASAyGG5H0SASPkYqggwCKBQdcgwVoIAOmIgwnTdRQgp6ktdOakQYgKnNdakwD1G/IeKRsfU56EoFwATxXwp3msU8odv7p4jgV0qERUo1Q2RMwaYLKJLwK+IphHuua6lOmX0HIsg0X2K4mtEdsi1JnJBHyI9NNAVX6ZnWeXqfpChUnp6e1ri3S9lsjcwp46ydok8leNDvSHqdFKPkV6vfrnMedTxXgLES36IhFJEmmA+kR8f+UGTm1vlKAvkmRRorMgrlYtrzlf3iLpvFJWlZ9ZpOnl/939hgXvNH/lurfu7BwCX9HHD/2lw4JHIHqlLA2fG2exG5Bd3eONHbvx+td37F7kQIDXuz3pZbjMo8FOOEv0c/jjlIrx+8yb41wkQ79e8o/ZxvSCO/JghXmYmx3d/ztsOkF+Tms5GhunaudfnfYHO2aJ5KIC5SmsfSWouqjIqxM9iWRPUX5HA/BfHGqYxFzuISIHnVDY1EboCnVoRQTAwLIp7g7eGrH3IVRyjHuwfo5OMSWJ/umWjiEy2mv5pe415Mz42mOcy1LadvdLOPhtAn/grRZvIfXfw8HHU8Dh1yNwXGRgEeBuE/g/CrQAAIABJREFUQyId0jIc4Oq1XTstPSsVUDjB8osn7Ic/2Gkf//gnmKs6KCQvxy0KcIswIbcgD2cEynbWrG6AuRi+R081/UmAs57jBxkP41YOA/Lirkpi1oi6odj4glUF1tvWYKWnUEgTwTUcHEu0aDzRWR7mfjo9WOf0fOt7qENI5IYIWv1ZCmVfCMVYnjPtK6qqKiFIj/BsELuDmjmS5z6daM0wRf+dqXUxX53sB9TzNA+wuBB1tI+IFuK6ppjX3RrBfk0ku8sY5bmbpusjDFZHBPHiT65197LhZwfNF7Lcl86aMMZaB3vJ42VnrJoEmuSCRGtgn9gBiBwVi/OP+6D54ZxLzrO0BNbT5ElrbzxJ+TbzIJ0t9TWg+aztATyf99x/2i79xBYL5RmlWMRyud4jzFUj/YqlmaK/qN0IALIDZxqscyrMcgpKrA03UEZsuH3prsts+oj2Lz32PHvVqbgU1qNllksGP3QqhEIPxPhe+ja2urjLl17c7nrKWlnDapm3GxERXHr5pXYax3A6jtwMohPDtF6iph8HWG6hkyNvXg4Z/v0QFEY8FS6eqgb+HhCf+9PN/B3Msx7E/Tj0xhH72BUXWPwnVtkLH/sxY2vMBhFw9AL0DqgLCGeAwPSrrr8WkLSRaJxqW7e0AJEI8xWinWBIpyFPq/Xy3huqOyADAZrZe5UePYYLZdqWFhGBSSRPJ+OvG0Jfj6g4Mq1pTlmgeYb70uMXYb861kocGSIK7lvRgkBERlvY+9cxdoiIROizfv1SO/+CbS5is6tHnQXhrqtBIhq5EyeYYyOYb9Uf5uE+jvH6s3FRJAICH6RzK4FxJmJOrq5sHK8C87WmK/pO62M4ogtfgHE5SapZA0WAJPC16RDmlazR9Vxf55hz8WOTrptJjrkYBFOa90XuaJ/RDIguUkGRk7+87377MFGhKYiKhthvKG5TrpAPfOADjkwX2C/HoC9785aOJgQaW3m/OG8RPWTR9ycXqVzFbdzThZSP9yDMSOAZcntDlpK9u/dBYhNNyn3zQ+iF6Zh9Ltcaou+rX1hif39vMxFUMS7adLi3g7LzYgsi5vVMGftkiJx2gPDllHYH8EBF4hZqhhwsBZTPKSjGd8b8hCupjghXrTVvqbcMEVMB8VfDA112wbYNRJ5V2hLK1yfYJ0Tgcm4gtvMI66li8no4u51gbyS37iLOV88+9692++230yuEGIprpkg0OR/373mdHkat9xKe9DviWaXmfcTgiiwrgQBJzcyxhx5/kii9SPfeBtkbHIAsTsvKYQ6D6NR8wBzys5tT3HN/288g29gLJPJ6s9OSIRHa6F5LcN05fTjU2hAWKDrsq3/9VejnEHvwyQeZ49lLQnRJVFeIiKu84qRdc8W1CGVO2Kv0MDYi/Ln0A5fbz7inC3Cx5hQusrsffMCCmc9W0pEyybzzwC8fsssvuwLRAp2N3A+5kJ598Xnn9OskYmpefq5SVt0eYgoBzQTzSijCNq015ZUVuMNxgRMFOMr+VqSZ5u1+iOJE7rkHoiyS+Z5dOs9yqyNdupnP5TKRAiGIfbtcXVqLRxES5SLWgRpmr3oKYc9CF3UrB3PJkqXco2Muzm3d+rNcDHQn43aIffMJntti3pvu5Y6XdnHOzbPbPvlF1rlMRGBRCKRwlkD3+iBC8X5ItDBHgMxei5mL8if57T0BwP/C6uc/yQWZ+6ZzV2DuCvw/uwJzBMj7u9RzBMj7u37v9dV/dgRI7REisFDbKxLlGJtdgX0JqOcVHaT+hBHUskVFhW4TrUK3MzMEyCs7sGlz+OQcAUAQY03t3RYPGF5L/EEoAKlgjiqUWoFSSaOY0QFEKt4lqI5fpHhu5coVtmxpMWBfNcrxFNv+0gu4LfLs3G1n2/FjR3AwvGXZHIpuvOZjtnPvDtu+fTu29iuJoyAugAP93T/9id1yyy1Cj+whivCqKQINIac1DmDYH3BvcfEiDuKNTol1ydYt9vN7fuCKxG+66SbUdx42nyFOcdzDQbgG1VM3LgLFKCWm59Lj0Wcvk6N75xc+7w5hgRxiTxw9CMkyYqeb+8nK7gOUxwrOJvjwTzZZ/qf3AMBT2KlSYz43AndDH46T/NwMy0EFqhzuBIDYY4cOA5qaK/V2BziImpKSYgekqtTRZciKQEG1lQaAL0VSAIB5PAcZRfjoUDbOoVm5svGA1cdQhq9fu8bF/ITidtHrjOCA4sOpzQPhIfeKFGizyls/TsaTADuK3hlgU6+YojYOjMpi7geEDIMA6VVZn6KiVNiMklYoiEosz//AJTbEoUZgvaJ3nBXb4WjolACS+/m+UsxWcR/yyBTu5s8vAYJzZLQf/a/V9tV7KSWmCH5xHnFA3ajhGWNZqE6nee0YQiySQ/MwPy+U66oooDLIDH2/0lOVOIqyKTwstuOQCREAYqEACwKqJzkgnCSioI/D2seveaeA8b0eYv379x6h/BpgUg4Qp1qWulrAO29KETy+AGv6ffaBd3EtXF+pPj2QHXJVyNkhVkJuCqndZP2fUK8BBxapFyVXU8zGQsg2kSXT3ItEXvsopEcgKmdFCXVRGitwNCaaAzfP0+SYr50+WQmQ3OmcAzm4lXxFDpGLL1SjhcxpD/Eui0qWoCQ7zSGwAXAryYG/yYDOymzuwAGRDoE5ilJffRV6fSJAxjk8TpCBrmxs/Z3AAxFcYYxdl+nMe5Q6TtnuijkYA2wIpPtGz7KcIcOQR06BDBDRBUEgx0YK41Sl72W4HUR0fv3r/8u+9e3/TdRZDm6vPHv2+ReIDzmPnzVmb+DoKaL0VTFF4byn9o4WyKEcnFanAEAVfxWPIyTCNq3ZhKJvD4RlJeOa0msO7Jde+gHmkGrbe6LcqfvlDgjkmgv8Fhn17duL7EdP8lyRK710STEAZ5TVQyTEoaiNBaCXW0qxeJF67tUbwntT5rgD+AH4MjnoqtumW6XXjEE5EAQqKsZEeeNxuGucYwsXUjr9PnE8f1J2Ko9e0Q4q7RaoH8eYaAU8W8Q9VzyaiBf1Veh6q1hUSUmK7jqKgyyHn6koOj1LIpWefvpp5oQiBwiPANIr+iqZcRPNexCg2cH3VUzcUeaRCy64yJESJ7lGByF91VuRg5MlnZgMRYqULF3uIkmkQGykWFwF4ooXFLgs90UMpEQKBLMfc4C+z88gQBTzE0dG9yjXBrwS7BzgEwBUzogJxrIUuOr4UNa8yArNn/pdzqppxk8cBJ/AJ7mKlPGezftT1JgICUVSdTGGQrluwKjuWZIiXQSaikMVbSViWt0hqXR2yNEhAmSUca0+G8WjBKugfOYZk7Jd31PXTg4PERkibkVE9OJSEtmg76GxomlKgE8Q92eKiAs9w3rmRTpFQSIpiqULN8EZxleHMr+JCQoEYPTVz+OLpXZW5IhU8f4oQ+Vi8EZgeZ0f3liKdwgQKUP1NyIrRISIIFTU3gDAkByWioT0gnxB9uNbvfPWx79f53WrqGDBuTcgWPi5D33eS3D8to8bvlv9tpXjvs/lEkdS/TZp4aKoZogIb0eJpjnnZfnt31AiF72j3+D+cLM9b/zd3Mavbzhn58vf9PezVIrXEeJoFEf+aA7WeJDKOxQyPJi5AJ7N/YogFyse152ISznOsn3I6RHzRF6LSoqnGLw9AG8B7FdiEQEMNNQCEEP0Q2wOw8RPk6te29jF/oTYqth0O9k5aP+6HdApPdzmZSfaJRdtssUlkE8QIH2QZxInKFql7GSVzSeXX/uJSBXjAoxN8yyko1IGO8MpEADweNyuvH6h/c1XHiXi8yOuD0MAnQQKJcTu6X0EQZiOUozsTywOyKAFsi4OQxIKcOsHSX3k2d2Q9XRXMJ/+5S2ftL7qE85teqa5y7rH/W0ogEg4hlhiCFFGKNOD6emZ4nmMg2DVjehkLYpmfxAP8axeBjkYRFTmoIivggAuJRJHY05EbhT7kjAirjQPVgHW9w+qEJv5S98PkkX9CJOKI1TJOb/0wV3h/jAPsNaqtcV3gpJtFawrQpP3IaB69Z3nuM+t+c7L5sMa0cWeQjE6B0vpUMABE8peYhpxTBuk/rr8hayDY7aQvZ/PeI/lRJKj34giHVHJlE8orhWcMbgjyo+22DC3+eav/k/75eNP4Hbwtws2r7SR9hpEIcQeMveU1jTYWHiCVXJPG+h3ieB9pseG2aqFmXb5nattYk8bUUWn7Vhti41GZThBS3FahGXmpFo3c30Voo0YCGgVl3twxag8O5m5RxFYAv4jua7zIbGqa6sANOkzY34J49kcQ1RQcabcCXf82KukxyTRzaEhNAmIDxnD+tqleD/W+lxIgL/72nZ72PM31vR3r1gFZHUb61kfgHqbiJARH0sg5nES0crqDWvt8Ft7rZDXFy4HwNqlrLttFkOPXQ+ihvZ6dUqgYCcGqQonZX1Vry3IwiFKnGIXjkaREyNcdx+Rs9wPzeuat0TeimjoHA+wA83jVk3nwCl4RH3ORZuSLYrtxTJA42zU6ePMS8l03JyqPcnXDRO9Gsx8nMKazbiGVNSUq+4mPbeRXO96hAQFCwshEnIg1c44oiScdUZzxHwIIudKZl3o4PmRAy6dNUedCBJD1ECAtLLPEblYjLipHvJK87omIO23RIpqTdX6IkGWZowx9hFav+UCSSYiSd0QchdefvkHWTvYbTJ/eliD9hBRKwJEa4DWEPU6jDFH9ECebTv3XPa9XXw/4Gae7XpcPOrRaGunJ21+piO45UgbZSxHQzjW4whLJ0Kpht+HtAdj/36aM8MAi+S3/nqdff/BdgQJlKqrH6Krhf0LgijWmbrKk87lKEeYXqviQseIrztJ5JwEO209g5aSne8K0KPox/IwbqrpTxHBuI6y9Refe9K+/Fe3W3szcxqEcAhrWCgxcI3ssTMA3g8CpMv9oflJLtso9igStNzymdt4/6/Ro0F3iFw43GmdFZawJ+hCQNOCqEQEtJzfPux/mLIgBdKJwMu0519+1UX/ye3hgyNrj85h6qqRW5qzyb2fy7Hb725wUbuDzDepifF04BD3pihD9rHqYFvMHqaVCLsj7FO0r1mxYqVb6xQ5pnOmzhdnmJuuue5aO3T4iJ133nmc9w4iFum3V7e/atdcfZ3r4HqTPVIWQg65QO7/1WP2qZs/4/bo997zc9IDznURXvFctx72ag2c9cJwCk75yS0BycpcGcl5JgjnRkRIpA3guu/lzJNIXHI7e24JyEJcz1gswrQjLkpRuXGnyuRQLnRiiHrOaMk4UjuJz+1WvCJrUB7Ry2NDOE3OVDqhw3XXXMe6Puj2qnKT7ty1G4LtHLZMfvYAUWzL6SMpKuacy9lO57Y2BHeBrCNprCt9nn7OhGW4YpKsIGeJ3XDNzYzISM5vxO5OB3sFUW4S1pPqfV/eNfwP//jTAkTv9brmHCDvdYXm/n3uCsxdgf++V2COAPnd9/4/d/2ac4D82REgLzx63bSiadSDIWV1AXFHjU31HFha3IYvHWVPIBtfDwC9wEkp/wWa7yJHde36LRwEa10HSE1TmxWRlfsaqrp+lIDhgIcCTRXLs5X4Fh1Uytj4HzyEQwNVj1T0y5cvBfTiEMJhU6rtiy483/JRgT/68MOu0O9mikSPUVSpsmVFCeU7KzFaGBTcAk2K+D5CFH/5wCNsUolwov9jCGBkSh0QAlOJ0cjAOh4d7k/G817bRudIJNFMHg7uHaiyclDvpySR1Q+pcJoogSm/EK8ai4317n1v2GqK3OXOkIpNm3wpo083eKyWHgbZ/jvYeAfy/Q58b4V7aku+xCFLec6QHRMcgPLJAA9GUTmKClG9HgI9Xn9tF5vvPAdILAHEltNAZdDevgBieAA6xyCdFAeiOJ+FOG9kzRfwJ1WVrkW4Mr8BCkWYLKCgPhCgRVriZDbzY67UF2CZ153IYWQCELUFUDiD9zoKkUF4jusAEcArAkSHIEVPyN6tw4lU/gEcVjqIQRMw3iO1MgfWhZSuq7tBrglt+DsBbORIUC+FB7BJJeqIrSglR4nIIWvvwSPWgcLOn8LEH3x1pX3tF122rKTA/EfoG/E0UUqfSKYxkTsAoCGKAOOg2Mf3HGXsyJXSqhgirnersqkBd5euXAVAXecKGdV5IMWqCs9L8iFp+Pj2XcfcgT8OMkBZ/lKfy+0h9XMMr01KtF4IlkgIsXEOwndclfH2TPt9yBBvHr06QbwlvrMxL958fcnJAO2UXSBgk8OxugOk/FevSCTXSWSI7p+04GVEaAgM9nANFUcyD+eO4gekBg2lkFbOJPVeBALuCUQRYBAIidQL8RYUQFnnGXpzuC9Swy9YQBwFcRc6AOleKjv4FKCOnleVwSvGQKXu4wDQeYsXE/FUgZJ2mGiANIDoTpcd73L2cR90Q5yMDFNC7AoeeX0A1VpQkgE45PZRn4QKWQV6DyqegoN7AL0YKthVwbAAywhASMUHCQxXr4xy1aX6FyghVX4xBMd9v3wAQPCj9vCjj9t5F1w4o64nToKfn8IhW9nPy3CEdXdTFAsB1tBAETnxUJoH1M+hOK1dqJLXrl6L86mWwu8GiIFiohuqrJpDow7TylXWPdZ9uOnScPvhrzyu9HLTBsqDicQJBDxRTFNXRytxEGcRiQVYxrhQ5JRAeilWS3FGhEVAlABYLlu52nWbyKkgF4sIodnyTj2bSYxXAYtdxPkFAPqLtFIZtYo7w1SUzjgegSARQCynQYIKy+nxCOFzNR5ElKgYtgrQJ4fxoKiOZg7DigpbCIAk8qqCTqJG5j3dj2QcYI1cp2EUllshcEXyMKlYIOSmIl42kmGurpIelMNPPYP6kVg0EVaKwlLsiaJJfKTyBIjQPdU4KeQZrqs57UjdLAAUERsRzNOaB15nvlMMiT9zgAAR9cDI+aPv4TpABO4CegRAAKjvRt02iggR8adrockgAydSP9fgEMCHCKY0+kg0drRexKJQbme8BakAHeBBz4n6MHx4pqTsD1apPXOAXCSKptP8JHIoingrkVx6ppXjnsr7kqtG7p8QgDORaVL4hqHa1H+HorAVwCbQS/dQsVJyCYpMkFMuFqV9CvdS84Kir3QN4okZ6gJAOgygpPL3QL6vCBChfSI/BCAqDk2xQipFfrcDZJYAERH/iCJBvlfvehO8DhBFXwEUMj9orKjsXPn2Gn8PfanQzT9Xf7vMvTZ1urhrrKgv5niJt+V+EdqhnhDNQRp/Xleal6R1YMjb/RrqbDC7b8Y58tF/rnWfp+f757dnvz3Xffz7coj8dgjlHb/HbyZBZh0gs9/w14mSd0dgvXsrq9fpjdfy+ky8PhL9p6LDeI9cL7llYKjouqEnBoI4FLJOv0s8kArRquiR7FH6HLg/7gIBdk4p5kyuHcQaIQDOTJwoMoJtupOYIUCv0YkAnrlWa2zrttB4encgG777wx+5voQrPrgNV9klXOg+FNMtLtakDTeogM6qmkaUxItwLeEA4+e1Q45M8SwsW32Wvfb6LlymC2zN5hDbvcPj5lgJPToY59OM+5WovUMhz8qOH7ZiFOWBgJcDAKOK4pzA1RWL0+rIwRM2QKHz0y/ttQvOvchK2CsEosKf7sJFAPBWSy786WYU9oHE7zFPnr8yz0V6dgD0DwG8RrKeyAGiNS0a4C2WdcYDYah5sZa9UiGilWbGt0qkp7j2cvaKkInwn3QkcD8gehOCjz4EJYtxV6o3Srl9frhofPk8mb90L0XoSC0tYihYTqwJ3JUQsp3MlVWsx+qxSObeLP/sZjv8d8/YPNZnlR2r0+G1vR0WDE+Ttwy1cwpEn9Yl3CUFEMgTEJNtKNvTQiABcBqcrO3EXZPBa+5FANBoxPnb7V8615rGQ+wZlOEpCRAbizNt7aIk9m+N1sp+7/CZRhsJTTAPmfkskhDTqcSMjdmNn1+B+4MIPa532elaO1bZav0ByQDASy0+sN8yk9ifQVw8//yLrBebHWEqAcKLL73MvLqRtXDa3jp00OYTWSnXgB/7MK2lqyFBgliDA1D3DxK3I1HKENd8mmtYX1pp5246j31Tvx2low2OwdrZry1bWmLPPHrA/qnib6z8zsdsGIdHNYXwzUwlzWgaxseZI+j/iEHx39nP9fIbt3wilC5fv4YooTds1QVnsX/stWlcrkOdkPO+YXb0rSMQINUIawJsWWER+4Jhq0RJH0u8l9c9iV6CuVkRU3IEegkQIqZGcC4MBdnu00SGQkx18+fzNyAKmIaEJ9rpr774WdtfUWX+7DeGfZh7YwKsCUIunv1TcDAdCYztuCQixGht1jyWCdl+GJA6hjU4EzfoANdGkaDa86izQ5GgcTyz2qtqTdbclYQ7VA4grbFDPLsVOJ1Uul0CAdIHQJ2DS1MEs/YmEhP1AT4rCVDRiNrHaB7VXKi51Pv7gCMBFwG66/ckRFPlvCbtS4sBngOZS0V+6xzRwrOXBykwf0EeXYesp0Q++bP3FZE3wL65t8+Dk5J1mzOP9nawR8zlEJiovCIZX5UQZgFMHA04nKoaWuzLf7nOvvGDctZQoqXYp4+P0AXBmWMJMVpBEIgdiCUUm5bIXr+Vr0ngLDTFPFXBvdIe2R9gfnCCOYzz04jIdDkGdf9YheQ6rzpdihMkw1bjKImgx45BS7F6D+IahDbcC5Fax0ormPciEHwtcU54rRG6/ls2rWc+auVZrOacVOBiL+X0kIt9yifQrc1VCJkaiCJrxn0SDhGYgWAlGkJhz5sHESsM2in+PSUzGzJzmAjAdPvBp+LsjrsqIY5TcTAsxq3UijDsCNdomBjBTUy97e5eL8CJKvFCBbHKiqesd2e3AggyiZUg+ZkbhxHn6PkqLinhOXwBR8Wk627cz7myFyJk1Zp19vjTz9JRc74FMdd9+1vfsk/d8Tk7yV7qNKRPJqThKJFzgXQ0DfMzoyBle7h//qwZcrGJLA9gH6t+nD6IJhEgw8xlcYjtzrAHWr5koWWlJVpuFn9GvCOlQ9WpWvZpI1ZSvJL5vp8zSBeEIEKJKYRyOLAXFuRaWly4rcQN/6vHH0dENgQRczZn5Eycpx4Xyai54/kXXrIMrlsejhA5p0X0iXzVPKMY4yiImUHIrtPllZDuRGpFpUIGh9g3v/ZPRJxKwBb6NgHijbjUSjlHgHj3E7MRmu/eXfzx/nvOAfLHu5Zz32nuCsxdgd/vCswRIL/7es0RIL/fePpjf/afHQFyzw/Om1YUklRcylovJLqhshL1PUBbB5bwCz90hVUe2Y+aK5ucbA44HBSrIDLePHjYVq/bSBdIJcXZyXYaNV406mFFRNRhrVYxnxRiAqWi2ZCfDxB6iIPJvjcOoXCKcIrsTA7Ca9esdFFOcoEUY4lWoXQZaq0yNvOfuflm2793v1MTKcNaAHVcnCJXAMUAX9shKrT5fOXV3exfOcwAth86Xm5THF6i5aJgg5uRFmvVHCS2bFhp0YBMOImd2rIalV8JFvpMQDvZwHfteRPlE1FDHA4aORAMgwBKkaaCcimoKk9XOCCks5/8WPKefQANpdhSgWY/B5FxNqpl311qxV9iMw3ILSBHpAeJstj9PYBuKPwBjctRG20ECBUgofxibYp12BPA3kAOcwx2cqmrVKg9iXo/BZfEJKSKN3eWwwOAoZTcXTq0EY+VjAJLrg8/ok1SIDzkcukia3bDulW8DAAzDpN6r/M4BI2zGQ/g0DfMoVHqZymYtWmHVXIqa4d6COznlw6zcoBIaSpQNo7vnYSKTbnLOngqLk0AtIgtFUTHUM7exvfSPTjMwacRZWkEcTpHy0/bff9wDgRIpxXlZ1nYZCdgVQ+vNR5yCkJFue868jnlKIA4ql71RTSiFsV3TyZxI/cDAJUDcxD3fB7kkWLVLj2HPHU+vnP3cae2Uo5+LKSUgN8K7Oi+vKcIOh781O/C4WYEYiWYGDJfojMUi6UHWWSHPm77cOrb88RdT7Q6iE6RRyJBvHnUXB/OIAJWpUYUMOSiXhTpAPCayHtRrJJirxIgocrLOLhC1ikCKQsXh3La5SRIBtzvhoxSxXQoJbfBAFpK/JKKXhnIQ+Q7B/mH4hqocw4QOUjyC+a7IltdqDHGSiD/Xk4puADTIIA+gaRSnqnMXCXoHYAAypHOyslyFv4QXu8QYIQO1gKVe4hViUb1rvHXQhSTekDkNNERq47X61ToKkNnTA+pAJfrKHJF0VWBvAeVLQtYVpyY3GLqKamppuQUIF3Z9FUUgEtBp8O1AOVrr/8IxGcFUQeniCBZyQHR1x3UVW46TsxGSxMxZxB+yWT3qxRed6SAg/HivCIrP13O3PAGRCUxBByoVdxZR++L7l0afSOKwhCY+qWbcu3vf17niKQs5hS5QDKIIjtz+qRlofgrIvN7z+7dVrxosYu4OXGi1IE3bYr8AzApq6hwMSFyuKiYWqWoAlsE4OgeywHiXA4zJcJygqj3RKp+kVQq1VbvjiICFd8XxtclQAzJeSLSTOSxyII4xrBy1SOUqw24L6Jvz759Lh5sMQCQ7l0nBIsA71X09+zcuQPgf8DO3no27xWVO4fgIdSL6giK49kKRrU4Djj545/8zHLmL7RTAAxRuBnWrd/k3C0hjE0dzAXwCH6WirYRskmxOdkodod5JlSWGwJpoO4MD+NLc4AjPGZcDe4x4H1KdK+eG4K/XL53qEgfvmsk4IuK4EWKzYeUVFfMI48+5krZ9T0iUFeLmBwU+cRYG+YeCzCWRlldIup1UDa8CBBF7EQDdgjc1/0WUCbHkeaZ2dJsEW4e5m9v/wcxhwBhUr1qLhUYps4iESZ6ZjUeRX6EQ9yPAkR5iMxJjo/2dvUAFgoE1T0YpihYCtoaekB0zQSKKQJrmjlxnNckFbXiqvwBQxXVpvftdYA4KsKRKd7ych97+HNZv3HP8eVHAGEgbQa47/f8BT0h3yAeRUQeY0txGopxc6Qtr1PxZCIG5HLS+PYHxJsgyo7LAAAgAElEQVTgdSgWTc4zfegazZIJ+rOXYPB+aMzee/s7jrjZWCz9/c9uz7VPEJf12z7c9/kt7g/3c2cIF/dzfsPn/e4OEK+zzuse9BahC910GI97PwDudCOF0fcRxtzI/wHtDQED0X6IMUQypw3VOfDUX44ertMk18SX69cPgB+saDW5+dSDg1OuuamDMT2KyhwyjQz/EPYpiQuKbN/BA4BirXbphZttwznrbAxAvZ8uiWGI/Q4ijPoBm2sASGOJlYtDICEibIxnW5FwxwC3L/3gB3lud9qNNy9FrJCHY2S3EweE8RztxvW4avlKXj/jFvLLB/AsHhFGD8A3FkcLw2lympL15CzmpAMnWDNH7Mbrb7CAAY81lx+xwCEPRN0osVFTdryqBaKA3gHm1Cu2LcM1GWsVVc2AcSL4cXMwVsUDybEmgk4EtojqamJYBCQPQMi7jH2eCxXy+k7JgegP4dDt8u/lAOkhniqD+fUEa1YQ62M0zjl/SCc/xbzwjI0MQ3YDnvsyb4Ww7oOJszcJtVaeuWqI2EnmvRi+ZvMXL7DXv/WEFTN3t0Eon6an7GRluy09a40NTPtbNXuqtURshbRWMw8XsOfpsxr2VFmRrN3MGXsO10E2kY9f08acxbhnC3XWuRvtaMuAHYf4nhjpxTHqb3d+6v+y9xZwep9l1v817u6WmWSSyURm4u6ppW3aUhdqsAVanCIFdhf+8LLo4rBsWaBbSgWqaSrEkyZp4zLJZNzd3e3/PfeTlC5L23037AeWdwbySZqMPM/9u+W6z7nOOdfa6wd2WmM7pC75LiFJM1CXYPkF4Jg+LdUSY/wsZy0VRRlzgByowsJKFEBdVkFguLJbrtgwF3JKBOmQbX3xJbv15ttcp38lpI3sWafTGa4z4OChN9zczKQhp1uWPnTub9q4zoZpXlDejDc1Xg97tew662hY2PNyjd137wbqED8URnvMj32vk70okH2kj7H62M5/tJovbbPxxkqrIKejQjZKbLcDI5Br2IIFpMTYyfx6u+W6ObZxSa7FUXA01kFGUO9Oy0Ih0ouND7B6OeHZjShVwtlLpX8bA5yOYX8bxgpJ3eVx1GtaAt3M5XbOe3p7mL88S1ZXD69tICDBBsIS7ZvPHlYpbLPFS+E69onb59raVWts29GzlldVbj0T3agyMsksw+YnLZ0mGOptlA9ZORnUBxPOwiiN3I8zUlYw56KpbZwqlv1ZZ2IvNmE6I6djGdpDI4jAeNULsh2SAlXqQ9VrZdQOIuoyUCzpmcxAHan6soizW6rJLuaqQP0pnPfhKCp1MrmajL1Tm3AntbOCprWfi+iQ2mnXrl0oAwi2prFL+6rOgwLOeOWApKNalV1iMc9MjT/hkbHO8rMdoqWlrQlbrxZqrhkQNXGQHhHU/diRraX++hMfjz7TiC0UKi1ZBNNw1IqlZyRk5xRq/STy7kZQCgSwd8QCfjdSD0VRV3hR27+ObWU9CpSchcvgnfqdGuQcZ7dqEFklraFh48SxQzzPSsvOwgYVa60ZEKQK3PbGOu00ihEpaBQUXofy54Ybb0E5gmqMdaJsMql+ly5aiHInnlqyxBKp3aXql/XVrgPHKavDbcmy5SieaghEVzB8i7P6kwXmFFSk54rLrAVbyHrUm2k8lx9/2FMf3/mNsxYbNGaXb1jlzukS8nB0puh+Ng/7LX/2Y1kkz6YxTXeCI6hHZAGlZ37b7bfTEPMc2UnNrlnqmuuvQ43SwXkb4sLK58yaw/s6RWA8BAwkyPU33GSPPflbu+r661EjVdoBciPnQSaWFuS7xjc18nihTCvitc7njpbIPek0hHNfb4fLq5zDPVZKdwWcl/AMa6t4VsyeUpQi6SjzM6fEUAugulowy5qpF4vPFGEh10M9kwKhnMo+1MCz6bKGjibzD8MGMHCc++IMW7Mwh3tLvH3mwc84+yzVOYsXL0VpV+DIPNU8GRBJaixro36RPZdsY2WrKmVSoO6NNHdNUBT1dfcTfI5qBmXiaL+vffrj/0AGluYI9QdqOLW1ec5YT+fpm/aRb3t6v/s//GUBpEkFyLs/ocnPmByByRH4f3UEJgmQd37yrhn5HT7+Z8dvUgHyN0eAPPnrWyeKCcVTB7K66nWJke/u6wf22sL5BOsixw6ie0gqA4FenVxcOwi8LKd49paMnzA5AQXVANZ9XJTjCNLtoNg7hfVCPxcjkSBpgI03k9fx6988SY5DEaFws+i0rHedSsOAcRvWk2MB0PcK/rUqXOfMmkXQ3e/sYx/9KNLtPKcGqUNqv3jxYhqta+k22uB88KMJ8BRo/MKWVyFZkqxnEJk+r6+FwjMmEQVIRDCFcQRf02ubN23AP7nCivIKrQugPpT3uWzxIjpLk+hAr7Mz50pclgk91i7DQtZN8iiejZWNwsm3bnmWxlK6dAmuCyCIvAdgQASIP7Zb7YBaAwqyBbQq/fFim/Gp4+6CHAdwHUKXv2xTpOgYB+idgyWCLs66lE0jqFiXRwG5yqEQQNYHoKdGYylh5EmuDjgBdrKHSae7UkHhAqFkw9THJVOvTRG9wXQpCnAJ4jkFYRswHfKlAQAgFQudbrrPoyCEdFkeR9rdzeVGoNoAALfshaSAUaeWQG79vaw0kvlZh44cdr7ZujyGAEJ1cJFXp566qgXeaTMSkaKup2EII2UJdNAV1c4zGUN6rt+P5eXb49+7yv6/f28GwImwzDg6rkkCj+YCpQwABXuO0KHe7QDPbgB7CIVEgFouZc0oBkSA3P8BKX3+48dzOwfoYMWSgDFNAnyK51IiEFRd9bqMBGGdlJKczlgGMI79jNWACxgd9wVwpItbCiLZJQiw0zMQCKmPT9z2n620fv5c05vKEF3SBcKqm1GKDxdO7L4XdicQBwo+F1Cp7n9dzqVQGFK2CT8rgfneT6BqsjJhwiHj6CRVSKhaNuVlH8iFnPuxI0D0jASez+IyHgJZ4g0SOKpOZ0LM27g8a66IvBBQqotnIcGKIjDjed69kFIzmbetPHfle8hWQVYlAXT3t6gTmlyPlJRkR2wJVFBgowAv+W/38iwCBazxeofomFMHaS/PWESLwGS9P2WbaCMUAC3/eb0WWU2IPBGoLMBcxFoTIHwWXXBvHDpkG+iUOwd4GBEVB2la4Gz1BHh24bcdhh2WlDCyQ5ItwQzAuxBAvXPsIbLM2Pb7bailFjiAu7SNTm/edyykU01tnVOdfOfzy+w7j1YD8GNxwwVZ1lNxEIayz5hA7ePHgloMIKA8kXMQck38ngQgKFVBHO9dIPvxE7Qc8wxFaMm/XESkFA9jqBS0HnUJVQaFLB1GZaHlQs8HrBeScII/y/ohFW9p15/P1wl0kM1eC2SkP4CNQKEqrCvi6IT2w2JiDwqXQL6f7GfOQhDN5FLfynxJgcSSQmZu7lw7BAg3CKCxYOF8B5SPknMQzM40nT1E1hWRkWSpQIBsA3BTiHsDIGMQe9Nq9scm1qII22CI1JMQURq7KVKBEfDZT7erusa1jkuxfYoBLJKdmMbTW57/ADEiFaVGUH6GlAkucF4KJjYyZTUInPJnvscCuA0DAoqsyFBGEfvY77ftcBZ1CuH1572KBJG1VKjUQxDrY5C1nmwMZaewdqQAYNxEKKnzVmSafqa6ePV9RUyFAnDJRkRKo3a68QUApwKKCfRt47+lsNJe1IiyTwSWyAR96NmKABkFROtlLxWJJKItnn1f6pI6OnNrsW2UmkaEn0hWAd5eToUBcMg8p3HW5VmJ/BM57QnyPh+A/iYB4gHxNTeAvd3ck/2I0Egpm37ygST70E8rsbzKQPVx1pFGCgaWkkaEmlRGwfrZfGj8ta61jvT6tbYEJLUBJGofFyYiIkHEiwfQ+AOwoDF0BI18w93rFFkjqsHzu6byLyBB7vvhH6yz3rqzSi2gj7clQTzeVW/77++cASK9pkbHY/Hl3qN+loQ1opLEvbMPqFtZYbQKnPc9/98iGUW6LooYcJkCUtmIOB8W4cW+14qNzQj7UIyILc7mZtQNsnmqa2jnuSrDNtR8IMSDEpItDWueooKT5HQQoDtnKqCismy8yV6o57n4QLSOAGaVo2j0AhAkx0NvmeevnLFKwGuFAI9gUfTAJ1ewT6PsxB5F87UU0H8cRlF7dwJragUkZkcztnXqSmbdDgCuRgAeH0ZtFZ1EHlEKFpWE3fZBvkVyFgRDjlSdPQlQGmGVjd3W2EFnPsHLleR/rZo309nN5PO6enlDChCWjV0AZ2gPYHcT9UAnBKb2e53j2luktJI6sI9zX6TR6BC2fv7s6QCz8fFprG8CpSF6lH3UDIgcC0gaT+aUOCrZvelZqgN+WD76DIIvazudM1SK1BbA7TpUEcOyhaP2uPKL19jOrz2LxRbB3wCP8RC0LYSDT6Bgee6VHVZSO2afvv8aix9otDi62Rs6sRPlHMhOhAwGBD5Z0mmjKHDHUDh0cVZDs1tlCwkJdHoX0EHuy/hMgQD50kPvo0t8J/tPGEMTbXGpM8wPENub9d893Gsn8g7ZfQ+usr4KlHfkKfRDlEybko1dZAOgZINtvn4Nk2yI7vVmZ2OzihyFMcDIWmrATDIktNdI8bpz9y6nxNM4C9yXhc01V2L11U8GE0D3IOPtxfkfwqTtbu3AuuesLVqMlZo3+WuHUZIxtgHYR0qJpnH80O4vWOu3CIBvKHZnXinkU37TsDUOhFtpc481kE0jF57PfPx688IybQ0WYb9+5GeWSyZMG4q3K6+8yVqwwCJIwGqLCrEEo35i7+jgfYxTk/jChKnjXVZ+2sOVxaf6lB+jQDNU0aiQyBdr7PWyE1Wo59IT7RB5IMEsw7tvmGuJsI3TsHf7h289bcpgjp/qxZmUTg6JD+daMo040wHDUXzkHyETAlU4a05nsGqncfaZSMhJ7dtSBXjmjs6NEZeHpv2tFwJJtoitgL+aYMHMzxRUBZqzjszjnFI9oj1dZ9EhaoYQznmde9rHUvk+ydRU3Yyd9neNqewN+6m9G9jzZR0oskO10H7sr/RaVF9rj1dDQTkkoj5H62T6jJl26nQ+z5a6GtV4vJ4z678EsuD6GzP+U635ykuowwjAkLpGNlk6GwOp+yPIvpNVZDvPZ/nSRSi8W60GazSEOZYKYTtCE5HUrE61zb6knL8RmlH27NnL+RKIwmw2WWvk1KBkKIAAUZ2l+Xb//R/EIvOo5Z06atdfuwnruBqnuorgztCLciSK+V5UXOosyaSAkNJAjUOq37ppihJQ3o2q6ob3XMvP5Fxjf9JZWw+5W47C6kxBObktmS7/Sw0TIag/iqg5TxJqj+TXWc62UI8HQOj+6KNp9sBP6yCPWiwtIQrCLApbQi+XKeSOFz5q2HsXkCemJhe9rhvJY1ET0huHjmAJV+HO2jvvutt++civLQiy8gwKjlvvvN3tqc9teR71Sg71U7wdP3qcfV+Nbc1koa2wF1562dJpeCrE7iyas9+P9yAV3PIlS1xuo3K73iDw/vobrnd1cjmNe82MVUtTvWuoSIWcWLt2I/fHRnvm2Rex5621aTTZbbx0FXVAt6XEBtqsadyPIDVf27EfUhGbsrB09sQOK62GwGBf7RzstFDyopLSqe8SI20+ayAVcmz79p1uHh2G5FGDh+o4Eclt2vuxE2uldqmHBJE6J5BzvRwCTPOvnhpLGUlJWGAlJ6RwhhEU39KHWs0bAuTvub/RKEeekccCizpEjQGu/vzDWT5pgfWfluif7S8mFSB/tqGc/EaTIzA5Av+XI/A/C+D/wTHg7V7Wu+5/NLDqvvmX+pgkQP5SI+/5uX97BMgTd02cyDvrwE2BpnPwrg6hE/Dpp35jn/wonqQA+X1Ii7sp7pMpQuuwNugD2O6lG7ud0OtxOgObuOh24m0tBUgAoXQl+OOOc0noVeC0Lh10Wq/buBFLrD58VVsB0rsdkCogSrYsAgrKuXycwHYgmotUOh1T6njehDdsDURLCRfVgwdft5VcVjesyXDh6L974il74AP3I4kust//fhfdasvwxM03X/18uqHk0x3ATWTdOkLQ0+LwzS215YsW2SMP/7u1QtYsw35rQc5cyJ0ALht5XDJ76coisDdxCmoOf3JAuOgCGl5KYKLC2Q+/ccDZQQWRd5I1O4fP73Gf0wcwUAvYOEIBHMQlruB78yzrwZMuyBBk1FlhCeAVARLAWEaCbUVhzZNJcKS7kFHsq0tQhW6V/H8BTfXeZ9M5p2DGNi682cj2y0pLkJ5PsWlcBHshRvoBe9RZPnf2TEJXuwBN6K7mIhbHRWkmRboX3dXn8k7Zwpw5DvweUcc6G5fAmV6AdHXf9dA1qCDZLp6LvK8VMCnAU13IAtLLyVAQ2KzLbi3dniWEqqpjPhIp/wKIEIGR/bzGMC7jKvwHIFIauYB30KEqi4BzZVUQUan23c8tsq88igUPNg9hRpgpqhypeNRR7sXtoVfgHl3dfbyecC5jMahqImPjAbzOukV3xwcfdwHduViG1ZFnoNyULjx+u1DWhPK+0yF7puLBLP9ozZNW1CcJXC4S4lMBrwOZa2PYP3U7YCcQL/EJ/NjVQawMEJcFAGEgYkOgZCiXPpE72uKlblGWwCfe+58vxRe2oSde7XLkicgQd2EHEBAY0AMwrvERSaHfdcmX9UgcQHgMXsXDzIsJVEJxcVEuk0F+9v5cyNVtW8ZlWAGLAs4VyqnPCwikIxzLiDG8uGXjVMNlV2SDVClBEHO1zsfaj/EgwJKfPRc7rAH5kLOuj2NTIBA4jU7ORsI71SGqkGqFtqtjU7/0+mR7JtVTFKB2IOMgQk+hme3M+35AMnV9yrZIVkCyVBIBIsBUChR1rUtFdOLUKbdOi+gEVHf9TCz1pHKYgY+04Nc6Lq4iaLKzZzqbjDaCV5XJILWTyLwzBH5fcdmljgB5+re/Y29Y7vJ/piqIk/HoD8QKh9dXRPehLoIC7r7xmUX209+2OLsokSCdEIwKmxYRoTWovBwFqWbSmfe7p5/H/imTZxTl7DtKychYt269HTl6BIIAUBCQwpGNKEl6NMdY+3o+ImumsC9JCaS5IdunEeZMK1k7/aynFAi4bEjLRsiLNBf6Sk6Gwue1DzCH1Mk6CJDo7R8OWTFA52WZFZWW2lzmtMCGLi7bs1CkRUCSncYSLxyyoIt13QGJNZd9SiDQAP7ly+ZmAfp208VKngjdp4OQth2AIj/6ycP41qPsAbwQ+RDF+gFNscV4UB9gTRx8g/1z1Sq+p3I1UF6wpqUCOXDgIMT3DAcUSb0j1YT+TQTfKH9Wfoc6wV1mhTJO6P5GiuYOQu0ryVzkZU0l4jElNc2RBrX1TVYIEBLNeSCwNig4zKm6BlFPhLBeBRjLRkt2f/qeIn2VK6IcFZF+ToGjz+f8kF+4rN5EAijnQHNAhIcAtDTAsjrsgtSBqs5fvS/l2oj80Od51BN+fC7d0pJa8Ux6O1GP8LMEygQCtlTQ+V0LIIEezFmEaN47o3sXHgxByvtUZol+d0A988MVAu6XJwPEY1Nx3pJKhCh/lFXLKHvwiBRBrPtHH8yy275+yp764nx73/eLHQ0Qy7PWL4XkiuTXGItQ9BAD6sKXWkgAHmcs660KhWAy9iyOAGGt6ReaivMFqce6z1m3uELlQlYJqgoXPC4U32OTpVf6c0iQCx+ODDn/objVCx96X46gOP/e3Ds8T4Doj2+nAHnz8//IpssRJ66APk98/BEBohcn5WlwELZy+OkHimyDIJadnZShmm83zI1xdmq9EMnDzI0B1lUsY9YCsNTHOprB2h7k/Gklk6wIu5ey8jrICr6eumAY0jACJenMnNm2e8dWVJILqQmUSYFCjjXfSzc1hQvDD6FcXGE19S2WyHmnTvoAncsi5FCHTPCAP/KZ5fbEr/MI7L0SdZOn03//aweoXbCM4SwUERZJPZC7IIfXSRc7P6O3q9WKIDhE6mbkLrZu7GwasdNUQ0hLEU0GPKeqc2cA+pPorC9wGVe+/jQe8L6mQowKTC0EWBRI78Vr0Bnuz/5eSb2Tj31eF0R/Al3fOqNFZMveTqoUZ13ImhoGvPcZZrzYb2PjktmWxlDl5hP6zZ7PmZ6Iai4GhdS45gu/nNKR6S4SZBCV1Dg/NwNi2Q+brHbqtzbUpuhIIcmVxTJkN/3THVb88D5rqKhC7Tmb83wIYLXWXtpW6IKj/+72VbZsCk0K5cUAi7527gz7XxrzH2C2DidLOB8LZ9+qqZeVDrkEmfFWgk1UJeBrsD+WebgzfvDehWRodWAztgrwF7JLYcGs4x7mzZH8kwSj11CHBdgn/v5aN42PPVtui3KWWdHRAjLETtqVN24AcMb6kf9V0eCyDOtDZSrN5wzoYQ7pQ1lTqvVk4SpSpIa1Kcun6Znp1C2BFsESG0XlPMSaHABQ15o4hS0lJTB2Yos5p82O7DvGuYB6KYrnB0jfxr99Oe/L1vLJfyc3hPqIxqGjVdgh9fhbecewFfGjr70kzm6+9lI78sY+u2zjBjuTd8T27iyxL331VsuvaMYCbJ6FdmFrhjJbZF0X+6CIEDW1tFODJtE4cvxEGQ0M1DjUEl08s26e3QjzfoA6qwsV1KBvmBXVcBbxHpT5UlPVbrOzYmwdWXI6A1880ALBbgR0J0KeMSfisUiEQNEenouVWUN7DbkomY7UUF0jm0hnXcj6CWO+V5B5pQYQNVbIZlPnpIhjEbwip4cA3UNkaQgppzmnxp+pgNyqbfTz1eQkpeCeHTtdQ4s3Xy81rrKwptBN39oEGYBitZN9X3u87AL1rLTnSF0n5UdeXp47kxRErXNNOWfKIJRq9Bzg+2WXb7LX3zjK2cIcpi6UQj2Jpq+lq3ypDwo5w8YB+FEXsu78sZbMmjGL87uPgPl26shmRywqb9APJXsbBE4rz+GqKy/nOdD8AkEzREZNOCRuc32dTYeEUW02b9VqG6RW8eF7n0EBO4BVbzxA+ZmCEp5DIk0qKMSoSZXFs3HjeuqKRtSxlTRzBPPzpzo1fix1ltc4Qd8862oIuzwIi/u4A41Qt0txK6JH2SjHUbhdcfkl7mfFx5Fxw5mtO932XfutCaKtoLSWeTrfhXt7Q3gkpqZbG3/OJ8dC2RvTIVRkgfrDj2XYAz+qdOeRFOHKU0wOQwXGvUrjqr0lnDpqP4qNRPa0Wuy0GmhceuAjH7etL73i6j8RIO00zK3k/ddx72rBwlQtAmuZ36UojU6cOWX33HO3U+1IAS57qH6ei2xrWxjvQWXTUY9k0hSXTIPJ9q0v0Bw2gzMApTc5OIXUmQsWzLeZWAE3SflL49s4566axML4Xkk0nEjtI/XJCO9jzuIFKJfiOCsq7LI188nbibNADrYDu99grk9nLvnZjt0nrL4NZTuElB8EYCAqteycdPP3GrbrL7nUOSCovpVyNwISWopZkchl1BK9WHwNstZCINtFaA1Q12dw16uCfJF6/ihNZWM0E6VC/qUlpdG0Fmx7dxzASm/MHv7Jo2wszPkJ/SIHxBEgHovItxIgbx7Q/40/TCpA3nnQ3hUA/AuCf/+Nxz35JZMjMDkC/4tGYJIAeeeHNUmA/GUn898cAXLi9HcmZFf16OOPu+Dr995xm1URUBcbFWorFs9z4aAK5VTAqJcsgfCCrqmuB1sjUwDSoLi0EpsIQHkuWtk5C1wItgiQAi6R8bJBUSghl4Qhir4FS5ZbHpZZClauA1CXd3Qm3ZhDXBzU/d0PSC8AR11lApNnU4gfpsNnGmG6eQS0yxt+5XI6d7lADQCazYeI6GzpsKee+B01OuAyxa4/BEWVAiEBU+j1xds/l58TBalQY5es32Bf+Ozfuw7RO2+9yXWQJtHJNALId5ALEfdFq4EE6eWiGE2naDb+yn6Anx0Aw6/t2+0sh1asXENhO0TxXkOHXb958V7qAf3bKPajAOjOfS/XZn3urOsaV/B0LH7KUoPI5ieQLsYggIIsBVuDxsuSKAiwzo+xFAivC2UPnXK6XOZCXNSg4AgA+Ilwob0A33zTWC6ZfXQyC1RT0PZ0gH9CPayHi1ccoZ3xAK4+/HcnnXjLnX0XPxtAXPZZCtEW0K+LpTyJw5D4j0DgSJ7dyJipo0ld4fUA4+rwUtfzGCBIAwBjN99D1krKhEimeK+GrJFNUDYXk0TUBGfOnkNaPt3yuBy0QIx1chEoYZ40tHYBAsfaT7+w0HYUpFhrNZ2SSMkVAj0bcFydXxV4K7dw+RGYJ+n8pYRmx0cX2q3v+5UDnb7+zW87YF5WBxJMSBWTQMZLRGQoXX5TAGqHGLMeFxpdxXMRWCMbk6wZcwDTIiDXqt1lwpfO1eiEUC4pnguzxkJdg+oW7AHsUFexfKRlW6UPPQ8FfLtOWP7cxUX7giWWxlCg4p1XR73rjvT8DkgnLuHKbklVxzxqJ2UJhBPoHoq6QwC7pPHBjO0o60gEiEC0VACptNREgFGpVPocbDgBmSP5vMLoZaMkWb1+KQBUh0N8ApdpiCspLxK4cNWSHaGgdIWUBnNhr+aZBKOyEelRB1ivgOaFqCP63NihFFEXJWSI/KUl4Vdnm4A0dcKr216KLQG12gilClE4tsgP2bBIIZVIl6Y6AaUo0ocsmEKZs7rFybLgxKmzzjN89epVduzoYZeRICWTQM8pWDTFMz7lZBFpbieS51IGSbBhA4oGlB4HDx60tdfehTXUXmfZdxRbBFkgfZ8g0u8/Vu98+Id4fbLCUmaOSER1k9dh7ZXKHPVm7xohBP5sfqEbI3WLyuJNyhmBfgKN9XoUyKx1NcCcErCn1ybiJ4nXIwBZ4Lb2J5G4A7zOCl6jVFYb1691mR/KtVDXf6ssyLB7Uq6F7rCnTp+z1s5hALooLKogTph/Q/KYYl+L5nv3ABLNgBAWobgb+6sa9sjVa1c7suh3v32KPetGSwwPcPtx5nQIJEAUdTYuXroS0qQQoo7murMAACAASURBVOkIl23yhdi7GgFJFISu8PMWyMViSORYQJ1R9tn0jHQXWL+YXB2Bp7KNSnIEqEeF5myMzqsLRIK40Fp1vTKWUQApCph3Qe2AWDMAr5rYO7a8uNU9EwEhApZK6SjVXtEDKhgKWOT6FwHCfOiG136v/VFkdxR7m8CKIQhEEUoKU9fYiogR8SGSTyoIKUvULRzBXFT+gbzdNWdlfyXiQwSHlDvyhpdKJwawSOtBe5c6ukWaSc0zNS2JjIU6Z3+Sgv1hJ+TvC1tfgTSiU1O/APom+DrZXun381oKN5c1P7QPX1BdXFBpeOycPN0RUnRoXsgST4oZKVxEiEjx8sinZtpH/lX5NH6WNT2TuUXn77l8sm6WERh7zCkBpWLJZu3qeytAXiRNpANZvLCmLAH0DnfzW+BTAWCeSFMpeHrZwzVvRADp/NTeHEvnejVzRZ+v+S0VmqwANXYatzBZyvBcf3Y+iF3v8YIyxEPw8PHWZh/+wilM3qEF1ZEm51UkF36/ALrozJuQnMZ9Uw9pJAsnD8Dj2BFe+yC2JYC6kGxSAah5YACCQQTmIhoYloTxfCG0eiEmfSGjQhnfPgjPLs6PZpQ8cVie+Mhmjk7j/dha6tgTMSBivUQAN3NnCWHTXuOQ3n3kUuXOJDcqknyFFtY1Wkr2B7Y+7OQqWUMElQNsxUM8pLFmKthHpbRqoinhU59fh9VTNP9Gtk1DnVOOnUPJlRCXhP1VsL34wotOsTmHBoX41ARrAPRX7lMY+4KUtI0A6LJ5KgN0fGP/63bX7Xdxtkdgb1SJTWItYeLdNmNqBvMIkpuGjJLaFqyCaHiAZNW+IkWTlELRkNDqgD+GtabUHtq7ZWkXR7NKN+taCgSdCQJHxSCE+ABOYxETT3NAAUHvTZAwR4+ftHUb1rt9ZsdO1LQ0UUyl2ULE+tFDR21+7kLXRd3LnFEGkZpWqiF+R9gre2AqpMSMR5l0w9dvt92ff8xmQsB4Q+R3kd81xHj+7vmT2KJiV/mN92D1VW0VJVio5mGNCte3aAbd0jTQkKRFVkcdKg4s+bCc6UW6EA8BUtZPDhh1UlF+PxkcZvNnRtn1mzdBgg4ARIdjy9Tr9tBjZ09AxqCMQdLwxS9/kT2PnDcA1/mXJnrW7qkEKyk4g7KB7JRArJMAt1N4rrIVOnc232Wx6QwWgK5z7Szr0hGM/CoFPF/JeVWP8sMLC80UcowyqDNp8bYJxmGQfeVYaZFVNAy6bnARFeMt1BbUpCKyWliTXTj88bbtF11fto6P/4J6q93KerzslWpUsuXsK5A7D9y7iDMm3A4dfcNiUUE+/ItzdvLlj7j9+b5/+Hf70ufusLkB7JP11Evsax3s612tVLmMWUyUD3Y8UwBh66hLh62fdeZFxkQDwH0g9VctqtEBCPMerGLLK7stPd7HlmLd04it1Su7sIdizqcxVAmx7POoljOxinKEA7WWCI/wiADzC2LThoiKoKa9kAOWyJ1B9aoUy9obSzm7Vaeprte5IatNESI6P157bT9nzzS3j2tvVhONiAr92UPqersaSw0ohw5RG7CnS0GrJpyZWGMNMI6hgO/6Gp1Vak7Jg0zQ5ywkr68asF2Wb6oPVNPFsDZi+SW1teq3l8ma0D6qMPDw8BgXhH6c5qf3f2SBmyNPPl6ImmIaawO7KNRNsqdNRdEewjgqG2iQvTkReyvZi8nmd9nqtU6lIOvKFMD5FUsWUN9BIKLUHKJ5oog5tHz1GqzeSlw+lpQysvCShes2wr51VvdQJ4vorILQkFJeii6RShncEVpb6iEvUN3TfJYF6C/CKwRF5a5dKD6pDzWWc3Lmq6yH6K10DQNq4Mhgr2ogfyQBxZg/dnaxqFGkAtm2e78N+6BMQXUg9YuauJRzIdviaBoZBNwXM4ZqfPnVF3Pt/h+UuvpYDQe5qDRiUdSPdNRZMCrzXBS57ewHR7BCroGMU/ZYo+YYZNws7k15zPsqiB+dX2qiUGNVJBZbY8w/ff82mjtorUBtkgyJwjqm6UtNAB18jynkk0gpqAYtb2qzHFToCiRXTbh66WJnMTuNhpqHf/FLR16tWrXS6smYyabxa4hmPR/GIJu6JIznrryTX//mKequHhvlIL588xUQc4E2LTnE4iFzlszE0o09befv9/G8J+zI8Sqra4ZAx+o4DsKsfxSlSHosVniJNn1KiiVBpG976VV3V+ql/jmAmk+NfoE0nXgxprGQkPFYr8lSc+/+g9RciRC6Dbx3WcRRG6DAlSWuVH4iy/OOn0FUxl3pVKk9+ujzZMYE4naLmq2D/QOrsgs2w1K/uOLzLWfvHzcaeGqUi9GHvOtV5iI/4cLZ//bf5t1f/8VlgLyVAPrjOuXd39y7v/53/x6TnzE5ApMjMDkCf3oE3n3/u7iRu7jvz33tzfvbxb2Ot/vqvyxB/27v6eItsP6639+7vf//2PT47p/9pz7jTWThT375n3N8/iv1kdcru784EYIn/T7AxcMAkn/3/nudbDoS66v1KDN68coepKicoK1N4Ecs4FopXUuyTVKHS1b2XDty4rRV47d9w63vta8CVmfMyLZgCj5uqHQVlQAYYNnD5SWey4T5YvtCR1oLF0d5tSYD8npjdSHiIwCwsJ4iWN2TaXRbz6TIlP1NLEGkfVw6BO6sWkFQJpYIK5csxvqCrk0KzSYC2Ie5cJfQbZicPt0ysmbZQcDRMwV41hJqeO/776LbDwAQEOzn//pLQOZhu/v2W8jHIMuAAjsUMLsGZcsQMvduAOYXXtnm/HA3X3udA4pEzigIXRcz5Uqow7mZn6vAdXU2DrIpDIHkFPxkic3+zFlHGihSIyIilCIcL3kKbF1EEvEFDhjh4s73CwYwLsN6LBfvXAEv8i8+A8kjYLoJv+RwgBKNTQCS7zIpLwBwk7lsdgBoS1ovckVAbQbqhwA6MqXQEQGi7vAoxjUC26wkujW9lV/A53YBIKvzSB3GugwqiFdAeAhdUqX4ACtAdc7cXAceHgYcXX3ppXb04AEKfYIRuUwqqL2KZyNSS8X8qZMnXOBlAhe/ZWvWcLkv5M8pzttYdmglIB7K/4ig01Tk2MP/uNSKB9bYG3u2QqYFOJm7LrWSqZ+kA1M+3LddR9f6+Y9bID9mzZkD8Dlun/r0px3Is33bNi4HAvH6mB/JjEkCKoRopwYRmiTy4hgXsgQuIUw+1EzzCb+kszY4gmfCGBEmmpwOwAEQpMu15pMu3UEArHrOmnci2QRQuQ54LvCy+REgfOGi7gkjBnTgl/4sdYxbaOf9APR9Nb4CCNQZKq/+e29Mtud39jrbtngAOKmB1JAehK1VRGQwQDAXHeayN3NogO7lWroBByA31PGWmhwPcAkBM9rvbIJot2X+cqGU3ZQUOFwS1anoCByerzrG5Km9FI9ngca68JcolwNwuge1Tx/kn8DHYAg0kVoKa5+N6kvB0tUA7lKCyU9+mAurLIF8RG4g4R8AnFYAuNQtAh5kh6bOYmVISHWiPBmRJYGAFZpL6pjP4vmeQtGRDdFVD2AjAkY5CwoBj2AeVqC+EBDeAZip5yliQeoLhYpX8JqXssZrAR319Vu2bHFjHZzkCdgcknUcyjJ53n/9wXn23V/Xu7wTqaYc4Mu8Fyij768A1mjm8ASvsaeP8F/Wr16/QORQ1pk+pAqQdYc6JeOxr/JmjUZA+g4DZigVwwVZ8yxTZBfG52vs/OmM7eSZHqOrT7kYa1atcIGnI7JGQ902LjUJwOgIREoT87cS8qm0CjXcJZucdYNAyiI6NoNZcwmQioV0z4YyP1atXQtpVY1N1m4UNDOxC5tLKPwevLfXmO8I3eise5FN2oPrG9scMBqAlUcTVizdqPOiUVDVs75W09WsbBg9E3m1KydHViOydBGhJEsp2eNcsB7RnH1rgSTyQ4C85rPGPpSxCWXeJgIQzSTjRl7WWgdS6Cn4XL7u8xYuQimG7z5EeDB7pYAWf0AQ5WUMOkWSMmUwGuRCrw552YRJ9THMnBrlmcm6QmtGxIe6hGWrJisuWQxpPodgJSI1mIAZrUkBJx4LNuYeAINep+zGRCxr/UkVpvelvVskloKgRfpFY/0h//cqlGoHsOrwoRNWVkeRnDWax67OAzD5AwHisZDyECDnVRcOwPfYT10gQHSO6f0oz0Rg14U/P/HQXHvgX8rwc4/D0qQey5QljCPd7lUVvPd+pxirAzAS8aOuZoFa/ljWefNnZXSloYCqqq4goHUWmTpneA1qFFAOSoKdhXyehrpJmS7KWvEEqo/Bq0nVIvVZgAPfZPsTAsHjzesXmKi9StZmAtOdPz/j9KsHZ7j1oJyQCwTIBUjFDYnTrrz9xzsRIE6t4hnY89ZXnvH1KGg8hZEIEEf4oyqQPWA4YLNITRHOAuGSu4ssG/JoYqjPxlEg+LPO+gHohpgDw+ydLGO6h/UMCdrFWqYeFceePa8xPtOtgznmxfmaTrcwUjrA3lCblZXOnNP+zTPj//3dUhFNAICXAPiSw8XZ3ANg6c+ciUJxoY7mM2fz7GvfuQnFZRrrp5O55+2ykPbu3meLF5BzxHM5gBpkMQ0IZQDj6YRzq6ZKhVTg4Viz1D48nxj2pA7AMVkfPowy9d6730+9RUc65/lYaxVnuEiLUevqG7f95+pQiQ1b7vR06yLoXVlBIsmSqAu0tpQBoPUayX4uz/lk6qdA1pa64rV+pKBKiA0HIIQkok4wgMh2sszqUOQWYk246corqQWCbM/u7cwbLxpNljmLv73kq61eQfc62Ul17EkKLM+GAOlhoIM4C2DvUR0cozs8wm74znvt9P950WJ4j32yaZRdT1SCHTp2yvLyR8nbyLWYkCF3fr+wrRbFXIRl0bGtLvw38lusFeXEEI8C0YsTYM1Znm3bz5RbHHO/vrrYhjsn7MEPrLIswPlx3yg7dbaCzDHIYiyFevtbWW1D9sUvPUhHfaQdPo79FVZm6cnTbdamKNvxvXOQUVmWlBGOCpE9l/1DhGssKgSFN5fQTR4H+SFlqojEc9hz6XxTk0ElmRubr7mGZo5G6xjutkH2nMuyaQ5ij6U7hvyYduysalCqYDnVR+g7aoKx+n6bkTyN59RlpXTzF+n7VJtdDdZ+/Y4vW9O9P7HSzjF7pqrP9p4esViWxqc/vJ46qNf2QoYWooYR5vnDT97mQqQ/+cPXsf+61DbG8yyZG7IM5YFbHXY9/HhHsiYC6rZ09AHasjdAvnQOkc/Qg/QkMMx6OCv8qdvOYRukzJWsyCCURslWUtfOGNPAw+qj/8DIh8fqiOeCkkpZSLFTMiweBXVHVzWgM3ZWQ72coSiImWdpEHxqolA+h+zptOdUMQ9ddgf7mWqJOdRwyrxYgm1RHXP9DSyDlBWlxhftySKLpe7wZ8+SNay2gVqISjVbiIBQNogsOrVHuJykYFp6ANlrIbFVs6ku1B6mgHsponROiPSuIDdCisQsGnRkmSjCXurgVHJLmlEIx2PbO44abf4Kb3v2iQqn+lCA9iKavqKi0SnzXFVXxZFtJ0K1vZWahu+t9y1i8fUjx8kGWe9UFI/95jd22SXrnQJkuWyDsXjrpR4vKSyw5dRhnR2sac6bHho9/Dh/SmmY6OC91UKirFi1lvVzmnWc5oj6aMicBOr8IM5abUi6d6h5apYUs6xHqdtKUVcOMQaqwzOwLQumhpcdls5qjYlT3rAnhXD30M+Lpo48cegASjZquD7Gzwcig/NFytNWSBBvzhl/yAIRiR2QjQ9/drZ94l8qnf2Y8ulieU05WEfteGWrffT977UO5rNUHWpqk4XkXhQgyh3rQbWcjxJK1puxqD/r+TfVklKsTUUJM0DtOTbm47JLRKyNce8LRA09ikq3l+Y3HXqh1DVSurShRInm/Q3yMzTeyl3a8gLqXdS1yoN8dedO7MfGsQ4rtvXr1jprrFAK6+VYh6rhK4ANRGfjUfJSnoewYDOnESuU7JFNNnN6skUGjFhKdLClcUcrOHvajh3OY98MwM1gAsstMtu4pyrj6IqrN0IoGw0781GATNhrr+4hg439iD3jGMTxOHMvCXJL+SLHTp3BTizK3W+7qbWjsAH04l6nhhBPjYBqNhhVLtbLssdt5p4Uytoszi+zqsJa+863/9UCfVBTe6EaHvWnHqY5jju06g0f5Y9xTrtj8vzHn1JgXhzA9d+DNP7rX/XuBMK7v/5JAuS/Pt6Tnzk5ApMj8L9pBN59/7u4d3Nx33+SAFEW1zt2AL7L4/lzAvwXNxP+e1998a//r4wA+f6/3TERwcVvBIDk2eeetesJp5uWngLQPGarCJ1ra+KyyIW4n5DQYMBQZSucPVPg5L/DVNEq/soBu7voZFqwZIX94rHHne2RSIEegFoV2HF0Fyus7wzF8dSZBBGTLaBiTj76AjtCkWgLzE8AHBLYr2pRIGkKgNpWOotFEGRkTHUXIh9fOvS59E+FHGims/tSOvNGAX5KisqQRJfhqzuXkPIegPcE+84Pvm/3vO8esizesPXkjKxas9q++rVvOFD7PVdtIkAVEAVwJRLwQkHoAocnyDU5hj9wGUqClWvWevIlAERfP/gaIMaEK+wL6NpUkSuApBIwtY2uUB+UIAU/W2bzHipEDj3gQIRIiusAuqapZp1iYQYdRF79eCFzgZTqoQzP8KuvutqBShMU/7Jg6uICMw74Ws8FL3tWFp13YVaIPcZ8noVCzbsZR/0eiDIkFGIjmsuafkYfJEAMP0/vKZyO9ZmALerUmuC1hAA2NwEoBwOEuUsnQJcUH8mQD0G8hzIAywb+e8WKVS5LQl3BqQAoAhjVrSbptrr8agHW4YdcV9NByJFMuhSLS4rsVvJd3jiMrzn2FVLFKLtjmEvjwSMnLTginsttOF2dEfa1D6bYb18jnJTOtg/fKJLiP3784JfFqACmOK/nT37yk/bAA/c7n+kV2DPIdmnLCy9YFBe1RsYmGJInB5WM8mra2lvcpVs5Dk1cnDQvw8iHUWf84SMnXE6CLwDnEOBaFKAXPe2uY3cYAMTZ+3DBUBC9iI4EQMluyASBqaNcvgSUqDtU5IrUAgL/hwHdZCMmeyuNjYiSDoBw2TXogBFhJOBVQKPmuYDGOzZDCPLxxDMNKEEgFeiyVO5zBBdAAcqBAjpZL7rgttH5re5w5UrEEYApBdEYpI2vOui5tA8DDIsAkRpmDLCrh055XfJ7uViKSBNokzk9y3VaSsnRyaU2GTCgQZ7EPAeRBuqWF+EgP32NdzsX/mZISYFmIjVcygE2RFKEqBNeQboiDaQSk3JG5IOA9T7WXjDzq122LwAEAqgFXkQDLMl2Sx35Iso8HwBKXJLTUNhUAVBIxSTgWsqTWag1+gUsYJd1y803YSez39ZCrLnu+fOdoZV8TU0nzwhA5Cz5ICJeBO5JIfC5e1Psx093eGzH+HnDALyy1BJ5qVB0geL63B5sWXq5nAo0FFGiZyPgXYdaIASsOs4VaKpL8czpU51aJxw7rZmE4w6xBkIYt3r2Hb0GrQmt12pel8DB667Z7J5REM93kH9TJowsPqR2a0RVlZSSYS++us/SM7P5c6rrvsxjveVCGjTw/BLollWno3JARDbJziIH+yvZlWm9rcC+IZwO3GnsI6OA4kdPEBpK1++efQfp/CZPgvyPdlR5PuzNuqBvvPRyOw3xIRJTXcyyi4pBBXLBaknARDAkUDF2YprHHuWArxtvfTiLO+aa/l7kUiRgdDT2MtGQRsuxJpM6R9ZXsvSQLYfmyrz5eIEDqApgCQgCbKer2olceEa9GhPAIS+KCP/zIfOyCZtgro/J652xEtGknysyT93rLpieOaxObD9ZZDG/w1lfWr9DPGMROZ3YIOk9aT45qzm+h1QWWovaNwTwi0CXJZqI/HDmZSjrIApwqxB7jCIIYHW/jrG2IhwBImJDGRxAFucLHk/h6CFiPASIprMn/PzCkS6FiIg0qYj0/vSvIl1km/XEQzn20GNNqBazbc/O7bYAG794LGjiAatGIYYOY1EmcGMBQN5PfvJTu/yKq1yQqogZdc42st5yc+ewXiMh9CqwNTvkOm1bsHoSEZY2ZSrPWMG+UgAEo4zqdsqrQIC0VhSMUjKKIAlmngyhkBNoOKx5z3uVAkp/lkrAZYCw5n7x8Wn2foWlv0XwIdsgD/3x9hTIuxIgknw4svRN17DzHueeUdT4af0of0fPTlZ2wyLOWHfTAENTByttJV3AvtgIDaF6DIbgGRJ5zTwVgdHSImAOK6XIeFRvqJPI+3n15VfdnI6C8OvnnPBCCRhOJ/l87ORio8g1GujxqI4Yx0FsobogQQ4eOkHn7zRLZK9q4zyo4cxJY10WoPK454NYAVVCWqIsbSc4WeewyOjjh4/Z2nWXWAMEdh1EbxbWcseOHsImLtad/8rjGUWF5oZYZzlERhJd2hwo1F4vs7emcv6koKBItKFq/Ph7UEVy1tR1DAJSoxghTyM7CQVhXxfrrt49tzRyfZQF0se5pDWuNahfIkb6FYjM2lHej57rBGdIoDe2i5AVzSg/AgDfKipqXTf5FdiNynZHBEgnxMjtt25258oh5tlCFCC+3tiCAjYLqIxgznbQhBHEOkxnX9yxfRvWeKF29y/ut8pv77RgflYTqss2xl5rrLG50yrwuFqwcAa1JBlEnB+vHW11nNPNVyxiLh+3MhD4HvaJyETsdWIgpuGlQ9hjD5Q0EqS+xra/vNXmZkTa33/oFvbWPkiFcTucX2079kO+AKAXnKy2++5aZNddCVmDemYcVe0zZMO9urPanj/9ZWs7kUjdUG1ZmZGcPdiLSdGJam8hNkkC4asVUg35UQ3ZMSt7tmsiaKfJpYHfpQi5lmaYsroq6/FCLUwjxmeuu9nYpA2WB/u1CqvqabNKQpSZihYXzLnfMG4LIe4DaDI5haL6NAB6F1M0ED7itsumWPbP32enb/qRPVvXb6+dHrIp1AIP3LPWhqhBfrnlgB2EWxFf9k93XmtP/OZFa2Wefvz+u232SJl5NSrroBHQF/UxdlaUlDRCoAKJ4yXx88G5bZR53trPPgsBNUgXfCsqqGHGpIV1PoINYiyEFkIbq8F67Cg/q4ctLXterAWNtdu8GWRA1DQytzItbXaujfhgVZtD3sWoFKHj7iyTukxB4ap9ZEnUAink9lr+W/WT1HuynEqnDtnJeKkhQ+HyTz/7nK1bv57zdAb7WBXq6yFXg4RATPaetxMrgozSvq86ZgFnowhh7bvuXOK1BAGwa66L3NPfNVG3SOW0DJulFmezNUTNXAwBEEqWxHLqnkanSpFCQlavsuHKRk2kj+OvT7gQ7tlzZjrLrynkm4TS/OVsZql5gmDjxjnMerGtDGS81TD0usK9qdOu2Hyt7aFO6WXwpVYT8ZGEem1eDgq+IfJ8aPBIw15K+RzyX9U+HC6rWu4cyh2M5oFJMSRCWJ+julxqliTlx0EQpKQmYVH5mlMISxEuNbJqv3pILNkIywIzmaYyZeZp75fNkhoHcufncqYXMuaL2Qux+cIqt44aqBU10HgAGT9+4ZAVA44A6efzhxjbQebdGOfZvzyYbXf+n2PcvWiOoHZLZH+aNhXbQNb5i88+bZ/54Eeo6/dBOu6zpStWWhvkzk4ISDVg5KKsOXkaey/O7WTuhXqG/ufzAp1FJYT0AAGLysbo5p7ixzgP0AzRyj6uelS5eQkQRVLyJEAetPLM1ASg+kFKDzXClEBM6sB44ZVXLIXXJVXpVVdeYe3kftSTlRRGUZzDa82EJElNSbefP/obO8AdIBAFYNrUZFSvWbaA3KdYiIi5PJsJCM2XXthKDYqayzvUSlhPo9jEnaUmyGRer1mzlEw6lB+JYbYdtc9w77jtwUpMuSuqk5O4r8CcwTGG2/d//FO7cvN13HOLbE7ufOZgKXeGeJeLonknq8QVa5dDgDG/qUfieK+VsgkOhyTeio3z8ivs85/+KnUmdsr+kawN1WBj1KUaA/Jj+As/5YO95eOPSZCLA7j++Eb25/7vSQLkzz2ik99vcgQmR+BvZwT+p/fvi/v+kwTIJAHyTu2P/5V1+FdGgHzjZ7dOyL7JH9DkzNkztnHDWluQO5tQRbp2kmMJkWyka4/udDoYZeEzgj1UM2G7upz4EcAnSwh10ioAPRM1yNMvvMQ9PcJaIBSqIAcq6HKanTuPQjiY/27m4gxgCxAj4sMBG3QQKgNAnZ9JCuymE10gvS456lo8ffK05yIEsCZgrK6xAAIkiU76YDp4IvlFGCRAYyIdZY899qRdd+NtWHDV2V4u7tt377X52GbMRWVRSDfWIhQt+whXTKPVbe5MAE089YMBqoK4LFbgW91NN30/78OfS2tFTT0WMgsJZUxxAMeLW55zgPjCRdiVQJDIfkaKljYulsUVeL+icqh6bKPN+1wBADMe++o0Ztx86HISyJ1OvkAql4k6fBDyUU/E0N20ZNESF4qnvANlkXQAwo9xIRFYW1RcQNdUhsUBjjdQ3GdOn2bd/LsfF6UABRJzKQqVuoTuKSkEuHIDpkVgD0a3L5eLKYSZxiOl59ZBB3qv+1p1+wvAF3AvWySB5P2Awe10YJaSSbAYP2z9LoA7JzfXSd8FZL8OOCfLIvnZdgEQVSN5j4OYyMO/NxSAqh2wVl3lyoXpZAwH8A3n0yCIImzO/KX2wsvbXaj5qw9vfnOF/NOvSly3fB+XzBq8uOP5eoESEYCsAkIFXqvjXNL9zZddC1B8zNlV6JfCS0VcLMK6SYqZBi7kyqNQ1kEI3ZsFqI6CAYNj8fk3nwBPNzrPVMRFKACuCCYpYfQ9XD8y46lOfh0Oer+6eCmHQJ3lEVxsRGgoc0Md880EJgpsFTmkv5dHuP6sLnqB6fKb1mXP409NJyD/LVBA308dhXe+J96e20oYM2G4AYRJyuJASoMAPl9Y67AuiVyOxm02dAAAIABJREFUXEaAnic2WfTD89qGUI5A5Kjzm/UjFZMUCeoQ7qEbrxMbNl3Yo/Bk1qVJF2pdHj1ZDHHuEtnN8/HmQqoQT5EEkcwPPUcpGbq4cA8B1iqAVLZWF8gPb4WbczFX0K4yRdS9KdupEizuBBJL6h8l2xC+JoR17/4OYEgXeREE6j6X/7d+jggmKY80jvIDV1eo1v/hw4edBYYLsGa8NZ4rVqywfKwOZKEhD/EW7IHk9V2PV7IAv1qyYPS7FC7CEL7wvhT7zm8IBXWKHOYfP1u2OQJSlQmiTnJZmoxAhqlzUR/6XAdqM4YCWAW2TsN6Ih7l1OsH9tHpl+yCTdPYbzIAP0GqrYfsAakWpDQRaaD3dgxARESNVCay2gplnbWzRvR3IspkEdUHSLJ2w2X24st7APEDuDMHAgLQ8gxZod9TIXhD6KhuAOjW+FZDsqjjdSp2Fsn8HIXC5gLSRAX54NGu7u4Qe+75F+nGzgEQ8MPK44yFkguifUnWZeqyXE7mx1E6oacABgh8qgU0lVWZyAWBU1rfYYy3umllE6J18NYQa60H7QVaJ9qTQwCmp6eTnUFrsixSjh075mxBRJoKAFZWRRSX+k7smJRFot9FkGm8w/H0lurAl05GKW1EeCvbAfqDea8UUZ4kP0/khceejrFmPgtE0XMTCKZuyj5+jjziRYBIKdLFedED0adnrn1NZJa6kaXk0vjHQ9iJZJPFniypZP/TCUHXz+tKSZtqJezddahotG8pDNaPNaM0bgErztjqvDJBwbKueHwTuReCf4EAuWCBJRJb+7HH+koh6COcBU9BfnzgJ8WOOFo8N5sOz3Hb8txzAGWzbePaNZCYjBEWiLL2kHWXgoxLsTR5z/U328uvbud1pkNy7be77roNW6Vot+c//vhTzgbtbH4RwPw01oAv50SrW+cpgPZ17InhzCcBJ+107ftB7gXQ0e1F538v71UZKh4VF17pagBgzjnyk2ftOApWxi9Fgvz4vBLEw/hcnAJE4+UAP08RdcH66gKf5H4qc8GHeaHmCB+elwgtgaT6XO3xyxJ9bM3yJQRQd9kg5EMUKjpQNRthvg/RwNBBoHbe2WKbMSsXQiGFvS2QeqXJdkE6pWAD2AEh0AsAuXDebNYTaheUIOOQKdpLR0ekQJlg7Npt34EjWHtifcV+F8Z+fqaAM5+zVPZ299yXi9c/Ni1kSfn5YqcEsCl13wid9ZEh5CkxzhPIiQ7R+R6OqmLZutVsDhH2+0cesUUr1locmR9ldA+H0cRQTNDxCnIP+tn3yyprncpjCpY1Y00l5k8A7xjodseQjx1vYA2GxVkAQd/QQwCPnj1W4L/sBgPYZ/POnHXPLpi1EcUe1sZr0kcGa1Vzt529K4FMCj/mdwukRKjy0kqq6HKPc0RrdWWZ7d61je7rUbvz9g28p3ZnIxUfHc+5BHnI49E+0s8aq2KvFoO/lmw3ESDjrO05IPabfvY+6/nnfdZIPVUBiMhRRL2nzdYPYHYO9Q5ZJYDHBZWA71Vm778pk72tDGVfmHWwT3QAzE6ZFsOnY91FE0wxhHcaGQydLQ32no3LbKwx353Fp2oHbN/Jcqy4Jqijpts0Ao0/8sBd1lOe51QUJ84V2ZNbyB6h/2RGTqb90yN3WtNpQuPHOecglpQ3N8repu7xAc7oOM4SKWT3v/Ya9ofTHZFYzNlZDaicgQIlZ948LD15wTSZ/ObfHrN//viHzAegHy9Way3D9rO3k6YZ5dsB1sL39zM8mWkQXzSZFLGXl/K8xgMI2i4ct6VMuzte+7IV3PoD21JDTkIjSi6OpCvWZxsOiba7sMp+d3bANl+92OJaSu3YIRSPqXzNzevt7gUQpjVnnHVaEDVDdztNGhxjyhsJQjFUXUf9wJgH0O3e2EWdnZRhTayJqoZWclvYZ9gHhntHjMqIJhmUFeGJdri02k41dgASYzGG1U8R4eiZqdSX6manbrr8mkshVQfYxzv5PdDt3VoLHS77YpMDr9XQoDWqRqU3sK9S7Z7KuROG/WETe28Q55UP80WNMrJakzq0nO59sWCyiFTzk9Rz2ptVI0h1o+DwJdSkApDV9a+mnX4Aa9kgyj5WWRyRrM0KyCuRIXOYw3oRIuXVnNHF85mNAkV1WFgc+T5v+djxchM/N9jttVJzrlq1FHsriEKs8aQIGwasHmW8RGMPYeOoLJywCOoOrLB+v3OvrVq/0WbOmWuvscalZl+5cqnVVJRYWeFZLNqupA4j54RzSUeb1BId7E+qDVesXOJIRJExIjFkq9vPGaqGL2XOiQRx9TmLYzpKtyOo8tXso5wL7T1+bJbdnO963X3ka0npHA1ZoDpPigupYGaj1jh+4rjdePMN7IcoRBvreEZk7hRXkmvBOQqRqhqhjTH0ocbol8qCdfdvX8i1D373nPt5yujy5tnorhUEYRxHTRPBvuLLBq59rYp7Sy53sjhURHtQu53G8momhLwaKnwgBBrYc0W8CvifwnlUCHERwz5Sh5WfzikqWOyD/bCaIlcFQi6B+8pM9lo12UVBMpUUFHJWeaHwRI1BzS/b3cWLl1CXve4yi7rYb7ohmRZChmdiVzorMwOFGO+VhqwYKbj5GmWSvH78NIRGgPWNe9uMmbgKZIZbTCj2a1kzbcm0HJo4CiBXd9A4Ql4H6pRqLPXqIXViaL5TZuCH7rvbUiG6ywvz7Eff/6FdecUNWADOt8PHCGxnHopEqqD2P06O5vU332pbcQ+4/c67yWQqdrXQ3r37mRNFtvHKq6izam3dZWSflBU79V8JnxMSEGonjpymsSSJMHZyV/75lyhssCkMgajSTs85otpM+7fqYO1RnrPzD0DExXdl/leAiz/H50wSIH+OUZz8HpMjMDkCf5sjcHEExbuPycV9/0kCZJIA+RsjQJ7b99WJE1ho5NMFLOD+6qsut7nZ07GG4kJFZoUPF+5Aut7k/xpIR7jLFaaYzMs7Q4VMtx6e2310k5VyeV+xdoMdhRwYpjOpFWKklkL3JJkQMXQoCSTFFN7KsaTQZSCG7tdRAEV1jUUB1IgAiQbM1iVAVlUtAIG9gK5CN9u5yKsLWp7UDe21lkqxHOY7biu5UA+200Upz2o63I8cOeYuKRV0r3n5hdpXv/5dVB/rIBKmm7rHZy3ItTy8uOctxL5AIdSEJs+dgdQf4OUotk+yCKqFpPEClIwBPL8CW4imxnqXOVFBd9EwnZpT0me4z6nGMssfO5EoPL+bKZhF9sjLv/yXq23Op05yOVOnjmxIDK/eFBeq7Mfl4Y09u+nqHIOwSXAESIuCV0GteuWLTFHbDpgiUkHjMR2rDnVMKwvEB9AxTkAHAKc/hbCAY6lM+rmAjwHgyJs4IYZgwkCCU/m5PoxtMiBIEJ/bSadpBMCngDkRIAK8ZCfjzXNS8HkD70fjHRZORyc+xEVFRe5zBLA4kBQguRx7nsXLVhKoGYjv70nem3IxBnk2dKm6QFbCFgE5a3k/xRU1ZG2kkgmz0CqxRtuDF/uj31htN35ql82fP5NLbgvgO8QVl2LlPYQAxscphJU5UUl31OXYCSjTZM2KJXYE6f5MQiCjAetL8FIehmhSZ2YIXyuvfM0Rea9nYpdWwaV5gAtCP2BNP8+qATVIFpdUWTnpkinQOoa5Ik95gcv6COBSLiBc3tPCOmW1og5GWZqoa1BEiewaZO0QCojeQbd5sHs+AK1cCHW505zV5+pr9XOkJlGGin6GxltWWyJCgtHS33FtrP12C52jNuzIDYX9irwKVIA5YEMfxOEE80OEiHIkQulU8wVkUw6IgIdxECXlf3gprJrvMsGfB2UPB9isfwtgwnWhuurA81jPU97S8mGWn/IA33eA95jAWhI54NRXgMUiKjTfNKeU+yJgV2CFsj1EhvQALgxDEqgLX3kv6u6Uoktd/QpJ94NU6VSHvfNMR0EAwSLlRySdxk10X8o2ywfQLYzx0c8Q2aD5pvkVzHPU2Mk2S938s2fPgcg6aJdddhngXAnAwkrbt2+fA+JFODV3j7uvjQf4k+2WbF/klyK1yUdvCLbvPMnYclmUAkSXfiGuyi1RiLKIK2UX6b1IzSWSyuU60I2tsFbld6grPwhFVQu+/ilkFA3gVZ2FEmSM9SRllTcdlX2A7lNnz7ZhfpfCQ7jtYQgKkVwLyNXQzy89d86RCVJ1ibgVUTB/4RLr5gGcLSw15S4JdEilq72LORLC2tE8HWMP0DjXYZOkvbGdsZkH+NYAeTGTS348lmkRzL9GgAERfVHsv8uwqHnple3OgiLYERqNzoZiJq+xkLWsYOt4uqlFYvUCPsqiT0SfXpMKIj1jkXSyTvIQHpARzAE9R12uBYoLtJadRmZaAp3Snuco4kpd07L00LH44y+u+pMV2Ie/V+xAWkdm8D00YKKtZBGl/xQgK7JCBIhyQWQPKIBI3deyXpMtn8gVWS6CT2OZgeqHZ6X1pfEXyaTvKls3FwIuMoWfoXWpMFt5qivAVgSXSAgRnD3YUvijUClC/dYL+NzLGebsr5i/7qvdMtB3/UOYuHvlzoJC/3iBAPFYW3gssDwZMppPAvae+nSWG4+7vnvWkeiRgIfTEmOw8YhzoLkAwDS6n+fNnQWxkQoRXOn2FSlAbrjxFs6uDfbwvz2Cv3uVXfOe9zhw+sGPv59nNeBsU9oJlMU8kjFCOUjmUTzKy2OnTmP7MtsRIFGQyuo2DgDQ0hqf4E35+gB4odYMgWRvE+HOs49gzC8QILJhuUCA6D39ChLkfZAgno+LI0AcYfSmhYfsAT1UyAUiRCMp4ldWOiJuPCSyr5ubmqcCBldMDbPVdDYHE5owRqh4FHsjix2iH7UQQGVzWw9AdD3ncgrfzRdgcaprKNjy3DMoMwetB5JDvni33HQdZw77bU8rxBe5UKixpHKoI5S8hjOrBlLMCyJjSHNSOQeM4yjn3fvunW2NlZGcX/g0jQ/xNcpsKuR8imB/CKMmiLBKFLKywZKqczqKn1H2kF6UAgJm4wg+rpNqx/DWJ6eitbLI7rn9JjJMGp0lz+mCco/Ccwi7ROx+upvrnR1L7Qi5CwR+9zfTMMH+NMi60JrWGSTCSGRwI/tnD89ZmQsChjWGspDT52jsBMqOM3fUZDI+IjLKxyo5q1WHiCBuo044dvgAZ4jZMtRm+adPM2fDIQ05C2lg8Kb+G2B+Mt2sRj+LP1xOvXgCu9Fu8lLikBTcs/WL1vOtPahgql2neh/j0NLFmcX3TEmNpVO7lbPF7FwFnAh/NyPB090fFE8zCftgL1aPkTHB/NuQzWK/3Hm6GtB23C6DKJzoabLseAh21IrPvpZnBXUCKtMgdcLs6mVzIEFCjJ3DWS397pV9dgbLqZhMcn1Y199+5C7rKksw7z6UJ0M9ZJscgjjttJzZs1wGUYoykNinGyCuW+hQT6WDXeSH8u5y1MDDWTjM/G2hRnzmt8/Z1z77YQvChs2XJpoeAOYenmVFSTVWdo7r4SyTAg5VBaS19vU6CPwOFEbnqthfISseunGKJUAW/WDxV3jPqBGZwjlzEqxtPNCONg7a1rIe14Hefug0RAed4LiDzp+dZl957woLIkeliXNdqqc+zs1w6uIhlI3jkPvNLZB0vIDw2BQrKEeZPexltQCrcsLSM5hgTqlBQsaPyeRlRCSmWxPr5gTK64q6HluyMNEqyxu1w3F+xLsO/U2bL6PBJYAmDzrZ2b+ysjLZQ3k/1Ibr161znenKrlOGUTLAsWqNIs4EAfPhkPI6kxSILVVSGSSb7Hwy6JyvrEDNwlpXY1VSYjyAcgSkQRfzswfFQoPLo8uCLDyGvaII+1bW6AhB1CJXpAaMYM2pTm2DNKnjuflSQ2nPU2i9skAWrsTP6/zH1ufLnIKgChJrKtkZh8i2icCiMRXrqZLiIrvqqktRAqNKH+7hTOKSw3k/wfsa55mJAPEipyMkLNq27z3klM2f/eI/QOwN2lnO10jdW2jUUfPRMerV6666wtWy3ryvMYj2Khpw1ABEpUGdgm0sdcU49UcMa1bkkN6HGj8uEIwiZESAKCS+CyWKD2faHGxKpUpRy0YI4yI7T53lIjClbm5BYaQGlGH2nGbmYiB13co1q9gPyDFBMdrM/lJe1YDlZjvZGyiBuFP1QGIFAK5/82NYAvIh2ysVwcot8+K5J3OngCXE0pN7GHvSchpWpvB8jwH+i5AvhXhahQ2YGoymo5rSz29jPoqwUDOLVLLaf6XsUP3s4x1A3k6Fy+PoYy/t4g7WxB4eRBPQrFnZqL9TLZExEXnRx32ojzmzf/9+5gb2vzz/Zur5mmqyb6h1m7ETy56XQ3C9LMbIYImLskO7dlguqpBMGkYW5OTYU799xhGh9TgCDEGC3P/AnZYcNWANpWdsw9I1lhqdYq9t22/FBRXWAfHcTO09SN3byyU3PWsa1pKn7LOf+IgtI0vwW9/6kiOBb7/rQxBJFXYWQsebPUH12hGa9C7ZtMl++vC/2ZLlqxiTdahgi7EDK7RaGumuumqzu6P0oJrbcMVl1G0FnFUaU5Ry3BtryursQ+//mP3sS/9sT7x8ABtE1fbBnI+oZyFA9KydfZYadi74bbpz838bCTJJgPzJAnnyLydHYHIEJkfA3SHf4nH4PzAiF/f9JwmQSQLkb4wAOVr52MR+OpjlqSrw82aAgTQAmlhyGoLPEyDj+Fwnx0ZQFOPBTpuY5ODq0pLXu+yQOlBBdPB3jYRZrt54udXhsVvExbqD4r8SME5AggBp6A7z4TKt8D1ZOKnzU2BHGJdvdaSrW1xWQ+qslg9wFx1SssESyC0rFnW393CpT6bYDfcbsywUKr6DXZaLZF/e1Gl0CT2/5RW6emvxK86h4G+iC5ROTTqud+3eY+s2XW5VXc02dyEB43hzh4K+LYcUwSwFq4ojLgy8hiBVhdgNQjQoLDgGEkFglmxHmnV5B4yQlU0jxXgxwJQ3Evkxeb7SjeUHcHfqB+e19ec3r3kPHcIvf7rLq+gFPK9Dqt6Fd/5CQgSDAZCr6ZRM4z1OAZTetWOnu1guXDifjid8kQE6dIEZpNNJXbypBCVPAfAcBxz0BT3o49+GuESIhMjNyXaKCX+A8iQFMQrkB2GKwV5slMI7EkC+BxC1D1BwDKAuhRDBel6LJPSlxWQPkM8gGf3cuTkOkFa3tsBQAfyS7us5pU/Lwj4kwp565nlAJfnTcpGdOgXApd9ZcahDu5jvEZ+CLVpNE1kgrVz8O+1bn8mxT32v3BX+V1213lk6RXHpE+BQVHDOkR9wObYQmX8HgM8goML61UvpkPWx2soS/p2MDAggnQ11da3OwzkSwFi+7rJzOZ2XTy5ALBkI7VyuugGhQlxGywgXhCSsvLgxu9DrVC5R3rz3fjrwPN3/IkA8tmB9LkfA14Gq6mZXULBspZylDpdsAdCyuBqj+1q5EQLl9KHL6wXbF32eL1+ncG6B9dFc5gQiS9FQh2JBWTZhhKdevd7Lfv1MHXMrDPIHEgoATxZYMczvVrzTfVkYgYAY6rgPDeEqBAkmtYiCEGVzJf8mP96blEAiQHTJlo2Kvm4QgKaKrnaFPPfTER0EqSIpvhQhdTzXILrS5mCRIFBQ1gqy91L+gBfWAc6qiu/r68gPxofXLgBNoJcgax+FkjKPlC/RSXd+AOMcgZJJa1th9a1cfvV5wXxvB5fyTDVv1PHoOvsBAFLk9833kVd1GXMlgf1D3X39zLdaQAx1c8qySc9rCn7d8qZ/8skn3Z4gIL6LUNwzdDrPJxhTtlzywvbnmQn8+NQtofa1R5sd2aJuOYHRAnKUJ6A17LroAFR1QdfnXJgDIktkQyQwRt2OygZS52MqoMwoczsBUKW4MB/rmHBChMfd72N8rkg4BRHLm1vzoVqqKjo5ZdUnEkyEi9QW+l3zKom11ofJfSG2Bwo8r2JOyXwrjXlcpa5VwIggfilcVKSZ5lMJAIsCs0UKzJk5A7DLExq/Y9cup7IQCTQ1M8sKWMN6LgoY7VQQON2XCrFVp3gj9iQCSwVgtrJGRHwK3Ncz1txUFoq6UxW4qTFWYKmgaY2p1Bd6ryKavAhxjsQ6SLk0UosUFRViHxhhD93hsbP73lPkigAkKp9knPZJBb2KPPvt19fYZx6uc99XYK3mhJQS0k8Ecw4EuYs9JAz7jWxVIvieUv1pPBWgKl90FwrOmePLmMsTXM9Sc1hjOwixKRs7WZpdUBHKes6FnfO8pRxQpk6c9nKAHdna+RMmWwG4mUdOkS/WJuOA33787gVBJgJEE0cWWBfIGpEbjgDxeMOdJ0Au2F/9gQARfygVyjOfm2l3fb+E9UseE/tFNGRgDIq9o3u32bVXXGKZnC11WL8dPrjfzbF/+OyXUVPVuCwC5XtMQ533wx//C4q2aLv+xlvx90+2m2+81r7yj5+0ObMIwka1V1KKTztdq6lTMlH6nLHpM+fY9l17nC+9Qtzn4zXuwxrX2VFdW+3sGwf7ZeHFHNe6Z10qF0Ze/SMibUR28Qbduz6vAtGb/hUA2b2QIB4LrPP2X29TnL+jBRbfX9Zzbm8Q2eEIEL0e/Y12DmUZoP5g/9V/q3Nbz1fPWt9Xf54SMWJrli6yjDj2zjHA3t428wbwF1k7Bol17PQ5Gi6mYBnW5TJdZHEka7vaqjJC0V/nnCYkGNJx81WXoWYFiMO6KIIzUvkrvtQJBUWVjkSJ54xXrlchNnR9AIVZc7IJjV5gU9MarLeF/IAxZA0QIO2tDdYOuLgAcJCN0gbasc1BETtKLdTJfNUcj2beVZWXuPfQCOBVWsceHzfddRGvzJ1hN26+xNrLzjpizgKl0kSpR1huBMuipbqM+Rlm9YMB1tKJko7XqrNSpGog+7W/wEq+r84bPcez+Wfc78oBkFWRwsDj2LO1f8YByrahYNTeFOgPKd5JoDtn9CqsbERGworQxV6MTRS5KNRG2156iZoDtS3nloC6LjI91BwywVlVCTlZ1zRhK1YTBgz4LatNvbZEarl5P7rDTr//YRS1KIsBdmsgrEtrBZJDCGRAeALEtw1w1tL9nEldKRvBwLhUK2W9nivrdPlpl2xIxHop0Mo6USJEp9q4FMcwB4tnJ9pRVDNdPmSX1TXbZVdcbpfSVR/U12xB7E8tEC/ltc128FyVlbR2Qyig1EW19tMnP2A1J9izRQpRh2nPqOLZBrAfTUNd0EfTQyh7bDRn8Pbf7wBA1zM2gNsaOvGznA1WAnXNq7sPYodWax+87w5USHyfhmpL5FweoW5slOKFo5gpZhVYeuFchgI5xWIhAbpQDuSXkQHV70tNM2pfvTvdMv7lXvv1yq9wbkLU8KyzIBxqBgPt1XNkmfWQNQeLEsf6pHHdwsm2C/YdtC/du9pivDroDYfzo44eYQ0P0JAwSvbTIEA98kL2hl5q0kBq8G5D2AEQT50DyDzG3jbIWurHd6kTAriVDBK/IC9LQ7UhMv7oyQZbvDKdxpVse/J322zZyhTOBhpqUKvecMN1ZA+dYn8OtywaUkTUxnEuNgN0x9D8otpdOVMl5Nq996577IUtWwHhw9zZ1EttLLugZABuX6w/u+n4T+I8KqNbv516V+Sv5qYaIwKYWyIzpCJQo4NyLmTtpKwqzffw+Eh3NmiOSxWo33VvcXlg1CpSIi9a5SE+Th712Cf2MzfVVKA9ReeCvm8S6jApDLTfZE7NoDEG1XcZjTRYYLGRAMKzB8mKkXpqRLlpkEvjXkH2k188Yas2bnL15SVXbHKWlS0Epg+zXkdQHoUH+9mi+TlOVe5L7ahlVVRSjn0sjVW8zqER6gmU4FGcz7IzUv0oFWkU9azOYlkRKtdEFpjKbUpGAStlnmyx+hi3QL6hs0vlGY5DYBZh+xtASHsLkyg6NsGdkXn5+dxL/Fibq6jFglCDRTInWuzUGZrcRlHG9I1yB+uyb39+jhunj3FOcSI70kTZXANY7E1JTiA/B0vbpjoLo/FjCNvecdbAnFk5ELmN9tTTT9uVV1/rMqrKqDfTyfhQFkkLNXMNdzeRH2q4kr2Z6qPZEBzHjuXRSAXpi8VeO8q2RsiP3nGUY1g7LmFPV4NMK3WQN3O+G4VLCrZmvZxle7i7ZaIOqeK89obA96XxrB61RwoNIQcOv44SfD65h/42FbX8LM7JXubULOwHf/nIoyg/vKyCu1o4VqGff+gBQszJKMw/hgJkMQrCEXtt+2HIq3FrhwCpZsybsM+78e7b7LfPPcndM87ey7wPZM7seO4FW7RwmR0lr6ODdRZJTaJMxAyUTGpm2YbbwI233mbR1LN7sUUr4163CGJZiqhDKKKKaVbZtPkaa2avk+I2H9vQKdS9GdRwIQHhtm/H69TygfaPn/8GZ8xsagJqtAlqEead6lx/Gk50MPtLKX5eQempsf8jIPHXrQaZJEDepmya/OvJEZgcgckRmCRA/ug8++uaEnKEmMwAubhn8ldmgbW/5JGJ/QTynuTy0tzabHcQDi5/7EjA58zkGOsh3DGIjqhEsiZ8BDoFQ0JAeMg6pQCv9yq6/ALIkQhGefHc1ldtJR7YYRTiTXTd1ABU59EJ06ewcIDKEMDXMcLoerGKEJIkr+9+wHmBVCqU1X0kObk6FiVx76OTTGG1AuYakXfrku8fnWB1gOLzZqRZdhqS9IITds0lq20GtjANFN4///kj2MIswHZrGYqAZlf099D+VshFIWl6hoVNTbCUaYQ3AkhMiY+2DPy5A+mslwd0FZdnER+yvjpBILkuIjfc8B53OSuVdVV+IRcP8kimYWOCRYLsU6oUwE6RLfDMB0JjgBvwIIBJMGBX3ncX25wH97mgchEaPRS/pw4ds41r1tORHmgNdAepyI9kLCvJAynCZkOXgI0b1/GeAYkJn++hczSEzuU2upzCGYdls+dxKWl2VjKNTeqSI0OhutxWrljslCDB2CzE0enw5z/LAAAgAElEQVSZqKBTulbjAN8mANhVOLfToTeMtYgAkCwk4FJSREMcdJEbIALk4OuHuMzG2jwsObY8+yxEzEJHhggAVZffIjI1uge9bQf+vwqWXrFiKeNBZ/v8eXQgd9FJTOg643KY7uQmupMHAef246X++A822e2fww6ETlspQIJ4zbIKUhCglC/KVuhi7m26ZB0S+2F7Y+9Ou+naTRbkg7oAm5FmvLfjGUPdoodplzxXWA4hEIRNVoaFRsXRSV3uwp/bO7GbAjxsAowf0vwCQI4GcJdlRz1jJU/2Li5o/RBqAqRVjgtkU2eVyB4FJwsYV+f+MCSTwGCB5AKb1GXuDVgCdkjXoex3FCRMloSsnwBlpZKRfZQgvXy6vfR9MwCg9d/KXlA3egSWEpiX2fWXB9jjz6PKoYs4GEsjKUD8pWJAqdFNfoqfLH/o+gvgGQcBeMuTOtgpQfDt53UKRfTndSoQnhepdGlHgDhvfcCGSoi5YIjGRgi7RMi8oyh2ZO9WiLdyKhe2RSuWuXBmqRpkdyACwIU3s/4EbKvz0pcLl7IQFIbuca1hXPjvDCy/igE5RIC0QTaJLJSlXQgd/gIcdflVBoEAuDr55gNu5BGEngHgqw7GCdaHgmfV1a9O3ek8EwHzyilRrocIhQT2AqkFZKU1DfBfYyiVgcACKAr3M1K4PArwGAYIUMbNJ28JsW890eWxNZOqQCgbRIZAVmWdyIpojP/2Yq3rEwIA8vTc9blDUhboWTJPkunOHMJPRGRDFGCe8nqU55FP8HE862p+9lQUN53OkkOkrEDZQLpNB5XNw/+0bxWjVFKQrkAOPXe9Js0FP0D3cjoYNWf30tkYzHzo4XnW0QU6e958q1c3KF+TT3eh7CNkjdcFWCfriWxCx6NR7PSgeKuFjC3hWWZMzXSghzJvBuQ1w9jl4z8tiyjZlSVh36f1LisQAdoKwO6B5PWjG1KvXUSV5r2AJHWUyz9cSgt1ZMsGSiC5lCD6bx1bftj5+dKBqwwbqVMeuoW2ZD4e+AZrm2cgVUlOzjw3fxTKum3nLke8Pf3N9faBb+c7FYgLFT9PgCg4XvaH6gBWCLo609MAfERI6vWp41dkVTjPXQRMK0CfLDvasBSRRVKYbLB4wLJICmLvFRAnok2d9VJ9KHtF3bRSFGo9R0eifFNGEq81HgDsZN45lIt1jqD3o3vfi3ERgeQssPTGHNYvey4RQrK/umCB9fYEyNOfnurG5KZvnmMvB3xizgjwSiaINpFO9R3PPWGxdArfRNaWP99/C77qwZAUway3G657D+Qj3f6V5VifnHBe6Ws3XO4AphXkIPzj33+WsyPXgfdetNG3sceWlJFVtXqjbXlpO2dQmFWiTDxy4iTzKdc9/1DGN7/wHFYonS4wt762zVkfyWpFdkba2916AFzs5xlcID6UVe7G4PzvjzgSpMLte28NYv3jYuidCBAXKv9mh5PUHp44dK1BDwciazQs/piLIo5FlF7w/tdclJoq3L/bcrNn2ILpqTYFO6cx1oMXz1Q5QJ2Qx8dOFdp07K9k+dPPM9+wYT17JEAm4OSrr/weteqEXXrJZYBbsZBBnbwXKUdUa9CRS4NGQWEF4GA/wNYcLGL6ULL2QFiW2ixAuntvTWMqzLP+Ds7RwR6UAjV8BZZs7Clq1BhF9epL+LoBTI7SEKKdXXlBPgxYOfVGJhZR+Sh0gmIA0vMasWbifK3Itwfvf69Za6k1lmEl5x+BGizOgbRdkBXDNGwIjG/Ce76dEIkk1Igaf6k8FKocwl4rkl4EnezeSkpL3NyXQkoWglIz5hAMrG7zYVeboJxhzxxBStUBQdDDmSnSNpIzLYD1PYy1WCah7bL+O4N9XihrI4TaZoD31giI78ceohywstomGl4Mu514pyQcweIvnIYNWf+tXb4Ii61G5m+j+bF2G1m3xXVjgOVmmwidHuVnt/VL+ehnlyzOtRMQQV5hKFh4rUXlkHe8v82bUq22ucsqegLZL9Ns+wsnbHaWn733zs225+AuW3/1ZvbQvfahe2+DWGRu1FdAPnWx7/TYkcJ6251fZ700p8xckgNI22dLFyTblXcvsaqddebD63e2jygHashpmE+3eCd1gZQgYTQMnOYZyTotAIukYpoHMhifEOoj9F32+FNbbQ4K4hWXLWXs6OzPI/eFM9G/iuwJ1M2yYWvhPC7lmOYloEyF2IBMixr2gUxrtSMd2DkS1HHLEj+bmYTitW4EJR3NLQmoYeYl2Msnmux0h4/tqUVtSdhyR22RrV/E5zX2kS8RYN968DobaCqwCJ55gJ45QGwnRM4E6r8+OusDybArKKgC5IaAoVcCsREqpBgL4qzp4Bk2kNVU3jJkLSy+vvP3uczURJtg7e/J66KOnGZjNFykz0qmGajAwgKwCkQJkEW2XixEXkgIpAE1WSBnp9R11ZC4srTUGlbzwotbX7a/u++D7KuoYahF4rCRa+d1yQpskPk3F3vd+gaAYywlW6jJTmFFNh2VgKxPVaPGcIZ0itCh1tP5r12ijTpVdlFS44bEhruzSnWZzgbZZIlYkJpt42aYIj6621JdHpzqCBEfsscS4a8MKp0HcZwHzewPSdTeqaxbZXyNo+ysqy6x7ExZXTJ4kGmwGjYBATKBimkU5XEXtefWXUfMLwxrM5QjaYD+Qfz8sgosWcepwSBEg9nU52FzqCywfn7uEOfyWc7kXhp1RNZk0qylOvjg/oNkp2SxBw3YYmx6e6gbwnld+bxu5Tdpf+7ktc5lbko5o3NTlpEBNA/Jbq65GVtD5ncTvycmp9O8VMXe7ctdxMi1KqGWaLJV69ZQsy9CdVPubHQLiiqoLzKYA932lQcz7aHvY3fLnAdjh6wJcLa6wbKdpb6ZDck1gcIpJT6KZjiUzajgz53Nt2z2xb37DmDRWGHf/PY/896wf2PdqfllESSwwufV7KP6ugviXcr3JurAzVdfba++upvnhOKcfae9Hwsu9hov6t+lq5aRbzXX2ZaeRInfSOPDxtVrXSC6SKIdNIadQ1F77XU3oiyq5Q6CKofyLoB9p4S7z31/d4+1EhYfCjjhDSGYwDzZuHatPf/Ci3YYa643sKfKXrri/2fvPeDzPMuz71Oy9t5bsmRJlmXLe+8ZO44TJ8HZiwRCoYUW2gIFWjre0rSFFNKSUmYYIWSTaTvxSOx4b1uSLdnae++93/9xyU6BH8Sh+lLg/azWOFE0nue+r/sax4RUnWtLp9GbhLgv2JP+jQu4Yi40QDhDoOGgrGLO840NtgVrFtoTT37XViPC+vAt2+w//vURu++mW3EsVVvLsIddrKhhLA/iesm2ArpoduzabTffdjukSJR974c/ontqinMuSVx24sRJF3OmxITNECBnEVwcI2bvzgfuxzl3ErJsvuWdKbDG6jaLi0xlzh+yT33icxCzCKvGiB0lylduWIk4RAZN0oOm5/YXgKI/HCfINQJkYuDRte++dgWuXYH/l6/AxBwaV78yE/v51xwg1wiQ/8ccIK+cenzs6Jmz1soG/K39++xTn/w4IDQK+LF+WzYXp8SlPEsgKiIWhVQwwJQKmqVW6uYwNQTieeZsHvgrBAfREgPspCs5Fc9bvNwGcUVUYPsuIMtcB+ZmFZgD8I6waR8D8FRMiA7q6h6Q6kmF2u5QD+AgwFkfyoFXHIuKBOUMkSK6HQV1XCRW+ZYaS4r0s8RwH5uXPcWW58yx/EtncTMoroNyvQHylovJvEdR2dysWIhROwuJkUpUQhDq0b6OVsrwsoi0gTSQ6omN8xlyueUsCOCwqwNXDyrBufRMKF/bn4PBWQr+OgAhOgE3lO8aRL5xLQeQTtR0Ixw+BAp787XtKqBVrwPKqdP/Ms9WfCXPFRoK5CtjA7xt6y2U35W4vGM01gAjqXaCng0BJUsWLXSl62UAJsH8DGXP9wHwKMIkEXXRDIpdqzlo+qCcVrZvLKWopag2169dDpnABh4QQwWMC2fnmDfgVgggYQ+H+zbARG9ApRAAubo6iBMIhEQ26DUoFxOI5VD/yKHDh2wRPSmKbzrNQSwMQkM5w8oxPoPN+/4HHzYvSjX3vPEmsVxlroNEPSeTAXYUQaTMaHXCyIHT2KYOGJSf5XX25NfX2fK7nrf161biAAgA2PW0meQU6zXpAF+CkryOg/S2rVtwf7Tb7u0v2zwOkTMBR4YoTPcmKgr03GGRUuGdv1DEfQ3iIBnBfYjBLVDN+AXYhYgbJcLmIv0UEaj3SymmzsqZ7iJPpISW0lQOCRWI6zDtVMUAeiIrBFJfUeNJ3aheAX2NDtoae1o4/AE0h+jCCebgJUW+nEmKthKYL3JOLgDlVOuArsPkDPKn9TXq1lHkl3pIBvo5yvI+7rgp2F7d3emIDZXYK4NeAIzi0FR26eE6EVBnc6AOAjANYCxJXS6VpDorFH8lwMARIByihwHxPQC2dFhvhXjsRw3di1ItmJiHOp7DGhS8JRB8UQAPi5Yvdd0JcmaoQ0Xxald6Tbz4+Tqo6+9xAJTYHAc2jHLoI8qJ39HDgUwl3jr0hgKs5RcWWjBjRYWecovEAoh0Q2zqQ89yC9dP8WAaSIEQLiJfRLTo2mXhRFI8nQ6JdVw7XbMK1NgqVFdRZx9gkuKc9N/1evp4/oW2KGrMGxBIYNmXPhxtX/wWbhIAQJE6mlvUM6FyWynWnatHEV58nwgQgeYCwMZJEpwHvGZFKamLQvehB+BBYKUIB08Uwx0cjDshIiajCJwcTc+J1NncTwH1+rmK5ND4UKyFyISfv/SKIzJSiJMTuSNiQf/cAECbNnU6cXuniemrJB5myNKJK8oFRIjmerZzPQZ5HW2MvZn0FuVDSus9RBFns5oDfSngpkAQAZsp5NLX8BzroF0JCd0M6TcZQqQU5WEMwM9F4pXk+hCgLWJO8SQapyMAMgKWBQqJqNB9V8yUiA7FkH3/C7Ouvou6/BWPPEeuPASpHA/qPxnhWuTk5Djnk9w8+w8edKX36ZBcj3w02f7mRzwbgDeuZ4SxHQRRI3I5mL/lQmqGAEoGtNd/FzEjgsuTMe6rHgiuocZDL9dY+eVyj2lMXXFcqM8mEZW7CHQp0qfiImpl3DUCBKmTpw8iKpBx4Ms9FygcSyzjJRwUrczlPcScaO6QYrlfGduXCRCHMagIXcSZICjnjlCHybgL4srfKph+5i9T3efueqzKjUG5nXxR0YcwP0azXiVRKpsUGWKtFcT4MU+PQeA8eMcDZLefck6vL37+8/bTJ5+if6GFe+JN79IxmzN3ge3d/44rO3+Lv7v4vqULpwMqxfOczHIxXi04Qeqb2u3k6XyIXwBxhAhywd287TaAqn2Qgyj9cQrKZTlMdGV1XRvxk+SN8+zr2RaxNMBrCeUaqRNE5ejjJfDjBMi7hmyug5wgH/1mud75bxwjV3WAXP6pV6CQdwkQgTqXXR8qt9e4HHdQEfcnqPzyHB0c0IMbNcLmQ0TOTsd1CFgHiujEGefPXwL4BWgMpgcJ+qGSroibt97oiLtyyAVl13t7BQCi30/eOmsgn/cN4/rwLAYR9TTC9bmAA6SW6+lL3E0he5doonpO5+UCdAba3/7lYpyv9BpA4He2Iq44ddQWzslhjQ2k9Lt0nCyA3OxEqSzSQFn9/Yy7Hq51YyPKZt6j8u2Pni2yes9oW7XxJnvl2R/bltXzcLVkMLl12PFTZyGv5hFtU2LFzKsxKLjnk7Xfy35mmP4WuR8Vldnf1028SgXkXgRrTwifVxE0fSDcR7ln5ejSeqfxnqr4TQhuPTN6XgKIqqltxB3BGi03r1xYGSlxEOpEKPLHH+LdOSIZBH2sq93sU/wZF9r79bG+iPCubWLO5GdlZk12a1sRr7W9mQ4Wop/+6KPsRSCVTpzJJU4GQBpsmJePg9hsUQYiFjqLXn+riahV1PJpiYzJOsuvH7DItCTbd7gaQpRyYerL1m5aYj/ddQb3CH10zGnDxLFOm5lA+XIOc2m13XrTevPqU3s6cWU8c1Xkap3HQfLmsWqLmbXIOnER1LTjysuMsBs2TLdFWzKsaHuppbDfqQeED2fOOEWM3xTm0nDiImsAXlX8HMAeTqKAMRaX3HP5NgPRyeTkdBw7eZQvn7YPf+I2S85JwT1TbLn7dtm2RYstoLLBvCEk23DYNbDPg7+wgxe41uhQslP8bFZ0KoSEh20vrGMN7bYE3NUr50JMBKTYs8+dwe1olpaTaq8dLTf+34ogTAIRp0T44qoL9bAUwPoF0yfb+kUpCER2uGicSAjljaj8G4h1DeDadLHPGxz1JjIPFyQ3enTUC4B6kLUkCrIYdT5RrR4Qvc/voTAbgiYc4x5bMRyO0e5ZO5kPadVr1sE6/p3HP4Xo4BTjg+uEA3f+glVu7MyckYzAosA5VBUNOw0QX6IREXYiLfa8td/ty3IE7CIYkgNQZd/z5i+w/Av5FGXnsDYV2uxZM90avOfNN1xE0vhaEOlIbV/WqRJIA/WGyAEoB4jENSJoO0V2M4/7sY/QbBxFt5hEVHI5bv4QnXZNImM82avnOuGG9unqpSgg4lfCjBCIPsW6SmwSj6N6lLkvDXFNM87jIeJkFYvHPzD2WQfUQs0+w+072TfWNfXYiYJaCrJrEIJk2G133YVzfhdEczx7AehOBnhtdZmtZH8VxL6qlXGtOfo8McD+zC9R7E882M+pD0xgtpwfW7Zt4zXTT8X8pp6zakh7ufLkxGvg3xXbNXXaVBdvp548T4Qc6oKTk1NOxFr2dpnsKUoh8kfGdAbptzf37nNkSjTPzN333wMpXmE/eepHrhPJ1yfC/vSBOPvs1wpd/JUEGIp7VOzuJAiEaIRufsyL8dzzcyeP0TvzIRd/1cZaqi4zX1xb3/qv79hHP/ZHuHvGxSttrKenz+a6zpd2/lmk0xFFzDHvzZs315FOS5Ys4UxxHjHGKM7wJjo8unEi4XTDMaNI4gTGQA3zWe7pk5xdZkPCpthynqtXX3rJjvOMzsjO5uwSbeeLiHQNibQait3r6DQKi47gvBJpS3GBvPz0U7bt+k0IDAIhFGNtxxtv2BHEAD2Myy2334H4qdxmw2/dt/F6a8OeVXCuHGIHl3ldu9WydtZC2Dz4pw/b9rdex91/wR68/07nLjyOu+Oh2++2PXv3Ww8E47BIRsbTGM9MPv0eH/vjP7GnnnuOf/eCcCKSi7O0Ys+0R9O+5cUXf24333Kr62c7RieJOvmyiJHb8dprzO1zOfudJjbtDtu94wDdSW32xBMvIohAfEiHjy+imR7OVNrbqvtIc+2VRfkK8fGHRYC4ndNv3D9cHaBzcqz/8ccvXqsrv+vqv/PKr7s6gfM/fmHXvvHaFbh2Bf5/fwXe/1z0P7tUE/v5f+gEyATjxS4nQvzCqfi3vgm/3w7Nq7+dib/+3zMHyOqH54zlALQUUn6tssyU5AQypj0tirJoj4FOi+CENNJD5j0OhinJcRwMKablcKzooRAIgGIKFPMBpH0pvG7vGYTsoKQP8NUXIGYMN0AtVuZ2gc687xbA4GE+p/CTEBTzAjcUd6EYHh2ipNSVO0HAojLJlX0r+6/ULwLEdPF9fQGaAfh9PQctNRHFr9+wJceG2KzsdBwOdRyqp9Mbccrqa1rZOFIWyqFlbNQXB8c4+HuxDUVmsA8HsBkcahMAPYesHgCkC/tzNKBlNYXcI2xUQwCOpW66+fbbXYTSRZSCioTphYiQMlkxMiIPImU7J383BqXbAJvdRg4m/QCBwSjgBzk45H9jgS34hwKnJiasgozadAsD0K3EQRFBlM7be3ZbJlZuxXBE4tpQBM/MGdl26vgxl8utclyp2KWOng3opZxxXSNFlnShVC+8mG/bPnQTQCQkQH0FRZrLcO94WTAH1EGud6BUYnR8qDtjmO+JiQtzvQwpyagasc7XAYxrU32Bw2n29EwOlqjIOACqZFrlyoMcxAMCIogdKkJZVmq3cCCqqa/mUBuCYv+MTSOOJYXrGhWdwKGgGDVcrStZfGv/cVRloebJgelf/iLNPvtYHcp/H1swIwplGQ4NQPTli5eiWPSmBPA43R9FtnHtWlT3QQA/KOClyiN/OJ6ILTVQjnFoVDH3KLnjZeVVAHS4JFCICewjZAj3DS4ZlIYCyz24X3XkmYvAWr12NfEAzZRqljlgNRoSSYC0gGtPfoY+Fwu4oMOFIrIacP3ocyI/RHyIDFI/iIg5gYjqZBGoKNC7lpxqOZQUc+QN2KLS5nFsFNU641vq3DLUd07hzOQpx0p1FfnMgGNbN/nbUy/UAsSqyDbKKaHlUriEWjsEYFcRORm4dN7Z8ybOlSkOIBAIP6zcZp6L2GSAYoBexefIHq9YDxVjd6Ma92Zs+npTTg8514e1v577r2iMUnKYRwG3brzlZnuVeBNFwYSiuCyDKIpEzSnFYaQK06Us5X0LrFZ5sogSARMduEjCiEQJAeAeABw4cfIExBJjBBBhBoBGPs4XuafKeIb6UP77KZscAEMZxrpGzQBpKsVRbrefItxwhKQADK+hrDs397RT8jfgbhLpUQ6or/ifSRwAsaOgmm2DeAoDoCa+iudQP3+Y16l+gy/dHW7//DRqYxBGL0AIKesTOACrmF7JPkpUDoacU/F1D/doCjnRVVXljsALgxAU8NICgDPCuFAEmQqNU+gUUnSOD9crlnJURb7JfRFAZIMi+KIgeToBHTV3yX2gouUogCSpUl95dTuxE8RnMS5TUokuAXwKlMsLJX/21GxyrQ9aDFENhZCgiiNROfPxs2ctCgBfAKb6V3R9lWWurpZW5iZ/5sQQQLruXq6n6+fwAmQUycScCJGh+eDvH1C17cQ+vghJobiRIe6pVPgiqrRpEhGojhCRJYoRGRPxw3VWh4fr8dDfkEtZEA/JxM51MJZ+/vLLbozthDA98JOH7HPfuggYzXgixk0kr1xVSxcvxvWRYK+88ooDQRRPVc/81MC11VIZCcAVxhgd4TV0so5UQqoq51yqd90fxZupcNwf0FJOjXEyJhzXHRFTEGkaU8rvbwS8mZY1zQGHuXnnKQ5PdfOV4qL8uD9yrsG2AAa5MCD3u0VsiABxVSD6LA+yi4hSlNr4F7jr//TnM+2uR8vdnKQOnF7iBxVb5wUM70lXxfpVS3DtVVsX/Q0zIXiCIRyn0e+UmBiHErmaZ9Xbvv7ov/Ga0+3Wm29jLRThaLYfpaieq+dffI7rEGG3Mffm5Z61AgiwjXTkCAgPY1xLZXzg8HHKWBuIHqzne+baHXfdzTh7B4U2wLxUvRDLLTj9AuhaaMUtNwmiTiRjOKrVcgBGPVMapwJs1JEjwvPKZkf3Wx9evO7vfirV/fPDECFXNtO/CMRcdYN9RbnKddTrd6QkP0/XWP8ud5A+HNRwGSdxX3N57xoQgJMLUOrDd26zBEi3IRySUkQrL/5tnIlj5Mx74u7ywdESAwkeyH2oJP5KZMdK8uILURJHQmzqHiQSDSNiHKuImx/7AQ+7B8bs9T3vWAgdIjBiAG0tOEE6LY69wh/fmwJwB6HO+nho31ustavYG9HdxZwsY5nA0hLi+ZIg1+QuE2EgNbuuiRw4tczD4PSA4rH0UiTjui20GyH99+x6jXitLID2yaxxzEEUfjcQWZbAvYkGQW+tI/rNA0IFJ2sVkn7NDfVVpfSIheIOU2whHWKsdeH0ik1if9CtMngAPTnfQiDX4tmLjLJnOnviqK1HFd7YDpBbXG/9ZCNpbzZCjOaGJTOIPOXZJgImTPMsTlcP1v9h5sxe4nNG2hutAVBPnWZ69roYQ0zzONv8WTfTKDkuZj4aBOwcfyw+dPsm9pTFlAPT80B6SwB5XkMwITcum2unj0Jq1BlOkSDLDENgAEh8cSzITrA2dqF9IVnK4vgZGdkRtqeYIvZ+H1cS7OcziuMknJiiQNu0fBYuOdYeosM82BsM8I2nc8utgKituj4I77BE82Y+7h3rMt/AIZszOxHBS7pNWQpBtKuWud+bPQiRp4gCAhFTxMAGNOIy9mMia22uZS/mb2dY32ZCfkSFxltLQ7+9w+t+61SN/dFnbrNw9py97Q3WSOm1P0TTuoxsG4T07ZNzmeennNd0KI99ACY5jd14RAwZWbOtnBizN3bn2YJs9h7M/V6B8ebpx14KAulCMUB0FK4NxohfSpo1cTErylts0zwK0FdPs/kZxKjiCtYzfjS/yaiaYT0xVOrLLMm33WqKCqxhiMjL0i5LikL4wn0eIPIuKTLWelifFM9TgSiij7nuAn0Q6HlwecMfsp/gabYGXg+3wDKSmANrRu2zn9lo/gnBFoJ7rYmSaDmMVy3OYuxdIrqHaFoA42LEK3pu581dyHqMKxZ3zxl6AIuIwI2E+FgCiK0tUQmEvFzRM+flQCQdc3vYW2+91TkbXnjhBVu5YqWb9yWA8IWwaCBiTaKUI4DfmofVTeei3uInu6jODp77YVwXLRCR9cQ03fvRFdZTFwS5pn0F8y/P7tPPPG/b7rjLAnkuXvn5KxB/wZbN3vrAwf22cd0aF39WDnkUz/4rEsFDB3tyEYW9rEuRgOijPFM1vO4wCEK5Butr2+zJVw7Zqk23sA72M2302vzF83ASnkEQEmvtFI5LqJLIeqY9hfaXB4hDktBIZ4YY1vcWiMEW5gKRP4oNk3tGThoJHfT+xqPE8uwC0bBR/IwpnMmm4v5sJcpSEW3dLcw3zJ0RxNzKsV9GVOiyFashTvPYI/WyPyI6jDEmR34FBMxN226BwD2NA6UDkrTJHvnTufbnXz1DrFy0+UD4K/pMBFIibvjsKUk21t1qPkSAKc4uiDmsHLHV6lXr2EsP2r8//l8IvTwpcuda830imhYtwgnFGeVnTz9ra9ZvIA6qySZDjPz02efoPWm0dNbcRUTsHSEWNpN/ziOuNp85OBziVn1ynszDem+RzFEDXM8Na5KkjAIAACAASURBVFficmO9Z77qRngyOggZxdp7nnUvPTPHLpQSm8V0rT2romircJfEQ/SkEq+2ls6TV154zpZRjL5+7Srbu+tNXCc73Hw5b+F827R6iU2N9LZ+OgjT0rIh7brste17iVWFGGbeXE9Ruc4Nu97azb4wyP0MT77Xk/XvNIROO+OqExI6htiqNp5zER0S/hwiQeEhXE979u23JPplKjgXeCAAPIvzJA6HkfbxR44ed2tuAO5LOWVbYYrr66pc5Fg68Xbq/Di0/6zVFzbZ1x9/itg8HNMdxH9C+vQyR4870yUcGhcnuDXx8gL5i//8nru/K5bO9/iiq67fV9leXh0geW8F6dV//wRBrKu8/vf+/dcIkImdLib+3VcfHxP/HX/IP0Hntff6+H2/flefP9777kz0/U30+6/2+if68yc6NidMAEst8R4E9kRf3wf7/ePn+YkQGFf73qvd/w/2/U38p3/Qr18i0ivX8NcJOCb+Dv77J1zt57to7Rv+ct1YP2hLCECuooz6AW+kAIrgwBbiQ54/MUS+xETEogiKA/T29iT3uoksAwCDUJQ4TXQ8lBPr0tMnizhxEliE5QKRek3KG/oryTJu4vCFOhuQuEHKJ0AWqXddua6LvWCLe1mBr8gYdTGIAPEGXJXqSxtGESD68BwFiCMeytdrBIU2edRDqNCDJlEQmYEKVBn1gQCU8bgKKly5XSQH4dKiag7opSjeEqwaxWAfFv7EpASiIaa7LPp+3AUlxM7koGZr47VGczgoJLpLCrYbOKSFEDtxAJA+B5t2GUrSVPoutJFXUWMIStGsaTNcD4UDfTlUqBDaS6Ck1MMcsooeW2QLHiml/DbBfBStxHvMBAA7e+YkMS0VTiF8HfFPzRA4g1z/LP5bIyXIlUQbzEABdgzl6vp16wC/IZYAd5RrLDne6XOnbeHi+RA2PQA8lBhPGsINk052uKeFApiOcGjxQKZZCvnTiKo1moPW8FgParoQYreiXLFjOIfjk0eP4DBpR3E8A6AYIBF1YgWEQD9gUNqUmZA1LbZv33EU54226abreJ8c8nva2OSTix3H++eApi6GvPNEolW1AEKhiG1Bndyp0mIve/zL2fYn/0pfTOgku+vG+RAzdU5tORmQOT4KVRz3voYDTTSHiTCA9mZICAG/UmPGAmLpvY5y4NQY8WQCbif7WoeRBg6VHYBXOtgLxKzn3/u4NqEcpvoBPts5aM4CQFTet0gfxeooskngsWz60dxXRXxl4kLQxqEQEELlsQJ4dEDXRP+LiuYh0CsfIqk0/wejou3iNcSgIuyjjFLRQio8l6spzhV0Y9PnNZeUFHEo9kWFHsrXxnMtm3g9w2BlvXb/nYm2/5gE5xRR40TSYaiHg72IryEOxKGMZcUDiaBSVJhU4yJHpNRTX0Ugh20Poc9C1QQc6hkBDO0D6ByChOwDMOtC5VuFQ6aDSDqVjM/mIJiSlmqnANwFtAdxzTsA0v054Cs6SR0ZOjBKcTbeiUI/CqSf7scQyNYgNJ7G9zDEYTVZ6BlEVAlEVPb2GUpzkwEqWlGaquIaqoLnuPdyiaOnK68clluClyxg0of3kYE6eTpquFJUoW1EFyUxJp59/kXuabwlpExxoK4X6vwgyBA5TvpQ6+t1Km5riMn07x6Iskeeaea3UeyMMtvXE/KK+SEacFSRHAMAMooV8qd7pRFyIxryRjEPLZAZAnTSMwBU5PDCEXWx4BKFqKUAFmSSA97EMfaamimEpfcjKZHeCwqE+3AkzaUPQEC7P8STgNs2yBO5KpTd78PPUTdSM9egi7LpcOYiD7oFFixeYkePHLeFc+faWa59E2SQCA+pzD0gUIKY44pAFBNRPvrzDIiAlGJV5JuK6lsY25E8KyMclRVnJkfFr378zU8aXGfHKPOrxvMo8/oQz4P+2SnoiSCRK0FK3iGeJan/peAU4N2H20LOBz8VkCsOi0O/YofGCRCVe+OYUek940uAlABfAROejDt1pvjwQxVppTJbERkaO8+SE54Mkfele5PtE189ChAfhJslEjXnDA7/tahlaxhXPC+sDYq4UN+Qm+fd6yOrne4hAU2KMtFzqZ6lCnL/eyHfvQCq/Lj+UBKuy0ZkiJw8ui+BPL9xEGBCYhU1OMTcVEfcWhIZ/urFkSNKGfPlECR9chgwJkMBm+Vs8lQE2OUl2m1WmcPHcQaXO/ELBAiflzWOV/Az+j7u+hoQIuRHq3qrFD1GfEg/yvRE3IY5U8nVT0+0U/vfsm3M48f2vw1gOAvAp9up8xXttP31nYBxlfb5z/0NDjXuMmDJo//2b5QoT2VtRUm7YA5zYawdOnTUOaZWo/zW/ZzFeBJ597NnXmC+7XXz7cYbbrLFS5bZj370Q7vlxs326s+fZ+4NgmQ7Z0nT59ko4KBiZbxZo7qYu0Qai7hXhJo6g9R3MHzZpaV3fiVWTuCLroGuy/f+LM0e/ne5LcfBmCt/v+cG/xdZDW0+9H/8TNctMv6jHcgzTojof8c3q1dIEncLPIn5YZ68YcM6mwZI3E0WvKIAD71z0EVygjLRiTLZOSRFWA+yVnkAlE7PmgJRJin3oMUT5eNJFJSHumMUpyNXD/Fhfbg723tH7PW9BywkNskiAC7zi4pRGjdTSJ1hn7g70Soa6SLq6yRuqxFXQqwFy12occKazkRpg4BifexxhnnuglgjGthP1JCZr0i/aIiRFno32pmXhxCKRCnaSjFMtZXcs7WICVLswvljKPKDzIuummCA6hGA/caKJvMYRN3N62vhfunZiCMKqLgwDxEHhD6uRM0ZA+y3AugfGWFdbyD+0AcANieLjPrSEqf0P8I1Wr9qITGkgG2XGohzgfThpSvWbjGRR8GeuGEplfeVe0WWDZy0I+qYopMrYLADYgLFNXsHzUWN9b0QNbgWJvsT8ZbMOscaA4HU1oWjiKUoe9Y0gEoIbb5IHSoBCBvaatttNS6HauZHaips1dJgi+TGV7FGne73tnONlEqX4CpB8+DLcGQKtsy1G+ybP95DhGgC62aHbb4+x1YvTLW5qeHm0VFto630RXBbG6pxQeVXW3kbro9uyI2AKPNmHzDiQ3V8yBjXFtfU1BSbuzHexooQDHQ3ccu67Ah7qy2btgK2Dtqxg0dtGfFdHa01APBFfE2HTU3LYjLyIw6MaB+cxG+dLbOtd69lX5REUhLrESCmB2MhFvIgnIXNj/lymLF7vqbakTz1GJTY9hnbM/YZ062N/UoJhOMQ+5gqSBUvCPw5C5e6UuW9x+rpAzALS4BlAsDuGei29oZuS0ED8B+fXWKR/mNOYFLX5WE/3VFpmLlwsZg9/i8ftqGqowC1kFwlkGctwzadWK42RXJxbaN4vodwp3hC7rSxFnlApLczjsrKcAhBgp2t7LNcXl83v6eTahs4I/vXP77Oyi7lm3dimC2ls6iO2K5z547bfds2sM9kf8Az1E/saf454jXZm6yn+68dZHqM7pHzxM3KlTsH55Lm5FiiCXNP03ezYjECKfZgdEs8/p/fsq1bb+ZZJQoLoYmIVwmiJrM3aUGAoBLzk3yPJgXt0dwek2c1gD4Yf66ZRDh+gXJBVyIkCrbl61O4F1iHiEfy47lpR5T05pt77Y57HuBTY/bGnrfY6xD9xx5K/YMr6Y0Zo0OojfW9AQIlIiLMUvgd7TyrQ4zbUPVEsUZ24QzxZ33z4k99fYcV1o1YYXmjKxYfY9+WiHNKryWbPcGookxZi7S/lnhABGglBFs6oqc23pOEUYOsW95ysLAuya0owcxkzhPBPB+BPMOKmi1mz3iKaLBI3NEL6HGS812CHLmXL+VfREgUzl4gBID9lCN5sxB9ybl2/FQBvWC4jvuJDK3EzcNzOpU+lw6eG3aj9uUH0+zL3yGeFacaW1DuNdGluG1EHkRy3vPk66LhU7OSORO8s882QWh4s29qYhx146D/9g9+iGOyg26qx+3IkaPORZoFqSHhywnc8964ahYT1ahScDZCdpr4Ke1tEhAbdENSay0X0aO1W+u5HDw625VICAIJk8yZbP7cmZZFB9GuHa+6DpLpU9MsAYfHvr27WFfTOYddIgpwXAxXwZkhhP12GmMmD5deBmKLO267FTFKLeTvGMRCkr3w7DNErdVaJiKiORSbZ0YGOuHbAHuJ88TbnYZFHOOZSCIect7Cxfb1b/y767dZt26tJbHvSOE1/fz557jmYUQTRtjx/CI7xzqzBFJHe1DFceoaJiYTQ4b79tDxk5w/EG0weUlQEMU4liN41pw5vF/6eSCw1C1ZWHgOcrzRnQM9mAsamRt7O+mcyq1lzl5GDNYXIPK0x5dYCHc0ZJb2VYr+VFTtr5If7w+4YE3V5vs9PiYK0L2/1/GbX8BEf/9EAZRrBMhEr+AH+/2/6/Hxwb67if/0awTIxAjSiY6vq81/E/35Ex0h1wiQ/wbgJ3otf933X+3+fxC/8//Ln/lBv/7fOwJk3n3Tx6S4mk3fg6zlKsKU+iaUUjkVy/lAfogQiQRACQb8TU+OQlXeAYDViPovg5iFXtTbhQCUZBF3AyagWDx04owNo2KVAyQJNVARecAjbFjrBLqgLtTBWL/Lxc7weW9AJ2063yVFuKMiQuQA0aFIn1deuT78fIPd5lYFpsEB9Cb4jnFoHIP0CHWAqkiGCyh8s1HkTZmcRW5tEY6QswCaxMJwGOmlI6MZAMMPYHfhIt4zhyE/IogOvPUWikQcCYBAPQDIefyMJja3Phw85rPZLQawj0OtTpsAqigiliB4inBEhALMhkOYKIc/D6u7NrldAKF+HGh8KC/0BJjL/eeZlv65U+TqZhLZAWjOQSyUeKtTKOGaID2WL12I4jAYgJtYCVwAOpC0ou6qQwGuSB6VW8/BFj6gqCPAPAGtyvith4i6buN6QPUiFFxhvPcIm8zfkRTvBnIQ7+Vgqkzyeg4wZ85K9ZzMpp1IAtRX0RFxqIsoDseO/vprr7o+j6TkGO4jAAKH+hRIgWFOSadOF1JeeAFgH/Ua4N4UIi9AgrkvPQ4UjpM6HiVWTXW9y6Nv71RMkreFxxDrdfaClaF6felb6+wj/0SWdlK43bRuOsAO8UyARFKRj3FfY3De+Ej9JiIM4mKIw1IQh9wOlGEC3lX0OsLBUK4RD/LVVcKownp1rijyqgfwVn+rDFsxTa2AxhovIk8WL17kAPzzqOoKKRjecN0m8vVPohpLcI4PRSkpikk9M0dRec1fQJktZwT1dqQTc1CBa6KVw6tieLwZJ0kcDlUu68dhrx8wVar/QQBZKfykEpTrY9q0LA51xUQY1HFwqeEaRXPQyXBxVHl5xfw8ZTz3Q0hF2S2bw2zn211OjaqyZE8ONyJMBgHnBgDUVNCqyKgxAAL1BKgwOgCAv43iTcUHwUjaMO4PLxwzoOWQIURHkcncR7SJLwe7ZsjIJv508DsFbsdQbim1cC8uC0WPqHh7EmSZJz9brgZ1R/Tz2uTGUuSXFIkClcPCcPMo7gC17iXFvShSByBuJoXq6g+QC6QYMF8dEgNStkLUKSKvDVfOIKC5J4q4PoDVMa6znDlBzC1BuJ2S4qJRKfswp3RSVFwBYTXbcvMvQLZ4ACQRo0fHTjaK9m7IhFKeX/1MuSnUpCsHyF/fG2H/+BTRDF6jkGfcI+armAjIJkCCMkrW61FMe+NCiiT+oQlHTAKkQyfxd31k+HcB7M0lkkPRXNOJonr+uRfJwo8EtKhmbCfhNqNIlGezhg6aIBxxPe1NBkRh0zPSyHrvdQTIGHOYOifkAhkvZxV5UY9CkIgani11S4zxPlasXkskX4kjVQTOKjfaC4eMOmt6RQij5G+B2PMjY1/AtNwfCagH2wBII3g+avn3Rz+D+vzyx5efqHDkhCsnV0wZhIPcJ4rgkttG86ZcSorlcmQI71ERe7ruAqUG+O+u6oPvU723SlWH+RrFZQ3puVTYk3pAxJYIhBbQzb+LJNC/qYNG3JuHCuYZB4FcC8WbpTB36aAu4Oo73/uec7T8x18usIcfOWRLAeXjcRgl8uy9TLSFxBhyfOhPDWSInBpaF4IBNQJ5FhRhVFZZ4UCyyakAY8w/FRQc9/K863WJuJJDJ5ixH3h5nLbzLKjuVl0SUZBdut9SUAqk05wt8kNzdBP58nWA08OA14NciGiAig4R17yG9yJAdI3c9eBvF1n3LgGCw4x7Ocj49OX+dqIGjgj2Iz+dzPHYMEizDBtErezHuJkF4aeIw1k52cSCnLDFq9bYV//273F13ABYluXGuJ61Y8eOAi7l2gMP3se8HEC+/quQD162iKz1eMjsCtxl6tdZSOyGQOd3INjqmjts4ZLltoLItLNnTlsG3Vh9uD/2vrnDOUCCE6aYFxFRUq+KsHGuLsCaZtbmbq1bIkC4/xpXYiX0fyrj1Xt26tNf2G2JBPnYf5S9//3X+yRAnDPE/dQr5NNlzRG/fGS0nTHsb1NRbM+AfB1kHdGY+va3vu16G2KIN4rG0dcHwRHIfNDd2cIz7W8L5s20grwzljkl2WJxfXkqSkdEHu8V3BKEmg4UFPNHz5x3KvNaChQq5QYDsB5lrAUBan4GALG5PR7XCeXMuO16cWZFaM+kcYBDbZhrOQjh24TyWWXn4ZRftzAX90PaKl7OPePsa0LYLyiuZgTgy5e9TQf3J2d2FutFpXOBRNJtov6PYUA6TBnWz5raWIWLEVV9UloqLghi9I4dYY4Oo6PivCPXp7LmtOE20fj1gtzLJ7opDSIogxiWfIgvrbVnTxba5g1zrYm14Uw1+fvYE/oY+6G4IeZlxpn3EGsEEVj6frQLcEnElbLfGNBY9sIxSfSf63YipqcCoB3zEnFSdFxkTmNu7QD0rqPrDR6e4eLFOPJhbenl91ay//ClV66bfPs1s3nvnTAnXPOZ2ZDvraNWBMifSyF3BRwShgVVl1kqfRczc6ZaY3+TBaDgP5EL2cE4/NiHb7DFMyjnHuuwjrJ8CxxGMMPvKy9vopekx3LLe3CA4Mb0Yh4FXPXDJRIGqjt1KkAx3W/BzAtp65nj95Y5998xes82rN1kNWWNRNEchwxZzxa4y44d2UUZcYKFB4YhiunDpVoCJ5FkO3kmKcWzu++7nd65BCs5fdzaLgFKEw0Wrn4c5lY/gOxuRYYBMJeqc4ex0lChXgmzqARcS+xhD9FTUgKYDi9tmzYsse7WepwE5UYtAWux2Yy5iZD4vhbm0W5/fM8NVltwzIpwWqdmTbdDuZX2453dRh2effiuDbZn5x77wl9QSD3UjBuG2D+EOemZ8yHOam2MfeQgY89HHV+8pgH+DPILekf9KfIehEwLsHfyaqyE++EVK2dpkpVfqrAFjLOpPF+5FQV24GStzVlApxWv50NbViOECjJ/hD3aq6qvSE6+TTfezJw3Hn86iuXnPCDx3Hl0wSC6GOZZGwTgXrduleVdzKWceymOgWfcHiwGUjcT4ZF60wT0F7Fv0vqyAkeIuj1EjiiySm5HEcBN7aw1uDOq66uI7Qui9LuWPoWFOFwYb1qTnDPPw1rYd14gbnbl2usccZ6PoKkVR432htnZWZaDc3kY5xNbEJ6rIke8qnA8hL3FEPdtVI5zuTLYl6FwsRHOPJ2UZb99shIAvNJuvPlGfpZcHYxnXKcBOCY6+Rp1wcWw31NvlWLBqiG7tL4pylfnrFH2CTrJqPBce0s9T4uWEKHGnNbDNZLwprWtBZdinnOALF2+zIkg4lnHKuheq7hUYsv5+nBI0p1vbrdly5Y4QmNgyIO+Q7pIxnABQ4BU8Mydwo02Z+Fc++If4Wbj40vfyWfNRiigujCEGuptU5djGK89HbIhLY7IW1zk0ZAhBWdO2cK1662JPf0p9vFZOfPs1R07iWTci8P1NQi7C269SMINodizYxAgjcyB64iXOnb6rK1Yuw4y4DgxtJyb2GdrH6AuC8Ua6zlYsXIl75dOGsROnXIys38c5MHvhWBJpYNoDhG4afzdwN5r52sv2zrcdsuXr7FXtr+De3mXu1ftOK/WrFkDCTPVfgzZvxCy6NLFAhy+Ka5jC57czp06YXuJKUtk7HzyI/dZtBfCneKLOHaS7fuUpKcxdy1duQZXqYe99MprCAL6IFSmOGJmxnQ6PiiU1zqq16YOnVXXb+Vc68+4bLHXd+50EWu30v/x1NPPISTqZZ+3xgnFFIdcLMcvkaANjAP1CJ0g/iqeKD1Fl/b2tjEnpbGPMSe88SSlICosxU4evsSz4mtffeS/EEDFskfCUcqeW/1miu6ULkAEiD6uOD+upnT87wX6GgFytc3KNQLkalfod/vff9cA8u/23V/9t18jQK4RIO81Sq4RINcIkPc7Pq4+2/z2X/F7R4Ck35w8NoNNWlY2ij2ibhLiY8i3BlzlUD2G/TiIbNs+NqUJgLWTiH+JDKJkG7Be0UmbNtxA1EkPVvMXLSomkdJL7NOUL9ehvuIfyGunR5BDYXEFkUWoNIdU2sxhUIC1U+YCwl2JVxFApwOQiA99ThFF+tDXuEmdnZ9iWAReCSQeGYKk4VAdFUpfAaCnD66FAMCwcA6fVSi/58+aZznTZ2G9r7CSS/SQAFZ3AvrWcvBowBngCXqXTtFfaloyB4AgFEfbbQEqnVgUyjq0lKHm6Qb8qGGju3jVautXPwDqrsm0VR6hK8MLgCoMlV4hKqLrNlzPJrcVB0SBK7jUKw8EMJ7Ee8x7dLalfvoYoB1qc5RekVJEEevizQHy+eeeJvJki4vukUopGYJFyjqpqhX7JED4fG6uffzhh/nvgGd8byekjA4Oh08ct1UcClwnBQeWIMip6BA/m0K5a5KiPVR2jgo0HIKmB2Jq3/7DFGKTj+w94lRlrdwjXwrpLxWSYw2ItoCD0gLiMaqLznGwDB7vYOD7hiEztu/YR5xQi2VNn+4IkFoOSRnkrwejwNNhpYTSxYsFRRwAiUAjMgsvCgf12SiOC+wYRFIg1/Tlf1ts//ziALntIeRZo/rGfdHHwacU8MAPEDYZxXYoAL1Kske4VrL5D/PPyieXYmyE9yMldw8SxUqiOLohg2I5QPujsqpW7wbjJIG89kAOoPuJGFIMzUoOWdMZB90orfJyz7mCRhEg27fvsFXcU5VU6wAmtXMJvSE6eM+mjFpqXanV5BS5wMFcBzd1nEg5OH1GJhnbxS7yagRwOQiQp58DcxP9BamAtDrQCgB+a+8eDmhtHKzpeSDibDqHqRHcUfv2HQHEA9zn/urQe8ctcfYGBIicSCoklwtEfTQqpRX5JYBdET+RHCBFDCmgJ1qRJiiEFUE0zMFsmIN6AGSFikzhACGuBrlOvRzieV8XKYin6LYDIE4xEqo0F5gQwfUvoKxbucU+OCoE2njz+xUfpq8JgMiZxC/Qs6fXqa4QXZ9eFMElOJMmEyMllWMsKugBnlVFIghH7OYA2Y26VM+7N7FkUtyLBBmGIPQAnBcAo2chhEgpH8Z9LGSFNy9akWcXceAsWrjIyiA6jnNYnLtwCe6xFoiCQApZifDgNdfwdwCvVbF0YwCyX7w33L7yZB0AD3nglMr7IwcWWSsCpJPfm3f+ouuHz5w2UxCu639ppI13TOXHkCDTpmW4OIoFZJQ//s1vWSxRbh0qk4WE0AG4p6cD4jDe9eysWb4IdSwZ/Fz7UEjMNkjIIfdeADE5jCuOSGDEAVT6CQAD53kmpPQdwoUVAvgezJwQipNODqULkHH7Dh62FAjiIIDSWsDWCIC+Vu6VCCOp8AMgSHwBNP/qHmS+fHzlCcYqBa2BEJwtkIMqfpaLSeCqyBcVwso+ISJE/67sc2GzIkXkThKxpuveTTyVoqwcrcE9FFnFUHafk1NEHy7miesromESfwsg0lysezzMaxMBINcHsBpOEMqDGX/qG9ICp7xvESzPE23ytT+fa3/6b6cAR1psw7r1tnH9ejtAN8UbgCnzIN1jef0dALfNjfSJAP5EAex7854VyaZOiktE48kBkgIRWI+itkoxQrxWxaDIAaL+nHDA6XCee/W5qJRX0T+tzNuKbVPJrYq71SGjWMPzFy66DoQOCKpKImsGRMrxDMixpwJ0VwKv9y8c7V0HgrsiDnDQvDhOgGiOvkwMQXz8jBisOx+tcASC7s0wa2caZOkAYO/6lQsh5vpt9fzZduDVV2zbluutHTIkBOCporyEZz3Uvvvt79tffOazvAVFD3nZW8Q5KYasqqbSHv7YQ/zeAebhnYBiccQ3znEEqSITn/7ZU3QzPYT7Kh9V75jtO3TMEWlf+NIXXRdOT2cba6I/IPgpwCj6FWLTrJgInSFuuGIp45OIfgFgkStTpetBij/iGRlSBBbP8Dh5BgHr7BcOdfmlXc9vRYK8DwJE4+dK0MS7zhuNaof8KA2P/QBfE8DcFMtzFMW8nA7Q/9jXH3OK82CeJUWNDEHM+UEU9/C8erE3mAJYPcCzPH92Nq5WfiBzZgjrs4qLhiHWxiDWu3pZcynoLattsVZIbX8EAgXEOEm9/PV/WG0v7W63TSumA4oSN6ieCMaYj8YD+4oh1uURgNYu1tVeGqgVOxgM0dQMISUnXCPje4x5JoPOkNcgPxUblUkcXiMAryJgcmZloQ6utRs2r2X8jjhH3CA/zxdFvceIF+RNES7JajpNNrvoG/UjVOIyaKOHQdsj9SgoVtCfP508R2dPnLK1kK4ivhVXKkeIIuFSk4nb4fVcaABQTkeMAIHvMTZgYV79dE1AhONymwQx1oc7JIACXjlAuiFjwnHceuNqFNEqQLuK9TL/NO5cpuKVSzPcuD16vNApyxGL2zBzioDCLgiBcoolWPoMfBVgPcyCRjuc0yQaIL2iZgxVfZ8V0Q3QjeP3UtUQ14W9AcRvaIiHLVuVad7YIgoqUKczV9y9dR3kBz1xrVU21FJt3rgkRnh/LTg4Wnq8bc+JEmsdDbLWEVgEi0pyjgAAIABJREFU1pTQuBDGeJhlZMbY1PQki4FcbSGKbtqNCDn4KN9dzH42FlcqPTFFZezREhEajEIgHcT9kUyvRjcFxe0UM0NuB0fbT189YjGpnnb7Pdv4OsQ7uLMaAIMjILk8IFkDuT49jBd/5q9L3C8PiDXjWmKuwRHAOgjgPhAYaTvPM8a4VkpgSwTMnhKjTjO6KqqbbPcJAG+ms3tunWn337DUqgtPsZZ3Q5Ze5P0k2d4T1baHfpFPfOJO9odHIdtrLDjG37ZtXmwr0thzHj7APJSAc2fAMul0aKzGZcj8pr49iZkUo9g7oj49xlZgjJ0sKrdy3seAeuVaBi2bfp2hHtwPkKTni9rcPaWWBkIqzT764TvZn+EwxT3TQQdDN3ucPuai+QsWMZ9MIt4q17KIaj1JN6DG6MwZOfb23t04mbOIckq3KhwbTJe81zDXVSOSdeasWRSja22ja4K9ufYSkYxLgf+1CFHkSCxnXlcU1FlIIkWQ9jFOPVjr++k++dA9s627Hpcn+0TN9U0IGEaY3CoggFJQ9vvjeCmrqnFRRUEQE+obnIWzboyf4Y9bWi7CURweFy9eZM3PcR1sA5A62k/5SWyFy6wHpwizjm3fhzCqc9gWUC5+qeSSzZg9wzlBCOR0pH0dxe7qQIvneYzGHVzD721kbyj3cQql6SM8F3UA4lL0q7dkCk6dpUuXuP2mCH8v5og+5qYy9lhBrGkihxbMHBd/6ePFZ4pt88YNENb1OO9LXXl4P87wHuaubuz2u/ZAjMZOtlPEkD3+1VXue/7xe2U24onTEdsmqz0EUqhzfHYi/Engtc6hC9EfUVNTeZHN4957EfEnB4wcznvfPoRrB+EPxHwNZNbps8eJFbuNWMpIF0caiVP3GL1FP332BfaRiGkQvSkWKgTAXl/fwV529tw5Ln4rgPEg97Pc9VtuvBFQPwoXcY3ro9O9b6HXYxhSTWefLddvYA6tdDFlLUQCbt1yA66T4+y/F9g/PfI19t04ZiCP57KHWIer8gVcGtl0pUh4JIFQEHudu3mdB995m/fRzvnkvD1w+62WSuQevjoEYeecg2Uhooy3KXX3Yq6SC1JdancQm5bPWW4R8W1vv/22WwNdCfu22620rsXehjSt5zx22x13uK5IRZLu2vs256MZloCD+RSdmmzhnJBFrlntJ7Sf68adVFJJVxPnlgAWoX4coM3MrYGIZiIgo8uLG60AoneMGLvHH/sR4xO3FnN/H3voDFwxFyBAIzgfvuuK/JUYLN3r91ZwXiNAfmnz8mv+5RoBcrUr9Lv979cIkPe+/h+0gvt3e/ev/tuvjY/3Pz6uXKv3f820fvyhR2BdI0Dea4R80PPH7x0Bsu7TK8ekWk9H1Zw1NZPNZiPAYQtAP3ENxAYlAnAq51cKGuVD52SggOxFaY6Vdgll5xwBAdcPsQFHcUxev+zENSjO81AqjfLPIwBK/jrsAFK3oZAMQq0pJbiUvuoYEKimzg/1a6jrQwcekSGKlFH0hjbGV9whIkjKiE5RRFAU/RmBkm9xiFFxNl8NsB5twQBj0RxyFgFolqMAf2P7G7Z502aApirAjHJrpCS1A0B7EsBZIADUAlwgAgaPHNgPaBphycRS+EBu5GHfFkAsgCAaEK2X15KCmjaY0r5OAItS1O6dAB1SU9209VYOLJWUO5a6mJ7CH6z5pTE29bM4YjhgxUF8ePF+wwBMtckvQYm05fqNKB45aBIlsGTBPBTxMVaL6jmBCKJdb+xEjThkD9x7rwOAylUoL0UqmMtxygK3bL0J0E7KbqlYkU9yMJ1F3Eo07hKVlg7oeuPIKbpEOShquJlEnCVh2ZfFPiE+mZcwZq+98rpFYbW/5ZabOHh1cy9323WbrnMqYG+igyZNCrTXX99ru8lFX7ZyBR0gN1EGuANyaSqHRzKZUdmWoWx/m4LAgABAepRMg/wJikJxD4GSp4gfiI2XHkGJ9nSHzZoSSSZ5AGRPAk6bdg7n1e6exQKwd3NdUwE7ezmw9JOVHAGwqXibMcAsFSwLmGmqb3Pujxau8xCqOn+Va/P5UTlIOGCF815y83MdgKv4K8UHdUG0KI5K40xAlKIGkiFLFCW2e89eyhzTOYDX2TLs+wKV6zjcCEw+RDyGwOUUADZFC/WjgE3m+rWSTewPOB10GWBuB/xq5oA3BQv+ZIBaZea/yb0ToaGS2jTUyuNju574o0I+F+vATYFXvoC4d9yaSPkr5AbEXiiAXjsKQIHLsYAoIj2kdJeCV/0zcfw8uZZ8+VwjOfEiQOIZ96O4NBTFMsj4ILiIvwH4ATZrAAGGAIiq5GrgcDbIddD7DwIUuASIpQxoD4AndVIolsmP66X8fE8OnoM4klTImTI52SnQ9CyKdJA7ZgrqUBEg6kTQvejnWkoNN8K8UEOWuhwmkdFxAMp+OCLqUK/RP8DvbEblqBgKxXd5834VUxABcBCA2+LokcNO6RgIqXWGSLlgAEgVt0aj6lZ28rGTpwC1wzhUMq/oCeNA/6UHou2Rn1JoLECNQuM0isqVHS1SLYbIqFxy9hsBIbOyZ6HODIPIKIUcUFGn5hgPXjMxLLy3KWQ3//iHP+FQLaVrJP8NMJAx5UuslgeAZDw/NyE6zKKIz+oHVJbbR3PlIFFm4cw3A6ghVTIusPMkERBTp+WQsV7gCrYVh9VBPIg/z30W0TB1HHqTU9PtBAWdTg0O4N1FNvskCMlWOWZQE/vQe/L3HyH+jY9/egKQU0p85josZJBvY46gEcDiVKbEO+naC7AWASXiox21v8awHAty/vTgbohQxxDPk4AGERTK39D98mUuVvSTiDF1P6gQdzyBCNWqi5eC7OPeq5w6gPegHhXXrcHXqZBVY1UkUDikkJScCwEODh46zHU4Y9/5u1X2ya+ddL9nLvPPpuvW2Vf+z/9xIPdC5mgRiA2MFx9Aa3XuOPCdSTUZsliv6RIAtNaGOAClHohG5Wv7AFyHQFq7ol+RUYyfSBHOvBYpjsMAjpQh3+vec7gDXsK494HEE54ArFF3kMZCCZFjin8LgQiVuySS66nfrS3S+DbpMtnxbgSWyKXxDhARIPJDjIsx6QH5qywIkHKeGeYknnsFwAUCkHqgJr9pIwXCzM8zp6TYKOB1H9df40kkSQggreIAT508jesolc6BuS6C6Mc/ftJFjV23cR1ujVYIxyTn7Hn1tTfsvnvuc30cVUQbnaKn4JY77rTvfff79rG/+Gv7z//4hpUgOFiybKltvWkLUYo1EKREbUHcH6QnxC8i2Xa/fdiVvYtwiyHurRSQbpA3LGemD862Xv4eVDzl5SJyvQ4BhONv9Zezx/Wp7/5pqnOCuOvyKwTJLy2EvwUB8psisPyCmXMYexg5Hck/B1Je6/YPvvcEsSTLHYHox5ogoEjPuRyb3oB76gaaPyub/qkuYsnCzEsCCymSAXlZtABc45jb/G3nW4csc+Z8O4Mw4DCq5gjWYZUJf/LeBHvjUJ/NzwyzEC/mRUDfAMYTKgEb5fkeRh08zHrX1dKB8ID+MSwUsYhCGnCg1eEE6wRMjKIs+UJNiWXNnsm8gesLwFBlxjk5M+zY8UPsv9JYP+L5PkQLzPXQzxB5KM9x2RYT6RkJeD8lKZLx4YXboQ7Cmp4HwE/F5a1avpioqyLLhug5iztkCHBzAd1ueXmXKA+O4R43uOcrBLfHRVwS6fOybcYiMvPf2OXAtYUz0uzM0X24alLdcyRFeQDFzaMged0IYsIZyz4MdnU6BbH2NNObdikX1xaXcc4MFO/Mm3mUWJC4ZI1cUg8I0WZiGNsB/SSEqSfSal52oCX7cR3gJjCOQqTixm0PsQtVvVbGFw3QI3eOzg+WYFu+YCaO1xq7Zdt8CEsPAOxmW7aYfjPA85ZK5oR+9ny4UPsA4b1wGw+M+FGW3mWHKPIeoCeuaRCynvEmx0XC5ChA71icKsnswSJZC9VZh2sYsU/kgkg3RHuP8zqZM30YJ94exPV01ToXdC2RUyJA+jq8WZOK7EzRoH3mi7dC7HTajh177S8+focNAmR3Ulo/BmFbXUK2F793cjYRVjDv4Vz7UYDpboqWy8pabIA+lAZ6BA7UElXpF8E19rWSCzU2d4oRlRfPeicyG/cmP+Phu26woaZSG+ygg4X7EBmTZPtPXLD9p+nomppqYUlZdvzcSeulDy8AkifUp93++s5FVpd7zDoaeYZxDq2YA4lPH8kk5v6aimKLIPYJDQziHBy9AzgHAqPtHIKScgD+ahgZJZ+1cP9IzETIEehERcXFODy2xCEeWebKm5uw/oSyDtbQLzQCYD3M/iwCMDtlSoYdPHbaxVdWooKvwwn1iY//EWT3DkfOLV68wJp5L8WMU0VcqYtNLg91SwWyDmjvH8s8X8ccLtJgDvF+Gbim5RBQn5d62sY8w93eJywqFFK9DrFOoC1bj6u1DrEA49YLdqWD7x0FnD+FiEIK/2QiqCQ2yJXLhHUygzikpYvmutJzbwghOQU0bUkMI4eC9sOT2FtqfpHL0zgPtRNz5TkpyHIvtXGOoAuH/YqiP7MgDxogswPoFZK7VqSkN0KtMX7g0mXLub/EyTHHFNAn6IFoxou9jdwBivZtgaiUm0WEiXo0tP5GM99sWsXv/IWPNw+PMiezrvNzN60YFyg8+WS+3XjTZl4vJA7zwMuv7mAPEGdbN/NgXf74268XQFwks2ZWQIowHvn5XuwrRIPo98hB3M561EBx+5T4SFsxf5b1816iIeI0h55kvejlORoAhD9+7oKLsVu0aCb71hb2Lxn8N/ZQPPdFFLD/7PmXKFXHhc9rCeP6XeDMKJGMCJpk4sIU6dWMSKyfqOQynGypaWmuK2xyKq46nHR1nOsUg9jK2tiN0yGVfaEiHhUNK3FDAufQUM6Rccypz0G2SCiX5LrGOiECP8G++gyO/Eu4TBc5d7Tc0vG4i3/yxA9s1szptoqzSz8O3pwU9lsQ4RL7afzl5uYhXErj9zeyv6DjBtJY57gwBCtaH1+mz00Ek7rxZkPyvc45R5106stbg0PGESm8lnLW8IX0mclBonWzgXOGiI5yxDwa1zqXNBB/5cXzFg6R2wAJ68siFsm5p4xIwDaI1piIFMs/U8bcM8me+9l2zlXM8cQJhyO062Ru0r5MoqQrBMj4cny5R+vyunuNAPmlR+e3/pdrBMhvfcn+V7/h/YO1/6sv6/fml33QAObvzRv9DS/k2vh47zt0zQFyjQB5rxHyQc8fv3cEyC1/v3WsBwIhe1qmLaY87jh9EFKOJnLoF5iUDjh8Hit1IIeUSeT3rl86086fPQGYNY9DjfKfKbKD6Ni+g8iA9Cys7xyy+Fw5Su0+VKbn2UwqCqEeoC6ADewoCiFl4QaoUJdNvcgNxa7I3RGDC0DdDEN8TmC1QDfdkG4ODMrDlS25uKEKIHAY5VIMwDnxPACQg2xmkWKT7R1hkYBhG9euIVYp3F5EFXSCWKM/+9SnKCN8BxKCQ+zFanLSFQdAPnywv8tWV8pL6aVCBzbPzZnlsvMVY3P6bC7qQ4A2XmsUlmup+30oKa0jAiKAjX41Rc3DSBv9ATJmcz3aUADufmuflT+50dIePkD8jZ8DjAM5HMlloNx8jkaupFmFvdkQTo3ETSWxuS/Buj2fw4IcIEOAKwK0D76zH8IlACXnGpuP0mknzgV1gOiQdhHwS2D1TRAXJ44fhhCS+n3E0omlCobckTLWX0W34JzPczjxIs7iRgiTQUDU0xwW4iltP3P6HGXEMSim/FGacbAlUsuTA6HA71JcNJlZM2wG1vfu7iEAuWewdJfYY489aq/vepGy8gCXqy5wJIz7u/0VXpsvebUBqNmbu6y4phkVqL81ALB7cYB5/svT7c+farP0uCBLQDYaw/2sA0QZ5QCXBNAfywG9ougiqssUoj96nHI5HeLAm4smxanA2EnEKLW3EnFBjE0nY0I5+To1ybEhFZZiqnQzNWZ8APUVIeAAf7kZ+LzUqyoqVy+CDiaKCJo1Zy7RHeUAoqEuDisJl8QhFF6TVWaIYlZRBnKCqE8iECV1fGK0U9wOcg9C+R4p7RUBoQ8VL4vQaIDsy8/j8C3iA+dUkusE6EfBeY7XhdoL0FsxUDUclhXJK3fFlk2R9vYB1P24LRQl1MuhXyBvAO9pkOekBYIlFvAmhZ+lQmMdFsuV7c69nky81hhf7wEAqdizMUVQccgVASLpbT+OjDwaTyNR7Wk8qeBcYHI1ILEAl0FAXcUU1EB4ylnhy2sYVX8Nv2OQcZiZlelIAqG93qAFjQD/ritFJCbXUuNe/TdSu4VycNSzo2gdESCKdKqqqkXd3OrAhx7uY5ey9yHufLknOcw7kxPjAaxRaB444Fw7nQDX5/IuuGL7aTNwEnHdAjhc6/M+ECoiXvSadRH++qFY+1cIkEB/LwdsLp4z3U4dOUj3SZutWLYSsKUC508NWd3pLraskOfci/Htw0OoP350kSiWSsrRA+8c5nmIxyG12H70xI+J4VjOAbvFZnKAjokNt+NH3rGV8+cACqEW5wCsPhZ1Jg0AZkQragkiTDEQnpOIE2MOLIZ0lfujhL9p2baSqgpKcXHS8PtVyi4nQiI9BvsOHHaKQX/cc3LUPfLxNDeevvZUu3UBzKvUewhCqY/enViUvm1t9bzGhShip9nTlI9WAmCvXX+d63UoVY9I0mRHpPgC9Hfz2sIA+AXCqJ9DEYeNAHZyMqj4WgXaihTTvezga/odUahuE+BurrHGYhjzl8D+Psa6niuN934O/QL5Yftc/4yIO83R6vGQuvfRbzxmP3l0i/3lY7lE7tELAuGo66zul3/4uy8DSszivcRyPwX2eDiyqgZHRg1kjkiIyQAket0lPJvtRIBEEMkmIqeKMSvlZwhzilxh6sxR/4dIEM0RAawbKqDtZ96Ra07rViD3XQX33qw9IkAGWZeSUlK5V62sS00AV3IvNqLeJEdeJe+8LY19V4J+JYbJ5W4Dp/NsOT5EHRmOABm3XCtO6pnPZdhNXxmPchF4A35q04jd6ceBNgtlbQCuo6VZGZRBt7Hu9fL+I7m/LXztMGT3bgfuzJu72PX1HEfBv5D4Pg+ek4uUGy9ZuoDLNMneOXCUvqiNlHnnWR3zh0QLyazRzsEGMFMCmHmptMyBSts+dAuxGkQIstapkL0PMDr3Yi0xNYgMeC8ZWdmWf7HIGgHw/RmL6cTA6XtFhMjV5cG8NwlFsq7DiHOBjDtjNL9KFav+DvfeGUsiQT76WMm4W/M3fbwPAuTduLXxn/yu4WTcFQIJiBNB5FOEIvgAdhfPm4tjctR+/uLLPA90ekEm6nUrG15Z8ClJMZbCmlhTWeIii0ovnLV1yxaxPwgjJqfW9VGoVyoRR8Ywq/MIhP/Bk+dsiHmmDjXwEL9L7/zLn5pu+06NAaD5W6g3TkeeAfX2gH5BanE/Aah6ic0agXiup7eok5ILViGIPZWX97o/XSir+33ZP1Aqnpw4GQftJgiOVnf/z+HQSYeIiIoKhwRBnCC/GmOqCHV+A9F9ZaXVtgyXZiI9Wn193dYCgVKN26SY/rW1KKAHu9stmV4A34F2O/72bsuGQCQXEjFKOyTfqDW0DwLONruresPNa62UNbqEmJx+BrrAxuHeVstOS+QVUwjM/ZVzz4fnxTkKWX8iGMy67kpGC2BMdNObIGX8JO6BL+MjiLmrF+tHJ10lRTUo5j0DrAzHQwuC7gBcbwUlnXS24CKg5DsM3UrqlFBcxDy73kkUetdYYceYNRJDU9c5BlFBYTkA/8brEKeE8Swc32333n+/tePK7cR53Mv6EywcmL1DO6XFYaGsp4Pe9tbRS1bSiPKaPRRGBuK0RixpSrylZSQCwqpQOpE5JRgw9jDvowcX6FKcoXmA5j629D66Uc7Q4UO0Uk97PWSTFvlea4O5aa3r5s+QPfdCiW28Od3m4QTcdWA3xcbN9ulPLLNY9qF9AKAD7HGHWaMkrGgTVw2wjkGXeKF466M/wpey80KA0fIBLzvT7mXNHkHmy1x54lShxfO1cWg5ls/zIooowm7csNaOEzcUBCGTjHBmjHm6mYi2KoquX9gJeEvyWs7K1bb9+FkrxkEXnh5qAZ4d9qkbMmx5arR1Ekd25mC5I5N6eGizl+XgBPOwweI8i4X4Dw1Ks/ImYjBHva2I8dvJfqYOog3OxBFY3BJbkkNnBt1x69fMsTWbF0JuNTvC3YN5di7AfyVEBiGMEJ/MhewbFlGOrU6FItY7FWxrTr3/vvusj/3cmzu323333w0JcY5nM5i90BmbT5SfPtTlICBcYooG+lSiOQcUFF50Z48U+hIiEGfU44Y+cuQIY5J+NZ7I+GSIksZq23pPlnXU0l/G9fNlrzioPQIkQw+k4569+2wmJKA64l56fQdLsK8jQ+RonZ2T5YjhYIiUPsXNAsDLwVuFKyWc9XaAn9OPQCeYtd5rGCAeMtXbC3d5PYXYucXOhRUN4SEbrj+Co1S6HGoZi4q9ncQa2YTjMYMY2dnsLyU0KKDjRYR7MHs/9dTpzOMEYJy1tL8UAfLg3TwgfPz0leZxop0ZRLFYOhfVcxYLZ04L4D3qObx1Cw/Sr/n4x0dPsA9DpMB+IQGCoJ29YiyvswmiUMIROTAi2AcGQVB6IMJi22SxOGdjQnwtkL2//vjzfEtsVFZRg/vDyy4xli4UE2PM3uGhB7axR4BIIdqzBTf2GPPbRWLPDp/KJXarkQL0DNZVuruYM7Kzp9qNuB1V9j1IrPLJE6fZG7ezXuDU5yzVxTVO5Fwloktr5vbtr0NetLq41XVrV9v58/kI18pcH0c6ZfBlrHG+7NkLGRsiQNasWWuvvf66bd6yBfdoC2vAC/bQQx+2H/3wCXv4Iw/Zs08/ZXM5Uy0nJiwRd30pnUk1RLDd9aGtzKclTvjUQXzpKy+9DAk9i+d6hVVCZO4/cMRW0T3UwvOWi2M0NJL9C3uDvIKLxChX24o165jr+omoPObcqjOJbS2A8NF+7Fx+vhOo6SzRDjmjM4b2ynp/DfTw9CAOi4yNZ09c5sgeifm8uNbNdGkWEa3mA8EX5BtjH3ngU5wLcS/5hLmYacW6hdNB0kVU7BWNwa+SHxoO7x2Bc80B8ps3J+P/5RoBcrUr9Lv979cA7old/w8a4JzYq7va83f1nz7R8THR63O13z/Rn3/1K/DeX3GNALlGgLzXCPmgx+fvHQGy7nPrx+JQHCahhpMqW3ZhPzZ1vaiF1DWRQoa0Dj1SMMahlg40yhTJXb5h8xaUiaizUbOHA3o+gXrai9grHz96DCBGygFBYQCsC2BU5ZwFlIkqciNUpdGojwW4DQBsS2HuYlcAU0RwyP2hKBRnQweMUlRWK0BVJP8tFDC6axLxCxyY4vg5KsweYiOs/ghPAJtwAGOB6XKEZKI+6mxrclnZKsYrB7yv4mB+oagFFoKIBIDNLDboCUkoPzlQtaqsE6BtWkYmXIrAokErxNlQD6DpBYiWmTPTHWj5hY4AETgxb94CFLk7XCzX9VyPaDa2P3v2OSvkvY7tecDmfbEAq/44waPDXTdRYiI4VHSeCsgxDNiIwJxoDsBJwG3FPyWizErgPdSidismHqoRVdqtt9yC4yKHotcDrhRbBeWyl6vzYtXaVXb6zAm+L4KfHWzhnGjCUedF456YBLCjpJbvf//HNmfeIkoolxNfVYvLYx9gQLpzlCTjCtC1TgWsP38h34GfikM7gdq+mdikzTdsdeTJ3rcPcI/GUEHNwP1SSG+Dt61ettgaKsvJAU+kMLPcSilCneQN2QVJkVtcYV1s2kUNhEKm/exz6fbnz+FgALkI5NAl5XMTAJ7A5HBA1niK4Ds4QIbjKBG4pYiFqUQV6LCn2CcduoW1DtDaep4iSI0bV4zKwb0VsNsVdqsgnL8VmaWDgool/bn2UppJ8SUHRa3U8q7oXONvyKZwXX9EV8F1uIS8QAsqADIuFZe5Mm8p6BXjUMs9OAdQkpwsIEXRBpFcuzJ3qFFHgw6ycmsIqJadv4GOkEHGdhqHdy9A/ikc3hSHdfTocQ712RyOKGhHLaqycYH5GvMfuiXRjp5EPY66UaXt40ZDSiK5j20cpn05VOsALOeTyBEB7+OFz76AGYFcHwGDQquGAd/Im0dFriz6SZB95YB86rRJB2SYyzj2hWysVywDQKd6blRuro6eXhGPXEMBfsP8r6Ka1Bei6DT1vARxz6SY1LXUtRNAPQL4pVJugcotAKnqw1FRtsqVPQG3vcmablCWvuJBuD5jjNlODvVo6VHakiEP+ZHOs1pIR0srB+dsQFjl2IsAuUjm9bwFSxwRUgBQKwIkkrlG91jdDQKpv/DhGPvqT2uJMQmiUD3eZmal2YE9b+Jea7Bbt95C70Y531tK1niyez0VkG4qQQ+mF6AXBagAx3AKLqu471IBTsvKYR4MRvVa6u6d4qbaO5qJbNhEt9BZS2GuFIGpDhCp91TqqRisKNR+nUTiFJDnLLImHeVpJWCdcvTLIIDUDVEDuNMCYJ+amY5C8iIumqk2mefwyLGTrn/i0c+QM8LHP/6gnHsK6cB9kcsiHJBMU0956UUO8rhNAG6mz5jBtZqBO2unXeLQvh4wdQCQfydAeg4RSS0QIGNMWCK4oiC8RG6on6OP56oBoksl4HI7CYwJgYwJYmzpHrVwD1R8L1JYz10Enxdx4stz2ouqXJi3yIVBFaXzp5Nx3M14DOb1StWbrCJzlM//+Z3v2is/uNe++fMunD+hjhRR7NswkSXPAExMRdkbDFAl50cIf4eG0EsBkFdJbIwITalIFYPSxTrUwjOm50SvV5EaiqO7QoB0M9crNk5ReYM8h+oMCoB4DuH1dPOe5UpRiWgp4IkIkEty7kEMhjJ2NTYrINxDAYQUy6gyU+cAeU8ChHGneDBFNV1xgfDs0Ah+joTvAAAgAElEQVRiz/7VVLvrGxXObSaCL4CBsmLBLLuYe8Lm0WcQiax7Ml0eUcxxUYDC/QDZEnS2sb6dO5PLewi2ZWs3WhXj9RLRisqGf337K9zraZYzM9s5QE4TK6jIjBHA9OnEyvgxdo/v34/Sd4qdwjWVzpgoJJJQkSMCV+65+3ZrAGzxpPxbkUx73j7F8wdBqkgwrsExyMVR7kEMBfGJuJJOEbnYxdqnSEEP1mURIHrGBcg5Quiy4vR/gwD5dRFY6M0hzejkQH3tifI8U04hXtaRI8eYl+NYgxNdtIs3r7sX0DKB51UESCPRO2M4JCNoA1/AtdQ6LLC6mOe1CqDPl7LZEboRAsLirLy+2YIhb998623KzzMZd172x3fGorxH1T0TMruzgXV7EgXVgO+QckyJkAGQwDxz3oB7coD044itpRcriu6xNlwpfcz5RZVldLBQ3g1p3UzcWAol60uI/Gtj3uhWfxNjStFuKoJ2EWQ4UYsgcBWrefpsvq1YNMdWzUrlZ3da24i3vXnguPkA/k8CQJ1PpM/kCIDPqgLrRSSSAMhcDfHbD+BWUNpgDSzE9c3EXsX6ks+/2o7kXbRSAEsV+6qzqgUweeHs6TaIOlousT6UzOrR8WCSlQs1gPVHe0I9Q2GAvH18fZT3GL0XRNegzgenp2SbovN+T6slIqi8DbdWex8F5yOO9K1qoLuF67R5Bvpz5sLUWVMs7yzze1qmvXO8yE6TmlpIqXctBoqViyfblz5+r+3d+6JNnpMC2XfE7qEnI5JJqeICRB/jcxLAseafEeYaDy8iEhu77Wgu5fQ4UgLjoqwNV88gz1YW3Ttp6YmQswGsY7gnEb0cPvaORUUHMmeuBgilV4Geg/CgGJt391RrerOR+1eGQ8UbFw3ODywtzfSllF1sgaRqt09/7l47ggDoXDG5/RCcmpfvvGGlBTBntSOqaCReLoA9WB/ziPYYoyjeQyfhhilqx8ERbheJpSoFzzzfChENAdImUL2G/SSfE6T9vb+eZ6khnpZLT1kwz3kbTIrG2FQcY5qf/aIS7CuP5tKtB3HQ52fvNI1ZHXNyG/uNlYuCbLJ/D87BOywUguosCv7TpYN2+CKdImsCbcPKOeZTfdZimYfjfOOtvI5Sb4iuIvZro+zdW3HhFFUN8DcvhPe2ZE6qtRWW26Nf/ZIVt5VaO3P3wcMn3NydQ5xVGcSsurcUVSrHQxqAfzNEXwH7pzD25y3M5zNwN82ZPcv273vLZhIXJfdASkqSvXPwoC1k7GtOqWIfKJIgjLla85aA6RL2V3KcejHuFi5a5NzgmoOOQ3K1K8qL2NchYgW3PTjTWiv9eR04GbnfPax3ITiXOnhmCgCsRxHNeCAaamBPFMI8nzVjJmXudFTQ7aU5MQhH9xBreAURW3IdSu3vz33rhPxshhRRXFIYkUoeuPX6+7TXgezCJnOW0u1+9vY1xGnOQTimNb0XoqSbn6WuFREactFt3rzZxXvJ6V7Eewrlebv+xnHX0a9+PP9aG31AXY7wEBGv/Vk/ezLtdV0vF2Pej7lPbkcxk0tYHy4CvEs0pj1AJEC9H+cvkZcZRGeVQbiotzAIgqabva/2fCPsBxWlG8+8GB1GZCV7IDkjorie6bgEwxELaf8pUVc5Y7msttkRIJNYm0ZwWy7kuZ2Fkw4jvZ04V0ApYwiOsjorqqizBvZ/IpnkypgK0d9MdNXNECAVRGtNxVlWcL6QvQcECOeSMM5yjeyH2rhfG667zm7acKN9+yffsWLOTvXstx986EF3Hd7ctcs5NdYiatO+WvshCfS0719MZ+OPfvIT5wSRO+KFF57nrHSzvfHGDrvz9ttcj+IM+l7UwbeTiOM7ID5ef+FpWzRvtutDm8L9Ftmjn6f5TiKnLvYGC0g26MS9tu8gQii6JDshtStw3GksJUCg/ZwOFMV3KoZLBEgtr0suPG/GajJucZ0htEcQAaaYM8WZqe9l3qJlhg+YebjNdf65vSWu9x4c7T5E5VWW4UDqgZBOns4eM8z+7JOfZ34JdO6/9ClZfB1nXaUeXI7jvEKAaBxdAS6uESATgwivESATu34f9HdfDWD+oH//H/rP/6ABzolen4ne34l+/0Svz9V+/0R//kSv7zUC5BoBco0AGb8CLrFi5WfXj61CEUlDB05vcloBkuTOOEOOqQcbvijF2HCAkKr7tX9cQJFegS3moKyS5FJAQimnBV6pl0GxKyr8JazI5ZAPAIArBqsBEqEDUCIMla8yoZWprQgsqZ90AFLEicBgbSgTUHtpQy9VZB+HiCAA2WY27sGAXioTHA72dNnBGWxE/QBu6lHp+6GyiQZcTUMdX0k/QwQb/s6WBsgCL1TgC4k9iLBXX/k5J/QAYn9Q5fiFUq5bZhuuX88JlosAgtIrUJffN8LGWmRDBTEiIkA8OQz1qsSZ351FxmxrA6p9lMctvCd1CoTSb5HPxn7ddRsBFbFGc4DZ+eYuYifCrOHJ69yFzvrsWWfb78et4kGOdsaUVJwMzS4/PwSwMZENugfvX3aNSIALAdoqet218w1ycGvtjttvd4WRFRygFDmThyNH0UW33nYbat4SNRHzcwdd6a6ytZMB6EMhFQSsBFHi+dLLr9nGTVsAZlEgyukCcKROACm60wD6dZ0FNumeqBDcQ4cMgA9ZwSM4VKVyrUOIBTpfmA+gWgew5oeaNgkwPRtlZK1sAihqY+zVl3YSX4CqMyTK+gglaxMYD0gYzn154k8S7NPPd+MAiba6Cl4zh0fVL08GXO0n4iUYsNBzGPU592IqUWMqV86AlFHEgh+AvQ4sPcQIDQ15cW+qnYtDETVSmsVyUIojRkAW/yis6i2owQoLCxyYpHGTykFH0Twa1yIT9LlqrmsYh1Fl8yq3X4E2PcRHHUbVlT19JgdvP8DXXpcJrM6JelwdgRAAYQDt03BEFNJXEc0z0MSBXRFbMfyzFOkiX1o4eMXwOvS5DoiP2RTYKyf7JKRSfEIKEWQotAE9YwAJRLA0ATor+/mWrfRPdE1lrL4McEaBK2SUYgp0QJvGgbYAgipUxeR8rQgQ5b4LiG0idzqS8aZS6mHGbzs/OwpnTyPOAMnZc8njbiF+4Do6GII5/HYDpKiTQd0PnbzHYZ7TMp4jf67LZEinDg7Lg1z/JK5bC4SOL2PUm9cSFxsF2A9CBdmi7GP9DimCu7huiiErB+hX74fGioD1Dg5sij5S34JIH38IpT65ShgTmmdUnh0EGZEJQVTOczsFgkbq/n37D1Aw2uUcJOXMK1tv3YYq77ADB8JQqgsI5yU7oubz90fb156sITqO0kpUwzrInz5KBwzgyza+7yxZ2Pn0gCQmU/7MPZUy3heiNxowqpps9MypU5z7LD//vOspWb/uettPJnQsMR4C9gcBmtsACBYsmAvgjEuKToaG2moiAePc/VYXgxwH6sVQ18YZgOxaHEqbKYW9VFJB3FIgStVWnqUySJJ4VPocYAExLqBiTOTgXsNhX102f3JbDO+Dr+fZEwAxC4KjGvXjPMAj/Y4EIgiPHHwH8mqMsR7tVMbpECj9gIHnAEcT6RxJgqz+5n9+2xajxBUZ1Y9bQdGDscypcoCkUCYuglvAgw+gmhwxAlmU560/HbhalKEt1wfJJw7EjwEonkwZsIg2KXlFwOp9jwJK9AEg1zJXNwAEB/IMKf86a1o2PR1kdq8ed0bo4ys/bnD3XqDN8FA3XS8XuL4xuNDiXb+ObqbKZ6OYa5S9rdg5bVMieIZEQkpN2QrRotgQAWKKDQmDmBEQMAiQIAeISn5FcIqQEhGSxHuexNokhalcJieOn3DvtwOgox0yXxFQicmTrRRgYhIghgpq9Tm5B65skcY3s1of3HLpHCAismSDuEKAPPuFrHff551fQxHtohuHIThCrYXYlEWARZkpsZC+gL7REPhVxCTyJwdSIzY63KlAI7j/DYyVN3BR3nX7vQwPX/K+Cx2oEgBIshj3xwBq9FCIqtKyOsi6GssCUCok1zwFUlZrzRHmlnbe23TC+jMhEb/x2DfsoQfvdwW3Y3xvCH1NvCyrrO6km6bUPZ+NgILegIVBkIohxH3kQ7oM8N46ud6KqfSQEpjrLc/LeDTY5YirX+MAEYn7/U9Pee9S9N/SAXKFAHFAz/gtMA/mC3UiDUJuKPImDMAuHCK6vLzSxZZoLhM4JoWx5hgB+wI6YyNDWGN7bGZmilN0BzJm0lD19jI3XWB+8PYlRi0OEQBK5x3EnKzAUZWHajuVtXqEufBPIEAuVMZaejJxniUXiMqMs/17dtt05kvl6DOQJfvFkUC3A71FccxdzTz3A7hutu94k3U4hFz8cJsE+68Y3ULmmz/75KdwGzAX87wEss/o5rVcunSJXPql7JWi3ZgsANisQUm/m06YhfSE3HXdIhxCKMSDoi0fwKwYgFKEYCdj7Z4t62yorsiiE3EMEHPZxDzUMwQBUtZkFc24evjF4RABnQgu6tsh6HHfjbDHS8dBWIuow4dOhXiK1SMYMxJneMvNw8Mgt6NASMW6+DCfTUmMswEK22Nw48SE+tkw7j3FR/UgTiipJ6IzKNIK6jutmT6wi7X9xJ4yBnmuhukj2ZDO/NY9YmkLs+3Y0QL70JIZdvjkecvr97FcHAnnWbLWLYu3r/zZR+zll5+ybzxTbn/PM7ZleoKFUlpdU4zTAhKhHZEMgUeIHsLoT+q0fID+FhkecUaEcB+buRd9AP3/l73zgO/7rO/8V3vvvYcl25Jl2fLeM7az904gIZAAoYWQNFDaAuVaCpRxQKGQUCgjZJO9nMQj3kOWbdmyZe2999669+dxTHMcV/cafEnv7Lz8cjyk////+z2/Z3xm7lyIIWLFfHivQXSk9UEet9C1sn7jMvYDEHxS53P/E6NTrYk93/o/X2pdbyBu8B/D0dNh3c1EDFa0WvlJ4pYgSWYD6FcQGVSPS2QUAJ46OPvVT262ESI0e1hDq09VMx/xHnC09iAgSWUc9NTT34YLJzFtpr1dWm1l2CxO0QPfr/0Yy+kkqn7v4V7LBdf+7n0LzKezGuIE12Yxaw+RYkwblsbPBEQWCnUb8+R+jwTYA4+dMHZf1orrae6CJGsmOtWfa/DtzyyzmcNt9Lb42YnWSfvB02U2gLtk3ZoIW5cN4T/Qbdk+CE4oLS/VvqSOLgKGbz0xZVV8w7Ub6HkjNunWK3Ays6Y1NNbYaCxl6cS01jWO2+pV810cZGtjNQQjvVfolxSr6YlYqZ4xp64/Dwkf2GPIibV6zSpIW3/W4iLbINKJ6KwB1g4JKKSO92VvocjEYZ6hnDm5TnglR8jeffsgPxaf7SyDEJfgpLSE+Y81uJtunxCcC1d/hD1oDU5ror281SPIczOOYEvrLpOxvfXG25xHPG0lZdmKixuCMBNQfv999zj3Sl1VGfsOOS9YS5jzelgn5exVedYwpKQ/UZmhgM797Olqq1nr2iZsztzFrBs1CDMAvxHt+LBX74CUWbdpo1VDBjayH1NEZwdj9N5777PtO3e4979uU7hbK9589ewetIs9iqKtBKKLLNG+Zgb7PIkFTjMPSOgkd0gza/hMSErtJb2Z8yQUkYtX64zWKJXE6/tpLfVA9CBntPacVQDvEq7MYS9xmv1qBWQfaahuvxIHAR8FEZ+CAyaBPe00fWjdvO8AuSlZZyTqev1tYm2JcGvDgaBS9RxIr3DfMVu9diXXcdoe+dffmhfPehPxTdW4y7Ihl7pxWOueprJnePbpx+22W65z57BE9o7N7Ll7IEU7IQC6eM+KGpNQSCXvN99yi9s//e53nNN4Jkf48+vp3Nh74KBzZ2v90X6snnPbQlx/csfouumstQgnkYQXjz/+uDu/XHvNVS4yq7amChcgYiTGlQrStZ85jDv4tltutF8RjfXt//Z112mSDEn0Bu56Lfd333Mv5eZvch9bmCf6LQ9H5mn2bqmZ2a7rRDHOcijpfr7xxhtEVG525wo5us/+fotzwT766KP24EMPsdevcA4nCZ48OAuXMoaWLF/FvewiArnMiWx8Ob9O434bHpjA/Q/36BWGmyncHnrgbzCh0cHnB2lufpwzzu513kuAaDy9lwi5SID8e/DO+f/uIgFy/mv0Qf6L8wHMH+R7+6/w2h80AH++a/R+7+/7/fr3e33O9/rv9/uf7/qd7+8vEiAXCZB/b4xc6PH5oXOAfOQnn5yOJju/v0eA/BSOAFT1HB6PoAyVMniQHbN6Lt74+mK754c1Njs5gtztLAcoJQtcYoM+ANApOXYLqkaVzGYRRdGDkmaaKBiRICOARooyCeHAM4gSSs6F0XdjrvoFqqHa1eFHim51ACi7XcrdNjb+gxxIRIxo86zOBZ84yA0A3CzyhuVAkdo9ijz3JNTHo2x+h/rPlr7K3p5G/EUMrggVdTfU11BAfRBwJJTDBj0eqChjE2MtC1CzD2dGG86ISFRJgRxCkslFFwDVCoEgUImdNqB+GIcygHS+rwBJfdYe3oeihCJxwSTwNQJ7w3CqlHJ4keorAHBGyupT/zjXZj501Kl3PNmEZ1GKLbC6DzBW7g8vAGGRICpw9wfIS8XZ0M0hp5Br3MiBaiPFwStXrLA9KH2bUBnKcZDMAVF2826cDvVE6/hDIKSjdFUPgvc06tPaaiKqclyU0/e+90/0lFwP6VPvCILDRw5bZka6i2UK4T36c3DV95RKVYeQQcpXpaZVBJjU+IlJyU7NdPjIIQ4GlRAOkTYP8CSZQ00UYGQPBFUsfQ395J7v4Br3E8/RKDUYKuxRlb1/rcCu/GYxB5f5Fgqg5g+ZsfXVl20OKjFvwKl03EeKnsjngBUAIaXc6XDuodRoAYDTUqJPK4IFdW1ZOS4TDhJydzSg5peybt2lRIkQn6ODVJh6QziYHj9+3P2qw4IORzowCiBtpnRR6nF9TnUmnOuvUN75IAfIakCQmQCIJdz/KL6mFkW6DupBHDBFdDDcXbeHlObhHMgVbaASbUVDyaUxyP2IAnxTabmU6AKIpSjUoaik5JTLxe7CdbFgAQcy3kMlsR7KiZbL5CN3zrL2jgzbvn2bU7UnAHqHoOLWoUdKMT/GhtS5Kj/24f9VVK4i7n5IihSeGwHUul5tjL1o3rPiSxq453WAg4qpWbF4qSOrBiAXpLJXkbxALYGh6kUQEKz84lQIiT6iTQ4VHbECDo4iQARCJCURP0GEmh+fV4f7WABsqemlFpRPpxgiUCWYaTybJagv/VCwqlhZWflyB3QpOgkwsx6wSA4guXr8+ZzxADvzycU/TjSb4hmK6NDQnJM5Y6aVUBYuYnXuvAJXvh4F0ekizwDnlMP94G2R9q1f1vKsx9ic7DSbxbMuB0g8BFI0gGgXcUK1dU281yQIlEGX0a1ILzlAashET2DszZo1015/fatzshXMX4xD4RkcH1fbW29BZJKHPYxKct361cQ8UZQJ+KLoPXVydHDt4xkj0USUdAO6KKP6SNExR4B08Z6vveFWyB4PAJA9KAE7iE9jHNJnoqJ5ZUirALSTg/DXHlxgP3wMIB4gTARFJgTgzMw0lNeUsPL8hEJ6KYZGsVsj/Ory02GeFL8WgOLTi3lWEVp+OFfeIetcILA/4Fo93Rq9iq2C7MjAaTKKUreCuUlzrMq/lVcdwDMawlwrMkuknroHJiEn5Ujzw6ITiFrdG1Jymj/LAZyRUy7a9WqQuc74PbD/gIvLUJfBuvUbnOpXBPivHn/KuYsWkNv/rc/NtC/+FDCHZ0cEzhgRGgtxzxWics6AtPGBoNDco44OdTVJwa+5VV0f2cxhAnRUht7P+PHn2VOESRjzqp43FdiGMJYEDA3yfLZzTyJVUA8JKIJSBG81xHETcYX6rH6KZnH3h/mfvicR1lKtyj3jz/qiclj1CWkjoPVIC7Z+qghcBqtJ5iAfJgHlxj/xUIbd/A8nHXmseBHNlepOUkyYHDMqjZ6TlWLJgEyh/kROJZArTh/FSHcbjpQyCMw41qdwJyKYACh/+YVXbd3qjax90a6rSOPPH8B/w8a1fF6cWXqeGzpdn04VcYExuJcmUOUmEy8mdbPU/N4QUeqWeXvbNtuyeSMFu0Rncb2nUDAPQPyUlTfzudTx42vH6LnyYZz4s84LCG/n+ypCCyrefT9vrr/y6jUnyMUosM6xQbo+78ZfOV6CuUUbfxWif/LHte737s/fjQc7t6nS10jwoN97vRuVJeJExIZ6J35PePC16gB5LwFyrgR9nLVBEU1Se4uq0tp51i2nrh7cfwCvAsv0Gv6st5JjTOHaROdtwYxnxURpfVxEH43W+m7GrZxfHcRXjRGRWdlAsfMocUOKjGPdm+bfPnhXij23fcSWQoJ6IjTw5L620L+0F1X77TfdADTFPAbQWHHoIPuSTJwgPczD/nRvVfK9pQBmfeZ99YhMZvwms77LVbGYeJwzJSWAyHFOsT7E86jC8rmQWCMAosMQmCW4eZogLPsh/3wB3D9759XM5whPwhPsDGOhf8KT9b/BWqrP2F/92cctaKoPZJ2oK4DZVua9umZIXAC1wtOsm8wPvC3Xq+RL98RqMuyreS7UfSPSsb2tmai2LPoniL7jWsnhpDlNHU4SttTjaPPH3ZbKuu9PHFLYZL/F8J48cZVhyWPPN07s1bBV4EpoB9CbCI4m3qod1XQEzxgdP5WtdunsIHcv+iD+U+hEicZVUFZVZ4cx5tbAhR4sN7v5ap6rDavspZeetXdODttXvrDe1icH2WgN+yrcjD7c+UFU2X0UP4+wl2uFUKhppT+Ar/eLYj9C75K3XJGMlY/edbsdPrzXzd3e5CQN8Lz0j/QSB0qZepCPI4NbuOe+iGM6uFfXf2WLDWynN2eoxXUFeHN9i/YVE1snApi5gL3LrHn0O1WdsrLaViL7zL7y8KXmyzzbz7qr3gh1QzW24HJkXMfTWRNOkT2zKfNsnD0H6dPLM3qaN3sSF0iTF6XGEAD9RMZelm/2pWvybbqxxGJC6OjCdXKm2pmObXkOhDDr/pHyXitYU2BdY4H2Nz/da7sBtPEOEV+bYWeOVxsGaXv4qli7NRtSkwerdtDXfvPWcdtZxTMdY/aRa2fabEi4DJyITJhWS8fCLnpNRhi/9cSPlVQM4rylVyM/zYq2nrK/vGOp7We/2MI6WAyphbnDNm/OwQUEaMu9C+MaRuIkCEa4UwEpEMi+owcCgy0ghAOulLWr7cChA0QhXQbYzXrG1ylKKYx1XGMuCjBeAoS9rCOKidWeLR5CWHFCJ3CFityrgaTWHlgq/6E+T9zI27i3xDUhxLnkxkybHky2Uc4vQ6yPEYwrdTSMMsZ9cKK/s/cA7lYvm09kpB9z3a8ef8KyIfxEii6aP5e5ln8Pwal+HPVRKUpV5Iw620YRRU0iNOnGTePDe26kR2do2A+HyhznJJVQpACC5sePPgIBVYCLLsmWrFzuuq9U5q4ukyW4VxasONvbsXtbr+vxUETqlPY+rMse7ON0LRQh1sZ5Y+ny5W4def6ll1jTRTq2cz0S3Fp4zgWjCFzt1+WI1xQrF7LmSpEginuNZ9+o9UpnBxEh4XqGEcPswEEuN4wcybGsJ2uWLrCG8hJLox/ES9GYCDuaGNDz2ZuWlFba3kNHLRXHcgOE7qp1G3HK4GrpbnBJAUHhMdbQ3mcvv/UOEcERNjTlBcHLHpu95CzK6n044Dz37JOWlzPDNqxbyeyM2IV9bnlZFWsfThjeq4Q9mvzHEX+JpJlLLObWN992jk91ac2YOZtCcdxOrOHjCHlOEom1YcNaoqcOOIeL9tEVODvVtaI4tYe/8AU3719zzdV873H2OfHEW/3OrqZwvQmXVSF9WQ888AAxW5323W9/y/7xG1/H/VXuhEQ73n7bJR08+BdftJ/+7OecDdPt7Xf2WXhMouXmL0QINMB5sJueI6KKGUv93Hs5O2LY+0m0IxHICONdRJWiQLex/t5zzz3sZY8yfiHLGLvaKzcSzTaTPY0cijq/SEwi57gH5PQgkWKdbUoJkAAs0BEgffTyREUkE2N71gHvrRzl9zhA/pAA+fcBjPNHYJ0PQPs/+fvfr/vnMrvesyf4P/k+7/235wMY/7Pf99zXXSRA3u8VfH9ff6Hv7/t7d//vf/WFB0D/TRj3//7V/K/3Cc87//1/XoJ+oZ+PD3rEXPjPdy5I+99cq3+MlPtTXIc/tv9weMN7fnjc8IN7pn1wEIyiqJRqVUCzAJlWgMtZs+c4BfbTD9MP8rnddttN11tXA8pCFGFS1QdBZAiVaQW8DQRAFYhVhiskiMObL+BnAL/WoKRRPrrAZakAFbMTBHDcCaAbwq+KNFHMhpSmujQiOxR3VY99OxY1lw8gdZsUxhwWpI70QU04G5WxVMNtgMkCcxexYRcAOQ5I0N7SCPCPHR1XwaKCOZAp3ajnMwDAauzY0TMo+ScpBExD3dMCIEsBKYfZDMppW3Ay1EPS6NC6kjJVFfOqtHDnnr3OAeIBWLKaIr1QACkpi0oBZuUQ0CErIirGdR0oriWWw4pKtPsA1lSG6ANIe+a7823mg0Uc9EAAUZTF4kgJ4kCjCKAxDqGeKBU92AjHs3GWw0OKtBYOIioOVB/JZlRGAi2ff/ZZrPhjfJ5ZKMlFLlFAregMEKAUwLQ+gLVQ1FbBHPQFmAr88+e+bH1rB1EE8wFcWyBrolzMjYguKfnVh6DYJUX+JALONmD1LihYzKG1kOiceHuNMu+lWO29APSCOCQfRcUn9XIIRawiKmI4+GZh+w4nA7wZldiJk2V2+FiJxdFtUMt9qyN7+MDPr7HPPknhN/fYEwUeGTGoI9tsScFcDpjkMAvNwlmgaKzsNEroAZQCuVYhKHjldhA4Ns11mOKeHztG/i/2dLkrdBBQ2a16MnSIVkSH9toqy5SbRcXmilNQz4wAW4HH+swCNKWWm0HcmcqgpfUEq1MAACAASURBVMST26kb0MsXoKobC/9BPn8OcVFS4Akclqp4COJrCGJAXx/KtYggisCp8lBxCc9TFITAY703xSMFy3HCYW6Kk4viMEoAu3Ro0wFKvQ1JKJA9iTnRoUqAbxz3eMvmcGKMUPQB4CiKaBwHjMgQ11uhwlAAaX1ekTlyiKh8Wh0hci8pEiSaZ0fxTMEcekV2TPI51aXTg5MlFHCgloiBcMgeHboV91DL8y0SSHErisVJA8DrBMDrVqcIh/NsDnSNWPybUdLpvnsSeaLxIrBRMUq6dnreW1A7d6ivgjEjV4kcCP0qWOf7yhWgvokurm8rn7OJcRHIZ5PaUBEiKnVftHAB15I4Lu5HD99HxIxcZ6vJed4NiKG86Fk5Oa4gUyCzCBBFDjx8Z6x99zEK3uMjUGfH0S8DGcNclsy1bAPck1toksN5OA6louPFPJ/xkHkQbQAxjU11/OrLwZcyc0Cz+PgknAx0A6DcFcgsh5HcFk+hZLyVKCEREXKYiZDLoO9FBakCX3U9RNr6AlyUEtXVxLzkqf4bCpHjcPz0Qyh6+RDfBAAdE40LRPF+KBw7cIF96u4k+ynvPxA1pkrZL798EyrXYuY1CBPmiRTiXKZwRnUBaE5wbfo4JGdnz3I9QA3cu2AAyWgKnEUSCdhX4bocDkMQHCGA2P3MyQIl5GIS0Sb1qAgFudfUyxRHfJ36HqRqPHrsmIuMC4V8VHfEKCRxCFF3+v8RQM4wvl6kRwf3L5nOmGQA4jDI59279zpiTy6UXECMp+hjKEE1OZNcbcWXnSgts1///TL7yq/aGLddrutgFuDGDiKGfBgfIr1c6TxjqhGwVWpzjUkVuCcB7gv8kRtCrjU/xooITDmkzpWgayypj0NE4CTXSGpjkedyYaUzN5WXleM6KXPdHgmp6YzDgbNRJwBeAuk0RmXsYBZ240rqUpf15Q7sZ8mPs7+KC1fcnNmTDybb7d8m6hDgyJEk6gxxX0evjEp6IWV6iABZtWgeLrk65jW6CIgCyqT/SIREHxGMKVLSM58oDimMZ6ipDlU5Ge0zs2ZDePbZmxAgH73rTsiMrfQ8rHZOzPb2AcQHhY4IXb5ssZsX3qE7Z9mq1bw5f/vlb59w5avpPMeHD+23j9x+MyBKKwQ78yWq6BoU6mfO1Lj+n0yECnkLF9tRFPCvvLXdRWANMD8rtjKEeSQEoktEkYA5rdGBEEQaK//eEUZdIPpx3z/VXBACZExdTvw8R4AIpNcc4vIp+ekCE3mDikTUfOkBYav+k2hcoQm4QCIpAc/HyXmKrPZM1scpgLZClL1SRh8sOmHxaVkoukNsSJFozK2fvjHMHnu11+68Isx2Fnoxl+XaIQC4VgC1WQgZ1q6EUfgjP6YbcBswn00x6BS72MX8O8G1jVYHAHP3Ykrq23Bv9gK8iojpbKVfgTlvks6mHHqP/Bmb2wEsqyFsNwMe17M/yYTkzYkPdVn3G6++xSb8QuxwcSmurUobaG+yv/7Lz5EhVWFI1ylyaOZ7dqJG7yd+atBO17K28VyHIQiZYMzGxsU74uMMkXDpWbNwAOK6ZQ+iWBxFnUZA2E3SseEHY9LAvDLlHWDNFLL3Q9TNSk+yWE9iHz3pBpkYsAmiRseJ3elGwdw17m+FFZBtzO3TITFWBrDf2E6Bd4yXJXEPFuJ66m5rMl8inVoQnVy7imJsnBbf/HWNRcxkiBLRtYhy9pnMm88+85R5hfrYA5+4zSI6cL92Mgd0tAK8T9JbMwQAS4Qj3EsbLgkqTmyUualfcY7cex+IpvyCfJ4XdcoNO9Jqgp+R7HviEMZMewzaipW4CyBbJ0R4UVLeiLhk/arFOIjx5o62E5HGfELWT1VJncH3WG8XRdQIErohxGewt9wNsXL69Lh9/cvEzLEfLIO4jyeiUve3uQ23G64KOtgtKcSPeCvmd1xGg0QJ7Syrt731g5APuCJaRwzeyOIxRH7qmkybG9RjSd7EK7J/GUZQMjIGyby71+BRIJiTbII1/NevlNlUFF+QnGc/eLkIokmrEIA681Mk26sMpqGf/tk8C2KeaR0Ysw7PYHum8LSdamFFY4+1LtvP7pqZaJE+49ZCr9SbxYNWwwRWO0jkWv2YFcwOsxtWz7Ztjx20ey5L4NpO2E7cO28cw0UECJs9I4AILIg+Cs1TE5mH2RN4shdU/JP6/lQ80su+Yxx0fpA/W0L5uSIVQ7n/vkTQJaC4l6MvifVDQL5IUXWyyWGmOFP9Xi4IRV+VV1Q4ciKEOV8ilrCAeEBkHMAiInHV5a1mve/Aycs9mVIkGnsOdZ7FMKaHAZurWP99IJwGWQO1Fp4BtI5FcJFO9O08HMxTCJqm2X/rYNTCvj2G50Lxnpr9A9hfDNPX1M8eNojP10DfTieRbjNm5jmB0yjPS1Zuju3CqRLEXlBwfjzkZjRr6aHCQ3bHvfR/8OPgrgEERbjfWZ86mAskmpBjIAnHpJy16rOrhazIZl+v/XkJheknTp1ya4nIjzz2oYcQC3Sz1w/k+mqtVvTwYf7s+utv5JxwhK6gM06YM0LXxvXXX0P8VBsOg3JbvhRChb3tq0T1jjLXhbImihxYTwRYMNfPc7Tf6ipKcXSnOddLVTXdeJwZege5lmS8KfpqCoeR9nTBrL1+k4MQJUSDEacYlZBmb+06YEGRcdYNGZmAmEG9LyK1ZuCc+9EPv8deOJQI4muY+4Y416Tbrl17iDydQexgNdGeOB1Yx7QnEVmRkzuHz3KUHjOKw5kPm3HTJaZkMLb87Qh7t49/4l7Xh6XINN2rK6++2h559F/spltudfv8f/jGN52Y66677nJ9Y3/5xS/QJbLOsrNmIH7b7kiWRUuW22uvvWZluFBvJSbrRPFRW7NyJcXqT3K5vWwNRM8bb22zZSvX4YDZyRpI5x+dKp7qnmN+UaxaKuuGxBgduFjUjefJ4JbDQ+SdiztmLCm+TR02IsrkytDf672NcZac5Cyj2GF//q2c6XLSSlATzLozDnM41E9EtE+E3X3n/TYjjTmsBVHKuC9/jxOG84Dbabwr0nBL3x/8//8ePLhIgJwPWDkvAHjWi3rxxwW6AhcJkAt0Yf+D3/ZCA6AX7+9/8EZ8QP/svPPfRQLkA7oz/3de9kI//2dbRM8iCBdCIPHeq/QfIkCu/N7HpkV+jHKASEYJI2W5lLMHyNROBqB98vMcyu5701YQq7KYA2Vt2Ql79snH7M47biNeI4RzdrMDhAQ8CeRVvE89IFYkoJwKfpW5LjLEl021ohxkG1d5dysb9AhAFhEgirPxUW6ADh0c/ARmK8pHsRDBEB/9gDDKnG8A2B6Hc1m4cJHr6aghszUa8kGEiVTvcbzv4qNHbHZ2hg1Q0Ll0MYXFlGyo32QAQmTP7sMAEbyYF2o/Ym2mcRvMypvNhj3cbcKVwx0IiJkEKCgCJDQMNwcxWNqIS0WWPz8fp0ksJEE9kRu1qMmbHHimMmOp3NVL4KX3LrD+XfVr2X+fb5l/fthFHPkCXstBINBKsR0JqIcmUJjpYFFNJ0AqB8MwgMp4irNriL8pAaSRSiw/HyCRQ/1eHCALcCekcnCsBLDAhX62sBbgPRswpkNKNY5hYZA04Rw2RSB1k0suIDkgKIyDY7PblEtxFYoCDFGSy1MP5T7uJmJo/jyUXxAY+fxaTAeDVM3dHABHABAi6OgQKNgGaKrDzSSH6wyKKL04PIbxHqNRH8/KzuHrztjjTz5rsYydStwHnryX17+3zu784Wl38PMag7QBQI3i9VVEOUImdADRG2kJxCYB+uZRJulBRIk3RIVieM4WMuJNUtwQH7jkdDVjYcrF+QgIiwPQqC0vg9BJdmpOKffqsJwrW1iRAhpXfur70HgCwO7iMJtMbIwOsIoVE7AugFUKMzkPREpIgaYohIVkVE8KUOGncomDOHxKxasODDlQ5M6Qg0akxxSgUh8xCIG8nuKKQrmPKjQfh3zpJi5NAJgUY4moBBVdVMlzMYu8/g4cTGdQCmtgqHj+/s8stN17RNgw0DnoyBEg1VcURM84gJSuSQifQ0SBJGEpxIupJL6acSpCQer8KQ5feh/jfGYRelJP60A8yiEW6gKAB4ISYLqL96XoGAH+GseKAhPgXE5UgifXfU7+XPeslnJ9q1Gx5QEYBKMcDuT1g1BTqnTb9X4QbVeBileug/CoaOIbAPa4rgFcA8UvqZzeX+o/Pp8fkUY1KJZVoq2OApE5KoyePXu2UwgqB1yqPhFQq9esd/dEfTyRfF8Vi+prBHBOqYSZ6/KFO+LsJ893OOdTDIrQ3BnJVlNKFwLxUhHEWNXzXg4eKiLiKY7nPNYRr3n5uQAulSjFcTyp0IMJOZj3Xl1dzxiRcweXgJ5/QJdUCoK3b3+Te5buFMuKgKpw6vsod5+9eR8hvG+BBwM4TARm7Ny11xEf9QAw8ZQdDwPYCbwepwSpHwJDpKT2EbffFGLf+adTjINsrqfIk5OoFbcQLXiamJgem5ubzTNDzwok4TBqZHVZDADI+UKuDHEvRwB0AnGASBmoZ7yFrhVF1AQTQVZDTGAL6vZpiKe8efNdf4rGtXqV5AbZCRCRSm/EEPNoJkTgURxTmnd9mA/CAO9FcI5BgESpIBVifIKoKZGzYSqY5XvJVXHFFVc60kcFzwKRQ5gvfRlDuw8cBjD1d5FKQbhq0iE7juN+evzvl9iff78ENe9aR3hsRyXZD4Gdw70PAlxvVXwKAMHZWLhOB/iEMZ59FNuGu0kKWJGoGjN6/hzxiFpdha4iH1sBZnRfYiCS+/hagQw6rp4mVksRYNGAW54QnAKCNN5FeKrrQoSUL685QJSb5m8RICI09OO9DpCzrSgAjyqQB2p/9i+z7M7v0AXAvVRPhrLaNZfkAoqdOnGcSDZiGqdHUSUTIzXcZ/lZOIAAlqO411MokIOIGuqGXNTalUIfxPS4h+3cvtu2bEItDSL/zq5dFMTOhfAbYSzicuFanzhRxjw4QURarkWm0neBE+Gt7dvthvs+STl0lx3gPui+K6Lj9OmTtn7NStTP820A0DBAeeXNnThLdrI2p9uWa6/HrVhJxnuDVRBf58nYGYQJmoSI8tWYJpqjm/vTztylDhbdCwkYzq1t73V4nHOEPPKZNOcC0a/nfogMOff379cBMsb70Dj0YdOhSBMvdbFoPyUChPs4wrMm0lpjWX83TWxSIMRiVlqSzcpMsSCe92hI+9+SHX/NVVefFQi8uQ1BRJ8r8Y1NSqe6THMM8Xp3J7iP8OiT9XR+TNlHb/q3z3Tusz33AopovmcQjEwArzOCsn4JZK5PHM4ZjZ9OnHhRZAu9+2O6hlJb7o8AwcJD+3C0hSLYgIBAWq+IR1+IhkQK2eWcE7AaBQGrSJ0rr7nCgbZ9iE/2MC6WrN1EcTVrJOv6d779Pbtq8xq7Yt1yG6ivoKSdRC66CYZ6B5mHKVg/WUkJOiQs99eXZyWaiMw01o023FxlAJ6zEEeo5FhKZq29+UQJxgahSGYPJTBYCvARHBItlAL34rzI01zoT4ScL+rliV4bhZSYYLx2E2016h9rO4pwVbA8jXIPgphzDx9tgHA3y02lkJ51x4PPPuKFsp7vtzgvC4K4x379AhE6mJWWX7YcBwfuTK9oe41S5IQYb/sqcVjTuPV8unCi9DYjGMFtQpZiTeuQnWnst2rICcwURg+6TTA/hPP5htmfROG8ioS87edzdPNZh4joyl86j/E9aStWF6DEzqDTYg8CmiV2rPCknWa/tXpZAdGbMcy5CGD4HoOQPr24OdrqhnhO6ZEA6B7kGoVBttcSh6rnafOaxZbMvFgOgTzI+qK1gO5wdagTgQVhoH427qsXG10vnGuvFpXbDoo7mig83nuaa8fYSGH4fvLGdFs+K9GO7dxnJK3ZXIQ5LB7OoeIfEI4beZw40XR77WiZbaerA7OGI38GGP9pyYEQ/kP28bWQ+B2NdvfG+eaFWj/Mj2ckKtF+/PZJe7uMdQINSD7al79YFku81TCfZdCONk3ZSTbWDZMhdqKMHqyUYPvUpQW259ndtioXN1tskv32RI29UsR+kW2J0is3rMoiiqzDcomUG8VRM6FYOcbyGHPnFPPGJM9guQqsiYU6gpP0vns/bi+8RKcLRfS57LkVKaq+r0H2AVXsN2Ig4xSJKxV9GaRHJ3POdddf7yJGJXTQI669ne80gg/m+tLK0+wpfGzRJXT4deKEA/ifVAwdc2MTnT4ZkMhdiDLkwOxiXW7keapl/5uAE1ckegJE3Jy5uXbq8H72zrgQmS/b2JNpDtGY1/4qnv35MOcGxe2F4HpQpN2pM002O7fAvVdF+YoklhOkj8/RjrNAUZLq3ShYHWAnD8kNyDrK/lA9h6E8X1PsZRrZn/axh1xPJKmc79pXywEcwR5HhMirr73u/mwQMicfB8eCRYvsmWeecc5RdWNJbDUnNx/w/+f20Y/e7cD2kpITrIfGOrzfPnnfx3k9unggVeI4h02y537m6ecgCbJtmmvZBjF/543XWi/nhVhI4aqTx51gRGIcxT2dooNq/uLlCAUGbQZuBZ0b1JESzpo7h3PGq7hT5tPNpp4MGg4hWHEDM29q3ajhjBYIcRxNdGsrYrRI9mWBdKiIhOxG8JGXl8dehvgz9lYD7KUbceaLCJGTQnsJuVrLuQ+1COdqIE9HcZIFErEs52wE57t+BGOK8Dt+4gRxVZ+wH/74x7YMwdqS5SvsZz/7FxzUnfa3f/tVyuzr7Bc//7ltumSj6z578onH7a67P2aJrHuPPPIzV4K+cf16J77JptPm0UceYe+f7NwZbxM3uAjn6u79h0gIyOWs2sUZ1csJNJR2IOJCBIjWe8WyacxqXxUJGaKYTo2dBIiwPsQ6+ql4OJW2iyBRT5/Osio+V8eSonxl6tBeRf8/qj2dH91oXnQ4TgXbnbd9Gud3JOKleM6kHbh5IBgvEiDvxTn+pP9/XgDwIgHyJ73ef/jNLgLkF/TynvebX2gA9OL9Pe8t+ED/wXnnv4sEyAd6fy70i1/o5/9DR4Bc+r17pkcBl1Qmm0AMkxQtcg7s3LEDVfOQHfjuKlv+0EG7iR6Kbg66NaiFilCW3nrzjQBNkQ6Un4GyR/EsKkfct++gA9syZsxyXQAHCo+yYR12bgKnsuVwKOWUlPfaKA8B3ioqqoODo1SmAi5Uwh4CIDUGuO/HQUoEiIcARgCrrtE+V+CdBWj33HPP2ZYtW8iFZaPPBlrgWCHqzBSiegI4AMRzEM4BhFJOfCKfbdvbu1AYD6I+G0IRRrlzSrwl8HOUGAABaPFssBuJQAoCFInkvStPd5AD6NZtZPiiupqRlYWqOMqp1tThoKgRDw576gEJVMY9G1oB6gJ8dWjTwaT0O/k284GjzvLsiS3cF6BEKh6RR2lsklV8nsnGu/AAh15UUALNBV6L7KmWI4VTTThqfcWEBXFdZgPsSjFUShSEXCACqWTHDgVM88LJoxJxH4AhqbiVq98DAdJIxIc/BE0Nn23NmjUoUlGcK4qAOAj9O5XPFx05bmmpWRwMGsnnT3JWbRW3DwLcPf3f5v0vz93d3zmBvT2b++PBNatx0USbL7kUUHbC/v7r3yQDO8oVaz/59SX2iR+UAj5GoaCro/MjxfUzBOBSmZ2VRtQEsQUcZDOlysQFko6TRSAM6L3L2Q9QES+HQYH5ir1QBFYIByLFGCjuRgcCuTCU2yxCLBOCR4eoYsAMFRIOqm9GsQjcSx1Gjxcf4RA2B8U6hBnZ7SoWFbgeCoFTQpxVL4CfegcSEpMsmcNyPYdIgafKYY4jemiAsTzI8xLOYV/OjGiIiW5y/NVIMQBZEcvBT9FVUsorq14OHsUKNAL6K9taRfTqNFD/hgfRRXJg+AK4qWRRziGRgjfemEQPBt0nHM6kMFcGvXsdDpCeEEPhuE9SXKH1ENFEKsecdNFEcp4EowJ0+e0clj2VY821UHbyOM+ZXEehgOiKvxljDDUD+LWhtOvjoDsJUCD3SzBk3jAgZwIAWQbKuVrIvm6ebanulOctt1S4QCDA4g5IpiGAr3BIyGZAMkXc9QA2dHB/23k+Cji4SxG5/Z2dkA55tg9SYxH5x9WoPSsBOYJ57vXciiQSiRmEYyYHl4fcVYq5EjmjThEB0nLzCCTxAO304LoKNNJk+oU74u0Xr/cTMUQ8GPFCSSic/VD6pvK8eoFiV1Mi3NICcYKSL0DPAKDMilXLUZaWAvynEYtwyJW86/Dfjcq1tbXblUULZFY3kZ6REMBnPbcDxJstXrjQ6hjvMgiooD6QQ63caYr00f2t5j23EZXgh8umDfBM8X+ZEIOK1hDBMoaC2ovXGoT4/NQnUuxXT7ZxWI5z1/U3v/65KxhNJZpPxG1sBIddss0VQ6UuHDmcVKo8SJTCKNfHHzQqgOvTz6G8CQJELpAAHCFST07wfrq5FyrHjmHcqs/AD/JG11KEUhuqWn/eo1w/+ikHkg7pMYwzXs6BxnKTRUOABPoyNmDSYkQ0Q1KotFzRbgKKlgM+qHR1FHKnpLQcUtbD3iTyKzSK6w+R1AJBFsRcOgrB2AOZ+quvzLdXS1NQrVfRvUDvCt9jMeNERc5HiQ8TEaIIFBEgrYxp3QNvgdmM599HJwEiiKj35CYo5iiM50HkoACfWMZTGvOpFL2KZxxE4V1yEjUta4+iNORu8OQZ8GOOL8UN1cc15a27a6RIMIFM5wgQbQbPESDuVzVlodCHdnHg+3NfOkuAaEzqXCzQXPFZeZATpQBSkcTu5ArEJF89GnIuguuYEhHkyN5J5rgxQDs5a+RyjAjGedTWY7t27LXrPnavFW59i86dODsIQLd6zQoApQgrLCoixm3EcnPycGuwDgC4HS0qdAXEK6+6hhgkIjVQ+76OgjV3Th5EXZmLp1m3cikEX4D1QhCXQXgoWk6RacUUgA9xXxYuXw0JUm879h4kDiuSThA6bZgv2yE45dz0ZI3R9ZeDRs1LLkX1XYJfT6FToLoIKw/76f2p/1MMliMQcIWIFNHfSx37viKwuFZaDzQevbkHcoC4H+86QKjxcc+yL+9XHVse5AeF4fLKAbTPRRgxQYyLIqSOcy3Xrl7rHHkdEMCHj56AbEh2yubP3koskd73i7gDWP/8AMzTE6NRMGfaN7/7I1uAayYQsjmKa9veXO/IFT/EFD30jsXgAMhXbw/Al4Bwv1Tiaqp9iEXqYD+SZF7pZ4mR0lca7ZWXf2cPPfRZYlg0F9JLVa8uEJHTQTgwixx5P8Le5PavXvq/rL/jJ32c4+4MxLccKQ9/5UtWC6HSj9sonT3KEIKOKVxt01MA0ZAbY5NeALUjdEoMucg/Obu0frYQvRUL4VLVRMQi61A/zsz1kADxwQCw/L/m+eYu+gEmfKy5l3kHP002e6Z4ryFLgQCJ8xiyKWL8ppjn+kY8rKHfw043D1olPEAz7ozU7Hhik1q4H0QaxhMbScyYJ9F+WbMRT6BAb6xtIaYzkfFXaRuuWmalOFZ2Hau14Ph5jNVya61qs8d+cLeF4uTtRXzjN9TGffe0UUqCGzG6HK0iJorX64QAGWJceLP/CcXB0t3Txl7EbNXSbBwBEMgAlm0dXHv2HUk4WD5y900yTEEyvmPpOJ8G+8asvppunpwMm5EaZQPdtRbEPe1t6bCxnilrrCQijAgoEZ0x9Bs0DXQB8p/tjwtlDZgB0ZMIkFsIaTUB4N3Oe2MLYykQIGnM44TTWYDGP2tT1aCXvVwD6QBJUlKF65HnKhXy5tKVgTafSFYfxmwn1yOEP5+XEYuohX0o3WcjE77mGxJnu2B8/ubNMhwvvAaf21/9bWwFF2TF2aY5mRY7RZ9dU6mtmBVrkVMUcFNOf3Ag1h4/wFipnzZMNvbl9WFWwDAPDYMUJV7nxcph21cz6Jw0SWG+dt+GfOstP26BfL5uIrxeKB+wE21cY/B6DHY2P4feqEAcounELRGFNUVUnHpP2iCe6xG4FCxdRiQa+znIheOQwUsWL2QPQefWbEhEXNASqMTgrM2bO9cOFxZCiuS9S4TE8u8andBGAPOKlSucgl7gtEDnhspGiPYQ4jaP21UfK7D+On/2Dexn2JP5ORsunWiA54PMk/HsNceILNxfWMSvhmio3vKIYQ3jfvgyd8xD0PXOay/ZmtUrzQMiYxShk/ZgbXIeINxQD5/nFEXkkJqab9Tns/fgSRxTOS4Wtp0YULlcNOdrHenk9+HEn26+Ic32bMXhTDm6HMODkB0VuDHmIWTy4Dk5sHc/JM64rcWdIGJEtmVFimqfpTPG83TA+SmeD9fA/IICm52DGweSO4LzVooiHTnvLFm80n7726eZF7yc40Fu1k5c7QcP7ka4FouLex4iqzCESooZDcD9ftJF9J7BeSEh1h1yZSCywILIyDzrUlNHRVNHn1UxD82eW8Der9GW4VQrgsDS+VARmAnswX772OO2cfOlxJNWsIcId8RxDv++hz1lAvfppVdeRjiSyv2lixChUwsdQXJ7JbOn1PlGXTaam/sRDBURj6bOvAc/9zkXW5tD/+Jx1uvdBwoZT0RqMb5PsWaF4pzLQigRwp5L5503iazacMkmOvsOsbecz+um2Cv0eEj0tHbdWifyevLJJ+z+++9389zPIDj+8dvfIYq5zkWcPf30MzaTzyN3fT/jVK4QRd3m5c8jsvQdtx9Qaf0cHK1yIyuWU27BCM4eEt+J8NCaqP4aESBaDxWhpv/3Zd7WvkXOc51FFO2mtAN1u3mxf5coSQSIetx0xg2BIFG87blzTD/nU386esaGvO3Bz/4taxYCIh/IMYrStc+5SIBcOBjovADgRQLkwl38P9hXXtAXuvjN/+gVuNAA6EUC5MM98M47/10kQD7cN/B9vrsL/fx/6AiQVf9wB9gOedMAcokAgcrXjkVFK8BZZcovfD7Vvvji2QJcuSRKLbPMJAAAIABJREFUio8RK5LkynknAOUO7ZeKMcwdFuazeaxD9a/SY19l0wM0daNCbAaQU8b6OMo9RbGoiDiUiCCVGOtnAmDuEfL/pX5SVuos+iaa2XzHoqZSPEQRVu/5bERPAmoPAggoDmod0Tjf/+H37brrrkNd38VmFvJl7x7e5wBfPwNlE9nqbDaD1F+A0mhuXq4rMSwqKmNDSh4rjpcJrPtx9GbEAzgqs11gcjURNpOKw6G8MonM/gBAwtfIpe0H3BQEtmixwDqIDsDCt97e7mIkEgHapwDFVNIsdXr1j5Ayvvsj63NFEDO+rhxbpQxekCCyoEutH8thyY/Da8HcPDt6+CDq/XBAdOIOIEe6IYSUfaxSXdnilfM+PzfXWgDt+jk8DroYCJT7kCJS5/YBvifzOdIAU4c4rChaRRtrRe+c4ECRQOFvHQenlStXEQlTyuEQlSRRGYEAIQKeBwdGIYE8UU6rlHCYA16qfePus9nFmx/ezTWKBvxnA48SNDoy2n7yKU72/Pj75wEFANddZBNgLNJ8xrgXB7ad9uy3Vtqdf1fIQXMuwCEdBoCsAxywUjlcDnH4mjWD7HqA3gRs8l6TQ0Rh4T4ia9obkMADhZ0n49JblhmAjQleu7dviGJpdXJEA5TPtmZiSFQunsrhR4pvHZBVjKjcZFdCz8FFBxl1Pwh0nuT75dBfM8yhrxqyJBkXSRNuJWU1S8ml7HgdoKJwzoRAgugw08LfSbklZb8P43lUJ2kAmGhcQzqIKBapiV4IKdEFior8kKJNnQQ63AjcV/5ylzoJUDBmM04FRI9y/8ohsWStF1H4FtcrMQlyiNe86aYke+WVToiZcF4b1RnAewgE1wj3NJDfyw1TMH++O1CdIS5BLhS9ZoSKVwG2peJXLIyAwjEUaSqG9uPZCuJztPB8SsWvwm91AgwCnrdBXogEkRo6jhgodaOIuPAF6Th5+hS59QGuqL2Hrpy5dHXEAszKpTHFYihlnA/PunpEBHKrdFs9OCLmwjmwKzJkO/ED6hI5TvHvQuJNermWAr9FIoS7a8X3UI8KB0qBIgsBxLcCAB89dhyAZB4kUb0DCRSLMQpwLFJQrjH92V/dmWi/2Q65Qya4N2MsMsDLFhLV5a8YJJSELRB5oaEA8DAmcv2sJO6gjiLNMqIUNm5az/eugiAjXo+yYW/uhRfusFBA0CGQHqnot775OoDmHJs/P4/nfavrnkjlkK+DvC/PnWLIRpkb9HZ0AFZnTBekYyc/vYhLkooylE6HRJ7fdoCVYVSdivS47540+8EjZ1AczkT92Uh55kZUmk84QH/5koWuayAYF8Y0ysk0XE5jzM+lxGLIdaJoNcU1jEE8+PF8SyE5jnpcBOcpQO0mxv2qdRsA4VCjk4+t/oBXt2519yiPefQQhdkR5HUrAqoRQsMHYixafTfMNyEQaIpLEngfBWgfDjkpV5mKTOVO27fngOXnzXOkYCmvtXHTZoAqwIzBMYD37U6Rngr5/dQLLztg1Zf39ioK+3RcT1E420L4nl+5Pcy++Gi9I7R1zxVNIcJCAIj6RDIplm5F+at1wmWn8LyFMTdKMamoMRUX67q7/HDlyjOXaj4d59nRmBLRJ04inZiyCMZMJSBxA+uJHB7+/D4Aki8MwvMURFs7rhiVn8dAuuj6SAEsQkFkhiNANOtDfriFm3nNwxNQTGMeEG+asfjEw5l209d533rmRNLwfhcUzHfr5BTzTAplwVG4pmbSTRMC4BulCBhUt3rfIuaDIDlF9ovRa2OsDvYpHpBYRP6TIr+Skt7FixfQSVRMjFA0AFusK2OPBARUrrly1OVw80bd3wzxhn0BsuuMm/vWrV1jNXSN3HLrTdYLUO/FRRHBdLz4BMDd2W4uOXVqGQPqbQpgHmqDsJpSpwyvL3eQSt/lalG8Vy8gkCfX/b0pmufID60F5zZPf0iCiAD51D/XufXi/RIgE+8SICL51VnmwRqve6NIN8UYsuA5Aktziog8dUyFscZl4J7IwPknR10r84DmZQkttIYvoBvpDCX0vsQ4fvmTmfb1XxG5yXNAbbcrTo+h6LsAN1Yy69Y3vvl954ZNYw+kaLgxCJIo1ix1rJSdOum6c2L5d5OM7UnG1f59+5kviMtjbo1PTLN9uw475XvkEjWtnP0xXTHtejx66SHpBfxKJFrmjdfftvt/eKv7+2/e+yP74t9/xVqJuhoZZB/FZJZ9JTFCB8ftbYrYr7v2KlyVzbi2fOwgZHMW69o4z4lYLsVFTcoVw9Uqq6ixJkheCQD6iIaSk0Z9PYMTXq4EexBFdx+kx5UbVlgMZceTfDaRnJ2gkA19RJ0OTtgocTjJqOejJnssIwjnph/XH4B4gnWRfmM7Ukm/FNFcdb2TxF8OQTYC7nYCDgK652WFWl9TH0QUZONwO11oGdZA63ZN5aCtXB1mQUT+7aDH4lgNBGxiJlsJDyvcU2mvP3a3BXc3W/fpInpH+iD4eR/eOGMGvO1QBWXCFLwP+QRCCEBQeo4zKlBkA1bzNl0a2IK5iey1oiGC6B4g0/+2j97OWnTAZs/JYq7uggTZg3hnjotMS6NAPiaCzq22cgtn/h3meg1hL2ksx8XZQc8H+z4v9abRTN7P8z0KIDkToUTN8ZNWgJNH+7me3i6KoZvdlKE5lHpwC4bliNQ+0AN3QUiC/eJAk+2tHna9JTIhhnAZF+YhZukZtyu3LDdfSKKuukqbpIhZpTxxCcGIMrJZtwPt59sK7enWUavjz8N4vS98er3teHknxFeKzUpIta56CrRPt9k/fnGZdRyjo4ltWVvMGvv2M7utrGfavdYDq/xtYcSUpRPLN8E/eK6y2353qNd6+Lsc3CS3UFLPauuIqaP1w3Yc7qiZ98ryhVuA+ZV9eO6MeEgQPhtzGhIVnj2ECpDWIOw2Z/4Cm0F8ZnVdDd1dlS4yMgJxwsq1i+iWo1MEokF7rCvpZxAArTlm/4EDbq+XBsgvF9fLOIA+CrivdSkF4U8TDr+Ohlbi/dIB27utYBNxkv305xD3Ns5eKBpBy0SH9r64xWubEcDMgKSAfIDc7UY00IxQJYo9cnpGMmKnCOaEBKLs6pyIxp899yDil2acIqdZF1avWeuisUIhVwa5nyODRBwxx769u5Ao2Gj2BPOdQ9GPuVtdJr3qn2Jdv+NTi+3kgRGc1kQ3Md9K7KT1SQSASMIySl3CIZklOpKgJIroqcoTxczzVW7+XARpcvDgQRcFFsLfL1iwwJWKy9UsF7n2NXIPL1+2lrnrHWIOi+zzDz0IeVTO+l/G3mkuZxzGNv16KYh4/L3Z27Of19lH6x1IO2tfsF22eYMjonpwQijKeOeufRDfsURkJZl3QKjtO3zUZnHeSMSBVlR4gM/fS7TW9a6v5+VXt7IfKkCYEIAI7JhznYawnqbT/Sanb+HRIuJGj9ntd97hhAH/+stf2DXXXutcm4e5x4voS5nNGW0P+8Ly0pOc1SKsAHIon3OQnMX7Dx6hm4j+MuYdla8P8eyor+qWO+5wrkk53n/169/w/ua4vf01199gu5lnFR0mIu2jd91tX/3qV1zR+re//Y/2rW99k+dmzG6/7XZ78YWXXFH5NkRtcnnLXSMiSx1tPZDWOmdJbCPBmXraFFs1xNlXro5QSGp/YsEmJKJgDyrRxjhnRq3HcozqvKCoV7lANH4DEMbo/z3Yt4jE03gIYI4aYrx70amkbsBxhDbqYlSnmMaJuqEkkgkNIqpsLMBuuf5exupM5gW+lnl1mrPjRQLk90vnn/x/zgsAXiRA/uTX/L3f8CJAfkEv73m/+YUGQC/e3/Pegg/0H5x3/rtIgHyg9+dCv/iFfv4/dARI3peuAe8h8oP/BBgp6FwdAl6AP/5s5l74bII9gNBI/6KITgr1KCylcE7AQweHbhENTeScxgJ2hgEiSwUthbLAkwnA8CiIhHZUhp2oFUelqkYK2CfHAqTJMJvSaQ486WyGRYBIFaUIHBWgS+XnBxgWBxhdycZdQFYFhaD+HDh62ZgWsIkuLTtj8ygz7egCxONwIKWSDtUZdGhM8b0FDNcAGsjeLbX5NHbqlpZeF9vTgP17mGiRdGJJZIVX10Q7roARyJtODkGt2K/XUxLq7UtUEMB9IWCsbOqZqOJjOWiFoK564aVXLBLANhIS5AROj3M/cr5wyoFn6l4QIOcrF4MD8gSmATnwvwIfIjgQBLHpnZmRTqltGWAYADVZ3ypJVUl8MaV/iiCaw+EgFuAzmdepwnXShto7DMXhoPJkASS0cW/kILd+7UpU2mFY/4lV4cAlN00cRb/HibNKINpJlvowwL8hLOSpqXFs2AFpAI1lvY6LTsRJg2oSFWdpabXt/fl62/jZQxxscMNw2I+KpVQZkGZ6gjxrwNP+/k5+X2U7/vvG33/ur/0ONSPghEDZL98UZHd+rZCDAEq7/DkcahPBSfpsP/EOK5csg7wgviwimOJ2SAHy8cfIoo7j95xkXfGzlFJIKRl3Z3NrRwB0pHBvgUDxBKDLzEhzsWsqEhT5VUO8VAQKLrkrFMOWReyOFN6CyRIhSOrpg1D5dTgZ/G04mWRNVyeCgGSpuRwBolgDqdg4OOqHVIrq8PDngKjDjpTuAxzK5BCJROmrokfdyxbUdypjVoeOyENfDkcqSlZUkEDeZg5UsrYL6A0kXigQ0F/9NT0QOn0A11LeNfJ7vddxnj8RYJddxiF0P4SMnhdAO6n2VBwejhuhBQdPGqSbQPdyiqvVdaDyXUVJ1eEakltkkvGv6yMyRDZ/vZ/2VoA/iCQVpHsxbkb5PH09lDkC/vUD1CcSwxOLU0t9DiG8RxGSzajngjgMSnXXBgkSj4pP7hA5HYJwG4wBfut9ixdqRrXpBYEUR8yXnum3KHNXdwz10e5zq5siGDJCOdaNANIgDO5gKeeWwEipIeMUUyTwErJmHzF8Aq4XL1kKoIvyF1fNFKpblyLI8/PXH0myR7cOuzi1YPBwX9SaId5T9ICEOVVsEO9lmPvVS9RKLapGgbhzOWTLARVGNINKuZshH9TXIwA1a8ZsQA512dBnwfOiZ/jnv/iZXU4GfxyEof6telxmA+woykAl94mQQXLXqKNG4HIHsWKKA5PaWvFXys8+VVqBC4TeHt53S2sTP1vsC58tsFd2jDsSbsfOnTgplkLKVVoJYMhyMtPR2+OQAgQEYNPcKhVzXXU5MThxvNYYh2FAbwDfaa6/j6TMzLWKk1Kcj+7BJZdeDnhFbBlAhUrnjxQfZz4poeB0sfustZBykTFxLhdd6sl6rrNcVYcP7qPXYJmlENviC0EcBGgfBIgJtgo4j5uMYuUZmdnMN03OLTUX9SWJ1nbyVJmLzxjnYJ+K40WdAScBHAsBLib4s3gI2DGIu1DK5xOJCPncFWaf/6dqp5KXa0MXR0T2CGBAekYGDrQmnjXWIeblCYAokW4+3P9WeozkuNHXaE1qaqpnHA/iWgO4hLDSvTgLIhD1hTMxGhK9gXmrGdC7E8J4iPskAkRxIx38vhXQSjGC6syRQ9GD50QEiIB6jbTfkx/ud5AjU4CYzD/euALUA3LLN0pcrGEAY8EfUkzuv8WQfSePHwV8J2O/psIWEfmSCdGeBTnd1woBCZkk6NkPl2IIX6P3Ow747O3hS9xNO3eHMVMCmIMbSmBVqxszPPN8nhHmfM1LebmzeW4r3FiU61CEWz1ExvFT5Xb19ajbIWuffvopm5szE1A33sVxTQDSewFSvvL6a8SfzaAUOMypfYspvI2MS3IEyCjj6AyuKRUJR8UlOLeQiCORHnLTsZi566M9g7LP//DHe10g7/07RWKJBPlTECBMu1x/RjFrhAfrqdu0v+sA8YaEF5HtunmYM0lkNy43JEYga2OEm8fV+yAiTd0zjz/xFKr0XIBMSGHu7xc/Gmff+C0RYpAb6qoI9SM2iUiomWnMi7jhXnv1Tbv5ppshNYiQYj4QEaMy+l4ip1576UVbs2KFE25MoxaWYviN17a63o8Y1kxFWzU0d0NSlto11+FcbSK2MNDDEpbx72u9KAeGhEGtn7Ja5LrZL770IiXGOY60n5waduvf9h2HIWGj7drPL7Pp6nB7+le/4P1cj8Oh1+0dztAnlcR9Y9klnIbISsZ+FgC9usOOHi+xDjohsnHPttSUMm+yhkFeV7d02yA9EfXMe3KGXLZmiQWMdtg00UYj7A26hqfsTBuuhDGcd8w1icRhxlqfzYIoyAgg+g2AeBgCtKN/0qp7px350TqCSARSb4gxI4OkyIjczGCLYc3V+tTJes/UYnOSM+2tV/bbrDmUxEMYnWiEbCA6qqGPNRTyvLIKB+pPb7XoXorkuyHCIRZGh1hRglOtcdDfth2v52voHGEs4kWhhBt3V8AURg9iJJmzEtmfzmF/kI6goxInzKbLr4Ms9LFHfv4Du+m263DLNbNvPMZcMdOt3QG+3M9w1u4eyGDWlGnWj26sLO21OBvJmxpl/hgXcQTRrk6VZtwKBRBaY5DbnVzrFQDYnZBITcR1aV6IQBjixz7GH6dktJzB2m8FRNoTBxutchCXDYKSEeasoQ7EONx2EkFt3ap4y0QUFAn4fvrwPpuGdMjJijbvcfaKKQvsG0+8Zj+laF7BardfmmIrZqZa8Rt7LTwgjo4tX9wAOA0hR773FwvNt73Ihqf87deHx21HKWAr1ySJbdY9SyJsts+AzSCSzyc00g7TNfLk/lo7Dvm0elGMXYVgyAOCZ9eJIjtcPWlN3Ktu7mcwF0WRsnVlFGzn4BacHmK8E+3E2jsGIeyvaFDGfwhzsQiJmIQ4e5Hn4vrrrkXwcdo2XbaK80AL7oZeJxhQkXcmc9gQogjN+SJBLoFUV/TrHgRNizhrKDpU/04Ec4TWPfZEMWy3p7ui3J66EUHDGGtFKvt8JjBK47lnRNrVuM4OBFF06lTitB1R1wdCiVDW/oXsSYdwJCYRuVpBOXYWzosB9sencDHKCbySTiWVzkcxD0yxJx3kxijqdus7B3kJL+ceUCShejzUXyLQXPu8j/35ShvrSnadVENEZ7H9cvttkf9HiIaUCyk1bQYE0XzudaeL4yqCMNCc1M6D4qJd+ZwiexbgNk1E/DCIu0TRwCK7JbbROSopMYNozj2Qvr50rCylIPw4+/tuXBEr6Y+iY40x7pyFIdF27MhJiE3chjxf2fmzGR+1VoBIJBhxGAsm137Q3uR7hUQlWHLWHGIrY+2ff/YLu/XWW7jX0cQF/oulIYDactnldryszp783Yu2iXsUxRq6/8AhJ4YJYs96BS5EOWH2HzqEWIZuRt6XH2KNXdxH7cFdxCbrRibnzBoIm0nGVwsRWFqjlnGfJYZQ9JnierWO1bd00dnSACETYifZQy3FjRLM/ldnqTLOdeXs89V3VUCnnnritD5J4JHF8/7KK6/ifu+2W265md6Rd5zIK4nx0YSYZpzroP46PcsizOVYHubPlFyg2F9tRlQmL3fXCPGjitiU6IStpw2zlxxnTdQeXc7UAT6v9qVa99RtJ5eyxk9aeoY7i0gQF8G6Iyd5HM6XURyfinaWAGkcYlqxprqvkzr3QE4picBj0hOhEwKuxgHLnbnC7rj506xXErxwNuC9XCRALhwMdF4A8CIBcuEuvp689ziLL+gLXfzmf/QKXGgA9OL9/XAPvPPOfxcJkA/3DXyf7+5CP/8fOgIk66HLp6VQkQJXzgrlhA+xea0jDiCRDdvBr+fbhr8ptk0b19vLL7/swN9c1Pc1KIfCOACuWEqJ6pFDHDilWSUOCWBMefrhKO7apcZio9eKMjUcEEBfW1NXywGEaCYUU/ARgE5TrsdBv5faPgK10wCvv5RNbUN1LQBjPODQiHOjCGRUVM/JkycsDQA8G5WTbPdHjhayee3FsZFAlE6EK/KVyiaADWoFjo7FdIb0AK75o1QaRekqa3MbxZ3hnMozKEhPRgnmAzA0gOW8EWBXWc0tAEMLFy55tz+DrhO9Ptfp9JlSSyUKI4sD0Ouo1MM4BFQ9usrS7z/o+g8UeyVVkCYSkR8CYt4Vq7suB0UFKDpJakM5QEJU4IszoROgWX+mKDEVAqoU/gQEiNTZCzgcBANWBGvDjcK8k0grZFfkeYdy4AyzOjbXAk8L5s91vRw9EEJtHCYFLougUUa/Sl0TyNFt4WCVkUY0wBgqYyKDxshIV59AVESclZ+p42soTPzOYrvla8RVcY0HiRybtyAX9egJDmnY5T3CAAGJ1+kmYxx55SQZ9yJ10olk+dHdxL28++O6L+1xXSb5HLRU4owU1WYSXbZr224IkKWARyjl2wBdMxKJUaA4EmBUkTuDPZTCAlzJlj8BMDkFmOUBASLlvEqkO1DIqhNABeRyPdQwTlX83SbXB7/Xe1T/hEqOleVeTR60om+m+B5Lli+h+LmBMTns3BiK2NDBUj/l8pAyX/dO3SB6HqT+6udgrm6RMABSgYGd3YMcaKIhFXA4oPxVlE0v71kHJZUaC6yWWyoUMHwE4LCTcaNC5mm+XwFxBjq8q1C9ESDXh6iTMsBGH8pRQwAfVVKvCB4dFK+4Ihywi54M4n10fYf4/tGAOeE8c50UYosYUneLIq5E7sVzn9sAcxhhHNrD3aFbHQkiY4RTyknUAVgTxTVS/8EkJKV6BkYouzxzutxlG8+cmeMOZlUA5yrJlfNDMWgqoxZ43QVp5MOfKYda19MHMKKNZzyA511F291cK3X8OJIEAOe5F5+HHIxCvRrvCr/5cAC1OJPCIhjnuFoAQGT7F/EhklCfSQCl7k0EIMpjv/2ti5tpYHyrsF4xDQFECGlcK3bir+9IRA07RpwcYwfGIwjUr6+FwmkiSnjQcS+g2OPaqvm1hM84wv1bwnzVrkLxyVEIjQYK7iNdtMQ4YOUo4EmAP2OKMRMHiNjIs1KMkv/2O25h/J/mPWTiFCl36vEOxoTcGKmQlXrOReAMQSaoBD2O54yzrXO/SWUfggOkl3FZVlEGSO7jOnUevG+e7Sqm1wGnjKIzFAmo2J5iXBBzAIRGmL+WAaT30t3iKTCecTk23GML5xH9xmcUARICgcGDjcqZZ5lrK5dTJa4ikc0i2WKJ6dCvz5HZHcPcriJTFdZLydrImGyA6Mqfv9BFsLTweZYsWQyI+7xt2bgOshV3GvODPz/9IEL8QZ1Vfh5Nl0on87nIHqkor7rpVtu9fRdzo68rTX1n3yFcIOG2dsuVxOq0WQ2gvBSch48Vk51OFBgws+LjRAz+0wOZ9tnvVzqnkhwbAn4mAbUTUNBXsr4obsaf8S5lZSJjSte4mag4kePx6tkBbGuh26Id8FkxWAmQJCLTNO9rrQjg+e3m+asH9ND7VcxdBSClnEoqNPUFZGuFtBsTSsG4UxSYSDK9rouzUuzVu+4PhpsjQKYmfezFv0x3s9yN3yzjtRh3ODxEoIrkE4mv5079TpWnSywOwGYS9eyaZQuIn/O0EcCpaAg7Fd6DrDFP4ObR80W8XwggfE0FvUnMfv2Qo5GshUFBvCfWjIrKUmLSMlHWFrs5agF9VGMAPpFyUvL+x3GnKNIqPZvMcgQHp3CBhLNmXL5lEyXKOwHIu+3KW24Awem3YroKRLjGAgonpGbaG9y/Uki7S6/m73GQbKcPSsS6wKVWgN0h5mEVoPcqLkwXAjWrXJAiQJx44l23jOL+pFL+yadTHNnx3o4QuUI+/ZN6F2vzfiKwJng9uVR9RICIluEa6od+JxLEB6fFGGCWeo8CmPvQ65oXc7TA8FDAaI0BxR62M95FSO8hjsaPjrIAQOCH74y1bz5JdwzjMFpjlHuVTfH44rnZRAGN26sv/A6XRo9txH0axb5Dogk5f2DgKNEGAGVsTTEPpnFdPdhDTMEKHyLKZRRyyxenTdbsPAg4bztBAW9sQigRM/S5TA7YVVdfZqnL43+/dp54tZk92LCLNly8MJ95r5r5KIxs+j0QmXV27bU3WXtTjW34RL4NHRxgXhhgfQoBgG3F3VMCkAh5xeeJYr9VRMfFJQCH09x3xZ9VNeEUhaAe7211PSrTPLNN3eTzT/q7zP1M5s6Ny+fbRFsFhdJdZ6MOIRxOtw7bsA8KZNZUzQ3xlIjPjgQM98eRwn5jiH4KMFZrHfW33cVtNgl50c8kqLWrs20C9yrdI0GozyEVtu3qtw03zLKqU2csD2AxkXH6zpEWOr1jrLR9xErp9WghnccXMuNU04h99cFltiVh0gI7Km2wgdghwH3vqAyrHwyw53adtsIqgEo44GFuRTBEy5y8ZAgXSMppIieJPArnOQ+jN6GtlbUKZfVruPqa2+vt+luuoLOgxsU+zqLYWnuv3q5GOkCiGS/QKexv/AC7Oxp6rL91EhV9Ky/sS69ZoFUioIlj3yjC1Ye1oyAjyxrKylifiSTk61oZY4qMU3VaCGPEn7WFlYhODi+ENx5W3MQeMTrZqnGx9NL908EcVlsGQcm68ZHr0oiBkis1DACaDodeIkwHmm0WYiKPnkALzllmy77/uOExsXjMYw/dlmsx9D+VFLfbY0Rr8YRZKuzSvTen2oKMACuubLWvPtmDc4UCd57hdZl+ds+GWTbbd8SiiSCV663CN9h+RLk6xhLLyY61TTmQBhVVtpd5GA7K2rnmwRB92ptMER/b3tBvbN3o3YLAQxwzilvIlz1RCuR1P/N1tLq/5JTh5ziq9SEIfFI/LSktin17hoslVS+b9riKwdLZQBTz7j17EDUVuAhMRY1KCKH9gWJyA7nu0XxdK9cqvoB1swzpBfOo9kNDnB/CGJuJRESOQvKpsHwXBd2KaFqzYTP7WABu4u+CooLZwxHZRBxeH+M2KzPN9gOQL5aoC0XEcfqi1FEmsmXjhvUyTDh1/gTPj8DyN/ccNg9IVoliEhKTEYzEub1nI3urS65JtY5qemeYG3rpnQngi0VySyCmvWIlWeaIAAAgAElEQVTRsRLcmpCTPkHMPbmO8GhqamRfy16I9au09LSLIBYZo/9fz5lLzoFOhCdJPLNTilZjzyJHeTNEqoRKa9Ze4hyAJ08d5xp5saeptlWrFrs5wZM9mr93kJ0p4awWFE3vU6r1U2Le1FLPdYrgzxCF8TANsocoKi6zuJQsK2/stIycfHvqd8/bR+68nc8/aY//8hG75tINkOTxVsLz99QLr9hnPn2/29O2sid4+umnXcTTNdde5yITq3CrFOEyzOCMFI0D+xT9hpk4QCWguvG66+3VF1+khy7IGnAXpbNn3rh2Ne+XaEKcPnIh59FB+JOf/StiF3+bu3C5baUXa8/BQrvx5pvYq1NMD3ESTkzjM0QgxyFWCoTIl3tTMaM6y8oxKhdzA7GtW7Zshgx52W677Vbb+uqrlo9La/vb2xCn0BHH/klO+nYJI1gztPcOYk+hCDuVszt3Ket7KnOiemLqeB565ZbGFebcmMT+isjTa8kRUsvnk/NcBLd61eRyimZfrr2E9tEBCNw6EL8kIkrr4Xv0IbZLYJ8pZ0g38Yl+nHuSuR67duxCqBbL/pUYNj9EFjd+krk6kv7JNL6OffTFDpD3CfP877/8vADgRQLkgl17t4+7SIBc0Ot7vm9+oQHQi/f3fHfgg/37885/FwmQD/YGXeBXv9DP/4eOAMl++BqqJHxdxI9KiHXolrJ5gGiAih8ss7zP7QEMQKVFpms3kSQ1qG4WoF6qqiy31SiFFdt0jBxylRpn447w4ZCgyBqJa2RPFuCm//dGOaiIlhE23LJWn0CNLIBVparBAus46J1GzS4CQSSG4iZ6UQNFoj5Xd0Qm6lcBPtUokFogCzKzMlCxUmgIQLZ77y6nBLuUzW4tGf/qCxEo3gKg3ITyfxYb8QmA9BhcEyUoa2V9Bt9BlRXFoSCR6CHy6jk8dxO7Ug5wNMqhvx/lWCaHWk/ABH8OVtpgt1Gwp4JGlTtnoeg+gnKw67lrbP4XT7uy2HBe04FRfEZloiv2StdTvxdI6ofbQ10RAqW1wU4nSkeRM7WomVzZNYedMcAUWePD2EjXcnCS8jaHw5LihBIAhRtReEYA7Nbx2XrJrE9ByStA6syZ007ZftXlWwDF6UpRZBGEjiKdYji4HCs+CcC51OoheFagNt9/YBcHSmXr6/0CKKM6OlNaZYX/co1d91UK2dMy+CwTgJb0gtQA9JH3rErhYN8I5xo4XUZJOhERLR0tqLIoOpQyiQOR3AUtANYpvGYYf5Y/h1gIwNN+VKL9vJ8xAPcl2PqniFA4ebzQKdrjiEaYSSzBKLFYngDTcsXoeyn2SmCzCBDFDPUD2p8pr3EHTx2KBZS3ADyJqNAhY4TDl/olVEQph8IMXCDKg9+z/4DdfMutOBmCrIqYgEGipFag1D3DwUxfK4WdDtd+HFCGpXbmtTtR56lnRgD1KaKH5C4RqdLeSWcJ31+qrXh6ZQSkjxJl0wOhlgogEoeKtIuDbQz/ZhJgpI1DUDsRcJM8BPOITZALQM9byalSp0iX0loHuG4OQzEchhSrIJBQjqbNm0Mh91Dx4WhoJO4mGDA0QK4TDkx9HLziOVyGQiKoVFFEWyPjRaSQXB+KgpPSVs6UHuLUInhOfWXDlzaRz6jx4Q8i4YdS/3RJGa6HTlw6mS4TX/ELs3NnOvZuCnKuh9eSWq2LOcKfg6ccBoqkEJFTVQNJibqvn2fTE4C6nOueyFyh/pd6SLg8IrM4j7o8a92jKv5eB0YRS6nqZIDs1DXW9RnBkSLAQ5FU+rutxDYJDBeoqh/KVPYBbJay7st3pRLpgWIZwCkIUCmEKLUwfnqM9Fks93mY2Ls0QINIyJYxwI9TgG2BPDcZdGKoyF4l6CqxD+Saqnelj7nKB/C3g96O1NQMe+ONt1Ba4o5Awbp8xVL+fRXPpHpffJ3bSA6iGZkZzgmiiIRonGqKwlB+eDT3Uf0JvigXKyBxFyxaam9u2+7ua2JqAp/X0265Isaefb3d9bhs2gRITZa1iDX1noQCyJ1mzC3B5TbO2IwEHAkHvPX2gOwhm3+KWB7dd1/G9hjXQh0yQpeGee2TzG8JHO7LIQZnzJrtovt27qFX4sYbeWarIDVn82sFc1kLz0e2vfbGVrtky2VEwRCvxnWvJ7JkYUEeAKofjqwgR4CMEKkXwn2Z5H57U3I+ylwnMuDQ4SK+xxyAnZM2wDVesGS5bduzD3KZaCtixASuF6Pc7Ba5ljsXhTmKeQAFH6FKPNPabH2feKQ/hwRRHrYjIiGEBQKdRkUp91Awn12uwxSUsYqM6CAmSmM/IjIcYCLJzXVno6DGXSyZ1o4YiGj92ykQyDOlZ3jOy4imS7QUVJmdPGfNEJ3dAJSKL3QF34w/uT+CAByH+YwiQJwDxEVgOb/RWaCfB+L5h7Pshu82OPWqN8RQCKRtOOMtlHVK7g+N8x7GQXJigiMrfQHoQwA2IskAUkybF8TzDMaAYm9EekuFH8nYmYAgm4IoaqNzoIfr54W7J45YMjnACg8fsFUrl6OQbgTIG2OOqwFc87UNZMi3UqIuJfU0C9px3DakZziXiEguEbebILPKIe1HUCNnZqQwZ9C5A5mpDpBB5rODlKa3ERMjVfN87l8ya97WbTsBsgQI+UDQVjt1r5TOjcxlg6yjircTSaCfui6aL1VQr1/l0vnn+5PtUz+u/58JkM+k2Kf/mevGmuIIEE0KgnL4Gv1wJJiUAu6HxANnXSbnrr1+r1uhwCv9W7lARPbCDLrXUQyJ63mCGBRBpH+vXHUv3FK6V8rw175Gyl/NNZp3RFq1Q4ClsNYpNu5vP5Fm338ekh3SMYKoFfB6W75gjs2hPH0ARf9j//qI6+e5DFKJ7Qbvw4s1apA1C8cD/QJar9pxVuXhKJGjZwQlek1tE2tRE3uOYYqDl9qpcp5BiNSOvjZ7gzmhYOlsyn3DbQP3Sc99Kc9vLBGPNGU41xP5VThSG1mnvOyZ371k/qHJtnTZSuazowgK0mzmFfSIlVEe3EGxMs/F0eP0J0GmJSMqyQTwfJMouhvZE3gOdwGettr+otPOjRIBkChycHiUdROfTAt2jWbKfhNxuq2jKLy/ucx1cg1C6vaiX6jt4tmPiKdnw8eS4yLo/hi0rFDAb68RGwWUYzlkbPi6To7DZyYsY/4M1Nt1zOkQIzhAbrt+lkFlWn+bOqVQ7ZPQdcWmFbb38X28utnMJYl2tKbFBthfbD/Qyd7Oz5JnpNnbB8vspk1R9mebc6zt0B6jeoQ5jcsSkWblPZ729DvVVg4vAZdATB4dBpSDb9gQQ7TgDFtN39aON98iEjHHgiAR22kmf+dIJeXxiFToyShYNIf5BiCdtfDqq66zbW9tRTjTYUsX5lpSLJ05XPdgiN2uBiJc6QE5eaKaMniIHTk66M4YpatjBhFGtcynPiNTtoootTbcWlDVdB/hkOufxgFCVxRuES9IJE/ed0osbkoEGnLHBBHzVUifh28k8XsQJM+/UOrW8atWR+KQYVyLnGI+SIBEWTmb4nrA4RQfHAfkZj3FXnor/SgkjtkWKtr+5pJlAN10KbxRZcMQqMtnRdim9TNxyw0AIB+33cfPCnFmUCu1Pj/ENuQmWzRzUQhrvR/r4gAOvR89dxCWg5HnEWQrchfa3iNH7QhjBC6K9c5wY+S7SKuquj43K4byZnOzID2wrgz3tjO3EJqlTjvWlW7WnVkQGx3Mh6cgghOIUgoLh7QP9yGWkW4w5uNa9vUVrKXxOEVyiDNSL5X2Hlr/5XJT7KHW/Cy6BX3ZEzZAMniyFowSKzVrbYwN12kvAFmGUGGQNd2P9TApNpH9ohexTceJPKtl3cmH/E+GeMmkS6KUropZPJMVdDngRmJfNUw/hyJhczmTKH5pgPetPdCefXvtY5/6pA21t0ByQ8wjmulhz7K3iMgmCE7N89pLaI7S2jVvBb09b7fZ0qVLODvg7GDOlztNezEV4LRVV9A/0cQ+yYfotQU8zzxzzN1DuBe1fxhWTCnkfSZAezR7yNdee9U2btzA/K8uwbPOeIHfw6zFcn3u31fIdQqzdes3uTNH8clj7NeYHT1Hbc3lm60HV0wga2APTpi+bsj0cKITma/OVCl2cwbxnuo54vvs2o0jMpxnv98Wr95o3/rBo3b7XR+3Z59/wR7+i8/bq88/SS9Qs113+Qa3Xrz8zmErYr/4iY/f60RBZxARHThw0HWYXHn11W7PV8n65KO+MebpcNa2fsRLbIVZnyGo2BsdI9JY3Yy7dmy3r335r5yzroW9QSlnr2shSEp5nqpxmp48U8l9y8LtThcW65REL5dfdbkbN12s26UQjnKMiDDTa4wxDyumUQ5jESG9CEGiVRrPutzL/ZLDvs+Jh5RmidiKz+OBkGyENyeniuKY0xCHaT8fxNmmiXjU8BA/CNFkR9KUHD1mnURztTad7QOMQyDQyThVtLMX+69GEgJaOEMqKlikqvbNc3kGqog3W716tXMzq2dNDhS5jOWgyYYYUiF7fUOt5SJ8qUV8VFx4DFfifJ7iUG5puD30ua8yLxAf2D3i+ild5ZhbL88umPrl3/7/94voucX0Pb+eXUP/b/34Y+/p/QKg7/frz/fZzwsAXiRAzncJ39ffX+j7+77e3P8HX3yhAdCL9/fDPYj+Q/Of8h7/K/7Qwvnuef4/+/Yv9PPxn31ff6qvu/Cf79w9+ON7lj/l/PDH9h/n8IZz18tj9hdvnh7jQKdNtDZSYQA5HWz6pVgq+Ye5Nufhg24TLxVUHIrUQMCGcDaLHWT9rmFTN8ABovDwIQdi5mM/Li4uxjmxkL/Hyw8o0c1hQoqYFWTRqwNgHAYxiFx4RSuoUHqaTfk4gIQvm3UVHR6hnDSM11Yhu6IlGtkYBtLwKEW7FL+DLSMuFuVg0WHbfMUWF6D81va3XU66CJIIQA1ZjFNRP6totxQATJ0LEWyEVZ7+5htvOxWbFJMLFs4HBOWgixVe7ow2NrACJAVcd6Jsn8SiEo3qTpFLIxyadTBr4tAixZdUVzW/JEf3D37kPkjOrpSVetD0q5CScyAagI3LFmfzKrJJgMwwyjgpD6XqigS8O0kEzvx58wBtx1D9ljsiZCaqJQH+OuTNRHFeBaCnLhUpqnRwPHmqhA039417Mi9/LhvtegdOaTDJ2aA82jY25r5s0nNm5TinwxCb/BEOkuMqeeZaPP6ZdPdJLvu7ExRT04kiuzr3XQTN2MgAQAYgL9c/HRJJBNEBDgOTKOZquRaRAHUZKP906AtGBSiQvhBSKist2RahVFZpdy/vvZv358eYyAI08OXfVJSdBoQnlggLfFgQZIziwfgpN9EU93KKw683g1IFsopAq5K6HeVUIIpdRTTpQKcy404ON1V0egRx79UT0ckhWiSFspMFcA1wwMzISOdnGpnFBwC4k8n6BdQCBNPhRPcyivGhg6wOLRq3yu9VFJbAsqN8VgHc6g1JBHSd4llp53PrPgmcbagnMgaAZQFdJ/6u5J7DMgejQL5HIBEjb725HdApntzoBc6Jo++vHP4Q7q3y6us5wEdQYK7/F0HoyucZhzfekI6S7iwIrBJNFdZ7c7+yiHg7Sa9LwbwC53rpJXZJBdlSukcDHitLWCrEQVxRATw7g4CfUQDGUgSqVXIKYH8ccGuc967okv6eUQDBKQ7h0wDnNajqYmwVWd2tzbUc9hpxeoUDxEMqokDbXnjUoiEWkokxGmEMqcVHaslhELBQrlEdin8BX7Pp7pCiPoaxMQAZUwVxOMD7EXKYwBhWVFRySjqul1biI9r4HMRZME5DQsNd1JaehV5iXUQeTuMKSEQZ1w4wKZBTYOuX7063v/tXQH7GklScLcwTw31dKL7HLZ2IjlmUT3sCPstdNYDLRN06MSj+xlDfyskzAWAu4m9M/TU8O4pI0z1uR0nbyXsTwTN7do698MILlNLfgOoT4oPIvUYO3/48UymAi8PvRqc1M2/o/hUxTsIYd1JBxkLSCVQ/orED0D7MeFZ0xTJK4Le9udUe+PQ8Kz5K7BOAmZ5Z9ZN4QBIfOVHqfl1Oz8DTTz1h115xqUVC0jQSpZQYG8m8DGHHfKXoKM2Hil+YALSZkOodgqsRh8QIz00nBIxI2SCuZz7jJIxnYf/hE/Qc4JLj/eza/RrPkD9gTwe548sZc/62dz9dSwsXQBqcQP26hGcSApeYvACueSgZ+x6QddNEOIgIaGnrJrbwNHEyIfQpsX4AjI7z+nmQNlu376BQOgEVc4uLEFRE1sjopIs+9PJlHDG3q6NChaktxA3+9KFZbu75xPcq3VjXHCxCQ+XiIos1lpXTrs8sZbw6HBQ5JUIwnTlGalvNoYrDU8RZJAByEKDekaLjfA8U1pAecjb542IQMSdgRmCJIjNEeAgskZvJizlPbgen2OQZ13N+FlxX1B3EoQhE7v0zf5ZoV36dTg4Kl6NxePRBeIro1vqiWDA5EDS2RJAGAn71sJ4uXVQAQN5JHwh9CJDOIepd4d6EMH/1c68m+PeKflMR6+OPP0EE3uUAkURhANrUA4rEQ/YW4dzIpr+hmt+3oSSdSczcDIQBiu2Qo2YfOegivPVZBhkTq1avcUSOiN3HfvOYI0Q3b9noSAfFuezfd9D9ug3F6f9g7z3g+67vO/+39t5b1p6WLXnIE+/BDpuMUkICaXZI2yzSdKS5XJvedVyv2ZeQFJKQlAAGArEBY/DetmzL1t577z3v+frICiQ9bHr+czX5W4kfNrb0+31/3/EZrxkaHmNBkIX3ffBjtnP3LtcBcvj4CWLC+gDsFrvjaoQAaYUo07jvHCA6H/yaI4ecz9HF5n3rEwn2qe8Ql+hcNCL+BXGbfevjsfbJb1OGfpFQevMCxREcb0Jn5s+7vsf90v/c79x9F8Ef/VlqWH3p+jgS5OKXc2Dq77mHVLjr3JjuLeaIN/deF62Zf/EAUna+/uFJxhcIGkUwKooxG1djOONnYUGe9ROb+OJzT9J9lmGZEEn+qLiV4z4MwChCOZg1SReRiw0IOwpXrbYp1j0D9Gp10Kl1tKjUJryIfgNkbsVxsGbdWttP8XM15P0M5ytjYTauhVxbjdtjFiW9F+KAYKJxGDDccT315FPENX3QHvvx43bTjbe6nqVSwDl/omI+8MgWq9szTESNB5FdrVZa3AxA2GwLl2YiAomws0fO242QZ6MdFYBpY/brXUeIustgTseREBSJyw3CjjlAXUUTjOG9RKndf/+tgLjt9BWUQgBDbg8RNdnKeohOIx/WBlHEYkZM9VpBHGNCRx2xVv6uN62msduOliAIQL8QQOF7Fw44kQ6Kz0uI9LLVxO+Mch6HIfkP0l/ygfcvhjyoJO4GgQgpeIPM+50THlbXOo1LFdcGxEE4XSS+9OJ8+vaFNga4Wlc5YAH0eHgmLbJfHj5nO8/ijoAggKuwD94UbOmhk0TdxFpMxlK7gGOjBdfHQkqhQwchsCGYdxR1WAmfZdHCNMYUPxw9bQhk0m09JPfOF593EZP+OAmv37KBDg4i/RAC+fA8DzIvdNIFcpT39wQo9/fDTeCvtTDWE9aLowOAzzhjU1hjjEAsDI51AKTSgQLR4YNJaZYOjUnIivwcFUET10rRe1Ye5eg48/YcrIB4TGB8Vh+ZMXeE2JLVWzhHev7aEFCYrVkOGcd1WxJMvwz3lRdk/Ff+dY/t5rV5C3v2U0QIcbs89KMTlLPTK7d2pWUuy7VfH32B4nDmfwiMXHjyMMisL38UFwLRmzOc15TIJGvpH7HZlDR79WQxYyniC79QgFzKzFnzdeKk6WW+TGDsj8OlWo/L9EIzn5vhGMzc8ok1y8IlNTuAmzIEBTtRSb10lsVnZlsH464/6xMp6qvKz9s9995GJ1sYhCNjNmSC3HchrNeG6UnwYv8gp7N675IRUDwh9ydCmRiU9nGsF+qI+1PhdDBih5MnTkAYbjOPmG6bqCU2kPtiirlYMaN+iDDkTtWYlsYxBOP4Ut/RCkrZT7BPKcQlfYFS9sW4EdWNJiJUxL+IFwHl/nKZMJdLHJPBmrEBQZWIdq3VqyCDR5lHWln7CbzugMAWebNyO8KqwzhgGANE9ChyVP0hXoz9U6y95FTTOmbP64cgmoNs1ZpNbs1xhP5EiaJEckgs1c36+NZbb2Ft1GGVROKKmNuGCyWQeX5ScxVrPBGjpxAeKKpVTnut/9VVdoJ44kHeawukeJuiiXHvy52hNU0L83Ak975cyY18nrg4iHXu2wrIJ/WEHae/Jhb3x6btt9rPf/mcW4tpXE9PXWCl507Yxx66jyjOAdu3T07BFtZnQ7hTbnbkqQdjwv7DRzkvCBC4J2fZR/kzL7YRH+jNfkAF4HL3jLDXU4fGGER/OP+tjqZ+dZTRqai58sCBA67XUcIECc6qEY7IES3S6WbmwiefegbxS4hl5i/DOdfi4r0U96r9qoQT45BEnpzHEQg49fTEEOUqQc0QsYEhuL9kx9LzSHmNE9SMsefVetOXn9X9l8VcWsx9kYogK5IxYCVj1eHXiS8kW3XJwkwi0xZZK8dUdb6CfQzkV2aW618cQUnQg8AjGDeIHOeHjhxx8ZNdiFEU6ZWLm6eCe+nzf/o5exXHrAQKHV1ELEJyaR8gUYzWHCJ0oqPjbe/eA7j3IaITsxC4hOIoT7VPfeJzfA4c7cQU+shHhqN5jvRwU+4bf9Z//gab+l2QyoUJuzXUpb6uFIC4HIByuX+/5MG5w39nGZy3BQBe7iCv/ftbnoF3+vpdO/VXdgbefH3eHqn62+/3n319Lze+/C4A+h89W5d7/f/o673bvv8dHn7/H5yOS88f7/bre7Uf/9z65J2bw/8jn99hDLmPfGB2kkXYXDY3a0IWsJ6oJSv/e4Flf+k4C39U4ixkMwEZffm+BDYIMywYpYrPp3BO2bVaxBUXn6fgeQ7IEviuBb6+5LyQAle27kkWodpojxENMchCmL2EK9KbYBGp/FVld2uVFgoBIgImkdz05qY6jk3ltsplJZKH7GMVIJdUllk4OfUhZAxMstlwamBeQ6rHCgiXBBbAJ9goLWSD0ATAHA9oK5CxDcBVERCKFlKPgz6bwDW9vjYkaQBKKkBuBEjsI+81CvVRTCxRBxysXDICvHsAVP2xwVc/usHy//ic23B5Qy6ISCr75qJ/9xDnfLHYkSEeANuB2hxxvrTBEKmhAvppFdkCEinSqB71VDLAoEroRWioOFAbMqeyJdYnCSCsHWu3CnI7ITVSydNtQH0ajlpOIKv+Xo4GqVt1TQUW60t/FwmINcSmVO8ldZ2A0lbAuVe/mm9bv36ORXg3gGIyGwb1pbChAHgORVXtxXH7cLyJgOhx3A+DkAR1KBPLyOcdgdCKRgmlHGJ/zmUImdL+KNFe+tXTtnb5UhSIvq4nQcchIKqUSKFElSFjv1fxvA/BulLnxhHvFAeoPgJA4qeIFe6hYYgalXire0Cq7kF+b0GB5ce5V/7yAPcQN6xz52izFMBnl9tFkFggr68vZflKWacMaUXJTBLHpbgB3aNjnK82wGtfXkvXbgQVmcpqVYKu+1buEUVYNUAspKEeV6FhWATlw5BgiZSFS4knoPyVl3c5m3waUV5edFDIsCDnitJzpiaI/zl2mn/PtByyqKuIIRnSZ2KT5semWgSGCsa1gZNyWXFMw9xj+vybN5M5/RrkDw6FUXUjoOrtpm8kCCBAZFZ0FEWJslfx/xpcRAJMFU+njbSe4SHUgokolvXnaUCIYcCtqBA2XrzWzCSdPFIfDqJ4pNy1vQOl7wARC5BJ22/aDCAqF0m3tbDJjAmLtd42ensiF1hFZy+K4DGXjR1DwbPK2aX67CfCIApV5wkiWLxwPnTxnK+g66WK45KKU0Wb0xQSx8TiUOF6FJ0phjSI42dnXReKNxvpGQGYgKviaRTkIYeGnC8qg5/hGZ8AGAwMCHOdLX9G/NX//CUxPtGUiTIu9IASyQmyAJIgAUV1B+PGINLjtSuWwrlM0JVSQsdHNvcKpAMgrkhAqSqTeNYOoIIU2aHJXfeElJ0a1/wAk3/4wx/aRz/6sTmnEDLYMiI7shnLRK4dpqx0M1nYlWxwpU5sA9ARiFNBVII22C0AxkmMR+cZKxWR8ciXv2I7drzAzTFlD9yXYiUnicYhGk5lscM8U2dxqbQR8ZZBVE4dm3yBLt1EPN15yw0uwqeLIusw3Aa9KEylghcBIrebwHMXD8h76l7NYHN+4UIJjrpK20wZuhxTvaghh8cBtU/WuJ6Z1DRcRS2VlosadAhX1vAooLZvCBEyEXby1GG75dYNPK+jFk9eejBughlIMoEXHhyvnosuVKUtHf12uhgylk6CAACAFs7pFJdQn+dkUZFTRXrRb9NGbERGei6ALa4MooTOl11g7BEA4UO3ESQjg76cKo8SiXX/35c5J4efHiK5BfilPHMReJG8xyCAhpT3XVxvdfAIcJqF6KqrQ/nMM5VHb0YQ0YBTsE9Hic0IxokiN4RgcPV7KHJRJOOIyD/uyylddF5PvxRZIzedQPt5AkQTkiZVAfQiTkY5np1fyrZ7/vGCZfBsLQLwbEUV3cRzokLTZZT/qmD9xV27XDxVAkBUBkD6FLExUaGQ3AFTloqCPgbyYwg32dF9B4mpuplnsNvFaLgxm3H3ld27KW29jzLfBuJ7GK84jiJ6qPIYU9t4vqshRO94D0UqzB+tzAftjGP60lwhYEWAohxFisxqAmgfRpWqGBC5BHtxhKUAeEqleoF7rpaSYHURyUl0D5Fmr7y+1+X41yhuEZAqgvFQ42wTZFUfc7fIEX1pDhMRIuJB50ynUuPWtz+9wD7zneaLRBLiBp4jncNvfTzGPiUChGswT2zodd785/nJ898RIL8hQuYIKb33G8KCudeYj1LT38//vEiPeYWsriFD4RvOHubkrz6QYH/zBH0NvE3d9sgAACAASURBVJx6RTSWjEPUboGkiADY9yA+K5Q5b4Yx7onHvm/33LkFVxlrIIrDRYKMDwBMAogFMYf3Q8DpVyauNYkEGijwHZ72tfJGulkqm5xztHAxcVr8XkQ/zhigci/3jA/vuQCQPicj0bauWQLA3WMTkHoh3D+7dvyK57QTdfV7AX5P29aNG+zJZ3dYBSDnx/74SxDjnXbzRxF77LrA2O5nZWfbcAg1WSKdEXIlhfnGoNSnorqngvglD0jBczyLeRCkY4giRgBb5TiNZkzE+QeBrDqhTVvWM582ujFwGmeol6c/IDzuTEWIMvdkZyZb8ESPRdG6EQaqT2UGY9oMKvBhq2mjpNwHtfqEl7Vxf2s9F8Y4VXq+x7avjwdwD7UWgNehQcY+3BeZCxfbs6+csVaA+RZcIZ70YDRyKy8roAsl3N8WxwRZst+U5fF7d2ML80eOlfKNB1uH7KnDzVbOzyXyMzcvD7b3bYFILj7i1onjgSl2sqQZ8NvfchdEWIoHanvGyNfbfO08nR6RkL8xkYqODIZIhOyGBDl44HXIfjo7uBeu37COOEWAdbofvHEQ9XI+mulBOdOEo5doHj8isgLh9UJY3/izhh2nO22AeSwcV0FQCGMp/z45wdp4lO+H/BiFs4ZLxiHr6943MRbyaHqQ1wFAZczHIERZeaIdONViNRAe8TixVm3cbI8+9iNr4OcyeQQfum2l+dcRzYo7sruvzWbSc2zTP+9SR7p9bJmH3YLI6M+/e9DyrssnHivAfnXkhPlADoWyPiiET8vHpHvXGtYIWEoay3uZP+iVyyFijXVuFw/w8aLzOJlwgzEBtzM89/PZ+vksGl8XcO6CGT9H2R+cLKNzhes6zNIyi3kkM5Hes5FWiw/1ctGNfrgUU3BetHBPTTE+RDNHT3ICVq1cgnuUiDI69ySGmuI9e1nTBbNWlYtU3UJyww1BlAcyByTiotN6uxhR0GI6STTvdxKbKrJ3tSKrYphv6vwxgSkmlfJ51i664Sqqqu2FnS/Zxq3bLA33dw9jWDyCKBEI0SLSeVY1nytmS8THYlT6RcxXcp87Z2dmBuD5KGuDBW5MUTTlMOubI4DbYThgFU2m0vN1t85Fvjaem3Lj7jjubTm5RXyrs0uiKolRRIZ4MLb3dg3ahQoJFIjM5P01LikWqRwhkNb5eazdMul2muW9jh07ypqhiT1VJu6UvIuuOUhWHJDlRB3K3bdlyxYIM5ycrEeKi4sRWhAdqkhe5iLtyaIA2TMyMxHLnHfrVD/mhGEIbcUMt7HWb8W1McKg3QFR2QKR6xcY4ZxIipfSejIlkZhJyLrVK/IZz+hLYd+0a/c++9kvduC6WEvX1Afo/WqwF1/egzAAIhfnzwiRukO4ctRd5UHJukgYiYvkxuwhOnOa8S4WElUuiK3bttsZSP1aXMQfprh8LwSLHPYidfoQEnThwm7kHCiSVn9WF8gIPVlyvseyFphiHRukuGMENh7sJfRrhnOuqC8Ja/R+fkQPBhM1q95EOep6h3u4B70tE1dRNESQRCua/mNiothb1LmoyMXZiKUQAW2U46n0rI3g7r4bsd0ApEYdLvkhnnN/xvBhPgtUJJF2dHMQ8dzOXkHu8xMnTxFduMq5eJsg9G66/gY7S3djihzWkJdyUkrEp3W/7v1B5mYP9blBbPSyrjp95LQtXroONxrXMCLRPvaRT9vw4DhxeFnEbzF30kP2BgEyNx/OAwv/ZwLkDTLEiWAvAUBcKYB5OQDicv/+7zbPv/MXV3p8V/b6Fxmny73ItX9/yzPwTl+/a6f+ys7ANQLk0ufvSsevK7s6//k//fv+/L7br+/VfvxXJQGifH+pXnVwk7gCYtiwnPlalqURfxUfF+2IgpUoe0cB/qdZQPcAqOhBEKgnYkMbk1ZUiSp+E7Bcx4JW+doqLlYsiKzrAualwFahahuRQCr0lPtD4JQyuCfYYClPVXnv4byfYmIys1IBdppY/LKIBgCTWmqqU8pdFPYjWLtZaCdgT06DnBlm46Uc2SGOb8niAkB7cpYvgj+xqOwi2aBIwTUF4KquE30mkR6K0EhNofQaUOall3bZkiVL2fTPOgV1MznMrKqdUl0uEHUR+AOGCLyu+9FmK3yk1Km69f1yIwg0k9tCm345P1QPrd8r/+mNgvTFX4YwYQPmui044Yo68lFUhxS1/Lc2fLLH699FGkjprNdz8T+APuoBESEgEkOguIgOlTgL4Beh4jpIAESDWaDrGqlgUz8rYDcM5dWkQHx+DwVceezjc2WrK794BDBMheAe7tp7c14m2cxJPR/MsShKRGW9SWyo4vi9kevbzqapGpKoA/VgCpusHArGYyCjpMBvra90m4ZYNkEqo5dKvwP1fjobkxa6StIhqwRyJqLUVClgXXUFxa0xuHYosQSol5ovgM8zrPtMpBjnVXn+E+wcJ5FQeWqzAOgmJdUYn3UcAk1qQkXZ+PJ9cs0oM1rRAoplc1E2XN9RAP9A5fVDrg1yv+jv5VTStZPzwwciRPdpKpEoyu9VRrUijXR/K25KCkRPQNcaVHTrUfI3E3ciYuTpp55ERZrBhjkWIgzXDa4kKZKnOC7FoDQSgxIdmeDAWEUiybESDZGlDXs4Kt0BjsUDBE7qaYGsIlriUT1WE2N05+0pVloV6MoWVXIegzqtm02vNpGpgJg9bLq6OcZeNrPJKprkfuoDIJfDaYDYMV3PEH5GDiolJPh7gkDwvM9OAE7gVBkBwOtsp/OnkQ6ezgEXWfHhj/whG7RRfr7dOXFARNj8ET0BmDeJ6riBcyMHTwTPUBRkgycbT/UD6JopXkRugHo2oBG4hVQsOsD9unwZjgcsD4WAIOoO2EfPgJ57lRYPEdkyBoAmN49itXTtpnku9RkEKMjF0gsgqCgIfzbpeka++lCaff9X6hERkAQ5gkspCTCcpBirLDlHtnQsqlkAF8iPITpaBGBGU2ze1yFnxLAbu/R8JQJWZi/Opx8F4InxQc/VUsi8KgCaXsAR9Y7cee+9KKL7XOF8INcoCkIqhs30ydOniOJj/GMzLzVhPePDEnpeDlHermLxLn5+hHunnKgGlbkuIJrqR48+bnfffrutKkQdXgvxSimuXjMA8vM8wEYbG2D1MATyjMqp1sCzkZ4Ub/EAhwnE9U1wPqQMFaknAkQEocYuRQrJBSSiMwkypxHnm0rkt22/wcUCqeR8fMqHWIkOYimUX20ADrvsK3/+JcbnDqLlIBCDo1zsUWn5OUeATI314nLww7HAhhuAD6acsWvMRRo2oVLsJWu9vZsCbtC7YDb+AlVGIU4nAPELuN6l5VWQVoxBuD+WLl2FMwsVNYrmC5BRaZA0E5AU3nIrKFoLkHyYe+XHn8+yP3m0nevJeQA4Cte4JBedHEacI4GNKVzH6qpyByxpHA/GxVdMybti8xRNkcS513h9lNJZTib3P+XXgM1+RHB040Trx7U4wC+RH3J9CAGRC1GuRI0fb0mAiATh2d7xx6l2/7eqIIeCbRnq/W6A0h7I6AGRTMxv27Zdz7hBzBZEg2JLFgAkKcpoYSbOqZgAFxezBjfYKN+/59cvu04JdVKoAFcqfI0zKg4uJNpDkYKKveiCxC8HHIqg+0TOmSoUwlm47qSA7QRkkgNG49Ti1authZ4aRbp5MheLJFYkRwAkyoqVha7/RsS6+o9ufc/tnBd/+8bf/T3jUCzE5y2WRiTH879+ycXidPPc9iEqUFyIAJsBxt9xYnnGGJM1x2j+0nyv3p4pEXAiufnzdx5OdgSIsBZ9nw/nWITM/xcEiO71eefJHNGh1paLZMzFLpm3Q4D8FWXn81/zBIgX95m6RTSGJDOWZDFPDeLuyYHkGmOeaiU+MS9D6mnmZ8asSVwU07ifplAAIyW3HsQLcZAmPszBwwB4Z86VosYPthEAq1MlNa77KBOSXH1MI5xH77BIO3y22OoA11evXmb33nET7xllnUROxkAsNwBC7tuLahwS/f4H/shOEUkUyLl8jnvm7ofuxynRy/NFLFx7nT38P26z7r2Vdvoo0X687pTfmFOVJ0dnAuL3QmBWc78SDwbAOYDyv7VVDpVp5kGtUURo0usDuepH1GUyym8RIHJRNtCFFh4Ww5iDY5Dna4YIu6X5ORY4g+usp80SgtCkM88GcC+MDo/xbOEoBPS/UNlrgRAY6tsJIJLm5KkuIgrN7r1xoRM2SGzQ1IYzk4L5KsQUe04O2QzYdDunklRGYqjSLHAa0pCoqoL4UIugKyUUZfWsV7gdrGi33RQEXyAOXw0w0bzup+9YZFFeHCMOmgHev7pjBpAdQUxysMUGe9nCBG9cM912boQxlfwpT+6bCCK8li/NsZysJOZSugqIEdLcGcqaZxuumSkIoVH6JjzGBm2I37vpSmnq86LrhHgq3XTcJ1K5R/HsKHapEcJQpEhcLE4CulHkYvPyhByBXO6kB2WIuXawd5Y+IFwDeThQcc9MDXe53r1mnM2Jmfl24EyTtekY+wDViRCso/T6bCnraJaV96yLtQ9ALEzRYTGOELzZK8ge+sERaCgixOA9H3r/NmuvGLPTNa32FHPZLEPbAojzPDQPaZyj29fmWaIvawK5iTtwTAXEWgvuvjJA5q7OVuZJXHJ8Lowu1kG80iDuwgHA5YQQnHZ0Qczg+AxkvjxZ2WinmliT8r7J0d6WnRJnwbP9Fu6HaGSG9StzcigxUW2sqWYYH5YuXcw6UgRFm63dsBoi3N+RuepcaGDevW79BqIZ050a/0n6JBT5uoD1TzwA9SBEQysOD8VCya0xBpEcJsIEoYt/0oDNNBF3dFFQNs44p7VuK+Pha3v3Wzbl9HGMld4iG3gvdRSG4XyIBZBXKbWI2xK6NhRPdA5Hbhxz+ih7iEjmdwH3+nMyJMiCpXMRnPo6+UqzrbyR/QJf421E3l7sNNIafpI1xtkzp62AvY9zqnFgfpyLMdZUEsT4c07PlTQQw4o7gu9fAMEjgU4p86FcGRs3b2JtD5nK3505U+TGaZGYGre15vFAbBSIS6D8+Cm3F0njnLnuRs6ViBy3puU5VDyXRFqpiLkyIHPOQY4sWYK7DKC+BgHOUpzLXYwJ9Yqr4nW8WYc1trG+Yq4MU1QWrkkRQQHab40P2+K8TO7pMLdnqGpst2d+tYtrEA0pe6/95KdPIiaAIGNtr31ZHp1/RWdP8R4FTvQloZxERYHMP4qlFZleytpEghM5r3Xcck5q3aU4q9MQURJwtGCF8tY4yTUY59xpz9bGet+LYw1ibRTJWmCMOXyaOW+AcxYbz1qTPYvEAZofIyBxZlHKqTOsobrefPlMmtuncJzLUaQOj0Vcp6qaKkRQCOTYf1QgzOhXFwfEjVwfG9cUIlCBfCWKL4z9yqG9+xjDQl0HmqIhGxDU+TJPxrIeWXndeghvRHOI5NRXd+jAIfbMK+iAOsKaxdeScZOrI6SP8bEHl4vW+tpHioSRez02LtGJ7M4jKJmaJAp5zBM3SjbCFl8EIKH2sT/6JGMbe0W6QDxm/OYIkIuGx98mQH7X+TF/5879vQQzl/q6UoDrcgDM5f79chDflR7flb3+NQLkcufvcv/+Tl+/y73/tX+/9Bm4RoBc+vxc6fj1br//ft+f33f79b3aj/+qI0ByvvQ+cC0AeRbSXgCTsqs3/MtKy/jccTZvKPMpCs/NyULFg8VX3wPAJlW4AHu5PnKJZ1JfwjjgUTybI4HI9ahWtchWp0cIi1VlHgsoCWSDI9V1JwtZEQcTLPj6AQ9UXCogTCpELd6Vta/Ymzz6I/pQ4NUBmqdim1e5rPewNxb0NtQ3I4BtE5ZM1E0kIK82ScEscP0As0KIHqoBfFu79jo7RoyHJ+CNsmH9WYRPs3PVZ41F8TNXYj3hIlamAOpPnTzB5ifKKWMDsU2LqJETJIiOBuUDa4EeyAZKjo3K711ny+n+kNJ4gs8iukMrUsWYuCWmCJCLJMjcDm0uJKTynwovOQYWfOm0IyJEhuic6c+uo0Ol3GxI5R6R0ltfcypY8QOzjvyYU5WJRKGPgX+T1Vv/LWeBgNGif1j5W++9/WslALREinEtRezo5VS0LbDRE3BROfWKo/KR2hxVZQx59WkA92eLzlotALc/RavnUJkvo2R+FAA6UfnyqFfjiMgYomMgFeAvEhC7jIiu1QBz1QDBcVzb61at4FzMxYH1ATDVAGbGQnDNAnBnQGapUFaKuiHA/WAiEkDvtHu2PpUviywDZPfiXKjLRc6hPuX6E0sg8klxZ3HEEijWS5vGXFRpzYC/ur7hXOdBXBEpKLJFMuiciqyTGk39HtmoBUV6xEAuVBGNJeXylMKLZVXnHAqYHMeFMMjGa0XhKggEXCNsuo8cOQQIEso9n8f9r9M318khpboKjScgEIYBnerJNVZZuMBybU61ifUGyBZRmMZG1RfgRXFKAhsXEeWzn1iAe+/NtKo6SkbZBDbVE8eQEOMcOYpIS0+jzwJgXgTIAp69Yc5Fd1eHO7epxEgME0WhsnblPasrIUBdEcSdwKRwrilphewcp7y2u2uYZ7afjoEeVP0dtmnrdcQiKY+4jMLbWGukmNmbktzWziHr4X6f5HMp5qFP8SC8fjq51R4ufkCKOE87QxfBne99P4BtNa/Z7mLEdI/lQpL1D/U6Jd45HApSvXkAVHf3DrApHIJMiXUl0vr8TsULQSNnjRwPeq9WNqrhUQvsLz+cbN/4SaMrNVbRsz6PJxtVuYgaayttTeFSstf9bAwAi4oGCnF5dhkzFAPRTd9BDzFqei40FinOTk62Ko5Vm+xDhw7Zpk2bnfNHykk5CjSG6V5pBayJ5P1EUEqtry6SPoACFV52M3bJ2dMCcLIgOYXPOeyILUV9NDM2Pfjggy4Coaaqzr74J2vpGvKzBZBHMzw3AwDlMWyExyALTp0rQ8VIuTAknECIKMaoohPHLIiHccum9a6YW50uIkblEBnjuXZl95zfAcB9EaKKctOzoI4iRbnJkaA4p5NnylBlz+BSQUkcgGunvw1iKt/FWZlnGMfPdWL8bmqtwwVD9EhUoPnI8cF9HhFAnwxECG3dDrwsLqm2WsCQG2+9x57f+QoRYYyLHMcgz5wvAM4iVLULiPx59Ec/obw7BwIxxfbu34uroNIeePBDdECVAn612nUbNtpLr77mlL+KchLo8R1KtD/2z+XO/bGADhaVv45wL4crToUumhQIjhHiPkSAyL0nIq4OslC9NurqSeJ9FUNRTv8IFAt/JgsdQFrdFXr+RIAMotCVq0GgmwiQCUB9EVkiDUSAzDsa5nKSFJ+kpwpQC9X60w+n2Gd+AkDDc54GUK6+mSjuJUWjNfGZSssqiGRc43p3FN94+OA+/h3QDhApIcrfli/OMQ/NGdiRfvHYT+xP//Lr1nAGtwr3cyTzkohtKXoFnCwhxqoVsDCQ61J09qxlAtqoO2v/vr129513OMdFp6KBGK8Wk2Ov+3qU+7DfjY1DLu4tGaJU94BAN6mNVSB/FnHASo7xQkkFquFY++kTT9qX/+KvIK887GdPPu2A62nuIWgO57Dzgxj25JzO4OpRjJ/mGH3peon00DOueUbP+Xc/m+oIEKE0AiT1d+r2EYH5XblDvl3nfnZ+sfbmRdv8n9/KATJPgMyDPm8mQFzMlbtel3aA/OUDsfb1n7S5mErFrGmOlQME/TAkfBxkfLQVnzyOk4yuC2X9AGyKQF2cnWr+M8Pmr/x85qBRORyYigNwrU0AOPYznodTetzN73WV1YzvnYxXiYDAQS46RuN+GuSCQPtpohFD6SaoQThyEldkDqrjT370g+YNMR1EbpL6J8YZO154kY6e628FxNU93mAXuAei6EvbRlb+D37yb7g9emwFUUef+IebbBhHRE1Fl0WRs3++mntF5CxAuifE/0R3pWUkgIQT01RbAxDXN8YaC1HBFIQ5BKZU8qkZaTgmxlkn+TIWDDNOxwPONTEuK+5w1hqIGUxLi8d1F0avDZ+ZKL4o5oExSL54xp0xXkMu3PKydjL8cXGsirQmxpYRYgenIN537xm1j94RQlRSkBONqHNE/0b2mu0702keDOUDchHh5PMjhiqcqLgcOiM2LSKyq7UaZw7zCwrw1yombD9i/z4p6Pn+FfR/fPrm5dbbXGmekJ0VzX04bnCLNpptW5UM0dgKiEvE1IVGO08U1CCgfxBIvw/nOTszkejWbMsD8Cw+d9pqiR2NYkzZuHolca84AnBc+jDmzSK4mUB80TvEeUAwQCqYMXVCAngD/nJfMP9V0bUDH0RnnsN++Yy4LxibZj1D+awTkJKMm0WD9oVPrTC/EWKUvMdZz/YgRmDO4x4Z9wqzltEA84hMt73nauxEaY3FEP3YwppAEbTZlG58pHClhXpP2YW+OiuDvDra6G2vVHbZ7Tfl2JG9gKeUmC9MybRXm6ttjPcXVP/J6+MsHFbPk1L7cDpbMuJSILUhnnC0vMTaq5HOIT8+SwacYDAWoE5K2dtDIUdwhXURI7atINUKwr1wKbZbIE6COu6Xn71a74gXDCIQu+EWEzhteCoglSCaGf99mGv7GHsUSaQ5JjkuDEf2ASsozOdeo5MMEkJEoMQrq9auhWhrsnxA+qd2PENEW5ZzROSwdptgLJRIqKGhHgLwlC0mtjYcB4aEMZHMB8HpOMqrJRjC1cEYI9GCnOTqYlDkYTt7ExVlyx0sUUoUPzPKuFgJSaznQ6+ZxbpPXW05/D4A4RJO56GcwXIUFt5I/NYJSB1eW3NG9nXcpHy1lhADxpivdbYv43YL428Iv584foz7KR/iOsLtEzReSYijeK5Z7t3DxFDK7arYK41TIjs07ifgflbcV3NTA2SAr3N/KJ5TfVgiMRQ1PAypHRZCxClEfg8kovZXWrsmytHOMWuNX8oaO4TzIweI1lFaD/TxXKrkXf1lzz/7AsXpm10817mSYlynEBTsd4KJvYomtm5m1sc5NuVykVCrvOw8e4Iw1rYL5+Z3xo+XX9vveobuvP0eYjqfceuqdevXu3NRixPzOFFjt9xys3OaNOPM1npBDvkWHIRBOFS0F1NviL5WsS/QHNLL3kokuaK9RA4ovlhiBhfly/fFsB+opCtD83W6iH/OWw8RZCOQCRLtpRALW4YoYIj1hzc/v3LlagRZMaxxp233zpedC0TkxACfyYt1k9wxU/w5kn2HP30fiay/FDHbjkOylnQBb5599a28/+477Zb123GOdNjPf/qEtUEIB+BEGeBcz2i/wb5wBidrLiKaU8Q/a4+p+y+esVNrhn7ux1iuax+fT/GtWhtLZCJhYCxraxGp2qMq+lXEUxeu2iH2CvExyTzzOA0n5f30tY9DgPgyPnjPRHLbzLmH3pg/5/885wa55JcWNu/g1+Xe/3L/frlDe6cBuGsRWJe7Alf27+/09buyo7v20+92AuRyV/BK778rHb8ud3xX+79f6fm72j/fu/36Xu3Hf/URIF+8d1bAhcAdESD+LB5LvpFnmZ87xmKbxTlqrVXkwteQwZuuUmEBtmzwi1AoJQP0jQEChrIRaAIcjCVbXusrqerV56EuhiA2IVL5aCHOHo7FHSV+fJNT5bIoFgEyywIS6M0V0nag4FHXhrIqFhKlMkEWdy0ESAabc20YfEbZiKEOrqLEeEzWfAAFgbDTbATCUQUFAxR1cCwebP7SUeeLkDlB3rY/GyDFrASy0JSSLI4YprmSaJTnbAaGAYgbsCsLzJFaNoZ4HvV+VNE7IRBJC1QHgCkqAyCp9H+usCWPXOCYPB2Zo8gkFwciJGUOgpkjQS7+/hvbMXi6+jW0WXDxVHLe8P0qm5ZKrPKbay47Rqz8c+IDuGZSTTniyqnP2ETz/vrS3+nX6b9DhfWmr+v+imJhkRtyRPCm2nj4AmBMASRKPQy7gqo41TkD/LCSB7DrnmUD68XfKxoims1jGgv7Y0ePu64HX4ihDgD4zVu3AqKjQu7rRCHlYbFEhKTFYXtHPSbnyDCbNxFLrcSDhEO0bCJvW5srV9bNee8kzkOllN2ok5Vpr1LLOG2UuB8iAe5gnWyce0qb1HjiyNTTILBUWftSU3Xh1lEZYQAbQ3XJpKWnObJiDPWY4gwUDzPM5lUqLwHpyume4dzLVSHgewACRZFaS9S9wmvKESISL5JjEJCsa9uFul2b1V4IuUDupQwiKsJR9Nah3iqB4AkEGF2/fhXXFSAVpaTU6yoc90Lp6+MNIUchZ/GFckf0yZEkkmaYjbF2MnJ6LKc3R5Z4ETMC16WCPHT4sPu7Bz+8HDIhkNiwAOcI0GZtGuBAZI0AP20Ow9iwHga8Vwm0bkGBr9oYKoYhhs89CoCs3GRvlKo6NiMCa4poj0nUsgN9E2y8BdRTlMuz6hvgYfd/8DY2ba0Qih64JuioIXt4iMyL3ajqI9iYasPeJiJSJBMRDRHELyj2SSXoUsZ1QQh86KGP8j24Cyi11DigyK8xIshSuT7aGKu4WfFxXeTl67+jIZ4EQOuB8EFZq+NfTCzEJKRTIz0rZ8+iDly4nPirBPu7nzaxQfS0CDb+fsrsZyyQeygRwjYDp0Q/itZWcvKDkM5uuG61cxr5Md7U1TU5B5HAAuV4a0IX2ZHGfadIOT3/OtYWgOx6xoPrr7/eOXXcudamk+cqEVWoour05ApYCULhXAkAksLGvJr7QXF7KrkXwKMIB41B91JCfuDAQV5nEgdIglWX+bqSZWWaq6dAxKknLoWTFIovKlhuRykKXQGxOMk1qmFjr24cPUeFK1e6cnaB44qJmuLPipLzZjwZArwJ4dirUY4LFJHSUvnf+fkFgBuxtv/QKSIYuLeJzFu2LM1uuH6dO7eDxDJMkU1+4nSJIzNFgLS2V9r1W9daEBF14wAvof5ETuBugBl1wHppea1VVDfZ7Xf9gb267xBgGw4rRSTSr9NERNwn+k560AAAIABJREFUP/qwnSw9g7OEQlR6QBrqWylqLbalAGC33vEel+mtiLBlEIm7KCpWb0IHz/ij9IF89nv1LtpJ5yUa0lJxfBorMrhGJ0+ccuRiIsSI7u0IiAUR2FLcFgNAKC5Dvdpy8OmXwFvNNWXllZSxD1kELsQBgC2RDFIFywGiKBb9UgSWFLTzBIhuxHnBpBujeY+x6XHb9ZXF9hXKsoO5ftSkEIPU72L+VAqrvpFjx09aAU5CETKrIXuLUQUnEM3W2dpgy5dku36aEMiEH3//B5aP48KPe24Z4F+HYtwAh8N5ln7++ON2FwRHIGPaSxTSKgf9MPdPNPeeHDyvvfqq/cFHHrK2ynLGyHD6PA7ZRpTUAu2CcP9p/JKjspN7W2RMiAp+UXPXQ6LKHVhPiXIm712GIlhRZD4ARIuJ72rp6LFfPvcrsuopbwZID0ZJ28nr6F6ehgj2AERTv4gIEJ0bxdlpjNR8M+f28LNvU3j+6W/znDEfaV7RXOfmKleUPmXfhUB6+Dtc4zd9/S4ZcikCRN87H4ElAmS+MF1xNZcjQL76wVj7r5BXczCQnJsiqpkLuY4iQDJYT8RDfAxDunqCJm+gW+zxR39ADMxyIiDDLMyLjgTmMH33LBE6UCeu/HwcRXUQLzLGXNYFmHsOt0ZoEBFoCemo+3usDBK5pp54O1qok1E8+0fFmQfXZACC/Vc7XwRU87Kv/fkXcI+onN3fOlAjT3AtSwHBC1ci5KCfQeNWJ2OryqWreFaKqxogz4fslps3A7x32Hseuc1m6RWSwOR0WRE9QqiSid4aomcoZKaX4weoBcDzAoidIsKrm8iqqWlijbjYclL6qiSe/CcPnjUvjSlcM8UFhkfGcXxhdh6CYNvGQuaFdhyAkKFa83BNxyF/8iCq1e8xCWh48kgb60hAywQ/QHDcBAB6ZOTZSzv7bF0+cU5J/pyXJOYIiASmonZiGHtnAAerezgndGBAKjbXdVo6sU9LyLdan5tqnoDvrYxl1RSqv1qFEp+l0wgPZThT6GffE2V35sUC0HdZNcrpY1UdVlrDtYXrv2fTMqsoOWPpBSl2uJTSbYiTES5+DETkFGNfRJiXbdiwylbSv/LyS792cU9a9+Tj6EyE/JolEieEOX12GHIHonMQIrWBvC5Ou3XL+DMNkc06MyTExxpqALc5rgTcGAwTrBtxXLKuUTl824BIDh87e6rH/ssXN9tA1TkKyXHx0Rcy0QdpDKk1RLn5SNACa5sOtLMtdHD0Dtv5iiaeV1TrkE5JuC7XQ84EejBmB03a/tpea/JMso5JP+bjCHv65ZPQMZwTyLVOiHXdpZ/YFG4pvM84zphg7tsM1Orjo4gOugPsSHmTneK89nCgEZyTwmyIIa5rKwXs9b7h9H1AXpGF9fAthXSPTFpLPXMa5GkgcZ4/33XAimsg43mPFAifzER69WCjZiA5Y4kPisQ1LaFEM89DGvPxyoIsQH3GGmLYZlnbi1zrhJyIh8yOYd8g4H6lmwM6ESEcdGXiy9ddB/GEkACiLYg14DPPPGNp3PvqORPRprVlGtlek40hTP/cv4xFEmNpHldnURhOjuOnTrtS7AW467TuVj9gFe63HhyzGwDty4ivVNSlxi+NURrX1D8Ws2guOrbzAvMqa4VxxcsyNs+wppewRmSJYrLUZSGniPrkJMY4CZidwDlKgxTTer6PZ0PubK09OiFMn/v1bo4l3Y3B48xBIjsUfaX31OtMIepS15l+TgSK/i2U19WY18c6aRTSfAFxXgcPHnQuQ4HoG2++GcdqsSuOl0hLIiB15Gn/pS858LKJfJID9elnnnfn24d1RzXF7BJpBeBiSEnNZN4guo44tjocKr44c/15nabmetyCpZDoiZBPhVYPWdYAaduOsCWPyOMm1nuZ3P9yKyqK9blnn3Vj/mZcjZ7cS3JV9uB07OruoxuuzvIhPEQc7Nixw0VqyW1Tw/o3GxGJ+vqco5BfIkISIa7UE6J4X12XMfZ9ikZVNG8ya+gMruk0Y3Al3Wyx7Oc6EP+0cu5iWVvLFR/FnmMTTu36SshE+q6GIUO6WMe1cI/ceOMNkC5drr9vBYKZPuJSC4gfy2KfiUnE9bSJKNu6ZbPbL0VxPw0yt3cgitN+oQwCrYNzrRisGQjw62++xXWPnKUDSqITzdvqJhEpNsD8qftXKQmKmYyAmOlH3BLPM9+CeKGZ/apc0oNEa3kQg6W4q2DGS5hzSD7WORAgn/7kw7h9IUOmIN9nIEm5H948Z87zHpcFQK4RIJfcX18jQC4LP1zRN/y+A6hXdHKugh++RoBc+iJcdny9Cq7hO3kIv+/P77v9+l7tx3/VESDZX7hnVspMAeIiQKr/aZklf+agi5ZRAbZ+X5SXa0cAV1dQ1hsGEFLDZqWbDYRAQy26pXgRgKcC6nE2IrKPSz3vVERsrBooDlaPgQDcZizHUiyLZPBhke2FOldxG2qIUB5ws4pBeYIFYGuB6I2isp3IHxVXiyRor25xSsVSlGudbHjjkwBpFN3A5meCjZxcA4mAXNlpmVbPglsgVgOETSwK+VqACV82QwJmYlAAyaKufN9gjquDjZpydQViCezUBkAqYkV1KU5Ef/ZjAzkFKKJNS8k/LrOFnz+DeijQgeZa9PsADukCzzlA5lwfjgq5WIQ+V+U6V9bqYplcRweAOz8kC72UbsrzF9imzZqui4BavZ8W01J2axN9+m8Xv60xbt3Xqx1RomPThkuxD7NsJPz4zCra1nnwhvwZYyOm4w2HpEpA/ToOKREIAO3PhlsqKKnr41ExxaDoSo5JoGz3qCv+qyDOKZm+hOvIS4+iG2PPSy+w+fawO27aauXY4BdmAiqj2tfnzEjPdEWWUZzrXBwDOvfBEGwCLnsBCtUfMs4GQudhivMfQcZvV1uH69kQcObNJkMxZzGolZvpR1BxseKSRIDo/lMsT5Bs8fxdFpu9IT7DGK+XRvyW4rbaAWV1beTgcf0g/IeA735+Xt0uiieRg0lKNW14FYklcFuZ/IrmmYAIimCTqnJHxSaFhIRDOhDHxD13mA17FO6DwuX5vKwaT3HsqGQbsHsCGaY3wddlpdVuEyi1XTjqR32J6NDmVJuhwpUrXJm9/lsggLpBVCCpWIObbk5EVTdGgX0uIEsVKrF2NmoqXB5w3SiRXJey0hI+I6WckCMieqRqlkJeroBwQGK5baTuRwLPZ2dzLwIEQHSS4xsenLYOIjha29hA8/19g2TO374JsinUytlYRwbxOSlHjcR98dzuPahesednpDvUUN8fDAAbzCbVj03eeVSJbagTb77tdl5nmGiy7rkuAlTsyyB5BkcB1Pj82ryrS0KdHyIQ6+iu0PlW7JOi7vohShXvo44POdCKik7ZwUP7LSV7qf2Xj2Y4B4iQboHfwXw2xbb1s6FVWWU14GEIitdFlMa2NtbaQn73B9Ty5dnp4RrIQSSQxPXkcOPofhngXJ4+fdq2kNes8U1xJhoL5A5RhEYFSkk5rEJ1T/DMjuMo0tgWAjihbiGRwNrsy1UgdaBK3pUbrrFn46ZNjpxT70gXjpO7707DIRUPUVsPwTTrouB0n8+KDAIU7GXMERmsEutzREKorFUxdDrm7IUL3VgwV+gMeMG4p5xxubbkchrjXu3mfaQwLCkpdWT05s1bXBFpc1uvPfvifucyePDBuwBtOhhzUKx3DQCGdHNNFzmQu2+Q7pfWcrth+zoLARDtg3AM84NQU3k8jhCB6gNs0vsG6bkh4sWTMXwAhWtdS7Mtpexb5+sCwNI6MuyPHDvFmKWxa9b+9fHH7IuPfM62bNhijz/1BBE1JXbrbXfYjudf4PP22J7v3WEf+sYZRzRqHAiBfI9jnFY3g8ieBICNo4w9LZBK6elpRGJBynLfCWQQESI1r0h4AfP1XD/FaATznC4AjGtizFB0ky/9IAN6nhlbRYCo2FzXTRFYc10gjM1uVJonP+ZKsy/6ClDvT9oLj+TZF37RRQcIIDYElSfEWxCfOYg5TUSLClJFBJzn2clflEtEES5CSHoPuqwSUEKry0ek0tF9B2w7Dpg9L71ktwJiiVj3BHwWif7KKy/Z+4heG4J8ew2C6M4773ZRVyeIaomCbEkixkP9UePcY3JCTTKGR7joP5TkAPKnAP6kBPZl3koDoNJYoflNHV/qfhJQdv3Nt9rul1+1JJxkz/7qRfvopx6mEHvMXiDTvQ+yK5JYjjBcWa08w3IviOCUW1RuT80pch5680yJgHfF8ZxDfwBGRXv84HOZ9vB3W34TlSWHouZvCQ40J377M6luDPxdImTe1fhWBIg+86UisC5FgHztgTicH3LIzc3Mzv3B+RD5ITJNY4gnAHg0rqu8rDRXgj6GWn3PSzvt9ltucvFzuudAIl3cpYC6ae4pjReDgG+Fi/NsBABOTtk6nJF+uB7GFQd1oYo5hTjFLgi46FArgGRUlE07c2g/Y99Tz77INTT73nf+CcC5zjzHh2yQbq4GYlaiohL4uUGXtZ/KmmaGayfV8VHus2q6QRYuLmSuAez26LD73nuHRWyfK3TXV8cRhCK89yBuksKsGJvo7wKYR6kPITnMPDBMHMsQNoYLRO/5so4RAeKPCtpXnSecpFHWNVKtB+P0jICwqasut63rlhLB2DznqOIcOPcC404Gggf1ZXhAFJSfa7XsDOYOCsND6e5QEXxlE+scHRSkQVYajivcv9EUrLf3Dpkn0ZCT/iF2kDliWL1akFDVZc3EiRGxxFS9KpPosIhgN0+frO61vXBn5yGtSKKydKayP38vEZzTvW5MPNo9TkTWsFG7YnBKds/6tcQbHbeIrAQ7UcVx4zjpgwEJh/iY5FwwBdClsBpCON+effaXuKNQjROlk4iNYxn9C/hNiXbysCGiWDsg1Gd4LhhSrR0CpH3Q03ohH8J5HkN4vf6+JoizcWK3IMcoQxqESBi3QI5lGJIBN0Yy0a6zg3bfe7ZaEDF4/kRZBQLue7hSiBAIZF9rmQ228l7GWI8AO1Ve40hZbz5YCOujJNZqGyF+s5Ii7VRNkRX3mFXMRtipsl77zIfvt2//ryes5uK9ncNnz+SzrcnyJlYtFhRc0Z3NrKnTIXBGiU+j548W84BU1sVNVRbMeVyR52upjLHVrV1WO+pJ5wnrA97jSx9YaynjHdaMKn8UQ9TC9VvtYEmj7TleZTWcZ6gwg6OypDjcH0xF4cwvIfE4tpnzRgCtI3EEF2Qn4UCYtaauVsuniFyxP40Av2msY9SfJeGK1leKpqqlI6YAF0Uhbg91FslxqbVAaWmpcZUtGeBcoHQ74HEK42BiAaNKCw5G1lFaS0vgpGhRjVMCqgMRBaSwDmxk/S9XgPr1tJbMyCBiDDd77sa5KNg3fzUXTTkgW6SuxiI5U8MgxKpxmKYhoNFYq7X6hAPgK4hRy3JiJhEgcovkLcSNxwtqztc6Qv1Q9USm1rcwPrC3ECkiEYzW3XJ+6DNqfTo42A/pwNpGYi/GzPz8xW7cdA5U5rM2XBTaZ4msqeXY5WLROK9zFsY6UOKdLuZniU20bpWgZpK5TkXvGVm5zLkVLv5RFVsjRAjLWa91TXxsInsFnC2QtS1c/5i4BRbCZywhnquiqoLXg+jmNUaITIxCANPFelrxU+oIXAwRoi4O9QuW4HBQhGwAY1RtAx08jBESnSka8ih9G3mQKNXsB+WeEamh66X1TCOiDMXP6r9FgujzaQ8wopioi6X0XsyNHay/l9Ihk4H4roH9hC/ztSLHJPj5+b/9nPcNot8Dsg0RVSB70HCOI5v57ZdP/Ju14iAPh3zqZ82uLrW77rzddjz9pBNfKb63k8+0jPtuRWEhZGurIyXcXo0pqwTH6l1334sgrhZiScICBFn8amMw6GQPvGwljnCufzXXJB4RhtaE6meU60jdioptayYiKzcv35F/9TiaNG8qzlRCvXbEIE10HJUikoqLwfXc2c8ejC5MosZ6iG39+tf+K4RzIDG2sKsz7JscATIntnuDDHmDFHnjXv5tx4e64i71daUAyuV+/nL/fsmD01NxmQivy/385f79GgFyuTN0Zf/+Tl+/Kzu6az/9bidA3un760rHr3f7HfZOn9//7PPzbr++V/vxX3UESNbn72JNNBepVIurYeEjRU45H4PKSj0QqShOVYTeyIJtEaqneBaur6M+XU7WveJ6VCSoEjspb7XUEtAmYFkXIhzSQypUgSVyG8ThuJgFAA1g9T3k4mOQ7wGCemC7H1e0Dotl2YN7lT/LwlpAkBbFUkbFooqV2rOGjNTlZOI2tDVbNS6QRDbLiajRp1nkK6c/AUB4mAWqB8rKBZQytwM4ekNM1LLonuKYxlhACbCValbAYjgbKxEMihCR3V7qb22cVMzuh1rfi2MbonRP8Siyqk+gYA/gfCiCqIrztfyvKl28zCibDalhLyamXNyG6qzOOUHmv7yJt3GRWRcjx0QOiOiQe0ORNgKutYETMSMwWCoxn4t/1mZAUSLTApL4LCI3tHlREbZUsIob0X9rQ6H4HG0kFJelv9eGw6nk+PyBvIZcPyK9FA+m13V54VxrVwKLWj6c0Gap5/uJslKuQjL9HDGogaPIF38dC3w3m50aNi1Llxeihsu0VcsLbOfzT1kUGeLLiJNQd4AXJEA97h0B94qFyU5Pc0rZOEBtnUMRPgKgJlD5TbiMY4oS2RC4jhI2eYMouJWrr8zdGKK3dI7FdPQALosAEYgnW7ucA9rkioQTaSCCogUwVsRHBBtNkQK12Of18Cn+xRVcs+HWhkQA3gj3cALquHkSReC8A4BczAsAKJtUuT58OB99xCpJTdeGAyYBgDAUF8yePa+yWQvBsZTJdRQICCDIZ5dLY5SC6ZlpDztzutiprIMgWgSSz3/pGqhQW4SCuiK0WRW52AuxkI/aUddQnSM3QoIUneI6Eg1RBbisIm45iKQ0VPfDKVxOUkD68NoFFIYqdkHEnogfXVudA33AcZ47P0nciHKZgCSaBEUCwyUDfBJSYoCOkloAMOJLlmdAfKZRqnuWfHf6ZnonOa8ZVtPaQWTLeTa1KO/ZwEv1PyPnk5R7uImC2ExOcU/nkPH8zHPPo3bMIJM5BfVzI9zLBM8eXTVs9oe457xQCE6B8IgsbQWcVRm9nhd9jiEcKzr+KAiOddetsfLyUnvuuWfNJzTOvvuVNfY3j9U714OeSWVVhylrm5/xQHq7YgkEId0avrgVphhvEiH1qsj6jmMMiQHIK8OdofOaCyFzev9+l0ct8kO/a1OuaLIcNvX+PP+up4VnRyo93YOTOC46IKBC9PlRGOo6tQFMr4LkOEqZunLyw9i4N9Axok3wIgCMNXSK/PrXO50bqbmp0W65LRWOLMvaUWBO8qxFcU7UASJFtRxlu4mEKqAjQpEJcj1J1RoKcRvF+/cDbgs4mYKQm8IhEwc4oPgVFdqLBO6GJJlgvNVCpYYxrR5i6bbbbnPg9BjZ0i++dJCekqVWWJhhp4gkWbd5owvSf+7513DmLHIxR90Ac+FR3jyHPkSuRdsIpEwYDhANGENEwZyHWAkMplwcVfgAIF8Uz0EtMXP93HN5BYutBMeKokdctCFgK/loTll6hnvpznvew2tHuPG/EUX3OJ/5OFFdij/c/d3b7XP/q2Eu9oR7VuOECDBfxggB5/o7ARNy5ujZToUUV/SUFPy63+u4d3VN0gA8uhkjiolZG4aYyVuU7wDbWci2PoBf9VqIwJLCXc/iKGO5IrBEgMiBNE+AvNkBInBL8WO+lMI++dl0+8h3ym0tQN5ob5eFc5/qiQ4H6BEBIlfTIM+kwKtk5qaXd71In8qILczN4FinLAcC2Iv56TCZ4jdt3mpHiLq7nULzCyXn6VKitBeXWhvP7RKeY3+O5xBEyQbiHP0YF/dyj50lmu0Tn/i4VRC5E8bz1sD4kC8XFuN3HyCfxnxdex2PerdE5kq9qnu7lJ954IEHrKS0jOiXXBdBU4JDqxZwrr2nn+i6P7C9kEzNnUSSEAMZFE63C44CxclM8Lpyzmjc0dzjwBeeQY27mvd03jT/aP76/p9CgHynyUWxaK6ai8kifsRhNm+AMiJC3kyCvF0CZG6h90a0pCNFJOJwoNBvR2B9/cMAjXx9/WegtW9SwMrNKVDNB6J/jgChzBaiSvNeForngoxs27Vzh6UCOqfhcFCWfzRgJdJhzsM488Oo+0wquu3BDbd2+TKbwIUVxn01AGnYgPuptaENYcYk9yvgN2uJOJwP/QDegwDxXYCCgdyv+w7sJ+fd077+F1+0/tZaooQmrLTopMvsV/RUUCixkyVVgJ25rv8rDHfqofPl9HwEojqWWMDfFsR42q03bSFmqMiRViseohB8/whOCtY9gz2WGoFABIIiAQel+ioaKEr3pPtDxd27XjoNqEusFeOQCO0oVOUSFkiYojg+f35XVKFcdqkJEUSERdHBU82x9OMM82dNwRxAcbwPjopQCNVRzlMwx1ZfB1MA0MpUaQibXV9UZWmfZWYE4WgctgQIgR46siIXpNI7MWP1HZDiPNdS/NdV0FvDI7mIWrAtSyMslu6RLqILLSbVdhZX22H6PzgVdlOa2f2rUiyRiBp1FOyu67LjDVPWCHCveLLrIWTlaJuNDbDTlZSaK86S1/Xx5tyynIiP96RgO5fOOsBhHC5juFb9+QypRE1uWrnMfGguD5hlrdpSZ52sN70ncDrh7ugZCqDjgj6Qce5riAmvIF6UeKlemI4Yxs6xETmDGU/8QlirdtCNxWdZFG5rVxC3FR9u4YxXwwC4QYznlCDZBIUdHROeVkEvy9m2EZvmWuw/3m+rV4ZaIA/NBMR9RkQQcV9JEHFEZuYk2I4jJVZMHA6Ytd2ad50Vldfbo1U13D9m37i1wDZgoXl+52s4yjwtd+lyK66stx2v0znC/D7KerwVV8qmtavswrkTjoBblBtti3OzWCvV0xEx7kj8xsZZ+/BtuGGGcMB6jNOfMmbJSxZaLVllR0tqcdOwRoTIi+A1E+PknIZ0hcCeIapUeaDq8wsLZu0fSkl2RpLteu1VW08EUzvzlIB7dT8pxlRddZpHJaryV0QRc0QcQg7NlxKt9EM6Sgw0FEAfDGu6RDofTp044X5PQigVmj5incWTLjrLD7HPDM9nFWs+CZdEXsThGChl3k9iLZKEs0Cl5xKOpK/BnUjElbo2XI8Wa0yNWYpS1DpGa2ntBzSG1kGARUaFMI+nzZGozKn93Oudzpkcy1pvxHWGeTD+p/M5fFjfjDL/DLJGrYXwGeG5j+f91XcoQZIKyjVvhejkO3c5JBVzmPZjOh6B+lobivSVqEyxUItxFr4MIb4V13UxPWXbb72FMabRuQsUNSzXhEhq7ctEhvTzjHZKEMF5lvhGsW0au/wRNgSyTg1FZBDC9QpHzCP3gbp+huk18ieWTp1ZdayFxlnLDrJOqYVUqGNeUL9ZAM9INKIDPwmnmP/kllD34r79hyAAkl3PSTuOlz72Thms/+NwrRznnCsiUxFVcq5oPlJBuuaMk6xfNW+oO3K+s89FFfN9WqtdwFkxhIs7EcFbNa7HTNa9oVwbf+YVX9YFgYwbLYitfLh31K8nkmqIMaybZy+D792/Zy9rpzGbYA0+zF7ubNEJXBUfZwwj6hRn8d24UiUiKUWElMgYnUJs5MmTZ7gHPFgLr7Bvfuu79r4P3Oc6a7RWUZ+IepPkmO5i3xmlfkvIpnHmRREcdew3tU7TvCQXiz6n23dAqslZo3tZ5Nok6xDFrOp7JuhSaSdauJ78wKy0HAjwRtY3MUQ6E58Zv8A2r7+F7pMcxuE5okhiOk28IkLmyJDfJUDm59l5MZ40M7K5/mb78e/+cKUAyuV+/nL//tZHNvcv7zQAd40AudwVuLJ/f6ev35Ud3bWfvkaAXPoeuNLx691+h/2+P7/v9ut7tR//1UeAfO4OxMfTkB8rLfsLJx34JEBNYGE7IPLypUuc4jwYAFgxHyrFfvLnPyc2YIPbFEi9rs2C8vC10ZCrYE4JSmElT7sy9qWwVmyLFswC/ZLZsAgo7GRTp6zxYRZ+Q1i7vQHMpDpqZjEvwLlfkS4oeASSSzGlkzdChn8aDpBGYh3OXDhnyZSgq4B7TEWcbOoUgaWolokhcnvZ/GhDspgImBMAnF0c6wzfI7BR0TnS+caSPa/PXI66TJm1WoQ75Rfgg8fFOKxBimSlYNKmZJIS4EAW/CMs7Ou+udKWf5U8Bl5HJIIAfady/K0V5huLTy1Q5RjRa+lLi3YBayp61GJYAKas8C1sNATuatE8ByvN9X2MsAFQMbQIE20KdKxSdmkjoZJwAV/+bHQ0SCnDWLZr5/zgZ1UgPMBmbRByKoS/k3pVqnQphrsAKxURpWiBFDYYM0RgJcREsrHxQ70MiEWkUxJq5yjAe1/U3Lt2vWKNqNFiWOCn0DWRRE71BgoDS8+esJbqEsvPTLFV9GEMoXwa5rMFA56dOXPOComY6mltZsMa64DwYcAWuYH8AM4Hld0MQC6iLRGFWSjXXR0bAu6aAOdEsHVBTChYW2o6bUBU7CwgPSc3zzkmtNGc60Ihi5+NmwrQJzg3cggIEFQ0gTKVpYoXwVJBTruKt6UsFRjYC0gaAaCs1xVIryJJxckEs0HVZrQX8mYad8dSyL+9r+0j23qF6yQ5cfw455w8cVTDwcEARsQLqFvGWwXLZCZPAFLtff0A70ksGISfnBjJZGkLRFQ8XDLnUHnNUj/KfRLJMdazgcoj03+CDZI2xTfeusBe3w3IA9Cve1b3hIqTRYRI+S+AoBpAJZbjV+9JHaBoGq8rkk8KQj/ACBUnx/MMB5F57OMF6MIzM8lmd3KU4sxu4gHY/B4lvzkbOWfuwgRK6+nk4PrVlgEkEMsRGhJtIThwdrz4azKRxywa0igAsD8YonNSWdfcN/HF5rpEAAAgAElEQVSAhQmUe5ZB5rRzngdG2GxDEk1Q4KmNcy0xaHKKiHiTSl5xAiKvFB+g6DsRfopHC+Zz9gM0yv2xBFBd9/6PfvSoDVEo/K9f32L/7WfNKEp93P2jcy2ngAqMY3AijeFaCgbIzIIcrcINkonK0YPrEws5KhfDoGLTAAVS2BjrOdE9o8gCqRBTU9MAEU/YDbe8xzp5DkUeRnO+9Xxr09qG6jQJEKoFp1oapJX6FlQynQ1wfRZ1vp6pg0SXiXTNxzGn50xKU42Des5V2p2eO41SHNUzpIUPAMIMY2MQY88U49Mo46iS8ToBn+Q8i4iIQUEIsZuY5GJq2jnudIgUlyvOr/RUoj1EKEudzr3ajXtIcRwaL5X9feTIEfvAH9znxpfO7kFisABIIZUWkYmfnoFanH3zAH9fVt7KvYjLqGCZFRXj3lqUDMhZbDdt3+SAW9qvibeh/4M8/N176OyIUs9ODGT0OqIg+uzoyVNEwVBOTsRSHp/7CBFeyvxOggDDCIVr7JTd94d/aI0tigqjVBrgXdF1rYCetQA4o3zTs/+wzT75z2VunFdHk66prpsH96+iGEUQd/H9crio9FtZ6xE4cHSPnzt7hmeAKCoAoFVEqejcnaarSGCPui4acYDIyTAOyNMDcioCRPehD+OIHCAiuFWnLWJVuUhzo+7cL7focwTItD375Ry77RuniPLzhbzYYF1NFF8zlrnoF4DnFykQV99GJCBMSnIS12jITp88xrO0AOK2g2z07e667X91Dz0Da6yb6Ddf3i8YEEoAWCAOg2zu+R3PPmN/8P73OVJsz8uv2FbcQAK0jjKPNXJf3nXnnYA154n9OmPbtm52CulggBUtgBS5UYpjSePnKpSpDZCPcqqJ2FU0ZTaA1D6IlNVr1toZeryk9I9PSrUiHDmp2Qtdr1MX19rTL9gCIbzbmacDASvVQzSp/iA5CS8qMR3wwnuKBPHg+OU80rpgjgBpdES/zqHWBRrvRDT8LgLzZhLk7RAg+ozzEVjz86MjWdTl8RYEyNd+2g7g78nYonJiAUXO7PMbAkQRaz4QIHEogZX/ns3YMQIR1d5Qa9s3bXCugGmedS+JDHimxyEf6xrq3Fwjd9ZAXzc/A7HJ/TbO/TUGaVh8sohx09OW5hUwhyKqIIJlEMC/BuLPP5yIR5xoQzwHL78KaBjlZX/xpT82r9E+SDUicFA6HzlI5F9WBuQywgt09k1N9AsxNw4jFilp7rRg3JglVZXMjRHci8stNyvZTp4+aeU1dTYJYfGZf7nfBo8ztgPeV589TCxljHN/xEM4VAIo9jLGCHQ7d66aIurlTjF+ip6g1PQklOoomDNZt+l8sY6SI03igQmile58z810kZy2XpwgqfR+eXNPlJw+BRgp4iABEimQDpRa1osJgOtEItYZ93I+YpRuO1HUyr0GmTZNH01tv2UX5BDlBTis/HvWWZ7MneM4M2IoKJ/oIXqGx3HNQgBaXIuedCcM+EfbHlTsRR04D7h+n7o5y3LhMQM7m9y9d6yd/g80G3WQAmC1tmZplo1S2D4eOkMRfYtLfwwPDWDOGGU8x7WQ7AsxE+b65hTvd+zYYUtNTrDli3Js63WFNthaZ9MDXTZK4fsYvxhccfawZhgKYdxDOABh0QO5Oe6NSw8iqo97ZBpiqa1Nbt1A5opkREAdgN+9ROzE2k1bCy2MnpUR3LMeHGCEDwIfoqb8w+PtTF2rVUIoP3towqLSiZZKp4S+otu2rk62GcaOLRD2vdw7owPdjL2edq651w5QtZORlW5LQnC59Y/ZV189It7HvnNrtuXQx9HFZLLzCIR1chTxlczHDGUFhWk2zMB/9HSN3bE8DzC4FPesMS9AKN243jrooZil/6Ofe/r4+Rm7aaOXZbKWWbdssZ06f9K8RIpOBVhN96ilUcregetpqIeYNcQvU1OIpxCgeOC06+dcRMihCdAeQ1nI9uu32N6Dh3CLRtCVEOjWbfWseRShdwEHq9wK64ml2rVrp9151+2OBBFhql4NiXOKmV9DslgT8YxpTVBEZ1880UeKwgqAtIxZxFqrIcCtwyXOUp/gItb+x48dcyIZH9y9mp+jAagff/RHzIELbfVtaTbbneAipDS/S/ggAZf6J+RSWcD1k2NO5MKePbvtgQ+/n/EDMp41wxDzq2Ja5UwsQxQgZ4lil8ZY30s8pQhUOYobWb9e4N+TGB9C2SsFsN4RySMRRS9rnPT0NNdHoegriV+iWMMFsf7RWnWAeU5reDlVqnGEraew/ZdPPWXvfe/7cCO3u8+juaqNPZOc6Iq9Wkj5u9wLEkvJqaC4L32ebta3HvRXiOT39piCqKO3B+Iykb2eH2SNnw+CGZ4fP/qGDhw5zrMYgFtnOSTGIM7eC1a4eq394ze/b394//2WSldSY22FlV8ostWFyxzZkJaa4fpDpugROV1chqkpwi5AlAawFklhHDt+6iTnCrES85Q6SeRolVBLDg+tuURy3HXXXU74pXhY7YMkNnLOWX5pP+jNeKu5ZzmdG00I79T5qH2FhEOvcH3iWHtqHbmMYzqDC3IL+1SRIKeOHWc9ttyeeelVN//n8MxE4AK59+7b7cc/+B5uC2/7488+bJXlrFtZt6iv5+jx0xAu6axpk/jzKcvjXupjHdjOPCq3uQRUQ4ot43i0j5BwL4hrqntF+wj12kRwDeUW1DE7ERfElOK9YhmLJSSQuE9zpJy7KewJPCGnT59gr0rUViDXY3nBCu4xos9Yb8dEpNoffejP2AOJALlIerCunvuzJBhv5QC5RoC8XeDxGgHyds/U/933/b4DqP93Z+Xq+alrBMg1AuRSZ+D3/fm92gmEy40UV/vxX3UESPbn75yt/B/LLOXhQ05BKTAtHbu4+jGeffppogwyiBmJdKrnwmUqIAx1kT8CAedzvx3wDJgptZQiseRmkHJJymmVuTqFO68ZD7g/BTip0l9tBspQnrajLh0ClBT5oU4AX8gHleS1smgVSC2AUSXEUloqsmaUeJhgSIBxQIp2cls92QWrj0Dgzxib00TAymlUV9Eomqp4fcVZCYJRLMnuvXvNj8V4ABsKuT4E+MsVIUBNGxqBJ3IEKEZJQOSk1KsCrJV3zeJS4I+yc6Wo10BQ8fcFlvn50643RUDMOMcqx4pASBUqK7NfwGOk8mMFSsp1IlcAn1cEkQB/fa4QFtNysAjUFEgUDaCsTcL8f6vwWMcn1bcvxaBhgGSdAKqZKMhEhEj9r/eNZvPVxaZCx6bYKBXUl9MDkMk11LVqVK8Fx9DOuU3h/AscVGGwCJBaAPMUrqkisGYBlLVpnUDtHUu5dzd9CgFEMATimti4bov96MePWx2L+wJy65cuW4JKKYSy7HB74emf2/Z1K2wBKrkEgGh1hwiMHYaMAkZxRc1dRBosZvPaQodCIhm+EyojBlDrYvMnlbs2RD0qrkRRpbztcc6VlHQCEhohBaTgFYQm0kJxYPo1rPPOz6oLQ59dMSi6X7XBFUAYz8ZDwHWkYrW41notAe/6zgaAURXcB/Dz6gPQ/acYNhUNy4E0xWeIAozVplr5w5GoWKXkGgQgTCDmQYBKK0RhDdFUG9av4Z4KZjOCShQyQPb3aZSttTUN3BN9gMZxVouCLBhltpSOujdUgq5rqw17MCCmIq+0adJXNaSNMpJd3AxHu2FrlJ09zrUBLJ3LnA6z1DziMy5+nTvU6wgBEUgiEJy7iPfoY1OscyrgIAPQPjhQnTl0ggBGjhBB0gaQMjHmBwDAM8V1CEb5HxcfAFEVAbg1hZK53gY7RgFZY1yudhm9OKdLyhHjMjYAnPorbxoySw6Z7Ox0NrMAvtxzUjruQRGYk7/EAgH8Jl3fBw4gNqnaOGpDL3JBvQsCREbkApJLS7E+PBOK91HZeh5dQCvpxTh47KAVVdQ5UkIxWN96FgKV7xHwGcG5i4JcGGBMUIZ/ZAjuHyLW2ojAamms475d68aICTaaodqIcj70jGvs0rMp15A2pgKKBYAsZVOtGAZ1KYRz3+h7mlCjSgGuTGqNbRcAmUXMHaHQc8mypXP3Ba+xcdt2+9ljj9nW7duc08p1I3CN5R6Ji42ysASKLlsYJ+h8iECxKlJZZKxTp/O9Q4D3tagA/ciLBsN2LopolNsHDh+xlRTGtuAOmACQ1estgvyNhwRREbEf7+HBa52GgNHxSXn55BM/tw/cd58rVD12rAj1pco2Z3hWvCF7YiGEkEGTFu/hEWYv7z4EeOYFOUlEB4rxTAqCgyHLkEFyHSK5D6oBAAYA6Sn1beMZpdi86BygOX04vly/Cp4BX8jGITk4BMzguPDwIp4M4PK11w5BhiRDGlFIy715jkiJ6Nh4R4CoML6OyKpf/8vN9tB/O+vG5gxIEsV7NXPtfLi+Ill1jjQuapyWcjKA7wtkHNXz1wSJIuBERJaiCJOIyNBz3YgTR9EjKovVZxMBoggsOcVEfsw7QBQ148XPyeXwZgfIvKVvDrafsR2PZNsHv1tNVj6xNKhgVwCcdvP+KQB03cxlZZAHvgBHBcyVcqw888t/czFYwRAmKkSfIULMi/FuEtLsY/c/ZCPMhzuf/xWAXoEjQBpbm4iLK7K1uJ5WEhdSW1XlopCuJ1O9guz6M7g/EiFWNm3cYD/76eMAYfcAnhDhx/hffO4sKtx8NzZInVyCQniYcSqLeUImREUFZmTn0N1SDcgW45xXJUTWTXDfhUPe1HCeprhmrRAeda3MLwvznRPEFyeIyCqRzl58ZtdXJbGDOoVEQjIG63edKymONX8++sVc+5PvoR5WLBxf+p45p6PiH6GaLpIY8wu2b1J8r6/Pfpcx/uLXfLTHb/3+JnHB/GJKhIa+dH9o7Nd/zv/M3zwYb39N4fncvxO1AyCpcdHFcUE++gB8+fKZ5AIRARLJmOENyY3PkjVEoCXQ+yGSUnNZOOuGSYQPipBUNE8/6uHFuFFBpyBdB8yfdQ4oHWucYbeemQLEmuL8D1L2rciz2up6SstbGQshVAGuJlnv0JDCeFllcQz5f/e1L9p4N3nwHc3WQMRnL8BXavpC1x/SSU+E3CPq/umihLqynfhDnE4jCDLyF2dbQU4SICQq8doy3CKlVtE4aj8++NfWtGfQepohw5Honzl2lPmJyCDI1HFAezlXRC6qIysBt+wIwO3ZcxU834GQByOWCkjoxb08wjU8eKSSWMN1zvmpuMoNhYuNsDVIWyJ9uKfPAjaWXGA9keRBPGMOcz3gO89eDGIR/AB0m4yhRO+1hl7ihLTOwj02DUFw+HQzDgqXjEWEHi4RjIpJif44zjg/uMYiAMDXFyRRRt7E3MG/5xbYboqkMVhYfm64LUIkEsv1qTlWwzoHMgoCfv/5BittnyNBQpgLxiE2poNw7nUhPGG6FDmOf5Z7VuuIWQjBCNYiiTiWQx0R8oufPW6bWcekxIbZkvQE7nuIDnpEjLGvX5GeCAamRlCSDxHJ00MvAFFiTJ82EwYR7RNolc0DEEdBEMjDOD6SLDM53KJCx+y2G1bggG2y5tLzspBYZiRg7WwAMXe4qLme9dhELnSO2gWdB4rdxRXmJhDfRCdMLM4xf82fFI9Es0brHmyGQDIb43tWLF9iKRELKHmvtJ8cq7IYEp0+sDjWfFkXJeStsx/ufN12Nk1YYKw3kaWZOEoZp31nrAN3xxKOOz8zxk6XU8q+AKdoApGTKXE22Vpn3URg+aHBUVLlBu5zXxY7flypaO6f3UWILbKXWBOuHA8O9MShA/YXX/6MvfjiDstBuFGFU9SD8aWHeSktKd4CPemF2Ljeii6UWSzCidT0dOcOV/yV9g7FjGudrJtFpqQwT9xwwza3zq8jfkkOCLk1JHh4/shp5wrIJeZIsbULuN6KQdy3d49te/8Sm2hi/wDxoXWP5nO5TESWar0YwHyqteJ5nIHLmd/TV/OMNtPbBEEgEn2Y78+ii+J73/u+ferhz7oOLfVH+bMm3PPa6xynJ1FpCxGRRLv1utbtI6x7Aln/VEHORCOwCMVlMQD5qfjfNtbZrYyjil+MYG0+wZpcUbwxuHGl+NcaqRqXSjREv9at+uz6pbjgJNyNcreKEBERoH1BMGsFuRsUfZXNOC7xhvo+cnIXus8kl52ctJr7aiHYtDaWiEbOS+3NfPj8PQjNAkS2M8YtzE5zcX9dRAxPs9Boa+5gzCG+E5FZGGvVNgjS2+65xx574qd23cZ1jA24MAYm7KEPP8jccgonYxL9VsddT1kKa2oJJZ574WVbs2GbVTa22XnWC57Mxx04ujKZA0VmpXL8J+ir0n7kZmIftcbS59Paaffu3ayL023bdkrHWScmQQjo3/RnldbPar5hTm9nzfDh+z/ImDts504Xuf2SIn1LcPm24SAvWMq+jPtDLvpnnnzSPvOJT9rzT+9AWLDQttx4s72+bx+O7JM8sNrn+NjffvVr9sQvHrMbb7jBnv7lU875xHIBoghCk7F2mjVDMPdBL8cYxbVr5ryL1NCGuQ/iJ5IxKAZhkVID1GWTAwE1xBpDbmq5TOU2l0hNxJO+X+IUxXyKANL63q1lJGBjnA1i3miDfB7mHpph7xDPdQhGZNXH/OvvHWUff/Av2cekuBjghATcPtpPIjISueecmLKUu8nud90fcykEzjVyCQfI5QCuywEsV/rvv5n83+IPb379+WO93DFf7jXf/r+/0Qn39n/m2ne+1Rn4P12/y90/187m7/cZ+H/3LL8z5/H/7/fv1X79ft+vz9X++a46AsTsr2ez/vQE6k3AJXV+AGRJfRvLou5HP/ghytUUQDvKiVk6zdmRFT2EkoyFnAB2KZPmy7cFyLYCHusiSC0oVb4KedVnIcA3VkV/lIt2AEZLIdMBYKTYq14WshMgUCpFVzSKrOICRBU9pfxcuQC0gJdiJpjNCJWUWKmHiVwZZCPtg7ImCiU+udUAL4WArcUUkHoAACnvV3m4iuiK4PN0s+nwv9hVIMOwQFY5BAQO+7MJm8sWV6H4lANxZIGX6lZdBVpXyhqvThItLmvoSsn8whlXzisCRGpSbdQC2PRJkS/Fui+AmkBwAc8+bEYEsiljXwCbwDr9kmpMg4Y3HQXqrNBndK/nVKqAbGx69EsK9K6OVktPjmMBTMklG514lGzekArnKP/V+/jxGbT8FfmhUuwoFtfaOIgoaSeOZ4rPJVfIMErLQMAcnec4gA+BVHUQEvr5GLosggDqIgF/xob6uB9QugH0xOMISUTp5osa9Re/+CUgSYiLQUsnJ31WvSggC6115bZxJT0xZGaHsbHw045HmC4A6ggbr3E2BdMA1qmAmy1yeuBQ4OQ4xb9AmFA+p66FoqMEmEmhGoKS0PXL8HmG2cSKVBIBIDBPG1O5daRsVlG5SCdtrERo9bNpUkSOYoKmpX6HEPHneoyhwIqNiUelTJwGqql2wKlANq0CdQWGSmXfA4gXBKDuQ7SS8tDlAJETg10jm51Ql3Hf002+Of0Cvqi0pjmvjQC1C3Mzcdf4cr0CXJmqijP92XRywxKx1mCVAGBRAOZRgI3qFhGIKCWgXAJS67exEdWmWAieFHDK1dc9oM8kYkTbl803xv3WzH3hOBAa96M6PlIuVsPUnsGlxPMSy2aTE2mtgPi6X7TZFLgQAEE104+SlLxpP0raPQFhOlpHUEqecZ0W0TEhjgAJhwiZ4j5urQUYJW4kKpyiZ9TupVW1tpPi69i0bItLz8ZVRZQVIFcsauAwPntrC2A0xIXKR39Fx8Cm7TdZM3EII2yyM1D0jQCQVzEuaNM6V8jp5+IvFCclt4Q29nJHzXIfqzcoDvWmulwqcbBEosgrA7T97F2h9rf0gKh7QR0YfgCZgTw3HpSIJuMw6iO6LYey6WMH99mm9dfxbA0CDIWToQwQzjOncyEyrJPNdCbkqCImNL5Jva5zLpJM40Erz43Ij3kSQ8DEGM+zNuZZuG/OkFsfzLPQA6m7BFCljrGmADB7165dRCcsd8DFfJSfYtGGcWpkLocc6AfEIjpDRd9eXOcQSK9Z7lk5EMa5F8rLqhgTAevCUFij2pTbYs8+onIALLJx+GiM4QS5cU/g+wDupGiA8R4cNupc0udLZuw+fOSobaPIXcdRRMH69DQOOMbMlGQIQ66zGLwJYnamJoMoIz8AcOdhkbECBCP4HFluXhjmGakpqyeDnaLaDWsgnRWJSOTPdZsAHapslPGjBQVqLh0IwxAzewHDIhUDQaZ1YjIKdq8A5oxBB+Zs3Hwd6ukBB2a8TNTXk/9482/uZ7k/pFqNZIyWQ0+dLp2AXPGM7+m4S3Sf65lSJOAA50jf5814Wg7woXg8zT9y2ggQkpNH6tdJBt2TgLMa48KZD0ZR5A9CkOvee3ME1tshQJ55JNPe9y/VjFfjjHFergNkNXFrFaiHFaXYw3y2/8Ahe+BDDzpnWi3lri2UrGpMFYAeCSkcGRnCMaPa5v6KxSnCrEOHRJVzs0xAPB86egRS6YwbI3N4VmIYw/fu2UO/w/vdvdbE3DkOEa4S+FUUrMsV0wNw2FBX4wCfLJ4fEfEezKuKC+sEhAtnfJNrLAKA7iROvBU4ZBRBo/v2LAKFLObxetSsL770iqXhAImFFB/HudY/NmVV9UjMvf2YjxkzOG7d52Gcd325aA9eN555oQcltNxsIhQ1Cf3rn+Xbnz3WPUcq8rzofnQkoO5bzYAX5zf9/oabxMNEhMyTIG+XAHE+Hb3eWxAgX3289TcEiMj0OVcKzx3T0xsEiNKaFIGFM9KLGD4EFsHM9VGMZ/p7D55djTUTzGNJgJjjROsFxxDlhhNVDsMWlOyhyOgDpfxWJw4RUwRaujVAOQSpP8fXDhh6+kyVi5aaJYqlnTkojHuyhsih3PR4+8N7brPG0jMWHeJn3VznqopaW0A5cR9N4Z2o+yd5NrVmqSejvx1HViT3UAjPcDzsyeKMZK51Hdf3oIse8gyMxU11r3UfnrLW/83ee4D3edb33j/tvffew5Ytee+VxHGmsyBJ07JCEyikzNJCgZbSnnK63hZoeZmBMJoECNnLsRM73tuSl/bee+91Pt9bUQgUIsAnxOFEuXw5tmTp/3+e+7nHd9aUWqQXayyihR5ayZPpxPEHzB1hLmIYE98FEYv8X8RrK9+7sooyc9btAhT/w8yVXQDKDfSNrICUawQgPY9r6H3v2GGJIQDmIZD8FGxrrd61+7z4BYBbPwjnzRYkAUA3zy9rYhkOMI2LJpiOBoiJqHh6qSAATl2stmD6UB7aTT9DGC4EhtbiPObCUcqPiWrMR2kexBzVWdeOU5h7FJtkFXQLREYyR8dB0OOGCWc+6qxpI+qGeSMqyGraeygRH7WLuESG6NYASoTYYxzysxXR5UOk4wx9PP4Bim9ivUiHMAfUDpM7LyuN+eQcLosOu+XaKyyHEvapvjZr4xom8xy3ASyP9UIaD3s752R/PwQX+5sBSIJOCNazHYg+AE4rG9h3qKME0mHbqiy7YVsuvQVB1lZRYt3sfUY62IPx9UE+4YzEIGuiO6QCJ0g3xNjF+jFLz6aTBadINu8H6NxSAymm5wGc5OsVReThR4dHBb0iXK91q4pwVPragVPnbSocIh/nxqYMehcYM5V9IfbfkFfHtA/DoTGGuyYITjuJ1KUY/m5NAh0vOFqaeU9dRHFRCWbbt2Rash/RTd3NuPmyzA8BTzVkyPPPlhpd87gzNljDEGMxOcdaESR5MaE1UuqeDHmSlhrPvY23QeaPXvaZKjQPDfK1pMggHAIpxGamQBr1Q4Rnui6pWM4JbayD6su6SPyQzhZywG2/8Xob56zgx5lhkr8T2X/kyGEb8hMR4s36zD5KPR/8O639g4DsIpyz1iFyOa9oIZWi+7puhXR66jQ/9aP8Vyyi1ukhCMs11xOTVEW/nnrX2HOoF0T7zMeI7rz9jj/ibMJ4JZJI+7XnceGlZ6TYunVFzBszuONb2JdEO9GKRAsitH3YU08j9pE73I85QH0dcj3VEkMXiuhFhLscDCsgk9THpPOE9jqr1qx2+/4LF85bK3tAufRiAdq159S+T2cffXSzHqrsW/tPOVXk7OhxgjNcjexb5PyIYq+0j1hPOVC0Dmrdk6BD7oNdODcLVqxiHlepdwjjBEcgTgQ5EjvJqSu7WME6Og3RmsqcM0akaYAlsEc/W3qBvTHnHy5Ibmo+8VPpAPaz7IGqIdfZD+EK84TM3f3ifjvKGExKz2NeSrQZzkLFRJdGJtJxxplA0YKr2TMN4Qw+gWhL1+C9732vc3k8v2sXDpuXXATxtm3bnGNH7mvN1TrDyNHtCTlQWtfkXKrTnF20rm3ExXjowEHmVfoYRRixp12zfh33rYlI0zw7gxN1zYqVdmDvPvvju/7Yudw0LrroWKqDfPJnjklGkFMD0XbNNTsQ9x1mafBk/5uEQK+avcq4Ey4NcE8rITQ8GGs6G0zgWBVps7hgMYKYuahnOYF1fpWISg7eLv5O5yRP1r1+RVCyDrqITZ47iTzUvSj3iyJs3RmaMys+SogPIib5/r2MHX/OxDEREG6cMfy8IhEAhtgH/vQvXOqConV7e0lgwJEVxJqivU+gzhuO6ZhnOebWOvdn/aZJeJ4k+RUY4EIA1kIAy6V+fiFY8m0CZKEr9Nb5/NsEyFvnXv2+XulC88/v63X8rj9nofnvd/2+b5V/d7nfvz/0+3O5v7/LjgDJ+cSN4IyTrpNB5cmKCVKm7rNPP0WEQbydxDqcQVSMNmCK6VF8lHo+6iE+VlAWVwfIMx+xEw5opSgO2bZ1OBGwrVgZFb0JnI7k3wWz8WvhIK4ILGWvh7CRkwJ4GGA6iMNHABu5EQAqD5SosnVL2aIC12DAVG2Gg/n8GAeDcQDmacC5GcAKRWQJhAhhw87R34Y4FPhDWqQB5HSy2e4HwBxFNV5ORFBSBod/1M7M6dcAACAASURBVLIidBQFpU4EAeYqSNaHeggU4TXXkSEpKYSFQBptTAHNlBkuu3XDV1Zazl+WOLJCsR5SkOpg5noJUD2dR42bgtJNEVUNANAJqPL7cDeoClQHIb0XAbtyuPRywFP0lf5fMVZSyLqYKzbFco8IDJwjQJop9EvgvlAiLUBbQAevTZn48/tdkR/6+0wUdnoYGgBkkyiNvIhaXfFHyk9WzrEOAsr2BgYir37UWea1GVeZ8Awg8iwREXKAxCnTmescTTSIHBSZgN5f/vJ/OoIoGeA1lbgIuA7KzX2tKD/DfKeGLZS87iCABkWFeHEf1K0xhEpJCrsIOS14secB3qR8k8pRJcYaQ8qwbwbcDqZMWPEtItkSiNFQx4qiS3Q75gkQAWsaI+pb0DjRYURZusphrkY1PagSbb5vbk4WSkYp27oATyFbAExUXt7DwcGTmJABDqx+/LwgDlMCZQX2TAC4SKXuA4gfwvXwVFE0zgI5HKYATnT48EPVrgx15anrPknpmEbMTVgYh1wAhmlASj0HAsCCOMAMI1+Vgk5RUPmotBW3oEgZRR8IaBcYKbJwMRnIUlEPMGZ133TIVc7+gOz/PAvjgJJS98v1MAVgqmcsmX6WaEDiRkgsve+C9RFWfqzfEZeBHBoF7utwHwa5oY6OELLEh7qbHAAWDBAXCKjQ3jxkB/Yfc4rBqOhADlQURnvy/QEYBjv76EyHIKWUUeOzn3v5/Z8+aUFxKRaXlW9UWeIaCOUZj7GCRVmo9mtxCDSR/uVlxwHd12/bTlQIRdEAviMA5Ir50lwyxcCIY64RSekBeKHiToGkOvDqmkgtHgki5qKu+LycH+u2XeXiEv50h7d98bt1DnhWHwS6dFdiLGAyFQJEY7aY6KFNZJxHQOYpxi+P6LwQ9WUwdkSwCcBVNNoqYoJUGJ7BM+N6dpgD5jp6vN3PFKEgEELqy1herwhHEbqa23RvRFzJQZLPtavmtUvhJ2JYwLBiAQX+yr2mUvoOrkvOalw9rUFOpToDcTdEfFk8xBQyP5uGcBJ52wjI14ESPwzF9sAYkYIhUYCbJUQRBQJgrwAQaHAuPX+uYyZzWgevQddBc4debztjPhLAW8xsETEWutZ7IByCgyOJ1gixnCyIFe6vB/9+DAXyKBLmPS8eccXXoYD0wZT6puAQGQZYmuVAXk7uvg+gjh8ETB5j9DwRF6fPnKPYN8PWrtvggPkpfnYCz8CJM6ftLNczGhBhgPseGh5r8YnkcB88YFu2buQ++5IR3mA/+O+HrPjJj9invk6UEHNyHS6OGOI4RHaJoK4sp8ODZ0FxFRkAMXIoDkOeDDKPdjCm1S2kOfQC6uFextC8A1HgkFTFtcyLS4uIwig5C0DRSywVxfM4nkTEyVElAkQKZEVgiQDxZEzI9ffrHCCOAPkqGe2TuBIBkEWArC1aAjl00fUqVaF4rSZ+6MOoh/Uz9+59CdfkUqJv8iFzyLwPRD89jFOKsbmMXpIcyLx2VPLhrItSAoso20WMh7oYRAauoztGc3ZNZZUVMWeoYLcBQuWP7rrTdX8UF592Ljd/5qknH3+UdToFVW8Oc/ccyTcKAFlLJ8AAnVi52bkAa6l2ijlIEXwiXRMoED56/KiL66plLN9A0XoFAO80c/ZF+ivKIG1nUPIHMl9KAateG91jOdSkLtbcJBJQ8SpyemqdFsij5+Z7f73EvvhjiGK+Rq4+OR61FqpXSfP4fNTV/MbeuRZ55uRoFAny0a+rCPjnTo5XyZBfipd0S/Qr30TjY74EXV//pfcn2t88IEHGXHa4wB8v1gz3/wwwb9ZyxU7KAaL+D/2S4ymWMR6KA1IESCRdWJgRmNBxqUoM4UlvBmuEnFy99JAFQyb2sb+JhECo59qp8ynYH9UzUUXePNvLeVaGcGxNQtzLjXPyTJmLFvMCmL8A8SXnzRCg3XIU0lmJ0VZZcszSYpknGa9lZZ0oxiNcP0Tf6FxUqEQqFypxgJELH42LMykrnrWk15JQyHfQH9LWWYUD7Ur6W5KYP3rtpk+ttK5dfD1ERHNdozV34VxMTIFYo/vMk70Cv7pxNYDp8j5QztNVcf5CHevhXF+VYkMD1Y/A2tc7PmudRB9p75CfCJE32mE7r6T8d4R5lPduEJ2nL9TQ7zGNG+Bua5e63YP9FaB/XkK4deIKuNiF0h3+gI5fS8okMiwg3B5+nKg6gPcIwHWlgi4lnk+RU4lhQbaMvpwWkP4xCIJI3BwN/bO4uiCRE+R0jLaKug6eWe4vRqPVS5It0gMgmmexuGXASjqINh33s14e7kGU3Nwqi2UenoHdmcChGci97QbAj4gOYG1izmMNi4L8Xb2y0A7te942riqwoqwEG2irhayg44195zDChxYK6ce7EGAwrnwhBz3od6mHnTlSO2gvQkqEZhCr5xlEPBOOSY9Bu+3KIluVFWgTXTWsu624LgFHWxDe0I3CtMeemqJjrByVLcTe4PQrq27ByUW04fSoJQew7+zutEVxuBXYg4/6ECtU2848xs/mfV+/CkEDz+LuIzVWuCYZkpcOD5xii5JDrJsi8288W23PUAxfI/cb7uHwSIjbcA+LgvjJQfORR9P8cDcuosJtzlm0G/egurmpTGGyNbtuS7J54t78aUmVHT4xZPng/TspXjlRTecE9O0UhGIRcaebVy9izR2nxLnYdX0l5bKPwLGkPW+Ki0/1g+gtx13GHMENE1ivGCEJcapYgwV21zBeLgK279x5gyN4+1kPR9i3pLBuD7O/qmJfd7auE+FVrtsPrIA4eOmF52w9xNxhSHf1cCzKzzevpEHXB6J1txMQWSKZCpT5cn94Mw9pn5i6HFHTUJrNQOjKcao4K50B5BgXYaG4IzZ+9tgTT7nopL379rM3y7MdOzYz/0PWMN9JLJbD+JxU/C37g1nt5XnmNAv5IIzpp+Owj/FVDpAuF3k0r0/uHTlgW1gvFfMrUUAIz1cf871cAiKCFOWm/aDOGYKxFZeq+bOeeMnCwkWINHDlsRfUPkWAukieHsjURYsL7Nnnd9nVO65xr0HCrxTObiJA1B+ifopE1tZBIq3WrVmJA5X4Rc4tFThdxhi/ETjTAgNVRN9upaxl/qxLQ+zXltGF40cc7jSRfWdePm3X4nCdniZiCxLE2wfXHMSgrtV/ff1+S81cSoRirUVAoowwn09DfPhA6OYX5tqx/Xvtlk2b7SyE8EaiqU7h3pBg5Kqrt7vz3eM4IeXKVYl4Fk4crSNrITO039LXdnM9vYmRjSD6T69FhPOSRQWOOKllPxHEutnAXBvBOXbrldvskUd+ijtqBS6VErpt8uhIQojDHuMka14M3WLLcIqcpf9DjuUiRCtKPtA5SHG9N918C+uGtx08eNSdMzQm5NYOwJWk33UWKoZ0WQG54mK6uMZyjjQx74/xnI6rlxHrmI/ilCXy4znQOUv/Vi4QfajLUWNUjiX9HsT51UcuDvXisQb38/209wqFFNJ5yNczwuIjltpNN/yJO1cpTnmUSEVfnDe+7M10rtO4mFs452Ov9DuTuyNAtAK+TYD87mDi2w6Q3/3a/c9/+TYB8n/zav5hfK/LHUBf6Cpf7gD0Qq//Uj9/ud+/P/T7c7m/v8uOAMmFAJni1BvCgVcKLf3qQR3ajiI0C5CvGDdFKVEaEQCRKjVnpwY4RqY/hxyVVSt/X5FPArHD2RyqPF1xRpF8jcDZCRT4AqtEgGgjNwsooGJrWbWV+y8niNSGk2wYI1GTypEg54cKhLXJa0bFCubiNncCEZWP7yJziGnwCyY+gNLKnv4eR4Coo2QGZVAYKhgBQJ0osNRNksQBIpzXdezUKRdpJAWrNorhvCd9nZTgAjdEfOhQIbW01PdeiroCKZl+Je9cqIknoEnlvy6xlI+ccGCEP4ogD5XjApYorkf/r+tyAUu8Ml2DANdrOeCJDBnmgDPBocApgjhwCUSVO6S5ucmRCSJARMgIUFc0lmJrBP7qfUsxNIvyOAFFYBh5+AI5BfzEAgAKSB3lWgoEFEAdj6pegKzIEDk/BCrp8JhNd8AMwLyA8bnNuL9Vo6gaV84Om30BtypqHsddM9DXCeYzgkIMwBS1WKhK0dnMe3v62U+wictxsRFl/dKCfNT29Ae01FtydIilRAcDMgRCdABKK9WHezcN6K8fofL3DiKgJIES6ZPJwVYKZh+AvwGVrzK+dOANgkBSzM2Ei7/ChcC/mwCkFCmk8abDghR9yjyOV9E940uK/MKlhe56qThTpIcU90sACOUCGVReMweNIRSbQaiZNcY8AfdGkdkrqicUFZUA+x4OKtMcFjxx5MxyOIwAdJlGDdyG+yaM6xCMIliH0xBKoEEHuQcUufNanQIfkig2GSv8EAXCvHnFJKhvRFnQwfzMUQ5t5YCKHfydDyo0lWPreFJGMbH6Z2T5l91fjgMdlKTa03ubA+wgBFSqCQEiF0uoACrcEYpCikMVGEkM3DiAgUocdU3z1oRZBSSIfq7uv84/Powhf+6jH4fSKTLJBQByUkPpKbLLh+cWRTKZ3f4CXWZwI0wRrcP4FjrV3zYMKAdBpxgnMuS/9dCjdDFCzqVluziXWFR+McSDgfHiGOri+uCMEbgMQTSE6r4TwCUQQM0bwL0HZaeAUsVpifTw5plTnrXes3KxFY2l2C+Re1GQTbpIuiaKnEiEpBD5d99Nwfa/f9TiAMwgvocDP3m2szNS7fTxI/QNhdgGDvmKxOIJZiyN0AWxygab6l2k3jjfTwfsWlR9IpSUzRzK3wsYds+SSFQOpBqLKiFP4Hma4H5Ocmj1ZF4QWSXC5GXiFHbeuNNFrCnmr4XxrblRkXRSGuqZFqmj/9e9igqfI/v8kgCom3D/8OraAJ9DYRFDcbJMAfArf6ELN0FHVz/OkCSraeq0SVS6DczJ2ZCMoQCDtbXVLhpMBaZpAN+K8FBxdjpkSCkkovKp5V7TXJ2KGyKe1//Yo08wNygCh6LwTLLKiczRexwk7qa/38OOHD8POQZoxzgOj/anuwl1JySoJwfnl4nHikSp3UQW/VJAhUxibn70w4eIwVuBkwyFP/dA/RVR8TH0CBTTI0JUU2oGLhAUtLHkuTBvCOjauGkNoFegPfPcLvvO3220+/7tgm27arvrAWniNasrKpvunmnAxqqKMhfHl808oexwb0VOyEEI2SMXyCIUrok8/+q7EAmi+VxTtYrQ5x18K1etIvKl1sXJKcqpm+dfbkOJIBV5JwJE/R9TitZjPMj196sIkEchP279F0rrobADUY4LHA/m0Vi+KBdwDgKb63wMscAYys0rrtzuXGkH9r9smzdtYA7KYw0tdrEjd77zJmI7iCxk/UknSmYAkEOlvBUiziDBHyZ2MoDrGMxzIPLg/Xe/35596mkryF9kB1H2Fi1dbJuIkhGx9ZV//2d7z3ve5Uihh//7R/a+97zbRcF5yUEGyOLF3NsAIdOMGyEN8sNXEShkm2u91fUoBAAS0ev6eFAmi5w/fuYsEwWdSY2tBu8G+O7FdVI3F10gjMlRRV8xnjWmFQMiMFHz0yHi2TTmdf3lbvv2Xy6yLz485DrC9OyK8HAOENYnqV31y81rvFZ9TuSHVNCaq/Txa0mQVwiQuY3eHMjz6yKwRIB8/nuo5V8hQOYy0l0Lu4sbk2BB6vF5AoQGA9f/oQLs+AhIEED/aPYZKvydZQ3Rm/Og3HuMa6uODk9Kv9U3lIRae5p5tA9le1/vMGsurhuiWkpQH6/gGV3MGlkHWdVFB82st8gP+q08fOnLacSNhEuQ17Fy6SLzJ86qqeKsi4saA+xjObfohFBiXUZsFBLEn+85zhxyphT2AHdeBq6hkBg/RCgVCA8k0h61Faszbc2Gjbb3cAVRjh328W/cbpNHBq0VMlEOlKYe5mGci8nxFIsTdec9g/gBIFS9Jb2UWkxTxF1XS59DKMIU1kjtV/RMh+N2OVlK5lJMNn/HBRwEPJ2kbyAtipinQvYRqKPpB3vgwWLbvCXDVjIvxLM++Q93WUcpWfp+dL7x/iuIwHrukFnOEg9Lz1tmgdHJ9qNHnrJDEAdpTPXg3hTQB1tUIHFNuC0TFYPE8+01MUseP/Nr/wSdOjhh+drc/CQ7cLHZGula59G26zZkW3hfs2XRY1bW0WcX+ift1IAHpI0HzwCOEsiGENx0UrLPcJ+DWMtb6Dwgtcr86QWJ4D2GEXl2++03WVUpXUl+07Z2SaY1lJ6yxbkp1sd7nCamqrWq3mYGuG/MF17cx2m/MKvsGbc953vsEDzQMORBCq8tCIZkeXa0ffCOq82rl9ipsR6rQuU/wxwxwP1tamEvGsV6HBxFHBhdbDybAdybGvZqRcwr137tlt/oPDrywQftkWcr7abbsiE7caXg2MtKoBPNN8Y+w/3YQ2xRsxdqem/WON8JW5XsZXne07Y0jvWNvVfZ2WG7GtLMLyTGvvbgj/k6iJE03Dg8NzetX2Q9U972tSPnrB0XaAQGrys2xtjJqk4LZU0JBHROIP40h0L7uEgi9c6eYo4ZxBmaR7/NjNtPxbL3LsyTYKDevNkPCxyWaGU94zQL8FjRelqHT/OMtEHGffhDH2Q+mIIsHqSf5LTl43jUXi4Gx8W3fvQ4MVRFto6ukFrFYwHuygH+k5/8GEC70M1HQVmT1l+ubjB1dbDu0EOhkm3tLZYsX+YY0yVbGN8V3kQQDjjiRLG82iOFAGx3M07l/BjhPh05dsr+6E/ebQcOHeX1DNidd97Evo+CdfZs2lOks2+PQlgywnsewf2m/VswrmVf5ky2yE74U64oXvaZyZD4EoAoMkzz4DJei/Z1HZy3JHrJg7yRE7aB/av+XmIAuZy1Lxe5P8A5xxvCUiIlzZ3q/5Bb/WJpuRPvLGNdPsV5TX1hMcRLCsxvxxVQBfmhWMgNmzbS5XGRnz1uK1cUufOLnDBnAfy9EAMtWbKCvpUSSUmYmxBRcC5av2UDjos8rkc9z0+YHXn+kE1zFnvPe2+nb6QF4YIXvxRfOmU1DZ3MDYF28PhZq2pg/8F+czFReXU4Re7i6x/+/v12986brYbzpNwpZ9kjKB5Z/18JUb8fJ4eEC3Kx5OUTI4WYaS2Rn6Xl5Y4AUYRXEOSHziw7r9+JeKANsVMNpANrFRd7ijn9h3+zxDZ8ZI/d94mP2pe/+mX2RzhmM7PYR4YTRZdqHuwvvv5f/+V6V/78z++jT+XHECwlkG43umdNwpj777/f/uZzn2e+6mKfk2VPPfm0E/wtW0FPEmcjRV7p3DbE9dX5ROKsW265le/1Mzdm5OPQa53hXNGvKGU2G57s3V3vJecWkYIiPzQGRHrNxSRHuN7DAfadGkdyt4gMEQGi9VzCLh9jbrr5PsvJWM4+s41xH885g+ha3DoiawKJytJ4mPt4xfXhAqDnCZD5CKx5ycBvNL38whctBLBc6ucXekVvO0AWukJvnc+/TYC8de7V7+uVXu4A+kLXYaH5b6F//4f++Tf7/v6h35/L/f1ddgRI3idvnJ3kIK9ybcUZCXjSZn41ypYulEVnzxRDhpChzR4qKzfXOtmIeQBkKHdVyikBj1NYeZUDq+gsxdAMAMRGcihQJIeAWhEkcob4oJYboRA6gEOQSoS7AaTnehcAy9lIShHmAyjfTd6pomiUcdoDQDTEhlDggYgA+ArIkinzgQQIBpAeRZnZJ/s7gHUcZEoMINgMYPksh686SgylVFXeezoxULVED0gJLJDXj4NRGN/POQ3YkOrPIkD0SwCmoBVfRVGpvJW/c7CYK3r1ssp/K7C0j53ioEP5oggQPisQJRACxJODiQ//pg/wSoTBFBvYbgBvRUwIZJrl2o2yCRewnYaCUwpwEUSKJhoDxJQdWgC/lNzqAJnhZysvVjFYAmL8QbUCUakqP1Zgfyb2fl3nDg6UbVxTOQ7S+b6KQNE2t48NteJiBC5lobj04vCWQyHhAOrgLgCbsxfKXbwJWi7nlFF0WTgKWNovOBAq9gMXCpFbQcgndZgIQe2476V9ZDafczn0a1CHeULMBHig9PblZ471WzQgeyiOIh0oPRSxRCTEKPdjCLdFBYc1beiVb5xDTq/UyzNcb+U5C7hXvrq6UVScLhVbK24hbw4SftjpVXw8zKFYajiRACJAFFWkayGVWBbXQnn3ugciQXSoVTlmGpECo1xLqfPaifLwB8RSXq8IkCliJQYZk2GR0Y4AGWQsTygfXln3kBgCRdQvOESEUjwgf8GSPJfBPE5WhC8Z5rFY/ae5hy3NjRB1ExSjExtCdJjAFcnYFT8lJ0skwHIQ4MZBDtRyPsltI7BdxIdKreVgURyCfhdQmIj7Q+B5nxwpXI94VIMzHKSmsL1XcqCPBQxIg6xU9MMYGfQq15bDQ9dR932Qw1nBRjphykVshUMsjbjooYFRiATKUQNAzCJ5Nod6B62xph3giwziKS8XcRUCuOYx28czBCHC/fGhsLavlX4LZLvTHNii6T554NHnzDcm2QIS6JDheycxd+TlpltbUxWZ3EG8vggXJzaL0rmNLPd2ESCoyLu72l28VTfPYQaHy9OUVy+j6+AsBZiRr1wTKeREQAgYDUHlJ9BS10XP/wgEnpTkAlW/8P50+9IPm5wa3psxNQW4MMPhfvXyIk1KxDo0OSKkkGimUcZNB2PCl/kiiWun8aTFWOpIqdIVDadOBKlsRYjqHogckGJOMRKpzH1VkEvBKt1mjtTX6DWpC0m9SCourcFhpgVIHQy5fL0+9DX6Oa5EHaX3onwAROZNKSb9ksdsqJrceCmCmxvInKfQlXz9AcZzNyDWEMSTV1CUlRP/MjZL/A5PaVJytCvVDWAuWQoAqmgQAbkpxF81QKT4M5fWMD7ljBLB3KpYBJ6lq7bvsL3kmCuiLwsXWTxxMeO9dN3w5wFibWprIM/KiaFJSDFf1J6BOECWLEWFiTTcmwfg6Uefx7VDJAZkxAgH90X0QzzzzC5eD0XyrBNZkBbRAKWxIJhPPPsMsV2BdhHla1JqNtcLlWkVCk1UvmvWLid+qd2OnzxtD/zDZvunnw65vgRFeCj+SwCQ5iCtQ52AYb6QdImQHzG4XQRWVwN6Kf5rKY4IdRKJfKxHnXni+HFe0yKeBYgzgEmRafkASprHO1HoKx98kmedlYPZWkQ2cznPHxgVxNa0c4CoBH0uMGLO8TfnLZgDC+YJEFoPmD8o3OX5BvuxbMDWQb5/CmBg8ZkzjljdtHkrjogLKHbrcHGscgScxuaS/ExbjYL34rnTPHthdvzgEStEtevF9dWzUAbwCVZLgfwJgPFRF8l226232dMAMMM8zzGAOHe8853MYXXMvyU4BC7SAXIrDsNa1rpq20F2Ookeznmnr5cLcoi1tIe1U1EaTS30LEUnWB354bn5uYxN+ioAGldtWo9TsJb4GwhqfT1OhSMUeKfQ7TIM2i0nzwTzt+KzfABppKKWUEDrlOJlNEed4b2rz0fE7jB7hG9+Kt8+fT8ktPpOGC9afwT2iI1wfVvca5Eeel70Zz0jEh7Mx2nqz/MkyC9EYb3GATK/mXJ3iT/MR2D90z1J7p599ruQFI78mMs/d/fSlcaqlF2uTVxnPG+vJUDCAn0tBQdGJI7GAEUess8IVOwlRJx+zgguDHUJ9RGxgsUG1TckMc/QcB/jmL6b4SEKwelHSuW5OIGaPgBXyXo6Ggbp0aqC2PXmeQ7EETUKTiWA7BxOqQSATnXJBHoQJVdBKX1vJxgr3UHsdUKIyKpqRMhBdF0g83j/YI9dqCb3HZC6YHUhZeeDEPvsBRg4i3JTbfs1ywH0A+2v//Zblgf5/8lv32lDe+kWqASwnfCwklq6oLgGaYmRlp0CwApp4snebVTAG+6orlZA+goK42XN5PWFM1f2MW8FhgVaC6B/JURpas5i62iosJ62XuKXEm3nDTvs1JlTkNu+uMhO2ec+81GrL6+kz6TDlmUTc9nVbO2lJQ6MbhyiR+cFUHR6Ne66+3o7ebHW2lHJ/2xXoyVgWKN/nTkQYjE/wRbzBy/2RH2IOAYgZ8YZi5Gow0tOEaHK+09jvdnPHq8BzhjOzlZnhlseJdyFuFJbcTc2ck1OjcwS12TsO4h7lMnXCQk0PxA/BblV19QNIYUTg46UWHqGAnmu5WgIDfTAiUO3GV1ItRdP2FL6kDyYy/uJ/htn36QoxVmYREWKddIFUoEj5HTjiFVCEnRyb6NTIZe8xogK225bl+dYT1WJhVDk3kXPAq8A9zLEDPN+DOv8yr8FVP8VHyUf+4mRMmZ9rGNLWTcUXXQG4r29k240OLCYkEj2XF628okP2+jHvu/2kX0QPuG4gxIh1PtxAf0FDpDnmoeNwCXG+qRFQSRtSDfbkBVkixKimLu67fDLw5QtJ9iilevtn7/7KGu22apl7LkYpFcuXmpDM372jcMnDQ2EFSb6OmHUT3dXWEgs/Xu4T9OToywAwcSt129BfHAIMJpZFjtPK3uLYIQliizNSVPHDC5WQHeJkV7efwBCKxkyY5lT/JcSlaTIQO0Ntm7dDIDMPMI5QsNQ85sv+3vtgw8cOgsxn+16MkI5U/QS9xUHAfnt73wbJ8h6XJjcu1wiydj3SEDVALHuxVqr2EwnsFC8ImvJki0RNlzjZ8cOHbIrtm5BEDJGdCfrjXPH+fKsIlTBEVVWWWvXXH8jaxj7V8jOLZtXI6KhWLyrg+go4r+YW3JZ+8rOKQKMcQeJLzeDyA/96mVs1xMFOcq8kZZBUX1rM3s5Ogs56whIV+SjzhgqgE9iDZc7VoS95kn19GnNdGXZvL4RCsvl2ErC4SqHsM422qM00N3k3PTEbMmdFQ5ZnYD7Xb1Yik1MTEp2e8AW1tMwxBMBqFSGee1as0VWq5Owl2e/F/J2HAK0hdhE9dTVIxbxC/Kxzds2QEogaOM9dFa1WT2OxIHhTrvjrltYCEOTRAAAIABJREFUL1ohjYj38qPQvX/KnnhmPyQB631Nk61av4b770cn0UlbuXYxTjrZzIbsqk1b3PdXTGg87kER6ceJqZTLUP0ea9dv4Fqk4iSrdnuvRtarQZyx10J67Mc9omix63Zcx/ujL4nre6bkPF1VXeapcyRnsqe+tMY+96yHPbvreUeIZaZncBboheSF7GKvdpx5uWDJElu8BMcM0Vvav1x7/bXOka20grLSUluzcqVz9u3YjtuFfezjj/6MXpqrIJWbWN+GECIUuthedadITJdBH9O+lw8wv3CeYd6ED7dWXN8t7OPkBAnmnqh0SKSS9mXOYSzHKd9b+1oRXNp7NrCX0dktHhJoAvJklDlHDlE5G6fH/S0qON/ufvdHnLBMEVhocpz7Q0SI/jyv1ZsjQF4hPxwBov9njWTuf70IrF85Eb3mLxcCWC7187/Nz3+7A2Shq3V5f/5tAuTyvj9vxqt7swHyS33PC81/l/r93+r//s2+v3/o9+dyf3+XIQFygzSbzr2RQq6uAKYtqKvqOazLHdGOukYxOiGQFhX8nT+xKgKKBcAqg14gs6KzugBeYyLpjwAwZcfosumlbJRDQmSAQCsBuGMcwuOJYOgBAB1hUz/Ext9fETYq+QaFUqZ4PcpID0AhxVVo497In6W0EfA9ODTt4kGGiSGRA8RH1mwOlrqwfgAaIQBvnnyfMA4h7jCiuC5A9AQOW404LZT1EA6I6cn3V0+C+iZUfCynxiwbz7l4qLkNqsBEqeZ1SBCQ48iPfy+y9I/NdX8E8h5VbOv3SomqL2o6vV9tXAU06vc2170xzdfhWNFrA+TvB4ztQwmkiByBMwJMYwFBBABJfT5XFDvnIBDAp/etEm4BaV2tDS4SRuV5UpX7APap5FrfT9FXIg+U9z7M99Sf5QIRCBuHOyaPf7e6KMfOYfuuQxU8xqGuHrv7ELnm3myiYygeV9RSFPdRMViBkB9BqJ0jUcMOc/jTQSAElVEzBy7FFezgQLBkcS4AkKdFBAAojqP0hQDxUR6FXruikbCsY9dhnAC0oypWn4v+PhFAXxE+6k2ZAVwaYDyo72GK16+IEcWIiUBSkX0Uiu5oCAoBdu04MfQhokoguTokdIhQ4a8io9I4RKqrpI+DvQ6plYCEKwHEpftVxEcX2RHK5lZ5oA4rKpjuJCImlJgqKaClXhwHFAyGUAhgfIUQFRLI7yr/TUlLYiyMOfV0KFFCYaGUH0YluFL5BsDOMciF7du3cO3GGD8TLtqkH2BXYzcMRa2n4tyGJ8hoPuDILx3OlAMtpbeU0pkQIYoqk/Mjlf4GAdrzCjH9WVFi/ai9ysorXL/JIpTlOpQ3NtQBtqDapBBbdikdzDTuRCIVbKJgsyfJmjhYNXP49gvxt8zsZNxYAri4KGQc9xOL0tc1CQjezFjz4zpGci9wQU1QlM6zLCn45AA/fBSCENVjL1EZDz2336KzFpknEU2NKMNTcF5so99hfKgTMJg4roZqSmv7KMAcc2rQcS/IIp77gy/v5ZkMBJxbxHPZQOmzVIRBLo4oBKWjyA+VRrZC6CmPW8+kVG16XgVODE8MO6W5nE5/dVec/f336lxEnHoVpMhMAVyY5Hep7VfQz3Dq2GG7cttmDpLkf588YcvoacFLZVFc/ynujZwoGkvzBEsnhIEKU/OJTFB8lZxGysbPg9A4BwESxXOqElEXTcako3Es4jGBMScnlogR3TMXxQHYJqJGz6BIOsWTBfM8ye0VgJvCI7SDvPIpF93XUFFKTjoh+BBtUxAkE4ANA5TSn6+i4LuL9xydahkoYT2IeGlorGb8pBLvlu0O7CJX9Do6IJoF/iv6qWBpEWrEcatkzpazQQRICc4MT+ay/Nw0ej5AuYSiMb+M4AA5criUfz9KgW0h8yrOFP8pwK1oXgcZ5Bzgm4hdkXL8MCrdUNYA9ei0t3cDWIXgfMngvvXaUaIkbrh5J/EsgGqo38eIm0shD7y5tRsAg0gS5r6CJbku+/oUwMzR46fs0I/+xD74H5UulkmKVt0PxZsoQk7l3n7MsyqdjcEdoajB0ovn5xxOlMCqDyQIpaUO/VKxxjDvad1QvIi+jxxWWiuk/NVY6+Z+9xPJJTWmIthEgEzxj+cJEJEg83GHv5oAIaYK8nkU0DsDECoTQjQ2NMguMp+qK0vlpXWsVTfeeJPd/93vuTn9RoCVSu5tGHPIlg2r7OThF4lFyrd0HIE/uP97ANGpjK08CInFdv8DD9g1KFEfBmxR3Nm//8eXXWzfxfMX7VHUpfd98F5blJ0GKWQonh92kSgf+/ifo1B93NbQB+LBvQ2HWPZTjAbomy/XYhZF6hTfow8w5hwZ79mLiQSjgF4k1IYN64hcGQJsSnKON2X37T9yBJcR6lsAeD2vP370SdZnAFUA/craBqsDfIqDdNbaIyeViFzFTCoOToSlnl2NR/U2iQT5i2/h0lLB6yvznMBnER56dlw/Dr+LSNHvc8Xqc2ufPuZJkI99o8l9fo7CmHONzH3MxSLO/0mf+9d7U+wz35n7+nlSZJ4A0bdVVr37PgDQGk++AMhav+cisFBpE20VSYdFIPuEAMQGUThkQiC8FKmnMToxOkl0IGQdz2lHTRXq4nTr556LuRpljHd105lEj4YKlyd5jjsBEaFVbc2yxbh8KLSn/DqcHoRBokviuaZHcQ0lM2ctX5RjYT70Opw5ys8mbpBrNIAjwBN3QV1rr7naCdZr/yAIv7YZ6yKqKjE7xTwCIJ8TYyzSL5ys+8V8fTfkva99+nM/tZ9c/IL1HSDqyWPUxnCHNeAku9iKU4z4x3SitZbl4wqaHrJI1vlhgMcZXlMpJehDOP1G6ALQfi2SvV0bDhEf5q3mgUmA9GCrbhlirl/JOtPIPqDDbrttA1EwRZCQRyFEVpif9jQ4+l742bO2JJVicfaV4VxjudqaIMPLGwesmmqZTTvW2FMvHsf5AOlB23kYFo00OjdGAFXDEFNcuW6VjTHPzkJq9tBRUF46yhwIWDwIMazWcZwTRxnHQ+w/xthvhHGN3plBvB8kxuQMzmDmjguQ9+fbR+k3GCcCiOmVX8HhqKWZw/15Jmsa2o1kRwtjPxvD89yLeCEPt0J+VhLXJ8Wm+pstIRQygO+nsnuKW2yItbWTazJFz8WMF/enA6fARZ4vpbZFMbewXxrzoOQam8pXH/vwgmfWA//7CRehF816F4pIiOIV9lGTOI0gXNjHyEEsQcUYQpNxxqkX+5aE4FyrLq1zZeaKYLr1xBds4EPfYvyNWwrdKt4A6c0z4fYXB1rsiYYuyPMZI/HKNrAd25zLNaLjKSUalxl7suOHcCbxbBRuKrQDNWV2tnLCWCIslpeyLDmL8TJmz5Y32yRLhgiZgqX59pPnIRS4bul0jWSnRBEJVm07r16Lw7fGkTuTvsQn8UxkEIUlAcfMOAIKnLGhxC+u4r7KmS2XovZBWhf0xE+yD8zMVHTrLNFEp92ZJCuD54v1RG4QCUJ8vcOtnEg0EQdyKycivHj+6ac5N0DmsM+96j2rbaYp1MUR+bJu/eyRx5iPd+I47mV9I4qXiEa5f/I2EKnbGm6lEBfN7N2u2LrViUa0p/TjvFNL99Eg96G5nWcZ50NmFoIGkZlb10F+1jvyQ7+6IBUyEaKcOXHcrqC7oo+5UGtQD3vKQQQ/9YD3/RDKckHLhakYtyiEYgGQlOqNcOILSA6tV9pXKBZLZw6t43qPiggTgaz5taWpzq7EQYk1AMc1kZPM97G4PXTxanH6VeGG0GtfWriMMwyEiQB0Rfzy3uXYXolYaQgCdZq9aTmRYFuv2MZ6h28MEL+qugmiAVc+c1hWNq5u9qNaG2LiwujUWM71qGBujLdo30h7lqiqNKLhDh/fj9tsFeKybObGMPa1p62kpB4SZ5YS9yxcpmmQPrH2wktPIFrrsw/dezfzJnsq1hDFc+r+y6EShsu3AUeDhAmhEAWFy1Zy3ZoRx5x1HSfqKtT1ueHGG93eu4Y9TTh7kQjOFlk4UR95/CkbhCjp4Oziw9nuyS+ttfx7HqOMPB93SR7iOTqycBilcgZKRnD0IjFhd73rXW4+f4H4LHV73HPvvW5caT8lEdEqXEbq7ZrkGmzF6d7R0kzUbDyvZdjt6+WyV5RzKut4AIKqdt5TDR1/dZyNPBB8DeKI6eDMM8Brn4TwlGtulH2sL/ezn/2l1qYorsEE91aOVa2ZzbxnxXrp3BMJqVTFPr+JvVwmz0gEfx6B3Oxr87a//ey/QLKFcVbke0NoBuBqm8W2NcEEJwfL/Nr4KgHyKhGiJKzXFKX/iplpIQDljf78QpPl2w6Qha7QW+fzbxMgb5179ft6pW82QH6p73Oh+fFSv//l/u8Xev9z/Ytv3sdCr+/Ne2X/d37y5f7+LjsCJPcT188GAOLLVi2gScBxHsDaMSItBtnE77jqajt1/CR/l2f7Dh42L5TFk5yWRIColFZosoDrQOR1w1i0lSkbgbLch88JWJhCoewNoC+QW0BKWVUTiqFoB/iGAlx2A97LAu/1SjaqcsqlylbjqgpV5ZyQojSSjbFiT5T/7HoEUC2Oa2uJM8EX1aYiLZR9HgWIKqpggkOzCBB/QDVFWCUQL9SDomwYFVU0CjSB0s5lAOql0kIRFJMcBAR4yhGiuJtgNquKCJH7Q2CNwMKq/1huuZ+64AiQudgrlJlcP+FH7lpA5ozp9fK6FWdVSR6zPwexeA4PisAahlgYwI2gmCspfxSHo6gwKYCkYR3lkO0lAAsQQZOF3pcAIv1SaWtdVRmKplSXC6xCVAHEjcRhdXGQiEZRNguYKwVRgEgTHaJeUdcKNM7PQiG6cpl984H/xHZPBBLgv1TmTURlBGDbX712vQNsfQCFOih39SPnPgLlZwqxTipgH4SYiOI+iBzTNdqAwistOR7VZhyJHFR5egJoQYB4kK89jkpKEQQ6PHrTl9HchrJUmfLMf6GQU4oxUMH4KKCwDrc65AYwBvwVFcR1muZAIxJL7yuCMYdm15ElOpQJKBPspVxjgeLzPStSTCuCTArFUA6TciLtI1N/KarAGA4Z/YzncRCQHgq5+wG1ZxX7hTOjvQvHRlikK3xtIl5HHSDpOZnEj8TwGhknqOaCADrlADl/4Yy7Rrk5BRBExEuRe14PMNhDTvc0roMrtm0EzCeChuL4HvWGMM4UzaNSTEVt1RAN0I4iWxFlUdwv15EDyCMnSBTPlOKd9Dndb/2/3qtU0XqPckdV1jQ6p04+ZEcqJIjiyprpg1A8Qz6qboGAchGJAJF7SD04YZmj1lw8CwhcbySpoHzLQeHKcOU5ciezSUoh20fsxLESCKVoALUoCBvG3zjSWsiEKUiSaUpP/WeJaeIeVXAfH9t3zHyiU2w2LI6ocMArYpOWo5yNACFBPM1hHbUzYOgA6v8Z1IEkr9AtEU22MWpc1MgqCD+AEk+xEH28H5EgLShYfTnAR0EANQMm5wByd6GgU8a11OXaHM16qCOH2BuA0k9DgPzDA/RzQNr4AWgH8iyGM/f4MQdlpCS6qKEiwGY3N3Fo7QGsWI3S2ovnTYrLYH6myBXF7qi/QNdaRIiiF4rojlBxvBSVXYCDcuTI+aGGCBXFawwEANzoGVb8lVxA6gCpAVjQRxzvQWpWdb3otep7qbB1AHV3YeFSxoLisSYtIp/3VB9kvSgLI3idfThBAphbOHtzXSbsyRcO2jTgQnBsumVCgPBIANJAbgF0C2AfVDcMr1/gj1wNctcpTqoAheIA76OTsaUM6uzcfOcEowGBLpQk5gYO4RQjy1I3Oe5hzz93hH9P9BWOJjnrglE+J6cQ7UMczyzP8TSlyz39w1bMvQuJ4MAOOKTizd6eARSnETznkIQg81X11ZAoi13hamhULGMVpxaHc3+y/lUYGxrGWsGcepQ1pRiXxL773/kbrfxf3z0D0dvlyL50kYGS1/K+crJyXE9Sc1MrAESNi0lrBhySKyGVSDJvueRQuipjvQ7AooV5SNF/AplmuS8iQBS/qAgs/ZJC/PU6QO74eivfm6Le1EQKYROZ88xOHjlk2cw5cim2trYTeUS2OI6mAuadIlSmncylpRdKmCfpQonwsw2rl5sHYPbDP3wQgLPPbqfgPB4g6+nnn8cdEE73Bon9jK2bb7mNmI0h20VcWCfPwJU47lZAIAUA+D766CMoV1vsAx/4U/vhDx6w66/dwXypiMlJPC6ow6U4FaMDACMBaBdChkbU58dKSuGjw4lDWcdYH2D97QKsSgLkbrcCxuXuffscURsIYbtu01bbSwb6mOJbUtPt2T37rAVQJ55ceREgi7nPchCp/0PPzBzxAZnAnCcnyFc/kmkf+a86R0DpQySgRAX6t1rbnCOEDxH88wTIfDSW/n7+MCQniD4+/k3ApV8TgfVv9wIE8vGZ74Csv4Yk0de/lgDxJurFbcJhTVwJOmu49imal0SAhKOOFqEfgpUmmlikBIhw+AEHhknU4IGavJNC3raqcstGeT4CsRDFWt/JvD4OQTwwqLllimtLiTCzxUB3m/Xz7K8pyrYK1PttdHmEoXoeALyKw20lUkRu2SKIWTIGrYkC7niIgBjWgzYIxkHU1PVtzBvcRoxazAHh1of7sGs0wDpYN+PSgm3DupUWHQCAj4uhu/+CtbN/evzpMvv20S9Y14t9FH8zJthzXMBtcR6wvgrldDrt2esQQ/hNDVoCz2S/IvMA7ZogXKf5mSpDVlTcBPuV/mGU5+yxLjawd2Fu72a+yC8stD5+fid7vjzIm3TKr6ND/W19Yb5VlZywGQqWJ1l/T+6rsU2r4iyJ/U8jz18D76mFyKrlG9bYsbOVdra610UukSZJhGUur4tYxNlRO/Jiib33jrU2CmnSw1rmgduirBSyDkNJpAqcu4OtlRLyw11EDpJFJyAxiOXqA0vjLZZY1DA6rEYoCq9hTjxeKxU+zuIhb+uC0A2l48ofJ4K6vWqbunB/sMYj+gihy6CpXeXJGTizMuyuz66ypscpos9OYEGr5iGiVR1Cf5T59UJFK/0XBpmVQXfHhO090WwN1D94sl8KjQu2+49/yI3H4gfP0uuE69KLiNgASoz7INrYs3hQat7YoZL7aCsvLzZfQOlw1rBp9iapOIR6IKugCtmfQar1A/4rStRzkjVhlGfb18K9c6ziQj1zLu7TplH7VDMEyMcegMRiT8PPYrK3ilE/+8TBFnupE1cpYz2C73E7j8mO1VnWMdED8RZn/v3jVldRZ6fL6B1IRESUHW8vHmgzDDhWwHMeTSzWeaLPSrlps6yvUUSn5RI19cPH9xDvwzwTw/3A7JrN77kpuATYM/izBvtHJdswN3aK503xpUm4quLiIxGYdNATkeLW017maPW1aC+rSEL1qInIFzH54p4XnKM8HHenfsmbJyKF8EEI1y5XGH7Ndde4mFh1S8VKgMD+cMtd9F01qE+k3rkJWomyWrN6Dft+BFPsN2PZr7aw1kooEZQxYrNtYfYwxPOVECASnkgV0oRj4/nd9GUxByanZzmiKzI6jsgmopJu2O4IaIm8WliL+hgTqXyvdsRVS5k/ZwDqRTZ0Mm5FfFwoq2CdhUli7xfAfiMFskQxjyJs3JzJPkRkiLqnNGdqDc9m3zPNPlbgv9ZMxfEqclP9YVvXLnMRmJoGOxGJyAWt2KgW1p2Ghia3j7/62uuJu2t3EVP17C/VU1FYWIRAY4yxUsWehC5Cvudy4qV05mmCsK2ua2VcBrM2R7p9cQ1unOlZXJhdTfRh7OB5IfKRYnXvcTlxgnAhn7OWjkbWduK0Vq9jHIbbd7/7CPtR+g2n/Ng/reKM0GubNy8nGnIPLswaIhrvwoHuzT7zpHP96P2pu2Np0QrGWDndeIWIZvodAbKfMvISRE26bupu0T6sEMdrOKRlCW7DOAQYcfTl5OcXQrDsI0LO10ohC5gSrId91kv/ttVy7vmZfei+D9tXv/oVW79mrQWyjw7nTPQsvS7vu+deCOhU+8FDD7m4r898/vN24OBB9mnE6UJa3/O+d1s5Lss4yMxJnt/t27bgsqzCtUESAqT3oz99hL6tXFw/SdYKebOFtfI733nAkdbedEANjc8gpGIvwb6/s2+QbkGiRNl3TLNXkzBFpFcqz1cL+1w5j/WMaO+ZQVxpN2cehes2ce/a6N1KwlkkAmRiWL1U6fZn93zKibjwMDrX4TTOjwn6mdQF8nM5wGscIG8TIL/RHnPhL3q7A2Tha/Sbf8XbBMhvfq3+X/nKtwmQt/adXgiAf5sAeWPv70LX/4396Qt/98uOAMn52A2z4WzyolAfK8NfYEA9AAy5WM56m5uZY6Ns5F94frfddsed9uOnnuIMiBIPVYoAtSwUW21s/tevW2NnTh0nhoqDDpv7MQ7N6gvo41AToTgsDnexcUl2rLgM5wGbVJwj6RkZLgpHpeAv/33h/7h6mz573jkylPOuqChF4ZSLQEEZphNdHwCOiBBvgENfgFkJ2lVOJ+eKslRd8TDbRFmORbAoL3hSvRYUGQuUjgLIm+WQr3JuuRL0s5pQ4UgFJsWRDh/BRE/pcHbx/yM7mI/Mj55xBxbXnwDA4Y8iOAjQRP0DE4DR4bKs8/Mj1CeAukqRT0EQLYuJOlGJbAMAu0rcY1DO+nP4m+T/RRBJgqf3IHv1HNmBqhGAaBy1tJRgUguJpBqEKJCzQddDZcEC2dRtcYZ+E7lHVAwsxZNyb6fYVM/no6vHIAsHQ2Feir28d7fLj+0C+J9BmSZnAZAyLpF4/jztogaaiAuahMjwRI2aJ3CGv3cxYQB3hw+SA4zLYUl+Fvc6xKlbZ0exlxOd5cH98JWaF9WxlPOKmCLYBICNgkBAlvQ0itIZC3mAuf2Akl0Ab3r/Ij9iGTeKvvFCwdoL6BHAwU7fR0CniuQF9KqvQSCb7m05Cqlh4pdEHql0WgezEZT+AkgXodgf41ru2fUcKq0kSKN0VwZMZTmOoiZICBSvUuWBqHRwHQKDAZYgwipQg4ngK1y1HFcDClBAMYE/wYBSEYD8w7g8lF8dQ5SMCm8V6ybCTlFEYwAvy4oWk2sMsYbKUKXXgUKsOdy6PhOUYqfPlbr4IwF9ei+tuAcEvGdzPQTainSTW0d9Lvp7jQH9nevAgNwrOV/mouIKKBEVwD4OQdHNeJBqLQXQ30+59YzvYZ6vStwzIUTWZGYQCxaDG+YY7g1UmIsWZ7t88in+7SwEiAcq2eGBaUDaCueOigAQ8yW+w3OKwxwnrXGe/5EeumkAocI5pEut99zhYgfmTQZGWxRdD1MMYT9y22+56WoyzCla5rol4sZJAEB48cBRG+BA6E/sz9TMpIuhkxpSxGQLbpVsxmwPc0kIz2QZhGEch2PlOm/YsIlYjHorLS1DKZruVOTjjDs5LQR0iwD50g9RpjJmwnlOU1GyDwG6+UPcxTGfieDpRam7iqxtlaSuRaUciUMtFOfRniefJGpjC/cIogfwzJ+fXUtMht6/7mcG0T4qERW4LzJJWdXJjCFFNA0wxnQ/Jhiba9au5vA5YRVkgmdmZvJsdjvSUY4txf7p/gng1d/rGfIAVIhlfNaWVfK9oxw5CophE4qZESDLexmF1BDxM4Vab9/h05aSvQTwk64W3s+igkzIshAHBglIHuJwnkiZdU1dDcB7AYB2j5vvVIgqwL8NIGaQZySeQtoMiNNplLhydoz14bzhOoks8yEf/tlnD0B+pRGBlcxhneJqsvuzUJinMqYUsTeOMvTFfQctgHnIF5JFYAuV0oDbRG1BVIvMlougAmeYJ/PxdWR9P/STR128XFpGLs9bn23YvJn5u8y5MXohnLx5/dspbD2N26EBpaz+PBcLAZipNmQArVnGi3qpPvfOEPvzr56DCGizq4mlkCtQc5ucF3Ioiovfs3uPA81DeU5EqovPELGmuBSVyzZAkvRC4siJJ7BJZMerBAjrAIYVFz0y7wJxILyDFOQxmCUGK9tu/xquLEjqNKK+omERfXjGy4jfy8vJQmVa74CdeuaqIqJdRMxpftsGcXHq5DGKz7PoSSImCdLBCzLxge98n3g/H7c2pKQlA5BXkZnf7wAsxcXJpLZr1x435uQaCuK6/tFtNwK2NVDOesDFO6kTSWtvMs/8EM9VBy4vxbIsQsQgTn6GtVpFuQOa73jO9+w9BkgWjuMkBxVwOaQ3IC9xTi1cVz+u+fZrrwM8fwZwq9sKlq2w05SmdwPeXH3NdXYcl00VEYK6/+reufmmnY6Af/xxFL6sIeO84HHIsjDWVc1R/3J3pN377xR9qzgWULOTbrBwyCo5QAQSihx0TksRIJD+GtP6nPsQ2fnzPA9HkHz5z+ZIjl/18alvazy62/eqQ2S+EN0Rp698L5Ez+plz/SNac3GWKQoLYMsHoCgSpX0Ya3oUTrlUQNtEzSOA5mM88+qqkhijhji1TMjHKEi0fp6xARyAEXRCtXJtxnG4jqBynmY8tbKGxhAfGY5L1QsiUUXzjcTEhOCqGIZscJE1fL9AfvgySISeZqIVKclW7FYcz1kn61J797BdrEYQoG5cdTMszaIPiJ876Wf7jxVbwYok27plIy6TIBeNlrMo2u7//k+5p2bfL/6CzRZ7WXtlifnTYTI25WtPHqu1stpGujsibMvaJbg1Ry2VeJs+EdZSEIPql0OUjAF0phPr0gihWVaB7wM+rQOnxiB9Tm2g8f2QzEvWrqMUOILnM8nKzx6xFYsyLBOQG8jQRon86m7AKYkw4qVdDXbttYU8QYCUzJN6RqopZD9fN2pVfZAIkB4CdePVHxY0SxxYtn3zv562z3/qZgrkictj/QiBEGysG8P9SrwU1761jXWof8aO80zjY1PFkCWDC19HBGYApEhOFA5inynrZlwdKBu2htFYaxn2Jo6RfhNcnZ7sMZiNuSddrAcQ6BAX3qzjFv12AAAgAElEQVRfI9PMh/SVLC/Msb/66m02e5Z1srvFRtobLJT1Z6QOEo75qQL3i66Fd0iinauk3L2a9Ssu1f5h791ueL70n2eIlaLAva4S4HLUThw9yxpFSXeOenfogQnytvrWakjzNGuoOm8+E4MWhOutq7zGlrLO1FJE70s5SR9rbB9boIYe2AbWh9RYwM6xWdZBnvdRH6vmXhYty7Lbn36X+7m99/zYfNh3qSD9woSfffRAlR2HmMmIZk3C5fmlGzNtw5IM++YTL7I3gLgIinVjt5r94QhEQxXOyeKKZksF/PebREoE+SniXsapbpyf6BksnRjQhw+U4yqBAOGaY8q0266KYq/Qzf1Jca6GCJyhgWHR1s347uM5135nklL3lasLuP/RlsN+R87qJ3FvbMRxLjGBL8/BGTo/igqXQDb64TSudxG6VcxTSwoWu/ljcswXIiUOMpf5n+cxkvPGwcOHHEmQxnliza15Nljhh5O2jDX/iN19992uv2EQwc5GIgJPEC8YTgRuHE6MsJxxm20lropnuxznbQqxSxLHeAMk74bsDWBPmJCSzrwYbPmUoitmVYKAtavoz4AMKj5+mL3utOVmpbt4LQmkpgHA5WSX+0Nxeedw2wWxB1SX4BSkSQjkv7rs5EgXATDKnBcHIarzRjddUhLFLIJY1tzYzN5I8+UE466JbjFF0m7etILXSzwpm/YOSHGtwVGKyauug/C4yNwbbSvXrLOSs+ddpFMQN3kF3RVav/ZQGL+YGEY/1pFMwPsZ1h5FNY0zjisQ1kywVw/A0ZmJo6OTdasdMrCHZykFIURgoA9RffxOV436KNp5JpLTk7gPCDYgXapqIPlLG1mfR+zaa25mXeDZYM4Ph6zzIXqtpaXSVrOnPnn8jCuFv37nTc7l+MRTz9on//LTLh4wgaiunz7yqN17zwcdeXWC3o9OrpFcrNEQqJvpMDlbfNJFiF5LBFYbJM/y5WvYE1+0YvaIKl3vleuVeff4N260tHc/ZKvXrHF7taWLl1g7Z7savjaJ672E9VnRXd/5wQ9cZNs9H/yA60l87rln7a473uHWWH+et3ScngWs7WdPn3LnoTRED0pJUHyy4npHOTtu2bgZUVeYPc170fWb5mHpQBgyokWRsdSEe03uj0ycnqdwtcxydkxmrGVxnc+wpmotDGfN1PlLUbW7d+12e0p1SeqcF8j6KDe/j2cIDmt/++TH/5br68M8IBKfPQj3RGu7CBDtjX8ef6Xdy1yo5/zH3F5m3jP5P1fS1wVQxKm86r781evwpX7+1y7wr3zizXeAzO0I3/649CvwNgFy6dfwrfcdXv/ZufwJkJ/Ppb/q2i80/7317tcvv+LXv38Lvf9LJ0Be//ovdH0Xen0L/fvL/fOX9/ubT2+4tHv4evfgt3n/DgNI++CO2UAk28kpcYACY5R1E8UEMFqGwura7VdzuBm3c6fP2bIlbF5PnwbIBEQFrMsHgFVcjYr2pFh3gC7gobcUtCp4k3Ic8F7Z+4qmkusiBgLkeEkFG21PYlFaHFDlweeO/dMy2/B3F12urXAKgSCD2MOrv3mFe69X/F2Vs6dL0d7F30tROspGV0psxaYc/WLmL1yTxZ+g1A90SAcs9ybZiCtqaELgvDeqYTowRDAot1VK63YO2QIimzlkSAkuq70OHAI9pSpr+v5Vlv/R41b21TW2/K8r2XUC1qD298MdQLo7wPws0TZ+qD07UZAS5wMoFKeiPBwggXKg8OfzFy5SqB0zV4zHe5F9X6BpEuqx+SLwLiJsVBBdiLqyEmWoegUEkOjrpWKOYsM+wCEwmMPisWPHUEQVuF8niZ5RSaRcOVLCC9TtVoEfB8JwQJZwrvNh1PbRxMiE42TwhtTQAUqqeKlPLxIDsAJVnz7vyscB83W4lDpVNv18svWV7+2DmmnG/Ozhhx+0pYvS7Kqtqyw5DhX9ECpiQOVgwKUxDoD+HKjHyRT2QzVXT4GhwLUBQEMdvOSSWLliGQejMBcdJGdNFD/XH7JjWgo/bbAV28XPHYeQ8kVyNQl5oIgvHQr8sJcrFiaEuAg5PppQ40p5XI1iTY6XHg7yKzncyGWi0uRa5QhzP5ejgOtHDT/BwbIf15HusSIRwjkwDgHSDgFa1aLinQFcuuX2O62SWIQRXmvBcsgdbzpeyEKWalTRAjroKlqgg3uRAQE4wUlknMORFNUJuESyGV94nojEAWQGJIuh5FjInCItjpwqxlHC+8UdoWJKkTk6AEkRlsRzpIOv3EH+qMJKis840D8epXEvwLaihqQs173IgNSQCq4fdajizlzkFu6mcdCIZZR/TxLR0gwxOQUgqZLEJUsKzTum0z0n/XWgRSqBlfOKazQxDMAG+FUJWaf+AG9eeyrulxYidhIZg7UQKSRqo4aG2OT6VlMC2wAwV1JNNwWqQT+KKeM5zDV3t1tmXgZKvmwIqUq7+eYbOFRWOnKqAdIpDIVlLO+hFVBe5Ec0f1b+soDvdN6PFIsq7Q6CtKmXiwElvX5X34uut+aFGUB2V6bMWNGc89l3JbgYLM0xKssWEZlIF0VHS6NVEJd01dZNDqw4foQorC2bUGiStQ1Y/CLZz4uJENP4H4SI07M1AmEmkEVjR6SlorCGGIPqAJIDxRE0PBMCLhYT4aV7I/BWqsHs7GzAwnpH7qnAXffSdfqgvPbj/WnMuuxtCKhIxv4IAEkYz6ZQrX7mH0aCI519GQ+1OBkE8Ofy3B2mM2bZyjVEcXRCztUR+ZHmnAvrcGsJzFX3QhYH9HEiAQOJrlLEn7peEiBFVL4qB5afXzDq2kHIxVG6nXIsIIaDNHON1Pt9KPqNIt/nnnsJp1eGpaD0H2Xurq+vcX030QKAIWVELtYAtpXW0qvCPN6GSlHjUeRpDcC/ymMF1HTxbKlPZ9PWK+wf/+mfeW35gOwb7IEf/NA2bt0GeOvlui7KKGXOw7F0ww3XuViLBt6vQBx1EQUCqGiMq3lJistvfTzX/n3PDATHC87JlQJQ4sM1ULnuBPNKJi6iYQCu48yJckp1QWAVLF0G6dpl9RBpS4gEUdyFVLki1hTTpGsn1a1eP5PdKwAVrgTmGA/mPuWya90Q+a01xDn1+PXkZxbZn/z/dRSb5zO+iERj/Oj3grxc95qqITFyeBY0H8t9sJJ+G0UDiawOJq5mdUEKAHeQnT9XZz/60SOOmBoYpEw6P43nnPgPwD8pOv19IwD2TjnXZSL9UI0AsNdff7Uj9lzHEc/FYUpjr77iCouF4MkBNL14tpi+D4hDImYCQW+8fNFNj6Ee55c49kGijaovtBKlQReAOmsYT0uZKweYc0Z4ntTttRJQWy6QJAjHEK71QTLXj6lAmOcyIi7BPBhP9cy5mbjP1q9e5eIW/+PL/wnkDQCI088vLMbGIe5UyhsOUfcf7wm0j3y9zuIptK6upBuDNVfRSpOOABmxr96XZR/9Wg2vkTkd0mRGrJVuyWtirtyhiL93zq95guTVFX/ODfZqEfprAJqfH6ZeQ6ZIazAPpgjKgARRVKdcYurYYkARDxUL8UG0G0BtkBfEGK7DIOYdAWC6lo1EX2Xh2PHlPXQzr4WgPh7nee4lZkxxenKs+fB3M3KU8TykoeAN4nUfJvKtC/eEH+CyXEciuushLmO4Tu/Yea3te/5pS+DnhqhHDbK+C9JwCsteRfUgID3kPgRTWDwOvYx0qyGipwqyfttVW1lzRBjjHIToH8aB+Y1vPsH6avafh79gM3sHrL+9zoBdraK+254v7mZta7ZrN+TZCoBzTz86voIRh/SinoYs9oTkPniwAiIA8hBALY7oq2G5y4ibqqQ/JNiPMnRcGyPJFLfv2IEquhVXIG6Gc6fsH/76Hic8iQe0nVRMaXc9vR4z9uJzJyBi2cddeSPrOB0ag12Q6X12urrPDrAkeQCWa9+Zl4QIx6PP8tMT7cGfPm9//E6AVBwmlexPPBgznbh/t66J4XoAKEIONBP3FIwD8dDJFpuFL3XgfLq/LU+JtsUeOFsQLgzjpKgf9bcf1+CUmAUonOh3Sv9W2JwpxcbIDMQ1GJkZtDSKyzsGm1FwT9vDe75gZS8i3uHB8eX58GA/EggZMNM/ZheJyumF2IllD3ehrJp5z+w933ivG1XX5XzRbrk10+7ceYP1MKf54rB94dk9NK3gTmR/FhkZSixgKnFW06joKwFmcy2GyDXf0T4bb2uwMWKOwnh2xvk5sx441UKTbf+pKnv5NMXxGWb5EDu57A+PdY/a/T8rc07Oa2+61V7AhRY83GHfaf+Cex2dN37XuuLT7OrvHLQ+uN6MAA/bnp1kq8P6bPOybHt6bzFzTJBlhKU6IDWI9eIUoPcugN/DZQOWFscczL5gSSwxpSOs8+Cqq1ZAJuPkO3qx1fY2zlgr/47LbqtzYgHWcU6FjFs44zeLWKAOXCXxXOcJrlMj+64x+tKWsMcsZJ4L5r4o5nU3Lg/te6659hrG2ACK9wbXo3XFtq2O3G3C2awzRSt7ccXBSkyQnbsacLyd54dYLQjLRtZ5OUaH2R/seN9KG6xkDuF+aH+szqgUzjUjiLFS6GoKjYyxF18+5nqabr5tp3lENFrXKWxDfO9w5h51f3S297JXL4e8IEIQMLtw5SprhIioZj8ogcEQgPd65teu5mrndolNjSVitMuJriZgE2Y9AtAzeEL490No9Lu9qc4+vZDeYZCrWbyeVs4+IlaOnqRHkL2gIhm1j9C+Wz2Ccjro4wSF5vHEDQ7wemtxpSxalI3wLJJ5nbGOYKQN8m8EQj8jDXdZZZ1VVuOw9vTHubfFAe2eAO1pkBRL6aX77x98j+jLTGKwVtpRzgJrN15hQ7zH8VncHnzvDBz+TwP+5yB2Wr5sqRWfPoGrMYUOvjr2RiHswceI+Ux0wgWdjXJhIuVWkZNSHSTl5dW8hlq77vqbWEOJTyQiSnupWgjUd9x+K/e2lucu1v77hw/RrdJv73zXu+2xZ55DENZpK3DoKA5WIq4m9orXQFQVsl994Ps/xH3Gk8Ne7Gwp3V9ckxhSCu684w63/vly3RRhrLixo6dOWgykUivz7QgDoIbXdO5bN1nePU/Z7e+4A/K0gXHUyt6q1kVjhiImi6Fb7LGnHkfQ02j33fch10FzBqJDxfZbNqxHAMS+nH3IGPNfDWIrRfZOTiK4g/yN4Xy354Vd9sd33uGIEEWgvvzyfs6WuZwLA2wXDqIgde8RQamIsUTu43n2CT24RyX8S0K44Vw7vM6Vq9a6/1cR/MAA7jXWhw6i1xT7KoHEKM+hCJdZ7pWnp1zLPvbnH/4rzmphvDbW2mnIelxULS0kMGgNc21mPARShbjFToue5BA6uvwiIfILB+df+sOrsZOvxk/yBdoQvc7HQgDEpX7+dX+4Xt5rRBMLfe3v8vlL//b/b5Mnby6B9bvc8bf/zW9zBV7/+XuFfF1gDvltft4vf+1C88tC3/t1X7/mUzeh/u4A7qW+voVe/xv7+Tf+/r3+4nLp1/+NvT6/3+/+y+uzfvobvf4tNPYXHt+/+7Pzm1zdhX/+z7+L4wYWf/K2WV91OEQGcSiZRC29GJXOIQ7lAGdswNKTyKnefwzLeBr5rmc5EODUYON76nQxh5Fcl3kuzGIlBwVZ07WRl3rXg03oEPFGUuEHAC6EqeDcj6gX1IN79x9xhYDKZ5/k6yq/sc0yP/yyc1uEonrpZ3MfBfmg0mpFR+369K9XfurtLPk4m31e6xCHjZpvrrYln7zoJillCgN9ANyrEFHEjJTFKnjmd0AoxaeEAraeopBXzpFOADMp5lUcqINL12O3uquV+2cHARghPFAaV3xtvS37TCWRDXxflKLDKKqNWJ5kNtM+Ki5nAy4CRJvmWFSccm4IVHPxPiiPBwCjle8bg3Kth7xZgfShqMKkqFWcjdwXUnYL+FU8gEoA1YUgAErXZBpANYLrdILMYRVD5tDr0c/hSo6UKDb1AmCzOZgfodzRm5+zHPBvkEOLuiVUzCyVrdwKEaj9RiFApFDth7hJiIl0G38B4roOUmErJkqWbgHSAYDCUg6fLC4H1K6wdavzyCMGVKf8MobW0nDUzp4onrw8pdzmYMJ9HoQsqJKVnoWjo6ed+wugEh3GQSLcvTYByGFSawNaTnO9RwX+S4HNoWYU8HlWmbl8nYiQfoCVGb6/3AqKNQgkckfAz5yaeMq9P0VGxUGKeENQiAwR6SHlvQ5WSahOYyFaBoml4sjg7q9ig5THy4+BzBujeHjKlq3aSE50hh1CKTgKqTAD+ZFflE8ufjpg1AyHjA4H1k0zbsdADjKzKJznbOELyD4BQKYOjcyMNHeAVxG7YtkUTaZy+hH+XRk5wRKGCYAVACgXiIog9R7k/NG9FwvYjutAnScirzQmVOLegbPHhwOyL1EEcg8EUXaqUl+ReVOQNYPkOzeh5C3EhRKMG0fAfB/q7cGBEQqzl7l7KlIma02wdVyAyuLaabzITy/wvY/nd5bxEcDzHSHAu6zcRcqNQrCIlArhNY8yNpogioZQCpcQl1KJ4i+IaxvPAXqUc5YnZGp+YR7XdBiSIAcioon7RpY25EC0gDoOeEOQMukAtiIvNdYU7SWnVgMKvTT+fpLPd3O/lRPdyN+JRGxVpwlziIfrw0G5CMkgovVv35diX/xurctQl1NAnRFTEJ2dxFwon9+HA18kY/0cZNI2CBCVRJ88dtTF/MUT96Vs53iiNmZ4JjT2GxtQ8aPEk6tB8RI68EsROc4zPEysXhdE3GIKuC9CREXz+tTjo94PPVOKpZqA9JXKQSBbL4pOzTvz8T5BEGgz5LirJ6gHhb0cTvo1BIkVgJNIIF8rLrFeiqjlQpNCsA43QW5+HgfkNqvkEO+tjGiIk+ioOObsKA60AHTMry0dzQD9i3h97cxHPFfM3524SLid7tc4PS4if1euzATjZY4C3JyGiIZuhoyohiypASzCARIdi8NhhHHeDEGcYll5SK6JzgDRtS6eu1Y6DuSikGtvFcDFOYjdZg7v51Fg5i0qcKrqGMazYjSU4Z0KkC6XhbK+owH7m1C1C0AU6V5UtMQScFIM4noowxFTDzDr68c9hoT0o0NBDbhf/3i6fYIy62AU2sWog9cRtyFXmD/v2ZP5PA5QQuPLj7nwlHpHlBPP85GduwjlZQcK0gHUowkAw5CrPINdgHFymaijQmC7MtDlPpBqV6S6yOpfJEAgP1wcoToRpu2pTy+2O75SQcxehgPooiCzlNMdB8iltU49SckUA6u/RI4+1xFDTJLGSWJMsBVlErkHgdBJU3JxSSWvi4gwQJWNGwuZoyItjX87wTw0hXr7scd34UBDtU5sWgBlsqvWLHcE3ww3VNEbTz72hOVCKNx+660U01YCND/D/+/ksk0yHgHtKXIOY13vAlgNghybQk3eVQ8hggtBkSIqkw1jDOmX+o/iIJaaAe9nmDsDAR5P0hmzFbfNt7/7XRcxlMYzPsUaLpfWUoCyFUS+RLMm/ezRJxibzeYZGGlBMfRS+AdDHqvQ3MO+/WcRdh8ER0pcOPNRGxFYuAS53v/rvXNF5R//eo19+UNzAoaPf4OIPqlM9Z86PPg7h71oo/LK5m5WjNgvfbivfc2vX94Ivrop1AGGX/Oklr5OxIkcIIGKXxSwBdgXy9wZDHmUoCg4fvdk/IcQczkFuTwG6NlNHGQK5L4PlqFhnmNoZKIcB3mOEYSwd3EqXF7zCHNIDAAnOw5A/2FA1BbrJl4Knwt7CSLYGL/qLSoqyKVrxN9625txDFQhKohz8e2KOGkgl7+jE2cpz7sXSvRWYmUUhdfFmi3xSSFRfSoPvgDZmYS7sgOC+oXd+1yk1z//r09b0NWQnA+W0BlQR2RTuL14fhAitdmW5UTYasq5fYOJPw0mjnOW2M++Dl5DN88ifVYzIewLcLpRubV6JUT7pBdEdgf9Eql2pLTamiLYF23cRPxjl7VVl9tdVxfadVtX07XBmgGA5wX+NsE/jgzC5QkxVN9E3CYRLjHhxP0MMg4mu+1sI2QL+LNnXBr7j1BLI4qqKN7X8gBtjxYTHQRJVAQZ0sYe4vTpakuJ93MOqqY2PB88d5MziCEgAlraBmyc+akFV80oroblWdF2QwJgPc5ID/o/piMS7aG2WTvc1IMbxx9n6ih7VUhd7s2UBgP3ODE92gZ5TeOeQ9YAsr/3/Bes5iBxVOonQFnvyTqahFiiFAemlObr/vGGXxiFT33+J4Dy43a+ssbedddNFgm54EFf3fmj5+gtqmZthACBvAqPCSBGKsq5TtUbkAgovAxmIxzxke9wt1UdPU1nSgiuEAgcelpm/OPtqb2lrvPFl7X+ttVFRJ+hLqdj6n1fesZojbKbbr/dHty93zKCJuxz6yIs0wsyHOKkYsrL3v/9ozaMCfUaCPODu4/Yh9d527YV+VZaQ9RP66AV5K6wXtyFnYy37790zM4oMY8tnMeElyWyL1tMZN8kcWYYXo2UMwvm802DXvYEhFLbKI5c5saCDHoiVjN3pQPS8gytX77S9jz8M8ZPj93+vnfYAebt9VftRMSTS2xUOSIc7XF9bP/+l93vV165jedq1DlZuxT7yfy2Yf06Ip/anEtbfV9H6SaSKKQfB0ga63ypOrNSWWdYwoYRGoQSYbpqZ6qN1LDfZq6/iIArASFEdeUFAG+eEQQsAwDJFyrbWIu6bfuVmywse8SGLuC8wD2rnis/1uBx3DUXSqtYC9j30aM1DRFewvcagARNBrRehRihBhfjyk0rbaqtlvgwStkRIZUrJji/iI0dsa3dRF+V1jhAW+THaro3JHwY6u1wEYZdnAUUQ3jgyHHzgWQZZ5/h4naZE9ShmMnZKABi+dALuyGWPXEkEzFKZ1g8pfVREbKC0VHIuuHHmGoijtSXfrUuinRq61utqaPP7r3vI/Yy+/9R9qepPD9jYwMA+8fszz7wftddJndFevZiqyL2KjQqHmfPsGWxx6isqaQT41m778P32ukTR2wT92AEV7Luoy8/SzGtx3D5B7HPWbNlqw2wpsuVr3noPM+IhCJe7M22bLvCzbEv7tuLu7PYPvKxjzGPNSIKSbGn6Os4hgjoo5/5azt8usRO4sj4+7/7kj34kx/Z0UMH7T133u5IBxq63BpVh9v46JkSIjmJTYbkioBELMLR68/XnD1TjIAlnO6gcPvZ44+bP45bH65jL/9uBNLh+Fe2W/KdP7FPffIvbR+OHrmJddbYgJOkA7JvgP68SuauOMbJVVdd4VzClbiNrr7ySo50COb4PlcQbXUIYkNxV6c4E8QiUlAcmxxLJWdOUcZ+tXNhax2so7xe3Yw68+1+6SUctLn0pkmsx94aAlXkRxLkuhzLQfx9L/u+bvZ6w3QwTrL/ULyi+jwUn3gREm6M+Dt1doyx79ReM5R9nxwxSUnZdvVVt3GWymF/nkEUGk57SDedMWDzuCfahTEBO6DuFfID8kQfHp76e/1a+ON/AixuZX5dDGQhAOJSP7/Qq36jAaBL+/6v775Z6L39IXz+bQLkD+Eu/vr3sCABogX7DXRQLTS/LHT1X//1z8cK/u4g7qW+voVe/xv7ec39b+z9e/3Xf+nX/429Pr/f7/7mESC/fvy/2eP7t/n5jgDJ/+Sts9FEX8nmnIqaqRY7/nB/txUtzsfqj7oG6V4CRc8nj512ys1rb7oBVehRByQJUKpEYb+Z/FwpOpXl61TnbPCUpD7FBnySw8kwwL6/AAaUvUjarBylr8urZyN96B8LbflfSmGKEht1lYBRlTjL/tsMULQMEPsAG9AAVLt6c4v5s/onBBAqamQSNDkV1bJALXUjVH19peV9pASSQQ4QwCL+EzmgYl3OMk4hI9VnNKCPnBIx2McVXZIIaHf61Gkr+9bWV0fx9f+Eu0D5s6iM23AxhAE6n//Kalv88XMcYAI4QAeiUILkIfoqgwiTcIgfAfnTbNTbUUkF8ZqLioqck0KxB4r5GeIQJmeJYp/0qx9lfxCb6XAUPoq7cr0fKlOHLFEubAMRG4pwUVxLIsAIgf2uELgWFWoLyiVF1ESTXy3ATarjBOIh4jgktOOu0PuLYNPc4KJ8iDcDJBbpoJitZIBHAcXRHBoCUHAqLigTlbLuWzdK6QHFgnEg9ERuNqoceYCnjq5+MrMpc4Y4Wbsy17ZvXcEBqdFSYsNd9JWkkAEAmBN0F8yiXK0mh7kVED4Q10knJE0omep5OWlObSuXg4BsxXsJNHagJn8e5jCl/o9xyAE6aB0BIiBpSP0FHBDgtDjU1rgsecUFpKKm1LgoJ76ogv4FKbMUnyBFnpTYfoyLSoB8YV8Cv0MBskIhkAYAXVUSeRHXgxfOlmks5WGMcw+fYEChUGtnfIXHRdmJsyesaFUhvQaZTik2Beglx4ZzLzGeQgDL/PiecVjlNc4GKINOQk2pfpM+FHAj6ooQaM/rGOdQdra0EvCYkkPuqe6vSoSTpd5ivChqaenSpXbh/Hl3eJFCWPdQSjoB/pEcpqc4vAQwNqYpGJ3mtYQD4rioN6KCxongKi8/51SmcqHoPvfQMTAyMs6hmoJ07q7UhyrlzoAE0Ud/OWpzrruKfUWCiAAJgcQRal4OyB/A9Zc6coqf78nfTfHcd1MkHxBO9Afq32f2V1toEmo6yMQQoikGpkYoPkU9Th68nFEeAqmJNmsBLFa/QTU9CbOADYp50MFZBZ3BRGPJaSTdmgD9EQ58HjilPBgj+nwy6jnNMxrD4ECvdgioO0cA6WfflWj/+mCrywzXz2shOuPqK7ZwaCe67nwx760Px8RqxlCfiwdSIfpiDvxyqHUSGaT4oBCA516cCZonQnhWFUemjG6N/USAYREichZEo2yUG0XPkbonhri/CSi8FRknAsRF1kFiiWBtYS5UT4eizPRcBzImeNIgZTxwI9F9xJjwJ1aun0PwCMU+RtwAACAASURBVADpGGrHDtwgcmbo+8dCxOga/B/23gNMz7JM/76m995LpmVKyqT3ThJSIXSRIoIKoiIiCqy7tlVXcS3YVkQQRQHpNdRASCG9TzKTZDK999779zvvARZlV0SOPZb/fpk92JhMe9/nuZ+7nFVqfcVGVaAWbCUiYUJqhvgonh9/voYibv5rB2AJIGqnD0I2DBBXoL0I25qaJoA2fpcPGfQ8f7nTyGbvaOAAHg7QRFlxzyDOiwqXVx4NqBsM0aks6hYAVnXzbKBbYoD5T51H7dyvTqKwdGBXxNEpniupaaO4JgncoxHWh1ZAYBFFTVyrKMA9gUZHIZRFLjRCRnQTtzEKAJ6aluzm49xpk130xJ7d+5kXY5hLAY4BMoMBNu65LcO++GvisnBIxAAe/vy6cdD824+3uTVliDknjYLlYMarxlgpOelyvkXgQBEgVsS83snYFxkjlWgisRNyGbqeDyeOBNz2Go8u6WO+GB93rA8irdyfDC7G0NsEiCIUn79jsl31myqcD9EOrJPro5f1KBAlbB/PmxyQijkRIRYESavxqcJlgUfZ6YnmP9yKg6Cc15fKmB+0g5Dv0UQQnbNyNvPwmOuuGUPKfuf3f0l572X2Jq4BFf2+vvNVu+XWm9ycfxzXz3nEZGkMnaZH5cKNG23vjh02ByBODoYwyCWP0X7388Igp32YSD2Y/Ppx5fmMQoxSqp13/ISLPZQDJj0zC1AZgppr3sR1mkVeeivvqZTIpplz59LVs9s5GFes22j78iHAcR7MnjaFSDmcfIzzYxBdr2/fTSF3KP0HRJJFxFLYTRcGwNADtyTZTThm5AAR2C9X1S++OMlu+XWR2zOow8mNd56Pn1yfZLf8psIdkERMyNnxNvnx9qIs99NfH1LeJj8cwPNfOkDeVsaI3JKIVY4Q7iu/U4COIt7kAsEIQARWIC4H9gpE3cSyvkegVg9UHwjiAsXXeXgMQED1WQQ5755q1dbayB6kH7GGyC+VLWudbWeeFHCYS/dOF3/WQ+QOQd43ADZjCmCdaHf9YWGMlZn0FLURNxPM3qSmrIjfDxlKHE0MpMfhowWsxZB3OO08IJ8Onq6xDAoaBKJpTCXgRPFhn3GY+zkRx1gPz5my7JMB2jatW2lTPwPo/IdDuDQhYwOibPPeCisE+JwQH2wb1yy0OArBR/taIbfVV9JkHQDzjfQ99PA6S0t6DJG6ffX2BcQt0anG2h/hH2nPbD1hLZRp+yaw7nuGWQME4IM/v80Vhg8yd5xhjHST2xQdpj6AardGmSWx14GYI0Kyt73BRWaqNPyYXATMrzHhAcRfUdI9JcmyiNQ6kl/kuprmZCQSF4g7mGsgEniY+T2E/Y5feIyLbuqpbkDk0GYNzMmgwzhcGox+Zvun9cQUkeUfhOvSIifYUxB/zx5uBhTG7RDGmoeYQ5n8wxCKdayv8D72/R99CnfaCbvl5+PkxsCpQCs/XUBEGPspSJi0awC43/qoe7HcEXly0g6ryJq5wlPzPORxBN0CfZBMzYDRXV1D9gaug6hYuh8AJiOSg4lbJM6rBleFA7G9KHufY3H0lQQNdLHnhmA+eQLxkXqp6HeAyOgcCbaXd9G9xO/YgGPEkzG5j1i27z5Z5l5NMkRJGeqDXtzDF1GX88VNEy3SO9r6xlDOE135Lw/vdvGwOfFBtj4liDL0XkvG/ejJuttIvxcj1r7xwBtG6pnVMDZDEcX0t3dbPHPX1Pgwi4+EEI2i2BoCN4u9RkFlq92H6wZuyfhnQzdlF6zwt0suOZfIrj5bMH+RdUMytOscsXiGvbL1dZs5bSH74BL6HaawjxQJUQ/RdsoR4OvWrWG+RIDCHkTERRB7u2m5uW5tlZBFoqp64lO340zzD0sGsI7FhRhlbfSsBSNuCGM/nH1OtNUfJR4NokDxjJrYiumrEvGRC+kQgvOiA6fDwROlzpkxg76ZyctxKhePWRt7VF/2G0OsOwUnzvA6KyyA9XH9+Rc4t6IiMzvZX6vjS4IMRVFNnBDjHH3btrxATLCK2nFp4X4LDI2DSKgF3B4vIY9BWJQA4RUYgAue+UR9i0O8z24sNfshAAJCIpyoIghgXg4DFao3Mx5jEVAoPktjVDFVIkBa6ROaxvMRgrtPMWw+gBEN1fVcrzB6mM7Y5pd2MoZ/ZPc/9Ih5cc2Wr1qBkKTRThw/QgTdSunW3H6kGsFCa3uvnSRuLSMn12ogRIIRTCgzsYfnMpKo1/hYxQOPuL6/8zeczx66CBEOTojy07Z06SLniC0hyiqWNd6TsVpL5p72Asn0WqBf4b0dRlDUiwuzyZYsX070ZZFddunH7FlK6UM5R71GxweWatfdsWjpMndvP/XJa5inOu0lIhVnsg+Wa7mFfdHeQ0edS6WOOTWAOMVLLrkEV9XLfM10zjq4OJ55loiyXMRFJebPHjGQfVkhTo9urv+RX6y0+V/eh1txkT3++BO26ZKL6R7Lo4NwOnu7HlyYf7Tbb/sKZ5A+e/ihP7EvnGSrKYdvQzilDsIGOjp0jnvskUfp27qBvWoQ7qK9iPNaEFvF2Ll87TGIEAmUJHbQ3K/9oeJT5RbfdNHFbu3sQtw1xNktk/4bkWISWpwuLHJOyXbmKJ0tO9mDjTDvq1/tJESy4tg4JTrXRRgiOHWFyKXkS6eeMSecv+Eq1vpk7n8s60k/50CeeeYFkR/jBIg+tIbqv3cTIH9fEe1ZAuS9gNZZAuTDgXxnCZAPd/0+6t99lgD523fogwC0H717fZYA+Sjdk7MEyHvvxgd5vhwBMuOfPz6WlZ0OKOyHOiWSqJht5omSLZnN3Vw2mPmHj1OePcl+/9s/2BVXXWPR5OwfP3WSksFS504QGDJj5iwHTgoUljJRQMAwmz11VUhlrroMqZ8HAMj7R7BMoyROx6Wg8ufdP5xty76VD7jWabIG67AjAFGRV1Lvq6hY8UeynitKZhoFebWo2AWeVuKSEKg8gU23DqNygEipXXn/Ipt86wn2fuMFqFT4ujJxYSMq+NZrkqVYPQs6bA3xPXu/B3ikY/qVm1GAx2FzX+iKABXTo+zfcA7dUo719Axb5R/Psdw78okmSQTzR3mPxT6aslSEhAAmWJQBToc53JZCfJx77rmAXIcslX6AKl63QB9dK4G3KvwWuDgEaKEulUH+VKSTQEjlAitOQ0BVIBZwFR1GckgJ4fAr0EQ59IUAA1H83klE4HSgLlI2boAaGjm4pGAHVxm6CozLuFeJqPT1oUgvFazLARIEACN1vFRnAodjOIAJlFUXilTdOsio/FFgtCJk9h44QlpOCEqnUps+NcXWrpzPQZ0DfyBqahRyLsZHanOKxkcohajCot8OUCklmr/KZQFgJ6YmOJu/CBANVoHxymcedTEEkGAA4cOALcrWxWTDNVU/BQpP7m0g6mGGFURHiev9EECmKDHdW6nwlfXcz9clAMTLQaIDTALgrCKiBBa2AFiGAkLroKmIG4Gyp1HO9gME+3GIjEsis7up08YApUcBxYYAyrbv3QXglGLLVi4GJBZoRaQZ90U50r56H+RWi5gIBjhTbrIj13D3RPD5UUAqxYd4vOWbFsC69+AxbPwJjrzRfyIvFIWljpYCCIelS5faK5Qhz6IkXGO3HUeRiCJ1hSxbsYxeB7LBOQh14+oQ+RehHgkOXepqiaB7pLqqlINTAx0rme769nIoHeCwHQko6XLpIRcFyEdGhHNQ67XU+WQWV6IgRKUuAiREzx/XdYgDXTmq8mEOcfGAvYpA8OL9jDFOujjsRyZMtELy0+977KAFxBJ3g3sgmUijXsCBJFSHXoCvQyinFUcVybzQyfvo4nq3M6iCIB9FAMn9oWfWm+sttZ9U/w3cI5XE6t/UXSBSVHEKdQC0Xvx9kGui+UHxV/rQNVIXyI8gQAIBwlWY6s09kAPk0os22Z+JflhNpIbU5x04MqT0Xrp4IXMLBamAyenMZwO81wkcXhWBJRfaEAdYRaTJlSM3ipwCUjcKmO2TGo85oYx5L535KhQiQEX28Yw5RdiNCKCTU4VrL1Ikk+g6/Sz9XQSIBySlp5xijE+5oNSrIwKkXvF7gM/qtFGcgsanH/cinvg0FaJqvpW6m4vjlIIeHIz9uV5yMqjsOzImgtz/SheBFUW+uTqWMiZmE7NH5j9ARwgh/tHEk0ydHI+zjOvGWFDcVN7xU7znCFd07Q3hGcmYbOVZ0XXdQn/Ol26+yQEfQRz8+7lHYx4+gCeoGV1PEoQYILIK65egCC2BcBBAfYz8cXW8xHDflLMtoqSEWC+MDTYMEePHfJZDf1AN8SWzZhHnsv8AY7YTEAAQC9BQBEgg4Nx9X8uCAKGvB+DniW/NtU/edcIBAb+6PsWu/5ky9QETWVymED8VzPqiuaMWoMyL6yNXURPXdYBIn36I/AaIN7nowBfcWiHSw5WdvxXHJBXuIF8n4kP2Lf0pEn3UgeWMAbeOjNnmOybZJ3/fBOGBsp7149EvpbpxeM3Pit1z/qeviGj8z49P/iSfZ1yRakHMffH0RZQ4dWt0DO4oyol379lLh8NCiM8UyJsqnj/uLyTR7+97xDZd8HHmIzptmFte2faSffWOL9sRukQ0n00CWBdx386YuObKK8mjP2CxEF/DkFbqnPBmIk4nVsiTzpzQOABo7uEwMU3ePij76WM6zrqieb0J8DgGl2UDa62evzjiaybmTLICIj9ieCaCcUY+9uSTtpZukDzmyp3HTkG29bAnSLN1kIx6vbW4lt7YuZtnE7ceESzhsUmutFldNIoLufdmmqvf9XHzfxS550Exc3q2lH+vfic9J3d/Kctu/S0ApqCbt8kMkVVviU5cLNlbf3n7z/+OABmfH/5TraL7qFsvAkSdAfrdIsa1FokE8eNne+EOFQHiQVxclPpAiLnU35Nwi3l7DuNYhEDnOfZirIxBrnlyDck5sSGeGS9e7wDzpCdjq9z1qI1YEkDhEHNwHXNEcGiU1UAMdEqhnn+CYt45LnYrHsBR66cX7P4Q6v5y9g0qsJ+Ykc0aCljZ1gMwiYqYeTyvbIioF+K4+Nnp6SluLfCHsD1O54GKyQuInBxkLV177jmQHFGWQ+yRxyKcJPdsMz9irLYerrLDOBL8aHb/1JWbLDOWMVBaANBMDBRg49ggAghEL/UAjuWVI/bSXrMv3JTrCJUB5qYOns9nXj1tgZO8rZLC9yCIcJVA/PZHt1pz2THzIHrxMNFtbS0jbu7r6Cy3EIhATwC7MVwkDAdXHN1JtNXRUrNC1vPojDii3YLoXhmzKNwHV33mU/bsw49Rno7Su7cJ5XyzvU4GVCRkTyGvK4V5TY6tWPYLWThB2lh3T+LcC2E+fvCNPHpMiP/63EoLrEXxzTw4hBjjxaoO25zHtWf7M2/ZHEi7Y8T9ZBLZ18h4GHaRWM+eGY+POvIoZeesY7OvHCdc3/7YdtfzNnfpAjd393AdGtnfyFnKQmHh3IdgsWuIEkYbWnH8NlsVZNIw+4otO/Kd69WPAufQWD8XqSl37Chriy9zzTyiBpOIIfPtaaW/gzmeKEuNGV/fUOsZCbT6DtazXsQyPLe5jJUhnKm1XMin36R7BDNMfGqQbamg94MXugHy58sXkpWFMzM1Lgu3Uaj9lsLyl+sRhDAPXLtgGkTAaUug7DycvZgv+8zv3vOAvcGQoyrEdc2MEsEXwFxHupYl8PfFC7OttLbU5iICOSc7xbbuO2RPFLVbHdxSOl80Oc7Drtg4z9auWWpPvrSFCM5FrGFJFJ5D9rbSpQC5GDQiUrDDsmdNteOQSoobUlSP3LKLlyxyBIgHz6disCRmUWebxCDq5ytF/KA9sfbhDR1DNmvOTO4ZzzKPnhf7+XkXZ9mJV2sRjCRxzQLZTyJWYB/RDLGRim0lC2dkbclJC8fduH1vHuTDoItcW7wp3REgg6z/cmC2cn2rIAef3/wKEVmXQ36U2lIA7krckGkT04mYDLTNL77gOiKaakpx/QXjvMP5wPwVFRmH2KAZt3MgTq86BDBhkGyBrLs4S+hbS6A8PiGT+EpEEVpHKyDA5G5IxG3cBHkqB7i6khI5d4nkFrnZyfPWikvgTFmlRcYmsvYFQA6GW0yoH+QHJCrilgEIrEAA8ReJWcvLL7OvfO1fKPZ+wjkhNiJWUwRVGXGkK5YvYj9Axwn7N/WDtEJwhUIizp6/2E4p1hNSJoD5Tte0grgqEaxr1qx1vRIpyWk4yg8QMbmLaxxgV33qE9aKGKMZB1NmeibCDYrf2Ys2MOZ7uba+nIEU11nN9a9k35pDdJgne7ZNmzYRKzXqei/yi8usmfmmmWdJUZU/uPNOe+WFzS7+bw/OoPNYbxLY+9Sx/hUUFuMaLcWphPMFp6fiPXMyxsVNihnWXqyc+XXu4sW4P3D1sJanIMh56tnnGT/EGT9yia35ZqET05x38YWuP2b7dhwaEFd5x47YyuXLnFivksjXtatX2XHmhhQEHRGsfa3cGzn6iiArchmPOgdKnFICodPGHjKbs5ec+N2cc9T75kQ67ItOs35qf5aCK09uWRfvyjyYREfSrBnTXHy00hMCcPQOMWcEsBZWVtay31XUqx+vhb4ShBJjPIshCAd9+TftRyPYn3UjMBMB8t1/vQtnNXGncRPZE9DVJ5cr+yE5VN4hQJxi9ywB8hcT+Yf4y1kC5ENcPL71LAHy4a7fR/27/7cJkP/Z6/PhHQgfBKD9n30v/8hPP0uA/CNX7X/qe84SIO+9sh/k+XIEyLzvXDOWw0GwvPQUgDkAifXbQmKu0lBm7d2+g0zqOGI2suwkwEcCyrYi5fGikNVmUhFCUrYoqkZgoIAFxfao/FUAvTaSytvP5PAQT/FneWWNHaYEXeCWAKZtP5hty7/OodmVi/a4YjgVjKsMrpuNscq9i9mcCxhRzE8miv64ePLQARYFiEqRDf4GgEfhOJthZ/rlTRXdPec9Vyb7tsPOWaG4mF6B6/y8wp/Me+fr5v/TUUD3bjaRfRSLT+HglOKii4op9W0hqsop57Ejd6OM7MHSXPPgSve9G+4lxov4IV/Akz6U5n6AH6FseAMBcfNRxk5GldmGeyEckFxFvOoiUXSPABeRIGEcVFoATmfNnOFKlYs57EkRO4i6VC6QCgEnvL9InCrqz0hKjAI0VWxWkCNAlIGfmZHqgEAV0Ldw6OjhMBMHyKw8bpWhi2CQC2QigEQ1JEwkBIBIErlA4lGojQGYKBZK6nW5FaTkUiZts4rkASXl/EmCZDpNxm8jKuKy8hLipTKJ7khnnIRTFjhkQRxEFf01SnSATtGtlADq8NHP4SGfLgaV7YYRfdDXqSzkQAdg6x7IzaDf38m91mEmQOWkbOTl+BiDYJMLpJ+xoX6QYPLn0W5yEC54J1YoLT3NdagoP1n9H136OSqP5yCk9y51fw0uGim6FJNUiXNG4H8iyvF+fn47h7CKqjoOKcR8hUTZAE6QIRRtchrkE7NQB4gaTOzAqrUrOADjOiGSQcphZR+rhDyEQ2sKHQRtADqHiAeYOnUyn+egAjDzthJcKlFheVKEnTxd6iJ6VMw4lYOhIsCkuBfwnqfnhRx3gcUT1SnBvfeG/Ji7aJE1AjI6NToWdqmle4jx8ABw9MahI6Wkys+zsogbAoyqIEZFcVCKdOoi3qCTw25EWJRz8zRwaFMMmh+vX0pDEYCTV5PtfAxwm3ul8SgVr6cKJYlq6IK4CNThi0N+MGPcD6VcB6CpZwAK+5pWe+ApikEBrcKSoyyNotJOgMOcaZO47z1cHz+yt7nOjHuRUU3cmzpeazzPlpxVIhVEJnUAWMgOIFBLNEMkoGE7B3/FKaj/xguiQLFxPSLBuN56/ZroRIDJIfPPcoA8Uu/i5JIY050oYUO5V4p227D2XHuVaCD1boh4kwsoUU4VXksn4NiyJQtRMhY6cmQhB+Fe/hQYKBBmMj1Hp/UnJdVym+neS913AiBm9pw5jiwQ6aZ7KOdIAy4xAbSKs9CcpblQBJ2yyzXHqXPFQyAnc0w372uI8RfMIVnjoxml5CDjvplxKiedYFtFC6ZT6tvGPVBPhmKIkvhcBb0D/YCh8fHJ/F6cBzy3SSlJTrnbBPkVSMxLDc/5zFlzyeivIT4GVW0gBDUk94J5WVxXxhCH7kH+O4kjKYSxoTJzEQBy9dUzt8rVcvevf2Xf++6/OieRD+9P70Nkh+6Jel0uQomp/61eBhEOlYxRRTqcII5OMWEiR0Tc6rBfzeeiAKiaUUTX8x5zJmUy5gPcvKq5PCt7CkpJugdAzscgMEYhWu7/evY78/PN9/MM467SvX/8a3PspnuKAV9SHckoUkvzl3qEtF4obkKuIhWSyv2h/+RI0dgPdmXtkPKsF8LG5fARkTPOb71l71V+nSKV3vqroz4A5569I8fO/0kR1zfIHv/8OKG88d/ynUPqz7eMEyE3QNjovkvR2899eei2nHfewy2/r7JAL2I81P0yRgdSQwfzQI+t37CSe99Arnmh3XYpEm4+7nqwjvvQbtHcYx+eozMVpyFAF9vOHduIPZzInJ9pDz34oF1BHnqjYu2Yg/JR3S6bN9vOnDhmiQClkzNYwwDNWnE5KcLJH1CtF7WvSDMJClq4JoWASwOsNXHku2uO94Xg7QSga+W+ziYr/cVXt9DjQhcMooBnt2y1glqefeYvRUNdct565n2cQcy7WldEcBVX8gxAVMOBExsD8Q0IqAg/KWxHWO/0bKkbRSRmAuBxm+YEQDI9MwKWdF/u+myyfeVeWrz1wU3Sms7ldx9eEAZ/qzzTzQl/QXq8266rmJHxDHT9/1HmG33oeuh1aQ33gUhWTJI3jrpQBAI+qPZ9AVvjcMn6sRglxoc6wmKQOWsEN2cg7kEmJvqdOh2R0qnuKp4TOTAn8P56IDXVC9ZGtJgiJBsRUBxl/RpEfXwec1NzXZXFQZZ74iqRe0C9Swf31BCfiWIfYUoQa141JIhKlWuZx2u4sB7MGZ3E0MUCqqroOAKCuhJiO4dnLnPKZDtAVEseUZUpSQF22QVrbRqRhB4LAqz96SIrqOqyN/YedffmU5efZ5NjiHUsOMQzoWJ77sEADixecy1dDHpWH9pC9j8JZVdeuoouk1grQs1chJuvDzC4l+idcmwANYChP//epyzGr9d66UZoqmxCWNDpfmb/aDcqba4Xc5hiwJKYAzTftzOX51GCXoN7IBlgOBpiyZvotjTmsfb2Ntt03vnW38q63EHXzY7tuBNCrLHfy0ZC4xEngLrruWc/tCQjGeIv0FpwgxWyT3sNIqi/e4hYtSttuDDf/BopMAecPYjb6oXjPfZKISIXopwWzs+0mURbNtCPcvBQvv3hyLete6/I7BrbsmUL+zZKuokamj4jC1AXV2dyDPtNXL0A2q3sY9vPVFtnHVFCROFJWDHIHBlCpGAYBFIwnUtdTB4NDLKX88ttkIjZVjKmZuRmso8hynN0gP1DgIvrUyxnIiKWdDpeKHizUByU/S2MFcZkMIQVPjJiY+kWqutgLm+0+dPSLIi9Xq+KqAGe91W2WQHml81w3yJArp5iduv5C2zno/tt0bQJkOE4qsdC7No/vWSrWLPOycStAAHiF4DgINLPqnEMDuN8/bc/HHBl8oF+4/MW3h0XVIFBiL19lBUW0a2WFW5XL59pjz+/3Q7g/ujjCxbCbd5y1QU2OyPakVqbcbucc95FVkbxcynRey09DbYItX0ocWBTIG23MzfVItZRp4d6JMIQLCRyQzQ/xEEylqHi1/q6ZMlixEEDrjsrhXOB5vTdxDr1eIikDwckpicNMZAv89qyKwGU8xF7yJkYGIYiPw/CLgkHeaUt27DGeusqWDOZt3EilTGn1hLdlECU0aqPTbahUg/rZM0XASIgv7EOYu5YAdeH+DvWxFzilkSAeDLvBDAvlJQV04VCXCHk4iAOlEEIS7mUO3BUdPC8tHUP47BodX09g+rliw+3+fOnA4zjvmavPsK8KqLxwNHjODs8+Pn0tUEKSAgjcjCY9yN3YwN7L/WaDMHYV9UhCuH1ZDHWE8I8LZD9djj7qS72YcMQo3IaPfvsFluxap3t2HvEsnJnOOdENs6ykopiW7R4PoD9KZtPd0ke7qJ61oCExBT2B/MA9GOIEztj9ewbRPbL1R4EYf8y/Rbq8li9egPA/2x78onnEGjU43YJY0+1zPXy6cAVyPxUSyecyKNkiJIqxG1HIFj62Lz4si62sJds4NnPnTXbztu4wV578UWIHsQ3fG8pnRxN7PNOQaynIuKIIAVgMetXE2IcxUvqXOnDs3SUeC0/iILjp89YB8/55VdeQUwW8aHsVQog8mv1cxDTReKEbWJ/GY7wYsbc+bhOSomfO+Oc4wd/Pt/m3HLI1m7aSDTXVsQv1a43bgLngwQcXuWcC9Qlpr4znfvUL7jltde4dkucw/EU+8ALL7wIRw3vBbeJHCCn1OnBHjOM66Wo0yg5O1jD1AGVgiCoEAHR7Dnz3P5GnXdV9MgsWTDLuUXlJEolvtKDsVOOY0nzu+IhA5jb1SVTT3xnGQ567fO18Vc3o66bzhw9uOFio9Pt45d9GjFNKOOWCOtwFaiLPJG8wkk73lo/9RT/dQfIWQfIO5uyD/g/zhIgH/CC/dWXnyVAPtz1+6h/91kC5G/foQ8C0H707vVZAuSjdE/OEiDvvRsf5PlyBEjazevHJgKgl6OQSpJKCVWTx3Af6rtZxDmhgmSDu/XFLe5Qt3jpSrv7wYcsisOFoosUCyMwSGCwQEBFNQlaUAyWclEbyNZNZ2Priyshjc2l8idefGWbZVKMu5cc/qKHLrHLf1aJ0qnbgYkqRs/FdSIQUAV36iwQUCywTarojHTy63EWCLzJy0PJpYI8QC+V2Qap9JrXdPpXMy375iMu2sD5/qXg5TWV/WLhe67WlH86guKTLg8AL0X/CECNMB+CsgAAIABJREFUBhxX9vBUgAQ5QVTw/jLlgOqMGEVNMzAImAZA0KFM4HSK7X48y9be3eiKltshMoYA6ycBvKsDREpBKfCj2GB3ckBWFIoExgLqBci+7VZoZsP8dvHh/r37UcdL5UO3AqqgJr5W6iDlv8pCDV7Nf94ogLM4kLRYVVkJILYPKv1Iy4FoiubnHuCgKBW/XBARKKZVCn4c1ZUfREEpm3BZtcUcpaJ+F4ioonr1tjTyOoQdidzSxryRA5bU08VsxEVOqcC9EfW/SpZnz8jhEOaNyhjwFEt+FDFXeu/KUYYKcSV+cucoYmY7WcAXX3qxK4HcufVlDnIpLj5ICl8fiCBZ7UV4uNJzDv5eHJ4UK9PL4chTIDkA5RjgWYB/CA6hcNuLAlGkgXJ409PT3nEzKG5KoL4ACXAsDmsZxIVFOjCqi58fyljV5wTERRGX1ANQJXC0FEDDP4hYMlR7jahtzSfAhnn/IkAS05PI4Uc9OXmii7vyBeRSnr8U3Rr3Qxzk4wS6c2itInJjMuXI9Q10FqD2Uh+JyC4psgT4DUCc1RMfpex9HXAX4jJS1IHiuOR8OkZPhQiyMA46g5ARKlPUwViOA6l8qwDHolBxCjTsp7jdF/BtgAOw7ps/fTRZgBshxN+00xkQDkggBL2d+1BG5NyEpDRns5fargvwpId73sahUSWjmbiPomZAPBWNF3G38NpC+d39XE9l2w9wX9VlQqUAUR0c9hkXjSiZy1HNbtldbDUgJxETIC4B+5u6223JShR1pFdHQ66F4ByQ20IgRj8/o5JnJBAgtp5nzB+QWMSG4onUZzHE6/UGzA5mrFdwKBxjfMgZIqJEpKgIkAjumxxgAuMVN+BibPi6b30q1X7xZIsrnx+BDJszaxoKxXocUV4cpitwPuS457umstzFpDUyJhI5/CpyQuXMEVznCGJu1FXUyPsXgXUI59YK4huaAExiADOLT52CSGuFzFtoB4kBnAzhE4ziT+ruVkCUaGKYFPuje62s7TB+RgygjpR7UpzLoeKhGDHIpGHID81t/hAHeg70O8d4/+qFEfkgFbcQeD13TZAjisASSCziSgrBOrpoGgEdMifm8DxCEjHHzppD5w157VJvNvAcTJ8xm7HQY/vIlff2CgDgNEqT5wL4kHkOoKDohWEAlgpU1dk5U1x0lcDgk/R5iNB+7LFH7ZYvfdGRwic57Os6L1vP3PHWx+7XWwDHs1zkVCXOtWLiMjRmVZCuOVmvPxs3gWKP1A/Vy8F+FNBU4F8vUQ3Z9EjkE/cmoke9HycpFA4hRsQfEKtFr00gNYC1F2POhzmvE2W07rnUwn++baZ9+4lWwIsYO628dwj2VEWlAaY08vs1+QfQmeDp5eeUmMrhruae+wBiOcJGJev8Yq0hcrxpbRIxqefP410EiFYPEfsCzZ+5/T8JmfU/yHdRe5pfRe6JdBVwJUJRcXUan5pnwgE4BehqsX30jil26/0oQ739AesgbbyCnHsxhTiVS6eccVf12m8+S8F4hn37Brq2/urj359ptZMoSf/4reXuM7/ZQjybi248aGkTkm0asW6n845Q0FtlHwPo6W5usDQcWHkH99k8QEiQF+vkcwJJApi/5JiphEyT0jQVJbIbE+roAXhbSo67inTlDPKCkJ+OI+1PTz1v5QB8YwILO1tsIwXc4YCQg67vBP8f1/QYgFMtUYlduOo6ACQ9iQ8JQUmr+UyXVWXsShbT1yfjUqznnlQCdmlO1TXTfZHT6mefm2Bf+W3NWy6dcQJEa5MPxMu7CRC3iXlX7JWLzdLd+i9JEM0VrlzD/Q7FkOjL9D0i5DW3e+IAiWQtY3RAGo0TIHKFqGvGj5ioOCwKKcSxDTKmvbg2Wu/G+N+KQRplv6IuKjk6/bjGuTmTrQ6VbyTrd78IT5w9dZ39qMhfhvxYjbAkxQqOHrRZxI3W46r0430cYv1HgE1UpC+q8mhXiFvD8ylCuJ7y+i5isHrZh8gBqzoUpgv2ITj0eB+p9BrpXlUgEGlgDQplLfjYhetwaHTzmnEpnj/Rtv90tx0qKHb38ILViyw7sMeqC46gisehFkSPDeSBD4KH/vZWG8bt+YdXT9hRSIObb5xl61cvtbIzJ8E9x+yVN/fYrCXn2pY9JwAIK+xn37/UMmPoX6opspriOvpjAIFHguiEiYAghGxsrzQ/XBU+nnSBQLJAqVppY4f1QWZMpJvM17OfyCei+iAuY9l3VXM9rrl4nXXjKmlF1LEN54qnxAcROKVQQGfgVBpjrvNpqbL57EXSZ0+1g8zPD27dzr4k0L573Ses99Rx8wKEHwRgPtjUZb9/nXUs0ZeiZDomZk6wi89bbnNvpOOIj57tIxCsfYDW3nbf737vyPu0DMrr4SWWLJ9jsUk8x/QrNeMs9AJo9G7qNQ/iAyVWKQFAbqCgPYgpz7sVR0ash4WzV92FMn1bOTGrWcGAtN0WzVoYifNGOZ4St8gdqueWbZSlRrK3GMBJjLS/OK/SZk6ORRhDzB+l2hHx6bZzv2JX6U+jSyeZOaVDMaCBodbEePjB0/mWB7Pf1D5mX5wbYutx1BTuKLYL1kzjWWYcZ8+1jXf+ETcQ3VzET01Pj7UofwaOJx1kafGWh2OhNyDRnn3tJGXtvAe3io5abEKI9Y/1AfbST8Z7iyMt8NffuN6+84Pf2RG+cMU5gbZi4gS7au1y8+nvsDzi+MraBix77lI7VlxuPbjQekbaLR1H4mI6BJsBdY+zLnVADMghPm/ubCcSSUpUrCTddqy/enq3vbHVuV7nAR5rPTp18hT7mwAr4M/kKbmQ3IUQTxOcI/eyr55r/SW+EBA4xnFExMYk2e5de123lmIvW3i/qew3S8/kWxTr/dHCctdXNZVC8VWXT7Wxaj9i57iWiEOC6C46tP8Y6wfxuqjxl65YafOWLLGnn3mKCFS6O1obmc/DGAeNtgDnotxbHbiPPHle+rjObZ2DVk7PTD1uxn72LGHE/oXSobIWwsDLi2sB8ePJvq0TcdBLr20zb8jm6bPnuujBiYwX7cN76fjR3vHEiRNuD5TN++1lnunBFYkyyFLCvSwOB0goc0oHJJM3IhgRIH9+5FXKzxfa3sP5rHH8PEQbvlzbMWzUudOn4JI4w/qHUxWCMYizWnqaBAjhrs9J7ns5amieIirRi7gt+gmZX7a9SVdjxmRbuWojPU8vIJYKtuuuWsWesA6SmBgmJp0RXlcDBO3BvYft3DUbXMfhnoNHrIGf2QQJ48Eer4u5f/0FF7DGEEX30IOc43BFIE4IYj96BDL4WH6BnSo87cQWfazx7ZTKq6sumCjaREiVAkQa6m+pZ09VwfXedNGFOEVwvnG2qCDqSmTgfkhfCWuqmCuSOX8lEhMq0kR9gU3sgbd9b5KFnf+4zcbBVcE+XWK3DJ69pfPnWz777rmsj0dwUc7ERad16DC9NZGc2+RGlov1AcQGK1euck4kObeDIbV1n4rpM6tkf6k9vM6K2tNpLdG6orlB4o8JRDS3sgdQ9Op8yLMm9qWK85sJ+SVRSw2vsZF9ZTwiBC/2K62ISETOSwTXzXpcz+d15s2AbNXz0tnewz4Dcsgr3D5/w1c5r0Iyx6YwrXDS1bbLrW7aswiw0uz2lgtE/+L2MmcJkPdsrv7OfzhLgPydF+q/+bKzBMiHu34f9e/+3yZAPtzz+ZcOpfde67MOkLMdIB+dJ/AsAfLee/GBCZCkz68am8hBvL2lzh1wq0pOkdHc6OIHUshXzQNs7mxUeWQ4ma6AsuRSJ6E+PUSxtMBKOS+k4vUHQE+D7PAjHkJgmRQxAoAmsMmsQ0E1kU4C5VUfI3KlFEv3zp8tt9k3vurigxaicBd41gqwm0ke+b79+13UidwBkRx6awFJksiJFpCobF11I2zbtt2psSNwRrSz+ZRaaBQA4cyvZ9vEmw66PZ8iiqQYHeLANQgoKBBScRsxKMylaJa6PYNNuWIIerCGqxNABIJcBG6zOm+uO4hJ2XmKw3VfPwcRZG/tbMZbOHwFEjniD1iS/8OZtuHuBtej4AFwOYX3IFVuiIAPwLUuyA/FpwhYk829ob6WQ3Ksc4CEsJFWB0Y8qqUowPqj9JCI+FBckaKLelAJyv0hBZwUaD6+gIjku6vEWXE/DTWVZJKTNYyKMIYDZC4xRPlH6GtRmTUISSGKzRuvv56M3hrew2lr4HChqLJ41FIqXcyF6JFCXzt2Aa0CYOX+iCYWpYJcX5XzlapDBDBG1na/YMqVVZoeGwG5EGQJ0SFOEav8dKgMSCCB0CTXQpa0Sf0K0bGHmJd169YCGHrb8UN7IEBSKQONAZghExxwVUSQIrD8+J4OCJ8QDruDgO4dHAoULyEXiAB4T0BSD09y0A8dcwRIMqXtMRxSBFbLRSOSpJ6xpvisIMBJER5S3QvYkuJefSthgAgqm3cEGf8u0F3dBKMefB0kSCNKvjEASjAaqwDsSM9Jt+DIQJsAEZKcnADYzb+lpzkCUASIDjbqI1E2uQBvD5gXlSHqPsv5JOROZbeKb1NsSXMrijd6RxSTNHnyZJdhLTeOipKLyJvWAp7Kz1c+uCLhBjlIl6CKTEnF5QMowyVwMWlSbQdwYJdarFfEE0B/KARTUkI0V5/DMgpmIcudvLfjR45zwM52BEgl97aTr1dZr6J5dO0E1knFFj7dx/pP4G6CJJMqrhOFuJKDO9T3w58jXLck4nU8UNQWVzRZKyBIEYrw7YdqLDiO2B0O8t68hoUrluCoIaKJ16uSUzl9pM6Xc6wD4KODMa3nUONccUTqXxAgFMDhcligNJ9vJLKoV3EyiolSvAguKB3dROzoWVS+tuIG9CHVnQiQnzzawDMHsERHTSrzjh/PvsDxNavPAaQYQwV5hriURlcyWsq1zoFEFPmp6CvFKKmzIxJCSHEUDdwP9RCJTMgAoGvXs8EY8gbUl1NLxItiKoTq6n83cPAO4V4OM47191q+P3darnMO6LkfYvwGMJd4yWoAUKqJWkTv210HIsQUA6R/18/t5h6J1BWp3CyFPQ6KZKIf1DGTirqwAwX4Sy+9hsMEIpJnTDFzqUTiyAXi+ju4dunM0+S52V7AiWF6JTyIelmBgrenF6AR4kUlnHLjnSZSLo0oC7k3JlL2+Qqq/0uuGAcG9dHTkmL33Xuvffmf19upY5726GOP23fuvMzu/uUu+/zNd/DMEZlBtN9huilEZCn6SJ0tOtyvI8pCxJVcTR2oGYcBgQV4NhJJpsSYhESyzXGaHT6a7z4XEhYLIBRlJQBQIv3acNUF4BwbRDXtKYksHyKCH7lthl3/ywLKyNOID6tx/UiaU+UA0bohArkPAF6Z2brkcrcMgQ6M8DOA8B2w9rYDpA9nll6MD+PMuQ0cUCAXiKM/nBNEf4oAueruSjf3CEcQoaWIPUVxjDv6mFO497qPhw8fcvOB7p+i5uT+UzrhA7dOtc//qoA1hbhBvzD76WdAWPnYdMcLFGb72mQptInOGR0ANB7VHEOvDM+yd5Cnff/68bLwf7231N3fH30Jufe7Pl4tiLK9O7dZJCDJ1R+7xAoBdiJ5BkcgKKZAAHYCBgYSx6K4D2Xry1ml+LUzKGvVF9OIMriHOKdzVq2hqPYIueqANZDh1bh+Lrz84/bQk8/ZqeY+a6AQWh0Zi3CKJjtnBHHuzD9RrKsq4z6Sz/OJC7AbgAzDpAO6Rrm+irBjYXJxZXJuRTLO5f6QQzEDElYdSCrV1X+6Pz+/KdVu/c04CSJHjv70ZjFw9+ivYrB0Gd4dhaW//zUJIiJa4M/4/eRvitZittT3CbRSJxcPCusG3S0jgwDpgGyMFx85QBQP6TWMK2TEMpLj6HsYQYnN3oAfNiwXFIOsiz3EEUoztLdIhdyJ5bkcYWz1cI3HmOO6UJgfxQGo3qmbb/yMsiLtxIE9Nm96LkXf5Y5ozs8rRQWOSyEhGfKSXiTmWu1BmpvajS5055gYVDwgxExrGz0rzMHp2XSVsJ5G4myLghA7RKyLeroCcB7cdMO19vrLz9l5a1agQkYpfF6K/e7WJy2Z9WQSrobYEXo/AATrKRb3Zzx2QgL4sf4pZM8/MsGeguB4dVeDLVkUYheevxohDMAuQP7zL7xmsxatsvsff5GFf9j+5dYrLGSkwdpPHrSW6jZr7iF6cpQydO49sncLH60yj742yCEvYmrYQ3kQdwgZJAJ5yhSimoh/KoUIG4aEiWTf+cpzB+x3d91A0fRpAL4aw7hi28nM8olKwlUCeRY3wdLYOzYUHGbP5kPMEfsh+nPuefJp9kLhdj0Ekw/jfayJ3iScM/tZp+59uc2iZybYKQiaLF7Wnw5/28p+u99OET25jJLutr4x6yKq6YVXX7PtOwtsxYoUu3DTStb9CHudCLoNa1ah+u+0EE8yBJspHgbIFoEnUUUHsV4EElpH+RBzK+tUaqhtP4XzVuMQrFgVJT1kTOUkALRD8mm+1DqRyD4siMcicIx9KT0R1afqDJMRXTTMhYiPOiCkmtuJsYvG4ce9bejttGYIruUQlhXM20HJqba1ssO+tV3PidnH0wLsxjWLrfTgbuajfpvD2uedOtWu+e79ltfGesrXTIv2tPNmZfP7UKVXl7IXSwA4RlARlGDP7DrqnCB4Mm2M6rlOOXApqk/SfpptxV1fvsQe5xrvJaXu53eutZlRIRYDMdILcF1IbM+BInrPvEPpesLBAvnV1ttg2QmRti47x/a8ucsG2MsOMW82AgJPwnkewR56HmKrfqLTRLSLSA5mDd9L6fl0+v504H799a22ePFSe+nlVyyXYu4Q9tw17Hs/dse5Vn+AvTXXUaIR9UilpWTa3j0HcGnMcbFEEoW0tzcBQsczj47aq4D6VcwzG9etsqzFxBmV0zMm5ybvDX7Ois+U8/wGEk14wK659lM41o+y7+V5g2AaZh6O4j35a8Ij3jM7d6qN4jpq5nzkRwxVDe6SI/mse5ASnrzH1Ewip9prWAOX46xkj8M1HGztQZjUb8+88LIjQOK5f1FEc82aQxk9e4im+mpHimnN2LZ9p+s8LIcAVVRWN8KWWD+Rf+ydefD7EAnIcT0y6GGvvb4T8qXZqpsRNmWl2LR5CxxhMGveLDuSx5zEPQqJQCTG5BLGc+MFeSD3qArRJdzQOUk9Ua3MG/W8p5P0tagfpImx146zJWfKLEuFBFw0k3NLP25VzkC6Zq24oNC6QEQQ54RLJYV95nH6QuqYuzzY31Wztr+49Q27+Ior7foriLZ7/k+8R0gK9ht1RAonpUy0p5/DXcJzFUuvi6LiFCk1l+4pEQBdrOMFkOrNkIGREFivE8O1nFgyOUD8WFP8eQ/ayypKcgL75T72W8WQzmtwkLVAitXhnklPn2gPfJqvX/ugpeNOjsJeN8r+s5P91wKc957sU/oZKxOZEw8eOGiTEBLsQaA3g3sywt518ysv877ScYMspl+OiGLOQRKMaZ1vUn8M+0X1UtZy9giE8BGJLwfwuBOVZ4H9gs7JioKOZ1/dghjE7Ws552j90R6li7gzOe27+VPnhDBEQHiccaQgJGAP3wh5GMv3Kk6O44Sbqwf7ve1zN9yKoCeF/+3J+oOAzCeQvcm7y8rH6ZDx/yQWcCvjX+wb/ru/vBdgOVuC/uEA1rfvw991+f9PftFZAuT/5G19502dJUD+9v39IADtR2+knHWAfJTuyVkC5L1344M8X048uejO68ayAaRLiAtYe85iVKSp9toLz9hUVFOB7JaOoKZaOnchBEiY/ftPf2E/uef35OgeZPNGJwQqaJESM2bNsLt/c7d9/84f2CtbXnEbQmX8F2MrFgGiA3wOAKMcASdPF1MyWGrbf7bCVt62yylmllCCp5zUg4AHoRAfyk8VCKjuC4EhAmqiORTXAHSJAFm4cJG9CkinrNVEVL9NbNj1ebksyu5daDlfPuJeX5jraaBYG7dGO+BEH4erQJRHynSV9V5KvJXLljpldxfEgMgPRaroAK1Yj15IkGiIlTmzZzvV+Z69lImOAXYTz9KJ0lt5yX2cmsp+vdyW/6jE9SQA0VsyQESr+iZ4/coyfvnVV3C9ZKGCbkR1HguYQcQMgJ0AtAE2ygEAb4rgSGcDLkC0orwSMgLQEwIiLDySIvWZEE5HHbg5idipCmztKk5PAZAf4yAWwM46CneCLPaK2JnGta5GfegvNTdxAl+44bNk2J5xsTgNvC9tf5Wv3AF4P4M8WhEwKpXXJl6K+2JUVVLtHsamH8uhOwglVgyvV14Gbzb/Ir/6uaYL580ksziCAxsRBhxg4zhY7UC9J8JIirYaSJfkJKJZUHhNR1nlqULsiCAOg+oKIXZG5AbvV79fiiwfgcJk+EdzmNUBpZ3Dmcoevfl3qWtV/N2Oyu40SnGB3pMA9bShV+SaSLhgiAj1hQiQCAc8VTSNmiL8OZCoYLMJp4TKyAVGD0KWJDI2pXRrx35eUUf2Nv0EA6PkVQPa+AI+9+jaoraLoOQ9MjbMUim6l0NFQFkjhEsYY1ygnogQHeDiOKCpB6SSng4Voc/k2kqSJTeULwcXjf9m1IHKQJ5FtILU4iJHREKo/0Ogt79cLThX5KxShJAU6iqSFAmQjHqPYAUIxBKuP1n1kFGinUSu+HJNe+miySEGSwfZdmJv9L6V+HJo/xHuUQaHXBxAjKleAPxhxrl6RsIgapS7LXW2xn7mmmQr2nzGUlCzNXFNFYnVyUHah/fdSqREFIrCSH5vKf0fw8SSdAx520NPb6VQ1Z8C9GGbRq59Vu4kQAOU4YzFAMBORTpVEy0iB8iQin65P4oNC+U+y92hGCL1W4Qy1kO4FiLcRLyJEA1gvIUxFuUiCODQGc3hVVngApBEimrCG3dnjdk3r51gP3u8yfUNTeD6nzxxHKVntiPX9MwJLG/Clab4An/umcrOVVodg+KxEcJi9ozp9PacAXhsJduZfHgOt3NmzwJUL2I8p0OQ4kTi91bhSJNjx5t7GodyXcRVBmSXovnk0NDhV//7HJVpoqTWGJErQEB5qEpNecYU5STlu4D18dxocsRRFqp8Xfdez2I0eeBSysuRJceMMqvV8aN+pDD6BLZt2+3uv+Y+D0DXMEjQFMrF1T3iyd/V7RCIq2nPnkOMQXTbzFXTp2cANMhFhPqa9zPAAZskLBdhpSiGGTNnA6LW2A//7WUAqhwXtzR11viB+eE/5NmSZcudU0TOjY9fmUkcXowjHGL5Xd/49rdsBSpJuT/kAlH3x+o1a5xroxgCJJdoju3b3nSK+8zsiRAvp2zDhvU8L9X87joAXYgFb5SVYdHkkpfSQZEIWAWoAAHSg2Mkgvuk/G4RWL+6LtG+8NtSYjNU2BrjnnuRzXnHjtkSwLIxgDPFS+m1KbZLhFow5JYXESP9jAdFrwkJH0EdrggsgQ9y1rwbGnib+NCfT9+eZZf8+DQkhtS+UmDiXuKL5QAR8TpBRc4ASYozU0zFQyhdkyBodf/0M+WAkUvLD4X3fV+Z+87KfctviOWC3OjtrmItIv4DMDoUYnOol+etpYdrVGYdzK0rzl0KKdprjURMJcYlMiewvqAEP814VZyfCNh/uzHHnmBItEAuJXCtPCGK8EjhMJjsgP1GOmKm5FBWz9ytmKZA3kMt91wRgcoZb4fYmJiZzTp8FNXxMIQa+ea4Z5JTIZmYi+u6BmznyQo7KUcgETK5RDTlMN4iIAr6mHtSEBOchoDate8gRFMgpc++qIBRyyOeGEXZKsGENxNSNOuy5nztExoBw3zZH0yWe4WYkfG+HPWvAMEz5/zii2n2lXvqHEHlulmEtvEh0PO/Omz9LQfIeDb6eByhCwnhf4wILJLrkOdFc4EIcxGnA6ixAyF1VIAOHudes9cY6wGq+awJCebP64lgfffW+GEPI4JYzlH1bYUAgk1ive9mTY1BwHHmGL0UDLduQMPntmxzBcJXkUXfD6BZdOyQZeDI9GReKWGNVvF4dibqXsZiWUmNqlts7hycdfzsZp7hg5UQgeom4ZkoK2+BVMQ9AC+WIMKXGMVI5qNSFMkNjXW26pylthAn3FOP/smWEX8Tw+diN6XZSz/aaZNxXyFJN8+OOvNHINIBwBgSQM8ZsWxDrLMeXv4WFJ1gO04U2o5DxYhfzJYtjbMNq+e53qRGCIW+YV+7/XsP2fqNk+wTH1tmHh1l1leSZ76jxGPZRHtlV5HVEn2UkxVvK6b6WVNZPnMX5HDrkNUN+lsjPVbKxJ9NR0N3R5OdgDyrJeZq8vSZduroXrv5usss1ocxj5vl5T3M+fTXNNN5MMwerLGx3y7ddLFF+gB4Fh61ysZiu/HLX7DDKNqH2Qcuwp0binMHyx59C41W0D5sL+eV2CM7h+1T182wn/zhIhvbT4xPPfE9AMytEI5/em6rzV93kf37r56m8Bogk7i6T3/iIqKr6BkjnuvZJx93MV4zAIZTYhJdbGAve4oRxmzFmdPWxTPpzdqqfUcrvRLerGevHWoyD7aacF+s8wHW3dSHcITP46QN5rmRSEMdM538nAlR/pYUHmSnj7XQwYeCHNA6hZvr7RtkTz9/wsVyZsyIg4hjzWKM+gKUxkRyv/uD7OqH6ODh819avdA86optzZzJjGt6DfqabSvP7HDyUntsyy7m11GbnhZua3LSrLeqBHK7yxKjA9mPsrYERlMkXW/P5hFFSNfDYV4rlX2IObwskk4XPy5nbhyvId3X8goH7Z67Lrdwej5aFEnLM/Dq/lqr50V6h1G0Hs4zQtTpmO+AzcqeYL2cL7R+NuGuTSGqrRugXUXbYh2W0wEyCBmozkDtg/Wh+M9k9vbq3Hp1y+usW/R+8MzWQbTExkVzTgi0hVdOsqaDPe58UQ6B2M1c0641hKhaqfW3vv6anX/1FXZk2xbmJsQDzNv78vJxS/raFTevsObjzEHMR95M0D0o7cuKyhGkXxERAAAgAElEQVQVxTDe6F0CzBdo/QLu7/Po0hABolK6KoiXJYsX0NNzij6OVCe0GWQvdhpniYd3iBWVIx5KSiXijW4/7tiZ4mP25a9+jmvLXg6XqO+gSFZPSLbX2aexh8DFG8r+ZjEisOrKMstAKNYO4dfHXvAluuA2bLqQ0u5TNm8R7iuu4fQJkQgDfK2X/sPAsEjrKKvCMdHtHChHeFafe6XB1l4wxUZZz6NwkirzcxAyN5j9WRJz9Snia0neArhvZm3PdhFuEhKpK2SAPsNTJawnvC9v3JPNAOrdA564NSLtOMROD86PGdlB9plriIKCWAiBwDl17CTkryf7xVTKyF9wBEjm5GnEo9ZZDcRvM8/DcZ7rJPa0kxFnZSRG29NPPIEzJtqWLl9ND0aNE7/t3rfHLr3sYgQQQS5CVp144Tw/Qwh8jiGOiIlOtKMI62qI0L319q9aHWekFkiBdByyKirX/rCaObIJMsRT7mXm21Vr1tvDDz9K9NYmFT/Z/Z/ytLSbd1l6Jn0ukA6zibJ68qGHbA5ClWGEX9GcORVFqvPN9Td+lr1ylb2x601rgxxZvX4de0bOXOzxC3H5ac8pskPxyOqpTMF9IlHTGdxgaewztZ8P5u/aZ0jcIhGTnL0BuEyrWG9TucbtcvGxR1cX1zDzv/b6IqbkMlHfYTXOdB8+FwtB1gJZI6d8ICIyX9x7o8MS5uFs7R6zT193EwIE4rFwx6sjUdG4WinH1brv/njbLXmWAPlHgayzBMg/euXGv+8sAfLhrt9H/bvPEiB/+w59EID2o3evzxIgH6V7cpYAee/d+CDPlyNAZn3rirE0DvSpiTGWmRJny1B9/vin37RPXHqB/fn+++1j521yMVgnj51AWQjo9ekv2GaywGcCnm5+4XnUxxTFAZAmAMIoCkiKTkUtiWzoYOM4DeC7mM3feZvOt61vbAco7rWH75hsM697xjk55NzI5WvUj/AGrg4V8ArQE4A3iQz+La+97uI64gDYBBr29BNZxaZRERACtwTYh0FY9KIek77TCzLg9C/nUFJ+HHcIJAqHzGEO+F2QGZ0c0qSu0YY1hjK7cjb7l/C6SJyHMEChDKg9jQijMYDgQQ61hZS9i5zIzZ1Gp0CIHWGzX9vYQ5nzqNHnaR5sRisaUB+n4Gz5/kzLvX0/gIkvAD5gOTFhAl67AebKid1RrIOiuGTJVz+DFKIVkBT6GsWYCMATIJ6Fe0QKodOocnsBTKRcFgEi+7/InJh4SjCJKJP9uhPSJlkl0xw0nQsDWbJcIIkAcU2okZogjJogPWZzeEwkQkjZtIV0mghwvOgiAADUUopD0Ub+DOWpAkWlxlZMkjL0fbm+AkYzUYUr4iYINVMtr+0kQFU04FskgOvKZUu4RgBFqE337X4TtVIz7y2J3O9YOw2xlIzrJ40iQJUpdhIBMEYcRyiKOhV3j6h4GCBsFEJKDg+BdD38/hHkkoMoobw4FOiA6QsgphLtJiJ/htj4K55ARd7ZKPj1pz8EyBCxR6N8fRsHEvWFCMgK4KAbzJ8NkCpy4yh6TCSEF8CbB+Okj68LBMBUxEAxAKynHwq5gFBUcJTJ8++cPsiy70YJzUGRAsmEhBhizYgLkPoY8MxbZdxqlFaEmhP3eDjldzJK1FBlW6NuV3G9InskLpbaq5K4AKm8orh+NRAPi84lUgCg/RjqeUV66bnSPWiDsBPwr/J5qfR0GFdMwYS0BDeWa4lAkgNkgNeuh36IDPkEolmiKELvRyUaigp8FMChG/VYewuqPkAgHwpC+1zPhgfOGcB1EBap/wZ5fbLy6wAYJFX7smg3swwdIlaCA6Eim3x5HttFMjH2fDhYtRLHEhiRZIMoeX9y9yMWkQThSSfIJ264EtOBJ70pEI24bEQKCdRXV8mIrhkKxFqAolbu5+pz17ic5AHGuOLI5DyaDjG0h1JsOY6CiaXyRSWnHpzx+BspZ/td/JjIzwgU1k1yUSi+huskMvYbnxwvrr3/ZQqYuS8yDXirOJlDtd6H3E6LFi4AHNlqS8kZF/mjvOnLL7vETqD29IdgUGSXCrZnow48dHA/LqkpjsCq4xmQSlDghAgJvS/lQSv+TP9pntE91P0o5CC8kN+jaCy5zzJEgDIOwesAWaS07nDF5iI7Qnifil0Q4aF/Uw+M/q0NIiaK+1NRUcFzMuiU15EoZr0BbKXUrmEMVFc1uCiLREDJDkCl2RTE1kIaKKZOYLZAofyCQkceCrjPzQXU5lkV6DvE4byS1yQSKgGwaQBHllwnGVndECAAP+dttN1vvumitxYR1yYA1QsA6xSFoGe4b1ddOe5IePfHQ083uJ+tss4dKH5VPJ4GGaq4oTSA9EbiHKoAaIcBZXoA9s9ZdY5ziyQAoOzctR+Czw8XylQA1wFItipuupc1EjkSRwlzN2iw+k4ieXYUIfbALZPsG0/Q0cM81UXUhIht/SkSfZDnXDESUgYPA1JrnIiAo+JnvAhdJeiMKXWhiEyT404dNAEiJeUwGDcdAMag1GYcP/e1SXbNr8ohsSiZZ45Vfn8DSuIcOlr8AeDkQlGcnYgzxWEo9kpxSB3c5/l0aVTXEunGGAxlPRpk/Wio72Xti+f38bzRoxQSOGBTc5KZs8uJE4ykhLqduZRnor6FzpRGO//iDc5N1oVSvxXlbDZdQ5sB5yZAitWzbnVxb+NZf7/+6fES9rufqrbLiAp58pGHbYXGOWMoLSnWEsOZs3BhiNDUnCpCTxFercz55YBKIZCbx/JOMJ7SuIexPJcCnM31gOw8fMIKcYAcLyyxqXS4xEDIz585FeK/E+Jd/VSUK3DRjhKFs/fwcesdJS4wfRJZ76wndIlpfY5mnfKGOWqEiAxlXOkm+HH9MonP09jXWA+E9FR8mboi9OddN02wbz5IBBTrVzA9Nu8+ZL17E6j/LWL8v/t4NwEii+hbdAj3Gsciz7fKy4O4H4rQC2at9cZlMQRZFM76KrflYDfAdEyghfp5EJky2xq5XrGsc8qhUgye5ha5WrQf6WLelAChCRGAB0rmXtZWubZe2Poma3yGXXDuSvMZ6LEmAMkgiJcwiKbdxEqNKtKmRZFi/rg0IVdRpEdHBDAv+xrJTXayDccfMouyMtyMOAVIeXHgbBIu3j7GdzJAYy3rSXlFmd1y8xfY15whpqYbkBfyk9e8hz3MhttXWNkjJ5iLcKuxBtayPwvmHgdgLxwYQIRA0fSof4RFAeSeLiuyV3cetS45nvhd8wHgP/fZz1hpQQUCiZOWj5s3mQi366/ZaOXHtlt6KGX2xEMdLRqywtpRq+qkV8B/yD6xHsC9qQSSqIcYxAHrDUygj6DEwN7t6ssvAMRtssc277UWnrmJ7MGGuxrsjpuus7bKAucWK0Tdnpw2kT0bZcZciIKiLuZVX/vxv//AThYesT8/8aBdde0mSM4QepyabCa9EmOsoboHhdVN9rNHd9vMdavt+/dtRSX/bet8rd1CFPjE++uGBCjr9LSXDp22ymEvO1aGyy7NxxK517eynkXgzOhhLi6jFyWc/epO1ObNzDPnbTjf0uISKAtHtAI428V1T8ARVXKqwMK4fxINHdpHWXZCqDWzTy2vHSIaCSdFwPh+QcC9olDlMhqmS8ILwUUMQHVRfj8F9hANqZGQ+aG8z1E7UVCJ2wSiKw7AFIK/O2CIsYg4J5J4p7oR+8JT+4yWMFvGc+k7SDzdnKn0rQTbvU+8Yv4pfH3YLHvs9b2OqFs/L8Fymatai0/jeBi0TfODbCZuwXrWktSJ0+zxPQdtC3uQ4xiDe7jvExKDbGUMkWPsdevquyDKGCv8+y/+dZV5sA5qb1jCPuTxHT3WxvsKj6ajzifcxd76heI6CoJkaKtxc91geJwNsheQQ3aQ8R8OkTGP6Ea5rpq5z70QB5rH69kLyJUm4rMT0knPayKxZ80D7ONxBV5823KreZOeOPx82kv14/bLO3rCCUN82GumM1aK6PZae946ns1yVwTewfpRx/niM9+8yEarQ9mPsleEeJHAxp/veZWo39QJmThpI1kjg9zZ4sVXXqTr6kJA8DbbtedN3IsTbcH8uTxXRQiNciA/OQ/wXFczx9U1sg/g+YnH1RCDAOPIicOA8kV22x1f4DXR/cXvH6aLxoN5cd9hot34PnXQxbH/34gQwAPCbpgulGGI7v2Iy3Ruuv5zX7Atb+wgunKd7dn+OoXds631ZB59FwwQvrenoYX5M5Aup3JK1Zvs8eeKbMrsGAvCaaO5QE51Vje78Ydr7Y2Hyiyf5yeE+ckLYF0F8xPoddywcT3O/COWSe/NPnrsePpxsXhCIjAXEXXKDpvXOcg+ssaWzyM2asFUFxk2xj3fj6Nm6YIlOBBGbMurb9hzFMjf/o1vWxV7deB8e/PIMWuRW4U1+Ovf+BpE4XHbTcl5cHAkAo1Exvb4+vsG3VYpiO4mZinmmKhfRARyUExMzbId23a5fUwgQpEjRSfspltudvNlPeS9F2v2GD/7wEHEaZDi6hwZYT9YVl3nyKOdiuojCjQcsui+63DBXPWcnbvuXFws9K2pJw0X9iDnQrnl1TX43LPP2sV0m00jNvhpzrfNrOUl7BEvv/JK575V/44c0lH0LonYEFGzCPJKe1F1tR1lH79+/Xq3/kv8IFJfTpFq1ocQXB1euOskNNHZdZDzjwQ+ioDWmbafmE51YPnTw+PN6xnTe+M/OToG2bsqJjiEZ8iDDYw/Z5VACOuy4lr73nd+zL41gnE4gKCM2QiHnEjA8eirt8mO98Ze/VcAyvvAd26N/FsGkvcDID7s598PgPpwBMX7/fT3//z7AsDj+ZtnP/6bK/C/ff/+/35j3u/5lPDoH/94fwD9o33/lQag+fTvI5D/8ev0P/ed73d/32/+PxuB9T93b/6en/zh7t/f8xve72v+9vj/3359H+T3j3eAfHHNWBY9EInRYURakK978rBtWkOGPwV/e7ZusRs/cS1le6228/Vt9CRANLAZ3kXGaxkq6OWUBqssbhgFrDLrywG2luCoOIHi/yCFrIuXLnUZqipIXbV6te3YuYsC0Hzbf9+Fdu5XdziQTypuiXEFYB44eNgdOnwAvScAlmVQBH2QKA5FqUhJI4V0bUOby0NVfrtygQWsCRgVAaIC9RFApqJfz7el36d8ko20/gsHsPICSBM4oqJhWe3jABZVkhwMiZFIr0AKro0E/hT50QeY2czBDpjQ+lD6tLW0AWxlA0YHc6gps2o2920cZoLINq4hZz2Iw1zhz5fYFQ/0WrE2vIyheKJgdLDyhJQI4HAn98UgB1xFFc3GMaPPlQAiikgQMJuJwrwcEkYqZv0uZZ5vxwIv67IcMoqQkZMlYUIsyuZ2iIV4vo8cahWwA9TEQkZM4wAzgc4ByYC8uCftKO0VxSUSYf78BQC4NXbw6DGnpJPFXPdOxeeKVBIg2IBqu4hDVzevYd78hQCydFjwtUEomaTmdkWDRL6oQ+IoMVsqE1+xdAnOlWTcHpSJYk9PxuGSCCmjCKIWQKBglEwxAGkq41bxIMYAAMQQwHvuHddaqiYfAKBRQCf1pigrvRVgsRdwOYxDQrSICA5IzRw2WomGUdFkE3EgAowzAM3GCRzIIA5LIkPaiW1ShJGqdkWAqAtFHSu+HCwEmregvPTlEOEN+N/DYVOZ6f0cMuqaRXqI/EAViBp6IofbMtTYnr4At5kTbMbsXJcLrp4RjSPBbOOkBGphDjL9vH71B/RDJkTogAnoPnlylstTVk60bP06zBeXVTu1vA+fLyL3OAvnQCsApggIPU/62Rrf6n6JAVyR60ZAoMBZSc6TU+MB/HGgcPBVJ43AEQHU3SiwFc0gB8jwIOQRoO0oIPEwGc09RIDU1xJ1wj0oRe26YMlSRz4KbOgGeFEkmLpKpCz143WKjAsGyM/clG2DBzpcX4Y+HyISBNVoAIffXqcMxM6PwvfhpzZbAGWazdy/DRdfYF7c5FAIxh7GZxCvTc+0lG2dPEsqsRQZoPJeOTxEcAiIHOAZb0WBLieYyBA/DrhhgIkVjE0p9aXw02sOCPRx0XcqvkzAISD1vg7Q+hoRI3K26P5/5WNRds/zne79iAgR0dYPSCxHRwHzk+KKwgHnRVBMp4y+4EQeY3YC14ncbcaV4vBGcbDomiivXGN0Ht9bzxiOB+Su4zkXIasP/al+n1Y6eVT4LALjzZ07bdWqlQ5A13sVySi3lwgpF3vHv+XhZNGcpp4IdckoKkvRYHLMCDiXml2vWwXrHQBSApjlQBifw0YgDkSMQKtxPwKC6QYAgI2HKEjH0SfAXaD/3PmL7QAxhorQ0TgZhNATANDDYV+E5xi/QznVAzw7mqNiAVYWLwux7vY097v/9MAf7eKLL3IuDgFSnpBo+w8ANnDNT0PyHDx0hCz4la4kuxEQ/abP/Gfp9y8frHLln7pH4bil1q9dZzvf2MZzP8RrBcDkWWkGrFy2nHgeCoSPHQeABEgKi4gldmyydTFP1/Hs9DCewWtw+HU51b6ILkU4/fn2afbjVz0gE1DHM3eFMk/JOeOPynJ8n84cwByiuU2RaQNcY2/GpjoMHPnBmiJyZAiyRESzSBDdJ7fJl9vgPQRImU1lLvDlORT5UQ6BnY7rYQqRXopY20JUxnScdXLN9PPaX0eBnMVYFykvYlRulzZI6yEIkF27j0NsU0LL2rR40QxeaavlgHrWo97OJ7JuzTkXWP6JItt34Bjq7+fsuRefdtGMPfQmPPPkM9zDtfQSTbJHn37SdhHXcfvX/9n+9PBDrihebqRv3TjDntvH3MDceIaxupQs+wae3UkTIBYhgYIUM8h4lNMOYTNAf78jldpQ7aqUt5k8fQ/GVTAqXH+RxzybJbVErHTTp4X69zJ1OhHJ+NLzT9mMqdn0LaU4YkNEoVwVL772hg0RFVTRwNxCPIwisaJYO+IpDx6F/KoBEApgDh5VNBykq9TBcuip70uRMOXEmMTFJwEO4eIB5f/hDRANfHz5HpGhf3kAeTeQ87cOUOMhWiPOZTleE4sDyDlBxjtAFNupfyUcjbWD+Q3CWf0fIcT+qbjWY4j1N8LXMonASk/NtDFIxkrIOw+R94yZBNZLjRlvyIouxqT+XWXpisAqLTjNs1JgObgCV65YYd31KLdZX7prq2wuJGpjDfFRqNfryPP38Q+lGFj7Ba2VZP7TpVRd3mTt/D0AxXYVMYqVFc2QLx6Q5EG4NKMhtumiQnhQwzMYCHmbRqSYyNLC/GO2cPZMq6uk54D7KPJk+Rfm2Nh2XFGo2XsB/DtwR3l1tADgQ9YOellQJC4yinVDAFEDkP2/gbDhTDOgfEYs+wtfm0X30dzpi+0PDzxkPhDaF1+0DnK80BIpiWo8eQRCLdb25kMYNHtaRSv9V169du2mLPMekquWfU9tlzUOB/Iei3AyjNGHsoyusSHImVN2ppWoMEi3yIBRm5wRb5dtOtfl1jcD9gbJEtHdCNC6ix6JCbbrcDluwym2euM5dqbsoF1yyTp74rGHbPXC+ZbJ3kzRkiqn319QapsPsNfKyrV//vm59vBdB+yqWUT8VZdYH3NYNyj/gepee/4IcVb0lYRwfyvLq+3H3/2s+Q+0WgQEU0JGtlVRrt3MXrCVZ/u3TxwhIsjTpmdNsY24DZqIvczKnUzaVxP7RC+roctllP2KdyfCDPpwSurp3mKZqsJoGhzhzzOC8xHQPlBrJWuGD+/Rm7HWjeuLtD9ENC5lCaFOoM0gBqmZPfhJyli8e/3sVO2A1fD2Zs2MsyUhCextk+wPJzqseNjbthzZ7srQv3zpSrrgthnGF9v48eX2vV/vdAQk3IXBs9rG5efYlmcRJEFy3PXl5TYA8dqtcuyELHstv9SOs9d96lidtYN3wmHYRdmx5tPdirhh2FLivK3y0LDd8elE8yAGLH3qTFv9zV3GWzNPOM2UZE+L9Q53Be8DngD80bhoPbuIj6LPppfni/1VPC6OIfYCCURKTZuawzxAHxt7VpGIjz76KOXba3BVFDEHJNqar53znlPZ6/ccsCnMO5pL9D1JiRPsTcBuEf2JCSlOZKK9YQpdIW0QHYWFqPbZ7131jQus7M12HHvso9g35x8/6gQzKZSC5xPPmztl5lviggbejJcrPfejC2jugtnu+8+wP56Py7UCB8gc5voh5tBe9owFJ4vprRrANcx+NDzaNl16KWeFI1ZYcsyuuBrCZYw+F0WVYqk5w9eW4cQNBpT3QEAj8HzuimXWWFzEGPdmfe+xI3RaSJCgGMIMAPwTECZVpWcYawvIJCV2Sh8A5uRN8jr97Ex+kf35sW0WEh2EAyXdDhN3y6Jt525Y6/rBdu990+586Eb3bXl7Rpg/KrlOSZwxdtgNN9xgO3Ztt5nEHg9Cjjco1gtrmR/nvVqROuQY1lDs3tPVbNMnx9hnr/yEtXYTLwcB8h8/+6V9/Wtfh8AkapXrt/klytOxmFx57fX29Etb7LyPfdx2sUd4/qVX7IbPftq2bnnOFhAttQL3xxOPPwPhXWNr2Bf88u7/sKs+ebV50ZEjx0oXa30wjGt1eQ3zSQROxQYrw/0ZSWeNnCyD7GWTYohj5j9Fk56gGyucvVQ1Z45a5rMK1ucQ7oNIsxr2in4QXPn3Ita67EmbTdG6zhQpCDr6mB+iiH/VvYnl+3/6k5/aVVdf7dzd6iB78bUtEEBjthInqy979iruu5zuMUTXbd68mWi2xY608OUcoWhWdWGK+JiJm1iRWCJH9HUSvfQi6hgkkvRMMV1p7HN1Xng74tVbbm3GWy9CQE/OCdqbap/XzX0YYnyqh06pAumcq4aYH4ODw5mbQ9kHBdo1V9/AShYEEYQYa5T4xjGRJMyV7xAgEmzpxKLMx/90hZwlQN4P7Pngnz9LgHzwa/bu7/hoA+Af7r39v/Dd7wcgniVAzhIg43GK/xsfWse0i/1/l4D6sFft/Z7PD/vz3//7/48RIKlfWDU2axplgAPdtmz+TNv60pNEXuXa2mULLAbgfkglbgASW8isbaDcdPvB4wDFEa7AuRmltAB0xVaEomTrAURZi/rlgQf/RMTJJBdrE4hrQEXlUhjv3LXbHvnWHFtz2w5X9C0QW+6CM7JI83llY3tzINAQT0nLcMqYWiIyVForoiMT4PFoXgEbS0r4ODQIB1GPgG6JwO8YAIguQImTP59lK+6swGLc5rKwFR0kl4Cii1R2PAAQK+ijFyWZQIAMFPvZ9JdMzppoaeqVAHj9w72/4yA3ASXWfvK4VW7XjWKaCJOwJDtRVGYlxAHFk7nfB9DcK4ATAPLoD2baeT8jYggQzk/Z4FLOA8BOouR0P0W0isfJ4Htcx4BAZQ58YXyfAOccQLMAPi9gSFbrUBwYio7KJjs5nt+/Y8cOR+LEcHDsgwiJp/Q3mINZR0uDi+kIABjNQQWawcGuj/eVgPtllHvTheKtBHfH+ZdcSpdLkxUWl7pIGIGs6ZAuKvoTQVAHYHMC27ZUTOpjWAZIozx/OXl82awrlqwM5dMkwJomSIYWirALcamcw9fNp8zy5Zee48Diw8Z/CiokwGVymgWwdQO+J3M4VVl3G4CsB1nXKvJTTrrynj0AAgJVoMufQxAro3xPPYr8XgDfcIDiUIA6ZaP3AAhzuTjMUK5KnkQ9aktXRgioq6JwjUXFz6jYO45DkUrP5ajxUA+GyBEODSo5rm/qJJ4JlRVjW6rpfg4hQwB2XTiLwlB3dvI6Bfp5854DseN30pewhGfBy3eUMeTrikvfjs+RO0PROX387F5A3hFlUeP48AYAaSf6aD4HrRhiyhqINlCutcZwJwpFlw0MwdADkdWDwiyaezXIIV4dMI504+eJNEx1z0Av8TbgPhyMdP/DIiCFuGdtEDn9KIuF/esw1obzprevk+xrYre4/v0AoR5cD2/+b4BiykbAy0JihUYgImbNmcvv6HPProD3IUi0aA51yrAX6K/ODz9UawuuXWBjxERI3d7J/YgDrG2rLuN+6fAGkEwfS0lls+3PoxgXW74O3FMoB/UDFAsH2BBgLWBL7zssjLgQnpNOfme4yiX5+SLc/CEtfAHW1UuiVt9WXkMQh8VRp9AmY1pdJaj4Ba7rPiv6RQfOM0TtiFwRSOFgTd5rCN83AEih5Vmkxz9dhUqSj98+T9wT91pdH3qfkynmbuQw2Q2ZVQzosIJYJ7kSNAalwpyoLiPminaU9wpcnsS8o1itbl6b7tsgCk0RCCq9VFZ5LgRKPl0jKyCw9u3bCzA1k36Ol2z1qlUQI8SyMWb6IIF8OeR6cQBV9JA2ksfyjjm1uO6nSOR23qvIPEUlyCEioFbPSCC/U4RIJApIfwCCPqIS1OlRUFAEeBLDZaPIlQO/MsrleFsKwdGE6lXXaPbsebhVmiFQKxyJ0YXrYvHSxYwVOeZcwwWkYKsjX+Te27Ap1V2zsTEy1ClLf+yRRwD1c20eB/1mSlc9iDKqBQCvY14+BAnaxWsRoZU1aQpkRrvlEY21eOlye3bzC3bvjza6n/Xt/zhFQeoaov0qAMUiyWjfZZs2nWePPPZn5usOosJWASx24EpKIu+8AUV3CQ6EdLvz8+Og99f/jKMCBa66npSXrZ4idco8fEeu+/z1vyyG4Gm2Z7+30P39qh+ccOSkiA8RiiLXNWbUk+ILmP0OAcKDJQJE8RNDgDniPdTt464K1/6vCZBr/wMCZCKlxRCNUmRWAyJ1cu3m4drKhYy4/77fApajlj5nhSO2t2x5FRI0x4ogN8sgt++443Y7jVK8jciS6poOojAaeO8r+FnMMYtyiKuDAKQ4eJCoqciQJK7TUQgNHJOPPWbf++F3XERbL6Dqq6zF/swn6zZusDfpy7r/j3+0H/38LpwXJ1Ac19o2FLaP/PqT7lo8fwC8jPVFXSSjKK6j/MeIYaMgXupzdQDxDGmdGJDjjsh0cfQAACAASURBVLFwms6oHO5lIf0Co47cHSWuJMqVtLZDuh0qrLBayJHPfvYGHGex9tQTj1glIOFnrrsa8hmnDiCnIt1ewiVaD1Bf09prYRS0djK/RjAvJ+A01TNahStSGtUxwC7F7E1nD6J7dejQIafWrUEBrjlPLhS9Dix7jnT7xc3Jdstv1Kzwlx0fb2/c3o7A+q82cuO0h2YWJaKoA4T/5AR6K2bTi2dAvWXBEOT4o5g5R3Ar0gPC9ZKTLJAS9KRIPwtgfq0hcmfD6nMBQostk+d9GIJeJLGPiG7+lPigD8IqiPm2nyz6bta+PBy0mz525XhMY0WRlZLNv5zyXcUfDbEu9JHb0krJfFlVE/MqXRKg1ZHhxLawP1FHW2ElZGoYUTaA7qcKjjE+RxFTTAbT4nVCOJ8qKcKNmmanieTLJgZzHkCjQHWJI0pOF+Ckq7EW7uH1v8Cltw2/AAh7YTWiAkD9wD7cEmykqiobLSZliu2jy2GAOXXJ7InE+XTarlNlxMu02ZyZ6ZaOaGXBnJX2R8bdJz55CfGXqNAHiZKEZDn0BorwpYssvxqyvXHIzlQiGBhqt8vXZdnE5FDGfIvVtfRbXQ/EJfu4eNwhc2dOI3ISkod40xd2HaHLgM6adH/2Jf12+z9dw14lgfmz0wbb68y3swrHXiuRWC1W2uJpRRCCS9cttsUrJhN3mGwvPvWYhXILLlm9krV/xAoQbjz18g7ziZ9k//K7j9vJHfRZ0OMS2g3AfSrf+kqrrXs4wJ46VGEvFQyYdya+EDpNQvz77N6fftt2PvuITYbQTohMJFLOrJb4Ny/cQM8d2md7jrfz7Mc7N5AEJ3LmhscH24xJE60JQDaQjoYwiokb2HNVsF8CH7eiChwVGcEuQrGN8aExJ9eZCHlFqAYoFq6WeYrxRmIe0abe3P8UxqCv+eN4Kd2HiwZg/E3WUsxCdlFmkiWlz7LGiUvsxh//0ooYJ0mxwRYCadzYTk8VLqEF82Nt/xvEghKlFQQhofTXFVyfp5/bxv7G7N+/tsQaCw5ArgzZ7Knz7c8vHzBqX6w9EHKM56Slju6oNA+bNykdIrMHEjXccoKBhZvqLYXr0sBe4PJ7TtogP1eES2ayN50hRJCybnVbF3E//x977wGmZ1nn+/+m994yfdImkzrpPSE9hISEKogoqCAqihWwl9VdBRFFETuKdKQTkpDee5mZlMn03jMt0/v5fO8Rd//7V7NrluM5nsx15QokmXnf93nu5y7fSl9coGKYAqyE+SCA5zsRoUwPa9FErtW4sSMRWVTyZ3EQoMX23HNvURy+wJbQ8aGvHT844Eh+ReIOsreaQmdOQSGERhd7PEQpKYDCcvydw+noTXRbF6IPRR4uvmqJRUKEbcLF0dLahDAgzVZ+bLb15OEkhXwReeIP4aAIwHbuVYAfkbtD0EdE3AZC0pxmTR/kGUtIYh8BuRvMfHkAd+pKXLs5Jw7bYhyeci1305t0kpimesirdgjE5WuutSM4HzJnZiIC4ZmZw55sqN05tkMArLdu2cGe0xMCexLRT0ftI3T0NbKfjSDGtgdBytZNG4d7hCA7JzK2tAfcuJm+L4D/2RNG2iDRdT3MIYHMyyzeuMzqiLPtso383DruefqUiRaIICUb4ntCJsIdnKMinxpwYI+AEFp0DS6mLa2sSQgouG6KXA3C5RYYGkDE7jjOCPnu3HaCuLAAevEOHDzBXiuSLscK9rGDdv2GNa6Popt1uAo3wwTWiyFcCSdOZvN5jiFyy2W9esQ27dhj0RBL2nNuxf0fzM+PgaC5euVyxFgNXLc+28m/UQRYJ2tQEiR6HF0t/owTOUybWHMyRo/nWfCzE4dPWqG69dJibCJnDJ0N4onRCobY6IIcPcp9qedcwlNhFXUNNg7XeyURWWnEONbx/ypCL352tU34PPHN7AGi2eMr5rWIa5QMEaJ1XGeRA5xRr7/+BvezEjgj/Y7yc/2+as0a9seNtuPt13FUznOEx/MvPG+fvu8zTmii84fSC0bws9Qbpz2czpsS3Ozds9eR/LUQzL50HBVB+igeS2ILCafC+fwSo/QjwnD9IZxP5ZxXb2EDn0H7QBf/zB4njO+RYKec6x6IW32AfaCPV7DdcN3txFvO5Jr1MO/hQhYBIhfIu6XnKmxxJ2U5OIYBrCsEyF/aJVzen10hQN7L63d5P/vKd1/6ClwKYL1CgFwhQK4QIJd+jt6rf3Gp5/O9et1//7n/ZARIysevGsogkqGpBiXiFDoV2LAL5Fk2d5qNDoyzynpyqc+dt1eefwnSIYbD8Rhbu+EGp7R98MEHOaw8y+b/lCsqTGUj7cfG9AxxTbfcdjsgyDaU9pRLA3AqRuNfPhRlqyE/pNQJYYOtEuBxAPx5KL0SUepI8VUKAZAxfiKgWjoKwXz3fd0c9toAHKWY8QDsk/U4gUO4vl9EgUAPKTilEC8hUqL0Vwtt0XeVuRrnQMEhSIoyQGgRH5lYnqMBHb052LRzKGogF90BHYDbynddu3o1m+NwO8RG+DRdDX4QMspk7eQQkoUid9y0hRzqayzr/DmLg3AIxjXSCnhdB+AxatRo23F/8l8cgyu/kcV7jnfgzwCHJmUdjwJobUVtpbidrJPHcYGkAVrMwF1xwmW+qgR1Ov+vzfL27dvdfwvMkqK4E2JnFAeioT7cLJGhqE27AWUKyPzO5AAcRdcGSiQ5DgHmjxw8SCbyEt6XF4DtMQiQGlsJICkVulwzUlQf5gAhULcdV0BmZiaxFinumqrAXZv67JzTdoFDQht/n0QJs07fR44cp5dgjOvXGDkyCXJHpeQhOGZqnXJW0ValRaXExGSgoNXhEtEaEVigXk6pr/JzR0aBPAZB/gRzyB8AKJb7Q7Z0SWB7UQD3EPnkw8ZdirDqqkYAddwTgDxyAQk8UF+MIpXUkyGlVDJjqZoDg2KvBOpJSdUKCBXCAbYJQNGT1wrkwHcRF087QOYAAFgXAy2E8R1BIWgl4G4KCto+pJjjib/q7etATebP9Rt2Z8ix5AmgKjBW8U2uU4M/U8a9IjhEdFXzPE3jXojwqm+ocZFljdzPNg7nDRzsIiCIuiEI/DjopnMwF/GgiKVIDkMCZPNx/KiYWvFXyom+iNLPj/4CXwDwWIBH5cn3o7QTiCcSq5GYoA5cIFOmcK1RlXZiwRc74ktRb08HCjLKKnNyzlrK6HRX/q54JZV2K2JJSkmRO7qPiqbp5p6LnItEhZZ56zTrAGyqIg/ZX6r4bhw0yPEVRdbDrzP5ZDFTZttEj0ooPysT0qeSzPYuxqMvAEgYQLB6bJTpLwdRGDFPeXw2Ze6rv0fxGYpm0XPfyCFQWWH+PG9BPNdyI4VAfnTpHnGvdWDsbG8BoM1wjqhmngW5akLVocFBXvPA8AFEsQEoavlZ6qN54P1x9vBzVSjce1GK4qrhs4n8kGNEX0nE1R0/dtTNC1E8N1LjVleU2SR6CSakj+HwXG1nc7IhOjiMg4TGQKLowKsYt5dfftnuvf9+y+EZU49BDqTGWJxr5yAvMwGsXXQWxIL+rUotfeTWgACR06OGTJMBQLoRODtEcOjgHA6RrDGt4ng5tkTYiAQJADCTLcwD8FXAfhvK4tzcIp7NJEBlkcv73dk2hm6GadOJFIQkFYJfQkRN+rgJKD6r6I4pYxyHozAHNGLuEQlVSKyLN6BtBPcpY9KgPfqDzfa5z33OOV10/Uq4B7kAQbff9gGnYMTs5GKJXn/9DStCrb96zVrmc6LhIOO6+cujOPZGEpekPpfjuM3KOKg/9q1F7jr/bmM3z2e9U0cWFxfgVEgFaM9D9dgFyHLEbn3/h7jXQ7gHc+wXX5tid3//vLUypl/6DkATXx/+8VnmjSF7+v5h4uPjT5TZLz45TNjo6xaID8XKPHN/hvv/O35U7JxD+jONnS7mXtnzhk3cw4WeAm40j4j80NCRItNZI/8DAfLag2Ptph9CuEF8JEWHAEIQcwgBL8Dk8IH9NpUy3LHM3QWAKaVcT3X/yNmliMNaxo5APZV8v+/mm+3F556zO+642x790W9sH5Ff3/72Nx041tJUaFdfNR8iphmnBmXlPtE4lYohzrPtDE6xB792P1ngzA18HhHspURFySGZOmmq/fSHD+PMi7Xlq692xfH3fe7zKJF7ATmX22duH47E0tdrh/utmcL6DPoRFNMoAoROdEjyRjoqBp1jTqB0SkoqiubzzDOJOLCqNdm5e5xbiEocJwdYvVub//Xf/s2279gG+HTAZjPmBGYKwBPZW4Hqds+BowBxAKQA26FE6ITxM/qJYuoBfJQAQKWw3jxriuubgqtA6ll1ywiwasQp1c+9CSMKrxkVrCLx5CQawK7y2CdS3Of5z0SI7pvWrL/25QgQ7plzgDgCRDO6ss6Ge8Y8FWUI4RkOYChFuidq6ChivvQe1V8VRfxWLH0tQbyHzAkTWZdw5jF29+zYwZ5oPesVRDgCDJEl/TyzzYgKfHEVtQPGpuLm41GnFcCHzoo866qrAFiPM39IuUFIxDrm5x4U/Bd7fWzfMeZUlr/EFD8AXuKCAA59gPZqERN4x1PQewonCUXHdTXljKVbbN+BPawr7WTbjzYPyGmRynLHymnaQBxeHl1IMwBFVarcT8/Vh378Pnvj04/b+g3XWnVzD+4y+rEKzjhQNYb7dJaS8OahENaVGIre23FAplm3f5g9/dKLRPDMssUQxrt2nbQli+dz7xDANBLvwqKYD+i75Y18u+UDC60PoC8rv8oKiJPqBageP9LbrsLplEt/l4d3MN0wxIKx3sR643gDiAyig6KF9eQ8pGAFymk/D4HKVYhMAm0J3XRzM8dSPg6IfP4wc9NFO5rnZceKIBIRLCRNSMOJ0mGfuvdDVl2QZz2M56U4lKpxrjz59Eu2YOkii06ZbFNuirHKbUTkddHLVHTavBHodBEzV9/lbz97p8wOMdRDMig3ZlkI8eiyR79xl5UcP2C5J3Lt1ve93wYhJr0QAlQyb7firnlh61FHQqSxfo+DAH3x1S0WIXcFfT2rcd308PxfRNQTxXzeDIHz9PNlqO7VoYEDlD2CSHjFDwpM7UHN384aytYQQhB3rKLJyli/GUvTJkXgrOV7uj0spCfYunBnbKwstO17yy2aeesjd66ww94xdv9vnjd/OtYamyE6eQzQeSDiYH2TGaaCZ2kIdwCOotAIHE1YTOqa6O6AbCEty+g7d8RRLOtPZMIE25Nba834RXYdOWf8OFs+xd8Wz85062+4Z5dNjfOxAMXO9kDkBMTZ1zcfsm3FxHqhg0iJIq6KERuBQ6wvAAHBBPpYcIB0IdDow93kScSP3EnqjZuH6GpUaiLPxDn2kqnOHbh582aIz2hb/683Wc+Bfnvl1TcceHwLRdq7uadXX72KNaMZR/kOHHYj3XpSzz4pC8AeOJj1KZTYMfrd2EdOgLx/e/NG9jkRtu5T86z+EB0s7NtLs0/iVM8iemoVwDaxWuwPU4iuUpG0oiUvNLXicMyzWXNm2FmIsvG4TcZmjLdnXnjZ7vjgB23b5tdt9TLKzZlBJEgoRGCQc7YQIjKJ7oh6u/VDd9gZzgjefkOWiOsuJoZ+Hgq+23DuNkP2b966E1B9nSNU1m+4zsk9WiFIyoglExkiAmTFihVEb3WwZ22zQ7ju5+I8yRgdb40QjY0IZFIglKlnt06itOpxxr/y+iait+i3iIy1AMiBKvYox7NP4ay4DVIIdyhEqtaFERB66ZlqlBn++u43dzrX0vU3buD9eiCiYK/KXk2uyP37DzOX4Ahl7EsckFeY6/5+JuRqPe/zJoRVcu1JpLV9xy6iKpOdy3ovJfKhODlLK2tZm+LpiZxpL7/6kutDqYOkLyuqhIBIswr2JXJV5UK6RFCCPmmWBDT+iCDog+K6rlm2BjIZ4d07u1wU5OzV82w8Reae7PfqyiqtlfuexDrVBGFRUVUNWUsMIZFi/sRNHcZ5MnPOPM6F8axRx9mjMKf8ZJZ5rHmKuWuRO3vI2ZsEWeHDYrR7504Xj7wcYlsiMTmTFeMZxDp58/tu4e+34a7qRYiAY4/z2Q7crEuXLXekxf4DB20i4rAm9tWT6bhR/Jo6sRTNq18+7KUKIE9TR0NeEAPq4u84B+u8JTFgIecZxTrLlSMRl/akLZxpmjkr6EwgEY3e70U+ZxjnRZWkqx8nCBJEBEhfj6/dcfsnWcNjID8k/OJB/DMBIoe0urO0N+Yhv0KA/NU9wuX+xRUC5PKu4BUHyOVdv/f6uy/v/gyft/5xAPrlXp0rEVhXIrAudwxd3vdfIUD+9vX771wfh/NEvH+qi8DyR0U4gXiPXrKXVy+ebZH+npaBc8KLzduTT/ycUsYRKPFGWgElrGvXX+fsvs8B5jzyyCP2JhbfVpwiAlbPnS+wa6+7HuVTH5vqAEoVSxyA0QfA/Pj942zRJ7fYVIB8bRqlmIkAKBNoraJtFeW2AjBPRr3Ty8HwFCo6P4CrFsBKRaio+wD0zgH2cQA+KgsX6C3AUPEnIWwMOwBvT506YT1v3WLv/52K6vxchnQNxYIR/H046k4fQBCVI0cAghecP20FHHASAW+l9lyOoyEJ2307kR+KvlJcjoD3Y8S+BJFf3DbAoc47ADVmqXkDlISJZGETnc8GVtnlqRAzXWxkFaWlUukIgrpFemyjI0Rf1z2cjyIuxSn9BAA1E380BYfIUUoAhzj9Zowb62KhtPkVKKqfKTXRzl27bO68+bhmyBDm55zGun8VSstw1FLhQb4ohgNs55aN3Kcou5WCVS8AG2+28N6gPDmnTjpQKpVc9/N5XGPs4wuXLHGWasWHSXl74NBBR2oJmL3ttttchIvAWV3PZEr9dgHyCOCfSiH8vv2HAF6T7fnnX7apU2cQ9bPMge9eXn0AzBGAeQC+Us2y4S7MLeR6JuMaAGwDlDH6B/oA/gX2qv+kmUNaM7b1QA4EiYDjigzxZWDKCdIOQNHGhl8gk0gSYCoOqijpieHRoUuxZ1pM1ZWhAvFgdZQQ9SR3TFlJAwQISmdcH14AXM2okf0AftspVdRRIBi1XScK2A4AKA91S6DI86P40o/cbm/epyKyxlIU20qkRdyICFwvVSjyRGY0AsxJIy7lMHFR3I82yAhFvSkqTHFnMbx+E4fZkajt0gAbBfj18Vq5uGgKFUE1dz7EB5E/5C0vX6xDNGQchEUw70/dAv2orvNwRY3gEF+h3gieo07iMvSzpaITISYCRMRIn4gBXETNRNZ58AyPGQMpB1Ei58IQB1gxiN002DZyQC7lwKjILxEK0WQYq3A9hOugyK4uDmIiCuWEUEyP3Dv+gPeTASajefYqUO97QiZ6QLgN8nO7AGP6BgDzSoiKA5CpAxiKhigLBWjoATj0Rr4awPMmhZs6IYLoFggBNG7jtcsA9hWNFKkcZZ79+QBqAlTPQYBGydnE/YwALFXEknoqGnkWdG/HAPhWlRcBnI9hHOcBDODm4fNEkcMvcF7EkQfPoiZBqbwFeEqVLSW/CtL19ehLdY74U+m4HCXRHD5Veq4eowgOunKAqfw9GOBRZb+JRMod49nsIZZiHPnU0YAY6nU5dvQYytrZRBudgKAgwo7YrDiIqHLG5QDzUwwATjjPvki+csDqcRCvUvS1cy/Us6HOEJFA6nqJxcFTRWRVHL+LdFC8k8hCOQyUb+7LvKr5T/NJO0Ca5oRCpMQlJdW8lzgXV/cOcUsBAE6RAFuhOJcieJ9hgFkHIGZmzJiD6wgQBXWmL+CQJ8TdArp7+nn+8ijv1YtdIMpv/Q1jbfuWMudcEcEq4kUxdYVE1SQAwCkvvJdxKLLg+RdedADpytXXMGd3QmBVQ64wTnCihAJWxwKEPPXsc25e94AslIPnR99Y4O7Bd35VBDg7BQdNnL3+xmuum0m57f68twsXIKZCIuwHnxllX3iiEpKyDWCYeBSIn6cfHC4Pv+cnJe4oL+ehQOxQgHMB2m4N4vcexpzUws98bpRd990z7s9EgPQSZdYnQpzPKxJJo0RxE8OAgEbMMIH2LgEyDIgP2KsQIO/7YRElo95EGwYxheFmUPk64/cMhNfcmTOsHOIjnrFSgdNjFB1Pgawz+rUF8E2uxPXrr2XNGW/ZEEQzZ8y3nz3xB+JHDtpH77qTSJVJvA5zoG8f6xPRfC2AIrHplnUwm/JZOhh27rDPPvAZ7uNkIjvqnZJYLhgRaYkoRZ9//kXuqR+OkLWuvHzXvgOWAxkTznPRp8HPWps0Ms0+uibc3jxIhwouqj6e9xjGZyIRfVKv9zAey+ngkMsERsx2bd/phAheAOolxFFFAyodh5gSqFUHgHcYsPuee++1WNamLVs2uRL0NKKD4uj+EbgZR5TadrLbjXl/7xHIf7pAElHj5kN8qRNH7jetgf4Ab4qZU5RYEsCcYkAOoYpWz8zSFavs6PEs9hWKGhRJF42KXn0Aw+rVH398+Jl+NxZL9+1SDpDheWG4BF1EmJIFNXZEnAzf7z4AaBxazHNYOFlfKSpGLKEovSSereVzALZRAg/8qYOom3EtcnQqcTiNAHR+dIfIPefPs93G37VB5hSyjxkN2RsNMHkMt5wPrxcCFZLEmt2r4memaXX6SD1egYK3vKHdCioRSbBcTpqcBpgFycA65EvXT1dALPn6zPWQ8wGwV7ffdiNOKop8IZ7VAzLI9asEvKuGYFpCtJw/sS17d2y3VTiN3iaGpp6Yrc+8cJ/9YO237YtfvMeqAJbbWPcvEMd1EQdXRzufPxpAurKJNRBHH2XZ/YgZWIEB01EcQ9T7ALrtP5prX2JMVhTsMry/5nmBPgOK0Z965ritvWmeJU4cy30/xbgAImaNravJBeyeAOnq61w9cnz1Msf4dlzAEcv+LZXrx5rSwwFZ61B/d6tlEeOz8UATe4wA++FXPkHpN06Z8jOsZcTLHWm3k0XMDbj+LvTjDvW7aPfd95HhTg51ujCmz2Qdszff3G4PP/Fd8xhLv9i2ZqvPp7SZ/clgBe45xnYvhe1n6wftp1vqrYSNQVByIOOy1xaPj7Cbl8+wgL42SuQP2FW4TMYDLvuWldhpnG8D7Icv0hPx1v6z5kVHixdr3abdDXbH3RNYP0rtvjtupcCdNbK20npwZ9bSn5F1tNYmjYy2iMAIt7eroJdLS7QfTIW8mhI0tLQMO0H7GF9Nde10FYiUoBeFfr7oEMQ2dNB5BBEfFZvs3JIHibG67dO32tLvv2CYNthjeVg7bivFYI1MhMjDsYFZw6aFx5gnrptBnKxBECAdEK3JiaH8PMQq/D3bNvYffBPP4uj0GYDNxIkSb4mswJ58OxtHeIRNySBylD14Z1WhzR9HzwTPTGs74oywkfajA+fttaxKN4vG4wSJ5z8iwxBJBA0hBBkL0dXtOje8EJmwi3BdSIqYEwGSTLda/rnTbl2VY1qRQZ9+/st2+DEiVTlzHDl+iijAE/a97z9kv3vq93brLTfjoCvGcXCEdWSyy+WOjRlBX+BOCr1HQcQP4mBeRqzTfhs3YTw9HpssHrLxhs8stKGSUAi7CzyrdYD7e4iXneciNaMZk9pXVuOUVUG9XJX+rBlnOR/c9L4b7OFHvmcPfvXr9sQvfm/3fvJT9uarz/FMLcBhJXFNE/uxHttGv08/nWg3vf8O24vQKJF9/rgJY+zJJ39h93zsDrcnligl91we0VKNCAgqiWOabXPmzHXCkyKtxcw7NbjSpyNCGoXQo5398DsQC93s4zZsWAdJgnsAVixY0ZUQrHKXJUQT2VZWbc+98Dpk30qiB32tCAI6lPm/lohJuZ1vJ15qy7Z36A7BMcpaG848PmYsexLW8xGJeW4e1VdROb1UjMdu9js6M+zfvR9BTDfXC/drGHslBDxt7HnlqFXX2FwK4eUuHIVLNh83LaGBzjUYQeeTyM4WLEb1RAZXMdZTRkGC06sza9YMSNk8ouEYl5Nn4Pw/z/U6wNzebmMmj7MAYv0ucu6YyPpTX1FvsRTTH917hH1jma25bS1OFcYOz02IegVxdijC8QJESDv30Y+9VTFEiA/rv8gjCTEicMMoglVusOOPsYdY8IStovtRZ5sY1j99zmD20C+9+IIThSyD1FCnjAdrjvrJytiHXcPaumc3vXHzZrCvw4nEnkHkiA/7z6nTphMLesxWI5577bXXnLismP2ASKxA9vSV7KkzcS2dJgYxZVQGZ4kW57iXg11dl9qHluF61/5F59oORA6KwJJzvYvzcGw0pIZ2J3zOIj7DOK51Az168RA/Xgic2unjC/CLttve9zHWnmjWhqB/J0C0U1L8lcdwXOsVAuTPQ/09+Y8rBMjlXdbLA9gv77WvfPelr8Dl3Z8rBMilr/B7+y/+OwDx//+dXLrD5b1991cisC7v/v1P3J1/MgdI8I0ThqYQ0xHP4T6IXWV6aowNdTbZamJ/RgCU1APoneXAt3rpclfMXchGe+LkqU51/9hjj9kTP/0VypbzziEgB0cJit+vfONbqLxLUQuVuixZqTgfvD3crvn0dhsCdF20bCkH/jaK4So5cHex2UQhSkSO1LoXAFLHjiNLmS1fByClHCWKVfFgY9oAWO7NoUQRG4pAuSgAlN/DOASrgFYK6UGA3ywA/7pnrrb53zgLQBTHYbuBja0nSvtUiwXc2Ee3ySQ+sxSM+edy7BxkwjhIoA4iHmahRheAsXL2CttxcIcr784+lcMBpQH1lIdlFdA9gKPhAqBWpwBWQC4/AOla3pvUQ2HklV8ETPXnZ6hQWvFGTbx+NMREPWTH5q8Pq5ff/br3t7VOMZqKOqsZMETxOrKXa3Ou6Js2DkBBbM6PA7TOmDHLZRw3Qwqch7RZi3pNYJaiTSajvs0mluHIvl32tQe+aJ7Y+z3IBRcQI6JDfSMz+f4WCIQh8vYVHdWnuA9+L0d9X8YmXbbzNJTha6+/tf+8rgAAIABJREFUHlt9hQNI1ROhouwjRK2o0DoBkCqGw38jMS5btuwCAM5GBbXMrlm7CgUj+eP0VrYB0gVBoA0ADNeiZg4BMPH1xGIPYKfC1m4KuwX0CthVyXY1r+8F0BjLfRXxIQADFNMpUpXNq2isVsiQVlR57aiJ/XEUqbdAwGYnsSFBwRAHuEUU3aV4mRCIqdqaDsYI4ChqNWBO1/8hRXE7+fvtqNXDIulDQI3cBcjlD7juATDjxQGYinTXi5BEsX1zC1Z6Yh96yX7XAWLQhedAegC2CzjTQbKfaymyTp0VAqmFACQRyaCsQn/AsERAQW9iFmpwFBzDKdXFe5g9dx7Z3uGAocdsNirdbrkRyGmWMlnkmRTppSj3RRoIzNL7Vt+HiiHDABhFRLVysJSzqlsuDxEnxG9ERKF8jCX6bIAIHeKqBNKJ/Ohu7wE0AtDiUN/CM9bCa+ieCphVd8VEctS7Vb6p/htcMcVEqYgAkVNnFKXfOpTJnUK3uRtr3UTTtBHV4onyrBawzptCxnbltgPg1xKLkYYqUyXonoAZlah5W3lNP/8gG4cyrgFl90UILXUGCYRUd4SKlhXhpEixEOaVfoBM/Zs+iDkp7VSGrh6RNIi4AA7/fRAMp7KyXTRbIAB7AIfdLg7l+nlO2S8CBDBTkn4pSoeYFxRBoH6OT28IsR+90uQePxF+PjynTYwtga8ijcYw/ks5yC8BGKlEua++B0XlLV+6mHnlOK/TZpO5XhrL54iMC4QsU8HlcgjFCxxKpdzN4b1dzWFYij3FiYlcySAmSUpwqR0F5DZBeImA6uMZVbRGKfEOEwFriotxdTCXqZzam+dAcTnxvLchFbhD+PkAwntAkGShAq+ra4FAjrVM5qycs6ddzEV3LwCZ56ClQrw1AczI1RAJGdPV2cs1o/vEC3UgLpR43GgxuNf8IcuOHDmEgj0V1xvKQ/5cmfRSpPbxei1cm1DAPcXJ+YmYYfw3EdlzAndHLKB4FHNBIMCsCO8SIna8uc9pOEDeJAv8LOvBbXRInScmSAThq2+8aWNQzj9y/zR3/X+7ibWBcZqdTf9K6ihyvHMBCfJt5x8+YPf82xnGRizkGh0+zQ28G/V09OPA4V7zWeTUUHG1CBD9bC8IVMX1dfJLTkHFLuo5efa+YbfAX/u67mFAJ40Zl409nI/9HwmQV+4fZdd/P2+4a0jgthfgDsR5EPcuknn/Amrw2cRcvPP2W5TBzoZ07HHPdiugZzxdSIr7Eli0hFisdBT6zQA1sTFJ9uKLm+xXv/49ytIbbNEiXH5BgDde3eTrR6P8rib6JpXxGmtPP/eKK12+esNqW331VZC5uNZaG1w5ahjzQzXE0xHUtkuWLCdKbQTPG9FLAFCVEIsNrLGeTMgFADhFACxP/+hGe+0QxChznpyHqTjJUgHEolhfAnlWs8mdn8i6GAApeGgHYCI9XImQ5lkA+FqPA+lzqqKr4jhlw+OmTLOTZ3Pt7k/eaweJffPhujQC8maOH+0I3TjIoTaiYZoB1AtKa1gvewFeIYjqapk7yT7nl8rFAyGa5TgLRnyQiuswCaKgqLgEYpW4NAAegZ9BRG76MNe1AQZ5AuYNP9/DRKd+Pfoxnt0/fYkM+Wtfw60f/4kAEZnNVOH5JwJEDi9/roUna4MHa6gf6JqIrziAspHEd42ng6uLexsJ0NbCNQ5mnO3Cnbl6HXFvzt2pXivikHj2+1m7WpnXytg3xeJoC4PYKyOOTn/niyuiF2fgfNTEpQCiHV2DdCrF2NmyJuKSeO4ApUkuhByVcAHwO5Tic0DN87Xt5sEzNhWgsIfYqoyMNABzxiHvaRJxWhKNbN22B5I4zZZALI9gnj+0dzd7O29cfy30tNXYp17+gu1/aDsxptMRCuQ74mYAgFU9PG0ovQdRDvuh0lcEWQVEynhI8CmZExkHOYCpYXauuMoqm/vtro/caoRrWfXpwzYxahSfo8r+uOmkzV4215Inp+AAOoirNt1F5Zw4dZh1JBjwc6Yriq9Dwe7H9e3CkdROFE5C5lKrY02p5s/lmgwDIM9hD/n0tuPC5O2t575n/YUUNDeWszb54kY5g5sA5TfzfHZ5rqVMxPWaEGn33XMfcyXKdQQje3e8bevXLLBFn1hiDX/MskHmXl8A4y4A5kFcIr44utq9Iu1geZc9dajdGtmbyKHoS1fJp6+bZVOTIBDoPThwJJvrbnb7huU2BuIqn86dngAYA4iibCI1X91XbHUI6j0hrB5//H578heP2dR0xnJkgK1cPMcainItDyX+SJTwfY1kThFDpvLk5lYIBuYvHlf2EOwneBaiYxNdxOdFBDhRgKCezCfVJY30FBjOwjS6XiBp/aNcUbsv83hYH8ITrudPDp6xLJY1dkWuYFz3sp94wbGkCCaxJxsVRqzixX4rxXUzBOMRAzExLj7IEvz6cGyEAqheMA/2KS18ny/lyod319sHb13CfrTf3t6z344Q3bVmRYTNZC3pqSywOZmIhFDoW8AoKxuMtfuf32VF3L8+Ra6x70rkWkRE+lgzrzVnZoaNhyTqp/epBNGTB+6XEbGRrv8jA8FGAv8tUrcLsjs/L5e1sMzue/Frtocx6usfbKdxo4UQmzV33gJi5LIQYiVy/gjkzHECZx1ks+YEnuwKiq+jouOJGKrEcTDL6ll3fZlX9gOu3/eDm63mCI4u5u1uiLd+BClHjx5m7Zzs3HSBiJySkkbiIK9yLse0UWNxVu23NFyK6gDp6LnIn6XbPkjpDZRr55w8YDMzM5gjIP549gbZo+3Zf5QC+GRcthPobdpiH8AFcu78GfZWRLqxP0+A6Oln76vY3reJqzp1+qxdvfZa51xPwT16bPs7iIViXATWHXd9hG6eBsjIOPvBI48CnI+1W+643S5eqGD+wGXHQ9EDidbJmI7h2nQyWRw7nmNz6NbILSq33ZDI0TirjiAGu/6mGyBIpxFh3MDzz9hnDa+E6EmEXFIMVzAu21/99tf2na8vsLNF0exnim3KJHpZIC6j+Lu3Xn2dM5EfbswBC4wbhbPkIvsyOouIGO5jnlRMWAZ7Ii/W2xE4FzyIECsgJlhxZCqlr6slChkXST5zjVewhyNN/D0C7PihEzZv5jz2hgFEOR6iL6rSWojSS5883kYk4QpjT92AI6zvIp1RhZXsLSF1r1+KQAbRF3NgAutJI/e8kWjOakgPVxSGmCmedSsfcVxxeYVdtWyFE360QYYEyxXyo+kWef0rnGEn2mhEK+2MOXWsKQr2wMEDTlSxaMEizjA46kaO4txUbIcOHLJZM4f7unpxsOt4MmHSZKLVtnIOarY5CNMUzziRP1Ms4Fz2ARchJxXDGsd8cvL4UdeJKOd4K/dJ7mYJCCVsSyJeSy4Q7REb1JnIeUwdcRLR9LDnVayvBDFKDNAPkKt+iL9LTExwc6XcRGPHTGIfcNG+9uXvQxyrBB23PTFYzgEiml/xV392gHCNrjhA/uae8HL+8goBcjlX7y/Hml7eT7zy3f+dK3B5BMelXgkcQ1VE7pz+l7/+8QDv3/oMVxwgVxwglxrj7+3f/+Ofj38yAmTsJ5YOJQKCyC7f39WM2sbbooI8bO2yhVjihywZkCySDVk3QHwnB56Nm7ezkW6yr3/tX+03v/4pwFUqCr2plsNm/smn/kB5+Wj75H2fhRBosV8++RTPi69dw4Hh5kUtdu1ndloUSs9J06Y690ZJcSnKalTNKIhVDK3c9ljcFwJblMGqw3c//61+AF8AOIEejbgHYlE2ySERjTLGB2WP4mWkUtemswVgUWXH5x6bbVO/cIQeBrLsAXoF5g9x+FhGmeGZk8fIl66xFUQjBHIIbmUzr82+stAFyifzHtJHjyWvHZUSe8dElPjVANFZ54psKwegGD5jB6DqEAh7u2Z0Xr8LAD6OktdYwKMqDhlhkCHKoFbOsBwJEhpLIdUmNwtAvy+bbqlKX3lw/J+fmC89UwtINooi5iquTaFzikipLLWgFOtzsHOfP1sECAV4ABo9g8NbhOIxUPhMoXC7nn6GXz7+Y3vgs/dR7E5HCodnESBqSVDEz6xZ8+gDKSVWI9SVHbdhq74AEHaM3HXFAoUCxM6bPw+1b5zrEZFOVr0JuqaKx4qHAAnlEOBJ6aInWcavv7EF5dMpV3A/g7zjsDA/CCOUlm0NvL8hrmsDp3vOJcSmDPXi34BkaOcwqC4LKaO8VfLMgaNLxeL8js7XPAHtvRQRBjDlxUlUkVgilFo4oHdBlrU2XuRwMMihcgBCgJxwIiz8AofLwEWI9IMoSM3bgXoRjI2+ETL/kVkq7qiFGKlOCKRWIqHCo4YJEEVghUaGER2DlZwDlw6HnoDinRBRYSjpwzm4j8ABUlKax2GcHG4ILsWzdKO01oEqgDJCD8agH4B4AIcXAWmKOtB7a8WVEQshEQv5dZ44hDyB22kAhOREpBOR4wFYNsDr9PMrmmvbhSpMBx4RNg2ofEW21KEUbOEw5suBT0SHHE36vQkgR3Fw3Xy2MEg2PxwLCZAtOujUEOsmFboA+HbUjP0ALorAmsBhV4fEAtRpFwBg+nj9UFS94yeMcy4QPSeDAPLVlE0KKKzh9wDG9ngK4ZvU90OskiIfVNTY3IwTxy8cUAWSjJxzb9S04cwVUthHUcpbQTyLB6RjDK6QYAjKIp51Kbkj4xKIIuhzqn/FMUllnIfKTl0eiUTvBPN+igBsq4ghUyG6YgjSiNarBXSXm2Q8IJDcPvm4EoIgRnoZC1LhqXhZYL+ibJRT+m6E0RD/LRJEALZIEB0cb53fbd97vs51EMkZEMp9E5kxgdx8uXA0F/gDhHZywJ82ZYLVcR1CIJ+k/Gtrb+bzt7mej9PZOY44UWyQegwyAAoV3bb57U224aabrRuQrYP/1/wUBJDQDYBbTxa8SB99fqn4RnIIV3l5JZFT6Sj75BZJIieFBgsX3yZ3VBwH5QH+TQvzWzjPdRPKwNKSKg7rg+SfjwbwH4JEYg4FPOmEoOnt63RjoZA5RPF16ktS4e6pbOIrQuNcj0chSnyVpY9mHB48uM9uvjWDcZLGdTjN2EmxEuaqGMaEemFiAbNDOcj3QUYpuqGX128BXJc7SY6iJLpqopkjj0EUe3j7Q1qQ4Q2BJwXmug3X21ubt6AWrXPEyN5jJ/j3aXbHnbdbRvBxqxlaZDv37GI8taLW3gSYFW6vP36t/etzPOfcOy/mZyYQYur6iWEjSi4g0upr9WyAvan0Xqp/1g0/1oce5guNERGYcrVpPvBAAa+5U/+vmLcBADrNayIZNV5e/+Lw/Lvh+/kORNOXDgFvfHk4OuqGhwocgeYLuBPA93cDPikiKZjXC4Mo8maS0e+niS1cuWQx3RoUIBO3qIi7FEjtalSrnZCKisAayzge4D7IxbZ5y36UxrgVs04Amj7Mc0dGfwiq3voaB8SdOHCW+X8CUXhVtn33bkiMfPvaNz/P89CIu4i5gGcpNBSlOLFI2cezXcyg4nO8sQ1U8qwrZ7+NOSqH52QQB8irb75FMe0H7ZaVfvaDZ/ItDaJrFCBTXRlxdMwDy5j3+1g35cgLYqyLcJR7R4Sp1rZyyK0VFBOXQ0wo4qSMKJe9R0/aeMg3FcYmk5OfOAIgrqnOSimKlVspBVKrq1/OAYigE2co6CYOSRHkAENBXMtYiKJg5rNGVOjdKMtTU1KItKFQns9WCAhaWg7AQ7yLOpp8mZuVky4BxbuRl++SIO/eM923d+Ox/uM29F1S5D8TIHKhiUBzyegAiipBF/nhwbogtbYPuw9FTEaz5k1kfR3NZ/TpabNQ1t423BKejKkKXKt1rNdjWbeTuZ5adARQ1dIR5sW80ysSivlOlKLi2yrr2Z/gtqkvOGez0+n9Yk8y2N0H8ddgEcybZ8rp0SnqtxFjYiCPOnCGddq0zEjU5nPtKCXcO45VmSfY1siUaHvfTdcCMvYRn3KOtabFZs6dZVXMk394eheq+3gcabG2bNFC3ABDtvG1V+3s6Vr79qFv2ravvm1jpkxhL0JcJCB1WWmh5ZbWouweZD4Yb6O4DxcZh7kQNy24/MYw/6fFheI4K7HOQV/r96Mj7dWt9vMnHrKBhv3m0VBiCQMRlHSX2Vv7Cm3xtassIi2Q2B5A4olzcLJVQ+bg+oSYF5Ei5X8r+69RRN40FJ4lJqfBRs+/3uqJxSouOG+LF85hzu6yLQCkb/EzPSF0t77yQwpKcqwdcLYgtwY1NyRacJJVKVYJMD+7NIcS+DD7xle/h3sNp5dceYvkEIVc2C019pA17T1gYRSetxPrNshcUYuhuJ41al/loG0qNKvj+RmJ8GHiiAAbNVhm99ywFLK3xLbsybdctkPxVC7cuWCctUBWt1ISf7YGhiplpP1uC440+JBZOFzWQ3Seonz8QnWRnT7VZw99bwWkeoJdJNKngzVNgHUH5Aa31u0J5ULiUcKNilgjyg9XXSJrchTEVJmLUYuDBFFr0QBrTmU9UU3gl4mQlFv3F+ICCLQ7KcXOUxxoWoZ94aktpnpseaSuW3e97d34mq0f6283X3OVPfHsO1YnBbkuCS86G73QwgRPW8w9mAJgfPTMOX62rx3DKeoV4GHrr1pujz+83R64b7k99MsdVgBmEcCz+4WlvL+uRualblu8eoSVNAZYU+A4u/fpLZAvRF5ybwM8ey0OF0hsUrC14mqbM22CTcKd2Mt6WoFTzI/ozVSepVT66gYBlGMigolBI26XefPkieNEOiba4i9fa0/f+1tHRtSyZq5Zu97tWU+yfnRyBli1eokdO4Yzk+9fu/YaBEInuaD0eTD3xSelun1ZLmtYJ+tBLOvpunumWlMW8w5rii+kv+a9g4f2uz02A4z9ZB/nmFl0eeVDIO6ya9ZtcG6YqTOmOBfIaTp34pOIWvOPQXAVASHljRgIwUs/e1di/6Teb0B8c66gEjEKZLncOpyXotkT9UM4F/K8f/7BzzMY2c8iamhjHXjltTdtFF2JcgwMse8qLyliv3bBUpiboyF5Wjn/HObzXsSBkUwc6viJGTjOw+0MkYO1jMEZOArDcTj38fe+vKd6yE11zPmwhm7eRdkNZMC6G66zLdu3EJ87jdJ4ojCZx3PzcGUTZfzMC6/Y0lXXONFJC3PSRvotnvzpTfb8a+XEU0XbdIiIfvaQiqFtZF7pIJ6voTfEcgqY21iXO+iZaeO5Pourasy4MawTisgk0pPzU0I857wJmfbsU8+zXo3gPBBAfNkeSx6fjABotu3ffoBOpUBeJ9X1KyaxF9nN5yquK7fY5BGIZcY7kdyYhJF2bO9RxCN0DLGfvvNzd4LrQ+SRNNBCF1mPost4PZFKUZwHJZBr5KxaATndztlS8WGNzNXhOEG0Z9/7MOeUdS86rcMyulza2dNGsH9Wv9gpyDXFME4lgaC8tIK5gOg/7uH2d7a7WN01a6627LOnGGbE1tIjdxKhyznmyBDOAaPpQZMT/SRiQQnYRFgoTjGZe6nzXN75XPrYpruelBmQKXIOj2Bc6s+yc3LcnlXRzko3GIfTuYG5QjChyJBWiGvtITVn+bBPFq3RjRBJXZEhrNFDdPDIaefjEWF3f/j+v0KA4ACRrViZfX8qQr/SAfI/D1ZdIUAu75q+twD85b23/xe++729/lcIkH/0GLo8AP2KA+T/7vv3P/Hu/8kIkHWP3DmkSI9gVFvxACt1pbl2zbL5FgRyPTVjjPlxoPdiUyavvkCjN97eDMAbwyF1sUMOtr2zzdZcsw4Qa7/tIcc9PDbBPvmZL9gzL73sALATgGIbf3uD3fMtYqmkyGaDmgAAVsUhVD0XsZAGdRS9qSR5ACBPsRuKzGrkQHHg6FFrBYiJ50DeBZgg6U0oTpUINpr5ROBMmkB0CN8jhaHATeWKj1UONhu9V+8FXFn/tF133bWuOFwAaBnATALKwrkQB2+9/joH/SSbT64uqUx2ipJylaB3APiFspkOwxVw9kwuYFAYCstYwKYI27H/mO3PLrB+In9Ufh5Jdn8Hm9xOkKcODqvqJRnNZyvm4BXJ97dAAFQDhKxftw7lUDcgINm3OAGk8okCXKxhY+zJe02EcOjkEPXsg5n2ndc45OJE0SEvPX2sc4GcptxW1uwEFLGlxRV0EjTYDCJklBUdi3ovTeATKrq6ihJ7/NEfoNy72WV+9wIqeULC+OMuOHn8hGXi3BFIlp9fzGFosisyVq56EbEt+WTWziDXd/FVC+ksqOTQEmHeuGUGOKzJ/aEoHkX3xJL1q3zkVnofzp0rdMp+FdCvWr2c6476dRBAHxVXGNEhLQC8KrTtBuhrhrjowTnRwcZdEU5+gJayUfgCWAcBdCsyrJPPrSgWT/47AJBMrQkdkG0NAiw4oIah0rsIUNoIOaAIKJVgV6KIxYjhOjhc4hO/K6JHE30nYIciIbqJhBCJUc9BqM/D3z5z4AE3Ezy08HuATCJDALexo/sBqKqAWwC7P8CcD4e8yCjUtXSatHc0owgb7k1QPnAbYy40nDgLohMUPzMImuEJOKxDug5Xfnx/BeBnJOSK1LgFZJM3QzD4A/BHASgnUQIaRr9DF0DQBZRcoTiJwgD0m3gWROp1oBTrQRaqqJAaEBKBkZ6MYR9UmnIMNAGi9AMM9nENk3EtqOwzgSztpgs1duZ0lotS6wRkb+OACI4HSFdHD8xyp9I7A9hfCBkjN4+KsT0BgTJQICp6RGNS4TBhqMIPE4vWD3i8itJKkSnlfI+U4ir9bGiElEEF24rCu7aBAyZzQihjuodolkxiKYoA1S40NzoVfzIkqQ7eIo8UNeYFAaRIpATipvYfPOxIEpEC6gCRgvAs8T0qJ66HpIlhfhDAKneHYs8SEmNdaaSK5BVFptxnfw6JIqAE2ioeqte5Pkj+4XrpEKm4NRFL6rpQ+bvca/ffFGU/fO2iO3QqPk+RRnVEOsQwzlN4rkWCRAB0l9OrMw5wU0TERTqDUlPiXflzLc9yJ+NEbrFofp6cHypxlVPi9VdesQ3r1+OeaCLKpMfiuM5NvI4UgB29gy4vu5tYtKMoiZctW+KueR3K+FicNvrlzSFXpd2F54hr4YMEA0gLxGmHCOzn74ogF3pwMXlDZEzmmVZkUDAuDYEtkdHh3Jt69/sFlN0i8qYROdgOyLDvwDEIpngcdpNcdwOzsXOm+RJDtGI1pExTnG19ZxM5/4sALbnWkB7qZ/DlOWuE1I2CsOKEPvyQMcj3E4UXiJqxBQJ7wmTmI8bATmIhrl633nbu3Y/bp9Xmsk5s37mHe0PMiEiSnHMup3vG7FmulPzLtyfa1vMJ9sYbb7jentd+cp197fHzto45s6ICIoy5SAWtclEpZss8cB3hZtK8JfBa7isRPMHcv1acTd6oi0VgityVqtOf56odElfKzlCU0ZqrhmOumCe0liv2ilHyxoPj/j+7g+seKnIFxYMiuP9MgPjwbKLMZ55SdnhaUhIxaUm4u8r5sxZbCLAjgvC5Z35v63HEyXHYjCOql36GBMZMHJntyuaurm6yTZt2osKtc5FJDzzwaSvIO2Lj05NxwvWi8KWA20Mqbn9I80p75c2NDrfInD7ONly/kPeDE0J9EoAzgcQxNjE/DAGueyM26Eax3Y5DJi4x1VqYI1/CdRMGEJ5Moa4Xa+/aJR72+YcPuPetta+JaMgBCJr5M6fjTiGWg9i087nnmA8yuHYB9s62bQC7c1xH1NIlSyFFa4kCHG0vvrHRqiE0JuEq3KeOqSWLbCZr0iCA2DGARedkjFaBuR9g22g7efq8naZYnSkZloY4K+5FvBtfAbjLKogwoXcJNez8+QucIvjtTZuZN0ZCglQ5sreQ0vFFRDplo8gV8aF5WGSzBALvbsn0uxK//v3L3WCislKIyYKQ5b9FKupLfzPAfe3nl75J0Vu633IbDODkCKMoVyRoD50HyfHRNhcFdbqy5ut5fcZtEM6PUsilcNaM01mnbDLurSjWzG6IyhAU6ZUAlOpV6eYZiKZQWURIPetGHm4o0tkpP59sgewdqpjrRFIHBkXZ6ULII8BwUrAsOjXBygEda+r6ma9Q36+c6UQgf9y8j1Jks5WLRlNEPsn1lOSTn1+KQ2/yjJmQTRH2o59stHlzY9x7Uo9RBe8lC4B4Oi60qZ9faHm/xj0BIJmXl2Mr5o6DyD1JX0c1kT2AeMzh+p4Sen9E1vrHJvHclVsIBfCKuty29zD7nwhcAafss5+5CxcB8XVtEFilzXb+dLm9vq3C3n/3eguJ8wXsO27TJszGrZZtExi7ncx5obiWRHZ1NJPnP2U8rpEsO5GVaxnz1+FY6rEs9mH33P0R5vcme5vX2nSKHigib375L5+woZYK5kDG+kCg/eLnb9lVKzdYO4R/cUOpna88h+I9yr704LctcizCC772Q/QtmE8fUFW+DVWVYOLkoSmqsx5cOH4A9bkVnVbNzThOdtQROuFJzUQkMtG6avIsI7DfPrhutuupqEds89Zeoh4ZOvPhS6fQd3axlv0c4oucC4DekCP6NYpy88+x99r+5ht2Oq/JEL7boz+52eJCEHxAnLexH5DDVe7a9kYcojgzuviZ4LgWwPOdPiaBOYlo2ItdxH/VMe7CKB5PRyDCOsVaWIZY5Rz/Nio1hL1bu0Xy7GcQfzqLCJ6aHk/7Iw6EtwshV/jsUqjXQWbfOCHCVi2bY9vYk/5+d5EVMrbC2OvP5XN/cIafLYhLsUicr2e4xy28l8NFzdbEv7nxhgX2/Z8dsEfvmmPnmfufOV6DyIjIIt7naCK0GnCVZi5It7K2QPv+s1lW48v6iRAiOsALkrfZotjejR0XaEOhCHXoJYtjrNfQXTESUN0f17LiAiMRFJw7fQpXpzeq+7mWx7xzBDfZx599wAr/kIMin7GGsyKO9VJupOvpm3jpD89BrCZZOmeTSkq5s89k2x0fvtN1pmW+cDsDAAAgAElEQVTlnEGIEYhrY6xzi2mP8/Ef3OjGQm8BFCTPeituAV9uZB+kRDECgRLWudlz5jgCvpobMW0a4PyhI7wePSc4+8ZBfKpPq/5CLZGcJRafDClNNOfVK+exP2DPx36Xg4sTJMTGJdv+w9kQFr3sNZvpj5uIK5OeB8b7CURG8yGZ58ybjVvzDPdniv3hmWfsKubUEez/vTgHvPLSC67ofO7ypcrEcx0PB3gvxwDN776HfgfW4sPH9jOvsg4j1poMAVJ69hwu9lz23zjQcO9caIKIYb5sYm2Qc3Dm/LkITcJsJkIwOe0DEKo88fNfuahXiYFaIGLGMlZq2KvLRfbQl5jrz+HiTIRMQLzVSYRWGGcr9R2VVFywoRAcetWNfL4G1v029rStiFrYBwP6q/9L98kfsno0XXNz5ywg2vcEe/8WZl1vuuGqLJystXEQeGX5RHgWlNL9lOk6Og7hhh6PGy4Xl8jxbJw9nMXkxOhgbqzh2l6sb+Ee59uKm1ZzhmjDFVVKCXoU3UIQz+y5a9kH9kDUR7F/2s9+qIa9/iJcka+xdioCSwSXzipBnEc2fT3FQta+BLk11RXEx7A21/Nsbd24EUI/EyfuBKtiv8rdZQ0fba/+8WW3J5fTvYL9iLrttB8PYK956PARBAEtxNri6maveoazmgRjk7g3x48dsdWrVjoRzDvEsCla6wiE1opVq2wb66qENwsXLCAKczdu3Bj2aMRQssedy95IsaOBEBxKNqjlXKtIrCE2LBJzaT8SisCilT1HEK5MxRaGBsazhvbag5//N8ajHCC4ov7cASIHyBUC5H8C/rnUz7hCgFzqCv3tv39vAfjLe2//L3z3pa//X3dvXPr6iABxu/S/+k8vD6C/9Du4vH8hB8i7p4e/9ycNn0n+UV+Xd30vlwC5zM8uAv/Pp71/1BX8x77u5d2//4n3/k9GgHzwlx8dWr9yqbXVU3I8RP50LmpSIhfWrVjCAb7f6sk8lsJVQGkbpYKD2PSV2x+PNbuxvgmLNMWS2KlfxvKdOXcRhycOGQBklYp74d///l/m2O1f2oW1G3AQ4PICCqUO/j4XRYwilaKJg1Eh+jE2rbNmzEZlWAbIG4iaqoUiUCIkABb7AZaDAahFggRQKpgCISIlagyAWxwAdBmRGcpH1eZx5Mg0DsyBqCLzreg3K23xdykABegRcOwp+znATDjAqOJcSgEjRuNIUV/GNA5mTageVfIohY0AFvWWdKOK3E62b3R0AjnQ6+0nv3+RiIpmG4eFOp+InAAOcToA1AAeySEwl14AZferqDYdxW8Zr9EKiD+RAsVkOlVOnDrmSqyj2djuJ6M4CRBNykoVJsvB8tvPDCuPH3lnuMRZOfJS5MtdImCqHiX1UpTGxzgozpk5lfLdZMAYL1fMu3/ndvLccYoQhZHMa/iIcALwFUirAugcFOuTJmU6l4Qyi70AQbIoxvYASLpABIEv1+iatajRyDXWdYgAoB+C2NF1FWExwIY6Mj7VTvI9IQCfUlWriyEZMG0qgI6il3grTj3bg1JaBd9CGaV8F/orJVM3dm8RIV1tEEZxiaiOASlRKIvwCQF0qkbhqc8TCjA4xCG0i8PTIP+2kw6PeoiQNCJSOgBcawAxPPk+D2z2Jdi/hW3ExAPIc/ATKNrN5xVMq+gzAfyKzwEXBGQhEiJthPvz+7bc7a71L276rSM8Bplg9UskgQgM9YTo0OkBENbLgbkfYCwZR4dKCEtQiPUAZiv+RwWdgzgr4hPp30Dp36xIK0iKBvWAoLDvRWFdB8AXgBtlJOW1sZBVypWXEljX9yKgjtxH0YBXwRRMt7tSS9T2HOYb+dzlFEn6ovQL5Gf2EzXTBmAZgdNIU9GginwABHW4VrTM0aNHID/SnbtABeBNKE4VzTYCh1UYGdtK9Vb8UjEHSN33ZFwXsvGr+P7d2DV1swiUPH/uLJ9VcSuTKHLstkqcGh2ABFMnT7OdFDhHU2I56BtkGyn0XH/jjcTflUIKBXOYi2R8h0P20ZMDIJ3OYbAJF1OVA3wD3UE1jYNrGaCLSIFODuZxxDUoQs9LnTRskBRp5QsQqpgr9QV1oeiVgyoOgEBz0QSilPbs3Qep4euAbMVkCfQQuXCCqLF4fndYK+NWikv1z4RBPrUxztQlJMDz+3eNcff/m09TuquxJEoAFWMCc5XiutVNILA7kOdaJKWisZRXPoaIFhVmxuPs8mesjKUENwaCIvf4McY4kVGQRxmoprOJiRrH74EcdHUI7gPM6R5U3MKgVaN2HQOQFhURageJqBnNXBEHgdrCvaiBBAtlHAVB6ojk7FL3EQrRSsDniDiiqshDT4I88uO1R40c6VxlBYAyAo4V9TBn7lxI5GaSDnBQEOtSA/AwCueMJ89KYUE93RFhjNlaF4N1EgfCBz48iWcUtT4RJX2Mwz6ASjnQBIQqniiSw7e6QEQ0DXCvulGsS81+6PBxYvXmurG5/9Ah15szZXomjiqifhg/lRCs8UQoCcTOnDrTzpzLt1/95veQIkusGhLVh2dHQM3vvj7VfrXDF5X6S/bm49fZ5oNDNorM9jQU9WfOnLZqYqYErHQN+RAN5GulrDe9jCE5AgIh1dS9E4bCU4RuFECMItIUg8XT7IrPFeMnIkOxWJ7ExoiMEYGWjMJTLiN9n48Uln/an7355TF2/Q9o9NVPEOHD74EomMPobAj293LlzSMgM7IoWY1g7VKJs7+LO4TUxvnUBdg5bnQysYpElxF1pOikXsjP0JBoQCNf4t2G7EeP/cS9x/Ub1vJe6gC+4lgvkigOBpnkz31Rx57LLWYu87FzAG8FzDdegNC33rwSIgXnC5+/HxIoGLBJancBNiImFSGlcTJpcqYD9IqJpByDyvgYBPjIjAn2MoKFh7+60H7wZJHNhvDu515rrAdx7zTWvVlIJ6M0lld9z26Ncfp1IPrGAcT6AJ5lQ2QEAmIHQIafhqCrY51XV5TI83EQ9gIZ5f6Qk0lCgojwKMZmIa7FWqKbAu0oyt0p5N4r8m0yAKHcJlVEyLUyJykG5JprrnEuI230dvKMqefkPLnnH/7IR3EqHXQdGVo7z/DaSURmNbLHiIbgUa+R5kGRzyJA/XhmlcHeBSEhd+Pj9w4/6198QhFZonhxF/JZFd/ikG0IbA8I5QFFKfL6oajEPYnJCaEUePa0SZCgKURatUIEEGPCXN5AHNUY9iEXAKfO0QEyHeAsBqK7i+dqgPmzFfJTJEkwwFkTa3YR+e9Zh3Ns1eLJFsOcGoLavp4C4Hacsn48lwU4feC6zJuoo27mLA8RBXyYEzk8r1LTxwagnIZsOryXtT3Cbly+0AJw22WRPe9iqcoa2Hd5WCRr0HHKoEfTNbFowWycSMG2e88ey6QHSOv52NtSrfA5cu3pcuvk8yyeNwFRRRHPNO+B+T08Goch80pcVCrAYAJl5Y04DPKJ92t0XWsCDdsYv29uPOz2Wfd/4WauR7HVAEBHUHx++FCWiyHS+uSFSzSIguxYiIk/vPyYzeP9DBLR0sOeqrevAyI7kLUi1JFCu/Zl29e//jV75HsP28c/9gn3bP/+uRes+EK3pU9ItC9+7mMQUx2slc24ALIRpxS5CJ8NN11nOexZD508aF/92V3uHveUBiGk4F4xsDshPtpxRLZDEI2iL6ejBgKFNdWLfUUX96mC+1lyka6yMgj2+i5ej+gmCKcoSIJb1k9nTY6Db2yhJP4oQDROSuaI+bPDbFIU81peiTXQlVCHAOLX+zvprvO0u5bNIqe/0F46wOtQQJ5OFNj8GaPsthUz6HupJD4N91ROlsUAnGuc5gOWt5J3tmQscwhrXkkh+xrco09v7baP3c09Y/7SfvsEzoxKDCelDcTF4vr1YG+UkUhkF8DyojkLuZ/1dopospdOttBDYXb1NUtt99u77NYFKdz7SfYyJNTv9lUZ/IkxnOxTmEFvno6D5vwFwPF5dnEI5+KW48R0IVCg6+6lrBrLJ/brW+uIwQOg/tJvD9ENNdrKs4ts3KgIF2UUB9Gwg//ffPyCVYiMxjM1CiGDNyXzgTx3sSFyxUiwQFwgQhDtK1NScTfioFLnmLrZDgLSL1q4kH3pRPf87yK67GNP3WtnfnWKtemki4c6TQSuHAyJCAkKT+RAcIxmL0R/CfNeDr1qkyD+qogWrCLqdTiCaYi9pL8t+/AEK95Sw9rWQnE2fReMnW6IooLCEsDqaPZw9HUxN6iP4aabb7KtW7fZylWrHdmrWKLZRBmJQG9AyKR+QW/2OoeP098BaXzttfPZkyMOgLnqQgzS1qy41TjmrAOuc6NLvTQePayxIxCcnLfbb7+bNbHOfvv00/bFBx9wBMxR9vArlivWEPU/XTHdkG1lnClWXrfB6jnTKGo2+/Q5Rzi34X7uYU+7bcc73IcluEQScBv6OPL9jVdftY/ccaeLAz6Nk0ddXFHEIe6DPCllbp3IWqC1ZvmaNdbPc7xt23ZrxzHdBPnRylkgjL1SBQIPwqzs4c9m2rGKFKsuzbel84jc5dpt3/i6jWePM3pMuvVxDbJxxrfKZcF+rhYxUjhnsC72wvWQL1hD2GcPOOFaOmI2CSMOMUftIw4vBtFPBmXy0azR1RU17DHKcDGwx+H9joRoOEWflvbq3exBFAc1hX2nhCXJ3NMS5qZjjAcsEbZm/VrrZR/XxXkpHQdPJx1uPexT0tUNB6EcCOF8POs05qyxECnjuWZ72DuWQPqEQoBEWfYv5ljsTVtw9CTaRLo51KWjNeCY9m/MG4sW0o/G68qlH86eWx0eRzirLYIAkYtETuVySEGttYXMXerjqme/vXLFSrcX28t8Oy1zqhPexCB2ush+QZFX4zgD5nNfFzDei/k85Zz75PaQUCYUcYLiTkWECWMTGS+iX1Gu/w564HBXibCWOa1bimDWpgVXnueQSI8wu+8TX+fshQyDUvSw0CgXyxrGOUZPp5ysl+oA+dsAC+9F4OV/Ecf6Sw6T/wiw/vcdKJcGcC4N4F76Z1zOv7hCgFzO1fvnj8C6XADzUuP7Un9/eXdnOGL63Qi9v/SzLvn6bvr4+wmQS/78v/EB3av+F+euv/xj1B15GQTQ/wUA/qXm/8uLwOLi//ka/L0j8bJu4N/7ov/bvu+yxtf/lnf5T0aAvP/x24ZuXX+1DbU32cUa4lfI7p8CWNaL2lkllUmAfH0cZopwCEy8apHbEF9QFApK7hayYGuJL2jrBAgvofgaq/OozJn2ypZtECWAlFMm2+eu87Wv/CyPqBDygdm8NXRCjkAgzJzNoQUV9RhiX7YCynQC3F2z5hqswoUOoK8GAG5mE90GQuqL8jgUZU8Tm8tgf9Uy0tEQz0GH/Vwt4HD6qDGuiLiwIN+prQIAr1s5kVQ9vd7W/hSiBNDSgzivGDbPEQCJnQAYGWPGWRUkSoAKS9lkxvC5E+Ii7Qy5woqzaAGwjYLkaWtTdv45ADf6I/qJJOpi00kucWUdynN+nkCUCpTjK9estL379gL4hDkwc4gNtBebU08UO558hhYOHqM4RHSR0R/LNW3m51dSBt2hrHD+XqCOYjhUxid1+Qtfne6G81NHKVGHxJDD5eyZHKIRSmzViqW2f89uW8ABJR0wVg6eiQDKT/zsUcvg/2eyqQ9nQz3EQcIbgNwbUFnliyq5FWAejnLKHxDUyyfQdu4+gDKTTHg26UkpCahs5wAaAxxy6FcuO7t4iC4UkwA2nZBbjdy/JkrUdSBUJ0EdpFECivl0FFtSzw4SuxWIoq+Pg7sfRJOAtF4Okx68rjb4bagppV7u7eK6DHrzd4BVAD79fJ8nMTdobl2kVxAHoQEA7TZKDvtbaVvpgMCQm4GDXB8gVXsHKmkOfEPEcTUAKihCwov7og6PTv6+j82+Bwdt9XYIYIdz4b9wZgBYehHRo2L6fhRuOhzcv/Ved62fufsFognaONQSNQVI5c8vPwA6L0B8H36pD2JEGBEsEGay1auXoxVy5gLqwXBcQlLAD0Gs9XLfezlY63sDAaDKAYO9uBbxAKGz503h0EKfA+NUz5XcVcOK2GZcB0Q1kZ8cjNNlEDVfu7o7AGuU6x+Kcm2Ia9JBK+qgHFt/ittSgaJinMZiwVeuuA6AySip5WyQnV9fUnLL9RDOAbSmoshZ/k+fOctzgpMJEDUGMFdEnOz3KmHvgJhpwJHQQndNHApGRSLpfl7EeeTDe+qif6SQ5y4ubSwKVh/bsnufzUBFqWs2gCK5F6AqnR4QAfBS1skZMgTh0KbMcMU6QYTFAmwIqFbcjZT7iYCJOvpVEquk3g8p7FRwLmBasQoVPCtO+Q3BotLSNBTtVTgGyukRkvJujD4/AIeUm1WAkiJC2hk/IkiGD5I4VyA3PBkTnYxbbeIEtA7w7P3Lh5LtX56jg4TNjfL7/Xle9LkF5HZyLaRWV6SBHEoLZk6zEspKlVX+gVtv4R0zVrnHZyCe0iA4OwC6a3H0jFeBKapJxd118ozr3oRSADsAsC2nShOkhLK8pwEIuBJlAFSB+kPEeLTwfAUCMOvAGggY2dRQR6wORaQ4qUqr6W2BOPCBlBuFw0D549EAm3WA+MEc8LsgJxQ3tg4HygWcIN4AuH0D3ZCWx2zhwmXMH438WwB6yI1GyJqdFHt+9kvLIeAyGDPVDhoWAdLLL3UTxfGz1WMSyT3sQ0UZADHTznPYJ6Kb4uY6iMiJE6dAqNShkM11fR1rrr3GEYcFkGxBkHo+lAUX4Vw7cyaP6xEFER5N3E2PVUKCdEKqlhP/9eYjOBv42nTYy/opfL525WLAZZSfzJOar17842sWTPFvWSvuMApcCwAeivmccgwKQBGpIXmOKzsH2HQkCHOPum16IO+YtQGImM8YryK21TelnzvAPb8AAakeGRGCegYEMLz54DBgrq8N389187JcbamAuXU8z34QKcW4EeZRQK869QLWni6cHtNwP6XSExEAWRFAVEcd/VgrifQZBNxqJ+Kncyjatu056gCTbJxaj/3kUTt8cA9EhheRUOqVqAIUGQ3wEsG8RecJefy/eeoF5pIIxnuZ3XbLGkpQiSgCtIlgbF2EAGjDLamIOm+epW7WQcVI5UEmjschKeCsFEJ+iPF+AjCtHbD9q/dNtp88K0V3hHMt1aKkTlQEHy7EUNbOBKLUVGp+DIeSnCuZgJMCc0QSHDl5GsCwAUByOve0GKJlsv3sZz+zO+64w8XLqVNnkOe1hmdT87qIRQkC6ujCaIK4HiK2K1JANIDVKNZJfZ1HDKHP0wMZfMsttzgXhwCid97ZwtiOciWx1157LWXvz1OSuxjgssyB5iI9A5nP5cZTHF4/jgule/TwnPuwBgnIF3H7boSZB/uPh+9KsvufqIT4gApmvRkgXkngl+YeoF+cPT6smcyZ/JkPgK0IkHQijCaOG0lHFfMbimdPERys51HqgGGukdtjLFF2ASiDz+cBWCKqEKmv7qqqohKrYpx6AhAOck2XL59v3CxZwSBG2OOgbG5iH1VUSlcTbyU6NcoqAOcbiS0cZB4qr6PvhuU7mLG3aPFc1OcnLQ1keekUHEvMNbnZZ4lvJGce5L6pz8ui2QecoR8sfXQ86uoxCEaYd5l/MmctcB0eKx+YZ41bW+ydTdttNq6f8+chzImmqyq7CEgdYbn5h51rz8+P2BqYl6gE3F+4McrZ5xWz97hqyTxAy1DbuvmEnUV9/uhjX+L+mG18/WWbO3OmdTR1EPHUBWk6gjXdj2hU9pSjRlhB1V72F8TBlHZDThMF58nzCSjnh/W4ieuRTZzMtWvWE9XYyNw52erZc2zaupUom1pLHp1i77v9VvdcDzC/HZVCn72gIstWrSJiajWMBV+/+eZL9v7bbkblTkQZsaZ+jNlmiLg21pQOwPE0xl0Top1eHIv+9fTHIbLoIqupodcb0qLbznMN5B0pwxECTk9/iZctmLPSwgc7bHxgI0Xc52w/DEJwqIdNCKFsHSK7HYKzDWL4uSwiOnlEPrtOkT599v3Xqm3coklW11ZhUyeMsAXjo2zJ9AkW7OFrrSWFFtnT6IDeHUSSBkPCTuT5b8yvt2CcE6T92LazZmvXTbQRbJYqeN6O1Lfb8ZIeF1cUTJF5QE+rMVSce3k686/PIK5Ropf+7XdHrBvdyfRZ6VYBYT8lMdwWrV5h9//mj3aSjpBWOqCCB7rsRysDbFokoqbuSAjreLoyBmzjK4cNrsmSJs+yH+/OsjOlfXYjXOg6HKDfemKHzb5qEp1HtcOAKs9FLfuWIxA2eeDHvGX2QNEWxFo7KirQQrqqLdaf+NcooidDiKnFoTqSPg25Q2Ig/YsBghV9W5DfYTfciHsMUrQcMH8P4PF4FPjam5UivkqEBM/NPeuckuo86LuAowrFfwT9U/llFXYqt8AWr7razkHAKVoxjT12Nn0rH3xwob3y0DabPXWiJSE06JCTkKii6gsddG+cd07LXvboIm/37ttnX/nKl+3VV1+xVVevduD7CboztGfKQLyhkuxB1mI/9sxPPfsmfSRBtnT5ZNT5/giF6PKBEOztCGD/5m/PP/eyLVm+iDhV4qCG2Ntz7llIHFlrRQsEQae9s3cPz2OH67mZPnUS80YKQpMct186jvtJc5ZEEwHMa9s5F6kHbt7Cq9hHe9jmTZvceraC6CbBMALm1Sv1y5//HALkDtchp2hQOdF7WeP2010RgQuvmHPOOmKIpTYZwZ7wTVwRk2bOtmN0OHmwz5JgrYm5Nx9C6MlvLbJfQ75NHDPSxuEoDmSO/BVrlB/z5Y03Xsd46bRUiIa9eyCjKTb38w91HXBnchHHEEsbAfnZjPMwi94WOUdX4eT0Z+3ctXcv/+Yca26II7lVBF+Hw037P0V4piBGiGCvUM9zehbRg4gpdaLNZI4qY35t4yy6k/NVL/PqV7/xddu3awdzAecKzg3zIGUHef/1nJuq6P0YyXmwk/eSlZNrS1esIU2gHcHBz2zF1WvZg8VZGeT18R9PdHPG3K8Oi3TkRt6NEMUL0kOxoMo+7nF9jFHshbpsx/atEJwU04/JsLN8NonwtDeJgug9D7mhvZ4/z7GiUYsZi22cdQRmyNmhsvMyrq2SDXq4B5mQI+V8JhEfCZD3cmqHsEdXFLD2XOLj3yU+9PuQA42E3RGjKHmeoj2ZF7RXk7PZEIZ4DgVxLgm1ez76AD+33yakc76mPyURIUktBHxrC45rRDo97OH+VgfIpQCwKwTIn7eFf/E/rhAgf/v6XOpvLwfgvtTP/j/h7y8X4LzU9bnU31/eNbi0A+BSr/+n+qG/+jYudX0u9fMv9fn+NJVe6p/93e/vErOD64a9TBbm737v/5VvvNT8f/kEyP/Zn/+/co3ey39zqfH/Xr72f+1n/5MRILc+cfuQCs93vPmKLacfYxplfSNxNFxAvd1CPI+cBC2AmIp26mLD6YeKXYCecmfBOm3vzv2AXZzEfLHlA4gVAwwMovQMBZT8yocTbNWHn7HvfefbFFJuZQNcYAN+kShBg1ENUQ5ObrXs2dWACJ6AKyMBNRs4oDYCAJQBsLazWesBuIwAzIwgJqcUEDSIQ5U2+pmTpqLIRiELsn0VMStHcZCoRDWfqCGVIpYQB1X+O8Ciz+0ikmeKU2V5AMwmUGgYwSFD8UshvM8mgBkBm1MncdLDwRCEomsAdZZ6JK5ZFGhv71PGfCDW/FNs7AGIabos5UAaQXRMM+BoL6r7Hjbr07CYHyQyaN68uajDd9j7pIjHHREGCN6vfgves5Sh8QBOI0emkcMLiAqI0wRoKzW8H5tnZfyP4UCjA8BYVG56Hw99NMV+vx8gifesiC8phNq4biWoMhUbMBrQVWWt0ziobXzjj4AygTYdwEql4srvDQGU8VImPkB3IyBZHQcMZbOHoA6iPcE2btoGMUVfBwTIJPoOxlNiGxqi3gwBoGywVcanew2RUw8YX0rxsm8AAD2fe7g3RIr/KAgRlY0DM/JeAniv/QBPARwsRIDIPu+j0kbeT5uKKQGZBnqGrL6qgd8hKnh9ro5zncREBrnc9SB1l0C+tFZTPo9K1oN/P8ihpgtQqQ83hweOi+ECchEb6haBnAGYH0SB5gFwrortLg5H6rmQPUhCKQSWKOjjXK68InKCGcsjIMf8cL5IKX/Xsx+65BzQsBWXEFnWPSjBQNM5XBJJBhmismBfKeT5JOp7qOQwFonSrRsQRu6aBMBBvdbI0Qncv0aU1+Q2c7jxhRjipZ2yvl2xTgA8PbhihgCGOwDJfAGP8wBapWq7SEa/J+M3gHss8N4XckDEhZS5ARzSywB7VAQdSWRUJYrXIA6eIUKn+BIJkJAU74hAqdmPoMoLxsUjEimVqBm5KuSUEAHSAiCsSBrl4afh7pELpI+fOwhw700012l1PXDwDYqK45nvsGzA1kie91QA+SHy8wMoDQ5AQe0hogbXRR9joBmSIwqiJYK4IhWuSs04wE3RctgEgaT4MLlDQrh2NRyMo/m3AqkFSuvf5VDuK9AiHPJQYL9A0QDA7r0o8xJQCGZOneZIklIOwHJPSB1eSSyClOHqf9Hz3ATJ5IejQuTUu2XpIh9Fgnz3zhT7DqCwxnA343Q0cWf6Xa6fSOYolcMHo5KP4dpVlRZBPkL4QErKmVGGWyKW+UzF80MQdIq2mjWTaD2uqV5X8Utyp4RzveBTec4pgm+sc3FHE8emEevWBJmUSp41Cko9G1wU3RcdogN4zQaIgAHU6H0DHqidKyyKHhW5DSIjIfO4n40ANqHcS6U1KRpOEYUqdlXWdivEdg/P8onso3bVVSu4t/38XOK9IDZqaquJp9puX/rWWoBcDuKA9JpbBICL/IrCMSQHSAjXuU/kEXOYCCU/5u9anl3Fs7W2dKDUnOacFiUAVvA3zL2lNoLxHgo4oHl8/qIlzOlE2/FsKipu/5ETdDn1mNtqs04AACAASURBVB+kXh4q0DJiAtMBghbMnEKuPddkNE4ISqlCGXctOJg2UqguQMMTAKqytRs3YJxTq8vFMWasopooS4VUVwY3F8SNrR6euz7us5xgA4AZIpelkAWbh+D1cySUAP0OxoeK0wWmKzpLBAhQ9XCHDGPh9Qdwgzyc5wiQiLBAyq+9yRyPwy3Rbs89/SzF5/OdglnAzenT2QBUbbaS/qxIYnvSU1H/Ht1v04lrCcXV5k9k3MZtJ1Gy5joQTLF1X/gCfVnVZQA3BcQYRhAjdMrFFq6kb6MTy5qHdxDdKucoYj7lXGq+3r12043XQnqQpc/8qo6bNJwXlawlWYDI8+YucMRfIWvjlEzK5iFkj+FUEenor84Q5u7txFX+9qFV9souxe6Mtl2szYp1mzp5gotDCidew5fuFMUyyuGkSA6NaZGSF4kMlLNEMYaxcnXybP308Z/a1Vdf7RS7imzMyz2PIKGLmMbpLnJK8YvtjGWYMGulxNkDp5LAGD0fAhvzWAuVSebP51mNArsFUkek/2kA+yDGnuay66+/3nLISu/ziXPr5hD3Jx6gr437eA4VeATlzOpgEgvfoXkSslhgorq/BCgpDm8QoO+Ru5Pt/p9XOQfIXyJAAnBFMoQhPyAf+Q+WQp57yMaUETY5HeAeEiMC8r+L9zjEmtrKXCYiOxERgJS+chZKHNDJ/WlmHmvAmdMH0DsqIZluNZqhUcf38Dz3QiS3YEfsY08hQrIKosOLkgUPnuMSekKaIeyDosKsF1KvkXnhYtuAzZlNz0tPg2USlTSViKw2nFG5dBZ4B0bZKSKo2tib+EAGlkOUTZ8yykancn9wLKXhEss5X2wrvrzYXvvaG8SXLrQDe4lcI7e/sOgU7sA4QFw/3ncIiu48nrVu5gYKo1GgL129ABV5GaQsLiMA6DFjElG+J9ubr+4nuuW0PfTInRQpUwZ+5KBlEqvZwLxQyGulJI4GEIyyp59508aMH2lJYygcR1RRXdJuaak4yyDyh2CaAiB2FFVXDSgZGRZN59J01r9+1rJKXCF7rY81ZN5iisxRyuteFnGv9+7YxfVOsBu/TFQQX71n/CEfiNcCmObhYS0lQpWic0/uS5d6N7gPbQLumSf8IXXa6IlgInFJfu3RkCWeEFn1gVbV1GvF7exf2R6W5OKQuC7VtrxdZg/ctcCS+4r5Xg97/Ww1XRyQBIyn8XRCNDdW2gDPwNG6VsZnv316Qzzclpf9dAd2HkrZL3Q22Y3XzcV1Umxz2FvNzKB0Gqd1X0ORW2tqAc/jUYnXZh/C3XDBJtPZceo0Cnju/9wFky0IF0ER0X859czhuYPMyWYjwj0tJXLQkqPZIxF1E8b9D/YJNh/24a8Tc3jkXJfNWTDBNu08Z+9fPNJGjBtvn/r1JpP3qR9iMB0R0W9uHGlhbXWWX++Fw2AixeU+tnnjPhuRgtNt9ETiss5aHh0nC+HZ1qxZZb97Yyf3UZF5FyDdyfaie+ZscYfRR291cM8DPCyDiFFCuS4Tk6MsoL3SksI9IHWZswJxGDPPZowfY5H+OA5wuWWxhwglbrS8nPEMSTFt+ky3Th4h9jaAPXOvm797md9HQ3gWsy/NcK6xxEi6rSDixk6chBvqKPfKz5asvpp+nCzU/mNdR10rhN3V90yxky8WIBAadkirm6eCZ/HwqbN0dAzZhg0bcHxsdcIJqflTIC172C+qz1BihWNEMk0lMm4vwP1CHAEiN0VCb9xygLUiiB4HSu4TmQ8Blvvo4urr9OfZ9KHDhAgkuipiKJifNHU8LgNcVI0IPMZMxeH4tl1gjpA4IJj9svq2li1b7LqiQnFTbX1ns3st7RnaEYRt2fKO3XDDTawDXdbMHlNxf1rLJkzIsGeJz3o/ZLHOFE/++ld2x4c+xH6Ecw/XRnsn7e127N7jOuQkdBmBYGw23RM6hzz6w0ctEfdOPs7MCPpS+hE38Y+slP3SY/dnWvHAUvZ4x5gD+5j/vHhmC2w3Be3/i733gNOyvNP9f9N7773AzMDQy9A7CCr23rFFE2MSjVljdrPp2TVl9yS7qZ6o0VhiV1AEUXrvMAMDTB9mmN57P9/rJuYkuxvJ/lljTv6Qj6FMe9/nuZ+7XPW+e++EnMpinTlsBw/lQz6uZP9bjROwyO2tY4ldLEDAFkEMchN7tzPMjf44KHyZw0XCaj0eZL+0ApKpEBJBTlc5VkWC+HAffSHMtXdVH8ZBOrVycDJ7I1iRwEMuzr382xnWMTkoBiAnxkLSBHNvJ+NYLERE0suefhtk1qJFSxDRtNkOHKpL1HGC6+MdRHmjs3PZpwwhrquH0CXzjj1x/auX2JyvleNATiCy7yDzbJv7uZH0UzXh/PHjedHZZS8l7ak4P5JTM1lfetw9amP/oT2p+jk0luS0TuecHMa4liNXe1T1zEVCpGk/Uc/ZuJsLJfJEkV0S1SjiVKIukaA6H0mEIwGA23+oL+sPJMsiQLR/OvsxnTRwuWrTh5DMc0QRb8HmRRnRA/d/mTMKpCR7JUUQK+I1ALK3lvVCjpsPf/1XDoxzAWAXCJBzQJy6n38aPnXnjgu//vQVOF+A+6/92p4vwHmu63Ouj5/f9blAgJzf/ZMD4q+bADjX/H+BADm/J+hcX31+4+tc3/1/4uN/YwTIp1/8/MgAgGzRkX32tS89ZGNQ6dWUFNk7r71it95wrcUBgu3evs1m5k3n6tEHgjtAGaQjbCR9ULOtXbOeDSb5pWyAWwBvd7AxzluwwGYuXGRvrVmNGjLJFlHEeRzb/6+f/S0xJsE2a+FF5COj/gHcKwX8kjJfB5FANurNgN2VHPjKOQD3I+f0ZGMei9U4GDBNZY/paWF8TjMH5ckUghcCzoWgmM2GdNjsLMgCqrZu30oO7A6zjffb2Ee2QrKEcmgJtgzs6AH97ZaJ2rWNA0UI0S2lxGvIsTCOQtJGbOi5EEBxkBsF2O6ljF8529te2+IJEBNBid9eF79SgMpqOSqm3eT6BrDJjeUw3gVooCI9kRtS024g83Umtv1wQI9mVIzBHKDaAWAnkrcbCGAtAkTxUcEovRXhEYziS4DkKJSkIkDGceBrJsNfHSE/+GyuPbuJrHuU6IqzeoN7IwWZcpQTiBtKRdkv1WMp6lNPDhhTiecS+THEoVOOFKRuqPo7UadTaM5rTKdQEcaKP/fae+9voQcg3oH0KiiNjgkjYxhgnPs8AonhEEM5WCClyihZ7MAF4w1QrT6TCA4JeSi0/LiP6i3xAqzwBQBSprO6IwRoSUnVA/ilcnmB6CMAqUM6LVGOe6aiBgUjkTSA4x4o5VoZE+EoQvsBmYI4SIdyKOriINMCYNGPYnwI2756H8CduG6AHow3HWjCOBSLACmHLGkhkjkYhSH4Ac4QSr15XqNjAgAvfJwDoZPDqorD1RMSSRF6PGCvJ7IrcELGCR0BxIr4EJ/izYFBZYfDyoUHHAjkEBFMzNi8eyZa00ZIM4i3YeQMiptRtJMK0X0Zq9G/67M4Ta+D8uXrOUSFcQ+iuVc69GYSjdOFajCA9+fFx5Vp7sHBEJ+Cuw7+KMvLSsqdA2SYuKQQQMtNAJahqOOQV+NgAfDguktJIXeBSq4F+MrdIDAxCPAtEsVZLYCP3EX62SqTdgcxFL5S4XoCbtZA/MlhkUb0gEqiRWqe4VAWxQG0l8gbxa6pB2Q0ikofrkE/41s2mn4iD6ogfcLjUdNiuykoqbR2boj6U0IYn2NyRvG9AekB6EMAsAWmyd2hbhU9v9GA8+oSauJZUKyVXoMHY1ql2t18Hw8ITw8Ownq/jSjkQlAsyuFxhtcrdb8Hh1GBzdroqW9Fh3HRZ1nZOe5QWwEBMo5nLIk5Q4plkSB+/AyRJQLpB34XcXa2A0IbElR1jHEdur99FyTIc2cgVXu4DuHu2fPggOmIDiDTWN5fIiB4CgSx1IZSBkbjjIhAEavnW30/OtBu3kQk2OVXOAJDIK+IKhGc7YD+J8opBJYTBlJiDr0Cnjg7RHIoeseTQViD8llRQyJBWhgb6mRo4bkA6UCxHEx/Bh0BODCSmctEgMRRnHyUyC9FIegsHMB8GIESV+/rMHPuCiKWqiuL7ejxQy6Tu+p0G9FDU90cKXBh7kXhtnl9PUpBSpN5Fvbt3e2U4fqZ6mioZ05KZH6Tc0uAslSzbThU0MfboYMFOGUSHaHqDYHVDPDUzrN7mFz2SeSnpwGy/BbnBhM9YzLOrr7uRrpBtlkZZeaBOEH2EMvSAAF81dVXWgMxNQFeQzYRd8ME1PY9bU3OiRMQGGpvvPWOIzfLeNaCYxJct4WizZJTINyA2Ns6uh3xo1gmjSVFrGnc9UGgDqgMHSDBm9euWMM+OjL8mPcViSfXiAgQASEqUReo7vpBficTcpFoXPc1Xxljq37Bs8G9H5USAyDuDSlVZ9s3b3dl5EuU4w6xGohjrowM8/CwAOa2YlS0FOyiEM+mo0nuwxGQ1Z8+9RrAb5DtP3TQbr3tFpszV0Qa5FwD/TNEAuUf2MOVpbCZsb9k8XLmK4hnIlakWj4b39aEwzDN3Qspk9XNlIAaWgpTPePKsk/jfmhNUSa+yEM9e/vIHveATB1kDA0zx/zdnSn209/WEdER6YhqX+ZArXu7dmx1z73+rIi3JtagAMavosjG4raJjkpw978Kh0c2QNFhYktOso7J/bGYAmgRZcMiGPXc8Nz1MJco0mOI661YkhEAaB/W+Tz2E2U4SIqZEwRuKSpEJIXcNIrDGU00yG+efcbFLOo5uvvuu11k5LHyDn4+bgU+fzKg6U6I3EqecU3gMQmQKoCn7YqME1mndUilV1xPxUkOQlr/+IEMCBBAa7k/+N8wgLmOJC4Ci5/uy3oUhhtIBEgQzHQIHVLDkFohKPRziCiLI34oWu5H1tN+3lsvc7bAq1BcE72soRJaqGirHbGBQvX8NVHLGsDvI+Tmd52hQwRgfpj1qqKYMmGKo+sQFZRWshZw2aJSA62e+UHRNH6KRMSlVIcjrqKiBddqJOA35dWTc+gjwfWFAv4YPVyDPuF2rBbXFm6hDu53Q3ONzc0bi7o42EZjZdAaEXBRlL37rXXsT1Jd1Fct+xg/nv+4OH6eOtiCiENiTotPBgglNufAgTJU7MF2/a1XWgUOoZDQWPdseEPAxccm2csvvAcxddruuucyxl8I99qHouQGOw0gWllahYBjDOBgmr3wwloIkgybMT+V2NOj1tdGl1lCBhE8CCxYk7uJJVUBczBRdr4Qk4twqa1Z/Q7kf49NBIDOogz5RGmRVaDgn4lruA+VdMpCrrHu6qkIxCWo6gGO1UHmA0E4CPnRhXu5i/nLD/GDr6LziJBqwoXUAzHoj6Leo5sy4UbGEY6scpaAFodBxlqfN9GAw51WCVAYBgkidwVv0aK5hd+9G0dfWy1ER6dVNECokuo5kWi52qoT2spYp18wxF+n3b48G6Ki3P5tH9E9uai/kwFBO2osOzbUwgAtI9kjLF840xKj2XCwVxscxBGC2KDkIAXRzOeKRCvIR0kf42tj6Imoa6iwOtbGkvpeFPcMU5bhsWlmk7PpB4iAqPSJYH+FIASHsgfxRE0IJ3YVIDTyDLa1++ptYRoumZtX2RWPP21tvA9qOuyOmQn2jWkh5t10xv59TSfK/lmWwZxUgMO4OzIAFwz9Nk3s6ZgbJ06KtbqWOnv+nVJj6bGEQE8XAZqWFkMUEjE+FI7wkugXgpih46mF+zQuNcYSfLotGlfJ5ImjORt023FefGIiYDHRUJcC+itCSY68t4jO1R5tNoICuTaPMs/U4l7NlAubWLxRECCBzHP1XKMW/p43faa9Tn/fXM4Xew8esnTmiRxcaCXMfyrhFnl613cus9e/9wHCqLkQ0UEo4SsQKETaFuaPbXsOEgmW5zqmNJ9oL3EFbskt27bgZMx1MVt79+2z2cTMvvXqqw7gFhF736NfsgNbdvN8JyFIOYGKPwnxSSjPEG5ChEEdLThB/SOZLzuIh3sLB844RCERdOYxJ0HcFxXVEkkFucP8kU2c4OIliwHc91Gung+JHIBrj30Y++0pUyaz7vnZs88+a9MoyB4H0fOrXz7BeSDXZhFtKWL/ONGkevZWEmnVwHX59VNP2ec++1n3fIr8VgyYwPnNWyFrIEIOHDxs8+Yv5PmZwTSp88Pr9NqwTuTkWm0r4xmXdTnr2TBz6LOPL7In3/fCwXfabrzuavvJj37InjzAphNtuQgn4ysvPu32+IpXmjZ9FmcIHIacC4pxeHZCXAbjci0mrrFM+y6dbXj/naxLiiqUmEWLgeajJErFi3FKVEN8ZrJPkHuxHGef9rCxzKX93EuB/5OnTIIY60I4Fm9r16+nS6oAl9fNnPtwMrEOi9yqZ35avhjSBudPJd+jlvej4vgY9qghuE1bOxDusObHxCZAuHQTibXRxWGGsH9WNGvdS5e4+SThjo3MCR3uHoRxFuhQHyF7AcVhKRJU+1UJLkRIZWdnk4TQ6MaPSI8hhBOHIeH0muMUycgeUiStPkdjMpaCdkU9qwtPZ7429j0iduQC8WPvpNjFQfYrir46C4Job3rW/XG2s0zfmdURB+tZgoRnnv9UtC5QynMEZzoukOCARLv3zi8wJocsNRlXNCR7N3Op9gpyzou4+fDXBQLkfwIQ+uPvccEBcn7X9OMF8M/vtf01fPUne32YjxTBdx4k3rkcIOe6xud6/+cCkC84QD76Cl8gQM41Aj/ej59r/H68P/3P+e5/YwTIfS8+NLL29Zfsi5+512ajxIoFqFn98ot2CvDskQcfwOGxgRLFxQ7UX792jS2Yn4dCH9CIDHip+HfvRIUFZHOActtwlMnp5Ix3ASj6cUgqpWBw1W23OefCARSk+w4UWAuSMf8wCmEpIK8gSzcFBeo+Nq7K9RWojFCLzT1l4ZVsoDmAhwDmhQOA+nBwLEEBtnx5nr23DuVWxig2d4BkKJLTUN9XAQb0AaCqvPUIB7lCIru63r7NJn1lP0rkMMSnPoAZXpaIHd8HZdlYYh8qiKco4HCQxya7kyiZsSg8g3GAKF4mis3pUQAkT09/e+CaeHv2vRFyZCuIdalwtnIVOR+HCImiGLWX9xvLwamdzbM27lLTBqGCL6e0b+qkXBedVHemCtCsBnXwMsDFFr43Nm82tYq+CgJw0bDqAlCRm6IUAmoSatoWAJUmolIiIaG+ek+2bSrggA7wdJhy0WVLFzn7fQhxTdMoD2ylpHEfpM/E3Bx6QTJQoKJQZUMdpEBrwG0puQfYyJcQPZBLZMIwYFw1cRPKxx2rEkQA8xkzp7FR9kW55I96E8AIYMoTYNgTWXcTB6RKMoy7sFsPAVIrP3k0h9S5lCy2oGCX6i6Mw6YK171ZZQY4AAQpQgswSN0x2tgPcRASsaFOFO3bu1CPh6JIbgGgkIq2XaAFHRftiq/gekRw/wdRQXcQEdKLdF5YJectSAoOK3GKsQJAUPdHfAoAaa+VQoA0A27g37E+TgkDXF+RGyp59uPee3HAyz/WDhnB92ZMBKPEU465F4SAlKNSWAehIlWMipTEIkBU2KvfBax68dpmTB1niUuirPr9swXyipYpZkzoQO8HyD6GQ7RcFwLi1LVxHHu8Iqc8+BkpKUkQgonOWi/VmA45vSjtFTPmCwjbzffoBlzswFURQsxRN4B5N26Qd4lCkNo5AtBvBNAqlPGgAuAk3Bk60AgwEAGiP2t/kkrpuNR2cgHIBSIAXiSJL8+AVGNSU2qiFTGiCBlZ+U8TJdXAfRiDmlwHsjLGoIDPLOIAvOUgkiIT0K+PezfIa5KLqxoHwK7DBRAz/oCP9KrgGIniusZQ0qlOFy9eawYAhZTZKm2XG0OxB/48y4rqUfyW4tlEgvRxI0WENvBs6ON9AKYDsABn+x3IHAfwFvguF8IAQKaylnWglLy7msO2irDVGyLCI4sICb3nWn6WPqYNm69IDO5pN04KvZ5+/TzAVfVmCCTX9/723Wn2zWeref7JoWY8RuBe8eU9SY2eAMAdhVo5E4LQD7LuMGrEIebBlagZFQ9WTRxFBGpHAcBrKJ7+1GcfsHquqUgqRXiJvBEwsPfoCdcBMo65Jo9uot4GVHmMOwF7In/K6QUQASSAvo3nRt0j/XLeMX4UJdUFYFaFAy0c0mUsBa39gEsavjsVdwGpIAtGHNn9ApXOQF7MJCbv9JlyXC80CgB8Hz54yhYBrKtgvAFw+6IrE23Hxmb3LMdC0r31xmvO3RLKOtAGASPSVcRlgBSKkArKRFdk4bSps4jPwYFHVM+EiVPc663n+wlQViRYG2QrdDlAsw/P3Ck3n8+YM9+6udYl9FKkQrxtpPxzDiWgkyeOw4Fy2l5/6Tm7csUSu+qyS5i/mp3DIyAo3Hbtw31H1NyGzUQMSnEJ2SbXTyJ9B0M8rMWlvBcIbV9KTr25nxpLivXrkftDsAHPhcBwF4MGICq1qa6Pntl+noEAvp/mYo0DkSR/kgAJD8AFkEI3FnMaY78FMnAb8W8zyKAXcBbH9auoLGHuHgO5yc/uwSHYWm++rDeTc7JQEYfak0SoaK5qYm7IGZtt199wDVNkj1ubeulb6OtodoR5Ma6qSy+5nOcAnBShwdFjRQ6s8UGROw6COxqi8n8/8UvGVYAtWrjAEXha/9RnohL6OubrI6xfnTjLulhXA1ljKhk3ilaKS0514/vRO9PsJy/WuPVKU10wQFwlamvlnuvPikCswwWqeC0RLeNR+EMRAObR98C60okrSnO/+rak3J0/H/cJoNEQwLMHBII3z2o34yAO8EdRVkfyjzF+IclR4k8kHnPrlq2orytcj42iQgRyiqSXi1J/V+RLHVF8qbjc5DDZRc/M8YouR56GQOoIXDxaeBJCGzCIexrAXOEFsNXOWqd5wYe5Rdn3UtIqSkQk448fSP9jAkQuRwnbBC4xlrxxYMXhJlF/lhxakWQSQZuxPEAg6/lPgshmTpAOxJtBJBdIkEhORBa8eZZa1lnmizZF3vHMhDE3DqJyHgaEagcc7q+H9OA58hzyYv+BAhvxSOXpBp4JeBLG5OjJONcg7ssgRZoA2TOymFd5T7XcuyjcR3MmkFufFg2430epdDWxNXSOBETbSQCvDuKNBFK3ttXbopljDTMl8TATXITMtIeXWu2b9PJA0ioKvqm+DYCO8mUvXBIqLvaOhUSE2PTrYq4YAjQtZ76qs0uvWgiwrvjGTAfQJhOpFEA31XO/Xu0I4FV3Ur7MT+3jexTSdRAICC8RSyDPYoiiuQ4Uo7xOp6A9jigjAMI+3D/0iHVBfLQBbJYRf6dxPR6w35v5aRR9Bz78LkGI1twqyIiX33ydfodae/yfv2tRk3qsZnMn/W/RbmzJWXSYboCZ7F30euqJ8QtgzY9h3QtWnj7XvoM1oAMCXWBjFdaKMJYCQr54tpiL+gbtDBetqy/KeiGSBiIZ8xBIVYXNuLuSAZGZqzAWffeOMZAqVZZP+XjLQABzag9RqaN4Zk87l6k3zsC2JpxkXFt/CKIfrKu2ZDo2fChT37+j1h771HzbvHabzZ07RmJ7m0U5ezwOnzCvYKs4cRwSpNhS48Jt/7Z8t/dJiM4g+szftucXQq7RU9RAnFctUamM5YmZ7HkT2dNA0PlTfjzQi1gCBdIQc38HzthK3Hb+RHT9ywsH7ZLxITZ63gq7/RevGjUVJuro8/Pi7YtZvhY41G0PP9doC5el2aL4sdbBnFng22UH6YdpP+PlxoFnZLeVUn5Nmg6BZSz1PEeR0VE4w0NwL5+xU1V9rqOmnXkqOTmKa9Rk48nmmpqOkKKlitg2oq00nxFpGwGonMiYXDBjipWw9+7AGXWSfqCx9HnJpbAfBb7Wca3FOcQf1TD3yJkxiphcOQJaWA+nsYasXrPGpuCw9GTS6mQey2HP38tafAJRkcDme394kxWtOePWbEVaDvC+diDi6gOkDkQRX8q+6LMQBhvpG9H6LGJFfR9HIHMFbMdC5tYyLk8VFbko0bE4LpLZa9VTeB8dyz588yabtyCX8drNvAjhCpnQWENUJiShXLuKBvSBMG1jPpi3YJGVlJ2xtWs3WwoOd3/mk8X0Kyq6U7FLRfTv7FJ8JnPgnDlzGPfB7MfaiR/chQtwqRURtXkIodUVl13u9hDaU+o9ZmSku/6k1ZBBrcyHk5hPx+SMceIS6TrUkdTO2NdeQ2XqcjwqXlAkucb9gcNHcfRMsJ0HDtt+zm7dzMspREc14LD4+T+ejd99eU+4bd+22bkhLsUF1MW8cmDbenoNT9pnPvMgz2oOz2c9JF0re61mKywqw3WNSIlx2IvDniMikbK4meS85bWnE3n4HlFSuscPP/xFW7f+Pa55vuvxUp/GaKIbd+zY4YQ7uicivhYsmA/JgjMcN/XhI0eI2mxwZ6zlSxdbHSTNAvYqQRAhImUOcB2rcQsqUit9VI7lF56CHK+lA3KO2zvV87Xp7I1PQ/DqHNTK3CGXWzvzSBhEc/6/TbPM+3a48SZHvGIUE9h/ydknl+0Rfr6c55cQ1SzhzcSJEyHH8rn2E11puSJn9b3lpJaQKJAHXe7sZp4J7c0V8dWIK8YLsl33QaSIOjoCFPUqp7OeN/baIjgc8aETgv7MDXViHcU0Ku5KBIgne3BHgOiplMldPSABLv4qMizVHvz0YxC2Eu+Es65xP+gHU5+OitM/jGC5QID8OYDPf+9zLhAg/73r9R8/+1wA9/l99//3v/qTvT4XCJDzA6gvOED+2h0wn/QMcX7j6y/x6v/GCJCs+6eMrKRTIgLgf37eVDtdVGib1q+1aePH2mgA2zCAkEgAER0gFlFimRgNWASAKwXjCJEsjcQ1dKNw3EmsSToq7BjAinxcFac5uD74uc+h3mwDfO+2p371JCr5OKtr9aD4dhCiJIs83M22+NKLzY/vfwYlTQMbxQEyjRoBcJcvKAAAIABJREFUWasB2xXlkkw8jwckh0JrWlQS59nqFDYpKIhOELVxUlmzKAfDUDrFqBAdYC8WMFaOjIP/kmdJn1rvDkt+AHflJYUcHhMsBtA7koz1TkDZfAiQUD4WTxzJSlSEHW2NbBgVyVDl7MLeRGLs2X3QfvzYbPvGE5SbA25MnDyVA8YJQKmTrneiG0B2DEotxfgcO1ZgoylD9SIzNycLS/iR/RSgj4b0ANzhoJ8alwIgFGc7KHSVcl2xKwtwzNSzwS7lMBSH6vo0ZdI52aPdYVMKXJEKUtPfe3WCvb25F7VwPUA6gDggqGKqQokUGAbYPXk8HzBuCjEAYdaN80DxVYooGQJsdgdBgPZN2OJnEpMSFBTlbOJvrn6XA2SuU39eddXl/LuUSAD0vqj+AXO8QY982PTXQUq1oMKuRu2mKJMmOUY4dKXRDyHCxgdQKJkYkEEOJ7wYYrMA8dWfwbsUAaJN+xCkCIJaiA5yuHFveDB+wiBAugA6uyFQOiADpLptwj0xxKEtGADAg/29ekIGkS66okWs3YquSE8N42CrzT+Ok+AIYiIYP5AkPsRoFFY0OjVtIkpEb8iP6jO1jliLjw8gSqmH9+vvIlg8iQ/S65b7QzFZAuzDcS6gC4YEQUGs7g9AQN1X5csPEpE2YfwoG3dFmp3ZRqE711VAnA6zch+odyCa++fF509D4azeDx2qVazozZ/nAOwpt1cxQ8Mq6uUA7w8or1iCfvXdcPhUtI46QAIAkKRk60LJdpyDnJ4FRa154U5RhIIOVnJNqb9Aamxd4DAO810AAinEKel1HIN8UXa1i8HSz+CZEPGTNXmiVdEVokgFkXY5HJwPo8bXx6Vai+OwWQSYoENZNodBd2BC0T3EQXEE0LiXGKw6lIOtKP72HT0GMOLhiI54gFR/DqOKQUvCoRAFaNDN4VfNLlKhK7ZI/UE6ywUQFyY1o9T6XVzHSA6D4YBaesbVCSLgVi6QLp43RWEJENP1TneRXwABRKkpviqB11tBhIVIBkU/1AIAq4C3lvlE90MFla4nUmXxXGv1qAQAjrWjlFT0ke6fPq7n+jv3pNvXf43aGRBCykoRj0E4O7oAMgTExOC+GUOsycZ33rLbb70VdXCFU8srLsqf+6u5r45n+Mknn7THvvyYc5b4AsoqZk+gTh0uqqNFFQ6MuPX6a7j3kIsAmR48L55cjw4O6FLXK5JO7iKByXJhSCkcyHUd5Hk5SdlxCyrGHAgUf1xK/gDncnkVQKgGMm6AZZ0rSSSSgPLde3dZ3qxpqCAhMyKi7d13ATTIwb4I4sYjIN+e+ukulJxTUJqOdaD42nfW2KUrljtAXICitxxQHMqlTvSGadGzcgznXWrKaMDUWuJqKMBGCaq4jjjmXV+izxKZm+oAzasBbQdQJB84VMA1jbLU0VnEbUCWo6jVvZ9JtNJFFIsWnShwkWAvP/drAI08u+aKy1yBtTfgcR1z1AZ6ivo5xBcBmg0MKgN9qSteL1fBNyrWYxRrF54iJo41wIt/H+DaqQdIBIgIQcV2uXvPGJALQCCR3DYiQIZ5b3IZKdain/Eix84fRmB96AC5nd6ISPp/kqIDLCc9BbcKUZA8q8889Qz3KA5CIgqFaRQECoQswGYKfT+xkKmxgOYVOPNCeT+BlFUfPnna1m3cSuRGoovbuPe+e/haxjbF6QNEBEUSy3d4/x5LheAJFLKIe0bz3p79R1z8xRLy+BWVKHfd66+96npAfPmzABYpa1OI6Ygl7qSQOUOxc4qIOnzkqFPZgspZNX1JXVyDIMClh29JsN+sI7pM6w6upkTiGeshwtV/o+vfzLjuB/SWo2MCJHkQzr9uyJuDBw5BoitDnevJ2NWap/cyBzBKpGERHTlSpmYjahiGAFcsXBbzgyLuRFYJgBNYdPDAfqeynYrSX5F+xwHt9L6kxFZBssioXcRKjnGRJJFObbvtIEpj1pbRAJVlzLs9yq/nPiampgMY+xElVc+cgUNIriueXUeAuOg2yGGeR2/GxvfvT7Av/rLC9UPpf8754wgQAGX6oSKZE0SAjADSRwBY6r77o/T2Hu6xONw9ysOPYqyFA9p6iHzhZ4iEFPkpclvEocqJw3gNcTgO/Fiv/PjeAzhAWstP0mtV6+JD62q6WcfSGL8VhhaB2NAQ82cOq2D/U1rDf0zrY8eHufiaNkDRwfY6e/CW5bgP6q2Kfoc6+kOqSHPyZt4sbvegH6fHhpgTfH2HbMW8CRYdNGJj6C9JuHGctb9LPCAiESnHw3AVKhkyBGV3c1MFpA1gXFQW4zfWapuLrZW5saZ2gGvZaFNnQXpBnPv48z74fdbM8bg7B+zFZ1e76L+v/uP9jINe27NzH/FMsZRPhwEWNuNYKSceqIc9SLCLOEobFQiYXEn0l4okIXS4Rg3sh4aJ3/EGAEwFHK5mj5HFOJ00dZorOz+hGBmIM0WNPv/KS/bTN75krYdQn0M2dfNxTdyvvPRbm8BYnEpB/BacIFWVZZZB7NAMBCSsRDbM3FuP0txLIDDPQwXX1Zf5PhTAXvuIWu5bTQ/ddO0RdIEwT8QToYTLqh9xTXYGboBD1eaP6OIXnx9vAxAgR8sgpgZ5Rsv7XLdJaFAvpA+bDeboHmLCSo6bJU0gTgehz+ZjFRCdkB0T6MOLToMIOWUP//1t9ounn8MRQ98akbOZzMUhrAO+njhPio8RmXfcZhJF6tXnb8cgB3YXtVv2RK5pE+4GWtAnx3vbpIwYxinuVsWLDougpouMnjAJPCqbB3BYz8BlR3F7UzddVVU249rb7PIfPWdDzFkx7GFuZkn/6oxE9icj9nRJgxXVDto9cyBN2Qs88MYmnEdmo3wjIenH2NHqPeq1Nq8uIlibUMLjoB3huQznPWekRCCigDxjDTzFnksOxKm5iRblh3I/gzHJfvSSlQutkfFUCimjPp4JyRGWlUJPBKSB1vUDdApNnDTRObrUqyYHpxx5vpCHqexjUthD9DNYKwGW5cbwYg3bRjSa3vvCRfNd34fWg/aOVlxLB+ym71xrr39rDXvZq5wboh33TAc/56WXXmbOyHJF1jsoHxfRMRaSRQp97Q3kqvBijlgK6aBfdaz/2jvtJZJLQPwoBAKRUcnMFhE4F0og3LLYT9OFiCNKXWEtKO19ICADIbl1HjrFnljuxsTkDAQsm9jLxBPzNZX1KoW95RCigEIXxTRt5ixLgfz46te/YY+yZxAh8zJj+uabbrCN760jErXbLr5omW2j82/ZsmX2zrvrbCrfJxkC5DCvLZXrc8cdX7RfPfFPDuAWsL5mzdt2w4032dNPP4NLb6ztP3DQFY9fyTVR9Kvcjvv2H3Kl7M3s6VvYz+XNnkc3VxSu9oOQGghqWAtf+P58dy1ePBANObWfuD9IG5akmTjFp+K+28g6tmDhUoQnQ7zHjZzvIjnHNTnRmuaOCojHMOamUMhyOUD0Xzh/1r50OVGH27dBNrAn0DpcTU/PBIgE7en8OTfIhaPOH3VyTKIfTaSAnMovv/SS5RL3u4R7nyzinllcHWlpnFXVW7dn926OJ8T+QtLGaN4kanDfwSP8WyDE+mx6NnCX8/3LyivdWEslfvgEkYoii9rX3GCZn9rm1lDFKMplmcG9EWmgHqkaBGx1uNzkllbcleJnRXLkE804AReSHI06b4k0S0GwJDJE/R9ax3r4Gl/muiHmTvV2aE0K4mvVHaLeLBEfvwc3+diwCBBHzP9fEkTqay+IDq01HkSFenjwvegTPEvfe9vRpy76PQLyxJYrOLvRi8WcFh2RACnNOZz9cwBnXbmZ9esCAfI/DxhdIEDO75p+sgD/+b32P+erz/f9nevrP14AlXlJKsWPcICc6+efywFyrvd3ro9rHv2oXxccIB89Si84QP6cp/jj+5xzPT8f30/+c7/z3xgB8plXHxvJIKKj5NhRB+ycJL5kiCz4Lz/8Oduy4T0HgudhCRaokUrswuTsZBthU96FIjcU4NkLhW8TaliVF3tx4JdSr7isFNXNDJvFhlOHj9PEWb3x2htsu4KssqbP5i+/zD51gygNsyl3vGmXX3+dVUMA6NBzrKDQHchPo25MYAM7inirVr5HBwCVYmSCArpRdiWcVeOg2BQ4n0y+9jEKXhV1o9LkdgASsEKIE0Czny+yyf9I3jAgYQAHvoRQL1sIyLZz606s3aFWiyW5GODlpuuvxj2RzQEeEoMc9lYA1gjytH0BjQ5ySFOG/ZPfXWSPoxBP47DehQp++659OEKqLA4lsj8qJln4lYOv+JA0ooYqy3GATM5FqdjsiJBlRKWcOnrK5VwrYkvxSFK/r1ixwm2EpXILB0CqQ7kdL0BK6iOIAXWBhLCxlrPiuktjcW0QKQWQm51F9AzAfSvAirKIRYikAGJJeSvSwUeqcRaEPsBkKeflMNm1azdqS1m841A9e9srr6zGQZFAXFCpfeGhBwGKIJqaiBsCWFXsDhwBaT19kEeluAyGrRFXghf3QcDgFIArgSJlfK1UxGFSfgNsqP9DebyRvBcBw90AyIo2EQEywAEEuTjKzS7IEWpniXoK5ADQzoGzg4NMCIRFG0DXMNdXfoVBXEYjqGUF/nYSd9UGEQJ3wuGHfHTelx9kjAcE2HEO8p4A154hsbanoNQVicanhHGY8nXqWfAJgEpKtquGKd/1p+A+0jk/fOVYIT7MC9WoNyCzK/KGVJLrQy4Of9wCIkKGnWOiD5AojMNzpsVM97MzezjUMN500JZ1X4f0s4c2b5T3swDn4x05UYYCNxm1X7ZAQw5SvdybBtSNIkHC+f6KwGqBGBBAEw8ApvfUwfVpQQnci0K1E8Bbpdhtil1RRBc/M1DxVBAgpSpTBEiSw0FRXfpPvRsq7zxJMbMiz/TcCNgV2DgPx44Hn7P1gw9cRrFAk3G8rkMckgUyCgpMo0T9JIWVOiimCMREUS0FtaLUQO8hqlp5XlvpxOnjupc79XUQJOZ4gMthIp3GQN7JaaLDK0gzzyMRRb9zZ4i4UJRAAop5OWj0PobYFUkd2cv1KOVgeoYDZCIdHury0J9FbgjEVvl5OJ+v1ynAWqdiH/5dhIIisnJRklbIdYHCUD0BikmS80Vgt4f6VnTdGCM+XCsduJsh3sL4XEUz6HvotfzDLbH2zy81OgeLYnNCIJsEtihaLzUm3OIAd3Z+sN5W3X47JJUfvTtvQhhcBHHV6pSmOsz+7Gc/s/vv/7SL7hpkrAu8dE4UrtNprlsJ0VyfuXsVxCSRZzgm1DPiDejaiZpSavY+SGARRDo0y+Gl51C/twJWHC+rtTbU5OOYq3r4+tEUy3br/rhNqSfApSIXOh2okEGcXjsusdN0AlxBb0Q746uoqApyt47S2emWOLrVXnr6MMrTWS6yrJv5YQOgyw3XX8uc0gjgQ4Y9RHY0wEoDBGk0Tqam5np3qO8gku7I4eOWkZ7N2E635557wWbPnePi2aRqHYAw9Gd+baS4vYQ50s8/xIqZa+MAbnoUTQPZOB/AfCzRH8N0M5VAgrzywm/sEkqNA7lPyoTvYN6pRgnfDtG25t0NrjR4zoyJdG7MwX3QixL4XZtMJMrxUyUopGn4BakbEcggp4eUr4ynYQHpjBERISKARejKKaEIDMWujTA/qkBbKlCNA7cBcY4BXdGzEVirH8uxW39S6eL5UmMZf5AUkQDbqUS+HNp7wLYQv6irfxHkRATxeyqeHpWeZFHEnfThLDxGnrw/32sWYFFhcZW9+NpqN7dorrj40hVEOGYCYuJoInNnsBtQmAL6HpFfqGJ7ccCJQIqIogOLNXEsz1g0Cmy5JXZDDih6St0Net3Kf1dUXxIOjyxI7X0QFU2McT1X6tlp43p6h0Q6siAcAmI7oobvPTLNrcO/eVdujiZHcslVotL7Wu65YqmkvpXoYAjiRK69yrJK7qfu0WQX29jMezx8+BDuy2xIf/qleGZEuPdBqGnuj2EcSY2tuJMguoyUby+1q2JCNHY1N+reNDDv9/A1s2bMtGCAQMUbaU0cP368e38COItr1O7kAZiZYwch/fRMiQCJYN70weVyknVKRbN+gEv+6q7hdWjL5pw9PMcKuvrBfSjg/4AAOZvKe7YEXc4FP+aLQAgZvI44I4YQR4RYuMpAiM+MoAfCFwdYovqMmJOHFdvHe9FcLsFBJ+tbH87JLtbtBJxrgTzHoI6w/kRQIqoIGsTpCMnUCTlw/FgTa1GiFZw8Y9SAWEgsWfmshyolHsS9UlzeikLZn/kuyrmXhttq7As3L7Om8uNWBLgOtofan7EaHWpVg3RF0Z/mRTRkZkaczRqXaKPig23CPdPshU/90G5eda+99dYaB9BpTyMnTzsuK1/fAUivBsgvxhX32HwVt1bAHESMJA9NRk4ybgLU08SwySGWCugtwm/r+3vY15XY7bddjAK9DgduvY3PncwzOuQ6W/KPHgQQPG3pSbm2kA4P+HvEJYCH5NIXEf1VB9k/gsAhg3EqxbhIaEXi3Aax3Mhaun//Puf6S0Kx7cVYm3pVtP30q2sobE+xJXw/xVkF4PYqOl7IvQlxvRSlOJFqcLikse7OmzaNYnAoLkjlxrJyC+AHyGnawxwicYVnG+OTPUETz3ptLy7CllCcIOybAiVR6LcMyEvpIrYfqIekMPvHq9MstL8TN0S7nagfsIM4IsIA84OC6XchCimAYvH2BsQBFGHvLqKviaixNTsqudZmy2dn2O5NZXYp5JFfUpC98cEemzYrjK62bNYTP/bUCBbCcHH0tBJFe9hymVNPQ1wcLjhpQ8GMSQDlri4EGsz7mcwt41Nxq/RUu31JVR1uNApj6kuGDUOPtZJHlTc7G/A0BACeyM/uYdtR1WXf3YdDmveziGyvZfSHfDovmffZZ4fTxtiPX9ps9150g728bp29UE15MzaRSTxX45knDuKkHpVKGXzmVDtRVm+/hcBX5FU2EV4Ts5NY39qZA1rs3aqv//4E9ZNbX7RRMQDDRALNnkekE8B63t/N+/3Hd399tVuLJFQoKS0H+J7shEAePHe79uAoVyQZT6S68dLSUx1BIVeFyImjxOMWQKDXsy7NnjkdAq+O6L0FVkMMUjH7nSu+dpVVv6MesAhHRHR09uAq2O1EMKPYl4xCjNTF+UVEg0QkmbgSNNc/85tncM6mug4Q7VEUvSVXnWKyJGKZxRoZQNdKSHimA5K9vTtt9Dh6Q1q5DxAa6hfqJ15xmL3qEM+wnMk76aBYv2GLLb1oJfcBEpifHx7BHg2RTxFj8qJLVuKcP4ZT4aSLlY2C4JnGuP3gg/dtHvvH1W+84tzdC+bOtp//24/tzjvvtDW44q697nrW6feYa7Pd/H/xxXfb228/4a6vczdA0MyaNZszSzPfayN9HYcgKr/mImv9ECic5vlksaTfZBfXPQCXbYTl0uN15Pgp1qcy2wUJMmH6dObTIPv+Z1Ptrh8Wsq4y56bG2Sg6XTrqq7luo5g7cDyPGWfbduxBWLUdR+MEhCs44hCXye3ayNqTRXSXnFyHOK9JJOTLNZdA6JKLL3EOe4Fp6m7TnK7OlaOci9IgHbSObXj/feJTUxgHuF3Yf7Xwfo5x7+W0lfO2BCdKB/Ps4gXz3LOvvbUK7TWeKllrtM7F00vy7nsfuP3CLFw+cocVnSjE8TPbJQ68x/WRS2YU64miwjrevtFyH9zLGkq/lIQvjAmRRoppTGFfvJvzk8j5M/Qhaf+sM9CxY8e47+xRGb8i8qXw0R6pnPVY65zcjN2K35PzlEmHI5sbeyKrtC4NCVWUTZFfcqI6kNDZPESEiK7QCsZfFXXF+NIaduzpvP+EWEy+5wPOX/2QsvGcv7zt0/d+CYEO+2ychF4euBGJ6e1SOcgFAuTPRXv+2593gQD5b1+yP/qCcwHc5/fdP/mvPt/3d66v/3gB1AsEyPld3wsOkAsOkI+eg85vfP0l5re/MQLk/pe/PBIFcL6JzopkQPdsDm5ZaShc2Si2A6xvfn+DPXDfpwC7DlpGQpTNmzQKVX4vB5Amom4S2HMSh0QEkNTWJ9mQqti1iU3pwkWLHDjpg4p3AOD8Rz/6dzbbqK29Y+zaW+62L3+LDTm586/9IM9W/ayG6IWzkQSVqHIGsVFXAIQmEOWShQqtis2mYhLiULjGRrJ942BSwwZ3OiDZ5g82AwaOc4SJCpbrOOQ2Azj2sfH0RblV8sQSm/2dYgd82mCXjc+Mo2x3in2w/n1UW/RWYJduB7Rfumgehc/xgOptAPfBbqMdrl4HwAIBijrMC4D96Tdm2zMbyOPHUl1SXm0bNm1D+ZzC98dqzAa4E+B0IpEuwyiVfSFcEhNQsaO+DgU0q0TBHObHIQSgTjnlnQDDOkgIXA5Hba7cdwGvOsyLTBjFvVAEliJw4snFlaIxCiV8M+CX1LpSpyuuS90U729Y58CnUajmhgEY1cGhaBfFK3Wj7NNBQyXoNQC/yuP3pbQ+JDSaPOV3+LwQO86h4Jvck0EA7Noa1Kuo3ZXrDYJE30EtBE4+gB2lpSjwRnifXoDD0+gKEHQkG7ccKcp7V29Jv4AvfqZyl0PVvcDhQcmzIkDaAMzC2Py3NlNCCqDWSwxCCge/Ng607Srpw6qhqCVv7otUTT1EWvUTsi2woqULxSOgegeHydgI8r45iOow5MU9KqkCxMnGil6Hq6f0jJXUoqwHswoNU1SEdPHEHfG74uEjIyFdcHaoRFjFqSJx5BQJBLjz4HqCkjoiQeWNIkAEmCtuYQRixNOX0mGKNQXCR08kZugA8RccYvq5zocAAQdQA4pwSOZ6SJEtBfJpVLfKFdYRR6XFQ4Dy9ajVdI9i+D66Nl04H3wAuYKIh1FESQNKs15Ig3o6IdohQ0QGRgB8niCWQX0LUsllcHg/AUAhsEBxL4p+Ufm0ukfkQDkN4FbPPVcBtDow5CjI44Atd4PA0hQOeXGMKymrZeGfymtUvIIiZ04xHmTjj+Iw2st9EUigmC4eAusFOJZqsAwgvZz/IgEDm4jCGUdURBiq4gzKKRkEjhTSwVORcUwBtubtd8i/znEK7iQUcnpW1Q8Sxs+JwAGyZdt2pwaWclLRESrOPI5TRe4QASZ1vE7F6yQQfePL+w3n6xT5EwZRorgKgeYHiSZIJx6vlIgDHSrVF6B5SOSGYntCAX4FdBfjRjnD18p1IoePCBDFbX311lj7+jOofnHayL0mMFdq+S6I4LFpSRY80IGy2tcVZRbx2rwgJePUX8Az7MeY8eNnPfnkU3bppSsdgF2N6loOg2PHjrs8/3pIDLm/br/xGsugH6kf4lLs3LDKtxnzbTwPPQx2OX4GFJWjviXiPUIVR8R81T4AWahcew6y0ygN9wVMGebr1QESDNB0ACdeB+S0lJ8iwMIA5EOJHjlZfAKw/VLAnU6ytk/bjEUhtvN9yFW+dhpAtt6r+iBeQWl9CeBCAO+lk4cljOdLh38NSj0zTZCjih5TB8jGD7bhRKHUFyJc6nK5jk4T9ae5VvnauueNOMaaKC5pI7uuhWvsybx2BLJ91S03Mrf00lUw1ZrrquzE0UN2AsWwYooeJB5jhLlG6tQtO/dDnjHCmTNff+1le/Jn/+Lcdb2QRK++sdoBHCeKy516tZnnRP0Ww8QY9QKCiwQRweHJPREhIwVpEM+mXEFyyIgUUARWMO9RjiAB5ipB/48EiCDRtx4ba595mngdj26ckQk4QHyJrYKEBGRZv3Ydz8tJBxBPmTqRaItwIiOJboS08mY+9eL+FQHsxBGX2E9Z8Wtvr3PrmSJmlgDq9UN4zJkx1TmCFJvVRBdVMHOOnj/1YQUGh7usdVdCzn0alUmpNapTR9BxraVQ1TPRDKhcLBUq7oQ58xcQ9VKJs6/OdUjIUaT4l2YIlTjckwJp5AbQM6rv8ZV7s93u6Zl3IDZ5lqW8FhAo8k/uDa25sYzJGvp/VEyviJBJOMl6ABM7KUsvxQ2gAvBsyJx4ukMUn6WS5x6eG81vIgtrWbOjWD+0juoglwIJ6vp8+Bn6eyj3QZ9XB0EQT7+P7oUvBIzKWzXfqi/EJzzLkbrqcypmjzCIKyaAdVqZ9l4A4o24OhW9oj4YgW2KBtQcrDla71ldVP8VAcIAE+rEmgfhCQkZBbgVjJtCe4aIUO5FBKROX5slkJ/kx4ybCFkQAEA/wrPqr++tUin1zchqyLPSzzX0Zk3oxwHXgdI7iLnIj3m/pbyISLRh1scBwLoG+oqirQEypLGLvhrAyFNneB+QLfEQwsdwQHR2QuZQpZXOXBEbMGxL6ZVoO32KDg+cOby8AgTzg3THNPvHWinPWmBksE2ZAEFPlNWkUbGWe9c0K31iM2sZ8Sw4wwQ0DvBslZdUOQdIZCSRpLzn9jZP90zEpej5PM4cFIwSvNGS2C/NAIAtKYew5721t5+xy+geaOJ1BkHYRQGm79i2iUhSnCKeOBNxocnJerLoCPNjpY3LmkiE6iJIwR72BmdY53oAQ4/hRvC3CAjEaBTyBSdRYDPXy6V19VVXOrHNKf4TCKn7uPjuHFv7qxM8oy0UKM/HOenBPRdhXMcs5OmcN1o/TxQeAwBs5LmEnCMWKYB7omveyTPgzVpaoevJ5xHMacgaXFxgE/eoEk1GSR37M9wpTV4izIctizlTROx7exrsrqtH29zgNovC7dDS6Wm7TrbZMYGKkSFcpw6bOT7c0oi1asWRU99C2fBQsB3uHLD1RzsNrQQxV4HWWNRtt1x7la07sokIrTbmHIk4Qm3amEy7aC6dSzUlloHASL0lI8zv+3fsxxXcZtMhe04xXw+wz85gnR3BdZgVB7nRWOSI25NlbZBtLMs1RqdUJNexxUUgDg35QUbJ3RZv33pmu73Ovke7wJvTE+yiOF9bkeZvzb1tVj9rkX3/t+/SdXeVfeWXz1gNJkJMpzaT4vJREHjdA40WQxzqHYuvsK0zPxb7AAAgAElEQVT7CuyFwmKDarYYxl52spdFh/raz/c/andM/CakQiiukQy7/1dX/aeT2FvfeN8RB0vyJlrMtcw//Nr7+Ps4Lwrpp1jgIgv72A8ehXxTtJ0cIXv37Sd6KsVWXn4ZzsV1xGktsH0nS9z+JYj1WU7tOM4bCXFR7D3bbcIdU6zitZPOTSRFfy1uhIEhT3tvwybGli9OcBzuNRW2bMUyp+aX+0P9DTGsWz6sd/v27aV3rJFOqqvd/rYHgLq4pNiR4HKEtGMrnjrtItcdtWvXevv05++21toi1qMB5js/1usBXKH09jG2h3g4j+SfhLhOxD2Rb1OmzWS/HQSmzV6YoTdhyjSrx/Hy1tr3EKQEQGYO2nwEUoolnYLj4dvf/BruyEUWzTg8jiBrEaS/HHIpOOJFiEoApjlR/z1FB8iXv/xlnplTrq9r9erVtmrVKudE+MEPfujmvn/50Y84W7AXwtmtovDZM+fYfqIla2oacHFnQVAm2p4DR2wNZeExEOjzli239Xze09/Ms+l3vmaXXXM1e+5ASw2F3CGmURGkyopVr0Y9+5JCXJh69oeYR+XAbEAkE8/3kTP+EET11u07HKmhvakiLOfNm+8IjRJITzmCg3jORX5MmjzFzdu1rEuKuxpkbZhDh6Qiq2Ih4k/SmVLLunUZe5kI4jmhhZ3Q6wTXJoOzj/bD2suFsh9oZS+VO2GyteDUfOnV12wp1zOKc00c+5xYRHQHcT1XcG7U/fRj393FulT05GJLvm2DTWIvLPGS4tXUHSfyXeRUI3O5ImO1NhWx51RsWRPJBd7s3dv4dwmNvBVFK5cHY1zCNjmXFFPmx3rhydlWIgyJFjTW5NpWNKyjOCA89H7lPj/x1Fn3zZ/6Nf6enXx/RfCKjiQ6y+k2IBE1uw0G4DCkjzA8w667+m6IFxx/fV6spXJE6vMvOEA+LqjoAgFyflf2XAD/+X33T/6rz/f9nevrP14A9QIBcn7X9wIBcoEA+eg56PzG119ifvsbI0CirsscWUR29yjcH7lkGh/evxdVPpEX5JMPsfHb+P56y0QFo4Ppz//1cbtt5SIrK8y3Vfc8jDq4mkOxJ5brd1x591FArKioUBwNy5wKXhnuoZTlVVB2XVCAG2LGInv6+bctZ1KevQHhUkJeczK29E0/mmuzvrzXWY8FdJ5iM62CxFiUhlLQCCjNRO2uSx9MHkE/B6lQNpBxAKsnUU/NmjHLtlP4p/JfRd+0AWZJ/SsLdv/6O+3m36hPYAgApsxmjEu3RCJHKojikPtAipxjR4/wvcJt3qzpNnP6BMBgysTZqJcWl/L3mZAxFDgmpNoHZAY//uhE+/mbrSjExgJk7rXDlNNmjM7h+6MwZAMssFlkgGKkBge6AI9SAPq7cKlQts3BYKibEm+U81XEPE0l6mH3nj0OiNfmWVEfaZBPHRSKn6mqIBolHEWqr4vikZI2UsAiYO2IU7VzaABkkhOkC/v/mWpy8Lmey7D4q5tA+djaZLNTdwczbdgPkCWsYsUe9WoAuKhTQwWG6tTYh+Jy0ZKFKMMnO1DVFyXpIMCaF6cTRZgp1uJdulfGTJri8v1l/w7DaRCuuC0A0kgOv/0cGFU46cVGXqXQinaSMlaWbQGbHWz443kPZ+gPUXdGNwcUPw4LnnxOlEqiOZQOo6BtpdCV5BG9dIgIf4BC6AsOlcXkfQwTyVbfQDQJ3E4MXSW8VEdAHad41Tcy2bog2bYfPmH7ilHd8is11QcFMgrpIaKFUHwpApdzFKA2ai1Ij1AAWdnCpYwLQumqFxtA/4EIEHWIyNUUwnuUO0kF6TEJch+ofyIE8irDwsdIV2l25P1aAAcivvi8SUsTfj8TndoDaMaBXodQxcroerQC8KvgWg4W5YgLOPNTpj5KOCoQXWxDI8SHp0AzFc5DWqWq8JnrKXeTiDMRHp0QHuOJDRDRoUOTDk9yroiwGZOb60ibncQ9+HOgFEE5CjdHNFn+AhDkLhAxJXBTgFUzB059XJE6ImqkaHN2UoGG/CxP3tcgucwDit9ByaYD+6GCE8RitKG0IxIMkjKdsZtHWeZAL0pYXqfe8ykOuJ0oz6XS5tU55aVK2hVdddatRQ44bg05bOREquH5jeS5zyAKZQsH8Gj+XISiUSXnen8q9o4GHAmSc0ZOJwHXAJ8RfE8pCdWjob4DHZ7l/HDKb96P5hKRgBlp6ag6d7j4DUUeRQJkDkIeiBTR71LbfXNVon33RUWKQLwRjSVSSwSlHCCT0mKt8XQpc0OxzYBk6uM6pgLk+uhzIYfkAFmN0lqky2V0MTQQZxPP+zpAYauiJQZ5fqt59m+65gqLh5zwNpg9ALxG3rdU3n2wBgKwA4nXKQV8SSWqrQ8QWcW+rW3EeUGg9gD+x8XJjVELsUZXEFFFfupSgQg8RQ43YT2AO5SWy/nD2E4gjuw0CllFPowHEPDm/mVPGrJ3Xily4089H4oeUtyViJA333jd7vvM/fxMikt5vhQBojHjg2sjgOJiHw7y3cTSMUvYXuIB586lkJaSbUUO+cqx4vpzUNEDTFdDlBeeLAMoSbIsYpQKyovtLSLEbiBubxZkAbUGdPzUASJ72LvvvO3izZYuI57L29+RaydLUBwD2DYS3STF+T997UtEzngxf1KKC+GxA5VteHS8FZVXkfAE6I3D4Dgq1mBAIqlqtRZ4cm1EhikmqhPgRs4glYNLASqiXFF1I3xc6ssPO0B00JADxHkDILneeDTHrv/BUaIhMwBSCy0+MsbG4k6MgVRQJNAB4kgUx7KCGMXEBKIbKZSvYw6fzDq6a9MHlsykk0RX1UhgOF1Fdfbjn/wUF8MYgJpwgJUpFsGcU3KqwOZMm2RhgGmrX3/VVixfbu9/sMmWcD2ATRxQNIz4oAsis4N1Um5B9Q+kQiIK0CtAidoI0DJ7zlzLB1hMSE5jLgBcAxBSBw/ifCL9QsH6fViTK9y7k2I1HqdhA25ERXs8dm+O/ej5CkitYLf2ivyTa0CRZZGMS28Wi1K5qxR5CEki0lhOuhr2AvuIW5sKmTaVSBt1BpUxfgPUvQX5qOdE0m4/frbcJKUQNVJbC0zyZp46yhqstUnOFhGwKlYXYamvDePabdmwwREyuXmQeBA9u7jewTg0u5iHYiF0CuVQZA2GyXY9MIrVC4Z4lNNH5Kx6YPSMaC1SPNcP7kuyh58oY95RB4gOdtxtx18wD2nsyP1DN4vir6LofhHI6TnQbjFBnhSRB+P+SSIKi54EORHkTmNNFCE6HhK4jWs5jAggjGvrzbPdifpcrg9v5pJhxCG9rTi//EIADbnmLB8RkNDF1cQ2AnIXlA/Y+OkpkIXdrhy8nL9nZwVYFO9l+cwJ5l1PVE93M/MXYB1C7iqMcIXUSMVOyTY/wEh/Xi+4vAUP1tut/3yFbfyHX9tCena27T7klN51vDap0wf71KXUw7wY6KLWOtu9mWtjLTAcEgABydbthayD4ZYzcRSu3Wrm43GAl0M48kqdIj2cbPk+CImEONZv/r2ylDJf5qZmwMYACOJDR7ZbIQDwp1d9BrIQYG6QyMiuFquk40jEZiukZgvihpzJM3AWVBLZhLM2I41ooam2ZctG3Gbhbi29+pG5tvk5IoeI6KGf3v38CBb/Hrl+IEEGWEObydWP4PrIseTPeNtJR0Mo6/cl115rg3Tp6HlHCWDtuC7bUa/7KwIPV5k4qyp6HSpw0UBvWBUOkKNE92gcLBkX5+b+bSfabf6kQLtrcqwNEwHU0ONpRfSt1HrF2FH6V/S545LZU4Arjs+AKB+OtV24UU8wZ/Xw+jburXHu0/EUYitqtLCxxPYer4XswJGKK0bc2dO/+DrRaKes6OBeK9yHq+ampQiM6iCXiDSiGKaR8cIk7IiRRPV81JRBQFZDDvlAnnlYTxsxTIyBpXPp6/IfAQwuR8iUjjAFEUpcmh2s7beH3ihwBMji+Ci7d/F0868+zHih/2LqXLv/n59iHxlqJ3CcthF/xdC1XPaXiVw2toGWzHi6cc4Sumk67Sc79lolIvKlU8NxU3sT59doh+zr9uZXtjFnQ6IBsPe011tWcji9evWs6fGO9K9j3xvEeMrg5yvWScTn/K8sd/uk2jcqeUZbXSfD5i3bmP+XuZgmPec7UdyPYu8/lzHswX7kYGGJc1lJ7NPV3gJR72kz75nivs/Q3k5cVccpFM9GLNDMWjpiH2zZQbzlIETjJMjyBPaRgwguQh2ZWqtnkhswf/58yLYk27Z9qwO9b7nlFhfppz1eEZ+nOSmBrw0OjrZNWw7zuiBbxuME6Wmy5RfN5n2zUaUUqBdCpY9o4KFBOin8Iu3Fl95yPXtZOeP4bwwOK6IRU6J4T/SRMG78cRFWQkAkZ4y2de9vgpi52M1TcgZob7+fHpBHvvA5zjj5xOWdZn33ceKIMxB6En3J2bFw4UJ77vnn7dFHH3Xz948gOuSYu/iSFfabZ561PZwvvvOd7/BsZbLHqCJ2aiP7lmmMSYgIdbexdm6TG574ur3ELI6wh4hPy7RKSPNjCNvKeR7W/mSF3fT4cbvysuU2b1ymHT6w3Z3tNiI+0z5lIo4LH75uCLtCEWuv3PDekDoBCCVycsfjrnnencu6dOBgrV160UXOgShyoIKfIQe13CpyvepsISLWxYAyL0u4MIr7KbGAeqj27doBAVJp1117DWS2J2emLNtOPJjiO1uZ50WSPfOb5ywGgmPZ8kuYQ7twqOxmDFBgTjRxBiI3CS1mEwM8xHqxk2J6pQwobvNN9m2tOEAir3mLazjBEWDaG4TjfJXLXb88eF1DEOQf9nVo/CgiVH9XEfofRqxofyoS5Oz/sy1iefJElCECRK4m7We1wdI+fYjzptzKxc8vc5877SHIKURS+v7aL4tkUTyjB2IwJ5RCUMdBkHMj8zkii0D2XV46FHJW8vEK5bzlT9xjhH3q7r9jskfk5c18zXMgcvcvRYD8/hD0J/7wX0Vw/blfc67P08c/BIv/EDT+ZAEm9hhnzTwXfv2JK3AugP+v/cJ90q//XOP7XK/vnASeK0g9O5/9V7/O+f3/9Jf+RW7t2aSEj+/XR1//v34C5KOvjFYyCcX+v17D/9ff//mPm3M9n+f/Ez7e76Ao0I/qEPt4f/q5v/u5ru8fftxhPJl3TR659uorHZCuvoZTx8lrd8XaE5y9WOBaFXnOixcttB0b3rEHbr7cxuJMqK5pBMyMpQvjlO0CZD1bgh1oc2ZNJfZpvMtM7ewg4oLM4GeefckyR4+jjDzZjhXXWERimq2hDK8WoD8B4qQRIPfAvy34T+9u6kP7XH+BYgukCpMCPNi7m8PHeAiCamdFDgTsyOVgeYgyPynBzxAjc4jMcyl7fdlQVz630q76GVE3KKWCULL1Np+2XDbCjZQy9vL62jlknUYNHwC4t2j+TJs8PscRIJyrHAjsDxDXhMIpidecj8ro61/Itn95sRayJoMNaiMHpjpeWyLRPafdoU6AUSSHdzkoZkAmHNyPzZyyunTU45mot0b6PbFul3HY2u6ih6Ss1YEngAPPdLpKFBtyorCAjTbgADb8eOK01BkRBKidQsxUF0C1Hxt/qW0VV6KooV4A0nqcFQ3Ej6k8/cPSamXMutxz2bK5FvWo3vV9pABPSsoki7cEp8Jo++0rZMnjLkhGZTqR0vYPc+xV5uond4Pys4lh2rN3v4u/UryIBo96ETI5gIipqCwrcUrebkAbXzb0wbK68zl9ANweGmh6n4Cr4RwoOjjsaCPYxrUXSdLHwTeMrxkAvAvl703VTRZMHFVvL0rZQS/irCBROFTVAgAP0rkit0WI9whuGm9iSAC/ASNPVdRZNU2cHWz0tx+tsBMQHVJ6ZmWFOhBL6t1+0KbQYHUa6CWPcEm8nNI5BMdPH+SFijR12AmGzPFVfrzU9xxIVZrtyzgbxrseAWhAQIlTRstVkEr2cDhxMR6xZGL87tfOt4v5GQDAfHzCAlAOfg01EYcEKDhC7I1cPW0cIAWWCzyXylmMVg//pkOU3B/q5+gCpBeQrgglRamoB8ML8LqOMaA4Mx2eVKSpw5MAfIH36reoh2iS8nkcz4nIkTZA3wAcI4qcmUG0gUBugbv9xLdIoS0luUiYeGJqBBAr19g5VaRo/t0vAaWK6vLTa+Ug24Ir6iTxV4o6yFRMHc4Rqb9TE2MBpSCbGNMiUA4RcyBQzIvDWzyuD2VAK5bGRbFwTXdyQA/FuSWwUo6PYMXGII/VQVhl4C1cEx2EFfMl18swp0iRhSI99D10WFbclesI4XV5cb3UK6KSbCkKpSIORl04mqxpFYXPnzOP6IdtLmZDgIvcT2djGXAO8F4VS/Ttu5LtG8+ecQSIelEG+Tep0xMh0lai1j1xeL8Dx6Q41HYgFQKoCTDlNF0koyGR3nl7LWlhgyhJrwVECaPotci9vg8o/e4EDVOvwl233mj9HS1Okchx2BogkPoAN0IA1EVQNKMO1fymZz0qJsIqUUTXEXFDnTVRGQmQQKFcmzoyqpPcHOCNgrEd0KcHYK8Y0sALx4SA7zEAsiqTDYVs0YFeTptDACdX35xrpfmeZFkHcl22E40226IgW2o56MuF1ghQmpU12r3vLuZn/T0zZzRxeIoG8wJc0z0IdS6QxYuWOTWlHCA1zEGjILU7GWtyqigCKwxwJSV1lG3bu89q2pv5twabmJPpwP4U3lsAc1kdxOlexkII8RkJkH2K44gl2nAQRaniLHQN1aW0dM4UQDlfssVjIFZK7ABqcv2MTg73vYDXzBQWzMeama/UCdEnFbjUndwvgTa+/Jti30SA9KAKF8Ai0lDPnwgQjVl1gGiRP7vNO0uAiAh649Ex9vh6EGeK58MAjWOIWWnjmsdDxNfwnCmusIgOrYsoua0oK8Llc70dO7TfRUYGQC7NmE8ePm6YvUdQUr/8qt226i7AmV2u0DY9NdGRIFF0hvR1ttp7a9+2zz3yiK19czXPDBEyADa1jJFErlcFhKXmTsWfBOFaUSmsYk9OA96JKBzDuvLrZ5+zmRAhAgKTIf3klBJZoM6qg6yPsTzrUqsqNlIATD7PSl5eHnF9FfaF21LdO//3l844IuSulcjV/8Ovl1e3cL+jHQmp7iTFZx1HnZvDehCLwlbPf3dnO/Mt4AtgtAgC56xgjXZOOK71WNS1Byk+VhyInrNYxo9Kz9WLofugsdfEuBNxpfen+av4DHM084WizQJ4tsAb6XsZYv6vJCZT8Yy4EHjW1H3iJeJWrkyI3kDmCnetmOc1d//wU2cJELn6dKeHXdYITxL2kVDmH0U3ko7IOsa+iCIqb89BiyAeKTZwxJIRS8RyT1iCmAsH2SMQtcfcVUO0TLTIcsaLD3OGJ2MORYdzgXSiHNbv7dyjYTIco6OTrKqmBbIBtybOifzidgN/twQEE5WKamKObG0fxBVqxtbBZlFmPhfQtXTHW0a1B/eM7gqA6ErA6qMsPV6QXU2AaxH0iIzNjLH0sEG7/KvLrOB/vU0GfCRFxMSK1hAtyWvzU8yXN2se4zIoGJIfUL25UU4oCDWqsgMB7g8dOe0i02bMm2KN7NOiYlMhLiC7KWCPYH2Mgsh747fP2P2fvYneo1K+XxzPF24Lnql2OjQGhxtdfN5Fcy6heFsihzZi9Kpc8fW+Q/kUvlMcHxZnsRk5VoirqIH1IyE5gRjD0RDZpS5C64ev/J29/uOdNh2BS8qobMYYxELJYWJpcADyvFYBnoYAwIZCeGt90pys9Wk/+1E9b/MAQweIBPJmXu3jeelnjPoQNTcEsSsir7YaAgriYsA70AqqPax+yNdO4G4SYZEm1yj/kWZlkzIDbNW4KBtqrrYWnyA7XkcMpA+kK+KRcNxBdcd67arxdH/ghgiOgeTl40eYM8+wvr+8tcw54SKYYjSeT0FK8HhYOPglWwxbdvFYu/byhRbNva+DWD2yY5vlZo9ijWt2nSpRRNicYa+6B9A2icLm8QnpvHbI+z7WC9aR6vo+G6JTL5rncEJWBhGsRYxdD8h1wH72TwEBYVYHAPr9rSft/bIumw5pci1rWBI+Dj+IgJ6xeXb7135hkouoJB2Di4v+mkjsVwyvWXuoGIinq+bkWT/XfDXO0CNFbRbB6330swtt+fcW2f7vEgsEmP+Lp15m7uYMMBOyAXJkz056A4mnOkkE4oBvGEISgFxEOqMyeQ9cG4lytMZOuW+albxaRm9RIXP6SSeEuoHC7rVEcimusBB33ZVXXe3mq+wrYY7+w6+S14td71g6Qq2ik6ec2y0dUuE3z79EFOB4yBW5rftsLJ1YPuz5snJGub16OUIc/a795B2rbofYaCY2cL/r2NBcdAJCM4D1Ua9RIpFJU2bay6+uZy/BmD1+xCaOHw3gToSgH9GsZxCRMFfFxiYCxntCKKt43BBN7aD3g3Jy9oyzZk8D7CdeE0d3G+tTEcTfuEnTbMLk6bb2vfeZD2pd7KfcFWNwyuo6yR14YN9u4pum83NH2//+1VOccyLs+utvsCefeto5ZN5++237xc9+4QQ6X/nKV+z73/se6/EBiI9v2zVct1tuvsm5Oauqyu3VV563v/viw7aGdeX6a66DzC4lqqmSPq65Vo7b0B+S9Ch9WqUQM82KLUXg8sLj82zFl7bZbbdcb7NIADhdetJFg52CXPRkIkrCybV8+cV01vF84uYqJtYskjUxD5eJ9n+1kI+Kmapibm/GhXLbqjt4X8zVzOFNEC2lOONV/C7xSjCkUzf3XHvCWj7WCtGZwB4uAtGL9s8Sg2zeuME+T4m99ik6d/azLqRxFtm1YydF6xkIQ1rovSqwTz/wIO7TdoQfVZxd9jHXBdjkCdlu3ps/D4ckr7Mgv9DNh/G4pk7wfiqJ6WxZfa1N+NwBS2S/KoJfe8+jBUfd+hHIejnEePlDAkTxwkOcsz4UDTnSQxsG4T0f/pnfFX3lgaNe7/vDfg9ZN/Tno7+a60b1tM/vc1Gf6vITAaz/tF7pnNgPa5YQk+xEtD2IjOoQHXTixgmPCHYill6ugzdOJ88RXiMdQiMDwfbgZ77q3CC+nuEurYFNPD/lL+MA+U8P6n/4hwsEyLmu0P//Pn4uAP2v/Yp80q//XADguV7fBQLk/EbYBQLko67fBQLkXM/n+Y2+j/+r/+YIkNuf+PRIDU6Jdg65l6+8FBUqMVZspkZnpllhQT5lrgm2/t13yHGej2quze674VKylVG6cGg8fLTQlZree1OSffbLbxDf421f//tHOAjUOpA1nELq3XvyOdSg8uEw4BVAZ0hwpI0QubALYKidDW0A4HEbKj4pVUdglyM4ANRyEDj6s7k2+cHdLlPeB0ImBZBIReEe3Y2oAyk5RhXvD2gJaoUaKhfQIgTwpN4BcY2Ahz3K3ucE0vjWTXbvC1L1061xppzcYkoVycWvocBXkR4DZNYewd5cXnrKbkSVfenyxfbjf/2eXbHyEgfa5FKyu5V8224ifxTX86kbQuynb3UBLk+wZ5973uWtK6vaB6eC1FY6tAhPVmxKLGBVBBFLTSicUzncj+YQ/9orb3EoXOqcH4ohUhmswKg8yI9kyju3bN7oFErjOADNIKorGuDyKPFjobgTElBA9RHxEIPyN0g568gPpb7UzxLY1IJKSJE1/oABUiUFcGAUyC1Vkg/vf1DWbYEyAD2Hj57gUJFIZBCtnahylUmfRTG91JsjwCCJ8YBbfF+B4UMchEa4zmeI0FB0SySxQQWMDfVoKNpJJbz7AB3CRVYBNok0UfSVCBBdQ2XW+opV4dDTI2W+bN78WxNAfSAgVRe/B/O5gVJRAVIOEJMRzuttaOogsoWOEwAJ/0gKWlG99hET4k4W9KoEcKhMpHBYbiHPgEirIAv7nV2l/I6qnE8JJz89lNx+G0SVivIpMsTLEVPDKmnntQQDOGZyv8K5xoo4UvGhD+CqL2SUN0CpMrYDOJApzkcxSb10sbRxgEsgAkfOlz6AR0X3RjJGQ3hmdOZpAVzRoVq5v4oKqmVMCkTMmIJqvhpUgWenHkC6DTeFXEwhgDdRqCT75B7iG8gVo+cxlq/XeBb41w+AI2JE0RaKwVHMjQ5linNSFr9T7gI0SlF2CtW1is2X33SjdQK27d67x/WBSPEou71OZColjiaeTOB3JSCAoqt8+DMokjUBNCrbWJn8XSjzpJ7VnwVEhDJGAjnFqetCqnwBqnvoGVA8VxPPZjrOpzECN0SuMM66ea7VQ9AL2KQYHxEgcq0kc1jVhduLIymKsd+Kml1ODB1yO/gauQdKAGJH5+S43GiVaJahWJdrxMNfymXAbhR91bw/dYnUowBWpJa6RURsiPARgTSG/GlFYy1dSm4+h+JCVPG5REPt2L7TdX+ovF5KwwjmAd1fp/mXW4nr881VCfbt5+pcRJQiMAJBq6KQw86dBOHXh7tKxa8AMwvmzQPsLmNuqXF54iWQjGtWv22PP/59BwjUQZKKkNmG60Tl9MeKC4lNmGErFi8g+um0i9Np1zON6lwAfQtqX8VfCVgIB4isxy0SiUtJn9PBHFTdyBhl/gwkomR0VioA19myan1uF9klKhjOx5kzRPSHSB31xJzhoOzHmB5hIshX2Stj6rrbJqIoHu3i6g5yH2ZRSL6OfPF5qLvVyyBXmiJBlixbwrXGdYc6MYQ5SPEdIp8TE8mH30e5qG+QizjUnCAHSCVOtHDmBZVQ6743tRFLRVDN8LA3Kn1ixwAxReiMyUh25MeEMaOsiUgLlWfvw0XSKtKcr2uENItGxXka8kMErhS6iTH0tRDbotixMbkTAHXb7eixU+5ngHxT7g2oydyvOCzFxiQRhSIHVw1zjmIxNK40Ljy4tiJAFLkiAsRN2IAvrgybeegPCZA1X8n5/a7imu/nW1YG5BOEaTCK0UiexSbuey4K1WpKrztx4nlB0HVCYHS0NoLDxKsAACAASURBVBEHk2kzJk+g06iW/iwBxO30HgTab19fbbMAYHwBb1e//a5zKcRAmudNmUgnVRnxS0FWRpzkZJwUGpOeuBoaiXiaO2sWpFmTVVCwq3k2ArIwkmejBuW7NlYi/dRtk0Ksy4aNm3CHTWbcM+fzTMThQmrCWVZeVeN+n0FHV7OAeZ5xN2fxDC0ijusIcSVtPI8iXh+5kyg7fj2xuvXsfMka7cOz0Mv4uPfWsyTJhl3gf6ju29g/nDhZ6PqDgnHpKRJOPSD+zO/BzBuDjB/FIvYpao5xEsrcqHW8mDJvgTwhzJGRrG8CHitVoA1xEMHeQO9PBIkcLooc6RpiP8D3HOF+yVUmwkP9L6e5x3XErvjzfWOZE2QG4Wa4e6p7rzEk0lfrojZxw8Tn/Ot96fbwr4hg0UdYE+UC8YBw89F6KBKfaElfOkAG+jsAv7xtVFKEJYUArsZF0hGCM5EYLm++zse5GTtY6wDkmAeTIIYCcMgMyW2Ba8VHZBCl2q3cmw4+3tM+jBo8hueDfiSW4/q2Ptt/vMXYIlneomm2diNuKqZj1QZREWTgtcwX8yzcE6Vvx2m3D+tmrFeS934SgqQE9HoYh1UR60VcYjjE4mj7/L8ut7Kn9xJXg7KeseMTGG2nADp9cHAF4pIKC0aJTwRdUBCKZECz2mqIIa6EfwjEPvP/7r3Fdqq0wq5iv9fPuhKfRFQna01TdxNfQxE8F7gof79dd80iHC30QFRp7g10xfTNdJUsXIwIhm4f/wFEGDgAgr2Ir2TtVH/RB1tRZA/jFgtPMB+A+jMA1F3sBYPCAulRU3cDTkNA/od+cLMNVtJ/wvgvw4XbAmHc3tPA5yDWQHSi/p1EotISIAa0RqmnSRFxxYD0pHOx18thv4iDD3B1mL2gL+TXCH0lzRSl+/D6a8rZLwVx/4ISbfORBhuJovScqB0V1EcwpWCWsjLWg+QoL7uT6DGfgVbb00j0GA6g+oZhYlGJME2NsYZjDfbIZaOs83SNdQ9F2TBCnwqwxqOQYt94/YgjF0QkYAJx61MIPTLDdHqwhbDb71lgU7CQRPABH8ZPOxGCA8QbtvGct7d0WUxwOn/us3e3nba8GRG4ZDssPTHa0pMVsyQhAqKTlm4IL9xZ7E8GielS9OhIDxGwPPi+kINdAVG2qc3X/unNw6w2kBmTUu3yvCz2Ov5WNBBgX/rlq4ZehF0fjkkRfaTFZuMMimXv1M4zhXnQ5o+l4Byn2l7Wr27WmTCuy+NHv+7mgD2PrbNaHIE7Dx9hLA/RBRZlMyaNthP5B3BKUrB+30p7b+s+B/Zv2baZuSfPzVfNsHsZnDMkzph0O/1o/Hr/R1vcurx4yVLLWPmfyY69zxa7KCSNXXhzRD81CBFS3JyiiM8q1qZ+QOYeyFB1U6iXYuVlV9rrxCXKwZQzMYdnhL46rlcNBJ3iKOV8FUEQzj5uLHulOPb5/fx99ZrVkDGpxGSl2dvvrLGbb1nFvpk5CAd1kxybRBDdcPu1OItKmb88cdWVWnIS55TaTp6xRBwFGxz534KAaSrdVUEhPu51yyWeQnRiLXOCYi2nz5hjv6KwXHGFD0F6//jf/p29yxiuQ6VdQkdUD/tSua21jzxCFG1+/jEcHpc492s+kWESujz+vcft+RdesMcee8y+/a1vEhm21n75i9/gplrjyOVyhA0SSr33Lp1/zLOX4jYRIf3b51+wLz70CFeedRHRxNFCekA40x0qLDK/cOL2cNH89O8n2sUPbaE3Yyq9TA22cN5MR0bvRxBVhPgkif3f1VdfY++uXc+9DGZfd5A9VSznAp59dv8dPHtyMotArYXYe+ALD9rxgmPO0eLHs32M91Angp69b97MmXSGVThXcSUTYDWCNk/2oFmQ5YPsnRV9to73tmTxQtYQSFz2L3JERrFOSLRTzr7x0pWX2Q9++K/OcaVzpeJARaLl0295+RUr3D3IgsQq4Dq2s3doYY0UqaS4We29dn6Pwc6vSQ8dcXvmPoRR1ayxsYhHOtl3a10TIaExrOgrkfXOAcJ/Ptog8avwV/+382bCfTvdv+kcNsxeUL/nP7vwj9CKsXdv5n3KGaLuPMRPCJy0FireT25PCWs8ifbEY8XrbXWCFO37+iDT1DsWyX/DvC63wccFwurFWc/fvviFb6HXgG2FBPXyZA8oy9oFAuSPrv1f7i8XHCDnutbnAujP9fWf9Mc/6dd/LoD1XK/vAgFyfiPoAgHyUdfvAgFyrufz/Ebfx//Vf3MEyFfe+uaI8mSl8hXIJxVVHAd4kSBbN20kMibFxXuoaDAKEGBMXDClj0QtYAcvh0SYlVNv//C/DpN9W0LUQh4kwkpymOtQFhUBNKFC7vKwde/toMwy1zbt2m9pgJIDABPVqOC7VBoKMDLMJjIjM8uBIoqd6mHDLMDl6C/n2Zx/oAA2JorywmynbPfUwZBNqGKZRlDd6PdxfM9pU1EqohjSBriMPPpjbHg7OQQFohKte+1aW/E9IgM4FY9Oj0GlHseBv85qOLAK2BdQv3/PDleCPpry2ssuXooTBiAI8CIIpW8VJe4tja3kyU60O6/ys5f3ADwDrJ1ArZYPETCVbFhZlF15IgCwVEnO8cABOG/aZAc0q8Rc/SZr131gV11zra1bv95tcqU2UyxQFIdW5Sns2b3DRVjNJK9Yud+tkCfluCtUKB6I4yMCtW0qThC5DtSH4KFsfrLK5b7o4oChn6lshwCUSsFE0AwBvih/FhgNUIZIDn6GChvLKmqtoqqOQ0ajpWaOpnSaslMAXg+Igh4A3gQIEOXKKmZCJIon5JT8JsMc1FUmfYDILCmPc3PHOsBcByyRLzoY6r3rZ+l3ESBSPkkF7CnHAYcMf8ClPhSyDYwBlVp38DX+/D2CcdDOmAriEBEeGmmllfXWhAJziGgbH+IgjqO4LK1RHwobfh9KP8NwFUAw6Z4HA16cQhK74WC7tfLzvMhqD8XVMgSQ0kGBfQS8SVqS8s6lLCYBnNfgzbXUwVJ9D6SZACwD9nPI0msbZEwoqzgackIAfI/y21UojopskBJcxSPE0Jmj+CwdkFQWrC4BKgzd/8IBJxVVpWJXuRXylnF4qgbMgbTR+KgBvPflmkg1NoEomE4UqgEAEs2M4TbUsJF8fTOgvQ5XUnb5AZJGo6rzRc1ewOFRWdFSNQ9z/12kFGpwER8H6CER2JcHyCDFv6JmUjnAy15fDongrRgYHcAhExSz0Mw9SKI0Vnn9UrZJ3a/IKwGQZyPsiBnhORORE8n78wM41H31QjUXAAD8HtENQZA47XxuBm6YXFxLPpK2MrZbeE9HCoiTAyw05gIBkipr16GyTvceEqKe5yYW4FbRXtGAWXX8XeCmMuHlzOiGfNO9UD681I7hOB90vwX0BkKyRXEoVb9GHA6xXPKmBZ7s3o2rBCJ1NvnM6mMppXBUJGU9IKncYgcpu5TK9FQRSnpAhBgANL02Ypu5PowBDqnfWBVn33ym9uxhkWssl04Q8R7zpnI4JhpHh+89u3bZxStWWDGq0wHGtg7xes8zZ8x2sVeRgAAiZDdv3vq7WAf6eCDj7rj9JgA67h9KXZVeKxIulzHQgFLxFIrMMKJ90tMzUZ8TqcKY6wZAiQQUbwEorKxpYywyRiEClvwf9t4DOq/qTvv9q/fee7VsyXLvxg2wHZptML0FCJAE0ispkzYJKcxkJkMC5EuBEAgQQjPFFNsY994tWdWSJav33qX7e7YgkzvJhyYQLnNnWVmsuOnV+56zzy5PvegCIvw6IYxrAACinIPEk0OuHCADA8xrgAuKD2nn+7v7UAw21duS5UsBRd6yiy7PtvpyoiYAR6oZFwuI89KYFLhUW0OJLM+0eh7aGKuzcA0p0kiEZQyZ6+18Rm8I8GYy72trm1yxtRwuigk5SZl5E2TNIoghRXXtIWdc/T0dgKBtOJoyNcdS3L4FIObrX/iMlRccczFfml1OE2N1FrXz4ZOnnLJfrj/d41zm/imMqyMoYVPJe6+FMAnH9RWflGp7DwDqefhYQ6sinpSK7W21AOK9jNlwnhcv5sEKnDkCHvU89wOO6WEXASJVqpyCAsm5cOMuKvf7MXvpaxBdfK37ScmfHSCeqCd9iTqJIQ4tjusdKjUogG4SEUYqie/nGi9ZuhBlbAEgmHo8vG0GEViz86fSmzWAQ4LnFmhCJMTiZefb4ROFFE4XkgXeanPnzAbs5r5Cnvgg8ZxEHJAAvUFAKkWA1EGmKRKxuxlCiFfRXCv3YyzXrobxI1IrHlD4JGCSMvBfemWj3YjD5HUy3YN4hmN5tvwRCew/fBy3FQ4GiMde5pURBn2JSE8AIJGJWjsVDeeio5h/vnxbhj30bIuLtFTXhSdK637Idv08qWOvvTTSth+VS62NDPpiF8sVC5GpbqMxkYc8S3pWRIALPDoN4ZHJ+xthjhVorUJ3AUdDzE/Ojce/bWMdVUSfFL8ikuX40n3RXFjbyjzFr9XzVaVOC57rLuaIPsBeRWANMlfEQYaq+F3Eo9xjUnh7Md/3Q64GMqeMEyDDfyZABBqNKQ4TMsObnCXVoYsk9uP59KPHy9NjgPiVYJyvcZYYNGLpINn0HuMgxdmjzhkGeC/zpYjf4gJKfOlAiWJdkKORzYojQPqZ19qIwhpCiV5DhpAPFlNvYqSGPYOsrrXXjpa2OAIkMplYz8pGgFMIw8Jh1kdcAsuSLIP5vebUEVu3mGgWSET1cxTV9NtJpqhWnAqjKIMLmT/S0iNt6bzJdtdPV1sHfQhlgH4dgHwDY8SQMfZ6iePUvQ0PiWbtGWT982As8UzjAJFrcNSL98acWXgKRyXk7R2f+qjVEgGkMu0gSM6jZYXMa2Fcg1jLz8K9OIargmtwaFc581ayNXGvjp3ca+dfmGvRuJmifMmb7B4k4qmMn9Fk3jjuCsqqra6N9R8SYCwYkA9RQw/vJYBIy6AQT2I48235tWm29akTtuL8C5hjIC3oLqrB5RqbRHn4iv+MmPxbW/5Tb551zrlE9lSKXBtiTVV8lC/PF8i2DRGl18+8pm6WSJyJja1DECC9FsLeb29ZDUSN2Vz64L1hQDaf7bRIkjE/OoW9ANabV+jyyJ2fZHs2o76GNVi0ON/6IC1WJAfjSKW7oJqSe49AKyMms4rn877NFTYM8aEGclZACtpDIDC7LC3B16bkxNHVFWvLFkyxZlTwk3gmyT+1Tp7xUfYtpyh4gfNhPvIj/pO91jSIjDdb6Krj/U2X88UXFwXRobjxshAQtOJCjAHcF8kYGUAxO3NgIAAxnlxriptsP3hss52i7yQ/JcBuIropAFD6j28etDeK6q2Fdzco2NSrD3fbmEVDwMVFIqRhz9nWiLsi1oPIwqn05uEQe+2L7rK3/HgrPTYQCPmzbYDzwH3/Z6OhQ3GE69VrptuhvceZF80+dfcq23fklIt62rV/L8D0ZCc40f5HTuYwei5UEK7ne8qVlKa8/bXnN4ddX5Pcwoqw1FoQwviRI1Ngr6Ip9/N6l112Cb/mvEAvktZ5f+7Djh276JOYQ6dIod1+x8cB6sut/EwFQhm6GiCYbr75Zrf/1r5oHyIR7UXleOxh3rl43VqrqzpjBTi+5bqIZ3/0+98/atddfxN7mUB7DgI7OT6FuWKMuSyefUkUgwWnKGu5Ouv8fCPpTDyD84CzCutD3rRcC4tm3+U75vogtrEfkChD67N6aPYfPOSELSL7V198id3/iwctjzXjVYrOL77sUn6mN/vsPCeouR9y5ILzL7TzFi+1n/3ifrf/kVNlFfsQESCf/vSncFfm2w23XEcc4ypbw7WRU6KUufnAvr0IjpjD2dN88fNft299/fM2A/Lk8nXrnGNVMb47iIQ6UVRu/vQDniJWdpD9xKM/WWKpFzyAo+Lj7HdxxfvhMGI90Xq2fds25kg/u2LdFS7CU3so7Xn6cSucLCjCHTzZOXI6IN1bGNspCB5mEcF1AAHYdERkmbgTX9/4KmKSEsuBsEymN00OkiDWI7k35IpRL1pyWhrrmgrJO1w/kAR25y1axB42wP1akaupfO+RI0ddtPAr9HJpD5jGPko9cEOIKs4SI7b+mnXcl0rGPt+HyELCtma6YhTtof12Cu5TnSPlRil/ZInN/MJxJ25SdKCir0RvaG1w65Hiq9Qx9o5wgg9f/PB4kkHeHTv/HH918m13x1/OVfm37XRdYxJbjEjIxnylSF79ic4kLn6TP1evYhhnDREgg5De5RU1f+6jlHhKZ0C51yWQU1SyosDk9AiG9Bzu98MB8k3nBBnogdyki0hukneLsHh3gEYnwHFnyz/i65wD5B9xFf93vcZEAP3/9E/7P/39v7/3p2f/XATWu43BcwTIOQLkvY+P/+mzm5Ib/pdFYF39k+vHqolumAp4KPWcwNFUgIgwNlQ7t2tzy2YKxd8CHAoCX2J8h2zZogW2bc9hACcv+/RVkbb6Y09ClCTSoTHTpk+hVJBTuzebwjryb//4zGscABbbH/640WLJlh1SDBUAz6AUuGwYmwFOg7DPTyUrNhj1UDkW6kbK+84SKVL1pzW25FuFFpuSSDFfPKWuleaNcl75sYrYKAL4jAX8ncbhQPE9KgRsIXN/kIPfa1jK9+7dD6rtazPmzLNjDyy2q+6n9DjC1+JREg8QFdMLgNHHAaX0VCGETbHdfssNtgqlZSWFwbnZ6fYq1vImFEjhZBdnpmfRp3DQPAHRfvnNWfYfL7MZ5vB26PBBNqwo+blekznE1XEYroHoSE9BOcZ/h1BJrUTNJqD7t6i8RgD3r7rueg5Rz7l9pLKNMzPSXSHtEV5LpeZTiEDIQCUv4PPg/t2WBOGRCYjtDUgQBXCSxu8Vp+DiPDgMqidEGN4gquAuwHN1TIgAiaM0U2ojdUjocyaiKBoGvGpEaZaYkkUkz25iyeLApgMoaA7Het4L2RQG6ImVH3BfFRDxHDwF7g4DZoqg8gNcbyXruBZlugp01YMRxT1Q7FaXOgNcZwgIAiDaGP8N8GsXwyXlLQBUFG4NkC0ONV1OuRwudbuybjl4hvC9wRzCRgCJgoNUbNsDmeFrbYyzHkASlZuTGkJERBKHexR7ZC/HA7LU1UBU8R62H2mxPro9znQMWxtZuYFcI18yn0dRSZFOQW6/uj+4/+TzK6pMB2l+mrt26gAJ5QAhB8igDtcuGsfb/LjfilJRUWEHnyUeJfoQwF4UwJ0yy+VHrxX4SRyFVIV6DbkRBLAWQwLWAd74cn3TUGXnzAUHaQAQAnxToaUAPkVHKcdZcRD+AFPNcjlxz+T4UNeNDljqX1DOv1xG/pBBBzgwC6DWYd0DlkrZ2DNmzHCK7lIcIDrUL1i4wBEhAgWUDS3XRTLj8cDhQ05RnQOgPMrPl4qyk2dKh+JIiAnl5A9wn9Rno+gtgaqKkamARAiDrEoG/FN5u2I9FMq+CQJEsULhHNKm4ySR8tZXfSQqNWXcHCGKQE6AMQgQxVzFA2q3EEUicqgPwE3Fn4coLm+HvFFswjA3Q+Xzyh9RH4jUf70862EQQiEcDENw7cTxrAuckJvEm+c7GvCnC3BdQHKYulQgNRSLdc211znXWDHloCJwdKjNnjQZNXEV90NxIVWuByKEw7YGuwBxXW/dC4Gy996ZYt95+Kwb0zrk+kJazMhNJSZvCm6FA5ZFrrY/IM5OIrVOQ3TlM4dJhS9AUQpUARxSPiqOQUrNEObFnKkZHNDzXO9FelKceZHfPEIkg16/9iwRFBCu7RzMB3HXZEBGhzJOPTjkeuJaKi4+zWgNRB0ezDg5C/E6jXvb5nLvVTBaR6GnsrzLyqpcfJyXN845XkMdCIPMHT0A9NNxGWx4aYPdeNt84vgA+RnnNbiDmplzMzMyAJhQcRP3UQfYuHjFCivGMdLLoVokSB1zVDQRcQJLNH/qZxSeLHaKchFNyTiAahtqAC+CIaBPuQ6QeQvOI+bsMNnuu1Bx5traK9fxWUfsc5+43X523w+dA0a9MwOA2M3Eqm2DJO/m9dvI7l62fJmbD8PIuw4AjJayvgtw/DCOvTBcHlk5eVYEYdQMwFsPCCgF8xhgTCF/NovYnCLI9G6eIblRRLzVMgb8ADWH1cWkLG/GsDpAXCCEgAz1xXCvRYC8eE+2XX5fmZsb3onA8lBcErnbvCUAaUB2no9gANZBwLxA7kEs5BA3iziORJ5d8vcjw6yCWJu8rAzL5j4McR1FJBUUFtmchUvsuZdeBZSrsZkU4soNeMlFAIU7t7nnSIF2IrbUZ6MoOEWjlZcW2YzJ3COcCZojRBRkcc/cXMHzJqVoNICYXFMiMjTWGbmun0XA2iDjuxFQqYTrMsTcJwIyh3iWaq0P7jr5M48N46BsJW6OXgjmDTlDvvGJHPv1C530WMWDH7c7t2EfrqBh5klFN968LsFe2k4sEPsHkRqCcaJ5DiORuL9zXFJuuUBLzTVyn2mvoQz4SRB0mof1WUQyCmBJBuz3BHgVoZgAAX2U+UGAk+a4zTtOWCx/xkdBUdyF40CdErj3AKdCIKUSmOMUfVlJ9FETQJbivUTYB7PODPFv3AGOTdwIc7AHF/Hf7sywL/6WTipAoz87QNQRo7hCnplA1PqBgKZRUcGWHh+C0h4iNpwyY15qBPdoEAC6VL19vBcR+6cBGiMgP8KYWP14DS4W7B8AHZ+lm3ilIZT59XWtrCGMNaKvOuniqG4iC7952IZByOk8p4cD1oP7X1Hey14KMHntYmsAtGuprLU159GFxnxxGvHGmdZRK2qGaw7ysy7/CAiQeq6dv12wINfu/sVaa33imBUSd2cA6C3dXsRI4ljqgoTgOkdHqF+im/Es9XQ0pBtkAcT1iEebW+8K6akoAYi8/a6biadqZQ4rppw9zGoBj4eZi+68/lr6UHiOeqqsvQFCv5p+kLpuiBY5qnrsI5dMMw9iJ7urcaaehlRgHp6EQ65W6mUim07Sk1HRCBkTkWR9HqzxrNHT5+YD9vZT11Fp3/75zTbWhAiCeRVairWt2+ZePO4IOP4WnSQQ2FKP93DvB7n+ilasZ53UuhycxXXnq/fUiCuqH4KwHWI+UcH4EL1J/uyh+iAohxhzobzd2qo2K6xnT4orZutxIiNx1dy8NMkGcZX9cne5c0RcDekQDtHknxtrz2xotBmJxJLNm29vHqqwdj7bdSumWmtlBcIaSLGwGPNgH1AHCfG1Zw7bWQjgWAQYWYms5bWjuAVwU8yfyz7U1xZND8cJR4wWe8ZU9mcePFsdtVWMHzpScPsdLaKonNZxhi/zaZDVtED2EaGWTSyahok3Y6gbAi2HHhxd+krm8TMVg7Zu1Vzzg+CMYv+jubUtJt3+/bmtNkzZdWl5rV04I9nyc/PtW796jf4TxV8BkroaZZ7zSLrRYPiY0hCWBLn9pTd9MdkxAfbNLZ+1pu+9bL6o6LdvLbCMyRBzXSPWCuj/yIunzIvxmpMXZR0Q2SRGWkZCMK6wdNy8PfQzhdgJ5rA4iPJo9uDaP0vFHsrnys/PczF6/szTEmC8E8OpuEJ9rijIN0VkRbEPEGlaxVqk+aOQdeaWW2+x1ze94db669hbFyF+2vLmW+yrVkC84q5jfxDHnHHiVIGV18pZOskJQ1ZDGsh9IkK1uLjItiL4ikuIt8svv9wJWvbu3QtBNdc9L6/QT3XZ2rXOfXn//Q8SpXmBVTI2119+CaRHs4UkcyZprMXFMMBniLbHH99os2ZzlmAemr94NmRiEXvDIED+qazPp3GVb7dVdGHoc8qhlZmV7Zy96ol6fcubVg5pn8XcXMd5Rk7262+6ic9Vwpxw2q688iocKa+wJoS5jpSbKTx/8qk/0mXB+YN1W47Uiy9a7Uq//SA8SiEMTp44RpdIkXO9f+nuL9t9//591xn47X/6pm144Tn6pj4C6VmMKKqO97vMnnzmRYgi5muIu0d+tNhmrX/K1uGQnzWP91RPfxSLpwiQw9qLsve45qqr2YdAxtHL1QBZ34IgoRunUBWvN3feAkdAVSCsqMe5/fFPfZJzVQOu2Vo3J8SxZp1CKCOhlXo5tPZ04AStQyylGCxP9nhas6exd+lUkTvRt68Tj3bJRRc5d0sac3633CWsYzrrqBNymPe3i3hJ7U3VLaJ1sYgz3pU3Xcke+KCL9E0jNrCU8+Ywey2RODJHSCgmkZfc1CJOGv900f8LlZjyCcrHtUd4u8zBycLeJkAKf32e5X5su/v370RgaV/3n1/6t4oHYN7kh424DhAceNwjH87ZOm/FEHkchdBBUcVnGA/6/9kzZ7ButiO4K2feb2Cct7u+t0j2QBIKSJCiM7qEi8MQgdqfBZO2MNjnZVde/jFis1hjIUMcAeKskeNff4uAOEeAfJAg1DkHyERX9/0B9BO9+gf/9//T3//7e3/nCJCJRtA5AuTdrtA5B8g5B8hET9D7+/uJru9fdYB87P6PyQRBSSoKdIBRRZ8o3scHAOIYh+d+7NeriEGZPjXPio8ftDhKFr04kQx7Bdjtlwbbj57qtENHDtuFy4lOofwwMynSFs2daSEAf7v3HiJypZrs6R6Uyz02wgaZkx22aoppObwCMQNuogJFzRuDWlqExEB3n3NT1AL+nP7jJbbsu8UWQlRKNARIE7EibVizFZ0RxXssPHHCAa2LsU0no4SVc0QqnlkogIrYcD/y6OMOBMnCAu0FGFzyyHjB3A92E9XEQeUgEQoqdBb419bcaOctmMPnWEi8QLw9//QTRE9kWTugagsKoVEQ30as0uHxyfbTT6fbf2w0qyauRIBs4anjRMcsdOWq6r7Qxj6dg4w3SuPTJRVuoy1iZgOq3EjAnXVXX2VvvvmmU+AK1FkEWF3EQe6Vl15wAON5i+bz+UKJvzlL/NUhDtpziCRLJ3psyAJQn8ejmJOrxHVK8DOVV+6yZDkMDAFk6XChmxrIPfDlYHFlHwAAIABJREFU8NACiNXK50jhEOjHa4gA8Sa6ZnjMx6opKY6MS7QTHACzyNj3JNi8obkW1RvECBtyB1AJFOMahKEgjsM5cAbFmfKSywHbRTqptFYkTjXKfCmypPQVASIgbBjw2kVwqaBPMUr8aR9gdyfgi1R3oTgqelXwBxguEiSRQ/LZ0mYUWsAexKUNBkZYKeBmLYDrKYCKAQ5CebynbjKXhykjTQZzjI4AAI5MsFe2VZkv46+KA3kDIIvATdBl46VMIr2UhBAODICEoEqBvE/ZwX04fOggLvdHEAc5T1RYigOTClbFi928/wF9Fq6jgFQVKscz1hKJK5OCsYOIkTZs/TpW+AIUqC9EvRNSLpZy0O1iPAsEF5EwaxlESn006jrIHA6O2owoLktjQC4gqaoFBIoIUReHlGZy4Sj+RWXlAmwVK3CQWCkVBLtiRMabXCALINIGuX6KfGrmz5cSWaeIqHf+jSILFI0jYFoF4tMAHBRlg2aP+1bhMoQTc3Ksl7ErF4MU84qZknJcB8hKANUwkQ+of0Vg9aHw02c7TOyFIqnUZTID1eIg12NA/R1yJgHm79l3EOVuE+BkjM3kuRS4vJ1ycwENcglsePkVDrxBZMyjYOXA6c89CAPsUIlxG9dAejWRHwKsdY3nU5ytz7eHg38qqkDF14gYqWNMy6kiMEMlqIrMUh9CHQpCfa+cIYpvU769XlvgbxtgsEglzX9SjooA0QFVYKtir75/e5J97+EaR05oDEOR4MTwsdUrlzuya+vmLQ7Mffz3j9llxC6ovF5q6GDUnIpXiiXCKQmXwiO/+737fRhI2vzzpgPqDwOKpzkHSDdEiFSZZZA0ETg/UiGJFcmgw/vypctQ0ANi4cpoo/hTSmi/gBhX2N3SXEP0RQ7vtY/3pxgbniuiOYKIGhPxfORIIerplQBERc6ZoW6OWczLZZXkXKNuXXNlrrXVhBEJjZuA51pz6STmOx/GdAOEnhyBcsNE8PlOA6gk4e4JACAdBeAeAjAIJFu+thaHVrOIsh73PEgpWY/kN5a5owsyNoqxs2ffIRdNtGLFKnsZpefdn7nbzladtt//6kGbgzJ2/dVXWg1jNiIKMoh+ioLyKuaiMsprt9unPn0XDqUaW33+edZSh8sLMKAXgOUIDp6cKVNd0eogrg91CoxCsA2g4B+js2kfCtS15JufBAgrY07SMylyo4m1wY/rM8S/E0AiZarmiCHNE0x2ckfp64V7Mm3dfeVOhenJAygCRP+vQaDYPK0XiQAqg4zPyYzBWoh5P1iRaJ6N7p52ilkzWY+IwAsk4oNv2/rGa3brDddbE/cQE6XLwfFg/pXSVrFdyklP4vm5ntz7V1541mZNz8fJ10kPwjFy4xfzrOEuYv2QoyIrJRZAA7cPBITy7hXF5nqE+Ix9AGkiAntRu1dBpi2hc6SYXPNGolYyANgUKaZ7cRjHp9SxTTxHcpckopw9fPQ4JFoopeyRriMkAOJXxKCcVp/7aLL94qkmmzUDkQQAsgfkgcjXdghvkWOf+WiuvbC1C6CR55Znv1IxQoyTKcwnCTzXIuR7IY/1XhWf1C6HpOJDpHplXZayW+RINWBhJnOU1pRq4l8aULTPhXiTelnzmObJN7Ydc3FrAsVEDFXhqqjmGRdQqJjLOQtUSgzoB3jUTMSOSoVFBCsyUgSIJ6Stizl7mwARQ/Nvt0OC/OasK0BXnJvcdpp7PXC7+bN46L9weqRSY4Nt0eQEC8Ml6SFSl3/rA6GiiEjNvXKS9rAueiBM8COOKFAAF+rrId5fN3E7fe09TJ24KCH1h0YREnTiyqttA7QetU4NQfoZuvmecO5vW1szANaYcx9ctnKx7UGswPJl86dk4Dqhs6WozKpxIFTCr/QAojbSqVGHCyci1NMuXJhnd//ySiv+6WvWBhgpoqXfA0ch42JgjFhD5pvEOIGGrRDDZYDEvnSzpEMsx0LS4vRAOHDgICAtc9D66y5z5dHbdh6AqPC2OvYcrmvgM3fRrdFCvFQlZG6HFZ1st81b9tt6xrB3AJn86ThvOiknaaGXCydnN0RVcjzNE7hlatr67GhJPZ0nOCaD4yjXZj8AoH7tR69mv7gH8uMKO4LDIoXC4ujJ2kWMf509wnsjlqmfNTwCUYoIkLO4XtSPpWe8gnlNogSNSane0xfwPB4bsCDGyTCkuCd7jLP0u6USv2eIeXpFMLLn7O0YskoioooaO+wIewxSoOyqeZDUlFnfvwvHFHz8ujgiBYkuC8agUF1JJFQWPWH+8VYxFmWbuU50fltaDM+7MQfWMgbUHxWdak/QUH+6lSgwos7YOhMt6gmxfIG1qjet/LD99J4braXqpBNc1PL+l8yaYXW4j4N6cJv6hdne8k5iJtttMolz3sTnDYfwMytP87NwCzEePBh/ve2jlNL7o7afYjvpRDp4aMjuuGGhBUC+pRKbpjFeh9vo8W10uKXm2ua3TtmKaeHEKF1qd/3oD9bItWVmZJ1BYd9ZaYkRnjYpGoCVSLJS5viqSqKHeO83r4qzr2z6pA1/60n2aKUAxLjoiE0aCE6wraWNdrQOEpT5LTTS3xqr+23VEhyyOF6nZE0iHqrOurn3jXQWhNKhs3TZeVYGIO3NvClX4TTWggO4ObLoBJS7VhFJccwdAwgJZs6c5fZTmzdtZq0KsMXsdc6yJ3oFEHwVUU4SVqgvRDU+t99xJyB8l3OFViNwmMf8EUW8ZAyutNqmBtu4dRPk0zwn2pHDcTLRSiJSJGvfsnWLi8CSSyMTwdeffv0rV8gu1Zv253P5vlbmvHr6D1/fuM3t63OZ62cSb9XRUMKeIAjilL4y3E1btuCq5/mdt3A+YpFuunMCcW1VsSdgH4+YR47bZ5/+k32E149hPhNO3im3NIRNP/uQfeyr0BfwvHo60nrqzNku3uvG62+wTThDqpnfz0CSKBpqCfuEU+wfdKa49bZb7Pvf+x778TT70hc/x5mIaD7Gwa9++RA/18e++pVvuI65B37+M7vt1pu4NmH23LNP49K523WKxBKzevsNdzOfv2Hbdh1iXu3CRRlqT9w3127+biGxsn5ch5nEKXmwZylFjHDQxRteecUVdoJ4rnjisOI5T3TjrKjHQSYxh9yF6teQA6RC+xY6IkOY89Nx9Ibx3HayPtRDlMyYNsM24tyYM3cBJGgbc0GxteP+iGHvXMM8H0vyQDjxg4rqfej++23+wkXEb0GmsV6c4n4PQ4RKCCciJY6eNAl4NA4UrSUiJJnuyrnLF9iOvbshg4iYnDaTqMkKzmxBnE/Y/6nPSb1hinhlrhCZL75cZwOtU+rsK/g5Kia+8j6+688dHwUQH/rKvxP3PntQff1l98c7v9ZeVWcJH84RCtochJD1ZS4ORTAip1W/OpkC/XDG5CJ6w/HO+h8hYRFnb+3PCtkXnamHoKaHKMA/xIlQGtlbD8vtyt4rQOcPhFzdkMK+jDE4Zb53iZ2/dA1n0VD2psHSu8hSNv4e3yZn/hIUOEeA/Hm5+QB+cY4Ameiivj+AfqJX/+D//sN+/xP9/In+fqLn/5wD5N3H0DkC5N2uzzkCZCKA/oOfod7fT/hf5wC58ruXj8UnklmMC0RK8lSUqgOApVKSnOGg5Q8hchl9GMkcgo/u3UEGtreLt/rhFxfYrd/bZydRJd940w0uGsTfE/XncCfkhzeHg2SAtgZKaivY9AXZnkNlFgNY1OkFQANoJ1X8MMijNxv+5ETU7WjPGoilGgZMUPlzK4d5dqVW/LsLbMmPIT3oXdDv+8pr2NDqAEyshoCAY0csGxXsfGKoBLxok6oc2kS6OSo5dB/jIKUCXSlG45PjLCM3xV7/cp4bBat+XEjUSI69vGGDAzvWr70ElfeQ5WSmWiY/rxxSoArluyfAiMiZfvJwK2qbcUnE2u+/mW//8RrAalUZG08vDm1ErUAILONwplJOPz7XQdTMUylhbEWxU0ypb40cE4BIDYAkOrxMmzbNATwCs4qKColOOeVUxMmAw2FB/mzIiQEBTEkFXExh8x8L+OaNzT6E6yC1rEAayZakSBbgLMeFyqxVWj5C1Es3BwDlmetAUAWAHQ5pksbrtxAFNIhDopucmSFIEB2wOnkPU3lvjcSX1UOAJEICaXM+a9Yst6kvIJZGxaNzpk8nAkXxRq1Okaf/z8IFkkdmsRwL+pl9DliXEwDIGDeBIrDUR+LLPehhw94JGaM+vg4ORH6QD0P8vzKlhwC5YgCk6ys6AaH4aACiFhFv1T1Ddhp1+K6jLXREkM1LHnfAAEpi3xGisOhwALCRknbncbK+USz2+IZbj4c/hyfKL9sbiekwIhwoq04EEOFnRRBnIvJCoGYABw6Bvt4osJwClqNJAG4eFb0rUbcHUkkxOSIBpLKXulgHGHVDyL4eyfWMwVGimBUpUFVCrtgaHTQEqPeiElZjrSIcoiHyUvNQ3fYk2/HDR1ClRTsCRBn4GYxhTY5dkAACSBXRpZx/X0W8EIUTg+rRG8AHHJ084xJ3IBOpIdJEv9bBXa6F14lWu4LDqA5vFUTjnIEIELB4ySVEIXCwGwbE7eUzTSHuQe6PGmIhFLMUCsqjg2QL7h7FXyUwJ+hgpedUKnQpwaPIGfaEUNJzNyA1OYfUVkDXRlxSSRw8s5g7hqV4BiTzBAzU+z1w6BgRTL3EEcVbLnELhyjnFGGjYktl8/dAMDVDviah6PWBzOlhrAZBBikuSbFYAjNjANKlBFUMTzyHRR0vT6I+lCtH1yA3DzAcQLSGCIkm3n8K80wrJI6iEP70zLNkgK+xN1CIys3Txb3RPRxQkaVilgQKozT0hZwddg6QccBNhIekp9+6Nc5++LsGR0SRJQBoO2jnL4ds4mef5bq++PwLdjPqzEmAPN/61rdx1kwBzE5BiRxrl184ftD85D3bHBnjBbkYk0iZfaCnXbp4BQrLOqsoKsC5UemKijMzshgzEJeQgPv3HiDq4nwiUFroXmEsQ9B6opRux93UwzM1OtLLa6KCRjXeDliqmLTYmATmVE8iHDpxqBy3VasvdkXwGYBKp8knn0YfRRsRgsePH3VdCJddCQnWGIVrrMPNCZMBrNXdIreECrfldNK4zkKBuP31V20hRK0IYSnGmxrRDENQ7tq5l7Gd4PoDolD1quA8LSvdxdXU4LhQMbUyzoNDIu2OOz9uDz74Cw7zR20YgC8O8KUHUnvOrNnEGA1zbdJs/4liek6YW1hjVl643A7v3243Xr0WVb2Xi9AJ5OB/mm6CeArSq4lA8kClfYLccoVTdEGmR1BCWwE4NA1XhboudqLiFZkpRac/xNQgK80A11gEiNwR/XJPyK0mQB4CRM/ghq9l2dqflLl7LozAdTo5FIP8foj3RsDsSJUvc/HnQPq18Fmb6FnxVfkw/QT+uBwDWRNSiKPx4hp2SuXMNR0mzyYf8FUEcELWFADjHZZAOfyufQdc1NwK4slUElzDeMjPm0wsSJFzNKVDXsiZUYSCeaQPMAwASECP5ocmyBj1xyhPvRvgr5o1T50OEZHRXPMwR4gILBPJIULjBHOH+rGkii7iGmtuyp8+gxis05CQ8S4ea/e+/e55+ORNyN75+peHcX/x58k4lkbow/D3o1uD57ub51Oxj4qS+dyt+bbzBDEviqkCqGsAoBSwl4XTSm5NxfqJdPZFvSv3iJymivxTz5AUxJrvRLppntN8KIV2PURcOoRIG0SG5jYRIG/tLnTdQh6sa4rK82aePs1zOCDCn2sYzs/05vtr+fkqktWNk1NFvSGK+5JyViTpO84/D4Cnn34s3b4kAoQYrJHh8ZiP8f4SxZIAW1GCnphI3xUo9OzUCBvlGRIB4g06NgYRzIOCI4S1lJ/nyf0e4754ANJ78XlGeX57GS89kDkiQFS6HYjToKd/jOejwyrrhujVYMrHITDInmFEY5B1d4CS22DGfAhzxmJI3zc3HrApKZ6MH2IAmR/2HDxpZyFAalleuhiHtYO8Z6Iws9OjbXZOvC2flmyJN+fZzs//jp8FiRecgvCE/VngKL/vYY+BexHxRH19iYspkwNErtKElCDm21hiZpogxU7YeefPs7zpefbs86/SZeFtNfq3OJBuXncJLgTGV30hLpAhe/Kxt1C2N9idAKnRcT6MpW7rJi7prPZ/2DbD2EOFQz5Ws16cqoIUqBs0v6hkiACIG9aHIZ6dq2+8AvI00BZeBuPw9tdTD7xGpOBi52wb0yYOV47edzBCAO1tGpljRJCfhsSPVBeWItTYO9ZBbmiPOPmC8bissRN8L+OuvxPHnFb2gS7rhcnwRizS1dpv+0paraCWvjGe9aULsizVgqyxe8QeL2Z9BHy/OSfCfOhrUAWZ4qEy2Kd0jYVYcVCq7TxdSsRgJ/MZ+xx+TDe8T2ok5LZnlG2qHrUzOGSmRXlSfO5pCZn0bbE2vFl43EpOAKT/4mobbqc/SMKAnfvtsuXzzZs9VQTu38EhANf+QHtz12nLgOyIAxQ904tTEDJ7ZjauCOLCuiA/mEohiM1WrJ5jZQDWz20oIQYt0eaRlRXVRWQevUS1EBXHGrusPzQJYdJh3BzBNoW93L/9abeVMoRpqrG4tEkQioUWwZqykHGQDKG569gZ9uJmCcx9R8a+YzWffcwSPfgDyIw2umv2FQ5Y+vxZ9uTuYtuBYyk0AwL1VKtduiLWOtgXTOP3URCTQRDmx1izw5Nw3+KgWrhoHvvHAuaxKFzEqTx3A+wxjzkSVYKaep5fAdpFuBYugDASeSk3UBsE7KWXXeZiDV/b/KZdf/MtrBW4xpmHWphj1CEhAZSKpp9+6klcyR3EB2XaIjqPghAV7aFPrxyiKQERi4Qq8YiCoplLd+7Yxh5qiouTkqhkGiT0EZxnczhXyAHSjFhH+9VIxd+xDm96dRd7+lLOHbOYt+cztzCuILzhBtn++Nmvf/Uc828sbpgcBEb0qSR5E6Hawrqo+TMEIcds+jg2spfugqxfb5XspdNxQzxAmfnHPnGXBbBfevixJ6hzIP6MOZ0NqV1+xZU8Q8F28MBBV9attf0j7Ou0linyT67idcR3lUIsPfLbXztiIzog3L75z/fgpGPs0Iv19a991x6G6ND1/tqXv2h33X2H/fwXP7NHH30EQUMthNBUu3TNekd4nqluhHjvZh7AHfP4pXbDPxVYYmYke16EUDxrijHcuX075eM77aLVqzkHZDGny22BmIXy9CpK1eUOPVVUitiJODDOM82sH+Hsg31YJ5bQacXQtFb2Hj7aI+NOUVxoHv1eik09VVLGczXkHK9nFR+o6Ef6b3Ihy15FTBHMfu5CHMSav3bv2GmJkCE6q2SzXqYgPGlAFCM3UABrhBzMHYiull660upbGh1ZkxSXxJYOERQRmoPs0+WS1/rlzV5Ta1AYaz1SGEf0y+Et14t6J0Venfr1EpsK4SHy4y/jrlw3yNtzl/YSf/lr/Y32t2F0sCh+V9G5Sg6IIzIRVZHriuyHsFp5wXIXN1tPCkI4RJH6tCpx5bYj/igiutgPUZg/pFQb0b7VEIsjzIuKvxIBEsS5UeIpX4QgI4Pe7NWj7I5bP8c5K5JpU2cebF3nCJD3hwK95+8+R4BMdOkmAugn+v4P++8/7Pc/0c+f6O/PESDvbwSdI0De7fqdI0DOESDv7/ma6Lsnur5/5QC58z/uRMiIshUV1UmioFJQ5aic0BdAWKWuGeSuSi0u9enBXahyb7vBfvfbh+2X/7TE1n55C3byPAdMVJ8pYzMLwEokSyeA3GSUpX1ImDp7Pe2lV7fTATLVdX80DxBFw0FQmbf9kB2BgNxZGZNUv+icFh1EJEjpVEtRdABgZ+Xjq23B94vIjkYZxXvIIZtW4OMpDlN56gUBWBBQohgsRWP1A7Zog7ds2QoXe7OPw4I6AKS+qTxbSTFuvM2kXHwYoOPFz6TY3c/52JOPPwZhE2c3XL2OfhPs9aUnzZ+deQJgzDEA3DgOI3VnUTsTyTRGBnAlqtiNP1thX3oYy3V9NUCgny2iIHAUtXYRqp1Fc+c5QqeCLP6erkHU/TFkEu8j2mXAYtLZpMMISKUepkgpwIuTJ46jOhJI1IobZJ7Lj/eQswNmI5sOllE23yqlz+M/D0A0Lw4vUsy6/6TIhCQZ4bXHOAQJ1Q0nUkwHCqkj5XCRC6QUBdYY/zYCAEqAUyMF410oiEY50VdxUPADuE/j9WsbzgJs1xFnk8hB0N8WcKCUpXrX7r3OXRLDITKfa62BJHBd8STJxEKlMm4SAKql9B1ADasINA/1kqh4nfsVxKEygENpP/ekHdDfl5gQFU+O8N4HAeDDOHR0k2seD2gxgvXeE2CzCoBojDiJYYDWUiIVnngNcJXohwTUiWEe/TaZe9UH4I14lAx4jhAQbzXYvgf8iPMiu7hPIPcQilfrQ4mI2gpwI5EsCim1RXoI3JUjQUSGMngDUCeH48CRSErZ8aByNsb7GlFBiMoNBcJLCcZBY5T7M8gPDsGNk851i8a6rqzmGg7uhRzaNb6TUAhKASeiT4CkBxFKs5cxjpvjiEQ64Q7cLYC6cnjo11LV6fDSw3+KgVHnQhAHIMWHKQg7EACzr2fQRTj1Qh6I/OgE4By3+SvSa8QRVl7kZTShSj9M3JUOcmJt8wFqQznQKZJBkXcCBdIgLEoKOAhyONbzrvi0RkgcRYpMBxTVwVrgjz8HSBUjx3JQGxGwJ3KGA2M1rgp/xq+cP8nce5EgHYC9Uq0JvFDucxEOqJCwKMgNony4fkXEMeROzXXPZjNATzqugwjU9LWKu2KcBvEMi/To57OU4TwIIupL3QyKEFPpez/jSYXcAkH1/uqJT5NbRZ0eIjRUrv7Kq6/aLcRClEOIioxqIRpMIK3cO30Aqfp5Naiy5f5II8ZKTh1/VIDOFcCLiQTR7deBVy6A796eaD94mEZiVOMB9IAkJqjQmnkOouiu2+6yf/vFT+27n5nxV3Pz0296uWLQR/513Hn2zw/RtRBBzxJzUD5uqy7IxtqKYnvtxRfsrjvv4HkZg1Q5y3OU4JR98+bMdb0y7dwT10MCGFJUVOHA61Dy8kdp6w0J8XMAfRufUY4bD8CZQoAZOUEEOshBoI4HXxjFSsp/L6Q3RGCPlPoXrc8lmiYawL2K6CtiC3mhIMaLfpbIMwGi8ZCxKout57847rGKt314H94csE+frnYl73IYJOJCkKIxnDLvTsZIKgpUEYZy+p2APN21ex/Kznl0Xcyyf//pffbVL3wW1WeVvfTC83bXXXdzzwMoaSb2ELBwjO+p4eelMCfnZCaQlx9J30ITzgsO/xz82wGS+1FrNgOyjABa+wWGuSL0Hv5sgBLr9GyIHO7cGebpVzdvskyIHfX6eHG/R5kX1AOiZ9I5QCA/BB5p3HhzjZRs8dI3sm0NpLtzgPDnzgUiFldxWIx9Ec/hgC8RgFGpXJ8hAO9miAspmX2xfLQ016NmJVqKroEOiKsV5y22/YBE0yel25ysZGKTfG3nviNWzWfNAHCKc2TjMIraYl4vFlI+1SqIYawBqNNzKHdSOOSkulsSIJmk9lQhbjBE3hndJxw8w3yGLsjncBwcKjCX81E9RLWM81Ry1uWMFJB0ErJohM+tAt0oSNk+FbTw+qPMcRmQeCIdTzJ/3fXRdHvoCaKLeI6jiebRa/aQvx4a5AOZjdKdtUHzj9TTAs5EUNx90xR7k9RJERtVzAmK81MMpPqMNN6UPz5I5FsacY7tPPv6zAKc9Oe9kAU5OZNc/J5es4oxqedccXcClbSuy3U14BnuPksgn7maklxv3scuCJtoSLgESB7F53kyR9fwnhThNcoN1XvT3OfH/VdPjut50Syv+6kIQe7xv3wsxb70q1rmQQAkro3AvRDU5t64PUYols7NzbaPLJ5nnt3V1tNQTasCzjM5WlkbA/l5XszBfCO/B6Bnn8LkYGOaS1Gdi9jv51p043Soq4eqg0Cqa8Z5h/QeE4hh0FA2o7UCwPkzd6tjKgL1fThxjb4UXc8mcm/Ty7sM3t5iKeZOgvzbf7QaNwXfDwnQDoBX1UGEZJSfXX7JCtZQLxtsqLCV/3qNbbztIYAzRAhBEGLMe95BXoDcNYzVJFyE9HsNqTesD3IRcoBxfOVVKx3xeeRIqZ1iz5CTn23TAYFfeX2rRadlWAn9Pr2se2vOX2rTs5Nxo/QC3pba009s4l6l2XWIYfrZ4w0P0UvT32ldFZB/APmh7LfKS04bJgo7cYbCeiJZfKPTrKyh3YZ5Hvz5vPOWzDE/3vvVH8d5W06MGK4bNjfEaA5aaUW966TKTGX/xD4mhPktDMJLrl9f5q2XNjxnV1x7DQs3UVysLYWApyIAO5gXFzKPhs9G8LGTiE46QE4e2k+PD6A848KfZ6azqcu27OW+8t5O06ny9S9cbI2UXVcB/r6O4KWIIu+7LkiyUArgY4PpYePnlR/uIdIyzQ4NBlgBa94pOlxIVmKfgUOkGLKC+9TLlNHsn8YYBOzNjMBtN2AlsF2bjxKVJTcne5af3TXTZmfFWQ3A/kmcH53Emi2blmI5wRHWVIPgA4fMPhyfnt1jAMyRVtbYB3HeZ7Pyw82XHLYaLEAadtQt2JU3L7JGxsSDj+yxNAiTL99O3GATfSe4Lhohh0dxj8ROXmSvEkdYAPF+lu8r4d8jNWKHxKVjXvcKGqY/ZMRI+DK0TIapwyYl+loKc84l05JsbSZ7utICVPmR1kNBW5d3jO2saLcHd3YYqxT7Na3FCTiV23lOeJ85/k54E4P7Rx0c2XlZAMsBdA3GMUboG2Ee017kxQ0vun6HmbNnuM6fKcQlbtn0JmeDbFdwHcAzs3vXDuvgc1x9zdX27IZnLQXRiLpw1PWkfZocQDffchNrUj1zYqgjCgRqy8V+56c+YR08j9q7hyCwGObe76fHTnuKdF5HY17Evzo15K4i3UuuAAAgAElEQVQ9yj5erjx9RdNDJJfapi2v26JlildiXYCx/OMTzzgw/PZP3s6+pHZ8jeBet3Jd7vvxQ3bt9R/FVcz+zQ+C3Yv+C8hLH6LqXn7pNScOmgJQL9ePBCWLiEGtJIpyP8KY1ZS2H0ftH5EAEcQaV8Y+fveBw5ATuTZ39kzbi/u1mzGgPZmcxZp7FKFVzxzj7QRgAfYTStEffPDnzkknovwM+8FI1gb1ZGtPefWVl9sdt99q9/7ge5bAmnPvD/7Zfe9dd3/Gfv/YkzYlbyaiAW/2WWP2/IZXbfsTa+3Zo1OYo4ihbazC5TjFRWAdJSWgnjUmHdHJmjVr6Q+rd2SD9h5LzlvmOjlULK7rV8ZnrWTP0w7IL4HFjdddZ0HsHyW+SCVSso95t6yknDXBBzfTJOfQ1Tov90c7e8kO9dlw9olgH6p1oQjSaMrkyS6KVOK3Ulww2v/G8PO82MOdhYDRet7LGNAeuwuHRRcilnyitJoRvQxx/gxh39eOkMcD+5Big/UNcsTJBSKLh84HLiKXNU1Rk6PM7+wO3fnn5G8XW95tO9wYcWTHn9OuXIPHeDSW+/Px3+tMMcrcIYI5IEBkGd1SESFEeCEgUdE6zlh/9uGKm5bIQvGRSThyqjhn1bHW9bLWlHJ9B4hPDPTDFT3oxfpfBxHS5krQY2FgPRHwDchJQlSut2cw5NKQ3fOl7/P5whDxEWsHkXaOAJkIRvmg/v4cATLRlZ0IoJ/o+z/sv5/4/f95kvhA3upEP3+iv5+YAHlbCfZ/effv+vo6U38gn/q//6KKLPwgvyYmQJyy8oN8CxO89vv52SL0JRB9r9fwHAEyEUD/IQ6M/9aP/l/nALn2x7eO6fDgDUB9gg1tCl0BUqVUo45TPNF01DaSNQn8UGF1ChvPT57XYys/95rLVRVAXk6xaS7gRSmOiTYOyCozVba+F2rL9q4B1Meo0KTmZ/PnFwj4Qo7r4kVLbedO8lShCiahmu5C3RIYGML/d9tBNtXDCv5FJVP92Eqb9Nm9xKlEA5oDYKEO1sFE3Qn1kCRShQtAERgj67pivAYA6lWMHgFgrE2xwJOtW7YCgnY5EFpRQJmTpwF8jdkbX6Vc8fJnbMWSuTaLfP/LV1Fie3S3jRJlEshr9vcQp1TfjkptKiqkZkocD1kXm+A+NrNbfrHKbn6gEtt+OnmtxTYfpWTJ4f12CcrtUyiMBlAvRQEKvLZlp/mEUErHAWnYgyJgFG+TOLD0suHvZ3OuHF0pYFNB99PSkzm47bF4OUH4zJPTkom+GnakwWWrL7H+VsAXIm8ElqoAb1RWbQ54Ihp6Oczrz+W6yCJKR/lB7USeaIMcyEZfRb1xkaHuUFAEOdPL5+9BDR0AUKD4gAxAyzOVZPVWlOJMme0OUrl0wyg7fj+HcMUC9VPuKRBTMSQdAPWvvfY6Gb/zOHQ2EgcwxR0S5EQJwVEg5VItauYmSKogCI8EQKhQxlI9aia5fGL4/QCvUV5IJn0X+bccnqPDoukgaAbMSuTAhKOCaKthwNGjRH60cxgjfQAgAFCfzzgtJ9HaFNfD94ZFEnHTBSkBgNWGU2eAqJP6VpxC5ESM8DODOHD0tXdZZqwPQH20A/pGOSQl0q3RAvHUzLhNh+zzgnQKBritkbKaA2gb92cU9aQfpJIOMFL5KTIrKEQOJsAZDvGp3LPMSZmAo2R8o0Q8eIh+HA4r2YxrAdED9KfIEaLM31CCu6fO97CC/YD4uCUSOXz2o4zzlatHJIxAWA7ngYz1bkA0KZpHpHgGpGvmXvqigA/kvRyl20MHxGSi1k5XnHEqWAH9yrVWfnxLaxMH1OPgcX2Mt3QA0wAwNtR5qMV30FmRBMESCvggEkpEWjpkSBEEaBaEhEBfFTCrZ6QehazAVgGgesZ0EJQ6U0SXwAs5FPq5l4k8e0r30fiTg0Exa71EMvWi7O8BtPBFGVjPGE6B0GvgoK5eijScQzGAsIrk0TM5xuv7A5Yo3iIEEKKdz9/NoVfl5gIw9XXsxCkHtgs8VQZ2KeB+NVFfUvktWrzE9gKGhgEWi7RRj4kAXMVfSenp4q0gVkRyTIbEO0kMggBgKckdgCmCDoWegAD9x3HVXRuN++/elmT3/g51PQ+Kyqc1RjK4Vivyzrj39fUHSh2Aos2N1OZyaGmOCubgL6WiSNoffjrPvv2rMwDToTZ5cjpkgwfugFp7+vGH7dEHHiDuDpIRNCudHpHKsgrnoJlB9EUXYIccLf0omFW4LXdNMHO0IuTUYxDJtRIBEkWUoBwAGhfqEInkXqtUVFnWe/busfMvOJ9opDPM8clcp732kaumWl9DhMuX9mH+EQEnED2IsSdAWn0/it/qAnAWYK35/syZWrLGJzt3UzsAzHHIDRWgy2WhZyoWMi0tI50883J+foTrgTlBMbTm5YvI7H7s0Udt6dLzXHSfiNMS3Hkqgk1Lz0ZxWk+Be5Uj9VIZJ54AfDNnTOKedUNaBuFsacI512AhoVEuhqQT0DcR10gLBcnNqCGnzpxLtN6gHeO+xkLIvrJ5swWRp+0Hqaq2H81jPYxJH+YIETN6RtV3IIBFoJii0fSMaIu44Z50W/OjMkcGjXOhuA14PvW+BZpHMPZU9q05Tt0XA6hLRUQFoMJPwBHWp64lXCEJ5HKn4J4sRp27YHquTUPB2o3AQBFGNQAvsTy/oTy7EYzv/Xt22FyIkzz6p7yZWxoUmcVzp/x6ufo0zuVkCeG51PtUKa7i58rKyiFLWx0olAEY1MWc2sDYUM9RCCSWupqkNs3MyrF9e4+4HqF21lmNK7lisL64uTCUcaTi+SNEYN16RbQ9/HyT6wrRs6CxkYRqWk4kfV7NE/rSc9gBMC11tgqDL//I+HP61h4PO87rxDJm8nBoKc6qi2sSjutnEBBLhKscNnINauyJINe2WhGcInfl7NLYEVGjviDNPyIDO4lNEqkrsreNn9sISdzMsyHCWeXvXYxBjUU/ntFyCNQh3p/IUpWpj/f7jEeU/PUhxMP+9c5k+8pv6rjH0CM88zrMqZg2DFJCYzk6hJ4Xf2KxRnstivUtC6JqlPhDD+WuM1/6MX+M8d49ZNMjdmUUEqpPzg+A11EVuTMPEoRklTXNRqWG6/sA12atAjTOhhTivg3QwO1N/0Iii+EoUaFRxCVGA5KJpEQjgWiCbRHXqqgS0mLIh4QpL4vArVlQWmlzZsfYRecvMD/e+/4t2+zOF79qpd/fOQ6sQ0b4MWeEEDXaSJ9GZCw9VZBeQbygrsso73nvrrfsE7dfh3p+hDiiQ1YOiTVp2nQLg1waIT9+8+5d5hUVQKRenMXiCFqD2ryHXP8eFNK/fPBXdsMN1wEWs6b3tpo36Hk/831bCSQ5Topg3mcHVoI6VPSVfHDaiqwGF0ws+81oXAE9/e0Wl5pkt90zxzb+qcHm5iWzH8ARQ2SOF8/7ps37ITeJmZmS4ojZZkid1NQMhCqetmvTRhtuq6PzgSgakeDegbhBy4jVonyZPjE9o6uWLoQEYSxsOk1nR50j5qPDYy0aoqEVsnnbZjqdUkKd0yyRMYpNymoRibxxvMvawEL1R9PTYyzdl3gzwPLaJly2RFR1ewdZC26NkhO9NnuaWS6inOdeKjFqXSwJ18iZph4cbtMtI9zLjjIHPLwXcjiLaFLG0gjP0TW4TdYsmm4tNcWQUT228S1cM1Vmn715tvn0EcfG3qW5qZLr3+O4tWQ6PN7YjLIeR+vU/BRcNnRDVTRYE86/IIgxL/YGz714zK5ammG+uDWjwoniwnkQDlGWnT3XRgJzbG9VnX0HwgF+w4ZEvml+k1mK6+tH5FoS7I0Xe3QRNPNmTHECjI2bC+1T64kGzGZdrC2xQCLXRjxxAAUk2sun6u3HO+pxkTCWEZhnp8Zbmg/zZHuz+TDkZ8yOsx72NynaJ3Gvw/mZRw9ugRiebwlR7OG4zrtwHAwwbhdfcB6u8iKIkIWu7LmloY0YnxyIrAqEAeH20B934VBYzRlhJ/MVMbEtrBXpk2z5BSuZtw6x5e22y9ZcDGhcY7/59aMA/TfYsWNH6QZZy36KbjzGxkmK0XWWOAM5MMbYyMOZ2s0c0cP6Oou9rOYQOVsVJagIQO0tzmdPv30XLpFZkyGOo+3FF15mbovnvbc6p6bIUvVR6NjSTGnLv/7Lz+zjOB611g8xl9fWVdp0nJRj3IcyOqpCeIZrWasH2V/K3aKS7xTm7peJ+Vq2cpUdoDdsKRGW9/7oPvY1S10k5jQcOy04mtsQX0ikkkvn2DHiE1MguAtY86IRKCxastQRl7v377cVF17oxB7qO/vyV79i669YyxzUZcuJ633kt7+1fIQoV16xzvbt2WN/xC1z220fQ+w2w7705XvYK6x2+7bE5Ax74KFf27ENH7WfPAd5glU7PJr+Od639hlHDh93RfMSoFx66RpHuj///PNuXZiOi0b7HsU7qduimX9/iv1DC/sRrSl1rGc/+fGPcKo84yKxfDmHBnOtSyDg1esRxByubo4Bzm8FJwpc75zi8jwgKiT46ePPF9BHqb2PD+uG69VDtJLGtYzHzdjHPZU7WYS2viSskQs/Xh1TDPpWiGmpZgIgBURqSPDiwx5UBIFzASqqUiuF6/sYj0EN4D0e/PUs93ozb9mjLaNokvFyUDlFnTuaPie+R6ILxUrqVTQtTSbKajvxW1ms70oYqK0ogSgNsBjELJeuXGFnyoqd21fdluX0LyUmEwcZFc/9zXQxmY2sIU2cwxtx+A70IhLqAY7yZP6BbMrMTOY99DKH4FLDNRjEeW9s2N+a60fsR99/iL2ExIZRzhn1ztr3tyKw3l4c/y//9+7g57t/79uxYBOAZ38PQPS33v9EAO9Efz/RZ3h/f3+OAJno+n2492eid/fOXDDxv/vb/+Lt5+dtB9Z7eZUP+/q4ue49A+Dv5RP/Y7/ngyZA3v3dikx/r+TBP+A6jMda/I2zz3/3tc8RIBNdqQ/1/k705v4hf/+f4+e9rL//kLfwLi/y915/jwu+vHasC6BBsU5SsHdwkA/mcD/iogYGOXREAQAQB4DCVYV1Ko175qtT7cKvvIUTIHe8SJmHWuoZbShVRDgph1xdABsPojgCACYOHDqKKq/BKTylply2bAnq9GMoWQFjd+wG5JrjQGLlxOp7C4uLUQF7uqLsZnpA5n67BDyhx2XZIwVyUV1BkDENHLB1aBHI0cfhI5+DjMpklWkvd4XK9VTsq/6JJx7/A0AagCxouaJAeoiA8qesuOjnM3n9cvLos2xKWqTNnRxPrEO5HXhrk82ERGluQMk55o+yNwrlrA/KuSLAi1Lb9Mg6u+YnxRYUHclnJMMcYiA5ip8pGzyH/OMUz6amZlpqdr498ewr1jVKLEk8WcRxAAio50JQ4w5zyK4CvFZGehSvM3Uq5cqH9lF+nIRyFmUxh9A0Dg4xAFl+bLAjiGsKJirCRxMZQJiuvYckXWy0Fb8xqI0+6uY24opCAJwV2+VB1pQ3n98f9WsJOcaTIF8ECheWVVoJlvgQsvd1773UI6JuF8D4MQ7d8QCtAtvSM8laYNN/FKBTqtl2DmArV53vIqIUIyTLunJ/BY7Ho1wXATLAe/HiPYYzbgTq9zKmRgCJQkUcAPC0A5qE8P09AFetgI+t5NqePU00CAIscCZXBC2A5vDxIgqOOejPnIp7pw7giCM2GLME2zE0kkYG+wMQ0odAR0gg2eDdgL6dnJIUKTIMkdEJwBJM3EIvIJs/BAxSUsuODrbo0ECnEO9TKS7AmsKsVOwawL/xw0XSy1gLJZLIi2uoyJzBMQ79/NoL10h0tNwjjB0VEeMSgm6ivyCMsRnPYYecee5HCf0zjRyMAylcDglRMbI3wGu/A3blMrlwbawVHBgFlIsEWG5y2dEhOJyGGMMtKIYDUcWpkFwFh1IyitDTwUVuEvgEiARK3xnjI6gNZYuvR80Wh1JMGdLnLV1KPNRxnBnUmZLxHs+Yi+Xn+AHMVhIrM4Vi5E4O9yIFFQMmUFn9I4q6UxmxyzrmPxU9BgKyqlBTwK9AR0XL1UCICHT1J6YlDrdMPyBOP/c3gvcj4k3Ra8G4CTqJNdH7be8EzBQgyDXo4POrJ0LXURnpeo4FuopIi42nw0cOAsiLIghVgRCRgJZSmut99PKcS0VYXsP14v0q2z8YYLuTMa/oMUX9CARVt4Ge0QjAfzkQVIwuBbjA4kbeexTgcQ7qQt3fQ+RslxKnlJs/jcN5h4sGUlG6AEFF9LhDrZoxucsCgL99y7gi9C+/vvnAaUCGSOaH8agyEUrBzE0CyhUlGI96/gJiGp7+41M4IYrsmQfW2883qD+lhaiPaCsuOGhLFsyg3Drd5aV7MwYEehcwZ4ZTcqmC5zSU+cBJgB795L3jgoI4UNmnuhIUQaRJX5/PG3BF6nj9XTD3YyqfqxSCIZS/KyXuaPac2Tg7KiCQEpxzpg+l4JwLEq2pzBMQkv+niDcqgmvLB+zgdaVuDeHatzB3KwIkIjyaeXY81i2HyDU5nU6Tsx4M6DHK+JRC1cVNcb2HAQmlxJUCdTl9NCquffLJJ1x009KlS1z+ejgP+2bKaiMgbgZ43YSEVBSl5IgD5IQxTs6cgYidk8uvcQaF6zBfz/hr54AfiMPgLPnui1zp7M6d+wDMFvB6sfbvv/ilZUOYlaOYnM/PPQURU6zMfMD5NlSkQ5C+inWrhaBLTc+E1K6T/4v1qs+NH1eEzuffcA+K1h+V/5kA0fzmDZCj/guNB43FMIBYbWelsB3l86pwFijZ9VMpyqIbYDRL7jCek4KTJ+zaNZdaS2mhtaDAnzp7rj321NMAmz62ZNkynvt63H7Mo8O9lpWEw4c5ZoTXDVRUn+Yo5nIpfj34vYvSkDOLbiH12/RD4in3XjF9Gg+KsQznPh44dMAWARCdrih3MS6JAKQFJ3ECso4JpOGFHQEiZelZng2Rt3MRNCyf1W3fu/+wI6j0HAQqVgPQKor7lcAzeQaFr0hRlRVLLS2StJwYGsV4aRxqXK5YNGqPP41Dg88XxjM3AHqrDpkRSC3FB4r0EAEywmTuy68Vkajfi3QVmSPwSvdJ7i6pfzUf6L40EeOhODyRmZo/lNUuctAboCwZ0KyfnyPwSd8n4lOOHYFiep+aB/4youS/Psv/IgLk12fdHzuXCK+j+y7yTu6T8ACuYaiHhfngAKLMJRXF7UhPG64YOUFAyXn9PlTH3uxlPOhHGkSs0c8zoALwIQjEMa1P7RAokOJF5FedYM2DuycOjf4zIrXkoOqHJFLBeiZl5qGBXtx/FMOIIRoQexw9NsT8LqfIqO05TlQd8+CJ0+02KS+Wa4Wja+V8QG/Wb67diQOFdu366xyoV1B41KpqEKd0jVpyFtcIZXcw634Lc3QQc4x6frohcl55/k37+U+/gGiiHrfRm3xPA4DvHEufMsPKzhKNyb+pbqlivguzGRRor/rIxdZCtGYE6/xP/+Ve+8Ln7sJF0kYnCJ0nfO6us/XWTx+GP1aIQMiaQQDVXvDFA1VEX06eZWd4dvU/Kcp9/Ubsrs99xhasCbebrviZPXTfty3YU9cU9frxQjrA/F0UUH4evQGAymnZuTx3fYCI5XZox1bGbK4lIkLoxB055kOhNwrpwsp6K4RQldNz4ZwZlo+bLGTeeMThpu89xfX2hvifRDdPrY0Cjp8/FxdfK5Ey3bgXIHUqcf0eLRuCtBm/T4nRPrYojbJr9mUlZI/F8nxI6FNXRYQi2+UFcxJ5zTGrVJdIJfeBPP5g9ppezBmjPS0WxD6ruNfP9pZUEztqtnxOoK1fMN2mx0CS9zURZ1dtp+rabfeh8aSv1ecl2lwi807gWFl0Pgp5iIzuajqfPFkpgsIQiDTh2mQvlIYyH5FIJe7pMsrBi8sH7CLIsJTYcLoxSu3LH59rsYzlujMQrhlL7WkisO5HoNPNlqiDJS4M0iKcPVNmNK7hThxNoV4IZQJtahaxnMwNb20hdo7P/4Pbcm1+WI8F0/UXyH62byTI2iBAXilptnshbjDP2CCLRxrjI82jz7JCvS0zIczCiNs6WlOJqzgBF9VcO7l/K31OvXQ7LUVkFIK7utWefnqbLbtwnrUPtFoeRMGb2/basqUrbd/uw9zzbPZJpRAiBTYUNofXIX6JGC4/9mD79h/n99nsBSJs4ZJ5iCm22crVK6y6qt516OzccciRqmvXnW/RiTiUIR8ryhF3MT/K8VfMXqOPOSMSIUYwz9NRnLmezC/X33o7gDTCHPaIjz/+hH3nO9+xFze+ZEvo46lEqS8RxfxFkMdvfw20Z7k9iLq4OpiPfnjvD+wauv5WrFhu+xAbaM2YhXBIZxqB/82sP2d5di686gbrrjhtjz35FOeRUAtkX5KOkKidsV1IdJSctnJcZqSmu24bDyJfJdZRpKrcKioab4JI179t4v6H8P0ezIUjOMB7ee9pCK06ea0IhDTNlLQP9jQzTmfgrtlkn8B1um3rVkB/ooZZy7/1zW/hAG6yr371a7YI90Y+HRmnOO/t3X+QjkjIi5dus42VmcRi1dkf/vCU5UxGQNE/wvU4y573tH3+C19yLi31pTRDlOfmTsbNX2GzIQB1ptzCWQHekuutTrYqHKFzbB4l83K/n8AFrz3HCvpMTnNP5BqfSUTwAdwuKQheRIacrqplHx5ux+kGaeHfhjNvzUao1YlYQ+S4uuGqSQ/w599qbdI+Th05ij5UaoDELdrzK3pWezvFzTrSDwekVGECx0SE6MtDIKU76/+nbFl/duKRuTb7Vrp0OMsMM18rXlGiKX2bfIW6v3EIBbrYT0gwFYuYRdGz2uNGc6bygygrOnXScljrx4jNCxjrt9m5WZYNib0I99PenTsRwB1w/Wa16mfkHBRAfGhdEx1XdN1VNbI+0XdWXtKIyIJi+KnzrZL1uIf9ZDCReBFRzLPEjI0i9vD1DiOSMdq+9Nl7OfqEcF5UfJe+xlXA/18TIPqZEwGQfw+A8V4AmA8XQD5HgPzXPdd//f2He38menf/AAJEpULvg0D4sK+P5rj/P39NNP980J/t75nf/vHv5f06MM4RIBPdkw/3/k707v4Rf/+/jABZ8rmLxkYV74MK1GkjAXkEekjR1E8ONUJNp3QsLZXdeIo9eEO4Lf/qLheDkUIhdiSbMgE9Kv9W3IDEMtqA+pDRDKoOcIki92Sh6xCYyQEgFvBf4Mwrr7xq69dfjZ37gBWjhk0AnAFuAJgZATwmgguwpAnQIAVXwsmfTLO0z+9z0RljAHxS/GRThK2MbxEuXWyAlf0v+7OiNhTLo4O/Ns35qE+lwFZWv/KAY4hoUXnq4ZMlFpWQYnWPLrNb/ugPYQBI6jNAxnakTcuMt11vbDRPNstNAG6BAViLvUIBmCKsGCDxMAqdtx6/ytbfW2DJ2ShhpfyV6gZ3iSeHZx82xt4ckOJiVU4bZc+8vMkdin24plOmZfD5g4i38jU/rs9xCn0FNqsITw6MqurTFGVG47bxtwhA8Rkc6r04IKSgxFarnQ8xY4QyObBFRbOeAK0qpRcJMgpQPsr1biWWZhQwtxYVnBfAczgOjxBU+eW4YeQ48AWkrCHPetvuAwCfqS77PUDK++ozAFL9uH7yALk5qQAypaJKGwCcUQzDEKfyYQCJ9Veu4xBHsShRAEcAkRUrEgeArevuz8FDnSbq2gjmHiay6VdEVxeAQrjUtCrQpdw9iINaLaq1ZggQX97jUYo+5eSYnEMWPzFjgSgzq2ubKDIesDnzkzhYYGPHyRIGyXLsGCr0FI4qgO1TiOGoJdJJET+cxayDTPb6dgBY8TkA+ep7UDa0Lz87mPiiNOSHQfzaSwQM16gTIiCYMRyEyncIZTKJ8ajQq20aykeVKnsTr9OrZDEOoX6AnipQ98NNArPEf3RkkPUfqHsFCRIbH+uAfQFycmW0tqF4pi8hgv90rdR50cmHjAQwX3xhKEBLFkrb3cSH4caAGOniOdK1kmsggvekeA/lnA9xQNfE2tM7gJq31HUfyBWh1+7kACwCxEX68Pgu58D9xqbXnCvJh4NZGgctD96nP8/r3j27eR6mQcQlWjkHfR9AUbkIMiE2RV6m83wp3kp5/SOM/QAcDc08V/p3UmQLiBxmXKsPIBzyQTnFfQDZ+i+A7+vkAB7GWNMyKV5OGdCNzcSOALR6MN7VJTKe0c7nVPwNYK6U2ro/OszqPqgMVs6QOsjNIQg4HRwFqEvtFwOZUM8JWg4LAdA9vCeBWyJt3abSgaJEeQks5dcqctbPUUmui9vRO+O10lEryi1T4LojPGwlQN5eCEuB+Yk4B95ZxHRI1n/jPRAqbea1ATmiGLuKhErgfg/zvEzKzgRs6UUN2gzZ6EE/RiMZ+4kunmGIQ3d+7lT77ne+BxABwZOcaT+FQP7GL8t4JhmTNONeuGyBBXuPWBSAmRS/HjxPLaiSFfEi8jgHpWeweje4Vz0dihVizAPcK65QXQkCaUV4hABmq/RdoI3m4UQO3zr8S8mobPMlEA8ncWOIDIzHqbH/wH5biQvk6LY6HCk5jmSrI3c6loLYfsi3Xq695nepIgXycwV4P8d51pPcddqzdx/PJUQVYEzu1GlO/agy+2O4k+RW0XUTWKk4N12TfbhQriGmJoBxU1FKFwXzmkiJHGIUd+3az8GdqDhIllyIlC6QvYMHd0OezIMopFPJb4wxMECfUzX3gn4knn2N5coKooBQhc6es8A2vbndduzZb7MoR61jLCbjUth96JD5MA40D7TzXn39ghkvvY7wUEQObxrHEXMQ65dcIS/9Ezk2fK37SSXXjUagdxwgfDYpWVU4L3eA1kiRhgITRng+VZQuAsRPThr+jf5frrfJk7IcOfI6Jb2XX7TKhnFmBTHu4+moehYVttyXMwH8FPGSDvEBo0jMUSAECG4rnZW4d90iALZcQnwAACAASURBVCATXVG7yEneiyKuPAC5+rkmIqBdLAtjvwQiQl0BXizcIg3z8si1J3ausLDALrhgFUB6OyBRHXNWqGUQFaaSWRWgt+L8ERkp99S1FwfbDx4YjzaUk0nEhVwfUoJPIq6mjblCBIEiquQwUo+RSAtFwjkCBEJMZMOa1cH24quQoDzfIhFCGQv9ONLeIRR1zQRAiQyR20hEq4ArvZY+T5T6PADzWljzNQ/o85XScSD1s5wcyuqX8lcOEV0LuckUOdLF2NWf6Rr542JUP5DmC8Wa6AD5bhqs/0qCaCzoPTnHDesHnjlLjQmxZMDlDNw8w91t7DMglIhB6uHnhbBOeLIGj0JMD6LM7XP9H3U2yF5mtJcIMJDkeK5rVWufbT+C8xCgOy033UpFJEAwFRc2W34OGfTMTAm4nrIzktiD0AtTw14MwBoDoB05xTrHdaMOwvxCiYJiP7FiCTGlA81uHunkfRw/UkN320oXC9hFBNIgwHIba/KJUrqziI5Mm5SLYADnLOtgGM94J108W17bbt/75p04zIZZ1w9BJBdTOpxMN0S2FVbU2KwF83BVnoXM6nV7lxuuvQ4lsppBRuyJR39jH73hKhxsEM6QOD2MicFW5uVOotkoem9DvCA3YCc3vBPnRLURT8W6UFGNy8oDNwXrxXMHvmOH3zLbv2+33XHdGhwkVTRx4MSAiNl0oNRGKQHPnJQE6MdcpXg6vukYxdnhrJ2pjHm5BDsAg4twz+Uhqtl35CQxY6jlAR1G+Y6FkCSzMsKtmT1WzBUz7fef/g1zeCrfm8AcO9lGUWT3nC23NlxyAYy1FhykHcTMNHPPiqolDIGsAvNO5foF40wtAUg/cqibSE7Ig3iKkRH4tLM+DDM/HTtda9W4RJIA/ZsQNXS2kNOfQDcNlouTda3mS5m0F86Aqxek2xVzc623+ATk1Yi1IuB4/AXIJn6m3Bgz8kIsyGvIJif5WZbyz3C99eOq7oRpaMJZY0GQAYGRVsJz3cxGpYN1cvfRRsYppeVrc6300Cm77qI51lxeapnpOQhxKEPfst0q6Cl6o7wfdw2EL87Zm+ZlQvBE2yObyLAjjsyX2KYUVOotqM0rytosjdf70SfyLMOj0WK0Bx0hEo+ui86gFHu+oMZ+vuOsVTImGc7EhEEUst7mJ/jYdFy63gGedgZH9WwIpnjGcE3ZMSKuiKxjPUeTwl4i1jZseN2ycrKtqaMGcj3HSsq49+ydG+jMSMRx1NhS5gj11uEIu+iSCzkXIL7AfVtNTJgU8V5EMoaTEZc1Oc71MIURlfvEH57hrgexJtba5++5C7KszE7RMRWKS2YefVZP/elpu/aG6+1XuCHWXH65WwNKWU/l4P3MPV+zF554ih6xebZ//wG7+vb8vzo9bn2jHiKevSJr3+zzIEH5GmidxPzEfb3qdvv2tyH0FsxHzV9mxbhaFi5ewDzGuoS7efe2HTZr+kyetXHY/cjxE5TDU9TO3LqBIvCZCxZC0CgqLJN1xc9F2EoQk5WT6YQf2tfo2Z49ax5RoWfsmec22PGCU677KpkusddwvEs8cf6q1W6tG+Qfh7LHDUMoNMJ1k+tj9Sr6MHBhiNhu4XlV5Kb2Dy+/vNFuvfVjduDgYeZTbxweBY5E3oHo6+XT6XRE7cbZAWHHs5adk0esX5NVMH+JiF8GgaEJ9q233sQ1s5y9+kFbu+YSJ97Ytm0ne7IYxB/as9KrBhGUxfqYTBfLCEKT/fuJyaQbRZ2Fm+lsu+nGG1yflCIVtU7o+1hZ3Z6ynPvUCdkQxRjKm5bvYqWOs6dt54wn8lxCLJ1DFROp/egAc7LWK/EZ6qKSq1f7aonDtB7IGeyjc/A764M20/obp9YWcD1mJx9eaFM+uptnw885P3SftYapK1H7BPWEiFhrY63U3lbrqbqqAhELDLAnO44IYtVHVlkN6Qp9kMlLF8xBAFaJ68zHMhjjM4jBLcWFrbXzJPfSlwmgqkb7YBwkrG+j7C3H2HJU4KLp7eJsljSFc0IijqaTfF4icX0QLCYgrENE4QQEECBBvikQ4zfiOJkLAY3oQB/LOVrOESD/CDjo73uNcwTIRNfrwwb4P9j3p/nkHAEy0TX+IP/+HAGihe29kljnCJCJxuY5AuS9jq2Jrux/7+//3uvvMfP288b8AS20wVK0gsAVKRG9iGtyxl0Ow5OyM6ycA5SUnK98NdeWfeMgIGCYzWLjqf6AInoEBiAhpPwP4kAt5eVMNuKegOQ7yX5vRAnpzSY+jDiSEA4pUsGrHyCV+I+DB4+iEqrj0JJsSSlpzr49BOijMukhNpXdqJTr/s8yy/1WgQN/fAHCOwE8ldsrAKSZOJEmgEcpX6U8DWLDq42timHHlDvEaylftpONsXJVEwEttRndvvegdW240lLvOmgrsR8bWdjDPQ22ZHa25aWTjd7SYJsp2ouNSgAcUB4sJdiB4Q44LWOz38rm962HPmKX3gugiDMjCKVmHEpIPwDRWAC+DH5mI50mVbgbDqG67cKJ4Y+qOTw2mOsC4YHLQS6IaqzOfoBMgdgf5CyIoSCwq6PFRV9kcwCdCvnUSHZ/NmRTIvFVPW0NOECUpzTiej/UFeLJrz0UPcXBQSTIIKC4J0rEMlRhXaj9x/h1HOpDAep9ABbJxD7J2bAbcHWQzHxlKEtlL1B3jEP5eYsXEmtWAiAT6UAyFVIfOHLMKXc9KYFeS1m8HAhyNNSgtG5ANaa4HeW5hwOm+HKwaeWeCNWIJy5gkEN5Pz83iTHjD8A7BMg6jLKwsrwCYKAd8B9lU2UDyi8iLvKIOWOT4CKTIHJOFY2h0FcRdwgdAY2WOjnbdu1BbcxBmnQrmzk1FYDkrIsp6OE1u1B41xKOTics5FMw+w1PFGud6vrFau5jiXQmBHJgGebgMyCZsOKKOBD5MyblkgC6d+WcKukOknoTxKmfe+dFhJsnYJvID5Ediq3qRgkaHBZAzIyiZlQeS9ax1P+MFvVKVKJG1fuOio5z5ZByJJSjwPfnXi9djXq/NgbldBFjkox9FGU9AFQC1QU0Sn2vbHb3q7fBxg4OtKU4d5TiMggAHBZBgSgxW4prOIM6VmCf4uek+J4+nWJwyMtA3u8g71Vl79UA/CqoVBb0wYMHXeyOiA0RH7UchEWEKOpHmf4i5bQZHWKMRXEwV9l9UXEJWfvxANpJjtzy5UDWB+ipDgR/ESAQPwE85yMQZkG4XyoAB3QPvQAFebsuXqcBx0kw84jQcTkABG4WoBhULIHAV/2bKbNm2kFUk+pmUOG8QE0RnAIiB33lLuG684yJCNVh1B32IGtEfgjwF0EiUkVKP6kCleGt7opWXqOGzoRZM2c6MF0AnyfOqMmomQ+QVS0XQzCAohP9cRP1+VXYrgTn8TxnrgfPgLLzuyFxKLCh7yTQJqPyD2Mu4ojqCJbNr79hy5cup7x3iYt/k/L5B9//kU3KnwmA22m//OFi+/4juKAAimZNn8RhuNHmTJ1kHsRTiOz0YP4K45noQdVfceYsilwKqHEryLVBcIoD1AUOq+hePTwCneUIyCDqQg4QqTClUBVQPGfRIkhGdXjUQ4pl2mHiBbMhbcP5DG+88bqtvWW+lR7shPRqA0yZzRzRjbKw28XYRXOAF+heR374MO8pJT0L4OSgcw7IXfIKoL7m6qU4XFTSLcWjOnLqcYyEC4zkGglcTSXmpgZl8kkAgCvWX+HAAqlZTwLKhzEWw1ChV0LWHjl8ArBkvYsyPElR+okTh8gVXwVwAwlIRl4Yz+Pp8jpcJQ2QtNN4XnqYY5tt+ozZlCBX2eNPPo0KeBklq3HO3dbAc9HJnIi5xMWLHAHICSO2RGQq+DrrHH0w5IVX4nyRcvaZezJtLa4Pt4i6bAt1wow4Z8K4K8gDMMrLEaWKqRM5oP/0rMqRN8a6GUg/0BDEQyYujGjWO8Vi9QLU7Nq5wxbPm8M8Tt633BDMBW8Qd6KIsZkz8vmzXhxtfhZNx0YkLkIwQ8jtEZ6/IeZSyGHITxF5KgqXY6sdRa6inZpYWzNxCHlB3kjD2ie1Kc+HnBFxKJ4zIROrcdy9/vrrbk2ejVPmlVffYN1sIwZuqiupbQAwlztLzonbrkm0pzZ2umcrDlBJII/mgFBAN/1sD4CqaAgyOUoacH6oj0adHX44QEWEyAUiB1knY/D69Qm2aTuCBv5cBIQ73KpOSe4vocm843HiY9wN4ienC2NakSUiLTQ2RHQpMm+Ie6WYv0rim0TwaYzLVSICxLm2AJoUxSZQrYtnQW44kSCaE0WyiiQcz3V/d/3duxEgItBDPREj4CJMh/zITo2z/ja6iyB1mhAPdBADmcW674lqewySbZhrPKgeEOa8IZ4vbg7l3YCXo4qu8rHCs21W2kguPb9vo0g8CRVwO04gRQQh1La50+lHIDbo8IEiXIkIUXKCcDSRk0/hdVQmJbgsckFco4TYMKLHFtrGZx91pIzGYxVK93kLl+K8bXJuNGwLrleNGHgbAiwOwP0qh2MYc2QQ6+RZ9hg7thbYQ/d/EcfsqO2GLD8KsJYJydiPA/LoqTLLBqBbsGgOcyJ9cPQn3Ax47M/6cpzIzsGOZptD4XM/+6YAxsgQ5P8o3R2jvaN2uuiMFZ+oNHB76wbAC0ydZAdxwHTzTn0DIPa7myAAR+zhTd+xY1vVP5VPbBj9aTgivPo6IEl7bMNWHEmArShAbP26i60GwqAbp0kQa3ka3SR1tY2uL0Dj8cUXX7TVK1e69z/Aex/GMfYWToHZxMvdePF8p7wexkXhv4Q+mU0drs9liN66+uIC8+xssk7mqigEIV3tED2A88O4FE6U1FhrF2KJcD+I9wHiPrMQFFBM3GR29eX/D3vvAZ7nWd/7/7T33luybEm2LEvejveM40w7e5CEkcUOBZJACxQ4rJYWetoQIJSRASHTznASO957xENekiVZe9rae/8/31tOC6c0opebf3o4NpcvHEt+9b7Pcz/3+M5M9lx0ifDMKAJIwglfesvK2Nde4L234qoICvZywozzMARDjNOtZzosO8XsiUeutdgeyCI2P0Hse7qJCjtLafy207iVLzo0MKXYunl+NiM5wqLI+A9mrHdwI0sQ5/SExFgLbowTJTWGNABCS7GzFKhDpMCx2ML0WJtBjGov3Qtx9BVpK7vj1Fkrp5Pld0eZJ5jX0nnOv37jIpxdZfajjUesh71MO2KbAJZpuGUL4z3fP9vPbp2ZZuF9dRZJRBv/0Po8mOODku0XOwrtuaI+k3fKC9aW6dri+fmZLB9TMsMthjE5QldaalqCeTTXWGQQkUgAtXqmG+u7cDxPYV6vZq1usJracrvltjX2u+fetKvWXAWpfQBHA87bxBDOBD6262ApJPpa4oSScTzwXA37WD0xWb2Qa6Meg8QktdgNa69mnwvgfLyIPWaD2xPNmTcFkVEgUUrF7FkbbMmypfbCyy9RIr6Gbo8tdsO6dVaJkCaddeKZZ5/BvXEbpMVZu2KlCqrNig/Trcd8fvjIYT4Hrj7cF+9ClIi80NqrtXbNmqstKrnOOhsz7MuPfMm+9rW/GYv0Ix5xN/P/UggBfYZW3ncRsVGLiexk0iVONcy2bd9hYazpdZC/lazVvohF5EzV/JeIYKUel9JOCsfVn3bTdTfjhioD8D/pxAjDjLfd+w/ZJIQEu/cf5Nrk2UmcnzU8+3I8zIRMkYv76PGjNmfOTOdIVOTVTZA+55kT4tgfvfXGG8SF3YjTpp21YpN94Qt/Za+99oYtXrLMfvLET90+fynl3L/5ar49+lSNI9ETVDTOGUfu/XYIXwl/lrIXUN9aTW0VxGu7reJsdY6z43zOFEc46w2S91dFBJuc+2cghXKIhVIM2cIliyDh20gE2IXzJI/5f2wfqljFvXv3UrK+GjKuDULkPNcjhdevtSJEFA2IQlYzThI4H+2kZ0udinI3OyEee1FP1nKdB7Wp82NfqL2TIiy1zrj1h78b4hrpe/T9IzpLOeLjvZUC18cv5rsxMPU+Iq94fYluBt0ZmUhc7q/EVaOa85SG4ByaY7zJAK+Vids4gvVSZ2LNs+rqkkO0k/lmLo6PSrq+vBCWReKQkftvKtdDTu3s7Mms08RMEz/YwDVW3Fgb8Vc+7A0GOOME+cfisE9iXLSyB8SFS19ULzGCEZFaB9lv85lGiMDyGIokCWGyrbvuE8zrOFYV73URo7jsAPnzQJX/vu+6TICMdy3/XydA/qd//ssOkPFG8Pt//b8K0F7aT/s///VlB8h/7/X8j6/24d7fD/rT6fX/whwgV35l7WgNB/c+gMMksmSlqlYckvJsBcoPEV0UB4jdjzJ981dybOE3TroeAYG1q1csc0W2wYA+F1ApShV+BoWxQNVFC5c4omEbSqcBAFFl8itqKCsv2yoBZM5SUpnL4XqEzXs2B9tt2KOLsFtPZOPnxSZTUSqyEu9Dpdzx1Gqb+8NaV8ybxGFBYIY2oVFsLPvZdMoFIoBKQEsMB3ptZGPZ1LcA7MjmrBzyCBUf8pnCACylxD92ioPQUyst/K4tqIwXQJhgm/bowXGRQGZyI5bkOHv95VesYOpMHC5k+Na28jN8XURXKdnYhdi0N/5woa37uzPO0ZJJfvXEZNwJ+/ZYDNchG+t5CUrEUyWVgBY1NgLwEQ64HRGPQgj1TygZrR5yqQDAKv9WzoxeDubDlMRyOS03KwMHCmXigCvDXOs4yJPUWKKMOOSpHB0szjlA5Pz4N/IDgEeuiBHAMj9AyhrifRpqKWrHoh6Jal/dBVL0i2ga5LPUcaAoryMWCFeFwGVFIMWqe4Q4p73kfetQkc7naEYdXI6aPxBHSm9viy1cOM/lzatgtxtkRkpbxSJJqRUE4KRuCHVIqAQ9HlJgBDBV/x3HJj8YQmsIMEjkwAVs3fW1Yzb0cBwwJWcB0vjskygFjQCQ3LfvDN/HIRrcI4fS6K27Si0jNwV1YDWgrNmcAsCPxFgixJoB3lB26pDAQbixHRANzCeQA28/h5AurocwzdgI8tQVKwJYfp7PpJiAWBTMnYCxvVznDIBsRUfVMD4Vr5aN8n4EsEjkRyBxbcOMsQHApCSIqSEOLRdayNkHtFSvhxfRZHKhTEZx7QkI0QI4WAFR1gtYIjWzH5b2aK5ZuYrDea4Wr44ipgTFFs+WegPUnaNOF0WPCXyWi0ZqBR8APSnTNLYVNaO4IIGWB3Es+BKBo4gyRfgIqBYhVQHBIuByKt09coCMANJLpaaDn2KspHhvqG9y5cmJ3F8d4BRn08I1FEipqIAOFGyJsvHz7ChmJEPOK06UJWWlrkdhIsr6AMbLKM/eEO9zVIdHFaPz89tw6YzyeWNjUL6iEFRJtno25B5RHrWcHUuXLXekpdR6Zyh+HuDzrrn2GkcQ9fKakYDC+4kBCOK/Q3lu1Weg+IIMCJoKKVKJ5RIBonkgUxEPqMN1QJdLZNGSxYANu113gNR227Ztd7E6yvB+4bnnyHD2ZG5a6O6NgF9fYr3yAP5/+9wLzDv+/GxU+Mry1zFYILiQWU37ALY8WSiuVZKMwg8izwcgcP6MabizIiwQwlg9ABEAF7/9zTO29rp1HEpxGBA3pHnjV7962nzDYqyQWIMnfrDI/vbn5yx/WjYH2VGLR+mdiqLcj8LjYV5D3UMeXMN6SC05LBRTFAnxpN6RLvpqRC6mcy2UoS1HitTwen7lGNFzc4QiVbl0fJkH3RzJPdW9FXEk5f45YqEWrVxOLnS1bd26xe789Aob7Uu1g9u320QA84iLxfMjPNsDzOVDAOAC/H2QoHcQWyNCa/vO3TwHKVwTxpgKtDnoyx0nsipvWp4jZsoYL9dcswbgCcBvyzuuX0pglDop1Icj8lqxTR2Axep/OnDgCKrPjznQYuvWdyBhz9gtt1wLyCMypREQPhwywWw/zrWFCxc4t5/cBeEQNdtZZ+QeXLB4GYXN71gma8sRQKZIwCNP3IjFkK0+/IxGAHS5aepF0rCOtTAuFYfWgROindfb8r0Z7n7f8H3yiS7ed1eGrjgNniN/YpAUfSFyRHOdHDKKrBtgXlPU3wBvUORYLvEfEYzRs4A8mg9FlOTm5LjnRQ6izVu3ujkpHXByFNJ89bKFVnryCCQxawERMsFSlbooMTlf6F4CUPSB5OhgnggnjkmdS42QP3rf6gGS40m9LHJMdEJIxgJ2FgMQLWCsK6ivnvX5KE6PNdfc4GK/apm7RZx6QTSoO2PJPCd5tZ89iwtQewFITpEeTQD4ismbhthBLpAqgPIY5iwBTVrnNXd0QURpvGmOGCMOSRJCkKDYqauXBdgLr+GMYOx2QgTpQ/sz/4pUcdcQoFnznBS76j3S+BSx4wXIq8i9Tj5fDc+24hY1/vtxB6oPpBWwza37zDtylskBomdWhKmILe1jxG8LiBIBovcmZe2f6wAZ+yxj913zpt5/CG6/3DRiTMhaD0VBn5EYYz3NlNWydgzg3vOTk5N1HebWdYDw5nFAQJTy3JG9iTycccMa1dQIeeNH/CE6/d2nKomzYo+SQtwXz8Scgsm29c3jCAXMrlkVAbDezpw6wh7Mi94unvNwXt4XUh5XajT3/a1NO+z61XNt+fQsO7LrbUQQncyjQVaDeyE9ZypdVhfcnsiHebUG56UH4HsDa18T915zXzJ7PkWL1gFYFmItWTA3x1YsW4zTb4g4oUKLAuQ8dOwkz1GK5dJBMEos6gTchWV0hU0gTissxN8O791u+XSYBOFgo93YiU5U1tWF67UTB0jZuXr6WOiEQk3ehyCgmDncJzYNB0MnXXAFtnf3Zvv9rm/Y8/+wy5ZdeRUCALPGc0UWz/o9gBhk/asbLWfWMqtv67YLzL1rVi6yVOJedmxcb8tXrrC2RkBYryA7cLjQAYfbcEDeBgheRelyKx0gLbgl1m9/F4V7gX3m9itt06sA37d/hKiudgtdGGC1rzZaex19EzhA8nFsdLL+D3PPmmqaGVO4f0LirLK+3Zp7EVgAzO492Gl5JINmJAaxnoxaCvs6jeF2rqmIw2HGQT5kYzfr3rsA7mfK6RaK8uSejFgJZEYAbhFv1ri60gv2rXtS7YqkICtjr1OAmxWO0UoVCcoQOh8QY68crSLKa8SWsyz91S2zLKK/wWIAXIf6vO0M8WKH6FXZWzxCPwCE2ax461KkHPu0IGIDz+ypsHvnJFgGzuPM9ARijOiMIuKzhdf+6fNnrJwhehQuY2neLLsu08de37jPdjNEazXvcSsVzVYJuRDEP/jOIn+7a3oy0W50YvDc9nbSqhTEGu8bZ998+rDtwjCsDhDFo3lTNJ/qNWz0vtvkjDgcCXwu1qciothuXTab61psSZnML/TRHD+BmAg31CAs9RRiII8c2o4DMJ69TjMdFtfalp3HrYZ9RGpOqs2ePxsS4CDEZrPd8/GbeJSI9EqYwFqDQ4jOm0VL59MHxLztOYS74Rp7+81tjOVrcJu/jmuE9aKnnXsZiajmrCsN/9Vvfm2Pfvtb9uoLL1AgHUeEYw7vp9A96zU4D9belmeFdLZIMCJQvxkxxRUQ7Pv2ENtbMN11L0WylpzEEV7OfraFe78QB8SS1aG2Y1MH3XiUWbN3UQzkeSKhVhEdGwD5873vfMs+9cAnrQuSMJRnUAKGRvbC23btthkIForZ38xlfdM8LUKvkR6Lvbv3IExa6Bx3mguP4xiRS0Ak8ey585lyRiBHptn1N91qUTiaZvB36viJwBX37e993+7+6MecKCQUB7zOK4UIPlYsX+r26PUQP+9sess+evfdDqDftmWr6+uSsETCokr2Sjt37OTaBdmuJ9faY880cg96LQfhiJxVx+grEUB/nPkib1q+TZ8xHcKfuCvmvuuJfZQIII5zQA2xlbUInRogKxU9Fsca0639Jh2GcsXNJq5RxPU++kvklE5nL6L1QGtJlty0rIO9jBUfzjYXEOQoAlHimRTEBhLpaD+hX9oPad72RYAnQqPfdehBFrO+eLpY0zH3ooh4CWj0Z0eAqOhcsbhjFIideHKRe728+8eKzodZY4ch47pxemhPoNd7r8sqGAGVYjujcDIfPvKuzSFKsof9aHV1tetg0ZQYh7BDxJcP721y9iRrYWzI3ZeJ878NB6EicEMRUE0hXlSRpRL8NbOfViSbxkgZDqZmHMDLlq4kmrkHMq+csymuOoRRXZ18n/cQey1vrkUYaxeul17ebz+u6r5g+/RDf8M+hSQDxFwu3kuf8mIe/Z8P2oy5YS7l13gK7D//vfzp9z8egDze1y/ls43/by8TIONdow/3/oz37j74CKz/6Z//MgEy/hh5v+/4r8xvl/aT/tS/vkyA/Pdf0z9+xQ/3/n7Qn06v/xdGgFzzjZtHa7AwiwBRTIiUsVKx+7O5kxq8D2BHDoXomCh76SHiSR7e7zblA2xaM4ju8QQInkJM0zAq8yqAtVL6OzIB52IEdpJz28wBTaCrAIpgSgtPc8hMkWIaNW8QgFQXatwmDulSEZ0i21Wlcb5suj3Y9OUAuuxGidgOAbLgR00QJEU2KTGZTX8YUR8lLlZDJegCVqSKrYSYkDpVvR99bHrPUZAsJ4iAmiEUWspsB1dym+pu8pJO/Gi6JXxiNyqjDEsimgshP8pbcvsByudj19/8xkaiaFosHxKkDkVlBaWMM2bMBMSutqMU7u386VX2iZ8TbwFJlE1ecjyq6n3btgJiFKAKnwgotxv3xxnAdpwxKO+9RA7E0T/CKTdUkRwAR8mQD4oTiyUWqYs4DW8vQCxIjmS+zwur+gBKoThFonAv1F0RjeNADgYBah5yuEBaXLQEAGKKAAEsA9TzgVhqBSDrITqlhHxfRWLJTeAjVRSgfgdqyVFK6isbLlg88WNSLulAEE9BuGJ9BNwlA3CGcx+ruY8ddFiIABke7iRXfqYDt+oB5F0ZLQc/KcdCAMMUFCtW6AAAIABJREFUYyJVrzbzgRwoUjjYCENuQM011N5qSfycIDbeioi60NwOWKu8d8iMufGouxoA9jhw5Ma67gQVH4JhECdjgNbJAEDEb3ijREZhW1Q4YCsXU4gL8CzAxB/gqZ7IkTaUf+1ga62KkAjmEMDJQ5E/wrLDyGr3Gx0AmAb0oEdD7o/USVkcKtp5zS4i1PK5l8R1QTgdPVpELMYElNoRrgA9kHJ2fX8H3xcPYBQA2NNLRJycJVLBquiyn4ORDr0BXAf9QCn4L3CAUa5yH+/ZT3Fc/J1ioEYA0JdfTWdKB+Alf1Zvh5wfcQAjilHSgUwl5b6KvFFR87lydyhPTU3ngBOLAq/OPSf6f332NMb8McrERQ5I4Z8NYRQK2Scnl9wlLRywggAKFWlw+vQZDkw4ciBABIwPAY7pECgAToXaFZAjkyZNRHVM7AcHSBV0ys2jZ07q6skABYr4GRt7jDcICDkf5BzQBDJI3IAX/T9dANuKAROIKQJDz7a/A93S7NSpUy6ixzk1OBguhqBQAfo53AYRHGb191IE6qwml4jisVKJriqpb3ZAhBxLevZFgEiBfproAJVDT4Yt27lrpyPmbrrpJleMWU+p+hUAC6dPkjMNaLqCn/XO1m2AfMSZTMi0q1ZdZ1/6+lc4dPfapJwprmPBJUI7ZfnYb037Iziveon/aEPtnEI3UkJEsM1DVZwAUDdC9F0vB/AkwIdf//RJu/uuj0JqAbaj0B2ioPbg4eOIZv1tPeD9kz9ead/8WRkRWRRgowxePXO+NbaVEHtD4TTAcDAAdw/RcIplUFdFLHFaTVyDrNxcnmnUwjxbIn/aATIVC1QHQJyfnw/gV00EQoKLRZIqVQSXyAbNjSJBBFZLVSnwWqCBcrrffvst+8hnV9mFkjGyTU4NRRsG8ewqk1vxTlE4c/giIC8xPD5BFJxX2LsAKCKLfIjpyEClKSJEpegZuEz27d/vQIvZc2Y5B4gPoOEF3kcsz3Q44P/ZEmV4NwM60X3Aw18DSRseQUm1hy8ulDmuBHvnjm0QdVW25urluL7SAEJR0gMstzUP4FZh3uQZlCNDrrXKqgrX8zNv/nxywpkjwDBKAFtikyDuvPysiriOcJwexcRl1bAeheHIEtmhCBHElIxJ+muYJ2oYJ3IZyAW54SsgnPy6niL09xxAmkMUF674Oy/msDAAIcW4RCm6jbHcCSjTA0lQXXmO7iPIufR0VKvnyW9PtTTIH22OEpNSiBh5nTlvzI03BxXoTMaQP548z35U5A2VuAdj3RylATqCQ68XcKsL8Ee53sHqauJZLIXQUd55POthaFgkBAkKVJ49deKo0F1zjErApfoWWS2OdAtk4OSp03CdEBXFxyhGJaz543MP5dv6tzt5RiFLGU8C+3J4xgUeCUTW+pnFPfZgLmmHvG9jHpeCNpK1Vmuw7pdUtEm4HxRfJaJBv0VUXLM8yF54/YJbL1xhOmNE/V09/AxFicmFpnEu1a6iKjWu5c7SfiGAeW2A121iXm+9SN4JRBcYpDEuAlXrlggOFdprjlG8o/YOAgm11ilmzRdiU+/XlX2zZr4fhPOHDpD3OkDeI0BCmedzM+JxEBCL6T1ik1LiGJfnWVMGWavVM8U9Y51kUBNVBNmDS4XBChnCn/m8PITWw/hsZ40aCUm04bAkW7/zqB0u6rLEdO1f2mzONDpWis8zpyCCyPRnbu0j5kSgVowdPFYPgcF9vdBtvZDfKUQu7d97zK5dNtUWZadaQ8lJIvKIv2S+P0lkVmxGLBGPQ4w/xBSIADRfFEF0pOdAzvHsDgLU61lWX4/6rxJwIg6wpuXnE5MIkCeCOJsegL1E4WRCpuh6NjA/pGWkALL7EktUx/oeg2ONXjUVl1xg8eY+uoeKXq5eoq/qyY+qbGi3ckD9RvZc/ZCYh0sbLTqdwm6I/1+uv9s9Z5+74fv26Jcfdg7AGtaAs4VHrCBnEiRtpW0h2u66W+kf2LoLoigJwiHCchMBBI8fxNWRx5hH8R0Qbc8+v57egSl2ltL3RTOnuthHiTzqOgZs67Ey54C7/8YVVvjufjc3VCH+WP2lxdb0TodVFZ+xCcRb+uI4GWRerEOg4+fhA5mJy8gnFHCVDi8cFntgMBCw22TqoO66YbYNATwef7cUwgNAk9i9ikoBmYgtolnLeTb7iOzZvK/ECiu4NDgyAuJYSwLYv1bRD8Pw+OYNnrZ2LjFH7JE3PF1sy+bFModR1JxbYFsqWu07b1WYV5A3JMSQPYLTZGEyivPuFr4fByQsxW7U4c++3WiNXP6Zk3wtB5Kqj73I6bMnbKTJ7KvXM58CnHp7KB4H9oxWci+czK9tKba+sAx76QTjkz3bcgiQt443GG/TqK3mPeL0Solhv8J+p7PX/nl5uK1M9CPale4ZnutONlkeocmQJZH2ySf2WAn/rkfpHnSyxRDtmIsSPT3c25KiidNirzTAs3zi2Bn72oPX2fZNr9mMJXP4XOG2c18xY5AeJgjeRx5+0MqLd9rWzSfs5pvoA6Gz5lx9Hx0slLkTBbeaKKWSE0c5BxTiWO+0Oz5yJ3sLyNrkTPtf3/2hzZpTAIiew777HQD8a+3g/uMU0C8AmD+CcynXDhzayxqxmH6RXXbNHQV/dFqsO4f7TEId1oXcGWqGp3D7rGIO/VzR+USeted/+3sI/RuIc6SDTWIviJSd7PGXLF3u5hw5ztR1+IlP5duhvZBgRBuKhO6G/Cyn52PlysVEPW52vYoZRCBWIVCaScTWBQgOOU/Vw7QHZ+71ODGOEOe0dccOW7fuRp5/epZY4z0YI+G4RF586RWbv0AijipHPizEpVEwg+vJWvyJBz/FOSvKZsy5AsI/2E4Re5ubX2A/e/Jfbe0tt9h51idFisaxbnUzp6bxPHWy12qG6G5DWLFyxXJ7G+f73DmzxzrXcDJP4ZnSer75nXdYj4bswK9uteeLJtjzL7zkHCiTIB03bXoHpwKOE+bl24i51D7itVfX27333s2eMtw5m7e/s53xkILLtJ9+PzogmWPqIAH6RXrz0IRzxpxGBNYZ3nMFpNGcefPY16l7kKmU97hg3gKi9CBWsSXJSay1rY41W2uASHB93zDEreZ6xX7K3aFzktgHrT1yHfooaJl1YMwBwpYeMt45OkQc8v0nnhhze+hX7gMiPv49LmpY8Yra87L31dwSgFJN4iJ/9ugJEDwJCayr/Px6HDyKTJRIQfOo1p+TJ0/a3FnEoRG76guBo3hJidG0D5AIKYTxJBGSxA2KhExPT8Vhts+Jd3QuS+Uspqit8xfY7xONVXa2DhHiCGOxk99y4SAiYZ4IDvFmP6DIVwQ7dH74eccRU+gPAfLXOJRxgAyLABlrArlMgPzRFPD/w39cJkDGu8j/0wmAS3t/40dgaX/6fr8+bID1MgEy3gh+/69/uPfvMgFyaXdv/H/94d7f8d/fpX/HXxgBMvtTi0cHQRkjAEWkWBMB0s0hdhKZ8Iq90YSvsmQBWesfCrfIezY5pUwq8Roq6BT5kRCNepnYhBef+y1uED+UXDmug0NRFsr/F/qiiA5lmO4vPEynw2w2eBl2hAimEBwdrW0UiHMgeO2Nt5yCdRTwQ5vNNMDJOjaRivVo/vVyS//CUUtk466oqzLIDQEzAkF1wBAQo7x9vV9F9Cg+qJGNaDoKR8VfCZDRhrUHoFIgSxDA9uHvTrash1U2HOoy5iNC6a/oPm/TiaNZsXi+VZeds58//jNbOG8xQFeKHcXCnY/CSRDKozd5WP69L9mVKJwbUPFoExxHpI8vm+ypHAh6+ewvkct7DnDPk8NfVt40YhGC6N6oRyUUYSEcVgZVvMth0ofrIqCaWj2ImCjANKIJiGLIz55goyhAk7Heq0CcL1gMJJIcA34qknYECCdfIXn6f0gO/R7Gji61aQfxKDpYV3GIaaGDpR0wOhg1eQcHkGGK9EZ8ADlRNQajIgth4z3C5j2IqKRmAADdc0VgaUyUo0RXmb1cDqOjXXY1Gcy69rJZ9zNW6lGq6brrHoyoiwRAS/n5IRxK5GjQxl334gLARhogdygoYjuH6hqiCA4e5mdhTJgxM8flDzfRDjohLdEVvHthK6+rJj+cOJCZBVjEiW0oqWdMcc1a6gdsWg7FfhASIo8UQdDUDIAI+DAkYLQN1wMYPdghSnWUT+pw4LAyOoCinjHaAUgvSigIgqyf9+qHKyMHwKWf1xPpV4Jt35s3lkiRvTdRIUDTLqO5m4OaF4efSJR0IRAMw5AXigQROKjDodR1Ovzo4KNYGIGDUkgrmkiA0gAoqvpt1Klw9Y0Z1lgR6sDOg0Q+hXBtknBeBEOUCRwMlSOCf69DeA0HQoGLilyYlJWNOpqfzXO7/8Ahd8AKA2CU2kxEhvKWBWLFcF1UPunU6YCtei89rjCZuDoOqgLERVjp3+igp8NXWka6K8bMhUjQGBAJqoNwJySHVP2KrVC3hRuzLh4K4ANHj8byIOCfCiX7VPgOAOjFs69+mGaAIU9lGItU4N6pgFlgg8acVHxyxjRx+FYHURJAscBpH+5RKaCByBA/gZpct2qizrxCY12sjaZhAbUC/DUfiejInToVULfYOUIkbpsEaJHIXKCeDI3Pa5aM5XSXlkUQEVOHMrnCpvA8B+GceOJnv8AJFU+PS5JzEsi1RjqFU9/pt7pRhgG+h4iv6+sHFML1kxRJtwRq1/n0xQQDAKozRc/fs7zWXQ98hjfI61DafK6ywRpQG/uGx9irFHb/4Bsz7QvfPcQcGE8cVzbZz5k8o6isiTcI5roG87MGII0UTaj4KhFHRahNFc/hyXUQMSVCQyCwl4v94p7Qm6FroOirTBw6tbhDlK0t4EAFzo0AMxn0JjXxevr3cvh0obLcTWzEDR+dZzWF/RDb0U4RWQkAIbBAh24ecjKrq904EaDXWEfcIGTnHspJ4+kYiVJ5LK+fg1uqmtdWv4uU+mcALnIAWj15FjXfqQNE90r3RvdCsYFS8IsEO3W6iOcp1m64/ibWjD5IT4p8i04DXhik5BSeQXLuIQf6IREry+hGQcU7DPHOR2eNItasvgayNhkF7FRy+c9x3yCFzre5sulmYmw8IHq7ewcpEG22eoqfGVDcT8BR1paomHj3XCoGsBJCIZBovzHiywVb2YbHMu2G73E9NKCUikWfjggdFaIHAVzE8ZzH85xJWdqLA8SLuaSRkvMzxH3NBswRAR/MvC8Q6DxzQCYxJc/9/nlw8RabynwzK3+KI9KyARu7LxCzQwdBQhQiAFnhuJfDkGftZPtLye7J854YGca16GdMl7vxOwugSw6aHsghf9T1nRcLbyu4Z8pH1/WVM0ostMpYYyDT9AyLINT8feO1Mfbsi7VjABA/U/FjAjg1l6sXSISZumbkBkuCdFLcnyL2pLbVuBJhIrFDNc62DEhYqV5FumnOoDHFOZRuvS7O3txODB+Erfq9RGB0QYTIBRLN9VO8muYXKa/1ehJMeLNfEInsCt4V3ah+KxkLGM/qn5JLRcSkuqtEkshhps/lz8+Vq0Vl6ALFlBMvgkQEiwAuPSvvR4DoAPoPD6baI7+QDn4s+kz/TtcjiJ6WhDDcID7EC5FTlZUOiUHnRTBzwjARSD78/C7G0hDvpZ+1V9FXo1Iqyw2J6MGL6z8AkD3COGqnU8w/Mdt+t/mQdeIS69Tei2mYfnXLTGDuiuf6AWoFELsl5bCI60HPYNv2brntOzNgQQDwvrgg/JiTls+cYrOSY632TCEAF/M/l/DUeUiVHAi4LvZErJsXygWcsU5ArsUBeoq0lMPzbUDNHTuJQwSwvvPO2wHYICcAIvMZu3ou5Krcte8ARevEnULeieT2xFnYPdRNNJ8vZHsi4xtytLLUeiEifZnrA4Qt9nuw/+ixivPdVosLpAjiWsXgg4Di3pHRAJ7D9vLWT9nPvn3I7rrlOtvy5iu25splLnJtGNLqXZy0CbyPE0T2ReMm5MPanoNE4t241oaJCuxuKEdIMWiTcCeGEGt3vrmLSL6tfI4o9jnNCEAGcETQaYAAoRY1RFEdDh3mti/ef6cVnzxmReVVOJHrLJTvf+ifbreefdybVvrk6iD8mhpQ/p+0lQtm4bjqBkAcgdzFBUfXxtZTpZCGHTYz3cOWMncz+qwa4Y0ir44e17gHH+X+UrvCumYWGp9sR89BNB/hvhAplTA1zd7ZWYm7xc/CeaYfXuVhBSkQduwdBimLxxbEZ5pkZdVNVjoaZX/1Gns3Xm9mPJ0CzYP22LoEm8gYDKDkvay504phe4/CyGw/2GfwKbb2ykxcu2mUXG81T1LXPrMSchXCspP7GhuJIzCaAvUR1jT/dDt1AfX+QIT9AvX/ymkJ7M3rrZzXILTSPIK0Lxhkn2x2Y3a4fXtmvEU0UU4tkURcIkIIQOOgeKsaDbcHfrLLoL5wZzEuIL+yccZkBg9bapiXpeHeK9XYwyUZS/zttbOyEUkdtUhItPLzHUR30fcz4k/ka7jdcsNyCKWzdqZwL/GLMRD+s+2JpzZaUEKGZVDcHQ7AvDA3zd58awNO3Fa79cs3/Ifz3KldqOpxZS2Yv5Sy8xoHEqu3KX8VjOIf/GqrhsBgjVIcpxyEKdn/DjzVluCcgJhtYR7TPraY78tHjBWAE/ggUWpTcFpcYC/2Gl0ZNxGVFQpBsXvvPueqC5KAi33APfdlE7mbyT4Xtxd7xu3bt9nceTOYU6stPzcb8qPCZtPfoclgEHJykPnsXRwUbeyjPJiHi0pR+yMskqhj9cpVLr52al6+7aJ36xm6Se5/4CHW9POswwftk5/+HARxl71OtGEW8VcvbYBgBwBfvHyFDTKH7jkAUQj4XsjnaOb5zUT0I6FNB/u2Y7gVrl5NTwjrtsrHr7/manvq17+2uZSTS9CkPjq5EaawHyzlPVWxrrz590tt6p2/sy8/+hXEBzWuIyQe8nsjkU3ak9xxxx3ORVzFfl/Cm3n0rQRCsDYgcJpdMBchGf14/LwmSJVezgvt7OOCOF8eZc2cyN4yAve+SI2333qbbpZ1bj3RHH8OUjItjl4q3IHaC6vEXvtIP4n1mPN1Jhnr7NIMLz8gZ1fOZaf/eeYf3fuZnznkCBG9phdz+8kn5v7b17Me2HPxz4o9de0f//b/w/z3EA+3F+cZJ5FhHxOBcz0ZIkbpBxx6XU+bRA/a40gAIKGOnLh6b3JedBJnGU78oNbeIO6tokMV8ZjJfFyMeDCRKNi0NJ4NIvGSeF3Fh8mxkk0/jqLL4iBpd27fjZuqki67HAgqYmYRMPpzJgzGjTc80sP/EzeJAG6U5yoAh5Ynz+hH7/38GAHCftRDByN+XSZALh0O+q+9wmUCZLzrdWkEw3ivfulfv7T3d5kAufQ7cGmvMJ4D7dJeffx//eEC5JcJkPHv0KV9x4d7fy/tvf95//ovjAC55Yf3jJ4uLnM58wOwH8pEP81GbN6C+Wx8Sx3IEcrvfg6lOx6lgPJrpS4qSVEf8RAfA7gWFs6dQZFktJWePmmnjh+zeDawip1KAiBrbyNTnhggX8DkQ0ePWC4HmbM4RbpRWyuupV/ADWrGBjbzNCW7roBeNoUCIf0Bo6Ryb0FJWf3kfMt95AybxiCnaG5XpwegmgacwBMpSuPjKfMGDBW4G6SSZP5O8UrafEoFK2BfZbPa/PoQSXTqRzMs45MHOBRS2jrSRwxVJJvDXrrGW23ZwisAp/Lth9/9Abtes+vWXM+BqhLLcqM98/U8m/3R9aiLUQmRVy1wvY+fMRd3SBwKrRaUUCcKT1otKu4Arl0N/x3KNQnmUNVEFnPulMk4ZzhwccDs4XOEAVKPAlwkxBHFQqj01JwJKNVrUANSkkdhXmIE1mo2+WVFp5wySIohqYSkzh8FuPICGVKcFqcB1KnYs3WW47U7ASSDITmaOOhf4HDWgOKxm34QlZFGUm7agSJzQNecjXkCB5hegPIwrm81QIZy+5UJL6C4kQgCAXfqv2hsKLW777ndgcoC6HXtzwHOyvqtLPdu/ltxJjp4CDQK4QCgKBUBtq0A2P4c5LxVOEgsTQnXs6i0BTAmjo1/KoAenSDc6/y8XEqSi13UVzNtoCEIa5Pjg6yyDiJBWD3uAqKUiRsiMgXFagaAzgWXY0/2OwSIJ2OgqoneEXVl8Ds7J84dYuRsIcDGgZvDKMM7GCfNypvnfSbxGjGxUZAA5OyTxdsLcCgF9eSp0/kXKNgh6ZIA+DwU98bBMTomkmuU7PoABnndEA5CgURN1PIZlYEfSzeOxqkX4Lmvinw5sB1DBeaNC4S/dP0IUuHNX47z53w8B9EjDgyM5WAajpVevSku1o3eBxEgzRAEcjHpuZmtTGdAwEbItSriCwTwKX85FaW5SMujPGeLFy1wqrsQxpxicxRDJBKqFOAnASC7W/EsHOLkWhGIriPjZAHW/MzNFFAuXrQIJSF55gCIeq9j8TGoIgHWswDS5Ynwg3wUmTOie64iaMDDMlTlPpAdPbzPFO6pAE3FnckBc55r4MWzLidMCu+1hAO1Ig+WLF9mJzmc60AbCummeASRpAIAfADtBLZqDtJze76XMlmU54pz6gJUVGyFPreyoyfxvg5Teq15IRWHg/o7Zs+ZA1kU4A6XisDr597ecG0C9zYK8G+Lfey+++yNjW/bJmIfklBKK8pJDqNOSBwdThUtNEaAEKfA897NvQ4gRiQeAHTaRFScZ47YWiJZ+loaAELVjDlov6eL4vZ7H2COHEZBO2gVNRcA5ImDARgcDY4gv7vavvvlyfZPv60mcirRosMhytoabV5+rvnznpsZQ1E4EXTBhyEy5bppYZ5QVrii3iq5nlIGygkjwHYqWeG6P4pI099pTgzF7abrIveLgGXN4yLAdCgXOSJCu5Tr3Eu04dJ1FCJX+VvhseM2ayYRULyWoq86ue+Ka4iCuBCA3kYMnjdkwuZ3tjkwOpz7IOCjHYIvBudLOsTLq6+9bisoV9VzIMV1EREVei9yraTjiBBwpNeK5ll7nhLalVeuwhFShpK3l9iSNS67/gA55oqEm0IZblISjiiiHTwBOxWT1dLQzThG8YjjMJRnzosImq6eTudYTIDs6gf4KaM35QJRV6kTsvlv1PCnSxwB0ioVPPOBF8C4QAcVgSsCy4N728/a16/Fh3stAkTEnIsC535s+EqWI0FEgOBtAEiFGFQ6GoBHJC6Q+Ogo58oTcBvAsx0IeLOdyK8Z03EYQqq1AvQkAGZoPZMbRd0pir6bRyRPBEp6OT/m5pEVDrDezzhQn9SY8lQkjLc1o4Du5LoEsxaCeRPKAxGAarjw5GkUzQv5fxxdPQPOKRRMFJVAuHOQleo/kpDh7U2bLBHFqcCedogPZZJrPr52Vbi9SPyPBAFuzDBORCaKOKvBTSRCVcrfpUuX2g7i0QoKpjGvRUM2tLC2oUBlXGqNXbhwEWroIrfGyuGjMlqNOYFScmJeT5TThs0tTuzQBlCnsStRwgDzbwzXTnOd1nP9vaI7VE6vf9uGe7ER4r6b1/Bj3ghgLbkAmSBSpZ/nQsClovA094lk1TPq58rsiSlh/IZAbLbz/YpZE+knAHw8AkRf/8eH0uyxXyLzv/hL10ckiNajOByYCRCfcRSPp+HSHGavEEUM4gjRTANSV/MsDOK06BcRwrPoBQDqBdntjdLXl7W6prgNMt2siuk3ijX12beIaUuNscPHztus6VGQJ81G/7TNofzaW65C5qJkOW2J/sJHaq9sLbSmfoj8YAFxI9bK2/zMXTMtSRF87G9ampusHfHAEfibhMnBdp6xw5Rlvv1eNn/efIDedHvltQ04cdrsE8x9HhB5W4hjU4HvJ+6/D5X8AYjMWpuDm0oE+znGgYhBOUYmAZyqoJhgNjt04rDdeOt1EA6AezhBAnFOhMjVRDG4Lw4XT37eeeJqyi704lTwI/aq03acRATBMzVtXp498fSN9uk7n7UvffYBnpkhxg7zHRGAKpM/h2pegg6tKTuI3pl3xUI6fmrc/uDOu26HbO+2YhwizRCfH7n9VuYpnJYUrivWULFBcjpWAcxec921rly+ivliwIt1int75w1Xu56eF9ZvcGAzWnEA4Ql2y9+sstZtQP+Q29W4QTa+eNAeuGclper0I0E0qD4mIiHN3j54AnKz1r5wF+tKHyQXpMkoc86ZcxBw3Fd4PYrrcdzRw8F2xKohNPqYm852eNHXEW1F7P8azlPSTCoaqVb2k7sSiIrqth4cRaM846PsWwKG/Vg/IVJDM+2h9YDWik/lfUUxLh6/fwrERgOkeAzl52FWAYmy+dBxej3GZoy8PEhM9ibqOYknKiuS9TW4d9TmTqbTjO6OUNzNbU0IYcKz7OSFYaugRP0XmzZDqIXbXu6PSBSGC6RSBA5A9n0YX2/PC7OHJ0PyEn9X1UDhO3/uGMThiuumejTCvvDLfeJtjI/Ong/nWzzF7T1tlpPoaQtm5bHOHrchJq2VS2bY5Bj2rpS6H6sotXOMiXZYoYDgWJvH3jnEr58y+WHb/vYGu/vuOyHj+uzxp9+ymIl55ofgqg1y7KF1S1i7i6zgxnQ7T4fJCWKAlixdY+s3vElHToYVED/1p37tf+2szV0w297ayFzIvkROP3UGifAXaO/NXmaQc416HHR2OfLuIZtLT0gRxdxVleW2nDmwj31zcQljrPa8zSda8NhxemjY58hFtWgJcVLMO2XlFThFlYI3YPdTGj8wPNfefPtNXCvFrNNZuAJj2SOdoUMolbg8xepRTE6s6aa3IC/oZHp9M/cCslwRWHKzfetb3yIyMcIevO9+N6/9jnE7hIL/jjvugow5bC+9ssGe+tVv7eU3XoMA2WwFEB27KW1Xfx1PIc7lcNcDItpXvVPVijvmOqawVipKUytNZkY68Ui4dFyMY6eLvBT4LuHDQs6B7+JKyUZ0o94uxd6WsF6gorpjAAAgAElEQVTvfeIq+9j/rrHpM2cjXNvIPmsuYpyD9GlVOcJ8FvdTe9F9e3e7tX/p0iU4S3HvI1545ZVX3Vw+if1mPetwGY7jOMjYs5wpJL4ToaG5W0S54hC1t9dZcUSfg/8Ou9h5pr4xRb9qrnfOdv7cxt5c5w0fnB+nfjzNDYVMIqzUS6g97hDz19lfLvmjIZLzSQgR5gZ3LnAK7LFDvtwdTErOwS7CQx1wkTjkNU7a+GzqYMyBmMifOoXX7SfCt8jFRM4kAqyCuUr7Lb2CxAEuQhE2UX2MnaxrWqu72GN2IcSKZo/QxefqYi2N5kygPccA+7LU5ETcRxB6ELLhFNjLrTOZMd6FwG3j69uYI7geQ4hl2Kdqjx5JR2QrHZESZ8klMkD03+hQMJHK0TiSP4k4kRlnADc8BKh+XSZA/uRU8QH+5WUCZLyLe2kEw3ivfulfv7T3d5kAufQ7cGmvcJkAuVyCfmkj6P3/9WUCZMwx+2H9+q9ef4+VX1s7KoW/CvSK2Nj6c3gcUgm5VOwo9UYA4QQAKLLmwm+W29Svl7tC3XCUoP2QH1ctX2g733nTZqBqGgAEGIQYiWHDfv2116M+EfBYQh7sPg6lSMl4HX8AdgHrUsAEAGpIzanDagiqmN179qP8USE1hYdsclW2q/4JAabKAW9/eY3N/GaFU6wLZBZoIpuzgBptimMgGbrYwCv7VRdC3/de7ve5n6C2uvhr+iPH+ZOnHf27PEu5b5criA7m80hxDIxAyR4lrxwZZkKARACSfeWLj1jL25//t3//1We6yXlFec9B+uP3f5yM4TcACr0c8JuIgrwLkGcHNnuVAmdkZdk51PtxKJSbUSuHofZN58/dKCv92LD7AbD2o8ROShBpBGAO0OfL7wyAv2AOxUkA8oEwGoTsuIixFGKABOwqckQOEB827Z7crxE24MMQTd78uQfVI1p0srGbAGhwyfB3VWzIB9hwdxLHFR4Za8XEeXlxAGtiM56YNsH1RyRDenRzcA/CkSAlkyfXWArJYwBtqRmTXAQWDa+4YCY74EpAcx+HojCAK133CgiDIACoZqzdk8mxFfDnDaAoV4MOJ+2o0Hs5QCUyrlTOWkO8TxDdGn5Y9XsBjl1HBe9VLgwPRYpIDAzB0I+61oOYDm8KyesADjooV/XggECvK0XxKHOJWJDyvYYvYmgh4sELRS2NDRx6lJ+vNJKFC6dAxjVzrcjxlhqXzx5IVMAxirD9OTCJAIlGya0OFsWAydGhbpNuFJYjRGGMQrqoANGbayNSIRjgUw6JINRWul69ALItvL5KL3WYEjA4cxZRYQBHnZA6IYCOKsQ+BUGgckSnVkNduO6OyXZgRyvXdBrKVTKtccxU0J0gx4YOcokAyy4uh9+H6cUIpv9DgLf6CwTqCRQSqCxlplTO0QIUOXD28bXVV65k/A85QkcxdqeJQgvE+aR4GIGcpymhFmipPpAZHNo6edbkYpDDSk+CwHMBlSK35GoRuK7i4QTIHREqGnODHPJ81Y+gf8HXRhmXvbgXFBshsEyxa4peaWVMDruSV3Lur1iA6v+0U++FctgPRGnYgGpOzo+JALZ6buQA0YFfp89uPru+V89yPxFM6ifQZ1dkj5TmR1EJ6z3rdQRyyoFQDTEUiDpchZo///nPbS2FnxE4vc5xSD1VWGhfeJiC4KZU++mTT9qnP/t5QP2tDByAbeYfjUX9uQNQvkdxXoCxKmGXU6UVQDUT9Wo9UX63X7/aqoqOQk7icmDMpdABJPKgHgA+PBLAOzSG+JhTRNecgbBivKAS7uHA6sVn++LHY+ybPzlpH7v3djt9ArCF7P8QFLRDHKD9OGi3MVaCFfHH86Pr4iuSi3HUB6unA3Uen0uuDn1uAccCccbKP0f5e3LimQtdpBlf1+Fb7h1FiPVJbcr9F+CpsaF88nnX4DTrgkQEvNDz7M+cKnJrQH0V/PuzzP0TiTWUc2gExarI6hrI3XC+JuWpAHeRIVNwYBShFhUwLeeHnHmBkE/DAAb6WSJfVF6tMlBvwLlO5j0VdI8AtE5GYR4KOBLKOrDxjTcdwLBq5TJ+Xq8lELPT0lTDHE8fDJ1BQwO4lXBCtDCfKt5OqnV/nkHd/0aU974BOM+S050jrI4IwzPF51xvCXyU60BoYU7UGqSfKwAC3JGxhpqU/xcAo94NxSuJdOtTbxT//8IX023tDyBSeM7lqhoz5KHQ5w/RjKsgnq8h/jsX11EH7z0bRedprlsyoI+IO80HJQA8U+gGUPxaEIrN1SuW2iAROjlp8TaRWB/vASLNyMXxxmWieLk+3pvmM2Z1lLwgiJDcYTwPfvz2xUG4F6JI0SnJEHfKwBeQos4mxWDJEabnSEpbxYy1Ma5UNhsGuFdFPIkA/Y/ckmHb9/TjMhtzFCUjWNAcLDFBIc+IVL9aW6cxN4nwVnRjxgTK3ZknlXeveJKJFLBLFRwPYCYiVvOEorlEIulZ1Ly8kp6F51+vw3WEMxOng0iOFs1ZgISaS1x/wkWXppxiyXRUqadL97Kd8aVnUHYfuUBCUMGKTNZzkcMao4iZNuaXsRJ4yBOehU4+zxDXSu9HHSFS+ooo1J7BRQzo3vP/+u06QbhOYx0vY96Qv7svyb78pCqdx37p7/XbizU4jJJnkR9hAL1J0SGWlRJrAbi/htj7BCoWkPc6zLo3wNrhpXWG+aKL7g0vxkYL+ywvFYGDMB+pQmkvwb8XGfs4Jfxwf6UmRNtwG5EufP2qRRMAquucCj8OsPQ0XWLB8ROthhbxN3ZQfpyGOwYyeNbkEFsKcRrA+jvAz62spOicj+gRh7uT69HY3sv6HGOJxG21oj4umF1ge/bvcg4krVtab+752L1c53aIfTrBRHpxPUuJ1wkRSMzvcJytrXxdBJP2CE2Acq3EgK1cvZhs/hRrqyXyrZP8fWJ0Aij9rizE0RUUY23do/bGXjqeGBPFzYD8EJjVkGYz5s2xHz5+pf3gi2/ZI1/8nBUdPWg5iGjIArIuSpnl4ChF7a0Sak/W3WwcxQJs9xFtmDd5khNYlEK01EF23HHLzW6vUHbmpHMlFp4sYp+AYxHXSyJ7FrkVXgWgVQXL9779Zde7cIh1tI+5sZtnLBpgvYHidj86Xe79Xzday/Ym279ruyUjRBhmvxTAvIFdlrlwGIFEMk4NX3vm50/bXz9wtdWeOowDsAcBCPcZ50dpBaQWndmaM7t57kZ4Zrtx7dT0+lpFb4DtLq2xExf66WGg386fSJu6ErsWk93iqWZpU+IQcxDhBmEUF5FInGKn1fA9979ywk600c3GOFxEEuUnV88gzqzVNrxTTo+GH/Me8zNO2pouAFq2TzK4Jcf4WBL3Npx9YyhjM565KZv9QgjjXfuzIRwt5sfn5rMcgghrp1fii7/eYJiTjC56t5brmIzuxG6Z6WefJmItpxMXB2KTIUrltxxotdwrUq0vJMF+t/uUPX+0y/V/SFIhgjAtxs8yw4ctNmDI8rIz7PfPn7a82ZAyrDk3QIJseWe35S7MtlNVgLvdfqxvw0RCpVh+TgIdbS02qyAT93WFhUSmEtnWb79Zv8miAJpDEHS0n95p33vhETvzZjEON5xR9Oj0U6ydnDqR9RGrsHcXe4VewOhymzN7oe3G3TRIrOnR4zvtS1/8LHsTSHDELHv27LNbbr0N8uKc6xZcDIGhOVrniQAA+KfoB1myeCGRlrGuz0KxuhM4I23btg+RliexW6msYwDOPCsvvrzebrjpZuckPc2YHeI6i0RUwfcN14Xbjv2Kh2zHKV1ld9+5zn7/zFP2sXs+bhWsS8kIkbZv3UH/yia78fbb7SzrtM4K/rgGRRCcxY35rW9+y66l6Pu+Bx+ycmJtv/8PP7IJuONXr15DQfnP7Bt/+y37+t9+27l7sSfbO0Tz6tet3y91Lqc01u4ynudMziJa3xQbpXlX877EbEEQ673MVTmsXeqjeP3VV52rOppx3FhfB5kxwwlM5OCUQ19nuR/fG2LJa58hhirR7v3ox13/l0rZFXEoUdRjjz7q9hancHWcZC0RqK99a0g4vVvsAS4wVykyzHWtsddQtIpcMHJLKFZX64Y3a4Gcv6NuzsbBzVlHBEMiQjeJY7TGeLPGaP7XuiXRQunj/x5tlv3pQ7y6XMquJc8JfXQ2ExGvNV4keyP7OsXuKQZL+8yx+Z6xz9luULFciJEUISs3dTPkbB9nkyDc4ooJLUTspySEWTMKXK+gOsGeffopm65zI4RNE/skXesG9mnao82CLArATf7ukWN0zZzmvkx0gqAG1jmdu+WAnoCIpIfJ6tSpE7Zw/lznXmptOQ8ZVUWywiTnQpzEvwvCjbZtK9FzZ5l0+HQSSIUhCGknAlFiiwHOPwH+ODR5PtSb5ucTaQ98/Avm70HE54gkFP8zCZB/W3T/kz+MB3CM9/VLA7DHe3fjff2PO1Teey9/+J7Ge//j/YT/27/+4d6fS+34GO/qy5V16T064/2U9/v6pV7fi/VBl/IWPtR/e5kAuUyAXMoA/H99fh47In+4JMefe//+lMDj/5z/PK748urRaHoopHouB7jzRnEtgDQuIclFSoSyqZfCUnmlDb9YYMmfL3QZ6GGo3Wk+4LAVZrXlxfRfoPoCwPMDOA5lQ50zKZtNl78tWbTMfk/B8DAbTqnVY7H4qgA5nIO1i7FgUyqQ4xy2aCkO2zjB5U+fZbUoXOvY7EuVG8bhTcrR6mcXWYFzoAw5xZY22n5sYutRo6rgWznjKnEW6C6SQECfQI7yn861CZ886Db7KoYuI+d16sNHHLhw9idzbeKn9qE6QpnG5tIHgAO03UI5QCZzSAhiQ/6TWwIt++4XUezOxr5/1oH/6oBAn21ZHMwUHePDQb0ORf6rGzZa3tQCB6IKNBhAJdwPeJ9J3ImcAsGoRRWVkpmaTokyQ4n3exYg+oq5M4mO6uXQEYyyuI+IDcAJLM0TyAvubKi1EDb/wYCMAyjfnblbAA73x4ODggzNXiKqFJkCcDQAmRHAwaFDBIXKvlEXVXHQ6wfQDQ1AccfvUtTc52oAmABb0jKTUeGx0QfQ70ddqYgXqb0EJqlI8fCxE6jTphJ5E8uhYQj3A1FoANdye4QDhOtgokiTMhTl3oow4doLKFengFRcembSOUBWcO08AHPTAQVrIT+KieYKgYSIBuQXYDWmzoWC4j14UDQcwL0SATIAUOpJRISXL0SJVzi2/yI+GwrXKIo/84gM470K/O0kQkIqzD6ZYXhSFXGlbhnwQKJ00l0RuKJq2njffTpQcZA7B5Abz+FbvR5+KPsH+7sBMIhm4tDUyXsVODqM1UdqOi8OWcGQATqcSmEGjOauWYCcKPxP1ywIcLSUeLZVKNvVyRHPATGbDObzAEvRgE2H+Du9rj6rQPwQXmslKMhgO/FGADjbKKUWaDwR9bw6AsIhW0IhkFqIEzjBAbONDoOrrlrj8u514FO0VhlRUSoIP0GBp4BM9a7IJRQHCK6otCgOaT08v+rw0AFZ4KgiCkQQ6vunTs11WckiNiN5LkXM6GtS8MlRpSJtXV8BoHJT6D055aRK0rmWAv01DqXYDeFAJ5VdB3OGekz0XA4A7DRBxrUpmg0HQT7P0ZYtW5xScg7xCIrrUaTSFage4xVfBzCqQ/EYCYKriOukLH8RSyoSF3gr4kbX7yiHUBG0IqukPJRiUCW0comIFEpOSXXgreaKifT0ZE+cYD95/F9s8eLFtnwxbhx+9YzMtEPk3AvM17y3D2WlIoWkypNaVA4HReqEoqbUIVXRbIrJiyZzOTsl2goP7LB5RDUN9HQQf0RkEM/2AHaRcvKqz1FUe/xMubUCvKRm5KC4DnIxQANDPfa9L021rYXE41EIG4gKugsA0BPSIYnoFyYyntcu57rxErjO86HIpi5eR3OpgGZ9XoF5S1RYCqCwd+9e5+zQL7kusnAglLjrg4uD6yEnUgDOq3JUqhlEpO1/Z7Mjt7KuwMlXR5wc17eLualf5dYAZX38fM0tKqduZi6JY52QCra0tNzKIUviuVaKNBNZrujEGO6J4AbdsyEID5Vla0wlciCXg1BjTXO95oZ2iNZEFI4VuM3U21JX30RcYSZABvnWvP5uwM677ryNzwn5iDLcD8tXj0qGAQhHubZSeg5zHwKYp1PlimOsv/zb37pekhGIc1/IUl8RvESP1RIRIYeJwIYO5sxexqoUo4paVLfRgMpgHAEilSfjDaC9g/lMz5c2/HKyKdJx/VezbO0/lLm1RfORIvUCmSuD+O3Dn715P4qAzOd5imCsyBFXiotSv/15DuRwCge0O84ckMI6mAzRGhnsbxGAr7Mn06PVeYEYJeZfeoq4GQ6E7CFSphvCpw/iSRFYwfzsUL0f5nddS7lAFINVVFxqjZCMCcQUKQbK9egwJtpxcCkmSmRhD/egkWfan/X5lrXJZMx3uYg79ZlUcz/V3RUPiaIOIJXhao5SZNlEyBzFkPRBOisuUvOUHFzq3RERIWJChJuIlniAIXUVaYskcYMEFCJ7r7syxvYdY53gPmhMtwO267nV2BIAp+dTwJcPTlEJL/TZzkAWizAJBTQbMzXiLGR+FYkWhdNSz3gJZLFAN3WGCNDSZ1fU1zD3UtGAIlD7RWjy670IrD8kQPT37xEcfw4BEsIaERZAJ0cI/VGx4TYRoUK49gyAw96MeSYr68W14ikwlXs4KEcgMYl1AIFBGm9EPDYRz1iGZL6a6ZAEIAuMDnYlwZWAtiQH2bVLk4m9ZB2hYyCSaLYygOIyHB2586bZkXMX7BSRQunpAfQQBdmKuVP5NwNWe+KMjbieLhyMvI8qlafzUIK548Qipg0w2Ze5N4z9xY4dW5nnQ1AWtwGWhdpaYqU0Nt/BbdECea0YnSaucQ1iBSmsc3CsDkiIwHMbTM+ZN3ufNnoorlg4C8AU0ldlFjhXB+iL6WEPOUhsVFRYvB0vwuFZ32EvbG219BmICyDrhnhef/L0zfbPX6ePJj3J5s9BKY7COZG91q9+9rh99I5bcSwSvQVZs2XbTlfifgtdTsO9nTYV9XMj/TqlCHUOnyxlvkliPs+EiIqwtpoSIrea6CG4YFSkWC97z4QJxGriXm3AKSInwlSIlMoKLDOQ20VEzIQCanohfulF9OADoRWHu2nFA2NxOCefOwrp2mTh9H/5Msa7WbsSYlBtQ0xU0TGyYkG+dRUfs17I16Y6XLd+ROIRz1hd24RoQD1YRFlNgbEITbBDJU12uLLDDlTQyQZBMOIHcN4wYMuy4q2P+/aFdWT+cx2DeDCCO5lXeN572Xg0BKfaAy8eseOMFXgSu/+6XAvsaLAIxt6WQ/WMDbN49ueKO2rCLdTBuokGxqgBsFhFQCbiLu2gQJpul1R634J4zRDGgG+wnlX2eDwrm0uO2EH2SI+fIsaSvVs0xHQAc13fAM8Ta/7Di4LtylT2I6O9Foh4xJPPWMumsZUI1eGYdPvh73fZIfKvSNsymm8smrksA/ItwQ+nGTjrvBnprL9EIbFNiCXKNWCkk3s0bFfdPtdGcLA8t34n/91nmWkJljsp1q5bBelaJifibPYF9KuUtuFMKbMiyMB7HrzfsgP7Le/mdOs93etI2PMQSmdLainfnmVZ7LHLq09AyJ4jvjGD8R4McHzBDh7ax57V19bh/unjfBEaFGZbt+8gdijL7RcEgk9hf6s9zVhH0Ki9++5honQhptkzHNi/1zKIWlMM3XkiFQ/Q5/WpLz1iO+m9yMuf7iKp5sxfwHrCms9e5iz7v1xI47ff2WS/+OlHrKQmxQ5Q7J0JeTyBOMftrLtLr1jCfh2HTmiU7UX49dwLr7APn2TXMtZ/8KN/tHvv/wSvkef2OOlRnLn+4NfDPzqJS3ezff3r36DvZJc98Wj+H339lr89YT24At747nS7/Ue1rH8Nzg0owYLAeM1zaThktcfTXPreZ54E+K6uqk30ggnQz6SEXFGYcujVQ4TorDads1kH+yG5/Lb9YJYl3vS8rWY/GgMpIRHVa6+/4eb7hx580Lnia7gex3Ak688RzNla/7S+ak+n85+Lm2Svp4Op9jgu3pD3rglfZwlFfmrtVS251p0T/zLm6vjPfk38zDHn2JB3Ut16I8yN2vfrcyiSMSI8mjUIpzifQftgxW/JIahYVp0ptX/vYs1UGXk0Tgq5qeohsNXtMYj4gRXN9X0tXrAAocZr9JLMdQSIBEbqTayCwJL747rrrncE7in69rIgnuRiScQtG5+QbIfpT6uqqYfYTqKkPh4HTJWLGlahoLruJB7p42co9qqstJizFoQN+0G5QeQa7ddDTmxiCwKPyvIa15UlAv/Qwf1cU/oo+XlhCElGhlmbIaFHh9mjUYD+2U8+BlEfwF5d8rjLBMj7DqQP5IuXCZDxLuulAvTjvf54X/9gf/5lAmS86/9Bf/0yAXKZALmUMXaZANHV+wsiQBbjAImNT3TuC21QBQaVPbHAFnyn2tmdUwAQS8lVl3q38vGZlvHl007NOwRQHB+Jit4bEoAs7B6s/QHEkXAO5KADSAzYNmfmHFdY20c8x9EjxwE0yWp15dF9To0sBV9h4QmZjbmoKCsB1Ao5EC5cvMxOUBYnh4AijFS0K4WugJbq5xZZ3mNn2OSiMJYymg1zi9SWgCkqUZVrWYN0WOCDejH4c/nPr7Cczx5xN26Ig7y2ISUiQT572E7+M4f4B3YD5AFi8d4CVSDHxjkBsPqthwhx5tfDr4za07/4JZm9M+gJwZYNSBgdDTCN+r+iosxl5WdNykFh5Ge//NUzAEwC31Cjy0mBKk2vG0f2diyxL8N93Qgd6y0doDdSpdBs8gvJ4c1IS4JE4QDgRZ4/0ToJqEu96KvISQF0ZOPrAbgejsJZRbf6TDoU6AAzJEUtf/Zn867f/QKkAYD8AIDaOcBH31Jg5T/e6H6mFIbJMThU6N9o5ER67HSti4wK5qSaxP2Q/VsbfX/UT+5C8t5aAKJqifDKp2QxlP4RT+JofIhoUUG3MtxjAFCplnWdFU0ctAR660AlwkxAVwxjSmreOIC1RqJ34lCjx/J3KlAvBYhVYW8cBIjy3jWu5F4YGuglImzQKZ31/4q8UPGvp2+Q9XqG2rYdhYDFADvJZrPz06wN94DiWIRzjXINLrRzmCGuS9Z/Kb3VPztxIgXMgMKDqBClgutmYHlwjxpx4iRQyu2LkryHKJ047lEg6my84w5wl/pfyTgiQrw4IAsw8QG003gb1qFKimz+29nnBYwCKKqzQuo9gfyKhFFBuVwLXpARrSguT0B4Kf5FhZshEE9r1mVYXVmYOwTqEDVjeoE7hAk47sK9oSLiCAinczyHFURYSfmn/g7l+4t0OcnrZZOdfOoUsWtc4xVESsXTzSC1nIrVYzjUNhI3JWLzDGBsWjpZ/RxAowFJS1AYziFuSoSIQE/1FWiToHsr9bfIPb13uUFEICZCFAkoHwZsGeaCe0sdzVhTkWYbz2EUwO+Iot04DAs4UqyXvk8kRG0dIHdWLoRNlSM44iF2BNJ28zkGGTNJgKpB3COeWqdWV5yNIrKkzNO1kbPDi8OefqURp6QIrO2AdjF8VoGfsRzCjxLjpKgfHWpbVULM60gtqT+vuepKFInEcfA5NmzY4HozlBM/Y0q3PfVClVM3ZhL1sGPnHheJpJihqdOmuyJ7p9C7qFBU9NEkAJtZeVkQDyhjPQcARQVQA+wDyvhCMphvINF3ZGxDftQANPZzYB0a8QFsDnQRPzX1FfZPX59tv9nYbtOnZVteUgbPwxGIqiabAGGlg/DQxQ4mjTcptNVL0kmkTRAuII0dxRPpWVP0nwrGS1DDixzWnwVIy70gR9KhQwcdYRRNz4YIED/Af7kzVGatZy5jNvnVf/DrfCF9CYzvLlT56jbSn9VBk4CaWp1OZ0vOORdKqJwezMu6NuoBSaOjpBHnmNSucnnEMYcKAHHxTwAqKgUVya0ul+RUCHb1FTAfS8kvwDuSKJALdHf0Akq9iWr75pvWMfZiIALbcQRSvMt9aG2mM+RUMXnq8xyJsXf/PssrKHDvoR7g+cixQhf/0cvzHRFF2Tk5NIp2LCenf4T5rJOxqDnCH9eZyI4OHDEjzD1SjQ/x3gIgRdthTKVOFfgv0Fy/9P9DPN+vEod11XfPODdAAGuGXGr+ABbRqC9jACoiuW8JgDyKxNDn0LhXX4fAncxJqDtRkA4zp2UBNnmwRvkwzwTSnzV3araF+eK8xO8B48v0q7WLvhc+RxuxhX0EkCv7PIz7IadVKGBKE/On7oe6lAIYEydxeKmQNpDnxKn2eSY1R6gnq/E8JbcSDDDfyBmxmliqAwd4fpm3NJefZu7Ig7iRW6iYOcg5w1ANy5mRBXCsyCnnJoOM7mT9W7XqSucqqoHw8+Y9iZBQ+esEAOlaVMeKSHPrlAht5uE1K6Js/1HFVXa7Z1kRduGAt5p3Ehi/bv7m3qjMPJB7oPsjlb86Tfx45lt5H+r08NKzAKkvV4DuTw1Ka4GY2kPo6wLsBWZJJKA5QXOyfr72BFIJu/LbP3CAvAcEvUeC6L//MweIQDVxHSHc9DTiMlNiw1Cse7runlDIek8UwyM8l60IPaROr92925JwvIJCWyu9KSyddEMAuLYNWGFNv50BOK7jdidmRKEopvz61BmbMSHIFk/PoRsKZwvRS6EUSWzc2mgI/C17Vpa1oNpvpWAiyIu+q/oue+jOOcRmERWIs6zlfAt7HogfnINnayuJMvKg62IYV52cvAHMOxGQ6/6ssTgHz54m6nOEuJYJtmzFMroF9uGEwDkaFmmR7MNqUSX3qcuL/wXwb0YZjxMYv/wYlPkqBSeyD9dGHPsUZ8WU+h7iop85cwCXqdwpDa39tp+s+rf24Q6hf/vlk99wz9JjD75oq2ZPIVZogZufy+kQ0Jh545XX7Ttf+zMYSNwAACAASURBVKI1M4ccYx9YTVxcGM/wovnziNmqwVlAhBpg5MlTRbb9EM6kmblWD9m2YCbRbOSGVZw9hboc90otoyGKUmF6SCSCSIiNoLvFF7JlDu6X40R6NfBvCyCWcKyyp4nh2h87ddwWL1s0tvdLjLMJK+Jsz28Oul4ukcCKjExErBGKGMKjo5VulzrraSR+EqHGKM9oXUMn5HME8wzKdAGwAjNxcrSS/XSOyKvabk87TfRUA/++oo39x2gg0VdeFt/cYAthN25bmWlBrHMRuEYGeUYGICcOtY7YV1+vsXqGbD4JYQ/dfrVteGEjJC9daA2jjBmzrPBYt3tuJ1aqc5j9ACSY4rXi+cu5BRlEc5VbLjGLcdy4EAqQQ+hSYcaC1Q23PgRL2wq32t6uIfuxWszZ9gSy10kK9kD8MEpjgNn3V8faVP8OS4X0k8AGGsQiM3Nt37kqawuMsb/91QHXUdIGmM9PNj6STUrwtUjWxAhw1rkF0ewB4+z5l3DDJeHKRqTSzLI8fVGoLVi12l7YsI2LFeBicwN8+2zFoonGFpzuCUgirEwvvr7P9hwvt3X3rsPBR6zUF2fZaDUXY6DZOYH27j2BeOE0JeDz7YoFkFfe3bZn7w6A/Ansz6PswN6jnG120IEx0W6/7UYb7URQg9hLYP2rr71hd959j61/9Q27EhA/iLlRin0VaZ9nvtQ+WCTIqZOFrjPrwOF37cbb7rbv/uAf7HYiqLTeyYH39//4I5tO9FQOxOExiAE9N/3sMdQF0oRr4PMPTbNNe0dY+4eJoq20CZwXCqbk455lniKi8YknnsSBnMHzxx4KoiCU9Xsy5Ef+TMiVZ5+1R+9Ps9seeMFWrbnaTuCy/qe/wjL0B79+dyjOPvu5h201Xy8rr7TktAzupY+9+Nc5dve/sCdnv6Z9toq45fDV3lWk/quPTvyj13nvP677OxHg3D85nRmHJygsT8WVovV78uSprgNMe4sNj2VY3M0vujixK4gEk2BgL10ocujNncu9YJ7tZ24ug6SWs0Z7vlGtoxd/kAgVFzfJAyPHh/YyXqzJI2y40dGxt2QnKpEYZ1Kd907+dLplPXiAcyTRiqxHOpMq+VfiFJH62vtIvKPoKs3V7Midg0L9ir6s1SLrvXi++BbnqlXXVDfrdBBrnlIPtJfXnqWRs5If358IcZiXm2MXIGi72LfLhd7FHBfPnlbk0Oa337bbbr3Z7XFLWTPVkyWnh7rYsthHypmtdIMM9p8uAhgruid7TB85E/n/Ep7NRM7XnRAa9XKLcH11Ro5l7dUcIlJc107dWyJ1KkgASEuOxz2KNwsnljdipsqKavbqRAgi/DhEXNsQa5CidSMQDci1NjKMS92fSD4I2Y9/5DPEzKXyOeTtukyA/MnB/4H+5WUCZLzL+8ESEOP99MsOkPGu0GUHyHhX6P2//uEC6MIOLxMgl3IHP9z7dynv/L/n3/7FOUBWff8uaiTI3d2GIiqLUrWfLraMh/Zg5WcjCPAtBbvALuUql/3vAst6rBhAEhUvsUQxEYEWHexrt629mpJFohsonvRk418P6LWIbPJw8u5ffulVwNhElEYdziLewkZSMTcCMVTQG6Ofw8ZPfRlluEBUSusn5S6HgUFUrx3ElaizQnZzbXZLn55t079Knr9AVpBtbZK1ydbWQsBe0c/m/Ic7nfOpw2M55xzUpExWJIvURWdwf+hXFgTICECQD4RFKOrrA4+mur8PuYf3DsiXAJiUhNp0JTb5TW++6QD/C021KH+mMZ8Q+SOVVvpE1FUtuGgasIMDTLHBjeXw1EEWcxwH7F5AguioMBeZEsjG/QIHrUxIhyQ+vwD8apSNmRNS+B4ygcmF9yGKq72hmkLUKItDlZQEAK6OhWHulYBYV+IHiC6QTZ9fh3Q/PuMo4L4XB56YlWOfoeRf3oZE4GDA9QJfs2CysOsozeySwrCVCJpGugkAYRIAGlUuLbu3FP4CidU70IZaKjwmzrIpfjxPLn8/h+wolFFyDIwAJg1BKMgmrgxhV6jNexL5ofgTKc2V5SsbuwDoQDb3mWz4/Tic6ZAkJ5DKvIPJt9XEomLhHrkj2MSL8OB87qJgVPo7IjILFWNd6wAHCyKl+GJ4oC8lmzHWSWSGFGYCUT2IMKppoDg8hBx4yCEPPk9XFyAxatk0OjuU29vF93YQbSUHSCMRYIqF8eTAo8UhkSgyL5Vd87mkxPIHfBMpOMA195FSGQLLU+XgriDcB3KOz82hTiq2MbjIrIAeBakK6zhI6aCmbN+rr77agXG+kGEHDx90aroegFaBfjfcmmVH9tBPok4Nrk325BwroTtBByAdxCvIoJ5NKeUw72Pzpi0AyslkTi9ykVRSwetg66P3wPst4vB147p1zg01yFhQeaa6HKoBK0XEKDLg5KnTKOI7UTWmu+9T+XkD71UxW3L2ROO40kZUoKh6TJJxlIgMEYit7hNXNMmBUUSJCJBB7rnIj3YA+TY+dyJkV0w46lrun4iRWuYP3dcgIoxauwZ5FkZcSbyIjTYOjT68J06plkOJeTPfL/BAIGYYz53U2x4Xs5l1uPRjjEby/vR5FaMgklbxeLl504hFaHOq8Tl0pLTyulKAK5NaYIcA0SkomWNR3ev5l2Lu15R9ZmSk0zmTT9+OhzV05PJa9S6iqJ/3KMVnPlnWZ1BiewI+654pBqIK9fBMFZ+DjYdDfPh74vAixqibbgS5n+RWUwF3H1EZ754oJgKv0YaIUeunnThv2hWu2+DF9b+31351s/1uKy66xCiLQIF8BOBm/vRpFkqfRAzzDTeP0aTSdUBTQMGk5DTukw7VzD0QNwKnpbYU8aEIM0VfiWzQZwsBsDhK8WoWsRZyYSguKzMj0xW5BjKOpehMwWVUDTCrw7UINgFKik5T9FofY7ad8ZVKVNoRXCbR3IteyIKIiGhKsCuZ6+hTAqT2h3TWvC7yOgVQ/wBAqoDpDF5brg85DPoB4dUp1IxbSZE2GYDkDY11tv/gXlu1eqV7do4ePW7T8megtmxy/TGnTp5yXUATKfT1g1VvR2Eu0q+oqILPX4drJNc9l7uIMrn5tjsdeXEWpfFe3DuJOHCAPVzueTfPn8D4ckjEdt6XSs6lhvVirRCxqTnCG4JdBIhIk3AybHoYz6OMa40txSYpGkXEgAiQ176abVfRB+LPvKLgDjkeY1DTZxGLlgZQAQ5ObEi969N4c+ObzjWksacxOmVyNte1xRWnyo0j8lhzVwpOmRicICnRoUTIqNcIEhtiSPdR778F9bn6jCQqCGaOj4A4b2JtjsWRI8LgHITiAT63un00XuX0kJpZDiiRuCriVSeLAKjJjPVJOT32zG9OWA7rcADzlxSmDRAJehY0npqIMlJ0mkjqesZNOkCfHJsqqFaxrdabK66Y72JDRGYp61ygTQOEezzPh9wiWmy11RapLjHCqmWsq0cg8OQC43qI4FXhejX3ZQLOE61jGl+dXGuNkTTGag2dVU2A8gPcqHpeexLK1q6LquU8nnd1CKnjQz9LkSbK9O+V+0ML38XuHl0DV3bLddOaJNGAgDnNb38qeuLv70/+o/gr91IXI7AENGv9iAz1t5wJSa4HyKsfN0og0Ze4Bn0Bw7tZ04K5zj2QIG1cq14A+8y8KdaMOtcLsHOwn7Wvx9Pe2FdjRWqOBsv1JVoyg/V3YkKYzaEPq6WyCKdDHXujMDtypt32nzCLTMdMkMx9QIl+YP8266szu/eGOFtSkGPv4vzq6aV0Oj0LNTFRccyPNXUAY1x7tiTEPEVYQ7u6O7zpRgJtB8jraMFVcrbVvvedB5wLa++hw4CTEEQ4J3IKZlrN+Vbic2odGJzOvwlirU1OT6ZLg3kfp6zUyCuWLGRMsuZDhnjgOJELisnNdVPxCOEyvWDbD5+xhEn59uknrrd1835gYTHB9rE719piYo4oQGPtoO+NvciG196yYtauvMxUu57ujg1vvmNLV13NvszPXv79s/aph++zhv07KYkfApzvsl3vEstJx8/+vcdt4ZxsuyJ3gtWUl9AVQowfLTnbj+GeTPK3SBTWTQ01NmtKhk0jguetbfsBqEfJ2qdbyM/bJuZMtJdfXW/zlyyw3II8W//GqzaFTP9Q9jTzbptshRtK3PwlQDWUdSiQ+TGRWKQRXrMdZ0kb478PVwDmXYtBECRldkVFC2uRUg9xMYbEwypEWWPHgO0vrrJiHB7HzxPdiKig83yt3TY92LqPd9nX755ooTg+IwT6sj/sZF/0k42n7fly9qc5UZaBEy4DYvy3rx0DJGV6YLsyZ1qk5RG12E1ETi/ZanKxtOOM64VvmprkZ3msd/uOHbNYSJ5EIhhjA8PZt7ayXjTYLPbnw57Eg3ZVWVdiit3x6wPWzHrmx+OZleQDiUQ8GMPzh6uSbE70iEX54XBlL1hc2WmTcJyV8KzuKGuwX+yss1IbI7be+7Ui+TuWQPxVNDqASemBNpFS96efOu7cdKmZPhZI51V8RozNo2fsrc17IOO1BiYhBjGbkhPBeIu14Mg4HFBVtn7jXiuprreb7r7Zmlqb7O6H59vQURxO9fTEcK3OldMRxHs+g9voc1/4HGByvYvAaqN78MjhQua1Fps9q8Bmzc1mfLKnxF0zhLtTIP5hoojUmXGGuDVF8EoEdIpYvxDufXnFOdbU/Itu6E4XLfrCyy/bg5962Hbt3e/Kv68h5ldkeQBnk/WQKYqoOo2gpJZ5812u+0JcpkeOHbG//tJ8e3sPkbrT8yALuzBLNeEgw9XGVOTt6W9P/vzXEKbEerKezVqw0J598UWIkB774Y//ESfPW/bxx7bRw3HIrrrmWjtLjN4wC7bmrhXLV9qrr76Gw2uSW6ei2adrjfNmbetjznv8ooDrj27OH/zHDd8pYk2TaQ10nL2N9qoSLmz5Rrb7rqu+e87t6SsryiECch2Zv/8f6Z/7gH5lfP4I20D1ViA8Yo3w0rPA4n36X6a7n1jwuUL2UQjbmJMkKBChoTPhkAgSuf5FoHBteMuO9PB2xAd7eJ7zAERNSguooHdw0kT6TFgniohnllM/HYJCa6PWrSAIz2Hm8VBc3cOcAbInZVgIBHAEYyKO9boWEVIXe9QwhDpyb3tpk8t7VFef9uNTtYdV/CufoYXvkzNR+yT1VmmfVMu+SZGOmfTVNTMG5Xjes28fZ4UmS0GY1MC6nowQSB1b2ue6Mxn3VutlMO+thB5IdYv5Mgn0QZy0E+nXxL/VZ5Pru475SI7OKHWmEANoiG5Cgti7dQ/afRShB/ukQ4DwYF5c1/7w/8e/rZce33OpCuzxAKjxvv7hAuyXCZDxxtiHe3/+7ydAPujrd5kAGW8Ev//Xx5ufLu3Vx/vXlwmQ8a7QeF//cO/feO/ug//6Xx4B8nf3jJ4nNkC53T4ALA1Pr7G8Lx0fA4F4XvwAhwTSunxVCJDUzx9lvzcICEMMB0rVZFSQt61dYxGoIIeIKWgFSK0H8AwGOM7k4POrf33apuVNZ3PqAYBOdjdK+2wOZjUABFKr33jjTVbMAUROEIGOWeTsvrWJkl2UrZ4A3iqvVUeEwEjZtetfXGIzIUD6AV1EgGgH7AcQLRdE0b/i6njggIvdcANVB4X3xoT777E4GalxRCaoGK/w8f9ImER9co87BKnouQDQqhWwcBIgcCJq+ABAlFqUg4VHDhIjEWz5uZMdYOzFe33u+fWAamT2s9kMlyodpVLXQKdNycshiqXGKS+jAZTDAd6bAZbiyTCIYlMcyia3mtdMSYqjiHqCHT+yn+gtVHwALInI4aIBzbMBr52MR0WAANsCn0SEqGRW6kQ5JzylfmLjPeEqoiLeKLEhFPKDbJy9AA2CVOLK6tVNIWgnGciKVeni9wliNwboZpCCW2SEop18AWBVji1QaQiVVCqZs/6A10VlgAFYrDOJERoFRPHlpFFHhn8WMQECCAK5NlLZKs5EkS/HuadjbhxUWhyuIpQnzudXzJLA9sYmSDNeI5JoBKm2elAXjwBOO4mWSgm5eSo+HBSIKdcBtFBti8psA3GyRJgvas1wxl07B0pFn7VCso0oiqyJQyDjTOCh3Bnt5KBHUP45yVn66QDhIN/CAd4P9V4tRJsHB8Yg7ncykTzeuHCkHBsi21uHKaml5bpRP4CU+L2K5FLUCb+k1hJB4ouaThEiY7FN/B3XUX/XBVhSjopaZInAzMVLF3MtBiD6yhz4J7XmycKT7lqtvW2S1Z9jHHE9RD6JhDp4aL/LHZ4CIaLegWSiujbzbJxHnTtn7mx+NrFvHMoOHNjvgD3FGQmgvBayRWo0KaxFPJw4XkingvpF4gAC5thWSm91X/QzFKPkouL4THJ/9PFcCSyUkk4EpSLO9EsAuogQ9eVofLh+Dm5sP/EzXZCZsuiDjTGWAwHA6OvhWVcXUAxA6v/H3nuA6VmWaf/X9N57y9RMT+8NAgmhF5GAggs2LIiuqNj30P0Wd9ddlHVBFhT9lKUK0juk955MJtMzPdN77/P9znvgL7ouWTdk0f1nPOaIJDPv+7zPc5frPs/rPM8eDoZNzHUBzhN0e7ZDYMkqRwSGAs7D+BkpPzQGRSKNcD26d8koczRfwxgzXQA7ziaBw2kqf6+uP3Xph6rrFpIjhD+7dS3c0yy6w8sgQpRNISCgnP8vMFad8F+69Yv2z/f/k33m1lttKwSBuvjyCFK/49a59sxrM93u27fvdMDrrLRMyKgC7DK2O5sdKWEy8MhuprtaQdUp8ZGE5DahQsoDFOVQSYdqOwdhPacerH56+oZRF0A4lZ3E8gCbl1nZ9vIbzG1sGCbJ+QnD5uYf/jrPtpWGWXdrva2EUPXjNXyYWwGMvQHAcREIAp6bAaXTM2ZbMYRKMkSIFDwiLfTc5Rm9a9dOulk/5ggYKX9EnHRxb5XlcAkWWSK4fFFrhEJK7yckdc0adWwqtLcP1UWbe/b+zAOBfTrYizyTBYye32FCUFMhVMYhCwLw8a8BcFegvUjpRMZPIPfZD1JFoaT7+FllgCQA1g3zWrLiGmQNkpJIHdJa41t53dqGGoDGXGeFlcd+0ITar50Odj+UM5pesmRKhlAQAeIJUNff1wmQm2hHsR9RJ/sOcqUWLl6B6qEKa7kk7EIW2d6DRwBtUUNwPUEQDz2y82IuNfFMJiAKdU/kay5CRBZSw5AHIkA8AX6lEmnFLkd2kFJ9KU9EBIiAFhfQzfogEw2gdHv121l27d2EjGOdEwFxkUErdjL2OcGs96VYHUm5JVXD0799xq2hkagjBphX2Vig8MgBviBglb3E59HeJWBFFkqRgMwK2PYCwPMHuPFhnikrS+PaXSf/C+EZKc5VPvYpEBPjgCkK4n2GMNycvHxsgeLdeiMV2iAEmtYSBd1LdXnepUjm+Hr5WfIkAFOUiSMVSiykv9ZfjTOtU6N0/4pAEQgjYEzzbDmERwvETj2kdqhUJPy7yEDNQ82vFCxVRHyJFBbhqPVQFpoKjNV+vA4CZP8hbN5Ye0Ukyk5Ptmxar5QjIuJF66FyWURchdNtX1ZR7Rogwvj/WrOlLmkWyUodIFVXMRkrIjikBJpRjkDcSYGovV6DW8SII4EElqHwZHy+owD5Y/7bujd3fyblPQkQdUYH8mzSsL5K5GEGM4+TsJWKpxaYVFYVn2OMeefBPWjExz0PsHwYsk8ZXk1YV41PYsvTTed6aZvVAJJ3AIIK0F67IhflR7Z599VbY8lRC+U9IlFrPvREow2Im49EdYgaxAMlQyNWk8N07D/z8A3WW34MK6tW232s2+JmKfhYKjNv6+TZEUklx0EL4PraICTaFBDBvUmABKb9nCyyONSmadyzYXtj2y7zZO2eovkkLW+O9dIgMEANOM5+l4ANZxQkXx51TGl9JXODbCIm0Rp1edOsMIoN1BRNMd3s55oD7SixjND2LbsP263/9mk35v71zt22FyXaAoiPz9HNHxzKXMLeZYhA9zFIg/t//ogjZtNRa6hbPC0Hy6rFy+1QUSn5HsfsgrmpFkPOUnPdKWfDd+hYKftZorOc0XvOg8hQTaKu7m17j9ok5HcfPvhSgYaArAcDgC4HXN518LizOoyEsAqHGMjBV/+Rx5+01RestEVkk7y5ZbNbK2axzmeheMlYH2n7Hytyc2UEoiEI5XMK9Yr2ukFI/24Ax0FySyJZM4ZpKFGo9cHDEO7YUCWns2Z6+ENgMt9RotGXYbsa+2xnC2sR4fFREAEZXiigaEa/47ICi8Hqj8LWfJhfzZDnf/OLUlMSzdXXrjAPSNF9h4rtCKSZaloEyLYAVWsBwPxED53j3qzNEMWD7PvyAV25MAcSNtT2Y7fT2z2OVZa/5bB/KJviaBE5G4vzUC3Sbe7PiMHm8dMPvWwHsdqSrWh6dqpt2lNnSgK7rSDUbloBOePd7xp1TlT0mD+ESQBKs7sefsMOMYYVfj7liTWa1ld/LKmGvvl7J7FHb3yQTBcsT09OW1Sar2UVUE8GQ6yxHl78dVRA7/FV8ly3Pfabp1DTeNs3f/pJm66JsIbjhyyFUPfq0nJ7a9MBCDHqpchEW7VmJYSW9p1+1LL1rvlqTv4imz+/wHJRgHRi1etJqJIHqP8A4HENjQRSmAegyGzCJnEaEF2ZZGrQev7F5+2Tn/4EKrdq6g/OAhB9Tz39W7v9S3fYIe5pTm6+/f0//pPdff+DENajduc3v21f53vn3n3UMqHYX73lGmGWMkceeexR+/u/WW+1bSkWw/x95jdPoCbHlpfcklGCqZ588jl75fUttu6yKywIAj6SdfXXTz5hCey59317vq3c+BBKrYWOuO9kjU1OTXPjvoX9KR/1pIDyBIVqO6I+1L5w8Yzl3xfur7Mimlhm0ejiLBCpGYI4z2meaZ1VaLssILvZi5S76MX5rxQCR01vep03v8uZ4w++ln8DhSVND2peEjEuAryaNTyGetZDyhKUt3qfKUgJ1bWqKTqZJ2GyamMP8mANnrG94sTgbK+o66lZ9FVzzwzR8Ydfs2/b7xrWdDaZoH4fZZ9yWeXMdTXPyFdfTXzak2RdK7WHPyStP3ZuPt5YA4sMYQ1Vk9gAFrJqBGmjUWcnRJbIqzxICxEoddQcHsz9UPL9Zmekktl3iqYyOGr+u5AafDHEw+7tO6iJouwghJSUt2nse2UoL+tRyKqBKQdVsbO9Yi8uYXzKVlONCmo6WrfhYjc+ZM+oOrMLhW8SDSYHDx1y16PsK+2ZnqwlJ8rKnFJ4Zj+nmYE9TPV6OQSIFCex7AUDkG+yCxtEMaZAe6mo6lEIiThKgPiV2rcPBwYvmm9CqPu+8sW/gXTFAmtyRkX9xzyy33MyujZDff/3v84RIL+7f+cyQP7jODrbAP7pRu7Zff+zb4F1dq/fRTH9RX+d6fpzph/+gwXQzxEgf9nP70yv/sx//38dAbLun26ZPgZAGkjhWv/zdbbwm8Wuc1q+vbLvkfWFimHZTFT/dKFlfrWIA+gA4YBRNtzX4bzvz1+xCB/mMDtx9KDV0Y2cDTixA//mC89fby+SiZGbU0jx6g8QWGYrLjjPXsZjVp0y6opRQaX3EyiSiY1UEJ3TP3voVxy+xwHHsHDRgTwjGyuMEaxPCE7edI0t+gb2DQANIwAz6j6PBOw6ej9WNp8/6HzLnaetunwF5LJgywpLIXs6/HtxWJZ6BNmLlT+02uZ+drfr0J18W54dACjTCzivzv5+gkLD6HqPo2M3EIAoAwB4HtL0fbt2OJVGT3sLAD32Tqg4BiE9ygikm/AIcPZSgXTA+wFa44oFqEbne0+LK8JDOGh0t3fSGQeJwHUM0LUeS0ErUKKnG8uH0ADk1Mc5rCZbJl2hIj+SOKhn0kHdhMw6EdsiqTx0cNBn1MGmD0BIKpSs8xWVSRPmLsK+AWrkST4OqTAGABkEKObBPeylezqUe9oOGFJJYGplXTs+tGSYcFhRzoK3U0xARCg/QdZQAJ4+gPyS57cLhKbFeRZFv7qkQiBu+ul6lw/3EKCrwNMYrk9Eh7qfRKrJS7+zqwebm3xHqg0yjuQp78uBsg77MHn0ZqbPcvemkYOUDi/q+nLsG4ecKQ6rAgEnAU4FPg5BMGncxHMojQF0jg3DaghCwQX5chgYlWoIckMd0+oQDwL8ULd0DMqFVIBKhZPqMDHEoSkkOt5qAF67JIeHeMiAyIllHAdhnyUSRHZgslERiCkCxJux4Ee3bi+WJpoPAtjUSa57FwxILwBf4JsUAPrvAEDUOg5GCo8tAhi97rprOShGIGuvBHDmwImqYOeO3c7n+MZPzLX6ijBHjMg2KB7grBKASAoQdZnJgiAKpUpTUzvWMDVOwTEb8GYW3WJ79uzmcwJaczCMZSzK0kqh9yKa1NFfr65YBSED5IrYU1d2Fs9M80NZCupWlwoggdfqgLyo4zkIoBQxoE7wivJylwFSANkn+zNZ4KgL3F+EF/dHHXsCzD0YkxrTU4CQYwp557nJLk75EQpfzcrOs+PltYD53W7cKixUWQJSe4wz3pRbMMDci8EPfuptz2oBNvK1V6e3yDVfDrSyI5KtmjrDFQavbnGFfKay7rz0yuvO0khghvzzFyxewu8OEHK+iS58SBie6bVYKw0AJAzxGQsB33/wd3+HOmiW/eBbF9gLbw1hyQY5AwFSTydzFF2Vx7Bo0ZCUtVTqLIAGLGgUVK08gEnAlqzUROZnEvYeUi/hkw8Q24p3fT95HbGEnHIbnO1XJ2GvP3/sZcvIm8sYBVSHlPvXby2wzSdCra+z2QoBI8PpVgwH+O7FdqEVcCEeFZDAd1kAKbyzrbUbUdQ0oA+++ulpKCcO042/3PaivFi79nxHLAYB1jXStSkCS3YMCzi4S4ExLNIYuZes1BLJoBCg3I8iTx3/Cu6VBZoISYFoYcwbEVdd6opUcC5jK4V8CdnniYDTPVUAbDjgvjob2BHn5QAAIABJREFUNTYZUABSmxiX2S4vIA0QsZf5JlsJhatnAhrVYmtUWoaCDxJ9/YYL6YJsd9YTmiPdgPqySwxhDxCooHylWVgAthGAHs66GAKZ0snPeNAVvmvPQVuybI1t2roHkKcKwGE+eUKo6QDMG+nADYdwGQfMGIAEOFlbBaA5y+UM+Glf0PjgT4HrvXyPs0nodU9iJxHCnifwXXNZ4aoClUTkaOzJMssTguaFO1PssrsqGd8jWBWG2yzsDX0ZD30o5EYYU1dcfplTJ0j1IbAsGjAiBdAqhrUqLQrAZnRGDTXIeysUVTk6SVjvRUCA2HCvy5hQg4HUYoI79dz6NN4hO0Iga5roAp49G/961nMRtB4A3s2sYwJRyvAdX7x0sRsbbQCWstAbBxheeH6MVRdNogxod00N2YC7evYDzoKKbCfWXynNkgFktF9KdSUSUZ2qyse5/IorHSnVDGiYCsEnS7wMAtdl8yKiO4n1SXNaNpWy2nNAmLPoG3avdeEFZOUUowRkv1PQrfaYAPZ9jWMRi04BwrfWbH9+d5L1WUGx3oA4svUSySNwaIR1Sj+n9VOAlQgO1Q9DAJq6F8LF3iFANGe17+tPETv6lnLynTPcHwIQIj++/hD5Jdp73vX1/2WESPHGWB0H7A/0mbLUuDDLJ7shFzu8QJ5/D4oAH5G3kI1d5KhobbGGWpumjuilUWAEq6HGVgijhn4bRRXQNDhhL24XmWP2pU9fYzG+hHnvfwMboUmLxl6zu3/cdhzHljAl3naVk2PDHPGNJPAZ8Htu4ITdcN4i62046dSJtfzskcpeQr/xfgf496AZQNEcOFqZN3YojRANRdUQzpAi55+XQkNFIutyo61evhhF4j7ClyH72HtTcudYC3O8D2R4NuCqP2PQG0WkN93zGbPTrJysjSQaBTJQISYC7DHBbZQ9ZAQi8+mnnrBrr7vGWQDtgozc+P3r7Bs3/BSi0dsuuPAK9qdhu+6a822yu868+Yb9s8H2fmy6Wu3BX+9ERRtgG6/YYOUAh69vL7Pv/+N3bcuu/VjEjdn5hIRPD3SzHkEsMQZLi+sAH7GkAmxW4LXqlkj2D9mlRbIWHRbpT9o8znGsAagayNiJQqVWyjos8n6I0PpMsoOCUf2WlpUQhBzvPm84r7GF0Osk1ssk6oV516fa0SfKqfEirPNUrSUGQ0oydv0JGB4BePRlvR8V8cOcrjjYzPyk/oJISM6imcI/EpsbMlHYE0OpJ0ewnXrlZJc9XoQaNtbTKYKHq7rtPMS6X7x4ORZYCnZGhcd6VEfw+U+eqWO/5nldvhbyqsN+/lKxQS0B7EJSQKDEECKXExtqsb5TFuMP9Iu6zINaJZQQkDnz5znSvqa6gVoeBQt84PLVedbS00pd1sV6FWSLyEhJZT/tk+Vg1Sl7toSA6ULUA8Gx9vpe1kLeaw3rwrc+usxSw0eoVdsBvqesvH3QIsiC+OpDWwyK1IWfQ1kSfB9oUb7UZgHYd4ZOo16m3uVa73j99xUi755bL9+1lVrL24G/IRBCFXVHyJw7YB+67iZqIBSqC3/3071FfA7sxIIh9Do6qSPofN+y5TD7MtlFiRns1/V2/Ucvpf7qdJ+7Hyu2YWzeBgd7rKCQ2r0w2zpRPw9DRkkxuEVWl+zNWbkFjgRphdSPYI9fwn762JOP240f+6hVUIMp+07r1a49u7AJnMsaSb3KGlbHOqzaduXq8+37f/cDu+76j9gxlItz2W+lWNMziGBf/cm9/2p3fWedPfd6uy2Yk846wNhLnU12TCdNREH2D/94D+rXhbb6wovsl5BxftSO3tQ8Gag3b147bN96kGYBxqbW5QaIzWL2dDU9XbB2rcve++hHP+qaWmQpfNenk2z1xx5BTZDq1ANxWHfVQpaoDp6Hau4oVsSj7COyrpTycZhaohNrpgFswdQI4MvaO8y/q75VE4DOU4EQo30MahEMWm+VC6kmnkAaJWTVqbpS66yUnDqTaDRIqe7De/gw1wTQixyYVl4higipK50dMcSH00yzpmqPUPOPbBa1/koJop9SY46UqSJAlGcnC1ud71T7iQSR6mUmBBwCmNq5g3pZIeVhnA3C2EMDqNHgTRj/rGG8bjwkghp2jpOdVUaWkPYWZXGIlNEzjuDzdFJ7FeZns7+rUQ4yibNOOPW11LBDg6M0uXRQl7e5+ll1kwifKOqNp1DurFu/wWUnZZAv083nLmE/1vlBrz8LwqgIckRNR7Kfragod5kr+tyaq3p+aeypUoNIRQQVgj3shCWw3yYxP5rZV3R7a8n8y4doUdZlYz3KbGpw5bSoCU2NgVNSvnOv43BTGOW56uwURrPX1Zd9zGJDcS2AhNfXOQLkzAGhP+0VzilATne/zjaA/8G+/9knQLQ2vtfXmQLw5wiQ042g9/73M73/Z/bu5wiQM7t/v9szz/R1/lJ//38dAbLoux+aPk4X+tgLN9ry75VRYFLwAuCVUKhF0Y0koFEFr1QgJyFA8r9dCnDCQQFASl2EF9M5Ny+HjAPsGl54+gm6AFvp/I60nMxcqyit5GfxP25osfXrLrZXN71l13/8r+wr37jTWbgsWbLUhfgKHFdBq27TFIJwt+9EYs7vtBPylpCSRvGOnQ8HlQryCwZf3GDzvkKHH9cjZYCyBuI58B64b6Et+ux+VzyraHdkhwuqFhA+04WqfAYq8RlwXUoDfu7EQ2tsyZcO05kOuM7fd/OaVNqAsdjsADyPA+DJ3mIM3+csilUpLVQYpwF6IT4A9MJ+gHukzuzYBKxXsBpwljcoWMII54zGK7yrtxVyodeF6iUmpGA9UWUF2I15s1c14k2fDviqf2usJ2uFA+M0AckZdGd60G0YBuGQC7g6n0yJvuZTdBryGRQSrQ5XqmEB/8oCSF5KZ+meXhQgWA9QxE8BOPoCAI5hfzKgMGt+bxxQZLKt03UptuAvvuPAcfe5/Qj69AZEUleXgAQdQnQokXetB8TVMCREDYc9Xw5EU/y7L/dH4bVwGAB1wQCkqB84GA0D/imTRZ3B6qiSJUoLxbw6gtWd3ECBr3DGRIikCDpmh7HNmKTjUeBCEB2aIlP6AVNECPD0XLvBJAiGQp/1PUZX5DgevlITCCDK4GCawu/WVBCKziFMB41RZN+e2GC1A2gKCAujo68BEsIRCADDApVFagyq8y8ixpqRkPdwD4fokk7EsmwWKhx1vCoHRFZJGj9SsKiTSyRJCNfdD9DtrMec1zMHNoBRWW3oIDUMACYLC1k5zQR6j7sQSllIzc7OsBXLsVQqPeGIxRQONfv2HmBuTdhHbymwvVtlpZbmrlc2RLKb6gJU3bz5LbvllpvdsO2AXGtobKLruhxwyt9ZMwyPcADjTwUnZs/OcrkrCiGXWkkHJHXuT1MYCWzsAxDV88vjQK1DqOZLKsqYbp6VusUFmjdDOogAuWDtBc6Sa9++fY7YykL5Mwz5KVWKwNgIDuoKe9ZNmlDXn7qv+VwiF6UAUYi2D89AwfM+jIfg0EgXDP7m5u1OjSKbJAGmykZRjkMJBJ86BJWfouwWfStIXodLjUeFHsfRIS/LPB26R0WMoV6azWFQnYwiQg4cKbIOxrkCzDsgBhVSms6hcvOWrc5Oa0TqCu6byK0obJ2W0KW5DwJJKoef3HWF3f/rSlRp1zlw/7EnfsPaVAgIUg0IoHwBrLsgLQoIQD+4bw+WeKvtzVdesKvIFvGgUzouKsK9djvEX1cHKBjXFsLaFUzoah/WP+X1HfbjXz1vhUtXk6vTSIc3tgrxEfbdTwCy1ccBqPIMAZlCmKvlRUchVPqd9YTUSaM8Y/UwlpeedK8nFZu31jfurZQgyolJT09zNmWBgHp6fofoLHQKLNY5Waj5QLidxJ4vEYJn1+6dtua8NYKHHWkiRUA/nzkI0KSZ+aUcC9lgNTNfInnOPoz9MECivl66DplnfXQfHqcDX92KIkFysaQKAJR+g3DWSMaiVBPLUBvVcFifM1e2EB2uE9IT8mITYM2yFUuwzYoB5D6C7dEAqjICbCHqgoPCnad1P6CMLOsSEwRqNPE5xhkH5A3R0t4LotnVzZwdmcaO5AjZPBDMWMx00mk9O3+OnWSuBQN0+KPOaMGaUe3aufk57FlY7SkXhTVK1h/tzJEOurYFNCjr6GRdA+vAmCMslCmiPUPAhA/jU/dQ83waC0EtBa9+K9Uu/9sSyGQfrB79IVawegLgnTen0FJY35574XnnKV9WcZI1I8IKsZ4KwCotFUFVFN5pUdhCyrqqg3Ei1VUBZI9eKxCgOSrYj/8vv3LZsMneAxsxhbdDAkzRGKDuWq0F/th2aX9OANjVeiJbspdefplO6NXM71zuK+Q3gFFyoae98fRxCKRwB9wKwAsARR1kLRCRrb2nGcskzX9ZqAmWEoAnAihOoeas25pD3oBXVSXlKAdQe3BfRNaqm7WFPV9EpLJfBNIJ4BIB0guRppweZYSsvTAG4CYEVUmzA9SkUNMYFogUBtkkGy0Bb1KbhGOzJlC/FUWQVKCBdOmKcNM+MsWa5sdeNZMXotBnWRUqiH3GB/4dAkTX5XJIBK6xx+lLh0Otd+9uYns3CfJfIkC43gnWwMnhHpo+Quy8xYVWmJnCuBqwARoifLmH5cy7HPbAQIhMvKKsl65dD9QhLae6sZaatrIGLFbw6W8jJ+ORl+tsLkvx39zxSfPsI7D42DaLDSDsnjX6eFmvDflxH33i7I0jDdbCOh6bHmDzGESfXjkHxQAKWEDwE9RL7T5BVtpErg/LhD+fO4otPJrX0RgOgbgs6uiFTOljXqAouOp8a2s8iRKVIPfEGNa6bntrR4XNyo2xcT+IedbpUeoXX54Tu58tnF9I57gnCl688HnPGOb3qnmLaGqhBqSe6GesjFOrfPd7P7Nvfu8mbETxoF8RZq88dARCjg7x6ha7/rpbbH5BtoXEck96asxOldg0eUcVdR3WOUx3/ctHXXPxlz59ne3dt99+8Vi9/eTBz9nWPfstIdzP8iJQttJ009k9adXlVVZbUo2CFjUL3eqNdO9XN/P8Q+k2YY4quBpIkPDlSpfd5R9O0wTBv+nYeNaxF3ewp85F2TsAMSVf/0Q6ucvofL/qmg+5vfvNLVsApPOpHyDokxMs89oEq3u+jmieLgguiHjGc1jMLBQRjHdqq0nsUIP62mwaiz+567Nk4noF0DqCmgoAM1cK2aEeO3CywXYNBdgrJay3yf5YUY1YHgTHnChPu7QwxdJilB0l1YoHarRJ+81z+P+noLQih+AUFlf3vVzmwsZVAi6MZe8lkSMjAfWR36SloRiaonZSJlF8CgoVGkSkdJnqI5utox/lDpZG182x4vrjNFBwmxgn161caPP9UE3Bik1Czu5tb7aXIPF2wGpUIesgqcBkJvjNdXNsTZ7IWZpHJsJt06Fya2V9fGRfi/GyBrzNT4ZaPHVnhAdK04Be45ZbAQKC2DAPcgLJnfLEznOQHIf2XksvzKLe66V2JgsKpXQkBF0K8yEA+7/Hnn3YPvn5T9m/P/YMFlQrbfH85VZ2oogx52n5ZGVNNcoSl3VlpJ11qcV+/tBuW7duCeuQr31447V2uGg7pG0aqoNegOou2/zWLqwvZ9v5F8wnIww1al2js8CS7VUjGTNVWMatPP9CFM4QScyTfczd1ResRa1SydoHYc6aLCKsD4JPoHcpeWsbP7wRgrsalWMK2SbPoo5bxTo04ew3Fy9dbkekurz8cpe5pMYXNZz89tln7Klffd4e/OU2u/7DV1GPM687B2i4SbGvfPVb1GB5jM0OC4dYDKLW+totM/mDyWvvsi/cfrvdwHs++ti/U+PNqPTUJLMKVZ4aOa6CnFajwYKYo3b9HS87dbiaD0Y4J+Tl5/P822iiCJvJzGBClJdVof6QYpn5Qq3cB0heVdPgmp1Uxw6xtrbRpCUls9ZMqfrGeS0pP7SvB1AjyFZRyg2dk7Tm90EeuDOX1PjqX2LxnWAfF0iv8PEp9i+5Akzxd1NSlnNemJZlHnWFbGqdBS3nrTH2I30p8FyHbdXgIq1FEgQoj4v/r1pSSsIR1vyMzGzX0FTH3p1JPVlPveHHuhtMo1I4JEhkRIjLa4zmDBfGOUXrcxX2sseLS3k+A7ZoyXKWDPI0uDdSqwbz2YqOHLKC3NmM6kk3n+BprZt72Iy6NDU9x9Wcuu9lNPSlo8yfRaOYaphXXnuNfXI2ZGuBUxj5UjPWUH+LBIlnj5Zdmq+yxvgMCk2XBWYQimpljkidKJLIgxpNjRkdXTQOocxpx8otiropDUJFytkg1HciQOQ6EEVd0QwhNs3rhfCsdCb2Ut1MLdBAbaFGhUAaCFQvKEQ+IniW3XTdnax5ojbPESD/8yDUOQLkdPf8HAFyujv03v9+jgB57/tzTgFyLgPkTGbYB0tgncmVvz+/+7+OAIn+2GJy6QCVf3mRLf1umQO31MFcRpeuQocFGqpjs/rflljWl45wrCSMGkBJli9eSPaXLyxEqRBrBRw6XnzmNwA0I1bLCetvv/d/7JmnnqPDfQ9AaTQS7qW2accOW3/V5cjyD7sO2dUE550ARJMdjvxQBTbKKmCEw4RyNPRnemYOHUyNznpFhW7Z/QVWePt+F46nXIgTD650T3bep7BwUAEOQKEDgJhqAS80ktIBq1BU6ms+56TLmkBlIKUIn634wRW2+uulfCo69wFT/AH7+gCSFcwco6wLSIRBAN9YVCDRHCLS6eSdk59rP3vgPorNCVu6eAFFbKC98spbnCUIBwWBqHz8it8bbSu+f4JDENkcEAazKZA7CLxTkZrMwbudbqEFqEpO0mk2CuCZACAaBrOSRxC6ci6CAMRGOahn0XWZEk2uAmCll6yuKNp10hAQHJE7ZZXb6NSmSzlQlkF0Zo1yMFeA+BiFunzmQwBmxwD8vDgUj9Ph2dWNbc6eaktKi7Jm1B3TPON2rt0/cAZo1v0NprtyRGHhHA4aUVFEA+qITBrAckfd8IO8dgagaxeHgyS6iOX63knHuAIWlxNSLI9dgfWyx1F2u8LU/SHTBLDFA/YmKhQeq6kJcjUiCIuNxov+BIGLej6edDVPcdAQ6Cv7NH0LzOhkfCg/JpHOa3nnJ0GA1BMU2KvAX3U/8TuhHKjrORyrI002KwJhFVooQqCTLmmZXCnkdQpyZ5ALC+Ew4Q3hkQABIhVOBn7+kQAI6nqXf71AJKdC4bqDIVFkgaW/EwAvIHiYZ6mDo6wJfPjs0wpbpvNZpjuhHFJcZzaHJak0FuIDrfwFEVhz586z7Tt2WTey/L/6RIHt2znmyKNquusWLZzPtUIgQXqVlBTbTTfd6N6nlwyNVkAnkR3HAcnF6a0iJDaAw52eiTrtRcjJ/koH0b179umo4+ZwGABFb28nf48f9SJ83vGx1rMSuTFjMeCDmmSPA9HVeSfQXAfeI0eOcK1zIAzC8TevcuRXlGzfFDwJkNkNgOIjxQYAaw+HtEB1ePN7g3yHQZopZHmM6+2jI3cbgLUv4fP9kCPqHpdaQGqheIWrc6UBjF1ZYtVho6c5rC72xRClmjzqQGyoP+kIP6lHFJYsBU4/B8YFS5Y5wOf1TVvoostm/o5aC1YsvnSFZ9ItrxwPnaj76d5WYL2sopYSiitLmw6uWZ87hQ6/O28tsGO1KRAKDQD1W+zWz37WXn/tDQe4TjHfRVgU0B3Yhe2LP+RkP88ohLGzGP94P153FNIggM7KetQE6hYMZyzWoboaIsh6/sp1tr+inQDfI3QnY+XTj21BYqTd942l9tSOEZvFnMgG9J8ASN6zdROKgWBbvmShWxdGIEC8ACyGAdVaWwGsuG4ROCXY7EQwbwrJy5BtkZfCTrFEyy/Id136yuQo4P+n0+0sAqSpkQ5J1nd9PllobLh4gwP35WEtO2tlAEn5oWetLkJ1X9ZhezRv0WJrqKx0ILgCS3XPi1i7lTcQC6Ei9Y18tZvoXOzEAkidnfPpgG3FHkbEmQ79fXREjoww+5iX0nONYyE1gG3iggXzrYjw2FjmkFRRx44edwoHHwa31AlSix0vOoLNVaG1M6YEXIkIzMqeQwbIIUAGnkFEPHMeH+30LMAxlBUABQEQE1XV5YAc853dSjcAlmwAFSYuQqGhuQ21Xi8ESiDKMXI66Oys5LNGYTuhzBflm4gACYdgkkUTOAJ2PV5uLr38jRS74Ud1KJ8Yx3T/S8GRDFmTC5FRzGc5xjomQN4LoElqk3RsBCMgNZLg0SIAnmXtKMVLaVmlZeD9LRvEMQjhVYvmsf4rcFjkPh3h3KlQiBvtZaMA4IMo9/zp1FUuidaUNQBtR7ZtZ0wWuiDxgwT1xqJ0iWBsyDIklDEUnDJgm545DkkaC0EKUcW8KQGYU/e7QtsDsQvcD6E3B/LGCyBKllJ79wM8Q+CKyE2HnKpnPs6fO9/2s14lAFqqKULEjOai9lVZDZ5SZoqsAAVWQYAoBFbrhzqR1am/YLE/69Ggy3IRAdINYByJXZrqj37W0RE+n6AadfE7xR1qG4XYV5E5I8sWhe02spfFALD3QZCFsB/LdktKPDVQBPC8lPehdUS1wkzTA/eS69T/dyG5Tgj6+zp+HbrvJvvjKw+i1pNq9D9RgMiCTBmCAcq9GOLaUQOsXJTPnGXcTmA1wl42xl59CsVcIXklkgLUYfuUALnYxpreUNdq3cPKsQLERAHUQSD0W3t7IL197YufusZSwj2sq7qIkO12rC8DAGMbCJiOsS0l7dbqzV4M2REUOGRf+8TVtiBKkp1Sa60soYEh3I63sqcTbnsAeyOBdjgMWWaiD+op8okKsWDB+nJ30ZhddnU+NUM3dQcKntRkLA6DAUAhOnkWU9QPnTyDIFSE8YzJYMZ9FYreDBSfC+fNwe4uznbs38baM2wXr1rFfgZ6T5NKB2CbL2PyG9/5F7vmpnV2yZdX22/u3Y4N0Ba74tIrUQqP2UevvUnebzYC8eHvDfreUmGTAJDljf12sKLZ3tjTY/PmJ9japXPtxLEj9svH2uy+B26kQWHA2QwmYq2Uwp4fHYU6D9CvoYxMCeoGkWGh5GCU1LSQoQBx0Eb2R4gnlliZzhJry45aQ5RrGXNyrIE6p5kmgHkL5rH31dB4koyK0cd2bD9gN5JLkgRguJv9sop6Yd2GiyAh2lAO5NJ53WhLPzvfap4qx0500AGOo5AUkwCwSTQqhEyzL584ZH5czxigJfEP2BihMA1PoG7AAgcydrS7xUqbe2wz8ThDhILXcC3HKkbtoqwIwtCDsCZttI9ft8zZWQVDeonoefL5UgtNwa6Gppke1uP7nttrQ7JDo7BYEhdimWTwZbCg+PZTf1GZB1Gv0JNjqVlk67DPj0gh6UcGG6Ttq7ta7ZqbF1vzYIu99mqjJcC1fGjRHFvgRwgNYDKMkXUCEt/56iZ7sRauQ4Ho49RE+Gl9kvFz5fIY86bhadIr0V7eV2yb6xjnbKNlOG5N8frTk74WQ8d9iNEwFAz4q+B2iL2UJNYXiLLmk50QHKyr2BVOkZvl6dlN/TxoqRBYOawvvRDRh48dJhsk3nKoNX79xNOEmqNoHKC2wr5rLSTHIJkp/oPkz/DZBkaZWwDSv3rkiK1alWM3XLvRNZYULirkuWHJRl23ZctOxkMPVooxdsttH7H2ihPmz2Coqz3l7J+OozRKoAnlWEmZUydm02xwnAyQpatWoGwIsT379zjiPITatAMCXzWDmjnUTHLw0BEHaq9bfzHWbgdZn6mv2SCWrlxlb2zabPGMpVrWzHTUzpsh1LRXPvzTm1CB1NiyhXNcg0paUjp2tycgVgbsN8+8bpdctZE1YdS++PEou/K2F7CeTebsU2V3fu0O14RQBvlyCtVbLOv4NtQrl2GZlYJ9mb4/+tEbbNMTn7bbv7eZLK0C9vSZRg/ZIQqcVx0qa7lxXr/kBGc7zmREr1g/41NWuPXsqRkodH/7/AtYFBe6et0bSyyR2WpSkUOArDZVOglk86F2U5OJCzZn/R2RfSL7jRSTImhkfzXBWqx6QXlX3Shlwth31PSlc5sU7CJARH54iSim+FC5P6r8P9fbNUOAiJRXbqMIkEDmuh/EbABrTRfrlTL/8rhWKQ9LeW5zCgvcWUTz3hOFaQD+VXGsGVKYz8ZKMxmrx4ojB60NhlL5Ump2mL9oKYTaiMs+UZNUI3lIUqIvW7yIbI0m6tgeGqLiXI6eMmOWrDjP7duy8q3nWdShrrlu40YUvtUuj0xWlxdfejkKZi/X8BXJWqqAc6kklaspJWMYTUNqKIlnn+6l6UtWpbLDFAmj3M0Inm89uTfNbSiNqU0GeGZqMonlvDjOGjrIczgJ2ZYYn+BUre2QurILVg3ey54bi7VyLSrfZManD9cxSa2j2m+w18O+9sUfsX7I1pa9TE103PTf3w91Un7n+51j7Dv75ZlZYM389pl56JwOgDrdv3+wAPu77+Pv8ib+WBbZ+wNX/eW9ygf7fP4rGSBnMn6lAHHU41l7MGebANGl/74++qx9lPf9hd+P9edML+p069OZvv57//77oABxe8Z/c/wKVPwPe8vZ/cTv96t/sM/v/f40f+rrvR0t8ReyAvwxhet/ONubfc+tZ7lfOMDhWpJneY1GuGDdEMCRQTq7VYzWPbTK8rC/EkkQA/Dcitz8fLp4k7H0ETlwigDK3Iw0Kz56hO9jdvtttzsgq5cDoQ4LCuqTp3Q8nUnVFI4Ca2RZEcrhsAGrEIHkCozLJQPkOJYz8YBqJ+jSiaSYU8id5NQH78m1xI+86rrSa/99vXt68z+71x1I1HGkD+wlz/y3La88nPErsDzzVeoPebuPsQMJCPGm8OujiE6g2Dx0zxxb8rVS1x0+ya8kE/rpQ9tPA8VwJEoDf2VdYCmTRMGZRNeXPHQ7AGZ37d5l8zlMq3D97R2Ei779tfhbxQ7QiQb7fH/4AAAgAElEQVSQ1oa053tZ7l9W0TGcCZhQBxgSBiDkC9gyJH98DreSWNOXTKAuvuIcRtvp0Nxw3gqLJvzSG5uoGJQHUnd4ggwpfFyfNTBJ7stmJ7Y2Oxstgc0CoIbIaxhXQLx2W2f3NdOVP8nfqWNxmK7jY7tLnaWXN17dLRT0xwAQKmmWzpsbzHMhwB0bmEHAv2iK9k6sUrpRaoQrCBngepDvYAAwef/Pm7/AKRaaGusdYdSLIiYE6695c+c68NCbDrN92GEoQHyUy/ECDNO4GqYjNhjgTRkqgkPbAfr9eUby1K2iuBeIr0JBxIe6vWSdIm//AQ5O8nlP5xkF6xAG4DQLmb+86dUFVQnposOJSKmZbAt5AnNnuXcKe/T1xzqFw89JQNMsbDF8uGeRHCLCORz10NUmYDYAKxp5fodx8JV/sMKcBZTrUDjiDn8EE3KY9JXPPtfZBtAupYcOOwpZDuX9ozk0yfe3YM4c1/UsT/43sQfKwlZqPhYJAjDrsG2KAUzcjq/w7bct5sA+5IBqkRgBjL9Nb75hF5IbUsbBfiEgsbIOXnxjJ0B3EIdAb8KpAbdzMm3D+vNxWqnC/krBh1w/QKC6wftlnUO3fAsExRjjJgTS0g/rltnM0wnAES+6ZSPkkaKiDFBFXeQCVXVtykNR5ocv1/EG17FkyRJJk3hmAMOyU+PgO8D8CYRAGeW+NqBkSgLM6FG4PSD4fAiWdggWkSMCOWXFVQMRMDxBoCPdcdGoOjoBM2XvlAVo3MMYEyHSDWiYgD1TF0CVAFhlTNRi59UOKC/AlZO4U4DowKpcAIHUPYCh0YDWESjWZD+gzr5JNmkd0JP4fQGxmo9JfJ4ROpUV/L4PYFKKIQHtAlYV0K3Pfs+3VtmXf7DDvvKVr9j9993ngqJlDyaQ/t5//YnzjI+BiJydngbZ0UcOCNZC5SWOzJOSS7Zgsr+qImxz976DdsXV12FZUcEh3x/rDsitJkjO1Ax75Y2XUFVVEvS7mjli9s3rku14L57a+PtncRh+7Zmn7HM332jTw3SOy8IJ661xyIOmrgk+34iz4QlhnO7Zuc0+/smP8wDJYwEI0MFbXtyddAPLuiyQe6rmSmdTx3OVr/Q4TOKLz79sN33sFtu6aZvzss6ie9IbQqcWwkDLZhxrvEAajZM4OmN3Y2koCw15ZOt91Km/Y/cegKJIyKtkAJUIZ5nXgHpEGSBdBBD0M58ESijHRGHXIrQ98MQXMbpy1XKIScYs98+DwsgLIETKACl+li9f4ea+wkTVxh/Hs9V7BrFuNPO5unm+r772Ft2Ys7EfucCeffFVRygIXLj44kvswKH9EHzzAC4brBw7wfkAQlI5FMo2YtyL+UQHOfZmvXS+9uGVhw07SjgCsiFdK5mTyj0KZd8ZgPQQ+KPuWWe7oVwiQJgp1tVRQIi3vpdv1/2wxIK4wXlZ6baKXJ7d2OecZO/UHBYQJLJkHuomkUZRjPUg7u0k68kRrLHiWCNOnjzpvMWVp1RAjsEU47OnowXWXpkhqU5tGIsN2rHDByGhlqCQA2RnTe8BOOlmrV2MgkmquRDIo2a6kqMiY516U+M5mD1lHoRrQGKP/eahzXbFlVc6b3ztsa2AJiKYpPpJZv2UxUk0z2+ItayW9VyWZvr86mLOBRiUnaFUQcqWqCcMdy25Mq3keKkrdZbyqZgkVfx9JOSElCATCrJljdB16HNqT8mb42U1VQEODJPSTLlOUryJYM3JyXE5MOGRMXTAa42H4GSsdrA3lUASBQRhw8l6FplK6LP2NgBMrXGyKxOgVIGdieax03ewN7pSGyJDIJtUUvrSv4lIeecA+m71x4+wv/rqzxr+Azny7hLRk5rBe4ruYj7LKP5S0xMotAjXXrt6oYUDGDc3VFh9abGtnMc84VpH+DyjdFKHce19dCj30NW7dTfqEAjJMLIAjpU226+eaeW+JKEiy7HcNAgHiKk0/i3Zh8DpE6fsYGOsPb6LTLX5idh3jtuFeUm2ce1cCx07ZU0n9toEjQw+jNfhKda+ThRzla1kX+BMhS8R3CS2LR7Me+W7GCQg1mUAud0opZR7HAh4j+mdzSYc/EDxMYtMjrW2fsA4fi6UxgKtne2Q7Vk0oZwCkPMBUFy2cr7t2fWGXXf1BiGZNgzRG4ACq6z0lD385PM2Qg13z3O32wP/8Ab2K9gDkWu0mPk8VFHnLHOsuZbfQy148gSdzmQbjYfYU5uP2yFEIfMXpNmH162wF5543Ih5sAcfutkee/4NiwHIC2IfikbhMQdfpebaCmwvqwEBUdWyfanJwcc3iPWkEUJsCtWYsrAggshWSWAfq6xuQrERbQ2sy4komRqpj3zYx2bT5T0AaXHwcLHdeeft5NI1sP5Vu2y6tRde4PakTtaxRVjKDaOkmnsjwe181T5eRh1GcwRAfBqqlIHqCmywqGGZ4x3NEP/wCT407FQTGB4TF8l476PBg1wP1NA1o6jwCEKvJMuslml+/dJC6yL/qZ11/vMfnmfzAZK9qdGaUAw2e5NDFJ1uj+0tt4N1g9ZBjeEPCQa2a0vSyQdgL0+gYSU/IcImeY0oX5p7qHeSk1GOYhnZg+UaW6NFxVOnMBemWIvCqXUO7mE+UV596uK5FtGOIjSYLCuIhgmsoC764ZNWJvCbR+WDwEiV6/cvpukodtoRr73es+xvf/Gc7YdgG+UsjIjJGG7iTyyXzBOfsW6LCZq0qMBxFK4R1jfOfk5tFY5Cww/1XzCEdj8ZRyEx2IaiIm8EQE6JpbGGdS0cZaOCyF+FMIikDnzi2e00P8yyjdde5epgT8abF2tdG2N4GuLqpU3b7Y1dvfblL17FPQhH2VBqMZmF1HPJdowmq71kXXWzxn/323eY90ijDcmKrld2Q+NkbrwOWbHSMtjPp6TqYp2opC5PpK6sbaijboMohkBQ7adaX40wsgqVRdIYe0IuFr7KVQtnb/rXe/7FbvvClyDbdmHLuNKOYq/08pubLA1LX6ksIlhLlenwgzsX25OvtpG7k+QsbqXMLi+utLfepEksKscK5q9xzRF/941k+/LdxShPj9g3v34bBBLEJzVsHY0+Y+w7aqqorm21C9dfjh1lv/3857+0B/5pg/37bzttNaqewwd3QXZ4sG/RTMKaKKBfygLlQ6TQXJKB/e6Tz7+K2iQVO752q8VW04egbCmnVU9xWHLZGrJTVD6IVJ5SQEvZ2IXKTSqUYELju2mkCuRPp3RAkRLDs63F8i+a2kH7pZoGAqhV/WkImaD+9GfNlhXvBHOphTko9UQfNUIdtUE2c1GqEqlRAyDmlTMnG95xFCFSCKoppxxHgfNWXYhrwCH2o0ZnxZsBweTPOWI3itbc7Ex3pmjEWve8lcvsZFkxGYtBtkJNaoyXWPbfCfbNI7gO6JpVs+hMceTYUXLlZjkLWU/qm7nsd2oK2blztyMiFi9dSZ2SbC+8/KprHsjKJl+H85sUjm+ieM1FTZ1KPfgWuS+yY0yFPO7h3+bQ4CTr0mb2WiljZHnZhy1bHfdK5P2c+XMhR3A6oIlAe+w459yT1Lpq7PFkTe+CJO1Wc5qa0dhD/GnqCInGcgw10jCLjDdg1Ds5iQqNl0JGmYlqrtM3bWSuHpViRs9jaizAPvfJ79Mol4B12gg1ygQqW3K12KcUou4Nsa/mKB0GPGBZHYCgrBiBXmKlziJw+84+e1qA6TTg27t//48BIKcDiN+935+N/z9zL2e+/rMcsvd+3/8m+Hg2PsxZeM0/bwLk7drxPcbgf+36/3Kf4X/t8/33B8bpXl9nqr/krz9Gdp52zXvfPvCZEiAz5jl/uFb/adf/502ffbDP53170O/xQu99/0//LP93PT+PvNsvnZ7ED0S+4OoMlmerwKYaAP8wOosFHsgCpOzeRZb/tSKbphBVd6/AnFG8bJcBsITRAX2Sg//aVSsBA8sowA9x8MZfGesK2YBs3rzVdcKGcxAIpdt8kNcXiC0AI4DuSIXvudwROj2TANvUJZIAAbJzx04UFktdYLo6WA7+S4HFb3zJga4iIaTemHvrblesqnNTEmLXra8OfZEesogBmFHnvvOYfVsB0iePew6oyhAhMpSCfMyqf4ltyO0HORgDfgOWSQ3gfhPgu4kCvYXDcTYkTij2EB4UpwKGjtLle+rRK91gy7xtm3t/WW/Mxje9HSWEuhOlTIhHwix//a3fSbMr/pmuYQ5VyYC88tvvoxvTDyDKh9ZS2ajE42+cgp3Y5CDZDJwqQzj8LMA6IhSwcwwQOQBLkGGA39DkAVwkAPX5LPLGFQEin/oxCm4PuqYmAX+lxvHgQDzOQUQ/N8ah2JNOck+60Udb8WCf9qP7vdta1bXYQHAnymhPWbpgYZaCf2yPwGtIj35AgnYyC9Q5HwFIKfsn+QX70RWWhHVBOwqHdnxzZ2EX0Uy4sciDPGyMFHyu0OMibFM86WTiVGNBjClJ56VSieG1FWAqK61xDnY9WFOkASJLpTFJIS+STL7vKrxFNOhw1g5hpLyIXO6xALwR/jucg2kzhwodsPo4VPoojJHDvut4AywU8DvuwnE5hIwDYpGBsh+ZewRgXTLKEF+uZYJrkAphSOHngLFBSOiDg+igkxMXxJi64z05hAo01edWV7OAONmrqNtY4KjAPpEfktRLPaNrl32TDjUBjNdWPpcOXrEQaVJeSBkiWwEBlp+8OZcOsgmXe9BK59k0z7Do6CFk7Ml0+CGBx0ajuBjrid5xLGfk4c144dqkFoqPCrVoCLIo7v8E46kU4DuRzkbZjU0xb4rocAzA5qyPjvK46CAO4AqxJ0uDsRSK3cw4Xdan8FWvJfdHpJEIpIQEdZHzrAAdKqsqbBEdcRPyRJ4E+OFPzTcR+h4Km+UAJautTDyOpRaoxqpuFaCXshYGAKtlwaVn0A/g5RUQwfV3AtdPMf+bUFSQ07EItUs3JBLjVbZ1cQDyKnQEmAmA1jqhg4O8lkfJTHDELGND5Nx+LCuU2THCcx7jfvtyn9vxg46FjFFHby9knQgokSDKogjnPmlNE2lVTAeoH5YEmdgLyC5CYc73fXul3f1oo1104Tp79ZWXHPl04w0bIXHC7fHHH8NOo8ApYARMpwOuhWNh0IUH/CTzagUhuiMgi0UQuNNeBGLjTZ+EpZ+UBiKv6k5BSg172NyFi+2tbW9CtZEXQpDyKIDQPGxmbj0/0B54BQtByJ0o1tQs7GkiWAMCsZ/BuJz1iu6/6XCsmpp4P4hIALgJgLOL1l/gso2mGYdSsokgqCaDoJu5EIdFRQzPMR47PnXriyzKyZ9rm17bbIsWLLXNECDr+KyyukrEUg7TP+ebPcjaLuJQY+RUowLUsVsDaGxnbCpUWB7oz77wIjYhKFb4LQFXIsUSGK8Kp07PRBnGfBaREsCe0QmI1EjH7hRAWGQU1nUpSXS3VvNMILgheGvZb0SUSBGkryg6HncRdC4yRERVGQqeQOaUN0BiMXY1yvtpJ7Q8FcVHMAC4lBTbt2+32277vFOxjHC/2lqxcsMPXnYYSxhjwVj/Qd9ZVVW9VRGm3EveyDCKjm7IkyGygzwYW1LDdcmqgjk+whokRYHINoExyjgRga5g7yCAlhfvzLQP/2OxpaD8yGNOhUP8bidEeYqx1AtQpzEjUqegoNABJiIBm6VsgqSsAYxSWLrW/8UE3EbRCJCXkwXoXWRlxUfxis/DXjAQVYjAU+43Q0BAknn6uy7RfnJogtkTUgibFzmrgHspyRR4GgmJ8PgTT6AKKrT566KtrdKDOdRI3k4Kyoth1mdAWeaDAJ9g5kssIJ72FpFdsrYKg8ASeevr1GyeLr9ExJbW5qriIojOOMhU7e3B7IFFhAbnWAXgnKxA2iAqtQdK1aHcHq2Nzjuez7yCHJLaygBHbJ2CUJGvfQeqHPezvK8vn4+GZNZpb9ZTD8ukI3k/XbfF7B+BrF8CuwaAW/vZe7UeKAMgLCwCoC+C8UNeAgo0Z3ulL9ZrEVXOZuVtq78ZAkRO6TMH0HeK3R9J/QH54X7tD9Qh764kRYB4sn8Ea58dH4BU6MMOLNoWzJuNvQjNDF3NloL1kR/jI5DP7QGIPc3aOtrZa72A721YNckO5ZJLLkQVQXfxaJD99s02gr5LbP3aBGxuLrTD+47a7ChsjUYa2Od97Nn9HvaLt2otYB6ZV3F+EKWXAkYTBtxTRrj6SRtHndrRhFJrnHvnGWt7i2kuoebpY32VmQxDEttA2Rn5odgcNbYO1IpeqDviIftmyJI01rRTXW3mhwVRMDZMPihb1H2u7vV61hpf7HoYKpBVs9jDZNmJxWluok1iTTcJqDcE6fDiK/usFnK3ndri3mdvtc3P1Fv+7ARsAbkA5r6CuadQivRDroWxvoy11FsDtUdlny8Klz6rxNspIzPZ1i/Otv1vbYaoNPv0rVfaKzsPMT8Bn7VmkKWWAanjPz3sGh7kxa9A4nYUcSHsq96sue3YpgUzVppbsegBnJcaSqq0YMZGN80AXoGhDrAfhUXwRbEwCqnfyxz73Oc/Y/uxQtQ+P8SeISWmsnO6AGXTycsJg2lRHRpOTbvsVlQGT0CCoOKL9mV8odzqpVlmgrXfA4JscAjVHDkvCESw2GOPjoAdY0z7i2gYY9xi3ffSoUb3fC5BMVCMmmVn/YD9LTXA5YDPYazf7LJWwZr0MuTVowdYr7oBM31DCSMnP4QRnBbrR86GvyUEeJG54Wk+ZAdNoQ5NSwx0zTR1ANs0jrvnOysTsJYacIru+VlpWfbck0W2qoD3npdtEVgJenihApqinknPs/N/+Ji1yt2WawuFJFnGunPzsgRbOgvyNgRiJSDLvnjvI1bOvyP+cL0TgiQykljnyROJZez4TgxAgnhQr6HACicngcaL2WHYijJn2wGgJwlrj8lMcnWlgO5p1t+5abl2ZO8Rm4e12lHU59vJcBlHGLDxI5fbfFQ4rdVVNFvFWjCfs4n1r4259dbew1ZyasJuvvFyy4/mHgPylrdPWnxqtm1+81XUoGX2+a/dSF4CGQoBA3YCotXDN8ke+PlTNg/l+nqsKysg4T0h1xJRQ43xvAO5d41NjS6XaimE9lbWc51HVNuvgxTbvWsX+zy1jbIfALZllfnI44/bl778VWfb9yaNAqcYlwuWrrDDZBilZ+ejhNpk+TQPtLB3/uBOLFAbyfYL48ORIVUM+VYFablvf61lF640L8bIVz+LndftL9n6ixZD2sdbOvd2ivqporjYka+pqczLJhqCgqnRopPtQ9debwd3fs82bZumoSidZpQyaoEh9p9QRwQHsz6KUG6kJgin2JYF4s5Dx1GbTGF3h73ejn0os6Md8az8NNVVUtgOU7e1QOD6Acg3M6+CqMfiUVRIPSpVkfKwJqZ9yPzhZyEqIqgxJplXXT0dNIG02MoVK2iMarZ4CK4G9ltlVShbT8pEWXSq8UL7qnLowrlW1StSfARq0WJkKfS7BXuoLGxdRZh30rgVRRNJRflJy4NELoXwSqQGC+N362qradDI5z08rbKkyFainNXe2UcmSA6NBPnkqQzx+smck6rZq5TPEUgTl0LJpV7MoCloDBvchahMZZjYBUlfdLzUmiCHwqNlQZVPRlg9tVcdVrY5LnuviWYAnQH1OTJZKzfR4KSaNZt/V8OTGorUDCALNNW2PpBhfhC1JdQyPeyNcZwBZ9F4UgHpqrOxVKfKDQtAAenDOiCSY5jrlJWYp+yAuSeRyTwnrDZ1ntFm5/ISGXciQKT2UB6fSBBZjnmxl4n8UJ6K9rqp8UD7xh0/QnHPvj7lQ04fpCaWh8PKf+F/PjRyTKFm+x0Bok1Se6VUIjM2kmf767QAjHMF+M+//vwJkN+B3386AXJmCpyz/ezej9c/HQD+frzHe73Ge7+/CMH3JgI/6Ov/YO/Pmb/76e7fOQLkTO7x+0GA/A4A/9MzpM7k2v9nfvf/HwTIf05inHb//Z95DP/td/lTn58jQLSoC6CVzFl/VgPOqDtbljl+AGsV9y2x9M/tch24HoAVIxSKaYCtyr9IpKCUBUwnHfyzOSBPKiyXLIQTJ0qxWGkF+Al39hSyTBmjWPMEDFE4dOTbwLDsjERMqFOpnpwJkSYx6j5VcB7Fmx/kiAiObkDN8l8sdwRIMKCxCJCif1tmBZ/a6TpJZd8jCxjJpcclr+Yk+w4BomJeBxon1wbEVzGtnBIZwQ8BvMhbXaF0RT+Z7278ou+qsAak5rPrwDHFZzoJsdPR1kF3T4YLXN1+FydIvubegQKFP3VYVlizgDtdj8BfBU/n0GF+lIOXH4ChAKd9/7zI/d5N/wZBAnEh+xF/DgSdgMGjAz0c8lFycECUv3hCBEAI9gjZackUwliN8Dk8uebgOPyNqyhqeR955ApgDOW9Pfj3IaTasiAa5s8h7q2frgNAL+aKbKv4+WZLUKAynfk+fXRX9QMA0vk3wGvuOFFvPpEEfHLPFbYcS2dXE0odHUK8uQ+4IdAYhppGIDXFsDc2RgoM9gZAVpeTDiAC48YAZqMAXBMAHhQ22oG1mTy6pwAn1G0VQk5CC7Y48ahjolG+LPp4rh37RRG/m8D9bXFWSaKZA1BZqMNKtigC0ESmePNnL/kbo3zmfEA3BW1PyAOezy27JW8KfuUW+PIZJJOXldbY2+C7SL0JwM4euugD6VovKi1xdlXqDPXk/iksNY0ubgUPq9b3Z0wHyjOYrnjZ0Ej6LwWRLLxOAraJJJAKJIT/ljpBaqZuMifkVR8AkaggYJFxwXxmddMJAJWdTD1AomxeNE7UFebNa4iQu+KSKHsLBYj81ZX3kAzp0QIovXPHNltOqLmCOcsAAt/YdgDAP4nP222L5uZz4M2hi/CIs+IpyM02Dw5gbUj4D5GFEQs4nYz1zlscyhdAJJ7gYBgR5sfrLQRQVTjlEEA+OQcApz0c+LogZDTf0tPTHDChjrBB7reallI4qA0Atvlhf+cDSCAv5h6AJdk9iXBqZa7rvjcBbFYB8i3FMilEIZrM/SEIO439iSnk+HS17qWDT+CkCBb5a4cxJgeweYpnDOiear4P8VwVoKxOQVnyJENmiABp53lKYTDAmM6anWNbsdXTn+0CdNX9Clg7ynsGQooNMk8PoUbTM5KCqJXxdT65HbIgW7lytT1K4GgI4LkIlrTMTPfnD/96rv3q9VHXlf/jH93t7n2WDsd0LR4+fBgwONVlbtRVlttc7DFCGSfK/6ipLKPrcKWzEjuE4k2d7N2ANCLdygn+joyOR3mEOioiAbCAMGosT1LotC49KXLKnw5IQjcZ11+8Itrue6oeu5cIu2j1MvPBWqenuc4FZI9iVdEzorkwbQd2bwdcDIHchAD50FXWr2wbxpns3aR8UV6SgAZ/nmMSCoIIukFFkLRD0vmg+mqGjCkrQYmxYg1jLYlMk72suT3YiSx1QfcDAFUzoei+dgIgYN7chU5pJ0uIYAiQTu6nvM4jAEvkbR0DqScCai5KmWKsOnIgQJUn1AyYJLL3BJ3tocy7zs5BOiPnY1lRwloKIM97enPwPnjoIM/mPJQHqJh4n82btuKtvtJ198uWsRSy6iCgWIhUeHSOyi5rx67dqA5qHGGbwJ7Tw/xbQ/6FVFQneR4lJ45BtELYAoQso4tbYaADvZATAMF1KED68Of3gBRpgwBuxoLFA5J2kLHTDPErIk3gv8ALkZUTrO9S1gigf/XbMyTNR+6pBpwYtjl52Y4Ma2ANLKabNBpiV1aA6irVvE9lTGoNK4EYkkJLZKAIIVlryHc8n2evDJZI5sG+XQBoZEEtBMwJVoArsEciz8+Pe6RclMz0bDt86DDgyoBls14FsTYrt0XzV/ldg3TlphfOsxeffNKRi8suS3YEiB++SEN01wZi0yiiQ3uH1s9Q1io1FAhsqeZeShFVLXCZ+SQ7j1zImy7W1sXLlqM22s7+hBUO64EAHhFBWsPUDKC1TgoukR+yvyplv1SGVAdrymzsoGQxd9m1OdbWQGYTr9+GcuT8887DLugI9ycVcrcEgJ+5AZGpPKoQLFqqIWU7WJtq2K8WAyiqa/Z4TbnrQNY6IZBK1piqGZpQfimnR3iQK++k/OAPEa0zXzOZIO8mQPS3dxMa/NWfE9qgn1A+yHsQIB4Cg7BZkpWiLC3HxrDhCoIsSMKPHdWGN0TmuhVLrY+5HcWa5cG8UDf1KKqicdYCgfYCBNdvWG8DbfUoIsNs6+Ehe/jxF6wwx+w7X/+4HT9aSbA1mVidJTxvMkI2d9trhFP75kZBlk/b1z60zhYkAxAOQVa319o0+8BwNwTeACBlx7TVdo2RLTJivdOotECxdQ9Sk9h7CVuurSajgiaHEGoK/6Ao27kfsoSfSUiPNB8yICITo8mu8CcImnU5TaQyCikyf0JDoqhVsDJE6ds/2GnnrV5A5gmEdW87igMUkpC6D/3yeay0PK2FMXr/c5+3/hrm7RBBwQMdFszm2V1GaDLYWhNd3MmM8+mBTiuvbbajqE5LcBdqoWMliLmSEellHag3VizAWg8S+1hdG13qbajmMi0P0Ny3vxZiOIJaod0F/uay9tfRODMMuTFFHaO1Ypw/lcnQjaoglIYLjSH1UcjyJ5K9c0p1CTl2Y/KSks0oXeJXX30lVljbsDfzdgS37H4UHN0BOKtGiWWrVzpiV13tYazFa+9Y48ZM/882OYK1H9XXEGviCCR/Tzfd14Cdvb1YB0EadLK2hNFo4OcF4cLflWJDWAxJMsUe0YUa4XA5ey+vdesl8XaVf7jNo9ubAsjeRCX2PDVc6XSAHTo5Y6lJGpZlxvI5giAmyTaIghwPBHQOo+N/mForJT7M1a0Vle2QuHxm7nlG9iyyt6gv6fiWVeMTvzput2yMsdk0qkSjEkG2Y6MBsdYdn27n/egJa5EVEfh8eoiHXZuaZEtCvGx5IqAsLzicON/+6rhQUzsAACAASURBVB8eskquo5dvWW7xozS8sH+ybkVIrcB/F6aFMDfZ48kj8ca2J5ssrGme1ykA6YKlCywQK8m9xw4yp8ll4nm1ERb/5dvuQLGHOo/9+aHf7LeceV72+ds+RVNQiHXW1dDUQ73CWhAEoF/f3m2/fb3YEHTYpz5+vWUQuj5GjfjrF3fa+ss/bK++9KyNchZYtOY81rpeW5FD3gLq6Pv/70uWkbsQcmMZuWH99vzLL7K2Ya/FOh7EHhkNId9PU43WTl/qc82gMWpH1UQdkAGjrD3v1CId1H1qdNm8dZtdSg7Hm1hm1mL5evMnb7V/uPseR4KMMa5v/qtP26NPPY4V1mZ79N82YkXnj3IsxWVMvPria6xbsdSWifbTBx/Dwmu53fX1ePv7X9bbmlWFWIShZGauJEH0tVFbhVBvdWELNzCK6nDOUrv3gf9rX/3yXLvp5oftoZ/dh7qwm3MEc5O8GimYRTYn0lQ2yOCXMnecvTADy7E9R4otLD7VkSBHyRVrFnmOAqQC++Jkmhna2ANVP56CMQ1m7LbSGKCsttzsdJ5RBSTHABles5hn2GfKMpNGh+hYCLJubCVZ/xLjo7HOS+UM0YhCcYC9LZJ1OsSFuKspQISSVB3B1KtjNJNIZSMiRKobZdQpmyyNIHc5ESzjWZUQ/K7MK08PlCmsISI+aiB0IjhP6FsWoWE0DOSj6ImiySWZ51iJPWgjBFcWqp6FKLHrUFu2MQ9UO85bvATCZ8Le4JnV0zy1ceOH3e+PkIslhbMf5wc1bFTXN1Ozt6PWWMqeFMkz3uzsxPLJVhnirKJ9TI0lqj/KacwQSVTIe4mBr4PsnQlXp7lM+6NC5qm95HRQgdqogus5/6L17Hko9Kkt2rHlVdOUbEBFeIjEkO+mMjzGYVOlQgskA8/DnUnYy0R0sI+/owRxjK+Id+FcfM9AtTM/62B3ws8/dv0dnA/jWOPICeJeDjH//amBJth35fTAZNQPOgXIjGbyHfXHH1plzeyq7/fXaQGYcwTI+33L/6xe73QA+Nm+2HMEyHvf4bP9fE73+ucIkDOZAecIkNPdvT8VQD/d6/35/fs7NmR//MpOu//++X2g37uiP/X5eeR+4RJqL3xVAXwEasjOSbkcArsDAVYEolXet9RSPrPNhdt6U5yqw7YfOXkGHsrtArgAs+MpQrsAGNOwTZDlzfFjxXTE07GDLY0UHsrxEEA3yWFYAatpgFgCT/oBgwQ8CuQUeBITE+e6xquwtFi0cBGgLFkNFIIqWqsfXmOpH3vTyXpFKKioOwYJkvfJ7a4jXSSI8/pW5yfFnAp2KUGkOHCgiEOxZ7phggBZvCkyZd/TycFGXajhkDmyQap5YJW7qet+1Og6qOMhR358OWDGu77yb9/plDEuT4CvgEB/AAqyLihIA7mPCmefQ2elB+9Vjj+tQgvlXR4EMKuu+le+k+t+7zP/l8BIOnxFgKir+0JAz36Ce70nhwlFjsAeYCYThLYdC+QzRsb1WUMxneMcIvx0UFBIoa6B95XKQ17yCsJrp9AfA9SKAIAPWhVjZQ/vxbM8gM5yb2umg2q4ibBxbDD8ATb6AJX3Eao9CPjjT5Evx5AoQKUWCKkQCnpviAAvQFp/PqPCrr3oZpxWaCAHeKkMBJSoqyoOG6AoQgflLe9UFFJmcG8Voj4KwxBK15w//9YMARKjwGiuv5XQzevvutr6tvZR5I+QhYJdEJ8zAlBzjNdVB7YHQKR8egV6qaNXIISyR7oB1zw45E7wb778jOIWdd+DICNE0owABIncEmCmDqwBwi8n+bw9tEYOArCHqaMdQDecZxwEGOAByBirLBMOGLLBCuJa/X3lCc+BQNAyAH8KKgf548/YbswQd6fwU0/h0CiSpo5Dqn6uF1BQ4zkeEEeKBQGg1RAT+rtBrsUBKdxrZex4MW4v2xBhr71FVxgqBYVQy5JI/uQvvfgCcyoZAHeJCwV+c9teujgzAXx6LQtibAkKrG7GjshI2fwMA9zo/Xfs3us691atXYfVyAhKCcKmAZtDQwgkhgQQcdHJ6w3iozwE2Sh/r3Hu0xDzbNFCAC7dZzo0awB1IyCqkgCxQRK4z5CYkHajkDmtgI5BdKvJzk12acP8bg8AewtjLzMjwx3Q1Fmm4DEfWWYBwJwkBL2EANIo5prULureE/mhfA0dHBsJYBfxoawZrUdaIzw5RMpCSHkC0xyiBXQL9BbQKiWCFDdVJ2scCM8vAF6j6GHC78ObuxWlRz4grsDPSuyllCmhDILzCXh/9rkXnF1BOYd+5d5UciD98dcW2gPPKQw80A6Qn3HVlVfgkx/iAPxeuvkCAKxn0+0vy7YASNb0pDjUS/1YslS5LsNknnc9gKcUb1I/jUP67N53gGciBRwd/4DuUgE10/k+yb2cEprM/N20dQsg3NX211dH2L1Pt0Ash9k6yIgOrPDGUYMlxQAk0XU5PBHAWjhiLzz9hMueWLKgwDIhEkIhj2T9M8Az1VwpAlCWwmCSQ3MaJJMP7yVFRxVdjFKxdRESK/VXOmMpjs7aHVu3sqYSNEtgrDckl2zspOoZgUSSsiAzA0JDYaF8ZpGJ21HnRbAuKh9omr+XOioCkEZrqKwsdI+DeY0JOkO1huyDYFm4cAlKjhoXCF5E56SsnXoBcEfphNVhewW++/10fApUqAAIW7/+IudBvm/vfizYltnTKE5aIO18GNcXXXSRA9kVhC37pX379tmGDRuwKEyYCW3nvhYdPeysZ1oBXcKZg/3kZ0x7yuYD20VI2RZAnQDuRT/EQSOt2tOAls3sN/3cP6kg9LraK7QPivR/7tv5bs2++P8cd68vy75Q1og8rDf8+O8SPlMnz1U2KZOsSzkA/7oPInHULXrw4EHLhRhSp+soa1Mc+2YGCjRluQwytro727CXqrJ0nlcIa66UP1J6ZaP+6gQ4jMeuMQQLv710IYcBWOfMTudn0LRAyPWReTQM2tkH2BRCvoSCaUvLSuziGwttuAWiDHDe+bMDWYqQDOO+RDKHRlgv1UWqTI462dhhZyY1xlZs+a7+0IcZl9tsw6WXOYvKE6g/VqxaZtWoomK4dpEOIoIrmT8rUH/KvkzroOw/tOZqz81CqVdJdkwA8yl3IfaMnZBhKN5EZs6fNw+7oUZnuyn1nBQgshcMZV2shSgYYl8qBuwqnDMfkhD/eMba9mPMJdYD2XRKFTgNIKLO2u4erHxYL6QMmSE+RIDMdLrM7P76pov27Q6+dwqlf4YA+drbBIh+9r0LQHk4ay2DIUetOQUJ4kmvfDDkUkggqgrUWktR7sRDEIcxp8dQQAXyefAysT6aJ7qlZKOWmcUawSTCkmnEXt/bQnAzip8CH8ApwoxBwkdRlCVMnkJV2WcvHhywHdU0M6Dyi4sNtjs3bgAAB3Luq7bRU4DujKuBDlQM/F5FLeRGQoy10tHbzbVhlMc+hxJEdlfkHUfwrLx8UPlIETlNMDj+RZMou3y4t7QSYH2VZLEoWpL505+aoxzwMSkplX2QkPoB1H98pkTy3pISUdoMt2NZRMcyzTL+vuH2m6c30R3dhnVSiP3zv99ifeUoVntOWdfJEougoAiZAAhs6rSG0jrC2VEbewCGt/Xa4VNmNVhGdXgwNpjLZGZbJNZVl19USAh8hdXRqNE6OEmmBrZB6YkWNIzSUCA/634dhJ3yaGT1ojpxpo7zZ39gb32b+NC46WO8d5CpIUgvhBrEg58Zpp7yQwHSg3pDPjIXrltLrUDeCGCuD2tcW1urq3dbqDH8mcOXQZDUszcdgARXl7gHSoQIHkP2Fy5wY6z3B4+gviW4mHWFJQ27IIjh3hHqiRT8/0upAchVgz314Z5XneqyFsDfDu8Agul7rJqej+RUgs1nxdqlUUmWRiUzi/3oZ8+/ZvvZHvoiAqymeZh5CVnF0MuMR9UTjdKDeiyUes6XvVPWedM0GSSSI6Vao7yyCcJKdpPjqPEyXBiz7FDnkoV04lC9XbJuloWxtsVPosbpBUQNnWVdUbPsmnses2I+z7DeJ8bXbshJtyWom1bGojDi+qezl9utd99vu7mWQa4NwTD7vMYWHfxYfcXz33EM+QVZUay97Bd6oNS1SZ5MDmrtrPw8a6N28YoOJpi9CntVNW5kcg1Ddun6S9mDAuwg82HvicOoJ1Lt6ivWO6ItngFcy3o/Vt5I5g21KWv581vqrYtpfe2H1ti8ZKypWC92lGCziSrh2aeO2KVXZlksdWJo4LQtzw53CpFf/XarLVm9wXXm99PcIYJsDAViOwrUTNbxfggCWTgJmI+nVhARpmYeKX63ki+2evVa6lKsuKhndrEOR7Df7WbvufWzn7Nf/vphSJVhu+KaD9vTz6PguOQyS5yFPSA1zJuomrbRrPHogzfY5v3edh65VK1dso8LtCeeeNGOHEUZ6MU8ZJA+et8qK2rJpS5rsEVkAba1VFkE4H8A92YSgru+oRW7Xupv1B/3PvBL++Hdl6BObbfLLrmA+gzl9xhqICz6qJogI1DZo2ykYHfWiUOD/W6NrScgfsmaC+1gMXOsuYP9kHws7mst40TrbykNFHFki7T1oEDAumyKdSKYfc0Hok3qjcoqrMuw8gyErDtFvZeRlcban0BNWIcii7MOdV0Ae2I0xEcXNZjCuAeoQ7uVN8P9EPGvekT1rpoLjh8vco0P2mul0NWfsmCV6mox6mPZJMoWuYvMoRauVZkbS8hwG4L4mOA8JWeUavbOGyAysmiAaOdcUYQVZhTvk0BThZrDpIjQHnng4GGsz/IsmnpRJMhrr7/Geyx0Sst+LO+kxozGArMLQrGV9zvK/M3KnYO6lbwYVDg6ryZybVmoPlQL7UFFoi+RYcPUDgtl/4pNm8gnqSuryLsU6TNMLcVD5uyLKph1ex/q5UzqAZ2Lxrk+qZTVfaVa1/nt8qfsDVVBT4sE4T4NTdDEwDlOZ91xzhvKaFPjkayw9N86b6oJRw14jiQRifI2se+FxD8usoCzxg0yx4K854zFJUmVIpJF6htPrxk/XE/2N/clzMypP2bOuWcbIDnt658jQGaey//Sr9MB4Gf7Y58jQM72HX7v1z/d8z/t+vDBXv5p3/1PBWhP+4J/0g+cI0BOd7s+2Odzuqt7P/79HAHy7rvokX3bxdPegHWyoFJXjuyj1FkTjW+vKiiBvzU/XWlZf73HFa1ShcgCQ52uAtsjKRqTOShE8m8DgKIqkxqx+ZBjiEJbFVIXDCCjorMTADOPw+OzLzxP4RyMl2o2thlpgEOAXhTJAm7VGd8LwCkCRPkNa1atIbD1hCviTj583n8YAYWf2f17XpoiPUR4qCKWnY6zwHqbAFEmyBSFXTTvMUohriYX2SadomtLxeqsdEKsOVS2QOTIs7zmXnnRz3xd+sM6AMF6Ds5Y7ciLGbBFxbsk3OoUi6Bo9uX9yuhsTgAcyuezddC9npWWhi3KVkAxutABhnxkMwbQo65iHa5e+NZMN/En7qsjdyPUBeQmRCJd5wCTRIdfbDjFKd2+C/JmCtJju7D9UHA1ZIoUJwpDVqE8BqDfhydxsDIZ1GFMt1cQB+Gk9anWt62VQ3k3IYCAk821hHWi+mjgfgOMjHLiOlFZY93c32EADm+uT+qblGiAXcgDkSu9HJqkABEBkkanUx8d090AkbK16qfoVu5FJ2CPshGiuHYB5b2A7QqzbhcwJf92QMYQABhvCAV1Gokk0c/pQLbhjtVW8zy+uBw61Z2vA5bUSLItE6Hl/IQ5aKibWjkU71iIufHGv8u+JVSBwzo3yAoJcHGC91Onc48OMRxYhjh8C+D0CSXrg4OI1CkRPKdeAmAj+XOSgSviLITwcw3iAEB+hV9KoSPQVwcszY9YurabsD4Q8VGLHF4e/wrazcXioAvwRGcX2cUInNOciqe7vhqJu8gSKT3SADyDIYZkUyV1SB0dciJ5Pn5znr2+GfKGZ9pNR1nO2xZfBw7sw46o31mKSSJfhSWJAMrzABzV6TZAaHsyOQoTHATrOBQ20nW24cqr7PFHHnc5BkuWr6aDmywWrmXbDsYhGTPLye4RgCRrKnWaDeKzr+yODu6T7HTOX7PG+SqPQoAcwSpMYEASiqgIDpZMTrz/8bPn3sei1ArnM+hzy3M4VOQE/78NYFQkqP5OxzApoXy530PYMBw4XkUXMpZMrCG+gLc+jAd/wA1P7nEgBGI/c0IEiII7pfTIxLN9iOfZzGvKC3qaMacO9ViArwoOlgvp5FMI58uvvo6txSKnRpDlgz9AnELMNQb1TESWSHWiA/W6desc8VRFUOT8BYtYH6YdmLtf3tCQcvfcudB++KsG1wksMDsWlZDm1y4sUtKwY9C9CGUuNJ6ssDXLF9ux/Xvx6PZwwcfhgGWDgMrQRC6ks/FUK8QX9myQMqF4d48KhOVAGSegmfn1Il7kURzs1TkqwC2Oef2dW7CHGlyITdWLEI7d9qErLuZ58XsQKnv3HoM8jLVfPHCv/fiHPwCIxMqOcdoKECkCQgSQLF92oo4oyENFwHOcjbXSEOC6LNv6Gfu+ACI9hIiLyFTGkvyf27GsaGlugDSRZZU6IEH3uHHdEAMd7QpqzuJ+MD9bCJBlMhyAXIrFJkZ2cAGM52Cejci+OsaGCBCRmAKQYthHNKa6IcxjYxNRxxSRp7LYqUg0tv25xwplPo+sG3VK9mMNITA8kXVmRo1YaxVYk+XnFVhEXKIdIL+jGnBc4P6KlcvZP8hOATzxp+s5BwJK65U/cy2D7lF1iKsjct+evXAZHsw5ciJiUywuOQ1go9uB7N6sTVoX2pgjzAb79ddn8pre+brs++xz7G2ySXz6m3m28ccQUoAOUk+EAXTnYo8jkuUUvvE1EGyjdIWKnM5mnMgmQ7kV+hKAI2InRSpJ9lj5yUcyNkXYaD1rBlxtxBJMQer5EIOBzIsRgMKRQe493a5B3KdcFBVbXn2TpoMmW0oXdYLAToXI8i2rDBE8eq5jrH0pvPcRCKB0wl/TFmBBVkPOCs+kgY5WAcUhPLeFy5dDnDQ5G6x+9uYB1pUWxo7yXUIhR2pZmwpQ6zTTbT87J9c9m/TUGSK0QZaD7DUlkPvai2QL0sm6pb1WhIZ6RzVftX7v4f5fuO5CC0/B07wxwtlDdkIKZKM2ESinLCSpQvuYNzk0DZSz90+jUKsmXyKcBorO7j7mRqzLIzvF/fAR+Y6qSzZ43XTXa66xRTiCRLuk3ltiDc33d75mlCC/b4H1T59KtDsfAoHX77xtbnvaAxZjX6+rBhFFEmk/msYW0Je6Aj4Ai5Uwu2DZYvPj77whzWiep+u/m2yfCvZ11LLMISahC04AL7b7H9uELVWL3Xn7JdhoaU2OsD2sCZctJiOAMbmjctQe33LMmmjMXbIwz+76zEbYgkrrPVUMmE6Abs0pqy/jOqhlpE6aDgq3icAwqwHQ7aNWmVIDSzXEH7+/ek0ec4ocIeZwLZaXcckxNs5aFM6e1stan1Uw2wLC/QhwjuX+oYRyNjarsbw5Rb5ClbN60VoSFoKNHcC2J9fbBCA4RBf5U799y759/y3uXvZXRpu/Zx8WQSet8eg+C4YM66tuNv8JQP9mCDeeeTh2STJbQfxg1eSV1MLBg8kaQgObn+tpq5fNt9e3HraTkAl+gOW97B0xWHStm8v4G2y3Qta2/Yyr5kbUu+IqXdczDRAEy7ONQSigTEJdERhCYw3PvZfcJO2BdY0jeP/TIAFxEMn8qW9CncN4Xbgg360ZgdRyNTRzyHpH+3Q7XemBzO+VKMv6maevQxRfd+01Vo49ZThLZBaK3WAUDmFfuOT31o3T/cc9s/7WRglrL+uYwhKLZwdBtbAw29bmFFgZ1n+zWePf3EPmHrw2DkkQRpAfZM7HSWmETU0c5PE0wG8kxIMPDRvHjtQ6sHLevERXj8oSToroQRQpiTQvSGkdwZoehTIoNZaGjADsb6hdkwHdJwewePJPtv6oVHu6qcO+9dRr1sP7hfD5Loz3so/MmW0Xo3KSVe5wxlz7xxdetV8fwMoVhQlRRc4XWmBrNE0jBSlxFu/vwTfWX8EeZDahXsSmaxYESCT7jppmxmg0KW2rtROMwcx8NcwE2/VXXWtP/z/23gM8z7O+9/+92ntvWcuyLMmy5b1XYifOcOwsskgYCQTKDOVqaQu0bNI29BCgLYRVCAkJ2cN7772HhrUla++9pf/neyumOdfphTknNem/tcBXbMuS3vd57uce3/niy25tbiZCaVzfIykKcVWYtVSXWCTP7yiERWgTPTdEenYyni819tkFHETxvMabZme6NeNgcRN7jGKeHQkN2LffezukVrV9aO189rVddql5zN7cus91AkYg7Ljjzjtw9LIuQIS0d7UzbxLNhQtAAps45uJKlPrFxYU2f948d56RqygCR4TWrddefx3lfxL7kBJ76JGHcUSed9GJXuyt0ojLDWW9f2vTFtzu8ZC5ivJsQSzTbN//9krbsh8CeNY0Fz386GOfJUJpPsTkmP3sqUX2q40eW7oYS9gwEZJMIKEQ4TXEnyZHI2jA/dnRqSi3KHt1wzb2siN2hMjh1978DIRgIkI04vlwgAT5sLdm7Hazt2tqaEFkFYM7AZKKa6BYwcxpMywHV2dx5WWclbhB6FJSV4jmYYlHSph72bhbC8RnKY6loMg4t18OCMJRSnzlsaOn2A9rj0z8JGce9c9NITbP14suPJ7TXpwg6hgMVu8iZ61C+hwjGdPNiI86WRPluJdwJpn98TD7A63hItNFKMgtrLOVRGk6X6UgqiuvKIMATkBEcNrN49pf33DjjW6OamNvITdJYdFFCJAPWCHOD0UWR7I+z6NnQ6kEBXz/aZxF1XVzgbhM7bcW4AJWv8lZhAteCH6W0RuiWNkOyIsW1iidiwOYT8/igA3AwTQJwkcu1wu4USSokjNFDo/z5887EZS6vlR2vmDRQrff1NqoONdut6/pZm8AQYEjWOXyGg9ymLZxJpBbWR2C+hqtgXqetC/X3hlqYyJnzi1f3HtFX+JU8eN1y6Grs5EIDxEfcnHoixV7Jfe79m8iSOT8lXLa24P7v8FjT37rR7w/nC6+zAN+RFnTgybHy6Dc/bJz/W8dIPrzv0dgXXV9vNrEd5XPX/X7XydA3uMV/q/95VcDwK/1q79OgFzrK/yHv//V7v9V54f39+Vf9ae/vwD7dQLkajfo/b0/V3t1/xmfv06AvPsqerI+dQsCXm3K2PkoZx8gtQMwRADlINLBsh8stPwvn3FRSMOKEeLvFqNGb2ODeGDfHnv0w48AuPdAiKDohVgIYPNfAmAVT5yFSk3TULso812xF90AGFNRgL29aROqXw6NgMhzAC0FRk5kn6I6BqCcPXuO7d2915o4xN2OClWlgydRz7ZvuMvyP3PMuSy08XPppGzsXEiRys0VhQWAqdgSqXelrNd/nRpUBel6j/xfyttOgD1fAMAgNn7NqDPLAEOjUUInA1C1AVh0sWF18VSA2+EAs4Fco1IOxj5stANdRi350g4YBQjjgByLEsxXZAHAjqz2KivMIVanAwVhL6Bxs0B4DhgR2Mp72AhLEaSHTa5jOSH+7TPJf3B0Hz5BxANK81AOu1HqzwB00gF3SD0fEgsBqnWjamvhmo9oc83mOP/u6TZeSgwU0QwquY1GOdTdWGVh2jyjQhzrpky3FYXpsbM2jv2/n2sUDIiqOKM0OkDGpXTjVXXyc33JcRZoGQ3I3cT16kZlqpo9ASihTo1Lpi6dGToI9XFQVaeDHBZ9HBgUOaV8YXV4CFxV5JFqahUrJDLEjwPxvA9Ps/5TqKCwwjdwqNFjquJJXSABrjoUKB5qAIWeH2B5LN9bTpcxgMlhdaPwnkbV80H0RR3OlQFeXxhAu8iaEgA19QjEUmDfBdMRxGFPsV1eAgRQ9/lzP4s4xMYA2OreymXiDzgfBrknUkZxUCK35IZSRI+iuTRWqyH6lHGvsaUMYB2OgkUIcK1V5i1Q/Uoh+SS6EaSw6uSQnUeBZj1AYxKxTnIuFOGIUHfIIw9m2ltb2p37YDIOCpVsNuKWqUMlLUJBojBdR20C7r/nbhdT1AKYlYTdvwiHguLD1HuiAmN/Isp27zsI2EOkGgf2SXS1CBD1eA/zzM10qjERRaPcYxWVDwCgKj4skYPn5AzkqAL5OHu1tCijH2KU5zUG144OpwISpGBP5vCvw34vpIcUZyKjRHpUAcYLBA4EcFI2cSkKcD2z4xRN11DaKUJMpIo/YyGQMSOngJ+ipHh+9Az3EnUhMFWl5xlcB/WACMCZQ1dCN5ELrfw8HRQPEquTyvvKy8+3195425auWOkcONkcdGOYf376i1+6+Ks2xn8UB24BwAJ3M3ku5cQR6fqB+x6wjZs2OoJKwLaK0DXYnvnGcntpD2QqDgYpvnX/X37tVVtx0yoUh8PEKhAtdLnablqxxF797W8sl5zpG1Yud8/aIONR0VqKzNu1ax/3g3kFwqOU+UxdM8tuWOUiJcprGmz3gSMACzg0iPI5iJJQhfCxIHpf+ej/Ph/0jOP0gaTyRil9GHX+4X277C+f+LQrES+GSAgDuEjkfXXxnpoAuI8eO+EIgXCIxiy+5zCEZA/z9BjxC13ExTgCBJA5j2slwiaMe7Bl89v0zUBm4+Kqxq0kAmUUVPXIoeNEYCm6z4sxtYfXmOXcOepMSWQMy/0xjRJPfwjxzagp9byK3Fq79nZ3bVXUrWdKEUUFxG6lEyMoMlGOmnpy0WOYy3IgxpsBETT/C1SSgyABhaaivJqU+Q55MHfxCgCUUXv5rQ3c1xC79babmX+JRaM0vJHnQEa4+agvowS885ykp6bzjPTYW6+/aal04hw/c8FqUbROotRZ41YkLv4re+pz6b+fe9d/jeeIMRiBq0IOqDe/MhF1qI97njyvRApHfuv5iGdM5eVm4DNQCQAAIABJREFUsyYOEhNGHxSgiwQAcbyfxYAgAvYKAUHkXtS4Urmr3GAxrBuJACOuG4M5qw3ApY14uS5iJz9w13qitMpYSxk/vKdAXDnRxMQsI0+9jznlhZ//EkVrjK1atQy3HXFWvH+5vuR4E0DXiqpeEYYa84oW66ADZeGtadZbT/4696WspJKIrYmOodU33ODWcb3eXtyaEhwIOFVnkQiHHsiyWMg5L3V0Md8J9E8A8I0m6nAXa7jrNWH9URyI3G9yZbSz1mldukiHyA04eA4fPOD+7LpzEnH2nBx0bqtLxIW4GBGALBFeWqs7IAxzGUeKLBJp2I1iWCRMJuSKumu0Jvgw/zqACNCnk79raCReEbBIY0vqWT3XE+4PbpETcFz5/YQDxEVg6bd8/AMEyJfeIUCu3OM/dMBy35MbPMRa6wruGeP6ZtoTeYgh8setEwZYuWL+bAuBEElTlJUXQCTuvDqiWKZOx0HEdcaCaG11xFMGJ9iTP34eALYGwvqvrA6Fe2XliBWfPGOPPsQ8g6jgcHmnvbb3jDUMeCDA0uyvPnwH8ZUIMZrLzNON24DntBMQWLiVCBXvsATro8F6z9kyawZYn5qfhtOpE1KpwyalsK5kQJrhWLmM6juRZ6IX8j0dsr0LB0H8pHgcEZDvdI4F446Qa2k2+7Nm5pOzRCrKXXPLrbeynrD/8RAbRxm5SJEa+ibSFoTaY3f8oz31ve+xVwLM8xDrVHrOWi5CILLfObH5ss2fHodC3s+6ub+BY8w/jIs6HG2FLQN2ppZ7DeY6hXinFfMDLDszxY4SB1YA+B+XmWTFEHda7x+/Z7GVnjtiiyC+5QCtQawjklPxl3IZygXAkCFODecEpAqiebc+i63yIe++tR2FPCBkiwiBWPY8dH7FUPg+zpweyb7ktptugjA9BGjcgFiDzi/WxBje49S8XK7VkB2A+F2HK7AYl4I380MeEVEBuEmAjYmiImKP56kbclUlGiNEFsqgVgt7pS0pjxHq7ynM98kW+U83uCH3+ZRv4NZhnaWsPG9WrmVyLza/8pZF83e1/F1c1gSRk0m3RgzzTiyxh21tjZDdUU6woZL3EfZJG7cUuqjKadNw1wCkioiVU1ogqMQHmuMjYIliYSxuWjrTyutQpauzyS+c98G/G4eYiJ1sNfGpds9Xv2uVSsNhwE/DuPHE6my7MyVhwmmTlGkvAph/5/UjNswj1w95deVjPtfIC4BWvSRRXoMQUz5Wg3MtJcbL0gHLkxCfjBED1gOBeqC43JoYn8vXZACGR9vC/NnEQW2gt6nRHnz4fqJSg9lr0FvX2WBZzDkNdCMFsxf0bSFKkP2cB0C6jrXgcCn7a+7z0mnan4ZZYfMI/SADqNv97MTpNnvss7cj8Ki1WxekO7fhhiOXrID2+WXLljJGYp37MIcoy1Fek+I+RYBcIt5y2aobbJC9Wh3E9JYtm+zhDz7k+tJOnLxA9FOKeza2bt8G4ZTvupCScOlKbBHLWNlz4KCtuec+e/Kb33RdEwuXLptwuxNDtWffMfvlvzB+aiex5wsiOu6XzH/99vTXbnaX8QOf2mL/+A9fZx+L4CNw2HwHO+h1I34KoiPEl54bD1GrECDF1Q0uxsoXcVkTjsJvPbkaEcwsvg53YXeThTAPDbCujOAAKismJhICJDwyFvFAje3AvZk3a64tWXGjnblYhEuM8wggvIQ4Aua1R2hjbWylc6yRuMiiqnrzBIa7/r7WzkbXjVJRXs0zQx8SpEo1HYmKvMrOYq65XGppROlJyJXK9U1DFHGMMvGqUpyf/Mwq9j0N7O0i2c+KII9gfybSowbhjv5Owhq52nW+kfBHIgG5HbrYK4TyGktLy3FKtLpeLb1WHz6nHkntR5rZq0ZBah3YS1oB62wefWIy2KpjUAKDhMRJkGelvD+cnsxpwcT8JuFYLMDRqL3tKvZvg5wvqpiriyE5JkNiRUTF2eHjp5i3Bl2MrNIMFBUpUVMmUWJ6fdrvi+yYN38+jsk9OEDmIayZbVu3bXevT3t57QPkTuuB/FYktOYjjRfFYCl+tY17rLOExDo6z6rzUsSGnB9DrMOKktXzPczzq/245jp9/D62Uese+xadib35Ogk+9M0UdTmurhD+7OMJsYGuAPvON55GEAfRNMi6GcA1J1JNZyXt8cW0eFjHJiKwJl7LhPtjwgFyrSNorgpwXidA/n3C/W/4u6sB4Nf6LV8nQP7wFb7q8/keb9D7ff/f48u/6pe/vwD7dQLkajfo/b0/V3t1/xmfv06AvPsqeqaKAFHWLbsrWYnlbhjjMBAMINbH6ab6X1bajf9U6aI6SolEKAfIuXvdOpdlvmfXDtRwd1sDm8vzZO1LSTyVA1wZm12pND0AbALHVVbazyE4G8BDKFUR6vcBQCO5Lmbkz3TKzcsAlzEQE+fIeb+ReJpDbJqH+BoRKss5QGzYsME6N91jeX92+PdqzStvxE3KLr904peAc91mvS+Bqvq9FF8iebwAlGSFHgP4jZEiG5BFSEk1p2Y5NKIUkcPmuQ0iY4BDZChKr1RUShGA91L6BKC2TiXbvRPVkX5cF/9V0W8KcTPq8lDefi2FvqEQJeko7wZR/xTglpFCp4H3m5Kbb4Vs4uUAkeJJIJgy3IdwIowBpEwj1mScQ3kwWcrRoRQNEl1SdP40gEA6RZMJqA5R1kLM6Gv1vhUlMgHCkG0PYF6LS0URUPlrp1r/uQEOwQEcioZcNNQ4IAdGbPMGCDXKtPspCh3sHQFoOOe6FfpVeIvivh51VCLRMP0ATC4PC8IhgmiNEBRV3RwcBEjK/dEDGC0FtS/gmEAnjZsoDkkaN72AAyF6jfx8X8ApESXqwlBxr3NVcD9UfizZolT3cx/KsvbjGn/Y5FGu6VCvEl3dSxULauMdAeDmRd+ComdUHB8GyN7NYUhkj0eZ9rg8RhT/AbmlYj8oL67PIOAiB0gO4GGgIrVExPix2VdMi3piYrlvKjgtuFREoXMigIk/hxxIHQBWdT0oBkuTorpWpEaL5oA1iBJUYLoOjBJmSY3m4poYxwK+ZYVX8baARMWDhfF3Aop0AL9cg3sB0kWHneycaVjfzQ4R8dMIcPKFzy607fu4V3w/jQ/9DBGPclA0okhVBnk+ByvF6CQyzvbx/Ml9lY4ib8+O7U61KLt8PMCxQMsSuicUf1VLCfeceQuJ7jqMIyUaYDzTlSgqMm1IJbYqPlbxNgdSHRyDcTfI8aBSxCA5dXjfl4hI62PcpPKzBGAq3krjTpFZOrCqFLkbIsWfA5/6D3y4X670Usp7wFDlaPcBpg95k7PM2Ur3Pw7iRvOM5LvqAwlnvFQA6ClGQJETAsmDIdwErmquEIk0gDxRAKYIJoGfinORavwcCkP99yIFqjNmzbE0uk9+/fxvHfGlKDa5E/Q9epWPD/il3gEdNm+99Tb76c9+6u6fSKxjxJsl4Wz42icn287ziS6DOgUlYy2unsPHj1g+UQl9PKuZACUhlKfmEEO27e03LA0A4JYbV+Ka6nVjURF9Im6PEn+VQuloMGC4iqIVe5XN4b0ZELTycott23MY0nUqANtM+97TP8Cxs4ADPc83Of3NlAyHEz03AAH53S8ssfKOTAvyDbCXf/sczpAue+zhB8xXpfSQ1nUo8tNx03WjtpTzRErEBMgsOUBUes+tdOO2gagYEWJnz160lavXWCUxMyITmyAixqRk51wdjCOnmugz9cGkp062E8dO4/pTLnibnb14webOn4ezbxpkB+4VOkA0xyrqSB0Q+w8ddM9zLHPioqVL7fnfPMs1vgXQosUpHBUBMayeDQBGETO1AEk5OTmOtB5kTVAMhMgvuSdEgOn+KzpKz0sdTpT8xTfSXXCC9aLaPnDvXZBWcgE0utd+FrfSalShaZAyXbgGJkF4jjDYdmzbyXsJcD0fp8roOgI8U3+RN+rbTp6PRkDpV7873y0nDzwFMMf4DQUM1TwlUlHPvogwAV0iOeV8ECEZxbMZwjgdZf4R+VGBWlhgYwbPYTprhEAKrWca+3LfCFCNhryIR3EvMEckvkrA1fkjItsb4OEmnDAneE5DIASHuO/JzLv+zFMLIJHaIIjKWIMyWFeiAULTGYP9qJXlsJmouvBysWbxlM7K3SSy9lJpoa26N4+ybF47z3wtYJZi70RsZ+JOFDkfwTXW3Kk5oZVn+AL9XYqKUtReSXkVauYp3GNfnqMgCs8hlfiZZxE8aF5aSDeIyPxRl12u3iDU5zjjNCeKzJSrSfNk3qyZgJbldmRrHeDVNO5/vXveHWHBc9gIWTjIv4vnOe1QLBfX8Rhq3wCeG+WrC0CUU3SUtUCCiXHFV4q8BUzXPkP9ET3MZYrzdOS5Ez1M7BDkQpn4vQgQ/cZjf/9Yov3VL+rc5/+jTe9/tNV0VAr3YsJRyurC+9VcpPuPL8TFAwbhbEgBUE+Lo7A7MdqiKKj2Js5yBKdWqPZZuFsHiUbqbRulLLnHNuw7yvzWZn/75x9AvNBA3EoXEUXn7I7FmZC/yRAD7RSBn7GA8HTmmlRbtyiLl8C63FJjI3UV1lFVQRyT1j4PMYeDljw12loAtg5RrNHKFJ2Wl+6AzLNEA+k6k6ZmubmTmWNCLZn5wptnNpR1rgnBQh/gWjCOU2X5RyNkkAtCJKTI2xrI/hN0Nz300AdZi+l/6rhsv/r1z+zDH/moxeX42pce/7n9488+buMtOFpZMlpO7rAYb2wutVVWffSkpQQQ99jrQz9JIGAme5aeBtfJ1hMYa1XdkKyltcTajFkevO+cbFywMQCrKNfPcYuCEyDMqiHZuSm3Lcu09rpyS2Y9TYRI1N9J7a3nUOXl2ndW1bSyZ+B7EzcoNbt6MILIJxsl9iskLI41mZJyolsj6FkjWIa1IMmtyzG4KRaj9K8jBqid/Z/GbW1jh8UkRtgc4nbaeYbP0X8gd1Uw97KdmJ1EyMkE5uhgCLBA5og+nudO9lWKMGyq73TrTHFRlSMUVYB+uKjBps+eb+W40WYvWmKv06tTVK3Kej7UmQUQW1RIhBCvO4J+GU8Erlz2STNYm2PYP7VBaAoDDGHu8edZEChdwdx/9FQngDoukUSATtbeIAh9f+blBEBWOYIHIP79WPtymIKnZxFd28d8zL2PppPLbxgncV+YecdnW0vyZPvcT56x7fSuwBPZJF7YJ5al2AO4Y6IYM+2sA88Rp/n3bxy1TtYKuEAXLygnYTBrejVih3he35QYDwQxjibvAYuhrySD+TfMKwAQfLE9/YuNNoJrJz0/wkIptl+2dDGl96O2lYhDdbo99uiHEKJAkLdctpqiM7aMWMZR1qcenNlNl7njrEvjxLIVUVBdhtOjjXk9K9bhvbblOKTN3FiI6SkQuLji1JFgPThEJjlH73d+us28sbZMn55nS+l1qaK8PgGnh/Z2uRAhJ4hNCiR+MJ1nLYz97ssvvwSplON6rHz9ced2M/YhB+Rg2LFzB+87kvinTOeKiOcanT52nGijU5YzfYbthQiZhoOuXfGg7GFSWefLqojC6+qw7351jjWNzLINmzfZq69vtI2/fNwe+PxW11U1dXKCLV84ld4gohuJJLpAxNbM6QgQeK5H2a/3DozbC29utJDYRDohYu3F116xl179NMKLacwz9LSNMw/yLI8xjw7hfGqpb8WpQwQUjo4qhASF5ZVOGLOMc5biP6fxWhU9qj66CuZufa6D/XMZnWUVzbg5Q4mDYo4JUGwVzqF0iNgR9nLaW5ezx9S6N4ko0OQEHDuJilVk/eaZDeY8dMdNa2zfzl2Qntpv+9oI54EWuR5YMyQkUETTMPOniHS5FroVYctZS3s/RUXGIMjSuiUBzZWY41J+nsgHEQ/qhYpgjOtDAhbt1+QgD+PZSOWeNRJVGuHithAI8JpHiMCsJ/6zmf1BA2vdihtXOfIigf1KIJuf0EAfxmA/fV3ncejM5v2G2jm698o5H2oPrR4S7e21FonAyc7NtRpEGydPncaBPBsx0yWIkynO/a1z0hCvSWu+3N+aTxThpZJzRUkr/lkRrdMh0bTvaWHfo3PdsPbWcjTK2cF/dQ4WkSEKwluxqURh6fCpa6RzkfYRWptEVmi/7ZY6R37wxSxQEyueTkMIjTwxtmbV3bh18nifRGV5BbOvJ9FAdil9F85wfygC6zoB8h/tDP74v3s3gHxl3/HHg74Td/K/88cffy2uzVW4ToD84et6nQB5b+Pu/QXYrxMgV7t77+/9udqr+8/4/HUC5N1X0ZP96VtJm+Agrw0kGyspdZX1DORrZU8vsVlfJS8V8iN/Rp4d3LfPLkB03H/PPZAeZO2y0ZR7QcqTWNwf5YAuW7455/+4S/d8r86pkts4/M8GyBHIKVuwQEUV3Ur9KXJBvQ9SA0lNLvBNuaTnzpwhkmel7fxmqkWtfQM1HsAVG2X90mAVUO42g3wPdXKIwBHwoi2hlEMiXJz9l/coAsQHZVQLm84IlEuZWJobiEGJwaEixaxKfRWFJDWX/r3K1qWUFaA5BbBApb7F5SWWx7WoIfKkg0NyI5FNKv/OpGhPsThjbJ4zAEwnAT4mEf+yfQOHOkC0QA4XzdjRxzi4XbhU5hRO+jXA+1UWrkpupVTyV1Y/6psEMr/bGikTjIngYB4CsRJjofyDUD4XTtyLFFsTAHSPU+70Qhaok0F57rNvz7LxShU4Avhw6FW02DgHsE4A1YAxDkUoJ8OCKZovBmymCP0cefslgDEBUeTu0nHRAWGQgvJJmeWKelE3RgCq8GHKCv0BfxSj4g3JUt/aj7uDwwUHY2X/q2h+iDLJfgA9cE5KJcNdvrj6Qsawk/uimBWw58f7iMNt4w/A2AkANwzx5sd7mvuByXb5ICp1jUGudQM53EO8NxERup860MfgQvET8YMiLBzQQ+CH7xUniEgPAG/lKndT3lqBpFSxMCEhFLlzAFf/QjP/ppFYLimxQwE8VH6egzK3T0HpgFsDvEcpypQDHQvAIoJK4KVinnqVnwwBJXBTz0s7hJMvhzhFD2n8KPpKqjH9XSOHn2jur/5eH1KtKUJmzqzpzs6vzPp0QPpUrvepM+ddWbfi4u5eG23PvUpHCl8rJbwIrl7ucTPAiuLBkhmbM2fOIHoqxHaits/MSKUHYpZt27IZ8LPJ1t2x3t33GgocqyCyVAY7BvkkIiCa8Tg2PsD1BMjg8KcDVSSgyziHtHDGun618XNUwB7G9x/hWuiZ0dgSASIAfTYEjD+k4AjjSlvxWojLdsDtNMgJHdh8dWjT1eHw1QmRpT834XbRIbaG+IfeccBxgGl/7vcY913kRwTkhyI9BKQLCK8WoMXrclFDHAalLNdBUs/8aa5VAISbQLnklFQA2gpr5L10KpKNcRaEotCX+5+Fe0HvXwdL/b0Ijlp6ElTuLNBVc8dc3AI6GIrQefvtt51SPZcD7W6KLjMyMuzbn51qP3q5w3WPrKCw+dnnf4NKOhEgnPg7gKosXCD+ZMuUF10wL8b9QuIWYjhsi9DsZI4JZ+xr7Oh+iOANguw5dfakrVi1GhBk2HaiBm3uICYsAPUdME0dz2U8176xlW4Fil8npSS6XGvF64l8evJzc+1Sy2T716f/yW5fvRKV9ZhNJ3s7gms3zL0f0cGZ71PDzzoMaKIujDSAmem4FKC3nbo2BoC5vKKa+bbA7rh9HeRlsFMtFxacJ34ryin8xyAZBSxu2rCJwuMbuf8DzHU9LprIwzWSi0/A3mF6PVTaqfelaxePa1DdLZXM7yJJFI0ht5PIvHIIlWauyQz6P1roKZFTTwX3ipFQhNwI9/cIr3kuyu5fPfusPf744+4Z27hxkyusVdxZa1e/XW7rQ8Hp61wyS5cs4OfyHKKIPn70IFd51M2z08j3TqbsWKRHIJ0/p0+etW1bd7gYj9HwGCsjp19ODnXFNLEmyZGXCRk5i5/9yflVNu8zO3lGwi0tNcWRf60oS3sB/dX7I2Be4zCVWA7N20241eS6EkChkvNx/r2inURKaBzUs06KDBOwIedSNGCNuqIE+uhDrj05CLXiBjI/ar0JgKQX+RFCwH4oa8owQF4c82sO6HUU1y0Y4u0CpPisfAhU1hsVqCu+ygvEsh21fyClphrjXbh+6iikXXFnNnM+Be+AoFVkt0dCACmmUYp6ESBcfAsAnFIf1vnzNAAwX4Sgji0qKSe+JdGOEl+Zjytz6YqlPF/+dv7CGacq9WZdjSfjXG4MxeEJxHJxdZBbElSUom5NAIQSCRLLfB+T1Wv730YJzJjQeJGKOgoCTeSWekSG+Z6KJmxGQR8GwRQMUe0voYDiuIjJUoxIIeX1is3SmhaEa0okiOZ2f+6lSBTFQsobOhGBNUF8/GcRIAKIFOGocSkiRap+lW7rWih6TURVEFF4IjzyUUMHe49YLGBrAsW1IjLPHz1sMyAK++o7eO3J9tILb1gHgNP8+dMsLXyAPUmEVdb62tNP/dDC+N7f/u4nrAIRwjPPvoxTa4U9dNed5tNTbX2Xi+APqi2I53QIx6QK1r3Hieys7jaqvWyYNbbDE2Tto3R0oOAuqCTikKgiUgNtKQRKODFKAtwDAAm11wkm9jGAZ3iMuTiV9eTEqeOA6WEu7lQxNM7hw73dgyt37a1rIZo6eNJ67IkvfsU++8RHbf4q5oLtFE3fTCxZZYINtOFYDIb8qC5GaEGuFbGN1g+gXdlu5xtxbILgjzHuBOT7JRAF6B1mpyubcAm32PxMH0ujBCSMCKQ21u7TVaOuj6JBUVhyUFCCMZmIrl5i9qLZe0igUl5SZbOmk8ev7ijWmXqIcX/1sXGPBnjQW1HMh7muKVTPWPAiGavDEBbRkFQVVSU8f0Hsc7pt7S1rrBb3ohxkEoy0AsAeP038D8mbt925CtdIN/enjrW705YvWWKVrIm+xF/lQkT6Ivjwoesijmd2mM8P6XlEIT9GxwbvkucBVzBkz8d/dt4evWsBTlzWRK5i+jwiYTduMUT71oAupQXyiK2SzUlKBQSfb1v3b7JiCtDnk25495oF9ubbxywzG5ECrzGUNaiddWHPwXLeI9dmMoXnk4mQZT2mAgaSHFfJFEge7l0wc1AgApgsctpEqIQmEsXKfjkEtsp/jPmiCxV9fI6NZ82wf9q82Z7acUApbQanYvfl+NunAIMn0wfTx/36PnPyD/cUGoYjdbXThZAHyBtvxw/ul0Sd78nPpa1d2omIJGKEiOzKYQ/mBQhf39Jng/zcqOwk66EHZu6SOVaJ4j6FNf7kwSMUoX/C9ZkFQ/6E4yQ5u28H1qYWW5Q9mdjWGqvpQbTE4K2DxK1AuT6M46mkDDKdnzc1O8Xe2M+/aYHkwQmz9s719I308lx5GFdhdvDQPgtOnU75eqHbi2lfuWLFcoQqJbYK8cIuBCXRrCuhEL2zIWwlWNlISfpS4kYlgugnWnDH3uO2ads+e/LJbzqCUHFjwRAl2svu2LnTOXlb2Bd2KIqT9zR/4WLuXzkRjzdAUF4gVivbHv3EZyGyvwa5l8KYardVuT12+8dftNtuWWt3rr3Vfvi9b9rX/+aTNoy1KwwnWSMkQ2I0a9Ew+6MRj5Wx/64kL27UN9COEQ/89Sdvsm99a4d9/rOPsc9H4EAf0XBrI6QSrnAcgR6+rqainr0gu2gA/CrOCYpHlQshnj1mnFxc7LnUEeUrUgzSs5q4ruO4Nc+X19rsZautprWbGKhg5pgChFCBiG2mIhCgj+roCVcCPnvWDMgKziTMfeG4PyKZ70JYq/zkWmZ+GqS3TM8jrU0uRljkh9ZRzekC8oN4XYrA1PqhNUWEgT6nM5jK7bVfk8tfzmyd8bRnmMWa1MieSXs8iYbk4lUxue5JAY7oGbgJFcurqDinjaOHrQMCqQkyppROSi/WDWU+iUBQN1yCYp8RnIVAgO3bs8sRGaG4xftZY46dIuGAPUUKe84qetREwovAX4QzU/f9AG7kefMXuD46ubPeZD95A+SK6AcJoXJyc3D3YXFTMwvjV51YreyPRdpJ4NWBKCeEfYCiqHp43/06t8kJghvHERv88mON8bBeDLAf0D5Z11DXzokWtTaJEOGNivj4ffeH1lT+zss5tAPpoArFLR9tH3rk44jIOP8MI1Q0CEUOQjonTxAgWkHlNNcOhZ8u68k7NMp1AuS9gVDXCZA/fP2uEyDvbXxd66++ToC8tyv8/gLs1wmQq9299/f+XO3V/Wd8/joB8u6r6Jn+uTvU6+kOo0JEpW7sQqGk+J9L319s2V/c50p/ZwAS76XLIgZgRKBmD/ZkxeEI9IwBGAoB7KtHFSMSZBKbRGXbCpCQIrngZze6nzn3i2TPorKuIdJHKu9aAF0piTXo6lG3qvzNFwBExaE1AB5ZbEDLAUb054rnbqTs/DCANaElijNgszfhOpgAOVRKqF9tbCplSxYxooJcB4jwngQke6NQi6RXI1LF1WyAk1DKxqKGvnCeUlc23cdOnXQHy0A5DgD9BfAIdBcBEgSIquLmADb2igbLQO0llVABxbAZlMEnsnlOS4q3LgCJZMBzReSMsRn3KPaITXoVYFAYB+8TRWUcfH1cJIhekzbRxUUokKTWBuxClsMBAkBHXSXEUg32tNuiuTNd2a5ibKLpAhjk8CYCQddN5IcAZwHk6XM4qfPRV6pYLbKvUaArGmUEYEARWARfmQ8Fif6QLp4Oyo2rieUCIKkCmC64TAki/R0+gMtJZO03ApJmUDwqd08AYMIQBRteAK7hAOKtAJkXS3pRILJ5B5wdAzyLBl0RWeENQTDA9RlADcnNRLmKdR5FmR/xBCJAfLSxZpOdgPNCG//LKDGliBOIKoX06o/OdO+h8hgkCj9PcVhSk6vwXUXn4CIATMSKcEDqgoDy4vqKCMHr47pAAjkUygHSy4GrHJu+MOHoaDKYIT5qIeH6yKJWD0sfMUtBOrjtW7KZAAAgAElEQVTytVLAJgBsNwJ0ihQJ4z2lAvCGciBp5t4ps14KNGXfB5IdHgo5IABTcUpytUjtpR4JZ19nDMrRNAioKOeHXAeacuQ4CeA9hHFvdXAe5OsjpJoEsI8CPDjoXCCtRMZl2L23R9oLb7U6EkDg8SAHwC4AIz1zvhAHOoxPmZxu2yE9ZvJczpu1yF747c+donPd2nUcCNspGi7i4FXpyI/JU7KtmZgZ9TF09wiEJRqMQ7ocNAK6VfrozzOl/HMBS+pQSMKl4uHadBHBdQnHlhTeqQDCwdyzMBcxJFX8iIvCKgboFvikXHa5SgT8+nBoaoOYCGXs6DCmsXoQJbBvOApcLmU8B05fgNxhxsmUrMlE3QA8MY+Ecy908JXDQ6SmgFLlLBfh7BA50YdiXwdTqediAE8vMd/oVxtRR1IYSienjo3VN9/ilJdyhCg6bPGSpfavKFsjUExKfaj4HvUY5GRn2w2AE0eOHIFcOeMA+ddfe82p9H/0lfn2w5dBlviQ++SlV1CDzqRXA4AkQQdrwGd/gLSKYtwUi+ZbPvn4Phy2x3i+FM8SDYirabUEVaAi00Qse+HsGgBI6SXS5uDR8wAl45aZO8upnS+iXoxGjRoYFmj33n+3nWN+kdJe7pGTqG43/OQB+/VmqSujbNNrL1sEQOdfP/FZRxZ2AcyF4rTqBeRT9NpeYrJUgp7EdZ5NJ0Ffc4MjhKV6bAc8qoP4vXXdnXSDtPM8jtlFIl2yp8opIkCXsk3u4wgHfz+K10cBUBrIht9/+Jh5M5+uoM9Bytdq3GZye7QQ36S5VznqUcyRBYwHFdpXoq6di6K6HEdcGfPfEu6BnAE6UBcWFtGlMgnwLAvAstE9I828tjzUqAdwkSj3W+uIvlY/R2MumR6S8vp227Jtl3ut9913FwQCxCSK04KCMzjfIFQBYzIgq8MB3OReGYL0rCbn/PSpc9YLu13c0mUeEaIADa0AmqTUQMw1QsoRUcccMpvX+407Buxb24Jc9Nwg88Qw81k985SUqfG4g0TUyx0o4KSN5zuC19bJeO1nTMotorJpgQeKIlTBeT/vWe9H3T6KRFRZqQhORerpuZbLS24SEeoqYAZjp1ckGJITFyYxLNwA3kuKLZg908Zx16kbRH0toTiFEuIgZTT3MD8N8l77yfwX+yxSQc+Wh/uZPhtCrgaRgACn9l7cicEu2nGc+boD4syP+6GouG7mdcV0nMYR2Mt8GRwaZSUVNXacSKa/+OsvE5XSSwRfN2RjO50Js20vBemKz1q0fIUVnD7jlMRdADkt3Mdm3ksl0SgZrPcJgGxp6CJO72pjTMY7YL2JdTKOmLpayBI931LqSyUtRWwEhLIALrnpqiHz3DrHXKNfZQBzIt00hkTqBkD2eAFsdeP+CGT897HmaU7WDRiUa4+RJSeRACMBRYp9E5jz5McS7W9+QXbU/9WHaAOBaSJYIHr1vbjWcqOI+PLwKwpwEKgbBwBxNSNE6tBhMAPXzPhQL2Ag6xZrSRDkxEC3F5F6GwCDzR55aD3uAdYZyo3Lavn7l9608rO99q3vrLEp82bZ0z/6mf3Zo1+0CNYV66qiVLrNhliX/Xg//dy/Thy2vryWGtiPNvjWSgDgpLwZdhTnwbaT3A9edVZmEI7DybhS6dYChvQwZwwyPmJwron0UBxkHPdGkY26N/HM/5qjK3n+ionm0ryoaMYQrnc7HQ3l1YX2tW/9m73yxtMWGNNuz/yvQ/b4o4+bV+RFaz8BeNeJM6Wl2vwh/Two9YdqUYB7RdrFTi8rAcANV488v3qlqrdgq0bJP8jYnpsabrlJ4dYAKK51tZScJPgi1m7WKQicUMgbrLKArTgjISXzIXfPnizCbaj4u2kORL1UWs0cR5l6HOsHc6ee8wEcBkGIXtR/pJi2IObYOFTqY3RijAJ6xhM5l8L7HWaNFWVRD9EmMLaVeZCXazffPtPFGQ3glJWYZxIusxjm9wsnT1gSr2XR9GyrgNxOphclhFEXyj52iGfRz5eYLRa8ri7GZWKefeTHRxA53MT+bsh2H95ns2+dS7zrSQuDoOJ2WSfzRmIi0VReoTYf0uFc5QXbe6HJVuT6Wj5OuR2bz9u8OXQL4ZSdQxTtKzgBeCTYT+DswWCdzHswPudFLFeAYgchtQL5r4f37wcpkszlS6bcPAgHmTBNXgb9IvTXKQLLg9AgcQpF5zn2ty8/a89tPWbaUebxNT94+GY6UrK4qPH2VWKbnjtd5caVPu7DBX6WPXQ56xdPnvuVC76eEO9n7RKwQITcmp9rF48XGng6LugoS5+LUwjReVt3o7U31dmKmbPMj/36CkDkltoaO3vmuC1CLBJJhJwX7qTiAwWWlehvR7olFmDthJgaZLucSG9KdVWZ+XaP2to7ZtkL284YKWeAu7wIXvcaInR5JG1mKjGnReeJ4cuyDTv22G233eZiLU+fPkXMaRCEfgr7jk4I+jzm9WFHUp86eZyzBl0kPAtyhCvC6ZfPvcpzQ0cHpMicucyBe4k8Qvl/GQKhBIen9srr1t9pv33pZatDQPSpz33elaTPBKxvaO62fYcucs/espvWLrOvPZH/+9nn5o/+xv7xyX+weMROxw9us1nZzJO+vFNiufwh7fwhzwaJq+2CpJaDo70P5/bZ85ZF/Odjn8yxXz9bYA/edweu7VoL9/fYMNdsmHUenwVzfJeVX6pBjIMzgh6NYfW+qZ+N/cCYxGPs91I4w6gnqYf1rhkCbwTHtAex1qGzxTZ3xU1WwgO4fc8O1q1AnGmp7GVDWKtn2y9/9ZwTAPVC2N+5fi0iCubsyhKL45lowBkRThRrZ4tchhFuH+1PDK/OViIqXWQxc5ojN1iv9Lwr+tKHZ0f7bXXB6XP+/L2cdlpz5c6RQ1x7bAlgAnm+tW8QKSkBlpyCjZwZtL9Tj58c6dqv6+98Wdt8eB57BoZxsha566B+KTmmkxGxKVJyCHJ3mFjJUshNRX2qr7EJh2gDZwrNH5MRLGkvqq4suVAyJme63rNK9iiKYNMeXq6UKASB5xFE6NpIxKP1XkkI6k0ZZl8loYhECi7iV4kEugYSFbBWSVCgPbOco+o1Ut+HRIFyfsCvs+fpcP1E+rc640qQpI9+rpf+TtfOn+vQifgqknV94mjvoQ9mEPEEwjOfCDoH/wxxCJG2g5yjIcp9OBfJ0Tiic5sjQCbatCY+rjgPJl7rlY8rv/+PQP3/q2X1Xf/4agCrfCx/7Md/9Pqu9rX/5QF4dy/++378l7/+Dij7f78H7/f7++87cv57vLOrzX/v7V2+dwLkaj//2r7+q/309/75/7+//qtfgesEyLuvkSfnU7dCgAB6Ma9Lga0IIg9/riD6Kv9LxE1xGFDszXLs4joUXqIMs5INuICePBQ2UndrE7uUuBNtDEfYuKn/Q5s79RvUAsypvFmb2oIfT5SKz/uri46gqIP0UMa/yAyVomoTPKyCTDZtKmlWxEYFBIgPKpjmN9Y5AgSE8Z09mU5vbMjeibi6QobozwLjtAlU7JUrzuZD6lt1myjaIYmoo1HAoiA2t14oX5RXLmDrMmCMcqm1SfcBENBm0l+qGIAXXzZ+svp39UBCoLwT6SCAsRFgrBVwcZRN82zA6FBA/gQ+LyC0FqV/Fm6BWSheD+7ba6+/vdHiJ08lPirYAX/KyheYU4E6WqCdiod1qPfimmcRrZPAoXyIqJth1IlpAPQ6aPc117uogUTewzjApZRsilHJnBtmZcfo9QAUSQFw8peqWrZyNtOj/LcHYMp7jHzfXmKK5LJBed5Gdnd3O8WyKLIvNbbi8gAE42CUAhjoITciDFWW3rt20D1EzHjjPoklHqcb8PxSRTvODrbIvoRqkeMktZvIM4G8UvULYPFmYy7iI0hRX9xTqeT0fvQ+ddjpRcnUh6sglkN7MIRbC2PAHxJIQOqsNQlWfAiVKCRIHAp3FcaL0EniYNEDmN8DiOHFgUA2e3/GqxwJer99gBRDHHBamogogxYpr6zloJLtVO9dgHq+xJ4NMDYVt6MMaDmENP7TIBT8+NkqKe7VwYvh5Szr/Czn0mE8KnZXUTuKR1B/jUiMCWUaBykAUGXZSzUqMi0ccETdFQL39LUexpKiYyIgXVQYr1inXj4vJbpKMtXLEAiJKDWbgL0P3wva887Hq1t6nDNKKnl/rr/cAFEQBYqLEBGSzAH9OEXcXRwCb1h5A/EknS4CyZ/7p+LtCsjESK6bCuczM3EtcG86eZ0aK0EA2LNmTAfXG3akiEiSRg6udbhZZuOQqAXEloJdpKJIH93fBp4TAZ8iRuIh9UR4nD11yqaq84Z7OOos/FxT1MUCZ+Vg6YcsqgWpaeji4Ev3TiRRYmEoj1V+Hg/oLxWmpmap56RM1TMslZz+q+soUDWJca0b4xSCinTjmaxmfmnFWVUPcNqLkt+XA7cKrhOTORwz9oaYU6TWm0FBZSFxTy3q6ODay00jQPueu+623bt3uQOqSI/9+/c7YkTE06+eXGU/30wsD3//m988B0iQQgRQBiBvK9FD3Sjy0y07PYVnXtEfRZSgT3bPZiAHfPWpBHIQPkue/MwZAB2MA5GlXkRajEsxHz8ZEJEM+7pOq2kA4eNwPq6v4xmNx/mx+pbVTt34Ot0mBYUlHG5HbNuvHrT/9Xy5rVwy1/Zt3WTr16yyWOaqEe5rJGOnnYgqX0LvT50+68A7lWPPAzQPB0j3gjirryinwwgilUHXzL2YiRujiUO5CMlW4kVypk21HspLfXh+VSA+ClEzQukq9i27VFhOfAcuFq5TB8/i/fff59wLKiOfBCGn50l9HksAhoqIk1Nc1ETfBVnegColRKMEEYGlUtCCgkLX/aSYJqn79Ryp7PzmNbcAeF92z4DIqM/95Vfs7PEDjtTW/B0FYd0/5ovz5LgtgXCaiQNChE0ZMU9N9GUEAY6IgFOp92TimyYlp7iIlj6erd10sYgAqaYEdYQ5q4cxJeIjADLEH2BD5PRZ1oGd31tsf/c2ACGgmEiPZq6LCMEewDHXecH71NylZ3GCgJ5Qsypjv497rl6QIOY9AQgiBf0YD70QejMghBQzV8p7ryFmRLFfwhJaUWvLFeLL/KB4vXbIpCl08KgQfQrAtEpZmyFMJUJowHV465rVZNPTgcMYlFNHJMgxyLvly5YTcUK+Pt0uKisWUCsCJGWWj7WUafgpC3wMtxzwJPdfxGS/SHFFZPC8Stkp1brcOUPM55X0hDQRLyXV8hf+4kt2GoAznPWnuaMed89sQMdqy2TtriALXTElAYyrdMAhxcsJ3Dl6/Lgjg2OZm6QpXbIuyd569jxuziU8WwHEvrxu6++6h+vJvINauor7Hoc7qQHQMAIiVHFpctSpi0uxKGGMJV3zaqTuAs/CwlmD2RfE0lWlvqNSVNKaNwd4L5q3x9UtxX3RvDvMINC90lwyogn3/5EA0T314PhSb5XID5Wvj6IekYJEG2eBU+EA4Fpn48NR1tsAjoVImzYlFcyeaDyINH8ep/ryyzxnI3aIKLd5NyzELRpuIw3sqYi4OV/RR7fAXkgSmAzPoK2682abNXOuhfkg1CBfPgcCw2cQtyek3ih58uNcOy/GYChzZSMRcZ0Qq4fOdlp8VrodLqyys1XjVgM4fuf6ucyXQ0RL+aOKRlXN2Ekgtqaiptwe/dhHUXZXOqA2H9A9g3lc2FwVTi7FWZ6jJPiDH3zQRbpFEnlZS6zV1t0bUaJX2Fe//k0Ljmu3N39bYcsXLbWoyfTLlALy1dFP0NVonWTpDxKnFBeSTJRnNQB7lh07V0KngSJKAfzZLrQxvzQOEHfH3mn9whyLGO+xGgj8RMiZyuZ+GxgPoB+EOZdbdxlDCbeeqLh8a+PZ9DDGC8/jSIH3+/hjS1xXUAlka+VlnLQA7FHxOBzZf3YzHw6yFggwHeV/oYhLgilIVxt9MLE3saxFwcy/8RCRioyqrqhye9h21q6iskGbtxgCEyJFwp52QNMwRB3SZQ+z5xiCEJzN3D/WiYACMiUYgiaBuWIYsn4U8DowMIJx6WXtvkn2k32XrS8gxjqaK80vZMxKUdYvmIUrrLXPxfUVtSHooGNlamyGnThy0e55eK1979mNNjOPOVxxNxTOh3IPxpmjRxmLBUWtgLqKoTKbPTOVZ5v9O/FHXvwKYL8WyL/Tu0Q3ZL5gm7HsYZLjUOgDVLtUf8rl0eozD6hTBGI4Z66146D81E9+YPvon1Ewzp1zYuxTC5ZbWgQkCb+2AQ7/za9fsXoe7IVzZyDUiLDte/e7nyP3h7gHRVJFxwJ0+3OtwWcXpWVawakyYgi577zW7AW5dHXUEoOYAlDfYvfffLP1sJa30P2Twd6WjScdM+WWzpyI1MBGmReacRCVJE+11966RLQVewVMEck4f6orS20NEVfpRJP98s1DFgrIr8jCOuayOBy5UH22ak4apMNNtm33YSssq8LxcSMxWbn20u9edOuXYj/ler3AGq29Zm7OVBfpOofIyxPHj/GcrrDLpZW2cft+Oj1W2Asv/NaeeOLzkCQncHDNd1GeimtVifirr71O2XaPrbntdleKfpTeGJG7x05etFW3PmCH+HNtK66A/Cx77BMft0meY/aRv9luK3HDP7xuPYKJo5Y3lQtIlNUA8yJyKGus6bTz54osi56VQeabsssNth/3xZM/up9oYghjut3CiRoLMIQ9RNSNsV4NIQrxHvSikHyA9YTrR/RTAPuEQJx1NYgk/HkWOphf5d5WIbzEP72QDPG4a3cfPmJ+4dHOAdI9xp4mKoHPh9j8BTn2ox9+H5LnXuKf8nGFVtrbGzfj1m6wT/7Z41zDANZLgHkIEZ05eogn62LOzuLcozNjT1+n66YSmX2FABHwr3OQ9snaF18JbXKlF8ypeg61zjpShO+rvaMIfomL5PxL5LzinMPE9ElQJqJlhLNBFgSGXMbaB2m/F43gSIXwEssEIeQLoxPlQmGxIytm46Lu6WqzypJC9guMe8aDYj272QeJANFeIZ0+y2B+ntY+RXf6s+bJ8TOsqClF9LKXKedzg5CNicQmy9WhCM9L9AuGQ+ZrvfL1wdHp1igRIBPCIOcoVIwVv0R++KiJXOkGXCMRIFf6PrRfH5PIjMsicZDO0M6RwXqk6ym3ns4Jio2WI1UiJCUCVOFAmUSMpNeYiBQc+SMB9rFHP+M6QXx5GJmh2EtMOBq1tl1xgPw7AaKJ4p0gLecGuXIEnwCCrxMgv78k7/k3V41geg/g+3t+cX+Cb/B+EwRXvf7XCZA/wSj4n/sjri0Af50AudrIurbX/2o//U/x+esEyLuvMjuYr43nfOYIYAXKE9T7TcQOSeFc8a832u3fr3BqGBXNTgLsbwFg61feNMBYKZEkirIQeSFwct7c+a7sVWBjnLIWWKgFal0GxFDmuzZ22qQJ4Dz11HTL/4tzLmtdSkMBnXJDSBkrBV804PJsukGOAuxo8yZLb9/2h2zaY4cgDwAd3om40qbTFZuzaROIJqAjAsWtAGttDBVfpNcnJ4e+r36eXAZyT0SzAVYBtDojqti0OiCODeUwIL4vILPikNRToEgVKWVlRHagEWSEFMGK/FBxniKR0OvYm6+9ZB968H6iRDwOqIriGk6F/EhV3wOHilMAQsrb9QFwE+iWpAgffpVR4qkosGkcxtSfoM23ct3T6ftIIktcZIhUwDn0NuSkpltHQxVqUoAUgGtvdsIiQNQPMX1JtNVf5HVyR2PYlGvzOgYAJ+WPFOk9kD8wKbhIWsxLedA9o9ZOVkAP2RjNHAjKuIfeqIo62PBLSR5L7kMIoGwi10rOiMrGWsC9cJvEAacf4LOmHts5h/subPWK8xEwrzEkoEpxVurSGOfejIk14D4oCkvkhh+ApeJkdO8CuO8iSoJxWoRygtfvFcMWyXWduizUig52uDLWMD4vkoezvANgmnEaDUICCLSIJYObAYorpgcQZBCwkGgJCJAe4jMCA8MAQ6oZY8lc+3JUkxA1yEilIJRqXkSLIq/0c7OyKTQE/PcDnOvie+tA1s/3c+W7/FwBuiofDCcjPZmYIrlXugAMpVKT7V1ukBYIkArup8iGZCm+ISJElCiyRf9ekQqy5PcDCPtwSGkgJqsPoHKQ1yX1eQCHKzmmpAaTalmkoQ5FD985kXGsj1+/ITeKMudRw0I8yPUxCfWaP9f66JHDdvPqmxnPVQDIZ1GwZbtc/BKISEURKTYof9oUO3nsEEArhNc70WuzAGdHIVMClVGvrGXuzSsvvWS3rFnjSMBQQOwhrq8ARXX/KPpLji3F/8ylmNyPf6MyZRXHKsonTJ0CXBflZmvcBUEmKM+5ktLvVgAclaAHuB4bgBwILhWhy0XQz3OSDTCsuCo5C+T+kKJP0Uk6FA/wGidx2NVBTwC/oq/US+HPeK1mTEih20vkl4riVeSp3HU5YHoBqaZm50ByZdqmLdvcYVkkkgo353DwVQn1+vXr7RQOsDMA77ruckt85zM59sxGwFbArN+h6FwGeMsIBZDMs0MQmopgyYCYTIfA6QOQHmVuyM5IJ9ecsl/Aw3FlNXM9lRVdWHARAociWQaxwOnBIblVgnCv1FOOXm8+PAt+XIclNywha5veHMahCt0PHzkDgIIiv3fM3vrFevvqD09BhpK1DTl609JF1oETQHFtDBzmCWJBiFnQeVyRUQGMjVWrVjI2iMBAyR3EeBHgHAtA1EMsxTiAsUD7BKLeRiG+g+nnGe6nd4dnokvRbYBMo0MexkWo7QSU7VWpL/ckhsP9dIAYjeNwiEs5GE6ilvXl+dDP1BwQwLOeSjb6RSKV1Oci8lnzdh7Z65rvGomh0hxYQ0yZCMMzdGXcCmC078ABrvMKYpdQVvNz1Dt0jnhE9YJM4R6qA0bEye23rnFuCTkg1Jkhp0YQ845cGIoFnE7PSjKHfkUkSdm4ZdNWa4dEah1mJmdeEGooVWcva5m/4lkgTb7/eIzd/pXT9uFHH7Vt27cCvneiOu1zRLfIDAH3ch65+CopMhlHchM5NatyzFnDUnC1RDJfqVR+lHWji3Ffh0J0SuZk1xPVwjg9i+J7Cb1WcmSINJKyXuMxj2gxzY2K4ohk/RgmVqeP16D7EcO6pkJ7jbMEOhp0r4KJ22mjAH4PBN5d6+92QPww87HWWwFJo6yHidM91l7JayWGRorSyGDWOeLidI+6eV5DIQGxjhCD1uJisFQs3tTcbidPn+f2+wKUJtmsuQvt5dffInoHh1PQuM2akw8oeMLuuudeu0D2uYjQyYBDWbipRFioQ+sc6teLOAem0vehWJVl65Kt8Oig6y9qY4/x+htvEr+SbHc8+JDt2U48GSRUCM+J1LxaF7QmqI9H4JTcjXqGOpg/+5WtyLXX2tkGEB1ADFYcjsUmwE4972cZbx3My1I2S4kroEhztAQSuld69t4LAeIFoKa4K4k69JwNvUOoCKRyvVQQUiJAIigaD0S9nk4mfnYGxRYA0yxMFITjVoGcHyB3fTNj7IHHHqJ/AYcC5fM9nZCI/X72b8+9iJssg2ej1JasXmzrbrnVuoj56YOQiwrkvjImqksgUcjn9zDfqcw6ghinHtTh4xQl7z1WbSPE01wgEusCheD1rF+f+exa3Da4atPlNPVm7akj/irOUui/mIRb9RyRMZUAiGvX3UXcGFEtzJvqOWAatT17d9ljH//oxHPMnLRzx1b7wBcmXL36aK3h340H2Y5NW+wDD9xlnshLNr6/zLrKL5oXJO4IBG9zSTfEt6/1RECEsD71NY0DLqJaBmEPTIqzQkrhL5cP2Nf+bIXF0xtxbv8xmz0jg36yCkracwH6S7n3HitpHmK/Yrb+NsBJyPZg5pwWOq4unDX7yIey3LNZB6lbVkl0JIB/dALORsDHHu57D+uASLkQ9gxhdCwxm3EvR113QTRE8jAFyOE84xJ+aB/Ry/WsZ12ruEw/RD5zOvMK/k6e9xGiUv34cx+RU5lWSodAdiqRp8RLjbfXu96GZObEcfYhA+yXw+MmyZRhpX3MMbsrrDeAWJ1W3IdZiVaJk2cYUuCJu2a5Ofe1A5UIUcz1zhWer7X1627GsbDdBomEGmYPHRuZ4BxlMewjzpwucl0BbGPYm/mwFsUTb8XeFxLGe3TAOY7kmHV1ydKxMPTD+UNKHPs69gJy1I4rQm4UV+w4BCN+D5/4TOsG+H7i5z+xPTUIZvjSLz6w1G5PnWrJodHmG5NoG3BN/HTPdutiDu1qByAmjkk8OXwWM4argLHJbEHhRSwg3uNiT3NxjlSVoJQn6gvc1TEl8clEWcYH2+IZ2TYfR/UA17wYt1kEpIHI84pLJXSsRFgggHEK+9EuSJBdoZm2e/9ZY/tpVBjY5JmRPG89dv/K6eyH/G33GYi80w2IsxIpreepx8WWkhJvi3ITWQfHbD9OwADmmpuIoRxjfmzF7aQ1Q252X57fFv6s+UZF3ykIOLTn8GH9FJF/EsdFHW31Wbl5jhRZt+4Ot1d6/vnn7MEHH3A9aF7s8+p5frZu327LEKPUIBrLYS3asnUb8ZfFFhyVatm4NnxDcMQe34/zMMG+9cnZ9nf/UmCf/tjH7J++/Xf2nb/9Ih1B5dwv+jDYJ470AYYPBNg///NP7UOPPWJJ7DE2bd1laz+Y6Z6/8fH59uqLv7JlC4jgDGHHP4DLkfVwiDV+gK6/od5xRFqQiliZNK8mMO+eQwziT3RtPfunRNwf3jxHk/ivPn8QInRYYwNCvYiy9fkrVls13VIlODvW3r7CiVXSJ2ezl8Cxj5hry7Ydto0x+pW//TL7ZPb9nFnCOCu1cL8GcaSGc++qIX1FMHkzJ/pCkOgs6Bz/vD+5p0Va6/faS0vwonVb87xELiJKHDHA/RngLCrhl/6N3CLezKciyzUfX9lna3/axD1cunwpezzEUghE9N9JCHwQmPEAACAASURBVGgaIdlqcb/64W7x43U1Q86EMMbm4uJpbqrnPNRiFWWXbCr9ZFmUqFfx77W3vEysXg4xmQmIlaqZq+UAGea8qD27Oua0r1KHRwaEWynnXu1XhxWtxbVWJKlcNiIY5ECUSFDkhvYPE/dvIpLVHTT4v/YFAmKc6/ydAnOdA+S4lstQjqUR/VmCM66Ji30W+QYhIyeo3B/9nMUlThrhGh2hTzMvJ5d5H7IGx8f4iL997jN/yR6dlAMIES8cidrneWmyn6BjXATWdQLk90vcn+w3VwXgrxMg1/ReXPX6XydArun1/5/+za8tAH+dALna+Lq21/9qP/1P8fnrBMi7r7IjQGZ84STdGLg0UOZU4FpoeX69feIlYjdwfkhZe/7MKc7ufWBs/SiIUQqFRwFClWItDiPuI8oRHyp51oZVqhwptKWgFgAsNbo2cqOgBYq9ctngP15ouV847XJelXs6UfyGEpQ/q1A0AJBtOQWR+/butUrALhXLdm2+z/I+JgJEGaoAxirndg4QZSlouyZF3JiLSlEO7JUSaSlzBWYGAqoKpG5kY+zHplnxV8P99D2w6ZbCVJni6oMYAwz3aIP+jnIohAOxGlIUERTJAacDMqAH0iERMGuEQ1NaShJFtXH2OvE4c2dOJ0aIPFsOTOmA5CEAyn2ANlLX9wEMyfEiAM+XjapASGXYSilbz2ZaOduuO4BD/TgZzcp5VyyDiJQwDnYqWRWAkkcOfBcOAhcBBsAaNUlJzMSL7MFNo4giwCb1NjjpM9dB+e7jAHT96gpBzTncg8OAg7Y/h6JerPEDPUR04fYoJoamT3Z4dQIAgoWTj5uBglpFudVEEhw6cxLwnLJHTtTDIpMoce7Eht9MvnZrl7LRAUrVI8HBVUSHopqGOID3iJjiMCUnSAhgqReqxCHeh4rCIwFYJGdSVIkOXpFkxYsAkeMjcda4I0CCAIUD+F4dclag4Ort7OOaKl+bckHFxKD6HmNs9gtgBeAbBIRsBQzzR/7ZhUK2i/4CZX+3Q/LIqTLMASQMxXKIOi44qA0pBoR+lQyuq4A6qc0VXyXFvkg1ERJSfCuuxUUfJfGaAe1FkCimSWNHHTYqCVa8TyuHL6nT5ABRJrEOZ+oBcR00OsDhetFhRdZ4RSGF81+9NimXuwDwZWkXAaLnxKm7GNMCV5Xjq+/xyJ0x9rut9KToNfK5XsioOADsKbz+CsWscRhrAXRS3r/yiXft3ec6MwQCr7phGW4Fjx09yN/xml3JMwflWfnT3XXTAb4dUFQHsIP7D6BsXOCetVgcEM3E2ek5FZgosrIY0FOvaeniRQ74FQlyHvJA5ZPBPPu9OCSCeI4F7ApkFcAgB0EtvTFS8uta+HPv1DXkx9wjN4gk8Rn0DYnA7OV7KtJA0TxNgLOKgSriZ2ajytPndViukWIUdZ5ymqXSGwTQV7yByI8+DtChuF9amX/GuZaK1ZkCQNvE/HQccF0gpgDtMF6bnuVMfu6BA/sdmH2lY0COtld+sN6+/SwgNaSOCE9F0nVxSM7CeaMQviAVxfO8N9RIAT2PuA1/K8UVkQmgoxgs9TO4ngiudwgAtmLkxthEt5CFnpY9x3aTJ37u4iULQ4U5Y26+xSZHAYrEUs5Nhw3Z+R1Ew5w8VWybNu2zI9s/YV966ihkaYrdtnI56GE3YBPvk3HbBHipvOgCFI2R0bEAnCjpUUqqu2kE9K28pBhFdYJzKzmlJc+EIq5EoClbWkT3OKCZokO8UN/2AiIPo0juJFMnyD/MNry51WInpZFjT3ySnl3Iqym4EjSeA9VJxDN/lhgtKQgFritOIxeyQyp+RZWpD0KqzGRIMRFKl2soeOW+7SRWMRtg4ey5C3bb2jt4Foh3AjiJw5FXWFRkuRAtUpdqY6JuCRGLcoOsJrZMc2oG0SUXIUj6ATm8+Tcad90oLzMAiaZkTXHjSM/RKRxKtSCnvuFE3UH6qhtAY+Uyc4UHoMcXUOwAzpLzL97/f+xCHn660o3fIO6fnk31V8nxoF4avRdFvQkA19qVzFiK5V7GMXerz6MZgqOF1x/Ns6PSZkUkFuMCURyYnieBbd5cMxHZIgyjuHZtrDHZUzLEPjm3VjdrSBMkdyxIp7pBcrMz3TwaRhzjqRNHHXCXj5vHEzkR16aP5iIVdOOey4WgrlTEBiAJry+QEthxwGCBUf1cR29eoyKwSsmST2O+b0Dp2oJSuJW4lKraJltFLn1pBRFi5wtd/OOSlfNZQ+twhaay9qW673mM+D6t8fnE2KQw7k8yDzR3tOFwqgaAjrMZkIx5S+mBOeuB2IEc5Vru3L0b8MbP8mbORi0NUMf858c1beP+S6SgODyV08ZDwDdzPRQXJiCsF8W64jZzyPsR6UG1r+sKKaavJBRRg/ofRFKNcJ8CmHs1N+uZ1nhUbIr2IRMKY7PvPpZgX/4lfSV/5IeX9hysGYrOcbFdzDdureBDz5H60IKJSAzgGQcLR4kNAEasZDoAfxC9Lt782x76tQIV88lav3vfTlu+ZoWNaDy1D7KuDVgBLo7Nu/dZGm6YUYiUtCnJNi0jxSJA88fpuhnuJsufdacONXw3c+kYTlaR12xvmOcDLYSem8r6LiurH6Qvpc8OV+OCYMlaefsC5sQecvm9ie9Mkj8J8oM4t5gQ1/khlXU+ET/9gyL+R5j7F7tIny3bNhMneIMtWjLfdmzZZFmAwm2tAMT3Ej21txaiKcBmLV5lHbUd9oN/fMq+9td/bp5UYssOkefUVE2U5XHzh/QeZ2iWVUHocf+7BSoDGLKFsOJWtijEWpVCbGAOtYdXZ1hOND0EuF/OnqigqD2enqdGyMxEa2W/NoAQYdfBapuWpXV/yJYuQLnd3mrHDtdY7lTKyFkndE9qIV0wQxEnCLCHo6FPIhytR4x3ESDBKkWnKIPpmrk6iW4x/g3fxxvSMhWgtBlSRcIerSsiUhIA0et4NsBv3V6RFYguAzlHp+BSvmSToihDD6YrbaDdUojXiuC59WKOGcfdEgjpWFrZYI3e0fblN3BjJkEOQ8CEotpPo2D94NZq+8bHFjun5F7iFAvqGauQGhmpUywYtXYP92MnkT0tuFwSkwH8medjiOs5fbwM5x9EggrFk4j8gXiJhBT1Yh7XL3X8CNKEJ1Z6J1GujEm2y6kxQZbBWhYs97T6dOgq8RoDBIWZGA+KN98Fy+w7P/5Xe/6U+vHMHrv/ToshPmdKfJr5RMTYT996wwqHey2Y+WrLlkMulIb6OJx+jEF+n+y6WiAo+HkYl1j7+DOAczdkSSP7zlGekS7EOIsWp9MP0mXrViy0SMaER+eFukbXy9fHtYvA6uMHaebLvi1YDha+34/bEN0wxxeV9ls3fxfI67tv3XR7cHmO1VeX24YDF8yH0m4RpK9sPGYzVy6AyKDnInCQnooc24qLSk/sIw990IHFnezXTp44DpEP+cMeRuKoU6dPsrZluvVGwphJnIMCmY9eeeFFu+ehDxFXetz1m4nUVhTkXr7nqlU3urPHCQrQJ6WmOdBbnRc7iQn88EcexQ0TZ5//4t/YvR/8uNUhuGhoryEKtM+dOb73xWV2pIR+CQDrvZvfsKigMbtx2QwcQowxzXEA1s1Nw/bcc7+DdL7VZtzI4OBj2exv2K+fewqCnjmyvtJSstMMaxiEGq5O9v5DxMBqjhgfITaK/xYVlzGfRjNHp9upi4W4TVl32INGSbDGHiYRJ4zW2gGekXTcE7WM/3EIjmwcaM+/+ibulkBEb5OJrkyCMFW0qDf74VR7i66wIziQv/v330FsRPk555VjRw5C8iKQQOzSB9OZEJ2I6EJnFYgO5s+JrkadGwjmZU4ekvBGXYHMzSKV5arQLznRRIK4/zL/6jwgkZ7m8SjiizVvNUB46r9aM7Tn1pqvNWMW604/MaWKv5JgLBbxXQfvj5nYmnCm1EHchdF12Mu8Mpl7GY7Ywpc5+9jRQ66TbgY9MGWI4woRk4zyzCUkJBGTB4lCl5zOmNqjK15VYqZO9kuX2OPMmjuPtbPTiW4URauOFf07RTZqX+PDmucID5Ef2uZzRbS3cb9ktuXvrwTs6N8oFcG5zJ1DZNQ5lZxJQ2cq1hw5dkQmBbCXlcgvEjJHezcuKuejCOYAIyLwNOfdeEjyaK4bsYDeoRAgX2J/xzxGN9P4KH0suIwCcVIqZuw6AfJHbgiuwT+7KgB/nQC5Blf937/lVa//dQLkml7//+nf/NoC8NcJkKuNr2t7/a/20/8Un79OgLz7KntyKUEv/NeFNuevzrmN6dFvT7PbvleJQmql5ZLNf+zQAdu3a4dT20ai/iqrA9ioqXdODkXIKCJIREiUAF0pdwAnJ9TyAOAcrgQ+6EN/r6I6gZwCjwqfnmWpn4TQ4NCheB3t6ZoB7aSGVYHslLQMyhErUC6jjNx8/wT5oQgATnQCRnUbRXiI+JDzwPud2BwpYrQBViyJymkF1vqzsVafgqJvVEg3yoEqBYBhAEInAvDEKXJkR+ZA6AvIM8pOtP+dKLBQNtxSxocBIsfxOisA5eQKUYxRAuBONs4MqXzDOBwcP3yAa5YJ0BWF6gm1MAfqMcCebDbXMUQWlbNB1iZYG2IB4HNwzRw4hBqfg18qhyY5HcY4fHSghlch+jClmjcuW+x6I5yiCht39hQ2t+/6ePaZA67oOAsANx5VoANppDxXOTzXUepexVgpj34IkLAf8LaX+JtAcSOKIxqACOHAcQGVch3AYSgdCUMAC8OA8rkZU5z6WZm9u47stxk5GRbnIUqCw18XysY2yJNWStR7+L2HbFt1Xozw+kV+6GsGeB0iQOQAUcRMOIfFDn5+Il0pKnGX6subaynFMKdPF52ir1NMWc7KUCvcR76+ClrZ6HdwLeOJOxEgG4gzRTFD6jQZg9QZklJbln+AryDuezMgmBcKzTYOOQLyZEmXy8JLuf8d2N81XrlW6obRCEpAhac4LP3sfq6XirLVHyEHiCSwCXShpHB/FIvjhYqwldciME4gmMa8DmgC2UWAKH9ecQciT6IheIbf+Xd6FtSfMYSaW2WTUlspnikWYkU2eynY5CARAaLDnMa6iDuBowJWBTC6Ql+OKh+5a8IR8sLGLkeCKY4phNcmEF89A7oHAm9moDRUpFMSqnSRG3Py8+zI7q2MZYDHaTmObGvhMLnghpVky3dOjGMIh0N8TQpgtwofT5Ptn43yXuXi6n5ph8ypxOWiPhw9hTPosvFmrHcAdOtg5uGgVk9sgyM+pOTmc20QAVGKBEMxuP/YBYug80RuAbnp5f4IA5CaRJGs5gIRoRoHukZXIrF0uJSTRjFKMfxcEaUC1ZWx3YSK35tYEoJpXKF3KIfiYhwvXQD8ibyHy4p6QNHbz3VV5nW6OohQ3dZB6vkBWucCcCiyaIgDaxHPtlxjLnqA16KYrR99aYF9+3mUkwDkHq51LmBkKABON+W+Ig7qcXvNmp6L+jbBSgGvVIQ8xj3OJg7v9MGDLltcRFUUr199DyGAA0WFpTwHg7Zk+RqedYqhDx1GjRlgaZkpgBI9KEynkFuvKCFvnHbNkAOVdJQU2esv3WWr7vsX+8kzTxGxEkLERZsjAetQ2rs4M95nOdEtZSgQb1i9GvINYB9LWHlZCWBNmnPt5THntEI+DHLoj+J5FdlcAmEzAPqYGE+fBAriUAH9PJsiGytKRawE0v902HIAQrpQhnsrmox7lwqw5AHs9QXsSycKrIyfo06iLlwMAiLy8gFxeB51HY9BOi1YuADirMBW8toO7z/oVOYEE9klytXnzV9IEXa568SR60dzuwhJlTFLzVnD/ZqOm0BEfA9jdQaq2nHmrWTyu3XgV2SbXEedXGN/5muVVc+bP5fnkD4iCFe5VcpRwFIBYg1kqXdDfggYbWY+8MZF0MGfN23fRdTNUgeU9qgzivVQz+HrX862u75b4BxJAmEEfgQBtGqsylXQol4H1jSNp3jcGxE85yIuFAMyyJyrjp1Y5r5YSJEaSu3llMogLkrRagItHJ4hxSdkrGLjhnmPHW0QIzzt/sxJZUSK6dnW+FuxeKH7vCKwOtubySovtIV0AUSk4YKsp/gaRas/7ysya6JkXR8tZYAqKN1lWegj8jAMUEukmYd71cK8H818eB5XyjSy/1ubWhlvBcQjZdBPM4g7JhK3X4sdPgYBPmcWz24g3V3VxA19zF1z9Z+0AfRcuEDBL8IHgc/TZs4gnuUICmziAnneVtydYod2kKGPC61e6n+e7WDmo6ISVP0AcKE8G8qk19cGsU73qbQZgkZrt+Y3XXOhRepRkXtSzjvFj9TjIvLjvarX4ez5AkQLAqOIkhMwJRiHCURdInqWBSDJIerFmLuS4fydjyXYV37xxxMgbtcBOShFuEBwfT+BT4oyC2BOlQNJjgTNr+wiHBESwd/FM4bjICMD+ZqCUxdQ3vPspLE2EHETgqtytAvisUfaeT8ivhptA4BqGGrdmTPzcWkQhdPZbJE4Q0caq6358iUXKdPRPAbAiCaib9Qa63HPcrtTwD9j1N1Etnt5w5BtPVBOh4ZZ2vQAC4oLAugk9oV9TGIChfXDXUTOrYTcKuT6IRBhPLfzLPQNSEQSY/MWLLF/+9Wv7Y0NB2zXsTfAVUvs5z/5Z/vq0x91Y2p8LN3KTpzimtNrRRG191ignTx0BAD3dfuHH37XPCm4Al7aZd7cq+Jj5y0lKhMS8pLFsKc4eqIU0gf1fq6PlXQTr9c2ZsfLh5gjef2g0098cAHXo5nIvgoIFkh63ptcnaGslT10kBw/V0yHjetbtltuJMaPuWGcsTYRzqJoVJxVlD8zfInfxFUJEt+OEMJPymkJZsgqCyD2yo8+ptAQH8QqcRaLg2aEeSuIRSwKgu0yKn65qLpYm7sVZQnI2dYG4cT3ZKmmE439R2ik6z8TCRwRyJigPyA/BfcqjMRIB9FUDEB/3HOd7JP2HqJjLTXY3izopcCbTqq8EPOwx5rEvD+HuSCE5yACtqGsr81e2FtkzYqqoqj8hoz5bI1C7EVEC8crcfzwsxOTEQwxX7c0Mb54uxlojxbMSMYNhEtTK6HywBinDkgV+SFgVWdffum6TQrHncw8G83c4gXJKm3NONcZmoG5L8a6ETmFzZtvm4jR/POnX7EovuYL991OVBV9cU0dtqfggpXK5QQpVH2p0aZnJkKWsUby47KpIJmSSP9SYjTnBMrZpdsRccPrRtduwQnp1kwMUlxKqKUkh1hatK9NDve3JGk92P80E71XV9/jejyCInCJ4hwJ8A4k/qrOygq77ddsf3nE6RtKZs30s1c3VNiapWbP/O3H6I0psb//8T6784Gb2B/E28+ef8nGwhLpuEm3PnIAH8dtFUA03Ysv/46fPcnW3XEH8ywOAYj0Doiuy0RfJkK8J0MElBEXqT2I9iIe1vTlK1bQ33HYluOwvQCBPY1Sa8UqqQtQ5LqucTQAfDYkcD8CnX0ISGZCKH79m9+yT37qM+wf07l3gXbifIn5sJevbipnshq3x9bF25O/uGhLZi+2AYjNHFxZfmNaN+oQTNA7ODXPGosgEqt7IUB+a1/58ucsMRei9MgQe4Lj9sjDjyBY4gyGsGWws5H9FrMUa4dESn0dvTga2Peg8G9tG6SzkN6t5Bjm9iQrpNvpMk40L+ZTj7ox5CZmT5GEo1VnqX6eJ1+d72C1WhDmiITLQFAQAXEnEVkta0IL89Ck1AznNlak3j333sl5KJ11oYoYSl87SpfXJAgDPPiM12GubTLCHKIA5chnrZaLY0JoRP8PZzCdBbQXVqyVB6JAf695XGC/HL/a96nXQ+dUD/O4oqT0S0SK9tc6Y6obQ/dMJLsEVxJj1LHfS2Ufphm2gn6yDM6Wo17+7AfqeF+jLh43PSPD3Us/5obCgvP6kbYYB0lZdY0dO33achAY+PCsK9ZOgh+JirSBbUZEoNepPw/zkFXw7+N5n+GcFWsRtum16dkTEa+9s58v667IDs2hip98Fwni3PrvRGEpwurdYKz2IRKXhHMekktJ5EcsZF0d5I4WIHUqav86OT0DMqwBwono0Q6cQJx99OcR5rKEuCTXSYRUze696xHOixmIYCA/ID49iscik1Bnh+sEyLsO2H/i314VgL9OgFzTO3LV63+dALmm1/9/+je/tgD8dQLkauPr2l7/q/30P8XnrxMg777KnuxP3jxe/MwSm/6F43bh6fmW/em9gEvZtgqF8TxApp07N9uubVsAXcgU5sDXjpqoGEVoTFysc1mIPJAavodNcjrKIm1CHZjDBk4AkQaUcysAyLtNKr8EMhZBgEz5/ElX3CYlrMBeAaxSproOAVmEpdDigNL4ylrL/sg+R6qMcmhQLI82fXKBOCeIiAs2hL6ofPT3nU5pZE4NL+eHryt3Q32Jmr8JJTtbSUiKBBcZ48+GVK9BqlMvfnmIrhjl2/cPcdhFNSsHiMqhIwBmEonjkIpThebKCQ4GKJyE06OHcvJZgMtHIYtcCSVAFt/G0jlIhXPYESkRjXrXiw1vPaCRTksiC8KJ3TpHZIdAG6k3BUYKLK0m+ziV79vIwf6RBz9gKRGXfn/PNr51GUU2XRUAZQIhpVZaCiiWBIA/BtAn9fYwr81XxZe65gDRXq6gFc0nvx8ANO1EwRQ6jNqqh3+LynsABeB5Dn+lbJQVVRUXHQeg3WgJkDQCEzOxgxdxmE2Nw5Ey0mFdqJr7hj2OAOklY3iIMhC5GUI4VAsMUqrtIAfrbq5rjzJrUeJGAvYpa9gH9McPmfmQirHZ1Oug4Ms9coW1vGaBjqsemWq7fltgaYCq6qTw46BeQ0a5F90RY2zUo3AgRYiM4NA1TCfLsMAhgEZFjan7pA/lWWsbm3/cHmfPkyVOH4RcILEcxppR4IrcEIAfBGklPExq3ADuZSR/1w64quJdlYbr0CKCIp2YixDUVD0UUg6hGm2k80UgrQ5bOtwoskWOBBWdhwHm6esU5aIDkv5OBxXXB+JiWYiaAIjs5NCtOBbpvbp4vRMFvqgg1QzLxxXXkp4lqc+Vn6yf1YGqz5f7L2Lko3dF2O82A6AyZtRVIEWi3pfK1nfu3OkKxSc6SsZtNaBzB3E5jeVFqE7jXHeISKUayAy5BJQtLNBbBeSniLVZueJGFzvQTKmjyE1FEqjjRG4WRyoyLrJQSarXYJDrrrgfxXBpnDUD8MolJdeReg30+UTA0XpiFIrK1bMDMQJIrHz5cJSswahv5SDQwVWvVfOKunz0e11XuVkEpOs5FdguQF1gq3pXdD8RhaPki3VZ74GhKGpR8mNps2QO54WXSt0hW2p9D/fFi2sjgEMqQj1ncmokAhrOmzvHfvrTZxxhm0nJegIE6Qsv/s42PfNB21BA7AgH8NKiQlu3erkd3bfbkQS5PBdbN2+0xz7yiF3i0BwOedrFNZ03ZybxDw0AKlXuUB3JfVBXQiLPQAAgScmxUyhIcWUBXs5HbduGCjUEYOZCEWRTXoZT2kt5mJScZQcPFQFc4JaIyLBPfy7C5qz6FqDkb82Pse/HMxYGwTECAXYB1X0qCOig4gkhQLKIGorGcdCkWAfmp/S0ZH5eH+4cXFgAEnJ/DPGeFAPShVrfQ259OHFzAshE4PRweB4bxlFDLI8PAMrRw6cA/KIshJ9RADg0B3AWzpJ7Sxk9wH4GvTiN/CwdnkvLy1yM2WyuqdxWZ8+dszP8euSRh+n/OO9cE1o3ysqruBdp/KLsHBBCZJWIJrk/RASm0oXxwu9ecHFaK1auUOMCh/oWQPpGS+VrggG+QyEvwojyKIc8EdGmNSOS19MBQTAfR84IQF0X84Mfb+wyRe4lZcTmhBMBBsnb3NlrRQBBIcx3fcyB+wCU4vi+jYBh2TjymiETRcpt+nqe3fc9SDXGtDdzkUAKB4A4bAZwxhGvgVxb+qO4KAH8G28k13JreHAM5EGyhTPeVdw8DFjaUF/rerNEnuh507oWwu8VxTaNUueJ2KsBenVOOGI9gjVxDl0usYyjARwS9Zf/P/beA87vqsz+f6b3nuktU1Jm0nsI6YWQQJAmShFsKCiuurqWZRUUQbGAiqwiFlikSZBi6ISQkN5nMjWZ3nvv9f8+dxJF3RV+aJbf//fKvJgXkynfcj/3c+9zz3nOOVV0KkMEMhZBAOzJEOAeYV3WVsK9ztapTk6pHURGDQxBIigAwAOymbWmAxN+2QgKqJcFTqtUGqxj5aid4gENewDBC7Eb8sUmLBTf9xru2eN5RYBTQZaQkoBNksJh0+ySi7e44HflgskqKRewVJ3Z6q4OY47HYacSwL1dWl1ll9ww0155vopQ5FgCmGMtB1J1LSHEz2GDJaJPBKYCbQWCTWYNOwLgJCutGGoMkUIZfE+gj9a2UNZ+3S8KolZHvhBhDxeCDonAGtrGvPXl2mgdVVexyGl1GWsdHGBOOX/10yDCdz6uQGce491+KCuN/VWe8k51yjUeZcBF5PpL+cGYBrEuRtFJ7Mv3BabLgiiUNSeJNSYQUr7wGOTSpHACuH3NLxzLNu6fALX7Vw5YWw32jbGB9hYd6Gmp2ZaF1Y63N8/RSuB5LcBpX6u1VZ2y9maudTP5FK0oS3tHCGBG4YhjHTw1a16keflH0tkdbI8+c9z8o1F8RYbYaMCwxULSTk4EiOUebSSgPCsbEi6BbCfWkeyZswEy85jPQfwUUoOsh20vvcT1Lrfv/+i73L+HbcOVqVg8xVsXnfah2HO+8MprWJwtAKjPpNnCz/7w+JO27cmX7ImHvmke89nXfvcKBAOZIYfzAaDZ8yAQpNKrqerEogngPjvCCru8rWowwF44VOUEq5NYy/8VK6tZKBpKTuQAsGayZhQ7L3sWRuvEQ79FdRzqFhysbMWSeIBeuvFZf1RbieCi2sE+sBMVAZkXidGO7CxHoUIEELkGqBHZLwMCscJCilrhcAAAIABJREFUphMu8J08jHCu3zDrpC9zJpp6tB/7INnbVOL1X1bN4IKeJqDMa6lvdsoG9InkIsQCDkOUsldFYFHVR2158bIp5FYQtE4+ihQgw3jrdyBV2LG73xKm0aDP2ygqJ1g8g78hi2gUa6KVc+aTG8Lr5nU1oazIIedtO2QH5Zxdu+R8XkeU3YcSp5THaeR70yeH8FpR/2lIRHxBHM2fjroPUsSH9UbrJCuBa5gY4R7XeKB/cQyILxl6CdTK07jn4tmv/VGN6PvqcB/n2vsEYtM3QE3HulwF2LMTknLrs/tsalQg9mARVoVCqQzFFm+BoGxqJ8Z40YwU9qgqm4baY1pciKXHRtoU7LiO5x+30nb2Oa5rjHgnPqMysOVEnRKbHMRcRIkzSqMGOTnh1FYB1Ej9rMmlVU1YFTJWkGQprDXNhIf30fhSdrLfnuKyS3S1fn22pWUmoQ46aW3UMD/7t83mM9Jn3/7xm/ah6zcyr5Owb2qyR1/eg8psDs0IO2zzxkX2weuuZA8otjxUgzpnXHfDDY5RKcbS7xCfUrLPX7iQvUxZRJG2g5BzNbLI/i0xNdXleqmWS8XeNjfnuC1YuMC2Pvl7VAZN9tnPf8FZLDUyD5LYJ5URdPV1t9jvHn2A+7PLZaCVQxz4ULteceWldunVl9jrT3zZChvTyPwJsG3YjqaRB7Rq6SxI78PkRmWhBIXoOFJM4P0mu+yyj9qeI7fZzudLOV952Mrlq1nTdRbCIqu1gbW9gkYrSXGYO6yRrSgc+lDceHqS9YGStIKaIjLC32XuVbKul5AjMgIZPkzdFMQ+jVacepeaAYXXgsULLI466SSEtRS1zbz+YhRhWdSKqgG9UVg38H6UgRQXH2v5kGKf//zN7Emo1LDg6mX/1TloBotScV4h55MEiJFGSyKba4S/kdJa9rIiDVzDkAgQ6tpPXskketvHt/+LepH1W7Wo7g/l6GnflICim/OblCCqF2Wn5dTY7NdD7HuqGTrZK+OxElbOViq1hJRyFK80rqCCQJHUBvGcW3DSWWHKyk7gfyz7aif1kJTJs7HFKqOZ5639B2zNho3uuZqx7Bzi+ktFK2W4iBw1Pnmy30rRKNtSNXcFUJP08b5U42vf0XlB+46UIKI/HAEihQfv26k+RNarkUr1utT7fE/vZSIUfaIZSk1DUk03Uv9IxxiPuqSJ96YaRcrpPM6SU8hvakURM03KtOJT5L90YhVIwxo1zeTUdB5Hdpuj/N4cu3D95eS9hVN7sM8OyU55onHwzyHop/M23fVwWhX3+s98nAtBf7eFw7v/vXcE4M8RIO9+MN/Db77j+J8jQN7DqJ77k3c7AmcXgD9HgLzTdTi74/9Oz/6/8fNzBMjbR9kRIDobFf98mc36/AEA/TiAmlBbSvjfqjlL7NWd22zn9teQpVdbI930oRzMx/1Od2dSrEXTid1IlkEjFkpzOGiow8f5lQp8oGDU4VCWEY604KOVQkxFVjdgfO2D51vMR3e4glagmDqxvCiwZJnTQCEpkFd+piW/XWkzP7nPAchk4Lr/C9hwIIQAdylCpPPne8paEAkjsNSfAjWSw6xeh16XiuZeAcgUqkGAsIN0N8leS1kA6jgdBtAYB6D35DA8AvkxBtihTl4vCu8gQIxYCItZmVNRxex1oGY14I7sXzRmkRAcY/h8t3N4mI41jLo8fXlNHiKCONkHU5CrAI/nUCVliix18gn6FOiXRRe9utz1GgUWK9z6js/N+dN1+tXv6Eyno9llNkACyGZolMJZljojPOcyOvhHITaGAJQVmjvIIQFHKroyATdRqoxDRHkzNv0AeCJmujjEh9OxOcaBupsu70Gk7EWA1qfwuvWmEzQBoqAfYDkQcqiLg0ognVRBgASZSdEWNdRKN16Zs4XowNpimIBSRO0AKh0U6HSxczDsp0O5vYtQcA4gPRyCPBXGzSFSOR+RgD+96uIWGMs1D4UA6eZrgVUxHKS8ABBX4W184JlKAJ0pXEORHhzeyks4u0AEjKHsoZNOHvmTAJqIW0UBArgB2CiiR7NsGJKtlQDfYSwqjucWQmBM4fHH6cxK4tDVA3AG0MrfeujgCGAgIsQHnwYddCVj7+I68EJcloeCeaPwlhcBUIMd3BiAQT/IhOarSCuhX1JYBNNFLbsf5Rno2KDDncKc2+lIV/iuOobVjayAdQUnyjZOhyT9e4gurUC+lvJDIcsiDAOYu872hcNcvwLgORQpRLGtq99ZHIkUUfbLl2/MtGe3D9Fdhn0Hcy4Z7/AE7EK2v/GaA1YTeW0CbpUBcmTvW7bhvAUWSWehN/eMxrq1sd6pZtSL78vhft/2NwAasQTjoNoNqSlf/RbARnXni7RzqgzUHKdOnrTVG9bbGPdxMwcyWdV0M1d8eFxZ8rQCICgXxJ9xFZCpOX8spwCyDPUA108H0rKKUtYF5bEA4gu44aAXSyebMoH0IVWWy1rgSaU0k8XBGL8nElUd+CJCBGSPAnol01lcw8GvhUB0BVaGYNWhg/upsgq4EFQdPIgv12uQe1yh3AqdFmA9wD2TBOB+/rLznAWWuuiWLFnqnvOn999v8+Yvsl9/Y4WdGl9jz2NzV5l33JYvnOeyL6ZiO/bsM0/bF275rFWWn7RcbOKWQ0b2kNlziq79tRdusDI6DuPIBKkDSJPiQvY3Pl50XPqG2a7tu7nfR7GNiLGMKSkcmNshaEawAWrlYI2yiJ7aJrp8C/IbUPik2qe/EGFfvWu/3XTL9RbOjS4FSFtNJeAdhDKZC8pHycjEmxtgp5QMEnlYd/I7oXQ3t6MWiMc+rBwP9EQycaTykue8bBVipIZSPtAgoB9d0b3M2S4Ozv7eIkSwRRnxwbapzMrqmqwX4Cyc8YqgE1FA/Ib1a/HUruDQTuA2ihARWyI8FPx5HoHoaZBJUt8cy8lhPrJ+cT9rn6jGsisC0ko2RoEA8q3kOXgwNuqYnEYe0t4D++jwr3ek6FQCabNQLNUCKgYCCNeSZ5LGYd7PS9aAgJiQXgLi69gzZHXhuiR5v9PIu/GhM7aXzui+AdZXEFE5EsbEpwNsNlnBqXLbeeAIHv0JFjs504ZYW+UbX0BWUziKNSmMpNQTwPDCN6fZqq8dcWuFI/TZ+wSCaK/R3Pbg31IAiHTGDAvSHFMJ7scRAO4p6anu/kpmnwikMzYXskodnAMQnupqlY2K1FOytZuGgvAolixZKAursKNct2YV4O5kp5xpp/O2HoVPImT3lClY9pEnEyS1AfuAgI7g5DHrKOF5uUZaK0SADLE/QMW4DBAXWtHPds+6KHtGD601gD4i9QcgIpSl0A+REA74rXWmuKSK9S4Ai8M+7Mzm2baXt0FKxRIuixKQ+z2D3I/DBw4CQKGkUdaD3rsUeMyfBABpT9ROwex3522KsR/d9aJrkFiO0qcBAj6aOVQFWLhzzz5bs34Df4eChk/dq2/u2uXwlil0HI9Axs1BUVJM8LLUPeqiVaCs1kztN/1YQFWiaBIR4sOerrkvMEp2KiLYpcA7YysoJcgE9DRhMvJeCJAxVB0ujIprq689sEzx5N8+IvZlq8daFsM+JyulcKlQ+VVfPhNYA70BwwexusqYns4fA6QNKkcLZcNYsLUcbkSpVWlB2ZNsEuR0Qvw0q8YCr+RUPl31kE8QGFaSSy4y6o8WQuMryHY62QRghkKC6whvxRqCtRb7SHe/B4Clh+WXtRAUnWCD3NN+kWQ5UdeNEJIeS2ZQGN313X0Ag+kJ9uzz2+zfb/0aJH+UPff86zZn3hIAxHA65Z8CYGu0H/z2I268huqjzaO3nWslZVqx/e7Jp7l2W+j6ns/c6YYY3m1+5BZYX4N95L6P2fjRGquEJAnygBBAkXJkbyn5M2bnLyIvI5pcADyqHtlJlzSKiUOQDO3t45ZAD8u1G+NsXkoEtkrk9NClXkXguyJUvCAsOlAqjFK/HdjdBulgNmeap2VAtoVzDxzcX8zeF8ReHA6IjsqvGQIEdoDqBxKjxeCbbUz1HWtEKDZVISG+2ML40egRwrXptzYyVoK5htmsk7K60j1UggK5njUKYQx7abyr67THNJPIPkIdjC8QdVuPJceiphvtsdVzMi0Ya6NOuuBHWcNPncLmlbE+WYHiLkqrFdClCLNwWXuG04Qybjn7Gm3lgskuK0F1chteVU8cyXVKo6meXD/W4DsPFRlLl/tIo8cmmToqlN+LgEkKh9yMZU/3HBKZJisdQFTexyh755CIQJFCkq0wT709h4xWGZtGzZcs60kYOi+63ofZs8exMxvoBewmXKMpgIyEzOlWzd/e+aNHsPRS0HqUdZAxlMde3MnY8/aM7crgMSw+FBUgflxx/jQXkYMzIz3FThTlWRkWqSrVIxi/YUBWjwiaALALC4kYt/QkmiDqaCpYOtvGqivMi0aHUIJDGmleqegetBoabPo8lZMFycQ9lAqp8tN8cghRE1Cu23lLZ9ja9cutpybXLpszyRrLi2zbzlP2L1/5N1ePvvDmAdt7ssFmL1hgufu32+WXXcB49Nql12JzyHPd95Of2Gdu+oxTQw4Cateyf6jRQflZIkHU3T99xgxHhCjLUIrmWhpNZLEXLOtMSM1ZqBwHAcBvv+12Pr9lfjTKPP7wI4SEX2qvbt9BMHcd91ok1x5bV1QgRyADpIxbs3GF/eLBX9ivvn+VVbRPtdiQaCuFlCk+ts+WLchCSYhSQNlo2DYePlFuL2/P5T6bap/5lxk22oJa2TvQHn7wN3bNBz+MIlvKUh8r2r/LMiE0Fbs3yJmsorSaJhMaobxCqStpUuJc0dWFjST3Sx1nuRrZHKLiCJoUZxEoKcekXmW/jUYJmsH+cgTr417WlnSeV3VWMkqlI4DskkCFhk68p0KIc9U3r7/+on3zP74C0RFm+/dsZ56j3KOJLBPlNG0nTq3pIZWRdxDqknHWFdTH1MdSQeuTb9mN16baYy/3cb+1otiicYs1/Ns3ZtjXHyx3ORuq/5QlpwYcNdPJ1lXFtlQgWtNFEmhPlXInDNVdC+SAGmyGGW8RIiT02AKyMGTx28jaM0YdVgUhNcwNKbKzHUV0CPt7Nw0Iuleiub7N7M8FkIBLyCUb4z10UBOMOrUJZDqvT6H3Uqe0sC9p7wnHb1ANTd18T+uHapozeWHOMktnYu5J7UOOAJHKRSpx5f5xo+j+FwEimkH1+5lzs/6vM4rbe7hO9TTYhFOHeypnkb9NpdFGaibVmC0oT2JoFGiCrOmDuGqg1lKzXwzK62CaGHUfjmGt96+f/w/OjFIuRvGQ2C+zicgWVi1sIsknMkD0qY9zBMifDuRn8Yt3BODPESBncfQnVFn/84cDm/5UP76XF/J+h7y/l9d87m/+90bg7ALw5wiQd7qSZ3f83+nZ/zd+fo4Aefsoe8zAAisfCyx9zPvSEeffGga4vGzxQgfm/eGpJyhodzubnTZsBPyiAXOCZHWEFQSVtg4MWtQl/5adx4RUF9LgdOeKbCMcV3H6+wJTAzk8qEit+eUyi7xuAqhVF+kIhaW6lJPpbCml6ByCDGh9eotlf3q/IyqGAdLGlQEiD1Ver9QC+lS/m7ps1EEuWxEBVuqsVWicApjVsaMiU53sAp5dWCwFvQxcwziwKDRP1hutdP4E0iEYQCe0h05crm9OBAah1byHaADitNhE562sIryNgnmQnwlQiAfE7Ab0bwEknwFgN8L3Bcj7qZMdEkAh8soQ8aLoDUcpIQuPx+n46uJx1hM2ffUKJ/b+08cPHyp2Id9KzwwGWJMdykyAwQK88ifTLStA1Vu2ZBAx8+nWqqfrOppue31vEJTPl0JZthCyzRoG8BUAJ8/8JAD6Ljq3ojiIDGLC3dLY6g4AlRTPFQDIoXTo+kNYyF87CICpCiC16FS9LThvGuDVLIsYxiqAPAERIJ0oSASQjeBLVgngMMa4qpO+GwKmGeKlhYNZHwW/pPRBWBNJYt8L4ByHukXdXG0cLrwAIwRIyMYshFDpLQRC7t1a7gK7MwndVTDpED6+bc10lnHO6epGbdSLvJ1CfTK2SWHM127AzkF1b3KNRFT1S/XCwb2crnIF+gYAsIaRB6Hu8l5AfYGOUvzUAHgoeFvhjwLMpDIoRwmjg5eUKbJmkb+vMlvU9dfAa+jGR10d5gLzBIAKKE9Lh/CCsBDwmzFlqjs4C3BXKKIIjQq66BTmGwlZ2ME1kEpEHYNRBGvK/kwyFHWESxmi+0YKKXcQYZ5JSdGFKkVAtVMKYVkg8E/dbbqn9P1PXoUHBh9byQZRnkUkc2LPnrdct1wwgHRqSgo/Hcc2pcGSIkIsO3MyJBsEISDtCIfUYLob+zhwdjMu9Xhwp6CcUKd1Xz/2ZpCEtQCW8mVWIHU0NiqyE+rjPhKQ3alDJnOqH3BWORfDHLJHuBcbADejlekiIJD7pofHr8I6rwkLnrCIaFu4dBGd4EccqOnBXJW8PxYCTIdczQ2RGzqC+QGuBjuPf4I3GfMe1iGXkcJBoFP2QYBhvhxep9ItfehYDiQUeREQd+oCL6+scYdr5UY0ochphqDx44DYL0sxXpeI1j7GaBnWTKeKCb4EcBU5K0Lr4UcecfPgCI+587fX29YT0XQ4P2obURXMYV7Gcu10b+zauQM7oBscWC1brATAgADWqG1/fNauvebDrBs6TI67gPVFBMZL0eYDcO/jHcIh2uzll7Y7hZAf5uznrT+fuduMRVcVoHYInaPPAEZMw9INkm8w0L51Z5bd93iLXf7BC123rx/qhnwCwKu4Hz9CCGs/B29vsntE4snDIZlMIBFQfe4ewm+c6xJIF3UPh2Fda60jyi5QlpHCtBWkrPVL95Zs5ogd5eA8yDVGOYbNXQWkQQnjKEWX1juFcWZAAh0+dADF0HJskHIhtshGYU0+dOQwSoEpLtRUWSCtABevvfYqIaob3bxVB38oHu+hgGoKblcHv5Q6AxCNIgdqUL9JcTUC+XnJJRdjMwEhBEkTjAVdKZZdM7NnO/XaCLZqIkR76V6spMNVoddSmA3wuwl0vEdMYs0F4Kuga112SSeOlTCmKdYOEa4g46N0gCocfdw3GPAKM31+5xT2N/0QzOpKjRDowhxVl+nz35hum+8sBKTHZ5z9S/k+Aj81v4eUa8AcjgJ4GeOekk1aKOu2rPlSIT60D8zCFq1GoD9dxUkA05rLfSjX0ugs1poVwx4YxNjXaL0ARJ/Eer5qxTLItTKnJsqBGJnCNbtsy0X8PusGZGBpcaFNh+ga5f70TxyCABHZCtQj5Zjyn6TJACAVUS4bjOhgOlwZ+xA1IbB/xTBfByAr/Rn7fTvfYu+agVqpirEKQpVDGDYgUTw+77kAd6VVlXbBxZshhuodRLJhwwYIw2I6tEGaOReKqMrNP4EVnb+FkDEgEqQIG6NB7tfrblpoz/++FMs29jQBNpAnBdxzuj9nYC8iwknzthILkeraGjqrFzoFYBXPmYLaUZljspwZGadzn71aCrtYiHqtnbJQ8+ael/oplCYFkelaK/2URQS4KeXaqPzTaToQyXzm4w4yQP7jt/+zBZa6cv/iQwqQ08THuPMuQbEIBqdP7bu61wWQx0jtyfoiZU0A4zqucZcaDwI/NZIsqbgIOIJCup8hYtlbTh0vtXrIAhE72etmWxBrbDM2QCJK96Eq7a0ttw+vXgwDwX1cW4FKpw81WiMKIQiOME9nfzIE+J4McSJirw5VweGcHkufDnjO6wmMoHs/hmww7quGBiwgWffS02Oxywq3/JICO16Qb9/74b2Eh7dQdwFE87yrP0yIw+mPay+6y37y47sszJ/33EO9AMh4srLR3tx9ELCv3z7xsZtROMXZN7/+Dd7/iK1fMdvWrcoyjwXR1vGLbTRcdFhBThkA77htXpUA+RHp1GLHy1tt2wnA8wUJdrCK564YssXkOmciiLn5ivU2SFe7aretT52yxYtRlICSsoKjRItCeVdHLQOxhBvklvULqWmq7a03GiEOyZHKmA5Zi3VgMVafUdwPzOUGgGRaMayxawzwPQCLpAinAgkL8UPxylrc1UbHdIXNZcxmkhXVShd/F+tkL3tgAOtCEVl0NXV9dvml5ztVSC0AagdAfEb2LNadcsvKTEEhG2pphGEMNNfy2ht5zG57a0c7dpPKGwHQZp2NQ7YRTH3Zjjq1kSLKk9D6Z7bWk3OB9denNtCw0mc72StOUGtPnRpvaV4RVkon/9PVDZZL8LfglyDqnGVzY8y7n6wjyIRwSJAglKkRWJmp+UX19hhr7IjID55nGCB2RAQIhJ23R5+Fc38ko6RNZA0IJzRbwmMpYcc9ZO0KuIslTnF9p0VMn2WdALo/ePhpG2WNHRxHNcwNUIrlXbeeg8/5pJ33krcybwqWuLyGJPaQEIiZ2TQBnSwp4j2yTrIfBhKy3NI2Yn3UGh6cL2bNncoYl1hiBDVjyiSLJlurOreeexbldFaanWzstfohb5RBdWS/EGdHT8rqVXPsW0/n2Nw5kWTCUIunJaB+olEmIdhu2DDD8o/swVIuBaXadOoOL/vN489YPX975dXXWgjd8/kFKM49Om3J+Qto8MBiFztcBUcnEVQdyPpTkZvj7D11CI7i31LlelHjxWKXNcz6eiwvh32ZfAv2tssuu8IeeOBB23jBhTZ//gL7zW9+YxcRiq69/BX2uQsu3ETN0WafueXf7MZPfYI8ioX26JNb7cJLL7OfEzD/g3vutK9//d/s1z+4mnk9ywZaUTYAkL/+xz/Y8iXzeH5UG9QrR8kH8ye36qHHXrQHf3udjbRgN8dMHoTMf/7ZbXbpRR9wtqsj7Nve1AMdFUXONraPJp8i/raHJiVPn1AaxEII/Q5C5XWQdWGqI0B6UT0eyDtpk7OzLIqmGT9dG849vlyvGLI8ZEV7jJpW1oQbNm22Zkj2Q8exs5ucTt7TPMazkD0/32WBjaLqefWVbfaTe76LqriYPbAPhU+cjbJWDEEQRXLm8UZFWEl6fR/3sVQyym8bQaY0JlUBde/Hr06x+x+rcqHjIu8S2Os8UfJ+4XIkTnzc+zwKMuqAQdbWQc4nUn1MEAlSBSlnElKc/V/qkhDW3j7qVK3TaiTqoClF+VMx7NVJCclWSGaUFwSmgtCVedSIbW4o5w/VtlWozWV7JnJBxHwv59IpKEJFgFRhryrFqfZ/EWE6MyjEvZd1SnuOVB86MzjVlVMd0tgju0TOpnqNUrGLAPHUez6t9lCDnu5ZNfzpLCwVq+phNXNoLuqsrQ9v5QpxfRI5P53IxzmA16caT6RPPASWcmz6qYNqKqpQ/lNP0czB6mcnsT4bQYkiFY3UtgGQm23N/Xbnt39sddVd/AZWYUGcv1mDnC2XezZp0/+WAHEv9PTHOQXIX9UH/4R/viMAf44A+SeM8v/8EO9q/CWtfI8fE4//3v/+PT7tuT/7/8kInF0A/hwB8k7T4OyO/zs9+9n++ZkD7f9M8p7993921763r9//XX3y54aOibHm1dw2nn3zPlfwFPz8fFv81WPOZiaJoDvZbqhrN4dOoBzk3iewIggKj0fiC3AFmCCLK9lMBQI21hPwfcbOSo8qn1cREQIzJfH15DEF7PZhXyByQn/b+sgGy/zcIQdIT6ZTSB/y4R2EVJEvf/VDayz7MwedPNh1xij8HITB2WtRFKrYVbaBHlf2GwrHPVMwZiAFFiGj51IxrIDJQOyoBAjptUVje9IPOCLwROF2/X2ERlJQnukYqquvtvXrVqEewUIFYPNkUT4+/8mAjp42G7BVhecb2AyVAMzOxQ5GAXtSbrQ01rl8CikU/HnPkwCy4rCiCaSYFfA4BGinbiP58L725ht2x6cnu/f91V+XurBvBZ57oTzxoWM3O2MyQGe3jQPSh9KtPhWgvZICPAlVQhMdXhqTGiTaGo/1dOP3M46+FM6ysJH3fy/gtDIY9ryxHVVHNB10yYCZnZAFvRZFB30HjzFGYdxB96/C2U9gfRKPP25PP7JtbCMSKKqlSNmL4mXJ0vk2axoB1U3VHGrwHMdPQt7wAZBh/QCIF/7sanvsQ/cDImcARva4Q0iPLA04nHTxWH6A2IkA2AImPRgXqUEUlOsjGzHUAMpcGeeAvvmG2VZzZBBAZWL8vAD5+gAg+yACmiBrOiBAgsPIKeE9i/hSlodUOFK+RAPu9+K9raDDQK5lN91PNYDuGRkctnnfUin08px9zIV9Bw5g40ZHNsoNH07d6t7qYG4KPNehR+qU5LQ0QCFAGIXvotRQTkN4dBhe60lOVVTL2Eu9JG97PwgQWQxoDpXzf4HsAkp1nRWMXsP9oYDEdqw1pBRxJAcHUs1PhfoK1GsCiJTPvYhFfT3AwbENEkUqqky89HUvdQKUtkEsjULeKTQ9inksRYTyCW64JNLePDZhSSVf8ob6Gu6dEVuDfdDrr71is/CtjuAeUHB3HCDbKGQO0AgqpRFHWARjJxQWOgkrnm4OzspjwUYAUF2d8AI1BaT6+4/asqUL3GFQS1kjh1V1ljtiiS64KRl0z3JI0j0rUkdE4UToI/OL4E1Ohy7YPJzDppRhCl08o3DR+xRoqUd2GTFOtRHEvU23MxZSIpGmc3ivQnkl67h5AA8OSEdRI4uyJIgeZWDoOihMW/ZZ6k5XB7hIzn4K1ybIoyiUEs10yXUzjrpvh5mns7H707XQPfUBQIoXsP175o9/BBSADGS9eO57G+yVssmWRYjoJMbwySced9f96ae32soVyy2L1/XC88/ZVVdcaocIAA0ChF84bxYkKJ2K6voFyN/++mt2wQbyL/YftoULl7MOBQGqtVl+0SlyKbCdQJ0TEROG5cJuu+rD19h3f3AP3tQzOch72M//82Er3P8Ve6kgBRCqzzLwrX/yoV9aelykXX3ZFmsDlFYIvTojFYit962DtIhPqdgCWFdGuJY9HJAFGoTQQtur0QjaAAAgAElEQVQAkCcrP3XZi3Acp8NV+UYKL/XnPhBJHBIQAskwZvv3HnDXroWfxQAIySbsBB2r6ayzhWSQTAU0jEGZcBg/dNmXLYcQUQdpNAD73n176dRdO2HVpIB15nAD+Q2yqAvAikIAxACfNY5ok683YwZp0cG9umHDWogM1jsAHg9UJtHhgS5IXEDCMF40EXSv9gEWHj58zGX16F4YgFlSB6gye6LpvB+AkKgA1FCnqnKf4gFAqlA73Pn9e23NhVuw6YNMY6EKgJhTGHoRc6geO0bNqUaeK4XuSgHwPqylr9y5yDbclefuRYEBmi/e8tLXfqeQVq57EMRiOOMdBxAeALkXKeKQ11OLBUhuYRm4BARfRzN5H/H8DagDBLnW9hZUlOl0CWv9nA6R6vY51GZ7UW4FAbxdtmWzU1yNggaGoPzQPlMN8ZZGh65HZKe1FU2MRyegdC97qIJRvRnHNsDYEQCpKO47fzq/GWS6RVtdB3MR13A6VnZ5EH2TUY/lkOvgBbLpC1gylXu5BaBKHbP79x5CuZBth4qrAX3nYYdSah/52EexEMm3i78yx3b9qoQsJTUBtKHIqOC+9eN1TWFed9i6qzNt90sKVm8FeE+EmJZFWiCg9hLLL6SDGABS3cTbXnwJwmvMPnz11bZn3x5nmynAK47XKaK/EmIIw0w7iRoknLEdVd4QpIgUVM5XHlJWTRALFy911iPgTc4mqw3grpO9V6RgAGutLARVJ3zjukj76q+qHZDk8sUkEXXUjuM2/nRMffvXyonS88piyBvSXvWRVGwCi3T/eHCfiwTzZi7Qm+uuPZfAqUOSIIVi2ag8mY/eALJav9vout0PkRDB2nshijGPaPKU6ir5fV9rhszoBqj89c8etdnp8faxj3/UhluwT2NOddHd+ybk6exp5IsxdlIpdDOPy5oIiK5ssr1HR/GwjyHLKZZ1oMfOW5RtFfxNQGSaAxgZLUgqgFHZj7KHPPbcC/aLXzxgd37j63b3fR+ynN0ekJhHySVKIzjdbOkS/LW6CKeuQbUHQP7MS3nUg+X2wQ9u4jkgqE7W2X3/+aD1MW4//P5XLD4EQHdBrHX+4lXrb2i38pMQxM3Dtjg72QGWR4uqrYNxqxz1w2YJAG92EjkzNZYG1nn3lz5mwTQ15Lzxik2GLPIm/dov3MeOlzawfntaaNwUe/m1Yqf2vHhdps3NjMZWcJ/1sBWtXJzKHjti5YT95FV12xCKEiKMFHHlMmI6wAWDwgMgysLo7qcuIDA6IZ7mDGQ6O14nswCvpo9c/WE7zjrm50suAvVNA2OrPBxlw0mp16Yag5pJNmsCHaUGDGWQghR0j4XVuNLclYMEGBpAXeWJSmmYdUdZLzGBkax35KQBYh6D6O4gO+TA0Tbbd8zsR1+6jIYIL/vt77faIAoHmtFtSRoZYdRPOyGImsBBwWldM04cJNHUxDDC1KlVxmlMQnUSwP7syV6s7IjuHsgV5piyG4a45yOxIGptrbdQX/ZwqZJGsGnj9bPNklFDngCqHi8I4bruMTuRU2OJgRGohmKsh3vrtepG++mbJ62fAU9jvnRzT4cRLt/XPW4zJ9Mwxdj5U6/GoKYJlgKKjBEv6jkfXo8PitmashG76uJsO3C8wF7Lp5aHtMqePYXrAWHbXWPXrFtqUWTbDKFMbkQhBFdCIxLWmSEpdvujuRaUwnpKzeeD/VlTRyX1wLh94ArZGw6x1y1kPewimyvYSiA4FpFd4okqamTAz+65935I7WCyttY5q59IlA2B8dzrkFAnAO43bdlib77+uq1eu9a6UbGGcN8OsUZpH43nTFDLHiFVVCcNN7JJUud9CunuspbsgYA4fPiEPfPci/YYFlhPP/sM2VYr2Rsn2b99/ct2193ftaKTp5jTR1HLJUHWTLfv/ugee+6R6//ilHvfr/fazR/9iPVDlui61JRi9UqdEkttqvn6/EuvWypKnN88/Lj9Zutnbbgc9S7KpcEOyIDBcSxwj6KoWsK1x3a2qc5G2Ve0B/WyLjazx+bknWLC0PTAoHpia6g8nFoILDU6TSEjrp46CSrBhaCLI5vEmhAcrIY0iC1qSNW+s+bNRw0RT44Xk5R9Vw04shWUBez+Q4csHQLkkd89Yv/6pS+gomgmhyIZgL0By89olKP5tnrFCsiuZkcOtHX3o9Rt5sygcweqfFbJKAK6P7glzJ54ERXZ4YNOcbN81SrWR7KuuG9OYMHoj9LqOzel2a0P17mwdilIZY0aSA2tfVLkgmymHBGi9ZmxVKOMOzOyj4hEUEOcVmq3V/O74y6DDKKQWlp/o1w/qZuVTdhHva/mJX2t1jTd68rt82KQ1Gwg1Yn2Gp1D3W4gVwIeW/WLgtFVA3lQx+sxVX968m9/zhl9vJ9Qzhw6m6o2DqMhQHXvIGdHnQlkdaumJdnyVnMWnj59ulP46RyQGI8CH4KxubHW1W0pnEFluakzuBqYgqiV9+3ex1wnA42Mk/YWamDIbDXcnCwudS4HEVzfIRoFgvxRdjf223e+9ROaXvpoztNZjzHkPYr3mHg3EwTIBGRx+l+n8zfdd06TIf9M0OSdOuQdcfR3Pt7+Wv7m9Tnc5+8DMO/0/GcdononBcL/4+D5+z3+b58/Z17LX76mfwTAk4JkQkn1Xj/e7/F5r6/73N+9uxH4Z66lf/uM5wiQszu+7+4a/2O/9fcUau/8yG/rX3jnX/6n/8aZde+9r3//2EuSGEPP/ecx9Mj+9AXj6pKRHZB+UPDz5bbim/kuQE7WHJNQN8h7e+vWp/C8zaN7Lo6CK8IVilJr+FAYyq5HJIYeXB3UZ8AhdfVrvVdxqXByERbDFMFnCJAEbDCOfxcv35v2On9wFak1dIAO0tGiYrD+dxtsyo17XMGqf2vx7wYE03MIJNbvO3KFnzt7LFf4jrvueHn56t/y9NffTnTsckDDX38MGxxPAIZeSA/52MaQB9JBJ77ALBWeiYR0nyJcNp6DcRyesAkUnk0QG41I5D0B2KKRtG/cuBEQr8FewidbQbzq4pU3vSePHQCgkoZdgnI4lAUggCmVon0Pdh+1tS22as16OrLMLl/aajd8a59lz8p2PtyeEACU4xaLVUVcOD7udO0mojZQ91oe3fIXXnSxAz76FSbP5VLxXcVBQLLqaQBm8s5XW/mQFB8AjVKhKJdhL0RLOt24USgP+jnIqyOLMt6FhiukvYdOxW4OJrINqOczJX2a68ySp67UFwodXnH+Eg74HjbQLo/fAewzZNGjziZsRjgQrfv+5bbtpkecAkPjrgJfQNwAjzPCwdqHrqlgunNldaQjg/yFPTiojQDmeAAYDgEExpJNseziZGvOx05GBzLZIsnHnudXrkkrBX0rXsa+gWEc5OhU5FqHMkclbw+k+zGGcRuT1Q2HMD/Gvpdr2s/hddrULEBxAah0iPGYUsQooLALwsObju9gOjybsMzq533INikQ4DOE+T2JOVTDQVLAmbodAyG1EiajtuA1C6SUIklhmimAwWOMezl2GbX8vogZ9WxJHu8r4oC5PwCom841emvPfmetNaGe6ne3orrLz8jdvTiUaV6rq1pzWV/rZ5rPIvl6AT9FDvQDTpdwWBaIHAmAJTJFNlG3XJNkrx8KwG8ZcIVxCANFSWEu9gLIhDC3g9XxCKgRyLX0Jhugiy7bGDr1OpnbYXTjjwEwtaPSaO8cQGExQLce2Tlcb1nNhUcG0m0eD5ja7UjDQQ6gowAs3rzmA/sO8PgCgkLd+xEAL2KnE6BI+UCao+UAmMEAKL4QVhEc/CIgwXSc6eb6dkKYufwguuXk+RwEAKLOwJAIVCScQAux3NJRLBs1QT52T85/GcBTNgQj6lpjHZoEwZUIuSEYcz8El8ZYJIzUDup6zgGQCExKt15eS2F+ASGQ0YBMECTcD1MzpziCTECqOgxruLffgvjzF2HEeGsu3P2ReKsZWmZVAP4FdD/qmuwD3F9Pvoqyi16DNPnARRdiGfiqrV5+HuAn3bDYuPgzl9tbmlz2Q8mpkwRyptucpSutrqLBEgBG9mPDVA4pdpB7/PpPfhS7lgqnDDtGsPOsOYvIW7jSbvj4p+jA7LCjz37CjnYsQI3ykGWnJdqG8xdyz/fajldfhDBEbYHFgwDRcU7hIpicAk1SE96TCI9ogI8JdZ78nBVQ24+dTjl/E+F+LhWCCKFgruUA968f66QOnUXY9SmgdISvV6xe4+z71E2v3JqCwiK7+ZZbbPeevcyZbptLWHYEj/fiKy9BKIdBRoTxvTlOLScfeK3Fjay7fqhRglEaCagWCVILMOuydFCwddGxqWDpTYDCo+SdeAOsac3yZE2UXdQQ5PUQxMwA4GJtLUAxwEII963uC3Vlhsn6UOsDHZ8iKJohMvQeld2iOXOi8CRE02HrBMhateEiqybct4zHGWQu9wIQyFZtnLlYCnESIluJ1mYLZq159huzHAGiF+G2Uf5/Ziy9WL/TCVvtBPxRLlFaQhy2gQnY42BZx/q1Y+ceSDjAQd5jV0cTOU/R3IsQamGMA935u9/cCQmRyveTAfzYY3kP+Sgq9uzdRVbMPNuy6QLzYZ8YQ0XHRsp1pVsVIkIKCd/JZDxVBTirmz4IDhcw79RHEE68FoXcK9MpiPViFHKkAXsx7d+DfE6BfOmBDPTgQvRzvwbLQop7RMqFarqkJb0rpvkhABCyAmulsoZOW4Vt1TjzK4jr++aenfadx2+wU6/RhQ64vB8CUMTFVObirM1x9vJjZSi/upzSbggVwwBr2LJl53ONIggL3gO5O5X7OYDsmDK6xkvt4ku2WDXkcjfqmGLuNZFpqhkEBA35JqI6KaRDOsLNpzpUfH6s/SJL1OCQxFiMsedUsU8mJU92xHcLgG0DyLHUef0KzdW6Cul7x8fi7daH6pwVoD4EpDnmg/+c0cFpEuS02MP9jhtT1gitLRMe7ZBg+jf3maJBBtlbtOaqDpAaRFlVmheBXN901RN+7PHcizBtXMdRe+6PL7u1cc5cmiqS6Or3wi8e4Fh5Xt289r6OQazy9rGXiSTL4DPBQshxCKTbu7yAjAzmpNRPxeX11EaAXlhb7s8rsaIKs5mzQqk9kpxyY9WSWWQD1diBYlm/ldkFaxdZ3OREe+1Yrl1y/Sfs2/fcZ0tR/IZ6DNpnvrjIXn2m0TZccok998yzNj0j0TInAXy2QfD3d7CnetnDTxxhLIJs0wXzXbNCTm6ZPfTkNuuD4Lnm+g/YlZtmWkPuIUvcstha7nzW2lF8gPXbGLXGGCqeQsiJDgjVOuLicxpRs/HeO2hyaCcL5fF7v2yjZSVWc/QgWQSzIYRKLa/ylI2wzzcN8IlN0659LXTxB9vG1bMtPmDA6nKOWhSXMYm9sKWduojsouKGXuuHvJmUEI49HllhbOItgOcRZFR00ViyBlJ2kPWkta0BINIXEifP2eR88fM3WT4EezB7WTXgfx+gcSd1kwDy2ORJbv6K7NLaKsJYRKQva7w/a9Q4j+fNeuWjvYx1TiHwBH7xNTkBkC/BwQmsD53YO3VbO6q/8fRoO3aq1goOo+pYiqKyN8T+uGO3eUMEpU8OsOQgyAXWi2OlncajkdugLvcJ5UtmYqTFk2HiN0rm2wj2hYJq4VMpp9za5K2sNd7zGPZwyt3qQJUbwt9yuzB/I113vfmwbjLn4vH8CiLXoQpb1ObaHltErktYdKKVUXs+WVxmP9xd7jI/YriGkXymQEyN9rUztxDN6V5hSlMm0/hDUxLqt+jQIOtkjU8IxxqOenBeVqrlkfn0HO+Tp3bZDP0Qv239bXb1BYstubnKQkZ6bG8eQC4/HxuGCPSOtnterrahUL1eFOo0ZM3OCLStz+yzT352JftysAtM1z2YkoJaw6PXlrDP1BOYHhYQb09vfYZ7nWaBzBmsI63kf2DlFjqMMugYRP0xiNJFqGymMo9SrYexGWSdlKK4KO8Eish2iA4FqE+jFmizl1/fZTNmz+Rs02ubPnqDtRRV2s9/+TANMm32yU/fTIMIodrVpbZxyzq79/577JbPf9befOst1h4slApKaSjLtC9+ItU++13sDWdOtfrKYgiPAbts40qbmhxHwxNnFYgJD0jMF55/xS697hPWzn50kjFTLXQPdl2/fe5fbbwOe1DUFiOQH1Ls5KPgSGO/CGUMxlFBj0EcerEutqKi66HZpqgEGyzl9ZEV5MXAegSRu4Oyr4X6dSP397CaI9h/evu7sTacjAKmmGy3FKf01TlJytns2XOchayI5NSUdBSMu2g8inLh8i+jdmmldkuicWeANUvnogoI7hYUwVNp2lEukvKtqlHyyfIqFOXsceoaH8K44+KTeV7lU3nbpRv97Na799F4hKoU4nwazTpSHTbQ9NSNHZoUiXnUGU/+cK1bh29DCTsg1QVriBoeXOMD/5bKT5mUE4oQmu+0nIsMkS2z6nKR3M5CeeIeGVNIOb+k7+v/yvZSXaO6W2SGVNlnurYdFcC9pJ/rsUVuiFzRYznq3J3rIUGkMObR1Qyl5xhWpgcfXuy9HtyPImJU++vcKqW39jW9mkmMqULbS2m2kG1sEPtZLgocKa392T8aacqbPS0DhU3JhAUr58pc8rKWLV3iLI7LWNdrOOe0s28MoYwd5jMhPpUa4iTjxBmJx+vua8MlIR5FTqI4WmqKa8ikSmevI8Sdl+HFtfBwb2SCAHFVzmniwI3Z+06A/H3w5O8SILp+79C9/34DzO9KgeBm0/+bH+/3+L8zAfKPjLu7gdwa8V4/3u/xea+v+9zfvbsROLsA/TkC5OyO77u7xv/Yb03g9O/14/19//8Y+fte3/Pb/26CAPorAkTfmCBBAKcAVyof2mjLb8unqMNfGBBmOR3OD//XQ66bPoQOcRVT6jpRh7osSYMocFXQOZ9STmcqAFVnKPtAwQTqkNHAn7HF6gKYFtgZSfd1/j1zbfq/HKbYC3J2B+10uuhnzU9scuSHkzUDRIn00OLfRdeXftcRLfxM8l8Vt2cC4wRMCDxWZ76AWBWZ+p6IEE9ZVHBIDQV8lR16HwSIQpSDAOdbKPT1uMpcmDdvtuueb2yoATyOs5kzpjvv9hoK+yHIlS5e4+w5c93j5tAtJksrETgdKFDiKVxDUQr0AuIp+DYU0DkGAknZCEePHse7tdXWrd9oVyzvsi/dm48FBmG1gFrT5Nff3sIYdAOCxVoqio1QDpKJAD3ydT4E0Lp88WLXHdZQVcMBJdaBRLWAlsG8ftkxZc2c5YDOEUAY2XYJeBXBsR87pLkc3uQ8O6bCmDGTUiJQXvaOAOlxIJEnnv+lFNChdP7pcKzDQz82NNUApIsWzLFEDkVD3Xi9c30asZaKVLcxXvEiQFZ9Z4vt+8ZLdKy2OSukQeaAwsblqe/B4cWL7qRxuq68sOQZ4kAwSaGwHLzGlP8AQCQ/dREgizbFWW8Z9jtc5zE60GQbMcxrkD67swNVQ5NAWEBSkSscPvy5lgEC9unAjOLxIule6+UwK6/tYa7vEN2TUQDCIkC8eT8hsg3mMQW46YA1JvspXls13bb62hfgNxhgLgSyxpfHrQUIl12WDlayR4vANqQNRZDAQ1nfpKCqEdAv9ZEAXHV+SfnRiCd+vNQcfD2JzvM25k2HxhmSQgHbAoF1cJsECK/5rrmcCUBXgv90H/dVF2OnOXxmHutg1gSIGwoII7u3Zg6TvZBQfQDBAXQPy19YnsifupJO6t1eziKnmsyEJLqyFb6svBh1qEehxBExF0aX6MnCHMtMJbcBoEQBlCCnAOIQEt2A5QKEsTXzRNYfwL3eRed59oxMQDoIDjoQG7AJCgdwllVTDUHjgXTL1vP+fTmQunsdIklZIjqU6t5SJ10j92UkJIPAUSmiErBukf1WFwqfBogjEZfKVYkEhA/knpKtgHJSpNLReOoeDmdu6vdEgKgLUOSELG78IIAGAGzVWZ4GUBiHjd4uAAiRQlMAOep4/KomQt/pOoyHgKiDcNB9q4O61hfZhEl9o2yXffv3A95Ow5KlHIVJC52cxSgx0m3urJn2uYv8rW74PLvtm7e7YHl1ghcXFmLttMmefOxR27RxPbZEBXbBmpWorbA5g8gMAVQROCqFlnKHtj71tJ23fJUtIuC2BtuZXagrNmy+CIuMp2w/nccr1qyFFPTDTqjIHrhj4sD/2M5gQonpNv3eSnulKBY7oUft+9+4lS7xEnv1j8/YpvVryCJKtF7mTSfKJ1mORTP+YVK9sSYof0ggRDhWcFozNX+l8pN1TxkH7il0cTYwJhqLIX4eAQDfD0EoZY9O910A4+qm9+dayJpCR2PZWOSJSIJ4Xblqte3etw+sr8s+jPVXA2TwGxCvQRzUz8fGSYqMYuya0skIUuZSBfZkmreyWpPKRyCI7OA6GaMBSJkO1ieB3BsvvtDaWIsjsePQfe0NgSlCWx2l6lgWQKJ9KTom3in6unnNzm4OMEH3lAhtHfx7WUNchyVrj9bOAdal3z/9vMsBmQ8ZFYj64xhAwTjzuB+2b5B1tgOCrw0i94zPtzdgRR9r9au3zbZN3yueAD6cHSN9rLJAEuAt5R//j0CxMaEA8XBZRVJZ7dl3yIHUnrLOI7A3G0XdFEDokEAschjzg3v30eEZiWJrDQouAHDm+VGC0IuK8+2zt3waJSHALUR8BECwspxEEDczr+PmBFvea+UQ6QCorAkiDKVg6wLhGGcdFQDfzd6SgAVfAGuc1kXZq+geCJbiirU6HmCqn7kTzGtTHsiI1iDu2zZsEUWstaICa8Xy8EQlFobpWVbNv9dtupDxGLGHH3vSLr9yo11z61Lrzguyg4f2OfWOMne23LTEDrzS5nITorgmNdWnsPCIQ/2x1IFWr7z6OsqheO6vTOZON1kxuSjsUrm/FSrrZa++9hrWMheRpYBFHfdxGXZwJaWnaE4gsB17sU72WafAYE3LxMIumflVVV1rR9hrQyC2RdIHkytQQWNFMurGQfYMhdaqu/du1Je3/a6JpXOieeK/JUDeRoKoThLgNZFlw3VUJzFzQASYIxt5vaNSX8rRRQQIe42aIWSjGYnibSoh8kGoMfS9jhZ86Bvb7VlsbFatZC1YOJt6CcuUbnKTQgDF2E9kY9LXPkDjRQsWUqfYt0YAmFHWQJxNY94MsL6MQqxVsrdVoCRDA2C1APyHC9vI8pI1I3lQ0VggIhdYsSAbgLbBXj5UznXstyCA7w0XXWAv7D1oN3/tVvvhfz5gu3fth7y6ze659Tn7xI03Yf0UbgeP5/La/cngSbS2vANkfHTw2gftPx983Zadt8bmTI9BSTjAmplv23bkmB+qpuBJ/vbju//FBqtLLGAhnvg/3Y6VJfOB+XqAjAb1BAwC3g4EkI00GmAnuIcPlfOa+f6qBfH2+auvMJ+GahthrgcxtnUijvlaBEAP3f3FVb2mxvY5s2hEWTPH4gK578sgW1C1DnVBdrYOWRXWfSVNWAJx/eaflwnhXartzeo62ftiglHM9EAqX8nFG0WhthO1K+HxNAQ01Vfa52/5DOsdNSrkajHKlVqUCQFY5cTIXpKsjzGaNUSZ+aq21Eooe0oK4QAuvIjGAO43P4Gg1EKDNFqMYvXjR93lyxoXhoXsMPdRMQD6ILVKpc+Q5eA054tMaMzI02v2sqPkRoyj/sic4mXRvL4F0zMhzlutqrHTSsmEgsvgunrbZIicyABIOBoSvIZpduF5FbWsMHm2Q4ezAHvTIIIyloaRIYibiCDmKATvOESZ9vxxP9Sj/G0c81/E5ygqgYGeUcuOzrAB7E3fRJX2x7Jae7qk1zyDMMvpHbOMKB9XC/p7Aezy3P68xl6sxaJQpaSlkCfAmjMZNqQ0r8yyUgMIRI+BuIVox8rrzSIIWa5JXHSIlUOCxaSiLspKIZNkxAJQW3dD7uUUEZCN0iWAGvFJsnE8ycUmgtB9fODCFJpnoi173hTyOJrt6LEyyHMslqK9sKXaQBMM+y3E+kvPv8EaEY96p8LlYuXm1qBgm2EDWIDt2rcLZW6iswmcM3euLV62lCwtAsJpNmooO0UAOdZR1GoRUbE2ecoMap9hyHKUHKw5sUnYJDInFy5bi93Tz6i/yIVg3bzr+9+zb991u33xq5+zx5961KZnT7W1i5Wn8JcfD706ytrYYsnck12oqbNSYy07XcpyGl1coLmfvfz0H6m15rGXYTUHAZKYMtleQj16+4+vsPGmMBturaNWRSlOvV6PqnCMfS+MtcePcQggB6afZotWzgXD5LVUYTnVjOypGWLLg8ahfjqvutn7WtnbhmkaWUPdEsa+4i0JtSfqA3J24uKjHHE+xFpWxeMsWbYMpVQntRd2kDQKhVMfqyYSYd3LZFNu29r16+yNHTsA62fTbNDkmuJkzxqubEcaXJRvpVp6gP1yENLBA4VCEGRMK3kv110ZY3f9NJdmCOoB7LtSUISr8eQQipMKcpD8/VH5c03VYJSURr1NTfH1D8GS/TcfX34Q+ywOLuI5HFFxmqxQs5iIiDGt9dyzzpnAWVCxfwvjdydj9n32pD+bQE3s745IEUEiuy4ATKlGztgwu8dQDXCaUNGeJbtcPZccEPRvNQC6TEx+yQcS5AwIP2ELPUE2KOBctYoU0TrbShEii0ydK6aQSaQaI4R93wPyqx7btyzqU9XzVeQxrlm5kka9GNtDBpOIO3+ITJEfymkZh2zevn0n6imdhWnWwC4vhvpndNiPpgdWnEkZdv01N7F30ShCDsgo9mQTBMjbVSATmIHG6BwB8s+AYf7nxzhHgLx3cO+fcWXOESD/jFE89xjvdQTOLkB9jgA5u+P7Xq/6/8nfnSNA/k9G669/928JkBsnQtDPkCAiPSTXLbx/hZ1/e57zUZ2OR6wssEYonMdJIe/lYB5IJ7mzWAF4DeXgKQJE//ZT8Qbg5kgJdUkCFjiJsENbPL0AACAASURBVLq0eXaRJVKLSCEgskTdbcX3L7aZnz/qgGApRCp+S/DrJ3e7n48CnIrcUBe8swShUHe2I667G6kv/1fRoL/Vp752nfX8X7ZCb/89ASayb5pGQSnPcPmzCtSTXYbCVRXs2sNry8BLW5YwJ04c5UDg71QgMRwSUgGTTxzcD5iox5ct14QfuQIRfTk8hvC1RNUClEaxuUgE+JYqJB1AJxqrphdeeBEAxcN+/LWF9sUfYC9B51kTuRJJqCHUES+guhCf4XDAM31uWL2C8zkgN9kiowA2yltIooNbFjWhgFnFyPibAWjjAdQlyU7k/8ECPNW9JAKEolp/k5d73JYsWuQyVbBn5vUPWhMe+5F00I3zuAI6BSTGxCU5kKSLg5cfkvMYZTvQhbt39y4OtomWPTXdwmnjlC2LiBwRJgqhVTj5xrsvt9wfkBUDACpwQNe7kw79ZoAveiHNGyud8dOhgcPywFBiN4BBMO85AlshD3VPcuhacXmaDVUBGDJ+IxAgnjzX2Ok8lR46wcoq2rB1gAjj0DfMfPKWegISKQAQMYQgyKwM7LQIkfbh+ZV50sHBrY/5qsOkLMx8sODyYh75Q3QUFJ3kIERgLL8ja6oRDjcRjK8f81mg5xBzuBmrGH8OJuEQIj48hxEaOsQB35e5FyGihN/T2EuiriB7H4C7qXSvyYImETAuR169fE+HKtlopeI9LVC9EWBBBEE8QH0DIIm6zdTptW//QUeMyK83FIDeqUNETvBena0TBJIOdcrIkOdwFSSFyDw9vubBdRcF2kPPE0IMgZZPYHcC3eezZmYxDvjFQxaoW1DXfpDuzdLiPDsfazM/hfhCNPQTOAuUx/UcpYO6yfkkSw0To9cIUbBu/QrILcId8fr25bnLID4modCQXdIYqKtUBwOAq7qXdI+L3NE9over0Ejln2Qi6W8DHNWSk0SHfBQ5B7IkU5C6Dnw9AHrJkBHq4q8m2FrKGVkbhdPpLHVAWUW9swU4jD2LgtB1KBOplAJBIVWCcgVkbfaha67B7zqHx+u36VnZ9jo2cOOQegV0QSenZ7r1Rx+t3B+CsJWFoPs/i5ydXYQwa71Zz6F+xxtvMMZ4KrNW9HIvPPWji+yu/6rkWs11r/cwuQwzs2fQnUc+AbYfU1g7grhGwbTZ9vA+/QA1Y3iPM2dkEUqJN3xnn7MM2/rMH5hjQXbFhz4MONxFaOaws4d46g/biF0IdsBVFMDwD78y2x54YdQ+fZGXfe6HOXbfl+fYj56osUUzp1k/9i11pYW2ggygDOZcE13TEajTKgEKWrBtESEShfpCIJ18sJX54AVBJWsFHYZ1aOaiAS5VYcekjkBsW7hevdy3cdwHsjmro5O+mw7mKMCPOnzFB+isbAMgX7/hAvaEXDtVUubGV0oQeYW3Q25sufQSyzmRg+Kn3JGa2bNmOFuHurpalzkigq8SEjeKUE75rCu4WZ7ZypsRADBEZ/AIXdSDKFs2rF/tOq6VKdHC44Xw9/1cuzYIW5Fd7SgLBFTGYPFSBcgtBYgsD6UAkQWUnleAtfYEWVaoo1OkWgjjtPOtfY6AkvVfdEKqhROG3sh6NYptRC/rZDMg2Cj7i2zxZJEn4nZcHf+M5Uu3TrPN36MrXUAHeIEva60ydWTbJ/VaLORHPICaCFzZzimP6dU3dtqYfwTXFmtEgLrlyxZCkvvi2Y0llAvQRikHSJoGUN+MYqGC7I82QO4aApW/8tUvse53WgX5J1KWRKJkDARc0d4QnD5mua+W20zmZCdrnfaYYPaTJu5ZLyxoQiE/O9uaUBZGgY4yswTkAE51ca2U/6Iu0mzIhWDZ+HFP90NExbM2RbCvKVy9BeCqmWtfRS7AENYZhwuabPOlF9ixggJLUhdq4QmISH+Iio228roU68zzt1/95pf2pXvIzvnFAQDG5VaN7UkAAM4A685sFI9qPtC6tRtVpK77pZd/kH2nl6yfEqtgfk6ikSCTfXr7jjdoNpjjLMxWYYuy5yh5GcyjGJSpzSIvGe8g3p8I3izuMTUxHCcnK5e9kR5cyJbJLhRbOTMTtnpjdPRPEM5335xudzzW4sAwgVSuCuLrM30qUn6owePPTSOnyS5nfTURUCvfdn16q/mDuRHEXjTG3PVwCgFZAWK7ArgZGx1lU1MTLUC5H4x9yalK2/UmiiBQ+Rs+8hEAQ1SujOFYF3lWPSgxUcvRLkCHPXlrBBmfOFIA8IWtDVaK2dOSXQ7RKLVZPWNVVdNgOOJQG4XaoSIyusiKmDk/luwJFC/YVs3m97NSo62hrdd+s+0g1yyLwO8iy5o1zY6UlNv1N99i9/78AauADNy+5zYb75xij/3qIVuGUrUFBWUcKiX/sU6bRNB1Z8UJLDRH7Je/fMmuuuxDFu7bSzNFh+3ak4v9Yq2FsDYXQnz8/L5byQBKsv6duy3w4sk2/tBOSPMSq2P9lSCtvYd1CDURBobWT0bXc7uxaEH18PUvXGCL0gjrBQH3Yj3KP5LD9WJ/BdCrbKKuhFSqbzXIAKybyADZcuEiWzYryUYbCsxTqlPC1ts6x6ystddOVFGnwN9uuWImBEgJhCbEPoD1IBdU4odP3XQjAGwjytw3URDEAgaGsRe121osI6NozqkoqwAEHrMdb77FGjfT2WbFYSk2qDwl9jNaubE4RNHDnJHFWSC16QAqAl+uuSf72AB7/AD3zXgn2UtML/28BXIhgsBr/wGIMebj65Un7TgxNJGogwpOQQxXs4YyD30R87LsWBhPs+m8RPPuDYKMqbJK7P6IKyJnhvosHKscTx6YZHlv6kTt49p32snxiIxkzaP5g9LWkdA93G9ae9Uk0oy9ZncX1ogQGj4oSEhxs3jeZxjrTzB7ti8B2+HeEZZf22r/dfSkHUXEksf8Ysu3JMY/AbWMrDOVneIL+RHF62iljmVZtIy0JFiXAadgrmf8FmUl2BRsoToB+2tpqijnutc0DqJsDube77G1m1mjeQ+zIqPZnzrMWOdHCGM/fqDEWtgqu7gn+nhd2w92WTIEy8ypXrZ+0zrC2NutFeXTtpfzsWjKgMSGHC07QYZRul108RbmWb0lkHV2Mn+vu7dbyR95E4JPamsRWbv37XeKsLSMdBTCme4eHWX/7qFO0rooq6Stf3ge0mS2ffDqG1CrYJn37dux/fsQ+9wwlo+z7NAhMsdqGl0eUTK2T2Mot2bNy3Kk2sLsQfvWva9bAvuKficjfbpNmTbDQshU+dnP7rWf3PEde+TR+y3cb9wuwmq3j705ilqqsaKWeioYYifPZfLEJ6MsZ7+96uZZNtpEJsZ4B/ZWZF1RIwyhTOqHzGwk84FWIvNG1RQLMz4E8SbyuhcbtAYGsYn514Y33Qj1ei11atbcebYfYnOEvT4e9d+yNatofCrh+nra5s3rnGXiIETKCPtwO/fgyjVrnJ2tcgtz2fMF8KtGDWBfiyU7RATIW7t32xqsxPqo1V2OCnNYOXGTqYGlsFWwt2wTPdmTJ8VBpmLtJ3C+gwaqj5E39M3vH7Rrr78OBSA1Oe9FSlJZYjagsPHmdYdgRSZVcR1NaapldLbU/iF1tqywlCcmhclvvzHXreOf/YnywGjGoY4WgSFiQ9dNzVYj1DyO8J5gPibOyM5FgMfitbpkEacS4VMEiCMwJtQko05RNfG7DooQASJCRaTLaSLEKUCkHHEbycTja49R9uQo95kUujo3StUoKyspP5T3of1MtdlqrkcT9fAeGngWcG4TGaLGjSXkchaz13bSCLIE9dJR7MJmz8imxo+19LTJTtXcyJglktnVRLOPNLNSF7ei6h8fo56khu7pbuMMTs3ljwKMWeM5FmL/8tmvcWAj66RrmLkH88o5SCTIhAJkAhtw+IC+o9zB06jC2cgA+WvA4q//LXvdv/dxTgHyTiP4f/fP32+Fw//tBMg7Xb33e/ze6fWd+/nfH4GzC9CfI0DO7vj+b8zucwTIPzLKf0OAzIAAmQj0VLFGvyTgXTvdoRGAdrn3LrWZX9rnwo8VUt7V2UPHUQuAGMGvgLP6kF2Vun3GlFDNh+teoVN7jIJPRaqC5FQguoWZZ3eByKezOdSJHAKIeYow9DlfOO6K0ha6xOsf32jTbtw7QXoAqv1JWcLj4ikz0anJh36u51MnjXzjJVtWx4xAY3XY62dnlCdhPG89wG8IheY0pNnyfVVHjrqYFWYnuycpUmRnIYB/CaBiAWREGFJ+P4At2YisPG+h7dv+It2ydLmhZtBjh9ARrU+RIApU3I6n8PXXXksnThNKEU7qFK7ePKY6zb/1GQ5HfNz+q5M8x6DLPZHvu8CRmQCYrfj4K7+jFx/1IToJLyEw2J/OQKkwpCBRt28k3XyB6q5iPGs5XHdzyJDNj8pVP8ZDB3cFv+vxx3nuRsAiAUYLCWB2BIiAHsaxkZa6cAFzshWBTGhG0SFJ+t5DxyE/8LXmoOZCtnmMSpQvAtEE5s5DBTAGuCMFSCVkiQ/qjnXf2mIvfeUP2HxhxQKy3Ss7NI0jh4AKQqnbOKj6Ed7tB9DhTvXMi0EOV95Y3IRDLkVCgPgD6A0AeC7dApgBAaLw9xHCm0WAqMtVgFJXZz+e8Ui8AWAGFIAIIO7JNfYCfPRDLeNDQOCC2dNdHsgY77WSAF51sA/ROetH4GE6wLoHXdF+jKXCceUxLOA1B0m+B3kXgwC+CuPV7PJkLPsZpwHIPKkSIlDxcIYwskNdFojLvoHMm+gEpqua+adDljq/5FHcCgmQPHkyVjsAcbrrGA/N27l0HObk5Di1QjKd9FJuKCNE8ymcA3AhocL63QjASuWK6DHdwYrbRzL9SvkCQ0j6gEbIkiAvr8ARAfq3C37kAPqZD9E5+Vo/oASKLexYFi6Yy/xrpEPVx+J5DmUI5J84gj0KgYh0XMaSNTMk9QbA7yiWZj10PJaV1ZDxQrA5YHEYQdAVdEheecUW1D8Kwe2GCPGzSgCOaA5zfsw/kR8+qD4EmsseTCSILG60sFQD/LtDIe8hisOyVAK6JxIBcmMBMtUd2A2Qq87/JvJbYjnQqWNPCieBoincJxlYVPlwTQ4cyrcZZG/s3083MuMfBpDdzxglQTIeO5FvlWSZ1EJqxkN2qSM+HXsdAfMHDx3GGqUTO4loOk9RdzEeuq5RAK21DXXYHIW6vAgFYeblnrDP3PRpyNhBqyVP5NmnnybbJAMLmXI6KTvtxf/8oG0rirNS1DqyEpoza5a9ht3TBixVOOE6wqEbL/FgVGOdWCdlYD+XCTHiAUkU6Us+AKNSUVVir2x/GYCiweKYBwsWL6c7Xe+vkLFugXyqsOkzIT/umG/3bO0jNH6+rUwqAlQ+aJHMPwFfMWEBtpbckCAAd2V6MMG4PiOMIQGjeIo7BQhr9zgHf4VrjzGXm7HZKC4uBoSeyTqhTCbCUAEbZOUiIF/ruQiPWBGBXNdqSIUaSLb5c+cDInVYpXJvOLyLHBWZMAjCJjIqTOsO81BBqrPnzsbq7S3AjQ6AoikAJQFYec1y6/PxY8e5/bXHEOALETXO/Jcaq1eqFD61ZjfQ7R2IaqYJ25yFC+dyr3GfySYPEsOHOVTL9dNhXKq3LojLAH/WaMiQGubZRPck+wT3nPYwWUw4H3Ceuw9Ssg5iaPW6DZBMgbbjte12qrSS0Nw0CNVhe+G1HRaAQiY6Oc1GAAJaAX+VYdQhshXwQnuZF0StPLtfuDXTNn/nFHMahSKAeCDAtz61/skKJ5F5Hcr61sKeI3urCMZs36Ej1ge45wOQI5uRJYvmAmC1YR+3G/sZX1sAgeEnSw/I2nKsp0a5ZzrUCs2KtG79Kve4g4xpOqrEAClO6KgfEmnI96QCGagOZI1g3dXayGtqAyjxZzEMZw8TMBvOHjUIgKoMqmEUQAN8trIvVdLJO435Hck+Vsb6MwoIFMpe5s892g4R08meCg1kbQAkhTWQdXjhBLE+1XOPBwCqyCZs1tyZrHcEXAN2rrwmbaI2qI6wRx5/whadd74jrJXVNDk51gXuNjOv2iCv8rE1qUNlcvEll9HFHQN5ke9yZERAi/hQvozIz24UaJpLpdUoMFGMifSow+YlCgI9HHWR8l3CuIdFoB4lz6QNIkukmMKHRX6IcPNl3Nu0N4msYLy//Ylk+/bvyEeRjQmvV3XGmdriTEn0dgJEvcO6/hPLOfOW9VSND5oPHswD5fwo72sY4t6bTgNfrtEYRL4vJE0Cry+Frng/shKqISrVpfvYfz1m07FnvOTSD1gPcz3ID4CMtbUWQqwasHAYQnTmlJmQfmGsQw2WjwVpH3WBwtbDIJNkV9cG6Fdc0moIRcwXC8hjJV2EKqN6WDwFhcZ8qy3NseULsiyc7KZmlH0PPH/ERkHQl8wGMCvKNSIf7Ic/u99u+tznsLD6jI1X0FnNHnYit4AsEfKz5i8FlK+0RbMzUU/2me8QiiBIume37rYLV6y1gYZiSLIOOuQLbWdeu42nTUF90WEfvGqNXb5msUXwfjzAJMefOWxNBK53cd+3tg5C6o1aYQX2mnQeJ8+aZztyIcIAVr9w03pbNAX70roK62cdryqtZU/1J9ODZgpsrZjCkMUoOSit2Gbs8ktm2iVr59lY00lrh6gegFTpIKG7pLnLjpd1owLhd66agjqXjCos82qopQoremzBwmRe4+UohfYzj+gsR6UQxfjJ/jQESy91rkuNLHXwG2+8ifoIFTBkqghdEd8DrJtqdNFaLgJEuRzu3peSAyB6kHtmABBzFCDaB5IrmAkmAn+Yx+sgiD6kHYtR1py9LdTNST42KXOR5WJz9dIb+ShdsMrKxAIKG8ooipG5CahdYmnsoIu/oqvJPBXezr4eyJroBdnGhHP2gFofAiB7uxin2Ngwp77sIHfES8oU1ABh7G2y4dH9M8S/KYlslMciEsMmY2SVgGwEmpd7CRJjPNj2ltbZj9+osmrqnkZeh5oWVmZAHgP0t7X1s79A2mp9oWu/h+YAhTQn0CREKQYhM0BY+7AtmJaCPROP2tVIjhdj4s/+z+sL9xq2Iwd7bCYOjrLkSpuUQM7KiAWyFu/ae8TqS1GK8NYSZ4VYJgT63r37AdZxsKJ8vOLq+ZB8dZBJg7Z9d7stXTnd0rLIMzp13K6++jKszIpZW5exxzSSQ8S+FAoBjELlvp/80ubPWYDFUKVNwZ5vzoIF9sTvf29r162xxcuXTSStc4830hAgxe3OXXtsz8HjqA6m2ur1m62PmrW+leYBLM8+sBn27fTH7Xfutdtv5e/f9vGjX+x2geidXdwzPoHUfQshJOfa6zvfshf++Kzd9u9fsheeedySyfzatGGNDUG6KJvJB1VjVXmd7dq9H4u2jfbzB39lH7/xRstcPGrtpaEQJlg90fjgw/rRzF4muV8tOYS+1H2DWC+mkL/iJ7UDRLjsdlvIw+kgQwzNF6Q+k5TzXTfztpc6rZF9fjHqs+OQ6kGQWDNnZ9v8BTOpawohmNVwghqU2iGLekuqRSmc2yFXpMQ9TmD8LV//GsqZGssj5yOCGlEZEyKgCyDGZUEVxn7iTw3bjFrQWQZy9vKFjGvleSnZmDfRtvq8cfvuT3JdkPsNH/8omSn7UftiF8q9M8B4DEM8eVKXRkbGOZVuUUGuUy+qfhYJEY8Frc4Zqp2l/Guk2YY/sMe/s8A+dtdJl/ckW1XVC1rl+7hXRLBonRdp4SjtPzWd/zn54oyyQ7ZYjuSQvTJ3gHLpZC+pul0fIkf0u7LDctZZrJ06+7h6Xd9ztorUDOzHyi3j3TAm1K2cR9UkpEYoESAhjIsabUYY7yTOUfp/Sckp97XGLpp9xY9rJ2VsGQpIESCnUNQu4lynRrcoMrJ0dm5iLw2gtvHnXNaF2vk4e8YYtYtIEBEgFIhM8wEapNJ5JaoN/W3L5quw3ZyGfaNaBvzYy7SqTeT4vT0LxEEvjO05AuQvbvV/6j/OKUDOKUD+kQl1jgD5R0bv/f/bswvQnyNAzu74/m/Mn3MEyD8yyn9DgMz85AQB4j5V4nGIEdgg0CqELtLD35tnq+8udRZN1diWFOQWO2/ZRLrCVSApB4PjP+APVjkAilKEqGhWUSgJsCyBHAHCqy76+RJb+nUAFoVKQzqIrFCI5EkIkCVfLXSExlt3ZFjMlS9Y09aL3PvM+tQ+ACaABn7mFCIBFJG8CwEQrgDlsZyyhMJbALBej2xs9H/9+4xNViLd0FVY2qQCwIYBrjRSlAt4k2WKilxZYuhx4gFf6wCt5mAZVVVZhs8qIaAAjjnHj1g6Xr3BnliK0OGnbih1tyuHQJ33ceSAKJtAeRrqvE4joE6fB7GFkb3PvV+eZzffsYvO4yDLzp6OrYRAjSqAjAmbrFJ8zRcAEso2qw0QWOB1QtwkSyVwWyRMNYcyAfjo/ek2xZKEYlfKAIVh1wD6ajykiJHCJho7Ew/GX0HabdgmKaw1LZUuTMBZHdY9uD7ddL57clASATLOYaWPQ7ovJ+KDR08APoU7SxmNt7zN2wCLvbjYw/1dhKnO5mqPYcfUQQjqKQ49Ebb+m5vtha89A4iW7sA+ZR2ISBK4WVFTz4EH+xkIEC+K8sFR1DuMnSeH92gsBQI4sA1jKRFCR+P8C6OsaEeLTUmDqKCLcBQCZFxBjIDO8kTvIJuisLieA1IvqhIAUMCEceaFD8/pD9jswePMnJ5hSbGTnAXZCVRL6nYKwfYpAPLFT1kygMABHChEfElBMcxB8DjAua/CngVS8NqkVBABoo4xXx7bk98XAaKcEl+IGn+BD6ct1hQEGYZHs+anAGHZZXVwsCkAZI4AoFLXuA6GUoeMcPBMhhxxhx7APuVSlJVXuHFSB1sjgd6yDvPAxz+eOaTHk3pChz0dtJTz0cVr0+N5nA5wlBJEBzIdSnXPDXONv3h9iv34kTJeF0oWZaOgXpLSoo350AGpEQNg2E8n9oI5WYA2wwApEFI8jh+B1ISyAN6rE5suPsITgZIdOH0KEuzDV11Gl7hC0wc5JJeiOEok1wVyBOVFKNdC4JaCGDUH9dqlYFFHXRGgqogcgZotynNhTAJYLxIBQhM0BwBGh+hy6+daK6tEHX4KiFTXvoBrka+JkAT9rBlFJQ1/GutTgMQzZmEdw+Fc105KngYA/iJUCYFcc1oAbe7CxeRPLHQd4Y10xbXiya3g9D6erwu7vziUDw3cI16AGh4Alpl0tDfSZb1o3jyX3fM6wcyXkb3zMzy4uxmHdq1dvKYX77nIvv177LEKC+yj138Er/w/0NG/1AGh+cy7GBRkylopAVyYmT3NkSnzZ8y2GDrv9ry5AwuseYTLk/WBp34OgME4Sb179+cRNjqd+Y2PPJ3fjYCbzzyw2j5113HbcvkmuxuLjZvpklxz3iLCdAMhXZ5x3burAG8qAIpTGKNGlFla19oZC63HkVzrYchABTFr8ZfirRg7odWrVkBU4UPPOhDCPAzieog4lZKpn45KAfGYqjl10kmyU9auXufWVM1jWV5J6ZGImiiYcf7Vr39jk+kkTU1Lc12Psg97a89uF6Kalp4K0N2KRdZKAL1OQJl6t3a2cp1SWJM6ISiDWa91j8mqqgAwpQJbh8msAeFYzqWj6PJXqCvzIoI1cwBASYd8hZ+KSGnmWnoy//WYWos1VxR4L3BBHtoCJOSxrfu1t58Q9aTJrmN+Ll2w6hCtpqu+BJuRUDqQ/7DtJbGbFhqTaBWoobpHIRO4B1yOEeCFFDvKI5GVoj5e/I9M23QHIIt81KVC4z6KpYNZFnMiyT0AzI4fgqhjXmUTEl8NGVxEpkAC6/jUzFSCdrEUIZi44MRxR0xnTSVIHiuuSZDPRw4edkRzAYDPBRdgiQagPgZ4kwJZnEaAchjkCloDlwPSzvxtYZ3IWpVgXRVBLuBVeUHDsppjXVQmgIKz/QAvxuga9mZNbMf+qg7wagAVQTxrUQwAlmyvlA8yxDhWAqqN8bUn830Sa5OIgIrqJjtaXAtiGWFdEF9+EJzHCgk/h/gIQ+2SlBoPUZnM84/bNNZhNVPksw528bj+rJPJWK6l0OkuIk4qnP2o3WoYkz4eK4LshlVr1wGAHYFkQ9XGWpaKqkuZSpGMpYiNYdbjca9QFxSrMZciSySqvpaqs4EGgoMHCdFlTeJFQJxMoss7C2Cszt3zNQB4IktlDxbAfPjatdF220M1E7UKe6SAK9UCZxQf+v9fEyDKenAqEW4mrfkiwGV/xsVyzQtqZpD9pOyQmLYu4F4ZGVrnlAfSio/70YMH7ELAzT88tdVmTJvulH8CX/tR+wx0tUL891gjYFge6odAup8nx09mXpEdwT2tfJz8/FPUYlgHLY1if2LPzql0qo+Y9EjrHodcpNs/hftnKXt1RwNg2ZwM6pYBawJg/sW2HFQdI3bZBUtt185Xraalxx576nfmF3fKXnwwzzatXmw9Iu0iYu1bP7rf4mcsNA/urfqaErv1Szea1yDXn5qg+kg5HfmR1lOeS/d6B1ZZFfZGfod1kx3hnZBMhk6nzUqJsM99+lrr3/+6BW6Z4u6ZI//+M9YYVA5tPjRH9FsdPvTJWHc2j/AYx4rspz+43qIBeQmigDCpwH4TQC8k3joA6mTHM2UyVm2E9VY2DAO81gDezbKNK2YSoF1og5ANg1hgKQOklPdVw3pTUE3TxqJIN35+vN5DWBztOVpva9dmEjq/3g4dJOcJxD6Z2s6fvTKDeq+X8e9nvolAVpNOA/tBMOuNOt613+tnw8xp1VieAkfZszWnPSHAErg/B7lG/dRMI6ylygDxZ+33BczVHlXPtRnEemZ2SCqTy9/y+iCv2HcLmobtpb108kdnWg4EWB/ZH5o/iyn5ouFIpkL0+2J71DYCoUQThi/7lWzWNL9kryfbNT/NTYUw8/uxBH679ZE9pKtrSDE+zHl13GvvhbQI0R+YtbHGeEAoZfkGWQb3zUB/ioxG3AAAIABJREFUCx36zLVBHztQ027f3cX9KUIDkgLnLTs/CxIPcqMZCze2c4cDI7pzAdoh4crgSUDhQgNOb7tlxEdYamQAioR68k+4voe6LSIljhqBvbmt0tob2PN5XZMzWT+DeE6u8e9eKWF9DLA46sXjxxps1cZ0G0VRceJEJXsC+RWH2+28lXSvYwVXCCl4kuvrBwHTCul07Uc3WywWpW+9tdNmz5yLzRVB6uP1KHHjaO6hgaEYFUoZWTT+IRCzW+08rBmlbjgFoLyMvVv7jMjoNatXTdi/0kywY/cBm71gKSq3EjuEUm7u4ll2xUXRZJfQnPDAg+z5K1BgDhHwjuUu8+fosYPUPJ22GXtAWXBuuvBimkkq7cD+I/axj99ov///2HsPMD3LOu37P733Psm0TKZmJr13QgkEYuhNQQUVRXF3Fd+1Yxddyyq7slZUREGQXkJID+k9kymZmUzvvffy/c5rEtcVV/TLsvB9b4YjR0Iy5Xnu+7qvctYnn+Escdw+/cmPQe4V2ZF9O+xjH73HRdcOQ9r24oyIInrrD8QzdnM2+cAXrnDPzaFtPRDJC2yEsvhx+joUGdmE2h/9CrFdZ20SYHwQd0QKzht2h+zrJyB62P/D6fSoAD0oxhEgHhBWTZAYtS1DNj0DhxarfCNCLW8EB++6/hrmNGMd7WT8RDjAXRFXwRDL4TwLZ3EkZtLP0cicPH/hAvaulThyK235ihWIeDpY5/EunYuSknhH55RO5gYRFXI8KBKxCnFDJ3vNadPTEGl023Ubwu3Hj9Yh6snFYRVux08dZ/+N65DXJGdgNGuxH/crJIR+DKJm1bFTC+HeTPyZupwWUgCvPbzI7bMIcrr43iJO5FL5zQN5dtMXTztxkRdnI4kCtBFypIfr/FBB+pQ4QudEzf2+isl0sVnnOkREfIjN4EPODxEgKk93PSLniBHtdaccIuy/OUtpXdB7ljNc5Pr5BAPFwkZERDtB0Pl0gkquoQgOkSAil7R/0c9upjtS3Wl6bemcq3S+qyHCNInz4KubX+E+zCRuOZY9XDdO6gQngtC+TWffWsj+hQsWuzNOIOea4uIzU3terk0817hXfVzT0hG/8L5HfOkxzLCbrr+DPSB9bMMqauJa6VT/X7pAdIp/cwJE1/RCPt4MoLroAPnrDpgLufbvhK99uwH8d7oD5M2ejwt9/t4JY+D/5tfwZvf3wq7NRQLkrb2+F3Z3/ravvkiA/G3X6S9/1hsJkLsvcxFYjv4AuBnhQKSIDwGuAgXPEIV19UPN7qDjTz560akSNt64Fth8KS6lTeoeiA65QJzKx4EIU5sll3/KprDoJ0v/+GoW3k/RpMrQOTSq8FzEhcqE934z031O9HXPuw2kNnL6fqcfXmz5HznsgAYB8oMctPT1+qUPHVC1YdTnq5j9fBF6GQBOMkCTFlQBzjNxfUjtGgbwIaW0wJBIVKx9bBq9FaUFGKaceKkqdcANBeTuo1QwlQ2nPwcBkSKR2PHzydUex6kg4Pm8AjoK14BcIAfIcNd1ESGUm5NFZ0C+ixf52DW+tuaOX/F3GbymGDanc6yWje/M5FR+pdizTzyBitvHVlFmp4Os4q7qKUIeI28+EMA9EcBrlINuEqTTOIciH+5iE9f9fNm0lFlS+znHBu9XZI8Ov8V0EyhCTKCuQGVvFR9zf3Vo9uKU3InKaoLrhzaJe0iuPnm8Le0q2qboPW7aVNQYP0tdEgLRdLBNTqQDBgCkjkiTVkUWoFhbff86+8Onfg/gshBywdMaIGuU/6vM3HoUxIMcxhTw3QF46RNAwThgoySTyvX35ZqOEikVyIF28cZ4K97eapnk/Cr6a4oAoYhdBIh6AToG2NQTg1XTan0AWZ4ov0cYmFKdh1CeSM4MJFGiTQdkkwq3prrKEVPDHIg8OaF7cFAi9YHsaoAAVGhyZgiAlRJZIJxisTy4bi1SPEN86PCiok05mlTqLOWYekv8RQ6ec4DI5eRKcc+NIUVg6bAlEqSBcScgUv+vM1QaALEK6jX2YxnzIgWKIL48AZuVV1/LfQxiHAkoScTBMMA9FWAtUkSfK9WYIuakdJfCTlnMckB0oMAdBNDXM6fn9KO3Jdi/EZMkQCcCAFyZ5TmMRxEgh3a+7gDUVCI/lO2eCnjZCtEn0gx2imvoY21EVRRTfJqRM8vFLxTyGs8SP3TDdddwb+KJZznrOiLk+NAhaZzre+zIMQ5i0118kpxU0o7JxaLD5BliqQScq9y8X2ARF0PF1JEo0pIgIKIADaW8HAbQVFGr4hJEGEjRLdJIk5Z6HdS9U0YEmmIN9LzWAYjJ4RHANasDqFdfSRlxECO8ptSMLHv6+ZdchNddH7oHwq4TIjPUXnz2JeLoiH7i59fg/BgmEkHCSJEhcs8kAqiqLH7p/AV0IXRTqFpl777pJvvugw9aL/egiffaRETQnh/fYO/7Fu95WqKtgoB49JeP2OVEQMitVVx4yvIhOaM5wB4/eshmpqW6fOfcGVk2QiSFCleXr55Dx0ghyksfK+dnjOH+OHIMMDkh3377xGaL41Daxhh68WerbM37/2DzFmczvHvtFoCVpTNziaZAiQogXsHPyiRKL1j3j/FdQG52MhFKOvxqXkyleFoZ9WNyf/E+BRo0cN1yKJNXzE4FKkOVlCpGYQCCSeOaZGoHtvbwjAxBuNZwoL6U0uuCggLU0UGAgKEuxkoOJj1X23fsdJFlUuw3M8dmAPbvO7CPsRxECXqoO7ivokdKB38/1I+KvaoHVFQXTg09LiGMa5Eg0wDItxNVNihiCqW1opKCiJ0T4SoCRHGJfUSIjQBMiRxTxFoX90JE+jSUoH90/fEV6jjRWiAgQRESyoPvIaovCKVxNaTsAkgxrR1DoHfFZ8oouJ1rL23ZZp2QJH5h0bbvBEWtYYCZ5OArdL+fhzIM8GAYRbscGeJANn8hw67+eplL8xMILm3kiiWLrAXHndwgKkcuOX3KdT7MhCAqB6Cpbuq0GcRNJU1T/BiZ9z1t9A4AKgOgzIAQmkY8SMq0ZPoYdgMetTnF/0Z6UCZxDrQ308/EWpSKSj0eQjOU59sTMn4ARXcHjp+k+RD7JbiBeDYbIauCAdylSO/DURgNSOihPi3UyLK49aGiPcNzHcK9n8m8pCb6Ju6FStAjAHtrcYUkM3cKCvFjUinnGS4rrwFE8+c9dNksAJYzjIsm1sE2iLQ8iu99AVhzZ2Uwt1G2S/RW4vQEO0GJexBCCpF5y5Yu5vUTE8QzInJi8yuvQoZCLsmJyfO5fNUad28GRPjyc5MY12WAezNwp4i0E8k7Bmgsp5I/RHM8jq1ESMYmORwXzANk3E9h/D677d3vQUHc5kDfXtSu6kAYRShwAmeXD+M0HLJHAF0vKv7PvTcREqTWzd/aq0w6ObD8lM4QO/W7Nhruz+oaY7vE/fY9J8pwcSzKVhcpAiAtp+QkJFkwBJWL1WcNj2OdE1glh0g5qt0OxAsrlizBgfSarSDiJEylGHzuKONgELIwkB/QjqjhbOEZKwQEjo3wtFSIu3gcLQK0z0L87j84yDPsQQdWhJ0q7XBEQgo9HZEAi53sXxJQ4idTku0zRlcX+UsZSZHWNeJl3/4tMZUg3wuyp1lleSGK9Bb71x9+xFZfz+srRyE82WejAJ2dAxP2DOXrO4twzTImFyzIx12ZagvztE5AuvewGjKPWCORafQCnC5ro9+h3cr98BKkZtshHB1pMb72y6/9o3m0lkFOlOOa6LH4uzb+l53p+2Z+2TyJYZq9eoG9/No++80v/o9N4nIYR81eXcQ9x9ni6Ud0iwfkEdcmi/cUAmFwtmHYnn5uq11xeZ5dsSqfro0SYqcGDT6BtaodogFHBPPDybNnGE9mK5cssCye8W0IWY4QDZlCpOd6lPd1tZVOKJCOC1I3PJznSgIgzQ0xjJMeyAzdVz8VGjOfaN0ZYw2YkBtZoCeDbFRrr5y+DBLFHY6zjo3RE+bJ2u/HPOSpvSLP1QCArgfF6qSgWayavRnLZ+kCKsNxebii0zYXDFv6rHwrpvOokljHFJbFDdzjWABXz0GcrpphKCz3wganZ8BDUaJSnDNuFb+mcThGv4fmec3Tiu1UP1ZDA3GZkBhytg6MeEIs05UWyuv2oF+GvZkPW8JsT/rM+Bo/umE82fvUQNIUDXraN3YRe8jXpcd52cyYCItHAOE12sezM0ZfA3tKPresErc1NWRBoT6Q43GIiKIskK6B9MQICxyn9B73xwTdNtu2jVk20Wz+KPqD+utx6wDA8lrjUgNtwCfBXi9ssP3lg6Ze7GsvnWvF9OutXJnDHqqV/Xa32zPMwamz93CNxaYB5PciNqjkuVH2VuC4XXb1OoQjMcxTZ9y6NHteJtuZVsubmw1hP2IlhRU2OxNSsKOXqNd6t7fJw5FbwtySSC+Ruom07778xqmzyH/38aNfFztng3pC1AFX7/a7Y/b+993BetlnB/bv5XWvsH/51rft4x//R9aMUWLWDvB3a+0Z9h/al377Ow/SAVJlP/+PH9g/3Xcvz0YvYhTcGfTc/fJXj9kHP3SvBWV0WWtRsP3wR/8G+bHE1q1aSmd9J8Q045P96gB7Vy/mNUVDDjXXmSfzfCwbdU+IaxEgVVXsNRimrSxZvrgtJnDt9hGXVlFPlCpleA1c/zDm6ibWj1xcm5HcX4Y3nRM40+kZ0fqhM6GcjxKv6LlIJepLooI85ttSxAoSuSlushY3nj7knNEmVMIsRVMlIJJJJsZLPXDbdu3iXnGOgHDfuH7KQfPQT0tZM/LpyYvDmVuNM7bS+ti7K0a5h7NO/uwF7JeZj+kMUUdkGPt87QXaEWBoTzlvwUInHPLHfdrJfqWXOUAxmD38bPXjPfHFXLuWPku3Meb58IPokdBFZyWBIefdoedjq1z0lYu9+hPnxzkHts4Lw4q6cr4IxV+J954qT3drxznxuggXrRYiQ0SEyJWq86r+XU5VCYKimFu0nz+L008/U/Grir1KSpruzl1y0ehz1MGp/bRcL3LFXHn1VfbUU0+5V5CL0KSjTfFqaUQnn3YuSCUAVJytcD14Z4izTOaMWcrv6tmqZ288CEnlTQ/MDJx6nrhRPSkbQkOBiOcjzC7EhXrwIE+y5+Jz/pMAEalxPtJLu5wpEP4vRWBdKAD7ZgDVRQLkIgHyVyfnC/zHiwTIBV7Ai19+QVfgzea/C/rm7hCjufytc1m9ta//wt79n65ZF/6d3q7vcJEAuZAr/1cIEMWhygkxhBodgEuHOtZaWXdLHlphCe9TxMsVxGXUoqwn8xs1TwhAiTalUnxLMiUATQcDN9AEtrPJPPWTJZb5/j2ODCn56XKbe5+y+4PcxlOFz9ocavN37F/n2OJPnnYqY20WpdjVhw6iZb9YZfP/4YQDQIYAdLRB1Ned7wVxBedS90OSSEGjkt1Tp045ZaVIlArAnFmzZjlQTCXdcqkohichcZrr0FAchovZ4O8UZxIBcClFjVwPUtop/kp5+QLmOxsqbS6l6C2UMmuDH8SBVuTDMJtupzwGNA3gddx2y82uYHZt4in75hOUPAMW9HS32KaN68hhBnyBPJhLd0AY1+un//7vlkTkTDZKn3i6QkIB3WVzDgRMKS4rhoyIsbkrV1k7QLUnB59QVPY9vFYBOALB9d71PgaUc8+1EDCpeJjDhw+7WJqlECtSREspqwJwDwCaIID6On6GCBBfDovBBHCXEw3QO0CsCjEqcYAe6j0QadIN8BBCJ0lMRAibZzlFfDisAGYCLPUAMC3/KADwPz5qG9ZfwQaa3gAOhCpK19e38D49IT+GOekWk3uekJwJuJvkMn7HifEJjSJui18CzJZdO82KtrVY1gyAVQgQRUl4QjaNqsyX99WNM2FiPARVcbXL5x/jdcvKr8JExaCouDGFjG4RNSq7V7SSYo0UiTLC58UCovu6vG5t4j0ZJz10W6CABySXEjyaWB+RIA2ApiJVxvhcxV50cUCMhABRAWAIMRI68Im0k4pYyjcRUCIMQ/n7RBweQeoPAWwswHWgcS/SQh0JMzmU+DGeNM50SFI0UzUkoAA/qfb7OLAFnyv/jmNsDjCmWgC8dBiTok0HpnbGnca5itdbIJe8VVrM14fyb3JW6AG/+4ZIe2KrYkZqHAipguDpEA1SgO/a/JrlZ5P3H0BMDyq/2Ej6VhgPem7HAGjEjyl3WQTImnWXWQOkyS7ynXU43bTxSkumvDQWcG2Ua+eD+n9IWdMcxIdRtnpDiLSgzNOzK4BcZdMiQQRyN/BcD/I6gwFl5KyRKt8HEDM5JYlDdbLrNhFA1gbwpQ4ZAU6RHOhGcIz08FypSH6E8b77QIkjM+WwmS6CU0nGPAO1EEUqsK/FHZBAjMYgB/Aj2P8VeTQzO9fmAHgnMqZPEmmhcdmM82GM56Edkm2MA3FtE6C14qIAu0Rc5ABYFxLFc8OGDZbBz3n52efspa3bLDg1nSx6srm5/088sNh+ticQDIpoDNT0irrRnzW61KkhMvMwkQ7RAOeXXLIWZTAAXTPl9vxDZCw56v7DgA6BziU0BDDViCL2ta2nIEa6eF78eO2ttvcPV9v9DxMFNtRE/Fw6hbGZFoViOQwn3BCqz35U43Ka9fGcqX+lDRIzOzcPVWulK4vP5V4Hcm3VFaGNTyuAmJbQVJScyh0v5zqK5FRPUSl/1qE7lDlNTo1GiO4g5o8enrXL1l/pQPlQrtF0xmYlzqX5Ah9cEXohCt5gB7iNAFzE47LbumMbuflZjHNPPqcJF8PlLkKrvqGFcRHv3CC6f0VEIGmdkFMwAWJuGBJKUS3dvDd1MXWjiFd8lx+EQj9Osm4Usl5evm7t0JyudaSKzpNcFKStXC/NcyKA5RrsZ7yoPFuvKSU11TnRhjj0+1ForLgJ9ZoIRFEHiRwDneSpv0ref/qsuXYGl0h0UrrV4hjqwB3XwTw3HTJpeIgIJcCALV+gA4SIDYGOUv/rl6LGMtLTHOGUASghUHLzSy8Rc0XUCEC3QKtKHCDJXOvYmHDAMubw3nacU4DePH9z8+ZARCWi7q91zkGRKqtXL2Mu98CBmebm1pqyEleqHgE4RR0Tf0dnlyI4AGWlgJ17aSJKYFSmODxiic1QFFM9IG8qsVnjcmFRjDoMueXHHFWLSECxGP6st+qWaAV0D4AcFvHRAFiivqI2yLkW/l4l6DGQR8VlkCS4+EJiEswPInvbgcNWyzO2YMUS5ssxW7pioS2l2+TAoddxgKgN3IM1og8iMsS5NVLpJlJUjpTBipiJpAdGnVMi08P4fv5aTwGV5cTLY/0+cvyY61Tatm2bi5Rp6SRqh7ESTATUHGLc9KzqGVvK9X3llZcdMXbXBz5AJv1+R3zsO3gYIo4+GP7cyb128YKsAwLEpDL+4t0p9pVfkSvPeqg5VnGGbv9yLgLE/fncecHV50ImSxktwYe6ZTTfao1URKXut7+cZJAeoayXPtwv/Xk6Zc7qABNw18b8nZqUBNnLXEax8cbbbiFfqBFkGqk2f6eCjFHcUc2MgTji2A7u3o/bgP6kdsqGKb2O4Hp5sVZs2X5MZj3rY75GqG8k/FhSdpIlM9eNuUL4FAD5QQuhs6mlutguXTEX8DHUdleM2GN/eNGi/SGTGMv9uCl+t/0BGzoTScwcb7QFRJk5t5vegIcff9FOtY1aIj0IMbhRU5PCmQ/nE++EcIVC5QGcboH9MA683rKabnv9bK9tb/Gzbhwbr+NeWbM0xf7hxuW2dtEMG6kvcoKXl3jdoRHTLW/mXNbRWMt4/7S/ez/b/VyTlTeM2Hd+8AhOjky74ZqVNgbBgprFeprHiEKstE5i2jLmz7NjJcchizrs+mtm2xp6i47hACk6W8qa0uoIEHW1eWDzkcp6lOfWR/GprNUCHgcgMjy5hxJTTCO+rI21UN1XyvEX8THGeqY+Nv2ufWKgIn649h7sob0RbPjqF3tiOUH6EEP0dUpIgSMPcqmbGK5w9SxBFpQQz3W4tNOePsb9YL8QDRnT2HrWEuFe5zM1ZcT5WteQ9rw4Z0cV4UnvCONtkj2GfNAiYAUMChoTeCvQVYr0ODk5APmra/oQCLn6H/MPY26ExPObbMF9MWZ9YLWhFKKkjQVbBPud0BA6cvi9uo/IVe7jl54/Y91839mxHraE2D6fAZwtzIWKMIqb5m9RzBWHT1aaeGLlgUlln8KeIx2BxTTcH579rRblO25D7fW2+eVBm7OUeFBcqJkRE8RcUfC+CLfaJHFffsn2zZ8Vml8Cynk6CK5fv9Z2vLLVrrk82yrPlhBd6QvBPtv82+sMCYXV0Gl0oIDUKH4mxg6jW95uvP0G9lDd9EiUUYh+k/3op9+3yzbMs43XXYUghegoSLFIirebWIO8uM/trGstci3wmhcsnMeZ4bhdeT1xoJ1EgHFNj9Ml9AvIiAe/+0PcxmF2/z9/GkA/jg6HCJvJeJFbfDcdYUvpZiiBDNhw5RWuUymMua6aefMLn3vAHn74R86FvJ/OkXyi3u7/P59DjJJtH7v3Ayjw23muJeKYYW1Emwazrx+kp+bLX/mG3Xrbe2zZDcnWWRbGa3jEPvKxe3FtQ4YiFJpkHpE7gpkGAoTYYAiQ/oZqC2EfFzjCGUe9M4hZGhsRlfBIqy8ngLXOh7m1G+dvaTWdghAd1IJQdI+YhH3cdNbaQQQVoxBy79p0lR08tMdm4N6MhWD2Zf3Vfl3EgRyZI4xv1wjBwNP5rB9RT5CEEexJJX2Tq14iB0XPTsMNJkKijv319t27bO7SBbYe8uOx31fS2VZmn/jEP7s42n1EmvZCjA8Rfas9teuO5AC6AtKorh5n3BDj0pEbvezFEdjIEcEalwTAXwShoL17IMKMUjqNJCCSK0RiD+0Pn/zMlPvs/MfGrxW5s6POmQJsJBTRHmHK9TFFWkx9TJEh550eIhCHndPjnPvjj6SHytHPrRquG0TEyhSJIqJd+2GdWSVa2vl5xtZf+Fj2xSqXIDCLTo8hzt7au+nnJiIS6WY+ljClgjF1+3vvtFdf3UxEJi5nyMdMxk44+6WD7BfWscc8SiedI07Yi9WzbislQGMlC6fhScQxE+xxJATz4uzkhxgiOJBoX1ipf/r4Z2BImduGIYgmzsVgqQtk6t1wKaZiIuU8ukiA/N1L1t/8BRcjsN46cPZvuQkXCZC/5Spd/Jy36gq8tQTCRQLkrb2+b9Wo+NPve5EAuZCr/AYCxOyByVkUjrvL6jIfJGyT1p1tjqSOHLTKHl5lSz5f6CJtAolcKCQyqBuSQbEAfgBNAYCwkre0A4Yq0sptGHUQ42sLf7HCZn1wv7MMF+IEyeHP2izrc1QCV/rzle79zPrwQaeM18FTr0VAgf5fmzkN2hM/nGf5Hz3iStC16Zb7QRtYAR4iQ2Qp1p8FgiXilFCEjsgQESBSPGvDq68TYKVCOX2tVPUxAKvqJHHvlZ+suCg/Nt+yFoeRyzrOxjiK8ksRI2kc7JThrUgTEQ979rzuYokUwZIIKDjEzy8C9A6DwJg3O98+vZGD3Kd3uTxpAU0BvhP23tuutmqUl1HqDeG6iS4aVnk2gG0VoN4clNmKE/MC8Bvm4H0GNZtOuAKNF6EaHUPx7OHa/zigoZBTp4Q213pvskvLli61VRwHU0V0DaD8nj17jiNLtGHWYX5QEQ0AoirRDeFwI/B6gIOXN7n3h09gGWdjHJcw3d1vdQj0yDKP6l/2c8Umvf76HsDbQFdm6IsLY9YtWbblX7ba8iXEZ1Ai2US/iErdWwHD5f6IwxlQVdNA+WUnCkRvSI/YqTgZDvJ+QWTnE4M1PMrB6wNzbKiS4npVQOMKwS5BDgEKQoCIIUiDIeRsdbU9HHRiADEqrRcleDjKpl4UbwIx4oifWDQvnwNutete0MFAAHwn16yR16KBpfz0WJSh6pioBOSTSiwaIEJEQidggR8KNrkpVFyuyAsVJipKbBb3RUry2UQuaWxGKWoHYqQKFb3iezS+VbKryJYFC4kNAUjrZny38rl6rlJQd+seCQxX4WEj37MR14IOVSPkOAv0U0yXa7fhvgVx7ZWN3y+CkYOlgFoRXcEQM928Hzl8NOYKi4qd+r2D51HPjZRzer4+eFOM/csvKSnnmvRBJMlin8gh8cyJAouB4Fy2eA6OAnpvQig9pzR+lLErZ8QEZbOFhaWWv2AJoH6T7dq3l2ipTud++eg9d3OAgoABgO9Hce6r0mZ+dTDedHgf52BVj8pfBNwzzz5LafFa57DSaJVqeYRxm5aVA+lEfIFKghmPE1zfNURO+AHo9kO0SYEZw7MilXgcB11P3u8wn6+DmCIUThfWMZZR2HJQDeEa+fH8DQIs6zqNcqFV5q4y6+OnixlXkfbCq1tdv8uK1eR8L1xCpNUWF1km8OfgyeN2+cYNVg5hd5QYohgO+/1cK3+ei1gIpSRcFZvWrwdo9rDjBw7Ysy+/asMAKM0A6VJ8bvnhFfbzXUEQBXXOtdVOFNG6tatd104B3zucZ6CUaKpbIUOH+bu9O/ZaUlSSXQKoXVlzksgQxQ022xLUnf2AYk3NQ/aLX7zI9QonJoKMfOaD+z5xr919RZsd6p1HsWmtzYgMIeN7iK6GAlTdieTxTzr32AjPQAcqekXSRXAf9xMvJKIIrNmp0oHEbCuA6+XXXMM9HiV6iUgEAFf19YRCSGt+EkBeVFjsois0Jgd5NqToVJzWOnozDhHdMxfQWRnyZ4jFuuQSHC9cd/Upvbx5s7uuUuuHQkaeJCM8kOjAGRAB6gIJB6gWGNEPmCswZB4OG825vQC/u/bs5plZwPcasLnEALYSH1NcdNpWEEvipQwi1iMVtSvKLigw3EUnad7bsWOH+3nnyQ/N6ZrvtQ6IANYzWgewVFBwirGCQxDQXv0HAwCYI4CWGrupuB9UvL1l6w4AvWTiQOjKiJ9yBFj2AAAgAElEQVRusSkzAXFP2fEz5RbK13kAOgcwRnnCbDOAyvJPH3AuhDTIjD7mJj9+tpTA6npQv01mxkyAskj38195+WUUl2kAIQonwf3Iz1Y5eRw5611dLY5U0pyUBphTUljiXHvKTQ/h+t126w0Q+KwBrDsTkMEEdPD8BlOOjWtMDi+IADkaBwE5BMzsen2fXX/XEhtsiXNRJW1EjixautB6W+hV4XnzANQY597KCaFcm27cE7UAK8H8fyqRU2O4yRqJZoyA0Brn/ldznytKS+moyoHLUJxWEEQRYBGROcNaLxQNQ/nqktWrmY8HcHOFo7zOhYwdADTrsHjcKiJBVJ6amUFEIkDxMPdc3R8+OEoHUEcrksyb6zsMchVCDM8MyolDWF/bmHfqeA+CXpwbFIBognsWhdNThcWLF8xHyc7zzry7Y/tWQCFi+m65zYFOzcxJB3Glqauqi8jO7Fl5kBz8DK5tNMRsFYSugO52wOnvfXKufe3ReudiGuQ5EvAl6EdA2JQKVlsDza7MZJA8InC0n/CVq1KF6Py/H7+LAFH0lYgPT/pZ9EvF16HcI/27wDVdBxHwIntzcDgh+YZwUP4/6x3vdxLwcKgd0pe4vq7mNuZnyHnWKZF/3sxjtc1EyvCzu1mviWy3HliQwip2a8QRrVy/zsp5tpIQEGzYcBldOSXWUlNsV1+2DEU+YD3k3ye+/Rv78Mfvt+cee9jqiDVcjCvnw1++yiZLcVnUILqgNL0LAcCoV4g98MNXrSPQw8JwdERDXoVRgv6+29aaP66SAIiaSZwKPnUVvIgBa0VNXt4XYK/UednzR8/aIO9xwewUu2ZRrN2xiX4Eb+YnBBZPbznKdY60WzZdR39Jm3VCQD/2zO8tKg13C66JBOauD73nTnv+V7+F2HgXQLW/bd3+GjFZWXbo4D67kciiwNVyDJp99oaf26c/+1FigDqssfgA3RRe9urze1BjczGIzJkFMD0w0e8ijgqOlNqSFYtt3uqVdNZUWgxRQV2op1OTEhygGw9pqnibCchV9R0MMp+LzJbwgxQ5gEEEF9wjkcF+3AdFBIoEGeK5EwEi57NIezl/hno6UeH3W5gISr7PKM9yP+rtSYg+H0gIz0k/lnhccDgRipu414y19iHiZmv7bRtlG35BXpaVQq/NJL1zkAh67lsZByM8B8HEK8XymgawtSjRx4+xN8oeyw+SdGrfzd/JjY3aXy7XbkpewsIDWBfYjxEhGhDOXqyy1EgSQ8zhbXX0wqgDJGk0wML09bhCEiA6ev2i7HDbsH3h2SIcu2bzcOQlIZqYpFeD/vIpwJfrEo9ivRwnGIlYuFMUg+XLHE5hPOxsdnKsdRLZlJcSa2cLDhHZiBt5VgDzV6TFeEE8sEdXp0sf8Y9V45H2/cfqcQMR95Uzg5/hadHBkC75KTjkKswn0MdmZqbbMKXmBLdaKS6GIJyjuw61E6vE60hD/JQYg5Bpak/gTZH7mbOFELUTtumGayxv1RV2HPdrKGC0nvF4yHcVkg9CoAvgL8BJ+d3v/os9+cID9tjPDhDhB/ECSb5w6Qp79PGn6ABZ7/oUprGvvuKyS5kX6C1Dlf/sH35vdxFLqWf6NdbAlctXsFzxnLPX+cG//sDuo1tHxJX2fk8+9Qz7uiiEMacB/j/K2SbUfv/YI3bz7bcgZsDlzLy8Y/se3p2XbfzwYjvyAqQZbo+lK5cxaHBBdrQa3fag+7BPjvpC0KQzDwSI0RUVh/tjqKmWuR+HNMT9IAxHC5e5EY5yVD1VEKpdECAYoqyuHTer+GAINl8cg2NyDzFvhdCXMp2epmSiynwYU0oE0HquGCyJ41JSpzFNQdizFgqkn0U/i/oeJVyTiExRlG5POj2F9SSdlzpBFNheF085onMl3/P223PtV4+V2vz5iOMycymn32vFrDG+dJI1sl5NyInFuS8dd28TkZ5esGv79x9x4iBFWC1ZvsyJkU4rOpRroDm9kWcsgj66WZx1Nr+21Tn+1BHngbChm7OPxDg652354ixb/8AplzygRAG5K7SvlwhP+3JFgErIprOLzqISWEhwpDOAiHPFYKkzUuSGzldaB+T06GF/rrOgkgD0/yJgRIKIaNe+Xb/2PJBqETe95PbpIjQcYcT31/m25KH5U+vMf/MRcfMrnFW5Lwhz/NkTF9AjqKQCzVGKa64gkjZS8VaQJUuXLrUXXnzRli1bhhBlJ8RbPvukmdaKoKWW9XqUOUvvZwH9WMNk0E3Chn30w59kD0mXolcE+xNcjZxMx0f1HqfiPUdG9J7VgQUBd84B8ldf8Fv0j3/qAPlLDpQ/JRDe+O+s5efXc63yU2jIH3//85d8/nv9b8YyXSRA3l4C5M2G7YWNBY0/zdtvn4vnzV7/Ox0gfrPX/2b3753+72/t9f//PwHy1l6/d8Lo+esEyDv7/f8xT+Ftu5B/wQFy6eTpcySEXlXWB/YoWXzKIqxIpXNESMmPltvyL5xxII7Uv0OoceT88GJDIcBHOFWvNoHnisedlfjcPH/658st7wOQINq0/kkcln5eNmXn5zch+hplLOt3uTgEZGmjqu8jcL/8Zyst+xPH3WFCG0+RIA5UUKSOQGg+FIOiOJ9qgGmRJ/qlCCyRBFLSiNyRet8pe/h8qUClKDr1lamC8kXfOMth0htMAoKAjZ/KxEVoCOxKQaHchAtD5EYfsQYqs1bO67Kly1HQk0nMhrwKEGbfQ1O5vfc9XGVtlCQrX19AoD/9IZuuXGoVRSfIAw+2OFQ6MQBzI3wvD75PDdblHOJRXHwL/8mZ0gyoKvKjncNWPmWEwRxuBzh4SC2k96ZyPL13gX86kOi9Cozv43sIIBbJo3x+uQf6ADvbiNmQStEbABdTNmp0lEAc5oeJTujD/XH4OLI6IgpmzMxymM8IoGQejpczAJJbX33R7rztRt73CZS6AJqoiJbetcie+tpLlkNB7TQA5HE+v5sYnEmAeBVhjwrU4sDbReF4J4ft8qpWDs1prvh8EBCrj8O9D2r2IA5e17w/z8YbAL1R2TryYwhFLECCCtFhl1CsonZrGQDQGkFxWg8oGWieAQAZHK6Ul5uAujgRlewgoFI3Ck8pqHWNdFhpwiav/gwBFa4snLFVh8p9jNenKB4BBP0cjAWCyQ6vMRcMgdIHSOzLOEhA1a7NdxSRU4oFUieIYmZqIHsEzLtpSdElyvFl/MldpFgVV2DuxiXRPQAoGlsCXRVrpf4PZSzrkOa0nACSKnQUASJLv0ru5ZrQfRzksOYAXr5bD4flJUuWOoWXFPR6/eqh2Q0hl5yWyiHN7K7rI+1bvyh1MURyV+h1RAEqjhPxox4cz0mKjgO9ODfX0W2TgEMART5xBeMQIIcOHaOz4TJXmL1l+w6n/ptOpvxGMtOHUSz6E0skFbmikvTmznd/SIPahxtEz+3LdGfMptQ5mHGnvhMRRYqlScRB0cd1duObA+cA6sH0jHQO3NO5rnQP0P8QAmAfxbUXESEnzoQIDzmKOKgOjKk/gnsJgKjzpca3DsA6HMdA2hHgZ0cpUk6lXPgoRb6nz5y1mTl57v4rj/vQvkPMG0FEx4RYFeDqXABAZWKXASKo7DeY6yVQSaRCAgf6tbinYvjcs8TJHUBBd6yi3kJQYUsV9/Q3ltpjB6IpDSeXH8C/nfLOj9zzIdR4+3Dn4GRhvlPMVy7gcSsHzno6lOLCKX4naqKLCKv+wRaIhaXESBCBEJMEoVlu3/3erywndxmRXt3059Tbhk1XWixZ5h+8FCBvYiF58vR21FfaAETjAp7L8tMFlqrIO4Fo3K8QYpsaUNh2A9TJCREPaauMgx4+X26IHPL29aHXE6GuJMhh9T8ocsxbh3V+qUS9l/uoQ7zUnL08X9defwMK3pe5hpcDoFU4klXkomKoRHIdBmyW0jEphe4OAOpyVNbqkIpH/d5OlJMiwBRLEgxBo0gtuQDVr6NDte5lIlFiZ89CADO3jgK0iLRYvHC+A/lcnxHXU0QLL9OBkHquKwBwPTmgR4okd9da0WvKuschAVjRy3yoDpPiErmGMlxnUDvA8QRRIx04YboYw7lcD0VGHTp2gvlpACKs2MLoP1L3hxeEZBn9EZVkracRqfbKF2a677/xW6dxQAKCkheiqBl1AGj+34dTKonSUhEfimRU6XoSan9FhGmdmoU6nwHqxrKUtiHEG7Z3NDuiNhzgJArwf4L5qAxFqwj3GTijMugKOXRgD0raaKKQmLcAn+Ipaz5PgCThcPPhtQwR4yeHTRNujIWXxePcQPLNw9nJmJxJ9GI/BIhievykYAeg0Tzow7ohFfmQVOoSBzD3ePJv/pC3x1DkqhdIfSCZzFehzEfNgOsdoGm+5N3UEJWYmJlnL+zcZ82oShMgosJwOQTivvML4LVnJDm1e0c3BDCbg+mMi0iEBB7M692sZepu6cRFNgmpMsQ4y87Nt1JI7WDWCpWhiwDZd/CApaK0LuLZm47LSWtbFU6vaJ4pdduocyqTdVUE/SGeuVoAyzvfcwcAuNm2HbsgmdscQd+HAjmd+9cD8KMi6m7elxwymn8imav/4aYo+9bvmiHnpuIwRX84EkRKYBaC88p6dX9w95iHITtcDCfrLuNP90oEh2Ii1Q/my/sNhvhQSbW3LOeAiCpEd30hkDACzGPoAguRm1VrHU4BBrXxwmySiLchgPG2WrquGHsirbs1VtXlAIBeUjFpi1YCZnX12aky+pAYEx3M2TU4oyIgwuMh5JJwqnbhNr3t5o1WcnI/8U+ziTSj6Jhej1cOV+Au6LAI72FLwcl31YcW2GR1vDXjBvLobLLAThw+XR1W2dhj//77GushFSsqC1cJ+6dZ+Wk2JyfCVsxl/SJyJ7SfNaCyzLoome9ibW+1GHu2dNhOtk261xRNdNfa2cF264bFNh3nIOy0VTaN2yuv7rQ7btyEs8sLMrLXHvr5w+ZBz9mlV22w0uIKu+nqG6zqZIml8yz10kfw6q5XLXdZvuXPzbeaw0T8pc9F9d1ms66bcgkffaqY8mf6jSAyd285Buk2gyJxP5u1aL6N0H0ibcuh3QeYc0Jt0+23sm43WDjkYhudCanEHsmNGMp80cHzfxa1eTgOtTDmEg85LSYggb2RJYzST8UaKQW0N/OYl4hEFO7D7AUUg+PNMyOHrRf3exjxjC8O1ij2jH7ssyYg8PtwWE1wfwPYw3hMsBfFRVUH0dVJGXkQ/SR1rZ727ME62w4oHRqF2yE53JLo+1jmT/wZc8ALvOYjxV22Ns2DsnKIOvbfIre1Vo3wPVniAVOdCQbn3XQX6VlSyphmvuSRZw2mOyiTMvHjxbi5Wi13OvNmBPtLxC8hcn1NIhZhPjtV1mzeTKNeMdOsOyzRvvLkYcBzs7yYAJsHoeE31MgzPNUpEj8NVxX7ozS6i7btoQcsirMAYzwnO4NeoTBLn0aEWANxmQh/xonA2rm11TJy49jWDVB6TmzoGLGGPEedALA1Fmk/fZoOFIrVq2rpSJnNfBjqbYtzU9l/ezHeWyFWZ1tEU6FzgBQi9PEMjCIOq93oirdL1q/B0UEUHG6qEFxuhyG85i3KgcgOsuVr6KggAsufdZ9H3p578Tn75Kc/68iPaub2BIQEX/v6V+31vRV28PgDdnAX3xMSS58fDiFXSSyfRBTlZZV22ZpLeW8xuCT9nYuoAof2IPc7nzV+yyub7dbb70CoQFE4c472QHfec4/Vse4W0hWmnrfi0irccQftJ799xHrqq7iHdEYwnyjCMJQ14KEfPkxkVJrd+qlLrPUkUcBESPoSx/vs07+3S3DZhfG5zz3+uG2C6B1iPEkMNcQZJkzECA6Rceb5XvY1QzjlJnFBtbRDYjfSW8Y0E8j828ueWv15zUSYdXDdxuROZr7rYU2Scywji74J4stm5WUwlrqYd6cxb/ZaOo7RQfYRgYqQ4rnoY0+mvY3IkSH2sHJvikzW3i8YIUQ8ezG5ro8cPQGJgfiInyEx0R0fnOue2af+UE13yFr2GUO4TY46l6C6P3xhG8OIkdO8rPhCCQYam9jv9QwStUakLWtiIr90xmlkPehl7yH3qXr02jlvLIWAOnzsOHGyDQi5/Nw+QCINubsmeD27vzrPNny12L0GObElltM5MlypB4qrY7LoRuChNAOJ6iTS079PxWsGOKFUswQ5PO8BiENUsN7IPj2U9yyXtxz3M1lr+hjje4lE1h4gF6fqrs8nWeJ7t7szhEgFnUdFoOisK2eIfj8v3tBriJJLkQ+dY9seX295/3jS7XWDIDlGePi075Bz9wiOD/VLiXwN4PVFcO20Nu0ibiyTKNI27slSiBA5bps57wxAoPez7xlhzUlhrWhmrxgdSadYUDxr50c4BxDZxQQQSM/XBAX0iqNV/5giOCU0HIEUeacRILpO54GfiwSIGzb/n/14pwPcF/b6LhIgFzowL+z6X+hPf+u//q0FsC8SIG/9HXyrf8JFAuRCrvAbCJBZH7j0fHSpA2qLIRn0kf3B190mbaooDsAEsKTkP5bbwk8XO4WMNnJyfkg1LMWqCJBRDkZeyud3mzuCYJQOwtcL5Cp+ZKXlfeiA+xkCmPWgSwGuD/2/PkRqSN2iDaDUOtpMK2P2/KQngK3gh/Mt/b5D7u+0IdMvESJyi2ijqp93vjBdG1opewQ+aSOpOCOBZN2ADa7fggNq8YNTgOCsLxQ6Z0jJNygk/bOPxV8+6RSh8ajoBcwq4mSYTXULG/D58+a7zfIPbpmK/tLHBx6qQDFIRj2HA8VfiARR/IfnWL9dtXoeB5dmwMcw4qdQ9/OeVTTrgfpLOa45lM0LKBf5pJikJoBKbexHeV8LUbyO8J7OAHpL0S/Fjz/XsBEVr4BGvU9Ff82CKFHGvnoTKnnfIgAWLFwEl9BHVE476jw/fi6Z5xxcFInly0FvggNzdV0z+dkNgPJESaVnuI6UbsCQGYBXx48dJn+/zZbNn42Cm8x0gKVOQNJl751vLz+029aQ8S9Vqwdkhfo6GvkcjQ0pEbVpVlfI0JiXnS6pJfIqjigknELEVI0CKHn6ojIK9rMrbs+0sXMEiHKOR4ke81CMBAcn5XALPGxvlNOB7GwOpQ2oe0cAJCJRdyVwkNGmPgSloOiEzjbIAw5ucgEpmqoT0FT56RqLOqioN0Mq9zgcJNPIcVafiw42+j5yhwigD0LlptJZAfRCwXTAGCOgWvESeh6qUXy3oGINUwwZBxDFXo0DkmnM5qNEk8JLEXJDHC7L6BkQuKYccynl9DWK0BIRou6PXsC5MHVmMH5Ugq7Qbt3DXqkkpRTjEkpxHArYGcrBzLl7AEHKUX7FAdj08Wep78oBBlQmOcT3vf/uDPvh4wB9jBHlN0fz/TnbUtSqImI6L3qlMCb+DRdOIkSaIhUiQqPJGH7Wrr7mWkdYPP7kk6iyw+3aG691rpxwL5wqlIUO6/DNAz6gCBCAoEAcQS73mLmgBMC5mDEaC3iXDHgq9VkDh8RisogDAMBF9Iik8QEs6YcwU+fQ8hXLHFBVVlpCZBCFn/PmEDXf4zoK5AAY5SDaxv0JBCwSYKWxPgh5IoC7jfuqMu4EsqYZTRSWlpFJHuHGxzgA6wjSVEVkcc502ce9gD7gN3QZNFkkZFAwc0ISYGpx6Rniuqp4fxCfkDHRPOtZ9BCkAc53Qeo1okYsqWlxJIsA+W0/utweP5wAOeplLzz7DCTCAIfI9wDEVtteXFKaY26//XY7QempXnssxEk9z5cIxUBKbuvryyAwcYvxXgP8ggFIw+3BB/8DsqiN8USMBuNiAdn1kfFhuBeC7f9cG2wFzfEWRddCD1Fh0wGcG8iQjoH8a+Jwmw3R0wUQrtLnPubOBQsWQAS28XMjKdo+RgdNKmB5oCPOdHgWqJoJcN0n5xPjrU3xZfy7B0pq3S8pzkXAnabk/krAyWpIonmzc113hMiPBl7fPKLFFL938uQpp3zMgMDVIbwBECaGcaYc8VaunYsKAmCDenXOEj0jwRAkInmD1LMDuSWHirpCYpjbiujOyEWFOxUxBRED+NjIPexHsRgdw3gHgNE46AY00TMtQlLEi5SmHnzvnJxcxpUvbpUeR0DMypsNGZRkr+3GtafoNua7esAvRf2J3OjAJdDCtVMPiBfz4QADJIoImQ6+39NfmlojrvnqaZ5ZgeKQygDyikFSnKIvz7jWveefe86BInJnJRDzp4LVMEjuJq6riP2U6cl0EBG1BPDSQYSLB+BXM9FrwSGBrlMiAHA8ipLUap7hSOYsPWeBAKBjqC/nzM6GvK4lf3/I8lBCqwNEc62fniMeHM0FfYqm4XWrWHzNxmRrrgjh+4XiAmm0OEqeG4mGieT1uLVZxa0Q677cd8XpdLHOqAMkFSJVRMjOLa9BlCai1g53/SBadwYBTgYhvvgya+getn4cBaUtPfQstNgMALNonpOI6HBAUA9ivhJYb3mOJogOo0dLJPKpUyfssrWrnJtH5FojDjcBynoel1ImLOAqEKV7Mk6UPXv3uj4kxfqpBL2S3PwI5s0C5ZqjOo9jjGjtWgmBqfz8DhT2zYzZmcw1itwrLC51c3460R8paTMdAarekUpimOoY/yKU5UIUUX3X1QH2zd/QZyEwyrkrz7k/NOmfI0A0AWtNmAQMEoDle44AkfhDwLeir0RyeDM25AAJhSQOxQ3AIuhK0YN4/xFce7ksuwClstKTrAMiM1IxYZAmoIc2CWg5iJR+APV2/dkaa6iup5+FEmj2A83sIarrxiBuPWyI+WwEEs8bab432f7DREy24Aho4x6VIMBYjOMnNAzHEluSKy9bOUV0tzdaCQRTQHQq5c0/sSe2PODG9GR9PK+DkmrmcT/i2FqO7Qas7rWDBS321E6Ieww80+hQaOE5WHf5cvZ5jfYP995ug5Sij9VWmD/r/ChzsAjT4uYROwJjsqO4zYJjU3CVEb3XfMruuGmxXbruElD1QMiMAp5XT8tNJQ5t2VxrOrmX90EEEtfAKwAH5CigZQDkA5FFcvcYRc29p/bZ0fIjOOpw2/L3+bOWWXW7h8WlEFs1SXRaerM17CizQiI/e5rZURDl0svPuPnOd9u4N0IMlPM1RDqmpc4kBgiHKfdJLqru1kb2IqyViF1GuaZlkE7bDxx33zd37hzGG+IUyryDiAYLAcTvxaEi19IkY2ICZbucVOrcEC+mZ0rP0QQxRKNyEbKSx0KySC8Num09XKcxiKcAAN9BiKwuCBSVUit6LxhXBrwLzpkKe7pmwhDtWz7452UpEXY5joZEHD2f2bbbihmim/JwkzJuJUyRm1Wda2OQKCLflMQnYmLJ8nnEKNYhZml17o0Jfob2a8tWr7NfP/6Mq3CZl0YPSaQvvVYjFsYXJ3tSdE1EUtMIz3MVEWz0AkwSx/f0yQYXlZRCT0supeYRnh3OBR0S6s/+ZMjFYM1hnTlecJpSewgxti7ZWamsKwDVkRRyI/rx5nuG0lvys4cPu/L5Tgi9qDB1CyECKeFr4Grb/MP5md5WcArnN+8/cUas7djZYlcs9SBWMMnyFs6mT+iUvWcR8y4RVC+/8iLCgAyIjUC6vk7a7Xde6vryXt+7j9fGfFHVYoWlPXb3x9bBuwXgEp7qsdh3YKutuWy1rVx3KU42yH0A6lPFp+2x3/4Wt+gDxEJOZ63mWUOIEUdv1CRvSOtFNXNqHyC87BMhnDPSUhKZo+lYgujcv3Mb8YV59uTjv7f33HonZyMfYhnpImP/K5Bd0cI7du6wm2+91Z59cbNtuvZa57DwJIoMBRKsFe5m1sTfPfa43fXF6849l4nWxBqq6Mdnn38al+wKhCqJNsQ8d/r4Cbr12nC23AzZwn4e8B5VFJMyWWAdTdZLH8cwZLjXBO6H7lGEFL0GX02XDvOGxGQInppgjarbce3zfuDMzJf+ligETF2QSNPoWYmNC2edZZ0kUmsaJIjc0OKFg+ng0D5tdHTYFd7LDeLPPJeEo6aenzvBHKrrFsY6pjLyZ194yUUwfeQTq9372rq50cWp3nzT7TxLQZAfx9gT99hxRFUR7FOGIMivuGq9HijnDty9ax8EBvIgOkAqIOD9WQskXtG+QZ0clbgVAxBTqPOiAAFaMrGNOi+dxdWo+KcI9v9yYagrTO6M1z6ba1d9BecI50fFZYoYDGeN09lSzlZFm7azp9c5Ug4QzdUSTOn/W9jDSQyizkcdmnUG0L5ca7xIlhdefBkHymzX86EOFJ0xTn5vivBJvWefSwhg6mG/jmiB9UNnVv0SyaI9w3QRvvxZbhIRLs7FirhDbo3aX679s1MpnYIfOUQMW6wT60mUks1+Sa+1h71SGyIhOdM1L82ZR88NDpsg5q7SY4VuTVeUmJIOdKaJjqR/pbzJPn3/15jXQnC8RUOs+TOXSRBDvCaOY5FiAXJjcy9caejb9PHnHSB/Chg60eUf0Yy/5PC46AB5m27b3/xj3+kA94W9vosEyN88EP6bT7yw63+hP/2t//qLBMiFXeO39vpd2Gv7n/nqiwTIhVzHNxAguRAg//kNiYdSgTmbiNJHVlvePQf+WBInhe2Zn6+y7I8dduClyA8fQB9lIA8IdOJrRBJIWSoli37p+8i5oe8pUqOIOKzsu/e6XgT9vyNXADL14RSVAI96MVOqGDKW+SXXiD5Pv/Q1gyjqan88RdKk3rvfKW31byJBRIbo54pA0GbwOAXk2tjKEbKTDHFliivSpQPFqDJf6x5eYRn3H0OxSuE1QEs/IHEAYLE2hrIWK2tcANGRL72RFPnzm3AnOf11VRRqctiaHsemmwOCANRMlPPNHAxmpKVwsMfpwHEjwAOCARBnkvenxPFhqY04VEnZr/JwqQmFw6h8uw1VtzbdAniVea/Ymr179tgV6y8XIm5lKKWlINbmXSqtw0T1LCSCqV29Cdj1i1GeKWpJef2K1iEZxU4AACAASURBVJoE+NFV9pB8EAB5RH0UAJ5SW1UBnHahkB5AvalDc2oalm0OV4Fcn927ttumDetRN6JEVQEhgMsQAED+tem2+9GTtmrNKusgCmiMSAt/dvnFvC5FpEVgu29r72LzHErsEOB0UTUgbAiZ8LhqAP48OJRNyrwDgyZl2eXEaY03QI4AJg8BOEwARAtE4KgBUzYOCNgBMRNvhWVVdqayxoEmsURsiegYVZ43gJMvB0vFW/Si4tMhRmCtIqZUqniEw2MCn3/+ECMCQiSNFOmKjhDxpMJ5kXPD3EOSfFFSZXIPerjcqN/GIedQEHdwvVtw54xwD2XXF5gmB4hykQXEZmUTGQNJIbKwk0OU+jpE7rVCKOlrFMkj4kWKMpFcPVKY4a4akNOD+6Snopn4LCnIRJR4c+DTWIngIBoL+CfwOYzuknaAM/U0nCKWTuP7BLnV+nodRKWi/uANU0qy8x/fe6wRxT9RBahaPcaJhkmfThxah2WgquuD1AjkUFrJdU3PyLFXt2x1pMAMxtXVm67mbF2L0pZ+FQC+QQAvFQZ3cdAOAjAWACyFnQ59pyHyAgEbdPBMJvpLDiSRFMeJkPClawZkGmUqinPek2IR5JrZcM0GF91VUlwIWVRkN27aaAMoxcNFiPI5/SjYdB29cB6pHF2OgmEOlE2QRB1cYx1EfXAESUWePCODUnOs/QCDZZV1dgwnSAbq+xYUt0OATj56vdzrHsXGaR7iPs0GxKmFSKwCaBVoL7BL0TUiC9PpKRnlWXFgLYDBqdNEy0CAHPzlJvv57jAXMfXcM39wIOclxHnJHfA4Kk2RreuJ0NoLmKvYjfQZMwGeidkn5mHOnCwi9LbaIsqF83KzcNQNA9BlQhb02yc++TkAKxS5RMX58Bqg1SAMg+zHn8q3wnaiO3wg+FAEixhM5TCtcvDjxEJlSnnI95GzSRnQInTliurvpfgSsD0aknSY19EGGBwGqXYSwHk+Y2aAQ7fcQYoya0eJmpGZ7YAkjcf8OfNs67YdDkgIwR2TAbBVWVHuIt0KGHOLFi1mnhqzY0ePu0iJFOYMufbaAP1UKC+VfA+OLJFVcoD0EpejzqSFixcRo0UBKnENlcwVCYkJXLPfQfIusDxcIPWQAHKwaI6Uw0Jk+BlIRE/vACL1prm5WiSIcsml7lTvjtYKOVYEYgvYjgSo6GGcFpwucg6QBKLZ9uAq6OPnjwBgas5T3rwf+e6KvtHYKAJgL6d/QS6EZ75F9AgfN3+j0LkDYnDuiLMHcsTpMc1dwyius4j/LkC93ZArKnpXpJ76aGJxVDVxTdVnkciznsD3TJQbDkKotQ3Q2XvSaiHc5CyQKyOQzwvGpaL5WKX0rZSeT+AUSSGSRARIDVFYUYBN2cpmh1yfhPAd4RoMIBZQmbvGJygXIKSfTcsasp0vN9pSStnbIFmmofZvo4tFvRVBzCECEgYVT8e1FSijUvR21ok0lcnzXtohE/Rnb56TnS+8SIl3HEpxalIhHbqICStvoEQdMnoYsPpgEb0mOakWi9ulh9L2hUvmuxiV/gHimphnggGbx4iD6iHqafmyRe45Fik/zkZCyt3S8grmm2zirqToHXTzxSkcjrqninAUudUAAeDPs9jBvQvluocxV4Tw/wsYKyqdH+X+REIEFhPhpuu/FQfIDJ6HdCL3RgCj1LM0zD2vJpKshTEuFatK7T1Y3++9Mcq+/ssaxnug61M6T4CI/BCe4jwg5wiQCREgrJ0+zBlyfjgyhF/qdpLzwx9Sn4RAgGnIEJ5bOUICIbKiuF8C2vC9Qc7jlWAeHcGlEQaw5AloToahDbTynLShhG7ooJ+rFlKnx3Kz0p3CugHSBj4EhTzLICRaFR0YUUkRNm/VJfQh0PPAOJuzeLH98rFH7T3ve7ft3b+b+STR7qVrACTU/vDbXzsA6+q75rkxPdlM9jvr+K8e/b29/713Q750WTlfE9aNAILxeaqsy57YAaYKiZK8cAY9DThPICwmxhrsjpsvZxyz9yNKKZS5ZJT9TR89Nscgwgr7Iu1kw6h1j/jbu951qT33xO/Il18JKEo/SVqOnTpTZ08/9bTdd9e7+ZomXEOolokuamYsJ0BOj4z4WOFRFNq4PFUmvnBBjnmTJdU93Mx1GLCXHn/ert5wu20/UmnRxOysWDvPgqZVWfvhJttHqXxSbCbrAyIG5v4Y3B3DlLor/i+azhIP4luOMeelM0eFhbETg1AU/9QCgTvMJqS0tsVe3XvE/CCVFixfblk4pyZxqASTWxUZ7MXz0s2993XgpuJhtN5NajOsKCK3i9aogqxHZe/HfdezGqSHizW/l73RCESoB6R8OwXudA9PReooanDI27oGIbd7POxHxyqslMiiNLizy1O97B72beMQFHf+Zp+NwAetQfyeCTGjCDheCZ09KLKJwNKYEwESGQUYnJ5FBOQZO11Kd0k6ex8cJ01tXTYtdQYONzqXGG6zqSKICdauSq+TzjdPOoUgHyeZs187fBIijeeVDceJNraJXKPoYB/jVllWLPGQODJCcHodOdJm190wxwkZ6hADldDxFktXjDr0crNnWjzupECPEasqPkn5eAo9Wrttdm4288IQLqQanB0Img73WUIqPR7g9wtXLLL22l7bsqPEQlL8bNeBYVu32BMXHd1QPCfBPEP3vmuxbdnyiq28ZDmOAWIsD9AlUXiWNWMmsYj5LnLwOCBvQCCdYdyTrPkZVoJz4Ex5u1193bW8207meZwMrHfe7APUszWI47CRufYr37zWRntScEXWsIarE2jQdVlMMB/3AcarJ2/byzttRnIq8ynubfrTJoluHdD6yhh4HAJj/aUb2PfKeT3Bnuy0WwcjINliOBM4pyrCjHxA8rLyYsYXxCykhfrrFB88fUmIfeu+R+iLWooQYBWCgyqiJI/h7o3FRYA4CFGQl1wK3Od/+8nP7TNf/LLt2bXHVhE9O8ka64Fjgw0yMVj1NqiYUew/o8P0LXVRdt9G3B8kSD9f60sHYTdMSG3noHXhROqBLOxlHMpZw2+4IlPYoo07IqS+scbWXXaJ29dqGuRSMP5HITzouoPg6yI+NY2zTStOQ50RQ7Q3Y36W062NOWXnnn1210eX2TNPVCD6CUXEUE0f2BXuOkxA0JwuKgWcL3d7uAHmgNDwEFt7KaQVC63iln796O/4eRIRsQfEHdnFg+bPnt6PPZbEbSU417S3zCWiVl182j9rvyyRUzCEh5wlcv1p/6WIzhc+mWGXfB4Hu9wMEuzxvvw5dzrhh3uEuQacDbV30z7uDG5MnQkTIHXqWNt1BpNzW4KPmUQ1yjmeiNhBr8OVsLP/kINbp+HCHy6ytHv2ur246wTh+yrWUhGvU+QHjkyeHaUdaE80nT2CzqsuGproSbdP4vlvZI8rYYfcVYoiq8fdEo6zuurHU/sTfeTce9h9XQRnD52bJSoRCRIgNzV7N62fGRDAu1/Zbuvokyw4fRQXb7PNg+jt6epn/0kHW0yGffB9n2Idi7R2nPamri/W2dExxWvKSacxAGHnYnzeno9zoRL/JbbqvwO9LkZgvT336EJ+6jsd4L6w1/f2EyAXcm/+b/jaC7u/F36F3loA/6ID5MLv0Nv7Hf4cwH97X83f+9O1ep9fwf/er/2f+fw3ECA5H4QAcYd8fUy9QKlD9eFcG0RXKdPWFdUS33P64cWW+0k2kGwqPdjUDUt5isp2DLWTv4rl2PyJBHEqUxEg5yKq3IPNZrPop8tsPnZe/bvAYfUtyGqsTas+Xx0GIjScQwNSRKCW/l4bRoFgo2xQ4wCHHCD2/Sk3iDaN2vSdL0LX7/ocAbEiRM4+tPgvXr15ny9xgKcU/jpcK/FC71XEh9SxylYPYxMtFETEhBfvYZSDZzyqGxXsyjY9ArCnAuQ0So/lfMidSZkg4Gm6VFMcTgMBS3TMTMIirkinUE4vwwDz0wWgsRGWmKaeQrtg3oNiqhqI5pDyR4rKXlTJfhwkPAG29Hd6gXGAmJs3v2LX3nIT8TeneL16nbJEBzpQWKpoqYC6UAFJ8axr3MX9kfpJJMEE92sUsN0TIskLAFV57CqxFnAq50cL0RqTKL+bZMlXpj/liLnk/J46coBII+SHfaglufalgOR5mzKs+LVmd5BQ7EEfarBJ3iP6fjsO0BgHAJmAFb6VbgJF8/Qiq953CHCciIJg7PiejKchFLPyW/iimA0g2/rS69NtogUFKG6DEUgGgSBegGcibsY4OA/34giho0QH+R7USFHxKGk5eEiNpQLiHpTVAp2GACtUSKmDjga4eiIUM9XCa1HGsgi3MOKs4iGJFJnTySGkiUO8I1K49yo9V1RGDFFdUh6LABkF6A0Pi3aKd3V9KIc4iDEgwkFF7IrCEmAny7uutxSAKn7VAUb3T5nzHhymgtRIykcPY0hyOmX7igjpAIRUdn0QCrcxni0d4vT8CJiTu0OKZ3U+jPIz0nBWOCcKoLJ+bwGIUgnyPADpYnoLVJ4+wM8Pl1oNckI511Jdf+KWaPvNVpR/LbU2Lz8DxfIQID/qSMC8UACBA0REXXrJ5dwRL/vmt79tCajSsilmTJtJbBkunZBJHBsABorgECfViop7GmDzKNdXBzY5B5TVr9JFvf4UFMzqo5EF/+AR9Wwk4wSaBABppQNGgTKUrnN4vuLKKwEKIuigKLCjRETcc9f7HJEWpE4HlHrdqPIURzfK8xTPwTeA99MPeScSRGpsgd46fEp1WE2nwAAAVR/jeczDF8A8GXIDpwjgu1S+YThmxjnETWiOAtCqBfh98cGFf5wj3vtvxEjgPpKqe5Iok7gYyAR+djAKWR4TO0pckqI7tn5/jf3Li+aUyTtwL6jM+tqNG92h+umnn3ZZzC4egQN7RkYGKr1qCIkEDtVFEJnd5M9TAMw4n831bQREnI1LoZc4IYEnX/vGt3h+U+ymW263R379qMuxPvj4u+2nLzfb9NgQu3KBIj+InmEcqhw+lvzrKBw3W17a4twO5SjBZ/Pc9gHOJFFcOgbJJYBOrofpANu6brWUh/czN+Tjlhjk2oUyb3SjxgzjNb749DOunPTqjde6MdkOOdtOr85V6y+BwGl0B/ci1z8DsInz5viJkwDUAW4uVi9CG/drOu9PpfIiKTohudQRMwbCotgsqSn1nJRAsGksN3FAl9JR93gZ160PFaRil0QuiLQR0V4iFxVKZpWWpwC6FBD/FcY8IiefXB9DfK5AgiCVuAOmD9ER1MyzOp3XJ5BijLVDxG8J3Sp1RD+MofruRT3dB7FKIwi9CsPE8o0DFjTb6z/bYHd8q9h1wqjzIRAiam5+jnW2klPPTCLCKAYAMxei8wyOpyNEgDXxPTXXrb7kUtu5d7/NIDqolZgnH+YXxb7lQMJk4DBTROAwhbNx8VFWBwCmayMQRGpMAaqRzLtZ9Ld4MDf2dbdCXNRxz2Isa0aSRTNHqgfET3nt6ikSwYQzQ3FSXoC+foBv/YB16g9aeXmk7XmV38mQbyLeLYg5dpy51Iv74XLJZcwTVKPsf4D/CfVQMGcg1oZ4BjBj7Kr/ox4182Vr15oHvTw+AHqjjIvX9nFtII3qkA8P0AvSDkCVwLOeyLrXR2+TF8THDJTb6ZmpLr9e86fAMy9IH8WlqFdGSlkf8nmqIJz8iDL0gWxRoW0KBIicdHLiNUI0igg5nzk/ClA1zFodylq3ft0652Q8sm8f/VlltohemUbAIf0gb76vF7+iIaFEeD7JeI6gZH2Sf+tn7IvoSCICREIBuaU+c1eaffkXqIaZh13Eh8vvdFXo5+o/5AABxFK/h9Z07U8k9mAOUwyWP2uZCBCR7+Eo0X0Y93ICBDO3JgMqiwARYeyJa0aRXZ3N7DuICPKEJJpkrpnErdLb1GGjncMUoDcTtdmMMGIYNX2WGx8NjGf4WzKPSMoiumaSzKMRAMJuSLsQXIwxvJdJrsUo63o6MTbNqNj9iJNpZz18/13vdQDll774WfvV81+0xkM9dCYkspZTKkzZeW1FnWUy10wCdnrUllgTUXRddHX9+OlGO8K0kTifNZI5MzIujOexESV6sH3wzneZH7FEPg2t1sWcPdTdRBdDtx2oHrcSdTKk5ONK6iCGawEE1wnuw0yi2GaT948zjv3ddJ5bEem5s7Mosz5uTQge8gF+u+mXKTpRaBmx0y03LZVnAfByDPV2bJDr8qguqUbMwLiJzLRX6Q6YhZXh/XdsssDkDhs62s6YimPfgAgiIobPP8N8MAb/0GLzsvOtv6vXdkHsriDWMAzhRT1ErrrQmnE6egdHWjOA+tZDBdbDwjR78RJbvXYlJBu7BaKogn3Yp+DE8pLrGZBYRPZUU8yUClxuLxHOXnTAjA3xeawbERBfERBhMJQA0i02wrMzxF6gs66H/jcv4hBj6DcbBKSlFH08nIjDYPvXg8WGicXgGSyeZ+vr16tbZ8Q+8FvESGwb5sUDUDMXePMce+Ou8seNMckcxtLMPhDiZAbOK/ZX5TVNdqamnc4Fuhpowq5vRRwCqRIAeeHNHJcV7k+fBKSr36jFhWpdR5QEKF3CgnywtB5AlL2ZBVgJrqQi3CkyM8USM7YyJ9qi/MchOUIQ19TQuXMZYOSkPfXMNvohoohYzNMTYxlE07Eq42QqwSFx1G7cuNhCFR9U1cQ9HrADRfVO5JMUhcsNsHZfURfzVKpN0jsSGZvMs3jQJiBc5s4Kx4GQZEGx4XYWsnh2IvPwvDziLsN41okW6/IimnUrwoOFuDLinTtj/96jzK1Z9tpOXDO1rbbyssWMoTCbzfzQM9RAFwriBdardObuauaL7z18m1v768vDiCLkmepstgRcNx041eRa7GYfLkFQTHSivfz8Njfnz0hNIBKtxRrozZnF3neY+3iCzqiqiga77tqb7ZVXtjkXrgiQ2++4zaKmxfK1z9uqFWvcfrmR+LW82bMghTtt545tuDUXOgLkS3f/yB743r/aACIGrTlPPPEY5EiT3fPhu5wYyAMC5OD+gzYIOK1Oq737D9EptppnJcm82HuPN1XTJYRTgf1Er8b1JHFtHgGMcQjOGoB94jSHcWKdqW+zktoRG4P88sAm1ABZUVU/ZnMX8PwAeDMVO9X/NJyD6ZlpEB5JThBUB5En93k8hE4YPToBDIyYWBymRORqLVbkaixkgRdug+27duNIrraP3X+p7dqOM7WmytasXMQeiJ/BUlNXTycFezWRLoeOHHGRmMtZqzo5u2RSFD/AfrK0vJr19SxzIGcUnosBvq8/ooNh9gkSJmlfeQyhWyT7dpcWIFMVv4sI0N8pPlH7A0XAqo+kr2/YXn9wka3+7DEX1+zOjdx77Scj+RoJzCQQSEJ8oQSBHTu3u5jINWvWuD1vBDFmdZz35HDu5tyUB5kVxxpzirOmBCOejJd6xW7+aIUl3b2T/2dORtygM0Y0rs0QmMoxrqPOBIrO0/lDbg8JmXRmkOtero9hnnm5+bVfEtGjPreDONwkopIYIx5BQjMO5iDWQxGxFY+scmN4zn0n3PjSdZDrO5FzphxIffyMUIRnZ04UE+O2lk6VHazJHZDkSTzrnHfCpln5mRb7p499hWjEfByDpBDwBEco4oz1nJO5E2p4Eo/8TiBAHFpxrsPjz/98fiN/kQD5nwGN/je/y9sNQL/Ze72w13eRAHmz6/t2//uF3d8Lf/UXCZALu4Zv7fW7sNf2P/HVFwmQC7uKbyBAsiFAppQvU8d9qU+1KXS6NgD3079Ybvl37Z8CTDh0H//3+Zb/z6edglQlkJNs7gZRp6gTRK4QZaHrRKiJpJDuj7/0seRTRe77NWHnlmo4QmoblCb6s+KCRIK4OCwp2eUs4XP1/aRwkeBOG0S9RoH79T+dslbnQMroQ+pjEQDapGoDq3+f+fHD7u9UHh0KeCYFv7L+1QmSCsBfhd09Ji6GzWe4K+ZU6ooInR4p0ImqmuRwK3JHwJ4s2hFs9LVR9uYTg9k4k+AEKECJJnEsoRys+ztbbNXi+RYGANEPKKrydMVh1QLSpKBmFWjjxya7H9WWlDoq4RTQrQJ3vacEdTEAEneitA0EGBoB0PJW2TTKXPWBCNBX8V0P8UzegC6dAJM52ZkuW13qeB3E1a0gV0MHBwS5CJTTP5NSQgK3ALtQPnMoR7NPfMKQK67uJ9opisiDCg4k3fy8ccaBrN3qXVi0cB4gs7bDU8CbShhPUtY797osK9vV4YBPKZvkvvDm1zhKtdPHjgLKRmP3ViE9pAzK5zZKOE8WVXIPUf4LIBKYRJGvnCC+OmHzXjbcmmODOED8+XnjgGZjXGcQLw6YgAiAhGOANqGhEagbq4gwUHY3Gelkd2t8RHH/BKpwC6YIHv48xvVqBcBVcaGvP8W+KD19BY5xoD2f4ysLvdRY6gjRmBOAHYJquQXFdDLxLbqeKoAUwO4LoKDc4WYAjQhio2I4zA1w4FAEloiQIQ5m8+bPd6CZYmmaUKV187p1uKnhz97c70AIEEXiyLXUCbjvyzOjiAERJHoNAswH+Z4CVaSq04FOdv5egLA4Xtc410PjXEByEOPZA4KsuPgMwEK/i3spAijuh5Do5nUG4hLp4XUo01xKfQGNH78uwL77WK1NA9GIDAVEBZSMh+RJgTD78Y9+4srCM7Nn2S9/9ahTry1ZsZSYoBkU6RLtMoECkVgExX+IAKmk3HwmjgEVK4oAkZr2JIr+VKIIhniGcgC55UYQCbfv4BGcBNNsGNBOBMgI72+Qa9uFin0RReCKUTh69DBRcAWOAFEsl4cU5wDjXaim9Qy29LWTeUxsFddLRJCinAL58wCHUZENim2qJh4tNCIWdSfKOgCdjOw8O0r5exf/0wCBNsz1qgcg1ltQxvevP5tp136J0nTu0SD34JnPEXnGx63fr2D+ARAGxBpHpR0UGMIcEWcnjp9ykWxbHlxuX3p6iOcqBfBDJa+b7eqrrsR9lkWc01Y3JmMBJ6+86ircAXuIvUjBXVOBuwTQU9ndEBdzUS62QGJsJPbhwP69EAoJjhQ+hWshMhrwIWMWB98TuGeKbOsvrrHvPFFJFF+ALZ072xoA8OarnJq50BfiuQzi60niy266+RYXEebP/JMQF8X80GyJKMk7IEVGAPsVzaZYnTMQGLGMi9R0gATGpua5UFTAUjgfP1UAGF3K+E7EWTTX9WQUnD5hC+fnMT9OuEgJ/dIBfTbgzfHDR53CUuNSUTAdzHvqJxoArNbvLcz1ioAIhMDoZf7VnCEnoPqYGiE/5ORrAIzqUbEqhIwfkRB6PZMc7lUa3gaYU0sExpjiZ7jnl3OdDx3c75Sp3qxLAho0cfvzPChWpqiEGDSA7yq6gmZQpqr8dR85+6A6WpljRZJp/mgjkob6AvMDNBRhdgJXS8HvbrAvP0MqEZnqJcUFRFF5ATKtpCgcBxB/J3dfBO9Vrgj1u2x7bRt575udYjUjaxbzQhyZ+PtsPgW6p0srbFpKGpElLW6s5gAkCRgPBLHMxvnTC6EsR6LUpWPMQZrzRa7k4LpKRE2tabG89DQgSbstmZtnMxJiXAyWSOZg3o/yqJoBx4che6IAxHoBMzTmh7jPc5Z42m9+egxwcDVzcRgdGvVcB+K9mPs1LwYDnoScc4MwOahoC0Cc+Yg1ohMQpx6l6+vEhyneZQGl8x6AxRPk1vfjVjhUVGs11FYM0OvQMe5HnEov5KQ3c8VyrmMv5Md0SCfiOYhVCgUomwGBym2BiKyxRbhSRGZpPRMBIkW43CtSkqsDyYt7OcQzoOhN112k2BPAMQFCvYwLdawEQjisRaXfAtAnArCEOSMG8EjXIonnrIP3EU/kWBTPXz3uO5HCjSjw9Tyq50lzvxx4hZBXii78zN0z7KsQIHo954UgTgzCPO5SNZjrFIE1Dpgky4yL+VRuuwgQV4LOL/5+AmIrnmvtx1o2DMkZzXydlZ7q9gnqSvLjeg0y39WcLbB5uTPo/GAeIqZukjWsDwJkAKC6iVbnZoDbMUilLPoV2tpbXFfZALdokPEfyBxUWt1k1QDT8elEpanvhvvpj6tSPQk5EHW1EGv6NZ8end/87reOzA6MKrSxOuITI1inGNdyY03QgtxS32HedENNY80NbK1yBIhXSKz97Lly23KWyJY5gJ2QiF50djQ1FuFKibVvfOWfbLiu0sZZh4MgWYc7q+lbqrTXz0BuozQfpVNi8bL5EOEo6cfoSytvAdTMt0d+/qz98z9eb8G4Eirp7FDHUxR7p/u+9KTdee8yWwnRtvn5F80Hku2mqzfwrHTzLBdQnj3TOfSSElLs4LEyO10zYDWQjZ39DfaH7V+wyUq5dJjQvSLt2GbcP8QBFpScZtzF45wqtTk4GjtaOmwroPimjVc7cqKnBfcg89LZCkgVwP4mehF2Hq8y+twtd+FcW3/V5ZBX4eY52sO+BgIPwkHRlBMuFm2K/GDHzKjAscz4GGPPIbJPY8CLfVAo1zOctcOPtUM9VuPs9/ogpoaJUgzsncRNxaezZnoERFjbaJDtbuyzxypa7SzPlSQSifz7125YxV6jy76xpcAm0MtE8DbnzIyDTOCn42RQvJQcHREkFMlIm4LrJ4C5rGNg3E6W1VpxdZ818/1IH2Wf5UmEEaICXExpgKFhk7iUeRGJkCE+rMNjREcdo/Bj67F6C5hgXxbEus1cv+UkPXR8b7Qgtjgt2CJ9R23D+nX28L+/Yvd9dK0Dw7/3vadQxPuyF8i0POaLeFzXBcSmVpcWQ9R62mqcX96sOa1nq3EPj9i+snpDD2G3XjOdOb/D+hBWzIa4o43N2ojX+92hUttbhONlFRlsnCuCEyBecLF5jnDtiI1af+UKR4oXn6i0Skj0DeuXQKwNUPRcTxxkuy1ecoUdOFYAUQtJtnCBNXf5uC6gnNlJOPzOEA0WhRvwEGRhlj34gxvslWebKTdfrUwTUAAAIABJREFUjYCGvo9x3ALRuAIR3/Szd9Jc0cqcFxAQbs8/u81m4uRcd9ly62ypoU+lmvca5dzwUsx/8+vfs0/d/3nbuv11t4bf+p5becYmLGvZAnsFV+jlay/jueuxQ4cPML6uYD0esO985zt2222324xVkZTM0zMF4dLPPlAxZ/v27mL7y/5o0RxLiEbdzxxytpz3TBdTOXGaYewRtG9bmJ/rxFVjECDexLYN1HGdtd+EzAv0DYYI7bUKJuwoiNJhr2A7wdjYc7zHWhjS/piEvVg3VYQuB4bWTLECWdnsDSDdI5jPAtjfi/gVKZ0zK4czVJelsjeOIvKwlTE9CPkigjuYOUj721D6rA7hCtV1u+19c+zoYfV4NRBtmsOZKpS5vJhxMs9e33fY9YdFA/IrDvVynO2FCETSZqa7yMKj3MMq3mclJK0f8awDvBdFsklAkZ2T5dzWcvpLeBSOo0/ODYm/4thXSMwk0lT7MO2hmxWDGJXgXPU7vjrb1nzuuJvcA9TNxHOt6E2tLYrjlPNf8WUniW3UPuSq9Vc6h/7pkwW4QCD5uN+/eey3rGVLeZ1RTuBQjGsjDnHJnq/PsuhbXoSkS3Bngi7ut5IHJHjxhFziBOYcrBIu+XCuUz+gB2dt9ZE0s0/IhmDrgpBS16ZEVDqTqK+jAdJEnYNyo4xzH4pOF0LE0XfEvn+As4lcucce+s+0guQ7d7J2ag/GPllEDHP8BBagZNy2lZXqpPHn3jXgME3DyRRgB3483678h0m75srbWc+Iy/XQeV7dkm28BqWSQe4yxt9OAkT3668RH3/p3/7z784LG6ZQiTcSJP8VrTgPhv5vgqJ//We9/QraC4Of3vyr/zev9Zu/mjd+xoW9vrefAHkzgPjC3t//myv6933Nm73+v++7vfGzJb5+Oz/e2vd30QHydt7b/4mfLWzFgfX/zcc7+/l9+9evNxAgWecIEJ3rp451bM/k+FCkDGDDiZ8tsXl3H3KXexJ124n/WGh5nz7tijwFTAUBzI5wiBMJ4gdAqRgPdT8U/HSpZb13t3NyOPs0H4rCGuGgVfHLNTb/E6dcz4dupcuCZ4Mm8FEqSylilPEqgMwVnrNBlbJYBMn5CUIEiUgQKWf1e/Mj6/7ikEj+8F5HmGhj3Ayok0zmezsgrQZSJZn2a9etcaXecbg64rGaN6M4leVZ2e4NkCjaCEuNLGDPF9BFZd09EB2BfI7EfZm4DuT8ENCh+KeZ0wH0qsn2JyIgDzdIH2osRWJlEIXVh8qnFbXrNAfCEGOBIkrWeJVt67qUoUwWEJ/KptYbdW0nkk8f4i4aAOuUDy+rdwc/ezWAVj1W/7wFlIFykMqcOcP1XYSImIEUCeQgoH4PqeJbiFGS+qeV2JF4OggSidWR42ac7zMEECcCRD0Sg6BmefMWWimHn3aAkXHQKmX5SpkdSY78PMA3xXqMAd5KMeyd42GHni61RGJlFFEyBKgm0GeMCBQRQe3qAAD4DkQVxVtDhRVgNajOGtsoyUadL9B7AGAgRPEAiRxyAQt6UMJmAJTlooSbaCbaDFXoOA4VgeD9/Nw+LN0ejLXoyFicKv2UUzZzmFZGfLy7P+UchLMBm0IpahQRopiIPnVH8HWKHwiBOImhbLoDlbu6I3S4UHm4OjREhlUoex8iQB0GQ9xTOb6jUf/LVSMCZJADdBsqUim9FIEVzsE3igiibjlqIEAUp6KxrvJBxVLJKaJeBT32is/qAQAe5Ans5lAdB4gv8FfFkSIC5Y7SOFc2fShOIKm39Hc6mCmbXvFw6pJJ5hAcAXlXg7Mknbx7ATAizPYfOExkWTo5+ic5P3OAxxHgA2DfxoG5HTAwANBb6jRPVOKfuDHA/uN5egg4wGdKCUyMQyYgfgrRYLt27EZZSWTa/MXY+sudGm8ROfuBZD+TgmEx3pAokAJOKQ3qU8CBcHb+HKeOU5mjyrE1nsJ53gRkZgNmK4JAqusjx04BQEMYEofWy//38WzX8rwNAVwlQn7kz5lNfMVR64Bc2nT1VZbIgXQAsFpdIKMcEnU4Law87TKU49QvAYju43LXIXs4MHYQtSaXRmc3AAKq2C7AbfXNeEJayfmzmwLdHsqtuwCLhwWsg5c99+1ldvf3Ad4BYT2Z70RgeQEsezLWn/pkst36bwC+PCeCP9XTkJaaYTXkTou0SJqeaI9+PN3+H/bOA8rPss73v+m99z6TzEx67wnpgVADSFgEKYIUFVmxgOu6rmWVRcUCCiIuKIigINJLQkghvU3KZDK99957u5/vM+DunqvmXrO5eM9JPDnEZOY////7Pu9TvvXJI5B7uCK2b9uKkwtlOrFXisD6zN13uygDPbdf/tT9duc/3WkXbljn3mshBGK4opcgqubNmmkzpmTaiy/+1tatXcG8UAZwR29KQwsKzCwInij7l68/YPteuNYe/F25XUAhcCxAQxGH81XE3YkA6evscRFMTU2tjgA5zpyWDWk1BDARhAo9FkCnn2dJUXQ1lJBHMsZ2bHvPrrhik41zeO+DlBBBHEl2two8PZh/coh5KOEQPm3WbEiSTKf27Eb1Gk9WuAD7ABT8ArHnQYCcgjAJB7ifIK4Z6+pvgexT/0cGauAGrk8vP0NOISnhpWSMxfkUyj1th+CS4r+F50VRaoqWCiPyT64UFY1rLSon2qyTeXgY8LEDYOLyKy7n+tShSAWs4Tnx5J7JgSW3UwcAUgsOg9T0yThhKHIGXI7keZjE3FBRWeTcUA30LLTTDFsLcN/YQXFrNHnvEBh7iRAs+t019mxeNuRlpeUc3gvBPWarLlhiAcxvPoCb3cwnybieYlhXVFwuAmTfvgOQ2eEQAKts/+EcyF0fS8cBsps/z1u8zOogcFoY60lk+nvjUPPHjZGZPcnFKSnnvZLnuQ6CRxFk+vxSUIsASU4EXEOJW1NTCpDoYdlJccTRBFgQ842I0HbmjnrUwnLFJfN5G/k8QbjtpLxVpN/iC3whQY7a9ddthuiuAHBWRCTurQ+AHz1Dvkx0KkHXb7hQCIU+R4DU4RBqAURbsWQJBBuAP/OzLw6Y1upaq6ZUeNfxNgtEjV7ZPmStRKqUE4m1fM0SlxMfGx/JOAB8g+iZzDqofP5yxnX2jCkQE4lWhNOjiPnFl3Wtj2cvhjlYc99kYkUE8mivUFRSZJdeegmxVZVOwPD++7usl/1FJg4Rf+55Bu40iQr0/Igk7eK5UlSU4rXSAClFfAQiYFAcWQExW76MVxFhKpNVpKBUuacLC3E3ddgP7ltkP6QIXQSMK6xxMR//nQBR+rkIEM3x2j9oL6o9gO8HHSB+IkoHeyGViVNkrIwDbkaxL8hEZRvKPZOjw4h9kevAhjp4hnEuDfBn9dgQY9VDQW13Y4+11CLsoMOgh0L0qQgbtBZ1otZVDI9/WLydKq5yoPa4uBo+g586qFCLdyI8UF6/OrXuufcee+B7D7Jf6LLs6TOcM3DNBk8bLCNes5NoNdbr48dO4cpYYtvf3W3tVXX22VtutP4jXGPGFHIWe3Vflb16CnB9OjF67Adi6S0IDR2n9yzDrrh0mXnjThoprLBIOqTGynMgKkost2bYjhdCLEPKLFm+CGDwtPkR91XcOOpiKG2owS6CUPfq87CiU6UUlqfZ+0ePWj0l4zMgTFasWWYH9+2ydpy5dwAKK6LzwIH9lpaVCSDPZ+Ue/vr516x5kKg41nN/mIIHf3mdVe+qxUGDu883xo7g4li6ei19Cy9T3J5O0XmcJeG22EmUX2FphX3syk0WwDPowf6iC2LpVF4hCvgBK+XaI4KmkD3A0rlmC+lfykyPgWjkuo/hfuI57MdxK4eQB44JCQ/k2Brn2ij+UkNmiD2NB+4MH5wZAeqCYe7Qz/IE3B2lfKO/r53IsCaLbAB5buM5ZB20EEDK8WDbTvH8u12jth03BOmUNi/W7BO8fx8U/K8THVbJ/EcCKURoGEIIIqtwb3oPqXAdJXm4F0A3rlaIWREgNa3c36JqK2sEeOa1xiBSw+l0GPfotBiIrEkBURbM+4kLQE0eqlIHyttZsw+MBNi7R5nbB7Wz8IV4YH7LwRGJG8PP38NmYE1JIG3wyssusueeeYvInHXMgSG27d0tbq+uKNDrrvs4xK2vvf7yH5krm+1TOCA8IYQKc45YiHpTmBu3M4b3Hh62dQshzdFMZU2Ls9RIolwZE1Hxafbs0Tz7/fZhohIjcDsFEZU43/blHIKQD7dZM7NZ54l/BMgN9gmzEwf32poVU3EH41gryMN5uZo6jF6raWq3Z1/eyb1MsuomHABQREsvmEWpPM5ozivNkO2f+vw85jniaLlnVeW4EZO53xA2gfyWs0WxRV7MUfU4JzvJv9y375TbM65auYB1lUip7ib2priKFYcG2fDMr1+0W2/9jD373EvMg+F28abLHCHsH+RjJ47l2KrFlHQfOMhrtdu69WsgNpvt4MGD7Etj7bI7V/D5IScBqouZH+chcvj1r56AKJiC4MPHZk/Lti5EHhGIip769XNWx1w/cz7PEuKHSPa8i6dnmVdHI30+DBJIiQHFYLH2jbEX6kfg1InTqB7izSMkxhqImDtRVm8lTcSWMi15EYcWynpWiwtaEBC3j/0YQizGsVwgXrhhdU5JQ9gikdUYztVo9qIBiAKq6AKKjoEoZP7zYS1TX2Ewc9KA9oOswyvXySHCxeIae0KGSggQFBTBeSuFfq49VliMw4P99BVXXYmYgTg45kcRBzPYV77w4iu891H26y0WEB5nemxq6NJRZJb2z9EA/K24bJQIIKd2OHt3nStVzi7AXg6RFsag69xAeOONQ1L7Y+1LDv94uS354j72GogmeKoVK6X4NnVoDLMWSfik7x3iz2txTahjqp39VQqEkwQ9ZfSMwKy4nr55dCw+ffdE3GzmHTtZg8MnHN/s3xXFqT6ObqLwouWi5l5J8KHzdbv2reyhApnHE9lTVLK3jGUsKGJLY0Iip2LitSRoSSFishkhkPosY/h7iZAGFf3M+JR7tAcRkA/7JS1Mck0efXiiu+zDX1m3H7RwSDwv9lqdXXWOADn40xV/+vcFt+BM7gywT99+P0JBEg2ILBa539UlEQP7fRfV+dETIHrDf4kEOU+A/E/AbB/da/x9A3jaNv9l8PHMV+08AXLma/TXv+LcEgQTncUf5a9z+/nOEyAf5b39n/jZ5wmQs7uKf9EB8iEB4nKv1bfBIU/RMqJEjj6x0GbfShQWCscRDgYFjy62yZ/Z71wS2jRKzSygWQBhIIBKzsNzLRP1iRYL1+3BbxdjBVCng2LRfyy3aRS4SZUjYFdkx6jimFCI6Wu7AMc/LGAXwSFwW5tBTQ7K4J4otKOsDVVNDZFRbYDIim/R38mlIRfH6gsusDKUjC3NjbZg3jz3d36A0C3ElFx95dWoqg8BOgEkoPLfcOGFkCN1TlnejhozBlBO0VeVbHAHAb1VGuzPBlOkhQ8AUgaRMurFSASIrS4vtez0dPoRal0/QzaqqIqi0xRrttjN129mQ9nCYawMMCsKcMnDhrpwX/Ca+sxSDKp/pBRltjpIAgHNJ1NKrDL3Xg4ug6ggZbku59AuwKoOtevadWucbV4ludu2brEL+f8qS4xWnjmb+BY2yAm8n05ADAHqms5VMq/s8zbAtSTUyVP4GYq+amNzr4z9YgBrzr+2YvU6bPJEvPBZCziUCBBWLFEAn3sGamVFEnVzvSLn0q3wXh39ChWoPJc5lVEPh0C5LlpqAa847Ptxr0SAyLIzwotLeZ5PRnQLPvYAgAuBlh2QNuNssCOk8AUgU/dGBADhXCnhmvlewAR1gUjl3MehpBsyJ4L3pgx6D8pke4l2yCtS6XcUauNkVGaHUSrPAoAKdm6ULg5GKk9Whroie6JR+w+ikFYoWTfEQDNFklIeC6yX50kxWFJLpXHQqOdzJAH0SgE1CoDRC5gl8LUcdWFCMvebz+vDvQsV6QRAJSWrIrHkUIrnYJ5BHEwp17WW8SkyRMCuOllEgLQwfqWAF/Enx5MANY0HkQTK9w3lENbNIU6uEB1kZOEXAdhE/IAP6sQQ7ofygtXloOz/qdNmcJcpmAdUl3pPYL6ighLJqq7i4K7oLwc+cVD2RHGmLP3Pbw61H/+Ossz+Tpucngxx1efGhVxceajguyB6mnlmlq9Y4e7ve0QBbLpkvXn1tgC+olCFaNAB7MD+/TxfC5z7Q+SpnFd6PtW9okOdDsyy5At0LASEVAyaohsERjRyHw9x0OvncOfFexLRUlZaZF+9Q5/nP3+99x7Xl/edSozR0fw9xFSEQCISr8a4ESk3BJgn9bri90p5VkTyJKVm2q59R1z+eQ9RaUmpk6wVkm8HhE0TAO9L353IT15391aIo0yeEwAsJIxdgPRyGCiD+g9fybAbHgXwZU4QUK17qLHjDpuMq1h+/lN3JdgXnyPiDRRHf/fm66/ZRuYTqQml3EvnHhQD9OqgepiYh/vvv8/eg3jwhWDwpWD1tZdfJUJjGs9zMJ0ugXRXxOCIqHXxDYq9iYpJQtmIGvs/nrFdT19lr+UGoyQEeOd5qWfe8OeZS2D8euDa+PY3v23/9p0HXGzey5SyR/Pszpo5DfIU5S9Fw4oRC4IAUQmtrmEOz8ssgL5B7v0AJF4Cz9A4z2qzi7+LtDIO4yWoowfVHg/It+nKyyEJC4hjinfxVzrEt0IGLAUgb0C5GA+hIZWi/l6AhMZ0FXPsNOIs5PLogqTphZQSUeIJQJwFATDKczoEUamOEMUcenNNpGaMojuoE/AkDFLBl0P9KfLUh3gf/oypap6pZcuXuciNkyj/FW0FY+wIPgVa6DfieeY0T+acMqsDCM+kYyKNnpvBQcg0xkolIKSnb4hzf5xiXhoAvdTM8O4PFtnmBwvt8ss24toLseK841ZfDTGKS+1SstAHATFqcQxORZkv4ERk/xHcLzUUbwdB2oRDMu+GjIxLzWB+G7AGnqOs6bPsIGpYXR9vAWo8kSMASLGM4TB+huK8lF9eQFyHCCIRzNOJ9xABEsZ9i6ZMuIusdT13gayTUcQdynU4COGuAnCtvZ7cn1BAXi8/Zdb7EB1F8TJjed1FYfa9775tq1etsLlzZkA6cN8gUIOYfxx4z3rsx7Xz4BlUnKOfYkSUT46jawvdH1Mpl82mB4aF0bog7IMBQwaZO08UVQKu9qKap3cgdTJ/7rJ6iPMO5oGluGXCUQYH8d6zyP4fYc5S50k0USlzF83leaJsG2JYYyWcuVtjZwEAvbquFAUYhXpcz4rmHe0RPJkfFaunPcEw71tKf3WALJ4/z3XFKGJK8V26bg2AVL6Q7QLgT+SednOhOkCCAaREXE+HzDuckwPIhiKfr5c7sgGg8KH7F9sD9ICol8g5QFz/x0T8poaXlBpyo4yrc4FrLwesI0H4J3WB+ENIgd25uEv4RgBf5nXGdiRCiDSelzieRbm0VKTczedPTUHx3FhlQQr0Z/0YBljro6dhkFz+rqZOqyqpsca6DtxQmTzPuCi4NyKzy+gHGYHEbafjqAGwvEfOFOaqQF4/FBAykHLqhYDFKgpQ9Mn7e/awzkTYN35wufVUUHDfyhhr12vXcH1wCg4Fs2+KtacoqH7tV3eZR2MR0Vid1lDVYrvy6+3548PmlxZtp0pabM6ibLv90zfyjKJe7q2ytQuYpyHtBLaWH9vDWhloe49VQbroulDeTUly92A1hEKIHatgT8dY+/hF86yGjqfsjNnsVeQILcXJ0Wx+sRRwA3x+6Suf4Xnab3u3H7ebrtvItUu2YjoClOVPmxwgbpeVE33U0D5uF6y/0D5+32xrzSGejO6SvXSArF68zl579W3IHrqX9u9GaECZMwIOJC2QbsWsP/RKEBnUSZ+VIoWG2AcVoKhv6Bi30mZuc3iQhbF2RCHsiMV1kJYYZtFyTnj1uXm0G9LR7Y4Voci11xjx4NnzYu7xYgwMci/lyvWSSIB3rC4QX4BfDwQUY0Ro2ThRPqxRcU2sx2qfRo0u50CfX4QVjfnZgX4P24NrjEfD4iC40hiKF65fZSdb+u1Xbx/GqUIM1dQAy44OskgKxgNGEDcwCOPjI5ybWD03HsTUnIBIoCbNeFkK4elygTAD+3VK7pRwH8sOTTB/1s1w7x6LCpxwBY/gpv35IZxF/JBEekbaeKajUP8fK8bpRwTZAM/xvEmhFhMIiI5QYN2KZZbKHDbC3qgacnNoDPc289plgP7qUdj+7lb6Turt7ttvZzxVU8xN1woOOhEKr+0vcHGScQEetorOoJRkRECss2H9Y7jnTlO+brb8ikxeM4hovUz7/ZuvWgd7h9TkCMazv63HAdIH4RcdEWczp00GWG+2ioKjNid7MqKJHivDcRQamQDYH2jrr3nGMFLanZ+7kzklwJatXGybr/uEbbr6Mrvt8/TlVSWwz2JPC3kSQQRWCOR0KGvxAOu5ok0H2Yt1M1+UltfhugDEZg8dGoLbbdEstqiII3jO+5lrOyAxi/IrOKf42xtvvus6iG6783a3V1TXysuvvkJEVpV98pOfhERgvWes1dRWQkTm2Ce/erX1FTC/8VwPse9vwqG6ZcsWVP0puF0utK3b3rFLIUw8ibKUMKAJt9I2+mqGibPSvDbIXvq26z5m/hCqnl0MZOZplauPsPZ1sBaMEavpFxhl/V7hVt7QSYdeFb1BxI8yDOvYYlM/A8EQzv6NrpgEH/b76cRH4aKE7AoiNm39+vUTogUciKXlJTaLeM0R5jj17o0y1mPjiJNFyNTG+qieCpWYM+1a5hwPq6sMc6R0A+cXPwjB6Thk62oRBrHWN/De1KlRyjnqn772VebiBghpzhIQBhGIVwoZxFVVjZwL4iy/vJ6uIA8rQRAmQkB9Vt4QM4qv0u8ozm0h7P21XmjP7Fyn7K/zWDu0/49PSbdKOnjUdaN0AJ0nt319itsHLrv/EDHCXEeegzDmK8VhSRBYAxmvWEWJWkZYm7e9vZW1dDVu2DzLROi0fccORFCxlvNzkgZu28b5gego3nsI11L7eJ29dJ7148GLR7QTwOcfZt7RHknkhnNNsxbqnKu1SASmhETq+Js3d75zhOiMqzOwSt9Vtu76MOU+JP42ln2iOjjbENmk4wBRioActvGI1+Qs1derA0TCwvzH/jPm9cPd9ZLP7SXKTekNiOYGmRyG6dm5637W0hBSDugSYb+laxLEOjbAGuSFIO+jdoB8+N7/nIPjPAFydgDRR/3dZ0cwnPt3f3bv7wMF9ETmyln8+tu//0wA+9l9vrP4SP+H33qm9/9/+DJ/8cvOEyBndwXP9f0507v7qH/+md7f2f37RBrSeQfI334V/zcCZMYdGyYo7Q8P+jr+63DP7/86mE7S3THz9n1s7rws9/ElNvvuw64XRFiBNnkCvOTQqH/+Yku+YasjRqReDwK4lUVXm8hokRhsek89TtHt3cdc5qtTzaGqEwis4mkp36UiVkGrQENXas6mUmSMQN/WHpXtcVBgk+gHGOIBaKkIJ4Gs6WmpDszRgTdMZXOAS/XkBjtAHKCwhNiNRDopeohRWrN+g7351hZU6cfsphtv5P0BOqJwUvSSyATFW2gTKiJASnFF63SycY1GIRbEASwB8kMESHpSouunaEaFK5V6Ep9RQKNAsyuvuJj3PWo7d221zddc7giVoIAwKy0mOuKDCKEUDvjlpSigUM4nApBH8rMVrdVKZveK5UvZdPYQ/VKJ8jzNXn7xebvj9ltQaDY4FXUgCl9FflQQQxQJ2TAFxVQb6lyB5SpQzEI1qegMgdGyjFcDRmrTPCmDPgfUUlLqa+M9BDiuvOKF2LlVEFzI30vZJDCoE/t2MoXtM4nq0TX0jaf/4lAnrhKKwNlgZwHU+UESqGB9WFFVKuTlfgdBNgURt9TOASycA4dInKqGZpcbHw24oKgn3XOp7RX/FRlNKSuvrziwycSSJcxAfVcfwmGP4lGAHGA5G+O9IRNmcw7ozT3p7BmwQzgeolAP+0GGdarrBGAsBQJCZfTtig5BeS5AIoQDhGJT/HgtbokNo+Y7mUNhOIChJwpDTw4k6oIQyDXG/Yzi9dIgQNTREBoRbKfKCqyOA65XIL0N3rwWIKQUb8Mo5PxRdPnxexACJwzAIAEru8axVGohPAfqbpGqXrn0kajWPBjLimuKlnuE6xsJWCeyQWX1kQDnUiD3cEATgJwxeZJTsak0vbWJ8kNU1d2Qa4rwmgWYV4mjyItnKjExhXvcBjjc4KJeAoKIISBCQCB2G8DZHGK59hAHEcHrK7brtivC7OE/oipWh4ZAP+5BNtc9QDFCgP09HGSPoEycSYSV7Pc5lMfPmTWVC9cO4MgzwMFITgap46RY92FcKeKokrGofiAdyuLppEil92CYzyjw8jUA1UQO9N0QEqHRqdaECrFAUS6Qkp3kpk9D6TiEovUbd06zH/6GeCaepZbmLvvCTRluijpYOJOxuRMnEwd5AOE5UycTM0KEAaSoJ7FEnhwMGwAOCgCQEtOnWCNgYkTCJHtn5z7y6yl3huz64k2UsPPr8n/ew9TFuOOwK8JLhfIlPJcNjW3MQ8E8D2PEhkXZ019Osmt/UMF1Uh8PMRCKPOHZe+WrE+/php/V2nOfY0zw66uvDtmWN9+wDGKOZvBceHJNAwHGslGsH4IoqoFIvf3Tn7Xf/f4FF98gckzPXxfgitxacn5NwmkhZbx6U5ohKJUD/m83THTG6NfexkxcXKFWTixMF5ESMyjE9gRsEoH11JNP2YOPPGZNVZX0BG110VOLF80HmPRGpdrmOot8eSabmS9HuV4icDwAkzt4jkXoav7WuBKZNqzCUQiLExTIC0BVL0kI8+PKVUtdbMfx48ctE/fbsWNHLY3Pm8IcoZYE3eeODzopuug1WLBwsXNa+TAf7CAWpAZ1u/LOpxH/MzjYwdezfRQjAAAgAElEQVQT4dRYDRgQ7sqxxSD2AKTHAH4M8zMVySVXhEhuOUBUbKrIujbmtQW4X3LpH+BxdgSkCMpuVPK9TA4iNGIhKpvpB9p7KMdqGBefu+dztuf97S56QnEmAxCogWT/n6DUvoUxGgSh8odvTrdLvr7fNqxfTb8GfTPMnW2sA1GAI9XEl6mXY9H8uYxxxjvXvBlipwX3gVyGAjlEbjYR+yGwZT+kRxSOwwZAzl7WsCSeUc2LjbxeI0BPJAraxZB+jlzj9949u3E/drP+RABCxRE5M+H2CuLe+Ch2iXvVyzOeBtAUpH4HFd72E4EDQq9rnJo2yTl8GvmaFtxQfqwDdM3bTx/b76KvNl9zNfNw2YSDj3vlx/ybylzQw9hQhwWST54J1KE813II9QicJTZvFBIhjPlkGJDFBzCnFDJKz8DJU0U4TSDO1063Y4VVdrwE8jDYE9BrvmXQa+MHqJiYHMXaSrcGk25qaiLRelnMuT4uW129TSL9df9GFBenPib+v7LVKyGUkohdUpeR1LbaaGid8mdel/Niwfw5Vo2DM42M8+KCfNexlcB8s2/ffhdRIrI7F0JY7h+R3HL9iYAeZs9SyHqrPUQg91Rgm569r90+2R54utp1MnlD/DuHG8CxgE8BYYq8GmF+Z5pznTbaiCq2RHO7OsNEgqgMXdc1lHsjoC/UH2IJci8KR0gK91PRJwLlEgDM/Pn6MfY3oxCPwwCtI7hA/LkGXeS68wntAOXGrXUDtnTBdEQUfYCiw2DlnfRsQATwHjoG2J8A2neMIMiYOdfqATt96csIjwuyiy5dBXBXTKfQFPspfQIrFi+3m+5baV37GO8dFfysBivBVXPsdAVRi1E8L74AohX24Nc+bb61xyxkiOgfejTeOlpivwKI7gAXo7LCPnXnXbbiwlX20INfs0uXTLbLVy8gi6aacm+U0TyjQ4DXeXnlkKk8g8jKE5NZ14gBGwJ5L+/1tpqSBvvX61dYAXGBkRkzjboHQNg2epkqXR+Eas7u/cJttgMn2469RbbmwhUunq+C+Wx0hE6aTgjhRFyNAOWDgHNfeewuG8hh70Lcnhdg/r7tO2zR7IU48Xa4nqBk9hkVvLYA0RjGQy17tB5IyTnsZYYBkuUSlWtUpOWxYtZNhgrGAYvGfTWTQvnIKIj22EBLioLcIHppDAJAJdJSd48zP4qolYo7gHVBwh2te5UVPBCQlCo6DmDe7eS9iWjU/DrWj1u5q95ieXY8SgGoa3H/6GYSV1XPPW72pqvBP8Qa6Dp4/0A1QC3bHQjGuUsXmE9ckn3nl6+5KKr5aV62cVKshXRDKrpeHYO0ibMRRA+9kCn9OI1y91fhQMK9gyi9ndfr4R4OcI3BqS1a3SSjvG85RyDN+njOYwLDrZO5/5kjdeZJAXknI7msuNcyccOMjnpbu+a2/lYAV9xVuDBCAfkj2DctnDmH9T+Qea8BF52/tXGdFq9eRAl7juvRqyutsqs3Xmn+fM6XfvecXXjhcheL98gje235Ik9LpoftQggpkZp17BEH2Jc9/XyBNfHe/+HWlQhkcA/RQRSFOOk40Zp9pcx/RLAtYBzupiB8EAB8Ja7J6Vl0HeB8iOX/t/L1XijVg8OZAypq7Xdvbbfa3nHbeOVVzB+etgSC8EcPPWiP/uazdO9Mcq5lOTx7mHvrERP5Mbens6bpDCQ3s4fOJ7y/E7mF9vp7BxCWZNjHr/0YLtAqy0xLgvzohDwIsxrmm3riN8PoUtlFP42i0j5+/Seca6mEnr/9nDUquNa3fvoO2759q11y8VrWuVD7xaMP270P3IabCuqefUcnzu8qXJo7du6mf20OsV1zEPoU29I50yy0BwKJd3uyoMr2nyw2j2DcWTiqtYe78pINFuk3an315awhZKKxPxhjz9EJSRmMu7GqptmC4+kr4V4U5dLt1Dli1XSE7K4YtgZeNAiXZENls11z6QV2aO8e1zlEbzbXazoudohsiLzW3kYLCg9gDZ/vXJ5yTodx3ppFP2AAe+BTrMeuCwTH2xgT6JTFgTbUEuNMdXI4qjsnmi6mZhyR6TNn2TZIIUVNeUIsr4CkD2GvLRK8iHUqPhESprASJ2AN+wRian1C6KPpNIws7jkLYs2XOCuJM5i6EHWm0Tl0/YUbrBBnXxlfU40gp431TM7kOKIo/XHPDCKMKGUNSOCc4MO6V4LzvuSxtX/2VL3mW0XsTxptEXsWRSeXQMbOn7vAtu/cwV5oNet6v71yb4Rt/H4jpAhRlewTMzLSnTvFg3OH4ibzEGkk8rPGeR60dw1xaQYkG/A543ETncQ9qz5AOcblipVwSIIhT9YouRT1WZIZjydP5Vsca6LiSKP4rE3qEVFhO/uFwtOnWQOTcf1m2lHEA+orVCSWyBW9juJ4ExEKtDRxzuX+tLJHSOYs3IkTdoSJIcBHZ2QfHMyRdsN1n2TF8+e594Ecj+EcLiEj91HOyXMcwXFGAOsM4PFfI0C0jk90e038OlME1p8bEOcaID4fgXU2Dos/+wj/j/7l2d//v528+FCYMxHRev7XR3EFzv7+//V3fcb576w+9HkHyFldPvfNf31+OtP4mCAwzubX3/f8eIbRrVX3bD78WX/v/0aAzLx9ggBxSscP7H16CP/c5iD3l//Z6THvs4ecgnIY54J+K7Ki/FdrbfrdB53STwdCkSDaNLao2wIAKwJVrw/KfUXinHp8ns34HCQIB0MXLSHlJOBGn5TDACOuD4RNm9woKnkTABGE0skvQrFY2JPZyCjWRBdUamRtfGeiNM4AYM07kWNXXLSOWAzU9IARwRz49HfKlc/Knm5/eOkVm0PcU/qkLHvs50+Qv3s9Wb4NgJZZlozq9uih/bZm5Sr7/QsvEisyiQP5PrKCZ1Ak2WSB0RT/sbkPQ1k2azp9FYAzcYBf2yBTYtiYhhE7pIzvDJwgikyIQdkYFRWEyyOfaKQsO3miwMXoSOXVDzjTisInBetzC0SGcpMVJTVv9izAVk8OQeVKl8aZ0MKmmuzennabPTmJg7uCycGiscr38Rq9RL5IASRnRCKAm2LIpLyewvWQqlrqoSocINrIK1YsFUBbD2Ijm+NmFNxSZ6mIcsXKlVjRu8hLL3Q56YowUneIlIXKdQ5JJqO8HIs+kUBS+PmgeIxQRBTKIB12FRemXGaJWr0BMjsAN7ohDSIAMesUm8KhpwniKgQASINOwH8QhIUINBXAK0Z5GGBWoG/20iBisFBhcYgYA0RSjpbe8yig7Djk0TDyMuULK3ZDdnsdCkSqBAOgxXLICARk68EpI3dAMD0joRzS/Xmtbg4A3hwOBojiOnn0FK8D2Asp48lrtALaD0qBrcMD5EESAKQX4Pqo54jlonyvRynlFZiCE0pRKqEu1kWZMYqzUeyL1MHRRJr5KY6EQ10nY1/XTl0EKkr14zDTBqAWQiyLSnjVSSCSRMouqb9SIPD0dSKrBAgKUBUpKCJETpAhygjh3ijZRY3FMxDJe1QHQy+gjmJk6uubiU7KQk1XSdxMjSsEj2NsyYqfgZL74JHD3F96RDgojaIS/dKNyfbvLwDCcOGH+BqBrXpeQok18OJAWQKwmA0gL8X+gYOHyaPPANjxxUkFIcX36DmNgJjRcy4ESzFK+/fsBRBB3QgpksrPkaJtQHFefDAVXreg8g0ga7x/PMhqUbV2cRhvpGi1FjA3PDLIfnL/bHv4xUoXlyDAanwcUC8imfzoPnv4q5zG+fX0FpAqombmQYBEIn+NA6QRyTXOz5HbQj0IZdUQpf6AOmSad4EaFZEj3QdZ+swDi+0f/v0kY5UMduaFIPodBEhGQIBU8zXDw54UaKPGhqTp5Lpu/elSu+rbRThqcOgwH6mbZ+t3ptvV3692jiWprNUXE8Nz8NNrfW3J57fiTIm2a4lZySXaJZG5YYBxeYpIKgGr/3D9zbYN1aAcAOodqgVAF1CnQtBG1InNLZ121dXX0JFQZE/co/nN7Prv41oheiiSMXbbDR+HwMMZxn3KP3bYkiHcqosLHaB6NQCPel72UsDdx/yiKCqRiT1c85nEZ/RApKlUXOXi+/ftsTVrKfYUwciaLJeUelU6Icu8Aen7yGkfGhq3vfsO8f6I+YNQmIRDqLSiyFYTG1hOPFECBGEHRNQbr79qN998o/mq14afoXisJpSd85hjBQKJUKmprqMXZQ9fP2q333Enzz6AILEyAwNEwAHYTKZ0th1Swwv3QjNZ/T4AX+Fh0a77SHF1UsCLUBFvHAWYqfln4eKFbt05fPSIU11KWTzIvHPw+ElLBjgtLMfFxX9FiuTmF0FkhlNmutJef+11QAgi2jyJkgqOcHPJ6eIie/UH82z1F3YAGoa5zHX1JKVAwnkDSvnz+ffv3e0inVbhcPACCOjg/Y6ghJaDZoT3o+d2Dm7DasZtB3PJPMifXHpUKgDz5aq57NJNFgS5tp+4rHJcJCHEdMxbMM8RR6GMoSHU4wcO7HNAeRxzmGKwRIYM8tl178aZMxbPmuue03Hy+yvKixiTkEga+1wHESzhIJ71EM2trAUq8F23JtAeezIHNW24rbxghdWixJbbI5Dxos6KDICZAQDAQJ55oVMC90f5TCo16MYpFAB5sPe9nbaUezkAqTIMCD/MeNa1UYdMDySmYqbG/Igs8w6x7TlEHuFa8mPcJxH7OGN2NmBLDQCwTDpjgOKUNKvIFaBIKlVZKDoBf7QHUHTKCdxnM2fPxVjQCJD2gQuKrhWNawE5yp7XWjOJcS13Xhq56u+hNBfAnEqMnkQL2id4wVSMc89EBE2ePMXyUf83AIJFQ5hUCzhiVPoLiOK+Sa18H3Phj14g7gSSRXsXEYHKZhfAPcrfKWZGPUAerOlap0R8TBAgOFS03/mAANG9kTMnmjlJXWCRCDHkCEliXRjj+yUWiOba+EBa9+MOCsA15EpGAMoH6OxgUwBRUGR+zJdjPIODajwfpkuC8br3AFn5qTGWk99sY6y9ncQVVbXRcSVCmes6Z9k8m798Jk66mRBjLfbyC7+1H3zngJV1f4OukelGo72Nl5yw/tZa5tsm27G/1OrhuDCV2NWfuJqi7jLbOIX3047SvaCcLooxe4FOj0NldKwx9X7/xz/GJdFiLzz/lIVThv7Th7/FYgXgDztSceAY44kc+V37cEwgfuGzqtulDfCslTW20zfS6kua7TOr6cOBNWvBpdcPMTLCXHQ8r1TTuV28IR1SNtqO5RVZMXFQUcw7AmWTifXywPtQXplvK9cvspWb+Szas5aJtENbz96i5GSe9bEfaGUfNYB7KQJBiPqxahgPrZCSQTgWRYqoCDmU8TfGdZbDVM+WbzCilKYuK2gYtE7uc0hSmmXOmsXPjWc/N2oJEbiYR7R/DYZgUAwae1B+hlzSUTyfcj4rAlaxsOpuqCKiRuMhjfU8iD2tnintp8dR5wcgIAiG9LLyVhuvbjOPHu49j1uTVP+sLc08bwN+CArC4qyaGKvdx4rpbUihrDrAXtlRZKykNjvFyzYkBVscYoFUSBKJQbziAZlxgL1/6DS9Tqy5xNH58dKhdH508Lq9zFukr1m4L3MZa3sYwHcwTiKte92AoDFEYjXz/n+xnfgrdA6eidFEUXZb/FAQnW7jVsY6QQMfnRM4BeBs5rIvqCutthCA9c1XX8kc22aJk2NsyJ++MUiqZqKYgtl3Lrx4QmGvX7Wv4lyOU+Rdq+XTD+LNPLNk5QXWCrA7zFjvJNa0vrnTtr1fi9PWbOGyQNtw6eV0hZxg3kgmHi/LPMprGPdEkTLnlTMX5NJJlDgpGeFFgX3lbhwezCNhXKs+BCZNrKXHi2ssFwdByuxFdtnmzTz75cz/f7AhiLkHfnaTDVQRpcYebwCncT3ko9Yrgc86r6zC/aoIr0EIDpFlDXSx/PSpF+w733vI9cuJ+Hh/27vEby1jTxZIv1uIteNmCGK/d/LEKXuPyLWv/PO/Mt8fxNF2zJLoosrGMR2JI+zdd98kyi/ZXnrxWfvJ01+18To6/nCzRUBidTKO83IL6BE5aBddfhkOwtn26hbcTYtmW2YIMxeui0FIy51H8uzNXTl2ETGWEaj8804ctWuvWE+fT7tVHN1r0VyjBFwRLExEytWwF4uzHQerHQFUxOuHJqTbL7ectiKmmAbmpbquYcuG3PH3oKSdG6Bjxoq1xF3ilpyaNR3hF/NqIPuHSHp7WJ+62OPGAaqL8IhAwOQF0ycCP4D9sM75+m/GfM4LdbgS2b8rxre1pYs5mrMOMcDFkDqxiIAOHzmEC38t5w2cVrhiulhPmyCKIllHDvAZeyn98Nf8l5NnrfRS+EGa9bN+yPk+kzOYL3NhEHtuCb9U0K7IX8Up5tPvVIPwLhZiPAMRyjZ6uaIysiACPbgkTe7soV/qDJEjQ64QuXa1T+tV3x97j6P//t9jpP7SCTz+k7vcfkvuam/EDN488+MIClIh5vVfEWzlJBJ4Mn9o/o/hrCdhms5eBw8dZv0Pd52L2uvkE3+mGNwEiti17rQzf+mMFANZ4sdZSu7FAO6XP+tU7oljuN7nuD7Ok4hSkiAKlV6gzxDMOpjLeiqCX6QKDAzvj5mUOU9kB9tI+igR/anYnHgwD4ihfmxZfr5B9o2vf5d71cvzEMgsh0DMQ91hRNyxT5BI4i/9OhMAdCYE44wA4FkQIBMh3yJBJt7FeQLkTHfj//2/n+34Odfv+KN9fx99hNa5vr5/769/ru//Gee/s7pA5wmQs7p8E6eOD37/+Vc60/g4ewLk7D/BR/cKHzjgPro34IQ4/5XE4v9+Y3zm7Xv/RID8dQXFBFGS+x8rbM5dB1xJqUq5ld9e/ut1ln3XXjbBXq5vQ44MuRIq2NRLGS4XSAiH0HE2WgJFTzxGTNan9rHhRd3M9wyzSVSBnogMvUu9T21I5QSR+0MbQREiUUlhDnhQ7EAYwKyACIGeHQDJqWwY52LNrsWOn4i6VjnMk+jkUCm2FO3oMQHmWinGq0ARvxA1cZg99aunUWJdDCg04nL4lbP7wnPP2uUUF7/19jtO7fXejt1O0dsECNVJBnwAh50I3vdslITtKPeTcCC88NzzrkMhFfW/O2AD5AeTtexJTEEUESbV1SX8N5KPGkCuewoAYhmYB+QDG/WLN1yIEqcNUC7AKYszAXeUK/7KKy/h4iBKhfcuwG8p8SGBnirF4wQKAN7B9xBqxIEUdR5Oi1LcKj6A+VKqS0E2hWidIA5lUruWoMwfUvwKr5uVnTmRp8+mWdFYktTqgLmQKBsp0o+jSBJwL4Wuirh1IFx1RRrx3dGAuR28N5wPvJaALG3shznISsUVhA1dQEAQESTjirwClPAF0IzgOityqlHdGxAMHhyMBTLFoj5W8W0/4KsAfkV9fKiaCuAzzloT46KwpFaXwkuEC9YIBz4IeBLQWAvY5wHYFQ1IJrImDjBb0TT+gDKymos8CeDPnozRcaK5OhuIqmET7c1LVHGA74LUaFEBLeNIBEgLQGUA4NR84gtiOBTpWje0NVg+MWaNvYBl/sRoEaukwsWomAiAcSKRiD9SUaRcIF4MNpF5eiYUIabYAAHKOuhI6RwBeCt1s6zq+vzRHISC+TnHdMiHMJArphoAWe4oFaWLGNFBzV0f3EleFJ+G0MXgj5ukHTBS7oFMQF6RLC++9Ee77PJNduDQEQBGyp25TmN8LmWnL79gpb373jZX3h4G8WQcchTR8607J9v3XurlkAapxPUJIltHhGEYB0qRgkn0i+gwdeSoFP+pKAE5CFFELpJTjqUkAFTFZo1xQFOx9kEU2L2o6RNRsk2lEFUgiIpj23A7yG2SRyRRIJFOJTXtRvWC+aBgbORzPPDlSW5afPSlBsYVJfQAhyVFKu32ZD5JpuMkF1B6hfWONNrXbkl2X/v+MRw15AIlENcRyOG5GQBDQHv65Cw7dIyDn6e/5aEeHOez7jl4zLb99lq759EqyD5AKeaGcQopx3AcpTH2swEnOigKzc0rRilJnwAq5i4Og7H82/Nfm2TXPFjqruk735qI57rye1VOEamxK0A0lniDeAiNH13tZZd/+6itXwWZCOGYQ6fEHURe5Bw66IDvuz77OQpQD9NfUUs8C1EagAdDoPrHAUwWkg/+x5ffAAy42MWy/etVA5Szn4C0UnlzhG0idz0Ox0oHYziEEtxtb7xi6TTTXn7hehTm8cT4NQAWcPDPJ9MeAEhl7AIGZuI2CWC+akMRqWzrOD7T1ldftov4vjHFdwBma44OYxxKhRgCKDZOxr3I6q3v7iDKIYp5odsRdME4CcJRfIbzeuXEVqQCQL/z9pt25ZVXEIfV4nLglWmdyFwYm5SKunaA+Zn+CkDGd7bsYJwX208efgSgRMWaci4AWrZQbgyA28H3eXv64ehrcC69eSgt+7nmilVTtKHiJaLJhxeYrXzvmRDFmtPkchOZmw75VwWAcOJ0gSWg9swtpGOA/3oyH3XyevlFRXbJpstRap6mGJmoP8CUKLo/AgBGH/p0qF38laP2zvcW2BX/lmPZkH1S/mbiDgoS+M3n2M7z04p6+eM3XOfGdQmvp+vp/QGB2MZ8rrVNcRsq2FbpfSPP+aHDRyDC4yCMVPhL7A+xb8o5VwTePHqcAlVEzhjSNd2zexeEQbNbB7IAbaTW7ANUHSO2KxJgY/XipdZIPF8fxEc3MSfjip3Rc8v7mYfzoh9SvJIYvDbu19VXxtuzv8dtyP/iIPalQu0E2NOaEw4w68+8nwKJpagmzbfKwRcJMsJzrEg5xWANM98eRs2cinI2la6ldhTFCazrZYUFkJ3HmQPCiAIkz5wYpZNElBzIr4MIIUOfmJjpxBFOm5XF2tCCO4OIRg+AV8aOstUVrRgJOKfIwRaicYIBfNpZX3dBoK4j2qiC9SueMdQHeZUAiSsgR/uCAcaDnE26LnJwpaYmAzYeAzxtd+4jAVgih8PoQRgF6KoFbEtm7RYhWM0zMe5i0qSa93Yk/zDz3t3XxthDz1F+rPgvhX4yt3myvrRCmKjrReNZnWCeKjknKI3FxO07HKCiv5drhH9TH1EwRKkX5OYF9EeU4dLy46f1QRKm0C8Wzv4mjN8SYgyw5pw6dtJSAALlLvKG1JZiW69devigpQPadaHSLckrYT0KII4tjuiu45ACyXYaENg/nB4V3FRFNI6X0Vsx94IsW4IS3jvIA6A4ibGQbc889XN7/tf7bXfBN6ztyBil2xQ6sw/pq69mPW637XvLLI8fqYikr/7zvfbOi8/Y6swIujTKrYfegFYimZ7cgtiEGJxbb91o8y9YYy+9f4A56lWbluhlTz/+fas+vpvC7CH6aeiCw7lTAeHny1rXLycUHQz+gJUlDcSn8Rlaq/vs8umIAZgjyuCw8WBYD/u4TnWRsRYsWcSzyj0+kU9Uogp46frqZo8yA+dhAMC95oq7HrjKCt+lu4oIOiY720rU32z+HM94K1O8IWunCqmb2Q/188yK9FC0mvYw6sryhnjpwvHmD+jtohNZpwfYk3aN+1puNX1ADI441v4Enr04+m08RztxGiabF8RFJODsCGNEblntReXAjWIPKuKjlXjOQf4uHDKwhMz+boQkUqRHAQyHquNOLsuhHgvx6DEv5iuf2k4bYw0cJwaMQWkdUrVD8Fb2UBQOMJmNm/fg8QIrqBi0mPQIq2aNPFHJnkKxWPDii2IoRmb+nJYUBZjbaMyc5oH7Kye3xSalIvZgXVNkqVzSrTwPnewRvdirxPA9g5CjoWylIvn6CJ5dkWxRoUQbsfd5KRcCSSbUyEDmnWEL6fXg3oZaIR0MHmzVkyE5cnKaLTsZARL7+RjWiksuXo+Qhn2k76C1DzZaxpQU2/CpiW6B/LcQMwwiMkDEEL5m4uTTsYs+pNoqJzDx5lqOM98UQIJ00d1VTbxZGzGx6QDuO/ayJi6d5YQu1153nXvOKnFSzsD518ojeKiowJ4h7mzVhqVEdjbxXvzt7ps/wc8bsBaIiG6cMBX06ry2HTIgY6qt2niRzZ47w5544md2/7c22nhrCs9hq9tX6WBUgPBHMYshzLN5rBEXb9jAVWU+BNRnordDtLa/ufOQfeu73+Oe91sNJHYbeyQRIZOYh6IAtP1YK44Siaj17+233yWqcZUjP2bPwzEBievP894CmbRv705buGCmbf7MUuvMhVTQ84+Ao4v1KwBSqQsy6KEf/damz8mwmz79OXsbAqSjvtKupcPEm3m6uXvUcgoq+Wwn7IZP3uD2lu9tedO+8NlbcefgxM8/ZgHYh0bY73WynyHFCp4SIVYNez2ejyzOBnXc9zcOlVgDs1R+pwd7c+Y09nJdnKXgBm3dglA35vOL6onYU3zgdO4BkWmIwNQHMcg1WYAIQQXpXuyx/VhDBliLEiirFxHSRv/hyk2ZNt6TaCOIwvRMNCGC6kDwkkGsmfZqIirl0liK270Kp3sScazFnBkrWWfSJk9lf9+Bo5mOJJ6RYoisCtbPMK6hBBsiQBZRcO/PeqseSHUl6XCrXr1FnGUU7VuEu0PkwSo6PH774h8sbepMXO6UgUt2wFlWohbt0RVJK5epzkrurMl6IVezfvcwf6j3RR0gKiAP5RnPJ65y6vTpCLAKOJL0chZlfWP+F8EdAAkSzPpaxzodxXqXBEkkUqSTdaSOtXmUMaY+j0x63jQvHTmKOA/HudyQZYiXBnm/Im0UDSnyQu8nBMGVB//t51mRcCaU9b4F590M9nj1XD+JVxrYY8uNJkFSN85XkR5VkMM6s+s9V7D/86VHTO6TyRk464j+DPCh25IzmgdrZSCOrkAcwq1yXd/7Fc51nF/8olnlSFKoa2f/ksR1hjw5T4CcMwjnvAPk71vhfCaA85wNDPfC5wmQc3t9z/zq5/r+nydAznwP/tpXnNvrp598ngD52+/Q3yEBIgfIKQgN/Zp+22sAgy8AACAASURBVO7/FnvlptwJyuRPsVhSK574L06QDy/GFMgPgbcaHooDcTmlHFhU4JaO46CZzZzy3QcAXVUc288Breip5Tb78ycAqADa2VSFcFBUdJC+T/0VKrOTEkul3XI1KG/ey3fU2YYVqSIQQjEWKu+tAcgfYvO9Ye0aBzYU5B6zNPJqPdnJJzqXAhZj3kMjcTsCid95d5srXn1323b7+c9+Zj956PuQH1Ns9fLFtpMy4yUcsqoBqvuJYTnO4SwyLhEHSKsNA8R5AdQrgkWAvMty5aDbzMFFoG8csTkDWMPriMBaSHF4Ryu2bzaNc2ZPo2SxApASgJ2sbB2W0jk0ye0h9fah/fvchvYqyn37+dzq5ygEZJrNv1fz2UpRD23+2CbAFUrBAawENo8ABnmwmZaqiJ0ywNWIHSN2xQsSpBq7eRLATwSl58pALycqSQWB4xz8Fyyc7wB4qadLsIKrhyU9PR1HTIYrCz9CEbU3BMVE90SQzVkdZe0VZIVzUOhDqar/tgMiCAOSxVugju5VIPesm3sRoHsDqHvqWK4lRMcDXvij8KSQnPdXB0A7xEbeFdsD7Cv+SocR5eXK8SCaQDna46iVlFU/YxXXswYFkqzXkG0+AFaK2PLkYFLGZ+oC2FQ5eTQHBoGlseTq6v2EQMbAnHDtIU8gQXo5pPaRve4DYBoKuOVHRMJAG7nN5EXXcfCvA7RvxcGgDOSwQC9bOnOeBfA+dbjLLyu2YgBrRUn4hXG4o2BAqv9YVJc+HPr8kERGA0SHctgZ4X/KK5fTRuSTynaVYy8CpA8goluEBgds2dOTUCNv37nTxV4pEuuyy6+wbe+9xyGcKBqegVDGiIiPFsCVSJ6pYAiWKDKq1beiPgERXbmQTAWATopMisARMgPl6h4cAFKdqy9BWfix2PEVK/D7F1+w1WvWUkI/SgkoQDlEYAjj41u3TUQ4ffuZeu4dJAvXXn02Godyf4hsqkBBmEX3TWjAKAfkRg5G/qj25Qjh2eIwqi4ZjYsC8pYriXuYyuEuK3Oyiy7z4fBWQu6+okZKcTrUtxGhRFa2D+Xeo7hpvvGFSfbtx6s59IXZ1CnJPEschAFmdVAsIlrHH3V57qlyQEwOhpMTeNYrXbnwd/9xlu0+DhkJeOAL2NMGeF8K0Zc9dbrVk6ffCKHRzIH5VGGZPffQGvvcQyUcqlO4TnQ3UPyuZ7S9pRGCYBoRB4txqnWQmX8YomOUMlCytImuaCI+IYB56Y3vznbX6GMQHwOQeOrv8eBQq/EqJ4iKrEO4Zi/ek2or799lK5cutQaeW0/A3ms2XWntPG8PfOe7RIBcxPuDkICYeO75Z11p6PQZs+iomGavvPaWLYIEeeOtrUQjLbXHPxNhG+7bz9dPdsrzlZQKdxLptoS4iSce+RHl5d12D5F4sVzfEWXTc70GKXjXwf89XCaXQuyKSJIbrU5F0srJltOKd93E6ygCyx8guR4HSYTUiHy/SjlF2KkrhKw216MgILmZEnk9r4uXTsROrUD12gGIOsw8LtfCx66+ivibUw6AVhdTHN0ng4Dwg4CDitqbv2ARBML79tTTv6fP5Enmn2oAwkDUhuM4H+iyAERQrN8wz1YditNmOhE28jz0QshW8d5FDuADJMqKuAzAPPX1DEG8RgCir1i3zn7ywx/aqrXriJsi1g1Q4VRhCWWx8c4R0sDznQHBJQC8DJDgH4glef43vwNvGiQ+I82Vpr+G+2PTN8gKRyn94n2ZdusvqgCdQy0FhaqiDQchGk/g4mklxuaqa65y8RUnT5xw8YyKeVQPlpwCdbz+csCXRJ45qcP3UNydhjMhgOuibor3dx9AOdvrSmUlIJiDejOboutOdSgxhvOIeWkmJkmKWeV7q+vJh/lDnTKprHsBADQVOAT66e7pol8qHFeQYkASId6nUbpeXVUPiDJR/H7DdSn28yfzINpinfNCEU4eEBy9KF7jRcarPwYQUgIBPwAsORREgPTx3IcoXpLrWAnZFMS6fWQ3sWAXrHL9H/knT0Iel+JOiQJIyaRnqMm6mU+7iMwowlJwvKTe/HjGYviZk+gAEegSFwNpRrxJKDFqvoBE6Rk4OHgG5H5Rj4vWfXVxqDMoHbdaEWNGTh+NxS7me0Xwac7sBCRV/IcIxz6AczlBuiGTilgrRaArMrMb0iaDEvTyihrArzE3d4lc1rw3Dvngw15C647cH3Kd3HNdHP0flQBQEznrctWpd0aiiqlTplo+Thep/bVGKe9erhURJTqQ6kD0nwQIf89ao96Pj198JXMHhGNPB3FS9I8xV6izSJ0tniIIuvttF1FNMZCLgdzfhTOn41gTwc/XE8fpx+sWnID0IaZtlIiS7jaisiAlu8TeyGUKeZBLvFBtZz/xV2OWNReA9yKAaIDgBNT76WnEN45QiotTaDYlxB0niGdkDe0/nWfDqKJVkHw0t8KOQoAkZyezThMhhGNyvLmEknbcuLHeOB5HiNkhcml5Gp0La60CN+fTWw9RGM76E+ZlSyjovvf+z1j7yYPWTRxQGGN6DLIO66ErC+5F1d9D79Kew4gU4MEn0Z6dxv6tC+a7DXJ1ICDCjpfVEXuj0ng+GONR+5B8nFudtHYn0tvTzfwyjiI9je6HO/7tYusk8kpE/QgkyjFI5UqcW8uIp8lmbPTLJcUzOARxl09Gfzsq8kRIjzH2PyKx/JnPg4Mg2lhP5dARiF3P2KVL2mg6t0piv9qIdkpl7R+Sq4Ni9mFin67ffIkFeaOMxvk4istTIh/XkadOLbZeii/tUq8Xa30cjjGRI83E4jVASAsoFtiZQExPAK7D3tZK82bvFI4TzqsZ4hmA1wcFdjfjrggSt5Cy+GH0LeoV2L2/icgbOoCI8jsCqV1Sxw8j2SguwtdmEs2VFuZrk4mjFBhb0cguSlFYxKCFAMB60k0RwP3wA1StI1KwaYhIKKLYkkOY+yvZB/G1CXx/ImuwFzFq0dz/Y6xX2wFoyzCoqJ5EPUNRvK9MovWKWSu9GdftWHVUnYbew6ZlpbL+4/ZBlBMZ6W8dRHItXj7L1n52hZ38w3GcV1nsIUa4F6WQroqQIwIoMdxm3jDh5Bzf14ljp86Jj3700B/t6qsX8O+pDB/ILsb6AC60x37xCs9ymBM7STH/CXr1GnGxjbE+DbEH2YmYICf3OMKXSPbewfapW663bsgVH8WIsucMioy3h3/xK6Pj3qbNmYugKd42XhNrbz6bb5deROwR13ocUY/21wLjJRrpB/w+euSozSb+M5l5JojziSdz576DR+zgySK74abbuP/MJXyeccZnVVkJe7IO1520jBjZPu1JeY1XX3vTZs2ejwuhwVYwdxYSzXUQcj4aQJztNaIAX7vpnzZYz3HWEPqSOgD+h1kbYmIRAyDUevSx39qy1UvpTVpmTz77nK1cPNcWprFOs+5XN3XbSUruD+dV2IW4ZDR/HqYMft3yBbZ4ZqYFj/Vba0kBjpRy66rts+npkcxDPEuo+fU8JmUhyiGOtwdWq6B52LafbrAWBlcR63ww7FiUz4hddMF8CM08K4GE62c7nZ4VZZMQoIUEeTungyIxp9ExJjdrFPvfEMaXuk0K6UAUAXLZTXPs9J5mSOoUnHvEoDL/5OMqlhgiGuFBBI6l48dOuf2lolnrcaWlEuk5wHg4jCBIXR1xSfTY0RfSwl49ICzGDp0uxsk0cf6S2yOCNTYjI4O5Xl0hVa5Pq1GRlAiL5AaUy6+yWoRpNkROiRNlKFYxnO+Ty7qVeUHkewBfp/QBESI62AxBvMv9pyipEeaUWAmsOB8Msc/qZo7TflziLTno4yBFdDZVtKPIj/i4WEfMF+SrSw8SHReI1iwJhsoR9VQxDrR3T2T/L4GTSAoRHerpW7N2PQ7kBq5hsfs3vZdqzo2rIOMU5deDc6lNXTrsuRXD3IHoRPtO7TXi+f8i7PPz8p2TRESeHI1ap+Se7NAYlTyLNS8QJ2oZ/YleuCSDOI/6s876QrwpxNEDssnfN8xuvvEzEEG+3KcUYjGHOderbwTLIGfIc/XrjADWeQfIubr0fxeve64B5rP9kB/t+ztPgJzt/Tvb7z/X9/+M899ZfYDzDpCzunwTu9YPfv9tr3Ru7+/f9p7+333X3ykB4m4rm8G8Jy/407WY8ak9f/rzh5FYrviT+3+MPpDpWH7lc1aHgzJUVESrKCwVQQq0FWkhN4E2pWvXrGFTRiEpKjb0kc6aK/BB7pGq3653P2fWl064GKZ+9X7wmlLRCuQS+CuSQaBaOwfvfuzd8WwkFaOlTaQ2porLKiZepxk11lRA1yziVMZRO8YBSMvqPmf6VHLCKSYHZNOh+JO33Iq9fAebzBKnbr/1llvs54/8mAPGQpfp24RyJxlAqVWxUhxmClCtz1mwxA4DNndyuE/Pyrb9Bw84kFobd28+s9wdymlfRDHrCSzdsREhHJpQF3HBkjicRRGfoENyN+o2KUsDAWtkj54zaxqY0yDXBpUo2e6KH2nhIKy+Dm3u/QDNtJnVe7ni8kvYjCvzHcCVa+4eJuzefVL1slmW8rHgdKHL768nRsafw34wmQVgENZIFIgOBwOAjYuWLHSbeHVLVBLXIGBnMl0TAjhFfOQcO8ZBoMf9WVbtOatjUI0q09qX6Ig+lzvbSHSPHCAqMHYlrYBmERwkWnnvik9RDFZlaTmOAcB13k8/B8tRSIt81N1DOvBwgFDElsD+IADmcA4IIguUKxxMvNgwr9vFwVTA51w5QXqSbJgNPPg8gCQkEOCDHCCDOE06UDvpgKxsf42bSADhcMgTdYeMo1IbJt6gnwNYP98fLHINAHu8g9JlgIFO1GidAJz1cvdwAFJWfBiqyCzyh7sBcH0BAks4UFcqK54DThSxASrWVVybMvw9cMP4QoJEQbKF0DkTRtRME+SVyhe9eS96HkT2eDHO9FnHed/KJNYzso5iybffecfWrFtL10Iu4E8GTocDrhtEX6Pvm84h/IiilBiPERA7UhMvXHGB9aAWFrAslbnIE31/VvZUZ6NPRH2+e+9ebsM4ETSzIcBGbceunU4FvemKq1DXNVhVfYsDib3J9vcGEFQHy33XIPXl1/eeAczC5TSsmC5HNBJhwrVKS0Et7zNMtBkHS+55JmNGEVhSE8ulo/iXEoDINg6yG1DcRUJiKNNeUTXHyCWeSlZ9I6pSKVuPny4DbCbKYMTDfvKNefbsFolx+23ZYlxVzaBy5K1HQ+jkEFPWhhV/cFjxN6haiUPZSz51MODp/Dmz7J5/iLbX9igeD9cRc1g54K+cN73c4z7IgH+6Oc59pss/v8PWEfk0PtLjoid4Szim8iElS1BLz6EsfA5F20R0Qc70kGVfWcshk8NhKeo6D5FYfEM813WQvO0exvIQgIgvwLPiTQYBQUYB77z48/avz7Zrfkx5KEBsNG6AubjEehlbFWRaqwdkEmTw5s3X4IZ4kwOztwPAf/LIT+3ii68gs7oWtfok5pajDqR9/5FldsMPiVPB7ZGemYpKb9DSAGTiAB6+962v2x03X2+XEUdVWVwAKDjAnJXs3CSvvPIqyvc6u/7j1zkFYkUpIDbg6pwZ06wH4KAOQGAa0RGDesYBudQ3FMv4GgDkV4GmikmDAFkVy+UtNxdzdgBztlxNXoBBtfW1HKJHbdOmK5x75C0cIPpM24gDWUKZtSLumuieEXlag5JfKvlkXCcnc/Pt+z98wh7/xSPuXoeHcfDGJacS2cLTpxhfdD40UJAN+NMM2XzJpk0Mgz4ADHqcnMMq1E7lVxNvoY2c1P11xKoV2Rfv+7IDDBRxFAVJoOfz9Xe24NpLNR/edwWgXhqg+gjP3hsU0MuF8+rLrzMnDdi2R9a48XH1N/N5DlCSEm3y8lcy7fqfVqCyJFYDsHOQufKxuyccSvr1z6+0ORLsRwDn+nX7E2VEQaEmZ/5J4TqGAaRPwhnTAZFxnLVgFsR6NOTzVAiKLdt3o2imE4Q5TC4QxREuWrLIkTkiecsA4kQu93If9IwJTBFwEgMZouzwJojNDu4X5RJWXlaIQyvWxZylMw8oLqyR57oS4L8PJ8gnb0yzhx/PxREwCfcOTgbmJV+Ijg66kdJ4n6A8AMHMvXxOPxxUwwDCnnx+Ec3qwGJgWwNrXzxRVG//4WUXjxLHM3kcR4uaYlKTUgCQGx3I3UYng2cwAL93oL3wJmsjgLcA/YX0F4jAC+A+J+PG9GICD2aekNhhgJ8fSzRUHqB8JSSX7ukqCFqRxVUo+eUI0bwpN6MAHJGHh4/mQTLV2Dw6QHwZixkU27dwPY5ynWfzLOm6KnrJl7gVdaHEIlzYTym9N3sFX+JlUhkHHW6ME6umHHb+/os3p9gPn6tzKmBFECr6KpA/C/yaAnB28MBBRy7GQWopqkuOyYlt8IRaUds6rf0+gOOSTotE3rh2JZg6+yXmMf1/uXbkDmkjfsuD9TCA56oorxCyXT1ZTbgMssjnj7FRSpFH2KcMQsjn4RCJp+S5C4S+tLDC/EMQIuCIS4IszYOAqmdNG4KoacQp643Cd9Pma1n3myDW423rO68h4phpN32W0vk8gbWAd3zmIAj/ceb/IcVGUeq8D+H+nGUorennmMrz0l1HLxiEIA0VjhiYP2MqgpN4Kyg7ST9ulP3s9WIbByCdOjUd7LjXvvfNL1q0P8Rf3kHzgxyMwp3Yj8Mgj7nUzxc1MT+vuIRyd/YgU9J8LRYyrKx80BrUBZCVZoWQnYPMJTSBuW6XcMaXf3i0FUNA+7GWBaBAb++ot40bFtuGW2dY0076adgLtkHg5OWeQP1czfMWSHRpPPs25k+EAf7sMxQJI6eohBdSnmvvNcJeIRzCSY6qcNYPCQoKINgxXdgA60EL19Y7FrKSvqgqSNMWiKtRSsZvvflanhOiISm+Hh7th+z2ptcD548CSnlGOph3hth/hRL7qEgpkZ2KJJX4R2p0xXsqgic1CWHOyQM4cYYsYcTXfCGC+hHEqDK+i7m1iOjFU1XshRfEsNYN07PUYUuWTTESHW3f8UKrJaqMDmj2AgE2M4MeIEhxkRR5uTjCwG3ZPiMcwL4BcYOGnT04cTzM46WQkg29XpBiKXRkENFFQTh94kYyq01j3xoOERUWm2y7mUPfwMFVCfvBko9wiP0tz1EWc5TKuof42Q0A9D5cb+he9rI4ABYQUxbkZVMyE6y+tti+8B932Xg+RDr3RdGcXsTiVVZTWt/I/or7MGfOVARLLZSZQ45uTnfPz7HH90EmHwf8XcvYTeWadQAG44o8eco5T/Use+IUauBaLZ6XbhddcoXF4hCpqW60GhwFTzz1FE5aSNHoUPvyl+6mf6bBgtiXH9y+EwfafHv1TcqpubcpPPuX3ZRi9336Sfv+Iz90ZGMTMYLq/JMDtgbR0IjiENlDFxJDtPmqqxmX7N9R3NcggpHY5pV3dtiFGy9F0DQToUep6/xR518D+4Qy7vdNn7iRPZOv24e8RWH2VOKrQnFBqZetlvc6wOdgy2PLli1iuhuyDbfPtvF63GrsMb0gUEYge2uZvyMZp3Kej1I6PXkae0DOHtPZAyyfSQ8iUXnDEHVH6QDJOUUhOfGEOn+981aOXbw23TZffiFuT+IRcYpGsQ8Z1d6WM0SYv5zYxLQx/zz9Wr/deBeOq4A4259XbzvzmuxATb+RPOa6Z5bNSLNwgO5xyPLDeeyDWS6ogrGLV0yHFKQzhnPBpMwMetLCcFe2W/a0LNfj4aFosIEezmzE5q4Kt72vF9nyNavdJFlAX5jK0gc4Q8VAuI2SyZabW8x+gvGQMQnnTxd9JoOWjkO9HDKuqKLSohNSWJeDcFkMsy8btdLqBoQMjS4adsrUqS72Np61TDFRp1hHREzIPa21ROcbibvqmXOTSAfQOBrl/lYgnFIxeAB78CbOl+M8y8FybrK+ykWu+V+dfUosUNTrRC8aRCd7Jy2LOtcq5UDueHWPyd0lR2ERZKx6NuROlbikDxJolHNMHPt5ja9EnCteEpPgWh9gve9iHSqHDJF+Td1Xen8ZRMtxfLK3tmxhjVvoCuJ13vVjPzjImTYhPsJF+86fN9eOE/0p1/EphBjJuDuXL13Gfo+osD173N6rl/lPBI/IFX0muUpi2E/INX4IMm+QdVJUbgJnaD/mzDb2XOpn6e0e4qxs9vNHf2O5xyshdTOZ03gG2EeJYD1PgPxpK/g//ofzDpDzDpC/PKjOEyD/4w/c/+ULnidA/voF+6gB/nP/888TIP+Xj8x/+fK/cwJED7diJPTf/+oKcZEQLhZiggDJeWKpTb1phyMqfKS0Z8M3iNq+D0BBKv4ADkgC7+UKaOJAvphCyVJiqsogHBLZYOnQKPuxsrfZDzoSpfiJ5bbgnwsduCDgV64A9SN0s4kUWCxlscANr3GpmCZcKYmoXQQAS6lZQUHtOASMoq7SkxMpvPYi3iMagMHPYgABBYpLffk+yugv3Huvi0GRxfj3v/u9/eDBf7dnf/Wk3YCydxRVqUrTayje9MeWfAwVZijvOR3QIQcArxLAZ9X6i+zFP/6RjFoyjwWCAH5MohA4GCW6lOsiXdSjUHTymM0jUiudv+sF1BpjI1pRSf64UBZs7OkpxIokE43CoaAdUDmV992GZb2dw3N+fgGAYDoH6S6nXJSyO5mvj4xBLQmI4MvPVfmxhzLM2UyPcHjo4YDZCYAvsLoDsHiQA4YH5XYu4gE1ZioEyMhYH8Xlk1wElaznnRwSFNWgfhI5FWQlL0HRVg1IqrFw2SfmWWPxRKyZynM9+fc2gD0puhIARgT6NkE8KVpFCiSp8EdQT/lKcYQKPwzQ0g9gTkppL5RGB7iGLRyiE1FFqgtDCtwQuT84SGgcdPC6IhOkqm9oxNLN+Fp7ZQYECDnYAENe/P0I5ILIhDYINWXDS/ErIEvkh2J8ghgrKjwfB1gdRik1CtAmd5DIGw++FxODjYHueHBNtOnvR+lcjiK+lYPBGAMyLCjCgjwCAFcazJtoqQE+YwslrEHcb1+pbwEw/HlfimxTvIyAbOUg+wL+ROv+8ywMy8WhnH2+TlOm1FzKJQ4EvJFqTP++6coriRh61zYQgabcXwFNKlIM5xBThzJSQOBknBRlOCr0PMWg1lafiZwWx3BUSO2sInSp1t5/fzfOnkWMrypbCkGiw5+6P3y4Fir6LYfoyiTaQzETAtrbKZDvA8wfg+AQKRMIKKmYMcWbffm6GHvsJUpfXfwZpA3HJBFNctZEcQBqbQLE42/lYIoCPBBwKjVtINehppLCcNTsV5FdrUNwL6STihMPAv4npk6yPjKFTxZV2iky5juJqHj8wdX21OsjNikjCUAhH7Iygxg58sg55CvLuKSoAmKCyCPvYADUNOsNi7I33njD2fiVH52I+u4rtyTawy+0cw8iXFGjFPZf/vhE2fmXHlWJZonLWL54w1riPhosm58VhuKyrLSIXOZCouxwYNATsIt4l67uEUqsUf4SC6FoNCY0StrrzAtlH4wgwJC/ixXTIVfPvVT8QxzapQpXFrVA5iMPrbKVX9lLZN0iDpbE8vCsiRgUQBLPPdRzHg9wrQitozlHnJtJz6yffyjjoNSBJi0QYAJb3/nuLNvwtcMuBiaZaIlkSLcO3Eg73nnTrrvycpuZmY56epzYvyrnCmpHof+HP7zkogTv/cd/tNM44VI4lMdRdjsGEag5o5nPMwMARzFH+aeI4UGJGABooJhCgeiKrPLlWVV0Rwqgt9CwuHjmJt5Tt3oxANIE7omUS+Sz9KI+FcCwC5Ltwg3r3fohRWQEvTwqeq8EyFhIVEUBhNvXv/kLe/o3PyTCiFgYOiFUKq4OoQII8rlz5vE56h35oZLUJUuX4KqiFLixxrmswgBGB4f9bffuQy4mQkRXDod/X+bpDRdfYqUA5eEosLuZaxqVo06Pii8Acy/OqwDAyTD+rRD18DDP1ctfn+vGx0Vf2OvInSDmjV6uTTfvRXEe735jwvHz4a97HqUTAbLMF8fFK/864Zjc9GCOi2J8ld4a/boW4msSbo8B3GYLUPQf2r2T+XKAiLZwy4AQyYI4rwDwPUSUUS0q/2AQS8256q6QmlbjWetsLeBhEe+9l/Uzlcij6URtRELwiuRqhvQpQlkaDdgHu8tzk8q4g1yA/ApmbirIJ9KEGBk5H+66NR31cz6OijTcgAmMbUKHIDoaeLamAMiOAJxHQH7E8f5Ucj000OvmSRfLxnzuyTrtDRrTQ4F8B0r5SsiQqThpRri+/oB8TQBRe/bkWCbRkb2geuV1LeYFSH7gRImFJUQDmHnZDFyQCSI+wJAyiXPUfVQcSB8/p5e1NkMdNYwplYOr6FWfXxGA3cz1jazPUTj6RGzHEHEkwGvHrqP8exVz5jo3X0WwtqsrqwDiNRPxgxwcKo4tLavkZxHjiPuwE3JqkOuRAsHcyTNdjTK4m2sr4l9r0C2XBdqPf1fvnhnNEyqMFQGiaLMknCOncRMMcu2DGEMii/9EgHzQmeYJ0e7DvOkjwh3RQwDXeN6MbEQQZN8PIgxgX6Ci+VDmkHFeu5c12gd3VQ8Euz+RTOXca92DBO6R0cfSALA6yF6lgus9Rr/HYA9jHVVuLxE1pU29dtFVm+3giSOWV1FM1wr5+7gLVM6dPmUaYFygxTEP/PIXP7Nbbtxsmz6BGKQjxpoq8syfOdObbo0xgOMxrrErWi4cpicn0BKl8m1sZ9+Cs4TehE7uF/iYXbVmmcVCQmzdQXwioPkBuLcyOqOnzp3C/aSbqTbffvjNz1vIcJP18DPYCJg37+U0BeveRO7UMm609mtPQHcyZcxcPtbpgyV0hPBnb+YIOXMGWPclpBhjrlm4cq2V0RVwCEdZQno8+yoPu+OWKy1xqZ+doJU9m162Hq6PImaUZ1+Cg00Rl6pmiZZrEnFMNM+LnLFN6uOBzBhlPPmUzAAAIABJREFUXRiWW4sxoX2SgOsorrmA01GUz510PzVBrNb20WVF/xASCwuXqj3Exy5AVR9IoUZiAl039BZ5QTzo9dSRoDizYeYXxV/pz3G4lsb5udr7CiitQ/1fBwCr/dO8OTMQ6pyABPKzBBwuHuxB+iB71d/TBrhZ1dpnbRAZU6ZBFh/hHiC2Xr1yBgXjPXaCMmhqSox0GsaJD/u1NEcktMjpWA8ZGc9zzL4Btpa9F/1g4Z4ukrOPXP/8inYjLc1mQrKlhgyzt0Utz//34T4tTw4hngqRCkKZd4jm29fYZe3a0gLCRoXSP8YqFIWy39eDvTUDwjs83moV1wp7UlbVYhesnmwzZ6RD9nvbpf+41MYPc1+Ihhrma0MoA2ebYe+9T6Rb9kzWtiKbxXMhZ283968Z9+XGSy6yoGUA4c+fZn7MdPOAIou096ljfnnjdTo2EC6kQI7v2LGTZ6CRtX/Mbrv9c4g2kiDYem0rLu7tO3cBGE+xf/rq51mD63j9DoDgfXbBynU49wps010L3Bz9i++/b0uXLbDZC+dZbw19HbK/MRZamVf9WfOKeOa0/pym0Pw6OkPkMrqU2MQWkR3slX75zHM2HbHEhevXsVZVUmod6RyvpcRnnTpZaJ/+9G0uRlVzzk6iA+cvXAroHG9P/up5C2I+mDR9Ji4Ezif0Y/T2ttsV93LNMEF0EWMWyl5tiPGotXeAOUKO0FAcurGQQrsPHLJM9i3zs+OZP1rcs1kHSThGJlorX1tcUsee3OyWT6ywLOaR1ppyS0WM08K5KIq1Pe8IsZD8fB9i7bSnfe5tCtznmMXET7GCmj7bV9Jpu0u7rIp9jErGMYxYSlgATpIxa+wYtDaeXXg4u+bCBQglmiEaIiwze5IbYx1EMWZPz+J+NjDOEUG1NXEvJ9ms1ZFWuL/diZgUS+vFoPKms019Vh4egZxBwpi3qxEyNVsQ+7ou5tge9urDPFhhxBw2sgY1sufwxC0WHBbJnI77ll6yWp6padNnIPAKdGS2+vTi2IuUscdV16GcFTGIMLRHLEZQoIL4uXPnOsKyFfKhAlJhnD2pkgQkflJHUCjOfbmlRRjo9UZY9xQb1cOZwEVi8d7U0TWG0EUF54p4DoHYlGBPjvmrrr7adZEpnrGP/ZDWZJETgVx7jXftkcJZP0YRJmgu7OP7FFNayRwcynMr4YpEXer3UCfZDIrvj7JPSMFJq6/VOlhNtPM4CQCTM5IdIa89+EKIkDDEBL995hk6KWfYEtynpzhDTCXiTNHQjeyjtL9UioCiPuNwxPmwJp44dsIRtr3Mu75yqPN5Gogdm0pH5hhzYWhwvF12yXXEORM3OyrHNOIAzpG+RBH+NQLkbAGoM37/eQfI344//X/wnecaYD7bS/DRvr/zBMjZ3r+z/f5zff/POP+d1Qc47wA5q8vnvvmvEyDn9v6d/bv/aF/h/yMC5MNS9NNPrfxv12zu7fvs+H8st2k3A+58EAclAmSIjeHgBw4QFbhpICgXVa4NuUFC2QDn555iMx5kTQAQchcoIqgd9b6IEDkpTj481xb9S4kDwntV/Mqm0ZtDsezWw6hSBc5LVSmgQoByLIB0KqpF5dcrAzwMB0M3BEgiqtJBcnZlXdd/p2VPtulTiBkBnCxANbgUQiYMVdauXe+jnjtl93/pC5QZbkVhlU5pcTjARagdOXjIZbLmHM+z+YuXQSZ4UpRbjksi3KYQWfP8Sy/RoYCLQAXWAKAXcZBbtXo5kSfv4SJJpMi0gJJJgAJA4nA24BmQNYp1OXAk1ynzVbwoFfqSBbMsBWWgMow9iB5SjJSs22UUhQYCaI1DYsSjSGwnfmIQp0hCaizX05d4JsgoDgt+fI87iSuGiMNAW2snSjm6RcjQ7kTmN0CJ9AhgbhfxQXIn+AVSaUdnhQgbESDK1tdvFXbqOndBpKjP4zRqKsU3XHL9XOtvJIaF+yUATiXH2iwL7BVgoRL7WrJlWyG6QKroPaEMEhBDOcYqc+zGYZEEeCollQdgT25JpR0mq1uZ+MkoC3XvFSk2xnX056CgPpiJeBhytgEFVKYYRczNnOW4hlpiHYirQnSpCYc5pAj8d4QSxwGBDLKCC3BXnMY4BxYBekN0gQxAng0zpkTgRHNdPclY9uQg0izVH4e8YsCUZg5bAvrjo8ksphCyluxkb8DRMECwRrpfQjnQqJdGIJ0yeQMgIkaIjBEBojgXhXmpHyYKIFOfIWv1hKOiKmecQ16NyyKP4fAk55McPRs3buRQN0FulBHdJICvqYUCY/5N1nWpnnv5eVLPy76uSBwVdydCsqjQvg4QK5fxO2/+AhddFMm/K9qllWdOnSie3KNw/k7OLKndelEwvr9zryu19ELmN1l5yBy8VDo5oH4YxpQIkPtuiP+r8+T3foOqn4UgHABXHRN8C+4g4uA4DDfjTOnGzbQRIFzjWdn4ftzT3JMneJYBszsAUpCSlqEmKwGkfObHG+2doxTWohAfH6Yg3meM3h7iW7jeIs6KIASqKTQfRX6YiOK8PyLBdZnooNrLc6+eAI2DH35pohj3w19f/WWt604pKSnme0cdQJ/KvBAb5AlYRFxGLFn3gHXlKDsVGxBB3vyWLbsAywGZ2hl3xEP0QhB5c0gs596NAdpyR1wMjRcAm6SAuq6jECBygWgulDpQMR/v/ctMu+L7hU5pHM3hVnPfEsiQd99+2wqO59iD3/02ZMt2QILJtocych1y5TyqhBwdHvFEBR1rbcyLPYzXfT9dbjc9Shk8oNsCOhVCmdNeJjprxaL5dgWRNypCj8F5pP6jEYCjElxXOTnHXG/GfV/6oj33m18Rq3cJTgoKZgGK502f4pToen5V1HsAp9DcObPd+x5kTg1kvNcDePuhRtxLZ4ki9HRgDifuqM51jPSh0l/tiO4tW7a6LgeN33RiKEpRpU9hnq0DTErm/ciVUwL5dOTQIbvxppvslVdftUcee4VokF8yXnjGh1TGCYHJ3N0OaJSM2rMHIqgOhbrAb0XMzV0wB+Ctk7kAIBkCpK1lgGe/34p5XkYhomajkvw1/UvVZNTPX7Lc9fgkpU92oNEhYpMOEgkYBrgRqBJkntl2gPXnv5xtmx84BSnO+sTPlbo4jLmjms/nBeGlXghvnl/NIX7MP5nMjdFEe4jozcNJ2MN1SoSMQwHgemJ8AJRe+/Jku+Fx8tZRic5gvRnAqRXmT/fSqeO2aeN662huwKmBiwSHxLYd7zuCczbuLP1XZGgKJIgIJTnx5Mo7lZvryKNIrm02xEk0z7EIfvXc5J7IwU0yGRVtON016XSnqKAZtTzA2XG6b9pZA8ZZr+65c5L95Ili1/+RkBTHEzv8v9h7DzA9yzrf/ze9995LZiYzmfSQ3gsEQgk1CBaKFBUQ13VXEVYXsaKLqKu4dlFRmhQJEAghvZE6mWR677339v9878iu5/xVPCcnF+teGa9ICJl53/d57ucu3yoOz+oAKPO5T4oMCmERSgToFXg/jNhAbkRFfw0yhwSqmASgpZ8IqWAcC4Vk2ysnXG4+dT35MMe34BYaIrYsOCLGhiY8raqJaEUAK8Uc9ituEICwEyQ3hjkrlXz3dNyZAlDkHgzC6ac+GV/m/4am+j8W2Pa7jhwpalVqGwNppQ4QzYUikA8fKXXA1uo1K3mucapA/h2DRAyS44+1RIBUMtdSJep+jOUG3k8YYzeEex0CiKYejU5IQgFk6rRRfvsNazzs0SermfuJcgEEG+M58mZMqOdIxJMcpv08yyLcQ3EoTPHneta1R9I8qDUKzgNCj48G4aUkq+z0JEh45lOpqFEBx0PqqyNLayQWIK4hoDmdUsPMyRKGBGq9gMwKgmBrLC+BHOm2elTkDdXEVWEuykOg0DMwZX/YWU4nwEesfaDN9h/bT9dKqM3CuerNvqSM6KhQio4HuT8H9u6yp1+51ybak5m12BPUn7FIrbVNIOyNgO44ONsA5ncex+VFrNJMFPXFuPJ8iUY5U9lu3tG+OGBGbUF6mmXTM9HYSOHyPsZ6ToKV9nnZsYp6ywSoDwoYs0e/eK8F9lZY+ASk4/5dFk+0DUg5c4ovSvpKQEdiuYi5CmeOV/+GIoAO4zgpxPQTGi/hgz9OWTq4cOf64lpNzJpuoRSgv7rrbUvOJFaU4uy7PnKl+eWMWu3T5fYq7q3Lr9jEuI6jG+E1t1+ZibuthGczlmfdi/2AN78UNTYJOTEsdxbjOJAxLFeIsvgVY89jzpqJEwlgb4j9UivOv90FxFmxiIQlBlkK83M8EVNpaQlEwkyxTkQwJiAYvImrYQ6YYJxIbKFuOZEgcoCF4wBRb4Di/ESk1UC4FkKg+fEZFy6aDyBZZxmK7gHIHahjvmdMTTD3drHe9bGPDGX8NeG8KzgwaQj+bT5zxBjvrxSgtBXxQk0Tr8szHJ4YZrW4Klg22HNx/zJzbIL9n98E8XU4cqKi2fviGByEOKttZb6smcAlE2XL8uIRYFTbyTqcw1yGS7PDifljDoHYf4Ey5kYA2x6uTV8zhdCMYxm8A/k1M1ORQrgYcKGQ2WZ5kA3jnjhm+xpwT6bbZ79L9NSBTpviWQ+BgKwk2miSTK4z5ZBUHkSyQvYoeui+j92FCINycoj3M7i2s3AObL52s0UuPrtyTxG1emjvbps/fz5dBJ1n3RjEBt1+2x22/8BBm7VkGvueVvvJj35tD37uSwC6mfba1tds0dJFFj1fb+7Pf5W8jViIya8Tt8LiDautFgIxFWK2mjhHFiKL5bqP4OobRmg0gqPtGPNEPHPPy8+9ajdcc7EtwG0qAdOj3/6ebb76Wp7fAec2175SkZJPP/UU++4R++jt1znC4zDiga2v7beP33s7vz9mL7x8wnJn4xJnHbr1jtv5jnF79tmn7FP//kHrPXhW2HMaAH0h4pVmIncVF9zI3FWBW0GO6V7cu+hrLCtBpdWQAPVtEExRrBvTcNCV2KuvVhqmTkrBc6wXAmI260M8pHp9SRH/pEeKa+/P3iUEQZT2l8Ne41ZYjnOa8T/qF29H60ftJGvrKUjZLvbYLLk2J435inHuxz7qUPWAc65cd0kawjLc4Oz1whAnRLAGDQz14qxLgZio4WzWb/kzcyGsEi1tHo7vfR249NLdPDlFHF97V72b11tb+4k7zLf9BwsZ37jYON+M8zm9WBdOlRZZGgSKL07KRgRVTfyKiIph3Yd8ZCx5s+6oILyFz9HL9e/jOYtjj67+FgnnGlhTVYSu9UBzcxrnjFmzZiLcanXEUhN7/lq5xYjN8+BcUwNJKgLEX4QAn3dYZCn7bz8IL8XY6f0q+jmYvb16strZoy+nU08ijFIcqHIrKj44nk63GgRAcnL2McYTWPOGOXvIAR3KXlnuyVj6EEe5l+osa2fdVgeI4ntLEZ0MMf5yITEamS9F0is2bdfuvYgXUqydz7ph/Ro6wraxzxskVWE1+2uEJgjmQtnbJ+DsGGUO8oegr4LgUSyYnC4iVuSibMIBpLP2KGt0NF1eIj+0B2xnT6M4VEV16X35eOh8gZvUk3XZM8I+dsfnWOshgGCr5TLt6MTh/1cisM4VAHrP779AgLy/GNZ5fvXzDTCf69t/f9/fBQLkXO/fuX7/+b7/7zn/ndMHuECAnNPlO7tD/eOvP/+Tzu/9O/d3//7+hL8jAkTqb3fAl+vjTxwgJ/5jibuG+bfudu4NkR9TKgdl06d/F3ikYud2bOF5KFcFqAusXU/cTwWuhlGA2krU7lJpOlANoEuJolKmFHxvrs3/bLEDbjsBfAUwRgM6K1tVirFJwOZAAA9tbKWukwpGwGYYG0CVWbpuCuI9FAuQx+G1mmiYwhNH7Vvf+JpTOkcAuJw8fIDonNlsEMkZx/L/zqFD9uGbPmB/eP5p20KRbwpWekWMCODRISiKCI0AVK2yoiuaJhklWjSAfg0qpOPk+Yazed3BgW3T5k12xZUb6RGoQ1lLdBcKrPmAFp0os6MgBRbMmMVGs9OOnSkHoO5B7RuBK+Y0KrOr2MgSH0R+8ThKWGXMNrJBl+NjBPVnRHisO+g00V3izXUYIMpCHQZJAEuuDB3F6DiAswgQKVZ72eDXYhP3we7eRSzJIPnOkyAcXX0jbPYB7sNRnnFgWbFiBUq3VtRZYSiDexz4FMxBR0oldZucoFhWKqdLrs+3ye44Rz6NAH62oCRK45p7C0zEJaKyv14ATBEgFShZF5HHHQLwJBJEB43iwmLLQ42k0u5xQLl2nCnPv/QHAMkQShVnAR4Gcm3BDhhnUShXg1EftwOSTACeK7NaUTtDEBnrNhHR0yEf/rBTewogVXyZLPCKQtPhVLn7GgfS9HkCXoooUa79sMolXawMxaQcBqNQQk2gdh3jWjVwWFAJYjNxNAOKfEGRmZmKopnYpWYiKSYgbWKJTihn4+8P0DwCSBgIkCWrvXKDdeTS+BThMcj7DOAarv4IBa18nd7R7SznsfmjdmBrg4vFEhEh8kQHq6VLl7oYtTNnzjgCRIcqPXNHcXfE42wIxgFxgEP/li1bXCxZLOqyJEB85fSLuFPGr4iP/PyZdoSIqUzs840AW008bykcOts4YC1auoQiySaXU+yJ6viVF1/l79DjAsi+bA0qRgDgWgDrJt6PDzLwr903w778k1Jyhbn2yjcnDkXRQ74oZ4ekdGV8fuWOs50h7379GwXCIh0TAayVhy3nzUYU2i2AmuOAOkwPjqAMDo1GyVjIoTvRRbU8cGe6ffPJBndo98ZLtWLBbCKaGq0XN1Saypl5A/v2HoLYiuNeB/D6uAWiErkWJ5kfel0EWjJqYHgK4hP6ATiIG4OcqOdwq7gPjWOVOyuCIA0i8vQxyAJ/ImRiwiwfxWIY46saAkQE2iBk4XO/f8XmzMc9Q255XRsgMmrqGq7lBD9X6GYcEVh1xDUookBAq2IM9EwqOk59OiLHlA+vUs6t/5xtl3+92IHFcqlEQoQI5NwFYJeDIj8dFV8cc5scIJ8gkumBBx5izuyF7AJUIQOdZh9LQhHf0Nxob31trt36E0AN4vIO7txB8XuAI3OCmegWzs43DGGO6FOHh6KgFI2m5+YTH7vbTh47BBkpV5Of5QI+96PSjIf8HODQrliGSggKdbXoPffjnJHaXhEVOjQffueYIz8SIJmiAINcJCHODnXW8Nco36WzgYO2Sr4/fOst9jzOkw0XX2wVkE5BqDOnAzps/f3zAAk+toEC2i889BCkRBXxX8/xPLYBGg4AoPpCTHfwvAJCIhcOgpirBvjVgV12w8uvuox1ZRywoMWB0T6eQXZw72GeK/K0USxO8nwGQ9K8umM3890oIGG/rb7kUgg+eqMgBR791mMu9iiGGIlffQbSgq8bHj0DMQVxAzE1CokmwGAa7qgSrlsynRbqzxlmnEdABMhJmAp5EA95DFOBo6aQdaPCIukX8YLMH+J9hwBsaO74/T8k2lXfrLKMVMZ3VZkj2kaI0clCkeuDW0NdWJExSbZz1x43RhcuWkjE2zGua5dzeURAwkhdqnhCkUgqtdc9VYSOSCZFYrXw59gMAAhnsdZAqhABFY4C1A/S4eSJQtY/COxeyq6ZBeXQvP+OVPvJMy08/4wXXE8+xDFpzM9SfAhrtMZOMuNQmfZDRA7GAmh5MW/6Mo968HqDADOBkGHjKEl7ACRPM5/n5uThImlhDSbXXY6hcq4f7oNOyCuRhoFEZu1lTAzxXMXzmVuZh5atXslaHk1sCn1gjMFAiNMw5tMe5t0UYu1GIAkicJOp1H47BKdEE5nTprnoDvVCaC5Sn8zu/YUAeO22cOFFqFyzxZ/bk0/+gjjBdc6Rp0JZESABRPspRqcRxa8XnTERAJxHmTfUIzPCNRVRF8V8uiSnyf7pm4ccwaS5WkpfL9auCdY7dUeECFzinvRACBWyf4lOSHZFua4D/Y8EiMxgLgKL8RoMETyI0yaONVrNZtOIHpMrdTpE1Rh7oSll4eNGGQcAH0fJ3ggIrng8L673dEC/cPYoHhA7ihFUYa5ciHVV7KVw2Yx7BNvP6VZYd+VyyqjjrK691gIiAywGsDE5I9sOvHOS/dA0IruOsN85Zc+//imbhADp761lzZmybgjK0D76DNoAwhg7ej8HD59xz4R67yc9IT8pS5jwCaTTBYcD8/hS+gRsAOCQMXq8jG1GbLC9Q6dAt64p7tU4ej2WzU2xa5ZkmC9geE9NuRUhGhmZCIIkpJw8Lo01tga3JTGAED0J8Qgm2keM2gGjBoMuE1wKqKJzWbuUhe8fEkm5O86ALTfbmRo9j9EQDv32wWvXmOe0MWv6XZn96idP2VVXb8JZlGhVqPC7AN09JALhGvYxR+m5ViToFOPFX3si1jg9u9Mgmutwo2mPJMKKrQwuFtb+DqJKGXtdYxSwV3U5AsA/ihwgiOJYyJrM7HQ+RxSO11CmJFytuEI0PgZ4TjUMtN9QB5b2PIqVSYV8FeHRBnBbxWdXL5XU5AtwHdTTlZKDGyyQua6zsprOlH7mauJ92NfIhqVx/va2ZjpacJhtiEU1HuUIkDLm6046iwZHvYm0QvUOB1/Lx4K3IfI13tJj0qyQqLa8VHVWyK1EDwvzoTfP/BAt9gVFnbg5vO2yZfk45CDPILC6cI5ck4+7OWGa1TMen9l/CAIExxQRSR31I3S64DZJhiwnqmkF0VUnjhbj/mDvf9F08+LyJGRE8Zzvt5cOftEGCyEPiK6cgsRqwOmXm56DAr0WkL3GTpS1W2JOCnuIIFtGt147kWHFOCqK+JU/n14OnpFM4tACYVoyVvGDNR6LppjH+rWFcy6iGfmzmXfLLX02bmpiZDtxQtVVtrKXx2GxFIKLr4aDvvbdH37Lvv6Dx2zvW6+6LkJ/AP+QgHA+eYCd4flddtkGHBTsHSGHtN8uOn4ERf6Qc2vqTkrlru6QMfbfcrlt2/oKBF6j3Q6BLzf7D/7jaXv44c/wfLazth53/WEtEIllOEAOHmy2e+7dfNZRDPhcihhh0bIV9vwLr9u1N2y2N3ftsnHmywDmqTvvvA2H5X674pOLbKqKeFxcbSOceRoZK0m43Xy8/Ozw4aNWzs9J4MzhyX1pba6z+bmMLfXkEQkVHRELmdeL0zLK9u8/AEFLDx9xZKOcGy67ZIUVvHPIVtD3NwIYr5jcSZH1zM8hgOTdPbg46BopKEUokoIzqT/Q9la02psna6yT5zKce69zVP50OSqHrYp1henfZmWbXblpDaS1CGnEBqkJEA/DlgRJqNJzuQzn0FGmveQcomt7qugEYw5VZG58QiTkRClRTLxvHn5fvyg7XVQPiQH5ziHAA4LyNK7cTmJwgyDGe9nTBOLMlMvDWQhZa4MhaLPpBlKkWCO/RIIE4SLT+huBS6JbXX6ch0Riy9mewhyhjih1RvkxFwSzB+7iuRQRLgIkhDW3kvU+mL2C9pGJCOoq2A80sLfwQ7im9UAOzUmeb3Vtaf2sZNxK3CfhkToUT+Cc0l5NTpN0CGN/SES5fQMRhzURF6p/ao+VhuMkGaJF+51izkr1vIbEVxLxlODW8OP5iEK4JAJEDsbZc+e5Hj8Vo2v+aGNfvGrVIuLijroC+Is5U0cyb8XzPUosOHHiBOsacYacu0Tk9+JCI4zYOVoCOGf1cf+bsZCxLLL/zXPCiSnOSa04irWX8OEsItFRRCjrIDF4oYGJdsctn+b5CGD/mOg68gKDYOE01/6Fr3MFgN7z+y8QIH/x2v9P+A/nG2A+12v0/r6/CwTIud6/c/3+833/33P+O6cPcIEAOafL5775AgHyf38N/xsSIPkfXf+/7Gbe7QH50w6Qdz+w3r6yj+UAmXXHPqd6HuPQOcopxVO9HQBzAnkF8ApQFZgjgkJxKOrxUO54NfbcQg4O0QBqQ4rC4tAhlYonIJnA4eInFlru/SdQWbIBB2j2VJGjSh0B8YZQRKvEWlFHUjsrZmCM18vBOt/NayjvXt0FUrN6ARJLybr15d/bZtSCSwGbGmsqifXot3YONKvpKHjmmWdsEyr8NCzpL/zuN3bNpkssDlBmEmeF1PWFKLFUQFjDgbwFBVsvYGYcm3dliVcCXOSTvXvlDR+zK65dRWHvRhRRKKVD2QQnstEvL7IkXh+JKa6XQN4XinMOETVsQDsBGltayKHFki414ax8wFgAkwGB7GyiVbanEuKOdkU8IRht7XKFgS5/3N8DwKyNqKDpLrcdP7kDxJAcuYieVjJli4oqbPX6TSjs6A+g5LIUFWkj5EsG2brDYz0ODBOopPsiwkMOEHV+xKOo1Aa+DaeMIrAUM7H2qmybGiB3mGgCKZCjABc8FJPGoXGUw0EzG/wUrt8xVLszcqZz7cVmEAHhMvGnyPYvQW0UilrYF9CUqLRJL2JmRlHEvWTrN17qHCBT/IrFtj4iBwkbeinfkwGw2yCz5Pxp5/1s3pIF+NuJzTubTTgxShACUvbrYODL2ElRCSrgh3pKzsZejYAneOIgOEMEUAL3s5bOAcYHv8YA9eUAGWrDNaSeAuJoGjk0tWGFDya2IZbiTB8cByUlVajviJwCPK0jrqUXNZeAZ1/IPsWjiTjRPVFkgxwga+7Md49K75lgDsBVzlURzcFLMTcZC71t2++Io0Hh3UOusgBNuWpUxqiMYjkaKgDC5lDUGUD8inJ6VcooBbTy6rOzszlIQkpA6AgIVaSciuxFfgxDTOiZkGp6BzERSRzYFCnWwfVQlIxeU1FNM/PnWMExSi0pz/VBaRsJiKzOhF//7ncuN/mbn5ln33mK4mCInFyy77sgGUoriIKjtJLsF3dwmuIQqdfq5TP4QTD440j4/M2R9u1neMaRoo7z7ESgPIwUWcSY6gH8SwXw6eVw7+sPuF3bAXFBBAvX7ZFP5tm3UF7PnysQn5JFDleJKIV1+goS6QDK3gDQ2kUESBAKZ7m2erxRI6JU9eW2fAncAAAgAElEQVSZamhpo/iV+80hDyzRzSfKWm92/TT+EIiU5eIiWgjIoq6KJMhNhZb5oWBLA6TuAZwWgVdaUgaIf5xs76u4b3QoNOEMgfyahACpYB6IYt7yZV7Rc+sB0Kw5qwrXk8grOX5E4GoSVSybnG3vbmLefOisK+XiR85wmPaDiMD1wPM6G8KnuOQ0sVvpNpOOELk1du3ay/PGQZUYrFCcDpprvJgLxgDHtj0yy275cYtTu3cwVhuqKojYmY5jLYOIvel0OAS4XoR61MaKDRF4rINxEp1CfpTxRKIq94FEEHASQ5HtGNdC80yHyoBxV40D2EjtPgLxoYOyACr1KCjGIxLlpWIUolHMa8y2MA8oom0C8FdxWwImmvnvQTyHDz70mN1zz80O2A8FlPdh7v7ZT39sn7zvHucEfPChf3HdLA8//DBOh3TU7eWOnFHhdnM9aBzgkzdE8xDzw04i3RS15Q9xM2veTJktUDrT68DY1XQXAXizn3x4T+bJJgpSO4fGbdGq9faN7/7AjtKtsGT1OpsxZz5FwgddZNn2r8+xzV+tcKXr+XlZzPFDLpZKjo1DBw4RhYRinUUnc3o+xe9FDphoI5ZkJvNNGgRIMOBcGKBmXFCkPf2bZ+jOobtBkTA8G/2Aq5E8R7/4OM8JXxv/9ZRlpSdYW0M1vVLzLB8A9Y2tL7mCXM0vAnq1kRbJUQpw5sH/1PGh9XL69OlOcCCHgRw1p0+fdnnr6syS0lORcz64kRrI5E+hQ0pjIiMtgzJisrsBVU+dVAFqu8vfV6n35+/Lsh/+roX7F0G+fhw/s9jNi6HMD2FcT3Uqaa0U0RNMLMso81wSjhBvQHgPSCC3AAFqjnGvh5k3FbHVTr/UDKJcNEb0fDZCzvtAkkRBCsEIEiXYT2Z9sesZWH3peoqcia5TZJmcfVNDKH+TIG+DATSL6cCZ6chuAUWxkJ5JrCWdgO2a296d0wQshUN+iQzZd4iYTJ62DRevpwOg2gFb4wD1U3wGD1cSO0DZLa4v7mUsoooarrVilTy9IP55v9Gxifw5JcOAgpcvH7NHfoArFSJEOe5yeojoF1kpN5QcEJqj3wWYvKQIRryQRl79IK8jda/IcK0vxWdOuag5dkROOT8uJTQq7AHiYSTG8GD+HQGoD+A6DHA9h8mz78UdWVlWAxCFQ4bnMI7P0gk5JFJLxPEUTGt5aSXZ/oUU0l4CeVhqZc08l0zEGdOT6IKaZxO+EGs4jpopL26BtI2LS7fl687u2MbakIRPdvFMKR4TsoTX9gLd7K0gDoX3WARJNal7O0hHF2r9YVDtAY8wa+pgf4L6XIrzaakhFh3Efoq9lu7nIUiDIrYaY8wFycxBR08etFWLptmDd1xpQSPt1kv3QHNtI2QMAHv32dizFEgjmGAIiV7mqHJIStZI3l8A7rGhCS+AQHrecLXOZT/VwF7nGOvuqquuRZQAaOvRx74i1jYsZ92fFWANT54i/u9t4moineAmBTI5mLlGZKz2K6GskeoH4a0z38cS+YdrCqLcg2upfxfpJ2ee4uVaKRxnmaXbibEfHW+N7AkKKnHe8L7jM4MsifjJFoQTSZDnjTgbN21aiyuAthJ62PQMevOcikAV+eEjIRDE2jjzm7qr/HkemgEyFYGl/P4wQFr1RnnCOIbwHCSyjnQjjgmSWpxM/xHWv9aOFtZ1IkybzeamA8YSNxXsFwpJVWpRKQC0qN89fCBqeI03jlRYIVxoYgqGDG5mTnKONZdX4nD04J6FuzVQUVlHISYWLc+zI8cb2BcRJYdWKCSaSLbAKXtnb7vdvDAFgjaHDq637Cic80Q6ghiIIChVnDR6T50uDguzj2UAJnf0QI6yB0ybkUTHz4h96vFL7dhLZZZCJJYP93gMwnGiZ5B+kkAi1prtBPfyWDFrb16EzWI+7tKazXwXBBD80hs7bIxxeO+n76Xv4g27++5brar8jB1/54Dd/tUP/R+ds4q3jlraNHqO+potMT/TetlfK6FuAOFPACRIH8TeQfYNJ0tO2b8+/JDr6+lFoDHJfFdZXMzrVtChsAyQPgUi4x0cm0ucCGqE/fHzT//WLofAFwn60ks77N57b8Ol0wjReNBWQnBorti69S3WLcOZtArxUSAxh8edOGPXvgNEvJktWLiASLVYyCvGInsmb9xhkZGhtuUzK2yqnLHCXKY5twhgfor7Ox0X1A//41n79D9/zP7jpz+32+/+mD339G/sA1ddQpzVYUtgXQ5gTotlr1BPZ0gx8WJtzAFoRBirOEFmBuMemmWvvXzAFs2Ntwjm+3oImUEV2EOazSTjalwxSmGxdgZC8h3y7bYXNFoRBFcELlkf1smEJKLzcKZHMj+Wlre74nZpzW66eSN7AMQDEB9DuDhhzHkeQ4kqWwFwX+oiDr1Y1xdsSLCeSpHuRNty7SqIOF2xfiGOtl6rru5gfhhn/ObRRUS8IvGJQ+z3FCnsTSxjD8KuRtZfnSvjOUPGsLZ04SifRByifrIpHHolEIgjAOLVAP7BrA9ygXSzL21F2KUoqhD2PTHE3JWzzly0YC4RcVEWhtNpDw5MOT27OGdFIGCrI4oKNgbhC3M610ROba05+iWXrLdiTPm95ucEiNBu1qfX6BgLYH29+JKNzrHYw5yiqGZ3rsIhotLzcPbBEodlZ2XSldVIdB8RxBL2cb4JUroADtUcCIs6xBAN7NsUe6UOmhOILNqZl/0hRBT1pe4+nbmG2c/KDZtN9JiEcjp/LV68yO0hyiBUJjkPyQEiElUdmR1MwFqX9XsJxsKj4+h3iXZOkxpIHkXaTudM2EWpevGZAsQTOAOZy9KSIeKJwOpjrfCeDLdPfuLzkPi42xgrEiW+n1/qS/prX38KIL77+//6M75b59O/zN/85979L73G+QZAL3SA/JWb834OvL/xtc/v+LhAgPyNt+F9+2vvdf/f67/r7Hf+vv7fEiD///n1rCv+fH796c//c69/Pl9bP1vn8r+6gJzvN/B3/fP/mxMgIj/eJT7+9PfvXnO9/UL+jsgPqUtVYj0B2TAE2CwiRG4QV7LGZrAaRUoCQMNcAF2pOgWA+TF65rAZPED0lFTKgag0Q0IB1cjcVcZ8P1bm6idX2Yz7C5yy2gEm/E8Kex9eT6WpUQAO2uiF4CBQ8XkwYLiUK+Fs5uJwRdRWoyqT86K12QFcf3gRAuTKTa582A8QMJEg6hoyo1OwFSsr/3qyW/X3z6DEzpKSksJybVALKZUWsJM3ewFlmIPkyxJDA/iblpaM0p/PQwFkJyDTt777fbt6y/W2YPE8APt6QM14iyT7KswHJSygTCrAVM2ZUg5nZKsquoUixyHAtT4d7skLHx7qsfzcLKe89UX9qVJzqfpDAHzHkCSN4ztvADD28vRzgLriD7xVvE3ZYHZ6CkdJ4FfiE5xUjuveTszWECeu8KgE3nMzXQ8AT0QPlQIcxmLRDgzzJcOYYlPANuXCNqlrgu8d55cig2QVVyTJc88/6yJZlMl87S0LKUNMQmF8DHcESicO7YoA6OewIcJBWdpNgK8JEAUDgDmeHEpUNj8I+aO3NwFgI7fNnLkLAMB8HHC9je6LZatWOdLGkw16sErQUbnJZq/ujBDIoy5+vg7yihgSSXPdTTlWUajjM4cUPqt6YaJVesjPUM+COjEE7qqQXQdXfwD6OoiILFTqciAoi1jFtYN6jz0o+ImKUUdDKUBjl8ByNsdx8ckOYPWkbbSD/z4s0oaf3QIgFUQMThDjPYKDj/J/PRXzwlgRAXLp/RfZsefoLOEaxgGElVCIqHiseH6vqCzlzYemE/2wi/vD4UXqRFnr5V6RjV7qZgHqOZBIUuIfh+C58aab6DvY41RdtYAlcjGEAHZ7cf2P4RLR9Q4j2qUABZqLjOAZU+RGOsppFZ8X8x46uYZRAKgCrBWTkxCTDOfkbztRey7gwL+DwkRlD9//kWT73m/qAPuiOFjJtRDvykjreAYU+zTF97R00OchZb2L08J5wzPpy2FX5MLX7gax+Stfv3yljcOz8qGH7K5rzwLFP/x9OwvKGMRotK0hxqWtsdLo13XAazBjQkKzNmSHfcTESNEdBJHmyYF/x9u7XB65IqmCASu7+O89EAbtfP5ZHCK1QLXr8Mwz0ki58sfu+ij3H4s/6mtRVhkUsA5xwJaDSgSeekOqaxps0eLVAOYnrZ1nu4Jcapgf81FkAT+vgCiJKAgjbyKABK7KCSExmu63ulYUm+DP/XT9RNxHbQNUPimQYfeXZtn6RygFZhwTge16AhJwy8yfR0Eqz/xLL76I66HOkZ4qDvZE/TkAGRGKOlH2mec/m2Ef+iFji2etgJiMmTnZjjyYQ3zIhpXLcZSkOzXq/v37mTMmLC8v1xE7IoR9IUAEdo5xcE4lAiWAwa3nVejQKb5nFkr6Rsi0RMCaAYgPlWeqg6GbuAS9f0UHhQEudEMOSlUZQ7mnrpcO1gjZAS9qGG85DvT5+D33QSCN2U9/9ogtQlHb2tZkDz74gH3rm99wxGNCwjXEf8y1z372swBI1ajap/HG6LWAvOFtutiPPmJe2gDYm1kTerhfORC9gQAZiqJp4l6m8l54sFxUTiPq18OnigHYKiw6ZZpl5s+1GgDU3xKRM8KYTaTzoZc5aN/ji9x42/y1CuKewij9pG8hOsyB/oq4em3rVtcv0wrhnJiWTaQFOfNcxy7Iu2RAoIgIOhIgEGIYg7QDAVAZfRdN9vIb2y1Q0SnMGz6AsPHMjVXk67/2hVz7h6fIDp8axWkxDYLKz44e3OdiysKIYRLBFAjRpP6lGjLahwD2tfENZl65hKLvTshYATgn6TcRyVtdXe3IjBicN7k4FxogczvIz5d6czkOLw22eAihKub4GshuzVtyS4mg/fwn0u2xX9Y6AiQF0k+kgQ/zh0gnZc5LLCC3nMj0QJD7KdaSBHpm5LT0FAEiVI/1SM5NESBV5cQysR6lpmUCcikihAJglLjKSY8nqkrl8PUAvyImo0BnR/mnD899OW6Gaop+165bxhwbxdgaY+2XCzSU69CJA2cac2YxnUfT3FrfDjmnZ0yfXxFYaRDcul7HC2pZn3xQ5SbT4VPGM7sA5xVlslxH7RN6QLTlDpvg4VQE1iDXIQrgR+9L0R9tEBhaxwWS3XlDrD360zJioyi7Ze3Q5lbRJyI1VEIfxPPsw+dKYh0sZ45Wn1IT65qUuoo0UdZ7IqIBf8ZRMY6LLCKsjAgxjSt/1mj1NQWilE4AOAvmZw3g6vAC/PMkZlGihsKCIvYrEKzsETIz0iEf/ez1116x+++/F5dOuevkEQGy/c0y++BNa1FEe9gbOGAyIJ86enHJZSfZDR+6jvgYYlAA97a/tcc+cEuuPXD/i3bVpk2Mt2iIaGJlpnqZlfrORkPWcE3pjeiGiB1ReTdRm91N3c5NMBXia90mIpAyYMQB48M4VRN9LT6StZV7r7iloZB421PSbG0iKgFy1ZO0YUWGPXDXNfSAEK1DDE4zkWnHT1QwFzBB8HzJuRUPYRFNl0h/TxP7qW5rIGJyHKeJJ6pvdTaxSXD3KR7nwIhXgHmgbn/70F7uc4Qtnp9uK+enWOC8UGv9TaEdPwRIzEcZEqHDWMmAqJBrVO5E9UZpX6Koy1DdP56NIcWscl9DIfnlbFL01zj/LudfJ8A4t8P8eX7HmHdr+Nx9/Hs3sW5BkJIiN6US72d/kJVDCfXSPJ4T6TZwPENouEgz9k4iuDTrD7MuBTE+ApgPtY6LRFaHm37JIerBhCPnQTxkmi/PViDXp76WzhdWmXHEDZ7sDasKO21xTpL50xPShWBmmInWl3Xurb30Q+VP47r5246jpw0DBPOehPH+gKsQ6RAgPRSeJ9CDnpsdyHUddMIANoCIk9IQIQwTP1trqcSYhWXG2r4dJ202bpbZ0+fYs28dsTMQPz1EZw15BlgIv0jwY28whKOEuWQSQpDbpB83AxtAchZgqEcvEU7X2kQx6xy9EANc1wHmhvZqHKG4PPvZe54oLreyum5Ln5nhCu4jmAsK6dcI55k+TDQYO0S7kgist3dtt8/986fYt9faM0/90u664zZA825ir47YZVdegxOSuRiid/eRP6BQj7bZ+Qspfy615UvWcDN8bM+utyBYcu13z/7Sbr/zwzz/ELg858ODkFIUoDc1dtrXv/m45c3LsY/cchNRt3Qq4Xjz5+8pClACnnjW9w6eDTlBMtKzLJQ5dwQBSTPz7Ymjh23D2nX20gsv2qU4DHUGkVO7E3dRBONb+9vmlkH78C1b7Fn+TiD7BhdnBoGktoZqnFwPfOEh+8q3H7PsmXlEJqXYzp3bEY78o9XvYy/Cte5kL17Evm8aLoRw9v8vvviyraEfTkC9H3suCUriKLYPZF+TRBxRD+68PoRNnQgQtGa2EGFFYq5V1TMu4KIXL5bg5STzkBc/j/EH4eoNQTIrBfKE84fiOevZO41EJNsXf1Fs/knslxuIzWX/GxXP36cvMCIp0vXY9bb3I7LoVVWMrb34IptNn00THX2hCLcacabkzkTEFR7sStAVjyX3x1BjGGsQPUgQyQLoDxzcbZdfuYotP/GC3mEQB0XshX0tdVo+xDYOZxy2cn8cLzzJ5/W3rNwclyjQx1lj/oKF7NmIImR/oF66Fq77qeIyhCmck9TuwX6xizOBzqXRrJ1jnBW9PCd5DjJwTcLashfPxfUfzLgORoizm73SCM//FN8n4ZP2jyHsybv5GWPs2TSXqFNK58t2BEjenG0lqrrk4nWMJc1vJ+mHPGm33vZRolwriLAqt07OFdPYe2cSh6VOShWh5/AzRIZU0kUSwv6t8NB+149XjRMtiWjbGjr71PcmsdE67vVR9mSnSUgQiaFS9Dlz50OURSE00DmIvTbCDYmqRtijKwUhm9drw5kkMZtcad38HA/2I75y+bAWDiAmUT+iOnWm2F95B+Bq5Rns5O8PMrbjuFYBrJuNrM01CGu0RsTgDh/lWc9KzbdSWNbv/tuPtdOGJKliX5LALCfP2/vzdYEAcQjc/9iv8w2gnu8Ld37f/wUC5Hzfv3P9+e91/9/rv18gQP76HbhAgJzrCH0/v/+/MQHyvxMef44A0aXTn8+6+wBgg/ofKHgWGM7GUHn8UocovkoldAKopWDNRJE9b948t1lrQ+lyEarB02zyW9m0C5QIDAxzh8QAgFVluap3o/ynS+yiB4jSQaU1SB6tN7ESvtiPpYL1AHAWeJQG2NQOiKGNaTeqvjAAPylim+lymIUqWjFW0ahlT586Qdl4svv7WSkoeafIt8WqHcnh5LVXX7VVy5eTaRtnsYDbSLnQvXHY5DOdppSXsy958pT7QVwU4KpQn4InaqdWbTaBUitRuL2996CtQY06a24eG8MhsoR9AW/pnyBgeQ6gTgCqZh1SQgIB7nyCXJG6Nwcrfz7TyFCfA2LTiEgZYuOfBEHhwyG9F5AlgEO0D6p7bTZbITXGIUP6ucZSj8WwAT7JgWzh/DkWBHDlyo0BslqwckcAsMEgsBEecK6PYdR8ZLVwsGmlSJAyeADA3PxcBywJVNd9meJ71ecxyKZ63bp1KI2GKOM+5WJgOlBIX3fLRdZRQ3koLpNYSlcVaaTsWeXRZ7PZ9wE5UjxWICqpIQ79Q4COiv6Ri0Y58YEc/nU9dYiRC6C8otoOEdmUk4dCXl0w2Mk92aSHAfB1YmEPBFwSCTIOWKEc/HAAW6k7b/jgdDt2EECBayd7uxcbfRUA+gBedWNr9+d7JhgjirwaZXMfzPjU4SWDez/E+wvgMDPI9e4FXPXgng4pKx/FlRTDwwBWQRAEijgboRzdYxiFoFwigMB9HMI6Jkddjr03boswgEWpOpWDsuyPro9jT9c5MEbK1CDeU6WKQAEWNW49GaNpAFzROUNWfAglrXKBAdPCUJ0LcC4oKHDgciZRPYkAA6fI/1d03LpLUVfSRZOB4lguESnKEgHvazhwBTGGFFckwK4XgEcxOQLd2zhwSzEn90cZ/SJ6L8Go8wVcVAB2XTQPhxUq92LuwRAHvYWzdeA3e/Ab+4kqQ+2OylOkhhT8LRBVbVyjRkAh/6BwYitqXLRQJISK3q+flIw6lHFAVdeHIkhU+ChFmS/3xJU/ct+k6v7AemSHf/z60hPEwHU204EwnVx1+gdAlKfTmxOKHN1PRB6KSuWo6xTYiapRxcUiybyJpJgE/FGUhcjScPVT8JzUcjj0AewaReWbhVNG6mxFXw0SV9bEwW46CulU3kMvYzkKgEzRDgGUMZ85XcAhNwOguQCHzQzmsEkO4gW4YjJsOzFLcYC8IkBKAKCnIGMFRIwR1RDAHKVr3ceYkpNNDhBFeo1DKkglLrUeljVHOqmTRf/c98h/lWpf9yhl2URgifQcRimuWKMmHBAiPVuJZgsOCXddNCKx+vnvex5fbld+9RTPqA9gwhixOpC3v/mVPfqVhx1w4s11V8+GgHVFC87M57lizAYAtkWE4J4jXmViuI/+DwpoucYNHM4Vy6XuJDm14gFTdM1HmY9FbtQxj+jALCJH/5xzEWATY1SKw1lk7SuapE9qekhrOYRyKYUVUfaFL33Ztm1vt7d2fNt1Cgng/vCHb7Zf/+qXHODr7PLLP2Gf+/wdrvvmt7/+qX3kgze4PPMuyKoYQKQGQHJ01YAPRLwVlbkYkXQI8ygimpauWGJ7drxpORCKyl3H8GEZebNt6469tvdogUWiWpRyWUruL996lmB79+vWJzqZR+qJpkkABOU5V5Y6Do2oUIquIYQOHTgASBELeYhrMSkLAH2I50fAI9GEkB++9NJkZyZZOB0b6SGA/D2jVsez8cbu3dYi5SfrQijEfwjPfjkuw60Pz7Hbvk/0IYCQ69cAiOliPRIhG0NMR5vKvRXP4iKtiKzDASSCVrnccnopsk1OBLkkBOzLBXcK52QSToO5dAKom0ljW0TIgvnzXF9FLOBxNchXcUklhCHkIPOanJOf/1iaffUn5ZCgKPb5/Foz5fpQ11Qwv3zVX8M85c17VBG6JAexqHujAaC8BNhCJk/xGUdVDgsIXlfVwDxSw5xCXBfRHXJnaS1XkXMGc5zIXMWThVEGXQcoVwYgmjVrvpUDAJYDsKxYdRHPTJgrgJdzI4s1cgwlsVyHXqxlYRDFsazHiuBsY11XUaxcSSKBFX1ZUt7i+kOGmEMriEu5DvBUa8OBA/t5LgMAexAKMI4juc57IXmXLl/tSu99ce/0Avb1E23Txvp9+/Ux9tUnTrvYMTn0xLaKkNZ192I9k2I5gfehWMlpzL9nWA/V/VELuePP3Kt1x5PnOoZoNN3X00RGprH/iAhjzsPpESqUHEB7BnOqwHGV4Q6gDPbjmkok0ITiuQmSdQpHZCIOCamNW1qbuN9E0jFfpeMC0fxecLLQ9SB84MYP2etv7TWvMKIMmfN8Qc6HxlgLKapesnyJpULyeweV2G03Po4rdsx+9cLz1okLdaivFSdDIuKLZnW3G2wJVrUJhAHVFs88ZhAs9UWldqKcLi3+tW08iH1Coo3hVpXrM5A6j5QEiDKedy4bRej0vJARtZ3i5rWbUq29v8PWrphrH7piOQRIt00Qg9TJul9X3co632RFZYxVCMPEJD/IxHj2CADSgJHNuN16uBeeKqVhPCs20RsyJIYIwNjMPLpJTtsoYzKRiK3xgTr7zCdvNI8cH2v7zUmrLVdsTr8jngUeKipGZKmmLPUOSbkvZ4Yv90t7EqgtiD1gUvYG4awLcoEo3mwKFqWFvVUnSnQv5koflOWwZsQ80WVSiQggEwAXkLgKoLsHFXZkbIitv3gxICcRVjy7cgCpM0sEyBgEia/2LLiI1P+hfY+notR4HZVne/D7PgBsTdgi4qOY6YL4vkA+Y3srLiVPdX7xfXzvePegJfhHWFcjnSjElyoa6AR76ZLaMf4ezy5jrJVn0YMtiCfrcll1N89jBIKTIciVYUeyT8OxEUrfWz/xQtqr+IckQ1T2MA+i6E8Msax52TgfCi0ckiKRWMk9J3iueXs1AOhTrNveU0ySEDxhiHnisAxMEJvF8KSzLtmtmaOT3Xbfj661Qz87bLOmp/Jea81DnXjEMJVROp5CjwB2FTpAqhAU9FkWTkd133lDTBfzZ3EQDEeIkO2CoLwEh3Y5zrSbP3AtroYxe/yb/0Yv391Oif/jX/za7vzEp2z3wWO2Zv0ldPJtA5QO5/mfYu6YwZwgd02Y/eiH/84z6c98cClOtHDX1XCy4DTrly+ReDkIHFrtD9u2EW1ZZ0uWzLc7P/JBzhVe1o9gagTCbB+Ow/lz5rEnliBoCidOJeD2bdbDvD1IhFIzoHc7c9EInzER14AYuHDEAYdxi7iy7D7GG/NUNE6FPQeO0Qtotm4jXSPskd85XmL5c3Js3WWX2TvMI+rAUX9GadkZu/WBddZdSLcYTpS9b71pWbgYMgDG6wHGX3zhNbvxgzfyPukFhGQOYH+ZTV9gD+8lDGK2B2fTWGcPznIIau0XmEt0Paube6wTZik7V4QOpd+ViuLjLMNapHjDGMZHLvYudlPWw1zX6R9u//LTcgtP80QYNcO27y5kX8Xtw4wbwPOfy3lqbtZM2/b6q3QPDdl1N1+CUybWOckLTp9gH8YeMyzQNt6c+59rbnsZJDDjTmSg9hPVuDVOFR7DMbEMQjuB+wLZ+8ZeOi8WchYotJhEdXYdh/SYDlFeQz9dNmtxgisx15lwGd0opwrOQGiN2R7m9W7OGJHEEwezbmtOVn+ID6S+RGJyZyne1Lk2g3zoFlM/BsQJ+8iU6DTEAkn25G9/iytxnH0EPYLsg310JmP9HeT5rcX9nsh7jIYkiyKSVwI7ERrqvMuAeNf6/A7uuXeOHiXSMQeSYp69/Morbu3Q+i3BwkaiQEWURHN26WUvrrVRUWoi3ZYQSyZyX0I3dXK11x4AACAASURBVBlKUJSKWEP7RBEg6jVU/K32YrGInNQPduZ0keuWUR+KEhfkTFFEcTTkiNZKfWlP3so46WdfqiL1ULnOdH7hnqkjUTGxpKMRa5fq9tcSwKl/SA7tMYiVEnofFeXYi7AkP2eWdREzF+oXa3fdfh9zAVGjQTHsEek3Ikzv/fq6QIBcIEDer7H3t7zuewHcf8vP+Mt/5wIBcm7X7/x/93vd//f67xcIkL9+jy4QIOd/DJ+/V/g7IkB0Ef4sKXLXfk5dKPKl/gZgFug7BlCnPPxRNlOK9NHv9aXMXAG1iWziZFfKziAPmoNOO6r+GXn5dohOjWHkRmGAKbJvy+Ys5XHdU6tt7j8WOQJEihcfwEqBOQLklVstRWaEgBIUNk31dag1ybjlkCIw3o/Nbz+K0nnYvw/t32fzcDS8/tpWu+zSjRSGj1ic/wSljxTLorRXb0IY708A3OXr1zoCZAggyg/wVsqcHhwesYmZbLA7rbG9jzzqNJSsJc6x4u1L9BLZwgcOn3DEzMbL1lNSh21+oAlCosNaqott0SyifQDqfIgDoI3SxYMcwvbsxUZdKuxJDv2KEUoA4DuBslub5TQIozE2wFLUCnwUkKX9rYp6dSCsAyyVM2MvBaELUJBH4WoIQ7Erbd44G2pvgOJhADDF03Si+JKjoQgVntwkOkhloroOBkgvxvavYm2VGSv+IxDwSLFlF19yibuvJcVFTiWrgl6Vpd96zyrrrg/jQAPoDVDVwCa/j++fBtDpmCL+nsrRBTZ04xxQ/FUZmc0tHE4yUJfL6SAQIAhwtw5AoYrrq0zoCQ4XiQCwEwBNERwsRIAIYBIBIpJNr+/P+6lF/b35BhSAb7WiEk4HeCIbm3Hmoa4a/o5KY0V6hABiqSPEE9BJlvQenECKjhHYK4Xv4EAvij/Akq4BelqkogbUglwYE6HHoUMqZn+IJ38iQdqIARlW0TXAczvFg4qViuBzeHJoWnf/2S6co7+pdOXjUv73ABaGQrqpF6RFDgRAc5FLAjCTOTiFc5iKoci15uSoIzjk3oij90T9H/p3qccE9p05U+SKz9UpMcFrKUJAsVjKOQ/joClXjGJYSiACfCAFoolDkEJfBIFimHQI70TV2Aj5E8F706FOLpVddA9kZ2aTR53+n3Pc935cbEUlxZCUc1CDReDwSaInRZFl3q6osZfc8QrcEYFksx8rPIPradB1KvgAGjo7IIc22fEVVyNgVmCWSiDVLzHK/dEckMOhUH/WSmGyIoAEWAYFEy0W7I1CL9lCQWz6WhttLnZ8nhQisEAPpDJD6deKA0Sl03Ln6IA4iDNCkV8iTaOIlFC8kSKYErhevlwjReXotWJwg3WjpN9FZ4aesfXryK3mmVJOu8aLooBieG4GAR5iyVDWs9La3mvt3fxsiJApXwpEUYPW0EURDaHkCWCgw2cFKvsY1PYRgN0t/HsSak2p7Soprm7g7ypawZP7oPiqKV5LpIg7nvI+9b78IIzeeDDHXf+vvR1gr77ygn3g+usBTfshGc64/gYvoi2krtczINAMCsVef2S+/aSQfGqeqa0vvQh4MWFf/uJDNpPOis/88/1ujlWsy3pUhCIwBcz1o/LMIpu7ndz5dICTfFp1uyCEIlCD7gHw2bB+AxgV9w3QrBPiLJwDs7KvBVik8ExqXhOhNhd3kaKY1LETDyigTcgJ3mve7HnMzfTZQJLtJ0Ls6edfsFNFXfbzJ79Jf0Mmc1CHfec7j9l1111tG1dusOw5G2zvvpede2nXjlftE3ffAvGBa4Y5PogxV0eMRwAOmAEKojsBAR/HXaeYPBWVfviWO+2XP/+epRNBMc480w1JuWjlWtvF/Huae9IBMPLjh8826c648WlbuHSZe/6DAKLVGSHX1LQMSHNiT7xQMydQ/roI0robl4qUnb0QxrV1bTw7EClk/VQy5rXmhBBp6OUzjpKTUndU7xGekXbynUJoAoACAIpCABpPiNUoiMNQ5qRaIsq6WY9e+dJCu+XxUtTKZNAzb0wyB0wAKAajjh3kPqkPJIFnX/NWOREWDaxjmqf0POVkZUMSRLpyZ8USqkNLxII+Rwbft3zZMjdue/heuRBmzZrNGkghMaB1EaXTAyDO6qnR+/8XHCBfFrhF3Io6Z/qYJ1Ta7K+ScdbuQJGYAK8qfPdADe2tyDRi0jIBt3xQ0Y6jrPdiPI1Ayo8qupFrVAQ5BXaNayMX0FkEfZsDfjMA7dsBzTUPjQEQ1kGcjrD2DVNU0Enk07qNG3B0VTsCRCpWRQEqIkldL8fo6tIcOcBryZERwzMZDsktZXUZblGRwJofC4uJclJRM+6cegigyy692F3XQoBFrROJPKtSwZYBsialpLs1xgcAWTnq3eozUm8SgOzHP5hsj/+iCiBSZd3cG0D5EKJ9FAcncKkLslTRV55McvMgnQpQ/HZzP5oArlIz0t09jGWOEf4dxNrRiPMnCHB9PmXJZUWn3foTDPk9T+XJzDfDzOVTAOaeA7jqUG4PDuB4iExgfxTmHJvqTNN6246bI4gowU2Awqfphgon3/+3v33aFi9aTlk58VTMD0nMv82g0dMgSs6UFLp15qqriKCKrrIr1j3Mc/VBVPOXQ/C3EDNFoT2Aoif3VmQpSK5k/Xbs5Cni3EItiRvZWlRkhWWt1oLqt1cdBUGx3HecNDiiAtBTxMbhIoH46OnHnUAsyiAkdLvAOSJdInHvvfzCYXv+F/dbpMewebQ3Whfu33Ge4S5Q2EPH6iCQmcoBXRVjl5bkYzEIPTwhe/t5jocQbyhyUXVmYXTHeAZFWDkuBm9A+RHuyWB/k6XGeNu9j22xqd2A6XVdVltFMTzfK6JL+5xUxoZU2wICtc/oYR80yBrjSHgBm2ryZi/lwXiGJocgwIXBAyJ3YTORTeovl0hhCuGIen06AQwrG4ctNDbQEjKzcAM2WyXF29SXQQbH2eo1S5kLY13EYgB7IZE3ErCoI0CXWPOwF/s1PxTcIlmkyJ4kr2uAz8kCgBOZrhgcn1PsnwKIY9RnV4zQGNeiErLLlz6OtNB45mUceLgd2njuXt5dg9uMrRbgo9xpqSn0g7AG9cAE7yMajU55Iq8A/nHSaJxh2qGvIYp4JNxksbjWfChNxwUxxD6wm/khIy+KLinU8rgZm3CNDY77WEHzmJWrHB4RTT9zYDfziXpAUpP9IVB9IWzPxoqlMDeEhnja9V++2KaO85mINutHeBSk4u7KeqtgDgpk/ZQLTQRVH3uvaaztcszW4Q7qhqgJogupir61epwF6RAqMezJVy0jOhGC7Oc/+ond+dEtkFyD9ounXrGrbrzedkIqfOjWj0IQEddDZGUP8z08uSMGjh8/Ri/FxXbVFZdA5NPsjvNOhL0Hwp/q+g6A9SKLjM+kf6/Qrr3patdF4SPylRL0KYjkMIBtbbJL6AhSbNkRuq+8GayK1r2YfYM383cf68YYz7DIBpEgTUSbxdLVUUrfSRMOKrYogPTzXfRVYckUeySjA4uOO+Z07V1G2EdyW3lGIy0d0tcLFYY/55r8DexNyyFNWSt72TOOsA/MZC9zYO8+QPdq+8itkDC8njryJPTqRkjQxbwXzf4ilfU6XESIriO9f41txNmy/xkjurMIMcEE5KKEGkePjEGcQ2RkpVgqsZgNp47bcvYDnnR4tDOG+yBAXjzWbqU4itStVAkJVMk+ICYlyI4UDUA+m3367rvdHvqXz/3Grrp+s82kjyxvI2zZn3wdfK3GxTTN5uylzqUula0z1o4T6yXg2oNVc/5Fea4vz8tbEVASsrA/Yn0oxM0xwpwZD0kfz3tcvHyxIwlehbRSXLFccu8cOWHFpTjWON/40ePnhUN3ADcojWUuwqqDPW8n60IC88vyJQvYU7UD4te72Fx11LXT3zY2SOReXasVsp72QqCOy3XK2pWCi6wKQZjOSOova4f4SmMvHA4ZOMweLJO5TtG6g6xZixcusreJmi1i3Vac1C3co1dffc2dAdQZMpeOSTm3s+hai4Fg13qiqMajhw7ahz9wg9uXStAk8dkhBE533nW3y9ao5ExVglMml16Zs50fnCNZ+0M5J+jvZuXkQihXubOT+rJ0dpBLUWdrzX0S2/Qi0unE5djIXnTm7Lk4hRAl4E7RXr6DdVGfOYJrmQwJorOZBGZyeweyv23jXDGB6KOKfb7W9hTiFHvbOTeN+9nH7/wkf0el7ojypiD336evCwTIBQLkfRp6f9PLvhfA/Tf9kL/4ly4QIOd2/c7/d5/r/f976gC5EIF1/sfT/6xX+B9AgMy4e7/LXpYdVxFYskeLBFEkgYqA/QEhVQQs8FZAVzgbuZUUbmtiGGUjGYiaVhutNDZmJynLVBmoypm7OHArhkTqTG3aa3690vI+Sc8DB0RfTog+/BoDkFMHhbocBLQmAQ61tTS5HHeB31Ln+IFISCnFHpu85mg7jDI0C2KkhiikYA6Zly+bTY9DOBFYqc6hMMaGULEymwFSQgEyZJVWl0Q9h97ismpLIbqqthllI0qzAADs7pEucoYBukMTAFsT2FzW2Xe/+1371Kc+bldv3gAgQvxIL86HSTKv+bwZKRk21cUmMijaJlBrFRJdM+kUSqHSJUIoBHCQikHpf4jPFYaLJdlFbUiR2g9Q08OBKByHhEDwPg7CnZALgYA6p08XupJeRd3kAbKMQgBJ/arDmS5gL4CqihyDiQ3SpnoMhdgQoIFipwQyqTBPvRDK85/k3ohs6ADsWgcoqs6JVKzbb+CQ6QNgU9n35VumU9iZznuQuh8lKBv4IF4vhPsvgHkShaSs7lJfSpHcDjjcygZb6mAVgs6cOQvge8CV5g5C8LTzOVrUNQB5kpGdA9kFyA84pR4QfX51UohYiwAEG+L96mBTQgzRx+9fCekV6pwHIjvORhTgfOEQq9cP5fASwPtREhGsAZnUza67RMDWOED9OJnFU4DoQ63kEHOY8iGGo5vT6wAAaQ+gRDQqqzAOV1EcrkZ4v3I4XUS81f/+tfP7h521PBLldSj3R6qtFmJbAhmf/QAQimsLJd7FB7fKJP8LQTHsrSJtQMiQVJCmP/PVz+dSFJZU+Vpc9Ax5QgwJ1JfFPSpSLo9RF2Um5bgs98nEBkhFFoKtXVnBfdx/ESDqVhFx4AehIiJkBBBu6dKzLoxtr3WgIA52GcFS0Q6gqE9BnRsCWJxDNEMoY2qAsder90EsSAsA9wBZGjv37ec58LR8DvZysCgzf4hDsWKepIjWIU4uhEgOfWezElU0W88BLsyp49qJLYjCtSHibc686a5M1tuTLgaiWnyJjvGR6h0QypPID0+i0sa4T+0AXCOo2KY4zA9D4siiL3Kwlp8r94ziuzSOo1F860WlBo0FJO5Cfacx8r3vfdc2b77KpjEHePMzRiFcVSA5yeuF4/ryRg4fDnBdU1mLS6oNkA8gFPCthMi7SYDTRoDfPgDyuYsWkGt/BOB1EKCU5xSCQA6QQMaKQJ5BgfLMCx0QuN6MCy8RQnpvPItwgcyPAGEC3vgMQTwzYzgydn5pnrtG397t7yKsYil7D2DcFQMGqBcphgPuKIBWb3+3/f7BmbZ3bIM9/MWH7QzgTgb36zvf+gYqfh979GtfpU+AmJH0dLv+hi329o63bOFFcyFVyShH7frmqy9x8L6O+Y3jI0rIfTshTynwVL9MP+/XDxJEro5RrrdiYeSwmT1njivRVPG5ItRqIHhWr1hO/NOAe5ZOAtTlzZpnISi29+7ab/Uoy3/2q6cYIwNWUvE8cRcHAQpX2t69u2zX7rft4g3rbN++Q/bZB75kn/rk/bZ+zWLbdMlKgPhRB1SoIH5SJTOoWENCojjkN9urr7/FNT9m3/v+Dx3BVICbT/0KGk9SMsawXhRSwN0BIPJlnA6X3v82Ra2dZGkDwAAQTKMfYBJ3wV5efwVRUYot6oCQ68MBmBAdZIvnzbBRFOzRPL8VFPbW1rYRwwfBMuWHo6WN55rINW/cETj6pk9PgRggT7ygjuL4eqAcvgD6mwEzOtQ9wFqzbPVqepdKHeAgEuD3Xzw7bzxIHFYvxMOowF5yZFSonEPps6+cB4x5uecaIHi1FvXxLKfioPQXmMr4nTt3jiNCyspLcQdUAfV42vq1a10JrT5jCUR2Xm6+FeIs7AEcV49ML2SIir6/+k+59uWfVOOeAnijDFmigREAKWX6iwSROj6I11GE0xQOt3Hir9Ai43AjFoeccV/iyUaI2vKXwIG5bYLrPNA5gBq1lGJzhAigfIqwFIgyznuX41Luh1iIyWEA5oPHT1kYAgL/SIpo6XqIQfkcHOLhXDUTPLMJKHw7Af7GACPTuFd1gKh6lgf5WeHMIdmIFFrocyjEPRjDzxQJUkZ5sxY4kdy9vFYGsVMBgDdS42uPob/zxpvb3X5i9dr1Thn/4kt/cKRlJ2O9i3n6H+7OsyeeanB9Pd4sZtpXaL0VATKm4mzWQkVg6Z9yeSjOrZRYkhqAR0IoUT7HM0efdWxqj1F44jiq7SSI1TFbCJHcDJnVI5cBP1cdSdm4V0aYT735nF11ldbFmuRP109sbDL3FkIcUHhArjee5fomvheV8HKi7fT8R6Ny/s5jj3MtZhD3h5sIMCwU1W8djjFv7p86j55+9ml78CuX2XO/LEKBTGEy91IApQQdwzzD2pONsh/wxE02XF/K/Z+wPceKbaS7z1YiYBhFJCCn5KlSetVkyPBCmKAOIq1baCs8GWt9lG8PTtErBZNRTxaWJ0TeGHE3ElTs21Noj33lbksPwz/bUm2dKNu9WZc9eZaLq1oowR5z4GoLugh4PQgLfzo2Mik6Jl6Q56Ed14g3V1bOoWHinCYDIqyokX0g49+P9WFOdoxteWiD9b18nGfEg7GuHhicx8xXHqwXGs0h7B0kFFG2fjPgn54ZiQbkQtRapDjFQP6qHx1w6kNQclUb7o8OAO1BxSmqAZnR38vzEw250cmfnSjutZg0VN8zZlsJEYWHT9aZjLyb6XzLRxXvgXvMHyBbe4ohhBVBEI5yQmrfpk4lX4iiUUh8kSBerD2uL4wY1kA+VwD3O4Dx4c0zpzltdFyulQErPVlpVQWA6fleRI9BXtNvhNfDCuqJFIVESkyfTmRWvS2cQQ+AOrZ4nluIeXp2V4slTwc0ZY/px3XIifK2GZAkPXSXyFQZTuRiOfMbgTisUaOo8D1senqcpSG6ObCTLp7Z2fbawTKrZH3t9gm1BtyvfThj4pg7khPpucmNtZzcFGvGMZEWF2F3//sWq3jyOIIJSsnp2xCLNArp1UJ31iDXcAgCpQXBgx/7OIkzoiHiFLuqnrM+1uAB5tjQ2BQ7XV5nx0+NEFObZetWLraJPgrad73p1i/JIE6wRwvFTXIUUmXz9R/AvTBgO/bspTvEG8ffqOUgcNqzbyculEy740Nb6MRDrIRDNgJ3bSldNzsPFjD30GcSEmvJREdu3Lyebo3vWGZirH3ous3KXeR7+qwe9Xsy4hftV1/4/UsIQuYj2IDk4PoMQm6tWLrIugGRPXjv3exjXEE7C3sV+4bqarra4nxsxeq1tn3nbuKbQnHLthLNCUk8A7IIZ3MCkbszccKfZn2YRuRuC10/pwpP2MZL11nehgg79FQhY33Kcon682Pua2KN1z5H7p0e9mf1vJde9ucJvJ8AkVw41Liw5s08FQ2Z6AnZI5FWNf09gQm4KehqqmkdxbXkx755BDCeMUCU5JoVS62nrsz8iOtNQkxTXd+P8yPGdpxps92nVHCfZrmz5xMl9oKlZEBijSJIY8rdcs1c+/gPuF5/8nX4hRaEC5BDkLqedJqEEOfpyfiXeEd7fu33hhEqyMWmmDAJTjw8R5kPc+iPIQoNl9drb+xkHUgjYm7E8nAJlVWWQIQn2kVEog6wLu54a6ddccVVdvzoSdbiACuqpNsFe4qi8zpZ58rqGvl3xFXsuURQyy2ufXJwgJe11Ffa1ZdfbDkZOKJxWb29fQ/Esw9rSAP7X4gNnXtwfXTgcFSEVpticrn2kqyI/GhhD6lIw0wct4qbTOdzTfDcapwcpk9mH87ROHqmVq5a4zr8ylj3JfhRvLLiYeUamcteWUSI4qa2vvKy3Xbbre73inhswlHUyX5l6dKlzoWoLjiJn6644gquE88h91dRWxIWqYg9GUK/nn46ORuDiV6dmZ/v5ji529WBFMifNeMuVZ9ZMe8lISnV5uHerWG+UMyvhFB9JCjoHKg+QM2bZRB4clZqntReoANivYOf4atzB+R8KE40f0QM7c1d9tnPfJl9cwzvB2vQ+/R1gQC5QIC8T0Pvb3rZcwXA//qLXCBA/qab8D7+pXO9/xcIkL9+8y44QN7HwX3OL/13RoDo875biq7fz7hjL0p9HZD5PzZoAvQU2aRoIYEJIkFUwCu1qoDRYDaZoYAKPhz+/DisJ8ZHE6EUhEq0iRgNSthQlcdQOH30nRNsrFAYAlAkQgAozkA5SzVPrrSc+95x0Rh+5KjrIBso0ELgNyCtcrVjAF0qyA5XqasUl4r0kJp1AZKnbqJ4WlDkTufgcxhAbrS31b7+zx/ncI8Sjo3sIAC31O5FHDayIU+SsYirjL0b9ZPyk09xiEgmn7aBHOb+UQ6h5WWWNT+H34+jDiUzH0WkD8Wh9937D/bQg58CRA4DQI6w6DBAVaTs4xyc/AABfCnu8PAIpKpj2AqriohaIB8dMCMAheCEAFEioqTmD+TfdUgMAagSyDPA9zfw/iOU2e/+HXCbbGwBle+W/SlLXaotKYoEQo8C4MRRyNvPxlqKd5VlhwPYtrNBFumQmZvrIkFa2KhrMtEBa4T3oP4W3U8B54so61VPhTLX39rxtuuviAJgXrMpnoLOEBRMxJXwjuIAjschJ1QQOK74A8ClLgDwRF6/CMv2pDoEAOZPUeqXgWpVYL3UkVJKdXOArOZk1QvQEEuUipTzIkHUA+LHuPGCxFBRrcDOXhTVikxp4jB/NWXoNVXoOHldZeor7qoEMiiTQ0eYxqHYHwg4kAcXrzUBOabIHD8AyWHUfhMAuN4A7AMtvWeVipTTD3KQbeHzVnEgiUFJL4AwGWJIZFsghYxd9CfUdrdYGOp3P/K0/Tl86bq5aAves6IdpLySA0QuBDloIjnseQEsdlNwKnVxOOPUH6BuQtn3yo/n0CL3hiyPOoCIREiaeTZbt+k0ZIwK3flZisnSfxP4GYwyOyk5ximEpUAUoTQNILUeR80UrKQKq9sBdJRxr9xpORDy5v9XKdWjX9/unsc4PqP+jtwJci+ITEwhJiCUZyyOiDNv3m8T5cECb0LDY7gnxHTRY7PtrbcAvLKIMpvvyLZ3LfwCzUMh9BRB0gkQLxeYPlcatv5WiLBaekmaAf0YDvzywFEwh89CbE9MIK8p8eugxfGbAf5uEGSom2QATId7B11mv9xBHswzjgBRlwn3RgXecgdJcaf4thDmHZV0h4iMQqWnzqFQnE7v4PKaA5gvAkbkoR8dHiJuglC/igCRCytCAD/xXh0gFu1kwreRle4VEEaURJtFcMDtRxVXyByjniJF1oiIzJyW7ZR5bRx89+w/gIoVlwuH6DKiHvRP/RIBMsb71fM26QgQL4BOXGhSvxMBxsNDXN80+9GtEFZ8Pbad+YtDvqLKBB6IfBTRHEKUUhDgxRO3AyCv+SZz21zbtGGtLZg906ZzKL7nvrtcZM9HPvwRQEHeP0pyjYCVKGoP7N5OKa6cG6FkYBOtUVZkc2bkAR4DFjC2Bvgsgzy76t+QcyuJ+VeH7hRIJCkKdY0FSpcwp1+NqhzUzWqJVvPiOobHEK1DKf2x02UUXU+zz//rI7b3UKPdc/8Ndtnll6HoDoOQCmI+udQ2XbaA8vOvUh66xx79xqO4WJ4C0IGAHqSw2EPOMSmhfQGVUzn4D0G6pNj3n/iZPf/ia7Z792F7/AffpVuHsunSIojFCObQYNT8APo4EKgWtn+62tMW3f6ymycyAcWvuuJS1gNvxnGFlVHwOQxAmcWzEsSaU0sUU3ZqjMUA2CZGB0OY+kBqiABphzigNBRFLNHZgL+hPNdtANPjRFRE49rIRM1aiXOw0N1PxW10cY8IpqE7JI0ulCyeedSszH09uA36WUP8AGueffgs0XXXt6tw9YxCWGQ58raSa6qeglm5ecxng8ydbcRQnHEkbhtOirVrVwNUxgOW+1Hge5B1E7U6wLT6IhZSqqt5pKysjOtFYSzk3TAlxwHEw3TrnrJGfOUfc+yRn9L5ARgUCAEiAmhc2WECeyGbXNQdryX1pwiQEcDhyQll/nvYCgBIP8CfAZTPwcxPY44AIeaSyJwKhAE1vJ43cUGp6dO4dhWMZdYQnpPZeTlOkT3Mz0+gz2EUMLWua9CGPSE9WJsTE0JYz9SjQ8Eq5EA/ThZFC0aBjE8qhgoQR64jkW9hgFHqoelnfAYxb0lgoZeRY0Ngs0ApRT+GymWDq0lri4A2Ebdl9CFctulKejF2ArIrlx5immtyDIDpXz+7xH7+e3X4qBFKNQ5EIOla8BqjzA1yfXjr/gIWiQDJR5GrUvZqXB4hOGkGuVfRvDc/SLslkCP/8f1/t+uuvNJFMIqIFwEvtXYF9/ck1+KDN93sHAh6dobaGvgnbgwIEE9PgYT0dkEwK6+9hzGaRz/A6eLTVg/4duvttzm3pNwsGy+9nKJzojAhbFuZcyLp+KpCbd8FiXHTHRn22rMtRPvMZa/FtYkMxJHxE5tDFF7WkuU2AhDsRxH0GO6S0aYixsCAnTjTYKX05yzPzQTk9qbAeojIoDqrIOZKbg0fhCSRPLvhQV7WprUazn4IMOw4ZcgqMc/JDaR7gzkCEmD+vFkWxdqxKAfypbXauksKbKK1jr4NCHH2SMVNuNsgQBohQOCeETpAhKT6spZkAhxzPXnGxoZ6cabSqxVE5FQLmfyocdhTAwAAIABJREFUjDsgyjeuXWw3fDrf+reVE/eJewHn5vEThYD66tsAzmct7uNZi4PgEiAdToylHEnqoZMDSs+OBAjqBwtDRBNAbFgg41CEh/qS9DNamec1DyquR7FjAYCi6nc7Uoiyn+3kRSvnIo6YwBXSYEXVnbbx8rmuvylIMULeck8B/rOv8NO+g3EtR6Si0+T8GGIiURSWCpO1xxpizp/g+ofy2lk4XicBj3sAw1sAaP21d+X91Jyht4tlsA+Mm+XGAmLpNWFv249SvqSGOYqOqrWz6MShv0r71ahpefatZ47aALoZlk2LhJzyaB6xLRtyrb2mBMd0jDWwFy7E3qH/ztTJeuCFECiEEm1/KzrZbJesWmy/e/WQncENQ42TlTEOFIk3LxHgOirAAnGBZNGEfs8jOKX5Gt6N4Ga0H6dQixPf+HCvK1CnN7eyb8HFMwhRoOsqp3M7RIh6qFKSYxnLrZBI3FtFc1HyXkY01ev7h+zuG3NsNmNRBEhjTRl7H28LYH3tQwhxhmjCCgbdjHkXWWgPkaaQT89t224TxMDlLpiNI+SUpePq+Kd77rLBuiri5vyt/FiBVeFW27a3xsIhaWYsXWt17AU7BpoRTnjYB66+whKIoWplLYhnnSo+VQBhOc6+q89ymY8FRAvAXrRgnu2HxJ87awbvL88a+IwjzIMqtW8g1u/AgTLGEdFgS3NZn1KIb2qyF7cW2pqN+RAf0baXbpEkhAk+nE+C2COdLiqB7E1ntUNEgBPj/k/dY9MvhmQ5CZ8BEenFD6vhnJHKHroW0j8J4FsdXOrNUbyrL3OWP3tIT/49Ug5pwO1hCMnhkSmcQkRY+rM3mvC2Nw6X4AIhJnK6h4tDSqQYRg6/dMiF2GAIuMEWxCajqPxxIY552Vsna2x/McRzVjKdVkQOe0/ampWL7PiRPfaF5z7m7vnr3zvOZ8Hawjie5GdFsFcc18+clmInIXMScG5oTdK472FNGldXF27qdpxWfpAUejYS6dQK4Jxy8nghcxvvgU63RNwIEhpt274NcpSIKdwa6azhArtLEIOsWneJvfzMi0QQJxDxNWm1EJfNuHMn+dl1/GxmbNc5FcJ9bGDezCbvKxvSo4s5aF5+FucxovXYQz3/3MsQAV04ShELMQcPcK1D2fv1QL40sb5NZ76sJBowG4eOSE1/zp2jxBSLmEyHEBnhHJFA5FYU96Mat0jBqdNElY7Z8hWrXNxUJY4d7dOzYZuqIOFuu/UWe+XlP+DWSnbusD8QkxULUb6RaFvFQ2/D3XINHZSKi86fMQNXyQ53jlNEqBwdOiMU0DMyxDq0ZMli9iFBPFdmO3ftc2vgDPZxMThtBvnvRQghtN8+wVlWzo8GzjLtkKEZ7EsVx9rsorMQ07DeNvAas+cscFFylZzDJUiTSy4DoqeHNaIPUUcVa1cWPy+CZ7mvs8+iwpirxkPs9lu/wLrLBP4+fV0gQC4QIO/T0PubXvZcAfC//iIXCJC/6Sa8j3/pve7/+SU43uuDs1dFtPT/qsT7ggPkva73hf/+v16Bv0MC5E8/gJwfaIQBRAFuOVCiy3YHSxeFxaHf5eKzmQsEuBXgKKWwAAURIcqcJ4gZ0JOSXx7Coyh7YznEpySl28H9Rzgw+lkRquKVK1ehcml0m7UgQNGi7y+wzHv2A4AEouYEOAYUl6VYysoogHn1eyh+QlFQUiwqt7gdtdRKcrGlEFUsUwqbzueeecbWY1G/ffNaYrTanLVYas9MFFdSbHbjJFkwc6bLQ5f6XfnFZQAMY6ghhyYpSwbEeeHNbTZn7SLKAXFu+FHyBygQ6BdpW19+xW750A2AeP2A8gFsHCPIMh4BQA+yFnLZ42JTUdCyoeYwXlx72nWaBAAeRYZHYRNHPcXhsQPl2QjgaB5gi6+LFZMqdZLs4irAdoB8rp3Uv+h1+Xujriejnjgs9WTMX7DAxWNpQuoEeHG2a37vy0HlCMRPLhFEUherN6GXg6k3oLf+rkgU4TJSK8shoL4I/ZxcNuOKKxAR8yxF8dGobwVk337PYvLvY8m/pS+CnxkOYDTF/fUAQJoEXOqVKg0AIRggQQWRAhNiiAk4eaLAqVlzsqdzTyhTBtBXYXcnh81hfq8YHjkShMv5oeCUi0IqYMd4qWOGDb4UT4qWufSqJMgVFJWMNZX3KV99DEVV/B8z9VWmKinohGIo5EziMysmJhCCpQtgGAQRFTxgH2XczfVtKL4o++a61/C+ynFVhAGu+3CAS+GQEwWoFgbwPDQ5ZLVdZ3smwkPJoeDV5WTxAexU1MwgByjFcYzxujrk6jrGoQ4e4LWaiXYKYhxEoQL0AlRqYZwF83N1/WVzl3tD8VFSjEZREqprFpqhalDAooJJB/a3ce11IKqnOHru/HxAbnXmkAMOsKAc6gEO5Hp9lciq/2WI5y4xl+unQ+vLjZAmqYyVBiIHjtvqVSsdeSECpJ6DUDLEkeJkcomh8FQkmxSqgCrtEBaKCfHkkJmcOs3e4tB1BKVz3swcxts85/JyEVmAYyK0/Hk/IhXRZp+17PO5ZuQT/8KfnABQP42tnkFFTrXZDVuu5/f0/QQQ9QFR1NVLfjgPU5iiozjIA7/xHHthv+8F7OtG3cf44P5rjE7wzEYxvnU9Jhl36huR2k4xM8qPFoF3DGVeFpEGIkcUT6ZieB3yFJciJbhgz1RIgVMFx23pymV0YhCXA5B77MhJnC44b8Y8iQQhGgRgIRC1dRmRLn2AnnFEz4mgELCTgoNNpF49B83Xt79li5atcIReFcSR1IRekJmTzI0iQERGKQKLi0bOdCiRZ+W41eJJQ+H5Ri2dyli5eM1a+/SaYfvS82OMV/o4AMgUPae4CPW+9OMY+dFdKRZ76b/bQw88QJ63SoUpBUY1/+TPf2Z1vMfPfe5zxOYUEW3AXAYoKafDzOlkT7fQFTEz17pa6MGA5A3k3oXj/lB57KHtOyhLXWKdAAmNjP9MikLl2lH/h4isEeZPRWHJ0XEzUSR4WuwY0YJzFizBhQHBh/q4CVAyPC7VnvjZL23f4aPWQBnstu2/x+kQb996/Bv20ksv2cc/cYdde80W++UvXrBnfveMPfXrJ4iE2EFHBuAasSe+jLsQ1omEuGSIWWKiUHrv3P2OPfHjJ4nU+q3927e/Z/OXLLFiFMhyjan7JQQSOUQl5MwhX7hmyube+qLrXJgAvPjwjdcA7gGKdzUzZ47a7h1vuOcjLikbsqDB0hPDLQiwOCUuDGdHMIW6JYwRpgeyrsdQDHvgDAuCQOuiOwF+mnGMQxHwp6Z5iMzyU84x1wXw58m17EFBrHzuUJ7V6bkzIAF7nUpdPUzKLB9j0G/9tyV252PEXJFNE01m+hTkUjPXORnCexaktBwUE+pcamt2sY6K9xN4uG7dWggB5i2G0Gl6QHz/2I2zevVKgPM24jwaIPuIv8Oh2NLWTWk9xc3MZ8Ncoy/dP80ehgDxDya6K5r+J+Y0OTgmWAPGmLO8FKnHcyUX4SQg7hBE78S4Yn2mAESXOgKkj8iVEJ6/SciZScalYnkaAa7qiBNpBbifv2CRc6H4s9a04JCIR30rAFIK1MTM6VYK6h0cn27dY95WwrifRvlyQmKkc9e0EDMSAgk5l/mkGgdMOkpZzdmK8RNZfzZaE7BPcV0AyO2Q+iE4rkTYahPvOoi4LiI/pLxX3n0s3SMhzKsRxCmpA6CFeBhvwDeVz9fT23LDljh74jf1LvbRU+pv5mGBST78rEjG+xjjvY91MQoiVf8UESIXq0gRuVV8KZAZwEkxG/WtOrCmA3a9+vJLtn71qrOCANYqrb2kd1JKX25vvP46oNFtLlJwFGeHH2SvyPkx5pcByKRuyNZhwHXF5xWXlQBQ9do111/L2Oqi92a5I0CCIfqUMhkMwHfsDE4xFMgjQ4hCfEMpSN9l//Avi2y4lbjNEC/cq/TAFB1lD1TnnE15ZPd7QSZ4U2w+RDyVV285wow+q6rus2OHj1sE/PcC3DcRzKttDV22t4ACef7MK8ib9R1RCdemjnLlMywng8QxnaxqJ3bJ7L5PXMWQxK0IadPEGFkIybx+wSzzba/mF8hrMx1urME9o15W2jZqxX04P70jIFJrIJgp22Z7k0CBd34+MVph6umAyFZ/B++1GSD3SGk9XWX5dv2V623mJujRt+sgxOkdo3OmobHV7YFUiDE0wI6UaxNBVJhKklUcPMxnkYBDJJsX91XdMHLBBEJWePS2E7NEnCjkugQlch+PgCoOQVZKyBHGte7n3xuIOfUicuxEKZ1MREjFpGTaJON67/F3LH/uDLqQcll7gwB2IQr4JefUBG4OD8am1iWJfhRfKXeJ9ldypoiIGWUfN4l4I5gxkIeifLyb69nexPxdibiCDiOI6ElcQRPdo/TOjOA6hnjSa0AejEKaPflMuaUzdV+aH0OfHa4t9fcwZ/5oR4k1Meb8pYBnL3ViX7195sps60Xtvw633Z5jh+xYEaYg97xARuDEyWSv6usL+QxAnp0w3d7cX2SHIT7KIUEK24gk41G7ZMY0ojEBXkNH7Wu/vtGe/ubbtog/i4EkDaK/ZFIOE9xQ7ayJJ05WECkEROnHHh/iVyXmIZBEvR39zLW8LhwQf2RhRIv1T+BY6KBrqW8ccneM+5xmqfGQihP0O3GPxpjDIyEBSprb6ScBTOd7kzNTLRPQPg+X1db9e2yCee2Km/4/9t4CTM+zzvf/jbu7W8Yik4lL49omdRcoFaBQZBcOsIcipbh1cVgWirRICdRTqknapPFkMplkJpOxzGTc3e18vvc07HL2v1s45b/d7ma4cqUkk3fe93nu55avXmOnyops2fxcyyJaLwDRkDfjwANneV1jl/1m5z5LX7DMTjG2a5lHN2xbxXpXYKeOHrRbb7iGvLI+Kzm43woAkw8RO7WY+UzCDu3PTpWcdE7RKbp8zhNTOoc9UiTRXgFEVI6y3+ogtvfECfYuTCNxdJklpWYwJBESsNc4AnAdh0s0G1fDKHuAF3fvdgSf3NELmO+iWL+7+zrtCtzFnYdxarPHn8DRM4LwRR2JeexfnmbdvGTVap6LQDcvdrLXUUdbM27ADmJLF2WkQ2jiImjsYGsFGRdKLFtgtB0sr+UXDmvOJ3GpiM94rqLZZ4XxPA8N9UAkjtmCHOLmhrpsNmNwENdrcU2PVXPs2Y2jfcu1V9v77pdDYObr6/QKdbEufOrzn2eu9LTf7fi9c3cOsSdJSIGgR9DVi0tV+1tFHivGVWvSBMTzAK7EYKL2AnG2KlYwCEFRJNFtAvPlsj/EfuHKa662XUSVQm+7eMTklETWyEjXSVZPFGVKYpodoyS9F1dRgyYfGNSaeiKkFPVIVGgysa69XPNe9vlTELI+POciPRKJuUyh8zAnI9Fms1974KtfwyXD2Y2Oow5FxEIop3KOaZPYiDk+DkdiE/vzUZxzEuv5QTZLRKF7089ZMpgzxJTOXpCucg1L6FBScsq241DRPlPjJoDNQi/kVAt76zycLjrLqSOvhL3zGHvWCvZ0N0CInyAdQUIcFa3HQoQGc912IzBSF1gBkYvJiLsk4tEYVCH7ypUr2BNOc76eIIKyyl3LJL4ngzEg0O0gCQKFuJZKEJupo8+LNa+hmYhfRQsjjBpnLhrn2vQMdjtyJC9vHnMfDlbWcUU6THGOykij04tI0GlI2gnOLjW4HpcULiICC3JOfYkTYfaxj3yP5ffPO9b+M2GeiwTIRQLkP3O8/bU/640A8L/29f4NgEhk5Uy8xcWv/4pX4I3u/0UC5M3dtYsOkDd3/d7af/1fkAAxu3967t2v2WnKzefg8BD86DTjeq8iDF//T0UIiAAZ4cAVAGjiDQAkcFPf68gPDj4q1o5h86VB2oNdO+D1POZ+DkjpHAa8QAW8vSYgQ+KIom51LpAIAJtRVKl+EAItFOkWFMwH9CdLFgAoCMJjjMNHxQ+X2ryPFwNe8tocpHz5efWoszIob5NqLgCQMIxDQiTfH0yMz2tEvGzZvAE1S4frHVFM1lOPP2bff/DLNtBUaTGoYQUwjaJ6TIcc6UZ5VUw+67bNm1x5sDvRUF5eQdnrKQ7sMUmZDhB99tVXLSE/m0O6BwrdfgC+NCz/2KYBvJcsmGNx0QDLY+0cMEZRpAFaQAZFkyExhWrJGwWsQK+RqQHnCugEcAyn+0S/B6KwxwfgVNyLFi92FulBlDpSttZyMPbAGg+kD1CAMpkDgA7WcmQ0AnQKFFZUiNw3HRzaBfaLZMghL13Z9rVVFOBCZKg3xQdbegMHVS8BzYA/lfyd7lkEm3k5Mvw5pEvlLldDMRvprdu2uQ11KX0gusd3vHcBPz+BiIBHbfPGjU45HQSpMwZpojiXdgiZaEDAZhw0gbLuE30g98IIgFwqURuKhNDBsR/gQVZtqRc9AApULi3SwxEggKBBxFm0ochKxDGiSCgp0fsBbVoBuG58R67t3Uf+Ogf95vPnUKj6oc6b44iSab7HDVt1gigWijEhsGyY66HuhaZaFNgcbqRknh4kagUlZRRZ1M3EudQRdXSeA5EP7zuKzxCj7GZA+XBiAkIiglBQcuDiIJNNgXgnh7sBlNh+HHb8AGIVbyQiRCW5iRBy3RyWPBiXGruBlAmrRFJqZxUx98uFAkCihVBqe1ngfeUWEHHEz1SpuZ6hKT5zcPpMVFbraUA4wKwjRw9BRsRZOoCVIsa8OGyPAmS2ck/nr7jEqlCkZS8H3eBroCnWTqAGO3b8hC1assxlnOvAtQYCRH0g5SjHFdsVR4xcMAdkL8i2LsAMLw5JKUS8qERWTqM2lHa5s+farj37XCnxnHl5zsEh0kN2f72GYroU8aEDoD+HX4HBFeTcy/GjiLUqFOIqjVSZ+RRjKxMgYd36Fbz/UZ5DAFIKaAeI2gnj2g8TXeNPnIPnlDcHfjKdcYUpGi1UanDupQ9PiogNlTeqC0BdI8p6r6mudAWUUs3pfc2ePcfFNnkKMHZKXN6niD6IhQIcLHt3vUiUQQJ86ajlQHwKYSw+WWpRdOaU0ykxu3Cx7SZq4ExtnflBavnybKjvYxBQW5EecXzGWRB6vYzd4/T6LF6+0n7x8K9c0aTiGLyEmnNfp+TG4edrnCuuq49nJZbC7GZKY6NRk4+jHBZp68ffe/MQP/vAIrvnB+qtUXwaYApzxfmGOtxPAAGQVU9+epE9XTcPQs+HnPBXzUPkxP59gNvh7iCdDXAig54P93OKeJn5s2e5su8R5MS1FaW2bvligBacCbw3ZeVLEOLBplrA8hlcaFEcljWny8mjPqIODtoCiZ9/6SW7i+JYZk4ir/baKlSZPYAb46iSm8mKV09SDYXXu/YeQE3Zafd88AO2ccsm3BJH7d4P3oeb44u2fNlqANtD9sDnPmc3XreNMdZBRMVa3DelPJ8TtpRCbxHDobg0xpGhv/jiXqurb3VqYpEJg0wQeUtXoPoEHAe49OLZGwRIfOiDUZZ2wyO2sGA2nzcXkB+1M7GGt998PQBwKlFGRF0QY/XqK68w5yY4wJO+XEd++NAHIqD10Mt7AcAZ95AfTSjQJwAHgrmmw1zDwBBfYjNKieyJJFYE9XYU38e4q6qtsQX0ozz3wnNuzr3phpsoTPUGMIy3o4DLEwC0LW3ddpqS6YxZefbwJ7PsbnpBxgFKNTep+ymXayznxHnGbxDE+EJcPYreOPDaPgcmJSAcUMmqnE21gHByGTRQ0qo/VzSU5qFcIrB8yH3fu+8gZDXdCQBP938o3T7zwxrGkCfAG5FDqMAT6LRoPQ/xD3A04qISIVtBQ0XITuIAGQDEmgSg90P9u33TOgsArO2BmFBk0ATk8RQEpy/PfTcIdguRGNXE16xfvxn34lnGq79VlpbQudRkWzdssGeeed7mLlxix87W26hfuJ0BjPQHwE9OJgOfAnrFWiYBdHXT1zWLLotorkUZEYdy1aj7wwtSXMRhB24QRXdoHhEprnlSZEKvACmA7SiAMkVVSezQComQAqA3xXOUnJJmBw4eUcIY82sggD+l9EQsvfPWRPvpHzoc6eHL9fZh76Dceokq4iHp9foqh00CfB1mLZXbdJyfr2g9XaPhkT7IlVAy9edbJcTPIHsbleRGsgdITUpkHHsgyNCzzXzF2rVv717bduk2V4w9DIHiM8rYYh0ZGCAiiGtYD3jZD4gvd0o7638M0XYRcZGWChl0ljFxhl6cL3zxy/xs5jBiFZuJi+pkzZimpPrpp5+1r33vJtv7xwFbWDiHHcQIz3wf5BaRhZDazcTD5BLh2dKIKzM2zfwh8ocaTtgUIHFr06iVEEHTWD9s6xaxBjAmgErtQEmreYQibsE1JDDfG5KG6girlYGFe5CQV2CHTx7DaeNFFv589lg9duRAid1x2zZbBQg9XF9uSTxr1oPDDYJrjOf2TNOAlQ+FmVdkGlOxj5WyNhwupUuBeSZvTiAgYCIKbW8X0+YPUVXFNWnsQZ0NIXXfdzdb3yFiCYOGrKH4ENeIsnbe6RhAZDCunsa6Jv6OSEyI/x6IR+0vFM8o15r6k0QgS8ARAprvRTF2D3NpImOmmf1nZUULLg5AYpHB2qewlvlKSQ5RWAc4m5adb8/uLjIMvIDuiyBtxgAwz7sISsXrReGqE/kRwtiXE2RoEMJMnBozqA9zvfYuIt4lcFAhtMhkBgsOK8QTPEvx/PBJHBSBAL+tvC85aDubuXdgkisLiFgkbvFUZbudhI9OWppixxHkHCqatgWz+PuUEMtEKV8th1DnqB1qBRdGY+TlF2YhiBaqjuAgKwiwVKKwcjIh0Fn/isvqIbMgnyCgqG6xlQshhqaHLRuBRF/rsJU39dq+1jE7zxa4lMJzttK2tTAHMBYiPGTUPkEEUvPuLouHWG7mWQ/n2fBkjzuOYKidZ09upHbcOL2QpCKPRTBNQu7BZUBGM37ArjPSRUR24WQKQ1SEc4YV5bk9PVZIf7YiCX1GuiAviFgj+jYM9+WvX6ixQ/BpVDCg0E+zWCKUNJelZSVaKu7JPUVHbRZzfh+OyqW5GebT0cjepwmXcIt5QAZ8++FTlpQfimtkjs0hxvJEdQVq+Aac2UN267XbiKPKgGHqs16eWTl7vRA46JDRyv5UkXaDPe30RDU5El0dSO31fH4Ip+PFVZAKckiFOtGKusK2X3UNPRJt7JX22w03X07fH30gNc32wY98zL77vX90pd4p7Msz6UPpoZ/r0g/Ms10/LrYNWyhC5/57sg84xbqVx5owxL6ijN4tdfrJ/aZFvZ39r9xFIcwxnswlCznbjCrOE2La04PY0km6iCBG9xSj/mddD8Zd5YFYbZR5Q24GRUuh5cIBWW5ff/n+//As/NiDR23TsqV2fPfLtgSXza7De2wlJfSt3ZP24Hd+YFddc4Vl4PyoqC6D0JnP3pC+uahwV9ydQ2mI3FhysZ48UcKcnIoLIo2o1QHnfnUgEM9rA8+gHBQSDmk9aMJtGIWrJAISPRZCQc+MIpqq+OWB07Ojb8T6+ACdIkIQ/yRCfHgR06Q+sAr2aZovlBaQmpJgZ04VIURLsEXzciwnXfNLkP3sZ7+xMzhABkY5LzI/10JGzMc9X4Lrcu2mjTh5X7M0XBBtiBDkAJmDmGJWegpzC/MgB2CF7fXjPtF6d/U119ovfvmIc1kvWLiYtSzNOUK05xXhqZ4+ub537XqZ+N+5kE8hCACq6byhd4j90ZrVq91+TgLCioqzCAOj3e+1uGvVD7Zu3TrmqCbnphShunTpEvbZvhDijEfiDOWoDmQPoWvtxWu8iAhnMd0kiuGtwoWczHlbzo9W3m8w50bt18c5u2s/I+Fbetoszmf8N65niajUG6c4x1b2pTGsbz3M3cEIG8voisqmBykKsd5Qn5e9791f4GxMBDX7cCzOzqXDwWfm///pawZF0Jn0gtpYP/8CrPBmQJiLBMh/b/D7jQDkNzN2/jP+7f+/7/91NG7mwXoLv97qn/8WfvQ3+NFvdP8vEiBv7t69tQQIq5jLdv+XVJW//tP8T3923srP/2/vn8fcO9ZPn/7FGncfC953CPUzoCSHR0UPtbLJCgX4CweMG+Nw5oBH9jl+xGYIEPdQETIb8yFAZf0uxfCgej7YmCmeShESUxwsGwAU0gAPA11fBDEwbO4VmyNVSjMqlaysHICyIorJ89hAEysCwKhiYg12Fb8O8Jodj261LV9vt2EO5wLdu1pQWrOxTyfb2NcBox4U/CWiZG5z7hDZeFc5sE9gAPm2u16w+z7xMTt5/CiOhXFbRFHdJJns2WlE3HS1E4dUColRyMEDBwsb0zZAqx4yZs+SOdsEiJWelYt9nugplOmeFP8ePHLMqf2l6snDuj9/7iwb6mm2JQUcblrOWRaHtB42wWGQG/6BbBghVJQhLCBH0VKyhEsZP1Pa7I0qucWVYi/AzSEXRy/q4gAiHFQSGi6lNwWJuqaxKJ61MRYpwOVBjUocB4D5BaeA8tgjUa2rhFMKIt0zKea1MZdCuRzVUjwH+CmuQSPqcRVS6z7qQKJf4fQQJKH4V8nxEAf4lWtX2Te/9SDK/9l2y61ZXMske/LxHbaBHPpIxVPxMwIBoAK5FsO8bxXIy23SSWTIABvtMMDrOMA6HSabURv1D1IGKaaD50AqzVSKc4+xyVehp7pGREBw/na2f3VaCMAORNFYTo9JF+BxL39579152Mc7bG5WsoX5EpuiGAqRChAqbiMOUyfwYUwdGvxcb0D9CZR+owA/fbwvZN6QG5O4HfzJdj/HoSuBaAqzE6XlRAbkO2JGB4IxMvDVsxLPGOOcQ9xRJ/deajyijohYCeTZiOWzqedBAKUy2cc4xA5z0hfhoZLLRYsKHXDWweG1BgJGn0euGwFqmkx9lcMP0CngXpnPcjZEc/hTL4dAToH4mUs4lP+FXyd3t0E2QZBwyFKEUh/gxDzaGzYnAAAgAElEQVQUZQ303eQQBadnyr0mB3FFjCmLODU1BScSWfyQAYopEHkl4E8He0XQiMQS0aEomlTiHPpR9kqldxYVYjIEogrcpaZWeaQKyqUAVEm5Dkbq3VAPTSdA5qM7HsPJEULBYrZdccVlTnHu4QFg9XrUQE1lBSBisiP6hgBPhnWwh0BQGaTeSyYRQ/0Qq5ojNPgVHTYOmSOXmS+HTmX49zO3KH5Lz4bIPcVO6TrrffVzTQNR+omk0etH4yAopntD8Vm5HCSbKAhWWWmw3ETMZW18htco3vQMgFTieVUGszozTvBvMjMyyGq+wo4fP+4AV5FhIg2ff2mPBck9lEBeNGCa4mO8AepFLsrtI5Wx1HaTHKjxTTni2H2JiOAzHvhyoX1sB8A5z7E/AG0CWeWjjKc9r+52pE/Rj6+yZxsX2uFDB1zxtHKbn3zs93YtPSeRjNV+gM9wAO3WpjoO78mowIPskkWL7dV9L+FIC7CM+CgAbTKzeU4a6+opB03ge8k6RzlfzsFeRFYuSsJDlHjOI2qrlKLPKIiVZ+gDuvuuO+hnwUnG/W5BTR+fmMqj5utKSetQZXeiqv71Hx63PsDJK6+/wVat22DFp0uZP75lv/7d76wZou7IoWJ75umnbcvG1Sim++2aKza7QvSVSwsAaSOtQkW1l13poizkShmjSLednxUEQbP7tWPEtBy0gku2WlreQkdY+kJOPnJvsK3/7KuWFo9jAtDm0K591koGex5FnqvWrSSKhLzwEaIEYT3CpnytHFJwFmrHKebW+Xk5VqNxDKHVBljQT9PxIKCdVMx+xPe184yUA1z0qe9FkWHqrIKkGWbNiYfUPXj0iLt9AQDo8+gyCmVMxjHPilQ6VVZuh0vIdsfZJTDvB+9Ptlu+dIr4xFjWPkhywJZOiK10VLR9AHfBqKoTAIBm8edVzHdSyGo+1q+IaMgC5h8vugKyMtJx2Ox2hKIPY1NESwbrU3lFFc8pJAWA61f+LtO+/HN6LlBpC6BNZD0SwDHOvdJ9l/tRz9QQ81wuzqmegV7+m1z7acgGXG/xkHO5POPKm59iHvfnc00T1zMwAAjHzxhoG7FnH3/B7n7XPdzHSeJiKnExNlgb8TWb6fzqQszQAVhdS4nqkepm80Qs4MEakZAcRbxJEnMKcS6QM1lZ6UT6EX8okInMHcVMiQBXlOAgz6xIixM4CFOYdzQXDfI8DTD/BDLX+EICap6OYr4MYszXM8dp/MqNphLeV/e+htoY8BsRgrL974b8+PmT/YgGUL1zXfzobxiF0AhDmh7InsKLSV4dQVPsSzSHDbAX8GGf0w4YtGz5Eoh93A0o0DMZO5E4Dprp4RiGgJpLD0E3Igs/3r8vKujqqrMudnOM99+IUtkLsi41M8cGWxqIZKynR4CYOgQUHrgymihQHofsrYas6AKkDgHUPguxnzUnlyz+efajf/qxA9rGGZPtKptn7mtDsKGs/Hs+utwaq4jWobMliJ89zlruz1x05LUDALb0BwCYxUTRI8S/1TUJ9hw3j/YKm8ZJ2UEsVS1dNlXluDYxTa5fPYc1v9SGmBmmuBaDkAVjzPsqu4GbsWncB4Hcw90ny22ILrUlq3IBxuOsm9fpxF145y1XECsHcTnYZpMAxkHMr+PnqnCmEM8YEGWvnvew10522KY1s4jcmbZHXwQMRHEeAEC/mpgrf59uSKIeInCSbPGKVfb0iwdct9LXHr7ZphuirP3UC6zjEEq4FNS95sHnzEDV3cI9F1jM7XSRnyJ1G/mzXsDSy6/YxFrgAQmJElrPKMRIL6p9uVQnYcYcaN8JEYErWe6fLtYo7auCcIGIqEe3gvNvHDV/q+XNSwB0J06G+XvH71+2q65ezVzR46Kw1McziWpaHT9sdFxPlTdrkOsh4WdKvNDFXCUyT/1QiuKTQCOa+T0OF2Q/sYTj7KMklJHzrexkmy3JA1xnPevEDfLQzi6LXjnfnth30sWP3bg5w4bZSyxbPN/Otg1ZKWtFI2szS50tZE/URE9OoF8IDiQEOFRjfeieNVZ3utYRYR6sUzv20G8EP3/v7ckWwxqbjLOnlzLqZ4+dtRM4fc7BydMzb+tWpBL5Q9+CB112uTH23gevsrEXmthrI5agsFldXWy/2Iu3sKfvdftSOZXgQNg74srBZSKyJY4Ir1E5hLnWqXGQRbh0GnB/DAmNx2n3/J5W45bagrnZlhUOgYjDIZYMsGGfECsdCLAdLzbSNUKHBU6hWBxkFSca7MF/2AihG2GvlDDvjMjt0WofuP1GCx6o5Q10WkVdJ66PATuE02mS5zrGe8guv/Za+wnrxwTPdGKEh/3D37/LvCe6GRONzmXbSd9KN70ny5evhyRHWMEcP9aNA8uTSMyRDqK5OHN4xwKiN1sJ1zgSImgtRGhdbaWVNnTYzbdfC6DsbZ//7A777je3Wgvu7oceO2yXrNlsG1bOs5//5iGbogQ9ApKzFjfcV359r03XRFlnPQ521ub9RCBJDHHJpk3cr9NuX6W9hYjuEPaL5zlHaS+VCZESwDowJ5n4qsbzFsrepOrseUQXUdY26m0//h0ED6ma67Ytsmrm5Ujin0Y4A+UQ43Xdg1e79ern7/hHuxlitvxMjf3h2aO29ob1FoErtZuIsHTm/VDmjjiI/ucffdySiSeclUaJOHv3w3UTOHLOArYXQK5PQ+pEMp8SJRzNfhZiJoj9nTrgmun/U/+LyBcRH5l0sI2zd4giRlZip2nGzoEDh3DRzuLsEuV6pNQ35s06ms6ZQCIwze2KN5UTT/vUDgjB5JxCe/m1I+wxxm3F2k12kDi8Ida/w/SMbLrsMuaH/fS3zEdIgYOXOLRFuLXSKXxPYf3bQYxWdy/zc22zi/bMIuoqm0jXF19+kTNRPPvmZGLHapgLQt05MgJ3YsHsPM52c5zQJox90/6XX3ZiL4nJjrMu6Swzi36mTMjSY5A9ip3KwcXfpi5L5oFzEDNyoMVCrsdzPlVHjDrWdH6aO2euvczr5bIHUcdHMeegFtwZbaQTqAckFFK9qOi4i8NVMoDOzAOQPRLxnCSyLZh1Un18El/txwGSyf5D0ZwNxLBpHxDOdfVmDyo3tnqIQtgf9gx0u5jUAPb4cqsM831ap7TnD+BaKy5Yrko57OWqVky09gqBfG9YEE6SwQD7yIc+xbo3wX4qnr0jnZREhvpAHOqc4PAh1vJpCExtaoXVSjip+ZcQWNfF9KYgkDcAf/81wPhvI1rcO/gTfvX/FeHyZgHKNwJA/8JjnPu2C6/1L6/Ju5c487/x19/y+v1XvExv/vO9qafnTV4SPTtvvYr7TX6I/8H/XJPvm4vAerPz49/y4v+/RXD9x+TFGxMsfwvy4618hv+Wd+CteK3/+Pq/8fj883/vUXDnBmGFbrM2xQY2kE1SA8C9Hwe3IABpfwCFcTZJDahK0skEFTniqdJrbWn4fg82rFImal4M46A3BoiqTaxiaQREBgMkSJEdAagpgFXRG3KEBAFqSzkvoDQA1b/AmBUrL7GXKDBVubGK9AQuaGMswLPpV+tt9gdPWDAqsBGA7FDAjwlIAuUdpwLQDQP04lh2BMEsNtBFqOWTOCCtQqU40ttuzz31B1eCnT97nisal9o2MToc4CsSUIn3heOiDsWlCnQ72bzrEDwIkPeHJ3c6Ve26DZvt8Z0vmXdQnFM790I8jAAS5FE26odaMgG11TTqzkWUU/Y0Az6ShzsFcRPAQXqajeEEJeSKKuJozEGZQzJEwUnUNSJEtKlRlJAidaQKauZAqd4L2adVph0TE+WICm2IFfUhxavIDYHm6okY5PCr+CEdPAQWK25BiL1AZ4HWkQC6Kn1XUajivfy5duMTqA2JUJGSVtceOBlcQERIgKVl5KJkH7Jf/OrXdtM7bkEx14Ja6hxdJ0vtVJEy4M8QNZPPQT6T0vMZMKqL2DGpmvvZrE8DmnkA5CueypexEMQYUIzV+XqyrjvIyoZACseVMgKwm4hqtoZYG0WiCLBXTJfisuRE6cCVoQNgbu5sq0b9/NsnnrGQxHT7+Afn2p5Xhiw/jd4KYmxIWQDUAMUBARgBsPBByTcNAKnNvIgPgbbekyNOLT/O9aitqLY4oq+aKLqOIjagmTz7foo7BxUPxrVTZIEU3hrfilmRlV0lu53Y0/sZi/4c8mo42KQQnybiQ9FI+js9C4pHUVRboDv0RLmeiVHUZE2AREMAXMOMA4135/LgGkkdqv4MFR6K9FAHjPLmBd5nogSU0stFZMlhw5+H0Vmje+4DSSMiTa8jQFD/feF1lCMsYmDp0qVuEx0CeFhJhJEcIAL6zwJq5+Tk/GkMiXDRYVv/RupZvb6eOZFn+rl6DY21MdANZR3ruRU5JxBTTqJxSFPFBoTwufX9mgzU5+OlThd++XJYHAAQ283hT6p99fzo3152GS4CYpqUN98KodnFeEznIBjOZ9ShTHE0AiWV6T7CHCTL/zjjSO9TXyKM5JjR59L1cEQSc4aeJx0W9UtzkCZFfR6RhZkAk2UA/WGAogIHqxkLuRCvAtwD6FZpBLA7Sy54EJFlWXMKAJyGcIQQoQXwvZyYq3379rrDsF5Ph1gBbnKE6LDZxng9fOwEEVD0JXDwjIQEmeD3Xt77FISkogGnmYN038eZq8Z5X5O6vjrUaBLmJHvki7Ptth8SRaTv47omJTMeUFee5ZmbYPymoaZ88lMF9tMiiFuAgcPEd5SfPmW333YrxZV02UBqekG4KV4rAyVkEmOwEYBFz8f6VctxNvlaB9+j2L1InrE25nVfVNl6Rg+hmF+9Zq2L46lBERuPm0nl7kxWuMDKbR2xS8ogb+TvBHBcet0N1kkOenVtvSvF7gT5KqdLJQAV948eesKe3/0Ur9MIoXGvHa54yXY+RwwVZOOXvvQl27p5nQOwLtuy1n74vW/Ye+96B66+cssk7mvx/HlE0qCsZ7asozQ3SD017NteOVBse46dI4wqzJp6J+z47za6cbD0Hw5B4JjNQ0m+GDdc2eESa6hoZ971so3bNpPjz5wTgyoZwCYHx+E4qvUg5lYfxnU4z6kcMZ7c0x7mS0UAehHf4oFrYJiTeyuOpAaImG71XzCn6O/6FHnHehmIwrMecDUSZ0MQhGEmz67Kn3OYa8cgb/cdPGQVABpJ+UQK0k1wpOikvfDV1XSBcM2Zw0Nxl42iPg6inN4bJXaov4fNAtTKIOZE9+fw4ePEQEFMe/NcEXckZ8/EQBsl6Ksh4IvsTGUNf8ezCrmu+BVlvSvu7TuUn3/mx7Uu813xHZkQYUkQaV4Aev2AcgOKHmS96GINGeazLEJd2s+8pXl+HAIkHiIqjFiTJXPyHVgeqLmQazRJIa5v4AROujrz6Pe2fYDU115+IzniM06TiVHikKrP2ALmy2mIpEmk8w0Aii8eL7NKHA/DgMcbKf0dY+3Jw0nZ2EAPGEhs/uwcwFLmVJ47gWgejLdoZdNzDdltoKqGOOD5kChjUrEqIjLlWmMfonVFHVXar9QDwCq6MY2osm5AH8XIaX9x83Z1aBlgJOpynCWaq7zI9fAAUA9VPBhRRnHMgW2QNm1E7mQSh6eM/1OniDpj/g9Hkewh9ypk7RJA2nHW9WCUx8e5B7mQbAKz4wHSpojYGaNHZRAnQBcAWAjrRB+RTYoaSSLGZQy3i/9wuw0xzw25/jDN++PEx0zQP9VmjXLQATZW8nxuI57nCDEpg8zBGcTSzcmfy3qbTeEyJePdbawn1XbX+xdYyeEOCG4Kz5kLuiBRJgHMTxPR1g+Yq1goXUddux72TCsLKO5uPGNtEH6ToyjKcRucOc0YQJm/btNCe3lfkUUmheDAwHXHJfOFdGxu4b8B/tTXVoG6vbaP+DTA8xWbiIHCDdhW02uFrCWhvuTkJ2vP1GEjOAmDiT0aI74zgJidca9ge5Ei9MNnRtmP0fkxASkxGmXPHa6xasDyJQtTGA/0w8XyTCBwKcRVVUQkXTugpwdK/Y99/yZr3UUZMOt4UVEdCvx0yKdG1n0/F1WWiIOjnTWvlQi/cPY4ckgFsydJYf7q47po3R1l7ykHKpQ88yZuMvZT2rvIlSt1tgh0AYOKsxzjgg2xrsyZvwB3WzdOnHNO6FJQuBAiMsZFSarsWWNvyZKFDjidYi/oweFylH2C8v5VnK192jT/TiXFirgR2NjGXJKUrNJnHCyAhPnhzEPsT8eYTydRYfSh4K+ugKxlT5OaiDOYsui9Z3vs5Fi6PXukjBJ6s9s2A3S21yMsoXuhCZdIHVGJbPli0NkksM7QUMZ8RTQhhAMaD7vnjkLrPtvJn/pbH3uuMp6nMhwe6xbzWpDcHjhhq3EjvVwKscZ0U0tMVSpEuR9r+6ycBPbioeyDRuyWL2638adR4zPHjQHEejIfDuC6OcX1CISAmyZCU9FV4PSqX2NNZNlhHhuCXJFDzZN9ZhZgdGnpeYrJ2a7xDEfFJ9nveE0vvjc7g7kvmEgz3Io5GdFWPzBtp0ai7BfPVxD35GH5Oew3A7g/HQ32nfvebW21Vfbtn79imPLs+pu34mTKt57i54lDDbLa1gHzS5lrP3v+hB05UWMffsc6RAA43OPy7Rx7qpy0EPvsZz4A8aS1kfHAnHL40Ancqm22csVGYmSJu2R9CPPmnrTUcE155mMSIPtw67GH/dlje1iLA+wyBEunTx210PQonCiFtu+VCmuE3LhqS57Fs1Z/95GDiHtS7PZr1+N02Wmvnauzlax5d923znY/dMrWEyXF5saqTxWzjpcQp7TNOZUVVyjRRhMCsRde2mWbtmy204gJQiHlM1gjPUd6LIp1YxLx1jTzZCeddoNjeLii0+yT3zll1HPZhu0FkCcl9uCBf3F7PPy553Cx9tgCda5BGsUkZFko77OeZ6uO/p66iuN2zzuvsUielfrKBsB+OhIRdmB/gcTPsmchMavbB5ljccDmJFtWThJOqy631x1i7MvNIXe6xCbR7KHETPbjLExAdCWnnUh/7TU92NdJrBKBs2CY919PlKPIa4nntGfTeUfkswQgfZzzWhQdy3zWwZiobUb4oOJ3f0QRB49ZD/v2OvZci1aspE8qHufo87aWaFN/BAWDvZ2Q1fRcQXafp0vmREkN75WeMa5Bkhw5pAi0q4OH10+C0I3lPQ8iBlA/VhPzyBJcqXIKZ7KH7mSPmgA58twzT0OczLbX9h9ynWJhkOwpOCoef/qPOCwmiXRcynmgB6doJKTyKSf0mo1LPRChTTFEjci2OAR+GnMqQNc+V+7wRH5OBXtz9YNs2bLF7RO7EfychgyT4EYdH/2cXzpF8ir6jD3/AhIDJMgq4ueou0jn1hbOCbqmgTjkJK5TV6DOeFozJ5lz5KaXi1IJDdrHTjLXSZjjw/lJ53N2zKyPEpJp7mLfw/eowzMYogM7p23fcp3Nzl1ITBYutyHIIE916Xmx10fcAwGsvAKUZ07U4FIiHG46A56yRb1IgPyFuNFFAuQvvFBvo2978wTIW/lh9QxfjOB6K+/Am/vZFwmQGaDl3wfR35gAeTN34CJ5+Gau3sy/FYH373+9MQHy5//Wo+CujaQzMCDY8E0C6vSxiU1EEe4NQHQOO24waq1cFGvFh4+5UmttMDV8xlQciptDGcvDHC7xI0CAKCYCyOJ1VbPU7SHEZUkxHA54ISWJSrN1GNRm9xylcVKWSyWuYmYB9MeOHXdOiI0bN1F+uxdrcKzbAMZxkD/zg8U27xvnncJ5qBs3AYBNOIfNJDaaEbymvwohORBHQBSkQUCUFh+1uPAAm4fNPRAAoxW7eBnOjgZAok//74870kOdB1RTu3gEdYkkEAmka1yO7ToRW/NLu/fZ2o2bASHJ1O0E1KXzoxogP29egX3gI39vy9lob94qNVqYZaXFUbA9gE263pKJR/DhNT0hPwSQsJd0RcMCZAQM65KXQIBEobyeUc542ZKly1xkQiNAzhhgp4+6QPg9CtWYK37lUK9YrD427wJ8RaJ0ArQIqJZi1R0c2CD7sbEVCDyjausCdIQAwRItQMaXaz0GADQ2PsTGuI8IJsWBKPaLFG76F3Jz51tJaQUH/XjUxYG25fJPcGh42H77+986AmTPC6jgsFIrakTxKYremeK9NdBBoFJyxYYoeitUpZ8cYCYAIHTftdmvByxt60KhzMElAvBQPScplM+PCDyHACkjaktF7CrAlUsikXL02LhE12+hcVKHgryCg/rHPzgPMH3I5hLtEMkB3wsHiGI9XFwW23cV3sppIQJkmAMQqIS7/wGMcblwvAE2K/iMidEA6ij9ThIF4ulFhBrRNV06YDBe/RljWutVWj4fUkzEjg41XhzQBI7I1VJEznMu4GYX5EcC10OEiaI21FczRIZuFJEAQ5QoikTp4Xuk2OogPku/i3QQcK8Dn+6PorD0S66PEqKrRGal4eRQV43+XhFOVUSWLcClVEFBoYgPkSQiTER+iEBRCbgOlyIxRJrInbDlxhutdP9+d5iSE0TK1xMAFioGl6pOXxpL6uy5MPnLnSLCQ8SKyBB9qdtHUVI+jC2Bjfo8GUQwyJnkzXUVqBjGPdT3DxAVIULPH9WYCmA19jXGalGeDwMuQY1xsBqwyy7dwgGMf4fqff8ruziQ+REtAqnEQVGHMj0kPtxHuVkGIO70+cYAX/S59SUCRK+r6yjiRZ9budE6Yv1rAkTPhT6fCDc/CFORJoMDCmDx5neIFQAAfw6HdXQvRFMGXw3AT4o4gMIUROcU/78F0jfIFlB4fPDofjpyclHrnaBsU+pFCjEBhKVi9OXzdkL8nGKOqQPQCmc8haFg72ZMCcwVCTwtVxzz6BjzpQgQ9YToerj/8bEOfT7XNt5fyRxH5wmAQQxgtCKwNJ5ENKWQ///EJ/Lsh8dQxnN/S0uKcTrMsgUcsMv4b5XZRwPoepJd7gf4IABg7aoVdD0EUvR6whJQreZlZ6J67XK9CNW4FESqKIpPRI7AY3eAhmQCIoYI8GHe6+TaNNg7IFmmuc/qPnjs8Sft3g982J565lmbTzntwaMnbAHxVM++uNtaIEN++eguCOOHifLJsVnRy+2hZ7+HQ6ac1/Ww3XtetWVLF9os1N7VFadszcrFtnzxXPvx979ln/z4R3FmDLt4vbKTJbgK2p3y/crtV1AgW2tPv3QE8MzffvnVAku/6hnLoOTUwxdgdWWOpUFCBzIe/OgdePyRZ1yvVBJlqvOWzrapINYZDzqWYpMsCkJOvUXDzKNRAEH+jA+NKxEgXRRMh9EfMU22eAdAaQ8dHipZ70XS3M7nCqQDSF0SgzilBpkbHAmOgtOb36NxOGYBbIxyHYf4t32QcR2Q6O36xbgcRi36MPfu9q+Uo8wm4gOHWDARfkbsVAIdHTHklntQLBysPgrGymEA9i4K4SdBMQeGUdviDvAa77Yrtm+ha6bJ9u0/DJDK54CcCyO6LB2g/CgRKhIgRIYL1FUXxQTZ3kmu/HYacKaL+JkhnCNyIwkYURyeSH+5OLsBHhmVRFSSD8/4WVk4zyYhyCMgiaaZXzyICxseRdk6RllwPfPMNKBu37iL4RNxougsD+KXolk3fOSymyDmpGvUXjpWaifIUfKABMovzCceh34VnsNByOkkSnFDuQerVq8gD54IL65LI+NrLTFaR0+ctGRI5r04Gvx4TV/mHn8VwSrCDQJW+wytfYGMbcWAtKHazcnNc0DRi4CGc+fNtzkZLfatfy6T6N/1OwUAIHqzb/Gl52QER0sw7gkP7l02ZH45z0ICyOEYJLVI0UOQxqdxJK3fsAZSO4iYK7LfWW8GmftEnp44jgIYwr0AFe4I0Ya+gGxyYwhMG+L/T3CdNFVlpmfT8UC/DnsS60HpTGeGjyeij3Ef1L4DqNc7IdtYrxkvTYBv04wjX+bSFFTTJYCeIo/vvOMumUgtfU62/fgnP7D7P77Kdj5TZdvWrrARiJcA5rQhHEwDWAR0jyvO1rg4vhgAvjQid47QdyR3QGHQtNUcPEBZO2rvziHcbJROk1a1dlM2BEilLV6TjQOlzlop6fAK4LmArOjqYX/CeqxSan+uT3kD60+6H5GD6Xb1phvsmR2ISwab7IPvu439DUQ/UTbeiAqm2W9FAyAPTPjZ0yVDdpoop9Wr4q2KeKIqHAaT3NPariFibYhaumopOfyezEl+kD05RBrR9QZaNkDvx7X/e92fdq1fuOkBu+WGWyFsA3CzljG/Ea/K2uvLMxzGuqEYq2bAREUBCjxsgEzSpliKb6f+lWtBLkz2qSq9lspZ41drRCgOL7moPCCtJ1i35D4axt45zVxUC+ESgbN2LhF1ciUfxfkVylpfAFkrAqRfRCFE0TiClVAcRW24CRNRlYv8qKVjKgsxg35+Fd04YRQ/jxGzNMb8Mzc60JKD2asQdTohknWKgnDcSq21OI3S2cuExljbdJT96lCLvVzWxRg0XDQF1l17BiCUwuw+Io1YmjNyPS2J/gRf5h2vMQ86dUYtMd0fIn7E1izLsvYzrUR/JVpabpbtP3UE8qnT4Avso9s2WE1xGb0rgPCs20Xc6xDyscIpvB9mDGdkJ9uH/mm7u/6DrwFc08/Rj9hlius4jEimHZdaA/t4kbYi4BtqcSezBKNhIKYTtzhEjvQK4aw1Pcyt4cScyS15rAxCJpS9AaDpNCTPqydaiNqJsNnxxFr2tyLHIUaXeMUqjxT77e4qyBuzNEiSj/2vK4msbYTMy7EX6Nc5DIGn5+Jb3/iUTXTWmndzsZ0+Umohsf6QJXFWORJmB0pr3ftXXGwg+9W+/g7WyRC77x/uRVDBfpC5awRQ+AzrU101bhBibefkFwDy5uOU8bO9r7zEc95n8+YW2GuQ8JdsuNSqcGEdPnDQ8pmvwvhM+Tg8ekcm6QM6YrnkdeWmE7PEnPyj3xy0K66+md6URHvXez5ny6+Ybf+wG6AAACAASURBVP2IP+77wW3WcxzBDnNuEPsnxa32sRdPRMzVxb7Mn72QOtaee/4FBFhxdC0thqA5bMs5I0QzvpqJZMwBsB/DnTYJsdYN4YgUiCjXEfv5H+irw33zy6YZ4uOpj+7knEOHIPNKFfFJaczvS6MCbQoCvIcy+j/uh0SAoLrtzlts529/YmsKMyyXSMJaokD7Rv2tBHeJf2gEnSLTCBm6bJL3FhTsbWvWLcUZnkGkkpzt6svqds49dcDpeUtm7vHBHSUCJJLIWjlAIjgjap+pM5/6cQYY8yGA9o3EYUmwJQGYHFM6k7YTi6q4V/X/VVEMHxrJs9ADCXoaFxvrczck3PHSs9ZKlFMI/V6bt11up4gNOw2RdOXll3I9EXgRjTYrnX0+7saKilqLjMX5DEmstaOo6JjdceftOAyLeM/BdBRmuT3XNOebdkSAiliUw33N6ksgNAcY59WWBFEvd8hSIk+j6ZPTGu1Dv8nuVw7QiwUBztkiOjbeUjIyWf/pZWRdegXRzN3veTcdXR387AF7/PEn3N7+6quvtl/84hfE0q6xNIQ/SlzQmqM9/3XXXevOgLG4RfcROap9vfb8szl3ah8tIWIR66PiO8M5S5QTM9vO85WYBMHEeqEoQPUUykGt/e4Fd0YAHSwihfWlM4LmwJl9NokOEg2xf5oJtJJHmGhfHl4RIJq7/OjD9JkOhnDOsNtuvptzLcSJTxRCE5zvuNe039d5ScSHHCDu94sEyH8A1/zHf3WRAPl/vnT/Zf/hRQLkv+yt+R/wxi4SIBcJkLf7MP8bEyDzIEAUX+WhSCuAlw42sZFswsMAqCsrKtk8ZjgXwyliQ1TgJ/W6i0xiA+kD+aByvgE271J5KAJLmg9trEZQvcwYfdgCgYAmy3XBBrwWe7tICilPpQByxlgOnzEQHY10R6hHIIPNo4Bg/b02gwJvpX5vfGSzxX7kIP0PES6iIwNA4eyJ4xwABlE304GAtVguk0vJc+1qa4bYGLflWKDbG89Z4exssm/P2UM/f9hWXXIJkSuLLQLFdwgld50c2FOwfUuZ6c1nU0RXVXUtB8x+u2TtBkAfQGOiTKTyGSdCpQbnQDpK4y9+7euWS/yFHxaE+aghr1i/AVCnGUFZlwV7g3wQiTCpKCVAGgG5IikUg+Cnok4+fykHeBXzysHhh2thAT0O7Ry0G1Ey+gkE4doK3NUBYEqFngBbyRw0Wzl8Se0v4FpxRiKaBIQL0OoDEJCDRkC0CJAGQF0dSOQmCOLPpcARWD1OZEMvitRuInNEpHgCFvah2h0f9wJQAqiap/ibCtt+9QPYtr9mc+cP2UM/OUpMAX0WoCEiQM6eOWNzKEzvIZpF9mkBENo8D6LeFvElGeAwh4URQADdw07yZns5RMnG7a3xxjenpCZxmKIkHJeLbN2KoPBgbNVwqPZD+Z1PdnMrgIBInQm6IY5V1tmH35tnO//YYSsW5Fkk4AGnSO53i7tWUYDOLmaK50Q9FiK55PAJgADxYZwPc6AZRLXohdtFfSpnSs7y3kOcOmzZJWsoV2y0Jt5zHM6UHpUc816kWlOslxRXipDw5j6KIBRQJ1IknWur8Z/IgW+Ya6vPIsWwDn3+jA3lzDcByki5HApQrjxcuRXkZNDvIjtEEEmNJTJDY119FrqHGv+OVOAApr/PAqgrI7NY91wkip41/VtdX4E4IgEu/Leuh37p4ORcVBBreRQuHzt2zJajPGvHmSXiQOSKxpJeSz9bY0nfL9JDBI02bfpvfa+6LPSzmwG35jH2mwF6xBgqqkDjVK+hg6wcSYotEgEiUs+REowOHRC9+Z6nnnzcCgsLyDpew+EdAA9A82WUe+vXrXVqNBE1uqhS5up51GfUdZAz4MLn0+FOyjYXicWXPsOUCJbX3R8iGS84QPQZJgE6Jyh7llNtBIBWB2JvDv5gOajgl5KvT2ybyEHFZ0EIlpRWEncU4sBnxcCI0BuiwycrLwvws4j35gPIRXEmz6vGXCRkpiLc2hhfZajzeyE9oog+8uLPegCYPHgP/vxSz4BcRiqMneQzqDvmAgFy8IEcW/axkwCUM24vZVp3QPZ64pLRHKD4hT2fX2j3/qqfnolDRFjFuui+XuauZvoa5qCSjQWM6KHM0pdD6OZ1q1xZ+t49u4j6a7PctARbSkSEI2UB94YAvdT/oWJ3zUsCXRSl0M2BW50E/pB1LQB++w4csM9++tOuJ6aPObq27jxgJ84KIv7iOXSfO99k2fnzbO/Bo/YKTpIa5vKb33mHXXHd9TxXqyl2vsF+9UkQt3/1dd8T3kQTPmc3XX+F7XlxJ79fSTRPg61A1bgwDnfD61+X3fxDgJmdVk+Mx3d/8HNAGU/76Rdm26xrnrKla5ezdo3iKFlknmTHBytCjs6JHb98nIgzAEjmuYBIAJtYH8unEJ6wBiJNVGzq63o3lnEtpOhX0XcvBKTWnECuxxCDohXCY1QxbsRM9UGA1OMO8KIEt7Wnz3qY2/sYK704J9asvYT4mgGLhkSLZOyGc7+nWDPqUdjCDxihEnYW8lduEs37T3x1mb3ra2dZL0Nd5rn6A1IToiwZR4wnZbNSmnZD+o0CqDXiNjRvEWsjAKIpxJ+EQmbE4wwYczGFjZR8az71hNRRnEgdqlXNN8moW4MgWHoBgUIgWfRvQ/gcnRDIHW1dbm1QxrqIwSjsMxOMLT++fxziIxqQZwonQy6kSThjMJJn20PxeFBBXaiEIwH2+s9RSB6ZbKf2HXHrjZe/ujJQCQN4+nMPCLECvKaDCgfBYYirEn5uADFjYSjLJyHmkli721mjFyyc51S+ysTX2qb5swE1f8HCRRB/Tby3ODtWVEyMCKQoz3UAcZIzhKdWGp4hABd/1kqtYb3MDQsWLHBz0K9/86h94sPLbcczgE48j3KGhANg9xP544crBkjcxaRERQQ7Qj8d0UcpGe75xJkojjIF8YMcIHW4p1xMFxE1ilFJQFChEvNRYqVqquu4sz78Xo2bbSvrPMQ910+lwOUAcVL5Kn5qeHAUIUci5BU/e7qfjoIGwLVIrmU/GfcNuKvoQkPN7wFxP05szCv05qTTGzXNXDvAPOqDwlcOEOy4tvGaS+1zX/qUffvT28jQD3Zl1HJldbA/iSa2raepA1JgyPUxnGb9nmBPFwMBVlRWYnkUMVyTl2zNkLeR4ewjWvvZ53QaomSbtyjcTlf1WM78ZHoiEBoAoCPqteh4etiY+wYZY6GRsfSB9NKD0W/bb8iwTZvX8jPj7av3f9VuuX69rViaD/FDLxkuOg/2SFOsj9GB3ogKpm3nSe4r2z1E3JAqRoQXw5otwhF+f/eHLrf9pcdwBHjSAZdrKYyRUcDgdK53JBF3aQgduodwljA2Mjdl/WleOPPrMuf8iGc8TvEm5UCVS05xjoogawWoF6goIFHiHDk++nF0RKOu155Uv9S9pGdee7AAXMl1EItScUvVXcN/xzK3+TC++1jDBOZl8Bz1Q1I1QAgnEf+YDsEqx6diyRRVOgFJLedHDxGsMQgX9H7kyIxhrfZkzu8G3Pako2McAqytvsFyIvxtfiLrf91ZIuYQbBDn5EHObEVpH44f1nKEGSMBifZCea898RrCGoinHLoXzlOEDNdg1FzgTYBkm5vkXH9BzDuTg+P0AOAmwhVC5Y8tZOjMY53KSM6EEEuwA6eP2enWWiLLYuzS7DmA6D3Wy/usYh9XyV5a3Qq+44hpWPNHiXz7xMPvsq6DuKnozgj3gWhjPRpijA0wnzWeo1uHNSKKtb8Dl+swnVXq5AtgHmynV8RFO/IrKDDc7U8DmGNUOL37QDMF3ThyiMAaos/moV0tdtOmDPPur8dJRxE9MVbT4Un2arOX/ZESEEXyrC6Mss1LU92zrq+Xdh9FsBCB82zYPnLPu2ysrcoiJ9vt3JkSpZxaMz/+OE6XZojYmFnzcWjSCZgSTiSSnOp9dj0dIEF+U26t7AXwjuA+NxNz9cQO4oTSQ2zzlssQPPnbOfbQlXQOerHe/3FnFZ0el0NqDwOEs2ayty05WWUf/syduG5G7cC+cq5Jjd12/UrX//WxB56xu959o82m++TBb/+Tffd1N8bB39TYsoWFVkdc3gRrSGIsY4Wzgtxsk4yDapyP2jepgy8bUlexna6XSPsfzluH6Oa4bM0y95yolL2Z5947kEiwIxX27r0zxMd3r/oxbm7GZzB7RAmBuCd+iH5qSk/YnesKrLEc10BonDXjRvvmz4vtvk9dZ73niq2LyMe8BD/m3HCIMtYwdb1EpzMvsachIi0gVFFX3rZyFSKGXARMkPaKeZ1kDVFEqq6T+m7i4tkPQYAM837DiOHyYJ5SpKy67iZwu8qtXoMjJp+5bRiRgPqOtPfXflWudfWPpSOyCYbwURdGHM9iRU2j62ibVLcbbszmrn5WJS/WaS9Lgiw/cbIYsi3EkoitHYZ4uWTpApxhtU4IoKDkvmG66liXtJ+uqDyL43UV87U/z3+/c2A0MTfrDOnclpCZKYi61A/Vz36puvw0MZeIZRjfCYkp/LsQCIdU248L5ZnnXnLF7rMLFtAXds6REXOIR+tQRDCfN5Y9dRXnz1jc4k3MSbt373Zu7IW43bxZm1xsK/PRkSNH3J5/E2dYEf0S/ilBoQYxovpV1q3f6FyeIpoOHTnsYpjzIebOk5RQw54sFEeNyH5dX4nIJBLS62ufLDGdnOkDfFa3X5aDWuQG36d5UOd1ESB6ATlAdBbWe5qJy5xUqCKiGjpviFm78fp30RVCrLVfNCQK+27mC4n4ZmKv/tWvCwSIe/WLDpA/2wC/wf+5SID8NVfr7fG9FwmQt8d9+u/5Li8SIBcJkLf7yP4bEyBz79ow7SP7K5tATw5uHYC+XkQkxQMAV3KAXrdqNSDxaUiCVpT9qEMABn0AGBThEYgDQJEVXSjZxgAiVF6q/HGpM3v5M6e8A+QVIJHMRlKlau0AXP38nRTrBSg0Bb4KmBWxMqOIB0xhY6bNoQ6ZcoUcOXJ0RvXJYaTxkS22+ced9D6gtgccjABgbgP482ajlk8Uw5myUhvFhXDF1s2U3EZYb2u9+aN+Cpcyk4Ponr377atf+Zq9QidINw6SxeTiZlPK3AuwFwDAqU1fC5JIlcdFQk4MoPBMIvtfIEy8Im1QRAo0PU10TjXxLlJ5q8Ni+7atNjc3k8Mg0TdBqLqHegDFUIGi3BaQKVWuroecDD6Auv0AjxW4TMJRxfaiyvImmiM3J5+DwwRgvDayMx0R+twCnEV+iFzyBbhTZ4P+To6BC1FFF0gQgTFSUGnj3MUBQnFHco7kQtiIUBhFHeSl+AbAGh3ahzh8qWPDg5zyHg61fmRftFNqnEW0hwfvc8++V+z3FMg/8/z9KMw9AGZV5k5RLRvvIhToURBlgYDuqcRNCGCQ5FXxEjoAB/HnoyjeBWbrEDECslzb2INlXopLYpTYjIdwuNF4SSJPvxfQoEF51vwaUkkorqBUDjVSpkdjq68kT/1gWTXulGh79630VrQlMgawiaMI7IfMCWE8RgM4q69GALzK0NEXon4jCgnVnbpfBlCF+jKGhyhnbSLoureD6B5KlVet2uCiLnoZj21c1xRUfLUoYRVv48eBTuROt8o+VXINIDUilwuEn9TyqwHt6zk4ycWiTH05doK5TiKa0gBMBO6PQgjqYBONqlQF03omBNiLsNC9myG6gh3opvsnwkqqLymc9YyIgJgpTZwhLASqiCTR9+jfSimmuCy5N/TM6ftnoYIV2bHk0ksNZtH20+sg58dJnCuXULLYzcFKBxu9hogO/Vs9c3qtC38usOGCQ0SHNBGXk8rG5vPrPcpFpGc9BhBVmzt9FsWziYhQFNtM1EG/IyWieVYwVTiXUjclnlLg5aOen+bgnAL4qd6RcO6hypk1rqd5DU8OYuMc/KRE03uRu0g/R+NfLifXU/K6e8X9GSSL/kw/T3//5zmR5LsH4Tyrq+WZzsBxBMgwCi0DqSXSY82Gjbh/euwY2c4qf29jbKSk5vJecCWhGhwA3JoO4RtRj0vZ2894iERV7hwljLkIuh5c2TnPci05zA0Qd4FE6fijcFSfjtR2JKq7SLwRFHyKwZrSwVcECEC7gKIDrxMgXnwWRUj0oiz25MA9Bkirb9j/uXl2yz+3OQeOALVM4v6kXu0ANJ9LDM8o3+8v8g3Q42aKSutrKgEUY+0n//RDQPYY27p2pSvcTcJJonDmID57LwDxBKDf2bMUcZMxHg9Z3cWYOA+xk+xiD6ccAbJy5QrnmBCR0wA43YTi0RMlpgik/LmFLpIpgyzskwAZn/nCd2zpqkV22ZVX2yO/fdSKf329XfVFAA76AJrbBQ6G2s6PE1T+73zd/qmXrBC14z7m6yd+eK195WdNdjuEShmk1ObCc+ab+wVbsma1rd68hrWnzwrmEMeRFA0BAlkHadBPNr43Oebqe/jyg1+y+StmO8A2Sqgg98KP6zsAkLdy0QJI6iELY21ycn3uxTjqyVaAUhFZjDruJ44n5s1GuqB6B+lvkfqUedMDIL2O0tAtWzcAsIzjQAEMAKCK4JoGAs6co6C5ixLpIdTeVU24apAqN1Ku+9svLLCr7zuCiyyO587PRTCpn0SRjQJ9zxOhcvC1/bZk8XKI9zPEkPHM0FmUB7m1ehkRdmXFDmxR2Xk18Tc9KLF1D+SQiOHZFWCkHPNxSJp+nrNoxAIiHPBrEh1EJBFqzWaR7MxjenbCIWo95V4A5B9zBe2+qLkpoWaNLUCBq88UAuE7hZvNE/x/krXLa9zfuupQ2HYP4swpt4UrFroC9dFexjzPbwzE4QRgbnM7ACGZ+QchG3sYNzEZKZZPWX0d8UizKPqOIzrFm3U8mCgskXyKfPRlnTrHGriCvUcRz6IU0K2MGT3PXrgHBdpM4uDRL80dIl+9+Lea9/LoM8nLgDTi6+FHa1wE3yREnxSw6pVSTIjU/30o2UN4RtJTEyBciWnkZ9YBxmXTpeLD/T18+Ci/Dts2lMQ9gIfqe8jPyXAdOjXEweXkzXO9XkOIBs7y/6UcLigg5oR9Rg1Fy5moiVt5RtohqORE8oa8T4oJZ12EPGGv4ecDaI7z4xwlyafJ4Q+LSTJf2IG4Wdm4ZrqsiNcM43OHAwQqsk+daLNBshPyk2x5drftLSbWkf1FIepmX/VHMc8OVp4zb9T/lWcqEZCkQGB2ERfTZOV0cfRCmC2ZFWtbUyCBANMmUO12UkLt6Rthxyg+9wnyYkxPWiykV1lNE+4mpgdwZgxQ7vor637ffopxUZbffe+VFpWCyygy2H73kz/gwCUChi6AxQuJMgulX6MTQhhCdJQxFsic3kJs1t7KUetmvuljTCjRrgfzIVOsZS/KsGcPnrO4ebhcIaQWLphrsTihWs5Qvksc3CIIsmGcR12TxGWy/gUSJzbEfimdmDWPbNbjF9p59oh+I4ZtknGh6CsVRSvWSmXkiqmSS1YdBL0A4CPMm9orClSUQ0fCHF/ma81n6hwJDsVxx/4vOCKG90c/DHvAfkWxcX21lntCoPeh2o+HUBgE2FWUp56fcfYWWufVW6B+Nf1sUXSKgvViThlkDRxmntZeRPugEY8w7j9EGwKOBdwTj/Zz9EwMMF66ITJ8raFujJhK3GSQAwOexNpMh9u3f0mEE9NUchpxoaxNPBKWtzDDBkTkRFIO3dFMJwSxn2zD2MrS1QfZxJuYne1Lt0YqZHMVzym9aTiVB/i7ceawWZBmqyAN6+giKqosMx/2zIoBXJQ7jz1Gix0/U2qf2vH3VvtCD0QebgWvYRcpOkYHQxDkRXXZWZuVmm69RAE2ApzH4Tzrg4wfoT8vGdB3GMS8s70XLdA0xczJEF8NFsNYmWL8P7/rPJ8Fkj8oyo5WduAyNLtsiQ+9fnKg9lufT7idmYy3p/acNF/G47pVWebbVe3mwxD2WFprF86fjauyx5bmIT5pr7Xx3mZEAZF2FsfAky8yhnGNzF63wA6ew5XH3uG+91/HmQFyGmJzzerlnBWIV6L3YRgnRTJClBaEN5U8bx0d7PszU2yE5zY4LsleOnDYudy9iFKdxTywmD1fEXurINaMG755479Zxcb2dzJntdv3HnrWtm2/2qJwXs175yz72Sefsi3btrt5OQ2SWj2E/ZAYlWdOu71NGIKYVPr6JIxpIYpSkaPq79GeUT1Fume9OMyKccVlxkdCyBK/iHChhXHTwr59w6Mfs/+V/ABzRbSlz8px0Xd+zOciIiRSaOlElAHpc+uqdPMb70HswzrfMWLHKzgzEUnq2VFrA/U4wLHceLPWl3R52smOaffrfOdMPwRbUDqniPzCHZSUGg0YryhjemogcRJ574o7Ul+T9uPerCsSW+nZ0DyfgxtNXxpjIh7PlFfi2svHQRvtuivq2X82srfVnJPKHjw/P49x3sFcfIhovEUQC708j5TF8+8qaxucqGDl2o02yP5Fa4T8xZmQJiEQbRWQvne98xargBALhjz2QkhQViV3K++JtWM/8aHZnBk3bNrgcpkqEee1qS+I9asTEljl4yuWLXNkSSfEZYg/JEtkIETvQlcw7oGj38PLz57Z+YKLz52NaEyihENHj7G24zRFEHOatTGBs686XIL41c9eXfu9/biyte/eunWrcxHrDKyIV605TZx/LqFHSyJACaJGOQPI9S1xoCJKXZcQZzMRKhJgXYKDRERLPddvhD2mEgaUWjkuNwcknNb5SQgRzU2BOEBcTLXETGxlh+RSkbuPc4hID+1RJdDR/lMEifbaE+y/dYbD/839R7g1wn3MKrArtt3EXpZ1e5rQPdjsQUQ+Eu39GQHyeuWGRF8XO0D+OvDpIgHy112vt8N3XyRA3g536b/re7xIgFwkQN7uY/tvTICY3T+94N4jZHuTqQ243q8+D8DpWOz7isC6bPNWMk93opANIBMVkoBTlUAFqWZCAb/lHmkhBqcf5Zjif5TT7QOB0s4GUsp+famcOBAF0zRgVDiFp4NYcKW4S0ctpM2eVOdSj48BTEmVOkOCeLmegjpULVJYF1E8LHXniX9cbBu/3+IU/S10R6xZuogIE7NjBw/anbe/k0gV7NEAlVUcKFYvW2grF1BgR8762EAXhcdFtnDpStdlIofIC88+YwshQBLJ3Y4B6JbtXgqYDtSxCXlzrIZSUJcHDQkSEBTqVLOxqJNUOtsBWXCKmAmBYuysUYLH2TpiPALIPk1LiOTg1+ritZDSurJVRVjpYO7LZlSb0kEAtXOo5/wp1O1j4+jH78psjYmJY7NLBA5kkoBtp7wH+NVBe4JdbRcOnbSMdIDZVLcpFWAtdbzcACraK4aUkKMgFUJBToxS7OACt/MglKQE0mZWQHIHh+UOlPcCj1RKOcKB1h3MAVB8AQn9+bzZlPR942tftk98bit28lQH7KSTP6yuFQe8s6FuAKgqJEJFfTGjytLnfquceYJNtogDgVmadKb47BO4LvYfOcWBSSqwINcZMab+CMZcBgCFIiWGec0dO3ZA8hAjgPLNk3Gg6xULEfLUk8/YyXOoKVHC3XvnLLoIiIQBGOnls4ARu0gmtfCpKFcAtdTyUnoDMbvooWl+jsrSWwA74sJjcDWVEInVA3CzzJV3lpw+Q+mpsv4B8gFERTIkoQob5/PE44oaVNYylv0x2T0kEeM56eVwlMrP9SDGQG6oMMaRFKEimWprawBKYjn8+QNg0T2geB514jCO5Ga4kHes+yxSQ1FXIr8SUYnpmZl5LlBtvx5zJgJE9nURJMqCl1ND916/RBjKGaJDlF5b713kyoWDlcgNPVMiJ3SYWrV6tStX1OHuQoeGXlevJXLmAgGi3/XnIjZExomYGkQxL5WexqRAyHYcM1HE0A1APDqXxuuxdrpvIjOlZBShkQxQch7QRwXs9SjVVXTZDHF0GufPVVddAQmSRCzMTPeHCA+Bsyokdmpd7omcH3pG/+Vg4Nz77r3qzxwx8joBoj/Xz9aX/p2+REROAPA6NxIgWmcfcU48x2nZuTgWGm0earwQnrsXdhHjBHA5ClAcHAhAi/V/GufXpKK+/Mlr7kAZDNDcw7X0IWZAwGw/z7NIXAHR0/zcQcW2KQJHz5zcL3yPMus9pdBlsDkChMP6pGKw3NHwdQLk83m28h9OuzGncmeRy8HkiQwS3zXNSfXIA3Ns6zdrnJpPcX2eHNbViaTy1Hgi11rpVbh2+6W4noYhYv3ovUHFCAHy5B9+b4sAnr0BE0MAI1TEW3a6DFfEbBxagHooxo/haikoXICyvIWowwRUr+dQffP5Adb1PBQXE6ND1FYs7+uJJ5+mZPgq+/0fnnTxXh/4u4/izvix3XbH3RzyJ+yeD/4dZGG/XXfTLfbTj6bbpfcVESVDeQBxJ6M8B5NkxSsyKYsC8PJTxyFtJm3+nDz3jDbgakvmGfcFiC6BfH/mR1fb1R94zr759Qdx8dXZhrnMj4VfsStvuI4ek0iAe+JGAJjWLltgIcqaBrX151A+DfDdDKDxk1/+swWA6ETR+bR2JZnrjKsxVJCpXJcoiMpontcJxmKgYvsUq4TasxnySmNknLl+GkCyV3FWjJXWLmLUiAPp4poH4pSoJromH3dhIsBhJuW2coEMKkYrMIwx3moVzFcqMm5HdRpN1Fgln03xYr/8zFx777chcpifIumYCAJcUXSZQJZ+iOBTxSdtG5Eeu1+lDJqID2+AyoWFc60wP9F20mcVAjCWOSuPaB5ALch69V30EL82B1dWNODgKMR7C1FLIbgcc7MzWGeY83F+tDR2A/pns5Y34hYknpD3koLDLYB1We4PD5WmQxKC4zNWB8nVX2ADAG6hKrQF5PKLJNISoMVvjOdhiIg1CIBdr75i8emJ9Dhk2RAuHVAV88O9EkR3CVyJlXENjtOjcxaCNoX4OG9InyzN91LOo76+FPGA7rcHjAAAIABJREFUCAaJKEZ5/jXWpAZeRieYyBWBahIGCPjxCcJlyvMuMGeSMS/FqaZiD6yNuvXXbIvDsTgw02nEfiICgYFcaFKfh6I8HyB2JSoaUBFAsBFnaC5gpifPlbrKfHmW1dkRAOC4Z/erzuX2vve/B2ANVwPjtR2yKwAl8Xxcj1WVtZa3cq1N4ArqAZhSZv0UwoBoSI4JnjlfFiQRaXXn6hFlVNjK5atZAwctAwfPGK7LcfoehuidGqL/oxoivpv/HgHc94dMSEUR/dunnrab77jTSpjTv/eDX9qtt15l8alx5h/tbTdvgyRrCzc/nvF21uQ5RDA5ixpuE2xl1nr6LMKEaG4DUWdchzOA2EO8f8UXrU+PI6JKXVyOv+E1c62ithU3QQ9qf0QlrEFV9R04FHAXEPnVRpE9iW8OIIRP5M987a57b7eDJ5/jWhFz1TNtd976Lvvq139q3/vOhyAIAA7paPAm0qaXbqBh5pauES871TxBd4+ipFAxr00HJB8iEq/NzvHaCXPC7KVTvZYx199m8yzlQEr10e+QBjm2dHGhnaoqNypncN7lEf8TSldCKWs2IKT6O1axxu1sQaRzijUaEp4/Y5p3sasznWla8+QuSgKUh0wGQFbnjwq7uyA5QyB8g9nrDPB8d7Nv0N7OEzfuIGIfL+3NGC+BPO9ygCSz94mJIOYFQDc9I4NOib3goLiIpFjnmRP46ovjRq4PCRUUwRnGe9B82YrDoIvnyJsx0klcUc9YEFP2tCVBfObGQICOt7ti616BuJBOPd3T7OfinQME34R1TvnZN35aZAGUmielx7B2QtC3jwNyZ1on93nQE0cC8ZrhkEiVZ6dwbdEJAr9MbzGiFdxhYYl2dD99SjhGcpcXWlV/m5sj8iF6VvGMdw0yh3iy7uLwmGavmhahfUuQHUBQlINQadFtEK9PUK7twV4a0oCMMIuk/6Ch5ryl0SU1gNiGCiPrhoifhBhq5/rGMQbHcKNMEa3a0tjL3ojPDI1w4vSIZeXjaoZc7lPsF/NE91Sg/fGVBluTi5OcZSIUK1njKGBq7nr7wSNEODG04cMsnTF4ko6RbLZ6y5Ytsji+L5jPvig30bpbzxOVVAEIPca8Sk8N4+wQ5e8DXEOvxNnMo932zfvvteJDu5gb6aa6cjtk5mkbhrDxZ+7pY36KZZ+kno0Xdx9gsFNCz/M0QBTXPorpr7p2pVWUHMDxt8Iuv2/Ln06S+76zz1JwF8ol+NIL+y0DgdK1nwJU/7++Hrzze7Z8zUaibpdDnhy2xbgP+9iDy8Fygv/vD2tVBfG5bMlSR3hK8V9NR9cKusd0b0WM52YQt4ZwawinZunRUltWiFOMvU4HbsX5P3qv/WzdA479ioxOQJwVxxrGPIhwYoB9zxD3YXjI10oP1doX359liWFTVlFVy3Lpby/uGba7btlgk03nbLCtDoFCoJ1tH7AayLenT/ZaNa5LrB9EHOre09uzLI25Lpj+u3BcCETGsXbEcwby4xwgIt6PfaA/awY8gZubPV35A/0glKDrnCLyo6KympLw87gAlzj3Yln5WVxeY1aG8E4AfwoxUSIo1FlxqvS02w+NsncK5JmViKIHN9/5pjYXs3me+eYsEbGF8wt4/qdtEz1Zp4qO4CYthORCFAJzU32ugf07zwfrkfZUJXSnFdCBk8z90pmqGPeI1h/tf19++SVHCsRAYoQh9hJhunXDasjFVgiqOOdcmT1nHkIeCCnIPkUFqt+ngfezj3L3997zfjtORFUzoqdKyNnCBQtdWsBx4pyj2LdpD3qQM6u+Vl2yyo5Tdn7dddfZrl273N6+kPe1BXKknPGg/brib3WfN9JFKSJkgPPMEMRIJU6h/LnznEilTa5Rro/cjiJAJnSoYeJW3JjERBJhqZ9IAgC5l2UR0flSBIgiBUWAiPzQ+qrbJeKWfOzX3dgSI/FvcVP5UDg0RlfRxz96P3tPzj0WxDkrzAn5dJ50qQ8uAuv1/g/3KWccIBdL0P9yAOoiAfKXX6u3y3deJEDeLnfqv+P7vEiAXCRA3u7j+m9MgMy9e+O0Ss292Lh4QlyEEd9TT6yND5tXuQjWEMv0rW98kwNHBiC4QIUZdbVU4ZF8bwCKO2Vvd0hZz7/xR9UvALibw4ZitAR8Kq7JqbeVAQvQogNWMOpwgdQCDlQZksBhrxEwXxtDAa1ZAHQCFhWr9Tw5uKMcBpaSf/vsx5It+s5nbe2KJWQah1t3cz3K5jiO1qiKeA+ZbGRVJlg4J9cSUb4Gyv1BSXlzbaXLhl67YSvAbQQgOYCLCqv53L//za/sg/fdZ0OoUscAHsMBXEC7AUtGOSBQSMhBoo7iSH2GaDbwJ+juyJ69gEzdMDt6klJR+kG0UX3PXe8CUPMnyiSMOIBqi48OgQRANQaopPgGHc592FRK1a4NqlSHzq6MujIU9ad6E2I5tZbxWupEESg+UxgIIQXgOsLBeohNrKKZ5pE7LkVkFZtjfd+MO4ADVGWFc3zoOqi4u4wNt7o6sukJ0MZW5NU4r1GDMnyMaChZzAUuteOCCCHfvgyHRWAwXQtsmOdTABid1mg/+vY+e9+H349VnwgXSBUpz6urqxwAqz6VHJwGes1AyA4VFyp/qoMDv8iWeIAHbXz7GCPjIC77j56m5DzZlWerPF2b8QEAdandBaJHoYqr5D2nQY6pDFD/VmSPxtuD3/8RGeRkBHMoufsd6ailJi00gFg2GJlgVG76910AnpOML13nIMajnCfcVEfKKOqkC7Iuhhiqugr6beh1aMVVkpk+C8Ch344Q8+bHuIwmVuj0mTJHGAi8EKAiB8gECtZ+wIkIMn7lIshGbfzMH3eSw5vvyKlYjUM9Q3KN8LMVuSRARGC1FKFyWsVDbvSqiJ7Dlb70fIiA0JgX0aDPKdJDz4HUXyJJ1NUhQkTvR98ndeCFuCwRXyI55s6d67pydKBrBsyvp4l0KSXdRbg+8vPz3Ri6QIqcA9heTMyQfq5cRC6yjsOUXlc/Xz/jgnvrgrtEP1v3Iw5iVIRMGgSbFhN9r8g9HXaHOJTp36skSG4tuXBcLBXzhQhPuXlEFp6F4NOf695IjSawX/csnuuusSvl3UzEDSo2DsQXNo16NqVAvECG6HV1KLxAfjiiA3JKDpA/HfykYFOcFl++r4NSmbihpNQrQSkdSo5zCpFPCjjpYRxWMQfUEU2SClmTmpKFaliqRzoYyJ7uZOwPeANgAQApsk/vTSRLB0CayB4RBQJYh0Uy4gJQ9NUg93dYqjwOoYoQBPN3avQRgb18TvfOXEHkTFSIGov3fwV1+f/1teSzZ+0o/SArvnDWKTDloFLUilSjWTzDA6hIewBG5pLx3gtgu3zBPEpMAVPocTh64DXbtnmjFQtkgaBdtniRmytOQ/DmzMp10XhnUPIq+Vn57A0QzqnEEHYDUnTgvgpgPApY37Hjd2Snx1sm97EckGLOXMWKdNsfHn/KvvS1b9p9n3nAFi1baXMXLrZ/eugXtpfM8p6DH4f8oDRYnUVEMD39vxkD/+rr5m+UAwrHWDZK9lre75zcbCIScVZBwiiGaP9rh+iyKbbHvj+TQ6+vd33iEABavoXTj9I/jLKXElavaQh1HC4FkGtxAJYegD0+EBf7ca6MADqeb1akIbn3i5Y4YjYIRWg+DgQWAcjQUEA6CBkedJFTGj/dqL+bATSGmBsVWTPM712A/QNjgAs4Qrrpr/BizulmLAxBsK+AbI8jeiyc5z8GciKKKIrHH9tpBw+fstTMfKK4GCewAQPMucOK+QPg+eWn59l7voNqnxsaxVrlzzw2gQp8nHnbmzExe/YcO3LsJCQr5Akq5MWL5gPAtNiRQ/tweYShiF3iOoUEko1B9vQxr6hTSf1KPSiMh3mPaSj6I8g379X/RzrdBfC8aOFy+q4aIfrbHYmdAgAUJscIwK4X65Uy7QVy+vD/1yyiJFml33IgAphOTBNtCdkyirMjODTaOpk/i+gsqqX36sprLmdd7aT3CUcRqu9k4lb6yAArZk3pZu5v4P11sE4kMl41X0hR3wuhPxfnRCYuzFbmZgH2iqoJh8TvZfyFMhbGIUHjUdSeASDzJEpHD4vmDGW161nQ78oe92XtuWpbrD32BI5Qnsco3FnpjFWtS3IRClTb8fvHmCvnMA7mcX9+Z9dee4Vz6gVBgAQxPve+so/5BDqSf6+4QfVn9OAwVM/UIdyQlwBaBvDMjzG+9tPBsnjRcrdux9AFoGitczVEGTHvJ0m9C8HcAjDXDvE0BiGUBVGREks8JUtkJ6yCJ4IAHy+pt3sAhStsgMwpDywWcgttv+FmSI52O8tc/fSzz9mGjesQhKTZe+5J57md5jnh+WxBQAGNWl5SZKkAplGsS7C6zroxyGtMMReFAOZPAnIpVq2i+JilhRFLySKGAZJOjxBj1qezZ8hKq7hnTENywoFJO6deQjJdKbhDK6tZh0Lonrj0Mib2YDt2GjW8H86i8CCbn15A31q6vfven9oN10fZPXdebiN0hPgTqdcKuNrYAdGD47K+18N6EFlERvhAbiYQN0ZROeD7eciAirZhytUNV4l6vyKsAFdgMOtpInsC9eucQMnNQm8ekHia88qIBdJ+R2v6VZ/caN2vDuHo3WWF3Fd1kGmeb2FN1JobwDgTea99RghrcSAK/gnIT61HbVzf1pZOF5cZEhLB/D3j2kpMRSDDPfVW3wzPfQj7Bc3puq/ZGQk8q6zFjLUTdBQFIORoQ+wjQFUlwyIf9TzLBSsnoxyNEfzdtIQCEJLT7Dlra1usrn2S7022ZPYKUT5jlhowZP5juKZ5xibpnRoZVqQbRDHgfQjl2ydxp+4/SbwWUX6RuBfbsNA00/USzjPYIWeqRBQsJkyH7D8BqOfmA0LTwUPJdwdRZ9E8J9r3DDO2eyAhdtOdkTfbl06keNzU01a4FKEQ7o5JIh5TcbL181zHQkJ3cm1qmjvsxs9ut7pnu3D09EI0EBMkFxmxfooSjcP5GKxITuYZuSnCEEe1sv9ohygN9hU4Gmzn+cxs73GozdQYBuHy0Z63vLzB5jDHDHhH2qO/320T4Ots3XHgEoHkEWqnx2PsV88fsRTG36plxKFCyMBTAIz7QgbQD0fvB5UedvmWdNYYb3vu1SqESRSAbwmy1WvXOHfqkaKTuGR87DOffwCiqxMCeQeOlWb70LvvtGYiqEYhIbyYl84DVLNCu6i3fcQ9eYX5Ww2dGt1apNmX3HDTtbhcTtgdD15vZY/XuajPINYSudAaeL08BEMSSgTx+X092S+wT+ohXqob10IO/TtOnMI4O3asyLmd83FsejJ3DTA3S/ihsaLY1gn2FTU15xB8LbSf/POvbClETwjkrbq7Ouor6bvrJ4rMz47uO4hrMN51PZw8c95u2XW//fayz7Onz7ZGegrVTTEO+at4s/IGuuQ4Y40PB1jQVL9tLvC2uRlBOE9w1OAYGurztkz6MaLYL9VwpohIjbXD9W32myKzs8wHnrG8N1yq/pOMa9aapctw7yWEOQJkDOJOMYZKQPJnD6n3Gs7cK7RbBIhcB2xs3HWS6KoQIds4a8iBg4cQynW565aZlY3D7KAr8e7n7KWWNw/mYKUNSADWx1rQw1qRg/NrkGskURr2Ep7TQeLO+Dlcjwke5CgELJV0Ca5HjJZD/Nf4EHF1OOBS6EtpICbs5ddK6POaZC/QZZdu345zA0c+whT1v/nx/EYxjyuGV2K34uJiJ5ZT/FQyjtmlrBlJ0QHOrSmXhbrMFGFcj6hnDS6UBp4HdUzt3rPXRWPF4vY+SqelzlelxAUHsb9fsWE9IgjODri3H3nkEdcFItGQHO76nNrvax+vCOm1uLSZQugbOurOgcG4F1dChsmZ1cJ5St/fDDEzrXMyQhVdS0/+TDIgnS/VNaf9sNf/Ye894Os867vvv/Y82nsvS5at5T0Tx3bITiCQkJBBAgFKKRRIGS0tEDalg9HBLOMhzAyS2Fm24yTejocsy7Ika++9936/v0tWmr70JW+fhDZQi49xrHF0zn2u+xq/qZhVCYT4pC/7Ru2vlwgQnR1FfKhzRnsfEcYuBovvVzCrzoyOEOE85Y+rdRKSPcg/nNjjafraPs9+BZENnWyBOLqmmN+1rxTxoc3sy/0fbtd2iQD5rU39q3ziEgHyX71ib/zvv0SAvPHfoz/eZ3iJALlEgPyhj+7XmQApeu+bFsB1na95AVB6njgIgdbaGGrTU8zm9MBzz9OhUWB7n9mLOioSZSEgCABNQlKCRUII9AKi6hCoOCzFNKkgWvEAIkIE3oYC3oawuQ/m8JqICreB7FVFYinGRcqTXkDrRMgW9SQsFjATd8CGU4p59WbsQ5Et8OKqq66yn9wbbO/4P+PW2dIAmBBNF4gHwK/LMolgmgaMVZTOBYpLk2MjLYU/a1bk2OwIBxGisBRDcB7Xxl13vZM4rDYKT6OderoSBbqcAatRD3nzugRq9vUPckCLwo5NzAu/W/ZsbUr9ydz2RV7WStnoylWbrEqZtES/zLIJn8S2f88dt1Ia60u+fDlAYQLAPCcAJH3TKJtDUF6Pot7xVZk0G/ZOHlvZt94AdQmQAm38DuVQCyBWD4pIHyl0BOCKABnR4Z5Nejvkwhyb/RziMkQyLUZGLZIgQ1xTP95H9VZM8x5eqK7iAO4BzKHgz5XHhhD91W3nKsrc+7MKMHRQ6jIOvKmpOVYOEDNHnu4EitKNWzYDSrRwqI1CcUxXAmChPxtjgQw1EC0iB7SR1n5Xjo8kSBuXn8s1rCV6S/bqAkr6AtQZASAhxd+FRrKWoxPcYUZxabLJz3II1HgSeaJ4rwEOrWmQHu1yYEDc9OKK0CGkG4XR0Jy6aoLIWE4E6GrjGidRpgxBAsk0xzVuIw4tCKBDh8lQynGFbszwPOSWEXjeyRgL45ARSoxZBxb6SHKO+1D7t7Z2uP6DOMZdNqqzR37zqFONhjI+wzl4SG2qQ1YfkTb6/fO86FgA+14Or0OMoRhKI0VMxXNPaK8/QSRKCmPShwOHbOGK4tB7KMJwArJBhIIONXJc6ENEgwgIHZJdXwW/T4cTKbSXOkF0oFZ8msgK2eNP42gSkaGYM3V71NTUOGfGYkdHh3v8NRyiulCPiXDQY+mx1RsjAk3/rftTjiERITq8LBEuOpTpZ5Y6RPT3kSOHbeebroRw4d7h9+v5SRmnnxcgL5BJY1UuJxEgekw9Fz2OxnE6JOoo93YDMRMiefTzOmiJBM2AUBEpJOWuHiuE905A9VK/h66RxpM/xMjS9RFQLQJEY2fpczow6vMiT3WtRIosve4ADswBRBb0Qlgq2kSE2uXXXAcJEmf9ioIDwG5qayZ25zSOqeV2DRngna2K85jiEI1jCkKqbYTrBMmreUnRKYr5qqY4V70I/nyujdiKKQ73QRzkBXIPcq/obzmZVDwdhtpYBMiEnE8CbnUw1YtThwuH1Xl+NhgSYrGPo9dCuL8Vm3DyKyvcONn65Tp+XsQLyruLJEg2MVi1VectAqBB4KqilIYBZDauKnJxGdTKupL0xx/5tb3n3jsACM47QHgl/Tq694P4fZXEfmRlZdMJ0AAgEOiiFOIBwFT+K9JLcW9P7d5NoXYaRazrIRaOuQ6QWACYakjim26+leiwcntqzz771AOftz/7yP0IRiOs7Gc325V/VWr7vrLKPf8f7//of1iB793xdfv8LztcT8/mtavoFyHekLET7iGrPTPHvvfdH7q87YceeYzxNMS6kOLI4Q/d/2HiDJ8DpPQig/2ErcjNQB0ebCuYNxeIactLz2KemqBA+5CL1QjECREKAKF4OzmydD0E2IUTlSGXTAT/PYkyX+CpN3PwHChwPQp2xeDovlfclJwYfqGxxOShFub+nuWQH8S8eLrsJHnyN6qiAackAADzdioRRC8+f9hePHCC+Q5nE+8CtaRE2PjZGPeIB8CiHvL4V19c767HX/1sCOCBuROHgRwgKwB+NY7rmaM0H8cSv1jMcz59dD9l7V04MEMpYF7lXGln6a4QSaCOjHDAVsWNTAPqx+FsTGd+bIXUa2mWY4xeI4i8osJVzgGiwugJ3BpSykfhighBnDCNq0AESHtzrQWh4lybv8ziFFXI+PVnAp2i5yNA+euTXtZJhJxAkWOnTlj7EArpW96M+vw87hvIxrFZK8gtsK62XnvhED0hgEEzjOnzAKPRuOqCcIFovk9CVb9IGPuTdZ9L1OQpuj9aLZ91Qz1QHvqrBKgpmk1uUJEE+jnFDMm5EcjcOsd1U/fCW29MtGeIRApTHwFzeT5EZwYAk8iQZq617r9yXE+pzMubN6+zBx74G/vClz7nSm3lRK2lSDYdcFkbIu1BMrivFli7W4mMi6U/IwOHzzwuAn+iT2qq6rhlfRmb6aiF9zsCfxXkyLFjhyCccwExJwH7EVrg7mysb0IoANHOmpxJ3FEUxN0A10H3u8+CH+N61I6cKINYIz5oDndtVIKlrSD+7cQpBBZllgipJZHAm2+40t5xF9n2nXGISOjVInsfhM/Olp4g6tEA/LKtHlK3mF6HBlwgaSjwFXsGw2KT7M8CeD+rIPZdXBprWlBksh0praLTxug5YB7lbRVADafJmECJHxXIns7X7edCeB9aiNnpGpkFUMUF4KMoSbNbdl4N2Rdnf/XFn7IGmX31gffZWD3dAp3d1kzs2YVOQHx1z4x7Me8S2ZWHuIJ5f2oWQNWL/eH4rLXjaqwHpGdpZ/2iz4LrFIG4JBr3TkYmLuEe3ATpdHK0AXbrZ7m/5MStI+boVlTTaVdH2M/+8hG79a03Wx17Szk/e0DJu+kAEQEiMUgToKOA/RiedC9ExDTunAnunSZyl+C1WY8g5CE8xmARRP5MAPSpxDoR11Yl0YBhAnS5N/19ZihLznT9BBqbEqE88eRuJ05JZ7yIfAxnv9XM7wuXy5X9GrtqSyNStoc9p2aB8xX1VllHzGgOkWbRvEeTfZYZCUk+1mXeALZ+dIB4z4fRidbnYhJXQGbvP1xOFFOonaoZtXDcsV3jkPHMb9HER4mkvtA9isp/8fq9adtl5s3Xjh8/ievGmDcSbRKyxJ+1Lwhw/6WqWjveZHbN1SkWDTE/xr37wY+9zx577EHm4OVGk4oFAjC3EnsbvXyFna1pZp9s9oF/fbtN7sOthNNikri03Y/vswzupQjWOsWdjrP/2bC6yMU0dbPPaqTwPS0hhflqEOfegMGNGB3yXCNiOrVfZu8bhqOnHZFBYEKeix0c6mxwEVZV9cTYcZ/87GS/NY8Tw8YwfusNa80XYnYKYrcHpX0sY7SImLBzZez/qYahZsjKG4yS8mRU+ERCrgyyN1+zg97BKrt653auD/GyqPWPE6nbS0/H/ffdzjw1ZB2MmW7ux0mcgzNEjvmEIpDhnuwYnbQXT81YdqGPrdlMdCSE41//7F4bfI64KdbmMlxH2iclsD7KAS/CNpvYqQHGhmINF521RNvizh1j3iin86+wZJ0dPIhLBPL3As6st9/2Nqtkv6G+CQl2vNkHaB89xHuq/cWuXU+5eFyJtrRehUCs+LHHjkC8M8970KoYXsbQQ7vPs+cw+/CJz9r+u79jvW1cn7hkq6hDVMba18R6hhnHslMgmzouWHHKuG0pikQ4MWBebMP6mpk/WO9DmV97WOf62OOeY0B9aV+3YYJ1864+PP4UmLPuFRal45qIhyQLh4hrcV1O7QjnYnElR7IfFAEi0ZdIETkcfWUb5z7o5qyW4sRakMW4P1TYPcF1SpI7EjdDOHMWQ8OtbyGcG9WHKIFJFK/RW3HLdFpJaBeNKE3kpD/MbD/uVQ/XR/t3keDp6pKii2Y5pHod8VfeEJfXXnMVxMRBO3IaJwXXroP5YQV74BjOnfWcL8ZdfyAl65DviYiU5KgcwR2tveokQh6JhEQ6b4EoLNA+qaXOfvKTnzJHxrgzm59vEK+RVATOjOcQk2hfpPW5DLFcC0K3MsjSBZ7bzhtvIHKVqGn1n3Cm0f57mL3x1Vdfw5jqdiIo7c8vsJdfQ/H9Jrr6Dh485EROikG74Yab3LrYibMkmPlFcVrqY8vBxdzD+UBnZicMYg1b/J8EdyL0+Zt3QCKwWUQ5cnfoq4vxxAggWSMnmVvlelkiQOQGcfGyjEkX18vZUXNOgB97WHpA/uxPPm6+C3SCTBPzBxXvg0NkEeCV82MRqJBZ3u1vLxIgcpa8pg894O/4WIq8db9RwqJX/O0cKHoeF5/Db3/933/m//Y5vp4A9yUC5P/2XXjj/tzrOT7++1+l7h03i/z3/+pLv/F1uAKXCJBLBMjrMIz+Rx/idSZAnAPEkR/8IbZhnpxWKQGjONBrA1+Yv4INpJGxTOdFNYd+DmfK9V8szqawDuBXexKBTFK/a24UKC8yRLFA2kROAAbITSJl1AJRDE61jMJfqu/W5gZAh1QOR5yOQC8F5Fah9BQYp6ggLyREJ1HRiAARiH/oi8V2908nnKIxKSbc+jtbLZsi7QUOoFJCKwIrD2VvJABLONlYAUS+JFJ06g1YEMBzfuKpPU7dvZ38eC+5DyAMosgtPof9OYPnoSgnqQPDOXyLBBDwpc1wNa9fSncPyrVWNs/jnNazlpdYaxfKnIgYolrKXR9GW1ONvf3m64j68uEPJabETviz+Vfpt84Ak6hCQ5TJitK7CxXoMPntUVGxOGIi2AgTCQRwsNhrMGer2QDLJq3rq3gklcVLpaR+ludfOOCUUCKFpC6vANgQMC3QflVJMWTHKAcxxXP0ORA/O0uOEJSuqGEVH3L0+BFXDLoaAkQZ4xFEQo1xAKyqxvFCDEfF+Sr7k/s32mc+8ZB98q8+Btip3H7eV0D0KZV1yoINuCsQTdfMo5Jagd8C0QH5y4ksU0TQOl5DIBv1VpSsvhyqKmubGRf+DnQVKeaAeX5O1nMYlmvoAAAgAElEQVSXNwvwn4XyVg4Kja8ZuYWkjGPTvuuZfRAiBeT41jvQ/OMfXm+l5QEcmGM4lNE9Qg9IdcVZ23kFVnUOX3IYDHEoUEeJXDfDXPtBcv/jdZjCdTPHATwQMKsfAqSWx5QzY+u2bfbMnr2uOFWq3ji+V30msYyHg+RAe9OREoTCPJL7Q4RHMDnJMxwqQvh7FNLPh3soGcCqsbHBbcAFiOj6iDBQKasib3R9RE4sZf+K9NPBRwSHiAH9nEiOJfJBBIjIkSmUgfq84hFEnIjkKFmzxo6RJ7yGv+X6UCyW+nX0GCJELicfWE4S/T45sWSlV5Sc+kj0u+Tg0HVfKkDXfarDlpRpIi30NZEi+jk5bNK5t44Q/bFx40b3dUUZCATQ40gBq4OWwMOlOC29h3quev0ap1L+NfM89bu76ENw5BljKiUFYBtCScXsS4uUzi86qOkxl04tAbynOpSJ1NA98koHiBs/PP4iKQJBoCgADm/6fl0PAUCzE3RrUEh85MRpSn/rbDU9A2UXKm0WFewaXGUHjrzAMX2WWIJNEGtZRKwR8Yea8ujB4yjUIRd5P+cBgFNwiQ0RORQCkKj7Rz1B3ShCRZiGA24HAex08e8YwIx2rrW6YaJQ+U0TrTLKfegLGTypMS+VJNdoWu83iu1Q7os55hz18vhARNRDQHhzfRN5P579CEgEH1u+cMGpKwUE68A/zz0SwLydgPq4jyz3bIpuI9XpBGE5CUGXy7yYyHh9evfj9oH3vsueIfovmnF9E4fphx56iHEBkAfxV46yOgKVsA7Yifxbc2AN83IhxHApkUwaj1voAZnjup+mE2kIlXQ4Tof6pha75bY76cHppEenkTiNF12s2GNfXm2X3/+SHfjH9b9FfCytoSJAdp0kpxqg2U/AG+9vFGCGYrly6BPZ/eQeF9ORhVOlvrHNDh8jBoax80//+nWA8nrIP4qqicvx43rkMcdF42ZJZK5MA2SXi+KZZ/e6MReCMtOXcdwEeTyB22P7ZVuIm8KtRdaTP4d1P8BNbAWsCbwfAKj6mQ5U7J1EbcgB4sV7PogTY5SIwI7eAQvjenrJLQV5UlVbCXEZzxwLAEqXhfvdkBZlpeXcgy3MVSBPuIhmOTyEUHo+KVIOtLmR6+UDqLAA+PCjjy+z9329FhABqoR1s2DFcue4ktK1n3G2dv0m55Qcxt3TS3eTYkZWUn7aBynUw3MUaa57SASyMsxHKYCdgJDPyyVuDvJDbkC9xx2oueMAZ0YhAyIgFgYghESmRdFj4MMCFZ+IorynjfuE/hsASCwdXNMAW8ecMYbDyAcLUyD31lTPiPkTD1NZUQV43mwDAPHXvvl61rAhOw05FoBC/IZb3mH9F5qIPTxljTzHTTuvtAoVwQKadvIa1JUk+k97iFSItVjmnn37n3P9V4ryUGeVSAt1d4zJaSbCkw4QRQwpei+I90+g4TTv5zU7wwELIbQhc0TGC7y54ortuB0oHWde1787AHTHAb3zyJUvJR7lXMUZIq7e41xo+/Y9Z+vXbXSdHYHcg5pnRaqkUyBeCYi2iv4N9VXNS3ELeF5Fb0dHR7+tKFgFkNVox8hu/+CHPgBp38wchkSdvYUf42glUZpduEAaYRhqL1TZ9u2buE/DXd/YKPP0GOBdFzGa7bAQ/WNE7sXRp4BbqJ24tTEW/hbImWmU08GQe1s3Ftm9706xhR6ygLSZoJNhkN+nbqsG5voA9koi9gMEoLOWt/LelBCPMtdI7BrPWx1ofqxTkzgyOgYnLCZ1mdV24F4lgquhRfGXKsE1u/OOdfTMnHOxae0dI6xnYa53q5m+gLKGfhuEbMO8gPjEz+645lbA/k574Ov77a535tl7b9+GkwFFO/uhEZwlT59GcJCUyT6JuZDOlRymsMY65sikHGvpxx0CATQ6jQjABxCTKJ2O9j73PDIo4g7E7aOoqQCylXx8R4id67cugFw568IAR1WMrPjNG1Fye68ctc59A25vWc+18EDaNRMlE4gYQkRUBGvsAu6KGAjTGQQLcn/UQfaODOPQBaRdhpjk1Oka9q6KbZvErbqAQ4IeDL5P+7/6hk4i6a7g3oCQxFEmhbr6WQT4CjStUf8FjlgVPYuYDmesTAGKS+GfTNSeiLoF5grYAR4DIU5lDx0/V7A2QuiM9lpaDNKhoRYLm2df1TMFgK1cfuaLSNZNCNtSXFRxGcQuzsdYDdFExyAlguhtScIxJIX54Uq6Q+i7SMlk7uM+moT0UhTb4ALCCgDweRyu0cztVU19Ns5yWsUQzVsRbNmsuZuIxOocbGLrPkKx9jpr4r7IgyytBaCeBsjee+A45c+r7Z5v3GijD1dB4kwh3ulDmV7G3DLM2h5JBCz9XqxxC+y385lzYPLZV3Uzn9OJg9s2JJBxx/42nXt9gP2M7rFxYukWGEv+EA4NA/MIAogTo1y7m/VylvekGkLj51WQUVzrkjR/4hfzbLy1lrhDhA0QRQnRgaxjHoqxe4wULeMSQVQk2TD79wj2Koo+unxtoW0uymWTMchcN2x7a3HMsZ53wpR87J4rLJX+iinu12ai6oYnFmwIR9Shc91GuphFJEfzvX2s7WGQKbl27zevt8Gneu1CVQVzJzGk7GMGAPAV86p1U3vSzGy6Ndhv7t//AiKmDMrNoxhbWZxleuwETpQNW7dbFYIJXZ9TJ47ZVTi7lvEz46MQ4Mxriofa/cijdtmWyxzw3ku8oRxpL+JM27imyKaH2iiox1Xaw3zOTRhILJXiO5891GW5aCTe+dRn7YU7v8XLxSnM/fP0i5BqxJ4NoQXyDY1hvxtjg61VVsD9e8tV6RAf9NxBPPbzlGIhziOi0hBtsG7WddqxngnbVY+DPp7rzU3JdIvQSM4MY6wHQ1Jnug4QP+4pbx/kTdxruh+CJDBi/xPI47k+CBGHRA66ribWmkYJcIqK3PnuNASvvjcVcUw7YzaTOCs5afsQZgwyb8tpKvJ7He7/ZsRN3Qg7dEbAQ8mcgRtKrjfmvSHGkvadilFV1+QE1zON+NkTRw7QgZOFoCCHdXTC/s+vn0bAFOrIArlS3wKB+nMid1NxeqQx1xw6esQRF5OcN5pxAquDspn9jfpY7kbcloADJJjXor69UcUYc48M8FxnmS8KiYrTXFEBAbJ9x5VO3DbCHuk0UVhyZ8r5cd0tb3P3swROlbhCVFSu9IB1dI3ov7X3Vk+f3I7a3+9gzZSY6BBCDq2FGyHiFHXZA3Hiy7lErpd+1hHFr2q/O4n4Q4dwCYEWwX73/05opO42JoXFvy/CmItfW6InFv9bhImejIgP930iUBTVytemed4aV9PjuNEhjv/yLz7P+UjOe84zuNEWBUsiQBZ/h/pgFn+F4q8uPpfXAqC8CgHyyof+zwgQnQN/FwHySoD6PyNIXu2pv1aA+5UEzn9GgPyxg8+v9fq92vvzRv/6G/v1XyJA3ujj53c/v0sEyKsRIK/2/r5yfn617/3tr2st/P2Sh691/nhtr++/fkX+6z/xOhMghe++SICI/AB48QbsmGb3JBJDwGMytulpgLlm1Dkqy/UGRFShmgBTKb6DBHqyqXUKcg55AuWUi4wOxW2Ex1xWqYqhKQjmc+GolOecOhIgkY38PCBDEgfEPpVSCnQGmJOiPVKWXgBEbza5LYCAy5fnY3vPs+++w9c+8KgPnR8UQpKpvQFgogEAc9vWzaj/2CwDiMQB5qQnxFoC6lwPgM2a/BwKr6sBJLzt1JlzKDQFSuBIQEktlwNIkbUD4igGI5zD8gjqKylp5ASWhEnqWim+xjlA++PoUKTNEBEY1QAHcSk5zmreDpglwCmb/Oo1JfnEZADmUdA9RWyUYjo8qLe8AW048QJ+oJThfezmcNMnMA1APTpGzgEf1IFVDrwN5LmIDGpBSafNtkBmAXPqBIjjkNEOUaLNr4qX4wCXlV9fConTSW75Dddd6/oOjhw+6EgL9VeEsOmOQuE0AyEloqIcomAOYKWAg4jiXvyJKujpHeIpkAf87H5UWun29nuycU8Q30LZaqgnwIEiykhebFYg1gjwexSASQoiqWzHeGypi1IgaPw5+Mr1oX2w3A6K4fIjU/sCmdETdARoDy4QL5DnNc8/dL1Vri0ni4gRkTOK5xKYJxJtlmtXidJcWfqkibgDyvvfvdxOVYS6TPYuVIkHKLa/ctsWF4klMFOqOzk6pjkc6Zqq4HCUzyUhcw3k0OQN0OzDoXuCA8UIf0SyyVK+//nnUaQl287tOxywJMXqMEo5T3gM6m0AU8BUFbcHADLPK3seZbTCjFRWrbEfxeFbjigRBoGQXbLTe+R44D6IQA3nD1EoEFkkgNw7+hBBINJFh14PIN4whx1dG92DUxxqdA31R8r91NQ0B46KFBF5IheGfl4kh6KyRHiIoNQBSp8XKaJuETks9LfcH/q9IjvUCeJiq/gQieGUYvyRk0T/lkJNv1dODgGAKrKsB+xZRmyUDnGTAIrKqtbvE9ngOkD0HvLcRhSXxjgUWSFyQ5O/SAMBmfqeHghAdZAUc3DUc9DjOXs+v0vjSwpCPaYcNIoV0X/7AS7p+/4zAmQpAmvxfLcYY6PP6fv1mvwY20F+UcTZddpxwIhYkRgAZkFEIA1DkE5Q4hwIAOOHSnhV8UoIkAyA4BmKxJvJmK90BEgQY0Cl2DokK3Kgk9dwHIA3ifslGpV7K2CnYtRGeR+71QUBSDbBWB2GLAzmMO16dkTgAIwJHPAHZByHrFScSzSK4lkOzcGARXKgqXw3DKUjvcG4n8ixhjgr/fJK2/jpCgccH/8Cclo+LvsS8QqMxQQcbVI7hgXhugEU7QL4DufxC4iV0mupPFvqSlflNNiyZQudPpCSHJodaQUQpzL3cJ6DgAmRS7EQbU10tYjsUbfT4/QSaEzfffc76QspdeRCATFYbQDLyTguMiEpWiGAvvWd77pcbhXA7/u7Nf+f5IeeuwiQZ49PWjqulUzcUy/s2wNonM97LgdSMG4w4th43/qYo/a9cNT+8tO77BcPf9a2Xr6WsdRNdNcZehZqybkPs/VEhjAYiebxoB4HEWN+O3WylLFILxUlnSOQCacBr0SArMEdk5edToQJABhkARAPZbKMO9Y0p4wUQU0EVgfvr6Lv5NJT0Snp/hBg/qwBKER5j30Z74OALVMAm37cGwUFuZbIfNvZxvrC/BKA2rSfWKL2NkA6XlMAYOQLh49YfslaK8c5GE68jTdEVy1E066vsRZd/PjrH7Y64k4kvB9gYSxjy5EVzIf9gGkiqDS+A1HXt7I+StGuuWBlwQrWoVHu80a9CtcBMgbgOwARrri8cdZyuZZmmFPCuWZaCxSBoQLbaSKvogDny3C05OAcEWCcrAJ1FNuRAm24bnF0nUwwZ3iI5pkiPmgMV95jOIPic4igIRJs+Yp8yO8y21ywmijDKnLu17tooSdfeB4leY0VQIgnqCgXHELOj16AqF6IegFnSbjfhpgzZnmNLiaQNVAEq3rBNF8oQnAAhX4UMSciJ+R09AJcUxfIm3ZE2LkzC0Q+nrUi3CNZAFpPPrGLouPLHDnfA4DVjOslLj7J9bykQhI+TATWO955h7343F5+d6otK1ltF06fZQ3tch05wxDqHRAMW7duAPTDQSgLIde+C1eOL5EfZ85UMvZ76T4pcNFd9Q11dvvtt3D/dDog3st1FrE3Yo1fIAJMm8u+fvp1IMHyIMvGcT7M8T600K3mTa76yLSPVTX34QKhFyYtx/ZTxL7u8q12+lwZ4GYu93Cc3XUn80FHOP0sxA0qTIj3iEXNWtifDaO0H2N+DcfJMIM7ax5gLg3SOwTQa4w9hEC4fvCxEUCkxm4IVPW5eOEoRe0+PCbgCvcY87Qv1zQjOc5amhRBiVuN9Zo6HmskaqgS4NyTAMAft0D5dbTtLN5KROkBO1Y3YJ/4y3tt3TLccUOQMiJ9iUl75CU6BnzDiQ6NsTpIkZsBqAdQdLeNhZsnMd9quS+CccymJUFmBVFOjzP06b0NhhGGmNFixkgUbo8Qnk+A1bfUWjPzwTz7BvVPjTGnTrCfKiT6att7i23sFHsS9kenT9Bpp3hF9nUxjBU5grQu+YtIopPNlzVG8YxyFDUwt08yphIB/IfIBRtgjzvJ3k6ClRTWWbnwdN36+hfsqms2QAjh3GEfKSDQj/VUbul+5uZJ3m+t14p+EfEhRX8qkZihoMYiZyd5rnKQ6I8nCEKPx/M2nCKMn1lIg9QUuayIg+1vtWDlkI1Iu+1hT457mv3sheYKyCsK7Ofj7GR9t+0714fb1CydriEBpKXNXRYUTyzexnW2H6FIBL9qeV4KzpBOJ0by8NqbGnBGUnM0j01wiLk+JtZjGfSmLKPMOjgOFzIxR4EzXNOudgvlKfQypg/Xcc9A7m4q2Ghb7y+xhSebbYa4u97eEdT5vbhjOBeMLDgSJBGHVBfxWCl8fzfCpHnW/UgEAnI9ak2b55ovcB3m2FcobieQPcMse6LGNrqEWP9zcD21NVxwUXILvKaHD7Xbs9JDsH/OhvMDZ7fr1yCcgjDzmYWApVsvlSiheq25iJDqWav6KIffurkYl+Ia9nbT1l5XaUU4Fbz6iQKb8rInaukHbO212oOD9t3PbrFUiIEeiEnt7QaJNzxe32vPnuoyr2ii6egIW7kigzMFQO8v77H6H1VBWDL3Ioy5QDfROHPuAkKFLu679ORMF+dXvHoFhFgfrqD9EFyr7cW9h+xj97+DvWKYfevb37e77vtTq4OYO41r7tzZbvvql/7Ekd6z3M9hkHZnTp10EZClrK/5ucsdwSxgXUD6DIRnECTVCGPGF1aIS20JqZFW3cwZgvEziLvlT/d/1so+8EN6eIYRAPB4tfTjcN928RqobWBfDFnjM2UpHorQr8eJMUnfD0RHCPOCD50rgf7R1jkTbF/5DQQv16abMR7I2SWWmLaa88PEOQawDrJ2RPhCJKc7AsSHc44/3VWh7A/liNI+Wnt77XMVgSX9ihwgIj+cy5d7Vv2Q04wBlZGPaw5kDVP/mAQkA9xv46x7isUSuSQiQs4D7W8zcM5ob63oRxWNj/J9LbhEdA6aZrzl4d7WHNKDQK4wP48uK0RIkL6DRG+NYIEpI3LN9TZqP8hzSUNs5cU4jCJWV+9bJWuUHCklq9bg8DnnBGbqZHyOFIIoHMI3XA2pDrGm1zLAXlxuC3VLRTJP7dr1pIvTWkFagkRtcv94cwF+/KOfuK+Ps9Ym0H2VDQEvgZA6+9S7pr1WFGuz1nS9BgmY4jl3K/ZLwoYC4ke1H9/95FPOKROjOGSumQgJnQe13Q1kfpP4ZzH+lY+LBIhIh0WVEC9Z38i+0EuHz4sfDpJZckToyzyXJZhG/R9as/6dAFnAHYcwgbPicP+MRYel2Kc+8SUIznaLCkvgurB35Xno46Kv2REfilZdAn5eM/xziQB5+b37Y/yP1wrg/aFfkzf2679EgPxhj69LBMglAuR3j+D/dQRIMQSIWkTlAJH7A8TGESHKNhZA6wc4MgNo0oIqOAAAR6obFdVFELUhEHJKOf8of6T88AJY0M8MATLPs8mSi0QEiNSbIlTkPFApdRhAngdyRIfEKOIC+HVOxaiODGWSS20jRYvAHylqugAdNqOIigG4/tZb52zzp8sBrnxcnNbmtUW25+ldVgnw8eEP/RkFdSn23DNPWgKZ5ne97SYUU9023kc+LxnzL+zda1nLlnNwCkSl2eWApGUo2qXOi+JQM82GU5vFecCvCV6jomCkrls8BOOoQPEfS9btIAqzmJTMxf4PlFbKotXmtYeDYyJAXmJMGCA7wAOHAhWyT3G4SQTcE3jlx+aa2mS3IZR6V6pUPxTGinlxiuvqWncw0AZSajCp9gVay3GhngnFP2jjLlt8gLL7iWfQ31tR+l8gcqCWbo5YlLXRHJpVgL6ZA7EIJpEBcoJMs3FWzmsHz7UJRVU6QFEMKqpJul1UEthNF8gFnD6f/PQOe+rxHrv62p3EWo3x+TY2uSGoyrkuPPelaCaBckEqPQScGgG07+NwEgk4UUB+fScAvNS3AsczUVe1QRIpfkMKJm3uRUqoc0DOAO1rtaGXFX2SP7J353GAUUTWqAAFZWhz6Klv5UTM9ernd733nhzbe8TLNnDY7UcZfXD/s3bX299ivYBWfhz4p4mpic3IQg03BMg24KKnggGHQyHJfHmP5QLxA4mbRsmlwlo5HdTtcYDejE0QY/O8D+oS8eJQMYiCuRuCqGNgCtIr3SlyVR48BgDlS4zOJGpLRcLJBSJHlQ4xiloRsN+IQlj3hd7LIIqpdR/4MeZejsGCoFFclq6pyIt4gOc+xShwEJbLQtdPYKgOjwIEdTiSekxxWZqwpMzXY+vn9fv0uxddExyQeH+K1q2DAKTfhvdO35OB+0pjSj+v79Xj6/OuZJyxsdT/sfT89JiKVxsFSB1H9qVOE4Gpi253L1fKqHxiqaZ1DfVcpfZTYbvcDYq3UUyWvt5G1JjiHJSfLcC9HueNDpkqKV4sMUf5KiCJDwFcUmeL/NBhWs9LfSxLBMhSBNZSJ4j+VuGxDqWvdIDo+13Emm8wcww578SwVV6os1zU0aUcQhNwkM1ziB+ZGIS88IGACqAoOtHyl2UTMzODq6uVA5+U9kM4AkaIjQMQZR5U3MEvf/2IpQD+i/gI49A7CVkawoG4hZzmfsa+4q90wO6CpJrkcJmUnuO6NfqGernfPVwvulNQ2c9wfycoUo7n78WY9IcsHFUMiUgWri+hg46cXeB9Ov63Je76rP3kaUe6vYQrbttXqlw/UQTRYYr182JuldJ5K/dGNu9dJxnXp1GczkIav2nHdhddJxIth/6eepwwGj+NKMU3EG91GvBFGdUae4ppkCJRxMge5k+5zr74uS+jmvyV62X45rf+GTVnCQfzDFsGsazOgE9/7gsc9uctn88//cWC3+n+qO1PNl/cA+nMQSOUr6ooOBJ1bTB5HoMAkqOAk7X1LYBGzdZFIfPPHj1iX/2HB+ymq3YSnVJjJ4kcimfubkHBKxJkFRkrAYAefhDQiklSzGB0VKKLaWhg7J0H1J33WeBaR9KFUuJigWYgrv0ALn3lquG+WSwPxTFGfJEAmQneB7+Lax/BS7h7IiCge4lEG4UAJSaOebmN+A9gLLti+1ZXhP0Szr0MANQsxsYkzpFmQHO5bnRfHzt1ivgf1LEA1QmZuawj5ZDDALTMSyHcKxoP3/v4Svcef/AbVS7fW7FqIj89kALjzFciNfuY03TfCRwLVocFpGMa7rN+CIWmxnruM49zR3z1TzP/w67nMz+AHOEe8YQAsKo0lXv0Y+8EYbz48dF/POriPhQPlkeHyDDOtRjm44zUJIhqwHL+HY/keo73xw+ny2+eeMJWss6cqqAbi26WZRTaPv3ILhd/k5+3wpGAhBDat3/4QwpnMwDN0pgrEx2hp04rRR3KUafIE5HhU+q6UuzIxe6OxblJ8V6UmHMd9Hyv3gGS+4qP/u4El6t/trSUuJudEE0ee/Khh10PyEbUtX0o+eWuTEvPxs10xgF2hUUrcE6WA1itcGvPCAr1cO7pUgic7Kws9ggd/EyzXUu01yBuowhJoFk/JzsgxZConyqtYIxMOyBORGg91/y6665i/o52RK5KsFsYt7MQCNOMIe1ptIdQTdb6VQWQH6OIIig6hoiMIiatj76A546etRBcIN2o0ZshCkIhNf08gFt0mW3YuNLufBtdYX2A3syl/lLoMiamAQ/niesZRFBxjrEUjmJ6AAIinDlYa19+Gtn/gIJinc7X0jEAz9dC7NU4LycgPtXqO3F1DE8y7uZsy7oC+rEqnbs2PJQ5fIhYFZ6jqkUQw1sXPAmCX1Thih9KspVxmayXpy1x9RZbv6nYViaxP+ipMX9cEUNdY/br0i4b9vIgOMBX199it16WCzjeY32WQjcIEaM8MIFjtrYgFuLSx/ogj146U22l9Djkc40CIa/GR1CGJ/lYJHsqn5gkiLQ61yGj2LEeHDJyEr//72+zzgPD9F10uvirKPanfiwWiqFSZ5nEGepJykIYw27DOUJFTNXhWJvh/ZllYxJNJ4l62YYhWxWfGMz7pSL5DlwwDEHm/RzA027zYx81xvgUCZKCM08ESHpmBvu2Kde9Ew2x10reUwZRPHHcg1FEjY5y/VvYbw1CVqUSd5obm4Prucsq6ttx1hATG+uDwyHNPOPcazzfaKJlZokN05gIJcqubbDZuoliDIsutOdKa+2hCuJFl/lYDg6yKMbsWcakL2SGP4TlnifLrSSR6Ky8dDsLeDyGYiQrLgjCm6J0TCjBOEUiY8Nx2oVaKvOgb8C8eZI97AcQbLBudFO2Hcs8XklPXD3zbzFF2/f93e22sJtYquEWGwd55+UT+zRrZ4hMra7B/Un8Ukq6OgF13fxxhjQtktDsBYKZOydw7mjfG866Ey4QHOe1l7rDWM+ZSm2c9S4ulb0agqFZ9m41kJXN0wH2b6c5X7AdgJs1Upds+SJHDWHJ36x9SXlFxLLRR8TaO839FO/xpg8H0pbXJXd4dXkZkXDpFkbOUwPs38NV41bXgZCJbeRX/nyzJfL5UdacWebj+t5xO9yAA8mTYOM4zaoQegT7ztoqiKSP/+o+a/7X47hKIMO4t1YQdVVNtN0+isizEBiE+IexByY6F4fGZaj2H/zV027sNeN+uf8jb7M57xB77Ol9vJeIJPh5b9YbEdR/8cmP2WB7M64/LyvDlRYLYdfO3iyJPd4k5y7Fs8bTC3im9Iwtp0ckOogzF/PCaCfzJu6bbnWSQ04mF2TYtT+8x3a/42u2DLDcb4BzyQzPZ8bHdp1os1Ky0EYhkqI9PpYGuZMbjXhseZyFQYZojhhq4xjIdU1AMLMQmW7v/hYuvkQfq6WH5pprt9tY0xn21QM2zxw4hLssPGRwYU8AACAASURBVNKXEvAsXBMqPpdgS/shD104kLMSVbDnkXDFD7eERB5yWQl8kIs5hucnAqQVEY4ctBJ5rcbBvAcXnoQl3ex5grjvtcea5vzViANjhDVvB/N6S1uLcz7UsqeWc7KOdVWETB7nDYl65EKW2CoU1iqFez2c/ZDOZYpmTEhMJ4COTr0BInzZ+yiONYK9w0r2N/W4UgYUN8w6oHVnKYpYHSCpRM6JrGhDJOfD+/amK7e7f2uPK4GR1t16Hk/7aImdtB6vgkBRT9wU877ir+R27mEflw2Zkcraoj48PYZibHW9JKbR/k7nIpEdhUXFTgRw5MhRIjRxEbEf6+QxWtlXKpp0hLVFezJFeQXymrV+OZ5D8a+61CJALpIfi8Xj/E/rBeuShIhLH690gOhzEkS87Ai5SH6406piZvlb554Z5sq+rnGLj8kklu5unLTM3cQpqh9UeMDih757iUoBX7j434uP8ho+LhEgr+HivfF/9I1NAPz+r98b+/VfIkB+/yPg9/kbLhEglwiQ3z2+/tcRICXvWiJAcG3AREyyKfdn06iIFoG2Ij8COQy2oZbzoHwf4yQ4w8EviY2fomt6ORC6QjU2NipLk7Kll8OvLLDKjhf5IQA7nM8L0FTG/zJUNzEQIjMA1DEcFvtRqUWiHtIBYpByOoGhckNIzKKYFSlzLt+23W1M5QDJee9+u+2tN3EoGiFn+DyZr6hPAPtKUVVdd/VVKMsokM1Kt5YLFXb9ji0WG0LMEfnRHSjEVqi4FzBEsUjKkBZIUUyMgrKipVzqhXzxACAoKkObc/3+hoYm50QZBaSc16FaG1uUwCOERQ+MUZRe3+AIi8sp3pOauJvfFUNUlg6ACWywBYboYDHDdQgVLi2bMK9P8Qc6cE+hLI5B6a0eAe1RpXatB7AW8CziwAcAuBUAUypTxR+p9G6Gi6OegVNsrpVVfxlxHwlsjBXLtG/fXjbm5PNChGyiQFHXWZaTAfWxcHhXzqsK0BXbEYrbYB3FxYOo3c6dv0DOLKBNcztqzi22f++4bdy0BvVVP+dYYgVQmQe4rgJ1fkw754FID6l+dONoLDRwEBBwv2b1akeABEKOyD6dRK7uuXMVLst3kJ9RXrJcH4o4E5nji6NIfwtUcACYwHQOSfF6HahSRSr0cPBrp1C2q49iw65e+4sPltgjeynVhXjw9UIJzHhIo4Def2GaA6mK/QATGUvqbBHgHQ1gkgSBJTXmDGAX9YocwCHvOFyNcdhwJAOHCeXvqrvkxEvHXa56FODwGKDIw4/uxjGAWgxgT1FWieTXRwFOeFCGjapDgvgbxXVJ1Sb3hVSnUi8LRIkl/kjKZeXJ9ZFjLAeV3mcRFSImltwYeg4iF0SE6Of1taV+C2lClZ0sq7sirHSv6R5VdJZ+XkTIoksEwJzrp0gcgdxZHLhEAsheL+BURIpcRQIUdWjT9y46Kmbd4UuPtxhphcqbx9RzdR00kGjDRKHJ1a77Xwc9FXDKtSI1+hLpor81ZkVmKhIkHIeFv7pPuMatqJ3Vn6GDsCI5SnWwz8t3sXOLsVKLpIkv4IZe9yRjVySInGU6aCr3X69Fz/WVJegib/RnUdy22OOja6XHWOoA8YU4GwFQmgG8LDtX6cB6gVm6p72IwIpPjiGTelGRHAxAmgs5KreTwFMVavdCDnaCOOzYeY0jHj0Qlv/0L98j13stKn7udyS53RAlUdyj1YCaymbvc84NFIiQQSO4O7KWFxI300rEQw8OpxSeKVE+AAQMV8bhqGWi8AuHABABIqfBAXLcD5BZHsJ9EwLAr7Rlgd3qDpkArFJvk9x2J4mb0sdlnz/LwT+OeJBIInEWANvi+NvLjh44wAF4BkA+BXV8GvFMZ6ykpGQxxoznFsf4PPDiC3YZivlG5rNiYq8URXK+ogIl6zqekwc3xrA99cweu57oLAEVP//5L3C/nHSxFUPcTyuLVtmqdRts19PP2iO7dlv/83/6qu6P3Qf7LSmC+wYiIg6CNYjnqhLYYBA1/uJ6DtuLB48BdkDSASL9/b88ZsdPPS8vEYB3G0S6nz2N0n+esPx0XDhrSooYM8OuzNebe03gZpA/8YJErDTQczSM2lqE5dhwP+6EItwyKM918QF5R+gACed+krrSm3lhiriydsDaUSJxFKEVzNcGuFbzfG0I4Bt6lLm/FUcakVMibcl9j6fQPTMr1coppl5Bp0UkoH4YLo0BwFZ1P6nD5hjdDkOovHtGpyFA8lCl1hDrA7DAmA5FBRyGa6Ovt8uVln7nE4tk17v/tgwCJdb+7j3Ivl/x8Sdfu+CIDI1xRf34C4Tr7ba//xBo4cWPL/wEJx73jRyb+vPAu/8jIaJv+/K/NbkYv7aOVvvany/+zp8+3elA/yjm/Y2ryI6neHmW6yoV9zyRTbEBoJ6MafXe+LGOn2OuUbdECO9dddl5O3HspBtjOTgZc+kxuIBDYlal0lyTaFwyckVp3pfDL4C5pov1SfExcpKKFBeJKcJXc5ASy6+5EZfkxY8zZ9SBYxQxt7DubnF/+yh+iK9H8PhTgFseAOwnHnuczoZcK8Ad1I/Y4AxOrgLW+7LyUlTfEFBJ8S6S8Cxq38suv4Lf4gsoVQpxhLMN8qiocDnzpbLnO51anglCLD1jb4xothbWsyRIUaIXAeVFItahYL/3nrsAn+ZwOvTT50IZPARJA0C720PwPskpWpiXSWcPxPkIamWArQCiFbsg11v62FMR0ye1ei2kygyilIiEaPYcYfb3X9hofVOZlNMPW5DcR2or53vGGddBuJQ66AMQ2S5HjzrOQpgbhjrlgEXMwoUJ8OZaE28zOOVjJ2rpAUNBHpTC3m6AHjIIOIkAkiCr5nl+fR3jVrBc2f3swZj3ZUqobARXg3ca5L7MLfCxFdnJtjImncvhZ4nrdthDv3nQ/uKdl1nUDO4P3GbtXZP22AV2SnxPPeTYnTdsMM9MB7+HGEBfeos6JqwZgDc02MsyEr1s22bGCEBlaESSHS/voPQ82kXbpCRHImiZA2w/ZckrVtHZxLrLWnoKtbz6ay7HJZN0WZDVPEU8EK9Zexwv1uAmAOxJ3FAaD4ojG2VvGcn67uOIduYZ7u8RSDz1DbUxJ8fSjzGD6KaNvhiRKhKLKHauqXGRtIqOD6PLBKEPc/MQRIaK0VOIbmsGeN2ydYuTUjfiRkvDCaFOppW5WURn4maF5FZEaxvxe6WVLRBXZjcTITlA70l125A9dbTVOsAdb7slxTKD2HdClqT7eCwAZLt7eI4ybrpSZvshJIZYy4vtmROV9rPqadtc7LFC7rdI5qaD9K0M8BqruoglRLlfHEPbCHvYGSKyRhBpxIYs7jM6hng89kVBAbi7IWpjEGQs+LL2h3rhLI62y7lPmnA3zLIeH2dvGZAeZmvXrLJr/vwKm/1ZlY22Vpsv68iCdxDED3tfOiaa2geMJFeAaEiXgkjmMZyb7C9TITmn2V8PIhxhe0QJO/sxBk8Gxdmx7AnaG3CTAMxHxdKtRudJL+7eUMgTHwDuBda4z/+i1jq4n6HubHUGPVo4vQrRYLFNpBcnwqZ0RuC9gJ12ApLczGRrqT5DBNy4bS5ZCflQaU247EihtfUlRIwuhNh3DrZZUxcl6fmBtiWHuKSJfsvLSLcjJ8vspZoF62ROCUqNMx/GwrLliAC6Guz+H7zZWr53xsJxk3cAlE+yj4lURCV/fvrUUYtOjLac1OU4rg9DkNHn9MAd9vizp4jjrbZbroUUzM+ylu4xO3622k5VEUfHe11UiPAKcuCaq7Y7UUIUe8fq8/S8sK+MRkAUBrHVypkrEfJjHIIniH1kU8057mPcohDvc4M+RMkhyuD6xWUnmVdssF33/TvtR1d+zlal0p9DVKMXBMhkQJTtOV9rPznFoKMzJTcDIjsi0LbmhnNj42Qjzm0ZUZ+/+Hk9QgFDuBRtC0RlnWwbte/sgVjlehQVxdEVgzuWtaV/irMHe73wyEDEU/E4PqIBxZmrWWvV96E9ij9zuHOAXCRAAijH8pFyhTNSlMh8FnZFJisCsZL4p1VrVrt9XyrEeD0iDAkq9tCrVFS82u0LnyNO7LrrbnAipinODHGccxRJLBd8G+eAUPZLkexf1MMiUmHlyhW2nRhcuQNbiFiuOFtGp0o/IrptCKn8OU8OUbh+xPVneFgz83GQtUOkivyQ8K2H39PJY7/5LTc7YqGCPZD22lpjtR/Svnwr93sFc5picpuIuy3EeakzUAJ7v927n3Tnnnz2tRLpxHG2U4yz9oND3INyCJdwn+m16YzXyr5chKpK3xUNV8/jSdxQjCMmCyfisWPH3X798u3b6ahrd2ckdVrJbakoLO23RZzI2SkC42IH+eLfYkVeJkM4bzmH6/+LAFlaVJ2gaTH6yrWHSPzFa9J+Wx9yc8slOg0BMsec7+8TiUgi0f78Tz/JGX4EIjbuonjkFRsU1xkgAmRRkHWJAPkP27ff+selCKzXSJD97sv7hv/qJQLkDf8W/QE/wUsEyB87AfIHPDj/fz711zkCa/W9OxcWVGDMwXEW4mAcICgU94A+pw2QFNDxbC7bUeFI1TMACSBFs4B5WdyV2a/SSZEfs3yv1NuuV4Ddl5Q+U4B0IkHCIDwUldOBCyAT1Vw0B6BZMuoTiGgaALCJlnqIn1WJtggQFd+JhBhkYzcJaLIdVdUP7ubQ8ukLVk5p4LvvuQNApscKl2dzYK13nRflZ89w0CUH947bbJoSvAgOectT48kqH7csIh2aOJDEA1IK0K2uqnTxTcqSziXfvIWCwnhA3jGAPAEvPZTUKZt2HsVJP3E0Uq1Ps5lV8V4pRaohKM5yKIiv5hBXw4Y1OTnRqcbXlqywZ3Y9ikqzi4NpCHEcBbhlKMZUrj2H5lBK5kWECDDW9ZAiXhmyUhwp6zY5GdcANmrlwura+bJB1oZenRKKKxL4qbgOKYGGOXEOQ1Cd4fnEArJce8MNrhz96Wee5pAh+36ebVi32s6jgovg+o7zegXmK45Jrp0XDrzIQX6UaIfrucbzqGFrAc/HiGvpso98eJW9+CIRWYW5/LsBBVI6CtN2C+QaBPOclgqypfjROBkCdG/CJXSWTN9VRImsAviqoY9FJZcCWWMB9ZWRLIBeB3G5e9wfroFgqyDFJPC9swKseQ2DRKH08XoVk5KNEl/Fin4cKs4RCSDVVwtq10iAkA+9K8t+BQkiAiQV900kmc5xYZQREvMwwWNI9RsBcNiB7T2ZQ7LUiVMAPF68j8EAUt6celSaPOEyhHlfQNUEpIu0CeJ96AdgEojZDwh+6vR5m/bmOQJMDxCPMsUh/zIOWgkQcJNE4PQDqq7gIKT3TD0Xcjno4CpAW6DfHPbxIADX4RFKuCEfFC+lD5EQIj36OfToIwRATqCfrpMOXrp+ioXSfRFOXJoOkHJ2iMzQhw6Pcli4AwbPW//WYyvqSn/r3+rPERmicnl1ciz1e8gFonGljZc+r3/rsCWyQe+VfnapI0TlpUND9NZgu1+O4q4V0MgfAsQf8EzqdCncJ7jX5djQdVxQ4SLziX7OjREeS6XA07zvIkEUC9CAilKl6VOAb44AgeST20mH5wiVpQIc9fX1OFJEr9GfG1wHMheXpdOpjnMXyQ/9rSgg3b96TKl49dx1HfU1kW1yD41DOD67Zz9dAzG2hmxpvV+tFONGRKKgT0/gsdVvM0QsSixwqJdTBKuYvAegMwTSUWWXAn3DUQz3AaAdOPySZecRqwdY7wf4m6DiXJwt3cwbTfTyeHgPFVE3DUg5SZloC+SYD4RLQQERd021RNukEidDDxKEbDTukfVr11NsXQmwE2gdPMa/QTRM89zjKcIOIoIwlHuFRB3mIgA6OfY4W04p25kD6skvrra7fjwIkdtO/niMZRJHF8F4egqVvsjYbVs2cl9W8d612OZNmwHscHgACKsfQF0ROqquQ42pAuEArp/myeWUuK4BpBBx+c1/+jZRhPl22223k219hjnkICAyRbiUlz62+ynbSXF8AkTEV/7uH6xn33tflQAZXVhNnOFey0+FxKafJ4zXE8k1WOBFzfFHKuMermskIMKPHnzUfvbwYXtm7yMc6lVYPgmQHmX7Hn+cA7m35eHuS4fg6R9Q7MsEqlSAF7o2hlD+DvVCPBKfExhD1JCI87oLtpbC3pSEGBdTM8d8OQ6JLhB72qkY1QOygFOOmCcA71BAUoGtja04qXAhBAZHAdRH2IGjpZAXgJX83BSAS/dAl+WtzHFjaCXRi5MQJjk4roZQeF6oOGercBt4e/vb7ucOougGDKHw+iVA+bWbtkKMnCB6KZP7OhYguwaSswPwqdCtRV//YJ67vz/2XXWKEKMIyKSIim986LfJDH3fp7+HWpX1fAEgfp77MAwQdQjVtaI7sgG8FGsZSUTZcfo6whjTAo+KKfE+e/4s92WYPH72ibty7ekj9D0BHq3MyYZIyEagAFECgDKOcj0U0slHAAdk4wXA5iHm1AuA8B7mqNCAUEdG9jJPDeAaSwIMLiwuRGVM3A33eBRAu7pwlMMuYYH2FBI6aO3zUa8Nt7bmOa13eq2rNvjanl3tkDRyTZHDTgRhPOP7ANFaKowXvhYLghcCoNWmCE3GkNaTh7l3/Jjn33zHnTYDOdna3uNU+9/7/rfd2LnpLTe6AutniXO79e23Q1x3o7Yuc+BRfHy0rduyzkb72iEJ+yyRNXQKt0UPrzES4qOF+KYBQFt8nW6v8sKBFwDQ5u2Bz/4F68mIdXLvz0HAJROvdObUGZyWqL97kWxDTGahts/LpKCeaE4GC8ASAD3Fss1903YCkHyO8UU9Bcr/XkvNzbDMZWn2iQ/lWOsIBfK0IvgwJwVC3AeIBAF97iXK6Tzuj0hIZYkTxlhjpiEuDIFGemwg+f7MEyCvPgs4hiDxS1u67XQzzpRwfucAEVfOccuayNwZDgircctyz74rFTIX0B7iA66PSD6ECsSAFqxGsAFxsWPFOojkeDvdP2ef+sw/28+/fqPlxePkeGGv1bWO2e4WHFLBcXRVmN20Yy39ME+ynykiiq7PBsmR1/4pFtFCfm6UvfnG7Xby+FHnRomMWWbZuUX2o58+6Bx51167idjClywjfxWEL10DvPcixr0Z4/nXxdkjf7fX3vLmG5z7Ix5ybVKOi6YGom96XUG3nF0Su8xwb4sgkgNEXUuwmAD1Kc6pEwqYHsR47OUxFM8qh/A8v6OhnghXtAs+vO4+YsqmIZK6iRgSLJgKiX2eWJ3NWwtZq8P43hrnJhvBbXIjcTn+3Ed1leeIfmUfwBq/52i59XEd33V5pnlPeln7pJ89eqTanm+AFHkbbqU0Omxqmyyb9z6ZXrapeQQU3A9DflN2rgYXbmgG/R/t9qOqadtSEm7bIBn82aM+earSqK6wYRwSBXkei6drr7N5zlJXEePIYJ4ebGOMEt3Kk47G3RPmt2DrC5ZRgD3M3n/OzuO+C2ZPcs+td1ow89OhF16wM9VnsQQE2ud+fL+NPlpNlNq0DV4ox7UEsUwHXv8wazN/NEc34oCsYMnavAUnKGyH3CUCW+X6GKHkXOlxmnvaIeS4de26nQDAxBLVl9OzEOENwYNLhk4hReL6KvqTNe7Ljzc5AgTuxLauiGJtoKcrlk4x7qlBSDSteaMQKlmpRO9lJdvm9atxPZfbuVOUfGcT/co+MBrH74XKZojpeKvqxQFyBhEDt8XO4kiL4xr4MTetXV1iJ8rP2+FzkxaRG0ocF3cYz9fjCbRCQP776P6YfgQBFWKrWc4jCwhGujkPhcYQ9cW97xcWZ7VnGxEHdNs1N/jZctT/Z6qHOZc02rtuWUcMG87iznH75RMv2iDXPyohwu3NQ7gnr0A0NYcDspV9wEqcJPOciepw9/bjUE9EaBVBfGMve1hFqfrS5+I322sd9OilRy2zXzxYY/lriChmPuwnE+vOX/2JfW/b56wY50amTwgEiJ/1zQVbHXPLXz3eSNQnY4pt4sbcRCuJRsCFm4Ljjq3dsta++aOTrkQ9l+Vk3dpV7GMi7G++/Ly1Mg5TYxG8xPnSPZhsYzhl/DnXBOOUDQpBDBYV4HoR54gbG+UMlsrcGiZhDvtdiVgk+PHlbLlYgo57jCw9kQI1xBVf9ZY324t7nuE8k2jL1m60ftyZbQD82htqj6XSbbnGFUeZhatQsVcT2q/jumzm+/oUV8fX/Pn+egiBQs4cZeVn3X7v6qvfZAl0A54tK4W0KHf7xlUIVUI90RAXF+w8a4T2Ze1cZ3V/qEvvHGeuaM6Ahw4fpV+M2GUIDO2hjx4/Zju273Ru/fOVrMucBd6EA/Us502tQ+E4vBQ1Kfe7uoR0Fn78N4/ZrbfcyprEXMT54jDkmNzBVZyR5ApOw1WykrOhrtMpCPdF0oiAM9Z2OUIacQG18hoVQ6ruLpElEggkcX0ncW024rBaiUhL3TIyVwyyHoRCgLizi8O5RHxA9AovcESI/kB+sCi/kgDRe3L+B1tfBh8K3nPYPf+lc4n+XhJhaT/hzb7Vh/XU3weRjheCSJaz99/3Ubo9cQBBtsq1tBR35R7EOTaWCBDRKq8R4L7kAHn5vfpj/I83NgHw+7/ib+zXf8kB8vsfAb/P33CJALlEgPw+x9d/x2O/zgTImosEyJyy+sEycExbICp25VKJyAhAAhhPvmoPgPuEIno4oATi1kgDrFTZqEB1P4H5HCzn1ZshW7sKfvlaCEC7wNBJgHyp+QVADg6izAWkDeRQp+LqZOIigiEFAvl9KjjW92uz103slFTFowALE4Cay8jD3fXxNFv7MZXe1tl9995J3nMvj4OqCOWqiszLTp90ueAqSFeB6/vuvt0qTxy2K9aX2Nwo6iFACUXkRLLJPfjcPlT+BQAblL2ilBeQL+W7NqwCrqXAUQ+JB3BI4IZU8iPETAyNEBXBwXmYTe0YrzeBDWk5ufIpRIUUUpSYQkb6S4eep1eCXF5UrVJ/Kv9Yyp4IQDJv3AnTHBQE0iqzVd0hveo64doI/JGLQ2C4Np0iQKqqq4i+WM9zotCc56SuihUrCwGLBuwMJ07FsXTKGQFQfxmdFdlYpRUp8syzT7m4p7vvuN2pKhWBJRAgnc20LOLBHMiP4gCpptz6qmuvR0VFNwLlkKWnzwFUj9rHP7rajp+kM4EiTo+H/gfiMMaJd4iRQldRXuppuOgE0RZXfSCKLjuF0mnTRopecSRUcZAToKg+i1AAYAGI0wCNUlWKWFLZqA4xylIODoUk4novkkxcIxScUlmCGbuemWjA2yJs4RW85nZAyWpIkDmIiE99qNB++Rzuj6lRi+HAuyovDRBnxgEPFRyGQgHCAjjZeQCrZZ2f5Pt0LgvDFYLVxEYAtX04NASqg4Kxq6gtAf8aFzpE9HHoCeVgEgqR0UJ2dCNKPgGencSjVNVU2aatGy0J4isyVgiJFHAhADZhTvEvl4be+2juH+X8DkKaRJP/PoEiU44NOTVECsiRIaJDHyImpDATwK9+DDln9D1yeohkCEZNLmBQDpPVuGwayZMWoaeNk0rVRZyIyFBxumzzIqqkYMsnmkbPRySCHlfjWb9DLhH9jNRt+pyehwiRpcfUc9L36XlFqb+EfowGIjJKyPKXalaxKrpHRBJK6aaoER9l2gEL6gA8DtmkThOVFosc8QdcGeW+VryIuoQmeQ9EVowB5Oka+fNahrh2cnxIXcfU4iJ9NK9oLHlwpy31eiwWoOvPoitEn58BhNUBTO6PJQJEbhEXr8XcEsD7047i+tjRU7Zhw2UozkMc8VJPdNwQ78+27ZtxAqibZMD1aijDf57nKUeA3q9xxq/msn7Ki2MTU22GCKCDPFY4HT6ldB5MMmDT6cLoU68MRI86ZRYYT+rtGWb+6KWIc5ZxFUHZ7trVhRShHsYpkGWXb1hnPQCmKo7NSMvAhdTgHCCl56vs0aefsWTysKOJz/Cb9+O9CQbzRFnLtfbjPpa7ZorDrcbuKZwgb/tuD6AKwCfkh5eAPA75NdyLV+/cATDMOCIqqPzsWZwgGQ6USgZEmyK6bQzCUEXN119ztSNANLc3Qprt2H6FZaB05jJAAHTaZz77OfvmN7/lHHoHDh62vOWoH3muD/7iV+51vxUg+YFb7VXJj0MdqZQzt1hrFb0NAIkzXP8CQPYQDv1zzAuzs17Eo9BL5EsJPLFzX/jK163sfIu9693vtJ07irknZ62tEScO72HF2TocEJDSAO1DuHgCg9VPBcEJYdRcS/H5EC0fgDcBMcGoRltwDDSjds2znKwUQGGuHU6jAMgXZXXMcoj3kgMEkK2T8mYRIOraCALs6O4lggMJchiZ14PD83biTI0FkwfkgwujpqURchSHQ2QQ73cYa2Qcrp4BWwuJMYL6vIK58bodO6yVMnfl0HzvwYcodZ4B4C4gv77DuSFyKMyVYrYKNbAcV5dffhn3Yz9jtstlojc1t7rIuWVEl3UAkCjCrB2wRmuu7i+RHZpj04nC0j0XCJg9BagmcLYXgEbfs241rkCcG/68Z2WA/QHMb32QIzfcdIPt2b8Xx4ti+KLsk3fn2S+e7iDuhRgv5qC8nFSmTO4LiJ6QEcDHhjYLjSeLhgz8csjuYcVvkHXfDIHu6+XvstB7GGvrL99sj+7d7fqc1hcUMB4VRZXuXB/DzFUi4b2ZmxddgP6uB0SFryq1zaP3a3nRrLXWhLnYv0SATBXdVqGwzyZPvbqywoE6G9evY8zT0MK6qjJmf94jxXYeOnAIgq/YkT3xCcmO/Dx+8qTLpvdl37Fh8wb71cMPWzKkZRr3XS+vRS6KYrqxMjMYk3QDBQezhwEoXoAgC+X6VZ7CZUVHRy8xM10Ug6ujhhnCvv3dXZCBZh/9yPshD1nfmVeHVZCr7pkTp4lJyrU6elMScDWmxocC+qdaXfkJ506Q83KWqKiXKlrsJkeZsAAAIABJREFUVDXujYQMC2WtburFeYKCPDgiwP7moyutrM7bkhhfYQL+IECmWff9ePyjLxxyvyuRe15gaRBz8DAkaCR7LF+edzARjZOUki+gDF8IwG2y4G/1RF5VD05ZefMIzl+6EIi4SkSlH64oNp5/+bkhQDZ/4sQCrLJuxDKycTOExxNNmUEU06QNtNfbTeu3EYnjaw8eqaTb5pR97f6ttjoRh9WZE1ZaNWpPdfngNJmzf/zMfdbVdA7n3EkcOCr57WLv0eYI49bOEfvIx97GY/vTnUOxNG6phNh0y19eZAeIgBkCpN5A5w/d7syhhNBBQIhYX31rqlszxysCcGsedUBkBHubaPaCo5D0EczTM4yFEebtUcav1NADkGA+3Nvag07iwJ1kTo5ibMyyx0Pgj0sG1TPrRRBr1yDCnAHmzpbGKeZKSDl/j9X2IdBhDm7BuSHuL5eOiKqaRhy3UYyhBDevKCktDfJsPS6EUYQwZ4m8i8Xl5odbo6yly/qazN5RRAceBGg3zofSvlH7Zdkoghqzu7fl2+T5SstVETyF4TCkdFEM2yjRTlWNOLnG6Q2b8LEfnB4EFPayWwtQmUNy7SmvsyMQIKFUbUUSc5SuOQ1XBptJSp9xVFFM3wdZgAnCjeto5qkNELWTkHv+7O0qiIn1AOinxmZYUX6RtbO2P3t4j33qoQ9Z15FOi2Y/4QMROsvr6YYk7BtQBBgRa/RMTHBwqGdeovsZkJl7mLNEOi6YdkBa7bMC5NRgna+uIz40MxDifNK2rg20tfTajBKn1UW0ZOso61pYLHsDOg0AgJsYA90+4fbgWcRBEBER3pO2c0uheaaJIeVrjbhnkuNCLDts2orTI4j4CnaCkIqmfjtTVgNJC7Cfi3PBe5q+Px4zJMKauW5PV/QZXLklAOCXqKwd8lX7nwnmjdLaLouFHOhj/qyqHySqlxi2ZB/72r6/sZ4flNpAcx19SBF2FkV+KCBwN67pTsD4zOUQHkcrWFNH7PZ7KWpnT3C2jrhR5t3C1BnLTIslenHQqsiQ62DPy61u2y4vQmhQxPqTytrQY0c5M+TQbxHPHiua/dIQc3UTIgrFUg0Qq7QBZ+WLe5+x4jw6xXAwJHuW2e4niKrLTeMNj7C9rOcsvbY6y2xllJdl09EUsADxMrRgw8TrffqRMhtjywtfYW/ftszCWceCma+7ccT6xKXZvsp6o1fduIx2//uusNG2Ztdb9eBjXGc65EnCMn8cr6OK+OT+8oT5s8byqykFj0uI5DyBexuCTH2EOjepM0yo+yzEiDeRk0pk1f5smPOf9lva2x2H7Nxy9ZU2hvuin/Unkteh90I9Vb4QJToT1TEXByMOK8ZxOsS9WkXU5Ryihl72m52ICmY4R8QkJLIHO2b5kBVBnDP2Q4rnQYpfccU2FwOsPqxoHGPZWdnMtaw59COpfF3xiwPcW77svzdQLq4YrBm5JAWyMx6qKCJXXKxisCRYO0GfWEJyliNIUlOTcTcWQWy86NwmzUTe9TFXbN68ybpwepWfKbO34iCR+E3nvKfZw+lsM8u4Ub+JiJ4bbyTFgM9JJKDzpn6n9oZyP2rjO8hzU3SWIqcVd6V4MfXyKFJyWKIyBIbqQ1kUlSGAkWtDsVUXCRCRH4sEyCIZ4v0y+fHvIEIl5Ef+ew65eXQpsEr7ZQmpFrv4JESA5Ff/HnOij+xrTHz99Mb4eXFmC0oyT0CM3fWO+7jHwQ4UFeoe6eIjOsJCtIe8mZcIkFeDiC45QF4jQfZqF/gN/vVLBMgb/A36g356lwiQP3YC5LVGWL2x5x/dfK8zAbL2np0LApmXCJAF4lgQYqGqUd8AVm82Xv5sxkYAXWYUu8JmNgQwRZ8XQEZivVPNKUJIUVjqhEggdmWAw5KWMpWfqw/ES6VzHIYmAJV6OUzJ7aGoqlB+X1Z6ssutD8KV4KMIFDaMymdV8d0cmy1ZkidRfZ379jaLuWU3gNzlEDItZJJTMhnE4Qq1W3HhChS8Q3b2TCn52kW266Ff2p1vvdFWkH9dkrvCFsaJmgJY0UZRz7ORiKnlOD/Oo7qVciaNTW47lnP1KwjI12bUA3gehApJ2eB1ZOGPcdAMCUHljltimE3hIArWcQCnQDK6N21ey3sDcIaaq48YEX92odEAwwKZlOk/Rg58FuCezVE2rEgqPia1EabATyWbKswT+OODElZq+eUrlgPGedvJl9jY04UhBXybsr6JbZBSSI6PMtwQoyoU52ePk9sfjgL/5rfd4iKkfvObR12Myt133s71nCQb/IyLhliZu4yDHXFjgLs1gL4Hyarfevl2yyWaZ4gD3RmiSw4dPOKAsn/5xlvc82xsQY063ONKcQs5EEgBJ5WS2xxzDbThXoxyorOAg3MKLpYZSAyXi8u11tcXnRA4Txg/Al11yBjkINJBxMwgClY/AEYP6lVvroGAXR+B+mJK+F4XHwRpJMXTHK9/gQPQudpGa+Rnv/jxdfazvSr2m+awzQEcAiRgYYKSUTJ3OYikpBMhhposPCZxkVDh+0SABHO4GuEANQABFcn7rzxxLpQj/pRDNgkJVwpguQCgvgIQTgr33s4BKwOcCo2Kpyuk3v1JQ70fj7soHGIjiYx8OZ/0Hk7zWK4TA3DWn9/v4qkY73KgtHK4XIqvEtkgwkMTz5IrRESGyEeREnJiLBaBA3BKvcqBexEcHCcqoAjVfrP7WREdIs4E0osMEAmix1V0VQtqf/28/r3UE6JCSf1bH9EcqET+6Xv0eR2sRKDo9+prDiDgfZ7F8ZKUFAOxVeHATQGUyjjWQdULkENj2GUI6+DLYVilmAOQZuHksQuYdbQIqvoJHXDVJaSOH0XicJ8NQ7qNAujJKaPXRqAVpA+RSFwvPZZ6U/R81G/zctyV2ysvOkCWCBARnItFkIsl6G7K5Oty2fgSazUO1KfiyDEA3NUl63E+9KHEDHWulH6cJitXLHPZ/z4oFzX8dGRT95GilKa4jxpaaiB/VnFwHkOBavbEU3vJdEadj0Taj0LaIyi9Y+nz0X05pWgkiFJlxCcB2rYADOMdABzgUExMyFoAkGpKvJPjo2x9cQF548RLKBYPMGkKklVxWo8+9ax1MT9sJOIuhYx033k6ZChmr2X+qiNT3pt51KPsCuZOHd5PfqnENn2u3Lnz8pflUPSdhfr8FCBKtxUT9eBRvwrX49DBAwCMee6eVKG0/lZ5bzsxgZk4pdLIr+8gm7scBeV61JEiSVJwdnSgYD989CX75S9/ZZ+FCKkiCmxlYYmdxUHXiSvr5JmztoIIi4cfWPmqBMgH/vmUbSnMs1hI1svJ+79whjgtYhNDReQNQFbj1mmgsN4bRW4MQHvZuRr7y0991b72tc9bUUE8qmoyp0f6rZ7OoqH+adxLGfRlhAPKjVtIOGNwjvx4wOn6Cx1MzR7mAco759TLwv2i6DBcW1p7wsgLn4YA8od0Ewk6h8rUh3l7CjV/N8X341xvlaDjTeNeG3POJfTBVkMZcd8gjoZZotZAg4Yh/YdnhumI6rOMrHjAD4Bkf5VFJ9kYJAaCWVsB0D6rxx2dpRj8qJ0432Bh9DAMsrYEcx+sZB3rIRKyGTVsEkB5CnOKAI4GiE5FdCjqQmjSquIS587JRXHq3DqAnB1EaSh2Tv8djWRdcVohKFPlKPMHlR1j/tPYWluyxgEjXai2pyBCRKwKCLrltlutlt+7a9fjzHce++bHtxG3AzktewVzwIZ1xbzHtQBnUxYz729zgLk+HiJ26K0a4fFqAUbLahvsnvvez700BDl2CHdkvQVHh9knvvhpe+jXv7DNgFRzzBsJAPUTrBGV9FYpIm6SeUPOP+Wt9zAXae7UPqCI749P62OeTiCysha1MPn23MtyhQ0A/mg+mGDcFjBGJ1HISpQRqjgU1tUL1Rdc4XYhgoF2/p2Rke3y31VeW15RZldffzWADo4srls5LspoAGBthpJwBMgVpXW9s/ECEZhVtn4dEWAQCuHqjuA1+vp5iAuDPAcU72SM+DD3HUEpfL6yH7dCgSvgTYdc7gXAYhNDHE6d62JoHySaEHIqIdrfslOicFU2u8L0GuK0eofoRCLbv57ujPyN26wFQiOXOaJ7pNcmGLf/8PnLANvpOMDFFMTzUEZcLyCdAkifeOwJtx4oGz4TgDFGkYMdECByywFEz7EWzrO+B4YC9gPgtwJaN+Jm+M2xNkB9zGbglUyBOCeD6etAiAKA7oOUuJfeneSsKAiufrv55s02gRurYCVZ+l5tAJfNVpJA+fOEn+2pHcTNUWV/+5GrLXqCuNTuNnvxxLDtG/GzI5Uz9p0v3UWM6nmbYfoZJEYsNjzBThw/DdiN8AB1+DvecxcK7DII2mArWZ5vnazv6jPZsHmLJRAlV93aaCcg65ZBPNUy3u763DXWfhAAE6FJMHuZbtxSmsMicTqF89qbiVuLAkhWyfaUXInsI2Kj4wBDOxxZP8O8PMfaM87ebpo5N4kS5CmunT9raSjrYAjzqRfzYj/9AQO8v2kpsbifF+xsO+5A72Deh17nAFm3MZfx2osqXI7MCFdoHQEYfMWmdZDVk9bD825lrk6M8RC9NGJDiuXsnLa3ZNBHhXuodgiSNyTOfnCy3XWzfPgtmRbaTqQOa0sixIz5R9p57tlxiNumDjqqphASRaXbvxw9r/Q5e+8m4i0RD5SBXp9sG7Z+HoP6C8tnTvUHiK8ZQJAkYigQQB4wOj6H/jKil+YhnuOYm4IgSZOziK5hDYrPWGZlJy5AIMUjOMqzQuL2qg90m89kj2XTrzEDQCxySBGpnfy+KSKWmAB4XH9rZi5hKLL3g4ThPV5OLNOE3KNc5yTc0jOQyK0S+iCSOAv5NYi76LptobYGwlpOqo6JABucXMClRsSm3JsR0ZA6DfZ04wzkcpAtTwoidgrHDCRCG1UkIuw2Zfra+69ItaTZFksJnrWaZmblwlX2/Ilq4m/HrSTd7K0biLEE/K1on7QHn+00nxR+VqY17vPCfIhpxmJpeT0Rk0SS8t55I6JpakegxNbhLdfj3kbxfvs/3mIv/fWjVpKTyRwAAc1+apjOFaQ8dqCe+Z+5700A36WnT+CiJ8YQcrOxN4StJLGaAd2IoALtueOTtm47cx+EX6mcgCUFzOErGZM4B5HRd7U3WicEujq79jy5y+647TZrYW7EauPiVzVOA71nrBkXEA9PVwuCnJYJyBpfSy0ptqdY49mK2XK6eVZBgqVCdEYGxVgjNrK+8ER7jO68w1x3qjvs2sJIy2FtDJ7HdTcTagcaKIX3RdQxM2QxPOfrV/va9kyIFsRBjT3z9lLdnLUwHmsxG/hBesgpEseTSKEAPS6RsyDzURT7Xw/jTKS29jciIkR4A/lz7lsUxGjvmcNeSeKdNvYWmZnpbn3qZG4SuJ7KfT4MOX6uvIK5mnFBD0wgPVnFEPbVkIJ6fe39tEkhohGJIDd+K+6YLOaLChwdc8yJq+m7O3T0iOst2r5ju9XiNEEeQw9iAuIZiKV+IsTYg54qpXyc5xeIsEhOWg+xY0nMmzoLy5kuB4bOgfPs4bIgThT3nJm9HHK/3wlZBiD2R4g7vpE15NTJY8wvrO3M+QUr8+3HdF0p9jidx0ug20yRwBXsj7RGDHPTquS9mrVpBS5q9ULlENEoR4vW9mHOPrp+eg5ygwRzNpGYR2SIxAITrJFBinhkPfawr1avoa6rzrRyhMq98XIElrbB2gu/kgDh/V1ygFR+H/LjvYvkh/vQOQ7iQ4+n85zOB0sdgzpj+DNvhEcGu3Necx0iocEF+uWKEByO21e+8A/Ms8TSylX3MpUixfglAuTfL/Cr/9clAuQSAfLqo+R/6jsuOUD+p6786/N7LxEglwiQ3z2S/tcRIKvkAJEiH5ADwa0D0kYA6LW5EoiqTNNxNmZyeKgXZJrNbAgRGb4A4EMQE8EA2yH8GXUqf2JiUMFkkqnbTia3Igoy+G91BggQ99f3ASZ1oVpMgiRR9v0IG8k8FKZ9PUTKoN7TBkwgqorAxwBKVJKt7NcmLM6ND95k9/5o1g69+LyLLxnBAZKVjmMCsCYCuZZKbIMANIJQLx56bo8tB9zawkEjANDbH/t4DqodlQ3TLrDYNcDvEvkgMFY9DQkoiaQcVbeFB7WNBoNAGAG9zbyeYGzhXl4iD8Lt+UMH3XWYB9TesGU9YC/SqnkOezgB2gB9+lHsxgCUReKsCOHEUEMZYjql2eD6DnBUPIjyzdvaUCe7vhFKFHV9AHOaACx2XLmDDXsIvRlnAR8THIhcSYdGDIdJ5ZXvvPoaMmWH7TwZx36ojw8ASg6yYb773nexWR5xj6GDRQ6HNjk+Ks9XWBxAaQ4RSHqfAnCHdAK07dm7x9ZSfLxp02UAhl6osk6hmqp0ilmB3ps3rbc1xUjD+Oju4nQ1joKSw4XU+FLsTimyiHEi4krX049x4a84DT7fSHeKrqUs7TGAUtGAk4iyXXb7NGhePyBnW7vUhICdkAQhik5BBTYoYk1qYJRZ4TgWugEYTlNcG8iGPBGCKkERYCjDq1GD/c0HV9p3fjMI8DBLPARZ5KhIk6NCAa5qKCHFfcMBRxnBUxx6BESHCugFFJljPPdzwJlANpcFUBUBIIf80MXgaOMvQq8Xq/tLR47YLTe/zbroaomJS3EgBoEhduTYEdejkoZqLwG1YxflrRHEuW3YRLY3YKeK3HWI8CMiSoC/PlI58HFCsKP8rDa6cmXI6aOuDV0nuTNEYCiGStFVIjWWujhchBMHPI0bERoiO/T9+rwKzeXkEFmin1vq4hCZIQeJPhoAYRSD1YGTS6SIYq7kQmkC1NDz0Nf1mCpl3HHjjdbL5/X+61qIHNHX1McRQ3zGBVwCybwHyhyWm0MEobpp5CwR0SDluaKrBML2c39Lfe7K0HksOW4mUEGqo0N/FFGmImeRH0GSFCqaBCB/irlDi1UopYsCcMe5b/u5rikA5K7rQ1nFF/fKSwSIiA85S2Y4oMlNsvg9Uh/iLmM8BQBMdQ6TT4/CM8JDp0YQjhKUoS24iUToCiBWrI4IkDDGiXoAVIgdwv01iCNBcSsBob4cRJFaivSBjKprarPMnOV2iL4DOcMyluVDIBNh0Nbp3BCifZT9nEdesxxWYwATYSgpq3GNraOEe5iIG81XKcQ1pPLaiiH5XkJh2kRG9tETJ62N+KNI5qVYxsSVO64yj3cgRFyvHT5+wk6i+pzheodzT/iofJ6Dp4jrI5/Nt5JPvMTc47H1xHs8t/dZN8du5j4f5L08+MKLvK5pK6HnY4zXkp2VYQ3Eb6UQRaGydM0Tsbx3+ls/28JYeO977nOl5wOAbadLz9r3v/8DHDSbGHcZlkUh7ATEpOJqzvzy7W68/Xj/R3/nSnvvjq/br8+FWRRK5BUpjJ2OJlTKuGuYHOSCm2SMqHxced0ewLAxgIPZeR/7+te/4wjdb/zjZ0jXGHWZ8fPMn23NcjcQGUd8o4rsQ8JwAkKC+soB0tBNJ4DHKfVr2uqsCOdNBlFZRw6+CDASSycVBcYQIOqfUuyXiDN1sMxAdPcB+Ip8F44wCQEcQAyLSPL/h73zANP7Kq/8O7333qtGmlEb9V6s4t5Ns3HApi/FhEASdkPYJWRpwSEJhJLQccA2cbdsyZKsbtUZzYyk6b333uv+zh0NS/KwYGy0XvbR+PEjaeab7/uX+7/3vee85xwwU3IfWrGNSbTK+jbzJYh4KcTYv7/wFEB2p+WvJvwb5Vx0OG3EHG8XFmu7Nm6wKMBV4GVr64dgLa+zAycugCihkgMcT0pLh4heDDhSBiHYa1u3bGJe4HmlW7amphYFmmytGCvMa7LaaIJs9qOpQH7jWkuU8SOiMETrKHOscqD8ID7SyXyZ5BjmIHeasDxbhrWHD2O38EIRaop0uvErnQrj7rffh4d9GzkZF93nf+PTW+2Xh3pcLsum1au43qg8Z7FewjfeDyWT1xxoGsBvPWqlKOaDAtRKw8zrKZk5zA9pgOf99tTzz2BXM2J33v82F4SbDLkVqTmZ9UyWfJeUMYMN3SAgdRXZM85mhblZc4LUoKs3+ltPS5Rbs9VcISBbasiVeLA/+YN/cfkEsvaIhagN4hlXfoyyD3pQkIoAWbOacHaIbHmpK8ulBwJEll1JqUmoJTNt/+EDLoskDcBNQeZajx9678NuPZtingiANP385z5rX/rq/2R9IP8Fdek05KcXgOG5c8USEUK6zNoS1HblqGAOHb8AKZ5ICG4+ass4a6utsATmxmaI1pcPnbDFK9ZbZLQyEDwBxQPo+FZA9pCdPV8KMNxEHgfnkplnQ8whkaiufKltErPS7GePP2bPPvYgoP0irJMg5aiJ/FlDOgESlVvzo5/82O686y7GToWtRmUToQYCOsc9WJuZeGyCa+sHQKZ1bwrKZAzGYwgLt+89iyoDJ8ZZQPMhge569gS8UbMlgqT3dbcSOExuQ7bZzt07yA2DsCUrKSp6xuLCQduxAPQlNLp6JMAee+yknX32vdZedNiiIPn2n2i1wtlAK4U02LMmzbZvXW1BKCOOv3bC1nF9ZrhXP//ZM/Y//uavCAJHpQb5NkHzQi6NIgHIPa4UlkA8ZFg31/1Cban1UBdsWrvZbvsE/vvPtbl5Xfkxej4UMB7D+jvDmpwHCNnLfZLtUjf1qCzBBBCGU9OoGaUMsmuAeTCQmmOO8dpBE4SI4j4FnKvzmTHmCWEfLXIYK9Vp5oZwKbwasWzC8mXKl+w1/KaU5XDD7iWu7jl9kpoJEeeyvGwaT9oARvfwe2Q0NNdYzWWadQClO2jynuR+juCXf3sytog8P2eaeiFAYuz7pzvIhzF7cGeYpTOvLVdGB3XTLFkbxbVY+sVT06AUCfPg+clcYf905KRdrJ2xh3ZlOAWIVCl1kH3FTYM0zwBA04gzNjJpiGsgjyPNY4Jnh9ozGGUXOKYFjvdaONcnKyGQfBmsbACiJ1HaTU9CADCfpdEQ9MCje6zlFI1Mg6yPnc0WKHUpz/swYexdqIl6IPOmPZQXiIoHa7nCi1O2di3vwxyUiA2ZPw98bRl1RgQKb2rsBPLUjpRcsSSaaJ7/Zb2R22333bSYdXYSHiXWLpXVOPC0mrl8mlq7AwXIzwsIjue7YOwoJSEoIZzrm8nG4Rw2ZpGL866VNn75hBFVYgdP8Lq1hEt3ovpg7umsHrWP3EIukqxH4/Ls314+y3lCJPVghUidIMC3HyIH/oXaxGzxahpwwskE85y23KxUqyg5R1ZPkr33Ox+whm+dgGAlu42x4MGY82c9OHOx0zq4hv3ct+CAKIulhjx06pIhsLLQ6GSeSz9LDOpBne6P5WG77bx9I0SxJ0Q3dq/sfXy8Ju2GHWuZq1qc4uYCKqZ77rrFzpw8SV06Ts4h83EdCkPIgUHubTWkbQrqjmDIeP/ZKJqXWq0bS00/rPWm/Sax0eq0CM6JR83CKTkTWL/7sL9qnPOzrvhM+9dnjmNfxnPNY3v/+jgUYiha/eLtiVMNVsf3QuLDuI5Dlkh99ek7si0EMF0h68UNw/bz413WyXjnNNkjMo+nhFPTZKD2YMzwzAZxrrGspTHUlqq51fik2ksqO9kiiwCRFVQYeTXVEDtZ1CMi5UP00EBQdNOgody4y6wHS1CUShlch62fPw1EqjWlUhymHii4UgVJj7Ugc9lyrMbOY8MZSH0vd4Ihxt06snVaqG0vl5VaLjVXJ/PKIhpBXDYlDVPZqVnUNK+6JpisnBzIb4hcxrU2JarR2mn8UfZjM81myuZYCklRRSagXAICsCPzhPiegVisY49XXV1J/hTKEe7R2+6722VctvF+7WQC6U/tnW9HXX/k8KuONFADoPYOcjTQvysgZ9T8sxo1tTIPtW/z4JmRGkRuCfPWsFLQzNfKCmn3Z18qNWgfx59AvShr1V7NZcobpA6QAnveAkuX/GqeB/dzISVd65oGfun3N6P8IAeFPbP+E2ehclrNaSJA1HQhq2TVQiJb9EN/lKlj5Kt5c2yD5FW1orZKjslGsZRs733ww0yMqK69IE1UFzjbK33x7lffW/9SMLv+e8Nfb8oCSwQPhdHV91ggG34T6eCOVcDFr/35eo75zQJI1wmQ/98JkN8+9n/3+Hkrr89Vjdjv8Qz+5mfmTTz/r+chvP6a/8MVuE6AzK9yb/zr6pLwBt9gQWP5Bn/9dfzadQXI7ze3eCx9PyHo7r4gU3UNGwDZFEGTFEG6mAIOnScoxZS/gEhA/ghsqzoBC1RXqUNFdkcCW/U2sXTSDwB6KsyvDPB+BwGlnQRyKqBU3um9AD8C+2X7I1sbSYyPIVnesmXzfNcn31MRJ4JlAXwdgRQQCFv149vtzq8A5ALYvfD8s7aBbikkEXTaANy1NNiNu3aweQegB2Tu5TNrARl34XkfCtjvw+fnkxfiTQHnCYAzoGJTbV4UasOAegt5Aio6k+hCvXjhPN2oKZAwWHQgz5ZC4HJpFQCmL11PqeSbRNrF4gK8wCmKvWaxZ8oFtKE7myI4gg1OI6DhCN1lCQRmK2TzIqBhLrLs6Rk68+nQncSKowcwWMG2/djpeAKUS+lSRwe2upC0mdiwHtsHgOBiwj79uCeyHVOI4BFCAXPYJITjEVxw6bL1kqvQRbdoHV1EwYCr6+mabKB7qpWNwN333AupcdaB2X6Ab8nyjAZw9YXI8qXz8jJhsGOoK+67927APz9HroTQJXqS4OFmANtgrKniOAflDrzn/kj8aj3YDETZKKqMGGTls4BEXXSaJsXHASKOOZn2AJsISbZ72YQ2Enot6ykFwMqaIhqZxiQe0b10YvWRNxJBt2EZHdwjgFZxgPVeXBtJNESACKgaALS6hNIlCXuSKcZhHyHvEWyuBwA7B9kQ/cX7suzbz/RiUzROqGeYZSdFWRRe3bI8i2Szq+DGKQV5K9ie6+TP+Twu3bVLAAAgAElEQVT//Ivk2kTbEjZACm3PwgM4CHsbHScICuO3l82EH2TIMB7CRYDkwS4HoQ3g2cOH7ls2cadOnXSWQ6H4wgvwTxSBwn1TGKc2fF3YZ+iax8cRFs7GpYVN0VI68CNQ6dSiJqoELFu7du3VbI954kBkiP4UkSHyUZsQkQpSYejf2piIVBQZodeJHBEIJLWGMnn0+/qefkd2ECJG8viMZj5Ln7+K4EU9p+oo0/OUgF2BjiMfYLwFAkSfp2dQ76msEJEp+r2VbCrPHDnCxnSxy+ZQHo3IhuX8XiOAmzZnUWy2Rd6I6PC4usma3zyom37e2s6X101wD4QmO5cBNiOyrBLROaGcDjbMCo2X5H9ancsQIdkAiwI8x7Ar0HwUCAkrwkjnqmPVHKFroWvtNotXyQ4Vkvqe/tRcIzJJ+TijAMGysFIugHJH9Pmaa1zekZQiPGeag2QDoHMJYOMtZYzmh3HZhPF9dQ7qS9e6BaJCG9Rw1EvNgKfbd+2xguLLVke2zwBjegLAQ987dvI0KEugeeGT3ExwZwfPpmwg/HnvSc4jiPMIpwsxgMBcWRWVEeAaAnE0DqAXTpd7LsqA/MVLLB07iAsEeNajJjlbfMX6AM4DoiCyAKYCIQqU1nvx79bYti+WM5lPk60UBGkY5bpRowABSkvIC8KSrRyAQEo9PQNlpZcZ3zkAzN0EB9fajXt2QyiH0OnbAJFNUCrkuPJ8vvTlL9sFAIciOrM1Sf39x0BF/9PX7yI+Fl4uAuSpYqwnFqdbmEEC0pHax5xdic3Rxg0bec4I8WW9qAT4z+YYBYw0QypFAywVFBQSNBxjd995KyDqKHMkmQfMtSKK2smiUFhnIICe7OHU1d+MbVcf800uSoACrKV27d3tOkO1TiURGK9si2nGlwgQrWGak8WuNdJ5PQVAmpyS6kJMBaLoWQsBcAlA3RdEhsz5oisWg6qjCzI6jme/CnvGk6dP2Qc+8D4sUS7yvsyJzAcrILYC2Ht7A0wKpA8ni+qZfa9YFx76vcxlcSk8v1zTUEhzkZQhqKcSmFMjGAOnXztpwzy3oRB4WSgaZc1WVw+hsvtGQJgG1AMNjlBWAG0468MIIF0D+QdRANhLly3m/BsAgTItmrGQSdDxBCRvYUExYx9MH5BUisZpnq11rBs1Co0ls+DRT66xH+3rstXY1EzIzpF5NIt1dg5LKA+sGb0gBnsYg9GogkqOnWQ9xfef9ahXIeGQK/p7LBZOxISgknoJki6a4NdVrBuDlgWwr259NUmU0g2tiXMvpOuhg4dsJWDQEXJlVI+880+W2vlT/VjC0eTAelgMcRxOt3wM1kBerF2jEFJlHKuf/N2xs5zjuk5CxsKpkW1y1nKyOHae7wuoIzOwD+vnZ1MAUBHMn5kAcFpLrkA26RnTM53DHC+iPpF5UetFL+vpHM/7i88/x3zhaQ88/CCIOtlOkEgdbd0QF6x9rAmrIZADUHT1oNj6/i/P0BkOEE7jxd037rCQ8RYXSH60uM6GsQzy9g5EybgIBVoDABnKU5obhlEDXS7rsCeeLcD+DctGFHhBiRG2HFVpE+tIEOrDepKbv/L5lXbghWbUBcsB6CF2ma9GWIdrAeJqGfe333YrhCpqFI65k/k8GBJ4mGyLdBoL5L3fhJo0CjshLzpdiMEh/JqxNuFn//BEqTUJs4onjwXrsjAAwGDWmXhqBA868n25nqvJmwhChfXjV0qx+OH8MgnQjvK3CILBr2ABtXTlXjtxYJ/96xfvsZnuBmuo6LOS+l5r8AomOJl5s7fLjb8H3v1OAOcGW42dUcG5U7Yuc5lN0NVddL7IUlEDFDSVQg722c6tN5O10kNOc4+dPFlkt92fb4vzc+10Qam9/XN327NfO0bGzjKXV5bH9W+GAOmA9MiFgJjUM4a6K4s8Ha0TslSVqkjVXoCCj1kvhnmO/RmndQSbTADMTonclEqKZ0frhBo8gmXJOsJzp6YOfrujk/Bp/xiCy7uwS+pDAWwQBd62COXENP+o5zokQnp19HbYnjt2Mm9E2vnj+1FtjFoUSwbDyfrAgpMhwLKZ2yKYT4og3Y8Tst4AxgjOaresAhBNjbWqgipbv9THghh3oxAcYXSSd3bSwAH5Epu1wg7XdtnXnr9Ix3k4ndiDto16cIZ1f4QmhX5q4isg1+Dblp7E7IqVHqURa6qA+UjIQvLsemmiQJKGM5etWrsClQk2XhCXtWTDjEHka3362sufsa59zWR/9FvAKJktrAG93I8xmJoJmmVmsCKbhVSewVqwBfVfRTUWSPTIMDVQa3pwfyD9qa+GCUsPhwxWFptPSATK2WZUe/1Gv4rlpHhYHjaEsVGMEzzYWrGrCozKRLngZz85WGwljDUEH6jk+B/Lq9ByVMhrkq2Te7YuI8zemUF3PwqVGey9ikqoIWiAacPnq7BbeXPTtncxSqjOUVsG4dY17mtf/tE5At/p8uc9b969wUaby6ylVjZIzIUSKiSx1qtxhbpzYpBclrel2X1/95Cd/9snLVyJYDzjPQDzeYwtkanPH+uyLu5d5upc23+qzBFOq9dFscaGYcNLnlR/k61asRR7zGpI4gzLW0PWBXVxe1OtzU31oE6LorYm+Dwi3dXs1djERShbrH3azpy4aB95eK8NorQS2RmtMPGRTqsr63QE97hPlFUM0pBS12HZsShxsMuL5ZrmZUYQHN5n6zdCCCtTRZa6SctQiVy2Zw52kzXC8cI7LMKGsAjSdX8xSghKB09UQ2ko0zZkRdnigDHbwjzVVNfqsnrax4Ps6WNXrJt5IiTBkzwyXoM1X3QMVo/kpvX0tqMOIP+M+UwKj+SUFGfJquYxgeiuaQUlnBTVCdSmQzReBNG0Ns7x9TGHhVM/XiGDQzV4FCohzaVBjBWt3ZmMS6meVRM0Ujup0Uskh7KxVmIDW0Nw+o7du52FVTEZMDG8fxjraG1DPWtFrFPGHTt2jLxIFLAQii3Ks+SZnmLOL0Dh6iOlA/VhNjWQ8qfUfNdDLau6UbW4rBdVB0cyfqNQinldVep3QJhKbb8O+8UkmhJElKhhRkR9DSRPJM/3OtYzNQ9qPxjC+Ug1qJrEF5vBbupa5V51QP48+Cd/Yq9yjGH8zpgsaaV0Z+yrkWeaa6Za2Ytr08MzPulsurAuY26Yb9iAbGAP4jI4eV9ZUc9yHHOypATwcdt74T7MQVd+tNmVYMvedxbRMntwasRh1F0zMCZ+1CnS7ITSnODqW+bNKebuJPZlyjGsoWaS3WQYa6OahprJActIWoTFXSj7uhQIu4epN1NpnkD9zR5yFEJqGBI4KhZi2gMVOXtpXw9/3mNemX0tvn4rAMSmQ2T1gkXXbyI4fvvvz+9ZXu/XApj966D2mwOolOn2ej/9j/N1v5sA+OM8r/mjfpMEgshKt/d8KwfB7wcw/se75QDGXz1/f8x38o/z2P/4CZDfNJe+uTn197mTrKVu/Xijz9+bH/tvjoD5fc71jb32Ws/ff+jz98j70J5fram6uQt2MQsnou8JeNWfAQDK4wBVkgsPAiaovJJqIRqwo5Nu+UAKKMlrRwBMslA7eFFchfM7nhAS8kBXMVfBJnH5ytUOXI2/mm/QSPfTErpvBJR20bUo/39lHgxRGI8KCGYjqoDqM49utlu+cNlysHE6SfeulBGhdIjn5WST91Bo+UuX0OGT5DJA4ghQ9qbz6+BLL1r+8qV2z5132CB+w1G+M9jMDABqErQoH182XbNs5oLZ8A4DzuoYZEWkEHJviIJ4QKgBzkeS5rjENGvHakWAkUL/ukgJ9aSlyp8u0Sw6xiL5TFn9+AIwD9D1PQCxoWCIBMCuTgp3hdt24D8fADkURGdTX1c/G58YJ3dWDoYK+y46exRq7MdrlizOtkjkzt0AKOpY7OOaqaNVXbPy419F5+wwoM/h46cIry23FYQnXwCcDKNQD0F2nQgwN0fBpjA9WW2tpot3gPf3oTUSPAsiIx7AscSRBzfs2OrA2Aq6gWUBwyusqAiP4cRMOp5T7bF/e9J++i+32aXqaAAFyZ97ud65bKADrA6wNgxQLgZiYpr7pe6vMTY+l1CsyHd9ikJ8jOPMwnvae3YEMopOyIk5NruAK9jSNLHJUc6KurA8OTB/wMtENlAddL2VQo5ExsSjtFhE5+hreI/TIUn3czuETxnqly98fLl974Uhin3sblD6bFm91OK1q8ezHR7EdV9PyYqKjcww+S0TdMxdLLrkuvujUFDoXi9RJzxAkzzCBYD3A8BIJTMJKKrNj7JbpJ7QWJFfdfRVtYNIBNk0qfNaCgxtSFSg5BF0rCDPQQBlPUfqyhVIvySXAGQ35rrd+y6jU1dgvoB6jbuFLwfWXw0iFIAjElLP4CwbHz0behb1fWWj6KuLZy+OceoHeSdLLb2XnhmRHbE8m/rsMuxy1DU+xcZIRbxeJyWIyBiFRzYBFut99b8+X1ZUeo2IAG0Cda76U2SMjl3KEm1wFcYuAkjEiIBnkQcL76M/RSLouohEEAEyDkA6w0ZNIJNs8eZzQLgvnI++JxJjQaQvMjKBz5EqSiSSQFH5uut6iPxwFmNcP723/q5r4jaDVzNBFqzB9HN3zTSPcW2UtaMvdbbp/HR9FggQvfZXdloCQrgW86oW5g2OtRurLtm0eVKMDgMsKeg1nA2jFG66r6vWrHd2dFJmeWLfkLN0JXZMURCbLXYF65xxujenAd7UAaj7FcOGWuRKM0ThqDqNAaeGyU3pxwtdnbtdqBiWAaDk5ObYZsZLP6TuKBv/9t4hO3b2IooWLH9iyAoA8OoagvDheKt+sNuWffIUJJ63s+4JoOU3kDlKm/BLF684P/HXIPBWYi8kldkw1oCJdBOKiFEo+uYN6zmnMBfqKRs7zcP6/tcffdRO8AwWM8dkZy6yLzwQ8TuVHr9pGRX58bUDY7YxN8MyyTMIRlngTTaPlAYXyWfIA8yeBizxAYBQp6eya0YhTQWyR0QkOLXQkcOH7aMf/pAjCurZmKejdBllDI9L4SeijXHUyxwRxjyozn5tPpQOM8NYTAaAb6VzPgHiXqrDIZ53/Z6yJQQe6LkRAFqGp0scoQ4CcPSMAzmjTkmmS7Tb2VEMAmzoegdwrXwhSce4px1cM9lVve/hh23fvn0uW0hzicCJGAjgGCxW/HiGU7l+Lx08wniCEMQ+bQjAoxdlQQLKiRYIEHWv6lka4BlshHDUeMsiayiNLl0P1hiFsW7euhMbwyYAxTZUBQkokXLszLnzTtEQC+HQN9DDHKcwWsBI8k68mR/XLkaRCeBfcKHYKfCm6BAW+tfLNY2H6BkFkLpA2PS/fG6n/eSlLluCXVNbXbVtX7favLGi82VN9+M5l0VgP/OziMR6SKpZ7lcadoMiRo9D0MmORN7skahlBrm2aiqIYi46iXJSCtEkHR9zbjv3QSTmIlQpnTQAJKKCCY4jI4WvisvUA3RHZ0D6jA720lwB4Y71iwjBPpRT4yiGElB5/uR737V33Xuvs9vxwmJzjuaCSVmK+Qdjy1MNmDXgVFiyjayo4d588MO27+V9AGXYA2JXebbgvO0hNDd3KVaZzB0CfAYVKksH/gTNESX4xXdyT7asX2UR/nPWRmBxOZ3s05CPK5fmE1YNyNwB6E+2Sy1d/i+dQMFDB/b9d2+zG9cBCGGbc+RKs1W3UhdlLHJWmbMzkNZpcRZCJ7rURH1Dfvb33z5se+/ZaofoBM9esxgl3o2A/uQxIB145JH/Zp9+5CP2nneH2xc+8wN7O93hucuX2SRj9RBBwrc+9JCNc59mIadmud6+AHPNZeXWhwpzjudgFblEHswvzTVXyHChu1eKqLlQGyIU/bEjxXaa425jvZwh0FiZToGQu9mhrC88e34szbu2Ea4OgPe9g9VYQHlaLGxeWDhNDYCl8uEfB7CO8Zuyj927xCbIk2hq9sQyZ9yaUIv2iZiitglijdizcyt1TqslLsa6DGsvP2y/fPBPG+8FLKMOafcin4o5OCQsmTWZ0Gem/VDkKJnLQGxRdi1+z1b7t88/hxIS6x+pjCB+l0AMS1Xa2FiL9z+d5X4e1katFwjAJ1vRGMgDZymjOo55JEj1lYBFbJkGIS46ndUNawGNMdGMiUKaHkTEZ9Is4tFHiDrEQbQAPYiqvmEPaybHoBobrYomCBXA9LhISJC4DPJDfFF3XrEoWuyjM2JsRX42Ko8RKz91wVJ4zMIgHAoa55hzeR4jY924nIVUPImCqnfGj9yfCUuhdLl952pq2Ao6/1EzYdWYSGB1djIq6Y4B1kqIevKHCgD1f3GiwqoYZ7go2Ts2LDcvFK4zECCNnGcjaxbuR1wyshR4TqggmIOou/heAnNIOhlFCQRCxEVhp0puXSMWYoGQp3Pkm2mtkkLwU//6bht+vpk8iEoLRZXizZhoqyELkOwSSmDuO81DPAOIfbgu44xTMiZi1CU+r5iT4llZal0QN8qQE4g6hpIviAaS8VFsdADXuVW2hFyQRLyZvKkjRgZnsCvNsf65OCy9huzbJ85bu9ZqbJeCIOhSa6eoc+Oti/oycmbAPrTS11ajQvDByqm0tAUbK4hvbKEKRti3eE3ZlnTWWwHskQDU7WP26uVe62Q8h8SQzxfpb7sWR1sDxE41H+ITzTgOYJaHUC08PWO33BBuienT9tEffdqKv/wExN6AjWD7l4NF3gh1jw/z9hVsENshVkq6Ju141RxzMFkkkAOxIfw9gWy01gaUSB4otm+3TuZ6fxTc5SjTBlDU5Ocl2pr8KCu5eN5SU9bQHBNnNc0Q/ahpqkoHmK+NpqNdVnPlLMR+vaWjLk/Elq+Tet6DebdjPMAOVVA7TfnZnhVZ5tHTZBVnRapAGjEu8paR0ziKmsYv2E7WD9uF+nGrJLYN90RblBiDQj2K/MJae/UMdROujuGQmRmpcRbtxzPZV2e3odhKot67UHDFSut6yRNBlQmJOYk6KRIl8LLlSwDzUXFGYS3Fs5yOHews60Mg653IA63BymETmK8MRDXRyQq0jZpziDUqm9D3ceaHNlRag9zPOeYVkdT+rKVe7M9mmaco2VxjiYiHOdbhapp6Umj2OY11r/IOeyCT1m9CKYm9WhXrkF5TdOmS5aq2BqgvgRDZQe6Wat5JnvcZ9ngTKLLVdBOK+kQ5IDUQJbIU3bV3L3sVbPFY11djqSjbRCmjVTfpfGTn3M16PEnNqAzEWTXkQBbn0tygzPGzZ89B1mS6GrtdbCffTIdkkk20nBHw+2POhCBCnahaNxq1scifi8w3W7ZtczZXwgcnVB876yrZQbOWMXfp3x6c2xjHJ+s97TO8uF5efE+qDhH1c7znLH9K7aZaW/WD9jmy9VSTT9mPttnaDxe7emaK+zTOfDvJPlZSOU9qRI17EcC6R64ZiusgEkRNQOHUUX1YBk9QJ4wxl2tMD0MAzrGPS8CSz3MqyL7wuUeZt9inTCvQPcTl+fVineypPbdBfjD/e6AS8XzLCJCrCpCrRenvTYA47cp1AuSNQWOv77euNYD2+o7iWr1KBIDGzxslEaTVck//tTrAa/y+b/b8r/Hh/X//9tcJkDd7i+cB+Df6/P2hCJA3+vlv9ux/9+9f6/n7D012eSz98N7/QIAIRFTh4kcniS6zwFn9L4DQHy/eOdQOLgAb9YTAdW0ww1AdqNs2DkB1jMJ2gG6/bZs20OEEKE1nSSzdUF1ssJqxscrCLkYezOpST8/IpHu12nmQrwN0ExEyTHGlDAWBsx14m6sQE/io/49/ZY196IeElAIIyapGgchnT5+0d9x3D2CFN11lpVZaVGAf//AHCG3F5xkgUTLwskvFBK372C27t1sUFib9EBfOxx3VhTzRfQCApGSR/YVA3Wa6nvX52hBL1iwrEZE7Afidd3SPY9XR4AKTJfseHxuChMHKgs7aCAAugV0CqlUqyTZHHYrREBLKbpBX9dg4Gxt265FYpjTTRSMbHmUnCOyXhU2PwsohP7whAtLpKI4AoBOQruDYZjJKFIAuIOcKnriy2AmlmzsMYKmmEck2dkLdfK9VZBTdwLfdcRf2FbWO/NBmJBLFhjyzc+gGHuPaBKGMqaD7e3X+cixysuhmb3LETzIZBhnygy4uwx5pBcVvrL3v/R+yI/s+ai+fZDPD7R+jM1LkRzYAlPyyZ9l4+1KID0KMKIRVY2Y+vE+AruyLBuhWXAxB0kM3OoU9VkAVFQQ9Q0hMq3uZjYQ2IwMoeMKwspBfygDFtwf3Jg7FjTy2BZB58eG+2FG0cb0Uhing8bMPpdq3n6bDFMAmMzGK8NAIPNIJM4cUUbixfKOCAJomsLIZo2BX93SnAsoBuFYAIoUB/tazUZLKR3ZeowIQGV/qntLmJ5RrGc9revnMcrqt1QmWAkEjUFTXVCoKEXbacMgHWaomjdcJzieU8dcIiCzQXt1w+l1tcC5epCuZjZxsrATC60vg+zzRQTeWlFfO9opOZ3mY80yISJC9jYgJqS2kNtHv6u+Svy9kgIj80Fc3QK3ePxqlgTZyymEJ4VxERIpQEPmjc8ihw15qER2zutz1WToOfa5+XySJCB6RllKGXGKDuYpubpEfOk49I2OAbjFcMxGV88QHZJb7X4HkqD+uEiDKuBjnOjhSVW2MUoE4Zcu86kNzgUjVGZeJQqc9BIfeTyGZmguCmJf+t+JDmTzzhMhCkLtes5Cfok2rCBJ9T5+ha+XIj6tqD31PX/r5gm3YrxO/88qVecLJ2WyxIZUFlFQJIjvTsNST4k2Wagq+jAPwlTf1BERJNWMsAuJuAtumoktlbC798HDvAGDCYsMpThj3dAGvyl/N371RFGGpxmbXl/EtolndkT4BPihHjtmiJYsgVlZh57fCzj7/tC1VmGdAuF24VE4HZ72N8AwN838f3fw1WLWlEQ597Ksr3Ll99bVYZ90ksrYU4nQUoOqWm24hw+Nxu+nGvc6qwSlQeJbjIDAHGUuRsqVQpxHnrK49jTeRXn/26U+T//Gasw382V+seEPkh45JBMjPCkMtMwarjJFuW4Kljjc5Tj5syicYGwUXCuno3Ou6GHt55mWPIVXVNNdVmQuaSxuwoAgS4c5cG4XtlazR5mSdxoZf92yYuUMkygjzUDfPbQykZRVd8kmMXwVFy4M8WH7ljB+d6xBqgDBIjyDmBM3//vwpoEpqkEhUWyLo+gDFNQb8BFpzzSYAOEZEfHF9IpiD1ZUqIl3j5Y7bb4dMLnegaxvdo6HMDyGoe0YIvF2HKktjBKwe4KXZiq5UkDcRblV1jXbjLbfjiY91IR78WhsbAGc09hRyvjx3kd2xZzNARIcdeOUwr1kKADRCECrAHHNbH+ScztnZeTBmrlwp4bzDLSMz1dkP+mPtEuGDxRKqtUosGesB7EkXYl2LYN0BnIP07Ecd0tXTaV/9xCo7XxuF6uKkZdHVvpImAy/IkVkAklDGygz3Bn0A5PIk6hQIO+Z32ZTI5kTAbjxqRc3X5Twrvrx+KcHX6q6V7Uc84yweBeUkY2vJFpDN//T16suA7jy7q9fk03VaarVVZbbnhq3MG+SMeaJEgCRsxS8/EkJkjuaKK6zvQxC0N2zfaaN0ogcC+NHG7ubrYhRPCVioVGIBJWtGAbeZeK6LJFK3az22Ym3YjN37tnstBWJMa7c/9/ASRNLy5StsAPKsh/X0/LlzoMfY0txzqyPXmWSsDaC4iY75DlQW28iymeAzK9qG7KjsrKpn7cMP77SN2XS811RYUSP5JNhmyT5EpFQAZMEI+TVL8a/vpFu9sKTe9h/rsI17lloJZOO63VvNj47qOKzaxhkr//Wz37JPfeJt9pk/W0oYe7q9+spBe+Wll+2Bd7wTosfPZfYAjdNt32utPBuhWKWNYf+CaadNMU/7c7+mWVtHCLH25iLEoP6YGoPs9Y2y0zVt9mJ5j4G52jRgeiqWaROccxLjNY5MgykA/9zF+PynZduBsi57/iRqQrIUsrMjbcQThoL5bPPaG+2Fx56zn37tNhtogwyCHKjqGLXLAJNohiwGFYvI65rKS/aR//Igmq8uG0Ip4T3AvIxCwCZYbQHg+rzGbJB7MEpg9azyDcKpL5iy53x6bPPn77GffeYxHONiIASpkSCTu1DRpvFMZ2WmoQw7C+mwBMscsj7osB9iLCvwOB4SM5I6SetQTw92UjABMdQQQ9QPQYwV3V9Ff41BjnQy1+RBPor0qi5ps23LYiB7ggBtG5z6AvrCegD4myFsC6qGDN7GKaFX5UaSnZRpv3zqgu3Yk4adFJkXDYyrPZDMdFh7U8sG0hhT24llKK/3gpgoq5qwjNwo60Nx0Q3AOcCx9jVO242bFxnGQtaL/Vgn12ZJepDlApyP8XffCBRXbQP2w1fLrJ86rJ85hLe3JK7R7vXZ5JkFWgXqryrITbgaN8dIXREMcKKO8GTq72EagKJhgXw9xrAJjYRsCkDxhC0qdjzezAVrHspwT+QYtd54Z4MNN1diqcXzTd3S29znCBA14Ewy1/Sg4lUWyRyk6BSNRCLDxkSK8L1I6jhZUtbVoQDn56qNx6mv/KhVwiIgMQBURwi4Z9p36rgd67Fn5b4OcVJzPnHWNRNg33jmiF3iHLpRNoxyvjshLQQS97OOJfPnF++ItDTAVRunZkFhNTIbYAUE1BeN8Asoelal+tOs003jzpgda4DkQOkRgloiJyfd2sou2a1LZYk6bc+XjNviVVnWJ4vEpRF2DEZwUW4q9UeLfXHf56zibx+HAOm1YCwofahXz59sZm6FBEIBM+gZbuU8O0eL2w3slxo9FbKxy9Yuz3ZWrJvY25RS6wZwD9tY38qZA9cRXh/oNWQ37lyE9Vo7TUQ0PETT0IUCY4Ia9eL5ZkjDUdu9PRdwuR8btctkykACsQ6M0GEfimqkfzbIfnGctS0xyHavgwyoKbG28llDuHFmY20AACAASURBVIFKnSYoiMxx5pgBMlq+f7DdZjk2MuRt25pwy0snrIUaqwwb2eNFQ9bF9Y9bRI3L2FAmTgqKoZ3rkiyHuSCA3JIpz2B78qXD5sEeKJCaMAUyPpn//bhxfihHRkb7mT+TXE6c5AbaI4p0UF1/Gcu5MFRouSgsRHidQSEpAmDL9u2sowTJU6degqyNoX4aR+0QwO/4UCd1MX+zAWAdrOW90yB6piGysV2CTO+V2ph5R/WWMkK6e1Cbs88ZppFKxEcTtnblldW2eu06rKuC+Xkve5p0F1Qui+VA6mipMNpYs7XvkK2U3m8Nig0pOdTEVFeDJSMEvpoiVPuOUlswrCH3qWkhGZS3pOysSEgi1QvaZ6kJTDbK49QdItGVKxaCalfK7X6eybxlq1CpoKKjXpbl1rgU/uw9wtlHqEGgBTW9NuRq4pA1syATqZSVRaLrOS1bV77nws7df4JT+Y72Cu617N+ZZ1xDFfWJrGjLv7/JPc/LPsgadhXAH2ctm4R8CqSBMJR96wT3rZdrG83xN7AXWL5ypbOJDuLYoyBGTxMyn0GDg+wlZ5kHZvU53JtSMiNjwxN5fiPtI+//M+xcY2nwiKD5b9w1jwyzP2Y2YA3TfoO9B5PfW6cAuU6A/G4I6619xbUG0N7as3uzBMB1AuStvX9/7J9+nQB5s3fwOgHy26/gtZ6///AEyIf2wmO4Esp9KbxZWQuhgKOywlLhN0CRJ4BQoLw/m2JNw+ro8aDQUtEYKH9kJL/pAAgiQPoB7PcSVF5CKOAaupfVuTmBzdIVPOv3YAfzBAG6i+nay8Vfdf/+/c52axndyPIiF0Arf1P5wA/+CqRtcwDpmW9stg//CN9agJOEhFirrqywdrzV34F9ky+hxfLSLyVI148CfM/2rRYJYaNg4deOHbXlFJtpCdFsEOlyAQQIpLBToSkliwC1fogDWY8IFBagrMBtH873/PlzthW/cSpBNvZdFMEoCLCemYEcCQvnPeig8aO7Oh6bGalfIgBG1YGjTd4oMvomCJYRQFORHJEAdXHxAA8Un4FYSlWWAIwiq48knLMFoEXewH1Iw8coiqW0XYLSJRoLlG7A1WEUNH0QRxHIp6MAVtVtXAG41APolbdylSWmZtgPf/ZvdNvg90tXVBPF+P3vfrfbNEj+rcC9y+SACKBfhp1OO8CnNv1VKAPuuetOMhDwZAdwe5XO6rvvusflHijINovOUW2kvvq1r9txwNiCw3/lxsmLxyAKAPeW5WSxscmyCQDqMbrWB3vlR4vNBuNFXUPqok5xShQ2wNhMzU4SRM4YE/FRXamObYgKgAx5B49CVkiSre4kefRqI5OGjUlwKL7hWHKFAaK0YF2hjsMuusGVueDLZukvH0q2bz7ZSTcjFlv4KqTGhVsYXWoe2GCA1AGI+bku40k60WRgLEsU2bq5TmQ853t4z1oC4UXCVVeUsyEetcyMdHcfu/mZMlQExA8wRuoa1H3n6zq9BunekkKoQx1sPCOyapJyYjmkiiyrFggAWRopWLybzn2RhdrInMTnWRkc+ny9TuSDSIIFayd1oAuwF4ivDngB/eqg8mfTpvGp/9PYFOpz5skDFEqAvPqdBXKjko22umMn2QSpm0vHmAwwqTD1BWWJSAypOZQJIkJAx6P3EEGpyUwEiAieRXTbCRgWEbKQJ6K5QaTLEAoCqWYSUGSJDNH5LKhA/jMBolBPkUzzpCrEA/OHU1eIoJDFGWNXwZAT/FvjR6oNXQudk95Xnb4CuOft8ggcld/01X/rffR3vVZ/18903/V3na++vJizpmXBxbktEDW/PqmqY07/Fgkry7gFRYl+d5bjVbj5q2RoLFuWZ6tRDsl+R+C57pFUQqVlqAaw/qmDkFyBWutCER77gM0TbKL1bM4AwmnTrA2uNqO33HybUzS88MI+F37Zxf3IAmxOhFwZpXP3l0//O6C/N9k+7wE0WWIVJ4/SwSxyEKJlBqUV3u8dBBVXE3JahEWfN/NaK4BCIt23MoM+/vW1v1qx7v56ObZD7bbrht32+C9+Yffee4+zudK9jqCLfTVKIBcaCgApkkr3Tht4kQrKa7j3vvtQGJxx9+0Xf573pgiQbx2csoQQH7rGsQ/MJr8GJd0kc5/yppQjNMmm358uUHlkX0B1orlwFmmczrufOW9p3hJCZy84j/80rArbW7EGumGnAwBEvCqfxpPntwIQRN7asuQQ2CH1RwQETxVrh8idOJ7LVPz/RyAxZL0Yxudp46970k6AdSvd4Zs2b3VKlB7m317eK5tnqh6rQlkpFRFuOsrnJQOuiGyp5jpp7sjlNYs55rIrlwioftbuuBXgHOVGVXmpy/DIAfgOYA04x1wkgkzkRzIh3TfsuQlwfowxMozSrxSgcR5MkipqcWaK5aaTWZKRiiVYuctEqYSQHQAM9EZt1ICKKID7H8qa4QHg2NLS6LqRF5EDNTjE88n8GI7vfA5jox0Lp7Lyap4zwBzUiLKGUvh8RW0V12/U/vaj+XakiHGGeiHCz8e2b1hrQwB1c4BFAj8EpvoC0AQpqJk1RrYiNZAMUumkQ9Cl8SzMcR9P0hXbANkkqxJ/iJABnhURVrLIzF7rZ+f3NQBeZ3KdO20IcEXWU8Q1YQEZ7zrIK1AoqkP6hm0bnXJylg7SIFQ/XtQhHaz9AZD4bRD3/QDX6yETp1FB+dCJ34QCSxkujVjRKZfVi/VYqpSU9AwrxjYyHzVkDY0UyvOREmTZCohw1m51vgsgO8GaedOevVi2EHzPs3upqNhqyT7Sepe3dqXNVmIHw9hAH2dnsbdbhKJlWe5Sq6dL/2RhmX3/yRb79Ke22qrMKICwLnvtEspK1g1lPeVTE+UtznBrzTJUJ+XMD8dPF1kNTcPTANkpWMtkEcI+w3w/Sp0xDEiojuV33HsHuTt04HZIETNs3/3mP9tN1FOiu/NXLudzeiBhhghN7rE4wsA9IIwmqcWCyEgZ5nPDmKt6uZ+DdJiHewBqgpB7QoA0jczZsxdrrRy8sYUlc8nSBMLOsRJlHVy3JINnow1bk3HbtGe9na7ttYNHqy2J256zCCIQRec73nWv/fRfn8YayOyZ799qvY012M9MQYCM2dkmahfGbs6iPBdQ3lhXZn/12Y/yvF62PtSw4V5BgMQAxygbkgBbeyf7rB4LHV//SOb6IMvPXW3JD8e7OWzfn/8YAoHMriUrqdNQAZHPI3Wr1sTt2zdjz3kG4i+DxhqyusgTUXBxN4SYCIrYmATGVCwAJnZckHghWIKNQNpF8Az6yqKH+651X2NsDFuqDsbsAMfhwfPuizrXj9IhGPsyf28yyihAagmubqK+q2wDewfAh5Oj/k10c0AnwG0cCPKlwgH78DvzLIe5tfbUaeznoskNIZ+CueUiRIcyQRLow0mHvKmENIrG2m0AlWkEKoxwiF41FfQBfseTI5QE0ecFgj0RlG4tZDp888Wz1kxvB7ymJWMN1VnPXMbf92zNdyrkQycuQyRBgNB4n5gUxDwbrOnHKmnICQnDejB/sWVAfvh5c41Q7AzxWSNcr1WbttrOT6y0gp/WYdWFsqm7EYXeiM0NtFk/5PoMZMswqhmpFrWO9kNgKQcnJIwai2upQHOWeIBdkQ3+KNESmatqXT0bRF6TH/P84AD2XxCgE1j+SUGn/DSEWHb7rgRbCZnVCWESGRxnjbBLr0DwP1VHAw18Rh8DfY3IrfpOxUbYYp6V774/y8KHpJAeh5gOtYDoFDtR3mplo9TfjLuEkBmA6Q47XYaSgDFEWQsJnkB9OGXDDd22M5P3xEr30acLbBqlXDohGls3kkviscj+HavUnDxfe/TQf7XGLz5uU5BYBplQWtJFwDgqikWJ1tQ1auVtWLnmbbLvPH7cYtLDyMUAXJ/pR+UxwjXEEmvVMishu8KH2q+URrBobJniQmly8By2++/Z7CwGR3o87fzZQhQ0gdRsK7DImrSSgiLLTMUKMSrQhiF4e7v6mAvI6oHEiOS+epMv+MSxXkta5G/rViRbI/N5APdieRaq8xiUCIDNI6jQa3rG7LuvDnG8gN00BuxckWCLU6jVIAjbAOULuZ6FCBSC0ji+Vhq7IEHXLItjvEMmeM+Qa5Nri1G6/fjnT1nKonzWyxzWlRj2ad0QXayZKK5nUBeGR0A8U3OocS2L3A2R4WrqqKyqcQ1nG9etZXy30nRGrgs10KrVWPypOYv5tYF5OgySUjW/gtS1v5GlldbyWGpsKSyGqRtlVehDPb923XqawMqptVAooq6fA4zv5nmepkaYpTlvAEL/+MkztnHLVubOeTBe4ywMuZT2GNrfDlOr1qoxSLlx1Ih1dfW2EqJeYek+1H/KAMxfoZy2Qbc3iqM27pNSnZpI+2VlhJTL9oqD0zGKBFGtNN84Q23GtZYSPow9rfYSsuyKwUZQ2VjKLhLZoPOZot5SPqGIFNkWu702vy8CRPsol2UH2SiCQ0pLfU/NB/qS6sPVslfrWe+rzT6V39vwq7pv2cfm9zsLNbaabLTXUPC8nAZEWMkZQHl9Urn48tzW02yXj2VuJP8+SzOA9iyzsJ6yT03jOjRC0isX6RzXeBpPxLzs/PkskPs/imVwHPspNYeh2uEwlZ03PEZdL4stxufvo6L4fQGr32Vh5TJArn5dV4D8vlf32r/+WgNo1/4MftsnXCdA3pwC5q29e3/8n36dAHmz9/A6AfLbr+C1nr//4ATIMggQ2klcQefC0CmkfOgyEiCtLpc2wPdewCH9XJ78Ul3M+/xTPFE46k+FuzVQMKXQkT4KoKDcilUr8tgoFLFB3+GICQVSsiN1YL5sTpRNoXDsffiDq2tWZITAUOWDyH9VtgX9+L5G0Bmjzhp1AmcAlDz+yUT70I96AKWDCA08S7bIrN11283OC34RgdQnXz1I/kez3Y7PO3C7xQJq1OLzLZ/4RVgwyUIkkGA+dauqOJUVljyia7HGUPCqlBLqche4LXD3Cp7xK/CQnbfF8cSzVkF95QBs6uhHRYHNwgz2CdnZ6Q4IlQpAv6eOfE8K8RHALOVqTIPCZAFEJSRGU4hOEArpb6WXy10WSGJSKlYc7YBJ4fjw+joblQHCNxcDhOaQdzJLUT3A95oaW1E90JUD6LR+02aKZjIq2AQoJ2Pzzp128MgxpwJRd14FBfsDDz4IGEbmxQvPO5C7EzA/MiYK8iXABRvL97+msopA+dUul0GF9cnjx23HDoBENsOy/1GgoX5XXf8/BzTNwC//7/9ys33rF/VYsiRaVgrdP2o2Iug2FaVMO37z8YCKEwABDaiCdN/yIWj86e4aodsWvMpZS/mzIe/sUCA2HsDy+5WFDPcwISmOTTSvg3RQXsYgO77Y+BTANUAuwK0mNjvBECF9nHM9HfWeFOt/+8lcgtABLdmQ5edmWRQkSLgOStYPjL0wSAk9OOq4l93ZC8+9yP3KphN7jbtfDcq0YKOWi3dAFZ70AvFFjkipMwyYro54bWomuYcKsp7kAmtcipAQ4aH3bqNzS+CWLKqkjtAmUOqDBeuqYMZrN+BGIhs2gQdHyNTQONFY02ZEYP6C3ZwUDAL91fktAF/kxDyY7+9CjvV9vV5knUgN3Sdl1ejfUrXIrko2BG08N4vJ7egEyNX41fum0j2nDn6dj95n4bP0PjpWHY8AYG3kdFz6Etmg89T3RYiINBHRoC+dgwhJbaAiQYGketHX/95czAcr6hglyxfYJJB7lPHhfI35nibNKc5HxzPIz2R9pVBI2ZCIzBB5pPOdDzWfcYqPhX/rGi/kfSzY9+nY9fkij7SZFPmxQI4472eZlPNznZ866RRYrw2iI2204eQ4fp0AWTg2Eb79jLuiEmwVRLACbDWTmeAssHgPkToKgx9AxdZAiGbe8ny64LHxAyG6dKWMjf4UXejz56Z5Z5zW2be//Z1OEffU08+xGQ2kIy/EgenKwullDnrpwAG61Bvsb/7nF+kETrYuOqgnuX/tnX0A/MG8PhZVyjQByvV2Ch/9RNKKi1CHJWek4d3NtUuMxQ4POzPmkwOfn1eF6Gv5R8hboMtPBJpslqR+kl2DFAcKv1QnfD/3Week66LXbeOci0uKHfl24uvb3xABIvXHjZ/cjwVLuN1z03bbSJdsE+c0NzFkSSiIgrhnpQDUqzdvo+V3whqkSFPIO/dqiC7PAaxTBG44WzV1jAPwVkJmRPE8bt68yXVUNnHtpS5UHpGCtYW+CZzQeJA1VBed8XWoQaTK0LMt1dOAU74AujKuRcIpO0LASTFzdyqdj1IlCZQRiB5LRkQZn6kQVREVQzxXyTw39cypBQUFEEw7taTS3b/YZTS8vO9FW8ucoM9SdtDWrVudnd48iFNmrxw6zPmBqKFIXLthMwq/ZDtw6AikOLaJkMf6jGGOJQWVYWTADAHSyyFde5iHjPykWgCVQYCVZDo4AWtZd6Rs6KObU+faigVLBoSJh8eMxQNQLU2NBjDFWg3LtDIIs5k5HwDcOVRJvhYJiHMGwv+Lj6wCREQN0oFSUuQ+pHkmc/sUgJknz2ELHaIjjPFeOqLzl6903uIiVS8zxmVVIkDrMvdt684bAJyirIgO1zDuj+7NCGMyi+NZsg5CujWcIPoTbr5U6Hwh1zqUZgARIanMv5rvmhtq7XLxBbzUV1gm63tv9wiZK+QtgaQMo0IUEnr08CG7be+NNgZQFcg1rMMerB/yPhzrOfnGny8s4n1pfiDfo4XO4DwI6uJLJQChyXaJpoB01tgU/h4HQC5LNT0PF7mPm/F2Fxg2x/PaB3hVUVrqAPNkOua9elmjqFGqiutR2lRZOPO+bCo3b91hpYRIf/eJEtsCurpuaTpjFGUmjRbhPGNFxYXY3kXhR59Hjk2yA9oOk4EWDLB05Eyhs1VavjEdMJa8FggVf5Rg+w++bBs3r7FHPvYBwKkigNhE6wLU3f/8PtSXKMqYtzMYfxvuvctmuV79qBwiUZkMtxF+Dvki4gNGEwsz1lrsNDtQM4TPBZrPDN30cwE2iP3S4cs1BoYOACqbOEDieAgSxnU667EwsoqqVnI78qypfxrSrpJnEwCYCKAtO1cwX05b7ZU6qy8Zs+99eSuERg1KySHrmwmyUgDWbjra47CrmiAP521332ghfljpdFcC/HaTbQDBjy++EaatsYuHmW3/u3f/hyr7yQ/8gvqNJgIsRCtaWENRp0bTBCK1kwiQ6tpqu2HXNgfGBtLgkrM4k1yUCqfmmmHNHqVumFXuCU0CKVhkjaFMdqwYGWK+zPVpNNu0s1aqMSUBUHIChNmLvw8DgNbzfNrwpCVxH4JQJ0hpMIjCoQRF6lSYt12oYV3i0VXNlU6wQgAqlxOnUMisDram6mHbsSLS1kG6TaB+noOEjIuGqNT82WiQRxAg1CmpkH0VlS3MIV4uw6cNa9Bg7yjWJexvPKkng7wtjqBpb/JUOj1S7fGThXYZIiIxCxBzbAalq/KuWLN4P5yt7J5bb7Ljhw6gVMEKCaBcDSOJBDhL8FiGOiI+Ccs57NeS47BX7UBhBngdi91XPCRxLc+H5suPf/td1vp8uw211szbxvYSFo11zxzKnAEUS+osFyg7Bvip0j4CtZKsrWpQtE1SYw3yfaYVnv84Ky3vME1v4dgnYVbpOtMDQ2hm6SF7gxylSSbLgqImS0NRceNKyH+eiUzsmVo7+q2gfcB+cqLZroBbTqH+6MbbCRG3xUN+xPNWX393smUHz0A8jWPjB2AfTV5TTbdVjfhbCzaRARC+F8sgpTjGpLx4q2vttIToEIvyHDB/xnAcYz1/VZxdbCAnhjUufw31NnVi/uIb7N+feZpnfNr+8eif2+BXn7UelGjdZDaJB9m6JokaLcqe3ldi5M5bHuPvH35ygiBxyDYacAI9RyERsqyrSXlp1CyBEXa+vNMy1qWRD9Zg29fm21BHrd25Z5WloNCtKkShRpZKWVmRxUQlYTMYZ9XlVQDOWJlCQAaq3mJua+fzh4fI9qIpIjQy3p45hZIxgTkjn6aoQVQe5L6sXUIWlBeKJ55v5a8cLKixn1ewHqUG2OqQaducEWuJkGBScc/wnpU9Q3a4kgYe5BlNelYz4iAMIduGCbAPpWbzmILcXQIxEmsBKJA8fFE0YJ9UU4u1K1kv8dhpBZMtFB4ZyrliacW6sYtMjkJUzmqASsXWMI41PJHnNwgF4hwkoNbVZJq2Si6XOeVQFARlBGuHs/ZirvViD1oDyB7K/m0FytcGSBNlSqRQv3az7kQyl1dW17DuJbJP9UcJyXwzSNMCJNEISrww1DbdrAGDNJ8pe3I5REZVfbWFwBIGoBRXLTvC/BZAndzCHDLEehZDLRtIDRbLcdTRXJa3ZAlWzplOSV2BQkUNMFPUbcPUk8r+UA0rK8wp1rs5qdrZQ8k5QerTIOpSH+rFYepZ5XSojh+glp3gWPxpZtLvQl3wrLAuo0jVPCbiZ2EfLppAhIMDFH4VZs5Wnc/wZl/palXGtMtWuerhoO9VfWe9mzszP0DmHK9wdrjUvE7FzH9qLtNeJIpmBzWqjUHEyJ5LeYeqWWRZlkL92cB8FcprpDi5QlOP1CmiXWYoOlKU1ch7BVNPFZ8vsO4W9l1LCXLvn0UF8imcC3Ih6WTJpWaj+QaOYXABNVSKoHnjFkC/G766ToD87mv0//IrrjWA9tae+3UC5DoB8laOwOsEyJu9+tcJkN9+Ba/1/H1NCJCFoktFnGwq9G91tMiGQpJcKTEEJAosVcezutH7sLkIkV0OAIM2TCIrlKmgLjp/CIYIQJMAWI9sQItxgBNf/r4G4OFKwTmK8n6777632Y9/8lPsgjLo0mSjTmEVweZPeRFevGcoIL9ARAFPKqKasMcKBhw8/KV8e+936RCjMK6ig3IK/f9dt98KAD9KDoWf1RKKGirpOx3CQUgcFNiaTsftKTo6M1ISIEr6LYnupRgBLXT0q+BTZ349XtlrydCYzw+YdaBafv5KO4f1hcKKU+kclm1BH91vjVhfhJBT0dJCkCS+vFKDLEfSPobVTA1KAoWo+kOwCMD1oqA/c/qcI3jU0RpGd5gfHbWz7EobkJ8PU7RrM19LwakCO5juWIWgD2JXEYPXeSbAjGxaZgDlK8jDaAK4Egibid97JGGBs1hqHDnxmkXR4RTK9atEtt2I5Uoj1+6BB98NuZJk5wlRP36c86fTOYDiV6BxB6B4emo617DCFhEQK4BHhbrAT21uAxQKTre6AKs8ruUQx9PM5vjUuUJ77Ms3219/mzDhbYB1YYFYirVxzb3pKMSfH8/sGM5hBED9CkDxWiTo8tiOAoCalRoD27AJ5boAJgxgrSEFjPJjtEHQddFGqgsLNQVVh3E+nVhcdHUPusD0oFDCYFsgeADrBmgx7MYyYg6w/AufyLZv/rIPoKPXVgBw+MyNo/6hywlyLJT7pGJf6gL54E5AuPzyiSdtK51huQCUTXRyTwHMCZSSf66UDAJVk9mUCBSXdF1ZAfryZnNUVlbt7N9EdIgM0JcfmzWRACJA9IAuAhmSIgBY0YGrGlMiWqSYyFm0xHXGycNYaguB+yITFkiNeeusefJh3vZqPghdoL8AQalM9LMgro9IAHn0+vN9vcaX+6fPm+KzZFukf4sU0XMrUkR/D6XDXTZTIlQEai8QA87iic+WKkWv1THrnojsEMnhPov3UQaIzkOv17Hp3xovw3TNBkGO6u+/PklpwRBhukCA+DBXKD9gDFBRGyGRILJDELnq5iFZH/MXkRTTVwkaXWddCx2v0FYd18KX3lfEzUJ4+4KV1fzGT/ZqKIquZhjpPWTZtxCWLkBc5yySRSSJ3ksWePq7zl/XXOei+6HXiQAZRkVUCri7ft0arEWwB6upYiPp51RGuj4iC2Xt4csxShkwg+frCGNVuQ7aYY4yX0lhp/OrxybrHW9/FxtDXzt/4aKzb0jmmZxg/mmi+3iM4z4PiFANEPDpv/iM5S1Kt8bL5yD3UJLggd+BncrklDedtuRc9Iwwh3RYGeAmvcI2ANg4BWjkBVEbSOe1Qi51PZVzJPXdEx8HbeLrtq/UOZJD9iQaQxo/GmdSUrSiEtO10/XWNVDOTCddlHNci9Nf3+p+//WGni/cLxEgPz+LbdhAhx175TlLiwu2HRtW2bqVuYBxrDWM22WElfYCtkXT5c0JzqfqMlbGIEC6pXYATasB9BRJLeJN/99++20AMQlWAlFbB4mjDKF4lDgC46WskV1FMsD5HHN1D9kTAiZEXOm5FAg9wr8zUS7IHk2WG/NWdXQPQ7LW0hkaFwfKpK5MXRvGhtbEaJ6VRBRVRdjlJKNCuQBoLvuJOziWYchw5VssYS4Y5bWX8PlegaVSO3NEFODNgo2bnhs9A6fOnHU2aSJAcvKW2y+ffRHAlswbgCFlHfVx3xJjIywjPsjiyUEaAtjJxM6ms7sf0qKQpgVAFQBdEZU9qAVDWX+XovR76eXnCYnOYU7KYj2csWQALa2LUoDUsv6ER8Qx7ujipvtBFlhnWJ+/8plN9m8vd2FtIdB31tbzPkN0LoezDk2zDnXQ+TrI2lnPddm4fpMDatRQ0Mq1koWJgJz9BJpnESqeh0pKdYWe7iuQDf7Yut36Dqw/2rDb4Xv7nn8B4mqLRQM0lWB9pnOOYF1TiK3USFMQ6xOsQRtQXSi7agLAV5lBsr9St3EvlmL7CCl/7/0PYM+F1QZNAQVnLwDOBPM8TtjajVvoup+1NkCsDuYtEY/dCp5lDEQy52/etgXAbNRyUVB86x8etfe/7yHXwNEMmRUBCS0LymmAN3msNxPerAydbXjfTzcUYbkYZi1D2Bo1dNog9zWR5oJewKQAgMnSbsYZx5OdloB9Vgl2J8m29+bdtv+VFyH5sHdp67N77rgHwjTGnt/3nK1H4XKcho5BgPohclmWr90JKeVnj//7k4yLGfvXvv618QAAIABJREFUH34DgLHKOsp8LJRxMoz6YYb79uRjT2CLA3HA1/Zt2GZR+3R3t6GYyoBsBhzHChKvMdD2ISuHfJnADmiWaxTpGWjRgVhYYVUyjnVQCXNHff+UtQKsH4PfWL2I9ZPj1DOWQFZYL2urH+PDC+u9y5cItu5WMDqg6ooMmjTS7LF/OWoffNdKW51BphfP5pkLBAQzJrqx/WoHnA8Ij6NjvNfWr86BFEq2wLFWu3T2JOtHPOqBOBo7RuzGf3qXO4/6rx9GYdVOIDTqDkDXXMK0BwhW7+c5bwGs9aR5Qp3fmcq04ll8kZy3GJS1KYQxy2L0jjtuxiKtASWQl1vv+3lGBrGKawK5TiYkfQ7wOID38GE+9EQNkoclWi0ZC1p8Gjn2LVivhTK2elA8wj+QITFkQzTV+BOgEeYTTqYNhHY7auBATztXxbzK5Z9hrk3LCgHQxKanW0S4v/W3o/Tl8q/Njra9a9ZZ5QVsZBKwAWOeK+zFfg1UPp38kCDOwZNxzeW1iCSC6bukEGQsQTQoLy0NS8+0KPz0YUx+/Eo9ChAsIcmqoHS0FXhfrSFnqoUa6sKZOvFH9rk/vcl66isgM+rtEmqBakit7AQy/IKwg4VcSUxlXEOqZKREU3+JjPdweQjBzP0Hjx132Qof++f7rfcV7NQqis1/hjqB+TqC+zmJrGSolyBmnhlZFE6ydig7LgyVsDfjtbW9x+WCdPWRE8I6PgnB2tA6xXt7ojIMBcBlDYcwCwxkDuMFcxAhvYDCRaiByUlH4RFmm2isSaBWVNhyVd+4nUVJ8cMLDVZHyYBQwcK41jmA2Ev8xuwjOzItFZWHP7Z+fayzV+o7rLoDm9quWezDpsjDyLJ9r9U4AiRtSRykGDa+2C4mBQFgt6IHYhzj4GQ37E20YBqR+hgbh4+cstvW7abTPc6ePfq4/dNrn7PJv3/JxiGTuyDDArBEg/lhDu2zV0+a5W6EdYpdZD9/ucAiU7DlYwXu5UG6/96V1lBdRm0ZwxzOXgZLMB8sWn1QwoQyl6VBhqVCcIxT08UFo3gnX25EKuo+5VT4OfV4THQAa9UYxBngOHPXa1d6US36EWIO6RBE2HkRmSHckwRsr1SOMkxsCYSaRw+KDg/Vfh72y6PldgilUm5OmN0Q52mr41DGzyL1ohHLD4KXYWqnGnogm8iFgDhtY02iJEFF4mfL0qMsOcIf281kgPp0O1nSZJXY/k1BgBDuSBD6IuZq9jQQ5ZHR4RAS0ZDyZagmNzsC4/DhV1Gcr7A09nlpqE48pslfBAMvK6ukoS3HkceycMxCIRYOaTGkpgPsvqTUVA6a8s+8yKdoJddRapIIXlNRyfxDDVmP6nDTlu1YhOaxTjP+C0uc8nbdhi2oPah/WQPqeI0sMJUDtmLtKshe9hFS7vPMiVBRLTbA860aRyR+KfZUKazpfqzjt9x0M816hSjhe8gBJM+F/cYo9dwAr9OaIVW71ChqHFRTiwh+qUnU9KXaUg11ozTAaR+hfaZ+PsMcIyVk0VdoHLj6tfyvIdaoswOoydWYo5pTe1DX5KM6m3nMWV3xPl48K0xNEB0bf/X7v/6X7I+ccyrnhdpXWXOqnZzig7XBhyyeEaz+ZK4VyX4ggJp3lPNXjSKlo2vg4d9JNMOceO2025OuWsfcBdkUyz61goY7vXbXThpUqA0raG4YhnzyNX8aKzKoTdJt1fJN/L+ZhkCIIgg1X+o17e+l1JNSfT6R/dp8XSdArs11/b/1rtcaQPu/dR6/+XOuEyDXCZC3cgReJ0De7NW/ToD89it4refvPzwB8sE9whxdESegwh8gTMWdpK/qjulEeSAbGhVQ6oafA+BUPkYFyoEogAo/ddnRoaKiywUe639AE2pWZ98UTWdYP57iqUkJSLnDLZIf9AMSrEBq/NRTT7kg6AJAPl82V/pfAEoI5Ic/Vh4tqBnGFaDHhqMGNUE0G4mXv5BnXzpClztdvAV0q6YkxduWDetQeRDuu3ql9WCLERPKThIAMIQQYHkLb96wyc6/dpzuvijIlw4sVvC5JvBV4XJTdGf34A/bDeC2AVWFQK4qeeUDZmrjXQRwpXPP30jgOABcL11lA3Sa6lyl0ginu9qD802FqBBpIEsZgVAqqHVhZeVSTheUPKin2dTFYkmibutBunaHAPVH2NyEo2hoBjwakDWQAqUlFQYySqAjNYXO2yCK1Dl1NrcAPmKNIBJCoX/rNm6mCzmPENciu1yB1/C2Hc5PV7Jsya237djuNhA6hwOvHHBdtf6A1LGoMQb4fClUqgiJXZKzxFlFqNjOYOMxQPdwCB2P6gwcIEg3KzvNefsmpqTb9374uD399VvtL79Tbts2rqODE0BqsIeuOiTl3GeFji+VXzxnMKJCmu7KcvIDJANXXoavLz626q4GyOzBgzsinHtCh3MQ+ShRgFrjkwK5sUni/okI82RTXULWwQid3yJA+oansMHiPrBRUvfaLK/5/MfS7R8eJ5SSFshkwILJYUB7iJlA0AMRcSLm1MUvj/9pQKnnn3nWbiTwMIINv7y+AyjMF5GB0o46SXkOvWxIRVbJ+1faKI13hST7I/kuxvNWYcjz4D/+2dxrWVXoT+WnyDZNVkgq9kuwfMvIwGsaMFvkg16jLipttGQrJRXKgprBKUwAnReICG1+RFQthHRrYpm3vyLIlYGlTbW62BYAfylA9B4LKpAWwGtNFnqdAP4hNrXJdBwL/FeHu0gNkRsL9lsar3q9/hQQLsBfm7guVEN6rcgBETzO5olOaNlvtUC0JUD2KQRdQG4Yz7sUKq477Vf//0cFiPyDJ65acF1tbnObIpEgOhY/NvkiB6QCkTJLx6HroGNRXok/EiL9W++/YGO1YIel1+h6OWXHVVsx/f6CJZembilAREDpWulcBfBL0aD30vtKeaNnX++jny/kobicFuaGSSbKKjJRBOYs5v6J1BNh5gdZqPGkey01kzrmOrh2g9idSCGnjbK6Gevp0JY6p4dNeQUdnnfeda/zue7leRxgLpCHuuaCdkgUEZoFjM9hNtfrNmyA6N1j3c2l2P200dnsAckm5VQ0qrIsfqcPRdi4ncBGw4+w2Ys8c77Mg8nk/fhBgJw8e5q5GuADu6MJzl/ElcbhuUfX2m1fbXJkp8ZTICC3xqFIEQGOugYinkU+TQOYzGD5V/KPO2zNI8exvBu10h/d7FbE10OEiPz4+xfMYvCdjsYyZWasx0bpLJ4Z7wdsCSPHIxbQC6UR5x4ngEc2gszLgRAYoBguA6QfxVwf3fQdjEWp0mRprefoht27XIDp4SOvcjkJAOV+Ku9DHuQCFtRxmc4zPUyYNulV7phF6owwbuMhMgalNgR0VyeobK+CyeQAenDrkcgr5bvIQM8DsrON+6o8HwHEsmq6gKJReT4tAKaZqAlWo6wRyFeKyiCWOS+bnx07+qolAazMgSwl8hxKdaZmAVmPyZahln8r7HUDgI4X9+jYa+cBm0Nxz/ax5o4eQHwCVQGip4da3VwrC8X1gPvKRnoGJUBgMF3HAIbNPJPeLHCZ5MCIvK6trbSlkPPhAISxKBci6IgOB4DrJ8C0urrR5SsNo0QaZh2cYU1rgNT/7IeX24snRpnXe23jyjwLQHUVBuHrKZsgxoFyWjq4Rp2ASmuxeVOGzRTAjDptD716lCDgbGfzpvVsFiuu9Zs2QooQTsw5yiYlbwMAVC8d4JAMUoPu2b2H5yOQNb7FkdqzPA8r8lc50j6csRJDZ3F4MOodEQyA2eVYUW2BfK+GfIzDVuib//AN+8RHPgII44n6s4tsjlZnFyNf+PUoiRIB3/qZS86cv+DIu3DAXildd995u/3wu9+xh9//MGv5gL1y4GWUf+RJSDHDWBpirg3gWsbwrDD4XOjrzCSqo5pyC+4ux2JxykrbprChI4uGOauLa4erG4EGoXa+Zdj6IDJylmRjHVjP2uNvb3v7nRx7MZ3XXL9m1HRhsW7d8fRlbg8nwwzl4+XaRnvgoY/Zlaou++FPH0f5Q2MJ4Oc/fesLFptCB353jPUAHnqBuPehoOzHR+lfvvOCvec9tzAeNtgrrx5C3ECNht3nxlv2WGPReYizKOaLcbJKqu0ymWmZ1B9RZGvFAEK307EPhW9dhG2Xk1MyCjFyqghkHVDfNxR7P+ovb0jUOVDLKdadxRD4+54vYgyqrgI0Bgv2JtR9GeRhMI0HyWDB4zxDp8+TwSF1B3ZN5cxTIXF0jqPG7O2ss0c//4gF9tfZqy++AKEIkL1yg2V8aof98+1ftaXJhIdD2BXTPHG2iHqCUu7W2+9AldFLHky1IwKVdyNlz6LcPMuiM/38xQJUcrWQIBEQnb328MOEd6uGoZ4cpAu8rrIONQvKMandMC3zZS1ORUUyQiNA0NwE1nIZZAsMuQaQXmze+gC6M2NCsSmD6BqdtkY+d6KL9ZSaJRqyeWBo3LogTjsg4lqGZw1Rhc3RoC/roHAsdjo6BiV2RtHG+gJRSWM+Hf8A9fyMRDesDUesEMKpFmKCS2IJ4J5ZQRD5ECve3OtWznHaOxQbMmouVB9J2EVFJAfbWUD0H+2HbAOcHuD3KL1t1+pUyyDjpuRyBRaCqLIax+yePZm2NAWyo/qSHa2YsFpYAzkiRsan2YWKBtSBqDV4j3AYh6x0cqukZKZOEnlTeKnCbr75Brv9s9ut66V2bJWKLZoiepQ8khDqrRmGxuQQ6wDnPkXdM81aGSKwV/sAlkgFoA9Qo3UA4vtAuDQRgN7Zx3lRG8vKMYhA+ykAWCm1gsiFGEPp1Eg4eBXPqojHPNaBJYC0SeODlsJzN4tyYhxVx3dPFtkzxdgncd5h7FWSmMJ350TbzbnRFhVIrcKcWEWDzn7UIuSgG46QqITN/uSBW+yx5152xElQhK9tJ++upbLEZQRNYUFGfIZlMJZ3bsgkaD3GXmwdc6qOB7HBum3nOnvlzDOWRrD7Az/5Uxv+q59YC/OPD8c+CZnX1sKcAA+wbvc2O1XVYY8fqITAYn7A4iuV/oL4CC/btG6V2wccOnbBImkQisTuUenmiyF5dF2H2qqdemwGsmaU/UAwa0oPREhjfQ+E8gQqRizOUsm0Y0/Qzvp88NyobVpPhkcUSmJsxuqY505cYg1liUQEaLs3ZVgAtrIerShlprFkmva1585U2XEIkRUoXTZHz1p+DKqxflQ5AuOpTQax9aof87EDJe02Qu1Q1so5cg2X5yRZNkqQ1RkxlsBYG+c8HjtSaHW9kzRtsZ4w967l/DyouydnJ9i3BdvKVStoEGt0NowimF/ef8ApuzKYH1Yuy+G5RAk1TQ4cx5gAodIN2dfOPObNOJiG/BYBMsy4Cma9iqZRLRpCpR3brHHmrzH2a3UNZEli46ZcLhEbd919HwWmj1N6HD1xit/nec5b5vYO+n5xyRX2pr4uX9IX5fss+w9v6ugI7QkYsFoHgiC5pVI5TROC1NEiMKSG34BCs5F8p2BqIjWGFWNVGQy5PYtlsvYnY1I7i9znOup9zn8NJf3r/Fr0iddcXTJGLVb1jXXutzL/vNiRJFKhukY8pwpnHhahwfHU/B2M89WvnP9y2lmR6rXOnoo9uGpd9wtXk0EcWOAsn0SoKIh82qIZmH3s6SaZo4OpsWOorYIZA9Mch9b1eBo9pFRppBZRJqUfxyhnAh9q4xZsygaxGeumxljP3s+Ptb2hutJZYTWzjiRiPzc+xF44Mcfe/96Ps34y1zKPeXkFUlOSw8h11P5u7joB8jpHyX9+mfY8b/BX/0h+7VoDaG/tZbhOgFwnQN7KEXidAHmzV/86AfLbr+C1nr//4ATI0g/sdgSICjkpD4Lpiu1h4x8GSBBE8dNNN6kDCymAhmSNA9CaCpBzvqAQ8CTJBcxJ+huGX7/AT3koj6IWCKXYnGDzvowwVgVz7r4Ba4jCc5YdR+GJIkSA6q5du+wHP/iBC4VWFofsM2h3BAxBOUHXiEIWu+l0nANgqUchsWzZcqusK7ETX9thX9iPLQMdpbI6uP3mGynG5tiUE7jd0+WCWmnOY2ObxiYk3OJRUlyCZGlvabDbbt1t9QAnyXTfe0EASAUyRjEoUHgxwbOSOwskFhAtcFREUD/nre7iCTpspdhQV406/r3ppPWik0uyb1/IFnVzyr9eRIesiIboKm5lUyaFSTbdipUcawo2NrIK64FwkPphjqJf/tQDgCI9gHA1jfUAbCJ+xmzTxvW2EtXMHBsC2Wuow7auDX/vZGT0dDb1sGkPQ8lyw4232vMv7cf2CoCJjYFgewX7hQHIrse7/cDB/U7NI7DQW7ZACgkGbA1ld1VPF3AMuSICZVIA5hrpnk6CVJqD/JhlUzNOR6XsNERcJKVl2bMvnbAf/7f19ol/Krc9OyCM6NDt72zBxiEK9c0lugM77aEH7rcw7v8UoOPBA/ttBfctmQ2GNuhSycj6bAS7gk66KBPjkwAfAaABDINRa4QAFM1gb+LNprCbjYiUH354YsfFJttjjz9lCamLbRiT+A66WBsB4KYAy775hbX27WcAbAlVzScBchALEBEgNDzRme/rutvVPRYHGSBk4vCBV+zWW24FbPexc2fPOKurVavynW2Xzl9dr1KH6Psa+4FcxyFIO1kUXcFeZRTAUKC6CJ2cxYscMC8i4ChWJrLhWcjPOHjwFXvg4YetC4WTwHUFGU6y0RAAL4XIcnJvBDY7ZRUA+YJVk95b7yEwXkC0SI35zA78yTUW1JULICuVRzCbN1m5jfHsSXIvZYheLzBbWR1rCFyu50+FwMvWrhfiTGM9HuBWhIbIAhEI6vzXuc4roCC1nE0TQCnkgI5Nr69ALbSC93vt6FHbvGePFZJjIuBXBIiumULQfz0D5NdD0PW8q6tOpNgUz5eeLdXyCmQXwarPnQ9+VP7DlAOjpVRRd76OS+RGNbZuUTzL2kg5S7Ortlk6Vv2+VC36u16rny/kfiwoOfSZClfX9RexsUAwyf5Ln7Gg1hFhpPfW5yxkiLhAen6nnw02L4YwbOf5CaJbMNF1xI2RcSQiTWSbugqlGpDaROeQS56QQjiH6J4Pljc/91e2V13YIO3YscvqUIIM06mszXsAnbR1WN0pvDae5/HpF15kXvZ0Vgt/+siHULmNW13VFYiMUADoAcaDOuzCuKdjhJ/n0uXcC5DabsdQrk1zvNuZG+MBdf/qb/6H7eKeheKTfgyrPCl99IxJdXfo89m2+lMX3HVTV6RMTXTNnKoGYkT3znUmQgmc+9IKu/HLKO841qTYBOuEHAjg9577fM5vJUJEfnzzKHOP7ClQenlgJh8ThhpnqBOSIBAAzQugFgsKKWmY1wRkK6g4BEBoGHsID+V6oMqYpkP+KH76IgxSIeGUTTPOfc0ib+MKeUYV1VXYgeTjLd4KIDrvyz2Nukh2jgK3lRU1gsWNxrgDBXiuRAzqWZI6qqj4klvT5u2k+GwI00WLcx2RMsScX0FXq8B9rVn5gPSyi6wkLF35IW185h133EaHP3lPEBtzzDWlWIZJBTLLMyLV5CBEwywkl7JsBshL0jHJGktkjoh+2ZyUMMdUAiiERCU4wseP4FlfgmizCTP3m+GzR+hoZf3IX7WW++NHPtJrED50hQNOeDI2l7JmiJx9/BeP2YqVSx2ZW1J80VZiD7gIC8hMmhEmUSAqIFz5SsqRGuG4xhnzg4CTj7wH//sDXdhFcj8guHMA7mZYs/0YL7MQepMQZ4WFFxnzE9ioYe1FV64IPV/mRwFNCqMN4znQ9aqsq3EEiA9zbQB2kcs2ozxrDWHlm7XC8+fhy8dt25132UADPv6giRUQAMGQ4mqw2I2NSgpd2N/+5jfsvQ/ez5j3IVesxJagSCwsKoTw32z1ZJa8DJD+wYceokmA+4k6cpp1+iAh8ZGsa3Ncn0bWzbWoTNTYkcmYURFbzlwWwj3qwfd8245tbp598olfkEeSbjfs3C7UyTohWsYYK2nM8ROoR8YAfge66fSljsj06LQ2xmDHdARkPB22skeh7omHZOqjA/47L3RYaBr2i9yHFMDOzvZGe+SRD6I8qYdoecV2b7vT9r3wivWxrv/Nlz5vpbUXrbjyst3xtvstICzB9h8qZIy3ESBc7OaHU0X/3abbqal4FgIDIAmxhBwfGCPIe9i+8rcv259+6mas8zKslYaV04UF9vgzdfb1f3yX7Xv5RX72Seb9LgD1Tis7c9y2oOgJlSoPgLCt6BJgNIQyjEdxWZ0NQ+YMogh54Vi3TYIhJmSHkGsyJOMiQM8AunxjyMdoZCzIJisMUi7KMuhqn8ZqK07qTtbeFAD5uuZu6wd8vYyF0ZEiiIbEQIsi+yAnK8besWedzdYX2UBLnZ280GYfOvrf7dmPP8l4KLN37V3j8oBasMs8cxGrm4wwy1icZ5E0UHQwrgaoTYcYg2XVILqA+Htv3wvhG2yFlwtRuUFGD3RS4+3hPnWiBl1Cg4aPlV68TO3Bms18XFxVYT402OSt2kjzB5ZtvtOWRPYGYWKspWEuxywGMqLy/DFnAbZ5x00QX/1WWXDK0hjTw5Ab/QB7waix2mjcCEVlVlxRD1gIRwugztTuOvH9UcSO69l1Fqus921ztiw7GEA5AIuYeDtPp7m6qyurJm1DbqDFY6/aCWkWyvlWEnI+LqCf+7I8JBnLG3Qa0X72zJkSe7qE9gs18OQEswwBFndP266ty6i1CWqGgJ1CIUOMhL337ZtRJpXbMa5hB6oef2QTAZEJdvB0i23ZEcN9gPjEgiwjPZFu/MuogzNoOvK3s5CEX9v/19b8QjuWSr2oYGqxg8qwtrpKVA1t5jkJESppBzZGU5DH0yP/i723APPzrNP9v+PuLhnNeCaujTXWppKUttSgtFAWt11sDVlY2GU5LHK6AgdOsS2lRgvUm6Rxl5mMu7u7z5zP/YThz1nrgVxd+mczveZKM5nf7/e+z/vofX/v+2Y+Z+4OYZ6dlqUYypphSCPZMkYlZtCvW1FiUDEPADrCWI+mQCUaKywf5hnlko3BHE0HhZOpMgtp1mm718ZaxMSwrYsING8smmISscJLzbJzWOr87Y8PWDHtnILFqR8ky7pID9uUk4jCLdUmyHz79qPHDScnW5YOQM09N/fM2Hvevt8effYXFkG/S0mJt4ojJSgaOOdAOoXSh+P53rt5mXkDPPdANv3zxWZ76WSfvbUgzBJDICpWx5KrUmDhb1tpxQ/+LWQlyu/mISsg66O5cYj9NPeemGXFKD5eOtVqsZBLAYE+1lDZ78LIGRa2ZWuWRcahaGANm0CFN0pguJLrd21aY62QMfO0Yxx5HsPYWnrTHr0U+DS3YmlK0MgsxVXJELLdjN9m/ZyXXg/JkUCGT29LDxawwXa4qMb6GQuxqYyHrdhasn+IHsO6apr1FULzxaIKe6FRBIi/7UglVwfV5WRXm0lH66W8FkjKycB4++WZOnsZx7foFJSO7BcLc9IsByWT12Ar806rbduz0f7+2dM2CXuWkZnmKvkzsP6dR2W2wLqqfMg8stGSsMVtRzEoxfnBQ6+5HI8lFFbFQW4tQQE1SqP4Md6mYFRmkKnOzXqiLu/hfNPjbN9WrFnNGtJiazi7NLTUc5YZ17GQ8w7WqZPYzUL6qqBJ1lNSec6x9il3zY/187EnnkQRkmtLsMAsKS1zP1fxQg/nuvOXiuC9IMsorhN5oWKPvGUF1sE+WNZ1E+wFpH5QQZ/2jyOs89orax8YTHvMMUb7sRTzU2YWZzwV7igXU9dy/MvLbPUnzrn9kisGZB+rdV5FG1JzKIdogd/nJ+yvKPBiDyoCREUDU9prsvco+5v8/xRdSP3QSeZqiuG470UFtgqFZEO9qBhR0aJIHJ0ppEaR8l4kiVTdnWRfpqOICmH8+TGnjLIHneb8q/eMpHgigLlKuXslJWU2yJk4iTPbMGO0gXll3t0P0yQFHLJc9MBKK4kCvT6UOXnswZqxkO4m/yczJVdHQvvERz9DHuQMxQP0E9YUhaI7e04P1NX06Tfq65oC5I1q2f+a932jAbT/mrv4jz7lGgFyjQD5ffbAawTI1bb+NQLkD40AefculwEi8kPf3gAV+lNAinzoVd2iDZ7A0ECAvQ42QwL5SU5nE6jDmILR2VABgsmXXT7K6dheCTjowoM6kA1iNpvkGEAeHaJysCqYoDqvEOWHsjXkmX7ixAlnpTUEYZCTt8yBT3GJS5yXcD2S5l589EfZ0K1avcbOFR2309/cY187EoityCVndbD/1pscsDUFANHDwTkam6eV+TkcfikgBDSJA6iuRFbdWFdlm69ba8mJVwB/3ccMG9Fq/F2XA0ZLmaCNZUtLC1Y2SeSf4I0KILhyzVoqZgddzkkAlaoKaj9//hwA1AraBVCU+xEhsoqQv1kOeeMALSJAZDMl8kMVOvpKwialsbXBESU9bPZzqabsZOMfF5vocj2aqNqvw1+9BbuFOWUdADjdd9edHMTHkI7PEsI7ZO0QQjqE9QGmHXztGAfEFNt3+128rs0OHT3uALEuNrsrAPRdpSwB7iWAKALKewDcQmgLBQI2YJXjAXkwDMEwR3VxImRWKCBfK+3nR7VnKESED5Vqc5T8BVORF45sfN7Tz86XNNu3P5pjD321xPbu2s4Bj8MWvzvBoWaUDXYCVY4baBdVPncpnBbgNxGwVV7q47K+km8/CpopgNAmgn/XrFpj7RyuQqn0VXWwH34EykiRIqkJCwBvStFSUpa6KrHe/jGr5EAtD+4ZlCF1hHLOQI49/Fdr7WuPAmBin+U5N4HyKNC8ROBAIoVAxAjcKkRxxM2o7NvOnDxBhsM22i7BXvz5sxxuAu06QLpByL4qbNWCqFZWpoNIEaliBmi3GEir6uJS58bTgTJJqhAdgFRprWcvsFjKHpEOBQDeylIQiZFPgKQD5VXBB1gczCHtEmScFBQDryumAAAgAElEQVSqwg/HAqsfMkSAuwB4VaULkP/XCgSRCaoCVOC4APolWPxI9bHAqWSYnwnA1++4rBf6nZ63qrQzOISW0vdX0IeHBOJxoFH1uuy3mulrGtd6v2zyDBYtsbQJXcwdERAuIkYAsQBjhaBfvHgRy5atAEuXHDEiC6IgDl5SgMgeS4uEDo1XbPMUBu/h1C8Kgpxm3E3yPPRMXNWawlR/RWQ4BQog6qIFVhTgvK5NNl9XQuRRWqAAWSQ6dJ0iOfStnzmCg2uUZZauX+2rZ+DIl18B+l7OMktwlazLqHymml+vF4Gl61hUjOjfF/9fr3eWAlzrGK8VQSCl12r6uUgBZWXIBksgt3ykpSZQJd8oh0iRkLpPHYo1l0xQRe/tFCpkoQCuZ2Rk0c/bsJYaAMT2xEaF4GxCkSMhF8BzyfU57EKxF/j9ZEJr11Lxm5WZbC1Uy3diZzIxhi0CFXaNBAmnZ+ZbWAzgA9W0Tz//An7hw5aNjV/y0gx7/JmnXe5SBGDToQOHnFppFdk/3QADZd/ZbrnvPeKCQSdpi8vfuuIj/e99rf+L81QNp6DemLaMJakuz0Vhwz08m/qmBrvwz7v+DREi8uMjP+CgTBVoH+DMcgDl5royy05PoHIe5QVl84H4j2eRWyKFlqoR+6jyXALhscD7z9CeU8x3U4D0zNrWjipEB33ZTkzzzJTJkUY/P3HmjKVAyIn8rSX7I4oxqjDWAUg8gd9ZtEMk4bPdWNCoP+q6J1hXFHx+xW4O0JLPqIDQ8MJXXPOP7DUiIeZl8RjImGoibL2MtpON2Lr1693cLiXjCP8uK70//thHHaGrzCspTbwAiS6yVmguF6GbDpkipUc0eTnhvF8/ZPcKnlE/7dfIeNS614CC4dkXX3XVppHkH8WnAOZAioSFBOA9n0/V+ByWaRe5t1x3n2M8C4Et0wAjGnxr1qxhbDcC8pdDUKa6wPgLF845u8Ld162yMIoUlL/U0trJ+EN5xjqrfq3Q4tLKMvvsx9bbKyfIHJibtEyqcCOxrVJhBBMECbyQJQAsgyiWGqmOVVZXVnYebQxITtsJQPUClBFJ6MXnZOVmAzB1upydGJQIa3ZC0PdKUTGNQqaE9buVQohdAEEEsUJenC8qRS1C/gRjZufOHYBGU/byC7/Egz6Lfp9ml1A45Rfk2aOPPWr3ve1eZ/n0Lz/8ge3avp11PsYmIHN8AGkUkP0vjz1haVybH+t1BmpOKZq2oJIYgvRoaGxCodVtN95yC22B3Rx96YknfortyR5I+VjUGSCkkPKNrKFxPCtvVfpi5zHQTSA5AdsxI7XYa05ZUcsESsQw+hWh1xdKrHBprFViEXOUQPBezhtp2QDYqF6jWNvuuGMv6385Ycfn7I79DzB+e+2f/uFH9oUvf8xSs+PsC3/31/Ynf/5Z8wuKse898gxzdAYqmAPMK4P2Tz9+ny10gnyzRlESjW3OKJY5zDMAcj/9l5N2z707bVzp8ezFvvi15yyRfI4L5ezn4NS+8KV32CpAxb62RvMaxqqLgobqc6csG1ByHvCvjfkmALWGt3ew1TT3EETuae3YVh0rIQNI4dNwvtPaH4JbrcwRSTCEsiXD4iEBlqbE2dkjL9vN29ZaH3kHUyh4ZgAxg8lwmA8Is3Nkh5yuIgcJkDwelWyQ77R97P59Fo4CZKC5xk5darR7n/+8feeuf6RoJsR2rsix2YFOqygpMgRK5klXiWH9H0YlsGXjRutqqIVwrEQhM83Pyfpi3+LNfi8Y+51mLJ82bV6HMrGeeWSUDIYCS4BMa4dUG0O5K5KuW/Y0EQB3qHOGKcy57+Yt1sZ1904uQJgm2eVL523zyjwyKHxdxlwZ1kA333Sj+U312xBjv7UOlSjuQQJ321BmBQBcBwAeHjpcDGl/5fEoOosuJ5EBaoRAa+gCwAU0nmGcpmFBV7g0BZKIPBrA3bOne2z/zlQrPdxE2HSsNaKmLa6Zs1Vrw8wLUmBZeCpwqa9dHB20R7C/GmNMdQxOs8dWQcskACW2UStSLD4gyhoBLvOS47DeakHhmse6Nszer80u0g+Sl4VjDTWI+sUf61TWJMa2yMVMioTaAZvn6OvTrE0+MFvv+Ye3W8WPKwEyscr0WUAx5mN97OWDIMwG8PufhajsYu5QQhjubE5lHRcZxF6PqnL2eTOA+N1YxXoHRdkgBD1l5FYDwdnFXtOXOSw7Lcnmu8gYYJ+5ACnVxbjqgcQ/UdSM3VeIJbBHTEOZs0T5epDIiVgiNhJMUwfD9NeHKlzWCVi/bUgLdbl+8alJduDiGTtUwt6YIaICc8Q3WPhFMEevtvKaUjtX1mV33Jxu8+RvDHWS+5KHmoxionfszgUEJnMiIMLKGVP/eJDcIyKGvLDG4lHZ7Xen2bKsWEv/8E1W/tF/ZsySp0abz4/QLyG6PFknYjKW2eHSZnvylW4L57VR0Shx/VCu0kAbsFPrYLx6+KIsZX6ORjr1yqsn2SMn2u6tm2wES8lucsSmsEwMZ94bhNDspx35GDJZIDBYX9KxEhyiPx8+VQfZB8mxbamFjfnZqQNlzO/Ys6LWPtlc7yzV7rk9z7JQm4+XN9okEpiA2CX2p98rtowtnvTvUMv0GbP15L8syD6yHesnxnU0tke9U372yvlmu9gGObSEMYPaLYVz0prMWJtuq7QQPj8UMuQYflnTrFthqFnD+Q7keQZQuBSOLWMoSr0Jzn/JEO4RKlTh98I5ByjnUTaU2VlLIEH8rZ41Jhn1xyxE2oXzJezbo1gbGHslZCxR0NXN+SUhJYmCEw9HMMVxHf2M1V4IkMFRT84xo87GsB8yVNa2G7Db0trVhoK7U+vp6lUoYjucdWghFoxSNDiLK4i5iZE59q8lLsMjgT29zkPKZlKweTPnkGH2AyoQG2N/qmIZfS2SDROoyCgFdAT0LFaa2vee/ZV647o/u+QyLlQ0qMI35RcOQi7ojDXK/k1nRik+pxjHOt9ESFVIAV4HRVzeEANyPdAZV+duWTxK7a2CQmVzqIBLe2oEF05B7jJBnCIce1/eRwVlfexB27Gr1v68jj2BQtS199T+RGcV/X5RGXZ2FJuoPUV6+PA+Ucy5+tOTM2AohR9VqAu179lAwUA/+8dLuCFAd6AQnXK5agph7+G8onyzdsZSKKSp7I7DZf3FniIAJU9MRJLduQ/75bgs68OOLjgwDnXXFVJoFk3rG0mA/CaAvkiG/JoUEf7n1DFXvv7Nv/+rDe+//XcB2P/f6/+9/fHrVaheHcB/TQFytQDm7/f1V0+AmCMP/2MZ0NX1rze6da72/t/o6/tDf/+rJ0B+s4X+vfnz993/Xm/+vfon7Iza/8P14z+//0V15u9+FVdHwMhe/j+XEL7x7fe73/sb8UqPZRAgsr5yAeju+VwhQ5QFosqRWQgQbTJVwRnIhkuEgcBLeXp6qGKcTZw2jLJJCcVypY8KxALIhxEOFUNYw8xSDiIboqUAMUOdrXbL5rXkWQCeABQL0H3wbQ/aw99+GOC40ZIB1MaoKg0KiaBaMBEioBs7pwY8qKnwoopIFbpNHXV28G+vs7/42SQbsBYA/D7bQThvdwdZDkj511DdOM9GM5Dd4uTQAJ6k4QTZpdhFDrPTKEOu377R2deMQGgo80Hpla0QG3kcMiYAWmVhIxA6jA27KoxCOEQJQNPmTT/rAXyb4+cCtEeoilXF+1JsLBIKwIaa8UxXPgpgsSpw5Keq/28EbJFCRtVCMQBKjdh5+VLSFBkWbUUXii2e0NuUjKXYOvhQAVtLJSPVToA0qoJcz2Z+GdXNipwWoNojxQoBnpeoVB4ZRwPvjXWRL5YyAGWq5O2gqvwym9a1G9Zza9g+RYS6IHt9tocUDYC+4YATpVQgBlENzsN3yhZllXhzekzEcmtWIaEiEDjp6TsEv+UICJA5cjuOnK60n/zlKvvE/+7kgBRDmPu8DWEPEUHV5DDWPKuX5VI5DIBERdXpY0cdwDQCEB9C24kcaseH2wXdY3PjD5Ezzj0JOA4AyErlIOtJSZoUIPL4bYHg8CQsPi9/BWQSVc9YA3QSnKnvHmwievmGfbOvfjrf/gcESCBAXRje1hPYZYRj29FNfysA+BIwKQl+Y12d5WADpr4gMk9ZHbK78qeKO5U+0g65p/7rbK/IfRHoLuoqAEJklvcox/9WhIyk+E3Yt+iwUUi1dSWV5wUF+a7KKgEA9hjKj3jaUXZRAtf18xpsyTZjsTbAQeV5qvoffPBBB7jXcU0iLTTxaFyp/4iIEJgvUFYkgg5g+lOh61JahFG5LDIgCZJOBIHeX4SI1Bq6VvVPRwpwAF3MuJAVlogYgf8CevV6/T0tLc19jhQj+lIGhj5f/Xcxp0BqAZGC+gwRBiJNRIrUYwWVn5/vsiJEgPgBzuhQKGJhUV0haywpV/T7ml7mqJzXONNnixhYlO5rYtY9ekFo6ZgiNYsfB0NlM+j+F0PYZbOg919Uaeg+1Y4iQBYJDB12dQ+LGR8iMPTeAmHlxSzvZn2efq42UxvpWav9F5UviyHvapPFZyCl2yjzUDgEi/qJyK9hEC/ds/J6NJ9JDdECkO0IFz4vg+q4KoJ0dRBVvpEP7aQKxZP4K69auYZK91rIvV5nuSSlmz8+KgEos1TxX07mzzzz61mq7VUh6Os3bxvWk+WAvG1cNiwcOIeprg3DGm6UitgRqnGLCbZehTVeUWU1FisdWGAtBcygkpoq5wQAviUADaXMHYdQ8eiAfPc999ovn3/ezn5zg63/5EU7+7XVtuaTl5gvIHS4d1X9yR6ih3ESBsE4D2GxEVCnl7k5BDI4JjySitUeVAjHAD+w7MDyMJW5/ofvT/r1evUnj1FpDNgwCUkAw+ICmXMzIYOpfs1bmmhREKirCnKp8G6hCpHsGz54nrmtrabOsiHq5ujjssppAuBrBDTOJVxepP0rBw860F9ZHLLDiWDMyqZKHuICRKT8GANESGKcCijI3SjIDtuQcyOuP14h7KkM14inP0h15AkI0MZaNM+8KMvBUO5vXISMbDEYf7LR0BqpCs683DzGeYKdOnkSJdlZlBwRtoMAdGdrpcIBgIxQwFkBF4//9DFnfRUFYKvXRpGTJOWQ8kiWUwyg/naxqIhK2XRHfh05edb6UBt6oX4LAsQVKeKN+feuresdMPWslEEs2iKTtQaLnAvn+qXoieC9pUZToHcqoLNUSrrX1sYaMkTCCX2Odwq8atbWaRQ1EQQVTzAvtKFya+EZfOGTm+21MwQ/AyqHKx8ApeM8a/aMsoj4LBEgyrmRejAKlcUSwmybuL4uyLQl9BWp/V468CrvOWXZeTl8xrQtpR9mrOE6e2OdQlTWUrKVOn70mMteiYtPZt2qsvOQzMm0QXZ+AeRqnFNtNtZV2+aNaxwJ0UJWQBahuD9HrbF8xTLm9XTUlICxjB1EoFjyoBQKCLZjx08RrFxqmdihRNPu4fQRrYdeWDmGMVcoG0sAl0CnKuwIu7DUlKIvmbbJhLQZprKVyYrrpFKWfYTadLCz3zqbsCCE9M8LQN3J/DcXmmbniqstE0vNbiywgqlE98La6pFXm6xP5w24oPCoYHvLHfsB7Drtltuuh7Ses2/9/XftLfvvdMGzTQD223ZvtM6BLstbtQ5SqwM7ljJ74bmX2aOM2xMvfsIWBvHpGcIzCSAQJs35+0yQjTXRP2HPPXvBNlPFDnNiZYD9HtjYPP0qQLHsqFjALlPV/aGP7cCiJMx8Rntsx7rldhElSDJjNYS11hdSvIN2DSPfY4JMoeE5bxeMXN7ZS8AziinGo+yEBCxvX09VMHuubvYhcbGhdt2qQghKFJeBZFxhfeO14I+6CMge0NyTuayO/IbTVQShcx3xAK8JkQH24ftutqjRRgiQakv47NvtR/u+aP7xKDuZ61ODPW1FejyKy1Yrr263Nj63BDIpJtnD3nrbfptorbVenk15/aD1sfyHJYWQm0I2ACqlcAiZOADm6qrLKEYgMLG+uv3GHeQXLAVoHkAp9CJqgWXWC7FQ3EoODM/xk+++HdVnHeHv/S5zxZ++Pj3QbjesznJ7vINFdczPXY6MuG5VPGMWIHAJtmaoc6IhKAOxO6sjMFkq4F6y0GT9KSsoWTUO0Q5DkAGXWyB1QwFzKfIJwOIngyDmGHyckgAjPdhDpkTHWy25KsrxKWoYZc+Jejk1zOIgqz1HFqwbNcVPzrSbT1q0VfXMQVINWHaKH2B6iNWyjsMRWrzalzG1jMyZsCACiqPJOBhHhZCea4dPFlsVgP60wi4Yz/nL8xj/Q86+MY51QeuYgJXy8lK3ln36px/7v84aVf90iHZhjqSf+GO9OC8LPFWFwwTNoiTGwc3iGR+jkF8D5MioCn54nH6DTRv18hbB2J5BiTMIAXT4bI1tWJFkYeMUrDCfSQ05uOBlbSgVXjndabl5KBMBjBPpl8kUxWhPH8C4TCWfr5x9+neKUUg3DdnupXweeXihFBMNM56GUCH0s95WtGIhxNXDQ1heKmsq/+Xmor4YqLeOmjFbzT+sLsggywPinrPJKvqaMkwOnqqw8w2sOyxbRFIY0Sq2bfNy8wwdpOir2e7asdESPnajVX/yh6hi2myydwZFK/MN9+7JeeVc/YC9fJG8l43KRxyzUF5/yw1rKVRocPNrFwrNbggcD66ztYUzQ7qX3XnbrRQC1FIUgpITYjKI/jGPwkbkbUsneQzJ2I4OE0BOYdUoe/IjJ0tRN/qgyFti/VX9VnRskCKkLPPi7HUeRcfJ4i5bURBsN65fZ+MKUEc5+Mxrly08L95equwkjy/MbshJsgjyO3pR1M/y3mHsgQIY98MzPnaxrstO1jJ2KVJrhsAKZx0rSCWvagTlD/0MDtGGIH1mpTLmDBWFJWEo5wtlSyww+c4zQcQlxmOlOI9dbjKKiwt29733oEwcsNeOHLYtFJ9lpmHJSsZfAHM0FVWoUU9SlLZNcRKOANE+aEz7NAgATxrYD1WJH0RYECRPC/NvaWUHNnio/CDGoljv62jfOAqZxthTaP/hByAfy95bNlq9nKF8eZ9x/k3rdHJCuo32TNv5M8WukAG5MfaaoShs0uDoICo5T85JOcx+U6oMnYFlbaV9nMgND4oFFiCHRyD7L/7DJjdGtv7pRfanFKEwb2h/rn1fCHs1nRFklSvyKwSrtzz2J+VlqO0glOdYDz05bw2iIPPgHKj9hSfKz1H2n1JzTEEiJbAOTclij2tS4UY3a5z2F16Q+yqq0/lAxUc6O4jsUKGP9uwiMg+/9ppbhwvYV6jQRedZ7dM9UfEXV0M+QS75Mu56cSdYu2w5eZkFrjDpPBZgAahbFAo/KuUHxQlz7FszIDuWoC7spLBKv7ORojrZcg1T+OfDAtbH/DgmO17WiahwrJ6Zl7PSCilK2E9hQArnPuzvMP+b5tzKFHuNAPmdkZxrBMjv3HRvihdeLQHw+gD26wGcv99muNr7//1e/f//P/31+89vc4/XCJArZPhvkgbXCJDfpgf9/n/XESA6hYsXEvHhskD0UNkc6iCjDaAASAE0LogZUFK2LlNswLw4OEh+rKph+aHLdmOcsE1lV0j9oRyQULy7I8nJyGETN9bbaU3F52wz6ZmbAOilothAFe0TjxPkSQWJpNLaEKoC1AdptwgQigmp+BnCE3w1MukONq4NAIcr7B/eFWkfeaQL8K3D1gCItHKIlQWWvMIV8qpvBaNnstlLwnrhmaeeQrIbg3/uSlQBKBbYMCqMOVA2P6gU4vHs7yVIcghAVGqILv4/kGo2bWYrsMsQeLkaBYpyHRLItRiF+PCg3WRJJJLDh/fZti8dablsWsi44OdqM+UsaFBIilyO5cJyqsaVnRAXGesqVYupRhoHtBnmYLxi7RosO8gSoLRMSgL5xsdysLzvrrcijadSnjYfBdCTP2tpeTWqkSjsWAjuA8iKpaIqEiVJH5vqEhQtEVQ1rSaouRVAq5kDXAREkAiQYMCREL7PUIUqubMPXuAC5GYApoMB/9IhCCax85mdoQIKr14gQoBBkVtkA3Cgff9uX7vriwAMBORuXLvSynieCdGhLncjhurqbCrygjmI53GonhOgT58RYCb7o0ZIA1n5JAJITnIYjhIRAxgr1VBqKiQQViGUhLtNfDsV/PJwn+HAvaxwDcD7sKsAm+WKGimPq0Q9MkNf8YZMofHti+9Ltr//aZ+t5nB/6dwJgJgZsl9HyHqhyosDosioST57CYem6ooyd7DIBYhO4vAkr12RIAK1L2IfkgtovRZFyISz5hL5oIr/Zg4i2Uj6j1AJBZkCiSUQVaoN5XKs4/d1UJZSQMHqAlx1QKnFkke/48B1vmUfs2bVaqfycDZMAHPdkCDOfogDzCJxoAOOxt0iAH9lkpUiB1KLSn31D2UfiJBQgHgs/VfvqS9ZG0k1oWsQOSLCQmCO1CIiHGQxJfJCqgd9XhzPowl7qSuKlXynnljM3lD/1SHLqUjINpBVz1ryKOoADUUeqNpc3v7BHIo9QXpFCOo9ReTongWoqJptkQBRcKpIhl8TIFSUqY11f2o7VZhpAhLZqIweJ+V3eTrYhzHP6CCs+xFho2vUWFtUyywGoev39Br9XdexGJSuNpUSQ7YBeo2IDV3jYnaK3lPEyWLmiNpSz+BKiD2WC7S9iqxlraTfVTaA+oyC3zX3qQ9JUaD3Vduo8k7XOAyw1wmxqkrLSOwYhgGQpMKR2qUKtYGAbNkuBXNQlgd2KJlAsrdrZf4LBBBo5CAaRlVnS1ud3XXXbpQ9zUqhYb5CeQbpEYOFXnh4LAB6mR08etKWoCIZ5H2CmXP8ATEOobATESm7OW9Ah7aWNnvyqaepjlxhD2Id9N1Hvo+/dal1/fw+y3vva45UiKFfam7XHJ+RudRqAGoSsC9JSQhFVYeXO5WvAcxfM3zOJN9nzp5jrmmzUOYZVX/OAmBtxMKvgX41zZyVAcE4rZB1wOdO1AlrCqn0Huuz9SuyLSrED+CYoE/adwp7m2gUap0VVeZFPx2k3WRzhR8FFbsQqYCO1XXNBKSO2EkUH/KnXs54iqWPLtB/FHQtqzJVf2r9ktf3bQ8td+Oi/oIsrwiB3xRilw60QdTnOZs79e1sBSrTNwNEYEMq6JnI6s4DoEIqmQmUKTOMs7Sl6e4+5RO+ceMm+or6+SS2Ri+T69Fk97/j7ag9AH+lPoSAlNVVG8B4FCDec6hypllHpC4UeapcIVkgiUAXyXgEMmAZSrVofLgVbC4bND8qNGsBtXtlWwdYmb4kwdYzr//08ScdQRyAnUcA65TmcFWlK2C9lz55iXkskbnNmzEpEmQ1a24bVcJxzNutzF0jkMdeXowRPmQcqx4fqkgDmc8OHCa8HKXF+96WydqSSqgyFaguEBrFIECKL8SQfMBF6jcSCp6UnGZLyaGSSrMdgKSaAPkdu3e5LLFKQsyjYiNt6x1prv2nWBsrmXuzWBtEgMzyfkUoQJMgKGIoePg5AHU7QHVWXoFtRqGnXJqzp4+5zIDdO7exjqDk6R4BGKRa+OI5F2p/+Mhrdse9hGcz5qe4hjHWiPraRkLYD9quvTfbOPNJHGBQB89LuVa+ECCryQqb1l6D/lJE1oR80gXEqr0SsXCZRxFy+uQx+uO0bdq7xwaxTRLRGUbBQIAH8xwEwHTdeWe1OTAD6VCJCgciQlnjPArzYl179AiWI1SK5xVSZMDnJFI9m78ij9D1QuYjT3vqiZ8znhLt1ltvgRjptR8+9n3bsnO7paHq8aHCuK2lDzXRJ1Az+tnjz/+ZLQzF2DTFH95U93syz8/JDkahyT0jdv4EqtdoH4uA3AyITrAXjp0CePeyx4/NYdMGGFW4wp58Fiu2TCrrIWPuwAY0NibInvnJj+2+W7aTx9JngVhE1ZZUM5ck2SSsTQVzSz/vUQZRMAv43T+I1R77ufxMPPBRp54r72FPAeCbn2156Sik2i5jpzOHshTwF+A6OAxCinm/mXDzU5XYNiJYKFy3EiKi3f7yg2+3wP5y7JoonPj4nfbw1i9Y9toNAKBllkpY9o0bC22yu5nx1GJd4z72+EsAtWD0e3etsvwQCAZsqiqbOu1sOTYysR7WjXrDg33fcqr9w9mL1ALyeaJc7Wvrsz/7yIM2pFwm5v0hFBtBqBHqIDuOVrexL+qyr3z6btbCKrvQ0M2cidoAQH20o97u3rGKYpxxK+3D6oax3N9QYYghmMPJ8QAwbkcJ0tE4Q95ZvBUCIPZ2t1t9dYUtwQp0jDXPh/lRVmj1w1N2uh6VJnhvRCyAPExSEgrVuakh21wQbRsg4mYhDmrJNjhTjBoXUH3VskDLiaSinvVhmCr5Qxfq7Sm8n267iyw7FDXnisiZoz3jUIH0oALB2cwiIYqWE3SexD/kL0u1mcBxxniv3bB+G+DzaTtaOmjB8RTBAMDesu9mexWCMgUlXytExj333OPIDxGmHcxtyVigxlDRr32yxkDqO1ba0M8qrLm6yjKo0J+jaKUfsnRC6yXzlwjrWIjiaeaRTizPtITPewLUDgH0Mq8ERVBIAlkuy9Lqll6swABgsUrzpX3CsbPylkoHouS5E02WkMbawXOIBgiOZu+oz1dQyhrGxouHDlpNQIIFsLbUn62z6zam20tnG6yNz09PxVpXKi0q7jsIQk9TewO2hgBwN9UO24qMK3kfKwDg89LT3P5XQd+BEeQ/EUD/0oFeiEvaMZfzBu15/47l5C6hSOtvwlZtyu7akGZb/seDdumD34H47DQ/LovtrlNNji0EYPU2agfOjlpGQQDrA6HlqIHue+tOe+WlQ5ByKHvI1VDjD/Wwv+DZ7dq9EkAbKzvmrMryy+TNxLnA+4Up5ZiRK4NChqXdcKWz63YVonIKsBdfPmtbN/tbGmtF4+V2FD8ztn8XBT60VQMFaa+dqSRzkfGO0u6tWLGeOOjbbo4AACAASURBVHLMmjhbRKOe+9nJy1gCm330pu02zFpeX0nRCu0agUpLeRwsddY2Mmvwb9Y84WmVjFsfJrMYrMiC5lm3F1QUA/kRrkZjzaHQJpjCNmV1iKCYZU5Qe60lj7EP67Qeit+UZXjPgw9YPetAFX0nmyzBJQnhgOfkJ7K/6aHw47UDh+3BBx5iDZ1mTcFqS/lv7B9nZEEslQP7ymnOA1J1dKP8UJ7M6XOX3H62l3lLa3ITLgD5hQWOgJGF4yAKtRAImgTWiTHmaF8Kc2SzGhJA3xr2ou9isUkhURfXOMA+IpLzajhkTh/zqq8spLjRKYX4sCbMMKdJLaL9aRDkwIE/v2JTteczJc7+WPuHea4vRioSUR48iyvWp8OQLklk/TWgyGjEGvM2zhAUVrBIKO9Q+yqdb3wZF3I80Gdx0qCvYUvFtWaTozgJcVNeVooV8gb32mQ5CKAWloJUe1apy7U3175ddl06T0hxXUN7z3D92svrrOD+znvm0UZ+jHEVAnRxBg3G4tOb88A6FokJzmi9rN8q5JDCeZw9jfZWYRRUiAzJYH90oegShTB9qOmXO/vofM5P59iDqbDMn89ewr6mnb1lZCiqoTEP+/Sf/BXzsILWKdAhFycUu82J6dE3NAPkmgLk9w8qXc0VvLkB/Ku5MweVKmj3yp+/09frA9hv7va72vv/nRrt2ot+3QKv339+m8a6RoBcI0B+m/7yZvzdKwSIC0u7Qnw4hafT214BBVRBpb9rw3XFJgSvazap8/xMVSuqlBljgzTLhtUXADACWTRlwoDNCpX0oEou1BEPSRwCVEk6yca+/MJZe4gK+KX4Dp85fcrCIRnO4wcuH1P5iC+gdxD400clldQOE/wlIyubitU6pPU9AEBr7evvCLYPfZfASoK3V61cBqhTB3BN8CsVklGcTCTLV/VY+pIki2KT/hJVzvtv3sulCYRjUw/grEDXEDbbk2wggd/wGmYTfoIAbA60nciIJVEeAahUJU8boLAySLoBnJMA1UWEhAAYCYQWgDZMpbuA0203L0HxwIEP8EZAsirnVWUvgKscpcA0VXf5ADyz2IWEAKgMAGJUVdfZM1T03n7X3YR65nBw8HMBr68CqsVzmLn/7rsdOOhKC/FkL6WifAYgc5BKqH4qEnuwhqpt6QB8jGMDj7qF59HS2W57b7nJVUEVXcZyCR9hqSpiAdcUyH4UsC0YWbayMfTwBRgvRbEgybXCjlWg68mhhtR7t2H3xxphjOfw6TvC7fbPXbTCAizGOEzPElbpQcnPErJd4iKCUKtkcoAdsSgOLgrZK8YSJQnQV+HGbUi0BVyKVIqjyllWQR1UGzUCVt580w30L1VJGoDcmLODmcIDaBgAQVYg/YMcSkCf/QEVuwHgLlItPMMJ1pPDmJx1//aD6fYlbHa2UmV29sRhgpVHASZyqbbDVgbgWfe5Gjn8BEBWK1Y9slZISsJ6TM9fwd3qdfR3kReq0L0OkF8VXfq5+nwToGEMJMORIyd4numO2FpLHsZrVFvtuWG3y6dIgzzq51AmdYj6hV6vUaW/i+Dooj9s27LVhQ3q0KJvkTNXxhSVuByKBN47IuBXGTSaNBazOVT1JqJB6geB7BqPIuKk2hDhod/TGBSZpcVJ76mDkEKWFWR+JWB9HnschV5jTYftVRlqoYyMDAfwK5h9NbZIIlV0fymESAvo1yGqglBt3ZNyQ3IAziuwv9KXMkC6AUNEcigAXmSAy01R5onsw2hvkTYiQKSOUP7HNMCnqtJ+rQABcFfIo1NdqPqfQ1k0fbQPYlLtoc/XAc+FpFNZKyJWRMWiMkPv5dpCFer8m65Z400qFyk7RIA4VY0jPbg2yAYRHy40ki+9RgoSEZl6Lz0rPYtF4kO/47JRqOr3gFwKVXYAB8FQZ2sw6ZQfi2oZ3ZuuV98Ki0/mEC6QSdchoFoB1yWorxZtvOQxLXWSMiUEjgdA/raimGpp78IGZYOdu1gMwJwLcThOZsMFe+ihu62stMhlpyhDRHYMnpTVyYZIpGglOUB9VGcr+yAGoraO+acdAH8dYH1hIf0fVYEyQEq5tnUbNpJ/sB3FRBlzLOOcZ/TNt0mBA5j24ROA2IC9HOZj4uJRpPVT+RwLARLsrO4yUOV5w5j3U+EoMqaisopcokaLA9DzZ34N5LuJQ3sO8/YM40v2c1GsDeMoCUKp6owI9LIlgJX7dm4FOB0HpKqiih5SAHDNR3ZOECFj9EEvqjrHUJ8kYkOk6WgMa55Dh49T5ZlI1SfzFACbF6T8JO0RDKHbTjWiMqxiRVIxTh760x3WVR7olH3eAD4+VOgLsMjbFGYtRVhRKKuDZ9vN65SrM0IfUh+ZYd2RnwqPxKkdpQAU4BLFfNxMm0pFtQZbOT0HZcq8hlWZSMUtW7Y44kM5TwIeClEp9HH9PYwR9ctGqpiVB6XnrzlXNnTqG1KpVDL+8lAs+FFMcOr0WWctmUbfKL7M+sK9ONs92kPWkYePHAWM6HfWIj7c/wDvHctzWoltX2lpiSNBJn4VXL8G+6NCgH3N6QNYrgjoGMNuahQVyBgAWQhEeiBz8jDgSRHWQ/Fkf3zg/iysSAi5xm7LGyvBsV4ykAQGQbCPC7CtA3ikjyYkpQKO5PIsZpydRy3EbAzEbyREcxNZERs2rbfcrUFWfWaCPpplj/3Lj+0t+251BEgfc4kHY0rjswMw7CL3GRxORXpWDsAaQdWQ4kchZKYnRmzLpnWuun4CoNGPuWYCcEgA1NNPP2V7IFyiIPWnIeI86ZPP/eIFW8nYGYa0GmMuOUFeWQHFCyMA57kpEEhbNlk167eyxmYAG7upqM3G0uy11w7Z7be/BUAQGxru9+LZ06hLN2NnNm+nTxyzPdfvst6mbvMXyFZFAQHjvhqLJKlpJgHnhJn5BLN3CYyxJ46TV0F/Xb8u3aogi3rxu7/j7fdADvrY/tv22rNPP+OKPm664y12/NAB+/6Pf2h/9TdfdsrXSfqb5r6HHviwHT/7eTJTIDK9qSjGGspQunoB8M0Ano11QMyRC9BaS14H4GQqaqpBsl36UARcAqS9WANAS0V7ZBKFGRQvPPtKnRUkULW8ORugsgAVyEEyxglVZs2O5VrbKmrZeeHxjsqxBSXuOJ7w1Z19xltSKOEHAUJYM+0uqy0y2nnOHraUvI9NK7IIDi9y6q3SMiqeqYj38ma+Zv83Puttl+oALplWlq1dbXWll+0LH3+3BY9Wmd8Me4H332o/uPELFpe1zk4BSueRgbFnfZ6NN1dZX/sAzy/QXr04bnUAtGsKw+3eNakoVlAQA2KeraQqXSJeSML63hFLzEh2YcyrVxfY+ZOHsfoKtD9+7zvt0vGj2LiBVjPH+dAOrQNk2GBL1YD10Oc/9BZAxiIr6WA9xucrlLl/iPH98ft3usKIk2QxNKOg9Rppt9yl8fbqUdbwzVlWW1wDOYs6VEU+QR62emU+46LHwrHsGWHdCUSVO8a9lxECfqx21lrYUscAvk/hJ5YQyVqDDd+qJZ62i8yZCPZJpajOXjw4YVu3eVgiBRM5rOnKLQBFtf/1ZJWBsVshyr5KSJtqLGr6BlGl0SazVOSDo1scot1sEStYhaWmB1tUdgyjZQYwHFASO8F21MH97BXGqCpPTU9yZLxsflQQoEr6GL5H6VdUIDBPh7KHmGA+jAHgPGW3/N3bbPDn9dbE/jVJClPIaFV863sCKzwf9hdhrEMzECAjhFEPSVmA5e0kUmZv9me9gMFaky6Vzlv+Sn/LYO72pYjKg7nen89XEcsA/etcTSMqDikzgy3EkzWY+TeUedIzAGtC7FifOVhlgahg1i/Ptd7aYmcZeap+yBB92O17CSI/dYKCASr6WVcWeij64XXltH0UhMMSyJDbd4SZP8QMTI35QRy1klEwioLrfFkjaxd2dQTFB6T6kXUyZZ+/b4uVUbzy8KkuZ4m1O529PtkJm7/9Xjt691cYN+w6yW+IiIRAIeumnlyYV053YHeG4gsSYuuGEKzJCqyKCvzm1kFrQLyVnETGAmB8EGvfrhu38pn1EAFjjPV2sv5oE84s3c1XiAGaw+aZ3+pbFywS1Xju6uVWR/5hbCQkPKD32aOljH0+ZzlmYCL3IPYuoPoc6B9HOQRZyBgQyV1N9kIais3HX3rRtqxMsFuyEm2A+2puxHoSxX4gJHg/ZKecEcZRK434hdvBEizo4GsC9UYq66cvZMb6kKUYgaUbxWk8U1klS9k3xbckjgoW9+ZAEIut2hIUoK2otEJZ71WI8J4PvA+rq/NsASjyKsh2qo5pMh9LIZ8bRQ7cus8Rhr3sZ8rYRwTSHxYoPOik//syR6roZPmqVbQ4Z1D/MKw2W9lbNDmFRgXEij99MgYSQwpN5Sc2Udyk9SeBrKtqyB7Z/0n164cfYGNFJ6o6iA3WnT6KVFpZl72kUGZ/IfWHcjlEjqjAT+daKT+Of+lKSLm+tv/ZeZclOMi5KpL782Udk1I/mc/yZa+kIrWExGT2Ao2M5evt2Weeo5iuj/U9BbICdczMuFMTKk9wgDFRjrVlP3+q4MKT5+hcFfgvBxXiJORNDeR7LpahykiUi0A1xRCtKDe0Z0mBEJE9lmxxZS8bR6GfirFEypRBnPjQPluxqtWZpPhykSuOEKEhm61MzjDpFKU0oV7row0CaLto/u3xn/4UOzKKX9j46Hwfy1o+pnB0xuyrhw6h8A2FAFmJ+mOE349hbml3yvlp5pLb9+/nnP0CR0ZPztwJlp6cb7fve8ApQKLDUzj/YBmIgvaNDEG/RoC8GWGm//drenMD+P/v9/Hv/+bVEgCvD2C/udvvau//atv/v/vrX7///DYtdI0A+cMjQF7v+f+hWWR5FP6KAHHOYDxPKT4ELC6qQvRzL6lB9DPJgznlK1xNPt+q1hFop+oVVQ0LlAilKkgWSi5nA5n9LCfzGDZ8ofjErsxZauuy062y6DxVQTW2no3p9QDC3/rWN+yB+99hX/7SlwEi8OoGYMkE0Dt9rohKqF572wPvskOAdrOUlo2gTMjJybb/+a4we8fXqrnMeVtDRWc1VVThEB9RHFKC2YgHQLZwIqPiKJYK0nE7ySH4/nvvQn7dRSWnH3JoZNMc4EK5F1kzTQAwheKbXY51haxQ4iAK2qg47gOgVGheN4BEMhZA8omNYaOp6ppaNo9SwwjIUuixMiF2EtwaHt9FhZWvI0gqKsodYK3A90E21q9hPbOfjWJ9TT1WJqnYNBEWOjDiQsx337TXMri3HudR3mClJcW2CoulTVT8+vJwqJmFVLqSUTKDHLud0MT+YdQjVLCVY5i9gJpDoeBzHBwHIGTkcZsqj2fIkCnaQofdYA4XEZRu6jpUvab8CFklCUTPAaBSHodqFPzZUHuAOCr03lsEGNV1Y8hx/uaPUuzeL5U4m7Nx/KppSny9PSwdT+tULLESsE0JplR0HMC0ger2cMCJIAA6KUCcRJv3Uu5DMgeCmqoaZ4fUjS3Wvtv3uQBSAZSy/xLIKLupfqT40wAT4wCf3gAy/lSX6v7KCd0bAnSbpqrOEwD7Kx/IsM99r4FQ1nh82ttR2GDPsX4tYHGJ833VsyrkmckFoongXFljqWpfShCB2FJ5CAxV9kcvh6hl+IfLBksVkQKqFJh+pVrfy4qLL2N1s8MRDJlUXbdKOg84KCBc6h7liNz37nfbd775dQDrhxyZIFBdAejBIt44WEmtIZIgGvBT2Sgiy6QY0c8XLZv0novWUFcIERQQHHj6aVupSmQZIqBe41NfU7y/wEFZYGmikpewAtIFxgfyOilANMhbUBSIIJBCRNZcUkksWlqJ0NDniwxR5b2UDIvZGiJR9AxFcIhQEIireUHXJZLDF5JMbSByQWNC96zDl2y79BkRXPMk16P3E+GiQ7eC4XW9nlyvZPWS8+vvwfQbSf31S/ocEQ4iKoJ4/rrnxaB5tYtIEl3zIgGia1ZbigARaPybBIjIFRFwamddx2I+iJ6FXq+vRfurxfvW393P6DvT3Kfs/vQZalPZA0pJJbXJEHOB2kb5Ku0EYut6O+nb6elprt0SFQ4MeKX55CyVcwKmRZxtgGxTBkENlXRJ2ACWYLU2BHjx1nvus58+8TS+9ttcgKeq+3ZBGNRhCTTI3CVlSbrUSE0tjiCeYHw2Ys8RBBjsATl4GvJRoLKyk9as3wCJRJ4G4OpPH3/CqTpEcNxCALUyL6ZocwEOBwHWFX555pubbdUfn3LWdYHcr/pbQhzvO93t7O6iATlH+vCIB+jrA0A5y2cpF8qP371l/z77wY9/BACw1V7j0PxXn/2c/c9vfN0yUU9QEugqQX1Ql3lAnt6JRQ2sDMHHHqg/sDvh+U9wX9PMC96AFJhuWTtzYQwqQl/Aq9raVmwl6Av0LylkpF7qYm4eAFC54eZb7DRKFNkaxUNuvuX9K6z1og9AYrdTWRw+ehirwSUc8KMtMW/Oqk4Pc094qPM5+hplnpYK7kpfgoARUcm3FHNSCdQBpniyrsguT89c6g9ZWZw/f8ERFlKElDPfL2UeleWUDvuy5hC4WIL9RSzjJ4O2VUaNCF4RHZdR3mhejgSc0HgRKa3+Uw4xqXGkKk/17wHucYw20ef501cVNq5r0pVL/dHDHDPHWLjvvvuYg7APAgBRTo1AmhUQvzmMZZG+NWRaODKRedOLTCepP7ypQhWJLPWMAmf9UeO89750wCuIHDKdJgjg9Wb98OY6JiGfxQo1Y3mlTCrZVUqtKcVSC8BMMmS/J+1XAVgaCVl00y17LSJ71NpKmPcZO5eLFQqfxTydSDUsBBb9pZe2OHHqtFP3paRn2zLC5U+cPm2brltPztcFgHcAIfqMP5Yok61XxqhsTcYostCzKELtogKGYMjFUMZWZWWty3M4CqDeAfiaC3jmpWB7iiXuv+0m1IEojRj7lyEiCwBzpKZ557sesh8/+qgr4LiVwoE5ru2pJ35i2QDUUoGUosaMUkZWBdWuWP9kRFB9z7xfiZIA5yrbVChSdAggnmr4vOX26EHCjZkPw4NRBPaQi7Z2nY2ynkYTThAaBgiKVePeG3fzvINYn8nhoE+fJ5B8+67dWNmN2Pbtm+zjH/2A/a/vvd8WxlLI6ai0RFQOUwSHe2A9MolCdQwCagrSaaJ3wob53IzMMBvkefZiPzQXiI1NPxXslShRADNTsxKcfYyAVbYbtv/uFQDX5Ao8V4fdk9m+VQUWgOKukyrsOZSVI/TJHgiDDiqD+1B/LE2FfOPvLdgv4dBl4/AJiWQwxFPVmwuw7zXd7NaxWUt2IeWdHU3Mf1gJJbHGjk5bKQSRX1gkfWjWbicEfVWah0Xdv9lOf+hbVHADhEflWhnB91ERc3bTFireu7HIaulH8YslEf38yZJ5W5Zj9pGtGRY8TbXyhDIhsAW6jLIhKdouN/UaLj7sD/wBBmPt8oVm+/RH9ti6vEzrJ8i7HxWWQrzDUW/0QBbVzpDJhRrl/bdvsPLSSxAVZG8p24G5I45giz+ier+PufpYK0QhfSVgsgPA2NsaCR33B8QOAPQO9VVmwyB7jAnGr9nOrVg7IROZZn2OCcRCFTuwkrZBOw8AfoGlLDAxkj0g2W4A22MQWDlS0JBYvgk1XFVjJSTpBOA+ljHM0zEQ4dUovLpoxJ88N2r33L2c8TbhlH0jgKXVzNUnasdNoyEr2SyTfVMuAPUAih2EhBaHosATpZ5yMKJQQfiyLtWwbsRgESbboOt37qYvQHSxx5XaWYRtBSqQlcsLqORWHtYUa1yfPfnkq/alI5+3rqfrbYriIk/2z1NUzmsvM8E+fQrCI4BO5cW+aIoq/v6+CezxKIzIIP+BDCeB17KxZapgj2xG7ZJlsg7G+kOSYSc0xnuMQFSOQ5b1si9qEhgPUD09RTg2u94Arn+KufTlk2WGyAUyj2IWbNy2kHsyyTx0vK7f6iBF8xKD6R+ZKDuKnVJhZyFEJLZl/uxr50cGbEuyn6WQer4UhdWli+exXkywn77aYQfpy+C1VsjzW7M2104xd7aUj9pndqGGZi++75sXLQAC5I+uJ88AW6mPnfy8XX7fdy2S7UAXcyBIvc35hRHkThZOZaMdPTfhlFFrlgdYAuq3xnqyulCU+IZ4oBzOov8x52L/FRhO+DvzQfHlFs4DWyi8aIJMY0wELME69oSlooSR6rOBjKFfvNhi+WsJVw/2sPWrMrC8DLHnnjtGiLufrUwReRVlQxAZtVg2XrzYRI4KhATWaQUrM6xmGJJyzTorrbpkezfkW2h3uc0zn3d2T7LOhaHSJsOM5x/C3OoBgD8ACfKL04NWC6HmS0L8FPs7T1laIadReH0K+3aXXcd+QGtbC1ZSyhaUXVUQ/SwE5dLKdatgTL2sqrbaKTFU9HUD2UoHDrxiO7dvpZCBfTt70zJI6EyKhuLYo3mGYOsKUSzl96iUl/SpCs5IflLdoYL15F7ZhEGKp0KQoOplD/izZ59hvZp2BPadFInNslesqq2zGgoRZAkZyrPvANy/5977OFMMULRWwRpCNqGsQ9lrqPxF5V8u8xKyYEFnXPqa1A+ySn3hc9gK8vX2h9tdUdA4BKLW4xg5HWBdN4FS3p/XddIG3ZCkq1hnpczevesGnkOR7d59oz388LfJYdxO7stBW8t5ZHiUDCIVlLFOSY1/+OgJZyMZGBzuVCGlFKNoP780K4Ot7xyEFgpvSCbZYPWQYVRZ2+RyHrWvjUOtpjwRnVdUaKVcsVn24roNnalUeKHfkZ2WbIClSvH1xaaZM+AaFDWXi4sc6an9wi6sO1Vc1UyxlvYzOteq0GsVzgvKNOnnHFwHmeWPinKANWHTxq0uD+fY4RP8zir2UVjRsSc+fuAgapxVBN2TiRi+hCwmP/uTj3wWS+x5LJ/jnJrmjfy6RoC8ka37xr/3mxvAv9r7v1oC4PUB7Dd3+13t/V9t+/93f/3r95/fpoWuESDXCJDfpr+8GX/Xo/ChXeBWVyyw9OWsYTgsiQwRoOJ8+dl4qrNjBuMkx6rO5IeAQ/j4czgN4e+qXBEo0c/hyFkaYdXhjSRZ4IUyQPyovs1LX0KY5BjBa1SsKiuEKpdBNmmyowoCDDoHiCZ7miA2vLMoHLrxwk3nwNKEuiGRiuMyqtC7qHARoPjDj6fYu77RwO97olxIc4GSAQDvSVgQTFFlHMYmMwKwNIWqmzqspxob6uymPTsB1IB6ONwpF6SfTW0oYBLFZTYMgCRLjpjlgXbyiSLbdOt+G6CKR4XANVS7AilTKRdL0KYCyhfsxr03At6E2vM/e8ZdcySHgkqAxFQ29Ft3Rtqp4xzK2CyrGrcI0OeDH/wgFjatrsp04/qNeEmPOwLkCEHmEdhh1bL5j6baL5+K4TY2r+VYhQwBdKzF7isFsiaWirpAiAY/D6paAUhqGyAqOIB3of4oqWpkY4r/PXkZrWSUtPGdjM1IGUD81h3bkODHYd10ALAojWcz7+yFTpw6CSCL1QyViAkceAXEhHGAkS2LvL4laRbQJZswHwgHgdMTgBdffk+S/dE3CRim7FDPdhybheWADD5YVy1DYy+P9TgOQfOAd92Asf1Usysg1hfgTtLuKAGO9Blv/t5E2Z3UEdn4w+flZfPvBGcCYnRw/x1UZHtQ2T45CWDf2g3xcCWTwJuDvp9UIEOQBoBu5Bo6m5i/eW+qfe5/N/JZWLFBhKVBwPlzkNCBQOCh7GLkyb8OtZAk+auplFYFVQVA4xB9SpkgEj5JMbIF+wCRIrI3C6dNBPDPCvwDIKqDeElA2u4LMKF+2MW1qlJU/vFdVDTL1i2JCj0/DrrXUQ0+yWlcHsHf//73IfzWcn2hjIUrAH4u0vMZQFcRJDpUSoGgcaYxt7i4COBftGHS9U1zkJH8XwSEH/1OxIUyXjKyc6yFg5++BLxPUHUvdYmsuvLxH9YBzilEnP3TFYJEwKrAWFWmL1pu6bWyKKuDGBFxon/Tt4gRkRgiIlRNrzyQxVwOgb1qKx6raweB/QJzRYJIAaKqNEde8Hq1lYgd9THlYmjimVUuiTJOFgkQKitl0yWbKD8XGI7tDmohvacyQBazOxbtr/SnCIwrqhIRRQBWfLb+LvLk1xZYAMBSWqj/i8DQ7+r31BYiVfQ+i+SHrlHto3/TtevnqswbhNSVrZL+XfPiMM9R2UR6X7WrSCK1j65Zm9ForBGUg6LrEIPS1aNnTUCm2gRSbZxDtNpWc8Moz1Sh0iJbhwERVQl/5NhJpwCpgCwsKFjmgF6RN1I5SJWQhT/zKciUeEDzUMAi2WXFYiE1xtz8GCHQPpCGe27Yi1ppnf38F7+0Sdq6BAWZwjqlSLluyzZ+NmMvvHLAAdeag/z5+c+ff9H6nnunbf6LS84KUH0iOtyfCmqC6D0I800kCB2rkhmsc9pAKRWc2QUQEQaQv4u58dlf/sLWozCR9df2rdvsDDkZ5y6csXe+9wHG1rCNdLXayqw0rK2ovsdyZSnz1SQHeQ/aUJW/IsjTqKoco/+EQn5MkJUxxT0NU73dS/aBCPfT5y5QjUroJuMxIibOWUcN0Da73ollFl8dl6g2hNwQQSmVl8JaI1kfegCABPgl5ZLBA2CVwRzbVHzJ9bVYrl/PXaTCCBXKAwD+qQABmrtk9RYEqeHIICoiVbEpUulS0WXAvSa7CQJGKphY5rgG1C/KQjnDfBBOAUASSsQu2mKViFU+QyCNFCxdVL0qJFXPZUkKgcf0QREmygdZwP4lhvEUyFzSSf+YA6kJQ+UntYQKEaT+kGJFhI/IsCHI7G1YR2UwL7380ksAI13MXwp49wJsv8EBHZpr5PENRIalVrIjdHuo4hYB5i2VGgoRHoJ96P6lqEE8yBBIpmqdinYKDeb5rHnaZIFFsQElyyjqEeUWgIu7taGftpAaZwDCU5Yo0RBNIkB8k7qs9OiAm9/mUVxIP41fDQAAIABJREFUDbhiDRW9AlQZIxqnlwF+mpijE1MzbA395mUsepTx0YXiIYt9QyQB7tOQM979Ho4srkEhKYu1KVlC0uYTXFc8QNI4RFgTFcICzh5/9qgtW59DMDGqJBFWAMI379nGxZKVxdokkvD5l16xLVTqBjOGyxgXFy9dtI98+IMum6UU8mWK8bkNxUgQz2CEOXQMkNGT8RxK9pXm7uNHL1sAc1gBAGtD05SRtWyp6wrsVF2PVdR3G5Er5iv7yGiqK8j2mVsYZm0vsu9+96vMAV329DNPo8TajGd7viNBKgHwcllPCwszLDudsPOheKziCNOF2EBqQj7CoM1C5EwDWk4x70/TFjNkYuGoxJrMukomRecA/QHJQOcI5OHArFU1T7jCgZ6RaRthX1XWNW233Y5tWU8t+5Rpuwmc7y/up10Yvz0QIAqwH+G7nXm/l/EtHnpNQbz1UKzR2g7BQsW9zxLmjzDsohiLgVTTL0XNIHLVfKlcZi4cHignW4Gqd9bCaUC3GhLBJwBXw31Qhy0M2oNvXWOB+5Zb19//wg4eKOIZrbJGxoeX76BtX51uwQNUFWN7yVJtfoQqf+sINnK05Wf2RFu89kAeYdZJZfFTB+sAn/2sZQRQlfHow/8XFQ9jTWX2yD/+pdVfPmOZCQDRFSWOAFlAztJKtX6TpzKXZu3OTSmoUBtpE8gemJFkVUhj1XpzAdXSWDNVTIVZqWz8eDY4yTm1ybETIxArITwbLELJnpmGHDxN/sO7H4zFtonOwFqVBAE1C0lSg9KkHjuYlyu7bZgGGSckuA+bt0BwwAyIilSWha2rMm2or9FW56SbH2TAFCHjEyhVehhXL5V02Vna4F135tkwuSw+VGXXAoSeo/jlEjE1srQiWsWS2K5lYlc0QTBKBvkYPuzBBrCv88c6KQzVZCKVKuH8Oc/vrcZ+tgpwuRaLMREg26/fydx8zoGm97z1DsaJLPwW7MDBA/xeN9XrIfahn3zchp4hhL2xAuVBJ+s36xDzxiTXGsgzneb5igBpbyObCmXC0iwUfuyxu/hLE5kXFLxLvEy2CeoBAs0950KZgUJQ3UK+AlaPz41BNI3bLP2uh3Ylj9wmvUJsDCVINSD2cRK+N6whc2vQj7FfaXQF27w9zY5BgDS3QqDz97u356BYqbIECIggjjA5uRHWO00mBGM3abTFNuaiEIL8/MVLbbZuS4gN+CbYV56txuLM1wqCp1GZFdoPDpHTwLP56q0xbq7/wJPNlrMVW1fm15GmQfJpIEMOf956P/kTlJAEcTP2PINQ14YmWiX5VBcrmiEwVRTEc70umb7diuoLQoo+rIKeBfagg+R9RCaG2BRz5KXL/bZv/2rmYvZFzEttlf1OVbMSgseL/e/4BLaER86hbkpBBdrP3pL8GNSNtVjkJfCM00MgeSDdeikS6oWMqqoicwQV2ix9HPGRpaGc62GTnIHybVMOKtRO1kzW35ZuxuMEZzjOD1OA3QkQh1J5T7KneOVir5Xw2g6pq1AeJWBNG6ygl2ns27DnXaKcJPbsoayDnSjl6pl/xzjzSfnpRVs7lQBFacrjkBVWKiTyY2Q2baDfbVy33oHuJay3veRa3HTDLnLeOK9B6khFGsi+ZIhcmTHs0RpRO/lDJMaQkVhRXc8aOQWpsAVlR5y9+OKLrLEoMSFGNhLYHcpYbaUvSzkrG9EhiDUV6XWTl7T35ptRK3ba4eMnLW5Jug1xptH6qQIEFfpJGS9g/qUvw879xtc9f1ePDRyB7+yxa8lqGxwesN17KWTjXCbFRwOEYiBtFooC5aXnn7N7777L6jkrqmAqgKIAf3JORMZHYAH3EutMNufBApQ5wyg7+tlXyO759NkLnCsTXI7XNGujCmFmIDxUWBXMfkXkRxPWlauwea6AgLtcVsvvx7s9owq0pBLpZa2SQkR5Yzp7S7Hfzx5H+05Z/IoE0b5CTE9ZSQ22wGlOoas9UVsHBX0UKvjz3LQp1znkyOEjjLMhy8JKdc2qNW7ffvH8RVeYN0gfHWXfsm3rLgoPSnmWWG+yZvdznp/iDFCDImcpmUsBnE3HhsASGOcf+/BfcD5E9eIDGQZh9btbAL0+hHKNAHn9Nnoz/8abG8C/2pa7WgLg9QHsN3f7Xe39X237/3d//ev3n9+mha4RIH94BMjrzR9OCPEH9OWxHALkNy2wBAIKKNWXQL4r4cvoDwSYUsE5TwWsN4DggsLaACo9OHRq0+oLeKIKadnhaNM2PjrorK/iUAT4Q1IkoJoIxEt8mMOmL5u1HCpyFfAtX+9LyKOTqNgWWKYK7RMnz9jb3/EQktujtmPPXrzezwMu4NmOBdWZy8UOqP/5Fwvtg9/uUlGQhbiNIpVXHPLjYsKtpaEWv1fJbsl+4NR8ASuLdA4ge6g+6mtvJKy7y7KxexrgcKbquEAA6X4Of/78GZztaeWvNHKAy3HWVx4cOEvKKmwIgEUWMT6yvaASWHkld999DxtIXTPqBF77/AsvuiDadYQQ5uVPUV0fjJKjngrtRruZTbiqxA/hY6yNZX5OAQqKCTvwyiFeE+1sAkKpLFIOCKdCe/mVlwB3kEsD9mcA1i0D4I7DOmFuHN9aqoLkXx0Rm8xhcQpP6ErzJ3jVj9BD+SzXcLBNhIi5XF5myzmILANIOnb8GOB0FJVKfRy24pwnr2yxLpcWc2BOd8HaHoBcSj1eoA/4cd+eHHLnADXc//PfZx6Mtvv/ugR7shm7joNV2WWssPKXopInaBgLrASqhSOoUvUB8PdRwCwHxEtU4cbyuUvxQFd1M3X/gK8YbwD61eMXf5GA57vvJuOECsBAyUmoNutmQy8wVQeh0FAOe3VtbNABPLBuMW/egfbx4IDRg53PGCmUvlRTfemhJfbXP27jOqIsHyu0eYi2btQbETwzqUwUSjgMaFyQTRYNAJ1A7bVU4As8KyXXIoFDpSqpZOW0ckWhlVOZrYrlrVu3OPsa2RmFUaU2wOF0NRV1+hLo3wkIdeniRXvggQeoMCvGIuuI7di5wwVDi/hQ+K/eJ47+TffHboBcBw5eAuBPU+Us+6mNGzcSik0YJHZEUiIJgF0cexqPi7ZYUleIUNCzEpApIFZfIlNSqLxuB/z+12O3m3tSWLOsq/Se/ny2LH4WA7+VRSCCQ31TJIJ+Ll9hXZ++9X76N1Wl6zpELujnIkDU70V2iJgRk6GDWygHWU2ial/9u9QfIpA0j+j1+rl+XYSCr/oVJIgUH958joghkQhzzCudHZ2uCk8Ezxhjb55r12unIdh0nbomfTmbL771M73/YmbI4p+6BqeS0X0AtMquSGNUqiz9TIe7cZ6jrkN/X7QbU1vptSJP9Hr3WZrXAGHlK66wSt1Tv1RkvyJAfDhwi6SRfY2eSR4qI1mqqe1EWEmBMwZIoddlQvhdOnsGsDrVkVoXLpzHIijbAbGaS/oVGM4B+fjJ05aDZZ7A9vAwyBXIwDn6/BCH2xD6QSzkwVlemwSZ58dBvK9/0JEy0ou9gKosPTXT7rv37a6Kr4h+PkZbSYV1ijDLDCzNZANUsGKlAweu37MH26I2lF4z9vjTP7POn7/TVn74MHYSMQ5sT6GaOzIQixNsDHPSl1pkMDYtXE8vYFwoSoAzHJKDAJpX05+fx3JjNRZxUVSxyuLwBCHp1QBX7/noewBpirEJbLW7btpt5WQ8XL92FSHKgc5SaEHXx1hVcPgg80AkxMEsJK03c/wAJEMFYcER5J2kccg+TKXsedRY2dhGrd1wHfNdhd3x8Q3WWxzs7Bu7IFFFyB0ETJfqIxXLxRmAa9nwjtF+G3dDVFyasXDm2ADGvRQT6ZDEAtjVn8To9QKgZDH3qr8o3yYYUEzzRBie9xFUMnejvpmkvcrJLFmGNZxIJI31Tn6nGLsfH0DH3IJ8FDJnUWFkWjf9YQVWZFOQy2exZsqA4JcFhlQAUiYF8gwXAGcEQsomaop1NJHqygaQ4AgsJwK5906qzr0VXkvflQJpAlBtnHGrcSBSUhZZFcz9ssaYZ+4ZoEJ33623Wg3WJ8oz0ftMAVh2UW2tilBVGo8DWvcytwxR2erFHPzB+zN4nljoJMXipc8iC/gEUsU3gBngksAYGHhURIxPwCpf5mMpONx9UWEt+5MRyIOPfmk/4ck51lxZZmfPnnW2j6tpJ1mW1NM+0VKHArr0Q9ofpa+HcC3Kc1HeTjDr+QBg9GqyM7wgZQYB00LGAiGZzwPEt9qdd91hP/zB920ttn3BzGtBoKylqCgmUAZ6QcwEUYH+IoqmPip6l6OAuoX+Foh6oKzoAqqqLaiqip3aVIqp3PxC1Bbfc7Z/e/ZgqQW4KBvP0yeOOkXr7h3bzU+KSPqGB+OrAYVLFr9bhGd6Kvcw1toI+GbWAs4UnFloQ76R9ssXj1gStSJ+EcH2swtYMm5ZzpwyjMo1wW6/cwfkJHY2rNM/+NHjAMXTAKF3A+J1EiAczT7hKfviX+61yeEoCBB842NTbQISNACLJQYcg2OAP9lrdbTZCP3Wlzl2SpZmqBhUFEBHQakxYoPTfgCjZD8BJvfwb6VkEcwDik/7o9YNXyAva5a8A6y6COZOkZUc/d0p1wC6JhiDOHQ667QVWSg2K5utmYr5xHzWSl9UP3xQTUkTz5fK/hVYMaG6bO3GfgkLlYgQCNr5IfOnMt0Li7Uh2nhyAVtBAr0nB5rsnfets4Ab863v4Rfs6KFSi05eZxcoRgiOnbWVmREW0kNBCOB3VxttHpVp/3yxEqXZgn3tLcEWPy+CJ9R6Z4LtYtOoHSPfQgqCQAjQ2mZsNpk67749y95y4xY7/tJTdv16POvxnm+h/y+QKVbdia2VVwSV+iG2NhHgmb1Cda8H6l7UvID0b9+1xdKCqKxmvjnZSeEP87/vCJacLDntqAvoWhaGSmEeeYMsUjv7USkCcu/YlmY+ExDbyjnzDsHmB7KOCvypkER74nSJ1TGEepjb+/qnLUU2kbIF5HXZyb6W5DVte5YtMR/2F3MA8u0eFDkEMXddKEEZtGAIcGzjilQslELslUuldgiVhQDqiBD21hBsoXNYgKE2CoRlSCX3bp55vQcb0K5pyEg6xTrsjG5AUTUOqVpZT+h7NaHKMVSCM2+eYC1oQtnzZ3/6fkbwHGHmA+wJBuyVVw6y1/d2Vjh/8uSnbOCZJpttq7EpxqTy65RBNUQytj8qwMkxbk75Uq1DECmA5qgmli5NBnhuZY6SLVSQ+TOGl6CiGce+a2AwiEp/xmwwfYVK/ZnZAdbuPgBvH/orKhdj/vAOt9ZpH8LFi62EYqi1EIttVeyTA2bcfp1HYRGpodbTMWxbU4JsuAkSNMbsLbdeRzBzBfZ0AzYBITgBSfeejVkWMIFlX0qkff37ZCAxLtfu323feuwoFpHTto7X7di2xr7x9AVbw7V/+4Hr7dzJw/Zso9nKG9fY009cgCTAxi3e7FPnP2+NH/gehVxB3CuEBWVVlahQzlcO2ihbaGoOIO7N/viju1FAHmY9xQp03APLozmnmA4I8bL1169GwTxOrkI1hRQz9tC7dlsLdkejEIzZFHuFBE46ZeXERLh73SBz6enzTZBKnhYu9S5qkhD/BXJf6FNtgPME1QyjAJU9cQhrSA9ZDDXiMsloIg0MsnnA3vvW7ZbiSw7FWC9qERX4YGGMgnxOhF0A9k/M+1Psec7XYc3EVI+bnY1BsMVDgARwhguEaPHl3YKwFtO+Np+QbW+pntkD99FnZCV1EQvFDZs3oTjLcJZYIsIVSn6aM5iKcG6+6VYyFuPtqccfRf2xhLUwj3Gl/d2MU09Ps/eLjedcg2IMfp21kf1eSBT9tY51VvaUw3bX3bc5lVkN54dQVGVjrGUxcUmOiC+DcNDrO8j76ZQy9XwRhV4prMkJ2OUGWCXZlD6A/9p/yu1A66f2Zr/8bKHd+oUSl2PRR1FCMkUV3toTspOS8k2KTE+K+Ao3FKJowtqUwjpPyDTZMmbAjFZig7xt82bsy3pcId9t++8gL6+CPbenFbEmzTJXhHAW9Ymg4AbSRGpBkTPeGjtY/cru15dinHiusx6lhZSNcZxlpthvDg71mbIZm8j/6OiC7KaITUUNob/KGFNpYgy5a0uSKRhh/fajELCVNUFWxjlkiUi9LzVISCAkf1ENe5gwiM0q9ozJKGN6yC9cRwHDhCsKaaFYRLbATRT/qUggljX0rXe8lWynegpnSsmHmsOGq8G2b7uB4o9p7IQ7LZg1XeeGdlR26TxT2WLVlNZQwLCJQsQEiOGPUpRIgeQoOSB8tgMK3qCvawTIG9Sw/0Vv+3oA3H/RZbxBH3O1BMDrA9hv7va72vt/gx7Lf5u3ff3+89s0xTUC5BoB8tv0lzfj7zoCRB150QLLWe7Ih1Se96rUlu++vAxUfS5QkI2X/FM9qHyT56qqBfU7Pmx+lT8g/1FVolykoiwJ4EZB6AIutm2+zuUyNFcUE3xbYOkAdh1U/xewQSuXpRBepY1srLR5zC8oBAAfsChsLPDXsBOA6ALlBDp5U12jCusXvrLWHvomFf8ALR4crDyBX/zZoAbygfI5z+d9tTGV3cWz+IRv3rSBCrKV1klYeheBrvlUTo8p8JzqmGCuuxPLpSB5+XNfgZnzdvJnZbYC+e+sSAC+5dsvecIAm2WF7OqgId/2CMCbnNwCO4xFhqpwlTUxRBVydk6ObbsOGfWr/VRQ9gLgBwCs7LFHHnkEICzH9uzcY8cIKWxAUeCFGqKDis6NtFESG18pNR754SMOPO4iN2NFAaGwVMWmU/k00tsKEFHuZOHefhAJHOibO/utrIZgzGhsf+T1jERZOSDzoIiqFsvCQ3YagKSPysHSknJnbdTLM1kCKfTygZctOzeL/0++UrUO8DQLGOaj58t9q9pXlXuqvv7Kh1Ps9j8/BWAUjAVWtg2xeZbiIhlbhQWqwzJR/YyRyBlIH0iiOqmYXJc9gPqS9OtgIWsx2RZIQSSiSwSAQrXf9a530p4QWFSOydJM4H4v1yrlT2paNn8Sfgz4q6BmCpa5N4gRMkRGubYxrk3S/b9+V7L9zWMd+M7G23VI8Ouo+FS1nbIHvETWAaoGcQDy4KAVBWBVS6Xtjuu3u896/rnnIAlyHRmyc+f1LpMklucqMKyJqm/ZFOkQERhA8Ds+3O1Uk4koESgqn92vfvXv7FOf+pR7XrKZ0eHFZWUQeF8CyC1C4QJhv8r/mJYNGH1Er1VmgP7cdxsHOoB0/c71WGvJikdV0YukgcB+gfAiPBQqrtDzRbB+MaRchzj9TISBVBr63ToslaQ8UFWXxrhTUbiMDA5J/KlvEQX6HAGnUnwN03dECui9JOcXQaLDouYCZVmobyr/wI8xowOtrMP0b7K+mwLIFxkidYGuV0oF3Z9IF80nUstEoGTSa5QHomvRsxEx4MN76jWq5BYhUkPFnarXlY+gPAN5HPsw/poAnHU/OgAqiFOfrUo2ERU6hOnzpGoR+B2FGkO2QS4Ens+7Er5O7gP/vqhSCaLCz1Wmcw1qj//rAEW76HX6LEeuUG0nZY98oWfpx158poBnzQH6HNkyiBgVaaXnoNdKgSOySCCPcia6qFKUfZ6q8X1AFhWeKZJE1kkrUATpOUYAAk/weQrR/NGjP4FQ2+V8pV8j+yIcGwHF9qjqXz7XPvTDGghfKUGkUhjh593MJZkQBE9gdTVJVe7Xv/4NgOIfoOJIsQY+V1kZyoFJSAbAR5EywziXhdS6TZtRjVW77IRjjM26J+61gve+bImMA1lErF2Ri51Is4V40/8Au4JBAhOpXuzCCiEsNJI5rBeFHGMWUu/Q0aPMeYF25513OgLrO9/+DkQL836e8nM6LQmwNIixnsj8sRwFn7eUTaxC4bK3YK6cZyx5SjXDfDIDUOQJae5FBWP5pQrmz3ys8UbtiZ89a73013xsjFajcGnASqmAoM9JqiDjUc0pt0aASj3ritQVsmSSB944FkYinaIhR3LX+VtLMTZm5ER1YFuWBSkk33bZcsjqUWqJVGw31J805scBxWU/IZJLz2ecthJR9+RTP7Ob9+0jA6EMu7H1dgbCQ8Gsx1Ha3Xb7bVidFDOvNFggfVg5IQFUkj/8T9+2W297C4TVhAO+1W803nwgeIPpZz2A290ANrfuvcEqsbTSvQQR2juNFaQbkyL3uCbNFSLcZJ2h8a5tmcavKkCdzxxfqigtQWUhZZByZmYJVybdCMAR2ySUG53MGQv0ax9AKy9Iogf2x9jxM5MWS0V9FnPqHFW7HlJ58T1KdWh1VT0WcGGMB9oNEFDhw1Nc1yygUSjzq4CvEbKg9r17ubUVAZoDGP3TP/6DW/t2kQEyyNpfBam8YdMml/si1ZP6jioaehiPO3ftwGJkmDZosTyUQgKpBcx69HrbGYiUQFSksgNsIs8pj74fDVAju79myP8jR1FNQfquWLvennv1VatBofTVb/6dI4P8aY9jqDDlG5+JbdxLr7zqsl5WU5n8S3LC3vv+97tK+MJleewp5rHMhGyAdPWBvT6Bhcuu62ELmNcGIJv9WSNnac92wq9Hm7HLRCnRDPgenYuFUGS6XSivwSakxxYoB2+ZDrQ25vilmdHM8auxbNlDG40RbJtsX//GP0P4hGCHmOqsX0LDAgCOy+3PP7EJZUAkuRSA5ihPRCYyeACg8canbT0ANecBmLtQi0I7E/7MGGKr1gtpQUG4BeDF0zFI/8eGKTNvlZ2varZGrHFaeJa92GZSmGwr8wj0Lh+0aOaU3asZgWTDhDEmm7FjiojzBqyfJUctDCJsCdXDFRAMc7bq+hV2kEpkBZy3ABAHsA3MR3QVEw3Z0u/ril0SCRVZmB0BhGOuJ1h9DKusLvYm/lQ5RwfPYxeVYaH7Cqzkz39kg0gdgiOy7dkXsRlDZbGK9osADM9E7dTbQTg7WQ1HqVSvqZ6yz+xn3qCCHZGLDczBRMTk2jd+dMHIorcEsi38fSkYGO3CbjXO9m5fjwqVApRayCqsQONR8EqtVkM4OhHAzJ8EjU9jtckGp23Qg33lNGRsoW3GpnW8+hw2T9PWMBlkQ8zxwy1UOAPI+sd5WkPrPAriOCrSIR8X2FfRHxqbCSnfG2pphLgHsU4kLARRyU+xAFZOYWn59sTRC3YB+6wz9BGpNpbS/7po40i2uPFggptQcazEVi2LORMNqA1DLPZ60WcmfezJX1yyel73qXtyycbws8NFkIkQSURVsO+CjPH3sEjA8OSoIPIvUDdCeHr7BphfZIg1oKSR6mVHVrTt2LjWTl+6wHjoYf8YYpk5+agpalFBUiAAsL2BkPow1vEZCPaG5k67UFxGtTeZXayxXzn4eet+qsY8OhttCgWSP7Z5nVgQ9gAyB0gFBgjth8KhjXZi2uIMQG5DIXakFOtojfPRfDTAXA6YHx+JBVxAJr8HmU6VuOYsb1/ZHklFhgUW7+cXxTrBM2qfD7DHDh2xMggQ9ekEbHXmpgep4mfvxbymIZHI+AobmLY12cEWSg5SeDAEEuvpqs3L7TsoOmqqFuyxD622ycYSlJIx9ugr7VZM/9l01y32yxOlEExNtiKe58a8x3C1pShzPnfnZhshc+eZ4jobCvS2atgmBM+2Lj3EIiBRP3ru89bx7m8xLwFe+0bY88Vt9uqFOctb7keWSIxdPtFKzuEy5tVhO4UdWzvPT9ZY8IqWA4GYkk92EvPWk0/8HDJo2N73ob124fhhW5NSSDFAEEHX7PEBx+cmyRmbwRqJPWhV3SBkPHsb5pGUZSvY7/Tb7TsLrb25mqeHYog9cyz7pSmIetn/ltV12Kh/GuoMPztJfsrDf/s2y4uHyP8/7L0HeJ5nffb9117W3rK2bEvW8N4zTuwkdpazQwYESCAQoIRCoS97FwqlUKClUAiQRQbOxolHHMdTtrUta0vW3nta6/udl/Hxtf3eF39FL21aouMQxJKe57nv677mef7P8+xBed3E+mqB5okN2QRFE2GsxV6ssZVVKHa41jGWXtzfrA1yc1x7NL4zGEPUIbDv73SqRlk6JQLMD6CKFQGiqoUxPpetgWUyf+qcoEKNQID6KM5ZBRD+NeQ43nf3u8iaeNzec9+7OC/SqMytHSgRtF+UUvvKHTspdoJAJQvmxJkS9jpTkBl9XMMk5EYAAfKb7fix4/SxMGcBGoSyrpPfT2EL3EEmEuVXZKeV8Xry8kiSV3Ygd0ee0KR5R6GS4DO7pbLl87TXff0ry233NyvoVxds19VXWw1ZKirakuR8WGsja3PlOX7G+StvbS4WcpU2jl3vBgo3LlCgEMMZNBWlhciSfIr1OlBo3nLrnRTOVaKietMpf+I4y07w+W1DXZaMndUE/aagCMu5lWvIaCxH3TOGUn8+5510FGZH+PsY7jWas2Qve3OKFLS/5gxcWXme8wGEONet4hntWyaYb5TWGY7dmIq3ZHOp4jmpI9sglVSUJFVpLwtDXXULRRbsTVk7ZVGWiZXxMJ0yCrJFBT65eajFUeaUcy7L5Vzrx9k0JopiheoaZ91VXnPW4jjLBc9DcdOEKnccYgf7rp7ePnceSEfJewi76gtkXvlCAi9My7Mh1Egf+uAnsIRLZUzRoVACOhLk3wRCC5zTXkU6f/3/Rbvei2TJpb+VDTcs1x/4+p9PgFxql7cjnDT3a3p7A/hzvb+5EgCXB7Df3u031/ufa/v/ub/+8v3nP9JC7xAgfwwBoha++Lr/+Je0CnrtJb+mP+Idfo8H/J9eebn543+cAsRlgGhcqFlpHNe0AJQiQTwARPTfQjUVji4bqCEAxFCAI1WdCoiNpLIWx2kOh+Ou2lYZCgpS7ABMiqJqOJ4NeRWVuQLAg0mM9MQCIpwDynx+3gY4mEcgbCKWILGqymYjfvDgG7YGUKSSCpQEVAMdbFKrAEtgWKhQBQDxDLA9X1rmnt+93z7ngNdQKuAogb5bAAAgAElEQVSkOFFI3xQbv0DCmJcBMg6ogpjfv/jb5+za7dvxN86lkr+ICpVGFBiLOKRHOausPhQhsdhBHXzpJQDwbeYR2Welh1odyKnKUIXg7t233xbnLeP+sTvCpuYwFc0CnjZs2oj91UWgVZvqAZEPHEBURbwaIGzb2ln79o8LADATsBrYhhT8GTaMwfbeu99jL7y8x1kuqc10SFzD33tz7cqFeBU1iWzFymk7gbXvvf+9lolq5TzZDEUcJJJT0rDKwo8fOfQYoILyOcoBjX0A6eXlL4sYheQqvO7anTsBAyuc7+0wAJbCoBUSPMYzewuALo1qrVj+fbHanqBMiJxwqpFVVTtLZdI0J/8v3x9pD33rHBWNWPhIMk2V0TpCTccBqajzsvm0fShIyHwqkQ7ve83mo2YppTL9PXfdxWGX6m0IAVVt+QOUBgNAl5SWoGJpBMDD/57D1GLyYUKprtZBuQ4QVvvgOKx8LnAY7+BgJ4KosaULCyICYjkAzFLhGMJzmAG0HoHc+QoEyJd+WUvl5/WAJviRc/AGF6AClUovEGPZ/CukUMDZJYIgb8lSDmVnXCC8wqoFUsuyIw01RR3AwCAHTQX8adDfAGin513BQUhh4LLDmcchpA2C6oknHrePP/IxinJ7bRl2OgpnbNVzBWSVr24Ylfr1kCpJgEgjHKhEgOi9NN50kBHwrsOYDhBZEDECM3Utl/I39DfKswjmIKOKNf1e9lQC9PVa/Vugv8gAAegiCEQSCoDX6/Ly8n7vYTxCtTs+9txTLtV7CmCO4FQuAkBkgrII9N/Kh6gn00aTrQBZVeYphDmUPpGcnM7h6CxVdYQj0s9le+dLn01Oxe4C4FAS/hAUEnrfGir0AgF6FfQ9yH0nA/aN4H+dCSGnthVZOsR4kf1VMCCIF5+nEMkWgYs8K31+5O8ttZwNFm3kjbWLyAh99eFRLlWMCBWpLGQrNQi45zIcREi494CsEHAM0aEKebluKUxehIds2FyeEf8vYkRjODEJazxZkuGrLeJFz0hZMVL6hHLQ1fhUG4tU8VNgLu1yMf+FvAfGqca5iCD9W+2msSwySmO4lX8rj0Ygu9peChNVgGuukMeyLOlKqSTMBLyVTVcz4Ptp1EXLyTBQMGULKoEebGz6UUYpt0fzjmyazvM8pR5RELZTvGhMMM7feOMNwCl/+9ZXvmVPPv+kI0hE3rbxPkEAbBEEuHZTidgFSCMg3B9v6BLGXgaWab8FDG6gb4+88WG74iulZBMtpJK437Ipgw2CcB7EwiEY5dU0ZGkk9hMTEAEiPHQfyueohmBUcPpCwqVzyDH67Gc/a+++/z3MURWMn3SbpKI1ibDtSAD2JGw1xrFD8gOEWYxdBi53ILgThKNLgcggZq2Z4jDvLUJ2cJwW9KEqcgRwpNjyC0tQua3geUXIldHWrV8J8EDOBOCSLJVe2/cmlkJLmWdCLIw5amCsB+KemklVX9O3ctbNs7NH+7FtyHAEqKwlalBbRNO2em4ipuaLvGVMjTJ/KsBTlm8iUPW3spSboD9KySYgT/eun1cyTysIWESLrM1yILFLGTdSXSxbvgqyzI85/lV734MPuhyQEgJhZZ0lskzr6CxraC0V68rQ2UU2lCo4ld0j9ZxIdvV7/Y3uoRWlmw/kh1QrIgA1j0i1IsJZVoI99GdVltaD0sIB0MdTnU1UGwH2yakLnGqjmfk5lD7fScD9w+9KtGf3YdODN2Q4bbUOoGeKz/fmxYOtTTybSSpeKwGgIgBCg3nmZBExzmu5vnHGizfkjcJxU3mWG29Jst4yVKKA+L/4+U8BzVbYKiwGewH0Z5jbxwWckt3RyNiYD9F06Ohb7C3GyDy4BQuNXjIZqIgnIyYBf/MxxvZAmxfE+XEXDNuHNVcP87zUMOshl2X/pmDZKvKe9H4PP/yw7dnzLH7nyywXwv4CVdJlla38vonXLwB8JeCbNVB2ILKElCf8Z7/wefYg+2016tRY+svkEOQOZMMYeVf19IVIVCbByqJibpkExBrHQ1/WSk08wzCEYrhs2QAYTa9/kh2t7bGqPuC4yAQbZg2V4iMtOdC2bF1m1+/eQcBxLXaVKAhLK2zD5mshxWJ5Ll32+BNP4iO/heroDNuw8QI2NVGML+zlIEw9AJA8ISlGeeYBVO16oKAdYS6ZYM3vxmooISaEfJZBi6Mflde2UiUPmYj1SC92dbVtfdhRhdspSrtTF/hDVAXBN0FsN/RbzgLA9joCtKl+FzwVBUg9BfitApZ0gD9/KYAZhw3kWYQnRkFKjFs5eSylLNVSMSQC4OctSrAOCIbVXLef1wSqp2YLjvHFjinRZsMTbZw+0d5QYA/et9uS71ts9d8/SM5Gh/V3QK6heDhTSH5Bhj9AGUpLrGy2rsMWC8/7TuanFoByalRsCURLPH1hhvfyDokhXD3avv9EPmA5dj8pobY6JQCQOsSWJs6zWYiSUQKPD5+sQkHmZ3lLV1qLqqip8J6EIAiNwpoT+y7Zy4lUzkaNNci6uWZxpvmMoopkXa2h+GJgcIq9JZkGtdMWkRjpyKEZXzJfqFxvBLxOTCSpCGu+jbmJljxv2AIAR9P8o6ylvtsSCE4f57OOlzfa4fppiAv4M+axIPr+mCyGIrEFA2DPpeL/RmzPku2ChRHkrmr7YWxknitDSdYygkIMqyuq/d9760579vnfWQ0kVyB5MoOMn0nGbxTV5drr9jBnz3IzqYkEIg9ggzNGFgLk0EPvuQ6QuN2OsN/hqQLmkrUHIRUWjC1XfwOEEdkNuWnsexosMW2J5Z/tRm1db53cX1hUoG3elGm7/nqnjf/6pE2yRxhjvlchRReFSlPsEX0g7iQgLjjTxdzO3g1ybWEatnMUSU1CILEwufPEMOPNk9CNaA+yPciuUSaLrAC9wwCrIU27IDFr2efFYwkXiOoJqs/+5vE9/D+FFRBsPvOi2fd2oLSYtiyexQhWczI8vO+Ki7mE+Tybqyi6GTpxwOIhyr98uILQ+Al74u4UWxWBLVzbqFV0jtqvjnTb+ndttX1nq7Gtos3YUqxJoVCmddquX5tg68iKCmCv+ASK3gH2DsfqhyneoY9FBtjioCn72+L/ZRMPfZerw6ppCIXME+R/JRHwnpFosYETVnWwyb702eV2qLDGygk27ySHJ0rXz3V7MI592SfftPtmKyb7qJyisLTcZMsgI2alijZQ2HSxT2qlWCJwFibCK8iKCL9WRk0H5NKKNVho0ub9rCsrVuQ6IHySPU1jQy3zZBi5e/6A+OesvLKdIpyV7BmmKJ4otht3rbadWxdRxNBqvQymaO6rtRb1GKSaD4qmvoFRe+sYtnocAlMXsU8kLGiI39X1kDHFsS6UfX8AE1wC88EoxWwhYfMoqoij+GAZpHUH+5NmVAXz+VkCarhWpzBtZ98+yfkkkWILKQuex/JvCYpIb0j+FRvIPmMPJ3qilX7bz/5Oa1taxiIA+flOzSElRzeqqHZIBSk4qyF7Nm/d6AD5DWSnzefcMsweshqFyBRjqqmlk/40w7w6wJkuw5qYW7rJEZQicBKFy8BkP2sVe2YIh1e+dDHjY8fniiS6d1mL23EJ2PPsM/Rlxg373QH2rWfLqyiCI9MLReId992KfVe+1Z8ttNt37UDJylpC8ZgXZyqp3J/77YuQoa22fM1G1LBRqCiLrRVViLK7orHlPZJ/1G65/TbmRrJlUM22sR9oxlowY1GOy9BajDq0iGwUSg0hRGIoqBlzpIRwjwH2XLWoAJUhKEurGM6M2dhIy+Y3C0WOgsgbUX7EQUBfOsu9iQJSe+dAzhBxWIm1I+mrqKxhX0q78T7rN2zAsrKfYgVs0OKjsewq4Vzjx9o2Zins/QMgb3xQIhezz1J+y7mzp7DjymP/PmpV2OiFUJjGtpL9XgOfgQMA6tKXXtrL/DDFfn8he4QobeXsYx/7S9ZMlOsdKLDnxfFzCBRcDBLik9yZ4wLzQhhKyfFJija0EosMoc1nUQ2a+4bZp/rNw4sKg7l8Ccj4/df/DsD712/973+vvbvI6T/0dbmQ2MsBTJe7NWcb/PuvS+/1H3vPPxZ8u9yV/d/5/X/sXv7vfOZ/3rvMlQC4PID99m6/ud7/f96T+p/5SZfvP5e77z9IMF/uxf8Jv7/c/Dv3S7hEzv/v3+nynz+3+fei28r/+etff/4ftz7MrYX+qwmSy81///75eORCgDg//t/ft2TBIj0ukh8XCZBZgVCq9Gbx9eSQoapjVaLHA4JOo7DoRQmwEfWCqzxhE9ZEnkUWxEYfB81FAEtZCxZxkK0HAKy1HdvXAHATok1Q7CzVk7MceBZSmZyLKuH4W0ecNZKACG82yyI+xtgeLwA8qua//+EhfLT5uvVLBcj8OaAAAtVR/ZyKkmGGyqNIFAQ4IWC/hMqACvUwqlymAc5KCEldix2L5MD5p49TmZaNRLjBBbEmclITYdJKJaknr6vHHmD9+g3mEd5tbzx/ztmbpHP9Ao8CSZfsAYATyaAwvrNU+04CpK3kvQVWJlMdX0LlzHw2++0c0joBnysqK+0HX9vprrumN8feOHwEz/hi++Qjj9gpZOEFZ/KpChuye+++C5CIsHD5RAOWHjl6HIk26g6k7LJVue32OywOwL/mbIWdLS5zQYA9AJ7zqWwWgOUNWdHINQQD2p3nNfKul+9tGu2/XpXdXGs3JarDANYL2TT7AJK2cOg4iV1JLuF9UqzoEOINihjJe3SR3ZENiOZJVW83//2ld4fZjg++bPF4EadhMeXPIa6BMHFlrKQhvRYBUkcl6vVXX2nf+dpX7OqteNED6F7g3pzKBkB/oLMHBVEg2S4QTFiiTE5DEJDpEENYZCaHG19GdweV6QGAS+FUd6krKtx3FLJA91p7vg2Qq98WL13jbE1aeZ9JqXE4eX/no1n29SfO2027thPqiI0P5Jc3FW1+siqiHT3ZTLt8B6rUdBhIANTs5fVSXSiwej2kmwBEkRO9gH0CFMupmL73nnsge3w5BJW5YECRA/r/CcCg+QKsqexup91WALJl0a75J084f+BA+qaIAZECAlJlAzUKWB1OH1LmhbxwNRiV56E2F6gugF8DOJr2ugT4q9+EU7EvUF+B9SImLwWQS/Ggv1N/EemhL6faUl4PgIPIDx2EBMbr9bovee7L1/gSCSRbNIUeriawuoG+OsqYTAXAFZB9KRtD7SNVxwLGQeXZKu470ZENaMQgALB9kJ3QxnWOMFBAezxtK+WBQhdlRxNDv+0CoPNTSHqgJ0BvBBXklVTZc5DmvkUCSHUk9YzM94oKC6kijnPPQOSI5hQBuyJjPAivFags8meQg5sXgbJS4QRDCKj9BB63AA4qJDpKxCpKIdlqSbGlg1YiY17tJuXGtCrp6Wu+8qyQ+QfjSDZEqqz34dmJyLhoRebhquMEfOt5SdElUsqFvPOeiyAflGUjUlHvK+WMbIhETimXwVnk0fcUor0cgmwUokXKApEyAs1lQSZgOxZrCIXPi9SQasaFv9P/RXzpvXoAd72wnTrLATaGtqMewCkQRLpmYwPVQC6DI8gISxdB8vQzv7HvfOdv6btnncezgGJZoqlC0YMy5CBIj3EqwWUdMYU5/OAoJ1XAurMoh84zf4UxNx781irb+bfVgNbrUHd1WIzXpHliRREMceTN2GphvKr/RtGPpJ5Tm7wFObzjmmuw8XvdlmPpF82B/CBkTBh/U0kF6O6byFcCuE4GEFAlZTiATS/gySKAhBhAFS/aOhJQ2o+xOg7I5itCnn4wBtgWgK92X22jDQDovnbgMD7qeM1DWOYuyeYZjdF345k3sXkh/ygQy7ojxwuY60KwFcIChUpKvyCs2qYvZsuI2FCVZPpyH5sdwmICwkF+32OMpz7aXaoJjd9kxsM0IJ3AiClIAG9AvWJynaTkUT8QISeLPD1nXads7fTfUnRonImcdKok5r++wQmqXNts9erVrk+3QX6JMFV2jAgzqYAuKTqGGFeNAFXq93HYaomYC+b6ZH0h8nFIKhmAEhHMUjco70Qkn/JzRJiJBBS4KGJKY7YSgtxXofWQXl5Y2IwyNgXOSBEUrOwa5swRlHwffVcS2QoQWRDbIZAga3JpW9Z7PoU5ddL6ZHEBOBVB7pQ/VkgdZBp4MoYGAcynZM0BuHcecjuIZ7jrfUtspDLA5TH1Q1i0dja5+WrNqvVcM1Zsx05RHRxvpRD0O3ZeY4chQAYpZrj7rtuIIoH4orJ4sLPVQpk7ZF3I0LYqFDqbAM/UhwpV0U5/2HTFJggUbABRIWWwbh07fpy5fMJWYLGyICNFEkYrK6+11hF/O3yiEMI9nUpaFVRo/V7u7Moy8WjPYCyXM17WAYaNAM71QaaXnTlhN7KuiQBqR2EyDihWebacsTOFLc8W1rhRayAvZAl9r7+xHjvKcPvnvX1WTFH0hYRIowejjoxhTzJuWzcstBtvuMJaupqtpKKMHLEg27htO+B6GxW5rVZb1wHICKkE8bVieZbdfW+UNdT6oaqKwT4URd8EY0ESAvkMMdcSVmJT2EV6Mmf0Nrc7GywBRnAkNk0FdGVjpwtBjwDcqmzAlhEgcIjnnghQWVRaz34AC1EUCGvWyMe9HRAVQps91CKaLDzIh3sma4a9lBRY/syJQxCwoRCXDdgYVbZjJ0ZtCgXA2HP62eLUWIv2n7SkSOY0ikpOnGH+Z8kNSSRPIR5LUTI3hjsL7d137LL4+5ZY6ZdesWaAMxVZKGesqlKq1Iu5PVPMASpYacOSRX2njbJ08GDyVGQ9ieqEremCvGR7saDRqri/ZkD3u27ZYVctZF5qL7Uosor6AfvGsW+qbr9gVdiTJaQQJE0/LS+nUhnAfxxlzzyCnWUfUwUQvoBn5M+4zcWe9czRkxTq+LGnRLFIe8gmsbgCshvLuBZUNVOQE31TtPkUNqVcUxCfvwTrMjgQ84EsS/bDkpTP6gVsVhjKDMTTUSr4z4xFYtuFZRBqEwWYz9B2UtDk8Azu3pxnEf0ofpGEDOL7P02l9v6WC/bK6XFbzBzlSztkQAq0tnRgYdRv0YS9tzE/9rMGpGGreuJ4FRlniVZWwFya6gVhPK3uYWx77brrt7mx1QkYHsZ6HBWP9RBFM4iNbCHAve8FAujB2qX+GJkKsbPNXlZSx94LUqO3v8l2XpvDvvtWa//xPvOgc6lYQMUDQygHW6XcQp2nwplzpSg6wCrhD+jz5FKxjs2w1+lnL3K+HQVZqDftin0g2W6+wxDyVPcri2pM+xvmTsoiuEZy25D2BkYnWh99/QevHKbYBbIH8mCYfw9DPJIHb4Hs+bfRfvdtjIFw8rJa5BvPVU2RSZdgu5MowKlvscd6eP6MqdvZHj1wJVZOQRlWWNdlRyG9Zpj/Hz1UCSHEGKA/LUGNs41iID+I1myKNYJ59p/72ZuGCMUWbE23ElTWE+TqnOr8gtV/9EkL7sGWkGd3jnH+N0fNTqGcyMkKs12M8QsVp2zjymhrQsGz/3grJAQ5OsvjaQ/2AahYJ5iH7777brvQQ9B9e4vtJ7z9gXt2WYbnkHU0VNsYv1e+0hTPt5n7OkPg/cJsckQ4b1VWt2ETxrVeQ5YLRHYQ60EiZ7F0KbAhIvohuuIo7nrm2SO2ct1iS8pYbBX1bU418VeP3GWhnqxjnY0Wwv6tAmA7OirBpr1D7ZePn3P193nkIIaRo9fD+jREtX4zRUfnAK6DWYNUtB+KPaAPzGh0DHlvkIxhWMklwZyuXLvcZUpIiYitAORYjwPFdYYSGa99zkLGVhdzg7LyrrtuF6B3iPt7EUK//PGPKf7IcpZrq9egflOeE/u4Gkg5EQjKnmhnz+fB369gf7WKHD+cuSBV9nB2Yu/Ofk7kg28QtmEjU+QBRVpReZ099d3Vdt9XscPVuoSFmw995dnP5djt36q1DM6p+ynYyoX0jOZaZiGVvZh/tJ7qjCBrx5p6FLrsuUTgrlq/DDcDcjFmZZGHjTCgfQJ7ljj2+FLNF0Nmd2IL10e/jpmfYrVcTz35aFK9l0Ggx6BAunbXTnt9/yErRGEVhV3XEOvImg1bbM9Lr9p68tIOQropPF5EUijXJKtd7W+jKMSpIyelnfVXllj97C0SsBeL4L1z2Ys8T6GfiuhkOfrWkaMo/Re5fe9xSDbtL3MJK2/gTFjFWfwC6nkv2nnDxs2MiQBIlwL2sp0oRSAxICO3bt5gR7iOABwY6qrrbeWyNZytp8kharJbbtrlguKLS86yH6Joie+z5ewt/OaxB211hQbl/DuIvWpa+iL2bMGQr9320IN/gYvBUhSkKCuxz4oIi2MvAIFLgWEobSjC1hcrNmWQXVSCiABhMplhfz6rb7JIvRhsc/maAwEilERWuX+oAPdyANjlAJrL3drcAC6hPHMD4C53fXP9/VzbZ66f/6d9/VwJgMsD2G/v9pvr/f9pn87//He/fP+5XBu8Q4DMlQC5XAv/4d9fbn2Z2/owt2vTq//bEyDu8WqNvER8APrJ4kqEyAz/r6BUBaF3E7KWAvEQQnnZGBLa9QTclVHVXwx4mQQwvJS8juKCIjyC+9mc5VBNkgRgXomX9hoqOQnblFUKNiUHXnnV/gLbiWg2cdXlFeRmVDsP+wmAvCAOILKc+rtHlrgnc9eXjwD8pbucEVVoK8RaAEgUFYHxsVFYGahwBIk9G91GiIwMfh9KZfsvsZ364uc+x6arn40amRdkX4j0SGGDWQ2wvQQZcBD/ViWgwKV5HOw8Irqt6FA7JEYP9impzvLLm0rVFqTZtRA8aqdYrl9Aqx+g6Dw2mIuodhbAp2phVWfXUvVfSaWSH1XYqtz49EPZ7j4+/XeFWGwQhsuG9mnCASOpLL8J+xTJFKQWqAQcVqiwqo+kehGhcsWVV3JvnhzUz1Gp3EgVOOACB8t0Nrnyb48F4BoGGejnEKoA5QHA0nquMwWlSDokiABoPUepLrLIJhgHkJdSpYJq5zieVzYglyrRVV8yApAcDGgWxaY+gE3y/7o9wLa//wUATNoZAiSIZ+6CeakGltXYPHyih7BF6OHwsyIni6o+P1sOmDQD2VIPEJmoKi0A9ZSMTCsoPmdTgB3KUuihAreLiuMM3nP96lU2A+BcCxCWhlIiDADvAiROPRVNYwL1aJtOTpFefpGEIqZRyVhAZR+2ZVTYf+cvc+2vf0Y4IIeRbZvWApr2oADp5uCNNRJ3pAwTL0IGKeqiH3PwhsATSDkO+SZLMk0a9917z0XbJ/pNKeCmCLYk2lS2WbJfKikuwpZlBxVtPa7S/7XXXrM1XHMllXbTgEQPPPyIvf7ib2wjwJxCHhVw7c1nlRQVuZD5NBRHkzybUexuZK0hYN0b4NN5ESu4WwQAPxPA6pQBgK6yzNHPdK0dkFCBEHoCOAXgXwr5vgh4Xgwz13vpXgQwivCQbU88fVS/d0A7fUlWXmoI/UwqBvVb2SGlIl0XACuwNJD+rwPOpYBwESlSO0TgNzFM5X0XhxkB6nEcvhQMqaDvAsbhCjJVRKIFAuxPccCa4kCqEO4LHHCksGjBIzgrO51DVrjzVE7kgNkEwLuSCn5VF7vwdkDfClRPsiSbAUBW3oKusw5QXkoWn9lARxKNMkdMAmBJzSGLABFMagspY6RwUbW8yJ0gKtMVpu6PYsiTg7M4XWWzuIMAfUIkAs3N+6BjgwCJYOzKymoEEkHP55LFViCHRH2GnoFIHhFOahdV+6vC34HfvL+UMrLt0rNQ+6cBossOTVX5aWmpVM4B+AM4n2cMS6EimzWB5ApRj2cc6u+a8F6WAkSfodySPsgmEVkeqOCKyF5Q6HdaaoadgrjSPVBby3VHA0qRA8E9aO5W3kNBUaF985vfsHIs8zSvlJWVuiwMkVyzEAfTHFS5Jd5DYDi5K2RLeEEw1DM350PseTCv1fzmVvvUq75UmxL8DHgzPxBP+36ASsaoL8THOYD/SZ6t/j1Jn9IYEtnx4IMfILi9wrVNCJ99ityGTNaB5pY2u//+++073/qG3XbzDajLUIVRmdlcW4mlxDJXbZ8NGSo1yCTzk8hKkGYA1W5AT4KWUbWN0geNitUf/OhngJoLLAcLrFysH44efwtAI4lDd5LV1BFcTD9vILRgYPiCxSbwnhAtTOEoIOLcs5GiSVZsqUs9racWkJ55QeqPhYAiNaxDuVSqqqIyEXWRSAlZeYxxTXrOBw8etJUrV7pxpy+9nwg2qbH03PRc9RoRY+ojIuzkV15V0+iUF7GoPdTXRJhL+SMLOhEmskpU35F9l0hukSxSk6hv60tEiD5Ta6DGzBjPZT5jfJj1QMCxvrTWKLNFFbWy2tJ4lG1dFWvTfDzhCwC9vMjv8AM06mJ9jsFezR+STWR4CNZkD92RgAIERY4BXKH0W0p2iQ8dxY9KiUGIKpV8drUBMGOp4UPGQwiVrjNUibZz//WQpRFYX7ZCHC1kbdh61wKrPkCVK4q5tWtXowAq4/5bbec113H9AJpD4/bK7163IK53FaHmjVg6tbQ22i27r0eVROUnqqMBQHDlhk0CBJ0oQO3CXmQZ9mIlRQVwAAS0Q1wnYx0itWAgxLmGgMZjIvNTMAB3Q2kh+wtMogCvf/XyUevBFiUVwI7hTTu2ElCP5RJr8ZYrrsCTv9BNDUtYn5W/0ocFV3H+Edu962qsY7pZW9ibCOhF8TMf8KqoqNI2r1lnzRD6KWRgTQLiTPuF2pNHu+zVMkBagpinIBWnhztt28Yc+/iH74DcaLKz2GblUTjxFvaeu+94F8HMh1gPJyw1I9t++KN/Isx+E/flyTiPsptvm0/cB771EHxTkFd+rPujgIj+rJc+9LcLzC++jOnRnn48/WE0Zn1Q4GBqNOMDKNxjxZXMLamBEFSoChjvIqtiaZu9r1dA5qF8yAl0FmU9ECAKsqX5aS+zZPIORAKwQpFXhn0Mc2t2ZIgAACAASURBVCdTrfmR6dHQN2E1XcPWAOgbGOIFAYLdCcqQLEJPfCAGOnmTShQltSgXwpIDLDB+IYAbZGv3Wfvwe2+2yHuWWNv3j1oZHv3+kHGyPWxTxTvzbFMzCjfA+CV5adinQFrT51sYR/1Uck97QWAdHjfc+LA78rUj9ResA/B92CeMXJFbLDt4CMXRIZs33kkBDnaZ6gsQOeUNFLKgUGlBFca0bUnpARRTyL6QsOpNK60RcnqMwgY//j6RKvoExqashGRbqKEXNI82JUflTM0g9mGsG4yn8RnWCK5TyodYCLpYrJhi56FqoJ3CZ0Mtys3Zo9g6aZ3IsnOdE/ZyFTY/I2Q4QZIQn4SKxLl0WhYZH+++OtsiBqjgRikUTp8+19BrVSg9KiF+MpZGMXZTIIzOQ26H2eky9pVhWBgxvkurIM2ILPKlKCVGBQAoTzKSWO8gerWVX782i4rvMHv9wAlCxhlS9IErrr6BOasXpQkKrJluAtghcofx8we0rEHZ09A3z4oJQPdBzdnV28j+dJnd+NmbrP0fD6JKYL6EjHUEPGSI9iZSALaTKyFHI/WdOFS9mq8RsqBwIRyb62hnP1fSRHYVbRkx7W1ZccmQKReYdwOxU+uG3ADwRFU2zjg9icXaLFXinSh4nsknWHlxspUDRON05bBRb9Ysf4jubfTRrz54tc2yhzlVUmV7qqXGNPvhh2+237y4155qmrWufogSSKoHbsqxaf9k+81ecoHYm00BMu8voHApzQclor9NdAzZkphAQ3+HLdQYazcEE/uRGpQqhiLqdBlZZjRoweQXreB9v7RUb/IYqOD3prL+Wwdb7aXKGaOex7asiLQVkcO2KBnbVkjHxm7mTvZUUql2tdVhvZfFuBhmrUq1LavS7eUXX7Iywty3oXjaku6NdVoX+TsxgNQoZroIGEflc7iw0zKyUiE5oiligFwsaSRYPYrMv27UEjGQ5PEQLLlgx+wBsAucRyM8+fTzKGlSLSoh1eahQvuXnz9ht9+0yjYsyXAESDSBJJ0ofQf6RyFFve3XT7Sy/nDOuj0b9RcZQApsxz6tExVRIR5s3uz//FgnyLCnYOKC61NhsGYiPwKZJwLIFpokY0b7pngU1SrIiMQ+yYd9i+bkXiyHZSX8gQ9+EID+MPvYEbvmmh0uM3J4ZBDFKhZ4jDvtA5evWOn2R8rucwA+a1g789s4s1EN7gDz2Ie9+7573WsbuIfCwiIU7ZOcTSIoiELlyto0zdrUQDD9M99e69bFd/8tam6PCXv0kxl259fP2mIK65rZa4lYjEVBqswxFWQEQviOs8deQ26UB3NTJ4UXClhvZt3q7GuzO2+/ybKRY3Vynl2xMIUxj90c/eL40WOcBSEvIT+U1SW3ABEgs5wdZxkLzXjDxaOYyaMI5tjxU+SbDFtP/wgkyHxUab12jvV5C3anBZw1fDg/9GFxuG49uT3MyXI60DmkmTNdN8r/OGw4k2njbub+Rag/xthnaU+9cvkKZ1P7618/5vYAK1ascvvEDvbsa1F7FLJfa6cwUQRIEvNJEn+roplyyPip6XHeK4XXJ6DgimQ96LKTR05YE/mb7yWT8yz5Lh7Tg/ahh97v9pAlECAjFM14U9R29lw1zz3QKXYOHHiLPU0Knx9JMQ/FJtjl6Ts8ONau33EnhYfZWD+LxMniLMGcy/iXC0AHa7G/mG0RIJpUpQCR0Z0jQfiWyRgZMHP6eocAmVPz/alf/PYG8Od693MlAC4PYL+922+u9z/X9v9zf/3l+8/lWugdAuQdAuQP9ZH/dgRIzvuuZJuhyoZ/lQOiM4abq/gfESB8q/Jc/z0JCKKKkXE2ZXEAHYuomJKvRjnkhypSEwB2ggFuFGh8lgp6hWenAAYlYy3TD9gdEugFsD7PyXU92XhFA47J6iQA0Meba8iDOHmOSpZ5HB4/dT9lZHx98Bv5loacOhFQuqCwikqRfsCjCFelLSXKICDsSqqBBvo5jKhCic8fBRBajvXKmZMnKf4cBWRPA9TIxgv/p3br7hsB7OIITC2wWMiTCKTNYWxiR3gvgUmSHniEddqJvYDvgA1ZhBCL0DjKplVhfBs3b3XKD2UMnIHwka96FP7SshvxoFJJioU1a9cDtnGopALnud/+1tkFLMJaJoKgzvfu1GbO7Fd7x6l6POcAnUXcnxQtCng/S3WpL6SJVCftbHBXsRHPhLTQ4b0d6xCBbFJvTHKdiZAz/YCuaVSuenHQaOPvR3QYxeamnereDBQLqoS/FICt6nSB4iKxuiCxZOETj2IhmmcpEG0KEPPnH0r9N338R7/zstMEZepQMwrYLw99wkJc6F6UqqaoxCs4ecwWQoitohI7A2Ipng3tIO/fCXiVDZB4FgC0nQB2fyTRnmyGx6juraqppPp81G68cZelcA17X3oZT3LaiLB0AfHjXJsCFgdd7gqbXzbaiak5AAoX7DBZMQc4cIAS2ZN/d6197hf1FkIA+7qVS6jiwuaLMMApnjuUAGoVyac58AKyBIHgCMDOwE7sEECt8j6++qVvoso5yQGizPXha7BLk6pjAcSDVAmSnZ3jmWQB4I4QQPgc2QOqyvroRx6mypj2AITs4fB0+tRJPOQftAKUPfMBlJQxIFsdXw6EUg8ImPSnokp5JFpIlJmjL6lB9OUnP3/AZIGhAlN1GFR2izyI9cxEjogoERiqv53hVDkGOHwxgyPEEQUiNvR+skRQvoZ+ps/R3+hane0UfVEgqogUgf5S2ih0WKChKscneL36rSYz/UzXKvWASIKB3gEA/AhHJFWi+AqDpAwBXIzhEC6brwT6iCrPpUBKTCK4l3vVIVOEiOxq1qxd5sLuz2N/F4EqqAngYumSPCfjl6JA7S57IlVi84EuzDGG/qs8ExEtM6r+ZZzouUj5ISVOJOojBT3r4CwgWhXwI5CAIndmmcgu5prgM84cMwzA7gVQ5A8IKPWHVFYiaHRvej4a07I0kvpD6JGe2wx9XSoQtYNIECkaVM0osD8DgLqAavN0+lMz5enKhxCBomcoMlfV/QJo9a33agLI0zNRRaRUHrpe/a3ml2LmUL1e7SfyRs9Hh1Mpf0Sq0IRUq3piA0dlP38jQFt2RnEA2LIzIb0JwL8R/+szLpB7BkB8AUo7VZOLAImnT9ah2lI7eWFtoQr2IXw1aGZyM5StM2klWLxNAe55yMaKti977Ca79fuNFo+lzvQEc0UQbTerHB1IXogc5TZpzrho34y6iHt58aUXbROVjCLitmBHcuTYUTuDldemrVcAii921k9BWN/Np5J8Qcp8wMdKW5KVYX2A67LDCseWcGEacz/tL/A7gDb05dk1Yc/Vo3ye8CgqKmPtN8+8hBovDMvEzQAxEbYP6yI/bBYTCW1dQ+DvKT5zALs8P7IqxgByVFUZR5D7FMqzafp7HCqjasiFTdclu/E3cH4eCpxK1iB8viGuMyEta/Fel4e2VFz+UohpPmCN2bPneVQcq5xyQ6oXjS8ppaRC0peqR5VRITJOz1T9RWGspSioQlEIiPgL4P2kIInm91ItidzoAgjU+6gd9fMMKmbrmLM1FpWXpCwYEZOaf0SySgHiJ8s3+ojGg+YMWc7JYmuKsZsEAT7GnNIBaNIBmS+yYhTQohvARRkg8h33hhxshlBpg2wMB9R6z42R9uxrKEOQU84Pg9inkpv4ajofgw+gSiziDBYYZWQR9GFPFEqYxBidcwCiMYjnsBRi6Axrq4LK3/0ZFHnFnoQkj9DPsIYBNFI+ywQKsSVYSg6jWDiZf9rKGStXXr3DvOgXJSWFdsWWDRQyUN7NXK7MAU/G3Szfp892UAHfTLUuKCvPIiONTCIRY9jceUDCPP/i7+wjD38MAqvGZajEsT4lQLhWAt70Y42yH9VDUmYec+EYe5J4Kth7WScBtd51J5kQ0QRCn2Atj6Jvg5hyvW3nqy2YdliUOp/+2QagSxECmWXzmfdGySUoOF1juNVYHJkHRBhA3kP4+oXZKcD3p45ibUdg8CRzhzdj68F719vOK8n5Ge5BSYqlIPk5P3/8N/bIZ75gh04UkOPVQF8NYQ3vYK1ZBGAaDWl5yr781etYbhehkoII4hkMc72jrPMpXIOqlWcBGmcAF6eYA8YZz90UaYQBeJZWkDkTGW8nivDX59EtzElhPYXEYX6UNV9+PhZ9AO+pKDc0r3kyiKMB/8uKUWVwL5E0MY8fhRFzP1Xc/rSDlxYLbFHODwA89qAwYN4IwEYpAVXfIsDZDMK2J4ewJgPM6mXs5Z8FmMciyz86jTkDknGi1u6+6SqLeM9qO/aRf7GTbzYDiMnqECWulIkQHiVlEPVsNzesx9qH+T2Y/j4EOSG1QWPzBVSXgPorIRkSGF8zoVbQ2G/F9WMUX8TYQ9evMu/eavPsa4RMn7B6noMHBEhTNyQQ84JCisdZB6V8UbUHro/cMz73rNXDEFxRXMPBVwft4QezXV5XDQoVWeuFsp9pxworHyukgQn2IrSVB8QtLp1uWKRgp+XDeBvBNiiV7BQbQrEEiL7z2lzsYGuZ7wJtxCvEnj/TZLOR7IVR4ZwubELBQdtwKUlYiO1cl2yRI9jUoWiJiWMtJ9MgEpJt3MPPyggbbiXfIC05jXWCdYWw8DFV2cNoyVJfW4iQYHKuIMCIcHGALDg4mWWJKIly7eixQ+xVyXfhWdx8+zaq+7EarW+25voKu/2GzbYogbW3sYJ9xTwsqMgn6/az46XkPVHln5QWYX/1y3ut/F8OWgCqjUj+ZpK9lAontA7NsodobWoneJwckxzWBea0QB5gL3Zi3a2sz/ShDEBVP9SvtZBYjVjfjBJEvzAOO1QUHb7smZXiNw87VylALCzaTmFT18z6VImK5xDWaFmrWGcp/hmYoP+xDsIz2BbspmZQUn3hAxstEEnEETrbsT6s0hCkfO/hLc6+7Adv1qNombK7aYdAFEivnmi1OtQY2UtiLYrxfzgf4Bz1zuI0PwtSthpqh01LF0E0VVGAAQm3aokdI4eC7o6SItY+f+Ahu9K+bLupydqSNQ+yBHA6MdOeKBmyAzBVJU2TtogjxJY0iLVVqXa8BCtfFIoTFBuoUKMbQuM6cp+++6PHsNvdYqtzsaKlcOEnv9hrXuy5vv7ItcyxA9bcFQBRN8Q+FgU49mIvH8RyNcwbe69VFH+FM6ZLuXasQhmjCxanoj5PZF4foAgoyFkU7d2LTRrPd9s1Oy0ComkK4vAXj/4cW+Ah+/43HrZxiBgv9kKytistqbAOCM0zBcrEQC20Y41NQzzLYrEfgqq5ByVG/6R1syWaYu8VDnkaysTgg1TMy3eWMRBNURF7q3HU3uz9VSglQllnONneqvill/2gbKSaAcil+FFb9HNeG4cE2bXzagiNAHv0Fz8j0yLEFRZpvdN3LOeqkyfz3V7CF2XcuQbmVAogtObKOmvnrl2ckTpQztWTYyabslkbYq5qplBJatbHvrzOHvyBiqim7bG/5KzK14e+X+OK1aSkPnLkCGT7jYxR5kKULUN9PagbKxwBshTFhAB8b/aKUtrvefF5y8pTYQ7nCpSSW+kbIYD1Kyn68mctPolqv7C4HHVZHqUD7LvZd1TzDGQ1tQplRhvKnKraKs6yFBSIFKcI5Xj+Gf6d5fLMUsht81eGl9wXRLSxhq5cuZx9gh/7/1jOFAlWUljqrGL1nUjhRDcWYypqOkZuiM4ImeyvommzfM5H9awLV2y7ir3hkO3ffwCV5BXWyJpYDWGk/d+Spcsd+VBEkZZyWLIWL0ANhPUx56jS4kLbde219txvnmMP3mrbr7zaatnvR6L0e9edtzD2m5k/ZOOKnZ/uEys1hRsNDI5SvAdRxP5Cyo8UCnUam7SfCYFU87CY4BT7y499lkIgzijkI83M+Lq/U7GIbNHYYf8rBYgwCRYCTXDOBkvFmEy2c/l6hwCZS+v9yV/79gbw53r7cyUALg9gv73bb673P9f2/3N//eX7z+Va6B0C5B0C5A/1kcspVC7Xv/6zf++RCwGii77E3FxSgLha0ksEiKxoFIyOxAKnFEAUgk8BdtKS8LuFQEjCuqURYCqU3fMsh42z+NhrM1YDaLmCSp5YgKZT5EEshYCQhDsQALKOCuUcqrwX4+Wdj/92G5kJS6nwXo4FyIED+13IrDa5+lxZwmQBNAoQbGztdWCvgm4FAqlqt4+NtMsVALwO4N8hAE9cqbNykkf9wf37kPRupgrc2wpPHbdd12wnFDPVnnvmKVuHdVE0YEcEqoZyqp7lqaoDXVjymJ0vASDUAY9Nk+ytVDnrA1g0j8oa4QCx+KpLoVFLRVIzh70QgGHlb3hDXkRDdOQBQgay2d934ADVjVRXKgCcksPMxVlU05TZ1z4EyMvXR776lm3ZvAng+qK1j+yzRFyUo4Y4V1VtO66+xh0qRIxcwLZAWQ2dVOdMAX6osqzLqSsyOFiQh8I1NCCxzz91hs2iF7ZMiwHvOKYBTg0CIkjCKzBVmQ8HD70BSRMAWLnRtaEskp79ZLZd9/ljSMs9ea4E+3GgGAa827huHf66LdYN0CYiTASYAssDlFlC1XAHuSrLOAikQWTIJkXAUwgqAQecAVSdxH5Bvv1+QXw2B+EZNtyVNRUckoLstlt3O4uNJ375qN17xx0WAOIwxaFJ1koCo0XWjAFIgyFBxIXwHpRtct/f/8lP7QRqjcLfPWJffbwNgG0MC4gcaoYArLE/EWDmyQZd0nRV+eu9hNQKGFYGhSqcRHLk5izGdqkAO59Gu/+++7AlO+2UCMuwBlNAtfJAtlOZpaDCIQ7gTz3zLESCF0Dbh90QmeXaH/v1o6g/1pF1A7FWUgTosATAyNv9XnYexVR1RQFyh+AXokwKjblLCgORHurnUhfov6UCkGpEVlkCVl01GP1MJKJUByIlBGKL2FCGxiUrLak+9G+RH/obf/qhiBK9t1OY8HPlkgRBLul9Bb5qnIkECeCzpTZQPs00QLb6mEBb2fQojyQEZYWzjAJkPIP6pg0wcBU2MQoIT6da+jzA8TG8+a/B+kjZOdXkf2RmZbsAaoU3i1SZhUhYv2El9wIxBiCrEHQtqJmQHSN8jqpthwGQwxm3Cm0MAgTuVc4NQJ+uQ0RUJxX94YD5un9ZZAm4C2L8dtE3ldUhokT3M4BvtA5dEeRT6DQ5xiG0kWcZxiFXhMZFL12pgrD7Q0Vx0Y4q2AE7OlCLMFA7BjJOZOWjfqDP1PhcxhwldcUqKrj1XDQvuZwkDWauUc9BQesCuR3ZIDSPL6lVZB2mnBcBR7JS0xynuVdjdUIkEEC/yCeRIxezWegTqvSWooe5JRji4ejxky4sMyeX/omdkgDsBrztRXjKakEWQN/53t/Z977/fReoqUpOqYjOni2B+I2FgFFVnZcjPlSFPwKINowVwRQ/e+3gIcslo6KNOaUcNRQou5X94nq7/R9aLItw4LqSfEdW+FI6rsDVXkB1KUCa5SlO/xbgLyWD+tcm5lwNAAH3dSgA3v/AB8g0KXHrwxoO9gMETKcnx5MFwj298bpt37yesOdG5mSABebqCcJVQ+mXU6hxOplf5Y7QWlluwRCoM1QFDg7PUHnYANmzGjABNQtzfj6WgjPYGu28YSdWFNiuQL5lExireVkZGzMeF7ByS/u93R8EIe3qFEV8Rs4GQG++emr8uI8mKhTTqG5uc4TVJaWOrCi8OKi/QkaKsllEbGkc6Rkq10XPWs9KJKXWKQE3UiVpPCq8lO7lQAc9W/UVp6yCtBAYI6VPE+2nzwplDJTRTtu2bXOEv1REIuzaqeRUX/XjuYxSoR7NuuBIGXqfrOFE7DZQJao+NEpfXcQYVJ+W4miINYDH7UizPohMWdRFRsVSaYrHOiqkSEjwaWwu7iLM+fl9PRaDeiIDH/JILHwUft5HBWwkz2oQC45xlBv9yo9p72VsojgDFE2BxI/l2ivoNwffPOTW5o9/9y478LNCgNtkV+U7Qb6BKlozFy6G6OmggGIx60AtORj0CbJBYilMOHnqmC1fkkNOWLh5gC7PAtSJ0J6gjfLPtjKFk3PD8PVjHUpinhziPiaxUZLdSjMe8Iszc7ByQv0IQNTPNcv+qqmuylKycu3xN07aNIBLT1cb806GrVu7EtCmz7Zhx1KL8jKfuW0+JK4yRmb47I6mOgBdP/ME9Arg2dK1rI31oP98nWVRfFBXUWeDXSNWi9qDbsu4QPkXnWovlrXbaSx/itqwCcSu5t03xNt1W3ItKYpxA7FT3dBmx06XYWUzYw99/K9sP1ZgJ7HG9OKztmG39fyLz9k3v/U1gOvD9sbBffajf3wfGWlYC1KBrMr3WdanYJ6LM1hn7oNdtgmKHoYAyccZy234XnUCWs6nP5RVNZCVM21XXYOSEMBMewFZqZWWspcCnI6PIy+DOT+J/ZwUNf2AgAG8t0hp+HVUkCKdAeMBJzubFHZMNTdrcRv3NaZ9If09DuIsHXIxPTaYZ4YtE2S3+lp+OWQIlyifrbzsNMuKHrft377Tzn3hKdq2zUpPD1o62QsBSLOC2VddYJyUljczlxHKvj3VgbCd7J0CKWIYQhGrdTzI35PCihnyNQKtvA/f/xFPe7MAQB0e845NKbYiKdiGmiovVkwTwNuHbdgQBCg7J2dx2ISFFF2WCv8Q1yepw4CIVSA8OQXMw0/9ssGoo6APMk4Ye7KPUWhwcV2rvVWFLRDzpmzCcNIh8JqplLZIILdkhnVumIedQBuM9nONjQO2ZomCyQPph8zNEPmNE2RDjftZCdKZU2d6hTsSYM49kZmxPAdLVm+CrFF2nCxGeQzBEwzAOo1aIjAuE2VGN6riJjI5yB9h7J8lkyRzWZiFMn8cP47yGDA8AQubCxRkXBiedYHVW7cyl8KIvPDiSQhJIw+OnAryBo6cqmZe8LQrIRorio7Y1hWp3AO5D9gt1TSTE0C/LUNJEhQ1z268+Uq79pPYxP3T6zx4wGcASYGsIocF3qudz5U1oBbyJMOJtYH5VPlrI6wNzbVkhNDWyogJpqp8Omw+4D7Wc1ILsieJAAieJNMqAnVcIOTsECDqOAqXNhQeb5AzdKAQxXMv2SvYMTZxbaru95A9EV3q2twM1IO1dtWKhZbuE2PHT1fawZY+q+6ctg9siwZYzrZ/PsA1siPMJOT86Mk6I4aFBZprod8vTIthn8nc1zRuRwa/+P/77PWJ9C87y6xYntttWGM1MAe2BqTaS2dq7Mi5YctZ6GFZYbOWk05xF2qWYAh7gcILFqWjXii21VjstkPUaFuwYD6kIEUx//Qvr1gs8pGH71rnMq+a2yFOJ/mDCz3O0vb1w+1YOHnaTddtJZSevTwg/3lUCQ2sT1EorNNZ0yqqytlv9dknPnGXy/rLR4G/mNyb0JgEa8eWqZQCn9deKbAXnvyyzQ60kWNRBFGG7SyFSUOQeq+8es52Xk0IO/sd9TsVpg0yUKogHWYCY7BFQ2nGWW6GuSGW5xGAQm9yBktgxmMUNrbeqAUVju7cA3j+K7F5lEJV+VZau2a9UcpHxNvPHv2VywHbtHG9vfD8c3b1jivZhyfbE4//mqKYELsBUqOX4ikR/D6cBbpY+zqYA/yDKCjCdq9ngPunCKyKvd7V5BsGsz/tZu2sqKuzNtYxH84GKinSeevRT6+wD/2knmtEEUW/rKBg7YpNm2wT3y9TqNEJmZwEseDDNa9HodjPGegEBS0qMtO4l7JWe+ElkCH//POfMTdf5ULgm2nr96AE8RzjnJC10BXviRQ4SS5ZQ3OXrdt8lVN/yFZ0cU6eK1hLIavl+ZdewK5zKc9rIXvkevo06zr7N6lMkthvdHL92ofXs76MkTG0FSthqfNGyUxbwFxeim3WmLLqWKOa2G+ouFDKDylNtaGQakWZlS20VwckxPoNm5yV2Guv73PESwbZV29C+ugslpq2gHP6fOyWj7rnMR91SgBkdzuWbCrKk2tDGwV3Il1CUWYpZ2gJ6qFUilOOQfb0kM0YzFlOFrLKaBkZvcA5gqw1+vve1/ZzTPRxBRtSguscsDR7BfaZI/bg/R/heeeyzsBC4y/n7aX9EIVVPEcVSTDAuZf/Nwfk3wShu9/N4esdAmQOjfenf+nbG8Cf6/3PlQC4PID99m6/ud7/XNv/z/31l+8/l2uhdwiQdwiQP9RH/nsTIMoOUBA685SqUKQAcZX3qsbh/wVae6HgmIdiogowfj3+7gNUjaYCNGwlQ2EEwHTf3r0O5BOwJ5XEMggQbf4aqdq8+qrtABkEOAPUv/jCHrvl5t1s3OotG//VYgBoVcpLzqvqljOnTtmGdesdWPvW4cO2ivdRZawyOBLYsMriRBWvCmEWwCRvflUEyVqkS9Y/cfJg9mUD10JVUSgVMPvwbl0PeOZlmzeuodKnl3D0Z+3mG3YhK0euzSm4HvuTXddcjXpk2IFYQXF9dr7Mw+UhCHAUSCkv0wSskVRho2rrCEoogzhUq0qohDZRdZMv19zAZnj7NddStYTNCJvqYg4BTVjLhHAI1sFAVTfymZUH/d//5XL7zVs+DtzWt4D6RYCYLbKiQb68c9d1LpfgHHZLshSSOkSglg45A5BDwwBdUdy3D5WSqWkE/wFQnQAklXWXANgArkfqhx4OpGlUBF+0YwkhyP1NKqKpGqLSuQKbHNlavfCZPNv52SOWh+Ikmg2pF4eIJqr1VwL6NgLOdQOwqwJY1eznG+qoCAoFkILw4HCbnsSxlMraSEiNhfJQpprXF8KhHdutOgByHyTSdY2oQOZhPcMha4QSxTgA2ZzsLKoH2/CPLiH4dJ2zQ1MAaQ9EgBQbsp6RpYrsbEbHAIs5VOasXGP78Ll94fX99tqjd9unflzBRtwLO7OFeNVCEPC5PiL26MwK2xV4rzbkEWKh8SZkxXpAuIXWRpXy715+CYLjCkeY6QCkcMEQVEQix+fQHAAAIABJREFUecYARrUxF7DVwiZ/goP5V772TXuS4HMBROq/k5Bx+/a+aqsBdTdi4zIMoBYH4NxTX+2AJH/Aymr6ljIHZBlB/RbXIUWILIgAngGMBXyLrOgCoBJ5qL4ulZO+RESI/BAxoi+BqQJaVSWu3+kZ6730MwGpAl1leaVDnGwXVJWu8Sj7JfU5VeprnGgxUxVnEu8t0P+iKoTqeN5f/t56H12bPkdWRrJV68OGQETBaixaBrieV199xd71/vdZNWBtL+PekSiMhyjGRTP3IEJOnxECANbGweqKbRvp450AW7KcghgBPJc6S8RMj6y2OCiLKAikL8dAgojQEcCr9pHyo0tB0FybrOqk/hABIzBYSpt4KuilgBEoowPXNFXp4QArIgC9eX4KrJ9lDhMBojJ+H0D8aQgygWoaIyJM+hV8D6iQQsYPMyFzXZALslcugCrvRR4KEHeKKsgRPRO1m7IcLrW1LPFcBguHWeWDyFpOSo907lMGwnoeArFd0DljSu8lm7tulBouc4RDv2zzBKJ7cd9SgIhkkTLEi89ewNxQV38e4hU1CcChD4RAGxWPeRzSj57It2yI5BjNkSgHRFwpjDyWtpmCFMSXzpHDI/RDOYEpB+QCqiblOIgE6eIg6sf4PINVRQDXV8nYr3zqNrvmy+W2BXu5fS89bTt3bKNik9BZ2nAYYkrEahtEQyqVrocOHXJtd9NNNzkrP1X2/erXv7SHP/IRp/746c8edc8jjQyC9pbzWOjJ7moKEhoCrr8L6xQO0AG+lskhW5kxI1RN+kM46L4Hms6b56iyKTxRw/XRVn4ctI/Y6rVbIEgJ7AaUO4N6gCQKKkEnsJPYwpxc5iwnZH8XDlk/AmAhNY+eqfq1+pwLWue5qOpzyZYIay0XYTbqKi71fPQckng+46w1Io9EeCg7KJPcJGeNBQmicaIxK9JDqhA980skoz4nkO/jzFepVEQqXNXl0DC+tK5KXaUvgRgKsJfqK5dneIo1UO+lfqWvYkgCGsKNV5ELUqzJ6z2Mz5Tqsp1+e9EeC/AIwKeL/pdKVanWC4W2K3spJoG8LJ7bBSrQR6huHYdQ1zrNAAGI8SHYNcSefZ31m0IHqXEWM49PYsUxDihezxoRA/g6CHnTD9A+RYU2XLezt4hPoHqdcvhBxmQlBEgVJMEF2u3j33uXnXu5HZA7xQ68sd/CUAoIDBvsH8LmLofrorKZfjYOYROhe+Ezz1WUWl5OJkpAlC4A8rK/GqQf9DHWKgCVc7FXHGKsTLF2Sh3Uj41XIATMMPcTBEjW1tYJKR+FcsCf/I5TZIGRT5GOZzrA0AunyqygqtuS5wcy/6eTrbXb9YUBCIUSgKQBxphIqW1XkO1BXwlBwdFNPx0m/yYEZdIwxOoA1cK58VHWA8kSQgZKK1W+IPfW2c48y980YZFUOOhrRVjnFAGuwt/aPZAPW5ck2oJ4wuJRHfUNzVrnABXn8+ItNjUTsLmRe2vAUgmChGyHBx56H6Bel+tTt93+d+ypvki7L+AZnOJeAOw0eGmbKeYVT+YTTwDxLrzyhxjHkeEx9tgT1bZsJcwFvuxNKEJOFU1ShYy5D6/T+q8CjqZGrBPDec70L/UFHzfXsL5LCcLcO077yuJQlbkTUgTKKpBf8/jIpwi0bhQ1E9jM9NJ2EYzfJLIrEsL9WL8DUIWR9wC43QLIdRhguAM1wnbA+NsojY+5f5l1fuclG0NF1AlYqGfXAtA2Rl/0YWy1d0FK1KFeWB/p1oGGumYKbSAYWCOiAVhTsbArOlVkPQDrffS9QnJLxhjCEajTxhum7aP3JJnXGGsd19sOEXC+c5g+RuIBFcQj3PsofTSc9xuC/BjFjgp+TNI627w2xny1T4Asf/3VIbKKYphX+IWKExi/TagXDp+DpKfPI8CAEJNdFnMoAlNlqnkC+Pn7ULDg5cf7siZzvedO9dud1wegEsLWKwywD/VHKSH1Z9snXRZPCAOIR2cDXH/uEmx1yGrIXORvY55BtgCQc4rQ50ksdfomw43ceatXe+GxNaX9OX2/h3kcpx3WOX+KCMYtLysNsg+VE+qKBBR2kyhsm9l7I7hi7kLJAscbQ989Udht265SmHSlhfnN2ublGViGYp86MmEF5eddVo6erxfqmVtuv9q2PIwC44e/swg8v4bZAwSwr5V60wUy00a9nX22cc1KyIwhlC9Uf9Ok85jbRpmDRiChwMjdexWhkAiPj2DNT+X5c/+yEqMdIgKZAxhDPhCyXZAgHsyTv97/pj1xoMrEnzEduVQA5aasTkqzJBSbkZ79AMTsOUd6LDsy0wbGfO3vXz7gwuVvWhPDOoni+yBkJQRSd0eDdUHmMVIBjckc6ULNCAkSyxB5suGL9p1rf+rmcSkFSsvqKabAMq5blf6GCo5ME9qyjwwjOfEEs4evb+yyaCrlr8xJdkVSDeP+9tQbNdZLn5Ad2dUr4i3Yi305+6B+1tQw9kG+dJqG1mrU2tjB+YfZvtfftM98/D7UcRQ9kTL+/NMoJ3PD7Ar2plNoS4bIi5oaG8DCqNCaOkfcniwy3NcWY9k7yL4plL1IsbKnaNt+bFdFSEyz7o2xH90EcF6CpfCSVWssnEDx0wDnUoprqdu+Za1FYn0Gi43tUxeqQ9bUkBjW6T32wfffRwZJrcX4seayXxgeHLE61EdeIeQ0NbZbkMhz1rxQVL/esNCxCVFOcTkPkq0GdWkme/ka5n+dYRaw98lbu87efO11W4BVby/qgNKqRgi7GJcXuY69cisWg5KbBbHmT7PujQH0r6WwRiKISPbdUmjrDNjOPDhAe8Sl5Fgx9miVkG+hFFxI9ZHD+j7EmD7FmSpQjgKsjXqDQYjAn358iT0CoSkrzVApzGABY7T/SE12pMeJY0cukh8oNEaYxxZBTOwhU8QpN9kzXbV9h51AgZKEAnaCfWgdhRG5qPOKTx6F4EqyK9evslgKcNo4c5WfqySDqg/LNSzIIuI4n7G20mlD+Dypt5WjV8P9LMMqtg/SPgrFk4LP6ylYC2W9UnZeuyxfmUvOFJxyZyzZRi6nmKoAe0rZuAYFBnMePuLW+QTIf82PUvUrz7AbEjwBK9I4SI0a9oddjNMVq7H/goSSWvjk6Xy7/e7bsGWudntHbseRINq7imjpw9q0u4d9CwVb21DuqlClG8WOD8TViaOn7LbbbkYlkurs+9566yj7pQn3eTpbzkjdg73p5i1X0F6naa8UKyouRQnSzfkJO0H6THRYrLFzJ5cx2K7adh3z3DLWbqx4vVC9UCrnhRJMylw30i+RIP8ftOViMdEf/fUOAfJHN91/xgvf3gD+XFtgrgTA5QHst3f7zfX+59r+f+6vv3z/uVwLvUOAvEOAXK6P/Ff+/nIEzL+fH50C5JLcWFXM07JUEHDsLIcu2l45MkQVzhj8+of4ABwFUmU2TM4Dig42P0OASLlscIupnPdw4KynA7+iqUxawcaymupfqROkrOhoaKZCjs0hm80Yqog8OVzLckJ+/i+/+ILdcP11VBRzQAc8EYAdhsexO2Cxkdqwfp2V44GsCtJWKoJFevQAAqiyV37pAh0FUAmEDaMcTuBwelqqq0BWxXk6MvG1y3IJ9eZADdDSBuAQCzqxcmkuBw2qZF55GWVImq3fuJHqYyrdojrsmUcLCZC80QGSqtgWICGrBsm6+wAeJC8+h93GKnzAh9kQ+rBZ76QyRlVbsWxoBUDp4Kbg8zIC7NIAzdZwH7/FFisbkkHBhCJ0fvSppfa/fkLwJWDUONXykbSJHxtebb6379jBZ/c7FYk3lZCqsFd1vDa8TYBestry5fCmLIBwDgXKE6jgszZs2GgVbMrl/67D3TD3JH9YAWRSFTRBTJz47vp/019v/HqhU07cBOkiD2xVYA/x2XWANgKzFaA6JfQEwHCEqlypahRuu5Cg2Qgq2KL4Hh3otVyq3SIgOfq72m0Rh91R1DkvvvA7LGqiqTYewJKD6mWe/zUE384D6Dp0YB/yfCySUM3EU9E4Cfgiv/1QHWhQDDUBOrW0iQCgWqpn2PyphPfnegrKK+0bH820D37rNAfb+djqRLJ3ngSc8ASYAIRgYy7LKUm1FV48gX3Xy6+8aN8iG6EIq6Az2FVdvf1KDkG4VgAUhwMmVgH0hXOoSQO06+BwIKDTAZaUtFLvaF/66tftrz/zafzQg7A0qudAcshWE6Qrz/kQ7jkI0iM6hkpp7kc5IMqemaRPyudc1d+qmHKqDPq4VB76cioA+rsHhzFZW+lLg1U/V0ik/s79m78R2Kpv2fKoXwiQVb/Re7ocEX53KQtEgOyl95dNjiywBqn4Xgj5o3uqra2zpasg5Bi7ArBnQIp7OEzpsH2RdECqz3vWUl0nFcWyZeR8QMwJ2D+Zn4/9TRiAQZntvvkWpzQ4cPANd3DMo8otP/+UO/hWomISAdFHqPBaKq5lGab70v2oilTZHiI5lGEgAqQHEipBNm2MA5FM+rnGtoBkOoX7b9kSdXFYjGeOkQVOkwgQ5hVlFDGZQIg0ORWInr0PB6s41FoiS/oA9KboHxoT8qZWZoYjpQCFRYIo+2RQgB7IoIDQAABNvU7XJKJJ5JSAavWJOtpE7eOeB8CiDriyICrAeimZkErdYx/Px1k5MEdpzhO5o+eluURZKyKqRHpqTGsOEyiutpeNl7Mg0zPnmUkxoID1xdjJVQNmB80LcRWEsh5QBsbyVevs0V8/bve99/1Wwe/RuDh12iz3pbygAeaqSEC/mKgQqvkAfDmAC4QOQyGjA24b5F6XKvpRBuQuW2XFWGH1UyneAwBynrm2/LEb7dtvRNibB162dWtWOJWC7K9kfdXO79Wv/LFdUttEA9pvwG86P/+k6596Tvfcc487hL/y6j574IEH7Fmyj9ZQZq3sgGBVkIYwv3ZCohDWnDY/xilAfEVkCsygXykPxAcLHuunNJznO9KDGrChGwuiCiors7HOGQN44J742wUo0cqo0NywZT0gCOATJK3AAnoRYBXPlmekPq0gceV76BqVqaE+FcQ8mUbgcAOAsYicBtYuAcYaq6k8UxHW6odt3LMsq0RsCYzQ70U+qj9cIiL1Os3tGmcaq7LbyAb0j6YPNdDv9WzjUE+KKNDz1etFhijAXkUHWkOVASKCX2tZEQRIWEQMRBI2HPQ35Q9JZaa8okDWQlmdady3Uz6fKMtJnnko4IPIcqlCxmi3+axHTYBA44wLzY1SFMray5u+3cu8fd+t8bZnf69r+/lYy+VStTpM23hy3/WAVhHhEPzMM5Vl5Lv0DVP1HQZRCdgH0ah+l40q5vWDB6jSleXJjH387++x8hdQZ3H/CtCtQ+EjQLm2us5yUTDFopR85dW9dv3u3axlZN/wmd1kUSxfmuOuobuJynLubRjStJu1zrwiFI3KXuMUoNVqSIlA1o43AHZ5pszx4ZGExdOPVZ06oCBxlCShAIOe7C+GAU1fK6qwwoo2QLZFLq9pMdW7PhA/r6PSHABMS6QKNxiUWKqzAZRqKYDFAoZnWK8mmXtaKGyIgnBNCQFNhpw98mo+odnYzwDmV9egpmPLVEruxXB8sp1s6rYWxnNe9nzLjUL5sAxwKsiDQgsAwqlgm/GJJsx6xHzDmOuYaxq47zYqs1dtXmVbdmzieU3Ypz/zFeZ/D4J6v2Av7mGflRVtSTHY+bGewD5CgmD1IjURe6ILgGl9rJEjXMubh3ts1dpYbKiw8aI9Wrpm2SehjhWpRL8fA1QXgRlBtW4IFffdECdtvFbrjyp2tTfzYG8mpe0Mg7yXsUUsgEWBbMviz5P2biU7YISHWk/VvUiepPgwlJ/ka+HnNIZqR1kjofGp9vTL+62+c9Led8+1dt3qOPO4LsXavv609QEWjvAeU5CXPeR7STnbRiiGHE8UeI5THHNJiCPJwyCnQ1hXNUfEYPMjO67qlmGLWLTEHn+5hL0AGTcVkPUsdt94KN2isIMqLWcOgyStp43p3syvAa56PCk1nnkRoLu0k3HDZ/A54MyWEutF+Huqyz371S/OUfQC+E1wuh9ztJQpxdVYN0llqfBw9sC+syNOCRATzZjrnWXu8Hf3r3E1DBjvzxguONRmG5fj6oS1kBebjFFUdudRNAx6z6efRVus7xQK0yo7UzduYWD5QeH+5AyM8//44gMwZ/rPWiQ2fwUkbQ9e4H2nhi2EkI1hzYk8l1GBsvX6bClWaHf2GvNop8Xk9lygglyWh6XlkCtLIUnC/Cw5IcyKyzpQo8yzlWs2WQWkXxfqvZuuWs1+CSVHZZ0VnkNxQ2ZSB4UE0z4z2Bgut52fXsde8QULJ98mjHD2VsBOKTZnmFukzIpgn5HDWt+MsnsYolIESIzUcpBA07Iv0r6G3KbDJVgrca0hzCNBFNyEsg77swWKwcspiPBqT9ajNgpEAvOW2GMH37J/fPIw+W8X8dBAlBIt2K1elZ1nKRBHIQTdr4e0kteXx0gwiqDl9rXHnmKWn7SNqC8yF+faT15F2TvCfgrp1izV7fXKkeG91E8a7KLq4ydX/pg+TfEIa/DJcwDQoZ4WHhNPW7J/EFHClmIJfbpXOU+QKBnLEyy/khwsqttjZ/tQPmfa6epme2o/AeAJkLtUwt+4GUtbG4FEHXUK6lUrV1kNBUPnzvfaX3zqXnsLW8jqqnpbzhlgHSC3QsVfef63VlM4YJ965FbIfNTkELmTYzP2u737sW9Ldfk4+18rsA9/eDf7mCFUDdjtKRieIp1TzIdxCbHsJwIJuz/Hs81w4ykgRAqhaKfGymXv1tndi10x1r/MQxuxcJIqtxLidB6B87L43b7tCus8X2vBMyjfIQjHUYD0M4d0kAGkLJAuQPMA1pQF5DuNjA466ysRICkULNRCnKyEvCgma2yU9ULnmNUoEoo4+0TFRKPGbGdsk4UCiVKMSlrXOs31B5K/IqWtsvOkalRBjKywVGQxxDOQxWMVa6FsOhNSyMSCEBVhr/WsGdVbHf13GUVlzRRJBbKGiwxSFsnPP7Xcbv38Pix4s5wK25fqp8XpCyHSuzlbztq6VSvs2JtvULwVZatXLCeY/QzFBon2+BNPUSgx6iywNm7c4NSesmtdv3GTlaM6yeTen//NYxDzE/aeO29DORXl1ufSsnNcQy8uBfSN9EzWw3qezQT3m+TUofMTWSdol0TstKS6XM2ZsQqmV1ZVrazZIox0ts1BUd3KeaePogOdr7TvqCBAXfa0GeQoHjt6gsKBGgiJW11un8gPuQMoZ0TZHms49/VDNp1CAZS3dIVrb33Gc6htbr79Rs5BhLVj1dWOHWIoOR0qSNlx9XZHstTUXiSmQmnHDibho0dOQoZcxdntVdu581qswFCxNdW7z1fAeiKFIbKYFelShEOCLLdOo6LcSFv9mv1oKuup9iM6MfpjwxYHkdZ2Xsr7XHvwgY9R5DYGAc5ZzgflGio9uS3obAkS8a+UIDoP/R54Uh7IXL7eIUDm0np/8te+vQH8ud7+XAmAywPYb+/2m+v9z7X9/9xff/n+c7kWeocAeYcAuVwf+a/8/X+YADH74uySB45etMASuApoIcLDQ3YPSglVqIbASuYuWYskUJ14gQOHv0p0OJjuxid0mFC1MUCkPqTKLVTpqspclccK5U5B0RGgTAM2sp1sVqcJII0GvO6lGj0N2e0k1Z1ScfiiFlDgrHyoJVFuBEwZA7jLQlKfCpHQCNioA3skh47jSJQVZC2iYxxAW1XSAiRlVyDAURU02nCr0joOgLSNjXEVAP6VVK23N1QDiPhZLEHprRAgt954HfcCWIhVhgD/o6hN7r/v3Q4gK8dzeMP2aCw4sl2+h0JztSE/duwYVgI77QUyK1q5pxiuLxgwPhBQ0p/vOnlyY7v0MsDO7ltvczLqTkDO1/btR5K+BMByiT3xxBPOrkTWQLre734ozR74myLn/a9KegGyyhUoIGxVPvoC2mRdISXDIDYLur92SJ1a2iyejfUsz0te7xFUQes9K/HLv3n3zXaC7A6FCToLHYiPCMBJAbVPf5SDI193/rDN5V5Ich4CMBrCIUv2YLGAev4Av3H8fT2b3dNkqURCrsjXVnknqipUl+lAuREPWJJMHojCFwcwgt65fZsLkJ3EwiYDUiKV34kcm8Fy4UxhDVtbPOuxFwlFUn3FVduwUBmw/a/vJRsmhADkDFQ6WK7Q/n5s1FWdqzDAdoIfvTkADw1wAkNJUkE+SgyHwiYOdJ9/X5J94ocVbLYBAjlIzgDaBNBvQwJxima+GqWqUTZHqgJ74cU99qEPfQClBZ7VAHudBLdfDwkTyn1LgdLNz+Np2zQOHZ2QH4m0rarBBELK5/6Zl17jINdm1+BXP87BU96/N990g/3zT35s77n3bq6vD/KGklLGgPzUdQ8NVEOnIz/vof11QBHwrXyOcYEYAN0uvFzAEwcK2VqNA8J3A7inp6U7tYHaWioU6BGXTzMBsOpAVX7WD/ilaxMAqzF8ibTQwUg/72BMLsSaphNQQtW/U/ydlBL6vWyRqiHvpEQQWCnFiA5Z3SiFlMFyiYQRKD/E76RKGsbTuQ/wXkoIVblrHEsRVcH4Sse2bZi/lV2cyLkA2lsBzs4+jn68jEo9yey7eZa9VIkKSC5DGbWdzBWB5Jo3RBCM8Flr164lDL3c2VwJaBZIrbaAjqG/DDqwuoV2ycZOTmBxJ/8dw7VPSRXC2FPYvNpLVj8iPwMhnkQkxSUQTglxp7Ek0mEcK4kJvv2oVpYCRAH3agspSULoj1KZyVpIbSl7vSFAUgHVUtSIyBjjWWjSFcGoQ7PUMyJE9LzU9kH0X43vi4SXguexyOF569AqsknvczGnxR8AVrZdQDOM/SpII202lAOxiIr388x/yhRZiepO7T6B5U8Z5F8sFf2N9McVa9aTr3Dedt24204VFtso/eqGzReDsy99/fUPiql6TwVgSKHvjqPgQnHAmJrHnKWKxB4yDZQRUQr5sWBxnnXQdlVUposIqaPat+G52+2BHzdxb8GA17mQt8dcDoisGJKoVm5k3lMfC2Z+WYeS65mnnyZnA9spnusOSNzTZwoB65qcNVsqarHFmemATD02D8P6CCrf2xtrbVn2Agti2YkKQZEDIDfLWFapouLqPbG485gl44A+q0DNAcDSUSrpGwiarW/stHO1hOQCMOy+8w67QLl6/3CvLchUSP0A9hH0ScjyBFVy/j6sXX1QRJvLWuEzpASRqih7fbCdeK3FljJXj1CRqud7gmwIhZ5f4HlrTpIlm55VAwoZVYdq7GmOvWSFJSJEzzmRAPQaAs1FdLWgksnLyXXklkh5kUjySlcf0LWov4goUZnuJH1I4079Rv1D5ORJABpPyCqp/KRQEVikrCu1vdpdhQfqpxprSYAsIj6k9lAVpvqtwP0W5kupLSYBcSWE8mQe0lpzMe/LbPc1ofbifkB1CANVti5ljZ5gPZKtZH8Lzw5FxBjjs/DEGSo6o1B/pvJMIGh5ryOsNUkZ6dYuVQ3zWD4Kls/94sM2eApymfEbAkpeAWE8qGwFSIBFCzPtiiu3257f7rFAKoqjIZC92QdMEsa6cgWILQBuM8rMRAAmbhgyvRMAHKAYsHXf3lcoXFhGPwi2QoCeCIih0rPkixDy3ordUDCKMx6bU3EocywcwLqfAoWuKYDy8828h0J073b2hbI/O/Dmm+x3fFFdDLBm3+L2DlI2zuL1nqTqb4D3KlRgWzdsRl2ADVLNWfOiD7TS5zwJK+5un7KcvEX2wt4qmyZTIr/PEyCXTAbuJ4ZHesvaeFsaDxELmDrEONt/qMYCw+Otg6yIgSlUb/SXDddss2OlJ8gb6Lc73n2H9bF+/uKXT6Do7LEjh79IoTT2N2MNkEHnbZw2TnAKQRY4+iATMwsd6Cyk74GXjqP4IoAbwGkE9LiFoObx6YuWi+GoM8ZkkQQiGh0Z60CnYQIxZmEdJugTxSWDEhkRxg4Bznw3wFwpAkTFL2prP7IMYEawwQkhYJ2gcfYcVXWTEFm8JhlVTVoc62cYlds1gPQTtnLjVbZn70EbpI2+9rlP2IWGo5bwoS029L0XKRAYYgyT80VWg4SloQQq10NqBIVBMuB3CcbO3C91QxiFNbOWgHWY7/QIoGyvs0Gb9AY09UcNUoMyFBC9qGjctKv55HvnMy9RYX/orEWkJjAXMhd0d7hxNAPgnpSWzHg+51RhyeSP9HZwbyx3CRGQiQB5PVgJetMIbx1D+btAkRQx5sV6eIo8h4BQ9i6sF6FkOHnNMjexHiYnEhheAxmIBdVCQrRlBUuNBkUfZDf5YnvYPkMIOjlBfF4b/bcVsmWEHJX4+Rm2DO+tbopEnt9/hrBtniZdPTIpECIV271QMs9mJ7AdxI6O/KBu1M8B4d7kG7RaLOtoA6oZ6lFoo0CrJ3AebgsFndk27FRlD3f8+FEKTnys9vw4wCWqttFZy8sM4XPnE7qNmhrySXP1IlReAy0NqEcWu4yieuzTcjftsCLm2SmvKdbtDLvh82Q5fZM8gNoWVNK7sLCtc3thZTNNMSemsAeW8qOdQgSRHpH053DllNHXlMWmtLNpD6rVCQSvRAUywnyxeWOqRbAWzADWTnYOsi9hHoUA6YE4C2SP/NLpIvuHR18n98O5Vrlvf7Ji4LoslLn9mjWZFuzbhep3MUBtrcVnrrTHUSCeb6HAgz+++dYN9pPXTlpN3zRg9lJ7CyBeK6IyV1ohP56441XzRz0y0NFiXXxIDERmCYUAfRBYrb3Y+rG/nWEqXJrkazuW5NrhfQW2fB2FF4ypok4yTsg/yov0so0rcmyIfd1zB0qtg+ERT95JhI+swjibMMmKJNL+shvyLXZBgq3cQIFBcb6VY5O3fmUuGRQ3UByQ79THe54sBhjeSQEUFp86f00H2rf/9le2Zdti7Ify7Hvffdquv265K8TxMe/5AAAgAElEQVSQQjWYfZAKKASYy5Z0BeqCVgqljp6oQH2/wM1pC3muyiYMR3FQyJ6hAJvIUBQgW7mOnLxs1CXd5kHgfAsqUhWAzaCemsVqb4pxNo59kq9fEKHr5M4ER9s4BEYHOTcZWG4FQFxIdT/NPJlHYZkffVaFcx3M08qUk5VvtJTpFEZIvdrF2hMIYa7ijQRcA6Q2k4pdytdm9qNaC7XmqbhGY1X/vRgLR+1xnbI0jZ8HRUCIeWGx+Cbnx0ynahxkbZhhHdN5VQq8AUjAn34yz217/uKHRSjMM13RjQ9rtB/7nUQmFe0tlAu1mud6gTVetqvzKLY79NYxVPcFtFkWOSGZbs/XTm5GKCHkrgAMFaH2eq+/tMepVJfnZjkbSq2jFeRDDkB+jU97Ujgy9v+w9x5wftdltv8zvfdeM5nJZJLJTHovJCQklNBRUDoKgqi7KIqwFtRdV2zXtWAFQUARJdJbQkJ6bzOZTCaTyfTeey//9/kk46q7l4gj9/q/m99uXsTJ/Nr3+ynP55znnMNcl5qf7CTUmFLTaQ8eQGEkl4DVuCEU0qQWQDOdaubDhLjrTLcUwkXNGCI8ojmjZrL/qrlk3769znIZWR11Z4hrstH5UT+TCllNMWN8BtWCyhKZlJEJqb+N3MkclxG3m725nYD3Rcvmurp289vbXf6bhyeKYlQvcyGA3njjNerZbrvhhg/aNuyRdRbNO1pAVtdct0br+JHNHldLA6HOCqqbZIUngiOLs8G2bdux4FpMXV7r6t8yskZErqi5Q7BR5akysnayUVWiZmvusQcf+Cr1lI8F+EVqq2cvluWZCA5V7iI9zpIgCkXX3/UzsacTeZwnQCZy9d735/5jA/gT/foTJQDODWD/Y1+/iX7/iV7//+nPP/f4OdcVOk+AnCdAzjVG/m/++99MgJzJJKBDXmATIJ1C0AcpYumbwtIJkM7JiukMpMtv4fzZdhDwyxuQeumcedguNGETUU1AKIODn6mHIwfw6BA++U0UPznYJ7XSIaPujl4C9eIAKg8TshaDt2kUgcKDdGQnApIfOLjPddr4ycoH0CWQrvEPXHEFhWqBzZoxA3Jih8UA9qjbRpJa2fKoQ7iSDiABplKF9ChcXZ3w6iYHeJQKRUCpwmXXrV6FdQTddXRUdlMkj0CeBKEuSOcAOJnwvmP4w1YiJ55CASl//+MQILnzPQGwQi1j2mz77TOPO9/aXTt3uAJW0uW9WGG14U2tMPIcAJlyQK4qOmcGsV06RYf03AULAapRJVCcyns1BBuWaXwXWfQI0FTX+TSCvwVqPvpPU+xTj1Y4EieI7jlZDanLfDZdtQLIggH0W+nU1M9F/jTzM1kzDHCfqmS/omJTAdd0OKvjXjYgArMF4Ksg1bVRN+Pmh7Ns0QMHXeC61AmyUwmWhRhg0HzC5GUd4o1VkLr6FE5/FLsX2a0IKG1p73b+tQJzlZGQhGf7ICBlCwBDBJ7xCpP3A3xMw9rKR116HMClCungcOdBgExwCIfvEyW2HQl5EKDX8lUrnPd9POMgmM8h72iRa+qQ7udgIhCyDNBMY0TdwkcPFzqbhlEAa0479vmPptnd3zjsQpClAOkH7FSgeifWC710yA4BVsjnvhuf6SrGwfr1l5DNQFc3r11bXWErlizCnzrGET+7scYK5fP3UtzP4FAtW5nCwhMOVIwE8Nh/OM9+/PjTeLN/i4I/ExKlwXnlnjxxHJKDcGnG0pXrL0XKjw2BFE4cYPQZxBXKfsqXg+AQB2UpC0SAqPtNG4rmnoLLRYj4Kpj7bPD4OKGh3xGoLpJD3fXKLxGZo877RMCMZuafMid0KJEft/6r+63fF1ArMm8KJEgJ3Zmy4xKR5zIJ+D2Bnzq8ab6ISAjgsKZDm8BTAf2y4NFBR4fZBai5jnM9RKgNcl3TOCwrn+epX/8aQhDlFs+JArBXhogCwcMYj1IznKJrTmDvCQ5108jYESDewv0RSKxDrtQWg3x3Acg6+OpahWnscZ06+Ls6H6Vk0bwPEyjAw/G1Wpu45krz8FVOEddRB9YBwH2/APKIaBls4HAWGwM6x9J08OABfN8nuXDqDuaJB0RJJ4fSVix0FMKra6GDejuEoPJEIrl/LmOEa+3st0Ro8PdedcbKAktzhnsjEkT3apwE0frjcj+kpOPmOxWP+xmgKCCF1DdSYck6QCC6lAICCXQPBJq389nGbZK0bkmtpWul/Al5Px88eNB5Li8GjN2N3QDPYh1NdH98ORwfPJpvN14ZYrfc9zLEtRf2CqBiANyPfmGx/WgDXbvMJW+AwBmsOx0AvlLL6CBbQyZDN9csOTXDdbH2AByqc/Qo66AO84eOHrLRgw/YV173PLMGSxnBOiQbKV0fWeicoKP4xhtv5L8FTvGkwOqP3XWXffObj9iHbrjRXn9jkxujF4skJbQ1LiqUTz9gg4AtIkH8PLDTwwZrCgSJlGRBCkCnU3RAnuBSgNCZOsQ99QmOsY7TdYAXrOVdEJN/eIPMg14LxHIkhbkZw37SO9yDrcw0xlg7BMgkp+SpZz3UWqx5IbJRdlMCXER4NaPYEkEl0mPmsnCyLsIcuKBrr3V4GlaBut+tfF+Fk58EwNC4VkZLL+NGyg1Z2Om1ND5ycnPcWC2kO1NjJRiwI4E1TJ3TIuSXX6CgeBQ2qGZEgmi8uNwrvrOIuHHiT3udAHmRGQlJfA+US7Jkkw1cKkBSFSS4LORkW6Q9T2rFDhDlBj47pn8u8FWEuEgsTz5DCK313SgX42MBgljT90FuZ9DVKqD7stXBtnUf1isgEt1c85V09IazDrrAGEAk5Dd2DPAlVJkfaVMA4tuxSCTIGsuawpOnUHuWWyhzZzfqMHX/rli+zA6gYgxhn5vNnrqf7uAB1r3TAKgzUS6JDJ4BsPfiqy9DXhCOTqdu7kxyqyAoaugoTqNGcF4dUjHxfbqxD5J32z6yberIRLjrozdyfYucj/p2OpjjkrHT4ztHoQYTodVDmG8fRMIkAo8rQNSLsK7JzM6x6wAdtQc0AG4dpRu5Ams9b9a+m267w95+5x3X4TxCt3kI+1cQdjAH9+6w9evWmQdjeoS8LF+USA3YOtaWYrfFffAHGGxu7bbdZFFMXjjZntxBKC/jKwbiLXMSxH5ou123bJrVFx6xAYCn48XkBgCu+keTzVOODzx7dT/je9mly23jzk227sp11sb17oPobAec/dIXF/M9lthAVwmdxx02CPDXxzjyB0CEX7FR1IudKEC68ZJ/eUM9pHKE/X5Dm112FZk/AWTRoH55+20y2WZ5o1wMcARIUxMBxYDLspobkAqjVZln2DEB3qdMZn0AHMw7fsxlcEm9MARZMos50IefUgHKsxbspQJgDrocQY6dEDkWlAA2d/Y0Z8dzGhuW7LkQ2eW19sbWAnvovg/ZgnuzbOixjTbSP2JVBF1XQF6kQZAr22IMC6n8k5AYOL5FJyQCENbSUID9UBr+/cwNEaNpMajnGAdJWO+0gqLvRBkxyHoyyjpXVwb5ze9/8f65dGEDIpbVWhsKEEwFbRCQnWWENQ3g/cLF5KSV0nDTyDjn+7OBZGcA2MsGEfC9kc7oxsYBssYgv3nd46eZDyznM3Jj6cjvOhOijq1SJmtAJfNQ3JNHqDKLqJ+SuRfwUAkZWObJQpJ9Tqh7Jl3oI8zf8ooS27p70HA0grSGeOA+riSHo76x3DYdOWVvlEPEZOCpjyLk3pvnWAPr6BBZLiyjKIdnYe/DtUf5lZWTTu1ZKncbZ2MWx3XpBFT0Yr2+/tq1XLd2rD4PYD1rtmptIripN80A7IUhPuQCTbWdhwtQ6JzJAlsA2TBMnd6Jaqqhsd288fufsexCe4d1obO/DaIy0W767jVuLdvzb69AZnazX7KnsM/LJnRYjUisN4nUCqOsZz7M12HWKx/mciTrnhf7vf59YBCFVsI0O4rKpBfQXE0MtCVYKuRluIc/qrAKsmX4POuvsO+ikPbHrnXr/kJUcLOslwvWBeFQzh7pg81TIEqY3NRwi8QG69J1l2Br12HfeWm3iwtIimXPgJCcN598A1RGldyX4AByOABmRXzo8eOLnrOV2KWWH9nLPtRlhZUExKeHWh+f5SDrWSckSEFRryUy5q5fQ8i1rOAgJr39IXfown8Ku6vq2hFbOcXT1i6dg8rmuL2wr9+Sp1DvkpsERW5hhFZ1U0tIYRDImp7OOhwCWb55xzt0vlez/2bZHT/80B/Pi6W/PoLFqDl7xcuvXEqNOIYVUrEVIOFZsXKhU5fu2nEQZVoXXfkrUNWFWQWWSv4iC6jDygGcryRg/RjnpToas0qYowxVFOwXuzrDl3yGZmyZTlCvZuDr9fzvNqOo8LJLr73OUnPmkkcEqY7SLQMFZl8TyuZNr9lK1PCt3O+TlTQgBUVjzRWI6qIJhVgsewyNBdgISnmSV5AH4TKL8ehBHUH2BXWvFA2yVlXDjLIpRDJIjXuY7xdFA41Lc+Cckk9NGcVe1AmBu3PPXkdMptFMM8RYWL5shWsYOMA5S3mHYbJWZf+XnbAazryom5qp3/rZc5/84tw/Xsv7vn8c1VigLUflV4fqsJeFRGpKvYfyJ0tPHLOVi+azlqK25xwyBju5aPEy1/zx1uatdvNtt7MetlC/VLFPMtapmXRNy1HJqXHlCnIkR/HOi0c+NkTtmkdDw87d++26D91Cjtp2u/v2f7InNzxDg1gj9QWqE84/DdRsrSyuyuQYZB+56dZbHHEh4udoXr7l8xq3f+R2yJ53XM5dHMR/KupO1bQ7d2znfNtgCxcvpzbo52x6HGJyDuejWYyRI5wXw3h/sktQnHRB9C8k+6MHQnsPWZD62aw5c2kiq8Ou2ZfvuRB1LrZqWArXkasTikrocpwXdpHT6M0edAGNggcO7Gf/xDoOG61urPXGOLtduHo11lonsVQ9UxOphta54hD3RtdWTUWql9Ss0c2GoNpb4071rxqYVKn3sUdGkOHo78e98wi2j915Hz8PhpTH7SEklvWEc4jCzh1lIisskR9knLn/QvlNkAChIn9XfOZPAZTxv//nzwTguo/hHv/13//8pf+7f9e56/18vDsALmRGf/5xH//YAP5Er9tECYBzA9j/2Ndvot9/otf/f/rzzz1+JnqFzgVAT/T1J/r8iX++dydA3m+CaKKv/4+9Ppz77p7r/r3X7+cx6661Y3m/WGoz79rtlBRSgDjbK4BFdYWKCNF/9W/UQxyeZAPSzWGkxWIAJadxeB2i+B4EoKgnKHiI7nVZO6krthrP/ROA/PKkl2erOlcGuig4OewXlRSbP4qDAMCDMbr1VUSX0CmvbhcpDlbig9sO4ChZfQZd+OoyU+DuYbp2ZkAgqEtcIJEKCgGPAlJlWVLKISDkbEiyAO9mgIEoDmY6PPCV6CCnsxtQIwnAfQo+sJvfesMB5nPpaG6leKsQMQE4ddedd/Oa/faHF16yuz4+h6J02IF84YD5Kg5XrroQsLTP3sGPtQ7Qy5/iXATIGAW+CJETgEEueBdf9AwAT4FWx4uK3HWdTOeOwm7LAAjkhz4jJ5eiuMu+c0eMfeyHFS7EWQcHddnrhqt7WF3vktwP4tOvAkwd+SKVXAcRAHUF3rRhgN59AOkCwwVkS55cTzdYEWHqsmnRgeOdb+Taum+Uuq6cYIAQl6/AoSWG6yMAP5z7oQObbHLUdd1N4SrPcoGc6pBXWF8UHsg+gDsKUo2C0Omks6gFi5JQPJFD6ALz4lCRGhcNkaEsDiTugCeDHIjCsc0IC0Vqv/cw4AVydw7IEbxXCvchhtwNdWgFMNaqONR1Q4rEcd+6OZx20oUay/3yV54KEvM6/vSrbEZZ88kPcvrn8YnvFTpf3zEQjTA60zzocq5hPGZhF9PLgUA+ytcTsN6H73EeQK4yYnpQa8j+LJ7vgG7EaiBa2gD9Jk9Kdd9X6g+pBERcyPLm17/9Hd2pUfbJT/0zgYCRBD9XAqDVOpHUKEDqKF3TuRAnA1ilyMIrSAA5h39ZOAko1uvIFmCcAJEvsIgNPWR7pb8LKB+f5JrMfzqhBQIJZB4vov/43LOZIHod/b6ID72GDik6kAgUlQWTLHKGOShqvuhx5vdkRaWjhqyWpFJQHonsqs5ki2jeiCiRskHdfOp4D4cMEmAuj99gxsQAn3vrth3YwC1yJFwv31VjsIZrJhJEY1mEjIKlp9AhLp9fHYj0+iJXRG6os17f3R9bDFl0CdwVMdfJwVWgsA5SAoHDuIZShYxC1vlj9THGwVQWCfqvgigj6TJXhk+giBzmZw9rkw/fJwCAVEHmKdg16HVEQOh7CEGqARj1ZX56Y32izkURq/q8wXT9ySZJ9gwiH9TxKsJS6gkBRyIrZH01HoKu662HuiDdeikLq7NZJ7ovsmAS6K77pmuu+SRwW2C8iCI9T+D5GfUNnckQnBorAtZFkoiwlCWYwHgPOpTDsK+pBayLpLPzFEqNuQuWOJB3zYoRu/HjvycXKN5ZYd16++0or47YvdeE2E2ff90B+SIhFD4vR2V1Ae8HsA7mEN2LoXxhUQlBrSsAdU5ZJkqQPAgQBaoWArxZ3kP24EvmxpXWJBFqClDW6ykvpxT/74sI7u5g/raxRygjZC1k8RtkxcxA/XAIEnEqh+apdJB6AGT1djbbzOkZ+O7jiY1tzYypaXQMdwAiQr6RJdQFItQLSRvIWAkhaJl2XRshk8kLW5jhuna6jiEHOgbtrbd3OcAzYQrgK2MvDZCvpYPXBowdJTQ2lRRejbs+5lkNQILugdbzYEA4kR4i33SNPVkL9XvTFmA38kKxzQRgkO2hxqbmvKwhNB9EIIkAFnEpgrSYjJ9Yqe8gIqTqOqPeARHm4cLsGY+6zsqlamFf0PVLBtwYz3nRfddDYIg8vVNErChPh3Evuwk9enmvoJAI14mqPBuFxEbSzdnJXAqG1Ivl/bQPilQoR42jceTB2JcysAqAX6ogkcbqCvZjn5Jl2SjAuMjIcNZAWUF1Ynty1cUxtvEdgB7uwQypAfnOPjq4Q+y2d4DQMfbDUQ/0ECY9gEXK2BDZYIzHUlR57cydHj53O9dIxL4UQMeVXcJ1n4mCZoB5Uc2+vnXLVmePMWfuXMtZtNCefeZXkDAZgM5+zL1QAN0IAGUyAhhfPSjGRgWycx0TA+Jt16aNzq6nlNpiJrVFA+Rcg7KJImLoxGbNpMvXj+vWgxLPU7adqAJjsH9TZ++YT4jdedc9fH+68cl/0nr/KhYnqSh1pmO7o+YFJq+z5YwF+MKBBJvEXXbdDddZN2RJOcqsSMDMkEEsnviuxw/n25TUTGqfBsAsGhfw6K/u97J3yvqsEaWED9d14SxsNSd52JwEund72qwV0OnYSUA8Ov77PEPteAXzCMubIeqSyLRYm710rnkGolSYgsIRlcWuPQftO99eZ6eKyBBJhiBuOG3DrM+h1GbeXJduFFidNIGMsdZ1sB7kH0K1AhDPlLWZc33JnoDEpiGjm326g1yS+FjApvAY6qchOoZRVzbCMXF7WQJdTkEXPw9EThDBniyFbhkZALy0y5CYloF9KZaBlQ00kNBIEkk3dTPWhnX1gxArdMvnkAWWlsR8KAKsW2IeZJC8+c528/APsVCfYfvMcx+3occ30VRSAsHZx+eBiCOjoI9153R5AwHZkAep/tSGIc52q6GOZgcKl/gYSF7qi4BRcq1YB0TCyxJqX3G9wWNwrwLI3EAlVGZ24wfT+DfDIgsAk5B5kcvQ1uzvKChYQjIyk9h7WPfZDxRCjpiAIGNybOh47iccuKIMggtbvhaIVYPIGSNnpOB0O7WfWVYSxDr7TCOhI8HBEIm1VZBGEAHcu67mIbt+IXtGM/Ux9yYkmHHEepICadk+SCMJ3fdB5GB0I9vo6vfF6moAOx/yYW5cZgnRfvbG/sP2fFG7EXNj3rz1R66cZp0EVHegjmjkOkiktXLVDNby42SaMHYgr8RD+HAf+iGj4iJRgDLPUrH70xp7inq6FJCTy0zuRDRl/ahlJsc4+7wjxSXmyd6i7u8QCFM/wOZibO2G6V6fPnehDZM1UMXc2Hdoty1ZPNM+9O0zBMihb22CIJJaGNBYSknqfe0hqs8j2CeVTTMmxQf7cThz15s1sp7sCLLGuX5cs/BU1F6oDFF2aQ3uaOgnR4EmKtjA2ppGy5g5x9ogqL/2y+12231X2guvbYJg8bDFuQsgxmPtaWrvLtag03XdtjTN01ICRu1KVI8/eW6LFTZ02mm+a06ij00G6FTo8y93FVr89ETOJx62q+JOWxf4Vbv2gpmWRo2YyThqqyzjep4yhDnmk0g9wrq2n720jvFOtrlJY3XTOtQN1CEe/SgKp8XZPm7a84fPEGfr50TZrPQE27O3AEUU93wS5GFasiUiU+lsJTODPXUSZyFZsvbzfQdYk/dIgQE58vU3H7Rt3zlK3ezH2Myzy79xhgz5zQMvkEk3j7q9gIazNHvsl7+3T937AZdZVoN8qJj9uZ/Psw67KjULKRupkDU2KCCYfBCUmXv2Q1pNdza4gzQ06Ey1ZvWFkH/DEEXlEHj9lp4UYQf274QY87GVl11uL2zdZashnnJm5aJmK7f4EA8rPnbQpgu8Z41vQWJ1tOA08468qVCaQ2DdylHQp6EmzeR3irmfUhb4UpNJbayGJFlzqVErB4JbDR39ypFDHaJ9UI4AvmqOYc/oYCCvWL3WClEF7tx7AKLQC4IkHttV7A9pHotRA4vGGHtqD3uQcjJUu0m9+/WPprp/0+Ohx6oY49S9LFR+zLsIzmrXX3qNbXjlWc5+HtRDsZCxELecVXrJuvjAZetQK6FwgfifOWc+9obkRcYk2ouvvWXZkPPvYI81b06uzYS8zDu8z6ktXnrjHZc19U/3foyGuUOOWJcFZQEkzvbde7Ec7Lf7H/yibd66nc9PoxX17UVc+wGuxdGjx6jH2B+YP5XUwpetJweD80I1xJwC6k+gFA2EpdU+rgascBacJOZyJQ0Sh2h6kbInMjrB5W7od2fRWDiPpoKXcSKIpbFCzXhNkEEBLA5R/O/5EDpHjh3nHN7gmvXC2QMzpqZQ0+Ri27uXyhBLuNIqanGcFqgJVU8Pc3aT5ZazKKM+HUbx10szTKMyfrC1KkOlKwtZl1VHfauzaS3qnVjOhKpXpHSJowlKTVrKnBwnQFTj+jN+q7CwnjsTG9zuQQjZXnvgs1+mMS4QC6woa2NvCgmkWXCMDCAXRCqygPMR5IcHjTHulHKeAPnjeP/v/nKeAHnXy/N/+R8nSgCcG8B+rwDg/9kLMtHv/3/20/6/927nHj8T/c7nAqgn+voTff7EP995AmSi92Aizz/X/Xuv65/HzDsvAr8as4LHl9use+i+4dNJ+SFUVxYIygERKaL8hECsozo6Gi0X2W86J+xqgDgFVtcDtngDkEznwLFt89t2MXYnAoUUxLptxw4OBGmuwyUKwJrztAOy5U8/QCE1RnHuDegpAEbAo0A0gZ8VHN4WAD6lyUOd4km2AqcBH7rpUFJn+HzAlFI6y51FyNmudwFTst7SSTEAkFde1QrkUwi5utcvWLbIKosL6F6ly5qfydN7yYL51gSYNEQn2xBAkcLs6rAWuOMjd1L80TW5ZRsH1FT79veOYPGT7hQPxQRHqrs1CCXGG29uJKC7EWUEeSNTpjrpsSeg0+v8vE8+/oApi+miUle8AER/gCp17Qt0KqcoHeTAmpM7y4FSX7nGyz78zZMAVwFOHSKZu2yKBMC1AV5P5fWDARQEusnfvY0i04d7pNyCSjrulQsi99Qz3eKhrrO5lu9zgCwGKWv8KVY3/et0W/qlY4AKlOIAOeouGkQJo0I7mOcJuA8H+I0GSBbYWgdR0wEQq4dUC110icmuRwC3wDodYptQfwxxqNKBI5LO3SFIi3AAAUwfXMBxMGBDKO+TSneur08k1mCb8LHGQ5yDSCPj4Kprr3GB0gMcnPv5Xv2QJQqkV1Bmp/IzBHIjbReA2kqHYh0gTwcggg92XDvpcFLn7jNfWWj/8QqZEZBzwwBfU1EndALC1tEVW84h65Zb77DdWKeFEdYqtcpCMjtKyPpIhXhbRHg5zICzOJF6w4P5oE5/Za7k0B1ZCIGkw8c+Opkf+fa3HKgt2x+FNPYzhkTcKAh9FEIhnG4yHXZ8NX/OKhJkV+PNtdNYFRipcamJ7LIjzmaA/OnEllWT/rcOGeNgqsB2jXN1+skbWeoMgfQiZmSbo7EvYkNAqt5HBINIDymL9F30b+qI7qRrT699RpWA9Zb7HPLCQQHGeziChvsruzSRHy48nXsSrMB15qFedxLApQB8KBM3j4eYJ8GhERzqatzY1+F2GTYc6khztgYcAvX6vXzmJFk3nFWf6P10aNJ4lc2ULGsESo9/l/FufGd9xe/oO4cBRinvQIHU0awZUjBFQgz0Apb6c33iAO3kcS/AXLlBQShBRFyE0eWm8VyGNYtsj2R7pXuhuBUp0/zo/NV8lx2D7Id0bWWn0Mf9lWIkCjWIMox0WBSooDHgrMv40CJNdD1dgPXZ6y8yYzzXRVumfk/dkVJzaD7LrktB6ALC9W9aK0VC6fmyIVNej2zK5BstG63xgO0+roELpZedD6DvMAmokQAEhwk5XblmHaB/F2QunfGfeQ3LozQs5tZwb0Lt/s9+1lnlPfvdy+yOh3dwDeIsmbU1gbZtzbOXXnzJ5QMVk82wZdtODuasSaisImPIyAAA2XfgMDYh7RALGbb7fy21237BdWK893EflIsRzrorYKMKgkwklMhVrR0a91OwcmtlvRWwL8BNnb9+kKJJcVEo/ZpcDogPVi8pBGQ3YcWSBYBEJKpN5nM14ZsuK74QXn+ArCG/QOA25hdeNuSBQHDVtWEt18X3L7bNO09YNP7+IRA/GTnZAAGo0ZCURWIlk8RrK9C+kom6HScAACAASURBVHFdpSyls2MvXgoDHvpMGtsidqWyCU0E6Odx+hgWH2fvrwiQfrocu+lmlvJD905zqxFAX8TD+HzT/BMwMD5GxkEABZZqDFYBVmuMO7UHn0PWF7rvmm8Cj+QXHotyUWNQr6vX0nspb6ofgF/7qJRJWrsDAS1Ergaxfoqo02eZgh3FCQCZYcboIGNaJK66M1tELDJWBqTUgpjUftfM9YgFsBgDBJICZAjV3rqVYVg0QWhDZkfyHgms9X5MeJHEvaztAjwVfH589wH2f8hQSOESxo18xvt5r3DAEI01qVCkjPFlTejh76P8dxKNBqdQosyE9C8gO0hNDHPZgwcgw2rpUI1jPQ7HYi2BsTGitZV1WUHKw4z7dkjpuAGs0tjrRM43sbZpbrcSMhwLyNynnCcsVsoAfPwA3KIY2wOA4qdPnwTUSXSZWhGRieypWPWh4jiCb34WFp1aZ0sBmdQ5GwlwlJU9wzaRY5KKMnTporn22M8ftfv/+V7CpUtcgC4DwAabalGj+dhm7J1mMVeaICpGAJFFruVVYDvF+t/pR01D10igz4BdPj/RbriArKPaUgiMZsDVQStv6LX8UgLK4RXDUqiLIF1mL18EKYI6oqnGLid0VsHs27Bl2fD8x1CgVtt1ly2g1kJyIFIam8Ex5X9Qe0gN0o11U01JOdeJHDZlWjFNeCvLyCJrCNLMHxVAF53ndTVDrOUK5wXfDwX0HUIpg7pjGGuZIO6n6pYe5rRI7+wZ0yEtDxFMTzg4a6WIlUBUBF6sV/6sK7LePKXAXd5HfN/qVeTCAbSPsGdPpRGmBUKhkLFxvLjCZk1LsnuevNOKvvy4bd9cbfNn0ngA2FUPIRRDjkwDzRVI92gS8UU5jGUan1mdxKdOsv/ALXsA+CNGoM6EdEGt4ImVSmUH2RxFjZA65NgME2APkJ09Pcp6PQLtZC3d/+0Q/rL1hCA5sLveQrGYAttn/GVaCfVkRDDNPqgyp00iP4oa7UR+g8s1CuDnzRAgI9SmUdiqVWLfU4N3/Uw65rUX1UNy9fSQw0W91UHDSwvqFREg912WSs5dpRWSA0O8j0Wzp6UDKFa0Me+xGIpkz9LeGUFIcgWfb+OuSiztgu3SlfMgUULsnh9gqwp5k4Z75/p188hzOGQVcHJTY4PISsLqdQoe/KhI5HYmt7yYmGAAX5SFlZ3kroVDEoVYPeuu1GN97KmB2IcpWN6Tebxl80G76erlNJDUWj5NJrHYaE2G+BvmxSJRgxSSCyBw2wcANQG1wmEAeE+YGF9ssG76/oes4/fYZX5wim164HdOqakvonpdCgTpMr2YR0FqnqIW8mRN8mEMDLMXt0Ny4JyH7SHKgj6UksGRrMF1zH/U4dOiLJW8nI7GDkBX1M6LAUepS77/zD5bdelUxmkfQdVV9vlPfhjSM8C+/85WgqbryaXqpZPc7K6rV3BN4+zz333eBZyrv1kmOlfkkpnBOWJH3SnroqP8QPkDtsz3q3bTqpmQJuzZ1LRh7MUZZCUdpvM+vwKwFvu2PMjUGlQSClvX1OIr2LVL08kBwfLSF6I/ZNTe3H3SjmHPxrJs08LZXwiRp1y3eLD4Rp7IcmoLcpJdnZmUnk09H8Q17rJyCLdu1QussXBj9tW3Pmvtm/psP1ZlYczNFtakFgikW771Qbf35D2VZylYVh4rOGIzp9FpjyWYb2AM66k/xOtB8kOyIDISrJVO+wNYHGWiTImJTaQ2krIY5Smr5Fs0HgSwp01H0aZMnmNl1eyh5Aj20DjBvtvE2pFAk9CuwtPmz74yBpm2cvkCiO8YlNv+zq7Um89/GjYoMWWKHTtUAOif5tTLaliLUx3BOtnMGq36RnuI8gtVzKl5jv4ap0jXmeaVF/5gV5I14cXaPMD8fm7DC3bZNdfZAUD6CkiB5MmcnbDb2r3/EMtAMHlXWr85X2CxrFpJmUSBSMyU46V994FrpX0zu+8Hx12W12RsH3upUSOpFZS90oqiM4O5d/TIYYjZGVbJOe8NLI5TsSi788MfsAgf1JzVZRbMOIhDgdKH4rUehUIVpOOGl2nYyJ3h1B+zcqa68+5b2PS2Q3a+jbXUgnmzsM5FEUiAu5SXsuRSHkkxSrbFy1eS1TbTnnjiST5DI+TVPe58GcLedDC/GFKikKy8LbYA4v8jd93pMvRiIGd2oMA4gG2kGq9uv/1WV2O89uqrrjlNdXwF58WKqnrcB9a6pgo10S1avMipmKX0LCbPr4J8L6pRsmEM+89sVGaLsc48jLXXTpSAPrZ0xQK+fyqWintoOktwa28de5by6Waw1g8M9qLmmObGqs4A2vXjE1LIYClzpNMw2Sour4X9Rw05qulVt+s8OcJZRg0xaj5ymXWq1zmH6qHmEjUhceBFydhHfRjGkYBmOWzxbrtFDQkRnJdCOIZxNhrFSk1BUK5wPkuASEYHITI2JgO7v/1xXgFyXgHyt4+eiT5zogTAuQHs9woATvQbvbfnT/T7v7d3O//bf3kFzj1+JnrNzgVQT/T1J/r8iX++8wTIRO/BRJ5/rvv3Xtc/j9yPrnEEiMC6Y48tszmfOkgHYA9dOBwCFWJIcahmDAH3kZgcN3GATiTgeRJF2lEsZRbiHTpIMdRMcZlIB+xJOllmAXKoCyQTwP6tjW+5bj11uURQQKmgVbE2StXUyeFIXT1+vLaIFoGGAnQFbFYDSFxzxeXOOqmTw4rCqUcA3OTHqo7ry9dfxkG+xoFufYAsCkIu4RQitUcmoEYLz1GgXC/y5EK6ZRRGe9UVlxBSiRdvXZXLCtDrTqZ7R4C7bLdq6JLtBODs4kAbAqB7zTUfxDbhkD32VDXdo0dcx+5cgntbUZUoDyGa77jx7c0uSLmIjjrZUaURsqfwc4VBd3OwVAjxhWtWO2D5bUCVjIzJ7rOItDhNN5JATHn0qoPnC+uHbf2XjziAXKCMSCTJiaU0KEUqnUzWQnw01h50lvZzuK3FTkevr+vWKIspdZ5zeBTZIsB7FuB9vQuy2+nk5wceXW4rHz7uron+XZ1h8sruRAkhgsRXQcaAOh0cxEIBXQMEIosoApxTF726eLx4b4HZAmlFWsgaqRegKoq8iwiIk0G6txU4G8KhXH9i6CSVpY0C0UM5ANAzBLhE5xmFcgPXsZzslWs++EFnv6Qskh6pWniv43lHnc1UD4RXGB3Bo5Bws1DY5HEIHGZwDgE4eAEYvPLmJsC2FHv8wRz75gbAYTzX5fdecPQwnuQE9HE/1TF9jO7GJcsWM74qObj6O6XGiWN57mC+BJsX5Y8IEHMkENd2Mj77un+VjInX33zTvYbIg8/c9ynGZzyEVD3XljBhALwoAN8gnqfPL2/yEcBJHcLky68wxza+p7qtpeyRvF/ezbq/42Hnyv/QQ530+vs4cO7UA4CV4zZZGuMa6yJAdACRPZUORgJKBd6OB3Lr+bIoEqAqAFWvc8YaR+qDIfczLSQCYCXnFwEi2x2BwhqXUoXIzkrArUDuM3ZPAYB7tS64WQfaFjrN1G0oom9q1nTIPEAXxqfsCDr4bAuXLHaEnzfvKSBNRIfeU9ZWIhLGVSr6bAKM1VWmK6PPqRwGASyyjNLByQtlkv63XiPQS530ymDohLSLo4O70YXPd2NRIRu3CIBsoRZ+fBfZ2aVxKJaaJ4xOTF3mXTu3A3pOPatyoS2V7yrlBxo3nbZQODW5zytvbdnrnbHACuDwx/P5v5amVpexM67WGc99EHkx/nBb5NlzhrMW5LNoTvsAcsg2Ql2RiawRCo8UqSPgfFC5DLIc5FoHctjXe+ie6lpLNSICRPdXtlMz5y+0ogLCa1k7YE75f4gaTryTyVSYkl5tH7z1SZd1sWTFCltCntI3HnmEg3MlROwFeNhH2QM3hNmn/+OEywKZQsi1wFIFamvc5OUX8Pn4DCgNTuDZnJ0zB8Cp1ebMW2i/evZZ6+cQWrvhBrviO1gdKeeJtVNrhA7FCqTfu2uXXX3VlVbL++3bs9uuvvxKZ/9QBTguYkT2K31YDw1BukZAlsZjgTWCKivUn+tPhhBwvs3LmQ4oQRco+0/ewf2WTXeiD+vUAGu/H53ZCnxm8+A+e9oAwExHaw9rYbtteHWLgSlbFl2bcZPTbDk2IccJfA0O8LKsdAKoIVSUVVMFYDSerRFKl6UIDo11/XeQ+TFzKcDZmzVOjaT7pnkm8lBdz42QJy2QEbJ+kPe6AESFlWuOiqhwag/ukwBIKXj0Pvq75qPu7YgIY3mkK4sHIk7WkvJC10NrvfaqTsa2iBGR33q9adhLtPNaujcjAqlRUoqwESHjw+fSuiMgUmNVn0G+2y1Y67QCMtXwXdW5KvVZm3yKACEEZAdCco4AdMuiTHkuI3jV1zXWYUUS5UiDCxYFY9NFHwSvmQzA4816IICLDcC6WHNG6QqtJuQ1AZDKG7Ctgq5pdex2cm9mz1/g1uSS02WsV32sj5H4uENc0xEahbXJKOoT2cDl5+djd5VDl3OcbQP86SZsPIbQ8blYqYSBeDeTzxTKfiTIoxewX0R8V2EpY3yyIz+GmAtl7Iuyg8skGLkMEsIXANcDwM4HILiD+qKf7zI41EuHK6HQsvYD7PeClEjhPfcRRByPzcgi8mqqUE5t3bkbBUck9k/pKIre5r7F2O233sgeQhg64wfmk071WiM/mD0O+zeIl1079tn82fOtEeBJqsWjB8tdwnLVaLi1erFv4a1fVlJga2cl2MevWW2e7bXWA3DVPeRt9QQL7zh80g4UsQaC5XmHc19pRNhxqNimzky2y7DpasYGrgEQ7ev/dgFgZrvNmxaLghaFmFB0COch9l9v9oRBGIg2vkMD9j2D3JtR9khP/NRfewsbuNkAtYBafXSNR0IINvIdaOh19nZEsplEpT5BWOWptoD07Oc6ST3b2ztic2ZnuXrg5EkIOJZLRYBwiSGXsB9iXPQzX0SAiONOTva0DHzxcwiF7gGkLIfIk03fAPYyn3ngOdvS8bBV/xygsPiYHd7TYssXJYFveWCxWc1z6TZm0WyjwaKTDwTuDVAHcApoW01nNrdR7neWDqmQGAPRj6LFPyzOSpup707Vs38DwjNWpyUTkE6XfWXnMKA2KjRS6aV8WDY9wcqKa7VkOJukxQun09V9ApIPa6uMOAvRflGCfSkKkpm5wRD7zCfvQKujo3sYu7c0xtfe3TuxXIKsosem2wulR0e/TYdQlDVOJUTjGBf0ny/JtlMAnEdRA4BfWjJZFN4gwU0DZJBFqGYKdJZ3mcztiNhk21tQbkePlZAjMdkiUjLs8S35VgIA29YxQjYHOTqVg25nyUnDRgl/qzjGlhcXQlY1Y4Qw+/t6WCLk7gAWglovQ9k/R0Q+MG98uA7wWoDwGTSMYNNz9KjNg5QagmwsqsWPf04O6zf1EfMlNjDM2lhLe8leqWWuhWKtFwARSTkJMR1tOXflWMG3t1rO51bZ3n993e0VTsGhuoP3DNK+zXzzYjyEs/6NsMZ3oPxUcrXyP0IptCLYU9TdXQ2IO8R+BQ+MWnAmTSTUQgCe+QUnIXv67YZbr7WHHvmDXbw6Bbsn1H+MgWzOEukpk+xtBuEh1A7P7Sq3WWl+dgHZE8Eoi//1qY0okKBofUYsIzHSfDs8aEiaYs9tp3M/xct2Vn7RPrvg17YkCWKa7n8fVAYFx2qwl51quQsW21MvvGhUrnYCZRMYLIolQFjGenP1oK2Yl2Ip7D+eyIUKKooIhx+2zlGUQOzZPu2Qz/weH5F1jPoJJRPZ4FgDq04mFyoaEr8V+y8aNSQ3Gob4b2CTeurEw3b8h/lYgoW7vTKYq3QIIqYW/7RZCxfY1tfetn9/7QtuX6jaVg8BPWzlpYRlYyE8CWuwEeZyMxauCyD6W1kLy1lr0yZlQHp7szdEA163OjK8hfzDMebF/Nm5jlSsZ99UI0BnUxVrBHU9bGAna4VHZJIVUsNdcNFq9nMaWQbJ2WGcXQLIH4QKQ/NgkLmqdT8SC0XlVan5QTl0Urbq7KG8sn7WSNU+Ip9UP0khqxpB4d9vvfaqffLuu62BmjqOWvHHj/3S5mNx1ck1O8l7M2Dtk7cSusPjhxuw5mVcKutMqmTVZqonI1DtfOueM7/zuR+foB7iM7AvL120GOKVBhMGbDMNaV2Q/QLllZ0ogj+F99uCdXEhqpWlSxbYzVdfin3dYUukOWISivw6zm8hKAgPHz+NOq8UqyuUKuyxt958gyXEhNqvHnsUpdE1th+10NZtuyyW886ll6zlrJuLwgKrMSbp9x/9ibMZW0muVWFRMRlr5TYjK9NZL7ext6YTjF5a3WpPPP1bV2fqzz2fuNcpldT0lI895Msvv+waIB555BuuPnjj9ddRtk92KgtlqCncXASIFP1PPPkEFmSZzvZsM8SgN4OwEmswESBSfagZ5sprPwDh2WxFnI27mJPLVy5y9eQxyM4grBFHuKf6vzII0QDqHWS5jvRW05lcGwaYp1OmTqcWKHOWWFJfKwNNdbnUrLq3QaxpA5wbdG4Kh9yS6l0qbjU66Xyuc44aPAI5bwSyv9TxGXXGCOOMLSVIgG+4/dMnHmJzwZJvEPX+qP5Qk7simrHFZ4Kl5u/OkHsi+Anf9LwF1oQu4Pv85PcKYL3PH+fv/PITJQDODWD/Y1+/iX7/v/Pt+B/3cucePxO9JOcCqCf6+hN9/sQ/33kC5N3uwfu9/kz8/v35p/fIuWM17AclEECdrK4Kfr7Usu7eRaic5OqEAFPEquzwpthRSHZCbIS99vKLrnNSXTZzyWgQ8N1MoV0BGJFIsSnbpJl068/Do3QXnSfyRZf3q2yiWjgI9AlQpxhSB7aIEF8OTM9/7kxRO/6YevsLtvaiNXRxN7oOb4H1p/FuDQdIn0QHi2w41FEbzCFPMvxKik3ZgOhn8u9vB4wQiBRIsSZvVfm6L6GbcyGWKIPYfJyk238uCpNmefJzGC2myz8eUH/njl0Aqym2bftu++f7PkuWxSn7+dON2AmUYfFRbmsIKvWjUBSopJC4fUiTEwAzCxxwBcBEAZ7Nd1fgn8A2WVItA4hUZsMLf9gAODDdAV0CmE/QgVhRVQtwnGJPf3aq3fjdUqfsEDA6h9wPAb46hOkwmw8hoA6aSIp0EUkK/CtBgaP8AVl+SW7ep05gwNPes3ZCs7D0kNLkAPY2p3+13lZ9MR+Ag25cDiMCzwQwxxJsLrsaDdwR7ot+LmsRdb0rLFsZDAOgGwKgBdbqM+hAEsI9EfGiz6uDgvxqR1GBVCCFj1EWCN1G8eFBHOKxAEMm7gPA1kwhPjqEnRQWVhXq3qVgLmfcpBM2KPsugTpSTbTSyar7roDriqpyB95E8fo9XN8Du/cBKPsD1sRZ/KR0R4D4851DGYM//ESa/WIjLjmA4mMgJiLIIgADBdArB+QgXXMRKEAC5evOPfREjjTGZw7l77Pp9mpiLDTwJ5prUoRnfkpqmv3rv3/DLgPEvfGmWyjgffAtp12Xw4HAaY03eWHnAyxItTQXn13ZaqjwD+eaDMrChgOAQhw1LkU2yGZKNjlS8WjOSREgMEHgqNQg+vv4Yzw/QiSBlCAKMNcBT8cCgQ8aF+MEgsaK7qEA1/EMAv27iC4BtbKZEkAq6wKNCf2uyAaBgjqM+J3Ns5DyQLke8Xiw66F7LoWJgqMV0p2KzVg+AITskqYAuB/NK+DnvXbBqtXYAAAOMO415mWBoNdUyKWeqwOV7Lt8IRt0fcYVLpqj+g4KXx5/vLiR7l5HBJ0Jg9bvetH952ynxgJct7uUHyJA2vEjTktJQnUDkMPaIEA4mPsJ90aHb7Fl0ckqBVmA7Mf4LD2AxV3Mr366vWXPFYEdXzVAomyw4lAOyC5F7+kN6aLP5kFHo7Ij9P6yCwr051DOuiUSyX0ervH4NdchX2SUWuJ0dnO2V3+S5yJyq5cDu9YC5fjIhktguYjOJsBhgfEOVOLzyTJC92+Y93DP4/30v/V7sg6q5vMO0rnsQye+D5+pG19+bJ/tke8cpguwBkuHOXYpBPLTv/kNQGSFU5Ksv+pae+K3L9qufQfs2B9ut19u8bV0AMsa5lgTXbVSNsSzrmlN2r5rr916x8fw5q9hnTqNIiEZ27oey0OZ1Q/JV/mry2zZl4+58STVjhRq6hYVqD539kzAKDJqsHnwV14M60ci11bjzwc1WDTggTKYegB3YyKCCRNNhvDAH7+4kLyEJItFSZbGvQ3l2hwEpJ4GQODBdZSlXB/WeWNcZ4VAR7IWjQLojAwALBGg+TrE6sY9Jy0jN8siWJMvvfwyiPRSO11UYKuWzHcqwzJAhyrAGz2kkBtA8SUyQmNNloP1XAeFRecupuu1AEWExh//JtJaZKfs1ZRRo/kmYGWcdJS6RfMpiU5U3SfNGZGTup8iV5TDpLml7nIRKhob6Q748Hae73qOCElZcum19LoCl/QeXQCLes4WbKOAU93YSaEjNRYAehjAqR5Au4Xvpe+goHb5pWtP8uX1DpMHkwj4I1u7ILrBT54uZ4xzHaUkYx510gE8Y0Y2Y8gXL/Z81JopvF+HrVgYgqUTwB5rVhKqKk9nl6cCGrsfyBVPAGgPVHjDdHM2kbfgAxEnS7we5n4mIKtUJp7s+SGQNY2s552Abx4oP/u4Z8V0skq9sgCgbzEZTMr9ePTnP8b3PQ01nxeg20U0KJA7VFVhKXxv5UI1YG0ZTGfpIOrMUMaWwNZ+iNZ65kF1NaQUPvUBAKGegdQsEO3DKI/aZbsIeR4Y5IvNUrRTVNXi4T5j+gwXcNyIkkQKvmgUK0svWgvAWG5HyGupYw1TzdPaSs4OHemqG9pbsLg6nm9ZXHeX+QGItGPTFkBBL7tg6QVkgZTYAbz9w/n8fmExtvt0mw1HpBKCHu3WqPkZkZZDsPG8mQTY01nfQvB4C53mB4vK7HTDgLWB8Q2r+zmPrlkcXxatXGyTMifTKV9OM8qgff/7l3PPqF3aymEs2ghYBgpivCl8Y5DO35ZSQDgAL2VdCI1raGhhbKNoKB7h3koFEsO+HGoxdHi3sMdVNWBVxnuOMu/6INVauoeM5mdLzUhgTPoCUtXwuVkHufbTpxICzn0XgVbZgs2UAmu5flGx2NJB2vTjhe+J3WUUjQ5pzN8hyCHlgsmSVJlkCdQ3TYyZS798oVU9vht1AOHnEMnKAWmtI2+jrsMpJzshywTa97JfhDL23frJnqgQ6T7eOwJFnidkqfCwyYQDQ5Pb24Q9iwdOTfQldNvT0qLOKEh2n2qwQrr0vSOD3FhfMT2ce+NplYD8svuaNyebdaGQnBvA6rlkezBW6iv7DDzUNalUYJ+Fs54VVndaC//NmptjJ4uPm3c/wdOQEN58Xi9yU+azXp4iz6agi4YVfn77slyaN47ZURQxyua4JDvZelmz61GrjUKoePlhl1dch+rB37KoE/u9g23nvsMOliso7rQVl62x2rZue/r1fY74gEeBQKTeoZYK8x21AOVQMPfSJkdyXbhenkOWEh8F8QGhVl6DHRt7ImujlMAxBLqPcC/LABxHqN+kIK4lFyIIa8HBgBGLRZHRjk1gDOtCPOHS/Ywd5QL0sdb2AtYnsNfHx0dj3+Rl0z86w5647tt0ty+26Z9eYYX/sd01Iqm2UGNGCHWGcs88IEDCZAVJE8MgIL0ve4WnrAJpJsFdBxvXGIioJhtiDKVgw+TN9w+NIhepo9cKWZsO5XXbxZdOsyMHimzq5BhLpQYdgKSRHWo8jFINao9fb3jZjpK9M4ZqRfPz6d8y71BoRkLe9vXX2IVkK5WeaLYt5GMJOj9F7sctGf/L1tC1n+SJxRnzzycQgpIJ0NY/yn4xx/7wxlYLiUaZwMzvo3b0hOiPZb/opXllMntnAHVXwalyK4Hc8I3wwpZ1hHwTLGPVKAImmz59CoB3CSHP0WTRNNusTPhS7kFJpzffDXtOxmw2CqjGtlr79s4vW/+GZs4sp6y6lRw3vqMv2Qe78azby7hbd/XFVrDnEET1sGUvmmXXfX6V26/e+s5bFpmU5siEedOn2u7Nb0HOzCGYngBsxnQ0Hf3NXMemli7mfSl7UTK2TthZYa83G1LyaH4eCihyFyOZCywdmzdutHTA7XLUNycbyPaj2SEZQr+uttyGuupYJydzvtlrKy++BEUMBCPrt9biKDVNUferXlHDWSMErfaxJMnDqH1eRXWy7tKLHZnvSd2krLhjx/IhKkKtkrXqMgD7VtbYfXzfg5CFU2FohwHXb746zr70gzwayJLtkx+I+mM9+O1nlM2FUo3v/eCtcfaZ/+C1qPel4ldoezp7VgJNJFIcNNCgsJ2sSO09mShbwlG1qKEkDweC0zBuPZxDLl67yrz7YIA7myw7GctBzhlSzOjana5ptWLmgM4Vd91zt12yZKU98r0vUo9Ekqu0zg7ll5ODdwqFZT7OADdAAnihEkeZTu306M9+YaXUThdxvaS4LEMhc92Vl9upwmN2yw0foCmhy45BwrbgSfe753/vbIs/9vF7yE6Z4/bqF19+Cdu/NvK9CiE5VrvMsGk02p3mmul6nzhxkns/5AgQ1Zm/obaTM8M9H7/XfvXU08xrmq34HHGstyU0JLRSG3VCjidAHKpu9KSmXc6+IjVpI/tDP0Szl4cPZxfqe65tM3scJw3F2mOtzBxmDx3jvgSxn1ZjdxmLLZmIJZ3FRX7oDOTLfdf8V2mg5pxgqdCpjXQmV+OP9nmt36qxnE0qa7zOkiJe1QS05wczbc39KFtKIYPuvN9CA8krGgk6Q4KwL53JAhEBopkMySxJ0QQe5wmQ8wqQCQyfCT51ogTAuQHs9xuAnNgFmOj3n9i7n3/2ucfPRK/R3xugnujn+cvnT/zznSdA3u2evN/rz8Tv359/eo8Zt19ITu6ZkF5JlvXn+E+XuN+a+4VCpwCRJZY6eZQVkc3B86UXlwpH1QAAIABJREFUNjgv/wRku5n87y4UBCJA/AAKEwCRDmO5tAzp7QwK0Go6f0vprlEHvGxMmvGh7gR0UOf181/M/eOnWfOFw065kEE3jgDvzy3FQ4DHh34AeIdNiYL75C96wcL5rrO2h4JQHSXpgNTqeOuiGBMIJFuiZsDzKYBLkvo28vcTJ4sckJ+ZkWrzZ2UBevfaQQIeV0JMTAKwCuJ1XsECZiGB5a8gfZ45a65teWenrbxwrV1xkad97xfVdL/62Zt4j8+YPYPuagKHAcmDALdPUZxOxzJDVls1HDTV/Z5GB2mqAhyRW0umLLusyRTqG99605LoKp0OQDSIXUYeXdxVADrBdFS9+NV5duXXjnG9UcsAYK7BukbKgVqer0yVfA4vsujx8vR1QdMCykoBytoAdMM5aYv86FEgKqCuQqxFJgjgE8Alq5FTv1hnK7549EzAPfdSXefyyw2GlFJXsjqNBVTK474SZYoAPIF+LVLg8B6SnKvQDQKgUDezutuUX6LOLxFOPhx0mrBWIMLbEhRsDAgSjmVDNuDmdAVPU3yX01FejY1ENCmnpyAKuiiKSwFjOimcMyn0Bez5AdT1U7TXA1aNd95Hc7CVBZbsWtogUVpAPHyxaUhH4r3n0FEXXP07rt8P3vCw5lo6zTngV2N1tHrlSop0WSsUoNzBOkRKGaxFkugy7iBbIEQd3hx0geCdCqQXUK2Qa6WcBwHj23ft5lDyGiHfzzqbp8rSYvMa6iQ0Pcp1cQoAmIxtkIiJMYBqKTNU9CvCT/ZiTvXAGBZgLts2zTEtnyJARHYIaBXwqUVDQKnUHiJAxhcRdYW5eQkg0c+BQgcLScrlK6zf0/ur41vdWOOWPgJhdVgazxIR8SHCQx1jDczRDOatOgP1HnrvPl5Xh0upeQSye3H9W+gATUE5odcdJ0DauedaA4TUCBSWkusUHeBXXn0dB8JixoEvgBwqEcDOYeZxBx3Ayr5pY971AWaK+BHx4c2BSh1hOgQp9P36y88cdJ/c8uk/rgW3r/7en61SGzaJoBNporNQgMts6OdeRUUCWACIJTA+xlAdhZIf4MFnjARAFwEiC6Z0DvSjAGo6SAm8HtNn57p102ks4ieKUM1GbC9kkybAQN3DIh1GOSjr+iuHRMDyIED5MN85lHGnz6976+6vrK/4Lrp/svrSPRUpovsgVU3C7DOh7eOP8oOoHPg3qW70R+SH7pe69SdNZi3jvWW3Joss3Vtdd2VN6PUFYmusiyCJwbJBBEgwh1d/QN/k9Dr76c+KXCe7D0DxilWrIEFm24dvuZku7CW2cNEiawDhfOr5NywqPsle/OZCe+T5PsijBIjFNnzdCa1n7kt50kfX7jAWU7Jb8vIFQKSzuZ9OwN2HDgP+YOuj8a594vtLbP6Dh1n/pnGobnAk7VLeJ0Z5Q4xx14msw7FIHB2QAZYiWRtiuV/1hIuGocRqqC63FYvn473f6kgQb7pSY5i/01BreECYVEB6Z7M2yD88BMJxGLB8BBKpH6IiVLZi8oLhOnj4hQD6VNgfNu2wMbqZIyCxMyFWc7EJ2fLma7YGa6FGPO1rAelCsN/TeNQaJzsNqThEGkp5IUJE93XxGmypOvDaPnnCdWLqIeVSIwpFoU2659qMRVRofunvmmuyr9C81PzSfHLzmu+vOdfDvRNBnUtuhZujAg/4HCLoI1jDNdeyybcSAKLnZ7J+Kzy9lbVZc1WWfOXlVeyHyXSTTnbdmMobalanL3ufyCit+TtoOpg7bz7jz8eOAMYqBF3roGwWS+mmF8DdzbhS84CAfHl++0MeHj9JcCzkVB9KnH6Ud2tWxGP7BJDK9+ICsU4Cq9KJDJvJzYQ0EiZB0Go31j5qcHj11ddpmohwlpe1rNUCoRIZay1YmHTRua0shW6CJl7bvMV50meh7Mni/uxH5dOFdeEYeR1hjI9lsoGiSWEQkCQeInCYPbWGfVaAOqg8CFyUjULq9fKa3QAyFdiONBGQ3N7FfCRrYhSCXGBdAPMnGguTDjIqtFZI/dbURpYW6iitD40o2gTsN6GemD4jF9JrKaDdSdvC9RtkrWplj7jtthstM4fg7rZGsiKaXM5BI40QktG89vpbNnfxKtYfbDGPHrSiQ3m2/oIZ+Ngft8N0ty/EY/71fUUOjF6SnWKzEkJsfiYWgHQMN7KnlnONduUp+JlLyhocO3mGPffKYYtJibA0aqeVa1fa47/6iZWUd7DXP8yYyCX7o4pcCDI/6HL2Z1zFMtc92ZtG6VjuxEampwUVIkVc3tFiZ0uVmBJMmDOZNQCel14429qw7wxi3PXR9d0A4N2Mt38X9xHBhHViMSUvo0S6/70Yz1LfFuYP2JxcMtogwbpFgvMLUgh0kjkhdYDIlUA672PJbInhWntzDyejKqtFvaP6QXZvsmC7+dGb7eD3d9ukeDqCyfsJAbxuRrHTXN1AE0oL8wlyg/ESKf945oEf11md0KpJohlTItBCyX2JpHmhji7q1MlJ1gZovHW/1jtIC65ZIESR3wjrBONjU36LlVGmhCWTIwbIPy/F17LTky0PBRFbHs0v6QDr5J+gEslMYbwwNoKYH5GoFDqk+kB3dILsipIGupe5dp0seJ6oLqiemPNmQcy1CNSwuQCFFdS4u+FUY8hWuYYGG5EKe7gXDSwVH54fiU0WVlHUZJ19Y9be68McRtkHWTJ7Tqb5QNpt33/UGrDq2oES6P4bFhOinWqPPvuSlTKej8Nn+QZ6YFVGVtyUJBtrIDOhbpiucO5TPJlEwT4QGJCl1Fon80uwDyRfA/aFrYJmF7P5y+faNjLXAiCnUlPSUW3RoAG5MXl2utV31EKMk60G0BnjH0qeUhdEeJulT8uyJsLe27CVnMsecuJInuVOmmKT7s21PV9+xZZ87Qor/uFOVwd2sI6p/lEtrjDoAPbmIe6fLOuCUDwqw6dPTU80SQQSmhEIYFx9esiiuGdJ5OP5+mEiBhmRxxx+5uUqZxs2Oyfe2lGJXL6KMGbsGNeuWgTRQv4BwH1pDLlsqG/yy7qsgfv/8ra37XTTsC2iFvRB6RPg185+t8x++LMXGePYNEF+3Df7R+QJttjiGVPs4oXZVsJ5YMcRMghjU2xvYRW5RH4ujyUUViAhGqUHVmoRZOEkQxx0QeyrXhAY/eYRQqy1nQfTZIJCJzuZvAZybaSwmLn4AqysttusScHYa9FpP5cMFfJttqMoIobGqdgyIXRGRzrsK1sessafHADAb7L9BYWcOxbYCO9TTI7QIQjGTDISmiHujx6ttOj0MM4Pc13QetRFDJqzj7FycrtefcmSuK+yjU1NxgKQ/bq2udO27trPXt9p9977CfvNM09iA5UCiRPPGeKozUE9Osw5you6aVBKYBS1JcynwmoybhInu/W7l5yiyYnq5Cffifk8wrzopw7oph7MSCVfBoJQzU/KmgqR+phziux41fAiq9SXXnkJtfVSmidOuzNfGuuB9lQ1Vzz+s8ft5ltup7ZAoUXg+EnqrhHI80/fnWtfe/QYZ5s49mGacNR4w7lIKo4H7/jPnI/vPdtERiOWhjS91JO/c9X6S20OBEQjSnLV9y9wjlP2oiy06rHUW3nRJRC3PeRjHLJY1iN/CNtkSL1U5lMYnnoBMHGz2Id4Gys6XWUlECDpM+bYbR+7x/79kX9nPJu99uJztv6iZZx1s1C/Tbb/+MFPyJZDycseefnllzoLRy/qxD+8/Cp1bx9EU4GrdbM4G0egZLxm/SXYw9Hsh8pp4/ajNjV7jn0TK90j+YV24y03YFO62p3jjtBIVQXxLAtakQs33ngjRJyn7SFbxAWJQ3Cr5r77nnudGv9NzpNS4nz83nu51mXUKsWoPKhBeb7sznqpV2vYF1QPKguuA0JyzboLacyA5OwZ5DsM0IhCzY8aSurdwSHI7U6IX+pBWZmpMVHXMRivRClPhqgDfVn0dT5Tk5iySdQwp/nhT00rS02Xi6fzJ2u+Gp50xpSyXedRd47hd5Svte+HM91IvuAzBbgbMM7JBgoh3+uWD3+CehG7M+p8lwXifkvG3CJBRID8p9L6zwrrv/J/nCdAzhMgf+VQeR9+baIEwLkB7PcbgJzYRZno95/Yu59/9rnHz0Sv0d8boJ7o5/nL50/8850nQN7tnoznE/+979v4653r/p3r3//LeBAB4kJ7zxIgIjtEgigxvPjRJZb9wFGnBhH4KWnrVMAS2VwpFFgH3alZU+iap0sYRUUYaosEipuTeLounDPP4pBO+8gegw65OiwiUniuVwgALWqMThckC4gEIKqO8QFALAH3AqGmY08UhNrkJzcH2KovHcSiYwb2UZvsFsC8NoCzg/ikSl2i0PIZgDt+HOD8IHGOAcCp83iQg9gslCkKMBZ4NARodhhLJI+xQbts7QoOY4Rfc7CLx7KrqrzMFW4iAQIBTSqwkGhtk31DHaHOS+0DV99I19Mr9tC3i8HZRuimKwdYy3S2JrJHkbVXKiB4HUVlDQBVFASQQEqRHgoWzgdQX0oGiALJd2PzoYBu99kIUj6Sf8wFDHojC3713xbamgf3cWAIpxOn1QW9y0JJypY5s2e566vr0w/Y4SuAnkN+O0WzuvJ9KD5liSX7Fg+uhT8Fr+pEdSNLfbDpgQxb/IUj7vUEHqtjWx3F+s6SLkuloKJYAJ+UCnqOupYFEIr8EKAnoE9+/uroUfGtmlYqHoG8TsXAGw5yXzPx71cHd397M4HzwxZPS2UinXWyZ2iE7Ck6XmaJeGq3Qda0cMippIOwgfdTgLxIoWjGjFQgCl5vxELhiivXoxiph4SjfZA39aNYl+VEPwCO/Mpr6ST95eey7L6f1Vr6pGQryj9sc3OzLTszHYuLw3T+xtO5CQGHnD6e03UrHXdpeADLm1cKEN0PESFpyRzG+S7H6BRTkZ6IN/RXvvZ1u2T9lXbvR+9DOn+SwFburx8dteQVqKNbQGY9gKjICU0ZWcnUQF6JJHK2R7KU4pCpQ4wOAAIxpYZQkSJ1h/63HiJItHD8pfrDqbKkzHFgOfNSJAuHThEhesgG64yKQ7kddFqdzaUQQSjQdTyHQO8jcLYEMFn2cOra1OfTnFdXuiOeGBM6TMlmTQC7smv00Pvqc8i2SWMsDCuoybPm2Ku//a2tuehiR+C1ACoOs2hUVstCh45NntPF/VW2Qb8AZZ73ofX4Qv83jz8lPv53i+ZfEiLPv8U1ZDz40/UqG5AQgmq9OCD5A1ApHDkEsiwQ8EXARARdz1q3nGUM16SFsSPbtx4OqpVkEYgACQwMdj7IIjX1PWXzJdJB90hyfxEvIkDGsHIZYZ0K4h7omgiwFhmka69rnLjwv/oT1xw+E27tAu35v5R5Z36n7OCZsGo9RD6KeBIJpdeVMm7837TdDvI9dCAWOSP7ojMKnSRHgPgCKtdCOi1f5Ws//gkdzYzFAMCaGzg8v0In5u59e+2eez+OlVuVvbF5J974KG286fznoPvqd5faV59ppouPS0PHdjyZCQLzRW55AiIP0GlcQ8d0DITlAcDdQebemOy5uB7yf64FQD7xg6W29KsQ5bSK9zIeV2K5JXWdVHsxXOdmLJhkKycC6lRxEWq4xRy8AcQAuKcBEIhUnAZBWl9ZSlh0DiHPCay3EIIQEwKfZK+YDAEhsF7rnDOG5l6MovKCeXde7oOyQASg6R/ztV3HTlpNG2sqQOYg82bthSutjhyRcL5kGf42vfw3DmI8HDsuWZ1JzSc7K81LkR3a12RFpiyOS6+ZYgd2tmHJNIc1pNjZCNYCdupQLwLZhZUDpiuUXuu15pjmoK7huAWdxoWUIBorUltJmaF1Wfe8jp8r4F4kuZ4rUkW2YrqumrtSf2hOiqBRJpQUSnsIiZ2Ook1BqbIeC2C886aEmZ52Fnf63QbAcb3PCGOujrGhzJ7S0jIHjvhi5yOloh/zW4RvPO8hH/dhCL8ufOqh2ljTUV4BhiycFWwNtQRSy8ZNNnjUCQrxEqE4gOKiE1AxgY5ikSDNZC3tJvMniYaEMfYJBf42yUoHwjAmKhbCucPa6V5lpNtxyAztaSLir772Kntr01uEXgdgTVZFV/xUwtMzaZgAYGNMDfNZ/bnlPXSwuuyj1kZnVznM+jKm/ZAu1ybA5sFBWaSU0oHbQNArCg/W+0aAsAgInWDW+ERArxYIjSE+myb0bKxjlDPWib1TFWu2VAGXXH6VRTKvdu0/aCdYK8sYN9dff40thaBrgTiP4jqNAlAp+2wUQPy1jVvs8utucvvi4R2braumxK5fu9Ref2OH1Q/72PKrP2L3//vP6GhOdcqEz3/kBgtoKZefl9Wwl5yoKLOjpwncjmRcB8ZZ9oLV9vOnXkSZ4WMLll9gq+hUfuPtP9i3vncBoNseu/vOG7CmgQzGZrIeRUwzjQoR3Mf0ONR6wohQtzSxBveQuyFVTFk59nqJoVZciq0nPOF0SIALIMhaqVnKmdcCZn1Qkw5iPXOK+1dURo3H5UlO8YPEhHRg/jVUMmbhqBOiA5lfrFWA/p2yZWS9lW3hGatEcnNS1FmOag1mKVC5GXTPizjeuHGTs9T76saHLe/H+8niCcECp8wRIJ6sXyN0IVcDfgdhxaNMtVKILdkJaj62QObImDAa9YMWvlHqkPhwrKewKB3AuqUHe6tywG8/VDfpSTEQZS02ipIlJiXcNh7Dco1tcgwy1RdiJCca1QS2XdVYHPVC+syYPokxhPUcQHAY+0iYvOtZgwf5PG1IXPxCYqyIdPVqOv2VenOiitokCYIWFYavH/sMnc6xrFNZyBq0126tw3YUG7NVU1Lpso+yjdybk8dbbS23JieG7nnAu5BwlA5dvozT03pbW7gwDpIuxHYdKbHqHh+yTIbsXz6Qyz4QZo9tOmLF5A2UAVY3yl8H0iWR+zANde0gln/q+M+aEkjN7W2TuEHQD9bH+O5s6kOJgUImPdTKUa8koegpopaNp/buxe8s0CMIErDRshZNtSNFB2k2EkhLRkg3eSZY4nQxdqZSb9dQv/VTN6szfAxbrEnhcTbj84tt4z89Q62WbYkfnWvbv/B7t1eqUUK1jtYh1eEKRB+gRlS4dCDniCEB7aypkXz2JtQ+SHcsLRIlcY8Hyo1Uq+3st3zqiBd29duqxZAQ2I2mMH8R0FgHYyUzLcll1TSz5telZllWzhIb8JpkP33+Nfvpm5udyuPGS662ztoK8ubarJO9bHNeA2qOMbsqK84WTku2kydoLqJmuOKiheRM+NnjL+ywg5CUSrdLyUC1BL5agYJmFlZsEWSeZCdFWzJkbA8NHGXkZijs+w87K6wcCUQbyp9Ylt1pcUEWSi2oOnrGolV27PAuy4qkBkeRdP1liai7am0/JGT7cIAj7+JR8nx508et5qcHjWmJmnmv7YWou+3W62zvpg0WiLXqyyhgmnuVSUMTAMqEOsLb3d4wDIm3YIblE9o+ZWq6zbgiyepeLrYecpOCqcmjsWKrhkjceTDfCkqqbNmFa8iwyOFsVm07IYlWQSp3QR5Pm5ZtNewV3fw8h32kvqGNbC/2u15fO3KilPU31zVFdDVLyUwOEP8Xwl53rILzG6T7pCTsj1F168yo2jYEgrqP81YNdbBqSGVX7UK1KWvHKBoN4skoka1xNjaOyg8sL6+3kzRCqd5vQBXWRa1z2/XJ9rUf5WMhRqB4WrpVQHzqoZq6HWJfuXF1WPJ1sRcEBkN0UgtEY8+m3L5L117IeaXZ2WqqzH77nXfMjzk1Avu353Aec5YGGJrXWiFBwjmbKXRcBOwFs2guGIBgD6SBhX3oGGRESQXWbIS8Z81ZZJ9+6At2x0fvsCMExV+8Zim2nBnO5jF39oXYOm9DLViM4vEQ5E6q3XHnRyBA/AmJP+7yPXRNTlEvKJfuOggSqVo9UZpPzcqxV97eb6d4Hylyf/yzn3KW87evff3f7HXIjBzOhc8+9xzNEFjMUkN8/oEH2eNbUc8UEGhf5JqyDvGdrkJBI2W3LCSLqQvU4BLPNSok9F6Ku3r2ymjIxQ7qxLAIFIhcN5Egx1G8pVFrSenaRsOA1B9NKEGGaGaIwO0hgDq6h2vjzRouuyw1842eDaRX3VBcdMqSYxNcU53qnxrqlmg+68DZjMMzAlGqXNZqL26G61eijj5DhJxRph9/apm7t9Nu24ryJNC5OmRlziAAndk6FGif+dRXEHuEwHVIBTJug6UXZoKqgnZdF3/74zwBcp4A+dtHz0SfOVEC4NwA9nkCZKL36P/l5597/Ez0279XAHqi7/denz/xz3eeAHm3a/7/OwJk2h0XjqlTVAWtywIBBNZZekBdxxSG5T89U7DM+dJJB1jQ6O880OdAICQBVpUDEtBW7TpRKwAGMienWTfdetPx2feleErEekjkx7bNW202EvTULMKpOaFJqqxsELEtXRSn3nSGCuAXqSDLlmAANBWHmx7OsZVfOeJUIZXVlRY2BlAHyLqQDtci7CoGKfKUD7KfgGsFec+ZPdt24vUqAEkKkCVLltA9edp+9KMfEXyZTdHca1defonzvu/HNqcg7wjgSCw+vNWui+oUYW+dHMh6sKeQ6uOS9VfYvCmn7MHvFAGqBNiuA/vJ7MiylEkp7vNXACxKjaHwZBEXqy+6CJBqny1ATSKQ/MiRI3S7XgS4TkGusEMO5Lp27RSqIkDo+efa+9orX5lnKz67k25KOlhl90IRL4uTJgCwTNQsRfjfChRQuF0fBatC89TF3AMoICBPhxCRH00UziI3BHDLnumle+Ns8t0bXdErYihIBxPADWUxKKBW4JyANgH5DiiH+Ojhmnrz2gJ2BRyreHUgOAdbHTLUIS+7FoWLqiN7GEAyAv+H5IQYC6C7UJ7ReBJZMECaN535CoAMYFw1E17e3EwxTpC7N0BqI11jLRyK1Kk3dTqWFIB0C7ivxXjqqztNnc1r8CRWkR8H4SSSSV2GsmMbAoDqxH7lF5+dAflR42TZImDSObwtwIJnz45tACeEIdLNrvsky6ZmSI8wMmCGCPrrhtiJAsxX2LsUTFIOLMQ+5h3CCZcuW46k/BmAsVr7zne/5+yGpGoYAxSM9B8FGKqnwzbPrrh8PdkJRQCkc526YpDDnPImdD1FgghQVwf/Ga9cCD913mJVpk41EUqOEAFw10FSD11vZ6vE9RYZonHggtLHbaDkKQ3gJSJL6gHdDx0qdG98mT9Scug5IkBEbKhzvZnDkEBa3a8TJzgAMSfaOAjLn3mcAAmFdJMqQaoW2SsJ1K/DO1mqEX0mF9gsYkxKIKwHBBguXrIMoBbrA8i7opOnrYzO8kCucRQHcYHwChDvZk248WoSQXn8NUTHX7uZ/SUh8sombEEYd56AuDHcU38WqRBAzwhIVP1slDEq0FrfgUnkut9ruadtrFPTyN8JAGwpxf5GZJkIEG1xIv10LaUAUVGpXBIpoEYhQaI49AmsFrkqoFskoO6nrqeIDEdaydLMKUnO2H1JFeJUOqyrIigTc88cRIr3dLp7nQgoXiHwj/eUvYHyYnTdE+ha1EOd1OGQg7WoVRat/k97iPFr9si/bbF5kK4ik6djrfLEr562GWQAXXTxxa6zMIh5fRI7qz5yCZ59/iVnI8ZJ1Tb9dJ17iYefqOc79mFxluKI1CCUJYeOHkPVgo92E5ZP8DiBEI5gVnTLtrngU12rckDcqscustwHDrjMHc0rheJGsiaOQtyEclBXBkgr82JSKuHiEKJN+GHHAZCG0x0ZiBdRenIcndinLQ1l1jQsuTponW5jPuXQmRnJmCrGWi2YTsRoSF9Zavhyr2W03t9Ub70oT3oA19VBHgfYUYGdRw0WIC10cVcxPicD/KWjHNiPf38r8zyTfIkqniOlRjpqqFTWcZEM2ttkLSIFjzr/dXpfsTYBKxVAOtaRahRpIocDNGcZ31rbPZmnWmtFFAcoU4n7K55NgI9sJqT0072WokNWhZrrGRCQurf6Xc3TWICEckhurQEKPdU6LvBjNQrAt8mh0PybDrlyCrvEWNbwE1g1imxRx6V8u1P5HlIR7SVvRcTmxdxv5X9IbSJQRF316tIu5HmyTowGwBDxl8j7lkIATOKeRQNUNWP3FBlN9zvkVBhdslrXBT7NXwjRXuPPXg4Gy30dZU570L07AoF/iu7l9KRUgMx+uqqLXci4sqy27dzF/pTAd1bmxoglEqLaSjeuL/fyGGvHdqxptAfe8ZE7IOh2As53E2KegL0IaiLUFlnTMsgYi6czHVIVIEnhtkJ8u7jmoyDHTz/5pN11621kK0CMtKJsobN2L13uMXTOn6CLtxUrE9k1iVyaQreyyDZZdzqCEaC9kesr4kg5V900ECjHSvlFBfi23/KRO2nQ6HO1z2tvvMpeVGjf+9H3ra8VexC+ewPXPIr1sr6pzf7l4Rftig/OwqpznbXXYxvTVme5qcwRyK7GATrhA+PtEw89aVdcu5rO+yL77hfvx8urxHpqTtshwKhy7tcgTReTsudaE6LYxMk59ubmvRYSGcdcXmhvbHzNfvD4WvvUJ35vs+ZOtdtuuhqQv5E/NHXQDezIP3n8s46R1mYRzJFOxn4lQJ18+ou1LldTxzDVO7lWeftQJKwMsUBpUvj+6lpW/dEJgdWChV47wO7e41xPOFpt/WDgNolg83BCo9NS4tizg2wPYclwKez95DoQkizrR4UAq94aQuEVGKR1TplOylEi9JcA3rqGDvvujoet9NlC2FysOlkjhtmXB6j7QmWLBqERw9hsQEFbjS3MJEi0fv5dRLACkLuQqMTEhBEkjG0XhMdUwP2GBhRCsDWt2GhxCy03IwyMDBVXJ4oR1pmteTVWz5rVxJ+EuADLimGtgQiR/c8A5Gp6EvUEKtFU7KMwGgQ4R9lS1UgNAeEShRIOEqoZhqianJb8ih6r4ef+IPKI0FjvWR4g6GIIq0+g5ptcAAAgAElEQVSXrRN2VrurCf7mmuVCksWgoHmduqCrrc8WA3RnR5PJ1T5qiczvgDBCt1lX8w9jPTcdomJyHGOF7KUWT3t1W41t+NhCCEaUDaXdlt85ZkWstfsrGlE0EZzONZ8GkZaIjWdJMeQjVmmal/NyEwj+HiSPJ8xaIE9lP5OcnOr24VZqJBHXPtRb+QXV5K4sZA/B5jMtwo6fwkoo0pcg8qnWCMi/bMES5kOv8/5fsnqlvYOCWQouKXVCvYJs/Y+vs1fuecIWYScYe1uuvf2537h1T3ulp2wqlUdEbRFP3ePFQigCTWS1pzIAlNsECYK7ns3PibGRdlSEfO8Dh8maYHzW8s8Jk9nX2AvTWDuYxJZMjerPPfXC/maEP6GQmc8BVM+eswql2GwrQYX0wJO/gDiIswQLtWg4mP72YmfrVoLSpr6qyabBoD1EgPqe/EPYsNXaJKyMCk5V2i7s/UgosUnTU62VrJvyihrLwcLJv5+9BGIsOyXMMiFBolCVVpw+ZTms5U+8km9FvEclBFMS9zqe+xENgK7aOhVw++iB7XZhDntZUbV96KpM27rnlNV6+FsT320K+8z9G2601qdLWE9PWHTAKIByieUXd9t0rn9E4IDlk0GzMR8CmvVl/Tqyt2gsa+v3tbVr11pTZR77cKUl8ruynXv7tRftS889aEPbGty11dmjpaPbXnpzqy1cvsxmzV+EKpfMMdRvv3/u19RCAbZs8QKbwn7YDJkQzUAuQYHhh/InMCzR3tx22AbG/FAPME+QPWRBCo3SXCIFiB+fp59mtV5A/PT0RADtM6HW2mcc6c960kaDRirKv8nYCf/il49TZ4e781cq58GT2GZqnwwICkfZFQXpF2FPPvUrR7p/8XNL7aGvbyFjKc2WLF3KXpFgGzZscJkdmezPB/bsU3QKZxLVQinkJtbaunUXE2x+EDV0IDmBGfa73/3WriIvSY1YhyEFqpRRxedNSstAZVJCxiTEHpanpRArym38wNWXW0oEBCxEcgzZNI//5Cd8PvabEKyTIeeu/fDNdv9DD7LutNuX/+XTFonCrfzkEa7dFGrIBCy2UCyy6FSyVg2xL5Wwf1/1westg1ryqd88Z9k0RtXQqHcCy8TVK5bYbfxbG7kqh2giOXEatWZ7L2TWfNQetfaLxx6zCy5cxXq/wCnfQpXViNJWLgBqxPrGNx5x9l1vQSRfc8219tvfPk/N2QkJcpWr4fP4vkWcl/S91IjXpNwx9mmdjUY4rLUzJpJYd0SG1LJXVNZU2qWXrXd5MiFcl3bmmepaWUZ7U1vJak8XXLXQGHO6nWYoNSeKmNIersYJqfF0xmnjvdSQ5SyuOIfI5aHw5wvftYyfetN2V2N5snZSLjvngC7WbF+vEN422O696/NOAeIpFYizwcKGVn6LZzP2Rr24QRN4nCdAzhMgExg+E3yqrr1IkL/xHjj1018PwE7ww74PT58oAfQ+fKT/US95ngD5+xAg//tB86cE5Ph7/fl7TkzBeO7Xf/cB/X4TpH8VAfI3Ln/6Zsore7fHe72/HjmfXD+msFCFM8rORUSIustUcArEDafAVfdm0U/mu/fN+kw+h+ZRwMJYitU4OqIHKIhasJfp5IDa68Kf1XXdBTAohYVUFafJBhkCQfMlQyEzm6A+DjUCeQWayN5Atjiy9Qmj0D5KsecJyBTBoeIYUnXJ8d/+Qrbd+pteexPP2rWEg6ZTjEVzuA7htYOQ+1YAnAtkEoGiYM5gPoOC3JehvFDuQiNdyJV07u7dtcc9dy4huesvvdBeffk5W7t6qe3btQ0Pabp0sH1pacR/PwQVy8kK2wRp883vfNtmp5+wTzy8y1IJk2zAn7ke/1qBu7PoDG6hQ6wBKbuUM5F4iQuckgft/LnzOUx22zZ822++8Sa6ootcF3YGYayyc6rjM3UDeglIO/Djy+yux5ps7779dAlNBZBr4qCR4ciJNA4VGrQ6cOj5Ch+XnYm+qwA4gVoKWG+mGBUBInBNIKGmWTzWYa/9c6It/dpxCmFAEgC8aIBQH5EF2BaMA6wN2ITpECuQXMCc7o3ufwjF7QBgUKRstUR+MDZG+OPN4X8EYkNUmZ83Vi2oPvroKI9Dji8wIR6CJYlu8lYKbvkFKxOmW1YJNPEUn65xAaOTMqZaEjZh/x977wHfZ3le/V/ae1t7L0ue8t42XhjMBkMIMSskpC1ZbVLeANk7b9okhExKSEgCgTBC2BgP8Ja3JVuyZUnW3ntv6f89tzClLQ1pHZK8+Vufj7Gxpd/v+T3PPa77nOucc6r0rB0g3G8BgI+67hMBwvqwqSnheUYDNMfQPTxOJ3oIncTVSN57sbhQl6o+s0DoBz8+ze564BT2Cn4c2jLoNqTrFVl2HWC+OoV9+CUFRSBA5ARdRE2ttRT5wRzs4909Vbe0LMZkryV/2+m5ue577//e95yV1Q9/8IAdgNCSNVsPQduNDZWQZEW26dprHYDcLu997rWCpKWOUderwpQFaiuQXtepP0tRoQwKqU4EGkkmfk7BoW4udRGK6JBXrg4kUo2cI0EcmO4UINgg8WRlNyECRMSOQh77ASPj6AJWpkQ2xONexnk8HWB6f1kaJaNmmfTrbnGHWykaEpISXee5iLgswubVdaccFimb9PfnOvwE7Gv8CeQVyRcE0aUMny46r/MI/+2itfjVra9zA0AEmMfBzGEF12y6AuSHrz8l8fHfLXxvJ0S2vYHnMXkxPXQFzqSTvOpsKR3zWXge1ztVgg8dqR0A3nr2yrIRQaa8Da1TIkQ8AYvkVax/k+LG583MkklCZMypWYIATkVuKGRe64sAVAEBmnMiI90yzfN7+1anP0s15YdiQ3Z1ei0psVLnTnoaVx0lPJT5JMWJsmtk91MLKRuC5Zk3z1FjJXu5emLNThV6QKr52csvvWQ3b95s9933Wbv/+w846yqRr2OQyrl0chYCUM+aM8/OoMBTx3ppda0dBeT1JGugoYGOeg78idiiNDIHnvp2nn3iR3RxAmAy2px91o6du/i+djoP4wEiaVnGqmKcua9Dv0gfrSGyOBNhVvHj5ZbzyXxna6RuTKgiIFnIIjIYirB4WrF8qQNIgwP9rAzwN4bxJHuIVOzksiBAxvrbsbGJcT79YwBQlQDfqfFJ7EEhAFCse/jEi1gJwnfdi0BMDxGrAOcj2CRN8EyIrGXd8oWcQOWGHVYdVi5n6CxvR+kzwTOUDqecTImM3GwyCZj7PIPZEERj4yPOHlH2SN6oQwIAyQcGsYACABhgvq65LA1vffzHZW/G2peEQqDg2HHIh0q39grw0e+yA9TaWQ+I28jarnEwD0K1qPiUIyALCgq4j5EuLF7Agua3xpFs02SHpTmm7Ce9lkBFER8KfVUQutZl2dJ5sy50A2gps+MEysLpKM5ElO/kOYk0WQDpLtJSY1IkjFtX2A9EdjdxTXp95X/08H6ylWxmfZ6Cd77ymyQh6AcYDuaZTLBGqXNTzzA5hzWkeXLP8OA5T/AaAtZYdCCtqshpCQIob8N2p8BlDAQAwh8/fpL5ASnLOFOo8gT7qkhGf/bsNki2J57dbqvXLLYlK5fjux/MPk8jgxRCdCbnMGel0JtFnaDu8XqeoeoMIdOdKAIDqVWKaBxoZD+/aMkKAHfAOTr2W7GdacfS4wX27BmoT3t4fl0QXuEAfykJENIgxYM0DnSSFxNMJ+25XKIYVIGqFaTu3Ar5vfmWW5wdmeZhBbkeW1BR3fOZux14O861+3APmiHWOiDYfv6rJ1AKhNu9n/2c7XpjK+tNOkqIKKs8TTYOZGoP+QKPPvUijR9L7ZVXXrP7v/UVGyk/BoE0ZIdotKjqGLSDJbW25OIrIReiaKyYgQXnczZn9iz2NkjP6nK74xO5dsfNP7YP3vlBW7Jwtg13MkcZ+/Jx8sA2zrO13saxg+uig76zBfKR1wlmjZECU7k8p8uHbACAuTcszX73bKWtyCQvgxD1eFrQp4T4WBRjvo5MlmHAz1qA4N1V5HhBKARH+VoH7EEYy1MuNjxePmR6QCbtO3Ka/K1AS8+kA3sCqyBIUQVaR4TFMNZQGAQDplELas0Ac7Q9+1DwzpmGXWWUrfz7FVb5G5RkkHPag0SQtvFMZXUWDnipwPsRlAOBKFLq61qYjxA6yM1k63O0GGVCth9CiCFsNbHmbOinOxo1B8stTnqWk4AVDx5exc3ssSEx5LU12xi2UN4oTpRd5G9YeI702tycSIB1uvHZ41tQ/0ZClKemQnTWlKEQmnCWN/Q5WAxjdRRArhX/q/zSGnujZNhiceIR4N3ZM2593NOYcC/LInRb92gYZcwA90+ZNVGQKrup9+JYrmdzm+JJWm/pC7b8Iy22bOV0skFC7dkn8w2eBhuoKAvLnGFfenoXWUxmL96cxX3wtfzxcPvNQeqahAz7zfYjbv1S6T8rkdqYTBtZAlKOGHyxXX3ZKnt9yy6bi3VUBt35B/YdJbdmNuA3eXLc69a2DrrrsQyCtIsiy6mPceyBdVM4zSDl5SXMW4B/1pb5NA9JaVaPGlLf78faa9jQnGX9HYUcu/2xW+2pDz9MQ06qzblnve363LNujemB0NLBY5y54UPtOM6+oDw5Z32oecP/j1KHjKPMCILwDmFt8/dAtQmw+ctHWrCiRVHIPQkKDmVNanaKsRFqmhjyG9SQM8prnEB1ngyQ+9DzqKxQyUzPusiGIlPsth/9wArO1tils5ZYP7aqy7E2O1t7xppQex9EBXTvJYtpqlliLxMwfQbruXqI9iDGfwWWPrWQMQxYCEuaTkY8yPdJMQ/2ngFyOoaRO122MsWi/SDyxgZtCTXEQ7/JtxJ+pJL5oS9hxcHB7MWQifMXzEEhXIPKinHT3UAWSBzk32nsowyFXYLd8cSddvTLW43YEwvxHiUnhqYEJEMlZc1cAllO1AZdw56sB4xb1s31l6yyoygMolFUREHIVZYVWB7nlhzyShqYM8889Tv77g++bR7TIOdeqHG1QwuE6hs7d9stt93GaypLqtKR90+iKnC5H0yUi1csQikL8QSxkIQSu6q6CUIlliYkH+rwAoiDyWa4BAjo2PgYa2W/icNualiNUKwVIah4RI63QvDPJmNw69ZthINf5caNyH01gLyxezeEMuNH+XMQeInc1yKab1LScyEB2buKSqipd0MuLLZHHuNZYet21ZUbedbku6EeO4WSQk1uiRDnp0+WQCSU2CxyQkqwf0rChsqXZyb7X1n+KrvqKPbAq9audvdq2/btZJKQa8PZMzsr25EF2gPrUL0pb/I0WY4337zZNV8E89x0RvjhAz+koSPDNfAoL2MGllo3b77RPn7XHeRfBdqc3BQL9CLHjtymiOAklEJN9saefCwByfdCtfPqGzSuRcZYGoqaMWrgqTCbZWVSiBymKSTebtn8PlwG+nAsaOO87EXzVJF7VlJmPvHkk/yeZldfd52zrPTg/j8MwS/FuhS/qvE/c8+99o1vfsPl002bjorkhRedCv/OO+9E5VfN/EYp65qWWvh5L1cTSPEh217VhOpa80HhpnN1Mc9JLgXKvVI2l5rgQiBHlc/2VsOPa7DiPML8PQe3qp514IPy+84VtoyJSUx2wkp+NtkoOf2Ove53B/W+VQDLBHLyb5VlqHw9RR3KZtblFlJXUqSxTkCMTATZpz/5eWr0QfKYsGlm3R5AneaDVZvOgR6Bot/P4+tt4PM7AVR/GGASgKvPO/n+7wxw/fu1vdu/v9OneG8BKjkKnMe9+zP86Hv7+f8MH+Bd3+I80D/32n/8Azx3L99pTL/rZb4n33CBAHlPbusf/aIXCJD/KUD+R9/aP+ob2b908PkfzOE/6mXf9k3n+/neff3VGJp8w3dbX/67f//jV7D/+unVaPW//nJv/B9/3iPnrksnehRyDRinznqBLQMURbkEHO+nk1Pa8EwKNR9ZVXHAPXb/DFv0rQaKG06eMk4FQPKTLATARLkc8nyXckFgbQxFqIA6hbgJwFO4WnJqnAsYjAQo7cCiIjczi45KwG2K9TI6zxoBJwMA/cZ5nUEVW1zP/m8stEu+X0uRiuqi5SRgt7+T4kpdMg6o0cKhSRJsWW4kpqfZWYAZeXirsJw1cxa5EzXuMHXowBFuAKAxnVXXXrMe/LobxUossvxqKwagunjNJXSdkPXx8huAWEjDOWB/4JbNdu2aPvv+481013QhpR62YGTFAmtaASAi+KweHAxk+TODzh/Jlw/mH3QHt1jsdQrIqFiycDFd53Ql45U7weEjUh23spoBhBPouuc7q+y2nza40EABqXpICqGWb7yyN2IAU9Tp3ySwgIOkwDF1B6m71kOALaBWB6SIykwpaAROqvM8/xuzbM5nDrvcBnmnBvEs5M08AniigF11bnkJEIagCOF9BeDpfXTteo4ip+T3KkKkGcWOAq1B+Tko4B2PuiMUyXQwwNIEXblpCVgGAGaqk1IdliIh9Jwkr5atlDyU1X18pPA0zwdLBmxBfJBVjyPDHqJQr6D7fT75LkWEC85EqSNFzyyK/WyIkoP7DpmfT6C1ceKfoHPu4U/PfGsOfPwnJU4BFM7ri+AZBwwt5T4uX7LEWaTJjiGc8SUCro0w2ozsZFd4K4ND9h06HDgSSVkYCgrm4KDff/D9+23x/Hl24/WbnOJCHvvq6ooHTPMFBNah3pd714sNjz/324W4AqSKFBFQKsJA803EVLojs5qcDZC6VEMAQUXK6PmLxJHCZpQDiHyDJ7M7ID8ciA6owN+JUNEhbpz55yXwWSNEVi58T2d7J/8GKcKhsIPxKfl9CyoBBRuKKJMKRWSJyDIdOgRwttHtrWtTiKXGjVQG9ahr0iGQKuhmUzaBLAzkRaxuZl2TyyZhDA1xDequjgOc5vznwoc7sM0QuCL7GxE+118V+mchPt5pIRQZsjdfdkydqLzofKNzOyuDbljGTiiKJR6ZUylI4aT73E9nnA/P2w8FTT9gueaXnr/umQIbdaOk3lLuxwDZEx7kIAkoVzC2wsxFmMjKSPPnXE6Hu9cKq3dEFoSYlDyyEOTw5QO4N8ScUKaJL6/jxhJraAI+++e+eirI+uAelxNuOpM5EJ4jUsVs/0tVjP8gyyPP5uBB7PKUQUT338qVq9y/l3O416FXdj7D/GceXaCHWH8KsWXoZ72IoGtPmTuMIpRx6witP8s6ht0SliPB2Nb94j7QNL7+zxM9hKEm2xG83wuxlIqMxE6hcwiSHGsCumuHNQ4Z8+rylpWhPp/G/KnvzrP5nytmruMdzWeTY5IfN7wW4mHWrBnsD52E4Mbakfz9eImnWBbASkvNWVuzZJ6lxIZZagzr/mAngGintcseCiA3JCDcjh4qJGuHYHMIrED8kHwgXZVVIAsMFih+hu5r7UWA7iN4n3cDiA9jj1NR12wv7thlU5LTbPqChQDk5MaQU5DI+wq4EwnVAcATDwgusmNEAC7kdCfXGQAQI1vA1Rshosomx78Irz4IgFaADBGnIiUyIEZlbyh7rgZshARMSGmkexPPGi7lhbOygiTTmitrR5EpIidFIImIUyenwAYBlvLWFqEUQIeu1n/ZZYkUFXkR6AJFUcAxBhNQfnTSOd8LQb0P0uui1WucfaIyfRT2rWuRAlAkTwX7r8g2ESHl7LEaN8G8fi2KSq0pkaimEgG7YiBDlI0k4kOZRlqvlBESlgqI2UqHPWuUQrcZ6IQDsxazLtWy14qoLoQUSiabpIv1oJ7A1IyMHCw6TjslZUoq6x9gyxD3JAmQrJmGihi+t4N9wjeMwG2sbeah1OyC+PYDtB4e6qU+8LdMuqajAM1GGCOedCNDjdk4QBZNydaM4qynlTwxQP9ArHv8g8hQASAplN0may6TljU4FIA4Htu7Wgca506fZc/SIe3FOA5nf5pH120z6qRw9uPTdCkXQ8xlcX3zWfd7GAOR/Ly6q3PnzrUh1v8xkVU0C0SGR9mDP38UMphOd9SMytth1rH3anuUcquVUORs66dDuqq63vohXSrJk7hy7Wo6XWEFIMlOVrXaNsiE5hF/G/YNtelzF/J9A5C16eRT5Npvfv0z+9in5ttTj5cD8B23tRs2WA7rWLQv3uwQibIG82A/8wF0naCjvwPLq46WbuyNhrGpSbaxrmb2Q1R/Ze1Wwu0YTsqyp54rs1suzrAwANjTdMHPn05mDeM9ik7g0vJa7K0CLZ/7ebhyDEDfOcxZrELB0wChvfud6rUFhVUYzywmbgJVJp26gNijfL5RgD0pGuOTIOB4PtC7WK5U2OGjpbbhihWWnhNui26Zb2ceYS+HLFB3ewi5M1VYyUiNMc79DmGt7IFcCgN4HwMMq4d0JRLBKmhKqetiLIroSPai8z7IAiAI/OlWL6svIcOI3Ig0GnWwjCpogpwf8bGeNkhYOrd7giestgMFAo3DflzXJctjbYrXgCWiXAzmQoNlszY2YC2QMLhyScyMShC1hS/ZFJ7h1jLoY8dr2+xgPbUbtU00GSSqgytRzchZcSaA9jQEC14T7LdSt7JHJqfFWwnkdRq8XS7lXAzjqHkgFouhWmoQ3jueTnvW/EwaQOTBX0JTza+O95h0fY9tIheEGqwQ8O+JwyUWnj7bdh8psjNV5N7x79P4WQ/mgpY+5djMyInAbpbcGTLriGFxOVjjEGxJrGnKC1OW1BnUY1XY7sTDuHgy9kNR3zVS88ZgTdrT08q64mXTAfhHuEnKXZHNYnRMAjathJczEDpQVLHw280/f589eutPXZaewO4pH5hqO+55mrVMytTJjC+F1o+xXoncmlB9KhBVFp7KjeJz+VIfSbXizd6rPIHD+7rJCwzjs7AfM5YCWPOluA2i4SWS+r6OdbYaMmzadHJ4eJ3t+8uwsYUIyFhqlVg3bf7Rzy2KeVF/otrWoRz70PuvtmdfetJ8EoOpS4dtbfoCiJMc+xR2Q2fVqMRYYdpaBKpqZe+coNGJktGiAyPNg305HAastQM7TLifcW740mmelof32IbZM+zZ59+wJvajA2do6GE8RSdA2LGPd5IHkjuVTLqUGJQCqJV5DisXzaYW7bP9e8vtmye+aE/d/iA5EhdZ+bHXnapEY6cVtVZRMepVMl7C4zLsONdS0TRqKzcstzL2zNd21NpHP7oEosQTtU+YI8x7h8btwKGjzg7s0ks3YC01zSJW+lpPPucDqcG4nhC+TwpEESDzUVTrXHWWP/tACm2+ZgPkYR37xjBEe6hrRoqKTiT/qdyqIFH7uAe91KUJKDynoIwf46wWx/xUvaP6LxXlvBTZc/LyXAbEJCAMcQhYL4KqCOVTP8xnOESgMqe2Q87P5HtlpzR3wXIUaahJWacvXtFlj/62nv2o0D7x0Q/RgFTDuhrs1txd2FitWLaSMeRh+/YcopknmbNkoh1GOeXB3BfJUIj6v4vatJ39dj65Y8vJ+2tDxfD4E7+Fm+/j3EcuI1kh12IX5Uc9K7L/5794BOWbv112xZVkw6W5az5G81Ur57xK1mkvzkfv/8BNbG+D9ul/vMu+/uV7bGpypMVHMOeGUcapKaYXZX0UtVFBkfmFTrHfPr/FqlkzA1DtnSgtJxNqKZ89ijpRhqejNMNtQyF4Efk7CdaIquPiVevte9+5HwXkPJvB2fST//hPOAiE2iWXbnSK3RbIymSaXx586GH2927u5aBtvvkWl8v0wosvOfvfOdg/y0LzOE0HanrQ+VB5klGQGrJfVq2n35Wp6Udjj9blXt0rBZhT90xQy8jiWIp1nffUcCUFqs4iqn3dPOaXrKzOgRhvASs697uTJl9a6Pk6/dAKy/3Q7knSQ7/OEQT6x7f/WT8ihbsaKPhGNXaJuBMBonPs+Jg3uXHeduvmj9BYEWcxEcxrMppSE2kKrMOWGeVQv9NtncfXBQLkPG7ee/+j7w7AvffX8LfyDu8GUP75P+cFAuTPf8/f/o4XCJDzJQjO9/lN4vfnQwH84Ss438/3ruvvWyq0P0yAvP11/sNrng+BwUc/LwLkHdR3Hll/d/HEENW4AkMlWxbIk4+X96ZrrrXnn/296+7MoZPGly7aMQ5cHlg4Hf9qls35ylnUAX2A3HQRAqCMUjS3AvL4U2yFA1SpuFH3uMDAdoo6AYoehBSm0b3XTvEeirpggoJyKuBwBMVYM3LgQoBydcn6AWYfo2t4ggLaC0A6lTDl5z4Wb/fugVBpP4VfaBt+yLGTfqSADCJsBBA30VUzDurWQnHYScGdQwiuwEspGaLp+iwvq7RDgGntHITu/97X7HTxIaBA8jrorPrR979vyxYt52BG1xIH7+ERT6TbZy2JQ38mMutbNozZr3Z4Y9lRCNgSZu0AqsdOFHKoTDJfAD+paKbRkSsCoxrCpRHCIJ0DbhOHuWQACQHrLYAoDbx3Ij8jRYbuiebCK1/Ms+u/e9aBZOrQkLWV1DCaJoMUqPJb1cDWrwpsS1LoqFJnkwiQNu7tFA658scVmC8AWjWeQOzD355js+8+6ADbKXT5yo6mj+9XOLSC0wVcSnUhsiQFcklFsOyagmTnw2CRqmJY/s4UyF0QNSrGO/keBR2CBZCfQXZGYgzhsI02ja7AEWxppgI6iwwb4P6LIOvk56roUpqD528cdgqn8L8uOAkwhnWFN+CRLwfyaLoND9ERN23WNACpJop2H3eImY5fcQ8S7tOEbD+GRdi5rzt/UOTk1ircdbiZArAYwmfTGGzicDcLRUcNQH6ogtv5IRExk2AiFkd0gXowiUUgBTAu5KsvuygV/36MFR3eZa22/bUt9qtf/JwAwr22BGLm2JEjKFO6ATxT+R7sQiCzZK0kEDA9LcWFMAZzDcOAWPLij0EhJdsbBaQuWrzEHUCl/OBU7IJCdRDQmPUBSB6BSVCuh2y8XLD8m4cLLRwCaXUYUVe3uq9GAOFGOLGH0i2pn5dNSABjS2pUbOYAACAASURBVGNpeFhEDeHuAB/q/GpDqaTDUllpmbNgkkJFwK7yLATGVlRh+4TlQA/PKgblh+x3ZOsUpowMgD/lUKg7Xa8ncD8S0LAF0k8hiw2E0XtgMyACq3+Q0zyda7X12GYB4F5/VdhfjADRrRMJ8tyLLRYbDYg1gYc9xJwszoIAr3xRAY3QHa57pmfeDTGpey8CREqLQTpPdbDTve3h36RMU3C1SJJe5rgXBKbmi0BrERzBWNbVQ74qu0GHSR2q3enuTQXIWxsSAAInT8YexIE89EVkAWSLx5oAFNK+oF/KLcpaTE7H276ObWtwAe0BdCiOcZ0FjE+RUrouvafWCinCnCUFpOV+CNgTqD/++e7POEs9qepqAOSUtVMP8ZpKF2UmXce/f/41SK/p2KsE2TPPPUuXdqYT8jz3tUm13+0P1tjRY0UQhPHcIwK/AUqVEaFcF312HYW1Jmi90Zolm7CyBxbZiq+VAQbT9c/eMMg8HoI4SmMdFaicm51pJ44dsXDmShaAnKyBLr1oqWXER1g2ANI4ShARqgKbx7BQCgVw2v3GfoJXp7nsFg86Mf1A0Py0AMkbAzB4QqG7CrVn/Ht7+ROs3AhZDKhR32JPvXjEMmcl2MKVqy2CORlKp3EDFluy7fGle1RWFjEAPfpdAJPmhnKPlIshO55l62IJFwYY470FJtZiHyWLQNlNSaEjZZgITlldKRNEFoRS78iCSqH1k9ktELPK+OEeBbAmyZJKr6c1SQSIiH01CGi+yoZN3aGBLnvGw1kLaQ7qOYu0UPeu9q/ZrKcVrC0iQY4AhGzYeJnzCK/k70SWyDc8k+uSCnIPHbkRkJ1Tlf8Dia51QPZXY6xf0QT9xkIAgAO7OSKFjvKcPASAoAQRsCkSxDf+j+u8LH5wF8+5n3uQjT1HMYAvKh2IKVoZnF2ep/bzzGzsViZsJ5aQ8XTfJ0C2XY3y4rlnnmKdEuk7jKK0DfL5OlSEEA7aq9hbJgCevRljLDg2QPNES00D44XGC1Ro3ag/BgDW+hkSRQC+waxvSVjaTMEupgniuqO5HlUT4cJ0kx4tOo0yKs+RIBM0bwRRr7RACjeipAjG4u/ii9fb1tdeoTM+w/LwV+fh2AD7tYDbHu59L+q37zzwiC1ducLmLV7h5uOKVXTAokzq6mrkswMYAjb6QnQ3uNB5f/Zl9li6mg3VgWw/lfPxmW9934aDYywT8iOKGqGo9LRtvHwtoGYmtkpn7B467LMgUup5ZvMA+S6HtBzuOmu+zKlRxgQMv3m31+Hz1Gz92BR1ULecrW5nH4a0iMHKhlqoobnXWgCWCntDrLC4w/7h2oVk66A6PdWABZvZrdfNRjnSwTqHOhIbrFbWxJ1H66mfWJcAiJU7MSUWcmGC/A1UQ2EQuJ4gw+PWitqQQGr2QqnnhlG7aO0PweJOQNsYeTz1Te1YhNbb/CV5FpscaMvuWGwlD+dbKA0bDRAgvlxfD59hGqBqH/d+FDK+qaIeoJwcEuxI6yEU6ggHP3IG1JqtU4TMjFSUrSyxSWFJdK5H2f5TBWTamC2fqeyqQSuux5YQWUgwbEYX46VMWSIA3NjxO8u0xXm+Nied3Bv2riD2en/ebIwg5AkUEcMAnywngPSQJWMounwiyEbATqlzwCqxgamGYApm7/aAhG5gfgwPdlsOKoAkxREMeZEtxx5DM3N6Rpw1djZaZgJrXBBd43T613aH2Unsb2qbaUDhemZloUyC3GwleHxfSZPtJjB9cbbZfXOyzJs14Qzj4ncF5TYamWGljV22//hZ1l6zqQStjzDIFf2DY52zKoqbEgK4WgH5MmqNdWN0z1ObhZANk44iCaJRNphHjhRSZ1GTsFinMq778aLyY42mg4h5PoI9LBaz1ANar0SiB1CXDUDyeODrNcK8GkN2+4F/e59t/8xz1F6ebm6lfmSubb37t478Vt2kekx1o5QgE6or1SEhEJX9TvWOJ3+vLAQp9pQVIDudEfJYZqLy7oX87cd+S0oxZcHVQqIiWKT+9kPBOER480xXp02w/kdybzJiptuhikas1d4w2hlscRo1H3veDVdtsNqWKktfOgNyJd/WpObZHkLBT2HJOsa6F0SzyDh7cz1nj3rWEbLPnQJEpFcgZxx9tuEhSHhuNhwsz8Ls7lvzLJj7Ncx+5B2TbruOnrQTkCBwuy73heE8SaIwV3J49ugQWStGmMPRtumhW23vZ1+ipsJ2lgVkqO4MdnrNrP9RWCC1UO8OQi76Yts21Z7fdtJ8wniw1BAnSrps7sJo6jPWMSah1GWyJTqLYqOyhswi7u+MmVgsQnJmkXeXsoEw6gLqdCaJcv6US+Uae6gPRdD/63e+Y1E0v3z8rtttiP0PGZ97pu3YMY3RfV8pApV1O4BaQpZOWhO9qcODaeyJioliP1L+2CjNMvFcR7+rv+M4lxxAtT57Vp7LqFiydp0d3Z/vsgEjaH7zpX4sY08M40xZigtAQyu2Zpmz7ap1Y/bjX6IER/mxknD3vJnZTnmlTLdOCOkWmoXiabAZQXV0orCEz0AT0DhWmVNz7SwWb2XscVJzFOMg4AMJug5yeCHEw4svv8KeSE4La6waxzZuvNTtmSI/TnJWS2M+7NH1ce1ScJ+lMWCgnwwX1uMm9l7tpbd/6EPUND32ra9/ydZftNgWzCJvJTsBUssfwRt5iT6RVnzslDXTZJE5Y47tPFhgpTWNdqS4FGI9mDHBGZcaxxcif+7c2dh5PQ6BhaUYuS066y7KW2T3fuY+CL3pth5rsy9/5SuOcMzDRlfqjjDOv1XUGNWQJbIzLUDtqJrh9g/eTj1STz1W4GqLRSjmDxw85PL7MqfmOPtgX+pyNUC1UgfKEm2UsS5yRQSIyxxjL02hXlGjoJroVP/qrCFLTzVuqEHiLcKDNfA/A6iTvZMiPyaVH/p3R358eLc7x/4XAuTfm0XfqmZd/uGbzVRq7FKNo2YQ/sv+TiMh631m6gz7wA0fYm+g/rAQiPwprK38mey6CX82pvP5ukCAnM/de89/9l0BuPf8Cv523uACAfK38yz/NJ/kAgFyvgTB+T6H/z8QIP8t+aGb99dGgKTfQQYIQFAEXSsqEAW0bN+21dbQ1Xj00GGs1vEQBRwdAST0AbRqGSS/46HVNvMLp8CfsNegozWIgncIYFxSeHWNBPD/k15grlSatGVyHegTlpmVjPdtEZ29gVgXBOAVD5DLawcC/PYDZAl09afgK6K47aK7tYaiLRtAW0X08x+NtR/u86BwbnFdhLLA6ufgJM9jFbUqilu5hlY6garpgp1KQLqKsgV02xDDZseOFloZnY5tFNmXbbyIrq0kOuXCbfuWlxyQ7kGRHUb4ZSCgmwC0vfsPUvxHAy5dYjcs67Bv/EaRif528PBxd7/qObR7cNigt80FxaekpwGMqvsXT2EKUgEDo3RUpXAAUX+3OsV7OYgpGFDgl+5PJN2zv/1kim38WpE7rKgrXQCYuvPlLawunn7ug3zeZTt25lQRHtkpVkeHr0A3/R4NsKKfDQQQraNruY/vP/PTVZb78b0uiHCMtkZ53odDXHhyGBU50A/ArSwIgdpT+CxxyMelclBgnS+/pHDQL5EYer4qeKU0UOeVCJl4cj6o8S0F3/4oZPGheOnWYS8gm4NswhLb+HwRFOMCAYtOFGGzQuclKpzIiGg6yCps38GjgJExAOqAynyOaCyZSrArmp43Dbn8SdQ0M1xocPFJgomDw+2Xd0+3v3+gkiJf7it0SnPfdAATGSCSRs9vggO2QnqlBNE1D8jajeK/mkBSAYHNHPyGQIe8ARFVdCs3Q4cLPQt1S0rGL8KkiUPWhnVrbSEWZ3vIElFmxAwyaPxBHZRl4AtoJrAgj5BJH0BsESMx3EdZXMlGRoDAJHCJlQ8HskQ9f4DEKL5HmRTq4FZHpA4NOgyoI1weuiIM3bx5M0hwkvh4sxvrTbm5Oir7AXtldaNxIWJikqige5oDkLItNG6qQQ/0/zPIg1AHoBZ+1+UOYKUgdNmv6WAkJVIQxIxk8yJsPCBhJL2X3ZWuTbkiui4XeMmYPHay0GVNdHQCUnO3FHxezeE5k8NpKwqUze+L+4uSHw64FwHyCoc8wFQBGgpBll90KOCucmlk1ScFiOwFBGbL7k0ESChjQEHnWodGAWFEhsguSPdJZIMObIOMb9lgKV9A81xjWqSRSEF16us1td4Nq1tQCjYd8BibsiDQXBjFLmZShj4Ziq4wYf3ZkSGSTPAlGyV19U0BRJDSQOSmbLraecZePGvZZSi35WxFlZvrkVyD1HtNgMKzIbzkF/273z1rmzZtsuuvv9697xnW03LmvQ/jsgLgOFyWNYCUhrVAE53023e+Tja6SG6sUWgljmKt+cVdae56Vt93gtcAmOLeCCkXAOI2Mqn0FA7C2qf8KI3jih8tsSVfwYcdpZOUBbKIUyhyJOS6soISZI0HoNsN+hrO38cTZjorO8WCPIdtHoG8QQBcYXQkyyZoDEDWgy7QYkCQIL9Qdy+j6YT1wybLH3BGwsNxrkWZAoOoCkbxvQ6AwfH3DqSzthSgpM72HDlDEHAy/vKZdtk1V2Nf2IQtz14IwDDXPSulky/PZojnqjmqOTKkTCPmVx82h/WEXl9xfQ4++NhcsWbIukpEh9Q5AhCUszOp0sDfnnEj9YX+X6Cj1JSap9pT9dXF8xvlPvWxX2VD6ut7lSGTC1GveSgCPImfVXi3CDZZYelL91WfXaqaED0jxqGCzL1FAvsofJU8CciYJctWQIJ1OvvEHVgvzgVUkaXd4cOHnSJzJtYcUSh9EuJQQ6IgkoozgL0/DNBfKrZgnkcogBG9mJM2WLKxYWxqbdWaJvUZE8B6uc4ggLcy1Eciyf0Z8wJR/EECo66eZlW/Pu6sr0bomJiAIC2E8E5gDaxk3CkkdjEB3/GQPtEQ0tkzcu1XTzxm85cuJhS3BQAPux4IS94cq7NxW4M/ehf77AAEVZyQXfI8FIjuwXWM8bxDQiOtg+e8D7BzAALMj3kyxJ7pzzjX+qiAVuWSnQIA8xW4yngPwLZJdikVdFnffPttKNq68G5/1O2FuXSar1yzyh7/9S+xBgkg5PxaG6JeEH+ptX6U75V1yE8e+rUtXL6GmiicTulE3nuQrJYcCO/TkM7TUOahCkNd0YIt4ZTIaMBhX8AcBQjQwYpiomfcxx5/eZsdRw3ZS0ezD89g8+0327o1IKl8fembW2zhonmQNnmAkzXsjWft0tUrDT0fGQWornj+Xtj8eQC0i8mYIAC5q63fqgi+HqW7u7Gk1/KmyVrE04pJAx+On2U7952wSxckMsYi7MmtJ2kUIdttOrktUVhKEYrrB2Bai9XYvoIalDyAuywP0SgY/ABOO1kX4iEFM9hbBruwThlotQRspwIDfdz4GYUg8AWM9GCt6eG5BNLBLw2RMo/isbabAElW6Piaf9xg1T/LdyRbJ2RSHPPQg2c0xjrbCvDX1dhnDVhBpWVSB4bFAv532htH2i0oVl7x45bF0JibTmi5R4SzGDtQ3Wbkodvi6alkz5F/AukipWMG1n6l3Pvd9WSlMI1G+6gAVQfFe9jKubkWxVAOYU74Q3qMIwsICCIvobsdWynIE24b+c/UCdRTZIA08rwGUckVlNPoQVNGM4RbEXVWLxZmsZQcESzbLAOoMXKtp4X5T85EM0RYOkxNuj/WoqxJJ6vHraCMPRogtYeggdQob9ZFiDGUauUAw/vgxa5cFmw3QlIEsc4UE3y+q6bTCjs8rKCyxao7sQFlXGQn0zwhYhhCSHaAkdhrjQ73QqbEUE97W0VZvSNYEIBwHQnOzlYAuMiDAmzzAlmHNfbjWIe1HveSc6B1WuuAyCx1iteishphD1PmVChAvZop+lnnb/rJ+63kB4etEStSEcZX/PA22/fFF11QutY+zRE1+rjOcSk+HBEC2a+aRmcACFYv7NtkJSfueoz5Gsv6GIflVRuq1T4Ul+oGD4K0P3CohhBxFDurA7ieAVQEac7WKASbpEN7DkNiodJinf/HX26xuOxAiybcPYYaZlo2pE8OAenP/sqGIDuvx/5q/958CtVYGqlyLIMg+q2oAguoxVvZz85CjKk2j8HCaJD1Qur0dtb9KHoQQiA2RLbNSYmwWOq2TGpoyYQaO7qtnDqriOfZBUEClwYBy/fNpsYjrD2bJq8e5v8nX/i0fXPVl+2G669w+2Pp8aO2gOtoInvGC9Kji887wBrZSTMQvlx2tKTeztRjrcWz82QPzMxO4/P62LLFcyC2yl1d1iMyj+ch69xoiImqmkpbTK5LNwzfDfdd6taOhr3YF1PXHif7S0S5agjlSPR2NNut11xqXqxrbdQOsilsYL6UE/4eg92U6oBpqDWO8L3+7AM4F/L3sVih0RzE3tCLQi8pKcHVkPqSul+qHNVGUhunZ2Q5UD5cVsC8bz3vO8gYUGNaGurierLEli8Yso9/YZddffmlnBk7LW86lm+B3mTDkMvkVKPMc9a27dt3oeCHGMHisKwcmyeUndGQeWPUb7U8O2VTqO45idXcBzbfQvNNA2rVk5aA3WQJ9plSGVx+5eWu0eTo0SM0BJywddT0gxDoarSTon0qdrHBNBLNhMA5cuyEy1dTE1syDWqHyKYa6u+wy9YTMB4ZYLHhNLxIResThuh0BPXKM6xP0XbxlZvsiedeNoYazXfsxVj3+ilrinv3/puuZ5/dZ0Unj9vCBXPtapQnu7bt5DxS4zL3lpM1+OBD/8Z+32aXksuRxzn1GM0MUmiosUS5mIVYv6kpqpU96OOf+KS99PIWyIwu13ghG7B2GswUir6Pphc1X6SQlyUCUTWGrFZVa0otrtpUBFo4TRLNOudR0zr1OfWMzh5qwNAZSN+nL3Vavh0scqAG+6pr1HlTAVL8b8tt2of3OCLkHPlxjgjRa7hQdPdq577e/D/1Akkz6QgQ9lVJJ1V10HTo4xmMg4CRBfIpdssQMuAS2TdUe0BAcT7vGydX6Hy+LhAg53P33vOfvUCA/Olu8QUC5E93L/82XukCAXKBAPnDI/ld1993UYC8/dXfkQh5jwmQP/x8VXj8p4ok+dZVEwo2VhfsHADfouIiwNMqB8IKxFamh7I8FMY9QXE6BADmR3fqmW/Ns4VfL3Fd9joAySpJXUEKRpvsXAVspytcdRM9Hw4EGuHAFRsLucAJV+B4FL+CAXoGKb6SCD7UvVUXrjqW2+gi9FKnOWBQKAfzFLzQf/+xGLt/lw5TgJR0Z8uDx5sP1EPxLQBqCoB4NZ34srUIAJAUABLM9flxKF+6cAnXOQYYU2qvI7Fegkcy+IRtuHgFnvtVTkHQSAd7cgJBulX1FJY6MGIdQxF5x50fsg8sbbcPf6MQYugSe+75l1zoQyOdl7oXwxzsPPkcCr/rppNGh0h5qzqVAZ8hmYOTQtY1IORZq24qgV/yyxVY9fAdYbb+yyedzFwhy3WoYQTACXiWhZGyP3SIDeRnuwCJJHEvw+ojCSVIC51LAh5ElERhuVUHeK/un9IHL7L59xzHRiCSLi/ARsBrESA+3C8BW02ASjUAK8os0WFYh3F593fy/GS1IuJAigpfQEFZFehwO4i0/RgHhWjk7avxb4+A+BgB1JiKKqKjpYGfwe6mUsG8CVZw9BgdtNmTYNy2HS6LYjnB2QkQIVIqvLr1DeTrWE9gn9TM81u2brXtO3wA7/RIZ28Ti1VOOYGzAlaevnehXfnFQ4AX8c7LfZQ2zVjGpCxe5N8vP2wfALpztlQjAPnR/JuCniuwKps5fYYLGhZQ44k0XaoXqRr0JbBaXzow/uaxR8mISbPN77/RgatHDubDp4zY5Zde4mx8RITovhzAwueaK690AIJ+xdFN3k7AehRdx13ca1lCnCM21JUvhYAOoiGA5l4K6+ZeypLrXLi5rLDUISnSRGqECZ6l/v/t5Me5A0UwIJ4UTxobClEWSaT3aneBlIBJzD2RZerI072X1ZfACX2+NoWSMhs1LqXykBJBQOw+7MYElvYBtCroXAdtdfjLJ18hzeoKVVaBLrwO8DoIf/QkDlpNIGhSgihIV0GJUwDtL1/v/xcnQHSvRII8/xpzg/XKC+WZxngsYDuNsQ6A0VwUMTDGYbGb5yqLqxDWLIG4+n89Hx3megnqVZd+EOuD1F2yR+qT8k2KI+Z9FAdKESECz6V6c1Zlen5vdsidI0BkGeXFqVgeyMoV8WSM6AA4LC8T3sgbIlUqHSlHBJRHQPjqYKxnNRVvaVnltfCMlW2QyL1vZo730r2ozsU6PNuDePY63F579Sbbe2Cvff5zn6Wrd6a9/8YbbN2StfbMK0+5a4pinW0izLKurhV7jGWODHnp1a10LqLtYAGOgPzoYh2IhABpaEZNBEn58mdz3RyZ+8njENFhfP7+yX2Ea5XyRH+WmkzjLIQ5VkSeSO6n8iFqsTmis16WbwIlBW5o/vRDGHoJFAM0njsdEMKL8HoeTHZSlEViB6JMEGV7BLDu9LSRd4TtYB0WLhrvM+dMx4qLNRT1ma/uoQgQxucgv8YI465EYZZJWOkAHe11TW22Y+8BsKVoC4mOtZtuu9W2vr6Ve9fi5sNM7k8IHa7io4IJbRdZqaBs0VJDgDwiBkVGr90YZ51NUkr1OeWGCMUiwETlc0jtJRJEIfWaz0IcZS+hOaPgVxEa9QCKGhsiHbuYuwOQ4nOxVWqGSBApnpWV5Ui4ZvYTzV29jq5Bc1x/duo0ABOtRYGAnFJYHi844eab1IhnITsfffy3ljtzNs/Ei2yeeXbk6HGA+DlOfXLk6FF3nXMglXMzk7BmDLe9e3bzHEDtIDpCALui8YiPh+z3kwpNz5a/l/2TrGy0tvoyftWnOcq+PM6Y1Fp79PBBwrGTXU6UVJmJKPmOYbm28Vu32f5vb3UZAtF08oogFSiurKDUzFy7/cMfsQNHD1ppFX7sd3zQfv3bx+mk5nmgxJRN5qEjBx1ZI7J44fw8rhNrP+abgBpDHSQrR5kEtuEJH8pcGqAWUNaWSMEQdT2zroVBkO/avRfSwoew6RnsGUOsb6iHwlHJ0DSgzI9B3U+e//U3vo+9vhDADvIYUHH5ckBT1Cl634vXr3FriDrWe7AHC4ZQrYf0rSPY+6XXdtr0OUssfeo0gEyIQ0Ko6+orUGjiP5+RBMhWDZjG/QGw8gPUHWnuNk+Crdtb++wwAcQjeP0HMz6+8p3v2c4DX3Rz7Kvf3GlLlsxlrkzQ/R3NOpuEMqWFWqPVWcYFDGGxJj8nxpIXoKF3O93c8oDHmqqrHRWhX4wdzT9sodQRvuCqcP02gXLsWCsgI38XMtYOgT3NXj5wygoAmJlqgPoQ9J4o4gD595aewr4JQhEQyo+fVUO6Arg9I32oQeIthTpijMYCH17Y22cCOzmsg+h2l/qrmf0gkAyS0DB+AbS3UqsEEzacmpFMPdVuNWSq3PCtG63qwX3ONrUHJXAidkzNdGwPQ9z1Y0XjO+5N9glqAhodwiCWTje2Qx5AbBJk3tk6YHPBoNfMJl+koc9qWnqtlM/YSCZHAsReAONlnPVRSp0ZqHZLAU2fLWmxJkDjEADRVAi34NAhS4vBAo0xkssaF4LMpbGq1IW+SxDR2sRe6T+psvCA9K3rGrB2QGpP5loJVkwjeNR30PrfyngK9IbQ5ZnhyomC2scSsY0KhsgNxXqrRUqg2CBLJ9zaFxVF/qkusipYJ8kOSU2JtigUJ2oa6gL0G2Dd3VcwaDeuD7bVkHPhrOXHqBcb/CPtNUD25480u8aM+EhPy8R2zAPCRlkJY6gpBN5LGbNgHvajYqxkz1XRCjGPQtBlAI1ZGha20dSGW3e8bjkzpzowW6RqPESIsoFiseib3A+xCqLOVw0g5XEUdU0Ia80oG8cwc+XKb19rR775OurebtafAvvYi1+w/C+9NJkXwDrhLD3ZByc90LgpjgDhlxoB+DsRqB6jkLlqFACU7aX2i6U+9Qfo7aGRSfoRAdIiccsIgYcP40yCuojXCmYMS2nXQGf8GAB0UmCMjaJc/NGOvcYjs/QIT/vAphvJ8+m1Icbll3/6IucLFE6rZtlrL5+wYLJv5lDjWNsYZ500e47abuvpJvMNIWcI5Y72gBnYrZ4oJyNL+wHqmqnp0RZEzo0H3f4ZQR42G6VaOhOmhhDxGsZ6VRM5YtQTja2IsOiNWr5cTNuApafE2cee+oj98qYfUSOHOLso7ZkVgPAJjPsI1vMO1tFuZdDx2twRq2jhHvP4+hm7R4sgfq5IZX6hKKE5IIyxFax/Y91t7h6GSEDlxfNobmkie4TPpJweiNvDRw9bLs1iyzZPd2tJ4Uu1WCcl2UEa2bKoxUdkC0oDgS91ey0quB5Uc93smSJBYsiGaaDekDrvONcpG6cQ7KiS0pKZBxDZzK1uBpqyo5QHKKtFNWqsXHkRhEMpe16Ys11KSScsm/pF63AD61Yge2E5DUjpAPZnUG5csyHYHt0CcU0DQxBraTMEzlUbL3b7uGrSdsajlA6HjhawvyW5M4IHqrMJCOSz7LGhMeGuySuCtaqWdTgKEiQKN4BuGCiNGzXp6FwVTv00jT2kpr7WZWkpKHwJRJEPNWwcJO7O13c4dZSsaQdROkVFJ1ggdW0fdZ9svsbGhsghPGYfeN+VNGJQW7MGZrNWR/gE0ZBxyg7STLf7wFH7+N332V7UVYdPnLbFq1ZDorTY1jd2uEDx2z94C3VWte3YvgXy5SJbSuPQK8+/AtGGnSg19jzG469+/WuX37HxsivIbUO1RAC61OJ+auKiHlV7zN69+2iGiXZ2ZlJTnjlT5lSkWRA427Zvsw/f+RHInyKXHakMEDU+iZJQc4xT6KrBxjUx6Dw+mSep5gyRHTpza97r79S4qHP6OftdjSERIf8hQ0Azhdcofmi5TYf8cF/ngiXeRng4FvgxigAAIABJREFUmOEdCBB9HmEgTtkOIa2zkq5LRL14tfFhL/AA7nXaLHv/ptsh7Xg2YQnOXlBWl+Y/SdD8r78uECD/61v35/jBdwXg/hwX8TfyHhcIkL+RB/kn+xgXCJALBMgfHkzvuv7+kQTIX8oC639MgKTcsmoiGJsIAUHzFs6nkOTwUVZK99AxgOwkQOzJQ0cl3SZSQ3gAlAsdVpF0+l8W202P9rsMDoE5ClNTMSTLK386lT3obJQMVwD9ZN4CHZoU8hPYDrgEA/4uDpAoGEAjmRDybjqpBfoo1HVENjT6HrpDEgD60zj8/OR9E/alFzoB8rH4kXUNHVShFJLKQejgVwQdnH3qagO4UQeogGF1+jQBEEp+PGvmXIrxRmywDgFQNdnVV11qC+bPsJOFAusznQVJUCAgBoCNbH1Ockho4EB4xdVX273X+9n/fRZbL7oCa5Cgn8JfVh3VmXTvjlHRtQDEL8CmQh2PKrZFAOlgqDwNSYtP0xmUjsJGhxUdFOshOZQhMG3adPvJZj+7+GunHdAlayuBniKCBGorwFry5DSA+To826fgkyvf9hK8hiWZHoIEUpC1Oi+nAPKdofup8PtLLO/ThwEjAXQB9DpReqjQDBYQqc4+/l5WO/IMlhrgnOWJjw46XL8sUoJABHr5TOrw9ebQoADiAR2WGsjC4HC+ft0aMjpyufcC/kPosC0gdDDdAWap2CNseeVVN0YURKgAQuUrXLRiJV2wE3QcRlnxmbO2Y9d+86HDqw6QMRilSkgU4GJVmcVyyOxHKaND9xOf5oDH191P4ncPqBig/BhA1mDGlw7x/XwOER3u+gCmg2C1vHgesqmqJRRzKVkg6uLXPRSQJ+BGxb6s3qQCkbJBYLaIlF/8/GHb/rvX7FfP/JyDazAkXYgDBTsBcb2Y+F08jxAICNnILODwMgKQ3sPPyeonGWsAqUKUf6D3mQw+nwyl34ulnLq91I0m9YmyH+S/q+vQl1MK8PuklZVAVI4ssqDR72/+0vd5ULx7o3w697Pq2pIVkr7nnEpIJIoCfOXlLWBVnW/q9pJqZzL4W3olDtwcsjSm9H5ST4l8k2phUIHSXEc4lg1ddHm6TBGejx/z3oPPRc8WvtGdjDm6WQk8Vle1rDKU43LD1VP+KsiPc0u8SJDfv6bubfIYIHhTUC35YHcSIFDwTcBH+SuyaRPpIRWIsmoE4DhbPQXP82dZEKlTTkB3LwCLLMPcQss984MwUf6HiM9JlQ2de8xFF4rNfZctiMiBMZ691CXqiJVNlggPKUlkO6YTobcUIoxhEZkijjmxYmsgxVMAtmvZ7oArVZgO/3MI1y49WwVx8RpzJRXLCvz8F2Gzxu/rsFWQBcTOHdvpcMywD33wViwGAR0e/aW7LuV4dAMqdOLrPgfrnXpIgq2AxwuXLSdroJDXi7cCSPBIiMpTAMwZ2dOxxugDmI+21z6f6m7tonuLJnsA31SAKEtIn1GqMoWIl3xnnmV+Yi9AMJ3xKKKUqzHM51SIdyhjU1aJUomN8f1hAPoj2B3Nn5FufuME2OO3PSs7FT92lHIA2j2AoiGhUVZx8ozrMvUlyDWE/SoSIiaQezbBej/MvR/RM6Ezuqa0EkUhWRMJqWROmG15fTcgF0HZ3Nd4KeewQtJYFqAgGwoRU1WsE0kA+QL+ZIs3wHPpYV0RCa3fRQSu3hBlTTUxgPm1bg41QmqK3NAwkOJDTQNaQ0TKejEuBCqIABHpI8WI5pkfc6WbdVDdq9N5b609VZAuUmmI4NA4U5dtBGSEVEhaDzRORbxpbxDZOkZCs/6/BxWYl/ZVgAM5zZzCrrEWf/A2upMD2R/lwy6CPB7vcClAZkHO59BRrDDXCFqbawGTBngP2Ur5ahxzvWE8mxjspgJE1kFFaH0b416IDJYVljcfthe0L5Cx2YQyphIVTADPYBzQSMG1sjnsYaz0QzTEk/Ek0KqPZ1LPzxyCkAknMPZ9m+9gnJ2AZGO/xpYxGEXgrnyssMhNCIlESaAufUiDcdaT/n46Xemm1tzVHq/gVj/yKzyZRz786lXoq+w7WJ9+/9TTkPIoS6hZTqJSzIX03v76LucfX15eyf6ew/zCFoqGgle373Bd8J7MwcLik7YJAmQOuR9PYsGVjQ2c8gbOAoR2kQ8ja6AoiA3lIzQDpoWCkssK5zA2KK108veRfZGRO8uq1FGMmqWmjmBtPkdKIrYxdCun0dHv+l0Zo6MDrA+9vrbjjYNWjEI0mxDhcho27vvaRQCIX7ZP//My5myK3XDtVdhs0bQA+NzNmC+mdkhKIjOLdcxjsMuC+N2HMegpAgTv/FE6l7tFgHSIxAzHLmzUWvCjj6JUA4/FRoorSEi2RtZs/wlyeLCAKod8eOE1gFNKkilRXGfGTDuLEuGYAHD2gSHqH08RB5yZGI4WnRZJGH00HvigzTQwBJG5MkhWS2o6GWjkmvjSsd7Gz3vw/oNMPB8/7tNYH4B7mqtlGgFZeyBtN337emt9rBDVFjUJ49mLMTZM3ddaVYsKDGKT+mpgYNzKa9qcdVUzoFinCAbW7uryVlvKErRiKmtYFfaEKADqQmOxwaowD0RpiWFelhqKEgWJXBpZXa2QOo8WVdneU/o3iJMVc1Dg1kFMoK5lzMcwzhFioKbBopXPIsJvCFWJcyuEiCGZ3lpRMrVBkg9TI8guqRtLrKqGNqzUAMlZpmeQJzE9M4I1JgVFC7XAqELcyYVgfCfwAJICsNli3B0uI9MJoHyQJhHlD3h1N7v36+MaA8MJIz/TYuvmBNhUT+YgYPLx6nLzTptuW2pG7OdbCC4OJSdClqNRdG4DyqtJxTVC8IzBEpknKPpQV0jNIRWq6iKptqRAU/OJSFl1v0+dhs0hf//iiztt1ar51sE1C79Ug40A1AZqwljmhvIePLlWEZKhAOGrv3CpHfnebmtF+RAFUKwGi7lz59iMu1fZ/i+84OqQDkguWWCJQNDvIkGcilgXKAWI9kByMTxYc9SU1Iv6V3agvux3mlOhUg0xr8MAtw8cLKW73+zyK5JQj6W4nCOdIZT3snrxPIvhPh1G1XUEchHXHLvl6o0039RTh3dZFcooT57x3jfqbDXjmx4Yy12AhVJmjvkNBFli6jTbT6POk6/vtUqeIxyU3EUdWN/IPM0gF7AOcmHu7BSrLq62MO5PMgRZEqXB1evzmJOtVkEdfLJ82JKzw62b+1vXSL3K+Fi3Os3+4fHb7MOJXyZDzs/mo+BSLadaNZA701vdYJmQEkXkDSlPkCXEErNibes+VJHcpks3LbKf/fqgZU01VOrrJF2i2avF8sg3KZGNVBdqHL4vmrq0gbVD1nuy7rsWpdqTTz/JXt1lCwH6tTEtuI4Pz9fB52tQDGQRPM/cGGaPgZhUc4XWaV9y+ERUl1VUY205ZjmcKQ5BmKseCWMviIAQDpNCiD1cymXtBUHUL/n5+ezL4c52UWc8NWQFs1/3oppVhqOUGKohRNy2UbfLFmvtCkiqjz9mN9xwPSHk2MNxTkCih7oizKk4NVYGUbecLiljX/MmI2qAdaCRPCIaIVC1JWemQ5qj6IQU7qMxRc1R2m9yczjDoSwMgzwcYK+WyjKS/T2Ds00pz1kkiPb0yy9FdQKJEwe5s2fnTtfkEsOZ6SCZKtOwsyphnwhlj4ljz4xgzc/fv9MuWjYPS910GjZQbUEITuF+FfNeTzzznAWgPpwxb7EdP1WKpSFjHkJONYaUVqdLipkfeahz5tnLL78IeO/L2FiDCsrLHvnFL2mIyrMVK1bYj3/yE+ZXOIr3PK5hhmv+U2NJPY0R9ewp1xKO/tq2ba5hTgqblNQMVxfWcCa/AkXJo795zOWHnGU/kR2ussdU56mtS80pTtGhTEF1oPA1xplKmY5qANGZ6K3GKxEfsjXVOf3Nr3ciMaT+KHpomc24k3zQye7Gf7fNevvP6c//iQBxbhA6x4hU4U8i1bRGqVbSvB+hbgsO4BkyEWR9deN1t1lyHL6AIyJ21X6BpSpWjOf1dYEAOa/b917/8LsCcO/1BfwNvf4FAuRv6GH+ST7KBQLkAgHyhwfSu66/70KA/Oef/y9EyHusADlX57zzp3wHBUjGbasngiA/RrCcmIanrHyed+58A7C9BvB4MaDGLHvphRfIEShFkpxuUQIj1L3EQSOVInfPF2bY5ke67SzFubpF4ukCLS4uwc6F7mqqMPkJy4deTWG+si0hidIfuySRHUMcphWGq47OZAJjeyiUGyAGRAAEU0TLB1Vdz7GQI7PoZn34Fh/7yst0H1LAjQHwjPILR2ZAGixBuKY+AN7kjDRX7NYA0AjU6lc2BsVVMfLoMIC04TEfF1irrvDIiGAIhliInnjXwXYKoCF32kxyKkoBg8f5/YwDdq9EYqy66VMbBu3uBzscEH0cEKeTAjKW9xAB0szhTwV3MB28J4uw+AKkkp+8AGkBWXUAZ1mQLCo42+jYbJMFDIWvQOoHb/az9V89PWk9RCetwDAF5KrrWxZZAr8SANnKzpxymRvybq8E7Myls9WTDlh5wcv/NQAP2pf+OdFm/uMBB5IJCFdHj4pMBX/L2kpWJ/0Km+WAI1Armg68FgB9D/7dB7AulsOBvLnVXd0CyKfubXX/KmdD4c1ddKztpbN2/rw5kEdzXBdiL6RZPeSMAE8Fgc+luBfAppBgddTLoknBwa7LmI5PkVxDWNscoIsKC3droXurCZJm5dqL7NDxQ+YPQPfrT89yY/iW+0+6rsBZM5HUA+oP0IUby2toYmkMCmCWz6+nQho5aEvlIbuXOrr0pnJvawAm1VWdzZ/PQFrFcjDS90l2LcunehQz8lNu5MAhy6zrr7vGlgAM5x/cxf93WxSHf3Ws76Nj+q6/+3uk+r3YEdTRVSybk1Y6ZVEvYWk2wD3V+4pAUhe4nqG6rFT0K4RURJYAYh98joOxYxoDZBKBoQVZk1aHDVnsOLsIHRLenMFvL2IUEqrQVKkWdCDSwUFZBlpT9Ge9n5c87bkfAlOn8G8KPVYXaChkjogWWS+48G+6w9RRL4WUrlFWV+pGl+3SGPdWVm76fUhWaHyHDkwiP5oZk1JkldCFFs9BXl3VZwjfnoo1yMa1fn9VBIhuoUiQ321tpWMw1FKx/vEd4ply+NbhTfdD960XQFpjSTlHUmgkst6INGtnLqqLVsSRfp3L4hEBomep+TrEWqXwT6m0RDQJbDpHgKjr7hxBdY4AGeXfHaAt5RtEqLJW5CwlgMBLBAjX1USHp6xHwmRXwLzx42C9F4ufw1g5rLxouSOXBSj7QGaMARr2AB5NicPGBrBU6rNgPl8482A+HfXL6RosKT3hchDCILP27Mm36TPyWGfIMCo4affc93l74eVXNYCw8cPSjDGQf/iIxSWnOkAgLimN9Y1xiZWRSB0Fhe/9ao4bnYs+V+IO3RofzgILgE3z8OwDiy3304ccGTkMcBzFvNeRV/MugrnYr3UTckBe8LJEGYYAmZlFxonHACHHU/DO57PTxh0NcTPMePeHaOtGsaJ1e8+hfOdln8ici4AI8WDOjUqpwHj2AfhUJkRdRQ1+7LGM3QmrAXwfwuN7Pxk+Day7UyFt1Z0u5ZMIJS8+kzp61e2sjst21i/ZSigfQs9IHZQiYleuIwehNd3Zi0UADJ2bT5rnUs8pV0igoywEByA2ZPml9Vcd1U6lJtKVLuxhrqUB4D6JtVJzSl7tyl2KBniRHZbW4lQyhZr4OXWCOxs6xpVsr1iS3Zqk+S3rK6kKWrD9CWJfi6D7fN/BI4CGJVg6EQDtyK5ApyTSXpKXNxt1BzkP1afYc+Nt+rRcAMhup/JsJzCXJ+zsKCMYN2G8fpBCBsgGEKGtbBCROgofH8YmZYj5MsQ4q4c40u9drCPV5VX4nGexFqa4/VMdxdF08B/HwvAUgFbx6SH72D/dZGcJlE5IS7U2AOBt2K6F4Pfiz9rk6T9mF1+2jjF3xpEXsj0sKy8B0AFUpm5Yu3qD7cPKZumKeU4xqsDiUAjLcT5rJ6TgA//yoN10wwbLotO4iP03EwSxCmssZXlt2bIDC8M8ALk4iwTc9WNPzqcJ4vjJE5bItbSg2luPyk+1TwTEWkRkKJZaEGcQGLl4t/sq94f6aFD++uy9Arobydvo6hsnVybF8skEGOC5xgHMeaAW8ceaqAtlxvpVSywcGUU4YQ29qF28/SOwUeohzwEyD3JZuWEKGL7nnsVYlvVD4Cyxx37+kN1862brZX0XoNjAvathrw8lfycmBnBokG5kLGMCWfS9AO4n6rGzZM52oYboxCKqZwibHHJXoumC767vdFZOYEpWNURDCm3tQ/3cf+bYGeo7ca9EElge1j0DE8F2pLrLeEzmwdgf5/MwUQ29JqqDQEgplLTMyaYGmgGAcv18sYSDyA8KHQM49qA5RvVGJIoCOqdLKlkvhrDPCbU1Fy90+8zpYtr52dqy0+Nt4adWW+MvDtgg+ye7NYHtrLU0lfhgBzUxSpOCHwqIU9VWiGIiMtPH6ntRbCZGW20pQDCd+YshQXwAwr1QdpUExNquYkhPutmDmaeLklEDREJk+yqnw88eK22wbUfNsuChViyewT1H9ZqVYMnMzf4GbIQA+VPJwekA+G9irZBlFNwi5CJNDICdw4yxRurUOuoef+ZHTXW3Muyx4jObNy3OcqYoAy/KzmAztm3bKVs6I4CmHLqYUVCFwrQHOstNDzvVhPWdDw0p0WRy8F5e1L9SII+TyO3nN2Yh4x2WAMieCOkyhWfdRRbSUFSSvVQ7Zo9sqaRW5F5g5RgfNGxTsEWSakuNRkGoTcJZB9W8IitOXz7PtGmyYqtwa7HWjzbGqzrS8+ageKOVXc0wW7bkU8NNow4Ycv+eifqhgk59Kd+UezdKDo+sj8Y9RYAE28p7N9ix7++0jnpYHGpi7Z3djOHrfnanHfzyK66GEsgv1bAAVtWSUn2I8Fc+yCQBolB0SFVAbzUUaC8chOwK5jwwRr0dAYBdz+vPYa3at7+Q6zG76po5rmZ5betBOuO571iNZcQF2bKp023r9kMGx2Gfv2e9VRVVokgrs6iEaBumth3GiurwvrOWRqfVdRvn2IAXIc9kzgV6QrRGp9oTrD1P7zll3tGAqgS815PNonkvK1svyDxPgsebUbdGgr32tpgtA6vv571mMvaWLk40P1ROz20p5LW8IEFRlUDQSXnzs1ICz+/4JfOu2xbkSXk2wNgvcvVWNpZOXmTFDPUN24EjZ9kLKEN4/SWrZ9oru05aJe54y9amkHWRY7///VYajLDojYlA+RNsDRWl5PL0mXdkovlTG/irfmBvrcWOzJfntH7DetuGqmE2pFQ5DRBSG87mzCTVS9j0SdC4/Ti7cB9Wi6gS6lHBxbI++xA6P8p5RsHqAex/l115le0n10PrUzAE7DiKZeV+RFBzJ2CHNUyTUR/7t5qzpPiIRlGqGuUwtfxy1CDhEMyVnNuknFedOMizvxTVh76+8i+7yHtKsNzcqWQyNdlSLJ98VJtS+7QD9kdqUnFPXtuy3SnDexkTHpAzNRC8bRAd0/JmoppRo1sEpCy5IqyN2uc7UIkqVF7dZT6cN4poQIumWeUoTVmyVpRCP5ucGdXx4axZEdRH2vcSqJmKIO7bsG5lO2HOoajlz2F8hrmcbVpbGzjXlNvf3XEzex2Wl7xJNHOzgrpIdlnN7L2t1CdzFy9DVUgTIM0HaryTjdYzv3uaZ95r/+fuT9lRFI2vvvKSve+G96EOyrB/e/AhiJHFEBeX2le//jXI4WYXZr7phhvs9889j2UuyhfOwmr4OHrsmP3DXR+l7thCXUJ9BxG04ZKNVnzqtFtXVV/OnTffduBqoDOgfqmxS+ftEamv+H0SFJC7ABW8s6uacE1farLQ+SKQWl/1ib5P5yn9nQtBl+WVfpK9xp1T+HXiwcU2U+QHX/p39/ubCpBzZ5Zzv0/+45sHGf1RxIe8wdzl6JyjDETsrfgMUqoPQdxPkI012AvBzv6SMCXd7rjlLmup76I2Ib+Iz+7NGnheXxcIkPO6fe/1D78rAPdeX8Df0OtfIED+hh7mn+SjXCBALhAgf3ggvev6+z8gQP4SFlj/YwIk5471E4GhFISAAGmZaVgEyDv2GJ0xU7D4SHOy4dfpJhZQI5uYNWvWkJVQZgX4y0ZwKltJF4sAmirUEPLNl09vQSEh1XS7etOhKoWCDjCyD5G1kR9tc0EA3LItksogiy70HpEcADUiNtRlLy90Bb2Nyd6K7xumSI4HlNz1tRn2/Xw/ABsOYbzuON1CUoIo5Fyd9mVco/JMpgLuRHL9sioJoSDtRNkxyPv7IKXu4cDFZWJjtJeQvIttMT7bZ+jWmTVzuh08iKUHEu5Xt7xGQaqO6ip7Y9deCtCP2azZeXZl6lH7zMMA4BwezvJ5IwDxWt+06lJuSTCgl8DJegAZTw6cCj13PvAU7IPyX5XlF6Cp1B/q/lWHsbI5Hr4twFZ9AX9mfnYyPNebn21zxIcKVylF1E3c0qzuOwLKGYQNdPuqI8jlpeCDK/JDJeXuL+Xa6q+Vu44/gVYt2KrE0C2m4ldtbgKCD+P/LiAymzDMMMCnBsAQ5Vuo2zcYME+KBv3eArAiIFWdvwL0pOKoq22m+6/E5nHQ0viQGqWaw/YUPqPA+BpIijAFKMoKgefXxGuEQGDIqilJIaqAN+pqDaCDdIyD595DBdidETJLsT530XzbvX+Xbb1/vd3xQLGTSaelZXCYxjKAQ3oqgHsjknl5BUtFo2JdtlKy35ANm0DJNuxtdK3JZIros0uNoYkoe54EOq2HZZGh7Af+X5ZQtQBN+lK37Ufv+nsrOHbUhZt7S2kCsCCwovD4EdfpvPnGm+h8bnT+1c2QQ1MJO5StgwgpncD86GbU77oWyclFaIw4K6sJNzeUnSACRAc4+WSLpNCCrOfsiA9eVwTZucPGuaXqrYWEbxng8DxCB65APn329PQ0921B+LS7TmPumQ438mkOfNPOp5Vx6LINBL6HRTgCRH+OBRCspgNd3enKEFHuhFQg8g5W11gMh0iRnSGMFUnum2VvxwFLFgeeqLtEvnlyL2Vxd+3lkX915Me5+ycS5MVdvZaMvdoUgME4grCVwaIDoCMtAPGHAG9EVErpNgfSoA8QXGteFId4HfwETkdAAoq8E8nQCait4HMpz6QkkOpL913rkM6Db54NJw+Vsh+QxRX3rI97J+JTyixZWvQCKKgrTsHynoyDo8cLIXKHyXNYBQARYfc/8CObN3+hzZw91x78twc5lDei9ljoQItOFFkjEBNzFy8FqPDBT/phu4Tgz16A2v17dtkHb9tM1/iYy3zwcJkKnoDIB+hUxVoIO4Yf/PDH9qWvfs22bNvu7AZbsSEZ4XUPQ4yk0TFfgcWEFwCJDwREC/MvEpBeRPEIY1xkyIFvTLNZ/1zoCBCNFwEyGoMC2M58d4FlfGKPW3dS6PQMZayq+1CZQlp7mlkjPRh3mcmYyNB9HUC7eTbAbF52okUFelkcQJ0P36+chyHAjwnQomjm/zPP/o4uy0TWHtm6YL+DYkCZLvLn9uFGjgBICFny5r5IrRaGv3wthMOjTz5lAzzzTICQ3BnTUb/MJSiegHf2HZHLDu9l3JfzzBsBRxYTfu0IKoABkVfyXL/xlkkrsLd/nSz0c2tcFmuplHMiO1rYv7QGiWSuxjpPY0ZzXZ76nuxBNSjilLuUxBqlMaa9ICEu3gWr9zMesvBLl6XWpIIEMJX1RMoQEUoinLXONUNEpGRkWy3d6P4hETYFD/dSiJ8TWCv1ci+6IAmkK2uDmF+xciXkS6RVnOG5YqEzjo3SXNQasoXS3jnM+7diBdIDKJsMyBXFWiiVHdiEU9goD0Sh6FIPqvu/pvCkJXPPSmgCEAGlfA2RI1Jm+mPr1MpY6eSZ5c1fZOVVNXzeJmzXumzTTbfYqcpm2757l629ZDnd9P22Y+dhW0INEU2S9ATqDlmuLGI8P/fcFkCoPCs4sYv750tX9jQaFEptHuHGaXSESwXSr+Ba7n00e+C/fv0rdt0Vl1tGapKz9tJyqhDd/PwCGima2UdyAP6x7aM7PBcrsEKefRoNC/moY/YcOMA1LKP+Sbe1WF75B/jYU08/jjVUFo0XM5xV0yj3negZlAqVFj8lDgsb7GuQAQyBYNaivjhBrpWC3QXSKUS3t7vFLr5oKZ29OTZMQLUnQGgzeRLffXSbVWCBdRX+9K++8qI98dgdgNHdNn/2dMKd/e33v/2NXbZ2jfUoO4Sx288+78XgfPUFQtlRp/gGYaGDYiBM/u0EM483VlkP4GFHez/rgafVtst+iP573n8Ma6QwSoiwaPItfOOsDXVDP5kPCm2OiCXzCQKlr2nYNej7Y3X3/KFm20UuSFhiAPOb+YcZe7rviE1LDKQ+wwKHkHGinyDwUWoExDuFUUcPzReBoxAh3tQjU622uh/guIOx10+dR67F1asdmbzr9QLqsUpUxjPt8q9fY11PF9uZY4ctLwMCSnkEpK63AX4PYD3l5RtixZU9jgBZfEmK7T1RbRHJkKANvTYT7no5je1RrHeDkB+7B/DJb0QJOUq9VdJgqzKwD1oYBwA9ascJD38GBcWRSuyMwFYzaR4Jj4ToC/aEEKFxgHUyWoAo87QRGzkviN5WQM1G7qFvMOQ1Sgw/lJANzIsTZyCOErCNgWAtLRoja8Js40Vzyf8YRCk5YAfPdturO9rt2ouwLcViaFRNDdhr9TajLmFt4eOYD+MmgF/7dx63VMLTU1OirIeH0UIg/FJt4zhU5kAaRXLjIrEELCfw4SmUI7/d18s8RYUQE2hTfPvJooh0e//Zs9WOsImOhvSCtZFLJcsrY2sJ61W1C60uLqYGoiyBuyE4eS5zosd1XvdTRwRin9cPqNjBZw4JjXB7vbIfvJj43djnEBunAAAgAElEQVQlJaclsgcF2or7UCLwdfBft6K4GrfjZOBlMFcKCk6h0NhgOf+01PZ89vdOGSBlnBprdCbwFJCqLCz9ggihbQkSdpy5wSCTJRbrU0c7ijR81pSVFwK4rCwalap+1E9qRhpEibTltePsrUatxucgHyOG80MOIPXBA7WWOBMLQtQrpYXljtCLwDbJl8aBtrFB2/HqafvQZbkWz2fwg6RTvenhFW/HyursdbL0yqk7u7lW8pW5V15OHSkCpIdxPzAxRFVDbdfNeOffZzJ+fDjCMLVtyRwDyE+0g8dpssqMclaRc+fNtNsf2WSfn/9lmz8rgfnO+oe9YyfWqEPUfQKrfX1DUW5kkzdRBCncR1YEiiCe16KVSXYGVXUHW9fKtcucAnTvnj1kT0SgVooyP8ZRN7W/H+pUL/J6+qUEpilJ++1JPkd2TpatId9iD7Z9OCShloCYgOi9/KqrnZ3m7r17aXqYYXmXI1fiq2N/p+3es9dWr1nnrAlPAqY3AugHcz5ZvW49zV3khbCnRmMR10FzU6xyQHgeyTQdeDKmGtgLI2jMaoWA8+PcIQLh1de226fu/gzK7lL2nC6nxJszfzLP6NEnqp3qqK2zhay4JM6WEVjxcp2cceaigPeicWGC5+/BOqdA8t1kL/bRvDDGGlQE2dDOuWPtxsutAuImNTvZNZZ50gzUz7VzOTSqUItB7somrZk9QdZb/dQOQ/xjEw1TGVOzHZkjVfcs9ukdr76MGmM1NQL5K9Rvx6l32iE4u5kLfuylRTT7yQ0hC0X79777Lbv3//wTz7HecrG8bESp1oAKSjkswRFT7ARk/wDXH0Xjnywod+BesPHyK+yVLa84RfgtN9/kzgOP/OJhWwTJcfHFl9grL73qLDLvIHD91S2v2s5du1yD37XXbbIjWGBpHobz7E+dOuXqbqmwU1JTeQaBdpI8rRbueyR1y2Tunx9jKsb9WeoP1RlqfFB9prpeDXCq99WUI2U8XOzk+YSaROoQtV6JgNB5SOdONWPonD9JgEyq0E8/vPytkmfmh/e5Gk9f7wiw/pcK6d//wtEpnIkksfPgfMVx3xGzen+pcQb6qMP7IINh7EdQ2okEuePmf0D5Ru4Uf+/LeEC/8gfe4Y/4pwsEyB9xk/5y3/KuANxf7tL+n3vnCwTI/3OP7D2+4AsEyAUC5A8PsXddf/8XBMh/eM2/NgVIzgfXTYyrG8OF8HpwaAXE44Ak0LyV4n3Z0iUASfUucLoIFcV6CJA38BIuxWpJWRBtkBHr16/nMJeKZPiAs9bJysYaic7MLkAQD4p5WWEp0K2b8M4hLDj4X2eFkqZwaE7fVVhpLASQUkdYLWoGWYqIZFEXujIUuug4igJ8m4f1y09vmrDPPd+HlBkJNHLrEYrjeKTWAqjU0VuLLDyNIjee15D1yBQKxQpeK4ZDUQI2EC2d/bZrz37XsdbG57se6bg66NSR0oe+vpDiPx41ijyQq+hKbOdwqLC9K668xj66rMHu/C6dihRxpyn0h5Q7AnClzmuF/cUD9PlwzWVo7uXdXUPXtbqnBul4EymgQ58yS5SnIqBUFjkCuZ79pwSb+bHd7n1FXMgiRx7LMXwufYYsupVV2PrwfDLTkuw4neCxdC9F8rO/vUsWG//+FbrpaZ7ZUgdU6iAqSwSFc6sbcNKGBkIFckMKn2RCMhWsqxOnSI90rEfOopJwVgUcHmRPILIlPT2Ng2ob3zYBMYPXPuCTOtA0LqYArKXhmatgeYHvIsWUt6Fu+QzIpGLsSEYgqzypdrMyUrB6wI+ZQ/aU2GSAdiwl0I6fLD7jDnfy5o+lg+8X/5xjN371gLNgy+TQ0U63+kDvIJ1K/oB2HCb5vhysx3SoFLDvD4CRwH0uKTlNZ3OOu5bJLicV+cNcZwPhgHRVA7qK1MnkukSOpfG5ZG8jEFzgpfIKdM82YUHyr//3G3bNVZfb2dIzNo0D5qIF852KyA8yRkSd88WXf62yDajr5S0swqlPGRpcj5QD6pAS0SB1hUiQDsBRdeu5c4AAkrctBi4wkP+Xz70IEREhg85OCcWIskH4HJ0cLCUTFxmkA4s+n4LVlbvgI9sa5rDCSaX8EGAawHPWM9HryqJHdj+ai7qAIA6usnvS75rLygOR+kh2SwNccxugjzJ1NMYlx4+FDAmBABAo7sP4rGSeqiN/gsPV5htS/mrJD80MpwLZTvc2x6c182YAtmNRAsEhtZmUQQpCFyEi65NWDs/KdlAWSynB4Rob/nxOjWWRe3HM91LGjuxEpPLyZV1TWLVCLQVkq2tPh00RSTpgJjDHfFxAuTr6UQVw76q4dx3M55UEPO/i8BsKmCB7C3Xuh7JOpUJsvrJlG6qEeIB5L4iSEQ655FAwtjIhqXNRMfyazIdwFAWNjIW7Pvkp+9wXvwLwMWD33Hsv4PGztnvnDsY5Fkh0jWcAKk+FrJRtXAl2DW+8vtM+8pGP2EM/+xl2EsmsLzm8j6cdPFKAPQ6ZMIeOsVaPWAzd/NDXEF695D/RFctY1GbmDtZ8PqlViu6fbzMgQdTdp3EtZYzUCjU/Xm5zPg8RzhriDyndx3iU1V4Ac0F5DpGsE1IWBDEmG7C9iwTYzctNsZToYJuXi22OB57ygBfRgIECgAfprhTRdgyVngdrVgpAt3KNZE0UjqqrTUonQMB6lAiJ0XEEKTeQbzQLYAN1GUq0bdxn5UpNnz3HLt640Vm+Pf3M7yCCFpFjkMT9L3P2hQKMklEFTPpvA8KwForAOktXrUhmHeDlse3UWvzbRWsng8qPHfaAIAtzdkVSx2l/6WUuiuwehmhQh6U8u3u4r3WQqFqv4kkqLmSdl7VaFWDJpH2WAO4wN5+1Boh80xomFZc/5GnF2VI3PkUqBGLB0UvWSQAKkGrInrTsaZZPBgfYEUoEb1QKLc4SRYRVLsTPcF+HeY+0Wzrd9AI+5rHnRgAajUNOd6KOqeQexPBcwrDxCwn0Qw0SBHiJXzm2Tx4hZH1B3PjRpSmmfZzX7ea+DvFcuyFuelmbRAwLkK0EJNKYnT1voe0/dIRO4Gj2xUCrqG+zjlFUTiyavcME8t7+QTzMj6DMiLEP3H4V478ZRUurncHG7P3v/xDNBztQOLXZ6rWr7OGHHoesj7YAFADzyTiJY+wLNBuhDjiEOq+3pRGLk/U8iVHroQaoQJWWlJhOAG4xZFIr5G6qU1Tt3LfTUphDUwHeYmiq8IM86YR0ku3L7n176Di/0nJAt6VSTcaKsb2tyaYwh04C1s+ksWIIcssblLEfgH1s3NcqUSaNYmP0yBPPWExKmqVAqqQDnAWiAjh+aK8by3lYj01AVrSQNXDlP9xvaTOy2MPLbMPamfbTn2zini20prJTZDsMWh05GemsGQd27rFLACirUaFCM9uR/EOAy7U2n0Bkb7ryPRkTuQD6nlgtVUFE9fazLwz62M7jZOfAhc/LJFgasmkt3epna+rtRD22YdRcXnTv+6Fu6BuBdAQYV6j5wMCEy/2oGoJMGPK0Dj5PD6B+b0O3zQEzXZDNXIA0Uw8LueQQPxDugMWqQSa8sJYMpPElDnUDRKmNEULPsw+BEElLm8L+5INlZp0dyj/DPo9dZoq/3fvsZ+z0g3vMiy75cPbPPjqgh9vppm7Qfq78hRg7VESNxOeYSR7LEy/kY0Vltmqujy0hBD0VFG+sdRjyIMoePIaVDzUrghPLxD4v3afD5qeHYq/FOORzPVnRQ2A55BxA87pl2QT9kssGaRHGph0mtSS1rh/3xItnKturXhRDZbVN1g7RV91KJlKcn4Wyx56GXImkTIyhgSMYUnl+LgHN2OIMovT5/9h7Dzg/yzLr/5ree++9JDOZ9N4ISCihgxCk2LC8Nixr33eV19Xd5X1FXV0VBUFAVEAChBIIJIQ00ttkJtMzvffe/99zT4KoKGr+6K6f/PaTjWTm157nfu7nus65zjmD2LPsqB42Zjns5ssjuaawZQXZTuA8vvDMIfPmeb5kmp3upCYGOEXoYQHkWISHMQxC3eWFT9liyrh0fi8yOBbSKgBlU4sNolh4gO9XCTA+POzJdTZlOIrZ2uVz3iBLjx0j9J5rLj+f3D2u0U7eI4i8igVMsPdD8BwjeET5JpdcsgYVLuHRXaxf6oQpAoUDsXtVfaup8phYCFhq7SQUzQMof2RhdsOPbnR729P/9AsJBC2RaX/ZolWeIsTbWV51o5pKsMt+cIsd/sZL7v6nDUBEiGpO2VzJ7jBQQwPsqz7s/x5Tyg+CjGefm2Df0UAHpZTLDhllL2PeBKKG/T8wlLqtzZ55poWsJuyp2JO6u4ctpYi6T/ax3J87Ie/S8pVJRZA9xFlOVqF5B4TbM1u3WQp1YApq9VM7d1oheTxxCdg4EXTeNACozjp7BtLTk0GUZvqHITZMxlD4TpBqfCaFf0+hdqpF7dNrX/ud+vrdvneRzQMBl4DqD5BZ9f/HH9/ofufhWx8iw2bI8gg6j4PAf33nfjIO2ZFYiylk5bR0DZMFg/ol0MfVBtm5KWQ31dta+KV51JfKj5AN1aJFi+0I+2Y7ysSr3nWhjTKcNtbbhTqhx8YA+pXl40ONOUxfofzGaXqXZhQVyuxQdodyCU8Cnl+P4sCPc6Fa7hS1jAyINt50lXnnzRATLbv7qUs6HeGv4QYNfF117bVk79VA0hxGQTKX+2yqs4hUXuAGhiuGIVDdYJTIfM5vp1QQECD7Dh62T311/e8cq18+yj2T/VW1q+w+xydQuV2wkHt/IAMmvfYiWYobr72emoALHUJzlN5ihOvuGNbDjWSshKIIKcGaKwBLtJX0nfuOHLIFS+fzfh24D6RZPQq/Sqx0M1HWDNNMHD5yHCVyASQWxAbqum0Q7d7k3QwC+K+5aB33uHZUJ3Pt8L69WHBmYlOYZEmcv+ee3cL3GHBq2pDoODvA6/RrqIJ1sGzZQoLMd9u61ctd3mU0yp9XXtnO8eaeQoZIJvlsGjo4jEXpzbfeRn7VEQhmf67FYPISj9gashI7qP00CKKhpcWQII1IyKRKl1JD1qmyPVaeXAELvYI6UFaoqtk1gCFL2rM2uCKHfFG2SULhVBqyx3X2o7LK5Z/1h+fp311+oPtHkQ0zFliynZbtnoa53NAVP5edbum9y37nvP3+f8yG9ND1LjJFLgKq7/R6M4rnUfdZRXDp84r41EP/JostfU/VPi5wnetllD5DA0Qa2JI16uBQH9hCLCT5ACQHeSXsv52tWM5O+ltaYo59+P2fhBCJYugRdRthVFMe+v7n8Pi9ENTff6W38xDnaL6hajn7u3/sOW/1878EgPv/H8BWnss5HLu/wVPfFoD7G3yG/8lv8eb19Vbr5+/73XTtzKjRzj/+HkfgPAHy5v3l7fbvd+IMzUB+f79N+JzvP85J848PQLz5mL3V/nOu3/ztdo6/WAGSc9sF09qTvAFXNJ0eRBPlJtUBYPqQDC8mZE9gThbWEu1MiRbm5torL73kbD4E9szOn0Wzgq8uYIIKrYMUwrK9EgmiIlH+sJoI0nTREHYnA3gyeAKohAHqRjLJKosl+YkvQGHRA8gu25l0gAQ1CCJBpBxRiPQcJlYFJv7iw0H23h9XYXFAA0Kz4A8YLZsrAcIK0eulectkMl+htsrDiIdE8IBs8OBztDGplV1QRHNQ7l5bwbMZGenYoWRBusTTZPnTcD3lFAUCxsrx0W5sbAP4CqWRj6Vwj7AffCjMPns/+SO8dyvkj6a1ZdM1QJGnSbQAQGU1I1FkWrQwtaVgVJEPAqsFyo9T5E2q8aPw1MkSUfAkBMiCT7/uJniUE6KAbjU4zz//glOQaFonk+PfAyCYTCOtjBZljLz2jSJb/fUSB0aKDJF/rJrPdJqWYEDGPhongfOysBI4LzJkeBhSyhW+WBFwjJMA4dSQxvF5EylEZWvSDlEQz4TkCL8bQPccDQAwADmkcMEeJqX8UPb0AYA56xgargSUHVVVyNEBsgSO6nsJpFMuzBCgpOym0phgGqbYrSwDZAVwjMIKohSrjDE81EeY1D1RUopcfx4AZJc9/KXZ9ul7ay1WQYysrW4FvVP8yl5rjEnaDKZGVVzrnGuKugUixhegVWC/bLjkRS1Fxwkmk9MBM3fg96v1q8mnXH0uGjiFEMdLJk+jp3V1FEVTpqxZaFYaUJl89I4PMKn1jBURpJiBJUQ5QYqhnNspSCApPZSN4sekpCNBdFXSFCh3RMfVj+MtIkjFsmzARIJI3SMVgDzu1bQI2DwrLXcNjqarJU9/k9xcz9fPdC3IXkJNXjBTm2eDufWdZYejSXNvJyWnxeVzqDHRJHkQUn+tO02QK2tAYd0iLfIK59gJGrUEAA0/AGmFcx9j7cgPuYlrXIRfkHItJJHnmg4DmFVocB9Ag2T+UiuIAJEy5OYbkv9bkx/akEWA/OZlGigmKS9eWsS+QYg3x7sK4lXErqbspQJR8yZiMJs1or1BAM8ge0s431NEZS+kiVv7rD3VcMp4GZN3AucsGOJSCpA2QAyRm7Lw0xoVcSlyRIqPSBr5VtQIIsSUNaEpy5cIsYwAfIhD3cCV44I4d+3ZZx/+Xx+3p5j69lRALJOOsqqQFVNBQR7nJgSf6ZOQrlMOMIlPSmHycKdTrohsEZjOF3QTrCeLj1os128BpIk/16HQnVJIyS9/5Yv4wD/jJhVF5CQwVb923Xo7frICAgRVFkqKCECxKalWFHTuQttnyDTt8yL0xvme4zTapd9dYLM+f8IRBVp3Auzrf7jCZn3xKMSiryM8ZQchkEv7/SDHJAmy1/nDSz3FNT0LW5qOhkpbu7QQG6wYrCqYECaJOYK15k/TOsYxUOPfJ9UfoHwxtiJLly0GXMMKBLAjDOK5HaA1gJtZOKB+JwRBANZhGjNs57wV41lfB/Fw8eVXMuVMjhOEuV5D2RgiPjQ1m4YaUWCP/Mt1HMMg/PpYBzruytQpKCpy9mTa+wc4t9qbZS8YADi3YpWvvb5HhBcgIXttKyC8Hmr8e3qlasTig+sqkgnwFtaABgy0jyijRwCAlCNaY4nsx9qX+9lfdR8SeOijTBlnbRdAyPh+pziSvZfIj937j6AAwWqEoObIuCRn4aH03FH24Xbup30cd63VpdhZjg8zKQv421BT5qyiZE8YDZA1BzKgl32qk/1atmTOogawzAdGo2AWpA3gWwjTs2McR19vwCoI6RFIZi/Ov+AOqTA62TeExHZwj1UgrXKBFIDe0NJOsCzkImuvtXfUGvH3Tuc123oqnRrtkvW3OABuwbJsCwr3JofjCXJsNnAf4fogAyQ6CZUfE/VbX9zHcUFlMCuaKdiTBFWH2LVXXYs//oAVMxAwSBbV+ms22MjpchQuQ0ypH6I2KWJb9sFeai/v0YfH+hzeF4SVfVJrYFJ7mwYrUEP1s0c+/exmZ0kVjCI2GfIjg9DjYMDKXjz/KytP2SxURyHK52ESdbip3eXo9A9M2PFTNVZFQHY9AF461ohrL77Q1ROvbdtifa21XMsftO5TxQgzgu1zd/+cLA5Zd07Ycy9+yqZHlthgSx22NDUcQyw/AceWLVpk9//4J/ZprE+mIMGP7j9A/kgTdoxhzpLRi3uIiJIQjwlLDwNhZb109I7bybouO1TDdQlHtbwAC5FgrKl8maplvZY0U3eRmRHAOhlmTXhgnZSO1Zo/apEDByoJdCbvIyuRTIVBcjdUH6D06hqxfKyX5ueiYCUIGI7NYrGYAqNkrwRoxZ4GFoP1x9qLCXKWbtOTKAi4nyQlhjNMMEYdEchQS4NVlLTY7oMNFpjsjYJtnl3z9Q1W+9OdFsqe3Mm1NU5dMcBwCmMLEJwh2ITVWMGSuTYK2fn4s4dYO+zj1yVYvvegpXHdeBAm3zTqa//+Mnlt8C4hyuHCGqooZsIKkxWsTpgyOO8xPktlx6RN8NnXr8iw6FDUKqhaAr3JQ8DiLQjAPpihBu7mAIkA9tivHMB+i4x1w0EMy1dl/ERhMdZpCShvYrC1ysGWKEUqZtR4PahPhlkS976CKhQFwic2UgNy/z9wooaJ8DnUF+yLXDuDgVG2bb/sOLk8OT8JbMXxDHucHsCir2faLiPzYVEGYPZUMGRvr+VEoQbmc/1wV5NtJRR71apUSDhyvRDMXbR2nqu9PdjbyivIltD351REx6JI5LmUvcZbkzOU4yyxjhw9RQbZXJcR0k8NqTp0lJPoi1qrm+OuEOho9nplEykbqRfiJBFybf3dl9uOr7+A2rie+hdiFCXvAASLyEdlgEjB/NzzJ5lkv8hmf36VbfnkI6h9sUrjWlf2XQtrVrWuAGDVTiK8A7Gz68fuVKSwSBCpi5WTNITapRmFx8L5EJusr7q6NtapQdgboLGvU6eq5m1DydiKOs6fRR5M3dPczr6dRrYXZGRMZKLL1ShDGXPwRI9de+VcrgGRY0N2iFDt5PxM80sh44KskGdfP2i+0SHolDzYKz2wUYTUR22ifKhWLJVG2TPrR79maXaXxUAgpZNCHg9w/4OqO/+gL/72lQ9YUhz5Fx2NtmJenjVVnuR3g6y8uMmBzrNnkSVFH1NaP2qPvsr1tEIWch7cK1BMoxCUWhQexq674UKOdTv3gEQ7jsVlEPfTFQD2kxDppzkQUvZ1TfOKkMkp1KQlpSXYTq1kAKvbDQ/5cC/sgZD24vpIpt4O4j4YiSJffYHu2ZHRqBKx9hLBq4y3kDkz7Wg5yiXV9hSQribu4L6heu8ka+wChjRexRI5hXvi3KJC6yJvRBawufR9fsnIY970GOzItKc3P+eU6LHKtWKoKJQ6XJmLBajuYmNCOEfUqh7j7H+eKKF22dqVa1B4QpZ5cZBZ770ceylAsrD3baXWDGJ/3sFg3WXkMCqbbNmq5Xbo6GF6No4zWY2VKERUEyvnaZj7TBK944LFEEjcV09wfHroYZVdl0hfoM/fpNqI+uSitWtcHdLKd6kox76Z+5o3lnfhsQzfoVqsRpHTyD18LZajIbBYjzz8gH3hc5/jvj9C/TeIqrAJxSy5caxr2Y8e5hinZZAjSc2oY6kBCtVhc6kZOhlEcHmU3OeiuL56UBM7G2AIA+V06P4sm0oNvHXp+dShjpzg3zT4oMmcGVsq2VmJPp3J83B9wxvHfwYacMqNM/8+A0DM9Bl6uEBzWVqeQcHL713u/j3vQ3tmCBLO/0zunfK3hriGudfw76pjpTTR86XuldWn+lYpVvXvIlqUAad6SM9TzTOurBHWr3oRPfQaYpT8qHv9+e7d7EMh3GdlFKDXbKKXXL5kuZWXVFkFmU6zsuYw4MigRPeYfeGzX2UYg30Jss3b93cH/v7gYny7fzhPgLzdEfq7/vw8AXJuh/88AXJux+8f+9nnCZDzBMjbUQi/vQLekoD/hyNAbl077QG44qNJNJrNMBpsER/9AN46ANn4egtklQoBVII2cdpeefFFBygfY8JlVn4+VkPtzgdZU/aabj3F1GIekzgCiiRJHqSJH1cAMM3YEFPYXryXgrineL1EgHbZoShTQdJqKRdiKXrD8L8+zURSXV29C4NbALgXQ/H4+MfDbOP3K9xUpEgQZmXAz0Zc4TUKMFbI1JIADvnRK3djnCJTE/txSObl2T9MtxHFhPBBPG9rCJMTYHnLLe/BziEB4KbLDh7ax3uHOBVDbu4sAPkhJqZ32TVXv9sFSv7rDRP2kR/iHwvoeFqFMv7cmnbtBSyOpkkLpCAelYUSx7IHqb9UNbIs0XisJNcTdDrR+NcqB6QbGXQgxzYHUunBD/I7PG79CRNVFJb5gFLPv/A8Ia6JTgWignMCuymBFgql3vWNQlv7DXyBaY483DSOr8uFEPkhcikVIK6eqWWRICKaBMzHKN8DkkuTy6M6XoDqkYAqIj6k+pAqR01qyckTzoaln0JdRIIAdoGa4zSdPkxrKRdChbrk2cO8bgpT5LU0cpp4lFpB2RYq8DVV70szILIsMzOLMzXBVNRuN1GfjqXJOJOTJ0tqIInisDrBjgbZ9xN3Fdkd95Sh/mByXoHxHK8BbM6SUe/oOITj0xyGhZGKdeWMCOCX0kHAtUI5e/m++qyavlbmRzKBhirElbWyEmXM0cMH7KknN9ldd90F6XHMFej6vCIOdHxEpoQwmZTBhHkLRXmarLRam5kUi0Mx1DGTtUGBL/BSqg8pZwJFvmjKTYHqmnan2JcFVojWgnyuaVxdKDa/NwLYO8WxVjOhpkOvp4cyQdR86L+dNJ2f+wP+6hrU59MU1TTFu/J0Js54cKtxENiqhwBSkSD67xkSStNifDbWl5oLgfmq/T2ZOpMF0xBWa7EAsryCCxxug6xsxW5FAaRjTGlFQYYovHKK95CdXDsAqUKX1ZROADJrIjAawutmQKkHt33mv3Xd4AiQrTMEyKq5udgvjDmCpwG1mo6h1Dpaq0IiugB2lW0kAkTnoplryllWsWYFInSxn6nB1TmUx7KszaQiUlOna7QJAFP+2IkQGrouu1EpySpLBMgYSqhAQEMBV/J4FrheAABfyV4jEjUKQurr//ot+9r/+SaERJr98Cf32fKVa1GU1XKs4911HwDwpmstCfuZA5DNH7jjDiwu9jrwQrkHQ1zTSazZfUy4yiZl05O/cWqgBNZvGuDAJPZQsQDt199wte3a+Srg1yCAfIvtIl/hmutuAvb2t0NYm7SL6CSUVrkgE6ylKaZ3FQiuiFspXKTokjXhCN9JoaMV31vo1kD2Z45Y5XfmW/bnMN7nGEn9IfsrAV7KHyISgb8hUvm+UndFcWy6CCb3NaaywdZzU6MtJTrI0gCnoghIDxZAxjH25HPLqseXpryZ+8WTqFwuZDo2FTssESACFjqY+heY6cnvNwG6Kig1BSBIn7GFY3eEPWb23EVYHWVDvp4iV2W3I5xTIT5DRJ6znwkAkzIvgr1AORxZTPSXAvZ5sk4UVCwejnAAACAASURBVHqUANRu9qMw1o9T9kAaxHJs164LtK0v9QDWLWJf73IWViIwRPyKFFK48DD3qXiyMaS0inVksVSIqN7Yf3XfO5snon1ZBIgIXVk4isCWNYXsC8cgJ+TvLmWLf1C4FZfVMIEfZk3tPc6TPJx7W5/yfdj/ZGej6WCdt4s4Vt6s+0BPfgagmcz9q5vPkQbxpX1gmLXYCEmaxn7ZDhLZWFeDLVc0fvcLXe4IOxTkEhgGoL8m9gfYT4LZ0/w5Px1cI92QOkGQddWE4Uawh3hwHhSAXg9qfqqSvAOJLPl/LUNeFpVC1kaMJljJeYks5B5C/lhRHHZl2Kod3G+3fPTT9upze7mPDltipg9AMeHzpBVXVTSRxTIb0Leavf20uzf/01f/xTY9/DAWfOttcrCHywDlDb74pyvKyJvIRbXVZq++uo9zgLKAIYzMPL43ti4iP1qxEulmjSxbtdrmM5nbxOBC1WmsdACKA5BHZGWlcN+JYV8mKwr7lRTOc5h8nfhextT8KGqe7q5BgLlKq2vHBquy1oqWr0RpIVAsxqmvnv71Q3bXlz7L8SOgHLKkonkCtda/WflJQpSbv2aDJdGEYDMxj9LkZPExR8xJCfr0U0/bbbfcAgAMccI6EhEfDajWDrjry/5cWXLCJno7LDs6GBXtlFWD2B8/TYkG8Lp3/6B94vbZliZ5RU8dADRrIS4RIoJ8GcgyXb8D3C/6AL6b6zqwWgH8lZVSdrT1sP5rWKuT/GwCAiCBa3JuATkyEB31BD1n5YC2YyXU3YVtIqrM8CiUIBAEARAqntRdowDJcdwvClC+dGDPFc1362ANtDX029Nbq8w/A3IEYunOn7zXjt7zkvmjLJmWvRvrZRx7pV4IiAkPfyupqrfZ1Hz1kAybX0SVCmFwy5WZFtJJvg+7UMAE97URb7tnG/dkJvKTWMMhAKth1mOr5mRaM3tBLcRCZxx5GtQZPTVdtig/DWDaw0LIm/FCYTaF9V4I9VkkAy6+04B3gNC1bf2240g7FkqoLljvlKJkN8RBHFGrcmzHels55hDG5On4MijUT4o1Yyb2hacmuJawn1qTZkkAmc++vB+7yGCLoQ4rJR+gEoD/9fIRS0UIHMshzCd3LhTl8cHKctat2bvnE6ieEETdEGEVxxrsktX5KKpPWSmfgaXCPoZd2+uV2F9BbszGxmcb9ox8NkoLy8iKdJaMusf0obrm1g5g7YeiLIx7QbwdZaJ93brlKEexBqI2Efk/fMaadpDcgwkmy8OoSXUd9nEuYuNi7Kb7brbnPvsbl7/TDDEXyWsprDzED6UP17n2Nw/2xL2vV9nN75khQDbdcZ+rLXU/1T1GGUNSymqfESmiGpQlwhrB9pHjqfpf1lgaJPHmXjnYj9IRmU0PaiCRIcmJnk7xmkBdraECWVD2e5N/Rk8w1MU1ypqAL6D3YAAB0iwvezbdCe9Dr3H/z3daXo6PXYE6HRNUO1VxyqZDwq0OEnUfVoG7ilstGHIrgD7DB0JzaoD6lmtaU/lDsv3j3rO34bOWAgEiCHcFpNo06uNEVE1hUcHkahHGzTBSC71JbLivXbB8vtWXHbWlhdnWUH4SRSMKPq4hyglq+Uinht+yb9ROy0UQDHt+EYpMyLQW7PEKsMrqRNUgRbNsqVSPPffMNva0CznfSXby0AFs+Mibo0YJ4Do+cLzUrrzqMpcJthCrJllhaQDqIMTANPfqUPoUDWJp4r4LW0speLOyc5wy7cjJQ+xNZGwxaCFrJdWHmWtYlH/F44VfHENJV8jao1aiL1DgeQd1YjpEsQZCqgkgD4GAkvr4OrL12lvr6UsYwhpA3YFF8gFUbYvmLqB2VhYbRC4qkDHOgbLJptmjpr39bILzAR9riTgMdLF2u7lPbUfNOW/+Qnf/6IZsV17jce7Lc+bNt9UXXEj9OmGPU/dosEFEjgPcGULIyEh361E+cYvmFbng9VoUFzEQej3q83a+brmFC2z52nX2GiHvh44dpXbqs5s23kDI+hFyAlvtoosuhSAkE4g6T8qrbkhDfbaT1Ahx9D8acFHd589AhnrSeOo22ac6S2AeE25wBAbUKSRmMgBD6LGkrhCRoNp9RsUxU1/q56pDVbtLge8mqN0U9YzK4sz/sLLvsYH8hY9ssjz0uVz4uRQj/JFKWJ9F5IxITGXijdJ7qK/Tv2ngQ9f42fxCDf1ITSv1hx7qy9RTSa2s5+ghYtwRO1jmqn/RXqUee2Jy1IqKClBpHnSKsTmzC+0E9nCnS6qpj9LJi0yFqA6zj3zwE44AkdXZ1PSMjdtf/ThPgPzVh+5v8cTzBMi5HeXzBMi5Hb9/7GefJ0DOEyDnCZA3X+Me+bdfSC4ZUyL8UfGsfAKB2l1MFUkNEgZALlBI0/2adB+jIDxyYL+tWLbMyVtrAdlH6Bw1KSJQLI/JoHomcRubWpFPZyAjb6DQDnfyah8Bjag/pmm+FaqtoicJmXptTRWAc5pTgARRrGraXVPSmojZRyCfgCP5tGcBXD320WC742G8v+VZy++MMVklGbN8pquwnlKOhIBmedYKdKtnCmeY3wlhaioIIG6Ygjg5PcNOV9dbGVL+GixT7rjjgxRjI/i1VzOZLYsTHwBhfMuR4AeTVRFCuGdwkIADcg+YTP7xh6Psa5uxv4AAKUOCrcK9m0ZDIJomvwMgEmQjILBbf9RQjuEhLiImkE5eZIwsmDogQQR6FTIl1AKQpoJ4790zQOJ1320luHYuje525OYR9vSTT6JsybXZcwpdUOXWL6ZaPmHnkkgrI0QXtjz2szPS3bGN5zw28t2721GjUGDLmslZRzF9K+uYJoAWkR9S9Vy4di3WVGUuuFLy6DZNK0NGaDJPILq+twrfVoCveLxuRRpJsi2gsJQ8kJy8HNZLl5selJpCk076fhkAi5oAVGGtpjgJIGt4uMupEVpaerAJywWIrKNx12QaViSAwk9+Y659/sEOGjSAE47JFMW4/KGz8buX5VbRvDnIxMtt7549dvfddyNf3+wK8pqaamc9pYlwTVfrvaV6GWEt6Y/IE4WVi9yoYZ3Mo1mSb66aFNmOaWpJChFZYGlivp5cE4W2D3Dc1EAnsE4lY1fDKGB3XJPSZ0DdYF7TW0oNgCopQvQzWR3pddXMSqLuggl5nX7WhT6vCI6Z44otFf9bBIhAeP1v5aUoMFpZJW9I1TkO4wC7IhVFpqjJUP8zye8JKNX50bmKzJ0JUT/7GG7wB+Aqca+jdaTGRGRKGNOByQBtCqDoB9AdA9STCiSPMPNerhc/GlRN94sAkaWAMgV8GTXtB5CQ6kCh35/52Nz/9uSHjoMjQPDZFwGSjRWGgkXVoIuYE1mliVhNr8n+CnMBp/jQ+RHoLEJEShwdX1mGNbOvaZ/rByiSIkIWYvpbzaoAGp1nqX6chZIIAhpDNYm6XkYBRDTwJ5uN+QsXzARdsm+JvNAk4a+f2GTvu+PD9hpkhKyw9uO1Xovf9Cc++Wnsqh5wlkzvfs+N9sBDDzoCWo9rrrnGkY31GKTff//PmAYOsnfhM71rz15nA7j2gnX205/eh/ogmu/kabt37rErN1yOFcVy9pYXyXBayh5WRvjms3wHD1uz9lJA4BYm4lF7iOzURKHWNOSlJkMVFK/vKBJnnHUtskx9uQff4dT/K7Lszx61ynvmWdbnjrjrRAoQETHai5Xd4wm4LBXWIcgbWTAFARRMMqHb29los7OTsP8Jt0hA1/QYVHeAUNMcH08FXkO+KZdA19MpPLp34ncuxVg+06zKMeIkYIfEhCDAXj/Adh0TobJ5ykct4cl9QoTz67xnUDgB6qkZBOpWuTWse4L8tDVRq6Y+wlnKhVoFijZZyWmyMRaCQiTI0hUrraau2YEtCRAFUqDJ/mxIuUK8x/pLI2jmOZdMvkrhV1t3GnI41RHI2rObOJfegIhScGmPkuJLP5PCThZhUrjJd1v7lnhNWRVq3elnGv+c2ZPZ09gLvMgSSUjJAKQpsxKAdxFWsUlpLgumFquqVgC1ZMhwEe+V2GZpkjcYW6ZIcKbZOdyXIe6nOZYZkGKlxSWQ4PG2Y9s2u/qKy1Hpldih/XuxPLkYIDMMgCiC44dNiiwFUcB4oUQbFRmmxcy9WXkV03zfKPaUQQCpNlDJ+kaCnhlQ6B/Guq8fazjubaWnpy21INPGfaZs1pwYrMIW293ffBhyPJsME/IzCgkARo0Zy/RnyYFaiJMSi0oaR1GxDvsfL/JrjjJ5HOIyF0ZQLngDxj6K9dR//Pu/my+2du0E1saEKjcLmx3udZ4ci+JDJXbieDn7Nj7iHLf4pAiIIT+XdSPrkhKmf1OY3F1/+QYm9gusmnvmYTKf4hOiIbSet3/7t7vsVOkJmz2/yHpEhpIJ1M19XySPWIOKE6fwl4+xbXsOWTPTwR3k61x500bbBzgZhoVYf2ez3XT15ZYAmTKJ9Y6nX7ytu2CD7Sj+mk3X5TLdjZIGkqAaZY8v5/t/f/37lleQ4LK9FrBHnCo5bhsuX48KIc5GqHmGGlEUosCpPInt3GCXpUX4Y+3SBfkyYWSYWwfYWCh1SCZk0rq5GeY32MC1MWrbD3bYssW51lvTxP0/2pqpFY6WNTJ0AnkONhcWAWDK+RsjL6EM4NKD62mM1wvm2i6CnPLmomzhuxTMlpJy1E6cRB1LGHhOfjTXGBZ6hKX39TPsgkXOHADdOflZkCs1rAtqQ+ylOpBTPLGlyiYgK8Igh77xxMdsz78+Z5MocjBdtRD2mv5evOmDoTcIC9f+My4bGOoy2crk5CdaZiz1FdkmPhxnv8lgaxiYsh/taDU/XjOGPaC7FZs9luTl6/DL517awr2umf0nAEutUYiNaGqt2BD2cX/uaxrFgXwJY4+JIf9iGtKglSD54mqI0kr2M05vSDTkfwjqWwKu4yh+I0DcGxpOc/zHbJHeE/tP7TuNPVP2pcf6bdWlKRbt0W9FDAUdOtlgL+1osCtuWG2bd+2xvbXcC1iZcEyEyvtbamwm4GmX7cWfKxlbr1uWMy0PIKgcjFT2/nFUz8++hGJ1vZ+VdYyi2ryIXJpX2BMgPNIjqHW7GVoyyAnIH1Q5spQJcaDiOORHAnvZjMVjNGTyODXoaibnKwHtp5W3IAs73TxQ90l4yk7vwEkpiWtON5JTsMZW3bXONn/y19QKWOZwDEXWyuKuMK+AzDxdT0EMRQDKc37VI4jQXfJ/LrUn3n+vI2xHuLcqP0v7VjQWjyK8lTk0rMwrDXpIUaihEXoA1Z0ixWWBO4iyR8QGIifyfAjpJstJ9996+ggBtTlFWRAFPVZV2USfwXdP5ho/Qd1EHbNmZZrl55LTxKT5LurDVw722LuWxqE4WmZJ1Py/2Py8vQpZWcX5akF4yGXrwGcvAGUviDtPVHUd7YN26IztVa7fXeyZnGe+6xWrLyDr6BikIVaa2OMNUceN8ZwoFD2IeOy6S7OxQ2s0bwjqvNRIm4TkCeQ+UN/IkBDYcBrqql9uabI29l+EWjaPMJuC3HTzg4ij3eAbypoOm2D2ydkAwacZzlKGSgqKQFl51aH4eu75w7bxfVfaURScvZC4S5YtQdlyyN73wfc7MqQRokNqBz/uSR0coyBqHOVFyEZ42bLl5CP6YMPHfsPfstlV7Sk1YSu9jib2a5RryL0oivueVKsC7vOw/dNAlmr4MO6Vur51f9JAm7Nkok7sZCiGN5Y8wdUDuqeG0DtqECkYVX07qpElrL8x1rsXFmGy0dLgzV7qnCJyM6JY7xQZkEnt1PY1Lgxdao7sPK4j7P3mYwmmnJIh7u3FZVVklJ1wvZDULcouk8JQuXQKcD+MpaSUTLJDlqJTfYiUGBooUK8k+0uto63PPWvzyX284aqrWD/F9uijTxBgHm7xqVmWyfBeaVU11o0Rtn3HduoODwicq+1Xv/o1NcBa7MQqnSp0zz0z2RgrvnTQDQil8n4igM4OiIi1kFXm3m8V2JLPo8LhfZX3pj5bx3OQa0SEQQh719lacUbpoZxKBqKoH/Vz1wPwPA2gKSdFr/tmoLPi+wst904NnGhGcYY0OftH/3jWQsspzJXldWb4SsdBNZJ7P/ZL9R8uB0S5fvyuywZxeVoMx0kR7jILuS4huGTvpaEy/ZtqJGXSSLGih9axrEP1Wton9FDPIftdZYNqUE/98OrVK1jHnexnqVZBfaWMvErO7wB5VkO9Y6j1EiwmLIHeKsA23ngr1xN5lN7UNOfyOE+AnMvRe8efe54AObdDfJ4AObfj94/97PMEyHkC5B+bAHl7C8uZ4ZGzD498LLCcxFaFGccmhMJRwlp5h4cR5KqCWhLdADovebiPKceDP1lMzhYSJluMzVA/k14CmTto0JcsXQZQE0W421am/LNdXoRA22aB2YBmk2p0KK4Umq1OLJr3KEfeHQ2448t7CbiWvH6K5yViq1VMsS9/0QiaKYHrm++Mttse7ERJgYIBIMnZYPGaarbqCH70oVlLBswKB7xWAd9N8a6fD/IZqwHBL77yMkAObJ7aegA3mWYHxFizZg1TStVyDoF0yGcyertr1HKycinO48k+KUftUuqk1Vmz0+3/3uhjd72ItQMIwPETpS54UkGSAh6UW6LwwFb8lqX+GKepjWNSbBg7F3/eIJqpXfngyw9WgJtIpCSmxbuwFxGgJvJHVljHfrjGPvIIORw0MwodP0ZhP4AaYi6fwZfmZdsXEi31o7vcFJ5UEGpQ1agW5OUyxZvAdBNevUz+e1JIJ9DUyG5mx45XsHGZ7fzg1RDoc5xABbGWENo+wFj59ZcUE3DL1Nk051qTyVL3aG2Ec57aIEAiwyIdMNwv1QTnsY0mOJbJd017zSXITxkAkZwLNdszwB0ZIpxTFdUChILx+pedzJGjZRyveECyMBo3Quqd6iDaHvx8ut21Sf753ag6CFQHSNaUYAzjjiIFlE3SyPe6lenYp556isa4lknBRLv00kuceqOGRrEX8m4N30nh3wojFjkWxrTbNOAAjMqMbQ4gjh8A3RCFuR56D8m005n+Hwbci9RUFt8lDI9lnWA1qFJZdDFJJhVNMKCzXseftTkB8dGP7VYfU04+AJTJ2AjIMkCTljpmWsuhvL+IuX7sR0SAaBtyDQh/lBUiv38BA9qg3b+5MG3lmGBbIg9tjncbE3bKWpB9kgB7PQQsiwBJW6AQdECcUgHto0yax7vn+yX026Gtp529js5nDaCs/nclPhnzmGgXIOIDUHiCqTupiJqaW1mvSQ4c8ZZ5OJ95XOQar10H+O9P3oCsl+qwCvr0Rwr/xxAgm7YwjQoBEo0/etGsbAe+yGquh6lLqYXime6ug6QViaZ9KYr9aAxARoC0SBCdgzB+v5MpNClBerl+BBiFM0GqyT0RHZp4EzmgDVMAuK6ds02g8lfS0rNQxBEIDCAmcHoRNntSk3SwbpTbUF5dg2VQG+eogSbZFz/u6+2xJ56y9ZdczrnvtD379+EhP4jHtC9WIfNdhtG6NaudSks5N2UEsT/w4M/tE3d+2n724CN22/s+gE0SgeorV9t9P/u5U6DUonrJI0x5yeIiQBxCTLHiUGi67BW2oXRLTILMxKJHQcTeePrLGgi7eCbmZwgQ2UrJQUGu6TNXxdm/RcYBCEN+JH9iv9uTtM61J0lBKKDMn+uHnQq7ECYumRoVmSGgX7Z+ESF+gDwn7aZr1mN/NWlJ4fhoo14Yki0TBHs04GwwE7yjWOpVcZz2k8mwdMUyiItkZ9XnzWcSwQeCZCNYU7RAwscx2RnAOdObtKAaKSb/RHkNWYBk2htEBooAFWExk9U04rKbtA9MsM/oviNVYwsKME0tFs1bhE1GqO1DPdgM2NTOa+SjXBQhqdcKw1bkApQgehw46uMIFqnaRBQLUOqChBnFRk5Tl1HcI0WoOkUZCJj2Su1bChdXVpOOrIhqKc1k2SegQUoaEesRAEayH4rC8qqqtsW2vrqHbB4I80XL+L7sd9xD+tjDpiAFWjtaAeHqsPJYDdnkjcImzmKxQiw9WcpxT4Z41UR1I+D4EvvZfT+1m2+8wfbt3cU9mXPx7mv4bNiHoAQZB7CQ+tNbx0vkF/fWfvYjESCeyjlijwsEjJINWQ+AWB8TtWGExL786m5s3UIcoVrTjAotmNwp/PELirDeKpxnj9y/3dUIo5O19pGP3UK9oWtLE/pJEDms1XnBkE0E2deTK1PbxX512jKw1/QPi7eKula798FHbSmqi2shGeITIu34ay9YEdZJkwDV/YBRNuFtr6EA6QVQkVInjpDpGL7PaT7nIfa8PkKtfVjnsxg2uJTwWh23MtQje/fuBMxqsQ/d8V7I72g3Ca/zokn0fu7VcZy/dvzp6yHa5rIuDpdW22EsHYfxaA9HvdXH3hAKID1O9scYE8+3Xn81Fk8A9D5htvnJp+0jny+06YYMWC4fm8RysYL7paa1f4U6cdHKlU6xlICNVnhEEETURTY+AoHL9TLRBmnb0mHNKFWm+jstzn+ae3evHS1vdgRI7ZAP18e4ffr2pTYH+UbocCOWQdXmGcS+PUKdB2kwCahcR31T1dDLZ6LmC9b6DCZDBHu5IEB+QNNoBhB8uJ592TPSye6CgcRmqx3v/CS3bksAwRubsUYllDgX0lyAVmdnE2t7CDvTXGoO1iH1YNVJZZqkOYXQS3uqrFrIe6Cvve/dl9vyT6Oouus31tvSYCMQZwOkUSelZHM+8I2XyIbj7e/vxXXRZrm8T19bg4ULGSc3LMQnzuoJon94D0AxNl1RfIemxnGnZEnDNi0bgjE8JtyqBtqdzVnwFJPK2I8Gs1H4sb9MeAyy5w1CcPhDbDCwAvB9GtusMkB1MGsLSzPug7EWSk2YyHWTBPrvz95eyyT/yUNddvVcH4vTMAQ3xppBb/vRvk5LghxKDURxLEIcBuWxZ05aYk6Y1bFn7W7CHg/3FuJJLIq6wc87BsVWu1U2MQWNuPqGJViRonbJZj/zAdCNBBB++Bfk2eFSE5eXbLUtqBGxewriA4ns5nYwY8PI54uNo64C7K6obLHFS3MBIL1RDpW43A7ljASiZkpGCdJOLeLrhRUrBIFqERBJnq+8KjKAtOdRfwhsvePXn7AD39zBkEyjI2Hl+y8lo2qUHJS8Uj040Jb1cZL3kdpUJPFVP3mfvfbFTe46aVZekIBU1koy9YRTWLomg9NHnTtFLaY9zhXP1C+D3A8QAtqsXO6zDAP0s6bFrPtDzMSw38kaV9Z6hfkJ1PhYGOKJVlVLrlZUMqRzA8QF54xje8Wli9wUuwj6h3+9zcITg2w2+2JUYob94IGHrAZLnV4+gxfEhSf7/usNX/oDzOPiyH+3caSK3dx3srNTuRbCbH72LNtGYPUxckHiKAljo1Gzs0/NzY9A8dFN1g+kBmu08li9rVuZyj41Tn+AkgrLotMN3Fe4bp5+FaUcZRsiJ4YwvGwxvUYYKpCutkb6lxCnYA9gQl7WowL/VSfnZGehSE1mcGEH9XCjvfumm12exzHIGH/Ozao1q1B/RNl+bKbGONZSIUiNMH/BIvaxStRzSZAA1U7B34wVmQ/rPZnMPtWTyWTs9VH7SDncRq2icHHd59RnqYcpZ9BAvZGIA9U2XRxkqXWkbFTweXKaMvTYqxlMcMMJHNcayAbZ0sYx9DU+Ti/DvqAaWqHXA9TOQQxByApT++gJiAcNVEnJIbJa7gEHITvnkNOlASWB5RqwEnGt+mYM+75K8pxkz8lCtRDdQ6XSZW36iDBeuoQcp930EbEuI1CK7oPYB45xP2zBZrkW4D2f/CgNn+ze/orlcRySIe6muf+0EGy0jXtVEqrBSdRo/pCiXqwP5Y2U0Z9KaSolb0dXn21jSEuPhZ993d3b9/3HzNDaH3ss/wr3k2/l2axPHGAYg2viDZX2b62sZB/K5TgzyMb1IEJCf6sXODsEJbUxeo0z7OXMu4n8yP7kgTfeWn3MbwmQmX9WHTZDguhSmyFV9MeBBcoPUfHHQ2SI3le9hQYapdzQOtFgmggQZV+qjlKtLEWslDW6lqUY0cChMIIGjrGeHwdxJ0Wt1lgjRKyzxeLzhzIMqXUdQMaY9qcs7i1ZKJMmqJ9PQzqVKuSdXK3xQZwaQuLJawphP4iyT338swxHhkB+zqhK/urHeQLkrz50f4snnidAzu0onydAzu34/WM/+zwBcp4AOU+AvPka98h5z2owVSlARHR40Fz4uT/yp5ekXgMn+ndZO00CHncR+hjPBF8IzV8YTZeKzHKAtyEKpVHAEAGACyi+Dx467EIFs7Lz8EHGC55idhhQYJCCWeWW/MyVLxHC3w1YuiiMOw4FQSFTmEeZLtGEkixfBiE6RAioKFfRtvtr2e7zv/dnWDDRYEcCkCucehnFr6S4J7CMSMA+KYYGeFBe1zx3CFBsmMmqdqZCN1x/pVUAoBUfL+N9UakkZzCJspopqCaZaWFrguUQk0opvEYrgK8XdgzReAv/5rHNhHOGWUYBygIaysc+mWkffmjADhEcPIRsWzWkirtxClAVfw3YcCiDISCYMFnGxESEBAG4B9EQyUZDFkKahNGUj2yS5HEsCx0F4kkNcvA/V9rt96I+ADjVdPErr7wCsMWEoLJImJDa//UMS//kfgfMYurK68huyssWzp1j6RAg1adOopJptUTIjywaKA+aoxdffB75fqitYvImAuC2CZ/bUvzUY5kOXwoYq1yLBx/4mbNxUYErUPA0ag3ZibmgZ9lZ0aguW7zUhQLXoSKJB7DTtNLO3Tvt3TfeSMNSitdvjAtbP0RTlsRraEJb4HE6TQTtE6GCB2nakmlofLD/aQUIGLAaAKl0pn8f/SpoAI/b7lF4+rALBFbRrqlFqSp6AKP12l50C0v4zFJtCDiMRvavCWo11iK9UrHlEriqn+tzS40xgCWZP4CvbGRC8LNW4HEE1m1O3BpBSAAAIABJREFUok41HskxkdxbSh2RGsorELgs64gQmoGOLggV1AO9TLBpwtEXsE6/E6ZQdz5nBE1CGT7FiQLaOJ+yX+sEqZBiIEjXj77HWQJSjQ7/remqSdaM+46auqLx0DlVMyJAQtNUUnsITK+lcdDaylwyY5f25kfDMbx9z2TN9HA81LDodUSoReVgBVIhmwuUP9hZTGGyLeBTyik/rAcEzPUCWjYj6+8DrFFWwSBrMorvofDrTo5PIMevg3M/RBMqr+ZrLw36H0F+6BhJAfLMFkJYAd+j8asvzMsEpGXNMPnfx3eTp7Gm6wUkBrD3KUheuQzKefDj2LcAQAuIlm1EJ+Gc2uMU6jksWzJFt/AeamAFEqjJ1M+1tjppzEU2qSEcZD9NZmL//p//0i64aL37bylAsgAmFDTfgBIrg6nG7a/hix8ZY0ePQ5BCXszBIkKBoyI/+3hO1uxZ9uDDP3dE52oCgnfSyN96M9ZVEDoPYwWk9/XEOmLVuovtl49vsqz8Odj7LIPQHrZf/uox11DP4vvPxkZl3QVLbf8+gF5UYtqfJycIQt9f7PzIQyKwfQEE6GcCeJL9xfDMF8g/zTS39jrt4dOsa2VsiAgZZ/1KCVONFVYyDbkIEB0Zp8pCISVi1J+l48dEdwRAfgoqjGNHjwOwrEWFV860K/kQp0/ZJRcuxec+wmYB1MczfuvFdTbCcfKUfRggSzBgtb7j81u32IarNzApHwBhvcNNymZjRTHFelc2hQBVfwiJEaZfu9kXZGdVcbreOvGIX7RkhQOP9Pnc5+J/D/O3co3SIGtHsRQRGbJ41QprRFmmn9WgCLt4w9XOm96bPJYjZAZJsad+OgNFSw3XZiT7nqY8BURdeWmUvbB90Nlkaf8UIKfFMszn0v6obA9d89qznC2HwphZY6kABi34v4gQkeosmvtrN0B+L8dARNI4HviacG4CBA/Azigsivyi4nJ7ecceVDrelg+pGQMBq+NyDEulOkiEQI7jKrziPSEAc5gO389enQjwVFQ4117Z+ootYI1Fcw+479573VqSNVpfTzvDALMZcsjlY6OcgATQVLM3696P79HL8ewD1AZW5p7mhYUMk93cn3zY4MpQVtQRvK0csKOoS2bzPiCutvfQSatth3AArP7ox64CkO2w+gqzF1/YanPmR9qHPrLRntvyPPd8T+wY8y0QT7QLr8jF830/9k1k3cTlQMLUcp3MtrCELPv+/b8gp4F9GsK9vKLEvnv3N6y3tcrSEli3ZGqMcqzHCW1/4blXIMkAnpnY33DVhexxPc7KbAg1myc5CK8fPIIyKNI+/+WvMFwQAKh7kmnrpwHvhu2r//xFZ4ElGzBviKpjDGSkACqmQNaf5t4ZDiEYShj9tG+wfe/+Rywic5Y1olDxgogaAQS97qoN9vD9PwGwN3vPxo2opjyY/G6y22+4x+79zt3mwz1unNpJIJyuz0GY0CzsL6sgmG9/362QSKjHyN/oAvyvLmVowIIB0LGdIldiqL3BhltqsDUatOIqwPuWYTtSNzOFu/HihXbZgkwbKNtLVgJ5Bk1dgLHcwzqwNIEAaaTGqeaY+gDG5maiePMOshOoQ8oA/0dYjjlZMSgjwng/gsCxfuqfGsCCptOpIgNR0AwwBNOLEiMoOAHAEcKcx9BQO/ZdEL2ouDBvRN0yZgdfO2yFgMcjDDQcqWywPU1kOEDCXLamwD5w3w1Wfc82qyk9boPsvUFYuY2S2aKskhoCjgWeTY6xN0OYhTE40dXaYAFcb95T2DuFZDjFzQvHa2yCSzkx0g97HOycAiMALLG7QXywdu18axpsdvaukd6R5kPArjfXnKfXhI174TuFHVwY1l1B1Kl9KFIbG/qsm2n9EYYYfGMiuScQKo2kJBbruCTZInF9HexAKVw7aDfO594IINzbx/07PtU2o4ap6eyx2y9ZZC88uc3Z4uic7AL8zkgPt4MoYDicBl5unsxceHpjQcTrT3g3Wmq0jy1k/xprJVuBfU+qtxFYmLBwBjUCAezJJmnpi7Cd+1uN2B8IPAZ1UMI2QZYXl7SK80UNF+X2sQ6UWoEQTFKZxcUCZEJcx6DiEtioe76PZ6ADmzUo5DLB+FsAt2wVReT/0wv/Ytu/+qyzHZVqYyGAsciMPupS1TOyFBUArrpU9z8B08pACkJ5eMWPb7eXP/Nrfo86mj1NhIvyn8YZBlA9MsW+HMYAjYalJrCJlfpjUAC8SgrZsg6OWmIMg1BSnMo6F6YinIGFDI5lP+RgWRlT9uCfCUqLD47DSzHajpfUUZtgo0udtWN3o120PAqLsDyLo7apQcG9Hyu1SizgWmEdRrFu8+bzdPCe06zhFu57ygZUtZULmTyLga1uaqfy2mobRKU25jVtQdR/Xex14SiUZMOn8YYUVCde7KWecHHp8Qy1tJI9wbm96YoiO7jzOPciD4iTHKzoyi0mhWwrrL1O1bTb9mL2INQ6iekQmxB7yWRi+EyT7dbXwTmTmhoLxZUZTqFey3E9jNXVbMjELEgQ9Vl7d+2y9RddbMcZWjpRfII6LdLetf5djsSQGqcaBcelKNme2LTJ3svww74DBx0pIVvTVlR6oQwDDVEfh7MPSvGhumSEWtgHUkPKjxk71Wk33NIEaJ3CkMaChQsdEC4LVd2fentQ6fPfgdhjirCVciiIvU7T/du273BkysqV3F8h4Uqx6RuCAF6yeAEEWrsbEBrgOYUoXBT03U+hodpBCq8YrKKkAj9y5JjLy5tNBkgSvYXueydQfMhGcoTrt5tciEBUnEMizqgtutnYyxjqGQC4H+fjLybrKol+R8dIiqMR7tGXX3KJbd+61U4BsI8gm5qN7Wgb6/1WyH4f1t0zm56SuzPHJ8YOF5ehFsrGapNcEXofDQDGkI/Y2Fhrh76zyu1zRXe+zr0k2g2ERHHc5Jag4Qv1bjreYialZpByaQzVr5TDqhP3/dtMb/OXPpyalofqBW8KjrN2o/q3nE8ddASHe1cRHGcUHu6/HdYxowBx/+vM4MpZkFS/q1/x5v4tgkIZeBoIUY0oRbp6bj2kolEvIctSDY4oW3EdofQV/LvWpp4riyupnN1gHJ9TBJoy9pRdKcW/zqUoli4yXqReriBTyx8llfJVVq5YSn7aHnoRlElcZ8XYYLXVd1IvYv9J6HlqQobbt6675nr6sb/c6ut3jvd5AuQvXX5/098/T4Cc2+E+T4Cc2/H7x372eQLkPAHyj02A/OnrV84aM1akZx8eebesYZiXDkTVEoWPCj5ZOMnfXbYuCtSTnFXWD0MjTOmNUAhTvKdjWaWqTtkdpYC+nc4+Bk9WCqE0GpZOJNgTALsZWTmuqI0CYBlhPK+fJsebInRC0040X2qUNNWvcG6B5Qk0gsrf0AS7QF8VlT00x3p/efHvhQBR5oBAzZu+1+RC0JvwBM6S7yyTRq8fwPser/RECAx9pRSKuEqmiPr4PONYQQTjmZ2DRcGzm7fS8LaTYTLHLsYneAwv/PKyYppjQMfCPDu473VbCnA4yDT0gX3HCdaNs/IapM8B45Y/d5Y98fEsu/EHDfh2l1FYyh5HUAHgF7YgUjLUMtUZhsdzPNOrPr46vthAMSE7DhCZEs+ULwW7QtolDZYffT7WYcn4+gtELSEQXAVl6f3rbeN/trlJczUkrVKJAEAqdG8MwLPynrlW9C8VzuNfx9KD6chs5MQJqGt6CPAbYeJqdnYmgFC8NdPUHGVq2pui8+JLLgasD2Oitg5ZPx7jvP7Gd7/bFdhbyB1RZokKfNnpCMAT8Clv8uyMTGs93eCaYhW65Qo+BySXvUsxipb1qDAU9qs/Ij1kYaXwZalLupl+vpz3jYcMevXVHUwxJwGuTtt9D/4aUgeygDUYyznrHcZKjKnXn38q0+78hXzzsUhgjYgkkl1OHCC0pgalQpH1mmyfNM3fyvERaC2LmCAaO3nra5paAZxaSzO2CyrBARABKLs5ljreNUz9z5lTRKPVCzmCNQrNuqYd/eS7y+vKMzuHY1gGsROBFUwfn09qf4XH57DmRH4MKJydBk1KI57llCr6fGqAJji2sr0RieV8fvk/NRjahkRwSGXgpO7KAznjEyzCQwTP2c1av6cJcGXGzL8kxdrLZvx/9e+u4eG5arpEpMiiaxBAX8SJSB8BFBkLg63xBMfPXdf42TMNN3fuPOvnmghB9t/CBHh8Wqa98JsnIb0gppQxwvv7A1rQF7p8Gy9ezxfSqLKuBcuXCLv+suD/MQSINjvtFy9u6bGU2CCLZzJ4WmuI7yS7Mlk6tLNOIgHMBdiIQNL61c8muJ6lXhCRFMMkcQ8TgJrEk0ez8jb6AVkVhi6pv0g0EV9DrEvZnuk5OpcClpQBMc61Gwpg3UJQ9ITUETT6CqXX9K2m9gdZex5MzbYDpCVxPtqwG5oEUNZkpGwEY1nPk4B57UwllpPT87EPf9B+9fCD9s9f+rzt37uHKekc+8lP78eSAps1Qj3Xvusy++6P7rfv/tdPUQns4jO0M9m+x9ZffIGtWjnfeclv3/YcKqVmrpMuLImWc20eANQjHBjP5UCOx6Cm3lESyIN/AEJZQZQeXAAizLVGwI+cFZbUYJWEoecQhi41TACkh9amL8R2EGSIrmM/pqgDpkYthv05n333MPeFyy+/HBu7ZwDZavDlzgfgHmIiOsXykqMtmanYRNbwBGu/D4DLh+Y1LpK8IvbRw+xlBXMLee9xbBL3ujyedIDpVNm6yZpJSIRs4/gj8mOA6/N1LMWGUQT4A97Irmzu3CJnzzVA3lVlZYWbXA3nszU2NVgutn4KL1e+UDFgk6YeE5PTbe/Bk1g1zXNTkToGRwBaggHJprgeI9gzPSC/pCK4dkOMvbQTkI993nl7A/7p+p7i2CSwTwlo0FrTuhO5qsB6WWGNcT8QISU7w3SUjBHc89pkj8geLJJOwKNCWLt7ISOwgPIAeC8tr8UWhXschJmmYgO5bpNQshQzDDDO8c5B8ZPOtOvwQC9T/eN2iHvbBWvWWUFBof3khz+xm5kqLuWeU83E8GXrLwa4OIXFTCnnzceuwmt+EMIgHIukUKY2A7iP+YrI4fuPs/YDlO3FkMIwYOmUrLGwuxKxITuTcIhUhcanYnGl0PGSikbbtR8VDlkNd99zJ4Gn5XZoVzu5TMfspltWQSRFYl2z26qxIUpKWGKxhATPXRFpFYS2l5X0QRxlW04iwCMB6EFYCO0+XmEnqpuh1OVBPgDx3WD3fPNLFhPCBg1wPsU9tAEA9NVtuzivCeynkwCEa7n+mlAdEsxM9tTYlJc9/tSzzkbljo/+L8tzAfOj9u1v3+2CoG+/7WYLAKguO3IAUDvFDmHFoonmfIDgEe5pEdQ1w23dBtZvD2163oYDUI6hEorPzkcFdJRrai7gfqcFAqZOAZqG4b//AazShqfn8fwWC2B9TnI+R8nTePyxTZA7s1CvxpJH0mZXXnkpADEWfNjGBGPt1c0E+PEj1BvUUXOwMWNm3EZbTnM/mwYE7CYEnXuER7TLYfnKHTdZ2BBBCvWs+Q5yrfiuu4+0Egg+Q3AoS5lbgcVwXRfmAJ4DIp9o6LAHd3TaGCBzGgxCPNdIRiiK1lAs/4ZbALhG2QdQBMhWSowOwxxj/LKfX4RTvk5O9kLaQdqTF6KweD/IjBN7y8j0iee+OGzlzT32SiVrF6QyIy7AvvLCx6zm269aD9kAgxDRwahjJ6ZlHzfNYAn3WwLevSFGRWjFhCkguc3d6wYhUDwmI62dWrKks5+JbYBlMHEEIRaaO9f2HzphYVxv69YSou6J7Q77jt84ID3TxF6cb/6fjXrBGvA5fT1RL8lGsm+UAQnyutiBfEScsoT4mpbkj7phHHs5CJyhcR976Pgw68bPrsghjIPP00C2SXjhfNvUMG6vHS22j1+7wh7+8R5sTfl8/VO2raaHdY3iEgJtGiIF3sQRIANjodi+xfAHdUCUt6VCpA0zNJOTQN0EEZWK0jIhjnpjqsUGAe4ffrLLyKS3U5y/5fM9XAZCL+BurexmW6j/4JtTGDCprmECG8IrMTEUYJO79xSvzzr2hAiZhnzzBlCc4p4iUmgI68GgEJGq44RJV7O3eNpnNv9ve/WfNzMc0+jUarIeHSUnRDaZyuxIQMYiolg4YhO1hWorV9MwMLPhR7fZC5/4hasjRfCqBlPNJhsdWduqhpNSQEpTqd6GqFu7UDGqPI5hbwuilhtiHWjIhlOE/RVEPM+LYQBgZGCYbDrscjh9MZAIfvHZ5h2eYq8frrY4VEOePPell7a4dTIrN8vZMOkafBkF0s+f3WtA9QzYzKbowhoNdbY3CqcWBoTC2YNDGehIC4uyNEiTo0ePWD33eM9o7MEYdBrm2DQ1Yo8F3o57Jr/DWiSDrguyikKJe5QH1njTqD/Mls5JsVbs8cRRz180C2vCeuubhCyc4n5V0mgnaznv1CIXrE7GChe1BirHBKzlSsjc4vZvN968CnETKibuE49u2mMBlLpZs1IhUsdQ9iwmI2fYCrDre/mFFxlOm1EAKwRdNljrL7kUlef9vMbN9szmZ23thRfRQ/S6XqJo7nyGqtpdMDozDi4XI4YeRaRCIORVC71CEmSjSLB5ZChWcS88Toj4ZdhFySIsgH2gHjVICsSC9rBiVOJJqNwoN+kP/J3doUj5U1hpZuIMEMN9rI3j48t6Ssa6z4+/PdX/cH9+6J7/sttue78bnpAaQhkazzz3vM3D5kr1+CvbId/p+VQf33Dd9c52rRtyR2qkKq6LiHiyA1Fx9rNH33bDWzfzn36cYTcGSkSkebEWN0CAnDh8xNqo8Y9T63rwvtGs+1UMenWgJq+nB/DlezS3dXFvojeFICaOCMvXIGqyYTvw7wXuWM///CHuwdHO4lQfUNeNhoo0IKO+TYNOvpAyvZA8ygDxok6S6naSelpWqUPUd+oAvPkdd/+nHpfbgvo3PV99gHoElwvI60/Qp6gHqP3O7ypMRHq80cCfOQTOw2GG55hhOtxfZ4iRs79DvabzJStepzTnTTRU6MLRnUKEgRAGGTQYJNsz9UOqk/T99JCqXarUPdiPyv5K9a8GfKQ+U48owkPWYyJGRa7JcSEVEk3ZNsqH9MPGdID+V4SJSNrSUyeoQ5fixqD6s9UmOD7ZkE9jg+OoN4fJ6GtmqMLTIrBFnIb8+vb//Q57ChfhuTzOEyDncvTe8eeeJ0DO7RCfJ0DO7fj9Yz/7PAFyngA5T4C8+Rr3KHjvhRAggKdOeov/OAWRrK+mKZYUsO2NXH+YoiwCYKWTqcH41BgmjSqYRLrIogBnJPXuBKCRh6f89CMAR9Xo9DNJrskjX7I3+gEEFeDMfDtAhXIUgl1z5KVERIo0FePKp9DfAs0kw5b1iCywjgIiKHNCoGL/Y1e9AboK0Nz4I0L3sOzJorDvhCzxksWKfMopTCVdrgKgv3T9Jc6LV/7CdQ21NEz7aBI22qOPPAagmcCkYx5AdiYfY9yOHN7P+8ZRrMqupMMWLVgCmEO4KWqR9rZe65F9UdC0Lb9ghT3wnnB71zdLmAproHEHUGOyTRZFArpVBJ5mKklh3elZTBQjA5cdVhCFbz+fN1FT4WcULrKP2rVrN4UpcmusJzQ5JhBaxeUTn0m0WXdsc7kiIn+qaQJ6OX4RSLw9+a5l/1FgBV89RcOgaXZGHvneAUxgxfK+EWqQmO4qmpVnUQA2O7e9AhiOJUt0uG244jJnMaBQ9r07eW8K90vXr6dQ7XRgrwC/jAwCkynAl69Y7v5969aXbC5+ve1YrSicO5UpNdmadQIWB6LCkfogjmZY6+f48WNOeaH1kQt5IAuFF55/zq6/5iqUGqEUv8FM9ZbSCITZI4897cDaARqFSIDBEKllAAoe/VyOfXd3AM1YuQtSVHGvz0kCgcsVkVJDn08qJNmVyR5GBEQ3n1UAYx+faxLwMZFpaAH+CrFWUHlqciwNyUzIn+gQAZM6ZwpCfPihh+xDH7zD5X6IROnnNeRPrUwQgeJ+mFN7Qf5pglhZKQpGF/Dax3uqWVcTPwJZoGwbESDy/x2koZgCjI2kiQ/humrFpksNjggPERgKGXRWVQpW5zPqcwlA0EOZDTMKoVFLXTRjrdMMkSEQVI+zfr8+TOGpY3IBijx0DqSgkn3W4cOH3TW15LI0ayqW3Qv2O0wTTnK862nWY2nofETQoBo4cugo03+NkFoJlkgzWociRNZMSVgddIjE4pqup0n8+B2oEP6bB5//fiHjCBBCqjPJAPADXdEU/gT7mpo/Eb6vE6w5GzJXTalUIV5Sw3Gcz9pfKdcmgePiCxOgBljHWkC/cmTU7EkhJU/nAPa7IZRwyQILOO+yStLPZRcwRUN8ALAjIirOWfTJc1tWJCJQorBiGFTjyN7YB9gjFUcvYPKrr+1mCnMxACPhxmRY9HIuFy5dCiDVzUToa/bRO95PTkAxAfZN9uUvf9lNwn77O/9JIOoJe9dlqN3Yn3oAV2MTU51VRQDXnqYxly0t4nu2AS4029yiQkDTGsCScr6jiJdewAmmPCFJh5R1IwIEEEPZUO2cf4EF3lwzaq8VMD6qdcd6rv7PhZb3hRKneFC2hWz5NDUqNYizwAK8igVQDeWeUlQ01w4z+SliT6G43gDEl+E9P9TTaukAnr6AjiJLchNiLUjWi1yToYAKvoATsoCSE4TuT7LJ0TTxkYMHyFaKxNe7gLwIskq4LtsA6NJSyJZi7eo6f3zTZvMNjUchkeKsHsYBUdIzUvFHX2LVVRWOrElIjOd+0+LAnp07UeOwvwiUUMPfge2HwsY1/SqATQTWCYjfFu5PCmCV93oboLhsZZTzcu2GaHtkU5PLzxIhJlJD1nlSjdUBNiWyX0plJLu1fgWD8potELmypIhgr0gHPND1XyLPd/YfhdtnZmXaUaybJqa9Oadp1ovCobi00gWgy/6HGBcsV+oZPEhHyTPA5CXKmJxMZ5XXxT1Sx0TqTU1hKnfr/p/cx758rW3b+rItJnQ6VrknHM/NzzzJ/XTarr3mCtbnFKQLZHouezmoeQj3GB8BKNxTJ1j/7QwgDEM2hEihwwRnNSHlx1h/Pr6B5EPMYT9JAiAZsD0HjmPVBelKzsTNtzJ0QIj485sOuhySufPI8erHxonj8szTZXbxhSu5P2DVEdThCJyXthxiv+rEkupma+L8+pDrsBnLttMdvRatIHcI6cpy/OKxqPzw7TdYgPe4tVaWMSDhg0pqN0BagFPThDJVH8l0v4jFYTa3cdDzSpRB1XwHZcW874MfcH7mDz/yICqsI/a9732HIYzuGaUO99QwlDBHDx8gFyLGwrQPQ/qIFH2VDJBhFBavnai0dVffyHXqxbV+DKVjuFvbmQS/d3e32Nc+VGCPvNphPtzfV89fYAkATEMi97i3fe+e77rrYv2VV4OUDlpnY71TTsSjOmwiLDmFPbmNHJGnNz1DLeFjc/OyLZf7mU8cx45skOLKZuuf4PpiXS5Mj7X6w69ZnAEyowI63TABEGvWDvlQ1TANwQSQPjfRAqkR2hq7nbJgOCDSHni1y/rhNgS+hkPMFSRFWxoWS7BJrHlA7GnUBVxzsmIKZkp6dEw5VSGObJ8kNd3ftwsAq83SkCkEA7Y3lrWiMqH24RZ1qqnbESChrNsgrwG78/H3Au5xblDaNPNdNURTmF/IQAE5DPtLmPjH/onB4Vgu92VFGdbK73T1YuNHbgmH3EY5/N7YSoVASITDVvQpxyE6DYKYOg1QMScT1bA/nxUge7yXiXfUvAGy6mHvGCVM26VysM94Uhf4QyJ5sre0o96JUP0wzD0euDIPgDpa9m8o/9r59f/cazZncaKtgchK4HWqyissNBMryMOnbddJasb8YHv1yICtmB2ObRXHIwwbGWqWXu4bfrzn3EQGI9h7SqrJ/MHnKyXdbNGcdJvFvWWkhTy08U4rSk+xsQ4UKiDpExA1p9tG7YWdKM0KwuyXr/XadReSb5AQ5+qEAe411aitDhezxmb5QjZmcu2dwsqTjAe+XzyB3REoaMZQGnkyle7rD8nEdu1DPSo7vTCUs8b+XktOkBQkdzzxRSv9/n47hcXSFGrtLgLJC2fNsR6uOQkE/KmNpeFWroQGpGTJKQtO1UeffPFf7OS/bXdq8FqUc7LxVP0TT5af9lBP6oxmyFFZDkax7qUOnEBt58EAlGqzIa6xfD6/gqllaRiMioA3YcgkyKlzpdBU+LwfmXwjXqHW0sOaHvdjMGgQVUiaIzZ92as8+TweXN9zV661TpRN921+yYJS8+xEWbWVHy/mOSg3Mlk4fPZk9uBRFLA9HMNxLNL06BGwD846xnUwyUcQl44gDis3L1SJIVimYQY4gYoFUmtebrId3dNg166PwUat3bJTwh2JHRXLNTnmYVt3V1sP7xeh+wrWTc0sXJWe+ZkMW6BE6qrtR4GHrosBL9UhJMFZNTZDLZDZ1c3UEWk+tubCNdj1HbFc9uw8SPhpXuDwwX3OyknXrQB9Ebfbt2+z1csX0U/shKSfA8mAsgl1ugbIisi7UA0jtZy+t8B12TOeRsktcl9qD2V27Hl9r8t4iKdu1jCbXAD0uzpnZzMpDhw86OrLTu6rypCRClyq4WZIB9WsudwrTxYfd6THmgtWocDvVqXt+rhf/eop+8Jd30Sdp2yUMV6j17a8/LKte9fFrgaSBVYtg1lN1J4rl69AbZPsLM2SANCPsbcOQLiuW8PJ4LHoigdtjIVSuGQRRKeHU4WkZ+faj26asYN9z3+hdmavyoa4FtHVzntJneeD2rWe+30zPVoe3zUU8kHvGQzx6cE9q5UBlAhU9lu+CNPGY+mXT8gjl9pQNbW/Gz7q4HdUl/tijSiiQXaZsroViasMzBBnh6rBrWF63W5IoXgGp1AGc83pPEvFqrpQytBRrg1lxskySmuhqHTeAAAgAElEQVRNx1qEovqbSd5XqlI3nyheg7pCOXUO6DyT5TFjefWmildciF7oDBGin6vOdU4OyiXk3zWMoeEx2ZFpgEw1r2oR5d8tYDiquroah4R6R3poiEeWwapTVefqv6txUZACf8fO15z6OZ7hRZFmei/1J/o92cAqG0h5efoOqodzGIg8gDNAIsRYO6RHLmSlalcNHHXRP0sBEsKAQ1Jcih07cIL+vgsbvCBsDTNQlk3Yxz70/1yv4wy7nJxevmFnv/tbAXwzv/vb33vjl3+/RXD//ac9xPXOer2Zg332d//Yc/7g5/p4v3Oi3vIjvPGPv1Xu/PYz/yXP/8NXnyG6zn7+P/3uf5+fnidA3u64/2kA8+0JkD+9/t/u3c/t52eunbchIc/tPf6cZ//5IPCf82p/u985x3MnieBZH9J36EOf2/70Dn2oN98az9wT/5z9+534NGdVme/Ea/85r/mXnJ+3vv/89vbxVj9/82d4q5+fGc34cz7qW9+f/+pnujPuhlTe/PAo+tCl0x2A/VE0QmpcBFhJ7qrCbJqibhKSYghAxIOiJ1RhqIM9DjRqonhMpXlYWFhojSqWKIi8WFzKauhAvl7XAHhKcRxBI+BJ06ngZAXHqejuBlAQQB4p2yLJt2kcYgAkw5g20n9rmloya0lwS0tLXeFUTzHW/8sN7rOfBV8Fal7xnUaaWh+rQY47C99cTW1LlqxpJvlqy85JEydjKlZp8F7EMqYQCfRh5OGyAFrIxFM4BakARYVjR1AAJjBFLDJDGSYtTHfWA/pLudLE5NiU37TlF+TZK5/LtnXfKrMKfOWTUGQoTk7TiQoxDKO5awZE02RwIlO8rUy5KcA4L4OpQQC+VEI1ZZ/SxnHKwvamuISAP4CUWqaT/LHHuhqpbwVTnJvujLclXziB7QpANU1kNwVqIMDYMAWr5Oqnv7fYcv7piANyZdWUBCgzhD1TAGBlJN9JDWQi6EEXn0Xh3F2d+h7dTP+u4ncBjHjfYKZyXt+9xy66cJ2bRBKxInuyJtJRFVoslUMUU9F7aaomOKFtAAEFePQqaNAHIqSuoYliFt98wHERVrKT0sSPAtYrQTBuuuF6R27tolCO4bMkpRJqB4A6BihyDOuWYKx2XsbDXr7kKShMNJ3kwUb96Jdy7PvbmE5rIqwXAKKXkHWBdgKH5R+s6foZeyoIDxo4gYinWYdq0kMovkWIiHKrYSpJaiVlrUipQbnvAMADnP98rEbCaKyDaT4O0tTNIWBeTbnIuXHWZxqAox/FfBPqGU1razrcm3HFGgKUZxMO6aHJUUBUAZpq4AfIXRFxIgWIriGFxYrsUNaEGghtPppI12eR8qOL3JAImi5NWOla0HPUNKkREWmhBlTAUmIRxE4FPtz8vmxwRJQ49QivNVPM0tjwnQVmtOHPrYtcyo8cyDQH3NPM7tu3z1Zfl2udp7H8UKMt32+AfF9ImkhIS0141tTUct6ZjIa4jAW0lD1BF8ClL+B7Cecye3aBHUO19Ik7Cv7HESDaN7RfdLZG0lTVuSk3hWgOyF6I9VoCkL2EKUQB3q0Qe7Je82MPqub7Rskqi3MiVU6EckBo5HV+NOmmtag1n5XDRBwk7QDT8H5cF8p8UcOodarfleKrm2OZjB3MiZOnOHeALazzgYE+wHV8vlFuySs5ms8kgP+lrdvZe7qwTcGiDd95T6ZUuwAz6vpGrIe1I7JRiqB49kj5UAfTQM5hL/vFL38FOZkGcbLDfb5FWAN6KpeEZVJJWDZDvZCCyc6iopN8iFQsOrRetdfmsBdtAlwVST2G/7qymkb43ApT9WONK6uhCxJgFNJDuRcKah6lIe+mcVcmSOO9SyztU0fdOnfuWLKqk72Ja9RlW0eQNzlA2qeyM9Ptyccfwx9e3vQtgJyRAOEoOGiMh/DGD/WZZto10YKYfvcBpMxiWjpISjDInDAA7wGCtluY4heQkAloNoi6QRZ3QQASkYCO9Vyj3ZynHKkPpDgEzHtx+17rBrCVhUYEdoY9vZ3OguFdhGw3Qo77A6KmofyoldqL67IBUKydydkYwBAR+MmAAcUEhMtisQK1RGYWIaAQnrInE3ElSxoRh22sJ023XnEZWVg7+BnHTp/TqWK4ByYC1st2TW25/hYxof1FAIeu6RDuAVo/Wk+zueb27d/vlIXKYYpE3VdaVoHtDBPT4YRv7zpgi1esdtOtJazVBvIUNAleXHyUPSoP1R4qNfa3AnIafoYHfmcPaxCwKxtifvGCIvv6P3/ZVi1fZukATbJFFIH3FDkU2qOGIFBy87MtOzcDwoD3D/TGWijERjg/CsmWIqWXDCYv9qL9O16zVUuWoioYtxeffwkyJ0LD1lhk5LOGI52l246dey2A143nnG+86WqmPtvt8V8+bVnp6XbhBcuc9aTIsEP7D3NfRaWG/UtouI/l5WbbfT99GqKW11t+NfeMYNtx4DUrgbiISGbfZL8qIIdjD+qRW95zHRaNBRAfA9bZhP0X9+TnntyM1340BEgs6h9flCkEmQOa6rP1AEqKxNu+Y4dTZd3+/tvZ9yZtFzkoZYDbaWQeXL7hSshKwiH494ysBCs+dsCWLppv41x/0yhHhskReZmckRMEMwfFZkDKDBL2XgQhUYmqEcvKWOxiupvtno8X2td/uNsWF8yy2Wm5FkRd9OtHf2U3bbwRa9Besld22FXrLzBfJvO9uJ+Oshd38kegoi9rgsvUolhndTAAD/7iebv+pg0QAlj4cW9ZvmIlGWzkXWjPghBdAGnU34pqFE/+FrLKWjuGXA3XAxGgYOeMuFCUGaGQL0zecm14B0bZ8doO+80ugqAByHEY48KFBAn0skWEVEQEzwBo7bAoA3xn2UjFERSProX9TtltkA0eo1ZVdoRchBxrqKhCyUXAck0LU9ZtqF7j7cU9xbYb8iJ7/iym6KfsQz/daLXfO2Ae7IX9WOX0o1TJwaJzjEGQwa5h23u0306AdV50SazFQ2L4MWVeXtFgxysA7CFAguTQAhETER1oKVHUCg0iLlHkQKyFhUlxzN6FVZju5YHsHSF8Tm+sSMfYx/qniV6n5vBFFeSJMtgLmzMB+dOQrFOQfN7jPTY7MZIMFQg79viO+iHrBFD+1ovjhiOL3XnFevOj9vDob4dm8LQDLb32zH6IJOZOmhCXxKUFsiez74z0UCuzO3JtL4CcDfPtYd8ij4DvFRrjDdAaTP0YbgvzGDjpoeYaabclszKtidpV6HIQ12TX4JQ98FirzcfeafNLnViomV22PJ3v48EarbGaVoQ+7OteqJG6RqcdYRcZOI2VYBjn2B9AkUl4NmKpnMZQ7agxkRJMtYk3tmPal4e7ydGA7PjIlq9Z+b3HrL70qBvmaOc8CJQMF1lBjRMlb3/2pTpssXw10c39TWStFGwbH/qInfrXl7CdG4CsanRWWM1NWP6x/kWYezCo0cNrCuiVOjwNlZosJjUUMqkcAT7jcO8kFpVkDDDMMwSpMj5ETxGBlS73tGZUyB1DHgSPRzHBHw0hyoQ4RHAf36usqc0NpyhQOzSQMGvy5SZRCoSRuzXJv/3rz35mk+xt3aytqiqsudhXdG0Po27pYI/3gAydgmzxZ99uZ692lmFSSvF3ILaZUsFzKVgYPU0GyhwB+j4M6iRGBrPHQJQxGHZoV7UtnefPwAxDYNw3j5V22Mlq7rdcSxNYjcamZdlRQp5bsVEbJ8YigteeB8aeTV/QO8W9VFlxAdSs1B9HmvsgTWIB7zk/2LBV0G/NoW8JRV3Wj/LohisuZrCBvbIKFTrB9V7sD3nkleTEMrCGpZZsNPtgxAOjU1wN2YnXYBb3BdUUsq1StoPyx1zuHfuv7uOa4lemYDV2j6vJFpNCJg6iLYRBJhElCdT3HQwAKADbm/ohknt2LflSyhnx4bpJS0chjjWjhn2OYXss265E7tuxsVgEMsyggPC7v/MD+/59P4N8IN+PtS0bthchQHpQfWTn5p0ZqJi0J8hJKmDg6hpy0EpQ8OteuyAbnzke13x0L0Rfkm3f+YrlFObaFDcGDwiZCWokkaA+AOg+7K0vfBa51ZnHR37a7obM/Em+V29aR6+XxH1IeUZSfOq7bPnfM0qPs48Lv1mKFVsnGTBYG7Pm09W74AAwJEXwoEgF5fHUMJgQ766BQLKLMMXFSaAaBdt+8sBW0uPVz9STYUnYHCdgJ8tao6cOxl4U2oSszJctA9JG6tImLOOmpQRnDao4cPl+3HN8fFFpKKeT++wgPUEqfYlqOz10z1K9pQxJqY9dJocslalZZDU3pRwdepIuek0NbUh1NsmeN8Z30MBWPD1ZG9+/A9Itknuz+qk06pwMhp5e3b7dvWYa/1uOBMrylEo5ngG9wyhq1IMEULdU0mMVoqI/AuEvNYjs1KSOFUGqelbuAbIalXVeHHZiARCI6vGlzBWZov5clrRJvK5cCXLJ3gxnyOQ0QznV5ZWo/TxcDpD6KBtMt49/7E5UabhScC5HyYPqQsmurEdvSN2JSaRUHuq2NZ6jDpCLbFok1cyQmCdGoXJj+GOPPwkQvQHc/nEA9c3P/30CxD3rTeDv2xEob/UZz50g+NPg79u//t8XPH77z/dHT+0/wA/OkUCgCJlRhZ0jkH5OR/LvuX40cP1bAvOcvsbf5cliUM+SGH/tB3hnz/1fArD/td/gnXzeO//5//T5e6ff/1xf/+323zf//A8IEC49Oaf8/fafP9x7PFJuWj6taV0Bt7IWklIiwE2m0NJQdE0Cpg8qPBpiJIQisQprp4I5BVhd9NkkE89hPPeqS9bbABNhzz39tCMCxmmo/bGE6meiaprCf4rJMyWMq7gOwHt3iCBfTRNJ1SBgUXJbeQRrGlpgoUBgFe2aHtGUtGyiBBJrGmUK0+ryby34nWvg8nsaCSYlnJquJQJQPBzwSJ7tUoAsXLzQBdAKiPSi0NJUey+ffRTVQDzf58rLLrEaQk8VlNdOQeZLcyCp7gjfISYukUavlWYpEnl3lSQIABVM961abr++Lciu+3GnnSou5blMWGOPM8LfAkQDKTQbKSiDRKbQ5ClDQbkqc3LTLHi811KZ6GxGCdID6DzEpFcHBZwmZDX13cmE2IpVa2lO/JAQ19lr30Ch8mGAI6agmgAKw+OinBf5qf8osvwvHndNqZrIOCZ3pVQYYSptFEuXaBr/XogHfUdNL3mzccbz3GPHDzJZtZRGisIVAmQefrxS7yhM/IorNhBsqka4zZYvWwyhNWllTHJdtHqVHWQyTEDggWMllsYUD3N2TiVUxrSvGmE1VWmoQk4jJw8CjNcUnKYAL2dtCARVOLlsF0YAG5KwSFOg9t79RzlG0YCF2NCMzICuykOQnZeayB9+PN6+8kAbVlfYYgEehgNa9nO8RL6IqFMY+o0QLAo6lEWMGq5I1pT+t9QnPRAGrRABIjaGaAxEjIyx9tpZS2k0fQIVpa6RHH3Lli1ugn4/djqaSCoCrFDoYzDvGwG4PEoWQjihtlpTcSJyaJ5EgCSQNXPsyCGazyxHsIhccdPCnBOX6cFa9pO1Ft9LBbzWmALZtREM01SJ+GhmrUhV4wIQuS4kO9d1UIalQCJk3AAgaQANprtOAVPfrBIRkCBSWwoDHXdvwM5j+w44ZYKm5mRV5gB8QIeCC6KspRKyBATMNVOQcPLdDWeSV2u3BbCtGRB3CBAznXPcKDKEZnYYgLAVQlBBk3Uck/+PvfMA07Os0/1/eu+9t8wkM2kz6SSQhITegoCggCjCYse1H7Hg2hULIquCigKKdEIvCWmkTELKZCZlMr33Pt/0dn73M7Jnz1kVVpaDXlfmnCwxmXzzfe/7vE+56ydv+uclQPp74q2dQ2sCc4scUAKdlVXeBqAjB4iuoeLQNP9osZCtXwWvHsaP4rASuF/d3EMB1bqnig90haLMTQITPHKBcBiPhFQSiTzEPCPFnb50eIyIB0TgsKrYiRGAIsXppEJCxPGcOmcQv2QAqubZ9/YJIA5rAHUihbL0TlQBJA5SYlsD+B/FfCOwffe+/S5vfu3GDTjthiAVARn37mZ8pznCcQzl73su32SlKEhr61r4+xr+PNkRhirX1hyrolt1n2wkCrCW2IIduGHqKGLXcx0HcKnPKLJzEoBGz7nKLCchpbWUSeUn54rAlLq7Cy37MwSd/1ll4s2co0g6RYzpz1R6KzdXPoC2Pxe+CjKhAeWxnp2LiM/b8epWwPpglwOfhcJ6fhb9Qd44UAaJJyOKxhuyMYb5og/1ZQBFuMfKmHuZpxctWsSz3s21JNaktZ772cxhXvnR3vQhpbsIl4aaRqtt7rZndhy06278CJEgzaw55Eun8xxzYJYiOhFiWi4NEZHqw1Es2BhgqoCOGIh9H4CW8akhyKAA5m+cPepN4SLEMC/qenTTozPbmTNAX06ffeiDBfb4s20AD+HOodAPQdqLM1GZ4nJLKnNb0T+KltG8IcV0JKBQEwrSuZD5ut4xgPYHmN9ErKnYdQRFqQeyfJJDfU1jmzV1EOuGizGIda+d15Y7c2x8mDmsydaduQZXDMABvSnexN8I/Co5WY2ra4rrvYE1K9zuvON7dvOHbrAsHC9B3O/X9x+0ra+8ys+l54vXPHPtaqesTuY6pXFfwqYA0onCDARQDuS+egukAdw4RZRiCmDHCGTdS8+/BJm4yqleExMRABD59jx/1su8HMm8rnjKFctQ7QLCPApht571ZU5WpnOSqm9JpKM/z04ac6yi6qR41TOqOMOR+Ashekptyp/n0W8CgC/KVq072xqIV0rNyLIXX3rWLibm6swz6BDBBTIIwP/y08/TmZFi8/IKKM0FUpKbEKXvyOgUz3k0AoSTEOsenssu++itH+eZr7By9gSv7dljq1avpT/lbO7dMARiOWphAM2ECMqzia9jVGPuANzDKUZs3DPI9COScq2a93KwnPJviI6BMYBMvv+Oj2Xbdx+qtMUApQU8t5H+EKw8y1tf3WFPPvuUff5rn4F0I0JxrNe8elBSax4G0Pd0SSmMa5IYKY3DHoQgdbWNtr+Mwut1S21UcXSKdOG6To0gYBjttwYK7C88ex1OjBErR6AxhRtlBGC8srLFstNxwAHcxgIWJ9HtMc6YdNFIwdFEaHVZcfmotaNQhx+g88MZdCk1D7PCfCJGGZslp+iDoCx9dAyHRV46xLvId2/uNY4xAPl29oe5EGwN7JcW5M4ly72dUtt2Yu9ibfvrFVZKekx24QIA72b70mO3WtdvTkKAQJw0UOru6bKsQNwEdZ02yc9uIy+okik2PS/JphBvRNDXMkZ+14mGPqvi771wZwxzA9jKEI0WatNDgK/EtonEm/CCyADs92PeDEXQMTGMcwsHhv8MnXJcD49XDKMKRxlruA97Ei/G9SQRon6szWPDuGOH2i2D3pFUX8rsIQAmhnmuvcPtvgONVt5gduVZmbYEIHKirZo5K9S6xr3tF5srrJa9jod1MiDax3WKLEjHtcnWMQsQWA6DDesL7PDRg1ZSReH3YuYfnFqRODQSwonmm+w1Qq9sDuTUKJ9XhccaVyPEKL24vduice3AXxJtavbhTen0rEwALrba9kOApTH8HCwLM8TFDHBPM2L8LSaAzp8UyAlisELYX8vBScI/4ynA5DXwAgyYwr3jy7w83lMPMD9iH9t+u5XeddBGO2qdq7Wzb5z9LTFtkMsjPCOhPOMh7AnqmKNGWA9V2i0HwTBOpSt/+2Gr+d5W6+eZa4Z4E6HANMh6A6nF3m4YoiKA56apddZNkoo7TVFZXaynI4D5Efxdb7v25b4QIHSXMD5HcANxZEDUg3uF+XfQn64IiLBYHIqlB8t4fhFrsb9iOBCBNu6AzhDsS3re/SBCUvJxNzLv/PzJxyyIfVAI/24IFcDuA5DcxGHO4EoJCg7j/Q9bMPdZJIv8twzr2XkC81NgBPO03HuKRAOMjlc3HGuHH+sGD5nBc9Fzk2qvvlBpZyz1AsDNdOTB45uHLRaSLmd+sJVVDNvqsxfZqboGzhR9CFXMzizCyUPHyRAReB5f3O+ckwLp2imvxzGwCMcG1zw9Xk7icZy3OCMh+jtaOnFRhtqN11xKEXy7lTTSrVPTZLXsCW792I0WYz1WfrSYovMcG+ZatEJY5iLOCJoccMRJUlI6ezyeL9acbJwacrNKtCXXfhTXZ4b1+gSl30uXLSUqrAMxBXMVbtVK9r15zJ+vvVbs0gAG2ZMr3ldkcTt7wlbI16TkNEd6r193jj36yGNuP75x4zqeWT4TPT+ZCJi+c8eddsV7r3Z7Le2LFeWr+FwVors9Js9uUkoGxEqbuzeFy1ayD213jpZzF3XZR77XwFmslnQB9iP0p2TksL6wZiiyapxcP81jKp7nwOqc2AK8w4lbeu6LGW+Km6z7t1J6p0LpPSSCmX29yI9U1kEOg7jt8iE26HfJoUuI56enk1jafp6nkX4i7tIQZ2UxPkNt/95T9kfSBTaes9YWL8nnM9Wyfh9AiFHkokMnEHRcePGFrDUD9sMf3cmaleM+bx3PsRw7XuyjJDbRWVh9X2OQ4TOKnZRbA3Ga9jSK83X7T+fAmt1t6d7pLDCqnkj2rooRi+E5DWRMDxDJpf6dakifDMQM4ZG4wjibptDleZx9YR8CvXPWr2MvPE0RebUTRc2DjGoRyck92le835WcZ0NMtNC7mZs3z3YgeFAPns5R5azX6kBRTLWIvwQEVwHsKdtYs3X2VjG6CJtRxA1KAJCzxZ/9pLpelITQS1SbzidyODYzr8i1H8JepIcxJceqejxD+D655P3G57CvuhlRSwTH8VDmavZfdLfo7N/QWIvYAhxDcX96NkWAiPxgLKBcdP8bCZrb7/1dBMj/Q2D8pdf4WwTI7M//8w3Tu/mzG+S/A0q9GQD1poP8Tb7hb7/+uw8ev9Of/+1ev3f232vszMZd/31fCtzT2H9nQfC/7739//hXb/f6/f94j3/rZ/wlh9u7/Z7+75//35nL/rHe+ey7eeff/2kC5B9p/vGK3VQ4I6BUCiz9EqKjQ4m+EF7YNBv+EUkPcQOEshGeBviQEj0RwH0O7obyoyV2NmWxiktQ7mpleQXdFlW4AtKJ4MDCzzFORIgPGyl1SoyhtJMCRQuZSA9tjARAS3Eq8FfqGsWTyBEi4FbgohRjDmREpdo71INSFOKATXseCvf9X8u1K3+Fyg5gQKoWxYoIxFRhdG1dDdEaizkEsxmWYgZwSt0mUqwoImXF0iIAAaJqANaOoV4RAKUIL7kvFiwsJKaplL6NFA7MqJvZhPsA4IdEBkMA5dsf3udv1z8wQtxHtTUDFgagiBZ5IrXNLAHSxvf7WxzWYMW0qIBwXmaKLUijkLCOUjk2+q8RP7VixSoAl3p3CFPm//adu7GjZ1NquZxrNWVPfDbO0j6wzWVsK44miM2rD/ei4o5CW/x1SlH5WaF83in+bmiQ6BrIjikUlVJ7dZPtnxQfI97GlYerjLC+sQqwt4lukDzLSklzZcF+kF0VHHqkilYmdHQ0ij3UbnNw+nSiDlo4b64dR9Hly+a8lcgRlbEr89eXTWo38QE6CAfweWTjFvDuuif4GcoCVgRWI+o1NScLlFU+voDgshOnUCSSh4tqyotTZgvgnMqFRaroXj337QVuDH5nswrCx22IQ70O9nlszF944QWKFtegIEyDsCh2MViJRIkNcdD1hW1RHFgjxJkKO8fVYcBBIZTxKcAXo7qz6Ks0UkWZctdo8y5V22WXXmrVZB1XA35t3LAel9ABMmrPcAdvOTyOlhy2oqLFODQAOHHViCSpAyzLI5ZGLhDF8CwnlkBAnVRNrsvDWcyJCVKpOGCk+kXCuE6KFdAhNIRDgAjAN1wdiqGIAmQX4FdcXAz4duaskwQAQDFeAg7ksNFhwNnMIVG0IdLzIwBdWHsXkSr6XCchthbi0NJzo+dnAGKscCNRDKA0UuXLORTIuA0jFolH0rmSFIHVSwZ3Eir7aoA2EZc+OHa0bZrk3jRy2P34jf98EVgaS3KADA0kM6brHQHSD2mrLpwO5i3NJzp4CZSWgk6ZzJqHmgBEFBkmB4c6Z2K5znKM6HoqZUDPxBtZyDrEDUGkKv9ZBIg390OKPCmnNRbGmV88qDLDGW/qyREBkk03g6KXRLBpzmvg58kBorjAIcD3bjLukzkgj3AI/9YPf4K9KcbmUCrdx/t9L90N6hl4Zds2l6UtB5CPnBmQdho3oTzL+jmqLBfY/BRAcFxKDvMXEQfMgSI+NA+XEVkncm0BIIPcXHv27nMgkT+HTuVyN3N9BPT3M1co9kbqPpEi6ibSHCVqQ+Ry5U/nW94Xyt0BV2pqESB+HNpduSqHaxcVwZ/l4v5IIBro2aeesCTiiM7FfTbFHDzJs1pL5N361SssE5VtfKivxQagMAcNjaSUViXqflIwA4q2AAS1QKIO4QjR+J4zfx7AIP0FdEEcKN5NXJ/y3qe4X6gR/QC2akAtfUPt4edRNVJGH8VBPIl4LW/C3Wd4Qf1XimQdL0J1H05VMA/UMJ/4M8dGQq6ovRgQbxyozWVRePFMTziSKBuyUNEuuicj6mvi2ZWb7Yw1vvbyttn+HBHYTahlBWhEM88KnAlnHlD0VRJjUT0gKhkWOVpaWuY6ehSlptiYchSw6sIqoLNjlGdWRIs/URv7Dx+D1EH1H5tg64kwPF5xEnCx0ZoY30EodM87ZwPgD+sDRM3Lz78CkAXZDHFUQrzN9de+lzEPMfH0E/aVL33BRXOpaLgVsLqS9buMgm+RtOs3rCMyxM9SUb9K8RxFdn0otz+YtZCL7T4LEwexY8RU8h53Aej3oja9/lqcFKiqW+gCUbRacfFhW1TEXMQ1nsOaoHVrjM/32CMP23Xvu8am+Oyn6BIbZG/RxNw9f26eZePcU0RHE2t5LITdvn37bNtJOq1r6U0AACAASURBVHM87D8yIT5wjYThJvKiFPwwxF5AcLgdeH0vY76RyKz7AWIbrBNA/uH7/2AfvvZf3Ppc30ypPe87AhfQFBLv1PQcO0IsjsQKpcdL7dob3s9+wdfuvOunLqpTJNcHP3QTDtQW5ul2PnKvrV5ZSETPbD+aLFVTxEr1U7L8pydfNv+IVEvIyrfv//wXLvZmzdmr7Ss3xtpt95UDygbYecsW2FzmmclB9jr0TjTioPzhT++gq+fHrFHq5e6mXJuOAsCfUcZ4Nz1lnqFxyn7lCKTJADK6uaWbRg2IByI8VbbuzZ5DGeoBkAEJYQH0ldTadVeeCUnla3t373Uy9mi+9xTq83k4Q8YUSTMKQAay7IO70g+xhYDDiqYe66DnwgN50IWSuhVAEp4WMYJimsJw8lIcjfJ5lEO43GOLF+cyjxK3CejkhyMkkp/dy54jDUC8BaA3H8CsG7C7g+c0ECHMwZP1tqtyyuYuIW5ntNG++dLXrfs3x3FgTFpFTblFB3lb+FCnxQDAjXSP2pa9vbadrUNmPmA512bFonzugceOkQ1f0kp8ZBiRqqzNcqNkxgcBWo9aKKh9IqrlLq6tlx9xLczFsTGUPxP3F+IvixX9SHRqjHkhDIHCCmBv4ccvb7pGJpgLxyDGJtmjhkOURM8MWS4kSAiT3yhZ9E0Unpf1TeOUGXWdDSsXRlpBHOQmPVrd5CZtK2u0+8sGbO6qBbhAGiDy6K3hWUmENJvLtRiGRJscpzeDfqMmyoC9uG+duIhScZrkpcfYwixELH7Mu2OQoh46dSCaS+m+4WPw/UTjAORqD11X3mvXXpILzkcHCmxMCS4Dn+QwOwQrFAbRoj67eak4BxirczPinOgjHAK3BbC7C7A9hn18TCDEmWJpicQKZI6e6m8E8O41Yy758B8+aqXfeoaumTEI1kHWzCEixdhbcn0mmA+jULK3MN+p+ymGay0n7gCxilf+7sNW/o0X6BbrcntPRZUO4OgIgTkYZy4YxCkVBYlaWd3LOgJoS8dTKPOTXNud7T2Ms3DGygB9aoCaTCsplLhHA/aPsN+a4CyhLpNhnBLlx2ohfyDfmYpXrMh10UWDPBfHGN9TAJ4jIzwHCZmAvQvNl8/z0Muv2CPbj1AuHmmL6TRJSUqxp7a+YlXtw1wvyH/WtCkEOJEQxeoD0TBRHFcDzpApFgRv9cuofB4B+twIKtMhFqNxoQVAFnS2DkLYECe3pMD2bD9BjCORPnS5bN+JS5P4NjhgyHAIkqK51qhIUfaRkbzfispWHOEJ1NBgZVJ8KT06x3C9MQztgksLrfhULY6fFbZj6xa7/obLrUGxWOxfx1ljNl1wrsXTc9TIOrP5tcPW0DdsCyCc34MrxNNQYjXluC/4jM2IJ8qbel2ReQYOqXZc8XEQ0nJti+RfxBrTCchfjXNaQoYU9tOnWH/nIFBgoca1V+JcpTpDVfDn27fvYm8TQaRinnN/5XMOquYsU4t4KoB5so9xEhxEPwpjW5GyOkem4OjswzG4cNUS62cf8cIr2+nNKrMvfemLrHmK48RFxf6oAzfglle34Z7n2YCgScvM5boNOWJgGmLgV99d584DF36Svi/2JYTYsX+HkCdOsam1mXOmt42RbecL+TUBIa2+NTnyR3CWzeDoiubcpoP3CGeOAPYDKv7WuUDuXbnOgxFeqBNnjLSDGPYkwwjJLtGaeugQnTtLbYI1bsf2V9hnML/j+G9pHMRd3YPDAUcjAyB7ThafZci+cfudCD4C7dOf+SSikEmrqiH2EVHJYP+MLSlaxlkYUoWz2RpI9duJAqtRhHJkDI6WXCe6035Krg79P+0zFIE17fYnXm5vKhey3OQ6L2hfOch5SiIniUC6uJcSWanTUQ5VXd9kzjg+nNUm2Ksc5qyenJECGRrC3iPYOduzuedpuHwOHih2gq4VxGDq3/fICYLzIyM9kxjIu5z7p55xs2zlGYgLG939igUDEBETztoZyx6mk3OMIp0ViydnTzPjXfegU3HXrEUS2SiJIAjyQ+5lRW5rjdWXeoH0HGgfHqyoU9YAzR/qBZlR2QxzjaJBk2KWQ8x02O1f/R7vv5uoPzomiTwUiRiP4EeE1CwBMuvykAOEXahzgcwSEBC/Trrzl7/eFAD7b3SI/FeC4zQB8lcv/Fv8i9MEyGkC5C0Olb/wbacJkL//2r21f/mm8+dbe5l37bve+fd/mgD5hyJAlnzqshlF7QwB3iXSTTEGyCe1hb6mAKtkL1Zx2wz/lcp0WFm+oOOKBxLgXgvospqYlWj+zosNyjzUIffec69TuyhDISxcMVeoNbnvUoVIYaTNnTZOKtgWyKhFTUp4KdudipoNnWJ7IgE9nL0XwFEOjgQ2V8PkRXdzMJdltgBF7P6v59qFP8VNwUZaroMwRT85e207KuZ6VLN5znkiFbZUysqt7WZzl5IYTyxIHgerYSvEIbAdG7YU3nFcg1IAkaKlK+yVrdvJ1l3gCJxBgI4ZNqRz58v9gG37U8n23t9ABqBeaeCw3wzgLAWL3m88h8IOAHZdq1AAIhXLR/BZEohmWZZLTBTq40kObB4ODBEAGOlsMmsB6ESAHKFIsw2VTSQHiBWrz7Sj5L8f/cVyy/rwbgviMDiBeqWSUry8L5S4nNkISCR/Xl/gfz8q6HDUjhH8ErA4DsCawOFf5EEjFvaiokXcEuzPKHE62MxKoZnOZl6paC3kaw9yP0c5PJ/BwcuHn5MNwdXDQVbllJOQVIEQFLWoUo+XVzIGFIFDqSgAoNRM6gEZZ6Ma4soAvckofh0l2FmQIFE4JA47FbhU58qx37ptO9cDazTg2FkbL7QH/vS4RXBSZP9PpAeKWRRmT3w1x775bAAqSmJM6N4Y5DMkA1h2EJeg8szFZKX3q4iXw7OAw+ysTIC3LpdfnwLpVH7ihC2YX+AK1BUNoszbZkiylTiCSktLXWyOxoSUSMcA+3SgOAvFtMrO1R3SBvGjboRJFNeFixc6V0gJn0NK9QPFezmME+3GQSUWsiiLQ0QtxZHPAOjedOOHeC4GXISbH+NNXxrrAjAFjOtQqL8TcaExLbJH411lgjqUigDR9Wum72UXSnwB2VLKzbpCOCABZItEEUmi+69DhnpEdPBwxfAqVQc4Ue6zSB19zkxicNSZ0sxnWHpeCvEaHAuk3uYooINGEASHDkmKODoJgdkDqSWwKwTrv6LrUok2KON6lgs05+f+MxMgvV3McYBLiroaElkHMK3iR/d7rqcYJOUnK1JMX+qP8BPQ6QgjcuRl7eda9nFw9uIw6ogAPef82xEA3TEADv25Si8VZaA5TVFYIsQEGPUS4SZXhaKvNFaTmIfUj6GYODninCJOij1AxlDmziFir4Jx08kp9sCfHrN08tgrcIeITPncF75kr7z6qj1KZFEQB990QPcRgeiMFRWj3vKRWxypWcrB9/e//71zbq1af67Ltz7E86nxlcRctQy1pyLSZks8Ib8ZC/OIXvIw54nYrCTeUMSHAP5mnA+hzDmK+dLzPsH78AKkn2E8TTL/1921GBdImYvVUpSdyEPFr2jR05+p/HYcskfz0wjzTTbul9amBgqLz2IOrSdC56Rdd9XllhwVYl7DPZaAQjYCJb8cIDpATxAB5gfI0olCtB0AoqaaHG/cEnMhs4dxKsDj2PGyEucyaWkkbwfgLQH1/NAgczgy0XpAisM875GRYTwXaa7vKYJ5ORBAUASInjHlYQdyHY4fP+mKTLOIUVHcljqAxojjEiDhw2ce5Z5oTYmOUX8L8xDnajn5Wphvxig+ldvwy7edbU8+1836gZKT+SIkNMC5YGbJDghj1jEB/SJuXZcR86gIUZHJ6oSKYEw0ocRUsWpcPJ8D8jkWZK0CR8vOvQctIi7FOiEs5xTkg3N7WWNbI0RVD+tYFJGQcxEqxLMmhNH1cR93wNtWnrnW9u3faxeev4E1sx2Va5tde/VVbu6sryEGDIV0AKrRJ5/a7NSlaawBqygqVURRIPn6CcRgRRIzJvAvFKdeAsT+FO/bR9cNAObHP/ihLWTNfM9lV7j1X3FqrQDgTz/zHJ+ny8674BxbSaHvNGOnhjlzFzEbH735JmJocAQSk6hYzRNlpYyPOFsK2awSeClx1fEloq7fm3mfGMfeUeZ6YtLiuHY99KDEJuc5F6GKnH/5y8etqvUV66s9bBP0NT1OzNT6VRuJDkllzDS4rp5mssUTkiAW0Xx4IBdHkC4fhOD+1h3fcVFcjz3xqCt8PXjwkH3+c1+04n0HmDOCiYtJArRFjc5eYFruFzn7QolLa+23YxXNEMQ8y5R4N+PkrCPq6Nn7L7c7HmpjHsX9wqN1/QXrLVR9MB7i74jhUjSYOnbWnruGMdpuvkQm+fZz/yUyIHYTJJ/1q58+gC7I6VaIF1yoEKN+lGT3sWB6QfpM8twqxiUsCKIDB4QA8uuuXGZpONcO7Ctmbe8hFg2RC0IOdbJJ8TsMKhvF+wnjeREg5Ytavq5jwNoAn2dCVDAOyO+AaWI3+Z75ucG4EYatZ5o1DJCyox0RxbxsIutwoiUwBiAWQiCO2hWJw1rWDwmm+Lmu9m72Hk2IAKasATB9x/FRK1iSZF/dfIvt/MZmS4fQ5TZCBAB64iLx7qiHZIMA6SQCq6zLDhAVFYXzQZ3lRfMo3OW9HSqvs23HcSYwXQfGEc0HMRcTCLDJCE+IoBuHuNABCCMUFUQB4YyhryGAmKLIED/csczb9HFMEFXjxfUI1t8BmMntOsqAb+OSa3+bRMl7oKfT5hF/5KO5GodHYwcxl76R1sI4e24/e1TU/UtxeOSTceQ3zXM67G//+uQ+iyZ6Kqcwnd6zMrt8qQ8l2VPsqdbgThNpW8E8nGInKStXF4UcHUuKYiyK9z+HAvTV8+n96WvD9YYTiI9w+Cj7Wp2ZmDeTEBVNk500Cci3iLgj7fl2FbeaD2TBgF+0Ha5Q9B7XhOUqF0IkjHkzmfgprV1TgL71zN2Kr0pgTxbHPMQnM+8QXBH8g+n+JkiNdqvCsfGtPbdbw893ORKgqh7XIXPPBB1DmsX9mLtGuW5jEkoRU+P75zhOOHwIixhb86P3WPEnfucirCaZ49QZJfKcDYVzyclVUd+IuwNhvb605qp3QL0JkThA5ASBP+BZ5fzBvViyKBPBQbeLMVMs5QDxco0NitLhMyJk0Tzt4TMJ8J6Arejph5Ak+io0hvjSmCTbixNrNy7tsuZ+abhsEYD8ovnzbZy5/P4nX7Jg+m0EtAeLpGZOT2bNjQ1FmMW1rSH2zg/yIyAKV+jksKVA2ofK+Q4JJsN8KGuTZ2AGEQWvO59OPBToK5cV2q9+VULsKqRdOn1xQ8TL4bZK51lowBEdjktKsYTVPBMTrBFtrUQrZceYN3vrvfsQ4/Dz5i+CGGFfUoGASw48PYcFdEzt2rHd8hElrYQI7O+kvBsC5L7NxUTKFeAuOYcun1rGT4q11p2yaqKEjhN5GZWaR5zVWjq1Bh3g7cd8ob2E9iTa8/Zx3lI/lT8fyJ/1VfFXRcuWsOZXuvgr/ZJzwJ+5/hjRnQsWLGU/EgZBkYxIJtHKccX1sx/Xn1USWRSL5WXOnLkQr/vcWppPHF4q/UdVlSftDIrZX3lui726bYd9/GMfdeKIcPbCBxEaSQiXCGkziFuzkrVNvYCdfUNMfyP2k39baTd8fo898KM1dv6txfR88LwhiPBAhHvz7Ho45wSxR5pUrxPz+QxF5mOs+358viGIjGnit6LYTwzyHHvrAeE5V+eSzmBjzLPal3uzTxlmX6LDUM6cTL5n0law/pSz51+MAGwAl9KJ4yWWtyCbM0ymNdXTB0bsWlpGIvdxhD0R96ui3p58YpvlZM+zL3zpM7Zt50ucI+cRK7qZtXaC53w5cc+NdsEF51lFda2LhNxTfNA+cetn7BT7mEaiCiNxnPRzT4Y5d6hvR3HEOm9qjyjH+gwkTyzfo54NiWpEXvUQFbd48WJ3P0fZs0kfLpFVY329ExkollqEhtbzaFwfRyG2dDYaFXnCv9VZfoR7qPNZH6KgDPo3naCPc4H2eYeIuxJ5cIKzgTd7g3jO5k5spT9lbklGaCaHdAZnsCaEb+pTEbmh/bD2xSKZRNymMGGK0NBZo5akAJ1zNOYkfJQY0sPeSSIvETBe6kVUPBbfqzVWkb3aMwz0E7WWPscuu/hquj/nk97ANQuLY98yu6dS/JWLwPqzy0NCIv1yWXbuUyjY968r4N8UADtNgLxr4KR+8GkC5DQB8vcPwNMEyN9/7d7av3zT+fOtvcy79l3v/Ps/TYD8QxEghZ+6ZEbKIj8XB8NGmA2HSudUmiYlik4Nk8y50wAeAag1PGxgFPfiC9Cwj6gVZYkrR17ArACqq6+6yu7++d2UdmJdZeOREIdyVBnsoEPKS48iZkSvK2W0NkACgKWE10ZJ5Ic2VlJSCxDWn0nyLoJGQKQ2SWHEEDUBbEnBPc57qbhzmeV/+nXK8tg8q1BXbguAJWWONlAGq2x7KXxEtigmqJZNYT8RNJdcdAHgE0p6gCcp+KvJXFYHioDjQQgbHU7UVTEMgJOItVvRQFLOpLLx7+3rtuKvzrOL7yLehA1iBRtDbRzVJdHLa6sPYJDIEkV++AJoyxESxuFN+dMcrcgNjrBUnZ7Zqx0/epy8VVwS9c1cC4A+wLRSgLdiYk+uvuGDVoqKv/y+s6zwsxTf8g8mAV7Kf1Roi756AlIBcopNn1wOkfyMJE6FsQCe8Sj8pMhTtEEEm2g5PjoAv5OTOfwVzudzDlgzfQ+TKNkUW5LONcph81rHgaub+Kuurla74PyNDhToIhJrEQeAAB2iuSZlJ6rsZCUKPGWSM1ZkU29GKRdD6akcNgJwVQi4Y8c254ZQtv84yqpRQLJ6lFA5dIqoDNEbRagKBydRdDcT4zLEKX+A00svIKvifR7/cpZ99LeDqHlbIJZw4aAQj0O1XbxrB9n65wGGlbkS0KVLilB5Dbmy6jEIhTyuffuf82x1XfSwSdn/OgCviBGRBCqz1qZ8AtCrjs26vjZt2oQNvwylFgcbrpdiM+TqyOHAqdiaObxvdXyocH4Oqn1FUU3wucAcOaiP2HHAuRUcHF0fCAp4kXByEki1pHHeDWmheLQYyB2NY0VOKR6pXocUxnEGQJ5IwDeKJkUMygEiZ4eIEZUwKxNYhI9AdTle5C45TnzLIOB9IsChQPt4nBt7tu/gOue4eKNdFDmrSFIqeR1uQ8iszpjvb22QIFKT6SCoGCxfQCcv7mc1IKgAbeWkd0LulQAWKw4rBlApHEfWXhRx/8wESHUFKc0AEiLE5H4ROqPDnno9FP2n3GTptOTk0gFT11oRZJo/FL85I9cMvxcpK/JDsQOavxy5K/KE79HBT8C44gP0pY4O3asR/q3L8nc7eZxNqPtECkwDFmmc6LmZJVUgWXSOAzQSsOMPOBIGUao+lp0cmJt5r/nzFwImX+jcGS+8vAUVJiXOiqcCzPjYJz+BwvJLKDwX22c++6/29a9+zRFokYyHGYgZb0Cj3/z6Xvol8m31GWc4549KL48DFK0lTsiPeS+Le16BE06qzpN0ISjeQi4gOdsU6SRwQa4UdYTM6JDK36nMs+lXyy37X0vdZ5NqUSCHL5/rDReIOnb6mT9j6dPJIAKlEOfG00885kpaQ1g/9u7cZrd+5CbLScYFQ6RNCkrXYNTYvgA4QSoDnebQX4VyEcWkooAOHiohZuMcRyDNLZgL6AaBjsJdfRn9EOX9qGDHUbNL9alC+EgKmNVDsZeOh2DmRinih5ESz0HBqRghPbtSbOaQOS6CY4zPKDeP+nFGAUgy6CVRsaliG8ZZG9SHov6mVMrWI3BYKLpMMRHqewGDsZs/ugjSfYE99PAjTmU6JzfDkUD6OTrkS0SgQmDNLVp/8vLyHBFVzrwvwkIxJeW4UTQOw3Ch+AWEApR0EEED6Y8zoJFM9gme3TxAvWZcad4AbD6o4ONZZwUgJEJ2CejcjbNQjpUkoq56+7oAr3N4/ifpY0F1znrR3gI4inK3EhV1enoWDjIiwiAf1AmVkZ3horWWFc03P8CeQJBZxeNkMy9rjfFlDAcLUGMtPcr8UERHlMAlXaMZQCn1pxw5cpSYwRdt5aql3K+z3V5jy8svuf6TD33gA0QMDds+emuWoTauQ73qAZgpgnjW8+nL2vPs5s2oiZMplo5gHUSokBZj9eTI+ELSeiZ8Acq8AJPHXL/Hjp2vsn5utqG+RtatcStH0PDwg4/at2//BmsYjlLm+P3E5wTSo1IBEB1F1OUY76eZ10uks+O6D7wPEPPf6dqotTt+dqe9+uzziC0KHDgjTnuE+JdQdVKwJ9L7m6B5vh41ailq/B46CmrbcPmxHn71c1n2vXsbUO7jmoAAWb9ioZ1RkGuDrLM+oyJRguxHP/mZLSNusnDVIhS7AMtdTTbdieiAeEw/yM+xbjoTiFppgVBpQSXfizNCcUbjxOP1avwxR4zyzOs+BbIn62HtI6XNNp6ZA5mEYp49SF11DWsIEVUA1iO8V6mu+4jpUlpILAC//k6OonbIxcEZ5kBAwlZEDVOAgKOQTYogmpOegAodUQlERBLdaEOQRClEamagyk9LioEMGmYdHMa9U+uy5aWuzqDhuxlQT8BoLyrdSQiJfrK1kiBj/uXeq6zuPqIa6XEIhIQfn6b7hniyCBwwo+y1/CeIevSlmwsCqK7dYx5A8Us3yqEXZOWNHfbCYe4juFZ4ShjzEPMzChsMY+T1C5jGjYrAQqX2yfysY2WHeJ9RCEMCANEgqBm1k9P+ROoRj0MkTSjEnhyqA8y15RBYPnReJaEY96ffY34ERB+kg4p5hyGt+gf8rIE54aW6XsMQYkO8r41Lve2sRecZyUX20YdeImZK8VbR7K96bGV6NORtqFXW4uiATGW76IqQy07RoUL/QwAOk6yMJBvobLacxEBbX5Rr4XQ+zLgxhtujsRNAuM/o0wbkXIR7pwNXG5+POUTXtaIReRKv2UE0mGdCzpwJ/h4ygl/ZPCMCcsNwnjZ1ewDMKRlmX6MepsgAhdVyAYOiXNfbZB/zFmRVH+Pq8y/8L7pZdloDRdGN7f0IYGDKAJI11qd8AukbguxSxCP7+k5cJVoYM2EsQulY8WF+2PDrm+3IJyFcmeMGFPMKqK14V+2pu+ii4Y8gaI35gXsF4K+9TzPOR2/WEa2tfYwVaQ5YJgBNvdnXJgDUKqptytbSZXQK4rSxbYi5JN/t10NwgLUyH44ME6sbk2wJANBTEGu7ifu789Gd9G7Fmx8q+1rm0UTmqEz2gWcCQv/hySeskTcBxu46FwQtoQ9irACoAjBr36e4IF+IxQ5cDPFELKbSAefDOjBIL0soDiRH7nOecQXZdBs00KPDMoVoJguhTS1nCJVaKyrSrIDi9RycGHJJ9UJi4vWhv4N5PdoLIoC4NiZV9czJMZGIsyCQcZyYOcd8eTZf2rrN3nf1leZHpF7V8cOWTpdDH/v3bYdP2sZN77V9rIMdxD9+6kNXOIJMEZZl5dUWFJ1MD+IKno1pFwnbAakww/Om+KJGRDYT7PPSuP4JXJMhPpcA6dSMVNwox3CNRUHO4MKD/FDgpdbaIJxiIRBEcl5M8swm4QwUGC9XgAjWwsLl7FsPOvefevXyWF8XL57PeY5yeIDsfftL7JGHH7NP3/pJ1101BJH6q1/+u61auZLYrZWA+R57/pVt7FXoKQuPta27D9hd315uF920hSiyKHvyJ8vs+h/X45piTBObF8p1k5NWY2cacoAljn0U4XA8y+owm1THD9fVG5Z1EPJKQoMZsXD8CmCsa1MjoF9Cgwn2YT39PbYQgikD0iYRG9IE+/0oHLX7X9vBPrvX8gryECJApLcO28kTlbgAp4m5ovuJKLbe3mH25XOJfuphnfa25asQg+TiFkEI8dwzO5yL9Nr3X0G0cbU9/sRTOGxD2LMsdrG+Day/LjJaZzqeG1+eyXDGQiik4CQONZ2JByEHvTgvqRtFDgz1b+jMMuvCCIecWuDOQiIKRGYM8Gxoby+SsRSncDPisXW4Qo8iMNAZR9GoY6y7u+m/WklXZloqMa78HH3l5c4jmYA9IQI8Cfq2c6YI4mHNIQosgHOG0hn0czsQGop4KSeuNw0hmM7p2htLrKh4a+dU4Uv7T7lR+jWfs5eSyGMhrhUBThKkaa8tcZjSAyRkVPSl9i+KqRUBorOeziuBwbj7OC/e/rXvIz5k3wHxa0QETkNQ6wwjcYocz/9BgLjEKfdkO9xF5MdpAuSv44unI7DeNez1Lfzgtwvgn47AensRYm/hFr2j33I6Ausdvby8+GkC5G9f4TcjoP+xO0D+62fzWvLpS2ecypnNgxSzMQAKkQBcIkCk4vBh8zsF6D7BIceHnXwAh0NvNrxTHEY6OKivRh1advwoIOC4rV59BgeBEFT05ah5m13uuK/y01EM6rjVgoomAKBeBIgAXgG72kRJCa8N0BulzyJFBOaKABEgrC8VyWkzpVgZ/X0qltzX/y3Hir58wvU7COTW92pDFqFYDr5aAP21sRUwp+JnxZAI3FLU1Yb1a13kVxPxTEWLFroSdZXT7i+mcJYNVx+qtyTiYEYAGZQjregRRcuEEPPgh1po9225jgDRIbUKgFBdDVXEYXUQf6TCvgmuz7AUKWy4dZARMONFtAKdlBaHkvTstetRgJLvX1VH1mk3r0O5MorfKpRAgWw0t+58zc4nkukYxEzdH8+xwi+cQPk6YLW/WGV5nz/kiCI5dfSZxyB7QgBgVWgXo+J1lHhdfHYddIPZSCuOoBWF6AyHgUJiSKRADuJ+7yauJJPrmAp4nkuGbQAKTuWodqMKjkQVPU1/QCakSSp5uPEAioMojXuw25+g5K8fgqefDXsw46UPVbsfwKoA3jBFmTFu5CjJ5CAl0rM6/QAAIABJREFUcFdxLIGcaL3Y2I8BJit6QQedBKJ9dhUfopgv3dpQGCrDF4c6YMiMbf5GgZ172xGUZulspuM5AKDIQ0WWTsTDcpRZLzz3vK1hvNUo15aNt9xH6rQQiKkOEHWBqHBchz5FYqkMXZv2oqIiFPGMV65bOt0JL7+yxW644QY7yp8VFBQ4NVplRTkKcsV7xEJUQewA5jajUs8hukfOoTrUcdpSNzXU2jVXXmFPPPqwrV2zisOGyARIIe69FP+DuD6EiGucy6YuoNyXw2cUnTK6b+r5OHHyhCNKEvk5Um1p3AssV+RVA9EvIkfkChERIhWXnkvlAYvc0OtVVVWjhBty5ImcJVHk8OrgIut6JMTWKwCHIk/0/VK4DeGgyl4caC3lytbn8CcHCID47AGS3HXApxYiCKb430O8r2ReZ5qDhxTuJwAmb7mp4J+yAF3zgSKwjhz0cLANd4RDLNdqgs8lG/4A11bWe11j9a2ItNL11Vc3gGEYoKNTpvFnyk9uYz6SilIAuSR3+r3isPRcqtBztpeFYmuVWqpRFTJAMRPBRBxpLIRzsBVh3NfX48Bwf+63nEByJKlMVGrZJpTz0zwTIQCXAo8GATym+Rn1OAJWrlpNJEEz3QXKiPZ2EUz7IE37IG8/8alP2cOPPOrItRs++EFbSgTGr3/zG9smMozs7UGIQY2XjfSG6FC6l8irLVvo3wBguPjiTaj4yN/WesA4GOLz1eBwU5G1Duce5l5lVKvfROXLo1wP9YJ4M3/LUSUXSM2diyBBSrhy6gBRAS/rAM+Ffq+5O1TKRtaVaObBFRRxy/VRya8iuqX2QXB+7MM3WF4ahdVTxB5GEPU2DVmOMt5Hcx2luKfKa3iGYiGpQhwIqM4nZdsWrViK42OE72Eu4TMGo3Yf6h+BoK4CoMuxLoA7j9w93D8vVPfHiTzyB9BSFFYShbOKAVM0k9ZDZWYrSmeYOa4PIF8q0SEi5BIS6VmC7B9i/lMy5AjkRz3gTypgbyTFs15EqDRw/Zp4jvxYG7bu2GU/u/tqil4nKS8/YavOoJOKWEk/xosH8iOYn6n32kaMhx5AzU+6RvtQ7ktRmU4MxX7uq35+PM6PwSF6LXA87NrzuiONfUMgBADBB1lrwgGsenE3RYGAzqMAXaDBOPevnS4fEeyak1TA6opp41Az4xZIYj5tgPya5HNEon5uoFA3nAJzD59bAFk4a6midyYpQV++dJFNA8yOAH5HsKapN2SCovRAXlMuwSSi4uTkyCCasrelxRFHIoe0rqkb6tlnNhMteBb9UiscaPjU44+zRoXTAXKWbHJ2DJAmijksGgGDYm8yUaK2A4yqn+uB+1+0q67AEXmUqBzefxdRIiHM6w2d5IePAVYO+UHYcl8gp/bsrWAdfYx71wpIQrY61+bB3z1kt335Nhtor+fPhymqH7JagPQWCDJfVNHezNFjgCfTRHxdd/01du+9d9sHr7/WOXSGeJ6LiC958dln6eda7Qh9X8aPim9ncHxVVdbTj5FgL28vNs8kRbw4QI6xF/jT7zbZnb/n/U8MsG+asVuvv95mBhAecD18eM/sDOwb3/g2cTXx9vHPfBQVbqcrVJ4mxswbB4VKOAZbutjT9EFIIAboGQdMpogZMLGT6DcRCu0QbYomjGGtkrrVGwA6HII3EoJGWULZ7h6NOAUtWxkbJK5LfTI9LfRVsReJhgBR/EgQ936YSLAhegNGABJHeZa9FMEyQU8RjpcI4qkqUelX9zNvQvYpNimKLqmcNHp6GB8YqKyXGK5+hAiKXhEo6iImiQ47gWO0uRUlMs6ICKKJbvjV5Xbs3v24Hryt/ugpXEQxNqpycgqC5/K8T9OJFjgVYq0Dk7alsp0ScJwH/LpovaKzxqwXsOvFI63WyJ8FEcHVy/3xAfiMA0yXm0TR6hkQjdprJqL43759G2puqZqZkwE7vZhTpyCCfJkrqEx3xIsIxg4A9D1VkCk4bVNwzsbTMTM3eMIi6dAIYr6bBij39ACmIgZ4tbPKDlTNWA+P7Ry6lpfk5ltYUoHd/cJ22w8Aesm5BVbP837OwlSrO9VkdIlbIPOd9k8yR7MzpIOCvRJ0nhw0g93NlkIr9noU4/GhxDghYFF3z9DIFBFt9LgQq7OkcJF5OmpwXvk4V2DxoUrcCZF28DgCEuaiFMiWbsg3KmeMShFIu1Rrk5ssJsFONXVBEpLBz+dSJ0KEv7qZcO4F0gkjknqk3UVkDtJNc+OD/2LHvv0cBEgFkX7cRznccDPJnTHjG8xzAlHBGaEecquL6K+4OAhz4k17cOClJyB4Geyz8//0Wdv3obvc+jfEuuUF2Kz/9uPQUE+EHBQYGNx/0zOIo+QeqlNLY1F7pE7cSCJB2LqyTs0l6pA5nXu/gIEWjqjmICIhXb+9e/tt6cJASCzEH7g+xiG2gmCWppkrn2Zv+ZOnilGoh9FbQhQT549EXjOAffDSFSu4Nt22fU8pLm0/ro16DhErMM7DsGFoPR7EUR0iYJbfD7OOxIV62UWrl9B/2IMbopb9/Sy5EUA7+hTPSwJngJLSJhxuOU6o0ggJERsDYd3AM8o24bzVSVaIy+fEEQru4ZTax7ztQB1ueMbrvEx/RDY8q6xPIbwP6DbeN8SYV6i19o0gcjgEgfspG+2s49/v4wwDCYwooay+3WYggI5X1NgZRPMtxmE+hutN8ZytOMpbIb7m4PROg6ysYz9QhTDNl7kunD6fIc4NgezbFZ0ZK8Ca+5/BHreFez1NJGQEQq2U1CSLJbKwk7HQ1dMPib3L9VKtXb8GoF7Rxqj4IX60P5HbfxLioa2tG4C7l3mrA6V/NY6Hc3Fp5rh9ypGScnvwwYdcDObHbrmJmMpxeqD+hCPxAj5vmnOTy/nRhjuunKi7T9wUb9d+5nUrPVlly85aA5EVZL/+RJx9/Detbv3SWUcCr2FEQHLU++EckXtWfRoqifflzObN+aMHR1UY56FBCI4IObAHuZ90R3jTByQiMAvB0CCff9uOraxPy1jrFuJowp3PeA5lo/zUo390Z4lESIKISBy8A962G5dLUxtiMN5HLp8vNQ0H7rC6G5sQG1VyTcPtS7d9Gndem+2kqEedZR/5yI1OQPHzX/wSgUmt3fOb39nmZ1+EIK13TsRB3Ew6Q6lIPIQ9oi9nTZFPw4ilFEvahwtvAQIDlZJrD3ec/hQ9Y/XEmy1bstQ57f30/BB9msr+P1O9mewD5KB8bc9rjJlERHaQgaz5RYgNFAe8h64rnQFW8kxoHlRcb/mpSheBtX3HTne+kEgmnHPLRQjFVEq/cOFCd3Z/5ZWXOV8j5uIMLqGPhGHqGMpnnykRh/a0inZVf2c8cXSVJyk258w7wh4qk/2NzkFNCBW199LZR3ti7bO1J9YgFpkjMkRnRp2L/CGiR4nSC/SNsps+9Cm6geToFr0RxOdGhCS7mcqeJclBqOH0tq4yYbY3waWX/o2vNwXATjtA3mkM8m++/psBcO/qm3vHf/hpAuTtXeK3e/3e3k9/+//6NAHy9q/h25z/3/YbOO0A+YdygGz85g0zTQAdw2weOdOThTsOAIFbQRmpgBQq3GaPiMoQ8M8ph7B/s4H0xzY/RLZwKEWFLaj047HWhiqiCUAgCUC9i86MVOKVGgD0lX2s/G0dEqTJHwM0E7ioDZwWNBEgyjeVykWbOX0JoFQeusAgqUlaAFS0AfIgpdJGSWqR0h8U2NxPH3bKTP2d/ryVE1MoB1+VyLVDRiiS6Q1CRQCQ3C7xbMi0MVTx7I5tW8lKP8dOAUSvWLYcV8teV94m668vCrcwNn31qKuDOCgoAiWAQ3sYG9M9X8mzy/4dhTGODwHXsah/9/JvBYwpE3WaU3igXAJcw0mQMpXgRnEA9gXUG0JZlkKOcuF8ShFLT6JUJfcUlV0/AN1hlLIZEChlpwAGAIAG5GJgU1j9y1Xuuiz7N9SxbNQFngv4k5vAiwPdMIDROAeaYIBFFZ+HAzIqZkZABWcUO4btWRFXy1YUcahsthWLlxAPMmzHDh3mZ/vbezZdZocO7WfD2k/s0io2qeUcTlA2U9irTOeFxKkkcPAZBtwpxwFScuwEKjzUiEmpkGTk5yJZ7+EQEs21VcRIEuMhAEVgBz8rgoOHcqdlJR/jELF312tYw1faLmJFkrAzP/7Mi7Z8zVqrJuLDw+uMcJja/J2lds0dFKwD/o9LIc9nlyMlFVXWHIiVWmJ5Rvg5Ujp1QnrlECuguKs2CvcSccJ4GEu6z9WoBQUwSt3kQZGUxjUV+dbCONC4nztvntvoa+OrvoRGgDqRN+vWnsmBf8A2XXaJA2frODCEcP85j7hrrGivFLLOt7z4AsCKt20kwgdUxeXoipDShl6RSdp2CwDXAUEk37QAWIBRdYCI4KuEPNO9DGYs6pkIB1hQ54RAOhVE6n0pSks5uoqx0mFD9/yNjgoPgLde842+ESkiMymjFxgvR5WU/VKV67UjcCE1Aq4FcGDNAjRoKgOQZ5zrZ4oAEVgpMFel54oj04EsUYdSXlMRdt0op99/ddo/NQFy7CgRQqgXdV+CUAg7hZkyhjk4yQEiJarITB3uWilg1JwxyvhRxJgUdf7MT1LsNxAn4cN8OMG/dfFWjCmBNyp9FJgjnZlAa90/RfBpXlOPiFxSmiPlUlNcn2KPND4FUKoLSQfbcZ6BUIjFuHjKIHF+6O3JRRfDvFrKgTcKd5wI2S2vbrdzAQ6gqVFnHsFpFmEP/PGPKNg/6OarMp7RtevW4V5rQ/Xfb3987FHrJv7uvde93xFlcilpnNXV0pdDfF/5qSrG0iw5qddUca0XICseJkd8q+unrqXZ9X2I8NGYGOdZnRHJw5/J9TKqQuM7F1vu54jBUpa1SoY5lOt58ANIEjko98skZNzKpTgFOL1O8fu1a1bbr+7+GQdaH7vqsguJcIm1WECizBjUzoCUgSi1fbhH3Z18P5bEckDVpEQVdwfb4cOH7XxAFnWOTAOk9lFm3cZ6EYZS1Zvs5wqUsIWLllkYQGslROZuIuwuf89l5GSf4tqOkSO/lOve6YjFEJ5DqRAF3vjwufxYt1oA+vy5/pm4wYbJbO8nGkbzveZ6L8AWqdyHUevLqZONclJq50effNrOvfASoi1q7bf3P2iPPv4J+9WvK3HuoOgFnFT3jGL15kA8i1xtYdwpEisHN2IjgIAUnjkQCVq7arg/SSkpELgAYp5J58LrJdJrjIW5EbA1Wg4GRlw3wFc/Bc4xgEIriTEUuCB34iRr9inKsEXEKo4kETAsEjUzFJ+b4+souFVXSDrRHiFEIQkcPsn1VT9FIIrxbqTY6VmpFNfm4oAiPgpQK4eMF60rfhJGMELCmVMSWHek/tdcebTkiC1auNjFdcThMpT7rZTC1SS6XbJQi4ucfp1OjzSUxyJB6iFyWyifjWEuWsA64c048ePZ8TBum4hGO0iR7MYNG+gca7Q5c3HFEPMSzXNah0K9qWsMoDbMjuHACAMQfuKpQ3RYbLHJgSYr3v2Ke68+OIfieX76G8m7B2Typvx5Ly6QUQD/SUirTtZGNj2uX6QQp8ta1sByCLJ53A/1m3lYm2u5D3lEw+1j/KRBmIVxbfTsngJ8XLv+QusGRN21v8ye37KT+0CP1eMfsO/eVQbBFmFnr19BeTKVvK0UtTLX2giEZ8+wPfiHh13cyee+e7v11Z+yAJxOKBYsiLXZcLSM0QPSCQHSgciga3CcNRYwCOdkD2CyFNHldbhNotiXsNeY5F5mpiY4Jf40rqYROnHmouBWL5g6rHrY4/WOM/+wz+tq0VyGAh8AV2RtGO5KX0QY+0qajG52y86j1ypcWey4hAACfSABWtjr7KFIfYpSimQIl3gUyvOIkRvFvaRS+DbGrYQIbs3ieY/GfaQ4OMW91DT02Nx8YidRMN9479V2/N69xIDRSVHVxHtmn8Ne0nfcQwk64CWEo9ewr1W3DdgxrkES61kXe45pLk1+LqQBpfDPvt5oVTgIIlLpieNaTzOvxeEWm4blUd1bHB0Y6qzz4/VOldfaeRsYuwhQAnFQodtnzme+nxqxJF8IWUgvkZ513RP2GoXlXjhxYhGSFCSjgPfzUCw96roXtHlFlmNhCGOODLXZaycRDiFwprJGj5Gtu2CTbTtWaceqTyGqyaBbpN96arpZt7mVrDdpOeHsTyEQAcODI3G2cc0iY8IAIVFOtwOod7fZpRuW4c5g3NOxEqw4QlD5etwNgcSsJbD3aTh+AAAXQorou5JT9XTgQJAeqXNpadmZgKZ8ljBKLMIofI/jeRTgze7amvohq5l6Iyl5DocciwG09fdjb+Wj68Fe0ncYwtbfdgPsf+nl2+zkd59nXh5CCEEvG5uBGmIUR7n+ERRhBIZFO/dByYl2OkACnNvOF2SxA6J16YJMG2Iu1c848/5Puz3ri5u+6QgbOZzlCpdoYIg3LH2IFuLQcIkEFDPJ2OS+6A9HuKdyVFfQozJ3rmJimXtZHzMhNEMhAJ/ZATlLDBbLp13EvQ0awz05yfpCz9MIvXJYF+zup56D0GIuhXxiS+OcblTFOAdHDGN98bz5dujAIRcL1q/+QYiHCQrP+8XQMEdP8toxvL8cIrCSiAZMRzixhFb7XsiqQyUVuCEl1kEtX4CoSwISRAP+zKNVdPplZiSzzOF8wSWBXAyH8LBdtjbc5kdyhoEc8GUvdqih33aT0tjH+LhkXYp71pohPteuKLTRhlIX01kL0F5S2cH6GmCXnX+OJYdCag922es47ZIysqy4rAZ3GPFwK+j2gvROgCBoQZjTwFwqF2kE3T8J9Bgq7kh7BxYBCAE5PHPcawZBViqqVyTIGHvSKjo9zkDMo3ir2vpqnCQ1dh4/N4j5vQS3+p69Ja4f7qr34h7gedpP51I3Io6F9In44s7yIn5Kog2tCvv3H2DeJ1rw0AH7X1/+oh3FTZyUSgcRNo2f//THNod5+WJe20UeQiquWoWADrJuL8SVBUQwlx61L38qzdZc/ZzFIJKKYN0KZFNQ21BhW7+9yu49GEm03bRzvXmzSWpm7+qPe60foZY/pFA781UwY3OUNaqGNXbd2WfhUDvFuQgyqLIOh1w6JC7CNNZwnQGK6RPUe82FPD1rDXsCuqQuOXctTjEEXsRoHaeoXWPfz4892ViQbSEiuar2uK3beCaffz7OjCL6Mu6nDyPFDh05gNNm3M6/eJ0TqxwoPoFb45Sde94G++19v7Wt9Kl88ctfhihmfcUSVXzwMHvzNhdj6idWjT2T9k5ybCmKUedkldXXQUJH4+jSL63nJYgGdBaQWEriCd13OaYUMxqhOGI+u+bkzAyi9eSiYF7euu1VJxrUvn8t8WhyCJWfPMnZuJ17XEbJ+Vwc/DvtwosuhhzZR19NFSTWhexriJBGXJaWSYcbP8Odlbn2LtqTfdPy5cvpZNzv/rd+L2KjHyen3qfiXePjcOOVViGwI+aRveAI5yQlNsRA9gSzfknEIhGSKuNE2ii+SwIO7R0co8f/n+Q+NOIaXJi/HFMabuebv8D9zGZ9nsQlNsLZSjG2mkL0f+QEeYMQ0Y5cf+z+71+FsU4TIH+LIfrb1+5tY4Nv4QVOEyCnI7DewjD5K99ymgD5+6/dW/uXbzp/vrWXede+651//6cJkH8oAiTuqsUzCYDxcoD0dxPDwUE/BnWQFKpabPz+7AAZxYYrBXAiJXpNAD5e2IoVZdDGYX2aw08GUVhlx8tcEVnBvHzKDFttLbnHxZRwHgTo1utLzerLoaaPzbgKhWWL1c/QwUaEhogQAY8iXwTeyrqruIrc3Fy3wdPgVCa9wFx1hOz5erqt+kYdAFQz6qtEByQrm19ODREgXVJ1S+2D2sS5R9j4iGRJw/Uwn/gXKf1rcH4oakPWYWUKl2HHbQfYV5GbFEnqLxHIqQijLFRLeGFcvMuR7yy2S+/udP0Rl1x0CSBZM//2mANCx3l/UkNLVSU7szJaUyBcsihBj+MwtWPLSxSLzwdAiEH9GGfPb37W1q1eCwjWgpI0kv4QSAIy+vs5yeehtJnhsxz74QKb/7VyrPIcSHl9/Rx9XkXKONUMwKNyXHUQVTzCPIC1iBCuA5tKZbzuQ/0j5WpWdhq53QBHFN3mcoCa4PMV737NLrrwAkgFVEuUVAahsgtBJeirLFU20nlsnn35WdGQQdMAir1kJu8HcD16ssL8ONgGow4fB0ie4pcyoceIq1pIpE0NQMAIauwzKTUWMRDO+0ojwuxw8X7AkAXEkGCpJ8t894HDVkA+rlRsQYCUR1D3ldfUWeXTH7YrvnuCMRjoXENnrFhuNbiNRPBoA684K0WAiQSRm6cbkiAK4EKdKP6gjFMcZAXEKR5qDl0YOijU0wOisXPiZDmgZx8HkvMAGGsd6BmHMurpzU8Bli50pcwZRLyo62OE8dqLsjUKgm8AMDCZXGQdKEMZZ0888if77je/YR6s8sqE158rJktKcm3mFbUkEFPjTj9foLgkSSJE4nC2NOO6EnmhL4EwGu/L6dSRe0QuKx1aphh/AkUzuA9yOIkA0ZdeVzFLAuL1e6m3lFonMEGF6yJe5AKQ80UgfRSkTTmgrw4rOUXB1nCU7GJcCupc4XTjSNDXOYgl8Hz0A7gp5qIPIM4DMaJuljCe18suivynJkDqqv0ACAVscwBD2RYOAKCOmGieO5GwUsblMX+Ncn+krtM98+cZSycmQs94MCRHNIfqysrK2eJGxrwOeJrDRAro/iqqQPdEJKpIZH058ksl4Bz8dLDV8zur1gP0YdzoPit2SypY9XAofq+cZ7QaZaBKN9N5VkUGSsG3p5h8bXcYnGFeyWDOG3RdC5Hc82eee9Eu2XS5i6l4+ZWtLs7Kw3vzY5zs2rvHCnkWk3BMKSdfz88Q7/XEiXKA6niI305+dbsYvmmce804QKT6jIWICSK6qxNyposx6s2/UwSWxoxIETndJnVIdc4lyBGev4ofzYcEKXVkj+ZtzVNSBgbxzLRBomQSm9jf3WGL8vN4nqNsLirTn/zw+04RevG5621BdorNSYy07DieGUhjP4DhaRViovCdoeS0lfztWoCmosVFlDufsjXnn+s6QEB6HdErAkS9AwG+IShwKZzNXWDxjGt/QN1XIL1DUK+H8zwvXb6EqJNODv6HuV9+gPUUmjJX+HAvGnCNJXCdugGlRLJcQmTEFARAPTE/2ShGGyBLQ4OJNIMJqiIuzAfiwwMRsnzVmQANIYAaR2wAmXAXbsKbP5pLDFYH61SUI0BEotURhbGc2Lzjx0pd0bcciCkQHad4RhU7IfdiKREXuncCJbxRONY1dAKi9rli90aUtoOgmiHMme2AUH3MtR46nBTVuGRZkYugOHKkFGXoCiIAD7kxuLiwgOuiAnaijnAUDhKHJYdFLK+RBHDDtOc6Ek6iuD0TcKSaz/rci89R6p5ql1xMbCTXqpz3q7i/NojiWLkgQH8juZ6K/wviGqrbYwCSSM4zKUAT+CwhPGfTvHgM0UKaRxU1N8CaqrWpD5X6NoqKexEsvO+KKyH+4uio6LQ6SBH1SVQRr6E9QTz3ZqqPOZbi7nRAqi2v7bZJP/powlLt9SONODq6nCNJDsWdu35n0fEB9uBv77YrN10KmBxu/USTjRNj0o/KmPp6ANwq1PFJlpmXT14+vyfu5oE/3mePP/oU6vQKnDFVVsg+oV/OO561PojB2ORU+/ndd9snP34L+xNy6pmPd+7a64C9rDyciVv32GsUvv/hvivsm3ccs2VL81n34yBhEA901ls4HTKT7LN8xiC1W3rtuRe2AHy12K2fvxXCgF6i5mqb6WyzYMaMF3uxblwqXUSTDQLgeqaI4oEA6cWpIG9aNNf1WDmgWU4sczSvy7MjAjGU9TsBQiOae6z/diJCmOHa9w4yl6OUneLZ7mwjUkjEKudpAaVRsQEQBnG2ZWcTIC6OhuWZPK+AytgeRKr40rOB+cp2VzS6cuW57IXSEQAsomunkaikFO5NE+Cbn4qHlfPOHBHD33fjUKlljauqa0H0sBiH3YDd8vsbrO7Bg9ZaW2GeZsg1lOw9iA2SKZb266IfDeV6uG+0tVMU/zoOn2TEDVPsM4PZd4VpPwp59ehrRGsB/GYuSnFutWH6bDBOcFeJsoIoYorg8yiyFfU9ePZVmxbjHvG4uUO9Pj7cz1Avip8pHQ+mebodB10508cpQHmPFOQA8UU5iZaB9SQzEoU7z0owz0VUMKIKYjMDKDJvZl1s4sZsPeCxLkDshStWWit2lerKcivEFhIww74Bgg4jn/mxxA5AfKRlRKKgpvg8AzKSQuLI6BCeGwix8T7XEZMSHUw0GZp07mU0hLY6C6T6DoSY7AWQLd9PSXU2mpjoJGvrn6AHhs8OCt/GfPj1/bfbzo88aL70VYgEkxuvsqnd6jtxxwq74vmPBcQPZ3zEIpDxhQDphxBTz1lCCPs7BDOHcRTc/Mdb7Og3niJui/MALgUx8BPM1VkA38300QgEPoF6/WT1mK1ZlwcQPsE+BsCd8vHlhRlcKwgxXMaDzElysF7wzO3/caA9fPP97HEGERfQ68Eg1i+WEPYg7GMhD5RO1IqLJZE9lgjmzq5B9j5ml13G2GG+mDeAswxxza4yhExEiMldPA93n18/4hPcKhNegRaZg8uRNev8T//UvCPFNRKTxLwmAsRrDDcnYyQUEv381ettCDD2RbqUgiBhOvnz0ShIZcadSEDSjSyOZ2Mec1YOZfHp9EiwlWKt76anr8cYMjJp2Zr1ALB8hpKTNZCTfA72DHILzFe8Yl8HBCGRYWwVgnkPG/L8ANP5ZiK6jhDjtat5wsqqp+yWa3LZQ7ZDLlL8jgsl3aff9TGeYozX4pRRFNdVl15oQePtuOLkwB6xPpi0nQcGbdHSKKKJ5tJRR/wgxeRZlGyfZO/SjFM0HpFnRbrvAAAgAElEQVRAP3v8fp7DFPYwQaw7khNFQ0r38b4kYlCscTIEk6/KYxR1zNgoOXbEzmCv0DegYu1gWwYpcoR9+iHcK8tXnMG+IxGxA68LiXn85HE6wxYg3OG8g52lk2vqgeDSHkWu44ce+oPd9/vf2Hfph/rEv36RffeAPfnYI46AbWSOXbxgvt2IC1tOA28mn+dfpiOQmKntew/bj24rsMWXP0H3RhHkSATnDFxIuOQeunWOPVKZDmleDUExblkQ6RVlEDxMZi30FIZyJhEBEsLn7GV/cpJ17CMfu9nqK4/iVIyyvTv2WFZKluUgwPLjGRMZcM8997j+rEsuOY99w6QtKsiBmGywC3EterNmHqOvaWSSKFPI6+nJELe/qm0ot1s+diPXNolzRQbdWdu4RiJ6uL5E6MUmhtq69RuIiZ5vL764nU6fI7YXkmApc8Vq+rja2Fsc4CzlgRRqI7Lz4ssu57zYh3OmjnNWH2eXBErpc53ArxNRhEiKfs4S8xcsdHHLcm8kQ8hKULMWJ+VJhHztrCdBnBnHRPRBnmThoteZUYLDTvXpsPc8QadfBHveM89ay56iwTlO5diTC3yU99KJOyqac4GHcSZBlb4aGU+X4XhvwHGj88aLLzzvxFkX0IuYyFlm9+7drp+wmb+/4IIL2GPGMfcS08mZS+89KjKO52aQs3yrc/ULCBkivkyCQvXFSRCks42EbOox1BlJ88c0k8IkE4U6UOJiQ63kcBkpFcyvPpF22xe+w/yEAI+S+dioZM5qPFvM37McxxtRWCJBZpMk5P47TYD8dXzxdATWu4a9voUf/HYB/NMRWKcjsN7CMHsb3/LOEwhv4829hX/6zr//0wTIPxQBkvS+pTORANtSWkQQBdEHSKA+kNkSNEA7NiYTRENo3yDF0DQHSDkjFIs1hrppBiLEF7WX+98AE2EAvwLkE1B+erNxUabuUYAgH+67ejGC2ISFswkX2aHIIkdMcGhWtI9ifgRG6u+kvhUoLdBG1ncRI/oeqZEFFIrgOPrDAsv/TKnLPBCwKMB3EABakVcqUBcgWQ2IVcAGWwt7B5vHTpS9GZARKg9Xz4NKtZUZrU1XJBtCAaACoSO4JomuK2IAtTdBz1yTSNoOwTX5+dh1ATpf+8oc2/CDBja36ahh9jmgT/FZ2sQNQEYoAkeftQUleT8OjQUL56HwTaUU/CDxBiGc/CgJzJ5LhIi/vfz8i6iBc10MzTi70M3PP28p9E4EsLH1oPpv/eWZtuT79ZYo9TmAvRQ1UtFqsxnLZ43gWo0hh5PjQ9nkaSowJO6A86GLnlIRusrEawAdNuBu8GKDOcqhKJaN/3FInzEAlMUQQfGoh1/d9jKZsEWOPJmBNIni+iTwc4NwqYRzcBumBHQnyqBqCJsBfh+NC6SHQ1aQui3YaMfhwAjkB5PCS54zkWA4NsI5EGdCjsUR/zLKBr8XlZay8rdu320bLriY10HZxk/83UOP2JqN59nmF1+2Q4/c8H9NWd9/lSgyLOzKNe+DVBLxob6aNu6hFE4DvK6A1iTinuT8UIZsI+rhc8/Z6JwQGkNZgClHSo5CpKlwnEJyDquKhxLh1gIwq7G7FCWVCuW7cITkoKBV1k0791BOG3bmZIHT7eKcAOG2bs0ZxHoNEpPS665/OKCYYrAUoSARkqzcArfV7aBxHsFz0YXSS5t7EYB6T+oDCQI87ObQITBdY16HFeUxt0Ek6vCj9688YIGDs8QHEVu8Z9cZwZUWeaLPkYQquhLFlpTrisRS1q5eU6TPCECHDqSy0xesirL2ctJxeY9yWgmwb0XBWQ/aMIZEOC0rxx2yBd4GAH6ra8KX5+59VyT+0xMgcbjWNL8oG1/ExwSWfynyg7heigNK58AnAkRxebpnUYwzOTtEkCiLPJJxLoeADqA6JLqYD5G4ONBElkpR7dKG5f74cwSW7qF6MMYBtuSE0M+XUk4nThc3yBhRn0gw41mvoTl2jGdU90PEhMAEL+LsilYus9foXgpibpFTJAdgvBLwXYpLFRy7SAvA7HB+9XDvnn/hJTvn3PPt4UcftSuvfq/94dE/2TXXXevGlMbOUZ4FHYRdOShzaz9gWz/xEIpAq4BgGEK1G0mEoV5Lk9+kPoPmE8ZsAO9BDrlm3H6RIEPqeNJ1kuOt+s5Covro6VHHCZ9Ta4lUfiKv9ZyEQrDGoSCfj5p/9Ypl9tLzz9o2iGGRt+vPWG7L5ufaohyKVkOZlwEjuhtxfCjGDSVzL6jTBKBfB9dFxZnZ3C+5MxToPYILYoS5rBswQc6Nns4BSMwsDs4pTgE7ZwFEAnPQCOrmTICBQOZEdXucOHEMwpE4Gshhzd+KbfBiPenEPSOCXdcrgWdvAiBZXUJak4YBbPzoy1G/VQNxJwMQiClpqNXpa8iYM88VmybRpzFnQZfdcvMjtnbDOtTOPJcA00kAGyLfc+gTUk+KCr51raT2FGkvUENkrQrQo7i2kZorcGYMALgGBEXyd212irLYMeKKIiFpSDaiNLea+BDchQBg8UT1iTgZ4f6piHiEvhC5cKIAhZNx18QBJh06oCgVIvYY15E4jUKkjidqJ4Ls9S5Aen/ubysAfxuAvDoa1ijmDzdTOdcqCQBDc53uZQQAmYD0QK6rukw8zM+aY+TMFAgiAlZrtubPbjLftT4tIG5wWt05vJ4KiI++fpA5tM/WEmsYxZo0wVhSLB1PiSNo9IwKIJGqtQ5nRgLls68jOOghiz8mcR49VFMQfCUuZvPAoRbb/MxXGN+suQVZFsQ17aHrA3G8nThcAliThOp2xF7ZvsdWrttoKZTc+6BwnmGT8st7fm4fuOF9REKmkyDlAfhH3cp1PEg0ZhjRYCms1ztwME6hfr6QHoFhIsD6ue/33f8wBMhCq27oQo0/ZXffsd4efYZYMpb5lcvyub48W5AbYURK9VKuHBOcAOEzZI89/owdKeu0u+65jTGNA3a41yZx1PpAPraewKEEsqpns5P7F0TBcEUL/V1ddGKgTmdadpn38RCFmtd1f31YdPy5voq/VMScFOjDrJmTiEDYJOGMAeAipmbIIxcaRCafbQxALBDCdAJift/BdiO1yi65LIH7h6sWN0IY+7s8rkcZ60o5gHQzvzZdfB57iHG6BSB9mRMULxTEvKY9yZgQbZ6dAO6VCry7AOz6ecMqW86nS6W1qdquufs6O/T9R20MR5dU27r+EepXoCR4mMLqaSwTpHTZCHlOwYx9H4irfOK2BojZ6h6ZtuphP/vFy13EHkGCzEm1SMiabgrYo3i2nOtORDRkYFcvIpLcIDtr1XzGHo4mf0gWCCDVtwTjKotjjNDW5RwHbR4vO9g8aRVNkAHEUYWxf5lHxHwSGTgJuA682M+OMj8GEK8TyZ6om7zOihHK0b3D7bHXIdASsq27qcO8mZMWU0Ie7s8ea2rYwOVdPwjmWUBjAGfMPdQBQGrHOVFMfCyxspC8IXx/MoTIDK64RNYcuRJDUDQ3Aei24AQqL221VQWUa9O70tI/ZW1EhIXGpnG9p+yKX19tz153j80jOrChGvcuz1owP6SBzP2+MSLZaiaYk3B3EVsUiwskGxJhAvT7VH2ni1NalB3HHB5lWw4fty+88EV7+aO/tMJ5ebZ73xEXUZaGa9LDGtDWicsX5fwLW46zN4UcYE978HA54owoxgoEOK8fwXjx4cygbrQR4vqkyObxZe40e//u2+3wTX90cbcNDd0ArXABGDYSEsMc6c+mHZC0y61/AmLVsVRdO00UE1FjCKHme9oA8Rn4FNh0A1Y31vfZCorjY/HmzIwA3kfEmwe3xjCk2i3fusea+dlNPCvhdDSEMsamR/osA5IpEudXPC6BBTl5VkWM6rbyOotK8rWTKMnBtiGVea4gy0NwIPl0TFsBwqWz6Ibo7S5nD5lgTzxZw9pLZCjvv3BlJmTUsNUSV+fNGWqAc47OE96o1QtxPe16ucrWrUJQxDO3OguFOmtIO9fFE5ZiDxY3EfVmdu1Fc1hr6mwG4tyPOWJBFCXSg9w3IsCowLElS+fi7PGylflJRMHq2sfi/mrCkTlAhJ4iMjl3sJ6qKy+ZuVku74XzF9jrzKspqbjAeN1R9ZUxFv0VL4zDtJv7KdHStKI8WdPzFy6AvCGGiGslt3tPXyfu92q6OQrdueBhiOEACMBcCOMUSNEeyJ34RMh3nsmjzMULFhUhnqAYHQI6EBfOIHN4BUIRlXgHs1Zks1dZunodhMkp9tat7L/4O842J4+V2Udu+RcXySZ3mhyOfpBsN28KtPd8FqcYxL+cLL4Qd1New/bArRn2/p8eI2EgHqFXBs8ZhB7PYyv7tQDmsDrEUz2QbOPqs2Su72EcPb3lVZyx1xAPB7mUGGuVJyqItQskIjDbzT8V9MO8RgdVBHv6DHpN5uWmQ5gFQ+T54YLnHIWToJ05eRpHVD1utuef3elECl29zRAgH4JQUoeItz3wwDPs13p59gKJs+q2hUVz7ZJLN7H++tqtn/kyDiX27ezfL4HoUKfGwSMlzvnRw3koCrJGe6yV9LJ1cBY4RAG7zsI5CAkkJtCZZgGdaQdwQ0rkVIlAQMICCZi0P5mDW7ETEYGEAt48/6UlhzkXpRHru581aKkTo8z2DE67TsAOHr46XDPVXDd1mGk/6YQsXLcuiBnFglXjtL/6mmscYSJxYTjz0iKis44dO2YvvPACQpAs19+i85gENYcOHnJx1asQceXnz3Pnjy7ID5EuQ/TedPePO3e5YsDkBpZgUp1UcbhytD8UgaL4rFiK2xtJXhiApBMB0sl71Wf2Ig61nu43rxkcualzcakF2Cdu+TxnaPrbxtXTF4AoDhei5I7akzBmponvHIb8Fp4wwdo82/bz933pdd/q1xtg2v8B1dQu6EpJZskYZTX+p/++ldd9M4Du7TokThMgb+UuvFvf8/YJEMXCvTEA37jX//mev9n4erc++f/Mz3271+9/5l38/a9yOgLr7792b+1fvvPj/90lQN7sKrzZ5//Pf/+X5o836wCZFSbMLoB/6d+/2fv7n/57r6JPXzjTQ+RAMjZpDznTHhS/AkX9lbepEF5OitPKxuK/UvXNkBOtsl0RI8rMFvLhjXJoGvBgHCWoQD6VjMUD9KognKMQCsQ2IppQ4rGRGQbo8weQ1YV0+Z7KjXfdCD4AKeFOMSp1qNwaTjEPOCLAV7+U7wmU7MB/5Y0e+v5cy7v1CKAfB33+/ThKNKleFTXjYrD4nm5AlHnEHLkIGpRAFeSXjmK9zcR+LXA6HoWpnAMCpPQ+WgG7VEIrMkaRLlKd6T15yZfL/xf5oU4JKb6P/qDI3nMPXSGAzs8986zboMlhq3gZvQ91YcQC2un3XWxoowCdlq5Y5CJP6tmk+/EpE1BdJrDZK4ZQCALA1L89fNfy/3Kfc7923IHq/lKisqnURlYOkGEIH30GZa9K6qjDTzMlqw24OS6g8M6bzd8E4Ego6vF8FGk9PWRn19ZglY/hQIUVnpPlNNdLGfSDgFcXXHQ+Fu17IAEW2qL5+dbKawUB0K1cucoGOZgO4v7w5zDVzjh57OnnbM78xc62H4ZqvF6577wXFbIGcwhO5NDkQUEWymEqEGVqDn0iKajLJrmeMbhrnt38DKDguZQsU+bJpraDQ4DiSGLpBtm+d78jWIIioyyb4j1Fabz07RX2gxe9yIo/4jbJrRAW2dixpaTXJnqC+ysV9QHUTAt4712AMgIrdZ22vbqVfoOLXXeDohW6cNkMMc4WUcSnTgaND9m1k/l+OUgUGSIjv9ThaaiUn3zsMVtPzNVCFMF+PAsqdVf0lcC8UdSrI6jOowCddK3jGR8iZzSGPRBfbxAWArc7uYYaSOr10DjWOJIKX8+BSI5UMtvj9Owwfgc4cLTx7KgfRAcJFW4m8f6aIL10MBJ+LqBWLhBFxIlMTBFwikJVIHwIP08xWv6QmXoeRniGlL4i23l2YRAEiLJzKeAU4MjhpxGwXeXnUgxGMCZbO7s5eCobetjlKV/9T0x+6IFSB8jJY5OWxqFd80oH11YdKCN8PkeEAN4pei+S6z/J9dVBTl9ygIjIkEvNo0Mg85LIJxEguvaae+TWEfivw6Wu/WzVInMh85z+XgdUdWFMczDVfdQ6oPlGRdizZAh4F//WHdx4T7PAJGpvft4QSlC5ONpxIfmGBgCe0d/AGA7jvm3Z+qqtWn2m6+MYxLWjnpBmiKyLOHSHoYLcvbcY3JOuEYjcXTi9zgKET+HwK7eQMpoVTzTI/U4kRqmTaA6RX70AunKAHCopc2C+YtCmmNgSyJRuYa5UCfMoIGcP8URygfSD6MXzd+ojkfvDuV743NU/XWxzPlvyHwTIbOcTMlj+PohnRyTtgnm5OA7DmD83OxeVF2DcEkiKLLo25qbSVYEaPT+NMU4eyTQg7ijq99KjJwB3FnHAJ14oPtE5vQqIseqvr3HuCpXXymHY1NBCJESrZWdBeqAMVlRXPOCGCHvdCxFQHp7dWA7fIjaa6UkKUzQZz0osIIKeUTm39OzpAO9i7XieUiATffh8IkACubY+PFQePruiyrpRuNcTO6NYKrrXcU3F2dIzJ+1Xv6hELb0GtSVRVJA/IlOOA/zEcC8F7MvZJdBsLkpeD8BRF2NrGJKplTGoeBFlcIuYSs/McwrTFlTSEdHk2qO0PUaMnhdrdQokUF1zHcQNazK/vLg3IsZAXZirALZYJ5GWcz0omAVMO4mbTkBUrJTRgOKhwax5RJgEEjHkYtcAkdu53wOo3z3k3xQCfASxBxABoo6lCJwc0zhDI6TgVESmFNQQAlqTVGTq1krceiJ6ncuNezsIIS6COJV5TAXowRAj+QCbKj33VSk8JEgKzslA3Ujuq36eiBLlgKtbwnuQZmSAyWmivuohpf1C4+wXv36UaLF1rCWX2De/8x0rWJhjP/3ZZjp0nuQ5bqbbrMEVjlfTHZOekGqHDx21+YuX2rMvbrH7H9pvP/jxp3Gydtj1H7zO7rzrh0SiFeEYgjRTfAprwwQungpAuyeI1Nlw4SY7l2iQj3/kZvvFL+9mbZmwAwg8yqsabPkZ6+l62W33/+FPVrr3q7ZzfzjrO3GDKfRkkd0fH05saANAOVFprcfp+aC9+r7fPwQwafaJz32cyzNEx0MDJehtFidbBvuxMYiaDhTVtUxFgbg06vogTMlBb2nqAXCadXDk5UqoofLZEYAtYi8VN8cEI1eo1n9waQD2CddnNk5XgkizhsZ+nDTgyBQwxyL0CIXI7OjpBZBrBhQzO2tdAK+bBcHVz/sa4Z6wrvP8dqpcmPEexz2NZDxNA2SN8oxEsP8YQPUu0l/xfHILC2hVP4mHuUYxO96MxwRisYaI8Ln4+5db5S8oDCcSKhDVu0rog7wmLZgekD4+rB+MXiuq3jpeD9OBrcmPt2Ri24YRJoxxL1tmwu3+56qMhCBHBKWgDFbvyRhZ/6qNU69CNP02E5AcmRAN+TlxNs6z7sX+lcnNRQ76Q07EeQ/+b/beA07Pssz+v6Zmeu+ZmsxMyqRMKukhpFBDl66iriuoqKzKiogKu7iuK5Z1xZ+yqMDSe4BQQgIppPepmUzvvff6/557EtaCBIzI6j+j+ZAy877P+zx3ue5zrnOOhYn71b43OMHeONpqQTHJdBlXGsIdWzo9xnL2NuLxj3oDAsaTNcOP+xgDGcl0tAKeYR45DfftKrSxoDBrLW5HLWC2KCnYPLH0GoPAjUtPwYaJhg/WhuMlfRDt7LlkrPmh9FBGRGpyNN3L2K36oTomxb0bCykRwR7sByImOwCqm5va7HhesU1P8rSzH77zj+rD5669z2aKpELpNW3KRPYKsmsgiSub+snLgewJZT/hxvijCpYVqzJOtF8UljfZ1Ck03nj1sr7HWda319hV0XfZ3bcucDZqR3MhaWnwaaMOTKJGPpLLejQ3yzbvyCNPjND5hCAH3iYKEGcNS0+Opa4FcIR0k9BBOQ1ejAXlFyibobt31K7bjlLl6vvdflerZhDlo6B6kHpQ9j+yNBP5IStB7XsijIQ7hnLP1sZgHwqIoyyIbtm8UbNOI38pBJZpmCCUTjJTegHfA7Ky7SG6/F/Yh+UdxOywJ2NRamGWQG/Gor/sodhjF82Z67I2dh7Zb3sLUJlDeJVibaXw8qk0vkcwfocaIGB4ptmT4iCDyOzoa6H+QtEc6m8HUNEuPSfNkUyHIFGGqF/rm8lOgwDrbOmyS8+dZ0exdArn56N4zekxKKgJqh8jQH00Ks0OtkPG8x59ZMoMAhAfrzRbuwz7NupJovjML87LjhaN2NJlU6ylrtKWZaPaJpuvsAprPAag7IiDUD23MS+C2LvSsE1Us47I21mA5R2cXzIgHcvZL2qooce8CKLne4fZz705b6RPy8LGLI4Gpi4Hbh9HkTGDRij5IUdjOVVWXoRKYDH7TzvWf/tRHtI4w1hMSSVsnj16EmO7kvPMPoBvAduzZy+gLqCewLKqsKjENfE0sR8rlDqffSoIImMqxMxsyBa2KHvoN7+2u2+Z867n2lt+VOgUjhrH3ihDfJgTqWnxdvflPvaFB6rGSR5CyZeh4lRYuTd7+AjrdSLr2cZXXrdwcmDyqQFqqWf8sNZqaau3G68532J4boMQW+00BmRPx4Y4r9COYj3s5Q0BLHvMSy+wZWR1DaBkGuxusUnYgUnt3YzKqrGllzHbybofYG9s3mJXXnUha1sHezv3iFym5599k5qJsx9zIDY+whJSsKNctNR27YAweH277T6ca9d/6tMuR6WcBoeXXn2NWjsKBU4KqpEk27TlTfaymc5CUE0vskRV3a7ziXIeJ2M5KAX6Sy9vhECssrNXrXZzqJFnO5N7GqFGCdZkZSEeK8yDYE1yZ79SyKYB6qeZNB6o1lQO1BaCzSOodWdlz0XxiJ0zNcZLNOJdc+11qLAaXTPOfqzWbr75ZtdM9dZbbzkrZwWe97DHy5XhHGwpdU4P1F7AfBYxIrWHzj9nn3025G21O5t0QWR4c25soygaYR1opO5QlprWnpZmsnkgs3ROmzd3Lo1Y9ZzvprsGnRc4Y44xVlXvyt63+NhRaoZAl+lWmKc1KR3yI8xu+8p3qR1QUXsj+cKlwBMybTzDj1wsxvwAe5he39ebifgBSIw/HJhnCJA/bR/2lwan3u31Tpfg+Wtc44f3HqcL4P8+gH6GAPnwntSH88pnCJAP577+76ueigA4/ff//x8B8g7Z8Y6D4u8TIL9Lhpz+/f1gr+ARf3X2mKTw6jRLxQO8KLcAuawCkukkBFTx4vDg6gUFJcrGhQOwA1akjJfnutSmdOCMUTzi+E4R6elA3TAIhGAKKGWKyGu/nE4SERU6EAt4FiDox9+r81kLsQAlyVxlTSPwSvdKHRv+HIgE1qljXiAUlY3rKBU5sR8CJP2L+zkAYBXAzwk4kt++vt91YPO6sg+SrYiATX8KQYHmdSgGBMikAZ6ru1/X4gJjAYYFgqqIVMeqfNibAR0F3Km7W12t6tId94qnk5DX2Hv3NLvi/h7CWY86XktFVxgkhoLkeiFalB3gClkOIv10O/nQUZmGqqCJ7mV1+FURMBwD2Cy/U30uha9XPrDKZt2e40LF1a8SCqAuGy2n8hCxwnWq4NR7SanjLKAAi+Tl7CclC11cxRS/yROxUeHAG0zxnoWv+iAHxiDsFniK+ObicU8H4AjA6WUXX2zPPfu0A1Guvf4a27btTQdsZQFOhvGzyt5I5R5WQtrkIzNfvGQ5z93XdgEkjXEwOUinqvzI5aXsTyeWHl4QnZgpBCgO0c3ox9jw5VcYqpAwxswUOpWUPZCH9U4MxFsjZEopB5UmDtIpmdMJtB0APNqPrQsHXAYaR2GyRhLsuTtn25cfQD59grSSD61IjnFQMg5gBdUNBwcpQQ4e2G83fvLjDmTbsGGD86Qd5h5pgdOYiwXElAWWwnlvosC/9957sXi5wHXnB3Boq64oc/fs4IF9zlf3cjJSND7UtRQiT3g6UhXk3NpYDwjFPED9lJqY4ABcyc7DOJQKDBIYKMJhAmNd2R86rKh7fwLvIfm4lBsapwLZy5G9K6tE5JYXz7GRLBodJvQ5dc0+zDMBtHX47mqOuUB1xpoONFItqXNdFkwtkDt9UpWcGLcnA72ljBKoKxA+cbonBAjPhdcIoftXJFApz3eQMSnyowvQrwL1SZz82XmugjcvOf9v1/7qJAFy9BAh8Ng3KO9DFhP6JbuxSIi2Kg50KVhB+LFuCSwR8alDkxQMsrQTATLAffd3RAdgC4c6Z/eigG/WAq0jehaa7/qlieC6kaVw45dChQW8e4oIcbJ+1jO+UeSvvld/p6wPD/0Z0EhWekM8DwFDzawfBRw8BwAS5mIFJ+KrlDX1GJ2LN3wc+wiu61UsGWTD9MTTz9rZEItnn7OObs5QgNsX6MDE4g0yVnYVk/H/Ftmma9NYicNiy4+xqS7AY8dLIUC6AdozUJrsxb6lCXuHNHdAnkyWTBWqKBEgHnSTN0Dq9mDDof9GMz9FMKjLe9xm2cOKfzTLESASXkuxJAJBa7SUd7K6kpXdguyZrmP92aefooMY6IzD+xLsmxKjgl038zCe7yl0SGcBfHgyf7vJvti5Yw/E52SeWYSVAKokMvcTAGj7Wd8E1vYAdMoy6cihHOZuPdkVswERsXmBHBwAZFUgqjoXgyAe1DEpIkQZVq2QqArPDJTvNmuqrOL0pbnWgapBVooicBQcH8z6Kws1H95nTL4t/N8Ta506WoKr6RTtBtVOJRj5UG6hA4w/9dl0e20TB3LSmgW0iHDPxftcZJAIFynKtMeIANUa0QSAOcQYExg4iUwogSDCxAeGxui4zgFQHAawTAF8IecDm7QB1qUoQAQvOuHbUajpOSicXkQGsxwQEhsfkQjYuWRkat/DmgL7kKry4+wT2JPfsesAACAASURBVFCxBvuxlk/wCeYzck2hke55trDvCE3vJvxc+STKDDrOmNM6KwsxqVek7hvheQ5yf8YgQmS9of1IvvGyi9N9VrPjKN/TAdghG8dYxq+s0ERwCJQR2eHFvSijyzWB9S6Mn5nAPBBB4g3BrRJEe14I3dGEVtFQ0eyUAQNke7z8+i5844vsS1/5pv3r976HveFBW712jn3+5hvY88hr0fcBjh7ci30iNl/1dc2M78n29W98E1umhXb7Hd+0X/zqPsZ4jd39r9+CCC5FFXmI+5II8J/gABf1evzs5/cD4JDXRPf0ihWLALbmUyOQzwAC/73/+Il94lM3Yb9Vbh+/GHs4vt7YMcEmQX4kRku5iH0eIRLDbQ10E9OYUQZJ1zVqBwkF3rYrx6791KU0UtBYgQVUF3tPGOt3IM+6T4HA5Ly0UdKEp0yynNpusl76sXLBMiqKTLCZE1FEtgHM4xEPWRIZRd0FMToIgNzC2Jb/eyShzvTBYuNJfSSVCJ+nhi5l8D86qsmFiPZFBTOJcepBiHMB+S+oExBULVmMbST3WrlXY6DZIexL3XyPD/uXs1RhL+qH4PdkXAVQEykwXmug9hnZ86lhZpT5MSBSmJ9TV38P156QEGFL/nmFNT661xqKFa5NvcdzjsPmZ4AclE46rKOoR9uwX9pR1Wn7jph96pJwi2a/jWRuKhT6aBP2P7lthkgEIJd6A34tOpgxScev9tvaZrr2ZyW6zLZYbPQCsboiOoOaR3Wm1MrUqmSAhHsS8u6j30O+DflZVXeAdRBQL2tKf0DguRmxKKUanMXR0hXqUobQYD7HKsyOobive8y2owL5yX4s9wjJTpU9YMOAzULVkAR7O4T30QCWi8wIyLowrEMrUH7EU7MFMydQ4QR5Y1kUDaHI/OzDbhCbJU9qL41/7TWjTPpB/JuW/Nvl71T29T/YYMeRx3gHRJDzVMh4gqRH7TKTLJGNz1WRCxVGJtAEQutRy3CN8C6s/aijWTOiGGNhEM7hNKW0UV8VocJYdfYKa6nItWjWjyX3Xm6fSLrLbr9pPnZR2HmV1mKD2k/dNoK6JhhbvzabtygN+9My99pgjeqiYD1NRZmgXAWIqECeM1ahLMcQnXxOt4aSowAAWgrxpnXspoPfsS1X/5o9tINxSYi9rJeoXZQTOMSzaIS4CSDTRWrj0PBQyHl+jmewDiKrF/VeNIN/DFs2qhkL4TwSgj2cF5lI7TyoThQDPqlTLIcg7TsefsuRNAN4WuleBnFv+7Cyo/xif4dLRcWyHGJamYb5hbkoFpoV5cb6zpjie8SNxUIShjLmB5iLCzKpscb6mFtD1JSprDvltuTsGViNNdqOA41WDT+bPg2yneuKRxUQjqqnC1tJP15z5bxoa6uG9IWo6+N66rAfK4DcG6ERqR1AWKqjFqy8iAqyVbOjCYxusmjGRhk/4zIIGY/+KCB6GHt91ASJqAwrsB5TF30Ec6eYTv65i5Y7YDqYfUAKMBFRK1atsbyyesvFKjKIOTLMXBYIrdy+YGq9MMB45YJEsY8eJOslHVA6CvKwhzU/lmYRZfn58uvQ4Tz2AyymqAmyZmRCfiRDAmF1BkEupYAyQqZnzeU5B5NDlQB534wNcAykQZNrvNmGSr4MEmFicqp958t32hOvPm6fO9/f7v51iQPO47Go9KcO0d4XiCK3k70vICgUi7VRZ30shYBsFssg43572wz7xH/QXIES79Yv3mRHdu+wGFQmodTIc7GH2gNZo723AhJqiOvJx3YpCFXG+atmQ/6hzuL1QlgHdQaKoo54/dVX3B61e+9OO4esEAWhB6JIG9GZidcMpL4bQo10FBKSkCAaLcJsGxaMN37mahRzJZAX0ey3frbp9T1OARIZE07DGwo4lF1Lli7HgvKY/erXj1ssddWnb/oCKsJtWJnudrV1Mpab2eRP9lBLPvH0M5ZNmHkiC7BqtsModJVBqRrqmo9dYbkQdVKNPvPss87e9JM3ftrlRr740kYaFLLdXuvNGXgy81HkvA+1hlTsu3e9zRhB5cw5Wc0Lqis2vPiyZdJctmzl2SgYH+Ks20ZGYiokE3sBhUMSpMxjjz1qM2bMIM+LhrjZs+z1N15nf8h35w1ZUl15xZWOsNA5Ro4JR3ETUB2jvMXzzj/fKTp6YDBVZ45RMzZhw6hmKhEgEczr2bNm2JtYkk7lrJWKRVt+Xr6tXbvOEURSNu/avQ/yTVZ45FlNmco5ucs1kSnHyRsFz8SYFJoqBu0T1/wjDTVTsKsc4O+pp1gDRLA6W0j2MJYId43ay88QIH8aJDqjAPlgANpf97vPECCnd79P9/6d3ruf/k+fIUBO/x6+9yucIUDem+D+IAoQ3enfU4QIJPkdBcgf/fu4dcpf9csjYG3yWBQy4T68y2fRDVOHlccQBy6pI7wF7IkA0QHYYXKy9RE1wqeQIkLEgcLaJI6gFdFD1j8csNUdfTKovI3CJwVQV4VRFKCHDtENgNay/nFd0RAiLtOAYkUBxPq9yABHgEAyCHQU0O/8QAElFfYpckL61hw6jDO+dMD9nQgRWccoeFwd97I0UGh0EK+hTngFZkcRLq1OKQFdQwAuUymopBzQ33dQHKnbV/Jh2WPpS4CoAA79eyQyY4Uhi/TYt3+/kyRPBpja+KUoW/DtY+6z1AAY68JlYSIg2hFBAKuSp+vZquOlglDBiXScCRCUVqYZaa9sdETQaHAV3jvPJn95r+uccj77fI8sZXohjWK4DtktqWt8hNfU68fTvSWQqRWwg9MAwdwxTpEg0mKIrsOlixZYA53NZ82jy6e2AiIDVQYhwUsXLMIHd7u1UUyKUJByogRP+gAABhE0Kk7raqsgSrAI41om0rE8Cqkj26B5gEadAJ/dAGVVjW10NeXQHYr1Dt1ETcrK4HoUfK6gXQ8sEWS3IkuOTsiCmRTmHrL6AQTrojB+5NHH7bobPmlHIVG6OOw20PVaUFpp3mSLyE6gG7Ain0LYF5Dple8ttO9v9LDjhQUu16Oazt5FCxdaQX4eHeyxBP0WoOCpthuuuw5LMvzhIUZSOUjIn1aAsQiGarrVJgHkHSXQcNas2QRWlrr7uGTJEgI3ixwwyfmBjt98Z3W1GHl3JPciiHGlOVHLM5bP+TCEhzrXfehGDOXgJcuHcDqhwwGFlAUiAFD2RjqMSKGihUBh5VJBnSTnZNnWQVeTDjfqoqrjtaeIqOI+a3wqrFdjUl+evI4LzuZXM2NW80GKD5Eq/RycNEeieI46uOhgInBeoLvIFP2bwPxxFQIWALO8rTaf6SubOeaGCJk2un8lhZf9xEKye8oIW6zDi90D4kZh6Ddcm/o3a311ckWVAgR7dkuMjXC2UwKvO/jcIlzDAA2V/zOVDvwA7sfJeyaiQ4GN7nR8gqjV89Rc1cFO6i6RH+P5HQK3hQhJ6TFOgkg55kgQ9wvLMQ6kUsmBj7i8j/HXHLcxG+EwHsLBf1Ce67LE0pqgTmpeu431qQjSYuGyxTSGA1YDWKizTgoOka0V1VUcTIts9px5ECGbyTHJYq0FGMELPQCC6yhZRSJrNNakHhpXFHm7eaSf7+MZS3kyBoifTWbErn0HsdTACglCtgCSYe78syyX+eXFWtDDOixARnm1fYAC+nd/7p+CVHXtIqlF+ogVOH4vJMhXD7t1U2ueiAQBcApBV4D2/OxZ7kD/wnPPYlFYZ6vPXmlxrBfKB5g/fZJNxgInMdzfkiKxNQHMCUal8CKZSYvPWgIB6c88LXSE8CJIEw+63WW5J2WWCJDtW99mDxiDsEjlQD7AHsX74+Wt+zcVewbNJ63JLaxZCZCXei5D7sDsxz1DMcHeI7LbBZCypsoCQntbFER1HOvJEPdRSskeCCNpeoa5IQLzNr72hk1BGeflF2SxNBU0Q+yuPneC/fyXhTZrznQAYsKXWWfKUeJJ/aXxFAHhor1CXZdHjubQLenHmj9gcWROtEHQSWnky+etqK7BxhCbIFkGCsxlcxbJpQ77dj5XVvYMF0o7br/G+oI1Sy+t2iPYc/SyH8Zin5OM7Y63N5YerO+9kEFx7HmNkDaDrL8BdE/rM0RFxwM8DWODh389ndd9XLP2xgBsEKVK03QQQTQBcEhkiIiPPrqOHdEBCax2CJGMIayJIr5EukqRIMA8kDGkeyiiegJzK569RWCv/r0bEl6ESjD3XkqRAAhbWWTJfk5EYSrEehN5EOAbFg7w143dxQgd+P96zy8g4wBOqS3u+d6dlpkZxfU0AK7j1Y+NWFoiQcl+oXi0v+wI/P/82c+dTeCtt/4TayrrNrZ4//3AL2z1mmXUDBDgWCdOAxzyA7RtB0EehPjIR6lYgRwhhI7dl19+3tZfciFEWahNmzHLfvrzX+EHX2+P3Xel3fTNHYRgz3Dd/AuyyNIAKQ8FHO+SBRbdqK3kMkwYBegeQ1FBe/5Pf/GgpU1PtCuvXG8d9RU2AkmUwPgNo4u1i/21rLKGPAwCY/2xm0OlUFaDD3wdxFgcypFPXmZH9rzNnAkHlFU2QQugpLK6ZGPS4rzUZVUmVLeDzAiBymPKAIEswZGHYHWsSSFXJqaFuE7weuqIkpJ2uu0Jf8YWKSM9zXUe9wJyesCE9PJspfBSXpZo217mRRLqr3JZTjJXtA5q/9I+pHVAyrFhFT/KB4MAaQF8TkmbaEtuW2q5P30Fyy9qiAqIMMC5ROZ9c94B88baKZGObahm25hXbspEvnAx3eWTEiwOpd5xAOEtgMOFiClHUH8EsT979GPVyHqTDmCsPTevqMGyZmF/5o/qBHVIP9kRUTxXL9Qbo8yFfu4Bu7gFkqzuS2bGKBZjApajUudZ3vFqR/SNoHoK80eFUtlmxShwyM0mhywakgNbHIWyYLlytMvTNmOb9MN9tdbONkFeN/ZFgTYF0K0f8rCT+RBOllgvhGMRagulpidQD0sZEQTSHRuN3R0WZkEBHtbaXMv6hr0qjSLjdQQ1+T+tcttX4Q/epHGFfaGHuS1l6YjUxr5WQ70eRZOLTx/KF+z/cMHDEg7lQvIk2476YUiNSlwql8Z9j8A2C8sk1q5AxY7w9w0A7jNnZmHPVghh5W3rf/MZ++biu+yqNTP5njGUQow1usuzyDQY47nuO9huSZOCID9QSLaxR/E6RNRABqRjzVrivPizsyBiIRoqy/jeBD/uM+OA+t6XvKR25tHxshb1HdnXCr5jG9b/3NVf2m9dIxLXqdwBCWXlEusLoaVsqzbqpG7eM13d+5DkUzMnmR+1VySK4kGIt2D2rRDVi5A8feQ+DQRHWSUf/hu/3mTB8dQ33IEJELwjgLx9dP8Ho8xqwk6RpnHGlHH2SQMYR7XLfnDg7QIyHyAyJnHH2VMQZmADyi+epT9qlZXz4yz/SL2tW5tJZzsqXRTQ0DuWWwJRzvcGEnTeClEA72VXXTTHtm48ZNdeRDg8KrP8w702Zz5jGwuuCgjJ3JpWguoNFQqfm7m4cOEksjZK7R+uX2YVdO13QhgGY2UmheGA7Paaeq20Blu2rACbt3QltW+OU3b7c3Gvb3nLJpOVoTzECMb6KHPiCID+pVd8zGr4oHsPHbLlS7JdLl8NJEYNa0UgSnCFqY+wV3Rx7qpBxROGOmjmrCz2u1a6+JeyHzRaZEKMHdpzkKYY9kEUFVK/LEIlMch+KkJFBEhB4XHODtOoG6LZLyBWAbG7eLYi0ZVLpbywbiyIXhDwTp2bwLrxtSvC7Kb/OORUsqqMdW4Sea99ROr9OJSCrs4FVMd7gLphxNXsv/32XLvots3Uy5PJE4uF/KShhetciOolTNacnB9+9cD/QDRhFQqp/9iLr9v6S8+39In+dnTvVlu5eImzdsskl9KX9aKP+ngDKtTG5gabM3eWyyVx9b2a+uRQwDUpBLwAey9vMojqa3lY7NuzstMtlDlcTS5LCE0DD/7mWcjAqYSZo6yHhhQBsmXLVo5mwTQTZdos8sG6WIMeeewxV09deAm5YnzYKahi9qCi2YzKIo1zZSR13WTUPFJOSf0p9cWCednsv6pDR6ijcGugbl1AHeQJsfDgQ4+4zLBPfOLjbq+t5cynPbiYgtcHIke/T4dg8OO91Egnq9T9ZI/IhsuLBsjnX3zRZc9dc+31ri6sos5oYh/aTxblxz/Oa3IPVCsdOLjPNRCmQZKoMUvXprxB5eFJZaxzfRZ5MLLhVbC8Gl5EftahSipFmd5C41scDRf+kNmx7N+y6HqMjJjp1GOTJ6Uz/s9yZ5dSmjpyUebs3XeI9TKFGpXMSwaIGtdquDbZ0IbyjFubIDV8QrH1S7TL11+Pco51api1e0hnHcg+zlEi7wKoG3TuV5PHCRTmzwJazihAPloFyKke2t+3QuR0AfwzCpAzGSCnmkGn9+8fPoFwetd3qp/+8K//71sBcvL+vpsVlgP1TxAg7/rvp3o4QpT+wiSJR/onFo7JWsMPsEYS7DiK1iEFjwnMoytLYeejHDSAL5w1lGwMBOSqYD0p01UIosgQZwHD4VhEgTrNRQTU46EuW48Cij11lCirQ2C+lBbqIhGpIRDfjwKqGkmwQLJhGQbzHgJQBEKpk17fp1+hBNgJwDt23yKb9uUDjnQZko8+RZsyN3Rt+j5HgnCQigfgcxYlAFcKuC3jkKaQbnmg6uAl8kAdg1KbyOs9mYBgl9+g7mjsP5QZooN9KB39uveTset48vHHARIANwDft34j2ebekU+HEqG5un4OzjrMCVh0ACev0wrIqnwGZVLk0mGlzu+5EBLq6u6WqoQXlnWMCs/yny60zNuOOLsukUFSePRQnAtYEKCvHA8BiwK09SsTIkZgWi0A6CCKkwiK9kg6cwXGv/DMk7aG7r4pGQCJ+N2/tWmjpXDay0hNtAA6xVsAvWYRRv729u3u8687dx0hyhvolAqkEJ2PRUoOAenbbBGy5ASuv417MYn7o8NYI0GGNVhz+AGSHsw9RjDlRKcSEDgfqg5DfKZFDPh4DNFhFexyQOoq8cSnWG6HFBMgqo6hHBQltVj2nLP2PPvF/b+22QQsbnxjq4UAwBUC9KlrchTQoI+OzY33zLHbHpYlR7/znJWNmb+UEwDDIq2U93HJ+vW26bVXCemd75QbCTyHNqw59ExF6Kn7voEudgVUy2ZIxbZCBRV8LFJJeQCyuGqXLy3KG4FyF15wHof5UjeW1V0rYi0YoiiQrsF4gkM9Af/8AbZFTiVhIzGA6kM2ayKqBPCJdBji8CdiQqCkurml/oiBmJESpo3PIqWBCvslS5e4TJAexoWAJGdzxjh1yhXeJwNfboF8uhbJ0nX4EIAt8F1zx4vXF1iq7BqNQ40hHUo0VvSMJ2bhiZ07HswtUFHKB81r2T1Vk5nQCxCeTP5HDQhECz7KQRwSd+07YHf88/K/CwKktSmSzj5yLJhfWnO6AFZ0PBQZUsgaJQWIMlH0pfustUQZICI5nMqGe+68x/iSysZ1tnLfRWZpXXMh9ycIEIHQ+nKUl/u9ZAIoPjQO5b0tBoExokOV1i2tF4GARLKQcQQCa6qIEK0h8tVvBRxOIOtGIeuyapOPup6xxkc9aqE8yADZUK2/9DLsHgga3fAS6o1JHJIXY4tVj0f3bCyxdr7zcykciHXd/YyfSggvqU7SZGwO8FqOjVMXh29lgXhwkJwAGiWlh/KJGiBPBMarU9eTuVkp4pfxrKB0gZ1e3Ctdv5QVIkD+8GvqbRAifDzZzMVjkzdvTjYdm7vsGD7Ta1afY4sISy7BnimKlu0UiI8UAMx0iNswwC4p5moqqm0G1h1SFm55/XXAcj+yI86i2x3VXZdseLBZ4H4V5B3D3imB4OUul21RjeptBEI/goyiEBBeEUghrOt6HsrW0dog4nECygVfQEgRX1qnRIxIvafn285aoTU5GfBmjO/VHOwDyPcHPNBYUMDrjl173fq4HAWOL4d0fwCsyRkN9uP7jqLKWeaAJRGeTTwzrRNuD+RgHwWBLD/vzQBZCrUPgtiQLUZxSZkDQuL4nkDW9UMQJENYBHUAjglQ1l7kqXuOGmPy1HQUPOO2aT2ouFronO7q1HpDPgzX6gnwGkzYdCS/mhpq6DjXHkO4NvemGUlAACivQrddoC3PekjWVtQAfYS/qxkhEABhiGsbAVDXnqR7o6Eq0Fn7qIAWl9TF3znygl+6v/r+YdZSKQVkj+XLuBPxI3BdKg+NBR9eQ6qFCQDtgfydlEJS2oSgkNFapTkbSQPGMN763v6jKA47Ce+OBzjKo7Gg3R55ZKM9+eRvLQvf/bqGfMjwIsK/+yyT9ayppg1lZpy9tXOfraQj+mksDTcC+jz79BOOCPIhZyYV+56WllpRkS57KYju4+KiSrrYIQEIBWiko7ymrde27d7jslSq6L6+6NKLsCib43I1bvrCl23L4/9od/+iymainhzpbbXzV8w1T4KXDdscYudtCJC6m2cyDH4W6BdJx3m15QPovYk65Zpr1rkufh/IhhCenyekR31VHaQEJA7zuoj8hQPEkYVEUguQbTEj2cs+ffkF1ttY7UKzpc5U/IYXdmfoVHn+zAfNYdYZ51wuAAlSpovXrmoY4mogP1iCOvhNIB49IggnQP6pQWUiRJkndd8UQs6lqFJjSyD7+QhzzJu9Tpabeq4ivaRAVZ6N8rP0S6pbNXTo/QRmuvcXyUvNMQI4PUpN0NpabB//5S1Wfd9O7jGgImMzgA73waoii6IOivSPsk4CC17MKTXiL7CqIsh8XaZ10lXeDer+dlmT4cZkvZRD4ShsorAUCvZhv+WTT2RuHqd2SElNczkmCbF0PLeQDwIi7QXLMULHTg8d+FqffUe6bKyHzJEu8ia4DyPewXS9p1kn+38A4LsPIXb7cgn9xcpqx+4R+8x1cZYGoJgoK1C6wIv7g2xL44Ddu6vYavnIiRAyS2BB0iElOrmPnczTaFSUQ4CS+3Mqya8gRw2g0nOsn7UvhNqXeg31R2JCJHNE6kLWfC5k5TfPc8tm7o/eBNTDNpSavINr6uNZiBgNjyX7g73ak1rWlzDqGD988rEMFUg44MFnC02yzbuKnM2ZLNCIrYDYnm0vvHkEpUcAQenU0qE0TPiGOWX0RLIRWjpa7ML//pTddfZddvXaBTbY0Qxw2QqgzLPuBsRmfBQcV03AuYC8oIJSmnEgIslDt3NWp1GDVlp99QjgMgAn5MmBPQClyeP2Ncp36KWG6yJDMO9YkwSAdlfFd+yly+931jzONo/BK/K5pRWl1HgUAc8CohnyRMS69l9/ZWOhApyCLWIU9VcmtqoDEL5SBwbS3V0BCRmbnGEeIbFW2Ttmj27bY+WQpAfrmHMiMNhORb54B2KJq3ONJgbvNYG/mzYxwK5et84O0Z3fieoqmNyeAb5njM84RM3Q2syZhDGyZBY2YoE+Ni09FaupLnvm+XKbMRcrTGpVWVM1M6koceXUZ1ecN9VKcwrtuvULrPRYIWsr2UaQQJ4Q+S3M707OXLnHUVxlQrrWDNj0KYTUA9Yq72SQGrAJS8NUCDTZAe3bm4NCONj25jBmI71Rh0xmDIXZkrPmsXceog7PtQGfQJu3YCFB6302DZuqA29vQbm0yiog6Xawbl24epFT/5UzVipqG9ibIi2ZPb8fovIoNn/tssKCUEzGOmkyny+DXwLQRYBu3b6L752NhVYHQPhulKdXQ85oTRi2V197nXtfQ2NB9jsESDh2d02cfY6VFHOmCHJK/XCsctWgUVZRATFzpX3+PA/7x3sLXD2hGqudGkf2Td7USa1YAaZxblDWniyoWiCDEZS7/Kuqpjp7/ser7YZ/28t6jxoUJVUSBGocxI8n4yiR88grr2+1asbSYdbYEdRSCROj7forVtorzz9qLez9t3zuc+ZLjRLnGuBaXQ7Ym1u32GWXXYKF7nRXG44x76QWUWai9vceajO9vyywRMzEJYQA6IdTd0k96m2PPfIyZ6dl3LsUQsPLqLc2s9Z1ci65wY4V19rydRfYkyhyle8xRn137gUXOPWmbLB279uHTenb1N+TuE/RkPgoHk40M23Gbit79gw+azpnWfZ0zraHjuQ4JaOaXd6kmU339Oqrr3Lnb9l5DnFO0nMLQgkkVbsne3Awe300qvFJkCvK3Kkmv20P9b0C2PVe01F7rFmzFuXJYVcnlqO2OXfdWmfl+zQ5csHsATMhh5R/0sKzFbGpc7fOUWGcFaQGmY6FVwl7ms7kaujphCTR3FbWTn5xkV16+aWWBAki66tg1kkpYWMgfNp5vzvuuNOFy2/fsYvmwzbOhs2crVFwURtLIdTHPZYSP2v6VGyj38beiwYwmPzIkARqkyj7yhe/xXkM+zkkk77MBZ2flDcSRK5NNwyjr3KGxlGYP+vrDAHy59+7P+uGf8Af+ksDZB/w7T/kbz9DgJzeDT7d+3d67376P31GAXL69/C9X+EMAXJ6CpDfvbt/RHL8DgHijqO/Q2a833X7/X7f+x0nHpkQIM2ANV4cCIMA3yYo34NiQ5YKstxRerk6fJQD4gJ9AVjV3adiVZ3jKoBkaSUYT6HS6hoVmC/QTjkG1RSaqdiN1NA1oo6fTgop5WuoO72Of5PFj7I/BMQ6AFp2O4C5yvtQx6cvwJrrDKOQUTd2KGGUspMq+RV5DF+lc0jBxACAev8gXkf3VJ3z+nllKCTSQSuLEhEg6litqat2YJfA4C4pJU50xeu/Ilak9lCnv5808hTHsljqoXASfqlDSApgSgFScnmzZmIJc+T7s2zWN2RJ0gNAQMga90bd1eqQ0fWqaJYkXYqRENQoZWSQKOh99do1VolaoYWCv/a/V7zzvNK+dtCBPVLEyIpMXc7eCmCnkCzBnzdlEt4UHNoEaMs+YDLvo5yLGt6jkyJewYAC4hMAFpVLwdkFQokgcw4gqRwAAr0GsGaItMKcfFu9chWqDmTSPNNCPtOkvCQ6JgAAIABJREFUdIAiDtlleOkH0YUr4CMQ4GPV0mVYPWGZxX0JonNH4Ho3IFgD4FsNYNkQ9iojgBsKzRYpNghYKBuuFHyhfRk3AqFmULg38Lxr6V7tpiBWF2IywMCkSViRfP2f7bOf+7w99dwG7K4IUqWzsZ1u5BgChX0Jnn150xYCVUOcPdUb/z7Pfviql+tCEtgiy7SXsLj6wudv5rUJIua5hNNN2gNQqYP1ggXzAcJIdeVZqgPflzHdgW+0VBMaK852gXstAmAepFQ5BFk6ZMhEiIxj2AWpOyyD8SuZtjJEjnDoENmQTMe4+hVF7oxAmkRC+PSrMx/wTmGw6owWASLQT9kk+lI3vzyu5WUr+6okyCQRIxovA3yfxsk85O8KRFdneAvPwp/r09jXfCmTLRfdmlIUad4InB1XGtGJ7iyGsNFwIDp5H4DzIgH1dyJAdM1TFhLynYMVB/dMrylA0ymU+D51fLXR7R8XP5FQRjqnOfB1AJ5NAzR/4MGH7T++t/7vggAZ6k91nb3KGZL9Vz8EVKAOcNihab0QkRZGl7EX96gBkkmgi9YLrW265wJkNQ7HiQfCwrVO8b3K+9G6qOfgFHJOJSe13O9tCS4QVMChyE7X7grwoEOVXkfPzotuvpNrqaykOmTDxTiSsk1d1EWooaREOO+8cx05q3VK40FB5pvxj86YOo0uxlZnHxEOmS3bgaqaeufJ//Ajj3LgvvCEaoWwTdRNu7FhkI1aFXMkBiWgh8zPAauOAbrLJ9yHA6Y6BINlEQZBJrK5nfkrIVMZHX1SHyh8fYzP08tY1vtIuaa9Qvek+N6ZvzdupMJJ/RLvyXqkuTWInUkapJPIZ9nLKV9jdtYU1slcunu9bfHMDFs4I90GOxutGFJEnk7ZdNx7yxaP8O9nHv4fAO4U5wUOYkSHNWs9BKcyenohCKIjJwKwlrvDcDn3oZ3DcASEsUgrEQ9STelRibAPB3jRIVn5Gdr79EvkpawdZX2oz9PPM5KaMJHrHBUgD4HicmFEpANoqUu0g07lYwTI15Gpkjkz25FJl1waY//87dfsWkAjkazqTFTIp8h9jSXZNOo5yNbiGN7pCieVd3sFxJTsKuohKNaeu5Y8jg7+rZIclzQXKloE+igSSnZDgdzTCcpY4lrbWP+6aWyQ8qW+DsUjQKhCVkdBQ5XXFYs9SzdkkYjxQa6noRYfccBlBaAPYqvlC5jow9jyBaCoQQU4hN2Ma0rwVpgw2UKsKVp/tC8Ondgvh5Q5IUtMQUHcQylD/LA1E0miPXVEaxN/p+wUqc9C6XIXASK1nH758H3KoRIxog54R3wwtwS26zU1F6OwH/HiGXv4YIupYFPu2Ztb9wCilENmRdu3v/UtFH8hzM0a2/7WRuY6+zKkzcToVJ5vvD2NN7xUUj/54Q/tCzf/I2t2m61btZR/w5+8DuspbFIqWWelxGH026uvbmUPWcE6GWc//q/7beaiFTYftaA6n3/ww+87Zcw8GiH8Q3h2ADVfvDzEntwWYvNmTrcH/99PbO2SWbZsxTxrO0YOAJYoIwQLg3gBLo9ZzqHjdAj7ApAn2eMvPsucGbbbv3KzecnCDAKmG4CykQBshJYAxx62Pb/E8gBhp5BvNaG/xa5au9SSUCh49HdY2eED1ow3vR9AYTc5OT0DIq0A+iFB+lFBKVIlBHWBv/eYs+/Uvl3TBlDL1jRK9kQAneAdjGvNg5KyVnJiAK0hBGfOmI7ipsnlVYWi6Bwe6GSORru9Kg4vepGGzTSKyA5N+61qN2HKTtOmBUyhugKzRYtRJwz70rXLuAsPH7Pz77nKqu7bwz6Lgky2kag1fNvrLEZWqwRAV7f22iv5DUZuuXnixHb1+bOsDFJzlA7sPWSgHKxkXsJVh0X5k9cQA4HC3OT+Ts2gSQDSM4Q1UWRcJIHZg11YlQ2j9OO6+rn/zaPsi/yrF6SDJ+PIl7XLCzT8wJFRW7o4jTwaCDZsnGL4rPnM33wAtcLiMVsyzWzZpCjLZG3w9Q61Q+WD9mpxiz1e1mmd3ONp00IsJhAlHzWPJ93uLW2ydMLGlODudvac8kbqmngsZykvp2cmUT9gz+LRj6IhheeC4gDlhK550a1n2/H795NBIAtRLwiZVgD4FtdprfU8Jj4JsrcLQL/fGkuwh4HggKtBbQZpMBm70t4JVlDRCJnVDSlkthrVgSfzfk8xYfXYII0xLmKpFQf5DKMA2AumJ9mM766ybyy6C3Bxkk2Npu6GWBnBWmpYtoXcuyFICngf8mLI4iEnaH8O6wKlfnE592Q5RDPjoLVxiLFPQxML254dDTTfQF5B7KrhpAIwU+HftWRgKP/hzmPfsf9Z/SOnGFNXuwhzrbc9KNYC8J8SwR6HtWILe7MA0KZmPgvrbQ+KrCh+PoH94axpGRbBmtfZrmw1Iyi6mj1wFo0zsVZQ32ElqMLe5AK3ob7h1luIFNrMkSFPFHSoO2LIsRjh+TdU0/jBjZoFCTIFBUUUQG8Niukm5dUlY/02NkDHfI/NnsxwBoSfleFv68h9eOrRLdTKXL7yPSDudxzMt8bOIVR7KEhSJxjcnC2bnWk9DaXujNMPcP7Q40WWlD4+NcKQ4tS3YKfJtYdAfgcgPYmn9gxgrZL1XIgH+RVUxbt30xBA/okCsR9/6Yh5oIzsZk2Iw87p0vXrOCMMWgn7yY6cIgjxYOttqbGbb7yWLB3IVHIGd+ZXu8DtK89fRt06xJreDKELkYJtU0h0HErrUXt7737A/ES37odQ1ypz5ZxzVrhcJ82FrTt20zyA4mJyhr3y6gY797xzqGHjeL6xZB+9Yrt27efMF8nPxjh7xk4IeL3eodyjjpyXiicEkkhk/j1fZGDwdct/lqOuYZ2nBpMNaz9nFREenAJQqtNwhV1pcgKqK/J3qsuZh0erseY8YJmQAff+02T72gOV3EeUQckxljGRvRw7wPSJAsP9Ufu9Cok6gXyX4xYYk2qJKXH22evPs5rSHMs9dADbPG+76NzVzK1mmshQE3LeefHlF23lyhWWTO6NrOd8yc8agUVUXogUEIHM44NYfUVFYJUqd4LRDksiY8jHl3UYW+Ay1oKAgDCs6Q5hJYXya6DduSvEx6IsJq+qDqvJjZs2OVXMVEiWKBq0ppND2MqZahcEiCyPC1FPKIPjnNVrsZ+axT7dY6+/vslZc15zzeUE2+9FZbrJ7dFXXXMD9UC17dyzj7qhmKyYZW7xjcYStAGbqRDIjzkQn8MQpe3Ui+3YTibynjqrZlGbHEYJfwCbrUEYx7fJTrz0ssvc+W7VqrMdMbpv727XpPE8Ct3PfOpGajaspDhjnbVoEVZkFc42S881kbOcfi/rKqmDZV8ldYgU0TXUliJme/p6bDmKokwWBREytTg+jLHeidDQOadFOZmQKDk5IsTYo7BLkyWjP7hEXHyiUyl7RmFJSYNKCIqf0uJjNPrxXgXFNBzM40xbYV+86Xaa9GZy/gO/QP3jTT2rmk5EnULgT+xM7xcf+aPvO0OAfLQEyKkASp1r/36/ThfAP6MAOaMA+XBnx6nm54f77qf/6h/+9f99K0B0//4ksXECFlOdf/LrgxIaf+n13WPydXPHBule9KPzM4ZCtoQiSsHIDrxQ14iySPmfVCDyutdBVoCNH0CNDtIC/RTSqH0ngJOAbFsmABL2AKoGUJwoRDWMTvouACn5k4pMEMkg0FCAo/MSBYyWFU80YFQ3nSTK4xjmQCpCRN3Z+l6Btrq53nSwCvwv/uVym/31I4A/3u691L0iUNEFkHM9Cl4U0RBHSK7QOoFWIxy0xugsSpuc5qyaBA4r90I2QQI3pdJQEK183mV55PIk+HcpCBxIQxWnIFF18KkbWJkdB+/JsulfP+RARXXvihgqLSu3dGTM6oRUd7bAAqlg5DN98N9I0+Qr/dNv47vrY0W/WGhzv1PCQYGuRQgOPWABSRO57kZAEG9AhDAFHnN/WiE4gvH49qQK1fdJBaF7lgCgVw+A2ILFlBQgaXSMJdI5N0bR20RQoIJuE+h6TqRbLC7E22ZiH9AAmFldVmnrz7+Q7Iwe27lrl+vcVsev7JbaOUgEQRgJnIxHOdPOvZwzf56V5RxygH0cwZOdyNE3bt5mgYTxdnBI8GRMKAOkBwImmCI1Gdm8H5Yf/XQPTiNQNQcbHlp3na/rDddd72zHoul0OnbsON1j1WQMTEPGv80SJ0+hK66c/061QDrGnnh2g+ui3vtzfDD4umfDsFVgZyWFUM7RI3bl5VdAflRxaEl0BEgDVjoTGC/pWF3p2ckOp5b7I2WKOphEfEmtpLDw5ctXcHDbjVw7xRECzsaD59IA6CcQTmqQBg4NCxfMc9cvL2IRJwo6l1XFGF1WQXQixmIboKBZZYIIFJX1i4J7uyGpBLYLLHSgGmO0C8sc5UrIVm0YYHCA8a+vCjq4FO4e6ObJOAGiTnEReiJFjmMzkgxgGYanvbqzXD4FY1JAvAAqjWepjfxPXKPmqYiTlFkyKzGrLZDSgMwbgdMiEyEMg3itbqwGKvE8lz1XMFku6pTv4poEZcnGYB8ew+pKu/riqL9pEkTg+/BAGjYdzc4Cy0OqC3X4Mb+UJRHJOiBlmizzAhV0DogsGwbZjunP7p4D8EXy7AWeq+tNa46AcQHC6ojX0i6i1B2U/pAAARSSks4pQJSyJPKDX1LViQiRhZKIEBHLUrbJ97iR9TMYUmYiY1sHy3I6m3MZh3HMeQVpT5s2xbaj4JKKKRXiLlrrBu2nFczvQJ5lIPOmCDIjlLH2+FNP23f/9R576H8ecXkO+mxSMBTToamOQ3UQxnLQlPIjAlBEdktagWVBUMf81/t3QBh1Q66JjDmcg1UTY01Ei7rHZYelDBlZdkkhOMwY+0MCRONQzyH7jhxncTQMWRrMNWgtkIe1gsEnslYl0M2ZFh9uEwg/n5YCukeWQ1VJoaVAPGRAmoagNunmZ/yY21te3WhXXn2FjXa2OIXDIHNQXdQ9nXRsdhHSDagvG6haQIxK1v0hnn2Q1FCQDnpuLkuJw34s97QL8FmEh4BgWSNpLZRllQhEkTr9CqZnHKTyPGR1pxyENlQL8ZAxnQAHmt+hdL6WAUpIBVJPIKoyF7oZZ9d+bKJt3j1sqxd5257cCZCpR9wa5su9k5WZYOI+tWxj56Ju2omssW9u28FaFcBa0G5XX3sV93w/ap961IdLubYJgNWoF1CfSHkj5UoVaoYA1g9ZZCh0OBAwprysll81DmDzAVwS8BeOd7sf7HgcCrYR9okq1kIpO8IJbffCX6qNnw9kHYuALN8PuO5HloFG9VAPAC5rsvY11zzA/qt7KLBEhKvIQU/GuQgQqe58QfFEgIjcUlOCCCxZvikrLIQ5pbmg7BABNMOyxdS04ecjWZdEjsjuRqSiXld2gCmBiahxuvERr6NrFvIZYqQdCcMv7nvIbrj+RgfS1OHJnkKndGtTpT306/tt9fJz2IdCXT5HGoTu5q1bnWrvpk9/wtrqq6woH7s3GkNXLSf4GTskZZiEp9BpCwHx6wce5/6G2Y2f+oLd/+DjVlLfYhOZZzd//h/siacesw0AZgnskQkorYhmtrv+IdlK+9egNvCzW79wo2WlRNjXvvo5G6or5jMAbwGMG0GwQwCkB/bmkZ1DzgZzb3/BUduzd4fdevOnLZDufF/GEt0khIQ3Y9nWa+XYWz36Wr7VU0SmT8UzPjnSLls+1/oq8sjMKLKSI5ChLPOyrgJjo7ucH+ftRFRK8aAaKoj9ypfcC9VfLQDRNdij1aF84EnaBHzwZYHTjaKjvmGMTnPoH/bBtLRUt0YEsQZ50jkOc8NYZ4+g2SBaSqqwEEi4YwBgePiwp6km8VadxjP2VB4QwColl/vzCARIB8RDD3tmaOioXfT9qyzv37cAZJEPR9d5BiBnQFejhSs4nXD04toWe5WQBKavpYX62iwUxL2A383YT+3ARukQ1kExmezZBIDMmZZkHoMQQKxYiYDmnXQFo09zY8pX4epejFGebSiAW0/vkNWN0Dgg71buhzfzO1DrLmTxscIhCAcFYKNAIfg5LjnRWoBjNxXWsBb3WTDg9/qFATYVVVpwQJTtK+i2N/IabUs96h7ydTyCeuneR1VBNoFsypq4Rm47lnIBVlGP2pNbmJSGsonQ77mz0lHkSP1Evs6kROYJdS/PfsVtayz3/+3B4iUQAqzaBdp3yfYSFVA/NolSbMcnJPGZqA0BzJuKCyxS2e68djmqGL8YrPL6qMOwEJPXfjLXOjMhALVRnXUC1A8zyXzYa2IBQqta+nl2CTY5LtAW/PsFdu/6n9rcOaj2WkqcAmQSlkZFWEOm8NlGAUKVHeHtH0xOCs+aMVRPLgbOcHxmP+ZsGAB1vWWm+locvy842kj9OMEp5nRWKKH5paqTepBl4M6879h9S//NWbPJslANIyMOoOR+UXcr028Q0sOfnxtjPAiUramVRxmZIso/gzRgWNicSQC5GSnUqy1unWhnvY2OTqYBxNsOHCdPJyTa9qJmPUpNWoiCSkHdQa6ZhrUc9UYAN9eTZptRiJ2pBI4PYetFZIxNSYuGZMaqCqKzor7SWrtRwvEcY6i/W1GTRNKP8MmrVttvf7nZLl6farsPltvMBVnWCum4H9C2k8whHJnsti+stERIrsPbN8mh1gZQGG3a0QWBZZbBe6REAPxDZL9KhkwsNmMTw1GC0EWfMH0+RG6UTSO7pbroiG18uZS8iUXWxhh4YuNRC6aerobEHGZfXHP2WXbxBedYMWv4nmOVrNeHrR8G5kaubwWWV8OsI9tyqxi/LXbN+hVWylpzBHshkbaR8cmuyagZZus1rJoUxq3cjiHmSWtrk331zjusB4VZF+eB0vIabLSO2+LlK7GQPWAzZk5hD2UNYJ9Uo9v27bux4GuHQKFeQZ1Sx36biaKgnhqmg5pbNqv3fnU88Pzmuw5ir+pPkxP2RixSvdQOUp4o4N2beUAblXlDTsZDTMtKMJumiFrUNU8//ibZRWRxcQZ68AeL7MZ/P0RuFspJrP0yyeGIhUSdkpRkwXiW/fJXD1nPSIDVtg+hAqmxj3/yOlSlfYSmT7cj+/dYdelxS4VcmYdtpPLDgiELtry1xVlPBVMT+tCIFYCaroU1v40Q+UCauoIgsXfvPYBzQJJTV4+MsSdBvg5LvcW8qK9B4YO9YDRrpGzC9h/cydkvi3mewb3psEOo9Eo5D6qxJQMbsEDqh9XnnmuVNHS9/Oqr2JyWuQwU2VFdeeVV2PVm4J5QaHlkY6hR4zP/cKM98JsHyJ7ZZ7Oz59tnb/qi/ebB/0FpsseRGNdcd61rgGjF6rkShWJDQy2vkYqzQSLr44BNYZ0OgJTY/OZWOwsbsFwa8sIhKNs5k7y+aTOZWHPJ4FhLlslrdinZkGoGePSRh50iJhtbRyaps8OKo5lR2STKjztG7TyqcyrkRXEJzSZcewubkP5Oc1hNZoJ9RDxecOFazlY11B6Q8czzVsh1ljHnciDlemFBEdc7hbHabk88+Tw17RTqsAjIlXb2eQi72FSst6Kom0RlDNnO7W/hTNBC08wCdl/Utj4x1FmfZcUOZWkhzxFrZtUqUoCo6UTnpTMKkD8NFP5fzwA5FUD5lwbITh9S/Uu+whkC5PTu5unev9N799P/6TMKkNO/h+/9CqdaX07//f/+CRDdow/LAusvvb57rLn9yjGFti48ayk2JAQ+A94LBJbViywPBFSoa9mDKkXgvqwN1KmsznOpKPT7Vgo2AXc65KjgERHSASEQBIDSSdeHMjqUFSI//AEOUbK10tdJUqMZ8kGERxK2VI74ADhzllccyF34M4chP8BdkRrDHGZ1E47dt8QRIN5cq1QX3QBzUnAkIJN1IDDFVAOd7HFIdQWAqzOxmw42HwIIZXsywGFLAGAaYIb+q4Gf6AAxfFvVkcL7iQDpg7iRKkWHexEgxylQFQKs7h95oO769mRbcFexszWqwIJpKr7hCiZW0LC6+0e5NnWSZ1BUdwBMFvxsrqV/crsVP7jc3YPJt+wDhA6xmdmzkR0fct2upXQAzZk524WOD6KqEPkhVYi8fSvqCecE4FKGhsgbqVpk89SKnFhEx3KsYER8yC86nII9GoBi6+ZNNotOTp/RfkuKkl1EAEQJthUEHivkNZAiUZkY4QC7Cn7v4rDYS9fX7FkzXQBtBPdLNjNB3I94SJ+nsA85Z925diivgK6+JoItay0esM5LQJzLMqHY5XuDsevyxzpgjC5FWWBteBELrkkzsMkiOBUbjcxMbEI4APfw7ASiVfI6vRwGdfxJAIB65c3tNjkr2ylBvrWeUL1v59ucLLxn6V5W7kckZNfWt960f/jMZwjmLXT3Tl2RAt0EauvZJVHwd0Gy6fmPW3YQisizV4aGJNWyjxKQraA/KUgUSKywXoGCURGAh4DDM+m4baNLTD6207JmuWuVZUso97eZYl5kkz6r7jmUiPO492dcyrKsl/fReyuzwZ/n2CRvBAGAgIciNxywesIq6RgqnMWLF7+TeaP3kfexCDSppqR8SoIA0fypwm5N5IYOYSJkRFYKJFCxL297zZnUbNmlkWWD6kNf79gwaYHiOUWREeEH0NjBgVsEiCTxNZAfMQBIZVgk+AJ450FOZUybDgjhZZedH/I3S4AIdN+xb9TmTUuxvo4mCE6Czrn3stvTYfcw/stZhDE3ogSSOicSkFCLeBNknwMPGRcistSFm8wBW+uTnocCyvWcNI7CIVAUAKzn60iQcdmY++/4hjBugeUC0WW0w4FV36cuNU/urw5nUibJZk2kbm5eHsACtnyQczMJoQwKDqPbfaddfMll9jSh4SEQerLCEiHz4MMP2U03fx4f6Ai6AffSbQeJSwd0EwdHEROyRDoEkPWdu++CAHkY7+xpHI6xUnO/mgg+ncq8RI0GWCQLtGa6bvs56LYq6J3P5IK4AVJkzdQCwSzbgyJsDkZk5QWBo1D0ANQgncqmYW9wwDj3V0Hov91y6+/VDXoWWbftB7Drx7uZ0Fy6x0VW6+Bdzv5z+AAZS4zzZQvnWAs2EmkEsQYjimuuqyIzZKbr+qtlvGaydkcyh+77yY/siovPtyS+b7gXSzMAfhYWK2bs5gBGXfGxa+nwbUBx14DtD72lHMxdxhJraj62Z2lpaW5t1bOT7cowSJXsG6PxqBYILNViH/uWnmsLz1xEx4zp0yDQRpxPuAjSBPYZEWbh7CEHsRrJnk9OEkSSVCeHc/O5ZxD9PN9v3naOuxcFZRG2fRtWf4y9EPZR7Z2tgFYTIEtkOSayRlkNedgD6c+t3PMly5e6/W/Tls14Zs+wJMAj7XXal+RHPpG17g3WepE7zfy9bC3TM6ZjrdcIiFJC2HWMjfB5RlDlKdYmEYJaHZ0CIEuLyafgWvz5GV3DMf0ZUjWe19z29nbWBMhs9sQm1CTx7BlqXNC8EJE8yDqnNamH/dWBl1yLLLF8WIf1X/1ZCg61gQ6jONTck0+5mx5SizAf5Akua0ORD9JNyX5QBJmsN7Suh3MtmmdAdqxTgIyHdzkCRLYq1XgkHTtWgZ/4ZFuGhWBcXDjdu82oIo+TNzXgFCD7dh22KdNm2sSMdPvP//qpffsbX7MZGalYUrXYppeftWhUAosWZjNFZeSIMgByqYCg5127c7AaKbJf/vJBgp9L7Ef3/7eFARBectl6iMF4u+UrX6IxYD75GQl2+/UQdXy1jV1B40e5PXz/zwBKx+z6y8+zGGyODPXEAIqUMXKtirB2mpI+k/0WlSb3oxAwrqKi2D4BSGeAV4MQmD6Qbc3sr5pvVSJAXsq1IXIoFixcYJ++bJ0FoAKxlnLrrioxb0ikfoHRRW3UXrwEQL3gZF9yJnykIlTXDfc3hXsmC7KGDrppWU/6PFHF8nPtyExa6NhtaicUOMYL+6gkOnhZO3imM7A8kVXoEJZjEQD3o3Rc+1JDDHKvImMjsUkpwyIG2xl5wkNKqt7SmqfmGKl+pNZCT8A6geoKOUc7e3BTU5nd8uTX7dC/vk7nLxkKgFNp2G5FeaESYqh0cV8qGGtv5LSiWCD8etFUAPlOQH8C3JsIRgfpx1HKkqeT9wCJsWT+dKoGbJ1choYfRCYKSNZANa7IGi+J5o8Qdf2zhvRBgDSO+js7lVHGxxhzOwBw2p/x6Mu1H8snS471Zt6CiebFWlwGoDkUPcmefGqLpQK8LZjsY1F4JiUnTrLWvlDbX9FjL+XVWDU1Q1nnIGMJMB2AeyHWPB313XboYINTCIww13ywXgqPYp/ob2MOJ1tKErk/2FdlTKJbHHs01Q3zvrzC9v5gk1MMyIZHFnF1rDFNrNPTpk53+XZS0Y5AVoWT5RPmDalIgHo7ihkvbNt25vB7Psswqu4B9qx1EGVjjJMKVDPllLIIggwHN8DrJMspqqLLfyVqjzZb8ZPL7JWvvozNFhlJ8cH22gsH+bd0ZxfUUdVrC2aL5CWLg/tX3TBik/l8uaXVdjCfvSbCbMWK2fbcU0dsaqqR35RiNfj4h7MHtfEzgdQZNexFFY00SFH+35HzHXto3U94NsNOCSj1UCMSjehoL/beaAgsbHMYO/2sF8mA8mpQqqrqsnbZfspmDUDaF9IimXu9eK7sS8kWYL0e4vs98eVqaR2wA8eqrDMwwsp5tlWsVfvKqq0VddQA8y+a2m4Ce3E/NbSWdqX+ZWdGWBB1aSdzDWwVdTWqaWykulGJ1bM/KdZGqkCpnQL8yBBMx0aXWkIETxsTLo7x0Akx5MlauIOOfEQTdtsXz7GxTgiYbUfZrzn/BBIK3jNq23c12dLsUDsrhewn7tHL+46hxqHxpa8TlQDrKSHkK5YssKkwW/tRskVCMmTPnW/55bWWV42SZgiwuLwetXIcnzvU1q1ZAYnBmozN37MbXnBkYEZilN14zcWowcifqe9g2U09AAAgAElEQVR0zS2h3kNWUVYM4E6dl5CMkocalHkQRsNDI3uGQPi1WOHu3b+X2sbL/umrt7pcrNdeI6/HByDbCxUbm2Q11lznnb+G7MBo23dgn51/trRVp/765o9y2ROwMYP08KJ5YpjagccBqTuVMO+DnGWisa9EIU6H/0TIrjDUaV7M72lYSlUS5L59eyGqxGjbxvc+86sL7OPfIwOSNen8tShbhrpsakKUeUOaB9M0INXM5u1HrG8M5TNE38euvhyiu8tmT020hOhwSJDd/NnLJnM2USaZSLgN2CKey9kmNIEB8D6/mqrkUsC5GMbZk2yn3dgsnnvuGvY/lvwh6n/qvLY2nWu9yP3Id6S9mkh8GSeJ1HbTZs5w+ShPPfecU9lqvsgq96KL1pNTmI01NAQU812NZ1NoeHnk0cdckHwb2WJTOR9teBniBBI5FreDC7AA9udcsnPXTsueM5M9pYy50ESj11Lr6eBczD7gx1z4zW8ftGuvv4G9s85WnL3KdlMzbifUXUHzd95xhx09fJCzS5dVYyMsJwApAbOpQTtpKNPZQQ1BOvs3MVdkhVXLWXsC5wWd4eIgZ6Ugp2XSZQrO4DMoH0Q1oQcqNFl4KfNDat8ymv7ULJaHSqiPc6CyQ6QoWoV96J49+zmb01QC8yhyRY1qM1dfRgMkqmwW2bzcw3b44H7LgCSa4A3mgN1ZZ+uI3XP3j8Ev4mmExOYWtWAfgTRqKhI+oDPg73+dsKZ1f/mH4JT+jY4MKRnHTSRdzTL+faf+Onmu+19QTZWFQNjxn/3jf3//r/mnvvODdtT+4eucIUBO/Qw+uu842UL9Z6pwJDf/nbF78ln/7jM/NQD8/sb+R3eP3uudT/P+fdQf6p3n93/3GZx6/HzUN/G93//Dv/73fnanfv/TffbvvXac6v1PQJXju+UJC6s/tX68679rOz3xCN7t3081OtTA/Zf88lj+1cvHZs6cC/A8aM9RgEVyMFCBooN6Ep1hAjUE0GjuKStANj4CueVPLxuRIS5IhYU6mtXNKvss2WSJpBgE3JaO20vghgJm+bO6R8IALRxoyC+RKAJQJH9VYZUKGKWgXP28HoZCZwU2SiKrDncBJgKP83+20LIVrss1qCoRoK0uaHXCK8RYgdK6wREcvBxgrW55/qyOG3VX6/sF2vRBdgiElvrD/R2H51h+3wQQ6sP76AAneyl9Rnmwd3A/jtD5PANyYBjSp+DebFv4L2XumtUZrK56fcXQ1VlMZ4zClRsAmOV5mgP5Me1ze10BHErnrTegeRvFnFQpCtuVWiCC758AANtH0KAAfnX/y6O/gmtIUoid7I24ZnWdC6QVkFRFtsa8ObPdwTUYbwUB8ZkAiEGgW/0Uve0EuafyLDua6zhQGFZYcTxnbBzSp9nLL70CcIfMnlNpInL1XHyE1SnDY6YrMYXn0oA/fSzfi+WKfF4JmsyjiymNriJfOo6P5uXSsVbngvhiAIGq6ZoNpDt7GgeaMa6tlcDaWIDJtrYmgvzehgzh86E2StDBEkNfesZtzdrV3Lcge+ShhwlrXwQYSrc3h7x9RwpshANaOAe1B/851VZ+bS9BfrEQNuqY555RyLsuLMZPK4eDIQDVubNnO8m2VDQC1mSnot/r+akbVGCrPp8k4N2oLHTIVgi9usD1c6EnrHkmcO9alBUCATgmv2yK9BHGehQdT4345UoB4s/YFvExKGCIA2o/z09+wrJyUX6M1DkCBGtEJsjWgznizX1WyKfGng40soUTkK4/K3NCYKzGvNRFJ4kPzYN2gCWBjurQkqrlZKi5VAci53T9WhzktZs5n5wKvqpz5NUvoHF80dO/O4ASIFd4WCxEhxDfQ4D/sXwuHVZgPB2g3QOQIDujXv6rkOsMFEzdgBTXXxb7N0mCCHQvrYmzvuZKi8bKRSTnRDJopDgT6ZEKyKJsFwG2skNTeKOehQhWZfuIYJJSrJ4DagAHd61J4wQUdmt8r5QaWh9jUAL0niBulQektUrPQIu+y6FRuxtjV7YGGrvq1NfhTGuq/ix7NJFeb+/cBUlBmCbd5RonuRB+x0urLH3GXJfrEc+4CaNj8rt33QU4HYfFCgAxY+BCDs2yyOqV1z3r00HUO950/B0lN+Laa69x2QUCLNWhNzLqiSWgCE/WV8DQFg7UstuRH3UX96IJxVkPzzwsOpL5KE/9Sc7row77jCHA7C4OrArRrAWYkw2WB++j/UHe+lprNe6Kf5r9ruNFz2PF3YcMNxZbirrqELYOskS8+eZbCA19i3tFWDDP58Ce3TYXADZlYjxAGcA9v7rwqpfi7dILzndWKwVHUCh4aM1LhFDB9kDBtexhTRDCWheyZ89ya3xJSRWh1RMhlo675zsRwr2VjnURk74QvNpLFLoqNZ/I+3oCYadnZWF5WOgyOjQf49kblOMk8jac7wljP8nLOQIQFOf2Cx/GSzOEuvYTWYXJ2zyQPW7v3n2s90F4YFdBJmUCsoTZs0+VujGhMPBrb/g463glViJvQSQHYPuDwoww2Sdf2Mgeyt7HuhvMc5mN9cSjTz7B+hMJiJBJWHeZI3Uv4l6UoBCTYqUZ6y3lKtXybGPjkvhMye73Irc8XTPCGOo+P6f+CMFqRiCw1k4RFBp/Aq4j2L9kS6JQ7T7Guqz7tN910imqNUPP1uV/nCQ4ThB9WlsFMohckppSS89JyavWHYSkTmHVCzk9gdZ4zSuB7MptGQagp4BwikNlWCljRVac8n+XnaAI7UjPKEBCgoD53J48L0/ubyxA7mub3rRM1HNRWCtGRISgAImzPbu2WzLKykbAYymGjgDqZE2fApAzhQ5v5o+fJ+NvxEoKjqCIrHSWcOPzwouxkWHPvfAac8gX+5GttmTxSlu5dp3txIbtaXKyZrPfygZk34ED7M80TbCP/OfXZtjPnuulGxXrsuJCO7BzOyReNntWvE2bjKUK9i4HjxyyFatWWyXkXAJt4CJep2GlKYK9EC/0Neesoguda2BuiTSoRgkkW7zfsDcO0P0/zN/+y3e/bf0tVZCCWD5VHwdg5Xljm+ZF6HNhbjt7ANkYiAqTJydYF3tfI0hs8uQk8kSqHNCbHB8BuelN9z5ZbcyHbQcKjGxjLKeY+3A4sdjOqAs9aaJAYmoychZaIPoz6CIOYT/0p7O5BdsmT2Qz/liLKAPHiw7yINQBoZDommsDKnR5Puw+TlnkQwCDQtDbuJ4xQOZWapHPPvple+v25x1ZKVWmGjeWLZhrPcxJKVRzCyoIaI4lCLcBgDOT/R5lEinThczj0mpqBzVaQI6EYsmUQhByMs98CCBTYLoLY+dGtEMmyVIqjPEUSxdwK6HAQaxVddgUefhie0bNxqVYKnICkaxZGQl2kG58xK0A2YxV5k/n2ARrZxzs258P2aAw9nCL9ht1a/2u3FLr9I+153NqrEZ9MnzuAYD5dZO97Mo1y1FBHMRuacw2H+0ybjkkDwA+tVdtY4XNmjsFCyYUDmNYK02fDHnbaWd9+Ryr/c0BXqOfecyzBCgWWDyBNWQSxHszgGEpe4GaUvq5Z6HUHwd2t9iqlSJwR+xoYROqBfD7E2f9DCxTB1Hg+pE54kXt+Mw2AsMRm8Uic0ji9XbtLqA5J5JcuIm2+qeX2eF/eZMxdBQVBCQDzUt13OclC+lep8ZsqBoCPOaG8/pFhSjECHsfwtJse06dDXCvUjJY81DDRaPC80Vxl8S+IduaEBp0thw+bghGUONgzxPmaV/afac9ef6P3DMfY9/S2qL8Gh/WHIWzh7H+SPU2RO2rhgM1sVQTyN4XjZ1uGYohfQ/3U2TZ2iWZaF0gOlFzjAHWNwLKRiWkWjl5G1tyqq0A17mY6QlW3NxldYyfcMD+Ic43PoztBlRGitVTJtWkVAhiwHOptIJ4Le1NQRByypYJRwEXBQhbUFBnaVOxoQ3Doq1Z+0kYM9LHUiHI+shakpJ4YKzXckr2s6+P2tlnzbFCGsumhCVAUECIs3++Tjg9aLAN1A3Zf96y0hrKCm0LJFl0VoqVDpGDwb0Iwt6r4GCRfesLl1rO9i22kOw3zZ/9JTVWSXh6E0HusqGVXZUndejHUAfGcsYYZd09mnuE+VVLQ9tb9kUUZbIljMPSqZ2ao58Goy4Wh537DlJHpNnUGbMhTF60L9/6T9QwZP+k1/9Z58sfPlRO/Uo3P80cqnuUIaUmuA72i2j2wl7m5IjOfNQ7E/gcEfydaggf2ZEp50xWvcpmZK3JO7zPVi1eYDUoPq+65HxyOLpdxt6WzTuYN5BvLahQaQ74we2zCEJ/k88Rb4sXzrJE1CKzWdcbyskRQuXTUNtmew4et92HIHya+u1sSKLVq1ibSw5jHRZKM9UU7N2wCKMmbqRGD1XOGfvmAGfhZvY9NYSpCUL5XyPsS/3sR3Xs7dHYxCrLRArYWhrSbvrsuIVxdTkNZ6Exdved37U7bv+Gs3MrOJZv8ZyrcvILnX1ZGPO2ikYrnQVqdb9o1JMCow3WWnkparKoq29wjUzaj9JppNuy+Q279pprnAJs0yubyY/k3tCotJEslQNHcrmeJFu5eh3B9o2sjSXOxngRjXA9EKQp1EQebLpV1RU2nTE0xtpcTaPe1m3b7dJLL3Xn6jWr17jzyvPPPkPTSKGtO+dsSGQfuxDLzaLCPHIgtzuS4mJqS51jVOdKoa5zy863d7p1UDZVsursZQ0KCkc9xz0sgQxpau/i7O/DuTvMgln3juQXOWWzFIOTOUNK5aSckddefdlu/cot9oPv3ePyG28kzL2BM3wFDTHdkCeqt2W9FZ++yJ2PVGOLEFFTpgLSZdvqwZjwR300PMj5hRye79z5fXZQlNwdcqwIcapsNN86CfHLmTT+zliXT6PAFedLe+LvOQSLuR5jY8AKTV+yqWTDel9z5N0IkN/lWN6NADk1APXeANbpEiC/+/5/DFCd2FTe16f/v/lNp3t/PvpP9WeSH+9cuAryP/M1OGuN1/KnC8J+lHfxz/zsH+Ul/957f7T3/t3A7lOtWf9nbt37uJCP+rO89/19hzp4H5/k3b7l5Nj/c+fAOKbzXvP/3ZQff7Tmvsfbn3p9fm+Lw1P9/B/OHo8137x+zBtbogAAAhUWzQTPHaL7Jw5psAAeXavUFCMyMtafAD8EFnnQLdMP8NynAy3/Ij99BQmPcXoR8Oy6PZW7IEsMiqkhFk+pLnSgEUlxMtNDnbYKnhXAK1Bf/yYJrwobAYcCF0+SIQKxRSgU/WKJzfjyfgdAqgtVD0X2Gyoa9Wd1yws01JcIFv2bviSr9+FgLIBO3yugcVDWVrxPJGC1ZLh6jyl4SPdR4Kl7X9YNAknVLS40R5+9CFVAxhSKSV4z599n2Py7Slx4n8gK2Qspr0P3rAb7AhlAyzgsAiLl0H/NtexbcygS6Uyhg9ITr4UeQBGpIaRakHohTjYlbFBDHFL6KSiDeQYCV+TprsOFDrmRgDx6by9+pgOCo5dCdxae450AHaNIyGNQlGTS1TSCimMAcCQM79hJgBcKf25Hzq9w8oz0KViw5HK4nGRFx4oth99fdtnldOSU0oAqRcwI4Hysso0hkUIANcgOQTHRUtdGcYlcHH9gDw6QzS1kgwCKyIIsjuDBnNwiALQxugsTHZnVjo0CbVEAaTUAnPhY0+XXyeHYP0wWFH2WlT3NZsyeDqBHRxZhfBM5OBUVlGJFQfAvp/gGPOzzsOrKeeoq9wy//kgnY7HPkXIKP5cNkEJY81CwqEtJhyz5zbu8D563ylwpMRwR4ELJsfugY0+HMxFLqamprpiWoiKT7mAPxqw88T0hb7oJK5al2ARA6xi6NjX8uznQK2QwGCBRhwTZX3liF6DvGQIwiOFa/AF+NJbABx0QqDwOV3QwPzoBNhQTLDBd41Lj9fjx484i7eScEIAkdZEIEdk66M/6XhUfsu3R2BW4IwDS5ePIX59fabPHFR+VRwEhOXyJFBHYLuWU7Ov083oP/Qw/6ezieiBj5NcrwFOe27LTaQO4beew5eXC54etknEcwZgTedjLvb/qvIi/KRJEYPvjL7dgpRBqmQRW4kRvHZBI8XTty5anjYOciE4RIXF0d4tgkh91POCpbI+q+fwBdNXJTq/0eAmgMaQb40n3Uko4qTYEykoVJkssHRDVlH+SfNIz1tohGyCRdVofnWpHxAfPyINnJRWbnou+1NUvX2WRH3r+WpMEqOcUFtuGN7bZvMXLnLpiRJ7pvLZbgxkLYYwp2REsJbMnQlaAHBxlb6dgyocAUH+DHVANigrZ1LTi/y3iY4iuxM6eQYhYxigAYyPgqzefyRPSuhHw0It1PgalQBkAmDIiZmTNg4wFIOTQOcA1B3AvFKDphZ2Fsj+UX6LPRvKPA7+P/3TOnyRA1n7/qGVh/TJzSrrt2b7Ndu7YicXD5/jck+xX//0bFAmhtnL5cmcl99Ybm2wRYa+jqNiGQBhlNbeMTvhgMi0CuG1YqdukiXQoN2NBB8ElO6B+wI1aDv7xdJUKYC7DBsrLS6HndNq6vAN/R9KHca+chRR7g9ujeK4CcQQuuRwryJY4yBjN5WEO4gcga3SAn8qcVYC4fLJFLq5YvsytxY0Qp1J3SU0n+yDtaY6wxJbjjW37AAoG7UtfWYwKwNdKjhcB7FU6xeAc8n96sMB6Y+vb1jPM3hYUbnUEb3fTVfzW2xBBPHdfshpqUBT6gtjJI17qugDWIKnUjhcdc2NGh/t8chWqCGv14T2VA5E9Zz7Wdg28Hh2cLIqBAE8RqG8UujwGuKPQWZGj6rQWCRLMHhYByNMOKaZf2nsE1kiZpGf8v4f38ULrZGeI9oKTBZK+RyCQ7puzyxKxCiAmok/3SXlMIkn6ASN9lYsDUBONlaCf7LN4GV/GtFMe8kvktdQgnt3eqFtarY4x54tqJgRQxYf/btuJ1QhklT97nawbJ6el2nHAm0HmZQ9KBmUzTcJiKSYs0OZMT7daQMdFc6cTIt2FOqiMbnsIROyaNr76pp1/0ZXMCTIgAMk3btwC8MIzwIbq6k/cYPV02j/yzBM2b/4Cu+em1N+rMn/8ZDv7gp+VE/QqVSCDBUBVeTEx2Bn5O9JM4bdSbc6gA7YEsGmq8tEgJGPIwPDjHgVTh7EYuDqqFlBORGYLqsFNm97A4rLdLl9/oa1YRpAx4d1s5jbQRHYTxFkw9lJNWMTs3tpgixdlEgLfzlpNzUaN0UguRie+Q2SA26xUMmtQYMbG4dHPlM8pqbOo5Ez72TO53DcA+pmJhEMbtofVBKD7uTXTj+fSz14Yy7xKAAjzYsKNEN7tQaD3INkw/tRIkawj/RCjkYw3ZRL1U9MMMzcExA/TGe0LW6G1kfQbIlCU9dZrn3zwc/b61592NkiDrHH97J+LyOxqA8A7xH3qBsRKiMNuCXBwDoSTMlZqmnqtpLzaSkubAL4AtrnNKSkTmeMxrBcoMiEtRSpKfaTltIsxo7mpPBkP9nVlR9RhT4ejEeuuH+tgP6A9BAivs2x+Kjk+kEm1eIhpLjAG6sgi8QqOtVLCwKUqgTPDqivSJtGBPIH1YRtNGjV8toJ+L8urUu2LmoDbnsW9vGDJVGZityVkJNmvXt5F9gWqK8qIDNR0fiE+1DftljQpBpCT7KWhbgugZln4FcDIBw9aJ/ZGTU3UlNh0dVBzDFB3ixjEEcmGqPO6WZtFEmpuSGGsjvFOri/3GPUgzzU2lvWDuZdMnkQX3+vL/G7kge8u4Rqw6KqoaKcGjHD5GynJ1HWESksVcckDN9ob//hrrgdLRz5MzqE6lEr+/FuE5R6ssXR6Johjoqak4SUhw/IZc0f5NRzBHKVWlMpI7Rc4DVkmpJTqpTHm55b8KtRIkG+A1F/Y/DV7AvJDzSPdrEcNdagieVZRsao3ICWx4Wvg8ysPadxMElUSBH8JddKuekhwxlQoDyIZlUSwx5Clx6KigKhoI/hZ60Z6RjLkTIwdq2myzQcrrEtEfCP2nlhaNaOc6FR+HWR7MNZpAWwUkeQKKk9POSTBTIJ+GolCFHSPWiqSbIexnnYbg/fVnhLJ+hTI+9YNN1oj9XUAHUWBdJmnhKOAHpTlWi/3hSalMbJW/AluJjNiDHVILOkz+SX1tgkVQz/r+vGSNstODLfbr15hnWRSbN5TalWMG186+v0h26ODPezZhzfa2sXJtoqxH0Pn/OHDR21nASR8BnkSqC1fem2vxUwMseUA2BWAxdOwKAqmKWIUlWAfOWcbX9lAZsQVnHOwAiInZdzetIO1s8NeePkVO++ii23R0uUWEFPwzjr2ynN1rtFHlpsPP/a4XX7t9VhrVVs4ZO2OXXsgpqKcQkfnK6d4lRUoe1so66eU1Kp1VJOMqMmDM5SKZtkFK2tLTQsJEPdqNlETVwpr387dO6mduql/M5z14STG4p4dW1FsRUC4JlgyCjMEHoyrQe5ZpRWUtlgt6rWvf2WGXXLLK1w7WYJp2PTGBBvLEZlh6WS0tKEajbf8HMbLvkIUZ9TYVVoPe23l2dPYN3toqphqM1CQdrTWMu84v7DHRUTFWXtVnVWxvgSxDssW04+GsgH22FrOL0mcFfx5djmExfdAimROz7Jnn3/BWdvGc38uWa+9d/xrrDuLpo79Fsn11VAPlGJHlZmZDgmR4c7ZtbgubHh5I3XAV+2hRx6zeWctsm3b3+aeRtncuXMh2gqoMRJt9663nQLysksvcXXnw79+2NauOQ/lXbzd/b3vQ8pAKKK4SEK1KyXho9ichtOElU3uRxf1TyEETGbmZBpmYp3dVCKNM3k0ueWhLr4HO1SpAdWUOATxV0lI+RHUPJdeeJ7lHDxg56xcSuNcvP3XT35s1xGurvVETSlHyAxRU42eby/nhyM0xMlCVQqhQMiPCTTT9GCr3cre1cd/WzqxgaYGbcASdPLUmWSi1bgmnNmoeYNZw3TOfOaZJ23d2nNsx9Y3qcWDbeWypa7JY4Rx0s3ZVwSoapOefrlHsBbymfPyjzm70GOoRnQe9oPAakctKRLE3zfMvn7rt1HoM/bCUyB+RIiDKzCfx+sTIRsnSRD9WQSINoWTJIiAYjXacabCttH9Vz+FlaJMwd/P1xkC5P3cpb/u95wKIPvrXs1f+900pv+Q+Psg18Be6Mi/jxaE/yBXfOZ7/7J34AwB8pe9n3/4aqe+v3+oUvwg13P6BPapFJB/Kv/j/a67p/w+dVC+x9epfv6PCJCVt109Vo/HaQAdHAJqFHz5xobnLYWiSQWp/NkVRj7IQUZFzwCEgTI9pOroIM9Dxa83B04/wBGoCGoI4F15PwMiOZCejliRJcDSrlNSQK7Aa2cDw91Up5684h3RwU8I2NPfCTgSIaJwaPnJq9BWZ3YMBXjp/SscAaKfP1lkCGw8GfYcjupDhIreQ68jwFi/9+EaRYJIiSL1iQAvd8MEtHBNugYBVUmA90LxZMHVCxgs6xt9PhXtrjOY65BlihQp6hYu/v/Yew84Pcs66/83mZlM75PpmZLMJDPpvZPeCVWagghSBBFF3d131UXW14L/FRuLiiiigCgCq/RQ0nvP1Eym9z6Z3tv7PddkUNaV6KrvwvvP8/lApjzzPPdz39d9Xb/rnN855+GFlnzvkVGVCccRxQZB1jrqWOkEUJQ9is7haRQgs+/LohOOc8nmzws7rgE2XSJA5H3eL1COjexEitsINjhnKbT12QX4hPG55S/fCTHix2c6x8YxhM2OLLsEJE2IDKPrq95tiocBCKOxvopElRBFmGE0G9sGNoeyhxiPCUwAwH0sXUy5Ofn8HbZaZfjIE2IusHQymwJtBGt4fjT+7/JB9udYG9ggxwIA55w64wrS2YQQpk5JscysU3SqT3WBjjk5Z+g0qnPe8/JeVah6OwRMH5tC2ZYkJqbZ717YTdc14Dob6J7hblu+Zhkgo69N5zXC2CjveP0tQOYyCIJYutCH7MDJLAugY+8snbBT2Dy88M+kR/L40q/b6BzGugMwNxzwKIkON2V/iHTQhlnFukA1AdyjhAibS659AKqVDoBhgbX6ocBqjQGRDJGMa5fZATgnckP5HwqVV1ehgvf0nG6pkQBOBRwo50Sh8NrIqxtzHBtHgXbq8lKwthQbGpcaewLJlR/SBrGgbkeNcW0WNTZP0EW8du1a9zyNcT3GFEk6tjG/fY1RjZMx8F3PF9KeOHOUUi07DdjA88c6rx0Az88FQI5Jv3X/+bNRUJiqgklrka4r/FwKHsnM29nQNDNmZQSjgGFlOtSz2a0ROQAhMMI5kR3etRvDPnAkyBu7O2wSwJ3CdgWqhyuUFNJSth4TuL86uZf9XZZBj1NRhMsGi/NXA1giIDwOlUwNodTe3Ieaa6SwcLkfXAMRqdr493PfS1GgTj5dN10DjRfdx7JjcZZA7pqI2ML+Q2HcbO4FKo+SXHSbSvnFeNGcJyBd40MDuwnSYtrcRfh0J+PZ3O5UIfPI5cnFIzofIF3WfBF8jno6C0c4pklsihXqruP8wSM/xBP7UTuO7UMboGAn5EcLXdsh4TGM6SHLzS+2iJgEiK8uOlgJu2asNXPv9kJ8BrIhVdhzCxvYSELFz/GvVEzqWvTlnlUn5ziC0vtkM8fn0pQ62mQkuy8PO/vdP60CeXCPD9eDLB8Azx14UG/YsBkAddhOZ2bbli1bsc5LtKOAJMUF+U7xMIAdRjAErjqHY5XFAri9bN4cR4BkAISczTptCSgbRPLKx6YPD2xZOrbJwg6AtrSigXlruiOVRNrqvCpMXSoHPwjxYjbmIpJ6+Z06QDW/a13S9ZK6Zdq0mZBJT9qC+Qts/ry5zoKvGWBBuQorli8FuMhDUdfmOoE1N2s9qcbfO5W5MDwiGouR3XbzrTM5/jnOtjAHRUApwIMUSevWbwRgCQbYD7H9R08B3AwAfg65r5taO/FTnwMYGwI4qPWacQpgfA6jeSn0Mswq6HoAACAASURBVJg/j6CWWYk/exXAudQ6+yFNulgvBiCkpcob5vg7RZzxeQQSixTgQFwQqeZ4zVtaAysh/KQ6UPBoH6RAIxZFwMCjGV9cXGejravL12PWbmP/+jInCnDWuqz5TaTKWJOCxmQLYH6wLN5QfajWULZHv3JguF5+zLnKXdLc6881Q4vmMnc8qUNkSamMpnKyGCoJVe1SCDtzrDzrO7iWOZAJkznHUmypmSAaQr2V89uO/UcEa2EHjQKb1qywJLzZOxprUAvF2a7tL9vNN0GsQ1TsJph2SvoMe/wXz9rlV3+Y9Y1A6Pv/BaIgkfMMYEp3bRDj4WtfIAX7/OORF7G9pHtV1y6NdbMJUu6zd3+K611md995mz30zQdRNf7cZqNgWrZksSNjTp48xvkecPYfSagyg5g/YgCpX/zVM05dNFdqJe59f6zsernPhrl3f/u7lxwpFQcpfuWWLa5reYCsjPH9HdZZW27tAIvB2B2dPlQEcI390LwldB7TsS9rUoDTYVRTBSWD2F0CSseMx/YlgHmedB+fYMsqqLaZi1faL1/eS2c581IY1xXSpO7cIKAkzQWoKyrJEKKp3yZhI7U4LZ78gFzzIMg7Zd50CA4aBljTwgCLxnOe/Fj7Xd1G2Pow11ZjbQSi1JsxqKyjDsaGbFFv/tntVvhopuXlZjuVj9ZsgVwLF8xz43r/3kMAfzQXMI+IMJMCKwRgvBiwvba+GXKv1ild4uOCAPInM09K1cecxL0h1afsbLQOyu7S1QKMi37mvSHmgWDWvwiUHXn5hZAtvShxUIABcsYo3Ju1Xg0L4dETAfFQV2CjVE/myO7jWD5RGglgjwzytJkoYmuoN/IquqwGIsYP5UgRll3jOA8DTagLwNOXp5O3NiPFpsxJt59irQPubPHMLbq3UqZiP+QDKYWEIQbwNlSB3p9cYQ1Pn7JxAHUN2PU1YxnVi0qvEdKwjTERTmNPOmPFi/Ha2dLkAPmivHJbvCjD+efv2nOaeUK2O6h3U4MA4wddPlwjeWZSq54t77EOyp7iGsbIfGwuS8gHgIDRfFqHNZjG49U/v81eu+XHFkvDRycKwJNH62xmBgo0rmVhTochknBzbQjZQuPGkx9GO0Eu4HsWuRh+jB1KWXKb+D04STrd52qkaGMNPFhIbgZxfAoh/6ejD9j2639KfgUNRyj1WG6ZpyBWwMvJobcUxpjya7wh1VVzNakmgjRrqBu0Yv4+DPLIj2s8gSaiMNiQYEDLdLIoynKLscNKcbaCVXTye6Giy4JwGPQNtTaIld/uLbIC7t0EzmEsta0XjTmlJWcd0aZtFb0rgKfU+TTdbFq90Gr4XT/3YPIEL6suGsR+ERJtHP9RRxeSLzTEufQNpN4jpCbMh6B3MiMaUAR4efVCRsTRSBVjjRUl1kcyvXeHh1U0dNsuSLJh7PYSk6daa8kZe+DGdeaJHVom6s5dqIjayewaogEhityQeGya+piPp0EKJMAClNPwU0gD0pwlK6y4vJLQ8yqXoxEphQGKsiiaYxYsXWQpjM0h5vU+QuwPH9nvavjly5l/qDeKS6qxSyozfzryt90ymkd4762P2wKaCUTqq06WBa7WLM2tx2mMSps2gzmEvQeWcqoTRXBq/+Ryvri3te5PhHgX0SElawc1hOZ8f2oDp4xnL6b1MJHjS+M1v/ftb9vWbVu55l0uV0PrQCUEgWxnV69YBoF8Fmuxc3bVpVusgwYr5WyV03RWyLGXNfTaIPPWvbcl2oc+v8OCySGKoUEjKsLfkqPZ86DMmogCMIIxkHU6H/vJcssurLPmrnG2BqX5lKnhEOOo9rAlS8ZybxJ/O4tmtiHO8xA10XhI0dPHT2FxOZMagPtMTWRDfTS9ncWWaT0K7hB77tnnbcsVl9tLr73G74axkFqN7dVh1ig/iLU6WwmpNGPR70Hy557Dwgry1Y+1cQYqDK2zJyGzuthTV2KRqXpOOWq5qETOYJ+8mbrnMOoGNUWVlpaQMbPNWfOeOn7c9u/aZV/96lchZwLtiad+aUnkZdSgVvFlTa3gvVWnxydOdPj+BEgkKVAiWAtFggzyebJOnaZm2e0aLj720ZsdYXyS19X+azWkwzf+9wP20INfxxKsk7WJ+Zf7bueb22lEWcYc4uXyztqxR1XDZBbWnv6E2ucyj3rAbpbXNkGeYxdLJuQANmfKhZTqq4VasR41l6zYZKl5jmbBTq69LLG19g2h/iwj01F5UsoS0z0YjV3nFIhi1eSyxuqnPmukru3Cwk52WwvmL7IibL9WXLLadqEYVoNFq5ST1Cv+2CyWi9gPTbDvfvPHlDh+Vl1ObmV0PLakOC64UX+eAHGAMD8R8eHID5EgLsmPH48pQESCjBEgUpBcJEDeKYI+YF9cCCD7gH2cv/BwLxIgf+EJu/j0/3QGLgzQf7BP2ftbATKKqfz3Ccj/uwTIGEYwNiL+nLn3gs/5WxMgSdcvQRXLRoxNsVCrSSnJzo/TAa1sBtWFocBgBZULBJQFVDDdWD4Uruo8bmVTqU2KFA9+dIxjSUwX/oALE3YdoGw8xykPARDDEQ8CggH9VCCPKThkl6KuI11a5y0OYCvPfYGDIkf0PAFW6jpqenabTb37oCMfxk6wTprIB3VT62sBxXquiqLRbtNRAkTe9AKxnBxbXb4UWnoIuPQGqBH4o+NSboeeL/CwBbmuyBTZUekhMEygmIgVqTMElJY8stgm3n3AgZ3yN5dXerfsldhIiwhRuLKCQDMfmW9T7sYCi8LPm46s8diQDANQyCpKNg3j6MCPpJD1p9vWi8KsCQWAgtXlsSriphwv2FiAfoF1tXT9TU6jqJVNCNdKygbZm6pjpzCPcGIK1znYfUwjLBFI0t54/VUKfvrQ6N6cOxNbF7pneinAJwDKtWD7IXl1JF08Impi2FSczc8DhI9AIQLwADDQxmZYmSojtHSqEI2mM2vmrGmAr9m2YsUK1613+nS25ecj76cIHqD7VD6xwShFRILEYU+RNmWGvf7aISsilLe9F88NasrkKclca1/XwTw5iTDJvQdt3+79ABrhhC2usVewhAkFeH5jz35btmKp/fyeaPvxIboBi4pcp34I11rAstQpZWwWpAhRR5NIHAErIuJ0XQSC+IgIkNSesSkVjSzTJOOWVZUj4gREM0ZFgCjfQ92V8iSWB+44KUOEuHCyBXa2QW4FABqKBBHY1ka48ng2crLyUpe4C+TkOcqTkEpAao4AwE0v508+SrRpnGqcZSOl37x5sxtnGrfufhJozu80rp0FHN+LoOnh2EbD/KQjAZQi56P0lLqSfi+PU/6HgGc9R/euQEbdiwImtWENpRNQgK6A6nI20kOMO4HZMZBi+ldWCbI2EgiuDZ5Az8NHjyK1j3H5MwLFP3p57AeKANG9KyVIzuleZ4GlEEaRVFJ3yfpKBIisU3RONYco60HznWyR6tRxz1wxSmwCLHBfq4tP40rZDSKGNadonhGpJKJVBIium66l5iGRraPh58x1Cn7lOdqwBUPe6TlSg+jvNS7kea57XoSIugAFSMtqKCiEjB5IkDoAaREu5xgvIZC9ImU9FSrJ3NN0PmNG13bPnr0ObJ5MaHgLm9bVa1bbMQBYzYOyvzp4+Dh2V9EosBYAap5FWdBkCai22vX5+DxeAoMUAA5g28daEI3FXX2dAjr9mQO7rITQ1SGFX4qchUBt1j3BuBkjQASm6L8/RYCMXZOfZcVjGVRsR/GhjqaTUgq942zK7733U86CQbY221970ZZh6xAQiDc4HfXxKHWUO5APgXAJ4M145ruFqOCaqiosDHJghOMWgcXNrMnR/dvb2QMggi0hXZauY5BrontRWRey4dAcW4CNlHKhOrkWCt/VmiULD92bORDSa9Zvtbd27LTLtm1z68MLLzzvgNYwyOh0/LlPHDvGvEk4/bR0R2aKlBWBtnbtGgCiPnvxpTfs8/+wCnu9JKdMaGqohfAtcERBNER5IABYxjzyuI4csjqudQtWJzv3HaIDN441l+MkD0TAf3FpsRujcYCWrrEAED6ctTqB9SGfYNPNm7dg9XUGEBVbRsAuBalqlfGGQNH9rOaG8aCVUn94MFfK+i9cIbScU4Wb9nCsIkQ9ua5tIJODsuFhfI1IvXT+HhkjQKQsc4WLCz9X573n+SYGfwdo6HeOcGLt7wXMkEWlzqfUIrLA0vqn93egtfJDmKMFtuhrzaWqQ0KZiyL5fEUA0vLjF1TRTZ2RDJBzjnm8AaJD9ld6DWWaDKIqUf7HBNSL8niXnWEiVoxhDIWFM9OdcmjPW9vtkiULbQeBrwpuDQiJJPuI14lNscRJ02zH7oOowJLswP5DHMOQ/eihFXbfQ9gPaU0A2NNxyfJwMaD9Ez95zD564w02DZVHD40hX/3XB+z73/22ff8736GmSnHK10u3bEQl2GFHD+63SwCbdu/YYVdec7UNsb7UoECURVca96qugdRmIajSvLl/33rlVdbRUJvKZ9V5aMReqyL/tKUnRltXTTn5H31WV1xlWcd6bTKh0/6+4cwN3L98puIyLPvwvQJnQwFD/joqhEuWpDDOK/gZgc+AgHGpM+wM9kLPvpprvazJXVzKyHhZ62AxSZ1TXQnZQm0xPzXKrlo6zfbu3W11PCc2I9JCId+GQKs92rnfUGgo511rEU4+Dj8S2+vBvTVeHRJ808Z5bKRmuuOXn7SiH2fzmU+5EFzVhO00M0yEZA8B8CzkntC/smaRZVoIc1wsVmd5BXT0I3GQskNrnNbESJEKfC2LNKk8a7GYEein9Vzwlv5W+TzBdFIPQiR1MBcKQPRiDtYaoKaFNohSb+6FeGoeqXhbO3qtgm55cDNrgeCoQCWSMSPGSunilxnK6uXT7e2duQYebuf4aP5ci0Hq3w7VUvVtFgJORkwIyqsJNm3+NDtRmsfr8Vm8J1A/REN+UOvFhqC0Qknd02LXff1qK/rZEUMkwVzVb41YibYRUj9AHVjHPdzKZ1ZjTzjXYw7zTCsd6WezT9sAKpXJ5Eiodj/HZytHRgAmjh1pBOtWM0oosjhQmDFRY9lEjhLHNGPhVPIRzjrAPzYWu8N2FA7Mc7NnTHUk3baffdy2f/QHAIjBDnRvhxibPRMbq9frsJuSbRxvMIgNWivEaWS8VdIktP0YNpHEQCjwPQxXzljI5BjqyUbORyNNBqcruRchQJS18sXMB+y1q3/kmka8mDOkzmnieSLpGEYWT9BKGmRkKbWJ5jYv1oPcbGy8WFaHUlhfqO9wpULdTHc3hzKBRqLZkN/12P9sXrnYCrBlTZ86zc7QSEMMgEXET7ZWFFAHyDt5JY8mGfYvgdTfCr6uQVHkyA+2PxGExVdj+TVvNiHagL9deKO11vS4z7N4VrhTcZ8tqqLLHbAZBZpyTxBe0awDKzSEKh72pqkesLt10G66cZ6zUzt7+ri1QsYMtJBbiCA8j+UoEGWM6oZwr367fdNcK849aeGJqbYXwL5xwItOebL96FRXeHUNKqDrrthmsT4Dto98p6FxvrZo2Uo7QMZITeM5q8B+MioBO1rm9eNkfHlQ49582y0A6qEQH1jZMT/89PEf27dQfw4DXnvGMZDPP753/yu2FLXo2YIi7PwWu3o4FZumwygcZROsTv1Z5I4oKHuQayCFcDC1YyiNIy2A2Nq3aX+iOkiK6lrWu2Ap+LnXo7A9UzObMraSkpOccnnzko12PPuAfeXLX3bB2i+//BL3b6ilkDekPWcbpN58shBjsU4rYx2ehZXgENc/hH1EJsHuxzk/BTXYH5Hx8uN/W2O3fuWYBfPcRGcxGGeTUffCbqPE6WKfE2j79x1FTXnKQqImW0RCOvfSsK1fv4BslgryMBrYZw1ZbHgQfwepyGcYYA/kS+BQYTa2cOnTIRnJrMH6sxdV0zlUVxs2bEGZP0LO1l4IrllkQuVhi7je5Z5pzeygJtIeqZy6aMmSpYz9c3YJjU0pSeXvnPPnX2lA3bDCXt/+pt18Q/I7P9cX3/xpKfleu6jT1jnVn7K81IyTjhWqGhaOUxPEQuDfesvH7Ex+ge3aewDVFKHmrO+yt2zkeGWttWnLZtu9d5fL/1i0ZIHF8fmUbyjlsQfX5tEf/sjZym2lRmhjzk2ClGiA8Nq0bo199lOfRDlxr02HMDnHnKi18wwWn4nsK6XG7GbdFiHhA4nsgWJ4GOupg8dOo/BocmRtVWMLCpAwFKzU0NQNoACsA6zlzLNSkIs09lD+IV83QFYHMceUsfapeadLVtrUYIHUkN3Md8lYtAkPkM2syKXy8nInyuhBWdKKtVYG18gX3EKNSSexkpQDRUVJubWgfkyMm0zW35D9w733Q95jN00OjBoZfNQ88y7yQysED0d+iAQRuTHWZSoCRAuZ/jtPgIwTAXLRAutdA/cD9M0FAbYP0Gf5yw/1rydARsnBP60A+f/3+f3Lr8gH7S8uEiB/3yt24fP7/iZAxs7On1KCXOjsXXD++CsJENWsf/jwCN6UNjIe24JI7C6CKaQE2ozKZLMpOgBlkN3LukUgoUiJDrrsRGgE0BUsgEwqEIHIKj4i+Htn3wSApi5GfRhtovV8h2o4GxgAVTqRBO4KKHHPUVf0+a9FYqiTyFfWFxSAIkCUEaKfn8X6Ku7GNxz5IPsqgbpj3fD6V//p5yIxBDrp9bVpFJA4BkKOoxiTvY0C2XQMrhsWwkJgsTp+RJgIhFSQp2TbTsWh7Au678Y6ugWE6zTKxkjd22e/N98SP7Hf/V6WSvKV1ucXkRJCMTfEsec/usSmfuKw2tqcJZgQBQ/ZRFB4DdKB68vGJZRN0Qib30DIBB8sDwIoMgVYK6BaoKAKxvF8Pj82BAK8ounuawJ4l8JB9g/aSPjzug3VBGTLSx0QIBoJvjpp5Vu/HknzMMSDuqH9eG0/gEwBZBHIlvMhRLZuvRQ7rHzIG3IJUDYE02En8kNerdlsthvpgvX1DnTAXyEgjH4eTQiiQNpyutFCQiIIHc6H8FB3NWGmXKfpMzKwxTo12qUVnch5C7Xd+46wWTuJz703Be2II1JiATTHc71C6Cxqp9v51VfeIIR0qeUTpOmNOsmXjti8Mzm27zvL7LaHi9jgTkHS3eSk1Ml0n4kIkSXWVGysZK+hrlwuqspvV+7q+itsU/ZWEwDSpFyqh5SQZYw6i2VXFgYYLaurLsAVP3byIj0iAAVFgCjYfIyIC+V5em8FvQdz3mPxCe6AjPEFfHMECiBCJBtDed5LYdLMdcvMzGSME0xOV76OaN4KrE7+4DHSleoKfIFfGn9OKcV51nvqHhEBIkBIwYTy61dHlDqq0xcTPJg12pEkYH2M8BCR5ep6KWIAeHRvjBIrdE0CbEqpIAm7FCBeLmQZFQTKI52xc5AgIkC6eU4X7xNF9+3xk6dc4LCIO1nU6R646QNGgogAaa4PhRwEVAU8HQ9xIYWQAC+dtwYsgpQZpG5aqbxkkSSCQqSUCFONe81zAjPH1GbqFHNqDs69SBGpN5yy4HzQ/WhAOh3dCm8FrKtno6n5VLYJAt81hwgo0KbPEWwch9RCo2HoQS6HwhFhjAF5m69YvdaFke8/eMCWr1xJpoDGlafFsaHVpjie8SyAQj7SmZlZLktGFmsRXPMtl14KwNRjTxGiKcIyis3zMF2rrR09bEJrLSGZsck5Geb18goKCNWMdRtG9ceWEYYZR8hmN53jIstFgFTzHgpOV1YEDIzr/hS5onMypgC5EAGiMarr8oVne+nYzLJ92GCpO3ErNgwdEKeHD+4BQIjFnz2eTud5tgM/bN1zcwEgfDkvZwBGptGaPUAn8Xw67cOkQKCDvBwANQEiVySmF2OWiZS5jzwE7H8K6WgP4brOINRT9lYiNYc5UNliqfM1OWWS26Q3ct8K0NE6pGtz8MgJ/PyxvoOkWL9+HeOikXmg2VmkCWwQqF3L389DGSJbvrfeetPNEyJErrz8KgiJHHvmmd/Yg9+4ElAxFaC2EvB3yBEgLnsIEDgVe5NS5tJ6uob7ABRCIIS6uN5n6drtwO9ikM7Ksxx/H/ezL2OqA3BRoNc4xizCGWfb4cHY0zjUta/h2DRvSPVWhjJEfy/rsnEw8prjvZ39IraNrOdhAIOjJGyzC2T35Jr6BwQzjUIoAH4JnBB5MlpCnP//eeJjdCrD9lLgJGur1uFAyNJRhdSwm9N6RBAyvkQK657S84I4NhH4/jQDaKx48r8WFDV9PFfguwB/EUwis2Wn1Ucnt+oDETGyAovDqkU5Nc7aj8+iJgDZEnZjvSgrtBlTsQahaBKYOw5SJAnAKwNQpwRF0XSA5J2E/lYD9GXMmAugdISu8QgLjZoISN9DVsdGwK9Bu//LD5AjM9Me+dcF9rWnmzgHXAcItus/dJU99oOH7Rwd9pduXG/XYCnTxvuKHDkOEXbp1q0urPrf//0HjJFq/M2/ahGoGtroapbSrAMQsbqy3GYyDgf5DFWAbccBH3XORGbGktGUmEwDA/WJmjQ6qbN8ID476DIvATSNI38jEAuqIebrqsJy68JCnoZzwEbuQcZpEOO0pLzYkYZ19b2WMpHO9ax+ALgoiIV2O53Va6vWAyLhW7//VA42PI02e8Uk24kdT+ykUDuR1cprQYYwjkqLm21GvKfdjIXMUF+znabrPxNcL3GqF2oD8qGQNwRigRIEUDUORmNYChBCx6lwzBNy0pvzOMR61YWSSN3Ad/3m05b3yCkUIDnu+krhI4szkRjK01GdGESdI1Ja65q6gkVclpMNok52relqghEwqEArER9O6cHYOnzwOMoLrGacrRFgLMR1NqDmVDrjwxjPlWXlWMBgVwZ5kUyKtjrMg6nJOqiLOgHWJjPXlGCXV8i5DAG0b+1nUPnT9ICVXHUtACAg/dZNS+2ZZw9Z2kzqS5QEtcw/SeS8lEEseTL9L6emOX4gjxrNw6bMSrPw5AjLBWiuqWq3BQuxMAN8bcR+Z8qUibblC6ut4jd5WEvVAt6iTMb2qg87K0UjyMWsvKoW4rsVsJkGFdaaTkDLdcsXWV15kTVwwYlZI0cmCCAbUp7bMi4BkoB5vaS02aZPT7ES5gsFcg/yMVIJi9/JcU2eHE7XPQ0khIhzy2OrNpX6rgYL1T77+KtfsOwvvIR9TK0LTu5FRaYGHmI2CAqn2aO+xaIhPtrwEatpgVhmLSmA3EGcIKGGpSVR54jtAARVd3q7avd61YO8f5S/fWLPP9ovV30dJbKU47LG48AAUoeZm3LOQkQxFwSi9jmZSc4NZVI6YGwJBLkvpGULiub6Gs5FMBZlVf0WyWtOjuFewWKuB1IimeDsFOriKq6xwu5TUiHFIZISUqZYBdkA33xpl+U2Mab4OFqpcKNjfvemqQvCjBMu4FnNX+HUvoMA2yI/UuOxYSI7QBmHBSUo7hIiaHxChQexqABvf1TXffh/qemnAYCeGCr7yj9fh+0bgeYlaE5Q9HTCoj3zCply2I410UTkh4XXtKQIu3xZGthrr33rR2/ZzXdcSRNBJ/ZuJaxbXqg6iuxEybB98pOX2yVY07XWlGG16ouKLNMqaxr4TKnWTmhXCfeEF3aRU2bMYr0Osl379zorrGVY5S2/ZCn7NG/G64ft9SMP2CuPn3R1bhxkogj3Jur/iaw52QDIqlumsYZqXi0kZ0X1n1TAiTQEvPz66y6DZOnSZZaRMQ3rp99aFrazGdOo3SEttS7INlJNcap91CiWk5vn9kdJzGHKrhOR8R+//pWzcrvm6isc4Xv6xFF3X4pE3sl6qRp6K81A9eQKNgHqT0xIZD/VRv5WpZXTfDHoH21vHzwBsG72/PfX2/1P1nF/B2OJNmwNZWfslusuI+9mgD1QHY0AZVjm9bKHwNaxb7zNh+SZOyeN2pz51QvbvU6alow8PuapIN5XITTjsJ5so0YIAcTX++ajyFB9NoFaYhqk3FCPpx0D8A+G+A5RsxV/18rapvHk1OQQEAdQg6j+moyqoo35y4eJpot5Ozlpol2/dhRI1+MT//CiTUrDJg/1bD25XQ/905x37Qnu+24R9VWzqz20TwljYM2bjQoWW0XVggfJlinBnuyT995nj//8SfZLi3k99kXsP9/e+TZ7xG77h3/4LI1pJ1ER/ofdeMOHWRPD7IXfPOeaev7x85+3M8y/11x1pf3kRz9A7RdE3sce+/y9n7R+VIYbV68k/7IERcwR8izPuCbHOPYIiShWQpmLWrC2SkhGkc+8X4ht2D5Cy6NpGOiVapz7qIV6WJbTaoLUQ//2oArRHFWBijManKEZgmOcGgbZL7q8I4qYBv5Wtrwpk7AzUyYd9ayajEoZkyEJZHxwn0XSuFNPrlm8VKqQJT6sj340DvZgZdaJZWV7I41cdeT4xafbvXd+HkKTJh0PXA4Y0yKJZKM1agc0Fop+XgHyDgGiCY/fOxusPyRALmaAvGuQfsC+uSDA9gH7PH/Z4V4kQP6y83Xx2f/5DFwYoP9gn7OLCpD3vn7ao/+5CpT/Dglywfn5b02ATL9z9Uglnu5RAC3Tkf2++NsXbeWq1U4Wq866CYDoApNlUyF7iWHlPaiDWR3yFNIqeNXdrg1SJN1BXhQxg3SPSvmgVmB502tHoeJHyg4Bs5K1aqDJmkfAosBp/U4ArXyVx1QgUhAoHyTz4QXuqqTevtcVgwKDXfgzDwEfOmkCeAW+KP9D3yvTQa8vEGiMAFGXtfAaAZX+gDN6b4W4CzSSpFvArl53zJ5IAKme6zbbgFPlbKr0rzxABHjKnkYgqY7n6FfTbMJNbzoCRMWlSA+BPcoDUR5EwWPLbNo9x/F+ZtfEhr+H7lT9N+wIkAEH9kzEX7UwJ9eS6GiJpUswks1HcTEFKEBmHDJ3b96nhG6+aGUTcP4G5Z2tPBHOma/sQ+h09GdTqY2lJyBNN5vXQDaN8h/vortrHpvyc3WVExg9LgAAIABJREFUZFu02KJFS1xwvXyF1V3DFXJkz0x81BW6Jz9WT/nCs3maPh0Lh5/8GIKFTtZ+qSpGkNIX4OE6g2JYsnkPq6ZjMSQYsFUdmgCqIxSXImii2Ti8vWO7zZw9nQJ9GQVuIF3YZ+lgw/sXa6zC0gIX2BfJOBOIEUTn1peuAZk4/1j7qV1Ogp+UmmZf3Nhqn3saqwWFu4NCjNlbyApLdldxdJ0J8BABIrm3ukJFZLl/pfJxHuvkHHB9BKIJpEuhO1cAeDlEioCYSOzChhlzCj0fRukgT+huESKAhW48nwfiBNQItAnFZkzWFCIlRJgIdAnlGktVIkJM0u6SklK7/pbRMTz2OLF/1C95Al3LOWwkN16Z7H6Vf2pUyaR7IIbPM2bzJnBUNhQKPFaORC8ko8iP4hOjga8ielyeBIPVfVb+GyM/BKC7YFqAeHVTBbLx7aJzUKGVygAZh2JnGMQ6hPHWBmDXouBKxqKIkFbIH21Uigkj7OEekQokKSXZvZ5InVuu+b3v8c93fvZ9v/oJbO9uwkqMMyZVm4hd2dvpHm8FmPNlE685pFoEqq4PxJxAYXWiCpATsSkLLIFvmlfaZKcmO7Hzc4i3vJHl5wEIIAJQ10RziOyVonktR4AwTqQKElGg95DyTP74esheQtdIYfbq6O+UVRDPUQC3bKcmAVbETU6zf/v61+3ez9yH/QBdkQAmk9PS7M23d2KJtYAOwrX2S0iOVMKV9+3bZzd++COQIEWAuahR+Hwns3KcDUsbuQbyjY+YEIc1gMiBVotk7olmrjlLN63T5AEq+9E53ScrLLpMB/ro5mcTq2MBEQecq2actAOAcL9DlKn78y8lQPS5dV0u/eJp10npDaggtcebb76Cr/ZGunXZpA51Q4QkoAA4S5dtA0DAbEtC9dXJnBWhexQCMgXCJpFzPMA5O0UuRyLfx9AhqlwIPYZk0cH6tGvPHkeML163ju5crof0d+och/QSoS/Fh7rvqxgD/gBKAusjAW0qahrp/O1g3hqmw3OxW3ukbNBa08r7LyS/QCqryRAy3qyTBwgPLSW0WMD9Z+5Z6o7hew8ftvs+vYQuxumAdCjWsDlR96XsC3XfikxuR6nSjPXKCATECKBTGDaFVYSensjMRaHQAFA4HnChi705tlXYd4kgLiyrQLEFMcu8oe5KkbRavwWwp3E8lRA0es1hbym4ZFGFlz7EhxdgtSxIRJKIANFa3g2pogBiXcpgVEfjACcFOgsAU+7XOz0UdG/r8YfBaJqTR+2vIJyZs7QGax7SfKE1MQhg35N7Q37e4yGQRUSpoPLimovI1xwli0XN3wHMa4FqaGDedjZJIirpPnc2a7xmBV2tUj9JEadcjWEaCUawKwmmIzwYgDEpJhIbmVArgjjfsGYlNjWcX4Kwc44dsWkQ6Mr3OojvenrGTDuVRZczpEFRdZNVkrWRNn0uljIJtpoO3jvvutMS6KJ99MsL7TMPn0ENxufi/F22aZ1lTEzCom23FRKOroyN2269zbrpqB9AKdYIIBtNLtZPH3/CXnp5lz379I8sBImELKx0jka7eg+7cx/F+Oqjznpj++tujdF6r85fjc2J2MCpRuqHMB3i+npC5HQ3YQeTc9pSGD9FWWfMg3IryD+MMddClkwi9k50OdMDEEseQSxNClWVpdQTQZZ9ooNw2zTCawv5TEGWQOd5ztkSyy8H7Ks0u/SGxfbca0csfe4ke+mtEpexMWcOapgdeQZ2a3esi8Wf39+yCZb/7c5ew2XEJk+NoOu9BzJhkgPJvNTsghQYY0Dm2QEiokWAkK0DuNUNoNQA2f4JCJDj/3bQKiD9NVZGbQX7HGHoLCSZc6QekgXrAD/X75SVpFrS5SUxFmRpKctR/d6t7YytZu7VE0fJQVqa4RoZRPTr/B4+VIISJxgSIYr7ItIKGRNVZdjbMFUzTOg8B2xjjistrOR7FJt4x0udET8pw94+kG0948ZbzTmaU8J8GHd9ZMDMtN+9nG1TZ4ZYQKg/pE4tP0t3+S/1FcO2ceVsxkWm6yXGkt7WXrqEhg9/SIoaKwEs3HLpBkDScvvwty6z/CezASYBEWkyGcdnkcLCV8HBdKMrlybvDDlBNCoEQmLnk4EQEx1gqxbNtUzsjWamJloN936gnyc2VkOs0WSipISiSARIhOSSNZHA45qqEXccftiYRUOW79qdjSI3BMIWhQaZHpdfNpX8v3rI2Fa7Ytt8m/uNbXbonqdQbHUCUjfY0sXUVjQ/9UDMhgd4QEBEY5U0aOdk0wfAXwXwyNLAe6EwSffl3ovndZux5MJ2jDFRBunA1GhRlO04ftntgPG/2/BNl/+iOULWf1583oq6c9bJ/Hq2tI3jh6CiLJrKvdoPkFxaWml+KZFY32BjBvGBK6sLKp8xKcRCmMN8OHfxKI411pTr0Mv9wtRgGeRqNAFqB6TNtnt/9rwdR42hnJKYSOYfXkhruw/zTIcUmKxrUhUVQPitXZxsiWS9lBfkoBKIQjVdy7VWYxRNDp3MXxIW8pn03zB1tsDeJkDXeO6T+z99vQ23E2YNO9XGXFrPuvH4c4RSL4+x6YsvsX17XyM7p8u+/s93QJ4X22O/3EkG3yauPw0T1AunT7JXmBBvRd1kdPW024P/fJsFEa5eR0OQMNqDR0+gQIkiSy/SznBeYMMtJpHMPcDgR3683e6+91LsLSExTx2z+z73GYtJa7Cff++AXbVto1MtNzLPR9HQkHPyNGT9BJcBd+DwEaywltiho8ewLqKZRtlN1DmyPm2A7NfaXgHgftddd9mOXTvtBE0xS5YtdQTBsBp1mNPmzJ9vO7FYKiNoWzadK1auonnmhG3ctIl7CutC1uuUifEuk/AcF7CipBB7ohK7655PWj6fWQTw9ddez14nwM7SlJU8aQr7nxyalZrNG6ux49hZvfjmbgK1aaR68hr7weuDqBQI4SZd6OT+t2zLqsXYG05kfvWy115+097cfdxikmdYeNwU6qQyGhdWAOKHoPpCWTTcxZ6LLCPyd6T+aqGu8INgonpmvA2yb4M8wVpMxNAsrAkD/GgGIOvnwIFj5LAtsZzCs1bPXioNpYqaRXQ+qiCjVEuvWruOeuoc5EsJeTCst5zHOj5/DHORJ/VfG+t3OhkiyjXK4z1qUfOIVNh06WWoJAgzpwHlq7eiYOVxw5dPujU5I30S89os7tNaK4LU7ECxshvF/N2f+jR5L29gxbWWtT8E8qCIBpU2/i20a1AYdpBp8zYZapvWb6DxZwjF41uuOe+jN91I/YsdMTP1oX17sI0qtFTO3dYNa5wSbg45Vd0d2GvhLrBn19us2zTXofA4dToHhQ8h5lMy7KorPmK1kIG9kJ1q3JBKSNl0smhu4dwMsbcd0rrMftQX1R0tMi4DrQlCNyZhovWLFGetPMf5YMShYmmDmM/l923MT+nu3KtRSDW2Gn0axpFpSaNlgD8NidRJgzSH+FHTDnPfxEB013AvJBEK34oKrzCn1BbMXGYfv+kurjENOgO6R7ECdaSHCBDV3CJBVP2LANFsPWaBpdpmzAbrPAmin0CW/V4h4i7Pn3xczAB57/PzP/HbCwJs/xMH9X/tPf96AsTDdUL8aQWI9kQXH//vnoGLBMjf99pe+Py+vxUgWvP+O8TH2Fm94Pz8VxIgwvz/8OGx8otXjGRiXRRGx9Vkis0D+wGO2NS3s3FRV70yE/rZJQosUTePJxuFHooaKTtEgggkE4AnUiAAgMRDLWt0c4zje9ICXDEkYsE9nw2CAqjVNTuWz6GuK2WIaIPfyevo52M5INmoJvSYevs+93OBKJJmj4WqjpEfY4WGwEaBwXquFCACKQV0CYjW3wQ57/FRm5lQfu4sudgh+QGedCsoHaBcoI06fh1TwkNyX10UvW4ToI06xwWqO7st1hMB2Pp95rdmWiIEjZ6n4xS4KiA17+H5o5/hLjxi2cyrU1cESDvesv0UhV6AMlKA+HOsKRSEHdjbSIrtA7go9Yi60dVplYI1Rg2blkaKymCKf72PPoc+nwBVgQAiAWKc/z0taJArLWxoo8IVyA7BxLFKHdKM1/MWulUFfAugkXw4B0BU11tg8Bq6yrOwlVmyeKHrEg5FARLO+/3oh4/gu7qQjtBkl0lQV4d3OISKgtB1nhWA3tXZb6dP5QH++QEMdzo5/bnWJjbw2XRFz8LSaq2dOF3CRjcYG6xiOpLL2WjStT4xzoFvAoFkHfbop5Lt2n/NJHy72o78dOs743XNPx6yzRtXAxjilQwQJF/wRjrkRYDMZBMi/2/ZXogE8dK1FOE2Slk6sElZAFJySOUiRY+CxjUuBLZ0s9FvIyzUG4BFXWjKFRnG4kT2DD38Tt2l6mAWaSKvcr2WP3+nbjpvxpu+lz2V/l5/IzIpfdZ5eTXvn4tN1bQ52K28+jIbaALFGQsC0KUyOkiAr/J3NF4WnFeGHNuH9zS7f41djfOUDPW8/fGj5CQAPkCiUzOdV4CM2ssp32SUANL3Agl1X7UCVk+amg4R1uDCscfTvdnOtVL4oif3ZjvnXxYzKalTANAAxTmnXrx+LxsM/XwSYEQSpJGO6SS5DSJ4giB87rppygfCEktAe2cDcnyItk6AOI2jIJRXsq1TzpGCwzUuRIBoboqCxNN9JgA4jGvUw9dSjWjMuwBQ1GGysxChKmWZ1G0C6GSDJWJ0zP5HJEYwm1+RybpOml6kAmkHJND8qdeX4kNzWTLn9xwbRAHvwYwJkb5SESWiTPABJJJdyNPP/NLmLVzkug9FQKSlT3NddQG8xhK6NJ/59bO2afMm+8lPfmL33/9lgAUyk5hjtdFs5Zh7+KxdoGUdoKRM12pShdhmngOI8meeHM/YVieo/LtFfsyZP9fNGVUEa2vTqBB02SBU0gnew5yov4+EONDncBtHEd+jZknvaYE1NqJ1XW74/yo57/jJAwQuo8M5LiYM0KwDsmMqRDw2OFhbtdFpnHl81CpInuLKneqFtBuReo/fT+TaydJGdhETAa3jyPCRCkQk8ZCUe5z7o4cPu2s0GxJFVmIT8JvW9wLUBfTEQ0KEY+tVBuGttauG+yRO3Yp0PIZij/Tmrn2oZ6Lxz5+EBeAZd+/GAxJJ9SHQVmRkOyB4JaRqHeSGVFufv28lCpJBW7Z4lOgSAdKK0iEMlcI55ulO1C7NrC8aA9O5rucAPLu5RmfohAyEhPBkbT1LCGwV3de5BaUWjGIzDEuyCjpBEyZNJeC4i7DaSoJelcPiTecs1lisMR6s1YsWzLWTgP7yHMcrhXWPldltZFg3uLb6V3O81rImXk/5M5onvCBYAgk07WQ9EgAjGyaRoH+oAHlnRnJkyJgq5LwllvphRVpwPTSupbJSU4BqgFbUDzpOKaNE5EsF6tSfWqtFnsi2j5cbUrc/87n+RvfcIIuumg70erLfHOFJfViUhAOaq4kXvp5shGGbht9TDIHn4yDZK/HyX7dyuQXx+77GOgMuwRpoEue/le74cmyDONcoS2YtvMRyyUUoqKizosoaW7BsmW3eusm+/d1vOQLhtR9dbXd/57SzWeztxBYTMn3p3JkQb2RlEJYrixp51d9268epcWQHF4Iqq8ie+MXTKIki7Z47P24xE0HbyW3p4H6W/YisFJU7JaJnAl3F2/GV19qxceNGS4PUPCFrD86Z7NySUITUaTxI5QIKmg0AHsVaX5iNfz6XUXMKjcQE4qbY/iOlzBOA4clkHoDIhmAz6UteQs6pahQgqADeyrNLN8/HGqUeMLMKm0mzOpQAqdj/7D9VaYtXzbG39512qqKMaWnY6RXatFiIypXxEEkA3swjr+zrsH7KmegkajqCiSfSIKF5z4eaZjxskCd2Ib6EUxP3hUXdgOvc7Rr2wrKs0z7+q0/a3gcIdgckdEWza4Sh9lMdw7hQ66/GgLJutLaqsQBMG6tSLqLExJplxM+yvokIEUEmUO/0iUzOJ6TNzERnhamQX83txYWoKzhWvxDsh5j7IwO8AED7LR+QjMgBp3SZN4f/KS+Mdf+cVA6QBUN4HO05So3BOQ/GQq2PN87Mb0YVGY29GOo8APgIZAiBAX3MRzQLdbVxP7PWs07m5hZyv1AH874z58VZKhlGvYM+dGfvIU/gEqxH6+2Gh66ygl9kokzxQbVGHgXzj7/uEQiQUMaPSIM87AmrqlhnIvysERuXDkiHtQChg+2A8AQ7B5PZormvtBgymmuIsJe6m9oHUFxkteb6tjbmBciHYebs2sYugOVoZ69TXQ1JBEmwYcNMwO1SwHosbgPH2e3b77d9dz8JmYdNKGM1ljHPDIrV2jmbMQXrV56nHqdwVIRVgLfl9V10unuhFBykbiE0nf1EDdZPfYwfL9bHGsZ0bxf7AAinFMbRHeSAPL/6a84CS2Sz8olayWDo47gLKwi6hvwQRpmQ4G8TUXm1Mk5KS5ps6sJYLCFRphBKrusvAislDrst1tZAji+QmnpqfCzqC/YKzB3HDpVxHT0h8eZbs0+4/aakxX7xxhHr5LgiOR8TJlAH0Mwie78W1hFZ4WleUg0YyHkNYC7xHqZJZLCb9Z6GIBSR7Go47xBrsCjKtishxN0/2hPClEYCrPgmkUXxoVXzzLOrybr5/hwd7ZUNHfbSXtQ58+ItlBo6NtrX3nx9hz34lZsgppvsUGYxrxds06MjLQY13mOPPm8+McEWs2Kb1eNBds9HCTrPPGgp1Mm93D97Dx6zWQsWO7L29JlCsp2wHqMGD6VD/yBrfRTZCkvIpNqxe6d99TuX2ZOP5ti2zeu4DztR71N7Ulv4kjvxxq+oE6642qqZB7Mh2jZ/6Frbt2efNVEjhNCAoby3Rsbk/IXz3Ny8Y8cu++Td91g2yoE9+/Zit7SVr3NtweJFWKJBBkDafvf7D7uMPVklL2UO3b13jyNRklhXh1BH12FTeeOHrqO5K4fCo8d2vvGarV99iaXwt/vfeINGgsWc1wAAdcJq2Eu0su4WA2yPD422Q7C0OdgchfLav3pwif30zUGblsp67TdiBZmHbcX8GS40/Qx5hPkFZdwMEPj+E1DKeFHbUq+xf1q2ZK6lpkTRKDZoMeE+1MLlFqI8RjVSeaAK5p6VXdIg/xYgA5NVcBrWhn0wXc31nZwPrKYgBfogNuJRwR9DhboKe9EDBw8xRgbI8tpg02bPs+//+8NkHK6217A69KCG1hw2A4V6NrZ/U6ZMpUEl3TUj1NQ3oTYjy4fskCjAe5ED5ag1NRZle/zN27D24nHF/zqAlaZsQH3s9uV/ng3T2Pq85nNv2p133mml5Gb85MeP2apVqxzRp+ywGpok8nF8qOb+/8mjj9jb21+19ElJdmjvLrvrto/Be4oo7rRSsiKb2/uoeYpcbdLDZ125ep2lYTcXAPGifYxTdXKPsJpDSkB6ct/0dkOCDjIPs+/r6KLhh622F/sOD+Y51ZvVEE9aE0R65UIGZZItEkFNFo/6R/VkNXWtGoTUEJTZVemajiaiNGmCFJuKgqaac0QRAX+BSpt6ohOyc8aUmZB7+daDHV1SbKrdccs9Lr+utQ3lPATXqLJDtZiIECZ1V7+M5YDo3/Mgr8sB0fP0fBEgAlD+PJD3IgHyX25Z/0d/eEGA7X/06P7eb36RAPl7n+H/11//wgD9B/sMXFSAvPf1u5ACZOz8/XdJkAvOz39rAmTmXUtH6ugGT6AoF3DdTidfHdLS6An4FKs8ACjpJ1Q7MiIEr9MOnBUIm1S3OQXCsEDW81ZS2sAqAF0JjJ50g4xX5z07VoEbUleIuBABos2ouo8cIQFwOtpR72lHCQj/z49ZkAauOwvwyhEkgH0+kBVj2QiOEHHdpmMZB6N5DwJKBB6KJBCg5P7OkSF4Y4MKCHCMZEMnQLgXgEggjGw0ZIslVYdYInX2BgBKCOSUfYiIBn1fQSe8wBgBwNoQCBjTc878+wJL/9QxZ38lWxt1fVf9fI1Ff+QN53+r9xSA1AahIr9+qT/GsckKoiuzT7ZiFFUJdOaPoyBuoyD2B0jooiiM4jocg3DQRqIIG5paQDNfOpoF/gsYlU2SpMECDBLZKAZCWHlxzYZRJPTSaSpCRF18AgIVfh5Hx2gNKhJHFHF9fCmyZf1TitJkDcqfVja7ygAR6SVbrQSANOV/vLH9Nb6eCDiLlQAdzw0EyaalTaJbGjsAun386GTq7RnCTgQQLzDM8gj0mzNnDl2O6rBW9w8EBF07JSStJqdhS4C0u4COIwFY6hUdYjMRg7rgqc9Oshu+VehsG1IAqfQ82QPpWCMA6WKiOX6sQtQpLXBRqE8aljn6WqSHvL7lAx/EtRJwImJOncUabwoyL6UrKonz5M/nVxCvwsZFICjANhgQezSkmg7986BLONYpAlsCRZJxvZVtUwdIGw7YKXWILJME2uhrbdKXLBnNldHjwJ4WS6X7Wv7+en+N+z7UUZJzi2jTuJxIN6a69PV9RkaG7dy504UfLryEdk0eFQV+jiiZMmuETl/l6xCmyHN1PwgwVMe5ACOBR+5ectZyo8F+AhzHM1YFJOl3Gu8H6fJbvGQZwNuo1U0Iqq1KAubjuLa9IBqyRsjh2iUConXxvgLBBxhb0ShCmtRtD/Arz2ONb91/au9WmKHuhxsui35fkyAC2TtakMIPyIhlHPd1hxs/yv9Qd7rmhh6AXtkNiADpEUHFPCHwV8HPUQDECmUW0eY62uVRwugIx+5Mc0c1dkq6trKB0n+65nro3EthIABP9leyL1PQrgLL1QnvriOvrzF9Jv+Mmycy6A7UXKIxp7lImz9PNo09IEpPAVqkZ0x3HtPNzE2e3MO9bABHmHP9AJs+ctNN+Hgfs6eeeppu8LmEiW9B6XUa3/8iVBrxkDqxrsNfXYj8GcQWnxsWxA/ATaH3BSiW5tLJqesvYvgMhOGGTRsgPk8CBNcy98S7bm49txGgNxolRi+dyrLAUsbSfyZA9PkLvjf3gmND1+fmh89ZAfZEGzetsd/85hd22y3XYd93mH9vIPx3wEIBJA+TBxTLXKn5eBD0rpzjFVEvG4QUAkCDUW8dRwESjfojHL92qePUVc5d4MJzBVKXMo8HsWkXeZE+Y4abP+vYiGcCBMxm3pKNWDHKmh4IK5ebw9pRAiCTnDHbjgCyag6cmp4BGFeNldYMR24pa0Akrki1Y7z/mbwcN+/efecCuka7ABAqAPoBXMh3ueeuT3AvEw5aTRZDRZnNmpFuedlZNCFMcmPFE/Khk3FXzuZf2QcHDx21KSgVyqrP2aHj2J4x30ZNTCGjgI5IAp0rG1qsgfEsEE/dqMWEtvqjVJg2NdUSyEwJAOA5eSoLYJExD2rrrVAH9ei7znoPrmmMm4tqmNtkjSeLM827viK5mB8EOsQAwIsQGvPRHCtW3AzuGgZGM0DGFCH6mch5PZzlpazGADSUk9VxXtmkbB2Nb3V3KgdMYL+7Z9Q0ofmL7/V3IkK0zgoIcflIUoWgNOjC7qyLuiSS4NtQbGuiIyARmSMXkfPhBwA/2HHO/MnZSiC3ownCfd6USc7appxO6jnzF9venXvJGqgjvJV8CE/IGO8gu+P2z9naD11qM/CjXwVQ/fTTP7ftj15l9/+s2AXBS6Xwocu2YnG0x2o5z1/7whewT6oGJO2zg3v3OjXD6nWbCJ9uBCSvsjfIsfLn3vrkHR+37sYyl7sh9Lib+VfzTx3zRjb3ZzLn/xjkXBdz6803fdQpVN7GFkYqUpGy/pBgjYzBcMDuCNbTAYKCR/j8vVyrwsJG49a0QXAaPxQJ7eRyyICqtBRlIufzmivTXbh8IX7+Ur+FYTUZDYl24kgeNjiApyg9glHLjFDfHc+rgaxPtWOZRRAbCtSOBIRvshmoPT40P56sDwg+rGKeebnKyEq3mUvjrOoc9Q4gbyRyCj+IoQCOz9d7GHCejCAUXL4oXZ1aA/BJlns3//IT9tY/vYISs9fBSWM5Vy4fSYQ710gqqkHl0HFPSXEpkq6usZq5FcKfsSHCI5j5LgySuBeSrgGict/eamoerLkIR9d1kBJZY0jzdS3h5JUQRGFh/rYwHeVid6u1Y0fWCRoO/sg9B3kUR95FRiokGZ3HkL+lKGMUet3QQxUQFGENjNvsQvJEqPGCw2IBWfMZn0NGVBqEOq+NeHXZ4kSA9ckQHfudVd302emsmdUA/Nhkpc202XPnYxV6CqA5035w7AGr/nW+deFRRVVpJcy1Au6HpVzhGnkCwJWQZUHpgNqLJgtAxLyCZmyZPG3TyiXWWl2KDVYN4CXHPYu691wfQLRzJMSqKQElECopZBJqpNF8XYZCQYSMlu4IMQCOgAhm/oKkqK1yNqH1dX32pZMP2LHPv0AHeIfLolPNlHOi0NITuD+1BkKuhYVTh2Df0wGRjtEZNn00MPG+IVgMKRy5DoByPGSTD4R6A3OelLSJ1J/tzFX3Zj1gv1n5Nae41WNACyBWOnXY17y9rxV7J0hiqZoIPBdIW3D2DGOKnB56k2SvWksYdhzEXl0NtnBct3gIwnHcC9MS4yyBOb+fZpaTByptSoo3dl0oJXwhmn0i7FWsuJ7bf5wxMVpPqrgrgtShr8AFr8vOSvNcBx30pUVkZnBs01NQAqEEaQM8V6qMMj7C+EUKfFkYapDjuXTvJ/naZOq35vpq23LJQps+gUDswmzrwNZMuUzVfK4XdpRa7RAWvNwz69fNs9gYFMjkt+QVnLXolBl2jKyhu67YYl3UzFJ+/+ylPPOaNsmSaTRKCu2x6zYutUGyjPKZKxIJv+4b9rTfvAh5cOmVtmPfYSMf2tp6Bmwp4LYIhy66+1dt87MZk79ir7/+Q2yAUE0NoVjFcks2ap102dejWBhAcRMdk2D7D5+01Zu2Qvp52xu796CyYM/DnNrD62y9dJPLkTh04LBde+21NMY0YVd5wK694Qb77Yu/s2s/fIM3AzKeAAAgAElEQVSz45Si/rnnX7DNsttETanGmYkEoB89fsxuuO5aO8v6Klu1SzfRhCVfNvYZgwDsIkWmUfcqK4KOG6vEgq60in0J/y1auopzVAJp5WUnCbVvo+t/HED0E1+ea0+80WcrFs6waMi3xspCCyIcxodr2sJ4q4McamznZI8PZb1kPKJeKsQmdDqEbiCEychgK5mJkJxk8MzEKtGH8WU0B/TzPM4UNaEHinbeV1alUnRD0B04cNIyZs42T+qNds7LRAiQ8poqyI+DNn/+Aqwur3S2TY3UkoXUD1KuP/P88zbEeqXswFRssMKoFd5AhbFx05bRrD2Irzd27LZLr7jK8iFczhQUOzWF6rMk9kCybCrEAu6Fby58Z29x87+dxLJTGXFJ1PVDqKJKRutO1GNq6tB+QgSnGj/UWPWzTye/87f64vETEzlHWBme5PMQzP7rXz5t6yChrsPW8fjhA4Stvw35cQuZj73sDQto8hq1olqwaAWq4wLbzziQUkX5YGs3bKTW9WHPlwuOEOv2oCGQNHGEsMdw33RB4JXhGNCIIs0vENXH0HgX9q66UXl2icmTGDtZjkAPpTnsGKR/FPWdqzOY52UxWoWKrZWGpYC5ZGyhVhYpNSklzWWFiKvIglQKp5aLY50cYn7oJcMpgMD6kT4vFKAV5GfNsLvu+AzLrVhgJkDZWjlSQ/+dZ9S1EjkLLNX1Y13uKtrPK0bU0umIkYsEyLsG0wfomwsCbB+gz/KXH+pFAuQvP2cX/+IPz8BFAuTvOx4ufH7f/wqQsTP0Dj5wXkzw55y5C87Pf2sCJOG61BH5wUsqnjhxMpvvQYqiHFswbyHAN2F8BD0LR65DORCMR2g0Ab2ZgHRhgOTB2BaVAabLEqcL4EXWVwLwhxTYSGeHUL1avFylsJCVjBQe6p7Wpj/3F6vedT5m3n7AESV9ADLqspfv9SiAooyQUVBFgGMXZIHIDAHALuQZcERAo543Fjis7wUejnXY63t9LXCyj8JJf6MOZQdKAparOxvbZVc4OqCG7/Ue2mQL6FUGiF5DqgGBDbLk0OsJuNHzxmy3sr47xxI+ttMBNIWPLrX0e466MkrPceHqdJp00107JGAHEGM8G+te1B/ddNdImRDFpjqOTvzxPC8XVY4vRWUcRaI6qCKxOpGH7RFCjOvoGF4GIaJzILstgaiyC1EHsgJYw7hO8omVJVM43WQdACXaXATTmeNHJZuJJH02HvqyWerlWqnDTx2x53idJXRyqRNwWGofTtMkQjQH6RKWncsEyJig4HBAi27OCwHMqEMUtDgACNlNW09wULgVFVYAOk7AiqLFkVAL6Bzbf3Avn98Dv/YkvGF7kCGrEwiAg015I0W4AqSDOXZZ9Lz2lZm25ovI++Ufz3lTWJ8srXIokOVTP5ENrmxbVOyWQwjJkiyWLv12gcUAYQI9YhhrMtB2AapcCwHOcYCCtdh26HMlIcGXZYYsRwK4DlJtyFZKRIhIE8X8jkCMCYRTd+l4fiaQWrZbUhARJeiOT+HrIsCkDEogSHBGeqc9+VSuO74t+BirE7yVjbgA8zQ6v2T3MQGrgRF12tMprrwdPdQhGAwIIZJHhKFsaHROlyCzD45Wx71ZwWlAAkitWAgtHZcUAcoaEVh/TiQRJJ7uER1XHd7dOidOjcA5DYYElNKgD1ClBpBXGQcCgMMBdQNBFGpq6lyYpaybSgAGk9iQJLBpHSU/ZKuBby4DuQ7FkDyh+zm3Y8SlyEKBV/r+usuiLghy/zmT4N/jOQLXt+9qs5mTJtD1R9YOAL46rfXBRGgKePXGFqqSjZZIU2321J2sOUsEqdgLkWAC2aUA0r0jQlX/utBG5RBwDrx4DanLWtisaY4QySUllDZyQxikK+NAXv/KadDfiThxAdFcG6mBlEsjr3z9LoGxXwRpMQ1bunKUNvKKPp1XxD1E7gaATifgYT0EhEIwK7iGIRAquqcmohySbZle8xvf/IY9+OA3HOH50Le/7fy7V1yyEjKEjlMsVbKyc+mK64RUDQKYpJtYGSaM9YLCYrtk9WqXQbIby6hFSxaNWvoQxq2sKOn79h44iM1Bh02FrOmi01hBqP4AkvpsYxkg2kj+JQRIwtW/ZXwm2uYt6zjP9dbSVGHpqfFcrw7bsvISCwIUq0UJoVB3rQeyRtD9ohyqaQSPS2ETA+CvTA4BmrLoawVoEQm6DJ/xcbIRYj7ZSdiogCklWugeEnig3IUDhw462xiRvcqBUdiryCrd9ylkHdS1drnAUSFn7ax5tdxPCt9WjoPuvxjuO4Vj16FSe+Lxx+iy32RXYG9XdJaxRVcne3cHZtx4w/WOAAlifVUHpkJGZYckuz7lG+l4fDmXVRAgAonlKz5v0XL27MH2i1+9YPFs/kfI7kIvYS10ptbjc98MsOzF2umPAk0KvYEBiDPWggzAnXhskPKwFMnKxdqMDX8IHvFSq7RzzZSxpTErMkhrn/JnBPrIDkYdreIwZJk2TgEb6tYfFdWdf4xe37EgdBEgY9d8rItyzMZP86Z8tdyfq5VE/0kdwvzrwbqr5w0z9nVd1TzhiN3z5IfqBq3HAwrFPa+KUtYErhyMAU/GSrPNnzWdEPBY621txBaN+xmgr6OhymbgMT8OiUQatit9KG3CaRpo4R7ypVW+rKzajp3MxT4mzVpwdcshTHzZ2g0OtP0KmR3Lli+0796Xbp/97jGLp6taYNQW1BkddHZ7cn4f+/5D9tMfPoz/fJHLj9KC/+j3vodNzKeQogTa757/rR0iO2bTlstsBYG042mBbwetbmf8xgG0yppSzQ7N6oJlvJ04fNQBk5+gW7eV7+sqIZ9Am5XlMpXxV1GCSolQ8g9fucHayWzoAchs4G/bugetkmFZi/ohDJ/00rp28oCiWY/ryZpBufGRFMYCIDfEXXFBq61dPhUVSovVlDdAahrrdBjZC/7WxHg4kdNu0wnvLinHJhGMcvasOILPa2zr8nBbkRyCBRcKMkJhn3qhxsKSAKkB2o8VVFkrNSRCGmqVMOZU1CexEcCIEL3BsigRSUX+gWQpnMMbnrzTnrvtSdcFPKJ1j3VEJKLCzdVFLAHZCPOlAHmNU5Ehw3j7NzXXUYdEODJFKtsI5mlZhTajTqyhE7jobJvRuE+AMhaOzFfh/L6b+1QNLFkF1ZbPkiuO9pq1My3Ch2y0E7kAvAZhNJrnkAggWl/ealMTsNTkerZBrPQMo3AZ9LVmANFyauIz5ZoLMgB4B1yAtELcQyA+li8KtqYa1llUCavXzKGepNYiB2Hy1BQsBglPh4T0pX6KAJD3oQ6T7cyXXv4y+XCHnW1pg4KK1S6i9YD7L5Q5uQC7UKI+yDwKtG4A75p+SK2qVkgwcjsWZFh/awP5B1j2QBBlZXGOowHB4TjBcd396os9XiNB2lLyemEVU0lzDXi3OwcB2MGJcFJIdV19rQtxVq2vGIfPHSAv4ubHXC00RA0Ryfk7cajIYinrZ6aTRQJBe/RYNWMjhrmCugi7oNp65g3+1jeY+hjQcBAVM3IKZ5XYDyipjDdfmnP8uZZnspvtX2sfcHPIC6u/7lSHldhfpc+aa8+9dMoiYlDccqB+zI/pIkAInO5HZpiREIhKj8YR6lLlwVRW96M4GSW3pTKaSj1KZYZSsNpCGITRrHG+HKsf82k2KpXDvUF2jBulqKAeBSCKa8ZbI4C39LXemg+ZoCcAvtbTENPYPgLxoHEMmQYhNp55po21IxzVXlVely2a68lausyKITB3oWxOSiUzi+ybW6+93AZrCs0fayUv1gI1juQC6O85PWR+5In0QeKvXKn6u4r7DuKbDKiAqBSbgoVVAGteBGOjirH84v6T9nZVjyVgQbtqfpzduI11m3yPKSglmrBjrMGO6IlntttHaA4oYB7zId+hk3VYappp1PdJnKNC5E2rtgVZeW4opCdNQB491t8u4oE1jTmoBwA7C0ujAGp3j/GBkOmJdoTvu5iHQ1AI+JMfFBUdbosWz4Nc3M1eqAv1wGrqjPGA1qcJUV+GZdZRuwTSZRfk706eswIVeRxzwv5Dh5wyREHoIYyfCP6LgnQagKgS8TiXfMAQ7uUm8iUQp1mICHaU6FUEaueTeZU8BVIo84zFJ6ehFq9zJGsTQTbeqo1Yzz53tY899GSZ3XTtNlRpI2TCFLP/ZH8hkJoxXkidIMVCxuxFqFtQN3X0sR9tsBVLUZh4sja0VZOLuIBg8xZraaghJwrAnDHnxfUZ6mU/yddDNPPlA/jLFaAMVaDsAmWNuGTlCttzcJ9NnDTaLKO96HosNcMgqwOwelJuziuvvo5NdJizHa2gltbioOyTYhowzkBEz4BIiaU5roX6q5aaIoDrdwJL4gDyR156bburyQL5meoA1VtLL1lhR08fZc+Eqp4mpRtuuNHVYqdOZbLXGZ1XVXupsVD2w6chpPTQHlRNUavXrLEjqIO0F9jxrVF3hTsfbXQ103EUojdcew1NI+F2iq+bWFvuIwtEc1TWqRM2g9pq0/q1rD9FqFdwijh4hDykBjvJ8frweYM4Dk/uddnEDrN3SptMFggNeGvInZQaZB9KJMI+aNTxw2IXS0NqzArqoXHcm9NoQDmBFVsIqp6tEGey1tUaEM+eTTkxylWrxFJN71uKCktNEONZu9Ws1cQ6rtpPz9E6ofpLzZghKFeLsWPOzylh3glEEbjIrr7iwy4QPThAZJYsOVVjyG4ZLIH6QlbU3hqILhB9DGhS+8AYCTJ2NsfIkT/eqbx3B7FUsHqt0b/7Y4XIaLPU2OO/+v0fv+O7f3KhDuYLAkzv+QZOd/mez/jrXv9Cn+6v//37/fj++k/4Xq/w1xMgFwpBv9DxX8gi60Lj90Kvf/H3f98z8P/69Xm/f74LKTDe++pfeP6+8Oh5bwLmQufvr51/h1F4v9fjQq//RyHofmtCR8IAzgRehwRFsVlUhgJSchL+/Nk0VOBPG0w3R3IyXcMASeT3WQBFbD1ft9INFwuoIEBEwLNLbAQwqcJrVTCyLJykfJDFVZByEthIZf9shTv+6bfsdbYXAlzGyA353wtoluJDpMfYZDn2HH0vpcaYBZYjRwBIRC7oa/3t2NcCJvUzZYDo9cd89n0oRnW8Lv9DdgdsEpVtoiRWdbe61wB4EfjigtHpwnUdqvxemQ/eIC4aRrLGUne2yA2pMPR3uY8ssEm3jXbz5/9osSNABPJ4A6y7wHexLHjTarOvit+DDVU3BXs3nt7q6lcYJ5/c0gk37KbjthQVhAC+svIKCwKcilToOWRGOYDZwoULHTmjrvGzZ/Jdd7rCywXShtLNN0Q3aiQFpf49deIYHs6LXOhrP5uPXVh19LHrV7ex/NanUlgKCJbtUyDWN7nZmYA5ke55t95yswsklHy7lo6fOKTHLm8FcEk2F750Y+qzK0NEyo8egJhqAgjjCKc7xAYogZbKQIiX6uoyNqu1+L7SXRlAsDS2Cb4AjpFR+NvTuVkF2HPssbV211O9dM1CwEgRApEhUqgPELmdIled3U0AT/q5Opc1PtUFrs60aLpEqyDj0vhMKujVtShCSHYqUm0EOxUJmxrGj7rFXVg4408qFxeODrEmkDSCcybET1ZaIn4ExKkYHyXY6F5mU1JKx7kyAWSBpY21xkoN5MpVl0baoWPYr+Cdq45Fnf/8M7m2mg1hPaREON/3QxL2c49oDGuMavzoX30vRY/Opcaq7hWFQesaC5jUzzw4J8Gof7xBXAT66m8cWMTY1MZDRE0DgLXUKM4ehM+uMSpAX0CiANsyALVQQAERKMFkBgSyuVJHlSxWBHZKfVCK9U8ZgJss2xSq3Sf7J+6jArrMhgVmcP11TzmFA0iVCwTnuPW4hnPwfswCGSVAWm1WahQe5uPd+ZGySwoCLz6TjyyrUFIoENmfLkSFX8sGSFkxCo4f4vr7yh4Pwkwd2k7RJSAVEEFWVrL6GyVilaU56MgkgW56niNgAW4DlSsjux+nVOp0lnwCf0evPx3/TiVGrhL3pjrgBExr3tBDm9bCkgrLBaCdu2Cpu2fK6MwPhjD1YgPqxTEWMF+0874ezIfJjB1t2qvoTtS9IgJO1+wwCiCFK2uz6QOJ8uZbO2zhYhRBAG7ylQ6jA0+dh54cs8IqNTdq8605UISPiBkFxVZDuCiAuxb1oKy5hpnX1B3fxc/+MANkTAHw5ypArvl2PRv1leQQbSf0fBbTZC/doUX4hk+wSdxzC5PSrDQnH6sXrLm4diIK6iEgGyFbVwBK1LJxV25UD3OqAL5gJdICiKnDOQWVgw+AZiCfTbYK+eSnaI5PxCcojfBQWTyeortW95t+NsSmuJdzp+shkllWVB5svLVpl/VVBfdSP13oUsnMnTsPcindgbinIJi3bBjtbNajOJ9ufchLAQVv7ToAsdaG1SBe5LSqtzQ1WEbaZNaZDpQsxY4w1fwRTidjqyyxABYUxKpO2l4W38CIiXacvIqk1HR7bec+7FEgUaLiAeHwLw/lHmZxGw8Q0Mo6Mcjc78McHQchlISST+BzcWmNyxjRGhugcFbGXBdEaiBjUWNCRITyZ/SZe9XZLYmQZncpOrXO8p1Ue3qM+X2OkR/6d/QeUCfluzfyju9QQ+cfNk9yH8g33mU76F/+c0GyUhKdV39orZX6Y0RqK/4+mM+me0L3g8grESCBzInDWGwsg2w31KqTJwKC0N3fVo9lR1WpbQKEmZmeBslQa3lZmU4Fceftd/IaqCfwei/D1k3ndOWGbXb7vZ+3Gz9+uwPDj504Ys9+d4P975+c5Qz02bq1a+yZXz1n93/xiwBlPdZGd/dXvvCPNo3w6y9++UvWT3e2mggEXoYyVpQ38dx/vEguz2LGjA8WkrOtteqseRNcXo/FWR/3ShS1VwTXWGREkOolgLBd29+05digeTCnFuadwU6UzAIIzFrW1ZERH35Wb1MT/SyGTvc+OtXb2nvxxw+2tiHWuoBw++WLxYbrh1MCrFyRisVMkV25Jc5mTZuCpdYxur67bFZ6LNY+EPSsI1did/SfH89d8x3GNl71bV1ObZpP/kF6gq/NiiZ4Xf0jXkH2/CsVNsztNX/DSnv8xb1GbIaN8L0/5JPsNgNRAyTHRWCHxBpLZ7YHzR5tnJ9PvPRPlv3gAXf/CCDvZm4U6atGGa1/yqTRGiwgTcSHP2NVqk4BU62EzOtnItNEgsRAJowwRruYq6XYaEZdEApom8K6Vct10Pwu1ZE+Q2UzxCfh55QT9tFNk8hUwO4RGyvVg+1ybqVqDQ0lHBzSaApEQiJZASIDOyAd6glRPkfXcB9ra1ZRNfMNwcnUy5XYpzFdsHZgb0TfxYY1MwgSzuE9zdasW+5sBT3JhyivIdAYkq6Ne2revNlYVvnZxi9tssqn8zhXqAchbM8xF6gRJkwWrBx3GSR0a327weHZ+pVJdL5jO1nRQN4I6zWc/Pzp2LjVErrOmqKuch37vkNkRIh3UNYy95KP1i6uoxo71DHexFgZjzpHRWwntZo/fmrJKeTWAfjXQxBEhKvZyOyuN//FXrv1Z652UqOHLFrzs2tt25opzEu11LS8HmuG4MFArLbGIyvJyqp1eRiEW1grwDGOV06xra70YflscY1FqPhw/XxRZTXVddin8x6wFzd9m2sfRDZcLeqFefbqmycNq37Wn1F1dyINK1LoMgnYRM6zLMDiUaiWAEhXoFZJTgFkZmIZx/hKwPLVejpsbnqqHdyZaQtmJTglTRdr2gEIsH2t1FmhsdjmVFD/kpkhAhEJlPKURB54oXiTGkUNOuJyQwMg3jjvlAyWkjzBWSQunDsDEvCcVRSTEcV12Hj5ZqsgX+mNnQdRHoVwjpba1An+5kduVT/3p3L28svJfFgw394+VmIdsFMTea2u7gZqMOZrxtQgVk0fueZaiyTM5wks9669+irLq221xff9vuu/M4/PyL6rj3rh9Td32uUfup6x0GEPPvQ4AeipNhtF2/zFSy1yRuO7bucv3/uMfeYz95JxUUWWSYSNoERqpi7oYh3vp+khN/sMQPsEbLSY5wMjLaeUBgPq1LTpGdTq3gD1U13+xH7A8DrW/QULFtK1n0SzTKnLGXubPJBYSAHlZ8kSuQySdc48mg2oTUWSqClCdY1IzRSprxnvyZOS7RyqjyHUHxNY67jpLRMltJoxoCDIIMHGEvJj85XX2N5DhGsnJFsnJWYLY6qbMfmNO+LsXx45YyuXzLGFs6ZaSd4pPgv2bJD9IgNVpys3pJn5KzBkgpUyx/vSeNXVRbA7Nf/EBFT6bbWWhG3dYC/5MMxXDRAZsRNiuXelZMQqDmWV6rk85mA1poRTk0mhlAZgLwvjkMhQ2wcJsmnzRrdfEhk7JJXiMHbNjKUcbLjUhdFEM4xIsPmLFrpMxGr2CqoNK5ifzkH4HEXxkEzgd2LKZEeWL0Shvf2tnRCnGTQipZDjkukaVrZecSV2Xj4EpkMQnYEYxfJyLmqydJ4XRk3/a2xPVY+qae7Kq66CnC2A8DjqbExdo6BcEDhONT3IgjeJRpmHP6Y0HOaSO9+06yBAXn/tVecg8KUv/C/Lxgr55z99DEvHj9kBrs2qpfPMF9XMhy+7EjK2337048dZB/xQmRWSGYgcCuWQbLGknNY+RDXnAsZ8O00kgZzzLM7H/iMn7Yv3/6uzC1OdrGaQJtQ6atDZtm2ba1wpRBG1BjXKxvXrUBztRU17yO3HZD3ZOUh+C3v4DtUwqMtKOQftTOgaaxEQ1mE0ZXoyv2jOycrMs1PH85inyHQMpEklY77d8bF7uEY0efRAkjDmGxtQpU2cRCNEhSNPeriuowTIuwqV8yoQVSN/DQD0XxMgY7WU/r1IgPxRKfI3/cGFALK/6Zu9717sIgHyvrskH7ADuhDA/QH7OH90uO/3z3eRAPkbEyCTrp8+okJE3RD+fnT8+ACoeQSwkSekTAGrdDT197VT7OaT1RCDTQTgBBu6TgCdSUhnJQNW0StAPQLwVNkVp44ccx1s8VitqONB1hYFv9owWmjdddR1uY/avozaX6k4c8JSKTrOgyHONsZZqlC4iaAQEMKGV8WVQBan4uCRi9Jizr3H3/m9Xk+d1wJ2BC4LzBoDlcdRjArY1PtK7SFLIIW0y4bDWXAoS0Me6udJGW2enc2PqmBnpcSmVx3OfC1AUIoAHYtss/QeeT9cZBl3H3HHlvuDhZaBJZYjWJz6Q52tfF4ktyJAwCrouIJ0odgaoEtMG9RgwPwhQJGpFMPhdLAcoetXgKKLFebYhylMfbGXGKQzUnYlslKJwis1OysLpUaK2+xL0eAPSKSuUak34Fjw796FNdNCZ2MwANi1Z9cOOmC6ndpjhONORx1yBh/fVDaE/fy+EaBo4fx59ptnf203IW0XoOdHgVqOB2wCtisiiPz8UUVAgqi7Wo9gLD7UUdvD5jQBkqQOsuQsAKP8wAXEzZs/y45j5YWHGkCjrq2Hey1/NirHKPBr2IydemKj3fEk/tsKkaVjVx21Hpz/HsgXP66PQESRSQKGnfIDUKMAIFIWCZkAl7OwopFpdh/XpZ7NTAqbNMnAFQiuzntlcwwBaHZjEq68lAi6oINFgPD1EGSHvNhFmox1nzrwxIFxo2NzUBZvMkVgTI8RbfLN7+GcbVjuYY8/U2zr1qzi/RXC3mO5Wadt/tzZTk0SyevKniuADbbIMz00trQREUkhEkFAuMgzTcL63tl2SQ3Fz/RcHRdDxgWyj1mtSb2jjmiXPcDvda0WzJvvfi+P306RYoxP2a4JBMiic0xB0AL85YUuiyzZoGkDImsJdbor90P++lISqCteGy7Z/eQTpK0OSQHjnudDjvWmGvu6n0QqXrttwvuaAJmfEUcHKvMM4IrUT+5acFlFegQxFgVe6tyoY1GEkWzBRJpKnaZxFAnAItJQc4yujWT5UpZJyeFyeXg9ESLKURgLyRZRonmrj/Erkkp2Q5W8j7JD9BDJFcl9LEAhnGsmYF9kg5Q1UoGIrNJrHTyK7QEdkGXYQiRPSoNMTLQi7skVa9bbi69udx2xnbxPFPdFG5tC+Va3M9YjILfq2ZDqOETY5eTkum66Hl6/lXZhWSBK+dEN6CGQbPaceZCQZW5+9GPsKOckgo2zMp00LvW9LB6S2LCfJp9IVjvKAPHlfEiBMkaAjJIfowoBqaEKvj//T44NEVSRV/zK2XclQarnEvAcBnmRGBdOZ3QJoFuVXbFujS1KnGytgDDqHmxgXCqHRMHf1XQApqROhmgP5HflzCuj5McQG/UgOnYTeU0SWSwEYC5MNhvMJ4dQtUlhMxmbiumobGQT0wBA2wWAEgERJLJHyifdn7JhEDE0Ey/5BuYqASJHAC6mTZ/JeexHpbfXLr/8Mme1tXzxOPv61193BMctH7/DqopznS+2F5vy197a53JXUlOS+XwoPNjwb1y/xgVndwIUiDBdRJi6rPjcmic7RsaSlqBTOQVkELDWYNXU1IptCF7XzIjY2gDgoQbpB4BoBFDxEHnPZ5XNlTb0PrTEp6YC+PJ5ystr+Sx0rPKCIcxJ6sRUdo2IJDUpaJyK9BDZq39F2o/aTGrNpSnhD8iN3xMgv7e6OvVvs9+zBl76pRzXQODWe40NTWoiP6QEkfEI85QIEK2h41nzpPxwIKyyQHheOMCxxtOoNSbzIvOOTlV/b6ctnj/Hosj9iACtrC09a03YA02hZllPl7YPa2cAa8err7zOWpdn93/pXxwJ6Y/9yNETp+kQLrY4VDWPPPYETkcRjkD8zhfm2td+mMPaMWB33HqjUwN+6NqP2AvPPU8AczWgL5ZF+Tn27FO/sIdQi3i5OkGZJR6EQVfR5UtnN+viLMZMEwRHKIRcFMDbCACyntOA3Zi38sSYU5XJFAwhGcbcUV1chgoU8Jh1ZkAZPyg85EKuTIUuQij6Ade8uW6RMAwdBJmbFFkAACAASURBVHOHRvii+ki2Ymq2dm9/O5RXgpWVN/P1gM2Zrq77IUtLIOMN9WQXys2NP7zlXdco51PPOKVaLXPEOAXXo5rc+qtPv/Ocl67/Pp8Nkp15MxgLnUju8+AA7LMyS6wIXHrx1vV2/w/ftk5u/QA69zkD1C9YpTKvxZGP4THSh6oqBgseSDSIqVtfuM92f/Y/UBhCHkDg9inUnHtP64oaZLWOSeUoAkR56rKuFAEi1cIgRFcH94rLCWFsJKHUkvKDXzgfeJFF/nwGWbCKjBrg3gmnLpUNVmlTt+0t6eQeMLv7yngbRwf4EPF145kO2j3IZ/LgC+6h8rNVlkb+cBpKmkHmwEY6lis7UHzRLVzDeGuiQaiqHOAdkvQsOQOBweTSBIggJ+x8JWojjrHkTK1t2rCCdbQLRUQQ5EWHZZGF1k/tGxcnOzNv+9gPbrMaCBA/1o4qbPBUh7TS3S0bUn2e4wdbbPNqyM28akLVFwD419lpCJfSqgHD6c0uWTzFOumkb4Pp0tBTs0lWDlagcnnhXurqhkRiCo6L5fMz3zVTLzpCRueae6+xqQ/gejS/SusDp4r7wcNZYt382/ts+x1PObJf96Nq36aaVls0KxHVUrMjCAIIW/BVYxC5CQOcoyEA9Po2rOq4IWsBGMHvUScyJgBt/WFlNObHUZMrd2hA9qPY1vWwPt1GIPrji7/Ccfu5TJGjJ5G8cN0DQ/xc3aZ6dpga8v+w9x7wfZdl9/+VvfcebdOkaZvuvUtpK6MWeNhDlgzBASr4IDhRQUXFreAAGbJEWWWUQktL6R5pm6RNkyZNs/fe+/c+dxKsilae+v9bn6fxVVuSb77j87nHdZ9znXP076huAHLubewoVHXc91JUJ6NSaHRBNdEP+elB88tcAPu2umrmEpZG1DSR2Hx2ombbcKDUXuWpYzMA6yGalbmjsaaMlDaA22Nl2EJxDSIJmdciJYJUaqK4aJQ7EDbt2ClxqSx1TCyqG9S1nIsSyJmatWAh4fRlEHk9ZOvstS/deZlNHh1hZUdymNcV2NMdw0UnEOB8vh1GvbOXzI4AlHn5BZU2bxbWXcqPo0v9kosutuABSKqSQqy7Rpn/uXF26fIHLBEFaWxIn331R1e6Odm8GbvWiZOtDXs9KSMaUf5t2rLTFp+x3FZem2IlewLtnnvuxqrqEps/f7YlTJpgHaXH7NCBTBuXHEcDDNedJqp29s82GpGys3ItMjbZKeDqWV+Ka1usgrpgJmcGXyzsFiycSYNRqG3c+Dbq8kgbgzo4nu585ZSNIsviMKSy9l9NUCk+nn3+ebsca6yX16yxs1FAPvHUUzYNRUoY8yCGPSeNurwF4ima5xjk7xw6/qNodJKtkVSHgSgg3tq4xamlfPm3BxO0E4vNEuqU++6Y5K7Btx+D+BugqYRlYDkqva0b3yLg/VzWGBqyqPGD2L+rUTnL6rOb4kR7dzDPZSjXVIOlpyXhcEBTUhi5UuwdgezF1ay7geyjDZCo0ZDXZRBsqsNKIWq2oQydTaNIC00IXUy2NAi2XhRprTQuhIUG2WTOIJ3MlWrGZBI5LIGo/46QqaJGFdXeHigol65YodAicor2WjGKBlVFam6Q3amY/JS0dNtH4LusTt/e+K7ddMunnGr+hZdfsQModceR87Zg+QqsOEsJNV+Por3KLoM0E3i/YvlKrEMLbBPWZconO+vsczhD9Tvy413IC+3xCqwP4h6MqEDUVKE6RzXbq9/gPQx/feVlkY7J9uwzT7Ee1aNGvNleXfOKpUDqXX/OLJuWlsjb9SU7agvEZbjt2X8QC7koHCHiyZjrIqPsqO3Ys89Gc46NpRFOOSczOE/uphGvh70gmOsl4kzr0fr1G+ySiy+13/3ud061PoesuQDOjOOwFvNgLw1jz9y3d5ezMnX2sbW+juypwF5STQVHIUBkM5iItVhULPla4BXt1GuN1EFZWYesBIKb4shZXoX4o74LSbDP3HoHt4EcnM5BSxk9EXVJlQwDHBbhyHfXpXF8xopUG6rHRtQP/xoFiC738YDbSD01ch9OK0D+YSn5P/rhaQLk+HH8YS/hSAfT3x//J3rG0wqQE12hU/vnpzpBcLJX71T/fKcJkH8xATLhyjmDAvo8AaajIpLZ+6nw+/3tzs99EQ/rag4vCg/3tWuvvdQmT8N/c6Adu4g4OnSwq1J4Kh7n4YB2u5BBBwIUptOxcuhANoBOq+tuzHt6pRuTE6/d6EBT5YA4BYFCxIc9Ph3pIVCE/5a0WqCPWyipN5zXt7zDHQA9RJyMkCYarCJApqG0OL54GOmgF/DrgF3AkiFlCd7h6mym9JT6Q98TeqLXdCHSgDt6Hj2/ABeFXus9ySJHJ0yRPLJlUvCmMgMEgqoTMXA4lDX7obm8lz0O3Mn+5Ryb+vl9jgDRfwsg7sW71tt5j9K9qCxPiKRBpZNzsJdtkg6pIYDRAxwEUrBnyaJzTICkvGllneUFmxEYGsABOt7lEug9K8egBvsHeeIL4JccWBkejRykFYQr8GAXfvSzKUAFIrQDsh2BmBgHWKgA7wQyMOSvXZCXh/1DIqRVHPYg5KdwSMg7fMj9XFZLAk6jsW9qblZHPAdVTuBdHDjLABvV0a6f0aDnrNSSAWa9KOh37NiOrQ8kBr6qgeoko3Nq3bqNgEEEmMchI1+4lIL/oD3/0hobN2WarfvBTFt+L++NA1s7XXzqiu7nvXmq+wfiSp1EAu2Ekkj5IGAsjG7JQwQyTiEEXaf9doB7Se0FXGhU6b0LlBTkpvwGP+5HIzkqUpMkA0T7cv11C+QJ3aXX0r+5zrLIGlEVCQwcUjnw/B2yi4lyHdQCiEWyHcTX+J7PTMcaY+h6H8o54DpgQyCr/HkuD2RbCumtx5IjidB5jSs39vjStRS5IQBKXc0iM0SKiGCThVgKJITGvl7f+aNrDg1bcumxst+Sz6/UKLKsO0LXlwBU5RBEA4S3c8DUz5T3oetWWIxVCWNmFOPLD4u1QRDeEOzqNGfU9S27HXW0BwGWSwXQzvuQomDa9BkcNkqcp71sS0QAqSNcc1Rh4Zo7DtSUFdYpTIK0NQM49NHdyfjsAxxp4aDUzwFNSphgCKESPqMIISleRGboemg9cGoDrrsIEGW96P5pbdE8lFJABIiuichkZYL08T3NRa0RygQSkduO1Z0O3+HMO2UtyK7ArVtct1jIZqkYZKWliyr7KpEOsljT2NB7yMUfurPfx/IJBF205Ew6IbFC416uWfsWh83xdBiTHUAA8zpCNyvoRpeSygtgSICWshJcWDsqhGnTplt2drYL/m5jLCrnIRBwXCRrI/Y7/iIIWOPqeP9aM9Vxp85Ct54y3vWedcAMpnN9285dLrQzAS9qKYZEGDgceLhTbkQBok85wO8V/GTWB5IgIkAu/FGxI4Jk41ZIILBsLiYQZr1v11YAqH5bPH2qTUL9lUCn5c5dexxRp0wTT6671sdjgApTp09BIYe9G/dpEIBCfwRQjB6TZEHcg0juuzf3SOSVDsqvvvYqa2G6uzbpHMqbmENS3In0io+Pd9fCfV4IxQp17XPNFi9dRtfmHhQ32CsAWi9f8RF78Ec/cmRVImvKVZeOsh0EniuTIhgLFx3ou7n+ImvKqpsBTbr4WTAd/aUAcy2s9UlYFKazP3Q6e0IRt7LjE6kpQkJKIZEwW3cdACgjiwvLngK6dMOjeX9hUVaOhYsHgEseQEg7Y6KbsefPvQiA3K0BCGzFGnAsHbfj0saR91SL8iXPjesoOio9GFetsvUTkc/ryLpN909jesiNgf1QKksaG/Z8bwh8mnk34bX6yVA15hQf+7431f179pdyhhQguv+O2xhRdvA339p5PyT18Ne8rxx03fdScmjh3fOtIRDmjG/LVmgoM2T9PSnvP/6v/3H5jyucakobjwDSBXNmAArPtp9+/zs2dTzXENuaGNSrt1x1DWRmDet+oz3/x5dsB/YdL774gsvz0v0t4n7X0MHdA9lzz9d+aAX77nUv9fhL9bbqI2fYU7/7tX3q5uvdfvPiy2/Yzh277ftYy9XRKJBPzssggK4/+/eZ55xjSmeuQ81YBgGyb/8Bu+66j7NP9joytQPgOA0l7e53UV2hCpH6oQHArAZlRxPdysV0/I9PGYt9VwiAMWAMa0wnyoZyiNEBXtsTZLsFkFnNBSEQOuEKhWfci7QQAdJGvsxG1FGwt3bgSA3dxtQ17J2JEb6WFh9plz95q/tcOz//JLkc5LvQ9S6LLe0BrTSsaF1v53UE2FVDcLId8ZnNvnhg6Hqsv/ABGxuDAod6yhsrk37kH0cr6YROm0w+yjZT3/nEuYRfs89JgCBCKAQFkhoH4iET4sNZS1qr7Qsb77W3bv291bJuhLCXtkG8hmrPlv2ZG3RaRESrQoywiWtvlpLTCxBapJcyWIK4b7K2SgWMLYKYD2D8DtlHdbkg3F72rX7W7C7GdjxNCsq8KqrvsuwW9ufcLvvcxUnWA4kFV6CcZciNSOuk8Ueh5ZWA2bg82eQxynzqsZKaZiMmwrqxo9lX2eiUDV59NKxgpVJwDBIr0MNCYlAHUmb4enbb6hVzrB0l2tQJE+nezrJI1qh+6oIq1KsR2C/K8k7k1icf/5zVPpNnTaz7au6Ionu5k3VC9de6N7Js6bwkxm+o+1PG2h+ISnvf0XLbkYkFFJkj566cYY3YoYqkqCeUHG4XexnWXuYUWzt7D/cPQD91DEpDwMSGBiwOIR1aAJlVV2sdGgPQro70+kbuUaI6q7sYN5GuRo8HSG2mfhA1qbHfR7NTPMC9iB4Pb4UOE3LPfepuoF5gysdEJrIWoZr0olmG6559lLw7Bc9T8iaTSxOAUqQDIkS2isGsico5iYkIsOs2fdGeXYkKhM/ZAOlwrARLKq7xaEgEP6kn2TeVQSD1ZCTnDlkChaD8yWfeltf1oVIl5wmmQgSIJx94HAqwAWq50dTEcdSlW9/d7urDXYVV9sSOBuul74CnAqT2cmutVK9HaCQoJvvQi/2uvGao6YgSAItC7HZo+vIHWBWJmsT+09vVTG0dSkNYtGtI8oA0Ky2vs4+uOs9efOF5u+bK/2LellFnoLgtyOf1K2mMmcJ6PcqOlENgkblVhXKvoanOVixCFYYt31HG2LRZc2zRPLrsPfssdiU5Sdu77ck3t9nb722x3//2x9ZQWWTF+YfsjBsXWus+5j3rgbK3WrhnGza+Zzffe7bde+uTtnDhQgD+sYC7dOXTACB1XD37gOyn3n7tNVu5eAFWU1gE0yRViVo/e/8hconSjMrequgHKW0iqJwO+0kzpzIvA6gX0iHrfckBfM3VNmcDrsuytgLrL9U7pXjoqU5MYv+Tdao6+otRgag+HEcTRi7njcN09V92ySXurJEM8dFBTdPBmiOAPYo1IDNzH41TNHRgwXrG8rMsD7VreW29s/lSXTN23Hi76bIw+94T5U7lGQapNmPyBJR94+yVPz1HowRk0cWX0SxFoDg5OknUvjqXDbCGylJJhOms2XMJcd/iziERrEWtPDYmGpJTOUpS/DA2S6lvy4pRgjBnRfqPgghQg5NsfKNROZTVQorRnDZnIXMcMk7nlImoC/cD0k9ISyVzoodmDbJveK421KZlNKUoGF51QzBnGNUWZcw32W6qsSWSM3I8jYJSwOlccYgQ8B3UNrI2vfe+bzsiZO269VxH1Ptslv6s7TNRB/5RJDy1/+2fuR0LLOyjGMNN1G5vv73eNe8sXnIGY5M6jnXm0ccfd2eLi1F4nIFV2SEsrLejBPZWwwfrvNaNJpoBolgnRcRs+O4Mt94vuGObU0mJuNqDcnDlvEn2ifNm2mBzBfsmTVVM7iKs1zjVsuaQbYbF2J4Dh1nnUDdHJdhRGnXyi8stgHUzirkYHk2TXDD5U1xzXYfRo1Psd489jkL+THfO+c2vf4UK5RLqcpqFuK4rly9FFYc7QAnKZNYdzeF9a3ZTI8bhRjCkyK3GarlHVs/UMjpL96ACq0FJp1pN50yRH4Hkv4j48qB2bmOtSopPxdngU6ybapbz5OyayPigduUeKHNqiAAZrmEc6aE/f7au+rsFiR45XBN98GO0krqC52+Ijw96/GkC5B9d6f/Zz04TIP9eAuT/9vX/n43ZU+m3TnWC4GSv1an++f7TCZAT3Z8TrQ+cEP/hU5zo9//GAivtwkWDyiIIC4u1b33jBwCCg3ihJqMEkBcqgB6da95ekrU22qevOs/Ouv5Cwi6PmTcdtkGATIF00VcjCxeJcAQQPZWOlTa6boqeHlJ8TL5207BVBUCwLK+GgWXnG66CYTiLY0TxoewPdZnqZ0MdGQpHHVJmOKul4QJjhKgQATL10zvfB1p0cBNgKHJAQPJINog6S2XR0sTPRkgJvYp7DVl7CMjl+Z26ZLjTuYOimDPPUGD48CFQHalSQ+j1ZY8loF35AflYe0371G7Xvpj10Byb9tlMgAROfrJXkoqBzjQRIMF0EXqrs1UdaxzoB/jjTKQ5SEqNEQdY2oANxmS6ffIAqpohkry5JgokDgLQCgzy42BGVzQdyALGegFX1LWv7nWBBHXcCx3q+umeVIdbD8XkVmTa06dPcxZMlXQyKy9j0qQMbAWqneqjjY5KBaXH00Hjw/0QEVAGmChLrE6+L0965VTExsRDrNAtBfgQRTHb3YOFBF7Lel29F/neepOCKfBQeQoNkDBjUpK5rp10uTdyaEyy3Tv3uHBB+eyuWHEu3UhZ9r0f/cJWcTiq5Xpv+9l8u/UFPJDJnJEPbRSfOZR7ksB7FygmqywBw7qf3coOASwSAaL3qM8jpYVyP3SPZN0VBPivP7p/Cv2ThVSnQnMBGxIomns41A9waA4DdBUZIvss6ZHUga17LJDYdUO78F9Ac6Q7DaAMCYRMipBQ8PUdN4y1Z14jC4JD2ThUN410ZbY01tqUDLyL8WDWQVTKGn9Zq9E5pfDW45VGGqsiPERyjGTK6L9LOUTqsKbvO8URY0B2LyrH9flHQtBFkIj0KSnBkoT3qfssybjUTzpkiWSRQkZ2YwL51BU3FsWQjER6OLCpM1y2RnodhT0ewlJNB1l9dm+AWHWJaX7IYqmeDARZALl5zPc0NzWHXSslf5/qKpCezgQ6rhtd5/UAwJyCz/W3SCCN2UqICREgOpi2A6apc05EhSy+ZC+nHJ1axqDGhkB0HY5EHI18dqlHRH6INHCEyLCyx597IIl+L/dFB2oRHBpXum66l+rC071vY+6JVBFgKsWGlF7K+RGJooyOuiZsc1BYycbodQ7Gk6fPIhR7vwVHREOCpAPIFfMY1HuQmZlYGOjctnjJYss5mE1ejwLu85n7U9xrvbv5PcLUMzgQH0bhM8kFXysXo5gOQynPREboAC3yR+9R64zmurMe5FopVLcYAFUqkLTxGRyoOWTKwmiYAHkfCNfxkeGhruQeD18r/vGkvyBBRH5M+9w7Lqw9FA9tBbZn01V65SUXu2Dp/IN4WUMOTE1PwQt9miWzTj1JwLsH+9MoDtHyntZnex37hgzZ/PHYKIC+WgJpY7Gp8Adsi44Kt7EALyDmdE03uOupIOMt7252XZ665jqEi6DXvJMNVDTjXvdQ90jztYKGAC+QRYV16nOXYqMlMuT2z99hn7vjC2SPxKM4KLWnX8CWgbXmwvNWsX/Qyb1zK17YS11eirIaRIT0sHYVEqCsrCap0i44f7UjYnXYr+F+zySAW1k+iQAl6izV4XwXQFVI0kTbsjsb25BEy6HDtB7AcAmAURGdwJV1dLty7WsAQgK5jn7sf6WAvJW1NTw+BgtECAzGcXZWNu8FtRvktvaWVsgV+fRLwSMVmLt/jslyx3Xb//0h0mLul/JoHOh1/z3z7oPDh/hBy3xgMv+dPTQu3FowBGKPkB/v/y2Nx3AnpR6749sT/6KYmfP1gw7w3Po1LBmHv5Z/Kx/wlaB23o/uhb9bYwDG+ffarw/9/urv5Dlbk8Xz56CWKLd7L5Begi7hxwssKSrMzj97JbkakM+Q7l/62n22Y/tu+/EPv2/TUQy2QUD94MEHbfUFF9gBlFGf/ni6fesne+xSxl4xa/e5Zy6373/rbrv1hmucCjQ3v8R+88hj9tAvf+EI0bxDh+xY0VHsT8Jt9qwZDkiTKu/Avn1YdsTajBlDYNIhnrue/WzB9AzLztzjLNMUHNvKWtwO+NREJ/ZOMnWmobRrgaxOw1LGn3GXw/P48nc4+1Mj87+2s5/MjybsqGKsIKcWhQVh1/jID5DiXIwq6IXN2EGm0/TBayqXYe6UFPv0769376HqBxtYsLvYk8gn8A1ivAEuE5pcAuDXy71ORtGVj/KrgzGgMpPhx55FwHS8VCTedtWGe9zzlN/8E2subyHPCps4H7KSCJB/ZP1We7uE7I1ZkVZU3gChA6lLJEo45EASaH1LDwQ/dk6jafb4xbF7bdOnn3ZqhH4At1rGa5jQZuoi1UraT7wovGRB5ATB1Ea0wLgtxg9SUI0osr6sZZ6M4bNXUdOEiKik+6JBgd2QxrIPk1mpAuZDmQct7Ftt3gS813sDxrbYpz8K6AiBBffh8nDbAmKsqT/QWeY0V9XZtHgPuvhjGXf92MvVWT7sTj97QhH1waGCNkuJhsAsbXOKAZ9QVBAJYXS0h/A+usmZiiWrqJWMjpl28OBhVFpels/cTIKEDCR3pB3gOwKyfeXXzrfiX+9F8cHey/P6aJ2KjXL7Qy0d9Qm8XiLAZi4KpbqSSmeLWNc1wLqPbR5TZMmiqRDFR9w+r/tXTr5HLqoftgZLS6dRQkowQowj6KLugfRgSSIbivqHOtSPmkjWd7GsWUewVWTpt7FpEBDUNlGsldrvpLBVU4Wj6DX/uP5JZATUYKU0gXDulsYqqyuutz7IoYUToyFjWsmhiLV2GKVS9r1t2agIJczh/WQk0jyAvdB+ANNQ1lWPHvYyAmsUGh8e4mM3bfmyPbn8h+7xtdSYEmbeXzREvP1qwQMQSx5247a77fkF9wN8YqcEmVLAPgXfQu6J1KywMuwVEbAt7Q3tNjNjDHsHNjdIUAryCqkHIU1SMuzRzQfs3VwaTbjxgoImjE9w8yeLfCQvnrMZUqikimwMcFD1zcBvuD9R/IJA9wHlGEL8TJ0zGgtgVM4FXSh9JltC9BgUZhBoNO3MnTeFZoYC7mOj7d+9m6yNDrv43Mshl9vtpbWv2yyUGq9szHRrQPAANpwQFG9tO2hJ40dDOsywCRNSbPr5EVa7tc1+/cxLdttn7+CzQEqgaOvhYoqwOudm8qD+6uvxB97FwrPU5tHs9JFzzrLiw9k2ZmoGElOyzlA51DNf1r2+zi5in/WCVOpiQJRja1qQX2SB2IJ5oOrKq26zUhj2dgD8OJoGxtDtn4Ct12isoja8/Qb1wiRbvHiJI7FkD6o6pYm9RLkTCcw7gehHIZZ1XlHNMxZSQM1xqmNUL0VQm6qOkq2UH0qHaqnbqCfjUP68vnYdKsQouw57wp17Mm3je1ttCmrU/aydX/vsRLvzO7t4TogurteMKZPsynMvtudeepwmA397HYXCA9+536lp+xl7agLrQv0cQCNSKyp1nWuk8Ny0abuzD/bxVUEie7dufubJWoL9HKB+LirLBiwq45hrUoUqg6aPx5VXFNtRxm4NhFs0+8iq81dh1fYaBG6QU9nUo+pThojsdPdBLowmn0K1zPqNm/hMEY78iKSeUl6Kvj8B1b2CvWW7pP/WOU9h8TWQJ+shPTo4133ms5+3R5/4PYQP9p7krrxFbtlFV1wBydlq6yE6qqlHLr/scsbwBNQ5m1zN+ihKinBIqmuv/7hrnCth/Xt5zauuNlNDxQQIKWXN+VDjSgl2mPu/H6WEN40c8s3Tc7eyVsgqa+sP5rgRtvxrjCNqo+qjWfbx1bNsPEFAM1Jm2IZdG1C5JjmCexT5oU8+9Qeer9gKSziHJY21Uki9aGrVidNm897ftVayo0Kj/SAs1ViCfRVNHFJKppA56M723AcpVQ/TVLCQvCwpZPfuxgUBy7Yv3Pk5CJ4Gy3l9I+MohGtS7ywmm3mvyo5so56qh9TzRCIv1bbOLgH46PWjmG5kPZDllfWjIiTPKQ4isrGh07765e9w7GY9RCnXWE9jJ81pyoUcql9GCBBdgX89AeKe9Tiy5IOAt9MEyN8scSf9jRMBZCf9Aqf0EwhnOk2AnNK36BR/c6c6QXCyl+9U/3ynCZB/MQEy/sKzBp2dTkS8ffKWOykO0gFrsZGizU0WMTF0+gcGetKxXGCfueEiC0oJsBl0gpThybv0rBV2kA6nMk7KyaMpKji4y4u59k8XWMb1m9yhSbWElB/qNBUBooOVDrgqdkasrwSairjQ5iTP+eOtrxwIPUx+6PsCwYdsiYb8gUWATP7k9qHwctkk8dgR330RFwIgR8BKFYENFMUiJtQBpxO1U5PIAkmhmuqy1PvSkU9d97KxAaRU6LkyTkbei8B1PUYWWF3qEOd3Cp8806ZDgKjTe/8vZzsCRFZRfVwA2XV0AXwO0moTSM+hP11mammj/HZKEG/p7Cm4+nich7p3ARdnTJ/uFCDyt/cE4OvnmoUSAh5IQa5wUHUsC3j1pWgtppsmHnBb5JA86OXZPMBj4vB+14SRBVYsYH8yB71murpltaBO9B7ev4LF1Y0syyZ/uthlDRCP175k5MrDaOEAPAYQTkqDTtQPXnT6CCAOxn6jHwm6ilOBXrJS6kG54utDYQ0IquB4hRF7YvHlSQfdpEnpFLYHrYbOnJioOA4aRwCH5oOx+dtXvvkdmzx3gfVSkG/9+Xy76FcEh+PnS2s+ABb2DfIC57768xp1gEXRHE46IGYiOFQcwrpLge4lx45SMIfZ2DGjrXQ4HF1WRSJdBKAp5G6A6xKg0HvuSUR4qIUAAnTg0dxDXoAAJl0LWZj0Dastt3JIcQAAIABJREFUHCnnzv6MYz6TZN91FNMKFtXP8lFbSIny9dsnEwKbQIFeB3BRxntIMsQ9dBjnc1Cj+wvCReSKcl66sL8R0K6CX8SExpzGqcatUxowBgRo6O9KCJz0dDrD+ZnIDxXnsv5y6gseK/9q3W89VxQKghoOv3rOdq6NCBwdeFxIN2MlF6AugUNZNwSIbAZiAeekfNB1EaGlg6PGq0p/+fLOx9ZBXX0tHPil8GhAfSN7kBbGALSh+/yat5o7Uj/o31I5DZGannbZKZgFIqC9tyvRulpqnb2OiKg6yEYvwD2pP0TgyRpO/x2G1YOUMOqUl/WP1i2phgJpf60CgHCEKgd65YM0s+bpOjiiEyBdqgmFyo+saVIVCAzwxTdd806h9TqMywJBa5mzOeJ1ImS/xn2VWkeESKWA8JkzAQsOOduJXtaPLuzjfAE7c/ML8dqGrAkOt5nzFtrDv3uCYNg0dyAcTQ5OA3Zu+1EiCbC+5dZP2LPPPWPzFy4muBxAhnuo59VnKAS8VfdhEeoBeXGPGj3Gva8jdKNPnjLV2SWJEFtBwGct4KJAX42pIAijLq2NgBjvQCL4qiOQ8RMOmeAUBPLwBzwcAcKdrRygincgQa2MqZKf/CX4ffMzLRyGi511w7p167CPy7H7v/EN2wCp4cm4aoXYXbEUj/NpeHwD5jz22BMcnNMAKgAyGcOL+Wxvrn3DtfbK1i6Ztaek6IhNoUNUNoCBXPvJqCwauaat7Hfy4BbIr3Evqyf55GvOxSpEk/cvAkTEtubn0BwNcHPhQM4hu/raj2PfU+XsKvJQgahr88tYKmWMLrav/2Ab9nvldulF/8U6GmG7IJ+XLJwL2TpELPZDAIlsqgF8rUOlU0Y3eBjvdxqAjoAcqc/yUd5pzdWxO4S1WXuSSLAagKmKVk/bQZelAkAVnqr3Mz5jqhsHvqxLRdhiFKDy8gLQ8GF81rEGNsriirUudWwKSrowwPgcwAK671lnpO7q5LP2az9V2ziAtD7/CAly4IFJNuPuQ44s1f7Xz/q4//uT+d5B2/+9IcXGzHuGFCHuUO/EnFoFhjjRPytAeAb9UO3pYAvO/kr/e58s0S+wsmidFQHtFCBiWLk3ajJgXvgzJ3rZp/Tlz+cRWSVP/nfvm2kX/rDQJpKl8sAFQ+/jym9stue+cYb7d15tqqVFJ9mRsqOQFbV2ySVfsVde/K5NJhND6sT77vsmgF2HPfHw9Xb3/W/b4kWLUJPMtmN5hyw5KtRydm+zs85Zad105a5dv8UBRv99111uXQhEjbQZOxLZDcoSqRrgOgTA/Sh10QTWbs0X7dd5dN0WAOxcxPN4QSp3o6Aqpzs4HBVVAHOoERC8EAuTHsioXsZZAOtTNAhsP2uwyHkRauoKriWPoLKi1ZbOHGfFuQWWju2ROtALAe0PV7bbUZbp0CRfMhJSsJbJt8f232utz5ZYb02pbQM0m8vvleEBNYCVi2xP/QPC6Livpi4ylL3MJWWO8b5UK+XltaFcBBjHtkve9iG+7DMA/GeuudcqP/ZzOuLJGPOiqYLn2UO37TPvHrE+mm35TwPrcp3/RJzZlOkpVkZ4eUF+lxXYvbbnjufIM5ItEBlWjFkBbwFqoHDkh4h1lMCoPnypkTzpxh2kq3dQeW1uZKnOgwhjrREBEgtxIlVrsJpSlK/EOi0LrGZUKLI8U02l/Ip6CIguOoG3VmNPVtpol8+l7oGk8EaxCkZmnWFJVtHmYRWAdt1NrTaFZugMAtEDmI/FAOKHqhmHUagO2Ftz8jps2YxR3M9SMtzM6gDLB7GHiRkdaePTsAiK8LRRPpBPE1IBRlHSAOqv3XPQUslU8OxvtsnjUmjsCLMxV2XYW3c8Y6PpNu+gC11jsBaVSPqEceTDUJOoPoAg66fmKSdkPoqb4RcWbc/9qZD1wWzWzNF0mNNNDoBYC7manVtlvmRWHCsZwHYtBiBYEpBOlDg09jAlwbzd9AugdgsGsNaerrwgESHNbdibhQ+Rvd6MAdXosvdsQjmjJh/liHmynidwvZvZPyPjsItEmQSeaX11NDrFB7nu6sAI6iBs+ep4jl008Ki7vLrYbDzXMwryZNexBkseN9rlUcQCcNZApI1ORFXNfL9h8xft6bMfsqvf+rSbtyNZYtq3R/5b/3511S8d0VuJcgbHHbKMvACvUQBBTARxL0OoR0JZK8LZk6rLa5lf2LDxnmImTrcN2Fw9umYvVnlDOGdEOGsuzQr1rKVpEybZuzuyLCIWq1SuU1Mjik0uSXIC9oCB1AuQG8msmYODsDOhqLPY4+g7svNXXWC9jX2oqapcblw65MuYibFYSxY7u6N5U+daQA+2hVg4rUONcv5VF9gf3toPaDzW5qfRzU4+3k4aE+q4WKmoFPz4ELfcs8AGq6PtT0//yc4/779QFmCTR0NR+2CX5ZMVVVFRbTdBFBxFKRHEm9Da+sZrr9tba9+zZ//0iLVWlEAwEQJeRdD6R85E4oRtGSD/1i27bRlWTtbWZK3Ul42Q+PWwSM2dqAuiRlt2ebOVtdGk4eNvoXFRNiY1njpnEIVikmXu3WEXXXyJ29v38rniyRKTgq6b+lprsfbIAPYcqUplb5SKjaBslqRkluWmciESaULIpmFCdUYNqrcALAj3owKXPaRCwLds32V3f/mrlonlk/bb3RDAsgy+/87J9t3fHoVA70KpHmfjIRNDIVLqec5KMgDrUMGXkd921llnOSslnWnaycFS8HswFpjKhipXcwiZKVJLBEJm+VMTNLB/RGPD1yc1LRaCByFABBKqflu68kx+jXUD8lbEy9492dQO5AChwhtN7lMXZFQ+1tAzZ091qqlwmmMkmVOT2RhsrbBWcGpcqR9iuFa+XCvZjcpaUwpt5VrprDZ79mwUC1XuetZCnpexhyurb+VZ5zryx4e9XFbBzzz/RzufEPVxNHs99eRTzoVA7gSXYoOVFp9m3/359yyXJkTlks0ip0XqVDVQbMICy5k6aR4z3/V7iaj0leeXnkHQ/H6s+WjuWkvuSCD7UQzrUQXXUw0RM7HT/e11vnbX6yG25k+/t/NRMl198SrCxXNcflQyiqjpfNZW9rMc9sU3acrxwoYxIDQatTJ7Nn8npoyzQ9hidaKuKCwjUD482NWy/SxGU6bMoC7KhzBEDcM1j6QxTefJuZDHW97bxHWqx9oY5cnNN9nGTestoKmaeqwf4k0NgZxPOU+psaYcDEKuDlpDNQZ1RlUmZVVlPRk3R5wSztsLEhMVXea2vbb4zNV248dvo5akuS4uFeKw1qnC1DT5gQSIA45P/HUiBciQMFY72dDXXz/+g0iRDwPKneixJ0cA6H3/+b1/0NU4uec/8fU92Uec6u/vZD/fP/79fz8BcqLP93/7/pzo6vz7f36i9eXf/w5P7h2c6p/vP50AOdH1PZFF3l+GiP7tvT7R+vE3CpAVt946mAMw/bWv3kchkIadQIONSsQztpVOUNcZTThgG17reN6aV5NdjQT2E9+8w3YTlF1NgRmFHVMQYHIBRXn9c+e5d5R6zXok4z6ujnDh6Ky7KmIFErrg8WHyQxdjqFd0yCdeb87ZXQ3/rfB0l9dBEe3IESk1BFYNhzDnP3qGTfnUjqHsEGWFcCgesRPSv0eyE9TtrH+3ASYM8pwe/BGA7MCZYVWKAE7J/AU06z0LbNdW3wMw2UtHifz/jweqhYzr8QJRRZAclgKEfJOsX82z6bftdQdNFyhL96KCdGXt4ANQ4d3jCdCF3BZAvIOciz5P2ZWgmKBTSQWqrMMUHp9Kl/FhALNGwFXBiIEcQGPiojno4W+u0G+K6la6r5TrIHsaESAiBATslQIkCqgK5HmlFikAjBEQGq0uS8BCqQXaAP4jUe+oW0qAoVQQzU0cTtWRxMFC3tvyXG6HMArSwcbJybFYoFNG0nI+PZcAQoT3L7JFhJHIGIUPltLVk4HsW4G+TXQ7TqPrNYADhMJMazl0efR70pVH3kFkAkV/qj3481/ZIMHo3Vzz0OR423L/VLvkMYLxuCY9vCfO9OYBIKDQaj/k5ylYuYj4kDRb4L5C0JctWWIF2OYk0dFYgNxeVj3qNBMYJaWIFBQJALwDgAIKshbAInMyD66LurAVzBmNRYDEOHr8iNWaED0B1OrqH6RjtoLu27T0DDfed+zYYX/45UX22xcaLCkpAauJUbZpwzpApmngDq0QgpWWkhTH9ROxVMfhA9sQineFbWucClQQWScgXeCrxqjGsqyt9HNJ3EcybEYss3TPZYvUp6BnqUo4eGpeBPB5dajS9wVYCGiX9ZXstrwBmjSuB/kssnrx5fX1mlI+CORVQa7XD+RaCcSXHcoYxt9RuoHlCy8FQDjgfAIWBVUcEhV0qO4/jW8FKUu1JeVCPR1aIlEE4mteXbYq6m/sjo4HM05uq/rwv63X7umMx54CIJ+xqnldT8ddAAdF3RPZA8nqrRsiTwHhOryLDBBZoQwQeZGHYWuk+af5oDVGh/5awDZ1JjsiAwJEJID+SKWltUf3VNeoqbnR2TtJOSTrCGWFaN1phqxwdlhcTz1ewbthAKsiPqTQEPmoQ51cAb3wPY4EiJO3fENzB912lbbvYB65TLLuqLe5CxfhzZ9lIYzlPtaeVavPhUQFrN+/z+IBzd/csJXPNeDUFhXMxTDWDAG5lahaRPbo3osQGJc+wXXnlQIq6MCurro0iJVklE8adyLR8iDKQiGKKjksy7IkGlLNzZN/QIDIwktjJ21MPOBFCaHWHtgnzbevb6JbkXVLtlsDdIa/t+k9+/Jd99i7b73lQM1JWPYF4kceHEIwM9YVR/HrnoVliLo2A+ncXYAtxHubNhEczAEb4HMGNnplRQUu+NlX3eQck5PZq6QOEWmt/CTNKc0dKXF0/dUIoHslSyx9Bs0ZqQk1FxWKLsuvn/ziYQDdmXbOqtUE0b5NzkIha+ugffcrS6yiYx4WFG9ZBZ7hU1GiTJs8ETCkiCB3QOvyEreP+dIlLFBBHd9H6cTXY5fizd3K2PBXOCxZJfWAMrL5mUgHaguASChKPmeD5Evw9PpdVlZHXgNE8gJIn2IslOSHPQkgISQSqx/shPZAzHSou579pkuzW2o59kyp3lJZp45yjZogRvw0pkTusZcNKmBBfyBARIiJHNKfbGyvpn/xkNsrRbA7Uos1UuTHrC/lOpJjxObMHejfxwlGFCA8LeN66PfR1oEsyiFLILfTgB5HgDjCxB2xUZ8KiOX3lOnkVJjMQe07LW2Nbk5q3ZHlWh3XR3PqhduS318QPvlIKRZDNAnwccaTe/HxFcqlAYjtmQuokmVf/tLX7Ibrr7bxALFTp463H2CZ9ZufXGHf+dl2Ml0y3P3oYd/L3bfXls6aCoDca01kNPgDlG7ZlQXYQiYPz3fZ5Vc6b/k1dNh+6vbbbD9dywXc09moPkR4R4QyNmOweIKYlsXlUfJdApmTKSg0D0NcdUK4av3Q2BPp2s5Yy9y9x6Zj9VEOiZ8O6SmVokj6cuZGFWO2l072Q4dQkkxKtAzUWj6s4WvX7jJZncePZx3GL7+GuSn1z32v3Ga5vwTQZZ8u2rPNyvMamXfMU9rue7oGsUWhU5aO2D6yLw7k1TK+zCYxNvcTsNsA6E68Fq9vNireF/90fwgQ6qPGLpuVDvj+wlB3/tELnrQ2iIUc1qzXUCiViwxAyRDqB6GBFKGmmm7iWAh/9vKq4i4rhAA5eM+LtnFzNl27PJZ7FJcUhoIN20AmXQD3coBr5CxBIR/YfdnPGMVSgTAeerGoksLUNaCw5wyRHF0uIyyItdNfKljyv44VNFsM5E0KdkiaV1KCNHmG2Y567L1YTxfxucbLTRMsGzcr641OsdwK7MvIsuiBTBgHDpYe52mxeM/Xk76cVYEdImHKO8jgqEDdckYGiD61XFPHoB2CfGqi1vAM9SaTJNBWLSA0OrjHIgi0lpuKR3CkvZ6Zz3XxY/4F20RUsROvmW6VT+Xau+s2oBod64C3OjrVjxQVujovHQ/83Vu32lI64FvJfklk7alnfR/A9mjtW6y7qBNS08Jd/pDUf3uzsNbhfS1cNs72ZRUAIE6yY4XUQTSg4B5oo+KknOlGWcv1Aw8OhQiVFWwntalIkFq63hmCLg9ESkCFFofxmiKIVaOog7+bWiKOOiCcnJ3WrjrUNqU2O32MtQPWetIZH0XGQkc/9WkXQCQgcxFreSDz9PC+UqPydHZYZdR+Tew/E8YmEMRdyT2i67wa5Sn3Ipj16MbNd50wQ0z7+OMrfmit7CNqMBJgGuADgM9CwYpGw8ygs0ksK2yknkUZW9RItsAMayKHozQo0n721Guuvo2KkI1qn7ufCYm+NBCM415jy8SfGtZfSiOadSD2aVWSBVYqNkvLCfdu72ywvDpUspAC6YRud0NMZ6EsCUXd3UHmUmNHnY2enGBLViyAuGy0gAF/2/3mLps/Y6Zt2PKGLfno+bYNEi1zb459786bUYTttBpyfXZgc1bC+jh1zhT7/D1z7Znvr7Grrria60TzEXv9IGO8htyRXubMlve2UbP12lce/IkdxCJr3NhUp2TYufU9W0hjWsme7c5+rq6yGHVKGNmDfdhNNdvmzWTETZuJ8qTXGtl7mtlHekiuzyvqtjiIuYKGXtZJVMLs4zGsncFhyjiE4JqYhOIARTL2mWqI0T6pRg8RHbIwVn0ixaTqSClHpRBRfePqHmwVVduqEU55GhNRudXzXmohTYNDo8hgOoBidQzAOP9GzSqyoJfnlzqxjVpDFo7fun283fdwHpaYWClha3jWouXW3kvmBjVM0dGjBF7nYNU1w9WqNTQWyDJt6cLZNFCFQCg3sob3mDdraSuWTFJbyBq3kXo1ndyNEM4ebIQ8T5n7M9Lgc86qs5m8rHlcc382kyrIs/62UHv1lfU0Ac5krai1mMQoyyaAPTUtmTPPOEvAzrKb59W58ADWuJE0Jo1nTW0C4D9E3kcfDSzSHi1bRfD78NfB7R1OkS01TD01SDCKkEbW36moe5UzVgWJqu9pbfSF6Hvp5RftixDwqu11RpzO55YSvRvyRdZSHdwDqenaWJPPps7byPhQ00kI9+Pg3j127lln0zARiuouxh598mkO6QFWyb1oo4jz5VokQ6gGUdcpe0RECRPM9v2YxrSfV7IORHK9vK2G/bAeC887b73Z3nr5BVu9crkFcX+rqBfzyb5qbsF6mEa3AZT+8RB9paxhJYy1Ph7TLNtYDsghZLx4s18p+H0an1Xv+/U31lJ7pqFIryNAfRaKmEo7//yP0kBw0FnHhvvUOGuxYNZUDvI0QDS5nK0GmsFEuBXRCBfI+Vo1tB9ETL3sC49Qe7HftSHXa2xspdENhV5QHGtAqH3ipjto8uults3AEq3Tjd8hjP+vLLAkd/8nvv4ZAuQfWWCdJkD+iYt8Eg85EUB2Ek/9H/CrpwmQ/4CbdEq/xRMB2Kf0m/8n3typ/vlOEyDal//+14nW978hQCwqfnDx+edRQNXZ17/6AH1S0Ry41b1HixQHidZWsiTwuq2oILgvBLVDQK1dc945NufSs2zP7+gkOu4r/ZNb6WBESQDg6gl4ouDJAA6rCq1WN7XUHS5nYxgQEXoyDIO83ynqxKfHZXGo2HYB0PyOwN4+DnwjYPCR3y37GwJEP5Pf6QgBIrJEYK8GdiWAZJh8z6VIEZijfkK9F/7ocSI01N0ssCUUYF3d9l0cBhVeLVJEgLULe9YBgAJXKJm+r8dJmZL50Gx3NWbcnslhHmKAn3cBsEv94QnpEgz4dfinM9+/Ymmf2ksnG6AY3UgiQORXGygLHT5jIIcLZXvI3kVy8nBUGSnYK0XgZ79j21bXMa6OmRq6utIgBFSvxdKx18iBpJMuGHUOy/89hK51hazLNkRdqp0c7mJc4CAWN4Ckg3wehYLH0p2nzuVEOnoUUChyIAO5tIifTopn5wHNwXWgD7Cd99aF/21ff6ezHpDNlrqK1M3azvOHI/mWdYJsSQIo2LuxUVMgsV4vBsA1N/swBzKFffsDhAXYcy++bk2QK+WSgaOY2PX92XbbOvIVAH6ydm6zDNodkyDZSujg6pPFFoW8QH75gOtzyu4pAkSgFSBZXvuy7RIRFMs1a6T7zIsDmsbEFMDkdvyWRfCoU0+fPZRrDyvh1CZShcjzW8+tMSGQ25P7K8BWwLCAY78gOiAJnayg01cA9yMPrLQnX++k06gMcDiejnO8KZDoD2LxMNBLN29Hs3sNH6zORDaJBAsEXBcYKosjjTeNTwGtAmNFfqg7U2SYMiRG1E8aNALHj3ENZnEIFwg9QvjpfbaRfdJL8S7bNj2HN2NcwKDuh4A1fe8oXf4N2KjE0jWv35USReoPqR4E9gZx0hUgrzEnEFxd7sr30SFWBF4eB/TRY8c70K9Zc4JxH801lrpBNnilIgb4LCMEiHyPLj9X0Mefv55/E2UPh4nLV0WcEOj4J/arD/WQEQJEChA/PqMAIREgoSF01tL9XoIPeBRzqpluNgHBCpFUd6hUHgqiFiAXGx3hCBBHIEmRxvhQnocAWa0lsilxB35+T+uE1gyNE10jb35f8y6Mg1wlHX/yatZ6pZ/HcFDWWBAxGw54o07oIggoqc2imdfH+LdOZjH4H0fhf97Z3W/vYeVzRJYiHDSb2rttEsB8JH7Sr6OgqMfWLgLLrUj++DP+tAZk02nX3isqwMdZo4lcSePQKAK8iHE1efIU28xhWeSXL13ppag/BGroNcv5jJpnugbq5hzgHir/Q12G4VgvVGDTEM66MpIBMqIAETiutVbd/CIQ+zyHsjf8fQA5gee9Pbos76dn2rVPVNmyM5baz3/xSwCMWrr5M/Dzbndh0OeuWAmYVYhNFZkfScz9wU6yNpJRNBCIXt/iQm5juG9v4m/uzRuQD/yyhfOssrgIwISsGyHofH51lMewvmnuvUtYaGJiksv80L6i9VSe35oX8+fPd3ZfRZAOxXTLCzCZgJ9/MiRIyjh8pYe/XnidLn7eaz33+5t3zrLyjgVcpzLGFGHVNAfMwUO9EBVBOxYkIdyDEp7Lm87aDGxE1KW6AbLEm+tyxdVX2mEIKoG941ENtHPvKllfknl//szhNgAVAUj1hC+/sGEPYDdh6XRXJ2GTJCsykWJdgBdBeGLPmr/YNm3f6QCNZoi8AVmrKdsD4tSPe5fB9RCY3qL1RuScSA+pGyEERZAqh0FE2wj5Mfm/sx1BKpXjUHEoYuPPyo4htceQ4sN9AUj+2bphSAUyovYUATIEADEWZHMp8sPhCtwzPU7iEKfyBILi3wL0ZEcoTYj2w2BlI2EFo7mo3BetSxpLicOknK6lut2TsBFqqim3995+E7uXs21CyigrAxj57+smuLd49e3v4C++GKAmyx748lz3vT+91Wjp48biSz4KsAo7FJ5/z+ZNFgyAvGjGFDIfaBCgG7+sBrUXHeV78Ky/hnyPbgiIjZs2u0Bg2Zrsy8y0/7rgPN4zjQaoFyU/qoGYVzZUt6wmAXaCuZfFkIvpkIw5B3OdglMZQK2MM+29s1B/1tHROgcbtGOFR1BNVkDsx9lOuqHzq3pt/rwJNpr1vB3ArDDnGGs/natR3taHMiwLdUPy+BT7/JPXWwnEfAh7dNmBPRZHgPmejVkAombnfTTc7eN1ZEJUVHdgfTXBNmzLY3xhc7ZsFmTIEVS9raxrqD/Av2Lo1E9gDfIZaLYuGhL8IC6iGCOjAdUnvnO3ld7yrr3G2rIutwKFcIwdLCTrQlaNgLnaS1sBdyOoId/J/YwduH8bzfNNBOceABTrQUGF1ZBsvEb5AnwmYBeDrSf7sqozrTU8g8t3UR6IVKZ9yEs0T6UMkspRdYryUXzYn2JB0ZshN6oBA6tLhyy4Jo5D0cUaK1uynuA421qjz11naYTxzoMMGkAVAWZvfbFjbU9BrXUNQBoCQiZDBqSxdaUkhQPq+9iBcvY81GtZKHEKj1GPUTJMmwCISbBuEeB0KWO7hFDlZMiij62aZxP8qUFQCsTSXd4fEMFnxz6HOXfHLy5x461hDbkzJRVWWoCtEWtPEmO4GJK0ldpNSgmpUXO5RqMh0qMgtxPZo3q5jrU0MOQdqWbN4p5TC7bxu53UTpk5/TYqDUUSZEj2oWo7+yw6q7P2cx+oT5kT48kzUV5caSWkLvc5CNsuqbalFFRtqvXbj7w/zalycl2io/1dc4myh1oAMzOw85QaOAZiQ6Cwn6yr6EzxhJDsRSFjkAieqGFiaGA5ho1YHw05fJcQ52TLxNrNo77bWXMVqhM71MfSRsVbaSFWi9hyzZ0ZSge/alDIJtQIX8gaItdGFCAftMmPNFL8+uwfOYJMJLc/60Y0zS2lee02fXyolR9tUSYyNq8pqKbqLXXeEiuCRP7pU89D+ED2pUot22m5kIczUsk8Yy+bvWAxmRNN9vY7Gwy8m8wbs/lzJ3AfQyyS5qMQnSdQnAxE8VopZMCgMmyuhuRo94VwpWmC+9fvw7iGALj8mjNRAcaab4+37X59J5ku8+z5l5+11VddynjysZdfWmtfuxlrLNQw1dQiR5XlQWB60rhk+/4PaVzYRx3PPtyPbWJJAbaK3OvagU7zYm61AJAfBmhuoxZ78MEfWhbr0SD7s8jT9gbqDVTX9ZAf721Ya5OwjhybnMA1brCXX9lsC7HISkWd2Ihlai1rTw9ymv0Heyxj3kRImCprwSqulLoxDfus3n7sXhNCeA4ssjx6nW2imjdSUlLcmqc/KWNTXD2oRgLVRaqZXb3J/qk9tkhZSzTjqCaVYlo2i2XkHkViiZZ1MB/yI4U8jX6XaeZNM0OgMq+oZVuo41OxRLp4aZt99jt7aChIZ4yRlZKRBjEV5QjyCGVfsP9ueW87jSExLtBejVGyoQ0N8OKeefJ7nI/IVelnXnsBlvdwzbJo4NvKoWk8AAAgAElEQVSxfYfd9oW7rJfx3ci4a0AdIvy7iTlWBYlyNtaJEUlRZNW0ONILKsg6avxt144cKDHWJD9WJzJ/ksl1ev6PT9s9d9/pVFryVmvnumyjQWri1GlkhgTTqAIpz2eTeqGe3Ip46hD92UVO4kXXTbPqI4HkoGRaBk0PheSgtKJsWAFRsXnrdhSHOdTdqXYJ+Rivr33Vtm7dbDfdeIObm6pfVX+eeeaZ7jzx84ce4rFjbdEZy1jDq53t1mFs8iKo0aTaaGd9XLZkqUVQ03lQi7ywBoUtTSTKvzlWTm4UZIUXBEIlzxtMHSrVbi7EjRqbDj98hl3yRDPnpCDb+e479slrr7JybNYKD+y1sxfNswvOWkm9NmCvvvSysxWNSxjFWokNKX8fPHwESywcItgTeqn81GDTy7+rapqw6ariPk90eSQHyKZTE1YCjRrKelGWm7Is1UcpJX+wP6o7rs3YVELnWfiKsG/UfVeDklTKubnYefHgWl7LH3KF1Y/9s5GashHrz1yaJlBLkXca6B9NjRFqX/j8veAUYTynGiuV/ygVrFac/28JEFcqDaFZf6ECOU2AfNBq/6/73okAsn/dK52Kz3SaADkV78p/0ns61QmCk72Wp/rnO02A/IsJkMferhm84brrXOEkINV5nguSGEpA/Yt/i67wpBPv+ovOsQs/cSkF/COEXqaicsAPOiESUIUDB0WVM1V2f4YADB1mKV+Guj5pMwMS+7vj1BETwxZXTiEiqx0qkxGFh8ti4Of6fu6jS23qrdvfD0XXkwrY0+/J413dHAKNBSwKEPdBgdAGWC9yQl8C9wV46auPziGB/L38/b4HCJfAAT+6HuqS5TUDAc/VEefsPPhvKR8ExGc+PM/m3b7P2Qeoa17ddQqSVtR1Dx3fxb9e6F4n6uPvEEabBijdYTnfy7BJ/30I8LzaJgmc53nVhSzgOpzCrxnApIxDsT+HuhiAZlm9KKxY3cuyhFCzrewd1JmXNjbFhbPr4CHQ7ghFr5pWRgNmKvtE9hKyvopTeDny94H+DjomPS1jHFJ0JNvxAJ2b3t6Ij/oSVzgWl5QD0IbTNY4PNI/vowu2k+62cJ6rG2s017rJH3XQybZEcnJ5I4eEEA6OokJeuLJEi+JA7kvXog/tfwM8x+QZaZaLeuPAnhz7yIrVHBg98bbPtTff3UZ3KxJlit19v5xrF/6qATBwjK1b8yK++gnWQOdYEqBnKP6t3YBoOkjJBqsesGopGQf7CQ8WwBdKh76UJyqa9bNwDkMKFFbncrfyTOis7OY6azxImi+yS+SIxr3AaoHPGi9SjKhTrYAO75HA6yoIKT+uf35BgT10zxDZ9eJ2gALArRqyUHo5/Kbwuh2tHP0hVHTwbuUwrW5WBbArdD6U1yjg3iiwXq3QGsv6fgMHk1QOlbpHIj9aACaqAL5GofZQp5e6HD1pW6wDQJN9lUD5fghKTw4o+ruLg59uuFQjMdjtiPgSMdUDODCooFK6ZNU51cehIwyrAX3J5kKfWQcpjTuB73pu/bcAV4HDmh/6W4HQoYyt0lKAG8gOqUg6AWTUpaYurOyDh1w+gmT+HRB4CqvnbbkOPqf84jNpbshaqpSu9U9ckfRvIUCqqxI4GCvnh+5XOgulCBDQKn/zQe5ZkDzmISl0DXSwTiZbQkSk1BEChRMhGJTf0SZiCZB8LKqIVsaVAtP1GXW9BKYrkyKKQ/pBxrqusa5tJ6+l++LDeBTJImWJ7CJ0WGzg+us1RHaKRNFz6Gf6t1PnACwom0O5G1IiSJXx0K9+ixphlrMm+8i5q60Ki5wXX8MGivsQpCBkWrjTAO59WNdrGOuJdFk2Yx3QhN2HCAp9xqPkugjcFymgdSMOlZTCzvVZ5gHYKCxdmRz6LEEEUVai6ApkXZNqpA3gIGVUKs9RbOecvcrWr3/HWXcFQFA2yTKNce9DiEA3hIQ3XdgieDW+BYqKDJcyzmVHPTjbZn/zsF1x+aX2wwe/h2d9kF1+8UVWQMf8YUC8j1/zMXtv40aLwspiMXYTVaWoKniesdg7tAEYKwdANjj7CepsYe6fyXqg9UfhybUAGQrPlJLNG7XaGDo2A5ivu3dmAkCMcpk+hw4XOO/xbOwjeEOWhqWDP+O0DLVTO/44x7BRKa6os2fvzbD7fl9rN1xzBV7bv7F7bwJYGf56/h06aFFqiIhUBpHmdyKA7muQMtpBtH8lYfvx2tq37cabbkABlwW5Xg+IKDAwgQ7tGEJuseeiMzaDLttu9jEFIwfLVgNwr4ZMJGW/lGIhs3Eb6ksO7HV0oBc391gjxGwIQKuI/dUA/vtQLhxFoTYAidcCeOYZEEpeF17/dMomYx+ifCiBDAKa3T4vdYasp9QIMEzc62Md+MF0m/pFCBApJd0fR11oN/zgw/vwPulUHCK9ZC8pFYdTeGL1xh9lCim/o4cxrdeWzaSUeiKhZM+o9bFfmUuyXGIfFDErZWOblIhSqGGdIauwQUBxIH98+RkHSbHmhR3jIJYk/tzzEoC3saylL/zpRdQ84523t6Qpy+bOtlkAWmFxxe/ft0cey7Sbb5hF922kBdCuH8Sb72U/6GTubwV8mjyD7l3IRS+AEwXjNrBXJ9OhXArILnJYIN02QCzZDcoibxzhw2EAlDGoK90GzWduZ++Sv8YxvPYjA6KZzwNWSkZUAz5RR8h8CeTx3hApC6fOtCj2ysQxqQRwoDSgIaGfzvb80mPWi6fifgAsDYclKJ9GhUwiILjb1kGcFdQV2/KPziGPIddCWQOue/rrNvgkYxlAZ1/mdovwG7RuwE5PALs/7hoEsAuwJWnYsKGQior0BUDSfMVeB9Vvc4MXNmvetgsQPK+x38oArRej+PjEsmlYDtXaIa8we/oVMoMgB65fvcDqcg/QGBNt+T2B9vimPD43CpN4Iz8syCZNm2vPvbLNRnNteopa7HXUH4M3/QwmH7s5xsYLuxtscwMNETAvLJcOUE9PnkB+h0h8PNkJb/egK9cXtL0YUD0KMC8ItWk35GIIYHQEc+wI1mLKWolAQdJOXVIOkFdcTE4ZKgceYnHch2QUFR00Pghwyy2qp/McBQRlqtQaveyLsazpJfxeTVOP4XBJt7cvjT89ZMaEWFJkkKUzZgqx5Omm5DnY4W8HSruwI5MqF4IkLdBGpY5hrvXbnr35kHHe1DVnoDbFQpHX9KPxQRWvF2Nr3ueXW+GPN9CpPM6OQWBGssaIyFQTSwCgYx2ovPIARC7LgiyIuaAw6V7W/BT2mVrm9Ex9Fuq/VjrWY8am2zu7My2nEPsqSKSJk0ZBzpdiKUVTAu81c0edzZ1B8w81Rga2e9nYLBmWZ0UQ21pTlLcxffp4Zxnaiy1iuogCfiZSf3Rqmh1mHpXWthl2+bbk7NnUKBXmSfPARxbMhsxrdl3gYaq5ZCmrnDL2A/pPINWT7cDBMvaLQGtsxyqK6x5Id39hfau9nduqXGLzBmiOCvNzFp/tWJDWMP4mjE+F0Ms2r3beL9f+EzvvdPP0RETIbxd90+XFyOownLlUT4h5GAqeWOrXieRiVfGZOiCABz2CCbQ3+/nuciuD2PCkVgvuo86hucCXz+jD9bhxYRz3dJRtKy+01zc22pUzIKjPXWm792xgPaLW8x9qlmjvQAkLEVqCDdwx7Ot8PSAvCchevmSUpaaPs9mfGbLf01fZq9X27Ctv2V2PXGtFz9bTNOSP2qjI1m18HaWop9187TVWX9RgRfl1VtPgY9f8cpE9ct8Gu+xjgNre5MPQVd+cWW3Ndf2WTc5KcOoU6w1JtD++8QIjq9yeeOxh27Yx17Zs3G2f+tSnyaUA7C96w7xaKmywZgBVWYFFjpuJ+rfdKbAztxy1z96wFEss8gCxMi5jkneyrHdTux1pHrQGrlMRqpZYQHdPSISJGanUzLIiSnNkiJ8/zWgQGlq/VZuoBlKDhnIOlc8nFdycuXM4g+Q7G8+k5GRX84ZFY9PK80bHUkNxlgjGTrSyrNhmTJvC/tziHtfH2N+ZeYC1KgiHAWos7sndN423L/+qkH3Vy2ZNTLTqkqOQw/OdkjyB55SKu66qmPobBWcfyi/Ws2bqFNma1tIsMA0LssFezicQO00oD7KxIixEtTFvxiSbwpgboDlCNasn0qhDRWW2bfc+1BahtmIZ8xj1TA/79EAntp/YdLU29bO3BdgTzzxnyanjIDdQ3DN/vaiHe1ibrr7mappWIHlQgK997SW76Pxz2Je6LHvfHrcXJNC0UA3Q39je48LCawgOxyfK7rplgj2+lpqMc8cYbHvffPUlu+fO2+zJ3/zSbvzY5RaIh103Z+pcCMyfPvwo43qURVIPXXrhas5jbdT9Na7Bb9e+LFQn8fbRC/5rSLlBLaBz0NkoNBqojd7asN4WzJ9rVTRBJHFOSGXhLTpaTJ7YERRQE+zlNzeaT3CU3Xzb5+2PL79qL6FuvOLKK8mR3IKysN0K/3ilJX/2HUtFqZoxdpR5drVYwf5ddu+dn7YJ8ZDkNH5VsE51aC2AWOMv25OV73J1dmXn2qKzP2Ljyd6aMmUyaqR3IXf2k43ThLJoms0gE2fr9u0QZ8U4A4yiAaeSxswal/mRMmasczroiUfxrlpF9QVzS6SsrJwXUKsezMqi9ltqxdgrpvL4XJoL5HgQQ20ki7TDOAPI9k8NI+EhMazRY6mrWu2zn76btZ4xXFiJk8IYHttIphdrqJqAuE6qJVxzHWcpT7Jjjleuvj/Jh05U7gw2zKAM/z3838MKkqF66J/7+luC5M8h6u7VPoBAOd5C5EQEywjG8/8nKXByr3X8tf3nruGHfdTJvb8P+2r/1x5/sgSMBr0Qtb//dfr+/eMxdaLr82HWp/+No/d/NwFysnfs5NffkyNw/pKX+J98mr+22PL4/caGQQHBIgw0+EU2jHz9NQniIZsqisVBj067+aIzbdWtl1HYHOQAGIOMvMQBXb7S1w9ColCseUCAqFxQ9x4Uw4cmQJwdluyHlBvClRO4KAJkhPyYdPMWB1yPWGzo+/osAgud5JpDtgCUEfJEPui9kDC9svFQrsNwZ6teQ+SHAqFlZzVEbOjnw92r+hQ8RooOWQSoM1gWT/UA/Pr+kSeWW9rH3nbS7x7eazsA6qDaWXmuI79a4C7njK/kU3ghs+Z343iciBbZXuT9dIalfSbT+S0LhByyZZEdCdmFKCCa+ePPQSGEjkCBVCKPJO/Vwd2fzyjlgwrA8ePGoeRocyDRnj17UNyQ8wCYKUBSh2mnJNEhIz4KwBdAnAPcaIAjT0JRQwClIui62rllB6RIsI2hC4g37wAxfw593YBN3AXuAdcF4GwQZNtDwDtglOxqggE8vflsrVJXhNJdA8DYqbZUrmEw3UWDyp1AeRDH4T2aA5QuzdZNO52d1rJlq7BsybNt+3OsVYQTKowDD82zVT+rAlDyt3JsHKIhNUbTFSlLthYsJ4KwwRJZpI5057lMl1g+Qc6pKGT6KVKLjhJ+i92NL2NDoeEtFL0C4OSlHk4ndgAHdgFusndQeHzb8TYPjIHji0v5BasjXd1VVZAL3RTUX/xYjH3jkWJbtHC+ZRM0LQJE3duBXMc2bCyCAH31vTSsTgRiygdeypJwuluVoxDFXNO8qOPQovul+6jA+VIA6DF0Zepn9byWPl8wYKrGYTt2H/48Zx9AmkBqKTTqOEj5UMyH0B0qAkSAvQg/f4g+L8DnPuaqPDiG/i0CC5AQOMaTcTcyp0R6uoMsY0pfsp3ToXaoKx7wifem66TgxGAAmVwAJ72XEEB4TzJR4iClCotKAZUaXHeVrHTk+y0VSzPjUeSAlCVSW2n+KLNBGSM3XZb4byFAjh3DYxjFj+6L7okP10YkogBzBjYWV7KH6XSKHJFCUkAok0Ndj1pHYqS+QOUmgkK2UOqE1GfUz0fIW9mUyRtbpJGeQ6SkSLZ6DqBxdP218fgQ5puuhx4nmyl12MkKR4HUIhBEsshOKgLiQaSuxqGzqOLn/RymXEYDczQKMKGGbn8/vLRL8I4mIxc7lBzAhhjLO1pEd3CfUy5Esr7o4BeAxcF7W7a5+xsC2KYxI/sErZU333yzIzu0hoqU0d/6mTyqtY7uzdpnkYmxdCELqCM/AgJ0wbxFjgjZvSsTEJWsG9abCMa3wBARIJ6gUiJ+fCBIhwj0IdJYuTF6TPHPF9m4L+xx4PG5BLc+9+xTbBW9dg4H9gQA5s0b3rJEVHtTMybaIToNz1m2yNl55BCSHsl8CmNszSU4dg8g9EHmYjIWeLOnT3OEVhDzpQQVSDyfXYqpGILRo8LwKoeMKcU6bHz6ZCwWOJhju+HJtWlnTa7FZs+LezIBNc1Wvh+ZQH4B3YM5uYX26o8W2hOb/GzRvBn2vQe+6wLtF8ybC4CJlQv2UkmoOjTXZb9XBnAZCcmq+a5rqPUjDiA+H7JoCnkfddjHpBIG6jXQRSCvD8qMFAgRwEE6RKWglDiijzHa1tbMvoflUxAqMu4duAr3tdqyj1Xay+9stdBR460aawdPABjtsjNnTAWAoYsblVIZwIzsLQR89eF/3c1YCAOYFiEqlaXG39AeL2ZjqLgZmaeu/YFvZX1/mk27O+d9EqRfa8o/IEDUGDBCgAwpP4bIkyHFh7I7IDqYCy5HS/aCIsVkdcl6JqJan1udnsoE0OuEM3dEUuv+aQ5p/airrQY886ErG2VLbRkKoSUWQKv3FOxocrOz7MU/Pm/333efrf7o5XbjjVdBbtQCqCTZ7dfeAEBTT6j0bu7tbktjTHkwFpYvC7cj+YRGcwXjZDMiVQzjPSfroHX2DgDOtgIKhXJtZ2MnxHti7qoOeZV8mumzZrqMr2xeV3lTIuATsL2KAXztBZjy5nGd7OGyfyymu9ujW3kuZEWRnVVO3sMgqiSt10nM1zmTp5FbEGKtqENCmO+dEEJHAQgP5B8yP8jHkopjgFdTbcLoidZb64eveoX9Edu30pZ+ey1vqGteX4PPZEGgkRWAlZUP2QX++OYHYcuTV9hhL+8zW7YyydIAlcrYM9X/MWp0OIS1LPsAs/LqrE3BsKFxVkctuBn7IoVYX7MszOYtmG+v7D1ob2wstygIhJuvwLoNi7c6gMojHb72ejZdt5R+NFnbnOmJZKxMsz+t2UCnea9lQn603vkSnfKVWCfRSBAbarltgfbIrnbLBWSXcguhiU1AsRFN4HR0WLclRNA0gQpMndO1hLX7MGZka+bJHu/HBI9FUZoPmBmN+kuKPXWWswxDFDcwllzMGmobZamQ6UAGgAdNGI00XBSXtGDpBTkSTbc6I94P8qEGa5Q27LUqsQAK5B42o+rAaYd7kgZf02lNyGG4zLYPVUA9654sTmUx6MKyo7B5weqyF0tTWX3OmjmFxgvIFSarxqmPUzSRy/HJhVbxmx1kh+TazOkznBWfcvZyIFcqUChMo+Pemz01G99/Na2odiuHcItD/SN1XeGBXEvkdcPoavcBoCupR1EEYVbMfaN5HbvDefYOFnmj4j1tKjkiWzfl05ABMQLJUMXeMIB6thoA2l/WVpD/RcUtBEKPAdD3th1bCu2yixaRQwNQzdiTqm8HiqNycj1a6QmaBwHWSI5LIuNpAiRqH3tYP8/hwxqovyNEAHIdm3hPlVVdEIMQRGFYKVHU+UBwTiXbIquowt7cd8T2FpjNzhCQ6WmpgOd5edRuqK8GqeWydpeguMKehr2hRfsa9+mzJ1CESA3y2BnfdKoxEWN91ELgsE69I9Dam4Unls/zxros8kcm2ZPbDtm+UA9rAOAMQQnVA6nAW7VAtqxVU0Xg8xwQ5YcOHrMrFs60vqYaaj862ck5GUBBWVvXzP7K3kmAX6UnTQHs6508x9L5kXbLk7e7Objt0cOQVzTFYLd53Y+vct979ds77PyvLLD6N1CRBw3aY8/8ljNHg91+yyctfBGMzHFfTz/4nk2dlYyiBetWgHw7Rvh5frUjCw8gTTnW3E/NXMi1fMa6UR93NfnZx6/7nH3x7rtsRgYNMr4Q4IVZ5lk/CCBcb8caUdFjS6dmjy3v7LMV85JQVbPWAI5nZTdYF5+/C+u6rEoUqdQQPUHY6QKOh8dCICbHOKVmyugY6jovSL4YpxTuYE1Wc4ezcpXVKnufap6cgznurNbD/RSgr/pHyuBYakUfrIv+ADFdQfbVmWdgG4zl4K6d220266gI8uLSCtQg2HNBOhcCgHsSZP2Fj6fa3T/P5bHjbRwWcg183qzMg/bFO+6m4QH7UAgQD+ZoZ1stwLUve24JZ50mFJTJnAuKaA7LYIyHsJZ7WiUypCJA7eqSAtbyTrv0glXsQVicUUPXovCrhJQ4SL4ayz7zs939PFJkZmmhs9q0Pj+UBHnkZmRZSjr5fiwEOIhRdw1aKWtExqSJtnDRfPKJyshg2mOXXX21VRdku3yQLVu2Yq/WYdPnLLAd2H4FhnNuZuL2sze/s2W7rfnt5fbtxysdIfTKn56zqy+70Irysu3c5UtRkWOj295rf3hju+3cm+WaeO76/G2uCSCaZrlDqHj37jtgm3ieeYuW2HkXXsTaAdmVucfVuvNmz6Tm8rJ3UWOpGWQK68MCrvloyF8FqmflHEZdO4ZGiQTbkZljK1adb4899Qw16KDNmTeHRp4cy6LxaxCbzbxfYw3G10N56fbDb3+TTJDVNgqruHOWzLcWPnfmtu0Qv+RYQlJt25UNNtBqBw4dtRwC10PiY231RRc4a98jEGW79+yiLoqH3I5xDVayMDtA/RqJqjmERq12bCJzURc2cZ/T08dbSTdNIzzOnVXYp6WY1Pkpgec4QgPLTJpHZJw4ETXm4UOHHaHbzTqreldnowru0QD3rLgItV4iVl9+UZyxou3Ky24gxD7RnUmDIYl72G+UC6P3qWJb5zGtw200LXCSGZqpzr7zuK/3bbI+gAQ5CQLEvdRwfebyQ4Zf9oPUIqcJkL+8JR/2v04EEH/Y5zv9+OOvwGkC5N89Hk40vk8TIFq7T92vkyUQTu6T/S8kQH72YuHgpEmpdKIdc8SBgDB9faACRKAbxWIAoehNHeX2qUtX2mS6APuMosCrF7sVChZAVgeeOxJEYIggexkhQ4DoeU+gANFrj2R6jBAg6kZ2BY9Czx9d4v4t8mPEWmNEKaL3LMBR3cojXfsC8fTfIhfUfTrAKUle/SOFgvM1B2gcUn/w2VAhCKDTc+l58x5Z+v7rqUCXFZA650VgHHty5fvjacGddPQCIktpIUBEvsr5qD7SbyMYHXA1GLDOj9cvpgvXb9h3Xl1/QoWOPDRkw3H819hP7YJM4f0A4vnpDySIsxoib0AWEO10Godx8FAIaDeA7AS6zkqQs6t7PZOuUBEq4zj4ipCJAlxR1+3OHdtQGSTbWDqO65DdB9HJlQwhEoVXuQCIo/hRNGMpkxCXxKEFP2cOL34cKPWnpr7SqQiUTyLrJB+64Pp0SqCY1AFHcGwt3WQBAqYgKxqxigik6BRB0sGho74Wj1aFf8aGAObRzV5IV1tTF4U13dxYRDTxXMcARgYgLHJ/s8jm3JuLegTlSkuDxWD1kIEXRzWH+CY6QsNRlag7Vp6wCkNVp3A5PuujsJHo4DDeCfAUT3eTLKFkk6GK0VnwyAqMbsMpHFI0dioIgJSthopc2RDp4C8iQOoQWXjpECelhTqPZEel4vyBz0+2W+7fyfPHcC3HOAJG+SGybZkAEfPexg02aWI6Bx7AFSkvUIUEuSyOdhd6KFuucsBRfU9khwpyfV8ESCWfaSL2QiKI6ng/IkzUCe3sbxjHwdwnBWmrQ19khmwQ/Djgy0deagQB7wl0nes+yWpJoKM3KJAIEOW09EEgeQGYOCKEcTyi9tLn1FjXZxcwqvk2QozoZyID9Joaf5WENws4lQJEZGcP9y2XcePLe/DnoD4AcKk1IAjlzVCIOu9ROSUcvvT7skTYuHGTfe6mSf8WAqSiMoEuPsJTUfkI/JKHvD8AkA8XXSCVrrmIXq0BItl07aUAEeGh9SsG8rIFq5o+AuSlyNL1bpKNiKzwOGBp3ZEVhCzTRCrruoYAfjdyUNN11PVVcH0k4H4VFjZSxYjY0PWVTaCIFB06RXDJBiuYx0oxo6yOYIBXqUKCOKzXQzj5QS7WNbVxMKarMj7JcrEoG0PH+0uvrcX2KMR5mVdB3sjKICUtFWIihgPnPnIPpju7BY15ZVusXr3ahZrq/WkuaBzlAo5OQgmhz5CLkkQh7HV0Xq996w279GNX0eWbDvl30NkReAHaHYDAPOusc+yNtesASJKG7AW5rsqO7GAOeA8TIHywIZKZ6y0CpOQXi238XZmug37mjGn2+qsv22qIkDgIhWo65zshL0dx8CyjSzmKdeCM+bMcqPj8c885YmMBh3NZBT39xONWQUfy9XRg9kO4lNGRKkWGpn8UaiR5hSvQNiY8gLmGxRxAaUTiaDt68AgH8SLIe8gmOsl37M20WWRrPPviyzZxGl3PkAt9Hn72g9vG2M9ew0IqLRHiJcB++MMHUXhwcOe5tQ5rjxuPsq+VdVnKwm3btjHHAyHKM5z1lTz0ZXNWREC5Ds6thHnOBShtp6M6GOBpGsGmrXR2CzjoZF4LGJWqTrZdylvypJM8EHB8oB8A5nAJ6yT3pazOfvHk8+YXEQtIw+EdgiAR4ncepEw1KkTlkyRjWZdJRkwl67pATV16D7q/XaE7rOzQXqjcD8eFcF+cT+bwOTv7+1Nt6jABor1ycKR5YLj7UHuW9kNHiuj/ZUF2vGJkRDmiv3lJH0AyXSORQ12sD1JY6npJETKU10TDAs8jVYjUNPFcM61HvqxDIgIDQUS1vqeNgWwAqBydEMHe1YOdzmH73I23AFA02DtvrXMe7yKK1735NmTVDyz/SIFNpUmghe7h9W+8ZnU8dxT3bzwAnD/726RJXIPWJKsDHAvkIsE2lpsAACAASURBVDUxv2RN1YxFjq5tq3KQ6NifilpK5MwAn+ehhx9280rEwD7A4hSsGqU4TFJwhhR+KCaUvtrOXtjFOrgDm5aJKC+CIB8yc7KcGhUo1D521ZXWAckSyL2vAzSNhmwp57Vl3ShVz8OP/sGmzx3HHI+CPEuzDnI4vNpDGUv15E+9ao9n32tbnz5gqYQ3xwH+ejBmm4prHRidm59L7kS0BXZiA4LP5HpEANNmjjFvvNU96fp3HDkkSOyYOBRZWEU24JPe3GnBzB1f7lE1IOBRQKT66i6sI32weEx3Xd05yoobLXs2yDXmVT9jcMPuGhpMhgS08agjZpKTobV28qgou2vDZyz35l9bBA0XPhDQvtzrY72h9uA7pVbcgg1n3SBqC+YqzxkJYRHt3W4TAVz76BTX8/WwkPgqh4x7Hcx9Z2ME6I+1gsOHIKRC3HqogPQIgLPi4kpnZ4IoA9sa5jllFvwhNRj1ab8/XvyV7ntSqQSzD7dRP0nlAx1OQw+NI6iZa1Bj4GBpH12B4oygYz9AVi6N7UA8YRHkYzDvuxXqy3VWK/KY1HCUHWMY3x7UIeSOaN/l7kZApkiZMOmGmday5pi1kLUUyfs9RBB0AmSebM+e/v1uyN9Uxmw3CqJxAMiHXK6Ugphl99Ytu0/2h+ZKcoFiQiwvp9UWf2SyvQcIfIT3E47iJgyrw6l0Vq95cbONS/Gx1Wctt+984y275srRrlNatjCFWG71YgGVz3uOSwhlz/ZlfyP/qbzazlqxlMBslMuAzwKxRaZuxiKoBbUtmL9NmzebDvtWS6EmAwN3GTkBAgAZH10Q4mEwTr5c/53bmxyXOmM2zTUoiVvpAq+HIB/EYm/zLojg5AjLLYFFQskUCBldD1FHzCD3OtkCIbEKc4ttxfK5tmHzbsh+rus4P+qyUGq1WruPca6vD1KEjJAg0q8HsZ72oHwLY5zoPSWwZys7cNvOclt27ip7bNN2e76kyZp58GgUywON3Y7QI6rGzpiAxWUV7y8+0K1Ry9MnWW4m1wEbVwQEXBd/wG5fK2M97eTzlbaRhcf9Ycbbbwvutbyfv2c72VM84tKdGvbw9vV207VXOEujY8eqsB9ssJsfvfhv6v167BQjI8dgrZdlHZ40VsxCQRoPad2I6oYmha6CKoicYHvqjfcsMWMO6/56l/myd/dXmYO1EKthkL4/5Xpl2Kc/cRl7EkBvUY55tkL0HKuzg0XkkUE+9FIDHqIj35/S/cyF6ZDuzSgga9wcLsMOrj0w2t7NrrNowtmDqFW7sBwcOzaeBoQU1nWydrBU80WJEc61UVOM1v1m1tKR+rCCZgCtWzpjpaKG07lDHf5S9lWjTithDEvhNJ7zShPjJgayWATYWasusgOo1Qqxy2phPiqrrpUsmRBq/btvybDnNnmijIg1hj/2hhX2ztubqRHiLQMSYozskkqPkoWRzr1oZk4xJ7lTXoynHQReL5y/zILix1gV+R6V1Et1rMfF+TnW1lBtt954rWta8GRt70CV29HnwbjH2pN7t3vXDrvq0gupAzKsj/OSF3sbpQWE0WE3npW9U1RW5d5rP/NrweLFzjptgLVi+rRJtmzpQojFTdiSTURNH2KvvLTGamETQ3jf4ydNtXfIcQmKiLEWlNRFNMF4cK57+O7pbmw8tWnQ3n7jFbvjtlsh9TNt/uxpdpAmjDXrdlJnh9niebO4d40oVCJYL0Ncva68kDzUHNqzbr/jC7bm1Vddntg1V19F/VRkRwoLrABSaTKK2JVLF3G2arbnfv8E4P/lXLN2R54kpaTbOeddRDbIM5ZPA43UH6+seZlw+Cybv2SZ7Th41PKoYRrX3WAfvf+gLVigHDYa/XL32Vk0p4TQrPGrn/3Mpk5E5TFpBvtuOXbBCpL3YLyizsOacgHXRfVHGXahqovPOHOZa7baCJm/kGtIWU39Um/5nCvGT5hEZtoc1CJbnFNCL0oY1Sv6vKoVtDborOMUpNT0UmjrrB9Gza0MmihqnmrWtSr2rC5q51DOKAV5Baz7NNFxLxJQfGAcSANUqF171Y0QaOTEdVILKGuK5hE17/VRkwdxVu/E2WCQ2mlQwU7/8Ot4EO0vyRDnHPEhvv6S5BCe8mcCxNVex9dhwjLkXzr8dVoB8iEu9PBDTwQQf/hnPP0bf74CpwmQf/doONH4Pk2AnCZA/v4Y/V9IgDz5Tv2gCgcVsCMA3geRH26z/X/svQeY3mWZ/X/PTKZneq+ZSSa9904SEkJAelGEFVHqIquoKCq6qGsFZZG1I1XpvUNI771O7z3Te6//z3kmAwECwf/Kym83c10hYeadt3y/T7mfc+5zjg6isqQID7DaJmSqiSPt4uXTbOb5y/FuxYaHtisPp6DQJq+/h3pKPVzBIFMo4eUfbYGl1xkmH0TGuGyO4wRI7qMrbMoNO96zwZ9ok6XHqvgRaKdCQH8EYgrU08/UtdkjC63jLRR5fxoiU/Q1/vptFK540MoCTPZa9w/9bPL1293fGfcv/sC4mP61/S5zQddFgezv/1rwgzxHQMgGSN1RClFup+jX6Xyoo5zDAZ0tsRRtOuiq40+As95fxj1TLZH3FAXQLusj2ZYouLIM0F72N7JWEmAUA7nRxXsYnZpKJ+FRFx4nuxCBkOGQI/J0Hkc3TAvdxU8/9QSdh1MBDKciDS/DPuKoXUmXkUgB3pA1ceivwFPVn4NdHDYf6uriDEHB7UPQbpnr4JallY72IgZExAzQ7q/3rK7iViy7FC6uLI0eunid/zdgnnJJvLDp8QW4nDRtvANT1721iceOBAwjJB4bmrdRn/QCBgfyeUMBkHbcmWqXPYT9AtZSYwhj7EW9Ug94INBdIdVBAE1SvRwg1E9Eizz1JVcO5177AxwKyB7KLqErk8O5VDXKFFH3eBIHJgHbGhtNdH0JKBNxJsBSY03jJxzQuKCg0AWOywJKY1Ig2n3fnWN3PVlnixcssEPIy/V5S4sK6Y5LsBkAEG8Bri1eMNcF4NbVHHP+41GAEwMgrlLo6O9kfLFl86KuZr3/KMCmFOx8RIL4SuUkEg3CRJ9Bh2uNY6kwRKCpk15jWaBQAMW8As4b+AyyM9K4GLK0ancqDil2PI+THy682HV6E0INuDqsktI10DzTPdRruJwddWVzfYaJET1GXy7gnM8rYF4h2CJBGjlQKoQ5EqBS4egiQGoEussmCQBcY0jjWcoSjWVl5ezZs9duvXH6/ygBIoBkw/ZuJ91vYo6IKFNgrsgPL0gJkR9SgURzIFcAs5Z6HcqkfBD51a/AeD6/bEmkmnCWQcwE2cRp7CjzQ+un7o1sTMqZp24uc+9E/Ij4UBeksh1iGKuyINJ6WAPQFYPNlYhVkShSfrS7kEgtE2SIQC5WQJLpMCfFhoLZBaS3cv3ruO9FgFoFBHvOmLvQdkJuLFm+km7C7QBPwHn8TgePL5XCg7k1n4D0dWvXYbeHzzQ2BclYMmltEOFxDIJAxK3GRQ6ez7Nmz3HvX6Cz1kQpGI5mpdOZ2WJXXnUloaNHnc9yKNYmMiNog+QUAHmALkTZf6lDWuCt2nJldeUlCyzGvhRkCpPWmNDrlWL3Mf7bBxlvdI+ijinMz8GGby6dvL7YKDTZ4b176Ey+0N5+43WUIBG26oxF5Ev12aaNG5wF1vw5sznM+tmrBINCt9ilF13gFCTVKCB0PwU8BytYmfGfgAKttbGa3wNsgzzq7u6DCJLFE9edMR+NSoBzr8sseItch1I69ROwmREQ8/vvzbS/bgZgDuNQDIi7YcMGp96SekHzV9kxqRCiebm5bg8SoaT7p7wezSVZy0lVc0yqDNbKspI8wH2pBJoheKJZ47CvweIsNSnFAbd7mSMRsnDBe19bUnZ2OkAU1kgEFrz46jrzjYi3/TQtDJBJtA3QzDsAD3uFQ0NGTKGDtAkli7JJJs2YY1t3YYmFz3YINkHKmhpWZUjhp8bEocDzASyvpn5gD5vy7XRHimif1a7uFJ3HRSNORTlswyA+Rfs7A3dIATJ8OB8iW7TGiIxSt20AoLPUHhpbCj4WYaKf96kJ4bj1lRQiUsCJIGljfEayl+m1ugDbvAAhlKs0QA7V8sVzLTZ8pJUX5ti5K5e77BXd+yLAngTI1meeftZuv/07gM0pVlmSb6G8zvq33rQM7FnGocSJYywoc2E8BEgHNljyMPfSm+eaVOOtnsWa3wnZ2cn/a08UAaKfK0NlN4HlO3fvIgz9s25/0HuUpZ6UhkHs9RqH/hDh/ezVjQBRm9ZvtIsvuBRrrR2A7tgwss8sXAwQJaKYe+XPflpOFo8P64A364usZNQhv3nrFkeAXnTFpaw1VbYOm5K06CnM2Sb7zN0r7Pbz77If/uRW6wMs9QBIGwScLcsljwkbmf2HsaOZmoiVFPY6ECf7yQAZTSZAZwXZIWQf+HBPwOHNIyCcHIgmCJxwd09GwhiUQ5B2E7re6Y1q7AiPJzPkiytnQtTV2pPryk05tAnYaXmwvjWTk/HyLu3P5Hlg52attZYazr5Cbs2fj91ped97HouufBuFcsGXMdLejI1n7Di7d1uZvbK33sDw7fI1KXYQqzld/pHM2/mTpYbscnY5XqgXgqgrWnq4bhEQmJCqqUnxVo6NlyzRlGHnw4eJgqwqxsaGYcI6wefjuYhvwOLTm/GPmg8F6eGjECB8LySIzmHWHFlbNmBFI1CziBT3cRMTIJ0rWH/IS1k11XJY6yh5rY3n21cFSMy6FszcDGSPryFvQaWuD7WNCJCICGwuUc2KbA2kSzuE6zjlS0OgZuebFdQzVYzDUuY24dzc6wrUPrLCUjbbksVLaOSgIYKxduBgOiQzRBXr9q5deah5vS2e8RXE2qHNIYJu7VfWHTDKJ7rqsS+C0L2ETuynH3/Nzls9ndcotNqKVtRwqY7MC+M1StmnyyG3gvD/P3Co0pafOcE12FRimyViehrZRH3HG0Bq6Hg+RFf5CNa4Xvb81AnjIR+9LAwi1o8aSgSIr/KdAB8pVngDBKwXtlMPkvsRT/0VHu38/yPjkq0Xxczu/UWGA5zNWUzthSXNpkNHsVeirs6AKJuEJRmfY4zUpNnlAKQzbSN7GWIpFHjhrv4aQNoYCqnoD/H17YPf+1AS5M8LfkRjjyzO/Ll/nc4CLQagfsv6AqeoiEiaai/sOWx/3gtzBAk2DvVOJ1ZyKQzAqakhlsDaVEGjTSmKmgXzJlkIOQOdzbW0eDVCBsFrRsbZViaRd2QwYe6sy1i7eUOM7e+90zoe3GuvbtpuA2GJlt1MfcDCPSnCwy5YuRBCfDvKcA9Iam+Lw76oz6/Gzlg5F6C1H4Il11oqaHzg5/OWzjdPGKbSljIaDqpsppTmWPqMQfX89uubsD4Ltm6fMHv69fXG1kXA/HcgeQj+Lmm3e+55EMVOj93/51+aZ2eGebccsxHY2hViN9vDviGFUy31mvalnMPtdt7ZSYy7NtQtzdbjHWx7c0UKeVl6JUrYJK4ba6PHiD4UFHE0SgXD6aJCQDmuM8HsOXMcUVYMsB4GGSjSXLkZ+nsMIdYK3fZnX9ZkVo6jqx8g9qpphJIN6sKFC6l9al1d6HLD2GNUX8s2NUe2s+w2I8hk+fp1k+y+vxbbWWevYS9vJMsm0mqwBZaFZTX2SMpVTKWeHpeWjBJATyQw3ANSg/fa1AoBshcLzFnUFslWXFZtgzQMKS9i24a3nG3iVZ+9BKu2EEf8eaGiVbbaU8+9YDHsHVVVle7sMQtl1kjkYD2MQx/UATshsrUn9HOmCUWBW1xJswH36I47f+hI8Txym1axFy2ApBhErVZVWUqzRgT5O3W2L6vUqhs77NobbrS/PvGUVdTU2ehx413A/RsQ98GQGRMgmX/2pWS7+5lySGdfO++cs1AzYDXIaz/3/DrbuX2PXXPV51CxjXA1UQTvXwR8NXV3oTIxeE9nkJv2PFkcUsVLqa4mrQcefoQcok674vOft1GQxy11Vbb+jdfsKzfe6HJEnn3uJcZcm/37j37Ke3vaLmNfy4acevyxv9K0VWz33Pt7e/zZt1BPHrYu1qHMZy+16x9oQuFRQT3aYDdc90XOaBX2wtNPsTf32xWXXWnPP/cajS0L7AiqmTiaQLbs3kIuUJydtfos24wFVj5qfY2FWBo3XnrpZRvPeA9ASa6ITWXcKONs8SJsrUpQ1Cqfj2Y02a2NZC0ow7p5OmrfXPZJNVnprHsMAk7knGruUdRjspDNRhmiZp+RrAlt5K8EsacVF5K7xVz2JrfHxwsiHyvRpPgxdtF5l7N+UJcRmh4BqV+L16EsoaMioiFsKtjPlVv5PuXHB6qmD/uGzhUfjwA5mbpDFdYwAXLyn7+3cfU0AfKxb8w7DzwVQPz3P+Pp33j3CpwmQD7to+HTbgH1SV+/T/vn/7+uADnV/T/V+v3+n3u8emhwUHkRAqUF+J1ogaUXe88vcAAcCfDd2taAtUoDHV6dduMlK2zJlRcQslpDkd3pMjKGmhSGu0KHLbCGLDAUfSug7KO+TqYAEfkx+VosrwDK9J5O9K8ctsnSexeQou4QAbkOmAR80qAWOLnvPvzyT/iacON2Z8Ohd5rxx6GMjkkQHpmQHROv3eq+P2yv5bpkJX6lkFT3XwcHVikfGgFHa+jkTsK/VmG5el2Bez6A7vK3d+Avf7uOZw6N3johcth07bC8QuWxGhdKrS4/nSxUyMke5vBdk2zsV/e7wGQpQQSWB2IT0wIYJLJKoIksniIA6vVvdb6k4xEur9JogGbliAhgDORvWWHJfucQRfJkCswpE8dRENMJRmfRwjnTzR9kKkxhzXQHHT141AV1jyOkTlLf5lYIG5AEetIBTJMBLuTzjKUGAZkilqSaEUCuianOL4FcugfqzClD6aAxJaBLOQMqRGfNm+nsc3Iy8yEs6IaMSLSs/FKrozCX734vB5cuDtZH7p5in3sUK4OuNufhnXX4EAfEThdq/lkK8wIALnUAhXKwUii1utfHI5Hm9jiiwY9xEg05pCwNqTnU5SWgdCSgRCMAjlQekYTnFSDr1njRl7zmAwGN6ziYabzIqkrFtvOq53P+5OZxdscfyAvgWp2z5mx+N9epXqp4/dRRkBoAvT10RCqwVjkGXR2yARsKaw2g29Kb6yISQ6BeM51PB+jYWobPsNQrY1JSbFRqCiQUeROME8m6PSm0Rd60ypZHACHjRt1HQ4SFrK78nRJB3aICMZ0agc+qLxc4KdBZ2Sd02otAE+E2ABjRA9k1nEsx/PhhyytdC3U8qatbAK/mlMgU3UcBplIzCeyvo5vPHwKmFwJM81nB9KWANx6Ad+0oGpR/0w2AKRWRvwJx+V2BxVIGqes1ISnZ1ixnreDrozy+T7XgfdyfiwDZe8QbywR8opXVoZB4gDMBgIPqSNbn5VqLHFMGSw/XrBNVTTWkm667rosO8SIgNM8VECsiSNdIHY4iKLRWiNhQOLXC6vXVC+jvwN/jAfe6lvWQoJ2MXQWQC6huZf5IBSJCQn/rjyaUXkee2lL3SBGilTRWCh9eQ0oCCbCy84rsCN7uM7GiKiw7ZrNRL6Tn5qPQo7ue+9SAKqCWNaqPMZwKSdrAWPHmHunfClkfN26C5TOXBLBK5aI1U+9DqrHDhw87kENrqB5bjfVQGmvHjBkE7OKvHESnei8Azp49+23S5KkuNL2cHIsYEQmSWGg9YN7pGsgKS9fUQyGyjFsFzKtLtPC+eShADg6Re0zeFkKWZwBM52O1NmncGA7UWFVhD3UQImQ635d1QyPWcRpHCkIdTdd9F2SWOhyl/FgAISL1lbJBugGZO0FCg9mTHFEBONkCYBnP4T+Y964spbzcQtZKAFWuZTQWVV6svyUAGtt27+M60oE4ZToe31hr4Kv9q1sn2AvbiF0GhBNRpbEhslT3PA0yVt/TWifCTFk9Ani0puh6iVgNoIswGBWPclAO45vtSahsEMHDaYR0B2sccW8m0ME7gnm6A5syKQoCWK8SAQxycjNQnKWyBvbbo4T4ZpdU2UgyTJp6sePxDaJLv9rGQmwVFhe5/WaQ8aOgU6kXtvJZ6ujC9ocgVSe5GAytaS5LizGqtVZfU26jY5h75hQgx7+0Z7+TAaLvOSJVX0PB5cd7Cdx25vZL/iG13fBjhvdQtx5xf7sh0EQyqmtT+5bsIEXaR6KIkhWhiGGpgZTvpAyVDsa+1nmNGa3JvaDSoQDPE7DMOXpgN5ZRnraaztPZU8bbkf07LQ0iKZrnWv/WW45YkQ3Gv/7bV+lux8aQ9cqLvJTtW7eRO7Xf5gAMhbO3+DLve+nunDIPu8b2UeYRWGID5SFwxeQDMD/3sG9WASKLDE8EME9ifktKc5T9dvO2bXb++ee7Oa71IQqQRqS3J9epn/GucdeEGqeX/fsItm1Lly2zfGyGygHBVwPqDTDndM3Wvv22W7+HSCmUp+yV6ppOoDbIzcq2i86/ADVdKxZGNZDs62zyqBm28o4ldtcV95MZEmlXXXWO1RVmWpj2W9aEbtDaogLANrIqlIcwEUCzEfsj8FoAOBBbLTH8FYPDRzDAZjfjKBw/fc3xUBQYAtfKuWa9WITUe4bYhjxyn9iX1ySICWi0zZkQsWmoGwDsjuRgSQbZkQtw2giZqHBj//5Wix5sspVjyFXYdKft/JefOtKxobrNxiWmWhA1Rc2Av337mXTLoGH7ymmBjkzeBqjZTx0UTFbRNEKm/f3pAsf+pbe101lO9dKBHohywwslyJgkMlkIytU6PrRns7+jjquUUrShDzUVzRsQESG85ahQ1WXsf35hELllziJPyoxkVCZ13NsmMnU8WavyS3pRLySTi1DOWB0guHqC5WIPA+9p/TQfZDUOWiXBBF6M58SUZABiFH5YCdXUkQ1D0HQ8FoHccsYr9ps0jsy8dpod/uMup+aKYVzWAxK3MaYaACuD2DNaIb6qIMtHJSazlqVYAeBvO7Wl9l0RxWpO0j4QSTd+PCRqK0BeJEo+1UvFELTHGtuwDGKfYf264LxltuGtzbZm5WwyIfaTRzEJUs3H3n7rEN36iC4gn6pYP+ohz6NYA0vI87riisvJcMojr+AQuUvzLBKSXSovBVjXUjOGUEu2UteEMu4jIBM8sOTzk4Uea20A12CQekeZOUxSuvC7UAjFsA72UtdqDYQgGxUKmJxs6zYewRIT8m1CnPVRu+RUl0KceaO+67ZgSLPUUJTEAI0B/JEN4Y5MXpNcmDFT09h7yvgc/k7RlEBIj4j5Hxz67oeSIA+QCRLiCFLGqELkqdO3bym0RUsnWnF1u5V0sobuqDDEMDYa7ytPAjCmTBzJ2hFl1ayfbPGGMMWWLFhoTcyhJkjzviDycVgW8yu4jrFYM6ZjP8pYDKH7/TxyEL/x5Get/qfP2VbURcc8wi2/W7ZQrbZq3EhbNoOcLIDeYqyr6tqDWLfDsHvNsYsuW22BEA+ZBwptoJmsFmqzCCyeCLqxqNExth1yddqE6TbIvc7ZBbHCfZ46ZzXk/B6A9GzGRpM98bc7rK280LoaPGz7rix78OmD9pOf32TJ0dQ0bahGGCP52C2R1s0Y78HGjetMV/yWdVV24XkpVi/bJwLAmyAwj5Z0Ww3btmcY9qXsDUki9ML96ZIPIncrh2aJFM4/HpaGWnE0tUsDdUwNa9vyM5ejijhqpdT7E1BXK7hc9U0pNlciQgLY29RcpGYPNenonOPNWk43DeMwDmKoG1VWnvMKOIZdoeqhr14/tCd968frIAQm2LnnnsO+SOMYNlcjXANBBTVCPuRWDPNmlL384rMo6S6l859MRNndsR/5QXYon6wF0q8dRRAtLBbH2iN1/Pq1r9FwUGjXXfMFl2fSzDz0UWYIBNHufQeGMhNZIKKxl5o5dRJEB01M1BSyfRWR3c8614BEKQnFbTM+eLvJ3vjslVe5IO8Dhw5ggVli55LHtWD+bNuIjedc7KZ2Yy21LwtbNM8AuwJrrHv+8z+x2wuCVJH5IicsMhQbqH+CQ0ey9yfa9y+NtvveaiRPZSafC+VCdoG9+Mwbls4Z7dav3GiRqLH8uR+yQZatbB55bsUoUqpoZPvaN75lv/nNb+xbt32TOraFrItK28i+Vw8xcePNX7EiGiq2rHvTPk9zydSJ42k+6LMXXnzZKmjQ8MHq66av3OLqs4Psky889yzXftC+cevtrCV77M3126ySsZe17ppTlt9n/ftRS04cbdu37XFZMV19rRAW2XbTTTeRmbTX7XsrV51pKZAV69avP66k9nch6VK47z9wyDV+eLMXS63sj8RQa6Iaq0o5N6WiwGzmvNTKmU/1ZjWNBhFas6gf5Log9bUUP/oalzrGCo9kso/p/KVagxzANqzdksZQ1nBuaYEEiRuNivg66kbqEBaIXpQr3l7UI6gq1YDUy1nh1ATIcP30/r+d6fYpr9nwAz5Icpw8A0SPH37siXjNaQLkY1/qd+vdE2rfv/+3T//GR1+B0wTIp32EfNoJgE/6+n3aP/9pAuSjR8DfTYA8vK52UACXgDn98nAouIM4TgRC1O0JGqJgsGZsiTxIMQyJoBvdo9muWDHHpl9wFoWcJ4AozyPFh+uScJqPoT9OBYL9FEX+RxEgw7ZXev3hf+swmP3Icpt+w05X5LwD3hwnQvT/AikF6Ay/fwGTQ975ykfospyHltnYL250gNyJhYHDcNSCdPzzZv1liU3GXstlgLxj5TEUxq4SOhBrlryiAruIkLkjhK61UIyNw7bozddexweaUEUAJknDPQFEFBYtQENWVCJuigHMg3j/zQA+AjPDOIg0oAAZkGIGMLWDg4AvBJMPIJy+Mv9zuk3/bhY/5+BPN6me03VT87d85ns54Cl/Qz7qkvzKd14gUiJe5JoonXTmKSxcVjPKjhDI5MuBOAZFwni6QPsIsCvGImPKhHH4JcdbBl15JbKDzZfxhgAAIABJREFUwXdV4FMwRXcHBIQsWAIxzY4FBOwkHLSB0GsBliJaBOw1cTAQyK9rrv/XfZNaJZdu6EDAyHoKUOUIbNu+3fYBJs3CDzolGW9tPIkP4Wtddqze+FTWjLIjFiKgmM6reMCNXXeOsSv/hqUHB/IyrrkAzjQOBvL2F3AvWwflNcgjXnYFlXS/SjWhDl2B2AJIRVA5AJvrJULBj5ZQSdR1jzQujtFdnwwYr45jETkC5VRg/+fXhw5gJ3595Wd7bekZZwB8VrnuZHV+CzT3h9yo5T2HQHoo+6MW0DYSsEBWOwqrVxCzMg5ktyFrJdlhPffss1iz/MKRH7ItS6ZrvpJ/q/tWJFYYChc9TlZZ7RTzIQCn8sBX8S1LN80lXQORGeoqUvaCxl421kUiN2SzJLssZX+IvOkXIM0jfeiYE1mirn6NaSlH9KU1QF8aW8rC6eHziSTStdOX1CEayxp/yq1Q3oMIEOVK+NKpV0dnljong6TAYUz6yeIEgKWLsZesLBTuRy2HZV9AE9l5STHSx/vwRkVy3sqRnygJIvJjx74+F3B/iINqEIdwXV9ltgjMlg+MH4ddAWkxgLM6ogjDlRVWIZZ1LsCd6yUSpJnroMBzdfMrs0OdZhpHOthrDZU3tgiEQuwDdPAXKixAeZiklbd7FcC5iE7ZAcnmROHmWmq1DDkignVAahABBiI8pDaRSkP3SuuIficLGX8v68aGLXST0/4rqyOaVbFxItCXQ6yUDH28v1K61tJYn+QhX8RnOfessxh7z7jDpNY3Bd7KWusw4OzESZMcKaCuY40RKVbUOVeELYUOr1qHxkJASGHWw2v2Qr7pTzm+3dNnzLKteD+34HEdC0AsAEGHei/mHVo8pwaRLZG3yGieX3Zy+iy598yyMd/Yz9oBKYIlkLoZuwHVImVvJ+Ub6rRk1qZKxpI6PdX1Lc9wqaQEdM9A0RbBnJdaZPvmjYBW8+kUZh3itbReBPAaIhe6sE0SORmGN7+n8oD4Ha2fAhs7pGZiXxPJUQHoG4D39MtvrDUfiJFOlD8lrBF/u+c8++XDpaw/8TznCHf/ld0SBTBYCekTz2c+QH6K7mMjYIoIRd1nrYmLsXWQFaNAoEDmitas7CzyRQAwouhmV8e8bPC6UWa14Anu6403PeNJVhW7d22zyVOwXQJUVSZILN3Tv77nPotOSrMygKsAlCDHmiDIsOmSFUcv900gjB8dkpPJMakADDlwNJMJzvrA59I1173VnipyNP3XU23SN/GKP9ES68RD4HE5h1OAiOQ+ro4aygE5Tno4ZZm6b1lXWD/0fT3W1Q9SNvHc2i/UhdpHLkIQLdqy55N6UpY/sv6T5ZUDfXmfWg+1jk1DURcE0ejUaax9srGYBgEXxX0vJRsqnK7cqtI8u/WmL7ug2kyCZs/E2qONNf/N115zqrrRgB7xEFtSvW1cv8kWzFxAXgdh4oB8sYQg+wf5216AmDEQglK3TFwIILmpwSYtx6LuCAQB4JrmwG681KvoLg1gnTxjyRJLnjrUxHFwRwvWQ9Mg5AvcPctnz5MlUwLEYQifyYv1oZ/90YtGhFb2hXbAOTUuhDO26mg4CGD9bIRMLsTirQZAcTyfOZuO1kr2DG8UIcsWLKHzP8oG2JObIPPW79rCWGq07z18qz18y3O2dPkSxpgnhAV2VihAOiECBwHx2vEyr6lqsIxs2YkBRLNl+JJP0Tbob5mFZPVACki8MA71RyiWQSMBC6U2acX3qaC4EGCoH+u8cOv3Ayw8UmSv57EfYBF0xfQgS2XMtjPeWgcggYpK7UBeN+ASjl8spTnw7x5YfAV60bRR3W2HFXz+H0+iVCuj27mD8cgaxTVfNDHN6vDk/9zvDrv19jtXzLO1G/ZYJn0g3ngikQKBWqffwkIGbPrEVOxrigH2qHeS/ayf5o1wxtAoyIYeslSk5JO6TPugswdlfZaiJoD9TwSIAsHBqQkJ7rYYgntFcArsYluFWBAOC/iFyksEYX5xKx3sMW6tbSEXZOGciS6zA57Selkrizuo6wBT1QiQNCrJ2arGxMcA9hbjUT+amiiS9yHLFOwzYWDGXzXO9v92Gw0Y2Aax58iys4pu6wDGRfphMikguI6xjoySbSBrqfJldu3YZUuXLMZ2JsOyMmsACGe4/Vjdz57U4J3USYVlWOcxDzLzqW+4fmljo8j6GGNb1+/C3mayebKvhbH2eDDXt0A+CBD2DfGxHqxfDufVoHiKx76NoODsDFux/AxItixH2E1KG8s6BLiImla1ckRCLABvB/ZJ2MlQ07QyB7yVw8djw1ln+6lRalibg1nnw5irItjra7H0DPemA3sM4GOLA4137SnGCgsrrbmpdjCLbCre8+z5E+2lV7IcQbdoRhyWPB10XhNozXrWzT3tozaoYW3el9WP1RHqYOZMMBZ3Wg/U4f/9fbe5Ofj+Bgrt93+c9SNUP3x+mG3NRzVuqTu+ic7uwZAIe2hjFXPQbO6YkZaEmiMuPgDVZoE1kJnBS5p/MBkGU+ZYAMTgdtbgZvD6Jo4wRHCQu4JCr5C1IcbDpiVH2mN7b7aOX75mmYf2kRFDTRozxd7OrKLZKNVGDxbbly9fZW+9vRYbLW8Ia8KVeeHQeBqowuQlhqrUK8KqUc9EQGyFxTKvaC7rgJ3s4d7t2cnaTJPBmiUL2BMhtKPHESqdY394+GE67i+1ORAsI5kvdQDrh9PL7f5njtjkmbF2261XWW81OSAogfpYN2tJfxfBgNjFvJifu7a32AUXMgfZb/KZlKWNpPzxfe/oZNtHbdFILTN6HLZRlWR1LGGPHUmTFFKqeADnRGr0JgBwESCJNH5FUDNtx/JR88GDNT6FhgXVSsVYUtZxBtOX9gIR29LNTp07z2qoFWWJlcgYSYf88ELZLQXD3v0H7effX26/e5QgbQhfNQtoH1CWX2J8FGv7MafiPQipEx6CYo/zTCn1SQA2hodY/6+66nJlf7t8Ltk6djGv2wCvC+n4L0UBEh4VizXVGRDjR+wp8sbu/sXPHOEnsL8eCyy9J60D27F/q2asL1m4wBZh89QPQS775y7Wlq3YMcWi1Kxkn0U3AklIzUUjWz2A/dVf+rK9wt6zadMG8nVmk4M03jVcDNL49sobG9irGUTe1ATsIb+86xe24swV7mzcBlnmzTlCbXZSeUuhOwaS/zc3TLb/eKkam9Jz7Zknn7Gta7dgqfZFsn1iLDv9MOe2OPaPOleLN1N7bUft2cFnDmXPEMmQRyOJcu6qUHntQFVaz8/OWLGC+TrC5k6fbImoHzetW+vWo0Y+/979h2wbn/2mf/0KcyKe+VBDE0cQxD72wKx7FcWNdiSjwKppsCnjnJRL818NtdW8ZUupQ1GTc//1fkTmKow857d8vhO+rn6o21588TlbwXtQjfTKa6/QQHCem9P7Dux3DTijaPSYPAVlB40CO1gLFxNsPnr0GJpAcrFy7KdxKA3lUYnLudTaPRZ1msgQ7ZmDauCg9tB+6snYSU0bgyI5EYKEnCKUJTUQmpmcAVaducp28Tl7IWsT4xm3WHYH+tEkUNcGKXYzhPRY6hVUXkx4Tk18dtTYkOvKOT21/sNZX2jUn/BH/+/aQd5pGnnPhTnhfz5M3TGsABnSpw99fRRgd5oA+bAr/OHfPxWA9vc/4+nfePcKnCZA/tmj4dMO8J++Ph99Bf6vEyCnGr/vDzk/1Xjy+MubxwZFEqiDXgXJsALk5BkgABgU452A4qER/nT14r19LMe+9YVL7OzrryLgNR2gjSBk5X3Ix8ORHiI/1DWqfwNoUWh8FAEybHul1xdwor8zHlxqU6/b7jpAewB0nRrjeFj7iZ0Pw78zrCDR3wIu01F0iNRwAeNK/Txu2+FKFHlmHgd8HMij1zxuCTL8/+5xIkAAeTzUWcY6Lk931xXPz3T9BPaXUJTp37FY3AiMVleKXn80hwZ1mR6jKJtI8b5r61ZnuzBpylSu0wi6uPOdr7/AVf2tok4gZA6KlbR/2+tUNfp9dVX1A0Kq+0VkhMB9Bzipr4T3LbsnKUUE7g014erzExSHfZTeaApgTjtFejjvceL40XSpQmbgbTuBg7Avz3OYzicvPlwnhbQ812OQV3tw7zzpvApRHgcgUqBvKAeDOndvIyiKddgQGeBsTujoUg6Kgpub6eKrpOtoHHLu6toqitA4PGyzKezLbC7d6m+9uc6B8d502YTg251B5+NYusgbOGA0yOYEYOHIr2bYeb+T/RAe4RyGZL2xBq/qGkIQZdmj9xgBEKniXSG6VXxP4KpsweQfH6j8Dq7RsLKjqZH3zZElFsBRBzQpn0Q46H452ymu7w+vBhHi644/FbnfPWfNGqwF7nE5CTMJW9ahSBYuhXTNS52hcFtlSZRgg7WaTiYdNCrJLpDNjoKR1Q0tRUcI4Ef1McKuuU5r6U7+8U9+RYDrfhdIOGZ0qlN5uGB7nk+5H1KsyA6mj3uqzBQpU0TM6IDhlAi8VxEgArDVWT7s3ai8BhEkGoeyvxIBorE7ZA9HVxsHTf3O8PwR8eEULoDBUn1oDdBzaz0QSeT893mMyBcRcCLTZNUmEMaP1wXidh19eQQc+jPmZW8g4FuP0YFE6qU4AGwRIfV07ivQ+hgdr54uJBOAi3ulrr+rL0/+xEgQASJHs5WdEox1EbZydJ1HQQgAmwE6YT3HvA4BUAvivkolpDwQKUT44FaAR4ezHNNawnvuhEySQkMAuLI+tCZpnQiBXHE5MdyzFMDUUnI7pA4QIaLf1zrQyP0bXn+0zlUCTMjOSt1tQqhKSrFKgPBoaW13168WQCAJck7/1r3X2qcwyomTptAN7YFHeo8doKNNXYt9HoTVAx6NwMahC9C+RcGPAD9aq2YDOEiFsWfXLrqDV6DeSHdLnogyWXUlQr5lAPJNmz4dFVkGB98EZ70lqzKNB30O+dJfeunFfPZWB+ZLfVQPENvsgs/9bP6CRbaJDsMs7LOS6dgTHNmrF+FAKvWJwDTlPPjwObVmaS0LBKTPJGQ75Wt7XJ6Psh0Cuf6TOdD6Q9wq1Hwa3YkiMbZu2mifv+Kz1gyZuomcHQGeUydPtqmoQjSmagjffBv7uRmQBiJKpMASoOcCUqUMZEzKGk+Kn37WKwEqWlOCeQ/1tahJGBOyh/PGHiGLDvrk0WlYTb2OlVi33XXHYrvy1ucBYiYTVh3B4TjBkVJSWnQxpxrp0A4GjNkPASLSSsCLFIAirebNo6uaeaSxIbVaDeBnA8GzHVhfTQQE9uUNRbJOdAlQQNUjf+pwrHrOAKQJ4x5s2Pg2gEACCroxkEDFlgLhcpTQ5DLAbQ+/YFt29vmsmX12x49+zj3vA7Sa6Gw1+rnGc1ADHeK+VvL/HoyhIOam8mWG8j4g5dhLskSAoPxw6i7HaLyrrnT73vFD9jCpISL53eP38bwPPUr7tQgS/uNUk9IPCigFgHSEvdZKAGEPQBLZmyWwJmxDPeFIDsahyA0phCaTO1PFvrGdn4nInzVjpiPutf5s3LjRdbtO5z6cf84qu+snd9qKhXOYo4fsks+cRY4KGSxcW9kjFWFxNRPgpBVyTl7wAdzfp/7yCL93sa1bt8HOveBcmjewbQR4evRvjzrrDVnX+bM+KqcoYfqAHUv3gQyDMOaa7IB0+8xlE9+ppwS6al3pakxwZF4F80hKlTxAmwSyRUYBuihfKJD5I9WZrktWTgaZI+McGNbHnI3FJqiSsdbDXN3H2AnHBsSLcdvJdXtt7Zu2dPFSO38V1i8QW21IOWRT8gae8j967DZ79e5tFgMZlkaXdijqhpbyXPPpZg9BEUHhYRkH8h1gXVDUTNZUtBUXcF1UggHeegBmt3BP1q1rMSIubBak3kSAsKLCXIumMSIHgiC/osU8fKOsnOyPtUdajMZ3QpOxK0oYYWmEAo8FAGxGUVJaiyJUHumkkz+1ocDINbfQUVGucaKxqNOyIEAab/qVeQ962xEsdjxRLW3dXmazR3tY6pQZ9q0/HzSa4G1BWqRrgNhW3mJ1ANDxKEtG9LZZdPCgLZo5lnuc53IpPEJZR9uw5cF+NSEqzDyxo9McDxcJ6uwcsTSkDlFjiizw4HwIwub+402fC1lgI1nX8XaXNaewWS29UdF0+LL/hXE9K9mLpHCMYMwV0O5/9sp5lk4XtD/zVP79DXyOPm+UCrIfjY9jXe21eIg0qei+9vBVH6i3jz5wgP0cghWCXWHjLnsMwmMsIN76tW+TDzDFkWqD7IUNEG1x1HWlqO3SIKOyszIBIBvw2V/gSLjyimPOelJh0ms35rvw5Smz4odAZgjFMwhfzss4bAtnzbA66hARwxkECkfRJZ+eTt0SAVhMA4snY0yZTKGsOx7UCCNpUkljz6qntnFtEIy/Rqk/lDvFGOpgDx8BwCzyppN1bCR/q4knEBLCj8/TqJqI/S2GuiM7HTCb5UC1Y9BIFHd0ybdRT5aWtaBWQWUHUZOVX8v6jh3WrAn22mvZnBnMlp2JLSOWo5p/bVhX4RxEnk8/BAiKSfUojES9yTxL4z6oplU2khRlssP7wd7bT0qCPL7sZ44AUm5QGgDqlq2HCXmmfqfD/W/rG2xWGuOOOjgCKzS/kQO2eXeuHAbdde3t87KE6DHknQTabvahXMS83rxP9SrB21kH46wJuURG252W8cPNFtGQjoVTnT2PpdeEs5fbX17eZHOnptjXzxlrXh2VjOk+O5TL2t+BjWJyHOqKEeyltaiM+iw1YYJVFDZTT9M45cuZqrrQ4siaWr9pK40vkbZq+VmQeJ62b/chguyDbdb8xdZIHsvipVOtr3y/NUEC+/b6UguU2HOb8o0YFXvssa+bb2eNdWYfsBGA2ASVsSywTkH6icjLye2zOfMBuNt67Fhzl6WXtFkMuRyVBG2/sbVEGL1NmBxqXYSJn3/OfGz00hgr1HXk6HRSa9eyzmqOTGH9Pog6W+NIFnXK+9L3lJeobI9GiBI1iUQ6m8gwFHw0IWDFqD1qEPI3PJb1YNc+MoHINYO0LGOM/+DWGXb/k6i6sclLgDyYP2cmlpA7GTMeZD+Rn8F5pZ1xVV5KZh6h13XUWporqs1XUYOr+UfKxXxI6WayLUaPoTmE2mjduk0QDd32hX+5mlyuQnvgL3+2e++9x9XdajppYM2QrWg8a3c2dcybb77plN5LF6EE4uzgw3jzZJ9bv34DGx31FsoPP/b9+FGjDXycpom37Exy0HqoN9QUthGbzuuv+zL7W6Br2uhFfVPb2ONIwXDUbqUQRKlkG07DsvLQkYPMbeofHis7zizOk6nkrLVxxvzrd+bba5XjbfOGjVidldnnL72UOiEDezuatJgoRw4dpj7LovEkyZF8JRDr3//3HzoyuBWS6i1IhiDqqkHmajUyrM+ROSUlZRRKv51bNqKSCnHNGbXHCak3sEndtn2nPfb443bPr++2r9/6b9hBVtjdP/+l3f7N70OA5Nl/PfAo84FzFm4B0dR7dTSSjGBfl9o8jM/WxPqhPE0f1F46czSyh4ksW3+7zA6Hvq5+tM/Wrl3rrCClrlRzVe5xN4qxKJOP0Viya9duXAIibeXKVS57qpL6VGHoys9TY5EariKp/6TMPkpdW891j2b/lbZVClxdz1mogmtpRgyCUC0kv6Wf+zY6NQWipt45GJQUldjkieSxoTIM9A1hDU6B+FrF+difeoMGJKPJje/L5lX7y5C7xfDXif8erpiOEx/vNIEOEyHDBMj7f+cD28YHsj2GHnFqC6wTn+k0AfLB63qq75wmQE51hf47Pz9NgPx3rt4/4ndPBSD/I17j/+Xn+LRfn9MEyEfvnX83AfLU9rZBKSUkCxbweeIA+KACBAIDyxsVdPL87MHmIJQDRXtXvX3pnDNs5oWr6QACcMXaY9BTNk/qTZP11XEiRFCxCBCXEXLyL3nCyoJHr6334giQh3nuG3c5sFHy6OF8Dz3DsL/4+yWg6uBTB/v+382xmQSKDwcay4tfBIhTd/D7IjuGX2tY8XGixdZQZ+xxAoTH99M5Ew6ALoBYwGAoIJVUFgKQNygAj8OjAGsVdFGAuwp4FYAsj/tBOngvXbPaHvjjH/GhTic8ldA4Tn/rN22miIulwxPQWaGvAo0oXmVhVfSH+Tb5tsOOUGmguJPvtO6XOlsrsGlQEPMIwDh1+QuQ1+vo/UjtwLf5/xF8Vjr96X7uJmTTBy9tgTPqPK4kOPDc1We6oNYyAPxc2drQBRaO37CeKzIiFFBBLZ0c0lITIARQq/TQmU6XdE8PXtKoQgIghPRY5YLIQqcXWfEYZOGHUce0cxhauHg+3qmlfKZuFwzdjq0EfcIc2lFw0OnsDQlyDHCnmxOLPLgF3gbT4Z4NoKDidv8vp9k5v+Egx0HgWHmRrVwyD9B6SKUhuxSRG+r27OR+R1EoC+XRfW2ik10gQ5Msj+RBTFfXCA4wA/gIKK9E10vKimlTpwJa5di9XxnrBuQNvzjoskWU1yKSRVZnY1HwtHCQE0jbDpmkTnbdY57MdVc5axdeX12JCiTs4XPrkNaGkkOe8LIjU+f0Sy88Z5+97DKXAZIJsC6Fiq6dnk9kRyKgoIgbzQ6BtLqvNZAIqRBX6pBqUcCyxpojujodcC6iY1jJ4cAVutUFuKrzXITfkC0c5BhERjvgSTdSd+W3DAUL+7hcDl2LWg4LmlfKQ9HcUSeWnidmQr/V5fm46y1VQievLesndZFL+SELLAVrFtDtNXvuXDd2S1AiiSwR+K27LWKlm7HvLfss/i21jqzc1GkWj/WHOu/bIdcuPTf8lCSIQMeTfX2YjZYev2cfIeEc1v2wYHnymZewmkl06gGB4l6MhVCCaqMh84IBxQXU6pAuMF5d+YcAJkUCyI5GSgmBcLL1CgkhRBGyTsSG1qVQCBF5YOu6pXFAq4bg1Poj4FvXVXk8bu2S0oP/r0INI2JD1zEJxUgX64e8sgVOy5JFHX2NdPzqZ7LPUgeb1kaByYWyZQOsbwEcCgZE3bhtN9YUZJCMDMW3v85CI6MJsCykwz3RpmK/JGuZnZAfFdgynMf6Ixs5jZMqwiHnzV9A9+ZOm0FWRRtjXa8dS9ZBPmCUxoWIHlnyKYh9AsREAl3XxawVykFJSRkNMN3uwN/5ixZjaXDQdkKajMHuzpPP1sPnZHg4QMDH2bUx5nj/AspF4up9pf9iiiX/2y4HkGg+hgHaJQEEy7LhzKWLIQnTrZTPItJhCoHV2XQ0ar6GAracSXim1BTKCKgG8JNd1kK6LkfIdo77KgA6mefyZdxpfopYVOZLAH793lhHFBVi/YjSTDZL4zlwVwD8dtIhPII1qV5hqYz5z18cajff8abr8l64YJ4d3bMPO4tZgBgNkLuTLB1SdwSfTeqKGq7dEWyRvAHcRH7I/uOLX/yiUxFp/ijTo6IYuz8I4aioUICPSQCxjZBciU6Jsu7tDRBwfH7mxGRIrixAnYqKEgCdADzXZ1hLfRXd+l52gOyJcROnESIcZdNmL7ajmOvf98eHLA/wI2X8FKtina7h/syDRMmEXO9mDxVx58v4HwSwyPr1u+q2Sd/KfEfp6JoT2R/dfvjOJBtWQg71DQgE1c+G9ls9buixw38r28NZYEmdKQKEMaD1R4SzgOjBzmZsnaIcMfTzn/0UD+/ptpIu2J07d7r19uILLwQYKrUN69c5ZeMaACiRJRr3Tz/9NIqQYFtOt+nUCWl2aA9NDdgxnX/Wcju0ayu2T/XYYS1lwHU7j/Au5k9BXiEd0XOsBEupUq7P0kUr7Ve/usc+j4e6gmlJBrPX33zdWfiF0zUbjte3AliLsLC78bsr3VVorYqig/tNu+wLs9+zPmltaa2Nsb3cj2j27SzGQhRrpnKolAPiwbWMpa6S9aGUgOokn7tkrlM0emC90dcM0UmJpBwnAV4NUj5hh7br8AHGXpNd8dkrwOtZj7A5asTebtzlqe79/PjLv2cen2MzpwCc7d1lMyDSrIcmB9lV6o8WGcZvI3ZSDfjNN2EBQ8IRezWKRH60aV+hFQGE0thL3bbASliHF6ZEsxb12q6iRusL8bYiLHV6sPKRs0gR3c2NfJZiMkOcmgQi5HNnTLM+LHUyCug+5p4sWjDVssqK7IlNhDjTLY8TkCXwXvdBgJR//ieQFfF0GPdaZjOAOQCUdyd5Y3UD9noWqpKr5hNKnAMw62PpNc22vZBQ6iBP/P0JsPbrs+njo7DMrAWQjaaDuoF1S3kVKHiwivGTLQ5g3ijGSB0Eu2ywtL81Mhe1+0gBEqUOZv7kQtIfzicLKAWgjvlQ3wDxz/VPHQ24pbB77p3UffXUJpMmjUN9lWtXfO5Mgr23OwvLgrJWGyQ0eyRrrpRfMah8lOWiTKcFt0ywA/fnMy8GWDepBagJBNL3KhdP7+O4HaX2EtVtqkeU9RLHWi1StIQ1QhZ4UivMQFGUQyODmlqkLlYNoH2lF/KyopqMN8Dc+hbmlsLVp9E0IpWryF5UH59ZtcJK8rKtFCBR6tQQGmoKIL8oJ82fuiqvBosd3ncLa6YPhL/mvBpAVLMsnj/PClFeBbCfdTEWVbcM8jl6RCIftzAcqQYT9oRSOtS7lDXHNfOAIOlmvevhWvRC5I5CDVdNh39RQQfd9hPcmMvCio44GmuVuJn3MovsqWLueWRkKIqnJlt94Sx77c0Dbkwm8368CACpReFWxRwJwdYut6neGpnXkbATqrdUy8mWx1OWoKxBCkg/mRLkqRV3u3VEto+qm+hugAz2Y89stQvORbEDKFpFHRweE2D51KFEaZDRkQD5BePRF2gFmai2ODIg+CA7y1DoMZ4oM2spi++87Vpb9vVEy7j1SQtqLoIo6bF06tjCPqxy6Cbvri2xn1411RLCRtjag3nW1CeVQ6+l0NnfN0gmAWRcL8C7vw8NS4NBLuemfwBlTXQwloYcPYu7AAAgAElEQVTZ9rs/VQPC34xCro49F/ILAqOO+ZxIbekBITQaW7vYETRVkLfTXdtih46W2N7iNnt5Q4/98S9XWzJkYf2BDdaUVWwzeWzG0WbrlUMx60ApBGcAVnINIPcD5P/sTCebjG75F8lKCY5hTfL3oGkp0i4+/0z2T7K68o7Q2JBsPZAWHdTdoexlqh2jISj207l//oXn2yMEaoehLr+YRolurnU6e7f2wEgUIkmo8aTCrANIF9EciB1bcWWN5WJlRYAVwfLcT+7Fv1wUaj+696AtnDfHqXM9ODesWr7U9rJ2NkHk+KIK8+eMozVzFvtbG3NHu8+rr7xKY1OsnYGlrF5TJGYOJHgG424C2TajIRP27j+ATRTr+o03Ye95yN5GlfPNb37D1dL5WOEGSMHEGUtwtXLZnniCzMSZM8moWDCkoKIOK8UarhrwvQm1UgONKj6QfN10mYwijF3X5Q9/fsAuuPjioaYZ5r1IIOUM6dygs1piQoqtX7eeYPZ5EP0VjiARUdLOtdEZT+RHBWHfsuOqh6w4RpOJN3X2c/+x0P71d8XccxQf1A9fuPJzjE+swyDnNmIdNYb6ZT/KhjYUHueedyH1I00FXJs5M6bb5vVv29o3XrFzzj3XouMTbRmKr1exDCsvIquEaxvM627ZsgVOx4+miaW2c+8Be3v9RpvOZ7/pxhucgn0fBNRrL79s3/jarVyjNttxkMYbyLPsEmquFWdhr9ZFAyQqffa5cIjVOiwBQyG8lJWlXMAujRmahPxY47U2+1AnpN8350NxgHk/LHJNdENNW76sx5NdSPpUHADc+VxnPH4u5fFBavTRyoPEXUA5n8q/lIpGzWCyFVu58kwsaVFGck4ZhIhsx/5qMlZtFTSqNTbUudpeeUxJ5Cp5YIUl9WNS3FiabXrs8DMpqMWu5hzYx94X6tyrj8s7jv89VP28+3WC6sMRIMPYh2sl4Y+yUU9NgLhXOd6o+S4mc3ILrA8D7U4TIB86vD70B6cJkL//mn383zhNgHz8a/XJPPLTDvB/Mp/64z/rp/36nCZA/sEEyN82YWr8Mb88IC4C6J6qlg8xAE5HNwBvbysAGWGlPr12NcXy9LOX0A3rC4AEmNTNAYnO/yZAHgEg6pwegZ+mO3V9yNeJDI4G49GHltq0L29759FQIx/z3WIhhXJEuSHvJ3UEyA6VMUN/D296+ns4CH64Q15ez86X2ylA4ArUyUfHnMgPFc46POpPIR6s8uRNP3rEkRAC+9S9KoBbh9f58/Eb50DpA7D99OOPuU7cNZ85z3LwbVXndBgdqj0UaEkpdKbQraUOa1moCCw/fNfk93zmad/P5OCn4GHZtwx1PSq8WLZYAp0E4kqlE8T7HCSwMgEbAwVjq9M060iWCw+ehme6DhQzpk6wOuyb0njdTW+vJyi8g67Eaa5bUQf4AFoo+8l2CQ3DmomC3MeDALmCYnJF8DEGcEobk+K6GyvpOlJxpygTFd8CAUsBJZecsZCuylLGQpsDdY8eLgAsSsSmpQ6li4879LyG3YzCm1sAIXQN2pEll1K8N3KoTh031jb/cJxNIyjZlw6wqeNHcdBuBRissIl07cpLWwSH8j5EVgi0Vjd1P4WzDr5DHcXHnPpFoYYdWGbIpu2R78x8zzW96Z4MCAv500cRurfQBajv27vX3fdonXhdXYsMGuKjBzBfig49vh/ySPYt6iJTx20sj9VhRwDuKFQgIjRGcYDftm2rrcA+S3Y3srrSmJSCRQqUJrq0RLj0ioDkhQSgdUOKVEAkzAAglEd+GOSLQFSNT+Wa6EsZLEMZHcr4EPEW6IgMHaQ0HlxI/fEAdXVQ6zAhkE+AhPILFMys3xHxqfkpklBWV1I36bWGFCbYeCxAvZJNtg4gYTmfS6dBJ5piDCqssJluWqlBEvg95X/kQV6pq6udz6BuTakPpGJS57NAaX0WHfJ0OI0AONTv1mMFFwKwctHZIR85v597lUwHrr1IQHGTsjzrBrw5fw2o3Em+Nm+upRs1ygUsJ9Gpd/BIru3YuccmYfsWxQFN3cMKQR8D8OjB+5NNmTpgRUhlpB91ZJCupfJvpPho5NrLLkEEiOuw44AndZYO9SIMBKyJKJJCQIjxcIaQAAGFmwdDeEq6r+dVrocLANVKpBM2vyOyQ2CcrrEX46OfxyhLSIdAHS6lMNEHF5AtBcjhrDzmCIdDSJDwmARCeeli5GDYApmwkqBJWQB0QcI9+NCDzpbns5dcjJpik+so1lhKYl5kAtyOg7SoZ52SskefTZ7Sssly+TLcbAH+8+fNZYbTlStLNzrxBRZqLR/gQCcyLDMrh9ft4JCdYCWQIiN5Htl4iARRNozAPwHBTh2g6cT10XMX3DvbJnznqAPKB1C5pLDm6Z7EYyfTwgG1mIP1OFR0QayfVZAcR1ljx2CzsYD3IwWVAjpHcNjswy4rlsN3JORIJJ37UcyPeObjMQD1MIjJej6zMpMGeQ0PSF00KoxJEYHKBwHUjIxnzJMzBGCch7VPBl2gd35njv0Em57LPneps6DaxhoZDdEaRI6R1Etbd+4GoAi0VWefY6+++RYdm6inmEfFvKbAyymA1GVYxGheJXJdFHItsDIcAjoQC6dRHOilgOji95568ln2C6yrUMJJlaPrXIDVU1raKA7xy+yV55+yYOx/Epm3sbJtwBd/JLYoPoHhtnbTTrv+lp/aojMJPA2OsKPcv+mQDCWsfQNSZfAZAxmjHQCI/QA2Wb8aUjMMEyBDvtZDqg3tI3q/zraKf2vvEIkv9VocBGklAK6C1OXbLSVcMvO+khwkWQJq3dTa2M2Yk0onjDEg6zvZK/kCWAbx/psAR+Trvm7dOmf9Nw0QV4SsgoLPPecc7u9ROwioJiXjmZAj6hzVevkwti+glzZr5nRbtWyxhZGx0I4ligd7ywDrejFdscshqcJ4H2187hHMIR8AlyL2WI3prVt22oplq+3FF15m3eqy6266lvddQo7HFsghSGpsoPzoRM7IzmPt6rZ/v+cyS9/VZ1MWgKLzdTKA9aMWq/rCkS4XSmt7OWNgJF4/0YlRzoJNCpAurCSDqIc8WVefe/JJa+KanUcmw1MvvwCh6WXXYHXiyf0KGUsoAV+ZTxZYLNfxhVdeti9/+Rrsn1qsuarCarCH9GHsJ0AIdDcCrDKPRmhhoeO4FS/zLmx8egf9UAI1uLUlDzuq/QVma1aE2RSpAVCN+GDNAv5qHikxVtThYW/uotsWweSSudMhbltsw24s/eIFYJObpIaC6l47a14079kfEJSGijDUw9he7Ty639bu7DC4DYlN7BAESMstf7Ug1pXKmhYr6PGzQAjvjP0C67Dh4qPNPGOevb55j02ZM9laICAfeTPTuliG2ZYsmSe5cDUKtbwyLJvIViLgXELONPIhIoP9CK+OQPFDrYOCT+NTe5wUoV6spVJcyi6nmTpHXv5S3DV0YkFJjRIRHYpFYxNzkNwh0s1Hpca6tVW2nkWA+xMnTiAHpIyMrmUoRXMh5yoBI1v5vNgmLZrj9sdr/3LlO7f/rf/YynqZ5GoDWWz60SijP8obk/1lPR3zOrwIZFXVGUh9pwyQMshsNkhqsGqrY0/upMt4OcSvahbt2Wp4kBJKr1cFMVdYCmE6OpF11airagCpyQlif9I6GcX9j2Ld84UUaGV/FAlRW9vHZ4t23ed8dGtjTtRQV3VSAwWyTspqVN3RIpJnTJlMkw7rv6wb2QtFGCi7Sf1KIluUS9ZKh3yw1KjsB2pm0J8BHudPnVDLmi813gCgvj5PatIoHkfTDvejh+/tPFxv6YhViKOwJCyyImnm6eujaWYQlWhqIgB1Ces1uR+J7DtF5FcwN7KLmiw8hY5yar8Otc4QYn/kcDPrEGNgNM0bEDUib3Si+OGHkCC6SQ/M/RFrtrKnutgPh+wd48JjLIn9oLKkgJ0A1RgEXTXkXV9gBNZT9ex1PlZDOHJMJFawgV2QD4C4jMcghYCTWXPn+tus6PuvmE87zSPMuz253ba/J8QyGyDlyApI9u+xb5wdR6e9r22rRL1Z1ozShwYQ6h9Pz14+ewdAOwHianrAeicyMoEal3uJnV9tfSFKqUF76JErea4RNDDkAzBXQrb7QGQFWco0VA2tVbZiMnlE9cxfaot9B3NsT1Grvbypx27+2hKbkBRuyVZn7XlHLX97q02bhIUb2TgKc0dk45QgJENBpkTZBkjRDEo75aIERakuSODMMh31WgUkI40DzO1B1u8+1sgwqVYZCwnK4IEw8GacqzljhILHqX3HUlslYlWZk5eDaqnczqBRQc0d9eQLeVIvi6DsoFFKuVWt/E0im83C6u+Rvz1uP/72PHvmrS7OTtNs/x7sPRtrybJZwJjzcwHbQYE+bv9UA5GaT86ECO5Rpg6kpQf16AgUB1LPN6HKbGEPe2vd2w4Uv+766+0x1tgI1FApNI+p4aSNGky2n6qDVQ+r3pVN1wYUpudCFkjF+wYqkB/8+52uXuljbWnC9mqAs9vTz79oC5cus+3kn03D0teLGkCZUbshWYrJdxqVmuJqP2djK+tUzoYBNAB4My4mkJFShsXc+eedy5mqmX1pCzaZS1wDySDrVgCNLFL11kJ8D9LYkott0xu/X2lf/FkOJWIPe9gi1K8TrAoAPy8rw6ngd+7e42xRo6kLVq85j89DJhL1Ywf16iDXfCtK0tu/9U3meh3nJMiyfbvtXz5/OcqvUU5ZqWYkZZ2dde4FFsP8u+8P91Nz+tvdd99lDz34gCP0d+zYbKtWL+V+LseucCfZcp2292A2SqRV1GHdhJi/YomoL85ec5Y9/NeHbPVnzqb+gODiPLyfmm38uEmozCByySEJPl4/q8lPjUBScGhMKd9OjUYHfkF41Em+Vv6y3DXuqH7W/Z4/b4G9gfJGFlk1NB3p+6onNt3xrtLkIw8U/HDKDRvdOZLq28qev/g9D59+eandeN1XnQKEy+jWpD4KWp2LfCGMZCDRwdwTmuDyEx1Dcpz4+G8SIB9833J6EIEy9JOTERwn/s6pfn6y6/LPJgA++vXfTzad6s7+43/+z74+//hP9D/5jJ88AXKqT/O//f592gH8U92fT9PPT7Z+/rPHjxoUhzeA/z/r+3/v+v4j1t/hBoGTv5NPevy+//55/L0EiLzfdVAM4fDU2ESRBZ/hjwd1Q3Ol3XL5OTb1nKUcFOgWnjzahaI3Ki+ELnkBXYF4cPZQ/Ly3Y+K9F+JUBIj6aj7Ol2yzpkB+nFgo6N96H+8fOO8QIDpgUVS/ozARgKmO5RMIED86xdsAKgQMCWgOotNUALSAOEnCBQi1UXzL5kUe5OqeCQV40iF2KqAPCDzdOG9gM4NPPuBmIZJmhRXX0q2qKzNu/EQXeikAtJhuo6nIyQWi6wAs2wVPDhuZd023tK/vd4CsyA91Peo9yu5IhIsO4cEchBs4fI8nSFhdiXF0anXwvFV07BTQDZuakggJMgHFAgoMCul+SAfONxwoe2ziuPFIf/FDrefAAlAYGRUiNyAAejrcOGQFQWQEYRsQDQk2eVIa3TNFThVSR1ucDyeoGAARTzq0FAY4b9Fs19GWW5DB4+OQZPcDLOdZFCfYTdicTKbbsRvSQ6HOZ6/5jAOnq7Ck6aDLsZdr0EhBm4An7OYfT7BJX9tmSxfM5NBQ7w7UAlRlq6ODSTgHWXnPxtG5VQT4FwfYG0nH4y+uwuj5JF9nf/0tO++881wWx1dvucV1CEnlIbsSKTFcVgdg3lAoOCgNh1RZZ+lA00wXahfvS9dahFMSjz8G2SMgVeGqYcwN/Y5IpFZk/GmAt/K0n0PneB/KGdnIiPwQ8aH3qUOQwMMaJPxStFRB7ij7QwenOMg155HPWJPFmXJPBEbqwBaP/6+8uhWeq/EoUkiFuf5fgKL+KKy+CrKhiLEkxUgioIQQGBXq+rnARXWQOns5DiEJUzys9BCZMihL5PEsYsUB5dO8rJjve/HazQAojsDhACB5u6w5ZGsXBTgqKwGFEg4RH+SP8BpSzsgSQURZKAcpfZZK3tP6jZvIlJjAUAcsgjSrBbTR4UefQV96fyJNhgKUISIZn5ERCe4z60Apqb2UGuEQT4sgrfrpRC2g+1XWRgryjaIb0VnCATA3MDaC8P5uootyy7adLmtCdlcKzJb1lQJqdbCOAnTvBQwSuaXMDH12rQnhjCWXw8M9lZ2X9iF19MmWSuocF0jvFBzqeJfPDCSFqI3jajNHVGm+ShnB35q7QyHUUrk54ZI7ZEv5pWvYr2/yu07hxfdknSVwukenMA5+sQTL6vAdRDdyKyBpEGDO7+9/kO7S8ay5EHM888qzVrpAUnVobgPkXUQ+RhDvU9Zu6rYfBfmhPJGdu3fbeLoka5h3AmNExAggkNJH9hV5qAhk8TWZFtiGuirX0ax7pINfK/YmCn0XcbIXCz0FcXfw72zmoA+gcguPkSWWHqexIGs3B7SL/NDfvFzhb2bb2G+RBSClBtdedizKZVGGQjf3sol7F888ELHpo05sQnvHMKcmYY9VxL/zueeRynTAxicMFU8Sa100/x8NgN7AYVkgXRMgn/IlAlFBjJBqi05SknshMCHpeN2oyFjWpwTmmBdWC42QGesskDnwTZRhdf0LIaozHZhdBsgQj+f3CNZchaV2gkQGY10yhU7EtxnPPU69x7yHgHJZSBBF79pHsV6xvvJyXLMY1slIrkmnC5hPBMiUpdi2bbtQgIyyJdg3vfbqy5CnCfx7nlOCdDTV2CjAOF/m71hCQgPpSKwBlO0d9LUXX99gL7y+EX/5ePOhu7aXTt1jzF8f9oweSPAQ5ojsPfwAV9Qzra/sX02yibdluO5WERp6nyqwNGZ1H7S+6l5pHop01PyLYH2qg9DQXhPL2iWSJhKyU6HlTs3G+iirE4W2ypJEa2IkhJFIgK7WZps2dhSWHC/b6tWrbTuZUF68+FUEwhaXsP4ybtVM8NBDD7m9UxlWAqBj1EF7XPn56uvrUcRB4E8cS6c43vkleeRBQKoqcwFLqzTWYk+IF3XPt3I9g7C92719F6AV9wliaNzYKY542b1zi93+nW8AlDW4DJDoWMgprB33HspEWRPuCKabbl9oB7eimgQU9fYesHEzQeX5+jC12fA2I2XIke2oCxd/cO/prOX+qauefIly7K/6UXGJUMtEARIDgB7Fn0efegLroVD70r+tcU9Zu5dAaGybVCCM0L7M/uMX5G0VALf+ImO5hu3YhVRRe5TyJ0WBH9QoQZBpxUU12HhFWRXgbhMe7tFxCbZtRw4NF2ZnzknCUghgGbJvAE6dHGTrBsB6ZXeV4daDBQvjeswE5leWZRWhOp2bZG/nA2BxL6b5DJrymruxCCqpaGdfHgtxGUUu2i5rI5G7hA55L7Cg3xXeaXlXP2wRdHL7EDyyu5B5yOcd6G+DzAQ4JmC9qd/LNmY2EPAcb7Mnz7CdWYX2p03Zht27XbsCZUd5pXnQgOHLHpF5gH2PjxcfQZ4AYHZsCLlN4cHsuwNOSRkAOK+lU2uyU/hx0QSSx6BmFVjrxc9bILe6qb3qmlDkcX1xxQF8RvlKbRdPXaKVSbab2rcUfLsNdZJyr3p44kjUcd7MC6mUrn/gGqt5pRnl7wZH8A3lDrDnsq8EooxVppGyP5RvpKBxNSeMglSWJZuMSztp2EiBPKxhLQ5kPdm2eYuNptYROLoAZV4l+/6OHfl24YUL3B69cXMur+9jcezhsgsKwUrIizpL1nHdkFSzCGtuhBCLpv7ohVAtg+jqg/jQvnc0K98SAH5beE91AMPNXJNg5mkK9aEX+7IaacKoZaXvUpPCAJ9FBKZyCUSOdrJOSS0dCCg6AsJbahtv5pjsItUWHcT87pTKjb29j9rIhzWkDBWhSDBcE1mbCaiPGmXPbs0hh4NuepYgbpc7P4SShZEyehSWRiVQDh4u5+hYcZVbM8qwYItCvdDNe+zltXqxpTm4v3xIiRSnOSF1h9n39n3vI+flyZSjmTe/Yk3UTOWF1ZApYdbME72CjdXrZIZrXExOjKYpgk9A7Sv7Kxtg38zosi29d7p5WfKDl+zotkM2aTTqDRSZz28l+D16lD2HhdT0MSitfXrsO+cnsr/02wuZWLv1YrXGmhwLcd6J3Y7IH1kJo9Pl+g5SF5EP4hVC/VfCZ2yxr351IvvpKIi6WsvIbbOGlj4aHCptyvwZ1sb880Zt79dSYxehKvPpUO3aaRnVffbihr1YHZldedF8mxXL/TmWb5EQx/mHKo1b4VQcLV0D1u2JUrEfstv87PWt5VYMjkuvlMVBysfGof6FJCwtIjTaswc7Neyq2F89WU9lp6g1WeqnFvZnESGhEIwlNCKMojFhzLg0aoB2FFe5bt+ZSQB4M2eYalSnNZCKAnGjqF8aYEBnoTjYh41nN3lCZy7qsz8/Xmk3XBlvueWQYMfK7ODenZBNk20BOVrHCrKsHOuqmVg/1dZUuXpX9b7y13wVasSsqqcBJIr9ecPGzagxj9IEsor6ZgfvaxRKrzHUO1FkHJWw4VF/U8cWkh8iy97Zs2dRw1c466YyrKnUGOTPn5GyReT50zNz7JovXoMiNYf6OsHeQiEh9afmYgjPOQICpJU5p7pNBMhI9kuRKarZVe+LzE+MDjMflHrNtSgzeL04AuCzUSlIUeIN0aHGsTbqgyMZubYY27Odew5Zv6cvShNqBJQyL/3XAltx8xt2/gVraPZAqYYSZBZg/34atXpYz/IKS2w0SpQVK1djlUqTHO9l364dNPn02OoVZ9A41uYaq5R3V1VRauedu4YGBZql+JwvYPd5DBLpQHoOlneof1LGuvpNZ4LVq1ZRDzfZvb+5y5596VH725OPUYNV2tVfIMh8bwZXHSU/mVC7tu5wZOSC+XPs5dchiNSkEBeNdWCzbeJ9XHLJ5yzrUB5j+yg2aVMhmCpc/avGG2V+qG6Vgtyb6yX713jOzJWsjfpbKtooiKq837y3GXDZzyrITNpNg1KK5f1+1jsnvZQvYXVL/S+VhxwrdE6XXaufL8pQqa5QAfdiHyYFWcafznjn95IveZnaY6zL/miobccNIdauu/YWmldGMz44Q6CW6iVgr1uKbc6tvhCCAZyH1cAk8n0ISzgJASIXDKf8YD35mAqQDx5bT06A6HEnA45O/N7HBZb++QDfR+E7/wgA7oNX9e/5zj/7+vw97/XT99jTBMgnfU8+7jz/pN/H/4bnP02AvP8u/iPW3//HCZARdO27bA1AvnoAdn/SIYmao2u20m779s228uz5FDKVHJwIduui236wl6ITtQAHrCHNhcCXD5exnEiApGN9NfVLW9+zuX8cAkTkx+Qvv/t7H7D1ep+01G1qvCVHjhwnO1yeCEiVCJDh35cCpIWCNgyQdCjY1Xfo8MhBQN2Hsv5Qt/8zTzxpswG751LkPvbXv9pMbGjiKN6CABOj6RzWYbOOzrgKwLkiuow8AZIVGq2g0Fmz53Bo5drRWS4CZAFSaQHx6iKWR2okB/RewNT8/xySD4+/7aiTe+u9q1jV4V0WAf3kewQACoUDBEqlobyOkRxcXsUCqJyif9Kkse7nCuqM5gDQpi4qupti6JBS8KzuUjQHHowwOGN2QthE8Lgo2711P92U4RSRTagTJqC8CLb0I4dsJGBL+pFsQLx2ALuVdH8RwMjBbvT4ZA7a/hBkVUPFIoGPRYUVlg/glYeVzhmSJ3NgUKj2hRdcgifsBqcq6EUSLzufA6gExuCT3QcAvv/Xc+17awPsKH65ArWl8HD5FHRuyS9fViPlABOv/ehdafW19xY6UmEvhwQpARbhky3J+TkU/28QXJ8EATBj2jTLzMygOOZ68HyyLZNiQICeus7lJ65OfKlx1D0lhUC7s0ALcyRGCve8jgOZ8gQ6OOiJANHvigRxyhAeJ4/7CeOxs6gs5zrXuQ5o/e5olDcCExR8npqSzMGk0oEv8ZAJItUESKpLWh12WXS9jSITQtklCkiuoaNOII0CeNWxqq5+fcUDxnRzP6UQUh5IMR63OhCpC1phzQL0pR4p5PqrQ11kisa7rqUsrw5vrIWIG+c64tRRpQ716PH4Eu8kSBDLi2pUAXoOdYhFESqZTYilfPB1YNTfQYC+nQBwsr2S1ZHA6iaIIHXmSk0jUubVV19zIehtgNoi/brwImniAKT3K3BdYKuAV6luHLEkAoSVJsBfyosRLpA4iYM3WDbkToHz3Veug6xK2jhwyRtc90E2YroXerzgMN+RdHfuOwgoRoAih5I0utgTAF31eyI+ZNPVxc8U1C6SQJ34QwY/atTtsxgOdMr1kMWRSAxdM5EbIgw0B6UYE4khBYhIJve942uI7K1E9r3XNAiSg8f0Mr4070U6aH7rNfT/Wpr0XO5IxbWQLYlszILCUBpBfKir+zXmzBev/1d79PGnONf7QkA3OsXIWWevYj2ZYQ8++BfAtDI7i7lWDuEawqE+B3XDDIAJvdctW7eTgTDR3Q/dWyl91JWnPAt16hVw+BwnUhRQtpYuTHU2yztZxIy67lIgOGpZO6ToWXPu+Y7ULeAPjc2Wz9ibiKKBpkl3r334XUfsHFeB6PoUYYWQhs2fs2pjjRvDnBAZBRWNDzOPZD6oA7EcRZQAlRq6qdMgdiaMH2uHIVlzczIhIWNsOrYGnMAdATIRIEZWSOXMjQjl7wAmyl+/CwsEWdX5+nKtB2XZN7R2R4AIR9GB29yMIgT7kr8+9rQjQL5763g71jvfmtvpvs7NttZj9YAOM1mvR9pPf3EX5G68+WIBlIqlSybzoBUFjAf32x9STSpAbTUaf70irjgDB6EwkAIqLCKEuRiD53WObd66BZ//hcz/NHvmmRe4vgHYbS2w3fiGjx9LkO7oJPbcLss5us/mTRpDEGyNnf+Zz2GFgcoBs/Y3CEY9mF5oLYlr5H4AACAASURBVH3ediivggBdbKiw5OpQlhULeRh+/Hp9ZfTUq/UXwlF7mkjerF9NtvHfGLr2jmSUypHrNjzWOp3KB1CM+eUIWA763bI65N8CdbRWiQ0U2SvyI4a9sYmclngeL0JSa1wCoLE0P5E83o96oIjrKGuRasiTzZs389nnO5tBESol5GS99NJLbt8T6JHM2ipFpdQ0UlH++Cd3sR+22tyZUy2QrvDUOFQnTXU2b+pEC4DICRC5xYfoZP3zAxyWT/wAHZubN22hq/cC1/0tf/YXnnvCfvD9b9PlX+Q87KdMn20FpcfsN3940eYvmWEJANVfvnW6Ze3lunj3oxBiH2hFEecz0uLTehzYeiKoOkyK6HvZ+7gmLn9Mdm8DTiHYwDUJAySMGffBo8Eg6jpZ4sVg3XEUW6Dp5zB2+eouh/TGWmSQZoAy7JtEnk2ePN1GjEm2Y5l7uQ6A4KwNnq1d1kLAbxUZZIOMkwFIPU+sl4rzuvDMBwwn+LwV5WZOKZ2zAK1Fue32+c9E2gS68INa6JoFNGVZshZmXGNgtG0BKGWaoJ6IQ2GBehRwvfBYqXUHRduTuxhfDImxTOObr5llT75GxzNNvsRx2L9cMtuairMBy9qtFJVGPO38X9l6s9V+f5cN1pVYNeBnDdZNHpCw0dQTBw7lo8SbavuwcNtfC4EW7GGLsXKx4Ei75ZGtkOJmn5lI7VDNupEUhi1PEIRUqSVBgCD+gOAEqIsIIn+CFRWiXGpA7YFS4AVBpGu/bkYZ0QsYO5L1vZk91h8lWB/XrAmlKy3rAK+D1K4Qxqy3KbJXASxUc4isK5ULo2DkUpQUA8qRYR/MgQyS0uPiX1xkAzvN7a3aJ1QL5mDPp3ww2fOFQ8qIABH5oYwf7T/aU6oh/hfOX4iqDVs/SD6FhisnZoC9RNkgIqdF9C7EUjCHRpXMzArW8DGOJNX+0c/8mz5rtsuNiwFAFRCnXBzl3sRS45Vj6yd7xyAUDlVVNQDssQDs3vbks7tQqc3kc6MQxE6qjmsRBEAYRROFFFOOpGWNHinCXxU9hKYUh8oHUY0rO1PtZ1Kt9LP/SNUsOzxZGoosCeT3+MAosuothbmvUPS3X92F9RlqD2qZHg0anzDLqOiz3UgNeiHbxC0Eh6HiQmURCZeRxNrhzWcUYFxQWsn19qHLHPA9gvek7n7uW3dYImHXWSoLWEvNfpY1REacipQ8cdZpjr500W8hULF1ZV8oyaq36WNDsH4LtkcOlxFgjjIuDXtGrLlGsU4vXDgLMH0ba0uvnT0n2b701Jfs4HX/ZXHBvM9sagQydnq9Q+zF7Xm2s9bLDpb123yEGZctiLMLxikXr8OePNxg1T0+zMtuSyU7pqqs3tUNQRB5rKaOmOvsonrv8iGXocqWzWV+3XgBzVFdtpvPm1tMs8WAH00GBXb+lfOsnDk+6EVO0dFMu+OGK82/vQYbMixmfWLspY177S+PV9iffnuxeZNN0gb5NhtL3vrKBjJVBqxj0Mcq67m/rGXdBPCUN3bZqzsYd1ykWXPjLYRxMYJOHim/62uxawuUUnkE9wp1LntZLIC08rsOsW5OQ40XBrlYD3EghUgYZ4bZc2dx32pRXFXS4DLW2RGW0SBUIrKBfVNWVUVkMy09c7WVQjoHo768/+G/2Xdvm28//OUuW7J4oa1agt1bTarLqBDpcfVVVzBOw6wk8yh7fSyNLdiU6kwpNR21U3hYNPv2SLb/AXuaPVQNWLJuC6QRLALiYfFSGmSoJY7RqCXVeQ/EYAPK5Wrqln2oNsaRf6LcmgL2Ju1hWq97GO9qWAmmNjhW24BaDPIH9eQ4mg/0e8+/8CJzcY5TsgfRINLKGC8oLHKKElkwuS4Z5pJqUzVVddAwuGreFObFi1g7nuNsRJXnlUyeUi1kfQivs3YDtcDiFTSO9LqsjdkoY0SIEL1pjz/7lGW+/gW78bcFzmrXl/0lITaKmjiAJhfWYfY6KYC/cdu3nS1pI00fzz/1uF15+SU2iTqim7NJGzX9b39zr917z12ORArleZSZIdurFuyzYNYtE5uwTpRKHcxzNfPkQ84vP2MpzR5NtvLchfaLu39uK5avwT1gvt3/h0ds0ZwlNnXsZKvg/h7et4d1NAELrTftElSzxdSLc5YstIeefNyuueYGe/u1LdaKylZ2g4fIJ0qCuDh4+AgkbRjuB6kuT60WiyydM3TeFTmVgRWoGrWkrh7wanG5IsIfOtgbS/+07J2pPfq6Pc7qTvbPfdQ7Os/10nCmvxu5n6EQxq1cVzVr6azQiZOABxaKckqQRaoHxEQ79dFIf0gv8tVqq5ogzmUXHW+v3O1nT+y7GqUdNZAn+afUUAOMISlA9G8PrZoOuxe28T9DgLhXO45lvP/fwxflVD9/fzXyzwb4TytAPlgf/u/5zmkC5JO+l6cJkH/cFT5NgLz/Wv4fJ0DUuaCO5D6QLXmwCuDxJxyxEyussHA/AKC99v2brrCFl63m0N3KYY0ueKwJ1A2rNlNnC/MR5Icu94kb4MkIEMGHp/pKl/rjJATIEIg4lElwYsGg7+nL/Uztue9WD44EcadDvtQz3MyhNhagQjZE6sr2objqAjh1ShCKKHX2PPLggzYTUP1Mulc3kQsikFuHyxq6NIPpQA6jWC7BRqSbA5CKcNmmxNEJWE0HdhBgneyDKiBGBLxPnjiRrmU/Z63VxGtGKSgV0FUF/iD3I+dXpJge/5p0R947QcLthBfGRCu1sZfQ2EkuqyOG192+dpMVCfycMYXnb6D4oyuN+xMXg7csHUCyggnggFABWCEZejckVl1dJcDLWAicADp4cmwKYHsXHt4L5k2zpJBI25+5k442ALrMQggCdb37O6sfLwIru+n0nL9kJrYi+23ebECtDCxZkPQ/TR7GTDqFZhBQ99Ajj0ASzaKjezKHaQ8yCfZQAMfZI088bQOAgfVcn4mzZ1P8eti6H0ywBbfvdAcW5X4IxBPxoc+gO/fCdybZNx9vBQSnuOV+qpPZl+tVDrkkO5WNyNsXccCqAXDy5L6GApTUyRoH8KChng5NCAZ1qbcDxssHW+GAAuAEyOv7Umv40yGpISGVxlBuAQdDABhZXYzgBwLgBYwLaBVIoMfIsikV4CSboL4ZqHrUYVaizm8OpgJEW+mwUgerPkMr6oZY2VPx/OruVJi7wAeNQvnnyp5GyiD3vAA8yiNpoitYXajqMlWQtuaoMlk0TyUZV4CuXlPAtgiNCECPXA42ExlfIttEdkRjwxaS2m6HNtY4yye9pl5LFhtSIE1YiDf1YYKDAUV9AG2UBxQbG083bLkLg5bVgEgBefB2cwCpxDZEQeyjIBmk2JC1jqTqstz63e//gD3aMsI4IXOmTneqJ0ng1bnrDbAuMlHqGiEdAmZ1r3TCkARd6pQ8ugtHMWcCCF7cu4cMCUCfFK6v1DjqVmuBcJEGQwSWcglapYrAy2NkWAyEGzYq3I9u7u9oSKdkQmwHBFbzWrV04+ne6X6pw3ACOQ+62VI7yNIrigOnLObU7aWuL6lZZLUgqyiRpwq48OEa6+DoFCH80felCONfTtkkgE6/q2XHOQSL7OEQr2vXKwUJBM+wSkSP1eokclMKEGWJiKBowIO6CbuU+qYOpwS59l9vsft+90cO6+GQq/V0LPvZcryezz57pf3XfWQVAN7KMq6Pk7Re+8DBQ+RKzHXr+SHyemLoahxNZs6e/fudrYq65KrpwtP70to9HqWOlDUC4mU5pjetcaRDvLMCA1CUMmju/EVk+tShAupkX+izrTt28esA2FxHfdZurFcGdW9Fgsj+6r7ZbvUa921ZYHGNAN1EFvcxb2UVBMbt/vgx92RDI5sN5RmNHp1qkyaPxw7lIPOogHUrBOu+iRakHB4yXSbhk16FqsuD69YHMO8vlQ4ErHzURRD7+PSxH0FKDIr08mKchPEnknuODUZABH7aGZBLNfbrH8+17XlxgDT+1sX6m0P34swp053S488PPgKQizUa9zUFUCQfAEAWYLJ1EDkq0kDKLq0rBYxXhQLHxiQO5exg2xNKBkV+Yb7t2LXT5hBUPzZtAtkXm12H4ESudw3WROPHp7LONUP4JLNuH7GxcWGA/gS2cx+9ua6x0cm2e+9R+/VvH7CUiXOsspVOUBQsyZOm2SaUPSn/H3vvAZhneV79X9rTGtawJGtZw7aG5b3xNtgMs0cgIbsJpB8tmf1SklAaStukXzOaHcJIGGFjps303kOWLMnWntbeW9b4/84tizoEcIDkC/3+Vuoa29L7Pu/z3OO6z7nOOemQj93t7r2kulGnrQdrggh8jafC72fbjC8TRA2BMaHO0XPWn0WuKkNJ5IhySkTc9/OMZYWj7nCXjSNSBUIqks8rBdv09FQX8h4B6DuZeapwWkf4QJ6lMdcGGJuyXNTPStUh4lmWeyJi4wAG2wDS5L1+ww03QAY97pSTV155JQq9SvasOagHi8hHKEDd4GPh7F1ZkAERQX42Ewu7MXINvCBklEegjvqSomKIGVRqdDyXQshHYxEHiu6sfR5+8Ff23bvu4F4rlJbAVp7/9j2H7dGnX7Nla9ZAFIzYN+9Zw3oXxDMjP8pjwAX8HkO9qMyqj312nr35Qh2E+nLzm1z5FgArcLVwP/ZCrN3K3/InhEL3uQ4rGO0Hah7wZOxonZdlo6yQgrPGFTkTX6fLxxWdItl379hpM8kUOnroMNYpM62d9162mhDk4TbWR9SPhMt2EM4xAjAjssS8R3hOgJEDXXYC0PWCRWmQd5DE7actv6zGGltHLXuar920ZpZ5NJdZVxnWMeBeY5ANbWQetIxicYoFnFSVAYyBVBRIQayh+dhAnWzssxfyILsAq1dCTORkJNrjz6MIhZCYHE4mEbZY2XGQmICs8RBIUhqJnL+z+E6rvO0p68eKqpMMgwCAxNApkfbUs3m2YO40K6wl4Ju53g4wtjp9ijVh7XffERKzeZ94lp+UaZ5W0u9pda1YqgGah9GRP8bURVhqs2cyLiHAfCmwNOfq6mi0kDKTOSmSX3k/akoI5N4PQ27003UfwLolImhIlq7URMo9EuGRiF3r8GCvI1NFWqhRtxUyJ2FaGplkVS7kuariJN/ba7fc/yVr34JCkvXxAPYz2ps1nqU41HyRciuefaW+vtapmgTYKpD76AHAVjLS1AygPc0fVeZJOsmD6SJW48X+/UfZc1Ld3iECWmus6udq8keyZ6HWZD7OorZUhpyymvx5GFIzekI29lADtDK3RBiru1zrb1QclqEwDb/53Ta7aMNsVHW+gNHVVkfTRaRAWRQrXuzLygBUfo2/9ibeuweSUPdEda0/teMoBZDW5x7q1dOyF+V7ZN/pq72KhgEP1gNv9i7d+RE6zUf5FcXPekGKePCrpKCFfDvqj9AZtud4qbWTE9jEnjoJZU8r48oLacL3asfJjImv+9d9n/2FvDWedzB7UBDAZ3dkgmsAGaEL++4Tf5z78Qcv8C5/0Bz91ep/geTh/pClEc5nTqehoJja6QTX/JPnFfButhzi45XtR+zmSxbweeosPszLvvDs5yz/bx+0yR49tn9XCzaDEXYSMsMzPNGe21NteyohnCEDg5mKP/vHC21Sw35HPm+rRXHXAAnN+E3BHqq6tMGB64GTIVbZE2EJILmwfa0fM3/G/Ldvp8u/v459ORiFxAmraiaXp6qJjBWu6+Icq6e2LoHwHG3tsr+5cqPFe3aimqkwz9AEy69stmdeLbO77rzZyg8+a15t3ebZjNVPerS181ansFYqqSWnhgwQC4q0klOttv1gjyXNYC2ifvBFwSRVYCfzahAb4zBU4srMCuJ3T627ECST+VXDmjZn7hyUWX4EUOdD4JLdguJpKYD3IN31ssPS96kZZpj6uB5QfhrqRoHGAWTTjHh4s8diycRetnZ9sN3zvT00Wk118/iKS0KwSWVvZc09evgA5GCVfQoSJIC9ewBClpLQzWc1wFSRqxUbm8jfSaHnT0j5dppxUFMwBksrS+xTn70ZID2IJhwU6igtJqFEL0N9V4zyTUHmjz/1FKRnkl2MWiSc2qGLz62sMVk9HccOsQ9Fmye5YCIpNP7VwBMCYK91w585EEGOjxpXZIfaL/UwjUuqY9atXe2AdmWWxVMTx0CKBo6i0sk9bAsXLqbGo9kIAiQmNgEV2mkIjFMo4mhe8IUMY3zvg5Q4zRo1hX+fA9Hy8FNP2OYfLrfb7m10hG8vNV0OjVBS5v7q17/hNbCRggS6EUWlFN+HaKCogrD96Q//g/Wy3zqY8z/+wY+xfp1sa9escI1xur7i0hLLP1GMXVWzffqW22zn/iOoBifTkIcqiGw/ETk6k4SE+dmGK1bb/b+9326//R/IlCmx3z/0pP3D7d9g26GJB5VvK+tdH6rKZs6M66g9N7/8gv091lubt7xMfTkTggSCiUaTOkhjnXfHIDarsU+ugRi+dNMV7K+FrvGklzPCZNakUpq0VFOr7tU5pXeQMHPmihbn06hvxyCkwlBsdqKo9GN90L6lJiGWJcYuk0VZcIzPSpqk4hOnoVJqZH8IcorWHu6fp+coDg1YdvJ+Y6zlXozJPpRJYahFdRYNCZ5sO346zdbd1mwbL7wce9VE/l4NWX5OtTPE2O2VlyMegf5i7N/CN5Q1eoYIUeX7Z1KAeGpiql/zAxIf5wJIzxMg772D/LXvz5+yv310v+evT4Cc69581J/vuebvuT7f+X//0+/AeQLk7ffqL0+AnOvp/LnH//uywNLFOUCPokwdD6fVIcJG3Iv8OiaObmu6lS6/eKllLJphPgFU8SR8BtBd0QeIK9sW183sGiTencSYWIDyH1xpOZ/e6e7H2R96xBUV7/41QX6c/XMTPz9ejrjq4a3XdYKcsxQgzn5H/661Wv/mXmj8GsYAJeKwZ2mhq1WHMIHIQXy+FjptZH8VycknGOBRPvfyrdefFwDaqCulgpC9WkgNDwAoSWejAalrAaZ7ABrVWdhM518EwF87QLS6YcsAHIIBOhWKmQBIfvjgfsDOdosDRFJ1JyWOOlkkfVZ3ta679PuAtXylfvUoBZyyJZrpxKUFDzWIDuT+OkRyGB7TewIaVdNZ1Q9oJOunxXQldtA9FImlTggAhcCXMWwrGhrws02K4f3wbqdgzUzJsKL8YxA9SK1XLKQbbw+gTrjNTMqx5/Amb2uWPRjAGahL2oxUyys6bOmZiXTYpqKuAJQ6Wm15dLTVYaVzHUF+MVzX0888wwFkmgMGPLm+X/z8N4A2g3YZkunfPb3ZwqYmEF5aRvdop1U9crXN/8puDhALHDnQDEipkPCC43n2+ncX2Bd/0+Q6rhmoDtCrpItYhXPKtGQHkqsTUwWyFBkLFyzA63kvSp35bxEQIiwEXkkNIAWGvlcgpqxaVCS73I8ztkcC6KNQNEgtMomDhIDhUAHigO/qCBVwL4BA3UeySYsCVOnnNWXdcwwAegHvK/KiBHssgYSy4mniuqJ5v0mQFU75wJiTIkEqI+WT5OXmObm+8meaUYAo3yGTzvdmDjeS3MueTlZX6oAdYWA0YTPSR8C4VBMa5jqkKb9GIFELHalxjC11U4mskCWSiJDYzDFng6XcDt07zXmRArLByt/TRfcfc11KAwDyEBRN/ViKONUSANAgYMdEB9xJDn46AAv8nFB2yS6pnnH/4ksvWxpd3T6MCQH6ul4Bx7I0U/aAPrsXc10kluMgBaxwHbJRE5ioZ5NGvoWIOj3jOTnZ7mfSIIGUy9IIEKQOQQGzjjzhtZRVEcCBZpBDixQ3CkAM5D7oe2QzFwgoq/GkTnTlFVUAaKempbv7qfyOduaJh9eYA4b1d36AlyKH1A3biqLL5bNwXbLDkg+1PrPLEjqz3qA5gCgaQaUhow8F02N+odBp6bYAx3Qg7meMBcrujHktNY3s7fQaAsG0TolsiQbcisWn+Sjdnzow//zXD9jHP/1ZuoLL3HowxDMI4NAn+7s1qy+wrVtePJN1wdjGAqmG7stq1BRz6SRWV7G8rvtYExYvXW7HUQopsFw2Vt0AtLIkkLpFyrQm8jdkhafOOVnDCQiTpk9jRnZoyjWKRBE0gM0hFDmv7Yn9xCErPZxrs9euc9YxPYCHIkBO/te4Sivty7mo2eZYxjeL3BiVjYxCeGVt4i81DfdnFHBPftZSFMh2Q2tuPOqfBADLg6yL7axzk7FymJUx3WZgdRECKe3N93ZpTvBenXqmgHvdCp0mcFa7gJdXP78Ya1iJBNAdLu91Dw+6put7CUQFiPDwt0bm7Y/vXmC1Iyvs2RceZ2/bYEe3Y4fDPc89XoBtIV3UYWQPcc+TFLLKnOZFnQJKxJvWnOkQEMUni+zo0SMQ0vjBR091Y70WRc5kAoDb6MZWiKdIp4yMbNuNjYQnh/AMFFiVFaVkYqyzGmyeYDxsFYBcXIivPfvoQ5YtRQ6gfSy2XVVYpHQNeNld3/+ZeYTRsZiSafd9hxbkP+ErW8QT90hrpog9kR9aazQHNW872XM0fxRELvJX1joiZF2KC+Nbiq4GrE2UbSRrQD2rZHIXJvOzIoSPoLxTV7zIWVF5fgASLYAf2uP27NkD2edp09hTNYbWrFltz7OH+LGOieSU1Z3GvhQiIhqlVFsLed3MOHzlpRdsxaL5VnL8iN3y6ZvJwjhlYZChPcxpf8CokwUnnZrxzde32SVYK9ZhozQMSFGFgiecdfjQ3jft85/5OPsxOQc8M3XcllY32b0PP2M5C5bTId9t3/3BBsvdifVVaiz3h/2Pff83v33M5i/i31E+zZuLjQkgtOy1guNq31KFFOzF5pBrUb9HpLqpydLqhhQPBqw+jP1eJCBjIoCbCF/NfpGtrbye7IJSk6Yx5rG9Yo2U+k+dvVMg0ooI073x2hts88NPWFZOhqUtnk6nbAPWV4Cv3TSlQA7UVNayR0pdCPnQ32qRasroQIUIu/Grxw+jokS5gV3PNRcuJ0ya4OSGCjrgAfF5v36I5QELJmS7l/kLI0L3dDiZEslkM9Qzf45jUTUpJtx6AxLssZcIRIb0uPFjq+yxx7cDfKqbP4Du536bNR2bF9aEWTRJHDl0iL8bsod777S8Lz1qEdht9dBJHUZzhCeNII89cxigzRO7G+Y4PQT6/OszYrC9HLT2KZCBkKeeLWPWQP9MA/8mp/U5M8MB1iEyWwmnJsR85aJYG8FjKZA539bablMZe9qLKirJ7OCHFsyLANBs455jeQhh1oaNnD9zc5hw+QosTaYxz0S+qxM6gs/rBbOi3yNpiGhlTA5jbRSfyr3uZG9HTVtceMiuvHuTNTxb42ywykrKsWlb7TI7plC/HQcIrkbFJNJj3bo1NHPs5L+jz2QAoATDK78JRYmUjsEAqcoFKkY5JrvFaLIVtNZK/SciXCG/UlUqr0IWQi10nWdlkIXEz2nNlg2e9vJTrOWTWMM8AUVlMydwN5Q08YBJ4eZFN/MwNjrPv3KI+iraLl61BMLluBXyfjNpcGlmH5QaRBaH02jUUTC7H/NBgebOLocGJx/qKE/mqR/rdxug7yD7veoBlzPG5jysfZtmFFnznWb/SyD0+jTgoh9jqCS/wliyUB9DJgHCT89CJYTXWnl3mz35SrF5Y6NGY7/54TJ6x9syPERU/HTpXeL07IsHxsmR+zb+wtXb3zj07XOqPiYUWmerQ/R3v1z/H9j9sLdBBqQnBNsY6qN5rAnRqam2BfD7kR2VVkUeBjngdvG66VZ2tNi++bmVNmms19K/f5m9ccldNjWUooR8oToybbo8w+w/f19JFzugPBh8MKSnF3khP/jaevOt3e+yqQ6dwhYOTg/ejTWDZ1aF7Sg1uA8KyybGu9RXh3NbbBgi6J++usHSI1CxtWCRRwPRkeN1dgrhMeWIXb6a+hyi4SBr8a7caov297Ib1iy3WWHU6uVFqDvIo0Npc6SknrWZs0NYl8Wj3qg92gopzG4NMVBPvkRdG9Z5NHP0sefll6LYrBu1DZtW2GvbdqL48eQ8xzyEjO7sZo9EbRWECiRyCmM2HPvSpjpXfweyD9egoJmZOQOFN+Qb4TzZNFYlQEZLfSELVOUHBbEPSFEstVIVGT4tzNP5CxZxjuqARKl3dnSXXhlrd9/9OrXtAtR+6S6H428+PwuQf4bbk374g/+0u759hwPyh/rHA9yrsL4UgF+FCitn1nzW0V4UhI2svdiocj46lp8rpyu74ZPXQ0RWOGs6D4iFo7kF5BUBXnPP9x7KpWbrxeboM44AbUHp5ger8sTjv7cv3HIrNl0QFiWV5JU0QOpOs32cF0SsqmbVHFAdFImlmRqqVHuL9JQtZG1NlV2E4laWemWoPKX2Evk9wveckD0VTQhtzO/95H74EUqfQROQJw0a23fvZZ3hTCGbOe6P6jnVosrGiMI2uQLC6IV7FtlN/1borKxCUbiILJeS4v4Hf2ef/MxnqSUS3JnjFz/7L7Rfp+2aTRvtk9dd41Twv7n3IfbWcFS28diKRlEH0xzBWhfEOHzkiadt9YZLrKG1k3pmOnaGx8kbWcX1FpBPRBD64X0WQQNGM6+96YpryfqrhujosOuvuc7KUasp02eUtbgS0mX+7CxqCCyMWUNXkAHTwORvamTt6B3h2mgYYi3Tw9lFhpo/Clpl2s0jz+PAkVybBuFfBrnnRQ2y9+ABGqSyWZ+w3uS80tHW6FTZEtcoi6OO5xJB0143DUHRKIt0L+qpBRIgGXXGrcGWLX16iiOl6uubeF8aOCBApBZ0TXLswE65L8Ub9azsCQPYp1lKIUL6rfypdZZ94wGn8ggJirIbr/k8ayR2oNRooyMiI5jrrK/6sxrC9H3jX8IZ/nIEiIMlPgAJci4A6a8NAJ9XgPwJRfv/2G85T4B82Ed3rvn7YV///M//9x04T4C8fTScJ0DcoTyArnwPNv4utRY6+l25nwAAIABJREFUMoPudM8+umnovgsctP/15c/azFlJTgEyBPgei3y1m+5EFYhnzFzec56J/Jj1qR1vbfB/QIC8iwLkOGHp+srGMmvi660BfEbx8XYCRMCkuvwmNt0JCxv3966EEWiqogZ7K9nYANDFUMiqA74OKyNnb0IBro5SHQTVSTyZwkrg1d6dO1ERdNpyiroYgGuRIlu3EMhHAqS8mydRcLZSAHcrKFoWCLyYgBgFn8/ETkWHaIUWjwEIJtI9VEgwbC2BctMBevsA3E9DoqjI96aLTACqAFN1murK1R3lT/E5gm+zv78nHbueHIbCLZwOldigcEsCQC0uLqI4beF9Khzgmwn4poKyn+7LNkAKZ9dEB3JNbZlddOEqpNqHnIVXFIG7yUjQW5orOAijOkD+nyBbLgy7UxJn2DNPbGVcDHLAWeJk8Efy99mai5YiRVdgJgBnqwfg1Rt0vk2yGz/1CVQdY7Z77x4XTjyFTqqHHnjEVlyw1ppau23nwVxbsn6j9fCQdgAuHqIQL3noKou98Wnst3Jc11YdSpoQAI3f3RJtN/4I716AJwHh/Wc86QXuKZdFgMRpDmDJ+McHcL/VIRUNKKr7JWBLvvL16tLlGQtwF3Eh6bTUA1IuaEAoYL0PQkDjQUG/8qyXrZa8g+OxklA+iAfzQ+CnbE9UVIuk0bIhP2sRIurSlBxeHcAq6DVu9Dnq+Rz673KIMimH1A2q8GCB8npddWQr7H0AMiMd4kAhwRp/aQCsbYB+iQA/GpPyQ+4HrI/ArkydduUE1os+iMB3XQfQTq450I1ZOjN5AQEoAp4FQIoMkeohdUHAWwSI5qw6W3XYa6fbf+6aKGupglzhtWWxIRBfgK7A+z5IGeVjSMGgQ5UAzGi8ogM4eEpFI6VDO5YiGrf7D+x3+RPBoAbxqG40B0W2SE0lMFbd0uqLFgmizAYpffT5lcUh9ZWAURFavRxilJGi567MFJGFIq3UhS4VTwzvP8h1ectDnDkzxKHFXz7xvJ6Ivx5ZgZwhegTaSskhub0IjBo8iqOwTVI7pOZXJ8oSde6LtJLXvA7BuociJXQf1Cmt+esyeQCStHboc+l7RIbIYkqZESIY9ExE+EhlM/69mM3xGvq7MABS5YD0QYYIJBvmZ6XAkZJEB8ES7FPaWXt98YxW8PmLW19zNkxSXQ1wUJY1kbrevJlbCVOx53C5MxBxHKj7B0edVYJUG3OUScN9rOc5lgMizMRqTtdRzuFTxJSstoIBog9zKL3iiis4QNa54FZf+doDftUAvAkM17iaxHPs5cDoTce9rMYGABpGAJzrTjXZPkiQpOQUl2twmpwGnRtFgKT//RFHKosAyfzHk27ciFQck7UdgFuQiEx19DP+RUzKy7m8shxVxHTIZyxx+J6du7a5zxpHR3kOipBEwMZQQLsqOjinMj4GeWbeIvB4nx7sDQLpeNU6OYbzubf3EGNFn4XnhYf16UHW3/o+VEl1Lnh2jPn6/Ttm2usn4+yNHS/b9VddYSNkbgxw2H4dv/4QvL9rUbu0dtI9C3lbBCkeBrCZQ4e23kOkqGwElQ8kFYgXgNnAkMg4Apqxr4qH/BVVVIgP+Gnmz5Ily7DRKWXtYv5yr2RROHd2BuTJPtanWJuXnW6hBCv40MVexDNJpaPRe8wHICrS3tx9zHbQXVnaAgFKTs6zP55t8289Rvcq3v20+E8BvB7kvnbK24jx5uyZWBu15kghJ/JU653WQmVIaV3UONJ81DPROqG1L5ix68vYEQKhbnddpyz91DGv53WM7tbp2JMpL0nEdDndpSJIZGUlMsufuaDGABEcR48edR3mWsc095dfsNyKeG7dgL2aS1J9KAdBOSCaR1KwzZoW68bCcXXR4gV/aPd2nssm62JsBvJZRpnr7XRyd7d1MY7GUKCUONux2bPmWAvP6aU3d2PRAvE32IG3PCobAC+Xr8PznxybYl/99r8BiueQqRNpf3fHHHv1yUabkRZrCTMAlVjPHn7yRTzJpzEGZ6BAS8KOMc/mMY/8p/yhCkQ1SPFhVAWsy95ImESAB0IaF+w7AlDNuss4DQR096fjWIRuM6B4J+DW4pw59DCjlmWBFak9zHPohHAsYZ9OS0qxIEDbEoDOtGUZ1A1MpC7CiTvH7NSJJu5zi40CdqamQbL5DtLdToc3odEl5ID88He5BF4DBl5CLkB6vBVvf9MCeB5SVPXT4dzcjfWbzySrLDqFSoCxQMC8J/aYnvxeWtZoZM3bgmXpVt/va0++XGBklduNN6ywLU/ttKuunWdF9e328s4Ki02lWYDLCiGfoPJkFzWD2aPNd9qhWx+yMI9BKBa51J0GWBwGeG21AcZiUQX1I0MqjiyI5VgPST1S0BVgucyFLhQdRD44AiQqNoSGEAB56spOAtVp6ra5mdgYKRyZOdxLjZmRnek6s0/SYc+ws5UrY7DQUQ4bHbp8HlmD+gHm+qNcLcHyLA3VaQfr9xTmqQ9rUwBoe3JCDAAYChj20i7IoGLIlFCUWwLURvqb7OJvXWSlDxfQxHAMgHMqv+LeUmlq3h+C+JHl40LGWXlFiVOryVInBE99PxpgigtOuD0hDcBdSjuF6b722nbympKdQrOH+jIOVdTeAwdcXTiHRgntMbL6y+R7ZHGlvUxh0rJtqcMeNQLwkWWZsGg6umk86OFeRNI53tKNLRULbkV9iyNIPnfNpVZZesL2El68cMV8soK8rIm9XwS/CI0I9hA13Uh1N0LtqX4gWQcNS4nJPBHhLVtM1QPa09SRrFrpNGtBEDVKAM++nm7rUED0FBE/zMvDKCUWzfGBZA6BVKKWnhRljQDZr+ytMIQ9Thkox6C7C/9Y0fF2EuOdSI13Okzo+5658ufOavZvdozng+jvHtz0K2tlrSk/BdPAGE6JY92vGbT18SE2DzXXG/0d9tttBDwT1t5QM97P/d0v5tiiKAiAuy+z5tsfoeECe1eslqbOSLH8Lj+791kycsjciEFwnZCIirCsxdbOCbMNOfE2L5LmBcbnqwewmGXpHYZM8J8EadJGncT8HfQOsVM9I9ZAQn3uiV6bHmd2y42rLTPC23ohKMcglLftqbFiJgCcv63Jjofg8LXNZRXMuTGDP7RPblxrad4NWNlVMC+xdfMMtvLmIezamskBwaJxkJplEHVXPQ1EZBv08rlZRiyQ3Ks67K9OEthDfIhdfvVF9gZWgSexzoOPd1a04kIZnswFSGlUhB7YAXpiOZdGzocaZGRztRRSepBmqSYUXplYEUoFIsu0gGCU5CgCEqmtlRMicLihoc3yUfFdfOklWGYWsY9HWVp2v+14vdteenmLrUalrXyo+1DRf/4Lc6jdspxFrMjyubOyLJUGh5aaCrawUernBsj2qTQKVFt6aoYLkj908Djv4897ToO0zbdZc2YSyo4CH8WnlFGcQuzVzS9bRBwkMblKv3/6eRRVc+zGG2+AdIZArqtAjT7LXnnxeT7XCshYVGPMn6PYUJ1mru3dt9tuuulGN/6PUIMnQxqqmUaWkC6nDKWX9r4S9rEABnU6VpzKolBtWXyyjD2TPQnLvyBsSGV9LHu9Kpha5RLFcNNFRBzjnOPHXBRxpHOK6h1/1rd2skAaILTb2Mde/95iN+xvv7fB7cO/vC3F/fm2B7CPon6Uiub3Dz1o06dNtaXzUepPmewsm3593+Osi8126cXrOesYVpsLWIvG7OHHHoPMarBUlLqzUeq/zjjYcNEGV4u1cA7sp5ZWraCw9Has1hrJE1u5/kKLx/60jTNNA89547pVdnT/ThpQvGxORhprqZdrLprMmtLLmtYP0dfd0e0U46oTu6gXm1Ew9mK95Y86djINIkVYPU6ixq9m8S6iCbCb+mMmKpd4FKjNEJ8+1JU649RxrUEQR6ewNPOHTG/ndYNpPIlGXVvHmuPJAjY1IZYJzHqekmiNTfUocXAooFnAC4tQ1fDKcdT81nlDjW06X8gKOgYiWjk1ufcutlk37+Z9gpwCvA/7xunJ823JwtUu0H2QRp8eCELlikiZ3o+ayJsa7y0brL9ACLrWX/3v7RjH2WvgexEjOru+19d5AuQ9b88fOJS893ee/9c/vgN/fQLkXATC2Rb8H8Un+FGfvx/Fe/ZBr+k8AfL2O/eXJ0DOtf+ca/yf61m/ff6/bwVIF4CSghf9fTjK0uEri51gDoaD+IP2DTZBerTb565cbStuutR8MOWuAZT1BZj0oDBQ0XhaslR35PnjLxEf+hL5oa93GoBvt8DKP0N8KCvkjx7XWUoP/ZvIDpchcobgGJejjFtfqaYY/53yQhYt+n4BmPyu/AV1awoUVXB5BISGfJHlYS67AwGuykNREaUiOETFFYesKRRylQDa6XS4yhLrsd8/SfEquyuKZoqvUEClHkDOfsDoHKTk6h4/hAWN7I/UfRdDd638zKUq6aBLNB/7pOmE3vVxMFW3tTrJ1UmkLu7x7GKAFgCgENQfvT3tHOoVDF5vqdMSKPIARuggisYzvp3u0hIOweqidopaftiTDpysrBx747VtdM83Y5dDhzFdhFVVxZAZsxwRkghR0lhxyjauXYnaAel6TyN2M+SMQAa00d2TEJNqe3cdo+CNc3YjTS0oXAaxF4H8SJ851drocvXqgXwoqbYQ7LlWXbgGr+cywPB9fFYAIYIM/ZCx1wPk9IKweAaGWl55te1FFp1JKKgPUuc36BjK+9lqy/lfOy3vJ+Okl77W3HHIFtOV1sp7yuJG1lf85qxb1I0lNUCwAoHpbA/hgK+uZIHnIipETpyCgHAHGFlp8dxlraTO8AngXaG6KpC7KZDVPSSwQOSGrI0EwMtvXLYwAgNEgKizaFw63umKbXUwKztEnagFKGgW0umm4HVnlcL4UvC5skhOAYbp0CCyRv8mBcj+/fsc4aNuM/mwCQwvxqt4IzkmHXTdCbDUaV7d1LKWkf2VFAoCVduwNZNVmoL6NJ4FsLtsDu6Hvlekh4gcfR5/gPs6PkvGslBrLpa1G0CoiDmuQd8jBUPm0knWUh02fqChM02EQRzjSl1qAvK7AC+lMpkEuCcbABEfwYAzAqs9uTdHjxUwNmKdv7kCZhV6nor10ikOPPpeqWwExDrbKwF0WJsol0OHL12/ywLhmmTNJYJJFmIiufr483TGbCNdubIY6gbI1b2P4/Ddq0wM7rFAnl6sBvwBorQWKaNF5JWep55lJIRYExZYwSig5D2s4G6FvHdhqaOsjAHu2yDe+mPK4uC6RYKI9OkFoJfllYBUgUPjmR1YPAEQTdw/Xbu6+bp6UWdAaojsFLkkCyq9tubvAOuA5vJkyCp1/4qsCgEo1rLUdcYiTH8XxrrSSOddL+hE9Sms3Ogc7OMwFs7PKWhcqhvNd1k5dOE7vXzJQlRKfS6rpR2rOhETeg/lenRy305xAFdAtgefISJqCmt2vSOpRIbouop4VtddfwPjtYzr4/nw2lJ/qINO4Ln2AB3KhgFSpfqQ5VULXX5dHNgHIHz0d7IuSuEgP0IXuAiQoh/NcwSIAL6yH8619G8UOCJOY01h47L98+eZiQCWHZbIsFDGlIJWF2Cb54UlRycg4wFCUqV0EcEbT0ejws+l/hjk31LonB9VFzPvIUsXkfZeAE7j5HYX74WaIZD1lU5WR4AM+TD/erCe6SefqR3w2ewn351lX/+vQktMneJstSI8mcusU0exoOniQH+UtUmH+HCIMllQpPEZpW7QtfkDLssuZxSrjniu5TjAZ1Wt7MmCWf8VYsw4IxdC6/7xgiKbhbVWEDkH5agHRabnZM/EXk+AZj5rA/Zlfe22fslcC4eQHabDuqOp1froTC8uqbUd+woItA20bq8wG8LC63f3TLNvPRtnh44dpotyN6BIoOuO7xExpaflVI2INLnnUntILad5JnXbqOw1uKZAQBetKbKV0PowzHPROi1VlkADzT8pcwQA8TicBd0JQCdlH0xh71I2klhYEdBSuCnwOUCZPIyZ48ePO1JFYbpS/Whcq9N8xYoLUFcW2yuvvermur70fbK/klIieKjVWWulktcQAXkwTA5GCEiOP2tAD0CZ4AcvBm0FnflTyD/Y/uZOOutjHQnii/ppF92/ekZdrXTQJwNc0yjgy+fvh5jyCY6y//jZg+Y7KdKmTcdOjX30Y5+Pt6JdgDDZydbPOnLgWKkVFVfaLbfe6pR7B7E/uumzn7Utzz5jF9+U8gdd6RNgbX9zKOtCj/kyn4IjE62DZ12P8meQtS1SfvYCCyHFenie4SgTptDNy0JjlblHxcQDYA9ah+omCMmlaVn26msvmedUbL9QgowAiPU1AGIeqnTKy4SsNNQDPc4eqg2ro0yaEl7cuttez6231StybF02qgByP04cKUNNBUmHheEYY62jlXWE9dGjmWsK9bYgxvMp1vJafuGSZJE8ivS0GVaLhdw9j5ZDxvD+qJ7mxmGLiSVZu3+YHThFiC5I6ihzPBofH3+6+pdmBllTYa/d1zDewV/zNz+CMOswSgzDlctG8L2v5uf8RwMtEqB1BdendeBFyJQRagE/b+w58ZffXTViedWoVkYhttRZTjf9ZWsJFCfDp64CYExZN+HYLQLI5RWUQWpgkTXFx+3LJ4sq3L8zzABcmfusP0HMOz4+cSMxTlUWwljywg5tJoBhLJkBUgd6sAYWEz68LxfAmzEWCBn0g61ftxO/zaVGasQiaTlqsTLqoD7b9uabThGUQ7hvO3tPAbVad0+nI8BSIQRVK4oAGWa+1kNAqyO8GPtHkRhtENPO0pQJqSysFNYPNdts37ULkjWCNTmavZN9D/LGh+D3aULCIcl6ACLVsCDbTS8RFABuagTQGlp4AntNsrfq6IpvgvgVgdPLda2djaKRrvCt2/bZjDnTLYha1od9TJas9djQJKBIkUIpQLaf1CtaZ4dZEwaQS6gJSDWI1KfKmNIerMJZFjJSgIgAEeHsBeE+mfvlIXtQLJP6W7HyopZqa+4kzBsyGuIqGBL0NBYyzZBhr+8npwWu+5e1H8zSaqIGPDuT5/6V33UWYdXYLpVVjNr36sbH37dm3YUFEmpABnXRCWozxgIiIrsGe55TNJwMzM+0Hz2zG7uuQAKk+2zFXJQpn9pgk29fYoOf+569tr/fLlif7jL5Wjwm2fc3Y5fEOMaBkfHHh4DQgmuzT155gZ2uK7J1EHp+2NEdyW+2em5XN2NcJyB1sLMUW8ugp7WeDrL6AW+rx2Jp1vQgCxrqte987lKrQcEQxrr11AuFrOnkkqT7Wxj7tzfNBi9DZuBex3jwtutWLbU0j2ps8KrYswgCpy+t3zsS+yDIW5aS5ChP5i+ZTFj3FFIf4ZJoXZp7APBNEGR9vEYrv6eivPCB4H7gmTyLotSkUZ6zG0RJMCHeTBz93tlNYDwvqqwzqYIUXh8F0dXH+hTIejnAs1fuRj97QFwiagjq8QT2AYHSk+nUH0Hh7YV9kNTCqRCA23dst03XTbMnHjrh7N0+8YlPuFBuqcILCgvtO3dtokaLc/Xhrm1v2Kdvup6530TNKyUzVnrYQfZBHMNmUOug2iXQPgT7oiYUBlUQJZ/+0mchm+oYv9gHU3t31XGOOoZShs9c09RueSfKIFpuwUZqBnUH5BAKgz4WF50DUjIy7TD1agfqwA4Irzpqw7Lyk/ZP//Qd15D06itbHYFfAzGu/S6BJijlloXx+asgyXyZO2nTklyDhWziyrA4q28fxb4Ucpi8nwHl3XCmqYewFSk3lXPiJIiSMpo8EtjfiktlnRVjV151uW3js9c3Yktn7GG7DlIXBHGuS7TffjXNjeuVt73imlVeunuxXXjHfkdi9vI5Ll6/0i5kfGx+4hHqNqx2h4LspS1vYGXZjlXzL1BIbnFqRVmY1aJiE+kbTvPU+gs3uH370N7dlimyi+ddVlzGZ5xOc+M8u/+x39th7C2jef6f+NzN1Ij5dvjQLosOC0CVN5dMHz+LoGbo4swXg6IljL23AzJyGLu3cnJSYjkztGMvmJRCxlpzO1CCj7MbrJQiiLlxAMWsrAq7qN8uvuxSiFOUg6wZkwbJ+OPsoaaaeM7RUlTLVlZZTVLNxTHWumgYaKDBJGPWTMZmJPXOaWy2qly+xyjzbBDrO9WtOmvIwUINHVrLdI7opsnLZUk+fbEt/tJh10ymBjQ1/Ph5YYFY0k49vd6WL1tFzRnn9hT9ErHmAYv/3xmnb1OAuKpTeAOLw4cIQXfkh4MpPhgJci4A6VwA1FsH7r/Qf5xXgPyFbuxH4mXPEyAf9jF81Ofvh/18H6WfP0+AvP1p/D9JgHRoZ/4Tv9R9IcunNooEf4oIWeT0OmsSDzyyQzg4m2eXfWzDUpt76QXYYLFRcxhu5yA4ic5lFxYu4OVtKg5dwITqw13Imb39HQmQM/ZZ70V8THyYiZ93Fjg6dPBrWF6cE8WDCBCKkXGaY5wAcaSH86g/Y3+lLln5xwNGiwRRMJvAS3kmq1NVgJFUMa0c8mRdJCBd4F0koM3qFSvsOQr5ALr6MrGEqMHj1R9LAmUQyN9UGSCyl/Dk9QMAzeMTkyBADgEq+TpZrogUdcu6HAsOxDt377IErET0/T4cQOUkLusa2Sb4c5BWV62AllEAggDMhrs66Tqkc8ubz5zOITwWYD0AEHZAViYcaBuwPVLYbBjqi2quSWGxu3fufSunIZVuw+PHcznAxGLDEem824M5qC+dP5suRMAJQiEVzBvPASgGsKmD7mjPEewpOExFUPTm5h3B6gOAa4SumrhJKEcS7c0Xd0PSjNhS8gl86TTdtX8PXrNVTtmQMSMT4H+UTrSbbCdWMBV1TVaDLdczW1/Fu3jQZs5d4OT7R3+xzj2vj/+szYFHKlBlNeJH55n8iguOH3PZDjrES44uZYAIDP1Ph3gRGVKBCMTTvdXPzwB0OIAXfxLd/wLgAwHF1NWl7ipZken7BfjJzkzFs1QIUoHo7/UaIlGkKFC3VhcHOdnBxEKoKKdD4Z0uHJsx5QfoJQBQY0akgsbRQTo9L79sE6AKocZ873gmCN7uABYitGTzdO3HbrBqOsx9+ByvvrLFPsafvXjBIbyWdY1SRIhw0BhQBsW4H7mUSQL6sUWSpzufQx0ODRzk1NktEsDZreGzKxsaAfJR6YNWcXTIXVcNh2UBHvIGl92HiL9iPIEv2DjVju/HS50xp7DFRDp2ZSMSAqEhMKcRay69dqQCkekuFcg5xMHHDwVSAR3ZUo+om1uWNquwvdFrqEM6TN6/3C9fl/nBnASI1T2TCkcEhuZzAIBKFQoFkRwCYtShlsShZ4jDjMgn3XuRIrIA0PNIhlzpZm7qwCoiQwGYysBQN6vQfZFQIkAUuC5bEnWiS9EQQ2evCE+RR+o2ky2P1iXdb5EeUmKInGjDuk6HeZEeCmlUd5qIDykrZGWi8SZAT19SybQClgdzn7Sm6D3fIkD4d6k+RIbI77gFsLcZizFZk+h6FbquOa4ufqloIpD7C3CXjcBRrAqkKpMPtTrnRbhpbLTTkVmG0usTeGfXQQIq7NyLbrUYcitE4ChEtw7yo1bddIAqVdgEqTNR/tntrBE+EGKFgLwhdNZdtGEjh+Q8fk42a/2AmM0c+qMAyeT0L7/wTtfpJ9LDF4SrHkK0uq4RIITO8UXL7P5f3WcLmfNDnqft2I/mWubth92BdUSKE9QgKV/JdSSSOwDx94780xrMmNYv15HNmqd5Iwu4LnymGxvqABqPQXzOZd5ANgEUz86cbh1YJGUAPEj5MYXn1IVCoZP7GQCa40U+kUB985AyYoAxidKEsejpHcha7sf4HcYioxj1Wg82fD3sX2P2xA9W2y9eH8B2KsU6SXyOkfIDZUvByVI6ITtZx1EvQawqI2rNujWuo1LXFgsh08K1qBN0CeTsU888j2Kk093/fpQZ6pJVPk4M4/Wll7c6NdQsAuMPsx4oL8iL/KYlC3NYv7ywQBQQkWjpiVE2GYWLH2t1OBY3DdiX9NPS+6sHn7Cp0+fa3sJq85wcaw99P8v+/RU6HwGgfvXrn5PnlOWyo4YYL7perRe6104FItWbFI7cb9m7yd5K9nrKsJDCUeug5ouI4ViAHtF7Ul9pzslqUP7gHcyxWdkZDjhuIVxVqjwpGBLI8FCDgAAEqbPaseRrYf3R60mdpYaKtLQ07DaOQcBnus5V5YBobmuea92RWu3CCy9yuURl+7c6wDUHu7OphNaO9KEoEzjLntfDmAzQZ+E5D6EA6WKutTSDEkLAqSN+DHKhuKae4Nq55A5UcT2ohRjP6u708puELVM4PusvW0MbYe6o0pYsXWQrLvW2k/uG2e/wjgeQOQHZdBKLoXXr1tuObdvdtW3cuBGrt3124bUJb3Wanx2K3tcoMpjxy97phQVIM/dAgLoXz9Gf/aqWmkHkSBdKrF4URcvmzMfqBZUn60MVnbU9gIkDjKlYQMhRQGSN/aaxTkuZmWaNWL4Ejk2y4rxq1rEoy1w4G3AaAt+bjlU1A4Cybt950PIqWuw7X/2SeTbkWjtKgt7+INuTS3o5Ssxg7nkXdlrtVTRiIHjrwZ1kclywoWe08qZubB0hviGtY1hzD2Dn8sbhPptMU0Uf6pJFGalWDmHVCjBbxRxoYF05eBKbSRaF+DCzW2+ca/f94Kgt53XXL/axVZv/0a2FO6/6CUHp7FGBKGFReyZhpRjhhUIzHIs06svJSXNsx27WBFjIdZestS7CnX/+6DOWXw8BEM9a3jxsV16WYwcP52EPA7BMBzu4qi2D5HkFiy5fJuP69dOtDWC+Atsd+jTozjabmhLsOqglwQxhbdA8kMJQgGI4wGUiijk9qw6pBFgPi2sAybGqq2YcJSdF2/efudUK79+D1WI6+3I9Nl+oVJcst0cfecyt/cpVmoVKt5TMn1defdmu2HSZa0gpAiyUNViQlEZ8VtVWL4hfAAAgAElEQVTN1VU1kNKV1EjMEeZ+E2uUwMc0gOgjBEy7zCnueTl7VA52Vb3az5gzo4w52ROGUxsWARILxGtmHU8GcK6jxpxFF/7ufaiEMlOsFfC2krV49uLlZOOwRo/2uXXsua1bCEGPtHByd5J5v0rUfHmQunHsCco0ExmqPdhP0gx+l52RGhxoRXBqR+V/KB9I67EISZd7xj1VfeMqU5F6ECi+jGEZ5hUdqSEM2t+27RignjSIqUgLjpiCLVSfPb2tggBys/9T8P4JkLNJj9+vvptmBJ4nVk8KrY/ljcroNi8uG6IBh3VNllWA3uWnhi1++nhQfR3z2VAK3TxPVkLUU6yxj+/AXgjwn3xk+96RceJk7Mv/BWPXaZ1jYfbqwVZbfcUF9sPHdhm0o+0tp5GB75mXEWoVSEE+tzEWNeJMO7zjTUuGiFyQGmbhWCpW1rZbfjN1N/ILD/phEIFYE8qRAY8QF0w+Qj3t50f+El3q37w2y0K557LseeRp8hSuQVlS02Jh7Kd+1Ct5KBP2FXLmgvFdMzvZFsWwanfUsW+hImULDUuYjvKrxA7vH7N//maWVbA+eKI+Co3iM0MYlNaR2cVrDfJ4o5NSrUwKNAj9ufMX2w8f2G1TmEuKNBjgg+EoxVhKxdoqFlAd5hIYXrWP6rtkzggt1LqTpA5hXz3FvpdMtoTqvWmcOXoAo6X+271nF2N4HvVfKXteKuMJe2Rqy+QZPfbkw0WuFo5lrG/cuIEmphanDpTt02XXpjLGFvLZCVEHkG+sKbP1ZCBJ2e7DGtrL/hHEfOpgflZXNzoVZ1//aRewLZXo1VdfwrhF3caaOECd38X+2wSR0AWhcaK8imdSb9/+zp0QUhBB5CYGcV6thYCQonuQho79R/JRTXJeCIlyc8SbeuBGSBjl44gEU5C4bCJVCymzcRp7lPIJyyBGlX+VCJGRgeWtavmde49aWX2/LV5xkb3y+mvO9lhWyG3M66nco1BU05GoR0bGhu3QkYOcN1FnMv9Eslx66cX2PMr5vmEyCyGZCyDHBphj6djASnWsZjrNzxFqxWfvyLSr7iniDBrKGZJxRRPGXJopCgqLyQQjo/K3j0CQBNg/33mHvfzSc8xzzgScPfpYIAvJI/r833zBBavv2Ia6lvePoPFkgIaIcva9T918K/ehwY6Xldhx8stysbu6CIutohKyDVGrDvS22zLOh9PZ9ytQtpaScRLMfvzx629yZ+HFS+cTUv8Y9qsLWPPCaLohZD4sEhvFBHtxyys06HC+Yx3qYf+XNeOqtWuxhuaszB4fIWu9ZpSn7DO7sUdUbS8VSRWkiT63MnUiWB8LsBwdZR268OILHfEhazapkeqpR0ODo6lVOKeyZqqxw/uMgk15XFKWqont5IOEun9mtztHq06RUkQW172oPbzYa/vJuYyfmmIrL7iQfSCL+muUcxp7LsHppxkz4wCGS/dzCpTx32UhMEGAvLcKYwK/eKffx9Uf43jGO+EjZ//MH/27miTPK0De6/ae89/+2gTROS/wI/0NZ8buByYANejfuXn6T/3YH14B8j7g0j/1ot7H943nKL/717nH51/3+t/HR/2rf+t5AuTtj2CCdP9v8v39PaRzj71zjd9z7V/nup6z+gbG99DfvfGHBMjZbzBxMRO/O+KCTjP9WcCVOsLVJaxDkBcbvQcWB77e+BcPd9inN62GBFllYQSINtCB4xMsEJCfl3LhzH2YuB3HHlDeB6qPM/d14u/fvk4ev29cIaKv7M+Oq0QmviaiQSauXy/lyAwBatr49cmpO06zgOp/Aj8l3/fmoKREk7e+FyDIAXN6AYDYMYp6bwDYSQBDAodCKRwVvJsOaNMF6KduOXXAqotEwLpk0eqWVXeTrAPSOVwKMJVdjDcScH8OYTUcymbPmWt7CKlVaLF89qWSEeDYSyd9J93fEyGxsm6azEFX13eQ7xdYlUqBrSJQ3eL9ACWBdJRL6q/gY+UQqKNHCoZWbFf0lCZBWqUixS44dsTSyfOYmTaNgLwDKC78bAlKhPRpqfbC5udQnsRYMaF/6urPxEpCXX8hdE018zqJEAqNdHHFAJhM4VdcZCjdfm2WQ/d1/pFDds3lV9pPfvQTQLpsiKBoCkO6xCjkS07kQiYYNiKoBOiU3LVLIcvkfWRmUejmYwUSw+8FDr3YRfj5jIxZTmp+2ZXXYDOz0773nz8kTG+jfewTN9vff+N/Ww5gai1BsLt+sMw9+s/f2wfg3gRokEqXWDX3DZAB65g2JM+xKpyxkxkBIfHGo1Ue230cXGSHNMh91pAQ0Cpi4zTgv7q4RgGYpQbQAUfdzbr3+p4Bvl92SQJjpwLkifAQSCcCbJiDmgpnqRakKAnlwCJSRcC9VAYC1eUbPAKQFcq1SYovAEM2RK2ACDNmZvB6dM3xHgp2V96IbLeeefpp24gdgN5Lh8OGuiorwA7n2quv4FQaYK0cwEKkXgCg1DNTp7Su09nVAOpJwSEAX4SNwlLb6PKXPZGyLWRL4AHIIZBeBx8V+LLBCU8mWL08wPlsC/CSDZeIBeWPnAK47ARpmrt6srVWhtPJVQ7hgjcvBzkFnwuAL0Xx5MEcEoCfyTNWKKSsEsIB2TwY/0fzCgiYLHbzR4RoJqCnSA99ZkeQYp0hGwF5J7cBqqo7XeTFJBQ0IngaUZRJtSLCUYeTiDPWPOreCuceD8rKA1JK3KYC4VMgdnSAUfe4rKlEwjTyOfQ8RHgoWLsAy4H52NiI2NSz0nNVVskwZKGInMqqajrAs+nqK8f+DlhQVlQAACrFlP/hy+v68zx6ZHkGOCTVhEgo3VsBbLFYnun7ZXmm1xLRJNC3mT9LsSG1SBDgWQj3UkoPWV4p/0Ph9cGArvo3XXMw/z6EfY5IkkpIQ9kCDDGWtObpPmmNkKWWs9vi2rUmOuKPX7JVkqKlFEXVXOZ8NeDeFLq/a1CQKBxeHtT3/fYhW7piJeGlPXS5n+RgGu7AuELsHNbiZ63QUx3OFeg7whxRV683JBUjmv8enyPeHGh7AGcaIUO7AA5ONXcRvIyagFBNEZ6TIvxs37/PsoXfzCMvJNq2Mcf7N19nCV/c46y/ZPul69fnEZkzzCFU40JzKQKSx5/XF+AXhgf485uftIzpSVjwRWLdwrwLhBimBzaINTsVIjOGsdHFutgmwJ3xJQu/IUJMh5mHXoBkngD8PnRnKpC1i65Aqc6Ky045mypZNgqY8PAatcfuWWx3PdaEAi7CIhmfgYzjQLpMX39zF+RtA0Q/hA9E9hR80+djN1FRTvg24MUo62cKgEi6SGuexTPPvWhDAKD+EBfl1fir8BxzsLeR5/frb25zpJlUYMfzCEJOTbK5WenWVFvOa9CiTOd3ACCOeQMs8mKJYVPosg8znzF/qwHEqwAce+Kl16xlxMuyl6+0b90SZZ/893L7ype/wnpxtaXgmy0AqrCyhj0NAhegQWM5ELJLnaPaS4aYX37coxosu+IBbroANf3ZR5wlFvMpBBAhGjBkCJJdRLHs6YZ55qmsJZXlkLMKl2dNacF+zhUa/HsbwE80e9hU1gd5bNdV1ABCQIZD/Gie9yssmbUnPy/XqQ61XgrwWTh/oW3dupWQ9CKntEpOngbRSaZKtCdAagwWVxBwAJge2IE1AVj5MC57WBM6Ac9HUUYl4PfUCyhfC1iTSpdpHnk5jQB/6fiLp2IbWM71KiehBnI5h724AjukuKR023+0kNyqEsuYPRsCr8a+8a/rbdeWVkufkeiIlwEyHJT58fTTz7rAXpHK2VJlsmYkZSmlYvxrwnKn9Eify6rR3iBF2jCMYCiEovYs7a2y+Eri/nWxhvoxrkYhQfsZo7KLVK5EHOuQ8h4CFSjNWt4P4SbSNTI+xoXFyle9G1VBgO8kXque4N4VjtQ5fmQve3MKqhXATkjMOdzPURoYPMn0QnKB/inYSlvpSsZCqxVbtAZUT+GAvilYyQVCCBQVNDubxmVLCFHHs7+dzuk5C2fZThQ+ZWCgayAlHt962PaVddoMrNhiOpst1J+1IXzMmhn3ckdl+zDwVusFYF46zY/1E1s/AFtuof0bAdYTX099fDPETqGlkG6exBrXzJwdZC14jpyN61enWzykwH6yxqIgHXLrhmzrzipbNsvTsufNsQOl9bb7RL1xGeYfTiB4hKdVYiV0+8Z0l6tynD0P3tnm0lyitb0LVrUJZdwSPOrzUE0lE5EWSn2CEIg1OhCgM8R8WA9e2IaNFGPYi3D3EKykfABZI8M87Fs/vcw6txZghyLyz5tMgKOM7RRql4PY30XZVGzf1MG9fMVSF8DegU1PGmRRyYlCuvkJYqZ2iaYTXk0IUsqV0lDQQ6OCrIBSaUY4iH1WNgRKCGTMdgD0jJnT2buabDEqvjrmrj9AejsKGs0rkZPKoaukgSGO2maUvedEQamtXLHM9h86Yg3YG62/bIPlFZdaL/tBCuMsFhXLZOZx7vF8fPlb7AIaEHyob/aSpeRNw0g0zSwiAjwYAyJyRaRLJay9l62GKS1iGjKUP6v1Gc0YdRLfAAE9CojshfVMP5kNAeylvth0ebMXxAF0niak+NDuUshPQryXUWdQSw+gBihv67c3j2KhwzP6afmfToBMEB9Pb/xPajwsnvgMqpmKTra7/I5la2IsAGD1+VeOW0gUxIZyC2loqGvoZ50OxmIowArymm3TuqnWjcrndBX5MlmMoZgQ82R9Xnvvp93wrLlruz3/wDa7ZglEAQRkT3eANVq47esYtv/YTAYX3xMVG2AxkFgn9pfaxclYw1260PbmF0E8QaDTBHbVqqkWzzHLq9/bNu+mRk1FBTyAggObrcF+GnKGyI3yh1TG4i2vgrqJMfl3S2IsEWV9Jy/w0OYTNnf5ZCzb2jgn0EBVRwMTOEhcHARScSOvy/d/cq5tfe4oKlg/iDsUlFIxoRAa5nyAq5NdemESHfk06dRXjjfkBEEeo7DeV1RsxY1DdtG1a+2B379hedyHKNl0UXM5Xzr+L5zmpZBYVJ2tdXbBgtnO8tZDdq5kmzi/XRqPglEzxpG7IIvKufPnuDqhk/1TCmzlsUkVLW885WbF0P2fni1g2ADFq2gUiHF2wfMh+Q4T3L1q5QWOJD94+AgqgT77+C2LUYLOsxIIhbIi8rLwGkvnDIOW1Pyo2Qf43goauHpZxzro8g/i+R1HmXnVlZe7PBZ/msGGUcRXQKjv3J+LWqDXWWRNn5GBpdVe+9JXv2zVJ45DysXaq1tfsAuw9JKSNyI6jgD2AmosiKOwGHsU1cOipbNt1WrOHny+Yda5w4cOcAYYYY/hTCZ7SeyVjuWfcHZOUoz4Y2O1au1qLKVet4TUGZZ7shYScA/7fBa2t1XYWE7F+jfUrr78Etv2xivkkEylbm1w+2ct6i41u6n+m5aS6mwDn96yH9tgQryp+0+RF9jIGpeKklfkzCjPNSQswinJnr0j3S78dp5TMyjbS01aKy5Yxt4QaPuxHN6OouSxRx+xH//wB5adneVULGqaKqXJ6utf+4btxXKsVZZTkCqXQ+L+/W23YYV8EU8MVR178RRqcNWIL0Gkypr5a1//Gntriu3ZhXU1eIDU2xlclzIWO1iD56LgnMx+19GpgPlCcqpQL7KPKqMwnhpJtqE6l1SwHjZRS+mcK3Xb9ddf7yyaRcCqoWLbjiKnFBX+0A5pNsCaFwaR60UN3oSSJpB7pSah07IrZk9WfdzLs1S+4fETJ80bq1g1YElWzZLl8rYo8fhvNdCMWNH9yyz1+tedjaPumywNhR3oeoapdeUOMUw4up83eY7dnvYPX73b/T46RCYSCpshyDfhALJLlFNod28H5wGITZodPMEaRrHAdkDEB/l6CxB5dwDqbPzm7QCe+6mzQJVzESjvdInnAqg+yMc6+2c+6gqQc32+v/T9Odf7f/T//YOCp2c+meS7f60vBzJO/PpgF3Gu8fHeBM2HJJD+DNf/wT71/8yf+igSIOcaf+ci+D78k/iQ89ddwJ/jNT7IJxm3oz8jbRi/kncjQM6eqGcTICpuRvml8tX9OqOgYGtnWwfwG+zmcONn11630WYvnEkVwSGJQPTTBM6OUjRiFENx9N+LmJYTR4B8ZpzQOJv8OJvw0L+9nfQ4+xacTYCMkx5/yDapiJF9ljInVMS471clBCGj/x4PSsZmR1YuAhJlDUVxP6z8AaohKTSCZWgNECWv81g6sAeQ4oZAPsj6KoACrBZQqwz7khAOdwo5LcO/dd6iBRTm/S4c2o+KyJ/7lZ97zHVUb37hRRfc1gNoK3uccIXpAeAIQBboI0BZRZyseVSACRCR1Y8yCgRYyTJH1yu7mm6XEyGwWHJergfgSp9YgLy662UhNBWgMDhgjMMNAB/dsUFc8zLCCGX2+8wTT0EYQBAAkgpgUXdkLIeXQQrPIQpKKU50JpIHN7A+QFiwBUMkyG5G1go5WVkczFvpXj5kN3/8RksmDHDP9tetOP8IQZIrsH8ANARcqyW0tYZOnGVIrH8MuRFN54+kzwIFV1240Z7a/DydUvs5NFwIGFnOodzXbv/KV7GBOmB33n0PFmDzCdLMsUcff8rmLVhsr/5rjt32iAdgZSsFKuHX9VWoOZIhQbhYimMv+RgD/gbR+S6wuQ+Zu7x1RXo52yjAYVlhCaBSNocUFyIzFKQtqxcRSiIQBMypgywcgCQCMF8d0zpUyL5FhIlQbylKBAKqO1L/5qyweBsB6gJw+wAUQ7muMMCsnbv2uENYYnKyCwSMgDRSELYOHFLkPM5hS2NsyaKFbnwJ0C/MO2zXXLYeoAOpPocVAcUC6AU8u65MkQQ8K3Uqq8N0POcDUNIRIASYchDRAeYkVkgxdH4m0GVeRYe1QoF9uL7o1D486rsdACmPBh2e+ngfBbLr/rTy80N0U2cuRb1Rwrhn/KtDW59BH1QKKqk5NH41dnWPFAgtgkWKEo3TJmwe9u074DrDde9kZ6QASb2+U8tw/9RxHsaBWsSUbHCkaND4d3ZSELDqvFMAug5ryby3usuLCQmexyGrrKSUwyh+yFy/7K1ElnSiQhnPEGAMAI7qXk3cO/0uclJkiA5aIilEUKi7dsK+SiRHAvY9JXT1KbBToKfGhTp0ZQUmZYYsQfoZByIeNCc1bjXe1MUtRYdUBppXrXTIi5hSKLSszKTekuJERIfyTTSvFXgrxYcyVxSwqQNwPXPfCxKriwOWbCqkwtD4FWEkiwUpemRjpPdTwPogQKrUP8qBkVJnEJsAKVCqsV6IZc71MCfGAFm7ewc5PJ+yBXQxH87N4xBNiCQHzZkciuuwnYhhTry5fZtde+01DjQqxdrB/0zg7jDzgRMfHX4o2Fh3OgE3pDoKDY+GMJ4CUUnHKx3OrYCFowRFKuW47KEVtuJObJIAxzZBmt7xxVvNcr9hSV/Aa5l7IDJY67AUN768T5/usVRYzCWtT/2AvQl0Kcvaq6ykgPXX2y5YMseG6Dwcw+s8Bi+SANbseGwEo2WzgrKsF0BZa70ncyOMNaiBA7sf90y+OD56dhyK+zjUniihW7AT4lD2INiEifj+6e3x9pV7NaZHbdrUKDrUg5yqpKKq3vKOF0OcjNsv6N5IOZGSksDzwPaFg+8MLLNkbZeFr3Yd3d71sqzChquJDvS2zm72Fe5bSLhl5sxmHta5vUOqEU/2yTi6zpVR0cp6loCNQynBxUnJeFMHQnwTNLosc64FgIL50vHaWt/hiKY39x22XrotOyE5//1/E0KafRcd6nttM0RqFXY7baz5PmQfwEsBrpBrAKEkxY86JxXIWsE1RtGRqu7JUWXv0GGr/J4BkcE8CxIU6JAVkUTOkmzpGIEJkBt+jJlyOt5T2fOiWBtrqishExmXPDN5xDcyv0XOhwEiJ8cnQ4j7O+L4BJ9pFkS7bPy6sQxTFk8WSkmtgT7slfV0JR85ctSRubKM+dSnPm1Jk1FNQsT50siga1Egtp8UPYAMAwBCHozxQkjWSFQ6QbQuVxDUOkTy8ADzRt7otXTTZ2ZmYCMXavmF2PFBpqjTtwnFSFAoCk5astX13Cdikrl11fVXWUx6o+UdHoZkY+1nje1hXt53/4Nu3q/fgE+69hCucdHqEDu2F+sX1taopHYrOYJyhkvr7ely74mMzYbYa6QelMWYFG/aU5SxouYSAawiiZogPoch7aWKTAFYk+2ibCp7GMedrJ/+zH8B5/PJFxtkHjVDUJQwdtSgkUjn8iSAd3/QnUiUB9wQ/G7aqcuwdmRee5wsthEIyR5a0JtOk+/Rhnc/3avHS7Eh4Xkumj3VElHWvPosNjhsA3CW2Dqlc69KLBV7rS27Sm1ahjdhxyvsyTdy7Y1K1CAQcbNH+myU1w1mKzC6+cNQe1axTrMlWxZOaOmhsewDXvbgq7XcG5o4yE/xgMytb2ix7+f/vSvlfp11ly2ZgZ0mcyM8PQ7SkoaQEkYz93bOgiQ7BfB/oHKEa22yFFygFixbYntPNtljO8rtGN3sGbOm26nKYgujnrtm8UzW+iG7b1e5paM+mQHwnw0hv5+O71ruQ8oU5CkEcUcr4BkMV+VCMvO1hfqniV+FteSukLswJQ2wn/U3DaL+X3+1zsqeOmaJ4aybdGFXVzai5ukBdMVWEpB0kM+Ts2CBbSf4fD6qtE6IltmZ2FlB0p2mE17B4tPpfj92NM9Z3iWSi+SD1MDZD4pUdaop1EHM/3lzUYIdwsoGZcokCItpBEv30+18/PBJ5gdNLsyViqoKmz03x9UHiRBlzSiIcg8XupwEre2yk5HCI1RqQUC5dhpZMgBcA1j3TtHxrZ0qgTk7xPhrZl+SzZbsKlUfi7EdYa+VHZ4anLTXOAtB9Bxe1AAiQDyYI6r7fRjkozRADaDAC0YJIPWYJ68Zjn1kAMMvABVSD7kDFUWyAeM5TWdvxRawB9vG8pYB256PFRTv8PP3YYElAmTzlb8kA4nPBQg8ieerefHyKwDsjLf49EjUP0PWwv6G6Moq6wctezaZPflV7mgwd/408h6qUKiQpQJuvWSml2167ltvHSm23PBL1rQGW7FghhXuOWmrIEc0lQIiMq3ZN85+vqfAnjxSbxGKQ+J2DfNrJsTFxWR4rJibZTuKyu1EIyosxtblyyNsRhc5fD4odhq7bDuk+UHGa5fC4b0Y57x/qGcH44C9jr/j9tjXlpEHwZwlnsR2HmuzxDQ/aySnp3EA60EB8oyJVu5pN9k82amonbjA3bsKaCihqaEeqziC5lvZKyV24nHYugsiLQlFRDi1ezkZFJHURY2sL/2Q9xWsLw08y5e29XF2g+gGvA3wYG2CrB1GguUdzrkoDFB3koctRs2gHDuNm3iaoqogcFsIQE8G/E7hVzeENjivs07LYs1TY1EJdq2qjaewV8TOHCc+XnquErImA8UBVqjURquWL+N1Wzle9dKolWvLV622Lc+/6FQ7l3w8m1yZKVxbiJUUQoq0UK9AfjplqBqP2L+khi1nDz2cexw74QWoqg/Z3956iw2x9o5R80uZtIczRA3qvjmLlrq9SA08W15+kX3lEyhcaGjDNqmwEEXX2jXYETazR3m4YPXysjrW4CHW2BLLykmzS6/AepbvleL8BM0hXdy/jIwcapVhlFeEqqNCCg7HSlSvwZzauOlSK0aNc4pgGZF+7dRJJUX5dvMNV1sYtUJTdTlrdYAtWTCHdR91Lc06qj1VK48yj1niIRZFbDXZ4RO17N/kA3LWUpbXrNlzUe6SgQdxfJo9opv6q5vaTg11z92RZhffXWoNEAox1EwL583m2eeR10NQOflaX8LG8cUXXyQfK8dZ9OWiutHe+/GbboKIKOceHnTq702bNtm9997rFJiXkd2y90wQvOr7LVu2uLrlJz9B0cdZQM1EIjNkcat/VyPfCQh4fZ41a1axT3Y6y0TtfQk0Zajh63h+ns2ELFHu5HYaQSKpl6WkyTuGkp/8pI9fdZM98szDLg+la4TMMQhykTwaSe3so97UE+GcLzzV2MF5JRQlspp9mqjlNdcDaHpSDTHC9bRRJ4sokvLDU02QOv+zNvrwfUX3LrGZN+90DVMiU9UQJuLXnRP52WFs8wZGsF6jYaUFItXXI9y+8eW7aRBQXRRJHQK5wlo3zPmC/88vagjy1wJ4xspG1zV4s6c5G6wP+nWO7vl3IkD0VuPAz5n8kDPQyLlstN7pEs8F4H7QjzXxc+cJkA97B/8f/3lqkL/eFxPHKVDO3cn+btd4rvlzTgLEYacfFED+8Nf/17v3//ff+TwB8ue+52cIvD/3y76P1xtXgPz3/H1HAuSdyA+3ibpD0HsTILieUzi32Reu3WCZ6xZx+MJCw6PPerBBUlHsBbB0NgGSexb5MXFp+fePKz3eifCYIDre7TNr0Or6RdLoY6ogcOQGf5Dyw5PDnzranMMOYMmI2gMphASEqyNf/6iD4ajUHxQ9I4Bpo/zyoYAXqbAUCe+RQwexGqixlcsvcPL/rS+/TBEfTPjrdKcAUcdrJOqDnbt328IliwHI6BKnmJLiYjIHDi3hAjoV1lkHsDnGicELAFH2BzUAU+rw1i/Z31TIogcgT3dfnSU6UMiSRvY8PRRqAmMlFVfXueN01MUL0CJbhz468WSlFQw4J3ulWVl48A91o45ocJ1hcyh84/FJ9uCHn0cBMpPu2EqKTJEvzvbLWe6cBpgczyzw5aAbLCKD32MiwugsK8OXvsvSOAiJ3AkFwKymw/3aq660A7t32uneLoiSAFtMtyUNMONfPtggHTlGx2kLoOsyewHZszcFalLaTCvEY/aVN7bZVdd9zJ6kw3bTVVdDmDTYOsL2XnzpJZd3MAnfVT/8ZP/PD39si5etpEsrxl765xnupb/6jKfzy1ceAOUqwbJ0uQOEjXHInYoHtrq6uvtR6wDmqRSUakDPXaSHAPhouslk63AIvdcAACAASURBVCKyyIOD9TAEggBy5Xw4ozTurSzJpMjQl0gR3e8Bfl7bkqyUlGMxJg99QAl1EIn0EYAgEqWfw5iAlm7Gg56XSIMEupqVSSGwW0HlsoySNHvXzh0uYP2ySy5x7/34Y4/abbd+gQfcR8hmsSM1BNoLVBfBIoDdjWP5dHPo6OD1hgF95fEvUkwHkQ4AUA9PX2w3Sh0gOZvcmWPkkUiF0Q3ZMHXGkFXkjzowXaGNkvSLBFFmiu5Lp7rnmb9Zy+h4Lw52QH4enaTzUBQoJFw2BrI2EKgvEucEh6CcObOdGkT2IDoZh9Kh9jJhly4XBSJqHnY06oIW2aT7KQJE4KgP3fkOeOFXJF2uIvFEOsgW7hDzbyng1759+zgIz3ckk6xAsjIyAKUqGefZLnRWNlhJ2GAIVNL9EUHYDbimaxH5ILWE5pLuXwPgqYKNdf/Hs0a8LTZ7vNDoKCPAnntYRAfZJEBj+bUPqyOW+ajxIbWG1DQKg+9AwcGi435eBIjmpggpXbt8hnVvezi0iVBRAK7IGOUfKA9FqhQ9Pz0LWZbpPkpNputp4jANq8KRirGLWqqFrmCp2WMBcAWwStU0sWF7c4jt5jr8AMNF0Ewm0Flghiym1F2teS01T1d3n/s8gQRQvoAF0/oNF2O9kkeX41J89I9DyE52ShPZr2zfscNu+sTH3T3QvJE9lbI5Rjiw6zjnK6svXj8cT//SMkLUAZ8HYJErahuxR6jAk3/AFi5daLu/N90uvKeEZxrtwujvhwS1I1+z2V8/7u6dFAha+wTwifWTCkEe/WGMxwTA+SaC6Weirisnw2gEH3ARshetvQCys9cayBOaRABnOD+bhBojTGsjB+HTEIRjHHQFKgc6BVAD6zNjCvJWQMGQy1MKtH2Hjo0DmUKzuMeJqIf+8Xov+7tfYmsImJxI52k8niPRAM0V+HkfOARhhHWJgkxDAf6D6a4MQ1UQHxflrAdDUd7JuquVLscq7DaGKV67sK6ajPKmATJEa2Awh/UkFHgiy0eZQyGOnB1xKj2aVzlk04EIuC9FW1TUJIslrHeENSwMRdu89EwbJVPqNIBL36AHdj0EzmMxUtnaZb6sJf/51XTbXTePDtNw+49/+S5E9phNSZphzdgICkBPoJNzjNcRodbJWKiGrJEtYxJAcBNgqY9ID8ZVJ88gkG5zqT+Dg7HfYo7Kxi+ccR3JuO0AUO6BJJyCkkMEiCyxBB4oRF32fAKahhWkztopFYdUZQKuBGGkTkumI3U3Sq0kQFzl+RgkdoObt7Hcp3379mMRVceaOGwXX3yxTUVhsGvndttADlUEXfJIMswTEs7lXwH0SOVVR5CquuwVNlNIeG0zHuPRdPNqLevSWsT4kFpHlpLan6WGakWy4Bccjj0M145aKYb3HxQATNjuJTfE2utbm2061i4R3Afl0hw8dBibtyanpjqJ6k1qkHgAHQWaa21T88EQFiXhAMpSY0oRqDUgCAJFHfbCmNVhK2s/zSXtKUOM0yDWkCHIT33eQVSePqw13ay7AvMHAbeCmbtSxfgBnM9kndOYKmBOTuW9tWdcf+1VBGErrLvbWgB4/QBgvJUhQsZHPwrJSDqhvZFg9BNmPuodYRVY8rQDyu3Or3dgaU6Gr8XyXE8VtkL2YIVFd3KQlFrHSggEh8xheVuxnABh9rgTtNrXkGHQjW3cwlgIbhQAnd7sIahJEKSQF8OaS56B7HSisQqKS5xp9758zHxjgsngYK1jP/AmI+jw3hr7zDWBdt1TX7eHF91lOfjxn8T/PidjmnXXKuwcq8lAiO/GDmsaCMPHfph5gCoStcIw4Qh3//JNy2MNikxUE8qArZs7FeCyx5avWWtPvfQi2RNDdmO2Dw0g0bbleJ0NUb+EUZBM45o9sIcZo9lBzQJhzBm0ThAshP6yP5OzbtHxdMAjY5mO3dg//nKTtZLHMDnIw44dyMMqKhbAr8IB14MorwLY26agNGkCyB1j3kagUPLxRDFK3tkQBIgUaYM82zIUGWnpM+wQIepthJVMw8qlg31JZHcjY1jq0wWAoTVkGNRUldkaVD2yLO1jjOZDcCQlTHPdyEOsX37UGFJXVdM9fZrxUnKiGoVqFM0VqVZAM0AdzSlzyE/rZK9ux1pu1vRkpZsDDja7ulLWruqQDmV9lYWj6mWXC6f/KfzcZQKRBaL6T00IrJWqhoTKjvIcVEfJekfWsoMAhMMAzbLO82bf9lAeBuMzhDVmAGu3xqpKlCqsEWHBfBYaDVjvqlsHbScPrx5y4cf1f5oCROTHT5bchR1fBIopmlBYYyLoLh9gfjTjK+WNPVJb36gdOwmBxcdl4kGeDdqMzCTmUhs1LpZrKSg9mBenO8k1Yhn5BlZXL2+8y4W+J6I06h/lZ+oaWG9QX54kiDqCuo35EZqWba8Wt9lDh09ZLWEeoQoI59igHIBElsjbLkqxcADPHcXVVgpIqgaEi+b6Wyr9CmkxKVaC7dvzhVVWQ8bIiZY+60CtEsj35KAKqanqxKIN8oat73MLCRNnXy+DmK2CWNShQUROG3khTeylvsGoQLHAyiR4fd0y8olGGRuFEFxZUdSZ2AGirBll7WimWaYF26AElFiRWClmkJFTB0Gtuj5rIZZU9U1WhU3aT59nfeBWpcXRPICdbRyZcY1kCJ2mg2iQJoN6jyGbkZ1ukd4jFhdFcxQNLF7Uut0QFv7se+HsMV7KfWExC2KNlD1VMoqj8tISt9apps5Yij3edsa36lLIMQ81hFH76iy14cL1zI0O9hYPyz2wH8KTWgF1aA91S11Tm33u9hXW3ZRMk0MnpHYRdrkovNh39Loiths5S1XVNlhe4UmbiYpcCut1qJuGIWRG2CPCZLeLbVIze+XsBUtcs8kLLzyP8hALzcULCF5fjbpHlm6DNH5Npasfspl9cmQYC8QTFay9IiHI+yOY/lNkXjSytkZF8b4Q/OUE0segEutkgcyH+AogQ8rIWiylVimlfsqaO9smT4lAYTrAnrMXpUmCLYKMOIlV7zqUYsOs1U3c6ygakZYsWuRUHX3MZVn1jaDC6YT4bIQ80WfzZY9y2W+oAmdA6M5h/3ntze18D3Ue63Qr68gg93eYs4CIgS13wtyd9XX5v6Bakl0karjVK1e55h/VnXpGjsDAfuprX/saNfYh12Ckea/ve+CBB+yTN3/CqdgnQ0SJ1FAN+8QTT9iBAwVYjW1wTT06Z6iRaDdn31jqNf1Z5wIRIvPnz7Uo5v/zzz/nFNBZNM2p2ekQlp86Y6mWl2VxxkzyeLguNRWqjhAhUoSdViENC8HRM3kGDaxbZHKwdjVABA2JwKCO6xbBwBl7IeudCGbZ8bo+SBa0Fr5P63srBIkX5wCpoESAqElOBEjJb5aBN+xzjQmqw1QjyKJNCmQ5OTgCRMp9aq/QUBrGPNnHR4Pg0IftW/9wD2sQVln0AwX5Y0XGM9P3OuUsPnr+zDtMiF1TWoAvm+r/JQJEj/0PSQ61/Y1jIRNf75cEOReA+weD7QP84TwB8gFu2v+ffuQ8AaJZ/QGf+HkC5P3cuPMEyPu5W3/K9/4PIEDO3hDfToQIiJVG4r0UIIN04k5Pj+cQmmYrb7jEOgfpaPMetIDJyLnpRPSje+3dCJC8M8THLNQg79boMGGfpdv9TjysutfUiS4f/okCwHW0ue+nKBRALWCVIlGgmH6pLJAdlvvsOv3pNSTt5sAnCyxPBcRy0PSlszIg0NtJeStRJ4xJ+gyIJFBCB1AVjSr+1JUuwkMgYrqCmTls6rAQxYFzuhQPACfLly+3e39zH6+poNlxSW8KRWFxSZnLU9B1TFYoM+Ctii8terLTESAq0FUgpjqjRZLIzkQHYf29wNUoAGN1lgqEUbGr61X3nwA5XwAReRlMA9yT37PA+6NHjrjCaAF2LPvo7pFaQNZGAoPVua/3ka2SLKFkL6XAzWgAjIN7d0GgRFocvrUKRBYwOhlANRybFHUHjnLwWJg1gzyOeNv50rMQQD6WQnCqOtGnQBa9jgJGOuGsWXMAH4/a/sNHCVuMtk1XXG133PlP9rNf/todGIoBmFIAPbe+vs3mLCWAnQ7El7a85ggTfwKrZ3MImEXH5PeuGrLPPwD4ABDTQ0cxT88SYwn/5CAxSmeOJNQz6PTqo1Id4nAuayWpB3RKFeiuYSKQzIFSDIOzCRAdtERy+PBNIkv0pc8rMGuCAJGNlOaIXmtIGRu8jkAvpz6iiB6UlQ8KJAGESwCZq7FCKyMQcCXdbrI9EyAvKyWBZQ/99kH7t3vuwUu4xF7Z+rLd9rdfosDuIqSxyQVaR3Do02tLnSASR4SI1AsxdMnLJ1JdUvoScC8wXkSMCIwxCogGwAgdgOJQ6TRiV5NO51VkcheWICIHghyxITJLGRpSOGn2yJKomUNYPR7aa65IsrqTwXShNQPcEEIMCRjF4asGAFWKDwH9Ui3s4yC7YuVKB/RLRaSZJsLn1Vdfc/YI8vwXgC+iRTZHUjIIdBFVKXXIqtXhSOrxhuZ7FCwrGykF4Lq8HTr8y/CEXrZkqQuN1kFJSh7lvegeKEhZ5E8m1lX1HBYFSkoVocONQFKRHlJL6P6IHFHnmpRVWvOS5oHY8SXiQ98jBZYstE7QRT8VYEm2c/p5hXWKKDyFjZasr1IU5s7hTGShFDBSfUnmL3WIns9ETotIK5FX4+sTYA1/DoZkVBiz1iARsTp8aT5L6aP31iFSIH0w+Q4DANm5uUdQj0Xh957l/OVllad7qHXAB6Kkg8OfHyGnUv2IWBMBIlWK1sw6rnGYdU9qi0isGg4y72TFJzuBmZnZbq2r4zPJh371WjJaIBJP0MW5koOw7L7qIWmlNFJX5wj3R57dY7xWKnO7mkO/PJ1DIB6rID8E0FbTdS11ydC2T9q/7Jxqm59/lnGx2u5/4LcA+xA7O26x7K9APohIknJIiiWnqCCqHBBIKrhJAMmytOvlvabiPV4BCejFWpYJoDcrI4VQ5ljsMfKZH1gqcF+S6XwWzdklSyQ+l6/II9YdaRBF1gVBUJxCCRIBySPyMToGqyGut6SslvvrAdHkhdIsGwLE27722zaUMDEWjG1WmCd7mciukEh79rktrCWjWMP3OkBp6dLFjAlf1l/scgDOuhizIpV3bd9hJwtOAk4AaEA2ZNC1qTVe80WtgeGAMZqvyg/yZj1pgBBUoGo3nbVSPAlEH8/DGbKMzHiLB5DdT0j4p66+xjzwbR+m87QdIK+RLtXRoEh79PmtWGW8amW7v27/8JNy+9j1V1oCYM1Pf/Fz8iR8AQ10TwcceSz1QAhrtiy/vLm2MmxC0uny7WX9agEwlfVSK0SiHyC+QC1Z3LRyj2WBlQTo38HzGwM4TSMHqIP1gEXMkZQi3UXWa+4I5Bjgv6VMbOG1lAkkdVw39UA3Hu7xWLkkoTasglCXTdSF2K2FYkO0a8cu13Xazr3JO5bv5vOcrKmARAscoPXKC5ttA37wUvy0n6oBeAywIgi8HjpsU5KwHeMZVpPZIpuozIxsiGeaMNj7g9hz62kCUMe79ukSyKBQQL+hMR9HgKTMyLKDefm2ZsNFduT4UTrpK+1ff3C17XgNG6gZKQAz7A+sizWs3bKerKissgULF7mxq/mqjlaBfwEQSAHMaeVRiXTTPNGaEQXRLsseEUHKmxJBKiuZbrzctT5pLokc0K9+novWENUpmnOVvGcOiqHX3thOftI61Fq8JntgHfZXsjGJxcJqGfdHoN8AqsggwNmW+hqXJ3OCHJmsaEgJANTOOghlnyirgxzooSt1f2ktFiuOR7S5dJRnT5lqyeydTewZB1hn3ywFLGYj6KGb/PPXLYLoKcJGCRUL7myxU8MsbjIKOUg+L+qGE5XVctmyL352CeBuv+XvPmZRzJnY+DQ7hFVb7ilAaMBj9XXMol46cbjBbv18om19odr+i7D0/4+99wDPszqztR+r996LJblIsmVb7h03bDBgY3rvKUAKSaZkekibSf5MkqkpMCQZIBBaaAFTjHvvtrpk9d57r+deWziBhAQIJ+c/nLGuy5dt6dP3vWW/ez97rWetdfq+nRYfOGLPPHrULtuU7AgwqWqneDKHjwRgI8dzPdpqMwj5TghIslcPHLNXKurtLIqN6YDZa9evsKd3HCbgnYNj0W6raLBv377Ammor7JHdZFKhEPBjgY8C9O9lTHZ2QSaw7MAbWnSil7X3oMBKDmZuCAEgrIP44vziwu3PfnqH9b7EPIbd10kIkOx5ywDaKhhL3Vbd2G4pZJiNA8B5sY6FQH7UMm5SyBTpA+yfi5VViJRTjL98LD+HIQ9cpzJd+OqCT0Pp43K6mPeVizM/ew4APBaXdPr3s+4nA8o20wDSR2ZGAOSXLGGUF6D8KTVX7HhjP804gICdA05VFUiTSCE1ahVjKglrrU7WhqmoSMIhMAMgf84BbirHSuCn1jLZXappQl9ad86rY1UXOoWS1iXKHim8/aT8BeQbGZTdLZeYLn0WOFcvtzBnhVMbqvYapcZQ5lwA7+fBeXqpJnSKQWpZgmbUINKOgm7/GawZEacOMla/W/agO4bzGTruP7/1JQLkhyu/7j5D4zUhxt+RYaWlVdgqRjKHMV9xLSrqIOh5T0/ux4gs5VDrrF4BuQYYi9gNkhQyb3Gq3fyLOy33/p9aeUEN156w8bkQa55B1CVYcko9MNhj8xIBXAG2/3tvte2uMiuGsJlgWg7l/akgUbuYBUOCfPGaJS7/aU9JPdeCcHR+vhIVUTTnmUHt0OMdYi/nn7OzEAAvH2526pNU8oUyef9clB7XXEEjhJHFwXocwXxcT23fxDXtgaTo4FyHyF6saCGHjHsRxNi+kvkwkfr+EA0gcB5k9RFYTvPBUBPPJnNvDR3r7dTxXggGQnl9JDZxNVyX6RlBlkbt0M59/It/PmDE/kD00aXOPzZie5eVEGmnUSCN6PqxdhRCkGctnGvTmT/iIiCwaEhR+Hnm3NkoSCtRndTQUJPt8hZmEpqtZjdZmDZRRyRCNusrc3kI2XFdloXqvBiAuggicMWKVXbi+HHsr7Itin3DGLaIbU4R7EWTR4cVl1Wi2h63W+5bYu21iTy3kGyMwWDmz6KCPJe3oXn3EKpiqUWqIK18/YNt/YaLqZMh4ETiK9+Da5jPczbsHUTWyQiEOwRhXh77GjWdiLSbYmvW00iBwr9OZISstVANtkOkVlbUAVyHuOeivKLIbr3tBsaJiHSeTQiWctaPbqy3pnj6o4rJtLf2HHbh6uHUVlOxEJ3CHH+uopQ6o822brnMNY4kcu2asFjsxO5qy+ZLyFTDllXWiKynDY3kZEGMSm0dFAaRTzNGE3VMOXvMFhpf2lHgLF6yzCnIY1iDX/jVKy6/TYS4F+Oqhdqvgr2FAs1HWDdCmGhLIENlF7vvW4vdvVj9F4edTbPUxyJ//Zi3VJ+2cM80J2jdVQaXFCFqvtHPLt+8yQZRzdWTJ3e+WUjr3dNPP2333nuv27+oltZrDxw4QDbScmdnpSajfTTQLEXNHs9a/8ILz9vNN9/sXBpyUXmM8Plt7HO1j7qa5jnlaCpTpYrzlVVmE/WqjsU1KyEv1P4iiOYK2YO1cq4eCjTns/PJL5Gi9WLcBU6fPuNcFdQEJvJDmSYihUa1IEj9oT2/Gjq5pyUPLbP0Ow+4PDPt+TT3KfdRqng1XjncQBZYyq3hnjfR0EICDU11U5mTaZhA2XX/J/+csQnRjc2dP4pIkSBqjpMKZHRsgM9m/uM99Ht/tAWWbtz7KEDeC7T7DabzGwXI7yM+3s9C5QIB8l4r0m++96e+Pn/40/8H/PRjToB8tDsk8vKCAuSjXcMP/tsXCJAPfq0+2Cs/RgTI77PAej8CJIjuq8qKAjrmEu2qtQtt5U2XA7rQ8e4r/0zJTWVjM2mBJfVHNtkfssDSl2yw3mmB9V4XVX6d76wDfuf1bNTyfnLRB7sf+sx7DjgAWZyILIiceoT7NC7QWi3WziYFOxb+eCF59gNRaKTrR6qJFLouBXD1s0k5fOCgK+T66bhOBvwQICYlSQibbIFJ8sydCVnSBZh4EeC3/P0rKepKAFXl/yzAWAClukRkTyJfdpEcstRpB+SWfY+Au2AKPwF26qxRQSbwWWCaiBEVXALd1UXbDuGxgM5tbSZ66aySEmSAjXUkwJO+J0JBiL+6cF586SVXrArsldVOB4CsCkRtrFMohCXx1r8DOR4BzP2QLBN0zw2i/pBvbh8h9wK3BOpGAz5XYpPjybHcccO1Np1N+rNP/MTSAGaWskESKLZ//wHk0BvYtByxFasu4tr42KOPP8E5hwMojti1N95kn//in9mPH/6Jvfzqdktls/IGoHkPIO51t91tL7zyOjZZx1yAoZQjTQDEc3jv7V/NtC89pyBJQFfAtAB13AICi3Trwj5DBEj2ojmABigVABt0rXwoopUpoE2+gDoFLYvgkL/9BAWxOiLda7hW+v8QZJBIEnFlsrUSiTIEYSAFgyxIRF7otero1etEkOi6KtR8hHEQCHiWMXO6I70E+B5DZp45a7bbdFQBYM1kQ3f2zGkXMn3fvZ+yJ3/+mM0DxI9hY98DIBkOIOLL8Uk6LkWL7rvGgkL8RGpo4yK7lDaKfhXcAt5FwOg1sicahghSD6fyHERgpNHtHYi3fWrWmJXl4WjENZD8W/dJ05Xutyyk0iD1qujUk8XALfcus5LTZHYohJzXiIQReafNmxYNZWRI0XQ2J8d1eqlbS4CrMi4CAeu0OVFX+KWXbHKgva6hZP+xjBVtKEVEqXP84osj7dBBCD02QyJ39Hc3oJ7IHF3TZsCdLLrgyiDIMtholtCVJvJRQGE5oJ02URmzZxOeWebswWSxFaa8B54fER961vW+Ij7098zlAJF8NeRNZmmIcJEdVhSdbDUcbwXnHwEwKNB6WP7nsurh+nawCXM2X4z9Hu6B1FkiYdVRK6WXCFinqOIeiHyVIkX3RfdH9lSdKIK0cZSVml6jPwLCNHacbRbXRsczTJfxOACKCBBtzNQVnEbWThdkn16r1+h9BR7IQsuFp2MvF8w5S2kiYkZWeQITRYDoTyObOR+O4RT3RIGTCrQv4Xqd45pqbJThLz8M2ObJpDJjxkwAOcLSQY80F7lryCipBXyVdV8GVk/KhOLwoLDU9UZoPd3b21HINUFC2dEH7EsvEURdUuI6MJ9+5jmXybEYMuTE/zfHFv5VkQu/lIWarpcHIOUg5zmoEG5AhDAIXNEioXS4V2EpIUu/9LQk5wkuq5mGyjIIj0anAIlivlNY8CDvL3VaIGBS/9C4C5uVlVgHoc91tZWAmFmuEz8uLtE9G6+/SRYHPt49vDYNj/B/vi/Gvvxkr8VjHdPb0WRRvlimALhH0xq+d98RgAkBqH1O+bRm7RrGMDYjqEBEwCprJCk+0eqx5jhx9IS1M0+PADQMMTZEDOj6iQDV+IuF0BOJ1QagrXVE86nmYQUSK+i0FCLUF5+GJQvSbWEWncRnsJHD7iuVeUG5UiUA2D1YDAXHzbS9x3Pt+z982EoP/YVd9ZmX7W/++gFLwtve19vPfvDQE6w7zViUhXGvPFDd9DoipA77nBQIPGWTiAgRYS+LqOk8V8oGEQk+RWshVjMipZR9FcmxNXJfQxm7Mxk3zaxtTiGnOYdzbAG4mMbzKEWi5qpSLEQURqpQXBHClfjFB3EvZ0O4KDi9pqrCNm5Yb8WAeVGMj0jlL9EhfBbLSM1BmofTZ8bTcECXKecuC5vszJnmi2VQEEBXR20NZFCfVQCshWFr5sf5NmEHUwsaP2/uAme9pXE4m6aEfaglBNjlQHzmkUm06bJtduDoaVQg2IKBBLbinx8K4daNQsAfe5I77yVUON8f5QBgCDCKvMZFetajVukD3FWejdRWegY1Hyr0djZ2Xl7MhVpXlKXTC+krpZkAFq0xUvhprdY6IdLck3l3jOskK7kJOux9GSujqBdF3om8bWVsyJrkEmxIXnrhZdcocByLsFlZc509n+YP2YqtQR03ndyJUTqavbwgERsnLcMqyeNKoBN8CuBaTykKxTHuXzMWWP2oOQAb4dAgyshVonN8jPb2zetXWg1zZRegz3dfOYFqDHsc8KFb17GGDtexhnTw7EGAJEdYReuIFZSJQPeHHITc6mm1Ky5bZ+PYEOWjlBqGnBtGETZMB+xxSBCa1xlnkC3RzIFcx2uvnYMyMM/+49yD9sZd+y1hCHUJgBa4omVmA0aSPTFGNk9MQAhEYju5H/XYiC61iTaaPHwC7Pmc43Yoh4DhWWQBRaVaXueYvZlbbHEQkcsz4uziJOxqzhbZoTKUmqg61PwrAE31xjnIGoYG9kIiRgCCAcZ17CkJoeRWvGbx5IB85cW/sN4Xi21KbwvjII9rDRnUK1ugGJ6ZZmsAnQ6MiiXQGnUs1pI+2AhVoeDQ3OQBAJtFx/rYAPMI1ms5WM3MTM90+VyVzA0ljNcQLHmSUR0JZJXisiAvB8/+FQCrHagbFU4OaSjrRYA1dZxHQSK2McZSeL5yyVJrZJwHimin1smarQ54LLqoMWtZa0JYl4YYc2GRIczKg8x5s5lPuBB8OStX1uYAnnlZrKk5QPOPFnaNPymQVINqXHP3+H3UipC83lga9qMk6uIGjaC08oKU8URd5wmpoWYHqZ9UAzpjQEBSP84rmjqjjQwvVm+UQZDOXAvZz50p6bYSAHpdf09yWERGff3kX7rjey8iRATIvy7+GnUd95HfiUdlHkvTTxH2QNFkDtY09Ni0zDRnmVZQ1uGIu9hkQqwrW1APSv3Zw1pu9njLJNmy+55HzaO70YZQ0yFohfzi3EM8mbtmWDhkURjeV9499agvPO3PniBTCuJjBH+4Tu7njBhfaywasiy4tksWZ9qchEArZs189exkA8qyeGpsCANPPjOe9Wo8QIOjpAAAIABJREFUJNberGiy3WR//OpYk82AOYmHzA3z7LG+hnH7zG3Yl0GYtVT0oayOw0JJuRnKVBolUwIyExKkj/Nu4RotJXT90sQZKILL7EgV8yPCAxHU0+OmmmcLRBW1/vG2GmfpGM/+ZgZzVGFRs9VzrWcs4JoxDxbC0vzg+QrGHMqTeGyhSjrtE9sW2KzkcHv55V3Wx/wUk05DSfeITaVuTU8JR9kV7LK6YskCmQNRV4OyrKq2mmaTWdQl/cyFyFK477XMx0Gs2SIZl29GDXJ6wOWKBTC+y7gBAqRFAhbmF9hFK1c4clrzlLI+1JgkFUQtZIA3hEZFTZPd/dmFNtBEgw8qDTUiFWOlNJ1GLmVZHTt+0nyZ8ytrsCWDeJDF8Ci1mz9qL6nBK4sLLI/5hKAg1jHqA/ZcApPVQHLq9AmaSM7aHXfeDHlCbYzqSs/FEIrRPsZ4cVE5czJ5KtTrweQrrV27CqIB5Ti1qs5T6q2Tp3IsMZlAckLrS6uwYvQNRkWYSv5MFJZ4B8iVYl6+aLndct1WVIhN5HydIRtIa2ads8xdsXI1hEgdKswGCFUIYtc8Qt2CnaiUiS00sigLqL622CnLPvPZz7m8yFyIJGW3zZozF1vChdSG41aAwnsAgrWmoclSIVb1un7Wj0HOp5HrmcZ+6rWvTKrm9XU5Nlmys9UardpQ+9Ey1pl43AFEOmhfcQLF41/+2QMQZOQtFeW7ul5EoupqqUBEiCyigS4WIlUNVJqTVK+rSUvve5T8yptuupG/j3DPQ2zTJgLKcQtQw53UHyJnctRwQw2l/6eipNuL9aqyAjuof/UeImpHPSFseX/tg714b9Uv3sr8o+ZoZK6rY85Ttp32Gmr+GeC83XlBjPSryYO1VA0FToFKjVLyX8tt1icOu/2OGmVUq2hfIHJWmzzZ2qq2Vl09yrWVja8IHrkrRCivCuI7OX4aNnyD9oXPYqE3Qi7ZBNl1zBXe2Jb50jTZT97PKMr9cKnUWA//TxAguq+/S3K8vwXWBQLk14/FH/WPCwTIH3XZPvgvXSBA9GR/8Ov1rldeUIB8mAt3gQD5MFfrg7z2Y0CA/PZpvGtCd2Hn2jz+/gyQKXQ7hAQDEI522M3XbLIFm5ZZ30inRbFJbqc7yAcLnncSIPq88/kf+vf7ESA4UrgvvU7NEOdff942Sz/Lvu/wrwOeBULqeKWikK+4626jwFGXpQLQ83/6u2TJvE8ccTkgI4A0yv8Q+SFASF4V3uyQ1cmjAk3AWhiWFV10gZbirR0EECRwU57/nRT90QBao2JWlCECKDcdcLqJrpZYbEKWIHWWr2qSwpYpqNQlLzBRBWczQEcsoKu6V7oBYsqxR1HB7gGwGUo3tzqy9XD60wUlAFYFp0BTsTgKrgxh09FBJ4+C9jrwdu6D+MianUkYaqFlURCXADAVA6gl0HUrKbvsSaIA4DoBaFRkihBqhISJZLMi24OFhMQqlLAZkGwc0FS+sK0AjRGAC2OYfCvwTYWibL8U7imLBJEdZfm5Nn9mmi3GeiuCQrAJQOCpnz9uf/PlL5uHjpeNdS6dtqV0Kl59zXW2i07pJLzB1ZGbk18ECfIlQIR6e/aXz9OR3mSfeeBL9rMnnrGoxBQ2Ck126Phpi6fT15PNeziAwDNfTrZNXz3jgohbMT7ug7hRoGw6lgY+gJryXvciSHgMQEIdT+fVGwKp1JE7qXCalOtLASJliEBqAcpO2SFLI2UtCJzl+gsUVsHsrLDY9Iv0OP9/kSPqaNJYU46FuqzUDSz1zEzIpybA+wGKbhegzbXQ/6V0UB5GAyDBxevX2GvbXyEEfROAgz/gH9s4hbNDdCiMtxeAWySAwsEFkuu4UgEhRdjoWKTe8ZXUm2NXwa4NpXIX+ijAQ0Ij3AbnGAGOl1zGRpHNwMzsKVZfjhUXoIoAGI1j5Z1oM9IFoDeDY64E+D568ozd+ZkVdnJ/vwP8ZdnRAyEmCxiFftdCrMSxcRIJUI2MXe89GRIewL2dyoalG5KtEV/oc3Y5ljYNCsgErO5UsC8gRi8bC/GOUuhsWB+K37CUFv7ufCSpV9e4yngRcvU8B3rmtJGR+kbXWySdwFIRBAIYpZSRtF8/F2mUSMdxDf8X4SCiSL7Cq7biO8FXZwW+2my2/BlPIi206dF9E7FXSgddh6xoKMAiY0E7+BIxKVJBqh3NM9pEylrMl98XQaD7IyM+EV26LyIrRT85mzOulctIAUgVQCC7IAHeTkUkf2MAURF0ImD0PrKXagTQKQQ8meLtbxs3brSzbBjlFy/lgBQv/txj/a7eW4SH5hRPACyXDeRUZswPyloBzNb9CcDmQnNNGc/fFVuvtNN04wVAtKrzTeSsPOAH8H7QHDMTAK8TYNYDCzR1Rso2qVeh5/zdzcayhGc2BrB/H+TmoqXLnLWUro/umdQ1hT9ca7c8TCgq843WlCMQmEeOHmee9oIAzLKz/7LQZj1w2uUQCJzUccpyQkC5yAXdDz8FkAP+hEu9QZfmRSuWAgp6QSxjP4TFRA8AQRcdlbJFUae1J5/DauNUTJ4Ak22Ade3DDC42sS1NNVgF+dja1cvoaASMATBoAEQ8daYAIDoYmx3mUYCUh748w+5/hPmYgNdG0mSTaPmNRpHRR5CGPL/L6Tyvq28G9JHtDIT4LMJQIYaHAeLbubapzGftKKf6IEnaeWZLADkGuLfa8E9l/p0M/Z5UW4lsVLeiLNrkZ79z125AmbscwZaP7VEfXafXbbvUEiP9AaoD7NXnfm5rl2RDAk2nW7YX0h1QKzXbXt991D73Z39nbQRNf/lfCiBSb7FEiIScShGrYwANBDwD2svCKSo6zoWw1wIcxCVBnjJeKiAJeniWCgg5zYAgF4mvQNZ+CLdeSB2tawILBACEcezRkBUCb5gVnSVkp54h5sgBCEcBVMryETlfDcGbTLh6qMJQIf2amxoIRMaCCuKjBjJkHeG3Us0kiXDEyk5kdKJsNJirZXEn3/DyikIHdiZhXxQMmbx43izr4Z77oJDxY+2bIkISUqmHa1ZL4HoLajc/APKZ01G5Me8FMu737t5lC/CQ37HzLewpO23DJZtZb85ZZx/jzDfEUtOzrJ6w8XrW0BG6g/3JYYiMjbB7Pp1uBcd6UVJqLaELGVBF3ccilmW5Mm3adOZN+Y6ThUQXayg/n46HeStzqQjdtLRUR2wJfNH8FMo87sExq5NY4JpTGUpFwnvrnKX+6IasmCTrsb2DpNX8GIuyobyiyjZuvtwOYuuiTmDXPMHcmo+timxkLrvxOusvL8HmB3J+dMjaudbeUwaxYOy3Cc5tnHABTwIHWkGdz5SUWwvHPMDDx9CyuTyjcbTO+7FmFlIHnAPM3g/RoH2XV6nZ1vVLbDigzwoIsw3hewuXRllOE4HAOVhu8vyGYxEVHUcnOnWOj08MABQud6fyUejh2a+cYLrIGyP8yWXguVIHPHjpZZfOZf3PtV0A0Hn2oPX87RnrrTlNiHW1FQP8LljlbcsWoCiBWKmkuaFbNp2onXoJcD5FrsM44ee41VhGGoAfodJNo0HY+7RaI9ZT8WFeljDYaC2A3sOc36iynSk/YlFZDTGfHzoFocu8QmO4hUHIBNPkcgOWLikoC6b01dl131hvZQ/tsVQUIa2M1XZAxF5shoqKFUrtA8iZZKXkMQxCTjSzBsxfvhSvf+ypUMuWlxZiNZrpyNsQxmsg4ylYqiMIiNhY7Ech06WslEJJIKMaGhYvWmivvPyyzcnC0pHP66TxQdZ4UhzPhZSVbY2aa6QslqK5lxpR64NUGVNB7/18yZtirq6kK7yG14Sz5ikDpKQUAiDdzy7duN6RdVLtqtO5V3lEUkMz8QYwT6grXCCdLBSnUCNPWjVC0KFAi+E6h2K/5MlntbMe1QNMd3RQi9DYpA78BOpif81nvHcdALgf9UcGtUMon9NNbeMzgn0TNqyefS3OHlVrdx1WUE3D3laN+qKkGXueSdt95mcv+9rZv/udndVX0r8G2QNgHwfhIqtb2bSirmltYX1PhizjOk3h2OuxvqtrHqDjH9xbIjrlYUnYzZ8Hc7C8uv9l8+I+NWKpFML7sG3henhg+UcmEOqNKDzgQiHe07jvIVj4DvpH2FdfLbOdjKPQVFTOHqhwvAetDauta1A3LMMmLZDnq5q559G9jVgwmt2xKN0SUA0OEtbhw71tG/Gy10pabRcWdKdqh235zGSbgqJotG3QFqaY3b8N9R12hzv3Yh8b7wGYHwbZ1kvNHcQc3W4V8KcjgO/F2FptWRNnayOSyNnLtxyUP4OMaZEdi8jASxgHyIVMeLmwDMskvhfnadlpmeRmVaIqIexa9l3pSfbc3lqLT8VWr4j5CRIkket081XrWWuH7annD6IOgxDKCLO2YS/q7gTmp34I+2jXHCFyQ01hspMMJbNtiHvbSzOUVMSyMFVWWzwkiWwBV10xjYwm1BasC7JvEqAv60eNM4Hl2WSOBUllz3yoe9rEeqT1SWRFU1sXa+eA3fLJLJvon259NC8E8gy1UDsOQH6omUw5in0okqbwYM/NXuTm4xSIdk9s2byxo+tGtXgWe6dSyNcrrmRuZP1TTabmg9dff9WptabPmGorVy5kPQ5gPe5wysOkxFSrraFexQYthj2YVIoLyd1Jmj4VsQgkn5qReD5efPFV1B8zIasGIIRnkolCYw7P33FqtNd27qCRYIZ95xtfJwvsDEqgJBQRu8kkmkVt0GIzWDeUtaeMrnPYh/YyEZWRMebsTiGMPXieG5gjRkfImUKel5So/VcbGYhL7HmsiztQlqbSvNAEie1DTXeGAHiFx3vR6JGBojeYxrIy1tPyylrq70Gs76Lcvlk1sCxa9/zT3F8/Y5d/BxKGtUv1vIgP5bJp3UlgnzoTUr2mOMcisAPVz+R2oPpUeSK7du60f0SxrqahPXv2uNq5gfo8DVss1bVqDJqNRe3LzGv33vtpV3fLhlaQiDJEZP11GvtoKbXXXHSRy9PUWqmfq0ZSg1g9SsDuQQ9HgMiyLxqSSrZiTVwL2VVL6VKHHWkx6rYrt11NzVTk9kaySGujQcefZjh/5gWpLFWPFJH5kXHXQbdvlr30OHWzy1Hk3+drT9d8w5gVkTOE9VgbMkE1g/V0o9Kh7piVnk6tUk8WWgYqIwjSB76JpWIQ+2/t52UJC+mBYqkXW/BQ6sZR1Ex/PID5NujxOzPiu7/x+22tJgkQZ4P19tdvEx7vzBB5r4/5UwP8Fyyw3ufm/k//8cecAPloBOMFBcj/yeF/gQD53321P2YEyHtZYL0fAeIHQ9FHl9zQSLt97q5rbdV1yHv7lN3ARovO+4KfbfzffVXd+ykvxNl9irCgkBZZIAsaSXTlxS97GVk7DVH4qpPUR3kfssrCFmUcYHgS0Abopig+818Eg7/HV/rnT2IrPkaAahjkQjZ2A/jTA7KX0FmkTA1Jc1UAum57CicBAFKCSFESDUBPc5aNAlLMctLjQTa3WFYA8AjMFjHTRrGmrhkBqbJFUbdJJV0y2gioMPOmoI3G2qUcyw0Vnuq2USe6vgTmC5CXbUo8nzVEd1ooGxFfQMMRQKs5WZkAhO2WnpRCl1epFRJaKxlxKRvsVDqMmwF7pqbhJQxQI+BbAe8RADjNgNXLCPYcJlhPYFIVvt/aNExhUyEiYQSAJSYhxgVpKjRYx6uNhz8F6Qje8QvSKdgjgrEK8LA9bDSmT02wKzZfykai3AHB2dnz7VsUzp/73OcopKsdGJoL2DfBBjs2Icke+el/Ezw431lEHD5+iiDAJjobkda3Y3cUFm0XX3ElXVJ0oCIn/94t6FZWf8+uv+EajiERe/g+R4CE0DXqS7upVDFe3txv7ECU2aJrJhBAhIbyO5wKhOsq8sIX8NWJDZ31A/8W8UeBPMj1EVCp+6WiWdZQ+tmkhZYswCZtNVyoN+8tpUg4xbs6/yPUec/7S0kiYLwO0HAZfrVSYijrZcWK5fjc5vH7XaiLEpwncDHdVusuWs19YRwDSnazKRPweL7TX+Oghmuu/y8AOOlkszJGga/z0jiUGkXdwy4jhDMaIHjUHxWGJOWH6MbaDAGiY5kxZ9xK82XdNMkqKj/DXRPeS8+LSIE2NlgCVS67Ns3yTmAHxLmKSJG9jfzv9T6lbGa0WRIpoGwLjekBgPJEwF51+7Vx/No8SWm0mHGlTY6AP0cIyHqOe6D7ok3JmlX+kDSTPuTq4ppUajTzo3GAIikkCOxWmPPb9y4JL/RO3r9VoY88A5P5KxCZb5MYCkVPncp78PPzFlOJWfi5720hOHMBCp1B16EtYmJywzPpDa9/C3TyAITsAUxQZoZIAR2TNpAKMNemRh25Un4oC0RkpggHl+nBOJQlXxTdgNosC0zSe+u8RODomRNZ08Q1cfMHY0ogqcal5gmdpwi6kopaO3CikA1xEOqYDW4D2YDFRCad5gqaFtGmzZtUZFJ/yH5AJJWurRQX2swpA0n3SwCuzkvdcJpzBNyKpDqDJ7Zsy0ogSBWsnI51SzDWFCJXGiEhx1FGTECC+HOObTxbXv6QAXTxFpC7kEzA73Hs9GQtJJJFm1lZkxz++jybed+bbHKXoGiIcGRDUfE5fKIPM89FOR/wWBQYR7+dAQlyxoVbitzWWJyQEotrOoWFRxlEvoQ7K8RXXtRZs2aSQ+FPsHYsuRx4ltdWWStWSN5c90iFyvPHW1YHjGeRY5ozOvD0kE+2spBWL4N0mZFibViWKH/h+LFTELhYyvlh48a0Okw3dTv3643vrbBPPYaCi41spC9h2gKsyQoJI+j0wMGjjOEBRyAnM8anARIU5OdIOMjrBRhGo7gDwAxgLmVslkDcBPPciChNAoAVIaexfvjQQbcx1f1Tp+H8hUtsz/6Dtv7iTc7fu6m51Y7SSfo3f/4ANl+1lkancXnhCZuRSGConq2QaDb+jahAAJbrOu2BW0HDgr9m//DPt9vn7r0NUpm8nGnZVgFAUEmo68lTZ1AvNNF5epELnW7HHqqPDtG5BMhWoejJobN0WIQZhEEqXZiyURnkWagDsBHoKoBqOuDGNDzlFzCHHwGIj+Ma1AN6NvL7qawBUjZoXDeoy5WxIAWewMc5WPRUkQcwadcYDsAnWx8fQDAURDwbXZD2Y4xVAafNPBMinvXM67mohEQPA0jIysBujk5dEWIXLV3EOGQsA4j1MP/x0Lq5vzivkPWZLm0IcG+A5jg69MexDOuGfDmNhVwHpFM45KY/z3M42VJ5JRA0abPtDPYlPoTTq3veG7Ane+lCwlY77ZP3zbDTB9rogCaHxSmoxmgaYFxIXUXOwRy6cAUei5gVaKzO+vnZ2W4O2L9vr1OnRaPYkb2f7nkvSppIkQQMFs19HazPmrfHeL9UrALbmW9FOg5yzNMBuNSccIrjvhhrrmeefhZ7uo2otcpd9/C+ffuZTxfZbqzRqlFCfe4Ln2XQ0y5O9zMSVfJAeC4AbIP9yGoAGPYDrBntGCPAdche23XIvLDh8SZUfhpEYiSgd4ofNp8En/swfl89WWX1LB86xvAmwqJRy+T3N9jTzx8yX0Drv/lrFAcBsfbwj96yFQms9byPR+Cg1XaiIgybbu1DzF2ocEaoKQKpv6JTY60CED0fmxYiXcyPy3HdZcmoC2tsRwH2QhAg+7c9ZQsTPe3I8QJUKGY7zpl94Z5FKENarAXrusDp8+zEuSYy2iLt2Z25ptUtIdnLLt68hjm8FcJn0DyxNXtk1z4j/sEW0h2v1yjnRPMLOJjNXQhoxX+KK2usEE8uZSBkzYpgfPnauhXzbBF2c+s+DcD80EFLQgUy0FJv/U1tzCnelpenXCM68Wn0T5qRaGUNkJzULJ3cuyDucSpWad2MmX4yVyKYmzIAjIO5Ll50AksZIcWHMp7qsOyRGYufwEpUITk0hKiOUCjwW2+9CdiWwnySy3OWSpNNEQqwBa7eqGWdEhG5b7+sELGDkWUa8/KKpctZA7smu9Kxg/OBZJtCHVBY3uTsqtauSHL5Qlp3unjmRZoNck9UB2tM+wASjiLhU86VF/8eYq7upfabYD0JhBxIjFO2EaodbHn6+f02MiTauCY9yIcY7i6rIpp5jWLV8ksqrYNrNH9RprM+7QbYT+K+e/cRdt3OPEg+iheMmED7Id9wIwLDDpegRMKCUDanPpAP4ZAgAewppjBHgK+7bBY5wio3Jyk+kLXAC8KQXDfVm0hH9DvBNO70K9uPY+yA9K5jTiceQrJEW0yu16f3fsWeuv6/IPtRMtBQ4cm87gWAzqNB7etiAajzA6mfAENlDwbhGTzeY/3+0fbLOm/7910oJkKNeRcPN0j+6ZAG1y5fYG3VfB+ybYDa8ju/rLQ4XvO3m1ZYYF8z+R2tNszaNWhB9tDrDfYGg02GY2vmYI1GfkdLSZ0RrWMPXJEKwN9qO8/2ugya5CSylggaiYkMdGrDBsLUK5p7GG9mt29LsEVBdOsXlVouBHs314Sl2GZRO2aghtCz/2peqXXxWXPjPVGakMEEeVqAJeCzBXV2HGJxmJcpz8kDIjGM373r8jRsJZOtsqXG9p4m+wKiyQ8FnCeKnxj2HlMCAfwZw5moR2ah3BsGlFfT1VRA/QhyAYtQWizaFPs7u6fc/a3OdldjV5a9smzSfkb1fgHkdjA2ZWnUdyPUuQGp06yKXCiN4Qkvf2eDNT1zDkTJWbvn80ttuEkZDFPI1YE04FqdQgUnpakH5EcaivB49jinUQ3qs+agEFTot1RpldgL552rsaUr1zplnUgQ2TEeP3mMz2pz9lZbt15iGSik2linRUokJUB0MD4ryrGj45oe2LsXNWEW5zKV5o/Jprg+6qBXtr+J5Vi8rd+0lTm5jnqoGgVSO4H1BNdTS69Ys4rrOtUiqB/aaKSQTXEZStiL1q1FtcrzQz2WmDbTnnr8F+xfyZ0BaPeiDlGWiJQtHViQhaI+acJ68K7bb3D2mYvnrbDv/Mc/O/vSJJqfvFFhSf1Ryj6qrAobKchQqeqVtajmpW6an46fyQeMH3ENFlrHFSDfLiIC4j2GWmTHV2b8+t6t+EqJcxcIkvUUtbFyS3y492dOHnXrfjiEQz91ntTmlaznqpWvvupqO4r17RzsuIqYr7Rv1b5bdY1qbjU+3Xnnndjg7nD75URItTwIsDk0WhTQKCNbVTWGaF+lJiitpbNRces1yhhpQWHjMvK4riJApGStkQKZcRDEvkiB8cV8xhLmQTWOqNlK6g8RRsHUqiADLgA9lz3+7LsOOcW7GiS1x3PNbhB3OlbhCPq+sAN/xqZIkP4+mqHwfDyDQt8/YIIcmhT2xNj+BkqNqnzHWLv9pi+xd8umfsGiGpI8GOJ6lCbB7t5Wzok5lTrhT02A6Aa+Nwny/hZYFwiQjwZP/akJoo92dP8P/PYFAuQjzB8XFCAf5gm4QIB8mKv1QV77MSVAzk/q6oJ/PwJknGBasDqKuBG7buMyy0QB4s+m4PSjK9wVmnf3nndlgJxXcpy/fB9EAfLO33mnEmQSNGMzyQEIjBfQ18XmSN3Z8uFXF7y63QR+698CGvrohlLAqLxOna0UgK/siVQ9C+CYUKAxxY/A3fwfLnSHef3j+LLL6xrpdousrAAhRIjUApLqoRE46kuHkgebM3UyiwSZykZWwW4z2ESoyA8HDD8DWLiJTm6BuAJ+1ZU3CY7qeP2clLeUblbZ6MhaRlLfCIrUc3yeikcBKgJBfQGP9PvqGJdaYJxwTOcdHxqEl3ycldMdnsoGZSW+sc10AT395C/oUsLzHiBh5RosqCj6zmLroI5v2bDUU1zPoKt0Ft7Rsg+qpdt0Gp19s/C4Pnz4lLP9yMjEz5gNflJKojWgBhmnYJTkvptzkJ2C6+bi/cLUtc1GLJGd5fL5eNSOIWvHD7cSAmTrlisoIBvtuWeepgN0s508edJuveNOOgsBaAKC7aVXsJ9InOqA5woKeG0CXn1zFxuySICOrXSQtlg3HTXedEw//EC0RW15jA3gMKDhWoL00q1XgdZsdNoBD6MgS4bo2AoMkk871wxgT4HlowKwGQtSb/QwVuQBK7BOHYWyxtKXFDGTwegTgAYdbvyoSBY4rcBxFesCrBUSzF7QWZFEQV6IUBHILLBBORcC8LxkEcUfkT/y714AoPH666/b0mVLnKVRLVYCsoPJxG5gOsHAWWwyT7LhUPfQCBuCUIptjVd1MOlrCNRBygZZnCVDAIjwEzEjSyydkz5LtlzaiKjbVCHmDEpsi+osh03FkmVL3fMyY/aoHdnfNem5z6ZeihKpKYZ5hhJRdMiiShL6Udg8da9ef3um5Z/BHxhQU2GDc+bOc12fLQCQygGRwkDAu5RBUgUJwJNlltQQei4FfuqzZH/lrLwYM1KfKBtAxywy76LlXgDqUxxJoudCoYsVdOCpY14gYjbg4klydwQm6h4JkJVSSZ2nMxm7+r46q6Xg0PnnnD3twGLdp0lJO+NyltmB7RX4Ey9191T3ReSWNmu6DtrUaf6TIiaYbIsJL1RedOqpU1dkhe6h5hdfxoGeU6mzwujud36/b1tkdXP8ssuJBiDW8yqCQO87COiiMajxok2fwuB1zLreIjxEoinvROMoBMJBYeLH8ZwfwcZJc9Xq1asZL7VOVZJI17aOXV/q2NMcps68VDrQdX0TEhLoLCQDRoQYn63j03lq3hNQ68Jvue6OwAKIUMdeLIqkFsBoEcr6HXnPiwDpAPnzhrRo43kcpeu3vq3TivD/X7pqtW1/4w0b/hX+znzN/fJxy/3OErvuoSbLBLBWSO/2l19zXcYCxE6TCyKPfc1zPrJQ4Zjz/wP7jS8qXJyz4mFSAKXmYl0nHzqog+i4HoBI1/M1CIA8C4LVG3uQaVjx5Z06gac2nveA7vPJl0lWxhHn0YY1m55bdZF6YkGi0GgPlIpbCD5toXg8AAAgAElEQVT1xd5EHfJJbKZPQIAUYHcx7oGqBVC2FeDZE6By+7cX2ZXfJ0AaEMobNeMUkLjMzHmMUX976qlfAgREOYJr7dqLeMa97AyWGtVVWBVdvNEKAeETsU2rqaqDYGCcYI/VyXHHcYwJdMcKvEvgOjcC9FeiDhRx1cjxZhDkOhXS9xfPPG833nKby1F5Ee/sb3/tQaurLITMLrNP33UdAOQ5Og87eL9ke+KJFy03r55n3N92/PwqW3b1E7bt6ovtttuuYGxUYH+IOqoe4ovzO3jwkAM3t2y9ynbt2Q9QCGB6OsdWrt1A8KonPub76GKdCVFeZnNRAPoxh0nZlDQ1zV7jHh/Ht11KBD3Pl19+hZ0ho0NEWhdqQyntFs6f/7b6DTtCwJFwSJ8Gxuoygneldjly5LBdtW0rx7Gfse7riMkQ1q4pzGsDPC+ytPKVcpL73sh6lA5JH8/ntRNiXM24Dka9Iyu0DauwbqTr+I2XXuBcrnDkBw+ZgglASwetEzB8GIVGzplcWzRvgdVA1Mm+soNGATVCOkGpB13JqAWWrtxgJ3JKsDMCoAPUvXTbVeZFN3BOMR3WRXn25LOftPI8iBhIdDUu1NDJfBLwTR2myahnpASRr7o6+iukiOJ5j6ZreNLqzt9ZwshzXlZgsvfyZd1NAPjpIM9GZKFa1Hu5D5pr9X5NgMvKJuvDzkj2c1IJdmnsUEMoa0egldbbhWRgKUNKuUoxAGtHuKarli8BqJYqlOwA1vlwiEgGm/O4H4aQ8wHZHKRjvp92++eef5mO5gQaHvxtMcC9F+81xvWYQOHUhRJqz1ksbngMs+dlWHoA3vCA/S+W8Ix6jlowdjrrV/pbAFY8Jw/kWqYX/vtk4eQ2FtqrxwkBBgAvAmhNmBZJ7kib3bpiLh36hAG3NFg1QNa0pCCryuu1+66ZQSZAk71ygvqMc9418g9WccuPLR7FQWljm/3js8P2+bsXWlRPLaD5ODZarO1hqTbsG2ODqFV+/tpeYe+24aIUmgCabcvSdZYHEPjdvfmAzqhMoujiZWzFYTnkh99/H2tRJtaSHcpPo344gG0cggZIBbPlS2bb/Nmpdvc3l1jLy3U23o26ied+HO/9MaxwBumirqhsRT0EeAw5nMdJBtDg0w4A7819bWftHAXsnpste8ZCW79mJWAtVnMAmGF+UwB6GceQocePnYSkbkXxsXQy6J75UbXfqVMlqCPXOnKsCNWumipkiynlaC9qEK2ZIvzU9b0XxV0HXecRNJn0U8tu2bzFvVcrZNqufWds5fpFALEtqMKq7Zabsi0jmawoFMxSU6lGqKHTWo74TLc8t7BD1AYTPP8CUyd4LroBiRUu7IO9VRRKCH/q+qgwf4thDfaX4kpNAIyXPmqAPtaD3IJeurQhEhIBqL0C7Gh+nyH8sYUrZ2Ldl2ExUyAaIASGmipQgvRCPkwSGp7ULxUECufUD1r7GLUY91RNBH6EbkPDcP3x0+fRHidqJAqyTrajlJaAmqhRuL++Uks6S07sR7mf44whEZtnUQfhAgmRa/bNkknLq2c2/xPh6yhNIAbmz51KRz7PU94xG+uZYG6kpuKYcB+SQJmxhqooKQbygOaRwGj7+muFtr8K4oY9TkKUj8V4DduGObE2G2C0EkXUACoZfzJ//vbJaoMrsm9vW24e7TU24E8XOCfQLeurE312GLvC+iFIiWDIxlBPC+BZuGZRuG1MGIV0GbSzHUG25xQKBLikGSnYHHrTIEVXv0LQTxcwDrlf99+SZdHY1+WcKbYiprxQks49UYcGso7jvMXFImC6pgMQHrImFmsyCMllWFYNYvN3+8N7rYXXBKeQb1bbavMgcdKZgu65cjn3Y8iOMW5rUaDJG6sHCUkI5EIipLZHRCCEX4oLuh+lXo3AxiwcS6MpqE18UINkrgm1c4e6XT0idUQe5IaaJ7SeKxdpBCJLe6xmavxSaoZVF61xDTEhrC+BAMTKJ+ym7pKCzg81Q2MrZB42VKGRsdQv3bb1pjSb6E6wQdZzOn3YCwSTJbidKdzHrZnR5Ba1E14uG7Y9u3fb7fd+AiVZBVkaQdbKGtoOKJ1fWEoWHdZZNBaItFamVSlqucNH9tllmzfYosWs7Ty/Uv73QSbK7q0eBq248BxqxyhnSemBksuP9Wec81bDWj7EQ3AoAfRIyarJOKojK88X69EaiMoKavobbrnROlpqnQXhjOQY12wjEsSbuisMa7IurEgDAOhPnjoLuRYJoM9czSCTbacnCpAunq24uEgC4wtZW2ejnklz6l2prqtRRvRAUpayT5MFmBSuGVnzUEdQ5/G7+n8wzUdSaL2w/S0LhBRJQOGhXBDZkWkuVB5cLfu6SNnlKTON9erot+a45yX7r3Ld/fNFFj+F0J00msvkVKAaVk1cWve1H1VOXSnWqWtooFH9rf2c9iNaB3Oww91yxRZ7/bXXbfmyFa5mVc0jqyntMUSOtbKX2PHmm7aFfaFqBL2vmnikpJSFsJwOpk/LYOy0kJtUyFRF0wF7gCnUjRU0gQ1wPHJM8Ia4VaNVBmo55Zf0M39JQTLB/mWI2lW2yGd/uszmQoD0sjfSXkpjVDl8aigchZQVjuDqA+pxOS2ouaiXkPvIMOpo6pP6hhLqfwgNmgqkKrFRVNYWyRoUZ1dedodNTZoLEU296fYB9CLQcCNyh63HuxQYHwQ2etdr3icD5J2v/V0A770tsN5JllwgQD70HXn37dFCeuHrT3cFLhAgXNvfKLg+3IW+QIB8mOt1gQD5MFfrg7z2Y0CAvHMxPE98vJMAmXDBXsrJoFtVNbaLEqNjjJWdPm42LHRNDGHnQVP0DZtX2aIr19nJJxda5h1vUUjQpUkH+jtD0H+bAFGhpS91YOhY9Nnv/ONPMddO8asCTK8VOCerlSAKYRWDsq1KoPhWx3ZKWqrz8ZSFlIA0FVI1qCeSABjlwa6gYAEOMRSgIiHUYR5Md3wbm0fJgAVyRvI6dXILRPSlm2OEjp/if5lvNzxGzgLFVS6dRlKCpANQqJBTl6bIFnXXyP5KBIiz0KIQkv9DGCB4LxtpgeHq/EwGmIzC9kYgkSeVUpGC3NjAybdfILLC0VWcCmga5u9RNnYdSmrkS0CwLHgGAPalVlDH/hjkhw/HOA7RMJVOPJEg6qYV2JaKouLongOAxASrs9k4ASC8/pKNAH5TXKDmidMnXWfXUXxZ46NiCPBMZLOebGdPniLAM5D3igTMbnebzG7C8LQhWQ4Atf/IQZuzcAGdWmXOHkjXKphrF8PGqAFwRyGNG1YutebqckuMorOUQOWLN6xjw+Njj/z4h460kR9uOPdH3rKhbDJ6ASv/+7EnnbVCRDRWSy3tbIYAyCNi7OqbbrWDx07broPHHVgVj5T++W9kWuSWxwEwomzLlZc7Cbs2GaNsJn3YyPuwiZn035APrEiNSVWHgHMRHSI41OHaz2ZM3dkiQPwAydW9O/nYMi4BXpwigO/LGkwd/CrKBVoLsFaIt4B8dTwLsBVwIcXIKBsKqRSUrdHNmNO40phcjuLj4MGDlsLGMAKwQ0G5e3a/ZVdcvhkiZRQQaynSezaQdJrJAkMWZCGEm4q0k12WADEFBIqQkZ2KiBuNJXUSy3ZGKieRYgK6xeVoY6CuyG52/npmlc2w+YorHHg/dVoP4axSYKCu4BwErE9jUyIlkIhCHbOsBnzZlIqAu+7mGXbsMN3ajEUBo7IAUhiwNhLKn5jGJrEVIE8bEH14IqoQBaaPQDJ0ANSLbFiEYkWfo+4rdZNpAyTSRuqIyy8mOPEwYIBej4okO3ue8xxWELN+LkVLBpusM/ip63dFQIm80r0RATIDcEjkVAV5NOvWrcNTnc43p6whw4O5Su+rDZvIkaTMMetpiHDf03nKMktzjv4v4kXzkMa0VElD43y+gBHuv0gIAd9DPF8CI/2x+WiCKNH3RIIq+0QKC3XPaRyJhNGGS9dYGw1nV8b7DwKYaSxq3EnZEsLrpLrROWnjpbHXzLUvRX1V1tAFsIOdINdEVmMeLptjhlPjKFtDahSFssvKSgSPslYUEH/xpo2Wg698L+NxakqKsx1I5p6oy1HjRCoZHYfmU2ffpaBwNoSDbAhFYgko9gQc68dPRBYKIoF4sT1Cx+KC5ausDTDt3MPr3by0+p8qXJbLqW/OtWsgPwIBqZQbpHkn/2wh920W4wainEVCQadSgAwCxitHoZkxU/nISpv5+dMuA0QZMSKfBaj0QxxLySfgRZk4PrDxA5CZaQQEK2A4/+wpZ6GRCLmwcsli54lfSNCp5liR1f18xjDzgMalNvKrsI/ypws5mbnPi3lWJEUuVkjtyHyILLAxrJNGOMcKnrNzj15u2/6jChC5BcspEXciBycAK3Nd57EUOcMQI+dKCgFJwlzX9uyMTNddPcKAaaNVPBES2QdAvRgAPBPrBJGaXQCaUk4I9C5k7s+GbFDAtY41AgsuPa/TuF5lPFvy49ec3N5UzTkH29qVcx045gXI/SbAxo/+8zHGONY+pDyffvUe+8w/FjE++uyuu69hvJTbAub2dqw1wgnJFfG0462ddvc9n4Q0KQQ483MEiCxEPDjnI8z5KTPSHQDKQmRXXXuty35ZvmSlvfTSr+yhhx92AawzdI6MlR4ptBhXWvMU0qr5zIH63Dt5wpeRyZMN4FzJGBXoI6JEaghv7nEMc5bIyUzmDFkE0oOJsieQ7ATWc6mjeEYTUDvqeYjEbkXP9Dn832+/+QZUBajtsDk5x9hehO0iyKj18ax4yUeNLvBBgKM6lAaaMzNnYC/DuJXtSAfHOMw40pw0TMe7FCC+gZGQef3kfkxYDIHFo5z3QUg1WSvVNtfbS69/AVUEYxKFqzzXe5jHqiBj1EkvQElKEPmmC8QuInA3hmwVZTQo3FrZCrKsi0ctqfnHzacQE4ms0SLQ9YzLlrOSdSGZNdctN7Sz9gNsNaO8nAtRLutK1ROaW8sgy8r57GV096rbWRleusbhCofV+7NmyHbJocNqnUcx5TyABHIriLUPpRHgWn5esfPST0uOswUZaTbUXGsjEPABgEU+eM83lUIAYMPSBIoaEplIU0OwPf7qbjvC488p2zSek7u2ZVFLFHDdJ+yyzCzmPgjEmCD79Hf2WLk+DXwoIsqTIOloWwCQPsSckwNgNoQF0ljguJ092GFf2prMXBhiP3691BHkx1GBFNz6Q4v1ATAPibKnDlXi8Y6l0CXZLlumvBNVUDDd7NVY1fRNQAjhjy8VA5+3cUWKrWZuOwcJ+cPjDS6smsZhrLtWQo4BRnc20BQwatuu2ohdy06LU5AJ47AaMC8wGN92Ls+12y6xS/58ofW8Wm1BnjRtnMshp4HMHCzvSIQDMK1jbkTdN+RlVeSoDAP+igAZFNnF2AdGU1QUICe1D5kB+adP2YpFcy02zM9qaACRovIMz5t84tNQzo1gr3LiBPMXHdnlJIJv2DB/ck0E7NMaJQK+srzU5tIQocynVkjGQcabMq72HzhJEwcWRRE0gTA3Z8/NBiAsgugtstXUWW/s3Y26qc/+4a9vMk8IxNrSYgfGhVFvqTv7yOGjzhrTj/pFClE9/6PM9QGEodRB0PhTi45zMr6Qz6GoEcLJAImCgEQUY0GjrF08g6OqtwAaKyp7jZx2a4R0aKPcqmXY1fHvoPgQZ1cXN9FlqzKSuA10lwMMT41gHWVMd2Mp2NzvYfmNw1YON8lTbUmylGussQAPGpR4hnAmc8SE1kof5NTKQpPSbopUo1IJ8n2WbNd0EqKAeWqXFgD0+49OEh9v3vq4ddSXW3rGdNu+v8z4EaQqCrIlWQSED1kdgHBCVDBWPJDE7F9Y0lAsh9D1PmRzyePIq2mzAz2htpv8Ge17fPjcBWwxLp6fYfXYCkZChg1iHdXADPYvb/YZAiL7wqqVdmbPIYtf4GeRKQmsF+WoO4jD4rnxDIi05YtmWk9NvkUAkG6a5murQljbwgMsbzDa8uq6mA+HWSOwp0oJctavu0+X0eE+aPAWdv/Ny8yDenLHjmIjzgeynnwLQO4g6giPLtSfkeSdjPSjRsBGFOA9NBgLQO6jF+HNf/7sCfOMD7Ie1sNuCM154OQb0sNs04I05qYJO44awkcq2pgEe3X7EZuTFufyoIYCyZWDKE3F7nGQ9bibeXQmiiLZtl5613xrz4ewpfZU84JAdKlfBVSrVqG6pL7zsVrUzscA+sMZr+vWX+xqYFkJhTJfTVBLTVC3SAklBVIt+w0vlDiq+0fZ06zbEgWBi2cetbcU9Y3Uj7KOmzEzA0JzPgQxlmf8Ue6FLJVWs++IgvygbKQJoMsOHeNzUYZ5sc6N0cyzau16LBtb7djJI6i6WIMyU7HBWsI+kGdA9aRqIyRKLeRyVNM8pj2Qy6VAMRKI+rSOOTwVYrIK4qGkrJp9FTmAhM5kzFlgL29/HbXMqJ1CVXvfZ++3aALox7rrUYD1s+ZF2gB7jXRlMTKO2mXjxNgtI99HxFsKc0I1pIuXD/aLsLLnSissi8D52rpyrLpS37a2RVHEXKkcyU5q7joI827Wi4DgcJtP0Hwfc0q3mjiYgBOwn80vKbM9hMVH0XCiWlWqzizWsddRY4gIjqa5TnZaEdRhspXq5t4F06h36ruL3POT+bkD2FJ6un2O5ibtm1VHSh2hOlR/q17eDfF0zz33cFqsZ6xRdeyH1KwnWW8Y5Mt2ch0/9alP2ps0UszCFkt7X4WiP/fcs67GX0rtpjlP+wFZ0qp5Z4C5RXv+AFRDIn6UE6dmHTVmqAZR/scw62U9DVBe3DNZSdJG5f7tRd2kPcMQ5+PDGlHy87WWffdht3dT059qdWXMaQKRa4TUxtpXq/4UgROqXBSOpxjibO3qS+zggX2MY1TPuUfJ9prq7CqZ9ak5sMQcj7RP3/2XNFpqT5Pg1HRSMvszX2ouD+B+vtOC6oPARu96zYcgQH73vbkiYmPexuj/cGD6b1Qk74UJfejjfvsXPppCQnjQH/vJH4/f+2jX5+Nxjh/pKD/mBMhHOnchURdC0D/aJfwQv/1xJEDe7/Tez4Lt/X7/o/38/38C5O3wjF+fxpTHd3W+a0k5f4F+Xwj6+xEgUoD4+gCI9DXaZ++42qznSzbzmh0WGsfmgO4fD6Ttf4gA+fXBUDS8JwHChk0gtABFFSsqWlQTCMSVxYuIB3Urq4BZiCWEuqGrADRbkSHLVuDUieN01iPfVQgsbVSyoRKwJIuNWLpfprPpOnr0mOsakY2Purz1edqYDqlChcTxpVA/+810dxGjb9kBwTCC7VSsK9J0zALpVKCdJ0C82Wx6AkQjqmVzwoYZAGzpkkWAYk2A/uRocNxz8cCV7+k5NmHqkBJoIoAwBmsY2REoYFpdukF0lwtsEtGiTAF9nlOB8JkC4b0o3nrYjMZEh9scNstjgDy6Z7JTageATKVD6gzgViX+vIEAcAl0dUnGraBjAbeyauqVaoZzyeJ6zaBwrQf4ko1MBy2PCr1UJ/soXZwCsXwp7AZl88UmR1kc2ix3U9grsHUBliYtNZU2FdBKViU4J2DBsNheffGX9tf3/zlAU7N9+xtftamQM8Fco1vvvgugZoTQYDql2AD86/f+Dal8k61as95a+GzFcMbTuSU5/L//6CfWhOw/PXuJVUIMnEDBUvfSjXbV96sIY8x01lHaDQdAmPlCgAgZGWO8+PtLXYCSiUJQhIceyfO5H/q/LLAERPtTELusD3UCqepSlgt/SzGiTBAB0worcOQCFaWAPHXsi+SQeuK8nZNeLyJEgIc69JWv0cdm49SZM3YZ9lMnuRezsDDSplGqiAnAvGVLFzsLsz7dxygRHgAM3EcReOMQQtWME4WlC3xTh7DUH/JEluWMukaV2eEIkLet3qQO0vMs/2W/QDqQAc8ElJ9lkzmd95FNUur0HgC5yQ2NiAPdv1mZmU6GLgLHn+euhU2RSLgONpJ6zi7ZHGm/ernR+fEqt8ARGy5ddnIzJPm4NlnahDgfXd5XahHJ19XFKuBeHV7ueqJE0DE7VQXnu2UjdgMnBDb2OaJHBIiyJPww/z7fEZYF+FOIXdpkB32925SpC1SdZSLyRIY0osjIYHMtAEmZBDFRhNKyORc5cN6ybjqNbq01XFsBhHzpte74ee7nLAGoOtzjnjd5+o5NoWONeeO8TZaeGQWCiiITEdQhFRHXSM+7CBJdDj3LrgvchcFDiEliL5UL403dZ7rGGl8aUyKANIZEoCmbRr8nD2TNY/WAAfUdg3ibdzqiVs//V+5nY/n2109eGbP6xgabxXVRJ54suWQbUECY9YpVK1yOgzIPRFZJNdTHc6oMBxFosgIQgavON3VP6lyq5OGN6kZ2fiJgFdobCpLSTUutF6TFcbrqd6LIiqPTrvH5G2zG/fttI/Y82vQePIiCgE7BlcsXOzDhp488DEC9CAuXFTybpW6jX4MNRiDnIWLOl47jfj4/jG76M9/Psvg792ErFQWGPTJ5nyBRRXD7Aapr3veH8PARacmDnUh3u9QCldj6DZGRsIK5NZkxkUyX/hOPPWbr1651FlMBbPprmSsC+N14wKGVi7ItAnsTX3X6QTg0kuVRWd1k5YCp7QCkPcwZQ4zdJj6/+omttv5bRRYJODSDDl9ZgvQwF548cZb7M4YaZ6WzGuzqbGUep+P07VwHZhm+P05HYKo7tx7I6k6IOBEEiWzsC5i3kiHeRRQWQw5kc41OEEjv/MyZu0YoeNPJB9DGXhaNR74p33SzzV87Y1/52wcAt5kXB3ttTYSg5t98/cfzbObxjs/JOUwg7CrCXsmJAKwcQtkwHSJcFk0///mT2FHcZccBXiMiYyDnhlFY9NoObIPSsbBIglj+JWSHANEf/OuPsc+q4nqF2wvPv2Q/evi/AFLiCXxOAZwi3Jdx2s3YHuZ5CGOt0X0TMRhIwK9sRjS/iZAOdjaUjD3+71RrkFdBrFvn6HSPops4HrJE4cYKwx1mPhwngyaa+UW5IAJtGxtqncViIdftEnKSxrB58meKfu6Jx+26rVvo2G0n8N4PoqLQ/AT2MbtrPTmNUuOqK7ZZKV28sYz/QhQdIqUHmKtb6fKdmTnX8oor8V0PIMNhjR04edZypX5hLi6p5vtYX65avchu+8R0FAFxbi7XnKXOVHW6zoXckd3GDJRNspuT6k0WK32so2nUGyJANL93MD4CGRtaE6TuUkEm5Z9UYFIKCpB2tQlgzjBjsgmbMjVqpAPwqfFjiAaHMMaOwKk65rlZWMgUAnQnQowJ0BE45cl7ylJMihpPSXYhQMYZmzQ1Y4fFoMZiqB9gTAi9rO8aWaMTQvwsOTzQWotyrPhYoc0l7LiOAGlZaA7gux5N0GsbHfOd4772BJZT5aoHsBX63t2xlkgXbO7pdlsxJ8HCRsONXlcrZD38i0exluEjx1j35xCztBbgO4JwhUBP5sX4ZCsf7LHtOedQxpr9/UYI6KEg+7f91U7Zkx44ZA8TUl1z5/dZ/wYtMnOd/f0/7bCrNlB7aMUNibBx8lqam+imP11oFV1jlox65WBxuWXFetvKhEieySX2yM5XsNWaMJmBhRMAMT81DDtO6hWehZnTk1k3eUI9IawZdJGsDWdzT7u5cPHCWXQKm135rRts6KU88xghY4f1rx7CKAQVYHcvc3LnoLXAlLYTntJHXko9IdojsjmBvPMkK66LEPrZHNPi+VijSemFgmIYKxTXKMQzpSDyTjyiBAr6Ash2MA6rIGEFuEVQ54l015q7lvlLlpV9jJ9AAGR133tTm4p0kgXXWkLp6yA0ZaWaSK7I0iVLeH01nfM9lkZ204tkiSnDaPXihZbIcZURwKxgYY23SEgOzT0CGvsAej05rhEUIGMQr5Pqvg5IBy4ERI1C46UQVvZONAVdLLVUlCd2OoT8jnW0YHmKTVQfuXUsh/UQTlX8KUAhVNDMkINQmDUz0TLD6IBHhRPMmImkJyVwlHkBJbE3c10f4SyFjf0ohsatkeEZmZjM80XTi2yYxghSV1O2vK+Uq8a49pMqUP+HKB0epGbmd8JRmw+iXJKVzSBz6N0HH7TnLvs3tWihHvQi0N7Pis5Vkw1j5EEgcIA4WJAVa1M5Jn8UEx6sLbk5kDmaSnnrsOAprn6NDybToIeGj+g59r3/3k2NTwMS43pZBqHzZGIMt/dRb5CXNtZlRyoAgckJocy0f7hqhdWXnbU0FDAlhIUfO9ph5VyTCrJAAuJTGXv9FjSBFR/3emOK2ZZk6jnu7e46wFzINZG+YwD/4eTtRbKGvHooj2atUUvnuD99/XzzpQ7fuQsLXkhG/3AUedQmflyTYBp91IzWxRjoGydLKzgOYn8YS8FmG6OJ5qW8DvNKCLLSBnKaEiHpsL3y7ayzFbPiqTuw5BqE2CDroh5AfAzQqb2RY6SxwBMQ3wclkxR5uu61zI2yJFx/W5Z10UCjvLZG6rV+5jNlMoD/Mq6oXVn7Ypnbh7GEU97b8dNnIUVjIYyTnJIummdP6lzO2BEgFdSoAuN7uK9BKG+lBPGhkeKKG1NsuCWCIPE2lxXSQa1WUlRCptNii2Fv0MY+oZZ1XHWOskey586yedmzrZd8MNVsu/ceYm86jN3sRczbZ20TOUqq0fqwydq77y1q0mTm8gynABlmre7nmVJWZAhqomoaUMawvpRSfwxiSvsMEczD1HMVWE5JtREWxXoWGoOinmYdFNRtPPe5hLovoia5bBPPcdEJ9oCyWpPNMGOaOjGaBgBPXttNbaJ1ai37nTPUVlL9BwWHuT3gmzt2kq22FHurUuq7WS5DYy0q+A6yS6S6FgkuFcgExGUCFmBZ2Qshe05CxtCcxVxZiOXoouUryJBpwF6r3c0rcdQfCqIPoo7sYj0pZ53sRhWjVkZPBrjy2SohmGTzmogi8dA/zrH0+3e7xgbNT5JGLdQAACAASURBVKq31UR0vm4+n5Wh751AmX3XXXfZK6+8YuvXr7dDhw6xZ0l365priuKJlAuD8v8096wl/FwqkTdRgNx/372u8eUMeyTVvyJA1MgzhzVW6ijtzVWfnoPwVwZIDIRON9cygFqyAzWa7qf20PKeVv6dj+oozkH5iX78sODR1TbvzgMOJ1BzjQgQL+ZtYYtq9lHAutT9UjBpLpYaWlZd+2genD9nicud6ekhw7G/ndqOGpp7GR1OQxqEZVhQMmPGy/7mr/6Jca68RWoBnAoCWRMCIP9HGc+yPPyjv/4EBIib6t52O/h9+SHvhQv9Mefw0QD+CwTIH3PN/5/6nQsEyGRh8kd9XVCAfJjLdoEA+TBX64O89mNCgLwX+TG5H1CX4h9WgHiMy/4nADKiza6/Yo0tunw1HWHNFpEQRiEBUI+v+h8iQERoOOLj7Wf8neoPHYNAMNlJqDtbqg79PxTAQEHe6rQOhlCQ1Y7UIVKCSH4rax4VNk0Uf4UUmPF03K9Beq1OCHWryIpGnSXr2GiG4R/83DPPThZOFEb6LNmSKCyyA9CGXRQhm4O2ZvVFVk2RfvirqRZx7asuMFydIAp9ltpDVjPnA9BlxyXAWF65nnT2z8TaSB3MCrWWnUsL4K0k4ALcZaMVCCDZB3jSj6WGJxvRPsAKyZT9IET8JD1WVzwgt7pSBDg7mTBFmwBVgUQCy4MAntLxnfajsBsGJBpkg1VGd006/rrafLfReSzCqI9CM4XjUQeMik1nm8S1U1eofPE3rFnrQlnTuGbFhSXuWHRNBNTX1FRBziC3B8A7dPykhaIaSYS46KcDVt6xaXSJjeA/Hgag0VJXhZokDruZgUmAgy7qqnPFduLQPnvwr//SIvHoncK9VJdqDwDrG2/upFMrFluSNXb46EmuJWMCIiMCq5ocvMnzS6sIQY2wozmF2MpEWBRdsy/+XYpd9JWzbHgADMkDkA2XbDHG2Nh7QBz4AwpB9bxLAaLNtM5X106dhSIRHJHBBloAtPuSCklWPO7v83kxAk7oMHLWQXoNpTSvkQpDIeQuT0SZC7ypAo+lMGmh8FdXsDr1NX4XLlrkNgirV61ygHdebo5twxZmkGsmoKOBDklM8SetYSjVx50Vmge2FbUECmYCNFc4skKfGQqQLaxL6gFZeYkIELEgBYg6i51lFhuaADZDzShp8tmUzUBBoedEKo4NG6MBZLChYGMl4qRP9gDYswicdxZxvJe6+aQ+0uZDKolbbku3F17A8omNkBvzXAZtlmTf1gK4J8Bf1iz6mcA5dUeXYn0WiM2VNlACYARuO2UM7+s2UDx3Ahdv3hZL9/Xkv5vZUC9cuHByQ4RHRRqkXAXWcApV1MZI/y9GEp+CpZY8obsgaHR9dK/UwRXgbMoEWEMccC31nIkA0c80lrMWYltwTmoN2dBhaQUQr24zAVCyZ1i1IdINg707QC7IkhkFZBAx5my0ZDfGueneONsvxoEjC9Slys9hFJwKxL2eY9D8oDnLqUAclsO9gWDS8WhCkpLHqZLeVsDpc3U8Ag0UbDnuE0q3HhtdLvaDn5lm9z141NnuyMv5izcpi8TsGz9rdLJ9XfNuLHNKyfO46aYb7cixY9bL/cygY052abl0pOt6O6UJhOB59YvsFQSwjnCMAhvruf7L2Dzno6IIZBMn1UYx4F0P89PZR69yn7n1O3hkc09fe+N1uhdTAHhDsfVKQLmCqiLnNBvCv7RXf7WdeTSCTssiBxAnAnC1EYaqfJ++gWFnEyaMtuAHCy3tU0fYPLIRBfDVHKVNt4hWfzbrIph0rZTTE8YGOphzHaIbtY3OdRGHV15+mftePhvqfXt22b2f+hTKjBI7dfwYRDXWUwBaydhJZE5PsWl0fwtE6QdsacJqp5vOeAHh3SBgbZqDebhzH9lgs790hHUm0OLo4I7Czs8HBYg3a1luToHzwJblUzBrw8nj5CkAiqzDDktzQm11HRvkCCsqmARpROoor0VZMFrn1L0p1Y2IoBLIx1iC5BuYJwREDtDBqaB5fa+ervfKh1fZ5u/ipT413n50g4PofvMV/TX79F9tsTtvvoMlKsh1l04AnL34wtMAC8fslluvc376E5BiyyATAyGwdu/eQ7frKgjGZgACVA+Apz//xdO2aNlKy0HBsH7TpfZ3X/2GTYMI34hF4bLFy2wQQ/mfPPIze2PXLgvABjIc8GHarNnWxDPXwBj10/3g3ksFojBcBeWKnIzmmqtRQCb1yjjQfCdiNh5AVTVFP+M0ljyQCBQykagWvVknhyCKvKRm4D77Mx+L2EiOj3FzmkC3b3/z6/a3X33Q2mkoiOC57qbDMljZPBzLIPOOLwB/L+RBNXZUshebA3E+zDgTqSpAsZHMED2HCYzDGkKsm9vJ4sLCqboJ8Ky924aYL+fQjdoDgRCfmkyAe4xdfm2kU4tp7hKBoTleGUw6F39ALM0zmuPr8SUX+VFb12BXXrnNkcZaJ9raUERxrBrPmpNFiuj56+FcEyB5oljTldkkOy2phwSS66HQ3BnDtWoGyJOFnp53rbGRkDm1WKDoPGQz5sfc5qU6gPU8SN7l4u/VoAAh5akwMgLCCXch8L3XgegTXN+B9maA6H7zEThZVmAnd5Xa8rnBdnQfGS00W2u+TEzIsLzaNisd8bBn95PpgvqDfHD76rV0pqP2SkH1NNwr6iXBqsdRcpzMtRdKsC5khCYxfa5KQ1WxNMM8AInaULGNhMRYI/f0e9vLLJWf/92G2aiyguwLLx6TGMOWZ5j9Z+GDdvb2f7cY8nO6+v3seE6FFZRjyZhJ2z7PoifAZBigObi0/TIn30Lx0D9whueJzySdwa5ak2S947227xQAeyykAvVE+ZkSw3XIVi6LtJVL5zk7s2AQSf8A8iYiUP/SKNPc2oSCFIUrXd73Pv5X1vvcaeoYAoqpHb1ousCcELAtwmoaOsgeQxnItW5HTVPZjF1TJBAu4zOQrvMW1BNLF82yNOaYGVi8DaKaLck/RQMOdRHPQgdzXwMZIOLdBbD680zm5kK6ZRN0zj1VKDKYKDXBcmdXk0w928yYlXqzpLyVLu90smnI03JzKTlA2CT2Me5FqKoO9uQZ66KWeHXHblu7abVlTcOzHqWUN/WryEitM8qw0zjroWteqmvwORsQas0838E47IREEGcWwLwra7xwrESVwRSNJVQSFjAJBGcEjiA760T5yHgkGs6FN7cA3ldTLue10olfi30T9yM+LshiANf9mWumJwba8nkAyF1N1g4AHoU1Ke3z1oo1VAE2fedQgXjBTkiBGAYT5T8B6c5qpGdHFp8c6mSTCmNI47uHtRHum/UT9QisG2WQ3QX58czF33L5ZHqemlApzCAkPZRn5j8fx0IH1UN8EvleZUN25foYmxoZYmX5pdw3s7gkb+pj1j8UMYk0oSRh/RRCxkNJzxTbvu80BNOoZWdGWB12VPfeuQBCtpimhymWgCKvCPujNwpQkZDlEDPUZ2tWZlv1YKO9cbDB2W4xZG00AKA8LsX2nzxk0+M8LHZw3NbzTG1NJYuB/cyB+gFr4wCbIMVknShlU3BckuXUdkKmkWvEe9x++WzIxDEIkGLstbhlnPw4KlU/jiMRdknjbQAlV3jyDKsd5vkprnHNEz2sn8XtKPNiqHmp5dS85aGmncFOiw8C+Mf/8Y47ltFZn2K11IqF5fXW2D5i6agFmrobbA73TbZXyuGYtQEmhq/eHMgs5nupSLXfamYt4Dajqgt2TTO+1ILTmENpH3EKuMKic86iTOu/L2ud6uW587NtCMtNidaUY1Z8jpxAyAp/1s9yFBaJ5Adecg2gfVsUym5AcObQEcB8NcHMIuxb6qVBxq6A/2DWpgL2MDeSBxjghxqAtVAEYh7r8ABjOoA5ZQV7i5q6JqtjbU0gN6WltYG6a5SQ8yzmIBEx5HWwt1IaYCQ5Uj2EXR9BQaLskkQsNxNR9OQVnLUFNNp5oXrLg1zPLSgjvH4qTQCx2LeeoSEsCFvQ1+zBr38VuzaaBJppCIuHSOIctZ9uoMlETSiB3Ie9rMciytehSlHemuyclJunv6W+FnHhTZ0QCRElC+VoMuXyyPlZvnyZPfbY4zaf5olo1h4p6M9SY51iTuxhvdN1yab20MbHG9VKJ3NGZXWVsxWOYT8VFkkOG/fpAEqwy7Zcye/l0RAwC5VbpVPFMTHYiZOnncIz/0drbM4Xj7h1TvWi9tdqDlKdfD6XUv9WXa/8js2bN9teclOUV6maX/lv2hOo1j+NKu76669zP7/yyitRwBagZtvP71zK/hjV31NPuVxEl8lBHa0mv2DIDO1D1JBYwTl08jnKf1ENHsZ5Kz9NdaRUmCJBvNk/+8hJQXgBtVTpT5Zb9p0HnavDiLAM9uReysCRUp5/y0miDJtd5bnJelc2XGo+UuD7dOrUnW/ssmvIOXn22SfZF7G3cLkechHAfjoAm60xX2ov1JFxM+zOO+5nP99C89ZSFKGlkM0xbOe03/y/gwDRc/vbhMdvdwj/9s8/GoGh/c5HkXBcIEDeXfT/D/zfBQLErRx/3NcFAuTDXLcLBMiHuVof5LX/FxIgj+3seE8FiE7nvULQJdf9QxZYYwQKYkxin7ptm01bONMSp0fTEUbnuCcdSYC672eB5bw39dnveMbfacXVQ5epusRVbKnDup+CW2ClQFxJTZU/oMKsXuGpFDnbtm1zQcyynzlIiGwDXUEqzq6//noH6h44cMABIrJn+eQnPukyFV7DGki+yNqkCiCNp0hU108/HSPBibFu05nA9xRa7C3bqh8stoxPHHYdLQ7IBOkQ1jBGQaW/FcguEsSTzqx2Ntcb1q1hk+LBe1A8AvwUEZqrgl4kQztFrj5XwMkgAJjkz7LB6lTgMEWnNhWeFGwChtW5L+BV5xpGQSxAReD7VLpqm5saHCC3cP48FCGdAMalbtMbwjHK8kaeqCIv1GmjjvsEfMVnTJ/mOuYjuL65yLa7ALFmUwiH83/t0hUQLXDHqSTYBOs9E/HBUAG579BRusKD2STG0XU0hlw+3b23Okh7ABImhskhiKEApis5DWA0ha7tHa+8ZJ++82Y6kskpKSLkjqJTAe3yTZds+9iJM4T5UYB7+KDmWW4+2C8dOX7C0tJn2Zt7DltRJT7oFJ1edEk1ooIZpCMt9wer7I7HutxnBkPmKNFS3q++dDP6K6sDgk6bZylAnK3V2wSIwGj9EYEgssIHFEYjUcCSgPRJgkNqj0mCTsSGxo8Dqx2SPUmAyG5ISgaRDvK3FVjniEORJ7IwAzxXMX8UMHrrlVtt586dtgDbm/y8XLv2mqvc69XlTM8exIcfJBuWDTOnuXsn2yN5W+sZkYe3lAGyzpH/tfyVdbw+gGPqUBIwJyWLrLp0juqAUkdZACHUkrefJH9m7br1AN09bJw8ANGiXEeVxpNyTNQhnkkoqyySRBDqvLWxUMdVBCBdHtZCWXPn2KKFBG2+RpCovG75bEnreyEOtAkWMSlwVR37ev703OaiRohlMyGQxqkq5C3MBkWh6BqTOlYpmu68NtEOnPJ13WEtbEIXQRap0zoE4FL2dbL+moo6oRrwUdZ1eq7ViaXNl+6TxnIHPsCT9wZwl01jPa/x5xlSzoieU10TkX7zFwO65Ezmcmhu0OZMn6H30nMmIkM/W7cx0nbukMJD91BKIu6Su7Y8d8ohkdKF9x9wAeeyQOHac7/OW17pszQ3iATRhsxtQN622tLr9UcdcZrX9CUCQ78rizDNd10QH/10IHpgzfS5G8PsHx+pc0DrzIwMl8sym6595apsXVjvfv9fXxxg3uh0CpBnvr3xXSvU44dDnbJIY6UZ6zVlgUghoY2elEHy1O5iztOmOx2AOxmSqQ6bQBFispyoYZ6ofvkem3P3K2RU3Epoepm99KtfMZYWQIBMhZyNwOrgV3T5B9hdd9xujzz8Yz4f+wRIS4FVGZmzmY+PsCmOcnYls7Lm2ls7dzGf47PMprOIvKU5X8p1x68OvWAAb409/uOykDTXqQM4EtB3jHvThu+/1G6jjHvlTIgAmJM1yx5/9Gd2/XXXObuFYcjmjauXWWw4ADsKgwA6dueiFGpEiTLQi3oDcL+xpRcCpAI0CUUToFkXYzfvv9ZY6n17mG/DLQ4gTPYbwXTRJmNJUo41RT7PguZcKV727X3LPnH37XT6HrJ5AEa+gCUlgD0TYx4Whz2gSEU9+9qw1xFI7gvomYddzbyFi6wQMiQQ0E/2HQGAmXre9DoRirnfy7bML5xARTOPUO8U7HCKbe+uNwGdO7H7WsDmvs8+f++nbGZCMgAtXfvDXZxXNfY2BwnM/oVdfc021HBms/Efnz0t1Y01AZ9a1zIhxMpR5CTSObr9jR22YdNm+9njT9q1N95sD/3sUa4JSiK6N6/edg3dqwH2iyeftr10dIZggZEAKDCVnxXw+woN9+O4/el2VHOCuno1nx0ikyKZDkrNAVIPieAXISjyT3OUQExv1sbE2CjsUcosEfWiwpG9AO0TIEVkh+XLWiVSay7+812QGvuw9VkBOaF7EQXR38UYl/WLuq5bAY+jWJ/bUSIF0rl+9uQZR+JOAI7ERJMLw7zTTHipVEQ6jmHWK2/OqxLlTxWg9ggZKScKsOq5eB45Bh40b8TZsotW2lPPPWHff+gmKzg+wr2e6iz1tFZo7q+CjFaWjmoRha6ePnuW60mYMCDTFVu2OntATazKrlGDglQGWisEGOpvWTZORdkicFfhrRMUDgJw1N0sOw8BOpkQvn2ofZQvJhxBKlNZ72mO0lwm5Yjme1lrBrD2aF2QRZC88l1OEu85ZUzfgBgCrFbTg9aZIVQpE53N1lMFedANAcCYjmWOLMpRnhQ2QFzzGkJei7EHO9CAypY8jZYGAFFYhgc2Y/lVVm/JkndCO7R5kC3mHW/3/mS70WDvtmqXZvvY0vBhu2pJpnkRvJ6bW25NwxDqPPff3d1gKxDTXokdzpSxAPvX41U2ALg7DTD4mcoH7c3bHrKp1BWeXay9nmH2vV+ctKkLk63TW22+qIzIDcmYN9NehgSLIgMg51QpZOaAxfKY4nJnWy+NtS4Az1/sJfeC76XHA6Rxzovmp2FnglKiHEu+9FRIawKPeX57FcLMuVdXYVH5xYttYle9NaOQGYNIGITw6qMu62vtQy0SCwHSbucqqS3IcGjuHbNqBD3BsSi+BKTJwg3YehbXLoTO9VWApO2MuQN737Sli+e7uXQEMFBB96MUdZMENJZF1Hnq+K7h516AfDVIKWbNnko9WO/WwGNHZFfFPZmFjRRzdzpZR0XUTKpTZVmpuVCNPunpMwCBg62mqR7wmPtJzbWSuaOV52ScObWJ+TuAeWVADQg8I81NnB8KCr+gKdYLQeYJuFzbitKYy4z1Pd3/kNGKY+LZUPB4dAgWVRGou/xRG432mE8/dk2M5QmAfE/I4X5yiFrxxa/iWHPJRKjkTTyZbyeQ1U0wjYtYW7cswxIYN921pRYyQc4Hj5IXxFJZc68VtgxbB95zGNI42ySeFKf2C4WokmWpamk1q2isTwFQ76dhQ/Z/UiqrTyktxdOue/PvbfvW71MXhLlnqvxcj2VnAdqipNh+uMDgEiB7+Ex+RyTc/JnYK/EsKF4ifXYaTRw0knBRNBdF8bkiICsIIm/Dcm1gAPL7ZB11u9l1lyXYOAB2NwRidJg3Ks1+qxoMt72Hqy0CNu6Sy+baWLCHPfXqWSNyh8w9ANL/xd57AOhZ1Wnf/+m99z6TmcmkTiY9k05CSIHQu4CVpqKIZV077qq7rqIIiqAgtlVBQAgioab3Ssr03nvv7f1dZxJFVwWT/dZ1P8bNhiRTnue+z33KVRNybYI15tn9u3Fe8fN4fNZixl4W4WXZCIeK+4nYaeoifrGbiDVU6hA6iqMqbgH4x32QASF0/QXZFocTZ/uOQiLqeO8A7OPslcNwyaZFI9SCAAnC4eMfn2lb36ix3YW1Nsg818G638t7wLgCCYGjFvFWLYC7l8BgRYix3f34nQssk9ivOEg3ESBHy5rNA4LX23cYIn8W8X8ddsG7ptsL39tlG69ABMG4G0F4Ixewyqir2ZecVscE7qZQAHZvxtrUzHQLxJmi+6xr28P6U0FPj+Kx5ApUJOow56EJ5kCB1uWVNXYcsVOfev4gLDLp+1q0FtK2P8WGEYBR5WOtuO5qmWPzlq2wUTpLyjkvHMI9EQbYLuHEtdddaa3EqHlCqJczR3QQV6joqw2XXm0dEFXDuOHkUFHsUSPPyikIyiuvvIToK40vDHOcK9UrFwkJU13TaPWMzfCoGGKiwm3aImJ/jx2EREvkeW1g7Y6wvQeO0btGOTzfV479PlwkL770InvtlZz7lllVET1bi+Y7QYv6mnSG1JiVKEAEiIR3y+hSkyDi5MnTzh2rMnh/rr3KzSu5T3MQA21Yv862IUKQ8EPryw8fftiRErn0XIURgycn/nPPvwhRWoWLvtGWr1pNxFWci3JMz5qCIyHUfvrzn7v16YIL19GbeJF99ov32tIVqyBwkuy17Tvd2VMdG+pq0+fp/XhD/Jc+stryPnXM7U3V3SExnvYT2g9rT6+9s/bt2serwLykpMT9fe5s9WIQj61ORK6rxFaaJ+XW1vql7yFRQQsM5IwzLhcREIp3FdFylLjbBTgedVYYZD3s5HuMyg0mMQBOHV0rb+YyCY7kupYzV/5+TwgcndOKvkcvGR8zbto+iS9IkSDVGL8m+CVZjdZEuZgkTNBeWO9J7pWZ7NtiOPc0M96uvuIq++53v0d0WjvkFeduCZ4Ys6nEjI0h8JggJncMh9f4mK/dcfvHWX79iDlNRwzTxJmU1Ia/IwGixAAde9/K6fGX/v3twFx/7XPeIUD++hU8v+tzvnfnH+Dr3yFAzuyqz+VevUOA/C1X7R0C5G+5Wm/nc/+BCJC/FIH1VgRIEHkiE+Nkw/Y22O13vMtm58/EteBlrRQfhqOcfSsCRNFV+pA19c0fZwfj4Jn8bAGVAlQEEgp4FVipaBdtpLTBakfpqv9eiatDX6tImGgAmXHy0g8fxoZMZM9UQPoRNlL1HC4rAHCk7OhkM1cOmCfApBalfSifNw9Qr+BUAZnYQZZIpMAgqMApQELFRM0HvO4CaD35vQU254OH3UvWtRPxcfaXEHep8bw5APr4EoAAADILhXokoJ6Ana0AhTNzsAcDtsUC/utnSxk1RKa0H6BkDxt7ESBebI7bpJ4REcJmUZn5iqWRBVqkzzjXRqqVdBTYyuQVsJTLAVlguPJUpQwVXiOXh1TxAsuH2Zh6sJFVfFYkCjKVdCuS5AQAjjouepHVSWF0mvzxDBRA2shKRa/8XalNw9lIt3d0cVjh5xGPUo6iqpyywUUoi/Weh7HoN6ECD+FQFhMVBnCUaIc59A0SD3HrzTfa9HSQDqIw2uuq7aXnt9hHPvhBO7j/IADpLNuxax9xBZU4SsawaA8ShbUaBwGbZmzFfhShD4z72G9e3oZSm+gc1LNk4tiBf8+z257CnVKFchb1eBDXLBzihDAryBdIAaIuFIGkjeBZAkTEgYBy/RLZI1BLKlSRPtrkC5SajMCaHJGTCv3JDhEHhP++Q0TnwCGn6NV3FwEiN4muvwBvqbsEnktRJKeBwKsBQLNZHBJCUR6FAX534swJAXyoB7yMhtQKVuQagINizRQpJYeBSqorcT7kAHwrQkfAfxYg4BDkoF72CM4iqaoFLuoeCS1zGbgcCLyIGnoDJb9y5B14xnhatSrM9h+ifFKgGJ+vA4SUWsqiF9g4xtfpGqj7RQMoDMeHOkx00Fm53Md++VSdG39yXmWjFheREsgzGMLYqCC6Q+83D4W8DselIs14/So01yFJYL8OfyLXoomOETmkPoqrN5C1fZDoBcgaOZxyc3Nd8XL2dHKoeS9efJ6e83oUalHEK4iQ6kC9KweUOkx0YBLhIWBJ11bRY5OOGT+nlNbccLbwb8ECT0B9ot+YQ1zHC8+XFGtygAhcPBuHNQaAetH6STfIn348/4JKlTk0KwKNA5GeTxGyusaThNnkmHGODzkrADffTOw6iz7Pm8aIogX0NSK8NOyknNMc1wl4PEScxc0b/ezqDz5r199wozv4CRw7QqSE5jPF/u2hw2dweMB+8NnJ7GZ93PP9QhxHC3Hs/Nae+upKu+XLB+maoSuH+a4FR8I4r0dgeDffL5XInl6eqX7eRxP3//UdO20jBZY+EIjbtr1uBT+90n3P9363wXUcvPjii6imWymvvARlLEp74vz27NqN+q2ajol3A3i+wfxabhs3XQLxdhLVZBGkVaorQtfcsWv3XgcoqldK7g5fxkTJI4ts5kcBjECz/BXtx1wmd5EU5cGMKwHHujhl35w81P7px3WPccCmK6IWl1oc5NdM5sE4VNnJocRfQYD0oPDu4DWn4oSpZ77y8mQ+9A21o0TylFU3EkkRYr28luYexuzjayz51lcgiWMnATh+WBSAbQJAZSMK7hOoMOX6iKaIOCFO0VbMy4Bm+vkXXbieubgZ5XYrhHcipGawbd36klPmKq4kjWvw2s7dlsXBvgSXQhxK7i7GodZBzeeKRSv41nzLv7cEgDOVuK8IQNsy5usgO7R/P4BRr936nput8Phhmzsj09Yum0+kDE4MmIB+5wQbtu9/72FA1FwKopdCfqBChIQWYCiic/++fbYK0EPxOSEAhSpbn0JXxi6ywrOJ3nrvbR+0uz/+CUg3Pz73oH3pn79kH/3Ex4jHmmLP/m6rzQd4+vw/f9Wuu/PdAIsp1sJamAI5oIgvzVuBjJkCyF1P7lUbLoi41HQXDSLSXn1Fmi/lFBpnrg5hrkuJj2HOBoTF6TAO2J8B+aCOljDI/HCe4+7qMkcIbnvtVbt882bey6ArTu/mXvozN7XxfeOZR3iYySQjEwAAIABJREFUbD/Z8gvnzKUvpHiS2AcYSoAgEiDTAhCUoGJwdhoqLffC2cUMTel7jbUSFTMESplFl8J0uq18IPGef+l3Fp1Av0LedNtwDWsWH101dMfwjI/z3HqzYDz91K/twgsvdNGZL730suUvXw4xWQ55lP171Wvamex8Jw7g2vQjF9U6IdeenGzdgEZaEzR3CgyrIVpFfy4mwiQFkls9DFG4RzV3qitMXT2ap7QX0hytbjERg65jjOsxudZNuhy1/dTn+PmxV0CK7sl8Ns6a0deKc4o8q47KEjPcIOGiu7kG1eWDDvSOQkH+u92llJabNbPAsC2xdOpFrkM1P4NC6uqD1RbCgxnK9TzUQwdU/Az72lMv0emAgIPlZw1ujgviPWwB4pFwP9Tcde2GP9CeOVRhW2BJFgD8vh/ywssr0B48dMr2QkKmwoUnAAw/UfFFO/LRrTaDvo0OnCOdEcn26Ks7bUsVZbe8nxk8d3MoYjhEfA+idtxDqYCi9ZaREGiFx9rYY9A7wT3/8rdegkwkLmqhP6RnOm5B+ln4Nciz4Iur8NiJ4zYdQr+C+ULzsnoBbv3+HTaxo81GiHcaJyKnV/Mk62UFEX6BQfRztPdbZR2dYozbVpTqrYDKngDSQ+wPVQidDVEZyvf2Rn2+YDZuSgjYbdt227KlM+kTqHZRLt3dEPGI4pnaWK9ZXhn7fbAOvnS4qPusFuW3IiWHuc9yAZ0+iSuUe3DhplV0r+3DcZDqIlHlAixjXGcBSLa3tbji3WT2WtqoeUHAtHVDsEEwpkD69eOUK+dzx5nfOyE+wM3ZywKGE6Pko6g2HLOoTawcJ4YKzOGT6MghWhZ1/Sj9BupGiyQKKZo+kBDixHxGIY14jyFa4xgcgXTGjE74IoPytQ7AwFJyugrqOumJgotjPdNrU4XUzGw/u2D+LAuCrPXqqCGeBlETc0MLkWIlHeOUotNLpSIVxnEgJeBS5fsChrPE8mxMOna1n1UclvoGVHXjuh5Yij968ou275Yf8nc4fvmBct9WV41BHmvjyrkhMM72ny63I6cQS6RDUizJsjf2lVp+HrFqDYDkfN9giEwJP9Qp1d/WyFkAAZcHQC/rRGu7t736O/ZAvJas6bhKAcFTKVP37MRVRuZbQb2HPYEzQ77OlSuSLRB3ya9fPm09DFp4bVs8dY7V4a54nTjTaIi55ZARm3GUELCHOwbyFlT8pUNF1kbr+9FSzgUZEXTZxNguyMMIfw/L9h2xm1an2szIYDuJC7F20MegRiHF6BDBQZcaLGfyuEUjYqnguj/8zF4r4Zr3c//lPlyIMM1zEFdTzRCucEhewNuKWhT/DK/33jDV5mRE4XyRaCXU0un12X6sEGdcE/sq9tKQjxd/YKH1nyYOCnFVNGr9Yc5jEl+pfFqOghqsS3uIVvQJCrVIohL9AfSXE4c5TnTQxAhEGYKkkrJKrqPieuPcXlx9GP7Mo4oV9GcPJ/z61R0InejWmJm30IlfVmzCadaKe54x78m8Xwex3MLPWrx0OZFEwzjRj7BvGXOuDpVpR3HdPblnDZCYlXTvaK5U7whPGGORqFsiYQ/wOkMhj/fpXIKA77Zb3wv5wdyIU0prTXlRMS7RNlyN/MyAaBf5WA+p4seDM5tC8kjmY5EEWjed8+LYSUiM1e69lVWWM46CcDIstn17tuMgDbYrrriMHiDGDoC6xHeKTtSeU06P/Zx9rrvhXYyRcfZF+9yaqfipaiLucjmHPoeQ4/obb3BnlP3EeqYjvMjLnW3HEDS98MLvcO68m/1RGFF+p138FaMV18oRF6ecDdEQwh5F68euvfsQIiVYA9dO5ek6Y2bQ+VWBYzUHN80uBG1ykuRzjmvEydbKWG1gjS0lEiuCc2fFwytsxt2H3F5Va5HETSIM9N/6pX5K9XAuXrzY7aFVlq59rAcCK5Ea+jd97S7EEVddfZX7dwmN1IGn8/ko4oeL6SdUT+G6devc+UDEx3zGs/5bxfNa+yS+Y+FwhfYSeCnqTqIjUe9uTmAslP9goVuv53z4hPUoCk3zBnsT18vJdRzjOdFZXV+qv/PTGQFHo6J3lac1h7NHIRGdSlPIJfZskL1xcUEF5LEi5RClMVAjw9kvcqb1Y75XXJaiDTtYH5KTZtjmTTcyBsOI8SQdgZhEj4lJjOOcPs4zAussAaKf/edIjrciRs7pNb/pi84P4H/HAXK+1/8f/uvfIUDc3HZuH+8QIH/LdXuHAPlbrtbb+dz/hQTIj1/RsfEPH39qgfyjBUul3lK687+/VILuMTbApqOLbXyP3Xnz5TaXCCwPf5SsRBEEAWKMDAA8vkkBoR/+5jX9Tx0gej1v/tVLJJBAU4GVUlTrl16jejcEACqaR30LAkm1yRIwe8stt9jXvvY1MrzzsX1HOFXxa6hn8hfnu4PjERTNiqHZtGGjHSLKSeocxUTtBviLQM20ZPESe4MNbjgHIW/iPWJRRR1gAznBBiwN0EfF1jpklTxOrNaffEz/8MFJFwgbLuWMBpCHP857iGEzmIgCKAZSaOfrr0IMDTiAJwFXhwDXAEB7Ao9d+XeLXCEcBqRuqeQ9TbDBk9NFAIhgjX4AEtl5tYGUqEUgq4D3UAgWKaJ1zxSTpMgPETBzchUFguWd61aJSmseG7wxFTGz2cvhegi4Ezgji3IMh2Y/Dk0C8GfMmAaozMYVoL4VleEKrksv6qRRNpkV5OMOszjVEB9yAOt1BADybJRKnajilK/rxYEujhgUZaD7cpBdlDfLKdmSOaAsmjnNnvjJo7Zu5XJispLtYx/9mH32c19yzo8tlPuq1O8E1vVjfN9kVLIhAFnhscnO/fHq3sPWCDnkCRhe+Mjk9f/QFkihplrUeX0UDo5bGIdq5cHrWgiocsSFG/WToJBirHS99EtRUu5grU8AqNb7nnR+6HMnH+Cz/Q2Tm0h9LiAHu2oRKJ0Qb7KnC3AaAdkQEKXP0XiUaldqY8WsKdNb6v2rKBcW6N4AiC3nSAbq+S4B+bqXgKjxHFaaudaJgEtVgDMhgPcxAIK7du7EKr8a+/8p53aI5u9FAGhrrbgTgcMqCRUJIueJ63xA0d7KtVLG7zQUVlJFNnGo2XARYMCRMfdMqRfHqYt5KCMhFjo4+DgL+RlnUwBAm8B4FZ2L8Ni8KdL+88ka5/xQ9nM+cV7HiR7SYUeHyhKIR7lAVqxYYYVFhS6SKY5+BsW3STnmSEyAIB1MBeqOAsoI/Nu82teefW3Q/ZuUZCpLlAJMBIi+TsSknnu5QxT9IedEOcRLMocPObH8AGzbiMTRNRVRpN6VSTLD2702EVA6dOp75C/2JGZt3P372blGBIoUaWfnGd0jXZhx5gmNAjcaXPyZIq7GIEYmoyDOfjz9PKpqPkflkAKzNU+JABFwr58hp42+vxwk+h76b3VvyNofwevTPRBxJOW3+lr09b3cvyGi3O64KsI+c/9pW7BwEWTLKBEY29zvUnK6PiSe1xoIxSUcukcAplqJlYhmrtGhuoIYh2B6PL7zoXTAl1l2FFdND4dsxZ4JkPMl+kSFmpwsbSeRCO+97Q77zZbnbS/Oq9nME7vvW2wf+mmfi2OpBnzYzQFW5GkMZNhCyBepchUrqMipm266yblzvvnNb9oFa9a4POv/+OZ37AO332llxCvMh5B56PuPuALTbkWwMIdmMP8UFBY5O1b9zy+w3I+fdHObAGPnojsTS6j7V/qtuZZx14EzOemjuKIogIf4zQXI3PZPGe5WJL1/i61evcrFRQy0N9kSss6zKGNuw62g/ie5IJS770d5aURkEoAFkRgoQ8FubYJ7UUdkUdXPLrQpH97pCJB+iEjN3VGoQIPUW8LrbuZgru6PUVTkC1DHxsdFAhRRVM/9UyRDB2rXMOYwkf+pREZtffEl10USBunjj7K0FHDDi/m+B7AuDPBeRfUi9MofmOfew9SP7nfOgewpyWSH0yXDOtLW3A1BT3Qir6GdeT07NdamZ8TZxWsXWnt9GZFQUgKjQqc1+IH7H+b7Bdkdt76fg7onYE6te2a6WOeKudZyOMrJN8jPDwKMqkEMcLqozNZvvsy+df+DtpHf77v/AUegXXPttbaf3qIf//wX1gwYvGDZSrv06usoWS61H//s54Ar5OlT9h7Gc53GsxgFMFIESdsIGVmIsCAcAiQuLd310+ieaK1JSoxzc1VEWJBzBnpSOtwHED8BAZLI+xZwGw4JIUIlFNAunF6bE6+/5iLOFO02pFg+nvlegO9m3B+xPAdNXNMGonWCceBE8+d6/j6G1xaAc+f17dvoZImf7AJSRxagbHl5NZEv9IAUVtow5EcDcViLV6+xbOLCnnj2Gcj2YfvYJ++xJ595whIA8kWerNg4SYZ2lEJUIwrYRTnqCtYwjc1fP/W0LVy02EWYRStiBoeV1gB9nu6t5uVxfnA/zgLXA8TaNCUj3c1BevYDeA7lLBsGjNafBZLFM2/2QZgEsJYLDJLbZLJjaNiR0RKF6PvK/SG341ni4+zaNA7QMzg+QIk1ewu6K1zeEfdwCDJoqLfNOhuIFMFxGEsfRSBRRKVFuGoZJzUQH3uqcIAQ3R6dyLxaNWRfuCnDpsUAcONqGOZahY1Q7g3A+vPTkO9TUqysh70Foog5pFVlgTNdN4fSXOZLP4D1zlFccRQxf/qBnVbCUpWXEWqfJ4tfiu+v7thtlTx7JOw4Jf7J0S/ar255xi6G7gjCmdCIQ+ChbftsSzmRddy3NK4/1TGMiQgrq+8gPmqalZ4qtBiAaSUzzZ4BYc+zeqq0DVfrqF17aTxO0xhbuoy5kXvaAcFZzBhsAcjtQUwTzJqlteiTP7zN+rdDDniMWB/vMYg9Sx2RnREQBFU8H4ODE8xZo3RwsPfy8CeGC9KEezWGC3BAhfPc28Xzc20Uh5YnZHQS49iXPVARLq/c2dluXemCBegB9GT4MjZEdFOkTpcJWCulxTijmBPUyaNujkCU0h0dfax7QcSg9RHJFudea3ltDev5hG2GDHzm6adcJOBcXL+1uD4SiOkJwvYyCgAcyLOlGK8p7F/9IWgGGSu9PP+1EHSDXQg2GAqhQewe2HOylACceuPooguCawjnwc+i4BgCZJCJUb0yARRzBNJK7sn1EfOgPowohDV+XIcIIvg8AflG2fiOcb1a6SYorWs2OBBrY9j5cL9OMMXD5dklq6fYtGi6AHprzX+I9VcVNaxF1diAjmMfGaazhNvuYoxEMvsA8Iuo4TI7QYoM43IZa79280tf+P36++Sae5mDyN3n5wez/5NTtg1Hi65zDP02TWNB9vK+WuesIBnVbrh4tf3y0W12yVo6/5h/Dx4bgVgLY+/SZXO5X52NtZYcF2wRwVwDXC5FZfTt+MbYBKKRdlT+bwBsXnbZcqvGUZ6JGOcUsVo9uGWK2upsLk4jkSn/+dtX7BguIR5PuwiBzy7EAFCOrmtmAwP5PctmWgARVbF0bHiFedr2EyU2FJZuT71eaV50m3TgqCnlPVBXYtNIu3z/miTLR1TUUIMbc9wfwqjfCYVimWPS/HCbMW+OQvA/f7jEfrazkRMZz5QE4Fy3+ckRFkVHSCfvLyHFz/w5F7X2dSCwGrJb37fZYihc8cC1HY8DL4iHUVGQ/aOK5uuyi96bZ9U7O5wIKh4Crp95V8C2G9OMV3WktfD7aZxkE0RDSXQTzLr2LtwYY521NoxbyI89yBuIyuRyl/NUzutIfo5c2+qn8Wb/EQiQf5iI24NHT1n2jDm24cYke/onx+j0WoIQgVhY9kSdEEjNuCLS0ojtxCG7HeBe5MoIe97NxMkKkB4c6OZzalkvy11P1wqEVF7egfyiA6W81oH+R4lXVcl4G3uEa66+DHENEWKcExXp2Me+toLnpJ9nvnPIx1qJy4yJjyRG9jiCk1wiqXC4sC9RZ8muPQcR+sUQ65nNHqcC8qDR7rjzNq75qL2I430MEvR977nFkQRydirq6wBnTu2f5fzae+CQ5SA8WMK6+syzz9tp1tVo1q0W9uEqoa+nN3LFquXWChmriNxgBu98osOO0rnRyzM9G5eFB2edQ5TMy8H505//ynZApGSyx8rl81LSkphfWlyk1YxZuS7qtBwyVnFvjUw8InFaEaXoNewjSkydGrMQAiiCL4C1oI45Y4yHToKe0u8usdxPvuHWH+1PtZ+WE60WkmRSSEUkMPdVLhH1e4SxXsntPeDI/8kzpUQ1ZezbRXJUsPZof97Mvr0JV/L69etxy+4n0jjXlaNLNOXNfkvuD5Efin+ejLJiHddCKPEU+y0PHB9yfUzwdwXfzbO0d+9zqQfqxepiP6ez6GTvB4kAjGElNXiow5E/d7IOqDdPheWKpNR6nMnr1/54SO5Lnqsa1inPccYFrsRR+rHUqzMCkT442IFwKph7KaGTeoqYs9sm6JpaYJdsuon5iI4eGOW/JwHiEgzeBKD+ucirv+b++NPP/6NDz9v4wzsEyF+/SOd3fd7GDfhH/5R3CBCHQZ3bxzsEyN9y3d4hQP6Wq/V2PvcfjAD5cxFYb0WA+HAg8sdD7ek9YFfTATJrzQJyZikoJALLV/IsDldv1QGiSykg7ywY6dT2DmwE2GYTIgBTgKyAUSlNpJ6WAiUL8EyfK8BW6ul9KKHrIUQ+9ZnPkJH6E6fESUyOJTImy/YRJRDC5ixPClHAujrAkrs+dJe98vIrKFZP2dzcOfYLSmJFgGQR8yFnSBAgc5dyy9mIdUBKKG6iFSBLsToCmQUk6TVpUyYAT6XTJ747qT6ZTnyJF6q+po5WHBpYZVGupgL8ZJOL205c1UGiSvLYvMqRolJA5YnHUxDoSYapJ4cBqffr2eg3q6wS0E4q+lEB9K57AAUi71fRRALbBRYqf11Fq4pDUFSS4kgaOARERoc5Z4gv12kmhFEjm98JfqaUtDOysl3UUglA9UJK+06cOkHx3gLbf3C/y+NnuwlIA/EAwK6c9flsoNubWvmzJ3EulM3XtdJRQNFwa6fVo36KRhUXQq72GDfdjwOs1Ks6PJcUnbYLli6yCvJzr9q41k4d2AMoGevALyl5d0I83ful+9iU9xFHU07EQ4U9+fQW+8Sn/sn2ct/qUSTtO0ZHCcBDbMZU2/qNSaAw6vpn6bjwR2m+jt6SNg71ABIcZr25RkFcRylj5WpxiJc2zNILKY+e+yhngOJaXPH5GQJEtmZX8Mdm1pEmZwiQ35f+iTTh813hOeNxDBWzYrAECI9yKBDQJeJJoLfGhRS9KQCAp8gsPkrR8f333287d+5yBwhFjqWhwsvhkHNw7x6yw+exuUaBy70chhybwpgpBoBJRgU+ijK8mAOBincryKtdCNE0LgcBn6fflbEs8kYOHymU9awIHOtGNdWGiyBv/gJHVvgDGjZTgivV/SUbE4gVw3XEWFBpoI8XJBxEohwY4TwDij4S9RnKmFK2vcB/5RJfdzWH0i0UuzKeqjiM5i9bil2+yqn14zlAqLBdcVjTKFQvKDxtITrkchDSdVMUjQ5IragzpfgTCdDPa7zzxgx7civADwdqkXqKpctGRa0S9Kj4aHevpWQWR6XrKiWdrnczh0KRQY6o4D1JJSdSZGl+Phm8hc4VMsyzIFWj5gcd1vSxcqkPAD/iZ/5O84xcZQIUdag7G5N11nXiyXUV4SUSSMSFCAx9fg+gp66Lek/0PUQMvfnjuZchAXk9OvzpvWs0CeA8W4iu4ahDnQiQ6zf/8dfe/3gZ86EIF2/76M2p9sATbYwjEBMOec08CyeIStD8oJ6gpUuXEsUQbK9te5XD+VxIqBB7+eWtLg4llPizMWJF+gBJHrlnKqrpZfbs00878lf32pE5vI4hDpHKgS4iPuGyq64B8D5qex/Id2/nugebIC7mEC31Y9dhlJQQZ1dffplzI1wIyfHcb55xxHMKqsUE7v+aNRfax+65BxDgTkdgSqH5mc99kdznna4EfdeevQARvrZ+A2pN3G86cG+H3JMbJgbCufyH+URhveE6JURy6boX3DfXvZaU23Y4h4TK7vWs6b/9OeRWQxRGqDQdsKP0wbW24qvMYzxPvuSVzE4ItSn0fzTgCBAxVwX4UVtLTNsQ4GwAEX0TgGWULjcRlRHOeNn5H1Ntyu07ARADIS5DbJBoBLmqIojvCSfyAlqLZ6SZKIsaxsUo68k0XoOnZSMrPgZht3PHLmIEZ3H4DrFFcxcAyhIjhOND2e4jELyjFEILPB3m3vqg0hxkDFR/N9e9v2mfOs2aEsnzQbwGa0cE7pXkOKT3AObtLf24BZNQ0wJC8Uzuff239sH3XWOR/v02MzPOwgB+ulCxd3cM4RZrwgGhw7svwO9M7vMQwKCyqlXw6uliXuJQlw8A5klF2Q/gKndKFe6WrJwZdoD7/yIlrBciEMgmVqwK8P1bD34P9fkUYg+DIboX2cL85fb5L9wLiRQFEQYJw7Wdx3oWyDNUTkm31ruDuCarIfHyIEnDmAfUA3KQXhYRtsk4PaK5vl6IA3wApoMBNaWel5o5m2iiREAmgZxhCCxGcTkK0Hz610/aHZ/9jPUwFwYIoADMGVYUDqBFB5GWnryHZkjmTObcAf4tiMz5ChwumscGIeWjUBQPQpKriyEaMmoIpLe1g4iZUCJOEtNQR9fRQ3TY4plzY1BlX3nd1faNb98HSDSF6L8851rpACi5/H0z3f1qOEExNLGWXbg5trOGaW0WYbzperoO3vTxxt5+F1mpddqH9znEvK29lmL6RHoKENRepxFgJQTltD8kjvYDIoza2D/UNdS5e6ZOIblNNEedJXO1TgUBIooA0Tog4l4qZs2Fo+TbD/ri4OSe+AuJHuSTmQvIeIFFoWuADPxeZb4j1Y8EIK6r6bL6QX/bUUm0DfPugUJ8GwDI91w739ZgLqg8eZguEECidrqu0NE0AAZ9e1ebDaFm91H8JKriPKayefBEa6dk0v2gUuZOitGZ+xLS7HfHyu2Fg102LzPVrkOd/DKxZk8Bxi+6NN+eew5XWBwgeZyvBVUN25Mb5lgIc347U+fWhh77yrYqF7EVGxyFs8vb4kP6ASR7LCV7MsInF/fILAqNvSLpUGN/EhaebXU4rNYtm86a2obzKh1leZn99rUdBpdoucQxFULKxiYm2xceuck6DxENxPhrOH3U2okGS4sKQbBBPBnjegzBRxNCjy4UwL1cw/5h4iE92YNBZngizlH0jjrSpmdlmDdqd08Acm/GiiKcxhjbilkRgS/C0QtirKmx3QHzqemJ3NsmOpcABrl843LbMB+rrz4Q90FT0zBuqUgrKW+3NOKaWiBjWyBM1l6UD+lGbBRiiHjGSA5RQf2AzB6o2KOY66obqnlucxDsDFBejjOIudWTeUal5WEIfcZ4ZhqJuCk+pd42xat58zOZY5gHq+nD8IMk8KVPxm2FWGc0N5PwYh68jxGYE621gUQGRTFuJwC+4wFK/bW9UmcTMZ6Kl2mHaGoWcdDF+2IdOlqICwgyYCbL2NKpCW6c+PQQBySCBCKmBgJkXzERkBC+pEEx/ic79CKIMHUuXuf6oOycnKL3vfw593T96IJ7bQoujBYU4oMQcOD3dPNxXRmjIzwvWsPbO4l8Zfx1eEXaM9vabPHyZJuJqOIwpD3HFLt6E88y33fb7iKEJhIN9TtRSQjjLgZSbhqvVx0jQeFTEBARz+cTRCfITivmOZs1M8XSBtiH424KCgFMx71RMNhq2+iCeNd119lnv/MrK+V75WbH2IaMHPvZS7usij/z1mw125qPXcoa1caeiGsaFI6LmbWibiLe7vvlcdehgpmGWDHcMMxgszCv3b422dZw/umHSKsAzN9TTFQbr9af95kLgJ85Y6rtxOn42MvVVgT7wdWyQa6n9qP+XOfchDCbNzWVOR8ibqydThQPm8LXeDMmQvyJMgQ0njd7GuKcEq5FEONxxOZdlWNVO9sslbNWEUr9bFzhil0T2d+nKGH2/SLtBhBqVKpwnV4Xb1wgck3c8q5rbKyjmrWAB46/L+F562H+0TMQhRtAJLhAajmq/SGA2zt7XAdIAX1/isC68gPZ1lgGmRIA4cU+25sB2cvP6+e5C2FuH2IdfX3nHn4+vSvsRWI5T0QRVVVFXGRTPUQJJFY30bg33nobPz8QQhO7i0eAvbptp00lBrKPtaCqupR99TQc+VkQYcQq6bVoDSvBTYraf8w/2ipxdG68eC37Zx+6Thog1F9z8ZwiClLSsuy113fQPXIj3TxNjHGIP85dl1++GbFZkR3cuc0upuNCYg+d3/qZA7S+BiGQ8Oc6NVHiXs33/9BHP27PvrDVCuhBGUMwqE6T9k5GAc90HM90EuuMBFJDPPcziLt7kpjLy3Dg6mx8P2KFa3GRzCQO67sP/cDik1LZZ9HbgTBm06b1OB5bXB/cjJm5kCkXQMAcYUThRseVWo7jUH0gIkRq63HzI3JRD0kG83cjZwE/1q1W1tezrsPC+//gMk5+/3Z3Dnfxr3KtSTTEh8ROIhLUmzWm2EL2ApozJGQM5HxUyP5g8eJFjnTQPdC+XM+qomLVZSRxo/b5OgO0FoskYd+ks6/If77fMPtViQK1f/Zj3AzD4Mq1LktHycPzLf2Wfe71KLZ5+IwYT52cEiWOcBbUPBtIV1mQHPgQIN2s33KuZCDUKC0pdqIs/Z7JOtXWVo3DLQjxiFlPO278mEyrLK3k7+sRckDwBCAAHcXFCU6RlDiFiFl/iG4ve/dNH0M4mIIQj7X9fEDc83SAuDOscFABBWc+/iedIOcH8L/jAPmjjeT/H/9wPs/OeV+vvzeBoGd30t12bh9/79d/bq/67/VV7xAg/91X/n8jAfLqX3aAvDmiRZdCKZkqzdSHrKYCS7Rx0ucp75gtCGfuftQVlOhBfszZuMwCwtl0GCq3oQ4HYI1zCD6bgekg6L/wLOvfhDo7oFFZ1yrQV9BCAAAgAElEQVQFZhPTN0I8gpQg/F0pNn7l+XeiZJfqW6Dlpk0XOxJBwOtBVMuH+aUMe23CpD4PACCfMWu6OwQIoFpB3qrCPx/9/vfta//2H4DzpfbC8y/YNVdebQ888IA7qEppKcDCC5B8AtVONwpBlU9HYfUuRdGnXHcVouvnalPnMv85oEkVNI7aZITNevF3820GuakekA9dbLKyKB5vRbmbQ0xCN6DGZK+Gj+u/KOdgEIhKMxTFdDPgsBRbAorbAWpEiLTxfjPZkHZxgBV4Hczrq0bhmoAqW4ojlRHKQqzr7cchpg+JoQrARXyMoq4VMKgDRyCvL4H30A6QPcr16GGTmgeo3s5GVMBJAqCUstx7iMHSpnWCnGblAo+jaJyakYkNnRxW4g1am8jj5SBYgSK5i1DlCJRMJZA4hyBQ8i9Y6ZRjKQD4Am/0syf057goS6fQtrmq1CI5lCehZAtChXMIW/eXP/slNuIV3J+TKOsvxl1Si0LrBOXLnVjO59kO0Opt+1Cuk7M75B1gZU9daRkf2G6+HLYTk+MAADKshE6RAMClYDa5vowbX8BifzbO7mLKxcR103tUhIIiHYI4HOh3/dsk2TFJkpwlO/R3joTjy0fVp8G/CVCUw0gEyABESz+Aokp9u7m/ci4IDJMbRK4kHTpicfdItSb7ttRPi1AIq/tDiin1BYiA0ThQn8U0NvtSIo6pBJRDgOKcYnCDhHGiV1Hr2cL1muoKOg8W4sTpdJ+nosdJpGKyqFvLpQ4iKh5Uaa5s7SozFEmhf+/gYJEJ8TV7xhBxA70uBktgWyAHCdmlWzn0xDBGdOCREj8SgKWd8SegXiWHt1xPb8Cr/RyYhvme1S6CqRcyoBz125TMLBxMHILPKMEqyOTPFCjEOBdoJ2dNID9LgHkMtnq9RpE1H7wR1eOrg64IUjFXisRK4zWfpug8DMeU4qkaAWG9parm4CnXh+KWdKjKnJLhSAYdoOK53ocAWNdyGN5NHM6iRYvcQUqOigZUi7p3F670s5de73fPuAgQfej51EFS/+4cQtwzXUORhr4KT5Cbi+dK85FcGz3cdxWDK+IrltemLhCp0UQCDfI6RJJcdzlo3pmPZ1+EnGM86t8Va3bjFaCJb/p47NdEIkBIBPDepSa/+ZI/uEt2l6XbSRTOGpcie6sArlS+3sAzrAPctddeY1/+1y9bFofiG991A4fbfXb46GG7cN2FkF24yYiXKaCsU90ur3xvk332sSbmGfomOORpXJYxjzWjNlThbQj54f0cind8O9+m3LDF1q2/kGvi5SKeXib2Sk6lxRALIm4LTpxwRNyDD3zHOZNU3rwAILwe5bqIHsW27STqqpxYwa/f9217+NEfE/lUZbUQqOoAuVgRW1znstJi3HbH3PiVSk8Fl4U/ZI5+00fO3ZNRg3JYSTGoA7NKqHXfRYIMMcfofOfj5jsOr/evtvc9xWEaFXduPA4+nIjlRMjJNVMDSNMlwqOFXHSiZ7x8Q1wu/MGH6JfgY/pdh2wY0DIoVM85kVV0JTXyvAqUzmJ8yylYADFXh+Ja1yU7SyTmFDL164mM2suzE4vbpN0u3ngJbr9Y2/HKNhxSIvISnfMjnFisFjpRvJjvJxg3Kp6vfoC+j38ucoXumRDkQyi3pewOoLA50BsQj2cqKSHDgvxCzANVdpdKm5sq6TfJA4QcgQCJtxCiKOOj+dlkyA/QkFtW2gBRdpK+ls2M7SDmxwLnMotnzVQGuQ8ToZ4fgQdSm05AyAwCKIlsPkS82lp6QQY15ngm9hG3cYC/W7BkqR3AGZmYOsVuuOnd9vhPfk7c2Sn7xD2foHD+EBGP9JkwV4g0VLzJE8/+xipZg/MoNk1DOaznvxjxgUj6VMaHCOT05ATXExVIhJcf1x14n9iuFJsBYI150fxwjrjoOsbHk088gUAhlIL29WT3YxeQY4vfBe7WA9y0s3amIiLop7i6AbJNgM8B1hERIFlTiBVRJArAbBaKT8Va+BGNc7KgHLA4z6qa+Dl0Mjz04712yVW5rgQ9nPn8d0RvLV+1ksgOnJCQOGE4U7IgROT4iZuGc0p7ms40p2J+6ZVX7Prbl9ihbbgCcdNp/tWanJ33Xzc9Jw/Qo8D9UNyflK6u5JVnMYIMfa01kRBLispSqbx6y0IBxDQHhEF+nXWqKVJEBL9cJrq3imHTeqZnRM6sUQBMQ8Huo4imJiI1cQe5PCtiF7HR2ATqYg8i09qJ9wjoV+Scn71ITNVeKoVCFqXZ7kNVFgOm9b1/2mRDhXTAsFyWdxLPhRp+6RzWZQrG96CCbuLHstTbXOKGInmmbiIqK4FOCPgXNVc7IccJuhTCshfYJx87aJfPzbFr82ZbHYD+oyiNSwDBWhBTJE2JtCoIk6D6cfvW3HDLjwmx8cgAqySG5vJH9thAeDyuAkVh9Vs0+8/56XIhyFHiT0QX+zXmxSZA48pm1isvIkhYDxIph87OSiJahl4K1tQXtxU5R8JMyGLdb0Vs3vfL91nrfvohcEq1A57GINwZZdzJJat5UpE9Ut134sgYGvZ0BMUELEFdMwAh96eH1+yNuzUa10aEiCC+pg8wd4Bop+CoYPYzvYYByXVbJLB21bF36+8bsRzG0TBuicqqBkBQlnGu73gAYH2/5iVweTmDiN7yZJ44cpziegD5BYuIvsSB4YQuXN+b3nUV885uxDAAldyEuQvzuD9FFgmRGo4AaJS9XCLPfLT6uVh3I0XY8/oGEPgUHCsici4K0BdlPQRwV+8QJDjxqJAI4Nlu6xQJkd4JYdKl+DTG2BiTh+tjYu4OYc/QjYMhgeciAAJoQv183I8gCI1hxmoPm/3GEa6XT4QV1PZbcUUfz7rZitwAu2ROgvkAjvtDvPgC3lcMeNu2UxBJlGgM8saDmQ+8GM8xAZNOXQ8U9e/f/nn3vD1zydfZf1DYjiI7MYlOKOaxbl4/iU7MQczhWcyd6nVD1DFAo3szzp1n9vRaXE6AhTBHzuI88PQvXjQ/xvZHbsnjPTTb8YJ6viddK1NjEKu04JilPLoVAom4qpy0QPOZSLDEiDQ7jGMpHILlVD+dfDG4CAHYgxnr7D4sMW+J3b/l17a7oMPu+9w9dv8PH7MdjZ122cZ8W5yUYl//4RNWy+unT96oybHP3DDPkllPFE1lXn3Wz1p0kCitrz93nDgx3gfA/PaTxZDu4zYbUvEjFyXaeoB/LxasWv9wCMVTNsC83d+GMw+XcA6K/4f37bEnjsAE8THGnOLHA9LC88BSYum8lzSeqRnTkix7VrKV1bEXh+j15TmIiEyElGZsVhZzThhh7IzjbAy37IszrfMI7nHsH22QywTGuh6EvQDs8bjhC9lX9nIPfQCJCxFQ6GfGpeAIZP7buH411424M2JxdXZoaWxhD0m3COM5BIfqBPtokcLpfH40Z58D+w9xXgu3Bsbm+vdMs92vdNic2ZkAz3Qp8DVBjDdyniCwudcNrbhXmHt4TjsAsG+48Vr2uuHW3d6CMIhexxdeZE8waiuJiNT8WlvbAjmSjFNW6xtnC9apYIQjETjSg+hFWX/hakeE9XAW0j6oBrfKgSMnrJuS60uvvobDAG46BFrqZDpy7Aiu19fs+w8/4ta/JtZMxUnO4Cy1jYLvCmJB5y2Yh6huNuedKkQNsa4nTwXjirssgFwJ5PPlwJBDUcXls+cscP0d9Q0tlpyS7kRvEg+1dCgSD/cZ61wSjkBF9soRWg5AfzVdLIqE3UIX2623f9BFjR44fNw5S8oQuikWev1FazjTQfAhQFlMvJV63vRaVeJeSiRZDw4LOXXL+Nl17I0COf9qDyYx3wD7rW722xM8SzrnqrNP+ygR9lq7Tp4Rpmispd2264wrBDcTa4/2zxKpaJ/m9nZ8P5EitY9d8PudXe7Hj7p/V0egXN5NrEeKqsrISOe1d7jIrFHOwDo/qKPQuaf53hIayGmrc0kSEaLdjIMByPfKx5dZ9vtwBOkcxxwiR6T2cDqb6+uUczwktzzvJxQbYRRjsBaiTBFb6r6cQpS0nMJKhFBXnhfkkwcdNr7EZXa0Mr+NsDsZ9GZ/Re8J4yYCl1xjUzGunhaelWjOYjQYTdAJFpTELYuw299/D6kEdEISD+hATAd+aC9zFtSc3BdM/v9Jgd4kW3H2vydxl78Imvz+Sv7l/zgr4nM/5wwJ8rbJkD8hTt7Gj/svn3L+BIiuxbkCwOfyiv9nv+b8rs//7Gv9u/y084mPO98X/Kbn8Ny/lUM2z/HjDIB8riTo71//+byGc3zp/4Bf9r+XADn3i/km3vvcv8k5f+XZefvvNX//13Hv8fireDTf7gcRCmNjKAb1+nV4JkN1Us2gZRXQFWUpRmiAOJTCm5ZaxqJpAD0cuti+9w3LuREBqCtVCAWofA+Vjp19lgXCOHBZGfxsmuWi0KHLg0PiBBsVDxQbwYAdHbXF9r73vscpMgqI1ghiIyYQ+ZorrwLca3WxPpdcfCmHljdQzJejti8UzM2mN80RGKFYl0c5PKmwdgD1zACA8Qk+V3Emi+cvQSmLctQDpwAbpp2Apkl8XgdyjyCADinXldMaBVgrxY+vVOts2MIAI5pRnAq8lopWIGyt7MlsqD1RnShjdATiqPyBZe5Kp9xF+S/K1mDAgG5UPXIMKBZJdmRPNld9HIIFsMlt4wl47MmGdaC3y/1dBCWuel8ZKMCVDa4yuTCuayfvY5C4m2Hem6K2FMOQxAFGBEg7oIoviqMIgN9gXnO9clw5HAgYUVmxc0RwlU5iU06C9JBrIBEgt53NXwIq6HCuuzpBsiA/VuXPsGKcG6H0ffQBHIZSatzBgUv/3YPySpkE5ZBP7JBJ2Ri2QiIa5rLR9gAIGOBAPIR8Lgk17zgn3yi+bxeZrCp9rK8qJ1M6xDauW0uECXm8u4jH4N5dCqEVybV5nhiePdjLk9KmclhKtG3k2tYCQATGJdnh76MS/zjAFtc5J2cK1w1HC/I/ETXKFA4BIFVvh5TufqjNRVQB9wESUVotpw5fFwRBFAZg0QdAJzfH2eJqqY2UC+ui2TjED3NAC4AEk+JW5bQCWAVAaeOiCTMOkEXgfCvXLm9OnnM5dHJYUXeKrrJIqt++8ILdfffdzp2gzhap0fUzpYIa4hoV4hCZjdJaCsdayJNp9MPUcR0zMtKdQlgxW7n0LFSWl7DZ51Bz4RrIl25HvCjOS7Z6KaFiKV1uxKEkwEllzHqdioWQC0cKKD0vPjxrAvsXzJ+wp56tc2C6I0A41MimL6BfZEUUoEkdrzOAA1E4401OEcWwiFi8ZLWf/ezZFpctrb4NuRV0GNH3Ud+FAHApw1RwGAuJI8eE/nw2hkruFP0cuVE+/t5se2b7ZPeKcoEVIyUiQrb0YwDjoYwROa0EFEpNlkx0TzvfVz9XZdSLKEZuBHTXoVeWe4H7AsZF4CijWIcu/WwdtEXMXLIu2HbTNaL4MDlDOlEUqvdG19op2fj5inbQgU/xDAEAMaGo1sI50Ispq6X8shygUsXVmg+k7HM5564QPYB5jMJU3q8Oaa6cmPls/QUc3N/08fOnKbzlUOfnuhGaXLePYqj0vdrlpCIzWU63dg52nRyqupkfFLEW6yKESh0524SLLJdouw7GRi9jIRMnTBokazm9J+rRkDvsFIWi/TgdWolkauNQ98pDF9uP90U54qqGa10PiaLSbQ+IJV9e+9Z/W+Je5YbPHgUYIPsaqWoaAFNmagIuhl12gvuRRI703Xd9hIgjHBUAIiKVRYCoYPO2225Dyb3FLr/iCkeu/DNOvCVLl9h77/iQffyLX3HAJNpoS0rPgCBYj6uMnGkAR1/myhpiaXQ2BVojCY+xguQ4kAPwgAcxXbR5636KLJPTQ4u6U7Wqf4X7rvvmFnrujw7eNd9bZZt/0GWLiPDzJv4hnHmvhfffhnK2mzHbBYI5xD2rBZCRM6PxiU02FeLDlWMyN3gyhwRCmoQBLEexhmhOdupFnpF6gMdKiD3dWxGiF669gNeNkhJyvoFrqsi0OShDZ+Qowu0EIPgQ+eSt4M4E1/A6Ghl3EQAiTbyeQNaLim8vsKmfOu7mJ2VVJzEPyx0hZ15TXRXzTwegXhDzf6orIw5CeV104ogDLi/In09hM4Q8CvCc9EzWyALmO3/cTyVunm7gtebNm+2iZLqIRRsDNEzkeVS5uMqwvXnOFFCvSMd6B36EQYjVkBe+3z7/5a/wXlts6+vbiQDh+aD4vBQwpw/CpAJy4b233m77iPLYSdzGvf/yrwBC25mnuijbZhyzricDTBw5cdQCyJUP4FrOJtIuITbeRUuqEFoZ51lE1YVyPwOJvcmB9OhqqLSM6BByvxEJEM+UiljAeplPeCY0X5yiy+gYTrqrrrycfcMAggLmL4DwQvocFgH+DfC8VBaWW3wU169/hHHtB+lUz/xFHBykktwmTbV0xBBPpGdb81Q1hbEZU2cABjZZB+XZZewHIiFRogEse5mTGnm2RgFMpBK9he4VrRdtdETMpWB6YLAP11uMxU1BIn7mY/eLxAPKXch8K4dTAI4OqWo1p2jeVfSVfk+fJnaAyKdDdJoxh2sMa3yLCNF8JQGE+3vG844dOxyZrvJgOc8EMAkMksNMRH0IIPxAP50uzPXqgwpjblRZrhOgqAxdABT7Fg+VT6j8gffiZO1EyIwAvo8SpdOHEn3XgUqrB6AejwHE5/49/VSpTQXQ/sYnF1pffTVgzjDjl/2gVwRAVbTtOlpCCXqAA2sbKL5GYG6bl9HhEsierr+dZwfAfIDnJDCKQl9U+kEJ9vVnagDk6R3YsNo8sHzc8OCvrFZl23yPjWuW2A66bUbaRuzTi0JsDW3RmZQ7n+ocsK8fbrQjfWFW3IC7E/BufLjGMH/YnZinVk0lTo75oo+fc6RzxH7zWrWto2RBJKL6T3JwmzQ20h1Ar0Mlz2gGY3HMNxx32mH2V6H20IsfsvItZUQJmZURj5rIXkfjTmDtCO9Bc82wOlgA1HvoBQgNZ77G3dDBvNwPIOoBccdWmH8nMgwAnpQ1S0qZbseKqqyMInm/IG+bkUEMYw/F81wsGQKZ0iwbxXoc42QIZ0lNU58VNvRbEbclENK2obULYQnqag9ieyrq2MsB6APCZqXHEPfJGEVolINq3ZfXJ6FCCfOnAGAprEOIv/Khk0TdcKcBaHOIwwlhrRNYqn1PNPPOCI7Z3hYIWbkM2LsGsg84cXyQKC5PSFDmBlxtisdSpwZLkHmEIeZgjehl/+rJc+TJnN3WDigIWSSCIhKVPslWFuqJu4m5VWNCN1WxV/6hsbgbwmzLDvYv/DXYoa2eToQt54ZoxiTGB6sYD7IDdX3Wwx45nv2iZz0dArw2xQZNQJTefuDz9tzarzAHeqBQD3Og+5HTqLd5jKbnpQGeEh/JmE+hs6K9jhhMemb8kHoHTMRY+4AH3xtinuwpkZqJxAI9+cx+11fzkc3s2di7FVYS7ca8FZ8YTlRVp81YiTuLvXbh8SHLzwm0+VEp5sca7c+N9kUUMEYfChtF8xrCXYaLsHLIz2Ln5Nv9v37O9hyttvs/e69951vfphS+g8612bZ67Wq76wsPsLY4nN3m87P/9Y4N5t9dyWIG+cT3yVm8wf7lB7+1F8ub6Qo0y8BduPVIIUQ+rhbG5n23zbUZbXQhMtYLu8ftFbppWrnAo8z5UQG4BIj0++RjvzGebgDaANzjOFT572B+Fq/Wra8LpodwXkkEiMeZnp1uiex7GiCAYnB2BhPXW19bZhnErfl4IlrCBTZ18xSbKJiArGy0foj9WMj1UFwUh9izdrDHobmJyDQf5t1KnAcpFozIKYJ9iqKa4hMibepseo5wNIbL1oPj7jjrRQfnptTF86wMskGpfPHhMZaXmm0trAlFpUXWhy1o84cXcr6Icy41L56/cH7GMLFjgUHRdupEqY36Q8KwFozTFTMnL8eWzJ/G1Ea0J89oG462LS/sZO6DNHvPZS6uaAJ2kaXfDh4+aWUIrCaYQ9duvAhXGIXyzXV2/XVXuU6pfgD3MPZ1zTCSR46fwAESaEtWrnSO50jETttefdXt76sRbL2fvjNf9grbtm2D8FgAaemHqGg3584A55aMIYovglg7Cd0GOf9sIzKxiXXYl/W3kLNAPHtZuUjKiNiroPfkwjUX8R4gTzlX+TPHVSIq62Xe1r5BQglFVyWzD1CnRjq/S8R19NBB1vsC+8hHPmq79x7gNRfYItyZe/YfccKeD975XsQpRazjr9HLEmwbL7sMpyfRkZAvra0drjMslHW/nuejA9LWh9cezt4xDuGHOh134U6PhXgRGaozjdYxP/ZCOidp/68zjqKZ3/j32W49m3r3EecsdmIsFifNnTqLFd8/KTBJes82F5/ay7m59JF8y7ljH/MpMX2c2XZ+Md19ThZdIzp7ay833NcFoYoljQ/F+nrxAAXzZ53pJIRU/5+DIvjfyYcW2vT37XXrqDruJCRQhGqU+gGJ2ApiXfTEWdvDWpmURrIBeyn1hBaRgBDP5yjaNJjXoahQH55tYRwDOEiiuY/NCP8GcCcFBoTi3E9zTtJh1n+dx3rYx0qgGYygwheHry9uI2Zr4r+9iSH9Z8ZIOHFlPIu4gkOJdGxDDODrIycnwgQEjjqL49vnTZz55f5b+wPn55wkQc7l4/fA6Rmi5W8kQNxXvQX4+v99RNZfB8/emkD4e4Fv53LD/uvXvPX7++/5Of97v8vf+/6dJS7P4Qr9txAQ5/v+3z7cew7v8P/Ul/zvJEDO5xKfvfd/eQyc7/z91q/ufMfvW/+Et/6MP7wGCJDWt/9EAAaNYkHXh1QMHmwiPUSCOEZEp1ZtgHqsb6jJ7rrpElt0+Rr+uxXVeAigT40DSxUf4NwjIkA0l5x5tSJAzv6SEniYU8GQ3CZsUBDZud8Vv+PZVuWy5lcQtdMK6KcIiloAqBDAG+X8e7HhLYEg2LBhM7bfA64AbvmK1eTkbyfGItF8KMBduXYVmxK2Evz8CoiU7WToe3E4Sk0iPgefeQRK3Q5AHgGCfhwCvAFkZD126z+sjNScUrTV8vNFyqRilR1mE6/orGAOaOFsLLVVEeAfiTK0C0C1mw1SpBwAxJ6c+so0y/3MKYB0b7dhEpgui3M3qpUBrMeuJwLQw1+RLkyawAaciXBZKGeWjZOKXAVSJQBw16IeFJiZhnqwmcNoM5uvIKJEPJTTDKgj8H8cFfcEr4/zMmpJDmtsCIPUdcFmPRzwR64Rqfh0QIiEfBBgLDlhAhvTCADkfuVFo5zPnz/TslKCLYWDjMqUN228zLY8txWgDpKKW9XM9ZIDYYINrpcID+7zKciQENTOkajDpLAP4z2HAyQqU7UP8F8xTREcwIfIQo+AgFgyfy5Fda2WO20qwN4btp1Isk/d8zEHAD5FDFZ5ZYt5E3tRwIGkuoOIpMhYO/2jlZb76ULG5qiL6EKv6eIeRIBINayIMo0pKYF8ODip6F0Aow7tfhxygjg0+jEYRITIWeHirEQ86X3wOgW2aUuqSCyS2924cfFHyqB1bh/s1fwMP9R7AvflotCfw1FAu6imMyXfHRxAOnjPKjFU9r0OAuqoUHG0/nvxooXOsbCSvoyy0hLXHyIXSRFq7amKJwMsawRkVkl9ForootMnXXxDAM+GB+9F11NuBRUWKmpL8T5e2lijEvdiY60NfSaHfcUM1ECCiawK5TWuXOFnv9va4eKYFIulLgiRenJyKLt+EBAtiDEtt4JitATQK0pKJITU9zdeHGk/+g3gEACigHq99zpep9Syfvy7wGJ9XhPKKkUmuSx8vp8IECnB9LuIlzZi5e55T6b94uVB93fDfD8dtEQOyN0ltVkQURwRjNE2nCkzAK5qqqvcgUFKrRRU5MpBlrJcpecCAHUfFVene5nKIVGv2RuwWq9JzpJNa/zt1V08XxzmFBWna654nSTi23Ro0jOnZ1tkoSIaonAZBXK9dT0UW6U5ogpXQ6/rz1BxJ9ea9yKnllwgIoPc2HFzJLZ/BuQYgJG+VgSaiBG9T40lp0rjQCcCRaXiAjil9C4gvqsKIiwknM6gxHSr5Oep5N4fh4N6LybH7ahThzczJ+WjsBcREgG5uXvPHptOAXgz16cZdW5Kxkz7yc9+6ZTHuua//JfFdueDFVYDudVIvEsS6kiVuL/41Xy74RvF7joLvNbhMp74vIW5maiXI+0YPRBFBUU8O4H2rutvQE1f5Yp99S7l0FG02y3vfg9Rg/ucck/xYE8QWfTu97yb7ohee+qVnVYLgAFmZpdedSUFvgW2YtFcSwzxtVeefQoAH9UjpGrfEI65fg8y/BvNHyJ0yAfXB9ETeiY11nVf5ATReHREpUh0IUo63PF/OqSrjL72e8vt/b9AlZ6SDLBSjSsGEld9GwB6I3xuG89sP+NbMQ+t/7nBsu8+yHMj4g/FNXOIi3yAWE7hmoq41aG/ibFUCzCn3zW25EzU+K9jzqsHrPDl2VmMC0a9TiI5ReAK/FPMhdSu3gDjHRDbEXQjtaDC96VMufJbiy3n00fcHBPA/VHfSATPqOKqmnEMRkGcewKwRiNtjkJenZkSR457jYVTyJqZEs/vAGCsNU2sC5s3XIEzqsypoVsBOEQoKlZMJKTm2kDm4jCeJymKu/n5PQA5inzUhesHCIkmDqgJ0Pc4EWs5lLQHhUXZ9x/7GTFBKfyiywQ3RDaFqSK8r7juepdXXsnPXbJ0BV/PelhY7FyLmmNcrCNraTiospS4EagkFAmWAkj27W8/YFXEbcQw3rMgqTSfTc+G4CdWIism2KYnRlpTyUkiEgFCBykOB2gOQrX61BNPks+dyTPfxZ4gj5VNjBljCveNhxxmrHsCog/uOWSnjjXbOqKCxgCShhgrE6wNowAfHqjnA7jYoVyHXnWJMJ57eO1NOAsaO8l6T83EvUovAw5J2mwAACAASURBVC6S7YcAy+cmWhvrYzJE9sc+frc99vijPONjtjh/IeDVdECmdueyDODZFAmheC8REnKNiXgZZtOj/ptJQAhYhPlFBIYID/0+Y56PFRydJOA1d+nfNabkhNPn10CeyFEYCwksIGiAuUlg0dmDschtATVyp+jnuwhG1hj92RPwQjiKCLpR3JzeRO34cc08GC9k15ABiEuhoonrH2YF+4/x/nHytffZCOtzwsxZ9sB9++yT1/nYitk5zIHBCFBKcRW14u5M4XqN0kfRRnxRJNGZjaxXAQgbiNzrAlQHcE2D5EiORDjgSYQixdtBMalk+5fYSGSWVRCfuXBWtj34i71WBFA/HJHIHBKDMptCY17v0umUrft32/SAYcvDQeEdl2KffPGUHWynhHk4kedU8VJNdicg9QdTmacBSRvH/aw3KsNOjYXat584YBsXBVPq3gswme2e3bKyE0TUALyvzaD8dxqRPb72PAXD6y9eYzd/eaENo5ofaK20fp7bqhPFEHEZ3EsvK6ojL59rPsiz4s9eoqNlEAILlTTEViD3qIF97hBznUDmFlwcbMXo5JjBvDJgYz6hth9CrhdxilykCOdRrqP+n00xeeuQRUMO5PD+wnCT9NPBUk4216lmYumIjKpm7xQEgdbUw35C7qzuFueSAu+13Bl0PaBGj2Gv6fbVzC0CLkWCaP6SQ2mUcS4BwGnI0JTUDAh2FU2jzmfuiaaYOSrY26oKjhHpNGE9rCGD7FX8sJ34UJLRj4vn6But/A7wngoYDAE15h/F/EUUDHu1USLcNMa9IJdq6YMZYcz7M9Aw6+DYgLRg+yzZk6KkgtgnpqVHWetIkr32Ro1tPc6+g79fNcfsivwMC8W1IlHV/locKSD3dXx+dmay+RJvGcZ7U9yNL+vdHYe+YBUffopC+pNu/1XXijobFulw6ahNn5eKi08uEHL8iUDr5TqmolcIYG3wGmUu6SJeiuvlHc15AjJ2gDmjvAKnK0v2JXOg0RBJKEqxnG4oDE7WxPvmyyxxajprZL81FzTbMr7vSv7sOUKUJnlfoUSkteFECA2OM9+4DOsCmC9DbPDQsy/Za8fq7F9u/aD98qc/5Wf12Ic+dYe9cmSfPfviMQdlZjD3TI3wtUsWZdpqyj06ILqTMuZZy0Skbf7yo0jKuAZYT5oQX2G2opeGP0Ma/ccH5loOz2cg0XNVfZRdQ972MUfuL4F8SMyxY2X1truWeFLWhhH2ByLZRPKkxxM1iTtOMT4ap9mZnvQsEP3FDRpmHzlv8XyeKwQizBFDg1wL3IQZRIstvmGGvfJvv7XVa1ZY8yhRdgze5B6coj7hdhhXainXbZBYwSGIsrbqFvoWAc1R1g9Tbi+H97QZmRaaDMHNbiiE7hwYQ6vlrFah6COuXy+EAeYc3B9RNiMaxooB14bjYdFt2fbilmKbMXeajeMS8+bv/XG9hHojthmF1K5qtQGK6avZt/WP9zBPDtjlG/JxmyB0QjHc0TlsD/3gKTowcokmXczeaQCXew/7Bk9iOREJYKUqk6sTYUEHBFVmdoYtYz4PUMQt46iPubGXWN9jx47bFIRHmew7WxFKNLFXUKeP9rIoHWzTJZsYKAP2u+efczGJI8y3JezVpuTMZC1NRagSxXiZsDcQk4VxPYoRr9SyVhVASGTi2L3wonUujlFMYS39SZlpmcQST4e0LKDzC0sd4q1KXksUZ6ljOFJ6EN208PkSp8RzTpATpJl4RO2F8/OXsg6ZvbZjD+XnuVbXhNACYmHjulX0wJXadpxB1Qgicok49tZcUVzGnrHLYjlPjRCBWY+wJz4hya1ZHuy/JUBUhFYL90oOSj/OuTGQBOr2GOUHyVntydk7lthTuX91JpbAqvrhP3bvngUn0u/c6/aOipMVqa+IXQmWDn9zlk29fb8VP7zYpn7okEtPqHhosfuytA8fgFhAuMZ6d/LfmDD+5GPqHbtdqbw37uXKn6616e/f7bo5dbbSzxHuoH4aufCFL6j7w4/n31OkLXuOMMQXo9zHavAEuekV7TbEOSQW3ELpCDoPaDMop3de3lwERaedCEbnheWI/OSgPXXiJHspIrBwyYVrTWBMC9dQ98kw5P/EaIR99V/vJ66whL0W3WeM2+YGeuUQ9Xkh0BiByNVpQXjKJAmivezkr0kfiAiQ/54S9bfrAHF4jyNLzvSH/BXE6HwBtPMF+P/610++h3/kj/O9Pv/I7/3v/9oFWL4TQfX3vw//M6/g/x4B4hDsM7/+/DU83/n7f+bOnOtP+a/z/zkQICAKWkYcATLpAFFh8qRagcJtr342d952+bIZlnfpaorTKIbuaUF5MankHmWB/0sEiF4eZzo2LEAZbHzGOMx7AjiOcyj2YXMaBXhTumerffSuu1DBhlBGWeIA6V5Af6lhh9kQdqLq7QJgW7pslRXQH3H8ZBH55ikc4E5aMs6Mbja/V157lb3+6ktEkqCQA/AsLSohKxw7Nlnw6TgMYmKS+FritZS7SkRGHKWnE4AFnSglgzicDgCaxWIVF5UTykZW4IXcAUVsiEalBGezlYGqWZ0EMaiEhnkvdZAMPgGU/bEJVvxMxXfm27zPnkLVRJkgm8sAwAyVHE9AkKjAT9ZmXw6yUpyLBBl2DhAIEG3IID5aiY4JBwRSkabycocAS+SYaUThPAGgEwTAJXIhFgDNg3/rVwE0B+fODsB5Dr4CW5VFHQsgXUaPRD9xKwJ1FAOlrPVWVPQqR9dWqxkQgNABy5uZRRRJNN9v0B597CeuqHzrC6+6EnR/ekiklBHgPwRw2ATo3MOGsZFDWy/kUhZ5tOqdCAWgC+RELOeJXDzJxAeo5yIAUDqEDfZClLQH9+yyay67lD3fiH3t3nvtwgsusDWrVvD5lbb15T0cwAeJYAA8AKAal0qZkuK8zxS7Q15SYgzvE/ICEGqCQ78XBzqBTz4cHrQZVmZ/AJtSRV+NI80M5BqEsQnW5w1AwvjzZ70HgU+aDAS0igRwHXvcR2Vdu6JxkHlFLWhDIuBVHQrKZFdkmT70dQLqfbkuclIIiC3i/UYCPm665GLi2Q5OOnAAh5+lN2EdEUUCUPXfG8kIVmG9gKo4DhlStUvZq9guxZNNARyWnbuuhkzztavpH6h1CiSRAwJWOjicCSSRnV2OIn9y+gMYeyILklRqz/WXeyOZg5Tim9atpSfi9T7nVFDUiuLjFOUkIJxKdH4fdtdDYLyA8gSKNQXay00hVdYd16dCgPC+FfsEOCSisxZVmSKt4hj/UjDLRSICJC0lyX2OOj9Uoq4PV6LIAUGf/7Fb0u2x5yjjROUtolGkjIBBEU46eAQDEp8lJWYQbSfXhxTWKlJcQqRYFYcXOap0mArkoCRCRK8zBHAqEdBf30OHNV13AYrrV3nbb19RdJKy2CmbR93WwnOrPH4deAQ+yonj+ogYX1EhAc4hpXutMdHOYaeJez7ItZLrQwcsZWjr+iunWJ+jSCw9byLXuOXMF4KDVJCuw8xkF8iIHAH89yCg7bgIOsaqHCAddO3IBSLHyWwOXVtf3e46MwIB8eJQxoYwPwoA1vFO8XLtAEhXQShMji8fog8qXZ7xSWKaRse9iKnItpchg0c0Z/H+f/mvk90eV34e5R3z4eP3TPYV3PXDRjdGNJ5mAH5X4xKZM3MqkUKhFsk1UGeSfkl5t2rFSqslikul6IrmEwlYhytgNc+tnnk5h3T/S8rK7eab32ff/O4jdrqaCDOI5pNvnLaLbrgOxV04sXjhFgu6E0XMSSnxeYPEZHR0j0CAQDRJkU5W9VzAmW6eU11fxQSKbBUJqWumDGi9ZymgXVwd90mOKo23+h+usrVfq7QNK5ZQyn3CtpHbPg3wvh3iY4LrrNgvRQke/+YCW/qlYq4xB3OA8khAA8XbyWUk4jGdsZ+EGlLP82vbXnc/W4BqRkYGnUsRHP5LOTiPuLkmHPJ47eoLHBlylNioTkD04Ql/cs0HAR1Ucsz45PWJsO7hPVU9iALy00fdBsWH1y9SXzFSil6TQrITt4iARhEXsaw70fSSpCOfH0PpGoZCOxald2JMhG15+td27ZVXWCzRHYp+GmFMlQFKxPMsChQXUBLNYT8SYDucuU8FoD3MNyVkccdBNMbj6lE8mA/juBaUWOf+epxkC5YsxxUAKY2wYA5xZ/UQP0VEBiUBdnzgzg/Zv3zt31GVhrjy2hjWKLmKeiErwohxKgEomk4PQWYOYCaq7f98/Cfk4t9IxFem/ZSurTLI2qlESapnS11hUyl89x7utpnJqI5RvjdCgCRC+niPQqwjdOjhWirgb+vvtuKmDLMlC+fi0OHaAn5HcI3UOdLFPe0BkK0gG7+F/PbI6AS6PVIg/HG3sKcYAgSOxNk5zDWJgkgUwaxnrob3PAxw1oQCNjo5nVjHYff6jpUM2yiAdnJ2gl119ZWQxX6ua0cIx8oLVjj3hwcqg1EAVc3Fw5AscnEGsq5N8LuUsV5c0xIKdRW5J5JXv+t5ESGreS4b4eypw5PZ6frQeBbgo3/XmD4BCKf5T10rIpjlMJu3NNBOHZkUaIisU7F7CgTuEN0TmnO0viayzku97wdoP8TYHRolqtQb94Q/CwvXigfARon9Mgq2K0+WQrLhgvX0t8efOWWZ8yLMBxKv8I1C++rd11rjqWOuS6Ect0hlLS4EInT6cUA0oQjvpkSZnl+76IKpuD3oJihstJwMnlWA9TgcGOGIJQa6AczprymtamN+JESHQuSxgHF77KnjznGSt/4i+/bzL7FOTYLWN25cbjmRo/bLxyFgLkuwfv9I+9Rzp4gPomh3iAiw8XaLY//5uRum2ka6E4J534crIRlTZ9tXn4H8AkhfOz+an9uF2yfedu1DjAMhk7cgjJ4i4gcBzKbSdVNLLGKsVO7TUm365RRlb62ElBizbb95DtU/im7EKWUVxeT+k9MPEK6YuNaWUb6nD7FPPHsA6oOIXRTP0gdpdqoAEQbPzvp1s62G5yQO0qqRPVIF17kCnNM7GKCzbtzyFyCogbCmLsIY6kQsJUFIqEC3nZ8D8cDaWAqIO4bwo1Hl9YxRP89Ra6wmxglzytRMkf1yI9PNwTgLYc7qZmwFQH4l0TNXVVlm03My3VpUhbNp/sLFENN7WSODUI4nusi51ARiLnEyjbLPDGEvlsgaXs4e2BdQrrWZjhLcUKCg1tDcC3nG3pGYJCg7ANhuovJYowFENRYlutGeluoT9nOT7g4ShZybzZtrMZ3cpWEUTafLmZOHg2wvRAcmAiLDcCOkc5/SEywb18BB3N0V9JtwqywWUst7SO/Zz4LwjNxz6Iv28Nx7cbzl4HirdMKWGvpRAiCiDlF2kUmxiAcChFriQRMjeBGMwzA2bSo7b+8hFo1rOM5cEUksaz2l3qcLmwxdj9E7DhFH4THPQzRgblVFtVWQrOdPemU99yttZoadrOmwKpwm+XRwXL50Pr0wdHuN4bYixtWT8RHgwQSRMhUUP9EOAly/QhH4zqMVduXFm3D+boWk8bUv/sfX7KKb7mYvanZN/kqrxj0x2I9jOMPX3rUqhwJy9uVT6XWxcJt/11dMkrM5EAsZmfSGUHatcxKGGfv6rTNtKg6BEGKZhgIRQ0HQPXlon7VBQKxYs9k+8Y3HnPtDJfYYSiC9eQ+4dwMk/BGgiktaBFpGKvE9/KNidFevW2HhrCFdjINuStEDWYszMhI5zyRZFj1xe+572ebNnWVdRFn1EfkW2c43R6BwoKiMZxcBVwh7a1wOfTjDJBcKYs81xHyYhUMxKSXKQhPDGFv0XTBPjEDYDLFHPc6+eB9nkGAJCOhiUrRj6BiOf0XWspdf9P4sO7qn06ISIqwFp3gAe4lgRD0pxED2QyyeKKqxBhwlo8yLTThT8vNnm9dIGy7CZERQxD+WNdjJ4mYXk3bN1WvZ1w0gJuhgj5dsBw8dt+m4LvZBtuqsx0tmf74BUgNRF/sGRW1VIvTwZ8wXFRVbOi7FRM52Xaxru/dRHMc4kSBIQhT1fvnjkt3O2VLu236+voU1JHPaTOZSRXXSMcGaVMA5MYA1qo95SjF16vRbtmK5pXM+bWKdVa9bAGRiCM+Y5quSQohi1vBByJhK5oQo+tV24spUTGktn6+9YwLzu84E3vzqZV0TQaEOyaJSnHqMND8iAbUnTuN81M8EXcVe9w2cDqHEPmXSf1KMeEEinA6cDdOyp7EW4tpGcOIIR0D+Ton4ELd1QPwqoiqefXIJex31vJUQWyjRk/axcmgp6jaH76mzUCt7lpms69ovtSDq0Tqm9Utdf5qQtE9SPKMcFj2IDvVvp78/SXjM+uhRhwNILCJBQOkDk32a+shBoKKOQJ2J1C2ikvMT3/5DH4k+Z/oH9vye/JjsE5WLzYuxjWuK+9XLvi6QOVCxwl1ck2TOJv6s1YrT9dT5jnNJHS7XVcuXO/HYEOsnw477Oln6nktP6DHILLnyN23Y5M43EgXp/NjBWhjOei/yo5/9imKEPYnG8xyPsOX562zdhRvZUzdCmMYwXyJGwEUFbe0K0icheh04RYJo3lXsuGgnGTAmiZxz/niTg+OtCBD9jD+Ox5If/k2q1T/zIs4XQDtfgP8dAuScR8Y7X/iWV+AdAuQtL9H/oU94hwD5P3Qz3Vv5MwTIj15p+ZscIGOoapwSgAgsD9wS7nd9B6dSYCH3E4jfazdvWGI565awuVBBN2oSuhkUG6EDlYC+P3WA6KW5GCzZVNkQ6SCnvgwRHx4ADcEo2eIVH/To/Xbn7bc6S/UgsQ1B9Dx4CVDk0C/Vq8p3585diONjBxudYZuRO58M5GpXNDeg2Ads77feeavt2PbaJDCAcqYRtYuir2rYkMycSaG2h5/txzmShKq3kYimIBRyIThHBKT6AAp0s6HJmj6V14MVGMCjU1IqxRWxWWqDOPBmg5KJ5VkH4Q5UpVGABwNs2qvqGy0VxaoUhOXfybPZRJ0IdFfPidTjOkiqgE5AngBbRV+JAAkBrJFSVfE5bRwukwCuK0oqXLzJINnRCWx0ldfqD1g7AGlQj8VcJbPhAFwpbIyl0hsCCFY8U1Vtk1ONqn9AEV3RKC1VrtcPgB7GpnCUf4vDUt3PvZrC+5cTRBnufcovp8g8ixLO/l7svyrJBGgPYpO+cN4CcntT7TDFerKAVwP4VfCrFtXxMBbgVqzCU2ai2GGT29ne7LKoVegqAiSN+Cspj9UhIxVuRmqyUyerwDxEJa9cm6d+9SvLRcW++eLL7fnnX7NXt++n+8PfWsj/HUaFWP6ztTbrnwocoRMBECECxAuVtAuY5r6oANYPIsJHsUQcDpV3r+grxdYoAkJqXfWSjABG6u+cG+aMA0REhgBsDXE5RnxU0usKl1XKObkRdZsuZ/NW/8Dk89GK+imHw5JA/H0cVhQhdYhC3YuI+lEskYB1RaXt3r3L5cvORlmm/oKTdCkoRmfXzh0UWudbOcBlFIdWxZdIXZTF18ie3VBfi0K+k/6ZaU4pVO1AjhyXndsJaH7yZIGtXLUGh1Cjc3/4Q4AoMmqArxEgpwOLVOsniZG56vIEMv0pj0ZZrMNcJUB2Em4KOZhEdGizLxInkk18A+qyOA49er8C8OTqufvdWfbjLXIo+TmXhsrPOyEZFHuknyHiU58nt0s8xIJAdUUICMBzRYkcTtT38IHLo+znL026P1pQ16m0XIcqFYsr1ktEox/PggBBWczPFpMPcpCRC0Bl2HLdSEGle6jPGeA16OtiOOjpPetgISW8/vvGy2PshddxrYnYArip5vkVAdIGySRFnSLTpO4TiKivU+mxemVEhAkolbtjiIOp3qdISxEgcnDokCQXhwAndfTogKqxMlnYPUmEuElXpeNn/l3/rXEmUqSZ9y41sZR1ZXSpLIdg6GIeUYdGMCSUyiDVMTNv7hxIW0pFee9dkMAiQARApUOQqVhS3zsRUEEgag1z4wCgnE8gji8OuXIjVZMBrygFFUluf+QKN5YffB3QGzWkog10sFPX0XQdZnGHzM+bBZZE1wiOOKn2OgECuyBnZkEkdDLu2nnd8YB8Uuj3cU00hrTmiOgSudYHoREXl27fefhHljJ9tp0EYCoFbF7FeE9OirTU+HCbnhrtwJIje3cB9AcCsPXZuFeQffnf7reZ5GLPzstDYV7gMru9aAoe53rrgC4VYx/zra6hI0CYh0QwOnUhCmXFshQ/uNje9SNeJ3P6aQ6qKpJXd4uuk0jt2kc3WPptrwAKpkFGJrt4RUXLNXH4VaSanlkRY+EQHXWApc888xvUzOlnOhsmizqlBpRbKwTwUXNOJv++lfzxVsCAFBSdFXWURMvYiAtOysN+vq8X85biF0q+Oc9mfu7kZLcJSHYYY08kiNbFYRE5ipjgfkUyt8dAgISzlkWDMgJ/Ua7Js8FhORByoQpF6fo1FzgyfvrUHDtOCW8SQO/BA/vdfKtxHEs8jn4pMsqXBXwIgKOe8VBSXGgL5y9084DAAhXV+wBqHOZ7xOE+6h72pgPkDRfXIXq0mOc9b8Ei23T55fY4RMY+IoOiIVC8eO/qwFKUpAaB4vBCmffDUU4LjP3PH//Mbrj6Wt6nD3nku+wwLpNAxnba1GzIUE/WZYA6oL+5mYk2HRKkp45IIsnpJ/ysETIlHjJD2dtbnn7WrU+rcYQKdZXzrwYwrQdAOTsjG5IbAKy4ivdMbBWFuz7km4uYkeswkPERol4v9g6KPwxlji1hvlXeutS2Y7y2JubSQBT4JRVEr/D6g1Iybd7yFa6c9Sc/+zEAispTA+kFWcZ6Sg8Z4KGIjwCAThEQ46zhfggcRK6o1yea/gg905OAEUr5M51h2vPoOZXTaM7iQDtxcNBmL1RQjVnpSUh3RwJ7uK4xRZ5onGtOnLc82B5/7WP2njXfshOH5BzRvEcskNZ2gMZiQK5IHEsiZLwAP4J8IHwYc0MIQVR5JVDYg3ljXL0/qJx9+phzjhUCiuXa1i1bUZ97W1EDjjj2O+tWLbXuosP0zdRRBNyOozaFXhhPhCE4aXhtlaWt9LVQoAvop0i2QF6jIj1aAPF37Oyzd1+fY970Y/gDGioyKjQ41na/dMzyl6F2H+21rjFv+/VvT9sJJO+D0X5WRbn6NOaF5bOzcQ7gRNpeYR++eZn9+rW99uMyngOe0Vr2GYwKu3peqC1P87O5oRMQqMH2+mEirvzj7es7G1COU4bOnNtC/Jk4HrqtARFR5RIjBHdsN1x7AYRiiG198QX79Gc/A+lFHMrUOrv7onvtG/feaYPEfQUB8vZU1lCu3UG3QbW9QX8yaLyLa4qN8LMo71Eis3xdv8YweXrlIOaV9X2QaQDM6fzMSOJQ2CMHQ1SW1vdbmx/jEBC4o2PAxQoms7+sr6gFLIOYyYmwKdEUitMroZLjAdaGUpT2beP+/4+98wDs8yrP/au9997bGpZsy3vHsWMnIYMsQppFQiFASlhtobeBMgspvS30QinQBJoEQrOHsxwn3na8JQ/Jkqy9997z/p4ju6QtLb2QQuHa1LUja/z/33e+c973fRb5FYBeUmgN6Ouw4GscscUkvsuGJwFSTi/nhCx1lMlVWFQAoBlB3VDC8yKFMWoeCDbpmdkM6s5CAoB0Q+06y4B6eXGRs8TTnpPEudsPSDjAnt8O8J3DGV7NecIWhBKKQTrgiDd1bzNDZHBp8wKsGYQE09IybquL4yAkAdqwjmTtpUFyCP5N6JCwoGJoHSsrGbJuCAbunA6yQy0DVtYOI5/3nUmuxVUoh65ZuZDsoCZr6umwXRVgcy4YnefUM8SiprrtL8q/aP+07svkl6CwYQELCJ2mZh/k81oAisJjU5zSqqKs0jKT2CcFwExAEqA+KWuZMEQ1hhDMshYVWEnjeZ6pKVuVylqlHklCtZTE/hrM9ZWSp5kbMkn9o6zDadRNTx9qpY72tkzOlzU5KZaTDImK9zZGDlNqWLT5oNzRHjUH6NvNMx6zfrV18H3qapvsuz/8iW2+/r32rUdetD7OgMxkQAGvWBviWteN9dh7iyPsxsXJ2D+RcegRbYORabbgk1+F0AQIiFruA3fcY1s/9XFHwCniY1+6M9syqTPCUEIEpYCcAiq+fPKoYeJr3/jxTmdHhLYLTT5gFH5kPd2jloIcy4O6efO6xdbXVm8DnQOWHMdQlTNw5apCS0dZrJ5ngvp5CLuhxaiXGsnpGxjosj955AHreLqSNcLeM91jHlhHejRPWNXZejvXjpKdXqMVxUgk6sBhrOeaWSypgAuh9E8ZWJGNjHRaWn66JXDuhPGmxjlbPDkfyhmkbyfXKBBLxDSASF9y/cawrQqS1Sz76LZPFlvzOdRySFiaa6rMgwF2DOdLEuDAKMqzA0fPWDsASDhn0qIVRQzkS8m6abXV2D36KWy9psVOV7TZNdddj33wCZ7PUUDgaduw/nJ7a/d+RywpR3EdKFtigKB8iB5zEKjGqJG0A3dC7ojnfnZQq/RB6IpBGekfGkF23D56wDQH+qsuCKA/C0eVefZMqaVnpPK8DZNLQu4edfMgZ4oUFQMQZpQxUVZeBskoBhDd39atX0dNEe5qZtXQFRWV1A4C0KepP6RW6QNAxOaQ/bQSa6ppziZZvklhEgxIIVJSJvdNe76sLVW/qv6aJG8zNgGQDwAzGLKJCCt6XpQRpV64n7q5B7AkGkCji14tiN4zDDVMHCBUOTXWOIP+GX5G5oIFEAIgX7HHqHfNL8jnnAQc5QDRe3EZoNTDUil2U/8UFxfb3r37HBFqBfmEyu84ceKEy+Brg1yk7EzZBI9wLbXupJQN5+xvgzQl5fkIZ6BIelKjjwlUY19SD6KeQfklvheyHEUckJuB1BU6OzVDEGmp4vtrLf8jh+eBBBXhF3s0/tT3ERgTxL2WTbQv9XIg5/ew7PKojZThKGviAnqp/ViZRQMmJ1ALM1oc1QAAIABJREFUSYVbhhI7nvlCFUQegUOyrhykrz6P3ekGaoJmLNtUByu3q4d6T0oU1cet1N5J9EQh/hFgGeTMhMZTG8zYH9z2AWYn2HIDgvhQ4/ZiheVPds7PVQoXrLCcp9cFBwp1N7+OkfsvAUDcxdIreMfP+PnfIWap572kALl4mX7jf/66ANFv/AX/Xv3ASwDI79Xt/CVv5hIA8vt2t39tAITBogNApAC5CIDM2444AMRT/vGjNH0V9vnPfdSWX74CtlwThUW8k0FroBZB4fgfASD6PpKrauGJ+SHtvDfFyZzsr2DOJ8Oq8eyosYP79tr1V2+1TNhtg52Em+IN3g+DtamO4SvF21YCW48TWHf0xBlbuX4Lw4tme/yJp2Dh4PGJlPvOe+6k8IKRXHnO4hkmKPj87JlKGBx9tmbt5bDPhwmQO4/yA2YjwEPPYK8lpyfPBzdPU4hSVPkzeIqEtTymUHZyQhRYW0VR6yH2LzK52Mg47Dly7J+ffgYlSaQrnOoBWqIp0mc0SGfgVfG3i2zBJyjUlEOh3BNd2AtqA+VuCAAJpNGMoLH25HUE0wBU11XajTfcyFBtJz8jHiXIADkSk4Asic5CK4Cv6wTwCAA0Ets8lWvUgze6H3VLBAHYHbw32byonAoB8JjkOvhRFKuukYpASgMNS1ROKjxcPrhJylwA2JFtSD4BogreLlhYZMexwUni/eQykM3PyXaKijbCYcWCkTT7DJ7EcwQ59lPs+YZG44ObzkCtHgZRrFNldBJyJ89V+WfJgiUeOwaBEcy/sN+KskSaiimK9GPY6BTm51GUFjIgmLH/8/cPWz/FPe7nNh3Ae6CobXxkva35ejPDJik0phj2MGRXCCy/ta5kuaWBpGxl1NhKHRNFIyZFgRp/ZZL4uiBgmHFi47P+Lg6lZMGkDBApAAyPb9lmqfi/CIII/5AiRH9qyCUAQvksUj6IqdvAEMGL+1pRWWmrN6wDdDgLS/9mpPClLrdDw4toiukBWdDQCCWz7tqRsudkw3yDOZ5OYPAQgJQCvxcRrDhEoyQwowX/+hQUNIkwJqvPV1gBjYmzYiM7ZZi1sGrVWsCMRl5roAvgTaOxbmkkPwbmowopvWa91uuvjrT9RwBteD41gO8F6LuoDtFATgM3BZ4rL0ShiaEoW9TsaLDdAcNfuR0/RrWhoX0VbDCFI6o5EXgihpiG//restwIofkSADLfm3AP+X4aBmqg95Gbou27T3W46yr7LWdTxfeI4ucLfNS+MA5oKSsP2Vy1w2JTzo0sxDJh5clmKIWhmNbwiKyweH9iiYllpoG2Gh8NxaVs0Pv6xB/m2rOvDTKkAWRlV1LQfDRNm6zEpEwSOOPPe9ZAWv7F2jO8sInTGnF9lWzQ+EMgx6zsZRSSji/6EPJ3WWH58L50DWSJps/Vz9Fal1e/1o+aRoWoyztZ10jXV0qYLppIKQvUDDegxrnp5ltsN82Y7Kxuv+MOB4YJPMzJzmK42MZrJPOHZlsZRLKb0nuTmkY/cwHZE600qfpYG43wlAcALgBFs/zfGfoKAFEo/BoGyHp9NQoH594JsAqiAQ2ShzxKix7uXzLrbGYSBRlDdjHuhvgZ/TTnaQzI1HjqnihsUhZqutYCyvTsBDMgkBLEAwavj3cEFjAe9q0fPoKFToVlkwkSwoCkgMHIlg3LbXqozVbjdV6J979UcAo3neU1f/kb37L1G6/Arm2znSRLo5psih68sXtZ5z4wyEPwZdZAYOaCEkQWgD6AmbKm0PMtdmTF36+ygs8doun1mb8ngg5hODb8ny1uPS745H6LYu2K/beoYKFlsGYauB7NrC+pMGSHpxBweWFrfZ7k2RRI58u6VhaTsoGSGZ66XBquVzBDf/3e/uJLDlANDo1i6MDCYbghAER5fuPsmWI41sNuXPTFigs+2ZyjXEupfIJYQ85ATRZpvDdf1H4aqEvBEM5QMAx7k4gg5Qb0YIXVTAD4uC3Jx+MfkDMOlZ0UJLLPkgXE0SOHnQWd2Ng5GelYPqL0GOl3zHgpKXWdlKul6x5NOLByqYYYsusZVbBrcwcD8pAEVB/NtvWqq2wvGVkauIZjzXP/hz5pP3n5Kdv+2usMiBJdjoynBofcE63rdJ7PQcD7lGTCwmFcDjMICuA6SJWwE1XTHMqIKV5jEgCvH4OkiDBATpjVizPiLT8pGl9+cqt4v7MoHsWemAJM68fS7Rge8guzFrj8mIU5kAsYsPdxrpQCNicQMJ+elg14RzAu514Dli1BrBMNMJT/lM799eO+KhdpDAAoij1YSicNYLy5lzqTOxlgyCu9tgG7P4bJYZkLLRTCwfGTx22A6bksLiNjIi0PdUsKzH0/1tYUZ4m/ABCAN9lRSbmpPUTArYAlKey0P2oPXbhMgajzv2R9lV8sXvj8r4vAhv4uVYjuv1SuOld0XwTcFa8Lcp+nXwJBTh+bX+uhPNsCQGSfGAFYI9DbQ2xZABCFMsxiJeKFKsOH355agzwPHoNM8xmwT6MCGekbZbDTYMfLqgihCLYrb34f66TXTrz+nBXl5aBEYI8DyJhV0Djq1hiIB7NDvZYaQV4T5/goTOWxIWydYtLx2O+2Hz3RYdduC7aF6dEukNrLOxQLMpRJJWWsxVQATFSsDCtLalvsJwe6rYX3E4Acwg9pwFWXrbSnfvqmbV0WYksLl9k3Ht1j5/j3HKxo6vG7X4LK4DM3LbHw6Q6yLLo4N8Jt0iPBnjxwxt5CmBidn2Y15G9I6JLG5WaLtwkG4MtWJ/C6k6ytvtameW/3YNsaFUedx0j7TG2X3fDHmVby+HFL8Z+28apGi+f1tVRVWnXjmJ0DSPGOQjlFHRJOjRqMoiaCW7cQRVNLE95avhHWyporrZi3eFq5Is5mGXJHkgQPnmTt3kHWMOCBNQ2kAFQnuemJ1k5t1N01aAXpEFdC5ixwesTAVmB+Y8PEC24mh6QNUk9Nw5wVLw6FODLI8xzB+QcpJgV1FPuQbHFasRgrXpbLnjPJQNPXignP3r3zFU3/LC4D1QTnyzAD7fzsNCzVIKHAfC5C7ascnqER6iAGrCtReJ07cdyKsdisZajuiYqikfB21XHe2GoOdzehJsEtSqRqlGg9gD5dnQAg+dxXPpfZqft5nqy3ABDcSKC0EMg8EN/5je0eVmhlLUNWCqCyr3rEunmPoVy/Qu7LLauirYiQ+FFyY84PzdpbZ7gGsNe7x3wtCZkMpbglRbLeqAV8OYBlseWBVdcEw8QBLBPnsJXpRSFWc77VFhckWkwoe8sQNkm8pNL2QUASAGX+IyuPgPMacu5YD/kMLf3pbQYnGIQCPhXHp2KhhPKDZ1zh9l70Ox1YJm0/j81VbID5gPwsSQuyoqx4ywDcmuIczgYACSWwHkmTimjrpycax74vKC0R+zOGt7yurlF/u/a+r7hQ+0RA6TAUUP0APQ0jvXbr6ni7MjHEljNUD8UabjZpgRX8yZ86JcyDBFwH8X2//czzECzGbBuv+dM3FVmUiB6oJWKSF5t3chZIW5Rd8f4HrFbZzlyXj37iM/bVv/1bZ6OliXAMAJxsnQoyYs0DsCKTZyweJKmNWnLFikLOF+o/QLFknskGPiYgNwkFfBj3eOMD67CHPEd/M8JZzo1DGTdSP0oA+llr4gdEoLjomkRpx/4/yH1r6kZVXlhMfRFgKfiXDfU3W/bCLM4mQLhw1L0CTqkbuukV9tNLjHAv4XNRl2DlxnoIQUF52xfJE/vaTrvqpvdAdpjG4RBQoanBYlQ/AWIE+UVwDp20qQAIFHnkfvC/psYKgIsh7HSLIArEUtO02JGSGluxZh11Q5kDiX14lteSjbH/wNtOzdhLzZfAczBJ39DV3Y4tWLrLSJqGAOFFTycSzgS1Tvm5KmeZFQoA/+b+t1EnZQC+kTFJvk6wciI5oxqwmBLRZYT1qT5WdnQUfbaQZ0yqamVXKSdE9dsSPiblvbKgRBRSHaj6qRxVUJdAaeopEWza6L+y8wutAZBaYGPmgjwb4uycYE+X1V0w4PzaNaucGlwKP1m9VqE0TMdCS3vaOPYAJSdKzV8EQ+qNEfqHbPqFDnqOYeVZcv5KJT4MeK2cxBZ6VVksDvO9pqiH/DirYlCFK0dMdbXqx3xlJ3EtpfwV6CHizVNPPekUx138fNVEAkF0Xin7Q6Q77Qnq//uoL0OxiFIv1sbPUlafLKREuJEVrsAO2TRLqSzLSvUCUtrKhcER2fR9nAqfulONl5a3hvb8ver76yzvo2/P8z0vDPKdAsTVe/TnfK1EFMrnlPp1gvPPm01EIJb6gxT6r24yQqKpf3a98Ybdc9ddVo7SvI2spbTsXPY9CIa8JyliBO44RQvvQz3TGLW13nM34LFssKRqURac6mU/yIBRIdhg87z2kpsZA2B534c+AbmFMwnbxxHOXi+AXFcYzmst3Ptxllic6fqf+9C8RORX+/VfBED+5Xpe+CkXLbAuASC/2mV/t77qEgDybl3JX+X7XAJAfpWr9rv6NZcAkN/VO/cfve5fAID8aGfn/4MChKGpa+d0HgN8OAWIJJs6oCluPCR7HsRTOdY2F6XZshu3wspVgDjerhSugTDTPFyyuQZV78gA0evSt+APsV31glxSCIWyN4Wd8j8iGJor52IFQZgvv/Cc8zqXr2wChXkx4Y+RDB6qkRa3w7ZYg1VHQFC4vbn3beulqBikUG5lCNLJEHVwatTWblyLZ3gxDV29GzJVIvUvx896GnDD2yeEwQbDFah9QbBR/BmO1DYhpSf4N4BBgA8hnypG+2hYcguyYY/44HeaAOOjlSDvBifbDmKwE00w5uZNW+0vv/HXDCBpfKMBgXiHYQzM5L/kiay1ChVIPgFvHvJj0sf4Wg0kXcAeg3ApGGjdnL87kyqGNpIMT2L1s8JKj2MRA8tuCD9jDw8YLKPIbmELBTLAC9HXMuDopbFKwq9/ENVFAkOaId7TONYWveSIiGEjBUhdI5ZB2Cdo+DlJJZajLBEGxB7KYJFFB0MbSXn1dwXlLshIYXCPTQuv8Zb3vc9Ze8ibfgrwZBU+7LIVO41NR0npGdu977AFhMfDloqxZphmITB/pgF0EpMTXHE8iBpB4dWhvI62VkK+CaKrh32TR4ivLM1kT6bvJzb0Ky+9ZF/+i68wNJmzh775batp63IqEA9swEYp6tse22Trv4n6BvUHoSdOAaJsBA0SNa0WAOHP9ZUnq9QsUnrEoUJRHoYk4VKKuOE8Q2/H+Od9STmi4taxi+TZrsYJhrH4gGpUZNWm76vf8r/Vx2R7pDBvWWuI6StJeBrATw1Dtw6YWZ68r+tveK+TwUt1INslAQMCOm593y0wditdg7IAQElMJKkTBI7U1tTQ4Kx2lkMNKEjSUMocJERxyWKaYICcrq72eaUITcuePXuxH9rCQJ+BEKqiCKxwZLuSC7t6jAHhsqVLaLB4VmhSksh3uGK9tz3xfJtjNEm2LnWDWFqOtU/zJVBBHx+liRljoK/cCgEbAkDuvibUHnt1kL8D0LFOZNmkIk3qDg0Sxej61B/Ew0isc7kcAifmFRrzAJOzp+Lj+pn33xJjD/1Y63E+5FBfL3uxaAasWi+6D60AbFlZWfMB6mKC8b1qYBAWohBSca4wc10HKUDUPHTwrOrn5MHo6uXfdKgJcFID9r8+vsRe2AkbjH1pBABB1ldigAlkSaUZllWdgA8BNlKTKGfFiw1KAMg86DHPbmc1AGpqmTGgppFU3oVUIAIzpOJQAyvWlsAE2ROoyVKzK5sC/bs+X/kqugYCLgJoNvXfAkB0XRMZqB+DWf9HH7/fzsAulNJDOT1essriek4AEsrSS5ZfXbp/Tp2DBzHqIz8Gi7oXUn214gPdQAD3CBO1Cb7HemwXqmmeFxAKLIsspzjiv6WYEXAkqydpnKQ6GOA+hfJ8RIYH0nxq/yI3g3U+iW1fDMCqPkcAwATrU6CY/lwIWOc8efjcGtavj69UdLMEfmIJRT5EFz9j/ZbNtn7TWvv6Vx+E4XqjLcyIs2WF2YTNnnCD+kYUa5PTNMwM/uTZvWblBgZ1WA3Awi7DEq8W5d4Uw4yQmAT8nLEj5F64gHHZQegbMASU4kHAEw4udv47ay3780dc/ss0DMuWb19uK75R4bKOemhw0wEwugGMkgF9M1DP9NAId7EfChQdkye03g/rUBYQej7EZBSgJrBs29ZtDpDrZ2iuAYAC4ts4j04cO+7W0DDe2oGRCVb/6GW/8IRe8fV6t26nadL5i8sq0t6n50WnrMuMAFAJQvESzPkXBLN6bKAbuxz2wakRFJE92IuEWTaAvDKLZTXYh2IrjffUQ7Ct1ojY/wIHtddlpCRio0WmguwVlEvAv2nfPYOtg9RVqShh9EzLy1uWdSdPn7dz9T22Yt1m6+EZ0llVXlVld9xzD57xk5yTTfbKGzutm7VSuHgxgy3ZO/pZHhZqCjENYLjWVFfO2RhCUHs++7E/6pRTsHD3OQDEGwZqEHtQHKB9JANOT/zyiwjglQJkdgCFI8+eH6+xG7VjKAGixw6gBGQQn59OdhfPSQjvdwD2cggD1kGd9QzYerF8DMFTXrlex0pOO//04yUl3M851DE5LuRU50AVDHftx3qGhrg+AgW1Xwv06tGQgzrBIyjCjtR2WDPZU56g9PkL88lviQTAmgNAXGWjWMokMCycAnQL5J5MMGVVNo8C0HVPBXjIYrAZAOSiuuP4AUAU3rMUdis2YEF3Acy4uECcsuMdapB/u3De+fn63MrTcrQaRYkV4/7UOTbGoEa5LxPsCb6yLwL890LN6YW3vyd1ggfPh6cSgVmfIIpMnsnzKKtBDVTPc9Zk1958K3ZNofbE4z+yFbDeF6IGacdm9ODxk4BfEBuw/kpiCBzug2XR64cA1MkQYJjeQg7A8Dg2OGEptv/oeSMWCtDJLI/6MD4q1UZgHQ801FlGHPc8Nh0wDStCwJPKwRn75GNHqLe87Jrrt9qOV163II5xhaXn5BTao2+exf4KuygUrTPs2Zene9oHN2ZbQqiHtXMmtfUBek7F2XOHTtuOHoA95o9SLxQA4A6ydijZLI7Ig6gErNbSFlkFw1ecPe3Tf3Q355uP7TxYbvvIjPnBm3fa8w+96uxcxwkTbj9VxqGEaoOggma2lBnIJk0AcgJA/bi/YajR8vH6P4+FWFHRUrJNOuxoOZ78DLjisDcK9Zu1/ChIG5zJJxt4zgPiCMjGfgnbJ1nnDLHGg7ACS472J+8CO07WaFI4AzoFRlOXdlHvnWLgTHQSQzqsAjn3dX76c37JDscL8H2M86Ssoseyc1BL8JwRl2TLF+XZ2/t3YUcbbDGZeU4hsvv1/ViT+QN0LHR2pFW1DdYPIHW0tI7z1x9V71LLY39IJLC9v7bMhpvPU4fEW2UDP5/g91EY+jgu2RB7UB1yhlbwZB4fLOtQtkHWmcFqjSA4/gQsgDiAiz4AxyT1RjT11wAKFgbBqGhGYyPsFCH3NcNe7LsDlse9Aiuy9xSST8e18GJff3pfm1WO+lhjv4ddmSb1GmcaYF1OCjUK+1AQip/ztQP8OPLEZghJBwxp7kCdwoVfvkS1JMNE9scBzrUuyCBnUfIMsi54LFFDYru1HjUb+2RyTBjP7KA1V0/Y9ZtQ2kag5uGcH6FeLjtVYafbAKAAR6o7qT14tDYuxn8MNXRmVJClgews5d4HDwEgynoUYo1nNICHP2ruNJQRfZ2o2eOsawgyylyofe0HP2IvykIFkGFvvvWau3ZFfLs7c8naSOJnZxTzoCy251nfd/3JF2wp500j7H9Vn+wmdne22X1Xr8GCC2sk1kVwBFlwsfx8eqF1N37Utty6yaq5ng899D0r5Fzn5Qp350Ew27x8sQWi1g+Yo8fhX/qoCVITUbUAwvmwrw2ODnJdem3N+hW2dNkSO378CHuXry0vIsviRjLIvrmdOoDcNEDswVbC50uww+QHTLFWAuMhCHAteghln/Ih7yMuDbAWgC4Uq7hwb4LRo53yKJWazoMzQwoQT56bZlRi7QyFt+/YZWH0SjGAzKGcVzd/bo397KHddtU126g/eSY4Q7oBZhIAdPupbxNiUggTP4Gihl6BOrusqswKC7OwSuxjj1FAdQq2dW1WVd8NcNlqK9YuZ30re4KQavbjVurDdbD3pdCnsrVG+pDjJ47arbfc6M6DYYhIwdQ7k9Sf3TzP3Z0698iQI6i9FIKXbzjWcbQL4Zwh4eSdZGeiioMM10aOi6xOQ1ETqY5VTRJHbTDC+SVCivpcWSxt26I6HTIK504CxJ5JFMXK2aimX/DlYxq6SwkhVwBv1nkthBA/SIR5hYtRgUzaHkgIOotHqQE/cPcd1B3U8fRMpaWlVke4+zC13vvvvIdrOwAgWAe4hwuA8troOzLIWWyCLFCNqjCAmkJqE9kkx6PECURZL/W6+vRq7Pv6OENGOSPSM9IBtWMcoLF71y67774PO9BDr30xZ/4z5LwtW1oMoaXA/bsU4GHsk7IG9eaBkwpLVpCqw0V2lAqkF6Bnmr5CyuGszExHthJQpHwN1cETgEOu0uZrZrlvqoPUCwjIUK8hYqIIQ8I6qskcyb3/7fkZxYXD0g2yXK08n+Povk75H6whFZlSO0sxHEnfoPWSgPpbyg05Gnjx/RPo2eMgLpRQF7F52jKsdl9+5RXbilWjCEOq4QXaiBQl8lcIdcwQ66WfjwUzMxA5qJt6cAbpb3RoJE4HkGwoRgfIUgoJjLZ77/ko10F9HoSUMd6HJF/SeYlU9S/vQm/mAgjy3wiA6Hr+YvXH/BVVz3tJAfLbGwxeAkB+e9fe7SiXMkB+mzfgN/qzLwEgv9HL/Rv4Ye8aACILLEYyFILzAIgkmvImxkqBRmcWC6wP3bLVCq9Y6wCCQQpgUhVocrFWghXhmLfKYNB+crFSuQCAOCbxBXDEW0oEABApQCIYimQyFA4YakX6n2CNVeVkrg/bBqT73oADhTCWmpDlDqshxNvALyCUgUyH1TR1MhiLsFT8c5987nm8h6tsCUX9re+72Q3yzsLsqCIAboZubgENx1NPv0zBSSfCcH2C4jyQ4Xw3jKhgGI6SMBNIYqfPnkEK3W2FS/IIr0thwMHAl6bBn2LKi+Y2RN4KGO8mxqXai9vfYEBGsC55FSGRMRbCNfDG8gTfDS4DIMh3llnBH590HvbeDFnkR6+hqxicswI9PKfwdmdYyudHMBBYApuR6R3F1YgdOnCS1xOIN3Ahw6kqgjxpXiiK8xmKzwBI9fYDfMTDRGysQUFB2CiNn0KFZ6XvoIiMRH3RgjpkmiGhasQYhiS5sGjFfpmmwJ1mmBBDE6IhWpxk3NiK+FN4CvRoaG6yK6++iuF0BINovKyRyftS1W8hq8OH9/DqK2/YCy+9DnxDYZ+6AACEbBYYY+HxURZPY92D4mMA9YN+ZhDDuHosnDTUn5JdDdcxmiJeDOxZ3mssapDv/f137S+/9DUL8gq2hx953ErxHB5gyuyNumaQxrbnp1ts1debGGjRHjKIMnJK/Pg+GiJq2CU2vFhD/rw22XxpCKRrrDUg6yuxZoMYZAj0uKgCmQdA5gttF4jOYCucoZH+dN9T5amsrxwIwj2V0gFLHQ2+AymCxeQfYuiUwcBejHoxL5WH8JGPfdQOIPnXcCqWZuIcyiH9rC0Mgw/y8UIGa9Ws5RiYRGoSFIiujBBZDI3SiCgbRGCiAJA1sL4UcDsEmKTP1QDv9OkztvnyKxywp+YykMapD8sgqUuCuD5SN5xj4OevBo/nUUy7ay8nCH0fvuKEeqvx0PvV+9ZAXnkgahL6UJ54KecEdnsO1jr62L3Xhtr3nwWMomHR9xEoIHBiPh+jz756f7794KUh97lSCOh9Cky4aP/iVGEMAHXtPn5LlH3jnxpccyMljVhsasIuWmDpzyaBkTSSUnWIUa1BvRhWAmnS09KslOFmolQn2ll4Lc7uivtRVFSI+qjRfe8hALD7b09mmJTsclGkmlEzKoAkHRn8KGxwWeNJdaPrMJ/doWeWgQxrXP8TgKN8Er1P/dZykN2P+Fq6/3NsYrIQkP2V1od+6WsEaF20VxMAon/TtVCj5wLRL4AVyhjR0LmoqIiA1np76aXt9rff+t+2Z/dO12CHAhIpi0RrQRZgTn0Ac01h034Mk9vxho6lKZXvtB5uZaoo8PtIyVkAUkJGCwoc801gUxvsVb13fUx5F+3YOwmUUyMt/2IBRPKjV+ZIKGxOBS1P8t46WSthDEYFbKmRFUtPv8Rw1zooQEUhcFf2XVKAjMMSrmMQcaYcv3C+X9Hy5RZLVsFmgjkf/fH3LQ028xc+/QDs/f3mDYA5y1CxF28Ub2wBynner7rqOoZkvVhFjFpJeZUdKS23FoJUZxmG+6Cu8IM5Oq3n21nScRyJNYeVxcwFKzz1lXXfW2eZD5602r/E6pBfa/+G9cY9kNptjrNHmUmzvLcxhuCyVhIAMcQ61kDdk7UzzP3zB7TNRKmgAunI4SNuP9Q+cPONNzobtrd2voXSIclZYW1/4UW3Rl2Tje9K05PXW9YfsW9fyNJzKjzeZwJgU1d3p2t3tTfJps9D70PrR+qyC7lEsqMKx5YhjCGOBnvNddhBYdsRidF+EKrCTKwmQwU0YBWyIDPdqTu0vy1gXx9gD9AzKrWQ9nIBJLkwXTUsFw1xknXvyftrQEk5y56qwbwG9lKzSUH09rGzdr55iGHKMKHfa7Ah67PFy5c5pWQMIN2jT/zUhcm//tZb3NMrnDWSP3vJwqJFbkhbhLVIHRP6IMDnOdb5OJZU+/ceZE/sYBhTgHd/kb3C1xYsWgg7Elr/1JAVAoAsyUGpgdLSm31XZ/04IfIdgGAerKeyo6fs6iuusnEGhcMoH2WLWU+4rDKZBPyWM6TqwY9edmyTNC/B7LdHsOOQVZ4G6JEMLAJ41mrHKpCDAAAgAElEQVSw1dJ113t2exRAUB+qEqnUWhkWxbEHTvoE2TlCr8+ggFFo7QQDLuWDeWNltg57qH724NjEWAeIhJDHMq6gdbFL+b4XARD5sMelDFjJ2ygJL9hgaU+SYmrZutB/BYAI0KgonZlXnrIGBOTKW0/PWS/3UrZihSt/riCpOCWQbD4DRFkxynuRklRWn/rvGfY5nJrc+/R0AIhosIBfnP8gXtgEoUbDtiYoIMxqT5TZi8/tsE9/9rM8vyO2/fU3eN6b7bJVi5z9Wges7UHONqnxWGCWwrCxo6bCTuyptXWLg62mfBjLvBSUoPjg906i+vLBOqrLSpFurMWtLC020+IBhCdaygmf9rXkeM4T1kufFyq2hSvte6+cM694FBiVx6wE/35WqK1dlsi5Gm4v7Su3AWd5B9uWj9+2JNCuzsHSLTbMWgLC7dk3jlpDBdknDLiODxNYzrbErNcWcT5EAki1Y+GVsASmOWVeQcYKS+f5yY0ZR2HkBVM6yE5UDdmD3zpotfZF+8qdf8e5tN4isPpiimoD9V2oLCatFeXUKLVBNUN25TpMEHjtibItFpZ+JLVADOtd9ihnmroNPMJGyfbg7dr6rFBLgineTPaFf2iK7TpWw7pCEcXeM87wPTnWC1CSGgOloUTV0WEQNLomLTuWMxk7sdIG8kMAknJzZcs5nzc1ytA0gKGosoW0xqvrFMwNkLAsB4UY+9oEmQCw53V2d1OXbmFw9/B3H7GiBcF2y/VXuXN6x95DNoaCYtoXqxfUMskM3BOw87nrPRuxKqoEaKom12EIUIdBJRNflg1kGx/rYvB8+NyItcIhkWNqdmKoA9TmtNnCZp7E1syDAWYwFmdBvIbY2BBnuzcBGacZFU0r/3V+hLyN6VCeG5jdvSi9uFfXgJ0vBNiKwG7otSONdrAejJN1e8fyKEpnrj8hKovzIbDwsQDq7SPHa13WxRAkJt+QGKusb4e9jrIjP9Wps6MjeA743GHY+wdLT9MjsBefH7ZYrtO2TcW272CJrSpOQKkQZK++WG2pYKrvfc9a8+f7kTpmx4+V2osnyHJLC7GqLs4kXuNV6zJsuL3RQgDXWUq2HhJGvEAf1FmJZKtMelHfd9abZyiDXxDpgBDUX830QbkrrQk15P7qevvZ7t3sf1huUl6spQz6Y56vZahPpmeDzY/w6llIL0tQf9RTPwuwEUYJVmcf5f7ffvkylC8oBFAVBoVmMJRPtCj28yb28m8xiF562ZW2snizrdu61Tyl0uH5imP/X4k1WnMVYLA/KsPZcYAMs3XLsWjj9c5w7oZxrWIgnBXRRzQAUPYP9NgiviaSfizxniIr+9N/QjXCPsPzPz6IXfCJZmsEAOtVwH0hFkbc37o2rJ8SsswHhdUYGVXR/sNk26CGYT0uKQKEo3YZluUTA21/zkW0aAzyRwFAdmPxhHoRxSAbsd324AZ75q8P2LYrNkEkgVwDwWkSG7oYzrpRQJoYiGYnz5y3k9Ut1AARtnLdashEB7Fiy7HOlnrLpvbuQom15+3Ttu5ysvXoOyIA/ESOEJFIZJnVnGUi3NVRC57n7KjnPd/3oQ9SH/vaIGALukMbIVuxCwCKywXZjGeA9d0MuD4mVSu2iqx4QG96sYxkK8jLxlWgjPpj1uVuNaMsllpggBrAg++p2ugyQJdKSCcrsN/qp66PQm2g3ldD+hLACwEmqYABNagrgtnDF6CAPw6prJTaKTljAWqVVGzkBuzAEcgcfL9A7s21111NbzPGuRdmO97YAZFvFAC7we7+4H2oRTjX61tQEp7mnjY5pwC5KkgJMst5l5aW4TIulOU4gbWZlAwqP/KpPxt5/U2QPI5xbuZgh7WG6yUCzVtvvemIRwupG5995hmseze7+vEQtr6ZvHapW6RqF6FAfXYmTgFtkCmiABSkVB5Ewab8nmB6pT76pm76TBGyVG84dT3/U76eckfm8xjpw3jWL56H8ypq+jdqFVEzvVgvld9bY3kPqCabV7i78YLDP9SrQSjh+4pMFYqCQzWYiIBSV3TQ8+osW7yoyHJ47QfJiDuC4joSAlcw5+2ihYV2oqSUc6/PNpBtd+ToMZfbot7liSd+hoJusZXQe6h+kHJWKjrlEcYDnAg8EbFNoNcAgFaorMaoV2F9cJ0FfCTbh//w41wPVKGoF0Fw+c3+6WYrspx6B+Lh7DZ+jV+/RAHyr9Q0F37MOy2wLgEgv8a1fxe+9BIA8i5cxF/5W1wCQH7lS/c7+IWXAJDfwZv2n77kdwUAETv+ggKEw1kB6PMACAxCABDzHLF7rr3Miq/dSMHvhe1Kk2UvyHSDdhV3koL+ZwCI+K6K+5J02ENAAQXjJH1/GOHNGQAgYdNIZ2ku81EitNdUWgzqiCnCGxdnZ1gqA7ozJ8n6wG91ydJVMOFqKRirUR7Ek+MR7QYz/QwFAhl8b7oMyySYUaXYEDWg5e8j1DM0PM62kzGRmJINWzgIqyikuHQdXrDcRMjIZKDVzYCgDXnrwEgPr3HUilcUMKwhoBCFSDivy1/XA9/xcjr9E8dOMwyewcIniQBsAjVhNXnwOT6ww2RPMEeT68ewipGo09X4ienjgpOxqpA1E4wngR4L+N5xNDDJsGKzYmCRwlw6dfIcQ/STWCgxEMFL25+mrwPZfzkF88JlxfjFMrRlWB/PUPHE8YNOndFKAd/cPOgGihrIpWKFJGBKg54eCvyCglyXJxBC9yy1gy/3K5Vhs/yfi5A7n6YATCDcVsMXDR+6aSY2oKZRqK2sKqJoHltoHj50572OZfvssy/bmXMNMLrwLPAOhlwKfw1AKwGgYwTFSA8DqzQoobM0kOfPE1bP/RNj1p/BXDCvQdYMsifRrPCF55+zq7ZcaRuWrSMHZIcdITy5jYbOi6ZnkOF13xNX2OIvVjOcCQWMohtj8OmnHAAGomKnq9qVDQwOWW6oKRsifV8FvrvwQCk8+FNe8Br+OQsslxOCDZsGT/pcmsNkQjUFgGjJq77mVjlLNA2/9VuD51wGvxWECmYBErQy+JX9VBbFv8IBT5SW2J133umyOsSy7oaZrWG9bIRKsG1ZvmypG5hVVpQ7JpXUNBp8XUuI5o7XX3OD71yaEFmbnMcGqQhWnnz9OyngBdaMS7LOQET2SrEwuQaQtEueHUMRriwEhaUOYeugzV2N32OPPU6Y3yJ7LwDIsztHeXbwr1d4OOsjlCFhj8KhnRR9CtAKEAUwqpb3oYL/lo1z9oPneR9i09O8BcEw1bXWzxPzWwDG1+7Ps5/swiqDAXIXDU4I9/MiABLIREgfk9pEwMEnbom0v/4pYYMMR8WWFjtPlkL6nlI0hDL47YThJvWEmPZSGgjcGKSRFrgjxYIyU2RjJYWE9ildX+V4LKKxOYddihoUqUTuvy3R9pwKZeg2yLXjewoM4vtkZWHVM0CDjX1MP6CVhqECluQ7rDUhyb+m1HpNsqBRkyXlhwJgpQqR5ZXsgwSKCCjSdQljyOoAIb6fBuN6vfLvV0PnzxBTA1An51ceB18vtVAy60GN46ZNmwBoq9iXXrHbb7+NoW0EXsN1zjpNvsKyWhJQppDrVNjtYuzrewv8CsNmomjREkAR2NiiX9OU7Se487obb3JDr2nUBlOwc/WnbPgUACmQsAJ1kBRIAj7EXIujYW2EBZiGFZs3z7rWp4aValiVlyErA2WE6H1orUoh55Q7rDk/B7LBFua9NZJHs2cfDTtArdRgMbx+qfoWkS3y4vNPOp/8KzetwSc+yvbsfN1lEc0yePTH5u7YiVM8DyudaqOHwcOet4/Z2wAgs36h5g8zeYo9bY7mWLkNMzznssCSsE77rKz5tK/M8nyPsde0f2+9JTxw2DZg+9UOICnFzzjrK5nXE0BTLcVELb7O+h3NvRvmPnTC2owHrBnmOQhncKA1JiDtCPZ8y5Ytc6qZJTwTsrz69re/be+5+mpsapbYd7/zHfbMeLdW5R1+5ntrLedTpxzg5clrjAVoG+e5jIZBKvWN1qEApUCGlQI+BIBok5G9mZ7tOCysBIZ4cHYoxHxAdh14wkTI8hCQfAwViD9Dom2bNpJNEGrPP/2kIwxMsN8qoL4dyrP2mhkGGL2wP6P4Honsu/6AEspvmubztBeOc8/qAUIE0mVw7um/q7ASeWPfae7ZQoYihJZjObJ24wZ3vR/72c8A+AFMeK8PP/qoLYJB7q3MHQGw7AuyQ1uzcql1NFZh3UUQKgfqgT0H+P9edpB7ue26G8wfG5ofP/nPZIosZU8gS2K42/LIhFlRkGUReN14CcjqaWNQhwc6bOGDb+4jfPQGG4XpKvu9IRSdYzy7U1ynEtQebFeWkwfrFgXombOdEDPMMhamA6bVw1DNdCCqguuVE9TLYEb7isBvWWEIEEzguumMGsQGRUOT5l5CrSN5fskTiea+RcmykfMsk/qmn4F4AUPCRvIivLA/iUJxOSXwTRY1EAQEfmrv1vOVkjWGxRvKDF6nwAw9H8vXh/0rK6uLdZxssTTw0S/tF1OwcGW/oTPFRwoznispkVZtDLXSI9gXcXb6UzdpD1Mwr84WZYAMs+fLTg2RxjwwyHPs6SsAhH2LgbWsJucY7M/Adh/rGbIffe9J+8JXPm9NlbXsFYPzGWqQPK7euo4zc5pz6TT3c5UbRu94aYfdeOVlVn7imJUeGrVrr4ixna922VXbZIEXxBALIBlg4GBJgyEEsQQ4HIvIgVkIqSWfeU/lgUPYseU4yxavEE/yMSLNp+gG6/EKtR/++DvWAOiUjypAYfc5WJD85NWj+CgFoSAbccPgz2xNts0ESHB37PtHymx76awVRZJ7ApO8J3zWdh+tdpkak90jtoLBtC/DWM9ELEiwY4v0TbVcLKh8h87YkoJMK6/psbKmOXtiZ6Md7v0ze/lvDtg1DLqNTLi5pi6eG/IrAH9qUdMNM6NqouT1I1+hb5Q9EbBnqn3S7riaa3FgL6AZ9pcMPvdVoRyDYT8KwJTL3G15eiTKimAXiltBkLlUIjOylMTyiscY5R6PPWcMxyC1Lmu9ddI2ZAfxPIfZedZpea0sYQBB8tiXWzoh6YSh6iVLiDy2TvbG5rYJ7IzSISiR54YlWXQoxI65ceZpXra39LxdceXldvLQbrvlmssBK0Y5p7ogGYXZvhPl1kPGz+A464NzKy06zDbmJ9uqBaiaGskmYs8/Vyk1FKH11ECjrOlmAsVPVwNOcB9yCwKcSnCGFz5NIPgcb4LjBbu6MWyEFImN7VR6CHsNQ3tUVHPUK3XUr2344lcMAGTAqm+lDpwFMNqab7YBm69w7BFLKlrtME5sidkMuGMAVHimxlnP/uxTUuxNgAq0UZePThEKDTEoMCrRTp5rhAzE16RGocjtAQjJNj+GmXXUQ3uPVFLrJttpBvcbMiIIoV9ijz67267elmEZDLH3vFlmNewdX3vwShtuQLWrKDmGkY+/dsxqqKnHYcd3tg7bthVpBLaTaQZB6uT+WnoQLO5gfI9R66xetRziBsAmIK4ntmeymmtt6aKuTzPv+ByrIEvwJ4DnjezZynyIwELqOp6Le2DOr0WlY74gDAuLbZg949Pf/3v76f6jNsGaCKbejOVYeCDX165bBYmB1zME8BYcjho9PMGiqK092Jd211VbL4rJ66+63RYuWYF9F/u68se4D+HUtKnRwZadEGqDLY023GlWXICqKCGY2s+HvDoIY/QG4yjIWlDc5gL2SiUdxr4SR22Y+LnN1v5nf28B1BOTE8H2+u4qwrkB+bjBqYVYA3HGllQOo3BB7RGfDcjAeWY9KEB4VuiZtl252eUSNmE3GACAJxKdH+f4BGBTEwqLRoCNANkIUeN87H9fY09+jXtzxeXsl5B/ONvmIL758Xpm2TfDCPfuRLW292SFI0EEsOd1d7dAFENhhs1bUSFZY4DgnSiOchetsCp+ZphTSvujZD/pgJ28gjyXQVfL+XGQ81yF4wfuvpM+Yc6GulqxIeaCA7wPYoE1yjPegU1dTWu3daIGG4QEmIKacYR90Jf6aQgrylvfdyOAepkjy8h69aJtVCNqkmx+XhPksY3r1lsbRJFwhuGh1Awiu8zwnOiMV63WwfUJo9YW+NGHajg7dwEKhDJIK9T1iWn0p3526Ohxa4KE0kENmI4NdDw98uWb1kP4mIR49xKKDeVBoixcq148gjOxDDIcOSaQmorJ45D6o51zThkgmVn0vPzv3JlzLm5CNp5SPwZQizz7wguohyAjcn6sWr3KjqKMuAEV+5kzp+3NnW/YJx74uD3z9NMOTFpavMRZtKru2QYJQrV+8ZLFtn37dpRuGVaNJe8QZIokSBMiWoVQr4ZQP/YD5shya75GJxsHIERKuXPkboiUpRo+GrVhN+QXnZdS3Lp6U9ZynIFe1C7nfwC55SMHHDDsFB+q3UVmEOCv38rtAyBWfZ2ZlemUOSKTSKVzEru/jPR0V0uvoy96dfvLLm8riWujjJIFXJ+jx446u7BYlL3x9BqqbyvpwZrJLlE/kJuX77L3RESKhVxxEuVvELZiKexR5WfLnBWlMks7sNCKCEeVCng3RHDRyBA2vzy7d9/5YWow2eRCanDZqlJbiGSqTlW/9evXkX9oaf/863/ZgO/f//slBchveyR4CQD5bd6BSwDIb/Pq/6Z/9i/bH3/Tr+fd+XkC0P9jEP2d6r935+f9T/ouvwAAeeSNjv86pUCOIsqlYFDQjZ+8QrXFFJHf6Sy+tEpl8PGbtNu3rbYVN1wBs0SKEKxcUHB0MmBX8PU0w1md4f+RBZYaLxUvHhQss/LnlOUM398POX8QxeBYW6UtW7zINtJg1BDuGA2TMYgmIgFW3QhFo3zPFVYXRfPrCzO4FguVboCB8wTuygP26Reeh5GKlyo5Fu//g/c7dvKbb+2xLVdcbTt3HYQ9144n7FpYyjQQNHxjFLZheJaH6zcDHk8aFylAPBnITMyMMGBJc6ym1KQYW0Wh54Un9PFDR2GmaZDuhTz4RULjljDkOc4AjEBiZXtQtPH2eJ8KTlb+B6oMmjmxfiYYpGkI28tgK47GwWDvLVqQjt0Xcm6a2XxYjhMMLzPS8uyb3/yunSKA0A8AJCoxi3BNLI8YWBH7bPHI2Tt62y0xKYohTit5JLBo8W7e+9ZxhjCBjq0k1nE7A+Vhmok85NAqnKdlgwW7uQcWuALggmFnKjdj0GUCBFOwIZunaK1vagTUakPhMGibt2yEUYwcncbrys2X2TmKvddefp3BZThqm3UEwU/Zz57e7mxOEKDAgOW18H0jKJj7CGCf5OcOMLCJpMHXoFIKBbG/FfybwDBKHupN2It14uGeCpjkjZeqV3C4HTlThi80oZZPbLXcz55zPrhq+j0AKgIZ7shCS6CHWPUKpZYaRMwz/SlwQ4CcLITklCNGmIbdshcKZvCrjJCLwIiUCwIXxLQuYCAXSpNYy7BGwIdApTAGd2L89ygUPgR2LE1HKsNGMWQVWNrGEDmKYrkC/3ANhm+86SbYU2+5gls5FqcARS7fdJkL3m7HTkyD9wCYSRn4Cp8+fcp93ozLWJixYsAKBaX3weBuppFakJvDcL+QZuQMA68wF74eL8WGbFxoroT91CN5X8WwqouGZwxQTUW/BnOFNIcv0NxogPueNXP2yHOdTtkSCktZgc6yYNJgVyoMWbRo2D+MhF+2TAp1v//mKPvO0wSe0rRJ9aAhn+ysZPmkQfhn3h9tX/kR3ukuZBELLZjnUoFNcF/nVRLKixh1IIDY0A/cFGZffqTBscOGUJFISaDA73lQBdsNWWLRQEhmruZHoISG8BryZWRkuGwUqSsi+HcNrDVM1rrR+5MqRe9Br68C8OivP7eKMF3CslkADXjAhzKAku2VnoGO1hanRmqEIZgBa1jB1rk0oMoY0f0T4OPC2wWKAejKAk0QmxQcsioQ6KG/KxPE+Q2zBsVSkw2S7pHCrDX81Hw7QIAozbfAsCHUFmrm4mmwdE1lBSCrMVkRydZMQ4iPf/zDKIawv2NgqfcbzX4nSzftw4ULF7rvIdCrGeulxCTZDxDeSX6D7kkjjVcCTD95UgfTjKkR74cxL3Z8HddgMfuqmHBSvsheS9kzXVxHDczrkfqHMlzQoH4+0H7egkyKIx8Yz7oGYr1pWKscmHT2EKk+FJir4EwBIQPsp4ePnrCbb30/e+0uBsZFZGEEAmq1o5ZItzpybAa62mwp+3Msa0AgyxS2AeMMDqc5MLQuxUgd1WQQwOMkOU1z7DFVDJbOVDdaQuYCmLYAbKwneUVrj9Ge0sFelqiAVq5nAHkhU3ig138Xi5F3/FrzJfZR1pQUaAI9R7lezVg6KRhbdg/KwZlibxoaZ+jK3/1Zr1qXGp7XAw6t5vkSMCmV1isvv+yAthsIvH3qqafc9dLQWmGop/5uhRX9eaVbQ3oGYwAfdM0F4ImtP8YaH+PaxnLdBvR13CepfJT7IYBCrFJ/Xl8B+3U7w6lZBVgT6hrEfieAIBKFTmZKvG0BmJ6EMduIEkT2hApzD8AOrYshTpEUGXyPJq5lJus8hmvUjjoqEbaq1IVjDFyUeSJLOA1FYnjW9ewZQZ0l5U22460DdhtZNHtRqyWnYokBW3zfobdhYHvYUgYrLbA2ywDtfKkTZOORxPrx456kJHLdZL3CmR6LvcyBPftRMg66bI7sgsWcWZm28wAfg6SQmweDdCE++ATnrsA3PpJB3xzKvgDOwynOoKaaBstMW2ADdQSnYisxwzrt5EwKYB8vOXbM3VlnSefP/UMpcupMD+xRGJg8tjim2cpl+S7jZpQhugJLdY9WoEiSIk0qLa1ZgVOaF0xxn1TznKlusJMomMIgMmQC3KXze+fuNxkwrURNEGxrN6wl06HFKljH8Qz3FUotaz0BXTo/xPDVXrWw2MdlerzTv1zB5xczP/Rv+vVv2ZgqTp1FqANdLwDwUjheWMeLVvB9T8L0Z1ai80zqRqcmcmcdID+f562zTOFg/PsMClRXi/A5E9pfYeR6MiAtJz/tbexDP3n/J63ibKXzg4cmwBoEuAz2sLwsQsV5Boe5bj2Aq5PYYZ07heKMwX0AmQ++qGffPthrmzbEObUIRYUjI+w/WWsjgLIv7oa5jRPoWpQ96cPsSUz9QwiXl4pyjhyRsp4J+6tDbZa2aj0qEVQW505ZQxN7Do99BsRZqY6efpMwdkpFHLXsrk3xABtx5km+y/XfetMFP0uLlpecjvJi3Cqq2y0l0MOSULbkAdD5BpBfEonykIlsiCXYHLXHLVuyqBtGUZXV29M7W7C4wv+99RM2coQ6YgCyxcuvYbsTbkMd2IihIth1rNbaAD8yV/Gc8tOOlLZYQw1jKgbn91yfR9g71kyQDRo4h/dX9xjiAX4etQ9D4kXQ/dNRDWcAlAcFxVg5a/g0g/Y2VBQ4hkKS4bfOclTDjbWcZ6zBLTm+tpg6sIszoA3AYoJ9UWtzWoQbbFnGGcTKQmicgdkApJucnCQA5HDyLQhXr69ESULuEHvZQdCKFGrDwsxES2IIHoIyoZ2aoaKh3VoYEvfPYmEFwCGCwfE9u+zyRcl286alNtdB+DT7UM3ZZmr8CAbUsQy+T5NHAusftcSipZkAJ1PWjX1syakOFD0+AC8Ab4APvdhMJSZDTGGgHogEKQYLK9czAI4qI2WY9doFCDJFXtwc50hdZZN5ci3ety0UBVi8yy0TeB9I3RkB+NjKfhHPuopV/ch+G0zN5U89eK6GXCjUKW2DYxaZmmV7j1UBqsDEbpu0hGR/hr5r7PlXd7vrtmrVSgboIzYG+UkAyOMv7MESz8Nu3LiOzKYD5ofkiHbCbrm80BKxpumjh+hlMPm91/ZYOfdYYM4t63ItHTA8nLPt+Wd2URPNq9oFPC7g/Avn/Bmnjk/BGikEwDEBq8jwmDSUQyF27z/+k+1uQaGFHVxHfadl8RCzlOxm7B/XknXn44GqEaB5lKHwX73wjP0VP5dbw+Cfdc3P/vMNybaBIT/+hxaWRPaHbyLqR4A41kci5C6QeIvMXk+IPSz0tCyUPV6cm5CbUFvMoExDX2dZLEZ/6uwoRVTA68CZlloz1oVpJwP296BIHAFoiqD3ClCQvVj41H5L/+EDdvbur7pzoboGGY8vdlBVbUYUjQXCdZqgJ2sbxjJy2htiWD7AL9l7vkOWER9ARgw1SQC1NXtQLXVpD5kWswx7o6IgidU20+uFAICg0qDuufebm+3xL+yydauWgQZiI8U5FxWP/RIgQzRAyCC1MvIH1kwAIGKjtaIgGeY9rlmzDLCiCSJDnFOzZuSgbOUZLTlXLXc/l9cxDFEgFKu3wcFuu+aaq6lDsDbDsnbvgYNOJbkJJXswfWsgBLtxQJBR1PTe3Nwx7PVa2/sBZfutkeeNptQCuK/jnBlS9gfw3uIBPosXF9AXkhmEemKAWkQ13KFjR+yam69HSVDC2oVEAdIZxrmoPCwBAS0M3FW/J9MfRTFEb+R89sKiV4BNBSpwT09sLwOieJ1N1DhBkMvI+uOcWkjdNogqJgLCQz8P223vf5/VUZO88toOsjfJFOEaXX/TrfbGW/shw3TSHWIletlGa6Lu+NlzzzprriXFS10ORxzPddnps7YOgOZl6hipxs4o25Lz6w6IWyLj7Ea1lANBRgDHD3/wfWedqjo8j/qnlF5miV4P4JUyx25473udfarOV3/WchuEqtOoQbLJN0xGxSLl7LztV69TDB+ijpDacgnKGNX/TY1kmqDIFTgiEoLy4KT6mOZ6S22iP6sfXudOwNR797hzTcSqIYBnKdyTWMcib8kSbO26DXb42ElIgYnu89ULqCdIo8YP4HNbqIdzIXsImGuhlkinbqkGnMzNWTCfOQgwJcBFAEuwLD2VC8OeKFW/VOlSq+TwuRWAOI6kFZ9IRl8n9qPsUawvf55Bb3KG5qS6YR16UboRC94AACAASURBVJB4e5H7Io3RFOQGEM4vPPgVespu7kWUy1n14p7Pse6G2H8C6b8dKPLrgCD/DwEivwgAeWcGyC8aEP5PGnf9+9fy7wdg//Zzft8Bht/39/ffu/4uASD/vdf3f9Z3//8RAHnn/vC7t7//svXzLgAgQwxSFPw6MQawwQBswIWAYYkC08nHj0HVLKydj9xhuUtgECPf96FwnoGt2kuT6b4OBoUbTohFrf3kwmt2L43/UIMvBYiCYWcpZibEVsRiwp/iTgBIJh6zG5CFe0Mtqy8/a60wbXyxYFgNEz4ZSyepQ17E6ureD34YFsyrFMdIjuVrSgh5LcXUshWr7Mtf/SpDxlj7IDLnw7A6ehkYZlEknzpThQwaVnM2QdOk8R09WeoUIJFietJQhDGUC8ZO6423diJBjgW4YJCTQBMd7GsFNKfMaGwQL9tQhi5lJeV27XtusIMHj9vzL7wCW7YItg5sdAaIvhRbfkpudPoLN5l3jZ+EvBE0FQrE8wTUySVUMCEceyhsQ26+ZqstAcQIgmnqowEgVlw//OFPKIwJkIvGd5bCsIdB4aRsDmSRExeBJ7I3A3kfGEiNDOcyYPtG2fGDZymiAWEYSHQwEJ/mOiZjSeXHNRZLNJOhp0K+/fn3ftjzuciB+xkKRdGQTzMcQXPPcJagQSTRQzS0ldVVtnxFMZ6xWErBqtIwLYuC8sjbsGUIQa2n4F61luDi0xVWXl2HjzrgAgWqck7CYN5obYwxoNOQMRKQSYP/CDcIHHZWRAqpl8XTJEPjGRiqNQxkJpBzBzBAq+daz8kX9wcrrfALtQwZCcIkgFMgiMit85ZWKGwYeGograGuQt0FeEhppNXn1t0FAESDIw3Anfc+7z+U16nB4xRrNpi/Z6XEMZDxwDoi0w2xH3ror+yKzVtpVFqc5VUIapRa5OXwkRwrs43Ct4BhYysASD3DVBXex1F5fOhDH7JdDIATAaCmGTjWMDBeDuvZBcPTlMxyT/oozCUvP4Xv7GqadQESCuQWSCLLLA3MxSq/4orNLoPgoo2KmgT58U7QqDobKxjxzc3NTqaudXW++hwNRoxrQPTvCnIW0PHJO9Lt4ee63N8VFq/GQCCGVA4aPGuwLg/fLp53PZsPfjDTHn9zhsYFWwh+liybBAip8BeoKLbVn9+dYF97rG0+FJA1pMHuPMglxRjPt5QzAAMuZJ5G6LO3x9iXfwybm++hOyM2ldQpUo/otTobLe6Rhsl6v2JTi6mteymmnf5dAIj8lNWQ5WB/cJCB6vXXX+eG1HpPGtA/+OFs21ka7tQhykTo5jlIZD/QuuhmGD/FdcqjwRtnXaoJUk6L2G3y+Z3P9YCVzW/ZyHmxt8w3ZKi4uFZ63XpfAjIu+DC5PU7XUQNPZ0nD9VJT57yMJeMX8CavY+5pKCxVDZv1/vSn3tNll23Ch/s4oNlOe/+tN9BkZbjMAvkln2TYK1BFz0cSFn362R00XbI2SwJw9ef5aAUQ1n+PM4Cd5b7IWzuGdeQCz1nvPjTuQwp+BwgRsDZC86j3K/BQ6oMw2HfKTdH7jgLA0hoTE10ggNRCAkD8tG6UrwMgcJ68jxj2ejeg430rMFyKPq0fKR8UuC4LAb0GrQNd3zyAvHYa0D6GLulSsmBRMgOY7Idx+TRWd2OEXiuocoDhBz+Q7IUke/vkWTt2too8oG7zxBonMBLgD+Yx/8dZwRphAKXnSB7UUrhFY0HYB3szhKwQ+T0LBNW+I+Dz0NfSLPdjx7nmw87nWvfDNbZJNLEMHHW/ZVflyz6pQGt/gGaBjAK1gmEyrlq+wq29ce6tbOy0ryxlqLBr9y4H7rU9eZ076RI/vNda//Ey1Grn59cq+4ps2BQ8rjwkWUZo/4nm9bWjsgihcfaV37XbnBhWYcXIU+nuzxCfG8weN8LZuhj1nlOmTY05ACQFVrtOlAjOrSbYwO14m4vV2QFxIQklSjhDrlb2pHTyQrTfj7L3J3A26ZmfUNAo10avRSid3p/eqwfAeVv3OGSCZnzV62HOLnTs0PcA9PTAKg0GKN2E3cpjP/tnhisdBPmSO6HwdwDJPPYfCTqnhrvIXUix1Pgk2797P1YTB93Zm5yZyzkfCHO40uqwHVmQm8nQbNYFEi/MjIetHGXtTfWoIJUPBDjDMMuHYShGMVZ79pwNscemsZ5OHj5kcTBnFWjugb3KEMz4Hqx7miBC1DTCtmRtJKT4wOjMYhBBFo7yemQxxTqVX7lAMuX18FCiXMHLm2dQ1iXBDIekMKrDTiUKYDGI61dPGG8V13bjlsssFiusrVdvo8aotSaudRfrLZZhXWoqCkcBKqwzKckESAgAOXscVdIFiw6tCxWbhcv9AB/m7a7065cBINpftMu8EwDR11WUzoMg80CIVJDzaihmsOR5wTDll/K+lOkkVZSAQjEEpnRmcMQ3k6/jjUorDLBwiCH8IYKCszKynHe/nw/gNwNND9m6ofQaIVOjo66bkHEGUCmMcggjnsPfvJkh9aoVSwhTb0XJSqgyw/Z2cnzq56JtV2mj1RPisS6XsGnvKcuIIbOJtVOCanbr8kVWyZDxS7vOAUJ42HIsffKpe6rOnyEfrJ/vY7YJksXxqiZYtbUWxZu/ek2SFcNSf3zHXvtpIzZBvM8APp5EjRCUgs0Ia25T/hKrPHQM+6lgzuRkm4vCTodQ7vEe0DD2vq1rqHuo51pRJLx6qMa2HxmzKiyw5kqwoKrYbVZyxgIYsJLkhIrM03afarWzzF99mKUFU5P2EfpcVjJuCwAwElkredz3OkBFZuU2IDUkqNvJMy1kIaCUiPa0HOqIbAgu3gxsY1HV7sYKqwOlAU5QNss+U4dCYnSSfY9vEM772ZQbSYg4qtxA6hkY9mJMI4ZzpByM4Rjyw0jvm0UNi2okkr2Y4esirIZCA9jj2DN7OxstDdZzSWUdoCUAHsrgDEg7/T2oglvbrV8RMJB2RjxQawEeSBnZUl1uviMd9umP3WlzzeUoL1ibXQQydw6hPAi3l3eU83nYVV0d5+qYSSyvqtrJ0uI6zbEJ0xIYjljsc6xDaiORA4BqnMo4NjHcnZ8trQBbiusKiLYarKUmYfTXN3daPzny64p8bPOiTIvy4azx4Dkkyy7CD+U3BIUwBqKqEwX+K+cqEACkDQJKP2DnsXPtRvSMRZIJUdncam+jmFm9OMYiyRPZv/c0NUigrYXJPkRN0gsjPZVwmalZcnIAZmLJujh+pMrCAEAoLSwtxtPioxMBs1AaA4DUkkH33Jsnjctn8ahTNrHvyzbwJ8/uQznuYy30DUFhPtSKKXbFipV2/JVXrZiaOpqzK439NQzyyXmA/T/buc8OtGpPYA1x7a/M8bccshJTWZ/FWXlctySXOdRBffCXT/3MdndiM8XrQdBk2xL97cOF9AZYWOVuWG2dk54Wl4evXGistVWUWcL6NSp+7cGH/tYe/vELNsKzIA1ZoMvoGrdozmwpDXDzsiTwybS4EPOCzJWMPW12JqQHSFFTgA1SBUplGEAxPQto4sP7DOAe+gPCL/3pJ63yg3/H/qjMECxw20ewFEVhnO1nJ+onLDqD4TBrMZp1kgQgkLMw0UJ9x2wtgM8YhKwJ2P3dKMv66RF6Ac2GGP72kNc4B/iGFB6wmpr0+1fZtz/8tP3h3bdZxekTAC5kJ4gIwLuZ7m62AM67YMgcHah+SgE5q1FlRAFO55FRNDYAeM+weZhaJn9RMcC3h72N/eesdwDfHtUJXlbKo5lFAbV58yanvJdSSKqKAqwYpbC+/WP3WT/ga6i/VP3DVkMAekJUJvVNCyAl6xSlSmVTK8oiAEGe2WD6jyEA3JtuuMZZrknVriG8VL0C409DXFm1cY1Fi/TAMF2v3Z/+VEqaEtQCsltSnb+Qut8XYssoCvse1PnegCCNkB38/VAXDWMjyzncTz03wWseZ9+eUL4UYI4/tUkQoI1qKZE3GiDB9GBf2IO7wR/cda/97BlUIawVWeWtRrm57/DbtgsbXREVPvKxjznleASZiucIaReZ5Yl//menPOkECQyhZiwC2BA5adebbzlLWfUiqnVE4rru2mtcLS4r1jIIgnfccbsDR6SmXLliBRbH9XYS1aAPwI2vsopYh1J+xwJIC8z3gRwnYEhqECkb16xdB3jUipK5yinKBUqpXh4kY0dq5Xm1NOoper+8jx11SmYpIcPJRVJfm8L+28mfOeR8jfNxWVpWnq/BZnAWwId8P871GH5+E9dJ577U41L1HqculT3m+coK51YRwN4tlaiy9aReH4IwpBO3oHChnT5zltolmx6qxFZA/FCvtpbXLSusSezE9P1Vl0/Tr+t7TfEM+ftIGad6Q+czGaeAd57sm7PUMqWP4sv4b3+FPG4PQyaUmk62WJ5OHTLvSPAr/fpvAEAu1i+/0uv5jX7RJQDkEgDy6yy4SwDIr3P1fte+9hIAov1yvjf9/fj1LgAg8tlUITICe0oHuwbEcQSBDmMJ5R84y6B+o0VlRBMUthAGG2Hh+MfGIM1VaLYGZxpwq2F34Mc7ABABH/rtEkUYujlXTwqdSSlABIBcUICEB83ZZtgrYjZF0OTVlZ2xSQrFJTBii/A5b2Kot+O1V+1LX/ySncXK5RRskzgGg/Jvb6VZT8Hc9xQMlz5k6++98b326o7XLQUK2yiNUz3y4KqaVkCNdIuISbQ3d+3F1iOcxglqFq9DYXTyXK6FmZOejUQcywIPfHNnCcbOxoYkkCIrGP/aOYLnzpw4w8ApjaEAoW6EoAfDfHz6+RdhilIsM1AMVACbrK/k9UyjoWDdOa6tL0VxT2+3LWKghXeABXtNWQwgxtqlRbCnsi0Ye6dAGvCG+jYssE4gKcYfOynTjjII7KaAnQEAmoVROQqA4g17cg67iiAGFukEjHcSGtjTzKCL4WE8jOiTpSfdz8rCPkyMPIVqKntjgOHNDEzoAoo7D4ZEHQziIhmCRyhvA1/ZXhifHTB6xA46AMsnhYY6Awn2nELbYehnpae7At8Xlvbrb+whEHclRXaYnSrHS5r3KFWN7rHYNOH8vBHek5j4IdhPSe2hIZEKTSlAohiYiw0tpnkgw9Ajew5SjPbRdGBlBOOw/rHLLeNTZ5yKRk2ArzzNpyl4ubays5FPrBaaFBpa/sopEYfHBeLJW//CsMkNjJwiBBY/wyHZZOlnB9F8iG0vG5HCnFRbkcfwi+BYMbV+9Mg/YdPFWmHQMqRsGw9GjjCuhrBgm6PgbYV5n4OlwQid4AkYSIuWLMFfuMFtKAoMVMNQjg9wMbJxvedBBo76WbIe6mHomqxAZT5WgP2Y7JA0sBXrvhVWWRfNu5hO6xgmK08kC0BDtlo9fDyJAl/vT+zmQBhmCgIXKKKw+c7uNgr3UpQED8C2OuQGnspz+MRtyfbD58WKg3FOUyXAQmyfWf6ua+hYWAwEm6WsoEn/3F1J9o+vTsyDCjTF+hwpHwJpEnrxyf3qh9PtwR/WO5aVAA0xwNSIhEjxwHOiYbo+X0Nx3QIN/7/yoTT70o9bnKpCjK/TqFp0nQTgCIRR0zKBrYz+rqGw7qgGs7ouAlcn1egoWJ0hvtRpMzSGYp+JrTZIOHsD114g0F99erE9toPvw2sr42eks34nYPaLJR/OEBrsy91vdSlSWPQApojBrcZMYI/ANIEZLv9Fpvu8DrHEdR0UZK6P69fFz5uRT5r7LDm3kA3A8EFfr2vmrj+NnNQEF3NXNHzXe9R/S9mzZcsVVsY6OUYY6Xo8rtuxE7xRFgSnTzvVwijXQF7KmVgM9ALStMLY9qfRjI7BLom9QgDIIACWpPv1NMUJsAsjGRIrAF3gyxAs9WDuqRf3ZVCZEVwj2WlJ8aImTiop7fMC2mT9IzWN9n4BIMobkS+wQDMN+tWE1nGd1aBqvxznWRfIM8mfUrsE8YzHATa1A/S5UEuuWxfDcq3xUYaq8oWWD7Vk/wGwVbXnqFkUADet7B32w3E1/Hz8xJlye3nnXoZ+c3b51dfjw+1j5wEjFegbSsjqHPdBNgvKn9A61febw6vfl8ZT1gh6n1PsWbJskErx0EMky174lfWxI6hIBi2JQZayXCYEerAXKLdJAJGujxiBAvPyc/Ngm6Y45p8a3cZGbB74WqlGzmOjNfzK+23pZ0rZ62ft9Lfms0eWfBlGNf9TU90K8OPPNZLCSysngmFKOGuzBQak9gIBehrSi7mbnRrvck2cnzXrQ5ZbnQwEVy4vdrkBfux/01iF+DHcFbNZA05lhYwDJg/BypwFTFIAbASDuDGudwxAikLiNRzXPuvJa9R6Ug6TrADnbQCx1nO2dgwvwuKxBqt3Z+shLFzuuude2/7qa/bxT32GINtOq6yBebpzJ5aTgGzYWPBFZCaM2Qas3KRCPLBrO5DFjK1ZttISGUg+/P1HICCM2I3vv9NIobBa9pdHHn+UNRprG9Yus8LsRJw1+7Fs4ZoEkYsDw3kIwkIQasYRrJqmBrC7OsQZxLX2ZaF0AJ4UM5yZddk4k6wprMPGSSYDCHnp1VMQEMQAJg+Es0VKl2BlqvDMKwdEa0wApievWQzbQfbxIc5USgPHQI+Dxcuma8N8bwXPHjx83PJQp1x3IwArVjJBDMA2bt7IgLjdnnvhWQtgCLl58+V88TzQq3U2xcC7YIm3nT465u6hy/XQXnEh40V7wn8GgHhoWuS+o84vHW2ql+Y/JgXIRRVJZenk/HCVc8VPdQVnrYCQIM5XD51xTnHG9eN1KbdGYKfs5SZ4z4xZAM4YJGFZV8/9HGSwLCBy1bJCAq57bZLp9Jxs/FA/zgAulR6WRRwhzmR/TJBJFkWGgfz028k2uPE92J41lFHHkDcUm2B1Fm+nGvqpC+psTX6gZWLVmZeCdQ/g6zmelUzO0x0llfadE/0OPFibFW9L87Os9txJhpDkpBTlM2hOtSde2GGLyco6f+Sc3fMHV0LIaLdvvnzKuuCV9DJQ/+BNt9u+PTuskTM2jiHvwkgUaliNzDCwX7+RoVvwAPcngDBv1jbrKQlQIigcNi4SjB2HK21XyYRVznzRpt+esP5Tb1kUw9VJgCExcEcBeMoYup5snrPTADkBDMMLc8Op+yCTIPM4QA6Kope8OW/jYRRXMrxs4DxNy0ggR4M8uPpJW19I3htg4pbCAPJQwq2BvaSKAXclw3CfxHRySOo579h3GSKH8Z5WFsZjsYWijlowDns1ZTPpTI6KiWcYSkj3+S4Xjg72YKlYRY1j+7cAmzGpLWapUxtrzmFFm2MtMK1lFxdA3bqC/LzKc2cZGPZQKzJcVihKIEBLZKw7o3vayMwCvLpyzWIG34M23dPhIrhryVzoB3p8mLyuG65ESZAczz7kS75Lo1WhmphjPfV1TrpsiTVFngw7Z61rErAc5UwgSvG5mTGeQ5SLgM0hnB+9XdhoMgA83wlogu1WF5/fQqp6HEqYzVjYrUgPtUjPbmut7eb8iHdnuezcItljpBgX6O8twBwyQifqsG6e+1ksf/Zh+dPN9SvH/XHJsgQsvtqsKDWcrKkUMiyisYY94jLaYgnnvv6ydagGminhJglIb7NkQFvZIp6rxSYnCrAqPdfaCC3uJSelg6HyDDV/ImdoOOC/9uHtu87a8styrR57ptcPt2AVhZoD5cwC7BtL39hrhZBn1qIKCIMk5pefa8u/+LA1cK83AkJFMxANnetH2Z5pA+Rl+DHoTPRBRbBynVWz5j/+rZ/YGN8P0Q/IpdknNmNZmhRk6eHUu/QJymQa8Y2z//XFv7FHH/muDXMODAN83/dnnyefBdstzhJlIomAMslerNpbMOjqwiQU1YHkKZ63K8kT6aM2HBtG+ct6m8QWUgr0CAAhWb96Q1kPkVqMYb6yhLa8/he25/pvQgog1B7F0cSYl71xtMmmkiDciNHPWvQWzwUg64t/fgf3tpYMjXK7d2uxDTaeZ28WKY7MGk8sWSFzHT/faOMoDHuxX+NmUtcN2tNln7e/u/sp++gf3mlvvPYcZ6U/vVkCz2qYtZafsBDOujjOrPrmbiy4xjk7BlDCK6SbPDCyExvIx+Kos8Li5dbO/n+Y9RCAWlDPfVyMrJeoQyeH7MqrrnDrYBAVbV1DK2A514HrdB2AttcMqhPUUjPNZODAwvf2CLP95MXEp2cBtk3ZKaxuQwC2fOjnVEOkYbG3CqtHAUjlnJFSyw+Qj+aLMlVEt/QFWHNBUBvnZ8WhAKvj6+Op006XnHKDd/U/yhebpC4RiDnGOSWFfDsbbD/2dgG+4ezlkBcYyPtSI8ezbw5QjwTS88VgXRYRSvYTZ30jNVgPtW8Ve9bEtIfdd/8n7KnnXyWHkf0RAMSH3qGd3u/FHa/agoJ88kOudzVkxdly+8Bdd2Np9axTh8umNBpFxrLVK+0tSFvZgKhSxVaiPlmI4lgZhkePHkGxsdgpKaSWfoOe+mryIVVvJ9J3SDGi3n855MNB9qoOeicpqcuolxaQ/ZVL7dfLM/02eSYCn85j56rPVf5gF58rMpWecZHOxgGyXN1I3VX+D8sAP445RYZUHrpWYfRssld29awUkNStQdRYAvn37N3PPrAKMATSBHMCKU1UV4lQpfMvhL68AWKHPqbf+pjqO10X/TwR1OK517IGVd8i8o7U0+rpBOZ0QMLIle0xwI1QHWfPy/vS35X7wWbFOQ847CyUdfbLXtnPTj2CYkvn910n+BmoVwbHWZ+JWPVi8YxKhBLZWS3/8af/HDKBrLF+nvv1LwXrf/Uv7yIA4nqadwzH/ucPyi4BIJcAkP/qg/KLPu8SAPLrXL3fta+9BIBcAkD+9Zq9QJfXgM7lInCwy29atUBbRx0gwZh98t6bbenWNQAYWKSQXzHBMNp5cdIU6esunpcXFSAXiPgMb94BgKjo4CfLAgvLU5uWnQMWVwEUMnkFqW5w04W0+VbktZ4U47tefZlmq9+WE9qXDOPk6OGD9qF777H9sFsUjqZBsQoVWal0tPfZo4/91JaSk3HPBz8Ag/V52HvYmsQluTDBJwlBD8dDOAILrVq8xUMZ0IvZM4mXvN7HOO8hFvCAEonBNoMi2FET4xj4UrAWMISOA+iYo1PxwZLgzTfeQtUQx+B7GSyaXrxoK2Hg0ABJAUJBptmplBg+MJI8GcTMUhR2MSiWFQ8ln5OKe1OgZyZE2m03XE3gIq+HQs8LgKWxga4O1UcJ4efJeAa/vGufVTPoTECGPEUHU48Vh+TiMwAhidhxKFOj9DgB0VF4BPPa5PEr+6mKynMu7E8ASQYfm6Apla3KAEzsrQyt2hhkNFIsFuFvqgFwdU09YAZSZthPer3HT51G7RBq2YBPGipFkgOi4HIFS0dR4NfUtVD0YquFAqaMXAKqT3cN5xjCaNgqn3UxqgMo9rU2NHDT4HoCdYn+Lt9U2RNpMOSHmqEFGxJZTHnQUKgRDcL2ovLbRZbxx2e5P/id0wDMas0pw4Q1Kqa2NywrWXjILMSD+0RZ6wq3eQBkXgGinzX/W8WmgofJYeE1BXFtPPjvaMChAhQ5WdH+gFwwRxmETzLwOH6sBMAB1hxDhK6eAdZODLYQzXjhJ8BWQ40jhiKNSj/DpkEACVnjnEB1cdfdd1k1A5+zDLHlpyupvhjXw1yTGBprDa5kh6Ngb6kUZKWk7IhAvHhlv1QBQ6kIdYSGziq8IxnU65fLgmBoK7WImhE1VRowBzEolS3L+OSwlTP0uGzjJhcQLm/dCpqZhz61zL73TBdsp0jXaKj50OPuQgZp9PTsBnGfm/leX38g3374Cs3IBdsmTcg19BeIEc7XCzz5y/vS7QuPCLgIc9dazDaxDwMZIov1Ps7P0PcM5Nro/WgYp9yQr98HCPIo2R4MfRXoLa9gZYnodep+DUndREMvhcSMGNx8T1+ujZoXNSkCsfoBgnIZ9ojJpnB0fZ4GkLJ2Unj8n96RYP/wAiMcBvQCkwTY1cPknmFotBSWm4aFykiQIkRKLYFQ8hJLBFgaGID1Dyik76ef54aQ/NbA31nauKHmBVWIWNVqpvi4Bp26p/M5LTCJ+TypJ/TL2QvxS0CRroNYdvr+ygdQo7YCBt0xZ+szxz2MB0zqduqV9153ncuwUE5HLAN/WVI0wmhV4H08oK83Q1sBc/28ZuWCKIemjHudil2Y9tduhnFiE8sLOQb7I/3sMZ473XMBSFLNKMBRQIeUK1KMyPtYnydmm9aePwMs980EXvO+1YwKnHPPOCtIFlcCVrRWZFngwHD+RQCwroMUV8oxyeAeaA1pQD8l/3ipOJgiKl9ECfOymprSHgxu3AN4PUQT3yPrHYJkx2HHXXPjrdbFf+85eBTmNR7avYOA1AtQgQQCPCjsklBiBp2x+Mz3MXCbktJLmRfsNQKi/cUKlVUR+2Qb1k+NP970r86+3D8td3uWfMgFCGVlZGKDV+2aXNkmCLiv4/poX9BzI4swf+7vEGdV60+32fLPnmWAhXc958b5v1luCz530q1heUwLsFPeh+zGgnkdCubWnjfAxwV+6KyVtZY34EtBDkAzAIgGWvGwJ3Vdhhh0BMh+g3WbwGBRg6zutib7wB23sucfRp2ymLU9jp3DOc7HWJjUhIpyTaQiUcaIwA4ffkaUsmq4b6MMVDy4AQECo3XO83epVXyx2mlt64VlGWOHAT/G2BfS8cY+chxbCQCgFgI+Za8xzdRplusyyZXwATCQGiSZfWzzJqwqpvshL9TCvu6z4sIlqH467JEf/cQ++/kvW2xqhm0nQH7n3t3MwDxs22ayWiL8GYBncEFhig/2EsxMNgjMYX9ei86CIe5lH8SGAgYzrfUExKLWDEEJOsEzMcDgfgyGsR9DhfGxGXvx5f0WnhACaFGAF3qD86H3Zm8P5JlMYP23MoSWhaEHw36xkOvbmeai5vRhONyJEuL/svcegH2f5bX/o72tLWtvS7IlS957+Q93GwAAIABJREFUxLGdOJA9CFk0jAbSAGG3dNH03tJCgdtAQpI2QKBlZJOd2HE84nhvSZa1rL333tL/c96flTiUVcL9t3AtcGTJ0m98v+943nOec04UP5NK48M4e8s49/LV119zytBrbriOGqKXQHRyTtatApDqsx//9D9cwOqatdRCbi57CELtiwtQgJw65LEJdBZ5fGid0DqoNeG3JUAuVIDod0SA6KP0GHscN1gqRhGXsoJUnRbA+BiisSCI74loG4XsmIDIdEQ3KkkR4b3kWwTTUR8ACNkGwdGEajYdwuEc3bPbNq4m0LrL+s+RZM64GyRPBsmV7Xyln70KlcLmNKtHAZA9v5D8tTLbs6vV7rgZOxeaVobw5Q8BLKufjiZEvgsFZIetKgzCgmrc5mFTEsf+Ok1t0Inqawd+/s+WyT4V4gLPq6gAQp7HeiHDaD6gE7gWQrySMPB8bJ7SwqJovpiHGqPVHnp2v03QzV7eNmDXXLLJ9jCOBhnnWVhP+ZJzUIBaI4zLvWolQN1IA+MZWz6+34OqAYzN0uYnWVBSmj23e79NEkb75KF7bWgneUYNpRZAc4xBrkolMwAA1TjNuIZM3X2yg6YAgP7F3lZIJo6s2RT8XdncBxDP9GL/iEdhKxWuLKkSqU8P7q1EfQHIzENetUy2Xr5OgVsNiHuI74VlFtg5sj0a6trNm9JS2Qk5OaybjLnJ4V5qHCwM2Su09jobTsZpPdkj4OlkFEGYEDTuwz1X7ZeensB9ZyWeQRUrAJt6SE0B/T2dtu3yrYTznqUuYSxST01SX0VCXg3yHqWQCyGfLshr3CKxyYpg3Z3s7bQAgOkRSMVj5U0AioP22buKrKupztLYl376FBaGLH5ET7j1hf4bK8qLp6mo1YVkx9DBH0hTTxyKH+gUZ3uaxfrXjXVreyuWNvx8A7/f5x1Clzr3nL2pKDrAFicGWAqE1fTQOAQHDUbsq8EQHvHseaqH1Iyl6xBKJ/4Ea48XREsxEqMq1obj1djizkux1w40KMbPCnISLZS1Y5p5WF3bQEcC8wCm7ZYNWZaATdgQ61MEqvUM1E8hrLEvvHkEgHsOtrDz7UQpYScEmXtx7V945Rj1fqAtzclj/QgETO7hvc/YDlQC5xhTlOx2HVZUPqhZOql7Exnfyo9btyjdRlHgbvrn52wMHPO6rIUWTANXRkogWR7YwaImn0ThPEVW3wfvuNNaue4f+ftHmb8Q45DWfW19duvKdLtnTYGFoNrwZn+uRkHxpf/zrM1fnG1/evttNof8skNV5fbxrzxEJ0cASnDWL5qfwpnTI9S/SdTo3YD5t125BnX5KazKAiETcyA6Ozg7VVnh/DlcH2pr5koA62McipZIsmiC1TTAfuaHiiJaTVfHSnhNIZY4N5FsoQB7ameJVXKR/dMS7GBxC5kWgLrc02989S77+n98D6unKfvKbdhUdpOZgBKhpgFLI9ToJN3b80fOWi/rUMewspHMDrR9xe4s+Lp99LbrLBcS9Gz5UUgRMjhQn69dUggZV2cTjMdIatI2gOJz7SNkclDlM2+VXZGdnoS1LHa/zKtk9qgmsiMqG1Bd0DihzLz8+djPtlQDMjfZDTdc6+yHB1GZ7j90kmaREVf/KrNq2dplNthYye+Rq0QjGz0EduBwsWWhftRJooamEKk/1JgTjYJ9LXaIM9QpWnsbaUTp6OplPxhxDgDhjP9pAmXKzpbQQJHqVBbVrKv5NEl1Q0yqXlXDTQHErmwJAyE1ZBdbK4tW9r0uHsvPJ5R6v4ez5wQE/YhtvuxyXluYs3FNT0tyak89v7IshpjHlRAgw9RTCxYusRch4mYgUKpVH6EsiWAtqsAKWsowNSNJNbn10s3WyJp/DEXKWeyudF1y2S+Vj3LNddeSbUIYD7WuLGerqH9yOG+e5gxzJQoQNeTIbli2j6qNVZtvoXnntddec2r1yy7fhjKl1Q4eQv3LXqqcyGx+Px5Fah/1Uj9/RG4fw3lh0eKl7h6obpX6Q5/V4OWNP6Dq09IHF0F+HHX5dSL0phinVCnuLBfJ+NfZUmoQESByOVCDXQtZIsM4V8heS6ryNr7ORgmajlJMCo99b77pGqn6qJ9Fjoj8UI2mfVl7t/COaPCAZhpOWqnVlAGiBgJ3RoIY1M/IFUN2xcq2UVabCBBf1iTtqcqjG0dxVP6jze+qLRd9bL8jRKb1h1p2EsuyQJpNehnXQcwPKbmbULLdfddnsRCM5zwqg8ff8eM9EiCujdCdmd/pCv6vEB//lZ/9Hd/hr/m1iwTIRQLkvYyqiwTIe7l6f2i/e5EAuUiAvHvMcj1mgb5wCk91EcqqiN4kOi4IO+UwcT1dTxtvfj8gEgoNOnUmOYSpw1kEiD5mKFYEJGkfdn3RfJ61vqKxXp4p7udkkeTF4VGHqQm69mf4ux+ngCiC+1S0yLKhCjCvkO6RDIDJsxRfzz/1lH3h3k9ZJx3S0eQ1tLfSkYR37BXbtuKlH0837jk6PNrtwe8+Yp/97L14mxbjDUwYG6DHAIVR/9Ck/YysiqAQur4BPOIo7D1eEiIqAMz5q4LuIukwqsbqIgqwaYROH9n69ABIJnIgS8P3cwjgpY7OSeUpeNEhJusshad1Ulh5ccgUMCjzCgFuAt4UNOfNgU7O32MUUvIiTaMrMhPP9N6WWrt8w0pOaX2Wq4M09jJDAEDTdPVkQXw88/OXCaXNIxiz3qoALOYvX+aK8kZAvJVrVrnOaxET44Cc6jpaXLiMjp0jdFNPotxIAtBqcrYui4oKKO4hFvh+BPkg4byuBHUEU2C+9tJLdtvNH0QWXm6dEDkCFisA+RsJAq3DhiqIAjXBqQ441HNwisKySh6w3rKf4kYPQhTEAcgeI5g2BEBTXdmSMeu5JZGWPDmI51NGRCjPrU5w+SbokB9OJ89sd/Q4oGcfh9pBDuCyS6mh6zOYTr76h5ZZAR7+6qzxh5zwotDU+xAYrs50AR26D14CrBkPCj6nz9cNPo1DTyeu7IwU2onSQWSMfBt4PClA5vCa1CmdRv6K/wgqIsa1lBJBvIZQDtu1NQ1c52l78qmfM855/ViFxXA9YijszxK4FwQJIADwzf1vOeBfGQ/q8BfxE8OhQwDzIOoDdaS3UFynI9/2qGD6nFVVB2NLfvWumAapkZWKwGupPjoA8SIYX0MchgSYC7SW1Y2ALwGdkm+3U+gHAC7FoNSaBAipRcF04w032IEDB5zlyz9/Zpn9r0crXYZEHx34KuAFjAnZF+mlw4Ik3QKHu3hNX/1knt3/LGA5ByxHOvDYOiToa+UjfO76EPvM/eWus0qh3BqD6qgbZQyGcS31OqUGcYoRKSL4u7qvZaP1Tx9Ps6/8qN2pUEQc6PF1uFAXmH62F4sBBaTroKHHFDgbxONJ8SJLrCF1tTNuBdgqw0DBiTpMSgWTkZFud73P3x5+gcM9wLyutayGJpgfLZpzKEF0v2UPxHSHaAlxY7oXgEKWIHMBnL2Zv3o9Inv0np3t1awHDSNKa50v10Prl0AZAZt6Dy6zREwx3e+ynxH46UKXz+ebaAyGQQbpPYnsEWGkQ5s7OF52mR07dszlgujA2Mu/PfnE4/a1f/pHK0F2L7WBs1CSQgfVgMZ1EgfsIea7vJVlwaCDaSre17IUSFWnHvNTyoge7q3WuGCeU5kdusY6yOk9iUgSwC8lg8ZfrfzEIUA0HmTjJXWRA2xF9ChnBxDVqUggSKQWmuRBIgGjSzjYa8ZpHIiInoRoSmY9HkH5pcN6jwI/mQ8+AAKyQpjAHkPkjdQlCuTUvRT45/YObswwJE0raoOISIhCrQMc2LNy89lzuu2FV3dizQfZxaE/f9EyK6uoAcPGdo3uYBFsokG1zqibT6Srs26REoTPelxdCy/WLdmEKSuFFwUwQof11/Mt8zMn+B4dv+xFskYoP1OGZSAdp1g99bIu6sDbAoguMk6gt8Zz2XdX2OIvlrix4sPvjqPImwTY8+LaaGzJ4m+S5w9hDDehHBHxIcsxKRJE7Ck4e4Ru3HPVVS5gOBkrKJFzCgkVIacsIgEXxSjMYjj4F6CEHEJ1WVZywq6+YgvdyayjZBYN8L0QQJlFuSjFUN+0cYCfBzAkyz1ZqEntISWECA89nzqFtYbIjksErFQ+vup2xmJkHGBHaqczZeW2fccbKPwWW3ZevrO3qIeEj+FnqlEa1bPu9PI4IkRkMZINgH3J+kWWRrfkbqzBmgEpN6271N588xD5CCnmHxZBsPWwHcFH3A/yf/mSfIsJ9bHVi/LI/ejAAqvGsiHVtVdWnT4DecKcxo4qlHsRymv1AVQd431OM5/9RJZCSLcCuHgBSI8AEhYDTko1uHXbZqdwHAWAbTpXBdA/gYpHeUlkEtG80AMQNgUA0TUCKUCId8/YjDV29uEln2kFhVmQetjZQNhVAzrJ1mQ9gfNScianpzh7FYUNl0EAxEDGKPdM80VKOM3pZesirPgICkFe34UEiMbHb0OAuDArVzfN7l8eBcismrFoBeoECBDVF8oB0T2UFWQQ61oA6sw+QMNQ2dYpl0ih5zSFqE4Rma8cIdn8af2QFUkVneFSGMmaRZ2x6wrnW+BIhw1Vn0VlBFnCXjyOf9Hr28kuYopevi2bPAkyplAQ9EOiNdbX2jmssTashvSGxPAlpLvPew5e/9guVY3SNIGSAVJvfma6TbcxphhfuwBqvWNS6TBuhOBkHwfriWUa3rg8l303wh57hq59tiaGAfagwXbZ4g00owTY7to6K4aQOY09jTfAfUcvijzeSYTExxRWKYC5KTThkntu61ajhGiuYn+A0ASYVwaVDzVM9pIlZC4E2gt7dhIo7mOPvfQpG9sDUQJga6XkULRxbSCJlCdwjuCKAT9CtbHUO3qSoGSW9qyMMLfmJmHn1goYW4JX/94zA3T/e2OpiJ98WS2qrGzm1jCB782GOMPGmiBBNgHaEVQ+OoN9TAd7bmQSa+UUId0VNLuQMwL/50sn/lzqhk7sZjohO1IS6RRn7ZHiU7Z2NNTTbCHVCV3tXMdpKUqpzdmKrLAoDxAtljqATCnGo5RrGotbsaurhLQdYW8fU3YV4yiFjKgB5r8AxHyUCh000hTwebC/h7wI9vv2Zrf2vAVJ5A1gN0/BEawP585W0xkPWZPOl+wdcfFkI8jqlEWupLzZ5bVIWRlDw5A6sochGfwhaaYBOecoTJvrNgrx+BZMSQPlHz0rhLBH2jzy9eb6oQYJZe+I86LOVeWmLDdfck3IUFB4PLWD5kUspP0M61QfY1p2sCepiWfmYOsH6X2i4hx5CaQUkozeRZC1au3YKFSGEGYVZX02n/Fx9y3KSauzVBqe4ibI7ADgfOP0CYtkL41BNf36vsM2N2OB1aPsPXi62ojwsM9esxhV1JQVLCyyl/busSVXXmF3/dUjLm9n28IEu3rFOjuyZw9NQuy1LXW2ZQmPlV9gm7/+st188zUWAQkwSE5TcAjkfDpqBgjK2Ji51k6mRT4WiikbltlHPv8vKGfJSoAcyIkJsKsWz7N1UT6Wi6Kuqh7FY9+Y1fvOsRiyPuawp6TQAHMIZfx9P3jZGLnMB2ojlBXSnEewHnzsw7fZj77/GMHdjI00zjPkRsVG0eBQIZKOMxbNZiKWoxmfkdyHgqwE80e148WaOYBXWhL1w6h/jD3zwjGnHLzpykUWAPv21Bsn7XWmSLsc9bgAY/z9c2vnWhbnjIe2H0fVaPZ3N88zf9lXeYehQCUXzi/KmlDVPHG02Xr4vUbKkbqRr9gi3/ts5fxo+8t7P0L+2En2Tmp/cjsO7jtjN75/jS2AyK7Dnkp5CqPTvnasknw72KyhKeozxtoayIuS0lPOZNiPGrRTWWKot+ZyPouFiMyDPK2rPUPd2WZXXX2FcyiQC8B//OQZGkXynU2mcXbdetkGmxnutMa6MgdQNzWr8WLcMmiwGWHRa6c5ZoK135vDq5Qf3qxnIhpV31di+dvGpByn4Sw5Y56zTWxpIQcJlY8UzrJ2GoPI2HzpFgeov45yUvkZ8ToTybqQ9XsOIH4Ne4ny2MpQ0A9B5A+y9vbQ/NULKXAj5zI11JWWnMK22As1KPUf55YV5FmphhoDUO+k8aOcZoEqSNwJ71A7fBLbaO7xGHuEskDKqS2kVsnNzXVrSkJcvCPDv/+DH7g66IOQas+/8hJrRi9E2QJe31zbsvUyu//++12tqDOKcv5efVW5j9irUc9LDSIrXNVBCVj/yso1L3e+Pfv0864hR82MXmpcouniNHVUGrXIAPu2SMwO9qCly8gSQ0mh/Log1mfVx3oMNmY780CRFXz6tKvZRhiTeg65CaipcJpzn6xS1eikNSyLxjydn6QClxp3hDOk6lpldihfUPl2P/rhj9yJXBawUgpnYi2rev0E1laF5NRpb1WzmM5CPVgP6v2qTj558hT1M/kt7O3KHVT9MKukdFmmrEkB3IMw1B+qDQ89VOi27pw73vBkTzLmtD7qvXk5lwI1nJE/B2EWRONFZHg0teo4Y6bd/u5v72M4SgZGNggqy9/54/dEgLgS5HcgQS4SIL/znfu9/OJFAuS9XMaLBMh7uXp/aL97kQC5SIC8e8xyPQTqSM7qfMkV3A0B4IevZXxiON3FR+yLd95ga27cRkMDh3xk9gPIcfU7IkA8YcmeELEL7a90mUV+SAWi6tV9TXHko/wFyIcxACMRIQrOC+I0HAgwlQy4fOr4KVu7arUl023fTofEUz/9iX3wxuvo7CTobbQfsGWlvfT8U3b7rR8AHMLyg2Li1IlKuqrryWsgOwISoxD7IWU2HAdQSYNQOHqijC4Nb/xCa+jaIYSQokydx8F0evpCFMQj9+/jPQ3LYoCD4U6AHGU5RHGAHqMgjYVMCaCI6VLXK93rsj4aVfggnrBSRHQTnCdwd4LfFwYvEDKQAn2aQ+uousi5MC2oAZIT8AvmkLg4LwOP7bO2ZvECpPkE8QFcdNLxF83JPiM92/713yhS6cj1QWrfzSGSahHwDwUFBVcGQdwzyr/g6y4AQ4H2eRy+3sL6qBmSSLZV6oROJKx1xfIlLlx5BC94eT0X8t42rl7tumQf+va3bSFEkxQJyihIIqy2jGt4nDyObpJJZZkQAailorO1pdEByfo8h441SZv1/kYAYTsBY+VlGg1wqffeic2TgpX1e6qlhjl4i0xSuLO67+V/r0ByESHqxumnA6qX8MEJWrq9ANsqAD4DKZjD6Jqq/FquLbwPkGIKtQSoqXzyZRfiDfjmj/WND4dr+lxBqBmDEGrqNncd5+e7WVSM+vCk6n6Wt7R+fwJAVIC4rLBEgCRiOTCXk140PtxpKWmAwIS3I0vvo/N87cpL7C/+9m8BD8YsfV4egaD4zTOWFco4yfMouLWRgr4Y39gIrBukTNACGyULMABjdYGrY0r2WzkU620QEwpGFjGjDnAV5Dr4q9tfCo1kSBIFKUsr5U9X5wiAvMB2hTfLy3ZKgBqPJ/BK4H+EPHQ5ILXSibt8xVJ3wGmFKPvSrSn2H7shGzRm+J7AMJEJyk7R8+jw0YMqSX+XZKmXe/RPn8qzr/+M7A++J2WOOqAUjC6QXQqXL94UBgFSgT0CQYH8vg5ELvCcA4zyXKTEESgvoE3XXeoAl4kBaPPPn0i3v/5Bq3tsHSJlnSXyQ2SIwti7OQSLONDzah2SBZTAeXns63MvpI/8fGWH1cyhJY+uXKlrZK+lj2892e0OSiLHpPRRzofUUWdKTtuNdLg10hEnm64QgEx9f0bB1xyk1IkXzJgLZp4JoNd7EgkiEkcApK6B/uh9uLHE+iWyWIczfcwSIPIBnmE9U+e3h2hA2s/jiNQSMaS/C5zXnBBwquyPm2++2b1XhYvnYhEgQkEEmXJpFnFAU9ikAihlzSSlgA7XUuIo90O+1rrWyllRcH0tQZ8xHLClTIgn36IVkkj2gAK0mxQYypoh4lKqGx34Jng/6obT62tmvERDaCgvRHY5eh5Z0yncWfde65qep5NDpAgVkQmRqJl27NyJIgXrCoCkbkJP9f7i6Jb0wloDrNipvZST4M/7Pz9z3z70asyIuAzkUKsx6gPYrevdzvoqYkakVElpGd7qHBYBOd46dAwAvdQ2X3ENIHybA0f6WPeHAMS0n8yw0QRjpaTQSxH48tfS4VXkiiy+nCUQ76lHyi3utzJ8ejiw73zlVbNdd9q8Pz/tOeQzzxSevQyQapyxXw9ALCJf1gm6JrOqn7MPrbDsPzvkXnMYCNDgBMpIVGWyglS2kAiHGX4nkffRrWvOdRYJIgBEigypNES+naRbUmG0+dggKhspDusbjb3i4lJbyJjQGNC4X7NyuR18a4+zAly5tBBrLkJNi49DJGP7AeixaelCMj56IU6qHWghmzMd4LWX63WLeJEt2RDPKWJWr0e2TQ5cYBxNMh70HgXAN7Dn/vz5l+1zn/9zIhJKbeXaDfYatpERWB0Jgu9hPzrKehfFexMwOUygwcL8ZADVLHznk634KCAGAHoitiVvHjxuZ2sA/bDGkjd5emaKpeDRnpEQbjEQDsrCGiADIC6QawjgWXG2ygE1sdgPBmqsYY01yR8JKvqbGwn1JVuKRoGGqgZIb8YYzQ2VdOc390zaJZuWkY0AMMH+2tlYa1UEuzMcHXAm68KqBhRvgHHe2KXU947akTOErfL1hksXoxBDkTfeR7B7CiBvnDUBKufk5znbq36UH+EAVmpqEBATxVwRuSY1UDR7VGoeORGQEwJK9KH1QmuF1gCXK8R11Rrw6xQgAlZcYX5+/5LiTOuMR402Y4tWKkeEN8y49qhA6CRmvknJ5sf6HwBiKUssqarGsQuahiz0AtjTXjbM/RLoJIu8Qca31jgRe3Np7Gjh+2tyM8y/tdrGlW3B77ZDMA2w/5846enavoQwcll66LGkPJSyECEp98tQItCMzlowqbWcDldfQEEFd59FzbmoMB9rzx7rp1b54s9rAa2wJYN4EinTDiEfy7X/8o1rDSGCPfrCW3j9c7uZuletCcMiazncRKv9mMy1rBUL7diBYtY1wMdmwsIhD7C0t3DyyYL6piwH0iSH1PTVgNCtvIeqs7IkBBQGtW/EW7+HWiEiL91Kaovtp6/cY+2nRi28FwIEcsbOMo4AM6U+DUUh3DXqCzkWDkk2YycBJtuws8L9kqBxbFAJEh4FwW+nNmhshoyE5FidSyg182+KDLeFBbkQhY2sYRqfBJyvx6JpfjL3i9/pHuW6oxhk/pw5jSIMzCs1nbw2sknSsuLYE4btxLFB8hpQV+Sn2CC1kiz6ZiDmKyEPAiP9AILZ53u5B3HBgMzD9sHbVlNzhFIDinQJcr8j4jgL9UIl65b2bhEi2nPiUQ2rNpUFlmp31XvzCwqchWIn9nIJCjGHyBUR1InqZpo6R3kfzz7RTH3Ne9nMOkFOXGxyGq95yOW0tfYMoaIKgHglsDk5nDmD/VhKuBtnxW+dwQItypIhGyp5vGPUdycp41gCUVfEWV44YF9/s1uD4O9ZP8k80RrEGAuiZg5hj2Ly8HdfN041t2YAHQ+RCxSbkYNCh6wsLJA6scF789BxLMOSUOy0WU0/4545CMaIygXMGLHXtUsCrCiVxiPZT7JPhdGoU0vzwxzOGmgtbPehE5Y6rwj1S7n5k0107Ei7XbIo3Iqyc1FRRNlLO9+wy26/1apYF3/0/e2oW/xsPt3bhYUF9sjjz/MzZndevtDCEtLspq+9aNfdeqtl+YbZnueeRL3YjUIO6yNeu8t4IAiZxdi23XW7Xfuxv7MQxhbTw7J4rV++Y7MtDmW/LsNmF7C+BZZwF9d0BtA+mzkmRVsP8/cL333KOriOOOpYmj8KWtSzSxYusE0oub75wPccWSLQdeumXJRA5VbLvFqax/muA1tI1tHFOeEWQUZPUVYy6oc6l7vY1TFti1YtsdrBQHv4sf3uGv7t3assENJ4T3GNPXC8x6r5HiWpJfOaP7cWwgdi/ZF9pbpN9uCf5too2RgJYbE0maG+wlLqhdNV9hpzZBDO4STKj8SA+8yf+X3F/Ll29+1XsY4cwCarDbCZHDl+5/002S3OjLXTB/dAyIxaAE01xXWs0QFh1tA+iGrBIM8XoT6vtCHVFuxjY9T/oaizCwuxhexpp6ZnDM8AxAdO2WL2SW+uO8sNyr3nmG859v4rr7HvPfqI3XHLtRaZGmu1x/fS5BfBPlVhU6gQREwEsnj4SiHOXhuO8nwBFmeNLCr+rLWqharJygqJmEtGCTUMr20Rr2kcVujIkf3uXKTg8RMo6NcQOK56ViTE/LxcZ3+pU7JIejXjKBstlaa/CuypOmjMCyZP59AxLAHZq274wM3Uam1OcSLyQ81fOsPlkd0RCokdztmsiXygV2hUYBc3ooVYG7B65Byuc/WGLZs5+56ihirhDLjCBmjSW750OUqNRnv5lVcsk7NIMGe0XGyydnHWvWTdWld3yt5VgeVSTGzYuNF27Hjd7WlqhmplfqneWVjosbOKYV6qhoxgMX4Dy9JxasdkCJ1u1pw+No5zNH6oScyHvU+qFiEAKdhNdqNGFN+vXELti1qjSr+52OZDfnj2TJ1Z1EhF4xsKx0Dmi2yvlOMWwdlTa9go/14IqaTz1s4d28EZqFHZd6UsV9OOGm92QDypjlRjlVSgs4TOrt27HVEilYtU7VU0NXay5y1ZusydQRpp8qiBeNd7G6BeDAaXUF0sbERn7gnOgv6sUXOok48+usSWfOSIDVH/6+zrIT501tJZ1LXiuevnHAn4gUFcKUJQoQ2z0YXy+dOf/gwFSghzGAXalHLQfseP90iAOPWHm/Wej/8qoeGxDP7v+tDrfue1/7JX8cdOEPyxv7//uyPrIgHyf/f6/s969IsEyEUC5N0jkushYEediuq2Vtexuu5HRpB/00nzmbtusctv2obktw21QxOSJ458AAAgAElEQVRKCYoaCi0d0IYBm8IoNsY5XIkAkQXW7IfL/tAfih1vCisB1wpIFOEBF6HYxLcJkLGgaQeEJmM7dApFQSZerNHYTqlT8Qf/9m/2px/+kJWXnLQVi/M5CExzgG+iE74VYGgpYNUKe/qJVylewl1QqeynDh87AqhYgJojkWK0DFzAn8IcewcK+jk8rgCxWQIkABl4FF303dhdxKMcUVf/8y++4OxallPMDnFYX4gHaDcFoGxJdKAsw2JKXdAtHXTdApgl0unqLCcA/KSEESjnq8IJYGBU4DMHOtkPTJJJsIyDcvHhN+3OD1xj+3e+QochXd1U6Z3Yhwj8SccyZOfruwHrBrFZCrN+5OEtXT0UyBEOvFM3YizAYAIdZWfxyxdxFJ0YxwGQjjzAmgAOsgEA/AlYI6WiLpFEtxsgp5Zg88svvcQuwwKrvqrSnnv6KWskxE4KgRQK13FuXheg4nEsAVo43IZz7dS547z+KdqnADb1WDFI/ZsBDwSwjlN4qvIbogIP4bWpG1yd1OqKlz2I7HE8fvOeDuQAxpfAOAFwURSzUj500Q00jJR9CLWOH0RTA1/7y7+Vn6v5Zr7l/TXtphAgQaCqfsqOkQ0Pr9WXw48fJIi6bnyRqvuordyVnOqe9YxCB0bxAyqoZUPjo+ABDnyygZCFiFQtKQS5xnMyS8USoTC/EDKrxx78zsNuLN511z32/EuvEKJ4zBZy4O6ns6u4vIpOUqxauO/ZAPFhgAk1AA41qDRuQIEh0kMd/rIX0t+7IYRkf5UotRIHUnV9Odso5Z/wOFqQFYwsYLywsAhJd6vroOqhM0tew+rmV/e57K6kfvAHFFA3ebvUD6AHCoLu6uuwfA7BAt4+uiXA/vbRcuywNtpxDlTKBnBAPYdBFfF9dDsJHNXzqfAdB3zrhAz45mfz7as/Jhia6xvASVdrgie429/u+3CC3fejDkdcSAXg8kNYL/RZeR1SXOj+6kOWSfo3AbmqS6Wm+NY9mfaFh+vdfdGBRF1fIgX02CJEuiBApDrQ46mTS9dFRJnswWQT4KyH+DeFMbZzfQoIK/zolml7+GUB9HToA/Jn0VIrWzCBgwIKlfdRzZi/4vItrBcdTv0TRre9VAeyaBIpJW/mKYg3gVRTzFO9d/3RY86OHxE1+p4+6+NtYJK/a730pQNbBIisl0SAzPr/qyjV2NT9dQQI/yblig62shdYuRIFGB+T8iImv8KP91ZDfkc4h2MB8IcPHrQ1q1e5YHQpGjwKK3WXYZ3EPeziOoUz9qTI6cJT2XWfM+/C+FpKEOV0yANGP5eWnuHIJx0EYwGlxFRr/Gl+6PVovVDnnYjFEJ5H89KpXLh3Ik50GB0GONUB34vrK6uDajyT4+kCjGEdqiyvZy5hEwgRwNRirslCUYdWvuZgPca11/sM4p7qdQ6xTgU5xYUycggwDyNYEqJjkEO+LJq0B8lzORIVhgIuO8gk2LXvkF1x7Qds574j7tDfzpqjoOAhWUOkRANcKLsEVQBjRUozzTld807IIxGtlagqBlg7IwDXRewqtPMAtg2jL37Aku454Loi3UkVRCoDy4ZmwIIegOI+rl/v01e6ezX/z46yl0xbhQiQe464eRVAF/c4CqwQyAjNK2VtTHK/ZyAWUjhod0DAaMzF8PgiMEWOzoXk0XMdOLDf5YFctnWTI7pkbn6aLKt6lHhFKDAEVke4nKZQ27f3DcvH/3/pogUcviGk6OIOB3ydgxpk7YJ0Y7eBFG1zgfUab7p/Uo2JaNW27PIwmOdSufhJxcc91V42DCkSDOADEmQjjA+pP5IAOpetXm/PPPOcXXH19fbkcy+ScwUIx58xJJNNjDfta2OMjyHqhJRk5Zv42zWXX2nj2FMd2Y+Xe2gUPvb95BjU2oRINxabgqJ85mIzdjQz7INZlpUYbRV09OYuWIIlSROk0JCzeevlngksGmWcFB8/bCvJNfBhzg5DhI5BXNWW1dChTRd5VAKZJUcJ2Q1EAZWKQmQCa6EwgEVyQyA9e1mveFhLTAu0arp8OwHgvBhbp+r77CSIXvqCKFu9djkZFYTo+kNUQKDJS16gdzDzUN29Un6M8dw+jGcHcPBvU9xPp/bieTML8T0/ChksCEFdn2/bMHoUHLNKsd8nASIizV9/ZH/EsiSgTsoQBQpMi0Wg69mbpoRRwBqp8MpQea5bvwHboioX2FwKgaWxIVJsPqpar4pTLh26nkyMRuZaH6Ah4hj2FkD8hWGE+qJq1fqHIrKyAtUqVjP7DtQy9r0Z4xDT/exZ1FF+WC51Q0odqyDfJT3GiubHWxuE7V/97JyDgnIhQQJ43Z2NwzaX6/iZq7KcmqXO4uw/fr7XGnAlvBnLr1s23mSf/8ZPrJjfySmIM5/edke4BCaH2pulBNYnB9GBnmGdZWcsByusNQDWuYxBL+qoyjLIXzIImnu97HDtsNWwHKSuSsP+aoC8mE9ZbxXAJSCqP4C2F75GE90j2LkByhHDHOALScOYaqMjvqSm1RpQGFUD8PcB8hYsSmIdHKbRpocmmDnkCkDO8abSaDSZ6GkldBtSb+4c23cUWya64hGRWl52JoHRATYHO1Vv1KCT7Kft7YwzlhpyclnH6ezPRHnC2KTvw4Hp6ck0E3BflOEyxVyrIVB8gO0IiM0auR/zCqKthflx+fs3aTfiPrO3sP+IxJybnM5aBLECCq19txlCKBZQdy4P3I+KKgtbnJexrtmw+TJU18lYS5EBhXVdMsC2L2qszIxEazxyjO3TH3Ks0w4fGEGRYbZpZYKr96exXSqD/KlDrtOjEGPWoZGeMUtDtdPYCigdQx4Ne9IIdj7p1I9zWS9qUaOdpgYi2x7bJbMl2TGWzd48NoDNGHk/UZA+4ZEJrJtDNBtB88BYotVlDpNpxB41h7onGwL/CJ3bY7zeHrKhZtgv3kStEcf3dx3EbmhJDqojs1ryCau4LwqSz0HEIkgxhunw4VXJtojaeoR6TDaP3lIhAiSX6LWRu1e0YqO9sncv/oEovbAWm4L4+sj1V1gv3fWPP3Pc7vr8TXay9CzZDjWEzw/bnbffTnh5i/3jj3ZgU2n23c/fwHki2G79m3+3L//zA3bXFz5J/tqN9rOfPWUb5ofZ4vzlEIiTNKp0WxBnjZz1y+yjX/oWKusgQuVHbD7L759szLMMUljSoqRc97KjXGfvxausRwSJLHs5NynnYDcKri8/sdOtURG8z22LllN399np0gqnjorlXkZG0tRFnR6Hqr2Cs8ogRGE783kx12RZXpxNQjpfivqqs7YClZ0Ptq2TtnrLEjvbG2zf/Ok+g1+0//XxlRYB61ANSfdxroFPEvaZKLkWMkY/t5ROe7rs//KZg84q+V/uoKY9W295rAX9g+xNXpH24PZTdorXuLP7K4yhf0BxAUAuEiM1xm5531qWmwo7ge0eXJqtJmdoKSrGxCDW7dqz7OHUHtRTzQOovkZ8rY6xRRlAAxl2e42o1XijEQlY2aLmD0MtnplBQxlKnACS5yPCfahJggDbE6g9QqkdBm3PvhPY9RZxVo1E8V5ql21ewzlChDdkOAT97gPlLJnYgaFMzyFsPYR9VeMghcwqPxr+GmmqUyi49udelOpRcWmQUehQfIItF3IjiAyYt/btshH298uuuMJe37Xb1Tt5WAyr6URWjLnZWdhZSrXYh2qs1HzZG3JRHbi6inW6l3Penn1vuXPjTShA6hukHGUdYx8bxNouE4uvFJpbgpQ7AiHdikLs6Ili7gmWpyjwYpPSsdirtxFI+qSMNFR7sNTsRWp4KIGQyaTBrYjzxXGaLvQ+pdaQTXMdCuArUSPvfH2HI+B7qfGWYc/ayJlEDTTtZOUpC0N2o2+9td+pfeNosshUUw31Y/GpYvbPLFTq9VhnZtnx4tPUZj0WStNUMwRDNAo3BbfPuHOBbJK9IVgSnP2VVNFH/36eLbjXo6ad3Vd1MNFZWluOyA9v9h/V1yIVlKWi+vnGm25AudFtNRBvIvGmaUrQ63E1mTuXkHcDAeKxFi53OXZ6X6qBB6kRlUOo5qyys5U0OmCRx1rlMkGow3UNImloO4uKJY4GRzWLxYBPyPZqhPmv2q7yyU22+PaDrtlRDWQzvEZHfAj4oBbTGcTzdxoD3NmBNU22ydi46h7202CXSK1z/dV3GrQ1az4T63f9+D0QIO/FAusiAfK73rjfz+9dJEDey3W8SIC8l6v3h/a7FwmQ/wcIkO9vbzvv4HKBj4t73xd8PTtynUxTHel0VtBZo47CCQ56ISEAp3TSfPDSFTZ/80oAb4CmeMK0B3udrYi6yNSh7jql5S1zAQHiOHlJP2dJEIHS57scVXRwNgfEosNRRYMIEVqT1F0TiKfmBIfscIB3dV0vWbTEXn7hBYAsL4tH7bFhNd6tdPrMjQ616vISVxxe+b6r6I5PtieefPZ8aPOEs246TgBdPAfCNes22Q9++BNXMKZmZNPlSBcwIJtyRHx5XHmy0lpLkO0y2/C1OrrHoh1oqJDmIiTwUxyqawAQ4ijoZGmSTSF78MghCmu8arHLqjlXS+gqIAGHE9nyCPWUrZYIgikKnzHdCSlkAM6WLiq0mvJSW16QgwIED+FIOrgo9LogO/S6kgEUCwDhZVshqXUP4IVCt325Lr0UdAL8RyiWiwqKXKDp3l17sPSaa/6S4gMWTQLUjEJWuMBAwMA+PGHzOFjIR/7k0cP28Y9+xE4cOWxzKHxFfjQ3NLiQ5VQ6cyr0PiLjnE91BaGB6vgNhIAZhywSCN3IYTojk4wRLEbGKTgFhEZSGDcJYaL7U0KMQboLE+nC0XXQH/m7hvO7slQT2BIKuCqAWiRGJONHXeMdre0AXWMA/VhlAXj2yYYHAqAU9Uf2F0tdSPH46AC/i32MCzlWtzISeK63rHUEBnkpH8SNbU8GyNR5+xDXwa/eG+WACIzmcCDLEHXLKiRYdkiZiTGWFEqgHYdQ2ca0AyJ2c4BXUHM+Xdg1eEq//Op2ZweTw70p4QAqVc8xgMpQfj4c4LdXlg8AlWnkraiTWfkUIn+kfJEdjWyQBPToEKXub6l2JD1Xx5KsjmSTpUyKZIBXAVYBjLN2Dg8JAKhSCagrXt36NVhvhUEOKHS7HWC1iG6sczXVHDBqALjW2ScuD7C/e4xIWsbEFEW68kL03LoOyg/xc51crQ44V5i6CwDnejZzyPn2F4vsHyBA1LUsWyHZegmA/frdGfblR7FU41ChgHd1yqt7SwHhIjP6IVIE6Oq5RADo32SVoq5NHUb0GPd/ep596tvVjqwTCSqVjrqvBN6rC6wHCyx9lnrCvWYOaLpG+hkBxgJ0dZ8HmSPKT9GB5L47E+zbL4xDCnHQY26p810HkL10eN35odvwij5uSQkcYJ3bHZ3U3O8EVBLKsvHicCISJJwONYW7ywZBpJobO+ctuhyB4cLPPR1GmsZa63RIEgkiVNmpQhhbk4w/+fHr/ev39Dv6u+g4Her0d40JKXmk4BFQrvfawPyTLYAf87saFYcmkUiz+RBrAu9byDIJk90Yv6NrKXuFKOacfJTr6uqZ+/HuGmr8tANKSyEiUlrkh/JpwlmzRiHttFYrQ6QD4EwKNtlqSS2k19De0Xb+/TBGlP/BPdLYkfWZ3oe+ljVbJI+lzj9ZHKRAvGmMDmI7VYflUXR0kiNv62sBFlkCZc8Ugu1ML2uFAGVvkagC9XgsHWylMBSoz7LLe2xlvDLuAb+1NugeKudHmSQ6MNY3kDNAS++MN88Hp+MbFG73P/R9PPjxuMb+InwuZPA8Mof4n9RCIlmVoSFrtjFAhSHWTVkQ7Hj9DSvCgzopNd1eevU1uobnWsO/b7XMuw84sCWSbn6FQk+ztkxyzRrqGpwNVhnWDFn4Oct3+ux3l7tdc8Hnj7l9S6GZM4DuYYD/CpkVCazAaWeVAJGi35e/tshPjz0YHYAQwyn8PZTr8hb+1CIMF2HTI8uaPvaB17a/DlAwCbCywBaiBNLa9cZOAW0R/K4Pqj0yqQA0swn9LsHKJR9f9BQspeIggKToKqPjVORrJ2TgMh5XuR+yNtOckgpPh3HtzQIGdL/1c2Pcx0S6PgNYq4/s22fLV6+B+B+0vW8eoFs0306gClQYfRvfm+BarqI7tI51pImxExYZwppyztatWmbJdIXGsW4mJM+zV599GmXXqJ1lfARH896ZM5k5Wbz3WDpqT9t8cgwiIUK8AHAT6MINhpjrBgWWb7qUBv6870HsG9tRc9QC4m3dsJ5AdLYa9r8j+4469cfaVZcQ4roHQAq1Ih2tM1g1hgLIhWGx00e4cxtdtg110+RdhEDyjltlG0G+3BrcjQzs2VZt3ojKFWLHuwtVTaQDWyYYn/Py5qGE6MBqKZLxLvs0SHxqBtU4srObw/UVsSSyVg0C+SuCUYGwrpy3j9AaoT+zX88qQlwFdr4yu7AQn1WAOJJVjRQOAGLtcAoQurNXomY7nwHiQtDPNxVojZDyMSBAexrrjTpQlKo8JZYGmzNAFs37U6eLbS37wwD3WYovDxHeY6tXrbQJmkb8q8rMC1K6BLKqmXs8SAHjD3HZ3Ej2R1ooNj98hmBorB6w/AXJVnqmkWuTSBNAv6ezmVBt3RdKN+Yj+V0t2PPxHlaQa3CS/bJhKMJOVTax30WgVuu1JsiMQsDwD29OBcCftk7vCDtH1szL+9vsf39irYUN+dq3/n2PneF6RSdAsqDOjCHLYeHyfNt/stgqeD1V9aglMoIsL5WOdv9WyyVAegGNMx3k2bS0D9uuIxAH1Dnpy1ba4XOnLS45wP79qY/b4Ilm80epMVOPAqGu0ybE9qD62Luv0tWrhYDp7TAOxXUdVsu/vVU2QoMICi5IprBAdXCztuAHNRfLqJNYelFS2JJc1CH9dKADoCuMeAZSdIb6pKlhAMA/1ubji0UkCPZt3e6eeiusGFKApcMyssNsxz46jSFNwkM9tYkfN1kWXtMCJLmu5fUEYnNtyXu3DILZY9jX5tLgMklTSiQh0n54fk1Qb6Rm5pDZ0wktIiViIGAvigkIkPSUeFRA9ajx/G3v/mIIg/mA/qutB8VFrNS5DaxRSCZCx1CMcA1qKxvd/GoHhM9ivyCyAyC3AzJryuqxZhoOirY6VDOIp7kmAN7NE6zzZjilsccByq9P51rSGIPqxYv96+XDJdTLEEK4z+Zio5VC3TXFnnmOvS6U/DU/FH3KtZqgjsR5iHpuBpIUdSOv149aM4l6hgWXppwku//RNy1/NZmBBEe1Kh/qeAu1AmsvjVmJBfOw3EHZt6PcVYM481kKm0wOj7cBZQyt3KwpZNShVFPWw0HW5kYIiMyC5bYbO8ogCKwgbPrKDrbbmoIwlHWr7eknt9v7b77Cnn72FbuGTISjNMNoXw+OizTfpEjC3hvshmWLqa+i7Hizl33v59tRBzWjnFpqtaVkiqTRSDQTwvqfzn2ssyhlOgx2296Tp1EUzWFP7rMbixJtRQph1+P95sMe74UaoXDjZfbkiZPu+hVgw/faiy/b2o2XWhr1wpWf/wK2fGRUMJHuuu5qO11ZxhpdafBQLrdnDvciEVvheNZFzfVGuvGrYAILuf4KoR+iZL/njkXW13TO1c6HWbuWX55r5WOx9u2n9lky1+4v71gKSYklnG+03fC9Vy2Bs9DB4lOWxTL45J+SM8Oa8tU3W+2qrSl2yzwsSwHMU5IXWF/ziDUS9n7/q0etBYXSi/Wfh5y/z9mHXcbeNUOO1dWri6j362z/uTasdFF9rQvjtcVY9BTNQoSYT7GONpKd09AXZIfLIK1k++QyqLAthCzUzV1YSPA9NnsC8nsgzthIWBdplAqUcsMXoJ7aCFBbgeF9TB62dH7G19avX0OjTK3LCykvOwaxHWDHSlHCUFfIAnHZimXYKylXYgBVF0pj1seK8jPOLknh3l0ooGTPl56NPSRNd6e4JiOD7bZq1VKaWKhvud4C+3fvfZNmlEhnR3vLrbdQU01YxZlSbPHYh6mnViyluU7qBxpcFhLivZf8rRqaLoT633rH7TRCtVjl2TMQO6y1rGPXXvV+Z+GqxhDZJ0WhSIvDJUGZLU0dg84yuZGzxoGjR1y4eTHPdfU119oLL7zozhCXbNjkavo+1vlW6v3VqD5Ul+3Y/hpWdcO2bu1a1CGvuhpt46ZNdhqSXHVIOrlop4qL3Zkgdz62zCgApTRewusXORLDNQ6ggUc2u62sERNqcKG29OKx/dXAx3ge4nmDIRwV8i7FuazIpIyR0qTqwZWWe2+xa5aZzdVS85zsHidpbtH+p7pYtr+hIm10fXkO2Sy7QHYYyB6uURLKTZ03VTd28LoKCsjh4byp5ymE7ND1VL6Hmq+GIED0uYYzsGyc27vVqBPmVCJ79uy1BRBXveybcmaQTbDySdWAJoWl5CvlP9loy1F+qDFrTLaocjPQmd/1SGnPVvOXmqg8ShD9XCxKpX7OL6qn9c8TqJd1VhqF5PvCJ7/GjytQXUoK/rz92UOcvPPhIVSch6wzG/eceZ2f968kQd6tjvjPAKAA4HdwoV8GEF7wAv7zX4Xz/LcrQPSyfrUK5I+dIPhjf3+/dvy953/0nO9/9fz5DU+gw5Sbh78EW33Pr+3iA/y+r8AfLwHyq6/UhevDL1/f/5DH7uy6/8767/X97S2ed/T25NQXzqTq/D7xzoT1mgGsongXEBXNISKQg1ArWR/phNQ1tlbZ3TdeYUuv2sz6QFerN97SbL7ut9XpOCvyPL/Z/+ItmCVCHCg4+49OG8oftUd7WqTNN4qucIoEbemS547RnSpf+scf/K7lcXBXgFwtORndgC5XX3E5dlHNHDixEOHQcivFZT8ycAUK5+coCLWJw9s4lk1Z9uJLrxGKfpc9+ezPOZzPOInuOTqXBSK43AJQK4H5Phy0ih9cbUv/qtQFpNcCnKTQ4STAXh0fDYSEyx6lAK9UFWlBgEmVAM/TvP7qimpsSGIcIeEBQ5HucihUR8g4pzn55s5gUUH97gD3JPyak1CPZPL+fvbDx2z9mjVYV+HfzPtRzkAcXqzyee1EiTAAcOULyF8LCBjEgWeEomkSYC2SrqdQCjZJdNXtHUd3Vj/kg/xRRXyIsFCHr7zew5V5IEDlPAA8riByrrMsWFSYXXvVNfYm3s9qeteBe5zr1MXjKtx9HhJpATy641J3qBNHXyuAThZHKuAE5jY1NDuQWoWQvtYfAXf6nidXYcwDcPO7moACbvS1bJmmABy7OR0Pcp3HpD6QMoJCt+Qb+Vb05XI3VKZ5PhV8Ho9VdeIKmPbIbjW2BAIJBJcK551hdp7p5Bsi90Q06Y9+TmSCDoZOqeKLDUV8GN2qWdzjIetC6dMHCB8H0BzKqV6dssfpPhSh9icf/ZhThEzz/FLoqJsph7DD01jFCGA6w6HDybB5HwIfFi9a5D5HQOgIlJTNjAp6kQmamgKgRZQoP0GFvYByESkq7PUzQRTWczkkqKjX74pcEWip+yZiQ/62lQRj9qFeWo1a4GOXTNlDr2KTBUgn0LwLciCNMS9gWKC2QDmB5+cXB/f3ILqwNM6++vFM+8azQ65jTSHnAsAFnn/z7jT77IO1DvQboIu1SzkldJIOcWDRvVGYehQHPYXvemli8eECtWXRxHi+/1OZ9pc/6HDEjt6PgMReFAy6b1J6aHyEENipz46AADwWCSE7I71XAbWzmRqy4tL3ROI88Okc+/ufkVshyyo6y0T6NDU1OJXHNNdzKV3jAwCo3pqDkIKywAqV0gFCRt346oYX4K7sDylTdE1ms0l0/7RQCpyW7ZXULG68OZWXgtE9nv2zFmt+Ms0+fyDRmHbKI37WEXD8k+6zfIhdeD2HM91TqWv02gVMz50b5xQAOiyLIBDwLfWBHkv3US9OmShSA+neSNEgWxs31xgvTqkD4CWf5UhA6HZAZHUn633p++reFXArFVqnDq1cxwzIuqpKwi8FsgHaBcgzX6HZEMBStUnto7VIFgXyqS8pLXXqkUDu2RCPpfuoeyrrsCy8nmU1JQuoNtZmHVQV7toEgVMISScyT3Zm6vjT4dapHXhTgYx5va4wtUtzvWWfp5/RGiqveWXgRCgLo7ScoPUkrF8aIN+nWC+7eF8oVfwgV1hrc5bOh0wXvgXwCunRgIJCnsvyWx5gXWkj1yhvQYGVEU46wGE8i67NZ597zmzPn1jWJw5yCSbplo1lPwh1dob9KOBEmmh8lD2y0Ao/UwyI0s1BF6IBoKaWgGCpA7RXhCF5iQd19wMJPVty1lYvX0PwLOQNfs895EadAMTKxbpi5arlrHNtdMFnsnfhvc9a2kjA9yAd+1m5i+21nXttLodxefa/xV4Wzzpy9bXXEi56wGWF5GZnMM+w3AGInRtNxyed+xF46Qx0tNh4d5utx+5Q1n7HjxwkSDiKwPRmchFWAm7gR88eobkjAlEKH41l+VxrfNTRucmrp5M9ibVQwfR9DuSV3UMbXeCdnaw5ITG8pmI6VckUwW89CQ/uIcDXwEhAcjpNJziwZ2KR+P5L11s73bJxAF8KdP/3x58GuKLbmv2xCZuJZMj2CMJ6k6JDlONL4G2LLVpaZH10/QYyTqVAkvXYiMYVY2SC9WYGD54uxtGU9kIIrzhAUC9vwAi6/L39wqwe0mSC/d8H1WqEVILY+UwRSqtu/RHGbicgd5gkp9NBVt8zattPM34A8aZjfW3FJdsAkQiG9iJUGfBaWWAB5/PAxgFflLeg0PNQ7rWIWx/Gg4fA9ZBIzpqH9bxghR8WVZ5coFkCdFYJpu/9pg9H3rtF2UO0OivRt0EJlDPLA+3UfixKIWPU2T3G61LGTAJrnrOApDlgWtYjrKtzmEs+WDW5PA/sRioZ8yKqNa9SqWl2vfGGWyu7mGsLFxaYD3vJDBlDgxBhx0vQXECKZ+RkO3K2C2VEPPqGgjsAACAASURBVCHP473MXeqYScDt+Fi6WFFf+WAD4ktDRiy2bT3s34fe6jS2UAtijSlpD7RKusXn52HhSZ3hFTbPjpJ9saYo28oI9N1bqwYYCJANdBMDdGdg6fbi9kPWxfb8gZuutDAyvf7xkTeshzk9wLVYWkT3M0vEshTszZprrQ726jhL1zhk15atiy1ohnBxAry/cM91EN+nIDSDyEuosX1lw5aWn0DmiJfdcsNWu+TOdJvZifRHOXIQyL1IKuYEYFeJxKMLguxYZadN0vgzE5FgTXzdRrbEWRQv2RkR2Huxn6FEDYXcGGV/CURp1IC1kyyMEmEI/FCBIYJhDdFaLbtD8r1Ye+pqUILReZ+OXYuaEETwhgSRQdQD8cgeFMX1raweIXsG8mURYw0VrJpeogE3h+jAP13eSs4BpHI0z8veEMLzesHq52MxprEZwNoVTHC2bEBlCxqFdaosvZQTJXK8nnsruxcRtrXMo7PU0ZE0C6jJJA+QUMTqSDdB0jyOF3WEH/tjOPu2j4A/atBpmnG4fBD0bXR08zTcExznXDA7jehkk4RYVesoSg1IjVbUZNzDVUtQsfD1MPO+XGOjpInxSE5Lth9qNTLOIMq7uOYIgSyniNoZwq6VzuhGrI+8sPEKp/vaS7lugzTQMO5SGfOTLPDerEMvvlFiCyDCqqmJB5j3nR2TNGEYdZeX5RCkPQfS8unndjvChYgUrLggltjO1xeR86MTEPNCUokx9hFxhQOsKe3cw3PUfcEAzfEoB996vdbWLot0eSSakMEohWVRuWTJMtbXY8y/cSyC1mLzU0M9TyYQ604UNXlV17CFJqVZCUTHCfbLpkbCzT9wlb3w9MvUR1O2Zds2i6GLv5G65PtPPGc+hKOHMt4IgLBLV6VjGUbOEgrshTkLqRHiydWpYL+Jc3l63/nXZ+2Ou2+1POwEy2pr7G/uu99uWZVt83IX2Fd++LybT3OkCkFZpKD6MMZYEmt1SlIKqtl223+00uWFLIn3srRwf7tq43JIT9b39ibbfwKwf1uBPVXeYzuONlkhj/Nn15HBx2t9/XCpPV7Wa4ew8+pC0p/I/Xjqw1usFFvK/3Oix7atmmufXg0phwpqEgLIL3aenQqcY//w+E53f9u4tkpJS02JoYltjlXghXZTPrU29/eZyhZsZ81WJPrZ5blzrSCQ++3PeWAGu87xcNt1nDHRjxIcpdA0e0r1YBdKfR4L8vTW9y22gGGPhdbUHCyE2G9iaCgjYZLaqdVWr1nJOUy2l4N28NhJCMMkrlUetXgYaoWzVsA4LDl1xENuM+d6INO2Ej6u/TqbPETZf6oJbvGSpbYXMqNLIdo0JCmAJx17NIH6XeyhW27ge3ycO0FTF7VXNwrFSprJtl3NG/slH7v3jVKbLqYxg0xJ7mM5CoTLtl1JCPtRxiy5P8y/q669mrPQmL3xxk42mUnLJwMsB7KnF+9BNQa0UOcup7lhiH3yCOHiyiKJYB3eRx5hMITZgM4x1IoLUZE+BwFCh6J99E8/bjt377U0mgCLITGS2AvCmGc7d+x06rEUrEzVyNUNkXHJps24ILxk7+dsuJsmjQIsxh5/8klbR7aIVMaV1ZU0a6U4K+lUziB1KK1lFaUmDlkZy3qsT+c51q9oXlc/a4ged4j3pnsiEkR13yTrWdUjayz1k8dd7TjIni+b2imdL9n3o8k/U/0rS1wRIGrckp2vmpZkvSV1bzLqmlHWCe2NOpCUcgZTlsdGnA5OoUZR/ar8nPe9730osh53Z3rV1RWQn7p+qShZSqpqLYa5orNeG3WsLFpDeJ0DvOYo1tAh6iYHV6iZjs+lP9xoC27f5YLa1RSls+x5VMR97YqD880QqrXUbKa6PYD1fxiiV3WqAtRlOzUxyn8nw+zUE7n244O3s7dSD4fGQIKTfYPSbgLFmz8knQfLUeOVrEqZ7e6zrHhV22hmexTqHjD3woF3HuB911h8N1mgs/pvC+D+IoDmfvOCEueXAWy/yVLrvQP4v5r8+E21l/79Av7nt/nxP7ifee/X9w/uLf8XX/B7Gz+/7dz5L76oiz/+e7oCv2n9+T09zR/ow3gadv+wx/C756/XDyBAPHvg7E54flN233nn7267nEapMEInrULDhwHOpged8mMSL9W7rttq62+5msKlh0M54C3WElJOvIv88DwI//nNB/3ZETJrFTHbOTDhT2Eh/3tAVhEHY2qr43MlljDXXX+9A64VBJzhiq1zFiOFAAfdQIrRcHI4wrAxEth2/ZXXWiegTVNNM+Bvr1VX19PhQ5c7gCbUDUUfvrcc8mR/o05cZyPBifXwAyss82O78YCNdM8/SGEXznMk0+U3yuHkDDLfIQpbBbXLJzWUf2vEBioEoqGLw6ZOg5EAD6oj1PEtAkT1iMJxZwCV5iLH1td+KDFKT520JdhzRVKITVEYxgE4KrtD3e4iFaR+URdOP4RLDwXYKABtEEn0/shmhwCZFd4bBPmh7hbZ2gxSKIZjdq6CWTu5wMU5gKqOENDBGeBXtaG+H0uXs+x0pLzQzyr/Yx1WJ5Vl5+jMBHTnmkg94QMo0QZA4gPIKaWHOp1lieQkxiJE+LuzMAIcViC2Ostle6T7KrBFf2ZzEARg6+8CgV1X/PnueEcCnCdAmiFQpE7QhwDgmodX2tK/rHCkgMBw2fN4Ol/Ule8BmC+0G1EDyqzfqorU2Q8Vum54OhbF072v7+j39Vr0+H54tIUGzVgO4ZNOHcDzzQAuRQIYKWRentE6CFXQybrlsm3cK2yW6PRqJn9FpIhClS/bdgUFfq/LURBw72ytKKQXQCBVV1Vx2B61+eSttEF06X0LuFb+hF6PrJ/66JSXwkGgiYppgdT60HWUAkDqAYHysoTS91RQC9wQyNbBfYqgi1OH97+6KcIe3j7tAE9frtMAn0XKJZLVoC5w3cM+QBfZGom8EoAtgLwJ0uPBLyyybz4/YrX43yoXQ/f1b26JcOSFcn5kk6SDiQIKdQ/Cmau6L/LcnUMn3CiPr5BwvXd1WIk00NffFgHyWJez3AplXKqTrAO1gq6/roM6sQLpbNc9EbmoP7P3Ro+la6Tv6cAUySFI1+8+XtenHjznvh5nHIqQiOIwJ/B9DvYFCowswMpgqB9liRRtzJEQxrIAYnUiKkNF11i2WiLzJs8rOjwexIw3/swo/JDXqGulxxfp5iFJGEfqBHPKIoGiCmp3I9fdM0fSOeJD9mueceqIPq69SBERXnrNIsp6OMhp3E5OELILIaoONl27AvzZFYSr9y7yStdYjyESRQSZP3NFRJXmlECwYdYBL661rLFiAE66OciOqOWR1xzE+JXXu1P2OHswQhx5wbIMk0VKHwqJHnkSs+5oLIpQqYWAE4Glx9f81Xqk+yZrABGUUoPI5k3d5Xo9sQBUXbIJwOLrJPlI6enpjAcALMa0iAW9L5E2st0S6egyVM6fmrQeydpMY1kd6rqyWkvcHsO1lOKlEnRQ1lXBIRGQRO08Vz+diBVcwxQsFuIsBjWBN+3I5yrPoUKpdzkDGpNRBOUOQu5M4ReSlJJuB7CEk1gtkHX7BB2Ow6/eaAs+RUevN/oG7vM0bPU4aOMMTQH+kCtSrZU+nGcL7z0NmY1ChbN7IGSHVJBTtPHJCiwLC5x0UKdM/v76K69DJGRYFn7jCrrcs3uf6xDUGr1kqbzCh+mYx26JhoEMOlRH2YvG6CY/UdJgHRx8o7hWftzvOoiwEZ77/Vdfhe3EPmwaSh2ZEQqoNYACMhAgKhN7Q5EiNCxb5enjDiS8dAPWImQCvPTsU3b3xz7sFBGTPLes/8aYP0HMlxHGiMZwCPu9AAQ/wOI6MjXiBDAAxgWyHk7RRd3L/OjH51wH8aaWAaumI373oZN0+Cc4oLFzGF/xDSvtNEBCYFicU7rdcs3lLtcjnPBnBrV956F/tfT5i6ymcwirMuYCZP76dWusqaoE0HrEli/IsHDs0rzGeB0A6ppTU4AxIjsmGQsTrF/jrFctgLZtWBZlYLUxTpCx/Np9sOMpqcD2hMccwd5nDa9pnM89WGNW0tm8bEW+jbPnTfIeRs8xNsPmWjMd7E/v77Rqrpl/GoqBpWsZdyhE5vphYwmhRLd8J3YjqViI1KI8UYexN3u2LDO9Gcsuw4xx4gh416mpbZQ9hfuxYAl7O53UswTIbNH9mw+f7GkXlGqzBIj7lqviRIAE2dmjANxs5ImMsyn2+l5yvMJZTwUO9aBGjYVErS6vdM0TMYCx5/A2X4j64c3XdtCdC3gH6ZGAYkxj2vWg8MiOoMyeZ1N0FA+yJo9B+gjcH8aqM0zWdZAXB/eUYjGVaqOMm0j2hV6tS6wN2qs0P+cQSF1+tg4gB0uXzHDA2T7bBzmRgv1Tfjah8+xtJ2sHXDZGPnNlknpoF/ke/N9oVLcECIPrNyagTGm1XkKY0wCk0iEUXtq+B4si1gL+PY7fi/IesOtkxzVOswTztHnYm9By1kHqstWLMs17jLWIYXfDDddbJarNf3n0JcNtigBvOusjQuzrT3zUZvb2Wt/pgzZA4PtcrasQesP9NMB4YZXD58qOPjt2btSSC7PtTF2rDTA36+uHIDDI0ZGKF9DWl3s9REZIRCzqRvYOP8gO1SxzIEZCsMtRTk04ryMSUj8AkEvJH8XlHWTNca1QvUWhVIoJC7AIwk+8yLTrZU338w+z0yWQBzQBxyRgd8Ra5w0RUFJRZWXVw6hKAH0JioikeSYEMH6I+5PJ9Q2miccbUiaMbD5/5CQiEGXZUk8TkKxS9fxNKFoXLlpsVezrdZCiY4zXRBR8Uk2p3lWO3vQY5Bq/P6WmAABHAfoB7FHDkJuT7A/dEMgs4QCmUAjkuFSjDBnlfTW0YleFGu2lg/2QnmYr43wsle23CIXzJGv9ESQhrxyuRFGMdRc48VVLkqwAAvmNV05BukP4XEL3OOuOL3O0jOt9lvvtH0GWFMC7N3ti0HiPxcMqTQAaUvai8kiw4uoWS8jMZj1izLHGaNWg6Z9GDEiQzARLz51nu97ay79DBkCaFeSyvrB/FmYnmo8609kbfNgPBvUCplBow+J0M4caWAsj2CujqHvKi5tR2pFvQI2lvod2gGfVQMnJKSiW25ydbxZ5cf0QRCR+Wap8sPi5Dmo6XxTBLdTuoVhD1jSqAWUeALPZN37wjH3q1uvZQ4LtJYDt/TUt9rEPXYfyu812bd9vV25biMXhEnvkgR8a25Ft27LeBdWLAPnmdx+wg1X9tm5NruXRcBPJ2G2jASsaImz3oaPWG86eD6g6iZJ2hjOCfl/ZOhFhKJfovC9auNhGAHE7IGZOEVK+JcXL1hfmWCLK+xDG7cGyEotdtMY+8d093Fezf7xtm7WePmZXXb7Jzrb0270/ftWYrjYZxf1hHOz60gfsX772hJ3kewhc7O+vSLeFNAdMt/pY62SoHUQR8NCOg9YBAQI/ZWHcpAzs1U5X0LTB7/zvm2+whyHHW3iNqVmBVhThZ4XBo3YF4e3e44PWz/mmYTQM9dWUHT83aKe4V/HJMdblxz7CuM5kjG0uSDWfnnrWIWrtSc4VrE0i/nWxx5kfqm98uK9qBOmn/taZLb+w0FrZH2tQ3wez7wyxj4czJ1euW+XIbz12GPtiSXGZIxODgkI5Nnjbcc6aUcyrKYq7DFQCmoc91OLR7Nd1EP7LlxdZUIKnZp/9OH6EtaORxjapUalnlJ+mNfiyjQKr3/l45PulqOqKqNGGrJ71WGetjZdsdCpqWS2fPn2S+ZTP/hTjiP4AzqcrcBJob8YGmj1ATSKrLt3qcgjrOCOrTlPzUjxkzQC1z4uoXYvI/9i05TJ7+ucvAPhn289RE+XMz3eNLQpsT6DR5WUau0aYHzpbqtYaowYeZCxt2rIVxwNsJpkIA1JpcDYPZQ07DVn+2c9/DsX1LrjXAdeQ1Q/Z1E2jg7MmZl6NkkVFFY1anLMmz6MmRNWpIj6GqA913q177BJLvgdrUeay8hqDuQ/+rD+T3Eepv6sJOV+9apXLAVQDmKy8TqECjGaPk5IkSPXk2CB/p8GBxkXVjsOsYbmoqKvBD1Sr6rpLrTnCtSpiDOzcvsOdfcPJUOxlbYmC/OnnvfZT34oMyoAciufetuJu0Mk5L5g62LV7sh+f+dEmW/ChXZ4N9DxwpLOb9mq3W59vYNDC4bHFVPC9zrGcy2RrzZlDSmFfSCk2Dqy8B6386fW24Ppi+8ynvwQRRG3dTCND6Fz2lFhet1w5zo8ZNZq+TYCIBPFkLnoIEHcI8Xy8Sw3yiwTIL36tM7X7pXeNy1/1xYVg4qw63vPGPb/x30OA/FYv/Vf8kKfp5I/54zfXoH/M7/7ie/t//QpcJEB+/QjwwKR/PIug1w9ea595Zw/8z2/sHSWIMGVk93RTDgFEhtONNqyDJGFynT2N9vFrt1rOpSuxIEHS7y3/Tm3A5zd6T0lwvjPhgh3wl1zrXxyAs+D17OdxAufUQRFG1/AAhVFsAvYkLXSNAdwsoltGQFwxxMENV19rxw8fBghJsQNv7sMvGWn466/ZNTdf7QLfVi1eSQhqmJUeL4WwwFt3QaELOSsuw+IB8C+aMEiREL2EIIYoXI3nFCh7+DvLLeOjuxyYpudXt5w+0lPTkb8OWz0AXB8FWAKdc9osQ+RRD+ATAgisjuOJfmwxKJYF6nmCfzm1U8xNcr28CGUNJPQxis60OA5K5yjo5J/bQXElQKGHg1c4vr/qplHXkXz+VTypGB0A6B7m8UPoHgnkZwcp0EWKqLCXV+nbtjw8lxfFuXzvq8n3kO2UwFeBHcEielCFdANcKAh8WpJd3l+IAA4K0GQCHUfxbT9J9ko0vy95jHz7ZaPTCaipTmxHe1GsCQBSAae/C8RVB4skvbJCG3dd8zSjyoaG+yXAV/ZHDkBV7ocCvy8gLgRy60M5Ay0NLS5EXN8TiVALAVL052XusfQ4YxBWmqCzE9WByheAywKf3WicJTxcA8558kO/KQWSA6s8SiT9mwBXT0YIhhEACLFRdFbyvmIpuoMFznOA7yYfQcTJJICPOtzjCc6UjDoAQqqOzuP9hw5xrULsttvvsFc5aChcTwC3SDAB2WncZ9lGiQxZv24dh5RiBwjr2ouQEqgv0LgbAEsvUEoRAe8iTDzqAM99FJiu663rKSWA3oc6rEV+yMc/AfD8i1cH2N//FMsoHqMDIkAgtz9jXmHs8s2VakRFeC8HNxXlwRxYZKmkK9LAWH7oi4vtH5/qA6giLwMgRR1Lf3d7lH3p0VYHNGhcC2wXYSCLgBy60vTevFhogvwZLxwgPIoIfHIFYDLONJa/8+lM+6sfdqNo6gQAUoihv/PhlZWWutJF/AVAgKpDWddD40XvW/fIZWcw3qRwEAE0S/p89UOx9skHqh347tQa3FuNlS7uVxSEqDcjNo2221FUUeqSlwpEdkvyYNZhJhCQsA4lmH7fSexlW3d+nDjrGZcBcn6M8R5cwPHbiiON2XcIEE1XgWKz41NEhUgn3TPP3z3EjjJNHNkDEaPusw0bNtCZidoI6zPZDspaT0SblBdLWPN0rzWGZLWj8afPWqN13zVPRCjp2jgbMsaSCIteDogJjFEdXGWp5w1REirViTIVeB1DgMrRjG+tU0mJgJFc67LyCghnb9aySDf+RPCKABERouvgrM/U/chhuZXDoOZpCGvmuXM17h7JCkuKLU1O/WwVhJ+sDfqd6oA5zQXSWBe5Mkteyg5Oj617LcJIBIiIVe0s3RxUBTj3qwsPMCqK+aFuQhEZUdFz+R3WHliMU6dLnQ1eOKDHFBZA8kSv4roOAIhKkRSB37e6BCdBQNSJGA9ZcujoCQgQL5ffM8i62sf62vfyDVbwmQNY/UGEkSvB6keTp7rzPDkZFQ/nW9bHD3I9IGx91OE4zFgLAAxLdNZ04RAvOfFR1gNpMUF4dFJ8KhkL5YwtsqYYJ13MN+VLjdKhHU4XazqIUQyfJwENxlA4pALq/+zpHYxYlDrcw0gecw6k+DFCTJetpNsXEER2bcmAwL6AlBFY3kQQPjzN48XHRlo697ECG44M/Tvr4Ma1K+3Fp5+gGWAb4bKs34wt2W0NMP9EQIn01N4RDIAwIAIEoKKd1m6Ftgf6iMjHugJCsr+pBdAMEDIgEqK3wtrISjjAvjrJ3Fm15RIbZW9beckq7EPKrGuYdROiarCTmuFPPmg+UyMorHrtTbpaS1HtRCZnWyc2h7JyXLliKQFgAId0rXfVk9FD/olhoaR1dowO0knIvGkBldpTGEOTgPDezIUe1qXoCIAn1AgTM1h30S1++GSZAyV7O1vs2vdtJdS3GTD+lFU39dmlW+fzOpj3I+wf57ogSbD0Abg+3DBsZ8AOOhgvSVkZdLIm2sLceGz8aGagLoigmSAMdU0gFm4+7N0j7D3q9NS6JnBK+5hIEBEg2v8868c0BMg7AISIkNkPzZFffwB9NwGidcfTTer5cAoTCJCGMo1NXeco7hlqKdZsrfEhmlcQI1OAPj0oPnqpD9RhqvDzKIAshdcm0t2qQOT1qBRbAM5aGata+2Q7kk3XazAEaCt2IDN0TCQkJUDmd1kTYKnA/BQpEGVTyeN2N7fRFOB5vQhE6AxmzEIiBAPadACW5+Yn20+eabSozHhna7cmLxZrl7dsOx3kOCdZJHO9IB8VLj8ri5tibPXn06Ufwva+uCjWTtWSQ4ECeHFOMgG/u63fBxs9yA5vNYBM9Ng9Vy2xtEhUINRiUgt0zIQz/spRBW+w7pZz1tfWaLd+8GbCp1GwElb88OMHLDopwG6/9UZ735+hLH6+xrrOHLHeijJso3gTAoppWIhMmmdVDZ3kbfTYiTM0Kyydh73SqFU2EqzdjHUiGTKBzAvVJnrvArRTE0PYU2RS78V7U0MChBCEhhBknGItGhZEa94c8toaWztQ5/XTbBDAtfJnXI5aOlZwMZAkraz50dEJ5NdhvSkFBGrCdDrQ/WBDjrPGVTeMGPER2Mko3NufnI8EyBQ/y0alI2VAFx38sRCXwVIcs57GY116jnrVH2JQ+73I8EQAvn1Y7PBNi4Qoi8aCL5D9dlRK63iARNByP6zoJuhK92NdiaM2DgboHIGcmWS9OFvMzeYjMzsdRQ+gZSvkWwz2Oycg0Nkqz5Ev0U8J84GV0ZYTg0KNWqqbsbMT5mP3aZSdTA3cz+zuqyE/S07YOWzF0rN5OYC6kTQC9DaRZ1DaYCchLQIpQZPT4yGJWesgnVPo6m+oICib6zoHpW77IERPCOQta4MXPxPGfhrOOGltJp8v3M+plls62yAt2hibjC2wwQSEHDkoECgwyGGhhiLrpR9Q3QegfgICuEn1Haq/WLyjWOVR6A1iMxjtrEa1Z52trOM6hbs9S00EYTTAKNvQn9EgJfoCiNJa5ksEDVONqq8gHeaQT9GCQmiCPWX50lXU5gn2LAD0Vdddb5/58l9Y7cA0CuE0LGPn2rH9hy0vPdY+RK7Bd775sMvVWA+ovXD1RjtZWWXfeugx66XMyWKuLJo/z8KpodRwNcK9OHqGTnbq+kEG5SSd8MiEGAvMNfJ5ghgDVGTMxURHcM8FuD577KDN5ZpkY/eVxBgdGO6zwxVdtmDDKvvpG+V2ur7Hbi5Is40rFlpoXBhqrj777PdfNo38Phrd4liafvrRy+yFZ7fbCyzbIdzbx27LsmzGtM8EzVuJeba9tce++NOdxrCg+z7G1Yp73sBGkrFy65XrzBcZx7P7TxlDxuZnkNdQM25rIVLuvTzbYmgweODZMktbnWHferLGcOsirJ76Dns4L7IiE7jHS9nzE7FPbK1vJ48CHgtSScpJ2WrOwITFoRwIktpX94s5GEHN3saakQ8RWEu2Rmd3B2A5lr7kLy5dscgy5qWS6VPtbFClet25cxekRCHr4yhZGC3Onk3WVgVYKQWhBpRtbApWrC2swY1Yy+Xn5zoL1gbVtaxVA/ze/sNHnCJEX1eRD+jP3Fetr/OHOyMyd1X7XHcVb4CPHXuoaVAszIfsyKQWPEEjiU7FJ7FyXQzhsXwxNk48VxZNfE0oR8aobdtZxxeizpgHgfIaFp9dKIBTeV0iRfILChmTDU71sXTFSmdxPMj+uvHSLfbgw4+616afkUJimrkuNfmRo8dRiGRSc1S6c6eaYqIhfkTalWAlpaYUWZoWEfz+7HM/t0s3b3b7SSprkhqsWtknell7A1Hnijjqx99sHF9ENYxJKafaUhaTqrV0vtSZse57G6yIZrchVI06m+u1eLKtsL2G7JdKZiVB7m9hzSkyT9Z+09R0c7DNFMmfCFYQQdPTXKxQ9/IzYcwFnSN0DZX9IdWjauSDZOqprp5xVttYSpaUuppcuVWNEJkxzBGRIoOsl7Jo9uO9hlN/KnNRuW7uhMD5UATI/D/Z5VF3uzOo+j89yk+XP+mqWL7pzhQeAkR/9D/VXqqTNAa6OrpYX0JR2s5YyY9XWuHNJXzf3z5775d5f9gIk60UPkcKT+yG1bVD3epeg8NgRHzIK9CTVQgrzX/ecT/wfJNncWXE75cAcY94/mzt+bunEeQiAeK56v8TPy4SIP8T78rF1/T/1xW4SID8+iv9R0iAdP4Cqf1OV/zspZg9YutfZJkTRSdYJ8F+Y5OyxfGyT9x2rS26dBVkiIpkgmSlZngXAaI9eXZz/fUEyKzS40L/6wtJkCkO3g5AB3wX2J5FwVyOrNZXhxu629XVEc/BLYxCbA5FSzHFYZ8sYtjcVyF1jqcDeN++Nw0VP+qKJXTi7nQ2WMkEw9VDNIwJyOOgqy4fBdy1UbRFyjOcQuzMY5ts6eeOUxzSJcRzTQI46DU4NQYFlwgO5YDo+ZRLIFsfhVQ3UfxKLSILIH9k9CEiJCjuXHGrjhFZsvC+/ADL4tTtywFFRITUK/0AT4OyF6BQDgM87AOYnAP548gEaTHNBAAAIABJREFUXoc6tkUqyO5KYZYqIMPoVpEnax/FmAordderuNHrGQR0FxCpgO3TEEXOaoZrpw59gY06DAisDlXXJq9PhZSsdxTG7Yu3MlA5hWyrxQJ2OPIDBYQ6nFSoRtPtJFBShJpUGrKOEvMiv3l9Fhirw8esQkSHfn1PwLRAXIG/KkBnCYsLp6IbD/x/BHBTXTEaEwIZ9Lob/m2tLfvrKtd5q9f5ziT1jNwLSYwZiubZmmyW4HCK4bcHu4cAmf292Z/xlIcobDhMBQA8zPBaE/GWDeDahjFeBgGnnQ8s91hgtDfvK3tersy47Ci2WJKZL8BGQmCSyI0sFEJ6zz0Aj1JtRHKvBTwr+0PF9wkCCHOxo1DX+2xQsSyBJnR45VqLENDzqBtdxbgAaT2eXq8UFiI/9LUOUiryRR7oOSXj/+sbQu0bz2NbxVjoAWBS/1Ech3jd+2DmjUgV3RfJx2WJpPHkbK64T2MU8F/HAuuvf9jsrE1GGJdfvyvF/uJ7dDsqe8ORJ3S5Qqx10yGt7vdMwMN6AhR1KPEDSFDegocA4bXz2qSi0D164N4s+/IPu1y3+SyB0Sj7Jq5ZjDJkOMSF0Mau9yqv4hGIwGiyEzQ2dC1Ehuj7+ghmbOrjnz+S6BQgGleysFJHtkgHZd4okN0XQDIaIkQgcSyApjrgBQ6LANH6oS6vcmwANF8cwQJSIum6O8S4P56RMbtGif9410HCscvn/505/g4B4pHIe/54FCBOhSTSFKJqkLE9O1Y2QoD0c9hqhehV8HkqB1uRbFKmJKDYEfii16Z5JKJE7/X8s7p7IVJIxKIsq/p4XIVKDtBtmAAIM4YtVRuPo6DvMAgQdVcLuBXZEst8DmZs+wGaJpE5tP31nQBH0dxnwDWAsQYAORGxzoaE1y6iqh60U/dTpFk0B2eBqrLsS+D3ZYWmtVW2A7Lw0vuTvZiuo8a2DvoKntXYcUGXIoNYe0QSuvfAe5Q1jAuQ52f1WkW0KndE2SVh/JnierfjaeLPwTouLpH3hi84pIbsj0QYVAMM9GL1JEJbKj2RXHpOBVfKyqqWPI+seXlYTJA/gEf+8VOQJ4Dxjax5Xa/dYnn37Hbe1QpP9qPDeWKSzmDmvO5j7SNFlvPJI6ynuofedNFHuSBTdWWKzITqxUel21hCUBzRqQyZXF9LZg4WWPICz+Xn2gGUBwWSAqy3ttZbKqBXAmG4Q3jgD+nnmwb50wU400D4drgtX7PKdnOYl8JE59p4iHllFw1jnZUI6REXNYc53upC5NMhYgQC7tu10xZjixOLxcdIT4ddvW2LFZP7lJeVBsEtayRUhazp2sN0b+RHLbXhEApHb+xlulij+rEO8ZkeszyAoRkR8HQn9tJ+PjKKFVhFAxkgI47wWAMBkoz6JA5lYxPKgOMoAESWF+akEkIeRFbXUu4xoAP2HNv37idsfJF1AbLrvcXzvhej/BBou+O5x21hXjYdl0KxILZYd0YYx1KAeDFWGCA2w94oOiqQDbUOP/dpDvujEz5kGZzAfgvCD+InAmuw1csw/AcUOnHsACjqDHsZRB37bRj5AhOAen3tKEoCwulk9rUT2J0cRZWgTJkEQqcXF81j3KQApsW6YOJu7F7CqYcmsPmKIudrSCoa1kE/rvPbBIjmNaCOhwDxWGFpvixY4mdlJ7DhciSqR234mwgQn/NrhOfnPMqnCy2wVOfMX4aNXg01jJSyqP2GmfMwseDv1CCQNFJjdlNTaE2XmnPzh1db1eutjuTuB5TSvr0cC5OTKIpUE2i9LaGL99JVqwkZH3TgOIwxSttaZ6soy8Aprr8/92WUeXOutN+KclELsDZo3koRgGgEkoU/jDkp4QJCIC4BfCtbmc8z/rY4Hvss5scbEBtVBBlP8TTLCpNdU0kv8+tEPZkiC1NsilDm/q4xQGiAdO5JJkCvs0EP87Gt191srx889v+x9x5gdl7lufY7vffei0YzGo1GvcuS3Cs2BgwOOGBMMYQWG2JKQg4JIecQSGIgNBeq6dgOYHCTbXVLGtWRpvfee+9z7mft2UI2LvHvK4HDr7kuW9KUPftb3/rWetf7NDtJUPF1G/ztuu1FtnJZmtU2t1vLZICdrKiFFYx9CVZmq7iHTz/5uP3FO9/twrI/8YWvWwDeXT8//Hc2foR9+NReC8evf6GzxQabxgwRE2qDIOsgdHp0LoA1LJG1lKZjRRNZNzTGYd9GJmOjt8DeiV1Rdy/AHcOkLJpsnslAKQlY/4Z4ZgJRZ01ggUT8jK3Jp04lB2mCuauGXRS2VAKlZUXj8r4gLoAxWgrK5SDZTbH2hsK8lhqvnlBu1Y7JgBYTrHHyzS8tJ6+K/v2qNemWgpVWL2ujP3M7ieZfRAjAMcCLlI4jgFRq4EoFl4KdnljlamTK978US7CN29dJhswFBDhgdo55lkHzUmMXxJ45pzWUPTMOBTMJJKgJsDpjL6kHJPcjgDwsjBBpcmL8giNQUy+jRm+yZ44MWtrqTAhJLfa+qzOsEPRnanTQashMONy8aEPq2fEr1xB+vhsA5fnHT5AnA8iRk2aVWFmmYZ/Y0YGiD0WEAJBZxjcpLZwGPnaw5A6mAhINsDZyCeaPxGeYZ3+EBqi/1MoArQEC89m/hlRTU6cHgXiEAmTEQzgaI9i9tZ4MNZQgxcupU3heRvrHnQpvahKbxVD2KgahDkVhH3YzSYAts+yhUmeruhazW3W28gPTaOSrhtb9iqN2WqCZrJpf61Q6dXMn1xLGfjDHXlbNmSME8PHI8XrUnMvJMtyE9dxBu/MDf4VyHLXtgw8AzKXahh3b7MknHkeVAtsdIH0z31uwLNse+ukv7OZ33mHf++2zdriMYGuRBAg3z4zBcpXsl6k+6vFpETQiLZi5VTOAdSb5GH6oZnzJ9AingazweB+eXeUJigyQAACSSJ0Rx7zsa6iwNMYyOhA7XeqjVFQle0/Wmk8oGQ/n6mxjfiqfB3z0m7S/efA5Y+gNKhC5KQBZAB5fvRWFAnPtnt+dNtyo7Eu7I2wr+9LsLHlzCTnWjDXhN377lJ0ECInl2ayt73AmAakoKHOwP7zx0svsuz/6LXkogdbQjCKd1/jYjcV2Q0E2odaV5peVbvPJWXbL3/7A6AUDvrC0C3RkO9zEWa+I/V17bif3LT4FwgKAoPYz5Y8hYsMyL4f3goKJWlj1QwwKgE4s4VJp7teRh7LIPVXdu7IYckN+Njkcp1ALVNuGDRsAqiBv8FoxZFuIBNTKvWzgeVKtf8NNN7mzYTt75Q4yqWQ51UiDvnDlCttGhsZhQswFLLQDeIqMIqBkgvV4DbW/QsW1F6gGE2lJ57NGgJFYat008syu2u0B0J84gOUa9VFldRXqhRgsncqw0FxuKwCGE9iTmrHDbORrqmV3k+MRTAO/tqkDZXqfVUL027lzJ3UzJELWAREwaskN1BrSDJCDJhsb6Fyn/iiBDNIJYJFK/aDAeBHoarBLjCcbTa4JAn56+6mXqMeyUY208P7z8pe7LI0YnSuoJ0SUWY4iJh3QXKSeTkBcEfWknOkfHAE4kgqNZ0mZgZxllU8nJZU7S3L9FV/dYHkfPubOVSKFKcNSCnqBHwJDVDvKTlU1o6ySZU+mPfcmrLlOnTzNWRFrKcZKKrZ4QLETp06619dZej0WYfsPHHCkPp2H28hXEQFE+55ssJSD9wxKkEuvuNJOYl0qcptq7yn2y3mRzTh7JDIHlM8lIqFqwSrAj6J373NkH+/ZwLlHLQEgjrwgnESfWwJARJzSGcWpqaUuycpxZ78aLKZ1Lqv/2WW2/vZSxRNxXgC0Zn37+F2fYb0NJd+QjC3s3RZk4cmK9Psz7VK/5QUW594ziptGno+lc4rn7OL98P7d+6eIg6/cvzn/ky8APn7/OoJmLgIgFwzxn9hfLwIgf2I35OLb+R8dgYsAyCsP958pAHIh8q8N6sKN74INEVBjHjZmMCe3YBqRbR2Ndvf73m7bbrgM4ANP5IVxih0yFFz+hyfYy2V/iNnoxvX3G+nLDfOLARD3U0tFhP7ucjVozqvxrlyNINiXPRw20jGIzUSuX11LCDmNO1m/HDtyxN7z7nfbv33py85T/81ve7P5E5Kp75nEmzoB25NzJ85RcMOdgJm+qPA8Ck/ldki+GwII0oN9VRxFkg45J7+5GQDkNMQpbIY4TEXDsBzH5kfN3Gka8/B0sD7QwWlQJYgDKeIlqaUBMUnVInZ2AEVOMEWj1BXO7kl2QeLvUMgFUSim52YhySd7hANVJoy3hqoamFOB1oOPsRriDa3NSN0JhVWIMQWzWDlqUgtUmKbh4C/GF1/TmOnrGv95DnNelr3C7WRZpIayQrE9+Qk0T/lZMdb0e6ewX3FZEBRz+k9B8MrmUMibPyfUQGS28ndVqHo3DXSFpSoYWI1XNSOd/ZUXAHGqCFQBsotiDPV//akmpsv24HvV7FShp0aQmtgXbsL6+3m/dI0pkmnn368G6dL7a/r2Vlv9yQr3+8UOEhPP+6B6X8spOAQEKVXugtn4B0oQKT803y4ARTRrPa9D3gQm12piaz7IkmwKxno416FgFAXfjyo3w5FwfGwZliFqZjxJ8Sy/3c2wtHUo0DWqUFeDTFkGanhLzaHGlEAxXUczLNu1a2FyYUWhhpTev3Jb1CwUAKLmsZqUanwr10LFulQD+uUCFRI5XKnJLNCjjWapxrAYSXcnzOd/eXey/cuvJ7E1anNBqosoNcT2z0Qt1QbrTd8rD12F++mA5wA17qF8f7/68VV2zwNNjs0TRiNmnAbVl96fZnd/u82BeY4lxnuIwlOiubnRcgA/9Bw1oqJIxlbFl2dN80jqDo2zmvFq3Ms+6pt3LeMQ3eVAPc1RjXk39k3RHMgjeQ/KsoiWbQ7qEK8FlJr6+nCBw4yJ1A4aV42L5tNXAGc+9m3sb5zSSOofsZA4YNEAjeE9CswK5VCM9sKFJC7QIFSAZDDjEsPrieVVxWFx84aN7uDVwfiJ5a3X/v089R5y1MD8/Trn5pFjWy2te5zsNXe8ZwOPBZZHAeIFQAKkKFMwMvdYh7EWDuHZWdluDvT2YLUCWz4PSxOPAgqrCo0P9yqPQ6/WPKkqHPDIh55pp+5aClp2ahnWGWU6qPkpGyUfGm0tHPhCACwETLSLmShbPUCLcK43BaBjyClN1tovH3nUYmG/TbHGZWRkuqwPNdGki9f904FuiDkq4Cydr2vt0evJQk02fEGsNTL/mmf8mpjfheRrKOfE4+cc6ljQunYdZNUQFICnMdDzqvur61pYsktTxoLyR6T8GIThqyBgHcbFHhT4m7usgHvkY2fOljlwpw8gJJsGWgmg7wDgVzb7xepVK60HUEmqiVWEdmqcnn/+KI3WtQAQCdg5nLLjJ88yZrDsOKBPc/9aHr3lBVtX/l2VrnGoe9r67bW28e+raTj3AT5E2fUoFk7S+Chano9lVBiNedYycjNCGKtRAlL7aZL2dCuDhaYq67LsZvKLVxKYfJZ9iIZmRwshm8sIxU3AvgYQCEZzc+swDNRu15TsgXW9hoDRdizGAmjyZWPHFAVYHwVw30p+Ql9XG403mp+wXHNpFEUxrkkAot+9/z5sUy5HhUK7aGbc3vnWNwEA0Czs6UQ90YEyJcHNv0C+fxrQQmCbbNgCCH5XgPUwYGpPe5N1sk+txXpFTT4pWuqrm9k7aB5zGA8Mj7MKWJdZZJqEolocm52yMpilIz4hkAwWLCclDmZ8LAqVQNuyZZM9s38/4BRrYxJ+6LCRg5h7cYBAK2B4J0YGOBXIwz/7kd1Mrpf8sX0JqRU4OUuDfUHqNOaLj/7OeqL9somGq+zJBIA8DaO4gczYzJxQwmtTbOOaIgtkP6thnGf92PdQlYUA8iURbhs3A0A7Mmd9+P4fA0Qp6cE6kq4b/TMAfz+77IqdNJ5rbefunbB4W20XWSZzqG0maSgOYqOXROi0v8KpWVO8SkZNGPmRC/iQAkNrvNdacXmx2dkSSQzUb2Z+v2IOCPvOEgDiXtND9nQfXgssPR/FW7lvvQDfjInUq7JrHOO57GWeKCOrkOZd2dESx/wvuCLDpmtprLMOPLMHWzbWGoHlCroVyeThn/7EKdC0fq/NL7AgchHqzp6lsSX7zUA7AXC2FuBungbi6cMAStyLCOqDcVRAuTTLmps7WZMFHgHKDEzTbEtj32lnTgII0FCeiyzgd1TYh25kHVHjCJ/zkhrANTbYbMDdULguYzS0WhmzGBQo5SVnIR2gJCCcfhnNcUoVmpuAJZuxZYPE8tzpSqtqmrIc/HPeenWKfeTt11h1TZXVD81bE7ZV0TQRhwFRghfxz7/+WvIOTtql191kTx09bd956DHbU/E5GzmEBUn1MfNBKRI0hHKS9WQUa7YZMmrOkWFxroHmbE4UCro8e+4g4cghAO8sPL7UjZ3IGyIToglX73e1whwqmERstaIBOdXUa0Ph5Y8KbXZkwRAK2BbSpiOQHA71A0Kz9k/yuwREK8/N1UYA7l3tkBS41zlZ8a6GjOEaZDXY0NgMcxnlIltgNvvsOOtQaVmHA4QKi9NtOeurCC+t5ABInas9PgqbqCA2uH6avGrs9aKWWrZsOaBxv1MG1pN30gOB5w1vfpPV0HSd4z0oDyQKwkUCAN8ymtThIDKLUjthsxPGOhWEalK5RmHM3zEAsBnmSB+KhiasqjIzc1mPNe+D7eHfVVlQWqhVl03Yx29dY6nU4t3tzVbe2GcnEI6Eg22Cv9m73rLDJuprbJbaKJdwjur6XkvMBxhSOHTnjA3zelXdU4w1P8MYpsaTv4bqJQF1Sjj7aWMTDVWVebIqot7w4Vl0lqOMSx5A0DyA2iD7W08/FmSoTZYD/EYCovR1NmO5N2ub15CvwrrZ0ToOW5y6QdE52B21ky/RjcRmUAAIwPIkbzYNxcAUdZfIzSLgzEBQkVJolnPBHL8nhnotSCgVe7EssyjenFVjA7VMIZkRjzy+31ZtWGXf/VmZfeDdOyGU8DMAImGoNupoph+lUbt++zYrJeS6rrLL1uYk2wzqs7fJQhBwXBZZPrFJ9tCeY4Bz7L88L2nJfoAWAKCQgeKxR/PH9mZ+DkUf4zceQH3DQOjUweQCzJLalXqB+TstZS4EkfycHBvi3JOCUikBsM53CivUqTHbuWsbqppJ+9XjZ+w9772HtSrAfvqT++z2v7rNvvjdrzk7O0x+DWzSwuLJNhyYte/ddQsEkhr7pydYM/j8P22Ps+tXFdpsAIrLyBTrZD948Mln7HfnKiweULyReodoJrtsVa4VcM6ZAcjvYU8aAXDdQcP+5z95zt5yxQYrf/KkfeIT77H99RWWzVp16z3/ZgOsH/AR3MeOokTLB8CJpCkfIuBXilUuc2FqiBoU5QDfx/S11UUJ3Cv2DdaXrGyeIYHp7C8UK1aPlaIvTfplWNIGUh919LRR+wxYckqsIyDJfjSKGrHk2HFUhFey1rXYseMlPIdTtoIMyOxluS5EPI89sJ06/iBEBdXp27bvsHJqSleXUGPreR9l71INtY79/PDhw84SV5Wj6nEpllv5U/lovihOQ5hHIpncfedKd60/fUrn7lA7efKEy2pKBXBdxNr17KkTnEmxXOT3b0fZ0ch8amjsov7y5XuZVzT+ncWlSGfUk4EQPZRRKABEqtc+gKvrbrjJkUiqsPX1g1ixEuBNRIJqLPdKqa1koypAwI81/xC1kyxWkyG7SF0xzjW1UV+p7lMe1i233IJl2FmypuogxYxR18cxBp78oynWPX+NO/uQbMDGAGYm2aNVD9d/a7ut/MRpR24cBU3PQrkyCFFEavV4ahvtq+fYkzRmUm2otlVmYQl73GauOxxlTTm5PFdccTlKkFq3B4tEWQtAlIaaZTXnrN889hhreo6rcx7j75cT7j7MvRG5SJklrczLOfbwABRlOsu1UzOLfBZJjTTH79N5v596VGt448+udtZXOm+KFOY9w+rcESCSg/LAmJMXAiA6mbjMsCUVuOx181iXVfPW4QRR9d0dFn31o5YYlYgCNcVla02iqAyjZvnIhz/OXIEQOc5ZHUDRRzI6/eeAEJ15lxQfzn5cahCvBfkFvZ3zAIi3vH0x+OGqjAvIhS8og1/yHy9lgXURAHn1cftjfsdFAOSPOfoXf/cfewQuAiCvfAf+7ACQ7z7dzdFqqUn3AhaAFwi5ABwhUGtyGnuMcOweYJJl4dV6w4aVlr5tDUUPbGqorVP4skp26QLQnQWW5+dfCIC8/CB7J+CFC/H5JrWKBg5pKtgki5VVlYqkaRpYidh7ZMDSll+oWPT92HgoDG0nzJdKih81gwfwmH7DW250DfIZJLf7nnoOu49RDkTzNPJSnNf5qBptNOLEXFdWwgjNMjHko2nEnfjGJtv8yXMOABHwkZGT7VQgLnSYIjEYdt4wf07DNhmlyajrTkDu7FQiNJQ0Hmp6BlIYqVGhkQmQLynFN7bnWA0gswUE6cXmSPYSulYdsgK5L30Ez6sQpsJxHrX6u+xfBGyoaSImzzDNarFl1LwWkOEavhRUYpWIian340fjyGWCcJ36ORWYGg811T0/AwNesmI1xh1TVWXPgmtS6z3r3BQm6TbNFYXb9TLOskpSxsK0pMoUqSr8VBzKikcHd/2cY+Yoo4Ex0HtSg1pNaX14ws89nugOHFhqLnstQXSN+poOZyEUzGKqOUscAR3K9OBN1n4NuxQ+Vt1zzl2H3r/eufe1zsuQlwKo9b0XWl95QQ9vFojXCuuFM1XyZdl0yU4kGGBMFlLku8i2i/cgex5PVwoWGuMtlYwk8eVVVc4OK4eCvQ/ASFLraj7nybXgEI0dliyH5CubReB0D/ZMk9xPBZLKe91jr0AYMSxwNTh1TwQeyeZI91DMeM0HASCyEdLnIpivyl5QNk0TjQw9Mys4INRie/atjyyz//WzQUL81OxMcmCcGmVJKFqqKird75IXrl5PBwk1XMT0b4e5+O1PrrUv/JIQ3SWg51/fn2H3AFp4n2+Fb8/yPGo+9NHUyctf5q5xgEN7EoyxeQ4680jddf81VMNcs+axVEnfxALrw19vdvdFQJ4a4BP8J2BD6iVlWSTGS/0U7FQFUr6oQa73q9dQA32Uz2ssxMacFUjGWHzrI7l294M0hhx5yaPcmKU5oBDFUHzZpQIJUmhwYpxT8+iArEaFFCBSVGhMdmFLpnk1BnAiay/3PCgnxoGzHosbARnOAmvpwzPnPFknsm/TcxToQtA9INsfKkB4vFkP5B+sw5LUDgI5BIwJ6BH4ofD2LBQgenY0hmomqnGq++Wycnj1KRdsD6OQ8VGTy2XFcHjWhzI49LxO83WBB7JaEQCiv0uRI1WFwMxeDnNa1zIzM7DLGbA1a1bbr3/zWyx/AIlo6MTgX94Mq08qEt3zOdkSMSZ+NJ/1/Cv/QzZYslDSGMhyoXDlSvKKxjjI97pnXjZwWneUfaODp0LrNSaazwpCV/aNrsmrEnO5LwJ1lLUiEIvrDKf5rsbdjL6mThVfG3Ihpde57I8WgGMBIlIvxNB4kr2F1uFUGtVhMKIb6mD00di7+qrL3S71WwI9M2E+pqZl2v6DR/Gvrmbu0ySSlQr3wo9m5gBNXjA8mvTR1oz6zPuR8aHjgFEoZtgnk/i+XVg4dTQ02HWwWIcYzwPPPYMP/bzdcM01PHs91oj5fDAM6UqaCRU0GFYwxoXriu2JZ5/CUsmX/TWdUNM81CKDLlcgHFb1gYMwAGk86VrOYTUxwzi4gHVA+iwAFAVft7c1W00FIdVQXOOw+hCwl8N9FNimdbkNC5Z+mkrrAYD8YUYXZPN7YBOLEbxIM0jZIDEwo9U4VxaN7ouATQXbyxbGh7GeHhu2qrOnLRd2sgCdIELhhwicr61upUlDU0CmLzA6p5nnfTQf/XnW9tAgacK654ab3ww6B2syNox9sgfryjXsuwAkNEZisFns1FwpKnQB0IW5qTYz2sPxftoaairw3g931mrKIRN4x0SimUwIOg3+Bf70499STIZBaBhAlaKxOlNei+1HsxWvi3VhzG+49gpYwaM0lgkg5tkuWJHmVF+Z0YmWOB9inU1d1tgzaMcbhw0xg0Vn41EOi1rhpyGMcwtNnc0E1StfITkdZr0CdenKR7M2zaEE8Wct8QIgWjP0IQKAxxrSsz7rGVmx1s+qS1FNsMbpw2sH+fLVEWz2pQaK53teaIGldUXPx+ptqKYGk1HakUPBr5+nRuphnzpXWmq7dtJchrGavEHtSJqVZ7WW8d5ogCq7ahkg4RhjIxWWyBECPvRMak+6knm8gCrKVw8EG7uAhXIs1W5+w/UQNFrswFMHbDdB9VMwenWfulFNnTvXa2vWpjplwTigUggZBP3sO301k5ZXGGDPt6ISwbfmMsz6fRmXKfJXTja02yTriNQfadxHOm82wvo0g6pLYa8t7GdJcdjLsBbXNdPUzpHtDYQKbO9+sa/dhTxn0EzfuTrWvvTXb+N+VgOAoOQjyHyQUOqtmzcDmg3YyZKjtnnbdksFLPWPS7V/+fd7bTPP3+1/v90Wn2i0mYZyFEGoBxmbGWyuJheCrXs+3L7/ME09Gu5poCwK9vZFHTDLezxbVUkeD8AGGQQ9SF5UJ3R10thj/NJSQp09TBPrcCCN+mDla2Afm8/3hoowRGZIBDkdyk6Sek6++lr7tPdpHx9lTctIS3TPsOaP9j0/9sRz52oAlgCD8qJZc8nj4vuraZgt8n0ZrAdJNJHrGwEe2YOl5svKwMYM4MrVf1yX7nVWZg73t5eViWdVqk/m6rpNm+w4YLEavwM8v4mAUWJaZ6PAiqUx7kt9LGs+qcD8sMQK4N8RvO4CTf8JmpsCbRYpaiNYI0vPlGObk2mnKlqslg45znz2rqvJICJfYYA9vY8jQxnBEbi4oGALsULA8wCINCkQQ+a4x806zXvkAAAgAElEQVTtQ5ZWmEZDuh0Aivo5KtZamAc17Sicmd/pCf6WGYltLXKbHMDbsnPtqIaYE2SO0C1277+7G0tH/ilrpVAAJ1nFSvGkWmoOICA5LgIgN8hqz/XZ6kICx6kL2rDAy84B6GD/8KNZXdfaj4V+IGM0Q+h5MNgxdqjKN3OKWVjoqGFEZprmbCDl1Sz7Vxh1TDjr5wT3VUHpU8zpRIgg7cyDGdX1PIspZE4dPNxoV1+zyeVWrV27wZ55di+AK7Uwz3sbY5TG2WbvU1V22epEgLNo9uMiV0vvpeEejmXjT54+Zmt2brCTNNa1t/rqmabkX8X66TPDnJmhfkTdtxjOGYRxUmNcoHogrxFM/SC1imp1qdhjAPKUCyKVSA4qxgnUfumsbbqmRc4PIaFJPHtkLrR0oJ7qte3Xbrfe2WG752vP2PIswPOIWHuWfZPhRtV7k505ftp+eYTsKNbev718lW2F5DUAMB2ZBUmB5+4Bcibuf3yPpa/KsROljZYd72M379huVwGMK6vpb//lIbv1imXONqqsesL+5qO324++9gP71N9+1mpQaX3z0Z9bVd+wdVO2EfvkPraSMRQJeJ/DYpDJGt3L3nm2tgq7Np6VND8Un1E2wFktMow6TCAAYNzq1as4I1LbUnsLdFWG1SzWmaEoZ7p4rZ6Bblu/qRC1qSzj5mwFwIKsO0W6kVp2hrq3EaXzkZJjth1QJoqvCdhYTsbEWVTfXdxHf15PZwE9wyKoqW7SuU1kslwUEqOqlam3RA4R6Uy1l845IkIFcW6T0mtwhHwTnl/ZV4kE8S+fvsRd8//+TqVr4q/g3HD6JECMshypDXKzs1k/BjmDaY+JpCbqpEZoo+YCqKA+lIpY9bysS0UqOYtyUxZYbcxFjcXmLdshck3bsZPH7JrrL6MmH4PYgiKLZ7oP5UcHKpYQbPgKyausIXdT2SLh7B+qM0WIq2E90r6njM4K9lvlUUq6JkBhkv2Kg7wDGQcZB6mIBYBMuc8vWsM3t9uKu0+4M7LqvwLWNNWzlZUV2EwnOTtYPcN79uyxbK5T9r/5KO8bqLt07q2jtpJyJh5CmGrMFgiEY9SgXtsrWbJmcB576umnCXS/1NXMp1HsF3LPRDg8fqzENoowcJb7B1gcgp1WGEp21dg6a4WrV6BzBu93mvtR96PLLO8deyAjeXIjtXm6bEKpPGUNrPxKB4CICORRgGitdg4ZOifoJEXNJUWR1n7t5we+sMySb3nC4RbR5NWJRBbEOXgBgs8c6sUF8onuJhMkwB9FMgQCQ1HpswBrQ3/ynwNDBIQ4Vw5qDW8eyPlCY6nHc/7ockHP5w+KkVdXgPwh8OF9Ec8Z6aIC5OUrvD/2Vy4CIH/sO3Dx9/8xR+AiAPLKo/9nB4A8+EyrBwBxvpGeP72AiDz7z9u56O++MF0Jl/Px50+YX7dftdt23vZmDnttMEEky0duL9cjNloHgLidbin/4/y4vth/8oUD7m16v3gh9k7MEDFEKHJkgaLiQQ28aYUTcwBT8z+dRk8FB1Exl516AWas5Ohr8GTdf+gAB+BhJ1+O4GB99ngp7Cg/B4CkwmJRQ6UX2bEAiwAOc3EUsLKPaObAnUmzruw7l9jWz5TbBIWuD78/MycbFrWYlmLpdcIuwv6KotqfsRqgkJzgsCMLLNm+CADxw4rAx9ngAKks2f4o6FfKDdqpTnniRyPaGybeQzMyiOJwkUNlJAWPmrwTKqJo8PovhX7rGiVJ9vrkC3CSbNo1ZgWqcOh2xbYAEDHZMIhW+GlZWZkrHl1xRsNXr+NuP81XMbB1QNa/xXqXPFyAgxphYrWpIal7EE1xLcsrMcf1Ojp4qcEs1rmKQzXPBCgoCFKF3Cy/Q6odXZ8LZX5R/od+d8s3ttmKe0rd+/BagngBEKlKJOBQw1lfr753tZs8+XeddsVm+ZdXnZ9MG/5XtedwK+CF4tM1nNWQdt+xpPJY+m4v6KHp6rEh8oAYDgTRDHZNbhWpNM7xLw7iPqqZECWQAWDN+b+qMUUV7z6v3Bc+L5amGPypWFEo2NAtHgKYaH51cpjT9cu6KZuiXs36RoL41sG0b6FBqe/R4USHIAEr+j4pcWSBpXuiBpquTaCJWGW6Npf7QEGu75c6RK+vz+uAps9nAFidPHPafvX5rfaPj2B5wfeH8ppqAEQKSGCCqFEusCoJZr8OaGoSiNGlP8WY+u7fbbQvP4YVD1ZBamx/9UM5TrUhZZGa6F00ygTU6PmTpHySJuEoTQynNILVqgaA1hWpDDS+CsfWvP7BZ4rtb77T4+zUVPhrPulgqLmmhpDmn5qwSdgn6EP/9oBgnpB6fXjnoMZNH2osapy+9ZEc+9h9UMD5ELPK3UvmvDCycJ43X9YrNcMTCTZOV3AwYz6OqkAKiB6CYSVBFyN6BAAiEmuIGSwTZJvkzf/wZsS4tU5Ah0cGcv69eQAQj+WdmmJeOPi8AkTqpCVARAoIBTqqealmtWuO8no6aMvuTTZYAiUUcp4Am1/PhEAfT4M6wYWxei3ndN+lrBD4JfBIB+k45P+yonK2Y/xeKW1kM+YyUniPUtnkEC5cy6FVoIvLCGIM5Vt9BEadP03tCBpQem23N7BmjrG2aA0Tg1FZLmLICQCUj7GC1R1AATiSCttugHHtZ37oECsWpQIn9d5SaABE0UyS5Zt77hgP5WronoawhutzQzQh9KE1TWxArYECWASW9fM6UsL58++KymqaSddzXdj60NDRQqjgzynWLtnFCCySEmcCH/QBMiFiaOht2byeOQ+owEFX6oJQGLjNLZ2MQwvNQ2xHYNl2wW4e4x4OyioGpu6MDpV0Qn1oasyzNrR9a4NlfPggoeU00gFAEgERsgFBd8D0rTxz1n70/e8BrCTDLrzUk6eBFUUDSoXqunpeA9CHpmgiNjOR2DRE4I3PqkkzCuY2oKdyaUqOncamUeHyUdhx5LsmyEFUjgJA5POv5y0BEO+5Z/bAKO+xHTTpBX5MYVcjpZeanWIXy9qwuuws9lOb2Ff8LIMmV+nRQ6grrqKhF4bqsBxmsFRuKLlgMEvZJqWR1ogQmhuLPB8+7FtDNMejedZ6YKLHRcTQ5ACEBXToAAjp5U9/mPHlXFsQ35OzfLnVAvo88MiztmnHenvv7bfZz3/6Q7v5puuYdzM0+LKsAiCMiBA8yAGNbriW3xdoaaorulusq7nGVq0ssMaqOjdnw2kOBrGP+fK8SQEiAGSO//x4LvtZWwWADC4BILU01J/dX8d7AEglCPfKSy8hIHuWbIwOFEFlthobFAWkxpAPMNHQbd2tvTZOZ7UH+5wW2fkByrSgZIiMS7Z4wLE6FHV1DY123Y1X0bxYsK2XbIYQAVCpkGvumT9MWWV7BUFW8KxNVEJLKiwBs5rTRRuwNan02D96yAn0almjtaa//IcHAJE6USo7t9647crbufDYN8oCy62RPdi66R0B9g4AOp45dcquf+9u97WRKgBDmnwxMHhHscmRVZ1yQARqVqDsKoT1vAplh15QIIj2qHE67QEAYP3Ygsq60ZcabwiyxgrUB4OMuRpgvViEBDN2wKAuWLuNfWJW1pys9wePV5gfgNwCDfId2I7JJuqpFtSgiLx25tJUIvsiMTnPBmnalKJQOHGmy1Zg5xSOyrcV+7dRTORGZtRYwgoPt/90Qp/be/qo02DlBs4Tet1rVSwR7RI2cY3rs80e/9p7LXBu2MraBuyHv3rO1l9yqSOLFOCRE4nlqHK5njl8zBbCY23bzl3WUldpb7lrLSHoGPm019oCz8Isv2OaXJjQiETrmgi2kqpWq++lecetlW0Tmz5AQ6Zb70bUuKcm7MIGRvYqDa1D1sf7icSqi2KO2QEphAozlmDl9PgISyRcOmiB/ByCIsLZg6TG1RwYY06LFaw9VXWpwF5ZYkWyHuieitySRCNVSsgqlAH0y1jXks+vtwusn9MiBfDMnjpT5Zpt2agHfFEAxgFwiyAxyP2cZc2Uik/7sNZv9zOAymwsKD86eF6oNVSrsY4vUnwlJWEhg/ohmH1skVokQOCNgFMUXsHUtQvUgNJTjsFQDkGt28ka2k7DNZwG6TDqiRrUYcshghTDUj++95iL41XTupUxSuF+rYFVP4BdYTLXHM1cn1YOEY33FvYMXMasfkIN6USndqghOHqM14wGI8viLadigxYL61+WVbNMqhFeOITmdT/7djPWagIDce1y1mTpGWQ/sI9oD64u514BymQl887Zc+LJjlDe2+AQqlmyNzpRx0yzLtU3j1lqZox1tA9iJQjpYhJFJ+MKLsR+Ictc9jrGRHZiEaxdQbLF0niyJwpsCGG9mp1W2DOfB9yqqh+FRBVBUxuFEWBKMGBNcnIa90JEJkgeMOOHqNFmRGRi/e5lkK7bWIBlFbZieSvtK/f/kPm8yaqxojtc2mtXXLXc5TUdKDnFGqV6zM+y0nhuAbVCqHdilCcF+DENaCWCh9Z3H/YC2bkK/PBnMNJphssWNZo5LVWPrM60muzcQpg2zeMA6obC/HXYpJFDw/tunmy36996PfuwH+SaDt4vmXUBIfaNXz/mTn9f+thNdnzfEXv6eK9tTo+xGwE51kGKeb60wqZCIu3Kv7zdxplbH//nL9jhM9Ws7WRdXHeljaOu61Bmz67Nls58G2W9kfVwFXPp9vf+td3/jV+S5/iX9tATj9pvTxyXCBV7OfJM+B0KwVaVmMAi8KbVAHeBWBi1DNhZ8qsEymxb5sfakeysIcdQhrFVo/jlHJFH7iOTpEX5RXxfIfkVVGHWj6JpAjAvDPu+sChyyiaHndWkQOJYgJQdO7ZS50LGwUpVeWZf+epX7JZb3+ZqEnrU5JqQdYJ9aC6M/lT2EtVbUs0L9JC9qxSzzm6JfTIGRYPOb7Kh7YVAEp8Q58hR51BOJEM2Sc/JgyxR50grgaypTZwvJniGv/yp3xMxXrx/fPfX3Q4sCICgN8NELkNtI/KQ1CIKEtdaoMZ0K6+pgVQWyZGSkygdW50FVigyq1Ol53AziOcaydDp7eQskeXmuZQfa9dttEce/TXKJtQJ2OlJ4RRP3fPLhx/mPQZxfkixUsB3EVTilIvIcyclnoCQDqy1BALJfaGP8VLtLiKN5k7917da/t3HHUlGAKP2x5uvuoo9qsntSaqB87Ha0ufL2bN0/tQzHcfvFxAklXED+7QIeyLgyIZVhEVXzwIM6x7IIlAh6MeZQwKtVPeqni5aWeTAlEReq1OZbYyx8vGUdSI7LZ35RXvKAERSfdSG+qf+IcCP255dIpp4Mg4dAML+7M4K/OnOiUsKEJeX6QVAPAcG973qaThQ5pOezJfldx52pIUU9upAwIxmcpuiyKwTEWSgb4j1jBoUtev77vgQwAvnzEUWswV6AAD2pv8cEKKVVhacLKIKR3/Bx4V9Hn1hCUV033Ph3/XvVwdA3E95OmWeVzj/94sAyIufzT+1f18EQP7U7sjF9/M/OQIXAZBXHu0/OwDkgb01VB9qC18Ignj+rdBzbYAeIERMBayWjINvAP65yODfddWlVnTNpbA9CH0cw/qI0wBnKMd0FgDifsb96NJmeB5ceflBLvv+rtc03zfdWYIahGYkv9WPk8g4rKtIrG1kk9VP0VyARUc1AWdipLfAniZBwTbBbuuH3RJAA6sTT9RFGh2SySqfQoc9qRuiaIaKma9Qs8P4g+rQVv1DMkD+5gwy6WkXgp6SnmbLYQHVw1xtxt5jEHbkLMqSONipIxwoR2ngylomRFYikl1TbE7NwRwRAELzwQEFS2DCLE2RYArqcZrRaTQ4e5BOB6mxRuElUCURxrUafLMUVKEUzWogquCT5ZMeWhWOaowrJ0GqEgEaKhrVjNfvULNY9zOYJpUv9+EwjJn1SMrF1hfAIYaNbpPk+yrEZc2khr+aoCOy8GJco2SFRGEuRYcYPmK1qGGeleOxzQhaYu0rC8OpP6Q40YtS8Ell4LJb0J57ARBn3yRQRw1U2UN8a4etAmDysuv1vh1bfyk0PZDXn+CgKMsfFZenYMZ8/7m77d2X3+vmjP6uD/174+dqzgMg3qaSJ8hcFefvCzNvmeaxK9KE1X8O/XCFqj7OZ5K4x0LFuqTM8lcPtT4a/kmwi/TvSYpUecAWFRVxSG53rCcF6l17/XU8H2NOxp5Lo09f04FHv0Pjls48EvO/EnbUag4lXSgtlIkgECqaprAnG6TLSb47aYDH0PD0Ajo9sEMVJK0xGqdZIPVDHI1lzfl8LLj0+o6JxIcyWp7bu9eO3neTffkp7gNzrpvXk1WKDoTKY1ADXmCLDhECNdTYlt2RmjuffXu0vf9fy8hIyKPpUm3f//Qa+/sfY63CwUBWWXlY/YgB19aGSgHG4tZtW+z5I8/D7pp1TXsdIkZgB/tx2NH7lFpCbDcdjH782TX26YcIrOVwKEaafre+Joa/Djgu80PWXrD1vfNBjUTNa6/VjL6ug4bG1gv6aY7d99Ec+9A3Wxxwpu93TUkhaVh3qLnmBwASQZMljgNuisaSuT7C746WzRiN/mYYtNu3b+e+wWKkoSyGpxhgmleC1LwAiBfo8BaRegakWvIALmpazXFfuRdSQTmwzWuB5Q1DR5nGs5iHdcKg7tuSzVUIa5IYv2pAVVaWYRm02R3uFJKoe99C01Kh6LKq6WT8BHxJ+SHmsN6jxlpzQ4ClWLxqpmmcpI6JZH510vyUakxgiw7WawkAPX78uGPU6edTWAf1UQu7z4cDbzKH+LNYDiQr7Jx1yhf2s0AOZX4M83s0ZwQ2yAahn8O97m8uoEovYyoFiGwB9KGm6rFjx2jMoB6U5R8A3TANBAEfWt80bjM0b/X+9XeBhlJ/iB0ncE5sZwf4ssa2c5jV71WmyVlCKy/Zudsx9cRUlMf1I488wr2fs+I1eEnDtBzDF3wWtaLP4rR1d7WSTRDGs1fkAKReGp5qFATSRG/CZ7+fINbIyDjrolHcOYB6RqGdgOa9w+Qb0GybExADe7vjga2WDgCSm5ViBag3Ymmwri0oIJi3llyEKuYPtgnhQfaRj37U9j27z85gr1VA3kgJNjyynhHLt5imy4riQpoQ7ENYKg319aAww2efhqS84QfJHVDTT2zRNevW28P/+ShNy1nyrbbSVIgGTOoCsKtAwRGB7/d2Z3czgvpKz7pYkdE0uVevLrZf/fLnducd78S6CLY+TcM5vPiHutvt0u2bIAfge47qJJ7nYZw1oY1nOoVcLR30taYNsRbp2XBpwzSQK2ErRwIEpSalMc+m7OSpszSEs+ioBdmefQdp2pB3JIsV/v0kzbkbb3krz1UfLMvl7LGJKOQq+J5sAqC7yA4BEGWv3H3ZLgLH81GvldI3Jlw6g5DTslKLhV3sUVXRXKDECOBeBHBtssCak1pKKkTmYAtNAn98sqfJmThxutw6ugddxlYS/vzZWMekMTd6OtpQp5Afw3XGUx/MY0sWRKN7FquxDuw/DlcMWwfLxParsEqjeTYhf+2oBPInRrA6abZb37ETQNCXpmgy4Ar5KTCm57HDCgCtClIzmzVcCktXNLLWa70TAKJnTwCIe6YQ6jjrQj40z/+rAIi+X9vTiwEQ2eDJ0i1IbP3VnnX/wo/RGvZu1hJZKSnIdxQwQrlVyr8R+BlAk1Zgan1Dne3avdupWbSeJHD/+wB+/GjMtwKEz9HonaL2qEcF8nbskhZdBgvrIg2ZEyin4nhGnV0lnfdx5fpgy9nNfWkbJai7c9TeSJCz1utfVGKtc32xDQA0tFcsEGwMYxvg5QBgWQlN3ctXhZObkGTPn623Mew3JwNjsZfqRelDMy2WK4OZv4pg4blRwE7G49mKLqtG7KYshKI0s1/809ss1h8wlpyOn/1urwXFZ3N/UP5RCW5cv5r3FWOl1XW2/2SZy/a5ZNM6e8MV28wnHyvL7+2x+QbYywCec4PYrBmZOT7xNu4Xafc/csJ6mH91qC9Sl/MYUPPF0JQK4T1E8vpNKC3FOG4HIKqjWz/JdO3nNqel0jgnfDox2t/ys5ItgSBnZin2eNwD1ENgZw4EDuG5Up7RpCyvyBqYpUYtL6/B3iYcNUkS9nl9LhMunIZfdWWdq13kry8mdxx7ggCnMeX1xSfRzCwBOEUVSskBJgVJKB0lRyZgeqcD7GXjoz1fwLJ+Jg0btBbW2lkm7hS1XqTyxsTapvaRBWU8aoBI1jupGYOZ/wsoQGaUAcL+tEBtnEajbprm/SJWVccJ7U5FXT0A2MWSCYA0ZfmojMJ53RP7T7NmqCYm04XSo2g1geas70nU4k0nUeYBKgSztwzqeUY5ovzesQhAHFQlHSCl9Z29ECawm+V1M2hi5wCWjXPvi1aStxSdYsdRIUTwXgRO19e10PCUDR4ubSxb4chQpCrVPWusbXVWUImMTxohILOsieIDiZW+accqq2X/H6V2aWohgHvbchqQsNzZ92cAwcEHqANZFmLIcuHcMToxSq2nHCDybiKVjYNFLu9PwLKst2Zh8GvPGsWuJgHgWfZCMdTY7R2oS5g7gaAzkRAMRvk5AYjKeYlxYDhzjD0yhz01PQWVMFlLX/3xAXvjDRsB6Iftyf21dtedV9gcz+/jB46RBzJAzgiqFq7fF4LYIuczKerGUPgpry+AN6j7Lqb6PPNtTnWRIyuxj6vuYd4qRHuSPciH9UREkWiIPykAu1kpWVYG6NaKomQywdcSshKtgOb8E79+1i7ZfpO1o7Ycily0nz7yjP34K/fYvf/4ZZfZcmNRrl2+pRgbtUw7dOykjfOcrMLSsJE5++nP/bP10pvVqpidEmjb1xdb29kzdl0xuXkiaM1OWCjjm4dFVM6GS+0fP/+gPX74uK2/dDsAV6/bczRG2QVZAHdYMfKs5YGCvO+aXZB+auznVV0y/3EAyI7ieFfnTQCMSe2YmQy5ZBzQJAKACuWDnDh9uNZ5zl9j7C9BWCUnZeWRnULe2FA31lYZ1OBRLOnkLKJQycJectflu6jdAOsYn28/cD9WUUUeWymFrrM/9XMeXJaXzz3W3uULSaPSNm7a6Oo4EVtUA0WwZ6fQmFctp3OWCE+q77SHnIOwUE3uRhp7qSwzlduWgELl5stpcPPhPfv8wYLPJ3Qeeuy4bJcXIAWgIqbGU77IrW+9BRLIqFOErsEe9/777kM5ew21VLdTgUwyV9/45rdaCRkadWRFbb1kmz3xzO8ABYupLXudckOgh8giAYBeJ8jxWp6/AhAk1RGZzkI68edco7B1EcJEaOqDxKK1KT0zy61xylyT6kzEFVEmZaNb8W/r3WUUfPy4x+aY+aeaXkHn6zjTCOzQ3ipQJYesFqlGdD7V78vNRb2LVaJILs8//zw2Xxts//4DzmpX5Bzl1aVy3hKBpp96tBbS2ZVXX4UypcIBUiLjaC0V4Uc1egTgnOy1VBeOAXwkp6S7s47Otk4pyTWoLiq5t9jS3/K4W5P1807dLVRO6g5t/45RR72/RKzT55wd9BIA4s0CiWKfPP5FiAd8JL3zKUeMywXMEeEoKS4BIJ58LOpY2ZKKrKccmnmCz0OCcBMYnkYJ8qkl8INFyYEg+hNSpZQg5wEQwXv6eDHQsQSEePkUHvrfi6bUfw0Aca++BHxcBEBe6qn80/zcRQDkT/O+XHxX/zMjcBEAeeVx/rMDQL74m2cXP33bO+1Hew/SlBiFeTxDYyrXhZQpWDvGsX2R5VMI+PrBVJrqwvYkxt4KezQfACSNxkR1TRmFQRzF3SybHjYG8gfmMKRiRs1JsdUci58DRTBFvRoApd95acbKKxVyL1fceT9fdMcBwBnyOORfTiEqaamUISo+VGiEUWAGqVFFMZZBQK4/UtKK02UOjIinkAuGeSOlhvJFoii4VHQNwRDppTETQiO14adXWeFfPe8oX8kwPxS8XoCt0Aq8sQ8fOGT7nob9wWHHj0P/FAwRsTRU/MqeZJxGnk63ARxCVNSF0MxXs2KMYkoe9rLdiqMAG6cYlqpEzOl0DtAPPfg9l+cA15WDERZdOqhQcKlAU7HmbG64rileX4HBKqD7sKWq4wCuRrkKQTVoxQIfpnEThky2DYadmsthFGtRvDeNjX5etjJqiM7wHsTKl7LEg194KiK9jhr8KvxULKoocx79PBW6v5Jrp8Pylje71AgzNMjCKHYVpiuJ8CAHjkWFLnJ4cEFvkjpT6Nf+u6fgXf+5Wnc9+pyzOeNPT6A274nvVabBPI0AASD6d8W/Fr1k4a+Cf+3fVTjmkDcw2wsCyaPVC4B45815EMRbtHG5f8CBcc0mjq6SDQgrFNNfIfYc2N1rKpiXJoFAJw2bApara2SfM02zMtcBEWLTSy49QTEezr2S/ZMa1VJHSPWRzUFBjd8q5N0aRx18FMLXCyNP1yuGvPOaXpJVq6muBrsa5fq6WF1RooLyoXvkzT3RawoI0MHq0c+tt88+ikUP6oGW5kaYdVI6hHA4kt0NzVLlKcDyVpNZKgEBEbJEUrPg794abrd/8YzzzVXw87+9N8U+/mC3w4vasKcoFPDDs1WJAmsFwONa1Cx79z7HAT4aa5UcJyOP5LAkYE8bjVMZMVYCUB79py12zw8G3HsU6OHUG6wdkTSWNLe8NmmhABa6Lgc+iCEquwcxpxgL/emxFaMZw1xVMffAR7Lsg99qc+Oq+aompBQFgRxw5ZM8D3M1EFaschMU/pxLE7oWezKFwqdqjsMcOwEYUMAzHqPnmAwHHSQc6LEE9GmuOKs1p/7QPZH1FUekJVDNaevc55aUJ8oI4D93NJLNnFNNKVvGo1CSHZnWBjX/Z7k+ASlqjiqkfhw1zRhdlxTYvrrnalwlcUjW9Su8sQibKR0Q12PZ1cp1qJmpoHipegQCa04dPXrEAR5FHNIVWi+wYyU/J+9kqSqU+dLc0gpQwGGTg2E8yhKpNaS00EFYNlf6Xq1tOieAOSIAACAASURBVNTqfo3R/FTekcIyxVjWetbBQVprSsGKQsf2q4HhL+arDsVhfF1AlhjMWqd0T7ygxyBrrqyD1KDRM6+1SePtz7MmJZLCgqWuEsQ+ScPCWUmI4swY6w/ZYZ2Bsbhh4yaYdFm2DwBb68oo1hHXXnuD+3t7WxNM5ggsEjfbc88+QYOsEhXIRg6b2a5R0E8jN8A/hDV2kLmitUjZU+TsjM+QV/G8a4bLi76HxNV+5nEGrNaqr612AEg0lORdAAnxKEAmdcjmYO7L9w4DJuSvK7I303h4+omnATeGbM+Te9w+G4KiQWGp23ftAPwmfFngHPOg9MQxfPsJQuXaRgEXZvFMP0kwu7Jx3nDTjagaD1lWLkpEntFY2KNNTQ2sH+W2CwsRgZqysXr+4AGuNdo904nYOInd/70H7rMPvOd2cjzIjIERnJUURy5Hgg0ABsnTfz0gDJ1Aa2eNyIJlOQp4o/1lDqBhQWA6e6Y/N2AcC4wmAB5ZY6Xx2hFYhfXS1Dt5poz9LBXQaIgmLuodGqLxWL3UwqYeYU7fcce7aTqUwcSGQcm6JpuaHIDVPfv3wjglEJvffTUK01DCd1vqseVDeVdcRE4LXdQu5lgCjV0163XDuwGPopjX87y3YaxCJmmojLswb4BTwIzq2mZUeLl2DD/9+OQIK8jNtE3LC62d5lMntiYZ2RmAzxWWFB5jSX7k7tS32ADz6ng1c42ciRSAQBI9CEL3seqeURuiAeFpdo7YDW+8jmvssKI1hbDkZWfJOg3TWgDIvBqPzvbOY02ntUpNGIEfNWc9KidlgFz4UXHqxezMC78q7rijprhPzrOW6fnS66jO0t6jPciXfSoG1ZBs/qQWUEi52N2BAj5oePXRPNdcUONK9UcPxA0FYR89esypBLWWKBT2WpqTUoN6LCWxCtTzjvojhGdReUQnSo64LJkAaoJF9rQ+6opxXqvqdKtxuwDJwCcAlssrWWNpUNOHMZ+oQMtkTc9kLY6AsPE7bMa2X7PBWmkyLRBgsEAGxNkmnmEssXqGJuy61RnkZwQSrhxoJZVNdox7ctnVWyCu1KBixcaROZjB71mfH2jFmzbbT/afIuiZGgKwbee6TLvr2mWEKTMKwZH2yNMHrWMc8JIG7foVUv342CW7dlsvc/PZ42fsl48etk2r4+yLn/yoBayjZvzJflQgrdZ7pt4SUJmMD1L/ztLsi4Ogwu/952+XWC33gT43NRvNMq4nC7BGLckJrk/3Q1ZHPsyLnnGujTKB5Zj1hUZ8qr8ls/7EKcAbUEFWdLKFUxaPGtK+LkeGBjpA35SCvFEAh1O71lVXOJDEPdtS5bKWRlIjtDCXJ8a1LymvwpMTkEGz9CzAaxbBxBUQIg4cHrbcfA9oVkijWExn5VxpX9KHcgR8mUdSHAj48OX3j1PLzcvakTmm5zIxibWa6wkDTBQ4Bj3FEQkC6OwFSmLBmj4MM9ufjl6SgoFZ9zpb2mHa8zzSDB5iTspKT2qryjMosHmFIADYhFQx3YfdOtdR02Zz9Fcz4/yx8CGzhTnbK8Y1YEtVX6TFp2cDTjZYFM3IfsDdsye7bTsgVCrCz+YK8mA2+tuKddtsz6ESi2Fej06OU5t22wgN9n4JKrkPUqpnogZs5FnPICx8uBciSQx+//6owRMBfGiI1zUA6FHPx6dwj/HPUkM6nvpiFgXlICB5FCDqMA1lLpcxjuR8QYAy6w9DJlxYyydjwLoEYC17LSmhBXIIvJUl5jxrl2oD1U9SKtJf5QwCmQmWeQfBNsKc4kAEZeW3jJySSernjYX5XMuI1QEiHi7pYO/ld6fGs2ZP224IEN00mPv4uc//8pAtz06yZOrQM2WnbTnqn3nAj5LT3diEeZSfKr6cXSVzSHWGasAY1oiutm7W8ihXF0WwBymPS3Xo4jj5Y9HBFo9SJSEuGwBkyO57psLecEu2+XC2yE9bbh3NrCc8X5OoaGawiw3kd/pPLtrbrrvNzrJvJZLp1MCeEoZlYhS11nu/dL8Vb8+zy7busv/z799161seYeW+QQu2HtJMNurLTNav3v42u/bm67CqAwyKTrO2iTi79WOfcHkjN+/eZlsy0yycuvWpI8fsBAoJQcpgh5bLw5iNDdj+hiHrRqURI2B0OfUMZ7t62P7RZFmuyE2zwPkJS0bdMDXcjW0SBD+e6bQcCBhk1/hpXwAACeJnRniNApSILa2N1OjYLuO1NzM9jj0SLgjkIkWgcJOiPob62k8WpdRAy7BkUlC4ahX9/Qzzfo41U04EFRXljhwj0o/ml85tqiVFSPPUayiaaO5PUg83QnSZp7ZiOXCkj/fdlveKwId359B56KuP9rnzQSQqpX5qh3TOr6Gqw1hbRfg5zd64betWp657/MmnOQfGuHXDlz302IlTtmrtenfe3bPvGXv7O94Bseko+UMAr76QM9hHUiDFZGUvs//8zWOAG9kuUL4DYo3Ooqof4xmPca5hHMJIJ/uPMj4EgEjFIsWHguZFDqi6d6Ot+2wZ4GyHU6qtINQ9mHGsIcxdxLIAHopjJcex60py6jhlmVx/wxtsDwob1TVPP/OMXXbZ5Y60c+bMGUfSUc2oHEGpQUT2ETCVDzFF66DC2UXIUa9Ce5zOJKsBg1RzS10v5esA5xMPmcmfPgEkH8gRqqflcKDzXMMPd9vKOw6xbntIhy7XT7W+lB/szzo/Kx9I5wWdF3UWjOV8oRzNzu4uxirKWRVKHS0QqIwxSHzXk25OyJZY3+/OOiL/8eyVPH+Ms2Km2/eVrznJ5yOYo9ERIMBzAfau2+5kv2e98sNybwKgFjZAeKhHQR4QKCtqnnXmnMfZwENG8hDqpE7VWV+ojPvsC4uT8/86j5C8zNdf7tMieimTxPP1PwRIXlo5cmFT8vU26F/fz78UIPTCa319r/8ah/NP8Nv//379f4K35OJbeg0jcBEAebXBemUA/P+18fPZ8eEPLPbDbF2gqrrnE590LIdoQI9ZDi7a8MW4T4XR0U3TwQ/5dESMn71j5ybb/o5bHQPmXPkZPJ7VSBui8KfYpQBQ4zmEZqKamNpgBZ6MO1aUsiUC7cyD2/9Lhdur3YoXf12FXvF7DsH0QV1BcbFAI0DZGj4czFzuBI3mBAqNYQ4JytaIj4yxOlh1Q9gtpHGNkp4uUqiMcsAR61wNn2maawo5VG6HfL3P3LfVCj9y1IEaMRQxYjmraTAOk/LJxx7HN5ffKf99/q2gcR0cBbyMwuz25XA7h/+mAAsfml7DNGpkjROpJEb3e2lgA34ov3EFElwFYfcjg24mTHb1ipWu4dfLwTqUn9c09LJFVbg5Ky0Ol8oOUW6AWPgRHMgEmuhDDdRJDiYB0OgGuV7H+KMpHMY1CiBSfocUHRE0TpxtlNAq3ruT7zp1CE0W+ZfLnoHxUAHnbT7r9+vvKh7jFUqtPADGTZ6oUoMIBFHpMEGhvcDpPYLOiLcBXv2vay39rw67uSG1irM+oksgAER/14Z6HgxRQx6AToc3/U41Zs788/I/mEuaByv+5rT7un7WNZ50LVyfC6bzVmAX1HHnQRAVhd4C7YIJ5mxHVBdyKJx3ChFZBniULmpga1xUAKuXICWOmECyXlOzPF7h2mIy6UTGexCrR9eqhrxC7pR50AvTW+wlgSMDHBpkIeUYRLy2xlX3VvNRCKz+846NV2WgQliqBB00NH5i/Eu9o3vsBQd6OXj84m+L7DMPE0bL/WtDPt9L2KVrmNEIkX3XMA1pvR/Nf4Ef8hmOgZUkX9/PvyPK3n9vlZNef/mOJLvrARikjKa+TxYqGzdu5GDYaodRfdx55/vt6LGjzirl2muvISyXQwvF/NjQGACIJ9RdiiZdjIKwH/38ZvvofXhKyyub7xPoKlWBvHt1/6QAEWjmx/i73BP+rnmoPzU+mt+aK95/69bpd3zno1n2nq/BBme+6OfUdBdgpeaNHHd9WMNCUWXI6kf/TfPsj/O7sgB5BGppfMsBbgQQaJxm8dDwERDGPfACHR4qthRD2Eq5PvwS4LHEgNJvcgcgpz5aUn65A5Hn35o/Aj/EwNTvkK+w3qMsT9SY0IFK98M1KgBsZDEmVpjus1cJJNCqHWWRDm81NLu0JinEcZrXiOX+CRDTnFNDU8CpGG/r1q5141FbW+PmnoBqvyXLMVmFDbBOyrZKKqbi1Wsc4CJ2oA+HOL1WGSxBhZ0P8Hviafy1EBoqawOgKA6+Unvg4Z+O8oc5L29pWWu10zid5JqUz6ScJqdO4vp12PXaX6kB4HpyeuYYU907N1+YZ5oXWi91UFc+jFi6YnQLABHzdlFAE++vHttCgbjFWB8qfFTPRRZgSDgNevecYl3U0lxvN1xPeCle9M1NdXhH5zoAUOondD2sd2SnEOYrv+Ux1k55LQfSID9ScgZf9mHronHaCaN9gjUujgZM/QPYdXz4EA0BvP3zspx11YIyqWQDhDJwAuXQJdddYcHMs6MHn7ei/JVWWVZB86GU58DPrn/DDc5GZYI5mEVIeyCD0NsGcxkFRpTskeg1hsQkohZps7r6esAMGnc0B1cQ4K69KZ5n+nlC1+dQRO4m+yoUUKmTfaCy/BwBylmOTZqLSkvWDgf2PmtrARQUwDyDFVh+Zqr7T9Y86PIIAh+A6YufO2SGqbERng2si1iDfAANJ2DsTgIm+VIzzHL9nVzfHNeZTGMzlsZJJ+z9o8dPspcwjkFkg4xM0twj2JQ9LyEn24KZO5q7obzm5m1b8Ran+UKo+DAscuV5iWl+4uRR7lcKQNIGayN0PA9FjbJNlucV8H60d4VDMoBdzZ0aZP0IZM5M0QydAnCaZV3oZi7m5cLWbu22vQfO2LU3XEPjjfRq3ykyA+IsmfclM7ruwV5s0dLswKGDBNSTDwEiMU/t08A8b+I5K+9YsJVrky2Ja1nAXqK2f9JOVtU6hU4cjdI3vfWN1t3fyZ7MXhoZ6pq5ssPxZ1wFgIhEILaq1gBn2cfcXLHW3wR0eItFZ0PJXF2zJdR9/uU/XgiAuBBVrcCsGw6gUPOFuTghy0HmA0slIES4IzpMAb7N86xrfWxECST1RzrP5iJdIAXaqtZTbSZihEgDyunZxr2R7Z9sk/T6wQKVuc/BXNM47O+WxnpbhfXaFGziSZpEo4zZHI3unuZ2ApunsQ3MITeq1xpaxmyI5m5yZgBgA40uupM5PLe4wdkMStpe7uNY16jlQuqYo0Emm6SnGz02KB9/4zpu2ag1oryq6RriPwKoybEQAzZA2UZ0tYk3MTKXbcdlSRZXvMO+/cvfWDNgxa6NKXbfJ2+x2KAJ7Ibw5icvI3eNQuyxMCstoWEUbKsJAi7etNV+u/+IPbtvn11/5W674zOX2vSvz5lPe70FsEaNcj0R2M4N9lDPRKTbTECU1WNTVNHZZw/uh5lL+ZYICjNITRnOe4oBqPCOUW8f9qUw0SMAUBa59wPUhWp2Q7DnWWFM4rHjQXqwjJyCyWFUtzPjZAhxTxlzAclqeEpJpf9Uz4wTsj7POuKynmXXRB0qNrtIJwK/KqsJyVDZwDfEkQc0wBqVSSNTqpkzBKQjoKJWF1jDmNFMFoCifUWLrTLLpEQWAOJPzdbL+h9Mk9+jQqG5xnMZi22XwIMg9kypCf1RgWjPkrmX9lNf1utJZdHxJuJZp3GS4vmk+cr7kLphjDOCrHjCfGnEsk4of2IRw6Go6CDAWkA01qszh6ZtexHPSdZyQLZKgPVIyyzIJXD+jI1YrLPA2n+2xhZpBkr1Vn6yxQrJD1mZjgq3D4umgkSLSs62A4BaAZK9MJZ+Im+xflW0jVsj84XLw+ItzaMollqSdVZ2eqnxIViYQVxCqd3JfJP1FaJpLAo99UI0NXw69dw8VlZSjzSgipyY4rlkTOIBkadEJOF7VV/0oTqTPZesweL4HVPU3PL6dxY4rIWqG4J55rQHKq9AJIHx6UVeB2VIz4ADRjzqzQmyWzJds1X2Y02EWccnZdrDDzOfM7ENQ0m3inW9hzPaDKSuedbGnzzxHMqKRcvDMqtrDJILeShnTsvex+yKTdnWwDOQidKnFjWLamSt75GQS7SOKzsqlPVDAKqa72rEa3+KRibjN8i6yrq3LAlFJ/am39lfYcWbgyyKZSsnMZNxHLZWlDkpBPNMAX7Ms5f5Qxa4/sqbGf95O1hR6rLkPnDbHVZSU2kf+8FjtqwgxN7B1x/94c9QiFHDMRtDABQ3AUysAjzZhIUsswqSQbotRpCJQs7BTCyWqf/8VatnbLIJdX8LqsZLUfY3k//0u2MH7GADCBr3JJz3hYjIWE4gXYTxvLC/MWelaB4YnLXlmRHu+ZvoayX0PZDMFDKKsFxE2M2N5zlJZK5Hx1sw+25EQrL5AzwMsb4WFoK4MW8nsMPKBAQpLT0BsBeDDdnlLj9Sa9OoFHHMk17O16nktIzw4Kl2OQ0AIjLTMpS+qvVV16vRrvOyznHKsRTg4c44PGyqfZVVMSTimbJ4qPV27wh6TWdonYn+90/ascJKIKeLLC1eL4V5LICrBRWEwsR1xg3j+spRoq9bv8ll31TVNrIWhJJjstL2HTyIMqzd7vzgB7GMQsFDLkgl6rNhaoEgVFs3vvFNVko9oyD1CcCedFRm2u+UE6nzt9R2slDVuMg2VQQrnamkEK74yia37RXcfcxlBqaicrua0PIBcgTrAD80TqrhfLCZFhmnHTmXyC2HDx+xt/3FX9j9DzxoV1x5lZUcP2GrmAva5wSUZENeiOPnUgF8TpHtMcXPK5NEn1sBYFLHtcumS7WiIxlRZ63AEktntAqUxKqrT0IQ0tfSAFMFgAxQ23qIBjzL/FzDQzhhvIe6C7KOzsie+v+lARABJ8o71D1Wj0I5mrIWVj/BY+kdYKe/uMaC3/QLF1Kvc0EqPQvNgQl6Mx1NkAzIg0qkTzDGw6x6VRZfIp6MQBiICovn++btA++9C5AyC3KnFO7YgSI/DOfeLgCUSnvizpZLAIfXQVOf0xnA83kvCPJauzCv9P0vDYDoJ/6rYMjrbbC/vp+/CIC82mx4feP7aq9+8esXR+C/dwT+X2vg//eOxku9+p8ZAJL11isWEwknLj1zzr759W+xkUZg1dFld9/8Frv5Y3fTPKl0zc177/2KvQeP8LU3XcmhZxGGcCONIuSkMNE6uvAjxQNWx3GxDHSYkpxXTQ710cU2VsNd9iXnvrfzNRVur+UGq8hb9a79HFZo1C+BH4scRPxhufhTWAiMSKEQ1cn6HLLe7JQM15zqxSZF/qCuwcohTcWJAAk1gtWwVstcB7ppGktl399pBR845HyJ07FwGaEolQoimTF89qk9FkshMkaTTqBKIg0hNeTCKXalLAmBmTcCe9upBDj8zFJEKejcsckVYKyCl4I0lMOSmDHy/ezClmKBwiqOw5bC3BphyAtQ6aVBEcbvVWHmsf2Jgk3SCQuYwGruwRBNCZe7QEGnBosa4crvmEW2rz/1Mzp4SSmjbq4kwVK+uPwFDZBjh3Cs5UDrLIf4uw7KsqdRw1k2WWKLK1BOBZ1Y1VIiqGDUn2oyTlLw6/rEZnefYzIscoAM5fSt1yz7P0WW+eEjS+x4j9WG3pMYLxpTT1A2zWHZhHEgEENF7Jtg6Flq0ggUKP/SyvNT5EILLH2y+DM0MZaaQ/p9rlm81JT2/pAX7HBF2FIh9uLPeb9Xj/4C80njJFs4FctqOKmhqAaEp78N4EHOggKcXd4L3x/MGDtABKqg7J+c7QRzQvdIp1zNM/n8ZtGkVDhhKK8rtYHukQpf3Uddv1jymryub87P6f167ZcE7ij7QYdVNbgloZeixGsfpVsqG66ff2qFffxnE4Cc2Hnw7z6Yj1KB6AC0wBipgPcGTwsMHeewIqaV5tGX70iwD38TH2ju0Vfen2p3of5QwSwVgBcAqa7BeoyBkLrgwMH9rnhfiUqqgYOGrkugmLItHKNpKdC6C6um//z8JnvfVxvdfNM8FxAir3YpmHTvnB2WGMzMP2+gvZqGXiDIGwrurN40b6Vg4s/v35Vjt99Lw4/x0rMiRY7GT00b/edPc0SKC1l6KOSzGQa9wu2zOZh0AObEAvY0YYGxEhWDmJDyBvflvnqnkeaK69U7JYd6T6g5lH2jQ5AXAHHsKu+hSCxdZX4IANHPerIWnAJEc5VzSSjPkyxs1LDU8yZljuaIwB/gSKcIUkijxsQFv7MGRehgzn30Al7xjKGuWfNHDEONi5RkygwRcCRwThZZBbD7T58+RdNohVNWdNBNXE0w8BSgRiPZDrIqOFde4YAVWQaImSxbK4FpnhB1lDXc/yTY/wI8JjlgdmKPkMb4yddZLEApRAJZF3o4xPrzfvUaoxzedJAV009WMbpfmns6/EoVpfcuhrLGVmubPuRTH4fkX80LAXMLPIM6r00w72dQJOiJSOPQ3YoaSWzmVp6laLJTxPJztmHcxwyynpSRkwLrd8/TT9h1114JM3KUr5EtAWjfyQE/m8ZQNJaDUpyMcNgMDKCZwe+cHAMknvTFg7rHztbAJqSr28N66i8LL56nxocusWzA8QAaMhKFxdPhVGtxlvc62AMYyvWlrsh1IHsbSpoCPMH7YczXVte6tS2Tw7rer5rOxbAd51nfYrmOg7AaE/kdITRwUrIAkRjfJhRjtShqlP2RRkNY91NrSgfvX3MpMz3V2ZvIwlGzRoCe1goB1/WwTA/ue85uu/UWSyFv5OnHfmVX79pum1AxJEbQGYTRGonF5eQQntd4/auZPgaQqbygBQDAScZiAo//eZrV47CRuxlvBaMrJ0u2gLKbOANo2EOmw8y8v7N7CScEYZG5t2INoA+A2w7YyrLFOo6NRZhCzQElspcvo9GKxRVs8l//+hHGoMDWr11JA+J5u5zcjn5A4hjGw1/0XOw3ZDMZzphM8/vUaJumGXCOANoIseJhm0eER9NcaKExPWFbduzGR72Uta7T8ui8p4YAovG01sPw76eZ34S3/ByN4SIyWKZo7MzxvE1wn7q5B93s5eG+gTS+aKq/6TZr4J7JBrGNuie/MM+S0hIghoRZAirYEVjRAexxahYvKGeIiaD1W+0GNTnV0NKfUoGUn6RZuqRUc5Z0/PfKIMgLARDNdxfNtmSl6V1XxgGsdM+C+N2xkA382TfGWDNEShB4KgXllHJsALIEHobT5Nb6reybIYASraXypte63cb4yBZTqlXHGBYYqcw1aqFZLF8C+Ps0+9iEbONYFxYBu1qq61HXzKMK5tppQJeW0+3nQYiJZQz7aYzFwzrum+H9AILkh3B/sC0NxHI0PYtA7GHrpKH8hYebLYFh/PqdBCFzz/ZV0vjhmZqC0bJu62V27FytHTlFPg+lWg5WV8FwC3g8LWUNNR1N5BQawmEBk3bnDWvIEMDfnnVmjEbsV7/7qL33fe+3Jx75MXNqh8vnCqex+Tx2SQpA3rZxjRVfQfbWb2ni1ZaZYZO2AAPfjzyJQQI/UghMbxtAGTXAfowS5HR9p/3oILaD3OAYwpX7R3TdwawzCTZCjdbXNkUWED7uKKVFbFmQvz97xfHjhJ/wIeyBfjIZCyttFCDNj8Z7MA1aP80f7fGoJdU0nKfDrn0wmKyQCMA3ZdONsd5P0dBWfgPkc7depePN3wNY1Iplm7JHGAqLxtZJ3vW+/LI2bO4GhyYhNDHXC8lTYcOJAiRTbSEAROt/LGD2kAhLAL/dNJRzBJqy0CrkOxK1ivL/VMMKBHE5N9qXmOsL8upnHNSol9e9VNOyfJmmhpDFks4Hc+SFjAOaBvhgFQOgLHLMxNgAcxXLH6zu2utqLI7rjQvABop09H7WELHJfVBON6NKr2pknFMUgj7HPRjBBijBTpf0WhEAyI27UiyCwQjl54dgPbeg3htAmTYOaz8pAQCK9WsAAtDvnmt3LPqcXOzHAFFUs8oOSQxrASAKeRfQO8781j2b5tonhMvyd1lsER/jgu2zMxNc/RONSqUaQDqKtUvyHKmeQqgpRofJumItloVUKPdmkjVKOYCOMMF6KQVdEOu+SEIC90dVm/Ol5LQ41px+6lxsQmdRitCITsC6UMz1fvZHOUj6MZ4nD0/au99ezFgGA6hhFRkWi/1jlYWznp5G/emnzA89/zR/n8KeqK55zlah/lgJiFwGiBvHvB9z6klqGu7NAs90KHMvjiwLpRlpPRIzX7kOLSgYkmMBjSc6LR11W0YAmU/c/8OABVEE10fKLplmP5WK9XWNWAG1Z1MN2VBYf+XlF5LNkWUHAPoreJ6KVq22Qs5eJ+uq7N7nyrE/RJEUCmhFdkFjY4u1si7E5gTZepSNW/jcOtlVzQxZS2+jhadA4OBZjFt5uX3hGz+wejI8tMf+5bJU8kJ2WQlZGf1YMT/dRBg8X8hg3PwZn/K6dtRfi5afjbUra1Z3L2HnqIEyEkKwbOPZmBq0tGhyH1lIslNkYdxtre2c/QAK6R8DfMZacvZywtEXUCxGcQ8WAJBSeA5kaypSDusppIG3vf1t7jxQw3wIZB7GM8bVNfVWuLKYOqTFEc2kBFXIuSfTrcPVQd08kKqVpZjQ/RBQJoKQbOmkkE6gDtYZrRDSQkZG32s6Q+tc/A8PdXFepx5hbCpQBG1cu9qTK3b4oF131RUuryYTIsDBAwedcjaQudcMiSA2AWUCAEclNcqU9i3qwFoIeecAObZs3c41tdtpcrQGqJOUDVcAca8blacyg+JYR8Y4S3cCeDlAh+esF6WQL6Cf7KY1FlVf3+7WwTWfKnVknWEs7S7Zvg3yTh+WT7Eo72KcBWd3F+8FpXBNFc+Z7MKoKRsBAiNktUgNIGWHckdUk7ZCBNLeqDNLDsrzXs6TIoMJuAjjeVcdeRp1SCbnd9lYB7BOHTp8CAvf5a5nsQHgYZC9TPXnSuri6soqRxrQPltUuMrZD+p8pb5A/Q932YrbD7gzrkho7DSQ5gAAIABJREFU2oO9JDUVr1JJLx0s3XlEz7n2VtnQjXK+T6Z/MkmNUQRosxf1aw5EpKP/UGABb/yxXX311S5LU+9dynhlgoaiyJG7uCzMdGbsY19PxuYuin22E+VWECSN9JRcVB+o5Kf9qPHeCwkCFG8pCH2GOSUVhleh7gU/RFTV+/PmGv6BB8L/V9HHCxo4LwRA3Jn7gvO4R5HipSJ6fvDFX3+9DfbX9/MXAZAX3M6X+MfrG99Xe/WLX784Av+9I3ARAHm18f0zA0B2fOodOEX52cG9+ynmgijMimC6YuEEY3V18RoaQKMuQDYV5sk0bFBOaGzeUy4ETpt9NSyeLLxiZ/jaNM0RbayyWVHDTZuok1hySveynMp/sOs1FW+vdjte/HUVe+vefwTWGmG6nFLk5eqrJo5YkBQokdGoNgB5SmGoxnHwl4WHrJoUPilAwVfh6pRPkuOqKSeQwtlVwcRT3kYALKmzD2y3VR8rgY3DAYJDjbz0Q2nK1GA3kEuhP0zDZIAiScx5FXpidwhYSUhJtEo8s8W0d4GIvLZUIDM0glUURcPqGKABkEEjrI6CSwzNc7CFluNz2g3jJZ8CrRNqkg/vzTU7OUyrKaz3qtwPNSgl5Z2jwNdhWQHw+h5vsTML8DHG4VhGO15gwIE+XLNCi9UYjVrKlxATXB1a3UcXcMx9VRNWRbv+U+NV46XQa70HAVwCT7QBqsG9qMMTjT8BA8rHcI0eMVywUVAWyql/XG7J79/vmu16LW/xI7BDigABHGKm6TrcfeBPsZM6YZkKSEvD53VI/s/MQa8Spf4rHist78fqz5a79x8mBRL3SUWqK6ou+J4LwQ59Wqz+8xJd/u0FGvQ1AWhqIoh1vcgzovej71cgnpg97vVpbkRz6JRvrTuo0sQJpCGmAHmx8BXc6wLlHWgEi5p3o+sXmBPDNQsAUTaCmpYCPXSfpQaZ5CCh9+1hFnnyddRgl6xaY+fJmPAEfDvlFeuUGst6/8O8hsZfVkEPf3qF3fVTMl+4h2pcSP4+BDATx0FDLKsYDnd6r3qdETV9+Rk1xu//62X2gf9ocgy1//hAmn3w683u81JpCKhoampGAp/trq2waCVMLOwnYGfqUKfmrNjpTbDyYziwqPnvzXaRzZUAm0f/YaPd8ZV6Z7WlrBhZxahRqHHSf2ryaw7oOvRvgXAaNwUhekPTZX/l5OUcKJ0lGN/z00/m23v+AwY+P+s89mVLo/FzyguyXORxr1B7DvOBasDTCMlDXRHKtbXDRtUBROq1dOabVDyBHCAV/nu+TtcJQoccdz+YWzQ31IAWaOHm9NLnvRZYHgDLA46Ioa2fUTPFC4AolFSAjJqXen9Slciv29lj8c1ilUtVI4WHF9QTG01jIrVKDQCU7NMEgHhBII2JA2mYsyGsU1qXpKwQe0y5FGIg6lktwBagBKXOlu07aN6MOsaiAirryTfasnUbv1eKEk/2ydmyMndQ7mGtUxNVlivjNJsqsUNSI1Mgrg7Czg6LsdQhVKG+AYAMUtjpnskyT/NC804KFB0+1SRSg1YN1xH+rb1E36u5LRBCh99+mnJDNG/FSg2iyaDfsajngHulxoO2aK1jWtMCWHflD33NtVfb4YOH8GXHQoWxkV3UWTzG13Dw1KG7lSDZGZ4bgTBiGkrh4lnvAH8ZA82lqYk5cjJk0edDPkGltdGc6ycINxwv7lHmU+svLre8jx7H7ieQserlWSKrSQovsSBh54Ywzl2oLZJQ6an5pW7XCBYqM7Altd6JFemC4rm/eRzcg5gjBTxTT//2tzTSeF+wD5evXGVnYWhqPE6X0sjAR1w2S+0AH6GMrQAIgWZSD0lJpH0tFRsI7d/KKFLT8pGHf2EbsafbsGYVXXkaYIDyh557yj5253ssggYYVugEAtMoIhfEl70+jP2qmcZkFlZ+s1DXfbXWkGMwjSXXACz4dhoRQNWoTDJo/sBOZ652AdKcpalc24DFmdQ98zTNsG0oXJnLHMFubMcu+92eZ22GpvvyVcVWDitz0/YtAFfBNJbSbR9WG5fu3uGet/q6aqzdCljHg2GNw36GWCDrjXFUOUE0VaTYmkC5ptDe8pPHAW6G7JrLr6ApyH0l6ysXuysFs585fRJAydeyaFRm0CycpBErAOTo6Ub2Xq6A+xHjF4pSLRWrnAnrwTpniNdMg33dxLX047E9FhRpsVh5bdqykX0AFQvKj9z8bPJtup29ZTgqEAdUqkvBIqz1UgoQzSGPAiTA1UQr1jJXl2ywtF5r39M9XUWAeeXplwtCV3aQQJClHUy1ldYRxzr1rA9ioaoZHYfNpGyvAqTe4NvHaZgLEOujmSawnBXIPT+qPcKxpBKr3IXE0tBtZJ2O47lcxv2WSiuW8dL6KwAsXMiem180sQXGEowcye+fB7CeYrynaDrXl9cSDu3LMwqjnnyUmkayXcD6WdYsMzbINq5eiX3VaQAtPQPYBCWSexDJXsU60j05aIM0LO/9ZZPB3bd/vCnZEkPn7SnyQCKwIgoMgKUbSzMVT/9+2OECsUN5mMZ7sQaE3DrO74ghkyCLBmMcbO/1uRG2sTgbhi+NcJQ9P/7VM3b99TfYM489bOvXFNmyFfkWR53VMkhwNetCWtGwTZzB7m6w1UbKT9k489KH+y5wzPWyWG9CyJcYnw0ihHvIRhbC7LH9NTbCPj/Ofzh6YaFEQzefQGDmQk9dE818gBlqENdgUv3D2lLLmtqHSoXyD6DObPN6xn5i2KJopvpho+YPyKC1z09gnxqGtNsE9k+zfmQDbgoc9WGNHGZdpe/KM07dqppE+XPY8o3PLFoPwJ9M0GqbsTalN5+HisIXFffU9BjEpl7WE9bJyABLBkRIJuNF86+ZPS+MNTKWploV6oZEAGNRgBTA3E9TMiGZ/DWeSQEgmtvnGc9uT5VqXBiAZiirMK+nz6kWVH00zxkhCIupMVCrxXma6b6hjhgzBQASYNSzsPyDyAMJo/0+MzhvjTXtNIuZHwACAayprTThcTakGc37Zq2pbu3w2OaUzdi2PLM3X869ZH3rBaBsIKg8JDrR2rDja2pFJZCJ9SrK0oXIePvPJ8scsMHSQ6OW90t9H8n5QBZRYXSFBUD5SL0lggTXOAUAMclzEsTnAxhjqVr0AnFYdKViw6X8gn2HqgwbfvPDwiqMpn8ivyuCex3CgMyzjvCguXVZ6nSBRP6sB9wKrKtonrPHqNlKb9jIBXdKki4A80ipb1A46FkK5M3KQmyKsR3oRznDXC/MghSF/VB0ZAr7di17M0pWsqpUi2dlp1opto6RqAxO0xx+vKwdFZXZDeSsRHDRpViIxcOyF7imM8M59jMJlHMALSMAOPRcqf6OwNtNFmylFdXYg/KzPijnUc1GDs84G8CuEIBQQLkUMqD6sO0Kiwm3ScDx3Ohk62vugkyQY7Hsab2sh9/66WEU+AST3/RGqwOQmQE1/M+KRuak2TrOZasy8lEPVNrRTkBk5mZhZqLduqzI8gC9R0d7rKaJnJ7AKesDIE1ZeYk9fuSsU4vRn7drAa7edNml9vTeZywLEHN/d7NVdfTaJtaBMBRHITxLxyC98chZP6ApYj8Czh0uS1B8FDZ7LEUAE6FM421rqRFQg3Qxj8C8AUCoxbC/9AdQb2EfKVy1imcAIJKg+2XL0rCEUw7cvGWjUlRoOQux7dt/kBojAUJDIs/bPLUn5AQa2FIIjrLfqt7WOizgUY4AnQJC2CdFUpI11CTnpna+PwLim4AQETt0RsjNyeBZbn1NZ2hvRuLffb/VtmxaY9954Ft261tuZt+uJw8rxXawl41JPUlDXSB5As9+L3XdBIDWBO99BmlCICDDEDVhNM34KsAQqX9DQiOo9VejnjwKyIiKCxvpKXJDtFbEAkYMUz+2A6hK6SHymxRyIj348ryd+PI6VzPnfeiQK4I9Z1QUO9QwyogZAjwOVm3Os6LMozTUrkdRlvtBXPDWgbIUm+I/7alxEBC7OHPrjNPHeUP7mMhUyj2U+lrkkHNnywB+Nrhzy0HULAPUCZu3bnH5Vvv273fnWNXRxeTOlAKQRHNWEVkmDlJZCTlKssQqhAgl20jt5zr71Xxvh+W/cx9gL+4RDk34/X8u30OfWdqu9Xepn0UY1Ll8gvupM7oU74lc4+OPP247UcI+/pEEC3/bw2T67XQ5pIMAN6qNOwCkUshTmhybsHpUI1qzBzn/iNSk/sMIe1gA1oLxPHv1NSiaErNYW/zt05/6e7tt84/s64+/hffJAgMYor1E/+lDZy7nkMA1/b4B+KJmv/ciLjg7v/a//j4E/cXAhve1Xk0J8tp/5wt/4vU16C8CIK82/q9vfF/t1S9+/eII/PeOwEUA5NXG988MAPmL++9ZPFFywuqeP2ppxWvtGkLQnnz8KYrdHGcDEkrhs/e5vRQGITQmUE/AfJEHvRpXslhSc1M+pss5LOtDh3A1GlthT8vrV8xWeU7LRuvYN9a/psLtpW6Ft5jzfu3FmSH6+qYPUqyouSx1A4ws2WAp1HwSACAIBkgMngQ9sERGZf0FEzKcIkdNYhX0MxwqnbJCRSgNKbFMgykQwikwlG2yyOtJxbL6oyUuD0LqDh0c21vbaXTBkIQtPEdRJvWD5M7K/lDjK5CCJwUm1nEajLIjUbhjK4xkvb4C8HToVBjkPOMXFUf2CA0HNRrVLFZTdVaFKcWnWDM64Ag4ECNI8l2BJ2pQqPAWS0xMGrHw1fzTtehPgRvKJZniQOVY6xQ8AqVCxagVK5zmotifMTSPveDICwEQTxNfDBI1T0O4HhVyYgyqWSiGj/50DBLZZnGaUu6HKNoOVOBDwFJojE6JPlb6BcLy3rfPFZ06aHk3Tm8uQAK+sfq8lCVqPqpYkzKg/f+y9x7gdV7nle5G75UFINgAgr2ITaIoiuqyZMmW4hr3xCWOrdhOHMcpnknP3JsynptJPC5xjWvc5KKRZVmyukiJFHuvAAkQIED03oF53/3jSLRcNA6T5zqxwIcP6jnnP/vfda1vrcUh2Kq7BYBSAsH5XIfvPbEASfJV3EhLGDR+7Oqw7Pf3xOexzVLKgx+tMUn2rKmfxY24P3Iz6OdUiYw2V1bomyUBmCQ4L5gsGeOhwb/1MCOwnaXNF4ffEUA0/bHzQX7GqK7z9bMhGQ3RiwD6tGWT1fuSixJLfZz4lWALTnvNkjsL8ULWikD1Qsxh0ZIsjrVpG6XUdXLNEgLaC0n6qLhIPYdt0Esf+MbvLwnv+wo2WwAnguoC7lqmzAMgNQRdQD6fse77lvzw8CKw/Jn314Z3f6wxfOK35of3f7aVfmA7o37x1My7P4xKwPa/BburCxBYT+94KtyIhN374H+VCx4cSgFoopmEYI7vh8d86r3V4Z0QKja1faruTH0E46yWtkpZQNqx4JyiIsTH2v/t06lsF/uRbWNYvOSAf//Jd1WEt/z9mdjH7VfPHlAkPyL54CEmUYFIRmTwfSljtQag1iqvKd77eTJN8mgP5eMC2mn4WhsDI2HhLUz6e5LjERUfMZfluVBz+5ZtGvNYfExy4xNihM/egyzVHz6G7wUvBRpzObAn5AiHTy27+DuJG6Dn2Bc8mPmeY5YP99aqQ8fMsWPH4zxh+wiqLCQse1AlHmPmMPYE5VREGug4k3yPjpPH4+seOnQwrMcqyr4zwFiT2FMpp8WUh9aHIcdf+erXROXJ6dMnqOBcGW2vzATJpEJZ8iODee8RqgcrAcwEhDyUegAWrtWeyqyRWVjctCnZ58DfyryxgEO9wdyCAV6v77OPPqKFnO/H/u5a4n1NSE5IaZ7Lw63KJK1kDIotpPpNmy0tu44BWBreLDmg/V8ha9RprHrWA/jP5zB5iJ9XcuDsoW3MRrHtGlABOk4kEQUjVBkJtvu1nyUqhxjLOIOgYPIeFoRtO/aHE2fPY+kDGczBv5u5+Px3XxqW/NYubGNyIlhYhKpIAi0XYLcL0qaQ9aVDUoGDfTHrkMSwtgbOX4L6Y6rt+K+FRgWHW6sf53KtO7Hwcp1aVF0D2L4sfOeee+L620LV6FI8srtpU/uUhKNzZTH9wrlHv2mzmFyTtVBJMmYmsEg7Eu582e2sU/hwg45ftnxx+PwnP44HelHYsnFNWIXffBsZKVdsXBvGQFfbzjdh7QNQMxtwh6rmKLshDyNQUT9C9X4ra5/PNYsK0/Y2QB7WXY/Wx0+egQg9Eq686kZAkt3Ygi0Kt1y/iWrNxjCIVeSjTz+DZTUEPW3xtnffFb78ta+iOJpLdtBqLEHO0wYzYlixajXnT1VD44PYqzA3ZNLfJgFm+gEDzkMadzPnzERZOIv/xw7sD5vpA3SK0NJI5Sugwband/N3Z8KmVbVYMLHW1TWhqpyB1VVzOAcpUEBfGEbRUj1rHnZ9h0Iu3vsTVNpfdcvNEGUHQ9PR02HDFVeHIy1d4Sj5OO4VMkBnKufODhuv3EBOwliYtxBSnvbS5tr1N4P7LEgcyX8zougjjgf3Us5PKzdkhboj5Glw7ZK3rsf+fMV6kFk+UkSI3ydfJwoQ1ybnGudlrUUSe734m0iASO7OguBzbKdpucfPtbOxOlb/d/c1VpcLrJmnsoC9nu2or7x7ie0ATe4Damqqo42NP1OtaIaVRJcWTWN6+7O2nSPnqoa+ys0J3QDS/SgPzp06C/iCpSgZOieo6Gbkhnt/0B2IvwnXrlkKedYXjjF2KmYzN3RqcwmBkgdgyr5pJBO1H6qh7cd7yJ0ZCy+rBtzcMiPsP9MRqiEVhrCQ2ntqMHyPrIf5q+ZzDwFHO5rDBEUJc+bPCGMAZIeYU5pap8KrXr2OcTYBoIY1lvkOVA2XVdag4GoIm9YtZ64ewSLtbGjjvZ9FzXWGuf6Df/Xy0LULW6T+ltB7FJAWpVUO/WKkB/UFQSbegWbs7zIKKAjKLA93P7SfTIJZoZmwCNOhnjrJ/edzLWTNS69ZRZZFSyg2I0XrPsC9Zki7dMD8KQLiz7XiMQ8BQtdDoYDfP3kaM4uglbDVyQIwLkSNJXk8wpxHCUokC8bYe5fTx4dU0HE/8uhjoypyWes7YVM6qYjvZCtoYPgoF5JNVfa2XSgFwb3WXr4E5ZvV0znY/qFgg/yuxG5pHooos49OogyzoMd5WuWH5Mt5rJhWr11PcT9rJnNFTh7rEf1ecljC3fXOvqgdqP3ctdCCAgkQi6LcjyXEvftB+lg630NwjIxoceq+CEvKdPaxEx0EyJMbhyXdKPeis2kEq1ZzSQjeZu4aZ3ydO49aC2ejU+cgfFbNDvXYqw2QfD/C9PfSTQXhMsi2fF6nnWs+1dgXcik86mC/20G2zKIaLD5ZD5ohhfYdY7yXslfoQDXLREVRP+cT52PWW3IM2UVyzNEaEzU25x+tqTw75KFyn13G/k3lGevCKMRITc2ScAZgcvdB7hlEFpFDMTOkjMyQIu53Ec9Rwbycw15pHLJ5cJQ9C82UIwHCfz+nsXZZzW0uQjqvocXtBbKTiiwAgsyipcMkykqB23HaGNENVl+9APXV2It1UIxWEx546ABtCtFGxf4s1zUUfK0o+I5SoFR71dbw0AmKV2DBWgjSrkSV8M3Hj4WV1XQ81iYFKeeYwyUj51VA2DP9ZKNANZC5ArL3UYLsG1rHw7rV5DWRrjGf/WwB7ajNX0sORVysgetYG7QKHoQYmKJdFhNWPxuSOTM7P2zHgnGsoiQ8+kxrQDQDqb8A2zgs5SDiHj2FxRLv5713viG0n2kLJ880hUchQY5xLYUsMe+9dUOo5PNgN5KlNO4DfaTu3EiYw544raQqPI7abM/p9lDDmHvPa24OTz75Q/Y21aGBcVGHYmjdwqXh6I694bUv3YiaoTzcs31XeHQvJCt/LzFM9wlzmOtn41V29tSFUIvT21zIwuoq1iXkS0PM28WsHw6gs60dWOk1hxtv3sqa20Y+BYpN+kMX1/ba19xJn+KcgZrQwpyjKGxOYbuXV0BmDvZ54xOMHfZ1FhBm0W5+Xc767t5HVZ77D/eyOTxWG9EzjedQUR7i3DqDvUEFJP4SSGdythZ2/FxnaM/D78W21vPZZz60Lnz0ByOh7iR7dVbol92CHSd9fh7r7ME9z1C0d4HiH0LE2fuZoTYJ6daH9GmYAVJNgPuRoxQirFrNeztOn0lHhdoE8Y8lc1FZWHf5pnCY92xmkXlfY8wDvGVAflwOrBHyTMbaNMYXO/5ufVj3gd1RCTzEHs8CldgeFK0UM65cr0Y5k6yWnGb/1gc5U8qe5ghFN7mA+hew83PtMqdkANWWllol5TOj8qMQ0sJCkljQx7lDSyn3/xUUbNajXFnGeO3mml3TjqNElZgxpF1HA+c/9/OV5OuJB1hw2Iy61fwbzwGum54FJHMlPCQ/Fr/pkTgHetZy/nOeS5EgzydAbIMRlV/MnZ6FJWdms3aaLfkUdsEWHSyHsLvnXWUQIN+IqmuzWtxDOk963SeOnWJ+ZU/K3nol1qee43QWkJDVxjyfNSqHIoFhmLsBClRWLF0TfvA/S8Pntt/BfhBL1lEI9alk3o0FVK4r2hByj/xeLCD5+Elg/zSjM/0XP/+n5wiQ+ArPU3/8tJ89/+c//+s+94hLA+hfJEBeqO0vrX1f6Nlf/P2LLfDv2wIvEiAv1L7/2QiQz3xw6qtf/GLg5B6uu/OV2DZRifC9+8KVbGiWI13e9sS2sH/7U+G622+nSvBMDHmzWmUBG9CFAIX79++LQJtV6oJUguQe5pVsGrTphNitlzygxc6P/fwEyPMJjxW/8XQCVntw4P/hf04ktBcTIT5myZsfCvmAFJMcNvqpSjVkbEIlCgdPPYgnAHeb6uo5kFH5zQbDSkfBCgkQq4etOrYq2hBkgaRSqrHMwhhP49DEwf/wZ68NNW99KPqHu/E5SeXzAqrBDHwsYsOkrN1ws07aRguKSRBWg9g6eL5cgENkNBxiOamywXZTZRCb/sHpeisLmPNaMWuDxwxCTgjm5LFJtLpWWxsrhgXxfJxAn4BkgSAKrzXIgdjKNcERMz4ElVvJEtEzNMcQPauauS9WuwgwCtIaFOcBrJT3/uyGgw1KVF9EOyHAHK7bUGI/CjmkuWHqYPPu62vXoFWG4LTkh68h6KNMOHqlcq8E9orwV9bn/cjfrglz3/1kJE0EP6PvP9frQUBAUL96DxK2gf0qsflCpcAmcITNryHwAmKCpRG8nLbKsjLRTahkQv0/XhlW/tH+eH8En7Sfiof0iz5SxEdKCZKyJPF7nzOlAIlf88dpbBbNarFyVssJq28sfpTk0SJMX2xB7FLGyTCVf1OgprlswocBCN1Iq7bqA8Txw/ctkCCJYztLJrq5XsbGu50KKN97tMOiD0h6SCQk7y8hQAQgvK4YaMf3tt95LNMElgunM1QiScB1Oib1db8bRcSvfaIlAvZJpgve/BJfgPtaWFiV5mtOAHj4HlVoCDh/5rc9YoZw1yewu/NnWg7RIKqDPJgfggARfH3Pe98Tvn///WHPvj3hN37jHbFSSSuYiWiRgf8t1ay2lded8sT/9Puqw29+7NyzpNxxQOzF2G74cZ4quNlI6e1r5zjgLOS9CfprF3bw4MF4SDDPYsm0fN1QbfuOC9mn76oMb4YA8b3bRgLZEUSUcNCGKhIZEhT0Uy2x+K1h0bMA/xpQtFRCthzcfyBa2WVz3fonj+PRnhM9vk0fMFeG92ZFNe8nEhxWwVqVPU12RFusiwiQVGC7AJEESLQc4yKsCvXgl2a+CQBSDj+PwcUeivneNrMdo8Sevx1m/rJfNNMmEh8dHIScYwVTHdeOuVRbSLx5yDlB5d44FXprLltH0PtRAphXhxYOfWchnDZuWB/bU8LLXI8qAmI7mFN2opQz0HzTlVeF/QDLmVT/XoZqop61QPsr1RczqRjUsuPwsRORAOmCxKjENsOw4TOAxTNoP3OgWri2AuaXcdrIeyCR47U2YFG1GtWQ85p9wjExrA0hH5I1Vj5KhFoNaQC7c5mWV1qPWMZr0GgPY8q+ahZJUtH3aNiydQuVtC2Er5+IhMG6y1ZTLU37ME5PcxheC7DXBwFx6mQd10f13/QhVkVKDijQzJml3HMzdbpivtUoaNnYKHMVthx79h/H2uc0NjPM2fkQvxBBTd+9JSx91zMAh1QwA3bFfBM+zFcYBUBTpTcFqKJFUZYVvaoB+L1zp/lTI/SlASrrM7QvgkRQjaU1RQekXgnVvxvWrovVul/5yleSHCn6gVaTY4zh+Vj5SJqo9tEfWjWLPtYSqpE4ZExMADYUUIFaREaF4F4pBM2m9Zdhq8BYgHy/79tfD9deuTGsXVYL4NRGNTrXT5JvJYS8AMUEVmEZrH/DtPUQWQ4G2WZn420fFY/MKVSud3ZhU2W4Af2vHpD7kUefCbfd/prw0CNPE6y+OmxYVhnKAV1P1TWEex54BBCMsNst14ZB5pgW2n0edl6VZI8sJI+knUrnmpoFtBtEjuHrzhk9DYAGcyDgUT4K0ALcXaDCeZi1oBLQfyGPp/Mk3kI8Z1sDBCYBoa0oPc+iJFmDf80I7bnvkR1h/eq1Ydve/aEcdVcvc5NA/Hgvaw3zmoqeZ451hRvvXB+9uFuO14dDR1A2zJ4bTqHGzOIeZ9E+86i03rhpQ5ikLHyM95+bT/W0Dlhab5rJMb3euBZK3DuXSjA6Z6gCaTiRE46T2SPJ654jKo6mP/x96uPYPuf8RAGSWqskQKyAlwBJkbuqEPsB4QRf7edRTcZ1DDP35TJeBUucy6z21EJEReVKQK0SLN+0LtM67pjXw5xSSVWqY899jyDVLJU8fC7kfU/RX9LpdxfOQlab+wXJ2ks2zQTg9QEAx8vXX8HzjYYdtG9rF6oS8NVX3r4kLGHOOrhnZ2hnKqZbhTmQX53YRnXnVYSTLajE0oYJUUbtlTEPhUxjWMT8edcb8UxHXVbJqwfcAAAgAElEQVRNH+/vxH6uaTR8YRd4LeqbckKMZ5ewj6ECO8sxg/rsWN0p9qVd4RWvXoot1hCV+kWAvgQ3857Ak8km2QLgzrg/gcc74+dL3/p2WHHVtWEeKrSrbyes9xCWoe1nw3AdVf3sb9IBknpaUW9SOZtHW+7adSEUzqUifPbisO34BUiPJoDmibBwVXU4jrKjFUAe55zw2pvmhEVUxE92t4euBtalmVTvD1JAxK3MIGunBWAecQkEnZY6AuHDqEYookBukk2hUR5EQwTLDNtlDlEJWKTlFH1zCMKHDPd4Pa4bjudR5vYRQLBTZwcgZhOOsmwehNApwnUBtedVz0LlNw9QDRRatdSh/VxTWVzX5nCvjx49GnOFupiHxwE4T2KBqALEEIUFBByPYQvFKsrcxJrEXjDxwE+yLCRn3AupcnCucAyMWtDDtZohI3U/xRyKVCvmqQxCgIyNa/05BKHD8020hbzJXnJkGsjx6Q9dLT5vFpZ4WNQwLze3NWFjhuVVSV7Yd5zHLCoNZy90A3piIUZNzRtespi+xIsyD0ygfjmDiuBsCwVLbLVVHFdVQo6peoSoau6AwKLfHTkNEM4lIQQDfHTth4RnL2DVuW0rqaTFntfY20NBFUqHCiyTWltQC3GDjTBbv2Ed9/xsqG/uwp6Kx3EtFfNRoDI23OfRVGEzf1OGwqQf8juH95rJvc3iXjGoQoaWNJLe7llRnQzTxlrhqr7N5GximHzmOAQS2XdFnBMyQO2dvxvq2lFX5KOwnYt6sSXs3tVHdfu8sGh+LWRwVzw37AJA72I/Ucc6njazMlq9DQMYp5Nt9cX798ap5aW3bg3f/MGTKCXmAq5CCnP9tTUW0FD5zlqawdr2T199LLhzqiFBfG313FAFMTzJXnWS9ugq4M4yR1yWO4P1YTB0ZwNMM4/NwdIuP50CHJSC920/FAqWF4UDR/vChrlZYS7EylwCxOvOnw1Hm7vJq6I4IWdWqD/WGEbSsauCcH+yoS0gIAtvu25ZKGIt7YGIrKpgrePfOH18DiHsuTPnh+/sPhD2nb4Qc0NedR1Wq8ePhqxi9vszKpgzJsLlC5aGXfc/Ed5yezVh6PPCQazrvv3orrD7bOR7yJRhDHG/166uRd0DCTHcjt3dOPlXzJ2Q7x3eQ9QpJZXz6Sus6fSJe+51b3s9ewZeZ6w3vOQlW5m/i7BBLERQSdEce+4e+sunP/MFVLJXsQ/gPAgorTokO1fgu5T9eX48u7hGnKl3/4EairFuPkoNxSn1zKUN7OW1M6shw6eUDjpOO8+sOv9/TYB4Dv7Dj54J/ewFzBA519wY/uUvtoS/+OJZyKyVoQvL5OWEyKQzTrspODhN1sadL78j7q8MbZ9ZUcU1tIZ6iO31GzehzjmElejmaOPkXs+ztNZX+RQUNmOBmM73U5ytmyEoBtl7ZHIe1AJaG6gx+rd2a0/+zYaw+DcfjYVjrjWqNFRll7EvnIcdVB9Eu6qUQT7Ph7RYv2pF2EE+1zn2qIahT82kkIN5xrXLvWAZCqWTkGg+t5arxZyLLR5URW7Ro+SCiloLYdi6oGDM5R6NUsSzOhyEUNGW1aJCi850ctAW9gL/LbRaw7pokYqZep61uhlHFsm4lhdwvxL1x2NR4eaZKdnbey6S1Oe/50XPOtZFWRTonp+5UeWH9tEWGXh91Vi97d69i9zP5eH+98wOZW/5biQ41q9bG/f7q7FDrSerp5d8rbMQhAuwOXSu9UzQAjEzwPvNYo72bKXF1zhzXFYGRTio3yYoNGn4/g2h9uXbw5/98d+ETgoDCvNnRZtL9yOqBpOiOgs0JEAsvrgY6E+dkKd3IpekBLFoLPmX+vhJllc/TR3iYy4VoLw0gP5FAuTZG/dTvri09n2hZ3/x9y+2wL9vC1zq/PLve3W/CM/+n4wAqXn31qn63XvC6quv4SA0J7RyIL7x+hvDvffcS1Xw+nAEYFPp5QoCw5RheiAWKbQ6dzmWKfVs3gSoS9j0mkHgYipoZbWu1dhWkRdT9e2m5dDnXjj8/PmEx2VvRyJ70ccIG6eoYBAIcPH2frB4H8R//eKPxW/6IXLryjDGgaaNDdCCRTWAFgLqw9H6YhzAf4CKufls8rWXMpjZKl+D0t2cCMwJxkk+5AFuFVFp7CFlnMPLOM85ysHu6Gevo5JlTwQfBgDSlKG2UXU0kw2+G6YcDiztBl0DRoxwMDS8Lh8gy3yQKTYbZYZ5x9BSsjI8xLJJG2Czn0tWSDsHbwFO7T3KUZJoqeWBTGBV+yI3VjH/QIKBymmDuf1sVfYAIIXVnG4uc9lk5gE+Skj5OqX8fJTfS0hIMCTWZB4qrIrHt5mfCcZbERKtldy4TVsruWn17/wwa6TVrAmuRYDZdvPvUoGu0WZD8DelrpBQ4AcSILv/akmoetcTkQBIBZ9H4JNNmUCnBIi+p36vPYjPmQQEesyRJCHsjT4myeFh28embET0W7ePxsBpXu/k/7g8LP+DvcnmlP4iGfD8j1SOgz93AxhJj4sIEBsjEg08pZVNVpurAHEjp32CxJC+qoLagtXaKo0QEJkHIGPFtZVbedgKTNJ2Ht5UHkdrJwAprWq8B9pdCGILCi/GtkD7Hy2z3Ij7/myrUTfOPLft7PUkFZdUh1rJo/KEa5cMMvRacCIV+p3Ha3mNn37X7HDtH+2gCpRKPg64qguEJswr8XAlk5NPm/tatqf3Wn/dT9wFCMLHb30SkFMtB+PA9+CYHuJQmE2/PwuIbf+58eabsK95JB4u3vPeu+h3jbF6uBRQtB0A3FYSPLGdbUPvS4oA8WurLVXILKypjoC4ChAzhLqjHVIWbUo1PSRHFe/hNHZHhpNr2aLtUzI/jcS28T185fcWhV/7h4b4uCREm37PPw8VsRqem+z7T6lAVIIYYptHGwgUzkfKf4jqbwmQAsatVZ9TE4D2WJrZN+1j3lNBn0QBQptY+X0xARKJjiT/IxWaHsctY1PViaqHhOxwrAC+CCRpWxOfh/fB9xKfPrftbqaAh+YkMyMzvmfnXokP77vjLpWLYhu0MLdphRbHJaBLRho2Gcx5ndwX5xGzX7bjf7x506Z4f7RpWLFiZfQiP0G16JNPPR1uvuWlsRLRsPR1ZDIUMJ/tJlDS+a2YA3oZVg/HsUvJpDKthYrU6trFKElGsHnRSqcizkVnIUIMBs0GdM+B8HM+kkT3uj1WzIKgsJ/bfyXvzFuRDDQc3Z9Hez76QT9glPZK2vdIsqRz4D5PFfsIhHIpB8oM+tYJK5l5/NZrt4Ydz+yAFJkRFT+ZTEYrly7CCqqPg24HY2su1Zt9AEjnmWtnxjBJx5bAuyHpOSBhCxdW8frAP5ye+wCPBocBk7EVONfcGfYdPIUtEteGJUcu5EwuFebHP78pLP6NHYwbbGumicoJ5p1cwIGYY8TzSHqpjhvnmh23Zcx1/fRNwVrbZ0SgkWt1bjOgV5qkkr+pwapHsmrfnj2xTbTxsj9IOMylUlArM+9hKWRmjxk6tNlMHtdENakAeyP5NssWE1SL7dM8QIYhgPLlhNVeuWEt4FV/uIBCYiagTzkKlmXV88Kx/btRNJInQl5KgdkFAniQJYMUSwx0M6dlFoRCLBXMvOpobaZPa3upEmlGaEad0kaV8r4Dp1Dk3B4aGjvJQajif2E4c+RAKJ2zIDxGSPFjAFjvev8Hw6e+8KWolFyJx7kZSiuxvGrlOUuoFDZ7y2V+IZXDHY37Y0VsfmFJzEewqtNxYGB8CUBnNsUJabx/WFKAwHZIX+YKqphbAAUbUDytrwYEJEC74yT9r2pheHL3vpBL9agGg2l4seSmsUZT7PD1+7eHysWlBGd3hz/947eE0jQyOw6fCHvqGwlfzgPEImOHPjK7amZYRa5JKeoXM0EKQUbNfjLEOhWE6nyUzAEqmFSvJRWY5oA01xWEHTt2RHDeNe+nbcBTZMgJ7JkEnAVUfD4VdKpNEiIcIIYx2U3FrBkgguJmG6kmGwQwN+vA8XGBOaGDQgKJGK/sBMUbZvhcBsF2Br91Cx5KAJK05xhjbhul/SVBVDRNMWfkM/9ZQax9Wj8V5sWSvazJU4ylSSrDD+7cR+UpWS+oZo6faQnk0IelqwHfmdORoBCajlUJhMwY4LNV3uN5RWEX4cfdAL0ZjE0KiMNQ/qIIDM7Dmuatd6DGGkNt63w9MRh2AF5+s57H1qwO2aP0cxQggz0TXC/5CTXYvRFKfKGZal7uTznAfRVk2mB3c8wtue7Gl7L/ukCYO4UojO8jzBXHqfJ903veH77+ne+EP/nw68LAYfZi/Vw0AC1IdJgCdLpwjjal6cebIR4omx6nEnnb2Y7QXTw/3LPjcGhA/pHBer8WInfPtn0oZLDSoWbg1bdeDbC7l30hxSV0S6a2qDoAhw29YwRlY6E3yZ5Edc04ypgCMgVUgeSmozoxis4g5hIsKblvFhiUcE+0Z1KRNcWLZLJmFDE2rUiWxNp36ETAgSgwLQWc+qI6rZG+f5bweIZCuGoLFjM1VaGGsTSEmkRHs1mQIO4rLbCwSKed9bWugUIH5sNhiGYVVBnM7eX83egEJCibbok2c9AsQkrns9qylLWlVdfpAPWqFccYj1OMh7juoriZoFq+ILco9A5RDJJZEgnoGZACGcNUWoe+UA5veXDnYfbGlay5s8Ph4yhwtBqlcPnxJ5vC5WuLeT/MP5CvLd39zP3Y6MB5vnLr2lA8yV5RG0X2+B39k2H3IdSjcwHr6Te5MBrusWaiTGpBXdFFzs8ZsirgPkIrojb4aeZE1K/Mb4UQh9k+BlAxj/c9xLzfA7HnHDSX+cu1RX7eWqCFtGWXKhPWpT1HR0LtKmxnmQO6mVttAcmUtZydCpjL1fHkFmO3icqDWSKks3eaYtykxYKkRPlncZVFWFrnDuDtlI+lzSiFBNmU08/kPteSf/LMM40EnfO+V3MPWQdOYAc3BzKxtmp+gPZk74gasY18geql4SAqhAbGaG5RbqhaVBsyqNY/29IJKXYW4qCXPJzXhY98+mthBaTHuTPYFUKA3HzDupgNV8ya34FX1N2PnIj7D3ilcNNCyLJiVTHdKOQYp9jMzWJtW0T4vCqwgTL2VmSolOZij4UaLA1ZzGnIcVmqA7vbwh2rZ4flrGMnm05Beg8BTo+GG6/ZFOr2n2If6nhAkcz8epA8nHOdU+HGLfOxj8sJQ1hUVjKvD7KXLsOOan4hKk4kTk9gwViPAnJkrB+SMz8UkyVjEUcna/R4/1RYN2t+yMXO7qXrKZ7IxuJtsjA0EQz9vx89FU6yrHv/4chCDcT4bPJtJvtaQiZE5OwyyEbPYbwnuhvjqChUkIe2cvWK8I8f+Ub41ddtpBBkKeNmJFx++WqUZRByWDvOqpgZbQY7yKf51Ke/Gm6+6WbGMEougumXkHFVXOY4Rg0WyW5y2Sgc1M5O9W0ThYWC92vXb4RE6IBQkEAwt6sClQ35MZw751egKJnV+oIkiOfov/0ChDITSDOAvv3EvcInfm9F+H+/2kax3mxsr8jGQKn+iptuCU88+WB45qlt4bWvenXc2+58Zk+op5jvis1bw1M7CTyHgNt6zbWxEKEe5wJ5zyuu3BKefHpnJD7a2BOY93RaEtx1SbUS7TrA+UbgX7eCxyE/NlOQNibw7gHC/XPcq9OHKNqodJ+mggLycAaEzRTn8VzW0QHOwlPc9zqKqcZm1URr6N1YqGnV1YTFpXsB7cLMqunkvFCFAlySITo2mKXEv2G+d91bSAFDMfNaGcqb0ygFMxmXKtZ1Saiurp5WUR+LBITFnAt5rdNkrRVxVvf8bDGR+R/urU99/hryP56IhVMWhSXrvMszY1mVvuuiykwVcO6/maszGcPDnpnpy84nHazVGy7XutnzeG74+ls4f/zq12Mx2tVXXRXtss3u275tG3v7NM4iVZBlKK613zp+ImYq+rVFDeIPfj8sqQxpp4Xeo/+4JKx/865olTwymBFWLbkBJfEaCktqeD0IqFjI5pUIo6QssJ4tC5w+Kl9EgvwbECC+8X+tBdalApSXBtC/SID8GHjyvB9cWvu+0LO/+PsXW+DftwUudX759726X4Rn/09GgIQ1YWrNTTeFl9x4Q2huaAhN2AO89667wj/+/T8QjLsy3P+DB9nE3Rr9P2NQH5uAU2xEzI3QJmot1iJ3U5E6lwpsQRZBS4F77TqexHNd2eZleHwLKAro/KQMkItJj7Xv2PbsXY6VAnHBfW7hGXZT4U+idDwhQKyajmX4cRsxFQ58+Zqw5A0PhblUj0qANLMBr11GKCZg0ikqOdvxdu1FiVFCFcfqpcvDvt278XKtjRYvhs0pF45KBr2LOeV4CMrhwCe4qg2AyOUgh89SwLmd/3NtWPDmB6ONVRuVqGYHlOlhL4nA9XSyOS+mumWEQ2vMPsSHuhDfXStLJlQ2TFddeGjUUqufU286KgIlvIVsAgWntUjSv12bAXMKBLM72RQq27UK1NB2D64DVv2ygVQeXAoYatCaxIQ2L+eoJvK5BNRGOEgLkEt2pKyOBK/9u5RaQvA7sdV4zgZKAiTmM/BYgfk6gGerT7XZUhGizU0KnI8KHR/LZteqmRjWrWUYYN0zf0m1Hvkfvl5U2nDd/vd721hQV4WLwLUbRx8rKeIGzY1orKwDTPU6BLP9UIXkAddKqgGUFylipP4jm8MS5NaCOeMxcF57hh/9eLailh8/qxDhtVIKkFQbSDdZ2URoTrwWyYdsLYCs/uFaDK1WBVLMAdhQ5SqqKiVEOlBezCdct40qqRFO2lYL+f4kQMxBsNdKIkkUdAM+1ELWCdYPQL6p5rAqSZWIbStgHhU8fKTUBKpyfE8eJBJgPiHVou0SbWe7+NivfWBReM8XB+JzW2FvJXoxoGOBVlkqRVIqFkA121uQXX/4j7+7KrzlfxA+KLDIYcK/9e4KoAlgWIml/YYVTd7Pxx8nFJBreQkSe5UvAvf9AltWlnIPJBO8f1YgRaXGexeEd/wvK7oyqb5qi89hJaqV64J8vieD0pcuXRrl76nAYA8dPkbFgOBfytfWTJEH/vrK8Jv/1DqdWQP5yN8mnrcCh4kdlaCDap2oxJDUkIiQHGEs+HwVEB91HH6KAba1SxoBJM6h0jiP6m/VTpJeUQFCOyVWINwDrifme/BNEoKeHIpS5Ecik/d1LyJAGO9OKxIgRfF5pfm01QIs5XfmSEQCxAB4r4/rNPtgmHHsNcTqNIhWwU/J52aqwhxDscrtwIGwZt26GOhuhViRnt8AO4JdVvwWMcf0ogDSxm0LHtpcHPZHzQC4meGHDz8aD+FpkAzzsMnJBuCbT/BntDMDuHkYa8TXvu4NqC+wv6Ef6MG8koDTw1okWJ3OdfcD8qhPSuf5tL7qiX2Hg5+5MwC+3hev1QwQia2E/KQanUpe+6jEiNV00RqLecZcES0atB+RoNESSwsfn7+ROW4uRFivJArvq4/D+i6sHbTEMhy8GECjZgGZNBCNuRDa/QBbo3hc91DFWII9iHZe3ptODqXmXA3QZxdS8ZrJzcknm6KbeWeCkmKwAObYALh/MrRhKH723AXAQtWGmQDic8Luj64J63/7UAy39LqOfGzdT925rH4nihHGSifh2YboErNORTLAF2CzFmcrWFclKjMiINYbdu18JpKHtpNzQzFKs0VUEDp32j/2EWivBZp2dqpBVkFmOV4Nuz9N/tQiCJ2ZhNx2AHB18f8CZMgbX/NK1sIcqkCbIVkoGhjoCfNIZi7kfRcC1v3vb34jvOoVd8bxAuoaw27Hqe6fIGF5HDS3k3ltiDyMQkifEsCvAkCVZ3bt4t4CmJPnsGrVRogm8ox4vZ6mY2EpPuZpEA3bd+LJPjQe9mJjsmzjRkCmmeECfWDzli3YBZGfAIliQL2gUx+fCwHesia66B8zox++w1m1gtZmqlni9QHKt7GPUf3RCxiiT7gk3Pd/8FAM8H7dbTeH5iOHwmwAqQHuZxfgogBxDiHtBuOercNfh/V1Fn7u53s7wiEsTxSUfOnjf4ey7Ychm4rTRuZzA6FLWMvKCFdOhySaB2FkJkgGAKpEf9y6RLLYsc5Tsn+ISkfVetxP17vLNlFNfrY4PPLII3EsSII4L/60D8nnZesyw/E9iZ1ftEBkLkj8u5N1NpLgkB2SFYZQ5zB/OJ+45hezxgwBjkTVFYSkc7gV5Nu2YXmFmuoybPAaaDvn8WhPwmNULT27/UrNT1b100/T2AONoI6aYpzlO6ixd5yATAzc034AY7MeHnp0D+rbsjCfNa0FcmWwqTOsqoFwYr4wpP7YkfNhhHv9ue2DYdn6glDGvJhO5f/ABNcKCbFi/kS4YT3h1qCv3c0tzLtpYV/zVLj7BFPujAVYpbQSXk1Gh3U5vk+659veel2oItPl7u8+GGazr8tmnerubGBdRdkGSNxCEHMxz3McK7jlvOeN11wXfrhzD9RdCO/84NZw7qmBMLeQJ+vDWoTMmwFy2LrOk+mDAiSfyu7u3vFwij/OrFkRvrPrRDjUTG4TmStTk+lhC0q6h7/3cKArhArIjj/8wO0EDT+KbRLKCfoETjvRNrUen6pxQOIz9DkB+BVL5/AeUL8CnNYAsmdDhLSclzAlNwUWyD1oexvWS2QT9HSNBhy9dNMJpbwP7WE6kHwwvUerLCaj0DU8Hi70Ys1JP8+kir8dsuBUI7ZigvaL0sJVmzayR59Hv+hhPijCou8CwCLXwHpWh7qvi/uTTrV0ARZaQ1jg5JCbV0y2RQ4V7M4Bkh9x7YGIlvxwn+eeKLEipc+phGXvPcb6Oh6VI/RN+kzuuNZpmaGbwJTCIkBYQH4EDWGsB1u5jJEw2NEa5pSz9mN5du4ce/Ry7GiYz88zd5SU5aH8ZR8F0XakHqssxlUR+QyrsexbVUV+AuoRmDVIYkgrui2uTxBvEECApI7h6gVFUVV3gbWnmz6Tjg1cMaqIOmQkh48OAS7SnjByjhttqTxjaFlq4cAAhInjgG85IxTDi2mzYx4izU3/KoBEPYTlH3wW5E6Sc752DV7+KO5KWYvS2CPMRoXS2tWMHVsRfACWXO7hAIintAlCKRwLrFhbPX+4LrZQTFXAmtTThnKPWpcKSIwCwPkCGuwUP5uAiCth3ujBFyyH61hTOw+VkqH0FBxA1E1lFZMpOML7b+J8szC0qmQEPO2hKjyvoAybOKzAWPcEjx/a3xA2L6ZQLWsKxd6t4bv33kM1fxb2gP2hiXqD2fPIraH/0ERh3Txs1MpQe9MX2sf7w1xySKrahkM557s2CIhm1rKFkAWdXc7ZM0MT69AYTJBzxUYA6EI69fle1KDM5yrsB1CAbVq3HquyoXC2nTmUvdbxtuawFzs5ePqwdB7AOOt+EfvYGdz/Lq57DllMNHzoYg45cK4B6zEK1XImQ0nOGOsgOiUIkLIclPwoUGZNDYQlM7TQZEgzjtZec0v45r0PhQcPDoRabPXSUAgegUhvhjhatxBlIc+VxX2cUwkhznnj4ImOgACM/K2y8PI7bgj33PMt1sNbcEigqI79YDGqpFzUR13YQ6o6yGEtVsHxwx8+yr6fvQnkeT7j8Gb2w7v3bY8WclewJ+nmvrgmOI+7jjViSefeZuVla0MdtpwlFGVcYF9tZkYDfbSceWPdmmVx7QbD/qkkiOfpr/2QdYBzwlnI3SYKRHI5F0msScp/4oOrwt9/qzdmgBWxl+1qaYJoCOGB+77HnndWVIsuql0Stj21E+ut5exxurEWPR2v8/rrr43nkSb65ihVMmyfWAMrGZ+oQBkTWQaSU+BnKYTE5RDX4H7sqQ9vDOve/3R8jOuP5zb3kfkUFS0g00jl5kzW06PYsZZzJulin38GJfiWKzaFQfZ+9ezDJfD76K8dtMkC+pckiDkkF+gb19/4ErI/uliXzdYYjW1ZpE0lc1EdhR/ul0q4l+WQAr04UnhOlOh3grWYToLG4jv353O0auUMMcbzqKRybktlwTm/WZzmol73pRvCyrc9GR0ibJsxxrHrr+THZFSAgFUkEvO47jsLikfoGmEBi2urSkv37hbtmcH35Tcym778C5H42LJ5c1izehUFOmejTa3ZZHn0+zYs/ny9OgrAZoO5SH4MssdTBTLE51n8zHNU3TduDhvfuSs+v/vDrLRi9htj4cqNN4TNBNjPYC9jjc4E9ySDx6abpZfAKPEjOScn5Ejqc3Ka+VkfF+s7fNhzp+1p5Oa555+2wPq/JkOeR5y8wIX8xF9fGkD/fGLox1/i0p7/X/OOfrEe88v+/n+x7saLV/PztsCLBMgLtVhqPfjJf/fC7fezH/9Cr/5v/fu0cG3Z1Hvvele49Yat4W//4k+R4BeFv/7Lvwhf/Ow/cxhuAvDGP7x2eTy+HCfQ0cpeMCf8i8l+oGqjm0o+CZEl2KJY6SGQe54Kyxo2KMdRj6xetgLP59Fwhg1MAZWlp77+8h+zq1r51seid3XiA69dkJ6gVLhRcp+GLYXWFIMcWLTa8WATCZBpdUEkQCLekDBTHrwGBF2p/NBPdw6BqmeaGvB/nRHDf3vZzDWzmTRYrIDNUhGHRxfpCF7y/AlIamWKgILPOb1sT983Nzh+GcHWCHHgrY+yZdXbt8VriN7cscRBAD31F8m1xc2Db4D3k1A6idIg5k5YxcnPlMH7S/cGWpz4EX8zrUIQwE8Bx1ZLG6Cm5VUqZDwBWHy+xBvc5/Rnqarw+DxRpjsNBEtMCOROEz6Cbm7Ool/5dGVIQjRotZG8dzeVbh4Fcfy5mysvOPV9fKyAsO9rWkXifdViZpTXPvDf14Ta9+6IfUWAKNpTxedPLJ0E7iQIiqn+1e7ISmpJBgH0WAVuVSZ/J9jrQdFqnVhdzet5iPR5BR8liE5TRdr/1ZeHa/57c1QkeTK1b6UAcQOkU4qBZGOeAD8+nx/2SX8mGTDCZvprkj0AACAASURBVN4+PmEF7jQxI+HhxlwQ2ipf8wO0vvKeSS4YSuxjBaUEnecA7Aua+5oSF/YXr1dFlcC1wXYRLL9YRTDdhvYZK8m1tZFsFDi2fVWOSPgIogmcWlXv89lmAsLnW5qjkuv4P98ZPvhVFBZsiAWYvQY39Pb9FHlgm1rllYBqU+HzH6iN7fD2f2yIBEgnh23btYtDhLkFWhE1cMhSOfC6170eD+YnuS5yc7ieDVg/mC9iW/QSLi65pWrEcewBRBWAdlX/9K454VX/z8EIxhnirarD92a/8MNrtB9UU7U0yP2yf9gGi8m3kHCV4Inj0gor+ub+/fvDzo/fFt77WQmn4fi63nMPMf5tRCfs22Z3SDyYBcIXUcGhNZbkBf+jr3kkHQUvuc/INNLGGWv0AvtPtPrgMd5H+3skO3gePXuTdrUNDRz2NVSdJH3Lv9PveMJKNz6rSMjj+cdRAGhTlA/RoHVNLuSZ1+Y0oGrA/wlho4UXHt2QUyo8ZgBYjoH8eTCbEQPOJzn09EQydF51dbjAfBwzVwxHpb0ZUPHtn0S14f176KGHsDy8PGzGGqYBlYeHS+3/Hnr0cbKUDOCsxQK7nEBUykxBBlqwS3AulfS6gUDhxx94MFYorsUq6CB2ZNlaADKW+mn7Pvp8HnNKDvdbNeAkr2d76XWtWs32EIjVDiFRBY3Fg6i2cRK2WrOpBtEywtt2lspkg8I99JqxZLVlmdlAtEO54eUQ0RLAPRAAFyBknKfWQQD5e3MxagHf7SfOedr+Sbo4/xcA8ImQqEDqIxNAUqKbvpXLe6mE1LCfOV4cq/0oCHuxxWk4hz0EFe7jzOejExkoAKhGRAlSgXLoqX9Y8exaffkHscriOrUkGmNumIO1g3Z0Et7HP7U5/t3i9wIOMPcLrJuNY7+S+NqAxdt6/jdCNm9/akc4hfWDlmPOm/a/2axrc7k+iaxmxlMDCpFywNg+5wZaVo9x5+d87sfIUD8hqNifHT3M864BbO0IJw8fAAzOCtcSQF6IX0s3Yd61ql4gRxfMnhlDr7uYly6gIllP4DqMB4DcBVREc0I/71chgBZUgjILUBqdxm5sFVXwTVxLKR7dJbRHV2dPjA3Zvn0b80RjuP2GmwCkKrFK2s0YXhq+eu99YZj5vosDeAahsVuvuxnLlzGyRc6FZYvmc0/zqPYmYwt7qSLGxXKIvU5eT0CrCXBgxbLF8Ws6bbTQKGRdH4N4O3bkGKABwb0FJeHz//zF8MqX34n6ABCZKSBjXDuv8fDIQ49ihXYVY6WI/r4LAgb7IHyJLsdOJYP8gZb2VpRPF8Kr73gZ+5dSgLXxUEa7GNZuMcQYmUAqDNqopi0sLYQEIWxcsp37YxFBJuRhUllJZTnjAMoINVNfLBKZv3QknD6UFpVsrjESICnbtLju/xhAkBAgJ/YnlpR+pKyv4voT1wzWQNYg+7jzRZyLmNMiOS6ZIajLXHiAOdKsJOdjLQQdC5tQgTlXOinGdduRGb9OXke12xTjcyb7PkIJIM8AnCFBnBezXBOZKzIgxYYhPwZJdO6kX+x6+jAgMCHfV1yG2uVUqGZNT4fMOHm6hWr3vHCqBUKGfnPfPjLZ2PrcsoXAZEioWVzqksqScPkyClJQb2hTOAnYjkNZONigCoR9AmTkwpVz2d+dwe5nIsAhhHmz0kPtgpJw522Xh/u//yCV1CG84rVvCM3tDZA6+PmzPm7f9gSKqTlhBWG32QDReYDX339sW6hgXnnL+9eFP3zLx8Pf/NkfwKbgZdV0Gra2GSKkNTQeOBZmjDvWs8IzkBMDVBIfawFwb5wMqxcRhkxblwLI9/ReCPc+2U9fDeHWW8vJGJgTzpM5MwnhVkifSwd07OUeNAD+T9BXm88zz/G4GmwHT56gKhkOTPVGaTn3zbWCv12BvapqyrYJ7GqoXMetKaSxlKyqYT9EkZGKhGKq1scE4rjvbZAfE3ydZ/gHqj8Y6XCSavmdTdxDtmsLscZ6yfVXhZnF2fxHeduHhQ0QXSVzUzukTwvzVQnE4fG6Rmx3sDVkfnfeypzCAo1xqPrPCmLVmio53ZdJOLp/SNS6FJrwHiSxrWyWyDfYOJ99eS6AXRqgsFtd1y0rvg1+z4AoGeU8YbbaIMqDNpQaBdOe/ofIH3Ahve72m8P+vXuxvuugUh97qbWLUEVUhI5z9bQhbQnw2dGF2oWqfTKwA85PkRST8FaNWzmLveFgLyAq2U1YGM3G5qcbArzhrDaH7vf4W+ZDx+woQHoGBITrzhiHHm3vOpHXLF7KeOccoSqmieBvCVPJgjbmDrhhKtGxPYt2lYDvgLpaVmk15mTZN9wf84xWkd2kiiqfdlGJN8m8Oo5Vr3tDUUlPCC3YEGXT53O5hr5u1q55jIWu1jie2/sMtmffyJgsYZ85zHw/wdlsMX2oF3KtoHBGVCkyJCGLyQhkPqylvz96cB9KpbxQRcMMQIr18X6yeH5JoWbORG30oyVra1Cz1IfFq5aGQ5DT/VhJXbFpc3gcG8Mh2mIu/fqyFVgnQYSNQtrNlKyPxSyoJIG+h1CxaHuUgaIuDxI8k89RVa6NHmdAFUzREkhlN/O8e5BsyKhcFAQSSOO0SSuq/WaUKs5y87AdK1FtzP4lg/XY+5EGKafSQ0eAdObbPID0fAj4NvKl3IuNUS2vMonSJNYwbIJzOEOodmI9Wr1sOXP6yfAvD58nu2JmaBiYDEc7UPkQFql15SQ3cXV1AWp5Cg1gMuH6QxNcKM0VXv+6atbOGnJdygDqi8IxgOktW64KaRTQtFI4McHnYtaHk6zXnssasZFzXG+gMMQipief2U7O1Tz2uCui00A7+1rb4gmKBQuZi67YfBX3rjjub7QV1YrUPY97p0HaT9vp8xQGrN+wkRwUyGY+UvbPqULCrz2IMh5iQDVuK0qSEQi8XPYAB48cDTmsQV/6s8vDXf/jcPhVgtCjJSjzt/uS8+QhNVEo4xi++uqt4YEHf4gicw3k4DHWtHzyF8+F22+7hdy20+SBnAjzFyyKjOAobd0J2T3M58bz7IFY9/vZ46kEuUChXj4FTU/+5fKw7H07ItAuaN8OwVVOscTS2vmhAvVkCf3iHKHsLZBCd7JOt8MKP3D/Q5w3+iABNnBOmIOy/PFQtZYsEtar9etxp+C6bJtrr7s+KoK1QFUdfAxlxFIsrc6gSt+y5WqKH+6P+/mlWItN0k/bIVdc1+I5cfrsHO2XIQ8kdS0UsKjKs6G/d/+eyo+0vT3jHf30lrDs1x6N66tnD80qo1tCLHxMlB8WAFks51iwz04CVmSh7sth7+CZ0TmzlP64DyLnisuv4L23hPt/vyJkv/TLEGFzwsteflucM/bs3RXPEcXsP9gaMldAqND3zYn0LKzSM4cx7LlN1YoFTWe+dmtY8Pr72XtT1Oi+WpU6loMFaRCmbWQIosL7oz/8U8Yf2XElFDOeaoA4YQEFc+nC6ktiKoe96ATz0hTjWaBCBdGY0vAfKSFMAVoJOZAqWo3fqRCMlSBJrmb8bdxXJB8/vr+Z/sVP+X3qOX/0r37yY37W3/ys370wgP8cofOTnudSH/+vve7/KI974fb5j/JOXrzO/4gt8MIA/X/Ed/Uf5ZpTCsNfHBIEU9e0qTte96rwF3/4e+G+b34l3P+tb4Qvf+bT4YHvfx9ApZUFdAb2UcvD3oPHCfvjEEioaAmWJ3vY+JUAvg+w0c+2ihwgr50FeSGAW6xoYLO6ZvkKqkmHwhF89Buoott4/Zaw+9PXx7vlps0N2xosrtwoC5S4AXGhd7MhMJXHpiuDClILNYqLZnBwoVKKU09igRWduBKLpUiAJABkD9VHedh4ZBdSKTeo1y/KCuTvxwFm1gOEpbOAd7EptCJEcFtv+hRQLwjhYS5V+T+N/8eFe3r5RrmRWCQl/5PX9AIO4gd6mSRIskrH//6Ln58tq9Cr263Sj1ZRJCBD8t/NVfyaP7n4uXzWxPbCCpOkilQCZNY0AZJSawi8SKYkpEpCgESaJlaIJh0vdf0phYA/S1XVC5qnyJCEDEo+bBuJDwkAn9cDjQC1oKVgdqIkSYgrf56yzUpNOLa14a+7/nZVqP7NJyPQI5AeM0YAVVQUeT1+H219AMTML7FS3OuQnNAGJ6pW2MQmYeNUu8UqfA5CADeSaL6+VTe2gwBwHwfqjs+/JNz4D4SzsrmPftX0L687Zdfl+/N7r9Hr9fojEDT984RY8fmo7PHraUIpguMCS9oSWfEu5GgFK+2vUsPfGxpvoLPtZ0i6hzQBXdvLquAImEso0QaGIWpn5Pf6fafuaUSrI7jOphogY4IDo8F+to1/I6CVqF8ADjjIqNJRReGGWHXQQ3+5Nr6Xt36CwwmHyxEA5tT7u3gTmqhFJCATMumf3084+UebwqfeMze84yONEciQHGjndQWatSM6TzWYh4616zbEcGLBdPv7DVSK9XCIFXSb4j50AbbGa5VkmlZT2f724e/+6drw2r/hcDZteaadlXNIYsUGZOgEwIekTxeqGIksq7RsP9Ue1RwKfU3VM44f3/d9f7UpvOcz5N4ANvocgsWGGKrYSQiJZLOeIjysSIv2clZm2f7e0/gzSTxFX/Q3Jhus2+MBPqWsSQDH5Pr8Oo4TDz/2helrjxkt3EJ/rjLBeylBJJkh0K/9GLcFP3XVZqhLOERLgnAZcabQHiuqPiR5eIwS/ELAN0ESq9Sck2J1HIchiQsPdklIuQGQKD5oV8fuCKRXK4fXuRBXORxS27lvrajhHnv0MZQCy6gM2xA9/g2bnMvBW9uDx7btDKs3bA7FANb3/fDBeIBbvLQ2vPwVr4yVed/85t2RiNpy56+Ef/n4x8Mc7h0XqxQGq0BsMxgPo9O2cRK3+RyYtUo0P0QCRJIhCbQsjbYA9kuJDwFtj0oe7rSJ8944BlVhqOTzuUbNGhJZtx04EHoANujZeUKFir/38FeOYqAXBaPAcO0iKmEhcHy8Y82+EG3T+OwzSX4MaOVI9bOqFm0T9ULXds8+lq36jz6bi9dyHqqPc6Bs+w8dp+Kzmb4JkInlTBkWTWMc/jrowzNRynmNPWZUQD51AF5IcrYD1Fuan81huJ8xW/+JLaH6fayF3Cet7rQtKmJereIxG6mOdcx++7v3ABpnRL9tbc2u2nwl/dV5DzUibScB8vhjj0CYrIkkiH3M/5GEoy/2QUL2kNFxx223EibdE2qwzZpJFe4XP/PJWAX+mlfdQXVhE9X7gPn0yyvITMkxo8pWAlzTs5xOyrWgsKO6c0zrRsZ2D32tBfuOCcaOCoMqbD209LFvancnKOl4boW43Ad48Z63viNMNFJAYc4AJEULBPZjpyE4CBFfe8NtFFd0hccffDy87OaXhFVLq1EU7Q01K+Zhq4F9HgSweTUdEBP0CMKcT4b1WEiMcM05zE+x75nd1UT4NKTWMHuGFr6+D5Ll7W95awQJOcZDnBwBnLN6noBv/Iju/d9PYN22LtQDEo9EpnkqbNyyEZLrbNi77wBzzJLw5jf9OqRHVngMkvco6oFVl60KGzat5753ky1BxTwFF6UAY85xqi+HGT8CPo5irSYMRZ80JwQSx7msdA7t8VT/syHoSdbTc2vuTyJAnGckQU4C+PuROlDGuSqSuElul33VuSgSI4wd5zP7gvZ+KgiPHTsWc5PqsAFJwk8B4CGYUxaCKULc14hKE+c2WlzlqnZokxDBgyiFegDQigBLiEABYJmiUh07FO7tFO3ew9y8a9tT0Z9/86bVVLwDANMXxgFUW7DMOVAHicA19VPJfRoy1Vk0l+e5ad2scP3ihSG7n+pnSOExquP7AFubqShvvDAZOliaf7iTCu1lVPQuxX7vbB39TnATmxrqWWqqcsO1V9WGcxTw7N1LXkfZ3HDH6++gC6O6IHj5HBXjffSReoj7X/nV17F/RSFB9fJePO7f/SdXh//yts+Fu3799WEeBEzohTitO4i9V2uYtFq9oZPHAliehICsyA4UyKOAGg0LmU8LaPsS2LULjLGM8sywbbfzD+vuGzaRIxLCcezWZrOAqPLtZ4/aKSnNfNjYyNzAOKyZvwiS82DMBSlfZEDwBBXL9FHW/eUQg8O0RSPV6b0AtCXmj1OIvLiSAgvnOh5jsHc//WwCEL8FwJaYIYj0tLCE4N885rPdJxvCU8294QKqLffNq2m71UsXQBjNwkKOtYjHmXUU95AWKtAuQ4CaGC9CugwDWrZgobIAhRnEOzkBksV67qtCdu22D7l3s0/GjAMLXiAlrYzWXlLz0WHW4xIJcvqlVi0S4qqrJ5mrVbyqYoxWlrFYgYIoxvRJiqeOn1TdVxpmM38PsM6XaGfF2pDNXFlNUYlZKLuf2RltFlva+wLYOdXnnBtKsH9DBZBBtkQhRMQwfUpCThGtFpTVkP3FZBicAOjfvaePtQ0FLfdEwqCf8asFkRksWlJlsqZZ8NQPq1BKgI1B5bPnLiAImmIDhm0Lap7S8oK4T6qvA7yuElSdxEp4frQZK6UivQXi1tKpclR4Zaj3JD1KYMr6CSxnOmIMQQhwP8cFX7Xh4Vpsq/6YJ8J4ZixkMdaPnxwNNbV5EPFDEMBLYp5gDtd6/iyhKLw3ivpRaaezHi+mH7E+QqW1MF8/dKgONUdxWEaOgGHz6ZTwz2R9lPA6Ru7ZOPaWDaiVJumnS9esDfc/sIt7G7Dj2Yxi9AjvFYKXvqcqo5S9XQbXXwBx7ryWiYxgiHEaA7BpqQw6YC5ZBIa4S3pKdGVRQKHlqDmM/pecM2C+kzW7lzE5xR48k/nRQjbnKgntKfdkPNw9Qo/WrLGwxKKuJBcpnuPoN85vFt94HnAOjEVK03Of+9p8HpfHfnjD8sUQYcWs2wdDHqDv0yeawpEuLI3bx0M3r+POfwlSlxkQIJmsb1mQMwOT7NfSh+Le5QO/fX24BmWCpNPj7Hfdd5cyn89fujgcwFJv3pLFYffBA+w/RkM1+6HZjJF87uEq3BLuQ2VRybpr5oQKVW2R22j7I8zHC2sW0cdyQu2SZeyxO/nfFS1G67kv2ia6pzt68lRYTiZEP2twj7aGjLN3vX1lXAt+uANbJDKIzMcaZ//RBBnhHqUNRYY2nKpyWyEpv/pXV4a3/c0BMlVmhVfe+TL2gS2EYw+Hcyj06tkfLkUtKrnpHunpHTtju1vstP2pJ8Pb3/ZrqBEO0e8GrKOh4KqMIhf6LPOEn8/js5fF3kj1yQDnsT7u1yFU+Gv/8EAkFc2o8PWuufoKFFYUJ/V3hqWQx23NDaiBLkQ1p4TcrJlVzN2eCUrCMaRceeasMcZ60pLiLPd4XQaVo5qo5NxxBucK93v1EE4VqIQkHbR+Vp2cFIvkRJWxdrnOL2ZI6krhOiyJoFXoOVSRfkgieEaMWYue03QNELi3qG+6GE4CZPmvJwSI4zMaIFskEP+GmU4iWiLOYkPmDwsXp8jPG88aQxEJkUlft5L0yss3MwdQFMH4/so7s0Pxy+/meSbCCvJAKrApKy1nj8rhoaHxDGdH9vWEZw1BDnstblOG2Rd6lnGf5Wsf+OSV8T1UvPq7hNOjZmKeVIQxRxtc5v3eFs4IPcwGWNP1946F3/+9P2GORkmGGg+ugzFnAaQFXVhe4mTQxfqew15wjF/mqSKijaeBifg6CdaR+tIrSpEe01+xx3uWCPHPpos6ki+fIxN+EjD5479/7rmfe9Ef/epSAc5LBeh/9uOT9vll/rjU9v1lbrsX3/ult8Clzg+XfgW/3M/wHKb9i9EOaeHKrKmFVMX+wfveHa7nMP+Xf/TB8N/++L+ELsCKe75zL9LS2+LGfseeg1S6ET7LZroJ0KyVypUCPMgN0t1JOG4ZoI7VJYY2umloA6S887bbORhPhW997euhbe/hsOqmLWxMAHdYSPd/6qaw6a69ADMCgYBzsYIZmyPAxWoCjq2Gz6YUzt8VFZaHO+94VbRpGBcYi4RHQn4kBEji5a9PewGHiTfdtDWsvP1GDrZUbnMgbcFPNg/5uKBkQSYHRl4rddCPQKegCR+JfdNzBMHFk3UkJfibzB8hQJ5b/A9+7pppAiRZ5KYx6+f2Bv5gev3zEHXxR4r8SF3Dc4TIxRsMfb/dV0FCXEyAUDU6yKY+pZ6IYLFAiNJbe1v8P/2eUpXv05uPixUaKQIkArj8Tyk3ng3cpo0i8TEd7ubrREsm7ncqN0Qw22rjFAGS2uRE4Ft1D5v43X+3OhIg8XHT6oh4ULEynw/Bd++NweqSHoaspzawEixW48fD9vRG1L7g1/6N4K/Av5VSXms7oHvHl24N1VRXL8ECTUulSJ5MV6LE1p1muaICJZYRP0cGReB6mpiKm1t+JwEiEeX3AtoC09qS6X+dgNwJoSEgJTDuRtcDme0iKCiA3cMB3ucVDE+RXoJS8f1NV+oK2EdwXdLF9okKAkBlNst+FrQSVPR9at9mkKAHQkkUD3tWExsAff+frAw3/zlB3gCpEjXjHJys4vX6L7Y4cwyk8mB8Tb//3O8sDG/8uxPhKwSnS4SkiD3bcRGg9yQ7613kB5m/8IY3vhlgqSncfffdKD/WA85uwgaM6ln6iwCt4LN9xpyGQarZvM9ewzc/tDL8zhcSu57UwcT77tepD8lQDyx+dAMKqAYRdG9B2WBbCLgaIG+/MFD7ob+7Otz1KfJKaGPbyDa1v0mAFHAomh7k04cI5w6Z6QRwtwdI2sTH0F4O2VSoYbrh9gXMbwaVcj8kqVIHo5gH4xjxOSRNpqeGCGg6PzkmeS77gICk7WFVrCqQfJUkqkr4uWBiNpXl2YClVj07t0mA+FoSMxImPbynYoD+UdqxAMsBc4qsJhMwaYPUEEhVnVFE9azhxWa+aE/XgFKvt+U8ORhLIUbwYTcA/MSpUMehelltDZWNq6PtVhtqHj2eBzjQPrFjXyidPS80gCgd4fGve8trADoS0tNg71kcjCUczQPqFPzivQsGxLBHwXkacIz3EO0XaINyqjy7qFjWHsDDv2SDh6pcDtzRvg1USm9sFUyqGrweD3iShnE8AigPm3+B6kMQznwRK9YkObRnlPDooz1GtC7kXke1EmqYLKqObfPKihkcfNtjX9L6wPtsPxwBrPfxkTjxzfM6Zn4IBBZhA+NrOr4KKCP1cKhdVgHe071YjBwkG6KesG1KgnkYVe0cwleTnzWqhSLPLXEqKX2BdXMSpGzWzNmAc5Au/CyNPjBI1Wkm1cWn/pH8kN99OvZFya4S3r9j9jLCOLVB/OSnPkNHQN3APK7q4wpso7z+dhQZvdiLnEK9owXCKg7PZYBtVnImcw4EMf2gg+wDcw8G+NtS7t8agDMDYM831kf7neuvvYp7StBmHf5CgK3rIMXm0K+qzBSifSxq8DAeCwVoD23gBC5HWH/aIEKPQm7MYZ6phDAyiF2LNudkQ0QdR6p+vv/Qg+Gdb3pLKAB8GwKg0XLzJJZrOxtBiAmqvuplrw4f/sjnw+vxIq8AlGg4cxILt2Whc6iNfpcW1U5XXrkp5heoOhkHsF22fAmHejIdVAlhUyf9OKDNhf795AFse2I75Mw4KpctoZWckxkc7JtQysxhjszkgH4eEmtgYBwbjx7sTgi/NlaavjlLlQCZJD1knyyqWUhA+4Jw/HRD2L7jmajguenWm8JVWzeHJ556Iu4vikoZU/RTVXeGzg5Btpg75RIjaW1Rg/7gJdybhcvHQsNx8muYw+x/rlupMNLUvPevIUBs54sJkBSBm9jmYccjMU4faWpqioDQww8/HIkP5wzn3VjxehEwkSqW8GfaHRUx3zgfjUAkZIPY1p06GioY75miLHgStUIEllBdWooHedPhw+HEwf1h4dxK/gbwknDjfoJ4Z1Bx+tATjaGeYTiGfUwGgcXb9p+h3xaGiqyRcMfmtWExYGoPvv/dKEmyybY4ScX9EcK9W6jqL6/K4e8ZP4i2AoX1C8i1yUrH8g7lwrzynHAZqpG1qypiaOzjT9aF+x9qCr/zoVehZJ7HmMjHmuYH0U4vj4rrBYtqAfqLsUGiD5Jr9AcfvjN8/X/uCutX1oaFMwqZNyj/RtERWs6EtuMnQ+EYlcrNHeGepwDy4XrHUTJMjmaEGQBKM3mewYHu0DfSE9JRVrDihS9+ezR88I2ESWOvkwXYvAZw8ZkD+8J50MNhA83JZGih2rkkqwjyO581uz0cOzsSqlbmhDPNfEawZ07KAkBWx1sTAelDzI8lVvV2jYe5pRRuuC9hbc2jilqL0R7G45lmyASWOoZIWL6kFNIBNSyZDL0F5eQsjDB2UHwwzW1cOzfMrSinX5DnxH/3HWbIqXyAvkEtUBj2H0ZJBdDfgfpzPbkH2tL1q9JjPEuCjGrvBNEb9zKskTGrin1qCZl2WrBZCGFhgWq+XhV3KhwYDFoyajNlpfW48ovpfY7rvSBikQpf1u2TrDuqRRdD2OXDXkyYccdr1c6ZEzqYPwbZ8yyhD2vN4/pzmqrwk/Wsr/C1ufSjSUjjYWzZZqBgHBnojP1XAkQFSgVzzqJFi7nGfiqtT8UxWqqdGdffD4k3zH0alJQHwM+gkEoSpKVtjArzueEsxGoRNkXa/7hm5LPWOHlrwXqucZQsLQiKniGKC+ZGwiOLttASzHD4GbxGJnNpMURYAXP/MGSiNlmTWmJxcSrYtLZx3rLaO9e5DBJdAJNpBiKCvJs5BLTzd2WSb6ydeSoKODfNQbnTTdB7LhZrg7C5dWdRPnPuaWUO2nUBq1OIssUoirJYi/JomwrWzm6eu4XxM06f3Hu8NcxdjJqStX3b9iOstdn8zWwsnlCZsD53d0DYMY5mQpbkSBBw7hrHmsv+NwIBMqma3SIs/lkbn4myIov/acx9Q8wb9guVzGPsZYeHUQowB2viOmxBDGu0VkHmFy5EoTbMfJpOf9GyWFB+SHJFMHq6AM2pyr2qFfvaj8b9FKJ0FgAAIABJREFUslZitGU8C0W1Z6Jgt/Qll7bMo+NftnYxdqaQHJwtT5xpDfux9/r6EZRPjKXiCtSShsWDUV+1nH7NNR2H+Fy+ZnbYf/BC+NP/ciPk/HWhv70lnEJBeR4bSYHmmqXLQiPXOWzxA3urPPb8qqbmqJjjnpvtt3vfXookZobaxbWoFxpin6kjU6MHAHwlCp0RrlkbrNPY0Gk7PYO9gmRIGtfv3y3F0lI1h2pR1a1t7IW7IL98ffMvyrln3GaKSig6QtlUzn3rZC10Z5vFhDBKv9aG9J9+d0l4x1/vC9ddc3UswKkhj233rp3hGCTXBz7wgfD9++6PLgiq3SVAjrKGd7Bvesub3xB2YW85yBzia4xRkDXDXB1sJM3CUSmmGmqC6+2EWNj/kavCZR/ADtO8Q/p1LkB9BarVSiw2Z2Cp14Jyq7+7jTloZgyQn8e+hrvFnq4P4rOBvpGFxWkteyz2EKw/57rI8aipjgWMFZwJJGbM8mhB1eHerZCCBhXB/axjtptnTM/La2hbMQXnGvuI5yHPCjFn0/0z6+JZ2td1OELUUbVpIRv5jMxF7j0tZHMdPfTJq8KKtz8R9+ax6GlajenjfC2dJNzfOo+6B8wyV1FHC0nrLG23pugXVRDJs2KRRj/3+Rxz1uN/XhvKf+VbXOvqsHwFdr+SpRScFEGUtqDiH4dkykzL51x1LrohmIcYzyCeX9hjHP/8taHq1fdGVwizRWbY73SB4MJUxHSwthzdcyhkTGRiibomHD9Sz/DIQYWzJrzpDe+gtiWTezHE3IQLAe+5j+uyMExFjHO6e/xig6x+5GMa15AIedau/KKS0dTP4nkoKfK8+OPnI0Hiyf1HOJfnXcyPPf/zf/9C318qQP8iAfKzW/hS2/eF7t+Lv3+xBX5WC7xIgPz/2z9+4QiQhW9dMVVJ9ef73v5rYdPq5ShAvhZec8dtoZ5gzBE2p0NUT2Wxkf77j3yCDR1+sc1dVEmtCoeREE+w4eymAmgWB/4WDi2FVLpod6L1wyJIjBNIVN/3rrvCn//xH0ewrp9Fex22OMqeJ7ASmDVzLvYsAHVsQhs5gC7lgOOG47prk0D2GVS99WGoawDhnMoF2DQAnAomxjVXifNFBAibcHaZbPh7CJYrC6/Zui7c+JtvggBJD3sP7yJkticswdd0rB+VAMSKYFZisUOFB5tHNziCsokH94/mP8SlOwLhVo4nC3iyAU8W9emrCQc+KwmynV9Gbcr076b/xo0AgOZUGuAzYGfqOZ577uR5Lwbdk8H6HMkSORQB+GlgXquYGYAPfpbwSCkTvFABt/jZw0Kqz/MEKWVGqqrzYqIjpYiwDWL+xnQllX+TIgisaJlwY2x1DB+CljGge9pD1erzJFQ9qd73dVLguofavR++LNS888lYrZuyJfI6/RsPPZIoPibmm/DzVEVh6jW0F3FD6sYzVnkZ3m5rS15M21tZfet7bmPD3v7FW8Li9++Km2UVE940SZDURwSmp4mPi6eGVDVPqiI33gurenz8dH9IKv4FwpNNcBT6Cvjz+h7C/L0qBQ9nvr+YO8F7tHrJ760UtDN7/SpFtKUSgJBQ0gPWl7QtJVCUZvtck1TZSqzEjI5pokLLqHYAuSEOEG7QfT9e970fWhKu+697kNFbVQWgyxjVUmOKx/t+/Fnq/qfuk+ST9/oLv1sT3o7q47Pvmx/ehv1VKhjdyk6BBiv3K7Gs2kd1tBv+lyFbtx9+/etfD29+85tjiKbv4QIkzBgHrHLmBkmOSiqRonKF1/B5HoaseOv/aoxjz3uvLUvKgiylplDxsQTQXmBkGMDVviahpPpjORVgWj81U4G+kk2+1WmPfvia8Ov/UBfHsteUCpm3HSMNEQlTreAkJxiTWmF5iLCacNpOy3sm4eAtSxEgady7Ug75U5AWKfWU9zxVKWYFts+dCjz/zVeBXv2Ujy98mwp4wOlR5s8Kci4kQAppr3RAAtUgEiCGoKvhkgSwWtX+UwZw0q96TTUIoIve8FrASb5M8r0+wLZlq+SAB95pyxoJkP27d4Ui+tBSgE/frYqiM9jvCLrM5VBaVVUZmpnXleXvP3QEUAS7FQO+ASz3H68LS/AjHpkcxEOeEFP+rqKiMtxElf7OnTvD5YDSeo3XA0jNr6mO9ivNAPMqQLS/8iAWxzXVlNpzCZoZyCyR4AFRBYdklfkDiYqHw79fU5noOFFB5Jg0oFogRuJFAkQSRRsWqwATO4lkzEiASI74fFYHzsDmxsybIgC0Akgm+4T9zL/10Os9bCJDRHLB6QGbdIhU5hEI72xUIP5cW5McSlErsLgYhvxpo9ox3bWESlfJoimqWU/VnQ1dXM/86pqodLLyTsXUM7T9AGA8vEIEJaxsnnLOZk0Y1dYsOz2c+simUPv+HRzOrUrsjVXUqkCqGRMFfP4stpT9AHmryNSyTy4EtFhJwO6hQwfCnt3PxL68BDJUoFu7r0oqo1WbqIiS9GljLE5ioVNM3sdagBQtY4DYwmKUF2dOHyeHQL9yADdC3+uOHSEQfCpsISPBCusRQk6tQJZsd4127C0gINQuP8TzW+W9B2DE7C+zSSRLXAEF2iUqDfIsI9vlvgd+EG7ZujXMopqxYdvThJYHbEF2h7o+smdo99MAe3f97m+H793zQLTUuXLzBqpKsURagNVXdRXAWXrYilVbL4RHM+qMGnIMHC/FERhFvUO7KRkVqL+A/5EAw0c/8rHwK3e8gop+8jtOHQptXNPVV90Q2gDr9+3aE1ZDMBVAihjgeuBEfWho7aHQAmKRCvzLr9xINWYt4GsVVho/CCfqW7h3RRDAi8JiCKRc5oNdWFSkA47OXTA37ARE2oidXDWZF6pJhwGKYrWmhKmZRdxzA9IX4+F+bG9iI+l873rguuA8e/HalNofJD9LVnLbfOnaRAXy0xQg7m/imj29h/B1vW9aMkoEOtf6ujvJlLHiV/vEOG7MOZtej70mn9/3IQCixrGICt4srn9ouJeq68ywf98ucmoWY1/Ez8jH6ERBo0f/sgU1VH+T3cUcMIb1Wh8gVxFWNGlYyhw9fCacImplDKLkGNkBBez1OvrbQ3nBVHjnK64LM0Z7Q8+R/QCQrIkEHfek54eHj3WFczhSMVVGn/mO4fxw9FxbwIEqvPHXt6DCgHSgOv7ylQtRNhUBFHUzn2A7OVoevvDVB0LZXMi1azeHDetXQc4kJPR9938/3HLbbYA65exvPwqZdU247nULQvPurFCBnRn6TRj3ljDR3hTS2T8OQGDmjmQyn5wP33vybJgxn8p2iI8MinhyAZXmAFYO8F47eiHjyvNRMQyFVrIs+qgduHUDGS/0m0KIiEOnTocB9jEDrOl9vMS5xnbGAXNI33iopl8dwbN+GLLvPCHQTE2BaIMwgz5eQFh4J/tccLAwAzB4inm/jP1CKfOZFkrZAOml5AidhWQisgSFT0nYv4e5shwbodmoqakMB7uHdCHQt78b0K0j1CxEhcuklM29MefIfVIt+/AJ9quHjhyPoGYraPvW624gR+4cmQ45WN+w32f8a9mjPeAO5n8LVTZdeSUFDlg70leGICLzkJRIOjjvWpmvImSQqvUkQF0CwsQSQMZY2DEagch27Dvtl0U8twBvNu/PfW33dC5cGah1juAcBE4+Y2oAkPP4oQbmSULAabtc3lsjBP6BI62sK4nSU3vDPvqmGVD5tGsbgQ6KB3jqKPsrLSWLDiLKIqxWGDYVf5Ps4c206kKOwzLAdWgxRgW2YLO2qChqtMA6gj0en2inEGoWYyHD2KmrZx0xa2VhojoxM6ySOb2VjKUKyMB+2mM5tn31qNI3bVgLMNmMDSFKKNQOmYy3QvYtEssWWzWeaeT8M0RR2LyouOtt6cI6CPKdNTquP7TFqRODYfPlVaGAeb+LPZXh7eWlAMpUH6Qxj/WQVXLwSF1o5b3ug9RBcBQWziT0mfdZQiPZDNqzZnG/OiCWB1W40qdaWbfGIDXNFOhnLs6EtMg2QwWwuYQ2KGBOydQCj745QWFbFvOBpF8afcn9XazXBu8lJiP2b7OsxiBIVC+n076D5C+NR5uxXOyTqE7Xjkh1Gc/bhUJR+8Zx5scK1vBe1BDu68e4oUw10+evpHAl7l2j8laFoNbJiQLEfpiyJo1zGtdTxhi80EL492zmayzErlm8EnVGQaiDWPrcwzvD4zjfnuI/01yYxVxZSZvNgqTqG+0OvZyFeRtYR20Ir7r9euLmec8ThIKfPMo9Ym/KexnAMrqHIPciSF2LKBxTlYD7UwS+a7t3BjWHxSo1kCHnWIdiHg3kRz7n5nkLqxOFOWPDvtfPmVkw372aBRgWDr0Mpe32HU+HGtYXC08aeI529sX72fe6i73zla+K2R2mNKWlc4ajnc1JK6V4sPF8a+jVOol+9OU/WR/e+bcHY8Hhcsb7urVrok3vl7/8pXDN1mujDaqkRy9jUjWFr30Whcg73/n2aDGr9VQhxSxnOLff9JKXUgSwk+slwwdSRMXUE2R++HHlhw6wj+JczT0f5fNC9kNQkqFKqz1kSpWzyqhbHA27eE/Xbb162uZ1Klps5WFd2cueae786vDY49ui8nfp6pXY16EsZ89oTuCevfui/e5luDsMMYe4V3Nveep0XWxTsy+Xs0dKWXPPQFHzrNUq7eA6qHrCM5X7aItiPCdMqHTgI6Xmjk4FFn0wbx/+1Jaw8h2Gnz/n3JCC9d1vW+jhPTSI3b6qk4H71DEKp0qx4DO/84brb6CopSg8+P0Hwu6/ZjPAx5LfeDwSxWspRKphDz3CvNx0nlB57pF7hhYm9bNnL7C3ww6LtnBcuscahxAf5v4c+9zWMPe198U5OBMi01xQTbgNeregUHvULC6oEweMxgbajGy2VvCcMfwWZ5XPC+94613MLZUoYgeYk11TQpgP8X2SIin7rIV/aYAuyQk49ZH6OvX5eQTH888/ERv516g/4qPimeVHXv55z3+pAOelAvQvEiDPv+E/3/eX2v4/36u9+Ne/bC1wqfPDL1t7/Vu/3184AuQD3/n9qW9/7cvh//tvf0Y1EMAiUvgcqg4y2fQsrqmNPucdnf3hIx/7FAFvVWyEMkIZxEU/C/W3vve9UMVGLo0FP4dqY6ul5gJ+rF27LpwmNK0dgMrNvNWs937r2+ySQ3gZSo7Dh06wuZ3Dhgi7IQC2YoiVDKTS74YsEcRxg+IGpBePZBUgBchfJ6kgsqIynYNf3Fib26HHZCRD3PrpwaCunU1Q3mT49du2hrf91QdD3bmjVBb1oVo5Gysfy/LxNefgLSCQqEAADanqEjAQjFDOnACeLug+ecoHe5qMuGjznSI5rFixOuXAp6/B0gsCREfQi0mQ6UVfhUpamnYrSYj18xUm8WcKWaaJi2SwPrehSDYg5pMkxELMAPFwEitzE8/uhJN5jgB5fgcWPH4WvL0I+E9di89pdXcMbJ0mQFJkic+lAiRFtKSUHYl1WKJgiGG804+LKolpW6UYLs517f/79aH2XduT4HBteQTcud/ec69NyyaBa3/vZjKSO9MkigSJG9kI0gBIxmwOgE4rjQWXrIr3HkquxCwBft7Lpl4VyJoPHU6C7GzjGNiZkCAptYtfR/my1fvT7Z+yAvN9xJ/xeob6RX/X1KHLQ2CsdqMXsDmz0jpK82knQfQ8pPlJSLdBelSRx0p4QByuN+kDib2X76MVaXgZHul+70bbv0sRIG78tISwUt08At9nDFLnb+dQCdnYiAQcILsKQMLXqquvC7v/fmt4/cdaonWN5MGo94e+rlWN78l77HWkyJ5Un/zK7y0Ob4OUsJ39+u0fPRfvjwoKr8O/P0ZWxwIObFbZH6TSVzCklMOFv9uMNc+B/fuQVXM/uJ9aGPm1BMgMqpP6AUw9UHzjD5aH3/pcR/y576kKEFsLIL+OfW66sqob8KQGYLX1QhK86PtLXbcg73kquzy0SALc/aEV4YP/MhAPa1Z1eT0psi5lr5EKJE8pdcz6EBAzb0NwMHrmA9L4eZpHjPdfEgIsg76XgIsCin7EzBtJJUaf9+09r06Ij8/c0z2d3ZEAnx7QBwE/JMxef7ue4D/6cfCIFZ/0XxQg5kWoBNEwz5NIktsDSUJludc0wlxYRNtPmTNAOymhlyQrAITrgzCSTFDKrle712pfqYfsGAbAqSIXQRutmdgWdtGmBmBnGcKKOqiAsdN4+gyWgagC0vLC4Tq8mufWhpaeYQJjZ2J9pAqMjARAXpUbArud9K0FNdURBJsFgDYqYMW4MwNESyIPYI51r2PAcF2uU3JAayh9koupYNXypKExyYRxnAgSCYB4P+y/Agx+5AB+Wn1sjozWWQMoDHw+ra96pknB1O8EDjwEmgUyk2o7STkrcSVAJLoEnL13ziley3kO0lbuCf5FZYpkIyM7asYE6QAZR0f7ABYXRfVTMwqG7JwClDZl8W9HqajVOmX/gUOxmnNR7eJwiLHhfNQMCbB//1FICFVqM2mnClQykFWQadxALfrDqf91eaj9nZ0UGCwmyLcuVvdJchSy5hlS/zCh9CMAUsshL+xr/s7+//DDD1HNWI/F41qABey3aD+t8CQ/nOJPMVaj5SNMwfp1q2OGTSN9YS5rxyJAmWuu2sTPRsPB/bs48M6GVEPliXqrDYJhDev7GqpVy7CjdJ7rArBxzjpL9aRkh4BBN+SU47ueSsxZgFXmag3yeub0HD9uDsfsaJNVC1B+GouNtQAuOfxuHFCr/vBR2mwsPLavPuAkFEp4zvZ+5k9A70IO3V0EkWcDui7fuJz+OE6fzQ23vOTmcAgv+zw8qhcQ2j5JAvZMLGb6zSfi9Tu5NgmQIcBbzSn+5L9+OLzrnW8Iy5bUhMbje2Klfmcz/ZCKx1Z89psBjNdtXEm1O3ZEAOl1jV1h+zMnCLSv4d5lhxtu2gzY2R+OHD8KSJeJ934FNiQrIijR1tUGsDFKSOyxsKB6Pr71TVQXXwZoM+85gt61w8O7JDbj2nyq1Vdg7XMgsfdLkfBJRlKihPTjpylA3Bb4uyWXZcQ8ED9SFlipwoAk5ybJkkq+TqpZZQhVVvk7CWjXV++hgJLzamodTq3d/t2zKlAA2SzGu+NxFAIknf3MoQN7COYFwOGWGRTegv1VZSlkF5lBZ+j74/TDxTULIgHSS8X0MPZQx44RXB6KwvYDfWHjjdeEbXv2ULRSHK5cNS9ctxTAr+lU6Dp8KlQyVjvH8sO20xfCN55h/QTkvmLdDNq4I6TlV8asi7OQE1dft54g6J6wkvtbpQJkxXwI07PY2Q0BMGaE+x9+KqQDfl9z07XRzqcMcuPKTZeH73z77vDKN76BLJodYe2dC39sPu7fY7h5QRhvOB1GCUSfwG5oqH2Q/tIaDqNKmDVdrTwpW4oyuhQiZYp5ogeFRDbE2CDKoX4C1zN7JsMtqwEsCSYfn8oJ+06cxmqHuQUyuHz2fNZDrGMAtp7c3R+u2VwVhiG/j0A2ZKBebusEyMWaBCcnAD1uX1FiQzqT+S6LvpPLujCLqtwJbLXcYlUyfrVtu9AxAbFXEfbtbg1lPG4OgLcBwV3sT2Zy3RkRUGtmvp0FoN1KW/E6bIkKi9L5GXMT6oOZrCWGHR8+0kCfRjUIYd8DwZPOHkJ1xlwUUapt61lrnb9Hmcu0bikDgEsHKEuD3LXaX5K/m/nbPuh+QPs+C1easJxx37SAAqoJ1qozdfWRAClnDNsnLX6JFoZ8P+yeT4UkAH2xoeNc33nIgS7V6JBuFMwDNKJ2WcN7Y09k8LPKu36yUFTSjTAvF7E3Ted803ROEhdge0ZetDQaAdguBKjWHrMTO6tK9lMCqf2sLQPMuyoDu1HwcPsIMeZxBK6fqu9kvM/GNg2SlayWjm4qv7HWWgehsR/Vk0KXuVhgFaEMy8MzqmI2AegQHVWQpKMAm4uYK44dPsj9voLClHbuEftdSP9c+o8h7EPaYKH+OH6sHtsbyBXCuSdYs+fSFvmCqYy3uvrG2CZHDk+Fl9+6IJTw/h5/8ChzJK9dSVA5tsElnLMGOGPtZzwdhaV5qGUgnIAAIQ8+rFg4O8xmrs5gTzoKYSVY348SMJdr6eV7FQQ5khmsdVbum9ExgOKpl2srkZhivzBJf5BQn+LsOBXZjv/D3nuA55mWZ9qPJFuS1SVLsmRZsop779PHU2EGhqEmobcUIAVS2ADJZrPZzc9uwmaTJQmEVPKTECCQRhtg+rj33iTLtixZVu/VsvWf5/PpHRsyMPzLzrGTHNYcGkufvvKWp9z3dd3XdbN0s5/FdcwQG1JAazwoI+ITzo3xYEw7SV/IbK5xKY2YeQFEUmPY1zhOHynGORXvETjW0pViAs8rjcHpGtVDXOD4T5Rpz5PCsQIdiyX7EbKOpWx/uUgxzk893yidFRhVJ3MvAxURlkCvophj1bxqnpMd9nLv3/8P+8Np9kx4V/aHEO6mOXc5DE9LB2oEzg1ug/h2fnj/u18PgUSMPtEVWs8e5xpNM5+6w659F0MDxHgm1tFaVdYvboCsgkAZ6Qm3s8/u2bGLsZbPHr8YtQf73nPbsVMrjYVB6dzXbvbJEcZ6KXHUNdZurdcEzwX1l61YGW1CT5zCGmrGZnGE9fsU1+4CCqnXvfGNsXH69l17uBfQ1RBLjhPVGvYVOc9e1829KyPO/sRPzgtv/619ETw3TrCPjD2gdrMWnuH9fuqnfyZ8/RvfRGExL6pYteFy737Xu99Bb9AW1oXLzM3M8JlfqP1X66YPbP2NE9H2M5e9dpyY1n6OWrzWV9M/h3UnXztN7o+9yLTU/OLnP088U0MBx6J4DyV2JC9UYjnetAIzmFmzbnPsEzgPxZkE6SHstUuJLxZA2FzkNTl83jF6nWhDqZzLhumqx71uqtLs+2nMZ46h6t6fo1qbc5xDTBmtgWeK5GL+J5E2Y4vtXnrub+8PK35qW9xXZwyZnsfjrXH0mNLFL8zymVdpxJmqUIx/XR9Ly4tjH5el2Jz95qbmeO3mveXrEOO5schlLnG6VqV33XUn6+d0OECBgfZTQ1zLXuZvbm4Z39hD81wLocx9jAWN77Xlqn3b4zhsZHOd1kTVdSfrqWpUMQJVwpTQRTWxa2Yn++iczPxQXlLFvcGOmZ5cb3vze0N9zVLuCYRkH5bWGcSeEC5F7OdeG83tLOS8/vXdZEgKf7hOilz/3fkZo6AZpcj/DglykwB5wcn27+jBmwTIv6Ob+TI8lZsEyP/dm/KyI0B+4xsfnf6vv/7fw3/44E+EB27fEtbhub37GZri4lc6SeBUVlaJ9/jXqQZhs86gora0nmB/nB4gx8J5QJ1hkoyVGzcRIHaRGFRRJVUC8LM4Vglte+bZ2MhVj9/zVGQUsnE/eN8j4Z/+4RsANbWAg3nhAz/zoehH2UpvEZsgm6AbmBjsWiE0exb+qoWA/FSCGM/aZC7CzSBGKRWIBIEEiMwBCEoG3tPDHeFDb39NeOtH349nbEcYm1Ke2xkOYtezsHIxQRAVggQk0Rudl/uzIMEVmzFqHRUD5lTgfJ0AcWP3kwwAZtQfM/JOyQ+hyiN/fndY9Z7tPFEQ/btJkNTEUzVh09/rBEgCrl8flqkgIQXCJyqSFAkSN4dIdKTADYMaCRBJCwONCGDo+Zk68ue5kxtrMwRcvlf9EZ/K+/q4QJkBaFRkqLCYAUX8u8GdpywB41dCpPi3hPRIgOnEusnfk6pWQcZjf7gpLP7ArkiyRNUN4Hjs5cHnSVgYZOWRaAuWCs74mY4Ff/c9DWQFLk2g9WqVODAQjJYLsYF3qopHsmSC4Fbgv/NzD4ZFH9z7PLh0I+B/ow1Yck43LpIe4/ObMtdnVAKJY/F4rTqLFWhcbUej3/r3W7GuH7GBtPYFkcaK9xPgOjYITV2T1PWlnwfXwuqidgJ4CQzBWcekXwbgCTHjNbB6fkD5MwSRFUASIB6L5IlKpjJAaj/rOODTsT++L7zzL6hMA6TwvhbYf4LPUfLueybN4BOSwH+/8OHF4V2fvBDf47O/UBN++jOXo/Q7et8yL00GbJxr7w/v18M0wf7KP/5jrOB3LN56663R016w34aKJldeBxtYatOl/Z33xgTka/9pXXjL75+N99WKchsbxgbnM2Mw6Q/j+HBMCogMY03gcUr6eA0uY+nksZZjZ7Nv796w/08eipZaPi4ZIegnMRftt0gSBBauk1cpqzKTGcmPOLO075jx0/ccvGdJbw99zKc5B+93tF0AFPDv3juB+o+8jfWLrz//GuWgMwRbfP9IrkjW0osEQMElxkqv2B8FciOfRH82n3/XbbrlX//qbOFxj4H3mmJtkgAR3C5gfowIDJDsiVplkdwOAfg4/lKWaylyMDYT53on1mJ9AM6q5lyPewWaACPGSYoq8RnOIMkaRiEwAcDQBEBn49j0OSVh55GmkFNajXcxFi3Mvcs9F1E30ACbOfgwFocqLS4C1jVgSabtRQGEw659e1lvB0IVKsA8+3poRaENBddMmzQbqEuYaZ8yxtjKAcyTYNCyQFuV6xZYVC1H8lMLE3twcF6AVJIU47zW6ld9sfN4vePPSkUtG5wT/u77m3yaCGdRpqsF1Hx8lbVk8d7m65EclWSoARnXNho1aRUI7LZxN2u4s9cmrbN4vRV5GfSgKgHgM8GegvDQB/uK//KaWQAOWpJkQViMRn98vPJpBO16GdVn+NB/85s7eW0hKpq6cOwvUlWSyVfdz+3hfllhjQUGDaMlUetrUdNw/fq4Nu00cp9FoUBD/eKoHlIpI/EpkDkX1Euw0WMTOHIHEKjuwDpBEkLQcf36tQCCfezJGfT+wP6LfYSrGSrwsx8EyM+kSXTVfPaTAQgNjqO/g74e3EcJkFWr14Rx5qgN2v3c89hFCCjqwa3dZRnzcYKqXcnePginYhQFjaxB9piQmNn27HMRYLF87Tj5AAAgAElEQVT/RRbzPZv1wH4SF/bs415khaewWjtNg+bqlUvDMVUWFEUsXrkmtAOYD0g6rVtCL6907F7Sw3333hN27niOqtWVrEdYNlDRn0mDUcnDfNU8vPcVKp2vALK1t7aH3TSPv9uq1koqcUc7wyj3dhw1QUtTGySJhNw1AOOLYcMtm6l+prp8fFb4wleeit75GzatB0xYTHUrKjWqnTsAOidAwpZTiaodzxifbz+A57Y/C8FTz96Vi8IHyzDWCgnpTPsYsAbFXlD2NYjg5VRYc0tOuHgGj3vWOtcnx+zzisiZAfFiBIhPS0iQFyJAEgWIe0zsA2KRAeOyBDBJOyXvjWu266/Hl8V6qRqqD9BIkjqqBO1TxRyxEt8+QwLVBYVYYmA9JvF08cJZ7MHq2FdQcHUi32HdsEFxBqTAFdafaezdRhlDE2OD0eZkx3NPc872CSgJh052hg1334ev/WmUf4XhDQ9sCcOnISu6Lobhs6PR6mcsuzJ862h7+MphRjQtOapxQtQW6dpsAHhsyXpG6KlTNZcxALBUUYqlTTq9NLDfutQEcJcR9h48H5rbesMt995LU29I4JYzkIVnwyvvvwcShPlndW31UNj1pWOx0e/6LbdBJkyG7YzXre9YldqD91Fgwn3uZY29Sv+PM6fORFs0CTjVMIqP84ltp7HAK51fg0oI8pK/VSO9+Ic//1p498P0woPQzKeqFtg1HG5sx8oFYJLXLV2BuisXW76u4bBrTxP9D0KYz1p6mIbA+ZzPybMoO1GNWaWP417Im4dlCoBhPvciT6CNn6v4HO+HhHkVhOAQfS56WC/mV5agguLf8rxQIPmhnShjvQAVoao7FaTzmLeukwKF7heugeMAXn7dfSfKGvoHNAI45rAuF0KINDLXl65ZG0llQb7lK1dE8qONNWgUEsZ+LUtQN9SAZGdDHlqYNAEBMkHMEXsoMRdcP4wJYgSv4s6Gye4R/hwr9yH6AQQt8vDLdWyCfS9ae6KuOYE6cVnDUvYxbMKazrOmYfmFhRHtKej5B7hfXxx7gbhHDdAQnMsC8AeJhMprirnX3681nQC7ezsx3EzAfIUx7LYd13eVBByfNkbGoKpQO3onQitkRGUNvSbw4c9jrrR30VeLpZ2lnzUCgu7WpZFQajrbT6NrKtiJ16rpl2HvpCmYrAruTxZVFCp2bEC9BHKwhmr4KUizOVpksX+rlu/nfmgxqXLFOoIslC+TDJjFvD4H4uAMBQoWN4za74ixtGo5fVDY81tRnyypQ9HX3Ib1ZRXV4JUA8VhAsuc8e6Y5PM39bOb5hQwov8uwsaqk0AAJX1QHziI+UcUkiVVFrwr7JJw+0Q5ZBLGH+nAa8n6U/bCYi6ed6jUIkwJULteuCRzby494RwLE2NjrylogeUEJSCSAZ80A92KohRAqFiY4Ek4Drh89xf7BnHf4IZQiliVO0GaNWCe+B/N+3B4jxEzfFZe726lIN76y2GIm1o5E8Qz54TiyaGGEfWEu69DwFO/ZPR4eKM0Jm+ZxnbJzQxck/u+dOh4+tZ3m8YyNopzikNM9EFZCKmbmjIZjjYNxfC1qyIMAeXVYv4z4ewpVRce5UMR62t3RH7712HFITfo7ldXSFJ04HZunORAgpfOLIll/6sjxSODVQPRncm5fhWTIJx6SlBhX2c2YH2D/MnaqgBgc166WtVsSbhmN0wXXLTRJ5XqzWTN2h5OnTqNeuyNsve/+sG3HbpZiclnOVQVrIQRTy8W2SIJksL5NQ7qOxpxpMHz6l5fE+fWmj2LhyPHPxyp1E71NPv2Zz4Sf/4UPhiNHj7MvQvRR6HSR4pSj5Px3bb0zkgafeJv+gyE88NG9kByFELWoyxmX0YdBpbXFYIypLGNb8pJCYqHY344bPwrAbzHSimVLo0VmC5ahkn2J+ksVWivEsbZskkS5zLP5FBSomMmeXRTVilpXnTpzOlqnSh4dpMdoO/HJlttuD//0L18Nq9asCReJNVeg7uxAhTif55h7lUM29dJzxTXmIkSO52zvD+1CLXqKxXWcQ9LDz9jeXmbRQo3xd/Iv7ogESCr3SxWDGd/FnNjiRMabhNG0GIGxu3bIxPk6NBgTaIN3H3vR791Ln7U3/n1UVS6B9DGXqOYYmzgn47kPfOB9EE3nw+NPfDvG++0d7eyR9SiK6enDPNQGV3VtP2PB9dF9uxEHioZ3P80+lhkeevihOE4OUoim/Za5moU/s1j/z7M/STzm5xagXrrAGoX1GHhM+rVsyMzS8NafeA9rDTar8+pR6Qxga1oT+44YJ6estW+MWr+HAEkWU+ed12AGQ/FfkQ0rfVJmwKmvFwIkb3zsu/9ODsEa8jzjdONh/ID3e4Gnfd+HflQA/qYC5Adf7RcDoJPC1P8/9+zmc29egR/2CrzY+Pth3+fm8/73rsDLjgC59QPLp/MIru+9dWNYWb8gbF6xGMtjfJxJXgooOesBNLuAv/mOXfto6FoXcgtr8IOnmSob6pe/+rUwF7/StbfchlXKJI/TGJHgeNlyLLKOn4jBTQeJQxFgl3DukvrlYdtT+8Kdt90f7r/3VQQReaGhdjmBj9UYqYDYqkQrSFP2NwAHRMP692YRuEkyTEJwxPAEVUXy7Y6caoKOH232NY6B5DT/WnjnK28Nr/r5t4Wu/osEaK0kBefD0vq1JETI17WiiPtwSkYtuKg/txWzN5Ifqb+ngFDRQ0LL2MRwZvue2cRj/X+KAHnvs/H4YrXDDIGR+tcvX5cCMhOFyfNKkxgMpAiPhPxIBQrXSZBY9TQTUAhKmLCWEAya6PkaA0+B9Vj9lARlNxAWnoI9E5JFIFE4eGQJmZGAMYmqw7/F9+T9BL8M6Ax5EsIkXsEZQsTHEnuuJEFJCBB/P/QHG8LC9z4Tgeuk/4efN5ukJVqAEOQbmCYEhiC5jwt+R6BSyyeCyajkUAFidWq0GQH0JTiLPRg4BsEkg75eMsMLf3ZXuO0/N8efZ27W8zP3exU4ifLjex9Pqs3i3eM8BHI9LxOtVJWZTYZThS+SF1bp+6/EwSiAu4lZQvJIRvg5sd9BrK7VKistBt4mmzWAn5FU8b4lShXBghllymWSa6+DjcI9X1USkj5X7U9BkiHo5n12Hh36/bvCmz9DgsZ1jE3YBY5EU2KCkqrSu/Ge/d2vNIR3/K8U+eF9+FtssH7l75BhE2gnDXUFz+yxcJmkYtv2HeHuu+/GD78bADxloyKZY4NdiQ+bMnsvJYP6SaScSyZESti/+V82hJ/5sy4qN89zvVJAtMmI5InXQrJC8soxrqVO7HfCcVkhZ7BvjxOfF9cXnut9+PsPLwof+MveqFQx8R1V0TDTkyYSB9qqMZ+SBDlVxXXdCsufTdZiH5dYPZ1KoOP9mFGJSIBE1RjzSALuP7zpupLj9/++O1ZmSaLEa8wZu84ITqZUaxB4gAWSHlpY+Tx7elgZl03VbxogSez7AIBgsrhwyY2VVljRX8Sigir3UgBWx5Z9BVxbZ5PYjpGAXgHIEhyqwJpK9YcEoHPN+eocHkIlUjFvflSrDNgzhfVshMaT5fRNKqEqmgfDBCTTKM1pO3uGILWHwlmsIS4NAAD1T4ZqqhkLS7MAzeaGlfgUSxrs2rUbcHw1SSq2KiA1Khv2HTzAMdF0kkp/KzlNCgUvrAiUSJOksNGlZ2cDVFUg2mFp86DdjkCx88cqZa+n9hyJrYVEhOSDY1C7KwkYwaqoBBEQjCou16hUY3TVWtpI2F/qCgB5NuCTFXbas5Xip+PcFkTyvVx/JWSvwGbYQFQva+0ctLtSeTJCVWwRFeFXuF+SLllc9wHed8hm6RyDVZaCLB6T51JoA1Oabvq7Y/vk6fNYYTVR1YndydM/Fta8/xDVnqPsVXlYi+mnjf83dnWCdH2QNI4zbWNiY3i+bXZfQNK6ZNES1vyhcOLE8WgNVldXS0VkGZ/VFK+ZKjLnQ/Tzp6pY+5nl2ECspzp5ks+zGW07tmCHsa55/3veE0Hqz//NX4WP/uovURnYQkLcFVYsqsW7fSKMoJopYM3dANApEGXi73EJHrRToXnffffGOWiDd63uBMx7KX6wKbv2aq7vvqabx7Src208eWB/WNdQS5MZqpyJGbqwJDnf2hOe3HE+jHH8pQuXh8tUbrdTgTy3hvGaA0xANfzaTWsBIUjWAeZsrjy/EvCMY7R/gWXyhXnMPe6ffX6miUcuAfwMQHaUYn+WRyxzjUblk/0omrhvLWfaARunwonDxyLAkMVntEJWLV29kX5mdeHp7UexGjkYbr/zNnp/QCpnDGIhcim09wtS0csBy5AF2NKUcwyC3WdRzNRxTtoQSvJYTOFa7NrnOhDtNhlLKp8ESFZszIw9QFyb/ZvzNLF5TDaoFyNAXkgBEsssoj1ligRN9qiEAHGfVKnoOu36msv98J55HHmMQ9fWTpS7rreq8VQwRvvG2OsKGBlyNctm0ACe2vaNjWLb6LwDbLsGgDyMWriiaiG2T5ep9G2HZM2FOMHqCVKtkz1Db/Zt244DBtayhy0O24grb8FmbM3KaiymGL89+JJ3tofeJglM1t3SgvDt44PhOWykMrGtcS8tK88HxKyi6Tf9begZUlVFBTUE4ELIu0U1gPSnjwDYnQUQH6EB+sJQDLiTX1YRGiEVxq6gOtmwmn4hneH2RxiD3pszKeWLQOxl0Oz5C+tDZ1tHeAyFcxFj6rUffjCM7sLSyea+AOp7d1HFbfOcK5A0OfaEQumA6qW5lXlQtxQC5ALzbWm4Btk41HQiLERRhaSKGvNZYc/xESyo2IXorXGRtTUN+7xhgO0SqnBzqNg/jaohC7uaM9gJjvIR3cOsfQTPYFmxp0XlwnlRgWLH+KJciOFBeiVg+TWbLvT2k7AxvdZkdI4G7CvCnutKKGUPLgfkHkON09yCDQrxfhpricCiTZcloF2j3Ci6ABHLIcWmWG+muAHT7JtLIGtVdB3EM36MuTMO0WMRg1YvrvOu+aXu9x1tzIMm9ocywP+lzJv5nJ9V1FrNsgvMVON3EpsIZC1gTTR+u4Dyw8IRewflsV9L9kqUJONYcNZCF8dzLcqjb397D2RBoLfGcnKMK7EZ+YiNhFmnz7ay5xdRz0/+MsEaMAfS9CqV/nO4htmMWzaguC8Mo3gx57Dxe8Tz2IxUhdgQ3HmoTU1nJ8UqKkWwrTHGyOI6PfbMiagEKC5lLNgDgZtz9CR2cmyfdnkvnsv+zTW51E6fsgbAVqwHy+bms9dDMHLQZVybHMnl7o6o2llK/8VVS1BYAnaqutfyaQjSRDuwSY47h3Urg32oo6MPoohjKcIWEQXBCfp01CxEGcOer2VNNWTXBGt9w4KqqAh97BvNgL6B/kkbCELor8VF+adtu8MRZCzN5HQ5xC85xCXFrFXz2C+mIDytxJ9FX59B1C4LaDi/jL55WubZ86GPeY0YNGRXEoPg21aOfVQO1zMdW59sXjOFbaI1O9mcY6ooyHSJXZiNNd3vmXzIeCASq4y/LO239Cnj2boHjHFDetjX2nvY6yCUTCsaanEbICbJ4vmSspmMcffJRJWWxMXRynQmrjVuS1n2pgpPHNjmH+ZEk9qJaj/HmMyl79MGVQXc22rWqQkI0seY019r6w7PNtMTpXM6LC6YG8oZS330nqD2AOUafai4x/fdVhe2bl4Q1i2CfJ9EkUaMMkZhoGTR2eYelIgL6SOVE7qwmpuVNztsvmsDBRj0pYOA0ZZxLvtlOjHPYfJkLduyIEWyieUyWY/tm2aesX7LZsh2xjXvLdloLKN9WBtV/8YJEiDPQtSWQ2K+6tWPRALgKOoHm7ZnQEaoRs0hp26BCDCGyYDksb/VecgMiW8JRq3lPv9bm5/PiX7YH97zJ53gAqxVxkDEBVqEWtQiGWrM6/W2AOkq60Qea6hFLHnsk/Zf6aBnyv2QNdr5HjpwKP7rd319QyR0osUV1/yue+5mr4VkI7Fqo5DDnhgLK5ZHm9xz5A0H6Keybv0GctJZ4dnntsV40wLMM1gMqpiZi02qa5Q2qPbCk1Sswm7RIijHz9mmplBLgYlxjP00XItivGwMOZOHW/SVrD3G+4c/vTmshAAxB0z140yNLe+PCYNKD9dGbeC0oZIEcNzlWZyC4tr3feznysO9v3M+7N6xE9tR1knIL2M2C52+8HefD+uxHb17613YCx+MxSt19bWxYKGUYtRdu49yL8l1Z4rCUoVy03H/boIAqX/P03H9ue+B+yJxq/Wq+XJUrGuRB+laSc/EC1y/K4yJQmLWbFj31hb36jIKQohBIe+uTmSE977zA5AgdRBU7fTimQp1tYtiIWrKtDnhQSKtEY8h/jdDgMR/WfujFitJjl0DlDrHteA6i/LDkyA3CZAfdn6+XJ/3YgD0TQLk5Xrn/n0c14uNv38fZ/nyPYuXHQGy6k2l0w8/cG/YsnZ5aDp2INyzeS1B9LxQRpXYlMoCEoNmfM23bd8NUFMe5teuCbsOnCCQpMKbaiLqqUNl3aLQhBfoLMp2tuPnvXL1utgcuYoIvJ9gxq2uFhCzsqw6/NMXHwuf+G+fJLCmSgZv+ZZzSPTxndTiyoonA5BcqjpstDyXZCQDyXUv9gYCd0NYWlzNGokBc5pZId/+KxGS2pFJSGgSmVuAXQ+qj59+5O7whg//FEUHI+GZbd+J/vgL5gHK2Ul9Btj0XyvSrhLImwUZJKQknomOYgYABZi5xuO0fGX/9u/JBj7T4Jjg9PCf3fFdI2/1T0qGJJv9TKXEjLLkegXTd4OcgnDXCRCDmxkChOs9E2LEY7MSQ3B9LiDeEASIX9EaaIassIGdgZeA4A2HGgHFBPROKuwFARObKYMlwXm//NnHE3sM7Q4y4vVJqUWS90kUCoIIAnX+LSEREgLEgFMCpPY9ECAE8bGJMu8veC9hYRN0q2H9KiQh8X36AO78W2xMN0Pw6ANsghoJEZJivZINWK2aE2wrorLZoMuEdd/vrAhrPnwkAuxeI6sITSISoiMmRTOV+okqJiE7EmWOj/sVm8RLQEnMqf6QPODx2O/DTNqmedxiwemoLiJxkZiZ4vgkKhJrE++Jx+k19bh8vZVJkSwhAa2m0ilasMVjSxFlfk4SZlppmUNCsRQwsR8ywADdpuCCePMAIVqpCPe+7f/EbeHHP51qBK582ms4wPOE4/RijqDWjKrGc/vyR5aEd/8xFd/87Gf+zYdqwpqf/Fp4zWteEwkNn5sobuLRMP727tsf/9Vjt66ujmsMwCiIDfDnv6UQIp2AilpR2SPA4yhhvGoLtP9PXhne86n2CBB7P1euXBlBN5Myx6W2FzYtNLBfS0Lg87Qq6qB6ywboXkP/7ntLWhym0unkZ18X3v0pXkNSp+1Ou1J7XpOyhSFRVxlgIsjvCTGRSpIlr1LzXbIi+Y7Js0SiCU1cL/w9dV8+/h5tE0L43S9DzPg6/iZor6WAiXhslM3nCIBaORYJRlEW7HKmWWs87knmk82qx0j680BirgFEF3MfyZ1ilf4c5prfs2NDdB6rcO0LYehiCtjsQBFQW70wqkAkP4bo03ASS6FKCBAJaEkQ55Lgt/dUP+cMwCsrua02zWId673UEuZwTJU0pURWgq/8IFZGLbFx6kUAoGs5JWHgSma4BAGS59ieQw+KNUujV7xJaCFJnTZokpgDnMc8FEwm7NW1C1EzzMEe5UKc7471041nwsbNm+JjQwB7NmLPkJRjzdMzOVqWMIZM3BzPkoMC6YJI0T6Fc8wGELIq1+dJelgFa2WaP8/yvThPnzcLcCFls3U1VsK2XLgY70WX5D7JqASdY1p1jGPe9xGgdk0apxrxfAu+/7yHPUBGqJ4UJBxkfbKCz7TOHiTabnVRCS2BYiWi80LyJBcwo51xb28cbeGaGbsSgTt2HQw92OGMTnAvnnxTWPO+g9FqJI+9VrsCgR2VBVrKaK/kcLNqW3s31wub3VaVV8Yqxu3bt8VKvvUoNRcvXhTJnQ4UPNp85VLVK9EqISrJ49hR7eI8mZpiTQJsHOC4Mxg3r7xnaziNFYuV/Fvvug2Qph0riHQKBappFk51MCBzJ8dTzn1YANA5znotONkGqLIHu4w3vfENkBud8T5Z8OBqmWWPEJVZ3FPP+6knngTwuDeOO322dzz1RNgKGZMNIHIN8GGoqx/QfTB868nDoYXeBdOAyqtvvy/spodYARZdK7esD8/sfY4ms/WM5XLmNxYREBNtF89jm4HFC9X4NhIWBM9kzI1wPFpvXKLgoYQG9tmQV+OQVNcAgEc6qfbU6oLeYpMk8zvxFi+jP8kliJgB1GUFpfPDirVbQitV0xZznKQXysZNa7jX6aGfc2+mZ1kPVkgCUPMq54X1mzYAeFilS3U+INqxE0ejGidbZFXgzX2ANc21wzVYayHJsSVrqXo+lPKqd/1LFFvRKnLm63+HAHG9StlqzYCA/BB7HPG7+5DErdZkxlnuze6/ksnOA9dKj0US2qIKn+O8TWIB9yBjKH3jbVssmciQAsztjmrhfED9OTRbNiY7iCe8a+LK5fSTYF3rg3CQYOqiklSFwTQ2Z1cBA5c21NPAegEKpJYw3HUh5E5RzAGgNtI+SNUrgCP2p3+/bSA0Af7WrKkAGE2n19Cl2HzeLt65NBsvKwVgnhwOb/6x19Dk/iyKhRMAuFXha/irb77zfpqkrwxHTjWHIuye7nwodT5+dR2HpGQMZtiDhzHh8nyVZtejgMQdqFmeePwpGvaiGuJ6vuEjD4aJg8Rc9CXZt3M7qqhqrGIh3yBE07bWPP+ev/vW3wn3v/JV0WYyF8R6IcNgdg/qiKbjIRPwZ89x9gWEmHMgwieJQ4uKKpnvl2lgTAU+5eVL12wM5xiLZ5gXp1E1FFagymEOHz9NA1+Or2FJFRYwKJfYCuh3zthHBVSfQ8wMuM4DfYCsRdgu5ef4O2vo+DDFB92QJKwb8+aGVkiKVAxHQ3vmps2DC7Hucv1yDkt4tDHfs9mvSlknc+xFxd45iA/TMDH6nvMUP9GEZBRbpcISbEwdAOyZi5ctiT1wduzeBpkyjgp8YVizBsse5oR2WKonjXMuc17FWNu5nhnzqEiygESLP/seGTO4f6sOGxOQZz5od+MaaDFEZX87OcUAFpv9qD4DoNxSiluwd4GMsPH0Nc6t7XIvYHmcfmHlUnqSoECZHe1s2CewuxJcTYporF+hpoC/oS6qtkiBfxk7zj1zEJaaSJKUohQoxjqyY2A07D92mVyIsamKBPvDtk5UxqhA4Ka9rLFR8ASKHNUvs7FbMjycj8VbPmqAbAB8FWfXuEYDrNX33bEllGH51I5CqA8VbwlrxBh7o/28BvisQtZ8+5EcP0HfNNaYRXVzY9+sltZL0dJsDgD0mdM9YfN6FAQorbJZ7LWr6mb8qk4sq1gIOcMezrw7DYmyG2LyHM2WaqtywnKUfXMl34nLLmljxlqgWsYUxQbxeZDOb8RWSUXL088+Gy52Y4vD+bVQSzQPkml+RQnkJ7E+5PPEGDEM1zUHQkXTyNggmlugWjbGxlYY8GU/BAFo4/ZszkMSJBYyMMekybJQ6YxZFMResW//ReIS1i/A8Vr6TfWjVrUHh/tkYh0YC+VcMz1o7rGFLlENN/O4e1+i+L5KgUkG68cw8zsdkqCYBtuFlwbC8txZYWN9ZShYWBH++VIzNmG94clz0+EC97TaPVS1Kq4C+SjfLnUPQWjlhrr50+HeW6rDa+9dGgrTKIKgV0MOFOflFoiisz3hQjvKQtauwqp5oWesP9SvqmccUGhBEUoJOUou31pt6p73naefYe7PCrX0uZvgPKpZEy9SVHA7IHgX+38748S+PP0oLCWs7Xdn3qcVlLHQm9/ylqji2kPOLalp7FJInzHXi35iPotMtJNs5vERPjCXMeVcaoOgNrswThrid+MZ74PjypjHBuMqO2JPT1QKp+kJoo1TNbn8WUhL8yBf43t0EZcXEbNLUpnbGROX0Y9olAVKAtP+ItkMrnzI4BpiRG9XHhOmA9vEY0dPMpdTDc3biGkvoXZYt2kdNqynsZcrgFxFaQNpuHvv7rBp5daYy2nVZS/K++5/AELnYthJIc4dFGOdQJ1nzzmJD1W42mOpmLdnSuPpM7HfkDmi5L/OAe5v4g2uOeaTHrs5lYPSmN11x8dj0Rpry4k/vwMC5LkYXxovmhNGS2iXm6hyVjUMjsDxZmMpd4WJJAlUzjnUYtNVxrX/na1dYdEHnoxE77LFS8JqejhWssb9+Z/9WYzVPvQLvxD76h0ip9GSu4yFroG5unP3Pt4rmxiVXngcp2Pc3o+DjAv37fYvPkR+jQIE4mUtqttyYtyT5G7mVT5fFbLPs6DI/nIRm+E87SVYiIqnh3UsgzlRMGcue/ootnzzokPH+x78Wvj64V8MTY0txDAq+lM2nTEvTbCX+EhqjqeUH/Y75f/+HHuf6tLBK2CPtS+Pr58hQb4fKPmv/36TAHk+0Pg3+sOLAdA3CZB/ozf238hhv9j4+zdyGv9mD/NlR4A88N6G6de86hVh3Yol2BYMx8Suq6U5+i9nCQaSsI8SkDefawH8zw4HT7aG2fibxuonwLSC8vlh275D4WgjnvFI0ptoJJpHQqU/qE1yBZRaCK43btgQzp6+QMlvVviNj/42Gz2V4J3DBJM1bIs0hCW5GkFDLgGRUAtxw3SDnSE63HIns7pTmy6bcNrMdyyRi69SpTBC5QdVjL0XYy+Qn3n3G8OdD28F/B4CHOoJv/6R346fJejlZwmMFpGwnMLf+z/90i+G9XffybukvPb1LY72WGzm/t5HFWNWntVvBNlWcKsaIRgXFNMeRc9OrWrmAOBE8KofKxGSSl/bRLVJA0HkMF76VnTFRpEEIoJU/VReCzbE4EGQnTgi8iQzVlqxah0gzsk7iXQ+9i6wYpEnChZKdgjsJxL+Q8QAACAASURBVBX9PhaB7JmqIQPVpBpUYCPVFDrVv8BE8MbG6G5AzxMMM/ZLCSjj+1rdItgZg8MZ8iBVbZX6PQHQEyWI75X4ih//1K1hxc/tjTZaJsAev0B2JFP4tv+HFfv6PUdQkufon5/4kCcy46TBupWsgr/aJpgwKyPWqsBzUo1w5jO3hbW/fDj2AbAhegxUBYI499hbY+ZcEwsoPy+xXbgxQEt+1npHAuR5EiUGcRT+aS9CYK0Nl42zbTocwQTefwgwx+BagqALoMgs1s81CDcJSZExVnj2cswlUc4seC7wr2LBSm+vocGrY0YCoYIKHn8XvPI5VnOdAwy1Cvvs2aZw+lMPQH5g/WZVGtfXcS74aIJoVWcE0/XI5StWaDM+vvKri8M7IUC81hIq//LrK8JHaduj36/HIjimbH2EBM7rlMa5Pv3s09Ff9pUPpeTWiV2aAbf9WFRieF1UKsyhKqmFRKUKT+XPfXBB+JUv2fOkI5IY3g8JkFYUI0lzXkE57bC0xlpCYmjPAY9hjKpOj1FQpId76vGbBOz/4wfi8XuNJGqsUK+iwlRSya+kD4vWGtGebaZKOlF4eN8kLFwPBJMFQUza/NKaTAsh3/c33wJRwNevfbYtnpNV0RI+16yy4sKWsJZI9viYRIjva+IUFUCCkoJ2JEc2gLUhbAEJfyXJ0RSV4+2QV8tVWXBNc3jNNSwEVI3YTFZQORJjrDGzy0bCcAtrAmuezUkzUcrlAuC5Tg8x1rqo4L5AhX8vlZ7OJyvmTARVKYyzbksWan91BbKjgArZ6VGq5AHQrlCx3AtwPUXmfL61M3QOXgknW0jk80tCGt7Dc7meabMgqKaxeWL8lGPd0a4iifG6afNmgBZsygBT8lnTtEByTLhmOK8ltJTmO//sGaJdwmzGUw/VrjavtBLZnh7TM4Sr1fMqGCQtnE/eV8lh6jdj0qlSxEpek3cflwDpZ5wuwJfe8Sqook1LFUopnyO57r0+T4XySvo3WHF39OjRCP6mqr8hsDinQUC0flQd9gARoBhn7A6jiEnjPaxwNPEdBsCZQ2Lq2G2oXwTZ0R4JlALmtK91fEb7LYB39yWPTbK6DaXDc8/tD+Hoh8Kan4Y81Bfa/i5aJ2iLxr1uwBtcoMO5YiI7wvh1rDtfKwAI8lDA2Pflice/E9eKh2nizEADrLsQKwzPoUQQhKqBSD2DtZBAvH1CWpg/pQASnVTXl2JvMgEwsqS2LpyFZFhGcj2AD/1SCIaJca3ymN80tX3g7tvDNQCM5hPHwsZVK6nCxZqE+9HNvD2LukN7iM3YXxYyV/Y/8US0Qipmz+9tvRiVK5eYN4KaSyBoomc5Fan9Pf3hsX/5Z5rIPghgBJDOfR2g6r0bT6BLlwbD579CNTjYQkl9eVh91z3hOP0Mbn/FfeHcpQv0manhWvVGUqgEYsZGwtNXqXKl4v0q6o55WKYYs0hE9lBV+9jXvxne9vZ3UU5rnwzsHZkX2ezPg/TpGOzpiNX9gzQSPnr4FKCHgAV7xnnAdRo+90FMDaBuUPXpWGwDuH3w4VeH2QCe7ay9K1etirY/KwF5z0HEDDCXhnnNUoDgNnqKFAKW5TPHHLuO46i80J4ShLRhTVokP5KvZP9J1s/k8RciQBLFqH9bui61h589BljDvEq0ou6Pfq79dFznjGO0RhTImRbYkQRnzPs8ASDHsQUDyT6e2GT6N/cZ9xfnlA2GLwNQOY+KaRxdrAIDkN/eUsOM+34q8ceH8PGvrAnPPvVsePD++6Kq7WzTKchoCEjiwhGs9I4cOh6yKWb5wFt/gkpZZQfYnaDQ7eQed7HuUKZMfwv2xAFmTz6Ng4evhX/Zy34mEF2di0KjiuvcwLpBE3AaU7MMoyCpC/UAmFeJYT/3158Njz76OjbmTIp1DoWH6Dv3ub/7x/D+j90TGo/RlyuL88e+C9EPewp7GtXFuYxbFi/WKoD0vmEA7UHWgtGwY8cOyNJ5eKO/OeSsEaJl/doBUQ2QmrYh1bD+0O98IZSihP7KNx4PH/r8b4b3bPkt4s6HIECuUEHOuMJvrffoPsiEzPDPjw2H+x60BwZrN5X0ffisH6QXiqqFdbfcEU6fQ7XEGp3FODsM4FiC2mmaOfwv3zkTVq0rZi8oCPsPXIBERW0AAbJmLTYlAKSnUCEgJggNC1FGUnXesLAyjGOFNRt/rjkoPvpRriynD0kWxPJF1ivXMVWbrt0SXtHSk/tat6CSZtsQ5ZBW17BlymH8F0kY8LP9oPa3MR9Y67p7x4ipaK6+MD1suf0WKs1zIaYuxj44p+mHc/xEa9i8uTbcxRoyG0bf/kPuO0OQF+6zqltrsfnp4FjmU5V99MjhqBItACC3InsNCkNVKO7BkiPGHMZ5JT0tLneRVDjKdQOnZc3EsioPUoVq92M0Fr/USVxdwppgHMzfRwDsl9RSgQ4xffbCABZuWAAypi2y6YF8zculWTUAoYVWHCZ7Besc4bh9EaLatR3CinBpPo0zxsg9BsYo1KJy+hyNhAsAmjs5p/OtKGZUkfC6IvrQFJM/DXEf0EbEeVJQkBNqWb8GRlKPdWHxowLzza99JLSdbQyXzjWGfM6xrxs1PJ8vR+WcnGJjUOEyOGSMjwKIJupjjA/7c4yx/k6yV4P5s5Z57+kJxdp+7NBR1jTGE+vDxBQxKWMmr7g87D/RGIaQMfTIDtl/gcKSTAup2G96WNNrqxYQS6AQANx2L+tgvbS3yfoNi+O+vPPQ6XCFNYEIMuY5XVhIrVpJwcNQP3tTCfeP9RVCJJt1zveNtlQqpnmtBQwRIGW9jzERMYvg6xR7vvu3wH0u+9cQF18lyGUA9c6u8RgzlZXkUAhCzy9J/TJcArCyHIZArawsisRtLGzhdapVjN+MnxOFszHZ83mJ/nzcX2OQgkKUAIC8c1C2VAPKv+GejWEqfSxsv3A6fKdxIhzhEnVzuNkFFSi66KPHtTeGGYX1KpsLKUkeunXj/PCO121BmouVEsRWN3vHtVHUIt1XwuPPnEXpRcEd+0E7BP3somz2R5QLR49g41cZ+350U7AiQdFH3DbIGK9i/7zCtbLPTEXNAmyzKnicoiLOx8bW9nboYy3PocDB81YJ8uijj6asxYgPT55pZA62k5+hJoRc6GE9K6+sCsewyHKsDLJoTM9G7UtfD+OTPmIvYzAHlg3XvcdqH7S9ymGuaKVlzGghhzmB6hNzlhztaMlrVNwKeWtFqnWpahIBe1XsV4ldHWOniB2Wcw3MRebNpeH5lRFi3EUUT+wnDi6IhY3Hj59mv5pgPPWGJcuXxbioknWol7z46InDoW5RHcdFMQzXoOlYB6rjXeEOemRY3NKMFWc164hNz2dZVAaQryJkPjGvtn4qNMyZvFYqVZey5pk3mjf0E4e6Bpg3SrS6P7rnaS+VsvpN2RzH3IkvbcPO/e0DECDPxn085oPuhv5rEmf8zz7b2NwYlq1aDrHdDBZRHMdkCWq8lUuXhz999ZVQ9uavxPyvmByxDnuxe+66K/zRH34yWpc+gDLGJvONjU2xyM0CI0kVyVh0iuTDjH/ITfNUMQPVwj2Q0+bMvV95TZj/ju+EO7FDyyIGtGjMQjTVx5JXc7Gb62K9s2BHxwzjRK34tCfO5DyLC4qwmkuLtoFXMQrIySJG/tKG8OD7+8Itm24Pd97xIPGjr5XQAkdgP8tD+tba0krBQXVcKy2yiaVkM8THjQSIsXD6NXGbBOF5PgR6/ocXUoZcfyzq6BOe5UUJlH/97tdJlxf6m4/9qBZY3+99U49bjPKDn3Hzrz/aFXhp79+Pdmw3X/3SX4GbBMdLf41/lE942REgv/FHPza93oZZBOa3rFsRju5+DilvZ3gF1SdFJPFjVgsSDF3Dy/Ub33km1Cxeh9S/K1zq6g0bb78rHG+6GE6caw0HCK6foUIhDZlt+Xx8jUlGbOKmHNNgI4KFNDadHskMv/LBXyM2ggSYFDTOJ/HA05gMcC6+lCbrhhVRoRE3OzfLGcUHv1/Joiww2l9Z9eNmSqYQKxKSSn19tiEDMq0+GCcYOQ7oWkZ1ZhZANGDELJQtVPkZ3EhM9AL8CBBbPd/U1BiDy7kEak0kUrVUMf/EK18Z1iLFFYgux5O5n2wqn4otCQ+BmAUEaq1tF6jSoAnr8ADA2GzAq2YA7xqCE6qm8Qm/2NoSNmxYH4O+kuLK6OOeePlnEOFfJVHu6+uJDVKdwIIU0zPnHc81qkL0HDWYp4qJLE2wIiFArDCJCoboS5oK+A0O/TJ4Spp2+zcDWM/9+xEg8TUz751UWUW7J8Fh3lOLGIPtSADdQIAkwUP87BnixOcI3vu5Eg4n/uS2sPqDByIAnbxeVUZSrWVDPyvEEnIi+RwrfVKEDsc2E2DF6nxRTm2iBLQJWAWZTHr9/Na/eSDUY0dmsF5KBY3qEquseynpy52pak2RYKnj8zUeU9IoPZnkN4JQCQEiYxGJi/gkxlK0TCLRJBGIUnytawhmrZTWT11yQxDTINWkwUr8xObNdxGklyxooPJLsM1+ElZHpixRSFqiTQ9Vc9zn+kX10dImISUEcA2Gm6iuLwN03vFf14UHPn4qgvWC7L5WAM4k1Oukv7lVeQkB4mv/+deWh7f8wYWUeoPXSH68/r+fjgCaZIafLfmQzhicUkHheXL+O3ftIHHNC/fTlNjjsforqoBIrrS4sOJYYMym1CYdKkAGqFJ87n/eEckKg3qTfL+TcWmiZaLpOPLYvG/2+5C486uNsuANGzZG+5+GhoZ43s+hdvnlL9JIFkDSANxz8N5IevizCXdU3fC7386vhHiKio5IiIC4ca1KRJXieIMooFLee6Htl+flOf7++2vDr/315QjMm9io4jDRT5FgGdgb2LeCdY/nR+JDAtX+QlqKkBReBbDN5DHHxxzvC4lCBtVREh75JCTaSuTy+BzOI53XmZKm3puf9FAHDPM6+1kCCKo+Mlgr9AWfUAUBUWpjRO3+hjheK/DLAfdMllQn2N/CCrcCPj8dEMPm57OoTLTJroDXFcbiecju1vYe/LYhKYqqwuAUwCdkyGUSxroGG0qmrE/scTHJ2uUx2dzeRt9L8amWbLRKUDsAiSurFq3As0mlSWwnhJXkgqSHNg1T2ghI5nD8WpSUsRZLhHkfXCdNqr3WJvqCP3LDCQFi8u5OoXe9zdFNxCcY4ybtHVQ3l2k1wXh17GrJMARY47qvBZbj0fFhUqJdlcuJc1PyQ8uIKQkQwPNRG6LwOVpL5GLEf9WLyPjvwX7KcRpBGKoIS1ES+Nm1dfWxOadruGNfmw8B9AEI/qOnz2HfA6j7hfvCqvfvj2uSCX8awJHr3DKsppopGHA+jAB+qLRxLFZSNWnT+8UkzF//56+GE3v3hM1b7w53AwRcwi6nCbJjmLkl8ToBmSZAVUbi7/oRFU18ho/nsh/Z6F4iNA1yZx3Eo3ZtAtnuWVbql5RQpTvE/r5mRTi8ewettcbDI8xxe4Zc4z3OQ7IePnQovPWtb40V3AIGNqxvAoAZYcytwRLNtaeD+WjlIqhEmABgO3OqEeuUirBv186wecOKUF5dTsNrwFxiicG2PqpsQ/j7f9wZjjaHUL68OBRDLs0umxsW0BR+CiC3hJ/HrnZQTV0BwQlIB3i9YmkDhE4+wHwLle9U9VrRLGEGmKHtSj6k0am9B7DbWUDazvrFepyNXdDYQBuEDGQhdkJt57tQ69H4l89vvtgZlhMPVVERfObcaXq1VIft23YylwtQfGBPSHxQAcBjcYEVr5UQuj3YlTXSs2XD5o2QV4Dd7OVzIZskn1zbo8KD8ESCbZI9avG6DGzAUn3AEoVhUqX8QlWR14P6VDNf95xl6zMhUVIKTf/ummME5P4niGPPhWgTYyU2H64CyOp2CysEeiRGXVMFSVwjBEkSUkQwOCmUcF903fNLoLxAywyIORuJz0EBMopqbJB1oQ/wqg+gNg1gvxQ7qCFirdWQZmOsKfYGOA6QlY5C+PwgFmL9Q6GO9e7+jWvCdMf50EFfDi1vPOb9NBFWYGs7t/SMwjB0NSt0YgXUCtJ9Flu+ElQGo6Daq9csQXm4COIORUJ/R3j96x4AUEJVAIG3c+dO4s18wLQV4STkyx0QWnv2nQhbX0+T+kZUDXNoTMt4SrdKHxuiYe6XvvzTIKPjHP8Q1fL7Dh4DcERFBGi2ARshG8drIXXm7Jnw6AfvTO38T7aFbpRTztPLrBsXOf9n914Kf/j0b4bP/vxfhfs2bQx5E/Rqgky82ksDYtbli61jVALPo38ClcVghKNj9p/BwjKT9yeW3X2wI8xboMqNKmWI1yzuzSBzuYPYcjnK6lbUIv/yXFOgV3kAmw4rF+WGg00j4Q6aw8/iBguq50pqT9DHASVIGlZlnq/Wd8U04h5nYyxHEecoSvqtuedNsD+2Atj92KOvDnvp0zLe3x3qsGu6hqWWBAgSw9BIL5Vd51FRsPeMoeIhJcAKKj/UNtSx/pfG3g/2jxhiTPTSU0ir1xUrl4QV2IFlsq8ZpV9WWcd1Nqasq8N+hrVLVbLV0F2Q6apt7E8laaqVk4Q+4pFIgBhj5XQ2o/yCkYAYGIYYI7wA3OVekAbULV0WGil8GDCORHninBvEHqqjlabgFC7XLEClxprXrzUa5KfzRA99PfWLClHNMEdUG1ozIfBehJLc+TMwkLKzzOWiz0a12AsxVgawfA7bmEHIEJUgY1wMuN3YdLqklDnAtZ7AvkfXuCLyhXzWXcmhAfIHFaCNxxtDDb1ZHqKngvvuge3bY58S+4hL7sgXSIBTQsF+ZIN5djkAx0zGRS8L1QDH0N2LXWyRyhoISY5NQrcO0LyTffhCM+eISmUuisHsXMi042fo3cH4IC8bYp/t6hqlsKQyKkmtBFeVYHP1TPtecRI1NfR9QGVykB5gucyrbK8V++Bl5kY6+5AqjCHGpITMCP9WcL5X2BvsMZetXR4n4L30+qlWVyksc5XJ+MyyYEryg2IWbX9yeD+LJ7SmusT1z2APtxH4ZXpqwCkzN9mfo00q78ktsfeS65Prah/z3yIzSY9h7uscxmqM5fgyFjQOdr1MFXpprcq8gVidotfTNXo9LcB2riTjWrh7dTWqHFQzmVPhU186H65BJu5j3FzWGY49fBBit3r+wtiLbHy4i16SIdy5YV64d1NV2LgIKRI58ygyoKyrc7B4GgwH6Vtkj59M9gHMOiFyUYNC1o5RgJAXbeOwumQeSFK0M/a1b5MAmW1uwn2X/CjG1lJrzGHmbrpKLKwEVQFZeGdcbByrBa09+dxbLkH6axH71W9+KzwMAdwFg3z05Gn6rsyJFp4VCxaGThppG8/083p7MmYSt1xBfisRM8He5PO0KUxXPZvyBeXe2U/OXlkpG0TztLnkHRIMqm6jYpd1yj2xl5hoGU3gLZRoxdbNvly1kBFVnM8Ea0Ma68iIRAIqY61DH3nk9eHJJ5/h2Cl0giDQzmuQ/ftie1u0l1S1U4w1WQEk4s6dO8KJI9h38dnGh8aXKlC0QPVYCyl0U+2pisVimnnsaS3YdKkY8Xq5Vxby/GhzxbhUAWKO4boSrT25Hu6Bo8aevF9KWTQdz9mfvfeNf31PWPZebKZ8D/OhmGuzEPpciy+I4YeZz5koC1WaZWAPl8X9PH3mZOj/i9eH+/7bKYozOuJevIxiF/t+WKx1lsbzqymqcHtXWa3q5q67t8bioQMHDlJkcxkicktoam4Fe0jl9h7rVcbCKM85/1dbQ+U7HmfO00ydubSKvVeS4uTJk/FcJXzT02ZH4rCPcTHOvciJii0Kq4j9rsQ8BvUP+YNYD5k78QQWbX9za1j++l1h+dJVxHW3spbVcqrsoSjP5qHaOXb4OI3r6SXDWFaZ51j0K0V8iMGkirYS14z0a9cVIPGJ3/P1QgSIT0k9/sIEyPW/v9A7fvdjLwaQvrQA+k0C5MXv0I/2jJf2/v1ox3bz1S/9FXix+f3SH8HNT/hBV+BlR4B85HcfmX744VciS50XPv5b/zG84q5bSIIeilYtkyT2mRVVoQ3P7ss0OV/LBnyy8WI4RkP0qrrFyGkBDC71hD/93BfD6s23h73HqBDCsmoBwEUrMv4+yBMrGAT2o9VCEZUnfdP4eC4Or330JwBi5gLqUOlNDxCbnbuJGuSmGpqnrKGsFrjeUNwm6BAgpvpGwlEZ4r+mVqmm4yZW15Q68+sQpM4Cks1ObD1UZwjczk7PJZgTiBQoyI0g2CgJrBWSSWP0aD2khBO0wMBJlYYg8hiB6CS2B7MIRNsJ0D76oZ8PyzasIQkhaCVzmcCGIT2DxBCbkdkEPmMk4yaClVhlDAKMLMD32hxBGwXBEcmXEmwLVIAYJJmUjdsscoYAiSTIDAGSEDzxPLTE4QSTyqYIdAiCRLVKqoohbgQ8liJGohA9Piaw7jVKVB3R2mnG9iixwfpeEiNW/EsSaENAoKTNVqJA8R7daBPl+wo2pzxgs+NnCaIc+zSB1Pt2xqbM9iZ4nqhRvTGjKIl2WASWAoHRMogAz6+EUDErpF46Jj4GrBIeNnU2NBqnwtrG0JHc4T43f3ZrJEAEegyYbRxqINzFmBYU9XkeZ0K+JJ/xQhYkSYD1vQSI0apjxAQ9BtF8a4EUmyvzmDZH+qn3oGSI1m4zEnN7J8RxyvVMyaxTzdCt1Dchj/dohmCSnBMYiuoe7Q0IsNtoOm1i53tKFhjI91Gpe/yTd4eHfpfmrxJQVhxz331eVDEp1eZzY/dP7k1yT7/0y3Xh9b9zJt6vxI9+++/dGT6C+kPVUiTZSB4lKcYBTTMIoq3e9FgO0OtBO67b77g9/t4BgBHHAvfkCiBbEbL79rZ2kn+aVPN7VJp8rD780hcmYvW9n1kBwKtap5EEwCBdMFlSR3VIEsx4D/0y6R0ERF5Ixdcwlen2s2kn2d8JofKm/9EcpfZeO+esDTxTVUqpKi4l7xEYJOGJ/Uy4JlH1EZUfEIpONZNx3sO+ClbTt1LJ3gBw72u01PqlV6WH//LFgajYsaItyvq5P6Xcgxzms43N7bMyZR8JO5fO2GBJ/gq+a2Xl2jCJJUcGb2Ijay2uTEBYLqIN1jw+1xoqAQS98yVBJGEimMClnUPyby8eCZBrqhNEgCA2slTaANarcOnv7Y9e7sNxPqQayKvYMama4DnOl2w9hFlzbIJulW8m4ECGXu2QNAMAlLOz8gDgaPg8qyAcOt0C+JEeBrkO5D2sqYDxrIn5AA/R55jj0gqli+u2EUsgE2KVfy5frrOJhd44ybAJ4qgqJO6LdkCjJKr6R0v1jHLv9BBRsRWVWDPXWQLEBDybRF7gx3l4jdc4j1IezCr/Un03UuosKkoZczbBjL2GGK8ZJHb5XG99biTUuuhH4JdEg2PWxuwe96D+0Gw9k4ACk1zXCb7994pEKyd6FfXgFH/T9MBx5Jzx9a6JfldjSdZEBa1Jpv1BWqiOu+WWWyHsTrEfocZCRSKYdOJPbwnL3rc7NsSOTTKtpuR8va5a/6mYcE0qhozXwsF5nsMYmuYa7cP+oYRrdNcdd0T104H9e6OixXG2jsrpS3hsq2LyMcFFibi9eGvffvutzB/VWRA5lCp3AZicOnIsvOKBB8LaNauppmyMIJHiwAGaj69YXBeO7tuN+mMFBRF3UxjRG5qOHw4nqdZ++9vfHjIYVzufeDxs2bQ5PPvMMxCFRdjx1Iccjq0bNZOgahV2dSOsgbkQqOPD+NV3jXC8+wD3roQHXnVPmOq4SK8R5vZZCCIqt0+d6QjfeOZkSKegYIIq1kz25auAp3kUY6h823DHciw5m1hX28PDr7w/qlX6ezuYKwCAECCCgN6PYSqI8wB3jnF+k+y3G2iCrqRgzP4J4wOAhCfpCcL8cNxhS9bTmY5ipgPrq/6whsbnRRUM9Ezml+Dk/iMAovlRSFJEI/V1EB1WlDZBHvzqxz4KWXgpnKPIwTlQidWQKqhiKj7tyxQbP1vO7aIo6sE8XLJ+Vji+z15miVf9jIUnvydqzCSI/O6AfsZiIlpaXVeANB1l9swoQFTlRAsSfne9XLIRz/iTKRu/+YBuqsQGQABdC107VTjcc889kaCXAHeddNy59ju+BdhSFosFqJeei0o91y37TbhuTRA7aYsmqTFA09+RgbFw4dxFGtyuiKS7vSBGaYB+6tRRFMPEHSULYsP0xQAvRRlcn4unQ0vjcUC6jAgGngG4NXabNV3A+F0QLnYMAP6PhizAwH1NZ8OlIXpdzCug/8FcQJ5l0SI1J2dWeMMbX8FcxEufcbBr1x7GIiQZ82DjZoAgAN/KyoaQUwsBfx4f9kh+jNHrrj10QqRJNueytlRSuDMKsH+6qSU0cg6lgMcqb9cwNxppTqu6+NLllnD/HbeGSQCpbK7TXAix0xTOtHFNJ7Ue0iOddeJdv4/yiK9zn3g8zEWhlI9yuOs8Tc4t0uA5k/S4AZ7lWkNMAnK30MH7ye399AZBrbAUgA/ANYNq7QyOq4t9Zpb9PCC5a2mCe5pm1o89fRT1dVo4cXmaanTW5OqcuE9kMsaKsNfKRXVxlXg0T7KHz0/HimkOxQoZED0FrCWurZLK+QBmeVi1ZACkaVGTzv5UC/A4jJVWOsR4Bt8N2L2dh2A91dITmgbTQzd7geBjPvu7NoeZNlDmOdW1NeH8hXNcb4h0FDatzIka+oDcgV2ZsUgp60MjdjdarlhQUVdnc2UICwhU91DtO+01MsGavIA12grpHkjs7Egg0hcLIDqtnbl/mT5h9P6wj4dY5SjbFi5YWPCiEAKQ72X+dfVi84JtnYUF0+xFfZ1S7JA/9LCIPah4T+faCAR8FtI2yWLn6QDjfwh7PFUV3FryEz6T10nEqyC2cv9UE309sLQaQ33RhVpoGuV7JtaMbfSPUZkzF7us8ooyXqO6FhKWuaICphI7pDEe/zS2QwAAIABJREFUmwIEPrznVFheV0gfCSz0IOXPUSl/zT46Lgu6OUlWuh5I8KdDQKka598xch4JmPNYLXHo9Dfg84rpfcR7pnFdy4vnQOyO8RiKDMDutNk2ia4L337qEPsqlnaQkO6RnRANxm49jDuWr7BpfSlFcOOhoQYVICdRhHWggLhzcoQ9ugV7rksQddlYEs1m3R9kP55k/s9RQUUslud1knzVXtOYyhXPuEUChLgnslEq5lFt5XLtVZowSKJy2zzBmH+EuGZEq1L2yKscoyqDCa6JYGsu365pl1F/1NRimTfTH9A1zterkO3Sh4wvx7uxoM+PsVMkgS1QooBrGAunBTk0xr7Gno9K8uTZUMYesrK6INy9CRvoUweIdcbCOYDifaidWiBEj14iFmAUVFXWhgFyyUmu9dp6VMv1kH+l18J73vhgGGltCmXsv6NdA9iJdbLP8lr2kqYOAHLGURYkfR7XapJ9tZaiuQoUY6fPnuO7C1JLYg2Cmvk9lz2umAKQQhQ1s5iXY8Rk/RBMaYyjYqwVc3jMkeF527i7nv02FicR/7VduhzOnr8QVq/fiMqrM+ynCOMgjczf/u738tqysPfgEQiVNNawrhh3ZbE/Su35s3GO39qRCu4bS8m2GBMZ/yf2xnM4Ri1Gq8hVxrR25F7bjHwFNk4eUxdqtHIKFVT6ZDHm87kPkomSIsayzz71ZCQVHkZN+fgTT6EkPUeRR1VYiI22Slvzy41btkQCxBhrFmvznn17IukVbYMLqmLe5v5kvrBn7z6KwhahsCiNZIckikrdU9iD1dU3hEb2DMeH5MwwJI9xpXtZYsEXm54z0dyrolUbg8Ycwpwg5rwWUIkbML6O/smWUPvWx+KaFy1Tec0EMbiKZPvYWRQk0SfxoQo0E+VdBUWT5vmNnyA3+6NzoZn1r4TYdCmqdj9DVYkxWn0tFl2oPuxlcuedd0VbWZU4vRBaUYHDv5Psm1cYj1nEbn6O+/UE40MS5MJfbg0V73w8WijXk7OIWRzHaljVi/u8anjXtJw5pVw/XqctoGQi+/DsDOJnyFr38jwLiFg/pviss196VVj11qfJizgnKhSys7U4ywof/OBHY0w1zKJbVjwPwroPW1YYQdQjppduLqqsrltgJb1BdK20eDVVOvhCX98LYH43IZLqpRgXxpmv70eY/LDv/73Pe2kB9JsEyPe98f+H/vDS3r//Qwd5821esitwkwB5yS7t/5E3ftkRIB/+bw9PG+T84gd/NvzxH/yP8PH/9NHQ1nyKZo+dNJWsCAeoNBXIXENQNYL3dTpB+Jf/8Wvh1FksNypqQlXDSuyvWkIncn4l1lMZ2VRQbggHacbbRzIjwCNQVoK9z3x6gEwgR3/627vCZ//qC0imx0gySgk8qH7OAzRBU6/dS4r8UMac4vxTKhCJEMDiWTaz9vdEBSJ4kOoH4mNWBucTTNqMNNppsbkPY09h1by+7VdQf2QTTJvQSLZEsIC3UF6d6kGhvyaJ50zViwCtwLxWJOMQIHPnleA53EN1PHJSksRCqrsENdOoKn33A1vDljc9SpDQFyXv1DgRU+kriuychMMK7EyARauCVXwUExSbKM4luW3BRsMGtjkkEolUMiFAUrLJFEhiVZ2ERkJqPN9LxEqdGbm3T3chSKylvFxJvwvB6+d9c73KNxAgvn+UkxP0CYL4ldhlubEotzUwziTQSwiQmOAQCCY2HrHZMtfRzxN49fUGnSf/9I6wBvsrA8UYdMabm2q2HZus86tJjYlpJGJmbIN8H8FUv2KfEIBn7Wci2WADZIJTlRZ6vNtEXODfhEBy4Pint4R1v0jiR+Ktf7+Nu8EvATrmx2ugusHjTkgazzlRRvh531uNeyMBEu8Fx5YQICocPCbJDMk0q4X0s9Yr3+PynOxF0EFQW0RyKvmhxZPnbvW075PqNZEC17WbMtB3LKqKMmjf89tUa/+Ar80f2RMriiREBMJs7Ceg73GmKt1TVimJ9ddXfqU+vBbywy8/S7upQ596MPz471+Ill1HjhyJ5KXPVw3S3UnSnEWTRoJ+VUjHjh2NvQpWAxAJgLS0XIifISDtOLPx8CAKBcfzJNV+VuR99TeXhrf+r4vRWmsxvsYC0F4Dx0hC3Hn/tF7xb44h76VjyudkA4r6vIWALTsB7w5/+oHwi1/UZqUx1fA8Nowep6K5Mt5fm6pK3MT+ODOKJK9BarxKBqjggWyLD+qFC9BJIu79q10IoIO1mE2Cfa//99fWh//4ua54f0xcTK6LuC/zSPhct7TBij0STIK4biaAUanhWFFlAjGbx7ogwWvFotmClXKCLAJQV3hffblt5AyOFysFVYiMUxGnGsX5nUFlmUuBwIFWSOMkjVeojsZZK6qhrHp3LOoh7jhQlu699xprZzAACJzY4ZXYXwNgIw+A2UpowTPcYSCA+qPcfuwKCdq1zHACcNr1fZgxVU0T3nzsb/K4TsWARlkk5IMAICoZBMLsOZELqNbH9XKNUFnnOqzdgL1AujBcN8HOtop0pvJQr2bYToAertdMgh3709hAU89w1l7XbxNBq9+0anBNlNjQBktFRiRCuASuFZI++VS0tlxsjWo1CRcr362M06ZBxZI2A95H53g+CbP7gCSKYKnHYnXmGIi3CS7Ft1ERMgYYU1zCPGAOm3xqMxBJZRNRvs+QlL8LsOEoe99FGnD3UhHXQeGApMggVbtjHJtVnQy4OB6P/eGmsOh92+MxCigKetnjqJi9UrDNx7XX8lq7VhZDAnShohlB6VGD5YCWeV30/ehnrtiw1l4yt9I4dduzzwAoFmNPtSECt4J7l3mfCizLjh47GH7sTW+E/OgMu7fvDC1NzeE2CJoCxoKFALMYeFNRpTQNeIECDcLkFhQRlbyfoPEzj301rF+9EoB7ebSaaoK4XByVWI1UCS6L4/0iChaVKAKkk4zd40ePxb49aTR/b8JCU1/qwYnO8M53vIFxh3pGq5r2/tANwDoyMit84+k94bJEEzZAF0j8x7gWkspWNS7ZaP8fwDfGqz1LJGrSaPhcDyjWhbVVFuvRfNaqMWxechgvu3fswmN7VcjB/uEy/XEqaIg+fvlCaGs5BhAHMIUVS08HVeKXaMaMuX0Lyqe1WzbRS2AiNCytpXH9CcgWLCozi0If9xC6jhigNDzz3PFwz/0bw9ve+U4sdzrCCZRom2+9BQsS+jMwfyVAhrgf2mC5hqvcVD0psbVobVokQJK907Ge7DU3eiD/6+T+ugIk2QZ8zpK1qUKBc0eJDfh94arrhMpQG/ehKqXguNqDGor/eiCHHO/Hjh2LKrxHHnkkzlWJDveBNsZYczM9CZizP/mTPxnXj3yu6c4nn4p2hBZqcHdY01M9AyRzBUQmqIbXR/yZp58DtNYSriC85rWvZh3qw7Zpdyhjb6pavCoMsY+UAJKn2W9mFjFSXwdV+xBNR/F8pwfL+BhzYRyQdDZxUXt3uICVXZpjnzl2Nac4DNKo+Nr0QLjn3rvCymXrw3mam1dU5YbNt6xmDKtqaSEizAHYvcg+VhJB+Ow61ssObBNRFwhG50Muj7AWXcCuqYh40XVxPgTItfQs+lgcgHArRYlW8XxvjMvYZG3b9gQ9d5aGWtQOrUdO0vz4Kk2sF6EUaoYUgNjmGvazfjQ3ogDGGnYhFbK3/PYjofdP9oXZEBH9ly+GeSiTxwAnJ1AmWGWblpYd+ulJsJceH9/eHcJrX1MGmETPImJqG3zbK2Ccdb+f8XOEBstrVy5mXtEThM/81hEaloM1Dgm6l2Mn2A2oxX0Gb0e9tZhq6UYq8/kUAP5Z2Pzko74rx+aoGVWeSufKyvKoTlDJk87elMs1mcA2SwutKqxb1q9bHU4f2BsqAV57GOMHjjeF/gx6XvQb79Kbgz1Wotmea1q/LEQxPc51aMaGr29GAVJft5B9tJrxlR4bEEu42q/KIocF2BM2N5+NfXbWUP2smtMoPjNWatOniedcYnyqprwalYA5oVA7MWzrepiTA3321pEvmEVvkylU6RSdoPSYX1sGQK8KjjmHtU4OJL22RNpY6WajbafFNcYXruvZ3JtoPcomYcwUq/xVSnPdzSWMxYzXzBFsILx3f3O0LCyhOfoUBNwI42CcTaIbEgyBItXxRajFyvl8C1mI6SGk2KwpxJnLrFFteoU+SEfC7esqwxZIvHPHj4QS9pJJ4t/OS6jUuYmS8JIpRuEZrGOSIOMQa4P4I6nkOEgPFDFYv9etxV4VwFhwH54tNku/5671FKT0hO27WljH5nF9emORWTa2xeYfc7jvl7VOa+wL9GsPm1eg3IVQKuHaFGMnphpf5X8aF6yPmOYM8Von60EaakYVBe3MnWlItnTGjvFSityAiOPc51hQYhxofzzGhrHiNXMTzjuDwrrZxtzGy+x39gky9JpS7emmbuNsY3t+FIyfg6PAHGNhSB/Xp2FiwFLGZi/qA0FeiTXXLElZe+7FeNKiFxW0M6q4qBwx9uUA81hvyhmrp88TyxZgQ4XVXRoXrDw3Ldy9cTnNzLU9Zo1EddbUOxG+vAN1n83n2cNPQ9BVAcRPUSSxpC4L8vNKWEovlZ9752vD6KWmUEM/oCGKClpRN5SWY3fV1hMe20YhCvcwtxzbNdaN4e4OrPpKsXNsCPshJHbuw9aLMVtZo40bzdGZI/nMtymKUvzOgtS3p4SMkr0wzGe1bBaY1zrO3Ke8fF6McbSBsmdZJrFV4/mWcJiG6GlYh334Vz8W/unrXydOG2eMUiyFUkbyI4vn9VCkqCoqi1jd7ENL0qiwYA4YfxiPWHxSTFHDCDmWNkneJj/P+G+MuHQ7is7777+ffLgrZWnH2L9M8dBa9mvlTLkqXijksDDrHMUhreRE5eTV5sOX6QtVy7UYhs2rqUURRrHEWQoL3Euzid21u+qlKMwiKy2EcZBOFdSxd7n3zeE8Nm2GMCHWm8/a1k++YUx4lmuh8nkQEq0CMjUqdbF60yLZophIisy4FcQe3TFGJ0cwP51RhUTrZQv0tDdmTB2hAfrS9z6VUjRZoEasHVUyFr9BzkiA+LdL9IO57fYtxJgHogKshHV372+sC+s/9lyoLoZoZfeUvFpFMcFj3/xmuINCliNHjkJU0AMIImc58YqFSqchb7qJIaejypkinSJ6c0BqWsjpvBq28IDYu/Vz90Xyw/ulGmr1mlXxnp3nOqrG111gAbnnMKT6ZXpr5TG/7b92RUU6+EMmaxThZ1yjLLTS0tJCvnNfek3Y+NPEp4ypqLCmICojs4zXFocP/NQHWKchtwI2Wsz72exjTG0mrUWYMwWXrs0zREhshO6liu4dPzCNjX98YWLjugLkBytFvv/7vxhA+tIC6DcJkBe/8z/aM17a+/ejHdvNV//oV+DF5u+P/gk33+GlvAIvOwLk9/7mfdPdACjLlwFGYntRX1UW7ti0NvRdbg0lAFnPPf1UrO4oLaVqnurcfkiKJx5/miAY6Sm9QK7MysOr+ELoGJwIl/pGwxM0S69bthJvXAgCgNsWAIFFgDNW9a5Zvj48+bUdkCtT4eP/z/+k2NjEhgotQLY87AYmAEklPuK3VXpx0xS0TblbR9UA9XKpcCX5SpEhCUkiGJYruEYAYdBmwGOwEcFTq+kIorQq8UaY4BvYxMZnbPxJoOzPghIVFYXIT08gB69JBUYEDBkE/W0EOIsAKi9Q7Zamp7/VkIKbyJyHUZ3483sfeiAsf/BegBtVHfZiwIIAEKmzF0UIxJIg0xiVkVcBb0yUSqisytRSQs23kQLBlQFWbCNowEAk4T/aagmE3qjsSAKGWL2i/Y8ZhYoQpeYqDCQvBJlmFAfxtVa8+LYEgcm3m4fXIiFAUpXy11UYEiCCjCo2EgurBMTxvRIy40YCxPc4/Eebw7Kf3haD1UmOIbGbigGmQJ8JLo/rfS9A5GuibQhJjI8nBIikyAgBd7bVXaoMtLrRf5bg84r+8txPVQ5J4+tTf3Z7WPfBgylwE2C8neqx2YDNBt9+CbJ7/H5Wcg2S8/1e8sPnJwTI8/FbBPshAyIIlCJABNIFJgXIHXeXbPI7U61WUTmfyqbLJMjlEZQXoPZYi6n6FxAX5DWpU7mQSTVp/JdseP/HV8XjXf/RQ9HaRms6gSgrfCRX9JNVsdBBpY+gfSLh1mbJ4F1CIGlo79jwnL/6saXhDagmEpsz75k9OM589tHws3+DJzHHnBBEfrYWKao5ciHwVBJoe3QGcHUQu4uFWOfcetstNEY8G+eZ5If+sFYR5WAbpE2BZJVA8TO/tyk8+vHT8XrbV8N74OOqQCRgkt4wzjePx8pkgTR7Dvi3XDx+rV52XOw/sC80/fWj4S2fbIsJTRtJl3NetZYzx3tuJaAKnFISC69LHFvR0i1lFSd4J5DrlJEQmQZoUgFixZRJgNewmc/+4n++NXzoU82RDPX5Aib+zao2q+310M1lbF3jNdmM5zncN6sStR/S5iGlKrMJ60i8x772qnZnrCkqMaxcz+P8CgGmbERrFWW002Kgay0RvbIZaCNUH3rtJUAiSkLyOqGNFACkaigbjOpZ7H2XdPI+plQO+G7z/qpWZpZV1py5sZ9D7DfCGiX5Iflio/gR0JcM7vXFTkAZGvR20pDVauTFy+r4fOacxybBDFgwwvGNMsYElhZR6ac1oDZzVhcLSkQyiM+OTRgB1a2gk/wYBKQehrzxZ8EPE71i9g2tq5yzF1E62cBdf297GuhdnE61rdaKscrMNWCGAJHFVkUhwWGCWKD6iORaCzyTdfcW7RraGWNr8D5vY2w5TtwDCnmupKjEhtYJJrRajlgZqRLE4xvl9SP6dGsjASAbCWGS+zIIjU499Hnv7Tt2YsuzEmD2/vAEtg7HANwbGgAiTwDsYj1SxLoA1x/tAY7/AeTHz2IvNbNO+69VsFYWqlAbZP2QRNJWrBrLpbiWO4IgIfSm95poGWOltGBhPeDjkPaRjLOFVGd+65vfoCn0m6LK6Qz9rayiHmauZgH2LcZGb5hEeg/kQHE+YBLnXUclaQZEmPcnHZBlAZ4xzY0nAbRQnjDuBiHwF1dXhgVFOYCVy8OX/+4L4RYqNUs5p27ul0Sg6/AAwJTHtZyYwUk4BNjufHLOpU1nh50QBzZczSwO4ZWvvpPmxCgHAJbm0xtirHMEEmM0PPbMntA2yYuLAaiYwyqP5rMOLIEwTSvKjBZYba3nsWSg2hMWY2SwF2DG6mYUVICto1yzLvb9XMCfs2eawkaKN8YYO/kAX5OsUZmoNaeGqBZmLnVDBDWdugCYehWgBfUYDeprlywFeCK5Z5wPUn17CsJmYXVdbNA6zSSrQF2mjcwrX/1qgKx6VLGNAILdAI1LsU46GApYi6s5jkuA5kX87Bok4GwVasO66XDmcMom0jH0fKEC9//G5O2FE/zrBEjy2mTvd99pWJ1qoH5mf6rvk3OuHDBLW5KyhivhwmFs0Zhfk4zrQooCJJBdS1evWRPXxsTqSvWde6L2GapDPFZtspoAZGpQ38W+PIDkWprYr8i1bxRlHktnBO21KPrWt74TK/zvvf8e1koaGh/cjXXhumgR18eemMGYG4QwXwQpp03oMHZU2rUsqF7EmoQ9y5AVu1i18H5n2Heae8dDxZLqUFi5EEJsHGJgKpKrNQuWp2xArnSGex64jTncxbpHcQGkVjpq3Zrq7DBvXapv08RxnZMgWrUsxIZomHvWDlmnMqETUqagqJSGupcpssALvqCEKueaVDN71u9h+iM9++y3w+se3RqymWM7v/5UWFm3HIulYfp30BeGuTVFbNjDHLwAqVghiMycL8fubs1vPRgOf3IfwDC2LJNYnaK6m6SZMqEf6wZNjVHO7D/bRwwdwopV5aFi7vwwQX+CsyeaAOvyAF8X0MD6UjhyEkKfw5GAq8Zq8FNfeC7ULM0Lx5q5D5wiS20EoWqrUOgAqA/gDZ+TmwGQDZk0B1CZ/U3S4QxzopxCngK8heZiy3PLlg3ct8GwY9tTkIeosnltN+qYJVhbFXF/a9inTxw/Gu2eLiH7boWAUH1XwZo5TxBWe1tAddfaPAg/yaILNPXW9qYGizgLBQTmioh12qjStqfHPO67e762swdQmKtAa8SnvpZ+QqooGXQ0eSd+AnjXos8Vv4CxOp/1qwMLmR6q2DXVsmm9QL91FqOMPwRDKNAzsaWiGADVxCBqDu0jJ0ZR/lUUE2sYC2G7quUkoLnXpJMKZveSuTS3dk9wzYx7pMU57Cnup4Kjk+xzpcTp7hmXu+iPooKTcRKvC8dgjwWzFyv156EAkfSUfNJq5hpxu2q+a8S82ayzX/7b7eHn3nNn7L119ujBsIDcYIh9ZYh1OR4v6hJ+hDQn3uac0zKJYVG6d0NySIA0XxhhXyMuq6Ixev1Czo94jftSOAeinP1hMYRzO9fo8adaQ9VCegBmay1r4UQmCrXhsIiejxJ3F7BrUkBehvNnGn/PJKSYy3nZeNxm2OXcj1nsxR3E5p2s5f30FSuh8r6b/WmEcxrje9ymzJJs3KUyLPKMvtKjHS1FNwZW2juyh1xjzkmwjANKX7OAwIKHiDyjTuLxPOKiNuavBqZTxtOs3zbK1txP1U9r6yD7LTahxB7dnKvqmhKum3GeVfQWH6men4CoUqUgkVHM3Hb9NQYawqKuugQSiPvRxXO6BrR9rAqNJ9tCKSL+Cvp0LJhXHOrpvzEA8PyVb5wJbQDuw/Ty2NZp35fcsBAVTSEXaRKiZGpkOtyzpTT8+MN3hcyxzlBID5GMceydTjWFWgp0hlFKPbHrfIDXDxNaoc1FGU6PItfJRUtRl83Kxk3hHEVRkHJYc9VQSFAiWM9x96r6IB9cuKgW4hLbZq7dLBQF8PXM27yYa2iZJLitvaeEUKcFVRT3feepZ8JCmmufZ9284977Qjrj9wxrUju5+zDrqTFNDkUf13idllnTKhzIzbT+HGWvjfkJ8Vwmc8HcQTDdfd54ciHxj/Ovg2KyPOanLg8dEB9Lli2NMfGRwwfp97kOwvQy6oCiaOdq03OVBQcPHqJgpgClZRPrNEWE9CYzl1i1Fgtu/h3SJaK8AhVZS2xk3gspfejw0RjrPfjgg3E/yubv5gIWO2l1+OCDr4jkRzl9TQrJg/IhaPwc39e4Llo+Cuoz3vy8c+w5iVV0zK4tfrJgyEJA1jT3zHhN+cyYC5ofwmL4vMOf2hSW/RSKiMiYaFtKTON+ws/mxakelaqysG6E9C9HxTrKvNz3WxvCI5+iTxjXrAJScTm9QCtZN7/0pS+FV3BeZyk26GE/bEIN8xNveStx3xAYQydqp95o19fu3kTz9BUQI+3Y0l3l3KK6mn1JddCFv7w7zEWZotuG80FnC/MbVS0H9u2PucyaVatZa8+FE8dQPEHM2wRdQndMO1379pCDKNIasMcM8+Uk77n2p56LsYLXKZWPU7yVVcT9I8+iYPVjH/51rEQp8JyVT3+XqnAeO/SiPDYi1qkUaZMQICIaqazZAq0fhgBJ4pr4IkfATMz/Qj1AbnzuiwGkL/b3lxZAv0mAJPfzpfr3pb1/L9VR33zfH/YKvNj8/WHf5+bz/u9cgZcdAfKRT/7YtJUW2QRbZxtPhLe96XVU6EyE4/v30FRxPg11L4dHXv1IVF9MAlgVEhR8/nOfD0tXrifhwFpmbDo8tfNQKK1ZEr793J5wovlibOJ4J828LmATYQ3QOipRD1Fxu7gOW4SJvPCq+99AAJeHrUwtiQXNb/FBHsUeI5cgTMUEUFBUVFjblcLyrxMeaZAlkSDQVzJuqsl33AYjcDaCZYK+6zZLHwNgy+F9/d2Ke71EfU20yQBgToAEAyRtUCJISCB2I2GQVGjaw2E210kLKpOgxYupeCMoVOI6h6TRpudpqFeqFtCokCpVf7daR/srQc8f33pbWPXIvSQQBUhzAZeqK2KC1EsF5BwSIe2yivFjvg6+a10USyjivxF0IxA2Irmu8EgRI8mXNlWC3PHvMwSIgVJyPlbBJ6/1NYlyIyEAEgLEx6Pt0oxKI/bl4JP0g42WLRIrUQGRupaRnBJQvsECK4IoKD+W/8z2+By9WrW5SUiHxHNcSb6AttYhAjKSN/7N97JJp/cmBk8Az1aSWd1lxioBYn19tIsCtBXEsaGdYJv31s9sxrNVEsRjsf9HGoFeIUFi/DzAUo876YcSCRmzwe8Kuq6Pv2i9Y/V58gRB29inQRWBNkoGklpyIBOH8PI4ugAHBYEF8U0orSKezRizKbKPCSxZcRQbXEumEIVGwJrPOvqJtfGTGn5uewT49SGXLJMGrKVayvNV1u3567nfB6Cj9ZMqGCuxBT3NACQlItHhfeL9vwb58XrIj8RCLbHysRq46a9fG37x72leCOiX6kECcMz7Kzfvwat/DrYcUyQKqnDOQQB2dEEwEvC/9vWPAvSeiNfd58+R+MAUu5RKwi6q4LXAso/Onk/dFd716c54b5xDqjv8DMedv8cG5YwjLX+UuatEcUx4PB6DTRuTMennnf7LV4V3fQbgQKCf6xEVCKxn9l1xnrt0SORUQnpp/eJ1zeEznef+PSFAJChMnCU9BL0Gea6NpP/7OyixnfnS/irVJB2FBmNQQEbgUem4/rnaYKn+UP4fteDaG/F5EgCepzZ3+jlLYvl6k0L7f1glV0jSMRdiKy368FIxyDhSARLfTysdxyU/9mCXkSUBONP/JhuQ5wqAkhWS2vkILtn/ICq9TOxUUGkPRXIrQCC44ng0gcsFrBimqk8qNN3eQnaXZRzlMNZGtHKhWtQeT6NUnfZQZjwHACuLhrGLljTQmLIhXAbobqXydDZrXxbjQeVHBRZAV7Sx0A7CykHWvV6AkziXtVyh8tQx2AWQ0kvyrOd0ZvRt5vpD5uToNR4fzw4H6TOh5Y4g7iRjuJf7qDJjakZlZO8PlR8qQdy8xZ72AAAgAElEQVSfEj9qSXCbeEqk6E1tw0/P0/kLVgMJjtKQ91eV4LhyLK5cuYrz6YzAntV3oxJ2gECCBR7XBI/7tznasc2QFqrKqgD42tkjbb5+nIrLAwcPU/13J0TRivDnf/FZQLVyxnRatMSyEGCc7pKn//CWsPgXdsRR5Vj2O6V+SiWa9hOR/LU/QzHzwLHj4600Oi/HD9uKai28TjP+V0EQqTpaBAFSC1FSiTJRRcg5QPn779kKcHksEqMSpM88+2S49fZNsQJ2ce0i+sBga0S1/jD7ZT1J+cEjh8L6LRtj8YG1x02nj9EI/U6aCHdjcd4ZGuaXhQepxAyjPdGyTsLDPVsyrx3VgF7Wd91+RyTZZnNNrVIVFL3CvZNEXLpkXfjGP20HNKOpa21+WLOR/h2FgFtnT4d5ECCT9AEZ6J4M//yt50If1co93OuSGmxyOP4Grq9zt37Tmmh/JQB/79Y7+AyUmwPdYV4pJDBjKw9wa0DAHyI0nXE1DniQDWl6DCCgnrHZRV+PGkidNMlD9u5hgK5uqqN76S9xlgbUlwG0Fy1fQ9zCHsOYneZa9KCGLUS5JaD5CE1nz2EzYqXsGapZV6/fEAGkEtaXfYcOA56Pxfu8dMWycBTQ2J5W0f6HdSkbJejCVZOxAXqydyb3P9mLk8KE792DUmMlVbAQ4YRYFXF9/BgnLVpDDHeItcV1X7KM66wKUWL35MkT4dZXLAzn9lNAAFitok9AyTU1WYN9T0loiRCtVSpWpj5j8BzxIWuCTZEFumdT0T3COsRuSZX+3AgODzK+Z6GemIB8mAXIuh1yzf4/P/7mNzHPu7kOWSgJUGLSkGGKa3eVRqvnjp8i1sQKEKBK6NjYwJhthHuRm8ZeN8FOB0FwGLXxt/ZzjxuyQwXjtrq+CkVyTTgFsdd+aTQ89OpXhexC1o6C2bFRcHYWBMCC7ufX7c4957BfXRCefXwbNq6bU/5CEM/2O1KhZBHFZZQmQ6gFjgFebrzl9nDh4iXiuOqoFsmC2Dh54ihjepw5tTb8f+y9B5ieZZn2f03vPdN7zWQmmfSe0EkglCCg2CgqWHbVXfW/rm7DXXd1XeVzXVfXsiiKrgUUBAUChEB6r9Myvffe+3y/837nhYBK9jDLX479GM2RMOWd572f+7nv6z7P6zzPaazgGs/UW2ww5GfHIKQ0ay3AeC95Gar/RCQ3nKtFnbIYQH7Ubv3RB+yr9zxsiVEBdmUaRB2NRr5DAMfYYPmyn/ZTuzQw5hGAe4cONVkJ4GgWIc0n9p10YGlKdhr5J1i3UcNmYuXV2NZlPeyZsQCmjzx31BZhB7bvXC+GWh4gezUdwIf2lfK8kR+CWiwuIQIA3JexGrSiXCxnnSqN/XAQxSxd+ddtv8LZBpWepWNZ9mPUt6o1tI/KQmXbtm2uUePIiZMoAiGXqJuklouBQJeqNZw6xq3FTuWI8pN9oBMSJJa1X2TtGGMcD4Cq+aW9R4C1ex7YI2Qzef58pWvcaIKMKuLZCWX+jkkNzBrSQ8PICL8vnDVGlqJ+1IjKQpJdk/70U5PI+sgfi5ZJXr+drn11iRNVQZ0NuMkeNkFzgIDQFJ7RVu5rBPdB66seqADlbKiO5Z5prVKjkqwERYI4RSXvK0ht3NpzIE+mUHdns9Z2sn/NyHoXpdMcmX6drCODqDGVa6VsLNVEzmaGHw2SSoJ/R1HbS9ERy5ngVz970f7xr++2XjJkYHBtFMC4l/sq4koXM4KvV3efbKFYhqRcIftjHo+v+rY+9mO+hbEpLRu35Ss4z3BPklBFDKIuiKSzuwCCu5Nxa8WeGIcrlAOA3VxjAM/FAIRQeVW7peWiZOdcwiCjEMQuS+A5Y5QJkOxLZ35jTSf7JmBuIlaZIm4YL4Hs/sz1XPbNCc5fNVictbNegtcytti8SXEMQh/g6Uxw3fOOAIHwkZphmrkWIGKJuRPM2hpBLae8EN0cdc8HAcoeP9vgrMyCsIsSmB/AfZ1jH5a93sAAuTY8Z+EQNDqjtbQM0JiDgkm2ubJqYl6pltT90zrqzg0LFoSugYCGHD/qpKzcdKvobraQaCg0nZPY7gYgOFie5TRGLhZzkPfZ0thpp6sAo3kLZXS490rByX5QkofSAKKmv3PS4GTtRgLUl2YCvs9Dgg61WON5VAYoc0SQNffOWGXzOH8z3XhtMHHmBWt1PgqzJF4H4rieOdnYRmc/P5PEcxDO+cRPjQjMm8i4KPdHFlCBnBGjYqifGEutuSWrV6MaGkYB10g9wD7HXizVwPLVayFLz9viZSWQPEPOUqy2HpKffd6XfXWc9Ua2o/ozKTtPzi4T1F99PGdqHFGDilZ+KbZl96VnQutBMM0nkSHYS1VUumdlknpulvFTTSQbyCJI2aqqSqeIjua5n2eNLcCOaYhafBH1h5SxAaFRdujocdfUsWnLJmxKm7Fza3TZcT3s24ewL7zvgx+2xx5/gn130NljSdG3ZfNW1wCzt/T0y1mFK1eupAms3JEfxUXFrF0BNJxBlkMkqMlxBLxCda/2WJ1/lKemfJFpnhfX8LhwztQz7iVAvBkg+pzLvlSDFM+/1B/6yLvnedeIJHJO5zl/nn/Vn6Osa7IEUz0oG7DISOYtdqLn/mW9vfsHvVj+nrJbduxgjlB2cM+OYklaQuOBtvEXsQ+No0Hr+htu4pmuREXaaU0t7Vjq9VgMZEUkyg81/rTTgBHulCuQMmpCZJ08/bUSi3/PLuecEM28iWTOrV27xrkGlGIzXMH4bNq40SnZzmGHJpWmVFWyD3ZNGC73xJN1orOP7rnOA+UPbrTCu190JKbqDu3/svmLSU6zs+c4G6L8GGcPy00tsNtueid7Xhj7expLmdRgHktyKUGcAkTVyALr4SyrLwQsXt6lPf+4sLHDW9+88i0eBYg3ffO3v/6KHfdrXvbl/7wYgPrGAuhvESC/7778T33+jb1//1NX+dbr/KEj8Nrz0Wtf5637/4eO7P8/P/emI0D+c/f98+pmHOBQ99QTv7T3vONtbGYAZbSnFdBZJPl5ESDLEF6w0WyCvnQCnWcjVQ7IyvWX2zN7DltTD96RCRn2wqGTNoYEUgRIsDpwAZry+dlQOlaOHT9GZ1mcfeKDf2PFBWsBTDhATCvEnMLOn4MHBb862SfxiHX2V746KogA8YCYArj04TtDq8xCRognWEtqEdd/oe3Tdf+q21OEh3TqoXQ+KdwyCHn/GL9DVgD9ZG4IVPUqDQJBHNUppkJa3ST5+WmQJZ6wcK/SQYVVDoVzZ1cfXb2xAFrm/ItFbERxoKmtraFbOd8VXE0AVeqGUTGhjjJJxNVJ40vAXkS8LwVvhX3mve+yjYx1Zxde05xaZ+lqFPkzu6DwcNs8IKVX3eIlQNTm7e2meHkzFzDiADRVFxqsBWBkQenhVYCoyFNRd6G6QT9zYeaHVw2jz3vzMLzB4CJUdKBxh0c+vF2sXqWJPucF1fV31YOXOeWH13JLXejO558PAdDeQ4rHt1/howSzAYR734fXZkskiCt2ZBMjckd/XHsJc8OZJevA5Ql8ddZA/N3DgUD3s/7hK23xvQecjcwoALffAlir9yRiwPsedb0vEzIXEm4X/FsAqgp+N8b6WCBALswAEQEiMF3nPtlQDVPsCgiUlVofwM+cD3OC9yhbH4H83s542TCpa0cHubKveIiPlZ8tXQiy9XjFx8REuhBnhWkL2IrkYOPk2nytm65dAfOy01LxLlBH4Ly7t/Kv5t5ryDSGv/mrQrsFAkSf0z3UnPAcKFvs/IM32L0PDTmyUECFvi4gRKDaDM91AJYPklWHoVhoB4iUGkqk4HvufLeTq0tJInsLVb46tMoKRYoCAdAvPbDKbv1SPfcCQpLXk9WKSCC9Nx1Wda0iQQS26JpkkyWQWtcp9YDGyweCS9+j36Eg5rLvbLP3fafPASnKRdA8UkEvQkS3Sd2emgf6HZr/sZCcIqY0zlIVKLdD4ySQ8Md/sfi3doGPfws7FWWpcL0iSJLoIhsGOHAgL+uDgBmFmcNAcVAHaOHA4LG1CnUqEB89X7y2fp8yAeLJWpJHugB9dboqjFwggETtIiH03+rAFQGiHBApTAKYYO51+N8QChKBNsq8mQNkiAwJB5hBsUHocLBUN5CCYxz8NOaaF55nTDYGZFvwXiPpRBeQ4ceBypex9AWwcOulbJkYK3WPKtRY1k0ucNyhL+FYJ9CdT7dgEh7rKRDjJdgiyVKuDg99BeBGA5IEAT4qa0d2SgIetD5eSQe5wrG1Nss2sKWtxQFEChsXiBzE9YvUGgWk0oFcFnn6mtYYqfW0HqiDTdY16jztA20Z532ow0+qDxEgIjwEwPnxs84mS0Q1QJQUIOp0F3ExBjilrjR/QIIm5rmedamFtFaICHXzkIOuVHcKBFVehzokZ0WiM37K/ZBNlfJXdMgd48A7ilpPXcQKdZf9Qiu/r6GxGSulVnvfBz5ov/7NLrKzeqx46XI6opudWqTsayst92P7PHuZU+G5xXvh4OcBbTT3ZeElQljrhuxaNA4D2CZG0E0fA4mvHCB1U8vyqhYlViLrwbLCQitEJaGuaT/GX2HCjXT5ijxTtlAS3v7LVy21TDpc2wnwjcFi6vvffchWoJBYhipmkDVAoZWBKCmOHN7vvKF3kg82y5xLAdSYgAgIpPM1Fw9z7W96nqTs0vMjtdMLu3fbEtQTsiORl79yc3RY1/p3HqIpIS4Tz/UeG+F+RGWHW9biBHzVARAAd/1HIZ7qyf2ZCrK9R7CDEOlGCRBCN2onnavJgK2DACkx+Tlga5OWk52O3V8iXeOlVkwYdha5NHXYGeVKAQLoq5yDadrClZEjD3llMc0AUIf7kA0g25R+SFc/rDB4DiblXd5LHgqdqZW1dL4Xr0KZRB4AJGAmvycggE7woAn3O/15Hp597gWI7GFCqZdbNECLL7ZtR+g6PYGNxdoNGyy3sMByCTg9hkJN4fVBEKMRkJv5q2at6hR2bRCNv0v98XqHf8+e7dmrLyRA3L4oEI8v5y8nbPW4xzZQ9YbmkUBj/agIs0pyaG54zyo392qPer7Pq0DSPqR1Vmtr9hpB6R7iQ+uu97+HGwBQAdQEkEsRoYyiVDr5tc9p/Ykh/HyMDvVJ1o0h1vsTJ0/a9uuv5bnA7nAx920I+6lpQFcRsADVjdUtqAUgUgCTWlAciCAOYWOfhTQIm8XEKlj2T6FW2dFrB2msISLGtu+4hk7xIOyXgpyy5fz5bqe8iU4KtPzibEDFRItNG7Djz07a6uWFNj0qO9dWm0VRcvp4KWtEGHtAHKqPSMg3mhIYn0kA9KamNjtJoOsU9evi4mVunVEnrQ9qXvBbO3XiCPk62VgUkk/E753qmrXOhn7IvwQ7dg4Qjrycls5WgG4sVwD7pkGeiyDSusZn7SVArb/f85f2wS1/b//w9g3mS14AMCPkG5lWgPi+POvdrP1TgPXP72631YV4wkfQCV1a59b0UNbLBkjIzLwC1B259vhTz9m+6mm7ckeRldKNHQwAuHtfOWsoXeQphNNi86Y1QNEzuGuRPQEJgW2YsqKy4wHDIexlu9osVJaiYOVKGnG4lxGQfPUoN6TkU1NUKIHfUsEFA3ypK1zrfkdPK2Qw5LiajWQPxfdo3VVtp7mktVdqDxErWneUkSWAfkGU7NbQnLdlWtuuLlfHSvWqvVTWrwMiLgXiycpS+xV1xihrcy1+/tpPXaMH9ow5qJD8pMzjDffSKT3AvqTw4wH2vT4yYuinIkyamgawj8eUNdtYKwCcAfrLCQPPyV7kasGmFuYZW1UmBJPsGdWEovVdJM04a6E6wpU7IltM/a1I8oGuJsjWWBdMHktGTBegvMjSSc4a/cz5QGoNvZbqo3Ht1agUnN0M5IkIkG6er2jOQzOs7ddB4Ir8XcT60AhBOcTZQs0PIkCUNzRMcxmPE6/PMy7ff/bhuqYeC6L72o/aobqmgz1M5MyspaIKCgScD2bNlt1QHUA4HIhs+S0zJxFMkrMbBEhZLYRTIypJwPbYRDKTII6jUAI1Q1AHc/9k0SMVxxjPuYjQpvZJVCcA81lS4PDeuJjFqAumIU72E848QDlPmUf2E2pY7kkE66nujd6AGh50XlDT0RRKeVktK/8ljLF06g/eVyTjpf1CNk8K3z54ot2CuSchEOOqDfx5PdWSU4y31GMiq1Qb6PxWXY3iOSvWgbO91PuR1C7t+HnFotJQzadmnDEYJPHBepYjeNMRM9gxJcfYszQG0LRuSpdbUZhpdVjQtWOTVobg6N571lrdgWO2ODmdscywnx88bk/zRmeiqNeokbKw+ZKidBxVLByifeQ9K21DEY1HQ5A3E+0oy/og85iDLKN+EeQRdsxYB9k5YhejI1CXhftTL2RQL0FeQUzJluocxOsQ7zGKuRVNnRTLXu2D4mOO+ylFUSykvdQfSTQhhHO/lO/myG32X9XRo9SDUdGxjtzoYd9bumq1HaXpcPHSEtuz74DLklmEGm2MZ2KM3zPI2Ki2UT0t5YdyXlR7hbEejvNsyC5UjX6e2pUamT0zmXWmu7XbZcy5WojnO41nsR9MQCqQNOoiNfeoASOTRqwQyOMkiM7jRw6751ekwfn6Nlu2Yg21zQBHtin2BTLCUFZVQGZXnufZpN5fvLjIHnn0cQgVlCEovM6VVtjaNRvsGHkfMyh4tFcVUmfIxnQTDRfH+XwJe7H2+dOnz9L4o7Y4ml2Ygzp/SUWuvW1Etl6QYyJAtI9qR3X76sIZUmdKnXe0n3ltryq/s9Hthcs+fNQRmrK1VqaNrFoDmMciJtSQoxrbk3snRwGdCwKo3eLs1x9NtmWf3O1sGDNQLG6g0aaBergdwkj1n2pUzesVkFk+3ODyymo7zX7ij9VwFM0ziyCAJunakSVcHSqeEKl1pFBTBgjXWvPgJksjlD2MZ0hnXNUaIkAaUJWoHkvFdWAVRFEzqpoOGkl0VJ7n+fSIVaiHpWKBrJCqZGbBNePE14ss7e3Pv6wMcXmJPHN+vHYGpH41BFMwtdPZ42U2O+oDYb/K/uT9H+e5RykHpoM3HiO2QIDw6gs9nK5u8RAgv58BubCxw3sYe4W0uLgF1sUA0rcIkN864v6v+sRbAPj/qtv5W2/mYs/3W/f/zX3/33QEyL89+/n5foqRSryuFWy588btroje8+xTto+A053YPFyOR+UAoFlJTpYF4xEcysb9i8efIv9jCTLoQPvpr3ZZWsFy24UCBNcCK1q9HlXIEdfpuQpA4AxZAXEUdZEK0Wrj8D8ZZP/wuS/RpY2tCp0DoVS8U3iueqyuHLLtOul8KZq9A+bplGTznBYBol1UoJfC0j1KEQ8J4gGSFASsrlYF/k2pEEdOPoyUNAlv0ik8L+VTHEdRqZBadeILcBVxIZBUgc3ymlUYt8CoSL4mCxVlCSiUT3/Le1Pgj7otpAoRcB1Ela2QbR2iBKyp210HKQe849Mp8sA/aJYitwXZPAUHxd8MHSJS2d53/TW25tabKKAANVF4qMPHhcG79/yKNYYsdPwgcIBQFjpAPUC8Ix3kge9845Whov8v2Fw5yyNv1gcSX28gqyNYPK/tJUBUJAoUcWqPBWWHU51QaAkw1EFDXT+OCFn4vDr+vESRrsWRJbxu+bc3We49+KVK8r9ga6XrUOegCiKv1ZEOzI5A4Y+XkJAVjAOyKcj1NbeoiXjhGkY5SDp1iqyMKN7c9XNQVfEqu4IJwFx1tcj2SPeh5vuXWc6de9yBaYyfjQTIk5LEC+7r9eXfr3stUP5VaqPXECEiQBTC7iXj3DzUOPG+dT1Sgaiz32V30GE+CpDqfg9jIhu12voG10WTxr8FvnvuHbZIzBsRZWVfWuY+V/Spk46QEICo+SnAXtcnebOOw5Ir60CuMZTtl+Z7G1ZzAiIjmb+yXRIJ4s0o8SomRCTt+rtiu/Gfq14me3RvneybOa6DVNm3t9nt/wZIzUFIHbz6UIaKs5PiAOOLN78Adlld9AJYtEGCCJi/65677IUXXnCHZpftwfMnYF1/R3Kglu/8ga+usw8+OAxArA4tsn/40CFVh1U9Rxp/WdbJGkv++epGVrehyBjNMQfs8Tzr+zXGCvc7/q9bbPOnj3IgKnCvJSJDBxhnccW/BQSqm1mvEaE5wLjqXikrRAqFJz+38uUd45M/wANfXcGy8WKs8nJznK2Wvl8Ehqx3+rAVkXxchxDXYahnBsJCfuEKBRZ4o9Jf1lWyI3IZI45A4Xs4GAk0T4AwEOHVTxehvieF/xbpMcXXonht2WGJRJEdlXJFAp0lh6eDUgdiEYAKa5WXegw2KywkdMyOuvsjNYjIDz0DAp+nFjyA9WzrmuXHrHELRKEDFuEArAGICFlITHIQ1fvRPFJoeD0+0vMc0Kc5KMclpPK7/QAPEgnapKMaMF8B6DOAL8p/Eb2mg2xeAdYbHO40V2VVkEeX8nmsTUQcaU1UyGU+h1eRDZ0A9KMo9Iax8Bpy3YkcwOnW1+f1rKfT9d/CnNT8VJbFFdg5dNF5Kysqd9hU556wFp5/LRF6zUkACh0oRYBIAaLOOkeU6H3xOYFkUZBgDcxtzW9ZK8jaSGqjIiwl9DRLnTLI94kgAm5xoIKefdnznT13FgutEuuFjNCaEgmQKmBHwZuybOgEiGmme68fQDgegEzB6dqLIsKjrJJMoryPSvnhWd/8HFkrfJAbwT+qv7n5VdXLmr8VqDlGt2QGljXxAH/p9uLuZyw3K8uR+81cf3Zmsh09fBBgFBs6vLDnmSPddF8rHFzKqyMHT7h7uX3bNZBWxXS2V9tzu3bRJb7Ktl+z3b7ypa8ADCbY226/3f7z+9+3ouXFlgvJ8OMf/9AB/ksBKObYL2+GCKk6c9p8qBUyE+MgJjOZW3TqcyjugtTSHB1mP62lMWIt+79IUgGkZwlMX7lyBRxaiJWfruLr2GHx+ZQliZaUzoE9APINFUcw3fcqHoZ6WIewl6lDBRAYm2gNvAd1mAbzHqQkKQXIT8SmZ2lxoeUCXPZ2t7EWoi4EaMxA4TELONsBOZTM2qnO7WnWTxFB6uauxIZpQxF5LLxmdxtrWFCUTdOB29DQYMOAlQKBEhLpaA+LAbCJtW9/92l75z077NCJw5aRs4gu9RQCp0MIlKeDFd/ysqpawmoTCQjusVmAkFZ+zwrAhwRIDymhyipKbcP6NTQ4kH9WNGqlB6l3tGc59t6zxwtk8lhvLqg7FvLOtIO/0qig//K0PYg88ew72md5AmQp4QAfNSX4Wt4KT6NI+ZFh7KEgqmQ3B5istaCGbIp2ghJktfHh+29233fiGRR87JPKaUso9DQnzPemOiJEHfqPPvqoW0dlhZW1mjl1HlRP5BqE0eLNHmupnjOymGMdyNC8hLhirW0njyU3N9s11iTTBTwNkB3AfcbnjEWfjKoBSFs8xQfoGBWIdATFMYWaLUddNsjz2IUaR40xvWOA5HSbTkOuHIFIkFJp/aZV1tJRQccwYHBIPIqQLAuKmreSVUWWU+JnLeWE0cem2iBqk5iQEetA9RMTiBKta9D2Hz5GDUQXLetHGHt0fk4uNQNzlc5kgU8D5Nx18xwvWy67LvYBrkkqo7bWRp6FNNRDkJOsg1WnUFBSx/r5R1oHOQJT1FXDrN++NA91AqznpUU5YDM+r9DOtnba3z39UfvC3T+0+7YUWF/pcUuLJKcChWQzllsCO/uwtis7T03AUpCt3A7GZmaIbvusXJviHtfSVZyeu5i9P9JOlJ237+1rtY1ryNFYstT6ADWPniqF7FBN7Av4OmDXkU/zq90nDMcgS0pjTLrpXC+OteGOPovHLs7PZ9Lqa+ZQqRjd02TdVJJBpynEc+zHuARClLd09KBiVih7ggMjR7BbSUdt4uunjn0s4mgyEkGi9difekRqO63VUnyE8/MC/SNkw8lrdrEmiSwuvKPAHnrhE3bPVV+1qicbHUguNZ4IEz3fU+y/CewdyomYYd7q+T16YL/LBdFeFse4Oc8m1vyCrGzIy1E7g02tng3tR8FY4AxAjIwzFudryFJDTZCSHG1JgL81EClJyRAF3KtW9qiWNjI/EBzHxAWiCo51WQH+gLYi7psauhxPp5IrlX1fYHO47NCwamsB3VZ2yHrA1xr2SFnVsLkD6lK/8yyGsC8ou2qKuRMCYR0F+alzinKBzqIKC+H3v3PnTdZZX2M+KNkieGSH2ZMnqZ1aG5Vh4cQ+LvdjBPBzCMnHJEzGPORre8e4ZbOn9tHhre7qiuo+7gnNDOzAuShWw1VXsA7JGrK9e4z8LrPla2S/mISd3JSdqqzDsgsRH+qOZStSGa9Q7uGYI+1D+b25rO3BjJ0fY52gIHWImnpsspjmEqpaFM0Yyp+a4u+9RxothCUAYQX7QSJkQJ9FUFeICJEi21n1qImDmpjsZlcHp5PLoPHvpYlEyp045klx/mKUe9haQdLvPV5ps+CnUksEQMqFoFiQbY7OZ4NS7HGNUrUUMA8H8Y4qzM5yoc0tzZ1YKRVCEDVARtFwA/GoaRIbiXqZZjzVSBPsKWnh8TShQGIumqR5r9aWsWSN0cy2ahWNA91D2O2hxmcetVZM26ZlYSger7ZzWPp97vFjNgdbcs36HGtnfvRg44wYFnLX7MufvIFsKQjWg0/ZKhRWof6EfR/E+pFevgimq6ztZlGLRUNu2Gyne/bi2HOjISoDGK8mwsvV7Z+OneIo9cugFODMtTAaHaJR9mTmZkGsoZZqa8LGKQ61KmoJ1tge7nM4E1x2uS5HDAWEcj1atb/x4C5bvcaef2kv8yaAYPH1hKCjUIRwVaOJMje8uWsd1ObKW8liXskCS3V9HMSFrJF82GNEXkoJkM9a1FBVRxZZDCqOIzxvgbZm/Xrbh5Xi8lUrGeJZ9yyr4Ur2dcqH6mW/1n6sTK441AwRsckQe5M8f1JKvsgAACAASURBVK3YZC6hzmJfYLz3HzpIzTRgV119jVOqPPPMbtu85XLOk/N2hEymBNRxylKzmCBXq61du9adNc6RL7ZuLfa7ZH4IPwiEddJZpqqyinu62hEgOi+oAUh2XR5V50KD4AXKDyk9RLAq+0fnYWUB6WxY9i3UuvfsdevarNwXwCREgPgwplLOaNw07mo20BllkP3On/N7Cs/RSmqpB26YtCvuP2y33b7Twvh62ZET1oWNlcLKj5844SxeM1G5K8D+fHUt1nYoJHmw127c6uzC2pjjrdi/RUJuKS8lkmYhneFVR5/9xiqLuvUx13wUR30oa+jLLttqzz77rDtTar0sIhRehIcsX5Xh4nIPuWZlOLksETlLMB9kJxhAjaWGlsqH1lnBew84pecsDQAiJyMhb2W9KMu7XrCgMdSLMVigz0/6WUcj6w371Rf//ssMD84bcukQCSIrLI++3P3tCCdHfngJEOE4ryp5PWf9lzNf3U9ccN721EHejwsbOb2fe12AVL/ugjP9q3+z57/eWADVi+W85k3/rgt563N/0Ai8sffvD7qkt37of3AE3iJA/gcH84/wUm8+AmTfd+Yras6y8RJAiD75lltupmu0xirorqivrLCPfuBem6MoCKfA34mFU8gIFR9gwbnSSmd3FZ+eb9GpOfZ/vvWQjRJyyrnWztU0UPgl0/XjZ9NstsvoQGjDJmR+wteGG0bs2i3X2ZNPPGNf+fK/UQwqFFgHINQOdN8tNDgu2Dh57tArTfcAi0brkvvk77LA8myOr0gkPRuoZ89c2HQcUfL7P16nOeG/NV1EgFz44bE28VglYUbDgUBWLB5LJ8+Ha4ngbw+Zc++ObbZm5/UuPG0Iq4Q4OrSmOHQpLN38CUqmg9UPjwW9prxfBfYp28SX4kVZC/r1sRTWkguHA4bLWzQKj2rXYc8hU2oXl0uwAAqqo0pDM8uhR+SFuqsEHnots1xA+cKgCACcorh1BIk6sSjovBkjns57CigKrDLIj7z3vei+x4WoL7yGbJA89hwLXavqgObnRKK43BEKaJcj4jylPQoRryWSs9mSN7K6yhZ+/sICyJFFfEHgt7rjBXjJDsuf91n54BZbdu9Bl1vA6cYdHAWg633p9+h3e3ISKKAVPK0iWXfkAosvXbOImamF9+S+h3/rcCAgUwW00FgRYeooF+AtMF1j4glppLNKXVaycOJn1a2mrmwRIS3/4QE+V/1tmQPXBcyKNEjmQN5Q1+DuVTq+/s0c7jLodA7lGr2SbY2vwHllP2isVBx7Lb1cxx3vUfdUhNauz+bb9s8jQxeg7iXW1D2s0MkFn9wmAP+q/9xh9z7sCcPVYUI2Xbpvg8wvFeBOQcF7VdfXSVQYN9280wHSI7wXjZuIpzZ+NgLgcpgDtMCDX3wi1e74VyzxlJexoCDSnNQ99ypqRNCIBIuDHFEXmrxxl9OZrlwHETI68PhzMlY3vO6XLLDqfniT3fv9YRRqssBCObAg53b90o5Ik5Qfwoi5q7GRTYIOcw//ebYb80/92KPG0EFviAOYpP7uni50Vbtw9IUPFe8eX2BZvy3ce5f9ItyI+c+3hioYW4Qhn1P3qz4vkEevIjWdvpbAQVgEiMBa/QnmoBHPAUNOwhH4MIRzkHEdsIyPACSho7I1CwaknCY3SGPj1Ed8TgdLqaCUzzRDZ58OMYJDh2V9AIqifAfNReXNaM6GMN91X5PwIO7jfsrOTmCJPjROmldSN+jQ2AMRMKVMJeZiv+zieJ1ouuk6OHwraFGWAiICtA4I7FE2idaIIQBOgRwCUBX8rEwBgeCyCJjm9eQBPcj1LcG2QB73VXSrpqRl2MFDhwkKTXTWKiIUFEgu4EOqDgGylQBYO5hrLcrV4X0H8HxPumeXbBARonyfyBCRaZqfvi7/BtDEZb+gooCMDgRokRJLJFIH1yUrsGjAr15Ib2WLZOXkYe3W5AgZgQkiWUTaqqlVc1WhvxVYQIiMk01XFodXKVCUHaKMI5FG8qE+fOQoz0GcO2iOAsiJBK7+3uVW8OED7jX1zHksyjwKlurvbLDFHz7insNYyPlj/1xki//sMGBXNqot8h3yc62prtpKjx20W667ieMqqkHGPCMj3B5/7BE6LdMhAZdgT3EOcoqxG8fmJi3b9r5YYcfpfH/gq//MfR2wBx74IsTHVZBuSbYFq58fPPg9O0yzwq233+qIzE1YXj3yi59DENXa22650eXTiJzLxgu+HSuKJjzLVwLALCvOINB2iJwNwuEHsDjiXtTxtZZ6bMTwPk+lJijBHurp55+xDVvWW0wW9hPYDB05UErnbq3FJITau97/ThvvbqJTFFWmSDme7bCIBDt57CzrpGxb8G5XVyLrwVO/ecrlHUUSvi6Aaj05ZSmAQY10UCsAXUoskXhacytKy+zc6VN27/vvsVEAmCksZpT30crYhI8NWhZdlS/uPw2wCbDEc/Q06dPLNl5m5ZA3iWQiRAFg5cSqG/+cxS5Ot2NVzXYtYd5jAitned4Y93L8tFt7aaRgXOoAKYLZcyMgQ7IgAMMgh8cgh2Jjw7EAjLA11+BF3h3PfYaEqG21c1il3X7HrQAVv7HFhXnMK4HA8uSeAqhNtVMnz7L2p7r9xVki0kCh4HFZbwwxl2N43elJlIAz5JoAksxOq6GCzv/ETOzowu073/w3+9Cnr7CxFsAoPMhrsMHITceyju7oORQVLe3ddubsWVu5Zo1dfVfey+tb9XF1a84DZuY40mNkBGAf8usE6t2mxnrbcf1Nlr78goD1GoB61oygTNYjPiabE6lNULg2YGmUo8w42tgBM8YgtILmUdwKDPGhgQH1SBdjNj2pRg4FIfva3j0vAJxO2/VXXWXDdBgfP3ySdYk9liD0883dEoygLjbbdPkWchFoQPEjN4oci0kAmuXYotU1V6K0yocAoumlDbsfOodnWfMmCFofxIrVZ2Le4gCRjp445lRqXQSRB7GeKew5CaIyAiJZIFQV9zWQZ1V5XQrN7QdoHmH8V6wsMaIALHKePQYFJtsYoFI3OS8EK0eh9gsjgwul0hRocGvbDCoxSGzmxATj89SBWpuEN3ry/P32/F/8wvLpIJ+XUg9Lv3HUSrF0dNfT3etL7TxBhgUN4u53hcliBZIuIQ3bK2za+iGZRkCSKyFYj9cOYQ9mdscdt0Fe1NnBA6dsEYqoCoBggfrbCIh/9Bf7rCjZsPZDAQHRkUhXdkNtrwVJAUWQ+Qx8yxUbAL2x3amuZowCUJhyDTPsR/uPd5MdgaVWnB/WjOShEOos5UNICMrJcUBLuq1FZI6o2YC5q2yzBJR6yrnQuu8cpFBq+QMYBrPfqzlglD1t5Z3LHQGiD5EgpU/WuTmu2nQWwinK2SgRgg4LMC/Qkr1qhP1mADK7C/un6VDWVGfsP43SJZb1SXklPS7HIxygO5RrbUYVA0qJqmcQtVs4Fowjtnn9UsjYUoDgNazNx9knAGcBvpkSgHvUWlh5KUMqFquueqy4ZMuj/DUpOWapS2TZFcW67kMDiLLQ1Am+dGkR9Y3swCYh/VC0q5RBxeMHwSYCRh3TwTSVNQNc5y7OZWzUVFKLiijbkrXf0zDgy/M5S90xBpg9w7NdcWbcVpRE0kQwBHDti9UWlmLRIVbbKPUpyhJUUUMQawICfbEta2FfbsXtjamGkgEyoANbUcKJBZqGMLdfONnpQHjtqXGQwtWc7WRhOjFADgS5MIuoK/2iwuylU2WOLFqJ+r2rqsU25WVAynRCElLv8YVWnlk1Koz0z2MnimpEahqelW7ma04++yr3XIHTAlO1r8n6VI0YjfUdzAc/SGtyD3l/wazDy9eusJfOn7VByP15FDqFqGLX5C+lFgizPWeOWyO2qhPsiTophIn4AQQXyTK7KNQOorpog5TLg1NawntKQ9UyTfNHCk0zzTzrXVMjNoh7QS+kURjB5lOD5C4lQgChXA5jLZqFeElMX2Qtk+RWoYY6fbCHHBzGDyut9LQc1nZyE1Dy9bLXizz607cXWxZz4/jpk3bkJN+byt5Nd39j55TBGbELm/30y++z4xUvWl1lvS1PDsSWcql98ZsnDcMD7OuoSchIaB+WRRH2lXx9qK8F5UqWa46TjabqsGnZvmJNOSALWVnoyqKJMY2glk6hASIRUl2E7yLOg3Fc8Gn2NzXgqUlIiqs1a9ZSa02hyiYbhzpItowKOBeZO6/6nvvirOtYcMM5Dyp/TZZXk1h9SYm7mFqsmXVSGU9qvpKjQTY5JuOQurGuNuXoxHqZnpACAdjsmlREJiSTKSQ1SSrXqEYTBZZLBR5Mo4ALHmeNq2S/W4JyIIF9N5CmxDpUsjp3qa7SGSKeOvIA6nEpbRcvKXLP8Z69+60IJV4zDJOIVtVLaogpKM6z/RCisgYVCSR705KS5Xbk6DFqDhoieKjVFKO6URl3ylSTOkZnPNWcakgJo+bUmUybjxqWRvi8FDVSz6vRS+fjigc9Z7LCD+z3nLWl0Keon+AsHobV5gTzIwYV+pAa7ngadf5Q5kky68QoNfHinHSeVQiU0lPsLcFkJK5BPe9vI2Tq9aP06sI+VuN83fZtLrOkmmYhNSSpGSALpV88VlPt2PtV0LQwzj6peyrVURBkixwlxkVa/uhqy3j/syjRyBziGRpgbjtbMKzG2qmR47DOWgxp3gORPct9PkOeisZD6jEfrcmyKXVWvaxV/G7RqJUPboCkftE1E/qjXJtgf2WnoMEgHJJrhdVS+yrnTWfeUDaaSUjVQZSM02Sn+RJwNwch8t3/eMjOnaokTyebcwsNRCM07ZEfMoUy1B9SU5iHiBgd2IOkyAFT0IdqINXrHtcLD3Hi/dtDpMiVYqHh9eWq5dX/+F0NjC/jBPpWR678/o83niC5NPLj0gH+S/v9rzt4/wu+6FFY/+EfF5s/f/gre37yjX79i73/S/39l/rzlzp+b/38H3cE3nQEyAMvPUx9OWJ//blPc6CMsYysdAdSZtOhMEFhvpRCrYQu7CvWr7VwisugvkabxArDj86Vb3//x7Zt5zustX/cHnr0SQq+FCuncy8+I8+OE/wavigRtUM0fq5IqhVKN+NvbaUtlr4og0LZzz54359SGKdbRxtFO4W97CXm5+VH6QHovQoIbXwCKLVh+lJEvJEfl7rBXGhj4X0tL5CuQxMuyI7o8BAzCwSNe0N6fxTBHJJa2xo4gMdyoBqzd16x0dbdsoPPERi6OMMGJrrw4ifgkuJVYKxAwJYWumkAhvSaAtN66OiZ5pCjglBAsTqMlb/Ric2EMkm8HacqCgVYCzSWYkRepiIwRFh4bGU83p8C6QTMCQRX4aICzEtu6GddT8dCkXj2WxtsCbZXHj9oChZdo0KWlUVAcSOQyksKORCen9UB02vHpO9XN5NyPvR1gfhOrqyOaQruGYHPbidwu4GHDFkAqTVFRESIDJAtkOywVNid//7ltuK+Q07ePaWIhgUCRMWf3p9III2FyzzRYZz/1rW/Mv88M063a0q5Drq+BWWK84rVz+laGDMByDoAyBvf+5qyY5KKQoBsGAca+eWq2C4vx5P15zdb0V+ecuPiLG7oHtRrK7RbmRUTHDrrUY4sJcROfuTzdP5KASLrJo2nfPh1DSJBPDkLHrWOxmZaoZBcty/vaddn8uxKyI8QvscL6ntssTxkmgpPj60PncrfvNru/dEEAEKzm0fOSx4QUuC9ryy1+N3TfE4d9h10vMtCRweadtQbCQDkIgcEVrrORzqWW8kWOfPvl9u7v8HBlnvjscNQfoPCwaVe8pBwumaBzAF0lknNoRDobFQYGk+ptHRgwOTIXY/Aeh3Syr59DYqWGmcFJkVHLl1syl9RyLxeUkC85NsCE3/y5yA6Cx/v/WqNI5i6AMH1/fEog1T0y0bMgQsaN15A88lDwMpmxiPB1t+ekMGFP44wUTe21GeeblaRISJcnMuRbKx4ToJlscQBS/YP8kkekY8+z3wcnX6T2GLJMiAcsFke4TomTPEeFDAsIs/ZDQH6SDXmyRDhtbkWjaesOoTQT8i2CSs4Pc2zAMeS8U9zaNI46Jnwqn1ka6P56NYGz8rjiAM93yIsdICMxJZFxJNk9jqYaG7486yMizjl/cvOSl2CIqkKsPxx+UgCrXgtfa/EfFpLipYWu+egtr7WER/br7vBhY2fwE/+GgIsRdCKXBllnpfTtbd+/UZHyLi8DnVtAqI4go7338t8qMA+4ArypcIA36r4t74nhmdJ1y97HqkORIrIIktzW2uaiDY3x7gZI4xpEO9HHbr9PF8KhFXouQACAZ8iSBT2qkwSHbw1z/U1Z4XIAlCBTcP1O26gQ/EZN4Z6LpUJkU33pjISujm0LuJgfJ5rE5EsAtGrctN/n//PrVYI0eEl5nWQLPsPPMQ/corXh+DmHkspNM19rvn2Frv1P4cIZqY7G8uRETKl4mnTTQDRCvFPdERafAK+9+wNYcGLIE2j7L9+8kOAtmByDBbjM77Mdj9bafv2nbD7P/9Zgtmf5hqb7M53v8taIFaLUOI89N0HHRH79ne8wx2q121aZ1/40hfoFB2ybddciaUOoD4g/1m6FYvzi+zXv3jGbr/5Rjo85zhcY8Ex1g5wS/aSRCxsbXXn263sXD33YRHKIbqF87NsScliuo97GI9gO3GUnCCUIqkpcSgqEgHtowHVuiHsyOmBwBkH6B1GFVABmBSC730O3cF1EMKP/OJRR4wmr1yD9VeD7dh+Fc8L6oP2ZgCsSMCrVDfPZHtRW11FIGeNvfPWW2yQPS8KP/6RZgBmPW90ogeTu3DmbA2k17DlAHTvOwLhEreYzmgAEZoLgia6bVkC4CMgT+0YgEn6YmvoHrA1K5fbRAdWJXjt+6Oc6qKVeoKapbl30KJT0m2IPSc1O9NyCnJ4ryJDoakiAm311eQf9GCbg7VTFbY1smIbGumzrTSU7NsP8A+xIcKvCOBsnCTnPXv22pLFxbYE8rcK9ayA5FxUDoeOHKLLeTmdnr4oK5pZE8YhpQfx/F/OngHgOB1kB1E4TKMkXbIk1TJKIEIrRq0XMKSlpoWw5CV04Kba6dLzqFMqyRjos/d/+EN0TTfZ3kMH7LP/cotbHU/uVWZVOOq7HOzwelz+hcCwp5/eZYvzlhKwnMvNBgiCrJXdSFtbD+sE2QNbIFP7qFFGsLEJIby+v8MiCW8OwHYmyCcOFYiC0ke5doVWA0bxjMkaRYHIp44ext502q7eupV1bwrLOMJeaYxp6Rq2g8fKLJA5n499SE1THWHBAGFF+eylqHSN/JoCqSvlPR9tuavpSm1hOcQGxoc1xWd4gk77JutUZ60UPqiAZ1gL6pn/svljCWSdhvhE0ROB+mwvz0oIQdKxrG0CJ0W2S+2oZ7qtocYyorBsg2gfZV3qJ0QZztmT20bHa0N9j1v3fLTu8o8R1s4oSIcKfncdmHxJUbB9Yddf2jMf+wlrfhTPMN+D/VsUTSkzeOn48/xJGRPEIpqShFVjINkakBL1LX1W1dBuM4QjTKHIa2CN6UXVHE6gfShduOV0ZQdi9TrAutvBnETUZNdcnm+1ZdWEPkuZNQs5wXsCvJzzj8MbHpsYtgxcoiwO0PvmHausvpYO5FqUY3xPG0CrL2PQCrmjPXDrpgIyIoZsOcRnXzdhvkOsQ4DC0ZDVrewlIQCqvezXUgjKHlAEbhj74KwUPxAfIVj5+CionsGeYb6seffSV5Eg535Tz0pNjcfzG85ezSnAovjbXwHMALyj/I4+VEHtzT02GBRLTUQns7LkGHuiEiAykxlziH1A/wAAVvnya/+Q4ikmklBzVJNJ5ChovVZQufJdhkdmIcDJZEhSHkO2Axi1fygJWFY5MaytIoTbUDKtAPgTqfPiS2TILFvv8syUQRQKwOnPa4dAdEhzKxKtj+RyH+ymuCGsJwRvT2D1ONRn2fyOcezRoskGiGe/j2CvD6EuCNNvgUQZA8z1Ya+eYg8f4jX6+kS2K1uE98mcEgEQ6dSeqm/HnZ2mH9ajEwzCEGoHWWbJPiuEtSQhjuYzFIIB4dFYyAXYV/7rlF2/Cas6fl81FlppCTRZTEFMEpbiy3tIxp7uXEejTdO57sO85tG1AkB1H0DhBP6OwLI0DOB9nL30yDHUw4CYKdzncc6JLbBrslmDb0JFRv4O++cMSK7OHGNMRAnWRDD6cx3drOPRfCI4JtTKsWHzgaDIiE40n/4xW5ac4wBeVhLrZ95M8/582NOjOQ+GKueM1aAf4uGx+mZHhgYiusmmN2QN59R41mIVaedqzptPbJj1sB9NMbcFWo/1or4m3N4PhWEitUEWpPnE5Ii1DnZBNFBLUkupQayfPamlcdo9DzkExPskxdgTu46gVMASa0eyLcHq0J83+W8/Omk9vN+P/fkK2//8aUtWrQ4RUbwuy/Y8d9oyuZRNm9badx895q4BwRYbQbiN+sZxtouzwqxwSDudd2YgmnPJxjyFAi/a1e6yZhpiXDJQzKkDboQ5PgjArsDywuIiR86Njw9zviOfhbklS1jZE4mk1blJ1qEF2GAqV032VJ0ok1THxKI2Gee1yqhJZlibmql5ZTssy860jGxnrxRPQ4zqoWTWK9W2yg6TAv0c17eVrI4E9t5Q6pcQxkDg+gDkcBKEpyyNRZxICSaSrYvzgCt6Wf9EQqgJT2rQaJqoRDDHJaZYASTHS3v3QmQcsr/4zGdQkBxyqsRUyBfZUEqJmVdQ6GozGVWloDhSo4lqxs6OZqeY0LmhHuVmMfWX3rtqS5fFwbMRjXJJSksRamrM6qN5RmecMdkNMg81F93ZUtmIUrar7mNc5NhQ9dAWtwcu/eAhV/frrOHNCNLZUFksUkE3cobrGYR0ZU1ZjX1VFwRwdUWZbWP/iuN5CaWAV21SQ9ZnRgZ2YMzdVctXQXBWUcdBKnHvlK+0Zctme/LJJx0ZpHpz09bLrRGFSBtrvFP0kavlD5kkFbLGdpL1S+r0+ocvt9jbfmkZqGAz2Q+HWI/UgKQclqPkqNSy9q1YthI1eQwKHMgWlI1ywZjWa+rsqrMka4UzRuY9+vP5ekifZXceAJ6gCZHzxTTP6jgBOWM0MqTRqCEXg3oaX/V1kU/d1EcRzM3M9CzqAVR+ZA6FkOVWeviM/fgnT1DXYTk+z/7vwz49Rp0OOT3qms2kPA919ocimdVoIIWNs2OW5Z07sbyaBHmFAFmwPX/5JPfqf7yeg4Ne1zXHviIi+a1XuRhAe6n40O+57P/2py/t91+IN/23f+X/U994MQLgYoNxsflzsZ+/2Nff6Ne/2Pu/1N9/qT9/sfF56+tv7hF40xEgN/3dh+dvftt2++ID/2jXXn+VffvLX7YPf/aThJbRWYNndmddjb1t+7WuK82PMMstWQk6I9BZOGWP/Oppmw+iKwq7iEd/g//36s3WiM1AKcG583Tm1LHx3vn+++g6arTnnnrKipetsebyRnvo2z+gU7UaACSfQlmgI51YUQlIognZA1DwZF94QEcP+Kj/cDD7m54Aee3084L9bmEB7Jyb48269+LdiL2MvIcAGQV4ioqmcx6AJDRMIXRYIXEYfhs2WYVrlnKABUDl8+qsVw6CbBpSsaA5deqkyyPR54spltVhMkCBlojvqKxnPHkawvpkkSVlhScYXaC+gE8FyOmSZOMlssR1UFPIqtNZ/xaI5wF+FeLHAWwBhBa5oQ9XJPILyr5L6Pm9dM3wPy8BIpJE3y/AXgC/IxgWvt8pLaSOERDO98h6zOVyOHLDQ7zotb0EiPMTdTPBQ3y8tpYRGaEgaBEg8hudBxCu+cGVVvKBA44AmQF0UGedDuOyy3EKF13DgrJDRa4LDVcRyNdcdsTCtUpJ4QiQBeWLU1cwlvqd+hCg46THADqyx5GcWK+h7nsdvuUPrRBmWW7pAFv15RJb/BcnHRkyoa5+dePwmnEUx8rDKaVjMRfLj4McEAroChIoNcnhTQSIAuAF+CnQW0C36xbmWvS75c/ryAReT+/tub8usGu/WM31AWaLWNLI8nt0X/WheSGrHREMQQABh7601m77eseCDUqII9viOLwpMFLFr15HIFInnZfybZaNUhqdhK10cWtODlHQaowiCUPtJtzz0D+vtk/9ioMXB2CRKLJC0Ie+RwTXBHNYV+JyYRhvXYtID6kJFOyneyUgSnMwiO5GXadUJucActIAPp//3FK79YFG++WnXiE4ftc2cMsXyp2yQxkIKr71mupQE0EhEEvqEEcOSTkiAsytNyLePHZyTuXDhfrxbxEaOnxqLZTA23WlMt4KQlduh5Qf+h5lGOkl1W2sbtVxxjKJw6TILnmBBwN2z6HuSgA06mOsQrm3i5Qr5OYP80RWLYD1Yir6sEGRLYQyYGT/puuQ5ZuzgOPrIssmUC6IEAmURJ/5KFssHew0XzRuzsZuwXZOD7xUGQFcl8A+fU0ddQpXlOpHRIYOZk4lJQKU8apEHaGsiPUb1jviVLYhI3QJ6hDaihXSoMJ8ec4uv+Iy1w0oNYjWkEFAHoWPl0GMb968hcP8IsDG/dil0e0GkHaOLvUC5PrKDnAHPVmz0a2mrnnNUzc3lAvD4bsD4i0FAC4H+xqRZCJQpPDwqD9Q2TlyTauHVGmME9fmVBqMpzrogzkY67+1mEmVNSKrFX7PMF9TN+IIYyrgQOSLlCY+/LwIF73uINcn1cowh3OnVuK50HuRAk8WBQLRErH5kF2ilCkiRVzGjcA9DovnWR+L/uSYe+ZkEVL13Q228s9K3RqjNUDrqbM6gyyv/tZm24ZqqhPAQ7aHkdipxAPahPgARPgncL9H6PzMAiyusU4ytUrIGjlw8CWuoZ29fBOWNAn2y0cOkZVTbf/85c/bzx79EZ2yiwAMEwh6LbEXn9vt1sldTz9t//7Nf3fES3dft/366V+T33DU3nnH25mrrDqodgAAIABJREFUtEgz3+YYp+uvud7+4W++YLfefANgyJitWpZuMWGsz3iI+LPOBvthWdQyhF1ZC2HOp50tTDadz9tvvNZ6h+m4p2v86OEyAnq7IFTD7eabt2MDBDjfXG9FWy6zJkiWegCuJUtW8H6l7qFLWdZi3N+f/vznLk9jAsVDa0ujfezD99I9328DWGD50qW4ZMliz7rPfT1DR2UUc05gYBEHd0JBbA6AwJfxmqG7e7J/xOpaeuz40Tpbz3tobIdY64GEiM+kW3EAUHLESpKxqgJ2O0rOQyOd4gFYqfz5xz9mv/jhd5xFXQygXjvm9xkFxbb/BO+VZ2cVYaMnWZNWr18NYE6X/9ykbd4Rb/01KKewMhnpGWCvQ+HX3AIA9Dw5MXfyXI3hbX7UVtPBK+AwISHNfvD9h+3qK691z6OyO/wAWTOxPyuvLHdEmwiQ6ak+1hRjrKutePkm6rFgqwNlf+qZ513expLCVMvOwK4oAcVY6ZCdAZRYVrzSqsgAKCEI/Cv/51/ZD6PsQ3/6MXv4Jz91JMhf/tVf2bO7n7PbPqBmCrOqE0aNlmYBEEz1Z0+h6mtzQMoyOt/DwyF0WasEcA5BWPUBdpwjePf2+yBx+hOYrYRTdzZjQUVOhB85P4EQ44x7f08b5HiXsxXVfp9Bk8YIAF4TdWYA6+Ya7OWGAYDbIVVA4a29d4xg5CpClENQQmRYFzVoTEK0rd+4lq5XyA5fLO+mhtlj+2zltiybb2VBZg+ehBjyA5n1g0zpgABprm1wZPE49ivpGZkvq7Zk/9eAhQdLiwMoVf/09ACKKcQYED8GcNLTnAHhAQkWx/tWtoVaWER+CKeJBtiRerkDezHlSsfGAl7yRR8A6mD2lXJUF2D3qDVKAJ377a6H3m+7/uwRy2MfUo09BaEQSGfxFETg/CggLMxETEQs62kPPvDpWP5MWzOd/cMoQCYAwBtb2C+So2zJmvX25OEj9nTZoG3YlMH3DVtHM99HV/7qZaSMoOj2m8WeClI7Bash2RH2sgbWQCC2NGITyLWDB9ttt1xpVXjwq+lA9VV71wje/vEQZcqBMrv2uhJAznaAbEh78lQGUSAkA+rFsfZX0ySxiHs4wxrXT+0p9VOuFA5kw4i4m+F9hTIOapORcnGCZ1r2WSvenu/mmNcOq1wkCDVRCBuqv4gj5RGwcc5QS0xqjQcslPVQDZkL2heD+FonShvwYJ59vOmx56mjJb+f+ZmRnedaGDqw5wxlv4xB4dDd7smjOnr8tLNCLC9vdyprvd8bWYdKycfRPjLIfqVO/EXYUs6xd6shZA2qkUrCnetqG3kWlUmVSm2DOk1rBSysQHTZzKipOR4CaRiQUh5W49SXTAvA6AnGJQxS95xt2bjaomhymEX9Mcd+s0jh7qz5U+rG5/71QijUYWtFiY2KKobr6oeMUVg7CjCA2yGyuLQfTbPh+7BnRKIFDBbZBrjZwX2fRwmiFMV5FA/ZGQXkNkbb40/sR51PPkwxSobzrbY4K8aSZY/JeqTSNX9lrh2HWDxWPo9lXxJqvD7zhdzLx/ImGcKmnfUqPw8QnjyJh3+53+BoIY3SnW1eE0Ho9U3k3PFAZJLrpD1O+3d7u3IjUB6lkVVHE1wfdm+DZPlsKCQLiC7uZyoaUZ+QuViBpRe8Th4Wd7HIcdomhiA4pPDiOQI8j0SuPSN7THWO8ywO8ecwCo3SsgnLAitdtTgRQpKGF/bieOZcD/dkDKuiYMZbSm9ZxAaopuyfxRYv0BJ4zQDqtGjmROcA1j0QfepCn4WEaapFbZig/BEUlMxFWXH18tqhOpo1mb3rtjX242ePG7GV9qmP3wppewyQG7VEZZ/dvrPQys9WUt+ardtYYr969qwNqS+FNTo4jtohNBVFaYjFRpBfxbMlq7UVK5aTm3fIk6+BZWIQ86IGe9FYiAdZhgVTA06yn7UDNKdDDixbvpTzU4jt37/XWYzq3KDGJFlCiZBQ45pAdNm5paKW8OPfTTA47dQgTuPLftwLCVDX1OLUsLLsjGDMRZDIyknNS6qVOnV2ZE2WUlpkYxLPQhYqsRYasWapaXKzsl3mhGzkelCvRLNuao+W/ac/z5ZqMdVXnrrNU3/GQyBNMUlkf9WDwk9nqWPHT9p1NJNUYJFaWLQUl4gu1+RyiHEtXFLMc7eB+V/uFLVS/eq8Iwtr5a3JGlVnDhE5qrEWob5sU+gNNZoILdWB+qMaTOctTy6WZ8GeRongrPqoeQd5n+k8z1HM23qaeVp+dq0tft8+1zglIkjnQHeOkuKae6I5pUxT3Z9A9odpbrg7H7B3pUBQ+XCWue3GHdZLLfzUE485hfftt7/N2f6uJZz+GDmp49Tpqht7UL/oHHP8+AnGPolzfIZTkDVDFClPaBySuwu/txGIQY1BFN8rJXQFgexJ736a9+DPur8OwifCTp05CflR6BRByjEdxoL1si1X8PcoDWjsuTzrQRApU9RpIpUQsjmyV/tXwzfXubU47+59FsybpNxwTWOjvJdZCNIRMIv1V13mzpa15JP4UqcIU9CYSGUTzNqkjL0J9i5/H6zDsMFqQfmVmZJrd7/7PhTE0ZxFGEsn9BDOwGvy88pm0ftJoa6Tul/Ndh6HCC8mIleHV/6tn9Y9eT0G47UA66sJEbWMvUWA/K6z8Vuf84zAxQiAi43TGw3wv9Gvf7H3f6m//1J//mLj/9bX39wj8KYjQCw6YP6TX/8Xe3bP01gJLLUff+eb9u8PP0hxj0yzpc5GObAWZqUgme+yTRSvm9IJZaXwHmBDjc4ssN3P7afzzAABsKNBmzyFpVUc9hfj6PMf+/WzdsPO2wFVBpGoHufAHorHc7F95L4/AbhFFUJAXS+dZSHYXcRQeXZgkRETrWyA1/hfiwRxzgsu6vZ17/ClMeT/85PnFQssjw2Wyy3xwPevUYDoU3SQU+B293S4YPS5+UnsF/o5tA8BZmHNE0DWwvVX2NV3v8tlPsgWYxBp+iyAWQKeo8oVCaTbTrL8fmxJ4vEeD6RI6gdsVWitc7oBQNZByqu4UMEoFYkKX2/3tgA7FbACfSXT1qirk9kD5nJw4nSmhVLFiopuERheoqLye5c5AkTkhCNAeC0Vqc5iCeBVnfwC672dNV4ViBsn/ifQ27tIOkssbwC6AGjXTu8ZNi/xcaGi1UtIqFtetkAiQNT1qayE+v/aZsWQIKHI0H0pbnVgko+q18JL1yNAXrY2AgL0uwVASWmga3elG4iTPu8IBl2HiBmBrAtqEAHPUnvo5/RngGJeRIZeW2C7+IZhEQYcbIboRm742lrL+vghvPYzsXHocpJ2ESjxHGoiAFwVWiuQ9wQFclqqAnh1WCOQDhJH/q76/RpPZY9ILaDrdEA9f1Soa2x2/VW+bfsC5IdGTPdMnswq5HWoc+C+574LnBDYK+Jm998V2cpPHHSkjTIUJBfXa4sUCORnZG2lLnuBvTq0DHNAVYeaggA9xFGA6/gSan9g30vW9cg77B2oPwTCB1FYu5wWvRbfp+8X+K7/DuWAqAybXoBzqTlS6fzy46AoCbunQwjChxDbiooKp97QMyAC5Ln7i939WP/JA85bVzZk/gLEmW8qtKVYEkklRUaMfMoBent7e9w9UqeTJO8KLhygI1rWZM5HToQlf4tkcGoPp5zxFNAev2B1f3r+Lbsr92yI+ODfAXy/bL50vhAxIlJFz0oIvyucA+Iw7y+RQ2U/1xCKzDwzI5WuT0K+UcyMcZCVZUgcY69cEY2VAjzVUj4CGKqwWilWvLZY44D34lNlfSXVh2ywBPTp/Y8B0kdzcBoC5NP365Ch69AfPc96/7rnmvPKPXKEg9QOjJMssNRRJ+JDpJSeYSlAsOTHDuI0xBxALPdrA6Cv1B2aK90c6EQqFhBKrGyD9o5211EowqUdMKqQzr9mDmPqzGuASFH3mACTAxB8K1fR2c8BNpauZh2kRTbIbkrh45pXjnRUFo6buORfcMjTGiWFkK5TaiS9rn5Oc0hkyAjvbVa2Zfy3bD+GeLYEvqk7sJeDl4LG9Vo6dAsw66SrTfNaOSQxHNhlXyVCRqHrIo+6UKvE4yUvAPuWnW+zRx55xD0/111/vbO+cj7lPBN6ZjSOUuJJRSVCSNaBkVg7aCxqH9z6qo1m+cfOOjJkjO5PgTHyxD77tRUvf88VDzS44NNEQPQ5QP9p9s2ZsUDmDQCA8d+AjL9+fJdt3byV9aePPaOHsOgtjO8i+6+Hd0OOn7f33HmHvbjvOSsuKQCcjMfSBi9ugIivfvkBu3HHDtu0eSPP8BI7fOwwYF+Fvbj3BfvQB+/leZ+383SDXsZ9Lilebt/95kOWAYGSlx0DeBpga0oysSChe5l7NA6IFBqAGmfcxx5//Gm6QumU5tpWrF1u19x0LZ2jHXZw/znm4QjPWSC5JJcBTrFeAMJJhRICQfLccy8ydv62fMU6gJwErDGOWDadsrtf3OOIuHCsTnoBaK6+fBPAXB0dyuHY9ERhHSVCiGeB/9Wg0omkE7mFebnlqsuxZsLWCKBiHrBjgnk30NrFvSZ49jSWHwDA04Tj7q9hL4hOcOB4b2u13UjXu4iJJtDEsIRYuuP77E/+5J3W1lhPR6tMIVBxAOZcsf16+yX2XB3MjZ1vv90OHDmIt/4yQJpEnrkZW3kVndMtkRZM1/fskKwsAQcApV7Ys8vuvOudzLspRxymYSXSjjVVJ9ZQqckZdOBW2pVk3gQBshw5uN+yczLoaK+G2Chyob7+floTfdxzEEK22tAgHZh4/ldWo2zobgV02WZ5ayH3WwB8eA7mSYYWgC9bO+XanMEmIz0zl27jfDtxptTlX3zsE5+wXc8/b0eOHyWMNts+/nfX2Om9I6ypyYBKEexHZNKwVsfy77xcFDd0gMvGyg+Co6y82coI8k0ik2bbrWnYvGCBgl1YEM/X+MAEtkYxdINi2TnGNUDkigAR4FGQl49PPCo8wPNQheZyf+eYH10ogcYmAFqm/KyVppqm9n7rUEA7Nag/e+By/NXDwrC1wcZHRItyYHIuo/P9zACKE5RUvMYMfyYgU7pZc0aY68EoAyoIwU5GrSN7PZcxxh89u9ri5a8vJdsAHbohrMvylNf6LlXgBOogbftaelmyAL+wVnE1BAoAriECokcWX62wZZRlrFnMm6gg5+nfhd2QQON33nmtvfDiPuymJuxbNffbi59+0hIYyzHyVHyp8aYhd9Igm/zZE4cBvtrIqIiIhlCnq7aqvhcCV2QLGW38nZaSZaF0U//ghd32XO2c5a9Q1zckbjvPIPtOFOHLsTFYvQAIx7AWx1MQXH3ZJqvtqWcc++z4SZ4V6gCwVoCzbPYcQMLgebp4IRRVD1DTK5aHW2Cp5P2EoKISURmD7dIcFyA7xADqgBbW6lgpMGRpAwPQB8GzctVyK8CyT/3FM2SbhPCAyxffqeHUbs6aqUYT7Skrb8t9mQSpeLIWeIxx5nWiWadFDOhCZqkFpEZXls+B0/XsaZEWxfhXVdQb3LC4R/YBQDYyM+qautwckp2V9owQ9kuqT+sloH7D+nV0ite5HLHGxk5XH6WkJbl9qazyvKtnFI4eT15ViELMqXMnmONbLt/qsoyCgglax4JJ+1Z6WgL1Qhd1pvK2sC0kF2EAQtSHju1xWb0ANir/IhxwsgNLpylAxDHIrrXkMCUBXI/yfjohHSMZtwwaAHTPFZ59jpwGdjq+l3ual4VdVwPXR74Ge7letw+yMSiMLDZ1cAOkRmlOMK/VBDPIeA9huVXDPvwSUVPifrNpSElNybSn9hxHYUcOSk8XYdaxloDCMAKlWBBAfxa2V2fJaXjpFIRYDnMCJb8/HduzzJMMFDSRQXRmB0CCs04jYLNh5kUOz7/2fAGu7ShvhC0nYo0lFUA1dm78n71cJE4ySjue+Z5xS4X0Xo9SfRxi+AnCquchMM5Xmm3OJlid36m6rbqLzC+eAWWdBUv9qrFkf1cNNM1+HMycl/rupz973lp4FlMhI3JzOFPwzMdBjvQp640aTvMrmJ/pp6GsHXsyIiZR17IW9s1ZVkKkLV+cbw1tDRDfWHgy4TM4N0WGRGC/BVGOrMjV6pynQrHLGlIWTinfg7ojY02CZeZB/PuhamU9ru1EsYMa5Yb1KPBY20aZaxGLqEn3UJ+wXuB+ZRFY9c2GJEFgTlhyIpabUQrITnQKkGB+V3X1eaeqkcqhG8WdiLNR1qHCZUuxZ4u2k9hRy95zE0qMMBogDpP5pfeYqqBxJr/2Ba1baiSpra93REM8gHoamRnz1IWyuxIZMMka0IUKr4+sGjVkqLlAuTXJ1NkK484lu6+ROanzynluzKaNG3jmm1j/2XOZU4Gsh6kA91LtxaCQq+B7ulmT1VQyodqfWkv5aiIgBPKrHvI0esyw33MO4j9OYU8ptYiU2ufKylwenMLRVXeJABD5UcXkySK3Lx55ViSvpUarBlS2gZy/tO5KjXfgwEG74aYb7RS1qJpcklPS3PPrQHTGRCrjETkBqJ5ljXfNTnw9SNl3kkvxMSUbZNnbMVGlmj721WJIgL2uthcBoCO6yA/XAOcwCN1Qj5XqrNRSyLyD2YOkkIrm3C4CZI7zxuWsMwdYlw/ufQkVxlK77rrtPMc4EHCmG4agnefFpODRmaYZdbzqVpGEsoFtgwCthbDv577IZWMKuwLVUbPK6uAa1IBX/91Nlv3BvRBgUVheLXO2u2dR6oisV36RDnRhPCPpaVnY3XagNCFrD1JWRIVeRLWpnBToBrN6rFdzP4IiGWJEvoBS+EgRojPkOLhCODXnIDXcRuoo5a30QDKHQKTp7ObOJQxSqyxpUVBFReAlxyIxP41SBuVidBgNCthz/vlHP0Xjw6AlxKcx3lgpQ+Lqveve6I+IlVDGQKp91dMenMeL93j+9mImrjn2dWysvNjB71aC6LwmZcnvx3kuBtD+sfGlS/v9GlUvofT7x+D/5a9c2vhe+shdbP5d+m94/Ve41Pf/x77+N3p83nr9SxuBNx0B8o3nX5z/01uvt9Xv2MkhZp6DZoO99853sDGNYHuxj6KVjvyZYcvPSLC3X32Z5QPQSG/d2dZlpecb7FxlIwVpvN10+91WsGyHxSIdXrZ6C4fqaoqkdPv0X91vH4IEeepsOQQHhw6KoQ9cv8N+sGs3S7HsaULp3pugkItgI49wweQeAuQVBYjbEIVme3p6X/cOXOoDfGm31/PT3kXgtyywBPKrInSbkI6ZXhLE/ZR7f3OAJgI5u/GzTaBwnsHmYhw/8UV04soGK4DDtoLY/ChePnLXu20pnZCzHGZykME2Q1ipo1SKkVG8zmc5aKjDaw6ZvAquGHx5h0YhB7AL0IcH2KcoUKsWfzs/UP2L4kego95HOKC87MicAkQUBQcmdaB7AGwIEBEErkMSqyqKqkrspkSAyHbJvVOn4lEOgqyzOGQDTHlsjzzqBC9g71V8eEkOkSf6Hc6KagGA1nV5GWoB+m5GvDymC3dOBa8OTur85j0JdB+nQK/+4VWW/o6nLYZAyxAdpii4pTTQtUlhousTyC0vY5Ej+pxTxrjucc+4CBjWdepnvIoVRyIsEDz6Xa4TjQJdwImK2yQ6ykNdRgtAK96pAmAFEtd9bbVFvPs3toKOV9k/jOIz7mbAQkEuC6JuyAVlOPTgLZ6HEkQ2cFEAIHPcA3nW6mChziWB+Aom9wa5u4tlzJ75mwLbLvJD4+ggXs06j1LEM08BtRfsspwFFod/FaT7/2mFZdz1aytETi8CTO9RtknKrQjiTwwdcjpgyBJI9jSyL0qjQ0wAujp61nMAkGpDQNfzf51nf/HrYKskT0hEjV5DQKU+HKmhg7+yQ0SAOGLFAzZrzBX+rGsfAhzz2K/NAnxEcQA87ILWn/9ckXudK//2jJPrqxNLQL4C6KW40OlLXfWSjMsqLIR7q+5dkRWyIHCgOu9NuQEiE3VtXgXI7yNAvKCYJydEQKQydSA4AJn03wKHgnl+lf+h/9a99eTEqLMK8ojrSOQQ2QUhEA3h4cezPDk+4gKuxwmEVEj5BOMRyRxVMOiYPKE1nxlbhaLzC9x8dgSm5jDAiKzXXIAhB6VQgBdZDOl9ypc4ivwOfY9ew40r8zpalg/cJ1lbSQGibjz5UKtbT2uBCD4tUy7jRwcSrt8RnYzPoKzlIEekNBMAop/NxrJB97CNjsDN119n7fgZC9RdRCftOF1kIhTlUy1QoRqrg2u3bbe9L+1zHW06/IkE8eNQ1c2ckjBjWBk+Ip6U4cFe49Rq3EPZKAZi7yC/bN07Hbyasf8TcCBFSANkg7I6RJzoORW5o8OeDp56tgUSyK862GXTjEB0QEzwDOm5jOIQrN+tr+t3ivRQDogUMMoIiRJ5AbDQR2ddLYfxjRACIgZjOPD//OePOOuPu+++h8DOo+49Sbmi19UaIOsmPVcuVwUgIYLr01iL9JBiQVlOWs1E1NV8b5Ob0+s+W06YaSvgRDIdlur+o0kAsD+INf3nD//Utl11C2G0qTQM+AHqnoEUIOsB4L9oCdZAYX50i+YBgCbak786hF/4eRQEaYBydDuz19eRJZJC1+fzzzyLZVW13fXeO20L2R9f/8bX7eZbd9r3foAt1mCf/elHPgRQ1w8od9LWrVqFx3WCHT9yhrk1aVs34tnuN2r5mRAhKBZnGM9hDrlJsWnMY4C6vlF77Ikn8cmOtbPlZ+zzX7yfvWfC9u49ByARbMeO7LU773w77yEBRUeDA4NkfTTDgf+JJ3cxzmP23rveR4bI89ybGGzJetz+0gTgdtUVW62AgPa2plqyR3zolmfdYC0XACYrR6375YBGiwCJkhk3HwilOQKxfZk/JJWTK9AJcIf1Gs9gbxMKKKbL3noUD3Tp698fev+7LGy6neel154/fs6iICsD/Fk/mXPXbr8Rm6mjdLJPWyTzYt3GTXYGgqiP1n91xY6Sj5aCIjMLK9FlV7BOng9wVoBac2YAf9uwM1KNI6vL5JRFgNyN7lkRka0uz7NnyiGyrrAXdr9kO3fudA0O4xBjp0+foAs3E3VnCSovGk2me3m+e5xas6amlWeFLIvkPDt1rsL27t9j//rDD9hAHbY8kCQDWJ7EYklWDui4hIySH/3ox8qQtg2br2Rsk+zJp57luYpEubIR9c8zdLhGYKWSh/98uF1+Cwg5H+3VwQD7gNyoaLqxISlcUWjjgKmT2O+Ehiyy3XtOAtTQ7U79kkeo9vorIiB66QZGItJNSMEENkxxkbGQgzS+kC0ihZQ6crOysgBHeB/Ud2EKmYbkltpI3fQDBK22kx/SBbHW3jtifYBLmYuz6PZPxc4rE9VTI/MYi1XW0IA8D6g1e0CWbDMoQAZQ3KAQImi5s7mVsOwx1lSsmlA3BFNrqnvZWZowRzqZt1IDpKanMM4E1KahgGNtaGrAO52XzcnC1535PcIbhMMizDicJgoaS2g0GRjyKPzAogiNjnGh3ZMwBwyTU8uqcsjIjWV+DJKtAfhD621N4yhAJuHJx+63PZ/+NYou6DQIkHDsRgKm8ObHSoR+I0gE6uFhqdZmUBbNAoijDkRtkpmKnRLdtschrQ4TUN2kPAuugRgSVE78Pjr3uyEmgoMB6AB2o5UB1jZh12wttNhUANRTZ62CfIOwqEAISgF8s/b229Zxn8ohHFirUTU0YwcUggXTEB7uvBUrXLccu8NqW8T+tIj3qcyPUVlBSc0pBSH7SATPnzKhVq5eaUtJVw9iH1T2hwh9WUSK9AI1BCxlTVdjAHukSM2SnRmvBKM/UYtqhQ59gM4IXbcYJ9Zi5e4IsDx1po5mEKx3GM+jqMyiIXrGxC7pJmA9NQA5LAsqqRoFEmu/7MdmrAglWgodxxqXs3TqhwNatraN2U07ryJ8GPsc9hTtL1K0KrQ7C8u5fta+k2ca7a67b+R6CRUHnBwhW0KNBCuWL6HuQmzE9/gwSdRF3ojVWRvkajhWVSFYcYkgC4BIO33uNHumv10BARUpRQo3f5imBCkrZPMUwd4ewgRkieHZZm4AVHaiuBGZK7BWa0OrbIbYL3rHqVOZWMH4YgXh668/AiQjlNPGHjuhLA72mm98v8KYQraVEmlRXIJTFJ1lf2DAGBv97JClAd76072WGEPDAL9/AILyqRMoOBE0ZbPm+nKNhXERlpkcYWdrCbJmiMOZ+02tatLBFo46Zoz53k/NpewbgfrJdOe3odYpR2ki265glHMtKHVk47V5bYFFYM1VjlVVJ28WxzXslYMtZNrHVmXkQ2hVWjNKssKV6YZ2yBHdfgT/JJOjlAC43MGZMxxFyyqUAb/a85ztq1RDg6GAo6lJdb9yV3hGlfHUQ+0cQbPTJPfoDLbMIYkoCmFB/MexH2UdSJHt6NyYnaN+UNNKGmVOEpkJLbwXES25+YVW1dZsz5wYNMQudiUksGzYQlFvJCyKsFiU2LUNXSbBWTnkyJ/dkIh92aBNY8HVSNj6oSOcdVgT6O2j6Qo3hZAEa6PhZevWpYyVFNLMAxaNG264zq3xTz/zFGtuPuRdMkTiFE2DvZaMwkFqJGXSyNpzJUHj7ay9nexbyo1aTd7DGDWdSApnD8teINWqGj5ESHRhgeVDXZiOYkPAcnVDK7aBSczLWbefqtFDKkBZMkq9rdN1MESByAKdY1Tj6Z421Ne5DJxkmkKm+VwMCmWdvXppKGjh56SsV3OKiAHVY5n8vhZsnGRvqvNPKuREG/N334EDFsmcEQEqCygREolYb4nkqK6pJQ+ryM6cK0MhggKKee/IEVQsUnGIaNP54Aj7uqxTdQZQXolUvcoGUQOMSCLVhGpsGYct1jPtaazznHX07Ks5RXZ1UpgH8BzF8750bpOFVctPr7Gi+w67Wt018El3y1okvF11sWpUZZhI2jRJHTbFWTsc27dI1sls6rQ8iKJFnD36mSfPPPYlC8eBAAAgAElEQVQ41qFp9radt3C+GLMyFM5SVPipxmasVDvquZZqOBkbTjXa6A8z1Flg9aPc8OG9B4GJKG9Ja1MX86f14Sst9YMv0vQBiQkmkEAeTAz1RR/NURXUISXLShirbqe2HaNBQ4rlVnCXAEhSNQD4QIKpnpbFnJ7Juu9stDwsWee1jkvFK3UZv0vnd2UYJVA39jCvc1nPd6MYTotLtHApSahV+1jrPWc3RWuGUAeEWXpyOs18EI7sWRkp2WR5ncICK8ge+PJXbXRIJLCyh6Kck0csGXmtLR3O9kr3R7bPQw7/0YeaC9XspIZR/Vt/a0VUwLrn/Pq7Pn438eHFZN4iQN4iQH7v1HFf+GPjh39sAuFS3/8f+/pf/+6+9dU/9gi86QiQf3/m8PxH77vLVl652UKjgyE0ztjdhJP29DZYZekh/GKD7YZrN9jcRK9tX7/KwpG/R1EI+AWG2cEjp+1MRQPy/GH71Gf+0ZIztzpf3gy6wYNC4u1vP/clDtqE4Ybi883BRGBUNIXnu6+60r72s0cBgujaoiCeA/SYJrQykE4QqRE8H94MBgHg3v/Wp19fAXIxCdfFJsClPsCv/flXWWBpS3fdB17iY4EEcdC3hwCRpVUYdgW+dEBN0aEl+wthkAK9J+mmiwNQaqEwjwIMG8dfODwixN5zw7WWumyxszeZxmO7p7cd8DjRhaj7+M44VckUUlx12oxz2FDQmhfEdwueLLE4BKsrSNkbAj7lc6zCT8WwLtnlWVAUKahSIL0AfYGiXnJDneL6qHzociu+Dx9Rvu4pPT0NF17ANoTDnlOASD0hNYIDOhdCuRe+T0Mh4NuNlAgH9z0eZYOHaFl43QXy40KVjYBedcOpm0x/S5UhwF0ARt1PthE0fJiuSgp4flYEiLdAdqHuUnJ4GyQWiA7vfHFKFQHB8srwvh+pIvi897qkytD1peCNq78lqZZvqsZQRXY3JIIf87vhG+us4JOEvAKWL6KA1WFIZEEG6gV17usSRG7McaCrJvhZ4ZtZmVnOWipRSh/mwgDgqqTlIpREgMhuy3vpGttnP7fErvunagcMiGQQASKAf56Dk8ZFBafXWkz/Vl6ISC9ZGJ3+182Wf99zdJBlONBW99HZT8mWgj8qTHXgkJR5kIMEEK5Tx+gA1s6B6OadN2EXUeeCc0u/vsXu+p7CdCcobrEl4XcJuNe4aSw1/pKo678FhnRRyEsFJIBb4ybio4vOTzcPRYagJtNcPPG1zXaHs+nqc68jxYnIDllbeZU5mgNSlQRxbSI63LxlbEXg6XNOxcTPDjOueuZEnIj4cIX3wt9eBYibp6JfHVnoAb30WlLjBNGNqawOF/zKwUC2Vg70WVCD6LnR757juhM47Ml3OIPDkjJA5rAJiQSMGVTAJQfieHWHys6AQ3gY1yMFk+aVxkHvZxqAyoW2L8xBhZ3LEkRzRRkg0RxqXd4HB2GpRxSErrmko4MIMtk9JUAWSZ2g96TuOIH8jghZIMNEPCiLQsSEvq61IYTxl/pilvnbSLeo7K+2bNniyBIFcupwWrys2BEVWheOETYsy6JIQJkGSDKNmQ7GgYA7L+x50bZvv86Bt2dKS13HoMAlgSfqFtXh3WtjJc9igVkiNKTgGADIDAEMGOe9ac3RnNN70WFXB+ZzdLYLDBIIoHmltU0EiCPQmD/qjnSkDGMk0kKfE+EiWywdtushUeThrwB0dfzp+/W7ZQ0mBcgAvuaR2EasghCo4/lWPsnpM2cdASMliohLvS8dPkV6NEGASAESqBwXrtF1UjKmIkCU/6H7srCcOdJfeSB59x1k/+SZ5n+xrPd+8lzngK0u6nqCvKtRB1x12Q6I1WDbvHGFPfZLCBgaCY4cOmTvIhQ5mpwCH59JntlZAsVr6VRtYaym7JrtV1vWkkwrLT3jFBJdKBGa6xohTZbYO+64w75I9senPvP/2b985Ut0IdbYl774T9QA5+w0Soh73vteRy089kuCu/GzX16cSZcfYfNjKENXLXUESAgd2AG09Q4NjHEN8faDH/4IYjTN9h/eZ+s3r7Grrt0B8DLD5/+LdWgcUibRtl97uQNKpZhqAkBMThGR34ld16/swx/9OD7l7QSBVmPTEYuKqMPOYjH1mU9/ig2J7mzUML7Yyyg7Z4h1IBciTOugyO96iJ0oDvCLqDecTxOkATfajLyyGayKRljnJgEvW0CCfeio3t8yZ7tO8XwwU2+4YYXddu0qyOdWO4jdimwuEmJDHJAUSYv0JDVLJ4CMAp9LSsiAaazjfXU6a8gZAFepdfLz8yxvI8RQB12hPBNSnIGcsE5gV3HyjK1bv1KUF1+bpNu2woGqslKaIky0pGSlPUuDyPU0iozyvJ86dcLlFAwC6q9cvQFVbgfzCxIHUicDxcqJkxXM31TLyl1mP/rJowDzPfaFb73LxloJ5ybQfQxAaZz3PSnQxwcLJGyzTp0uI8vmVoimSXvhJRRYqzc6APkYHejFkPJrCW392S9+au967x0QG2SlrICE7EP9yxrXUH6KrvF0p0ibpFN8BlXLLqxh4ghh7wIUi4oPt7TsWEgQD3ly4cdkI6HKgLTym1c9KPs4rb8h+DHJD3yeRgCBv+pWncUHp42U5R5AWuUcBEIKJzJnYgAUo7lnw+yZmatZs7W61FMkMVdkfzUDuTLU2UPI+JBTw3XRBdsHKOnLBj4CYREZEWcDAHnqop/jmeqU5RXNrPEJUagLBwHFIDQg9WQrpCc0DQCvEWs2B8Gg9AhQiC7r9gDr95Ssj5heNGZbPIqPGNbJFmzTZCMiJQilMp3NqWQ59FhNO0rEJKxWCLhWDwDTxL564n478rndqIP6LI7mlvYaSAgASuXpLFmcyn2iI57XIfcci7s0bIEgiwGPysqrraaNZ4DXIKrDqujMX7c5x86X16EgSnTAmu5VMmqtOfbFjuphyyDvYuvWbNbvNggQQC6IoNgkgtEbz9stN6+zqZFmSBjqRAFkEygih5i3vHafurOXkJMhYh+QLIe6oALSYIzP0wpjPcxdedbHoyyTVZGyY5RZo85kqgzmvLpuqS9lS0rzjcBJEc9qKNFcKLnFQ4DoQ8HoVY9VQwoQhs79mWWg5lFhSFWp/XNiGAIfwK+i9Kzt3VNqV0Dq+GMb08gA1WJlFsg+NAHRKFtOAbijrNds9/a+u9hvuI4Gsl/OQwQIGFZWQBLrtvYcWfjEAvC2At6L1JedkgDQhuZGW7tunVM0KiuqCyunHuq4ZcsKLJX328+zOM9eGe0Is2bqTNZESmFZzcjyMT5pkVOAREaH23XXXIXVFSQ/e+0Qc1P79ATX50KFGankeJR1WTlYYXYRVl9ntVVdds2VK7GwaXJK1hn2sgHmm35HIEsZ3I9Ttap28mePDGYSh4YqNybIytjHHnuBpgYAeESLVoTSSmA1RQVALFZb7RNWmEYuDM9guJStjKEv76GRmrKyBoszuKMk1GeJEMwR/KIzDawBxcrIIheitIlGC75Oo49qDJGKqkdyctOdaneW65Qd3qmybucOwDbE2sD8pFs9lvyl0+z5pMFZbescoDH1Bbk3y6l9Z9hjm9kfQ8j26WVcIsKoKyF4iEJk7tLEwNqYFplsSfyOQzwnZ5o7bYgxwIEZUBYgmvcQzvdkQfi0oeoSkRVCM1gpdkn+CSE8r9R902EWEcibY/+JS4hg7nY49WIy4LAv9myB1E817D/DXHN8doqdq2uDUImyVKx9Qpk/Q7508E8M2qrYSLIYw+xHx9usrNnsCztT+PyYjbBuHK1qtf/L3nuA53mWZ/+XZFt7D1vee28nXhnO3hAChABhEz5GKaX0+yjlo0Bpaftv2bOsQCBASggrg5C9nTiOHe+9ZNmWbGsvW5Jlfb/f/UpJaKH0aOlR+j8sjiBZ432f537ucV3XeZ3nSW8gexsxLhtBDvlXX9HI2AfoOm1GDbECDWrsc7I/LgTMX7RkQfzT174cCxbNS+xBA8ude3YDVHRHFczGEhpNqpgbSvIdhIV1ApDd+bB86dLERrTALgBiXJyN9Kn/ucZkGtqEUUDDhd+rh91ShAfUsNxM575M1okwzBuYb0a9XbxOIUV5ZXe3ws4wDrfQPQ5GlbnKSMELPk/jnH0eRpQsgjXPPQdbcHoC+2wKGJtkqYbF5k1bAWDzX8h/9DG0WeosmqMefOSR1Dgyc+asxNpIBuecY0/hCbJg0RLy2yPEVvvjIrze7r//QeKESQAqh1LDVAMIdAn5m3PemDXTQAOLDnDVxpfd7EuykGQOG48pr6tPnMx2m7yGse5TMxDnRBF79Si87Bo4bw7BDG3/5ati/rvXJsb3AICt53ZqCrTJTUYZc4QeDc6MLMBhxnk4cTFztL0FLxWYErMnY1bPGdUPiLkLVqUyowswctd8XEAnASAcCp3ECeYsyi/KjLExyDhTdtopAIo+6iGeK63cazvroIA9PzXrEIfs+DLymu94AMB1NE0pi5OnYxuxRR+57EHG+OwlZ8VzeKXIgum1MQrWmjEty4g8hcYw1B88yE6xH+/8xvKYijdmkkS2+8dGMePm5JOXC1hVFtU0cxxBFnUY/9Zb5PLzL456WCDNMJVOch89bK4COaOYnzaddcFcOUGjSwFrLGtgOMBrZWylqaOQc3MAufOPfPhvaBYrZPx7EnvUONFG2HZYlz0MrkyYlPfLUFHmL526SbQrzdkY+N0AyG8DQfx7Y+7BssS/ik3S+2YqdL/14z9bIP43X/zf8cP/3PsP1Zn+HW905lf+QyPwn3s+mYbg/8nz7w/9+v9DD/XMH/3eRuAPDgCJnKkDC192edxAovuRd78tply4IsbR8VZZDciRRVJQfIqOyFdDyT8Q09EALqWw1oaGtwBII515azfsoIi1L+YsOJegrSG+8OXv0mE7ikO9KG7+9u0EDiRsaIOfhEufdNjpmrDILkVT3fRWJAqUvTpJwNZO4ioVMgN+OOaZz7I/XjiX/ocCIJkifWpKzxzkvxEEkbpKd5hayiQqO3dto5CCnBgBr93/mqUq3SD9NI8CWS9FIAESZZFOoJ2raXoJxa/X4eWyCEBL8EMgRQZIBcXVvQf2EQDT2UXwlWSShrRNDTEIOJRpsaBpsTDRfvl+LkUkzYwtnlo4N0lJEkC8hv9ZRE8mw9Kmv3dRzHrrY0nHPsle2T2TujgyjAmlqYY68zPAi+yTjBRCetp8L3mJDEYoKRgZBBiGWKtDbIwkmCWzYajLJw2uCWGm2D3kzWGB0QKwDImd370wASDSyv3bNsZ56DpSEkmQa3FUvdhUGKZQPSSN5c9NMEzY03UKKgyCJo5lAlr0DuG9ZID42a6nCSQE/q4/2/3Fpek+V/xNLUV9On9Iso/h+1DB9ezbuycuvOCCJG/kOLUgVaLB7HGSkxqo4CYMDRR4yujKzbcwzrWYQPveyn1Z9E/Pg7+992Mz4/K/2p46LP0YMkO3EJ/0swWu/FqQxZb5pKuaAUrstlrzD2fFog88nRKGySQ7dsvbsaUUSCFrV8aEheVGWARFBPCaRFvQsMvsELJUM2ZMT6bkj350elz9qdoUxJpA9fHe+XZADYJLjuMLc4Qr8F4OD2r7muxotKcXhd9TK9ePhz8+L31+5Wcww6RLzo562SA+Y8dnMV1xJoXSqV1sgktODN9bEKaS1zlBe66mpnaB6bei1rGMKoGyQgCTIXAjfU7XmgmMBUDsDkvNpoIHjKEAiODHCP7ePn6L1BZrhrNe/Z46+Xn6zLDWNF0s4r7soNXIXA+Q03zuhvlRVkLBj/HVN8XXs6pm8c1kTfDM51vA3/Yn2RlBSDXHM5Jr/nwIALGQom6uz0ofkF72VdeCz8OCfCeJ8igkS2T0OL8tQJokOx98HkpHCXYkpohjrr44XV6FJJC9fK+DYsFIAL4C9qcH6M6fT7FUab/zLr0kjvPsTUob6NyUcTZeVouyDyRrrleLcnaimSArW6DsgoaWvr/gg8wKizh2uw0xQJxbgoaCkxpuaj5scu/88Nqco0rKKWslKJcLYCf4YVLpe8v6MAHWYNWvp0yblhJ+k2P/XqBFwKWL+WKiKUNLw1BBPcEX5R0s1LrWO2A6FVCk3oiMw9lnn50KBs1cu2tTA9I9dDHOwLzTTjjBGrsNlfpynZmAC1ZpmGvXpmdhHmtBYMSvHfsd31gaSz6wJXmqaIKeQ1VVA+98CijTZ06jcL091q9+PP7XW2+KRx9+KhYtWMR8LqYjvx5pqdU86+54w+vw7dBAmcLVwQOH+FkXpuS70bzfHhcDgLye5oYPffiD0UUB7nIKDOPplh1DF6a633ffew+mpB+M2370w7jvgV/FZz/zqXjioQfpSRyIN994I9IF7fGPn/p8/NF73knHPnI2XXRl8nnOlHFRReJfzpneT0G8j07bEXh5CXR5L5QRMAstiKuueSVFqGFRBwPjtttuIVluin/8//6G121MElgnSYA7SIw1dF5HgX7+osVRQ2HsgYcfpNOymE7tnbGc7vILzz8v7v7Z7bDBcmIKEjYjGSMBRwGhfgqP7eydVQBRh/ftpbAyJnoxMs4BmEjVC6RYWusaWIcA0ds2IQ/EfMoqjAf39cRddPvmjUZ6DjfhWePyMTyeFoVUw/fu20H3/BK6yyk8YSI9aeYCTNSfR45qOkDAlNiyDrNcfEk0Oh2gSGFha8Urpsepw3TGynhjLVrACQoCVRSgdu/C6BXflIvQ1W5GYjSf4sKG9RvYIzMFgaNIrkyjA9lCjo0LTRQb6usBHdkPzlt2HgUPwJY+mSTHATNHUYxQWgi2AN2V37vtxzGGSvfHv0DnaT1Mo2zAZvaSRqSB8tmXmuv3Io1n0ckmi4JkBj88t5S/H55YIPvRh3/z298eX/v2NyhmZ8Vf/PVH4stf+my87y+viJb9hVwfBZz6A4BMNGTATOkFmNi75yiSSgeQXcFjgnO2kgLf/LOnsV4a2Z+aYhna580wlIpYFxWzKGIfKUrSK7nsM4nlxX6tSbYskGKLfACLxcaHFMs7AQP66SD1s0yeUoqWJzF+GGB/KWFvHzmX2bmZvZ490UU/QLHnBAXtFvaWHopHzocmGJRNjciAWWg6Qdc7xZk2WChKNkHoongHUDAWiwG63fUAsUu1DOkfZY2klNmFv2EdckCTYC9QrMm14MY+fIIGFRVD3DMlKI8sp2OX06YD1KCSznf9pgT1/bmMslOAju2894bdlH95z4kTCmIK8odvv+XGePBP74gSjuucXvZaYjZloJS1fOghDLTxnPfQUc6wnHWmROCGXZxlABrDsnkedNv2UxiaMmd+3A2YlQ3zw3NZULGEWGYf+2ozRWSP7bOwd5kA86iZdXgcE+ypFCEbjtYSi4yImVOqkIqj6YaBysbo4BBMlMgrhXWAXBhxZR7ztJL4fAx6+7XM5xylPNkD6zlL2vmdojJYagCVsv3K+dq9ThakrFMBEPe5LEBSwQHPF5+90Z5fL33dtF8DQfbduZ9uf2It1o6sSs/WUxZhC5DYo/B2kK70jevXxQXnnZ8AqKPHWyjcHwCAQ14FEKCKdbER1jm9IsiswVC/6jKAhiaArH3MH84R9vLp7NU7aDAZxcO3GDySfdAzZjh7Qy8xgVKEgmTGqMbHY2lmocSc4ubhSPcV48nUD2OnhJg9TwYH/2uGTbRn937As+5k0jx56iQkIacl82SRmCwZLdy/3e8WC2UK6t1l8U/gdgrF3l5+pxZfhwN7uuO85WPTOnPN6h93mryru5MGiA6uxEYh2BwWZLM4Hwvw/SjnufnziXgqrN27O+54ojFGIWul38s4WAz9WYBWrJXNG/B5AZ8cj+t3oYyBJPt6CqCiMkmEZnGu6idD7RNp5OJoh6XUyxiUQQ9poLBeSHHb/aitEVk/QA7CpsQyHEU3+wCo31YK0c9uBHhkzqEwyFxFom7i5KgprGAt8/7sIbU0zqH8ic8I18Hknzl5CqbfSNa1NQEW9BDXIbXEHtGCF85kgKQKQP6+o7Bl8Q07hvfP49s3xC4krXLAuCePx2MJn5zJRaVRwdmTTZyglOqYGZOjAXbVTvcAPO4hfcA6GBldSAhWVfD6LNxuGmzmz5wRRwHRWgBKT7NOH9tFLEi9//xlC1iPSAytWUu8jVTXgupgt4xR3e0xE8nIv7p9e2pIf8eq6ihSvpV48OHNdVHH75bz+qWA3CXEUZ2so8fX70mx69JlMHJgp9jEprThcsDmp9c8iaH3LMZvJGA2jUTH6pN/mvtHFUX60cRcghH7a/em4nM1YMRo2OzGlW5s5mCy1mS97gPk64F+MwpwM8luqtjAnnEEWcE2pPyqR41NTSXPwFYdQQxSRUOM+5MSWnvYe41lzHWMoWYyLjbMyAY/RgNCOyC8/pLPsfYWn3V2io/2ILs1CiCxkt/Ty2I/+41ySfNhI9hAJSghQLMYs3DdzZ5YvTrN/7lz56Xzy67/U8RoewD9jAdtyKoExFq79rm0ZwiAyCivBUAZO3Ne7MAzZDzyn0rnylwWQBEkMpatg+1nU4wNLjJafF1zDPMXXzf5HNn4xForYt2eZs4f46yo+/5FGQ8M9pwspW1ZU7K+MvkJc1jvRObBKRo8bKAbjlpGc0s9YBHykDBus/HqPI7PxyUrVsT8qdOjgdgriwXbxVpsQNryOGzEFkAv52MzZ4+5kkyNKkBX96Ky8irOYAEbmTstnI80U/BoldIrJC71DDkMkFpPjl39nocASifFYsavmuYapfQOARi5f5j/1Sovy3hkMw7YiLA3n0wAby4NkAV6rLqPcFfbvrY0pt30VIptBUFSU9qgX6fei5WjqmEwwfgifjreytxB4m/lwmUAGpuSNGA+Z3Uve1oFc1k/D/MpGw1VLJiE/Jb7UCONCNOmzABgogmHGlB52SjGvoicdiws1yfjk3/9D1xPbsyePi927diXVECST4cZ6UtAkASEpO5EDtz/hATWGQDk3wZ40sCf+fgPj8AZAOQPG8D5Dz/YM3/4exmBPzgA5AeP1Q8o21BIh9LR1qNRUlUY74Dx8da//SDFz5LIHdZKAt0YN1xxKUlbfdzyuS/FDde+ikLSrPi7f/gswd3oWLriEjS619KJuCse/sXqKJ04LW7+1u0UeZEIKUMSA+H4Hg4/g7F+Amm7hy2qGvynTj8+WxAzQMkg8IPAR9qrTZpSHTzz8T8EAEmMgd/AUHhRAus3gSAZEyZ/Z4Rd5fh3WCjtogCpBrdFdH6cCpSdBFHDKXIpj4E+ADIrJXTTYEKH8aXSV4UkZ29EsuzcG15FMHsSeRqMDGdNjeMd6E3zd8YYQwCI0kFDwd4pdW/JZjKghH4AeCkQHPveI3hGpzAW1U8hY5zO9RFAWlj0unfdenHMftvjGWkhC+wEY0NMjwQaENFp2v1S2SrfJ9GNBUj4ncRMeaEl2hrlixvqvxzPF8CPwTFzelhgT7RlE2wmTir285rPf2VpTH7jQ1DAyxIAYlHSBCn5Zij7I6MFAEFWiMGyXewG7d67xVZfwzHQN2EIePH9vVf/83UsKPs7Fu39mTJDdk+t++TMNHWnv39d6pbxZz4/5/UYujW7SG6Pk1TYTVxPEdmCpGN1go7+Voo5sqKULbKo3E0yNxpauowIu50FQuzC87P3fjegw2Uf25oWjKyMxN6xJdHQkXWXunv4vmvQwrBjZQIxxMJJbBCC7Qf/cnqUXndbXIgOvfRzvUiO1lNI5BUFaUxUtiJZoG5vE51MPqekvQtoIShhwvTAhybGjd9qowjRh+Hhs8jdYJxJ0cR54xhmurMy15bAEL4+ilzLnDlz0jhvQ3NeMOkgAb5J2BOfXBx/9EPM4yla2DGtBrJJoYaCAkXel6+TASmEK9Irp2TGrnuDe9kTSlZZpLEoWUoCkWSsSFw7SBJMijLyVhmgYwgA8ZVMHPTl8GdqBOtnMkIQZBD8sNCjifkwOpeyqbzY+FrMWhJU0U9ECY9SCkjZXGMhyYM/F5/JpTpBLzJdUjkkDwBe3LN6TAIbJbAX/LDLT2DEtXqKxFiGlqCGAIjdW4JlfZp2W2Qnaepn3lpEbOPZCFwqU5E6zXi2NQASzk0BZ1k+ymvkJc+P/lTUl5Hh4JWzDvx9pQM0YhcAqaDA4YVb2K6nW1bwSamQ2Tyzbgrw+t7oDVLAOPp93+cswIIWEijB2wGqBXbe2g3sAqilYGn3qmyiIs6HTuc8iZQ/S3JxJO/qV9uJ1yM4QzKoYadAndfmOjDhlcWijrSfMwdGBlg1Cfa9THwzuv+sa56D0guyOo4zLn7fDrypFFZO82w7NdNmrPr4vzZ8BFwnAsMapfdy/S2MsYVSteBdX9V0v9nhKKairFgZDBGLCIKHdjIqF5c8UljjcygoNNCJm8B+ftf/XG96lOz5zsqYTQeihbceq0rkeiVIONlZPZHuwh/cektMRN7mLTe+MR7EK8MO9euufXmsRQ5C8O6eu34eH/rgB2CVlQLsoR2+dj3gKIa/m3fBOtgci5edFde/9XrkqP46li8G5FROiSKc0kpf+epXk5/Kta+8Nm6+5eYkd/PGN7we087V8SfvfnccPlib5sH3b7udgvjn+fdOmCjr4tyz50Z/F8yEOUjCMBjFgBd93ch/UIS8FzklAdESzq5XvvoVFJoZoBGVFHEO4/VxD0X/Z2LJojmxcMHcBNiNxedoDPI+9yDJVIFHiSauK5Hmugd5kEZAEj1lzgUAueryS2Pd008A3uC1gjxkY8ORmIEMm/tfLsW3ZgoL1RRkug8dRJObwjtd6Uf27ED2pDra9h+Phr0HkQmqjofvfjouPrs8GolPfoZ3xIM035dSBIYmEePLB+K8cxfHUdgJ55+/LIqGI8OBaWxt14g4eFyj9+3xFx/638hOAXLtBmzmDG7EkD0H8MTC79TzqqP/UEGaj4JtSnPY6dhiJZphKAMQGolRekVVKeq1qjEAACAASURBVADVRlg1MzGi3s1+g0wS8l/tPJfly5fHk6ufQJ7s3PjBbbfG8rOXxaJZC7m/etYfXcoASHa0jsXsuKM7Nx576vl4gkJdJQDY333ttdG8nzMaKkGBjE5lyWCOjqkBMKvdz/7Feu7hTOsZFnf89F7MVC+JRx5fHe/6oz9BduyBuBcz9G9995vIHHXGN7/zjbjpnTdFzUz2nX0AjOjftwKkEKIQD5wGfNsA0NfF2kRehaLPnMVz44IrVsQzzz1OIey5eNV1r6RwBpuCa921b2dc8YbFcQBJpzKKPwkY8OyE6aJLajZAVR+AyDieXwcARiuFoEqKJYQdXAv7B4BVKazXbPa+mmnEWAdYJMRHbDBosrRgtI6ZNAW1Jpp0lBnqprjURFFTxkUu/hWdnfw+PmgneK3TWQBDLchJstRYskkGfeQomXvDeA9kOtiV7WYdTtfs+ueOIYuUH/sPn2BuUkTiOZ+inAfGzJnMZ/aB8XSpdzR2xiQABmVCNm6ooygny46uWk2BkSXJR5f/l49t5G8sLqqZ3odXw6R4w9dfHU/9+Z2AOgB4SN9VADBrcv3c2iOcfXThA7wq43hwNxIvZdmx++hpYj4K7odOxdRxo5BgwbMG9tu62iZMpAE6zmY9UKRuY3976rmGyB8XFEAjJjG9J40tjIWLlyXAWG+mQrqZC/LxU5pUw31jokyM0kgRroui/NhJ02B3HE+muUdoRFiIX0YeZ6kFtVHENv6slb1Qdo4NFyNlTiSGMGAOEyTJydhoMyivepr9U+nMpKfPihCkFmwwxjobEGToY/tP93IdvKY7LPHLaZirMl7HoCvUyD6ax2sL/I6x4LrvYOp07kCe6t6HnkU6qCaxtR5//Gnyj9x42ZWXU+wujv27dzEnYO0Qp00CVTqM2bCFUiW5ZAB2cPZMJ27ptsGAc6CdvUPW2VjYmpOnTqbBaw8gY3fMpvB9CvCrrCQ/KpEkFag5yvouRwM/hyLp9q07bROHufU8Hc1FcfXVVyYPv8dYV7mcITUUalsAky3W5rFfVgMo6R9SR4G3nHhkPow8AZBuzs9TAIwL5kyMOorKKkMWs5cSladGpHa+wbJm3GFAcA1FzOscJG67YOBNhA1ZzPP5zr0Pwkgg9sQmTeXbqpEUNjnf1z5OtznzRBusanIHWXTFMukOUbAcrzcWTTvMzS0HeqJmAj9DHkpDcUHKIhpwKgSY6QRvOJiRf6sE/CstKeesIrZgQe1FCukQ8nV6hvUSS+Qyr0ZS1D6OHFUVxdIemrae3XiIc4q1xzwtBRjL5jkMJxbKxcdk0+7jEtJiLJ4ZY4gXptIEdIQCaecR8h2W8IQls6MfUO6ZXZvZ8/piHsDeGJ51KcYbOciEzWSd7bUhgbOlB4m8nzywFRk65iTTbuTU6mgc0ZX2sbMpwLdRnL30ogti3dp1FO874zSASivm78cBls+bMSe2b9gWw5EwKyxhjAnl5o6BYbAbFgy/9xjMqyLuYSVAfDagQxdn1q/WH4oDPJfyyryYxP6gVOVhOvtvu29PYophbxGLFs+CHTEW2adpyFvSCMNeUlpRxJw4QOPIOECKquR/tx9TdCVgpxFnVXNmbUbu8ihz8vLLLs14UbF/trEWZTTMIH4xDhFIV2ZSRQXPHtdbF6Cf7KXToFHlVTUpzt6Kl94Riv9vf8c78Ohcy56wKAGB65i3NpnIZJehYRxzLk0Hxkn1gF8HiMf3ApQYB85buDD5Rl0Ko1eQRTDlGJ8FPWxGsli9CRalAMaqiy5M7IfHnnwirX39rJQWLWHOP0KzhI0ksjisBeSxV9bC4hEgkMF7//33x6pVq2LDntpkfm6znrGjDT2CKLLrBTQFFVLjCvFXCXmY8Zjxo/mdY+SHOVqNjBrm8QHG16J900+viVnveIa1ZU6n3JVqAJkGLeX6bBACUYDxUZkYw2WAWzm5eDQVwaTZuyWmsOcvBcCawrWMQdppO/FWFpum5t/DmMj3PfBIdHLNBaPIPVlDAjNKdnmtZCzExJUxbeZsmH072Jf1e+pnLLh+2IbGlRq97/rm8hhxwx0AbzMBq6cibXksZrLPjWU/efLhR9OeoO+KoJlyZC3c1y72jZHsA3pPFuqRB+tiOLH25q+eFXPetSYBXcoBJ5WFxATzepGJA1yrZC/vAwSqPVyH7B1nWWklYCCyubCwR1AXsImvubUpSR6PY4985pmnX5DF64ZtW8CeLG/emEwS7l4YLsOIb15z/euRwKXBDjBuGJ6xH/o/H8NTthv2+9jUUJFFjUcQxHwr1YIG/8ukc/92Af83sT9e/N4ZBkim+fbMx3/VCJwBQM4AIP9Vc+v/D6/7BweAfPe++oHTHvQcyv10NfUhnZGd2xvvvfa8+JPP/iX6x+hrd9XFNVesDEpk8bbX3Rgf/fBHkmnmj39yJ4Wp4fGPn/kKBZTv0hH8NPurHXoj4p++8j0CTI186RDvG07xp5VAm8CXYnw6w0yCkrbVi599wBkKlSffEOsjA4C8wFv8HQDIH/YksQ9aSqf399tZIEP3b2d1uvPUCZFhOCijkfkYei0BE2m6UkRhJdCBmkUBtgCJiBY6hfLlqvOeb8OI7dK3vzaaumrpXKQwQLFSw2jZJkMdLz4bu1G76MISlFBqSaMzC9WFfLaTUj3PHCS0BAuS9JM0YQoYAh3bkb+a+eZHXpTGsvAuG0NpHT4s0guADBmwe1gMGSxn3i+juSqg4K3adTckMTXEukiyPRZ0ZEAQ1DksdhlZqBaAsKt6iJ2RmCAUjTd/fWXMwZdE7wCT9mZkkuxWGZK0EuwYMi7P+GBkJLpe8CfxWgavza57QQw76C3KGyCbTGjKLVgiAGAy77Ud/+6l6b7nf2hLKsz7nknvlfd3XAWa7GbslwVAEaeNIvF0zAH924kkcAaB2yhqSCW3yHoY6aFqOvQs2Fvss6gv+CEY4Gx64K/nxlV/tSM9E68/rSeC2VQIToCX95Rhxwx5tAwSZ9JaHJI1s4No4+dXRvErbku6w7MwrhR0kMlgUl5Fd5CSQyZWFqH1RpAxoxyW96k5ef2t18Rrv9HKfVl86qJ4glwLxXafj+9jQuSH42VC4z1bGBb8MKHzngReLByv/fSK9Luv+OxB5CYycyQzDzLsDv/t/XtvKdhl3siQ8PlnDMwzYIgm7gbTybw8sV7884yclQyQEUqgDRZr9NBI5ujcl++TXtcOY56/nbWCKb672v4yPiwGDuN98yiM0Xac2B1FrCULu5bh9U0ptEOdOapkhu9noTSfYregSg6GirJJ1EqXXaL0VREJSxMFpgoKFgkwULifjqvTzDNBDxM52QTp7vTOoKjuZxOUXIpuskcE0QQsXQd2yykNUAFgJLjXQjFI+YAM2EcnJ+tV8OMIz6GIRLSS7nefq2birRSCS0m02pQdYO7KVJMNpUyCjDSTxBN2cjNmzn87Z9vwRRjLemvleVrUl93XSwIm48NEVyBC8EKprYMUkAQ2en2+jKvmxBanbLG2u9VCmQabhyhslvDZDkKBlDrmlde3bPkKClr1KdmVseGclxXi146TIEMCWJO8F8Ud2V0yhChYZPN7gifqvz/73Pq45tprE/AiENJAkjmc8fH3CyiKtmvuyc+c597DQw89lCQjlNPqIOlzrfq37u+CxB5eMm8EatTOrj+ElA5zy0R9JGta4MNuQJ+P82zzVxbHjHc9w/5MJzhFMyWwRtIVKgDyxY99JC55+TUUWmsSY3IcclHDYBXc+8tfMg8AxOkcf/k1V8Q4ktdddEl2IldZUz2aOVkY3/7mrVEGg7N8IgwG/KL279obl190ScybNTe+8sUvJTDwg3/xodiyY2v84u5fJMkt5+l1L7uGLt1jgCXz4otf/CK60PnxMa7jmacexlNiTbzs0lUADNSkmDtL+J1s5pd+NNkUOgV/bv72zQBLU+P9f/q/ee2deILQ5Utx/5N/+3E6/vbHe971mnjFtddQrEKuj7+55bs/oOB/Mc99RMyeNz9q8ceohyW3dv2zsQoz4nlI60yicLR322a6w+nStQDNPJtKR2QFxZRmdM+LuMZcGxBk09GpqyFDD9IzJ2kBPgpLdce67bECD4tDu3bESQpYC1eOi0//5FBsoEBcNauK594Zr75qOQU99jRleyhKX4TnyZ33PRBP7kDyBg3riXRTL5w/GwBnLmuXOUsH6EneS5PqUQsByVvwfQGoFAARwJap9Oya9TyzaRQSWXc0KEyaOIa9/yQF3D2YAe/AFP6qWL9uM/Mli+K2LFqMo3vQ2OfaL6MBpY3i/p233xlvB4xoPLyDvbeLAg5dseNnIncBQ2Z/QzyH9Ebbida4/Opz4+rXTUdSahTGv03Ri3myAGucamM82CcohDUfakI/XmCpjfUEO2rG3FT0fvjJJ2P6nJnxRpg+Dz90X2zduSWuf+31MWYeXbX1o+Jk/QFeoj51vx/cW8vXMhArKKYBgOLHsOLCczF9z47vfP/rcaVsVIpkdQeOxKOPPx5XXntVHKLofsn1c+LwXiTCWCddNnEQtwge57MPdnC/uexZ+h51g3xkU8zLRjqnnesuLMbPhfcdwRobNw9ZDepwbA6YlPDwMHs9TgFwGHvIYYxkjx/rYj8jNmB9H0F2CpUmfFsAUIHxEfRCmq4AVtERTHeRm6JAPHV6ddozGpDjG8b8O3rsRJx7ztnMTbrV8QPxbSxGlZRnwQQDuByQsdSXDM/LKQLX0E1PqwTzsSuWwM5yjT7+xLbUhVtVgz+FUoUwMtqYC02Mtyf0uHFVhG59sQQJ02s/d1U8+YE7YFUpgYXpNWege0dFRRXyKPvT+PS0ARYgiXXlLz8ed73y72L+pLlxEpP5PUjR7sbPpg8FkX6Ky0rbHKeQ1qcWPkXltfvbVH+zVybOWT6JQnAPElvjKaB2RB2dyzYhjUOGZhh7+jj2mj6aaKrYLzqJDy16TpmI+Tx72T7k6MrYxzRBziHu6pHdytofsBFAf0B7a9KZK3tRE3nZJMauxqmpHSH5v3gW6GvguWOMaEyVYgeaLM5/+8LY+jPul9fzbO6j21jvOc/xMvYIO4MHKCbKeEsPhO+d4FxpB3jdhVTZk8/sZr5eRcyyk71iHL43U+KRB+6NWcjS6Xavd0WrIBnNJXvwpCr2fBX9Yt/q8ecU6KuRHhIEsQgq2D9x8sQk4TOMs22Ycm2ApIUUxcuZByU0M2Qx5/pYO8WwqPbtQqYI4Gz1k88gp3c5jLxqzuCsWLcGoBoJT93pvGw9GOqPwlqEFamXhkwj5/0I41bjEO677VgP3d7F/AwgDumzRuZkFudKL+/da4e6sj6AjsWgIAWskSS1AwAxEsCgGgZAFufSg8+tiR+v6YE9hZfLgkLWfVdM8dynGPncziZ+h+/PrIwi7r0MKZoxgO69otn4WWzClBx8L5ZNmxPHEpuRZqxigWbWyaEO2HewdNTXYfiON/bBBKA7HrmbLm5wuOc659wJ5nC94CS/M4qmDIvT3YzrBGT9ZBErVTf8BHJYyO10WszvwQ+B3y2ukG18KmYpe8e9D8AOrGMdgi3FAEIBkyk4H25l/AALv/ezQ7ECptSkqlw8b2A18D7KYlXIzmQfPslZdg8ARB1ruLJmWOwl1zUtuXbWuBjW2Io/idJMj8Vhta+qCmI3ZxSheSzGK6uFdZTFWLQCiM2fOjJ68CIZJ7DDWuofkxNjYZWepBmkBYZFHgyXgkkz4qO3PUPMHgF5Ji6/cFV8+p8fj3q2OWMb8M64/oariY1qktRlF+z9YzABFy2ZnxofxsFaPHSYsQaAMsdoYv+2237h4oWxBZ+HKUjM5dHs00W8bcNUOefeWECKXv5dByjlWtYDwv9SXEMMqH9FIQyynUhe6g0io8F1qISUhuTdxEjGW0eJx5Xbcn0IcgoS+m/HsIO4shQfSUnjNlfJlpLxsx9AZDJj0EFMLxPjaRoyzj57KfJSNRTF17AOdye2h8BiNzlmlgV2fqYElA1OsmNle9iINRkJOL0gjB1kfygRpZeI8beyoUfxVzJ+dUyM96Zw7caCeoEcIz8VMLGZxkjf89PXMAZ0b0llBz4nKVmlZbkewVq/PvSDi2Pue55LTHXjWXNi8083IHNUY+MTnEUTJs9OzBPQLvZB4t8c9mO+noz36Qw8pBYSCz4NGNHTfgLvtK2xYsWqJFfYgQR4IZKZ2TALW5Wx5bnI1sninNFrTrB/OX5i5ZXVsX3HLn4uox8WPOvmBAfPzq+viLIb7opi5NiMBdsZk7HMzQEAj/OWLo9nHn+CWA8fGpqghFR8NseIs4/wPGXn5RB/lgJanmKP6gUMq731opjx9qdSLmO+ZaOjcb3PtZPzWN81Y/jZ8+biz7I79sGcmz1jNnO8lXiHJhP8P5ppIJT6WF1dybUvj2efXcP+AJtanz3i+knksEdZFyPoEmgj12gCGDvrLJi0xKX9oKKjRk6IvXgFFeRWxtve+G78Col5emnGg83Yy6ZTBMLYSUxdo3cTuaBNayfd89PJ+bs/hoCPlwIgLzVB/9c/z8yPoY/f9PPf9a7/2QL473r93/Xzf/v9B2tOv+tFzvz8zAicGYEzI/BfMAJ/eADIr44PWBxFdjJOGRTmZ9PpeDDyik7FB95+bfzwrlvi3ru/F3/8nhsJ4J9C/7E+dmzbSWJZET+mc1C9/3nzzyJYy4nv3HI7BU2S4KbeuOU7d9Chqq4khZ+SGoJJDPsI9KVfp/J/BtVIhaKXovZDGnIvDtSQAbq/awb1b3uA/Bc8s9/fSxL0K5HxIgCSuf/03wvGXilMS+85BICkHxuMJeQo0zmXAJB0WPt5ECCxuEtwqT5sCZIhFtilK5uw+nuvu3hpzL5mMV19lXTxHCDQsxiItBWBTh/Mj1PIrugXIl1/GAmenSHHoN3a7Z55Sy3o7Vy3KKyPxIughXDM1u+sitlIYA0Za6fC9GAA6f0IlNjFaNEvsTTs1h8q0GfuJCMrNfjaggt+JJksmSFKKPA5yQIRQFpEt8htp6OflTlK7z00wnxvyzfOifnvejq97ineLx+DVwuffli0tThqMGqx0kBc8CAxPAbZKBYm/UgMFf5LMk4k/gIg0n5N3i3iy0Lweiws1998YfqbWf9nQ3ot57QF0HqKvKMpXmYo68gdWSQnebOYrjSD3ZIldNoL5IwimB1OQn6QLidlcso1rgY4KaBwZiHAAreB/Okk73My7sZsXPBjCBxIkkaD95gM5S1MOHaD45OZXy+9z4zhte8t+LD2H8+K+e9/hg61mXSrnkhF5pRWUKyxM9MOeX+/AwBGCncBwbPFvuOMRTkMm2f+Zm5c87nDgKEY+zGPTCz0AJkyZXq6bsENPyyW+57+N4kiZj1sBJ+tBt6bvrwq/c5rv3wsXftxwIBC5ZmG5k6aF4PATgK7MnuKUhmOmWCbviDJJ4T7Vv7KxLGHINrx99n6OyYBMq36uIZi7iOBIEpQDTJHXgqAKCeTGCN2TAmcMCaCF/m8BsuJbtdTSBPNTZ4eh1hjNYAIymBpZl6p94zzh8KOYIfFIVkkhQAlUrwFwzRPFxBRUk0TdLsuy5FisWOMiUrCA2AmiMIDcC4KgCQfCeWtYCuocy8oZpHdPME1I3PL524yrNGiSa9z1TGX2eGztJMuw8ZirlKks+vOrroh+QBBA949yZ5IW3GsfU3ZHkreaV7vvpNLV91I1oUJ1SHACdeFHiIZHxnXJ9rCJOxJdstr4nttFETKSHoFHE5wj0peyf4QfFDH2ATcveOk+waFkFbu02enjIP+MHa9VZIMCkLYsZjmO2NiMdM5Lkjn3wtGKNVm97EAXpp3FL4EWDQCVQjgABJAo+h8tJDkNQgI1dH5bLI6jKSugCLCCZLMvRi922Ho9QsQyvIwUR1OcmiBx2sS2PC9nLuuf9lPelUIBMsIqETiyEUqaOKcdo3svnllLHj/Bq6PsaJj3e1+LAX/3Xt3oVV9KK6+8IKo2783Lr30UmQExsQ9dz6YJAey8HY4ikHqG2+8IcbDjHro/kcAWw7z79fF8frGuP22O9E7b41FFyyJ+RRa7JAfN2pMbMd09DBdn3Z5Xn7FFUharkMWZkes5/PUyZPiumuupsCHdA9z4Ye3/TCue81rksTT3T//MUnra2P8yDLkhjA+BaRpJtmtoOg1DSkT5+HjJOVr0Qi/BhBFw9InVuMLMwHdbwrEW7c8T3H9l/F3n/w487UTHxIkn+gy/vrXb8YE/d644fU3JpPxXvaOw77+1Impq3w48YMySUWYO+fR2VuEBIyg4BReX0ZcB8U09fgtIvYB2g0ASmQBInTi0dGKQfGeDXuiNAftbyR6dgKE0AyPr03EwRgdN9+D98RoujFpaV6B30JBAV3mFAyqYXlMm1AV9z36eOwitrH19zTAxVvf8gaMSNEjH6C4SMdwH4W7Ilp8q+Yx7+rZRyw+KbnBM7YztxdpsOnTFiDH1BIbn3+WYs84mB8Zr4SMZ9IhzKMXMbcOsKcixcM6GKDAsHDJwti1d0fMpWP2mUefRefb4vpxgEPlGLNg4HGGAYBs2VUXt/3k5zFl1uS46uWr4sKXj4767ZzpeiHRuZkNKyjQvD99FLCRztQ2WBlNxzsBp5Ug66awNhs/kCfjMOvuU1/8Ah3Dx+OHP709FsK6aaTT84b3LokNd8ACWAijMas9Wg7sjHZ8Dk5QrczPHYvUUjMyHe1RTWGvoGJEPLthdSxcNDtWrlwZ3//ebRRka2Lmwjmxh32xHIbPBS8fT+c8HdjsG72yO4g/Sphb/Xytr5LnZh9+DoJhGsLa3KE5BvX9KHafmsS63UJVkSJRHG2KAZ59N9fTeqwRYOZwYn2U0oWdRQGm4RjeIig6IeVP0W5CisPaAFoOHMjEo7PnAJqxL6slf6LnFD40nFlsoTVjimDCjYSNuC+dNUr/ufHnIHfWh/9MK0CG+yykFLrj6Wbncz7Xahfr1GkzGbcOvCmQ5aJA3oxxOcpjmFkzZXnT4ZwLRcQjzewdczF3/+MfvyV+9d4fw9ZpiZGAMyN5XsqzePbu2dvC2op4zQMfT2fcHRd9gj0vHz+OqXhG9cQaiv4dFHdLxtKhy2vn0jks2NArWMs+uwsfFELzwCYDOZ3SGD8qKyaOKYhpmDrvAnyTkZKP/NoEANFi9Ox7Bjop0FYCprdG3e69MM8msNbYX2nS0KNA8DuPc8KzIEVpfLZ4dorzL4HP/I5nhGekjQdDAIh7sXujxUy9kgT2Bbrcz2UPWlxU4tP41WYcn7lntWvfODSP4t1wgQnO68w5aPMD+zkX0Q3SdAQprGPMh/EANvqBCVI2sn/ks1900bxR4Hvq58SeaQNHAwDEcK5Fc3aLjxZzp82cmcCP8ewpMmTKeA6eYTbOZHOPORibay6fh0ScIEghz5F2INY71wIDoQ8mSjOvf+fPHgTcvZAzsIyzGlYEoHQfD6lfOhPnTfGgPJGxfwvnoQ1GpTQWSNAu4VztAXxqB1SogUUkQ3QEhf2WFnzm9HgAywQnBQjk+7ycnxNrEYqDS0b2ZxXFaouIO2r3x6PbmwKSWIyfMzY2Pnc4ipm2C+fUxOm87NR84ByeCBOhkLmUx7McXo2uP/vIM3u2xuaNXbFy8oio5Lzt6weYZ48bYMCV28zRoJD3b8Pswx6NfMCR03pxcB6fZHxr2UsaAG6Hy9Qknm070p7ksoqQSjvJs22xK58zfjzXWgpjoRtQ6jT7eitaVUeaAdO55hnjCmJqCXORonyHjQtMqqNN3YDprFnOAv97bm198tTRQXIiBiZFnMM1gB/5vGce49XPOb1l+77Y19AXu3nLdiTvIJNGNfj4rLKcePO118cdd90TewHVW4hnamHRFNCEUd1LbMjfdiErN4L/RpEfa4wjeYvwPbrykRpirbXDULTjP4+GP+Wu/u7BHTw3gMqxRbESb4+v/OyZAB8mBpCFk0VDwPvwl2FPoWmhnfU+cSpADOfQCObVIrxSWpABs7ve3M08rIsmIhvRJgN+lFOcNp5twFNEM2zzHxnCJmnNzP0ibkwAI4fvK+Vp7NLE92XntLHQW4jDzedsiMnnYUyhaG+8JFBwlHjKJpR2/sa/rx9kVOjxUQAjoQ1gL4/YUH+1IzR+aYDeS+wyA9aSDSR1zCXBzRkwkJIPIudei+9DbGY8mUtu2cQ6d72PgxFu45i5wCFilXJqCjUwumQK7mStGD/VcM2yZRNTn1iqk0JFarbibJetrOSW0qpuEO7duTDvEtRhPMc6EEA2zzM+zvitGa8jDStbP3lAno7aW1bFpDc/lvI/WfY26xjz6wHkRmY+akzpedDeQeMJ8lt5zAU6LABr8mNUOVKG+G8umIrsE+fPcUCobbCGKkqriH82x0WXXsmeRNMhe+MIDoh6JCxlvtRhdn4AFpixpgw/JcumzUCKjfNLFo0x/+pPzkr7/fi3PMTa4gxHbmv+fM5QmkmqyQuuoIllI8ylfoDucmLTBmIw91jzshYlqdg7dYfUD8d42DW748tLY9GfPA/YiNQ269L8znv1PGonXxs3kb2e/VcgxEZHc4VmfEYWz18M24WzjHxPWVxrB4JExkvLViyL9eufYx/uS0wTx9d4zBzFhjub/vRePG/VOYlJeBwgZTSeYW2spY7WUzG6anLs3n4wPvLnn+DrCeROsqVnE6PgbcL5OY+GjG3UnUa5qM4AIGlO/KaPMwDIbx2aMz84MwJnRuC/eQT+4ACQ793bSA5N8CMIQuDZ2UcRLUfNbhLktgPxZ6++NL5217fpJDtG0r4ec85HoY9PJ2GcG3fefTfGtlPoFK6hG7Y8li1bFd/4xq2xa+22uPUnv8KAErppN93qOaXEEWpPkixxOP92k6oMA2RIBsvq0AtfZ/iQLwEK/puf5H/k7RMAokTL0L34Ii9F5f81Qv/igZbxEDH7zPSyZIqeGXAkct4WiwAAIABJREFUtdaljwz7IVN0t6veAFMpoXPOWYBx3Qa6wLTWbYs/fsONsfTKywiOMaim62jSZLwq6Po73tRAt0obyXUZATe0VLoAOzqQMVKChiArBz8XvVuGpKkEBTZ9+7z03vNvejIFiga3Q+CI3xfkyHTjYJBMMKm805B8VXreKUvOdOz4PwPcIWNxC7D+fQIiEt6TmRMGVvo8ZAAQQBmCLIPkIcAhXR8vuxkAZN47V6fX1xVUHWNfP3kI8L4WQVMAKPDCzy3gpmnmCKeiegYAGZK9sjBuF4nyWVVVdMhzP8r8WDQ2UKz7+nkx90ObU8HT7wuWyAyxEKxpcj4JeBWFTwveeTAA9HwQANmHXvM4Cpd24xg4FvF6I0jiukhETJB9PT/sEPP3DUztyNSk2+n0kz+fEJf+301p3JJhn0E7dyG402eRgHsRFBHo8d6GAB2nztDfmHAoLdSEbMbmL6yMVZ/YicQL/gAksV5XDRT8Ec5hunxMNjSjTkaDBPAyTSxq+1obPrUkLv2HWq7RAszJ1KlWRveOtPjRSJtY/J1G55a/65jYCT+TwF/jRZk4TYAoW75yQbzjez3JVH2IdZM8QSgYJX1inpeP1P98NoJiFkgSsER3ozcpeGBRWbaNTA47viroUBMAEYj1/Z07judpkhPlBJSrSkUV5zHzw9dNDBLeSJ135T8yzI8M+0MAJI+ig7IQFkL08lBOYhiMLLXL9fjo11uH3/dvT3N9ylzkavjLewrIyBbx63YKNPnJsF0gxdfNS91UJSS0aYmTiGcxV08lKTwBExJzCwiuLZJWaedKYQl6OOYCjc4hdwvXnglQC8mknx3D1FVnFy/3rRxU8maC1aAsmTIEFvIFBFN3Lq+RyzgOJ5HNBtwQlEy7l+MCmCPApnG62sEySnq571YMkavo8PN3EwDG6xUhYWLBv56k1w5g318PjkK60xpI+pTB2rNvfyqu2WFs16Hgi3M5j0JDDgUdO+QqeV3ntgCEc9BkfvbcuWmuJmk3xs97MBE2AXZP9GsZIibLCUBlDpssam4rAGLhyO8VUED3Wk3wZ1J0lqmiRFgjxZntFAMnANQdIolTukGfBr0+7FgU2HEN2ZGoCbogv/uH+7VzTeBPaTKfVx2gQzFjbVKulJbPyr249tYLYt771jMmaPFTDMmhIDxxysQEgHST9C9ECmMMHXd6QI2sHhP3/+ppQNUxcfuPvxcXXbQyrr7y0iSD9u1vfjfe8sY3wVQYFc+tWRcP/uqpxN64gIJcCwWXi8+7IJ5d/UysfuyJxDbTlL6RrsqDgCzPYbqtQs2fvPeP0nsKKdciJ/K1r38z3o5P2L4De+O1r74uGVHXH9gT9bX7AAjG8e+COIJU1jK0vgt4r7vuvCuBoje+4Y1pze9Cemrt89vSmHV3tXCtlyQGxXo6lO0OXIrEUz3dtd+55fuwGjBZZ97lUAStQV6kkArz+eeeFw/eDesUoHA8oAS1xxgOUFRKAWzKrBnRpzQZhZ9SxlUT6t52JGQ4uwbouGw+cpAO5sP4l7XFzAlTkG6pjbkwMJqRr2hBNuaJvX3xOBJY516xCNPSDVFAseMV1y3H9DYv1rMvneymiCMIDeN11IRJsW7ds/GmN72ODt1ynh+gH3JW3UiBTVmOR8NGZJIAWJR267NblOe9DiBo5sz5FHPwKkIT/Pnn18Q1+BLkUe08DCtoNIUcXYaOANIoX9KIXIng2crzzsE0eEMqjo0GsDpaRwGazuCa0YLQAOUUiHbvrWeu9sTjT2+Iefht9OP9VVmTH5e/anwmKPD5PYWHBdJ39C9EP00Npy2YAoJ0AILs3rmfIsMRijk1SXM8n+LpJIxt1zIOO2CnvP7Nb0Li9BGe0/r4/E/eHzt/fjxmzKpGOx9/Jzp6t2/cBSg1jjVXiNEu0qZK5MEyPdJYR1wxNmYDbv0Ic/ZzkTDZiYZ9PkW9IkCFYtbNJa/gml7ysXsLUoDMe4FkvZlcq8mflZhDxtxw7rlqyuCZvJOKP8XVfpgf3eg79fF1Cx3Lzfy7EXzdJa9MjcwE5fM6AKBa0OQZNVrmA3IueAtQY2T9YBI9e2LaN2rVkMck+GgzBR529/pGznvGHkl39PoLWNOwuSjiKenn1jF6lMVV2KgUUqspqOJjnjwR8vkin72uauyE5Bv09VsepquW7vMKPWEYe35vOJ4oJ9mXD9SeRCYnC7mfyvjgve+Nu//XDyje4kcCg9di0QzWvEWnVd98azxx/d/j9UC8DuOhnCJzv0Axe/p9j+OFNXNYVJfTvU0XfzfVumZ8KHI4z7qQEZuCz0VLb07885NIvjCeyxbCKi3ppTv9bACQnXSAE08UUoQePwmjXqRzhnVxv8j64NnXgKfAhPKx+I+UJkZSO55VnhFFAMC5rPkEb3secn5YSJNdmZiX6fMgozs18HhGZOT+DM4kqSqRIthusU/moWeQe20RZ2Lyn2Oua7Tr6/nvbDqllZ3MVhZLfxDmiOvGkxiOSJLBGsa5qYyizSTjYF/U7t+FJv3oOFx7IMVMHRi/CFi7zk4IyvP7/aAJni/ZgI41sBb34B9UpL4+7LfpM6enGFTp1DpktwRmfL4jhtHUxdzIp2Ceb3GRQehHEi4Xnf2DgJg/u+O+uOH6yynsFgNOH4paxrGLgl4p46i8kIC5MmQ2hshey+d8aELeKJuBqSG2bKUY3Y1BOMuB+ILxZG0eh3HUw7UKyOSyP+RBh8jmWZ/kviFIRE5V0tRMc7mM7nl9mWSWnGAMDwNuPLm7LVr5PRXn8PiOcxaNjzLet6MBtlDvAHJS+JEBDlRPHRMTAJ33794Wdbs4dyZlRTlnDq4KKV7qgIlUw4RXinM4m1MT7DqNmktgK23ZuQ/JK7q1uc5e1m0DcWEu13EcppkyVc3HkdUaSyMScUM3tJCGhs6YDthWpmQTz0ZJ5tN2yiMzVowsVOPBzhjN/FJ+KguT8eHMuf1IZElom4psm+eqHlYHDyL/w/fGjcmLTuSrxlWWRCm6X5NxgT8Fo6OljfgIGswTeCtuaEcyFjy4iON4IqnAZTMWw5TKjS898Ux0AqQM456KYNQ0HWhnzcLSYDeopNBdCEibjzzRDHqfit1XsmkgobGv5QTSe/gU5aOf1Ymn0lef2mW6Ea+cmhdnz5kadzy+NbaxJ608C3CR7v6rX3YlzLCe2LBpPaz06hjPwzgJs23y9Il0+I9nf2lKe4xNUqWcJebNBzknslgfO2A2veLlL8cbY2LKVOppNEmeFpx7ggWpoYU4vshmjZMZzzTZEvbNT4YF5ZwWmO/R4Bz29WQ0uZS3aoGRcYwCfhXsjEa+1pNNtsi4iZPSazYi05ZfUkHuwxwiLrChTOPzesZ+9Dh8wPi7vfjeLFy4KIGb+qPZwW8c5vu5TxQRf9fWHUyF+hnE/Hr7mRfI1LAhRFDE+EmfD+Mim6IETG3KSs1d7M36NBq/GWfahFUHe9WmHr/2d43zBH8zfG+bvDI5gt54xoFKwgoYCYCYPxz87gUx5a1PJO9HWcw5ev8wN11jXrP5lIwZmSU8gJQ7klkBpLaRL2TjH4Mfx+zpMRYa4AmAppPsv7Kxdu3aBxPjdDTQ8FCMx8dTz62NZatW8txhWnHfW7ZuS7J79ZxXvEl6fesq2byfzV5r/nZujHnTr5LM7UTGIZcJX0G80UZcM4+4tJtnPXPKtNjAuZwL6GguqEyphvcy2Vr4u07GQ8aNALXjse+fzokxb34IgJWGNZ55KaCPY3OCuTAA62WA+156zvLUj1mH7NVhxraEeaWc5Cxkz4/gn9bFM81hL1aG7Bhyx/k0BVx48UXIou1JDZfmujaeNfGz5Evjs2P+VnPtZZWFKRdoPN4aZUWwZPu4VrC7kvyRcQT5xlMnhsUHP/AR/LTGAY4wZ/qQK0Za8BRnZjX7TSMgWoZH9bs/zjBA/uUY/ev60u8exTO/cWYEzozAmRH4/YzAHx4AIgPEZGQQBIF9yAFNJ2MJTJDje+KDN1wen/rBVynaZcV3vvOdeOquJ2M0AU7NGIIkDqNSkgK7ZBcuWhLXvfI18cd/9Gex677H4nN3/JIAeSJURpJsIu4RSC7kknDYsT708etASOa7QwyQF8GPzPfTwFns/PexH38/T+v3/SoJ+PD+h27Cm3rpx9C/M50qQx8vfi1IkEYj/Tf0/Rd/Va8DzZ07k2SSLAXlN/x5YhXQ+dd+opZkVUNQi4R98a7rr4tV6LNv2boh6ZFXVFExoIDSQTGnik7ARjpn9SJpogPEbhy7WO248xI2DgIfC97+ZHpAAhnpmvzaLr3BrzMPcKhTX/56hunhRwIaBgEQ/y3gkWMRmGDOAmcKepM8DEXXodcc7H63y0T5HwNSC9UWfpPMk8VZfnfTN8+J2Tc9kcAaX3OYUj92pgxKKCUJH42l+RuZGwJGMhnSvBy8hyFAbmisk+E41y8gYPemv2twbtK+78vLY8FfbE3FgEzneUbbWmBGKSfZDUBHqbg+1mIUz0ADOT8fo9MwMVCUyUgMBwo3SuPQmWiXpIXVYhJ65VDskPR+E5jImN31f6fGdX+3L13/SxkwFn691xds5S3oU4R/cV5lrjN1y6dC/7CUBNmd+cQnZsW5H9+REpS6ujrWeBldhfiOkJxqbGrCokyR2sLOCMdrL0VgdX/v+dNRce4ndtDlJBDRj8wKesmMjwm/mra+pzIUBvkCMvpwyHDZjcyWlHjltnZ949K4/otH0+8IBiXwg2C6sKggAUqO6Us3U8dD6npiJvC1DBJ9L5RqUurN5MCAPD/NlYyxeZJiEwhgBGRDKfHlBuO/LdtYwPHvMgUdPvNMigGi1Gb3d0wplKxSj7yU7qxSrs1iRRcJSiVFjyo6o7pIFDUt9/Vlj/SZmFKw1WxR3xHZH/qBuBJ6SRpkf2TktwRRKJZR+LLDTzZQn1R2mRiD3jTOf2Wv0nxBl+AEr60PiPOmM3ks9SfwxPFybpgk6tei7FRiVDmXGQcBBOeqHzUUZjQnd8Ga+AkICrYJFBSz13cz7gXMwzyu2bXmvqJMSGKNAOY5sJ10K0qFV8M6gSG8v53TFSS4TchNKL1QDOAhI8UiWgWyBfthOnWRrCmDZbHS7x+iIHachFK/GdfobrrkJ5OE7aaQZAJp0czXdyepo4NwDsmjha0kg8V4JPaFTKjBOW5irBSWLJAEfgz5hTDWmk/awajvRDlzU1kCDXIrZZ/w3krXWVTbhy71TGTa3C8cH7sSBTqO1Dek/VFJF4v+qbhnUsuH9+/7ulZP8952yAnU5PIcBHFLGAtB1S3/hGY2HzPfvQbQBuCS/wqYV1Xogc+l6+++e+6O0RS1rr3qcsDGhuSr9dOfPJJAmo0bn4qlS+fz36KUoN56y4/ib/7qr2LTxtVIWAJs15+IXz30cLzizdfh91UY5wA2/MX//vNYcfZy2GbIelAkGUkleMOWTSTOmMlOnhQXo4vemPasiE3r1yNnsTrOPndZrEDuoAYJnN3bt9JhC2gEcHfecoxcH3uEgjB+JWieK8vx0IMPpS7rs85aliQ4smH//PMdP8uAwnh3/MWff4DOX8xOucYtGGuOp1h8ChSq7uAR4orKZFZ/7gXnAuD2Ac4cw6dieax99Elem6ITbItKNPi76ZQtZg1NpzP2JGPvPmmRM5u5MQDQeYpibWfTsWipr4sOOqwnIrvQjMl4NdfXzvfyT7YigXQsHgH8OMnyn4COOptc9DcfxEdgXLQMK4ptgAONsAvyADcrKfRUC1TDprns8ovp2JzMXFIyUmPjppizqjR2PHY0piOZk02RINEQePB7tmyFETCL59Ybv7jzHoySt8eHP/RnqWz7xGOPJvmKMaPHxfbtu1nHvTEVPXPX5HjAr+M4Ea9Z+3RcdtkVGPXaKX4UTfaFsW37xqR/npNfga76lnjosbXxrj/5U4r2R+j0rY8b3jY3TjWVM1bsP2NOxMZf7I4FS+YlxoztrP2wWzop1tRSrD2kaStnjd4I23fuQdP9qviHz34u3vP+96MffjJ++KPbmWfz4k1/uTJ+8InVceMbLwdwqIWt0BQbn32evUlmaBnd2JXcN8BY82EkY5rYT5Ak4aPxWEsqMHdjPODPd8F2oTQT5118Cabt4wEVx9NlejSmzs5II9bv6E9m0O4/7k/KLAoyj5oBULmHrlaBXNkA+vegbdVyoA5yy7E4XkeVkfq6nuiyGmRaCILYbZ8Ng+EQhRcZXIIWqoby2NAeHxGTJ01gXhbGI49tomjF31SwJ+dRAMcofPMuDKsplC5ZPjX2IRelNNT2bTAHmPvXXD41Opsx0d3ZiaxaBbrssA09W1j/kBEwhC+NJeecF5/5yj28PkDLFFgmrEftcAjWkAdibChys8XjIYGnx9FT8a2DH4+fvunmxADR+0KQfumnr4vV7741TiP5k6dnBt3m1exJx5irh5GZ/On9bXHxxSVxbC+FaAq6o8aOgw3RyH2Ux6Z19XHl0pmx82Br3LWjKQ60nYplC3JYA/1x8fmLkzdReyeSfhVjoo8i+3AAvazcPoqRlQA6eJEh21RTXE1RT6bEafbYRgqfyD1xvudxvsrSEthwv9cHJJ2XAiL8X2q88L/0VAWlM55y7oeeWcY37qEak1u8TTGVjRqsaYtsp3k/wXQ7jS1KFtBElWQiLU7ykPst3CVsm7gGjf7TSiVRSGyi+WEUe1E7a0dgqeFwLWdzdvJU8z0F/E1F3O+dl60U3o+yPwyZOevx1EGXs4boshyNH0sA7po0E04MEL2/NFPm7FO6TclJqoY5yEq1MMeOIhv23NNrkCS8EqA7Pw7s3xObNmxCBpP1yB43EmaozF1lNzuJETRS7+XczGIcPedrOBMPcyaews+C7Y/YguYJxv8Ic6ePbrVcJnYe+5zME2OYNthF4BtRhmfGMAqlrRRWZaPlETeUM+9njZsYzTSjfezmtVEwNjsaKShi7xOXIv127TlLknn6AYDZz9yxK/pYL5D2Yw7SYcWCES1HAd1hcFD0HZYKychtIhVVqPkzz25EApB4b2X7eL+HHt8OsMcaKmUf5r17AUIG2Jf37myJZfMqk6RUzejq5BtTy968v7Y7RgMOVheWQCyjKO3CKuc1C5EDA/jeu/lw5Dbi3UHzdw8gYwFARCt0ijKm40SAPWMyi7W79pzEuFlPLhgQADIjuKZKns1YvAtyAC3y8SQYi9fSPtga9zy3LsBjeHZ4h7D2JvTnI913adz0jbviFCyN6ZNYewAV9TBWJk4s455PRQnBXTHPvBID7MrcnuiV0TW8ICpqxkUzjYN79uHPM6I8mk7lxEN1R9O8vGxiQYxBtm9rXVscBQs//9KlsWb9piRtOXseaxJm32iaFPLQkSyCHbBk2SL2JyVHkQklZrJ5x3jfGLmd+WgxW5aG8a3M5avf8IZoRqLIZqupsDCaiSsOAuLmE4/J2PC5uN8pT7sNz7658+cl30a7941pbXAylmojh5E961qQPdAA8NEI0NFMQ4FMXeW09F/Lxoj+KCCJayOPcVcmq5YiuVltBbG7bIaJk5DjEhgD+LChyrzCnFRmsOvnGLF8M7G5XhWCDhmGbGHyOfT81lvuMMCvhfRJsEltclFm2Bi2kKaI5Mk2yFTuIA4zljKeNL7z/RLgYQQ/2EyZafji/wcZ0cbSxm/KDtf/8JKYDPhhvG1cIoNNsNM/9+vkUeh+ZLzOGvf6khQxDYJjOdsKcrNiFkb2Fay1nRs2AIJUxVRA5GZAjwJ80DoY+zXrNyLlCTODPWwsjSITiK30PbKR5yyk155lLm6B3WBcPhKWpLKymz+zJCa+4+EE+js+5n4ygRbBJqqrq40FSIodgq28f88+mhLZBdjzjCFt3Klk75C9c5xYuIG5onyX+9jBmy+KqX+8JrHG9ag6TcxXwDOwcayL3EMd3zJizXmLFwCIIM25f3+08KyVFO0i/ingb3J5/h0wsAU9mmlwErRWDnEVzOTdNPFZJ/B6zcUEvVybyqsq/zqReKqhEVY47K8OwEhB295uZs4p1uhIAJ5hsFif3x0f+/AnkTYtg1GnlCqsa87hI6wn50iOjN8zDJChFP5ffT7DAPmtQ3PmB2dG4MwI/DePwB8cAPLdXx01fRgEQEhcKHabuObma8TdG+98zRXx+W9+jm60w/HR97w/foSB40EkE6pGVpAAYdp2qJYAqjTedsXl8QMkL9S5/sqXvh5/+eFPkMCNTQE/rT6JAaIurkVFPzIDkfl48esMc8Hr+W0skf9ujcX/9PwhoXuBrjGYFP76a744MJl7HUwdB1GOFNwN/sqvASCD37QwnfGgIBmgw9JA08DOjpwDB3ZT0KNj7zQ6wlRzy9H6rUc2paAwJ975+lfHha+8moDmAAVJArfOZgqR0MD5mZWCAou0PJuTFE02fGeQ8fHWx9PDe5G185JrS881c6GJ2TF4/RaUhz5euP6E52SeuYVti/SCIgafqXOd4HQIGLMobMHXpE8AQFDE7qcMQ2Twffjehm+dE3MwZLf4b0dNkuohsLTI6esmA3M79/QP4W8t5BpgJ8+MBOZkuv7/VReJmrK8v79v8X5IRuvwt+jc/uAmAnESFSQ9LNiPIpi1K977sYgslb6Q57Bz+7ZYgXGcLAQBEIscyh8dJZgcSRLhuChjlEzcSdBNABy+lKh0tKZgWEbDCQp+v/jQpHj5J/ekAD7Ru/UrILHWM8FrSwbvQwycBIhkmC5DLJ3Ms8k8K4GQw2gKz0N7/6fvrYxF/2dd0iDeRyC8bNnyZILeTWKmB4hdm+ruHiKw11fBZMaOprY7Xh1Xfu5ISu6TbAXv3YIclGyMMbA/UlclCYuAh8wOx1JvFO/bYvDDH80Yxr/iM4cS+OG4CYAYRNdY7COhtYDi3w1SgtLvDzFANLAXcJE5U00XpWMlK8SbtCNUs+jktUFSk2SHUkc+hYxBACSBH8xHJa7+JQCiNZ9dmgIZYmyCFQon5fBZ5kc53XoaFM+bPYMOS7rkaEMeP1YPhhHcP+vQYj3XYmezyWuJPjAUerwPXy9XDS3ZCsxrn69MoH4Klc4DmRy9JC75yjgBYjgGzsFOxk5Q2SJ8LwmNPgGuCWVTzASl2jvOPRR8LAI2kNCYaPn802sIfPD7MiZkMOn7YYIpSyNJw5H4CVykRJB11EXhy2QqdeMyRu5QqTBlwk1S1ECimtYV600ZLPcf15rmuBPpJNy0cWsCBmQCNSOFIFgg2+MInbBZrGP12Dczj0qY64IgAiAnBkHLAWkJGEp2c58JgON68ikceb2dABYCPN6be1/mvgSv1Fu3L1nmWGb/ykhgKTklGKLJJcVSxsf3yeU11IK3s9H1IDtlHzIO6f4AKKfQGa/cVyPjmNapa9rOQQp4jmGSKvN9lb9KrLTMXpGRpmOf4dpkPNnlaFnwGGvBsa69dRUa1OvSfmEhMY+E+gSt5NmwqMqQUDlr6ZLYuWVz1OIJ9IH3vpsCXz2dkwfjkYc2U7xA033GSAqWFXHOyqVxkGL2z2Fgvv6G1/CMjyPHBphdOiU++9kvxMvf+irYARhuwmL4Ev/Wq6CIooedl7Ja6pmz7RRUzz//XDSaq+OJhx+Kyy68MDauWx9r1qyOa171Mjr6Z5J472WuH41TzJmXXXEZDJEddFjvjysuu4iOvu4E5m7euBk/IH6HqXPlVS9jzAcw876NPbIQkKaFTr/3kdwCbjPSTz/5FADGSXwxprJftKcCpvum3eZX0i07gsTXr7c8tylWnbsS8GUzWur4KVE013OnEnDO+S6AekJtbca7QGYSvhHN9YeQVoFZwZxpo0CdTQFxBlI/zz/6cPRw/rkFrNuLJj9FKYvTKxZjznq6Lfaz5xzsyYu9zQCTdCFmsxaqRpbQ5bonXvGq62IMxp8nBUv4nwX8Pr4+DSNl0tmwu45QqaOAwiatJh/PAKkoDD4HhpViOn5nknt6MxJiWYBce3buiIPMsVMU3JYtOxfg6FGYH6sAInZy71chobQn+ZLUwPQ5hIZRPfvw9cRlT61+NAFMK1ZeErfdfn/U1rfAhJkXoyfWsG574oKrq6LjMIUr9uBnMB0974Z50fg8cnH4GzD5o4s53M1e0sEa7WCOaAarMXMJVIUxEyYDPCHTQ0e3Ek5PP7suLr3qFfGDH/0yvnnvTdwfJvMN2+JkG8bvXMMx/AAOHmiiQDWKecuIZFMcJHTo4z6T/w5skxY6iLNlXzI3Dh5tBADJjpnMvyz2iQl0PQ/gqVFWhIY/BfiqaSAYv+FjoI7ZwvV2818/1wvaGr10GrfjAdJF0a6L/a8IY+kTrPNjx9nfWI6FxRS3ZFtxlh5C8ugoBuIoWMVopIXKKS4WA/jrz2SB9MChhjhwBLN3pSILOW/RR9vPnGlEuqhmytTYD/jUSYHySB2eGRiKX7hiEtfAHnW8LRZNHx2Ndez/s6bzbHYzdvzI9+ccOsY+vR/gZi6kHOw9knm13gv6JIxg/7Cj2q5kiF+x/Kyx8c6fvuPX7v5Hr/kq3j/VeCUAqHOWQNJmD80AIEeZ43c93B4XrOJ1MKOvqaSCS0ewYHUTRfXmo/1x2VlzYtu+Y7EWRsuWOs5wrn3GtLJYMG9aKiodAJBSJ76MuVFSiY+D+A9rU8an517hcGT6KG5WU+xSUlKvNNkaFqstsHkG2ATi3uVHBvzIxBXJXyzFguQUPGvPHfe+Aoqq6ji1MPeGOsWVwxJc0Zcwh+q08kYWI/tY43ZkF9Ft7zsM0+uOdZVhWdokQwyoXhId/wLoejaVAdAcP1KHvNjU2EanvXvEMbqtNbX39y2SytJxDcnuk/2jHJagt+xD77GU3MYYyqDA2E4gTn+TYSBnw4fh2YEMVj73JEisF0YpRc8dm3fwbzywKEDOBJi1eN7AHrR+HQzs0tGsBxgesPgGlIshnumk01/5tHb2iNEUfTs5F0tA7fbDxWX8AAAgAElEQVTvqdMaJwFthVxPJwdVPYV8YY/SHuJeUokefqGTNaZnhp4UZQxpPkyNzsSqRO6LccjjKDx30nSO76q4nXm5kzmxm3sTJET5La5eUBDLJ82JHsbuZ+xFv9rYhGwVxfrFFORZ/6ea63luAABFNJfwngLMno2tsCh8jz723QIK0PnFZbF9z372C317ACJGl1Icb2PtaR7N2MFwRBwnySVWAHB38/zWbKf7n6lBHTmwU4hC7mHqtAncZzvAHnsS41qDvGBhE2ARv9OgKhHXPIw9uwoJwBzmz3jWwW4MllnyCXQppthqfNUIoFPBuGXxgyKet8btMkeLaEzZAWtx7bb62AmzawprcizrZcmKC+ILdz4Q27l3LJ5gsiF7xYBWkucC6wZ+17BuTgf4S+QPwC4GFT1N8bagpCpYuXgwIUUJyH8YgBH3RfaT7FhQTUTJuZVXQCf7yHExvGJi/Pw+/QjBeKpH4LU0jS799hg1jvho6nj2ZkBUzkY4vchGjk/NZz5D2abGNP2so9EylPZkfKPOWbkiFbBnzpqV5KaMgRrZGwU9bHaZv3BJKoQ3U8A+SCOTXfsyL0oSk1rmL74c5BrGbHqxCX7ISuggnmmm0O1enp4vDJ48AGLZJDYxySqXBa/XRDZx7XHeU8lS142FaiWvbAhpYk9Osans6rQH87tKYbHfCnKYq5hjGMNVIOdlfmLc7++XE8vXkEN533UannOu65mn9GgC3ohDldyV9eE12dRiLqPEcWoUHIz/MgBIRgarH+BQAMSco4s87fjtV8S0m1anRqfk2ZYpP2QM0Gnecm8zF8wlnjVXlJHTCjunGWCVDCLt9eecvYR52B87N26MXEDQyYCNzz6zNuYvWhzPb9uO58fJ2AtYobSeMn/jaKIwd2og5r3wkkuRyVqPFBbNGIybcem+r54b88i99LsoZw9TQtiGqZHsDZXMg1HE6E8//UwaozYkFo13y1mn5vg2ADnHZVcLhjgX9pGb+jHhHY+lOe1HGc9ywEYAnmdu8nNhfcHoHQ5YO4ZYZgTx/TFi+QLyDj161LfroRlrZFVNktF1c9+HgXwnTQozuK9FsH7XbXg+5QQ2BOrXYZPgCfYaz7UpAFn6kR6sx5QdkMXGrh7WpQxAjGdhvbEf97EfA4Js37wnPvP3X1TPj31yArETXm78TnkZ8cygkf1vDA7+xTfPMED+5SilQsu/Z+jO/M6ZETgzAmdG4Pc+An94AMh9RzIAiKU8AoZmJCNKMYrsR99yGOZe77zq/LjyLa+JLRue5nDDAPWvv8mxT2cKnTm7924ncaUIAHW3gyDvQze9PYonTaXjqSw+84+fJ6mEMr7/SNIorq4cndgIfXYfprJZhuGQ6bbP/DvJqQwVyFNB/6VASOZrpZj+J3+8FNhJYzAkh/WSm/p19scLQ5XOLoOyIW7IiwDI0Hesa+DRQICo5IhFKJkHdnLICLFj5eCBwyQHFMXRCNEsvZ+CzQiyj+JSCtjbno+P3vTGWPbqawjE6CAjwejh2apRa9Hq2W8tS1c5/y2PZyjFPi/lgV4CapgoDrE7TBz9PVkIfk5yTf7N4HMeAkaS38YgC2QI8PCOTHgHJ0n6ewu5dk0LgJj0bsdzxI+FMFAy5mYZAG3dt9DR53tppCxSU8ywkGvxRS3bIY8Rg9sMY2RQYovXsriZkeXKXGvqHh+8V//dR7Dtdfi1BbpdX1qariGBH3Qn+drH6YJRumka0hVdBIgG1nY+6tuRRXK+e/v2uPbalxMoavZNssMzLSAIVbO6gIJMMnS3yMs9Gqxb7E1SEXTYn0RyxPcpIFH/7rvK4ppP7k5jYZeoBuMWttULNlAUAEnvrfQSc8citl4PQ4BMWmuuqXSPmcBIY2y/t+HTZ8fYt/yKZHRaWreOk7rsoDgZcrnSJAyvWsNKYfkaT6xeHafvfUtc8dnDae4dPnQwsRuUlZLdoVm08kY7vpQJyH/Tx+IPIOlDV5rGhIIoyozZSZQAAbtG2alelDrLFFVScdnnQaHPYnSPxRkK0GWsA7eXDrS0nRtFFMvNbzSdt5vK+1eSTU8PJbDszk/gh4auso7U/x1kgCSTauZYnl3/jitJZ65gmXOUFs1igvsKEuVCEtYSgICTyMj1UEguA3SxiyslMcqWcb3KU/k+5UgbJP8d/Ui4MAEar0+prny6rUwc7JJ1HuT5b4rmRRbrlUkTPOL7dnNlWCx2gqIVTXJiQtRJN20GEIPhpDQcyZ/PqUvZLJKPjIk8c4t7cc6aeNqBa5erkliCHmneDO7RggajYC11cq2d+pBwPwWMp0UhNZP96GceO78ECzSR9GZM0sYjs+C/1YJup/NLNoXJmR11fcwrk2ilr+rpWJZRNGB3H3NcCao27mcMCaMdc4cocmZRmbPQZbeiSbbgnuyUHOa+oMR4jHyVrLLDN50fXLfJcMaHBGCI11Nawf1A8EL/EX/XuZwAFplV3LT7RBZrT31rk0ol6Pr4uopk/RgSEkPsk9SVSGKv94f3JwBjcu57+Tup+CvYyhi7jroo2AqA2BFpEfAQUlgWCOp/dGksfN/GJEvhOKoFrgTWqDGj0NeeQbK5L5YuWhAbH38q5k6bHJu2ro0LL7oyfoG2+MZNWykq9+LHdVlMmzaRmntPfOUL34lLL76AgqVyDxS7OnLj6eeej+IxJXHFNZfFIUyi77jt9viHv/37+P53bwWguDr++Uc/ilK681YCMHRQHMijsHeUbsf5eJzcCvvz+utfGXMBB+67795oQqd6BUanNSTl42GOPHL/L9F1Phx//O53Uqw4kIBL5+K6dRt5Lm3x3ve+HzPNPXHPvXcz3h0xGaPXv/rwh9nzjiaT9ScefQz9+1KARDXNC/ndvXH+qvPjpz//CR2BH6VQtT0eeOh+il7Vseq8lbFz60a0oulw5XySgVXCnHPPSd3kzEE9QApkYAAi9TZiXE4ns347m+jKHo10WDcsiwF+7+l7nk3Mrm6e+5QZC2GOUIHrgjnWg5QE17GzMy9+uZYzk/eaPGNqHD2ygz2yOz79+b8mmT8cP/rZT+IafNCmzpyGX8CRVHxccFFpdO9BJseKnQbOvLfn2/5dByj8d8e2HXti8cK5sfSsBTBz6uiybIx1z65lHuAbMYUiSUtnbATouuTyy5Ara43pFFm6qJrb5b5r58FUgH45Umabt6wHtKqn+HBu/OTnj8XIMVNjNPFX9RjM7qtGxLyl+AIdAdDjTNuxcUecfe3UuO+W55MnRzGFnNPsi534fLRR1G+BbXMYk2cB04J8JHvoYp+36Ow4gCTXhs3bka+6KB5ZvQFPlJz4+5svjn2rB2JMJbtx1xE60WFg7T0WxwAOiopHo7W/kyJ6cYoja2FMCHwfPnQMT5lpMFx2MLeRkqkcmbTze3hO2/fuiSnTp8R8OqLtqC1CXigLfw2rvwns5zkKlA54dlNcGcEaOcWcPgFI1knRrYt9o5dzSEPYHiSSCnlux+nAZTnCWkOuRN8g5uIAz6CxBaYc9ZvxYECjYUJZIC216M7PT2K8WjlyLCblA7GX9vBj0DO2HWmKcnw26pjD/YJ6SMnsOtKdCt6zKZJiQxATSnNiKk0jBZwrRcRzFVxzLV555TQJ1ekNxD2eVAaQbtfR1OjtvBcYGQBgyCJWLmE/2EOM1tioFBad6EsxAd+4jrkBC2NsVpKHdC9Xcq6ntSHyUje6prYlyU/lGPMRdTfWxTi63jmXlTJaXcc8iFjzPLEJXf6zYNE1o321HQbSBiTTqEvGspVjYBpN5Iwfz7m8lXXZhvTcKM5cjJw5t5NUFXuTBU33bxsuxiIn1E0hUmPwk8xtu8n9mbGJflKCzZlYfgj8GGyQSbG8Z0TGA89YSM3/YRQMD6GZ36Z0HXPPvbiD+KWH/V7N+2IACNkg7omJHUyh2iaBEe6RHjHp/LUBgHMcJoL+Le7bymZ5BOWphcdcGkac28XcGWB8fC872ovokC+kaN8AGNelOTD79W5M0QXeLeRaaJWBNJ5CtH4DMt1lCnpMEAnyH7EziAAYdTJXP8XPinKLYi/re+KYCYQFADTES+0YBvewBxyApVQ9CqduwBHjhR5ypm4Yvf2s7ZE0I+U7RzhPTnI2ZBOw7dutLJWyaXZ400zA3O4A/MgCWSwEUBzgoOpERqmLscCqIiOdqQ8MBfoRDE4RjFTN03ua+2Mcw+ba7MyfEE8jbbS5pQHvHdYHv79kHADJDJrVSgD8eIb3IdWzbnt/sITjLP5wpM0OSKEN05SatWnBVIbBYcYtRxlE5m1+CbEN63lfLRJAgjacXeVI6m3fcZgxhkXKsxnOs6+msa4UBs1JiuwFxBoNALvZmlsfoVAO+DdvTFWKQfa01kcLcnf1yBNOqMrDnB2/MmJZYVOWJygi98laAjvAc6o67YkJoCIWa2X8lEzswoh6Gs+uj3nbCcB1orU/pk8sxstgHkAYzBOYBntau6K2AZwaNsiNb7g6dh86Hrf9cm2wnLgHwJElyNXSnDQFWbMx3HM/YFPe8N4oGd6JvFgBDSen2SvZmxlfpcXqYHkUUSQenov02r7tMRIvzRnjc2DgUMhlP9nXkRVbYRRu332CuQ0IObciykeVsVeUxSLYmw2NgE2e/UyqKgrdNuYMl2HMXFSmqpW1ZyOGMZWxxyM0KBinveN974u777gj5syblxi162FUbti8JV7z2huJm7hP5rXMAL015iIVagNQapTiNWxSsUGsgoa5dbAYKpCyysHIvvZQPeAGwLDxkvJr7LM2LpljmlPJ5JCRcpp47Righk0LMg+G9gzjHWMyr90mCxm+k5BsOkxuNBYQpxa/HUEQPeSUglMu1T3EArp7jvGloIxnpx4hghbDeb4TaKQxRjXnMF+RlaF8lF4nNmLZiOJ/LwVAkjQ0QZ6sHtfSEADSdMdVMfOda1L+kJroWMvuNTbM+LVnhjGm4K6sh3qkNFfAdjW30ePvYmKU6UiRbX9+QxwBgFoydz4xU0PyMWkiRj3GvRwlz5vIHq6c62nZwcjVGvvaZFNKnO3Y2RBkLK788PbPLonp73+afKAgNUi1IoU4D9bxTGSDN615jnipMeV3+cyDQlg5+rUooSX7ppX3s/lG9o2x0NYvLYsZ71mdcoBeWXPMq0L+rgKAdYAcs5GYWgk5/T4K2Wt7APhGs2aqANuVyMplXGt37matwRhhf+sBgBVcySHfXLf++bRXz+La5i1aBMB2KDGDzNcEi2QltXBvNqUo4ygzfH8d7G2a/mwwkyZtTGbw3UvMehp1iVNQI/OHI+XWdCI+/n//liYyGpuQUC/MLSGOlZ3D/HrBL/W3ppHpB2cAkH85PmcAkH97xpz56ZkRODMC/5Uj8AcHgNxy/yGaHWSA2MtM0EV3zsYtW2LsuFFJ4/I9r3lZTFownU7RGXHhqqsIhuZQLB9DdwnBr83LdPo1HMe8c8Esgiy0dilAtUKZH0HA2IkxXtYAFOwSvAOyc1NnRwEdfhYxLeZnDqghICQz7EMMkHSADbVjvACEWFw3gfqf+mES+KKJ+YtA0AuQxgs39iL74yVyWKkrhWLmIGiS+Z0XzdD9YwsG7YBYFoMs/Po7FoUtRNZThJg3a1HsxNBz2vTJFBHpYs5Se57OTbq0qkYWI7F0lMSWgtVrr4t5l5xHgbAp6u6/LF3XwjfipQHl/7QgzCDYkJgEgh523QgmECxm5IkERzLdgHaS+/t26fthUdm/G/obk+YhL5Ah8/EEeLxEzip1qxOwlxAQKxFk8rcNAESgY8iD5KWzYuFNTyUpBQP0jMmxzYakrRYjB2WgXgqA+P7JKJ0gMXNPGabKkFfJEHAjAGJHtwW+fV+DZfKB5zNdjrxXkrDi2mSASLGupHjv6yUpIpIAC+inKU4fJ/E655yVqfB9gMJmVWU5hWyKz3Rl2ZWU2BwsET0eZABo6J1rAsm99JBQF8IcKCJBEAB51acOJraI3iICI46TiY2U5lTcFtyxm3XwGbUTnA55hKSAX5AnAVIZKR//vZUO/CnoAj/x8RlxxaePpOfZRCFnEmbMI5TAoPNbGSE7lvSUGK6MBAHvhk2bou32V8X5gDIyMby3Mu6pgsB6Oz40O75ySRrTqz5Xl8ZP9oL3phGfSZjP1KK/91FIcdvCvgCOGrLVJG8mRprspXmW5pDPCHNC51f6XgbEqYShIlAmOCBgqoSAP3dsS9S8TXtIxqtGAESmR7+va5KgXIzghmDFSwCQVMBWc9vkgrctIAGwwGqBo49OrQISVVkg0+ieshM+n0Sj0oRC2QKeQ6k+H7y+bJA+i+vsgWqJy5DxetSWz9UAnfeUJeDzVeZAAExmTKEdbspXOf8GwQ3nnWNogdtilQwQqf4CGUrDOa7+2585Mu7xduBJvXcMfcZ6djjXBUDsBHRHOcL8tOCfPC2ULElsCLS1MUfsYHycW0qSpHnIs7L719cTZDCBde1aINNU2M7C2QsXJgPaTTACRlBVqIbJowyWpuXK0qklrfRCLUnuCM0ynQsyVBgvTdH7lOiiIFaM6WMrRaCTJGFJTo3ftZPOOWsiqK70rwEgdgBy/ckIkzVoUtxLEqfE2xBwIsPD7kONP90bBElPCTpxvxrkllHgt7PQhF0z9HbBNOaL0nAm20peJV1p5ptgx0mfgWAK//m6Q+yqjAwMnZC8v+wpwZICrr+JAsHB718Y0296Js1TAeU2fStg3Y2gmJ4Kw4vmU6DcE+cvXx6dFCV++s+3wj6oiDe/9V3xyU98i8JILwbA9fGyV1zKmA/DWHtOfPWLtzAfC+kMHIiLL7woNq+viwcefjymLZkeM+dOR2pgEwWtiDe9/k3x2U99Ji7/f+y9B5ieZ3nlf0/vvY+mF2mKNOrF6rIld+OGcQETG2NYWi5CyW52AW8gCSWb7CbkT0iIDeQfYwcw4CrLsiXLVm8zGo1GmqLpvfde9neebz5bxo4F9rIXm2iSQfLom6+871Pu55z7nHPtdfb4k0/YQ5/4uOvqbkZFpXlw+LUDeFwXYE/gZ9u3b7HK2gp7FeXE5z79ObrVWWP4vI0A2DXnK1ymRQYB2HXUAZqLi7EbefaZ3dzrcfvIRz7mSOELVWft4KH99sdf/JzlY++URDfujx/9JwgM1DXp2ZYEeNSNRYoO840ADMoA2Lp9E2BdvwtmL8xbxrxjvcGKZKgf6wuuUQodheECKPgeYI7ofQdr3WOfwkcJVltqKCm9+G/W1J66Rkdi9BJCOt3ZYmUnxm3NlmKIF2ySeKw/BMh8bxPC1SDbfW7Sheb6xCa5+zHI46+/brndc//91sw6+Pc/fNQ++4XP2559e13XZBbz/+oP4p1/eJjcAfxYNJIguYXGDrT32uFTNVgjDRPOXMBakQZRiTKM93sewkOd6aMY+bdj0SX7Evl2ywZt+ZoV2L5hDwj43IACRKrB5StyID/q6Xy+CGBG5zWe+HkFqwAVAezwfrnxQzE20p0IGcCeB0AyRDj5Uz9/2j759dvt/IFRt04JpETaS2hrPbZgbeQW1FoeAJXCRqVW2bHzJj7X67ZqzUarrLpor5+qstw119rnHkm3n/7jebv9hlUQAb3WXlNlXU0oa+bDIGrjmMdtAGfq0NW+w7omcrJrwLZs3Ib6YcyOAOIMADiDbVoIQcU0d6IQSwAESnA++yGBkNWMYz/2Gs1E3VfN8QnmzASWbKEivJWBxBoyTE05gGXfKPvTDMSuQl7DAO862lGe8bzJizJRLLdbZTVZMYiElHcNhgkoSVe3xoy6m2WJgjpFwRyTqJVn/MOwtPGzCyhq6rHAis8ptF5Q3TbG5KtV1dY1Sk3FpYuB94VftBWZAVaUzHowNmgpgGRjvM94/M67AYDGmAdB7IWlVb1WkBtpybzWOCTwCBZW4wDZXczdQIDnmoY2ZzGfge0Ud50siCEAL6x72EdkJ6j9MhrLt2Ba3/2xKBWIFcLa1kbewvQg/uhYJC1hnrajImjmepRX0J1cEmKnSsctDcw9BIIGCBt3MLzpG7rs1NkZK1iRiJ1bii1btZjdiK7r8Q7UMGSLQGbEUrPPU7vPUbfLqmiK+aa6PZT3rKwLEbVa46XMkD2ULBG11nsaTD3NMZd++4k14OdjzC/Zo2jnDkbNERoYSoD0kGv4kCqghfsrQE+ZFUFcyyjUb8EA+dpjXK3CiJvl35Q2IsJAJIj2Vak4pOoYQUUmcM5lXDF2IpmzY0PUt0gseiFaQ0IADFHMqaPdFzJFneMtAJY+qB9ErB87cdLlgmSxN0qFmIrdXQKqGIWza60XkC+lZkAAdfecVErYQuk8I0Uqe4gf12yM+5uONdMY+/cE6pwB7sk0RvejEGwZOcs4B/UB7HVgl8U4nhkni4V5g6JkjmaZEdRMskmdwvqqsR5lEyReXn4M+wZEPHN4bo7PxiuOsXiPsjZMqhaXMNJfSmgfcsCoNTiXxXBhgtmD4kTcU590drNHIQzyjUizuaAIa+H1z0NWCLSnWdsyUStlshansI+O8vgL7Ev1RBPAR9vi1BiLGUJFydqakBzl1HjzrE1D7Iu9kA0N7dwDzQXYvVGstYidYP+iEUBnQIBNX9gBZWIN94zY5hVkXWDj1t0GWcRzR2VjH0Wd1trUb5F8jk1LirkfLdY+O2a+2PH2zdDgMTxpKVzqeMYh2leb0+ccgnzSWYLPGBuFTSS1tnIHpB6qb2QPYMkQFr8Iq2adf5rIpuhvm7VcXnPz8nwbxpLPBxLMh1rkpdNldqR62rZvWmbLEwps9/7X7Yk6CCKePzGHWo9bu4rAqTwIgjle0Hd+zMJ8hi0NtUb/wDz5ScpuIwiex1VD4qRBYgdPRaBqPIm6FTXztYm2IjWdbK0LdmGEwHvWmcMVZJYxL4Owx1q5nvwR1ERFy4sIrobIwT6VasqpaEVUq3FH9YbGZQLjSpac1eSAaE2QiuMCShBleajWUb2SDkFwquwMqoIWwOllTsEhFWsqtngdED9Se8oOVgHgujYCqt1Zi9+XDdwg5FQEczGAdTSQ+VEvZRRzQ+twAiqqWpqZIhk0sp/SHGml7lITi5S8/mpQW1Bg6Myg5iyt/7L51J6uOabfk/WWzikKQJdUXDWm7Ex1jhK4H8O+oDObaiypX0S2iLQImp1ChZvrfk+vI8JUahLVaKrvAnh+1V2qZ0WAqH5V7aozzAx14xwKED/2WS8B0vfUjVb0qZNu2XJnVJp5RJ6q0dBZ+vH7OkOqYUb1Or5Rls2+rZzCLj53NtddYeS9EOPjykjhuftRLYtsmqQeHuK5ZEMYzHUTQTPcpQwvH0dmjXE/x6WG4zWycnOcDdnZby+1hAf20CSD2oP5qAapIUjS2z5wM7llzVaPuqyWBoPVa9fSnMOZhuse5pqHut1ZTOugroVq0ubHrrZCLK+cyp3/ltJylj05BqVNLPd2hrWyUfUDr9+Hs4CUUXSTWBaNHlF6z9zLEe5hK6quSK6rzCvUPBWODasyUU4ybzRmMrKyORtkuvvaxfuQUkeuBTpD6LprjCkTTvZl3eyN4i+kwteaOAUBqiYy7ecBavZjn+1nnctMyePPEfvTr3zTWahHENgzP6sGWhHgHmvZy31dIUB+/QpdIUAuN2au/PuVK3DlCvzursDvHQHyQxEgbP+SgwsgVgduGj6VjU11bFIU0lFIiNn0+7pakapmIgvHB34cSWiwjiB4+dIZFE8HS2u7p9t7BJAxhoJgbATQjk5CBZ8rwMqP8DD3RaHvBfC9BMilqog3M0D0rrwqEK9t0r83AsRzWPSSQG/+6blUjt+45E9VIO9OgHhsbFIo+tvb2xwILZslFboCKMMpIga6scYiKLOLINQoOtapOQQhU4ACFtNx5esP4A5oIgusz1y/x/MGwv7KSm68js6sUOwfegHWPSoeZwVAISPc3AXGUTSK9BAQqB+qK1rjSn6w+iwun8JZWi2EA4vkUGfOJeofp/JZeL9Sx+j59DN1KqmzRLJogdnnH91iSwldF5niwuAXLpZTnwjQp2jVgVye1LqMAlDV4ecvwFUWWur0BZxQkaYCWs/vsjw4dHgJEEfCLKhX9B7ca/EcsldqfmybFX6+9I1QcUnLVcCLdFB3vPs7wLYA/EE6gNSxJWuYGIBtddoKBIihKBbgvmb1Sjt06KALCpdVkdQO6p4SmCpvbAGmIn5kjyMAIZhC/LkvZ9tDjwF+cygfRhGg4lEdoS5EXdZOC98unNSbhcBncJJ1B+zLVsyjxnEWY8obcQQVoDrPeezEcRt/9sP20JO+9i+P/8RuRrEygufrPN1w45A1rkuSolYdYwLch35x9xurZvEfHvJIoDlYnfs7j0pHX9u+VgbonuvIFL1PkUICgjVOVbBL6i/FQh1ZD+pS7gAwdRZuzqeWe+nsyTyEnyMvHJHF6FUmiAP5UTlw/yYUFK4uNT6fJ2uDtUoAuKynpBLhMfq5vvSaUmfo5+psHEKFIwBVdlUiJ1yQqxvLgB7yAuZ3AviZ/JmV3yELDoEcsrCIFlADxJQJqCT1xziWD2nMRT3XIDYXnNtdx5OzznLPKxt4T3aJAtX1/kSAiNASIDzEtQlkDokUcgQI12weAmBcChJ3/7DZADwS6CsSRIcqTQOtAYnYF2VIecH79aicdOiiY5fpsW//AXc9tmzZQhg9Fh2MAZeHwus3MjZ1gJE1gtQ9cfh6Z9G5rd/tZxzPAmgK3AwGrFd3rA6h8krWeA/l8+vAqlQZjVWFd+pQl033sdYg3euLHKbk9ZxDR1g3IMsgr6WDs6yu/Lj3/owpETU6GDaiYlOYo4gSj1UWCA4+6C3YKqnDLZh5K0JPB+wQ5rFUIdGMJV0HHYx1mFbgu66J1BgaY86XmvGhaySVRijqDV8X+D5KdzgHVxQe6qpPJJRaB7pF6Rl2+MgRrkGO6zbUmuI9qIts1HO7685z6X1ozurvHobfYxMmmK8AACAASURBVMHlxpkjJlG3SD8l33+6+ATaTDG/63602Qo+ftx1Quo+6QAejJF/n/J+6GSNw/x8w8YNgGS+dhEblS48oB98+D770Y+f5HOEsJb34fdfa5/9w4edreGZ0go7ceSMC+fdtm05IecZVnOu3R597Me2444b7PpbbkT58Rf24Q/dC0szZydRH5TTMfrBuz5oizIByHiD8vmvu3jR6gHF165aBXi9yfbufRFVTpPdc++H7ELFeVuMomuYa/byi7vt1ptvdLk3YRygq6vOu3lz04232A9+8BhjdJSAdsKAAe5/8sQP2ZOGyL/4kvO9b0IV0oKVgmzfUuiEXwwA37AA1rS0NHOvW5z9Vx22U/2sP8oskWXUtahbzp05jS1EJEHH5LQwD8dc9ozHpkf3aZa5PMcBO0At2gC1Rsf1LN3Y44RCT06x/tIF2QexJCKoobXXjh+vQpmSaLlkX0Wxz03MB9t/+1GLjQIQJuel8f7DLDFkwu6/7w47SsenQtH3QBB9CDLkww/9L/vzb98NUETXMKBe8VaIwGZasemonO4idJx1cx6U8OfPvmrZuUusYHEW6+iAtbU0WEF+Hg9jbaG7sRaVSAz78yEsNGS7wawEhCTImE7vEcZKL3Zcm7Zsxl4Rwg/FTSPWGp09+LTjPZ+YkoUNS4MtKcyzm+5NsuE21tVJlFYM0kksnL7xZ9/C3iLPvvyXd1tnWQDXjhZk9vLJbjp9qeOGsfVo1/O19zAfZqxkxXqnLlCIqyxuRvFseuHIeYDPEfvpcx+19rNY+WTwHNQSIOQAFP6QY0cB2jIcUT9G1/uGTRvsCMrAsNAofL5T6VCfsbNnscEjzLYR9UYAgGsEgMwk6ol+gNEdkF2BdNXHoc7wAyAeZs1Rh6q+hwHtJlGr+LNn+gJm+cu+DrBuAKKyFYCzt3PcshdFu/BnebAHYYUVxfq172CpHUEJQZa1leSG2whAbA7+VVEi2UWSg9hO8b4SUX+0QtTUtnZbUEyqldbi6Q8p1zGCnRZj5vUGrMJC/W0xOVedjVXW3TJkJXBchcmoHxRgzPjwZQwmc79kadnawVik+9uP+9jcNQixEEB48iKu85ANA8SJAKoh08WHWrp7YAbgMhaFgVR/AGNjc2TCKCtolLUoxJPNRID8tRuL6JpGLUJnfwS2QpFc8xhq6zyydKZUw/C7B083GrwNwL0Rvs2t4XUKVqAalX8+WJgsvvYcQUuQgK1iaLQVLMuG5MS2xg/g2BfAjo0qKSqetYh114+ud/asaaQFoWRLTBEmrb1J9ZUCg9XgIYWOI6ggRZS55crWSxQgxbeCIv/aV+kT5Y6wjyaoWbl16piWZet5AtnVVSwgW+H1YdSoyhrQazjAF4Bxmtf1U2MD70vV3SyPdfUc70GKPaduZO2XQnMcBiGV9aCNpgSpaGcgngTmKjOgF7JB9Yb2uQD2Hdn7oCWxo6yHsjpsBEDeumOHs05NYw3tIABd9YHU72FYFMqybRYLMjU4BKghQ20HXGsFEofRMd0JKBrGHjkBUTTAuqPO8y7mqoj7INb5GMLmtZZHsJ/6SVnAmtnPnIhmTii3qbWp092/lcsXsSePo7CjAWQSFSEEPaZrzh7KkR+sOU4pQI0yosYAarlI7T2M28I0uuohLM5WYRUI+Qc/YrkFKwGAR7GBqrdmxn5No+trsqtX+VoGpK9suSYIXe8g22gIkNWfcj8GNiCdeRUbj3UOZFgfn8mX+yJbNd6my7QpXh7FtWQ+cVeCOfv1Q/RGkr+hznc1GnQ0DVtxpq/lQJJr3ztXjboqk8B6agv1pMRSTxWlQB6jhhqnPOtTwH0E15X3UBhDvgj7bCf1RHRMBPZi0sIoFwTVEHv5spISKz1bbuP8Tv8Qaqk4rgH1hyyYUiEqRrhvYYyXVojQ4kyIEa6xFLfcIALXo6ycEPinftpoX7rnRoLmZ+zbu1+yKuYK3LexJdia+CAIkDgIXmofrrwfxDVOcehRwqgTUARDvtV0DNkglkX9Y5xhwLkHu4ZQVaDMWhtmhdhf1bf0WHkPhEX7MGu2EUjua3mwIGEEvYey3gWjlElIgcxnzM9AbskSSp9BJIfGvpoy2iAwlJMj0kLKCjUeVaIol3IgE9JOTYyqp/qohYIAuc8xn9Izs11n/hTNVCIhVI/1QAaq9td8Vb6Gy/BRHUTtHwgxFMa8bKMRwZ+/yw7LH0ZJa7FyiTohy0WiKHxc4ecC9tU4okYzNauo7pEOTPNLqq52FCiu9mLeTfD6ms9O/UuNrhxRWVnFcKEUzq46TnVXNASICBL9m8gSWUeJGAlnvGdlZTlbXqfQXzi/SFEsiy6nzVogQNTQpfekL73WNAuh7OcCmJ8jjKNxXieCa9X4z1tt6adOOBIoFPJ3jLV7inpBIL8n/BwrNJG8kAdheCc2UYsULc635cVFNsz796V2CabOa8SGbRRZlY6gEdhIDkFoZmIPxeh2xLTyuppqGshIy0Qled66uD7hqJ3UUTXOPa772w2W8ZnXaDRLY02TCpxzCOeDWdb6++6+y7759W/YMppbNl+1ibybOurVAfccs6qXeQ9au0BanAJadWnV322w7Idfd01SwdTlUYwnikKXrRLFfdVaXo1Flz/vvRuVSSj1mx/KtPyiAqfqS6YW7uQ8MIHNVgAHh3m+45NSnaVaO2OmHiVZMfMuA/JD9boahHT/1DgktdAKVCGq3ZtR+rRRy69cvcbZy/ZwLZTj4UPzpS8LZjDrn7KcZlkj2sl/S4hOsBXFa1izWVvYg2WPlcD8/9gDn+XtMxnJBVlg2i/5U6cOqX68zaQLDbawLa6x70006Y2d6O0EiYcE836907+/bSP7tR9c3qLd06T33r/efH/v9ByXzwBZ2Jzf+xu48ptXrsCVK3DlCryHK+BpjPp1nPs9PNH/sV/xeWwvFlgL9jcqJt5cXj3AvLZU77ek2/N0IOlPpzxwm40KHm+uxSWbh9twFjYeUSxuE/JsSt5HvbnB/PrneadNwvuzd98A/o9dmd/JE3k/g2cQvHWD9Xyut9pf6WdvVYAInNJ191ozeX9HAKP3+nre+tuvkyOUODF5iCUv8eJ5Pk+wGGANwEUwIJbndtHNxYFcj/3kPXfbiqs3mF8wXTghsy47JC5BlgUCHSPoBtTP6czlQFEvqT+dvMN0s4YQYDbFYT8IawAB9YF0UEUgm9eXQEiBsyridS1U8Cq/ZG7BJkEgsciRM4SZ62vJA/scSCpSpOLvN1juA/vd46W80PWQTYFIEnWei9TwdP94lCSe6yWlsCdDQgcKgWTOn3/BosapPRZukTd3RJ1JKp51uJTN1DBgc8M/brYlnzvp5NmaIbK5ckFz6h7nACYlxxQFrOzedMgSaC8lQgwARAoAbRfFoAgXWTVlZ2W6f9MBXh3sCgcX2OzPQVQdX8oHEDirjqIhAPUggiFf+S/5duP/uIiyik4cddtz2JH9gmwlZJclwkldS+qI0oFYNzNE4e78rJeDoDo5FZStADwB/+oOEtiv1xJhI09aWUCc/e4mu/Mfh/Gir3aHr3WrVlo/Re4U15meS56r3878T8+9uf17ZBlwb07iTVvz6HVvzJ6lDz5Px3+is8sQIJ+bARhLB5k6hQQuqyBWqKMKZR2QxGXV1tURYEooMJZLUo1FQ+z0QyDoXqsjSvfMe38k7ZbdldQTuoYi/CIYD+PcExEMAkUlwXYkgLu3EFTcIykkBKALKBEireGua6AucYGpygpJp/tzlnvvyXgQKQFgBvgXymtFcFBSmLm6l2Z4Ta42YxtAXd2h6nCCKBBRIs9iqUUECMvz24fnlyWWm+e8rkgXtyLydxE9uh9SiAjMmlN3mCIlNC759lEYMF1b44B+I3zrQFsDoRABMBECmKtuLIH7siNRPlMI7y+EA48fgNYsnfQaF4F03O5/5VUAwl67gVBlBa/GQlYl04HdjaWPPn9NTY0jAaIAwWLisKui23JSHrwASUOA12mZgHgQPPKAFuEgawARjPpThEQOpIrs3TQXdB9dZg5jXfNomO5bKUAUNN7KwVjdf0Jw6uVBzxhQx6F81tW1qE5yZYLoQKvHKW8mAuucaQAgl0niaSfwkDBcG3VG6uAsSyz5t2vuioDQnNfYEAGhQ7JAO6/CzhMAr8Oj1gbAJa6fbLPUji0iUSoUEbqug1CDU773jtTwqN403zTPtHdqj1P3nQ79jXTr5S9e4iwgdOCTFaH+TWSVwIB4PJt18Oyj4zIFy4njf11g+Q8c4v3jU08ORyREhnx2WlEcZBCovXbDOuwIfOzky/tsCQBAUUmRPUEwtQ+G6LJQiMKvZPv2rYz9MNvHY2rwVv/8Zz8LQYEbOetCU12L/eyZ52zrzTeTE1EA2PNTu/0Dt9KJ3OMUaUcOHrQ//uMvOyuRUryc1WHYSjf2vv377RHC1F9++WVAh4t27713uUDfVg61N994g+176UWn7vlPDz9kp48fcz72A7yfXTt3Otu2PXv2kgPSYQ9//JN2uvS47X7pF7aJIPXrGHtnCYONYewqjViBxoWL8wj7DbFfYSv1obs/6Hz8n3/+BUic7XaSDBJdz/ysBDtx9CgECFkjHOy7IEikTAtn7A3yPqIAoAQ+yxpHHeKyxwEhEwPlIUGwfsGM3Wbrh8hGGLAQ1u3yk0e4lyN0xRM6D2i8uqjYMoAtTpTX2z8dm7NhcJXYWB+8vvNtW0ke3d2Jtocw9vhFWXYcIiiUe3mqEgXMHbdw38Lous2xvLUouRqZz6B0c6OoC1hTZvG4fv6F1yEvUq2oEEui3g67UHnGigBJzpKNsx4rqwA8sIdAryfp+D4IKR5O08EsDSgDw922ctVqusFL7LXXCaPfsMaR+7989jks6WQXpJyYDQATHZaPamjFzhBULJjbA6yOMZ6k1vnCl79jH/3EXezPLfaxP7nWZupS2M8ZZMN0szacgwiAyKU7tf5iC0Rlp23cep2d5PMFsZYEAN6/CjA87hOGHdY2u/NBnpuv9lJyNGR9xFoUytytQj2ipghZ0IRh4eGrbm3sNaQaTU5ItrGmDnff1wDinEZpXI4lVhEKsXoUR/10od522y3YwjXYekgvWQep278HsCWbfWNqfIjvfuyuBs1vFNIVy4x5glQnAVg7yK5qqW+0OEjYPOxmhujwnuOzDAF6HSon94Pbn8hQ25CEVSTrgKayQDtZh2j98QcsDCC/oRqLUF9UAmMQCyfONkDwYDWD3RDOSnaEzJ3e6FQrB6QpySGPahIwnHopgXImBSw1iayCGGqgefZ+meAJmFcUUVgY14O1WOvvCMHJOViZaI/XGnfoSBtjBpEQSKtEP6o/UlAOdQFoKlzcjz1BIGMn8zRgfMAe2rUCf/kym+cFXzk2wtgJtPzkRZYDKTEFKDrDPnIRBUhZM3ZbWYE0LtE1zvvLYAynYAfmHxxhVQCwTx1GacQyNrsoG6s3uuLzgwDXWJPYmxKo5wJY55VT4E8LvAKsZ8d6aA4GDFcughoEWKu1PohwUPe5B3Tz1Fray0WAa38tuiXDqne3uiYF5bcFiZBmvud8wDN+zv20xjV7uOBzCGQR78oWGWH/HWdNUE3izYTT607psepmBowLWbCUHMSTX/k7qkPHCVHxZwOW/VQwQGcUdafGwngfYDyeQ/P8TCCvlNJSDKjxoI/fl32SajgFOqsaSExNsxf3vmKJkHnbr97JPcKqCEu3s2eOsWezr0NsqHFBdpoib109JRIFosLlh7F/6POqPlEtMYJyUA0wixJRBfO6jdQ4Uq3FsF7P6tqx1jXUVJNNg0KSBjLVdNNjjFOeO55ufBE1L79CFlU0+VmQcuUVNQDVUnwbY0VLWqB1DNB1zWP7AWFjqYHimNuTmjsJALkAz4uyEu34xW6r65pnLcnHkmnMWrDAO312CkAbCyea8UvyUZJQq0Sx/yhvTfdN9jf1ZR22nJypMOqbfkilKe7FLNdggOv8xLP9trzEQ8TEo0DrhkwIY5+VKlKh1yGoGChsrKG213ITpc6DYKO2m2aslle3UKN6As6VbxwrEBs2JER2b6j2unERkAAslrVk2nW2K2eFtb4DCy2mbiEWbiKzXtxXbv5smVFYaPVwrQcgf3TMSMBxwAcAnzhLiAOukSMrfG0RVlzFqK2CZgDOGVOGzc6el+tZD8IsZ/VO+9YTTxvCFmtg/vLSTr2VC5ESxnkoxQ+7IIiewrwAO8MDorGpHEYxV9HQY8Tt2AzP1dZKFhufawmY89piH9btZVZBSHo75fiZ2h7Aa4B8eMG1VwH0QkDHQ3wEs2YuwhrSl26aZEgi1VP6s1ekPfdK9ZbsNpPUnEGdpQYSKSNuu/1O+8XTTwNOo3ZhP62n9hhnT4iNT3T1v2qcGJot+rkXVTQ1qNEiTs1xKH2kplczkMvsUx3NxY6HOW2HoelVcw03RwRqGs4OGu/dZNypuUkNVF0A3aqzEmSZxdztAvSWTZwazdRopbpKqlrVb46UYN4msvfVQVbrzCdr0VysoXQ+ucCZQJ9NtZRIB6mt9FxdkN6q9b2K23DqZdWRzgJrQQl+KenhgG6ez0vCzkrZu9DwpvclpXEvNdc4C244Z50oavvzP1hnxQ8fcaC/D+cLf2pmKSLiUX4py1Fn03gxWWqwYn0MBbBPikGxmpJgqZAG3ZCYYaxFp6lRprAfFElwprIaW6hVlpGbz97GWZkzUDevOzLEmVeOG8yxszRyaG8NoWY59pXFFvqRpyBHUskNyub5/CyW+z/K/EzgPDmg7CkazbLyljiSQ0qXsjMVEGRxkFzVjuyaY80RUTXGWbDsb1Zb5scOuPVUjUpak527AfNwA0riGebEGc55qj+l7JkWA6mGRs7+qjWDuQZSjg1y/hriWzaRkzxvTHwq9mpnsbGVvd0FiMZYu+GmGxwJ18/ZUvdSVmhdPO8uVMXtEHaqgaW4KaKuUnOVbHI9ZT81Enul1PdSwU9DQMv6D6rbVi1bZdVnqyGHI1HoEi6flGZf/S9/Th2nrDcWBGfE7Mki0te8MCh3WBIJ4sFCJDWRA4nDq9yfGhsLj9F/LZwfLm3AfVcCRE+9gGO9ccD9rf7ixXLeKwnixXTeDwb27q99eQLnt/rA7/Dg9/rZ3+/rXvn9K1fgyhV4/1fg3deeS9fSd36t97N2vf93/+vP4PPo3o7f/B1pA1jYcC73Vi69EG/+3UuKeH77vTDsl3vd/5f+/XIb8NsyPtg7RIA48mmhU8FLhHj/+7ID8C2ZI7++oXo66wUi60uddFIb6LBYWlpqhUXZNjjWYJ+8dYdtITTdWWdFUCwOdlH0xdIZgke/bKd4DoGnQ3RNBvire3ueAmgCoC/J2ZbIW17P7ayL+D8dgPWlsGoVYzMcKkXoqBtan7f8sS1WDNlx7kc73ri9xZ8+6ggTF4RM14lUDS4UWv7vCloFOHAZJIL7FwgQjV51GnoDzAX265DtpM9SCSz86SVBPLY+ntBzj4fsrDX9w2bL/8xxCBaPLceC47UjaqSC0SFdQZ+yX/ASh5MAcsLiYjlkx1Pk63DuDhwiA5UnoQwGDsoCUz0d6iIt/N1BXV7Vk4BL8vUdwyv6ta/l2+ZvnAEojKDTlY4dycAp5tVRpw5HPaeAcR1m9N5kIaR8A1kNKQVhTPkX8s9WzgI/C5SSQn/neunaC5w9fPQ4EuhYO/nX62z1fz2LBUU4QHQ0gCH3jvc4zWEsGp/w3X+SbTd/F79bAC8F9A3TpTXAY7KxCxqg6BUQ0EsneW5+LgCe7JwAgrg+3RzKBZjI0mWC99pFl14oZJKvusI4pPQDEqtYzwVIH1ZYtBq4ASd0jeRrLQJL48d9VpFZfAa99/kFu7FQDsjqClR9Kxs4dTzpd0WABLlDPcAC91U2V+osFvngI1WJbKgUCIiKTaSFyI9kDkEC72XLBZqBbQXkkbOrEulC16XqOacgARSRukP/xrgNVNA611tdqCJBnLINEsKX3w/hNVy3Ev8v4sZJAvgOVki6QHu1kMlbnfEmoEedUTPqkHKB6Pgqo5aooQNsCBJEnuTFS5fTaQlRoHHO2wnkECP7Gam7hO+pCW6OjkIX0C35PSRENwGhWRBQk+qc40CnoE99hnGITPkyN0JiTgAwBgRE8qcC4wnJpONwLgAyg250kaYZ2VkEchLMjGXFINcsnxbrcd6ngK9ROg6lcNL11fOJAErUGJa9F2NX71WHd/m2C2BrI5xWgOA8nZSKeZVVgrrbFF7srBOYF/L29qOre4rHCazyqrM0R0VU6KCvA7QySESCSjXirBEWuoJ16prW9dTrLKyfXuJE8yWAOdDPoV8Eh3ylBZK6f3dzU1HXXFsUXHrvupbugC+C1B3uRbLq/MchlHEssFOv47oi+f02wMJksk9kA6BsDAXcjwPcuoByQKvaH220NX9YAajR5Q6pAdzDechiddL7YGcSTbd+InMwEe//ZA7juu5feeRreIgXosroIP/jVkeyaP3/0aOP0TEXa3fcciuqoWFAqRiXMXEClccUANO9DzxoTz7+OODpYpQih205vuFBjFeN9xzuaTlWdgI8BBzU0QGoLr9agJOSkmWA04RYEha+fu0acjv2kQXSYetWr7A6LDnSOBQPAdxKGRIBIFtF96kO/VfvuNpZ9nzr239mS4rSsMO6hzE9ByDWxLiLc+B8MuSayJr2tgbXXb1u3WoUMnH2+ONPQLrcb7/61bOOoLrz1i2OIKyDlM1inYlnTR2VMknXCbVFCNdN30Hah9Tu7r6l/gB4ALhrOHsKqy3sFQABO1v6AMjC6EyuYt51WnXzuNXj4R7GlLxjVaG99Np5a41fbq/j6T/UN2qPfOkaW4LV0Wuv7LNp7F1CohPt6ZfKLLMgxXLxlc9A1RFA53RSSrQVbw6x1vIx1BAwKpCFU+xLAz1Ddv5cI1Y/sYS90wUNyHweAkR5R/W1jXbdzpvt2V/ttXvu/qhTzZw6dYp5MA9QlkpuyBlnV1eyfIP961NP270fud+GuG7nay/iwd9NaHmGHXj9AN29WbZ92xYr2YlqpAHAF4Bhhv2ns7XZ/uffPmb//Ttft2+Sz/adH3/OLu6bR3WDXaAve9EsHbZdzdjrjUBQXIDwyQaMW2LPvbzfolKIACYBOD491Tq5DvsPHMLeLA9L1G28jkdJt+exajo+QUG1bwvcYE2ZRo0QD7Ip21I/ABXldYQHhNoF1C0ZdCtrfyvFp96HdVid21K8CIgOZr3MgfQbhzjSeijAWORzfBLA8FAHYDy97/0A5agkfFVbMIeaIE26Ub1GsJcGseFl0YBRW93outQ7AVZ+dXjGbr4m3NIYB2nMAe1p01JEykaENaEPQqIXcjkE9c0Ma2xVfYvVNU2Rv4IiCiYyCqDpiRdPWQ1zPDw5yWIBVxsudlo+oCucHK9LRzdWQbNca+UuKNNL3/OMy3kR7uLhAERDIhWmHeX2p3DmyCB7nbqf+wlv1/rX3A6IDRFCbB5EDFYtUr6xN06w1qQC2t63Op2xUm1NrKdT5IeUlvdbJoHm1y3Fpo61V3tiFVaCHSJjuRej2IeE81w3FUdYCO9D3fZt4z6298K863BvDV3EtQi2XQUhlovihLcI8Y8VWSDWjqotwlJcNlLY3AhzTQHjNG5ASsmiRo0KagIRaCpVXMldS95Wfpc9ddHtw2pSEBkZjIJDtjhaU+UJv/bB5e53yn9a6xS5Ip21fuuYoXXTWxtqnVVtOi/VoRTG3GORBdorlaPmg4wrBpuvqVkIbPZYqTL8AcD8sTIb78OqCxJfCqs5rK76AIITRUQwPucgCFVvjgNsa/ccAGRMZJ2WBdApAMbK6ou2YtU6Mn4KqKnmmLvUB6PkXIio0ViTbY8swdhnpvQzhTOzV4kQEVimzyqV6ZTUf8zFGDrIg9g7p3h8K0D1GHtaOODxHGuAcm2UXTTKWBBAGSk1pJpveB7Ve70MilPnByyJ++MPKToEqaPaCGctC4lDnT3PvsN+3dIJ4c5eHYGSynewwwKYLgXJkAXU72UA8/uO9RHITOYDzQnl57GGgp/NXRwF6D1IID3PxfqHGx02NEmWRIe6iPeyE1W2dHEqQGiYI9x7AEdrOqhT4TZYEhjDmOF1o6LCfyuYdVpAphRBE8x9BS9PcU+mqSd4OJ+Fep09bgLgU53vyhXQsSQUBiQOsFeqWj/un+7LpCyLWGICyB5RfZeofMM6smrAQeNQcUQp94ma4QL7VGUThAekxBRrf98g+wHDJB9brgwUI6Oo2mi+t5AsiE7mZZzPkKWHzNiSONTAIqlGGE9R2eR/1FgcNlzBmcvti4/9hOYQagLGSAQEUwSp8+vSF1nsWIelMq9xpDNELJaQC0lBPkE/KrijlZ3WhlomITXCJrqHbSll4/13Flldx4CdudhmUZBXZefrsblEKcjisWIV9qAo5SYYiyJAopGVZGNPXLi00M5iK5kI2d6G4kLrYgd7rfb4VSgyZWkl5anOBdGsH2oaOXb8JHU7iwGF3yA1XhK5EhXY2aqOUTC45vON5FVdIAeki5pBpJxqUalAZBers4fONbKFU4B6B8xaB/t3TFwC62ChU2tU10CIq+mMOkjKdP3OFPWZzi5ObUvtJvJjjDVXdZKKT/2pvDX9XETJMOt+PGrPdiwk9XpSXolITeQ80IpqSucoqdBFgDir5QUVh7LXoiB4PI1QrCMiVxbsWaW+1XMN6rygBUcNR6rftNaogYXndKQ3pJzWXCkHw/m7CJXKH6y3YlkmA8iHUgdPcT5qg3BIZPxrnVLjm+x5ZRu2bfNmlycUyb4czBx84IO3Wl9bMzXBK9iGtrgMqX7Ovc0dfbZ91/U0rEWglGl1ta7Kb6k7G2ku6ujtYi1GLcI+Oc/r1v6vLbboM3tsK4pJKckjIEBGqAWDpbBjLkxDeKm2TMDerAXiqROCagwbyWEIlUmYIn7ZPgAAIABJREFU6nnWVUd+8LN+9vCGf9llK79QDu6P5drCeUrrqsgrZUqpWeAMFlZqWnNWVbxOFOqePtZSKW6TsBVVs1Yb6tw+GmTiqFtneJ2BkWkeI1WtP0qPdqxYF9kOmlEOHT7kFEGhYAXRqmepS27+wG12lvGnvDs1wRRDgMiWV81RU8xtkeRD7PFqyNOZQU1pkVLl8tlWL12JarkahSaqEAKuSgqX2Wce/hJNGtS4s6jQXMuaTlheskvOIqwjchhZaO50DbioRxz5IY8+oVfaiEWC6L9+WwLkjabe94oyecbk+/vyNq6+v2f5t377d0uA6LB8hQD53dy5K8965Qr837gC777+XBZ//r/xFn+L1/itCRAXNv0bfr2dBHkrAXLpJvQbPuW/q4ddbgN+NwJEF+LXyQ/992UH4NtC1y8lQehw4TArGzMnuZavMY9XwZKJzHWEg19oOFkBE332B9dut2v+4F6695vc4TOUw/E0YZOzAK3JdHdV0dHjBxCorv4gCrMoJMFNSGaDJSt2FkCekHGvIkiFgQOl6bBR5/jZH25+414XP3jAHaL9ZA2ldjAOOCp81ZUv0sIVTxTJKpxFbnhDzT0S6UtUNfKJZvwKNBf5oW89Xs/hCmqVU7KD4r3ps7viWq/Lz3Tgbfj7jZb+8ddch7cO5up+UleTAACP9ZesGAA++Q5DShyhEEoKPXXVK8xOJIOCXMN4vzoUS6nQQ1EdTlGo51fwnwp4dbUEcM28+RrzdPYEC3jlIKZcju1/cZbnwD9bBwHRLAJiFeTMQUSHb08IoHOfv+RPwFSROICpjujhHoh4Uai3iIBwwCflbrTRld/Q2Oxk9PUU9N3/eptt+EatU6A01dVbjDNRB5ynQD/w9UL70svRhDCfwfufXCAKZYUIL+Jwo8O87rOs2PIBy9SZKruvbg44qgLVMR+OzF7htH2AzuqwdIclTgkCowWa52OT5FQdAErKP5FiSJ3eXjBEA0RdnFJuKE9BpZUn88NjgyUFkQgQWQV4guvVjYtagffhfNV5HdldeYQhgt3xdlc3FK8nybhk8okEUQrU03PIeiOUw4qyBeRhK6BO3YQKRVc+vEBXkR8KZVZgvMpzqUD0dy8BIpWIVwGi+SoCRAd714nHeNRr+EvW7xQfUpdAWLksGMYVN3Ryyoc8AA77dFxJRaGOOnXG64Ar8Eie0S6TR+Y5MrvnT1nVadnWIU7+7WGA6I2EYEfRchyp3BgILYW0JgFsDwMSq9uwFd/nDkiJKcgP3iXvPwSAklbIQIgMQF0peoYgOeKx2ooAtBjhd3SokW1JGu2kIlG1bsg2TtdOtmNdAKCysBNBoHE2rjkAcaNcEoXQStKvw9U8B/ggF5rJ3GFMyELDqTjEGRGCDibiCBAvseks7URK8Pl02HOv5wJ5PR7Rzh5F6yXXVfkeOgh710+NN107dasq06aTLkYdND1dhB47hTeIFg0T/k3EgNQlLmjT0ZweBcoszy0rBqlQWlF56QAvNFjgfwXd7kuXlThSUoC3DuUTHPLHsSGYBJRMpouy/PsrreRTp5yKzh0MGVOhtJ/2k9MgG6wPXH8DtkaEIHN9ZFGnTsp2Dup5EBlSbGRnZ9sLzz9vpXQiblq/AY/yFCvAysWX9/mrn//CMvDO/uk//8ge+NpX7Dk6RhdB7iVBMkRyXxtqa5wF3xDXz3UEcn31+eNQT8nXu76xARuwbAeaSNW2hOcqO33SgevZWDYIfE6iy1TrkB/XWVZ+6dhkyNZmEd3UL+/b50K7t2xbZTeSFXKuvBJiJoGcjCw7duiwraaFuPTkcdQlF2wtmRdZWRkEgmfbL3/5NJ2DJShJXoZAWmQ7r1mJyqDS1pQsh+CA1GQeD/bRnQ7hN8Y1SwEwilQKsJRcWGbNAewE8vknWWOGAH2O7nvRtqzbCrEaaGXHz1oaRG4sHfqzkx3WzXzfWwoQxXXfWYC3efeU/aySbnEs4Bq5PnfenG9rCvS5S20Iz5deDue9o1O2atMW8hVm6MLGNxskfBH2SuuujbOKA61c/2xAaIg8xu8gQdonDpVyvTIhRgAYsJ7swDq0troGcmQQQmEX867HThwrs1tuvt3N58ami4wHf5Q4e+3Ou++0fa+dsFXrNjr/b1nEbdy2zQ6iiDlHN2nR0iK3xn30ixttrjXZge8zkOYzgJXnzpSS41Fjd/3BJ+2Rr3+bDvQe+9nhR2y6Oom9ANh7rN26W+sICh4iGHXAystQYVy10yovNtgUxFIBORGtdKN2A6i3EpxaiGolBnB0w/q19gvCd+//r9suW5tN1kcA5rAn0w06z/wa4E+F9Y4CBqeyZshGY5jaI4usISn9pnjfGkvKWtK4y8/DZxwCJEjgaA82NNyDMIioHtaVetRJkwDqowBNi9ifZ3qxBQTUDAP8PEcycSV5BhtWRlgecycVUEoNAYOASiMQyNDpLmC6g/D5xPQsxsG4lVZ0QvQCAhMQ3o1lVe7iQvv/nzlqHeAouIhawSIUgL6sy4NY/fGzpXnYGon4cWHho06VKiu2aeZHH8DdKKCo4mgK8ml2QE4iYVJ0VDC2ldjYCLgDsBzge4g1r7ULMJXHRtC5P6w8IlQLjHRLCJyxO0tSaCJpt/NYJKUWLrV/+UmFxVMSfem+tTbP2l2HpdwQ61mLQPH4GOzlALRyI2w93co+WMAJvO6bDbLTSGJOQAKe6ie7LDrcbl7JXEwmdBcwNQllb1wQa5RUtUEQBQKnZwkpV8s9n3GA10kEPK+jHhCpK3udTQ+vt7M/q3Fr8iRro8dWlMw2gFvt2y6HS3kAsmbSIBXQz3WKgiTXmrnsHjrB+Sr/+UVHgKhGka2oP+C26jg9r+q1KR9PiLAv5EYQoJ8KnCn2IimNwlDgzIJ6S0Esa0ntdWPc0xnUAD7czMkJ1m2s5kSKx0EohygfhDVDTRGdrKNazcN4v9GsWbM8v2qTx5/8Of+dYDuvvQHSOZG9S/sw9YOIOe0rrC36PDoV6VtEiIgRZZtJAaJ/V+2hPcQHwD9aiivlm7AenCs/S/PKMOtwMoRsDyoQ7fWTAI6dBGxHOIs2t0fQNa3w5sAwuvsZfJR5KEm4t6ipVI75s2CN0zfdAUHiEwnA2kZNCbEbB5EcDnHVVT1h21YYhHeeHTpz0ZG39S2QinE+Fsv9a2dMNLZO2JKCJPLfOi09FRssCAqp5rKp5UUylx6vsGgpmbC2ktnoBGtkdfMAagfUG6lRLj9sqJ/7xbjOyUhhzcHeCDWgL/dslM87zHiMYbyPdKEEhr1QI84Any2UtVp76ThKrhgYhQg14UiBy9jQXs3xwVPH8s0Qsmj+Z5DnSIJIDOMaF1H7yI7nYit2YaiocL8yMpQB2z2xT8uyQ20VirgxlAsnTpNXxLVLSOb3FmHPjPInG7IxG/XrIPZi4VHpkBT9drgSpcr6bfbL17GBpW6pAsxWvkdBDiqppASLmeixJaETNBdgMSeFCGt55zCkDcrC51+vteiUKCurHrRiqQkhknZuzHNWco/96xlbvT3bqhvJ7YP0SUb1kbskF6I5zWpQVQZyZpDiIwZSOoZ9aYS1OysXpSDqZ6khpe5dTJNJ2ZkztpjP7TLGGHsR1NG6Po3UbPJrUAOUvmWP6NY5xtjadetdA0sYe3wZ9XofjUmqPZPY39UwJBtbnYF8WB9Vb10gGyKEMZi8KJ01A9Udr5UI8XvsxFHLQBUXTOOKlLFqZlGtNIhNkhpOdEYT+aF8i3kpoVzjFf0HsuqVcpz5qjorgfVDChCtMfo9nRM9QL3HQks/U32sNUD7oNYRWRT7YvcnAkS5Q/ryKoFFgEjl0Mle4NThytYT8aOGF809amLVdRNOkcXZhM8TyhysfXQj5MdhB8LLiioQ2VAA9VcndpAi5HVWjKOec+p6FnB/bO+WQVBtWF5oteWn7fqtV1kkJMaxQ6h3OeOO0djx+uGTlpqZh6IwwtKQ+chyVp+jA0uxuMR0msdQYp0+xV7aY0lpKSjtIT8eepacuRTqwDjmT7qtpR5qQokdxpmiA3JP+X+6f/PUatWco3uwPVUWxygDfRayUcSHiJDI6Fg7SI5I/sdfd2SuL2ub1mLZjimzT00l4ayvyoCrQX2ZzftTc5fq+TDq+MExGsY4B6RA/sRDiIwwh1W/+HMNW1s6qL9DWbPjralJOWp92G0WWPGyYsZkmfWh/JDl7bLlK+zoseN2x50fRE1c7pqOVA+XULPJblhnMmVHiQAZRR2q5kXV7LrGU3yeloYm237VVmeH1YsdZS+ZaMupAe+76yEaKDIQeMjx4U0CxAOqy73BQ4B4XElcwb+g/PASINp2nKTejZ3L4S9v//e341eXLXre8oArBMgVAuS3GzFXHn3lCvx+XYF/5wTIuwLo6qD4LQiQSzcZz9+FwnlA7ytfl9+A34kA8XY3vBP58ZtcUxWCHvurS7/eHNQChvXc6hRxYebcMoXXClyrp0gPwAZBgelReNbedfVmW3H9dkgR/LnH6OLnT0pv5K8EenIgzcnLcWSKvPPldy/QT+CADoT60kHRERcUxRoT6rrWezvz6CZbpnwPZYaonBFaQEWjolbBsPrTHbQvsa9yIea8bylGLrVZ0++rDnJjzhVEHgDSFdE6UEtK7VQoECACkdVxo6Kdgk8EiwKiBQie++sVlvrgftcto2JS71WHEh1C1DnucgF4en1eKQYiAS6jAaMFPkcjcQ7l4KZO5QkKxCBZc0nKT1HvAHyugUACPWdXF4dXuiojKabV8S4iQ7kNk1y7U39ZYtf/VR0fhvvCwVpXJ4Ruu2C9d/59ksJeB2/hsrLYGAfcEXipm6gOK3WATcs+jTEg1YeIA70X/b4UDwoOV/d3CJ1dst/qkd3XY7ss/ZOvui6zdA7LM7wnZVo8/WUOxvf80naRDSMSJ4XQPtkpzfIeEtTFqxBi3p98/DMBMyWvHqLzspfuHhE96oz3AdyQzF4HJoEO+owCo5UjIQJE9kmywxCRofskFYhIG90byfh1M0V0CGQXCSYrKdexxbWWwkb3UfdD13lahywRFHSHeyTXUl140xroMuTZpNIRGaR7peB13ZdJgP309DTPXGBsyB9doaciMUTGiNATISTfdtnuRGB1IhssqZykDtG3U4Po89INGaQuM1lgLagQvASICA5144nlcJZXOvipq5TrqXvrUpoIpAWbswMHjwFI19vmbVuxVgDg5vmV2RBN6Lquiw/2W5ozsrNTJ6ysC3Sv9bzyK1b939VJvgSd0OF0USqIexhwLImu2CAOc/48n4DwbkCZUUCVcbobZ7GBkUXVGCqWGO41qULOpz2WA5VsmzSmpAoJ5NppLItEiQYgVcCi7pe7pgCe6n7WOJd/sA7HUq7Iwxj5j7O8kpfxjIhKsj6UBaLOZ3lJ6+Dsw1if5XHualyyhbjVSyAZf9Fh30t8ikhTx6HWBhGM8qoWkajHefN9dNDWoVuPCwW0HBQBI1JDKpMF6wZ3gBaZqufh/WgueQ7VCxkjDnSQLQMHOuZdUnKKvbL7Rbv+1ttcqK/Wj26A2RQ6MjsAa4J1WJdCjQ+hA18DmTeZgOIV/7DGVn3ujAvg7KcTzw9QXwTIMKqcZStL7FMff9ieefxJ5xNfBSAvAkog8vKV5HxkZTmrg9dePeDsze69i0wexuw8QEgbncatgCEBHO6b8DnxlZc1RNUqFB3RfOZIDvrnz5613Owsq6w4566VANycvDysKWpRg6S7+3YQmyyPFSD2fKzjuXTpp0KiyKYoM22RtdPpqDVI11uHbHn7CxbUddz94h5AjGDbtn0VnzXV+nsGyPtY4kKQy06esnxee/fzz0B6pDFWAiwNMEDz2GXfEBT90kuvMMdDbfX6fEf+LsnKpkPwHKBUNmsKHZV0YZbQNSv1iOzoZjhYT2DJ4McaHSQghfs6yhzZ98Ieu3bHTkgTH9v97F6AtDBbLJP3yU6sgILt0Lk+RYXY6nTWwguTVop71jRjZkkOQdCjXXb11o0O2D2Hcf4YeQIxyelWvGaN/Zz3ftX2qyCtprkXyewvc7b+unQbqyd3QAoy1tROOhkbqxpt5dJlEIX4dhN4O8x9rkQFMQhQm4xPfAFWKX//vX+yTzz8aa59les6V+jwydNH7KotW8nNGKBLNQ6biUE7DtH1zb/6K3vl1f0un6eKMPIPfeiDVrwdsLk9hUHOOodlXx/g3/HDB1HiFRHgjQXLuTps0g7bL44+YhNVSYybGRtsrbBprLAU4N3bgU3bFCADdlf1AIsZKPjGsAjr55oeP1Vpf/qNv7DHHv0BgEiT/dm3/twOH9jvbMtuu+0DAG1rnYVaPJYfOcuWWTUEh8iOHubw5juwsbrAXqnuewhQgWJlACTq+i3BL1xzV3MlFqWL1vqRYU+gvUjrbkJvowk79iejIpq5M91LR+w41i7kYHQzHy7WY6XEujcOYOMDgBfPWqlsD9BhPvOY1fYRCl64yKJlEci803qizmPZPM3SYDBC6PQAc3E+EPUBtkmdZJ80c60Dpb5QJ3lhsf3oqSNGkznvjzwq5joxLJaH6mMEPxui8rDjyXb71jBgqJSxiVwD1QI9AF8sxRCXdNrTiT/NmOIjsUeQLaPHsNf6oPgcAcSa5s/qxj6su5g55AC10clOJIELIo/1n7Fdi2MByQetFsA4OiPLPvbYffb5wj+1L95HwDwgfn3dRRtg3g/SqX+ycoR8MTIF2HeuLym0bq6RyIIOunir6Po/3jppBxoIuoanvWNTjhXnpVg0YHwAgRCsOo6onglPdKCq7zjSAN647BWlso2FfM//oIe08H6VP3GB2o9cF9Z11TBeRalXsSmLxzmFJbPPqXbyWtVoLRdRrc78krsX24Wnm10Xr7PTYq5r7XUKTtaVmXkUvtQNgcgC5gCRWSrdWqq+30EmbhCWRyL/o7CmCQDwHGAPm2X98IXFGSSTYgLFkGwQqRRQdyaw9/F+IUsEAIq0V/aTVLO+ysJgzXt+917W2jrW2DWQt5sYN1LlUoPynpS7JYsoZx/KZ/Znjx+l3lAns/Z7ZblJveH2YhHmPH+A8rJkfQn42k1drQYHER191H0TrFETAi1ZL1OohwYBiKXu1WP7e8bY+xirIXGQ3r0oNGJcxlpICOsrrzeJj1k9eTHT2FW19467Zol8MmXiA1G1EDC+Fqu0OOpRpgLKsSlramf+yImWtX8YRqW9Rxlbjq9BGUpeHXtLZ3M/eR0RZKjE0oXd6LIdO7uxdqJOHJLNG2vtFHt+FHXHqAKq2W9HmZdZ2PjMM7FcMw/zd8wpj8ZZExnjnWTdpAPkcs37ZAsmC9GFjoRIKX9441Ila3/RMSE4jL9zn8GVUd/4uryUeSQvoRRsUewPOahYFfbd0o3lKQERjb00fEhAJK5OBGZ8qC3LyUR5gnobAPcoA1/LwioUT3GBPBYCuygz2kJZL1pb+yFMM620pgPLPMK3swrsB788CGFInQ2ZQeljBYkRlgW/nhsy7ObxEO9jAFvo3kn2mKBIq2jstjiI+pNlrYZjmN20ItyuuWql7T143A4cn7QNO9Oc8kz2u7InCo0Ks+uxEDpy7IizlU1BZZeEpVYn4zKD962ufJ2j1FCmpgSpbZdAPsvaU3ZCInEVbq717FnsItdvIDuP9VAkhubUruuuc3WJAOYaFFtj/F3ElFPJO6W8FNCMEWpzkQj6PSnGBXL7MO66WNuUjyMV+olTJ7E/TbNc3s8YA0kNLZFYL6oZTPluArpVh03xpwh6Na/4MCakABnjs0r1LZtWWV3pu5v9WCpa2Y2KSCmnSUSKFtVfqq30p7IClQMoG13PWU4NcguEoq6jsyRVto+IDo/9r86NTi3Gv4sA0fqhukXXXGdR1f5olFxWTuX311nRxw65etZXpDt/xqB+GJJtI+uSaqFknAtkkxaGNdncWC/WV3G2blmBDXW08Pd427R6NbaER1E91FH/RqHcqbHCkjXYl6LEgjw9iXuCzs8XqusZpzRkYeOqTKPWjlY7+4MdlvPgc04pqrV53drVnKUgxqgHS48fR6VCPc08EkEqW2I/6pUe5pqabaRWlmqmsakVEhk1MQS6zm4VNOqtIJ9SSjetrbIQlEtCDKSvMmUG2Iub6hqso6XdChhLLouO9amZ99NFk4NIuc2bN+IwEI5N1nHrQtmRSFPBPBdE1nIp2AJWVJx11pabtm525I7WfZ2flUWTy5nklX37bSc2p7JpG2INU87SUpTGg5ApamaYW8j3FBGiTFCdx3U2H0aO1sdn3bx+E86cg9YDmdtSj50s2WWffvgL3DdyxFCAeGyt3KnNjROvFbuHANG3pznJY32lxy4oQK4QIG/Zs3/b/3h/CpErCpDf9npfefyVK/D7dQWuECCXvR/vbH+lX1MHvjoz3rcO8LLv4f+FB1yuA+FyBIgrCNVNv/D9m3zmN+7N26ywPPdEwJ4KEhXIAo+Vf6DnV0EpZUMUXSIKg5QVQgTdW0FI00cnBuwTN++y1bffAIhIpyvWWHEJUXSclnPY9McSJIHfaXPybYGfIi5UxKoo9QZvO+sY/ltS6cofbrPlnzjigHARNjo8CpDUO5SSwG+ho97bme2uw8K1EKHiclIcGeJRxHgl0bIqmFd+AIfWtxAgCwoQ13EkKw7ZH3Ed1NnY/Kins3XpF8rcoV0Ar0B69fypc8VZ5PAtsF1ScqkFJgB/A0C+pbKQ/ZEO2jqp19OdGcv1U0qeOu91iBY4PUDR6AFkseKgOJUlhiw3RIAo60EESD9FcA32W7f8bbML3pQ1QiDXUh624bxf2cLITiGEA7CAhW6eU2BuMF1I6srSQWOe6zsgwsBZP3lAcSkU9DwK+Ba5WVNT6+yuFD4t6wsBRGXfWWErv3rBcpBf9wJy6rF7v5ptVz1S6Sx6EgDEM1GAyNt5lILXj2unblh1lo9TJCcBko7SzSuJuHxZQ/CrlWWRAhGlcpnlvohgGeaz6r2p48sBJLw3jY9kOs86GXMCRHWjdW+kFFKHpQgk3V9vBogOc/I0lp2as2JScKL80R1QoQBUT0CqyCpnxUHxLvsr/cwRQrx+JGCTCACRDgI00gB3ZxR4rQ5OQGQpPi4lQESMiACRbUMIxIcIEKk+HPnB82oMvEGAKCeE9+6dfpKSO+sueaarA08kBd9zvH/lgMjfXiCJiIw5HyxIfCLs2RdfceHQ10M+pXMglTJI9mhpAA+63i6iQnNAc5nDoT6TiAh/kYbKgHGHwkCeg8NFG/kAjDsBW+qEzcvLcuHuirFUN+soVjztgKADstsAeBpm3CVyr/X4aVm+KRxSc4JrJWsU5+3NY3T9ZZ0nslNEokAv5fPo4KsDs5QWgdwfER/qFtRhu44ckFj8p8cYF+o6DmAs69+UgaPuQb3+mJP78wHV0ecl0vWnfHcYDwLbBSyMMQc1S9VtqHGgNUcESBBgk5QbIlBdLgjPr7EohYmzteO59e/qbnTkiA7yfDmylusomxp1Q3rXGL2GHicwVx2aWTm57tB3Dun/9Tfe6LJAZAGgdVQ4zwBAtZ5LHZT+7IXKdKnHLiAfpcYcr3XuB2st72MHHYGssHk/vqNioyyvIB8f8nzb/bNfOFJMXdIV5yud4ubGm29ynZACzM+Uldmdt9/h8oEu0vG/EtXJbnIiBgEoBLbQto6FSiI+/7G2Atum1vp6W7tyhe3fu5dOZA7hXDtl5pwBuF5B2LMCLwV4qkt7CTYwp0+fZj7SsQyIUkeHYjbk5mrAa3Xqy+JO9l5ayzJZK06hlFDYrq67QJns7EW28api5oPmBiHkkfH2MgDj+jVrnYJk38sv2ro1JayNIbZ6zUpUSvV0uhZgSTdhL+3dhxppxj788Tuddd+h/a9iBRZjS1GXdShImO5ZKZgCOACPQSpMMW+hAfi4QjGYS4AB07yPwwdeoxN6OYD6lJ0tPecsJsL9gD1IpC4oSrCGPtSH5QOGwwpKAAC4xbl2HgAgOWbOigoysDZJtSMnTtscdjqB4TGAEWMQBHnW1tdlO67fwXhFgRRN5g9EyOabs22mDbKccaN1qfZkmUUSLK35MzfS71RX2hca6aSfAJQMoDN7iNZ/BYYLwCyHlNp13TWsixDHfZ3Wz304XlFr6YSoi4jLyM4h+yMCcL7A2Rq+9PJL9umv7bT5znTWD/YNAtB9AFVEgBw7/Dp+89vs1RPV+NX72ou7X7FfHv2alT8PMFGQCpjXTFcsuT4Qdj1tdHaPY6mDgmIQ8jMBMqqlp9mFuuYXrnLk/LPP/Ir9PNy2E1o+ONgL0d3A2pHjfOqbWOc/+KF7Ge++fIZKt4ccPnLcvvJ399poFUpImie66IKOpVu16ny1vXbgdTJRipylSjQgq75iAP56AGOUHaKdf0LBtJMQmKhNkxUcS0u5Dx390ajYBKo0tjW6fLEJ1ECRsiRizSrOXkxX6rBVQ/5lYOOmPKlROlGJd1Efhet89aXjeYA1rrsX9QnkcjA5AQnpORYQGWfPv3JID7VkQoST0zPtn5961eogMtaWZGAXhjqyY86WpJqtKGI9BNyVtWINtlgMeU8+QySZFYxZcEs+l58lRgQRWM56jv0N+Dz7iMBmefFDOELkTLLoiXAaB9jxi4i3NsbC8cohgp/J78iCFIyDlAwep7Ei2M4R1r5841V28sQx+x+Hv2rP3fVdK0xPcd21KfmL7fkTpVbT3oflSjjXIdNSmBdJYeRfEDRfh/1hGwBvBQqn1+uoIyhbbliXYVetLoIAQqXKfhJO8nUw4PhscIxrUgmYHmY8iUBWyPm8LfvoCmt5rtmtaV2QU1ovVYMp2ysOQE37nYKS61GpKS9Ea62UPb2osCLYA7oga7QXyB9edaEAWOVJqYt4x2c9uWLv9FX1TCVqVXzzedPj3DCF16tWknroAhka8YDHAtcSADGlOlQm0STzfpa9rA8wF4qv+KEXAAAgAElEQVSe7uZUV49mZqLuwVZoin1LNZrAUZfpxAdJZ/2SpUxv36A9/ewL2BB1sh6usB27trlMrTkpU0VoaC1XLgH7ixSPoVIwSCG7UFPq3wS4Su0yQT05xxxKAIzWBBc5Mszn7cMnXyHKs9heDdNtHwEQrZqunvV7CpIvFbWHartZ9uxWcj5GQfAj8elTY4WaHLrJk4hJjbZeFFGN2C71j87zfsnzKAi2RAiEBGz5UhiLsxCKaXHkNdBc0MhrVtZDJkHi4SZn/BoKYbJismMsQc0ovNeO5nZLIPtHKjuWEoh9FMswc34wJacrIEcW08yBfVoge5Sz/VSTAJ8hHKI6UGH1ambQTZQKgeaYLgay+vbV1xRMHTzOderoAxTnh6E0jkzQPCCVlGynVBNpzGj/EwEiHDMlicagYB/WqEHWYz8rZpzXYLM4SLI7/RkG72M+eGwFoLwOoJaZxGIognu1NJt1m/1BuWYzwVF27FQj6yKKsBUonogx9+f588ndmWEsBQVFWc/gjFW3cy9Tcu3ZI6V2AN87og/YA7EGQ3myMivJwkbJ64uC0CGzqRLiZIqsw+Z+QqXbZuyqrStQPJbZOq7Pp27baPGhvvbo468ZESC2+dpEy0a9EQfIfbG+DtJzBDvDD9vefa8AWPdT/8TZNdftpH7vof5n3Wdtu+6G69z8GOS/BfbrbKZ5o2apdOaUap4LXAcRj5EA1UshnrXnpgOiS6Wls04vKh+Fm3fzPDprae1TPp7OQgLIda88SvYAV5dLPaC6XM0o5xmHCjffgtqwl7Ve70Eh7OqHj0J90suYVY2TgtKzi/el+kzNIiIgXF6bLEqlmOLPZPa+87xXPUcEJKmyPqo5c2RhiSi1qOoEETe+1GMidpTr2ML+q5rCqULYdy8lQNz5kXvvzXLTWqPi3qMaE4nqOQO6zEdqbeWEKQUziHW/6vsbbBnZH07JpTpBmRTsNxEQBYPU0SJSNJ8XsV4McR8CUX9sLMllHadOp94uzs2gfphBaZtgu5973g6+ftSuR7k5DdjeMyh1U4z96tnnneWX1rg2soim/MIte0mRs4U8U15qnc/cbdv/5ATnvi5bs2aVbd+CmpS5193WaeWlZS43KzE2wS6cOw8RW2urUJwkoxiSZWIVzSmpkBFtKDJbebyayiq+t9HSPvKSU9HLMlOkmVQZauJau36dlZ09g+K01uUJyoI1izEixbbyIffuexlVWDSq7AhbCxGTAPHZgdJjnHVN6rQB1sLpWU/OSA02jFJ+33nXnag9jjHeyOfiHivfT9fyJPki+dRuIpQvkFGi/L1ULEuVUdenNZk1V+NOzYdem+oJ1ugg1I7TrCGLs/MhfVA+DY5jr3oRi9Qk+/af/Y2N9HJ2mkXl7mytdNBRzudCU6cUII7gWFCBOALE85g3M0CkDrmiAPlNsKJ3esz7w+6uECDv9bpf+b0rV+D34wr8OydAnFXLv/XlLIR+s0XsHUkQrt2vh0i9vwX192NIvNd38V4IELenuxyQdyY/Lnc937i/roP6UiLKM7BVKOpLdk4qcgXqq5Ovk87lOEBqP4CrLg5PsttobW1yllc0y9EFHkbhPGz379xkN3zyo3S31FPk4KecHE0BiISWp3UhlhymBNYJJNWX68zRiUidcvz3GUD+QsLbFProuvopplX4qkDX+5uhcPQC497PogJKoLlATWfdJQB5gQRRof3mmKYw5kXkx+wlQORTrGvm9ZR1j6cYVFFc+d01lsF70fvwWmT5c1BzGR0qogXg8qcKdn0GFXfejv45CjwFZAr8jgWwmeaw3EIxmSM1BO9PYedSL8jaqYVAYWfjxWeVlYCA2EBsigY5xKgjSxZYAoxb/nmXXf3NC7wihxVeT93b+laJNwG4PMbj5RWtTi4dJLohU0IBVuQJrA4sWQ11c7ARiaPXEzgvkkbgpQA6AbCjshERwMrhRDZYLRTX5/9mvd394zn8/5uxkxi1Y98qsuCbf2Lbrt5mtaiC4jkwFNIlzNmUDmLCynk/UQCzUVwPAXwCDMYgQARkqxD1pcjVZxuRbQKHAx8Oy1HyQadLKJJr5bpBuY86/Mj+Kh+7nU7stXTPREpo7EjpIHBfxIastnT9BboLkPAoeybd4UVKDnn4CgDXtRYJIhWIUwzJ3sgFokv9obUN0obPrL+ro1M+ybL70eNkKTFGkZ+CrYgID1mdyAJLGR8u64PDU7BQNUgSGsUAM3lPPJ/zghdZo264hX8L59o4Yo7XFQHmCBA+kwgQBaXKAktqknkRCYy1Sa7RJGNlfMbPBqdD7aVXD3Nthm0n4Kh8z0MAQ3AJ5l7T/QoRo/em6yTLK4EsQXTi608/PSddsrLV8AsIc1L9qrpmug7p5KfrUx7TBQV5dFoCNAAYyB5tHnCgCzSlHTBE4YpqE43hkKMOtj7IFM0fSev9lZ3CPRYgrw5FDalB/l1Wbxpr4awjfbI8EMEjf3Suh2wPRgA9lAMja6lODs++dGxLBTLKgUuBnjqMC5BSuLrmwZjrMvQQII7k5Pk0370EiFfdMcn6pXGkA7A7/OqzCKDhbuuw7LXPEjEoyxb9ngOqeW7nmc1jnP2VLE4WQAf9u96bCz+XSof7p+cSiSKASx3lhcXFhFTTbY96QsowHcI7ASoSuWYK7lRQpMasCJAwAIkJSL8uDq9aW2VfV/GPa6zks6eZo0EQQWNc7mBbycE4ioPpRQ6STRdqOBx30ImZwf3qZL5E28rVq7AlanOhxOqW3LZ5i7N3a0RZko7q5PSJk+6gW3Gh3JKzE+2+j96N3dRJy+aenzlxwnZs2WyHUY4syQX45TplAFzu2bPHCgClQ5gPev8HXnvd7r77bkjMZjrgsYRg3B7G9qGSrs1rd+1yCjLZ0KlLWOqexZAlCslUhtEZrF5EMK1eWWxXb18NodaABdWYFS9Zat/+i+8QoP4JO3rwNX4Xa4x47vk4tjAAmao1FKbrT7f388/tcevaxz//gO154QXyUMhEQaVYALh74tBBu5ru7GnApCBA8BGyRGb4e4Tmu8YI+9gA68c4HZKtzagTWaFamgFcw6LNFwK1pbrBwKUB89OwHAq2n/yk1gqyuLmM6dphQBCCPocJo9+8dan1gua/dqISi4s05k4LHcPRtlj5H/n8AurIyBjuK00AEYAkJVvJHmqDKBSgw2Dpbe0giBr1FGOlp0dAcChryxRWe4ztWfyvyXRoIIB8ijk3AXAu4ik+MdZ1s8/g59IJAPHsK6hwsMJROHY2Y2wzoNQggIk6O8cA/FbuguxtTuT+Q17wGgHYAelanANsiUlItzo6sMvIITlXUYXV2Er7o7/cblO18sUfstFO1IUCirHAqjitrJIMgCxsEQGr/UKxvWE+bCIYveLcBay7yP0Z6rEHHryPvabFjhx+zTZsJFyV+XCUvJmHHv4UKrU21t15Kz1TaScgf+ITo+0r/9+9Nt2CioC1PoB9qQvAv7z0zMJ99ucaRLq5msl9HdZexJoyzj1ylmwA84M9bZYFqEJiERZodJ+zT0lA1jsM8DYjdcesVR46YptKVttwXRNdrl2WyHg+DckYzlwZVbi4gpApOWIZq1IQdHcCQiNwEOmag8VZJ4SIX0SsnamuI1NB3e4zFgkAc7G9y87WjwAEo1Ihy2EIhmyWLe3WG/J43yF27NhZVwuxpLnnUsnC8sd9FnjLuskGmRhA+DkAKxygw2lyM0Woi7Rnr8KGq6ufsQJwHxiVZLVtfVbZOGS4olkk4dFRdNzH+9Hpi0KpcFOxtaIqu3rbZkjRp+w7ZY/Yofu/B2DfYwWr11rnnL8dwOO9eNly5yW/NDWR3ARqih7C4vGQ78UG61zHsB2pRRXB+1yRG2RbNq6xCIX9UtPFMX7VZDAAyaR6E14IGGnOih9c5eq2qifOu85hrXsCYtUp7bGrnMbfP8GR3RnYph4/ccqtF9rv1rBOdZBFI2JcVjXaFzogFsIBYwcB2WIBQFVbCXiUPaLuuZRnIkq0p2v/z73R0wnu/Tr/4zMQ8LJwgTwGSI0jh2iO/S8BW6MECNE5lArDWB2NUJcooDwAhU88HdjdPXj8AzY7P3rItQwAQgFzsmaUrdeiNMga5TMBQIq8O3r0mCPAt+zYAtCb4vKt1Dwh0svbxKCwczVfqKbQnq56w9WDXD81AUxyrWJYT2W90wtpJJJ6huvWAUEnOydlf/Swtsfzc5EJXQD2Cv4OZJ4o4y2AtXB8ni59Blh/L89Faae9CjGQBdCQ0M9c68KWrx+FDxb/KHYVKm62EuVTOIj/BEpd0YsbUWk1osQ9XFpv8ZlJ1oAatPSCwGXGKg9YSp6MaplzZecM9z1qOSrOiXlqel6LfT1/qTKJyLRKFhgP/MibiMP6z5f7Fad6lP9GI+O61NW0EMrnGaH+bWrsoAEojGBk5pd6DcgF6qWj3I9umQD2w/Z2clj4LMkJynGiDmDei+h1VpDYYyXEEwbNdYujrAzhHi8tKLAWiFQ9HzEv1CZcD+ZfGIoU7Z/Dg4SG87vrSoosGiJFzQGxyRmQbIN27uwA+x8h5Vkol4f6IIjIR+De+TIXJriO5+tYJ4IIqI9aZMdr21AG0sQAK64Mu6LMRBtjHylcEm39M1iZtTBBo1OsjIyPOsio227ZbM88e9A2LvGxL370RpetpJB25fqk54ejDlhm2QD+IouHWbOvuXaX7dn7kguXX1xUiKVlvquvROgpOy8LlWMy41qWu6p5SvkcO8jVevLJJ7FNWmRb2QNEdFxgv737nrtdbaJGJs27bs4NUq1LfSul9TDfUoVHQsJpTOr8IjJE81aBcWq46mG/1P1oY452YrWUSVOH5oTy3capx1UwS32iZjKtW55ga9Ze1m41guh5RIA4UkJ1FN9OsUvN1kdjkexJtcZXVp53Z8sMahPNceWMKVPEWY/yO7l5ZFVAWA/Q/OXskZn/F7FEcmcX1gOPRZaa46hznaUxxBm/67UvdhZhTgjgsVxWXa+5LvV7IPXmue9tsKUfR/2h5jpHgNDwxWdTKPkw+46aCrS/5KI2VTNSFvlfGTH+qPjYpy9U2E3XbCczq595UooC5Dj1dxTnGZRqgeH8/iz3ssT2UzdpjqakQE6z0AbHpdnxsrNccxpYfrDFlj+8F6vfTN7bPNkcedRprDvcsypqvXrsJ+PIDEmH5BgeHLGjJ09YAFLDTSi/O1jDdc/UZCDVx2n20NpHt1vxZ09wzlKOnVTnshJDpU39Usy4Um7cnpdRtJEBk4QyJQhFdTZEr+zFfBnXL7y0xzW05TL+rrlmh2viuoi15jgbDtOcmlVKILNm7kkNCuQlWK/ecusHqHdf43UYG6xlUu13Kjids57ux5o161F5nmF/oMmJa7ykYLGzRR4mF83ZTev8xFjQPRzTWZf6PohNND2ZLBUIEB+YTVlizfDC//mPHsFdYDHrDBsqJJOHBJHCQyc4d+cXLLA8NlcedGNBKfJGCLpAqCsEyFs20Uv+43LuLLpP7/3rN8MO3/vzX/nNK1fgyhX43V6Bf28EyEudb5FjvCsBou1E3beX+o+8y9V+JxLk0p+9TeHwu71zv3fP/l4JEG32/5YF1m9MgFx6Nd4gQ/S8ns5oFZuyw3Lh0vxMtjbBdGQPIHFfUaKg3CbXZSUv5T4Ap1m6Y8Ym5B8aQRHYY5/7yO229sar+fkoBVELB0lk8hPD5D6Q1SCceKED2x0S9VoqgDjsVf14lxVgNaXiSbY0rqsbgFTFrCtn1H0HCeL+rgJKUmcRIAuyaG8x5UBRPpcDnr2knmofnkZdTyqgBYxKaeAlTlQyqbhWUV3x3dWW+/GDrkBz3d8CzHk+H4VoO9DVo4rx2Ha5C+hIhCAKSXX9+Qr4lyUQRahCUOd5z/p5HJ2t6rIWuCcAX92BkgTrS8W/gFcBqips3eFB3focIms54HQ9eZNt+XoFgCDAjzyeOcQEUlTKL1n2UwLZojlsxgAOqgu9C6uEYHx8FSLdTZcWHxgFCF02OoRLTq2ubX3rPSpoz+VMYF0ASRIuqyIO5X38vew7y+3+n3CApCMpggPPoW/kWdjtP7eN2ME0032t0OF0vPejIYeU9BrGNXMECKC3lDD9/b0Ux1hHcICfo3CdwYdbfr+jAIODIkW4hsoAGQAIVBeoN3he91Rdu1lZma7A1SFOvvMai3q/uicCGnQfBdyqI1NFv+6tPLoVuCdPeVlvCKCRnYosyRTa7kpmp/wAJFUXGfdH2SAxXFPB5MoCUWex1CDqTNIhcpKusDgOyhpx8hjXtxQ0+m8FiYvYkD2Wr8Yn3yJAwrkm4RBObvxweAzh8fpvrzJJY0IdoyJABJaIyFKwvUgWIWgKQBcJons8RqBry6CvPfPifuaen33onjvpAAcsAHDlqMm4QQHEvRAPow5UdZmKngkGxBPYGMDr+KHc6sN6Qz4RB46csjaCmSPjkiwK0GpIBA/qgDTAsmgAPSl6IqWGAnxpIxemDS/eoKgEuq0JvuezpwIaaSsQaRZHFojC7s9dOO/sk0SgJtDlqHEm8lSfTcoB5ctoLitTRiChSC9fxpmUFWN0tnYyTjnGAOqOOw/qEY1XgYN8fhEfk5qEOmDzh/egK/JT5IbWCi/hobms9cR1E+rAy5gQgaH5pNf32iI4v2kRTSI2GBP6d/3MBdjqEi7Yc7h9kW8FeepxWlOcZd4CUeLCNqUGYz4rpL6wsJD558kTGeaepqAcEPEr2weBf6F8piS8oKc5GCq7Z5jroHWw+oebrOg/neAaoGRhvMiff0lRAYRkmAvNnUUNcQSCpRg7AalJ1l21wSkFQphrAjTiIFbXoagYpSNT2Qyr8GNW9pLWvFjIsl03b3fr8QiHWl/e7+ljR+0aug7TOaCL8BKY9ezTz9hK1B9rsHb6l8d/4qywdC1le1BI6LoAzER5h/MZXty924Vbijwd556l4hkuMENWFi9gA6awU4Uly5+7cEm2rSNLoraqAhK91zZt2GKHXjvsSBpZWN152y0Akj1WVnoCUrgesmQHYyjREgm0/uUvnoFsOW9rd611c+Hma6+1bjpDi3Ky7PD+V7BdSbGlAF3zIyicaCOeBfSfZ1z68D0lb2pI+8HeAcYqhAOeQucqG20ZYbehrNPd9VUWBfJVXMjnxNT+0R9V2sce2mS79x2xxgGZY2CJVZhAx/KkXQRcbBthTAWEWHnlqO28cZkVLl8GcBwBsNxk6VnYW2B/tYgU4YINhO82BDmLM3U2ZvM5feV9BCA9in+2FGc1hLmHsq+Ocu0COfj70uV9nDDbD9x6u13kuh3Cumrjpo2oU5YQ4ttsx8qryYmYoVM4wVYDZL5E+Kq8+/IBFgoKF7OOTFjRVvbsrmSbIGg1CB+YSa5JDyqQwRF8vPsD7VR5PUBvN/dtsX3qG+uwy0rkmjVjrVZHuGuAtdS2A/YUW/WFVkg1gGPGTmd/m92CsqildcDOnSfwPj3Zqqsr7DZUn9MzBCLXnmf9GbOi4qXYuZzk/S5nPqOgI6j8MOtMc2uXFS5bbF/4y5ustxbPb+Z2LxlDs9g+DUHsCORQR6oIL+UEaTwrUFVhydPcI1m+RTMHhiBAcgDj4rEamRGYpy5dbOLGYCIGUclEyrAJgDOCe9QLuasO0mnWjJp2fMdFcMeou1z2kezrIKuTzKexYXXsS7WB3U/WYjuLVckg5MpcaKSNs/f+fH8twA5AsHIvuB6h7Am+UwA8kM4p0fj2E1x8/lwXY5XHMA60fk0A2PTS3c4yaCnJaoLAhhGSJj2a2oD9XfY8lExGrjv7hqwSyasiwECWP9Mo/eYCI50CZNwHe7qGDgeeilAhd9cWZdJhTLv+slUryACbtiQ6zFvw9f/8sUfescb96R+9YHFkf2UlRmGBOOSAqgHI9GOVdVZaN+CyTtKTAm0r+/kHvrbtLc9x6PunXRNDNIRP8R+ssPIfnrYSSJBq7K4E9svmqQXFj/ZH7cuy85LqTh3hskErBfyS5aV+JnuX7i4sAQF3VXMJOJVCcIQaYFa2UKwnXnJcaox+rVGs9bLTioK8ku1WShRqR8ZJOCrSSWzL4m/Je8v7feKrL3MjaaiIj6ZuSIOogBjo7SBjp2MhoDyM96jaINgRGKoHvHWBSBtZ7uSjLNBjRiFMIqmlhlF5qcu9jX2sCpB23Yb1tgzSUzXJEIS2sNMQAHfVUTM0vqg2cfUJP3fbxkJ5qLU1lPE6A4ExSl2lJhap2eZ4rTHsbAYgkqT6KEINqHyjIbr2R9kXhlExaXyKRE5KywU4HyLrpU0iT5V0KDFSrYYGhRE8spQF0qVxw9jS2KM0sMJcGhogBkIg1FMoEmNkh5OSRm6Rvx1EBTcXgg0mSq9TFSPu93JyUI1Q13cB7CfHBZI3Ekf2mZ+dKGsB7IcsW8/aAkntp5Rx1sQ5kXw8fwKEjGze4pQlRW4O5RN1AVl4EI1ScmqPDILMFkA6jBWZD3ko0+yPo9r/xiF9ha3zOeNiQl3ItrIvurC0YlryPBGMNxRGTcO2Zjm2iADCCSgjE9lDK87VUJOQRZJOgwjzQrkjEdSJ87Apiq1ZTlNHAgTKRQiCMdYFhTQ78kGkG6R7HMqo0HnqQ/YNYnYAXxNQo3ZDQNLEwedZvH6nPfPaaYiiAdcQEI2qfbit31auSLImVB/d5KR1wbycuIASiusdRdZJCfek+XydPXhbsW1cs9T++zf+1TZuT3U2lFrT0mk+ECAt4Fk2ovsP0PRFXbiaTCU1lgi0Vlf+EPWrzijK31Cdoywu2WmuJgg9NzfXNfZUY4+VAkFy+PBhu+WWW1zNrPOT1NE6o6hpIZX6o6sHpTnXXw0nskRSV77qHtU4ajDxAxBvoTZk5NJYk+Bq8jiur+ry2ovk//GeRhlDQYz1WZ5D81dnH73WJIT9EP+tLDXlerg6izmub1noaSKIZNBnqcWmT7ZSkZwxdB2kINN7Vq0gMlVngG7eqxQsFSgflKkmZYrqylKaFXRGc5ZJfDlr3EsIEH0mvYZqIdVjairzuAzonSo7SOcy2aP52Lnvb7Sih1539Z7suuY4F8xzbwLZo0fYy2TDKJIyByJXCvvVRXkWOEGYFDZYo2SE3E29Esbv7EM924KdlD/qlL4hGgj4Do2mCYFmIZFOwdTAqoMbINCZ9daA5eOFf9hki+56yjZuWO0aP6ZQlKxfu4Z1LdSRWZWVF6ySEHBf7ldgQChB4zutnga6/YcOQKyQ+cc9Syb/rweSNok/f/GHMZb90GtOhSy1scbPKI0RWl9XrVrpGpAOHz3Mextw1zqDOi0REmT1ytUun6OH+VCJgngCAiSCvWoJimNZ8kYyJqVIa0PJN8C+GhWb5LJlWrFi20RdksS4q+N+iizSdRYpI9JNNrCytlyzZh3Xps011Q2wppesWEb9i/0lxJ9qY5FTUuboSwqwcRTROquIAOmDfJOETPWxiM51K7fafXd82hEgPoSbewgQ/fnm/X1DAcJB3wNsyUpN1uuerEePaNzzL5fDX/4jZoBcIUDesYS68sMrV+DKFXBX4D80AaJucW02CxX9uwyJf8sGy+ta4i6la89488//aCPschvwO1lgeS79W22vLrXAencCxNMJ8/YvMQOe5xWArK44FVGeIsFcV7H8rEc5eIbijz00MPJGR57rCFCHDcMikAPN4P9m7z0A7DzLa913NL333mekUe/dkizJcrdxLwQCx2AnoSSQHMLhQm5CTg4kQCBAgkMo5tAcigHj3oUlWb1Zo5E0Gk3TFE3vvd9nvXu2GwYFHO7N5WjMMKOZPXv/+/+///veb613rdXfQQGlLjWRIkP2gbffYhvfdhWFsPxfsSfBIiSSXYmuvLr0w9hYyUJHhZO6o+t/eKMTINrsyYM6hPGmYjrQiR2Qyiuk2j2h1UWuzm6eS/+epGB1CywV3XwGPPpnA6j17uhYku++AnqdAJn14X2FAOFvBG4c/cJSK7rnRZeUiwDSDtYtc2RDRMEbwq5TQ1dEiex8ghYPki4rmFxKEAVhKx9CuQ/t2DfJrmDhgvm+SVYAoRQNmZxT5VsoBF1qm8BFwGeVjifxPfLe1aZEwO8LWE5d9VkUGHhQBwkQEQwTWCr0KWwSwDyRDUIi3VyZBCr3sqHWJiKCIlzdOE0Uo9I6jPL+o3icwIuA6hsViCPmAdVPv4BYurYV9Cws+NA/sNHf9oDtuP4G97yWH7U6eCrvX2dXfakVsLcNew+ej11FCVYpNArTUUeYIecinU68fIDJdpQFLfjLhgACxmLtMQUBIk9YgckKfhVglMCmR11k6rLU+ZSXrDY5DWz4ZMmjDV59fR1dUvM8DFEbn+BcEgRiPNCe8xCpDBfGg7I/tAlwUkv2ZWxuXD31GoBCJInUHiI/Bhl/SRAgyquQpYXUH9okJwDoyi4gQt1KdFTruir/Q8H2ssMSwaUQ9BjGk0A6ER3KRRAxkkCXdzwdvfqYovsshusfP0uA6F50AoRjFQni6iU2MFO8N+UGSAGiEBiFx+pnI5NheE3H2Zf/7dtc11D74IfeB5nFeCeMV53HyoaZA4IQxqfAloDNBgHxdG5FcO7lP06bqYesxtJhfPxUtVXTIX2ObIIoNnoK005OTaALLYe/Ycxj0ZPGOVBmRQcg+pmztYwfyBRs1aIVRs+5DuVcqDsxDtBDm5p2xrZvtlEn6FwXsXnUPSovfJFQYXQW6trL3mAQwEyqDxFjCjyXF38/Y0zjpIdNtx7bxaZJaiRZOiigc5R7OGiBpXtepF2QANGGSptebcREgAQtrIJznnckzuZ66DG6tzXHaKyLdNRXzTUC3URGamPspMYsuSrrO4HN2tD7fOA2HQHiQ/1n+jwLgLUJQkHkh55Hm0vNT+qGlge2FGxnCJ8Uqp6Df7PkLWkAMgqdVyemztXL96+0EjKQFIYeTh7GOMqhaMZRDp3vzXQFSjUiL20YXOMAACAASURBVPB169c7CSI1TYvmGO4XqW9iuX903r96/786USEwSTY7m7dsIBJhCsuCPbb98sttJyqPm669ls7yaBuFXIzlOotc+MmPH7J77nmPgxNf/+Y3HZgQIXShpdnuuPMW5usIa2QTLEWYNsXXXH0NlkiPu12VHMMKi4v9PD7J82sjXIOVVSmg3rveeSeWVw8xWZNrQJhNSnI6Yerz7QAh6DkQqFft2Go/ePDb2NHQhc57vmzjRu4NNvoZOVZ9rs4e+vFPLH1eBp3ql6EASbJNC1bb1x/4kmVDKm9cuzKg+mBtUU7PNN8r9HySezpSBDrvr49g7I4ufEzwy9+79wQ+2wWWIoUemQeFrFlSizRhG9SBzUtm0WI7eqrGTkMGwCnY2kWxFguh99SZ83Ya/pBLQHhtpK1Ys9rSOPa4FIB7yP+w8EmAuxa74941Vn9syK/ZiaMvcw/PYDVGNz75WJG6P6UcZKzvf2mvldHp2oU6qg9gc5zN/smK0/aud73bgZzjhIuqM/aDf/anzJdT9uIBAtjxwE/hWKSQaAE8KqRDODc/14PAt2zeYMVrmOJa0jjPUiriv99Y78BPZ/cYXd8ApWMR2I7U+Xr92e/ebjO9hTbcUcE9zxzDcYSMAca3T6Oe4HgAN3UPGvkThSWEwTd2Oxg1jgF+84U627p1PeuF8rlmeM5KHyuxtJHrPCckZaL8OAV5OYmKiI7rMuw2ylLt2j9YaIMNWNFBeEZh1i9F04E9+1y9KGpaFkVNrDFFKP+yeV+hzJE/e+QRVBRpBNZHWiHrZjI2YYOAP/1c12jATREgjfVVlsv8m4+SYBBgt/1sHR3wCZDtg1bTCqCFigH+CjAdhQ4A+iSZH4PdkOmAvlHYAkVgY8PkZmEocZoAnYdRJrYzLz24q9bItae7nO7fRatt//6D2K/FWm5qPLkuqHr4HQ4m2JwIqMX+h/tQtUFnJ3MY68Lc4kzApDAshZpdSZFMVkE0Y3QS0JkIB1QBgNNMN+p+1/0TxrofHpuCvRpzW3ic7T9aS64Dv+cxA1zS9Dw6mQHGRliztqHayE8BpJrqsQrOtcqxmBTmomRyaFKyrZr79JOPvd8e/+gzRv+uFWIjJJK8H9Zj96HjdFRj7QIDI3uSDzzwh/b8F48xTjpRp3FfIDHY9IHVr5SLJx844pY4K+9b7QTIJDVbDnN/HVY+mm9EHrRwLQU6igiOoTO5DmJLgcyJEAnLly0B/GrwcyJisxEyPB0VSTXWLjEQYiK0tWxJ9SHgtJd1fgjiVfOy6sF41vMr1xehILtAnUUjDU0ix46etMamDhQC6QCXyXbLp6704/3O36JoA7AsIo+nu6uFxh0sWFmjpllD6+sabBGkcnNTIwRJIqRximeVSbkhQqekuBRQrx6AUZZigLqsEekogGoB4b71ve/bGubdFSuWe52gJiGR+wJXZT+p+k6kiotqpeyc9bjXWqP5tZqu9yjeSzbzguyvFHSRiKVXJ0rbEL6vQLVzOTkOg6h3m5BxDGBdqLU/A0Ba3czj41I+hhCC3Mr8S9MGY/ea6xbbAcZ7AqByAzY7rdi5pcOs1df3MK4ZXxAIaYmQJ9QMRQy4IpoV2iAQZlA4HD7TYHH6O/z2J1B3jzJPnSI7hj4PcpnirYC5ravtAn+PSgeQ+2QTxC25D1PYoY0hPUHUhRqD98q4FNHS3txPXlIqtn5d1G48BzExsspRI0JeTr53sqvxoY05ZVgXm1qzoRVQFqwzNY1mJa6pLEujBbqypsH5uiolM1fKmjEUJqha4ul65zrp/McxbipOE/YNOaJ7Ix5SpBswX/NjKt9Pc5yZqmlo7AhhMlNeT6sUlIQ/i2Srqa4jbyXasqijaBWyEt5QDyoD1YU9yF2ePQCBTvmWPg/LN7zCzlM7jRAUPQmZvGIFKsCmNpuMT7dj5KWcbMWSjauEw5/dfeNmqzr+kl2zaZFt37TG/vn+79rCJXm2btN6rCsrfH+1EQBZdVMLe4GX9u+zAhp9csnbEnQrwiObe1KB5W7JSy0le7gh6v2tKD60U1C9qNrmPPksp0+fgsDc4vdTHQC6lFkpqJTUNKTGIGWAKMw8BmVbJ4HlqpV0TaQyVFagSI8sCPpmSD7VWwWcnxbIiGbOlVuVUpuJmG5jomtDEah5OhliYpr6RZlYWhP0OBEqUm8J+FdWmueA8FrTsqSSeoX3U4L6ZSkNHMex01ROnBpjlEOn/VYTGUqpAPM13H+yUKpl/lhCeHYbuRCy8Rqegy3frNpfN5lnfWiVUzab1EL8Q+SHzpO+172r5/UaUA1AAONS3FXcT1MB6n49xklX7uEp7lsFoI9Sow1yL2sfV4LSNhPi9Qwq1mwubHF6lHU3VdM0sslu2nw1Crl2CJDnudfn2OHjJyG3aNpBQcSOQJJi39PcetttVnGy3Cohkc6zrpz52uWWfNtD3jS2GMVhMjebSBCpz0s5N+XkYjVCqJyrrvfMk5M0ftxy6x12gqywCMi3bsiKxORkn1/72ZOX//M62/zJWuasWr9GvdQ8bsfMmZEt6QasrzRHPfr4oyiryRRkbi1C9V1cUGRXQqw8//wLdvL0aRTH2OmhlkuC/Cwsynd3gDzW2gxeqxbViGq9HpS7094AO2M3vu0GV4L0cDxS6kvJJwJKDXQLFixk7T/GtZ7Lfl02XGQKsQ+8jPqkyxviAi4KqrvVdKcaW3Zoqon7eB2viVm7xmlYKeRYVWuGTcfYX3/0H7HqJENyhoV0GnxAnxAgqqec4HJ1hxqi9OkIxiwBEsCtAmT0JQLklUX9Dd9cIkB+1Zm59PNLZ+DSGfi9I0C+9Vw7zbOvEhq/XrXBIkOB+h8hQN58qATFJsGvv/mA+t1O0K92BfzmR/af8xe/9v2p69kDwV9PHL2W9LgYAfJGC7LXDWht2txeK8DyvUrAzEpGVUAo4jGgZ+YhgbHgHRb6C9rUpmgHC6GbNhrtfE9fG51G8uafsHuvv9KuuOcuOrzrALsF+MtLlo5Mha1j2zOhDnw2k5Xf3mHz79npnUQRdMbKo1uFrbq2VbxMs6F0DkfHypdgjoi6qyXDDVpZiQgRyaGiW2C53osCwtVxrUBsyX6lDtDvBTxqw6BN6sn719j8P9nv70cepXoOvbDbO8guie7FcZErHLx+731Fs2oQgdmSSqexoe5VmBwbmhG66o8ePgS4tx0ihM0EQEgCBMQFhXxTXAq8l3WCJNInKXClKFFhKwJE3e86t9qc7P30Qiu6byed32W8R64B46CTDWIcx1NGF7S+qrCvBUzQpjAHP97yk6ecbEgjV0GA5CE21wls6scoODPYIOq2V/ejvir0/sSJE8jmU9k4n6fTe4nnjhz41CILv+GHtnLVGoKJ8wAtGqwWwKPrh9falV+kqxK/J9mhFGJZk8D7T+E4IuSrDyNwoaHeli1dDNnTDIhBZxAbsGiAnRACJ7XpaMTiQd388YAj6k4LAfyNw/ZIQLE6SgWsaHOkYl5EkTqI1I3qyg15b8uazOXTAhoCqqBpNkfavArI0MbPPY79sXRoCnnh74PTnUgH2VtpXEm5I4JDgap6jIaYZ6RwfPq9rv80BFECHXyuzuCqyOZKZIhssESAiIqLgxSJguyS9Zl+rk1XCM+ncRTP72iddHuJoC2TLLB0QMHMDxFSM7yWFD0jCjtkg6AwV21kJrC/6BqJti/96wOAAnF2N4ByvLolk1Bm0V0cExdhhQvlsv36j8FzssLiNbnH5owBADP+R+kAbmzvsz2Hyq38LNYhbH5X0YGmzu44un35H4Aw51LvkeMT2NhCqOPLAMAr1m4ACD2PBU+pW2Cpg0shzFKEyeO5AUs3bWx1znV9dP8FN+PpbHAaAAJHOQZ19orc0zgf5L6U7ZUAtkQ8j/WzCjrNE9lk63sREqHMCePcayLmRD5oI+yfsqNyeytE8LIz0F3JRQt0mEndpHwdEXoiKgLKjiBJqseL2PBcEF1VXt9/NktquDUff6f3ICBOXemyZhPpoc21K00AsvVvkSl5hLI2oNQQuadjVp6Pcn3UBdhGUGQHZOUqujcryiuw+si0PDpx97+0zxsLNAfoo/yrq23Jnx3z6XVKGzqugYLRlRVUmIkVBWSQANYkNqby6ddzi8xVV6fmsBassNSVrZyhcu7pZeSAyHIvCjTs6PF9dsUVl7sNWgYASRTjKpG/qz5zxhVlFTy+EGJgHqD8UrzEf/bzn7ullwBLKSzSaPNNTknwUG9tdmvO1XqX38tYMEwChihIXvOOQEKpRp54+mlAnkS77fY7IHlQQtgQc0UWVyrMuyZzM3PtuWefdbAqFaRuy6Z1cEyyQZiD7/Vpcj2ysQ0stX0vHbTjvEZCId2JdL6WAA4th+x55pGfO0inUOCivCyyLPqBHuRjguUeBEgy56WpioBs7vMkLCq6+0ax89rPHDNpc4uKbN2iRTba1mwxdGBGcK92Es7eO84cnL/EHvzpUx6IPhfAeSkg9hk8YHZhA1MFWCenj02XF9tyuvBZnSCVpcQKhfDBwotMrGvfscRGGkDOuHzNDc2Abm0+T6fLv4UuWvlpxwLCq+uxGruSaEBv2ZbIEkhz3pbLtzJnT9ge7Jyeee6E3XffzYBjJZ7JsWvPfluGQqeqhsfTDSywT1lAag6YNxcyZCld6L15+MZhOcf5CIM06KZLc3I62n72xBECj8etZN5CTwm+5+OoZsYWWP3Lz3oexYRyEFDIzBmje7WXHCxCuNV1nAzyKMXezJx4CB4sNnjXZypP2Ec++qd8LWeuxU8eO69+COcMrmk4ZILUH00oJiZQrlXSuZtdkG0dI0328c+93VrPhKCqyLYuQHBuLAJfj3j3q2AMgVmhXDcRPGPcc1ddd51bd8hK8LLVy7GhIcwWRckQoEof6slOci1mIjTHTdh6VDDhqA9GUXGEEmTeDcE7CeJac2HAOmhYziyJc8BP5AtxIhYmT3O6SKMBrqIgS+bQ4KEu8iHA4KPMixcAmPpEkDKXHKtH8UEOgrJKlhF4fuLQfsLQeQ6u8YK5AG1MNw7o8O9EWu4DawC5P6hmczLJhvD5J6A41Bgd7h2BWMF2pmsShQXHRrf9JGCRbCt76CKOwHOnd3jKTlWhlGEumOT5erBKq74A+a+OfliTTNiT0pwESwodsLkFGYy9YTtd02gtvNdY7JvKz7YyLsy+fvyT9uRHH0eZyZoPASeS8qGf/szB6BXrLrOtZMdU/6TLjnH/C2DLwNe+iEDmgZ42zus0az/XinksTCQp73Hdn6yx2oeqIfyxZ2NulF2kOosFwOr86BxLBSN/enXHiARZv36Nnas6CWmSznrAvAigKdWP5s8OAE4pQJRtFMFX5TLJRkeZTQrz7RNBy9ySFTPEseS6emIQML0L4L62FqUS+RKh5Duca2yzIsC3P//qLfb0187amnVLrPLMywCMnCvI4Dos5gryi92eMYr1WDVGcTHZZtRrIkA0B3fIXoaxrmNUl/oUc4dqUIG8ZwFmuyAlBLwWAo5mZNDQwbwRsMJSOLoWH19JvNFCtUYgU4/6QkAr56GP89iO1ZaaZZS7NMEcMAxomARRfQyrrRVLllov6t1hCCCFH/dwj8saZxpV0hAofze/E/ivuvHkyRl793vW2+59B90GSiRZNARFNyD3KOM4kbwY2a9SYtvcTAgD5uQVC7IBaaesHkXnNPdpD3Y9zRCWcyBEYsmQUINCH/e45r7F81NoxOC9qZTBnrINy6cm2Iop1utk8qSUyRHNPJKBNU8B17UXazHKU+5NOrn5GxrOIQwMgoxBSNd9NMSVLFn7Wb/aeJ1unmeSEJBpiNAx7AVjsTPT2qtFWs0CAqL7mfM0Thn+KHBRVKWJJKGpg5pKdbiUzsrvScLybAwwVGrSSNnIcfPFYQ86Qt6S7sNbyNZQQE8V3fWdjB3PGGOOGe3vcgKkJC3Wwoe6LJEDn+L8UP1YKynnu4/1G5nxNn81SkfGYytWYh2tDa7eGOPY+8Li7NmTBKdDYMpUqoj7kS4drJLM7n3n9dRzw9Q8DZ6FuHjZAp93DxJwfe9993nO4Dnm5pOnKtzOUhawUkpEcn1jube01dKsoftC6k4RI7I1GuR+kCpIQdQdEBUCv6+79hoH/1XTB23XpITW95p7FGQ+ycTRh+pNalipxBcsXMI6UuvB9rq3ZUUqVa5q9RgsrdoYe67q4O8TObYmlJpJNBwoa1Cd/iI/RBgmp6RhwwnRyJ4hnvVef6/7d5TXFyAeySQk9WsWzTFa37p5Xt07bmlLraSGJe19pBoY4n6QBZ2syqapixLJiqqFDFR9NYR3mhQjao5STaY5QfkasvzVXky1lvbQIqFFyIjgUCOBPgJ1OrUd98Ppf7vcFtz7ojeYucuAanw12KF+6GD+S8B2cgFWUFUQA7KuS2BOKiCLJy8ZVQR+UNfu2IbVG+rG3bvYb6AIZE+ze/8RK1u8CgIl1KppKhIBIvWNxum73/2H9o9f/JINM2+0fv9Gm/9nuy2N18hmzBYQgF5CHpHq/ioUocOQJsexyQqDlL+AVV1EVBzOCln+XhIg+H3nyzFLWZuCQuflL622dR+v9KYxjRUpZWSDW4qlqZrtgvOzGsgSsfDV3nftSmr9bGUbTtovXnzRlW7HyAcJQcmuMPg17AWyWQPatU+FVBmn4BGx1k0zga6PLIHvvOsO1KoH/R5SbogUgC3ULwsXsudjTA4yt09g56mGBpEbzTTQJFI75hXkMv/2+7hQQLqaY87yvgupnQf49xRzbRhzhAiQHVi9lZNH18Jeccv67faLpw/ZA1/9vmcFjQ1T6zMfpdFoMc3cMcJ1kipfNg9OgOg/3xcEVCDCLQJI168mQF67c3ozBchr3U8u1sD6SxsxjfbfHvqafboANvNf9eNi+NNvjx3+V33Hl47r0hn4P+cMvFZB9/vwrkO+9VzHmxIgb06KiAAJdKn/9h9vbQK/RID8MgHiS/p/SE2jzrQ3KkBeu5gGAsleJUBe9XvU83spEWj+4ENgsp4r4LEZJEFkUTXIzik+EQsLQKH2jmbPB5GW9R1XrLdVt20HSOmmaMXrm2JrkIDXAfIM8gtzbdcXFttideXwaO/ClgKEQijo5SoQ3D1cZWE0G37nVkLym6V49JByecMKCuVnwTyTIAGiAlteygJDVQS6lRKvpYJR35/9xmW28P0HnRTRh+eTqLuP1wgSIMoA0RUQuOqd5my2BNi4zY6yBjhGbU61CZQNkkDzTsCBeQTEynIhmfctCywRIOr2ke+0ABH59co2ItBNhUEHLf1d2ESpcyaRjfjuvyuzsGu/R+jcLRwrXV0UnQImCrMV3og9GedEAL7CjpMIJhQI0QDw1ojHuoeEstEUyMyzoySYcA9rnU95LStcXJukFm1geE0FKQY743X+D0G+3PwVwAa6g6UGUodo+/eutG2fRzlAVkQvFmiJfE3m3CRQgCYqYF0ANdcqlp+LUBgY6vc8k0l26KFspLXxkEJFKpdYrkUrm1h11svPVkCzNjiBjQ4bDpmo8yGgIUQkG78P5jLISiygBAAU4jFSfeirkxvuwx3IBNH3UnlIBaIBHJzBRDiI6IjQtQaoEAgiskGB54FAU0Dv2WDToN2VrM3m8KlNRiBEXuee73lSESDKAJF/rn4u8kOEiYBpESAhHIMIkGD2jYARjdUZ+YkzLtSnpI5PhZBOKLBeXWwC8n0DS6d/94z99LFnsKoYsa1XbrMkbI1yCrPZuMp7OMQKFs6xb+/8i9dNz/dc8UUbquJOBQWJxENlGnBneHwOXZjDVnEOQosxEgvRUDp/rgcbx2MJEctzRTK+ZGcmAmSAa9/a2s3fjNNh2kuHYIETINq4ZxByL2A/mc4xAQ+6n7RB6gQo0PWRYkfWZRqTssOQz7orMWYB82E6S+X13YRN0RxUHwpEn8P412a8kw3t8GyWh4A03qVngmijF8zx0P0aJEA0V/j968uUyNfAfOdECT/XfeD997MsmM9qs+SJvtdxOYkSYFH8sa9kjXCPKONEwL4HtHKcuv/172CXsjo7tXEXSysrKM09IkcE8ongjWYDq3tdHY+yYUiH7KmnM7CBVlcpnfT3p76+zpZ9+GXOb4k1EnY/ggRBzl+5gHOH9uwFOAMc4XGy1VqJvcEF7lt1iVbhGV4AUKaOas19dSgv5vAeigH6pQw5dHAfAakL3JbuMgiKU9jTVBw/Zn8AOfHUY496JojANimerrzyKoLcT/lctO/AAQ+2XrxkvpWU5gB2D9qmjZsIRD/OvRGHUqTQnnrqGXzN53qn9zN0FF4LaF1JSPpe/nYeXu0rIX0az9dgWZXtm/6Hf/aYXb5lu12ABNm/by92IstsB8RMGON4gKBVzZkFEK7ygy4EsPzpQz+3w4DkiQVxtm71agJJ8Z1nPN109ZX2lS9+Hl/71bZi8XzsjLoZ5xMAvZgDgb5NAp6O0jnbBek2t2guY3HMHnvyGQjXHrvrtlstjDmKJAgbOl/H95D3XM+G7nE7P51sz71Etzag1tbVWK3Q5nykutuOACQexxqFt2nLli+xuYSkT82MWRqd9WFYX0XgoZKO1dDGG4us4xTzLR2MLTLPh4jupnN2y8blgA7DzLGpdmT/YYLVF7uy8jwWE0fIZVGWxwYsdkRq1UMktjEvHjx01JYvX2k333on6+U4/vvnrAYwI5/rOqBuV0jVWMbV7XfcSqD4Ttt6C2BKO1kJU8qb6IJqYv6l4aCltR/bLuZwrJbasag539xgDzz5Pus6K8XdWcKWYyyWe6G7mfBR5plzZIUkAMK3QrTn5mN919RsGdkEvmNdVYy9UC3WYes3rKBzO9EqsTWTNZruMSm4uplbpPwIBRyMxzbvCJ36IxxPVCr2FsU59rY/XG4D5yBvma+7GVsnjh5zW5QiPMmleOlkPhkEOW0FVL/1jjvsLOSQMhvyswhoZj7pben0bJV6iFgFoOeX5BJuX4zVE3OxrnnVeQulW7WrARUQjOmFXmxRVK1gwTkC6DPJdYG3AryVGgTVH0BwGLlIjXpe1BUhBNjuRCExCXDXyf0djarkTB3dz9zacQC/a7DzulBT6RkLsv0pzEn26yqyvgV7nAzIDF17eGq61TmmUGopXquPeTccRd4cMl1YxOloj+D9QNLzaz02CUvDVJEDqIFGUGn0ycqrF8tLXigMP/jny89bK2BsGBaIUhik8PcFmaj0ZroBhwOWpBl5xXasstEeeRa7KfK2yxakAEJ32z/t+6TPhXv+6hGsf+IBmOpQTEXZxs+90579ny9aUk4heT3lXLsewu4XuhXiUGcTx4TChOukeTuJ8yDV3er7Vljlg6fdijNEtn8id7lWuoYCsLsBuER6DKGykbpDxPKKlcto0KiwsnnFns01Ri0mFYjyj84yppWTpLlXwK9sdFRnhXMfaP4fnQU7oybbOPZEt5HUQiDLlOYLnYzlLqzhjOwG6h0aSz7z6Pvth/9w2FasYr6LmGK+bbBU1qBJTP7jUfgIOI5hreoCIEwhLFjqxWCWWC9rjgBZXQetWcqMG4ewVy00DNCmjAQ1VqirPiEBO5bZrmIBz2rmCRTIqmYUwBzIvougjlGNIQKkF+KnhXtJ1pbpvHfluMkGS0HD7ZDXc4uKXS00xDkSMaKvUoyodp0YomsfckP2NLLmrKoatmuuWUYHdyWkGdapjMUogGspKtXh72okrUEcdyrcQzblWKqCPbDFHCI3ZZg/GOFzgLE2wmPUgCDAW+uGMupUw4yrvpR9KNfxPBKqIe6nftRNkbw32V5lQ47mZaZQp1DnUNOPob7rJFdENTBxMoCUALco83o6J21hWS7Kgi7rVbMDx9ALQKqaQoVPMlacsahLR1Wjc/7VhTLO+exnP9EDKQsPY0vK6NRXXgUfSaj2lFMni6YBxlkY5EkUchGpiguKi6h9BZrPsD5lcg4G7PrtWy2CuqqPOXUQG0G0oozbDuw9ayAQOba8VEtHwReh3JguFLy895ikQqtpwgb2bCf5J+TSqRlF6ng1o7HGt2OP1oH91TNnqItZpIdEvvA7eHpbuSAO9VeOK2qV8ZDBOUpjbYhEeSfVx+bLN7vFVSUWVi2sdyI3RPoq+6SQ409kXEq9UEWXvbI+5pWRf8AxyaqtBaJAdYTGmrrjVd+sWrkisKdhXlDzjxS3Ikm8xmQgjnO/sHygZGp2cmLZilXWgD3RJPu4Ua5pNA0p/Vzzg+T2iKSaYQxEyAKZNys7O60D/ayvZaiwBZxrv6LGCO0p+znnURABAr5130pFrnt40NUYgfoomrlCNnbaa8QzT3Zx7qXmV/6Oat8LvCc9l5q1kiBUeiGrxhmTUgK38rzacw2znmj+0TnQhxT+HrBO3SaQXTVZ4OdYvrJ/1HwiZwAnRXjsFBawZ7+62Rb98W53F/AmGWqcaSlJ2EN1YheZS8j4MGN4nOsgC6g47R+4l7Jp0EiLQUWVk4bKqciaUd5o3SqCAErNyLZnd75kRWVLsXWLoEZGBc+cXnXurJPDt5KVcfjlo1Z+/+WW9Z7HbT52sQU0C7VDKGWzrq3ARrOZ9b62muYy7bOoIXUvKi8xDUX/DNdDpEAhNVE3teNp2blxTE04JpTet9vnxyTOrZwEVjIOdP1FloiY7WQfVY29lcaV6vZ58+Y5+SG1xTPUbZp3D6PGGeM8DbAmyU4zDyWS5naRRVKpnVVzHiRlDHtLhdZr7F1z7dU0bVS5yj6MfZUa1DT3y95WxEaP7Ll4DalatffuwdJuCOvIHFwB1BzUwnqi3Bjd6HIe0Fzbxb2ZxP5TBJvIo2WQwWd5r5qDF5cts1PHapgUIuyvP/Ep9ihY6/VDU0YmWHVlrW0mg6yTvw/kf4gEeXVfEMQnZLEX/HgzAuO1G6dLBMjrtpH/oX9cIkD+Q6fp0oMunYH/X56B3zsC5H8/3/U6n/+KgwAAIABJREFUOjnoTf/GReKVfzvo/VY+LhEgv+7s/SYKED3PG9UfF1uAfpkACR7Na1Qfsxu616pAAt/LU3VWIfIa8sNTCt3wR0SEQukAqNUNiYVONl7op06X4xe6ETsPrE4K4glK32hrb7uZwgiAlwacSVQj5d8H9HvPfscrpXIRzybyQT9wH34pLihSFfSq8GknHyiw3epKILjb0dA5InsqHYlbO71qjxV4HJs9umv0eIG02hiK9Ah+LP/wcffpl9zci+jZjJEgAaLXkERax+LZH9pUsBmT1Y4eI5mxNsEC3zPTUrCJoXMWoEE5EgLNU+hUyuDnB/DqVWdWDoBmEFyXmkHkgwpD2f3EA8CM8LxNdL4kIwkXAZL97mfpoMr0cM8RCIVEjmUBHb/tAFlxAH4RUr2omOd8qfhUmG5X94A/l3xbI7BaAFnz7nSRHiJApLRIwgaiET99kQ7Ka1CwoVQjp7BrUIFa+ZV1tvpjlYHOd6kT6PRt+MZmW/0/qyBn6Jql4FQAcSbvNYLrn4Zdj7xTMukUa6XrJ50Cvwdp9ShdtyN0XivgXd2U2rhG0FGnTylABIKLANEmT6SAro8sqJLpdFchL6XODISCjkEfur4al55dop8xHmRhJeBBY1C/c1KKx2mDKMu1OAUPOzkSACgc9JBVmmd5cHpmgYpRwLd4NrpDbLQSsXDQ9RLoILsr2ZmJ/BAJIgsskSAKQY/kuKXEkQGT1CH6uX6vay8CJAGwSTYMQQLESRzZaonM45gmuS7qAtNXWZtNK6uG66lP/WyYbuC+wRDbtfcIfr1nbCWe6nklhZZN93eErGHIp30j+REc2yJBBk6OcHzepuwy/V46KzvoiO8DPAhl/MXTkab7O1YKEAiQCM61LLsiGe+y4hABcqqqCWua+d6dKeA1hN/nsJFTYOdi1D6NF5o9/0JAYAMeGHGcQ23KdG9IXaTrHMcmKoMuQNkatAMGCbAQsCZyo0tdoYBnkQAhxXSGnWQMKsPGczu4N3RPaGOu+SG4VvnMJRUN33iWh/tOOw36CgES+Fkg4yNIajix4WRKgBLT95Ozc40IEP+3ulFnP/Re9VqyeJDtVmB+wVJPYI7GE9dJG0AFgQrYjeF+UzB5Emi5AI8kAI0E7gmFVGqD18O5SAKMkz3SQWx11G2cgxJnFDKsEhLkjn8D4KpBvcCYCmF8LSFrowuQQKDYC2Q/pANKrF23zp9PFlsKR3WlGxv2HkBMjSvZWMlqSWBIIV2GEQBUUzx/uK4rk/QJgjXf+653WR0b5GeeeBJLhCtQjCzFVqOBYM3j2Dfcbk+i4jhG/s8tN1+PFcNVKDEOO0j17NPPstlGrbJ4mT366BMelKrsoGMcxz333uu2RafooFyJTVQ+xyf6KgKvlFRAfmV6XLnjGjty+BgASL4VYbkg4iMFm4lprJtkHXj1jisJTW4lxHjQXj6KLYRswrIj3L6r4shRWwapc8OOHfb3f/c39u533A3oTGYDYNk0m/gU5sZxCJALjMtorlE9aqJ1K9YAHvTZEZRwshqZi0KvHduoQbpziyF9YJshT6btKCDqrgvT1khplAfOun05ShmAmuruUfsx++8zRDYtX54JqTSP95zGmkMHdFaC3FwY95CQAG6FayEAKxgngIyNGNQzG6AE3G933Ha1/WLnc3b5pu3MC9wTOXS68r6kTnvyyScgr6rsw3/xIQfCTmOVlkD3axM2K/sPHKHD90YnmZ7fuRNQJBPAsx9LlY0ONJXQ7TkGQvjwzx4iA2aFrdyRZjNtyTZN97MsxzTXN9URvJ5QYp/7wjc8OHnZ6pX23r9eYd3nyI3Kx+au5iSh3oM22E6WV3SOtTV0Yp+TjFXJYQA5/NkBZsIiU60aC6H1EE7nAQ7Xb1jl5Ecyc8c084WyHgSeXSDjpQcSJCklC1VMASqRaoLKey29IN3OQZzkA+Tc8YH11neaQF7m9VaugeZYrcuyUjpZUeFruhRVKyC8XmLNXAFJFo/92iAk/BDXUdaANVy/FnIlypbMtUUE0Q+hRpzDnDJa3WCRA2PWjkWVshDIFrewBFQDLBOuIBMAys/iAGETsYUJxWoEzNiaO3qx+FEwR6I9jPImIZfryP2Tjh99E+qg41VYRjGtrFqcZUNkS+Sn0YGMrVA643aE96c1paWJHJYFWM5cYO3idKQTnDvcDwhHOTMUGsNcS5c7tRFuJqhPID8AeeGG3DpHVljZXFvVKSMCvJkb1EUrcHEkLMYOQU4dOqPsClnoxdD9SjbVYKeTMPNKY5gLWDe41ovwSz9SfpZ1ohWFYGAaTIeUWcKYvf0rd/iMVvm/HrUFf32TtX1lt/149ylLKYRAZNydgPhcuYFmkPklNtFDbUFINYMcBawsD1WTma3/o5V26nsVnvcgJYOyMAS0CTTXHKs5W3PpEKESkdhwykJn8eIFALIEVmObmQlwKqujxx95DIVXCcsfQC5grLKClAEgK8wJxrVUf1rJ1c8rUjBsDGtB1tNkwD0BdNPM9909gxBhdME3dNAgABmIT/1CbHNu/6sVryu193znINk8RX4+BYpKNedryKxllf4tq8ARzoGyDhWAHAmIqp/JXlPvQeoKdUDLwkU1g8BlZYppY6h7TPVvsFb2n6kOUC4c62sU76mNxpdozqUsOVux8lIWSAZrX+psIPo090A6zQgNdFsP0+XvalDWa2URjAA4z2B/N6lAdNYe1T0XmlqZO4u8870H1YYURhFMROqc13Gq61+k5JjWRTJ5yrL5OcouREauzBvk+SZYTEMh5XStenkNkdhxPED3Yy2KGdlsyVEninu8By/9aY6/tYFmBe4l2V/BKTJWqEHoAJGSbww1XR9NMXM49jmMmSiOJYrz2X6B/UA6dTf3Xy83WzsB6OI+ZIajn3FZIPlztZgHmli4/0eYywfJG5lQHcUwXLNsLtlE1Vxz5e3ok2Yj6tUpbq5xZFLDPJHeTwbWbG2oUWYgNsoWlnCNyB2jsWMz+QkT1Ne9zE0hEJIC8uuppfqxZstDSZsTF2apEBQjgLkjA+OoVLMB7yE1O0bILSGYXp3sst7jXCbRIc9KZfWDM/aTYx3WJaWTahPGwKZ5kMAotbZsK2BNz7BFC+dRM6qJpc+bTJTRkAfwLwWIsp6k8py/cAF7pOO+79HaXgspLyJE9fBccrikuNTarsyNThoVtB8T+NzMmJJaU4py1VpqtBqhftT4kII5oIpHxQaZcPjEGVu1bqOT1E0A0LwYczrzBmOFWBbqwnHbhSJV6o8w7mvVNyIV1ORy+nQFCq8kFKJ5vkcQIK+vArJVyyXQ3KKmj7PVLJJMUMp9UL6bagLtqUpo6FCQ+r69L3muhvZDk5BNUihFy7ZWSn/Gq4jGEI5LmXAak5p3ZCWlfdYAFli6l9Sspa/aA6r+SeS1pSqQCjbQACO7Z/akXsMFGqakDjj1ZYpkPha/b5/vB10d4P7N1HIKQWcvw8zFfTzuDUsFvO9+yN1EXmsN9e0ySPYu9jTt1LmyC62myUN7mTXrN5OlRJNERRVZYF1uJ7d0heafGdb75yHYw+3cAzts+V/uZQ+HApYDy8vJZp+IXRxrmLsDcJ5FrEqBL+Ww6s9UNcVwTtW4I8VwJrahp7HIPIHKVg0Quz+71PL/kIYO1sSC4mJvjLnmmgAxcR51m/JOnJzGkrYEq0zl8i0jv0iK8CaabpS/1Mm6rtycQ8ePWiTz6lLW2RtuuMH2vgRJxDzZjbomkXm5BnKmeN58LOfO+HjYDqEoBZ2a+LR3lIuCxq6rbrh2UgitXbueY6kJzCd4PGrtL51X4tdG4zmSsSeliJoUZO03xvtUvawn0V40jyYfjW81tsVEYC0dEmc12PYN903R+PINCnqa6aaiqKOTqbOaPdvJ26NEgjgBMlvbSwHCby4RIK9bEv/T/3Ex/OmtNU//px/upSe8dAYunYHf4Az83hIgb8aG/7IKhCXkVTzoNzhtr33oWyNALvaiFwsBv9jfX0xhcrG/f6u/vxgBMj1rUfWrbK8utgAFCJDXKniC/Ffga+DvBR6+Vv0R/J6vShF3GDBogfUaJQg/U7E96J1BaRRWCuMLWBSNU+hmZSdDZvQghW60D95+s62//SY6bfrY3I7Z6Z+stVXvPcqrauPMzsrDqunQ4XgFLgb9XtUxJNsgFbSe+yHgW8XuLDip86cCWF/1M/0uaJUjYkCExfnvbH/lMi36wCEnTTzLJFA6+d/7eRCA7X5bAcscWe1EsROU5/4cCkgRNbKDCOYO6Lik/hBor41gI9YhpcWFrvro7+sB2GDTTwf5U0884SCjZOwK02yg+1fgvkDHvLx8L0gFGkiSLnn/OMXhkc+vsKs+d8Gee/opu/Xtd+Gh34PiYBrgJc5zKZKwZppkIyEwf5wisoO/GwXkCSesNzwCi5va83RT0nFLYT2ozjAHkAXYCXBItsPYdOUBRArM1XuPJpdBAYTqoori+/pvbrayDxx2YmKawvLcv6yx0v9+GFl/hr/XHrqbM6XqAYRLVL4K5yaXDaJIoBwK/n7AIXWMzbBJiJHNgTYuhIwGAq1DfeMtz2ABaGHK5GAjIAulJoiZLDrj+gHFMgGGNI50PfUR8EDmessTWJscJ6TGKIK1SZLyJECOBB/r40YtcbNknmeB+N+xD1SeDH8vQkKh6d79JTAOIFmdnvI79+KaDYHUHW53oXtEvsICZwCWRWxEM94Z8U6SqHvS1SIKeOU5RY6E8Xh1Uwo81/G6PYZbZQFUsHGWhZo6rnQtlXobJrKN+3VKwY6074WyATh+4jTdZjsB/RZbMbkdiXh6h3Mdp6jul1+R8KYKkN5K3jfnLg6QwgOrAR4Ego5j/1K4PtA1F/xoOQ3RRzdnCBtpARdRXCN1nXbgL14D8BGflIYlCT69bILk053O6+cDJvcwxgXcyqpB42qQ7kZlUEgBIgLL7xNk/XOC+T5SeECsyN5Cm3NZ7IQASLZCDEzzvjMId2xlEyUrlSl2MrI06GGceNfe7L0ZvN8D9lUBwsLvVdk+zKo4gu8rYHX1qv4nSIAEyRN9FXAXsM3S6Wdm4rrr+TQPiACR/YSUHJojdG9oIxewz+I6iwDhe1nFZENkqANX1gzqkpR/dRY2MmOygkMZkwKw3YuSJg57g2QIoYryUz7XaX6SjVTNtzfZDV/sdRBE+R/hAL+F3J+JzAkCxh781OcsZfVSv2d1T4qEqmceUSaClCQCVqQG0WcdPxdgII/wJx5/zLaRUVJFWP22zZvt4Esv2fLFi6w4L8/+5YtftDvptt+yeYs9h+XQD3/0Y/ur//uv7QB2Hc8S9PmRj3yIzalUbtNYNVR7Dog6ixctWkJHapvb1zVB+IiguvaG6+1r3/yGg9jzGKOxdEoX8P7nTAxh/3IB4KDe0vDV76XTPQ3bnCg8SrLJ/ujtaed8xNg8OizXrARcP1Vpzz/9AqRJGtYQo7ZgZZ6VAp7UsAlPZrO//bKN9jcf/5h9/rN/78SJPsdRyIWy2R4BFLgAgRTGOZ1ik70E26eDWGmJ9F2ycqkHrbdA/AzQebkmvwhUDmsn7vs9hJs/h3PPGAD1uhyzkvgQi+e6DkQm2T/s7LWJzFBbsmQRCr5CFHTcHwQfTU2hYsxPBYzMgOiLtczljNVT6sJMwf6qE+sdbNEgZ5Yvozv/yEE7WV5pH/37z1tL+RnmCggrbDd2734RMjgUkulm7qsL+KWfpHs+kY7NxYTR/xgbswx773vugUyg+5P5QWTgEPfVWayw3veBD7ilzw9/8CBgZKltvqkQFQgIIeCh4GOpEUfIu+iiC/sHP3rS+kawNUKB+P5PX2YjzVhWRQ5BNF0gOwWPcFiC0NEIO1/VSJdlFOtUF9cw18OL65p6rQHF2C03v82eevIxQJAt+ICf9XlVaj0tKsmomtT5L7uMCNnqQCiMCcRHIdJAnsA416YJwkOExvZ3ltlME/kGzKdjAFmRzBu7mdukNBRpnA8BUlwilQ1zrOwnZbXFMQ7SYT7KNe2kgx+8zHKL6SqFTAjlHE8CJo2cO4+tGTaRkDg0IDsBEg0R0Q8BH84cM8OaKhIkClIhFuurYYDgTjyEYlFZhIOstuGp88jzZy0WIc248ie4h/tYVxsudOhUWllhqo1B2OUAwKbGoX4kR2McUkN2V2BndLqnkaGCfQlnn1x0yHGpGcg7IX8lBJutEebGONiOYYF3ALNiaZJ4jlB1R7N+KRdKc38U519KCSkmupmvh5Ky7fkDLXJ4s/ycKNbYVG8yUM9BaSmEPcqG3S9B2u3IIedggb1cccpeOgCQVEhH+irAZea/FYCxbTUVdtv3PmjjX37SmjjmL/z0jKXPzaPLvNR+/PAuW7VpmW3dvM7Chi9AzqDWoLu9EBC2lW5mkXWb3rfaKr570gkQ5VwN0yjQxbzWhP2fzm8851Dd28p4GgEMk6JvflkJxEcMZO9u27plK2tlFM0gBwBAJ8j9yXYyVDZYyRACMdRD06o1lB8ghaTqMOb8eLJoRmmCSSH3JQ07FSknRRQ1obo5zXgNiyEnJqsQqx/A2ThskFiy4+OZW3LIuLqW9/8mHycfb/Tst6CVphokwnhdqWNDVVPIooe1WMCsbG2C4b2BAAERH7JJRNHooepqowjUz1pfVJ+oTvHgZs5bI4BhvEKReZ9SH4gEEdEi+8FBahzlAMRTA7WgitI5laJYrx0l+0fA9ynlpAnfFUHPYia//BnZMbL2SLkiK8Uwzn8Ix6l8gB4IsRm+FxHSTaD4ohIIRFgHli7mXXVfC6wUsB7phH1N7QVIUtSqzOUCJ0+cqHUQUSUX+L+FJEL4sAaNYCGVAZk/CoHT1jplZfPjAEXT/F6MZLBrjZhiLE7y+3hZQfKexzmeMeyXIlEN9vGezrcPWJfKHE4ZfToQmWYb1mV7wLbO+RjqPClquJTU3VGeuVZM9/gZ1C6ISCA+ZFnE+8jCSpZMoK6+IWoIGjjoIFdgfQKE+AzSqpSsJFuzYTld7EftmvUryamDKEFZFY7SKwoioPbsGbtQW2VZ2HhFjA+SMZTMOgU5wxwzw8ExEjjnAP66bznXVagWT59n36KbmwHWHZ5kPzrWarWUbiJzCglsT8RqdBS12MoNCfa2W9jnDPRwvuNoIqmjdhhjXc63BYsW+t5D6qNxXm8e5OSJinLOoVQQ2CFBhq/bsA7l5RIUaTQiHT6MLVuKN0lp36PcGhFzuh9XYoko9YcyP7z+keqBY/FkBP6tBggpbc+TcbVm42ZXF1RiXxkGWVaHGqmXtbUQ28uKyiosBRlTjP90VEdqjFKuhMbyAHuOeSUFDqqXoUaJB5ivAIhvlXKXx8s6LYafqZaPpobRPkkDQmSmVBoKe2/vJHMOVYRyvFQXV1dV2p0oMZ9lXzOXeb4N+zkRjQMcj4xoR7F9G2CfMM55V2PYEPO1jkUEkO+VZ/d3As1Vr50mm/DXfZT+0S6v9WXl7A4GqiWpxSd5HqoEBq/mGlRDjLM+CDRNtFncm6uptZVruIT5UXahDdiWKY+wDYu//YcOk2+12JIz8yw+lfFJg8BZ9luy/crJzSIPp9qqvrrJln94D/anS7hGhIkzRucxn7ZTH8qmVMp9zQdlqDO058nNy/U6JZMaW/kasvrKJRi8mty+c2drOK0RtuuLa2zjR47aSRolojjviVynMppCtm3b6mrSXb/YyVpE3e3OA4m2joYpKW/Sqc/j2NPtRU3cT10vy+XzkAzdrEWyANtAU0UcTV8x7KFOowjsoF5rYz66jRySAyhe1ECntf42rtsJCDspNTLYA+i6SImi8TbIvCNiYx12uVVVUiQryxIryvM0Si1b7KRZXm6BX2/NV0Nc71DGipqAtAcVkae9nOyk9b2sCdUwNAcFX2J0KrlhWMBBfrz3nR+EhE2ANFae3mssrsAptE8NWMhJ5a3rHSBAgujHJQXIr71VfqtfXgx/ukSA/Fan9dIfXToD/yXOwO8lAfJmdle/ygLLvTje0sesguAtPcev/uP/UwgQnYE3I0EutgBJ9vvqIvR68iPwnLPXR8WDkyGBj8DP1ZwVvH6B8jrgiRlUBQkIAuxlM+UeyhRkAjJUyKkL7nx9Nd38ymKYZEOebVcvX2iX3fE22/f9XLvig02AfSgKkNPTn+ddecoU0BF4/oJeTR11Aqsp+AVAqvgXGO5yZ3XzsRENguN+5LNd4nofrlzwTWyo1T6wxRb/6REvoB0EVd8cRbGKdIU6By1v/A0H7vjZc6AuRLr4VTTLLofH+3PK01ugP3+rLA35rk4r14QNXGlpMecCn2uKZ3UsRvJ85+n4umL7djxVaz0roZkCUp2vIggE+KiQlwWGgGGRD11scg98Zolt+3SDvUg39nv//EOAiAQ/iiyi2062ICJDRgFVlAMSzoZX3TTnCLqNZNPGITqIHM2mdgTgRwXs1GwWhixXZFe0R11ZAGLyEM6hC+8wHdZZANBn/3Wjv/e1H6uyw58tswVkE1T+yypb+nHCbdngZufRlYSXbycdUfF0OSWw2QmFBEkA8JdCRZvYRMBPZYC0AkxF4pWbQBelwOEBNvTya3ZvYm3oKVLD2VxLXTMIkK5z2Qg4qQ7xdggWAbvqzNK11LXzHA1J12fJK3VkShovFUc0xbse4+oQxojID/1cQaVuSeH5Lbyoxg9/J4BBv++n809/K5RLCpARNpW6NgJFRIxo0xYFySECROSGCBAnOOjQFwGi7IJwfq7HRPOaIkdkg+Wh2/yN7BECfy8yBgJklgRx1QrHKnDbRxfPK9JDXc4hAvX1PgDsIgj/G+wftqee3+mdmNHYdKRwvWLYGE/yPq54R+GbqkCkAOk5zZj0oFaF1AI4Ynycvz7mTQmTnkoC5dmARANcCagaw3qjG9ucFnJDGgAAhhnTGzdvYmxKrt/tHfXauCexYdF11pgKEILRfk1kL6Zg8DSsAkbY4PQz1guxDmhC0RDK8zcStsleF5AwEIjex+ZJ2R9pbML76VITsSECxHMItJlxL77Ah4hJAaRBwiMYUB4MJneSZFYBEiQ4Are2JghHsAKkB/8eYOOmf/8qAkQ2AgL1df9rnIr00OsGuJbA88gqpsTBwnafD9UlqfGegNJKIZTKKhJQJeVHJCBMLCDEKICxbLJexpZKHtrdj9xo130BWw2si/rIEZJ9RBqAk7IvBJJ+k3ByWWKIWBPBkQeBodwTbZQFdiwjpLceiwaRdyJtMiERdwIsa9wv4O+6FJ7Nc9Vjr7EKMlaAbC3fX33lld7JV1o61/6vT3zCrr7mWq5Bpv37D35g7/uT+xjnhGp3k7mgLnoAznNVNYAyad6BqQDs/XjYLyBXQxkOD/3sp7ZqzcrA++Y+KgBUiGKe6mYc1AIQxAOML1u2wongakD09NREFFxs+snzELg2t5hA0KMnbO/ufQR2zvVuxQ2b5toy8oleeOppFB3LsYQZtJN0Lm4kX6AIJRS3ts+FY5yzUQi5EUDBbgCeMqyVYun4PYmd1AIsHvoh3ifoLu5CpZQP8Ddc22hRnP9pyOvjzRP2ZFeoNdMpfffaZEsZ7zEMA62eXIVP7KSTdQ0gK+9pAURDQnwEBG8y56zd1q1DodPVYJvvXGw9FXhlc7xJ2D9NkzPx0u4DdtmGtdz7WCISBvrPX/oO16HUbrnpTu+O7AIYevLpx+zKq7cCFCXhC1/tAbSJAPILF66wr3/t2z6H/NEfv8dSABuOo845dPSo7SDE/msPPICq4/PM2UcgBNohXs2uumu+zXTQRQoZJA//FqyiIrEe7G4fgbBosZ6hafJ8zto/PXSvHd85Qq7PPJSENVhCMYZCoshNabEmSJsYxsvCBUWsscO2mzWiuX3YLt9G+CvjUl2msnZ04Jj5SSS11kHZJWm9EXEfi5JCVkhSEmagEBrFbudfv/Y1/MNvJ4h+j1174zW2cAdBwMenLQsVUA8Au2yJeplTZIF4/fU3ul2QALZMMhf6u+mU5T4bbO2BMBly0jgSclB1wyj2LGG83wnIvuFqxheEQSeBxiJjWgFYw1HnjKF8i6QpYJpjG+cYw7j/olFk8K0DqOnYR03x+yOnq2z/CYBABJ8pOcz/yg9jDpFCYprXLMwmCHqo13CsgogL5DsphHUQNZtcFmU/MtiLLYx85XlMSQEWWdTOlefJuhKYzRwgC6ZuFAuJCZCo6pRnDUlhzZvD+ZSaM4ZzGUVt0w8A1NeD2o7X6cHuo7a1j/MA+YUSqSCPoGdUFTHxBM3yHjUXaRpi2UShlGjbUEg9+KOfcb0NIHaR7dt/2m69/nIbunDO8iFmytKjral7yD7z0zaLL4p3W7eHn9hP3sF8LEVWW0YoQO8YVpxkIpRx37W1t7gF6aY/XmnHv30C60ssNLnXNX/0cc3cOon5OwHbzQHAbgUvC8yMAvQuKCBfKnoa0L/eiguLeb+sucz9pwFR+6h3wtSVjuJVFlgJNGpEqJtbtZYaVJiqNY8lcJ5Hh8jL4MSnEGgyPUH3MAVOH9369Y1dKCEzKRDJdKOdPZ05b3Ssn3UDq9CCNCx2mlCiKbeKOo+1ug3CJhOlwNIbX0+MVO2UykQ9OKpvqQ65HlrqXUHMQHElipTGs40y3hTC2FDThtY8/7nWc36muln1qTr3dS3l49TL+FbNop5kgZMiQ7S+yxY1nZpZWTgCREelRNHapSYNgXg8RoSDq3z52QyWRsq066VhJo61cZC/iZR95KxNZA8kRTcqqBmpd1iyOhkzBUjaotTpLntS6pw06r8BmjykNi0tKsaLvy5QN/OeZJ3aDOEn9VE390YLpMMIv0Oc6WO6CJBWCooLkN9J2ODFYxGEPoXzE+ahztOogicYuynUValSwGivwCKv2rYL0grDIojJSfJHpq2Lscw0YYsXZlIrk/sBeaq6VRF88ZAu0ShcVfenUjsK/O6hPkDE4dkNUpXHJ2GQDLAIAAAgAElEQVTDScC0iBARPuewCExDeTE8jcUh9oS33n0TtlxYYjEeSiHi42gKCmGMjLHeV5M1NUgXexm2foPML3Hch2FiMak/QlGUTKNUGeVeHockVd5ENHNyQ9+klaMya2iDWGbNeuTssFXqeKgD1IO+qRS1SCNZEXesdqVNqvztZhRAjTqGzKJE1o9t27dRM4mwCqUpoh2bwVz2Ptj1QX5PUi/r30XsHzQYBwGntZ6IqKoi00oNUyI7MmiqEkguEk5AtNYI1TXBr7KG8vwyxs6ErM44YXMXLoUg6sDur82e2fmirb1sC8qPSWtlrWzm50lYGKnOkhprmP2AQuxlL6y5KR7CX3OdVL4i4PbtPeDKCwHXsm2awxiXfZUIC5GWg6ypQ9QjybK+4r86Gjqk4r580ybbt+dFJz+efuJxlKfbaQQ773Oyk3UA8zMwX8qGGWT+HqdW6ocACaERQlZ72vvJcknvVTXO2a9v8VqwjPxGb1rz+jCQC6ePICmkuUs/leJM+9YI9hvhjM1R7vF+qfJovkBDZDnsqfpZS2O58Ysg2JaXzbc+VBTD3GOan9u4RrL7k0K8qgalcwoKSSwX5y5ZYQnkdSjwfA/WnkmJccw9OXbssyvt7vubyckhI4nzp7y0Pt7jGbIv2rCUTKAJRk1WsiaWPV80j9Hf5pEPEsX6pnW2jXvx8Yef9vUqhWv0w0+UWPEfPEqeDc1hKCoTmDvSGQtLIMyU17Gf9XqIeTmG97cYsm0uCpBJ7vul1GcHZ4nnTpjEo1iZLlq+zOoYP4Xz5jqhuHHTZVaJ4mcn+Wzz2RfO87mhivHeTiNPLs169eSS3Ys91RlXgWgcBq3JZGXVjiIonL1DPlkuyvXQ3naUBqzJOePs/fM9J08EiHLgIlFDTzIviNgTGSM1m2pQ7SF0b/Ty/nJQy3RhgxbHetHTirVWCg1XrZB6KME+9Tefo9EAa0vWG60nTkDPKkC0blwiQF7ZKv3Ov7kY/nSJAPmdX4JLL3DpDPzOzsDvHQHy7Rd6XkG532h/9QpINHs6XTIqA/bXKQh+k3Otv31rBMhbJTgudrT/1RUgvrWaJSP0Xt54Pi62AL2eAPFnmP0MnBk9tz+/142vJ0H0EwGNv3z5XyVK1K2mYlgetQrjVmdOXZ26fdMoeOgc9xyJVgplEQ90YUXN2H1XPWYp65+iM2k5Iel0oYYAKsseQrJk7ZlEgMhiRjZFFLfqqpP6QhvioOWLNqRSfHjHv7qCtPlUV7Y6t10ZwCYG4LXhuztsxUfK/d+Bzj3KXZ5fQOIIXbUCcIIEiG9kZ3HW4POoMzAorfZOcE6GFAv++sqDYAMs8EbSbnWs5eXlOLilwlsKg2SRQbyubD/cBoEOeknBBfaoS0aBcfGcv1q6iJQBUlKK3y6X4+EPp1oJsu0mCtAbbrweEJGNGh2k03iq5tF5N0VnrICuVM63nle2ZOXlp+nEl/8FRAHtciIYuthAS2khlY0mswyKXYEBFWQ5pHKNBFarg1MFahEgRcWX19iiPz3m77nin5f7GJn3oaN0jtH9zkYxGbAuhpyPYcDGMM5lFhvqaeT3iSIgAPFTADKlcpAnawvdjpGAkImAYj28t2EFxnKCZX0lr2FddNlmeFccBXAsBXAr46i4uAjgpZVxFe/PpWusayMbCAEu2tBorOoaaXyoE1OgRTBnI9DZye6ajZfIDyku9DvJ0AVwaK8k4ED2ZcpjCeR7sIni/ej59Fy6tnq81BvyEpacXg8RwaFPZe/JAitCxN0sASKAgbgFJ1N0bJEKFOdTgJHGm6uUBLTwfwJEZjhfIkDCdWEUrCpAVvZqQrU4/hB1sgNEJKdm0XmHDB7f9EYsWzIJiY4CrJjgXKSjBLj+nqI3JTW6zkCw+PVVpzaB5csjfiVZ0k0XvECZGMDAaBCPaciXXqxGzgCQiJBT6GE85J3UQ6PcNwpkLkTtNJ+NljIolAegcy2gRpvVTEBbkR5dgB/aHMsmpQSQXbkCsknoATiMgaDrYIMpWwYRIM1s0OcRaKtgTREIIihkg6V7zu9ukR6zyqwgASJyMqgACRIgrzyOxyt7xm2vvEsykPchhZn/jM+JYPi5VDf8IJAHElCU6WKJvJC6JMANO8M6+3wBzZyIGim41LXegepD5Icygpyk0ThFgaNuYHXeRXFPul6IDX88ILgIEPlYK+8gFEVE78M32qa/O8+5YExwv8VDKC6l61BZM+chNxQ2L7BZpGjZsmVWVIS9C+NG97E8w8srTmJ91wDplO6Pk23Wbbfe4mBeFV2MItg0RpcsmE+3Ol18dGiuIlPkEayr8rH80Xv5xa5dhH1f7hkg116zA3UGKoMHv2+bN23GZo8sBsK8e3kvCVy7xYuX2uPYaG3fcYVnM7xMqObGTRtczSfCrAT/6QZIFtm+yArvuutupANQ4aXcO6D2zz9HF2hpgS0ly0O5RguwQNv9wm5EDKNYRWR7h2BJSYxnAMyD0KjGXmvcs3KG7PrrrrEnn3iUjsOVqI5SuG/YbPO7cTbP59m4r0al0sl7SGWzHY5tXy9g2CAh4akiXDn+dqxBojj3sagTGicgBWumbX95p33kbVlWGsX8xOb6qaOD9pVzgCwbspnfx/DxLvKu3pLiLDoVI+nCnUeeyfN20/u328jZUe+MHQSAVL5E+cuVdsN1V1tjPXZR3DsK7/z2tx5EIbjQQfNbb7sFoJZ5if37vn0v0s2ZxDUodhup4ZEpe/bZ3Q74LF48FwJis5NSsr3YtX+/rQdMSsdSroffnz5zCtCjz257zyossJKYQyAPIXoqT530EPhYPNSTk3Ptc1/+plZf+1/ffafd/6kXCVVHNbJljY3QsR9CHkBXYw9zebpbG8raq7e7DmuTc3ib071cVOZdma2ofVYsX+62Rx1cR405D9tVlgEgVSRzuu6DPtQLsk4KZS6JiEzmeWoZD0Nk/jTaRz72Efvox//SPv+9P/dx0F2DvQ5r4kLGpEDgCMDM8pfLbSWvI5/8YQKF87HFiATIC1druEBplBjTIXTf03QwjfUOEiwbr2+yGJEaZHrIRqURdQcNoowrphfIx3EQYYntxH/GMlcJOJ0OJTAaEL6D8bb7cB3KCB4P0Fu8EKsb6l6R76OwDpQuVpLH/IbiJJzXjKPjXZZyWld6e2WKI5IbkBgrnUyATlmyyZ5N3cLqdFcJzTLoHcJqAlD9IIsThipkCH9HiFQu4H0SBHwItUkPFib9qHeSs7FDAyBs4fuxQdRoSPiKUN71DrRbXPIcbHqUH0DOM89DLwLjEoWVAogJeN64daX9Yu9uSDOzd9+9xEgcsyHu0R3LU8k4mbHPPoaiBmBbVnS1rNOpxfMBzHJsUYY6biGvITHiATGnuT8U6rD9A2vtGASICAnNR1IsjkEOZwDM1QD+CbwUiCngUsRPDGt+Eh5fGSkR3ANVWFjRAY2d27AyFABdlZOTgBLiHGNjFFBdXfyJzEdSGyigWYHT6i6OCqcDHL+wOEiNWGrHsBDs3fT6kIzgw9bSOWbV9ajI0nMBmQnFpqM/G+XxBNZD6RnkVEDEqJ4S8NwBkJ7K3BjBHKj5sR/SNIzXmb8dCxY+ql5gblLzAoPE64FZQFWkt9fCUp5K5cHvAjXh7DqhJV9riq8rgZ+p3vC6DzBTBIhqNFd+ejnNOsMaMcaAVGBxPHXPBPeQ/q2awxWusl/l70VWuCUmj5eKSZ0jCksPlcUnNVO06heecxiCoYdaYRhgcZxrobyPIZ5T63YWytwxjWOB7JDNQxDawzBkxeT8SH0hK9a2Dp4PAkIAYlomym3umT7mklYIO9XEirTh1DjhHAPZF8I5nKEenAP5Mc5Nlp4ab9GAkNHMk2ncDNGMY4xPjdHiHf0XeI32ASyNeJ4JjnlkUmvEJOQwz0cpqMBzljJfW8FEqTOjUMowhmI5XtbJlu42q2nEvpN7mMZ7SJBCagOCuWFSFHCeSl0bhqKqi1DzjMIMW7FuKV31KZDi5BmRk5PAXBTGuRmDNLlAwPYQNUYGP59i3Zimlg4BKA7j+zBeK0TKZZ5TIUKJZJnMiU6ygfAU658Osyr+9ljLsH33FNZ3GhS6sblHVqSa3XTdCttXUW2x1OQpqEviYuZw7iH3+D6da7Ac0LnSsxmGqbEiba4sFVFLt0IyapEuoJ4SGH4eFbUUIkUoH3XOT5ZXYGdZ6DmGMfIm40M5YFKPBm1/vTph3GqMigTx/Qs2Z4mZ+bb30DFXhCdhqdRGLSf1xxTzbAYyMZEiuvdEgGjNLwI0V/2mLJlUAPkJLBUXQdwrH0drdxP1mxoTwqirRJiE8zjV9KcqzzphHCoGi+ur5gjPDmQum19GcwhkZFlpiS3mPT/71JO2Y9s2b4ToBDhX7uEgc7bmjin2MSLvRKKqNhvn/pU1khqI1FzX/tBN/v6L7tnpe03VUMqH9KaX2XMQbIwLqsO9QUb3DscptW0UnyPcC73cE3HYvE0yv4yPoqSFxNuCTWQigzyBzwIIj5de2Om2dD2Qp4EgdohoyKOohFTIgS5r6ECtUFTi60Ubgzme/KTKL2+0bX9XbutRnaZxnecVF9kzz+60p599gbUn0YnGKJTA2jdLOS23gHH2dalIB9NZN+bNLWIuz7dHf/6EnatsQkW6xr7wR4m24yMHUfSwJjIXyMK2AKIiAbtgWQZL8XsSZYkI1GxqhU0oZZWBNMRzn6VuGuaajXAfqhGnhTolhD1JNONp3uKFlsrYbIAMyWfvunfXi3b19ivsOOojJ9OY51R77EKtevvtt3GfhrsSSZhBH80jOqdSt7QwjrJodlKTTIyyYRgrvSiICsvymbK09nKfMbmIiBqmuSqO9UEODbq3VT94jiDrcj+LmeZlWcZpjQnl3KclpNmBPS8zFsPtS5/5Ok01ZEJFpmDtN8zx0LzmH8y93ENOgHAOLilAZk/L7/jLxfCn3x47/B0f+KWnv3QGLp2Bi56B30MChIRFLxQCSO+bKz9mf+544SUC5KKj5C084GIWWMGQ8jdTf+hlL7YA/UcIkNcRH69RgghQnPLsDwF/r5JZXmrOKkO0ie1nM+EdSgA7Ago9SJJC0eX+dHjnIQvuZAMTmxBhd2/5un3tmWvsT+56m226/ToKR4AKJOLTWPCEKkVRBAg7Ib2aupoCm8ygJZX8YgGdKbJV4AtkdIuwWQJE3+vn+hThoeKq+cGrbdX/OOVycc+G4DEq8FVwqUtZP3tjwLID67y2wHB56Kjz2zFpdfGpu49NujaF2qTIA3oISbtsoQSkqxNUKgh9DeXYkwBE4wE+zhF8mAag0E5X0Xxkz+VIjaPZQBSwkVMIZROAgOyBsujuj+ScPfIX6ZZDkT9EETqXxydhUzAJiCR/bgEwsQCInAHL5DkVJDcN2tNOMS7LqTg6rUcp0tVRP8R1mNR7ZmOqojWfbpwJjlmZAdqs67woL8QDSSlez39rm234RLVvLNwmDDBTNj4K20xKhVxhAzwFMJTE+wvn90lshCN4Xn1OARbn0W2n66XX6wM0kx90LOdAXfJqwgoDkFSnsMIspQaRzF0+viq29Xryl9Vmr5fCXbJrdQE6AcLvwtSBr42d+rx4DSkb9JhRgBhlguhaijAJdn8JKBEwLzWHbCP0NwIh9HORDDMQFfmAeMr/EHklAC6FjixZmsmvXCHqsrGQLYUILf/U9yLmGP9KhFB3pUaQbLJEdHgOCP8OEiAKSBfoLBA8eOzerCbLJo5Z9i4h2rTyWpOyKmMjJSsUESBzGKehnJ9IQLouOhIr65rtRFW9zQEUaEcVMgFAnAIQumDpIrv+v+W9KQnSXE7fJZvdrMUAsG8ISw9OWwG1CFYKst4AcIrBxmaM7scuwAV1hNbU1tPZv8oB/To6webSNRbCeSnHvmHz1su9M1Hkh/ypZSOi6yUpu9DGfoBkkR4iNNTpq1B02aDJnqFTdh58Lw9vBRWr21b+3m5FpQ5GvobJ71vEhMaXA0MBa7qgBZarMWZVXa8lQBwI4JrHMj/53/Nv74rUpk6WY/xOJIr8nAPPoVkw0EH4KoESIIc9YlG2VxozunQiZGaJFCnC9JzxvI4TKnzvjxJQK3AFzEuKuH7slkSARAPEjKpDWsHI2lwCIB5CfVVHB2tmPjkMD+7wy7Lyb86hQGKuYfOYAEIksuPgwYPeibl3717vgsxFBdKlTlZsEDohXzRvHkElkMy519ym+0hEVCmghgiQEcgwkXbjjPcsSJMFgBEi41588UUnYa4hyPxprK90zlYQYp4KKN9UV2VnIFbeftcfMM/TYYyN1+mKM8yfWCdsvMwefxx7P7yv21BsDQKep9NJKYBxVGGndAy3MF5q8YQuKp5nN990qz347z/0muPGG6+FNG+wp5961C7fvMFJxBwAmhOHXwbsjEcVku0b6tAZLNeY49YCiPdAGn/pc5+za6/ewQZ/vX3nO/8bAme5lZGLlJRABzL3Tzu2ghOMx0IsdrogdQt4n9OAG/1jvVZ+/IgV8FyjdDCnE049w7yZAmPZGZFhn97fRt5Dr/2PG7NsdQZjrrOfAOou+xYESMaaYu6NccZ0PLZ4hN2DQW3fCuEwTdfqzKBd/d7NNnoWmybWv7raJs4T15fO/WK807OzsH9hzm8EpB0FeH7+mV3MkfluBzXMceXkkweQnoTH9wkURB12y+1/YD9/+El74ok99pGPfhhCIcv+7Rv38/M7LIZrLoujq66/HjKhxe+J44Ta3/rflllj+RSAHvMz865AvV66WSM1P6RkW/2pWvvSV79vb7/njy2OfKalV5r9+JtkqhDsLVuPMazuxnrotk/LIhelCw9w2eCgmAH47uqHFNt90G7EI/zpJ58mpHQZSpYF9vOfPWx33XkX4Df+73yoo1n3Ruk8EYEd3gUvImdgIMRWrd5gTz//tHX2d2ID9rf2nne+3d7x7rts1doVllaC1V97ghPR6vhUWVEHKL5gHqodOv+PnjpuG9autTCsbkhtBkhHbcI6OISiBwd15kdALJGlEB9zINm6yEhQuHMT5NAka+IEoGsIWQEKZh0cpoMecC1CHesZNB5gMXae7JIzdY1WXgXhSxN4BKRAbnG6g4eD/V0QHigIeelC0qTBQgFLUckpFoM3q7Wni/NG+UMHMYGxrCFZZH6FkMEyTd7ZAGArtzBrmZRuYKVSCGJ1OSlgG8C6ugbglbVAAHBRLqAOc2ecctAYa90Ah3Hcf92sUY2koIeMY/EUQXcxROCpqnLUM4C3c7BDqxqkk59Q2NN0jHMcirZJzQy3zALqEdSrv3ipya7cssCKIVoOPVFpf3QLylNUhf8AAVINOVM2n18oJywcS6PUWLt8IcHQiWQOYCcWyt/HoEIZxVbt6j/baEe/fdznojDGXRgnwJsH+K8SGx3lUMjiUqviCHN7BDXMHBpblizIs4N7X8SmbYHNL51PeG2Vg7oh1JX1gMmqT7U+TDFfpgK0RVCXRQKgyRpNc3RISIyTS2EhdMPPIdMqWs0KWkDJRohKxmKlF+K1ltoCBap89Ambz8tTcHsf6xRgLq+lTAGRGOPMj3FS3LB2Rcl2TOs0z6UaQ80Pc7dy/7zho3kvytzZdcf95Z0JD1ilqi7U7wI1/KzqUDWT/qXwbH5M0oHXBVrvFVQsz3+ppVUDqCmmC3WclKhaeUYgx7w04LGqX6N5430ECQdsTqnBGLxzOAjZVPZDOPJEEAxcB37fAzHdz7oSgm++As57hmn4wdJqisdmcM9HwZKEQVQkUT+GjA3aMCSIFBFZzD3qwu/sAnhv5jwzFsOx+ItLFBnFPUyYeC9kieqgluYASZKcDqnBWhovJTAA+QD3eQkp4JkAyCmcyjRq0zDWn0RA8kmsp8LoDG+mtjoLgTHJtcygQ34aJVZbezeNHTRXEBmjqD2dWgmARIDEJ0KicPyh0zTycFY6AFPbmVeHFAfH6UzADi0NJqSJ+qSX5olS8jRiUaUMo7qISokmFyYGBVoC2Ty5NOpASlPARosRhaDuaUNxJtKU2ljZeKrfwhg3EwD2E1j2RUNQpHBNowQ0czn7e5gbwrEtw2Kuj2v3Uk2n/dNzzVYn+QfjfBzSYh1T57bNC+35o2eMCCjbuomMFJTvpaXUZwtL3dY1jjeqxiMBvGvWraJRIZW5P9XJYbVT9JFhNaEQeNQfeqwsAXXdBfJmcm9EAlh3Yk8ki9FhanvtH7QfUsOFxp/mXN8/Ud/4OIXgrWnuBDTv8ED0OjJ35i5cwr9ZG6TKFskrFTbvQRrXetZONbioVkqkSUs2fpGcu3zIpfjZTn0Fl8uCTsoU7YPU2KJsqk5yUtTUFMsx6rlU14sASadZS3lwG9etpQ6osjyeSw0YjdQ7HRAbk4xp2f6G0gnQCYEqUmyadauDOkN1yBnmc91fzT+83u+r+X+8x/d/qsGkIBB4HlRkqbFFTROBDBQ13Ui9JYBcWT0ihqQqpr5lTwB1jioU2zLuiWLIhiHm+lC+X72ozLbQFBKlPQ3zz5njJ6yhhmwNSnLZMg2IjGP89Im8o7YNJXCpS9aMLAJxkI3V/7rZbkX5IVJ7M2rYZPa0FSgu9uw9iB1Yn2fdLVy8nNDxEpre6qnByuzA/pc4v+GsrWWowHohorHWQgH1ixd2cR3jsZorsE/fE2vzbv8hln9aP1B0M4HkshbkYnmqWvQ0JMfp06eoOQo9ZH7j+vVuV9hE3sgpiJGzWIuux57qZfLQEiCOBth3LCDjpIT7pou94Ah7VqnhB2jmu4ycuRbGwrPPPW9X33wzhM8YSt99bnN9FQrDDtamxqaGgAKOsak6Voq+Egjuds6N9v9SCbVjKbZ0zWInhkTOKSfElTiQXDPM/7p+fRD2GqppqP0n2Fd2oTSNUOYney0p7Qe7aRTEtre28oItKl1t73/PX5I5mcc1acMer5R9Cou2f4j8eC0Bosn6kgXWLy1o/8k/uBj+dIkA+U8+4Zee7tIZ+H/xDPxeEiC/lvRQuRAkR9Ql6wTIb/sRgIveysf/9wqQt3b8F3vvF1WgiJAILvGBNuTXkR4XW4BenwHyyjO9cli/rC55rQoEAiRg6sPjAyHSruhx8iPwb1koqTBswb5DocfaVGjM6DMeq5Ewip1eOnfClSRKQOHYBF7YbG7GJvvtPddvtw133gAQjtcx/akhoZTO8hIGeJEllpQKCgh2j4dZcDKM7nEpFvT8Ex5GTqFEdSoPXLfHYuy6agAw/gzWVwvef8AtZrRp8MKYczjK7wQgSnYrBCJobSACxTv8eL0AmE6hqS4rdQDqcRyDOp6kWBDYKJBRr6WOroXYrHQB/IgQUXaE5LyyrqFCB1hIxUP/LB1tUoGM+mufl2Qf8LOwoMgzBHoBF9XF556qbHIr7t9ohffuhiAiGJYid9WqpXaq/BhqCt77OPYyZHHIfFw2CZNsYBPoqAlnE1GFDZZ85GUDEsp56mMjokBJWfGMQ2QU0YUltYXenzqMB+m+GuIxGloXvn+NrfkYQCmbPNkdiaSRfH0QIGqYv8/IzqQzi+8hfJbwfmPZ2EyzIZAtxiTnQp1wWUijI9g4qztIAH8sm98IXqsOubtACHX9S/IeBSgsuXwPbbDqxlQRresh+XM+9kqDgOl+Dbj0AQJkVuEhEkRKCiclsBKRJdVsx6VGicitcUBA2bLFs4mUZYo6VWU5IsAqXgALGyhZUSiMMQmViQevo2SRTVBJcZETN1ny4gVQFakjsEKgi96HiA5lfcyRpRifsRTrIerWZLPoahHPARF5h0WWFCZYRGg8aDPrhJpG0awSRYSDh6ArdJX3PuUh6LLOUvg6m1rOqQDrTvIXJkLYaEQl2enaFqvFm2LPkQqb5jynsLFegx3Qu/5yxa9Ud+hm/1Xkh34nAqQXBYjOUcQcgCXGkayhOlGbqMMykk2jNkhxWJu5Eotzlw3RJX/4AjqS4xjXCuFUeGEu3dq6BrpvdN9Gcb175AvOZvYs3sACt9rY8KajfOqCFEimU1Cdw2CWWGqkEHKMl7/8pBkPIhOEiLhqQ+oNVzJBMGhd0nwgok3zTZCjl2JxFojyvCCRZjqXPn8FCH8nOHxvFLifhxnrAYIkEJbuCg/NLU6WML9IEcTfuTLEiQ09RpZZgKsi7fidgAAFoaujr51OQW0AfY7gWAdlQYayTb736r5LAnjQ9xNsBtXB2CMFDB8trW1gKQRP1tZip1VqZ76y2n++4zMNekcOgOzevRtrg0V+fgM+zBnc67F+H6s7UYB4K6BCJEBqKc8hSznNvUlszGUzMso9pVyiQYAWfZ/I2Jclnywm1PH53AvP2xVXXeVh6Jeh+DiDimDt8qWeUdPPPCFRlcZFF+BENHN7MtYXet+6Jtq4qoNP7ciZzBOy9dAGVoHcCvRNpoNUXd8FzHebNm70rseac+R9oAJZvnQhcyS+45xPkbCyCsvNyee4k7Cx6vP5U4SN7P4+++lP45sfY6tWEpBNFsE43fbLliwEBM4HrJrE3uSUFUIKxuu6o6QJZVwii6BztxLrwTob4vxctXIN5ACIW8MFG+M8toUk298+c87Asu3erTl08zLHY+VzgfyGD/2k3abzsGMieyGZjva4ONYEwNX3v+9d2JftBTzJtC3vWGl1uxqY+/D/rm+2UycrbeOGLd69HRXK/I9VRR8AYx/WQwra3YkNyV133WkHCUm/6trtWGfsRkm1gM5+QMjzLQTJV9uGDVs96H5wpNuqas96QO3mbdsB+wYtjzlKX89gRzHKfXnzu5ZY/cuTkOEAuLJyYZ6PUkgE88cowBTToT3+9F7LKZoPiJZk+48esv/+mets18P1nr2SwtoRyfwyClIfyfo70NcGoHqe8PXnCUFdZmvWboR02+ce8N2dPQAp6707W6rBJu8czXeLpx7AWo0nXXtZe/jSHZKAt30Dr51vpYvLbN+xgygO6u3uP7wbG8mhNVoAACAASURBVCOsxrCKKVsZbT314XQop1tfI9dEIeTUErte2m1TyC+2b91mzVUoUlDBzS0soTM6nwmWew/gsB9ryCQBf4xJ2pitCzJD928H6/0M7aBjWEnNAfiUBZZAw8Fh5hBu4cQMFANZhXamodX2vVzr6o9+zlMqjkpxrAVaozvbGi03GYkO83MGVp5RSB/GeA2aet0STrYl8q+vqwOALWEdwZMqEeAqUeee6yBbt0HuzcYGrI3U4c70n5qdSvc1toZM78cqWgCp3XkHkJznZMosyo6xIqx8Bns63Oazj5M4zvHPjKOa6xrweaAR+8l5S3IA43odKKqroYMaa5D5ZZw/7sc2xhmOYYaICoVVllsXZdN88oOv7LdP3ofdDZ3s//Boix1pxOryMjrnmZtrUEfkZCbatWtKWddRJjK/JUOexpHFIBBeCter/2ILOSDl/t4iQPeVX6G5R/7uRdgbjsI2KMhYdjvSSU5QpyyiA/jcmQpbDUmqMO9Ez7u44MRH5Zkq1o8SO3YCSyxOQgpNGJEQq8oDkY2Qz8WckzhImHFs6Waw/kpO4t702I1Qvs+CNOD9Qy7u3nMIC6FCVxNHwlTlFmQwnrDhIYRejSCal+LjY9w+TfWlQFQR8goLd4UkH6oZ5+Alr3wiIFMnK+buQG7wmo+GvT0OOGsN8mwGJ2mkOg7Ywkq54cuRXHn0lXOVzDys51aziRoEZB+n+VgKVCk/VOdoQI3wM69t+FRTh8D5AeZqtXwoF2YK9iGUJ0+niaCZTAKpQOZ4xlg4a3U37xNyLgEbWvJsOrCUisOqUBkWscoWYEwrXj4EC1Vyv1FGdFtdVTfNGZB3WL7FoN6uq0eJQP3R0q5GI3cioyEkjLlgEiKhkPt1lN8RCA4RWdcybWXLc+zFg9yvrAvLl4UydjPonKdRRplpkLC53MNjrBt9rPPt3BvEEEHKQaBRTyiQXO4CqoFaLnRh8ap1lPFPZolUOj19vXa+ERAdgRdTFvckSmIsE0N47tqGNsY493BauOWXzLdhnmeYc1G8cC7kB7UK+4nkjARq33Yyi1bTRABxSuNNGAfawxrUAyEgEkrnXrWg6jR4bRuDFHIChDk1lPVxsHXS0iFn4iHX+ydpmEIepkyz0YQc+8rzFfbESSwrucZlxeirGruZ83Ntz/FmiAAaGBbn0VyTRBZNEqrrpICNL2MjGqZHpNu2Ky6n8aiO9wYJhkIoDNJIwPIisqa0h5D1bjMNZLIWWr16je8btC+pZ98g1bmCsmUzpLrSbT6lOIYQkfJO85yav+CDbdehcmwMu60E0jqZBoPT5ICIGEtirTpLY8ugQqjJ4JEVrax9RWjLJk51hRTMadh9daPGVlahxvgBLC81v2ZmZWOF1uLh3QKxk9nLqJYaZIzrDlC9pBD0Huy/vA7n+NeuXEG9jOKOv8uhDvnRv/+AnLKtrpyMh3BT1lSXlDdMls3YRGWyr3xm/0GbfOEey3/Xs+4qoI9e5napYfQeI9WMpntXCmoRVrwHqXCDdrgR2i8q84PaQtk3qud0DabZww6juoiHtBse6uM+CEXll23DXTSosb4USpEHWV2UU0CO2D7O/4jvH6X2HVRYO/MS3DpKQ9RY1EKH/nGZH9uajx22G669gjk3w/Igw/c89Swh3lXkNLH+Yg+1ddsOJ4iUTZdDraw9zDe+/lWvge647WbyPk6hHGI+YuIbIAOwpX0UF4Bu+9mnl1vJbT+CAImBpIxB8ZQFcRVNw1yO119HyHSsZY+5dv1aD1qfR/2XTv00xfX4+U9+imL2bXYS68Fq1HotCjnn2O5+x9stnsa9GkiSCuqmVMivZOZE7UEOc96jqWM3owapZ42vq6/Fiq3KPvjBD3h+mcgW7XG1b/t/2HsPOL2u+s77P7333otmRnVGo95lFfduYzCYYjAt8AYCG5YEQpa0d2ED2TeE5QVCKAYDMQaDMRjLTb13aYqk6b333vf7O3ceSya2BVYIYVcPn8HS6Cn3uffcc/7n/2uDXP8pQO8ixlgrloYuJ48v2IFrwdLSJU7hJMWjbFObqLmyqAEbGli3qfc10QjEkiqzDXBvGEvLHKwvRaaaZg4JoH7sbGpH6RYLQWaBnfrmInv00NtdHsjMhOB3qfO8udd1m0SW9LAP9/jtMkC897nck7nija74/ZU9m6v1X+ZbNq9YQ367v1xr/+laX//6R3u17++92tt7XX9cPwPXz8Af0hnwKZx/t3PI7/aMvHLu8Xv0hT6cRS7/8qoN+Gs8umtfAK7xAK7p5f8WMPj1t7vW83e11zsW/jWsH15M2JVv8MrB7IWsew/fYnYZFLnsqeoVBvPLmfvvfFvxirF0+XPmn0g14qcf92yBCwoclrqDpiVWBlDR7JEHbrN1t29jI4q/qz+WVNgchGLBMEFxOsqmW01eP9fEVCNUoEgoG0d8W/nzuNgfEilI9aHjoyE9q26PszGYs3Pf3mKrP4501kmgPVstFUgqgn32b/K8dTJyFU78u5j62lTIV1/NeIEnKnwds5vBLHazskC0mdV7iG3ts2nSxkXP1SnRBlvWJwEU5r0wgEsIP5e9UzUsKAXUKV9CgdGSBg8p/4DGYjQFYj4WInv3HYCJFW9H/sdSS3rwGVQb2bCGsK3paKbZctFKS5ZYVlqS9fO+gWz+wtgwTLL5TcGLtgsVSG19o2tOxsFwVf5CC439Hlhn3ciLxZSb4jVqNIpN6Md/25paXLO/5Ue3Wv77Dzjm6QIacufOn7EoNfgZIx7DfwSmaxrnHa9zGZ+z6ZRtR5g2kLAVJ7BMCOX5IfybLFOk0MhIy6QJ289mqdWxxmT3JeakGkdqnmg0ipGvJrLALm1u1FAXA22E91PIuJprujZqGLhmget4A1Rxnj0wxLv++rNTMzk7CllgYclAk0oNBB9L0/l7z79GNheyMtGxC+aTT7bY09qUSO2h90xmcyiFiFhVkphn49MstYbyGab4fSTvz1Md8KH/SgGi93Vh53qDGYWrYyvFmHJ3ggPYPAssWU6pQFdjV57cssBS/of7O+MtQMHoWLxMwTSbhgk77R9pZTWthIn220GyEib4Hqk56basdLG9+5PrXhfkeK1pUODHSLVnzTUsv3FYm2p09nHNqmvq2WTFOIsSKZfyCIGW6ikFFl9LS7MDQ9Rob6Uht3L1GvyBCWdk89kkKwXYaTFI8w8eP8HxlbLJZ+OoQFfev5M/B9MIi2dD3ggrUQoQASByKZBtmzZFUmeouaSNqwM85qct/VfAhliOuic9CwbPqs/ZTs2Dr55tFddUb+oeGidYJQiEUmNNl2ZeWaL30eZZIItst7y50PtMD4jxGl6y5HPPlTKF5pcsIIYE/LnmlzdX6nN1zNoA6vyEcO3HuLfUAHObc443QMehsaBjBQwMlP8f52CSTWK1wC4Akmw2y3OwCM99bbVt+R+E/TLulY+TSMNBtnU6Sr2f5hmBTQJAZJGlxu0aGPNnzpyxZYSdV+LrnMRmV3PTJMchuxVda93DyrWRV/SePbttw4b1ZFL8yt03WWTwKNg+lzHvp9Bt2IXZNJ4vsXmW5UcQDSxZmEXKx5qTL8B0lIadgjwV3uzlM9HYHR1kMx5FpkMjFj9ptnJ5Kc0PGgwLAGeYN86cPGENbL7V+CmGjShgTaoWNTNiGTvOnm+kz1ahRpEFTCXHcWDvPmePpM3xUkBYblgrXkxAK/ZDspsZYLOdwLw7AVAbz3wxg1IiiEbO4XMnrJ7g23t3EMbMZt3Iihi71MB5MDvXOmDPVA1aHRmo929JIAgdOyq84+t7J+2/vYClFt8lMysOL+wEwCU/wmuzaDygFBtG6RA0bW/7r1hdHYZRT4NgI6qY40ePO8AnVhlQNFITAFObyJgYRhHA2bNWxrzysmQjl4sCI4D5R37cUQBivTxnBIuIBVghHjl6DMZukZWuWuma3qWrVtkzeHTfec/d9hxgVTYWYwIet96dYe0VYuMTAMx370ONk4idylhLEzlC2BKxTtbXd8G0ZX4Ow1KG798D6PvwZzbbnieaOfdLaHQCAHe0QViYhl15ydnCNJE1o+abmMZ7sUbTuM4W6xRwaoi5QsDHCE24Pu5n3SCtMPmloBtnHpMtYTD+3HOzWEXSEbwAAL4B9uhXvv0t23LTTmvqaLGH3/0OWK7P2n3vLLGhOuyydBsxlqdkx1LfxFqAbQ5Klg0AZt2MmyFY7moEb71xp81BOpihPphE9jAG+BbI2I4RQ5oxMsM6pXwErW19gMV5KG7qyQgRyCAQD7csy16SZbNRqba/vNEOl3Vg0UOTlX5MYmIYVi3ZVnnuIk0wmqNad7hfNLcL0I+KVG7UJOtghFMQOoB9VMxjGr/kVIiNLyA7nPtRVpdTzJ0d7WLFBtmJU1NWXEpAdGqmjZC7cqGZQNyaHhukjImgKz0xioqRptrGFYm2EHuiZppOfQOw12lEsaq4OWoK8DOcQIZQwqWCObBomvqNTVhmqW/I2Bwg86S+3Quaxl3HluUm0NyTP1e8PfVYuX3lY6VO3fm3j1+0SyhTlq7Lt1YxuCe6USbF2mZUQSmxYfj5T7oMLtAad17ryKiRt/3yR5bYrr99GsJHgWvOK9dEa5vAMBE3pgAv6xuanMd9AmNcStFago+9/B4UMVziFuapQOaRUcZlO0qrcZChNhqJCjJPZd4LA5BxAejUAfH+fGfGZEA4K3Qwje4p5i2axVFSB3Cu4kIhVMDqv1BxESB90PpQoQ0zJySROZcEyzo2rcixtv1QBkRFKmReM7/yvcKot7CRnJaOU5IeqgQWYz/VpXgfwVf26mE/OuDYR/o5IhJKhy1eE7ZmjyxMacIpb415W3WNU3jMTPBngNkpagn9o4AS5mkXxKy6U3O+wHnWfv1XZAipiVSXCBjR75S14KtttLiNQlBRjpLyQiRhklKojyamyC9aQ6R+baG2lLJyjH9PQP3WhbpyAEBVwdZ6fQzXSLWaVHJqbEvB2gthp7YWoI2vn5kB6Mf5FmA3LbsuzsckWRgIs2nI+tHEnGO9jgRYgZQRk2hlVZ2WnJVsR07hYcXr6acDyKM04SaOwI8tDrKEMtBmYdXLPnSAWlo/odTPkfz4c98E0uT1o17vBXBhOQL0EqiB/SbqkD5qnn5Y9gdPQ1LBXgrnLgC6OK4hZBtu4v1HsT0D4Otg3MdnpVk0DeFlq0ttcekiO3J8P9dyilqGHJsF2LotzOfeD7Fh7P4mOSf9oCq95Jb5cT+FK4eAayML1xDed4j1oovxOQGDXfc85QrkHmy3wvluc6yd01ivwUhvQ2nz2W8RCM1YiEiXIiXNMfx7sKtLScQecUkGdX6AFS3KAhBuwC4QGz/OSyj34patm2geh6PeO2lLli5irT7l7iOBHkuXLHWh2NqHSFnRCTlq8eIlXsYd8/sMDeEe1kvVj66WkTqIax5MEz4EEEvPFxDWz/rcgYXpEPNvMwq/uIQka5fSgnGfwnzYLLtGxm0iF05AoPLLLpI1kskaruPoQVG6bv06p0ycBMRbt369A2TOny9zxAut+SJSidiiGkl3h2xukxlv3ZAunGUtaqMFAKCDqApzWSvWr2T9+tlTzAUrrAXL3/KzZXyvcNu0+QbsT/l86s1ALK96mcwqUY1KNT5x6INW+EFdT0/Z78hw1Giq4VWrObtkPkv2i3oIFFFdpIZ6EHWVLHjH2FuJ7KHzvJox0tpCPULWxhzOAyPD/bYeNc7F8rMWD9AVBziyglqkmH1SFbXY4QMnXJM9WqCJI4IMYVVW6MLlL0BWGPULtqP/WGq57z/Mp0/x2kLbgbVkYXaSRQB0f/3L3wJI72bfd9EKC/Pthq0bmRfkQBDqshSfxQ6sCXvTdagutm3b4TJ2mlDky1ZQwMcIdf9T/73U8h98yt3fkbI8Zpymkx2ZQk6G6jWNo2EUUlIMr1lZyneFqAHpKoEb6vDze21lySrrY9zvPXwE8BKQFxAqGuBjM8cygRosFZXOC8/vAuSEhMG6GcSgr2cPGY5apbBwMVkgF1Gr1Lo94Ps/8H7IEOwRWXe6IfuoJhAYV1tbZ8tLV1LLdbv9XT/zj8LcM7NSXR2s2l+1eAB7+Ub2m5mAIAKBRpmPBEBr7vRIiqgz2R+LgCTgLUT5K01tNrz7ve76Ztx8wD75p39lGSkF1tzQxRqTho0aRAr2ziJfOkIQ4KmsrcMZxwI5fY/LrieXd0O+faHbIczX8b7feW2Oy/2SV3NNuRoA8Pvtf129f3X5TPxu/nTt3/8aml+/m690/V2vn4E/oDNwbeDFK9q7f0Df2jtU39xxBd7x6Au9/4EAiNj1f3Bn7dcO2Gu2vtbjagDG1b791V7vAJBrePw27/9aNltecfDqoNnrv79eM8/OcECL1CXiBwkEoTDBx3t0nOZF8JT90UN32/Y33YIVVBVNUvxv8zKstavN/KKwfnIZIHDyxIRk8xEICBKIvJttHAWjGog0nPXebKrm2PzOUbA7AOS7N9jqj54S3OLY487axm1qhYJ4J1Vhf9ps+ELRpSbxSahV5It5q2LKxz53NlrOXkeKAv2bskhQqojFL9sCCvEgCky9RxQFWHdbC/YAbOp5bixMwIMH9tPkvGh3YmMSR4NEBaM8UydpSkkBInm5Asm1kaj9znZLecsvORe5tnxVCaHxBBAnwnyC7pkIc2wGgKBPuQkUkxE0mTDtcjYq3TSKxKJUMG0sjbg6NlRTfK8GFZQ0MyIpFiMpbqdotE2z0VTuRBXHNPjcWyzsziesADZSkNvEj1sBFlF1gDbysC4mFFV2DVU0usdp/JYsW+qMm0eQ7At8kmWONo3ayHeiDkhPZzPFccljOoQiVwWumtCy23JBeTC0tXlSg1jWYirspQrR5iWSDYsUNqG8ocv4cCAMDaZ5tqQLFZXaR9feMTC9HEQHgTh7q3kAhA2nl3PjFbi6zu59KLRl/6NjDQO0UZaHxo5Y6+7vsspiTCmwtIng5ByawnrPSNjnU3RNFQKbhQpC2QMCPwQIySpL6g+9zuWO0ITyZ5MVRRNcY8wLY4S1qQ2cIEE19/X3eTBkjg25vxilHL/O9yyfEQbLeRJrkVEsUCZI6L3U2OM2XvUw5II5T2pCFC7Ot7veW/SGAZCBCwoIhmksazianbKHG6ARUg9baxpmuKyp9L0Hh/otl6arGjthCvSl8aiHArlPE+a9nQZnC+CHci3UZIuCgRaipgr3kYLSBfDNsSltYAOksFuX7wEQJg9pLMu9rBCxQt1M4a0dHttWHSJvwytQQmDHy0CE7k2BFfOsQw/UmM8Lcf+dBzN40ryG4+UcEHcPc4864ERgi7PF8uZb9zq1HOaVHj7rE7Ht9Dxt8kIYGwJAPIWKp3rzvd5tpjQ+mR/UQBAA4Y29yzZtuvYKcRQIItWD1HJtjW00npuskAb4LM2ks/+yxhb+mezyYLDyeoVwajnSuFfjzNlBSOnC+ZQqRH7Q+XhD18Lk1JhV4zIZRq3CJQXC6Ln6r5qIsuUQ0Hfq1EmCNJfacViEUj5t3LiRexWvcJogYQxiWRkmAlZJqTPB9/RDWTbINQ7i2NNpplTi/50I61D3nuwulOkgC7RwvIK2bFmDkuSsHdq330qZP7Kx+EtmEy97wBg2zlKoHD9+1DVd8mCM5mJn1YRfuDIlomEtL4HhqHlDgGoHKpkB5hLZMAislG3WrIAXvP7Fmh/CZjEVD+14Mb1BH5tgKWapWYNndXVnK417WJ0wvEdR2QQ1d5gfneeqOpoT3aO2v45gZXqft2/Jsg14yKcOtFhH/7R98mn+nT5m6aocGnF4osMuDodNn5YeD+uVphNN5wBUCnd9aKMNVfjZ2TOn3TyvbIR2QMJ4Gl3x3E/+nLey0+fw4IeFi41VOiGmddhMJHPvCAw8VVaGrZNUkF4waAbnaQFBrI//5ElbhZ1FMf7xshgRADIIO3LV2tUAIFnYD1Xa1i0bLTCpxU4914ISJttlx1ysrGDdyWCeIoAZICAI8PTnT2FvFp5oO268w370s5/TGGu3z37jbVZ3KohGRYo1N9bSKA22k+SMsJjZjaiBusiNOHbkiFPl7eUafuSjf+Lu7WaaNAI6w5XZwP/EbNd41g0qBqnGTxRs/hYsTBIBwRWCPK5cKRReqYAzslS865477Mknfogv/ALbcne2TTdg78H9FMTzOmnQSRmp7CoB77EoTppoyjg7GK7pYsarGiQBNK0h72J1NWDTNOR7sVzLk+0Z90lXI2xsGlSdHGcqAE99VQ/NQ7O8hdxLsZy79lE72dhvxy6SK0NnXszc5SU5kBZQRTL2ucwWwj2mfI5xABexsMdgvzNUHatZjP0IgDflOUiUEAYg4eU5QaTgPpeNos6H7Bdl79HaxvXlPaMZr7Kh6kSNMh6AZRHZBBUC42i0khvuQJBNKzNd7RBLppcIBNHMpT2oktJS4iFS9GIlA2AEbupAdtadfhpM7cT7ycaLpQKVB/MONOUdpQqlh7k/GWYdtf32YAmqUyxJf3K6zHZfIHcAYsWhMu7fXClbJ2wt9jSrS7CoaajE6qyQ6wvrnimxA2a8Mj1yAdzT7s2wk///fp4PAEOjO5j1dBCGfy/HqTmzHyBC4JfAn3Tu33oyopbR/ItDOiOmvcaXAp5TAIIGsU8ahKreQWN9jEERERM/rxCgmmGtT/Tn2qPkCMBbX/ksLdSEWosiqCciuVcSsGsMltKH71/FfV3LOTtZOWIlG1OseN1Wq2omewlwIhrww8+kckTRyHFLfZsQn8q8rBBzASBcQeYGJBJM2/oZdVW/FEyz2LWobvVDHeXPyVBNvgClmO9R/SJ1jaxUVXPwHKl9Zln3tQRoXfDnvX0giBsPDuSQ+tMLW3dyItlsqUaVElEkDdUr/NMMIMA4c+0g818ic7tqBQEg/TSzXY4Ia6uOp535UuvoqMKrUVUOcT7GBGTQ+J/mXo6lOS71zSzXRLWNFAmDZAfJckkZQuMAR34ox6KYv5OZvwQKCAQIcCQNf94f6y4Oc5ixOckX68IaL5YGbiB1ZCWqYxw5abJj0wZ7XT3qcKQlyopTJITAVZFCVDcp0SuMezYEy6kQlBnhSFr6UZUxnbMWA+DMBdK4R6mlviXH3Aq41doxabizWTqKjwh8mRZgwdlMnfsStoWIUyxnGepA6sVQauIPf/SDsPRb7eiRfQD4ybawIBNbIJASgUOcQ+VgjTE39VGfzqn5qjWY8yZgThSVYNalSQCjLjIVOrtaXVYEWKBlBkRa7Fwk+RDR5CKgcAbM+PqvztpL9VwjxNhz0SnWNcC55DMyEsOtZGEyZAXW2Kx4ALEQAFDlIQUCKip3q5TaqZt7SoHQQcyjjeTVJDlVQ2FBEcoolH0iYAEuJ7NO9FNfp7Eu5zFv9sGqH2aui6b203ov5YbUFwkp6dZKwPUsg+/g0RMAi72ExnOtQYlCUQUpa0+1l+qrUeo5WY8qi09rTjOs/XSADylSOzgvUpiKwKP5cFTjlAuaxJyrBrNyOEQK05gTQBEpsNLtDz1LYqm5nSrXEfem+Ix+yyNsPpq1y58G+N233GY//v4PLRp1xfHDx+3BB9/mlOtlqCTOY4+XQb7dPgK7pWTre/7tVvThgy8DHtorOPBjXpWrW0dkCdV+qsW0D1O9qJpO51LrSBjgZatqUghgCyDwBHPvn0R5uXnjGstEsTQnWzjqhVrUqInkNy1EIS816hBN9KNHZSfKecXdoAkAYCkAgQCQBYACAkCmsQ389kfjLeWhl7DSmqR2irfSJXnktmVasqRQrLv/+tjT7FE5Pv66besGy8shPyw+0irKz6AYTbAfkK+2iNy7mOg4iCsbOL9DEI+U99aK4ggYFqDtJ/+tyPIeesZZBodRS+h65OTmoXjLdAQvKUjiGfvrsNyaAXjN53xvJdT8yR/+CIvPaIDTFCvDVnKGersCoKL6/DnbeMcttm37ZkhzsYTT73YAzyDfWRanOajydpFXcv+b3kINg7Upc/UM6/DZs2fsXQ+/y+V0lGF/q/wajQcRgSYYU6pbpErS3NpMjS8VxyKAclllDSgUXapw5kKNOdkV+jEelfenuVMAiEh4QRxjBHsLqe8GsXed4l5tffIBK354Pzk0aZAtsF8LjLG33P8w2WCFAEtNtnrFGjuATacUKDOMMdULjmg0b4fsm6e9XgUrlOdBPD9u9WcR064EQLyehRvX7mlXPveVvZD/3ACI79h/f024a3dwuXwtXr4o1/9w/QxcPwO/4Rl4/f711d7kav3jq73+9/vv83P7FQfh990rQtC9wuV3ibBeB0CuNgCudv7/IwEQt1xegVj5/vx6iqGrAyCXx5fXiPYAEE8JwsYmMYLGWit2WDfYmntvYqMfhJ94i/u30OhQNvPyqVXrUhCHimy1jgVShNFsC3UKCmUmOHsubSLVLGfTIk/nise22fIPH3PNFt93EwByGQjx7JXEGlFT3LNPolHJ5lDNStds5YWyh5GCRM+Vf7QejmVEMarXCBQZotgTmCLWYriTBisEHWcO7ECW0lSI5fd12BbEUpgfO3LY3vfII7YfSxsx5sWAUX6KABABALKKWras2B7/MCy62x7HbijV3v6utyNFroMp1UChOGxFFPMD2vRKlYHSI54GkTrHPYAfCq0OZGPURyNC7LGTKBeCaVS0Uaz28vxopMdJ8VhVwY4axypBIcWjHH/Vo1ut4IMHbZTNaWpetrOSCuR7ZyFFl1pDTdwpitRsQJE+itNx3kubcqk+BIBIKSImrMKVxQ4K4xhS2YyfP3ceFjrBsrxWmTEL8IqtwVdX9j/y4pZfsFPpOBa/inyaGvMh9WIFq+HuU9X4Qsp9AIgLRncKDw8AEbjgA0A0JqRGUbNB76tNmq6zrLDUOJatlYJHZWvllBtszAVmCACRMkTfRyGl2rxLfaKGV8nSpXbi2FFbSyZGsIN4ZwAAIABJREFUIwxdsbzDeT+pSPRajTsxsVV8yybEj+Bc2YjIzkKNDtm2qbsu8EXHLbazmsHO8krMTzfosMOggadA52h5U2NnNjIBUDQDe6pzxPYdRdUEuyyZzIg0GlKZuam24Z6ENwyAdJ/HDkLjnvMTyb2gZno3LMmW1k4bwgs+AWWRVDBhfI9RWLz5bBI1NrS0DrE5F8ClbArdiwo+FytQ1gSHYbCn0OBdQEaFGGLO+golgCyx5PEcJsN6ZYA48IM7nu8tezQpPBwjlx8fAKIekQAQB0rwuQJAnP2I7lP3u/mcDgeGePOYF0irTBgFy+rvXn6IXjc1D2LKdmp+e+MpTmg+OaWYfslr1cDS7715eF7hMQ+AyF5LAIgPKNFrfHlC7jO1qQJg8G0/Xvab1/EzT6mBFc+9OAUTcwZ7jhDs4oZgQh89cNhKSkphPDPmIDZWf3m15f+Xk9hHZTtgQzZu/hybD/jQXKM/KyxUrO1Qml7KZdHzBrCaioZRp/EogGtMtkjKvGHDK1aqbN0OHZaVU64b45nc20U0mMqxRBBjVwolNdl0HoNhj/bzvgqY1HXxBcsHcQ0z2AzrKkSwIS9kfDy361e2Y/sN+J8X2E+f/LEdg3143933YAuFVzjja2XJctQfsAaXLSME/CDKtlqnaFCGRC9NpGYUD8thjafR+FWjR4GpB/cfoGHyIA3ZWTbDMTA7sQCCRbyIuWpsoNuasIq665YdMJwJu6XhEcbzArhWbQC2MdhbqNEXhCql6sABW5NK3spFwnDHg+xS55A9ew4mOtdlEyHR2xfmWHJfE8z8IPvML1utnKyEm25ZAfjD3BykJieNwrhwmkaJMKzjHPN55T1ZNlEdarU0ezUniXF6+sRxWwyokwHgq430FEq/6ooLVpCX75i08TTqB5nvG2FvV1ZV2SasnuSHLrbkyhUrnR3cgWPH7SMf+5hVc36iAMxfIK9l284dNL3incd2OizQfJrLFWdPo0zosbWEuI7y3Z/5xdN21+03SzdAACpKGgCQE8fPA7qG2Grsub7xne8CqM7ap77ygJ14fsiKSxbRlO6lSTUB47KR/8IyxfM7hO+yb89egM9c51m+Fqaqrv0oDSopPer4XQQNkHCasgKLpQbRd+9CMRYFA9UfokIH9/oI91Ej362A615Hk1qWWHfefYf90z9+0UqWLLSbHyyyuXYadYBdso+boOmiRsYITdNOskEGaK4ryFW2OVJOKgw8hjVN1iQRyirAvmYQ4G2KdUnKJdl/9VTXcT8N2TTns4nAiyi6nCtX5JCj0mC9gF0zkSlW3ka2Uhv2k7rXOR+Li7KxK2sm+0O5Vo7cDhAA6KuxxL189lyjY66q75cEACbA3GU+sf75M3fI9lIh4TpvIczxMawNUlDUN2MNQvBtdTO2NYydQRDfKZjuUfFJNC4Bqbh7njsO2xsARIINCVnXr0q3RNaNJhr7WicFPGViL1dfC9CXyFxNs1mzXzQNa7G5a5oHjR6sBaMCGkG50dXRbwt5v3yawD/Y1WzpHPPtueG2CJDxVxdrrILu8Whgmp2qbrIAygcJPkq4l5YW5DC/AGDDIs7JyncKgmGY0rKFWgZg0tBYY2v/eLOd+ef9DgCRmiGCRrjWdH+aWgGyN6KprCBcETAUAp5Hs1E/CpE/DgmkvakfoDad+TEcNdKYa9YOKbhbzomQJlS/KAQ5OZLrzXcOpJkeANjUTeNYKjad4yjZWNHwjWJeigNcv4ACq4Gx9bNfoVzaFG3L126xEyh8QlGjhKOwCQphfgLVSsBKSWuUgpxDAumsayV20mCvaStijn50TZRBoql/jnnGn3klSEUd42IawHqSOXsOO7HFt9EB51H1EmOXgkUqkIBAXiQAhIbcywCIQGs9UUCHwBINpHmyhlv/3QLiIfZuvdE6xXWdEngI2SWeY3ZAG+uOp9SYdM1JrXU9zJnKOpHiV81Fp/Ll91I4C2iJJuchivtzjvVVQcYKfx8np0aqF4F73QBLU3xGKiSWVGo65bvJm00AiNTFyiAjboPgc/J+yJqZkYiXa1RIpkQTjXApyhTg3T8AmYJTSBmhaBnuE3/A0wzA9lRXD0/zWf4M7lDqohB+YgDJR+fDlP1R1LR0DdiFWuoILkF4PHdWWLQDckaxskNERTZQMnuGROzkAq0CKdeuQ702wX29bF22LVy+zGIhCO24cSs12gFAryDUHzmA93hoUTtMs4a4vDXOyZDyPphfegH3g1Ubct6CpGimUa+MlV5U003U2wMQhBg2Fj+FIgnbnZRobhLG5xiklr2w9H9weMB6uV8HsFQcwpJnlDo+KyXClubTGE8KgWkfjMoiBpvgVMeaF+BRwnF2AN7KAkvnXoSqLNb2SOoh2SKdxoJSGQoiBIXwuzTW6QGa0ylJ8bYAtd4sQG8X95b2IAIxkmWDxMjoRemQQrD5mbIKlBsVLqciNg2Lw5QMO3DoMPUWEwBrdR3AsMZIL58hmyMBKFL5aY4T0UB1vsZfLWHswarluJi+sHERmLQ/kYWtVL0CHXwq3TAANtWRAt0EloyhPoyLQ1HMxBvKa6TEW4hV3pe+8A9Y46E2APj62J983HbtehEFpKcErmOerGJNGdv/Xlv4nn3IglC+zCs+POLafE6ba154rWkdt+ZH1WPapwVInStAnn3gBOuJ5sw26ok81hyRkaSW0FhcTQ7XGPZXUrA3sDdTXbEE0oEUUCJmVKKIQe5qGwgUP3PiGPaPzNO6r3SuQegOfvVGu+sfuuxs5UUHUqWnJVoByo+FuSnk4ZCdxL25f+8pPm+MQPIou/vOW5hv5lCcrLDHv/9dp9SoukTNQl1UjkI0GRBLlrM1NY3U3qj7sTJ+4u9W2I2fqXQB9T4ARPmJ+ahoMyElnDp1gnUdAgnzzqb1a9m7oI7DhnHbls226+e/tEWZhVZzsc5ZX569eIn1p9miAXjCeM7q1ctt3arl7EcPOMstzfMad9pjMzGjvF1r+/cfsvXr+P7UF7K9euCB+znns1i11jg1l/bLIv7Fo5Qf5vXK+NA4bkINqn2TzrkyMgf5t5FRFHLca1oTJij6Axknsk9zBKL53BrVTtobiWCnPVDDozda8t0/IjdzKcBRuh0/gi0zNcwMtdnffPbz7L1wCmCyCAliz61qR+pexpH2mcrFC+EYvfrbZ+fihpD7uxtCL/e/NNd7jYJXqEL+oBUgvu95HQBxF/b64/oZ+L/uDFwHQK685C8DIFdrvP+m4+RqCLjHY/pDfrz+ALrW83i11187gv765/6y7dXlRfK1PvPVgJCrAyBeperlbHihwmLazc3bYY2O91EwK6w4wN6+c6NtfOBOAJF2mkqwcMYHbIYuBNFpruiW3Y2OUsHD8pBWwatGorNB0m5znknnmKj8uew7ZIC8j+LOBV1ipeUY5PMAiJqcrgyi4S52khhvFL4q4MUw0gbRWfHwHDERxWJRkabGuTrtajp6/rtsnNhQCgDR68WAEoNem5oZjg1+KKzcHAfQ1NLkaqa5VEwTvaigwFnXnD9/3jHmZeeVkJhMQzfQeaMKGPnJR9m4bfoXvNMX29ve8VYK8nI7efq4rShd5ny4ZSOQTuHZRbEZR7MpHq8AZX9cohEhtrDOjyy1TsJKHud8jHD8w3ymmIIRSM/zsvPs/EkYy2yMzvyvFZb+1l0WFhNp0fgNzNBhUCNKm0ExtYcp8MVw1CZBDa4RNhZSfwhckNVXJBuQThpQUTSU5SWrjA11DuTdf4pgZvn5q7nuNnk0H9XUEvCh+nKAQncUBpAaq4GcX11nNbanBXzAPNKYcYAC/yYARJ8ptqT+/GoAiHdhvYwaKVLcDDR/7fVHXTv5KDtLLafa8OA1PTeE/wvmR+CHfmIk8dcoUcNC7HlAnAw2VMNsSENh0Qv0kKWDWEsOAHG2FwKCZIXFh8Ewi2CzIYa7jkNWPnovHbdCZMXulG2Ks8ZgLEkFImXIJM2HWTYOgTRsZeWCWYMDQFrp3D3x1K8skOudR4h14dIC2/5Q2hsCP3QuZIHVeZZGB9c5XOolgXlsStphQHbTuFSoqpj+qWzg2wHzEmi8CvRQBojuB9kUKUNiM17O5TDbtQmSTY421KewYQpiU6zGrTbFXWyYO7GhiGOcC/yogdEtMG6MMalQdEaXU1wIAPEBVtpIu7lD+INj/nkqEN9zBIpIAeIs7Ob7Rz4AxAdsuPByNbHc/7znea+/0hJP4KpCkr0soSsBEM9WSyCItn7zwIazTMEOQzlAbLgD58MgBaAoF0kNAzEhQ3UfCmyToojrrT2W7iPZumm+iGVjKquGWa6xbOmmYJgfef5FK1m7gWaTv53/+ko3ged/4hT3GaHIbMx1nQRSOQCCayAAQtdC9lPKCJBiQgw4zxIMewyasDqHAjI09lx+ju5tWSFwLyufSA2aLDWOeZ68nTUvybLOn42w7L4EiMn6ooP7VveixrvsfyIY+1JCSUE1iVopA3u0FTR43v/Ie+zDH/6QU6/9v+R2bN64iQ31Cnv029+xt775zY7lGsXYUAioQMZGVFayUpN6JQLVhMDShQBnYkTLEuQXTz9t9913H02gJIATwFOCNTeuXcW9QROPrIE5mi1pBOOmwq5MpcEZxGgK5rhFTVYoegdWScE6nwf3WxLN6kWwi2dgnfcOTFtt94g9dbTZIM1bSUG87YDFGd6CZdVUkH0Fa6uzGL3fcvs6/LibGffJ5Gso3wWPfuyQlGHx1j/bZkefEPDhb0uwFOul4TvOGOgFBFZDfBFzfTBjtxu1XjLXp/L0GZrqBEIDlsxxHfcCyCj/IDU9E+u/eJoFbPxRhyjDqQNA+31/9CF7ad8eNz+OcF5CmWNHaV7mLcgln2M1wHoVc2sYFlyVtmXbVutoIC8DBUgawEw+7GfNLefPXIShmqM4C5oPfnYAlvAAQFgbFlNfePR9dm7fCIGlpTaFB3oFViHLed85FBjSqp1Bkaich82bNzvPfDXJxgAVBMZpTKoBrnOt+U3zQRwMYYFnWqODYMkOEsjsx3xQVlVt6ZyLZixclq1Ybktp5v30yR9xD4TbWz+03ua6CeCgGTrBPSV7QK2vLYB6MXzGkYNHnAIkmyaaQEMpNZfDpB7k+KdovE7CSg1A6RDMPRXDvebH/Tcj4KOu2dneDGAbKAAkKSEOr/k+ApMz7PkjLRZEc7STcPrqlgEyE8IYk7x2etiBH9jfOxDfpz5T4OwF1vBzZdh+gN0uWxbrbFHCAWBkpDTN+A+Uz7+yoFQjsAZmxTH/8eTz1SjguPYXyC8Yh1E/w7nx5x7UOqFm1i+eOWfN5HZsXEsOUAP2mgqLJn9hOYzhYYCuUeaFGNZmrVPTXHuNq7gYQodpqGp9HIXZP8B57scCa4wu9TTZF4E07CcBp0tXF9jfP1pt6xYSzkyAdSaWJycYVxf7ZmwEAOTZE/VWtIw7hoZhgXJAtm+iwdoAGJpC445mOOd6gMwIJcKVrlhG067SASCnvrbXZb0I9MrkulxUwLlqC2xsBIT0CLRylmZjlkXzthCrollAyzbZ3pEXJd1uOJlIvQOoFQBs1FRs6UaJwHoTDqAhMDwxidqMcxQKGBOKOikONYFILlqzFcwdzjouuzHVFZr3FHS+F4AlBruosOgEqwQsUsM6nOuQkJ5oKViyxHHNtR6LOBPGZ4mAoHvEQecAAnOqT0m/diavnEuBI7MKaKFmFQCixrNC3IVZNKLYy88vdCB5zg2eDY/vUXWQ/CAWJ62tjhDjrA+h7zh5oQd+aO6bm1d+uH9Tg1eAu6sfRYrwcjJ0PyjrQwoj5YCMA2qKPKFcA9WmYlKP0sRX1ROJ4gWmjgNAtBY5VRZnW8CzjsAppmVPxVidAIwI47yO4b0/QzM+Uopm2VNRg6Sybo/SRJRCUQBI7xDWXYzbjn5sIDk1ZKOTy4EyQhkSrAPNKPeam2Wt6OWHwMNhrkRBlRWGlU4htRRgGZ8RAKkjgvMbCFCkgHI/rpnWmDnWmnYAy5rmXlQgfEdOZDgZPLJF7EPB191G1l5RnAOO8xcutk7m9n/85gs2Sp2VuzTFCplPktOTbLkbo2XYtOVB9BE4Rh6fbG6lgNQ5lW0d6tpJfnoBnwP0OybGWdnhAlgFiijBuZzCBrC1DbWgQDnWgEDEl8mMs7AIVA400ltRbH5v/0Wr50Br+a5jgGGjnKNCAuEX5cawFkZwfkJgvA+QRXKDW9eUE7gYwFfj79nnqOO4DrHcQ1mEV2tYSFVeXlHpFKlScQukjqGelgVWOD/Kp0lBLaLXV/I8gV5p2MYN0FxOBfzAsxQLrEksEne73JVO1rjCJcV2EAJCLLa4spdT1lQMTWipOP04LwWAEQ3sS6RGd5aa81a+faybU4yVUKl4eY3yvrygdcYP18vdc/xeSnkdbxzzsjIyEhgPynUYQqkeEjLNWpfnyFKZWLNJBXKe9a+TLJali5eiuCu1Y8dPAbY0kze10J7luEf3vMdW/skZxg91DPetV75ftmN2t6q7W716TrWNiCweUW0+g4fnTzEfJ6FaU0h9Mdkq/swZTYA6q8kiqaS+EXidibpvEWPzlz9/2t1XxUuWOcXIAkgKUluWbliL4gUrY56r3Eatew1YWEYRFvX859bax34eaY/96AlnByaFRzqguE0ChiSEWxpqzxeeP4wqus3ZU735vrtxBQiyHZs22fe//x2AkQHmjjwsNRfZnn2HXAD8HMSmDmyMu5ifldXy878rtU2fOOnOherjUGomWcuqxpYC45e/fNopgiYIdF8EeWQF9shT5KLlZKZjkYyCAkmgFCjl1TVWhU0hd5sl8bpcgIkwFFeLC/MA7fpc7SCVvgDbBgCym26+DSvDZmtsaMGybau9+NKLTrEkq9RMiFdt7PVUi0awp1PuXRJEtxmp3Zh3lFujGjoF1VKAFLcAqwLqlAMiNXkue9JmAJ4ACD+yP9Z+XmNf6g/t6aRQFvlBVsON373RUt70M4D35Q7kOHuy3JYtXkk9c4k8uP8JMQLwnDVjCVllne2oUdivKPsrjHOnvYg/95f2Bv8WALnyd16P6tUsrjwFiPf4w7PA8r6jD+y5Ymn6D/vjtfevritA/sMu1vUP+j/wDFzb/X+1/vR/7hP2GgqQf88vdR0AuTaA52rX4toXkNcfoq9le/Xrn/vGLLBc2eAOwHs/D3xwbUQHgMhWQP/FC7qj0dasXe7++/adW2z729+CF2wXLBiYy2yS5tSkVtI0G1TXpFSDWox/eQ65T6Eo1wZzfh8rFcC5b6y3vHe95EKIXfOcjasHxPjY4R6jSM0UPTyvfz6H5wnkUKGtUEG9pTaS+jepRXQuJuctbfQ7WWSNyf+ZTarADxXiam4KAClevNBOHD3irGW6YZWtpbGkhrfsNJS5oLyFZgAMBReKGSM/aUmDtck48HeFZtu/Z+soOhfCvDxweB/Fcj6Nl8X27C9+bmtgSCcCXlSePW/ZNM/Eguxl13n6zDkXLq0QQZ2jYQrQCzSrRji+KLz95Rk8zoYpPyfP9jz/kmMkX/qXjZbwpqeR3KdaABtifyT+AoKS2TSpwaFGawDnWv6sXRS/6u3HY1Gj0HmFiGfSQJWEOgXWsDxtpXhI5zuPw7DS93VWPzRk5eGuhpbk9moSu1BBGl5q7An0kJevx+hnw8m5l8+7xo0ayGra+gAQx37n+V7+yysVIGraec0E+bZ7QZfO1owxI8BKx6HfiQmpgHKe5DZDshPREBM7TJ+pdnsqDVc1IvoJ/pO1TUFeru169hnbvnUL3r40tWg8SgEi5runGkFBoHPFe6hJM01zVpvWcIUXKpPAMT35LDGE2XCI2RlC4S/lxxRjQM0/D8BjHHLsUzT41IDwCwR0wtukc2DKfvTUMzbL5qEEFcqylUttxa3hbxgA0TcVCDJ8CbsAWHOSoXfR5NbmRhZqIViwSAWhfAdJ32PYDDaS6SD7JG3WxdaXfUMXwIZArW07b7Z9L+2moZ6O/ROBlzTgxFjrpIE+wvdLxwt6ECZ8A2NeG/JA2LsDYhjL/kdAAk13AQ7aFLkcDVmC6H6VhZVjAAKAcUN6mR8ey9WnALkSANH3cnZ3Dnz1+k1uKprfSHsZIzRyBFg5FpgPWLmsAPHeb952S+qyeQDEF6qufx+XKgwAwh8mshhkyrFQPpADNWkCSDWhTaIaeF7+iI5bAAibQeYU2ccIBFFrqp9Nr+yKTh86ik/MB9ycVPSx01h7YF3CmO2hQaFsDn0h5yeveUme1/xZYKrmH1lgCaxQFojmIB1PmMbePIir56ppqflQQbx6vbySdYx6zy7mKLF1lSeipl40oKoUagq4T+ce7yfYW2M9k0204OEUGspSYciaA/IhzYVi64Hd+swvnrLFNKnWb9hku3fjQ638imeesYcffti+/E9fchvpDNiuVbASl+C3Lf/5g/v3O2BA95lUX1Ks1GDPoecdQP1x1113Wtm5szTBClCZxdnpY4csEVbt4gWMKTIl4tjQ33rzNsLP++1S+TlCefFdT8VuiYbFJPOHgIIMmsjle8k8oZkN5dQulFWTgTBpu04zp9G/XLk4x7YtWWB+9WWM3Qn7/ukBO0FmxM6bSliPelBb5GIBNsecNQCQF4ONT5Ld+qFSGzgbaCdhY2Zxn2g4Ke9JANMM97AatLLPaGAOzuaYxAAfoLGo638WdZ4axYsIt1cjSnlQexR2jwKwk98P0RS59c67bB++23VckwgA9lwUNvXcg3LteRtBptXVFy0fexSd81tu3OHmozHA03NnTuKVnWDZNBxOHzqJ/QaZKXMhjHl/O11+wY7RiNq8Y5ttfzDdDj5Nbgjs6QJss6Rm+OG3v2lve+S9NkqjagAgROPKC5OdhtVKaDv2SI3keqQxVvRdFbSspoXWP1kUqQHS0wMIEhiJ//gYdjkoDgHWjvCZtViSrd20gbmCAPj9e8iEqLc/+Zu7UYAkYV01aC0AOAKSZa3XhUowAf96gR8/+dGPAdK2uKycZNaWWFRAYaxTI6icZmh2BbEmRzPpT7MeBXOcUlTR/bbqk6dgtbPOOpYvzWBskxo7hggYZz4dp/EOc7ulxwO0EmIVYD4KWEJoNuM8FkDq5KlGmoaGki3CIvj7/qNNrP+QkwFB0gktj0IZh929zcmWjbpGTWTZs/mp8Y8VSjhkg+Z+AH7yV2raCXduGwdIVtYSfvwAdhrLf//NMtQX8B1uWk8o+wU7h10V8Td243Ia2nov3l/3rNa0MIH3qBWCFeyNMkLKRDFr0fCh8CRzjEySUCxVUlFcdADkjTOHPXt01m7ZnGzZgwTgkukwlZFjjz5bb6Gw04e4k+tgYy9aFGbZNFsTsR3duKEUVUCLs/HMpCbopPkVjuJk2TJlg51mnRi1Gz91lzU9Ueas6dIgNbTC3lajNJAmXqis0Tj/PcztYl+nA06uwOpsjuD7iX4aZABlncwpczSRR1FSTM4GWzvN2ppmwH7GdSTnZRI2cRB2QkOAaQnMCSGsr8WLChkLtcxZnD8Y1OF46Ss/YRwrSs1hsTT/+6kp+lmX2vDQP3aqHStBGvXkm2QsLLAI7gfVN3EJ/B0giDvU5bQFSMGq+lQgu1SFmqv5ESgtooLmuimAJ2mCtU7K2tMfpcvu3QfIcVjuMtekVpqE8CAVSFAoNjXroq1qf5erFzW3SmHpyDoCXASvsH5M8Bpnd+UIFyo7PLWhag4RIZTTJiWI6gmpRAQzuuY867RIEipOhwFDBJpKQay1VmuOrPTEzlbN42AXrGJVVyjbw9XNImgoq4lzLTKIsiX8qYOYdK2HvDZ/XlvA/TcD2SGI92ptl70S1xM2+zDXa4SmanMHSlXAgeQ0VDjMS0Mo7EZR8sTGADbwuY0tAHOUMrHEpiwgV0c2iQKvIiCOxBJU769wjSnP5lRr6yj39bjGg8KlCe5uAPBQgLhUjUHsFWoJ8Na2obi00G66/U47erbcqlCp/vzFMxadxthlXShcUuQUOIsWLaA+IbsDhXk0SvJoblYptXTepNRisUQBwjljbpNKQGHRgcxZk5zLIcaPznUkiqOpcULoARQG63geWBqCBq/BD/A4HZdkPzt1wSoAEk800Ojl8smhcvkiQqgzoxhf4dThEFfIk7r11ptRZPfSBB4D1JN9YjwAyLOAIhGWQ02phraUtFoLlOcSgTIjkjEvHVIy665U1lJu9mE7qvk1DoCvifsnmvkonPpBjfNggNZ6LAcnaQA3Y9ukLI09hFnfeMut7twGA0KPiSFPvSLFbTDzksgnsidSE1sEB83vUpKKSBHKXN7M7ye5NlL0ivzgSBG8vg0L1jzUHGL2az+hOk0Wp8oBUe2nekrh4m3tNcwNiQ5k0NiTsk92deP8HEMhLOBU+SQnz5wHvMpgz7bZVnz8HKrBHkcEm8FSzu3v5pn63p1zeQ+n+0r7NjH9fVbF2jdorlT+zNSYmuL+rnaZZX1IwYIskPc6jJ3jFvK6VG8rd2/nDTvsS//zS6wPfrZx/UYUq0ctkRoniPUgTModxqj2C0XUJy9Sz/z0L4pt4fuehVCmzJ0UMr3iqOXJQCE/6badm7H48rPnn91FnUvG08CIm7/einoil7m0AMDqpZeecwpYnecOgAqFv3f2DTq1Ti8qIin6fvE3JbbjL84Cbg65OlP1rpRxCfN7O31mA2vliy88B6kskQyPQgCdRP6c5FQvVeUXrYfP7+sdtjLULEPUnImc4znm0UwUsXfcdhNEth7AIIhKTD691PCa04IBD1JSM1BxtLm5xFnDMkdewiZMc8Wb3nSfnUYRoocIP6plRbaTJbVqxUvkt+Tm5rG+hVPTdjqyjxYwKb21p0gHqBP5SdaCnlpIhEZs6PhumgNVR4hk1fjoNgu9/QeMszy37vd291M3DVkrJIL2lh5yfFA4Anz897/+AvaWzcwrsazF8Ywt5d3NcI8rORuhAAAgAElEQVQkuBxR9Q6uHEM+K6wrf/dKgESV9fxrHAjuXn4dAPFOw2/1uPb+1XUA5Lc64deffP0MvOIMXAdArjwdft97qf9lTNuxKlyT6I0/Xt+i6bKs8I1/wu/7la8/gK4GYFzt6K/19Vd7/9/k+r4WCPJq7/3rQMhvcvxXqkx8AISzG2BDEkrTaoTCMRKP59bWBgoiWJrJcfbgDZtsw5vvotGLkoAwwxmabBPTY7yCZjUyYn+61JRlnkqAzZyaj7IaEANF7DyveTpjFTT2Cx7Z65q1LuzcgR+e+sM1EbkH1Aj1hcGLpe0sZXiebJlUoAlscUw6Hgro1mvEUNa7OGYfhbGOQ++pz9E94aTgvNcQtiQCB/R8WWEpG0N2ISOwq2RVkwZIIasI+SVIEdEBe2aEzYF8WPf/LWHB9z5tCTSYl69cbmfxjd24eR1Mx35yOS7aSoLVZ9j0thE6urJ4OQU4fr5sXi/h95qG/7+YQgq6zMnNtecJOh6lUM2kMNWudxQAJJiNTOWXVrnv9e7vGCHIz1jOgjyrpqhOpHmiJrSyQiIJWFTjRXkCCu6TakKZF8oIUMNP7C5Z4Ojv8XxmI+G5UleksMnzYxOymMbDMJuxVjZ2CnxWNojYY7JFEntMnyPvajXMpVzR78TQVxC6vKmvBEBcaSolCv9VQ861rtVA0KZeoINrDHuh3voR+1TsuRDOuR5T8/J+Z4UlmiKNDzXbFAoqRqlsqwSAiM2t7+ALKVeTJY5NzABASCogTxv+/knYReg8uAwQsX55jcui4fjE6vTAEC8EVBs0lzUjYI3vpkaIjl8ZJPLM1yZMG8NJxpmaIfoWQbzPeF8nbE9AETyoB2Eq98Aw3HPoBH7TQ7b95hthUi+1vHVT1wyAjFbrXODHjbWGAC9thIPY/ExMcy6xCtEGKDsny1k3yApG4cspND8Viq7NjdQOVTC877j3fjtD8LmCFGd1n/Bdu/CuT2QMT8Iu60AtEsZGXUqnHlhtEVi3CQDRRlwqCoUkOlaYfKQFQIgoK/XFfDbIrwMgmkV8GSA+AMSXAeLbwvgAkCsVID4ARIPElwHiNtfzeLbL85ByxMFgPEfWGWIXOgxGQKqnRAvimjpFCQfhQorVuHdqMc1Z5jyVdR9GobTwU86MGlz8T0Cc5hSNVzHE1VDrxbdbfutVF6ts/Pk3W8lHsSwKQ4GVyH3A/CHFwAIUEnp/PTSGxmmCyS9Z50jArbPjY24R4KbHOECr2KL6u9RHAhVk06exKABE2S9S6+g9NHdJRaLsArGp1SgJpEmihscAwEcSDawZNrORNF2VNQGuZ1WV5y0PRmDF2VO2AQ/qIPm78z1l1/HE40/YR//4484qo5bN/hm8p//4Ix+xfwQAEZDyqU9/yr7/vccAU9Lxai+EGXoay5JFjnWue7eyvML2YxW1YsUK5o5WNtU5MByL7aUXdvGZGbZ53SrmvwGs4lCnsH50Nlbbzk1ruTAjgIcTNDkO2qqStRaSmWtDzLu61/1osPvDZp9uIYiZJkP/EOoTGIS/PEKIMk3uTasy7ebVSy2ksw7v+QH73qEOu0TUzdr1WDTx3ZLSklD9ENgMI/y/fP2t7hwf+O4lW0jzoRyLiGxUNC4MmftaShBlvojRuG71ahp4gD2sAaCv1ldb69RfsvWSfVwh7FeFnq9as87OYz929MQJe/f7PohS4yT3yZDLkikuLbUTnKMu5qBc5um3fmSNDTclO3a+rOkEeGwFWEjk3IyjsuhFJdNEbpQA7vCQKNajUK4vzQj/ENt94AhNzGm7980P2Fe/8XX7s7+/x5rOBGCrQWhyd7sdO7APG5guu//h99kI64uayy5XhPVjDNBWmQTnAaNWEmhbz3yveV9zh/Nel0qSu6augbD3pGyaWTRGOQe5qD927X4J26c4bLjW2RLWr0NHDpKbcsr+/AtvsblWABCYrI01VU5NoeaQlA2yKpogr+rU8ZNujVMDUs26dpry69evcYDNGOCs8kqi5V1P88Rf4afyJYcR2gdwODkIW5VrEc/Yr6qqt7MVM7ZsVYZVEqTa1E1TFjClgxDj1SsXAcBUE4bLmk7zJAzroLqGYTzpKUMgIydmxEMm6HWZRTh6YRdH8xcQXDZcQTSQSRQi10AsfeoUxgEiDgBDgPvoZHJQZq2+cwC7s1HGiT8M8SRLJB+gBfY1DjV2052JlpC92I5W1tvjLzVZGmTiIsj86fzk5iVAlOgBLIkE8BjGlhJyAXWAgBcxmzXXjNKM6wf8IFbDqR+iOc+9/YzfpiE7S1rzBhQrW8glmKYx2QdA8o1nu7BQjCJHgVopHCtIQJ9U1uWivEyOj0wClE6jQz1WiN2m7tdQGsJFRQtocFU6isKmj91oDY+XOSKH7EinON9tAGaT41IEYf0DKDLO2nCWZlk49866ksWWhhpysK3JImlsDgC2Kt9kBkBuZNLPWsniacJmaUTuTzTmueQ2Fg85gLk3jTkhhIl2IfPOpQrCkwmCT0GNFUj9GI3iq5/rL2usFEgkEcq9YC3tgUl9+Ng5Q/Bj42qGL8y2GPLY/AGsYlBuZaQlWALvE4wiQcCVAsnnaPbPae3C+kZEFKkyQ1QHUHeqFpnjvo9kLg2nJgrwD7Zf/uI5wKxUW7JsOVd+jrmBWhbFwTTvOU3NunBrktVh06TiUHWjwAgHiGgd4Zda76UM0TqgxU4ECWePKKKEW9xkr+ZZqskSRrXCBPOGskBkQac6QbY1UoLIYiaamkkK3wC+g+Z+qTwiYY37aX2iVnS2WlKdqJbFvmzWjR3Vqv4uCyGAc93G/dwN8Cy3vyKygaTUa23vRpkDkNeB9SmH5o/SoLZxEFtAjo3SKjLKqxEG+kVMAfRgzPpx3lr6+D58VhL5CJobBJxFAUAlol6aQbUXw/lXjo5TsVAjGs3XkEhUWTSEq+uamANSXfNauX7tKExkjaM1d8nylZZEIzkgKs6+RdZBDeq6G2690c4AfKeS9XTPfXdxPKPMS9iPAkYpby9UeVwiHUj1q3Wf8ykbrH4a/tOyhlXtznnshJwxCAEkGNAlKYaxBPrZXdNlw62ovfjuuVkorbnX/eKS7VBDt5VhJbf3wpANclJxnbV1K9MtNymULAnVs7NWWJSLmrEIRSxKaMgHWv81NjoAF6L5exFKxwWFRdgfdrvm8QRrRzR10Signh9+eEWsGQL0BJYpR0Rroa5fDo3hi4BCUpMVr1zjGucBnL8ylFiqtU6ePQd4kmaFZEyogS7boXY+I4qcnWYUfSHMbWCMDlR3drTU3mqqS3GpGiKR+beLOqAHUCMewEWNeNXtqn/KANAzs3KcKkE1kuo07SsmmK9FblJG2iSA4aVL5+yBN93jiBUaR8oA24+losDz8PnsCIF1Q7KCfPx2W//pKneMUscJoFNxf+Ue01ef+faRUgnKelgPVWv6s+oY1TgB2Cznk+c12A8Iyb9JmdiJRV4zOVE6jgieF8N9nKk/k0lyYM8BN2dkikzG/DjC/N/QC6grRQXr+goIZ1I7f/U9ibbxvx4kcwgAmfOhHJRs1twk8scE7KVDJJidGHL18IXaZuqnYOqVLLsRJUUWwL3GXxmZeRPK0sKCrYrw93SyTwZY2yKxM24EXNI1ffFvl9nWPz/lAumVRanzq7GfQr2k6yCiXUX5eTt55JCVrixx60kka00xCqN85snKcxVWifKzoqIaQhuWyJArVpPvlopt5smTx+w+MriimT+PY4Eq8FPzgmz9lM00xcAYAfgL5nWyqRKhrYua4sLFCiy77uQ6T7gMR9WJAhpUyw4BboVQLyonRUDRAIDfCIC3bK9FEBIUK1vDYM51J2CGPkP7a40dXz6j1G8eADJkTY9tt9R3Au5gASdQ6tDBwzYESJSZkgUIPMc6UGPt9R32D1/4ChlwhTbQrVw4yEJT5AoiUZNyfZp7WI5eeryqwmMeWPMAEN/zvNGkGVr/uw6AeOfljTx+k/7T67/vdQDkjZz366+5fga8M3AdALlyJLwMgLzMqLgOgFzlTvk/HwBxt8kV4+DfzwJLNYTH4PGakF4o8cufx78NU0SFUNTHwRBsh8UbhPWS/tyNFceH77/DcraswB4kGqaUwphhwkyPsKmQVZKscijYaHT5Gp0qsgSAyIZhmmK/EvAj/+HdjrWiolhgxSvADv4ulriam/qvsj/0HMcSd8xyHmp2UgM5wINKTQxX/bs2bO65YtIpAHNeOeLHRlLP1b/JCmoWi4FYpP+dbLK6+SksWOByJ9QIq8OqSkxx+epmZ+e60Ff5v1+8VO2C0Zsfw//0weedJVQRCpA5NNozbMAvXCi3tdjJyIMhjNfW8/xSNuCdACmSSneLlc/GRyoV2UXJ2ubJp56ydIrwBGTZYnw1fH2Luw6bPlvrNodqaGtjJq/5JGxsLlZfcr6uiWzune8t7yNQQL7rkibPYpchJqpULtqcqynAL92G3DXS+S6yNklPjAIIiXPhxQrNzUN1kokKoA5/+0Yk2S7rwTHS5AmLSocGeD9FtQrlNAr1EaxrNInLdsfZmOlvfI5sHMTyUqPg1wEQ5SO4jA1lx0ipow0vnyEGvms+8F56P6lX5CEvoOIyiEHhzPPDYf9Gw7ST3U4ubHGx0nsVzMy11L8nAn600rhKp7Ev9YjyRASACDxRI0UWYDpHUpSoWaTxF8H7CXhx9mgCXXSMKrHVbFfTXFkLYnlxXC4gnQ2wkffSR2M8IJhN6tAUAMgUAFUrG/1KuxNJ/c0P510z+DFwkWPnXE7y+b1sttTI1COEjUpAEFJyGisxqH1GGSPxMGc78fcXEKgNpzbNAj9kYaHNbwPN0hu2bcfHmpwSruEADYskgJIomLnyMZ7gekXBWBToIQaiLByk/tFGXACIQIcRNoYCEtT4dGoPZwkyH26us6nfzStAfBZYrxWC7ssAeS0LrGCAKYERzmpLHDY1uzRPcFzKGdHm3lnhXQGACBAQQCKFRwjj3heC7kBXgavzyhMQBDt3rpwGWRINt1jH4naDlf8KONI84YEPaqoRsE0DMRAGXgfNHLF6B35+p635qzqYt/JpH3cB6A5Ek0JNY8aNoxm3WRQYoia1NqI+uz+Nt1AaKD004qWWcpZ9ahboEDgYgScCRnRPDNK5ceoSHnrOLA0UfTf0LY7lJ7BQjUCFTuueSoc9LXu/WqwTihcX0dyvJNdjKXNcmy1jbhNj9Rc/e8oeeuBtZDak2I9/+iSWHpF2Pw33T//lXzhV3r1YWrnGDtc7NyubAPgmiwF8KQT8DWUeOEJXeD+gjzbm27dvxy5rof3gsUexEFzkciOikZysWlZkwTOwoQc67dje5+2e23bSOUVJQ9PiQhlhstByi5Yst4jkVGtCgZGVSvOKsO8IwPTGsvMA0DlW29pjT+87QWOaz9mcadtXLLGwgVarxDv72XPYKMhygobCCG8m+6kPfvVed56e/NxB7Hv6UG4scI1GuYOvZF7W9Y/SnE/TZxc2Gvfff5898aPH7R0PPYh1Xh8NXbJfaJocO3iQjJBCmhbhzn7kAo0r5SAFYn84BMiQjbVOV/+YnT5Xho1cjLse2QBg8hvXvR+c0WRjrWk0HPqshvlaLHUBU/E08wf5nBjWqipC0gW2Fy8pkdCNa4v6ZGgci5R9VrxilYVwH//rj5+wz/3zw1hQ5XL9mlyGShg/jz/2A/JcFpE3BfijfAu+s+YphSifPX3KsdUFWLW3t7uG0yBruSywNDfo/miBNT5KMyI+Kd0F2zvLEua8O+652xJYn46fPIH3eyPrQoN94vP3odQBAJkgkwqFwOgAjVbGshqsgYTkjtIclbXSYfJxxBoeYS4apyG45YYtqE9gkaJ4aeIcJHF9xmlejjDme2kkDdMUDGceUfByCWrMWqzXgmhITRNicKa828JiQ6y6acKy8pOw/OiydWuXWltTPWscqgqmX7njRMeF8D3wx4eazvSLdRi3MfVHN6HjsbGyk2StkCKB8Sj9YhBrtD9ZFwGyzJSrEvd7Iszffl7fR1f/3Xv+1L686q9pwCfCaMVbhzUDQqzdcvdKq2obsF/tryEcnfmX12XQA1xAhnMhJIJqbEykpOxDrZKXFYNajHwCzVACzLmHp2b8HDt/GHb+LGBXAOPKn3Oz92SLXQJYWJbtbx/eyjgY7bcjzDGPH6BhBKgTj+qnZbAFdSuNarHLUVWsXlUMoODS5QFdGHus9cOsxXlkhIwCUilUWONq56fvtsYflnNMrPc0bRvqGp1NjFSLiTQWZxmzLTRse1qbLB0l2841K6yvqdZiGF/+3KM9NGKpoLiPCGrHzmQYm0fiHhwoBW5m3XEKv6bJSBGWyH2RzJiWZUsfoF98KgHvAeRbJMXQ6PIsL9MAQAL57CwaiUpIaQaQOQET+nwr/57oZwmorKJpkEfB1I6KCLCizASuESQFrpksseYYa/g2AoAAGjAX+9OoDqUmnUVVMAEA4k9DLUoqC67DHMDNwYPHWdfabPuNN8P2T+LexGoNcEUB41KniAiRtzHG6g+xpkq5pyVAQIirTwB4WAelBBXZQvWlGvwCqX0kiWnAJBFOIpi7B2R/yDotAER2WBPM33rukIADvv0wDU6tswJC1PxzTUrmiixyncJpNI7wvGHm+V4Aad2LiYCICC4AXCZcSHcC6s4w7u0xasgmxlpdJXNbhh+NfIBvjlxKnV5spzoYf5k5mRBtyMphzMsWSSQT5ch1tHlqFUo3VDwJVts1hAoIFRxscDVsh6QiRbmTQXbSLEC1QJAkACzlsg1zv09CAPBHoTVELdHNmErmPYqXLnHEIYWFq/5W7TDAGLv9nvssiFpihu/6T9/4BiqzJMYBQBeWjEk0gzdvWcd5HOYHdTX1m86hrMRkWap1XkCps9yh3pmlplUdqwCTYYDfPuU9MAeEE2Y/1oWiqKnXBluGLQAgdGlhKk1hQF0kg1VDs3ZpxN+eL+c5rKuQ+W3rRuyJosghCJcF5Qj5Uduon2LI5TiLVS65G2LG89lSeMRDKhD4IQVgJ3VeGaB/HHW3GtzlFy8AUGZiVUWwNNdANpUtEG+k6sxjHdB1Vp5aUxsqYfY9LwH4Fy0utjbWEoEegzSSU5lnVV/V0KyPYGx0UZcny4KW/wYDgPS7UO8ilBuQqgC+VHOrNq1GMSDr0kjWEu0XVKd4ZQ0h1nyu7FFTUHq08Nlh1C4a2QMAJGqA68+qUWaoq+VCmcHcJ7JP8dJl9uJzz7v6ZpSxmsV+RE3zZtmt/vQeK/7YGRr/WEVyLAVF1BSQJqKjPMW9Hp4Nlqe/9e1RVeuoBhLRQPeM1Ld6nlfXTFPXdFgRVpEibyVDyMrWwKR+yUDBHMV4CGNtqLpw0aovVENsSgX0Ja+FLI5gatEz5WXWyjoURa3fjGpRe4YijuuJTxRY7kM/ckSthahXlcOVSH0XyOeFQc6LAtAbRPlQg2VWD3P+NHPXYhQwWuvjmGQDWRv3795jOez5KsgPkf1rELZqk1jABXAuawEfT35poy3/2BHeD4U95yOVe1iAlYAhEWpEltPe+RCWnlJ/ZqZjQcVeJptznYO6Q+SzOjKwdr9wkHuLTA7W6EgUNTfeehskh0zO7SUrh7SykflYdqHnWc9lTdze1sX3yQZITXTXVvWIH3OCPkvjorKyzDZt3uQU4VWstzr3smvWHkBElwjIPAKEtH/t6upgP8NayAVTfS+jYY2fXgDFQIA6AXKqz53jgYhGAmcF1DFeK7622pH/wmMjIQAmYi+2xfagLO/h3lyAdXPNpVrUROQrkgHS+PMt9s19dzORhQBaYm2KojMiNNapaf1Qm3kAiAc8azP/qm4WDmhznQn+e5kUrB3adQDE3X5v6HEdAHlDp+36i66fgX+nM3AdALnyRDoA5BWMiusAyFUG2v8dAIhb+ufHwtUAkNeyw3rVE/kyADIPflCAODDEfZZnN6VA5Qk2w7E0WadpHEzD9pqAPRTDJvWhN99q2YvzLCM7hQ0+XtH4q0KWhpUOixoJvR8baafooHoRM0mbVjFKxMau+vYNVvTIPi/vgY2jPlHMdoEgegjwkHzaV1x7Hv2XVVF6vwmeq+BzZ2nlij2YgWpQc/xqartzoQqPh5Qgqs7lB6vnZWMh0EluglMWUKBrg5hBM7gN6bo2ZGp4qnkkwCYbD+Be2JApNA18yojab26xlLe+YCuwj6nE5iRnAUxMNv9qGO24Yat1sXEooHG4+7kXaCCKpYn1B3Q8bSQj2XD1wBROQwqt5txBABA796mXL1HJJ845pk0prOIGLKvE8FSY6iyblniK5wtsvrSZmZ2TfRgNJorrdN5LTEFnO8JGVsCOABZtzBUcuHYNjGSF2tGAqMYrvbR4EaxbKSyQSLMTUrOzYEEhrw/H+oSQSlhW2ngFccxikqkBLk9i2SkpkDYHW4BB7Gx8AIjz3tbflKEhuyzOv5qjvw6AyArNB4AoRF1Fta67y/7gNQIh9D6zdAQFWmjAhIJU6CeI3bussAR0xMHab8aeRUBJGhsm2SdIMi+1ywBWBKnI6eXJ7eV+eCCKmoMuPJ1NqpjfsurQ8WoMqkmocSiGp370kP2VmopqAssaR38P4vjV2BinycSzsU6jURdBaCXs7V7serr6hmzXiy/Z3W+6125/ZNE1AyBD1WpghDpGqRhu8vjX/aONSWpatlOCdKEkknVSD2HDygPpZWx59xvsSjbnGnu+xksLlkPxNC5m2dyoKXSRZko0tmdBNDkEGuhayypBzD9lIEhpJfsrAQuygpOfue7VUDbdsqBywIJYyk695WV4+AAQZ1Pi/u7lhrxsiyXVyDwQ4VOAuIvuNtHKDfEssEJgtikoVgxa/V7HqE21ABBt6rSZ1/fU+NE50b0u/2sdkzbAOnYhGx746lnneexEDSs/OwqDP4l8h1g20QLe1CSXEkSKMYEVYrNrDojGyi6cDa486Xugll9gYzy3+yHb+vlWmhVdbgwn4n0u9qds8/TQGNFD10vHLJuifuxixNYUQJvM+EwCsDp18rhrlqnhoHtG/txTCtBlEy2v+dxcFBI0xxSQLgsDASVicHcRKB0pcJTmkHzHJwXscrP1EyAbAbAyw++zM2nKcI+kskkdZU5Yt3oV7z1uLVg0rUUdMIK1Th5M3XIa8V0wArfu2G5P4Vu9j437+z/wAXfMslhKBSTqae+0FoDRVctLHWP5BcCDTsaeHnfccQeZE1VO0bZmBX7PbY2Wg93DnTu32pSsEiexM+luITQdywosqmRV00+wauWFJhqSNMTY1EvB4k8jc6iJIPkAriX3Vz9d1o4+lBhnqzjGdrtl52oryc+00eaLtm9vpdWhClm2do2bN+79POAKj+e+eJpGDRYwsEnVxJKPe6mOCcWF5tpShasClmjM78NqQ+uKFCKNDbW2cftWGyDvJISxWEVmjjzHx2gcSGnQDEB4AK/21evXY91zGlb8jGXkFtG4isV2Y7et5DhmGL8ZsNiLAIESFvVbb02sY9rqmswyz4aw4U/jWoXROOrHmiiahuFZ3ksscCH6Odn5NB7meL8DlgDTM5umzHcee8z+6ssPWueFaEBfGkmAEPrZS8MhLgr1IeD60UOHONbF/J05EQatAmZTaaCOMN8L9BB4LcudStYN52fPvTSKTKIW1UI389UkYO6OndtsJRaQstfr5v5vgVFajgXaFPPwNoCMlbcQaHoByyjAhaHuNhQneOHTFAqlISplVBBr+ySeO3W1dayDA9xXyU4JE469nNRIY1gw5tOM6sYqrINz3EkjaYZjkDIxgabj4vxcckGw6WJeeeaXFVgXJWIZ080PAEUKas0RAKS8NBrSAYTiNkuo4zJT0jOTYUKT8cVaWN9O05TPGwdskLWXHrJYicPOKhaLqHA1UpRLAzFDnvKacugf0nT0rGM0Fu771cft2+v/mhpAzUKYrDVjtn7LQuyrJux4Wb1NMu/WtwOSwbXI5mdZgXIPUhwDu762Rf07gEKseCAYRAEkjjBfquksYHmC42rp7DMdmh/HmV9cYn/zrWM0SCE7FMfbA4WJlo3t1SnmmM8/Ucu8T7+fUPbgBD8Y6Hjm876Fuekw1cNRWxUChsFCpwmszCfVHdk0ZAWwNXF+R7nuOz51h3X8pMYauSZZMKfraxtcaLbqgGisbSZZ2yNgXlfAfu9tarL3v+0+1EncN9iahnCOBgHTlYHUgTKmm7UtICLFukfn7Owl1EuItur4/ksXxNkYoRCFEDOime/TUZedq6gghNv1vAh9J/gX0ozqq3yaeL0AEmsI507kfAhEO1dVZ0eq2q2R5rVhSZQEiJNGPZlAPsTCnASUJTDrIdM49Sih7EKF5iAcaE4PATgL9FcexyiNuWHGhsLnAZZo5I0zFqurG7Ey2m13oXxcABg4gDosggZ/J7ktKVLRUtcKKMzZEG31B7BTEkFivmQU+WEYECmMucWzy5t2NZmO2VmxCtRijZFCJBp1i+qsSIHYACBRHIMICyKWyMYwhBpN40PWSf2wpEPF7meNaWOOksVgPOCUrMHaAYQayReSwlaZNokpUmZOOJWqyBthjM8E2Vnx3DIAyu6mWeZ4c/lEvby/HJQuVg9Qky5gbq0BNFPWDCQh7uFhkEEJalOTBS5RMwyMWj02gm0AheGAaQJwhwEqk7h+BXlZ4oPb6ePlzEkQZaipdHLEUh8G/JCKSWtsNoz5xTSdVZccPX7MWfJs3LIVsLqaWmjIHvnQh7HL6rJ9R4/a83uP2F1vugP7oHHUcssdYSq/IJ1x0e9s0qQQEoirOSxIllLUMBRp1HDsBUSCkq0Ya+IE42haax1zViCKnpGObhvoGLRhAN3pnglbxX6klzW7l4NsAqmsnwy1XYBFSslp65qzrZsXANZhy+TPe6Bg37Z9M/e/FGvttuv5ZwEpFkH4IT8LwEn3RlZOji0GHOjBvraCZol7TRwAACAASURBVHwBgISayMqyiUL9mcKcpvVaSk5Z/2kOkTWvap0y6oQk7IqkGDh49DiZI8nkFFW7/KhI6tfFyqSitr+AqjQHK8QqgtuFSqgpr/w17TeUOSKwQ7lNrYyXBGo3WXMqHyaae10DVvWQCCldgDTtHV2OSJXBnuM58sri4rEoY1Om3ydBNFBdpDpCjfNR9g0Cq++47XZ3DZ995le2csVKZ5unuqv2W1vdHFr44eNcBOosxn0w31OB6l2Aw1LLC9zVPsvXoNbz58n6zn5XNY2UKwrlVk2lfZrGpAhIUYCQY6zzQ6jlpBqNwwIzFUJWF99zlvo8he9aA4FsCjXobTffin0oQBcgYRjkH42vRo5ZdngCnarY0zT8+K32wBdr7cUXX7AtBI3rvskmbyOeaykL0HAG05TAeJSXDdRqI8xtg9yfq/nORRA7IqnvohjDX/vKV1Ebogqtb0Kpl2jnuT7+3LNB3Kd7PrfCNvxlhbOO0rw0znhcuHgJyh3WekfWM8bJBZSXdW6fc+OOGwD2xlFl9gD25Dhb0mjWu5/+5GfsU1A0oWxMY5/Yz9hevWEdxJN77eSJI1Z+7hRqRY8YUHHunMs7vFBZTebHDkraYKtvwqKQ89jKPjOFvV91dZXLsHn3ex52GSCydNM+t41rKYKZiEsx7OkSqeVkh6tMqSAtgjzGVPezhgeirNN3Vm7NpDLvZMvHWGUj4PbYyhOTKrni66st6s6fWRRZoNkoEAsL8qlBDloJ+Zn7AI8WFyy05roWq/n+dkvauQuSQ5x98mN/SeYLKnUkf9Hsl0IAWcboJQga9wAQBz/zP++/bhy5QaWF2geAeNbablMpsETPm5cdvZqC5PUb/F6v4/f7uLYG6LUe+3UA5FrP4PXXXz8D13IGru3+/00cfq7l6H63r/Xm/Ssffo/tHnh5Sv5NJqff5Dmv/SX+7QH8br/wv333q13Aq3+//9wDyKkQXudxte/3+hZmnk3Utby/qznmKRSOhX0FAPKyHZb7ADUSfeda2gsVJWLPsLmnif7edz5II2o5dRKWSYSUxhEyN+tPgxJGnlQRYoyrkT5Fo3SITWTjD2514Idk1novlzwyX414TCL1LT0rKzUPBV747LC8EGQvc0A2PmryqvnuU3z4jtttUudttaT80Ot9OSJiIAnkEPt/VJtcinr9XRJ8bcTakJnLNmSAYvvYsePONzeDolA/skJRgGztNzdbxjv2uNwRZXN0sKnWximJZqOYgmEc82I2Nc00DctgCWdR5Eo23sLmLAXZsBhYsstS0F49kvOar221og8dgj22AObiIZhAWe69s2moNdDQUK6DGty9ND51vAE0AMLDUTrA2MqDWSxWsUJAZ9kwR2IjkZwQ79lRsZkeZvMkZld+Xp7LImlF2p1LczTIDzaoQoo54cU0YwSOlMNy03tPsOloIPwwLSOT48DzW/JnmictFNxjXJcUGu1RsQINdG28HBYVyC5gfN6mzBeCLk9rd1XFWOJ/3nO8UHP9XpsG93ANCFfWut8r/kUMWllZRdEwilQegti8bOwj+PN5AuSzYTspvyWX8yWVixq8AjviuZ7jbHZieK6aZlLDiB0fKLUKPy40nuvv/q7Qc8n6+a+O1Vkhcd7CaByqWeRYnjCpBCSp6eGCUDnPk7DZBZSNYJ8SGEKTh573sy/sAQTps3c8/E5bsuON538o+6O7fNYpB7xQeRp/sAB9YF88DaxxGoijHI8aHdFs8iR71z2te0IbnnDGsi8nQw0j2bcJxBAYoHB7fxoz8i1WAHcYn6Or48I3+XdlgkhhJcAuhA2vXieAJIIGv+5VB3QwFTg1Bk0Rb1a4rACRN7EaOQqH1h7F/d2pMOYvtreTmVefebOA3tezuvLmgFF5sPNddLw6JqckccoKD1DRfOKAHs0FfJbsufT7l5/P7/V3gYUCUQSW6nnaAIayiR6EMSurrA7YcAk04JUZ0cNGte6rm1+eVkv+jABkmoOpyWmMP5pnAAHK8FB2T80/b7CST1c4UELNsTbuDb2/gAOBMtqA6r96aH7Sv8mCKJvmVj5Bl9Njg1aGBU06tgmpqWmu+ayGmRQm/dhe6AzF0CjUQ43sETbJssCKYjM8wtjOoPuVwVzywx/+0DWp5ePeTeN69wvPEzK7EEWXNqcL7AwMwjOE3q9fuxa7C+xIbrgB1j0seXIXCnmOrBukajh6mkBtzsUA4+jOu7A45HgVoB3J2GcSZ0MeZJ1Y5Q3RDDqD3dNIQqqzlNq2fZtraChPZ4A5agIW+7KCXLIFIu2GNbDa8bIOwGt9ZrDb4rF1mOK+GScUugHm7jS5F13kC5SWLLdf/ORxe8+7H7KZ9lqarTRMONcVF+ttYCLQyiqq7P3vebf1tTOfHnqBpsmI9UyE2ZrNNwH4AdTyHXTfCdhTk60RVYM/wPYyrJy20YQ4fPSQLSjIc/dHAnOjrscoNhLNZCB0kJFSTHZTLmz7PjEjZY/Ed57jXhiBTRsJA/QCjajzNMCSuFblYuDiMT+BF9AS7A3bOKdjgFr5NAMTaUaI5Ry3iKZbFY1NWKpSrPX3ddNYouGJ3UocZIIO2PUxhEw7ax/mJTXRDqOquWHbTu7BKTtbdsm68XYaYX6pgiH7xW+9B9bzEuurKWfOxrIQRU5XWx+KnmKrr6mGp28Euya6xtEF2LFFhHcLFHNBz8xtuqZNfKb87JXrFBgaZcfPXiQLoM0+86lPuiaUMlEqAMN6ABQ6OKexjPl0xqr0lnc8XGBT9TStsV2aHum1c2fPMAYBEmjGJNPYiwqTjZcAugiCc09gldJJEHw+tmErXUNnVckyC+Ac1WLVlUSTsxMf/ASaSxdRy6XGx5AJkwIAgh8640pAYzBs//LKbtY8VEILo7lmyU4Bd+kSLOkkAAXlfdGYGafr2032gZQfAax7odHxNgKlVRZ+uv/EKp/AgiyUZk8yzW8EqgBIImcwRzKPxNBEnEY1EYmk4/7nP20/XPvXNPg4maAW47M0hmMAkPEs7wW1qKojQwNQQrdDCkqCTPIU+ghwX7W2xIXTikFbW9XJWgEwQzM/kHtCAezRLsMH8gCA3sAwcxTz0gTnKhL7t//vpxchk5gtSo2ytxRhu0UzehA2+In6LvuXZwHj4G1kLmZupt5SaG4k6Fwm1kelJQVYp8E2BxRSM04N3DjOo2wwdd0HaazKxu2mz95jdd88w3O5x7mmFefLWTsjnMVaAIoMZb8oYLsDAHCcBtoHHnqTDTXX2izWdQJBRmniz0xz0siLaeubsotNhKfPBgGgpNouGpATg+M2xFcvyQ+2eNmr0ewrIFi5hzFS3gBIy7VSaDxTuZUUZtgINPz6snF714PrHXFjjobjcdQKFwCG9qDoKloVb2u3rGW+JtcLlv7Swiys1wZds1VBQMFhsYRxj5LVkIJdzSxEhzgIHRXkLI3ADk90oKLG/NkzZTTzdG/3U8Nk27rNm8ljIKsL+7ZAWOAhEEWmBYapBcf1yNuMvdDhIbf2q26SylNZZAJI1ORV01YB1KpJBW5LPTLAfCOFSDzkA9VYUoAoEyWMdVVASZxAL9bNIYWiA5jK5lAAiAKJ46RApjauxnpv59btjJEoq6bRKiXu2fPktAEuLVyyCBA30qmwXdA6xxBN3aOw6nE+p4c5rpvzBi7BWk/TnPtJxIhJjl2ByWqWy/JUgOjU+CyKDQAmGrATzPXtZA/U97P2ASL3IuRNSkWFy3xZtLCQWjgCIAnlT2cL4P6oU4ZEANqm0lTH3Yb5etCdj5VLF7sAatUFh6mTpUbdAACSiDVWK4pqzYezrLlSlH3xS/+ElVCuU9BFc1yZOenuPorHmkg1rbKuslnL9D2VDSdyjALYQ7T+ayHk9yyOqMlGHdklkDEfiKKng/p6Dr5KFPPQOOvFDNckQus++qsLnaNWyZb6QMuYVaKyCuC+XkaGVOBYjy0tyoC9Huk+XxaoNXU11CsoYJmbpYQLhEQQBtFGpB/ZgmZjVagMkCXFxQ7I2k/DV3QRBcyL5CC7oXe88x2saU0uA0S5P6fJ/yuiOf7S3v2MuymUdu0O6NDYFSC9ctUK+8mTTzqAY8OmrczzdXaI86jXyto0nmZ1O7WK8gJFSonkXlWdrTVXGQ5JyQkOPJJCto3galmVCuQQMaSO9WEQe1Y1snVdIlBPyEpL40NZD2HUcVOMfql89XA2xDTKpXgVqaLqq2ut6P855anyOf+qJVXHqS7Tfk5Aj+pSEYd6mAekZBexQ3WKgA+pjqQIUj2i/YrsGaW61P5K+y/tAXoANDIBkPywuKslwyIFtRF3JUqQFJQSqeTVvWhrVq5kXGQ61atsq6KZG8dYd4apH/yCI+0CSopxanuphnZ9rtSKH3mGtQJQmr2J7AHXrlqOsqrXAtlvxSjc/pe/YJ/EHMs93Mp9IKpTHO+5YTXfN68AtcU5lzEiQ7wI1meBUe2onRRQfvh/bbXNnzlvEyLzAEBpPYnlvlizbr0dOXYC0CnL9kIek82U9hHxEGu2bd2E2ijUTpCJJpCnlDrj1IljtvulfaxPcbZy9Qbskyuslescydi7487b7aadN9i3v/E17vNxFBWZ1oQlZyeKycUAx1J/dAGadDEWZU0cDZmuvrHOWWC9k/E3zpwqu08R5rReKv9D67+zseLaqzbW/KM1wx8CpPZB2kMo00kERVlrKQ8knJpHtXgzhCkBZgJx26lvu35yu+W9c68DLxKxV83EeldAspT62n+J+CfSzAxrZvO/3mF59+8hc4U98dCc/fmf/hXXAUAfv8rhYeZQHQvnUiS+0ZFxauB0zt2wA0G0r3Bqah2FZ/zg+hD6r+tb/BoA8nLBfsUfXo1MfLnn8vvvf3l30+8dhXm1U+d+d7X+lJPLX39cPwPXz8AbPAOvf/9frT/+Bj/0P8nLrgMgr5A7vtpVufoEfG0LyO96gF0rQPE7B0CuGIMeAOL7mQ9EvwzHzV+eK843G/LAYPIhxpCow0KUbcE779hpO992L7YKBGFGwdCDsVpTV2VLsV9Rw3CMoqvsG1ts2R8dcjJcseS83I95OuZ8OeADQcSsVji1im1X/og57gxtecyzy7U7cnkh8xZKrki/osnq898Xe9x3PQSoqECfYUOr3Ig8/Ov/N3vvAabXVZ/7/qf33nufkTQajXqXLcly77iACR0MhIAJhwspNwQ4h5CEFHJCEooJIQFcSGzccJVlVatrZqTR9N577/X+3vXNGJkDnkMMN3kSiUfI0sx83/72Xnvttd4qYDCZjZtbvDvVHws+NizNKPKUhSo1zE033WI/eeoZ6/3xLZb74ElnFZdNXgvXfgAk8BgUdLGucLyLrOL9u/cAtsyiVsbpwiJSqj4Bz6QzsNAcc0WxKk1MQel1gTLYln/cZ5s+dwmAg2x2MojltJBNvhl1pxb1ym1VxrjAHy0+fAAEFMsl98e0NvYAAlqMKnZEBIOA+zgcAGOAQZ2QHtGUMipaR70GnkxcL9wiA07prkVuBAqnSUiOy+UVbF7CiY9AtY26UOXXUwAmyiruBaTVRicW94A3G3NZz2Vxd0pjpzb0AAcqQtfwkkJSJelOXanrq82dVH0Qar789qgu3f+56+MKSXUtWRjK0SLZohRUiiuLYPOUBrgo9bwivuprahzZIXWpCt6DuabKkhGgqDxukSCKuRKJIhBALg5n1Hd/x/nhIpU8EVz6DI5IkxPARSUpFVfADQpUQGCRIfPqvtBGnPE1w2Z8HvJohHMbBBGlCO9pgKJTZ0vsEgrYdz5wP9c7yZKKPTfR9w99ZsUHj0iPK3/1XPK4mnQuVVwrgF0EiGKVBOprYy7wQUSZlO5yTalwVsSfsqrlhtDGORKgS5scV8QK6uBcHOqa4Wdl21fUm1T02lmIRHDxV+7e83eEiLpfZOuXelBkmHo5RIBoMy0yYk5Fm0ukiEgP3Sv6rXv0rQiQN+YbzT2/gACZcgWNHnWYxxni6Q5aJkBE7riYtiUC5A3nibvKgBh8JrmuBFwIJNAcoLlBPz9MjvkMBNIYn09FjEEACY3f2elO/5rPnkNx3YMrIc4q/3qL+7fk97/iOnJ8OG8xnE/NZ1WABLu+0uzeXwRIdXW1K4cWmab7QedUxyuCRJt+fR7FQAg0SEF12gPQGIc6Wn0KvpALAtd0jTMhJeQyERihkvF4ijWrUBUO48javn0HudEVLrJtEwBKKVEJih8RKbMKcF2AyNEjR1wBtuauXbt2uVi7EoDlc8wxd9xxB/NLml1GQRwFQS31fS7xVVUAcU0QvykQiWcvnEedm+PcKsGMF0VeRTLWEpknWlCpqlj71MmT5pdV4MCfwrWFZHCvs2PHDwNOjdvu7Rutt73RcpPjbEfxakum6NYbUsRnapgibQgFwOYpFPUdPWNECraisN3E5rrbDr/8vN17x42ovomGIYJoQkQQAGtsYq6dOlUCiJIJaTtrL/7kEXdewqIzKPqlHB6UfMu2HVZDlIgiRrJQ6fYxB/cDAssd9YEPvR+nQLI9+9xTtmXrJjK2z9qt99wLiDjuyJMXed8bbz7AZ08mcx5XoMhRrhPsH5E9C1Z2rtQyUYh24n5rgkQIBrDqIHpleHTadgNeqgT9+ptvsuOnThHzsmi//Se32D997bDtp/Tcizl5apIScMjpPogWzU2FAJvBzLVChgeVGS9HAlNdD2pNPd4K1m0GIDlhh46dxqWViGo9zD7+h7vo+4hBSdoJcTzrCJCI4BirLK9yUX9dxICk4rro4fW20ssislbFqaOMQ92rilcZYe5PltqU+WMUhTzpN47k/sIffI5YmS7cQs3EflQBCqnzgbigOAgQgD+BfLe+N90GKgGggYLG+lF34iaJiIxhLKCmj0kAyEpnnEBCAXCXoFgVIaTjVjxUfX2NA6MyGOc9HGcYc3czYF9e7ioAqZ/a3XfdYd2QPP3tLYC67ZYOENLG2B0agODFoaFkS4GO4QBSDY1tDjIQkDbO9QsCKR6FrB8Yh+AGNMQ2BkDFXMG8oPtsEbBugHt5eoyS3Uj1jNC3A+CvAvtAztcQz+3kyEBi2gAwX/+ivbjvywBGZl10U2B2sFQi1Nr6iJQCwC4rG7DiIl4T8CcCIm+4Z9zWrU2CpOsEZKffIkTxZoBTqNEjQ3iOAdr5cD3DiXPSeke56g6Q5Nx3ERESRyTOX/3rJZTckAPp3CuBE7gkIiyCWKGjl5vs5ZN1VkYFmXoc1qxlnRCZwGce4poOosyPtWv3FPMs6HUdRorgaeP8iQARCaB1gtw11/7BzVb+v49ZCsDoAABkJc92uRiVaT/FuVqDy/Qic4OU0emo//dt3UCnQgWuDkhfXDPezFkqt56jrbwfl0YLn7mtH1AffrwbYDKSz1VxFkccQHoyRE4MpFB6ZooN0f/Tw73Ot7koL8yxnH9AesbIUMekFa9hXaE4N0iCNu7xacDMl8+WWSdgfN7aONuyvRhiDedOGH1mvZ3ueofQP+FLb0wPByIQOQ2gdIRItnZiu2ZwRa0DXNR6QARIM1GU5ZdrKKPuwaU3bLfccSeOrXTnvsJnzL2nAnXWnqi4tUbM3hNtzbhA3BqAx4qgHYHaUtsLrNV6QGsFze1ancgRovWrHKUSfKhrTf8twkN9FvqeVrLTEnEYsqphXIw6oYBwQgkRFBEXEweZ09lh2emZrC/o3WCMyQF4oazMdS1Ecy1jWOsosk/HJAdIFNc2gLE9x/w0hAq/n3XiCFFFEgKoF0oiAwGKul8kfvFTZCTvNUms0xiOj/VFWdxTdEcwd/XPBVkzMVhtPZQR8+NhECSFRYWsOXENqMuPdf0MUVMicdXjMqnyd26OKNbJItf9cOzJTSKA/SJEphdq8QLcEgKCRQSoW0wuhXCeIy8cPAgBgRiF58gQ62ZFuaamyTGhaCTdx3S/EOEqZ68ELr2o2KF9KGEnuo61mYhiTg5k5YSb23z47YVYYYj5eEb3ssRbcjsDJIco9hO2o6yp3xqm/O3FukmrY3wGRPlAgODam2esc58FhXrieicBjSWAkANmbbFiqrpYO/i7Xr5RznMM80QOPVASiwTwPIzjeaw42s7+Hq5PrFtvPfHEE/aOe+/BuVbI2l4WLx/7wSOP8HzYaz967MfOlSHSYeOmLZRvE0/GOJJrRN8bE8s8xLPudUB0mA9HtowxjgYgmgJYO8htO8KcLZeGxmAA5EwibhNFvYqgUwSWIkwjcI2o003vrfEzBqg8yDpHHWgJdPvJxa7/1jrOm2s1RxSfCBCtibTWEzguwUbl3xZb+kdPe3phOAc+rC11bkSSjHOt9O/+nB+JbLQXSIW40ro0nj2B+kSG2FNJGCVX55D2CxAqIgkVAxzG+BXZpWP2oe8qknWLopjysonerakgOnACMqLYSs+fJk5vyHZu2+ohUTjvmzZusiOQSSmsZ0ZwXDcQi+jlyxjmmfHiX2ywXQ+97orHt23dCEG8BrdUENeZvQ1EVQJj8MirrxKN2+bWwD3M0/U4M6f47EVcsx1btkMM4vI7DXnPM01Efjt/enFejvzDfrcGvP/r9M/IxSLxBPfTtg1rXSRuAZFmJxHG1bH+qOe5pnWm9pZFiC8O7LvW9eo08Qwsx2l30/XXWUtjHUXrRy07rxixYKIdQfA2wTnS2isNwmPrpvXsL0bc+VA2QhfjRaR1WmoW87A3e0PmKebRPs5zD/d/MPegSIF9CFGacIBOsN7QNZXjWK72ZQLE08Opa8w+UQ4WrpGu9zDzh0hTESBTzEEzjJFA4r60J5TTeoLrLAdyDYKfAva9fYzDCEQkkQiGVq9dg7Cjw3UwjRB9GMwYGWDsjUD2d/34bou/9RnLpTsrNCDaLpypsL/6879lfEwQeYYIkI3wNPtjETLaPPv6queO/QYCiGjtWeS8XyJA3J9um+ghRK4SICtuJ9/2N6yMv10lQN72Sb76Av+Nz8BVAuTKi3/VAfJzt8LKE/BVAuStZo+Vz9+yzdTzKj+Lh/GAtr/854V+asEEGEy2qjpAWoguiSO+4X03XGO77r8DwHXY/IKEdKMWwnrcM9BtDT++0YohP9RNMMRGPoBN3/J7vMkBsgSKC2gVIL1MVOnv+uWJtmKj69TiS2fAIxF5I/bKkSgCO/UafK+AZC1Ml8FSLagUhSSbtAgFAfdzbD610VbckL5fipcmFGZSVckFIjfE2XPnre7bOy38rmcka8cST2wUG7dhNgiTgM+RKHJklqlG1aMyv3VrCu3ChQtO/ZTKplE2aVWyexPXoEJIgZeFBatZ8E7ZK59PtpBb/5UF9SoKRAFP+b4YNjqKbAhBRTSMUm6BhXU8i3kplCax+WuzG8oCWDnYaLPYRE+x8Yhym1xFH2RBukgJqkJT5X8rAqlobRGbp3COn0gIgBxFIk2yWZKyfBYwu6z0ogPYu1DUpdMLEgDIJLWRNkt9gCrDbMbkTAjnfaQg0uZV3RSh/NsUG1T9qfgrVya+RC7IaSHiQASIU1Vy9YKRt+rPJXmPA60dSeLYOCkviWcAfNMGSd0mEYBXmSjNtJlStJXiEIbYAEgZJ+RQkVleLoLLU3wexXWRUkvfq/gsARVCIHStBVAsky3awAr4EJkj55Enjxawivd05INAEIHsKtZW1BcfQTnryJxYzA8TfZDmrOwLi/5sjJvtMAD0ddfvt6zcDK6PCCBvS1in8uGf/bqSEFkmPjpKFEcmLbcnDk7HJODcxQbw7yrAFFizZl+8NZ0GCADok5JQ3yNHgECFPkARKRp1mqe5loq/UTRCOM6fGf4uIiOe8dwJUKBie3W8SKEqAlF3lwgVlSvK7aPNt75fG38BqXKByAEyL4Usr68CSfUJLHeA6N+WCRABMV5SCS7do54ujjc7QEREOBfIzxEgSx4z12/hZnjnNuHn+bvrBFqK01KZrCtD17hadoXxve6Y+FPEjcZUK2Neud1ykKi0MgLJ9RSKzD42ktpNaYPf+k/X2M4v1VGqTPSMNpQMgQg2+pGoA0cBR89+dd0vnWrX/Y8yN1/U4ahYu5bYJBfbNeXi9vQrBABLakiBCYqyEPgRT/zVUHeb7d651f1d3694h1fZpO/cscOVqocBYmVlZeHmWIUrjE4L7v/3ve999uKLL3oAQeaEVID9Rx75kd111532KiDTe97zHjffiGi5UFIGAbKbDPNCyrsrALtbHYGVyFzWRwzW7rUFxPQB+kP6NuJCu4hzQD0aaRDCyozWfCBgY2PxBlcQnIkDTmrP55/7qYvmC0hn7uMc79y9E1BvFFfIOQpJk5inum1r8RoLpQMgJynairIoMl2cMnxk1g9YGYNycoDoklKirVat2cg8M0ykUi1AMfFFY3Q9bMhFrd5tqylVnwEcnZvj+wfGXbxYEFkWJ46+CElE7wel0pGU3VZU1XLcANOAcwMoCH1w90QwR8bhmuvs6aIDYB+K5DZcJGVcB0qx+b1h/SbmPOYVxuDjTz5OdMs2VKxJrjCbL9gU5MEs4yOIjfk5ugSkoPXj3LXy+TsAHkIB/0OCo1xOeDLARRYl4ucpku8ErPnqDz5mr/yo1nLycwGWGH/EkMUDLquAuBvAcx0go3LMp1Fl+zD+hvq7nJK0i+gP5XT7B4bzOoyFI6dRrUe7+/R9v7ueHpAMbgR6h/rpF8HR0QkA1Md53MCYU07+HPP8NHNzFnNkNY4Vzb0CW6W0bIYA1/mJgMSa5jN3EX/mHRhK31OjPfTxj0AQDLmYDpFm4xCDNS0dFp6Yjt0B4AWX4m3vBeRqT+L1iTSbH7enn/ix7bt2vyumjQD4T6CPahY3xgiAWw39WQIOB5kjpRDtoGNiLdEyaSj0vZnXBnArdEOirSZi7CzxONehku3mHPUzJocBPosZ7228xvlTPYgDANUBQ6an6fiiVLm8osEp3uPjKPwVucC/KQ6lG+BvXup35oEpdeQAsOnZqPtEcSXsTAAAIABJREFUOe0DAL1hEAmx5JbLrSQCYBTAJRTnXBKui9bqbnuo8ot2+KYv4xoAbIaUaKICJIGx28nYExE8hgNj19Y8SAEy3h3wPoPDKM5Onu21zOwg3jOM4wkD4Gogzo28eaWHQDLRfcszMcCVc6u7aYBzVNUGWES57qMv1ls/oPiBDYl2bTjz/8ygBUM+DvqE2vNHKqyxd8Ym+XkEubY6I5FS4GTmkAHu737bUJwFGBnAOgLhBgC1+oQKGHMCJOtqq537pBshxm1/8W4b+3E9bpUeeoFqXaSjVM0LiByyVq1xsZ7qt4phntq1sQgVfadNdDbbrOKwFDPFc2aa7hL8Jza5EEj0DD1lHRNWwTM2h0i1Xt7DR6IDzn13+wJONGPMxOLEmbQRCFFFOfXR2zCOGj8FZ8zs2BRjZcFWFyS7DoRIohxbcWrUtnfb6YuTduD2XFtVVMCaYwg3nSKt5hyxE6gSX0ivTkgNxRAVrMrn0Y4rlTnFixOdSqxVNOsvuTL7eR5fggDxx+n06pETtn4L9zeOpCwILS/WXqOM9wgGxCJri2VXcc610dZygvhH50LFYcjcJwBRDygBhsvPY5Ei86wF5Dad5/mrOE2tCyaUxc+/a32hUml/uS41NiF3tb7y4+9aX81DgikSqLuvA0EHkWaQoVPcp5Lay10sQldCkx7uxxhIBK0pBTV5HCCUvHNfL8rtCBEn16eey1oHjPAcF2kjsDiW+U8CGJU6pyOiuQjp68txiVBI4nqMTBHv1j1uHUNT1j0wg4uK+ywJdyJRdKko1UVMRAIgTxNVpcjCKdZRfbz2AnNJAj0/ibzGJHN0LEDotBw3FdUQNokOvE9mndxMV4+611J4vgSxPmkmWrYJQRGLcIhk4la5dtGsQecdASW1t2dtlgEArF6BmksQg5D5ij5VL4hbP/KZF+XA4fkqAsSbczSIo7qbyLhg1i+JErHwb/O8z8K0l1W2DbsIrEfOEfsoVXuCNzGvmRbvv0iEHaKXwEXu/yDnxlGMXGV1JcefwbgjIpE1Zi/zvOZ29X60cPxyVoQB2G/fwfMOUmkMIlWxgiKf5JrQs/uPvvAFR2qoL0S9HqWUnStm9H3v/6AjHrQ+0jpAkXtaZ1URMygCSdKcScZGNOSKiqgbmIflvJX4SNGaWkNIVCHyQYTRJL+luJcQQOXiIgSHuT6a96YYg3nsKY6fOOWi0USIRENOyC0uYF+ijw6iW0OiEiB5FDusPZLHZSuRSd3fbbCMT5xz6y6B5H48E9Ux4dg7fqkTRi4KucgkdurG7ZOVlQm5VGg/efIJd602QcI3sh5SDK+ER3pe617SXmuAeWpa3RpiRrkuQQgiookcDAv0hrxfy1g9ZefPnLBVedmWj2tTjmu3FkPA1c26tY35JiYmmVL6Lp4zxLtxPp/6KiKMD73i+n3e/cC9kAYNdheihtw0ukN43ybWU48/8ij7CXUEIXZhb9fBmiUMkmY3a6QkSPdS3B+1NfXOAS9xj3puDn3jWtv9qSPOhRPJ96rzRaIe3XvX7NwOSbiIU7HKJQNoVyOyQWs5rdum2QutxlGlHrYkiMwXEWDk4PxV19iRo6/zLGZsxdPxxPlT14oSAooh4HZup/8LcraSGKwBetu8tP6HnMjNW+0cbeOTkK8841oQE2hiiGeOUAfgLtZhNQhZtH+aZHwqxsw5eyAyPO0sHjGR4mIlCFpeJ7teP+Z/RaVpzyC3v+LstIZ2fSHsscq+vt6SHnjRXUN1F6kHJoKJXveLnjWaR7s629x8oC6Qakgjn2sftoyULCvIWYs7Ltye+NGTtn7zLnvfb30IAR5dN+0DECFJ7nyP80yYpyRI0csLECPqTAqACPFs6kV+6Niv7AJ5cwTWL1qcX3WA/NIty//VF1bGj64SIP9XJ/LqN109A7/wDFwlQK48Lf/lCJCVJtC378D4z02AvN3P93bP30o/71kQLTMIHuB5mQTRwPz5n3/z3z0kSA/qvESUIIGBbAIgPWbp/giPCLR37ttuGTs3UfiNc2Gsz2p/stc2PHjKOR9mWSwlolCWe2HZrPHGjaCFjhR3S//gAUA9DhGRJDpej+NDBeievg9X4Lr0Qp7IHJV3y0a71CHC3wUyagMrwsQDoqKOY3MVxeZSijI5MQYBR6Vi6gBodhEGkVEuD3eKxeKaQqJGAAml1jr5lVxLeIDFNhvVDRTrqohvhA1JA+ojHUe6HBwAPNMs4ragWhKRoqzWEBbxyt71A7j0YVNR11BLLFUm6kven819JzEanY/eaOnvxzbMBiydxX8/0slGwKFIgJo4/k2bQmBrcmxRBQE8RaP6msMh4cW1UA42nxplLYtvjmeaDVoMamUB91KvN9Y3od7px/GSbavys1FkNbDhTHZEhWJeBgHzW3hdxXX0sEGSVT4X5Zvyy+UWEAnSgeKuCyWXzmU6ryE7vjbzIkCk5hpnQ75MgCgCSw4QV2ruYrB0MT21LHKABKKKFsnhIUA849BdR11nXVWuUShuFkVYebP5UqGtIhyieB9tjIPZ8FZXXsb9EeecO8Eo49ymn3OsaAbFZilOweVnS5Wpa8/ftbL3bLjFo3mKQj0xahpb6pHwxCpJ9aSRqALOBQEOjANFccjpopJZZY8r1kIOkMEhiAIKWtuIlDlFHnZ2DoXyAKqBoF/KEPd3MVs4EgDdFPoettYzNvVrpNaTj6zPrg3GcmGkI2h4L08hN0pLuQr4usDtVdfGWOMZ7OpybGgTSnRPHputVsauysN1f8gBoeMRgTcIiK/IKJV+9zAGlEPu2ejQs8FmSedAG2GBKSIXBaaIABlhDGujLjBfG3gBT57QOiJi2MTqcl1Zgu65ck6vtWIEluvt0HV3Tg7P/a1Nl37eEaJcC/dvb/SHeBxg7j35rV4aRVjJKeamCF1TuUWWCBM5luSC0efWhk+uDd37AkYnsfpL4ZeMMrL6m1us6LOltpsN5LM/fcYVCt9ww/XWAHChUSkHxBybfSl0RVIMCHABDBeYLIqm/BubbNvvV7mi6XjUogKhNA8JFHGl5/y3K5Bc6gXRtZRLi5QRp1oecZERQUTTtdvTjz9uWatRzAEU5BBjpK6iXP4spxRcpMNWuibOnTvnYq1Wcb2LiRYSSDEIWKOc6HJA+L2UkpcSUVRNfvZayM4u7uVkQCuRAi/TT7MFMDCJOauvqdrFmIiUkVulhJisduate++7z87jApGzJ4DxkZOV486pYgGbG5tcnJbrogmNBQAuZKwzD0C8vvzyC9ybIfSEFNo8CvD0eIpaIckLkmNtFV0N0cT3TPK8UHloB3Pp+MQ886sAu2jOdZNTE2eihE+ICyDe7hQAww7m0X67VNbIfR0K4LnG6uqrIWXjnaMiFMD50sUKANZkYiDanVtiFGLriaefs9/9fz7nuk38IVV8yFO56fYbAZIogSbu6PiJI/bud/0WJAtzF4DRmTLy67kYsfFRlppALJAiqSCMgxQsBTI4Apja0zNg7RCJQZzDTsj7MEB5sFc3Z0oNHIkSOBmCOwQ34I0PrrbB6ggUvKhfibEQWRoG6aLOISnzVYzawdjrpVshl0iUYM5LH3EzMxAv6ahJz584B8iYg6Olkzz9Jshyf2LLdlnhnkVIiHBIj0a+n3m4pZdoqY3MdYvWAZERxjyQwDWa5t6VCrMXIEIuqYDgMEpfm1FvA1wBaIRHxTowc0juJ0jy+++4lc+IOwWQUzEjcn/0Yg8JT6bDA3eHqPUdu7bamm18/0Qun63UTh077LqtstJQpVLAPI2jp4ay2uJiMuQhj2o5ngYIjTRU9+rGupZ7a4ExogifsrNnnbI+jTguza8tuD/WALzK7tHEfF7IM3FBpD3H38t5am0mogknRHomPSO47GaJplqAmFoASA6GMJLLbQSAOZSxJ2BxmjkxGMKxro77OwkXoCJP1GskMtup83kOqPcK2fsgAGFKlJ999Ogf2r9Qfk5frbsXushnb6U02ZdoodBonCuQB4mQlkE4epJiIDMBz1Tk2tQ6S18LxNsQ+ehMZ/GMebkEZ5hr4ikW9+J54ye3I3OAIj9FRCtmpKodkAhCZcwvzI5cHrXNqV724OZMOg0arYXXiaKP69Qlrn8bz3T4/rhEVLGUx3pzPQOZOwoLcziHOCemKa4W6M/7ZHMOGwAdY7i3kyHDdQwVuAnu+dsP2vCP6Gxhnu8AWB1kbNSS0T4BMe/N2EjLyHHF3E319bZvxxaivSC82+ronSml18NpWFDZc860tuJeHZkhHonYsYOdE45EVBXYamLKUiEcOxB0DA9TTs2gAa/khyFDGAMi2RV5ozlkmi/2900wv1HizNwTz/3b3NZFbwvXEyfx5j27KFrvInPfn0i5WJ5jWssRPyllPfN3uNTQrLFGAe5yeM6eP/u6c7QGQDbmMnbGiMcrL69kvaYC9Jvt5UPHAPwBiYnbySEaMDOPdRUkrWKeliOw3LOfZ37azjBrPIqTgDGkNaHID7k9FPejZYqLZNV6gXOh3g85EySkief+l/J9Ts8ZPpOA3jjdZ4zhTgj4Bdw/EQDiM8xPUpgLROynBPrAdfsoc/fCrQVwLwcIg0hOAcW7NgFwykUl4Y4iueDB6G1jLaFVHqSLyDv1H7ilL98/yj2tKBwdr/pI5JgNU5STiBNe4/wpXH+hrB9wHyWmp1hNJ/ME1wkM2fXoxEFwezPfS5gThPtnHKfRCA7hCMZxAuv1RREMfN1HLivW8QFe067fIYRYnoPHTnCtUm0dfQrhHHNvD3GQzH2JkJ4SyGjteLb0Em6TPke87r3uOsZqLcB9jFstTLFWnYOYVN9ILK9ZD6gqB28w92so6zgJWpS5uSghDmCvF9feH3HGLGuiNgBkL85HEvO8N/fpDOtc31lfax+at+pRL/vGK+M2CNYeEO/liLR0SMPYcH+c6RSME/WWBkmrGFFv1pSxzP9TrKebcF0r+knnPwqgNxhiU04bERu5dDOtwqUFdWbn6HBS6bp6MeQs17gJ4XslHNGaag3ktNwZfewV9vOZ1avXxfHq6308OxrpXJDARJ0d1D8xjxElyxsLkNYYCGXMdPL9ElhIvCEizomsJPDieyRYKSkphUxeg1s7xc2pFy9fZv4Lh6yJttdwn6snY8fO3e44RCA4AsYviC4X1ihS/Lv+NM+eSuRH1icvuDWLi4Zl7hyEiAtErKS1cw5kuNbOAVyX5+g3lNsnC2emIjt1r6zlvNTiVs3Py3VRwCIFm4gX032ie0aOdK3hwtUBREySopVyslIdAZ9AZGY69/uRV18ANKcvg77DaZ6J2pNpfdTCM17uj5NEVDU1d7En2wp5AJHLXP7dz1Iwfs+/2TrWHu99z/12+tirFug1Y5sLC3i2ZNlJ+r76cW0O9HPfkfk2oRg51hCr1q1z17MTsVcJwi+JhHQ9+nFMyv1w/O/32z1/UumEeNGA++p6m2WcxrAOkLvwIvPrRWIF1bGncy6iRCSVrlEr8XMDdI9ds3ObvYNnbCek4IUzp3gWLOJkbLU77/uAffO7/+xEE4pbU7TwZorP9+zaBnE+Yc11ldaHuyKVeNS62ga+toOxoNhQP9cb08Ua4NbbbsXFyhqJdZ8cp4rp60RkIVJMQiVPr6KHANE6WnOFI0BYuw8zBjXvyxUkasv9N1+XG0REms6BfpX85TqLvOcpl5qgz6b9XrKK3xnzGofqn5KwZBhiR3vOCV636R9vtui7HkdgF0733E7OFcIVHK3hYTEQx8Rmv+9jlhafbeMQsH64WbBvMj4QXhGN5e9PhDZ9WQHqmFPUlYvA+lnPzHIRuhwtbwAFb+ymfvYfVwmQX3BSfo3/pMj0q7+unoGrZ+DfewauEiBXnrmrBMivPI6uEiBvdcremgBZdkwss/geymGZBLlyZbH8Om/6kwWJlF3jADrhKPOlcg1FURcc4s+GAIsssRLvuetG23PnDShPZ+z4wzmWdfdLOBqiWDgRa8Am0Qcw2OHdSx9iOQrpTQQI3yAXh4Ncl8gPF2UloJM/XRyPfi+9ynIniL5Xm0NPr4MidDzgultICSjlVwwbLSmbAgGOFCWQRp+EOkGkOFJRuEowC/JXud4SAYhaOEawq3/m0xHme/2jlOb52yo21NECG1j8n6eTQoXTBUSwSNEXzgIxSMXnqAAVfyPyw4eNA9JAFKgo91CaaUPRzOI2KToem3CQnf4a1u17niP2JUHIqwWEBbEJCnVAVR8LWyl9CyAwwgAB+smn10J8lg2blNH9ArFQ1K1C5SiA0I9NvafAm8xpgJcKQAGdiGkAmF0oz719p51zRBFQURApdaifusmajUNN1tjY4oiPlNQMVziq6K4JokZ62IQp41axS2Hkb0uNpg2RQHmptOSaEEngCCade0eyOZ2/A5O9uW7aVMmRschxu54PR1opfsrT5SIgQlfMZT9DlulzqOBUf2ozLNWkorCU7VvBwj+ZaBVZzlUAq+irWUU+AFCFs6lVJEYQZJP+XTFYykfXGNexaezps7/xvnpvdYKodFQxUgoul4OI41H3h7KnVVgsQkMKvGnA1HDUmyI/Fljg+1MI3IbSuhOFsy/nP5pM4wA2jvp+Kb0Vc6TM/EUW94qImgQgUOa0VFqKEtAYFpmhTbTIDp1DAeeKVxKwHsB51QZEikCNs623Zbhx3HQBIpIIt3xUle18TQSI+jsm2QT5sqnpUG+F4s/Y0A0DdCQTa6ZSTG2ytXGf4r2Xe3Zm1TfChmmYa+zHcWmjrjJyqQa12ZYrwJEQXE25RJwzg02jlI36b22kBUJ6VJHEpyx1gPy8A0T34zIB4ooPlwgQfd+VBIjnvvUQHsvxdp45QxsjrhGfSedObhLX9eM6QQBH+Z5BACHNE4k4sWpQPqvwMw/HVjvXSPFuUrn1PX6LrXnoPArQRMD81fbcc884MOb222+z00QaKS4mAkAqkPOoQuB+AJz6WvLCuaf8FRPANdH1q/jWNtvyucvuWLSRFXGlfGa53USEtENuiOTS9dO9o/EaA4AVzfUfIqophQ2leiEq6UjQ2NtMYbnKjBV1oXkpAjBIYKF+JQPk/c3ffB2nV6xtJMImUQXERFnpNRU5obkslZ+pWiptfemVV+yOO++GPGgAnO7ja+muI2hyoAt1uo8DExXd0wS5IZpy7969VnJBJMeQAwd0jjUWRMSdAbyO45g6Ud7OQErsuWaPu3YXy8sYH7i/AM4KV+UAwg9YHGAbYWqWgsr2wLaNFopKO5D5CSTTxgDJFyACB1CTnzhWCmAXAXi+lnsYdWZjCeB6HCpIimtbe5gnKA39txdcP8YzlLT/7uc/yfMDgJ/rWEwHR1NzO4pWxbQoysXfsgvWuALvfoCpBWwCm3jvYpTtPsS6hKJq/odvfsPedf8DALsoUgGYqptqSKMCpOa2aQGUu2bTRptXzj3uk576VpumYCKU+KVDrwNe8P3plNd24LyIi6Q8F4JcBEgiRJU/842AjDs/vdFOP90F+R+PSrMJ9Sv9ROQIaU7SfCcCZIBYnlYIDHV/bFy/CrCkhjkt0WVfN7cA+tPvkUx0RBVFzkk8e/ILciyuoNNmu1B2+0E2XCojBqsHRwLgAvfZ6xSxb0d16yuXFSSm5qtLZeWup4dJwNqY170pHtXvJMC2QYCpM5Bc27dtshv27LCmqsuuHFxgzjAK06zCjXbobLmlFEBwERHS3NpoH3lojbVfIhudrq+S08dBSuYBMm+wIcqbezr77NmnnrP3f+DDTp1azTkprSh3JcFREAdbt2wC6J3HsddjTUQXqrtGpJEAvYvEsW0iSiMcQL6HeJAU7psp3E7DnNsBjlsRNw0Ni4CVPMoYa1l5OCB9AiBy5VLCkcacpSJ3f+baWe4BkfIiBXtxT3C7cT/5OfBH8XU6v/pvf+a9Qc6bIoZOHe2wv+3/oru3nr7lz1xfUDjih6q6QeY1iJesWJ4/fnpsE/2F4AOHQzKRU4oSOXO+B7dDGAp3ct/BaDXvxESFu5itYD5PsIq5eY7rebbInOGJEGScDY7b8Vp6fNYV2MHT1RbFv31qV5yF2ZhVDJHzz9qqvHHCOhFwB9NBHQYI7TPL8QOgh+KgWle8ime2H86KDqcC1v2uToBGyCQ9j9dSnoue20rPnLY7v/5+a/rGMYtDOKA1RDdz0YWLbdYGZpmQEWARcclExGWiHq53Lp3d69dYb325BeDGCsQB4M19PQtKTqWATSgB0p8oKpwVrzSNMK/R58O/IVx38XuKvdFzu/RCGw5M153shCZSFgtEDuaCqFdKxOAQRdxMf5R6qzSenwfkVGdCFURvO3NiBCB9CirwQIitzs5WxjUEM50Yq1WUDihYQxxaHvF9rx9/jXuHeZLIPanUo1nrHDl8AoFJq931jndZeXUDRcZ1Fs85WuSa7Ny7xzkcvHClqS1Cv5wDdMn9mboj1JqODf5sDaAeMuY/rQ0EMOp7QwAIHQHCddW/aZ7W39UPojlYnWHzkBmJnJhhyNQmQPkgnjdRgNIdbZ0AlmW4oxIdgd3Bs2gSBXQELjOJgvx57VkectOyRi4JefS66NIZU4wlgbfMxeHcV4pJVbeVnkFa3wpw1m91AUVCgMzw3xu5f/u57ouMyUsXanFScB2ZhqMzk6yNPpVBuaEgEzOYN7mUEOVRxCmFMbe1cTxy4YQz58dx7ngfxm8o9waTMq8zBrkRYBn5a+yxJ5/BeRdKFOAtTtSiThZf5ns/CMMw3G1SodfxOQ+fOG1JGbm2HdX9Sy+9SIzjRrfuEXjqy70icFVgu8qlg7lvRHyo+00uEDl75XzRGs6LOc6PtYk352OULpAx4oyCUP8vEL3l29rBfYR4YzbISnum7a9f7rdesFRvDjuctXRuTJhl4EwMiVC06wTuLSLIWFfGUOq8GkHC1MyklXJ9ZllzB0kYxbMxEaeF9huTEoiwpohG/DBGdFYv85SiehQrqbWUnE5aCxcVFztBwXWQHl2szRRbeeuttwIWtxKVWeWA5ua2HtfpoMJzRZIOc+0VfSVhyixzhbpURBx1w/5K6KJxJ5eXegPlfm1u6XTOEa2ZRW5spuOrlWeibjqNavXEXcIJKNd5emYWfVcdjvDX8Q9DEs57eSKPluNK6/5+s2V/8rwjP0TezECIy/ksYZH2Hxk4C7X+VqRjI/N7XWevW5cmcZy5uNbK2P8oEiqFOV8RUYquCmMeEygewjpI103xV1pjJPAzil+VGyQC8HzdarpnWDuU4PxQdNXqvBzn+o5njRNLt00Hrp7a2kZEHfWQv0W4LmoRhiHEYswFcr8/82frLPvdz9iO3dtwHcRDFC5YGi5Bb0RhMVzD0rPnESwp8rGTtS9kC8/UlKxMniV5rhOrtPyyKyJXjNwwa11FjgUynx35q932ie/1I47rw43I/UqsVUV5uVvHHT1+HGdouIsWDWItePNtt1slay4JVW6DmBhkLFRcKmUeDLFPf+LjyCnm7d8ee8TTY0i3VFxqgf3TDx93UWtBSh7gfO+CLNm4vpB927C18ywc576IRsSmjpeklEy2cr6sDfogzlrcvPPRjz5op89Smo57V9cgDwdgA9dGewZNxCLOJALSM889+xhXcqEpinFSPVCQDxpjEjd58X2efTWxc1y3AUfWdVnnP19v8e95HtFOEARinHt2K55Vzz/tBeWAk0tDz9xmIrgUJ1z/nest7b0/dYX169Zt8Aj2grV38LLDB1+zgtx19ukPf5a5DNEGLpguPpM/jiC27MylaRBq2v8su1aWsQqPVm5Zs6m95FUC5FcGzX5tP3CVAPm1ncqrL/Tf8gxcJUCuvOz/5QiQlTosVnJIrPR1z9NvGT7/1e+glV//V3/NX+UnftPvvzIBcuUCY/lcujT+N51XF0nkgMifOS308FO+bC5lt2fITc3Lzkb1ghpzsMd1gswvkJ9OR8gHb9tHpMhDds3H66xviCxnAK6h0T4WgGEswvR6HvDTI2JbcqQsu0CWyA8XfSXXwBJA7mKs9ANa6C8RIJ4InGUw3UlGHAGy7PxwJAnfs6zg02ZW2cp65zEW6+qEULSS1P4Cx9WZEaRyYDYKUkg1tShnP8qBqRf+Yg2K7xqrYSEstWUqgJY3wHV5ZaXLxRWYOYk6NIrFsWIUVGCt99WGqe7hHW85RHI/eAxgh+wNir83ogSqoUNFQuRQFp8R/PbjM8SrqwNFpdwEsqMHgMzExZJL394MyDbMMYWzcYhCQRVLfA/9BxAXyphuI+9dP9MMubF58wYrWp9nl8pLUTXF4WgYB8zodMW8igca4XPLjuyDQmsQMHBI5XQskAWCC+TWxmcM8sTZ8QGWPWoxXwf2u+grkR+6ju72FGLtIRJ0LtS9obgqH0BBj19g6dfS9ZdSzEN+eMrGtQkOZ5OkQCU5RxKVyQyoWAZwpq6TnKws974LXO8JQEY5PkIABAbJ/w9HVa5NG/THUvQVp3MpVk3D2pEfQmmWxrcXoKuz/SvmAnJMik6BV3J/TAPciCyTGm2OzYpUkFIHCqT1JYtY1vpOQDt93nEILqmiFHujz63Nh0sQQL08R8SMyIg5IoKCAK4FXizPlctF3XIL6N/1W2CHyA8B6JEoaF05tVwMXFdtyNdcE27nDxIXQxyS4oz8IN10VmfZSPcANCt/egils6IWBPiKOJPCS/FUijqTc8Gpw3QStGnia9oUauMk4kMbQf2pTZKyxUXQeAgJT4mhss3VHaL7RO+7TICIWPlFBIjH0QUJtOQAuZIA0et6ujyWSE03JpYIzzcER577XySEXCsiidzxu+lMkXmezhApKBVZl5Ob70AKlXdKwVfOZlexEMmoCS//702268v1KImzsfp3ASTIbRXunGFyZMQDdCDYc7/DiYJTGWcX94kIlAYcFmmrC4nHS3LX5tK3tr4xlFd9/JRT32mjPONUeTjCOB8qSBdBJZWcQDXdvx6yy+vTAAAgAElEQVQSWXMnfTwQml2KASIKIcTFn0GAcX3ULTTGn9pc33HH7fbXf/VX7vzdd++9OLk6AV0j3D2hHPrW5kYHLKjsWy6S1147jJMLUpb319wioHM1ZJncGskAd+oGakUZ3oJLQFF8H3uQCCfUnYpD8uY+PnDDDW7+6yL+aYx7XXEgun5JyThQNhRDsHVQ5vqE3X7HLag1KRNuRtGflwlwOmqJqG3jidnbR663F2BaEASIj3OscStAoJWcvcR9XGcf+vAncDZ0QuDVMybpqkiKQAWp2Ls4ayOe6PKlBnv5lbN22zuuB/AgAz0pxpVMj6rjBvL41FkKW+nUiIxNgPiAsCaap4FjTqd7gkmTDPdMSmnPEk13LaREI0Wr6fQ+yIHkbeX1lbZpxwaik8bth9//R/vMJ3+HIvY+Oku4T1tR6/YOM54gvwCoBpj/WnC/bN2xCxKiyhXWKzKsAlA/BoBkmGsJ6mfv/8O9biw880/qD0lj3sPxpigR5ijFvHhDhA6RyX/65ClAIm+7ZvcW5hjNwR2AjWn2D9/6AcTNfkvLggThes0vTNvOncWQIMPWVymnnwpHB+h2IDZRsXlyF+k+YVyNEHUyxpzd3dmDOnTEdSAguoRMj6IkPNLiIUAHIAercNPs37vT1tDZUE0+OQkkuCYolQVkKdq+z/7XN75n7/+dh2yUe6uiuty+8JVrAFELbaS5wl574VlL5t7Ysm2ndeLemaQv5bvfeczecfdtAKTRkCgT9jplr6GAp3KmJdFTlUMMykVIFxUbJ0Da+QCeHj16xLJ4XhJmZzEAQxFM6P5MlO04nhYBceoru1wXk/AcTZ8zkGY+gRGc70GeTdyTjAU9g+USnJwYccQ0PIv7HREBGQ7Yw9QlPhiwKsSBKpo3Fc/nrchE5vtaiIhdu3Ls4sV6+3zpEhFy9z/w3JxgTKIy55F3ze4C5zLsARDCZAfhADDIfDDP+qWyftgCcYpEUNSuvqGgpWfRJDn10WGU08eKmCfvnPGuuUmfo5f4yi4KYRsYA039Y5YR6md3pRHJtThmw7gG+xchVZsAp5lvxrgupAZZNCBufk4yAhLAYD57WhqRLLAH+hwCki9fvmRZjHcB0OrXSkRBXVdZbge+cq+d/INHXbSY4sf6IS9Pnm2xEQ5k294N9sJrJYDSySiYcbICJL/jJpTEfQBWU33mO9Zv/hAgi8w1A9gFMEIZXD/ruFgrGfQj3gdHF3U2gYhg6jhe9bXkZhPJwtowlvE2jTOnpWkAhyzumDSekaz7xiRM4TOKhI+L5Lr1QLozfD/47n18hkp76WiXJebjMmGOSADQi0Ls0EdMXAROqezEKCsA4JQjorYNAJZIsJEhgFaEN3lZaXb86GE7sP+AIxhLy6osg56ibsimThT4cYyz0yXnude34ibLYczIZerpANEvOTtdDCbvm7I91DpOI3IAhBXJIWGC/l3PPgHOUkO7GCq5fVgLqDdOY0/Eo/4M4NmpiLYknr0iQtpRr4+pB0QxcUO4h4gsW1WYy9iNoPy8DrB3DuImxgkU3KpIrlnWGbMM5GkARkVrBSgSUyAlY1rrAy/un8UlMY+OWwRUCADzPN8/yevPMBdFAf5G8e8xjP0mOeL4LGdebzM4S1u3K9aaekasuhknElNhdmEScwSCDL5fpOUcc45ETbGsJfVs7QDIFzifCpieiWp/eKDdjb3M/EJ7mZixhrZuu/GWW9w8x62MWwqRBy4SrcEiea7B7NhPXzrEdcjkfgE45tm8adMmVz6uCJ8Q3HoiMjV+gwDdZ7n/AlgHh/GZwhENBHNfab2na+/D+gmFA0AxcU6DfbibeNaIbMHpit3NZml3n8E6VTG0aN883m6VjL9xjikhIdiyo0IsP4MxNYxDDJduLKRdNJ9xkK6Tvdft5U8iyFg7jgH0r4WgagDUHWQdrS7A3ZS8a03WwiTQQKRkJM9Y7UviAfSfeuope+Ddv+UiKu+++27EAqdtPaS05o1u7jvtWzJ5VogAKbl42bbvvo7rF+AiSvsQGyiiUESh62ti0solxkruD4lQ9EvPcjmH1L/RCQHvEwChyTnoBWjX8WzgXGpeU2TiEMC0nESKUpPzVaKWdu57xV9q/MoF7Osb6Nyxc8zvdd/cZrkPXXB7JEcGqh+Pa67xvYa1QgOOnAP7r0UkVe1iZV9++SULgzTdsX27i756+OGH3bppVX4ez3/WUDhn1uJkHYQgGmDdEA4JJnGZIrHkHtUxJFJ0LmdXGOM4FmJzJ3uSjqY6CrOHmBfCeeJ64y7BhQjJUXLhIu6bap6PEM5pmTwbd9jBI8etpIIuqoQkO/r3e2z/FzmnO7fwvJihbwhHQmejzRBVuMjYGmVeHmIe2Lx1D+dYAhmi3BBOSfBTheuxDeeQOmr6FVnHMQezNzz2l7vs5i9dsK2bN+IWHbA0XFDZkEDPPvUTt96Ti6QVYkK9PTvoe5TTWpFnc3zGfIgVubTUY9IKkfH//t7nuCeH7MSR11zpexok4BkiQCeZTLsRlTXj9koheu7A9XshWnCZQPb2tDcRCcpcwbM6DSFaV4+cp3F2GCdFCiIWRe3t3XsNa9wz7j2HEIStZz2mWDxF4Wq8aQ0qAYDWinKXzXPMEgtp6S0CTOXnGiNyUYqQkqtapKvrzGQclH5tnaV8+KBztOgayhUnQU5rcyufD+GTXPGcN71fGGvd9vY2vjfSzn5tI6Uk37atFMSrt+7gwVd5Vke6+FlNt4eeP2JxfkmWQb/bDdffzHovg3mDeDcchaEhxGjhuo0Ij+EzePZmyw4QD/nhwXy0l7xKgLyx5fi1/8dK+NTSY/PX/r5XX/DqGfjvcQauEiBXXuerBMjPjfqVJuCrBMhbTxMrEyCeBYSn90Cv5Sl/1s5Nfy4rLZZLod9MgABS+wKiisBQrwWb2gAWzeMA8BEoeESAhIb72t1bv4M88Du29cbdlp4Tb+fKXqcUkc4N/Q/ASrm6nhWOW+W84fLQf+t7BIQud4EsEyD6dqc2Z4GmBfubjmuJBNHUImWZfma590OqJpfpzC8pRQV0y8LfRmxDCiCmFutJgOsC4IWwClg9ffosit0ct2EQWCYFpyJzRIC0kLeqDpFcXCDjLHYrUJmHgADE0KmhAt8FNrVSNbpScH669O/WW/bHTgoDJ4KADSQAujbL4djR89Mpm2WXKXBVJbUlKNBuuY9NVOk5VMWA+GwOwwC2vVU6iLJLGeMuP56FeRTEUy59Ex0smEfZxKm4sgDlZCxgq7Kox9hU9wCKifxQPIQ24DFs+LLzU5wCLggQvIUFrTbnsbx2v/LhlVfN4liKtG7U1VLbR0GUiABRxEgMVvZ5IgdEfgiw1aJXkVEuE5rNgRbFirBadoBoM6VLrEWrxwHCflioskrOnTXb485Z7uJwJIhgbL4u50cgJI9IDB/GpuIlpJ6vqbiMkijHOXlEXg2ifB9g4yrFoEqmu7QYZyMTyCZaajJtrEM5LkVkTQOCueLHpfExpzHMbzE2viJo2Azolz6L4qs0SuWm0WdwJA/HMotSMJTxMDykKCyBbH4OaBdxsshxqwDZi+NVfIZIKBEfuvjzEH86h/O+fF3l5VcQe8vxbfpTG20B5lL/CXgRiK6ya40xFXFq46zcZ92/a3Yjob3i18VTHseOejAE+ClXelgZ4RBdERBb+m+pnPV1uUkEzot40C9tmtTzongsEXpSQSoayxWuM550LCIeJHkW0aApQxtJOQX0p/P6qKhVTpFf4AC5kgARILhMgOjdPV0fHrJSxIHmAbl0PJF3yySsR2mtUnf9u3OE8SrqCNFxveEY4d+PEH2gHhs5nARi6J7WNcokq/z0nxZawadOuz6brds2EyVB7jXwZBRkgoAVRTgksUkehEQKQnEZAwHqGB6V7AJonS0tR1mZ7causrM1lnR95Pio+Pb2N67G2k+dd4CV5iNdU11vkUUqndTPzDJ3zrnjGnfqyW7iQwTKKNpN6rp+xrTGnC/jVlE3u3fvcpnTZ1A1fuTDH6bE+DyAQ6htXl/k4oQiINVewClx44HrHLHz/PPPO5JGm9F2CkO1SQ8FoBhmo1yMUjUKQjWAcyx3y9mTZ+z3Pvs5e/zRx60eJWEDpMjvfvazKCTLAYwGLVOEyrGjjkzatH63i985d4FoFaLpYlHQKvakGBVtS10FCswIS0NtGxfkY+sAzOICfW0W54Y/ri59lm4K1UvPldvagq2WkpFPwe0457XGDh15yn7r3Xe5SKZB2qijg5PtR//8JE68WcuncD1jNTntk2T4A7TFcN+PEr/0k2eeR9WZaQmAMoNI1QMAf4YgQ0OYG30ouo0ktig3P9NeO/qKvfNd96CQRi3dS1Y7pdBjxDbuvfFaGyVO6CTRTnffepvNo25d7B81L8qCR+njaCWiZ5rr1cvYOUfZ/Sc+9ZBVX6y0KpS9G3DrBHJPPvncs7YTR8wovQfDqJEVSZG6cd6OPdXgYgqLOC99RNWlAugGBohI9EcpX0JkSIm9573329RIH0roEZS7yfath39k1914D+6D1fbd7/8L5ajJtnFjvmVvXrC+6nGLwS1iRNlIfj/NdVQ57yiAXBAz0xDXcRpCohf3RDcuiVqU8CFEdi3ynAmDLJL6FcoQUoQIIToukslfb6q8ZPNEUHUBrE3MQ2THplpl57Ct2X4NpM8sbogq+8qf77W5/mzm4Ak7e+hFS+N5kEgkZC/dDYrB+v73fgAxkAlpk8Mk4gfwjEODe4mZzrmUMgFO+gFRVWqsIt9Z5trXDh+iw6TQQvk3R4Cg+l4coNiZcTqLAnUc4GoWsqCxaRRQ0ACoiIeKp/8Dt92ZUlxIADmp9ISkQJj5oEqXA0luyCFiQXg0OaIATFqYMfMY8YUoXid5zokhGeyZhDCIIP6H51VELDFJKjrvRkHsZb9/9o/tlXd927qJWiGdjPJaSE7OwwKAzMlz3RIK4zgg1ozoyEtV3a5AehFAUaSwJkQBX4sARNSjEZ2Fap5n0jREtohwAY5DRHn1+YTZiYpuW+R+TfCZtTtS/Choxm1B+fcI0Vgjs1F24hKKYkgHsUAJEA3RuKn8AQxTyLaPjAzgvNQ6cGrXnp2UzdcxXfKM43NKACH3yfgQ5wE3xb4/f7eNf/+cDQLEzsAmnb1AdwHfl5S9yp49VGpggtw7qYDnM7ZnU5GlqiNhpMN8RiD3USP7MK9PjANejlCizLn0ZfwOhWTb0dcv2hTHFkVEVy8OLAnkMQ+gwPazbIg8Hz5nNyBhJx0sYyKtlXZCH8oCpOQkz5MYoolieO+BRrMHH9hm5RfL7WLtuEVmhlot97E364xQIlaHR/othXOcnxJtm3JSHAh+hj4YRdFFhuM8Zi0SQgxrFUroDes3ML/nQabUuo6AEQ5YvUCLjMmnX2CeAGjcu283QB4AG6PTrU203lSc1ZKDSM+4tTfj3OJX3WsCOemc4HmiLieJPbTelStBf7rMfQaboDp1oKkvyXWBADb68XyLYIxE0hk0ASlZcr7URfHE4TxKTo1lDerL+emiK4Q5i/GjZ5oIkADeZ4pzLrJMzxYJdPwlHuH1vHnG6Vk7pRhRvk/vr+Jjxbu5rhRec1KxTJB7w4puY3zM8PdoPccBnztwFlbU0MFAtJofz7T69kGjhskCIxGaQNjIfRIJMZOcmgCoGw2wqec/biSA7CGcqdGskVetymOYQ8TCSIRQ5DyINeiFQ0eIJVrLMyedc4NbxFhzIZKR01fgZyhxeiXMmTHJGXAU6jOjJ0c9U8zzcm9JmCIXoUgPrZ8W5lm3iNjh2SeHo9wEEsPwscxLN/TopA2yJuocGTAfyJpk7skwnqNGvNBsJaTsfKj1+cXaY5Vt9nTZsHUwXRYWRlgiz4PslDgiCxOJq8KZwDM1HueTD2vM3fQR1SM66mMOCgeEV8yY9iEqO9d6yEnDOD+KFG0lLnIdBIdcn0ePHWNNHOtIChEhv/3bH3dOEJFjjURASTmva6i4y3r6KFatLUYQBdBMjKOKy11pOde+S91TfLQUCPwOnB9BrC8VvaQ+B0VnavxJMDHIZ+8mds+L2NVm9i9ycbSy3k0GoBeQHRufgLMkivv8As9Hyt3XFfM+fc6hrHVIPtG2jZDdugYu+upbOyz/0xfcGlDrSQmAsrIyWbPOEFsV6aKb1uPSk0hB4+s03U2z9FNt5PNPc9NXIf6Sy68HkmWcNenea3ZDhDS7NblA8y0bNzp3uMigOvZJ3URheuO6LFq32jZCMmmeSpSDm2NrpTA8FUIpBWJjTMwphHz5pRpcNHVcv/XM0RW2lns8Aive9x59xEofu9fS3/mEJSNEu3b/HmI0E2ykp82qS4jGYwKeVe8a83IokZ15+et4HnawV+q2HRTSq09E5McUa84Jrk8ne8Apdfiwrjj4vzbYu/6mnjiuLAvh3hKROMcz8tzJk05MMgGZPsbzV8+FO+68y5HfjcReyUGzGTKqBjevRFkNNZX2R7//eSIJh+0CpBhTFbFkCLZw0l2qarATOI0XOOcbIVryC9i3wZqHslYa4MEzSXymOuiys/OcY0hBeK+fKbHbbr2Dc34Z4n4n56MUx4ZiiAed0EDrYM1HSh2QUErHM8ODUs7GOfZ0nkhZCPkF9uuTRPLh1JFrOYI1sr/c3oxbrWFb/3GfZf72UUhQ9luIDPTaun7hjEHtU1GcOAer1rQa61qrqyOy9rv7LeY+1mtKUKD76/0f+IA9CWn0+onj9tBnPm3n5MZBJ9JS1kkn3DAOkY32yd/5DHvCEJ7Zihz0wQWSyloJi6J2kE7UtBzXrX3iVQLkTZu939BfVsLfrhIgv6ETf/Vl/5ucgasEyJUX+hcQIG9IXn/hgFi542GlcfTWr7/ST6/09f9/HCArHcUv//pKE/zKr/zvd5/otd/++7/1Ea5MgHiAQxEdP1NWONpBy/ylTeESKbK08P8Z2cDmmqgMdQmoX2JKQD5g8zQuB4E9qsz08gYsnx0mR5cNo43bR27fawc+/G420Wyq2YSMs9lZcIsZD2C6rN5+Q8UtlbADQz1F5gLOldXsNqqSeKoMUgAsf18uUXd1Ao48UfIHYIo2kA7YFhhCfjK/BfZKVS0VXxQLXQHcKu1WTFIfm7xcHAX6GYFR7cQVeFTvFKsKZEKNVfed7Vb0qRI2YXJ3mBWQv1vT0EDpcKklUgCpUvGKv93wf1ycA1+lvBbQvI1NRAoEiIogmxoarbLkkt164EYU0TM4T8j9RmU1y/Fef/vN9iqAXCCbNMUIRIpUYBGbxuYmQK4S3qG2pgrSIYrs3VWoUztQJA9B5PRQQljkVMKFqD4VzVB6voTPlUPWfiO9ILEOOB9mQX7zrbcQe9UDuN7lFrJyvEgxJBX/AMC4FInqg5C6SfnCUgopZknl2slEUcidUFdX6xwhypxPJipAC/HlaBLFSqgHxJOx7XFD6L/l0pCDQop1z7WVeyTA5UUHA/DomqgTYEbqLYDXcQAlfR4RGlKaqdNjkc2u3CCdgGUZlFW610Q1uAiIEcKmWSCQgCcpIkc4JhWkRwAUS4KkzhJtWKWY0/hxHQ1LMVQCZ7UBFDSvLhgRWIoyE4AlR4++poJPxdooLk1KuiGUeFIrCawfBmjXvTBOl4RTugMWq5gVoSObd4gVNh+KruAiomj2RHC4roilRb4cArKua1MhMkLHpo2vCAGB9YpZUESW+lmULa0xHsjnHOcelGJf90/eBk+Z+pFX+53rQ26QAYiveeX9KmaKG0Xko2JJtLledlDoazqWAYASdYCI+Ajle6bd+fEchwPxeL0hxoUKDDVW9PMqYpUTxBWT64ZT9JwjQICZ+H79dvFZ7h7ls4sEuMLh4ekAUfyD3B+ASYq6cNFoSzF2fK++Rwo2vYcy4LXB07hVhJpAAKnxdHz6eivjVOdCudFyxtQQaxcLEJGXX2CvfD7VDvx5q4um0vW6lftA7o8Z5i8REopyUYSBCES5I1Q+HAvYNgRY4YrRAZi1+RVBqE4Muaj0XnGMR0WUxfKniFsBadU/5/rK+shR1wcjAkTnRISISDPdHxp7AuHkkpL6WLEDihTQf0vhq/tqShFv/F3OrHgIGvXiKC4kA4D5+WefdveJOoAEQuQByHz1T77iFKmKLVhfvB430JB993vfs8/94e8RKVFDjwOF4oAEKkIupwh059ZtdgF1bjvAnGLMYomb8VK5p/LNAdMSOZ+vHjrEvZ7lNsc9EDbJAPKROEoUWaeSzzxcDxwEbjXAWNTZOSi3d1C6PtYDSE8viDf3ZO2lClwMg6iAr2Muo1yTeevSpXMozKdQZ0ZxXMnmBVhdf7GWe9jPXjx02ooAUjJQwQfjKgkB4FUnyTCk3hhz57TKmrmd8tYUkQ3eizI9wjZv32p1zfUAd4OQCUk8b3QTUsqaAkjnHWyPP/a45RdR0J3DGBnDUQHY6se4nID09QcQx8RIYXwv5z7cHv/JMzbAmLvrgQcgkCJtGFJ8BtCqA1A5CoBsmmfGIArd9QAZrxw6iPMh14EakQXj9tIPSsjw3kgUG/noFKYrA30M2XUv4EtPZxPg54Jt3r3D+nGt+PuFEq9x1jZu2WtnS8oBPM7Z7/3B5znnP7X7PrbRZnsAJPk8YMjueRAMgV2LAyYP0LcHNXkwRHc7JeZyfwzjRKysb0Z1nWpD5N6E8WzKzKHAFEDjbMlpFx20hZLWkV7KhInrGleUIUDljDd2g+AEK61vt0utnXbrfffYDx/5RwrjP2HnX+7ic62zSYA9RjHzM4TP4Kj9278+xc9PA+6tcyBuAXEhiZA9h44cIrKpyJHQ2fRBiARRPrlC/0RKjgCaXIsqPxQQdIbj6AQwyiACcorvW+D1elD9NtZDnNBX0U4mFJeFcYjLhDn1chVRfUypaTgyggCNkgAy/SiQra5S0brcgbgn1XswDlAtUhkgXO4vESAjfaMOsI9N4p4iVz0mOdPKyPj3hphvbZy2b3Z/0R659ssWyPvlZkQ5gnyc92zukptM7xltjbATSelJrjeloXWSPhxKjBW/1YV7LIpnDc/7CEWeCDxzsSEel9woJNMrpZDMcUToQUpdOtliH9zuY0VZcTYImNtOrOLkbAh9GxBedKthsnEWmOR0vDLMEVo3hdKRkURfQwpuJoG2uXnpzGXduLBCqWebpecgkp4tomxQk2//ws02/i/ncAe1Ew/kRdRZhQ3M+1ktPRARKJsbOnqIXELNn5kJGQVQnJ5omRAsCxSizxGV5821U3SSyPsJnFFSEzdMs45QGTTzVhfriW5AdJkpRWokM1cOd/Y71XQI0U5NrDFOVw4aPegWnkKEJHMsXCCuFKIC6S9Lg8SYbJsiK38nBFOp1RHN9Hozz7Vk1lfk+oO50k0SYJF+c5ZDr4uehS394xBhROrg4khnHE/RI5CXk+ncu7m4/toYNwM6jxx3KI6VLpT1B48cwX0SaDfcfD1xR7msCYld4vku8F1kxjDPPbnnBFRrTaj5fNs7Cz3P0h+WunJjxcOM6BmvjjHOs57Vcu+FAfSqG0ziCandeXI5J/A8YyaMrpoASHR1fai7QRFqQ7ilBQr3M49ImCKlu6KNpnl+aW07zfPDaynC1VNsxb+L4GcMSbk/yevEcn69EVn0Aigvsh5JgmgMZd00yfo2l2tZfv68Iz9SAMOjeI5gNrP+9lZ400V79LlB27YPUBPOoIFOmrY+1rjhxJ0CikZANu2/Ya9nnY4afUrODNhEgb2+RHmlZaSwfqJQmrWaOkRy16y17/3gRwD2QbZn93ZXbL2IAzAGZX9/X7d7Pvtz//YTe5aeu8rKGH/ZnEt1lgl8jWX+1J+KxJOIQNdAjhA5PgIY73Lx6nyLDHEOJ62bJJBQ/hpg8qRU7I3VFs68GMpv6+hFtc/5i19lL9Ah9I3nyqyaf961J9UiIRkT+XwhEJMxCdFcC0Bj1vIxAP2xxMh5MX9IdBQF+TMCiS4XjtZEiXTVjOIQEPl2CRdpJm4HyT0Ug6ioSxEHOvamxmYKqXe5/YYiLbUmlgNEpMFqAOHt23B2NzTbK0dO4R4kggmBSjv3hxfnd4G9lBdrKkVu9StijTXFJGsSdehIPb93334Hsjdzv54uq3NEiNY6iil16yTOlWKxVMSulaVK29UHoTQh9bipy0Vzr/QrilHS2qzt4T2WTwyojl9fkwhIPXhaeyiuUWtudR4tcBw+jEkVil+6WGaxqzcyhgcBsOVWDYLYqXHjr52YL/XPrF9X6NwfEmdoT6W9yiTHIGd9JORSVW25I7r0M++8/146al63VjqMslhLVF+65AiKeBwP2Zyjw4dP4jo56twbeQVFVsF7peQT3cle88kvFVveB562O+95ByB9LL03dIw1VFpqFIXwg71Wi5swFLfe/fe/j0iwBqKzuiFeNlp9VY1b48xxzvGlWj1kyARkWIjL7pu3l7+8yf7oGUROkPXRCCoUx1h65gLkNoQ567Auuaw4fkWnfvyjH7U/+5M/Zb8wZYWsP9Sb1kXsXE11pXPmf/ITH+VeCLeDL73MMzfNxfN999EfW0ZuAWQ2BfFa7yOcyMvNtk0b17H27IQA6cQ1Qn8Y+88pxgj5lThxOxAp9Nt997/THnvsUfvghz7IuDrp3MHq7tG+Xd1jcmM41xJjSvuSKdZHeo15CBA3leCAGSNaUmIARcWqLzCVDjN/5rZO1iRdTM4t377GCj5z2l0rOYwLiCVrrCeRwBH8cgXiJOKc6JkmglD9Npe+ucsyPvCS20slMMcFMD/ceNNN9ujjFNAvrWW1hp0dw/0+B/k5PE+HUylr2CQcX972xS98lc8bA3nWDemSwFCUgFGU8hVOEAnn+OU6QN7i17KAU9/y8zHeS4rLt/z53+wXl7Gjt4ch/SaPcSV86ioB8ps8+1df+7/2GVj5/l/p/vuPPz9vlz948897/fAwfl13XgTqLmp4tD4AACAASURBVE/aV37Tz7/h25s8VzrBKxEY//EX4K2PYKXPt9Lxv/XPrzyAV3r9/9ivLysqNKZ+0WdZ+relIXdlDNbycTv3hf7HYtql2gj0dHyGyBPpjAAjUZn6BbBhnkVNSxfIx+6gF+SBexFvYTkOQjmPSky5x7HxSa5Ibp5No1SaKuDW+ff0Q3hii1xhtivH9kTwzLrMq6VFkIBUfaPLTnKrIwdAzgAsuiI4QAkp6V25HxtB5dG6jgh2WCoJF9AdCWAQzmJzCCWP3Awh5LqKGAgiEkggso6v5G+KLPvD2P3ZBKwlt7aATZCKwS9QoBesPognb3Nvn/PgaQdszrGgnp2bdAreODZbikZSYbCAznA2CUGAVWfJRb6JLPVJNsE9qL6kLpsUCAq4GMzicxA1cVtHq1NRqcjVn8+gfOcoVD8NgLo673JxaHPeweZ2AmIjG8V1gO+8AxEjUc/VY7ufIY6il41WXHQchEWqnSB+ZsOmbU6pMwFx4M4Xx6vNnNRDUqdXQ8aos6CArG0piKrI1teGX10KKlcUkaC8XEUANKIWH8DKXwjw5QgV9SNw3pdJAIG6IjikhJNSUmNKynY5OhQ3IjpOUSa6vskA1SrNzSDWaVSRBLhM9GcWRMcQKi0REmHKzIaQUpG8HDxTqLME/KovRASIYkAWlV/C68XhEulnYS91ococ5VDRZl0LdSn4NH6d+4LfIr9UJCoyQxuIecVXCbjnm2R9168orouAB32eKcbFCNdMm1Xl0ro+D7k+ADe0WdbP6bWEfKk0XYWoIgZ82FgNscHR+RSxIMBf5Ioip/QaOrZENqyKDJBiX9dJxycloMiRWY4pEtWWy/blPfr5vgTAauUQi6xSgfmWXQCZ/HrlFQggNno6Dtc/wrVc9OI+4L+1QdYxavMsV4zGrSs5ZwyoBFtfF+Gl91Dkls7JhGTVIiC5uCJGRIDo+1zEi86lVLKugMATcrZMgOjc6rmizfmcXB6QJnKVqDhcBetSK4ay2XTRVoA8nuaY5WJ1zzzjZgHd7xB1Ku1WJFkKsT6KDwqi40D9JToOuWwaUSHGscFukssL0rHi69vc+XjPI3PWBmk5AZEkdW8kQIFID23mHNnAOR4AmA3jWER8jQuAYFMZjWtGn9VFkHA+m9nsd3AMrrxWnSDczyJlFB8mcm1Gzjiu8wjXOQpV7Rifr/Zbu90xrP7tM8oRs8pvbfmlj4I1Hz+95MbzzIWKOnFkGX8qozwEcEHzZDBjWV+rxZWmSL9VkDxubuL41GVy3d59RMIN2nbIDd2Tf/zFP7L7H7gHcCYe0D/RXkYZfS1qwhFAF3XdDKBErSBeQsRnImTB6XMljlxYRal6KmPrqaeftaTcdKfS1RwzTufHAm6yfPLJVRovtfIwrxHN3JMFKBHhN2+bV6ejyOQzQIrPAx5cOH6K49lno3O4k3oZ4/x7LZE9ARC0jaiUr9sLiATAMdHZYseJfajqGLfVhcW2s3g1fQDq4KHzBBLosnpTuN8LKJz1B2hUH4gKd9du2GxNEMqFG9YTU5gOqUwUIEBrAxFd16KYn2bMtfM+PfRSbN66CXCBaCzU4QIax5jH4CQgWQLpTSBzm1iVysoa9wz48EcehNyk44F7ogtnXS3K+2bcF0X0sSzy3MnDEXj89ROWDWCwlrkwIHfEKl7t5b5AMAC5OcX4SkWpq44llXNfKrvgstMTULvn0Dk1CVE5BTBx5mwJn6WPKBSKXAGZniV26oOf3W8NZbMAviiWpwdsEnAxiOxshz4Lo8at4g3B6oASPkN5Xb1NMW4CAc98GdNyKOg+U7RLFdFfUlRnEBsWCbg4CHg+PNTruiN8KSRNiM+1YxdqbIji6yquZRi9LH/6Jzvta3/wtH3mgw8wDhkQzLkjxIX1EatXijL36HEU+JsL3b2ZzvNo3fp1xGdVMF/J7Thm+/df49xzp+imULhgDMRhKARBEipn4HarK7/I8eAkAtCZ43c3z5RgiMJxyJwJiBYvQPr+PsA9poVRFKj92AoaWgDV6VJOSKHEGAW8XIgtEGO1lyeJAAKMj2XO5FqN07OgXyE4EPRs0/UYHmauBkONwMEYynmoJUt/HiKltnHY/q7+i/bwga9aMc+c9poGVMC4SECQq5sW6JkBzOZnw4m9GmEc9kAA1dFenl8Aqc6x9XJO0hLCoPWINgJM9WZeGWasuuhH5vj2fjpaWpnZIDGCAZdUlo1xwq7fQ0G3LCc8/yNwuSiSspd5vapp3ErriJHKJcqHazbLNRVgn5SYAmnB/QBp4uMPoTNJL0ZWpOtzCfSK4LmY4ZTJB750wDq+fdSiWIvMQ+hevtRhIzgTuqZ4FtFv1AxgPIiINzs3wZH7yuO/dst6rm2LBeAorThTa+vzUGhr/mb8drTiSET80gv5CGNmixCEh19vxEkGAZkYbLHqAwHAnmeOGhDIz0OhDXXvueoxo/8c8ghCgC4gDC0o3HEuhEGBcg4LUmIsIyPbnjp81s6RBDqJgyYuPtgO7NplExDUiVGBlgXJ1EQ/RR9MmA9ruwjObwrE19Q4XUrM9YqYESERLuKfZ60v51ExcEGcy28+/BPh5XbD7fssbU02fThJTjARyDVRxOg0zwMRdM243wQ4u+grreN48Gy6r8AuPs8zhrWDek2CAflFgCwINNbzU15Gkfgugw2QkLWJIvr8eE5GACLLFdIO4L+KaCPNsSKnLpaUOHGN1p6D3PfTrHslKlIZsyKXXLeWK2CXE1JrYbfKds7rKQBIrdX8magWcFx7QywHEC2muVDr4yBeZxjCZZp5IIy1VgLronBcUv70Iui8PPs6XSQNZhu2RNCPkmsnzpQT84fAgzm7B6Ji9/71Fs88MwgxPACpvXP3NcQIUrAdjGOQ9121Nt85JWJYq62mF+mJp57kuU2n0aZiR4T5MxgCefa5ZyprBAH7KvieZiyI1E+Mi3YFzpcrqi01PZPoLcgSrlMwc7jWNxLPaK7wR9kSzlo3FkIxguecN6Dz/OwY4xTH0QDxTlPMbfTjTFAqPz/YCAHSYD6QYaOKXpvjWeKdbX/5ryfsJLFfWzcn2aqYAABd7rsk4l7np2xTUZFFKqYLp0tQsB/CiRbi2hItECtTL587VEVCPKcjGeP+uBHamHCcSxiAvQ2WVS4WiYSS6UYYZc01R7/CKkRRZxARJBG7VlFZ5RFsAP5LjLHvuv12hNL4C0Qo5q2BSOb7u+V005oQYYTWWrrW2p+cOX0KwUsvjpvVzu2m7oaMbBzpzIdn+XlvxDciPsLYe8ihMkBRUi/rFq2bltcgImIUM6Y1i/ZBKnznathZzvvk4zdbzIeOEvVJ74uuO+Is5GVExOVz3DxDC1cTb5yFs7TBRe8OQPZ0QJwo4q16gNhg1tXxxGgGMGdK+KbrPoHwp6WpHqJns+vd27Njmx1+9SCk3Jhds2e3E5p1E+01gNO8S9FTHPftd91p58+fxQEGkU8kYxy9GakQUrs2bWZtMES/SAXPwjHiN+k4Y94N5hnRPzvo3Jvn/+5G2/TJF+z66/bSibXBOhuIxeIen+VZdvzgy5aFMGTP7r30KCXgPOqkx0gRc/722vGjEBjEMabQm9HahSAMYRx7jpjYUPvpl4rsj5+hhwgn3DzzV2RojF0ubQCsryYlIA+3INF+I82sLXKZN8we+uiH7Wv/88s8xxJsc/E2J3bSOvSHj/7A9uzdzniA6ID4OHTwOHsUbwjtVqvpaLJY1l8333QzfW1VduL4MeJHH3TPyTgi4waYh0bZX8UhWuhHjNPDM2KC8ZVDL5sc4B2cQ6UazPEAq6O7bMOmDY780H53AmJa+91A9oWLrAfGRJTxnPMlck2xkGO8ji5WXWMj42/O8uheSiXGuo99TAWCtqqvb7Kg+34C6ce9jZAjmefqLIK1KRwp4xCqI3R02BydIAkpTng1zZ7q1a/mW/5HDlk/x6C/FxYVur2g9ohNkHb6JQKxkMi0QdYLo8x34SFRxHXSuYMTOJtOlP6uUfuff/znnFOSCIjnS05MhzQj6pdro/ksmN+K7NUv7ZWWf3mwGo9o0/PrzZjGb4IAuZJg+aUL+Lf4wjKm8u/52f8cP/PWAOjKAu23C6D+5zgL/32P4jeLP690XlcaX28X/13p/Vf6+srHt9Ir/Gf/+lJ6z6/pMCFABh2MrMWWhwD5+Vf2gEE/m+B/swPwKgGy0gSt8//2rsGvaez8u17mV5kg/o8FBOAy+mYHznnGqmfcLo9PLQ6kruvp7QDsQcnB5myQDcrH3vUOu/Fd96IwqTPfkGGIEBRClNwpLGkMtWco8TwDZCVLCbccTySXhSuoFGzK5meZAFHhrStDluNjiXvxHILn7y6Ohz8V4SNAdpJFoesBYeG0CDESBBghh8AIG0Tl4McR/yRFrxR6IkEEorYCiCguSaBRCMqVsm+st6JPllgDoFdWZioARIKLImpt67D+n9xhhb9DeSLvq8XZDCBELFEH+AvYAKl/IYgogBCnbFOsUzUqsmQiRCZQKa5HNduDqqsH5bKiIaS2nmTFmrdmFerSHpdJLFdBGhsqAevasKXGETsFKM5HwWbf7JwnUv/5+5H9yqY4Cyv4/AxFq4ADUng34/7wYcGfzKK1m8VleU072fiFbjPX2NyI5T/Mqc1CIF6GWeSKkXDdHnxd5Mpl1LEaB1LcixBppgdBqlht7rQJq1Y5NBv21SxwlSvrKaD3OD90nwhYkYtHAIGs9QLydV1FjKi4XI4PKcfmOIZIMsXxFXC8qEOTE93XBRTqeuUReyUwVzm+UlzptbPS093PTrBAz6PUchb1+RAbR9cBAsGgn5ea0IXDM2YVu6DPKceBZ2x7xq4263Jc6LdUi4GoHfXn8rjWxlzfI0dOAACIlG+KSpJCT59FA05EkUgTASIiQlyqnNwLS1FYrrAbAEsl5FLmCdgWISMCRESIG/c6b/yp2KuidesosK5z6j0dl9wfIpdGed8gyCM5lJrkUqCIU5FF4cRayF2hPGkRLSI89l33s4isg4cmHGCPpNNFHrjoL34pakNAhUgOqTEDFRfGtZarQn/qQs7wdRE2UoKqzFYkiKd4nLuT13EuDN5bfwrAcXZ75+zwzJQ61e4cK0ZL9yjfp3GggnKViOo8aiOv4w/g3GtseY5RbgpPTJncXx4CFLUxAOogyt4KsuOjuIeLKVysQtknR4bOj9jTMxfOorRMt5q/32Xv+tEMm0Q23sRF5KCKH8ZBI0eNPlM65y+QYxYZI7BAMWy6LiK9FEOgca+/u9HMMem/dS2a6dbRzaL4IG3SNMQU+eHcRfLZMO4nIfjkllCElX77AQZV/J2nD6jwY6d/6fx9+dvbbM1HT7mvewgQT2SaugtG2ZAGMr51TuQaEjDXD/CnY9P9KRJP7pVJlcVyrnYSgRXLHKEot6efeQJQb9Ie/MgHUGn22NFDr9o+4j/Ws2EVAFiGq2WYDWo8qtdZ0GYRIOMAjlm4jvIoyz10+LAhULdsekcSFHMFWBQO+KbM6hlANOXfx6HeDObenoeQzUuLtcWxLisuSMHV0U/sUqgF8brDgzMWmbPRxiASplsquagz9hpAnBdA0L5rdtAD0W8Bk3124UKZHbvYbjt27rV1gFM+3Af1FJTLhTTCPV8E0H6ZjHtvxk4FRamJRDHF87uO8k0/7o+1G4udk24S9W836sqtACUpAHBtLU1Lhdnd3HshrptC97Tu3wHGRTTXcRzgvYxS+JPHTtq9d99jORs2WTeARRwOMgEXIhVVNK+i2UzAIpGVIv2iAOLbOjwK510PrLLHvn7Qduza4SGqUFKuJfpJ426O++vVl1+xotVrXVThdq7TlPpRyspcT4+K1ct5nx7G7RrmgjvfW2TdNYCCvoAQo4M2i5MhdJbZcgBnEKr43u4B7hHcMahvL6rTg7ESRbRaBASLYvoUQ5gBIdTW3eo6rxLDYlzO/sT0IM86Oiy8eTYClNgUrjefKLvQi8uJ51IrX5sDeHzqyY9b86tDlp5InjdEljdA+kUcKNPckM/89EWiNOJsTdE6R6jfevtt9vB3v2PF69cS40HON2SH+lCeefY5S8nMcQCO5u1VKF+ncfkN0ScTyvgOYN734R68fO6chQPgxQCODnEMTbW4HEnGSM1g/ESl2rnyamvpwpUgQbi6KYj1icUBoe4ef+bipppGIsHA6BW1FC1ANsCR/OPEOSXg/FAvwzgRU8HEtPkCcA5A+i7wHGzlnjhzZtFenv+iHXrfj2yQcQJXAVEK6Nk3QmQWcR999GwQYzQAuESWjYtea+uYYE6gM2RXJoIGStRR9YZAuvNIhiT0AIRyivUOL1gL7zvFv4fT3zVGpBvDxLZvTLH54V7U+sT0QMjOAFQBAVs3P/vjg8ShgPmEZnhZLBE55eVNrmMqMTEHIjyUexOl9iRuIm/mIa55WsJqOiEgZLiX9nx+k7V955gF4ugIxNXaVD9k3cTntI3TadQ/Zeu3rqWzpZyYI49B5sYbVrsILYGQC8TW+XAP99R12aYCwLhW+gOYT6qhrLwhF1r6xgHNcUAt+rt4p07Io3RK0eEbbf91m+wyqu6AuCR77JVKK9i+wR57gbmE61UU6W87Nq+xxo7L7n6OhFMvxOHiD0MRRWzhPx+7ZM2o9vNzQy0/Oc2CIXaDfXFTxAfYOK6PAMBGda/J/RaHanuCPpREVPssehwJnArhreeG1pWkkVHgHUF+/knWOu3cDwlWsHWd5eGclZvUn2dbqLq/tAyAEBEB7NYmIrMl4gDwTdodRhzWsIuN1Jp0fha3LOfKRaZqaeFKhj1OPhf9yUNKryGRilTviawVB3neDLI2EqgZB6B85iREIM+6FJ5Fck8JwFZxsD+klNyXen89VwVoai0lp6dW3mPMsd4+OEaYewJ8JdZQOTtrFj6AN04qL4j4QOKVpgTIQ1KFspaMw2kTBum0OAjRibN3IiDKjl+goLvG6EpiHAFATiOK6OIZcvRMp23aheq7KJ/eIABViSE4rhqKqMPDY20tTsL03Cx79bWDuLvW2nru7/qGGjtfchZXUjwkFR1QctJCxmg9rOe51vRufcDaQ4Xnfswz+ZD0NcxRF8uZT4m9CULUMoK7Mo4orhGAU0kfAvhMIkCiISjCYSEVn7pIho6XN30pYxA6o9HEHOHYHqIvaKbbIhZaIECIkmLwjEKOnOkKsa89WmlzOI9iAHT3rIJ8DiHe1X/WMvMy6IuIZI7opt8hhY4MCBM6onwgAMP57yrGbijiiFhEQ4soAPyJdFsk7msEUVJUehyuuhG3LpGbOJlr2Mu46QPYH4Ds1PpDTtsYHNtbt++0p5/7qXNUdhITpehMkXILrMEmIaNycNAIjG9AsLF7924in8og4WqdoGcPbpJxRGK1OPm8mJf7RBLxXOrnGoZItMWeKZj5cZTvaaPcReKUCNZCiihVUbec6/mQ8toXqXtRv04Tg9n2/X2W8fkKF+80K/EQLg9FCG7BqSi9zuunjrPPqbX/8elPs1fytQqewf4sWKnOobemBgIE8hICRAXyqYgg+nFwSuiViTuonPLvFO4xRdceefUVN8fnZGZyHnGlqb+OYy0vq7SbbrnNyojPaulsQ0DGWpY1RDb7xVxyDdcxhhZZq5w4fByXdx/P8h6e4fGWkVdktQjCGvqaSYEcterv3GlffY01KfNUYU6G9TTV2GpceZfPnSQird327NxFufg1AP1eduI07rIW3IFcnxb2Vf7cg1M8O71xXQ5BkM/z3Hnpq2vt9x4ftN07Cu0EkZn/H3tvAaDpWV99/8fd3XZ8Zmd21jVr2bgryRKhQIQCRUop1KBvSltKW/ha3AkhAhE2IUJ0N8m62+yO77i7u72/cz0zSaB5u4UQknzdodPMjjzPfV/3pef8zznLKD44tP+4VZSihPOiiG2ItVHEXijqENabS85fbhuWF9p3/u3f7PItl7LucN70CrCfPfiAyzl5/wduZI4lxwxLvtKSWgoUIuhjLRCw6XbJlRdjDbXXKVmler/80stcpmEZVn6S6SiTLZT5pp1zQB/zRiekxy233GJ79uy1RewF2jnjaP+jkqJxCCgRbx5LNAWcs2DRp4YhD4ZYP7wg7/xZp2SHpcKxavp2CuemWIrHptkTDDNGB9jrtkKgVX97nYXe8pTLiiskhymFcVN89JDLFtKZLCEuhb2bzv+ec24z6/bpn2y0RX+2h5D2RvcsV61ZxZggL4QiHBE4sxCf43IwIL9ERV0TzEkqXhqAxAzwDrGj+06QQxZui/NX2rVX3IT1WBGWa+wvyMMKC41yuZQ9ECeLUOx2dPTO2Vl78Jd5AuT1r90ufe7z7VGAeAiQ3x//ORtA+v88FLxHfnB2B5Kz4WvvkRv9X3uZbw3//F3wxzdr4rONn7f6+m/1sb7br++t3p8DCP+AH+cIkD9gY/7mQvj7vfDZB9BbmwB+v6v6w/3V2e/v9ff6fQiQGSrxdOD34qCjz+GRXg5lvnbnFRfb5tuuoSp1xDq6GxxoLs/aBiq4Q6i2cuHKgHgCiT0WOR5hh6uYEGA9pwBRYJsq0F1FuNQo/M78f/W1XkOHMAFSAkJVfS1QRmCusiUikef2QSxEcZhQ4kQsREwgB89KKn0D2Zi1o8YI4N+y+RHw68LQH9xiBR897CxrAiB4/NkID3LArPzRRiv65Enn7y3wVLZBPpzUYgkFnuTQ2QHopiqpNDbmCXjXRrJBPLR7D0prQs2xZ1CY7RgAyijAl6rI5LfcBQmx6aIL8AVud1UvyipZt3YNlY7DFosCIZzU2gBO4iEANydPnHTBCKrYCQ8FHAdEycXWBWMg7HsSqFYEGCwu5VCu/I0AwFpUJR0cpDg8yebhOCG4qagtZHUQyIFGFetTbFAz2IwLcM3BtuXpp592WR+yyFq1ahWH3WJ3qFIuiqyxygmFVrVcJhVqIwrl5UN2Ph7yA/BW3re0mwgQL55NLICcfq4nKJsqyayjeFaqNArl2RSx+d63eyee7EmuCk1g5a5XXwGcuZh7pHoV+fUAFUXyHJbPsCyAxqgMzwdMm+Ew0I41ViaH2ghIBQUzJtE2Io9UndlLZZ+qhSX5FyAvUsKpmFx/83wqG0MqICkeXA4F3xum7fV8VdkYhr2P7Lom2NTr+/odKUWGZXvBoVj5L+513WujdlCQOr8roEQg2CgkUDQ5D64yD8JsPuRc6o8gESt6Hw4/ChjMpDpLhwaFaquiSuSIvHsXcKhspzIsAmWCXmeQynRVWkrhISspl9MhsoAqU6km9OwuusCjCtHH489KLeFRF0hvoZwPVbfr70UUOmm+clAADkUI6rCva5LVlV5/VLkffE/XLMJLxIQX7TBvgzVPgDhbO1li6VpEMIkAEbExR6hJbSLCRO8tQkVEjEAgF2bO32gs62+dTZYgIBEqOrRxQNY1JSelUo2vAyo+5oACnXhqK+PCj+s+9NUlr93vld8h3BQyYgh7gBwIjwGINJFMaoNUDmuhyswBwRzRGCMwXc9F6g+nvpnrF3oxVQarzQRgSwEmsqaYYNMwENgRVAIJHCplJySSRICr5i4XugxxrGrMAOau6XHgbcfYzh/gfnNud8Qu9ztPgryuiFNbUmkJURjAWFXbqV1CAMrVtmrnFMZCO9Waw9xLktRZKAFu4+A8SvvuJBS9F2uIsIhAsja22kMP3A8I6Gs333A9c0WiG2Oy+VL/T0wiIBvQS5/dEAHBAFT5gDWyAAkjhHkxAGInB94Q5sLsBXjzQ2DI+kUhyCEAZl78e/XSQkDtSTz8sYYBtFiYEWdeAEfhjKsTB4otjQyQcH53shX7Jsbxw7/8tfP2v/xSVCstteYPAVJCAOqLByvtoouutKVUiM4qT2Ha2x775TbACx8AucU8a499zDGewzDWQQrMjqFCflxWMZoDAa/Dogmy95qkv8RDOCyk8h7LIOaFXcwzshOSlZ4s0DRG5QNeWwopA0DVCtnbBnB8+aWXA7Ri+QQhpvEcBZDZQRXry7RpNPNZBuO0CMBEwbOJtOXho0fcOFoAAac1ow+QX6HGvVRJLiAUPI/K6XFeqxgFod5D/WLVilWuel0qyBKIjzbAg1OQO5l5eShYwuymO5fb7CB9t7nU/KjOn4FAD5kBGe9lnalD+UEYsaqpq3i9MjIsiBqxCNZXhZNLtaQ+l8qz6hulWpRJOco/DDUL84S3iCv6FMg1FL01nem01LzVdqhlwH763IswC6GoDRLsA5dutI03A9QfB3DlHtrIyZqA/BgDZb7v/odQwCxyhHg8gO+WC7bYL7c9ij1TJiDpEuZHqlXPVAAQYtUI0Knq6aWLCl0mQtWJYxas9UwKBIjdftQ5XszX4bRJH8RQK+TuJGNrHPB3CvIsIbWAENwq1BBeAFoTrJfKplCVNARJsj/EXBzrCZk8jIGK8gb2GpAgAPMJyeGs84whLHoUID9BWDlQN6oMyEn+3jchxhETZ2oA+uGJv1V5j/3qqm9bDuDeyCh2VE0NLnM+IZJq8Xqq7nG6SiIv4UwteR78ndb5UQiWdBQzqpYV5+EKIgCepljvBYoql6KPDIAuclzCsRJC7wa4Q9VsLrkisxOWDNibDrg4xf02A/4FYxHShWXV9mN1dhTFS/7iIEdAg7c6AjkIVcvK1emAyl1kyTRbYW4aoBJkJ++RjGJrw18uttYf77fAfggQ5rteCiB2lFBZS7fxAXScYV1IgHR48dUS8nLoSoCb2en+DlBU6Pg04GIb2TeZkEu+7GdwRrJ9VICrGJcuSP/OAcANQEVC/hHAmoLng5ijchYEovIIo7q4wF4trrRW7uHXJxutV+1Hu3zqQ1fZ9t2/ttZ6iA7AxIvPS7GSk8120Y0X232vvGwHymYA4GR95Wf52O95TdCewVMWmUQOWmi0+bLGyvJMKhCFDCew30L26fYBAt9EQndTLe9NALfAVfwtqAAAIABJREFU5j7IquJTZdZG5kBwXBg2TxdaDj5pslmS3aY+ZbekgGGt5SoOUSW91H01kMmLr061xv0oO1XizXOSolRqXv3+BJ1CNmfztp9jNIKsVmVZpb2OiHqpCDUnR9Pv2xmfI+xftL/QetaHAkYEpR/rnvY1GqthjHftWfspYNE+N1zkKnvXbn7XLzDCkSP+PigBaWwfbHumuXeRQgGsY37+kPXMXV5cUxD7rFifGYhSwpshPttbO2wGq5mW7hF75JdkCvEwNl+4mLHkj6pnEIC8EmUQz2RxHPNOhlN5SJXW2zcESYP9JoqEEYimOOZRZVy8n6KmADKZ/umf/4HskES76JILaTcpGqQy9WSGSV2qPbRIABXD+HI9Cew9IyEXdryyG0JApBVMDGu4VCDKx5NFKi/rgPlI9rVhEKgC1X2x1zUbgCCHcOqnEAESrqerxQJnBizWlww71pfxGoqJJiPs8cMt9rMdkPkr2W/SiucXZdNPUNlAgsQmQQozz0Y5EjabPX8LaoBaS8/LRjk3Y1XsORNRdiwhQ2MI4mGaavRw2rUSC6YYxnc0c8UIYL4KHjoBo/uYy0OllIDIEhGh80A4Kl0RHn2sG3v3H6CCP8ejcOdZh3PmOHLyNCRAuVMsjrD/WrFiuW1/6XnGFcQ+Cows9njae5WjQqsh38SXqn6RcLJRVSFMeES0swccQOHdSLZFL+u0isO6IXfZ9kHMDqsbuHyQGPabTVh0nsb6cuCxqyzmY2QyQqoF8DxkcSV1zS233oyatgH1N4q+7S/Zpz/7GVQZWXZo115RnqjxODswFlqnIA2Yx7PZby9kr+6H4mccFahsHpcsLnTqqGn24bvJefrwBz/glJXdnGu0Bx/hrFNRUmnXXX+DHS0+bpWQPRspeEBGirUjIeHsvZbm5tlwNwHy3NMwpFNn/6jxuO14WZWFy2oLMjc8JsJ2/uMa+/OHB5hrkiBOEtljtLBe1FtrdQVzdIStJY9D2VTHiito6zLrYb4fhRjo4X5bGZOpC7JRNIVD+By2koeutXueUKblgK1FyVhdVcpZJBgV7THGrRcFajga+DOWIYtylmeyB+616y7fQE6Zj71MBtgt12+12opmxlcPRSNHIJaXosJeht0XCo99hyEx6PsGqcxclLM01258/432+c99zmW9ac/x/pu3ok7daI8+/LAlUMTTAeGhs28E88VzzzxDvtEyu/TiS+wHP/ohCt5bmctOse4qHyaQZ99oF196CcqdMk9eH2NojDVnALsqEaYw4fQj9rP0117mE+3b09mvhEttQr/t5nuj7B87UdjX/2iL5X/mIHviZM5lnOnYF506dtTlMGqOTIDQHhqcRv0MY848f+AbSy39Ay/wWuFkldSTt5bj1J8qcKhg3dDmXTmIOmeHSzHFmU2FftrTJ8Qm2YnDxRQMTFhGcg5E1hR2mFH2sbs/RXfgDB2dDBkqxwAfzp+x7Le6cDBIcErtNxIQb8QzXidEPATF26cAOUeA/L8QqXMEyB8Oq3t3vtJbwz9/F/zxze7/3U4wvNuv7633qfc4AXK2BjjbAzzb37/TP3+rA+xs1/9WKwDO9vpv989/l/b53QgQD2kxqYwM5OvRMeFUJtViKRDMwaCDDXOGXbt5hWWuzQQ4iFKRClU4WBGxYZZlVYQO/hwwZY+j3Z/nOvnv/F6Djb8OjM6qZ1754VBEz3ZIVfX6vjZfsiSRAkSgoKrMdWECDAT3+hLQGAUR0cBmPhGrlxhANykL/NicNknRgTdzHpYksr9qVwUsHrFt266w5K0vUa3GgZDNvqryyr53nmXfvc9tOF3YHBs7ZyOFCiGCzWMMm3RVVAUir9d/x0AMwjhkg4azWa60hVk5+NYS1g0xIeB8ngCphvDYDAEyzEZdYYonyBhZu3qVq9qVqsMXIE8esfGoSBoAh2S3IAupJKog/TlcDlERWYT0WhkBUagC6mqarJbP5sZ2QKB05/Xcy0E7jsNtNRLqBO7Jwcu0rxQIAlllwSRgW+GOTz5JvgDklA7sG7Ck0MFNgXkCsWR91YSfbiSbaVXle0pdleNAxaEOaqqiVPCuVDiABQEKalRgOv+WwkTWXsEAmBQGOusrVRypslNBo9HY/PRBAshLePfOV11FnCry16xei+/8NjbIUVh6FNuW8ze7+927a6dTfkhRkpuZ4bJBWpsaecYojehfst+alO0FJMO8AkQqD5d9IiJAuTN8doEuhfJMdb/6ufqbVBr6VHhpEGReENc8wfPWp0AukSnDOnDyHCM4CKsK39k+cRKVkkIkh74nkF/2UwJMdRjQ+wkwV+ClAPhwqg5lgSUAXVX9+m80bdtNdZaeicIs+6j8kipJyglVmUdThdiAYikEcqiDSlMBbQJvZM4xn83hUWtwj/xM5MUNV3qUIQ8/qeB7GU54VBkibqS00N/LO1q2LTqsaExq/MheSvZzQxAQ+n0pY1w+CH/nB9nmSBHADqeeEfEh/ZazEfPk+uh9JqQemiM69TOROvobF4Qu6zBngCE1Fw9QndFRZXNqGr5Xi+2Q1EayWxOoG8X4HQB411htwmpEZGr1zy6y1A++YE33X2Zf3JNqvyIjIxXVwiRjL5AXU9i5DvGaYeTf7eNIHmzzuF+1tzJrhqmW03NTpa8LgOdTahA9HwHVIkdU3VqJ8kBESD/Ag56L+kkUr+HIHdc38GBmXlM7B3OoHgdMcQHwb/j47UPc/Lz7RhLE/Q6ToVRMwdhWqMJWoeQCQ6Q4Ebk0nx0jKy9VXIrQWUpVvi/3cP99P8P6KoHq7M0ANl22kzyP27bebEsAW4YAbH+1bZsjPPXsYgCRj1D56UPlYDs2VZ2AH5lkSAjATsxLc3PLFJYqYYxVfyr7ByHp/JTboucMIJ5If85MJncFsKi/pdLSE0KtICvRoGpsGmC/CUuKhs5xAJZsSwzBUg87sVep0uwHPNx60/WQA1hkDHe50Pldx2upSFxqm8g36gUYGKMid/srr0DkhDKfJToCZEbPj4NyOaEJZwjaTcC+i4HtVBTJAkgWQiRyz6G0m0hhqbISAPFaUGpMs/4s5dA+w9ygOWJG2TuyROTALe/ua6642gJYJ06hfpllkSlGdXQ+1mLKfJG/u0jIZYBXeahvygGBBEooq0DzRgug8wUXboFoPu76ZgDtlQEpkgRJMs041Fzxs3vvs00bNqM6C3RjWaTlAO1wCkDjDARuGnNFBP3p0q3ZNtuXahP9hKRCrIcBqYxRETnWTuUxYFEYgLMUlachpOsgwaZ5/rNYealdJkDCAniWmazB0754mXMdISCdItIDglW1zvxEoQJ8lQV7RVk5VdSB2cvsgRd3WAye61HkMBQQ0t3dWGV3f/2DNntSmRCy65um8pTQbBiI7ZBBUnEtxXpsKcTU3v277YqPr7a+EypemIQoPO5sXhohNUKwmLv68ssg/wet8vRJS6a/YNRlfrTbLH12lPlO43QaUrmputbaGnuFb0M8av4C9KYiO5T5v5fihi7IJd13RydrKMA83YLQXDzsyT9oIOunDrCG+AoLoB4iMsTPInmhBPJBvCdETAZYZT0gcxiqJNYjdgrMoZOGc5t9p/wee3rrA4Ay2N9gjzNBMUcYhEMPtlQZJC9Ps4Hph8gQ8aJpygNUh7j5QuCoJBX+APVSUg3jxT4hEgSQdxoAtJ3785ZvFNX5ysRYSH58TICXxQP4BtAGKVTC19a22gwsSyJ9v5KihecOotRAoMljdMHwsnIcY49QUBBr8dG89mi3XXrhOtY8QOG+MQDsfLvsHizevoPVjVHpXVVhU6MoUAZ9rboNC7kzMxZCwXgcso129hBjc3M3+LYlRfvaBWuXm+/YoAXw6YfqIVwLKnPZPu6fpdo9DynFBgGrvFkv65QngypW9laD2FgVZkVjcxOGdVeovVpyxpoB4RpahmwRCqJFeZkQIMexCONZkfexGHurvbs77IYPbbZXUE4cON3qlJspEd62EtLOG2DSy58qYvpvJ+EVQfQfH+RmEaEUGwDuJwJIq4+p+EbEo9atcWyDpnkGo5B0AQDFAvFbKSrpHuqypSuXuMIPhYdLnTrMmqq13SlXPdJVt16qoKWmps6WX48d0B6KIAAdw2RtpuWN35kSqc96MC3lKPOzD5+yAmxBaZiAXY1UrrXVNagUI52lYgDkRhd9Moq1WoS9gPNWSAlnpMXPtJ/Sui4Vpj5UhKBpX4UR2rMoMBvqw627UlJEsbf2Y88npaFCsEMB5GWT5c+6JCu/QClACCaPgiwaoxq9jf1DHcRaSATtvZ8QZJ51WpZUPBQfKQMMAqGqfhDiilwaMgmi8fiXNa0/FpN1dc2MuWir72iDXEvF+rTWPv/3f2uVVP3v3PUyquJMt+8VqSmrRs2BIuhV4OD2QNy/yJEwCA0RO7I1bEU9qWD0UeZ0P95DBUhqRym+/VhMpAwI5TNEe0LUIEGMf5sewOYIJQiyqDHI3672ZhQDvRbjPWLh2udB3PYP+9pTR2vtUCNkFKRiKO2fycSQl4vihvlvFilTMJvytZDOsh3agw1RR28XBOMiguF7bIK+FcV9LFq0yKlpJhjPCVi+VRHUXbicbBjuQwS49ogtFNwo+0tqcanC2yigWkgofAu2syvYq1Yyf3XwfRWFFJ86bddccy1z5U7mLayd+J0LL7vCdu/b54qFpJ4IhuhJIw9DeTJJZJCNkHdy+OgJ1jmRW/7sLwZd1kMYBMgo545WlH+dPQSkD0GwQ/Q1w/jKYqsLtYMUB3Hkimge6mDOqUFZmv25k644I5Lz0RDqghjUIbI/vP32W2zv3l3s7QZt165X7YLzz2ftu9IO7tpDQQP7Yvb5fewvx8NQAfD8IijGSkJh2Eru0SzttYrcqyrmmDhsqgaZk6uwQFy3Zo1lqOAEFeNzz/6afXoRWSINbo/FQQySKBi7SLKoaPsE9mEhEDjpqAx8Ceq+9yf3o1jMtVgspJo4B9SQrfHUl1e8tmv60I9arTA/1xZAio71sbYzHnpb6q0J8uLKiy9E1eVtK4rW2Zf/8z8Y/1FWUdtscWmsf7TFDH1d6+xRsnLCIUue/cp59skf1LsssGVke7ShIJlhvt61ax/nWTIiUSu0kFuWU5BviemoRVljMiHUg3lPf/rcopxCO3aw1Fl2zfIci1YsssQFMVYB6b933yHmB0iv4GSKSBZbMDk0YQSe7+OZN7C+S3V20YUX2t133mmPPfKwK8ZRJqXOUCqy6qftNm3Y6KxZ29j/5FHAIWW4MqeUWSSrYhVdaI/exx5UhYQqStCaM0ZBiDTpUoXrZ32c+1avXe8KiIZcYDoqEe2FeZ3y726wuNuedjZoIcw/wexjVJzWpYJA2muEtXYCMnRsdNZlZJ558EJLvfU5it9C3Fl+kLljFedUnZGVTVJJ6H0UeyNZAqrAQ5mhKrBSX9TPAlnI/CBeg3xDLDaC3DGsmQNRt8VHp9jdH/44v087sUCNsWb5+shWUUp9Zj/OJp75+XUlwRstsN6oCnk3EiC/sfF/k3+81/G3cwTI2Z7we/3n7ywB8l5vvff+9Z8jQN7Vz/B3Afh/nxs5R4C8mQWWZ1Co7WUp0o6n7AQH0yRAMB8OG/0cKqap8hnDbuMvPnmbXXg1ABIb58BQKswhB/w5+HeziY2ikm8IWbY79al6XEFoDl3wAKHOUkhVeGJF3O/o072xIz1EgAgE1OFLB2EpQeatYlxgIYfkMICHSTb5qkhpY1MvBUh6arqdAThSWJwsYCJQSAjU7eLgMgQYVf/wRY4AUbibF0BAzU82We7HDkhUwEZUPvye6nddSwgHCx30Ajm49XBPXhxQoyFDgrjHHCxI+jparOTYMVuFbU8IXr4BbAL7qDLTZlTV9fJizQOUDOVgogr7EsL8lHWRyucCDkYReHK0UG0j8KwDEK6PqncBE3mAAwuoSK0sP2XZ2EHFUH2YgMKkvAyrAaqgWggnzc4rNG/IhWoOr8EK8wQwEBHhx/WOUj2pg0kUcnUB7wox1w2dQGWiw5ushjIykGlju9WCnF/EgW55mEO5vKElufeZq5Cfr9IRAKDDrAgPQUQKHpUvthQgYYCR8sBX9bgsrGa5h3yqMnu7O1ymQAYAxQAkgAiM3YSYLsGmp5mw4EQq23NQm5wEVFSWgwLO62rOOBsfVSqpUjCFKuRB/lbVaKry1OFSBwlVa/cj5xYxpmp+2Ujp0C1wW4C2PnXPUoAICBZwLyJIP9ezkAe4tzebcP6rf09ziBJwKbJDahARHlFU/ungotwPEQoKoRYorip9vbbUDwuozhW4LvXGOPcvEkFfKyhQ24t+CK4Egq5r8GAWkKevBdiLOBiU9y6vqepDVVXqGajtpQJxBAdggypK9bVCzF0mxxyR4MnpkHzd4w19y7XR9uAT8o7W0/EEpbtQTcBbyeUFZOh7uleXUcI9DeteuE8d+PUa6jMCbvTaAnREnjjyiHbT30rRonYQIKwxKQWMywdxhJBIGbUxdgyyDVP7uGppF53i/t6pSeayWPQ9J/Hn7/Qe8t1uYQwfwYpHhFzX01vdPHT7D0cAGV629l9cbTf9GI91+paUGM1YTcj6QuCCsxRjrlDAvKp49ZzCaX+RBzLe0zNTNbD6iZ6vs8fiHkSWqapV9yRgR8SlCFARIINqM34uFYnICc0FmqK6OcDLCkuZPQNU7s8TIPNr1Zsd5nSQ0GfpD9e9ZoeleU8H45qfXejuM+9je5xKR+2q99NcJ3WK+qyCSpVlEsD1ywLrKJWJueRTRGJbdejgPoiRItu4/jwqLZtcLtFhfMdlW7ACqydvDqtHjp+0ZVSnNgCu19Q3Ulm9wJHCcdlJVMBDSuRmWQyH39NU8DdzkFeOUi7jUtaCsjZKgQBPRG3SWV9mC9PjbEUhAD7kbBDEySwH85f3FUOghGBVsdo6yVaqZ35qBwyIITOlKC8dsmTc2YocKW8BUBmzqy84H3u7Lg8xw+F/kErZdRvWYfcBwAtQlMQc3oSXTwBe9bvIGZEqJAsf61VrVjDvZeLNvtcBBX4cptWuCvnsB6gpLT0NMZRoq/DSnqGfaM7auX0HirJcwI4MAglQlWF3poO3SLaTpyshJGKc9/ux4+p3YXY9YfP1tMEooIKH7PJxhGEnQIY+Fi5ciHKtlSylUkimTBeSeiXAl4CB7ZAMWZlZzDl44PNeGkdhzCHFqFBmeZ1elEhSgFz/4UU22IjdIenc/QSXe1H5O8z1nNi9zxYAmKvt1R8rAGzrFGQP8D7O5+gEfRnVkUR5cVQ+RyUI2MBKCvWILIDCME6fmULtRAbFJJYZ8aGpdqi4zgIzl9iXvrfDogHnr75qvf0JCpBY7Bf/9cv/bH/7i89jqcMP6PNH9h2AAFppzzz7nFsHEvCGX7FimT33/DN25cdW23A5oC/guKrz9+3fb4vpX8qNuvaqK1EkkGXCMhMiezdA3C76XwB92FfB4bI5Q+XWWtuAXSTfYxyBwbi5ISI6ERCTtYVn1UU/73cWepDG3YPMmazJ1BksyA4ErFxuwwDH28nbOkPERjZRL0upescVy6ldAgDom7Bv8mIuraTftmnrwc8EHk/w6H7Ydo89cMX3qaJOtiFyA2oIas8G4U9wtnaTWHz0u6r2aR6agHOR0M0trC8CyLkIb/8Q9wwETIIduTk0CDufXvZDA8o+g2hh6bNCMj4QltDn+TuWyoyUCADGONQ8HXaihmKH3AxLXrTMnn1ll+08hN0dbREZ54tiE0sv6g4Kc8KxARqwlcvy2T/5A36OooKKtw999xI79A+/skXxQdZ69ADqF0B1KpHrO5irAJ1bsJrCucVmabs+rkd7pwEqrgUxZSYG2LKcdAvHxjQGEL2nuZ7+AtDVD0FDWPqJMoLr+fso9ngC1M/Q72T5hMEia3KYA1zr20cM7sqKsJXpgDTZf7jE1kM+TJNJUllXZdRlGJdvm9cAHqNOmWUeCsnOsRKsYU4W99uSDC8rTIyGDEN9EsR1cLPdECCyTFXOgPIbmAqcskv7S6e04/sC/AJUCc1+Djqf+QJLTFR6/VgYzaIimJhi7NAfs9hvqJLdwYQ8R31qD+eKF+bm0h5AYq3pSWuCrH5XHyS39gta+1nfVRCgwhGtq251p0sy/4vskNq1E5A8k5BhESW1tbUuVDmO6+qjyEZrnawTpRqQlaqq9rWmjtH3nYrZrTOympQakvfg2nwgE3qx7FHxhB+gs8LGZQ2leUdFDuGsbcrb0Lziw2v4sibEUIATp302tmwDPJM+FBcjJJi3tPUxt4v40kVjJaT1jL1aJ2MtMz/KlmAf2ML4VGeW0kDWo5EA/aVkJo1xPWHs45avJC+EAPE4im/27NtFDsgy1iFYFRpCILvGhNZP2YNqH6BcrACsulQs5MczYTG3aCrBDxAy3QchkEyml1NAMofKMk+KrUAGfhB79gjWmhjsZGFqbQiC14dx4oufpixPBwgbD0F1EIb6L2jCF/K4zlpn/AlAH7JOBksc64MP6oMYbBsb+xroR1FkRKRbaiI5VrxvF8C+F2voEMxeLDZMkew5hyC7BDLPso7I1iyV6nP1mSCuYZZr035D6r4WCK2MzAw390rV3gqpIUI2GgJMSo8SlAtSEmltU6bHiWPH7YmnnraLIdbzFi3m9SLs51T+RwHE57I2zEA2enH/qaxJskT0hszq4UyiHJY01ByyIxSJHgYhc7q8yo6cKGGOgWwlr6KP4oq+USwwCcwOCKMAKiGJ72HlCeDtxx6x4htFlvGZI26spKAK8aZf5vJa5SWn7Jqrr3DP7rkXnkWtV8UZIsvu+eIX7ddPPGkzkDABHNSqq85YLTZ+pZxJLkSRrTNVNnsKWTu2QBpsuWCzyyMrPX3aLtyy2RVAFWOrqcw/Ef6htEME16X9c2w8BTyoETUjSeGzkVxCv2lf627uQw1GBhVzWAeWxI/NWYZqHV37WTJFIN41Hm9Auao1YdeOF9gvZFoh1sQpEAszw+R40Y/92cc+/9x21DVmxWXVXO81NglRX0+xm2wluzqxl4J4OfrTrfaxb5ZQUBbjrC5l06Xcphde2OGIyX0HD6FuaLI1560jY2+BO1umpaK4D2QPPdBpF5633gZZd3buOMS4HLUNW853lptV9aV2ADsuKRgKCY6Pj8nmPEyAO7aHFShD4hlLr6K6VQGO9p//RJbIcQgZkR8qHlNeyp7du+1L99zDHqWEAPpirEDXO6urANpT54d+zgR5KERbyDxLoI8rV1M2bCLGlDEzwz5OJPAY86EKn0TCZ+UsdCrfQUgKEaedKMp7erqsZ9vNtv6LJ13RThx9I4X9TRuFKb2siwO8pvYzyl4bQVUixXbTLy63lX95nDXf31kph2BfvIE8OU2G7QpU54yYwL6kn2foz35ZRg5uneQZ1DK/L1281EqKT9vGdRttz869uCGkWXd7H8riXgozQu0/vvYdyCFUrsEQfXhdigTxoQ/6qsjuTRTUr++l3ZbLfZwjQF5viz/WV+cIkD9WS79T73OOAHmnWv7d8b7vcQLkvc4wn60TvFUC5Gzt46kQ+/0lkGe7/rf7579L+7y5AkQBz3MZIEIkXzv6eQgKHc5UXTcEQCXiQ9YQUVSGdbDhzKOatOrMUfvkzVfb2vddi6zbCx/RektMi/d8ja1KIFkZTv8rFMF9yoYIsEMmK7z+NIdXZzbP186eRh5L8wQIv6VDo8gEyfD1qSelKmlV0SkRLpz3kb1SAwFt02wMtSn3hmBRkPEZ5Obh8iPmUCS/5DE22zqoNj52qeXdsc+pTM7cu94K/vyoI2bGORiIpFGAswPSOTQfBxTLQwpctGSR88edRHESHhlKe/S7A2scoGDx4UOWp+pnBZPjnd4JcKeDk8DlPnnychhKQX6sA1YlQeYiCnI5kMQCDoaGclAb6MEOK5q/A+iiemeCv0nBYisVMCKY9u5BzhzP4SciItb2H8RmpbWPAycHNq45LDacDSuBkRyoVa01DSkklcYkh78wgHiB7QqHFqlTSv5HL+RMBEoSVaMJNG7GWkJWQwLXVckruyUd/BworPaXJZICEWg5Tz6GbCUAGPhalUQ6FPnytUASWZIpPEFh6FK1JHA92VTqlwNKJvJ1EdVO8fxXByrZ1DRT/Z+LKmUQKyP1swqCkAupWFpIOPtJgNjsjHTAPNqbZ63Q9EjeYwLAOIB+MMjrJ1MNp+B3VUsJ5BDJISBdHyIoZG/jsjmU6TCnSNCBQONAvy8CZIr+py4nQFy5MQrz1oygDA31RxFTIxw4x5UrIwZl7rX1+55QcMgkDnB6XVnmzIewCygQIC/fbxFQsr5SxZ8qDeXlLCBG/5aCYoR+ogBOWfEoo2Udh7ByDqfRVO67oHLuS4cNESXOEktEE//W33pCSZWtIeTD7Lbrou0hlCDO3opPVWyKkFB4p9RUIh+cckYWWMr5EFCi6nWqu0QY6bAkOy5f/k4EiMaL/l4KDv2+gA+1pfqFgPox2lnThggGjUuPvRbKCLW91CCy7aLZ1HTzOSJOPSIbLBFu/J3HY7jJ2dQdw5JtQJ7+2++wG/8/wqmxfdLY2Xtgnw0++X674N/wx4e45FUdoZZMlf0QFYyqYgykvWXvprZQpZoOV3ovKTUEgOmZi1DQvKP+oaep5+WZe0QaoiiB1HBhpyiAZKslhYhC5HVGi4K8kl/2aQADpyyRzZdDnF4njH+bBHnj/OyssL5PHshHPXkgbrblgHn6++fhu7zfSr7ryRMp+vPDnqpbrlF9yJE3/E8HT/1b16/7isbeqQnLhHAA3E0b13MAPYlyaYBgWtRggB56RkWAMhrfatfNF1xkpwlNbaOqNIp2SyODwIJnrIbfXUw15Ax9tRowPxk1WQjzn5Q1yiMqgnjIwxN8qKsZ8FSqgjGCntdaRw32FFS6j/K8KmrayCSos2sv2sL8RkBoPSBwi0ZbAAAgAElEQVQgfevokQN2603XcdidsG7mxWKsJer42YYVK1xw+ws7XnF2fUNY5m0g1PzI8aOuinHFqnXOCiS/YAkWWU/Qz7CgATAtWlJgGzauBUA67PKSfHyDHXEWyoG9uPiElZWXOEDzwx/6AOQQeQEvvmBbLrvUpgEJJhlLyk6RuqUXAGsQ0qEBoqYfoCGSOVpjWNkua9euBbDAi545VcTzcWwjFuCz7azJaPskyGsBADX45U+iIDx65BDWZLe5TBhl12jt0RwrIE4EXzjX2QnwEImq7iTje4CxeNfnN1tbOSBgKMQs9z7EvBDFs30e5c46LDLC6KdDzAm9rFtlVTXYW0DGoHAICIxkTHkDknSSnzNmuUXJtCPh44Rn+HBRUVgxCVTsaqyxSQAcbxKovQLoDyM+9v1txy11sb/d8Sc32cWLs207pMb2g8ft2ptvtI13LX6tT87W4//OHC1waOV1+E3Nfdz38l/Yhy/8T6vfS5thP6TMomWr1pDtctwuu/gisng63Zzfh1IvUHMsDMcwAJCsLmYpPjhzqsQ6qVqPYU5V+HxpCeCiKtshuWQFEwOIpLmntm4AcDCC8euPqrET4AwAlvGXtyzRYlkTjqHMOV7J+sut5vK5AKYhG9sUWBSrppp1kP7XjD3NJEBrSxve/ixrAeC4k/Dh/9Fwj7ub71/7fReAnQkAOo3tkvztuwGpRocAE5OiWDvDqfat1zYFUJMpgpD6aW+q36EE+qnOFiAVjGIhIACbNkDOljYFPrNecp1ZKew/IAVV958WLWUOGSmR6DYIvH5hX42VYH+1+eoiC0L1+esdL1sL96dA9P4BiGWW0PPXhlmk/xj9ib7hL/AWEoj3+uKTt9lLf/GgnZdHDkXFKUilUaqSp1z7LFyWYsfKmi0E9UQfZMggVcN1TewjkgHlO7AClMVXpK9tpJrZB9uwPirt5QOfj+2LN4D40TNUZUMSjXP9KeRujA0yz/M6srMMYA9XxTzTATlcTIh7TmEUAGwkipAQN393UOTgi31TXQ3WcBBA8J2oSGOsuLrb8jcssQae6YGjrVYEYZVJxXRMKGoMnpusR4cIEglhj6bQ5XDuMQISJJV8oHGUt74qUKBRB9in+LGGz6LqDSSrRlXQAfxb5HFwiOyZxhjLVNhDbEUD4A/wtYpwlA+mwGjN8SK/pe6QR7+ql1PWh1rrfpQHPDCRLMoz0/w8b33lCBAVKGgNZN8mO0F54McxH8jWSWuJEq0XsI/qo09rv6fwcy3PskZyzpVztlhSDzrVMgS6IxNQ/WlfGwTo3u2sGcke41moD0rFpfvSeiQ1spQkvrLulMqS6wylT0dDgASwbswq642fN6HmGMaOrYE5oaEZ+zSWpJEJwEl+d5DMp4IlOajoEl22mIoNFMKtCuxA9oWBzPUv79tt1153HYQZ18RcnEgVvh9fSwngj1pDS6RCmpV7JKswrUfaE8raK4Q9ZjMErfJVZK8VGY3aicwmHwhD3ZdUNy5TRYowlCs+WFIpEF3EeCLZNAGzWH5CJvvQZlJxDAPK9rd22TRV+jP9Y6iWDFKg2DIgtIshVENSU8VG2lgXQff0u9lgiDP2wEULi3gP2oL3FnGpObeLOT8NYj+cOal/dNDlLExLlcazk6WqFHzj7C9lc5tFkY4sjNxeG6WM9jnRzFvd9N1x9jAi5fshq3pQpx6lmEC2RFL9NLCHXYUyJAlyXXkedZBfyrHK58wwyhlhAJvKJVhMxqOKExiuNUcKPoHaUazf/ignVFih9zhyHBst7ADDscoLiUqA+OjD3ok8Lu4rJJqQcsZJJ+RJJ/cl69CG76+w3M8d5YyAyoRCokH652rUj/UoCrIy09m7jNlTz6CWZTzLju3jf/pRGxJBB7k5Q3v38/WR6ha3N5U9q5QD47RPBHuo8yE/VEBRwt49nv1EDvt02feq+EkZFmnYc4bRP2OjIIawkfWBwRpAzRgZ7m1x5C8lkDEzO+ptz2yDdI9MoZDHy370L7l209+etpK6EstdnuuKf4axTFq6eBmFBNm2B6VKJHPA2uVFkOgzthwpndQgwfS5/Xs4r9Fnz6Ck88buEXNV68ZSKwPg/UxdDeRkvW3/6gV2yz++gt1eLvNWJGeJxdgUx9sPfvBT9gJY59IP73voPlu+eikkeJyth4AoPVVBPmE8mSWRVlVywt5/3fXOyunQvlPs0xfbEvrdUy88ZSVVx7GrbbVLLrkcgjaT60TJxnpQ11TDvY1YGQpP7be0R9DccAOB8MGcW5pZC6UWFYGgM9P1jLNdqNtVfCPSpI5CC2Xo1FRXQw6EsKeLcYoM9S3NcyISB2B9RjjbMkBVoYcFHPs/ZckxxlrbRDqREcicMoAlcAXKD30s/8xet1dV8Y7IDinOj9NvdQ6WM4LUqb2QGTov1dy7xbI/8ip7HM6ozEOnS4qdpeh6Cmo0zuspNJLtr5TSytXUhl9zkuYRWRPm5OS54jWdm4bpZ+HYOQdBiHajZm1nPhono2p2OsD+4e+/wlyArWXcAvan5B1CIE1yJocKfm2P8dt4htufz328GwmQs+Ev7/UM3nMEyGvd7/+nX7yzBMjZxs/Z8Nu3+6G826/vrd//OQLkrbfh2/gKZ+uAZ3vrsw2g//UEiABt/U8g5RsJEBA/V72lH3DYGkHJEQWgJIB9go31KBVoYVhPhASrCmTSbtq8zs6//Ua82qlEweN5bIbDTzj2IVQniWhQFRWwqZAEHtk8CeK2bjLWmcten5PBqkpOWLsOoRy6BPCq2tKXw6xAQQHHHgIEn+2YUGfbIpuAdg5ivhySg6iArGWTP0p1SywgcitAmqq6ZXFTjfoj45YdDvA9yQFi2V+V8O66cREg2IDwqcpuT04G1Wf4s4ajSsgg/LWHw4wfh6ZEpO0ihBLiqKBGwdF4ppzDWwBWGmmWk66q6QFkwWcARfATZ6PrQ5VcemYG+1c/gvFKHGGQyoHKl8NgoEy2OdimJaegZMEKgYfQgT+5P8qEdKrXMrMWOMukYA7+bZ39eMPWc/jiEByT6qw3giOx8RggMBUwIZrnIz/rQYJbw+S/LpUEm+BESBCpI06fKqXaZ8wpYkTy1HEg7qFdlBGhw6pUCJ4ge6q42Oz2s6nVRl2qEo0THWRFrshmQt/TttWb61WGhqrCFPaYwIE6BjBRVeXdKIdkyTNG35mRIgIwNQ2ZvQ5POkiV0LZJHDaV/TEM+K7DQgZVWauwXdn5yg4k9gVsuAlvVc+hmULYyItg0QFWXIwOjjJiEqAvVYMID1Xya9MsAsIBmgCnIkAEzKuqT9+bt8gSwDlFpaF6p+wpFHqqCnAB2wLRXTgp1Zc6PI7SJu51lfvA+wsEEMgvgFPvIeJAJI6IhUHaTYebKdrLkRAiRwA99W+B6AIXl1PN3Ado76v8CQ5HavsWKrSUxSIliAIw2wGuIyBXpP6Y4ACk91NPVXWoux/dr1NZeOy+pFb4kxti7KGn8bl2RIeIKwgMxo2UT/qvSAdPPgm5Fvy9H6CrJPSqVlWVmu5DIaDhjA9J3EUGeKywPPk5nrD1OUs75geNTSlSZE2ntlM1qIg0vZ+u5zUFiFQgUoA4IuR1AkSkiMif7WTTrL/4UsI719o3bjH7+AMzgNzF1onaQu3U/fj7bNXfnKD6P9dKy0ud5VsgfX2GawxUxgftO8YzlN1RKH1fYJeekTzb5VGufuwyXub6hp6lCJoR+qzmFlVnejJiyJzgcKhnrmo59YteKvM0Deowqer/F154AYA73JEkAu+c5ck8geuRFL4m6f/t9avke2us8GNzgem8qMbNsW+usKKPH3Btq75czYG04JME6zoCy9N39FxklaIKQ92X+qCqdqWcWLZ0CfNclP3ykUec1YHaYwIwZx1AvtQpNai8BMyft2GTHTx8lGeOpRZjIgniqa3rjLOuS+TeJCuYpd3ys7Pc2D4JGZEHgLRqKVYiDYSSRxIm39ls65YW2DLAiVDmKJsatiGAkjGsJWqwrEqifydSLSuiRZlH5WWn7O47Psj4H2Ye60WtBshMxXIjVYMXXXixy8eQOi4JgE72C6dKT2E9VWmXXXGNq1IOwDZo3/5DjiRUW0i1cOVVl/BcqF7kmZWU1jFWYh0xX1ZWQpuRNwEZUrAwl+rITOvBaiNamSDMxQKUByAeVb06xPOVhdHx0hrnta4iAIEw1YBHhZBBAqdkEyHAT+o02aeIVJONYG1NrXsWWhcGseIaAXAVOCAbw15AJR3otdZ0AxZ0A1blFRQCQmU6FUgrFc4iLnuZKz7611tsuDYcKAdyjtcAj7dRLGmCRPChZlEukobXKcKFW7FNwoSQNkLy4BUI+dIM0NttBUtTUApS/Yu1xCTjOC4B9cDMmHVCgMwA1Ef6xFpZdac9thtwGhB81cWFdskF66wI//xDB/basYZWO1zSaj+59+uM4VH7uy/+vX3/+S+8tq0S6fHGDxEgnSfG7OTJY9ioZbkKdWWprFy+lD5SD0AL2UoVarQyLaTipO9O8vNR2kI5ID0AxS2sO5HMNwqZLSmtp3+LcCczhDV3DBKyHysc2UCKAIlH9djO3x4q7sbvHaJjRYz50sdK8fXvaZuyZDpqKve1cUU2IPasNWDx0YilTi/D0I/ihICgUEgXAFVwGz+A4fycSPPDfufO5z/mbuuv0r9k116aawmsneXYesVT1DANsKxQe43rxtYZAEnGE20/xOsbRMgw5IKsbFQtOzMr67wZwMFJgD5spKJ8UIICcHYzpiBO8hfE2gRqjCGquZPS86wVxcM/3l9hYWyFLrq2yLwgF/YcLyFMXQQtoezt43bZmggCw8Op3CZ4lnueIug8AGDwe4c+advu+rGtyYsjJHrYRlgfxga9yL4htBxlxroLEq2UvJgAQOimLjKm2Adprh1BJSllTm+b2Y1X5FIpDlHPuifrtGWz/dgEAewyNnog0XYdngAsg7gBhB2BdBOZ2tbbbSM8n0Fea4B7LyuDKI/yI8gWRQ69/flXDqLoMNRmeYTb99nLBzocOZWSk2BjgHRNAL+tBMvHQkRlJQQQrh4B2SFphohq1iLmI6krFGIfF081f0aayyHwV6U51fNaIwQYK4dBCpAQCLRRwHYB8jMUpMTJMov782PcUJZARXg3BAhFMswD0Vgfaa6W4qsNhW1yYpL1cD0BjM/sS8hS2A9jw/7RlUFJKaJ11DH2HiWI9mpatGLoc1J+VDE3jdKntaZ0sV7noDoIp68383UxBJ/y32JiE1hrUWGwjgezFsqG0sEM7qW022YPpcIR1n6lYMg201tEPUS7P89B7yM7SIWna23VfsStL9y99owiEALxGVXOTpAKENizDqL2GkUZdgYZzqmyFsfJxyRgxUlfls2OsgG01ktdKoVnbR0sHO8fILKbavlCgpdLIY+1zx2GkM0mPyM6Nsqpn6WkQYvjCGEppETQqO2j+bsIANuD5AdlSOnDnD+MJWs434uNT3LWOAJaPRlxkHsSf3MeUOi8inUWYFEUJPJpAAUNVlAidCYg9aYGprCm67PGigZrr2+FOAq0ReuWWG0nFlAoHNo7+qy/Y8RZEiZg+TWGOn1h7kLtdFAckxXDXnwWMjqePbX0qT30/xCUkiK7ZAklMbSq7rV/zGeul8qhF+JDhQRLlxSZP/vUKeZC7QHn80CeevZ52ibPmsisi0+EhNFegbNGAGeFgqIlEBcUFkDyVrKuNbPmBDK2ChdCggz12ub1a51KVQqjbtYH2RflFRS5tT6UM1Qbc34nwdANLe2QmcMWFU82kzeFVeXV1ogtYtGKtYz/SHJNWqydZzckRTL9qO0n6y3+ruds84Y1tgQ1yjPbHrclWOUtys9j799jDz54v60+bw1gdgKg+y4KhlLs1q23WF1VtfVgVybL153MPSPs3Yqw1lQYt1SLyn2qhdxeANmsPU8DSm3ZIIn4i2O/rrFSRH+pKK+g+CyDuVp2p7K3Rb2Wm2yFKLHaG9qxO8TGtLaffT0kIhZID3+j0D76jS7mKDIvfIY4RxHcPcJ5A6I+BoJoASqF89autOa6M9bX1mgXnLfKiiCmppkLHn7oF+y9gx0BEhhGvhNz1TBZiI0QZgmQ3/d9IsGu/Otf2zKUqRefv8mGUb7FxaShujhhh7BjasI6sZAitspairFSIygGWe2ed00paljGQATzVV1Vid187fX21OO/Zm6MZU+Sab/C6qu2uYYcxzXsF6Zs06bNdvTwaWeBJTWILJRFFGpPuBFb3z0E1m/cuNHtHxJpR+UwvoLFp5wU9H3tLzSWVVjRjNpIBKPWvVZI1IS4RGxdpeZmTJONpiwZH+ZG2Z8NKW9G9qisr8PsX4aVN8Jc2MZYkMJ3GuV55bfW2MKP72Qdws6L86Cyd1TMoXOF9vJS9Y2ybnVqLea8UfV9D1my+m9POXWUctM09kUCam8jAkQ2suXs0UQauyIhikVmOG8EofYdhpiRHaHmE80QUh7HKHMNBXA05xdfzvp+7FV2voyqNSWXc/G4/f0XvoK6OBZbMmyAY5N5tpprtX9+HYh7bc8sJZ5zLvB8nCNAfmMr9kf5xzkC5I/SzO/gm5wjQP67xj8b/nw2fPkdfLD/w7c+R4D8Dxvqnfm1s3XAs13V2Tro/24CRAeyOQKEQ96sk6LOfToCRIcveeYr8Fhe+QrMI8uAA4IOEEODvWyyqPzmnBaA9/v7L1hrm267FtUDvuARVHONC+CVI62sCzi+sdGhDoz3mSdARFy4ZAG3uXktC2TuoCgSREi3KtdDOcQKwJVUWNV0Ai19sHwK9cf+RN7RHJB1aAR6chZU3ditSPqchtVLObJ1nQijkLCf/ul6y//QHqv42UbLvWu/JWZSHcWmz+UlKGyOCitv7juWg5sUFAK1VaUTRmWiL3ZMSahhoqhca+totaz0JAsAiPDhEO4LeBGHjD0BFcgwpt4tzXjs8rc9fPoDSqqqUlXGxYBpEQDFUXwOY+GQilpGhEUi1cGhHICjuK8qQEBfTLnXrMKCgMoe2bPIA/aVXQcBmLEzGuVwHEAlsMLI/bFvIMhTAKhsBmJ1bXjhL4BkOE2mhqT4iahHYgHnJHnuBhiZogJtjNdrIg+lh0OZqr/6AQQFvquyrZ/DWjwVZe1UlOlDPvg68E6xQdZBNoRr1IZZAIYsryI4SMzIdgolx2KAwqLChVaMcmbv7lepCI6xNXjqT6pak015onyoea1jVFVnYAEwyuG0AEVELV4nmopTUfMUIAN/ecdLgBWQCArJA5hI4msRMKGADQImZW80zoG5j/fUQVa2U+qvsmdQH1F/ciA3G+g3I0A8ihEdyLkHDuEiAZziA4BZhIXAelXcq1/0scGfD0hXNZXGiN5DQHQYlVrdVHqrQlyVdKqIbMdqIiMjwxEhUn8IxBfh4L4GfBHIon5VQFt1AdBP8m+nPkCpoAOoKl4VwlmJ+iEL6x6RCKoqdYSGA+5VaYYsXh68Tm0BccdhyVWlMl7uvCne7n2820OWcE9S84igkJ2VABhVpMreRASKgH0RG3FUO+raBLQrJycEgFIWUDooqW10L3p/kQZqU72XAHopQ3Q9Dpzn8DNPpggUFY7k7LtkuyXbMd5H1+nIFOYUkSs6YD/xqyftzrvvth/e6ckyuexLlc6KSu9dgiqol8rEoadvtWu+0Y5djoJKqTiGgJPyYxiSLycz0z1vVdqJxBLh5/I9aB/1q3RsS0SI9QJ+q0JPKhA9R/2OrAOUedNFX1c/UWaMQG4RJ2pXkTqS+OvvRIzoQPnQQz93VluqfI3DN1/KtjcqP+bJEN3LbytCTn93tS36+KHXDnQK1y378QZb9NH9bp4TOSXStwxVSP7H9zuVjQCyMOY/2abpfZUtIyVRDnYVQ4yFYACiLO7xEBkW1Xjui4RcqTHH81V712N51QoBsHbdekJCD/J3+RB3AY6MCwulIpU+18PrRdPnphino4z/xYzhJDKKagghXQTZ4T2JGgSgIxMCwp+q2dVFhXi1UzHa0wqp0OWIimByK9qb8JQHFNShW3ZUVXh433Xnh9w8oYN6FyRuWGiU/d3ffN0uu3yNZTHWI3mms+QnRABS7SBsNQ7bpRQCT0MAfaKoMH3uOfJfAAjy8QiPjAwhiHsRz9CHe+q0YyfOWG5+EUBDr6uAFPBUUJhnLzz3tOUBxKwEfBrA132Gdm0ByAnmmYdRaRnAmDiK3UhDJ5ZqWK2sW7uG8TxC1f9u+5MP3AagKEWRvyOslXNUWFAAYDQJmNPkMgDKSsudgiwhPhKSOdJOnWTOZnwtXFgIGN7iCEwRT5s/stIe+/eXIXSutmpApTD+9sUdO6hkD7Y7P7fJJpqwRkGBgI7LaspPWyGZLhP48MueiAcIqTyOUqKSClLmIEiOgMAoxlQw/+5FhTBo2QujIcrjbKoPKwvGQyyh0H7kSvVgq+VNVXjQdKi1kM/yzKE2U61o+AJ/u+7KCy2LwgX1/Yd3HrRw1khlPq1dd549/uSvAIuabestW+3SO3LtzQiQntP0WcBS2fmp8lv9SKR3ZclpC2NdSIJ096MPj0DsjtFnQ5kfpiALWaqtl4wEWZ/FsRbLfqMR+UN9Q5cDRWl+wBEUHRQHdKEW6u+hGpl1NyU9i8BrbGMq8YTH1ooMW5tCiZSdgd0d6gaRG+sWRwEKAyDzbBvpj5WdfWQgYKeUEgDB5GXBZEd01I8TRhxExXi0HUOJlJAaYJ99+W/sr3K/ZBtXJVomQHoIpF4zFoxSqExCOtc0QNxHQ0KOz5JRAiFJ1fMkGxPlJtGd7XOH/s6+vulLPHOUERlm6axToxRK9LTMYhWHagwgHsqd/o09UAJh8wOT9qMHAZTkj8XnmotW2/P7jnJP/szBSVZ1rNYuWBVty3OSsSE6beDAMP1g1bTDIxWftx/e+A1blELYcxqZKY1U9A/NorzC9gd1S1QyZHo/YfAhURZEBfmOPWX0M9oTi6sqLK7AzqkUhyxaW2id5KAskgd+Lb75kAQDXhSQDE3ZniNcO+8pd6J8Qtg1zweTUdAOIacsmhDAbeWgtDR0Ys1mdsmN662V9U0h2uoHUlocOtYD+QAZlMYzZk9W29TJz4JQXY1aTpo/hSLRFsxcMostERUyTiHT1NTHeJP9VTDzb4YjMkUEaq6PYY3oZO6OYx8jQnEB/UGVzLLAnITIiaDv9TCGZPnkh6UVgxvyh/WByuwUCiqS2VOEsbepIKQ6TyQnJIayPYquJY8AAsQXIl1FHcpuE4mugGftObSWiEjPYX8khXGwCAvZXPI5CsE/q8wuiI4krk9rZQl5Qg2Eomu9jqSdYiCCtV5r/Z2EBJFC1GVTsQ/S+qV9cRB7alfYgAIgQHaTrJdaOKVG9ZlbZz1ruLLnVFAApM++VxknEdyjP6qGFNalRuYcBWkrQ+JXT+53a39sQrDLV8kDHD9y/DikRp4jVARYVtAGMRDg/eyxw7h+2fE8DdgbBhl9HmrCKfafsorTHslHoW7Mz74QCCIxNE+q0CYepswbkvJMTb2lZ2TZowDw4ZDRCUlkc7CmyCpKewOdH0Qwe9MBp1g7pHqMx5YqEwvDIPZ0NsVA5cwgO9lJCDH/ySBrKu+yw+TKVKESe/8tW7AvpNAABnOS621p6SYDb8CpS2exEJzi2tLJgxhCoQEN5giQdqzwFhF6Hsh+bDfq0ZRMsq5QtnSjYo+KjaRtYh1IHcT+qQ4L2fKy0wDQMQDcG9hX9DhSXnta7WfKK6rcmFf+Uizkh+yqGrApiiZEepx5Zd9h7FvZNyekLbCjFG2EQ6bWo0pYSv7EogKsBTk7JbIP1h5StkayR+tmPgvn/cNA3huZb5W/NMJnBwSOD2vpOAB4RTVZRbznEEqsZPq8sOL9h49Q/e9jnQ9eZJmf2E8/YO/Pmvg+skjaWF/CFVLP+9TX1kBSn7Av/9tX7PmXXrRXd+5iz9DJuvt3ANOQiJCj+/fth3w9aQk8xzj2TINc22FsmzZuPp/284TB6/mJqAhnDuhDcRvP3qIRols5OVIVLC1axjghE2YYFVJfI60/ZFuvu8ZGWY9eenYPZyF/CPJZu+/fF9qmD+03b7Z4/pFedt5FyyHODqB6hLTF0jcRi7C/+MynsUr6VxQcWbZ+xWLLTIm3SNbzIPZFv9r2BHv8SCwrz0B+4AqAvdYsmYvjkISlFaet+MeX2+fvq2TtCcaOeAnK84XkLVbak0+htvANt0cff8ry2Bes27gY5WQvFlgUObC3a6zosPSkFKssO0IO0ojdcNU19p1v/sDev/Uuq2tos4d++Rhzvo/dfudNdqL4qJ1Plkp5SbUlx+VgY1XOeTAJgoU1FDWU5r89e/fa5eRhqZ10NlEBjRQfGxhTGsduPpUinHVR40JKC9muBTCPBDNZS1Hsi4JUFpdNEGIRzCHt7EUHVADC3m8KAlLzbTOkWT82cHGsKVVfX+P2k0s+e4Q5BOtG5j8Vm2m+UuB6KfOebPn6maM6CaRvfPAK9/vr/w9kDGdGEZu6/lLGgM5WIoxlPyjCRucE5VZKnaIiIc1LUqOHs1fs55zLrOCxyWVukgWZ5gflr0lJN0axnQ/ZZL5e5LRMSp3FOcg/yj732S+QdxSPYpRzDudYL/AAz175dSX1PK6jvEoPJjFPgMwVZc7/wtzPXvvn7/iFp17p93cAORs+dU4B8js+kHO//kdugXMEyH/X4Gcb32fDl//ID/P3eLu3iQBRNb3HMWWuqv03Juz575298733G/j3eCZ/wD85Wwf2LH5v3wL4B7yV3+ul/lsJqSMadFSaU4C4ZuCwLjLCqUHe0E9devkbP/VTWR4JJAwgGLCJA0aYbd2yylbdcBEVTFTwEcg6gcR9TEHqqmZzslm9rD+bLhQDHDTZqzngfv46PXSMLsNjh6WDn3ZVnvwCpPtcmKq5nQ0WB8BAPK0TAP+HqKpS+HkuYZqV4/wAACAASURBVOQdVJm2snlsJHTXn81kMFWg2rQp66AO+yt9LLr7EOF5WClEE9qG57QPG616ACtZHkhNkktFm2TNArKb8dVvQJWx9ZabrQyLGHl+yxM5JTEGu4oiZPyTVL9S9YU0n2Mq1yMwucvlIFQjH/bisJtBtayA+haQEtlkqLJylsOsF8F7wVSSSjq8GeujEQDdfiqxutqbsOKIQxGRyoEVsIvKnXEsNE7iQdEPUJGZVWRNKCy8Avj7MB2cvalABoji8BUK6DIJOXAKS5gkKh4VAF1AxVknXhk1eLCrXFIbYm04FxJsKAqqgSpuWbY4v23AYdkxjXDQdwGdsmsAnRAJIsJANgIeCyz8pAEBBW4qa0F++0ls/OXnLaVHL/dRhh/xkIgRKsYKqUw7g32JCBTJw0VueHGYj6SSvZfDlQDHGADCXECK5555xsn49R7JHJRlxdNPZZIAln7aI5eAZylGXFAt1+VUMmzS1StFYsjOSUC37Ks8GQ2yDVIGhevYrr9p46/X1aZf4LNUMAKYdVCNRAEhRYA+RGzIBkkAtF5HBz/Zh4kEUZCgiAEpElSpr0OQJOPZXJ/AaV2HLAUEmkgRIeIjCoBQ16sQw2zJxwHq9YylnhCIqqpReYdLiTMK6DrO4VrfE0EloEWfIiFcLodTVHAo4Ro0lkVwCOS4632xdu+T2KlxUPWhDXWNLr+D35lXwUhFoj7gyerw5GOIGNChvxuQRH+jilHZaOllVYXvXk+5ItyL3kut6cgzDnU6JAtcUf+RSkVjYADgUxkpslgTAeIyQBgXjzz6qN3wvvfZEQ7cdY8h+eDj5q/VOxssZQDIS/3gocMEPedgP5FoB/91iV3+tUZApRg3LZVjM7F4UaGdKS11fU/XPcP1DgAC62s9R+XeSNWi/iBSQISf7nHKET+E6ULsCTwTMKVn66yuRJzN9SGXAyN1BGNIRIJyVPR8J3keytIppQIyKhbwgJ878ov31HvLjkvtoXnKPXeRRLSXCJcTX19m2Xftdr83qQo/vl/6g3W26E8PzFshu38XYJMlQliqEI93vCfcXs9vPvNGQFo31dmLaAeRqifx5xZALxIyERKhEpBLY0IB83q+Ur3F4uOc6MJYx1xl33WXL3PVh0kx8YCiqCR4kzH6raznEvCCX5iXAekIYIKzXAyh0QkKHuepl2N7tGZpIUQtleTMXxND2MRht3Lo8ElnkbCJ6sF9e3Yyz9Tan3z4gxCgY9ZFELm/LPYAPaurm7DnIGeCqsHP/fXnAV/66evDrCPtrs9lMi46mK9iad/du/YSMNqAOmilrV2zHHATa0bsKFRtPDBE+1EpKxvFtWtXMYcAjowPYbN3EpDTx1WU+jCvtEOE9TPmJgHmaE1n0yX//c5h+gF5AhXM61dddYXt37/HLiSfRNWhoyjXegAbkhnvfoy1Tq7fj/HZSiW5AIshSJJwkGKFsQ/RzzV/OHBA9hUCuQAu4ghcz78q0R7591ft2htutHrauo+q0EZAj5s/ttxq9uHRD+DrlQCCrudbhl0M1faUxvMgIKMgrSdo1xZUDD0g+uHhqEyo2D95qpzxP22Ll6VSwQoZ3jvCukFVZVI09whRBthYewo7rrEALL58rJaXu+/lAVRA3rZ+9SJbgcJA5OWPX9hjoVS6qqggCqJH4OcnP/1N29d4z38hP+Y3IFKBzH/0ncHXXyoy2qIcRZ/82rMh31ntuQZUlZCXgbT3MGtzCCRL7QHGNEBhExXo8n9vBZA5SA4GS4YLD0+JAxxn/ZWPzygKBJ9ZPyqqeQ2F++I3P0HFdRnj+KUDVIxL/QHGnB7vbUn8rAevfNlSTbLAjqDKqG4cY2zgOc5zyASQDmY+GGR9HWO9GmDrMs7WYgFj5QM/uck+HPcl++e/udwaSo9jwdNOW0KwZPJcuY5hkMdZqo+V/eELcNjL+P7E/v/jmuDx234CUEXwM+0r0iAd68oZAmT7WicsFVEVPB17kgUQdQ2WkByDQoF1MizOXnjluG2vhYxYFYIt2Qr7p5/uttRob0vE0vOC5QWWnxyFnWiH3ftMBbkHngylwgyzbXX32BO3f5NK51QLZoz6Uuk8hRVMdVO7NXdznSIGyX0QuN2GErUDCx0v9jnJrMclp5qd2yjbJQokQigOoVp7sop9Rqp1YKsZFIJVG5Y0h4oZW7xfWzdtkI1lCfsZXwDgMcg42bF4MT6nmTvLIFZPVk5RRR/C2r7QecmfQd2j6ntKg6mIx5ufvrpwUb6dOFlh7bxoIkv0xvNQGUASRQjc1HwLOSDg7EwVajw6DnURZPgsYd7zpvq8nvUFAhyVkNwtA/gFrSOyh0qD9BW5UIc1jx97q0DIhAn2qf7sCaIAuGMBVdtQI0UBPkvBKTmVFKZsNwmXb2aNHbWL7mYM7u5yewWFBYvY6GWe0H4qWipI1oYY1uty1Fs+zBnh7FVUFa2PQ3j6x9IWWSmprmBBC9MZQrLLUNtJtSliXDkeUlMq28lZLbLnkDpPVjPBzBveEIby8A+TklBiSvaPmmNkNSPyXUHssk7V7zsbWIgHPU++Y97sn5IoygnROqFAYarFNabaqO6vqW20AwfbbfWaNN6fvRzzXi0EsBSqi1EMTtPm+yhCKViz1iqYW2VVdYZckxyKUS5jHmxuoyKdfbGKnQYgl5R958Wcor16CAoqgbey/vQHtFXRjMKa9+476MiPJ5582q4ASKbOxq23gfSVbkhJKRYnaPMegFLZ7aSzRsVxzcg+2JP22ixqiTZYtcAZFKSd3rbtF09D6Pfat372FZtoL4VUgHQFnG1v70c5iJyJMTnlx4mBNpVd6ChFPQGA4rqmdmweg7HCEnEWwF6zcGkRyqAuW06GFB6IFGkNuGfRxz5D1zVEEdIU1fznrSEzi0Ei0meS9hW4+8qru8kmGrTl2DJGknEyBunxk5/eT4j2EuYFrPNYR0pQfC9Zudp2kYskq0btK3Oy0wHKsYrj9cKlKpE1J+PnF488Zhk5+ZBzGVxTjys02oI9pQDviqpa+myvy3Zo4R5U5T/OmlLDM4qhSKWOfbqIteNfLbKivzzMtZIhN9JnH7/jLjJUpm3NkmXsicrs05/4hF162SX2QcK4n3zmabv/oYfsU5/+c3v6yWfs9ls/ALmZby88/wK5QRQv0Ie1Dy1lP1CB3eLa9RtcccqTZJu8/7bbyLbY6dQMmzZtpHK/xfXHPuZRrcmaOyI4/6VCXLY3ldm1l2209UUr7aXtL6MGm6WgZIZisVH7wT2ptunug2Qv9ZEZudES0sMpvBi143tLrRtyv5fihSKKKmAhOA8EOkvDEIbZOpSFmh9kbXb6dAVFQU22sGgVNmCjdqLijE0wfl7+6kq7+1tlFhfuY3kL4uyKLZfYcYobdkOglVV28v7MK4yv9Ow0zmHRFJ2FWEpakC1Ky7Of/fQRu/yCS23bY/fZUuapjRSJ/MfXvm0f+tAn7YGf/5Jsoxq75OqLyR9jz0RBn0LNmxvbbXxQ80MCr1/OvmXU1nCO0nnxWUjEj3z0I+Sz5dihQ4fo94TaQ+Ledvvt/Pug2/umMDdXoQSR8kMkXCPjMpw9SC/zdQxWZ6OsOROsObJbG2Mj0c0ZQgRIG2PInzmjH7Vo9Y+uem0N3vwvdW7PJgviGNZJL9pLZ8BC1Moq3lExkvbT9cx5dQ9eY4s+uR9SOI19ebqzdda59MUXn3cKkC3nb6adi50qPz8/3ylbm6TwhfyQ8kPznOYrKeF9OFuPQM5pbynyY4iCvujocEf+hTDmRej4QPz7o/7p6x7BBi6N3hzMXtDLPvWJz0KA+2JhHcvPPOcunal07tKZU3tmjyKbyW2uGPN1IuR1NcjZ8Z3XmulNv3irBMh//+pv/afvbvxPZNRbv8dzr/D2tcDZx8dbwz/fvis/98p/nBY4R4D8cdr5HXqXt3sCOPvrv0M3Pve2ZydAPCuYZ6H1LGivEyBvuPbXCBD32+4HokcmqCxPgAho72jgcDbJ5u9WW7GmwCJiA7CPqCEAFqsdSBIF3coTeRzf0CkqblU5piwJSfp1qHJ2W7yeLI3clcxlgXjLfknlofK9n/uZ/q0Dq8CuMEpl/bi2bsCfCA48cRyERGQMUZ3SjSRd8lpZYqmaUwfn2kcvscUfgfzQffK3YQBG4agm/Dm0K0R9kM2dlCBZHE608RPYfQrPfxEyK1aucDEmg4BTCrbmHEgVW7hFAwxK/THMISnMPxigr9tliMhyoBw58Cz3ohwDHSa7qLSWdU+KfNGxE+vtbSegMB1wgSwEvtdDlaW81MfxLE7FmzaOajXZ9ExymszOLiDUcCfguarjE5zNQ/dQB1VAHEQ5sIVyQVGAAMlYC6giR9XLCk1u4zU9G2uIGkCiEQATKQqSqHwKAyToAfytrq5xG1l5a/u6QyvgDxtRAbDz3s9SbigDRE9K35NfdRDvK+95Ab4KRRcBIz/tlCQqyjgkHSesuZZQxbvv+LALPVfloKoth6k+TgWU6WMDLmWI7K0ELuj7obxWBQB3ApWJGwBS9TpDtPe0Uy7gaU//EEjQDCmVh82Neo0AaIH58rQV0KxKeh2+RYDM+av9FwJE1Y0COgVIqDfPB2PLGipYHtG8jg4sUgVIEeQIIgBtqSSU4eEsKoDLpRJx+RLcw3zAtsBEjy0XgeOqHAUwEJjuFAjK3+D7ChBXFZU/wLuqXHWw8GLTP5/BMU5/1c+Uf+BsrzgIS/XhAwAjezYRJrOOiFDBqscGyxEgc7kWH7kxxr79KAGjvKa+LxWGSEQB8/rQtai9nEJD70V7SUmj93gjAeKUI/yOSAypPuYrtXSvXi4jhv7AfwXqi2TQgVrXqEO0BozspKbmfkd9rAUAee+3L3htcrnre+3MIagGAOqlqogGKG3FyqaNisXKA+RllHzBLvnXOkfk5JMRU02FtoJpfblPLw7jqurXh6p39Xz0oZwM/W/e/12WAyKfVAksUkrqHVms6DlrXlGfnH8+IkNkleKswkTm0K9EfqgaTWGpInbqqAjWXDbNAU/zmsgSHeL0Guo3mkP1PmpPl3fC99W+p7+9yhEg+lqfE7R1GYTHfC6II0PmLLIc4aFKZK5NpIfIDz1HzY0KOPbj+tUmgVRKixhswxJkhOuQGklkYg1jWjkZUijpNZT7kwxYp8pp9elTp05bXqoXCppsi6K6ckFiih3Bbqq+ptoK8rMhf5MZiwCqWEDk8vUC5hl0VlhfkVcASLwUlcj4qEIu6UuMswEA69qmLg7ADbYRIElAxuFDe7HKKXKhrQIXYwAQFBVUVdNi3/zuj6lKzrE77r7TVdMfP3mU3y3EagIrIADzKNR0kcyrD//8EVRiBZCeWVQOKtQeAhYIsKmlg/8fTn+l6pwqzFgI4POwzairPcP9+/Bai2xKQckKOZZCirauYz6WcijOEbyz1o8nNY5cVohP+3Esv1qaG+wDt98CgHLEZQ7lQlzLBUeWirKmcRXamgE1Fln7srLSHHkr0jMfEPhUcQlVolvoo3WOWNQYboM4ueyjK222KdmqARllNfUqliQ5kOxX3QHow8dD/76dXKQk23jLIpttRCWJjc8s81I37RwXk2i9+MGfolI2CmuiphZs4bANYUTakqVpZFwEWgfWIDmsWe2djeZFRfUkuVLRhIJ31fRQrTxovkm59i8/OWnZvF1WqrfdccUmAJYBe7602Wp6hpxF4yAgSiqZTU88tZd1wOyJI/e4a/ttFcgbdgUuE6Tx+IizORxj7o6HUIyFCB1kDfPh3kPph1OMgxEAGNnVdaMACWeNaSaIXjZgw4B2HZ1UxjNslxaiqKTTDzK+YpAQDFMNHcY9KAy9q38KVUOEjbOWlzW2Gg44VPt7A0zO2BguRkmoKSIpuEhLS4FUabcWrKZULZ6TFWqxrCcBADhZjOkusl1mIUgOl/RaRDq1y+GEk9e024+K77Fj/+d58x/rtyZyugrpaztfqTG6n137kqcd3vjx6OVfYW8ThaKDLIK+YWGqrP2qyvc3b0De2dFZyBCPSjUScLmhiTwYWbglZaE4oioaQP8rj5Xw+2a3f/pG+9v/fNzIO7ZVqX5WBFGSEOTF76bYtv2nrRNyqK17zBBR2JIks2+W3WMH/+YRS4tgb0W/C4Mw6uwdttJqiBeWu5CYAIuF1Gqh/Y4WtwgnpqI9xOVRdfcwD/GeTEtkuyXZhrBWS0HFNoUyJdA3xGVGVFI40st8gjgKsh1SKhbLTX8UXryQVLxesh/FKqyafcX+4+Q3MHYTsMRKQDUqhYx0oiJfGgF06xqx1Mtlb0QRTFkdFb+8L8u8LV1IADGgcwwkyAzskYKUuzpHmW8BzRliqSlUITMzy6JSNnQae1rjnO2V1hVmAKkUlS6hivgx5ZKxN5AKpJt+mIRV0vK1q6nOJ58NCyjN5fLhT4cAWYS1puaiWqx2CpfkWeamCKvd0+0IBzGXA8oL0l5DajGFlTDnKgtChRIZ5CZp3MvOaP9OgGFuZgH9yh/1kRRu/RTitDBmVT2vXBDR6RnY+Mi2ddJZYEY64kNrr+oyhgAzPUpRCEmoWV9eRzlUo8ynEbz2OO/lVKpapXRWZT9Mg9iM7Kh4vURZYclFVVXXfF9EvTLv+rCBKys9w7USjJ0HQQ4BKGVnP0RlCmNEtlL1gNkLChbZviPHUBUTGI4KYAFql1SKftoZv7mstWKLPEHoUm9q3xmMAg5bL56n1K5S6SlPpKau0e1Pmrn3krIKW7cedRttpPVeGRu6Nv13luczyJwcCykVyh6hgD7upeAYLwXhjGDrRvGAF4oerOce/cVTqAQa7Lvf+HMb7yfnobHSEavdAKZVDRDD2ER1yX6Q9SyOvicSRp1RBSMCfEUIqdhDarts7qUdkDacNSKavWlHPwUozEvaG6VQYNHd2QYhGG8LC3J4BwYi/U5tKivPWu4Nkz5U7bGQEthhUuh0ANWHF2NiOgBrWsLZh3jP/KLFVkp2Wz/9Lyc3E0u4JTYOqRPF2EtA+ax9TzUE2a69ByjqgJhiz6fdygDvIQKik/PKCCSO9oSy7pPF4xDnAq0h2qOo2EWL0bGvLXNTURE5D/w1hPZSu+aSy+wIORlb1p5n2599zra/8KItXrzYbr71Vnvq17+2J55+xv7py1/G6vA+l4t46cWXudy1EfKitEfQWnXiJHMNVlxFS5dBIgWjeCi2xahojlLsoD1sdhaqTNqyq5MMEFjKKu5VyqMNrLmNNSft4s2rbPWSXPJpUH1VUTRW12XFpxvtgX9dYZf+2XHrGeqzlOx4u2ErCgT/YaukgKQBZVp1BQpb+nIC6rn0dPYoKPFEHM1SEJHJ+WQaImo/bTaKorGPecongDMG1kpdqIR/+eVFduf3miyaLLPYUM2/s+SgLLcD+09ipdliB4+gcvALJ5cygzUuydaszSPTBJvT6BnOa7128JVTtnrpanti2/32mU//Gba9XbZj+15bf95l9h2yQ5IpworCVvL6my+DHDrtGZMoAesqWtmbxEGAVEAAF7BXibajR49AAu6xf//qV9kP1KFyP8bZyqMOz2IfUc66ov2gsnNkf6ViGmXTqXjCDw9BkXfK0RmFVGjD+iwIsqEakvkMr+XDHu/0T698bQm67KsQsuxFJlnkpOYPkGqdKgIVo+Uw3yQoy4/5TqruYJRYlTyro9/ebFHX/cIK6ad6rioulNK1FbLzxW2/tMUEw998043uPsrIKlNwemZmlrOCbSTrJh0Vkr6W7ZvyYfxZi5XHo/1MfV015EgQypcYp9zTJm+E56M8NEOtU1VeZ2msfcuKVtszT74AyZ1ln/roZ8mi4qwYn+7OIdqfy5p53vJPe3R935033kCCvNEK663iL+cIkP+ytfkdvnGOAPkdGusd+dWzj49zBMg78mDeNW96jgB51zyKt+NC3u4J4Oyv/3bc1f/8Nf/7EDFPZaHnwyMtnf/Ud36z+mCe6n+d8hfAqIyEPsCa6dkRDkNUfE71Ups2aJ/aeqWtvfkqvh6HAKFqUPJ5HQJlwSNAF/912SjNOjWBitbnCBBXVe4B+VzFnMA/KUBUAe3cuXgdDoGOAOG/IVTAyV6pAdIjGyBvEmC/HSBVOR6ysRFQFcBByAU+iwB5+GIrggBxBXoiULBjUEZHKKDMkLzKAToH2OSlp6Y5uwNVo2gTKduZdjb+K9esdl656WyMTxHEW5RNpgW+1SnYV/QpjZTNaz0qiyBeTxX7A1yb7A8cycL9DqCG0GY1ng0zu1U2r/0EFRdYD9WSg1T76v1VzSOfZ1Vgz2AFEQzRIYBz7Zr19oufb6OSDLCWTWUCIeBNnU2EfyZ6PNM5rEawCc3m8B9HmWcdVc/lVCUNc4hSe3uxWdXmeowKbG1eZYs1yt80U5XcQOW4KsTlr63QeQHvSntwtkpOIUQFoIgPHovAYoESIp4C+beIEFVPKn9AQMY4G+IkPLIFijUA+CVz4CzFjut911/vbLQUpiggI5Bn5y3Aggop/W2s2oT3kUJEbaTw0QwODyJFlFOg9xeBpOok9U2FpoZB+mjjr82yyA5VLHnsrRTYKUCCSr83UYB4qvKRfkOAaBMsQEIg8Qg2AM7miU8B2qqslFojAZBDG3SB+QLF56uVfPCB1ocOt6kEdApkkRWUmxc8u+s5sEOVnx5SRtcnAFt31ATgLzJK/szdHMh0kK+hakv9RxksytNQULk+9RylKhJQI0JEags/xoFTVYj8mFdy6U3nSJCPQYLo41u/7HRghCM4+bcAeYE4GkcCljzqE19HZOlrqVNEYIj8+PJHFrzphPPXP2p2B2cBHTrMtfNs1P5tkBeylZK1Ry99WgoKWTCVceAtfuB691o3fRn7AMKkH3jgfleZqHsX6K3Qx5S0NHJROuyll192h8uy7222TzyO/R1jaZg+1UlVr8CJaCroZNck8mx+rErtobHifIpFSHFtsreKdvYsCqyPcmqPQZ6l2kF2FWLUAgHP1B/0bLoZ3yK8lEeg5yWQRPOISE0dOmsAMZyahIOl7CkEuoj00PtJcSJbL6mDRDQ5SyuRuzS8/l35w/WW+5G97n1q7t38WrtK8SEiROSH5lX3f3OWCW4e5FP5IfMfRZ894UA19TWpQESSesaqsnKoLOb56x4d0MbfptGmUn5InSL7LCmNROZE+QFmUA04Bfq6rHCZnTh01AUfK99paLCb9u6ySy7aQEU8ijEAsGsvvIRMh0GrL610Yzc2PpzDNlZILpfEy+rbAacqqwGxJvA+X8U4ot8yn/VidyQVSFwQvukcisdnAu1r3/guc6PZF774BcAoMh5Q1ilQNA2QsgYSZeUq7KuwCrkX0OYDt94GaYEP/wS5HNgU+ZMvVX6CQPFR2j6IgGKUGrISjMAOZHFRgcXgR9R84iigLvk0VJAXA/JJz7UKcMeX9hDR3YNvfjsWQoFYx8wwF7e0NkK4rnWKlvGJYUew5mCj5ao+mR+d7QN/N0NfUFaUbCDTsEQ8Q4i8+pKIJgV+61NknmwENZeK0Fy3Ndfaj+HZz2tpTJ1kPlRV5VIqdkdpH4Gxi5cstMiCKXvq28/ZlvXrXI7TDPffCyizc8du27hhi5VWEqJdRuUr7bb15uuY/7Dv6+m00S5AM1nmzI4SPFoH0UQmFADdLB43rR1jVk/1/Z4SQJAKs9tujrMt+SgEWK/qZyNs245TtmxljrMToy4BcI6/A0u8+0/vomq81q7/xPKzkiD1hwcgAZhPRVALOJRdCmTIAPcezDqt/lZLRkIfxQEjjHGFnwZyfz2ME6k+Zb22DGB6AqK7gXkiBcC2uxFfedbxQP8QrGGGsOpJJIh73A6cAtTHRiWQYodhUOG6GkhTVDNBPNcs1BbtPW3Wgf1GVl48BcXjlkGluRftmMDcxIJKn5uyvSfrLaUo0Q6TSdOCxOLn5R6So/KL26y5sgxSIMHyvvUR973HL/8yPuxUb+Owk0HiugtzplK5o4/sBe65k0rnKAV7s2b5c+9hKkagsyXGkHXB+nT4UAvPNoaqX4o0WJdT0/MhBjrJyqi2CoLHN71vpd377FGAUALEsYhZlRlpOdGhDuCrGPO1Ufp3PWTCNFXrYRA/z43fY4/e8ZP/2965/UZRhmH8Bbpl2dK1sN0tdgu7ozbQ07ZiFbFJY5YbQrggRKNRDpFwZ9R4CCRca+J/4KUxhoSYaBODUojWAxSIW0pKpCBsD0gP0i3F0g5drNv6ez5MvMBEEkjwohekCZl2d2a+eb933udktVhMhSdzVqJMKhbEhewYll2oNmpKGa7GAZcWORssRDQGfgYpZYkN56gRfLeS8CLA0Lil/hyCiEDoOl7uAYG57Gc3OdEctWNKA1ie22UM5QvUh3meb1n1BKkbFQBlt6inQ+xBlxh2TgwrIwkgJLEKW076FQZXK1GVHT18wtWyWDJm/dR0ygM1E8AxAcmCO+9RPwoAIFLzFkDBBFzmIWhohsaM35FMBIgIhAyxtlTr8+zz0/wRMfinYeNHIKmM0KMFtA9w3C/InaLxgDU0PwUA1APTPoFKVgNlMqIgiFRXk/nC/TWs4oLIJ2ZA0FKb19hIxnegh4B09WHKBJH9nawTA9TT63xGQ3292098kKFuLHzWAiaUKcMMBZwsZIuwX5L6SyrNbLbfWXKuYw8T+KShpwb/EdkhyQ6LXqiYHkjqjCIC5aUsmOf3NWDU+YYZlhYYxEuRIDBojn6rICBcvvhc32KOKcV+tZS+RcDCUq6h8vlUm+YhGV0l3+f8z5cZXKKiBOSSlaI/47tsj2WQdnIMZxdz3xXcLWuxhiYIPqBjvwGOM3m0pub1qEL6UJAAfi2HxAFAIVVDjHp/AzWF+oNYtNINb6V6Ue/yw48nUPFNWC3h1AHWgUD7HHVRQdxSWop0IOWNbHbm2A/qVifIMsFabimLv5A3H1DbWPPjo7P2JYPSm9TGd17fXo91LwAAAxZJREFUg0Bk0HLZXpvGWtZnAD1CTsjv2Or0s6AqkyhwFOgOsHSbnlEZZupvFNS8gp42zrC+vrHRhukzv+08bo+jNFCCwm36cl1rqVEG+i5aC2rBJAN4fY9Zhu/uFYTrLavF64AcUlMNys6Nc57iuehCYWfLUU2xFkNYHgaVTcOakaXVsxs3QCJ4AtIORCzsioLse+oNLmcHIHeM23cfbb2rp2o9cJY9+RHF3P1tPxWwzg/r7jqu5g3sMqWIL/gQgKJYBkbstRdfsQz2S8Wo3LshMVzDoktElpewc5T14mHUHrv37HXAUPuRYy5n4k36rqHRrFMJSEGjgPYQn091s286vnf5ds1PP+N6xLa2L6yl5TlnM+l5Sd5NyjmXPvup64y99/Zbdvr4MdQadbYOS+HPDx3iuBn7+P20++4bXv0aYK3aSlhHpN3z3kJdLFtCLkSVTV7L2+nOLhsBmP6Dtb4mEbfnWzfyTkE+InV2Bfd0gn5yEELBFZcHQ94X1/wMirJHk559csCzdw+i8uH9M4oShUhGQtgj1tFxCgIeAPts0MpiVc5m1nus0ppSq1GrxbDVmrqj4CpNWk9XDxZqEXKsUtb+VTu9EqrsWwGydPpsiuepJrWW2lnEPX3SujMZlgdkOrKXRiEitG5K07dM2imIOuoDRLTZv38fuWUnnQXWWazntm3f5t4L9G8l9SREvRCBSnl16ivVtongRsoOShifnLAbZM2Mo1ipph4U2UmUIxc+3WpbPujlWRqzRr5nHlBojOtSjjrPxwrLqdXpMQP89DzP9X/nALDU26tvbduXtFUvfAb4EsZ6t9bS6TRh5+fJEhtwmR+XAHJ27dzh8hmPHmnn3Iax8trMNf/VkeAEyvYCbJah+hLAGmLvFsAbFkPAvbvPscfVYVV6hT4o51RyFahfZRWaQ0pYEY1bQ00jVnBV3O+MDVGbysPkl0VrbefLe90acxZbNFJSYgu41PucABBtIHqHu0O8+scCSz31/c5fFgCQf321u8f/XABA7vFCPbTD/vv5WABAHtrN+V988IMFQP4C2KtdDlB+7T8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056" name="AutoShape 8" descr="Risultati immagini per logo protezione civile naziona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2" name="Segnaposto numero diapositiva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17</a:t>
            </a:fld>
            <a:endParaRPr lang="it-IT"/>
          </a:p>
        </p:txBody>
      </p:sp>
      <p:sp>
        <p:nvSpPr>
          <p:cNvPr id="34" name="CasellaDiTesto 33"/>
          <p:cNvSpPr txBox="1"/>
          <p:nvPr/>
        </p:nvSpPr>
        <p:spPr>
          <a:xfrm>
            <a:off x="1115616" y="1700808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err="1" smtClean="0"/>
              <a:t>President</a:t>
            </a:r>
            <a:r>
              <a:rPr lang="it-IT" sz="2800" b="1" dirty="0" smtClean="0"/>
              <a:t> </a:t>
            </a:r>
            <a:r>
              <a:rPr lang="it-IT" sz="2800" b="1" dirty="0" err="1" smtClean="0"/>
              <a:t>Council</a:t>
            </a:r>
            <a:r>
              <a:rPr lang="it-IT" sz="2800" b="1" dirty="0" smtClean="0"/>
              <a:t> </a:t>
            </a:r>
            <a:r>
              <a:rPr lang="it-IT" sz="2800" b="1" dirty="0" err="1" smtClean="0"/>
              <a:t>of</a:t>
            </a:r>
            <a:r>
              <a:rPr lang="it-IT" sz="2800" b="1" dirty="0" smtClean="0"/>
              <a:t> </a:t>
            </a:r>
            <a:r>
              <a:rPr lang="it-IT" sz="2800" b="1" dirty="0" err="1" smtClean="0"/>
              <a:t>Ministers</a:t>
            </a:r>
            <a:endParaRPr lang="it-IT" sz="2800" b="1" u="sng" dirty="0"/>
          </a:p>
        </p:txBody>
      </p:sp>
      <p:sp>
        <p:nvSpPr>
          <p:cNvPr id="35" name="CasellaDiTesto 34"/>
          <p:cNvSpPr txBox="1"/>
          <p:nvPr/>
        </p:nvSpPr>
        <p:spPr>
          <a:xfrm>
            <a:off x="1403648" y="2463279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 smtClean="0"/>
              <a:t> </a:t>
            </a:r>
            <a:r>
              <a:rPr lang="it-IT" sz="2400" dirty="0" smtClean="0"/>
              <a:t>State </a:t>
            </a:r>
            <a:r>
              <a:rPr lang="it-IT" sz="2400" dirty="0" err="1" smtClean="0"/>
              <a:t>of</a:t>
            </a:r>
            <a:r>
              <a:rPr lang="it-IT" sz="2400" dirty="0" smtClean="0"/>
              <a:t> </a:t>
            </a:r>
            <a:r>
              <a:rPr lang="it-IT" sz="2400" dirty="0" err="1" smtClean="0"/>
              <a:t>Emergency</a:t>
            </a:r>
            <a:r>
              <a:rPr lang="it-IT" sz="2400" dirty="0" smtClean="0"/>
              <a:t> Statement</a:t>
            </a:r>
            <a:endParaRPr lang="it-IT" sz="2200" dirty="0"/>
          </a:p>
        </p:txBody>
      </p:sp>
      <p:sp>
        <p:nvSpPr>
          <p:cNvPr id="36" name="Connettore 35"/>
          <p:cNvSpPr/>
          <p:nvPr/>
        </p:nvSpPr>
        <p:spPr>
          <a:xfrm>
            <a:off x="1343997" y="2641071"/>
            <a:ext cx="108000" cy="108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CasellaDiTesto 36"/>
          <p:cNvSpPr txBox="1"/>
          <p:nvPr/>
        </p:nvSpPr>
        <p:spPr>
          <a:xfrm>
            <a:off x="1763688" y="3102059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Provision of powers to the Head of the Civil Protection Department</a:t>
            </a:r>
            <a:endParaRPr lang="it-IT" sz="2200" dirty="0"/>
          </a:p>
        </p:txBody>
      </p:sp>
      <p:sp>
        <p:nvSpPr>
          <p:cNvPr id="38" name="Connettore 37"/>
          <p:cNvSpPr/>
          <p:nvPr/>
        </p:nvSpPr>
        <p:spPr>
          <a:xfrm>
            <a:off x="1583680" y="3282091"/>
            <a:ext cx="108000" cy="108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CasellaDiTesto 40"/>
          <p:cNvSpPr txBox="1"/>
          <p:nvPr/>
        </p:nvSpPr>
        <p:spPr>
          <a:xfrm>
            <a:off x="2123728" y="4149080"/>
            <a:ext cx="637321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Emergency activities implemented by the Earthquake Actuators </a:t>
            </a:r>
            <a:r>
              <a:rPr lang="en-US" sz="2200" dirty="0" smtClean="0"/>
              <a:t>(Marche Region, </a:t>
            </a:r>
            <a:r>
              <a:rPr lang="en-US" sz="2200" dirty="0" smtClean="0"/>
              <a:t>Municipalities, University</a:t>
            </a:r>
            <a:r>
              <a:rPr lang="en-US" sz="2200" dirty="0" smtClean="0"/>
              <a:t>, Provinces, </a:t>
            </a:r>
            <a:r>
              <a:rPr lang="it-IT" sz="2200" dirty="0" smtClean="0"/>
              <a:t>water management authority</a:t>
            </a:r>
            <a:r>
              <a:rPr lang="en-US" sz="2200" dirty="0" smtClean="0"/>
              <a:t>)</a:t>
            </a:r>
            <a:endParaRPr lang="it-IT" sz="2200" dirty="0"/>
          </a:p>
        </p:txBody>
      </p:sp>
      <p:sp>
        <p:nvSpPr>
          <p:cNvPr id="42" name="Connettore 41"/>
          <p:cNvSpPr/>
          <p:nvPr/>
        </p:nvSpPr>
        <p:spPr>
          <a:xfrm>
            <a:off x="1979712" y="4329112"/>
            <a:ext cx="108000" cy="1080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>
            <a:lum bright="-10000" contrast="-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532859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4274" y="2529036"/>
            <a:ext cx="333375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5868144" y="692696"/>
            <a:ext cx="3275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7188"/>
            <a:endParaRPr lang="it-IT" sz="2400" b="1" dirty="0" smtClean="0"/>
          </a:p>
          <a:p>
            <a:pPr marL="357188"/>
            <a:endParaRPr lang="it-IT" sz="2400" b="1" dirty="0" smtClean="0"/>
          </a:p>
          <a:p>
            <a:pPr marL="357188"/>
            <a:r>
              <a:rPr lang="it-IT" sz="2400" b="1" dirty="0" smtClean="0"/>
              <a:t>CENTERS</a:t>
            </a:r>
          </a:p>
          <a:p>
            <a:pPr marL="357188"/>
            <a:endParaRPr lang="it-IT" sz="2000" b="1" dirty="0" smtClean="0"/>
          </a:p>
          <a:p>
            <a:pPr marL="357188"/>
            <a:r>
              <a:rPr lang="it-IT" sz="2400" b="1" dirty="0" err="1" smtClean="0"/>
              <a:t>of</a:t>
            </a:r>
            <a:endParaRPr lang="it-IT" sz="2400" b="1" dirty="0" smtClean="0"/>
          </a:p>
          <a:p>
            <a:pPr marL="357188"/>
            <a:r>
              <a:rPr lang="it-IT" sz="2000" b="1" dirty="0" smtClean="0"/>
              <a:t> </a:t>
            </a:r>
          </a:p>
          <a:p>
            <a:pPr marL="357188"/>
            <a:r>
              <a:rPr lang="it-IT" sz="2400" b="1" dirty="0" smtClean="0"/>
              <a:t>COORDINATION</a:t>
            </a:r>
            <a:endParaRPr lang="it-IT" sz="2400" b="1" dirty="0"/>
          </a:p>
        </p:txBody>
      </p:sp>
      <p:sp>
        <p:nvSpPr>
          <p:cNvPr id="45" name="Ovale 44"/>
          <p:cNvSpPr/>
          <p:nvPr/>
        </p:nvSpPr>
        <p:spPr>
          <a:xfrm>
            <a:off x="3501405" y="5229200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50" name="AutoShape 2" descr="data:image/png;base64,iVBORw0KGgoAAAANSUhEUgAABkAAAANSCAYAAAA9KgKQAAAgAElEQVR4Xuy9BZzfV5n9f8bd3T06cfekktRSSyqhQkspFNgWKQsLCwvLLmwXdmEpsFhLS92opk3TNJ7GZSITmUzG3d3l/37uZKC8lm34E/KjLJkyzOQ7X/l8rjz33nOecx4P6RvDL+7r13UzF6qpo0hnDh9QZlys4mNiNdjSKo9hT1WUVykpJUUe/f3y7OuU+gfV1Nil4rJ6lVY3q6i8VqHR8YpPS1VadroOHcvjZ5r8gvwVGhamvfv3aWjYQ9ffcKPaOjv17HPPKzd3kgKDgrV1+3bddffd2rhxkyby2BtvvqUrr7paYeHhevW111VXV6/Zc+YqJTVF7+3cpeHgSHl5eaq/t1fenh7y9BhWSFCABrk2DQ+publJCYlJ6urpVXRMnLp7+7Rpy1alpqXriiuuVDt/rygrU0HhaQUHh8jH11fePr48r0fDw8P67mdydN93DyspOVn9vGdVdQ2/J8nXz1/FxUUal5OjlpYWrsFLGRkZ2r17t6KjoxUZGamjR4+638O59k7u08/PTwMDA+rq6lJMTIz7vbenRxFh4e69fvRgrh56qlZjcrJUXFQofz9f+Xr7qM/uxUO8R5f8/APU1d2j9vZ2xcfFaPyYNDXW1dif1d3ZreCAINrAU33cry/3MkjfBAcH62j+UY2fMEGnzxTSDjGKi4/VQC/XEe6r4sJTumTZUgUFBOr5Z59RFvcRHhrCe49VO/cWxGe28TMyPEzv0T8njh/XzatvUnhSgtTbqeqyYrU01CuS+ziSd4T+ma/evmGFhsfo0See0S1rbte+fft0iH7/3GfuU/Hp45o4LlNdLQ0a6OlSWdEZVVdW8dgE9XPdXa3tCgsIVohfgDqaWlVbXslYG1QXv3e1tGmwr19tTQPqsTbhfuu7+9XS1af0nCQFhAars6dTK6+5Wgf37eXy2pUQE+3aaOGi+aqsrlAX993Q0si4HdKS6QtVdqZMR46fUFJ6uroHB+UVGKgTxYWqqKlV7rTJam5tVgjv+8kf3KyO/VJXRzutPay31r+jqbPnKikhQY3V5Qry9lBve5uS4+LUUt+guNgYtZYUa6izTUd2v6fZ06aqo71beUdPKTohTW9uK1Wbj9QxJEVGJShrTLbk2yfvAD+lpucqIydVvarW2nWv6pprbmLsVWnpmhyd2VWroUEvZU+crIGmJu3Yuk1LL1+uisJCvcBc+thdH9OQtVcXn3XokObOm8+43KPqmhqtot+eff45eXp68TmBGjN1muKTEnWMeZ6SGKsZUyfQZm0a6utTa1OLmhtblBCfLB8ff95jvxqbm5mLEe49hwYHtHXzu1q5cqV+9eRTWnPnnVpLmzS2tiojK53nzGGsRetEwWl9/+Gf6LZ7PqlDJ4pV396rIZ9gffcfJmrD/kGFB0mTmUfN1dUK5boCGG/DrR2qq6lnDp3QwsXLVNPYrNikJD3xzDNKYXxOnDJJ+w4cUGtFvj7+qU+rt7tLg0PDbsxXlJfqVP4Rjc1MV1x4qHyYD62Nrcy/UL25brO6+zyVljVB/sEBmjknVwfz9snf31+ZGZk6efKUxowZo07abjtjPZHYERkRqWbaOTQ0VFlZmbRjNe3hrZ27drl2XLV6tbx5/daNGxUbH6+IyCh5MW/t+uYvWKh3iWVXrbxW9Q2N7n29vb1dvNh58IjW7jigQa7vqV/8twI8NmugK1te6tOGV1/UZUsXycPbS889/YwuuWyFYjOy9exjT/B5t6iGsent5aEjB/dqPu0seRK3/GkDqamlXRs3b1Z6RpaLW9U1VVqwcAGxzdvFwxquP5X4uXd/nrwDoxQWmaB87vvA4aOqa+nUoE+gcqbMVt7JQrX0DSgsKkqd3bznQ7P0bk2u6isLNWVcuk7mn9Drb2xWcmKK0hJjNCY9UccP7pJHb7umjs/WnJnT1M2a4U+s9PAPVhdj//SZclXVNcvDy09+gQGMp3r1DfZr+87duunW2+gXxkF7l3YfyNPp4jLGUodqG5u0+pZbdeDQYXnSdtbmP/1shn6wTsRXP4UH++nRn/1MS+bO1zju+cDufVowf4FCwiLUTmx4c8Nm9Xn4yCcozP0sLKlQPbHEx9tTqUlRYmprfE68stPjlJEcr4JjJ9RUxTX2D2v+3NmsVT0qqzipqtpqYkG35s1frnfW71f+6Sp1i/js6cM89VAXsWOI/jr0o9m68YfVimBg93Y0KZ337CDWER5YvxrUxGfbtd12y2qdOLhbvvRefn6hcifNJDYUKDE5nThVy3oZoOCwYPkSD5ramtXS0aGBIQ/iQB3Rh1FC/Gpt66BNvDRm7BjV1lUzxr0VFRWh8ooyxmuIQkOC1cvaSIMzXnxZwwY1yCAZYq709Q+ohXjlwfpp4yIoKJC1w4N1b8itO0FBQWps4Lq9fNTT0yd/X38FEG9tMert6VcdMT+aNWhwmJjJePbx8lYK+4Jjx46x9A7Jg/ey97F1LoD5ERISwjrdp8bGRre2hrKe2L15sm7bOthAzPT14XOJv3bNAQEBbq7Y+tdPrBnm/bx9feTJ3LOf3jy3vrTRrf0JCfEuBrQyT0OCuQ/uwZv7snsZHhp08XqYvQEX5T7bYgUTTwOdw0ohFtcSa0JDI3mNv2656XY9sGKHfrV1NTHOWwN9Htx7qNrpey9Pf57jx9jh28dLne0NCgujn7mvbu4hkDaz9vXjfu2xwMAg+ruZewrW4MAgr7V+4Pr57u7rVntvi/wCbATYpTGHaWufs23WTPy1tXvkj1z/yG9n72XkNy/+e98ffvuMD8sv1tbn82Vj6EJ+eXl6nsfbezATPvj1F/r6L/T7f3Dj2Fw6j+b7ULzUbuCv/iY+FC35t3cRf47x/8Hj7y87v//2evSv645tbbyw6+OHvz0+eP68f/8xOpcuzqn/d716vvu/873SD/x8ps4Q54PR9X/0uX9ozLhd99nNzu+9p50p/ma/Ruee/RyJQ7Yjdm1l3x6DCo0MVt9Qpzr7m/TJK+cpcFa2brj1CjW2VCgyOpwzj48OH8xTbESEejiLzpoyRSVFJTzurVdf+I2i0jKVkJIGvOHNeTAQrLVVVeUVyh0/XtXlrQr0SdcX7v8nTkG+8hzyVk9Hr/y8fTmv+YLTcbb1GAJbC1d7R6uCgkPVDR7Q0dkrLzCOvr5ecB9PMCNvh8n6gPvaebOBM284GJc35zDDfEfua2Sfb7HDzmn27f79vu5/f1z5o2LM6Piz93Ttxv+PNqmdTxmbg2Ajff09so8Ljwjl3NrHtXaoBTzg85+6TTNuXqDW3jolJ8Vr3NgsVVWUaJizclNjg8aPn6CODs7EYKZ9YKZNLc2qqK7k3r04s4ZooL9PwzweEhDOWTgAHLcVDGSKPnH3A5yfOa8HhaumCkwOgMTX30cNjfVchwfYwRD4dSw47hllxIENcv29/d1gqrVgqPFgqB1ac9kCTbl+uYKjAsGUapSckajWzmZ1wRd4+ngqBtygs6NbQwOeDkuw879hA3agoHUdDmE//cHMhw2vAKsY/Zu1lM3BY48v1KSPbnMtd+TXizWF30e/RsehXa816SBtefTxxZp49zb3bw/OfYO0qSechIcvmCNYgyeP8V7fGH6nOFJJkYE6sH2jEkMCNWNsDiAlwAcA+xAAtb2DJwf8ztoa+Q/0qr+7T81tfaqu71BefhFg9ID8ARMi4+M0efY0CJFiRcVFAuZ5MAC7HNlgINYVV16tqNhY/eC/fqi/u/8B/fCHDwPULdTkyZO1afMmTZs+A5Bxt4qKijWOAd8IEBYFoZAMyFJVVaWCggJFpo8FMPBWJSSGgT2B/r5KoHHruDYDZDq7O3lNjN7dvFX3ffp+wM4j2gHYlpqeweAPUO6E8e71BwAr25iARjB0QFZE8jn9ADcGtPzL3Un66qMVNJqXWnlOGEC/dUATYMtUrrW4uFhxgN5GctQAMicDOnZ3d6uyshJgJsE1rD3fvm1C2U8DNgJp9CoGmIG2D92brH/+dQ2kRqyGB/oZHG2AJnQKPWJkh5FDtZA/UYCRjQAq/YBtoQC4EyBA2lubmOzdgE2+vGcgA2YY4LpZqSmpqqqsBmwLVWlZqcZPHA+IeNCBRV6ASDGRoepsrdFNV12ryvpyPQOIfddHP6r1b72lW29aDWDZrlraeezYsaopL2dCBKmlqVHr3nzTgd5xgKgtdVUqLytRXBT9DdGzZeNmXbb8CpAZf23b+p7qmto0d/5C19av/uZFJliSlt5wjdpOHgWw6nDttH7d2wrmXi9dvFRetE0IgGn56UKFA7adPnpcg4w7X4C/9vpmeQ4MyR/Asa2ZvgJEzCtrViPzxjfYS34hQYCQffAaA7r33nu0d/cuFZ06qUiAwDBAscsuXaa2DkB9CI0+ntdY16iAIX/A/+OKjk+AcMhRB/1zApLIm+uZu2CB3nhrLZNnQN969YuqXNcAyROiBsiU2OgovfLGW0rIHKcx48apsvCEeuiHprpaZTG2BgCOOxkf8y5ZrMKNbyvUo1/NvM7L218nzzSqqkU6VSVlzUhUdUsPwHCTUrOSNWlmNiROmLZsy1NAmI++8Z1PcD8dLAr12rF9qx7415vUeqaTRaBR8ZHx2rdjp4Jor8m5k1XNWMo7eIhx76OYqFgtAHyvrqkDDK3Uiy+/oslTJ6uc/szKGaNcxm0ppFNcKuBffQ3jKEPpmcnK271VUwHeG47lQ4IMqbCgCCA0grnRrUN5RxUJeWZj77IVl7NAeKkRUHjixIl6CuLlSsZED8GxpLRUmdmZboE5A5FXBVgfD6jb0jOg7NyZevTpFyGZIvTwv8xWc/8U2qVEXrxnbES4qotLFM9iWMsiVw/ZmJKcCkGTAqlRoZDwSA0zV99gvAwQg+IhJy6ZPV4//u+f6MFv/YuGmZt19fWAlFJrQ60GiTWBBNsA5kVUDIG5tQfQ0UOPPv6cpkLwMtgUHOKpHgD73EmTHVj5xhtrdSVxyZ+5WQ8g+8QTT2rJkiU8LwTyI8uteEHBQS72HDlyhIXBT9dBgLAqaMe27YqJjVMD/W7k7Z69+5QAaTMM+HwAIurWNR9RPkTb7EU+OnrQh3FWqlc2blfO2HH62JpVSo+HcKhmfleXEmc7aauJ/LtWR48d1xAr4OQp03QKMmnqlKnMnW75sZBtfne9rrx2pboBwj2YF0NsBQrZQJxi/sTFJzqiNf/Eca1efSNxowEguwtgtseRp70A/HlHCyEEh1VGnEjPGacdew8pa+JUVTR3aP02CGa/QAVw70aA7PnpZdpSm0v/+HONxWxAylVeCtkdGKLGmgrddvMN9GO3Th45oMToCCXFRtOmgWqqbySuBjNuPHSmuFI9kKMBweGO/G6BbMsvOOk2J0PE18WXXK6O3gHGPKTQcy8oAtLaCDTbpo6bMFFNzS165pszdfXnN2np0rnsEWjrsYy19k6dOV6gG4hlLz33kuvDde9sUnhcgl5d947Sx0107R0UHqUExlRISDiEuVRedFyTJ6Yzn30hhFuUBlmRwVj1HgqE0NqukpISyKIE2oCFmrVuP6TVjJlLWDOiVV7dpoPHTqu+jU0G66InY8aHOLPv+1O05JsnFeDnAbgeRUyooo18lZSYADmQD0EWrTSImpjwEPU1Vik9MRFS+QxxBjK6pEbpWWMhF5pVUl6m8BjmQkOdfAL9FMq8KKuoVhmEcFx8ksDTIZoHFA7ZPnlyLmtPFZs4A2UG3XdTcwP3Fe02dl5GYrBOt7AZaoUgMzK9B5IzgvW3mpgVwdwLDPR361MLG6Uw+jwtlfWDmNLTDZnOe9gGzRfg3/gEI+Cs/+Ihwbt7ux25YQS/H8+zddBIDrelYyPjxdi19S6Eb9to2gbTESAkQ3ix+QykzYwAH+CzY6Ki+bxuR4DYuhgC6djHRs3IhT42drZu2dw08sw2q9VnIINZpyMjI/jZrx7ePzDAnx0PhAkX6mUbIDY/bCWN+2DjcnZDxHw1ttBzwEPRkTEkD7ABYz60NndC6GVox88zNXFVgT71yQe4Z/qphw1oKGQPzx9ibDJYaQc2j4HeaiLWBDDO7QP8WSNtDxDJfbS3d/CeXFtElLpo70DWMyNr+nv73WZ+2JNrCGBPMNTv2ncAcqqnqxeSvJM28yLeZPPeTb93vCJv5CxcO3LosGSHDzN+e74H4D/qIHEeB9CLBMh5NB7j7yIBcj7td/G1f90t8OcY/xcJkL/uMfCXvPqLBMhZqPV/7YSLBMhfcnz+jjT4S13FRQLkQrb875Ky7FTlopEjBM6SIPyjqLQIrGWSCkqOKSY5RPfeuFRL7rpe5TWnFRkbrvT0TKWAkby3dbMiwDO9OLcFOzDaB6zVQHUSIMH92kiKXLR4CXhUgU6Q2Dx+6hT1dHrowc99VxoIFqdCR4D4eXIG5YxqidtenMcsIbCDhOVwzrf1nKWCOfcPgEN4evNZAEUtLXUkuca782oouJsl69m3nY9H/z1yR79PgIzeo4PM3/f1/5cEIT3PnZF/C9y7A94IVmznVkuCb2tr5azLJ3EJht3Y74bhHj51UN6RAnMY0mdvvk6rHvgE5+MB2qpRtbVVSqRdk8DOmsGL+8BUmklePnPmtCNUIiLCXIJgLAnKlWU1YKGdighJlL9XBO3orzs+8jHw5XB3fr6XZPIsEmgffPALigXf6oU0aQaHSSIxuq+1F9ykDwytEyyMhECwNHlb0myQBjx6dMdlC7XwrltVWVfOv/s0ftI4yK8GiJgKknNTHB7a38e5l/O9nfuNBDHyw7B7X74tcXIIoMOS3ofACGEsXVNZi+X/epGm3L3DtZd9HX6cf9+1/X/0h2tLHj3C33PvgiQ5295DJBD3QpB50caW3BwIrucIkP98u0XTJ2SQXVmodFi6JLJQvQAW4gDf6QGjTzTcA0hBxwwZmMyhvbvPC7C7W9t2HybbN1TDvgEKYtBljssGtBwm29pPdY21anHZ9KGOYRsPoHXoyFEGZZhyAJ8fffRXuuXWW+icCB3Oy9OcuXP185//gk47o/vvv1+7yLgeALS49NJLlcffLdN0/KxF3Now2cj5ADbJADdBTqlQBIht4F8R5EQwA7sRwHz5VdcABp7Wvz70Xd3ykdtgBSFHuMYJMGUGaq57+233mrzDh8lgz3IZsj2AuD9BmfH3Py8F0O0DSAUsoaPqAEdzsrMdyGtZrpYBe/LkSaWlpbnfjRQxAMeIEQNzDKyxTh6kEw0o8iF71e4zP/+4fvnlSfryL8oda5mdlaGiwgKnwDDywzJprQNNmVJaBgkREqoAQBbLJG9vbdSCuVPV2dZCpi7kEMCaH1ngvQBWlRVVmj51OsTOQQC3SEgQAzE7AcWaXDatTaBwMlenTszSpg3rtPyySx2AOwbQpR5ALCczAzUGqI9l7/LZEfSZBxPSg2vZQJa/KSyMzAqAQXv9tZeVzfMn0191AK8h9OcgANG69Rthb9NRXiwhCHXov/7ze/raN/9RjYyrIPA0YylPF5VpG587C3XE1NxcxdEffQSsMkBPA8MrCos0fXyuvMh2bgbM9yF4eaNCciqQ3kE1D3hr//F6DaOkgEdAdeSjGWRtG6C387335MP1JkEqBQFUZ2akkjXsoQ4YVE/A4+IzJfLs94bAgYlgstl4XbjsEr298V11A8bNmjtHfYCeR47k6fNPfELDJ4JUfeIYARqQj7G/YfM2NXQN67bb71BD+RnAtB4Y2Eqygi0YhKgZMP7W66/RACBnZ3WR6irLmQPt2rZPypkepbpuMrj5HN+QKLKwYcNp5/r2aiWmp8nTN5JM9RMKienUxz9xm44eKtDVH52m4QY/lCs9qiiuI7u8V8/86nFlo2a64fobXYb2gb37tY/vtFT6Y/IUrn+INi5WMWB1I9c8bmKugiDEQiCr+ggmgYynMOZ3gC/APrhhVFQIWfx7lZWaDvlVBzDZwFhJg8ioYK4egygi0xqgcenllygxIU7HaZtEgN1WUydBIGRBlr27CeKUReXo0SOombI1bfYc5tZGpeSM12vrt6qmpVut3PuTP7tKL75Rq6uWL4Lh7XdqrOPMvUYUCjffdJN28T72+ILLL1cfAdeDLICa+iY99ezzuv/zD+qVV1/XHbTN2qeedvN0Na8xoJTR4ZQ/1k6hZNFbvCo/icLLiJzOQb29YRsgeDYkaAoxoIrs+UwA5QSXFf/aq2+gOLuG/iCYc09PP/OsspnnRroeP3lcV1x1BaBmn1skKyA4TVljChCLCZkQYTYuT7JIWyb48ROnIFJjuDZj31ucAuRTD8yB8GvSiitZufi670trAdRn6t6b41V0GgXaQKdqK4o1Y8pkVVRUKHnMeG1avwESxVtLli7V25CT19x4vRohHUtRTmWmp6LESlInJENpWaWyef4u+r8eAtRIUwv2di1Lly7W5s0bNWkSKqv+XshV1HgAv88984qWLFuhk7D5oZBm+4+dlF94rJ5//W31ePoqmvlbB6HTT1vu+tnlevlojKbnZqm1vhR1ViP9dQLFUzxN3amZU3Mhn6P1zhuvKHdsthIhwNubW1072kLXB/FRXllHHBognpGBwf0XVZXLl+srZIwO0nNTZ87ROMi8MyVlkHavQbgZQF8vHxZCU9L94suT9bHv5DlipaGxUsuWTVNmWjzkaAvrrgfKkykozQ5b2IJAeVGxjONA4l8RQL4HIHM019rNejWeviIUqAClkBcLdXx8ACq4+ZC8IxupjISJ2rP/kLZu3a7i0jOaMIUxkJbslDKtrX1atPAqrhFysboJgr9aNWwufLiPo48s0KwvH2VzwXwK8ILUI/O/rwOdCIs44yYzMwsiqoVNBHc72KslMycqlNjk5x+m115bL38UOUmpWTpxqlB7D+xXYlqSeugvQeQls7aUEdcH2SRF0VdDxMHiknJFsC6PJUnBl+d0kOnS2dnKOhbFfXY4lVYY8XiATUR9bSMxt4XHIRMA4U15FBgJ6Uicmjx5EoB9G+tDIyRAs1sH0/m8QeJHXW2tU0cOEIN7UYIYQF/BdQSzRvmzbg5AttjzbeNSV1fHxinEJSjYGmcAs5EitsEwlVV7WxvEYr0b+6YAGWYTEotS7vTp027TY2q6uto6R8QEQHLY6wZZA02RaXPbFFG2UTGFhe0VWytbHdFhiopB4pIHz7VNo62dRoy4NdRUIGx0bANpmR/2ukFjcXhuP+toL99+jMcYSFKPYW/t+u8pmriGdTM8Tn3dw7rrzo9DkiSyORtGmVnO9SZC5oQR68tZC3xo30CXYdJEdpLtGyogcyxRo4QxbJkyTnECuWH90IACyBSfRoJ0sGlUIMohFInexDYv5ngEiSOmsm1k0x8aFMI9jRwsfnuocLud3/5zJBPpQ5yEdr4EyO/tZv/AP86XILEx+0FfH/z+FxUgFwmQc43Qi3//v9sCFwmQ/7t9+9dwZxcJkIsEyId7nF7o/d+57v4iAXKuFjq/v4+cTuz/OV/ZTxPZ2zdneTuWRAKw1zXXkVAs3XX5bN3zH19VY0eF3trwG02ZMYnzY7CycOooLcRhobxIV16yxOGOx4+f5MwZwdm/mfOaLwmdRZoza44O2pkYPG8A9XxLU4++8+1HOdf24AIRxXnaCwzOi4T8fkWRHN3V2cF5tQt8K8zhIOaW4OVDkqJvkPtpmOQAeIspHAy/sTOyYbd25rTfLYHNzqzui0Pj7xRkRoaM/HtUAfK/ER/nOp+MnOXed8IbJT/MscCwX86phjWZA41hzZZcaOdZSygMCPFTeUOpwmIC9LFL5iht+TySqGMUEx+qXhJR7b48OVca+RHoH6Ru1CBHwetaSISNRhVjDhGW7N9NYnJnG8/xAyf2j1Z3e7+++LkvgScGuCS/O65YoQXXX6+PkhwfxJm0mqTchIRk3qdDIb4odzr76MM0krhP4bYUA0ZHgmZCpI6dPKyv3XuHln/yTqcOGfTkTM81d/S0c/YPAXP1RBECscH9D4K194GTG0buYU4uYOp+4KH+lhjIcyw50p7jyA7+bi124sklmvIxCJCzX4d/tdD9e1RsMHJM/v3znZEgk+8eIUnsc/GicY4SQYgnjJdwBMhP96AO4EJDvIfU11SnBDI0fTmkTwLMHAZYtIE+yIV62RAHfO8lA7azm+zesjpt331UobFkPRsBQlZmek662rlhlE4AOd10YAdkg4ENACxkwa7bsNFlSxtIZqCJZXLOnDHdrWvlqDq2btsGQTFOcwHXH3/sV05JcC0ZzwaY5OUdUvrEWQA6XToDaTANECcUAsQHkKQY0sSAy+OQErFky7669i3d88lPuwm1cesObJJ6ATVTYf4aFA8ZkDtpkt4DMDdrrKP5x5y9hpENBryYnc0P/i5b9/+wgI7FzoRrtSzWcYBopWQIJ2OJZR1ngKXZ59QCGNnkMqlQEuCksyDhy7Jf7cuyZY0QMVuM/fsPOJIkBkWBgTUBgDcdtKm/Hw3G6+159mWAkA3WfiZmimXt8xmNZJ5eShZ0K3ZOLdiqxAHg+MCctkD2VJAlPBvgecM775KNn6VMrHuOHDuCosXbKV1MDeIDSFdedFIrr1oO+bENgiBdJ8hQvvG66/Qe/04AmMrmsZO0x1Qy5H0Aj46Qyd7d1alFkFBtZCabNGr7ti2AhoO6dPly1Z0laRqb23UcEG/ajNk6duKkFsIgvvLSC7r+6uUk3veSnd+mstIyZ5fWBSA5meuJpw186fhmVAXdgOFb169XEgDy/OkzVcf9DDNRvcCt6gzMJHm2oLAG8DRURZWAam1ScIwA2ZNhGScRMAsAkRqUSRZzACqe5vo6Jn0EFi2J3H8Lc2gYwLgC5nIY8DtZpxgviTx3HGPxGKqRwqIil9l8FYB3IwqJld+4XC3rahUWG6kuQNvCUyd0qrBYpTWtgLCXKhKwM4Q+M2Z0156DWMG1a97cGcrEVipwqFse7bUaBsjcc6hIm/ZIGbMisBmaoQGdCjsAACAASURBVAMHR8bc6SKTj2VrHCDywaPHFBmXSPZ3sEqqDhOgGvW179+r4eowFZ484u6pDmIiAKb7tReelz9j5OY1t6mquBSbHW/IvxLmxhFdBylymP40oHMIgPAE9zh19my1MQ7TmcumVjBC1R8J2Mu/eVKfJli1Aip7oI7pbG3T6RNniFGBjKPFAL9F2s97epNdPUDUzxmfo2nTpqgURjkY6xwDqoNZaNogFYtKimCdG5ylzvzFi7BpytOkabPU3DmgZ15+S0NYUe06cIwxmarvfH0GROMkB7L6Qkrt2LqFBaxT119zpd558w1dc9UKSLiR4OeFhU8J9kX+gaF69fW1ZFnHaOnCOSpB3WTKALPJm0d/9WIVVllWpHRkgf0oqfywsGrFTik0lOxyFCCvv/kubYDiJD4aMDNA8y5dpCZs/QZQTh3iHqfPnAVR2+6AzNO0WQxZ8q3trYqF8Jk3by6WNX7O6i4VgPgg93bzPfeoGYIpHEKzBvDWwFlT2jz9zHO6+pqVqCsArWnoau7xq1+7XK+9UediQwttdfdtqErOfj33JORxL/GROTqG2JWNMqQTkm/be3t01TXX6sUXXtBNN16HnVKjCo8fAbjt0JzLLiNGN6MOa3Rqn/TMMY7MyD9RQFAPcWz9lVde6RbD7Tu2AmonY9WXRpNiOQRp+uqr6/SFL/0jG4UBvUtcHPYL1nsHj2rbfuz7UjPVZjZLxJ1UgPjX/mWaNpZgE9daLa+BDg2j4IrwD1QK8WuAsT3MuIljjh2H+Ipn45PEOO2w7ANUCtXV9WQyYCEEEdKOWq0FaysPCDuSOFSHZZpZCnpjeXe6qBTl1SK+F+rv/+GrZArUaBKy2J9/dYZrpa8+Uu5iyVNPPcX8z9fKGy6hrdIUS99mQNQ1VTVq/ZsbGFOYRHFtb23apIxxY5BgpkOCNzqrvyYA+NOoYlZdd4Ne+81rxM8GTZmehXXfFIhlCKiaFu4nEOXHWAiGStp/G2O+S2Ow9TIbpv20zeTJ84hUfs6mq6yqBrtI+o3+z/vJXC34+gnitxdgNpsnJJ8RkP/RkM39bLJiiWeVqG26UGMMsx7ecsMK1GyNzHFpx479KCqyWZJHNnwFjL0hYnQYahqzCesyxQavN5FoaFiky4o5U1jqMikiUPPZpqaqkg0Rn5VOMoBZpNUyF+Ji452yoJx4Z0rBYUhkIzaMcD1dVaEYLPCmMpd37dqJ5BV7S9YsIz/sK9YURCiQbCPhxdoyyBxpY27UMs7jUa60MQZDIY7N6tHW4VOnTkF+JqJAbHIklW1YjPAPYy21tczsIhveR4CYmMLWT1PamFIymrlazTXY/LCNq80lZ4MFkdMJ4W4Ehr9ZdbHG97CuerGk2hanDWLF1BV+ZzdOfsR825wOmhLEZO72D9u3mgLEkSK2wYQcQolhUmB70DaKxx5bqrEf2QohQd9BhoRBTjc3tbs2++QnPoOqMgMSqdmRaMEQXoHE/FuJcf/5/PPsDRJQu6EOhGQrYy8wa+Zst1ksR72WQibOADGsDFJkGsR0B5txH9Sqrf2dCmJummqzvga7MaiyqDDUp7Ypbe1CGclG0S7cLnp0M+dUIGdZj7NS7N8GkQ/ZLxf6AHyuA8a5muMiAXKuFvqgv/85AODz+fw/x2s/OAP/z/EJF9/j/2oL/DnG/0UFyP/V0XHh7+siAXKRALnwo+x8PuFC7//OdW0XCZBztdD5/N1oDztU2Yl0wJEgnpyrfkeAeHKu5ZwLhBkQQsazXz8kyAyt/voDJCx3kSy/WVkTxnEWbtN0lAHFBfkaz1k+igTdd97ewLkwA6IimIT0E+AbTVq6ZBlOKIUkFHbr+L5dWnDpNeA5obrvk38PDlWhCTkT1dncjZVWD+8RqY9gC7/oupX69Kc/hSq/Dhx0LNbS4GbgRwHYO9XiEhQbG8YZrdKdWe2cZmdOI0NSwIbtjGtJ7O7rfQTIyDlshAB5vwLkD5Eg50qgMjx/xE7r7D7AEvcsYc/OrJZwzmcY8WHEjCXPW3KfJRZWg4vYZSSBy5RUFuB+M6gHbrtKcz+yAiyiCov9MHO9xnUg2J0hU5JIZsRqKm//ftVWVnDODgMziCCx0k8nT53h7IwdNDUF6rD+njR+Kv3oqXvv+Tiv93UY+YOUpbjs5lu0f98hylVM0cfu+QT9bIqdMDADMHQcRQYG+mgv0o9J7BwC4w2LDNKNN16jlKwkZY1LU31zjeKSY9VBf1fjihEOljpE0qYn+KO5RBjJ4UQCYFb2b7OL9vf1A6tAlcNjw2DfzlrbOBB+Fjy9TBNRdIzYko0QHUchQXIhOGzeu15y9mJnm5cfjgBBJeJoO/5mBmcDtLNzlgBXcATI1p65OrRnG9nIXRoAHJpJNm8CFhwZCbHqxffb19BngAUPgEloMsDqdjKrh7Rrf76OFyK9wRbIHwYuNiUZG6xoNXc0w/ZQk4CMRy9AGbPaCEOV0csNdQOwWWa0sW6HDh4EVJ2qsahB0sg8fvRXv3Bky+rVqwBhjpJ9WYz9y2TXMCXUVjBwwyskzvnzN6BamI7Fj1l3GLDRyHVmombYtWevwsmWbWqDPBj2AvQJBFgqxV8dJgtA0gZBS2uLU0mY17gfQFwfDW5Ay7JlywCoD2GbdUgv/NsSffFnpWR6AuiYLIcOMEWIDUqT6dgAtcliDV9NLYNUwD8jaeyn/c2YO5tYNnhtkpnnmHmEHwNcysrMJLs5zHnSV5h9EABlHXYmZjEUTT2BVgBCU204P3GAXiOPrBaJgZgL50/juZUO0IqKiIaI8OLz61BxNADSTdVebHhmA3r7AAidBqzuxsvDPNvTURkMAMBNHp8J2NKldze8o5tXrdLz1Fj4hy9/ST/78Y/1cQZ9L4Cgv004AJ0aJk5nW7uWLFoIYApjyjV1Q4x1otiIgE30hdGzOixmsRKK7UchQLz1r1n8HIdESUmKU0p8pPxD/NUG22sAbE+/D8EnTcwbwCsPfOVOYquFtRqjfCc2aLfecAOWV14qIps+jvf0BeA/BTvcBZtZVMi4IcPfkz7df6xRU+Ymqx0wqx6QzVzfxzCO+rDPaoL86IbNnTt7OgqdlJE6INxXEYDgIFZdPgQJyzCfiC1UFyDVlu3byOTNdBK5SHz3YqPCNPXuCWpeS7Y679zfBdgGSF8E4bB9J4BffIRWLJ7r7KA6Cfhl1Y166a1alASZiiY7uIeJnxhsdShQvFQMqQdrnD0lw8yPcF21bCoBykcbt+wmQHQzd8ZjSwPQvnS+Hnvyl7pu1VVadkuyine3KgEgdPvGLdgj9Wv5iqvVjg2NZZG/8MzTuhaA3AeCIB+VRi9AXidZ3uXY5RjDmsY8GCaQ5M6YQcDxUS3kUjbkXT61XBIA6/bs2k4f9+vOO1erpbZU4XxOc2k5Sh/q8IyfSTZzMkBvJUQmahXIy7zjRwkc/Xrggc+gRKFOEJZ2Y1FzmSVVB+1aWlrimOYciLdx1CaIAYCta2yjLlCSniPL3SswUoew/AmPCNE3vzKJOTMbULSOhclfDz/8A9dPvtjD5KIe24I66bo7bgclr1cHoLlZ0IQBQn7ry/+oz33uCwDBIfrZT3+q+776VX3v61/nmu7nOVj9NNaoHc/COPovHDsago9OFxRDnkRo87Y98uVnGmRAWelR4su1kK81LMSofbBcS0OW6YddjVn8hAFq7ycu+UH8GPGx+rY12rbpXd4nAMB8jvNX3LxpiyNhbly1WqnYRzVXlqBOaGKu9WsfBGcv8eQz9891AXrHriGA+CYXP8wuZyfz8/Ncc1czNjoeAyqibU2ZMHbceL0IOB+PGuDSFVdhCbiN+R3G/KG+EPPnFDZT43MnsKj1Qjp1ub6OgTRrpo28UIGt37AJQsEPMDtZV119NWqUY4Dj5RCjJfrY3XcyRrq47s06faoEu7hPM08HqXlDfQrY/JLaZm3am6dTZdUaD/nYCLj81ndn6eEN3pDd1UqJDaEeT5XSYiOURTZGCt8WAyxeERCdbLIccjMW4siXcdfK+nCMWi5GfKSiTBoETK6DsCGQqoM4m5Kd40hSXwiLN95ap1nUEEpHKbFl2w5soMr19iM369mdwU4xZ/ZMprQrsrpB9RWaOHMs4Hu4cpk3iWTppzBW1776lnbv2Q8JybUyBi+54nKIpA69t2OLPnnPXaosgVgATO/v6teZ09UOW/7MZ+/S5q0bUJ28rIVLlqusjOyG0ATWAizUINWPnTyA+inCkWxHuJd+lGPz5i/We7t3sra0q5/F9Ngvlunyfytl1aUGBJ1otUm8B4j5w30aAyExEXK88BT2j+xMGsziquS0PnXf7Yz9Wr340lqIWKy3fMJQllTh8YlFFetRBJuEkMgw5nGPDh09TD2cpdQiqYNEh2yjvxqobWOy1G7IqLDQINa+XubsGMB8xkRpMeso9VkgSNoB3E9DSPdyz4OQQ+2QGL2sVfVsJlOwq7MNoMXoBtbNFAiJTNYk57/Jcw5DCjagMPLHDs0yQMyqqQPyzpQYjaydaaj/Rr1Ty+kvs86yrBXbvHSwP7C1ztY8U3gYAWIKENvIBLDh8IJAsAQEIzAsA8Re04ICxdZWSxSw19rzbHvYTmyxvjILLFsPW1gXQz0CXaaI2U6ZfNbqVZnqxMgX25za5mnEAstIEP7H/mNEATKSXdNNMoAR+2YTVvDE5cq9Z4dTYJhDVj/k4xBjNYLNtP3bl3ll6pchyAqzFLNNlFlQmVKFh1BdNSqHulm1xLJWxoQdC2yD+/V//Cd9/LLlip42Xb965Fc6Sq0dd52syQReYiakFEqPhJhEDaCO6qTWSHQYbD5jz67BrmdUgj0q9vitCoRx9yEWgLjxcz5f53q9kWbn8/XB+g/69wPf/6IC5Dy793y67s/02osEyJ+pIf8G3+YiAfI32Okfolu+SIBcJEA+RMPxD1zKufZvF/rqLxIgF66FDWK2WpQjChDU9vbNWcvpI8Bah+2bvxuwXIUqICjCF5eWan3p/jv16W98ToXlBdpxaA+JY9FaOHuKli2crddfetY52uRk5mCJNEAioCWW4lYTjrOEOWHgyGLJ0vngH97eQZo25wrO6o3692//hw7vO6pwHBTuu+FmLbuW+tJgpYZT3nvvvbgN5WLNXgnOFwK260dN6EGXbN/f3wG+2uQw1SAcM+xsapiuKUAs2d5+d18uAW3ka4SwGPm3ncw+yPbqg84PdnoYNmLFWszVeBypU+kcC+ybM6thKobtmxrFzsTmpmDnfcOT7TxeCwaYkBJNHZBK3X3lTC35zGolZISrvPYMtXKTHcbciyImHPeTQGpXNtfWU6e4g7MlGBlnbt9QXIhwRertpj3CSNb2JTkfxsrO0l/43GfB1sHROd/fiADhji9/RadOnlENJJJZmv/9g9/EJj8MJ6EE525hZRs+sfJqrbhjDdjn5bRvCPgwpRwQU9x+xRLlXrmM9ofIoRxAUho1QbDLau1vI1GVtD+wAcMEjADpIxvUbK+shQOtHjCPWwK0KUOcPRg/7bFREmTcR0nAt/odNFT+rxZp4sdGCBB7rmvdsyTIaKWVvMcWaiokiHPTApvvN5WNjVsSLR0B8s8bAGejsE/pblV3fbVmjcGnjazSVCvCQva8B6CJBxmpvYAfHmS+GuPWjhXQG9jbNLQOKD59jPywcjBgxT80EFCZwicQaXUNNcrITCWLMhm7pih88fOc13sT2ebm/2XWFwb+z50z29kr7QCILgNM/dIXH6QjGmn4ajfZjAUrI2PUZEAeAVEuo7QHQDoD4CUcQNS8zYwcCYFkKQaI6wHwKcLmKDQKy57TxcrAJqYRkH7bezuphZDrisOYwsIyuK1YjGVOW/FgK/S8HhXCdpQhVgPgyW/MdoP+i7+scESG1QCxa+hnYFrjW+HzUf9zs8IyMMhsW+zbSBH7DCssa2CQPVYG42h1TcxeZBzgmAGU7dgUjSU7vwKLG7P0SDRwCBDJ1Chm/2U+bqOF0Pv7uzR7xkTaAtspLDmCYTY9aM8SsqgtQ9X89QwYmj5jpiqqKmlnqx1ifm091CZIcBZa1zFQe7BN2bXzPQeUvfH6awCyD6jB2FHux8iPEMDfgxQxN2WKFR+KI9u/An96a+NMrrUANUQm9UCGmAQhgGIvvvASIOY8QGLAMib4UWy+zIKnHTJNjIWEOGqooAoqJZs/NDwV4C6abOg+SKwqNVBLoBCwNjUhRrWAylcyoerJhO4DJAoiY3yIbPI62NwKyIsOJFi5mZPIqK7VvmOVyhgfqxburYGJ7Y+6Jpn76abtqnluFONi6ZLFqHQorMykjkJtcrzwjMZOn6VjZMwbgDUVgiAIIiqP2g4JZEWbZ38gHoIRIQGKWx6h0meOqOTUcWVA5IRhlWMWWocOFigK8mf5ojmu+HY5me69HgHad7IaH7wIV1A8Oyla1QWoR0KJO2T3t/tEUdo8GtA3X//64BqKp/dST2QdxA2Wa4Ph1GNp0PVrrtCCpfOUPn9Q6x49qSuunqNGwOuXn35D0yZOwyaqTitQSbRXFUGalbiJHkl9A8P59lKs/DjqDURBWnH1AtjgJBVi11JP4FuBemor6oUUgppZy/WQRT5tyniVFedrza3U8Gil+DJrWjPXUFlWq7FjpqJqoK9gebsgs8x78d3tm/h3qf75O99SHuPGLNMuv3GVhsgA9yQD+9131pMl3uwUNyZDvOKKqyETerFcSlR+EfPAK0jf+vcfMBf89dTjq1AYhTlCYdeenVi1BeuKFZfoMAvjGAJ4cFigtr3xuiZDooVbHQ+ysa0Q8WO/flpTsXibMHESDPYpZGw+9Nth3XzzTQRTnPogqQzoPp63X1eRCeBBDZkAJJV5h46TcU1NoC27UEKkKo7aD5Nyx7gC4mWMk3Xr33XKtJR06riYdQ3z3dRAaRnpjI9pzo5oz77drri7KczMFmj79h2QJxCLBOUFixY5RU8hFnhW7+PGW0YUHrv3DPG5oag0ajVxUq4rSG81QtbTVi9j6dXX1ch4rlUUBNPa117XFO4tBmLwFMRT1tiJevW1NyAob9DRA7uojeOpnBTULYDc3ZBd3rD4xyAIJ0+ZjnXSGcZumvZC3J6hFsg8ioHPnDUTm7ktKACKHWl6+223Oo/IjRveJRMgDkvB5dh2nVHOhMl6/rW3UH5kaysqh1chwMbwnjCzeucH87WueBy2dMd0zbKF2rb5ddUD4M/ITlcuJEOAFWu2uinE5QYIbVPATcRurQPSw2pPGAnSSZ2Fs85DDky2Gj7D2AEd4tp9ISBPnylWK8C6J4v8ODYsL7z0kt594k69uCdEhczVNWtu1Tu011vYgFl9pKmzp+qtbesoEH+JshOzNGM89aYg1koptP7Ciy8rnf5JzEyBwPDXjFlT9NSvf6Gl82bomsuXQYh18LwqvbPhINs2L338vo9o0/Z39aOf/ow6JNcAZg9DXAVgFRenR74SoY98uwTJZC+WZsQB4lZ5eYPL+O+jQHovNRx2/+d8XfG9EkdqebKJsTkUymLfg/w3NSZSAyiIxmZkKBNi3+pNbIbQ6iN+r7zxcupnNesx6tKkZ4xnIxSEYohaLYwrX0D8xNQkPgPlAKRtG3MpHTKzAQutIcZzF2RGJGuabdZso9LPupzKuEhNTsC6rpQ5XaRLli7BJi0TFVsj6r6TTlkwQG2f2irsKFlzY3IyFYVSyjZ6ttEyv1FTRIQgCY0i/ncRd1uwMSuDEDWFhA9jzQtZrdWs6GS+D0IojEGhaYpEq3ll62AyChJTffRBztn6Y7U/bG10Flis9bbJNFWkZV2Y+iEMYs8fMqwVcsR8Pm3zY0SJrbH2uhBisik32hlT5ICgFvJzykxTYQajwglnnXcZMexozDbKMkkC2DjZBsruyzZDtp10BIiV77DicrbB5G9nHlvy241t7r3vcY+s5fznxYYsLBS/WDZeHZAZdi22R7EEiZEiePiU0hY1FE+fiOKwgPFpyRFG9jdDzASQrNDN/RthZDWZQlAqHjpg9Zlss+dDzC5TCnFi5vz57AOqXHxafd1qBZDxVEPczU4bw2YVJShSbTtMGAni9uG/3YWfPfqfrWny25v4kP1yvgfgc73+IgFyLgrnQg6IPwcAfCGv749574sEyB/TShef84da4M8x/i8qQC6OrT+1BS4SIBcJkD917Py/ed259m8X+iouEiAXroVdghea9REChNoNvyVBRggQk374UGy8nHNhek4GDiDUZw3qx/GhTF/56A36/M+/r589+QiJou0oQMbo2iuWkdDZpkd//lN9GreeN9e+wxk7HZy1i+THOO3BbtyT5PYUsMGGukrcLYY1cfpSSIMgvfPE83r48eeVnYIDD64y7bjgPHDvfVpx1ZW64447ETpQ5JuEwcSULPDPIZT6jS7Jr7m5mnPpSLFzwy1GiBCr4wheBzZhIPvIwev9++zfxV1TKtjX/0aCfDABQvtx7htVgDjyg+TJ0ZqV9tPql9g1jSTPQyBx9rezqOHUdja0JLlw6nVXNJ7Q5+9agbrmYyqoyFPuzDFqohZIPHVga7CyH8JyPpi6J/gpKJQzbC9kheEtleAyGShnKkqrcCBohASJUhvAYQb4dS8YvNnJ+wCoWTt0kyA8Y/pcrX97E4mgMfryl77NATvWoBSHGVi9UX8Im1UL5uo32zaRoNiAIxNJg93wBN4kTwd66SMrlmks+JFvEFb+/pzDA8Ed/O0s7ePIJDu7G27gEhfBu83R4f22V/YcR4icVYOceGKxcm7f6EQG7ydBJlixc87jTuHPFsuSIl2v8bsRIFYw3dEjJNe7hEhHPjm1yDeG70LpMCYnVT5DPQr2hNAgkzUGRGdcUqyiYGsGAWygaQAjm+RHR/TD1HX3eerJ518DJPXF+gprHTongUZcfPkSleBp3zcIYEENkEmAfxEAGpYdbMXIywBye7lRXxrAMk4te3vcuLHOyurUyROupkcooPoEHrMOMSXI9JkztGPzZsc/JmTkOgDWvM6tkHZkeKiz5DEApgcww9itIDI4OwB+wmMSdBrP9G279gCKhWr+osV6ZyOZ0gwsD0iTIIiIGHzrrfaHebUbwFJBTQdTW1hjGUNkVi0/+Vy2PvXDMxAsIYBOPe7aG8j+NIDHHjMbJNvW2kSyTFjLri0CIHGFXyFSjACxQW0Fcc1ey8CjlSuv0bq33nSWU2Z/ZWyakT5mmWKDIw2wpID6GpZ5awVU/fmuARSbPSuXDHy81yj2a/U/zKqjkLoZ1qvmP27PN6D2DGBYF5MoHrCrEtuTHAgXU46MBSDsgMgyC64e2vclbHY+/9kH9O76t7UGMDkUEO7RX/xc4yA6Llu2xNUDeerXjzuSyoqyz4boaOP17S1NFMPpwv7msFOsTKeAfQBZ9PF4xdl1W78Po1YoLz6NqgXLDzKjMYBH6kR9loY21CHxOpJ30KlE3n37TS2YPROrLMYe2eUV1HNJ5v6b8Z2vI1Pfir0fQ+nAoFJGbIpKi8uVkJ6lOoCqQoiZUDKmvZGUJJusjUneQEZ7TkYOWfUT9PRz1BWICwCYvlGFkEzHCwsBGdOc0mfmnLkQdb6u+PlW6pJMnTJJP/3xw7oLwDj39rGqf/k0BdlbdezgPgUzHxLikujXKnkRxGJCAeIY17v256mgalhjKPzUDPhrQKgXAT4typ9A0aFGbrumD/KkF+/DMVkK7irUlLHJ2n3oiAqKG8jKDtfiSy9TZIKfVtxLEdxDjGfstVqbTmN55cWcG9Y3//FHkFQfZ/wc1HV3raYo+knH6hZSn8CyiKsgYdauw5oJSZyRKfX0TwAEUDR1OQoh5cKYe+0QSTa/bgdUt6LVa25brWOHdrPA9FGIONypCVqQHXp7B2M9M4jNT4PeRjFwwy03qxawtYB+XLPmZpRi77li0gsXLwaYbYbIIFue2jw2fg0QzaWuiyfKlCPHT2nlqjUKAFA+Tj2R/NMlOnHihB761lzqbrRQWycCMgPFjpGlLKYP/+Df9eADn5Y389oboLKMMZ0BeFwBkWk1ZsJRA1l9oEuvvkO7dr/H9Ua4+i5XXI0FFiCuKYo6ITZfef5ZLVu8wIGyDdQPqacGS3BovDZt2QtI6qObblgG8VgE0BpPtkGx3nl3i2bPW8A8SVYN2fA52CedLi6kHtEcRCQ9OoAarADFyz3IA41k9mb+bt26zVmqHcc6zUiQXKz4miAqb7t7itatraTGxjK98sqruva66/Xkk0/pI9iVWbD+xSOPMH/m6pmnn9Ctq66laHgUADm2QoC/4ShzirFXOlFYQl2PCbTVSUUCFi+aM13DzLOnH/uFbr/nbg2g9PGCGNy5a6+zv6quJZuBOdfJYvWbV1/VbK57+vTpxMFjzuLohuv5HIi93bt36QCkZhvg9qpVN9NvYWwm5uiRJ59XB16aDShBXl63HlJxHHY+pTr23Bo9vjuIQuMHdSfFzsP8PLV9/eu6dvFsCpAbIA9GDbhrmfF79+3HBghlCPMqkL46hcrNVGH+bEJswff3Iy6iIiikL0tRIgRQu8gIJC/i3PFTBS42FUHq/fifFutHL9aRvTHeLWBGmu+EtD5MnRgDkW9iXv7y+ccgXwI1M3eGEujDvnbIxJdegQT31UPf+66eePYJMvKrtfLaK1AFVWsP5N1li+ZrLLVTutr6qJFUrHGTputk8Qm98tYb2o8CKH3sFHn7x2r9j+a7zc3lnz+uDT+Y4H6/7luoT+iXtLSxLOzUcPDp1ZZ/naZl385nXIXzTTEt1p4QxlYogzDC10NVp08olgJviVGRkHqZSDyNhOD+GVeBkQD/ZHOcLChBxcMGjdo0HmxUGlHy+FAbJIPkg2bad+fe3Zq3cCG2bNXO/qoCxU9kNDUrULBZcbcuarCUQPglYLln2TihbDAyUpKw3wpWdno6PqkNOg4B4kUmggd+lDXEiGY+N4YC0jM08gAAIABJREFU7xOnTXZrkKk4LNPEyAlTZLTxeyKqLlNwlWNBaJZwtrZZP9vaYoXjwrmnsZDiVu/HCP84agRZfakg1g0jOuwxW++MNA8mw8YSBOpJdLCi4LZGhkZHOnVVPDHJESNk7NjaXYN1l5EXlogQhsWWzRdLBBiAQTMFpr2P1RvxNgtD5kq9/Q4xY3U2zGrSVCG2gbKNqavBYZJit1O1/RAbKMsgIbYU/XqpJn9qn9vg2Wap3VQlbl1Hus3rTN1pdl5mU2lSYLsXtxnkOs1f1R9v1VrUliE87s1ntnNdZoEVDNtt7We1zqxeSghEyBn2AHNnz6U2TKBLrLA6Xguo62OEay8E8QAKu3ff2kgGjg/KuH+mIB2F3iF4PKhJY7VJnJZ8xMeL30dqmRgvMmqHNbJF/0OKi5EN+8hfzv50kmGTq19YAPh8D8Dnev1FAuQvTYDY+PlLXsPItP7Tvy7s+P/Tr+viKz/8LTCytvzp4//39Hx/8HbP1+Lvw9+GF6/wT2+BiwTIH97v/K5F379/+J2H//vXq/NTqP7pffe38cpz7d8udCtcJEAuZAub6dUIAYJWnV2gZe1T29JyzdzBhARAw105t/eSeN3a2YQKxMfZSd+7YhFJhV9RKIXRX3r9Wc44XYqJCKBeL3VasfiOjY4jcW8Mr/cg6XEr58V+LPlx+8GOPhq7545WEv7ITk3NmULSJPhzW6++/IV/VGlBuSZk56q1oVUhJITfuuwyPfraWt1z6xo9hqMGkDAYbhAX6OsKigcHkdjWY+UKhnGHuEePPP6Yw26ycaWw5PTfnS+M7LED12jsGAHUjQAZPXeNlhMc/enaBVx55HUjZ6+Rr/f9NGMCe4F7yshe1NwKRl0LLMnc3AzsbBwDwWBnW0s+dOPa6iEPQYZQx2TQt43cyU7dc/1szb77GkUm4WoT5EliqZ+rCe3L/Q52kWAN4REORmffZkN+vLAMW+143H3qIFRIAsbVJj01Hayyk7axJEIjYdqoIxsIth3uVDlBFEevoZ5od6evvvLg98Fy+ZvVpSbJsw8MOYIk5h4cKYJwtukALw2CP2jnZyBuOL3g+1b7w5KBb108SxNvvUweflYTFizYODOwiwGzvOe+rU8wK2Isjaxz1tZ2RndtY3/nuweHn6LnlmvcnWdVIOAE+dhgTbA6H04F4nInXT86JYgThgw7EmTSnVvdZ3iBe5iltn2MI0AefLKVC/IARPHREBKWjMRIzRyHH1tXs1JQdECvyQPwZ5gDvi8gQxNAqY9/OLU19kBotKquhcxkLvw7//EfDiita6zjnQepS3BQH2eQmSzHCkXXAZgWUfA4mEKsRVhaTQDoMnLk9OlT2HAkuoLgb73xGvY+V1G8Nlb9gOxmyTRMA+3bs9sRJXQTIATSHupRWMZ5FCoVq1Fh8qABbCWM6bO6Hx4QMv6AI/nUhsjn/ecumK8qbFharHI2oFAnRIYVdLU6BgZemN2KFVb96U9+Rg0SCkdbQVLAOyNrhumpH9+frI99/wweaTBPzvkFSyzYKwOHLJvZ2t4IGLPFGmWtLLPVGC0DVQycMbnPMOhxh2X2pqU6tUtOdgZWPSfxbY9xwIvV5QjEGsYAKCt0noyXuBWxDWUwFtp9zJsOKNXolCHjsM0pAEC0Tg91WbHVv7URMUsvX5Qz7YBIPYA3kVbQHjY1gWK5bVjyWD2TTRSdNiZvCgCueccvXggASFs//cTjkCGrCEDRkBNvKR0FTyfWIbNnzYVBC3AT8r9//APFIHlKiAnXFSgT+gHdvbB68UR29fxTz+iWW251k7sDMI8mwiaJQuhYT4UFQfAAVpptzvPPPwexMsvd/1UUWe9FRVBIdn8U9xIE8VQDAGfWIR2ApjUQIS2A+/OnT9XaN96G3EoFrM7VgcMHAAix/kk0Sy6K3LZ3qxiSIjIcQovixfuOF2jKgukKiPUHXItWL/feCpDXAnkSxOfMWbgYABKAEKnYBmzBhsj4/9oLD6rpzRoUDgQZwOcmiKcGvi0YVFQBElJjJiE6lIz7QrUBbNZ2kIEcn+GURocP7NbyhTPVXJYPwNWJQkUKT8vVr9/epwmQAxPiPDURsnHPEYpANXeqA2udPmb9vz/9Ee1+oUxzFsxSf00ZkoY21ZApHOgTrYe+84ju+fi9enP9Ws1aNEFzZo6TJ7V5GlAwDMOKr393u8LjM52VUR39nYLqaszYdEikJJ3COmiQQNcLuNYBkZkSDGlwDb6BZHgHM8bzj50g4d8XMgJikXYxxUIk4KSptA4dPYpljb+rz7D3wEHdcvONKFHOQM7UAXanKhD//m6s5k5SwL6f8V2IAuH61Tfp+d+8Ih/IxSHeNyVnrGuXfdjqhME2Pw1r/8Qvb8DOyGrS9GJHgzfkprexrgrRDOrODJLl3gx4W1tRg0IJW7mCU4yhVi25dCmMdZUeenQvi1USBMVYnTy+l3F6PdcAUEq9EUYVlmqnqH/QCmESoAwUaURbSJRm7dlDjQziRu7YCOZaGCBmux4lCz8xJVu33v5RvbFunRZdsliHIJnGTxrL2MrBhasOq6JXqQtzHcGUmEHwjWL+BEMu7Qag3rt/L2PHA/XTTF12ZSLXR3F7gm5pMeA23v9LGFt5Bw9jFxfO4p7hgNNOVvEe5txvXnpOl1+21H1b4SkDtI3VLqS/LA6Y7V8noPTlS5cxjnr09ptrdc1117L4d/D54Vr75jsE8QCUeANk5DN/yWY4isLICM9kbN8OA1Bbiv/9n/ksFksltOMZ7YYQqa8t17e/8xBFqsj6j0rS9x7+pfyRm3azMGyH3Aohu2DHj67Qj7YM6vIlC3X7zav1w+9+V+EAvxUFkNFjYxUdasWyIJw6eh0ovAuCOZQYOhb7s1CUBPW0Wx61g+Ih1bqRY/qSFeLHd1NHj2oBfgsYe1/9/NT/sVO784Fn9dG7bkOFlE0bFisrI1vbt+yAKM13tRnmLV6onz/1K5QycZo7a7aSyHY4cTQfu74qt/jddNNq4tOwvgcRcv/92HyRqrBvzy7NnDbNLdhDKAP7UC4GU/R9y74D+iVF0/NLqrV4+dVa/x8zdeU/nXZ2iogc2BC0OFXYM19M+x/XecPPismmKMU6LYs1CKCf+B7Ei1JRiyRRB6Tg4B4lUwy9n3VzOSTyEOuEKR2OE9vaKYZdCCk/CLjtRZsMsRY1Ed9a6NdM7ts30FcNzQ2sY1XUyppMzC9hQ0RtFyS8njx/wMOfOkSoL7ANDKawWCSWWa1tjc5CbgrkXTyPhXOvZagCh1AH9gOm11Awvot7r8GyzxSE4WxYWpjfntT4GGbjehAy1lQmgcHU7YC0ykB10sv1mqrJxpvJRQdoF1ND5NAno4XN+xm3nox/s5VMZo2wjczOnTud5ZcpHGOjiSOQkJWsZaYEMRLfj43Q2AkTHIESTvLCMLHPF5WcL/ZQBcx1s7jLorC4KS3f2/EeYyjeqSGNfDHbzDps2rxZgI2INALHbVhN8WHrNESFz9kaWqMbWZMRW7aPJ+vN6V8jy/3UHjfPjGCzrBKrIzJSPJ3NJe87Sow4mOus3ZTHWdWFPWeA/jNir4s11ay5eq1YG58fD8loNUssYcL+ZrW7bL03cs82sUYOm3XgbOZUKPc9LmcM/URtoxdfUR2xbrhnGLHkoH74vZ+gYjT5LzZi2H12d9H2/Vh0UewvEELJ03uY/h6pGWZZM0ZvBEAg2bVa8sXIHtA24byGDeTIT3uW7UpMrm6vOSvzvpBnpQ/je/+er+8fvsBzSdjf/6o/BLB84AHcDooXuIbLhQdQP5j8ODcA8pcmTy4SIB/GqfnXck3nbwH3wQDshZ+/fy0tffE6/2cLXCRAzm9UXCQgz6/9zv3q98ev0b3AufcE537fP/YZ50uAvP9z/tD1X+Dt2x97m3/B543u32wujRRCt/+NVF7gDMW5zHBQs+DvB/weBgeO5ox645wZuv2fH1SHX4MGvNuxpT/DGXAvyWPhysnJchb+K6++UQf3H9OGNzdiqXQd+GKU1r/1uqbjWLJzxyaXtJ6Qlo3qfpIO7Tui+somfevr3yGRNF1tjZ1UUySBDLeQu5Zfo8dx9jDrbUvG9QNPbca63IDxIer8hnOO7AAbMGA9Agy5HzzGrtnV3IB8aGmBTAkJBzvtcqp/u68IkjbrSd4P4b0sicxwBmN+PFxVdNrBXK0MUHdnrdE4PZK4NkKAjNb94BzvmvB9CWpnQXobbwOcqZ2tiyNHjC0Z/Z0THOcXH/6zNu0aaNYnbl2hmbdcIv9IzDgiPFHaVKG8AS8GqzcrqQYwzf6uPk0YM44zZTdJd7jukDA7JXcaxeUPgfnWgr95qwmcOZakR/syIiIIXNzOsMZQGLZtapo+2qauokPf+MIPFOAZ4c6eXWCQqSTwVlWW6b6P3KQpi+bpS19+0Lk5GXbuFxBK23oxFsIQDHToi5+4Q7NXzgJ+h8BRF9gi525/iA2KpZvdtS+f09JKQjRYmxe2ZTaWzF1jpI2pCQJW4NkO7kTS4ZkXsa++c4fDDfrAHY49jsrj7p2OTvpdiuBIT9jXkccWUwzdVCIjqhD3NaoA+dR/AzQHA+IEelPMFh8vbHFyMxI0ncb0MHClmyxq/PCryMRNZFC2NCBx8QyiGEujfvn4q0pFcTCPgjVBZD9WkX3bCRvUQNb4Zz57v2PQjuCLb+D4vsN5CqGuSBuNO336NLzsyTole7seT/Rbb7mJDPV8Blk1nTKsWVOn4o3dDGBOQXZIgyKIDFMs9PpGo1bJwu/8DKBQJzUHcpxFVAeDtgpWy5i+U7BcfoALNQCJtZAFE8jst+KyzRQZ9fCkZgiTZPeBfaiJhjUB8N/Ikby8PG3ZvBVWMoah6u2yzj2YPDUMDk8GwS8eTNe9D5fRoExuM+1nxDtfcTfqzfsOWOEsEGPgyqiLt7cVdwFYMT+zAbPn4F6s2LZlwNbBbiZjTWVWWEYEdQB4Thw/gWDAwAVoqaG2RyJ2RiAYrmj8EKhjKl5qVtTbwB8DiayYtAE6NvEsizcDmVcvwItTqACMeJrnGSCQgTXDDO5ESI1iQNaVK1fq0Ucf5T2CRjzgqRESS3ZuIVntJUVk+990I/ImTz371K+VCaCaxnPGQzj0dA8zwHv00Le/oXlzpmrFJQtdEe0IlDuMRKRVlYCO+wlm18obgBzKzvnV12B3ZcxkJpK0vbv3kf1c5ggwN+FQ8ph6o5cMWUNWW2jzIyg0plMMOZbxZhZYb77+hlZdfx2BrhYCZJPrw89+/u+xknkEMicZMNQPBUAdQDjElleETp5o1u6DZG5TbCk0JVZhaVZctlsB1D/pB9TrAzBLRfWTNXY8WfQN1H3J08Z3D+raq+dq5T+t0CsPPqMrAS97sQ2rInN73KQJ2kCtgROF7WQHR2sKILn50m/be1D5pf1KmZDMWJoCSVOpaePT1d9UobrqcsWn5ajLK0Q/evZtatRk6far5ysMhvSRZ17StHmLsfI6oX99fI2e/c+9unXN9ao+tkf+FBQKsULAsOC1FFfftHk/meKAhthxLb5yBjZG1JXB+z8GgLH40DGIxW5t3JPP3Eojm39Q01EN9PegDKBmQwOET1xalloGvBUOIxvaX68kiKshso6rqV1y5kwl41LOyqmXQPLyay/rBvp+D/NjJ6TjvAWLyfjOdSqTKSxEscnh2vnOWs03YJ7+sjoa1n67sXdKSElTMEoNL8hIH8bmQcDpYOpxtDMe+xn/YahBDuw7oR98ex5guz/AdDbF3U8SH3ZoMQojUzcEYwkzAAnSA7jewvxNI6vdK8BHrUgg+6lh8/0XywA6OyDtEqkBRC2DmFCUa1gQ+VCngrg0AMv/8m+eRUWQrtT0FEDDCGZmCGOyEKDaT1npZNBDAlgtmvUbduiqa2+mpkO3I0SLyos1Z9FMjcvN4Xr7sF5ax9wK0MprVuk3L76uGRRL92DuZ0BavvTyiyhITurLX/l7yKca9bQRK4msPjDLe3ejNmHhnDiWPss76lQXiy/B+ogFqZt4+OratdTpWKHv/9d/6Gtf+wobhW7IOeqmYFMVyDVWYAXXC2jaDKkxDgLJsslPYRtlVlp7Dx6A4MiAwOsmCz2GawDoJsM/BBC6nUXdAPTD+RRMpy+DiWHXXrdKRxljXbb4QUwXnTmh66ldkn+KYtiJOTqYX6SiSmrwoDYpKjut9358ib70bJVuWXW1QlBoPIYarLywGBupq5WZEKn4EKzNsOTy8aaPIZm7WWDX49UZj5JuEQRFDWozK8Bej5qmAgKvjdoWE8ZNJp4NU1ukSzVsKq6/Nkyf/Yd3IOnGsfnJgRgcr5dfeUFvvfmqHnroW5CZsTqwf5/SkxlP/qisduzFUqtLs7Ao/DFKmFAUS/NQuuRQt6eD9cPs+rIyMohHs3UI4sWULzdSS8gsEUuxHrLYbAXOhqibtGD2fOVTG2bdjn1au3W3FBKtgldu0qVfh8TDb9QD5WJSPIXLUYsZ6ewN8dMOu9/MeIymnlFXN23lMh0o+oUFXS9Z/LMgWHIYp/WsSZMzk1RXdFKJYQGqKirQJahP/BgTZgtVBlHTzEZk2w7mOAqcVHxPj1K8/iS1o7Ih9+csnKcj9F1H14jyIZK5VFFWw9oQ48jXPuo9FZRWaxBikX2Fq88zyLrW2sYcJ0tmwcypiqJ2VxWEVweS4HrmQzzxtnvQU40oZfoHerBTI0wzTtqoEZKdPQ7rphCUHrVYR1ZhDYltGXLUKFQdnqwdrTyv3TYztKAv638oREQsZFkVVo5WR8syV4IhU+JRmgUSw3uYQ42Q1D28h1lT+TEHrI5PK+TKIMSfbXBCUULaxqqS+lIJEFn+FAYfZK75QdbXQerYT1vXIrCMPHYEj1f6wAh3kwBbsfbCfAh/t3cZ2dqMFkRzW042NqaedF6gZ/9uXqJGDJx+EuXHfXtdcXlvrLiMKLGkhAGr68VzzE7LCI5RifPZXepIjs7Zja37QIJlgNWyYRNm2TZmtWWJEKGs30aGeLMhM/WJ1RWzLJMEbNNsM1lJofcqCKjM8dnE2gWognopAkhSAOR0KgquvL2HtBtL0bDIZH3v3x5Wcly29u06RnYORLF3CJcTgPKyw+2tYlnDrWCexZoWt877nlXzWP0Vq58yQnUMs/ewn0aE2FFlxMHXMrfOqmPO7gP/ln6M1lb53+75XAqT98P3f0gG/8GH/XPXEDnfvvhLA6jnuv8/PXv+fFtm9PUXCZA/V0v+Lb7PhQbz/tLz92+xT/967vkiAXL+ffXB8f/i/Du/Fr5IgJxf+/21v9pccUy9YCoGs/0vwk48PT3dJWLfe91SLf8yFvAxIDJhWKdvfpNE2DIlAaLPnj3H1ZooQtER6BcK3pgBZjqE7fwpXQbGaNhANeenbFxdAGGom8rZkmT2xJg0XXnZSsVHpaCkDwRnoNQoWFA3eEcfSX9mCVVCwqUl0QWjggjg7NkKJubF2cmXs2cvWGw9tWOzwLDbSPLuAGcNA8f246xqtXU5rJLAhpW3w5io/QxWZoXfnezFFDAkHhruY4SIPWLnh98nQKxmyuhjdi615DN7jZEjo5aaI8pSR4Bwbvwd8TFKgIyA+iOciyfX004RdG/Vt1XqS1/6hJauuhRc4IiyJ6aR9F1NgmEOeHEbtvJ5mjt3HjVUJmv/ngMK9PYHp+oCUyGRzvBrzuTHqE8ZCk5kNT/9rOSAY7M8XZKuuT10WZ1OMHjDEX2HQ/S1v3tI91xyvX726mvOWcRqzH5q1fW6dM1qkvIb3Fn+6//0TdovmH/3cK2eYM/RnOGt9nY9UHm9PnXjEi2980YSYisVGksfDIPLUxzdEkENvwfZcH3sCW4+QoBAfOBMZe3s1+Y14gxBOxW/skLT79njalNb4uKxJ6zg+Q4HBIy6JLx/Ph2FBJl011aHE7iVdJQAuf3fT9LpQXSweWp7a+r4DNQXtcqIJit7LFnUnS3qg5hABiBPbJW8yVq1mxMH87c37gaIiVIzNSgGabhECg17AhLu2LVN//bv/wZ4Xa1tW7Y5j24/y0xFueEHWL58+XKXQZ9//JiupU5BJTULTIITSQbreqyhrrv6KopMI38CWAgwNpGBejw/X93e2PUA1AcB9PnhVWbKBLPRMNWE+c8fPAhokEmhXIiDbqsmz40auJmMBcoZwPnAoDjlnyzSph1blYsViFlytPIeByl8bMqPMGprNKAUGaRIhBEg5I6qg0EAjaVffi7Vted9Dxc4wMGDSWR1OgzscJZZSB2cjIeBbKSHD5PNQJYhK+gyOjl4zIiQIAZVD+RAKIVsraBwILYglo06GZAz72CeA36qqyh0jDTMMm+LsXZKpe6GKXV6sSOzmiOlFFC3z7KgYzZUNvnsccs4rQJwscctEBljZsCQL9ecSXHeo9ROMKsie30hllAzZ0wHbAtHoYEvPyD7AlQZRmjs3rmdAuTHtPLKFcqFrGgFyN1OLQXLyp83ZxpZ2FMAuEPUV0dWLoBMM9m+27ds19JFy1wh+hYA3F4iUjuT0QLEcWqDpCZluLGQh7WQZQxfg/LD1CBmA+THNRZg/VMOgOdLW1r2uxWC37djJwBnpiPCmiCNfvrTtfRxrK67fpWO5edp9kxIo5qTgM4UuW22GjUUpq8aoI9PKTotXtlTJ8g3xkelZagAaK/U+AQURnEU881C0VGrQ9QAqQO4syztz//6Ph3+6QEm+6BqADTDAd/HZ6YDUO3C1msGigrIksNY3ACSHjxSrjI4t7lLsTGLRNkCIBbNPIrA+y4yyIsAxJiaOlMdQ756eu0W57P/xU/+f+y9BXyd15n1+8hiZrAky5JlWWZbZsbYcdgQxjYMTZumbabTdNopw3TatCklTcPM5IDZjpkt2bJsgWVbzMxw/2tLym3nmzbfHU9u01bKT5EsHZ1z3v1uXOtZa10J6NZs2w9k2SX/usj1p98+uM4+d/0VVl2CuoLPYJQswYB0IQFaQCqYlD0I8j5kZTVVturqFbDfW+yK5YstirbxICT8xKlSe/r17ZY8Ph1ZXKDNnDPN9u3Gtw/1lmzcYhKTbdeRk4p2sNXnTUWVMdwayR1oaGiz555/ze6+54sAn21c12Fnv9PDpB7K5OdDf2hA9VCK730QIcwRgKxjRg+z9Iyx1gGoqUWN7k1fw6aHRePD9RttwaKlWIyl8BxelkNmyllIvBbY9QTIkf2QNU1UNP/4O9Pt0SdP2RXkIQT5dljWwV3knIyFbGqAwOp0LLcnoK3s4joYGwf277GJE0c7Bvjbj+11dn0hQd1Us48GPIwwb8DXkxBRo6iqrmW+EZGwbv17dsedd7IY12MtVc7cIIWbLGbwKUTBkJdfCpGQbm+t3cCiOt5iIOAmTp2IhRi2PgkA4JBXssKbA0m1ZfMOwMc2gN54yKYyvsYwBttsITk3kUnV1tOUjH1ehVNahQDeqp/HY1GXFJ9k6z5YT8V8o12+5gp+3+EUAG+tXWsrV11i//Gzn9jEyeMJuF8K4BuMbVQ185qfAzelHKtHMScSSHhlAxUMCoeWKueSy1ajEAMIh8SqQPp5NOckaoBwW33FGggQb5Qtj7v7F8IG5EmyU4YOJYdp+Ahni+eDpWEFgdyXrLrOdh04xvvxsCNSSU2fYs88kGTX/kemjR83AgCWEC36i4/CoekDJwgCX0gGx+hhgVjAtVKV7sF8TWYC6/kW5nctJqkQEsMhSwVkq2q+mY1DSXEl1f8tLJTlNmbiZFt6QbB9/bubnHoiHAJhxQUXANRXIHt9n9ySjTaXvpuUFAcJ7sFGyN/GYAfmI/USz/HSa69bEWMgGsulxbT90NhoiL5W20ROyIply5yKrpO5dju2WarAD9RcXl1ruSiT1Jcuv/xKwGt/e+LZl2zDzgNWiBXf2W1ftMt/WooKqwdc3gOF01kUXlFkD7W5PAptoupYV+qaOmSkxKJP9QOEbyX9v50NRAek78zpUy1VlRAFJywBhiE+HKUGfpw+WPp1s27NJJNFYdpS6Z3ivQQGhtrxnDw7mX+GsdFFdkmajSLo7RSkSxV9oIPKmQQUFS2QuZWoGUNDo7BHhIyAdGH4oKzytnbVOjAfdvR2OtlpsL+PpSUnWgYFAcUoN6RAqqtDvaHNhDfzBJueJEju7KP7eV6CwL182XTORkFIdhAyWU82R/4UDSicvlPrF2tHD+3RBGGsdS4Cy0S9f22icgl274agaeF3AbL6Qr2p78U5REF4NiOnlWqvjfvfCUGkjZYqTZQXhCAWlYmvxaNU6kFVouIHrWfJvLdg1px6bOy0lsUhfy5lDVMAueyzpLgUAdJIf9dmR9U6A36tWvdUdDBAXmhNHACq9bgcSWRv3uEIixbuh9v8stZoI9QNadEFueLss3hvCp3Th9sIum1nHwHyMfDF47SuKvPGG7WnnrOVuVNkhxpABIgqlfQzhcYrv0R/KwULU5oFRob05aAwT1eg2BwCKZeOqiYlAcvHijo7ejiHLKNK8mrK7Ne/fAz1qx9tmoh65Cx9L8mp9ppQ4p49cwYCkEwiiBQF2PVllCA3Z01VUYbbMutrv4pFX50OxLXNX69C/ns/hP219/+/SYDodf4rCfJJBMAnvf65tv3fGsD5pOsfJEDO9Q4P/v3fsgUGCZC/Zev/s7/2IAFy7j1gkAA59zb8y88wSIB8mq372X9uOeAov0JnMqnv5axzhrPKpEnjnO30fTedZ8MvmGl33n2TvfDyk3Y897CNpZhYoHYy56BwgrmryELMx57c38eX802r3fz5Gzj/HLfnX3weLKLN5i1bYdW4EFWWEslAIX7G+GmcmcopmO+wr375XznDUURLREMdZ2ZhAIFYY3WBy8qRpxmcUW4Q/mBb9TiLSEHw+csusV8+/5xTPqhgXMV2ikVQLmQX5zNFJvjwXnxwt+lp45zoOIIB5UcfAaIsD0dS/AkB4kF4+ID0AAAgAElEQVRhvGzB/owA6VcoDIyTAeJjYF/hCJB+VUm/j1b/KbRfM6L4CHKKhwDMdA1pJVi80r6ALf7cy5cThF7gAtJLK4tQrISAG4Q4zFiZoTqD60weyLXIWScFPDUynFxiCBAvnCBUnF4DVqJzdj2F9FEoQuq4J31FfuSPgrME+ZLr2Rlu/h4hnJ99bQlW73IsuvGG623atAyHy8s+/RvfeJAclwbesK9FRiYBZ5HHUlpPQXYkeFENxcV1duea5XbZvTdZ7plMi04It2acdnRGbWvnXE+bSUHizvG0xRDwUGGXQyj29G3EGpv3J9tuncNzXlxkk2/e1Z9pitjiybk2QXZY/80Z9y8SIF96rIKQ6BDnxZ8UH2k1JYU2IjbUpo8eQR6Ij9WfLrAQwBAPGDNaikL6TqvOLaJiuBqCgM42JMCee/kNmzhtGmoJ1BPYf0REhVrG1MnOTywT5Yj8u4eiIigBCLj86qsc+F4NmDWVfA8Bm3sIah4PCDQcgP6VF19w1f4VBHn7AeAG8LpSMCioO6eITs9BP3XEcAcWnsD2ReD5UEBt+cAXEwATg0VRAfZAo8dPcGHJpVQjBwA6VJAHsGP3UZcNUg+LFkgYqyfVk2d5nQpyRVavWu287LZs2uo6vjeV7B50mCYGsjeVlVIxySLpN/dCCvV/3P2bAtiyPtDBi9eSbEcgnCpKZWOjrwp6cf/md70KYdGQcDooBhftKpZL/9aP1KFyCFMOYpA6KRYDWIRBAQTIcDqzOoHaawJBrBs3bqSDRTqSQ+0bTN6I1CCahAROq4NooAl8UVWtFB4hgKgnj2dTIT/W9lK1L1ApFA90ZbQcP5ZlGShihlHRu3XTOpfzkY7aRlZYSTwuHADs5z/9mauy/953HsT/rR47tGKLogpYYFBPUwvPjS0UwNuMBYuttOCUa7N6qrSfe+EZqrZn27w5C8jRKCC0O9smEEifiOe7iJlygOsw3v/6detQGwUA5qUQWB3t7H8isPx5E/Bz1syZtG07Niv7uKZW/OcT7LzzFhDaW0zoOa9TST4HYcIlZwjLDRhm23dnWT4qh8UXLbWswiPYIgVZFDYvIXx6QyqpAl02L8oskV2J8kdWfu9C6yXA+uQ+AphQHNQS0t7BRJk0NJbXxt+/ut1yT2OPRSbB7kN1Fo5ybOqcGRYGQHgcBdMQlBmXXrQcltXLNpKhseKSlXaisNh++egrqG4W2jXfWfRx33nnoV2oIzrJn0mx5Pgo8+5usT0b11oYeQth3LuYSELA22Cg271t7brthC/3YF+1yNaTXbBsxgQbB+DcDDDcBsHyk0fW2uR5k6yX/jx3wSw7sv8jZ1UlIiwAADWAyuIJE8fYlNGxtA9EixQEVL/v2LkfEH6qtTHxSvExFaliOyxuCDZ1ZTD5QQRXh0HunMRCKRVLqejYYBsJgaI5uoZ+pf6m4GMBzAoVzzqWY1/80lcgcvvkbOXY7xwBPM/lnjdxrT/+yWL73ROlgHhldvONa7i39N2ibAvG0qURFjomeaR1kz9yhiyMIEhNKSJ27thG35mGZPKIrc1sAeiOsItWLARU7STwPg8gd4rVlRaTv4IHJVXrkii+/vobdtllqxgr3oSmk/WxbptddumFgIUVjA9Y6YBIgNtUe4IwLWVoeDDDLrtwue0jF2XabBZUCBCRR7J5moBk8OmnXnDZBSOxBtyw8UO7447bqOCnSsE/z7qqhyIJ7KQf1rgKeGUB9WDHFxYWYW++8bbLF1Lf96bftTBGjpCZcpaFIgIlQxdtXVZebCtXXuJCrb0AT5Vp1ED2QieV9LLDCoboUp8NxALnJBUVKQDmCqbqhS0fkZpOXgv9kXG++DzyTVDgvQ+ZIFu/U6gfVq6+kgwL5TJEQkrvtrmommISkuwBMgeGYv/1/obtZMfcyHOcsfd+Os3uexIZ5bBoKzmda5HB/hCA/jZn6gzbtXW7ZbAeDI9GSRSoygkt/BDEEATHuOc1XLs8Nkdh46QxL7sjhWjV1zOGCLKvpB/c9oXJ9svfH0Zd4EPw/SW2b/9BW7HiQjvOfPfhh6irjmfZj374LTtCkL0HwD6rGgTIGOzwApm74uzp51+0rPx8wumnOJtEZRmdPZWP3VOeXbB8mavqb0JhspWQ+nqUFvK67GQ+z4ZsKEEBsmr15TZ+wiT77WNP2KbdB+3QO7fYtT8tQpVjbrEXCcWwpd0JCiNYPAICafce8iLYyCQkpTIGcm0RNoGaWxU6r7/RmhYKiT0E1VYU9ldenVToB/vahLRky2c+GCVFHoq5ONYnzWuYTJJ7NMx+/ds/QL5W2PxFy/DKDAEc97AibK+6IE1quS7lXpWiumqi//WAnJeWVHNNhJRxP1okPxXpTgGAF8SHJzZUQRC14ag4pzOndgDOb920hTkZYpCA+F6s0iLjhtk4FHWbt613QWsJ8cOwX1tuL770KuQUyoTUUTZx0hRs3Q5S7VHbB5xDsLQx34awTsZCOqGP4D8v1onjkCX+yIrJBmMjGE9bydYxHBI9TEFybKKKUYlI/SFPT+o4mI/JgZJdFfeojoKDdCzmyqnokQIwEuuwSKTIjfxca+BZ+q0C6wT0d0Aa1kOMupwPyIQg2Yb1EyADm0atcVprtfkcCEvT76ToyH6M/Bc2RAoj12ZOOS7yadXjnT9ofwj7xwSIskRUjaMtlL5KNv0n/5aaUuutNmAiPPwhX6UAEdEi8mPAX7QOEkf5IW08TlaUenwEBF2rxL+M82gUW7JiDGVsjyITZCjh9nt37SPHJRU/2xasJ7chniTLBKXaT378EJkqCcxtqCNrmvHElUpVgXrsLdisS13r7LBEcqgB9Z5VA+M25hKQ9n2vf0hG3SdX/+f8+CQC4pMIhIGW++/UH5/cooMKkEEC5JN7yeAjPrstMEiAfHbvzT/+OxskQM79Hg8SIOfehoMEyKfZhn/Pz60irBqyooUrusxGzns6t9WB0Q5LJY+4Lh8cpMvuunSJLbn1GrDZU5xP2nHtIQYhKdnGjZ1EMXaM7dqxx2HYwbgcBAVSFEopnzCGGgpBV65cbeuxuBL2lUAmsD8Ffk24oESExIDPeuIYccCefPw5Dj4U6mO9pAJCOR74QmJEcCZrh6BpoSi8RzmRnItu+9xNNnHGdNQUXwPzGeIIG53XAxwGq7zTHrDDCCvnvB7sj6OIs7Xqt2ZCneAsmvplBQOOBP0aA2eB5YiQ/jOXbLf6zg7/7zwk2yZhutpb6BzZ96Hf/+l831fA1qHoBvJGG5prKVLkOE2w+G0XLbIlt1+PzTVF8L7dFErWuqB5T3CuiZMnUMBc4oioOM6fjfU1FM+ddgX2cZAcXh5edgg7rGkZ07AfO+Sw67Nnisn4XUgR8QbcOSbaaXKWg8Bm8S6zMG8sv32wBwPb++r9X3MZryrGGwkWeTkOIEuvudrli/pz3vf2CbR77vkqOEYtBY6jwYCqeB+y16rDWanAvgEBMu2SBRRdl+NUEYfbRJOzLOui6LEDwkZCAUVpeINvKBtdBar+bX0ESF9IPKZnYHKZT87ps79y5/Vey1LeB3ZX//XjTwkQ/c5lhFz7o6t6UwjGDqUqupPcAQGxPYTXTExNtFbsfMYQUh0C6I7MgiwQwr6xIGrD998/PBF7DhqzDIujLm/btgfgBKBiAjYcXR5ddgNe7l2AQpmZh5xlk6qjpbTImDbTxowbhyc/mR4E7vZw4xPJw/jh975rX7n/y0hxylFAHLCF8+c5GxgvgQwCJRSGyk3IyStyoGs1j2sFdEkflYYlULi7CZLx+AGa+gEUNmLPk4FPfDbV0aGADa+99RZAZ5JV1GKlkZwGqdFqBzIPWzKAnUAeNd6CefPND9DoqSefhnSAJSTHoBfgpJ3fBQLsCPgSfaHcjE4xdYANv7sv/f96vrrrYbzf6TBKopfXmzcAVg/VxPLz1sDQDQ6GhRRhogpTjU8/gHrJpRpg7wSORpB5ogwU+aS/xTWJQNAEo8eL8NCHCBABLvq5WFh1GIWwiwApxIc8HjBfZM0mAPo5c+a43/nxN3sISl5CZXU9YeyZhw9YGsqH8WPSAaFaaOMwFB4V9vqLL9mtN11vY8iYqK+toG0ZGJBcdYDljTUwqoBteQDOYVR3jyNX4izKntz8XEC9GmfXdd211wOcE+JLBz5w4IDdcOMNLiy8k0rWkzk5TDKlrvo9GJBpKjZoQwB5qvi7de9/AKsZaYuWLCZ0+RBgcKTtx8d//PhRDN4xVph70BKisS0DZG9v6gFA7rbd+1AcQIhEMbj2Egh82erFKIba3L0VwxtP2xVAgJRDrAUALF7z8zW28ydbbcLokdbLYKxA3pUASD0Ea5z3396MBRHZBOXNdqayyQ6eQIbFoLxo9fl2GjuvYQkxWGhttcgwDxuGHc6U6dNpm0hUT/RZyIMlX8rom9aOmT379OM2b/Ey+nIhcrWJtD3Xi2pKFjpnsw9hgYXPvMBCLG8iYoZT9Z9vhaXYOwFeLV06z7auW2uLp000D+5tKjY6B47l2Yd7Ic2YtMdTjR4EEHo2LwuJYCVkFPk+yNFmLbwARUAQlcb4IaJiOI21Thzj4d33Nji1TgKZHuUQks3tzQD7w13OgmRvAtcnQZBUc28lE1SwVXwi1jWAer68bxF3x7OPUS0f7oKxS7DT8YBRTsKrMSAAf0XA2wJC0PcRFi/Q+LlXbrJ/+fftZAQMs5uuWUOfyKVGHa9IGODMvfttMu0RhrKgBQZ5F0D24gXzGQedqI6OA4wfsv3lHgQLz7DzYJ9PZmdBwJ214Sg2RmcwlyDBawSUbSFr4t131tn8+UvxmEy0Q+SPHEE5IaIEvBLrn1TGrh+LBOqb3z+Ocs3TwqOj7JY7biEnCPY8KgwiZB9V6gkw5WmMO197+aXXIVapTqgrw1rJ31Zdeqn5RJZbT2W0AxSlWoonr+Cjjz7CnmsyYHmeVUNiaMFetvx8CwZM75GHIzLD1157zSZlTIJQ8eE+FLCwV0PSHLOvffXL1gHBrP7fZ/8Diw84LgJQIVVSXrYz7xSjWhKxo2Cq4JAIKyYT4mKqGFpZHE+dLbD1mzY4qx/NX/d/9evc43WQxaH2/sYt9pVvfdueefFVQOh227R1F9UCdfb52263713raXf8GruoXuwJJ1GRUQWxiYLIm5taScXA1ZAHRVRhRPh32PB4AFjYfQy/sDKqIIwbSzHmG1n/REZTJcCi1MTc3QkJ1IZ91IqLYl3f/8VDB2zMFPJrIJsmTpxmuyDf0rEJ88HS6T//82dU8ffYQz/9CaqhXEDwPIhSlGbcawHoYRDBJ7DieuODDdiJLbELzzsP9cJRO8paMZY5fBRklOY8gf5/fOJp+nEPqiaqJYIjILmD7ARqpFQIz1QyGTbv3G1HGXs7n1lta35UyKYBMB/SQaR6PJlG9axxspRqRfG4dcsWKkOCsS1axHsqJqtmKPNFlcvWaWRNS2Wu0OLcTl5WVJgfAD3AOyRIGlaFPfx+BHZlsjP0J/8oCCI/Bvu7CO7r7x99ggD1SAiQ89x1tUKgeTKefCH1T+bnMeYyUMawkSHjpRLVQzVqlV76qRebwRbWBxzFsMSiCoTKE6kwoiJCnQpkGKqYMubc0qJiCIpGa8BOji2EtTEOh0OclTMnZGNzGIrH6TXXXGeb6BPKh/Gh3Yah0lLAuogdx0Sw3ug9Kd8iCJJcIXHBQeGo9zLdGqTcGsmINd+1YJUlEl32i1qHCnIhWbHhUlC5N/NBDKHovsyxtawVZ7F8VJ6XQsa92HDG8Z4DuC4RM7Kjkmw6jblG5IeqcCSFlYpRaxxbi48/tJGU1eQAGO02NFI9UPGS88e57nFjb+3bGGnPIJJeY8T5+LKu9H32VfQ4y0o9nyp4+o3e9ZXl2hEgjlTolyiLANHzNdPHtTnWJl+KGBe8ptdhbW3gWlSQ4DZqvK4qe2LIlKlj3yE7sRb2Lq3sh+bPnoVPayskHusQc+dlF6+yrEPZkH8+lj5ygj326DP261/9njlQmUDsXWJHsB7Ws2b4sQltski8abtQIWl/EItqxhEzjvyQPSfq0/6vfRVKXB+ZMH1+tP+cH/9bBIha7/87CTJIgAwSIP+c4+4f5aoHCZB/lDv593gdgwTIud+1QQLk3NvwLz/DoALk02zdz/5zC8AfIAH8dd6jmE7F1/r56aICi4wPJJvZw+5YudS++9RvrKgi1zZseR9njVKwgyiciCJwBOjGzWOMKxyVU8yunTssA7xE+ahjxo5zhYiB4Lwh2Def4uwc7B/qrPVjI+KJq27DPv+43Xn7fdinp+FqA3GBUkSFmrJ6qlYhPu4vKhRTYbhcHm5Ydp4tvfF6u5rCfAHqdWQsRvNehFurWE6Pi6YIvEVZv55gjOR3DuR+9OV19BEpLlOi/7PvfNBnc9WX+9c3d4swcL/rV5BAefAvkR8ymu5zNnCPdUHgAxki+vs+0iUw2A/suB38klI6sOOwSAr7wWruXrnCZl2zioLMSHt//TuWNjaFomwKOsn1HoJrUBkuPbMo1K6oOAMmzJmUAu4gf9xqQsJt947dNnH8JKzhq3BsqsThIc+WLF0OPnvIxhDJsE8RFoAcvmC7RkF2GI5PPeRS3n3nvTxHmMvEbOT8+fk1q23ivLkuQF2Pl7NMLTnHySmjcGGhOJ1cj462LrAECptDPMA8auyWi+bZ9KsuxsIdsqmp1v2dogXapcJRgLqzvwJpwiJLhZ4BHZ4OB1BBpM7bwiG8cF848vhsSI8dro30mfXE/P+DBPmYANENcLeLe/Ojtd/vjRuKvUUwoDlvoLK4wCaNpMIbFqnk5DG78oLzbAjWFB2A2D4dLdwHEIiyKi6sE3BliO0AeD2ehzfb2MnYqXRYOlXmoYBIodyYhpY6POqzyejwghEc6rzVhmJNVVh42hEiszj8N1Bdv2HDeptHw/lzMRWA0W1UaSYlwuzxb0mPemmMKgD2aACWQkJc9uP5vnTxEgDCYHvphRfo0DG2cOFCbl6ZC0r1BHAoJ0cjn9dplb0FwFEY1hzegIAnC6utGWDOExYtK+c4oNAIbD/6ANy777rLNm/YbIWnTrsO14T1y0yImFye5ygBtrEMHG+ey5OGEwHSDhHSJQBEQLA8xem4AgF1CyQlkvRIB25vVCS6Wb+7p89CSx+3PlTkMCboFEd89MmnNEAIKsc3vBBAVdciUEasnIJlayEmkrAbicTeRuSGwFYxrQJhNNkIJBIhIsJDzGWfJQYmKLSHHkeZqOUDfs3AkmXPXgKcee6hQ+NdxbrAJ9lgBTEBZEEMJQF6jR+bjgUHYcmwsLKk+eXPfmrXrr7MZk2dhJWMWTGAfQg+OUGA4VXYBUXhD9+ErVLmoWMQNOnOj/yJJ5+0EWQmzJw9E4ubrYDXMy0KMGzbR9uoxkZtIu89JqVXXnrJbrn5Ftp/A5Wwu+xfHnzQ2mCSewH7Krmv27d9BKjUZBevWuPsmM4ShqtW++C9t+zmG67ivmCTghVMEG1dKwndyWIsjKoBNwPIdjhtyelJ2LNhM1LfzgCMcIOoHQJB7KgPRNQESLmZX5pmJx85bHu2b7FJ6SNRTIyz00cOEnyETz0AXzF9b8fBCvMMRT0ybb598NEu8wecLiffJDbcz8ahDvCGLHzvw2xjLrab77jbkV3pKyPsqftfBiDEQmp8qgsupgM6S5vnX3jZ7rjlFvOGZOmsq8LrCGnfmVNWShV0LdY0GTMW2N4jOdZECG5ufgnXaZAyTERUuF8Oi15MkJFveKw99BSWV4nBdimh1TlU0ucf2+/su5KHJQGSRxKONNne/3Atld/+VH4vZFwC/DKh/ezn79rkaTFYxA03f1RSw0cmY6cUhCKk3ZJSUDts3sL9S4domuza/7W3X3fA/YoLljM+RYCYG7M19M1wWPJqQNtIqpmTk9Pt6NFcVDYTINq22769h+07/7nAHvoNCiHA4gXzptu8WRnYwOQTeu9nNWXFVgloe+Zkgc2bPttCsX5rggwL0iIK8aY5YdvWLXaieYjddsvtgIWVqI2OUwEQgaQvz9YgAQSGtmYWXC+Cov/4hxft85+7y14mxLwDcm1oYjRV6z4QMwkQP/EuoCmvgKwg/2B7+rkXbBQWb0NgzIO59otvvtHeeuoJFoGlsOAb7SLybPIBzLdjCVeDx+JXv/Il8wmvss7yUALYm8yTxSqHvBMB+e3MgVq4D0Fg7MODcd7CRQTbz3UWY0UQCSLtMjKmuAW1BrsjkR+lXLtY/ZSUJCq9o5ESRloJbSFiV8HOIkHPEqwuaWY86oEyFqrY2AR7550PnDonE0XJV772FWyZKu3w0UNY/B2zEWkj7ZKVq5gDi+mftYDUI+z3TzxrrQDdXkFhVniG4HCsDHX9KYzBH97gZ//2Igw8bVhfU2IjEmNsZBJVEGwA8rFFuvSCC+3Ywd0oiBLJ2CEknEyKkBDyhHj+wtOopBinvrBLBYUFff6L9Pvb7pjt5rr33mvAGotQ+ZpyGF0IWSyYOrDesl5UY92eNm3KdHvk97+zVahglEMVhIUcUz95Qvks0EEowaKYh7rto517rbSOLJBZcyA9UiE9cywX1dqFWPTROJCbjYDUQ+yXv36UcTPXwmOTsGbsse37DtsuCLgIBWozdzYAEjdDjK7/1SJb85PTrFWRbu4clZaCpJZgNAhED3JZSrCk0pyreTkV8qCVDdCJzEIUTzUWxHrRAFkYjKXRKJQxYaFkb5zBAotMmi4sI6tREK2AqMnTZgJbuBM5+ZArERbu04m9IEHzkD/+EH0xcUmQRRA39PPDRzPpK3NQUR11lnHN5KvUYOl3mtwPD2hCEaqdbAZKIQ4aUZXIcrKXxT8Ia70ALCG7AffDIEOKme9mz5xla9/7AIKCAHEUeWchquKRvaZNGm879+11xQJLF5/nAsply9VIP/ZnQ6QQb23YRFJ58ukP2C/yQ8qJouJSV6FzAIvGbtYpbQ5DCfSOQL2h9VzriFQ4Av4lrW2AgBFQL9g3JXkEgXMRdvxkjhWh1kphvvHk7zWu+eLkuomoaaqrIJdYa2NQ/zVgHacsrlDmWAH7kuZ2w1o6omHg8+PKmj7ryYFw8xMQIONu3+3WOI0hR5ZATnRDBIiskHef+zldFS3IxxZaA7ZaH6tA+veiAyoQ2VtJjaqKGll0qdpFSg+ttSo20FetzQpe1/cDgJl+50c7drLWdPGiXRRdeCjnhf4t0tafdSuRvZEqcrZApC+YuwSpdgSkBmqhh3+PGinKvv+dn1pbPVU/HmwweZw2k2FUN/US9lfPWhEZGe2kzH27OxEgbKr7v/Zt1HUx2ryrIumf8+OTCJBPahV3jHEVXH0f/1Ux8tcVJIMEyCAB8kk9bPD3n+UWGCRAPst35x/9vQ0SIOd+hwcJkHNvw7/8DIMEyKfZup/95xaAP4BF6vs48iTl9qPzUjyFqo0t9RTWFtudYFf3PvRdGzkm3n76i++BJebY9CULLIti2hSKu4dhox7CuU9nv82bN7tzqArsosF6VUB6yYUXgR2V2eEDB23JgiV2FiznTD7F8b1+ZFx62BIKfqdMmk2mNfb0ZIoIsJcjh856sv1XPonOq1XY9Ov9nkHlMJyYBGWCBHKGblGONZmpo8ekOYy6TYWpWGv1tPtyZpRN8sA8ovyPgfvSZ4H18dnAFef1/bvvq1T7/WSIywLpUzj0UvDcR4T8CQHiyA9ZaPWf16Q64dzYxAHQF1yvAzxJGRzVVeWOEAmksNKT4svGlhq786pL7aFXnrT7brnWlt90BTmjR8BMplpNI3b0HbUUBYdzvo5xFuONnNG7VUDH1xHYpB/af4TCUxygcCWIAseTgiUrC8cSHB0Shg6zCApKhYM88NUHKfrstTvB2J586kX39yKTZMHsJWcKzr5lZN5GUFxdVY3tGJhrIAXRQ3rJouacXttYSvFtAfc/ARepJrt12TxbcNtNFPiCg0LsiPzopIi3h+JnkUXASXx6WGCnl3PrER4gnEnkhz4172Q+Pse19YAFliM8/kQJMkCADNwfVzy5qfrD3s6uFvzAArDOqLEqKoirschpLDltt1y1BgCMkFVS3kNQKSjwhURo/p4Q07xyvKzj7XDWGdu8/ZDLAYkDYPbF0iaDfIhimKZmFCXBhMF6gtqGoVxIw6NfVaFHMwF4qIYcT9bEfoBwKSGGMlCiAP6UBaJQbFVZ+kF+6MrrkM7I51pBNg1YU+UAfOrNu4BUKkQbsVgSiDJ5xjQ84lATAPQfy862o1irzJozD5C4ArJlnr3+zodU8DdZEOBqAgHJJ7BPUaBuMYCMmKQbrrveNq5bD4gAWIHtlAiUuQCYOTCPh48C6gOCNQE0yOZDFaAKgm0G+FEVrDdVrxoSbQAdIQAiygOphxVrprrTpdlL9QHo5ucXDA/RY4/eN9Ru/s/TrgJWN1w3UZIP+aIn4v+uKlixkCIwBKZoYNUD7g5lEpAVlmyHioqKaDNCpgH+ZBly8uRJKqsnOtsj/UzEh5gyKTxSALPL8BwXmJzM3x/DgkqFrbNmzUKlk2lJw4YRyJ4AiFhvb77+ml1w/jKbKRsW7n05JIGUL5n7d9stV19OSHWdjcuYCuhYZU1Y7vhzDWUEHkcjXfOkMrwC4iEH25kxZKq89MrLsI9ldu+XvuAmjWzuyzjIBkmqBNwJiFPV8BFs0saNGQP7eIIMkQWOrOmgerYZ0KsYdU9e7kkX0DsSAM4HoG4SVja5KEa2b9lgd37hdmsuLaRavdNquMY6skjamyGWYBwFFheVltjs+bMIPwZQHZrqqsPzsdKR2kjVy+PGjrYJqJFCLwqzIz/baiexWmIWtRXYBVVRrdxBJXgU97SYivt1OwD74QAvuHaN7T56AtKPICbCkQuz99nI5DgbnZ5qeWfO2ua9p23G/Ay75+eX2oHnTlll4XFA/xnmD2B6EtWJPys1ILoAACAASURBVCD00aPZvI9TtoZA+nDl3KBg8EUJUU5Ww7EjmZAKvTZqQhqhx/jFo1zJQsVCfrdNTsf2hj46HjA6AGukSqrE1+4+aQGxEZY2YRyTY5PlA4SHME/HI3sbmTqGjIEZ9s7at1kMWmzKlAn8XQR2N0dQeFRgE+RhCWTHRJJrMnbyOBf0/exLzwN8hjgp3ISJGc7O6iQ2VvuPHKKvU8mOn98FWEb1YOH0zrtvUcmf7vpqDTkxHgDrsYDPOPaxyEQAIjfbBx9stG9+f7r9+lEIj5gwm07eRgREUmMt1mcQE52A4iGMoZPMDZGAnr1kIwwdPcZA762IcZiIQuWPv/udjWQ8KkcmOzO/LyidBWDUyDibv2KmVdHGUYDZxWchaKu6qXIfav/+nV/bnHmj8TQMsAmTxnKtZunI+jQ2Q5mcFeBdePYsvv2eANmjnAwvAIB6PFk83hB7e1ClxFBZ7Ytq6HhOll18yVILiMb6rYB5kX6WzEJdz/wSChGxZ/NWvC4zmA/8yeU4gUqgwCZMnWqJjL0SgNJqMj32QzwuoH8rN2HbR1ttGmTkgYP7bPXqlQR4H3B5RsMZi7LA8+E9HTuaRYi4gpABpAE9aXxrqK7Hvu4AGUqnUQpMcZUHKal6jWKIlwMo2tpszVVXkbUg66M0e+3Vl5hjg+yJF1+38WwWjvJ3qrKIA3DNzcu37X+8yP7t+SbA1nDzYxHdvuVDG5+eYgkoYbwBaWOxQ2ukCiIeW8PxI+NZsxln+GsGB0eSpXLWLXSNzDMdjFk/FAxezDsXXTrcdu0mXwGCI5Ag+vCIWBRZO62upcjau5GgNvG8MUkQu2RPYHGVzVi48YZrIXhjAOSzufZO1iSC2fNynF2QN3OM8k5KsL4biS2WD4uiB4tlRVGhTURN0NHS7Ehnb57r9489ZROnz7eohFSrg2h55MkXrKyatQhQvZMqAm8qFAKxdnv2gVS79iGIIAWjMZcrfyqS9UvqD3+augXVWkQoCjeqM6R4ys05TSYSG44eb4tns5QLQeNHH54xewqbkQgIkJOWhHVkfXmRRUIaRzA2T+ed5n4q90jP2WPjR5CXhVVfNlaBKYzLsIg4R0ZJ2FDMnD6CDI+zzN/BvL9uNkB55IScOFGIQjMalRJtU85Gj9+3IxOVPZ2sGQOosNGmo7mpHoUT7w2F30hIrW3btjN8algPCCanmMIbJUtaxgSrAHA/w5jSOiaVRTVzsBfrlTJZtFETgC+yQASI1AuytyrlvdWjQkofMwHVUpGzrgoB0PdgU6LvRRL58Xdaa0J4nf379rsMEGVWtEHWJGNpGMlaVQXJq82mCJNI7qufjyTSFAhwto+Li3V2iFmsR8q9kmRWFUHKgWrhOZytFWvnQJXNn/qoOjVHPyCtLKcTj+EFSui5HqONuCM7pO5gmXUEiPxF+5UfKmgYUDHrb/ufqI8v0KrVh3r3haGzTkvJkpycjALpBHuZTNbrYbQdFl6sVSJ/tFZrLtTaG8K/ZcslYgWdm/UyPnzpf5JNt3C/GhtqLRUFLN3SzkByxkHSJUBuJpL3UQnh7ou8uwNf1HpIrG2bdqIq8raf/uDnWAMGU5gg8hfbwCg2kdzfStan8FDIdffRT4K4TXZ/lZITUfd50v6zfvxvECAD/ezjg85fIUT+vJ0HCZBBAuSfdeT9Y1z3IAHyj3Ef/z6vYpAAOff7NkiAnHsb/uVnGCRAPs3W/ew/t9TwVRSxKYtYVlI6D0kBIgyzlKiBUDC/ts5GG5YcbWsWTbU3D22yn/z8OwRil5HV3GBF+SctFtv9YZwXVYwn/Fc5nrJEmr8AuyQKEovAiIeAlZ6kgF1257d87vP24bsf2MljuWCQFNoHRtt9X/g61tnhqOMBwVDTNzcqzRk3AYV/c8YL5myuvajL++BzONnV5WBNjZzJwsGqOQ67vOUzRaco2FbWqbIi+Zkn5yustdwZ4M9uR9+/dPYbmKX/XA3Sp+hQwWcfGaJzmfI+RH7wifW1SBBXgOcstvrJD0eA8MnBVcVsQWSMloLzKGNWbjkKdo+msPDM6VPO2t3bzwMsodU6PVvszutW2rCZ4y0iLhT3JG+Lig+1w8d32fCUeLCXGCz2o8mYrQVficExooRi42CyVwqwWabQEKx6FFnaKqyr5jFnwDSloOnh5/HYad/6+Xs4swbZrctXW9q8Zfbz/3iIe1PPfe5w53m1Vw14dQJnY7nttOLM4w2O2d6sUPlWiqtjuKw2K6+WA0eH3YUKZOyy+dht44DUK/JD4oIOzupqn4GzLBma3EvdP/WnPrWR4Ju+gsi+e9JngTXwMUCADNyrzP4gdHevRIC8kvd87/4DOx04I9uTlOhwu37lxfbOc0/ZlQCcPtz1jiakQADznlS8Dmkg9RkZTw3WV1WoQA4cwas/LMGOA4SFc3ivbW2wMBimEVgk1TZWWRyV11FUaYdTJSoSo7QIv3FsQWqx1xmKr3grFaA6oMsOow/YLwVMCOOA7+8CxRXeosYflpgEMRJgZ8nz2L1rDwHcs1w2xroP1gFchdtMMgLkxe4JANQCISKAuwgwvBE7nEn4mzVh+VJMIPKC81fabiw8chhoeXSaUK5XXnACHq+84gqqc0PtxeefJxh8BqHBhTzmNPKccBuLf3olQFHu8XzAiUQXSFwJmVBTX+u8xRV42i2LDDqwqzDnvZViTVMBw9jrfLeprQZ0DA9TUG+3C9/59T3RdufDJYA7za7TdMKeiQxSRW1xcTHAKxWdAOxdADaqIJVfeQgdXrZfR6n61mCRSkQTTkZGhu0mR0VAdCVqGQ0+AVn6XooS/TyfrIscANWLCJhfR9aGAClliIyEcRUL2orKYQegbBuAlzJYmpCCFWED1Ux7KuBmyrjRNo6A4mAqtKvLzsAE1gIWBhPYmmeJ5HH4ETbUVNkAqBVk+/dnco/xdGdC9IY8U4deunQJodvPYL1ytSOGZJUioEse74/94TFbhIpnGtXxNdxjiWLyIXRCmTzPUFU+D7XQ4aPHbSfqkjgyDC5acb698erLNnfGVKcC8GOyqsGKau92lCVY3fhjkCef9GIq6b2Qe5XhN1+OHKvZAlEXENqL4qUQAiwJAmQ01eSTyJ/xv4Bw4p9vI/BZBEirTZ80ESAeRph7VQ2AfSiryCqJwKkinqCB5z9/zdX49kO4VJcQfuwJmF+Cpdgsy4MM8olCwQSguOCGBPvVXU/ZvTeuhgBrsSoAx/Uf7bD5Cxfb82QadEDqfImw7g5AyUi1E33Kj/uaC4B+ksnoVGmXJaRK+VTNvey2edPSLZnrzTuyF+sU+lEAxFjXEDt0psvGzBxrp3k/I1OHWwHh8EPD/fGWjyK4nOvwDEGN8wKV176Ex19oleThPPfiBiqizT536/WouPKwh6u0lVeutGdeeJYxHWwXXXyxpUBaKv9jx/bdVO63OEKwmrE7k6yQ3Xt3YmtXi6XdaMfYKgunBEXKBLIEdu85BOg9lHD5Bps+fa5NmVppD5OXo5CmXlQGSxbNB+zsBdT70GIjg7G+Go2FWpWFMcY1jbUAqlfzXFCHgIJDncJox/YdljZ3GoqARCzRdmDndgbLsRC7/f47rDhnB8x2EH22EfKDEC6LtE0bdgNEAiyXnkYhcTsLQ6et27rDZZEsP38FodDJtEO1s2vat5+KfMbwybyT7robIL3aUI4od0MTuaSXe/fusDWfm26nDmPdwwKVCPnRBRnhpQWKse0WLYU38f6PQyz0AJaWomIKhciUZZIqxYejbAug37/59lt2I/ZvarfjkJHnIcPshLh47dVXLZnNw5SMyW58KOB7HjZ1msALT52B2GTcAPLvYg5cQgX/SayGlkNWtvO35ZBBJ7Gp2o993Ze/9jXeji+LZa09/cxL2H/NR73ob7964TULYayKpJU8tRV7u02/XWEPr/OEzIln0RtmH3FPyiDBmZFsGoSaCJBaMpJEgHSj3hmJ3ZTUG4o22rnrAORHm7v3Dcwb8/CB3L5zl91y+3TUVqNQDVTYkczjKK6wbepmngtqY77k7iCR8vMJhXycaq+98qa7bwLuJ00YxZiMtryTWcw7lSy4bXbe0kUsxDUQKwG2AbJ9ODkxLcxNyQRpN6N66eIawrh3YawDrKb2FrZuzSimSqpbbFj6ZDvEnB3CmM/Ox26M9ckzwJd7N9yeum+43f1Eg1ODNTDHdXMvhmHv1YQyR1ZYQYSNhWLNFMlYCIcIee3VtdwHFDpxKeRvDLGN2zdbQkqipY1OZtPkZ9FsTiL8h1gIBOIIqjO8AOtffu4VG8H7jYtJdL8fGoGMFVlq1uFs5KyR9MFRkNGMPeylgsJCuYeVqK+6XS6IJ3kX+w5kUoHBPBgW42wYe3j+BgWSoYLzpD1KK7Ctg0BWhYzyOAJRr6xcdRn5QxtcaPl+1C9a+2J4/VzWshYKGuIJqlfQuAiKMF6ng3VZGTOq4JCUVXOyFA++rGuSpJ6FaC/n/vtCPHcqoIz9SABFCk4mzH1QfpaKF1RVo3VboP9eslOUUaH3oHA1eaqG0Y9qIJXC+ar27mVwVkKOh/L4cK49DWs6ZXOIDPfs3/iGoXoRt6FNUyBrQSvvTx8D4XEiMlxYWh//4Uj/44/MsjG373LWVNrwylJSa6ULM3f7pL6QdIWmO+sr/QTyTM8lssId4gZID81GUmbqMXxVMLwUIGPJ0FLhwNEdOyye9UbFA1KpxnOdqk4R+aGCAxEael69r2bW8HbmBD9UHyoqiKL4Iphqo1bI3yracDL5W6Ws+5InhxBIPzVjOu1Tg/VfFvlXcyD5um3TB1stY8J0e+et9+3hXz5Ce4ezDjP39GCtRh9pgRR2vrN9rcSnIuz6vromkmrov2zdP94t/hN8879FgLim7Cc+/u+tsAYJkEEC5J9gkP0DX+IgAfIPfHM/85c2SICc+y0aJEDOvQ3/8jMMEiCfZut+9p9b5x6dI3UGEkitc48rQOMM5M+5soMzZ3h4sHPSaO3C8ghL7btuucK84zhPEoZdzZl/9PjRuEVgT0XB37z5C51DwnMPPWzzVlOQTwFZCI5E77/3LmeuoZz7yEPmLJadSRY0YH0oGR2lFMAOiwMjaOyxL9/7DTKLh4BtjHLB6iI+AjjH1mNN7k2QtxQZKk6Xa47etzKWGyhKk6KimULvu69eZTPI9L3+hmvAlyM5K0PKOAWIiub65uO+TJD+71VMpzOlO4ApJ6Tv+76jgiIPwIpcJojIjwECRKVxECBcS58DgQ6qA+oPkR8DBAjIWW+Lw457cTHyodC4F0KiCfeGFAqEKynoxkgAjAX3ok7O5fVFFpcSZTeuOt+mXLjEohNDLLvwgMUnRfM+up07jO5JD3h0MOfNnR/t5DwZCLHhTWExGbQU3unavHidbl6vioJEuSC1UXD9wP3f4u98yUyN4CtB8ssuscchoXSdLRSjytI6lDN9DbimzpttYAxSgPh6hYK3wCN4dSkNE/yxkSJOvuussftuuNxmrbkQCA3yAxJEBEgXvEN3fz6KMAn/LhQ4/UWNKjLscdbTfRmgjnD6E2WOFB8DHxP7lSD/BwGy5oeX9sbGhgEYd1ngEPI48OcKRFJzrTzly0sAcdrNC3aqQkEqlMX68MbqsMyoAGT09SesZl8OFY34jlMRfIYq0eFpI2wyChA/LEFaOpq458rPCEACE0ynQzFBJWMkQJXsrYYCeMnzXEG2Atib5YsNCO+DfCYS4FbhnkdRXsTFiVDos+bYdWCvpabguy77FqqhzxQWAUQcQao0yuYioeppa6CxmwHfaqmyPeHsSsaOmwyggk96fIoFAoT9x8O/BsghYHfCWEKDy/BcRzlBxfcSAHh/VCenqHTvBeVZ+977ZDUsAng/SjDyLBfwPGncFFc97k11rMiaEtplKrkLCvrOp3K/FKB8NpY3qSMBtrJzbC8SLVVp5/GcPgBW4eG0FeCumFH1lt99cajd9gusuhT2DfHRCrilmxoCsKsbq+tQp9JE0gBo5QuoMxRQRUFDAngE3s2ePdvJxGRzJdJD6g8BXBpMUojoZ2Jks48dQ2p22ubPm2frsR2bDbCq51C1ucgWhePkIEFTkHQqFiUhgDMKQk8BMIuCBCokp2DexNE2Kjme/Jc8Qm6rqFaNcBXasB/WXlbt5FHengEQOJVUuO/E+mqWs1OpAqgcP34s9/MIk9pcVyErkqgZmzHZAgl4KgUwunLNGpcHkit7MsgJ2WF5QFBNn5rh1Aqvv7/VFi5dhn3SdHvuqcfsypWXApIDAGEpIpuu99541S44bykEK4wzlf09sI8eoPxtzW22dddB84lIInip3t3vndu3Ai7PAmzCux9bp/FfmmmFv95F1fZJK8GCbPniBZA7+RYHSXTkUCYgLyZLWAjtPArDGmQ2DjuvVMio0wXHLTaIfs7cKKlfBAHDDeZvGVfG2M/ufsnSmXCWTx/tbE86AayyTxXh+58H8I2FE4HzV152mcURNNxCZbcHZNAQSJFCwNpGArNrUXoczim2VvrA2LGplojnezQvVJC5zwpOYAc0O9GOYkOUVUpwEIKp5NFYbLHAjBkeY3m0tR8AZiA+fb1DQuifEFXxKKsAoL0IKNpBSPzchfNRa1WRh3PcFi+fh1VWsr37wbs2lMXlwosvcsqH115/k/EaBHAZjUqCrA1mlcSkBGtFrfL403+0+752vx3PPUF2QzHvZw4h3JsIqp5BCHepI0AKyU748Xfm29OvAPJC2KAjtMUQIJXML2d5T5PHj3G2Q214LvrD5vZA+g2h77YzzlobWuhTrZBLKIEgs3xiAm1kyhh7/NGXmKxDIFOTqMaOQWkBmVFa4Czjujq8Ycfb8X5sBIQkiMun19ZcucJamdeef32tNdCm48aNtYvpO3X076OMC/lPagJtZHIupEI9GILgNBUMGfS7YKoWxs4OdHPpmSzCjRkXIXgnGotnPYFRbQTKy/7Nk5yKMubGaEDQU0gGRX7kni60bq5pNtULHbDjVfRxEbwiNOcuXYzKoN62bNlsC1EbqZL+vffWkkWRAimXDvHK45hXunisVG8jmPf2Y+UkFVk8JKwqF6q4dyKSU8eNsqwjB1BblbgMiWtuuBEFSIC9SRZKT68vKpNjtmzlVfYbyIZoCGgvKu+7IBee+7fJ9pVHTjHW4rG5WgF5VGpeLDzP/vERi6EfzYfo6mghFJyx2IsqKgKrJdkH+UByevoGM6ecsENHjmIxNsyG877Lqyosk/a86wtzIGUyUIHsZ948ScU/C7a/h82ck4YSpozFkOr1Msbh+Bm2FisvLcjKNwpDMSg7KV/vHrIOzkLIYF03NMaNq1rWji27Mi1lxCj6RKONTk22l599mjl5LMQpeUHkTUDTsyZlWg+Kl3cJePcJi7OwuOFkgBRZsywAUTBK/ad58fEvDrd/eVEKPeZy7ouqKIYR6N3O/Jc4NMr1yZFYpkVhi9bCpmjnzkOUgMSRddWBlWKBs1EMhgAeMTIJ0jGeQoFqS4gIsiWTp8Gf1loo9k+vv/gatoOnbPHC8yBVQth0sIBjI1lSVMkmIYz1o5ZNS4CVoSYSiVTPa0uRouygCjYhtYTIFxSWYA81wlpoo7zSM5aUloYiC3UBwfYiuZQBI/WIWONgVDNpBIwHAbJXsM5UAaAXny0jDK7BfJjnPZX1pUoTnktAu+6lP2trQnwC664P5HONI8O9WQfrIaUCIZb2s4ZpA5MAaVRSUQ2REQmJE+AUHJXc72LGi/6tfi2yXQUJB/gbrZP+rAva8MgeT+8pDBKtC6JJmziRWgW5uZYGAS+FzbAE7BtR4ij3Q6R+K2RxEAUJyiRR/ohInh5+pnEqBaazt1JOB9fStxmiXzLf5f5xnk2696ALBtcm3Ck9VCHC+iD1WrPUQrKo4nW8pK2VFBKWRfZZbv7g7/oC2BS+BonCa+n7LtahZmzGAtnLiOzRmryVdTcZ5WtaKoqbrVg8zpzpiBVVPa2nyED7sXRyZ7TGFlFh5MlcIpXPKfY8yv9Rfwtnra+HdAulfaLYhDdxva3M/dp8ZpC/tHXLNpuD7VtpcRmkX7Ktf3+TzZu7mGKF/VZw6IQ9RE5IaFAcSyAEDVLvrg7UQRQjBND2ldhL6jplMeZUoVy/qBBd44CNmA4taktdk77/h/5wh5b/+Yf6x8DHf0eA/PVn/mQC5K9baH3y+z7Xv//kV/jrj/jrAPFnAcD76wDYuV7/4N//c7fAuRIkf+vx+8999z7rV/9ZmD8/6230Se/vr8//f2ph80nP9N/9/lzH///kNf+e/ubTbp+/+vwMHxd83VcK9GdZfwNt+Invb6DS6u+p0T8j73WI9t6oKPw5gzQ0U+wahQNIe5Xdsvo8m7FmqVVji5Sfe8TGz54KIN5GNvRwzoy4HHCO2bhpm40bP57zSRP4QJDLhRiBC8MTj/zOLr/qSucWtI6s087WHjJKR1Ac7AHOnGBHD+Xat7/5A85kflg+yY2gHQIlDNyR4j/OzzVggZ5gyYpakLWSr/KYOSF3dGLNjCjgtsvOtxWfvxb8Nse+8eC3+FkoTgtdkChBrnSugRzGYHCfVkgaxRT4QKo4wYIjP1wv4+f91XnO1gpXHt5DbBx4Bvbneq3AIB9yXc9w/gpx5+I6cntlZ1xDca0K5nskOMBGKgKMvLEN7JnHeJDp2YkNuRdZsAHgB16cOYWb+uBPXllLHEE8hY0ezVZcU2hDh0OCLJxp0z63GgclslaGBjvCwLkugCVHcO6rw52khgL/5sYWCkrBBsjt7MYupaKk0uWFngHnkuOS4hgica24+cZ7qLcMRGUTgyNJO2091K5ZuNSefP99d92OzHGfjDeXjclZG6wCfwk37uogusKjcHZoB/eACIuI8bfrF023WTesolBWGEgX9x08Byy80bl7kAPCedsDC/yBMdqHA6jYjyJIVUnKIYKL0qd+JjxAGIAen/3MEhMJ8qcEiHN9uP/5L/Q2NpKvAeg0KY0OBzjhT/X74mlTrJXqTD/UGRyrAVJKeU/t1oa9RxSdsrERm4ncEoC+OipXOXwDQ+8+eNBmL5pnEYBHgWHYPFCV3w7oGEXIaQhs0PFj2YBJ4Qg+el3Fp0KUQ7Gb2bjhQ1u+/DwAxEA7i0f4MJipdiwvVKGqAGN55gdhq9EI2L/nwG4q2sdZ0phJdupINqDUHgCDJhQg0y0dL/YuqowVUnyMXA8/Oum+vUd4vpE8pssmZMyyIxARaeMnkGXwBkAoHuNU957F5mlESrKNAaiYRKV3Kb7of/j9I/aFe79oH5JJQV/Dq2wMsJEngPlSe/fd97ghkubI0srHduzqC1+JUBUsAMYk1BjRMXG2bftO3scJR4aoMj4paYQdPtL3vpIBC2VVpRv4yP3Jboq64ccnAHlgSQFnArBQ8UQNInWI7E0E+CjQ2gWEA67Is34g5DwNQGwv1jqyudIgFuijT30IiBFQI0uxSgCYehi5yRMn2fbt220iCgf54IUB9ip8/e233nRWHD78LxFySpYwygIpLsLOaeoUy8k86LJh5k/PAGRpwo4qDdumSgAWD9RDNYDt5AsQLn0IsDUIe47DAKPqtHPJUTlDG0vpkzRsKJKyCHC3Xkd+eDLQDmP3VAaId+EFFxDkHWclkDCqiBXxcmDvHgB8X4DScfbia2/bsVMV9sDXvwmv1mpvvvI8oO1yVAPYrNFLN69fhy1UGioZXwCkGgKyy8jBoB92ElJNEHd1XbvtyzlDwPdwBncHdjtkHDDIhpLHMPKOiXbyoY8sBtC5AGuTNgDWGHnaAfwdy8ymsjcaQq/bjuTXWOqkcbb2o2MWk9RH4E0iiD0iELAMOVsNgHb40ESq7QNt8e2jbM8zhTadQKKemtMQTEUWkTLZ9mTmEIB+kvyEAsBGHwibJTYDBUonk1AP9/ggSod2ADBZFIXAgh8nk2Z/NmoVXm8uY6EBoqEoJxO5H4AxE+Xuo4BpFEajLrNhKDZ6IBiWzJ5s+yB4pnCv4YSZZHwJlDpoSxdiHUa2TwOVwsMI+N6+54BdCrO+mzDpUCyPlNOQgBIghuuVZZPYal+A9PUfbrCf/Ozn9u7b7zhlwiLA+0osu87wXgToVQDgtQIwB1Dx7UVfKyJMqbi0EoC3yr5+b4b98Dd4OyYloiqgQrm7zQF9UuEIyB4/dhT3zIcsEE3kTJjSGmJ/Vk+fqgcE9uhS2+J7SJh0p2czQGCVHdyfgwwwyanGAiBVxo2nqp1JVWH2ZSV1PK+3bd60C6JrMsB5hV10xQrbs2eXvbHuI1uw9Hxn59dGiPOqa65E3YA6COKyhtDyBEDYQu6TbG66uJ75K/tye1rKIhg7hMqj9hkF8N6MJVg76rISCNgULI4CA7E+Iv/EB9upGkisCp4rExIvFjs7D9knQY5eBtFVKvsfxu78hQtcpoEvmTvr16+3uZCSB7HAkg2QwOR6yJN4iI2gQH8YflRVsiUC4F+3fqtdcslKpwBJHzWahZewcfryMPI69uzbZbUA9dWM8VvvvBvm3NveeHsdRFQZ7yvMsgrOWkLGDDuEsioZ5cLDdyfaJV95366/9kobR+aNiOiJY9KtCTXeJkiwiGB/mwSxXIoMNAWCJIagbQ8WWT8FlZFN0cm4OpKV4yzpYgC+A1GjnSK/5hCV8XfcM5v2HIlaqImcm1eYDyKx/YpmLhgDMX3EJoyfyqaiyA7sP8YiRbgV7TBn9gys7rIhZsgzQAoZDnEeRR8PYowFo3xrJNB7f1Y+fTORBbuKsG8yXJh7RjP/DcNSUYt0YjK2V80d9hrET+eQAGvGrqqNCopurPkOo7Tp8cH6C+XIS9+YaF/6QwlzX4hT0R3Hmq8EEkSL5SgkuCJ9xo8ZCenTbNOxhWO3wf3JRvVxzJIIpz5MTscoiLtC5rUkAs/HjRkBeddtc3lsR02FDYMcqIGwS4yOJx8mh7yaPDI3+VtXzQAAIABJREFUZkO2Qp4Skh4Yn2ynMk+wTqBm2rAFa6nxVD54QK7UWj1KqzpIAylequt4PAuQf0CYI9QO5R6zSyCJD/Fe4gHDpRI5RPVLI/N+FeoKb+zkYrg+EVza1HWRE3HmFCH1jHd/SPcONnWePn2gv9ZYZW1EMhZDaYO6mjpn1yiyoYJqD6n0kskNEanfwBo7BIKkm/nAj3uh+yUFSB2buNOFp+inWH7xPHo+KZ0OkX/TzHUEElQnAkTrtyfvKZ5+Wkcfle1UOG2vHJ807BtVEyMCQptHEXvaK/fwP5HAslfTxqsTktxHEmNVeqiypl/J0Ccb7lOCSMmR9/h8R4AI5NcGaODx2oZ6YKXWAREtwsOX6/Hi+RS8rsfpZ07C3P/8yvvQbq5bYfPMBZ1sxjzYIAfInk6bMX538MABR36kcg2HDyo0Dns2CjhEOuxAHdJGG0puLHKolDZNhDCPpa92oYjcunUT4zaezW0lY561k0ZQf5QSRsHmuSdy+Td5V6fPuhygFIiWWNr3Azb688kI8fcLte1b95GDc8qeevo1CEMqoIKiUZTgw8pM29FKaDpjRSrDcvYfUnxKKaacMn0oo0RzuT5UsaVPXdc/9McgAfKp3t5BAuRTbd7BJ/+Mt8AnAmif8P4HCZDP+A3+m769QQLk3Jt/kAA59zb8nz/Duc6Pn/TKgwTIJ7XQ3+73QwDyQwgsl41VKPhwaeUZrNcjbc3CKfaj539n3/reAxTOe9iYiaOsqrHGrrn+OnvhFRwrsPUtovhZeEkqGbWyrRcmHREZam9h138N4eU7wDOlhJhD9ucrz7xsU6fOJ7uXAPRiChGDouyqy68HpI92Dh2NFKxK3eBLEWcAZ6hOLPHrITJiIQPkaBABziHMKCTM165bOtcuvPUG3HuaKOQ8Zg9CpoSRuVuBI4uKzILAfTopOJO9lp5TbjMu+NwRH2rrPvvhvrxn3CFwbqiolCoCu3AKKJvICw0B54iJjQS/KHTWyCpAVE2enIOEj5ZTyBhPgWIVbiWhuAaoMHFIjxeuFxFgY+DCNfybxwrH7eiCxPHHNqyhzIb46bzaiTihyB6883OWtnymeQW3obTByQNlRWNjg43G9l3Zz3LgUP6mLLFBm107tVB83MSn7LBqwOF0XSpo9MGW2csj2O69618gmiBK2sGXwZeCydhuBPuSm5GqDoVLDeG8LSszhZrL6Uc27iJIYiicP1tSAG6ErRZEzY3LZhLifjEYYq1ThvQ6AoRzNEKJXsgdkUaywfaDdNF5X59qXp3fHekxUJjG2dYRICqM/BMCROf6o08tcp1//Oe29ul1RIDMuW9q7/Ll880L4mAc4HQsIEUUAHgagFYH1Z2uuh4mpxlLmB7sgDoBOhsA+hqxXWgjkb2lw4uK4yIXWiwFyBSIiE6CXYKohA3ENqQJRUcEvuABVLQqtHssAEATORMK+o2LjQIMbMTuhKyOmdNcIKrCuBMI8m6ielSqgEpAUHmAC0A5RVV+EJ7rqSNHE5Bbhs3GIdi4DmeRMX/BbFi1CIAiD1QXuwAWEvEfSyYk/U0AngQ6bBP2O1TRcuWzAB83Aj786rcP25z5s50SxQsgbeEcEuwBBT7atAXwa6xrLIF5C5cstlfffNPmEWYbGT0MS5nn3PuMQrGhLIQCgMPJVCALzKzABkMh35F8FpWU2wsvvmw3E9qsLApdSyAsWr5C1rmp/gD3+qqqc53Ln30QoK3/4+ZfUs1O5xHwIgspDR95jCu4pp/AdgCGbqzUJLL8Ug6Iws/14fzS+Z0eIxJEShFZiMnvvQ7rm9TUEc6vvc+zrtdOAA4q/yNCYbTxsa4KeihEhS99IQgCwhcSxoPq1wYCm0djk9NDbswEqs67Udv40OEbVN0KSJ2NXUs9QcULqHiWV/yu3XuwcwmycahtwvHWj8W+SbZnsngRKLMHqxQPgN2RkERjxo23fEDjt15/3e7/8hcByBts25ZNNgMyLhAQ9HDWCQDs3Xbn3ffCPHbbmy8/a7feeD0qAdoFlvLDt95CHUTFOP0gINTHqgvznIqgB0DoLGRdSup4W7f9gFUS2NMDmbdg7mzyFdKcldZNz3/J8n6xFcKjDZ6mh3bmXtKfOwHdt287hW1YhtUwwW47mAvJkGwFTMiTpk23TVu2YtEzz5YuIrwYxcVbaz/Ecy/Ovvr0HfZL1B9XYSfXUHbKksN9Ue002s5jZbaHNhpBVogvoH9sfJT1QDhegBKjHkLsFHYn7crRQJY2k3yWWsDytRs3WhftL3Bq/tRptu39tdZU1g1xkg44CgiXg/KIsVgDIH28sIVJLdSWLZjuAp2hUOmPiZZ5gkwe2nPFkil2CBJRAcxnISgaAMkyps/AIxBQEwLiyLEjAH3tNnHyBKqvkcxhO9bLZJg6Is1VNkt5dBYQPzY+njYOxhLG08ZPybBnyXqJBtjrpb8pbL6GamPl5jAF2zfumWrPvVfnApqXzMaODuJk987drj+H8hqzsDGrqy5FwlgJEE+QvIJ7AeO6mYxb6hgbXFc3i4ys++vqTmPLVgYoX2PTp81CPbQPi60MlpgWlCDDXH5AWGgMz59JdXUqqqIyW7BgLt6CVLQDBD7/zkYs+obCvlfQ/1kwsCW78MIVbozko7rxRlU28Xz8Cfs/Kk+QR4QSAAjUnnniD3bXXbe6wG1Ni3WQPMcgNCdPyEARVQyJiAUQz/Pu+x9YFH2gnLaKQuEzg2DrA4cPuQXBD1B12UUXu2r0+opKV12+h1BqgbWjAU9lBajKeuUgFdHOknumkucgW7/TvMauvYfs8iuuJlT7BNXhGS74W9LHVEiZLO5dL/e8FPJwxVXX22vPvmz7DuagmBhvp8/yWkg4j5QwR8+bY9+91tfW/Osm++I9t2Kn8yq2cSMhORLJWKCqgOr3Dua3EOwE05IT7WwhQCxB9dGolIpQuAxPHE77UYlB5s/R7FyI31hA6lbIlzrWglz73F0zUI6NsFYWvaeeegHCN8SRJQsXzyGYbISdLsmlD1XYYUD8CDw7T6MQmorSpoNxMDI1yY4dO+Tml+lTJ/UFwfOeZNfV0tZjH+3N5PXibPasmQDB79IvWGSZOxdizdbOmNHvognreviRx8npgOAj50aKr1ACvU6T5xMSGWBv/GCOff/VesiIQKdsUzXEu2vfR23RADGt0DPmBwDq5GFxNpk5rqKowGaRWVNUVG6vvrMFK70WrOKusrVU+HtCgPsxjgN9PW3u9MmWnhBjxSezbQq2eg3MHxnYwdWcLbW1b6+11SsvAOgmBB4izcdX/a0ICzlVbSAnY6PjT98ph9ipYTMiAiSJ95KVncfaQOYPm45mLBI7UDO1s+AlJ6WxJndBHNfZQQiQC1ettBdef9USKWLoYc4+xWZKyhZZAbaRHxRLBosf61Mn6hPldmjzcwpbtrGsc2n0rwjauRI1UQ0kiMiPUueH2gzZhLKFdVgbmE6RBrSZ1ioB8kPjYiDgmlAnZbNG9AWDxyGR1VjKzMyiWgdrLsixZr6KaBeBEIJiphtFqQgTSZdzIUBEfnSKwGE8qPhBxEk4ZIoXBI7WShEgXlTWaOMXzDVos/MxSTFQXNO36DkQv+DxBTbxCwf6NkD9mR56vNs0saZq86dNg3J1tPqJAOGX/ZU7/T6uImMcCYMtluyz9J8UJIzLdsaxnldtdoo8J+V/iOTQfCZJsYoNOumXyllRoYKqkxKYL6sgRYNQE0ZDbMaw98nOOcrcHM4Gt9RVHtVDfsWixNTeKBqyopKNr0LqZQd2mOD5kRAj2iONGT2WuWuo5RzLQ4GVDyE7nr6abq+/8q79+Ae/oCIoxHnhFuZi38mBQ5vzYDbr2ktovpG1n7ME0y6bD224nfqtPzfsb3dE+v/hlQcJkE+1kQcJkE+1eQef/DPeAucK8A0SIJ/xG/w3fXuDBMi5N/8gAXLubfg/f4ZznR8/6ZUHCZBPaqG/3e8F0tdiyS27YG/Oy7U4yASB0zW2VNotd11r3/nh1+2h3/wIt4IzNmHeNIrO08BQyyic86NoroUzKM4B/F04JIAXOIpsl8+ePU1cQYZT3+fguDMmfRzuGeOssqQG95YirPmTcZMpALD3tW//23ftzuUX2/yrbrBbb7nLhZl3E6qtQjLlLUaRCdsI7iHBvx9ZGnX1WDvHBNlVqCdW3Hwdxe3hFD7m2Oc+fxvYUrLL88g7WUiWRjxnQHI0isvBT3FlcASIjo/Kq+z72ne4RBAASRKArbrLwFTBMcW3uqZaMLH7rr7CZhI9cO21V3Mm49zOmVjnNAXJu+9dxAKgPxjVEIpbeykcNQgQT/CBIT2y1+p2BE4CRYZVqEBkheUfLFeMNhdH4RnQZXdcNsdm3kSOM/hGHDhvNUHvU6ZOxsqcYj2wejnjeILH1qE4acF5pY/8wCqdM7z+7Y8jTHNjB+fLJEeAhAXGg/V0uvD5rvZeu+PSy2zpNdfaNdde5QoiKyFV2sBQdc06F3uDTXSCvXbxqYyVlvY6OAKuHXXK7FVLEE3wmkNaKdhuwlWe3BaKFH0gXZRd2U5R4JAuilnBIwaUHZ6yv+ovWhQu4Cyx1Ob9BIiyP51FtgomeZwUIH9GgMz/6rTeSy9dZkkxoRaOBVYYL5rKjY6QpzgWFb2AUt0AL53KAIFdqQakbYEtq61vs0aA5VJsTAJIeE8aMdLew1ZpFmCj/NG7ADGHANgKNAmGwROLJ7BgCD/v5DlHpAynanaUvfXGK1hPzeMieqmQP4Un/Bg6PEHaxSVUciPliY51FaRJ2G9sp6Jy3MSREBZJhAlnucN/SspoB4yUVxTbzWQZtHc1WG4+YcgQEz1YSMgO58MPPwLI9kFyE2dN2Lu0cPMjACDeJrx58XmLqWZVSE49lb4ZNp4K+mf++LhdfcWV9vprr9mS886zjZs3EaJbZQ/8y7ftNQDuzVu3A/LXECY90dkaTZw43qkpdu7c4WxzJk6aDMjQbTsAeavoSF+49z7LzMq2gtNUf1Oh2iMgGTBEQeuqag3H7quSqlsFMXtT6S245fEvj3Az1U2/zHVKEN1EhYUPROyoclOg6UAlqiyvYgBhBgbNgMWFCBD9XKHpI5JTHOEg4CcxMYF/JzvwY9vWLS7vIxSwNQVrI6k//LmHqoJupV0WL5hjWzdtxHImxYL5W1RWDLpO2qzahlNtHIBXvq8mKexWdpMJ4O0VADgaTTjscMfarceP/qprrkI+1st9JqiY61G+i1i9R//wuJOQ3X77nc62S6zcj37wPfvmg1/nnrUAFtZaMhkTFXknbOsOQC3fWAKno1DqJNkP/v1f7de//621A5xVV9Tb448/AfEyB9BxNBW4eLCfLTD0HxYDA1x4lKBr/nWKgPYzhAdJllaMTdHnb7zK3njtZbvzrW/Z4e++Tcgx4CX9IDoKCynyFY6j4BETO3XKdIKaCPPeikRvSppTIwXRXkmoVGQrIgslVfhuRvXzb6/fb9dN+o6tWDbJrr9yle3e+J5NGplIP+2wvcdr7IOP9tqSC5YAZLbZcH6+46PNdu9tN1sPz1lDtXYrnvnphLzXAKB9QNspaD2Cdl4IcVcJqbRn01YbGUtuBsHtpSgs9mefMuJJjHxcMg+G0188yM8otDkzCchmwpw6Y56dPFOJxC7YYsN67Z03X7VpM+dCYgy3n//qN7bm6mtswpTJ5FScxG4nz9JRZAShzBqONU0RgdmbNmy285ddgAKjjYkQOySURh+gWjj/okvsYBaWaUwyZwBMBcx6A3S2Ml+kpI20AkDYez4/1r7/q512/ooVjkwdB0nRiaTtzTffdcqtcCqcL79yDSqMYvto63rabAFV3gQG8xhVsBuSRskmK7Gy62IytjYmVCysGrBDCkOJ8MEHH9qaNasBE49RfT3a2eds3bLdhQLXEMp03bXXO4JSBMGO/Yfs/Z2HbcL06fRRbNVmTCJvYK9dfNEKC05XDHXfR3UmleH05xDCpQpokxOoEpYsW2g7tmy02ZMmmB+AJNw847HDCguw/wFc7GBy9vT0QfFFtT9k5ERUYJGxMXYk+6iNoC3G4e+vwOT5kCFV5WUsQCyOGu/MkTvIzBgNGKyPXbt22o2332anpR5BOVdFJkwtoPiEKVPsw3feo61ZXHmdubPnuvyeCuZjgdDDAdybIae3ofpJEaAdEw85Qb/IPg3wHYUCq9rKqHyoY+Pw+q/m2pqvb7NpU8bYdVdcZi++8IQd3rfHvnTP3XYQRV0c1z0eNZwH82RKIosvXpjMBiy4VImjemnmec5CBiSTX1FeQTW/F36ZLOgCuKWqu+iKVCsuDMOOq8pyThRYTk6+XXDhZSiKsAecMxZbNawNITNryeTZsX0fRHCQXXLpxajYdtmqVRdZIX2whHDzScyrEeRe1DIeVA0fAehbA+i/cetHduWVV9L2p1A1HXaL24oLL4Iw9oHYC3HWX9v37IecCLIPkc52Mn5bWIS1JjzzrUn2zadQwtC2AtPDsDOqZP54k7b1h8AaNXYCILk37/k41SHelkie1ZxpEy0OQv8Mlfgbt0JWsZlKAYTOZn4oh5jxp3pfWSWzWA8SsaDy6Wq1oahn0qlUGQK47s/zlRWXuoB3zxAPq8jNQSURbRs2fERGSiWWiQuZ9wMgPdh8QSZLBaKxlJo+FjI/i/BxNn4ElIls7PGD2GZTEOgXxjjoJV8lF9urKKuBJPBFLdNL2zZgVbbv4H63PoTSN8P4HJc2xslEC1HzDGET4oXcQGvCDMaCfD3lgZpHbk0Vqi9fNhzaZAmwr4aM7aSvhoZje4VKRPe5lXkgmHGuzBbZEx46QH4O7zsU9ZfmBq0pWVlHWbexVmKsaAMUjm1WuzY+jO0YFHehtPtwCh0aab8slBNKppAiRZUuUgcqz0X7gJIy+j/ru8sB4fe6Z0762r/p0ZiR6mMA0D/5yGwbc9cep8D4uFKk3ypLygcVFSgEfSDzQ2pUrakiwWSHpTZzz+mIDzZazG2erHkqbvDmGntptxKsL5UrMooxUsG81wLJoXVWJIgC36UAkd2nSJIuqVl4LpcRQtt2875D2V+FQB77se/QvQgiu6yNHJsq8l/GoMBaT+7PUDa9I5JHsHknFDAmFmI3y92jeK23tL0HSpwIbPf27D5o06fMtswjx23h3KV2cN8xLNdO20M/fdhCsFsMQ3nVivrnVN5p3kOSq0JSoKDer9pRBI3Updqc6v32edD+A38MEiCf6s0dJEA+1eYdfPLPeAucK8A3SIB8xm/w3/TtDRIg5978gxkg596G//NnONf58ZNeeZAA+aQW+tv9XpkZfhSyydnHFaQBzbusjbZaLLHK7cvXXWzn3brGNrzzvKXNwdIagDyGwjFP/mbL+k2WigWWQPsGgsp1TgmjIFPnKJ1lpX545rs/svTlyyicnGn7d2Orj7LDD4eEKKzbt2/baWkp6RbKubmRAsaQ4ChbtvQS3F+S+T6agtpqcOA+a+MmMhk7UXx4enZytveAoOixqy8+z+ZdcgH4lj/FrEfsxz/6GadGXwo0cTQga7Spod3CQ6KcbZSsi12RnqtUl/qjb87R/+VuoLOwComVk6HYh1Cuob6hxm5fvdJGzZ3l3ABi46IgQq4CH/K0axYtsJe2bXXn6TaKQIODyd3AFaIRG2z0FWBoUa7IramRgsWYcM6R1RTp4a5DsWRHFwV4ZDa3U+h7z1UX2ZwbLrQ6CCfla6hwM5Vi7lKwN29wg5QRwx02q1Um80iWy0pRFEQ5NvJS13S2d7kzpwgQbxQgDz7wPdqYnNDeAIqXcXWBBJJzgQoRW3FwkZNRIMKHUHC6Lp6nDixXBgOlpUVkUo9yFtCpacNs1Yr5NnbWOPA2sk58yAT3osBwSLsjQNqE+VEc6k3urez4O7Auc+dUcHP1AZEdTmnDOV5jX4SIa/eBAj+RH+5Azye/y3py4ccEiL73uPG3V/ZmTB5lIxOpREf2k05V43CAXT9egJJxGCYcwwH5FUqjm9raQEU2Vect2JG00cFep7J15eorAWvS7ekXnrNhNGIM1kIV3OB6LI68qXRVMG04FaghqAuKigtpnAY7j2wNP5ivX/zsR/bNbzwAe4TNBQqTAMBkgRun8k8BRnRT6RjrFCDBgCvvvPOOXUqyfSWZB6cKypAMEZiTPgkbkVh79LHf2ze//YC1Ev5yMh97IlVSAgKWkQPw2988aQvnXUiIdbZFJ8VYZT0qFpQnUZAgCVi71MG+hXHNi8nuEMGzfdNmu3LVGhQA5TZq8mT70Xf+3SJ5vhtQcjzx/Ot2ughyhuyPRRA38q3PmDzRNfpmiJIxVNTK0ikmNh7CZjcd2N+uue5GV538xDPP4nNXD2AV4cKVBUYIWKrB9khkjUQ97XQa5Z2AcwI8ddqTXx7pZqybHs51k0YrbSqvdlXUChARASJmS51hQBEyYIGlCmDZZAngOkseRiI+/TkA+sofmIW64GhWpgtU76RqduvmDTabLJNQgLsggL8JKCOKCvMBCiMtkgF6EoA5GXugIAUHgS5HAQjWVpfBBJJlAlAawvU0w9Lu2iGCxR+CrNkWLFqM8qUcEPYocrZrXehPI9XPylSoxvNeVb1vvPG2GxyXXbbKMYbVKGg2YGU1bmw6FcKjbQh2VvmZhwCZfe3ttRuRcA0HyByK9dVc+/aD99u3v/4A4KMs2hrt0UcfA3ieANi6ELay2DqbIZXw5osOjbOu8g5IkkaARQ/bSVi8VEiy1pmN8mj3zo/s6me+YtWP77e331wLsDWSSnRC4wH/9+0/SgU+oB4g4hAAuSPYB8WTj4HBCFX/+XbtdddYB4MvK6+QXIBiq0NR8eCLd9i/LP++3XfXbRYBk5yffQTmEvkWWTm7jlTYMTz90yYREF11lqB0H6rAq+zWG661cAixhqJSCwN8bAf062ASWQ/xVFzZTIX3IiYSbIz2HbIOiMmVS1CM0LaF2BrlF9fYliNMTsN9LJh77RtItXRNMWzuWFe5XVJZZ3HJYwH8p1hSrI+98NwTVOMv431jv/bHJwmdmmCXUEGeC/CsiXE0BIikePLjz83JhVUfawVc3+Jl+DSWFFIh34B0DWsV5oHjBEtFUXEvoFnWV7LAqkdpEkm/8WLyvnpNgu06CKDJOJG9WDvvvZPrysIWqNPdt2q7/PLVVI372J5dW1i8xrHgML8A+itQua0O5rsD0Likmn4TZpHBtFdpCf3ai6D1/4e99wDvsjzb/6/svffeJEAgjLD33kMQ9wK3rVWcb9VWW6tV6+jbLWrdAweKggjI3iOBQBKy9957j//nuhE73rfSw/z8275NPHIYMr7f57mfe57ndZ7nUUgAX2yrVDWQzfcAonkWeXnkMwD0q0XPELI0tKJcbZZSAOPTIAJCsEwKD8cmiAXOHkB5VEK8OMf2ypnPiwlwH4f6rAX2n/wD5gTNMPpo8/ty3fVXii3kbcqhI5KQMNqEMev47WBRyEUVEUIg+rYvdpg+7cJz6mCMxEHmOmBll0cOSEREuLFW4kIkl/yXaK6rl8l58+ZPjdVYNHZWkyFHtm//AjvAeRAflRIyKkEqUs9A9J414craz5y535PJKTzbkRLKeFSrOBcWTFva2pY2OXT0sFTzejNmL+T17SFWuyT5dDZEWbO8/O5GcY8IkeTPrpZfvqekRhvV4wGQmN6yGQVPDyB6RFCYIXhGo8ZSYtOHin1b8jikD4IDAhb0H7VYjgk3DwlGrUOWTAsbGlvmLJYkMkAqZOmVcdLdHCHvbvyAe2tGNfMjyI1Tsmfvl4zzOWQyxbLg+sj6u34g06bNYiEsJitoPPOXgtOdEh0TYe5LFWvWAL1ZGTmSRn8ZM24SBQ+2svvAIVQ7SnhYyx9f3ABAbUvmTKKMGpMoOSgGyqicVwVFB4txBaSkkui/XU/b8/HT14ogVdhg0Bf7WddUuZAJuZLNOIpDyeOMv+XRpNPkb9SY7JEwQtGjQvxQJDVJLKq5wwePcY/IViFj8koqsPS0Z6Nhi1qn0KhlooJYd9jU9WPBNy1xFIpCnosuypppw8bKiba0pK1aqsjDIkzsD394WUaPGS8xrBuaAWKD2q4FgkFJT2usEkvK64iaUWJHLZSw9PNzhjyvx/YrAb/UEnWKg2gskzL1DYVwaervkNrWRqnEVskfAk4JEJy5KHAIxtcTxSaKvZw8lHG8vm4kZkyfxmbLX86hKEo5e9YoeVzZsGjeTzMEdQYkj5IzIeTGqI1lBlk/HazTamEXjD2iExLV48ynjvxfq1aGD2f8Mk8qAaIkv4LtKjQIpK920N4tbMRCsK2zx/6yj/uNorBhB76hjqxTahOlxQ4u5H7otqWf67ViLlRbwXpC63RdtNZRx3qnoP35ig+20Wp1pTZW3E/BqzNk2B3Hv14TL9ha6eZI/UR7ULPq3KB7DCVB+nWfoxsnDUQ35qVaqMPrQpZoDohW3ViRA6IFByrH1Tyraooh9P10Xa0iY0PXU33vEAgdVcaoLV0pYeZqrXYho0RVmqqsUXWoFjjopl0LG/qYU3RTr3ONhsd5IEfeuuUzoyQZzd6jCQLKnj5Wi/xZ29SfwgVfpNqqdNH2UtLKGdJvMoRoO0SZo62LbMP2rupsjgRg1XbfXQ+iTnIVf58gCP8q7hElDpt0Jal0D6Ftp0UT+qFt+n/+Y5AA+U4f8SAB8p027+CL/4u3wEABvkEC5F/8AX+vlzdIgAy8+QcJkIG34bd/hYHOjxd750EC5GIt9H3+XLMJwQsofNXwcT1vaFGtPZZN9k79cjkWTRs+e0MeeOROzr+1FNjOpRg3TlLIYN793gfiTZF5KA4vlpydVMmuuctaDGbNWVJdgz557XUZgiuLuuQE4lzQzJmxML+IMHTsrcCIm8mpdrEhbxHCws7aRZ595vfgjQD17SglKBZzcYY8AI9SNT6mwIYAsQCIt7Lplqtwebnmv+7VkTRgAAAgAElEQVTGhrpcLDgD7t17SJ5+8nnux4v36aLQzIfoAM5WEBRKgOhMfcEC64ISRCMTNL9DlSyKSbngfqJYbT9nTS+KTivJb1UMxJ0iytWzp0rU+FHy/AtPywoKmYfgEPPIQz8FiyGDhDiHbkLJ1ZreAvVHV5e6F6hVPVEAnJkrwMcCOZur2KCzswWCx9G47ly1bLbMvmYJeGIBxYjtYHje4A1QJ2CU3eAGyEiw4o7hdNpLIS4uSuDFfWCzmgtajBOBZoYG+PiD83aa3A9rC2d5/NHnICVwEbBxMYqUHs771hQfahan2ud3IQRQjMwCdyBb2vUGAuXf373TZE22teNKBO53/aIZMmXNAqlpwNLcmfxNSxwfyIu1A9fq5b7ayCTpg2yy1fvlOi9YXmsbq8KjD0xNFSFKimiWKN/kbM+5ng/zHL6yyjYuDpztUyE+9OO13evF4ul9j/Vb23SKP9ZS9gSszEEC46xKA63G55CtH71YHx3Dn17BPXsALzsb/KoBJhzw937m2RfkR+vvMQfzA0cPEZJaRrj4CKpYmyBAaCQO5EUcvDuQx/hh/eDC+zQgfbps9SVyOukY/tbZfL0SgAjvMcAJWpHA6VP4ihcakKsV2Y0CKgqIKGuWV3iWB+oFAVJFpwmhIfsZQE6ArnVUPbtQvcu12/QCZI4AZFBrBxfZu/uEvPf2FkkkSLSivkzCh5ABAcA7ZdpkQCiATsD1V196UW5bu1ZsARkbqVxuBbyZiiVWAeDlcy+8IH94aYMUY3nzJQC/JR3txPGjgCZ9Mmf2DIiQaTyALhM4qizcsWPHsUM6h396tAyLH4VF0kL579/9XlKzMoljoHNg/zGBa9FOHIf3+x9ffBk5lC8Vtm4AlVW0kashQDohn6wY7DxieXP9kP8xc139nKoTFEwhYIZPHUw6qVyohr3g8a1gRzXEgobIKzsYRIByK1XjXTznIVSnF2KFonkfCeRQtEIOuTgCTkFI+WJZpWoPBe78CODxxL5Lw3dKaRNHZQzDArgdBiJVtS08byeVR1FtevjQcYKlMwHZ51CFjj3LsiUA8CFSlIMyB8KkgtwIf/8gJr9eeevtdwmJH2uC4vV639/4nskpuQbFiCcgeiNB2QewKwtDmeITEClvf7gXtYWfLJqXKNWluViVDTEh1PUMyH2oL+wZUIuXzKIdCDdyxZor7ZzYMMHZdblIJ7k1W7d9LpEoG0KCAwGWzwDskpUC0aQElgKGhQXFTEQ1MnTYSGyDyk2OhQuyNlqZ7JAg8gQwW6KvjYqBme5tZxJzwq+wTY6nF0gZqqjHt9wnN078mdx3x3XiCvLowIAtzc82Qda2jr6y4c394keVtL0GQPU2SWt/M+qC6eLn5SoBAFpe+P4XILMLoT9UU6F9lmu0tIXnxYYpBLCwi/btgfgagnVK+skkJqcmbJaiZHdyrvhExpLzkG+srFTRc8PaywAx2+XIqVQ5lVksoeFBcs8ProQ5rgKwZsKCWd24aTMTOkw2djbjJ41jIbKD4Khn/MTLCZQJhwGb73r4UdRgTfQXcjmaNCdBeyTZCtga5RVVGIXJ9i/3Sy2kgCq+TIU513z7D+Jl48YcQO8l2LyUAqa7M1FimYdqpIbrtodxL8L+aPz4cYxlZ5jhfJREPRJA1X0HLL8946EVKWMbyplyLJxUdugBSdzVVMvC1CXnMtMhOgOwbumS7OxyVDuB5NhsQ1HlLLNmTzZguo4H9Wj0g+lPRjGWSn5IO9fvh4ImItwP66VhWE65ikN0t7z0k41y07o7mJ8IQi8oMoB+FJZcH2/+gLYZJSH0Dyvav455ICSOsYJdkD3E39n0TGPVk0W+kAZ3KUDZipzQGwJm+sL50gSYn5JyGpByglGa1UMCuUN8amX8h9i9LV22XHZ+uZvntVYOHDxgKgLGTJqIxVaZIUI0JFlB0RHkvwRCzHWgg9y140tZuXy5tFBprpX4tTWVkKlU6LOwZHId9U0dKAtUvZaEtdwEeeznz0kh9ncn962Vx14jS8i2G4IxTBITYgTHSZRYv8EebY5kkKtUTdhyLIq+iePGMN8rZ9PGWGU8MQNpyHJ+bhGhXdVsGlwgpjXPhwUQsqKGPAgN4R4zE5u/VJG9KOWuv/4m1BQ5AMUNBJntkDvuuMGoizpY1F7c8IrJuQnCemv6zGmMtWJA4jKZMGGc8QltxKrODVVGBjZQRw8nSSCWhi7Y9lUDCgdjs+aDldnu/QeYK60kDRIjnCyGJtaLNtYtDay+AOq+8uOR8vN3mySIBb++Cskq1xiogWI8Bzfsmo4ePSH2eHOGRg+X0xn5qDqamWsC+f5h2meYxEYQEM44Zq8ggaj1VNkXRQbVniMnJBrSpJ45X9V/fgR8j6C/hPoSBu5OmLujNURyFBkcOZDMHahI3MVOLca4NAuqRcoIR+9kXXz8F8/Ij+65G+IKi0TmYV/mpkbGbRkkcVUtbYB9l1p71bJuunuhjkRB1Iv15Mjh4+S1V983+VvVVPK3cX3dbCYLqejwhryJJxweUafUQlY5IJkNor1GJ46W995/j/GCcgQiegqk/xgsBpPI7DjJZxcPs5FKEyuIe1vW9zKsG4Mh9zTkXi2UTiQdN1Zumk/jT//2hBTRnCZVhKiKQgkQBXFSyftS0kIrXtTKSueuRooOSmvKed4Ey1No0cNzmjJ+guyn4EBzcTSHpBzVpyuqnxaImF7Aag/mwSY2i0qmKAHcSzv+dU6HboAUxNe1r+CV6RKH+sMEpOu+RTdBGm7Ov3Wd7Ob6tapEiRrN1FECRPMxNBBdZbUqIdZAePP6xgLLxKsZEsSYRbGjVfXGhfVVbSULCwuNlaS+hyskhxfVPeVkySgB4o2NlX5f118lLGpZe73J8OhhXffHGq+MjaorVUwtrMXRkO5a8KA2lkqqpKH4UD/VPjaUStCE0v4WbEBrNXSPNs9GEelJfwrF6rO0tIRCkCGSm4WlGfLvDCwWw1grh0YOl4/e+wQ1VoW8/eZGI1V2cw7mPvGe5dr1Q0kQJXCUBFGSZ1AB8s0HxMEQ9G9un0EC5PsEGAbf+/tugYECfIMEyPf9BP+V33+QABn40/lmAmSgrz84fgeyPxho659Xbv/DD2NpOxiCPvBW/ravoKp63DvAiSLCY1H8Y1/NfzWcCZ1drXAWqAYzuko++eJdufK6lTJp2jhwl/Gy9YttFME1c/4PlhPHDsvI8eM5k4ZKUUkJLkStFEwOwcLpqCmg1vOTguBaSF1K0bcX50x1kdFi2h5Cw91s3SlGtqPovUN++tCT0lgPYG/pinojgCLGKrCnQBP30AkWHh7hj3PPMTAmigite+XGFXNlxro1YMd9nHUdcG45Kb//zcucY605v0LuOJBvzTlb1RgYGhlMUQuJv7bAAk/SjA4lcDTbQzNdFZPVor8ubIn9weC6ISYaGtUavRv7aTdZPWWsrLzjRjD0PBPY/sA9PweTcTdZs2oL1Q1QjEcB7YqVs5oX8L62FIR6cJauV/spzpb24Kqat1lRXSw/gAAZvmCasaJeeekyefCHN8qStVfi3AEmBQbpTDaLHdbn59TWGmxEC+gV086nyNeBQrweMCvNcUlJyoT08cOyfqzcdMPtnMuxUCb6wJPifi3SV+LEHsKCpEmKIEFPrewhO8i2BV/uphBSHR60fdoQQzSQV3L/HdfKgisWUV/bKE24vLR0NZliQ8047cNxo4csV8VgrW1av1Z0nF8NOZ9z/tczbB9Fifrs+43Dw3kCRM9rSoCcF4mct7FWAkTJD/2w2Na4qX/LZxtlwogYGYrsZii5FlZUmNqrzz3AQw8H41bYo+17dhEeGwrY2MmhOwrgy91U7r+OquHxp35pwrrTASRrCThV//sGQBQN4e3qtZWs7GLsH9pM5aO7tyOBxUNkysTxdJ7n5Nqr1gCkeKgJOA3XZJQY77z1JioCG6xplgLc1+IjVmsssHx53Wef/YmsW3sbD5qHQ8hNOsBzDqDvDCriU9JPogCpl3NZZ2TegrkShgd8RztWD/0ucsnya+WSSy+j4t5GvPw9AJWVWMDiAvXC0sULZP2dP5S7b7tNRkTHyJYPP5KZk6eaCvJTBLufJfB2ybJl5CjkSCVVu66AYGcIlC4jANcZ8uS+e+6i02E9Amm0GzAnmQriboCL226/k4D1SsD0EfL4E08RztuCjCuW8NzhVIRHSU4ufvoEUW/Z+gWDwk5KIT9UHuWMnEvJj3YNHEaloMBTO1W3ShBoHoNWuSu4886950mRq57L+hrkueB3dsEjXRUi+rtKkCgws+Vnif/r7HXXi0UQIHEECxdQHU0gbnW5RIcFGRVIALkdI7AXagV80QGegmWJG5kAcfjN+wL6ucHUteEfbgcp1kg2QBVWWJkoA5yp5D109IjMmjNTxgKmWlFN3wtdmJx0At/5OAaBl/zxTxuoeF8sw6neLszKxtLmlHy54wv57R9/Jw2A5hVlBFLDimacS5WFSy6VHfvSZeeuPbJs0QQZh4rCkf7SAZi+f38yNj8VsmDpAgAiDY8vkQBPchSwEAlxC8QmiwwVlBRZVDBrdssQFCa559KoihZJ4Vkqa6hWYdZUmCedyjAgUyeMZjskTR/spRWknwfVu/1U7YYF4HXvAGmCf103z+hkWpacKemVpw48Kk+v20jFrY1cSq5OyblTMnpIuJQAgDZBkhxNypK6dmyoICqapZX/aDMvG5m3aBYe78dlJMqEIFcyCahcb4aE0SB2DUbqRTkznHBlzUpxppq3EZCw8PQJxmc7difdZNOMkuR8wug9AyA6shl/hD1Ju8xfPE92Ew5VDWj/5ZFiueqaeQC6gfgWngVwngfAyXMGMN6CjZQCe0p+eCGhC0bB5Y9dkFoMlaN2WnzVKNNneku9AflPSQx5EVbI8LIhFHJRYk2ZNlc2U3UcCEFx/PhJo/y4/yeAsy+mybSp40x4ewcTneau6HxyKomsChhdVdVYWdkZxY0F2QQ2EJc1NYUsQsgUG6iWDoKBZt7oausD3Csm9yBS7LCJsUba19hUxuzWi91dHpOqsr+ukGRxkoxXfhPKn6HDQ5gsIasgBHy8g5i47WXT1j0ydt5isaHPnDp1iEWoQ9avv1Ucozvknac2A+qGYJ82HgAWf378JFPOppBjhBoHGWFkTLCMROVmw3Uf+PRzGT9xEuRSBxO2peRijZQMYBk3LJ6K/QqyZiKNJZ5WdGt+UguKmbKyUkOANENMZWZmyPgJk1CKnSVDZq/5WokAneO2fr7V2EGpx2Uq6o9IKh7U4kpB7/TsHPGEBJg8fSaE7jtyNdZlB/j7UABzD8gP9cQsJ09Ac2EysgohQXpQRM2Q9z/8gnuwk52QBacP3SgfnQzGUgdbsrkTadtqCcL+MIxgr1MpJ6SquBLCrhjy00tWYi3W3w4RDtnU3oYFGSCuC5LPShRMSUmQh7SGLsJ67QpO6zoxao6rtFf5kWvCazF3L126AqKnl4qJw5LG/Vx99Wqz0Ld3dMvv//AiVmwTjCLhxlvWMc9RWdDSYCowirGnqyZoLCoyjs1FL6qTXCy18PWkHSJQz0yejm0UxPc2pLFpAL9F5AkNAXxX4NyKedIEcdH2L66PkftfBoxmzIcG+Eh9RR4qFx8J4N95WRkQj94QM/sIXkvEXqtXStkYNbT3QoKQWQPxZG/VRzA8oHRxriQgFw3Cusmdte+dTVskcvgoqYRoUmK8sKQYML1FRrO2TUocjoVYCCQ6ChH6TmU5YW9U+fvydzZIOG1Z1NuoRrEm10N9RDd+sIkqlzSZt3ABKirstWJjUClCUmENmA8J24+C0oK5VYPu29oq2NwRaO2CnSP9vqamjdyebKlkI9gOQ9XObTeg8hg3dQL3DOHDtbVD6HRhNxbMcxoL2fjexo0oGMvZ4IVjUxgCUT1T9tI3Dhw+zMbI2/TnPsB238AQ1C6ok/BV9YUQUtu/0ymardHztfrDh01n8snjBMyR1cI6oxZY3WxIMlDKdbJZ0gAzLVAIQMpcAqGn5IyXjxcbp1ijvvGC5Cyh2KEWKylVPXQoIcH61gFxon6nfcx5nZATahmndnFqw2nCzr/6/OsA9NwNUyT+zqTzCg4lRiA2VH18QdmgBIgNjJ5mbylZowHlbdyT2lQZCa1mP32Vh6EEiFYZWTIOjfeq2lmxsVKrQ70/3RyqZWMq1Unq0aobRc1AceH7qkDTYg3dkOv6qz+vRK3XjIzYmvZQ9UcwKpgqMtY8aYtKbO58ITF7ub42iK9QNve2tL8qPSuxa9R5WOXjWnDS1mPJQSBECpAPl6HGCyKnxps1uIf9UwzEfvKJJGxL++Wq1VcxjslKKqiSZHJz6gvL5d2PvpT87EbW3gQjUa5hg6yB9do+Ok+qYkWJmv/TH4MKkO/08Q4SIN9p8w6++L94CwwSIP/iD+jf+vIGCZCBP75BAmTgbfjtX2Gg8+PF3nmQALlYC32fPyf+oL+TM5YzxeP2kkdGobenL2d8H/CWc5yJ3MilTZP1990kQxPCpLWrQW694xb5DExE8zmbOKNU1lVT/Bh6XgXPubARdcdo3B82v/6GRPD/AM1XxGK5nt9Th5c9u3YYm2vNVO0EB/Oy95au5j6wZvIqbr5HYqPHYE/NuQwSRK+pBzWFEiARFAuXleWDBdmgMlGSokauXTxdply/HHsmMrEpuq2ubJJ77nqIc3U0DiXkEGOvZQFQb4FqgZPj31hgnS+lA2/GOUaLRfVs3IxjjlpEaa6Gnr+6OMPZ2VuiEGkGO7WG3KmS28nruOzGq7ESxwqbM/y4hNlgVJMlLJI8SNQVXWDwTjijaBFoXR3XwFnbBrxSnQPcKM514gxpz2crRdNe3q5S01JGAS3kAjiBmw9Kk8lYtU8cicX6MHEk9N3eSaMitCivSZLAvoNR1mhxYCt4vr5OPXbh+Ty3mIh4sbOiQLKwhsLKcFmz6kpyKCM4U5MvycG9HxWMleIWeOX0cGbtQ/GjhYV2uD5dNWeWvPDORgnnOabjDjQsPgoShDiCpdNk3Oo5FKPihNTfThZqk+EQHBE8WKEwaYfAsrarP09cmE8NP+cLLcjmGtXNwbTzXxEg6vSg7g5aRKh21lzU3xIg971zS39tXZGMiQuXoQQyD9Pga4A7T0LHoaLMDTfRybbv2YNNyTQAg17YqHIaChUD1aPJgIRzF8yX5JRkGUKifCdKiFrAo9LyGsPctHdDDODbbgFj1gige+TEfnn66V+IB39/67ob5Ne/+iW8Dj7p+L31U7G9d+9OA/zdfPONVFRiIcEDTsa7P4w8iVRAommzxppG7e22lbff3kTg8yhCX6iMh8goqUTu1I3yBM/6I1SlLl+xmnD12VKQXyUPP/gEeR5zJHJIECCeA7ZTdcbrLQQLrEnkO2zatFH8ATDGAKI5IOGxh4A5gbXHWQCOMYljqZxNlCefwffNyROKzR6gw8WE77z5+p/lmaefpF0aJI8A4E0fbqJi20dWXnIZygFyIfDI33vgoJw4lSyjsSC65qbrpRibrc8+/QILq1bjt672Fh74+ccACqkdjvrYN9OR2sgYcHR2Mm1a36gZIWrTQfUmwLcCGIGAShoO/Oa9Mf/0rHbXK5VUIxPQiu2MepZrNa8Vobiv3jf0PJny2CGqep1kNuqYfMJ8baGJIgBYR6EOObhvP8xoD8RPCRkEiVgTYaGDpY4FwLYvAHovQFIXP9d7+mzLF3RqDZ4PpYq5VhYtXcJkojZZtBOKkyr61eLFS2U/CgPtyvFY+mg1rgZsv/H6q/LCc89IHQE9WtkeQ/bIaRRICQkTZNPm/fLpZ1t49n8AtGqVOqrrrRnNhw4kAxyFE7Y+lMmkFsC90oQXH4GQmjVhprjb+Zpckl4kYRYAeLV48pdStR+qqg7aUkHYc+fyZdSoWKp6Ieyq2gxQW9+MJYyXv/RREd0LsBYZFUaocK0EOFtLcW4GCpdKscQpaeT0qTLrv+bIPfMel3vvvFMqMtNkGJY4Rfj9l/G8M1AU7DsiMn1uFOCiLRXaePpThT9t3hT6k8hb776D/dNYqSTjYyhZLUNQVDVx/+3NDSYLQv3rSwheP3MmR9xYQHJO5ciS2Qny5ecpMn/RRGkmHMiZMKYT2KSUAoL7oKJop99UYaXVSRDy2bxKuZXAaycYVFWwbN22Uy4hTDt+dKI0o+x46c8vQyLOQEXgIqUlhShh8uS+n6w2fSLtQIMMn4bdypEWSc9Jk2VrVksxIHlqahbk1iJswlKY4Bgvx5NNrs2dD4yWzW+XyHLyJepKcwAGNRS4BRAd+52sfEhU5Hd+2DeRj6O2VgHI9VrbGrGy8ga81JybbgDvsxIeHEp+gqNYOZAnkVOEyixMBAC8k0r4jq46qsKr+GcNzH2NjB87h9enypvJN5/QbgvrTomNiwTc3iNjRk+izzbJ4VPnZCpzQhtVCBPGxsnBg2TTXLFK7MIbpfxglWzZvIW/c5NVWPr1MS52790jOfRHVcb4QpqOYH6DxZReQOxUwpvVyi4TAuZoEmObIHklLoOZizQrQMk0VcrkQLidZuyr9HPlyuXGVkyrrl974w0D8DKzQ5jEYMfnRzsEoSTJo01nMc7aZOfOL2QJ5GwBBJoNKqu0zCxJps1XXXYVCzBkAxY5Dz/8CP3UT1asXGYqznNyc6SBn/WwcNTUt0MGl7LgoYRq7ZMXnxkp7x/0hcQ6A2niJZPGxzO/F5LtAxhbUgQp4C3nTqdJJTZsnZDfyxYvYpyWQAx5c6FUbjCv99HP6rG1Oncum8oLzV9qxWrQ3+RCaDj0iFHxcgxAXIPEh8TF0R+c5c+vviGTJk01WVKzZk4yRMhIbMQ+/Wwrc0QT5Js75FEs1nZUzAMO5xXkkzFSyjOr4j2GocwiZweyIAsbtvQs1CTMkXMXLqJfOMrhE8lyCrWBFxZhdrSx2hRpBf0Hj442fffW5zXThwBzVGshEPwJKDTCA7zEETJ2P5ujINpu/4HDMnvBcjl+NltKkLOiOTTqi0bmqkmJIyBMvMULH03CryQCkqmXjcex0+nSgfy0B0VkBjkw1czDjhDBzqg+lsyfAbHiiNqpRz79+F2jPFmycJ7kQJLFoliyRzkjgNRdkOkNVE04meyRu+T9TXdIEcSEGmVm5BfI4pWXSCmkTxEqtCzI8hkzp7CZs5TNmz4igGy96e/bt++HyEQRQDVMEpsJKxc78Q0JkMspLGhFIlxCHo0n80V1EWHaFtYyavwk2bxlq8mbUFKiHcB71aWrjWLjLJvQXjYLSug4QtYEofzIzMmXELIoAhl7PcwnmecgviCWVC2nPpseEMXJSUniw/rVQwWGL/24g/Ulm/dVCawdGzIn1nEl9jOYC3sgOpUgTcB2z53vp6MG0+qcLtY7rR7RzJBK1gYL1uBu1v4yiAOt5XBivTXZI8bm7rzq44ISQwmPHM3++OFJUySgH0p+aBC5flwgQDTTQ1WoRi3Jz+oorGih/yn5Ycd6rxkgFwoGlOzQ9dZaSRcqUVQNwhYLQhQFI9cURKaHkiUnT5w0mzElb6IhIFTtkZWZaWTezlyzbsCUFMqlPbqUQFSlDO/fgarWgr6utl5WttZUBqHjgfjTf6tK04exOITKppPHT5h78WeMBUBI5UFkaDaLAyrNBkjiPg4UHVQreRMMqDksTrx/OM+qkc1wNbaBAd7BZK1ESCoZIfu27ZdhcVNl3XU/IA8kwgT/ubFHUfl0E+uEKwcFVaewQJrt+vkP3VLqBpJP88+/BxAu/N5fKu+M5+rXH1/96y8v9zc//f/9H4MEyHfa5BcnQM73qe/v47sFwL6/+xp853+uBQba976hwpgLGCjAN1hB/s89xf/M37rQdwfah/8zW+/8XX/z+L14y3zz3w+O329uwYHOjxd7PoMEyMVa6Pv8uWYwqirCiuI9tfD14ThhDc5XzfkQnBNMx9EVW/TGQvkhaoB7f/0LsFNss1ctx077PYrBydUkI/E4eEsFzgSuFFBb4l4SS35qEoXTajE1YeJYtpe9KDyqZcL4RMkik7UeC6dKCiRbwG5cOa+HBUZyNu4Gy7CXKy67CYt/imVxCmoHI1HywgeVflFhHmcj8mzb6/m/Pes650mLZlm3ZoZMXLMczLDH5H8kn0iV++95BPA/FmwHRQu245Z9KDt4HVV36Hxz3gpL5w0CuimoVCJEC830rNgNZqpFf2qHpSoQJUFccXDpJR+4FVUGR2Pu20KumDVJlt90K+c4CjFHjgOLn2LO51rs2ortvuawakFxJ1/bgC+2kJGr+FkJGKcHRYbtqEwsIG4swCTcaOsKnDZswTRuumKFvLlzs5Rgi/XjdVfIsh/dgtMNHAD5IH/83a8lNiHBnJ89KYxUC6wzSacgWKwRLQTjUFOPUxCuCGDibjhoNNY2yd13rucsDWZHcazm8FrQHjZYg/VT6NlJ0Wsv2KviX5pH2goeGEhhaH5BBjg35khOvXI9VlixUxLIFCczE4xe3SjUgccS/kAdJRxcyaL9Ku9D21XtrI1jg7Yv31dLNSVAlBAB1jZnemOBZQiQfkl9c9bX6g9zEvndtkf6nZz7CYfpE28aOsLDSZwhE9w5vHfRybqwKjlx4rQBgoODIsXTyRtepEUOYl/lA0vmik3RlFnTTbX0aCxaygGWNTPg1dfeNhX0/QDHNk4wSigibLGeOJl0RP77l7+S3du3yR+ef0G2Y0nUUlFiJEZn007Ka++8LIuWzZf5C+cYz/l+GDkLJDRl+SU8SHfxCPLimrqN0qABIC7ldKoEoEyxAPgoBhy1dXXm/fAKw3bjy917Zfr0OQBg4+Xnjz4h06dNkZghAQAX1gCn5XQ0Z1ioEB5kOYBikwRTqWlJQ/ljaaGAyLO/+pXxR7/2uutgwFrk2V//RkKihspkKt5ra6mGJQwnhXyKX7/wDKA7Adi7tnNdjQweVfhQscYAACAASURBVH1MAKi8Tl564y1JTj8jjQT9rLt1rcSPHAZwnC6lRTVy5MBRY40yZnQ8ncICkMfeBMYcP47Hf8JUOZOWg6WTK6BHHv+35m9HACxpW50H+cLDw3n/M8YDT1UiEZHhECi1JgtAq88VzFAvOA2facJ6Z8606dJMpW0f7GMSHdnTCzsOOod+9mkn4nXefjBernmO3Assq/oAYYOolHYDBPKjwvs4FmdePigjqHQeiSLED/CrDOJgAnZJOK9IL7+vYFERYff1AEBDho4AvKuRT7buIBMiSNZcfhUKjCxTQasV8WrB0gb4Pgm7H38A43ffe5uKaCYEKsmvvOIygpCL+Zpr4B5sed1OLNXOMOFope2ZzBRZdfkl2N0gGQN8LCkoAVydLc2QDbYAz40QJyWFhCQzWToyuhYuWiruVIA3NJbw834pQo1hj3QtCNKgiYGVV1ZkskGuunKlpEG2NODvH4IiIOlMngRFR0obwFsTnnWTxsbzmkmoEWJlz/6D0ssomzp7isx5aKY8c9XPISVmQV6ES2NpveRgp+NL0PhHn28Tz6hQFAg5WKbhpY/Pf5CHHcBzKFXYodLABPiz51+WdRAUR0+eNIqosRCSx/aQhRIRLjFMdHmE2BaVNYAE+skHm75Ui0KZNTVc4gH5c6lkH0lmg1Yha7BxMaqNM+ml4ozNFogdShMAN0iQWXNmUw1eCalUZaybjvBeN9xyiwSFhxHefgAwP5MxnGDCmWYuRhGwt1ZGQf71AqTuhwyY/ZUSJPmoBfZOeBYy3iLJRzlBtb/m9ZzDbuz+h+bJprcyZdH8uSh3mGAY160NlSwu9QB/duR2pDLuvE2mTyvEkxJ4aoGlVf8tZBe4Q5LZ0KYaipyPv30IpIDmQHR8JatzsreWUgB0B/5fBFCegVJjzox5JidEg9HVVq0S+aMCl5pLoUoktWlqoFK/Di/CEoDP1VeulnYyUjxY4OIA4l2j66TzWC1gbKocSkUJlTBGEmNpk737JKOsUVauuVKSThyWFYDYrNwmp6ESArGLfvwpYLIj1jfRkJfjJk5Q0aOpfnehmloXjmaIgBLA6U7mskWLFpqFqAugeBevXQHQGY0F3nAC0z3xqMyAQN36xeey7uZ14kv7ans4cp+HDu1HPTJOdu3cg6dlFXMDqprIGBaqYHnq2eclENIlgRD7Gsa+N8C05lcUMQ/boyDogghpZg5/9HofufmpdAhLH8hK7JmcUTSRVTEyLhprOKy8WKutWTjq6T/52CPFEqRuy+Ki5IRaxHUztjs16N3SAeueKqPu8MNnU8lNtfKypu/pRkR/v5y5aTeE+cJFi2mfLTIZK0FPAPBk7JNmTJ9AlUAzfacKEDkYkmeXaQ+1AbNltVcFh0o6//DiS0beOXb8REkYPY73q0P5tQ8Sk9wFMjjsIYZdqLCvxMaqGqK+l9WwizlQc6Y2/DBK1j171ijHwgH5Q5k/GqnIz6TfLGYMJEKS5qZhqeXlZvKOUs6k4u0Juce83eMICceCrmHz2ZBXU8eNkGERAeKMF+hQCE0LSOkGFBWf7dgl/QRzseeRXAoCImKHQloroU0eSYJaCVKp4k/OCNUc2edS5BIC1OogmUYy1pp4Nj1sXNwBn5uoStFNzLIVP5ZfPH2bWEAet/PeSawRxbRxSEwsKiNrqVCSnLa1YGOk6qCwMCyTkLzmocYZGj8S9WWWHMSGS1V2i1g7bdgETh0/WjrYCBbnZBn7rgKyQsLiE+XAcVVJWBqyIgtVkT4fzffYum0799DB+KmTqTNmmVD57VizTePrQNRY+txqSvPpw41U2gQwB/gYwi4HcN8GAsAdAsMTy6oiyKsqNp2BFC0U4h06ImGU6SPFxQU831o2lM4yCQvIXMiVcvpSF+PSjc2sDYUFXmw+WeAknY1rnUqXWSNMDgdkgYLyPdjh6Tyn5ITKXnNemmh29HF3QERAUthCAmhGkbF2grDpYH3R39exqN/zZZwpGaFyWRfNraKyqAOyz579gpIVSqo4oeJoYd1RFaYbVmkqxVXyxZLX7kbbrPNWIPcfwGvt2rHTVJ7o3sET6y7do9SS9ZGF8lBD4bWIQ7O3KsgT0z2HFhtERkZIAcSqG/ZXanWpr68Et96n/lutqLS4QefyevqtC1VCeg8R5LDYMI/v3rVbZsyYTiFBDuRoLhu+HuaXdvpEqFGBKYlTjhJN/WDHoKz05pmcoz0LmAsLzkBcBsfJ3T98hPu2pYqH/t7Hpl3JPMa5JfO1bpRtmXeqmU90U+1g7wpB0gm5BFOPGlGD/c6HpVwAky/YCnwVOHcB4oZsMOJj8/8L8IPRhv97fuh9aE7MN3z89c8vfP31/3Wb/k0WDdpu3/T6Jp/mKyLqW7bgxa7/W77sP/1nF7n9f+J1Btp5BgmQf6KR/4/+yoXx9237kII3puTwW7fPxcb/xV74+x6/F7u+wZ9/1y3wbfvuhesa6N9/1/f3r/z6/7PY4++vdnB8Duz5DXR+vBgBcr6w5/xzvPC7/+hv/tefmz3v4Me3aQELNn+adKznAdAG2l9NtTnXmSMCZW4WXeC4XWSdNsptK2fL5+eOy4ZX/pvCuRTOp45gCLjNcDbLpojWPyBCDh1JAlN2JmfVCecCZ/Joz+BGMoZzqQu/g90+oL2Pp57/o+XZp34j8+fOkwP7d1BQTa5yP6XdFIbW12Bb/9ivyKW1AmfCmaGlmyJGVwP2K/bYhvuGC9ZNiqVaO/TI2jUEds+dREbxMHJJtXjPRdZdfwtguwNfUwQIptjdibtQr7XJQtYzrRbPdXMW7aVQ3Ib+Y8W99gPgOTnbUGRZw3lPXXrUreS8O4SbG/bc6hYAftHeQYEodtrNLbVy42UrZSKuLnoW9vb2Ayc+LU88wbVTs9bTY0UWJNmzEDOqYgkEGyrl7O0InqCFd4qf2vDZAtbjSbF6Mzm99hTRXbNgpmz44mOwX4gFojBuWT1fVtx1k3gG4HLxwTtYcpMfqSoQCuD0LNtc1yg1YDfhWJA3Y0tWR2ZKOy4yYRTn2eLm0g6x1YmTxkP3/VRIURAXB+IDemxwCMLSC4t6Vb2oEEO3UZg7cI6HELJANULZqVjh/kAu7c1LZ8mMG66goLaV3NMyMGdPMFwHcx62wp5LCQ9rnHj0nO8JPt3Gc7IFu9bX1MJGHaJqi6WOJRYUUdpqRARn4X462pk3Zv4tAfLqzp/1Dx0aQlgrFZiQIHaEvboBorQSJNuE/UUruQb9gGh2+H65ufiIo6WzpOF5n1NZLBYu9vLxzs9l/vLFMnLUaFPVP3XCFIDrChNwvO/gUWnjwXZywc1aHUqgbGtTtdxx003ym18+J/R1ufeOO/FmawUEape33ntNMgtTZe0t1wJ6DaNCE4sIbB/ssR9qALzBiEjs6OjWdKouLIVqqI7dQgi7J8HALoS22kAWxOl1AGqUAEIUYx9RAcCijF4tlkJXXLYKwPSkxGFLpKGtan/hRtWjJeCDWsyoFUYAAKIr5I9WaSYjAUpLS5M1a9YQQHoWQKUfX7rZgJR7ZdiwRLnvgR/LmLGjZB0SJUcHHl1LvbwN4TFn9lI5cjQDX/eH5We/elbKqVTvwzLpsqtWS2LcaHn0qccIFI+Vw/uPyGyUA0EwbtbWbTxkDS23l9df/0Buuuk+OXDoNJXFTaha2rFAiqEKHZA0s5AH3g04B/FAkPkxQGxnQD+19agFDOwjQ8UHWw0FKXjmdHwrU+2ruQILZs7g+QLg0Ra7ABN7VKaE/KofYLqB77tBQmz4QYisfArrHYghFwZmFyDUairB92/fDgh/TvwC3SU6MlRiALf6AV0SsG2qKgLoh7W04bOtvASwknBuQLDxk6ZDEDjKjj2HJCOnRIaNHGOsVNTmIzIqHJB0NxYsgQDiMJL8nSvWRHuxWovDAiYUBUQz1fJaYaws6RhA4n2ApR5cr6pfrABwIwjssedvVbLmBxjaDGAYyEDswSKqGQBOn+cnn26W8OgomYfaqCw9GbIBMJ4K8vY8QL7hk6S/icmIAfnJ9i3Ys7mgNPKj0rtFzh05JqMgcGqp0M6DCCymQjkQUijAE8VOdb1k5tUiGfPFAqdBxowfLpc8NlN2PbNRxsZESidgqkOfG/KuYoa1vXy276gExIdSQ49XPTZo44YPkcnDADCpPq5knNk6e8quU2kSlzhedhPIPnXyGBkW5iX7tn4iYwlHDoZtrapqhUQjf4HQpiNYkHW2N8uw2FC5bNUi+Xjjm/SXG6SnvkZqYLqTT6VIXjFWQuQJdDKhhsTFi62Ht6RlZEgQfcMRIrIbsHv3AYB1gLRFWC71MGv8ccOfJDwyjMnEWq6+dYw0F+vkBSvNBGPFz8urGyWD1111deg/XP82v58pKy6LhfGNl3JUMHY2/di8uElFMTZgjcrmonLIKzF2SVpxrAzucLIKTEixUSORd6Ke/VxfmXo4Qry5IBnUxciGMVkHGajhvymMTRA7JmDUH4B8/VTlV/OcSiB/fH2DIMZ6AJc7qD5nggR81eDwPgBQCz9vCI0Vsn/rR1hmBcuiW8dJe6Yz+Udl2ATVy/YTuZJHcNZdN6whZDpXdp8ukOjhzCnY3Y2DvIxELVGbl2UA/RJIPLUAVGu+pSuWG9JDg6xVxaUB50oKqbQxHbWI2uAkoiLT6u5TEKeJEybKYaq7J8+chRooUA4zjjtYZL1R+xyA8FhFLtKIkcPl0P49LGCtMmvuLEk+lmwqAArw9L/3oUdQp5TK59jBpXOdcdjq+WnwFUoRzR/p4f3TFIQF/Hz+DmyZbt1MO43Eko0sHezrosJDJS+TTQIAczDKCzueryvjvaoU0pHF0YX5RJ+Dzo9t2Cs5av4CC3RbG16LLCStEBXJZEZoALgL9kfhSDI1YMoDFUp+UZFkYmdnj0JD1TB632q188rLf5KYmFATOq8hWSXMEWpZ5s6Cv3jpckDbaiyX6iBTnGQPyrAaiEl3rn862SQaiL3jS0ij8gbyE0KljWqJdtrLkbmvprGe362XDx8b/3W/XL8hVwJ9fYR8L/EHFPZWAhc7uFYyU1YtWSh2hLp70w7ekKIfMGcXUs3g4ENOUSMelwFhUgWZ1oTqbgRWVjHBnhIX6iVhjJ0ywtJdsal758NPpAiLrmr62CjWvFbWuyIW6CZUjpp5k342GdVcDBuCKta3JsByJTUhlVAdUk9C1gU5MmGRbHB6DQly/3/9VK5dewsB6S7SCiFSxMbCBgvBSirzT6Ac8WMT0sX48AY01/k8CLWbNcUFZyAdx2GhpmqDF55/lgyIaLn/rjvIp6mUvLTTMn/6ROlAMVWSn4W6A6DdwVu2QKQNgzDVv9mPOnEs8854+uPrb72N3WQ9asMWWbZyFXMfqqmjx2UBahtVVrGrwBpRlSRYRelYYl3XgPIm1lG1umJnYkiTUsB3R9ZiJTJc3bDU5FlrUH0WikJ77Ot0Q+lHBpRmw6g0VgkvzSLXTVYgikF7xnt+YRHX0cB7WJjQdbWi0q9t2EzlvHKe9NCP2Nuw3NOcLCbxbvqDjkHdGCkR38ccohaSunnSjBAnCA8ryNR8LKqUAFHCogdCqxsrO/UK1UwQJSE0g6tLA9M16Yi5UpV0SoYo6dbDNWjBgT393p0+nUX7aw6PC9U8Q7Fmc2LDmYNKSUl1S/qsH3lVSrroeq2KMM0K07VY1+yCokIyQCAYVWlCAYeSLu5sTpWs0f2HWlRpVocj7eEOmeKLBaNKm+tr61B8eJl/a+DdMWwmVaqstl4xQ2IgxfJQZfmY1/JhP5OBIsWacWjDztObZ1FwrkhObE/Gxu0AgYHBEJ5Yqnn4mnm/o6sR4qkKu1Oqs3h+DY20vaUjGU2sdRWNXKeSGarJ+TsChD5hvvdX/Ibadv2fIkC4Q6Xmv+njfyNA9Pe//v5ACJDzou9vc/b8+m++b4BmoACHRhoO7GOQABlY+/07/7USIAO7/vP85Ld/kYH2/+97/A6s9Qb/+vttAe28gwTIwJ7BN68fg+NzgK07wAl6kAAZWPt/l3+tBIgVn6aEAPJD7bOVElHcoA/8oZ/iKgcKvcvJ6XT3sZebF0yWT9OPyE23XsP3rXD7iULhbk8GaSG26aNwsamiiPwEGbiB4NPWnB29KezlNInKoZpcEc2dHJ84DQvhctnxxX6sf6PB2/I4JwkgPsWlOItY9hMcLo7yw9vv5ezmiRMRFvMU10MXgBFjUY1qoB0MJ4hC3OyCNKrTmmT9ustlHAW+qkDQM2M3Rbe33Xwn/wbvsHLjjrCE6bdD5QGsD66qZ0o9hxoci/O8M8SDjV2vrJqWKJNXLZQbcQVy4NzojBNEQ107uEMHuAtOE7y2q5sjeY/p8iDF8y9+9Cbt4iCXz5gs19z/Y4qHm6WYDN71dz0IXkYRPLVpmsuqin6NYNC4BMWTtVBQnRE041LPvDXg9MYVgWI+Tx9yN6uLMDapEGcCdm9fMVOueOw+yS7OAG8ER6/CKhsnAsVtc8kB8aVovoJ8S3UkUbeBdvDMBjAbHzJtHSB87CiQPYdLTUzYMLnuypux7Ie8ILOkHWKpp8sS22tP8FxVwmixIngEqGgb79MH+WVrR0wBVuu+kC9XTh8nCSsXkA1jx+/2Sklpgcm4baGQWDU0SgIZO2otmKc4UXM01fZcz8B67lQ3om4Kyy3A7G05x2pxo04tqW/9nQLkw6PP9s8gZb6rG9KisUK8ASx7GmolE4VAMHYdVpAfXl4BJvS4nADhugoCsamM34zaoR5gXn3HW7gITw7jo0ePheBok3gyL1qQrjjR2DsP7JOjp0+LNeB2aJg/9kGlMgQgOco/SqaPnyENAFpWAB9JyUny6puvyBI6xFg8yVppiA4sR+KomHXh0G6B6kMrIyvwEHfDNscG26POtm754vOdVCs6Y7UULqFUyzrC+u09dlRssEPp4oFHYUtx3733yYqlS+XGtddCmGyEAQyVYSgY6qiq7QVUUo+4EkC7JiqJtbLTCzC9FdAvHyWDAyCeA5XJlgASpZApQwm93bHrIJ0SP3NImVlzZsiyZfMAaAkuPZtE1Xq+rLrkSrn//iflN394VX6OiqSZYJvsknPyhw2/Nf7pz/zyWRQKnTI2IRHpFGHaeOzHxPhSWV2ItUgABMj7csutD0AQHCNbII1AXm8ZOSbOBKfu2LEPgKcdyyh8vHnAu7ClUnAwJi5WWiEkFECurasi5Jhh7WALmD4RwMmBCv7d+MY7y6r586HJeglbPkp1fAGd3pfKVjIRzmWJLZXsOJbJx4+MlB+9CRiJFVIYWRDxZBpUAdY04as3evRQw2KOiY8XF4CgOjI68snnmDFzqjSgonCHkFAgLAtQto0JwCcwHAULqoRySAdAwlKIKU86bhgESwMSpylTJxHwvJmq6lqZTPhxNHZXnhrmDIjlgpLnY+xeImAbtRJ26oTJYgm76Url+Bt/3iDDRo8EqKwB5PGBgQwSDyaYdOzSEobEMcVaSRfgXErqWQmJCBcvPNbr8PE7cnIPZI2bRLsEA1xHSReTo60Cmm+/KmPGJWBd4wLI1kXOw1aZPHYCE4eTnCCUPANbGDv6sHS3UZnfCegqTLzhEgaoufyxcfLJYx/JvBljpDovW0qzCmTssMmw0GVSXNMsh6gwt6Dq3sfPU+KxDPNFYREDWF2hSo3UbLF29pIqcgfyALNUCjh7+ljpri+SMNRVr27YJddcuxBQ1BmQtlGOnUk37efGxFBZXmCqzKeOHwXI64HNTaHJ2MjHkufE6TyxgC11w+qkhDBpBxhjO4DAAq7vwQfvp9p7G16KeMlTidwKwHj51VfIhx9/JD98eK5ZA/sbYcl5zvkZ5wwI7krf2fDK6+LmH8Ek1AWofwarqOXGhsqPPhIUFMj//eTB+/9LbrxhnSRMJqSpZxgh5gX0b83aaTd+h3V1HYydAjO+nGhP9b0filWSstN2TNJKgijw3kE1fR1KDn4BFp/xqEAg478X4sSBauhTEAaaO1AKUDoSFUVDbT3EVC2/B5iJBNAR5UsTqhFn5HPtTIY5eYVSiRqj3rJPEsaOFB9VuxFYHjUXkqfUX6qSvjSLw7ZjGVSql8kNK+czlmxl6+E0LJZyDFEZxvOLjCIkqwJbKdjlM9jjZVB5P3/RIoBMDykHAPekKr6KPp5HroFWs/thzaQ5AQqatmjQM1Y1fWqlRtaQF4SjSjjVv3H/oUO0h4vMnjcX0jVV9kAEqp/ltKmTTdtrJvOuvQcYWy6Sgw3OjbfdIQUQfVu2fwnZVcLYQqFAVUIt40jzOKJiouXWReftgNY+nWLaYgI5PIHY/7naW0FwQshBHLapzBC1VGQQFe0A/KdPEGjNYq3h1moP1cwYUsA4nvFupwse5HIbFfMKfpfy/lZUhSsA7sG8q5Y+tiy4+QRDO6u9EVXnc5lvNFtA5+4NG/4IQeklc7D40u8dgWRUb0mtZhiCgkJD0x3ZBHTC2mvYcyUh80qCKFnkRh9IO5eDVVO+OLE5UCuiTvpOIwufvu+L66Pl5t9my0t3xsiNz6fIRIK97Vhki3OyJZLwtEhyE9pQMmWgmBs9PBZVRzAZHTWMG08sul4XezdfsnmGy5fHz4oTBFp2YQn91Vai2VTFhHhCWkaIC69noZua1i55/+NPpQKSxBu1V+LUGXKKooAigP9CxlMAAeQubHIiyGewIEDeF9I+LMgPhaWtuJJzYgu4rjZwbpD2nRAgPX1W8jOC0BcuXUkVhiNqFK6zoFh6yf0IRVl0GpVTJ+C1LcqjVsgpBce1fEL7ThvrotonhpAb8fnWLajWfGXyuNGyEhXIkb3bsf6DVEDpEh7sx3pVKl/sPoz/pyPrYrQh6pTMsmF9s+K9du87wKaCNR+1m8qL1UotBwltDM/GBoWEEltqX+UOaK+KQ83AsGdDqoo83ZQo2VeO0kHtqTy8PBk/1kZl0kp/0Z9pWLf2Kd2IdUJQ5mOj5wL5ZcV91EH0N2Mtp9liOpYaeFadbNw0eyPzj+P+Zl8edzs5F6qW4FPJD60GMTkdugNknHRpSQzXo2MukHlJf675V/YUTqg/aSmKLCVAdP6w1SA6NppGIgsLo0SLZn/0qiJKN1QUSjQx5+jaqoSeEiFexu5LK4UIaOPfOk91QgiOxNZLFV/p2Im58dq6gVX1h27509SmjfuyVRKHuU7D+k5ijaehbD60iW5Q1ULOlrlNQ/KaIMc7IWZ086qbOs0TUfKmhrnFH/9bPUT407aNkERHyW7Rr5UsCaZwwBoiI5b9QBOb04ysTNMeOh/08O8x+v+WHtmx9ajUV6P4qumXd9742FhmdbIOBGL3tmrGRHnp001cD6HwHBLq2JQ7oozSIDsDoehO8utKuAtqkL+ES+rDuvDjCwTIXxD4bw8efpeHs3/2tS9GQPw9API/CJFBAuSfbep/8HuDBMgAG/A/+M8HCZD/4Ic/eOvnV+/BdhhQCwwSIANqvov88UAJ4kEC5Lt8OgN77fMKEM1p0HVY93EXSJALBAj5G2SOhkUGgLVmU4DWLHdfs0I2bNkov3jypxTQq+MDjgfDhsuZ5ExJHDVFulr6Zccrb8nGffuMw0A/WOr9t1wnI+dNA7iP4N+8I8V5eradSHh6NK5Fh8m7zMstlhCwsZDAKDmbkimPPfIkWBOqEED6PjIrVAXShZpCMzV6cL7Ix5J6+AjcGCzJIgFH1HP4AxRVz1lzqSl4iwwfgnvMDUZV0t9nS8GTHWdmFCAayk1xWLs6aHBGhPqANCGbEkeJ23GbWXLdZTi25Mvt4DmWYNrOjjghYBnVBUlwzbz5MnrhXHn4kQexi9egeDuT39FOQWwA7huXgjuMAzOoJmbhmWeex9mlEbKmi2Jb7KNwcbDlvGuC1ml1dQVoxX1EsyW1gFzPmU7gwpVYnDuT/XHr2kslckyM/Pix9XLzitkyfPlc3Ch4ThAdVhqEDtYcN3S4IYM6+ftsXGecwRNVaYG3FMXynI3BRZ1xCyjK5awNTuXrGSw/uv0+1B/YXiGgIFgCQQUuHc5kcKsogjZUSywHnEj6LbrNsxdLuARvZ7kCAmTBrdeR8UK2sZ1IdW0FGJKNuGAtrtZZquTSIsc28E51TzCYCB/q4GBK9Di7drejBuFYqgSInqF1bkh9c/rfKkDONnza72xPyHZDqYTy4s0wLS2A2uW5+TINwBkEgEr1dqoB7bGsKIbhoUPg25ZGJXaNWthwaC9APdHGGyqYEhEWBaDlg7VPhARHhMlxAqZLANg+xfJq7rxJMn5ksBQSlj5r8nyJDIwTR2sAwW5r+fiTT2XLNuxS8DoLB2S0tOpAugRQDghsQ4fRist+wIX2bg0t7aURPQX7a8KxcwHiqpFAYUFByKsTFcinqbguRYXgD/ixF+ueYMC9dddfjySmFRVDKg8RUG3sGOMb1sEDdQIAKsVuSatAtaqykYpOBXzURkKrZMPihsohsgQcqGr1xQrks893IV3qJRA2FeuSJXL1VVfwMPOxXMoGgAomxP1DGMrxMmnqPLnlR3fpuJI5y2bKrHnT5ZNNH0tURKy8/dqHsnDuIkkExC8uyuLRNQIChhtvuNOEcMfHT5Gj2D2lQUwEEn4bFu3Pa8aQw3EUYDGbCvHLyBVJkWNUUCeMHYdXfKUBxutVBUKnCg8NlOLCXFm6aL7EMhE8+8wvURJ4y5zJk7BeigG4zaeier8hKOyxJPpiz37pgkhpwpv84O/myCVPJBNUGyV2eN/hlSFODAQXZez4ehQV+94AkCFkZKSfOgnzJwQpezKQIFBQROgZv5NndPT4KUDeEDpxJ2HME6UeqdQhKvdTUSKo/dgVl6OswUIsi/4wBxu1YXExshkQfvbM6Xige8BUVpGhQBU7z0AzFMKxAMlPzzGg2qbPt8gyquQPnjhiql2PUwW7kEpxDwZiA2RFNKoAZgHZ9MnHMhPbGweutxTVUnNHDSCwHXnsLAAAIABJREFUp/h5hPBzBnMVmTEQX299+A6v6ylXoQ5oJZS2lMreSIi++tpmqQAcyoPl1ArvwoI+LGfwu2u3IXPDTzw1cNyyTUaNCESt1C+FaSlSD1E4GnVJYQFWRFUNUg5Q2NDXBqjVJk88cLMUAHD3QSL04xWYhxXamcwicG1Pvq6Ue9dfK3u++FCuWzUX1UQ+CoNUueeha+X97celiuClECr3G5vqZOLE0YSJHyZnoE/mwgjbsbC0A4ZVqvURhNaJU6mI7GwljKDmTwl5dmXCXHLJSux+kmXBgnkEvScZu7TLr7xcfvnUE/LTn/1UHEMq5NPXz8q4ceMIgIZAAIRTKaCOh0OHDgLYpUD6hEkA1cah5AxMnTYRZdQpQLMAAHMUAgDXG/70MgtLiJLLculN53MY+usB55pqTRVsWSmkhln46PH0FbVnm4wFmhNgYhcgo/Hu42dKgLXx/k2oMgIV3IM5d1HbI55dK99rgLzUnAq1r1GbrMMoBiLJKgAvRS1Ta3IV1M7Hg7mopb2TPthKAFSz5NVWSiiLYGyIr0y9LkF2vJwiIfTduDAPqcD6aXdStiEYb7tmDVZ25CrkVEouzyUEAm321PGEYWfKcJRH6jeYgipsN1ZW6++7z4DDmlvRxPXYAPY3IA+MoSJcmYtzGZlG9dQPgB5MhkzMsDhDiixbTkYKfv76u838nQKY9fTFnJwcufvuuyFCXwdMx2aKcaA2YW7e/nImu0jySirJb7lcjvM8MpinT3EdSqacg6xSNc3vHxxp2n3t48cgIBYYS6JqlCe68EYBhAehgmlj8YmFbKwlmDrpyCG58fprYOutpQAbrnTsDH2oHk8cA6HHe9cwHoYMGcI8jToCUrVeba9YEIOoDGjha50nS0qVvPNiLPpJMoS3HyBtHpuGSy9dY/JAmrHESz51ArLaShIhYtxRBuQDrmuf6eGznfGQcvYcoc7hUkk2TL9KUAGr6/S588zVZszGzkVOp+YZa0Vl/3UPVVpVIW/+ZISsf6XCjIs/rx8mv/yYrI6QIHGHaEwhC6oD+7/F8+ZJFIqfIxDymq1z+Yql0gZZpH3t408gDqLjJaukRqo6LKQFVUI+baahYUPCfSQ+JlCiUL5ZAxD7uXgT3lYgOyGjOriAZdijNWPReOJsOrZz5yB9CTLDzm3ShLH0TSzrkHFOJvspgD7WVlMhwagmK8kj8Y+AYGSBboFM0XnksZ/8XBavuJQ5ssMQIL7Y3r390cfSBeidMH4C6163sRZT6znVeqoKspENTR2EVBEEmNoh9kCCqUKkkzyqaRNGizWk4yTsFT3ZYNih6qyAsEqHzNPcliCAeVVqlPC9OAoW/LCRfP+jT8hqWiknT5+FdA+Sg0dPsCnpghgeL4cOH0WdwoYKFYUH862SH6pE8eNrtVlUtUU3qhzNcFIQXrNu1JJJiwx0LsnCFs6JzWQE91UEudMM8aWWahaWbAhRprTxPpoJ1Eq/UgJP7cyUCEj97WgJW3sActDZSFxZ2r7e6PSSRaLn+QuKCRWhNOqcxcZI/9Yewi6SPq4VIqrghNowFSy1KCt0M6rrvlpdWjCW1SdUq0Q0g0NVPMZOjTHgpAoo2lXtzVTRUQ/Rqgo0CzZdqizxhAzqZRPYyLprz0ZRSSVVNgUyRzrSVjoeCpgbNNfEi35M1JmpBFKbLX2fbPKw4oYONWSNFZs4DUt3oa+rraPaXuk8o/Z5qqDSnA5LNnOqJvNmrOUwX2mujsp/S+kDOr+qBZYbsmVXPr2ZEz6DFPPmGWneS3RYsHgyxl0ZR4f2pZjPiJARBK03yOt/fh15cgNzWC5esNfKBPKKrrt+He9L0Qpjgm0S1w3xo5akX+do/JUlhFGAmNn+b05J/9fglosRIBdu/h8qQS5yhvzmCtJBBcigAmRgIMR/9l8PEiD/2c//P/3uBwmQgfeAQQJk4G34j19hkAD5Llv3+31taA4u4HxQtaoU/kKAqOG52mCh3iAjxMbOggK4cs5eFLZJi9y0cIbc/vTPZcuXn4iNh6XUc06xs3DG2aBHEggxryqulbVXr5MI8J81YFsvf7xRemy65balc+XSn/1Y0nPTcclIx6VohCydO1/effNtUyir9lXdHWpJZUfhc7A0N6AkwMLpx/c/wpmQglwUDR247Tg5uECE4G5DIVxXL5gTigV/MJQaMGYLKr0Um7x2zgJIl8Wy/u4HTdG0BVnNmoXZQaYHx1uKR3ENAMm3AgxWa6ZeHCh8/dxkUWK8+I4YJi+//Iosx13IP3ak/PY3f8LuqVruvPJKmUq266VrVnJ+86EtyNDoBzPAilpJjPXXXCvTVq3m3Io4AeeXxx79uSGWlPSoxh3JjkJGZ/Kk1VpLD8oOdmTx4oaiTghaWNjK6/j4umN1XCo3rZgr49fMB9ekiDfAGececAxnW3K1y0xRrzcZlLVgU17g6wEU7O3etZM2bDaYkOJzzrRPAYXNtvAEdrj+hFBcnpaSBV/gLA/c9zB5n97SXM9rEjZvQ9i8Kmu0iFjP1LY4j6hbUXcvxcs8//aORt5TSZBEGbZwJtgPZ3S1ZSZAvbwO1wg6i56B1SFCi4Y1P1MLDtVmWokQtQnWQkfNatWzvbqNXCBAzr4++W8JkMy2rf0UBUsfCgarjgYpy0gVF7qjK43qhY8YYQ6SCrgTM2QoAB0BKxAgpYRndlH5u+9kkmRiMxUJgMKtAKjvwZ9+FGBjM8DqZcZC4jCZH9kFObyWtyyHBKgtSpLY0CBwIRtsScKojI2nEviMfImqIg9gaOkli2hsfLODqGIO85VOMgssMRNzo8q8CbDAwdHSWN0EYAvUTMhvD5KFgwdPYoHlh5WQu/hS1e0A4HIs+YQcPHKARimR2269SaZPmQwA2MnfFsNepZuqc63g7AG00YpyrQq1pOE0iLVRfcHpvI34sMXjr75l6zYInSgTgp2P/KeLit2eXntjFeLm7gwYncD1ujCAqiQD7/akE2fl9lselJ17jsjjv/q1zF6MSuSyRQT82MsrL71ChwkVT9cAiQyNxoLCBoUJUiRPPMqRfykgnJlRQFVtGBXmWGlQua1mHHMXaYgwnufn8kwIcXTscMJ3CyQJ0HDJJavJcDgsURAkWoE8kgHVRHVzSvIxWbNyCbYoUShfNkmgBtwDVI2DHKhBmbBz1yGAryhpx69u79EkcSB4tY4qUXqobP3FWFn76zSjLshISSI/ZKLQTSQD+6WhVK+GBvvD8LnJ3p3bZPrk8XS0ThMC3A+AVU2VqiMDr4J+UoHUrBmQb9z4qZBSdVIMsPPq229B0ITIA/ffIzffeL1cefmlMmXieEAdKsUhWk4cOyxjRyUYPzcHBYoAj/aSKbBs0TL8+T2knvyFj7Z8KmtQLZRhk7YPUPMGclrUyiT99BmpBdibMDZRvAAFS7H5CcJzXW1UDh8/iNXLSOkGOGwlo8PT3o18Ge4JgPrIySMMMEvaa7H0M7DdqYgWCIuctCwm4zZTkc0sJmCdvCeWW6FDsQXyJhMmjLYsgPAIRKUE+QQI28h9d7RYolZqlnIIFM2l8QZwry7PlzVzpkm7Asiol6ysXSWnqFZeexeyZbijRJOnkZgQhXXNEXGGEHNyhIRr6BSvyFGy5ViuFFY3yLy5k/HSY9ATKj6M/I9jh/fKKvIFLJloCwHEcpWNjojB/q1W8glN948eKmXaT2GFPQDxVU3UiXIrkryYPxN8PnXKJCb5FvPv6Mn28tKTW2XduhsBI+uo4ndj8nGTw/St3/3+jywgCVjnDEdNkY1s7zomGg0j7oCZVTu5NqyZsK2hb0aGR8su5oJW+tINqK48IxukKLVXQgBGywnYtoPMVOWHVoTX1daQ0zMNf0UHAGnajwm1H0Cxmwm+G5CyFtA3EDC9HfWEAoz9PBc75h4NO0oH1AzAYkb9+1NTzkBMDDdj14IFoBmyTSfsMdj7ZJIlcpYK7EAA2R6ecSVzwg2XrxKXRDv57IV9Mm3iOHHk2TVCRrxPUHBi4iTxYfLXletkRilgeKVMR4mhYLZdfwsLopWpoFdS4c133qEtbibPo072004uAJWOqB+0Qn8sRFItljV1EEg5hKW7M4f5RwaTuRJMmP0Z5qChPKsISNxMU9V9+PARnu8CCJBcxlAtlQ7xBEQVG5IkAzurPkDvxDkLUdUdhoQjm4K56UOI4woq0PV3FPTd8pu5cv8fipCHFpBlMhJSNcaAv6rAUFXNcXIiVixbbCwAQ1CUlWFfl5l2Vu645UbYeUBXfCePkAejweG+LHYH9u83Fe+qAGHlRr1A0BcotALgSg63MJZssDcqYkwqQBuNJd5J1oUOxq4jG4PZkJLWqEJOnUwG8G3E0q9KRo8dzXwZykaiizyGfLJL6B+obmzJ6lHLsnrIqjbAcSVAnFnYVMHTzuv5QL6dOYe6hHGnahoNqt7wQOTf7OrWv5grUyYkEgBdLIkj46UGVdruL7bJaizKolEeNkCAnTxyUJaitLFmcVT14QcffSahECBnc8tQNDpJCUC8ZvvYQC7GRvlJAhaRzvg1ejJXu2kBAKqNL1GrWCCRnT5vkZw8S74C6sDDx0+azIqp06ZCABH6DRnaQOXCD2690ZDRQcxvjmygygiqj0CtqPlWSrbZscF6462N5O1MFFvmzd0HjkgZJEg3a/BiNjjp9IfPyZpYc8XlrKh9cvosfYe+UYYX5zFCuDXvZsKECaxfbB5oY533pySOQpGGxV9ns7ihPIkC/O5hPGWlZpiNWD/EShGk1TmUehMmTzcZTcdPnQX090F1Q0YL718HUWKBr2ezjkP6cQuVHnaoQm147kq0KzF66ukxX7f/qt+iREKRE4vKIJ98iijmlHT6Vjhrcg4ESBx7iCDsxU5CjGsgmT8kSxGqFCVZHHj2SoA0QgJq8YFa9GW/PFHibscajo2SEiBqY6VqClVLKMmhpEuHBsep7ydneyURdF6xoT1UGWKnfRxljM5DpyHlFD6OYpPcDtnYSl/tRQVio6wJ16IbJA1j142hEhNqS+WOisWG1yAuzyg1DBnMGqbZZEp+WFlbGHsqfxSI6hF7luei6pFm2AJnVIaBkExqEXeauckLIsSa92pkLVNFm274lcTLRV3lgNLRkzHWy3uXYPunag+9RhfWPgS9jFtVzzmx32DMQb5oGKAWapwke0nVckNob7Xr9ERhUkAu0vwFqDy5rUrmTlWALF2+zJBBzewJrJjDPFDHdXdYS3F+DYqvTFSb3szLpSZ3KGZIBPMySk7epxVrtjvvfJC2dKVvObO/4TlZu5iAv/Mff++Hr3U5f+WBZeiQvwUMzhMi/760yD9LgJi7/Ks8j7/kgHzzIXSQALnYIX1QAXKxFhr8+T9qgUECZLBv/Ce3wCABMvCnP0iADLwNBwmQ77IN/3VfWwvWtIJNxxD7OArpz2eB6J6OuYnzq9oiVeLy4+MHUG7bS5ZkEWdDK7ntqktl7cN3yqufvAQOZyFzpszGaaVMagvr5fnH/1uunbVchk+exe+6yMOP/kRqyZq86ZqVMu7yBZJflYMDEUp7Cpy9yMlIPpZEhgeOFmBJaqcVHTEEnAm7ZWykSnGr0byKXz7+DFg3NuAEejcRnu4J5lBNYa07LiEarm3BfXSBS2vEQAvnxdDgMFk2f5G88ua7pqhPxQD93I+1LQoK8NROnCDacTiw7cdFhmZwdLKm2LVK7iKPduVtN8mSxUvl5uWXEHT+A1mxfBXkhSMKkAXym41vgyX4YO/cDq7eYM64ThQCO/NZjhPJ7WAC6+69B4vlbElJSZEnn3wKPIaMTM73/RRyemB9X0tmqmItAWCAZRRI++C4oYqQ3Pwc8GsnnGG4Voq4b758sQydPZos7RxZggNKG/mlO3bvlAiswywhEUJw4ukEm4skE/nI4YMUJYOTQwr5gRO5cT4vwGXFm2D72kqcJVDSuDl7i5MdAgcC0FubO+SBux8SDwd/qatsNhZdao9tCVGkOLt+aMZpE8Wbllbkd/S10m44EDhbytWQIKPmzzQKkB6batqi97xjAriQ5meq+4QdZ3fNklUXCCVVlADp4d9qUab5H/rRT8GkJZXZ6W/M+JoEscjphACxJTSam87HwimEgNJwbsgGuxpO3NLCQ1cCRENQtYLdB6asSxUguQXy0Rc7xTM0UsZMnSmtVOU64wOmDfTam2/AfLXJitXLCG8tA3gMAKRfLEV5Z8Spr5Zq2kA6gRMdS+T3v3sL0IGLp5GmABzNmDNVzqae5FBuKZPGDJOe5loqZ/Goppq3narw3p4GSIxagE8NL0cyQ4Dnzi8PQoAEQJIE4Mc+UarpKDiOyekzSbJ9+2ewcj+UGMKm7dS/moD3algtP1gtZSK14tyBh1dDeHYNeQJauaygXh0gkNpxFFAFHovFTjog+bCRIyFAigFrXWTf/pO0SRjV1fk8mH659+5buJYWeQ0mb9b0+QQsh8m99/8EW64hMmX2VIgZT+xvXOTRnzwmw+NGSUt9tywEPLMATPRGeePlreBNiwF1tmzZCSCdAHCSCdjhhE1Rvjzw0J2QAF+i1EFGBcvmxIA8fPK02PN/Dc31onNr9XkD1c4TxifKxx+8C1DZSd7K9UZJU1dVRghwCoB/l0wiWLi31wb/+FysZALkBO9z/EyG+IVHSR+SrTZA7bcBFq99NgXQt0WuunQ5kqZefPBDpbu2Scqp7A4MwA+fe087c1IWz59N/oAvdlhlDATAXwZeI32ltqYJxcE5vPtG0tm9UJnskzrtoICx6VhTrb3+ajkOSfWjH9xGZW2luPGMOwDwPHgeB/btkRiIFl9IGX1G/UibKskIsCS8qILcjJT0VJm/dDEB5VHy/HO/otL8UjkNOePMQPAFTFJbkgjs07yoiK3HTiUIMK4JL/xGJp1A+nfumUws3oIkPyvPTGD9VEhrsHYEFfLWgOuOgIQ9pdi5AAIVF2IdsyuNoGMfcfMLlsPJaTJz0WrJBJwOjw6T/Xu2ymXLp0KoMOExKdaUVsmJ4+cYwC5SC8DpAAEydtIo2M8eqcpKk0SsiroAUatRoBSUNsm7m/LImXCSyVMm4t1fLK21BWINqOfhaSlH0wAdA+3kdEW3xEFctdQDAMNEzZk7g35cKgkj4qjKJxiIKuUvCJwOoR/EQHqkoYzaeeC4+EZEkpfiTlW7wOz6U63eAhjnIfPnzYbhtpQnf/GYLMDPcM4VcdJX6mlAOGueYR1trFXZ772/CfuUOFRfTOKQSJ9+sll+99unsZXh9bD4aakkZ4dwXx2T1oCl5WU1vAZAY3QcE3yDmWThYuXme6ZLfxvgI1X3/byHYkPVqJYyzqWbUGAfrVyGPOiF+GhHLWCl3osQqUqAuDAG2gFG1TrHwSeIhQcwGpKzDNCuiL7oAdg4etQoFDHJjEUFMWkz/kbrul0A8rIIPT5DwLkNTLMHAfNTIOwi5/lJx4k2VC2oJ1AHxdKfmwFFT2cUMeZcZTiqqWwWx42f7QKsHgrIGANZS19sr5bSovMqpFpIh2bmCrV7KqO9zgAuj0PNogSILUqkccxF1LibvIz95E+0dLVLB5P7dZB+O7fvkOnMd0reHOZn06ZOlw8/+BBrvnj6ylRsad5B6tgjV15zPSB3MqD6DHn48SelhDE+lSoGTyynfvXcc3Lr7XcYu62nb2NO5ePxt1uY5C1kB4q7eeSGjBw+FF/JGq6ij0yTbGNN2MI8qmqb0OBASYgfyhyEwg7i4xwh4cOHYp2DLdYMLL966IN7du8mSHmMhDL2m7HAc8KPEfTUMO11EEB+VJl3UVXQzj3mQvK0QF6cD+qlD0AS6Xxqgwrn0LYvjMWPzstqxxMcrEqmVhNArtlK2eovCSAeHhUL0WyFZV4FZEkjiidUKpBaGsjcgS9REwFj3RDQuui9eF+o3PtyLYulZscIawYqItR9dixyoWR7BAPo+kPSlpGJUEJY9HjymoYNi5ECSFEfNjL2EDda/fGnP/0Zb80wsfcIkHPFVVhbNZEN4gvJUiujR4QzppyxDWPhp/LBCRknCwCKwH2o8uJQzREUvucAcyaqN/qsE33Rmfkrnnbfs3sHe7puuXkt5CzzQh+5PW7WzH+0Xwv3rs9Q19QKxk4l2RuVZAvlst5Y0/+cyVyIR9lXw+8dPHZc7KjaGAoJpV6p2bSz5mScAlhvYIxMg0CMoU11Y1lFltLBfbtQgdTLpSsWo/YLkRH8rIF5jx2DVENSjhqdaJ5dARZ8ZZo1wvvVMU/5sp4dTUqB8CunH08jtynfkFDaD48BtseMJFQdFUeHzgWM0+M/HyYTH01nXNLLUUQce2KU6YNXbahEwVBjNodKcCrZ1s2zj44cwlj1g/xLNyrBaNbGsxQM1LPWurmj7KJSpYn+owkTea9OlhF3nWWzw6bGhNu7maoXDTZ3AMxXAkI/VF3UxJpn5i02Q96QCmr5pOuojgMf1vlu/l6Dz1W54Ma+RjdEXZDlSoA4Qs5Z0V+VAFHlRUFBgSHWXJhfNFyvHYJFyQ8lQ1wgaXrIgqpknfPGOq2TdaITabMqXTyxtttDppX+nc4J3axXEZHRUgXZXQCpMYZnqeqRMtQguqapykXfT8PcdfOqCg3N/OjgHpWI0WB1JYqVNFE7Kf1aSUCuxlhz6UZP10Ub/l4LOCqw+FKiUkPflYxRBYiqWdxQqCiBpKQJxl4QOKUcOSx4Fiie0vOxRiPDCwVtHqqz0uJCxqsHmSU+bEwJzGPtk35Huefuh2l73seWfJIeVEDYopoDy9dKkL8QGue/dV4FYuiQr4LS9f/n7bP+vUGYixEgWsH4j9Qf2iaqMv6mj0EC5BubR1vwYr9wkZ8PZoAMsAH/jf98kAD5N354g5c+4Bb49157B3z7/09eYJAA+X/SjP/gRQYVIN9l637fr41LEBZV5kCjRVTmU0kQLfPS84RQyFnLeSrYqAC0yNeC3w8kj1Btom5bs0Due/cFefb5Jygg95TowAjJwgrriYeekh+sXivvbt5l7KfUNcKdQt9rsHIKmz9Wxs0aJdWtpbJv9zYKB0fi1FMssbhzuHFWL+cMrGdxa0iLno4+XAFQ2te1SWNtq7zw7O+wAO8QVycK0rCWcnehCL8GvAeSpQ+1grouNXP2VOxK3RXUzcLPl0gDcAUt8GvDLYdSXkgLJRhQbxABcN7xiEwQimhryel0dcPuClytBVzHjXvqBQtRe2y1BVdng/+PvfcAr6s6873fo16Oeu/dsiwXyb3J3ca4UgzBYIrpYAg9BAKEEDIDSYAkQAIJQ++9GBvce5ds2ZIlWb333uv5fu8SJtz5Jjd38M3D5EZ6HmFj+xzts/daa+/1r/Wkb4QiXK4G6zMpAHRfa/+mujeUFPECr3cB/7t8XprMX3c5qQAFcu+9PyERIs4QH90Ird04XrbA7FXZR4Npaxl4I/tSfyLPCRQAQ6g3Tpvb1i6XhVdfQOJJNoJID469V9Lmp8kR9v7p9L0qFqPpD9otqfUF7kSld/D5+9kHKx7XB8lSh3NFy9BdHK10Y6pBAeSJSLEkeohPHjstP9nwkPh5BrOfBUfgeLS7xNnZaorRFXfXfsxGRLJaBdDbr7HYpDt5u8j6FUtkzpoLpM++2sRdN5G0EAD21AOuoGUsrVzz0LAwzqPiX9r3YTM4oWIT2r2p+2VNyHAjRlwH2unXh7tALPldH9uaKs9IV12Z+KOOjgVAUFAA1IN4oEayoVtMpIOqe3vJG0+bNR9gpESO5xbSb8CHJ04hbizl1lEJ4k1/RTvAwhNPPUmxSoUsWbaAC0/W2e03UE5DJAUAsDuxHA2wULYhCmbYXN//s3+XSVPTcC5Uy9Ll56P0dCQSKp+IJUcZjxoxGtbOkQ+pwKkrrI84dWB9opSZkpkW+gSqK5plF2RELycykPiUsSj/3emQ8AfQvPX2GwEB50AITEBFToY1BeEuWmJq8sEZpCg51QGi3QMa91MD6OYC86bsXRnH6OxqhQShGIfoK2/InXw6Qaz+3vL55i2A1YtNGbw/0SYVFfmydu35WG7aAduIu6hqkkmp81C/3yZzFy/EJRApl11xMf0Nh4j/QJ1dVCWnjhcwwX6H86QUwqALVfQoQJpMk/v/+edfob6OQTVebrL1m9saZN01ayTj2CFxYjBpga4TTOb+o5kybuosIr/yJW3xUsrZvzZlqiFMmDM5mTKKnPv5M6dIoI87RTQWObhnJ7FCzbJs6XIGiTsgeQlgnpfs2JchhcQ2OZLHbiPTvbK+Wjb9erJc/MtDkCe+ZMqPlzjKwV0Aw/xRSFtRwm7e/InsJmP+uvWX4+YI4bMTN0TsR11BEZMhgGNslCOHjzPoBFfQRDMhD1H+/NYXX0g0TpWqijJKvBNMPEzquCTcEeUU6TBRWQxKUUj7Ej3SAfAZMXGSdKGA1niSfoA4Lpds3PSVzF2wQIYAfwKJX8kDvPngww9l/vz5Rm3cCOg2OnGUUQlX4DJoAABOmZgqpcS2eVpdYDIjKT8n1o3rfIwiagXpEnDJOOBoCAHI6gaIsgOI62AyWwE4W1D9HjiQIayPLKQii1ZdIHaeAeTp7yIjP18Wzp0s08dSvk6HjoUi22acGkfSS01cFQMNMJ6fSZeAJ0rs3V9tkWUL5hDD04wquhRwzhmHFLFQZK074GywDZDjzuLjMAj5yFxqYH6/u02Y/In0DYSj4G2khKgAdXEQjK6/rFi2RGxM7E2ffSIxdKPEMgcGISPPFJYRP5ctg8Rh2aEqP1NWIUkTJxDHBTjZ3iTz586m12IWBFYG3yfk+gdXSX0mJdwAcY3Y6byJ5elhwX4CB9O8RUtNVv+LL/wRdf04ufbu26QRS2FDfQ0OBrokWGiOAdK7uXkT+1UDgBaOMltV0/YcZ6ikn0gnqqdB7nl4qfTV+DPnIIUYZ20QU0fo67GigFYWOQbCS9uQWyE9PLHUtbJIawxbKToXAAAgAElEQVSWukI0skbdUcGjU+nrKcdBAODPTWbf3r0SjBo6bdZsSacXRJngDpwOUSi91T2kCmsFI2tQy1egbB6TFCfz6J1xnOAo+e9n4TzbxfWbKx6Qo8HE12lfjQ1WWsHAAYi8k/S54ILE5TVdJk4YLTVlWRBHEDh8tnJiZ4KJqMqkp6cG15OWOVtghjSSTmObtDjKFcBVo4vUUVbCzz+FHfOBh34q27ZulSULF3KTqpcc3CnzGLs7tu2Qvaj/f/bILyCSBdLzEQrqLyJ7MpXPIBRTVcqe48dxfhVxs/Q0BEMLLpff3Z0oq3+8DSB8rlGva2F8OUrwxQvmmu6HBhwvdpAczpAtJZRmtUEwKXPPYAOM9QHMxgHEdQwlzq2G+QJDBSAMoQ0ArAz6uHE4/ABRa8jYTIwOli7KwbUAS7dTrpAb3VgP+/n7Zu4V6Tg9IiA39OEiKjIaMJACKu6yR3GFaKyQBz9PXRKxxPCdyS+ih6iIbgtVt3cS9RctsfT3tAGEF3Nuu2D4NcJM48UU/D2dr+tvJA6RbnnjkUS5/5U2wPNGiAQvCJUgCLNm7gv9uBxOyPmL5rGs4kihYykOx+EH77zJehNHBFMIx45CggcNZ7IomyA83nr7E3HxCMRxAYGC4qOZsebkTvdDR52sXDYHgggCNcBdQhRU7rXACfca54QvrokaHJK7Dx7FDeYH0R9totZOnMyU66+/DsJ6OyoSiroT4mQChfbtuEH8cTC64OyqhMTwtPLQgNNFCQBVrnzy2Ubx1d4tnCUt5GkuXX2hiTj7dNNmejtccBRNowcqlPHdZR5KNIJNo5aWLFkMmG6F3+gmtq0IIvQzGQfRM2/2dB5C6mX2jCmIBapw59FTEZsAqdhgCEI8aLJ7/2HGZS3zPlKCI2IoSN8hA4z/MKIs1dWkTpxy7oXqwvHl/t7Ps8HWh5O+fZJOezSb+d/L+mzPNw87kAf7fzUcfTfrZ4dNJ1UXDyU6331RozigqtGHSY2E0n6MWuaNjkcH1kk77iv6eyUwy15Nk9T7z/AY0mucH+qK0B4RHmUMwGxK3PhSwF+JEQvjVYmRCPpeNDLO9IFwn1fniB5DFaRFL+NqiHVJIxWVUNfYK+0B0XtLL85FdZiVM/7VBaJEhjPH3KUOUdYnb9wVStoMQva10EelXVV93POaubd40mUURbxaDmSuqnNKGa8ckIRHREk2cY/OkKGjk8bg7FKynd4YjYqDmFFC0AoJUomrVI9XXVWm5whiRqO5DAnCPcFdu0fUEccBdDE3HbmfdHKelHzs4v10viuho64Ndb7o/S+IZ4B2/s6TsnWN1lICKZN1OJTnqUT6h8pLq+grK6cDJ4T7HjZkzmcmcZaeHq6mT2SA+eHjFcQazTOTky9ihVtxy9BF1E8PCJsMJUAs3yi3hjcvZ23swwD/sBMEgYkpN1Tr+3BElt1ZtdcPvRf7nj///4QA0bf+WyTICAFyrh0wIwTI9xy6Iy8z2ePndhpGStDP7fyNvPqHPAMjBMi5n/0RAuTcz+HffocRAuQfeXZ/2Pe2Wb4hQMxeQMuqvyFAjKNchV4W03daw141EFy1iS5jNzcHyBDtJ+ySO29eJ7c+/QB451HJI6bbgT2cB0LlyWOnynnzViBud0cEicuhuom0jQC5fNEsmbRuubQPNsjUOePlTMlp9p21pE3gVEDQph2w+jzeyB5U45lRXoLdtYLT+SD28gIXy5dHH/mVcTKoG56sHgn0ikBM3gw+QmckiULeYAK6X2sCz4sB41xOesh09u2XXnaZRIGptNNj3d5FpQLYuv6MHmLsXegG6UIM6YhAUL+1R7ORvbYHwtkeMHZ3sIBu9nNaYK7pBYqTabSxRj/ZI37X7mcXegeciYQatHVDDhXJT3GRLLh4tZw+nU0fyG8gQugsGTOBc9gGQcMej9dprJb22mpU1KRJYzkXLeAujewN6fH0d5WLpyfLlY/cSQT2Psk5tlvGz59pOjr6VLjKXjSKPu1aEnzQ2xN7HQxu58Iek9hq4tRDqENQMe8RxJqj4hNJQTpOTH4smHqDET5qJ0npmUqZPWG+zJm+kHSI0QiOiQLrd2QvTNIURFgVJJI6UwLB6usQ6rlbSXrABdTQVMV1GpANl62RUYvGmL3zINe+CTwwCpF7I2kUep60aF4zzR0QdqsGdwCx5CC4l1ZCqABTBYu6v9aHwJw3Fg4TIM99tN62kNLxaD+rOAKE2WuBKFadVk7WIIxOFTEZzcTh1DFwRhPZ0kZZqSpwj2Si/HT2RCDoS0fGBPGGjasByAnhgA7Qy/Afr79CMXewXHHFhRIdGyxJAI9s6cW+AwUnIPpPHngUUMdq8uyDsA9pdvpNt1yPOvSIpM2chMupD7B4owQD9C2cOYvolSGj7hZLPUksQ8QxEIvh4guIXCW5+eVSBukQHBWLchYFKErHeoDe+oZKwLsECtDPl8z0/RRlB4ubZo5ptjaAmhYG9AEeaI+AgiAKpOhGPovSa3uIkAAALisESBMZ/QpuNqOcDgJAO0E/hKu7v4nIUYW7i6sNwGsNxwVYC0Ci7KGLk7+8//4X8uZ7m+WPLz0pMWMiDHjThqr5z398GWBqQM4/b4Wcv3ylHNq3CSBkECV8iCk1zcstAsTohV3rNQBrCAxoUBgkDNL/4weOAgir4wPwCCJox8F0IpZ8JYlC9YoaVL6AUOnHDgN0+BHfEiHxAIOTxidxTNVyjGipCqJYrr7yGsAkGyXrR8Ti6C2F5U1Yi6zSxOSDIqO3opI+ijOS/vKFcuOzJyAjnOSGq9aKI2CYK1ngTkyGP70AeQMQ/+ADd0J4qEKffHJV3BOv0dHWA8g1JJ99ugnAeRwF9ydk2bLlnLtIefwPf5AvtxxBpfyx6WRxALDEeMHCQPwOyu1+ipk7GNjqAihHjesK8Dc1bQ5RaICbsLTdOCfefud9E20UT0FwDWTFLkBwBbvHEfmjLGABPQYT6XjZunULYy8aVtHTgOeqylY1fClRarHKZgIYaWnOtm1bIKwmQIxhl9JyXy3MxaLVBOBccaZQvBgLdqw+W3dUEsEFsIdjohTgc++RI8SYeMu4UREyIzlSBtuIIgLMamvtllN5jRKbGAuTGgxQBXjXVsdk75EdO07KeQtSpB0XUnFeHYsr+XSuPlLV3CenclsANJ1l5vSJEI8V0sLi4kfvyVF6H7442CLnr06RBTOJJvJzl1dee4nF0w530+2MY/oBiI+LBlDshs3etnUXGf8xxPg4S3p2nsSPnSDFkBrFWOZuvOsmEw3nCcDrizMlKSFWwsazMWyDdafLR8uDNJtflej1fMZyFjBnrmknLIAd4/fWGy+HvGFN4OYUBahbk5PFTQdbIERRB4t7F9ddu2WGmO0JRFJpdr4DvREtuLIuWz+KcnWijyBDVJ2twGY+ES3ezHF1Y1lV2c0CWE+sXhjgXjuAuoU5qpEzWo6unTDdrrgwtOiDRUxjYtx4jQMAezEK7xUrVjDWMgAeIwzB2cl8bmXOaiFzCWXpNhZDO6yIC3+8SJq3s8ACAr/5+puy7LylANV2RNhk4/YaL3lc8yNH04mb8ZW0BedxLsrlDCTcZZdegBtAo2RqDAPtAEjpwk1Nz5cWTGsEFrYfA+JXc1O1cHPWgvR+lAFjcahs3fa1tKNqCIRo0ELkOs63OldUse0NEFtYVEzZU6u89ta78tyLL6PEr5FfPvmULIKwHJsySZ7/818ECFem4jLZv2e3fPi75eaJZmNGIHbIem6EVbDl3rKbQjAF3q9ce4nMnTFJygpOSwnOo2ByHA9nELfGDaoEV4Q36oHJxFH19nRIWGgQrqxMHFJNJlJHS65cuVkouK3grGYuTiZDs68dohRAU10knigRumHtXQGUu3HD2JgjVRxDDyp5BZQV8A4IgDDhftIAaKyxRvC3rPtOkorj5RSkWS5EQj9EUzD3gGmz0kz/h5ILtZBfAYD9ar3MwNrpCSB9LDNbbM6QHUSsPXm9l9z0dDEPDe7YPK3c2BxYH11M/0U/Dx1W4onCcToF0UsUwLc6/zSGKjEh2sSUdXGeHexcmCt7jBNr4tR5puzezTdQGgGOaxqqIaHa5fYNV0lDbTE22SBEAQD1xEDaeumpYV06nJGJ6zFA6ilDD+XhR7tmvt623ZBw665cR2dWAQ8ieQag1geE1SuXMu/JyWSd006bDtY4F2L1gujnUfXIq69B0uCyyKcbJQRn5WScQH8kMrGZcxxGd8YEyGATG8Y4OXLsqAHP9YFhxcrlMp64rywcPLt37eBhChISot7Hw41upTTWZ6v82y8fkwU4jkZzj+wy14yeCD4r7JO89NpbUofNd/b8xZKDjbWMOK9IiJITuDPsDIHrLh88Mtwro18LHzwE2eAOaYOLk8/Rwz1P3VY63zR+SreI6sbY/2/DRMh//lr5dDXOj2zUKJAMjLFeXt9OpJknrhy1teb+fqIk3UMcF//fzLhSdYyJZOLf+BEjpkRIj5afqbpDnykgODxZQxTkVwGBxkDpGqEkiTOuL3Urmbg9HjJZbc16pQSIOj/8IFYG+JnadaNuEyv3ES1gVyGBOkDUbaHrh34ujXasg7hRhcmkiSmseTbu542sQ208/LKucZ31AUvj7bxZO4K5rrqOxBN35oOAQlU0ap0L/Kb0XMkQdWf4Q/5qTJ0TP1MdlBrP5c2v/cwhdYPo+liLOKOPY3b1p0idqEnNNdXPUEV0pxLIzTh6fDhfAYH+/PxMhBM+pvujEuInmHOi2a2ZmceJIYszxHEhZKKWwgf5s3ZANvoxv1ywn5+EJEkaPYa1GedP5yBzOJyxyj2h2yIPP/BLSgeZv0qA8JykBMhwHJba2fVXBVjOEiHD7o8h1golQPRbhV/mNf8PR2B9dwP/bezVd1wfIwTIOSLQIw6QHxbF+Kf+6SMEyD/15Rs5+HM8AyMEyDmeQF4+QoCc+zn82+8wQoD8I8/uD/veZwmQ4b3A2T0DfnRDhAzvJ7QLVpNB/BBKdoAZOWuEFH+tWFdLNxiCc4/cfvESWX7retm/bxsiQgRiCMy8rGCkfjEUmpcgThsvF625DLQKsZwTDgjShNbPnyzzf7xekMsh+Cs2TgAlFRqJ0HcmVqoa3C4YrKITcWUkWHYu6TjaeRhCXQGwHZhsIXhCjNxx00+MU0TjgtuIDB8Aw9L95BCCsQaEz1bcIhpfxXae/TBl3ZA+zpAV2m0xQIS4CvC0g6MPYd36pefJm9u3s6/tMntUjW5yMCXlurfVf4dIEXJF48v13yvs1afRUuxze/s6jUtGaxOGbD3sXbvkJgiQFz76gL25m1x94SXyPCkiHnRlt4ETE+BsnCBKZOjeVEvdIxGC95Bg0NmtXRr2sn7JLPnR/beAY9RLKaL+MoiVCNw4emzqaOkGg3NkfzyAo0Lxhi7irjvoOXXkGmnctYrcihDnHgeD80DcqY6WJjA8T2LNdc/ngNi7Jr9RkuNTid6fT4R/CgJbF/blir9rnyZiWjAUxQK7IYiciDqz2IMtDPWQkOBPb/Vp8QsnsYEBUcH1uv/Wm2UqBoNSCK2xY8ewbwc3JuJZqwwcEDTbIE20N8WG0Lefc68iXgcwexWx6Zbs9OsLxFLS/bbNw0YROHYaR06yHdJjG+rTBuKG+gFbDsPoKMDgx8bbg422AsG9XMQq4o12H86U5MlzpKyxQxJSpqI09wA8rxUnil5fef1FwGgf4nKeABiA3SLzzBuVe1+TAxv8AXnuhT9TYH0EwAkAedJ4GZeSBJvUwCYeABG3QSyRSpwFythRYAPERhI9FEWkhLhrLFcTQKmXcYC4EMvw/AuvEd8RQ9G1n7gDaBShVG4EcI4fFSmpExIlKjwQ5SGfTZkslMZ2DCp3Br+SID0Ac6ow1+gJ7QBRe9AxgC1/rEzdfM6gEIpcAZU1FqcFcN5OmTzAyuLSOpS4EBRhgfLRx2/KH559HDKlBQKEcmt6SUoK6+XrLXvl/Y/3yoa7L5NpaROZCPYADb6yE9AtJ6sE21S9/P7pp2T79i8ASQIA5hwBJT2lCPX+iYx8nDC1snr1aiaPMqcdFDETM1Vei82I6BnYtXpcDBpzNEBRfSQxRQ4ohxv5PBkZFJMzKFM1HonSYVOSDWN5Iv2wZJ/KkHVXXEVpTot89fU+wEd6LSiqae1jsPEZ25QAgJiITYySB5YPyZRrX6EzJFke2PBjE6nl1E6gEcDNvfdtQJXrIrexEOHNMBYotYb1dfP3A6oGdkOdfxhAJsR0Auwl5ufmH98ux3KyJQ+C4o+/+x2xSRVMy34AyzbxIt/NSddBJmQdoI7GHp0CMGqkC2EpRc6NADz6Xm1cvyKip5qJqQmHUNEs+/2HDgFCtsitvH8LwKwqa4/jaqhHXT9z5jSY0DHGaTBh3FjJo6g4DPdAL6uaE+CWL0ChBVWtXrdugK9eFPUNAELxKKv11zyOYTaK/rK8fBS85ZJT0iOLL1ghn+/eb9S4OjE9uD4rZ0+UXhTeh/YcpFxYJDwxhGuSBPBeCtkCkYaVrwhgroXoMS+AtTJix3zAkeZMG43CvVaKarvly52896p4xpTGPLWbzpg+QLZ8QKxN+0slbV6iLJk7jbnkCCCfJ599tk+efe4h1N3VuKMcTGxXB+elEPZ37LiJ8vX23Tg/KmX1pZfR8XKYXoE6SVsyhygoe1M4vxeFetq0qRKWQl5gR6T0QvwooFlPHE8mJKD2ArRoWRQLWQnvo0rylCQcH11NjNFc8upLZNHC+YCogJjNHdxIlL2nxLuoUrLycAIBuFsB+vs4T9WUVU+ZPE6mzCHKpczNrCnHcGy4wX4raOjE8SsB4sziZgOQVHeWPUIBK3+nkTNmXgAot9t7cqPRmC0IUYhMJUGUEdYvdWkokJh+PMN0lUTFRIsVS91Rfo5GwAyh2E67borYMrkNkjuozH1h3hnAaeY6dryDBw/DXicYcPu5FzdC/Ihcd8NVOLBYf2LjALOzcamlcWdrAmjeTe/CdJNl2ERfwiC0+IcffyJedCj08Ge+ZP5XM3YXUL6trhBteXKFofYAlI4gQzEv84TpUciCsV+5ahUka6uMptfjTHGZvPn+h2Lhhz/wyGPy/H+8Sk9MBdeAmyykjw3CUGNvnrpnkry9hZ4iiMHzyJ587o9/luTxKbLvwGFspE0A4L5yG90T4QEe0gNhsx/756IFi+h5yJdW1vfGxnqsphGcs8mA6PYstW2GMT+wfy/uoLmG4NAiay1ubmJNqSdSzo05mhAdipJB5yrXCcB4UPsXuCcMcS4HIYL6uIHZMydPEZtYwmdR55dmTrbg5NGHgn5Q0LGpKcb9ERAUyvjqkkPHjsvNt93BHKaXiHLxOsglPd/tqPsbmNcad+UBCHwQwiSI3qTfbIiQ+/5cY1h/HxQYbhBsNnptEmIjxAMipLqMonSUDcsWz5Nm3C/q/BubNBr+ogWV+xGZPjuNaMVuFPE53BQVsKXsbMCBdT1QSiGSWgHY84vP0KkUgYrBT6ZP0yJxb+6JueLvShQTagbtxFB3hDefrQbSZghlRSUEdB1zRwmW2bPpPOImrcIBJV8bOH83En1m6+N19ARpZFEsLiVHHi46OQeVCA3qGC+OPMw1scZNmTFL9hw8IqW4M8alTjKRYBoTpZmeOk47IRbVVVFeUS533nmHIXm7eeD64P13IK4ceehgjrF2pEJaJTDe7rv3HkkdP4EOB2cK7UdzrLzvxCnE8/ky1l8SB0jOdghw4z6hP6eBdcSDjM4erutHj6bItX+gFwKyyZUItyJInURAcl2HHRmn7dwHnVn7i1gjNCqP8CnmAXZhCAvCC02MlEY+9fKrEjaHH0uSsfemG5vqAA9kFgiF3Gem/C9P5/F3n8C5oJIJiFL+zTCZgfuA66z2XSUh1PGhG1KNv/LAMaj/r06RUiVAIAfi4ojc477eRHyaPc6ISp1HTm6sGd2MSRx5EHdaMK4PmEdx1OiDpdqL9RiN+wNRRhj3AY3Q6ubf1TMPWllvEkePIkLT3xBqGtnozxh0QnXiyfNRFP9eB7pagZUI1HK6SFx52uHjDkHRx3FYiaXq4rh0fOjDZUhIiCEaNX7LUdcJlDT67QSxq04QJWqUDGljPjjibtXITk+Nz2I+uXOcqonf9MVGQwZr74/Oi+LSYpOTqt0iKopQAkfPk55H/cwDjF0d+XbG1sKfK2WNi0bjCdXNo9msFsEphUt3iHuWRmYKBX43rd8AsUbsJmuI2qsD6F7TTYOTI+4pJQZ5gNdrpuSHbnS+S4DoBbaD7PxnJkD+Gvv1X28m//cRVlotcy4Ohr9fgv73fv7f2wKf6+v/3vuf69/r8/m5fY1EYJ3b+ftnfvUPT4D8vbP33wEA/yuC9b/z+r93LCN////aGRghQM79ip7b/eN/+v313M/PP/Yd/t769t3ze/bffvsak7L01+v3//v7/3To/+Xfm0jXka/vcwb+SoBoBJbuA4ZJkO8SIHbm+c7sIExstylM/+ZXBbT7KA+3+jjI2gUTJWHJFHH2sIHP1Muo0cmmD9rO5kWiRpk8/NNfEsPkCtbcYgSAdpZeWXfeTJlx+2VQIJAH7JUDwEjK6UDVGGMFxNVpr0SG1RUxHURGPV0W+DMA4CEnLPTOdgKnt9uREhMmt224xUQQa2y6E/gru1P2TkrmgGeBEehePgAMqFOdHjg1hsBthigwtxHXrcK90NAwWUFa0e/BesLo2lZxn443FeBlZ2eDm0SbDlXdI+qvGiuux0AYMt9aQkLCASYBAHt+1W/E6/yZOlLOnMmXB+64R+YinF29ag3pBHEIWouJMY82fZkaye7np2SDRm91kG4AIYPYs2+wTW5Zu1JueODHpAMdJ+EoE3FmgNx///1yHX0kEy68UG65806Dsf70glUyF9dJJ7iRRnCFhQXxXiRCgb2Wke6joj4VCXfDIfSB57khmHTi3Aw2A59R//DYo09wrpzZI+P6cQ8Ay9foZ4gdMAgtnFfXRhfCQnuHIcSNuDYgs9rZa9vTVzL8Nby/HE4X0G4ZkAZixm44f6Gsue/HdP5m8P99iKEDwWMRP4Mze7H/7kLAig7XJCUoqWRptX1ks+9tFBcsRjaAmJ5mmu7Z3HYArh+HCFCriZIfsZQ9ayxMsBIHXO4qrELHTtEbUk1je3i8RCRNkNPEOw0AptU01RAlUUiZ8lriFijLpmV9iO4BSy9snV2UPPv7V+gi6KZY+gyRJh6y4iJVSbfKjBkTiBsqFTeQzwCrm7gBpPU0YznoI8oCh4ITIJM1aAhQnPwv/zDjAhnAQvMmESZWn0CJTkySIgZMOaBXWBQ5Yy4WgF5AUIgHLYJ1YoD5wM61A1Jp+biCT4xIwtF6Udw3ARy5ymkKiU0kCRFTvgHEAQFGeaOU7YQY0kLU5g7ARQZsWSUxMABER9MPMT275Cqy0zpRR/ehrk2IHSNvvPIJqvBao2Z+8plfS5+lQ6pqGBhcBAcG8hOP/x6wNUkmAgZOnpwMo5UN42dnWEkt3TmTW0H3yhm5EiVxS2sdRTSBZNPViysdGN2UinczUQtQiOcCNgcQXRLHAqDltRkA9rX0MigMFeDrIVNSxpryXxcYMc0A375ts1x04UWyadNOrGAAQxBIZXoNIZCKiTxLQJGeVZALGEY3xYPjZPYt78qi+bNk8bzZEkf/ghPs5xDg20UXrZEbrl8pay48j+w3ynAAhpxZcFwcPQFCNArFWfbvPwqQRMErk+Gll/8CKIx6H2V28thkSolXSmdLA4Ac8CNuBJBTonSqANgofYVgsQNEqsKBcZJS8/PPW2aUt2oJ06LcLqJM+voGzSSuAsg7To9AKHa2RajtewHbN9J/0IotKzFpFAD9AqK0WiB+TuLymIQTKFPCIsKkiyi2hNFxUkFJcmFersydTiwSQG4b58BK7EgdoDvyXCmGsJk5ZapUoljWgqSictTBXgFSwBjq41h1go6LC5dJRAM5AbCfZM7kFfdIeHK0BKLiLqMzxt/TVTwtw7E+lb0AW1p8T7xOODU7k8bEo37uly/3lEoHc/vwaZHLrprPxA0mgqcZBnuISJ52SSdeJb+wVZ558g5IQlUpt8iG25+XJ369DgbcRWJioqXwdC5EDjcJwPyQkAh598NPIQT9ZTzHX4VTxh6g+AQL2513s8BhIRwA4Ju+LFzydjUyFuNYjLiGnON8SMfn/vQifTzEa6EAr6BMfQELoDvAapgfHRsQfVaiUl549ndy80/uM0RlB8XvGRlZOL0mAq42UxJ9wEQEWSCZlATpxX0xZdI4GZ3KOtMaShY9Bb18JnU8aWmvlp73cBPogIDSVEiF37wB+Zo1DgtQspXFVJ0Sp0vqTOG2stz+uL26dDEH9FSAVQHMZt5PWegpU6fK7r27ZXTyGOYVxC0LXtySIKnfWio1gMZRuAg8IDJL6KJpwtUWh4utrKyKrogC2O9KyWNuhONms7EQK4lRB+AdHx+Ji4y8Qtj3RlxxoZFRphS5jkihfuLhDgBYa+yNznlHji8xeaykTp4iORRA+3Cs3cybKUSxVZSVSjgxcPvp18jBAbN152F5/MlH6KEgcgYibtvefXIQ19TKiy9lLJVKHv0Y6iQqocfik2cuMMv/tmOQETExXBNX2QVpsO/gMVl8/ip5/e33WUsHIYcc5e7bb5LIAKsIhFXm4Z0yb858KaA0bBfEpAOKiiXnEZ1Eb8YQ16af3p9mehuyGBeqKFcluo4JvWF6oFhQxb0WWo9LToDodAaUtaCEQBoBCaJkiD4XKok4gJq/g5xKzbIsoENi29adXBdf02HSy/WLApS2KQjIuDrFeO1Gae5OfFR4TIIM4vB696NPiPhxxxESzjpLvFh2lokg0uvXDnD9+IYEue0pOjwgvTSmK4g1pYL7Es8YOJrcJATXB51p2GN7JYnowQEeQAa5t4UFBZq+pWKnRwwAACAASURBVEa6kLxxHjQ3dXDeDhIvBvBur6SDAtwduAftWEebWT+aIM0cINJiZS6kY2cHHTdEzTkBamtEpLo3lATp54Gtg66cIZQF5Vg4KwG8581fiMsm3hRvq1tBi7K150Effi6/dBXrN7ZRXq8ONFXyF/B3Sr5rPqd2YCj54MXaVs3YKiyuMATIGSKzwgDSgyHmP/jgI+Nw++KLzyU6JkqmTJlMr80ME8m0ZctXxlZbTRdIMmPfyn1UH3Q0nmoXpJ2un4ncK9SpNJ/YREeIi1/95ikmHGQCpXDqWoKSwDnVIR/9cpiUWPtvWZwn7iPhwZRu1MimTz6S6bh1+ulk6eR+cKa4nPsR4CzkQhtOsWYIlDa16eIy0SAqN8grjaVrxC3hjRvn9FMTZez9J4zjIu+pyeZnJNxz1JCaSnZovJy6PdVhooC6ukK6AP91LCpRrl0ZSlLoGFDiQAkRF+7NAZASSow0QwoqYeoD0aBxWOo00/tqv8ZX4fzpYRwpWRJHP5J2g+iX6bThGUBL5vTfu6vShScljb7qZp3UJ2QtaFfhhJePlynCKy8pgNHrZmwFQNQ6SRD/dsyoUTyEC7FzDcTJ1VAMV8aDtQcPoIWQTMQRclxWHryVoGnguPXnBuJ208c6tWK3QxQq8aHfSoZoOq6+n5IgGvlow3bswGfVaCx1gOgaqbbxnTiPdCypA0bdcpXVkCsQIBqBpZFe+nN0S6H5tKoqsvHZuBXz/tqDpm7YAe19l9OvnCfjr91mHrYtok4PHuyJFx2ko83Gt5WH1Csuu5rJTrwhUYcNta0m4zUUpVQrJPjZQkMlLW0c+JA+mH77oDpCgIwQIN9n6/zX14wQIOd2/v61Xz1CgPxrX/9/9U8/QoCc+wgYIUDO/Rx+/3cYIUC+/7n7oV9pCBBA+mHQetjxcfbXYTf5cAzW2RBd4xg3uxb94lfFbxG0NtCT22vXiBhrpUTPGiWhcUF0Ap+UGPpDI8ISpTC3SqqLGuSJR38j3vRLOPO+HYhCba4Dsv5Hs2XGbVeayOL0DNJ0iLHS/XIX4nb9GcMgeTfpEM64P8KNSD2IruB8uoID6AhtrukUdycP41J57Oe/oNPSjz1Qs/j70P0huFdq2hCfksQCBufIXrqZRA11SPSyT3R04v196DmmG6QOnDES3PayZavkpfc+MHtOBeXtNcoZoazuD/XPnEloUFeERkSr4MyBiG7zZQgQJT20U0WJEL7Zufch7NZuyRpSHO69/EqZvPIi+jg75Le/ecZEX7mAx+l+2gWhpRIhSq5ojJULoImjMz3L9SVy/zqK2amt6O3rks3vvSvjZs2Su+++R9aDASatXCXXXHctzpAwuZz6gqV33Cr7D+6hEoKqBSL5lewpp9ZB3S9DYOtnI6U1LcWbpJuWcrDiVt1rusofnnkB90c30dSCcHAUKQdNYH0+7IExKbDf9kLUCMpkjk9JME376MTJMfw1TIwZ4oPvs4SQPXjp1Ytmy/hVYFvezmA6lQbH8aZTRAk3FeYXUuGhcVjBGAosrUNv2HoA5h01Y7qVomH2+mdyigFAekwReAhqeW8y1sOIUurRElc24LoJ6em3k0z+3cHjedJAVEJC6lTcA0NSQn/E8ewTvM5PbrtlvdRjpYmHhYkK9kVFGyK7txbIT+5/XNasu1QqGsmmB3eZMDkRC0s04ESJLJkG2NRFF4dGXsEO9nIcFpi93i5U5FXEcE2MMGUu6jTIwabkzIa8nQbaATbs2tGQDxhmx0WwAKx3AGKtXLYQNwEbeC5IPKyaDbViL+COncax0DfhxoDQk9kJoOmqADsxGTW1gMWO7sSzlEByAHhQSOuFPUeZLy9/Co8BPG10aDgwiN5+7y1JmztF5sxNAYQOk2wy+pOTJ1FWLvLAA4+hGO0GmF8kqy493xAZ3py/gwCQVrcAwJEKyQaAvZ3BFhxmlRPHDzChPCnXTZJfPfQEBMMtBjibNW8Gpd6Fpr/CRsRQJ+dEj8HexUqkzhD8kL1Ea1E1F/jV114nDqeaY0iScPoxcsjDT6NcO4lOjB6cFlbOhQJB2acL5Fj6aQgQb6KS3OQMzpJBnWyAmRMoUS+qKEE5f1AyXr1MNpdGE0nkJxVkmG9+/1OZQvRR1skDctP1awF/iL8hvqof21YABEl1aQNK1lpAKOpaIay8IT92H9gLwNhIHEeZ3HXXHZQRTyWSiwgiFoYBwP1BImv6sLtZtOADkNECmNwDkTQAybGdTPr58xaanokufkYtXQ4MY6OaHsVn/ujjTwHnUvgM9pK2aJF0o/Z+9e03xQmQNjYuWmbPJMcOYLC+hngnyIGIsGjJys2RwOggukiiILxOSgWAeUJYBN+wrti1KLCQWiJTOli8oslS7yFT3ULZbjHRZPl5LK4tvB9jLSCK4tr6KklJiJLpgK12gJ2tkFd7juWKhV6KxNQplBdVSzMMpFtvM5FGg9JBXJiWcadSbL5kKq6dvjYsXDXywZYqaWVOJwJmfrXrmCxaNJPc+DgWkHzOoacUsqjUY9c7j64I7TfRsvtmLF+ffv6J3HP3XQYss1LSm308EzAqFLC83EQ3xQPCB8A2H2ZcukBaTJ2WKsVF+dwAIiVoHDBVDU4rlNCduG4cAdWqUJrn4orYe+CQjBqTjIPCW8aiHA8IDjE9ArEUgdsDLltgs08dT5dOCActIQ+B7PDyC5GSgkrm46B8vWMvi5WNbgTKpgHhgulhCAr0krSpyWLnUyb9NT4m/iqEOBhVr2tZ0ZmcHEPmaA9IKOfPATCzhgJhf1wI1Ryfqp5PnMpnDNBZwN/70w/RSk+McpjR9IcogKmdH8GM+6k4W1557VWZPnO6cfo4860F2Yks3Ht2bMeR0iwzpk6XSBju5sY2KcOGl5MLED3ADY7P8/HWdBwY9xPVttXckAIhNnp6OyQm1IvzT1cJy2k3YLUqqXOIxOsGBNfsRi1A1z6QzVu3yX0PPChHISR9mANDLOhaaBwXESkFeXkQqzgBAG8nzZghOyA8vuKY/vTyKxRgu8lLb7wJEdIjlQC9NoDQAGLwEnEw3LDQRd7ZxhxGbV5MkfcVP/oRhKOTAbW37DzI936xoF7QuL7UlPFywYrFMooOn4EOLEldDabwq6yaNY8yryHmSTBjW8u0LLjDaohHc2POnIIAcQFc1tJ3XwDkSGLVepl3HijJi3CreKEW0PIrBUw7cGdoyY8XwK6jqtT5dzaISy1FP0G5fCSxTTbWpt/+9kVUAhb5zdPP4BooMISQJ06GYydOAY77QD6RR8m9xkpMUD+kdykRaJXMc09ssK3q8iCCSN0DA9wTfn3nOPn5n4tM54UCv1pGnX70MER7LNmdzjz8EGMWG4WLMNi4QTxRJ/TycOPCQ46S3nrcQ6wvdsRfvfn2hzJtxjzcH9xmKXbW+512bbQS55eReYy1EQIdwmfe/NmGvPCGQOyrrzVEWzfjrhOQvxrXRyfrhUDeaBSadj9Mpqujg/tpNt0uGoelQL2O2dzcLOZdsIwbOxpVCm47yD53nEkN/J2SeM78bH19PWSfdugoAaLHpOeqTdc7IuV6ugfkyBGcU7xuB2NmzZqLZeqUSbx/De4H4pH4jNu2bUWN0WmcBVYeIiZOmgQZVUCE306pJRPUHaKlAdJvIscZEBoh7338mfnc2rniCtn1xs/GmUeM1Q8egNAczXE5UI4dKEvTpkvt6aOSRRdVUHA445dx09guFWSJBkUmiCMPL1ncMytwaDZx3xtg7NoA4bXAXdH1DiyzLZDenhC4p38zHI8Vf9chQy7oA589LrB+zqEjzi4lQPTcOXAPUQWJRqgpsaEEuZ5PdTd08Rm1A0Qf+PT16lrS32vniB6v3tcbIM7VFRIKmaZReXmn8zmHjFMepidxXg4fPGTIlVk85ClhpY9V6nbyhehwUUcax9JJtJVGbHUwX90pjuslcrCf5wkl0zwYE1E8SPkST6mxfd7MhciQMJwbdDvlFMiJY5k85LXwEMqzA39fpc4d5pUSEj3McTvuWz4QJ5qf2g/Bo4ofVCeGANG5rb9Xd5WSGy5KyhBTZeF6qHtNFUjqvAwjni4Dl6VuFPqZJ9p9pa4jjfrUfFl1ryhhVPgybr1vvuKvP8B78sDNLmOQe65+5722RMZft5PLobSLikMgPchmHYLsGMLhZjPuDf6c/7//ngchQFHztBJp6kAU6oAjz2SDkKdeZm3UnNjhCKwRAuTbk85vRgiQ756N//7vRwiQ//45G3nF2TMwQoCMjIV/5TMwQoCc+9UfIUDO/Rx+/3cYIUC+/7n7oV/JbgDcVDMBdA4Nr0XDhIc6Qc7+fvhX/RomQIa/TLguOM8AcdqKJQy6dMgVl8yVn7/6pGzc+Ynklp42EdtRiPGHehzE1yVYbr3qNumuQ4xJ4lBSDGLoeZNk/NqZ4hSgXZPEa7FXDmXvVt9QazotjpJI5Eq8cA1Y4QQwRX3W7AeD1F+1oFu7QVzsSbkBb9bUklrIkT4Efw/d/wv2QmCZPaS7uAfzadxMHLy+VvfjAYHsHRGIu+BeqAPjdnV3QnwPkQHm0IWYXQXdGvHczv7VFaG+Chm1uFsjm0IR2zcg+PcBf9b9V6+Ww5ovxRrOkiDf/B4CRHEdFQH6gJm1Es29/uIfSQDJSQ/9DIEtuMUABInuPTvp4dTYbS/twGQf2KYVBPSTCkJtNQ5cMW+mrLr1BsTUvcaR8uijj8l1y1dJCv3HKjL+6YM/wTXCHp/4rXuuu1ImLZ0vblZnkh8gqCgxdwdrjCduuQDR7naqCPRiJiWOk56GHpmWOku+/PxropZTwMTciKC/UMJD4hAWI9EniUjJJzsEpRpzb2Ffr+4cjcxXd5cGZH07OIwzSOWaSoAoGQR+YbUHM6mWm9csk/i5U+EBiChT8oOUHk2bsKd+Q6+LYhB5YGiWho7nbXZk8rtzMnrpLsjPLeMvyqSB38eOSgK8cKPMN5Ah20fBaLCUUvqcmjoZBXoPBa3k3h8+KZkUBbvDlk2gq+NlCIFmlOvzF8xiwE0Xb0eGfWezpI6OF3sywH7x6J/li837AKvTxB+SJGXqOIqHT0tYiIdcuWIlKuEaYojqxZ0P68jn6gRQtofc6OfEVJRXSXh8EOpHFwD4HGJ4ynGnhEgocVAEr0g21p9yipkTx9JVAmvk5eUuy5bMM5n1deVl4gHB4Yqi1FUjaVADN1RV0jshgBiUzQBIKsigGevFgMdddE1s37VfklMmU2adIOF0MZTz7wcAfzW2hTYME/EzyAb/xZf+IM8+/2+ACJ0GiHZ39paMI2cAnarkACXbTgz4J3/3OK/tJKO+WfYQTTRrxmL55KMvAMQiICOOy3XXX8IEQNnKYHSFtXz80afk3//9t0YtzpUhmgPHA06czgZUlihvC8hw8ye6x0b3Qjlsn/YOKFj90wcfkjjAyxkA/5qFXlMNSANzFhEeJlEUAmscUw/M3+dffAXDSOYcmfpnSiiZccO2xST1QGl+8MRx8eOa6+ucUYq/dOcY2Vc7VvIB9AoAe6sBMS8lh29UTIDEBPvwuTtQwhPfYsFBQ7TX0aOnsaSR406efcbpU/LWB+9I92CXXHvNFTgtpqDU9setcNQAR4M97djKyJHTkmauQwuRUf0cn7KwLljLdu/ex8RJBvQKZCFoBHCs5GeclmT+LC/njCn1iSDX3gkQPw5nSTtq1h3794h/CJmA5O5H8bljKMbtBKw9sPeApEyYiqq+SLrse2T+eXMB1erk8J49EkLEjSM45jgmqcYaeQAODwLY2QP0HyNXPwYQ1p0FqyQHYqGiTt7HNTFtvjeFtvxc+laSKE/fv2WXTEiZKLszsiW9sldWrVuDe6JcSrI5nwCoBaUA9XNSTJZeAF02Fy+aIg0QHGeUkXQJlKN51eLoG40TIFQy0o/ItKkpAHOTANy65Oip42ZRPA91uUY72XC65BJF89XWr+Xu363/9t7WmW5jDDrg9NlpANoUnBCDLIjFAGtqZ0uEqHFLoACbr65c5gPgZCXAeBhuBs3u64ZosmOBPJqebqJ8NAN/9YWrjZq4F4LnJP0ycxbOk/qiM6ZD5OU//4mFv1dueeBhaS+uZAF2hpzpk68B4/NwhKVAaFrIWwzFhXT8+CG57YZ14hJUbTpHapmTQbgMWvlVldyHDh6QmUqAooKOpMejXaOuAAXb6AFQ9l8Vz001TQY01MIoLU3uBGgtxRESRQF1Hf++mC6UmYCZdkoSEAMznb6MY+mUVAMY16OKn5ycaG6sH9BPMyklVSYSBdaDw+wv732J+twmC3GheRLf8/7W/bLhrrsY1+U4O/YJdy9zk/DmvnUFUUbqDqrCmRGEa2Pzxs2GrJuJKt5kJUIAHM04Lm4QOw2A3F4AsJF0zjRCaHSSiTgxdaJknDyFSr6H6zNdGiFSsgrycc41y50/+Yn8mLgiK9GArVgAU1D6h0JCX7fESz47OiTxEEbRjOuHf3qfPHjffURU+cmnn31J4X0uYm2IMrqQ7HC5aRn0xatg7CNx7HXVioVcx7ysHJxdLqyX8RBrZaYsyhmCIJqyrt27d5hCcQ8cA5euWQPIfgSFe6lcfuVVkJNE6uBASKQnp4OYNxcIPO1OakIFYWMs+3EtXBTQZf1opgxMS77sIASU/DgOydGNrTE5eTzKgArS0hwlnfWlkV4ljY8KCo82roEmHmzcAfq7AXy7ISjsWQva1J7JvGuDwLAy1h66NkZe+bLDgLxdAMmxzIMBgNtMyL2F8+eYHoONuBPCUSLMmzWNddiBuDlIXdYXBy66Oou018ooATx85d033oU4HsNNHLCZ+EYlMbTHwpVz8Pqbr8noMYwV7g8TJ7OW8XuVKvD4I/asMTrWfBknxaxXjVxTHYv+6uDhWsbwwKGdGEomKoivsUrFxcXmhqtZnbMgpLU4W72YSsDrTV6j4FTVb4GI6Ob+oqFEh4n88uEcVUPI6xoXGRNnHCGbN39lBBAa/xXFvFqxeo00ESeYhUNHHQv6dZS5nEykmpbHj5+QgqU1h3u5J/NyL2IBiADIbEf6RyJ4z8raekgWX3n+jmjz2rWPHccN6USWajQAu4fJSW3EsXXPzeulpwLyCpfnGRYzFR40UmRWinIjeeJMxp+HZGTny35cdjW4Y9ohLmIp/9buikHu5zof3SHx1ZUyAImgBIASk/qAM8japmRDL+uPE2SAxl+p7df4Fnnw1Wi+Fu7RztgWRo8ebSzD5ZCjqhAaM4aOK/6ugPt/Av01qs5RUlUVNIO4TBLpilJipIXrlJ9XaB6EtNdm7FjtTcnivtsuaXPmyEnECOoMUQeZdmYo0WWBuNGfpSRFCw4QR40a4wHVwno+gJJHXUeBGkvF4AqH4HDkw8RClvrheqqkaLwQ5VAJkZbtuKKcPLzojmJ+8kylBI5u5rSgXLNeNYZLwXEta9dCc6UgNAZS3R/6/w7qioHwG4T8sEBwaGSnkiAaGxjNWllER5HGV+n93hPSSxUu+lk0+kqPv+Tt8yT55kMokXgeY40qemUm/09JPQ+RJ1+YYa570tXbhkk4swEZ7vYY0kgznsOUYNLHTXWQaGGdhci4DTfeya/0iGhPCB1WdrhTqdoxY9/ABEqA6IZnxAHy7f35H90Bcq4RG+f6+m8/6D/oNyMEyD/oxP5LvO0IAfIvcZlHPuTfOAMjBMi5D40RAuTcz+H3f4cRAuT7n7sf/pXDnYB//Rp2e/yV8PiG+NA//cYJ8t3EMXt1iKByd0SY2D7YiBisU2667UfyH5+9Kr9+9lfggZniQeKJ1clT4kIS5PSRPHnp6ZfF0mUnF85fKquuulT6Anolo+AYaR50doKv9CKC19JtFzAq7Yk4hiukl/1dHIXf7kTVa3yy9p+qi76Z9IAYhH65iOjc2Dsr7l7P3tcdEfkD9zxKylAw5IgDwnoH8AZX44ZXkkUdJjU15WC1vURO42Lx8wK7pnfRNwQYGpEg/073fz4kC9Swjw8ET9R+Dd3fxuNqqUNQ6OerCSBlpN6A55hzOOx++F9+5c+82K+Xgkno/jY8LFKuAC+csvoCueWWWw22vI5Y8A937cIponHqCA6/SV3o47O7Q2DY0bnR0lrPMfiacvPrlp4vU1etlmuuvlZuXXe1zFqxGlyxBxPDPdIITt832Cn3XL9OoqdOoKfaH0zaB1zBIm0Uv9c31opPgI/k0N1hZe/qTkJEyeliCf8mLWAC6Rvq+lDx3LVX3wy55Amv4wD+7WEw7i7MCuoK8gDbtUcQqCkkNjD8YffHsDvIDtzAYs7DMAnSRNx7NF3aq8DxppIsNUhrLsXm4E50fPN6re+IJvmhiz7XBogvS2Pzb20uWn6OgrmD8u79+zMBaCEIAMa9A7hAgGQBoaikIUmCAZUPHzkgl9Ip0EDvR1llg2zcsgfQ2SKN5D/7U6py+NQJBIJDkpY2jXLoGEnCOdJHdFMELhKNH3rhpXekZ9BCzM861OEoz+mbcOPg8rLS5a5brhUvmBoHrDcuEBQDAK4aNWIhj1pz9auIF9GuAAcA3hMZJ7nYfpxYcsoBzFwAKxoAMmISExhk7rJrz04y3Gpk1flLOLEWctDjpR9gVVWTHYAl9qb3AZBdC3YAIlTJrg6Qbti4JlSyNUT61De1c3wU3oRGAoQQuQH42I0KfAhgpo7+kbmLluBu2EM3SB0gVb5soMRd1ZpvvPo+RTrJTKKx8tqb70oYzpDkVEiJWYDflLN/RO7bjdfewYQdjt/45NP3JI6Iq0uvvJRsehS1EBKbvtgpF11wiQQTlbPzs/dlVtoEkzPe00EpDq6UbAWrAfPciBnRouAoMvM7OPaPPv0MJa2TXHLZWtm3/yAX3hkAOEMSRiXCuI1iAjOZAcV2AoQ50dmA3pZegCzj/ugAGGkBtPJmwrdw7jVaRGGQjU/OlZf3WI1Cf15amrz0wu/ljluvJI2ug24WK0QVBA2sXSvkTE1Vuxw8dIqej2qZQuxN2KhY+dkvH5bZC2fB8vnJFcvPow+D0DAinKwAaT3k4TvDWirZ0AjB5AMg34j624KEFE7ELDYOECHaJVAEm6iWqBoiipwYE1Xl9bhcUNvifHDkPIRzjfdR4poDSRebGCcLFswjssOZCUexMZn7WZmncSbFQdodkikLp3EenVCQexJt0y+b3yZWBvIjKWEsYOEZ0+8xlviwGgqTYiiIbizgz2B8fWhB70CF/eyHB8QrRMjTD5Nw2EQfAPzMgyX0kvhIM1l3b+6ultVXLWTyZ4sdOXnTIgOIlqJgmIzCwPBQ3qdJpk+IkVFxoXIa8Kqp30UOnMhn3vnCTvoSw2Unx4lXm8d58wXQLSDSZMl550kdOfbaATGa0p/0zAyZ/qNRkv11NSVEseY8WMLqzZjK/ghSgbEeyZ+Xcl4nrg799r5jq4O4A6hWoMrMK/LqFRDVIvkACLCCogJJwkF04NABumliIdOmyVdfbZLVEJQDgNUbP/0E1nYB8VQ4C7hZfPnZZ8StBciK5RewsEBacpP6dPM2KeN9x02dIiEA7BbA6I8+fEcuWrFI5q6mu6UxxGTV19INonE12pGQTxTZvDlEJTH2NGLGprZAAMUqbgS+MNXN3IzcILuV3W5Bga/WQHfKlk5BiClg2s01cAQ8jQMEPZ17GjDYm7KmcaxZh4zqoA+3w/QJxP8wil595xOi6hgjU1NZ72zyx7c3GZX98rmTTMn4y59vlyUrVxrHxyuvvMQaRx8QxENfe53ceMO1vFc3EXysJzDyn3/yGVF7YwBfRxnAcID1ROOa3vvwQ8jYZAlCfe4FgNpAj4034zSCLMYvt2yD5PCXZoD/xStXSw+vu+fBB+X1d96Wp3//jLkRX7TmAtmwZvi6bc+0QDLYUSAVJxkQRVnpxyjovlVqIa8+/mwTMXij5E+sO+NmLIC8jIDAOirr1l4oy9ImiTPBiyVZByUBVcPBHRmQH0R2gVRqGbu6ssaOSzbEohagX6hkF+NrL3FJGrtTixtj1fKVphBdHwaU5VdLZw/XrhlQ3IKjwpdxowRIH+tPK2RVIGViVbj1upknfURcVfJ7X4D8+IQ4it+rJBOXyWmA6GSK3f1xIGSRT1mH+9DKGFq8fIXkQ2idPH2aHpkcejjiIZC8Dah756WB8sZG4o44D7o2aexTDmtSJQSa9pb48G+OQxw2MS7nQICEc710ne/mRu7BPUHjCR24sbYT79gMUaGdIv6cK0+uQx8PAnrd1EkRSZzekWNHJCU1FXvnIc7PeKLUkunYEQljzbD0szZCZvmzTjawVmlRt4LqHjgrurjuWn7tSbl0fm6etALca+lZvs5xzu+U6ZOMSqO6qkKm4/bSGLp+yKRuzqe6mHoZV0rqDrD+HSVOL5Ry+AY6ZoJwFSjZvf9IunGI6M2/j9cuP3+pKXHTh7Q8nEVKAHoyVzRebNyEVONmCkFFkgM5MGrMOHn+pdfEDjKvlc/fBYln5ZhbuOd8+G9T5ZonIdG472p/iBvXeOmSBZAGdE5xrAf27ZabrrxMJhAt6caD1MmsXM4Z8Lm6B4tr6P7CRutFoTbPBdlE6DWqSECjnCAeerSsHHC/HQJBH+A0A7UP4kofZJwA9I0AiP9T54ISIGqX1QeeAeacRmKpYqMPZ0gv963o+CjzsKiEkhbQuXDPVnK/GuJAXQ/a4aO9K3YsIPoQ6Mj7JEGYOHGOcrkeddzXtWxOVTKqutGHKnXLBHCPUIdJACSGumXU8aHRa6qWORtjVqVOHZxw/ZA3rpq5BgnijoICoxFEQK8Zb6O5Bylh0Ybjw8ZzkaM9xW/cN8roR6njzwY43gGNjGNdU3JFnRn6efRbf5bGlbXgRtVuo7M9IDbOgYN2oECU9LIjsOezqIhB/1zJs5CgIFwmDebZpoE5qc4tjQvU6DXt/Gjj+ha8tVhSbz3Ceq/WasoBeVjOf3WOWVuScX1oMbo9IFfYdAAAIABJREFUz1X2RnmjBIaOMNwhzAmlPvid6fCx5/hVjZSN8zfUP0quveIWhC1EPLqgUOJB1tGiBIoGaw33gPyVANGH1JEIrBEC5K/b3+/zuxEC5PuctZHXDJ+BEQJkZCT8K5+BEQLk3K/+CAFy7ufw+7/DCAHy/c/d/5RXnm1R+W7U1XeP7VvXx7d9b8N/ov0gDoD2Kszuw3lQVlckdlbSHNz65fYrVoljTBB7KJuMJ7mEkGA5nZ4r//7wb8QfV0ZbPQLsm6+TGaumEYU1ZNz+o0cnghuB5QKEa1x+bHyMbNz8BeLGanBCkknoDhnQiCywKxUPpxNL7ujgSjpGkhEZ19DPqa6QuoomeeDuRxHndpEAAGbehxPEI4AwG7ojwTVVrOyB8E/dCW29RDKDvTjaE81Fj3Vrs3ZQail6H/vXRpKWAuXy+Wnyly8/J8Eh1HSpRoTHSC3C3wjSQ9oR4Q4TIN/tovlmTWK/pftZ3btqGoQK+TTVRf8sCkyjis7eDRevkJc/IxqfcvQu8BkHja1GnOcJ+dLdA9Zux16dvgwlYILZE9vARdrBZtzoBh1AIDzE3s5NMdrmesTRpOCE+MhF0ybIxEtWQoD4SSUVFsHhARAfnkT+F0pJOYXzfPZRYM+KD9UiCsw9lUtMWDCYEuLx6ERw8CLTtfKrR3+Ny4fEhVbK4hHnu7l48lHBBIj+UkeIFeys41sPyHA0tH6bmLRviBBfXzpQCrNJgfFFoEn3uLeLVNWWI+Z2k2tXni8Tli3l91oGr6kI7MNbm56wWQEjWirryK1uocCkTZooug6OoVUdUsOTiJEamJwmimYCYMpqiACxoJSNxVJUWFItrcQeZKJy9MMhkQ4Y5aqxJUQaJRETM3PieHGl2yEcYKqAYu7DKKnriEJ6+PHHKC2PkN8990dU07MBtImCOnZUpo1LkstXLBUvtWVAjAxp6ThAMKyHUWnWaWZ2P5nUbMqzTmabvgJ/AFtXFMhWlMKtAEl+YcEAWt7ypxf/JNu37JaP3n0VFXc92eEU3QKsaiTICaJ73FGextEF4cxJGKT8WnsirOT2KwhQTz6bBbCphp6TojIivXCbWOn7WEgXQBkXNRAwqqsP1TDgkRuRRsXlZyCDcuTa9VdwIe0hL7YBDlLi0m0BZAyX81cvk9fefYmBaSdXXLpcvvjkU5k5dREK3kAGfQsgcDnq6BzUql0UGi/mow/Ixs+2Uzo9F4tWsFRUFPA+bkaVq3HkAwC2OQCECpiEk5WvWelOnItq4j4UeN1P4XXavAUSAni2hyijRlTorgyeGcQCaRxYB/FJDXzGBogeG0RCIeDMGfo2wgBw2wCNsguLxQd3Sysq7QbUwdHhkfLGQ+Pk2sezANdYFIhtuoHOE1+3IWmpyhcvzmEwro7ckwWAyikA56ekoa1fWgHXi+oqKT4/LovIZLvx0rXSUJIpdRR4a6F7JNdKuz+MnUsZTa4BKLQ0o3h25PzXVtdTJkvXBgCYD+BoJsrx+NhwFK/h8uUnG2X29DTihyiX9QDIYnEMjomWj77+CrBaGLfOsnjRfAlkIQhlbDTggGghriUAq1UuSuQ6em+s9Fmkpo4Rb0CoavpsrIA3bU1dEFrEeZGtP8RiegpibhKugShIDnssZXYNnSwY3bIRoPXI6X4Kkt0kGRdPJ1nyFhTRtY0kSrHYvH+4VMLGxVDGUywT4rxkRWqSKcbNahygHD1eGstPEoFWLzffslSGUAMf4Oe7eYdIZib9KyiVb7rqMopv24njaZG3P90qGx68gzEQiu9I5MU/PY9jI1xWXrRa3EZ3yY63uC6wpFqsPJW+AB3HbuNhj77ztfO9PJlBVI4zC0UzhEI3czuAcawl5xXk1X/25VcyBdeQJ+CZ2vbaYcfzzmTLhnvvkPIzp2GDWyEU6yGu+uS8ZSskL+MIUS8BEACdcuzAQeKx6mTViguJoMJx5B0EyZROHJlwLfrpIJlM1J0jIGCRXH1LilSctFGaFKbB9lIGYFuL5VCjbBwB68bSW6CgXjl/HkdkXTvzQ8u2nThHWvgdyoJux3cxY1QJwAhilgr4fRnj1w51cis2wgjcLAraaS+AIwCrloK7ET0XS+k3yD0xM9XSSamv2hi96XDZfyhDWh0DTY+HXWeV3HjLzfLRXsbssmWsRX3y4UfvSgljMjEpUUYBAI/DNdIJgEw1FkXyFM2fzpNbbrrZ3JNUtV4JadALGPnKG29IKgTQJL4VhPSlB0SBXAfIxkEcAzv3HxE3+oVIDBMfrkUbwGkhY3MUoP+JE0fk2UfmykfbWjnuUH7SgCn0CiL2a5B1zsKaHY9K4d3X38RN0S3T5y2XLsi5LQdPyvYDR+gMipX4mFDi2UIkJsCF8vp4qS7IltoGCMS6VsB4nf/ML8iCKdMmG0ugEqQeqB6UYMsnBu3Y4aMmhicO98rkyVMBWCliJlbQwg24j+KwHqKiHHAxqIPOBVBZyd921gwv1kXtUSoj2k3juBxxpChRFYaTpRcyMA+iq4K54MyfeXAjbGcsHjuVIz6M7xZukuFK5kKsdTAmmlubzWe5/WI/OVQcKs0VRWIFfNZuB40w2r5tm7lJa9ePdsUosXAc8iKCtSUFklCPeQiXii8PMD309tijMOho65JselraINAsrJueOHR6ANP7GattrI368ODHedbxtXETVs2xE3DKWHEnpYrLYAuRbO7E6eE5NK4XXH38XoF7JUJCQ8JNLFsg62cN86UYF5SSIO0Q+fGc3zGQqpX0AuWczpJV3Iz1mmo8VxmuNDfuUeoq0e6MVsBy7abRVC0vCJpiCsfLcPoRmiQlEMDxdKkEBQYAfgeybDZzH50n7737Jq6KPsglurUoTA/gfEbFJhhitIWHmC7A70J6o6qI1gLvNmTdyw+ONqvE1U/kmmizuNhI0zXVBvFx9RWXAO5TQI8tdxNRe0E4KhfNmIKjpp0xRKQfHVcwzxC6cfLaOx9z7Qb5Xx+pIpKtmjVMI5/qODYvSA9nHFh6TjpZbzSLVCeLjjkF6gchFJy4t6nNVUmJAY194nagTrx25lkLY0nJTu3rTsURp2TBqVOnIEY0I9VJollvizl/ShooGaIPk9q3o19KgihB4Eek1QniAdWNpL0iSjzog6EP114jsHq4hno/9cRFpBFY+jP0S49HSQR1bJTR4eTKudTjtEIE2ng4dkKwoQSIA3ZkdRvGIgKpwflzhjg9fcjzwFnYSo9YPSoe7RGrbSbykTVCHS8m9oufqUSFC+dHf4Z27+h6WA+xpvNJS9D1M6o4w5l/1wV5pKXm2iGjUXU6/jQ2Uz+7WmW0/0OzU9UBoo4aJXqOvjBNxl4Docm/t/Gz+xjrQ5xz7dCx5wlS54+uWw481w3HXp2tHhwumeNd+RWRAg/YFgjmoOAI6e+kLws7c0tNt/zqkd+ywYAMcvTmgZSnYjYpautRAsWUoBsXyAgBMgzB/u+/9Hr97a+REvQRAuR/Cozxz3gcIwTIP+NVGznm/1tnYIQAOfczOUKAnPs5/P7vMEKAfP9z94O/0rg6zq5Bw/NoeKcx/D0cjfWfn5H/umapU0TxExWk+WsMMphSN5hpY0sVaTwusn7RdPnR/bfLsSP7DTAehGuiFeLjrtt+KteuuExSFi2Ue39xt6xbtkiWXnMNuBG4KnvDa65bLzcuWSjxSxeBifkT032GSgJ/QPsY2bN/B3t/YsjpFu0mecKersxKuh3jSXk4mX5SoulO9kC0XJZfK0/84hnwECvR4KQYIAzU/VQfIntHUgtCwB9O5WQgElRxGWXn7ohfG3twdoQh4rOScNBmIsg7cU700jHrA5Cvf+ZJUkUPGLsrZEAjUfzuVvZoZi817JI5GyX23bAwFftpt66mHljBczQto7EJwaYPnRqUnV995ZXy9DPPgSdGggOSPgEO04Y4sZ9kCyVBRiclUA5fYkRx+rwdgZOkmGhrb4T3zs7u4DdnSKEJp2aAuKk2RLBENTmSjNLQWiM/vfkqmbFmOQJ0OsMhHgo4l6NIf2oDP1QxszN4c3lRqRSdypL59J8QTyOF+aUkKYAVkF6iqQK+nsFgmDhdwOhs/eqmcQH10B5KspBcNH5/+HMrIWZHLJj59RsipAOxq9Z1KPnR2Fwrt1yzVp5/8xXZcNEqeXnbJnClFvnxVWtlOjyDnmdLZ/O/29wAvJpR4bbhamjpJINdi14C+ABs1r0o+KxqqAaYU1AFlT1g2EEyyEPYBJdADoxJmSo7DhyWeOJkDmSekB42yc6UWk9OHYfaeqzYUA0HsRH/+V13SvLoKLlmw6USHB3CYLLIZ19sIU9/vOScOC2JFMJYUOgGAFhqp4IVYHKISCmfICI9rBq50oFCF0CkguxrgIMBwI9cOgRCw8JlzIRx0sHGv518M2fYwSEAgj+/9GeIiAx5/ul7iTVKki5IAA8mjbJgpwGfYgGtY8mKBw0TG4PUotXwmvUACFoL2BnI58vCfeBEpvXmLTtRg3rBEJJpVpgrfkSdpE6eA8hP1nhECHEtNnnxL0/L+mvXSTB/N9Brj4I6k/z0SeTePyvLL1gu88+fLT9/9B5cMaGyculSQC+ALiJrFDx7593XARXcmRSO5LlPhkG0yIn0PBMpMW3yZMAZHCsOqOKZSNo7XFvTSKZ4E6p4b65DoAE5lEipRznaC2ikjhjt3xiN4jsDYLEPNfGhYxny8EMP0ttwlPLXKOK3lAX0FL/AIMkgGidmDIW5HPtRYq5aAf6aYAWLGKhjx4yXUpwLVgb+B0+kyrrHT/K5IuX8BZMlmjyggR7KwiGqirPOEO/TK3Nno+AupCDo13+QpRevkd+8+KwsunCpTKYnZdbEscIZl/K84/RI9FNcHi6wEtKt5e6mD4n/cF250MT20FOCY6OjvReAK15rIeQoSv4Z01KIyOrASQNr6QpYRQGRKswdiLBpA0w7VVLI2PWWJiac5vulEankT3xOA6BhP5Pdg7iOI0Sd9LgCAjn2y2h6QFITR0tHUQ0l5vZSWVZHpAs9I9jUKoj7CY9ERU7W3VJA4m7cF64QX9V5+bI5M0f2nhC59JIASdKILQDV1uo2cuItUkiZRx44VQc2uQ6UupNwiUwJhiyjFOl4WbMkoSwvLz0FaZYvF1++RlwAXDfvJo4Ep4sT16qHxepGwMeDe7ab/owCwOIxcxcTGRQob//lT0bVvuriCyVhiY98+Zd0QNJ+mT9/nrz+yqsydeIkE4miCmFv3vdIRrosXrFc3nnvHVlB6XUpzqEkAOYiSK9eFo/6li4TizN5xmyU2oMyPjUFQBBQl7mXeeKYbNiAq2mwh0gyXAQU+r73zudy14/vloLcU1yLSdJIV0wXY2/z51/KlVdcQ6cKwDJEUAMq+0Fln1nsfcNCJCQ6EgLAU+LHd8mZQ904AnyZR/4gh/ZycPcuA0YqeKkguZIe6vaIhCRRgM9Nc/gB2zUmKxgQr494He1e0Ggce2joRoDiXBTuqsAvwT0wmkicMIhBB1MGXcl3lekCicJ509FUhzPqEDn8uHCYP1GM4c3bdkuvVww3vlKJ8BiSBJQB7vEpMhr3SE+zFia1y1sQbsocr1oyX0KIolP3h4UbxBaIIy1VXrf2crFo1wHj99CevTJm/Hj59VNPyez5c+ncsJrj0blWQ8dQVHyiHDhKDBRdPvu5iSbRFeMdFGL6QtR9cOdlxDHxtWkfCnkilxYCbh8++BWl7z6M9Ro6JMaY+ZJLfM8Xn3I97nsI8rlMjuXRW4ONMLe0moL2CNaQA3L3zZfTTVMraSmxzJsuHiDoGjqZKycyj0Mu4EhgXI8HlK/CJTQKh4Y6ADR2LAAgfu+uPcOxVhzzj9ZcAiCNW2EIZT+FXkoAaI+SI+s9jlSUGWpH5J7MTaqNddEFwqCQ8dLW0Uv8F+8LsezCjZnKBADmOshlVO7MEVfU5C6evrIbwswdoN8Nd08PF7aUawYWa9b8ZFw01yxxlqOl9FHZE2EFe9/K+ddMy40bNxrQ+MILLuAhgfg1xk0h0XBtrI+zZkw1P7NfnX6A+62A0M4AtNr5fBzXkKvmbvJQ08m3O/eNAcDlQDoe7LkfRhBjtHX7Lm6kWnDuxNraJgvmzqBUrVtiUDqo02gQ4HyQudel+Z6MUXX4eLCmKsCvagWNxCoprZBM4s48cGKkTJ6E+8KRa1gBuVvJ+6WZ+5oH6ovminLiJUu4H4425Wkax6ZgfSmxj0GQKkePHYe8qJKQBMYmbiKNpdIuoEQcBwr2lzJ2Dx8+AnHZZTo+/OkBcuQa1EJGqNtmzvwFuECKiByLoQPpjCFA/uOno+SG3xaZfhV/xrQ/MX5R4SFy4uhBaW+ulushYUNZS9X5kp+ThTOxSCZAUKqypba+xQgEcgvKZOrsBXIqt1h27DtMTJOvFJYT5QcZpcfpA0nTDlnmzhzQSDQPdz/JzclHDGBlrIebhzpVm3jxbGHhvq0OkRbu1V2sX9o70UEUYiNuNY2mVDVL3MQxpttEnT9679SIqygIz1LiHvVh2p/X6wNgdWWVITE6WDfcIQ5U7XOMe6DeR7RnRUkNjc3SiDV1gOj/K7EwyBqo91MlQ9QRot0hSoIoYVLB+q/xm+pCVUWPzgO4Pz4TLg4mQSTPAhW4kfTBtSC/mP6Y8ebntXGv0l9DQqMk40S2iZFSS7U+yPcz5jSqysrDqhIW5vPzc7W7pBPiTB0DSn6oA8tByV/GeBcukVbWSB8iL3V9tPJ3GoelrJGSyDoPNE9Wj/n4y7Mlad12Q65odKA6cfp5VrJx/1UCROPHbDoYcH1obJ3p+DD+kOH+DvwiLLJKYEBUMcG7mJtBWJijEBK0NfRKQ3m7LJ23WpLjJrJW0b8CQc6NdYQA+Ru7zREC5Ny24SMEyLmdv3/tV48QIP/a1/9f/dOPECDnPgJGCJBzP4ff/x1GCJDvf+5+6Feavg/d1BsS5KyLQZHr4UgndYwPEyDf8Yh8xwVifotjY0gd6jgDhnDYuyrGhisiJNQDwWCZXHfhfFl29Rr2mCdJRQgBMxK59+6H2KPbDCbRj2u/vrHOUC/B7O00lcAKrqOpJ48R63TJjVeDle4n8SEWkXGAvPryc5KYksQesRmHQwhpQMQNF5eCI2uHsTuOD19Sa/ylp2VIbr3uTvpHHMFELeJEubUvonndZ3WTPNIK1nL7jVfJnNWL6UNuRTB7N3tVBLlDrnThFhPJFY9IkRoBitIjIkMgGbKNqNIfEV1zEzhzAF2siMWHhjqGuz9MgTzn0pxPjVDQ/x9e33UP68rGVAmNVgSkGq3lgJFARY3RYd6yDCH8RdffKhddvBahLjUIuEDqwC40BUEdLyY9gNe3I+S00murglEP8G+tZlAMVWOVVRBX11SD+QCxdHczyQiEg9vo5LR1yIaVCyV22QJJowbjwJF9YP0dMoZaCt2fBoMrHaev8tT2HRI4ZiykTIC4u1IqTxRWXFSidLX2y8K555PEM5G9JClQPfZ8drA8HCC1tUTh+2rGshIe7FfporTj85tflQjhs/tQfF6NaL6XlA51fVx+0Qp5H1fPANehvRt83NJmjvUKUm2mrV0jlrbaX9isnLAcegvaWtjsOvqLgxX1KjL6kwXFYgNMGJM6Vnbu3UaBagNK4wUMQicicbYBDhF9BCsURKRLDZv+NgCJfkCEaMDOcail7VHxRqBOtGOQXbvmftS6v2UwocSFhXIkfqm8tJYP3iKLpy+Sj999VxwAfHwARJekzcDWxECCwXHwALACgG3qxKEBSJJ3hI4IALqpAL5FANkOHJ+W5eYRjxSLwrYUYKmY3gwrsSx6AfNRZ99/z72MGQAllNOZdFKo4nQmRd8OgFHqRvBHiWoHIDOE8lNRVTtAjgGK1psggBwY5M0oOLdu24UKt4Ry6vlE2oTDenkAng1IKGTCqbyTkpWDU2DyeAq+p6AKdYO8cZHnnn9JFixaCgCVgwJZFdA+ZgA+8rOfybO//4v2B5soEGfAk7/8x7Oy9kcXIYpn+hMRlnXiDOyXRVIAUq0AxzX0pARBRnXBBqoyVouJFWzRYR8JAK+q43xcCD5+kDwUpC8jVqcG4CiHa1jMZHXFIbBw0WKYNY2osMkXGzcBGuNmIUKqQ5W0gCmT6HA5Sem6N8DdHuKz7DkP2r+ix3ki/YSMISrn9QcT5IpfZ0CATKP/w1NCPJ3lxIH9cmT3AXnsoV8RNyPyxlsfSwEgWJMq1d3t5TwIkPmz5simLW/LikkpEkjRUENZmfgDOva0EWmjcSIALYM4fNqIHfO24jSqagH0Tcfx0ierL1htrF/pRw/J0vMXy1EA8ykUc9tQB6udyo/OjAPHs6UV4qcMFbYTCtgqADpfX2e5lqi1esDUUs6NGwXRp8igcwOY84SQGDdpDGOhU5wBfZNxElRQDK8OkCrUzccgOQIA6OKTYqWqolBmT0wWH41PyypE8e4qGTiBMnKaJCEO9ra8Q2bHBbNQUJ4+aJWn3ysT7zGYmPhcmiUYwUT0aq8x8UUlzV0SRaxZxomD4gu5FxQdDiEYw7xxlizsbgEAhYVEBM1OSZbgQF+jFnbjejRDhr38+htSBmv9+C8fMsXQloRW2fdWNgsd5e4A3rk5efLhe1skbfZ4WX/NeroCNtH3EM7CFiAHDh+UheTcY5GAnXaUXfsOGJIrjkXo6x27AdZcZeWFF0ImNLJgegJQ0hUR7GfU3w3kEmrevbubp2zdehC3ibfMmjpRXvzDM3IrcVBg2rg0IH0AWHsYs+98+DlrCJY6FqqlRCo1AkJqNN2MRY6y5f0Ciumn0AeSQR/LBNZEinMBsjVeTYFNZa01ykfV7d0amcPNSfsmOlDK9+t6QnyPklmDLHg2FkUdw52sG4Uo5IOwDOp3IFF17fzMEKLLmvk8u+i3uPnmG+kxqKXHJsvcCD38w4iKodcFy98Oxm5tv6uJtovwdgRA9pBqyLA1l68lPrAZtwFgPATgb576Lb0ay2XW9KkcEwVQ3KCKIF7aACz9AEkTiUpqBfwu5/gSIRSP0k1RwJoxKgnLJOBmGNf56MksowSfSPfHW+9+BIPeBVs+hrXIlT6HGFk9t0e2HnITbw8XmHBXeeSBe+T53/8WWHJAdu/aKXPnL2Jt6ZcqGPoDe/fKRRdejOMmUO55+Fey4b6fS7vNVW655366HWKI/xojOZkHZSwxaxcsTYPEhJDClfbCC38xYPeCBfMM29/LtS2mg8QP51wwJLEHa3YDBJM75/rrr7bixsItg6tI7YVJY+N4D0hjjoGUJBMfOMRThkZhaf+R6Q1gLNhBTO3df5hrQ9l6WBRESCedC8n/H3vnAWdldeb/Z3rvvTIdhoGZoffeQUQFe0Gxl8Qkxhj/STQxm41uekw0aqyxayyoNGnS+8AM0xvTey/33qn/73MGXOIq7Ib4MSYzWRaEmXvf+77nnPc9v8rPAKpyzU/m4jgg6s3dN1AwvMlxYud0DqiTq5o4H0fmmN7bIyGt7rzMT3YVBBO9NCDR3OAGUSloRJL2QmzevJkbqDtl4GtMJFIHbj4b4yWbOTRj6hRuiF4QOA3GJdEAkTgxdSpriVUO0HETBlHIvVPKIX8CID5aeViYNo3uEIgsdQO9895HMmf+UtlOF1QJ1s1Q5uucqaMlEFulnxaK6efm89fy8xGMXSdAc0POs06UEAOlfTDVkKmdAN2ziHYLxBEBsi67d+/iXtskixfMA7hmjeR+xKJvYozUgajre+SIeF63XqpwwbnygKC/1wN6j+H4enl8U5eARh0labQj6/eRw4chH/MgFWKJ6LOy/l/KPXufnKCzKRQHXzbxTwG4EftRprThwghifj12s79c+5Pj5gFp1MgE0xF1im6fIwf2ShDOxssvXSlW1t28bB4mtfybxT1GXVRco9y8YpkwaSYRj2/hCvBkLZ1Kmfp6esFKJZQ15/4HH6SnqsQQT7/73W9xEE1kDPkA9ONygwRQq+/IUfG4KkpxCzXjDgmGAKG8m3ttFZ9bf3eECNISFi2Q00grXRv84kcYwqAMh1gED7DdrBHaA1PJ/SR17BhDTigBkguRfybiSsmMSbz/Xpxq+vCs11Y3Ulpsp/OyjWeXcMjWLt7nTN+HPkQWYyEOCw8zpeuOPJdUQ0Alovxx4wFQu0xsjENnOs68eUZxchjEaRIkH2/ZZMZlPvcPnavaudEOQdrNPIimx6UKV5Sb2omZA80Uu+sDuBI1eqymswOiQsdxp7qGOK5+rq0TLhCNwBrgmIM1do37pEYGhmscF04PLVBXMnaAY856foZMueOwIW8K3lgsE28/YMhlfV07yI8+nCca4aXjzZH/1qjBfs7HUOauRoNBXigBog4V495QxwnsDb+UABlQEoZYrzgeVmsrm8i9DYYQHCnP/exxeeLFt1kP3HkY5b3YoAz1iJzWeLG50f8ptWJKmD7v6/RfD6nEzv5Slub0f5+PQfiyd3mfbsg+/43O16FxvsMfdoCc+wJeGAHyBePu/zRm/hGv8X96w+Fv/oedgWEC5B92Kodf6Gt4BoYJkAu/aBe2/qvgZPjr7z8DF0SA6Nuefg7VP555rS96zc/99y96dv37P9K/zU/+NwFizv7pX0P7AeP+MOf2s/Pr9IRRVzp/HEAErgI2FVm1N3dJKB3Q2udcX3sKDAwxW3cNLn4nuWz2VEmYMU2+850H2D8jrqOTQ13uVksbIjN/kyqjAkPdy7Qh2IwDp9PC7p4Bqzx487Xyq7dfkPvWXSFLb7pCdu7dAg4wTXbs2kmNwRypxAFSjGAzafw0nPD9xvkeHzmKNJCD8ugjvzIxwD0IJzV+WfemHjg7XIjRWjNvhiy/43qEiPkQCsFyx633sgcjvQe8uA8Bmyn6ph6gg85Sb9IWtD+0A3xI04gGFahgP+ZAd7FxgHwuAaIx0pqWBHEBjqi/B5J8oEI/3QO7sFe1ttcZkeefhHd0AAAgAElEQVTFM+fJgquuk3UQIW3tdFmSTtKJkFJTMHxJQairrWGfSrSxukNIjwgkqaSepBgnB1fTWakF6Jw6cB72k8SRtXcpZoNDZ9ACTu9mIsruXDRb0hB4a2y6O6aIOPqH8+kDqautZu+tsVpgESRFBND96g6+5gU+sBch+KL5K8Aql4OpRZhieUeSTZyJDNOuFKtTm3GAaDeIkmmfkiDmv0lGYA+vYk6duyrkdiaeQd0nOrYcXQeJn+5EoN2IwwaxHmPBztb0n4O9fMBG7CeICaWUCKziihaZOHuxiUXKhRlr7SZWJiYc8O6ETF6wUHoAKg4Qj9INEdHG5t4XgECzoZsAn105aUsWLBAfBbDYePtwQY7t3SdvvvSm7PnkHVTQbLxpmtdseSvvGxlApjhAZjmREdXkescAYGrEkSP529BPJp6qiV9aAFoHkFWYVWjU1NpNoLERCtjuIRO/kw87GgDkBNYabwMmMICImtHYDX/iQKJQIZcSvbKLQTwD9ieBvLcu+ie0INcPoFHdFX0MGCVAHJkoCuL1UZjSD4BRx4U/uP8Q5d6ZAG2rAO78IDRwiNCb4ACxYGECdhJXpLalUYDbXhy7K1apv+KysOdcXXvd9fL7P/6BmJZ5AGVB8ov/ehSwJl1WrbqY6a4xHy0MjCwAtkBDgMRER6O4LTLK66n0aPQAfPUZ9k/LW5m0ABcaCaJlprkAXJoN58NnzAXkUtCtgwt50apVdAO8B4sZJRuIhVq6bBmF0DMBZ2ym2+TwiZOybdde8QZcHz9thhRSnOOoilnAQwXNbQAvMfEJKOohDyAz6lBPn6LQ+/hLl8otz6BUjo3CSTBCElHtb17/AVE8r8hf33hHnnnmOc5DAAW+BymXphA4IVyWwwZGw6a6A6J0AFSFoY5W1q8fUNJGtJorJTX2uDGsRKvYrI4YSijZzWskzz8HMi1ClgDeWm2VAIKAXqhPfVC4Cl0qIJpEtwFOs+AcyK6U1n4Xya3qEAdAN64cE9mLSLEFgIdVBmAupkRISa0u8unnz1nAv+MWsrMAYvVIeDCTmvibjoZ2VORWOX6yDGDWjg6TWOmjvMiV8ok56WPFo77DuIaKqwvI6K+TIB8HCaZ0yVqMs2NiuvxmV468mQlBN8OLLhpPSRiRKA7EWI3yshNLa40EUyzsFUjhOiCdqnG7FeyiNLuBgqVxuDdU9Wvi2aIjAB4Zy5BzChsxDE0/xNiJ42TB4oUSMJ35trtNdmzfKoWQVrffebds3baDPH9lPv1lypRp8tRTT8nDD/3IdCTkAmJOHD8JEJPy9IIiaQAgO5GbLTPnz2VuuRtiMBJwU0uwlyyaL/awx7u3fSzzZ8+SGoBMdRr1dtnoRsAhxDlcMGu67OHfYwEOo/gFB2O6ND7atktsANmHIR5DY+IkAADbCcIrdXy6zFxEoXBlIMQB1j4W0SoiZeqI7UpLHcdiRIwQhKL2F2gsjOb4awGzA4x9U10Va7+NDpcMiKbRRHS50VvSSE9EgXFoVTe0AAqzwANcj6BHQeN0/ADzO3GttLU2SnbOCZw6l3GjcZRd23dAGMZAYkZxY2EB5X76Hu6VQJTx6iipr62USOaTC+cwke6AyHAcVnxPGwv2Sy+/apTpN910I8BoKI6KLsZkhZQUFkgsZdRKRKqk+ggum7RxE1mXDkhNAz06AJSJuNDsOO7MwhK5ZPXl8v++/31pBsi8mM6LCTiCRibVmweh/btsvFY0Y5J+HNa0H//kRwDIvzHzXt0Y+dl0OySnyN49u01fwOIlS2UnQLf2Kq1cfZWs37RNfv7rP8izL72IyyGLgvT3uJE6m8+vBdIZh5nz3JAjw0JkxRLIFIq9uwH+nZgxfgDMpYVFOHGiAVxRvJNxWQkY7QHhpYCuFzflmXSkODCPnVUtrw4I1gtXJVXVvcXYZUJxF3Yl2qxKCplvdqyDGnWlMVjqoPGB2FECWiOAFIju5pp3WPulC0wWmFZycI3YeA0v3EttzMcBrvvPvjlW9uX7i+ugTeKDmVcAsQoyaxbletYeBbKvuOIKo1qwsPZVQoDXVlVCtE1RwQhuFZyNkPclHE9YOCXZRGFppKI348sFS0oXDgR3xqg6/FRlXweB7ITaoRMXWg8WzbwiYtogVCtwO02YkMzrTjRArlo6XQHGW7mO7pSoOYEmu3Ct9eZeUAChw0ONOkWamGuTJk/hIciN76czA4JvAKWFK1GP0RABYPYGK67HBaI2z36upY9vEIXsffRRVLD2+JJL2sL4dpektJFmnm7atElGElnojftF7RwfQmiHcu+0537bDTE3aep01v0tkkR3yfoNG01P1MjUCdJJX8PHO/fIht/Pk5t/nsm1HOB14gwhlsTvhXm5svXjLZI2diyv7WWONQjnmSfnuqqiRG6+8UqI9zLubR/J6tXXyct06ZRW1MtKHELV3J+ffuHPMnn6ZMj2OTIGEYQ9xNgHf/0rzwI9PFD5QwKOk3eYb34BLnLV1atY9yohQFpMZJo/duAtWw9yXcJxYxG1ybXgaVLcuT/bOUEsoeJoYU3WvhN/SBtXovpqcdNUV5ZDFgeyDkGgsq7wtCiHDh3iPjoCAYOzudbJdPTsP3hQn9hwW4Yzd3C1MZf7eBDWrhF92FTiSu976gapYPzow6QXZGggD4wt3IO1ayWM54ko5nlZWQlEBKT26CTuZURT4oKM5e+3fLRRfHHgFOIIdCYuS6M+VWCgohEWNpOnGsj9UcmOLOanEovqZFGHh8ZZdjOW23lgTcYJlI3DS11BSYlE7p12qWgvj65HWpiue4VBzQrT4cN/Zz07Q5Kv3ym5f5krqTftlsznZ8m4W/YNbbA08oz/18cY7aBvxo+HXCVwlUz14jh7+bN+jxPHqeXxZvPHW2gAlhImSkA5cl/SmNEInk96eV94OtNX1drSBRHiL7s27qQf7GVprmqTyMBY7iHco7hfhnPP1ucHV9adXocu4yb59OvMhvK0rdlsd85Y5T/7u/kYxuv89fzSz3MeBORc/26IobMImDPfe77XPPtk/V++9/NO8oX+/IVfuHNf/PMBJEPv//cOoDOb8wsDwS78HAy/wt93Bv4WAP48gOv84/vcCvDz//y5j/x/N35Pj+LTa8nZ7/l/+fm/7xwO/9TX9wwMEyBf7bU7//3jQtePr/bzffnvfqHrmzba/U+Q/b+P++zX/7z7gwqD/u7Hhy//9PzTv8OZwvOhAz1rPpylcfpitZNpezC/zjwLD61o+jr0Guq+gl/aYbGOeOlJq1bK/fd/j/jhRpMOYiNJx83NShH4PBm3+GK59xsP4M5QYR19HQh31Qhvz35TnPqIx26Qe9cslFt+9SNZv/ENSU6NM8lBI6Lj2ZNVIYRLkVNF1fLNO+8Xf0R9t81fKZMvvUpuXXc7glCwAVIkNKHnFMkESUTenwJD8/b3kOsvWyRx7I8f/uF/ECGO8NwB3JHo6PCQKFILhpIj+gGimhDHJYA9agIEAcXsT6lnII7a3hE8rKkBEieIfRciX6LTq8HSfcDH+9kfa+G6E5UE2ofpgXvDmVSZbowKbvSMaB+Jk7NGL/eYsCNH9nqKoeTkgCGTPKKiP02/+Jv9wqcxW3q56Mwg3lj3x1ZcHbSQEplPUXyLOmoQMiNotwdwaQAH0KoEVyLKrp87Q1bf9w0EjY3iE+gu1c3gO8SW6Vc9Ilvdq2vCgSZoaLF8I/tEN2K1/bxD5Kbr70IA6AJeheivvgviJsJ0cOsVP3ufeCYSy/iKuIj6WGTWUTOmVOw4FDetaQb2XFs9dj2eEZSl2zWf+uHgAAXobSjfHRx9iUMCJIYIyQfUmL5gsTTCnrzw6l9kyoxJUgko2c9Bpk+Zavo48igL1TxyZzbzvlokq9EpRDgkjIiRSBSdPmzqawDWX37+OVkJULfmkkUoS3uxDgGAoYrl04gvKk8ngKJGgOxGLqQ3fRZxU6cJI4CBCGgAgHSK/oZTgKVOnCh37QJAGTl3+RKpKC5E8R0ij/3yv+j2APyMGQHAFSGTAX+VpXvhBY4bIGj69FkoM7eaMlR7lI9a8uoKI6fAExiKImQAAaqkZOAQPaG5932A0haAci3d4UekjDioHAUfU9ONo8KRgVpD9E7C2DScMS0GRNZSlelTJ4oPoHUNQP+JEydQqUajYEUByjkeNSoZF0eIPPTwD4nWCEOVfivAfiesZCfqf1T/M6byHlnEz/gDfucQGUaGPefG1wsWjtgfVfxaUZ1qhEUj5IgroGIRJExi4igTZ1UIeFlKFEogUTvaV7B1BxFKgA5OfMhZc2YDVgSg0id/vrBc+lFoF0JsTJkzXyobGolKykCpPtJMIlWKHgPEDSVezA+CJBN1tl9QmMlz9wrxl9e+mSC/3uUmIUzwaDpYdm3dJrko27VoXoFrbyZCC3arKMpwli2eBZFTKRPSR0k7fQO+TB4vGM1WbEoavdbdCtA1oDnvFZRW43jAQfH66x+zIKShciU3Py5Cps9MBl+tYTK0Q1CQuw5g5G2jDIi8vD7iUtoohs8sbZVue8DwVggerosnn3uAzzJ56iScDjhFiHxq5HoGopq1oYC+ZOEyonv66bzJJz/QnbndKWNTkgBvGqSnvV+OHcwnooooNEgeJ1TnFnsK34mDGe8fIvbtLfSyZNP9gCsBzDc5nCx+AMas2g753YkOyaHWBOyNDpfJknkkmwisOJk1KpxIr30ya+l8SoOLUGCrO6EVYHykAVw7OUYdvye57qo4HpsyxmTRnwQE0wiXAsg7V8iJ2/58i1k8GrZRvkyU0KH9eyU/r1bu+eZNdMC0yE9//p4sXJokM2fPkw8++EAW0Y0wGveF5v7spQ+mkfOjAHUMYOcRStQbOyjm5nNdfNlKeefdv8ociI3JC7DpZWfIu6++KjevXWusa33Mxy66T+wdvWQDIN/0CePFwjzcs2O7rPvO/czlHuYc8VIZWVwD+ntwWRyEMI2kv2HsuDS5+d5kqcwLlAiyGquJ09Obg5I9+3bvpfh8HmAapc9E1CQy5oMZUzqfOyla6sNt4AZzfXj/J8zfRHGCnFICpBNF9Y49B1gfPIjx6sIFFkI8X5wh8QYA1YIZp1CaUlycCxhfLJdTKK4q6hIFJvn80bjWbLA2rbD/mz/+WCKIPPLTrgJuNBqFFQap007O/rRp0wxYqQz64aPH6PV4RZ5/611przrFzaCP6J0i1hAFJYmGAYRVN44VwLNfVfK8l0YQaQG49pYEk6WYDzGgpeh1AKx/+M0T8srzf5TYuHrpa08yIGq39moANmoh9K49u+TA4UNyx913DrlaiH0qJpbPA7B2+/btctllqyV0TLq8+/yzsoyC+gbWiOcgIq9fd6vYc47u/s53iefzwmEySpP9IINR4DvZZGR8BGXNdEjgqOuCGOgkTikCkNeFeV/BZw8KoPwKQqmCG3INEXP23ETbmTPKpqekQTBxPXy1KwQkdlBdXkM5OjLA/FIF+SAERiFERik3b0fGgTsgqTZm6TrkhNtN77GqqFd1v0YDdQFC8ywAkexI10ozgDExh5BTGtH1y++myjs7++k+oeeJKJ5wL8qwsJ64slY0Ewd2jNgwLRhfBeGrigt/gN0qOm4qcciMjI9FXeAzpCyBQGoidqsbZ08tpFQ7pI86XjT5yA3ywovxFgKw3gEoXsf3+UHMtxG/18BDRhsxXlr67evvw7XzY523k7iYGJwATqa/QyufvSBd9bp1A7YrgJyZmWkiiLREWkmVZKKj3Fiv4XAgTAD8iWKzWtvpvEkCXOb4KEbTUvNG/k3jrwY18xLVR+mpWtZ2FA0aMIQzy5O1yJHPr2NZH2B6uU+VlJQaAnEkc+cIriNT2M49owjwvAOSSgvl45N4H1cfOZpfbaLH/nR/olzzgz2QBiE4P4ioI6N0NOt/LcqPLZsgQChQb2dNKuT+kgOZGRUZA/DPHIukVB0y9PXX3pOrr1onBw5lSg7Or1KeAyLiomQ/9uEfPfQARIQTRdmH5bKlS8SfOfnHX/6Gc+0tqVNWyE9+/pikjB0hK1bOB0jv5HUj6KTpZv2BUI2fgNLmOOSwB8feQy8Mbr1AD8hkJz5PvrRAkGuh25lsVQfto2EMaueLNwSROkC0CHznzp0yknGvWbGaG6vuqn0Qkj3MzxDuAd5EkrkzNhuIu9ROIH3wdGXOWHmG6eGeq2uvxqI5ME79cZhqAbu79piglOmCQGjlHuDCfAgO8jPPDeqE8uNhsoHXys7SfjI3nF64pLgOgzzDeAUGQvZgcWaM6gOfOlTrKFWv5tlGHUymfwTCSWPkAhjb+t9KkGqUoX5pXJbGfXnqWsR8y35u1qfPqaNv2nWaAJkpKWs/MfPxJAXnaTfv/W/AneNjiYVoJO4Mq3M11yua+3sjjrVu1rmQoGDW9w6j+tGxpV8arajj155zoK+p7hHCsJjPuPL4kw3hh99p546vh58cO3BcGo4VyKvv4BYu4UHWzhfXGfZwnlkHUWz54GRt72nAdQXZ8unXWWDypyTI0G7IbHNU6fRpdvDXnAAxj+7n6vg4/eD+hdvYMxu/oW/49yRAvvDkmH84N0DyjwAAzw2An/vohv/1qz0DwwTIV3v+h9/9qz0D/4j176v9BF//d/9yCdSv//m5kPv7+T/9MAFy/nP0z/sdZwRAuo6dnkefukaUmBoCu10QaqnIUmGJtXQqP0sSiuINvf1tcstK4p+Idc/PKUPHPCA//4/HtRYWzBaQHWGkI/vH9m6NdKLzl5j8a+emy2UP3k2ywQmAfSKowWE8cJSUFNK3O36u7NmeIT956DHxIQpLCYxw9lYqUFPQuAXMzB08W4X0PsR89yDmxCsht113lTxK/7UfcdHB4IlViMz7bURfsceuITFCEyg8EdbrflHTW7rYw2vSkTo6vMCZ1dHvxt7VArFhhxtGcYy6OvBRiI2WlkaEkMRKsReup4PUzYXoKsrGm4jwDmQP2tPXxf4WFwlfSngoRuFHIo6+pj476+9f+MVezAW8rQKh5gh6aR3BgSroZA1kD+wHNl1WVs7ruXIuwWDY13p6IlwkQeC2lUvk0ntuE+sA2IhzNzUVxICDoecj2I8Ar9ce4MsuvYTockwQ8AD+PqREgekKYs0H7vsJ5zvYOGZKS6rAwn3POTyV6NB90Zlf+pn0l/69ltFr74c3iTwurvZgDmDPbWU/HnRgZ1xchIK+k4Lkbhger1DZcTjLdICkAug3QYK89f6b5OhPB9wZkMnTpmN56Za9KCrrAd26AaSDiQDx5oNPIudcAYnivBwZR2TS4X27pRZF7jVXXC6lecdkzqQ4CQbMiEZJGcSG3wkEzBGAog/wrAPwp4ENuRaNxipoBxP257+8bEpx5y+G8KiulkpOkipAi7EraQ+CBdBwzRV3y0M/uZ1IjgmGAeqiSNcPEE8JkP04N25ed5tRfGpUSCAujUjAEmpIDfEQiBXGGabKhhvECrBhU3UkqloHLraF/HE7RQ0A9GogVIqIkxo5KkWOAfZbeJ9SCJtAFJ6nGBBLVywlHoScf0AqzXRv4DNbAaV8iHhZ/8FGCnBTZIxG5FBO8+7778pYzo0yddNnT5caYkCCAFmsMHQ28tL1/J0C1JuGM6MMUsOX41G2zAPngydWIs2dV9DGx9vPgFNJhgDxQSXcBHh7CrA0jGKgFopqcUigol68dLGMHT8O9X8POegnKT2vJsvbjigmIqAgoCohfWxMhnjcKy0o5p9++in5LsxplxXFP9FX2cQMXXP9TfLqu+9KKzFEPqiFt/10utz+x2KUvZwjLQ9msocDhii4qYXNYygO7wZcnzVtAqQWsSSoxp0GAVT4/P4wkxWFFZBhPtLVAsBHoUEeY0PV//kAdFs2n6B7ZCpq2ygA/Bm8ZhuDtxIHQrM42VykAXC1v7VW2utqxQfgagCwrLIZgJNJo6U+OomigigNamwn5gZ2F6/WX7dWigXCKyY11JRrB3GckwAfa+tKTIadqz92L/o27Pn5YHLqW041ENFGbwiq+UYYQ0YH4L2fLCRmzRlnQUXhCRnA5tbRyEIMlzeCToujxHb9bBelQokOkhgVaMrXX3krl8w9L1k0i/gfZ4rHIQffQBEdA+iXxhhI5pzX1VTK5o0bTeyTHeDTTOJyOhjDzcTAtDIGt9HFEBAUCjjXLQ+9dY907iUCSF1HRMdUwCy/+dpeufPOSwGoHOTj7XtQigNsM6e0C2P3rk/k5pvWsoC4yn8BQs5YsBww0Y+YmnDmbiMukEzcGWMpWvY24PTYFPpQAMW76VBoAqRPioziMzbSudIOy+zH+WqTPz3xtixdmC5TKKH+r58/K6vXzINYIa6KqKNcooLqcKGkQTwW8/OfMP/H0AX0wM/mS1dNDAs9OXwQV7UskEo0llMSnZIylsWwyPRbJEISamyYH9a9hkrAeFjzfZ9sgwyMM2VS7qxRjRBHnaC46zdsgbyhWBug2C84jM80AneWt1E4a0RNEE6bAorcuyh0n8M8U6WAguDaUZE+YSJzzQYBVkmn0SFTeh3BZ9VIHAXmFRnX0mMlqa657TbJO3IE51SzZOOEiMMZtXjZUgB4ehsgQEKCA5if1abjoRriM5zXKQA4zmXeOAKE6q82wORo4nMsgNtlAPQnj2fIrx5dZRbztlrYfwD7aPpPXLhRWyxcdwD614gFVNfbozjGmpk3nqyLLrjl/vTHJ+Xaa681QLuC1Kpqr2AtauBYA+h+SMZRk4Ez7D36Sdohim669Xb59e9+Lz/60fdwe1QwT70psA8VG+63ftacRkq5owDAtSdJVeFqexTep6GxDbKglWO3MDexSEJGJY+J4+ZuI56LdU5deqz95pcy7PxsP+t5FzfmIuZodT3OCMgPJVGVAOlT1TjWSReiB5VUcoA0VNdNFw8I7T2s21r/g2OkmXtBE+OtkazOXz8wXt7d2QvZYMe64SAxAR6QhwGGLLeHJHnl1dchkOJ4MAlj/aeoHRKhCQC8CpeCOw8NSZAg2jNj2G7GZQsxddVEYbUwxjX6qdvSwc08ipu2tymZrqnh/sOacohuljBcQToH1QWncWtKysUnRdG1sVcmQQBq7JkSrXrN9Fc/4HIfQLk+/2RARDgzltQFEsK5jmbeOythgatEHYZl9GlU4SiZSCSgjut+CEpnHCytXEMlM2pwODk6UepO35Mr0XPBXFc/CBg3IgXVieIGaB7FvSeDYm8l7fSelz5uAvemLOLXUiBLvej6yJdC7gcWxkk67rKTFJntOJAjr/1yjqx96CjvSaQc98LRxKCljB7JQ6K9fESniroNnLkOVgD8i1ZeIkePZsj76z+EEHCTZRcv4P7sLhlEZjY2dBCjttxYiU/gVlu/4X26bxJl6pRUWbpgJmQbQopjRySceEUbVlcPz2Cp6XCRPz77IuuZm6y5ciVzoRC3yELZueugfPDRTjqXUlHKREHI5xJnWSOO3DvW3notXVYHIBQ6pKisVcbRU6Tnb4D7TgROLHceeNX9oRF52hWkD1amYwOHlDNkQyiOD3VGKhF1MifbRE5px0tcbIKU0+uRm5NnHKOOjEftGVEXiJX7mjqWurkXB9JV5MK9V8vKdcDm4ZJxQkARhjusT4UTkGBRPBh78j0e3E+3f7wdsUKg5BMH5gPRrQSIxi6qM9ORMavP7AGIHPTrGHmoKoow0MRpR0dK8mgeJsuGVDEQEkUITfTLAgmi4gh1ieZAgIy5eY95uDubDBmD88M8/Jmn8NNf+rr6EMhfueF60vUnnGeoTuaYM4SMPl/UMp+CIHesnDPtIjHvpw/F/Iwzn0u3GxbmlrP2jaidWN0c6hrjnq/iC60KKcgukvrSBvnPHz4mgW6hrC30/iBKGMSZiYaJdZux7A1deLoQfejozjg69CD/G6AZOnolQE7/3Rme5KyPdc4n4X/SfxwmQL7cCzNMgHy55/fr/erDBMjX+/oNH/2FnYFhAuTCzt8/4qeHCZALOYvDDpALOXv/Aj97tiPhb2Kzhpw97eCdYYjim+kC9UXgeQ04zVKizBcvXsy+flDuvHaurL7nVsTDnXJwX6Y89/TrpB6wHwqJZR/O/o49hyP78SbwRQeXfvAUD7lixji56af/jzSPEsTLGSQVBNCBWyejk6ZI1tFS+fUv/ohc1MmkdrRTCu6oCRl0WXuBw1m7BxDI+UpeTrlJmGi3NhoHvMZMacRxDzHa4WDnl8ydI8++/bbcvGK5bEB8XgT+q+I7L3AJxcE1xcAdMasdUfiOJKwo+eGEkFf3TLpXTE1LMR2tYeG+Jgpbz0UwmGFLSyfvIexHQ0wyhYMjFQp9NhMnrQSI/lJxXR/iOt0Xq/DuC7/AxB3BcfRnXN3UZaJJGYNy66UXyy8wOYSRQKHx3Q0I6pPANduJrVeiQZ0iV9GfOuPaS6TJUiNxSTEmYeT48Uww1kp5AjJokHSju5Yuk7kIrnvArHJJejLn1c4HbMUH8qPWpDi0kTZwrq/zESBkIHA+AGzpMLmDaga73vpfDuqHygRwKCgle7vHWZooHmnuI0cbh0AupeFLVq0g/uoIjFKNrL3yWlSMTpIHMK+lvV44PxR40zLReC6wgkruKCMzMwA+UGEXZB+XZUTqxEIOdNZDCtTmSQTFwxMhAxLJYFcXiD1Ai+Yp2FA456CA9wKgdWPwqHK/BndFPcCcGxYmRzbmrkRqRPJz0YBWFi1XhWX63eO/lRtuugEHgSpltVeDiwnInpmZLc8++xKq1WhZu/Ymo3DMyjwmk4kRCgKw7rER3QCo40gMSHNjHQQIMRwAe5rxrTD+IBeiF3CnC+BMlaJ1AHrRMQkUGbdQYIzSHzKmhUFlAXi5667bsSzFA4yjFAYoU+BC2bl6QMTj9FQMAsIvXLzUqLqtfL/2eeQXaHxVGJ0N00wOfzfv7waw0sbktWmZLWyaqr01+qYDtXwT7k8TJTYAACAASURBVIpIgEqNdamGkPHn3B89cpzzQawSzNiALg6AoerOOUAmfEx8HH9ukHkLFxgwXP99/fsbDKg+dfZ86eO613HOt+/ZI+sAed98+00GL6/LtZw9Zw6Tarw8/NOfSSWffcGSFfLE8y+KJ4N8Eqr4P1zvI9c+limDRHOloxwOZLFRxfWG9e/JVM5vRCgA0MnjlOk2yHVXrYEMQTEL6TTAZ2yCvGmpb5OUpJGQTM1MagC/ugomu69s2LgLkieMTog6iYuKk+vXXiH15SeIaCEiCduSfTtjs7wWcIXOE1wRnrCoDq6+0kq3QXllHZlx3eKDQjoRpXYDpJETQOuAm5+8+XG1NDA4HMMcZPz4NHGB/UvHAuWGJawTYM1RVb6MQQ9HVL4wpq6AvjYAogaA6BNEs9WDoY6kMD3J21lSUCU3okZ2ILrHoYcCpbwa05PS7uMivz9sk3rW4omJHlJ/CiCRkbRg/liuS4vpEwmJTpCfP/Ycn82JPonlRF2FQR7Vyft/fVfGjxsNsdglMQlJ4hcSKa++/b74h8cQO9IHA10uf9xyrxx67iR5g4HC+kMJbSOlS1bZvGET8ytB4hNHAzIxZxpbAcBzKCkiYo7osaWUn2tE0/d/9JhE4wZRJ0IQ4F1YdLj0AUZ5Mh8zThzFUXAxCw4xZQoOcz4skBT1LK5euK6sjL8eSy+LsZP85cUPUEI7yeyZM6WC0nFqgyFSioi8SpQ81gxnIuLGQDB4M8dyC3Pkez9fKNU5lCxr7l5Hg3FmHNi/XxJi4wDcICuJbztIpJ52AKTQSaLK58mUc7cBgDsM9hB9dUSmLoFAgSl2p2S+giz+HtC89z7cBFMfhduBMioW+wCKxN1Z2Htg/zuJKYshpq0b8sOF8RAMaK7lwLWMCbUMTp8125QNl/L5auvqTZyeEoeaE6nl7CHEYG366CNIgCaZTXdKTKq2J//tV2N5gNRCXpXh6BlNybLeyIrpmlGFeRnHmE3ZdHzSKKkEVHckju+y1ax3Z32dOGIH+TQOAsEqOUcOUQjly7oUwA2pixtXszz9zDP0e/jI/Y88IhVEEYUBWrbgFiorATifPJnz1EzU3GEIFwrmUXBv/2S3zF20BCdMvPzmD3/i2jrKduKxHn/yaVl3623y5z//gTUZMobYIZ0nnjgyPHGvNEJUOeBAqOFaRjK/NZtReye6ud66fimZob1HlcQNzZk3jRtbkwH8A1krHVBcDEKA2GkUDzdqK0B8B+vlKRj+atYNR/oOlABREsjGJHGkF0cjuQzIyrlWt0MHa2wzxEArv7yDwyHhrYZsaoXge/S+VFm/C3trvwVC0VP8ueH644RSxb6WhGWdzNZKI0MGjU8fZ5TwNs5fM66WNsZxKl0sJimCNbOPCLd+4vJqOC4lQNT5ocqJFErlNRdU3TsaH6Vkx/sfboQAiYFM9IFUrmRNxNEIuZ2SmiQffkC0INc6kfUuNjoS0L3dFMJ3Q7z5oOxXpb7G0ulDi5Ig6uhSAqQPUtKOiCst66qll+gUJH4Ca7Q741J7KzRySR/jNJM0B9edJ/fBJtZnZ5wjUTiWXDlvvqwxhdxj1CYbFhoh2RBdiYyxIorZRiaPMcffSoxSKl1UHxGB1aBl2ZB7cQmJsmPvYSkob5ZnHpkod/5nDkehPRCDsmDBXNa2BHpEDqIUacJ1lm1clJl0Eq1du062fLxNyiAKTuRkyuWsx264f7Zu/oSHsH6ZOmmWua+cyDpO91ahrLv5agnG6jpA4dicSYxtxBOVEAYBjCk390D59o9/L0UoZUaPTZCLL1mG8yrUEGNP/fllHgHcICgqZe7CVdLYbpWN27bKslVLJDktUbILM4iWO8jYCSfCcho9IhnG0qtF8Gr/9eVBsR5CvAJwPxr7XQHPJzq+mvn8XbgoZhIlqVFT2cT+aSZqAPfO0brWQMxUQHTqA1kLzxka4alj05EHWH0gVBFBBMSkD2SXDiMtJ69E8KCOoaCQAFNwpxFYo7iOYShsuulYqmHuNxNpmMm1GcE9roX3t/Dc4suDs/Z7KAkSxPfqw5pGXKnDTx9C1YOtPTLREKjqDPGH7NCxonFqShjaWOv9EZkot5Hz7CxJuWWIANGHHi1L/2x/xGct/OregIXj+YNnLl2FGSvqAiktLjFrl8Zg6djV19Gf1QddVTRoebp++F4VqzBGLTxoe3F/cGD9cOe8K8lUU1mLWKNcRkUnC2musnr5lRIREEN/VCdDoBeSMZHnNRsKJNunZYdDS+FnYyH+luH4fL7j68uCDBMgX+4mfJgA+XLP79f71YcJkK/39Rs++gs7A8MEyIWdv3/ETw8TIBdyFocJkAs5e/8CP/vZDr6zHSAajsU+X5362v2qIjZfLQAHq7ie6obZN1wiDZZCMJdRYCDdsumFN+XJ1z4AdwGbboEl6HcAOyChiBhlJzCjJlJs3D3ZcxPzdOm08ZJ6MXUE9nWkgwRLcQER7d7RxNUHEwt9h+l0117Pb125Sq7+9jfAxcrkyiuuRVxGqkRbv8TQEVJNj6dvoCsJE1UmIkp7FWvp173/7ltl5XVXypYtG+miDJN77rnbJBQ4I6ZrZU8aAq5Vh2gzMjSGYnASJIhoUjJEhXN1dUr0ICQH57Jgte8AT/Uigcib6GYrCQr9RHg7I6S0WU/HQIG1OoMx6x5P95y6Jx47NglBPViicUmc5cj/7HDh3DuAY3ciMlQCQc+LhjRdSWpM3MwZ8sADDxhMWvfTcYhSS6jP0EiyANI7vH3c5NLp6TJ73Rq6qWsQLo6g0zmDfWe0fO+7D7BH7JBvrl4ti9feaGKijx05IU8/+QJ7VBWXIk6lZqCNpBcX9pp/LwGiKSUm4guMU0mZG1Ys5PDqfj2oMRrFJTUo6AfljQ8/keMldRI9ZhK+IH/ZSNb8+JlTpI6crwA2u4tRdvcBUBUBwqkTwo+L0MhFUuAxGZDdmYFTW1OOspvYJAqyRyVGycUXLSbKG4KjuVpsRA4FuzpIMirqcICZPkBmJUEcyGjpIge8phoigpJgK8BYPQ6UQMC9jwBg+iATFixaJNNSx0BE1JHrf1IuuuRiBkM9OfDvyVhU5sqwuTF4VWnpBOBYy4B74cVXuBBl8vzzLwFKNMq+PTtM10YkAy2SkmQd6A01FZAcragr/cSDwdQP2GvjM6r7wwbT1qYuF0iDAW3lBYxyVgcDAFY1gEsr/SSJxAktWjCH7DcLCvBSrQEG7IUYAohu7ejh2J0hSexkDADd5u0fy5JlS+TNN18nEisJIMWNz4yDZPUqaWHSKJjqz3n2BUgrBvQcR9m3FUCrB/CjAQcMhBqxWICVECA6MYqLyyCdAMQ5JgcIDQXNjhw/IceI35oBq2hDWay9COHki6vC9d133jWAadrkaXga7GX95o/5zH50pIyQl1/5C1EyFzEZKuWu2++WN9/7K4p3zTL3ktGQIb964hnpcnInlgT3Di6Qtx9MkR+/0YKaPFDGUmhbWVoo2cePyn233Sm5uRnmWPfs2IoTaAxK5/HSDFjsz+T8hEx6Z3tXmUaUWjcAWQ1/70LpveaJv/ra+5KcPAFCrlBGJ46kDGeiNNfmw6ISX0OJta22R7obu8y1qqypBVzqk5omSJXOHqmv6RCqNmThJAgylKbtfH8P0Rudgx5yoLBBjlX3SQsEho+fpyxLj5OsPUdkRKhwXcZICRaxqPhRxvnjDCjvjIrcAfWvqmDzeZ8i1kdvf1cJpr9mdkqM+ALitxOX5TzgA6NoJyWM21yiPp47IVKFe2s6EVjeHMtIoldCiQKr6y4Xv/BAaekgumlbnsyZFilz1R0DDuzCInGEiKeZlDYpcRUVR2QVhUDb9h2VTmij6QuWyTsfbZU/fXizZL9ZKv0Uqo9NS5dWwHYngFALKvUP12+R0WPGihN9AV4UFr1DTFUfoNg0FicHQO7du3cSM9QvC1aukSri0zrpfgDnlXCsbAO8/2VXroH4qDNj2Bkr4QAuhAbcDIOAyQ5auk00UmRYFAtxq8kCrMFlo2ppjQzKzi+XHt7LDwdIiw1CBTDejTFcXVdN+fNUufjGGGkp9CHmqwWg0pP+g15U1Ixt5kMRQGUohEEzpKLa5hQc1LlZU1UuUy6+SJqOHwFEo1QcB0cL8XB2nD8FNB0BVLfQN6IdE/1EqgXT6eFDLmIjpEYYvTSNGusUGYayHzgOwLyHz6vlzHrc1VzPcfRunIJQqcAB4oZNUfPxXQEZNe5FF1kPFPTVKNCnLMK9wNfmdygJR82t65KCoYcPHYA0nGL+bfemClTOvYagaGM9mzifQfU5X1mZuBsgdfR7yyHVlhBPFoxl0opbSwH0CsiY+Di6ibjBKIu+AVfQoqVLTTZlHDmS/RC7bZAepZQz6/Fn0nd0AsX/zDlzOdf15DjGSeKYNHnjrXckBJIrh76RF195XQ7sIhaJfprXXvsz0XuuEKqNvA4ZiKx/DqwPdjgXuiEb6llfoiE6HDWmh8xIXe8am9slKzsfgjvIWB+XY2esoVMHpFRCmIMaA2UCJZUB1FIA1nEtra7heE4RgdWB68wTQszVwwuXWa8EEZ/kgFJCVeoKqCoBohFY9e0WyEYiB+kb6eJzWhlzP7wjTl76oBWbKMqHAQtxe750SoHJ4n5SFYYjynUtnVfHQjGOm7TUVNYJ4gtZH7tZl2s43kSAaWe96WnnCE6Tnj59sKHrx/SL9BuXSQqRUcEclx63HeT+cc6rlriXVdZIeHQsf+eMO6kOZ9YMXBiesn3Hxzh+amXq5Il08oyXLkByVxwmPajn3XBxaKSQqjvy8vJQRYSZh40EnE02/t6eB4wuSHMlbGpxPHlyv1K7axD3Qu0ysQcAb+X+kwfoHQhxpO5Kd86dxhYN8rl1jtrz0BdND0MBXT667vepQxFiLAhCxMI1qML6mkhPTA5zq5Lr4M+4jacvZO+hDNbJAfnlfYly329YR7j2Ggc5f/5c5mYbvRkHjcuhGUGDheumTsxJ3CcKGEcbicUaQVG634hgmc595fWX35bKUwgirmNNIqbvAMXpDnQ53X//XTIF919ONk40sj4XpU3l/lUttShatu3YL8XN2GZx5q2+fBXuomq5/srr5Ge/+4VkZBaQzIcDoQ/CGkdfK2RVG2vQkpV0jtHT5OXvLC+//pKMS5kNmRuDs223IZymTJ4EmQF5zXnK536pPR6RuDu0o0Lju7SXLID1KBygX23BxUUFrA0NZu1SF4iFh8QeHB96jmu4HnoNwoioU4JD1/5SnCYjRkQjMPA0D4z6oGYeovg/N9yY2jPlSfyZDx0yQdxHayGK/BnvpfTNNEKuOODUqWG9terDF+SBM/dgveZqO9YSdC/szm2QNBq5pfFYXtz3B/gMGoflhyBACSn9pW4QJSiUxNWyvJw/E3d1617zwKq/lPg7Y/s1tMLpvz/zZ/1dHSCduingfOl7OJ8+niqIT/3zmbJ1VQPplxPOGu1jUjfNkLIGBZBGkEL4OfN5NQrLnodpJUAaIRXb6M8aETRCXAbc5BQW87tu/ZbEQYgE+IfhtMGxyfz28wnklc+OgTr7gds0fAxZYczX2f895BAZSn8dJkDMafqcDoBz7g7O+pnzfd8X/fs/e0b5MAHy917Zf4efGyZA/h2u8vBn/MLV+2t97/zXuK7DBMiFXMdhAuRCzt6/wM9+IQEyNK8U3Nf+C+1MVWLAhrjUE8FeO/vxuy5fLAmXTUKYS3x/QLiJWVo8bwVJEUSDO/tJr2UQPMOTvUwT2DDCRvaXmhqisVrq+L+en//jW7+Wu9cslaQ5S8Fx2Mshrr5x7S0m3cGL97lu/lyZteYK9pdUNxRX0vXxnzLY54ww1E7uuOYaeeatl7TVgX1ul9x+2TJ5YcdHcuPyebLqnlvk/TdfpnM4UR5++GGwngG5c8UqWXzjbZJxJFOeevIZKSuuIUXHlx6SJASc7QjxqtkLI3IH54wAy2kEC9ei8RNZGeADURy/hV894FLR7C9JuUHcZ4/YX8+R7jdV6BdN1/AysN0n33/fuD8+K6L7mxHDuR9gE6kEkwsYvsZf2UHifOu6q2Xe5WtMKomSLrq31nl6xx23yZ+eetzEYGlclqung1y7YIrMWnsd6TxtCBcpY79ojemD1tj1FswOd61cKbOuusbggT/76WMI5PsQAzYilk7mmJt53wshQAbBObimiD7DqC2orisD+2r87WAOSs+q6haxcw2Qd7cekmNFbFbtUXESeeON+tGV6I3c0gK5avUlUnjosCTHxgNoeQKyZwE4UhqtSlfAw9GjR0le/kkJC4FIcLeTJQtnSlF+BqpYJxwBARIT6CWRlJn6wSP4AAy4qgZVQR9VxvLLiuq+uwtF+5bt5NanSB4gwqHj2RKFIv72u7/BBh5qAaarjLiYAcCgelwbaakpsnX7FrnltpuNclrLdb3oEGhjQ76FKIouYooOHzomtwLKp6QkE0+xAQCpH9W5t8nsV/WmKtI1xkIVwcgdpQcQsw+1oiOK9B7Uybq5byGeywqA5kXkTgCRGpXVqOMBvqy4SLQ3IRDHg6W+GmKMlDdA2E5U0AWFqOf9Qsm8dufzjDXxN4WUpzoQfZWWngpgkwNplIQSuAgQpEmm0xlx8sRx4n4oVlUAmXLlEIA+BTf0NdXL1A1w2QToV4OLIhTASyNkHGHlnJzdDRDWimumuKzCRMikjh/PoPMEGPYz8R8KEmVSJO3KuV91xVXy+rvvSwAZbFYAj1LIFwWNb7j+WhMJUw8B8BauBG/A9KDQSBlF18Djz78sO07kSRI9KKoeXv/IePnDdhSr4QGowGEg2xokgtihNICyDialL4M1jyz8VsDcuSju7QFLG0rIcWfyRaOudvVDEYsatxs1uuaL5wO0FbJokBkC+ZEq4yFO7AdhFWyN0lGfIx2AeW42L8k7gSIWIGgAwKgVF0YlMT2nKGturhWZkuwql82jcBiSoIlx0kevQEWDVaq6XWVzVpd0hbqJh5+XTIrxkQMbC0UTfVLTUME2dkoXbKkW5EbAngb1WmQQ90cv46AW8us4oClvI+nREBbEsqdEOkmIJy6iNgXOfaUau9e7R+rlwzKRFrDgZHCey5fNlOMHjxIX4iARqRFSCjGYlWWR8akhEIBRMn1iquze+qGsWr5Qtm5cL5MnT6BXp1CciSAqq2+VFmKBHCgDCkY9W0Vx/bcfmyoHnj0uoyL9mD9urKKoaZl/1vZuKSk4ZRwwUXHJsokYLEcAu0psftPnToAoOCoTp8RQeL6Qa/gqMSj+/PdEFLz2RDXloWT2l5vW3QDz2gSjTUcCri9WbMgPgGxU6h1cP19IgnTGgB0Kel283n7rryjORytKJqcgGtv5zGUUGE2ZtxCQtUsCw8jsKyuSH/5quXSdCoJY6aCHh5gvyI7pM2Yy9guMUrsVQFHBXwXk2gECT9Ib4gAdkTIqAfbcg8PA+ofr6fDmTYCxE2WQsgglQBoAFwshNgcgPwYAqB0gJuv5u3bee8KkiVz3PgBPN0N+eBD/paRCTFwM39NsolziidirZw434qJRcLOWPP4uAFdV7ataP32OAnUiB7fVQixEmxJkTwBJlgBA82bAdEhbbo6djN8lq+L/5j5xYGstIHK7jJs4yYDR6jhoJ9Zpwby5nIcuonKcZQ/RZMuWLZM2yFw3wHMFxsuJKwoF6Nav7ZS1+xNJM37iRIrMP5Crrr+ByLNW47TIy82hb6WKrp9g4xboALhXB8h0VO6drFcZmTmShYOgnjF78213QZ6Mwrk2nbL331EEfgzXQRhl3PYSiQutE4dYKBmS2p3QA2ngzDrRDyFub+fEjcKJ68N6wjo8AGipxPKESeM5V6xzHEcwQKovN0NjsYC0GAQw7geAtwLU6nFpb1MNNy133Bp6fHwHRVj+RgGu6nItQdfX7RmANCdCrYoJ1g+h1aVALw8TD9waI+9sJX7LA6auF2A6wEu8IayVbFE75yjI4Rrta2FMnTh+nHtBmlGw2xi3PQC9dRA6ATwEaXeSRnRpP4nG4rXiqrDw76pkcOA8REEmaMdKCw9JxTgp6nD9ROK4qObaafRcFzd1dTlMZFw5Og8SI3hQslnXZs2cjgMhAcKjndgwSsoMZkucF4IAF4iYI9wrlajQY02m06eP89PDvGpl/Gg5uh6HHSST5maGEOGmboVu3kvHZyMOoADcQLouBhKNp+RcL+RkDut3OuuiD2OxGBGCD0S7EjTHT+YaUlDdfb6UllcThxgLgbydjh0t304dN15yKXP/wW0jZO0Pj5rcUCWAJhMbqYTjLsajAvvtnJOTOBd4UVyA87mOXab3asPGLfTXFEtAbJiMwbV0isjMXdv3yj133iuFkDU21CeHD+2SKy9fTiH2oCybN1m87clhpSvDgfuyD/fVXXsOy6EiBA4IAu68+3Ye1E5AKgbL7594CtdSMv0srNWQ2O7eQbL38FFJIJYrOT0J10IfDlB74wBJjZtiHBwHD9D/w9cs1hJ12JRAKOaxprSwnly0cpWcxAbco2VyiBeUFF2wcBFEQiPdF2UmQlKL9JR4UgLEHtIriPGpnT+VdGMk0ZfiCpGlcZVF9IwF4QjTTp5e7r8OnBd1ZnTiPlFieRS9RGp9riNGbkB7QngQDvEPMpygPX8+WVAobaxXnjiMlNRSZ6g6PpQA6eAePYpesibWII2gUveHBRKtmfE3mvVJlUg1kLADvJghJWBC1SmUf7r/41MC5DSwrQ+vClCfIT/OJkHM3yv+B8Frfme98Yew0RL1BCJG169fb8rZ9TPq6yjRoefAiXGs5Ic+O2icWzBkWjPns4XnMD9cdYRaojaimwYizg33ZFUhhDL/iwtPkBNHcuTuO74N+SzMsTgyd1lXKEa3G9TitTNfnyFAPlV0sfHgz0Ol50O/f9oJMkyAmJM3TID8zw39MAHyLwByfGkfYZgA+dJO7fALfw3OwNdbPPA1OMH/i0McJkD+FyfpC79lmAC5kLP3L/Cz5yFAtCcjMMjfOCC0Y1GjrTUVIAaB9+p5EyVqKZiiWz8Ccz/2bA24P0Lk9nV3gYd4gj/3kLjjAwZG/wZdpNrdEYmwVgVX7YgS7RxJunBrlxsvXypPvf6y3H7t1ZICjhbAvqkJwP67930fzCqIWoYBuWbBCnnxgy3gIewzSZGwIqRXDMoDoberOyUBCKmvue5SefrVp+jImCfLvnkLe30bSSwZBm9OSUnHQBCEaHIAvMhX2unorq1slt889iQR3+AW4F4OGl/MHs6CULuHVCG2sThAEKTHRCL6L+Yc+LKnpFgccXc0aToqzu0BQ9AEDt076F5T93Zaaq4JA7rv0x7vL558SoAgouNz+Ph6sD90BBdrQFQbIpdOmSzj6aHtJ+HioYceNgRLB6aCaATWPWA3rWDDLnzu2y5dIo++/BIOFl8wkwBqGexIjAiXU6SM+IMH67507cqL5Y+vvML5J2EHrCCUgnh3BLndkDkW3Uye4+tcEVhDtTF2dKH4sBfPxSxANPNgxxODe3ftJe++kdiJAWkgt/lIQbUcLcZtEBIhzmzc+4hNmD5/FqXPWdJJDMoklLYJxG5UAMIfOoKqFOZGlZeaQ2btbpNQynYH+9rl+qtXAdpVo8DtRR3bJoFEY41EMRkOuOXAmexhUDkrMAUxoB0gPag+2wFc9h04AoDfJSUAunbEEd1y1zcAVCMBcrcDFgpRW3E4QLJk4cK5AJh1smnzR3Qg3A4wygAD8G9AcelCpncuvQKHID9KAPDu/dZ9TAbiivIz2eR3o0T3ggEjgx71cwgAhx+TpgcVrNPpjG4ju9Y8Eo6tDaCqDGCsjJiHiPiRkAIUq/JztbVaYOokY5MTiCRCIUnHBR+U/gT6NwCFq6pRb3aQJ97nCJgznt6NQanmeAMgS1RVqn0bngBnLc0NRALtkatR4SuoqrEkgQByGo1jfgGAtALcuqH8tPJ7HYrNRoBFD4pwXPml5T1euCfsIUIK6CnpVkIJUC2IImdngGtf4jbqAFm0GKgMl0YScT0JxKWUQ6T0MCA0y3vzls0ygxL2iy9aLocO7peZxGa9+tLLOHt8URBHoISOk+88RByW1R5HwhLU88Xy0aOT5Y7H82T65DQsZHQgjIqVhAjcDvQijGbB6QLIGQSQbYV9dCcKx4frfmDvdpkxdarYAywibxYbCl0XjlHz6g8fPQHZQmwRpcPzAHODvD0YIzU4EJqZ8BAhkEpNFb1SlAuxwTVUI1MT48bNN4AeE+3DqJRLF0yWdFTKXcWZUlNQTjSXBx0tXWJ18pbtJ9uliGsaPWqEWBsBwtogKiLo74gIlD5Iqj1HysWFOPMoCLwYotU8mYwQl9LB2M7HnVTbaJGR4NNddRB4xAVOG6cRbg4sCERDEfGz/lCRZLN+NPPLwvfcsHoGBMdeoqb8xTchUN5+v0Bwm8ni+fNgnwHUmQ8ZOD5uvulywNJ9KJcjiJMjgobuiFgU3GUswg4s1B4UMt/681my7bkKSYl2IwaI8QC466LxQUQ61dNRkJw4hhJxCokLq4QhJ8kTxtFPE85nOiA2xmUwkVcVxLd4BEXirGonCqifcZBgCpVvvetWxjkAF2ReByyyA+XxbpzbKtTShRASWnafNmYM6uZqFnD6Lihb/+DDLfTXzCTbPgD3S710AGL3OLhKJ/NGledJEHsBqOXXfitNBhsjpae5RnZu32Zy8W+94y7mJl0+sOxeLNJ1jENHFt8RsTGSsXc3DicLDD2RdwBfoTDZNoioo0eIdEP5HQ6b3QnAvJfILGeIPC/cTx4UTLUyDnbu4VwTH5MAi64xbgrwarG0F0SKBRC2B9eCAvCqbFa3ht6QtPRJLZKVOE70z/prwZoUaavwYC4V0dszFmC0wzDP2rPhCXlUx+KuOfwBAOsdqA1UQZ2Ki6AJoiiF79cyd+3BmIvtUl0Qh49lQO4Vy3e/OfatUgAAIABJREFUfS/HSgRVeTFl46f4LCGUZ+NUg8zQHH4tIPcDsO8GMD1Gh0QEHQ8uAKbajbJ0+XITe9QLEKlgtQKiUZRBu0FE19bXy/jJU8QX10cZ83/X3gNSTsxQC2vow4/8zEQ6LeemMmlKGqRMPAqCQBxUvgC1gOA4Y9z5/B4QwsgFDFHQi3JgAPebMy66bpwAqmQvBxh2572iuUaqoB/EweAJQOoOQOqJAtwV8HZAnRvcVLVDQeNuNAasjM/vgZ0zhGitftYvVY3rvFUHhJIKTswbdfBU4ZZTEnMQIksdhY8+OFHe3tqLmp7CaFegz17ipZgvvazxVq6bkmf6FYiy38KaqNFCWhjtyVrSCZFhx9y1qHOO6z8C95sSI85kZrZjo2zk/qA9KzW4OGL4PC7c/D15UKrl+uk198d5YeWzBEKkD+AIq2XejIFcUVdAT2+3HM84isOjzRAg2tekriYXPr+WoCsx1M159GRsahG6D9dVCZB4QGYXQOUOit1tOMz6IH/UieLmyr9D+rtAYHN7wKHC2eE8aQSTE10pFq7PiNgREHqQCazTpbg+0tPSTJSbEkgKsocRgbj3IE4prKNavB2BE0h7m8ZNmiL7IBK0rytqRCz31A555K4R8o1fFhg3RCBzRCOkKirK5fDhQ4DxI03km43PHo2yZMfO3RClxDNyP+lkTJRzv2uyQWhwzX3oSXKyx9EEUesCmeNAkbs6QMbgjrO210KCR8q8SWniTfFYK68fwn3ZzTtQHv390xIA+b1i5QrGgcjLr74hWz/Zh0sxRSpr27hXoqShGK6F+RqbFCerrrxIjmcfwT1ElFZ1mYS6Rpl4MRUkKIGRDAmrDoTjJzKHCuRZ38OYN/bc/+q4ztptZYfrQseaP3boetyGrsx/BfN1buk5tDCnPCkr7+faKQGakJBgyKAuSA51ZTlCcOjGy5dxrA+Lmp+qpL095FlEJDGCPAuU88DZyX1/VHwipJs/zxSh5vmojHW6j+vpFRAAuV8MATYUM6VF5+q2icBt4oCwoxaiQx9IGyD5ezgeLSVXRY6Oa33vbq5hxWuLzJgfTfTVmZiqAbUsg2voA61R73wOAfKpM4TjUBFCFBGi+/btgwiNNzZqdZ6oG6WSjYK68IIhpZTU0C9VCSn5pgqqKtxz6WPTeMjulFLWy3BiTduYj/rwrCRKkG+QlBeUIT6BvK9pZUNBCbyTl3zvez807lTNch3sggChE0S/hnwcQ56OIbfHEOlh/qy/qxPx0z+fjvpSF+4wATJ05oYdIP9jKzRMgJxre/jv/m/DBMi/+wj49/78wwTIV3/9hwmQC7kGwwTIhZy9f4GfPUOAmE3D2fG5px0g7G96STaora0BY0Vgi6jQH6Gm4iUN7VXynesWydgrSBZhnzsKDDuOvfJRMOIM0hFe+csbkA8txqWuPeF+lHErEdKJMD8M/LkNHErdDPZOYEYuXbLuqsWy4tqLwEWcETbnI65rk4f/32/Fyy0CXMDFdBhr1HYvBICDI+kXAfTTqpCd+Cgrwm7CwuWbREItu+0acSaxBn2mbEToG4zI3oPy8qZaMA8KwN0dSb4gPrqJ9BU7sOTvfOt+IruD2SfijgCTCgVHunLeLHmODs51Fy2Rv+7fTQRYC2kjLTJy5BgE9pXslakKYJ+nZIkKylQ0qGSH7uuiifHOzc03+1EtRf/CL8WKEbhqt4oSH6A4JGJ4GSPAvXfdKUvBmDSa/L333pfHf/84JIkXYrl6uefq1ZI8exoC5AipI37dAxz40lVXgZGQ4mFPZL1WyKLvUxxBO1BjwMZrECcHsGd20sgtzn8LQkZNPFKM5Fxf5yNAtJdbHSzupDd029rAlbqeHCxCLVzDhjUjCxVlWYtknWqS+AkzZf3OveKJujY8PkZsAKY9lEFHwp4EkkMdiwvEHuXp3r37TV61HvgkCl1TRlJWbGfjAvZzwUpkzapFAJa1pvg4lLgNHwCeRMBHO8BJKxfJFcIBxIV+kCZTOt4O0HzkWJYcykDdimMkInakXHLlNQA5x4hiySOuaCQbcheZOnUSLFcBcTAFsnz5EpSqzRSxA5zQn6GZ8+qQsNDhcYzXUkfJuptvIzYGoL69jtb5YgBQOhAoUK1AOarxH8EQIKqCVgDNTj1KqJCtKEKdVF0OyFRPbE5uQQnnwQmAyhGQAHaO3o6xFGl7eLpgUgCQBgRCDmz6OzRupY9MuTfe2SSO2KQ6e+wlHtJhBGSJPeBWJ10Y1ZBJ8+bNYbD8RlIpxF7B52gniubgvj0UZI+WMIgZOwVrdNJoYY3GEQHQNnMsWoJjATgbZFBmn8wj1opYJtTAhTBpfdAojhBAbqiE0VwaAqQA8EUHpB9ZbHEQSBqVUssEUYDmJBntCfzdwgVzUYVSTA+wo/EfLTCGgXRRaIHxhi07jXtg3MJLiJRyIMPOS/70rShZ8cA23B2TZPbUNHF34Jw1VokntqgQJbl4Dy/y56wdqnzul107d8JqOpPhPgVQkA4Cel60HLqt0wp4fQAQMgDQqoWOlsmMo0SxZ+Fw8WNSZB3kM1D0ixXqyJFKCLZoCfFzY8EpZcxmkhE/TtopLy8GvFw8a6q4Qba1FxyXuvxmis5DWOw6xMkzVI6Xt8grO1tQMTsCfkESscgFgBlpQfkAZEI7wNP2I8WCeJpuD5FEyJGR0X6mHLkeYksJtvayXpmY5kORfBs9AG4S5hPKNbOJK3aujQezZGcxrxljL+5EhcUDTOZlnJQR8RHS1N8uuw92yCzqQAK93Y3q+pNPimXlxWO4hv0G6MwvKhMXbGJj0tMpS7Li4JkoH23Zyvl3lh/+5QZp3McKaauRj9e/KVddTPwbY7ybedNQUSsl+QBPpMkhcKeM3EfsWIhSKOVugyiqY7FqIzywEQDUnoisNM5vEwXoauurqDqFCnw85NdkOX70kEymH8VusE/qCvMpee80ET42ot7UJ9UMkVUBC93O9Xz7nSzh/iDXrrvSFFdXElfXziLWCUifiUPB1d1ZHnvyMjpi0qQp+yhuIBZPm0Wefek1mTZzLkxuv0yaOkOq6MfYtXuPjCK+LjkxXhwha4rzTjJmWonPw0kEIBkEIHfgwEGjSo6AIFNucvsnnzCOiZCDgAkOiwDoHKAAfgcdDammXDsCMkkX+AacTIEo6ZW1PnzsqMxeMM8AbWOmk8H4BV+DLbBcOIxaAb5Vd6yl6ur68Ea1rc4qBQW1xLgZIqQFYlFLizMgPRYvWQJQaZGtELXaQTSO8+wAOPviy68Sx1Msv//1LyAFAWBZJ/qJaWri57uJk9HOIUKhiGyq4mYWShfDUUkFcNcbyQiA6HhA1bT08abrQlXpz9AN8o17vyl79u2H9XekT2EsbDZznROTC9FSAfmx45O9ctGqy2T23AWQKZmA2bvoA6qSH/7kWwDv3IQgf0M5Lx4Ana3lJRDLDsRiNXFTonOI+D8WOW5mPgao11JuJXWCGQuxAJ0tgKVWzskgDxUKR/oB8gdCkimQq2r1bgB+/ZkSCu4L6BdQgjMYMkHB6BBiyJQAMYp2AFvtehrgJleO7bQIgq0XGUMNhM7jP5snWw6wzvqjlsdB6DQISYB9013BbEBhHRfae9AH2aJklr6WBULdwtqrkUJunHctG2/AYRMDWaLxRWpTdWT9roaYUadDMVFi6bgZlKyxY2yVA/B68TkGuScN8nqBqN3buAf441DSMjJ1AuQyNo9R7J0QGyuz5s6Wk5Aho5OT4A95DfWzcJE0qkjJDu1WUEW9/ndoMB01PIi1Me8U2G6C8KmC8AkOplulCgKRNdAb4Fzf34lr4xfoh+PQQgdIIz0ysRw/YgHGSRduLy3Y1vNbVFLKNYFc5Kmgh+uVi4NOe7P0qvTy3zo3LFw/JUD+4xtY3fj63hNlZsz4M5aV8GjFabJl82YehNogg2JNBJR+fn4MYsjdFMYn4CRRAs8vCFIS4le7MeJxbGxYv5l1LNYoTaohFuobKuW66y7jHBMbeGK/zJ1MJwvjxJvrNJPItjK6VHSdaGZ8aQxTH/euHbv24dYokTmUqde3WHAsBhC9uJ71tVx++l//IS5eDjhCHCFHSihhd5UTH2cQL1WK6iTSOKTMPQS30VH6yLRnJ5i/b2ada+E8sWBIJJ9JO4oKmH8a+aXEqhOEn8adeTJuHXGwKaGppI+uCwrmq2tHyVN9wK7jQdrK2OnnCS2B2M7+0z0YSn5wilmLiORjLLZzHvW+HwcBG8l6FIhI4v31H0gAc4YLbkgQe8ZEMzcX7RHx0WcoCF0lXJXsqCKKT10gjhAs+iDayVhWd4aqi5QwyX56qky894RZxxT3PmNVVserfp0hP5Qb0GfEs/NczyZHPHC76Wf0hJBSEiQxMXFobnBsSuzs3rBBIpOTWTMZY/y9Xmt9WG5gncsibm/KhMmGfyjAGRiP+6WWCDl1h4zCNeNP/KaHA6QpPVQnj54kWrQZgicW0nBQ7v/e91ExYUt3iqJvCNeYAvj6S0/ip19DT7dDzg+oD34f0D9DhOgv4wCBaD9fj8Y/8zbvfMd+7oip0xFgpzcBwwTI/7zSwwTIP/Po/6qPbZgA+aqvwPD7f5VnYJgA+SrP/tB7DxMgF3INhgmQCzl7/wI/+ykB8rfO8TNkiMYD9yN01T7NNlJZIhCBV4NxqqDNw8eZpJJ6+mI95Xp6JBfdfqvMnjVTfv+734JptEoS+9wHH/iBIT28PUn0IV4/gASfHpuK4DuNU6GTPao3OdwtHXngFg1y19oVsviqlSSalCJID5Mf/+BJElR6EG7iuMC14euLlHgQYaldO8JHXPMeSsbY5IqLF8jcq1dIfQd4ZpwKsK0SHhOOsD8bgWq81GBIqClrkuqMYnn65feonSAIgfQVJwrQdc9bUV7FHtIPJwUCWPaoEZGhsmbWNLn6vm/Khg0fyI9//LDpuMw+WWB6NloRfmrXt5MSRCo+VSsHX4opKJai+0HdT5jexy/6MueeTki2bFZbJ/tnV/Z2xOGwV9Mydw8EsjcsXCzTV18hN954IxHaLrw2sVZXXSYzL1mBUNGOhBJSPjT9AyH9PXd/l1fz4McR2Tkjdgcn0euk0daaxqQpK05gNg5gQu7EcevPaU/zub7OTYBgLgDPV0FqXz/RaIiR7ZpafztYDWjeAYhbVtEixZXtAJlu8uTL70gg5IMV1igYRsad3oQOS6vMmz/dFMc6clDHjmaIOwpejRqJg22bMj5derDgTEDmXl9RQElzhVyzernUVRQB5vtKP6B/EordTpS23gCMdgqCwUi1AYL6ANjWlGqWPptrgODMHKIjLP2ycPkqGZGQLPtxmhwEhBs7LR3wI5QNOsXXgEl1tRWymv4MLTR3g2Dp5sM1MZi1NHbT5m1YirJNoW/6uEkmYspu0IKqksglAEgtGlYVbFVluXZ9ig+2KSVANIpCQdRBiJkuQA0tr9VM/iIid3wBYC2AbkGAL8FBZNuDSVs7miWEwWvB+eBGpFYfjphBFNQWJk5haR3Hnk2Ru1ViRiYTETQTV4YrjFsuoGqDieVSQO2iFcsYqJqPby8tDGjtxtD4FguAh7vmf2Nx8gS4sgJEkAJuFKHlpypg98pNXruPbyCRKSEotWtNaXl0POCw5vYT42LhPGsOfCNl27GUXsQnxqIaHiFtvMZTzz4n43ALuHNM2o3igco6jiiz8oJ8Ji3XPhw2DsX/q2+9K4Nu/rKXbO8JcxZIO2RMaeUp+fBXs+WBF0/JJRfNh9CiF8JG5jrRSkkoW+1wf/R09Rr7lr2di2z7eIskJYRLOuW4XYComrveSenQDhTAh49ly/SZ8+BaXCmdngmPBJHlDlFUVyqeDqiIiY/y8Q2XJ17cLOtuuk3su2rkhad/J0sWzQGYC5YPiWPxBhhcMHuO1FIS7NndLD10u3gz0R010pxYrYNZVVLeSQEx16W4USgd96NYu0XGRntJEuRZHyBLVn2VvL3ZhhMFp1G0g/gxASvKLDJhGnFBkFN9DRB4SZGyCSKGdDCJBijqoZciKT5NSmqb5b29WWLv6wgJEcOYaSISBKWylzoy4ok3K5aFE0Ik81AdRb/xkBvFsuLSdFxCHfTpFAMACn+fJJEoa22An2n02hQW5sqaRxZIA1FAjpwHq61J3nnjZVl7+eV0DzSJM0TbKXparHSg1AA4nSyy8N5u4sDiOJ2OiToiaCwDNqnTfEAKeWvIadcop1b+PvPkCZk8dSIl7XNQ7tOfwtjdtukjSQXQTcA9ojFY5sYCKDrAvGpE7V1yqp7uFZTyRJXhIJSEMQEyb/lKcfYLkpNE8jgyj8sh9uood3r0iTWSv6NdkmJCpKEsnxtANz/bDCDpJO0Uu8ePHE08WzDq7RPEAjVKTESoTBw7kjg84olaKBsGBFXwWR1dCvJqw5UHdsLDR44AErsYBXniqNEGmHdHna2EnUbTBREjpYSFlvcqEx5JJ4iSphm4WdZ+e55ZPw98XGMcHAnarcHc2ofzZEzKaKOMtwLoaQ+I9jH08b4bNm4yThDtFVAQU28UGl/jBjmZBCjKLUGeeeoZuf32O8WB9eOpPzwhMZAWCxcvZZ5Y5fa77iaCaJx891v3yEAHxVrcOFrpENLOCJ3bhbif/AC+NZJGHRR/efEv5ClqTmKLKcFqA9CdhJpfu0pO0TFQC6ifgiNn19491G70me6XUThQcogA0l4cjdwqLasypK8nDi6NM3qB1zx0dJ+8u+FVyTi+H/dJMIQtTgOAXi8skRasox6cj+aycqN0twdEbwdYVqX8ICCl9kJUQNCo4t6e69ACWaKRZa6cj2TGVRfnQ/sNtGeonrXSERL5EOu1qu8VSNeiawWCw3GGaayTqjM08skJx8eOPftRQzgKzxsUoVtZx73koW+NkR1HiBOC6HRnArs76nFChGjLGWRXDWCxMkLqsFD3kBPXeogQIQJLSWIUHgqVap+JMmaqaNfr1ImbTx929C6uBEga0VAZuAcCIGiqcIRolGOQEiqA5NonZadl7wDA4TiRSoinqybqqIzumEQIY+01UvV/MVGFyazjPazVzrhiOgDUXYkS05LpwvxCc2PXYmvtdOhg3jVz7rRUvZD7XBOFZnY4p2qYy2NTx0F60EeBYymGLM/aBqIouZ+GRdDVwsdw5GHFHtdFN2tmLOPutTfeIgLOUdIoPC+ldL4MQlQ7VzSmTUlTlZT8+J5YM94f/AMRTRo9hvokCsWHPhxGR0UbtcUjjzwiEyZMMA4EjYHSqaYRYNqf4cU6ohFSmu0Zg7W2x9pk5uXMafO4/xINmJHLGjLDzK3cgmy5/qarJC/nGLFqHhId7E/5OUoYzn16wkg5BIlZxT3PXmOVuI5Tps2S3fsPQ4AUy0233MP4zJItO/ZAoOYRN9iMM+0WnJ++5sG1gf6wELqmSvfn0ifBcwJxj2NxI+j8LOE+mHkyR8KjYhlb9jg0AyFQKo0bZgI9U1W4Kg4cOgRRlWw6qNr4PPGcv2JcWDoONDZPSRB1eSXzPfrAnJ6eZorsXBArlHO9lcgKxS0xAlJbXQmt2oPBvKknNlJJEh8eIFUwMW5sKo4odx6gvWXnrl0QN7WsTd4Spo5PorvUVapOJSXBtAjdk4dGM14ZE10quODvzTxiPCvZomNcyY28Z2fIyHV7TMeMReMJ+Xtn1g5jW1aXCP/Tvg47/ruXiC99ENQILY13U8IoOyuL+LpJ5n11U6DRf/o9+t+6/uoxjCMy8zgRnKq88WCtUXeKPizquGjk+PR4QohX0wiwHoif4jLuzX7ehjxLYw1qZc55wJDFce/LPJopuSfzOQZfnktCDTn7zTsf4H4VAJkO+cwYMw+3/M8GmafkrjvvqQ/SQ07lIeLjbAJEKRP7f3EC5NxbVD6/rn8XQICcbwt8oR0fF/rz5zu+8/37MAFyvjP07/zvGg94oZ//3ADm2a/+eQTl+QC88/37hb7+hX764Z//Op+BYQLkq796X+768dV/vi/3CP4v6+PnHYkKa/7bOXDuYz3zXme/54AKjs5RQXehx/flnr1/1Vf/7Jz6LDnC5zbO8j72EyAN1DC0IpgPp8z8ymXzZc6lK3Hn54Mv+hBN7C9r165jX8U+C0BCo5o6O3DkIwRXQiLCF1EuokR71yZZd8kkWXLLRdJMSk1+Qak8/jtKu63+YHF0PHrGyDWzF8qrO7awz+pC6JuLaBBHCq4Odd1XN5fL7Vcslfm3Xk50PD24sWAM4GSHESEvBTey4J5/6c+vslfykJ/+6OfEf0fSa2oFoya6q7aRyOxwhGcaBd5t9mnNpAitW7FUpl16kUm3ePDBB03ShTNCbA9Ezy3NnZAxASY+XpNEVASnxIeK7RQbMT2T7H/P9D/qSPkfzy+nCRAzf8AR1AFifjciPD2/iGYhZxQr16hkPY7ePgv7UpJ0gCOuX7FI0hbMMpiSB+6Pb9x9P/trX6mC7Anw0+h3jdgi9ootDttfI16NgC/Q71dhpu47Ne5d960qQtZ9qUZJ6zHXI5pV0Z5+nR0BfUYIqH+n8rHTekGTLjCIqcOufeD5wXZUnmVkere29snh46XSZnOWo3kVEjgiQU4S/aRxFAk4HVLGpUgNkVYeRBPlZOcQJ1UgiRRsBwBYpRClMQYF934u+OzJ6ThFvOTInm2SEh8plyxaSNzIKb6PHC8sNx5sugeJJrGiZlZg1Z1N+ykicfwADUifBt+yl0M4Nw6iIowfNVZWXnalfLLvEF0fO8QtKlBWQBZ4wC4pkbGT/o8f/PgH0gnA60m8Sgev6cjGOotMdAVG+gcd6R2INGrbK65YDQChykqbiZbQshyNnKnnRKv7Q8kQBauMChMAVE9eJyCgFYWwApFahOtHLJjmiisYkhAfy6BxkE+I4JoxMY0Mdq4aPQoDXCzmGiA2ha90q5zIKQWA7hJvnCmVKCZvuPkm2bZtG+Ckp3nvi1YuJz/9oCxAne4D+KUoSTdAmWbL1wImjyHzvUcLeSBttDNjEIC2i+NqIgaruYmoCUCvQVwZdkTJlAOCuVEk3I2jwZdc+WJAy2jA2A4ADhtsnYebPb0C6SYf3pnBryW7r7/xmixbuojXgiBBOV92qtjYhJRQ6eV1t0NQ+GLLarEOyisfbJeR4yZj2fKSHPLRP/jtPPnlRhuZekCmvW0yIzVRwgB42zjuCN6fwHfZtWOfTJw4Q954/TW5iox4cCNGaT9jQtWjA4ArlHhv3CkzZs2XfQcPyn333Qu4jG63r1N6WusoPa+TQQZ7RU277DheLVdffa3YtZbKoR3rZdmimZINYFbLghESRaQHcV19ADL9ECbuMK4euHT6AWdrK5pQcwsF3bGSX98uJ5jwWgprB4g/KcZJJpFV143jpIRyovf2WiQIwXQgIGVnRb2U5QljzhOHi73U5bVL/OhYeedYqfiG2UkUJJNLHw6gNntcOHHy1qYd9OdQWeDJ0sViVQ8BNo7C9QxUzsnx/pLoS158Bb0LxBBt2tEoy9eMlc27ssTD38WAw7mAqSljksiAj5UIujlm3pUkR588JuMnpUsN0Um1jPMD+3bL0jlzJJj50sAYd4Rsc3H0YPFE6b+3QeCJJJls//gxKVKCMjsMQiUz5wSgagJuGxuvn0rkXRnguc3Y16659kqieJTws6Cib5aN778rS2bPksaq/8/eecD3Wdfb/5O9995J0yRNmu69WyiUvSl7FUVAQUAUHFcceNWreFGGXFwgyJCN0BbaAqV7pyNps0ez997j/z5PKPavCGj1gtzEVyxN+vv9nuf7fOc5n3NOJe3ebbGaWABmtRBU1nURel6MgmjAvOkDB/G4Bwe1r3//Hvo2iiImogEmsetuzbLuijjG9T5ARUDYtnpILyZZ3xBzgwX/+QOP2GyUIGlZkxwLvd/+6hGbh4Ls7OWLCaJHmgf424A1lpQUjajC6ujnPUj+lMfgQ79VRb4L47SDKuVUqo/DUGS58HxcGcfbyAfo0zgGaA2k0jojI8Ox+Lnoxjm2/uVi7IASnGBsWeEEMwaHqQzPR7UiAmSAMSY7GAGr8ldUxs6WbdstDU9+Vc4HcM+l2N14QADLQiYEhVwZmQnPPP2s3X33N5EGko/y4ss2e/5Cx0qpjPGXyzy5AfXTb/7nQQt0J8enpY6J38OpHJd1UhlAfCzvI6BeQOhBspXmQHgIIKyFHD4EuLtwwWKHSGihwn8/Id2hqDcO5B6yCVmZ2BUlA5bXAyDvgQjJJsukj3D0XPuu7K9YtDa89Q62WZtZqBvsp7/4AflNhJsD2oZg6eTGs1KgcafyUABrBdwHAJwq66AHJceQcjpoA92XCL1oFrYAGL1u5jiRNbKaioKkkiokgrGg1yhTYQvPIAywtJO/R3Jv/bD3tYDMLqgbRFhp4VIukSzFNm/fxfgosCEqFIKYcwKYk2+5NsFyCgHQA7CCgrTWtzeEDdAwBAgANOC8QNtwNizu8rOkH0j1IRJENkN1EEE+WBxJzVJPxb2q2JW/4IS0U12v3CpZOwVRYV+M9Zi77JC4F5FqChzXdyBSzy5ZekFyBGOfpEVeVfAKOwui7ZSVFMh83YQlmP4cek/LqWfq4nxOp1Px38564YciLzYm+j3inb4MOXyEcUTro4aAnEYZEci9TJk6zaoZk4MooUZQvLiiFvKS7yOLtTvFBn5BUfRrPzYyvZACLfYGaqNlp5wKAXHIyQMpQnXzw7tnvL/T/daD5Q6RJ5uoIMDq2MQolFLrALmxaUJZNQXAfvPmzY71keSwspXyZ8xIHaEMl8ysiSiHUCWSZ7LygnNQITbYprfesnPPWYmF3LDtzSFDiKKATTzvQawbU9KTCGKLZ/0E4AYkT4NI1Tw1gD3XXkiIZMh3N0iFtes22JVXr2IOcmWdx64QcvWyK6+1+x/8JVaXG6wPy6/rPncNKpt59vOHfma3feWL5HNgaTjgTt7LAecKRo8gAAAgAElEQVTZeUE0TJw01TZu2sqOiUoWLDT9sIIsryLMnM2hiI/Tzz0PKzaUJxBmyZBuw4xvhdCHsJnKpQjBnU2fC4qXNn4WwEZQhIBUb8G01c5t2yyTPC7tDZTPo+yO1HFpkJAVEJuo47C/aoC4LS8rRe5MfwHAD0MNE6N+D5mRk7Of/o2UmTW7i88NYj6R3ZQIEO0ttAl1+qQsrui/+jlN6FQvKfdLuUjHB5zn/Xq+TbppB1Ox1nvlgaDLYx4TAaL3c1W+h7ahDgmCwpFqqEko4nRPO2l77XlmTqdv8NpaxvoRQuMj2cdE0y/z8vKsCc/cOBQzUoLojCeVkK5LG01tjnV2PMJcN5NcIhULhJKhtvr5Zy0SEllKsAXYpfUjVw6k4KQccm8LzyU6hrmWeasDterECTPt8rM/b14uhKfzPwXdeUDSeWP/5uXY06kSiWoB7YAcAkQKkFEliMgQfbkOSyv3ISfQT/kZ76MUIB9++R9MgBx/WDnR2z9RAuNEX3+i1z9GgJxoC36WXz9GgHyWn+7YvX1UC4wRIB/VQv/6348RICfSxidKMIwRICfS+p/W1x5vhfWX1/hnMkQODQEUwra3U1xNnmgVIditHfX2H7feYDPPXM5ZahhXkVR7/oUXKRabx/k+1XbsyLEv3PAlzkJYBY+AX1eP4J7hZddfsszOuO4sKywj5zMVlQhntZKSGvvut38OtImLjkuwXUvA9wOPPw4ZEMJ52sMqKfCPCkp0bKsi4kPt4gtPtdmnzbOm7lqyRQbNP5QzEIXf47kGyjkpAu6yTes2WkLcOLDxUPvK7V9zMq2DseiqxjVCDh0iHGSfjB0Hhb6xdilKi7jUcfbNr3+DwlAPzq448CAk8PTwt1XnX2xPrl7ruEeI9JBDir6lrFChW7DcL46rEPlgAsRJOgWPUNEdBIgQE53R9DqKD5UBImsuvVcrdt8SBCgrRBkgX7rwHMtesdRuu+12cCOyXjvJj/SPBMchRxlMQxi7cnvdcVfoQgAQw7m0CexB2I0sv3UGVdGfzs26Xv1dFmf6UwoW4Rc66+pL13M8+TF6faMkjfN7HWblKlDU/tDIAMhwAcHS8DfgQwGAUUetuhWggADpHYBtpYBjialJljVjklV3AGKRG9DIYTmAaukggPIl8+faQgKcK4sLrPzwIVQd7bZs7gwq73stOsjPxlNxunPLu5aJrVErlZ1xeJYNAiAo/4M7RdrjYmuee86WL16KVREPpqUTsKwVW6QdVLj6WsbEKagNagFLRmxjwUH8w86h+nMCDFE1Vbl5dsmVl3BixrMIG6EuAFuxRYewyxL50dreA1gaRphpOVZZpwJCBQJCYE8FQNAJwaAAZAGeYAVOCKgaVF++NLJIQwFtnYCOAgE6YNvgpwBl/bEAS4EooSIdpGf1Ky/aAvzOg1FPdALWC993gYAYwPqhCeWHqt4bIEA6sf05Sji48j0EOgh8WL12td16660AFDsAijNgByMd37iD+/ciz1pA/xpwPkffPZA7bhAWbQBuAtYE9AlAGFIWBH7/rYBM3QBrynjwpFK+C7lQHJY1qob1xw4lIBivenCMKEJrpAiZhNWSKyCwbLcUNh3G76sIae/GEkz3ewRwe9rMedhdVAJIAYgOe9jcZafZRvzyigFm9wAar//NuXbp97ZzrTPs9KVzDT7OKopyzBPQMBZA1JXXvPbqOsBjgGbuZSWe7kZgOii3tQP2jmATBo6JXchbVNQG2P5DB+2HP/ouABDKIPziglDENGFN09faba+ufdf8k6faKaeebHV5m62lnByYi860AgC8sMQMqu+xfMFPzh8AtqngkIXDTnohweqjSrf4cLVFAmIO9gdZIc/iMDK03EIGPeD9KRN9bQa5H21dzdYS7m8HqBA/UEWOAQKIKbERlr+nwRIoCp8+wc9ifKmCZrB+68m9loid1bKZk6yhtN48BpiIKgH/YZhbAZW3lwxadIKXBQBctrYMWhRWWgNdLRZL50hPDrSSqnbzDg00t4Bwe3VDCdkHXMeZsy0b1cfata9adkayTUyLt5Nvn2JHfr2bSng/p9rYG5XLCy++YMNdI3b+aUvJRWBSwNantrrBDuYV2eESPAeZA2LwsQcRZmIFqAfE84GUGgTNnzFzrj2CWmH+gnk2FwuforwDVILH2gt/fMZOW34SQxcZCs/OlzE5wPh480+v2oply+iz0VaaX2ar39pp6dnYBgH2dkNiJpO3UcvE9SY2VktPO908Ac9CAFeXnotN2FastMqO2LypmbwnZBYTFNgdeROR1gwR88pawNvTzrI/PPU0RGqizZs+GdVQO+QpEzHWXYMwv63YbVVwb4dg2FXZ3ob1WxJEUSyqDh8myzb6qif3qaByERSBAI6lFWW2n6p+Ve4HAOaKLZ59Woy99VIR4Hs0E2uUA2oyzwKIawyhCoLsEUCtSb8W4kXseTTEaRcAfhG5JdHY2igUWNI/qcdio8m0YNELBvDsYn7YSF7CySef4mQQ3P/gQ7aE/z7ljLPsjyymh8lEkU2VJwqec09dYIMo6frp9L683wGyPiZSda6/KxtimDFbXlpGbkWSA5r3QW4eOpTr+Df6suD1QnblkQMRhYKjlXufTjC37jf3yBFbuGSxbd6yhfmJfooV0DJC711RceXlHXFyRQ4c2mcFFYftZ/f/l2NhFcjcXZx/hPwON4tgbHgAnJaQr+D1XgW6O+oCfa4LVceyierB3qsL8kBqFSktnCxl5mStK7LvSUtLhyhpd0LQi7gHN+yFomPj2FgQ1gXgXEoWRC9zQCLPr4338UdpEo6vYwk5Idv27sdSLZo5El9JyJ2broy1Q8VhECDYZLn2MacS3iWJJuN7kAVWwGwTZFsU5JzI6mqIpjiIltFrGkalcdR5No1UpR9BYZOcnOLkrHg6Nl3DVkK2gwgD2SU1cy0KzA6GyOnkOUyACItjTNQx3mRV6KksDkLTVekg5d2UKZORxCqXyFAjxlDdwLzPYi/4uZf8jxDUgUOsQcog8QXYbaEvNfMdxP1KmSKfTOWqFBaXAfB6QN7FYllIBoisq1gTfVmTfLHJC8GuaRiiuBk11MBQP2QSJG9iGuPADTIjxCFAciBk2nm2qrD/7p3TnbXrwWdRTNGPpGJSLoaqKKTM8eM9c/P3ow4qQWF0ubPGyaZr86ZNjo3R3LnzUCPudUiYMvIgZK90Gn04B3WH7Jy+fueXbSJVKtdfdZX94N77kN2m2yOPPgnZMGIV9Y0QoSiG8EidPX8mm5oOlTLYVIjDqRMyLR8rwOcg2hOT4yAGRy28Vl56peUdKaYN3O3ZF15m7pvm5LE8+ptfQ2xMZIxHo0otoUDgdPq0B2suuVJcbw3kVimbSYWz+0H2r3trI3ZlcXyaO3N4n21HeeSLcqWVZzFn4SLn2dZLdUMfLC8qcYgDX+apPIhzN2VcQGyI+EqgXxagfOxjXksH1O+j8COAOSaJzAygM0c63EJuSw7ZLm6sm5NQidRCVimTJAmFTyLt7EefZ3uBeqTC2VeInG1hHq0j20mqNWe9VlYO/Ux/ynrKITIYQ7K6kl3aMQJE/fgYASLyQ19ZX9gGKTsqA3Z7j/DQRk+qFHlj6ZkpB03qt07GuOZAVRxpwyhCpZXqHI0V7V+aUMAq0FzzdRfjKY6snETm0V3kUo3QnzqYr6VSUfaSgudlIVdHHpGC2acT/leFEjiMIPR69jTukEje/F62jwHkfbVi8bZ163ZnzxbMPsBRgrmjhAkcZzs27bWf/eRnThBhgE+QVfAsI0KjaRss3rBBdSqBZOX1vgXWsWwQESDv2UB9Ws9iH3Fd/0wCxDmHvJcD8pf//Y82z4kSGCf6+n/0uo+9bowAOdEW/Cy/fowA+Sw/3bF7+6gWGCNAPqqF/vW/HyNATqSNxwiQE2m9z/JrP1raqeKyYMK0KytKsYf2pXAP9ToFff3K4xjutC+cs8JSiQFQUWkRbib4YlOoCiZOMfvFF19uob6RFjAcYrd/6Tb7r/vuBemkOJLX3nHzKpu0aDZnryG7+Yu3cp6DdOgeslvPXmm/W7vRrjv5DPs5DjqBPuEU9vZzppLbDMXHrVVgloN2+zUX2n0v/I6MTIq78N6/CVebqbgaRYSFWALqjpw9e62Fc5tsrH74419wJvS0m87k91Nn2je/+W0Ht9b5tIkiWE6AdstVV9qZl1yKsqLWbrrxVopWE+zceUtt6vLT7at3fYszH2c5zpyOKoLzg8iDY9ZROpce+/prAkSAmQiGUTXN+yoQ5++jeytvLz+nYFZn2GYKnpWPIqKkFdXMnV/9Mm4l47mmm2lXbNPDKJAuqaWgNBS8YMBRcCh3c4TiR2VjD4IVKbhdtvLx8YmQNWCygLIq0BPZIYcDnWulYjmmCjlm4XW8CuTYfzve+U5L6Y/RzEmX6pEXR4Z7IRxKZckir+x6sgpyrWvE2/JKq1B8ALoDlEUQouwCk9OLnKW1q92xZ4rDsikWG6hZUyfhfR1txbkHzI+q1XzA+3n8bNkcqpjxzn7m949bPwfscSmJlj4xDWAKqwNAgUiqqUHVrB9Af8v69bbsTMBxbvhoEfkfSGI2btphR7EVamgGhKISfC5V1RsJZs7CuzwzIxXgns7b22YzpmdTLQ34BAAjsLOOit9mKmo7YcuGRjwcT/xmPNwWE8SSkhxOZbCrA65KbiMmTJ5jA6oG1n8D/DuBueogPMlGiIZOqoX1pQfcQNi2KpszAckEcHhSyZ13cD+WXuRiQIC0ERQbyoMR0AZ7wwNlmAAQCZg/CmlQTuW1LEAyuIcSKo9VyT4d+5FSqkgXU3Xfhnrh3Y2oCAjckS1WTHQEFcb13Bve7zz4QQC5WsCpet7LHcpKgati+loBZpr5xtQCAoQwWYACHxQIHXSaVjqQC2BYGBWb2O1TSexO5XyPpcA0TkRdEk4wtDfgWGtlOYOUoF7AvbzcXGxDdttFgFSe2Fi8/ubbjhVZ9pRZhHM32VOvrra9ECSbnr3Sln/5DbvyigstPjLAZiclA6JtQCpGfgsV8K4M1pdeWmN/Wv2W3XnHbZYcT6CPnwsWOgRKAy658XxqyZ/JPVSBwmczoGSw3XX3bYA8LZBs5eYPyNPF868srLFte7Azw3P+7HNOs9YignEbSm36yfOtD7DTCwKkF9JO7ewJcNR5FBULIJwHWRJD9LUmqoGDmYAO7ChBoeFu1WShHMjvsFDEOhfOjrJ4AMYmyBLLTLJC2uyFd8gJ4K9XLZ9grWTGKNB1XJy7JYWl2uHqRmuMDLa39xTbpCQ/qy4i9NjdBwDIi2yASHtzS4GFZ8VBPFUZxC4DF3ItJQSroxZzZ3750rUTrARCr9/dG8UE1eA8s6qmTizfzG74woWoAGoIqPax+TOybOe7a23lf19uTU/tcUDPSqRsW7ftREXQzO9nQIyEMG77naCjEIDUd7bu5n09TeZVrUxmieT3DFBNfu2qq1FFHYJh7nbsjE5dcQrMqaetW/cGzxrFwczpdsqK5WRUQLKwTxbP24U6qYHq6Ryqh+fMnAWQ6G7f/+81dutXr4FsawHYI2CKPuUHeF5An9zL+yeNT6PaGvur/7nahiuj7fknfg0ZOp3cIB97CmDzvLPOR1Gxx7JnL7To5HS7+zv30gen2Eom/LWvvGDzpkywMCZNZYAomLgV2V8pxNKuA/mMG9hhftaHZdW4cSlkAlCRnZ4KiIpvIuCoclRC6MuRkIhbtm3V9OZMeMsuTLfivaThiEgErA6WeoSR4svYHcROxgMiopOcExEbsq5pBxCvRu0VDiBfh8qqB6LRj5978tohVGcCv9MB+0HoqOCmGp82PXKkgKDsafbOpi1k6jBHTZlqM+fNt3XvbLSzz7/AXl+7Fqs9gtBvuQ6uFvYakHsXFjkuAJZZEyY4ZEg11j7RLI5lgLzKN+mBTBiCNG0FLN8EwZSVjQoIcng7doCnMzf0s0AEMM6SUaIVM3/sZx4KIlthE4Tg3Xd/w5FzDvD6vSygrgCUlaiB/vjKKwRPP+qAu/rsXuY2ESABELlSMFRgl6Mwc9lHeTFPeSoPSXMfQKZas4W51YefdcuqytsXEoDxCSlQglJwAkC3VF31gP2x2CspA0TqD9lhCdj2hjAfYIH2whapHgseEST+DlANyYVtVyD3XkClvbKcbrgs2nKLQ9h0jGD9hy0UAdsOdw+710uVuQijstISi8SuR8RGKfk/aZC9/UwAWgOKIa38pB6CcCgC9Ja/pw8/d2cSF/CvbBJvLPgqAHQHeI5DKF7CudZAhcNDavjSt/Kx0huisiIIZWE9xLbsh2IJc0/TfUI6dbIOBtGXIsnz6ULZ5yYlCjZYPihbeiE/XGmzQObgEa7pKHNUBxXuHWRTKMyrEhC5tR1fTtrQhz7tx7NqQTVwBDB93sIFzNMKQOc+eSZu5LMEs95Wqy9CBXX2DTl2RkXcvyvA8vMvvWSPP3iR/fhXBU4uRgSWgBWoN7ReKVB7CYUFIm6U+7Nj7zbWxQ7H6mk2Y1rP9M21bzgWT7FstsohhiZiZ7T2zbXOn+ecf569QUaIxtN/3H2nJUcE2dduu4P+9T0A+ED79vd+ao2QlCEQbhVswAKpdolOjGGsDaOKgMDC4mnRrLmQ2LX25O9/z1gudeaxhYuWWDoWeApBn89/F0OYbUZxEc5rGikAuB6V5PPPP+coa7wgoC688ALH6zTF1wWQPoWAeVRQYVHOul6G3Vt0bJLthmQpJkdG62wM65A3agK0Eqgd08lXKgTA9yJnp4ZqnjBH5VJNEUc/a3yvFBWQf1rTuxgX+3P2ORlNsRAHg8w1SeTWuEGSynZN1S0HUUt40Ze1ftaxdxE5MB4lbBzP1Y1nXoWNnPJ8tPES2ROFCsYdklaEiwpPNGZEdIjEk2JJtpuqXDlGgIgUkdWR8nRkfaWv7M9BfDBeXRXIrs2b1Erv+bhKBaJNnROIznXq7/7sFUSIiLhTiHk85MY4snDqyivt2d8/YZEQyBnMO1W0aSMbVQ/Guu5fVn9bIFEViC6Vlzal8VhmSfXVC0FbyljqYD1Nn4gijj6qCA/Zqcm+q589xaypMyCAsMhjDihj/B9l/UjFpjAYImaEAD+3AaTXTd128+dvdmpWRGiGkPsyTEbaAJVKvhxQMP16zwZLSpBjdliq4OH2xPP8H1aAOPfucF1/VsH8M0mQEyUwTvT1J3pEHyNATrQFP8uvHyNAPstPd+zePqoFxgiQj2qhf/3vxwiQE2njMQLkRFrvs/DaY0TH368C17lkEKv4KM4ifbjL1DVWkLlL9EGEj128dLZNOfsU0IkBzpLRqPVDwdl2WEb6RLCXbbaOHOmDuw+Z77Cvff7sC+0JzsQjnLM8ybrtAIP+/JlLbdal53Iu5NwGZpBI0dzzz75qj/zicc5D/jhrhGBrRfE5pEZJcRNnehewsyAK9po4G1IM3s0ZzJtsVPJCXFw5GGEK/uXzzrAVn78WHHiFPfPUE7Z9125wCh/O/vPBGiAYGtuwTQ+3M047wzmreoLjXLviVFt0wfmWSkb366+ssR987ycU0WIZRQG6D8VmcpwY4lCl86bOnyrqkxuHvmSLLHLh2NcHESAuTnm/jiCj9ldSgIz6ZuhcwrmN70GKLz3AQJTF4kP79PZRNEtYem5ejt3zxc/ZL55+miJa3JAq6sFlJjkRDt1gQCI8hEl2UNir/BCdq1NSyFLhjJ9IBXopbjqypJbDga5N6hVhHXJtycfNYMoU3GQo+Dzeuu54ImT0vkb7z2iUDKep4pE1CHuMdPo227PjgL2+ZrMd4YPCE9IsJ7/EevigCMCA0GhCYWBmcHVyLG6CBZg319klF52NLckAgecVZH9kWltdtQVyME6jIjIKz/OcHbvszddXY5GV6bBBc1AK+JLtMATTg2sSHQprHQ7hXvhWR2JR0YeXuaxDwOAINs21vfsPkxNABSNkRgKghl9aJqwYwcyQNjGALcWFhwBzlwFkIn9RsjukhKqW9+3PozqzGbBqMuHp+QBCNXbhRedQ0Uln8HRxACE3qiQFLKkqT50hECBNDSsWTI0slYgyBNTQjvyG960CQBAjlU2VrHJC9PgVZHxw324AcgKx62ssHHDTA7bJXTYyImFQObgBkB8BPFDoeCRAkywqKrAdCaBKeQZAlJQridx/E+DPPgCYObNnOmqZYMA3fct7Pp6B6UYnqec92qj+VeWzgkdd6XRtIkB4hn0Ann2AMCnpWbYDq5AuiJ1eQJd0rHH25x2yyVh1lVcfxdInE795Kv1h2k5athjADsCZUBhQDMearJ3vbVjTuAFIjM+YZGHYnDQpwJbPbURV88s/PGftKGxySmiPg/fYT9diKQR7OSU11iJ8ATOwUkqi+tsgOF56Za398tEn7NH/ecjSEiFbPCAbaksNIRHQP0BfxxC+dj321FMvYBniT2bCdVRju/PzBmsQ6ETGxq53D/EzqsUJm78Y1UeYGzYiyNc83BkIDB7uxBnc8G3WAygVRGpQb10V+RUdgCyAp7R/QxWgzMFacw/2tjKvQatthOjin1y+EJsOSJ1O2rYP1cUG1AYHK2CLwX4Xp8Sg+vCDbXSxUir5q8tGbOL8TMtFObB+a7HNzPCxze/02KQswpxp6/EJAVSX11n0hIlOlfdgcy3PAImZnwdV1QMWx2CLDmPSpcq9HuVECEoChZO7AM4eOlwLKEVIOTkYc2dkWwTXeWD3Zjvt3vNs4PViBvoQvuv1WKscRCGSYcNUKnsCeIUB6MkmaggibD1h8r4E8Lpyzb70bW9/H6qf61DNnAQBctAJepbyKBLLqFpyKATg+gLOnXLKyYC65aO2LsVF2I8RAEXFdBk2Sy4Mxr1Y4ITHjLMKxDt5JUcJTE6gMvs0x6ZnJ30/GpVXJSRTMe9x930XW3cpRCMsSmVhHnkCjNfqCnKByi0Ue5TXVq+zucvPIGvI1UprCHridSctWWi/euhB+8mPvmUjzCtlWIEFswh182+O1rWhSisDKCZzB8C7g/Em0s4TwnFi9gSCmisBTkPBFsmJwLZISLn6dgUg3kkXAmpWh1g5FdnyeOwFEAyFsHFhDgvCymgAQlHBUF1Y2bQAlnsxcSt0qZEKZm8CpsogsaS8cAM8Fbs+1N9BTo6nTaCyvQ7rQM0dfr6BgJsFjvrqxVdfJ18n0W75yp1WCOhdxhhvgWAddLz8ByGAFltYPG0PedgA6VJdedRWnHuu1WOrFYZCoA9iwUUejQDZ3YC1DRAD3ShMSpg7ZpGZUFDRYK+9uR7wOB1gNRq1QgYgaxjkR441AHALwBVAet2q67lWzV+t2HvlOzJJKXYO43V5+523o4JzdXJXEpmLBKoOMN4F3osU6YFV71cwuJYI5nvNg6oIl9WUVBi9/L6Zvu2HEs4LAqifzzlM1oVUMqWozbxQrkhd4Qm4r0ySWMDXRuaNceRmiHxtBTD1gBRBuIaV2hAWQR0oB8iFkXUV863IrGsuDLOy6mgL9IT8kAJkBEoPYtLFFVUM84+st46SzRAI2azg9mLaUxX4CkUXWFvBPC18uB1VnK5VoLmIHTc2J+rX5QShN/O7Jr5dPb0dxYAX/SE9K8tRfgzTr7tZY5S90Q8IPghSO3fuXPBlskEc6WWzs/D2D6CCGgfJSLsPoZxismctbXEssDxErDD3eHJvg/xZDenphrco+wLsy3Lpz4EWh+pgmA8ZQZFUztisYe5atHQJG7RB1gIIduYFbVBkz1TC2lhNFYgLVliydvOCkGnCxnHVJTHMx+X0Uz9nPYvEjin3YC7EOSQTz+uSlSvJvWhlHTxo2/fscMa41DHZ5MbEM0evXb0GgmsIVeUkiKNiB+DWnzNZg+ZA4u0l6F22cnd95XbrQo1Sw1oaEZFke3LyyfDYD5lbb35sRIYhtgZx6xqXmQrJgUqS3JR+yMQgbJ76IX5EyuRgO9XFehpIe8+joGEnmzrlVEhJcTg/j3Wwg4ynq1k3kCtzPy8+/6LT91devJLcFawBo93sKO8jglK+rBOyJtu69RspJAi3l/602ipqGpzwd4HuvdxTAYSe1FfF9JUOxlEA9nuubB5lFzXMGt/DvqOZooNOCh+SUDqEkIOjta+ZrBKRwFmo5+JRhhVDoByFoJw4cTLKyAKUaIwzLNlGICpiIQgiIQqG6L/KwvGCYK/i32rvoLD0CVgRhkZFsK7vdwg6b/qbNmZS3WiMybpNexERIOqjHuwrDv9qnrNRy1q15f0NnwgQd5EODErtH7QvEdmhPqIvETmePIN2WespvJw5frTaxcVRnMpiNBYf2EceeIhNZYtNQT3Wx/238e+lAhlkTpQKREqZEp5/IOPoCMqyeoiic846mz1XH8pUilwgfzogjqeQHXakMJ+CkDAnD6gZcnQq7VMP2SXrOWUIKYg+AFJWe556wgU7UF9OyphiObty7Ft3fZtsn0BUM1jNoZRFQ8L4ZMDxrXZ1SB2HANG2dRQ4cOUvf//R5/09/Sf+HyeqADlGgIw+1r8mQU6UgPikX3+iD2iMADnRFvwsv36MAPksP92xe/uoFhgjQD6qhf71vx8jQE6kjccIkBNpvX/31/6lyuNDTgLHwtKPu2XhpO5DHo7VcHRcGLhTGYVZvnbJ8vm25LLz7PM3XYfzUJXdedUVdtEXv2RvbXiHSIIQiyH24JyzzuMciL0+55oAbKe6sG1ypYCznXMjB327+bqLLHF6mp20Yi7FwRTT4n5UWnTUctdst0df2ABm4sHZD1cVihdjwPyUxaFCUCdPFtxF9tTKaPbxpRg10Iu8SNT14X521UnzbNV3vm6VVaUUL+6wIJw/3Dk/BqKeV4F9LUG80RTqrrrmWuvD8eCrF11k8y66GHxLxZj95u+NjTvFZV/4/JfsmrMvtp+Dsco1wbE05ku4t9QTUmwI91bx6LGvvyZAZD/s+O2otNgAACAASURBVBs5ltwjFFaPkiCjLiAC3pTNqT+FwQ9ytlQhZHd3O44lYU72iosr503O24MDLmAhXhQF11sCbidufH4XOJmwllCcL/oo/pTzyAC2LyJVeskMFp4TxVnzWE6JrlcFesoy0Vla93T8/PC+8kNX6FygnAS4boFaqtwTAfKnsl+PZFCh2Iyn2K/+5zFsUsqsuhE7BJiZRuxmRgBZXAD8XEEzwXQA4yMcn/rMCalU4B6xk5bOwf6jDlC+1JYtnGONVH+nA+QnYLHUCSj/xp/W2Hi81DywuRgcoZrVZ8ASEiIISKXqD5+vpNAgc6dyW9ZPfdjQODAjVZZ79uynwjsEFUIO1i7LsUbKcyqxi/EdTwTACfSnGhfbogEpQKZlOaSGfNA8ADYGuNDcw4WoHADa8VFr7+Rw7eFjJxHAEh7qzkN2QS7U6FQSiqnSwxr1HyMAnQehxtSXGlpWUPqZZEK4NtkRAIB+gM60rGwAEFg0/m0c7bdj22aH+ImhI/vQwP2qrOb3TQ0tjj2VG9X+BwClwqgyVgCsAoCDAQnrsA5xo/oyRA9Sch5An0CUMfIglwzIE3CyEVDMj5DyyqNlhM0nkA+C0gOgJEAgNxYrvVhzNTlKlW7A4HoqqBOwrCKfguyPx6mwXX7GmQA9QxAX+PijckjPziIj4KAtBmg7fARACvLjPMDs1ESCdQjd9aINlUJTCYC7OyeXEHfAiu/8kGpwSCA60WO85+ub99g7ObAHsARNu+62/1rjSX5IJCHtFTYVH/gwAP9Kqrld6OSNLd329W//wH716MOWnRpp3a1YW0EoNDtkGSCqX4QV7iuzVyBKArGFuuBiCI4ogJ6RXirOm7kmsxf+8CZZDlkEtMcyYILNi0wARrZ1ArD2MqnUUVWqYKABqla7ao9aAlkn7ZBGAxBdXVSWKsA970CBhWGpNoJaZzeSLFnY+NWanTsVi5gG7IeQUhXAAW0uqbADFOumRpidNyXdIgF5G7C4OZxf7hAsiRAUu3huz71NENJpVDkHR9gfXjqC1AzAKtGHfhlpVc3YrmDdtHByur2w+gCooIu1QUzFkh1QkIv1VqiyBvCMB6SSgYmHgqhRQ7W3N9qyJfOpOo7iOVD931hj8+8+xfrXlAP4VgHQB9sjDz8H8biMEGus6AAOZXcywIAur6m3BvpCG+MniPGXLBss+fJjL1VaWuRUgNcDqsZDVswgwFleei1U/ybITgpLlyEAcmVDFEB6TIJgEfGh/I9SAD93+uwLr623ZpcQi0MJFB4WaImJ0bDdfTZzzgzbums77DQsMsDaylsXWF8pAfPYvhzavd1mQlK4ARQrILoaENBLMkSCQ/ZiqRUYnYhqYjP9Op4MkEm0XxQWZkyaKEz68ZOqauiAcKm2sjos2rCk6gVQi0Z5ppAkF0DqYfJCJmKH10MniYgCiGNOkcpDJK2qoJOm4KtY6W+1kCwCGTWxav5wAYX2ZZz1QwK48t8DjPNe+oqsnTzIE+h0GGkXlALljuVdn7ytIMg8sTibNjnbAiFjK/cfYt4gE2ZcBtZT2+3drTtsIjY+YSxwIwD8OVSKJ1N9npo5wZ6A9U4dn4h930kQVr4OAZHP2EvBckaIuAcLoQeAYxOV8GHMCyV5h/ks1A6QrU30tYS4BBbdYXv5zc14RUY6z7ABMDo2IQbLodlOVX9FVYX96fVX7d57vw973uoQuu3MawIjdwM0d0H+HCkpsosuWYkf/wQWzyoWSC8nD4UJxQlrllxpSKo82XEJkGXVkdWX7HNcFT5FX1UfEdPuhdwRbxsWNi/mkULH/kuERkQU9mAsgnGJyQCsWDjB5MuKbJD7jIRIr8MyJwTZ5jD33Ahp204FgBeAfC1ERRFE1Y/vWWS788hSCCPrBbLUz62PZ4Q0UpkkvRCj2Bx5M2cqzFrP0YXrquJ1Co8O4FlJlSPwVQFhHahF5Evpi9pjCIBYtkyRgPV1kF2VjJd+xo0b/z4EtZqWci/m3G7IM3gOiGTJQQchwpjXUUBmEWTfXtcA8d/CRkWgtYujApFawFHTAIr7CICGePCGRBvivo6WlFMBQrUH+Q89Xf1O4FcPVlZFAPNBUiuxdvTSV915v26urxgFRjbWhN4oJ6S58VY2CW3qRHgBlJdBiHUqv4rnGwpoff0Vifa75yodsFu5Hh30f4HxebKuhMhUSP3FF15Evwa8xkpNWRSdbJQC6Bt6xmexNjRiJSZgeyaKMmXl7NuH/SJqRKmsYlE/tFOR8fwLz9vll13mEDzVbLoKChSq7otKOMg2sUaXYBvXq3x61tb5S1EtYPcmq8so7NL2bd9peVicRcXEWywFDHtYy/fszSHL6TLC4arpP24oIItQX7bbfPryvHkzUfUEYPPYaK9DKBZDSLO02803ftHKDrzG/iHJpk+f6Xijvskm9elnX8JeCqWIL4oxLJSUbxUOsbOHNa6Zaw+h4meQ51MOmRlJmFwjeULdbJ5CabN+fq7nLgJERGgkRIUIINniySYvDIJ4gHHTy5iQ1V0ifVqEbQPzXBvkaRTkh5RP2k+UQML5sUaehKJF7V9C+8NAYQEVah48X4W5Sc0lKynNRccSeWUfdcy6Lf9Xo1ZXk27c6ShAJNs9VvFyjAARwavcj172Hh7M25IADzAOWhlnflLVMq76eN4iRty5J5Fn8lHt5fpTCCT/00svQ97WWva0qc482cYGPIln7Y3St4riChFuk7KznYPCSy++yC2gNIV4npCOzSSkkfJCWuhnQdxXGkrWXubUMBRM61ESBUB6DrBvjIeMbIXYTEghcwsyZRyErQo0UrDIKib7Jjwwwg6zHve2DtiPvnefRQSRE9QlEzg24CJBHEM5qqlGBQ+jm1aHAHG23/+2XydKgDjqj+Na4C8JC/WVE/kaI0A+qvU+PoD1Ue809vv/7RYYI0D+t1t87PM+TS0wRoB88k/j468ffwVAvg/kffJ38UldwRgB8km1/Kfhc48fOx82l713aHj/kkdPDC7kGVNp6RSYtWN3nzQOe6mDO3B8CMHxwZ08xxq77fKLbdaZZ9g4LLMLKGqtqayz3//u91ZP8PgI4J+choTd3nzFdTbv3AvsrPPPt0xcSy6YlWWLb7jUAsJcKfQrIC+1GrA+BiztKNb7SZaWMpUzYpvd8ZVbHTtyX9QY1eQLx8ekcK5UIRyVg+AnvrjiyPY5Nj4cTKcJDLvBvn7VRXbWLWQnBrnbsN+grd2wFgekbGvHDSY2KtGxVc4jNxazcue8H0LBrtwmvvG1/8BK3t2uPuUcO+2KVThh4MzykwfIK3FxQsOFd0vxIRspnUd1jhSZcOzrgwgQVxQoTpC4iA+RCU4OiJ7LqAJE5zY5g4i80Dla/044HYg4uANYeGeTY2XdB2YbAInjAS5eCuYVCybXBBYXFROBC0WpcwbtoVgwALKmAxcYb+IRQrH/b8aVRuoVXafcm2SFpevMzk7GFaLE+dmxr+OVIKM/Ay+EgHGqetUXuF6X+9/5wcgy8jsqCkrsF/c/jEc41gdDAPJxqeZOoKgPIA0QEl5nVBtyc/6uAYCyzVTDTsceqgI8pB3wlMpEZDuBgN7+VPh6caCPxiZqBPYmL+ewLZq/GHuXGkDELiq6eehx2GZNysJjBw/79HHmB5PkDQDXxUPpp4JSIbeHUW1MxPJlHwqQ2IQUOidAHuDc9vw6gIF+JD7x2A0BPgC2A2sSfuoL6dDqZHkU49/mBjHQ2T3gvF6hsfMWLgG0csduAnA4HPCHBpQvuhp5EJBO9hYKV3YAJ5m+8eUwTTSWGlVgcT/gehl++vLmj4gFkATQUPWyKur7sN9qp2o0I5nUekCXTuxAIgEF2gEK6wDa3PC33r1nn+OHPWf+fNuGMiYGkCAGYFNBtgqcjYc4UjVlDKBYJZXh559/rsOe5eVBnAA2iABRXoOsajzoYApddeHaFbLbDtkkW69qqtLlqR4KCOnFQCiHEBkBcAkEcBwQMAK24EEFZwMAoCeguyqGd2zfjH1Mgl103lmA7sTDAPgMUUntwbWNYLlzyx1fQ1GSDQB1k40A+B0uLLEteWX2wB9esKOQE31H7rF7XhD/1GUZMKt+KEGmZ423DW++CaETDNAUZz//5W/tP771dUivKnPpb8biCWkUpEIiv/MF1M+FAHn2mZds2qxpdtZ5ZClYMwOm2UIh3Aa63G3d67sdUGzxykVm9UXWi+WMQPlWCK5m8kFkfRUMyOmCb5VbR6P59RBkTaV5J2BpM3kZtb2wqs3dNgFwuq2n0bYerTMwTUtjLEyAgPFsw3/czdv2DXdZFf106+YOm0SY+E3LCSkqr7UtB0rNO8hDeK+Nnzbd3sa7/p1NjTaXeIvQ8BA7VEs+DCjdhGhyKACdoiKy7LXnd9qVZ2VbTmm+rasbML9EXzIxsIJLCHeqs0XadXaM2CknT6G3SQbWBkBabXffdbNt376JStwgW7N6s33/3Xus540annEHCqd+LOVesNNOXWjJBNaX4ee/afMuLMy8LR7CywXbnyKq2wch3yRMC0NyN4s2LSGfRwqJYRQz8xctdORp6lO/f/wxAPwUO+n0060F9UYVldK19MUmALJFc+YCQofbLqxpxlMdvesQ95xbZVPmLaGavcQWLpxlOft2AGqHoESYAJhGrg7A4vyLUm2kNprxXIsd3j6bTq7J0cO5FoUyyhMAtqKsEvWQlx2FGNu05xBjqNuWnzQfSzxskoaoEB6f5NhTlZCRcLSefCJA4/YBwpQCw2wIkE75F15egIZMrINDPbbi9OWM851cRxhkV6fze4F6ExdGQn74ALhTFY66oh2A0Jv3jdXvaf9Q+v4wyisRP8NUNyvxXJkb3YCoUqBJKliGj6ICq7t7yZPh2acnR2Jx5IqEj2ArqqnrqOpvo7r9zfVvWy+ShhjA2UmAs4VUgBehQEkmA0BKnKkEBz/8yC8Ad7Nt1szJjrWPNwBrj0Bzrkmqinap11hc/AG6d27ZZnGRVG0HUJEOaDqOAPvnX3jNPILjbf2722zW3Fm2+KTFKBkIYEYemDwuCcvAd5zA7MXYm218Y60tWbTYAVHl+b+DIHdVVbey+M5bsMBSUB4IzG5j0VEQvJg9qWK8VQEgiYJUH/ze2ToAwjphWap2oH1baE9lggyzgDQx74ioPpxfBAGDRVFqBlXfnpCaAeZDxXm8NhJFxWw2xjngvFRmylgY4j19IJVrWUtcmKu7aLseiOsKyJVvkHtzoDAcS0GIC7KAAlFreTGnsIDYUBe2giyIknsOAwK30WYDPEORV+2oHAJEHNDx/ajSUMV/O89Ggfay7JLN2HB/j1M1oPwMEeRDInBQ+vigSBhifqxDgRclpZ0n2UT9+OO5DqEMiIe8SnbspLohVQRia+x0QTopsCsEslqE1jAVD55SDvLvXLmXASalelQ8LRBYynD28vCl7zeOeoSKjCEgzBV7p06qRTwhXvzoJ3UUF/jTt0S6KUxe99HOfchmbByqozLWyGKyVG69KdtZo/7wYrUz/0jRpT7Vydoje7dClBYVWGRFAVwvJ8PHk02D1kV33jef+Tud/rQbVde5VPYH8hxyAeyzIOreWLMGoLrJLkBGKwJeYLtydnbt3mXx9O1+SMHWtl5yLypZYwOxckPKWt9i7+7ZjT1fo2VQjDCLDJDB4T4UVr42AQB83Wuv2x4IwqCwaJt96tm2de8BLNPKUJGlQEY0SCQAIQZxhcXmEON5/tzZXF+Kk/ewD3Jl44Z3Ac1L7WQybTIT+gnhnk1AXQr9aNgeevjXjPsELLp2Q6Z12kmnQuSjbizEhmrnvhzWPtZJVB1iu8uxx3LC19gXDNC3Q2gzEcLB2FS5MhZVmZJAgUE9m6wk5laRIB1YDRZCVEagipBqVNJo5Vr0QIa2QoBozY6AbC5EAdVGYFt68jhUEJNsD7aBsq3sY6+ivCRXxrgCvpWjIzs5EQnHAttELmqcFTw639JWbXKIPAHZsuBUDog2p9rkiQBRcJFUJfI67ae/ac+iogmpPmq5bimDolB7qJiih3Gmral+rz7fDVk7OTmNtXQNfb/L0nneIqVlg6X+GAfZNSgFE++1ZPFiR0314vMv2ERUUcVYzE1CRSqb0Jz9OU6WTxzkrQgKZSOpfx3lmZYczGOsZLCvwPpN9UJk2xRhF6cMqSCegyv7qUIOFrjrQnpEW2MlFpXdLvbTe++31npUwVQsSTX6PgHCezgKEGciEgFCFdGn4Sz2D17DP4MA+TALrDEC5C+rBI9/UP8MAPDjA1j/YBcZe9m/rAXGCJB/WdOOvfG/QQv8M+a/f4Pb/FRf4sdfP8YIkL9+kGMEyKe6c/+LL+5jECAfoPwYLZkaBeg93HwddXwLodyuFBh7Y1nlied7Swt5GSvPt6ffWI0TSKPdTNHgWVdea7u27rL7/us+XD/INaQoNzw22M5ettDS5s2zKED7y6+90m4+73Q79ZbP4eRSQ1FcPed2Mn8ppKsFDwn2D7fI0Bjb8u5OCuXSwU73OgXzvl7g6kDdg92eZGt+HxyXYnd3itco/moEk4kme7gbtxEfbJLqm3BF6m21r6861y6493OYY3XYNjC/Ljzz52Ml7wWJUI3jhXJCODkKsgAv8aQQbdi+/Y177SoIkEtvup2ixhWcRd1w4si0OlT9sr+S2l/nPWHdTvakCvPe+/pgAgRMQFZX71tggROJuXmvfWXx7Q7+Ixxd5zWd7f0QK/TjLNTVTdE/Ra0XL5hrs8+7CAy0xb7zne85VlciJ4LBO5ua6+3Ln7vO0qZOxxkiGbefy1GmjFBgF0WxMe4rXOMxokZn2lpwSpE4lVgtx1GMeCwDxDktHhfoPnp6hLBxCBBdrwgQztUX/telI+efvsIKqMp87HdP0ECuFpWQaj5kcMiUoJcDazd2P+Sh89B8ra+lnxwHgi4BXI8eLaLiGqA/En985C0+XgLlUYxwOA7F/qoLcqAb26S4aEBuT1+UBihHJkIQ8DCzx2NJ0tVqc7Bw8QIAagLcTwB0yKdaNAliQH7dI4S95h0ponq7yTIyJ3GoB9Aa8YXpycH/rNYuv/RCFB0BgJpU11PRLwCoVYAFgFsA1lDFhGtOJLC5lYcyE7uNtqZayITt2NeMozrSG8CJyG4ACQWylpHHoYcWCFCqqmd9CSR2AzgJxcJBYEUrA8NV3t2AYD78u0DIDAF4+rzJhLaqGtmVcO12Kpx7sEhRxSSIArZggN18ngiQEoDRSy6/nHvItVlz5lEFXgRYNGJ7CZoVaDuVyvwWBpp86FJSkp1q3HRAVAUhKxS9mfscBNgQ+O+nnBJAii460CDArZQs1XjaBwLMBuOnfxjrEOWANEAq+XK9LbRfKnYc0ViT/P4PT9jchfMcUkkd+LHf/MZuuP46Qu09bPrkTNrHDbYNlhASpRqA657v/RjVzyS7jIkhFkXPjx75nYWOy7RbvvYzs6p77Mxv7gUoSQPExgYF4sIDZUA9aqCIiBiAmSYqcN1twfw55jbYjgWUD8RQJZY/vjYRsKQb+4uhHjd78IFHsPZJtSs/dzltTMB9ST7AexpWTx4MbiYrqmnDQvoZ2HUAxXRnSs7bAM8LAMeCA8KoEO83X5QG1JpbUzHEF3fWTrV1A+45R2oAxiPjLSOKQVNfbPsrGy0NDHgW4FlPBSBMq5tVAexV0odbAO86moZsYWaETcGrLnfnIatljKZPSYFYICcHq5oQrusPz6LsAJdFAGBBqFMaGLxNpY1MkAnWASHiw/XFQQp6I+laS0bD5gLGRZQAKyx4mLAC/ah3Zbbq5r0zUz1t7qzJtPF4wPZu2/DuO4D5PYyXCXbuTy6wyqfyrRkyqxtFRD5KIql+EpLoI/Sx9e9ushoUJ5NmpEMgzaQKH/oIsG7DxnfpR6gdGMOzphHCzTNVAHU+lckZWVh0MVZ+9KOHbcWpM20JoGMUE5CmtmY89IshRN9YvdGuvfx8XNG6qIQOMJrH9lUSRr/+XUtOikXVNGznnL3C3li/GuA7CdujIFtEELdXaof1HKH6mPf63SMP2+evvcohGnZyT76MLUkJQwBDZaVVVNUE6UpeA6Tc0eJau+bihRaPkqOTsbB5x15zD4y2IXcAeizMmpkAQxgTLQC0Unt4YYGVgRItY/okW/Pyc46vovqP1BAxMTEWTkxHVW6/U71cwz0NA/LL/iiAzyrE2iUKEDtQUkCsi/pYBEZQf3SjoqoEtJZizMsn0MkYkPVbH78LDfKz6BAsiQL4HaqHYKz5tPAMIUV8+90tjjVRHtkSMYD+/nzmJCrqJ0+fbodR0Kj6/qxzzrD7fvEjO/2MUxgLcwHvCbfmWSuHJBiQ8oVnn7GTqR4fZkz3ch1BEAj+LLzKAfFh7n3o0cds2Vkr6YOetgPFjQtkVkpqIoBsr5OHksa9R6Csq66thu0vcqq+IyCio7EjLKc6fe269QC+rdihnWpJzAExzDH7du5wrPWCqRwfYd4eAVSVskikhwB9kUICYuXx34PqIAhioIf5xI1FrgelUREKGf/AUCtE6bD/0BGbPW8BVfjdzDfBDpCvUO8YFEbtqA7GpY7jOVRB8oY6OU0RgKLVkAOUsdu+3DxzZY4cT6X42StQu9UlMScQwtPbQnaP8Zy0gWED5EZ7NLU74KzsnWpY+AZRMvgDtNahaBmAmJFlWCKV5r0QV23kbIjAEjEcQ36H7I2CqS6o4fP9ucZu5meRNUOQ9u4AuSLxvKnCkAIkhk2INx6WgWRWSXWkcHpP2r6HzwuANCojTC2S9ta6IwLEF/JI9ldS/vXQXpLEaK0tyMu3IrI9PCFAUlKyUBoQ2sXtDDMuXWjPbtYMgenDbD5c37MGk41TEN+JAOp1qPs2bHibMeBuKVkTGHPBdv9DewinTqRixIt8B5R7kNbKtvGHIFSbHMFiqxnlYBbtOZt+6IU68SgWWiMuyqIosAyUSdu3boF8PZnKClVZtDuKh/2A2/H4l2rN6+Y9lcdRSAW/LJSqqYLJOVhgd2JdlHu42H5834OsLxE2Y8Eie2fHdiPiwUIYlxkT08lKIfgaQg2tg23buBnro3YIQrO6XsB+FGCTUblIlaW+sHvPThuPOmo6tn8vPPcHgPYMO+eM07Fnw45w7Vu2Y/MOqnGK7Es332Ie/QWMzyqUIgu550HC2VezkcVWjPXljLPPs6PV9TY+M9t+++RTkFktEBDDqLDSKKBoZiOJ8gM/1EBIDF/ICDcKAHbt2wfhhSUYc0EtlnTKCUqWLRkbQilo5s2ehRKlHtJNuUBYBqLOcuc56/k1oJ4LFFnF39soQhjPuI9hvDWyKcshTF79vVZ7ARQSygLpZZ/hg1JFVlIiF53wc/YZ6suFv1lok2/a5ahPtREVkK3NnDZxowoQiDWYvSGGpvI6nOBz/i6Vmw/zWRPEWRnkdTDPTTZWjpwZNZL+rXLNRngWTVKH0tcVhJ5KyLu71K6yAEPNIovA7MlaI+hPbCQr+PuiBQvtVdQikkUnQ/R00Aa617feedtRLsYxh3Qyr2sv1QKRJPu+Rj5jEcHzB1DHJeLfWimbReZChdDLAm+ItbWWdqSexnzcIQLbBi0mNMHKKLz56X/ez1hG3zCMzNohQd6zw3JWJeke9P+i9Y87CDnKkL/8eo8icQ5Dx+gSR2MzWv3jvP6T+ToxAuTYpb9X0faeBdbxqo0PJUA+xm2PKUA+ql98jEb80Lc40dd/1PWN/f5vt8A/iwD5eG38wQDm6Nnyb339PQDfGED68Z7D2L861gLHr4VjrfLJtMDHn///kfnjk7mn/71P/Xvmxw+6qhEVEX3MCpq/riDnTKwz6AfuOUc/7USv73+vJf8dP+kvx84HPMgPJEB0r/q3ijWgKIszTA/21kAYnB1HOCPJKb/FvnjRBfbAM09hKRWBPTj2xRzyrr/iapxyTnJwoW98625r72uxa4lSmIFl/BCH+y986Qu4GrnaDeefYQsuOx9MHRt97Pf9wTZzcVIJp4BYVuEK805yitfbnbP5pKyZtnUjWdkzT6YYd9Du/PI9FMpjXYyjQjjYrYrZPMDrBigI9AvytmsJaJ+1cqmlz8E1IinQXn9tDRkaVRQK4jBC3kclBX8jOEWUFhSDO1BE6xnAe96FZTnnQ2yGO1oJCfAJs6sv/Zz94L8fhIzJgFAgk5hCUmXqCud2peDvzwQC5y3nfKE/31OVQxi4gh+MtqXUH8cyQBhT7521lHnaSFapzrDenD9VJDpEEaD+bSAiha7eZifn45rlp9pcsGRZcGnM3HHH7Y4DjiuY1o1nn21zLrjQroKA8lRIC2fBEQgITzC5frAlnZuHONfr+lRMK9eN6668wn4Hpi2s889j8FjlnLJJdImcHSmkHREoI/WHk3Rr94xc9St80Hmz5597gcNzItWvgIL4WA8AgrnQQPIad3EaR0dSLyexfYCbkne8ByCkC95QrngTuFGR3YYtyzQA9MrSQmwO/C2C7ywO21XIWjxQekzDH9x1oMcJ2/bhQjKSAUP5727AwBaAu1CqUcOxI1EJdi/WVc0oP/bsyYGtGrElS5ZaIPkfj/3ut86Duxqvtr5eKqjJMJBHdyqAw04qL0U2SN2hEOW83CNUJKYDlGY5djl5R/ZyiIcFGzee6lvsTgBVK7B6aoSN8gccCMayY9Tyys+qsOSKw94kiMwABSTLGx+M1bEMCcNGRR73TVjMDACiCXAQd7Z31y4IojhInFiAUqp4IVVaqaj3A6DLpZL0nR1bybj4opUXVyBfiqPTUwFLpe8+KuWDwoLsYP4hmwMxITIkC5A6PCySiuN2e/bp5+y661bBIB52mEQ3nmje/v0WA7ASg2okDwuTEFW5A2TJ7iUSkPmtjVvs5BWn2x7kUV2ALm4AtL1UJscCnHUPkzlCgPSTzz1vZ55zgT3++2dhFXfbHbeuspUXnA7p0MCgb3RsUsIjr3RlgQAAIABJREFUYu3l598A/CpBXdBi85aeZqHkHFx+znsTUvZ37YzzzyScZzoyrxrAohasMNxQEpApAfgh6xytGVF403eR3xAfH8NkEA3QNYF2KILBJMQdkG8TwEo0gOIywuprq8ssgwDvRoDrONopGNKgmXyVsDAsZsib8QAUcqV/ymJGVjMxEHb+2G0N4OlfCsAXDMBVWFQKiQehAejWiIec2iojItAOAB6TTW9LF0+0HkCxLpQIBuhSTHZHE0IAbz/6NP1vElX1HjzzxoomS03G451q8aNMJA30S39AtBKIkJ37GdoAtMGp/oB/4RbiTT+hH08Ic7dI8JsJAIeHDlZaJ3PIfuy26hmsNT3ycB/BXxDQv7DN5kzGgsdz0BbPmwEZBolGn3n2tY125nmn2auvrbXkuAC7+7U77NCP1qGuoeoeYqkdIqyRe20d9rJOYMZqbNbGK2MBq6DTCDMXoKwskB0HDjsEwOI5UywZoFuE3OFCJkm/INuIr38+/elsFBSLp2XS/z2tj75NbTKg2Yj99KeP2aUrV8AqDwJCY1mGVG/97jJrwKpE1jUXX3oBmRv+gN+FKBymAqqNY6IZssCJkIqHvZxx+egv7rfrGKcaNwch81JRFfVS9e2C1Vo1ll7vbC0hF2i+vfzaVgsPcbNTFk2zNFRhr2zYaLVdfG7SRAegjg8PsiLCzgcA6hVG7Uu2idpKmRLLV5wMwN5GNspe+j7WeNxnxtxgG6oNArinSl/V1EyYLYDfQ3REAeFlgNmJ/FmPTVosgPgwmUQDTMZ99Pd6CL961DYR2HP1UfGuLBfJ9DLTk1EjOEkzqDNizZ+FqgaiiCa1l9esNVdZWDEPxDAPnYKMsgalRB9/D2YeCuW7F2Lq9Y1vEchcYD/58Q8IH8eDsaPJGfdlB/ZhndRgCRA3IZDHw5AergDmhQdRwMUkMp952YOP/tbis6Yw/k6ybVs3QRK1WVoaNlN9XbZo8XwWk05nrpIl2pNPPWWXXnaFc20ib4pLSqncPsCVuzgA9/JTyE2C+HFs11BihRCm7sniowprZYFoflG2hoDaVsBLgbSBbBzaAS+VVdKJzY2s52rIcBHonJiSZq+8vtZR3vlShR5LroMshgTyy95N1+UJ2dSNDZQLa4sq8rshXztZwJKwant1zWqCqQPstltm2pF85i+s8FxYJ6pLCiyefJfAWCyqqspRMEihwk1xTyKGZI00CLDczbzXB+nQBRA7jFJE+UusSM41lpFZIVvAUoitYRd2O8w3yjvwYCzKhsoVy7Q+edtBsHrQnyJRCA1BBqmKoxml2dQpk2knqUy4HhQ/kVT8C9gW6TSIclGZMmjDHBszLzYLvdhvaU6TZZJUA0WQYiXYAU6cNMWxBpO6Q9aKkVHRqGYqUTgmYMnVSFU+Vkv0U4WyK2Oqjb8nEOwehhLo+htuRDk4z26/fZo99mQxc2gUIH2vzYT868E7sxL1VhTrZhjzUgXh0x0UH7y7caPd8PnrHasuNZSPqjJQd1bRDj48k81bNtqpbOT8GDNSh9VAAPix/h5VgDeEkD9rYTdtqVD7aqwGy1FxdrQP2IUrr0QlCinG99fuuccyAM5deT831tUYiKKM9DSHoA9G/ddY22JvQZh2UK0SCjnQit3l9DlYZTLvhlJAUEZBwIFDB2wZaqa42HDIjWIrOHLQTl66yCYR1B4XGWP3/finKCyK7HTWshsvh3AlgE7knio/noTokDXm4qXLySxhDNAn3nx7MwRas5NVhdgD+6lAAPgWh+TqYt8yhSKDnShaBKVLiSTFhCzactmYqghiItkoUujViOimDWJQeGoHpXYZYC4R8N8FoVeBXdkIA8yX12isqOgjnLmkmdeKSFJFSh9jbEgWZyhAZCHZxwXpOcj2SnuKPqmqeO+Cx5bY5BsgkSiiUIWSAs7VR5UzpjwYKTM8+LlIG+V8VHNtfihspEQSQVFIZpI8V0VeKJsmgrVOJEkw99WKZLsTObKULJnMTQGoRg6jEFqMykP9sBQ7tiQIDlXiqBJoPtVNuqZanrkHpJvmo3LuNYp2kFJ2HUTqgoULmfdLLIu2KodwE8EcjOJ1QuZEVJc99JVKx9ZTcF8rxEk762gK63kQm+CjKEIGmE86ybNJik22wrxii4sgLwZ701tvupOxj+1aEys3ah0E1eydgqnKgqCjDb0pGuhnXhimbbRh17cOtdqja0M8SJ/8sxxbxIk273w78mz2sy4wL04F0Kfz60MJiPcPd3/7BP9hBMjocebDLbKOP8B/EABzoq12ogTLiX3+PwMAP5ErOHaA//gg2Il82thr/7IFPvnnP9r/x57/WN/8pFrgY6K/f/PyTvT1n9R9fxY+V/uX/9vzx/H7h78mKP6+Z/xBr//Q9xeIdVz3/6jP/8D3PzGH0r/vBj+T//rY2vn3zkM6A3MSAHtwbL0573tSFKgzk+IGjnA2+tbtt9kvcUTReUe2UHLUEW57zdXX2EMPPuQEcwfjVFBYdMS+evNNNv/Uk+2mm2/kjENUgrJhISquOnWxXfHtu2z73q04ssSTt1xOUfsUW/f2eoU02hSytV2w5B/m3CknlKDAcHDgZLJeu+zur30Xxw4v8N5usIE4bLQaHWuoSvJzRSJ8+frzbMkNyy0AYFE24oXkL85bMAd8pxslRLVlE8uwbvV6aymswK57od18/ZfN3yMMZT3nrJhUcOtu5g9spzxxyQAP6AU3cgW79+W+5KYiLMhFFrrOFCPiY9SGWH++n5nxfvGZiAaRiX9JOKjTHf9sjis6ww5rEIcXBaNffcoptvSySx0yo5DiUKk6brnlFtwEIEk4P34R8uM3f3wR5cgwuGQQbdFs0bgadVDwHkhhsGzE9KXn5yMXDcQUwWBYLhSUD+DyobE3IHwI4sTfDzyNysEesIcR7NTFA0jQoH7gECCLf3DU+cFeqhZFAOiijh2kRpkcEQp6gVFlWOVcpC/gvioh+zmw9wFkuWML44ulhx8gyBDWIe7DvTZ3WrZ5DhPEgkKjH+ukAIAmcFSCsOOpKu9AqtNHRXWATUxLoep4xP77P++127/6VTpKr3UDWLiIpeF7f84hp6JQnXf8JMAVrmU8oFkUFcQyJFN6vWwrkpOTnYO9cj103cr16OegPY5KxFgFcsMA9cDAlXMA9wNUFVsVglpCmSF5WG6pMlP3PghQmYS9g/qCwpb7ATG6qYLvp5Izkr/3ApRKKtQG0CVwNJ4Ka/qz8/qd23c4lbhT8NBWloYABHnC6z3bqfLddSiHKul5EEBBWD9h24UNixQlBw/tJ7w1wN7a/JadTqX4tDPSrQUL8U5AHD/vIFv92puQU+R/cPifS7V+LwBMcf4RQCIUFIB/bvI4B+SUzYt8ygU6lAFCyIc/JDwCEsvXHnv8D1TezibQPsoOlhyylddeYb9+8mlIl1L7xjd/iBLgDLv6ipV2zplLIRca8JLjmQI6+Hj4ocDot7e3HLRD5e327u5DtuHFS+z670CsMJEU0p4Tp2bjjQ7QCAkwTHsFU5ms51xbVmKLqKLtQhEzwqB6dc16QEZvu+SSi7FcSSeA9zXIB2yRIMzOOXOFzWAQv/j8U5ZBsLAUJMEMjDlY9mxbv97mLV5ovRAs3vSjfsBekB5ro5LbFQBsGIY2jIBtVwLn68uw2YIMaQDE3odlWSegiIiQU09eajX5B7HVGbacPSV29llznaDaRuzAvLGO6oDYKCmtgYWFFSWYPTWe8GHZkRPMmw5p08qz2JGLvz+kXhDAUhMDdcuhZmunTyNQoV19LchnBNXHkGUEDpNDQvgswFjevnYUTDFWjL3en4rqLbfeYRIJbYYc2VNrk1CiLJwC8A0BoRwNVwbsE6/ut+VnzcFaaYedeepkmzo+2qbfNc+K/3MNz8ULeV2Z/fYpfPhxDEmbkUKwO1ZhTITchc2YkmWDAGz1KJ86RjydkOHYEB/um0kX8qOeCvpmJoRKwOLeQQLcM5Js5vhYi+Z9ZX3Uy322AEa9/MpqANYZZFEQ4t5YjpVMpG0+VGM9AFMK421jDEfGRGF5MwfveezYuKfXXnvFvnL/FTZcCvAG0bFt07uAsgE2g4rvZggBhVYPtTZZ4+F9NgKIvm9/CX1nAYHXKKkK8m35kpnkrxDgDFPfNEwldAhWdyigIsBuEdNYPXYyqkwX+SHAug1C7VqUS70ofzZt3uiwy8o0yZyPBUstCi/+rQBzERGNAPlujI9wgPlGVZ8D5DdVVzmyOhFLetT1UtnINg1yKTg0ivli2IqwDuoAyJ4AMaPsmj7AxEjmDX+quUmQ4Hr6bfVbbxs0mgXJRob+SSfi9aGoPFpsevZkFDB9fG6M7czPt+dfedmuu/pyWzBnOouwq7XVlDNH1JFpANAqcF8EgdBZSN/ailpHCSclw2ryDkawm7qUBTmH4PkuLP/0zC+55AKef6AV7NnF2PJwnvfeffsJf55i/vgmKg/j0V/9xgEoVR3e5Fgcnaflg/kOVp+5t5/FoaONcYAKQBZYLroOwN0hWV/x7UF/8kXZ0Ecl/RAqOFmEDfCM6hqUpwCpBhFUD1kdwGd48owjmGMCQ4Oxt3JxSCp3WUqhGHF18WYhonId0mCENm+BbGnlu4o8oK/fvZSKgUyI7zaUURAnNEI3CoQRSJIglIWuDmPU7Nh1DaKucAQqtJHUb8r+GRKBpXwk2toFmyHJHGVdVolyAYEnhCG/5093LAxd6DueEHSBqLNcWbNUXa9r9IEMCEDRoXOGiDSF1KeNT3Xm9h4W3R5IQAHvjZBG/kEQGbRbCNZVsr4a4PcRCrKH+FBWwQAkzUFA9XJAftkshUIAK9ujg7lbFQxJ5Mg00p5BbLi6aVORDk1UipRiYTeeXAlf1AX7UA5dzvP+4U9/CuDtZ9/6xkJ79rkKPtPP4mLCUFcSLsa11gDOe0KkR0PMaWN1FGWS1qhFixcwTWLxRvHBIBUi9YyzZtbWmXNmkt3FPaDUaK856ty38qB8eHYjbHh6uPZe2tiLedGxk2Sua8V6bNu2HDuKmmYWNnpT5821Uub87//4P5EDRzvr0iCbjwSIxXhUnxFIfx//3dOsze2o+apsybKltAHrLs/eDULvzXVvsXcYsixUiRWoaaayX5icnYby4rBt3rjB7qIqJJZCg/t/8jOuFZoXpdBl56FYYVwpME3E7i8ffthmY9UXAtmbNXmqbdm+197atJ3g7Sj61oA18bxGUI/VNbaStcL9sIENi44gyLzQKewQASJrJm3AWtgviADwxVpSig7tgWT5JLJCXy2ss23MI1IpKRejCtKpE1spPWupf8IgP2Qn1sXmuYiCDFljDqCeVU8UKemqrA95j1JZNKpm4DdSedAXcn+zwKZAgOjfuTEGZUkliys39jLKyhkRuYa6x5PrbOfeW5m7lRUmckskSBNzq/ZBYShAFB6v30VD1El5pLbSNflCnExEYejDtRZTeFDPHCiSRkrVTojifOamFPqkv/oA+wnZesn+KgWrsueff96WLl3qZAE98cSTqMhWOH1lA/NeP5OBFIW15ON0MvZE9A2yAfWg4CKX/VgUuWf7cnJs2vQpjrS7gTVcBE6PlGIo2zqxsIwIjoS4hBx09beV519pCdHjGamMlWap0sjgQUnaI3vCXvY6YtM1e0mxxrgdrVwix8mxBCOXyJFjj1Z8vU+AOMC/NrzHJNCfztPhRxIEf7PCbfR+PtwCC/pDTNGH4K9jBMi/ul98sgqkf/Xdfbrf/5MmQJx4JqELn+5mGru6sRb4wBYYpdDHvj65Fvi/Pn98sgTIse4/On+PESCf3Dj4Rz9Z5ztZPwlD1jm+mXOUsGIVd8k1Q2dK/V5nZ6khVFzWwNlKmRRyh2rB5WUcmbqN4I6fO/tM+/3a1Y66wQ0lSQsF4z0oNr52/RU27cLTLXZcjO0v2G/ROLV0klF7ZPU6zoSpNjF5AkXvnk6m73fu+QGFdg12+6qb7IHHn7ZbLkbJ8Po6cBnOoziP9IItqYC/jrOaUVx94wUzbeZ159k0bNSf+eMfbMWZJ6OyL+Os5erYHB85lA+2HGw73t4JZhJp42InWIBXiJ17+oXkmkyiAI/3bSZgHAw0BPckF4rBmhEtCB8IBNcUlv/XBIiU+McKyI4p8D+6///1MwK3ofDeGxynC/xWChEVln6RHJWTr7rarrjiSoe08OCcPwwQquBzYfRqq2ZwdgkbFMLuBj4hS3A9q37wQHfavpGs5MioYN4PzB+MXPOEMkMuxnL7+TfesfKyahymyMYe7OQMOYodKFvbJeXGU0ZKH5lvE+/IceQoIgD08DW4HYaEN1Jn0Z8C+VWl6kGnUJWiCwCWLJR0EJUMJRAQxR1myRsWJgOLnGiqw1sJpB4PeBwbEUoVX4Pzwe2S3tBpJgIo5uzYYlMzx+MT/op98XOrCLnl4uWJDYA1BGDTjgVNBR2lFmCyl+rsybOmUoEb6XjSizlaCCguuxx5gYmkUFaHVBBSgOgwKGWLblz3FgUoV0c4jWw94uIIH6YhReqouroEJUEYcqU2fOSrsWnJAOQQ+eEHOybveg9ACS++3cV6ceBWRXQDlbFlSI/GKxwUPZU+ez8hz6qenIX1jYJx9QGdVFYqbFoeZzVNdY6X98Ts6dZPBaSnmxfKhkYkTzVOVXsrTNa0czPs8EYqg6mW98YvvqqyHhLC37537712PmDnYqpj5e9eTfXwErIbhgA+tm7ahKoC9Q7XJlDjscd/b8uwN0nC6qQXAETPbv/BI7QlNmSTJ1thdZEdLiu2FPzKd+wjjDl1Cv5rgG9UXN9xG4E7HoB4w4AmqrqEAIkITbKHf/WsleNKc9+3MuzKbx7C/93HDuXnmg9/Tue5RESEOCBqFoRWMgEb7vSLN156ESbyOoewWPPGW5Y1Y4E98uvHbPfunXb9qmtQhYQByKAWqSyzM08/xaIBTUGtAT6akYZhwUXIa5+CzSF0CrESmk67xlNhDDMEMYFHv1BQJrU+qlC9AFy6SyvNBW/4RsLnRVhs33vIYlMIXgVwSQQY9mVwxVHZXVKUj2IGhRIA6ACDSMHACqRX4LAGWCdgWDSV+cGAolBiFo6PXUV5vdW1GuBuvPOsS6pqrbKtz3Kr+i23BhUImSILZidZC3Zq16wgZBpLoGiAewUBN1DR6p+cbd/43W6LyMSWjLYW+OXOfBOOrd6sjBCIBgBiqoSfW91gSy/Itj/+6ZCdegaB22TX1JUcRCmSbqc9sNKZVwr+41m89I/Y9kLePy3YJsyYgxWPj1Xn74JIWm6bIOICAUM9Q6Od49aMzBRyIVZbFLY6UjVsZqKcPHeeE7g00NVkt971JevM2eVYvIl0a2obACQsdRQRg+TQtNa0Q9xlkmfSbtUEmI/Qz+YunG9NqH3moeB4dfWfHDVYDxkRX3vgamvLceHxtDvPb/0ba8grSbA0fP07GPuRVM4X7twKedUIYQcDHj/eSivqRoFh5IPb9xXZgERo5DJEpEwA+MU7v7Xe5qEwcgG07GLSFJkoAsSbMZOAoqkPkFdZCCWEfM87PckGaoKYOLGRwVJGWREiDFsBlz0BKGW3NSy5Hf2zhYVFzzoQ0kk+jwPcvzKI6lC4eNOf+ukPO1CghUREM87HW1HBQYcgmJg2gQUmwAlMP1JY5GQOJGdlWrFC6bFQCkepJtBS1kyyqRuC7PGVCgSLoyLUcOPJlZg2KZNFCMCOCZkB4oyRYfqibJx6yCFpog+7QGApimjHzt2EqpfbQuwK/SEZFtPmVZXl9taGN+zmO2+3qoI8i6MSf/WTT2AFdJZt2rSFgOJM5hy8JKk8yEEFVsEYcWMur2Ouue32Wx1gvA8AH56WKU0Whu48+xbnmalvdqMi6Ge+d+c+nPBhgE4X+oOsblwI3hK5oECtPPJwZFWoTJQwVA0ixgMYxz4QCSI/PGHo9XzqYfEDgqKYdrHJo3KgBSKpn0ruDvrMTTdPs01b+rCAS6PNsPaDbJadoNQ2nagD+5njQyGIR8jnYXUcJWAgp/ogkPuU2QLAK+LcQ9kIIkNQLogwb4fMamINKcRuTUA4HYBsJNQurFfqOwFSzIi053NEHkkJoUpzKQBjIPcUZJ0AaSSxZBfvOyASByKom/sJpHKkQ8Q+xQCaJxtqaqi0iHUUKJ589giT7jrynerx9FywZAmgNjQM62abrIT4MxpgWOCxQFvllLTw8w7at5y56vRzzrHHn3raksjq8GSuUVbFDTeSJ7QPAonxWFtTgZVjCuuTB6qDYKZMlAYiLJCJSqUilcf8+VgmtjSynlWitmAuo990osDJgxSeOWMaQD/enDz/0lLyHWZOt0oq+nU9flRYKC+kBCLFDxWHF4qVQGzO0rCh3LLnAH29CmKh0zZs3mQXX32lvczYX7JssWXTn2UrV8w8nYUl4LYtu+ytt7fRPuRP9A5TrTKXNW6EjUoYm0367tvv0tY+dtFFF6G2rOCayygcSMOya7Jtf/dtnv2IzQBMd2fz9fAvHrZlS5ZZTCKML1+OrR1qJKk0J5JNEcy81g6Bvf6dzRBrXpZbUG5ZU2ZC1jQz3sj+gMRppo9kTJ3EtbczHzdxLf5OmLj2McrHCYLIaoKw1N5CRQkiRby0H+J32iQrS8hD/YL+4MK6LtKpU3Zw9A1viAopQdydvdOwE+gmklwqDlXVOApaCi0cFQgkwTBziHIzlAUiUkF7htxfzXPCz0WAaCOqgHJldLhq/wV5IgLEnzUrn/aVAkVesh0QfuEoQAVLtDG3quAigr+LxNA15+RANHOtIj2ioyIhaQItHUJPFU5HnGIRMpGwAGumCEBkyTiyepRBooKNOoLtp0Fcq68+88wzrNerUOPucdQomZlZ2JdF2DPPPue0i6zalI9SwtqXRgbLMG2mvqQ5N33CBHv9ddkkJmNdSEEJkmt5tvopMJ0NPntv51uetf2dQzY1e7ZdfN4V2FyKHOlHWRMNkdzphOtpX+rNeJBkWwcVVSB5QXprryfliwpe/r8qvfd34aOVkw7p9Cn+GiNA/pUP55MHwP8/+7Z/5a2OvfcHtMAn//z/rwOYY93y37kFxgiQT/rp/V+fP8YIkE+6B/57f74/Zz5hwSI39N/Kv9BZSpiycG5hx/qdzm5y9dHvMjOTUIhUOEoJT4qvaigYjOWcf9lpp9rTnH0vW77UpoNd3nnX7eYX4mvnLpxpE89aTmawp03FeaWLbGQ3HHE2kolcuXm7+YfG4pK0EKzHi9zlqwlLj4dQAYO78Qs2a8FssAl3u/HGG3EzoZiyjxzaMjIpEyeAX4C3eDZZa0+N3YEl1qr7foBrzRGKkEOs9Ggh52ewaM5vnbjBFGFR7eMWYEnR4yiu7QLTCbCrLrsRcoToiUEvp2hM+aUuADsqJlYBmfamfy6gGrXAGlWAiPwYJb6VL3qsgOOjCMC/7ik4JfURgUDRpbD6ds6uwuICEQxcMHeuLVp5qa1adb2D48ruSlb0fmBsKnwL5Xwv6/FBCBI/5bxyDtRz0nw4SBF36vg4iux2YQFPhAWHyWux0H7m7Y0U9mHpg4WWrLv0nnreIl5EhOlM7pJxyxkj+Q/MstSbtjmg7rGbcmRC73lQH/uZXL9kiyHfaIH4IkqOWRCoRtKTxkxPxh4CkH9mdoaN40abj2JDRKVpGj+XaqOCKkEFdw5QPb5/9zaArk5LS4ixOMDLGQSjDwB0+QESUhqNdVS17d93AOCpB8AjwqnMTABEVcfVAXrrtq34Vmc7jemLHYRYOoFXBw5gBwWYMW3aNKyUahwbC1VkZk+aRIcpcQLA4+KTODgDhFJRF4gX/F4+JxCAUr7aJSXF2E9NAEgIdcDBfsAuhUm7Awx24wfuo+ujU3QBDh7AaiiA1yuwdvz4NKuSvzVtF4uVjWO9A4jRDBjSAQkidcQQ2RjyXhs3IRs1QyuHfKq7saiQHKuP6tnIOf624fEtFg5YodDZ0FTaBBBHoPTTzzxrrvjNXf/5VU4wuuwuJNfqxcbiQM4BQA9fmMxIi0C9cv9//sCuxHoonGr4fgAf9d/uzkHsSHZirQNIRmBPNeBYEJW6h0urqUD2tpTxWVQk19tdd90CkFDPoCxHAuZl4agLmht67WcPPG5PPnSGZZ77ok0hU0LSqzZyXdKxBvLHNmrxwtlOhkh7Q61NIw8kECVFJXY/0QB0gYA372zaaXVdTATbAXOxK1p13dXYy2RTaUrFP8TUIuRcqUlxhAO14ltHJazAIwZmPWFCPYCPGoxHaxotk2rTCNjLHrJS/CEnXQBQB6lqh6myNuxuXABm67DlUcV5CRX0sYAzuQT/YtqGP/0MJpV+QJYM2/DGazYHeVo8ZE1ZKbkgqIwUoC0wSjkrkfQhD0nF6L8ugCvE1ACCR1E5DGnCe2zaSfYIoe9bcpssH4I2IMJsShbB1e7dlh0B8NvebOGoFlyZWyIIe68jyPsXr5f+P/bOA0yvsk77/+m995pMyUwmk957TwghtFCUJkhfiogFd9dV3F11XXXdZRFEFBEURJDeAoH03jOZZHrvvffyfr/7DFG2aHZluYIfM1xzJUxm3nnPOc95zvPclWsaApGIKpvXnJbG/dJQaVSDUMoeaifPtBOjZFbA4SRDlPihQE6QYhnF/8QYH7tw5SImtFpb+G/XWP533rUfPbXf4ibHWPr0OUyAZZYZH4haVgr1DhwqANV0o2RPnWKNZfm4CUrtso2b6IYpt5qeIatnso/l2CenkoHv1otlL9m68/Ih5egRaOpBEd0NoXfCqkuaLDHCbN2GddY0EGCHThUB1nYQN0P+HoBcPyrnWO5hlcCnEBsWDdk5d/MEcxUTMcf3bXnjNSdW6fJLLwZMHLHcY/QX8MDpAuDvIn4sKSEFEI2IGu4plVC/suWkwYtY5owZVoF63xPSair3Yz/3+QLKvw8Sc5ekeDKALxEhcqNMyiTSDilmxBgBAAAgAElEQVS8yMrMhcHmaoLoUQkxD7shHmQqphYJ6MkcopinUG+X9eNEEchfgWPIJyCSiRHVNIpzUGGrIIbHhZNJROreg0eJi5tmETz0WmDLVeTrDUnG7Ee8FV1HzAPHcvl+JtZoyJjAqAiL5r5rxV2UhPOsBbWAL4C4N84Dd7lOGN/1kBeXXbzBYa8HOukWwuLoxevWA+gG8x67OPeNHDvQq2MBfOmlV1AXuNvlN9xsOyk09+JYL95EcT3kQOas6TZEJFoHEV9S8fdyvI3YJ2+4/8vWWlbBgyGHMTAD4qMRV1g5REgFkUMrmO+9mUMgyIhx6uceclNMEvest6QOmv85LgdYB1Ts5f4TEemOM8AHslcP55q6Rh7WxBA9+zyq+CmOYyCSOCEPQGN/FOg+IsQhQPwgGgYZIw085D19QnFBhBCbBXgM+K6CaB+A+Ntum2rHTvK7Oa5k4q58OBf9OFwCeEh78L46IM+7uMdDgqQCkJKSXEipBCCW+nAHDAPougMaezNnDPKQG+C9u2NJ6qYDqBPQf/f+fMgOisZRBfgC8Hsxl4ugCRHhyu8YgAzz4Ng7KfwO5OtSU4TwYC6DaBaxrGdjK26Nbs6BAGB3jisU8rQbIk1EQiCf5ShIRIBobARyrfs5dwePHHFcktmM5V7+v4eHuAfPCi2wJDYQ+RHMHN6CK+OwHJiQ8Eko7qN4frxCebg6VNSl0s3Yv/uLC3HSZRDP1GB792yH2Oe+T01C8e+PQweHJrF6oxBSbZCrcjElAtTvpHfH09vdEpPpAgJEFzlQSDdUOs/RiRR+e3PMBflncONNwQV5GvfQBMcdeYK5sIh5wguXojq4AjlnF11+leXhTmmHUDsM0f86UVSzFy7g2dGH6j+LxYqvXbB2leXxOsF0R/37Q4/ivOgC+J7CewikzyiDZ60UHi4nZm7/forcIC3uuecex9VTAonXw71w7VWX01mTZ010usyGoG9mnL1N18cDX/6q1Q/iYIEMWjh7gf3i6SccsH/OnLnYev1s+w66kBpbMU5xnJBdaXRW/eTnTzFP0ZfBeJkDIdTLvV+AU1KkgorP+5kXFMc2zHlO4DqX4+rQAquf8dPF82SEhVIcRFUwaqGTp3Lov5rglIqPAO6LlHdjUpFDRN/fzf8HOMQD8aFSEfEMU2awSEcJ97XoUndQH3OSSA+JRkS2i2zIh/zQR9pNkEKQFVprSWihPhpJj7QYlehEsVclrE/kXNQaQ+KPQIeowcXG7xbpqwWeH2qZM2fOOOS+xq7I/x6+N5150xvSo5zYq7lz5zoLfkVkdUIC79+3z+n6CGU8dvL80PhJxnVaCOFyhHF8MdmsZ/JO20IcrFood0ESSZlUhzilFrIkHbHFKDOWlsgSh7Qzt2bjhPWDBD5y9JhDMIZFsV7h2ao1TzxkqTsnRp09fV0Qq0QeRtAp09XaD6EYYl+468t0IEHa0REWBEHtz1zTgWhEluxRXDPDnMMh7lt9nF2LjhXLn7Vd01/k5DWfjbxiwesomT65OQTjBMjHucE+/wD4OAHycV7fc732+b/+n3YA81xXaPzfP8lnYJwAOd9X59M+f4wTIOd7BP5l/36RGhJ0aX+mPYxEbvrQ1yUKkytEY0zCMO3XhIFrf6S9lQ97fhVsSCyqddwgP6Nyb0Uv6WvX0of7yPO/QhxJ1/KUVNs8b6rd/eiPEAwW0kXc6Qg7S0n6KX37sP1q2z5wC08wFl/SLoLoew1CxF9F72iobV6+wJazB64jaeG+L/4tWMRE9mMuMENi2t07iO32BcPwtM+vnG+r7v68zV8ykw7ad9jDknKCu34ae64Dew/QpYtwk2LOuqp60mYmICQdtfvv+g6C1mAn3msQ/FERy845YF+kOGThXWc/NNdo3/r7DpD/JCD7cwgQf1JuGnmP2iNLZCqxoKKXlepwPbFYv0Aop3SMXrBLdaH4sK9vZi8pc4KT1MN10bXR3jySGOwGEigAZ+2eG662WWvY39Mb++Df/51du2qFTdtwIRHgd7GnnURFRqVDgoQGSizIeVfUuMSPU754sevMv8229LsOOHYfER86MH1qIJydcDRYpPruByyTWlabewE46uKQGlIRTD6crOlELASCn80gmz4Gpbcb8UG1KEyluJ45d565AL9efO01Ig4ohyE268TBPZYCCLt+xWLYqigH+FaUieJXGsmVrsCZ4Y16MwhyQkUyWQB5FVWVgLN0N/CaAq30ZzTA/2xUrLLU7Nq53WbPmmkJAEkd9XUOwNDL4Fbm+hGU0IMoMdV1Ek6/hrox1Jlx6PBRJ/9bMQptxDXNmJ7tZIt5KIoFUC6UiJkhXtsLwEPggs5PC26RcopoFPUgJ0x0LMXQTks9ERoACorCEkHUBGkixacvN9AwEVxRqGRDQkCUAQz7uvqcno0QbqKSkiJLXx1nrz2yxS6+4XpromA4OCTKuXhTcIy8u2WL5ZfloST3t2uwC4nVOJmT63SFKFNu166ddtkVmwGS8ux1HDVfRBnej6K7D7IphHz9zrZ+qyvvshP0QviF+1oqHRxvoMJt7Bi04Mg0QK18cuxC7LY7b0IV2w3IUstNS5RVaoa99tJW+hpO2ps/3WARa58BdJoGmONCnelDefc0CuKJikmOsSmA6E2VJXQ9xABGDjlZ5H0NDY5LY8v7+6y4edRO5lPWKiUqTpG/uv02VLd1lN8+i5reZddRbN+PuyNMTC2AbheKXB8AoDNEwRAybzWwA9GQNsuXzINEa6dHwWW9dIIo3qk574z5wRDWoV52IxrHCxCsjiz4EkgQUncsGUCsoL7HGts67cZrNtvxg7sgOPpt6uRUQF031N5FH6hIB3HeYItT/BkAeyNkGyldXCcAKjpr3FHlV9EbU1BKMXZSiFXQC3KwCDIAcTKGEZuXFWMZoSMW40nvCqATnfCQbxPo/vCwQ4399tw79ChAlqRPwLnBOetrIiLHnV4cYsPKqvsBGc2qldzEvBQZH84sNGKTJ0bTlQO4RYb5CDavyRkpNu07m+zfr/y5FTV0QsRMABitszXzMwGKay0Ox8WpwmILTeQ+xPFSU5QDCD9q119zvb3w6psWk0HOvSY8wNGL16+w4eZK4o3qbIAxHewfaoWl9UyQhiq40PJyquzStZnku6MA5+8FlY1ON1Bm9hQ7CSDWAAgfhpMnGwJzFTFjp8n0X3h1qrUfYYJlbggA+Nq/d7eV4y66cvMm3BX1AOuMfSKJplDg1MJEf/TocZsxd4HtPXnaqgCapdZ2fRAHo7Lq2HiAx6BgnDje/D3OiYjRAyERJ4UcIKW4KuQykFUhe2m4DdcDTkO+qLenB5BvmPtTkS2efoHML92WFAL4CdmnZ1lBcTVRbkEAp942JQN74lCvVZ7ch8OI88oD8dCJ0xYQl2797t42yBw3MTUFULYe0g5yBvBzPp0GBRRFl6G0D+Vc++Eq6GBOyp46zXGABDCvtEKChNPR0AZx5sH5OHbkoF21+RKcKW2AfcytvHdFCFYBbqovZAiQ2Yd5TySIL1FbL/7uJZs5b5G9u/eoRSUQC4aaevXqlfarp5+0m268HjASMhXwc9euXc7cOBOnVDxz3K49++g4IOaGDqQTdAa5M+eG4UQLBEhViXwgAGs9ioZg5pRY3vsIc5zO2ajOlx42gI0iPuSM6wfwdHF/yQURF59EV0exdTB/7TlwyBYvXUEvBhE8WEk9AWADFQvF3KHfF0RUlA9/74LJbwTcdOO+PFNANA5EhwjpBx5YZtt39zEfpAIk46jgPARDbrkgSEb59IesEDFeQkSaP3Oynkli871x7qkHpA+gdRRLpDdg6AjfJzeIQ4B84FLpIaJr935+NsSLyKsY84Kc8CSmzBfCOITIID3XenAeqq9E6v8ozkMYD2Q9C1V8nUK0ohYJDcxjAm+l6vcj8k0OEEVn+fCeVCJfClAczzX2ZREhR4A6IzrlSsQhMqj4JQh3kWWyeI5FS/rhMokDvIeUIJJJZMlswPwMui9q6OM4mZuLM6oSd8UqW76BebQ9zSnnFum1b98OrhmEw8b1OLi6GN/DmiaY8/zpayCmkqLxFkByFbFlMc+H4MasxiXpwfjXM09kRTREXTKRbSUo/8MRCVRTkp7IddVzsaSkHKULY8+PfNS8Io6ljq6PmTb/ggu4Pyll37HTTjAnl1dVMc6zbf782U40oeZMqVAU7fXu1u1EeNHHFBHPHNFF78xyzk0HUVkz7dFHfoZ7gXhH+jlSJqZABm4iMg8XWFsjcUgBFsG4LAHAT4xE/U8/l8eoO2VvqeZGLKHyWuW20PO1j+uugrNnn33Obvr8LUSOFeBUW2oP/uP3IOOS6deJZb3xJtcqwi68dLPtPnzcSujkUjyVhBz69GMhJpIhmkjNCv5N5JcWxHXc4yK8RAqE456RsELjRdFZWgPIvSFnlEvuHUiZGsghkRJyfGhtpKg+/V2gvBaSjmJFhmk5qfjTmzFS8Oh8Z72ZQfyViIoe1j7OAp0xJmWOemrE+Lnx/iRw8OIeVwdSFee9n3tVrxnJekILSb3vCN7ngCICGSfqBQlg3Ips0wKzhji3iRAhrbhRRSLJeXOYzjJ9jxaDY/GdkPMQiH68hznEH8pJIgLkOGXx0+nCmZQ5ySlq1/1wBrJcah05mSoZO+q6iYTYjqKzpqi4BGFKPx1FGU5eq45LpHky81YTZKZIoGgcJJpf6xE4eOOkcyO+srURMYi7n0WFxbHewhGCK+Rb3/xHSv5Y6BKJGB6CawqHpweEnx/3sa69rpVOks5bvyIPRXg4mxRuCBXf6dMhQSA+6MxSNN4n9WOcAPk4r8z5B8DHCZCP8/qe67XP//X/tAOY57pC4//+ST4D4wTI+b46n/b5Y5wAOd8j8C/790vwpX2SPiQi0z5cexntl4Rxa68mIkCf2k8oaUBJQxKQKd2kf6ALwaGf3bh+nb28by9YyAD7pTa75ZKL7Iq7bkPEuN9++NAPrLSqGJwmgq+vt3W332QxCdEIYhtsyuQU++E//QsA34A9+uy7lhSZhdiPtBFEpaHBRDU3lNvdN19n81cvY+/nZ3fceT99GZfZb3YdA9xH4ElaRTe45yBRUkHhPnbzxmV2zde/QD9vHTjWKUTIfUQWJyHQGyIivRshrYiXQCtD9MhvsMd+9IJTZzAIhiOhozvCwG5EiCIFhLEPkF7hmOTBQsbmmrF+xT+sW/8Qgfi/J0DEGwCrgY3Fg+EpJUH1EioyV/KA9vXq5xXOkk65e5W6s3mP/Ry3Bz/o1FoQQabIcGEnPWArQeAwA5goBoa67PZrL7fEqemIbM2CwdMV977poku5rt7sUyG22Pt5uYLYSzawvw2wmTMzzC3r3otceQ/Ptcy7DzmDYqxhHf0hO8uzdpgxqwlkCGRDH0iwwE9H3cjXVeTpB0CVwMY3EYeD1PJLyHpOhcwYJA4pmL3mEKrsI/v3OvEoIUkpDnCizo9wYoW2vfWqff/bD1pHQzV5ZZS4AswNsAEXAaJ4BBEEXgBKba0ddvpMnq1afwlOiOcYBN02OZviZoB9xUK0oaqegtJdmdDFlMOsQOHcAFESDGjQRkRUPEBPJ8D3zv1HAVLJ6kZVm0Q/RjMDRMBUId0Iip7QSZXNJ42Neg+gogC3GKKdVBKsro0gBqoAq14G14mcUyhJfQA2Gdy8TisETTQXMB6AshhANBTng9wuImUUzzAAoOoGAbKA+JFhAHoPlSYAnqhIdRTwzielzzpPkzFP9MowBEonVqaS0mqUvmmoM49YLI4PD393K8atUErkzt89+A/21K+esRtvuc0paZbCezK9GkePHrKt775l//CtrzsdA71drQ4JEuAVbId2nrHlFwMEvfuqJaOa33bgsJXWttvt937TNl1xg+Ucr7CvfPtezt9cwKBCB2xbuXSlLYsrcMbH8vuO4CAopSvkSoBab8DrMuKAEnHwAPS6D3HNm2yulL5MEs28T4T2EGP0OQAAP/fyOxaRusAaOhXDkst5dLN//dH3edVBSoCq7dD+PQBaHXb9Z6+2NjpdpILmJHAT0y1Anvme93bbXuKRvOn6uAAwLSrUD6AU4wcESDjEZRVg3wQAoE4Uw8EAd70A7F04HXbuOYjKm+sWnmD7S7FWkDu+YsFMm5Odas89+RNcS3G2dOEcRwFfDUjUxXXWfRACONMJWNQCGOkJ0hXETUO5BmSfhxXlNVGCTCF5v4d5hifb8++XGGQrQKIx9n1t3YxEi3DrNk/ipQS5uLBhdXkE2+luL3t5R5UDaolrXT0/CtdGqLnaa5z3qyL1LXuazSsOkLiqz7j8gIsRKNxbbDnA4a5tJyBOPC2L+Jtiom6SZy+zHz7+liVkRNuSRXMtwNUGaNwOAZJohYyRzNnzcbYcs4lR9BXgSPHmPMxYQHxSN/ct5yqCse3qb7dkEQIQKM38TC9q3PyiWqcsSR07dRXFtnnDSo7Bw5p6ve2HD79B/BVgJIBn6uRMO3rqJGRIFgTnLEc9fxRwvwa7zK3fucJ6IUHcGNsdODvefvMVCK7LGasVjK02m5SSYYkAx20As97MJzXNHXamvt0OUvw9DVeDSr7LcRDNhWAIiZ5g9XRMeA2220Qp5ImzmzQl0w4cOgApmmXb6f/IA1T/23+5yTrLUEoDuIv0HEYBrftfZeiBuDV8IGCHuB+SgwHOGHMq0S4oa7TCxmGicUZsLQXj4V5E7xUdMU/6JkIAR4sq6q12wNsq2wHyANHCuN97GJcCG9vbWrk+85y50ZdjP3TyqA0IieZBOnP2LKewqQnXm0qxVXZdhiMtCpdEJ+6TubiPBnqJ38LN1IuqvxtHk4jCegi3fhjwmdNnQeLQPcQD4LVXXydqbLUdyi22wrJK+/tvfcN+/vPHcb0F2XXXX8t8Qm8SDxYBm1X8fA1xTIoFkjNNUX8ZxNKU0sezhE4IlV8dPHiAeSWeB3sCLDukM7FzA8x9vlyHds6XSI8gANkgueQA17uY2waJ7hH5UUP0W2rqJMDmPKKvWBxAYrnktgCIjOA54MY8GgQBooipUYBIzc+KJ/P0CSQ2jsxN7t9DROD5AuRWUGz+zb9ba/sPqbyql+jAGRAwzLu4MkRKDkDgygmm2DFdRz3YRxSRCIjpBcExzAO7F3JmCPW9N2C2p/ouWLwM8V7VOdQ36ALwH7Z8yORBHDQ+OBP8UFtorvfh+AIYf4JHRYBIce/FfR/DvCO1fQfXuJNxowWT5gMtnlSSLqLEh2PzhKTx5RnmwXuNxolQx3mPBmj2Acztwzqbl58PAB/BQiUMooeIRQBfkR9DigaiY0JRhSmA+gKcj6KQ7yKqcAbl57FEG8mJ8MhPfmKPPfc1Z97tbU5wFmkiQOroRiosyHXsuBs2bSCijnHOOfGEIO7VfLdzL88g4v5wMtRxbwmlDwr2d4rpG3hOyVXiuBI5vlTInVYIjRDIxaAAPlkExaAckfqkEuWIXFHNEBBHiIGrQYExfcUyiPMp9hpKDXWbZBD/mAohWC0CkgXiPMb8HD7bUHXsxO7bRPn5aZwk3YDWa9Yus+QYSKhAL9u96wAOzsN29ZWfpXciBZK/kOLz5cSIcZ54r+4sjPZs22YLZs6hVyXcUpJxidXW2+Nv/842kxl6ALdCEOB8Jv1A+vnPQ358/uZbbdP6S+3HTzwOyd1llbgA3chSbVDnyfxFVo0DqbS2hRjKNktW6bfIaa67IsZ8eE7LuSRCxIfFldRAWgTLxSNhiJyWUgIpLstZNEsswVgUkO/FPebJAq2LMSgSQ9c3EOeeiEi5OTTXywkiMcQQrjm5NEp+Mub4SL/zAP+sMm/IFD417jTWBlgvdDMeRLAhSXG+JlerH8R85qR0ojfLIOxLHCeECBotIrWQl2tDcZvqAwlj/dHLOAxivOu9y/qtSFCt5yYTSxVNF9IWRBWrV69x4jSPHz/BIjyY+7vWli5dwrinHwYRQi/9L9u4FitZUymms42vJeOWOQBhEs1zWc5XkR36f/WoLFm6HOINMYLi/+AdwsOV1Tpkp3CtJk9KozcHFxTnQvOnekkqWLv4EQ1GwCiL9SBrIBO3tqrRlixcZjlEWPpyDTPSJ9sN197Ms82Lc6guC21cWNQyD2iBrAW9lEpyAI85QJyKe/5kgj/7dxEfDgEiJdcn82OcAPk4r8v5B8DHCZCP8/qe67XP//X/tAOY57pC4//+ST4D4wTI+b46n/b5Y5wAOd8j8C/792svdxbb1h7vrNBfwkclCGnPJ+HjmJN8zFmuvZdEVqMIuoMAHEeI5tbeWa577fMlHL182SK7+u47wICbEBpW2pceuM/66QPxDfa22zesthu//S3SXY7bnV+41b7//R/acA940qFi++4Pn6QuYorT9eoPrqz6WCVK0L6Kq77eJqRmWhX7oe7eYfooo0iNodsCPKFvuIsI8QYwJ7O7N6+1O374oFXWFCJMfMuu/sxllnv6JHu8DPCafjt6+AjOEOKbRwPt6/f/EMw0FgKAOHEXSQUIu0eHFPA9ti/SfmrsQwTI2D5KfSEfdtGfjcP63xMgpCWAlfSARUvEJwJE+9UuEopUZh6JIFPnWddiFFxcRgLtpfWp1J5g9qYRIQGkRzSNxYiD8Sn+GNmq0+19N70rN3z9fnvmuadI6klByBkBfhHAvvSIPfHEU+Bq7UT8B4A7TqX/sgVDBQkOk+/ZyHG4rOCR+ZZ17xHnYmtjf7b/Q386Wct8iPjwhqBQioC+rjeqiAV/3kQyoM0ECIx+iAh1fiRFkqnPuezC7tJBLv6xg/tt6cpV5mLT2s0ge/fNVy2ag7n5uqtsGm6RMDLSCnOO4SDJGCsCBugZBKzpgLQQ6NYGyKXYK5+QFNuOwyM2Ic4SifAIRs0cigLyeM4Jiqb5WQC3SKJJUvm3kqJ8ugcSARbbnUHT2z1gh3OKiexxsxJA2BkoHH0BByJRLFbw2vXEOcj9IYYvEQdDC+89IS4S8EVRU4EATeTlozjWMOkCFNi+azdq9ERAVQAGYhwqAWh8uGipAAKNgEoCLlQWr2zxShSbA/R7TJ0Ya1MhHloodalD+Sj1qxTibuH1Vrirnm4A+gwAMlWM2gMI2tTUicNlhAsO+AoYs3D5QvoZ2u0fv/vPdtVnr7MVay6wp3/zW/vMtddRREyRO8BRPNFjv/zFT+3GGz5rkXQMqKS9h8irwa4hK8uptpnTZtGvQFTYqROUN++2mYvXgQvEAhz91vYeyyEqZJ5dcuUFdv9a1TqPfdz7SBVgqr8dPU3+eH+vbSaDLhoCwouekDBfl02lRHugDddAO3FJXPtIgGM3wJxRQLNGzosKT4+cKrFBv2Qb8gyyhx76Ba6IWEDcR8lpw+IUHWaPP/wj20THgQ/dDp4APyqgFZZRgdJUCuXBEU979Z0DjD9vjjGcAvhUbggvlN+ogHkNT4gmUCOhmYwDbjB6JRS9knumCKIL5wvkR08IMWQo61NiQ+2mqy+2J3/8A5s/bRK9JRMZZ6jfURS3oF5WzAYwizPByT3gBTjlJxCUGJ4u8sgHqRwI5fhb+lDvB8bZe8eKraJJk5fZ4hmxNiGg35ZPSzbvXgC3shrGZIidrOywvbWAmahmm5v7cJZAKM3i+6dOtOARxjodCWKKm/rcbOepBq5RuFMODrZumD8Af4wuA7OLNoSitA61XYfKLWl2tr2x5zT9E+kU1qZbXOAwingiyObNgTypsZgUgVMoxLn+sRHBVg24FYFbZMqi5USgoRDPO2WRTNJpOILiQiALATVzT+YxkQ/xQIjhXgjERoc6PynSiaupbBywNyGiVHIbDOgbAZM7fe4clPX0vwDECuh+6cXnAcxb7cGnvmCuGsAvANsRYnJ2b99qMeHcW4CZ7+46gbvAx1YQYReO4r+XSbAesPS5bYdsBPX6BJwdHi6cOG4DKIrjrNcjxEZwDnj1t9iceXOdbPwAgPX8kkLGxaDtgAAJxXlx699sog8mEHIR8Jz7SP0VbYxBgYJyenn6hnABiF/xH+B9lXN9B6wMV9Ce/DarbuqzSzdtsvQIwND60+bWXuuMw65hDztc3mkluBe8KeMthpkW8buQ96GHRAxkr496KwCaXYD2inWS6n+EcyTwrx4nm2J6BLpXQkzUMx9m0ieSwHzpzRzY31xvbbhRQPcB/T2tQOAh6vApGVkOuNreQrQVZEMk3TMNZOIPMgEfgviZAgHUQHn47ffdYy6OVRFYAtFjULI/+pPHnAfFAnpewiBCFi9ZZlve3WKriChSCVQZZEgC8Vcii7N5nXDZOHmg93OeBhjz+vTAVaaHsge/T0qCdubgAcgEFVdHx8TxkM1j3qy1mXPmMd+14fYACGaBMQzqKWIhAHZ+iDxGRd+ofykoPNoKq5qIxwp3IvwqAPkf+OpiyNxIHoxutmvH+7Zi6SKIVZTuUnBDZqiVQ0X2iqTz4ZwMcS/2dPU6oKfic4Zwz/Xwu4dFWur88emu5xeAqwq1BnEOtEIs9hOXJUC8j06XEM6Hn9T0WnAAwA7yvBEp4M18JVIkBHJcsVUq2tI1c8h/5gLFLLrxPt1x7EBFsAgZgAzD9sX9mUBhei9ERqiIBJ4BcjmJhBIB4sZ5qedhr98XgGo9EGKiBLW8yI8JgNciQ3bs3Mk4j3Ie8lkUT+/cvdM2XJttru6JqBJQafDz6qPoZB7L49yNjiiWMRjFRLTj4tFDWY6Xcsq+iiEcfHnOpqSmO31XGm/ROC7nLVkMMV+GEgU3D3OlFDAxkHktPKvkdAijwyWJezMuPplp15M4x0anV0Ol9fq5kzjsvCNDLAXScxv5mhMhHq797DVOx87vnnuWc95v68lDlTOjF/HCT598yplrymoB4+OSnMiu+HBPhBJc/7xiQPJC23TxZc6zvYW+pyTWDe4ILJYsnGuP/fghS0IwsYixVV2GA23jpfRUtNrXH/qOXX31Vc5yYBMAACAASURBVPbyi7+z+ThKr77iKgjVMvv+975v8+Yt4PUuhQgt5hnZbcdPneF+a8RN02y33naH7ae/pLy+zZo7id0j6ktl4q3cMz0suoJZ/HZzTjRuOZEOkK/FssgO5cBqXeQFyaGF8SCqH5EVckJIZRPENS/56RihcfZj5lcLnAg8WafzHpr2X3YNWQgJxmzYWmDjZMKVqsW3CtkV8SlHh5ytfYx9EQb6vTqvaaxnRBarwE2iCpFnGjP6kH1bv0/rJBX3TUhOcp6f/oxpOZnaJSTge/V7JkJ8iQjROm7x4sVOt8c7kCFSPIncWb58ufNvIlK0KN2xY4dtumQT8Xnl9H3wDOe9nzh+kpjR2bxfFtPMFU0QTIdZbGfgopMDyI/nnEi7JMgSvdaJU7hvwVAkRlEMVxhuk2aEDiKqvTm3igeLZ17JOZFLFGGcKE5rZqHqBbGnefDLX/wa7hDmKZePU5DXR7ydHE8BRFK6sZjvJQ7PiznC4T8+7AA56wTRwhWX37gD5L8Mx99/YbwE/Y+fm/+bfxkvQf+/OY9/zquMEyB/zlkb/5nxMzB2BsYJkPM9EsYJkI+iQP+PV++/A3D/JMHy++E/XoJ+vu+Dj/L7JQbTHussuXFW3CjxmkgR7fu0j9I+Sf+v/dXY1xG5dZNIg2BU4rI+BKPBfJ+c9ZHgXtdedpEtXr/a4hKi6KJ81x565EekXkjgGmg3rl5pX/rpQ5Y2M92+94Pv28I59O/mV9mhZ1+zn734jnkMgUW42Mv4gBXTWRkVEw92Sfk3eLqi3iPBmNrAHV19JGAgRO4bQhznRhpOQrDVt1XafZevtZV3Xm+Hj++19ReuYP/aCGbcyv6wg17VDCcNoKqkzrKS59m6FRcTkzWbfRfpGTjsQ4JiwMvAMps72Suy/3Ukeer/lpNeXRkfuOkda4gIkrF78M8hQLQfVPSVaisUgyV3iVKkdE1UaO6DmUJpBdrD6rroOoWC/SomS9fDR32d4GphiOcU4TUMKVWNaHLRkjm2MjPJvvzw95w4sNy8HPDlbF5f+A0YGpHy/l5h9g9//QPMGKc4J9MRfmJIEAGijXzZz5bajC/nOJv6s4SH3oAmBG2UHXsQ/9+jzGxlpAHKCBzQbnOEfHe+C5CYrgOAtBWLF1g8JERZ/mk7un+3pUEgtLMhX4KqsBNl7gl6BfpR+c6bkWXXbb4Y0JauAEBbT1TILlSkcHTEG+GGIP5ohCgYf1icsX4Soi5eP8wmvNLmkT3ugTsjFTIhAGDgqV8/7agTk8g6X0VJeBuKaj8GagzArOK5GsicjyES4+U3dwHExRHBUmBZFKx28nvk4PDlREul+bsXfot1JhaVZQrgWhdlrimWCHgkyGsYQCyQkynVsYpw9+w/SCEqyvSmFkgVlMYopWsgUdIyKazhfDWhxvbh2FLpPjl85DDH0mU3X3kRTgwPRz27i+LyFctXoKJ3WWUugDOgXCC5+Sr5VRSRl6cvABTq7zfeVUUvGfbhxP0k8btQENOL0oY7ph+AL4Dy0XwAqqkUlqampwCoNTsEyMNYsc6cOmLxsREQIQAHqKFLj5faDHLVgfeI6em2HIquOwe97dv/+rQtXnu5Zc1dZH/7j9+ytn132sV/f4jx0MX5I3KGGyQNNvIEOeip5IhPzUy1YB+XLcRG1NVYSd9LmPnSbxLoAWBJhJUn51LX0IvzpdLkQa7jT5/8rUWmLSDJIgjA731uwsn2la/cy8DuAFAGhN61zTZeuN6qUAMrCq0JtXzWjJl4plRkQz8C4GlhGep02MGKiiKbO3sKkRjeFhWCdays0CG7kKdaazVRNZ1SqxssYQjXmmME6K5sh9zgd5cTi5adkmAbls21khP77bLLNlgfpcIFOEjcIT46AM/w5zguHQGfUvGLDB0BkO3uarbC0xACEyD3qFYJR81fi2EJr5MdBdSrrBo1+njszqvmWYIfNrSaIqLABnFEMI6Js3p6f6vVwboG4ORJBgjsBhxMwFhy8VIy2lvqAV8jrLq1146WdVgPrpFUoqq6cAY0V1Wg+DWKfVHg4kTAHIGDJ9TqyMnae7rWPIJ8UOXGWLRfvy2am80xn7HFq1ZbJ8fgDWA7IZL7h2gnWcfCiLmpRSlejtWsDheEBwTSwkxileKJQELpv/P93dwP0YDWSU7BbyQg/RD3pxxL7UzA7+86aKfyq23B0pkWwGTVDnC4buMG66AQ+jDK/uMnjuJymmlHIT3/+dUHrXcfRcEC9Ii3OX1sHwBaupU2DNhJ1L0pzBeXXLDGmiFJKiD7nnkfZwCxN+5MvIvmTjcfmO4B7qtZKy+2Wh4AsSEosJmHVIC+ddt7zJ5uuA2CiaYJsVXXwKTnAM6LSQY8FCAdwMOsk8m1FcDQH4X7KPEq3hStx/uh+Gfc9kAsNna727bcFquk52bx/Pk2LTHcglohE+sgS3mA+FDCu7Og2apx+xwqAdgL84U0mGwxxH4N9Pcwr0RZatoEmPoKmPoum4BDRQSR4mAGAOInpqU56uRDgIMeUPwCNpcvW2LvUA6fnZ0JUElvBCTBaXpxRP66YLynEp/lAtyXk0HuqUCKqIHo7SgEbiMdD3JQqW8lk4dbBnNgMGRQQ1OD81DvBJQ9TQ+DImkUQSNQUCptgfrTcdaUlpfgAukjuiYKsuoFp0tEDjcf3tsgJK86QFww7nK5uQNs6v5vxsVSWYkzBTI6jQJ4T5xEuZRpewLeurhnNIdKc93Jz0tV78e8F8x1GYAkUPJMFBGFoRBZx4m/g4VyHnYVqNi/cPdslAsxDkGYw7hpIkZszYqlTp9US30tjgosVTxvenHa+APwuphH5AZUSTUtDpAkkBdyDCpqijE2SL+SJ8c5yjns53vl+tD5ComMI1Iqnw6hNsgAIgh5qKqbQWD3gOyvOHSC+ZpIHG/ijQSKqzMmHJKvA3JF129i6kRcAx08d1gIMXc24+KJ4VkhR4j6NNT3JNdMFHmVNUQCqVfCnbHazntTmVQr49CTc6W+jTxI3SjOWTwdMVI4SImvOCwHsIbQmL8hzurzPVkMhDrF7Ir2UT5nY30L5+mk07uUxdipBZCOhVzqhhTq4rOmppHxkG3FpZVEPfIc4dmcRul1JGO1B4IyKiHJTgN2S7wggkeguYqqayCp/RhjLRBduj8zibsbAjAupKy8QQQiaonKuhoIuEZi5yY4TpF1a9Y77sXJFLUf3rfbIUFuuOZqp4eqjjH7yM+esDpcjItWrTPfcDq8FInWT3cF7yWFZ8n723dbY3O7ExU2GRJOwoNoiPA4nrcHiMzrgZzQ+N98yWbz9fC1Mp5x+3L28nxfYc9REH/fvfcQ2ZVo77y9xY5wb6kw7a677oFw82cheNJ2koM6ygIokQ4o9UeVo6Qprm62NoQQyRyDrnsL46UBkF+Osjaus4hLlWyrJN1xXfDMPVuap7i7Qtyy/93H7AfynP4vuSaUVdrw61W//7ZJ955wzrcvC9mRIRZx3OtaxEnVIvJDBEI/hFEL6wW5OKKYN/xZB0gVo7lCZXFDvNdgFo7LcMMdPrDfeb1ZxHzWoxLS4lHrI4dM4++ybMvJKndIFnFqvhrPkDjHWXeFslbw/6AgXb9LThA5m/R+VIqex+cM+mr0elp86ntq6GJRVJYiDtX1orlm585d/O4GnCLLHKWOHEQ1xKQdw8mk49K4bkPk4cfzRutEuZ10fnNYd82CDNbmwZfF7jFi3+J5hoZw3uUIGUTkMcwcg8/SDirHlvVVDLFyfawl3OhLGx2krJ4cV04NcXmjzJ0ZtmTxKrqW0hxSRJsDTThO9cfvnSAfRGIph8xZwI93gPyxDeQ4AfJRttb/k58dJ0D+J2fp4/mecQLk4zmv46/66TgD4wTI+b7O4wTIOAFyvsfgX/LvFz4iQZeEXtr3aG+nPbDAdf2byA/h3foeYd76N4nAxmKRe+0WIvonk3Ty9b/9m7F+Z2K/k5MS2PPQGUlaxe2IzmfhBvGgHuDeL97Fvh9hG4kbgQjor1+72GbdepVFJ0WTchBK8kmrHd1zhH5e8NrHfkM6EKkSLmoTIEJ6Eb17sW+T4LID4bwf+N5ALxixbzS4DClBocRpD3WCp9PPGYYwEmHw/VdusKW3XEOXbr/VNlSAD0yystIim47I2I8C9zdfectacqttxYYriIbabLHRE9lDuYOTEi/lHghE4S8N7n8iQOjJcP/ATf97AmRs//S/J0AEt7h/kDBFLyf4iPoq1WOpvlUaTJ3YLUU0a794xZIlNnfTRXYDdRBy5zhzH0JBXRvH7c+1akNoHQ/uWVlN3D/C5Vs2Lrcrv3oP57zbMUpMIqFCWG4T4vLsjFl2bHeuPfHYr8FnGnHuJBOB9YEDJB8HSOZdB51B8J8P7Cwr6pRPAriD/vOiYwt5DgMADKCHL6svYw4Am8iD1kacH6iay3BhtKPunAEb4wvg5AMQVAeY20WW1xfJTFuRNRMG57RFk+3vxkAZAWDyRnWdw8Y4WPnVgBoqsRbr1AbAcLBogH6LN2zNhvVEWzTbJKJ35i6ab69veZM4ltMAQ2lOtIw72TYhgAgxMHVtAIPROFQq6dIoqabs82iuZdKbUVzOICHXPBgQV66UfkC545RNK+5IpMGcGVNQrndanNwssH8BvP8RFLEBxKioA6CYfhJf/t6ES0V/dkOMlOPqKEdlP2X6dAYtvR7EcM1CIb/l3XccoDcT54G6T3IBGnbu3uUUkW5Yl0BxOBcYBa0vxy7VukLDe4n86WZT/9KrbxMzk+EA/wIS5VoJi4q1LtTYL73+NjcAvQPcUFUA+6nEYwigqKkqtVkzpwAWeANEoEQmVmRKSrq998IbdumFG8w9kNeHhHrk8SfNKyieaCN/e+GtPbb60qtsC8W5FVuusU1/fxhwA+APm5LXqLcVA9rN4pwotkfdG4mUdqcnROLkoSg9gLJmIlmwS9gwoLEnwBMImvPZA1HDWMep8hqdFFOdWJQnf/mWPf3UP1Cmno3Qu9Ma6gH4i/IAhhdbG8U2OYB08ZTcROKCGMDREQs4OMgE0A1rqVLnRuKaNl60FiD4GMXp8dYF4eUO2BwDwNMFk9nR0g2TWg+41c05yabUu9UaeR1P8sq3bt9j8aHudu/nr0V9D3kDEeEJUNvPjXgcBwwyfoBr4a46d50A3XHWRNGr+oH6BrlZSYby49CUWBQM0VfRQoQX9rLyJsBRRXCgsL9o4USblw6hwOsX55D9lxlsHZ7h9m9byu0UqTTp6UFG0rulR1Oa29ViC9JDLNiTPPfwSDuaW24nwYknUm7eCnOZjMrbRZSW1MLbDrXBBtNXUuwyUqEsICXLXnw/z5oxvUxK97UrNyy04jNHnXiX+7/2VdsKiBQRHmxrFk6zVsiOM/lk5K9YZXtyC6wR4FjK8AkxoRZGB8lE1N0uQNFXX3zdLr/+dkhLyp8AsDpwKPji9CmhU2TUI9T2HjhBmThEAgBZNWDfLX91J0QcsVEArL965mlbDoCdc+yw0+Xwpcf/yhq3VPN3Hzu6b5dDPB0/ftq8w1Mocj5ka+fOJDatzaYTY1UNwfHzN3dTgB4LGBxuS+iW8R/pcfp51m7+nL2/m66JRdkO0NjGzxwgamvR0sVck356EzJs2roYay8Yy8qvg5VPBBCsp8Q6kPcqF4gyFEMjKYPGARLej7sDFh15PpPjoL1/qgkHCnEyuKUyogJsSgQl3KWnrKai3AY8AiynftiOVhLnQ53N9IWpgNb9Nm/+LKfEPISH0RDApnoW1K0hxUCzSoqJvIogIqaKOaGHAaVYI/UKqZNlJuDlW2+9Ts9Ajd3y1Qeso7TAKnFlJAIG9gNWxk2aBJvA++NjkIesSMQeSKtjuSUQBnQlwL6lAMjHEZcXi/sgLT3VicBS1v72HdsBMWdSNtVkByBpN268yHnQD0EMZEDcBCim7NgRJy6wFYfA0iULed88bCEQvIimaQbYVA9IHM64fpxtLkiGcoqjWwE0QyMhMigSl0viAGX0/pCD4KwQwYmO680XcFXdGgKWRUwJa2xmno6nFD6M+6gHBfZReotkhbzmykT7zfMltnjhfFTc3nxCAhHXNsxCQyB5IuPeTb1TsP+aE9W5oHQxuclUfj6qPhLGqwrQA5h6IrCOdkGadLNgUWxeGO+zjli1oVFPVP8QXsQV5uYVoPYPcR7EikESyVFElJAfYzkMt456ZvQs8MOloWNpZ5EkskSlWymcY2/eZxfEuJe/t0OE1HFvdED4JuJITIP40v2iTicByPVEErbw3iNxSSkSrV22WSYRgcW6lxsglVQc7dzX7293xk0wQPCs1eG289VSW44brofnaABdIz2cT+VzVpbXA/QHkBCproNhh9wM4mcEvLfyvKiltyMrewakAj07HFw7c3EIxxvGPBWO4l7F9qeJbkyDlDtFFKVcSnGA1XWQ+FWQIP08Y3r4PRMhuTwgEtz5bOPY5Xb0gHSMhTzStXOxDli3ei3uJPqyiMQahQQ9uHeXZTAmpeJ49Kc/tUauQSpuw6jkVBtExa9ycRfnKoE5OBo308+ffBp1SxBdSiWQhCnER0ZxidwY0xRhk6v63rvvEnMVZHfcegfjrwrihw4Of+yujOUlcjZxXZLpuSmAiNv23jY7dSrXvvHNbznl3FH03pxhviqhqyljcrYdgCAZgUBsoK+po3eQ7pouytshuRhXKkOXu7XwZ8uc+23SPYeczo7ih8f6OT78kXbHfqfPS9dKayW5PJRPqjL7sS4Kog0Ve8VHH/8vAkULaDnpNHg93RFS8IycjftUz7GCgkKbM3e+Q4QUFhU7ghOpi+IT43mFUYcMq0bwoRjNENwp0ydn2ZGDY3GlirAS4SGCQRm1ImxEiFQQt6bozVLmvunTpkN6ED/H+DvDeerC6aPfFcWzdUzAgnuJxaZ+Vl0fcoJMmzbN6cCJgPzTMZVwf+hzA2uuEVx5ZRCXckqmQXzpdSMh/A4fOmJriNLKPXUae3Gj0/sRwbNsAEJDrzud9VA7tmVP3pfOj1RADTikOhjXcZBPIaxZvLk36hE9+Ct+7gPHWQAxWqGsbbTcVM+NG04uP+8Ap9Cuie6r1JQpOCI34yZhfdDvIi4LkhTScwB3iA8bCL2/Rlwm6rqR40nRrR8ImP7Ltf1L+IIEGf/Tjz+s28+CBlpX8tNjAsbf9/udM3brQ7/wf/O9/9P3+eHv+3hf//wD4OMRWH/OqPi/+plP/vX/qOP/wwTmf3fWPurr/19difHX+Us8A+MEyPm/an+aQP+039/nmv/Odf3+5M87y6c/nP//DgA+1+8XYjr+8Zd6BsBHiO3vAHu69/bbHYz363/z12ARKkIPhlAB8yC94spVS23hJRvt7nvvtBsuWm8rr96MW4GC8v5Gi8wKp2+2y8KDQ8BPE220d8R2btljQV5RVlnUZD/+0ZP0h4bipu9iHxjlYBGR0ZFExpeBScfbSA9d0jjl+ygk7iWGxsMXXIQEnhGSUlyew/x91G5ZvcQmX74RbEN9puEImVUg3kiXqq/VlFTSM1uDSDMRAeFfI64exW2v9Bth83SVDkj0rf80zhUhDCPCpwwO+hCZ8JEEZI4I7YMP568fbEY+uK8kEpRQU3HRSkG47ZKLKYS/0q64crOT4uQ2JAJLCQwe9GOHOALBAQTNvcT4R8cR+TzQZrdetMZu/+6D9tIrL2FmUKdpFAI+cGLEcpOTp9iW17fZtx78LkLUmX8gQPRWRIJMIQbrjxEgeEDY/BO1gRJcx+FCZqeMamWMw43w6QIgiUYNm+i4EJQJ3gyA08kmd1JaKlE6g5bMxSw+k0OUQ7zdcv3V5mewWbBk0bTDd9RXmQ+Wli4uVg2gSDTgwUSUyz2NzQi+x9i5X7x22iIhAY6ePIGqN8LmAYDWQbSEovreS4dEGE6H6SgVY7EkyY2i8vUBSmKlJC4rr7Oiqg5IiSa+P8rKUZ4GEocSR1REWmYmjJK3vUk01yDvOyEmzGZNzbQASixC/VEHw6AFAhi4AN4GIEGUrX/0eA5FvhQwV9WiNMWaRGN9FUD5zv0HbOGyFZZBOey2Pbu5MHEwcvV27RWXWRxZRqMQPTXEkrz1zhaiKCbYzZ/JBiQkTgiQGFbCiXNxA3TUJr6XAfn2ezshOMJRqUop7gth1EBUBwMbdWRuQYn54xrwF6MIUHUElacHBEsa6vBFRImUl+YzYLq4Zih1J0y0usJSmz8d50Q8QF97Mxn89fbgdx4mBmjU4jPmWa9XoG17cplt/k4BbpNoMue7yOP3sImxOBQASydA4PgD1HfT7zIK0B8BMzkra5JzjnSuvQHHpMp2PkfdOJfDqJO5WXsGbeuOA1ZS12uZU2fZr379jN1+2zW2du1ytvRkvlHqs33r27YAdjWe61sPiNMOKNepAly+Y/aMWY66U+c+F6DrNBn4a9atIvrssK1etRx3DV9HGR1Bv0ssau/jR07hRsjnGFJt/pIVjJdcIp9QYOMUkDVMsVmJRFh95rILAZhrbIBJrRGguo2y3tKSeqc/oaWFSSgUMA4Vs9xgyj5PnRJDBn+DZSYEQooFWH1zj1XAPgyHJNmxwgqLBejta6+zaCaj6y6cQwQYJNkIkxMq7yZXiP3iQL3lUUMiMmUirpk5k+Kt7Ohp+/zFWebR18bvcdn+Iw04JIjGWplqFZB0ESijvWE0RX6NBCbYgeO5VlxAxA9GiPiZqfbS9lILSYC9BRSND3YZnJeTAvbA391njxBDMw+S4YKlsyAd6+2drVvtMzfdbD964mmbv3IlBNR0++3Tj9s9n7vChighDuRad3DckZNmWMWZYjII06y26IzFhfrQx1ECgVIDmFiB8yrGOgH1119yiXkDzHkB8D38k0cslPtsDj0OdTUQf5Aas66dbKOHegHVa3G4NFo4rqxqugWaez2JcTpu2cmJjB3GEAW7ZRAuv91x2EJwqHjiJLpwzVI7uP1tHEe8h3aU/4yh9KxEp0RXpdoVAIPTIRLqiIG65itrreIQbgzOkUD8AQDDFsDARKJe2rDTyQUiFjgoHLAN0iKouwpCE/oW1XxlI+BtcZfVtAwQhTbZgkZ7bFYkKmIyFtXr0D7gbscppz9OZFkOEWZzVyQDGvN7AGvT0pO4J8llDAt05rwkgPAAzkUfTrlIInz6YQdK6FUpBohtZ4wtXTiPsm91ZriIpaEkG8J3AOJ1KiByBEqC0hPHLZSflw1wEMAcIQERcrWOCvrI4RO4wOKtoKjMibQJx93mCXirjo0Zs2agaggH2O1wIoHi4+MdN9NOopWU06+PFlwUF116KR1CpYDvOO6YJ5ShuGDBHIhFVOCULgfAyHcCFIpAiOQeaBbxB9s+AKjfQtSU+k/ccX9oHsqhpFuFx+6AjBF8vQ5HURCgtMiDJn5XD9dAsVGKmxJ93whR7KKQqxViJ4qy7HWrApgHztBdMx9SAKU450RdEpH0mgwyl0RzPHV0EyQD1rukaMdt0MvPugG+u1ACjADUy6nijhreU90KfLqINVIHiFwzfRDEYN2Qdr7WDOnahZugktcL5dzq4SmlvYq2cs/UYFsNYqyn8jxzar+cTggvgFjFY6mXQddTx6Lidh89C3iP/USv1XHPDEKeqlRc3Q7JkAlSn0dCprQDsmtODuY4mOEcJ0kAr9XN16ZkZdvu3XuceSY9PcNeefU1HHFTbfrSANv1RhVxR0FOP4tsqCK0h7Gz1UB8VVZCmvD9VdWlXOMo3n85z7ts7n0VjPnYq5Dl6y/Y5ERgqUQ9guetHyD6EO/ViwVFMmB1F6RFPkRoKM9X9V/0QRwn8Gx4f9delCQDENRduFb6LSZpgnUDOg8yJ7UBXk/GaZQASdrIvXzk0FG7lLgppYdmQPyM8NzSM/Yk/VPqjXj0p0/ZEhZibVyDZAgIXxZzQXTwpBGJlUvEUUtbt+3Ye5DeHaK3GJ+JKbgXULokpSZwzvshnYIp0i60IkiMFcvpH6J7qROnSoS1OsD7CpwHjRB1EyBAHv73h4m7LGWuDreFi5ZA8AVbIH8vLq+0CXxvJTFtjRCg7XQbtfXQaYTrRN0ocvl48syv+u2Fzv0x+e6DDiFS+OMx4iP93sOOEOHD6zVF1A3wc2fdsZ0QkQ6gj9hBPRc9jD+tU0SwyTateKyxCDXmfB6NKcnMCYztYYimIcbwnr37KSO/ijmt1QoKixziTO4sL9xYsZCbo9yTchcpN1VRUeqhKikudtZoUjGJxNDvkFNDiiZFX3nyNZEgQahqzjpnp+L6VNRYAedTC0i9J6maNM9IiaPXC4CUkBNpGgv7UBQ3+hCBoLmmtBTn6MxpHCOOOdYuEfycxButuHSbIGhHeN6H8zMnIXXmzZsPYUOJPM9Tx7oMGSKCpoHvUxycelT0vU5HE1aOKNZxGt+yRev557jY+Dn9u6zoIvxUNC/iyYUTJhYitR7npJ9PKOIJ5jDvELsagjwtNdsacXi5KOMKCWLuamrj+IjXY60mUiYqChXXIG6sMXvIX+THOAHyUS7bJx8A/yhHN/6z5zoDn/zr/1EBzHMBcB/19c91hsf//f/nMzBOgJz/qztOgPypa3Cu+e9c12+cADnXGfo0//uo4/RQwogEYZHsvyLYx1SraxpRaQD77HYcCXfeeZtNRyj+hfvuthshQObR05kMzlXaVGAV/YXE0hPB7eUPID8JQdssyz9ZZId2n7CWuk7wTbNHH36C/UsUArE2hGwhOEvYD4P3KpHDiQVnI+krvAFR/gDYYheCdJcH8j5E6N2IycMRpvfw5wDR9V+89EJbcN1nnI7IjPSJduzQPpsK9vDOW9uJHA61xx97hnQk9rBECwOfsKeiV5HkhzECRM55ESAIzz4OAuQ/KNGUW+xyIru0T1NCSAj4fSG1Djp3IkXkzBmgp3fMjUOCBcSTsJk7Nl9iCzdvtKuvuVz1zggaR+yvNl1gWRsvUpCdZwAAIABJREFUIA1jMlhJLQLlUbv1ptvsvk1X2Iu7D4Pz9iIYZb951gGiYS0CJOseNv18/OeJwNnEA0C70cOgeAIBWiMiQOQBAaRxQ/0vEkTlLdEUOXeSXSbFqDpCxgYNakDAvkjiH0Z7O20iHRsLUf8rOmkSmWnDlMfEBBHV0IRyle+rR3kdDhA4AcUjwfaOElnRXI+/lGvTiGg4VZBvI7z+1LmzrQaHRzPsWyuDLyo63FZS9JvEeyjOyyW2qsvmzphmfmy6d+4+aFXE3LT2jFgLYMEILoVRNvjJAKzTZs2idKbGcigxHoIwSAeomJKWTExRGCXeQxaC8tcbkMATBWIbwHwwzoR3tm5HuZpJBBYZ9JBDHoATx1FZ+gG+gIrYG4DNF1+x2XGqdHOxbrvpBmsnumkY4qAZcPPpZ39lL//8bkqxGynknmwRDGgfzpUbgIELkEIEiDLsT9JhUY6yN3VSpgNoeFEY6k1PQheK9sq6Jt47sRyAX7v27XeKiE8Rf1NItv9Nn/8cQMwoKskJ/IyHvf3qKxbOgPnSV75sbXWnYAUpM07LsJy8anvh9UP28C/eNhdgds/pL9ktjzYSp4VyebiTeKJKm5Q40eZCdIR4DFpsmD8ARJXj8mkBfBbQHaJCGoBnZe97A3I6sVWUlw5BHnTwKdKgsKzOWvs8uVFDsDwF2Natb9gjj/4IwKKXW2HQ8nOPO9E3CZBTUna7A+pVEsFSWUruONEtYajNY5hwBIJspS8gggiffI4zgxggX85JONekh9LoLqKuTuXkW2FpK9E8IXbZVdcAtHXb4ZPHAer9iNyIsEseWGhFT560NAgdN7o/clCzx6Buzwf0P326lX6FZFSoMLvBEVZTWePEYNXhOvEMgQyixyWZXL86gO1urGrdo77WSBRVIQW7wwBfcZyfeL9Bu2bdIqvNPWQegFdDxHX4JqTZk5AbuU2A+SiRsyfF2tIZ6TbSUm7LsuKsHRvXmRwAHEWVk4QmcmLPjhycO74Wiq3Nl/Na2UWZOjEg7djEsucvtsde3mcHK5kXla3O5cqIV3E1DibA9HWbLrZv/tO/2dcpBvJ3ddnWN19Gsdxq7gDUizdeZpMpXP7Vb57m3hhyCJB2XEOHUXqv23S55dHXEgGRpCXvIE6hmuIcCBQIJBwge/blW0JKpCVw3wQprgWw918e+aUtXzPfiaGLUGwRgGuriIl/vMyO/XSvzVowz/pwZXih7h/qH3G6LGqqG60d0Ly8pNomZU6wLubbk5CTXhQOh0JUZaQlcW2Y+LjeAWGxKNrdcBCFM6FVOaCuIp8mUsCsP6+6b4WN1FIOBQDJtIBbqMdOoPpeTlxOLwpsWRXbUBW73Ok6CSXSqyYPh1GwDRGn1NDWbwW1KJUpQ58GWNvKPZod5Qsp60kuYovVdw7R30JcHARIG9dmxNfdsd1NAKydnJ0GmAohNDEBNXosoLzseRAwAIIq2y7HKdbGWC6AyBI5/NnLL8EZ5m/b3nnHiU6aBvHTxRwVDkguS6XIm8P792EiwkV05ZXYJyiW4fUaKApuBzT28g2zvfsOAY7GQjjUOT1DaUTsyQo4he6ICdzr+fl5Tjl0P/dg3pkzjn2wvLycBwNdL5On2G4KpPu4DrNmz3QyFBevW21llGbFoChX100HBEgtxEAUD5oWyOcQxn7QB70VIjgcgBkF/OkzeU4UoKKE1KkgbUs+AGsYP5cE8SSgU2VVXSqUVkkzqocO5odCwNQv3DXP3n23GVUC8Tg4PeS6C4Fg6CdGLRzwv52uHRU+V/C+1YnhIu9RsVYdEKJB9GiIEB+kh8mNr3lz3kYBovtaIMaksudBWVleBYBeTjwiJC7dMc30gDQyftXx4MnrRkAEKAooBzdEfoHUAx5OZJk6nHSM7gDj0jzIzSKXhEBuEUgREDchxHXF0FehCMZ2nlVSY0jdP0hMVSqukqR5ytH84x/1RUSGAczW4riQe0ZxYlL/C1RfsTHOWivDcAp5O8X2WoQoZk0LEnVm9A164TxayH3cQGTRKc7/KCXWqxzNxltvvoPSxEVZ9XoIwkB78+23if7rsnkL5lqCeqyYo4e5FwJwAHRCcPXLlcR19uaYIyHXKxmr9YDkPRBN5by3afRvVEAy6FkpUmvl8qUwqzybuf9ycPFofG288ELn2iThakoGsBf5/txTv7T9Bw9AwH7Tnn7+JYtMSrEFK9YA8ndYwaliZ2724v0l0U90Mq+IuYDYQubIMNQqIdyTlbUVNg2w3QcybseOXThCElhgygLrbkuTAyDsFjpugWDcIa+8+DLjFVEDpGAf72cazqdMFnginvxxZRZABuYTCRUC2dPN89Tbn/mcZ2ZNXa31876bXttsU+8+hAOE+DfGsUvKE8eBqev3YfJD6x8cd3QP9eCikDNJ/6zSdBVvK1pwCP+wMk51rTw09jkudV2IjOyAgA2DyApljZPAvRvL+X7m2eesKJ8ox8VLbD7HtH3HTsepJXdXNqSWJxOZCIck3CBhzIcNCB9aWHvUc21Ukq7INJXIKeKuieuqzh+tD+ToOIYQQve9slRFlGSwdtC6oZx5qI+1hVwpIhf03uQi0f0pV9DevXudWCwRhI1NCEu4F1qJ5qrideQ4CYT8U/+RXjOWriG5OzRHLuEY8nFXiWhQLJa6SbRea+eeU6m6iBo5qTpxJiryTZZnnU8RsHLytHNvNfP7ROLq50SijXIfy4KugvlhvsYpZb7wdPp1khJTrLuTong+gwLozuFzw7rLHGXTQC9CnMgkzrls6X3MY/TzMFfoOg2Pqh/sL1eFN06AfJQN+CcfAP8oRzf+s+c6A5/86/9RCYpzAYAf9fXPdYbH//3/5zMwToCc/6s7ToCMEyDnfxR+Ot8B4mJwJ4nMlAAw1klK7yB7Rwnf+hQxHQUGCb6t3t27b7zOXnxvi12xeoUtJmbcIwShZkI3eCF9s+Ut7Ju9iVxfTSl3lhWB8SoeOx/sNge3wj//87/Z1MlzSSDpRKgu4ZzirpsgXVTI3sH+ExQe8esQ2IfwQmHv/eAFwt/JxeBrCCIRWftiLLh11TJbdfut7A+rwIKjeJ0KOmeJOvekq7PLZQ9+43uIXgcR2dKXTXWAcP4xn7n2ScO8OEXoHxsB8iFHCPtmCeKCidhRDFYfQsFkzBSjHGM73dwqTg8LjOJc0wmLUlWVGIoZv5mkjBkb19lXvnYfAlYwW3qvG1vqnP35MFhGPNhxTg49yckTrR08KyUpFZF7NZhClLlNuXusBP0s6ZH/kwU25e7DDgFy9usO+eEQIDBDIkAcu4dOCW+YzaSAPPB/J5dfBdnKOxPAJkeF1HwjKPe02RYBEgxREgRIEh8lNWi0rVyAchlXxHBnkyXh3hjGWdCKerwdhXIaETKRIXR4AJz1semtrKy03acoAeb1olDad+MoQVsPEJtiL77xihNtogG4nqLfxJgIe/13z0NipNjyxQutG5D0na07rK6dd01MQg5xTlKe9rAZn4DLJAOQbS855l0dzbg9vGy6uj8AYzInxDodDiF+DDaAPD+iPFywSe30ROzYtc8SOJkjxOj4AdAMQFbklZRbHK6DE4AB+4iT8GOjP5e4jkEu4iLImkGivxSnlQtw/9jPf2Yntzxou4pUyg0ryAD25bwpaktZZyP8DpX3tlDa+vaOPZAtk4gPAWQFGIigJNTL159MexTaOBFckDmK++hgcBwgjkIdBCqHVwHutddeA1habwV5pzk2b7vvrpuJDTlAZEuik5teWdMBcdNq11zzbRwoD9pl36Ac2tVBbEUqoFaQhRL14sNA8odtnJYcgcoZNhKF5giqzRNHyfAGGPHjZlTu96jsSSh9R1DbS5HcC/khtq4aEmGIYvKTxWSW08exENX5D3/4fXvptWdspA+yDAJExFA3ufouSJwBAKxYcuMHcXwU5xWCpwNOAdhNQz3fAlAyAhpSQ7TFG+8eBzwPt+ypMwCblJM3bKfJ+q+FcJErZwDQfPGKlQDoYVaGY8Cd/hWCzCgVH7KL/m699bxSZO0QXyrXGQW03r3rAOCLIkrmOVEajZzfPs6plNsNgLJVqKMXLMy2ZNwjxWdOqbIBVCbMKrq5Trh1KgGA4hnHmQDoGxdMNe/OBmuiqLunFcYS0ur5M91W2qPYFWJIUJHPnJRga+dPsdaiI5S2F1oFPR8S7HujiE9D6b3jnZO2fHaYBY0QhwZD0O8TRVk3KmOOI3LiJHvraIm9drDT+rnZlWgymRqUyzYtJdYt1HJRFDeier7k4gvtaUqxZ2THOKXdMxYsstRZ8+09CLPX3nqDqKksu+v6y220s8Ve+PWv7crNnyEm7KCtWLXeAbK8mQB3v/OKAzYnxKYBLIbbMVw4ZbgDNl97re07ftyOAYbPnDfbZgCqS7H85M8es8zUZNv8jY3W+nY1RM77lpUyEWJxIqghExouk14izZopzn1v2wEU9f5WUEV0TVq4ZaBAPkRE06WXbnLikE7h9lq6dIUzmQUlRzugnjsseBXXU9FKa26Yat0ldJyglnYXScm5qCVuqgLHShTgWiZETROKb0UIdaNIj4SkaSo8ZlPTJ9gI46wHQrSeeSEnt9jiuK9KUc6nRgAk4iLrwfHVPuBmeRS95FYNWD34WXBciPlAjiRMwE0S6W8TU4j0oZA6nHmvF2JTOfa8QRxhvnYKQsBLJcmoqNX7EcN1TU9JcpwFpZC8TUz0YYCJTKpOr8gZioLfxxl29x234YSjPFoAPMC6CwBwZBiQ++0dkJaZTn9FNw/cYpxyzURPqZ9CpNDcefOccimpxONwoHBSnOgXseYVONW6iI3aum27Q7gsIvpKRFM8EVpdEA/KshTw2AJZVIrCIRn7oO67BABoFSnv37+f+S4RZXmIoxAv4vy2MQ8o2mYChd5yVkjJXl5VBfEY5VgPI3GGeLJQKKCEq5NoL+TaHHeZ3XvPIuaOEeycHtxbKphmviLKyR0iYQgSWPiyYn8GALUFJofwO/WIGeR6yQLqPN1QmQ/jVHBXL5UUArhYekQYQbKUFpdZzqlmS0yNZDlARib9R118fwLH2M37COaZ4vQbELmjOKQRlOfVdS2WRrlPLKCyi+dWFw/gYGyXArljAIrLIGNURK3nXByEQmxSHLGHPQ75JPfHvAuSnedo3ZFep7RZv0eRmn6QLkNcB4HmXhxvwmQ3qy/y5D2g1GB81QJs93Aci9eG2/G9kCg8z7z4Hb48J+QqUseWYtxOnS5izuu17OmzdBp5Xu1kHLjI89zogMQPPPA3Npv7eu36CyFtIM24ji+98qItQRAwZ/5s5nGAevWRcDzq1qgGmG5gQZCJO6AMIqQIcNwDcsmduY6HC8/YRNyS1VbKc1cRYauWL7MMzl+RuiLyC4nQyrWbbrrJKahPhABxAdYr9tKH8VfI9a7HMVRJzunCFastiPvqKNF3+/cex67Ks41n5ow5C4nOc7Nifsfh3JMQAfPNDUtveXUZzpUIx0lVXFzqzINREThvKNWez9yoAvm0lDSbgEOllefME48/AWEUQJxcIwumFM4PawrKtOMo3/729/4ZYUQHxXAXcp26cYJ0QWR1Om4+uT2qfnOBzbyfjg7ux17uMzlixhZD/5H80P/rKz6A6BqXIyy81IMmks+da6X+MC3e9O/KNNWfI/y/lkbpuF+rOYfpkJN+rH2SieOUg/R3L71shRAgS1ausbXrLrCdkM/Hjh1j4epBz8lyxqfKvllzqDsEcqVfLiwiGVU23sWCW64Kp8ODe0JEhIrbVW4uUqOBRXoFBH0V96IIo7HyuWDHxaUuGc0J6gVxCAbeqzpG5FzR12Nh0rXA13iPhhTU1xTfJrVTOCSOYtq0NlQ3iPpGkiE/lyxaDKG5FWIvwiFN9NyQc68VcqQIck/EThJzh9M9wzpK955WsCrAU+SXyuRF/ISyhnNIIMXe8W96H3KoqHheHUUu3EHaePRgcfT3414c8cKCznMBYmt40NNuvvFOSJIwRBDEHVLu18e/+aC2koJK7zWCdec4ATI2xP9rRNa5t7UfN4D68b7+Jx8AP/cVGP+OP/8MfPKv/0cd/+MEyJ8/OsZ/8lxnYJwAOdcZ+vj/fZwA+VPn+Fzz37muz7gD5Fxn6NP779rLSaTYiqBd+yLtn+RwjyZ+WhiFMIsmROUhCDgjqE2orCwD+2BviMg0FpHnJcuybNX9G6yltwFhdYLV1lD8jYN9KpHVHrz4CI4NL9wLr730koUGhNo3v/ZdepaTwZ4B7htc7GN82bPChriRekEEVD84xxCYmKK7JdBsBPtQGogqKdQ7MkinthspJ/rzy0RIrb/jBvAYopApCPfzDXZIEBEf//TtfwVzcXc6Fb3pAXGMDjJkfBBL5ZShfxDdpi7Nj5wh/Pu99YefJ/o7x8hxyAUSpNQLcI9BbCl9CEAV8y0XS1cb+DhizHASJRR17Q3GdtPGC+2R3z2HMBdhZ3cz+1kwlwAfJ5ljhOQAJ7FKpg0OIwXc5tTJU2Bd6ew56S7/7wiQrLvIwP6AFDk73LUwc5wfSrziBYUGiPhQBNaorjyoo8CAQYEAMDVSQ4r8cFNfCK+lgaOYAz8fD0DCVptDmWYm3Q3JUUHWWoXiegIZzpQkT+ZrhwBLMyck8z3THECzg030COBrGcrh5r5Eyy+mWJq4hsnEvuw8eBDAdKqdIS6jFkV0BLEw8yhgzkhJtt3vvWPXbr7MPPi9Z4iWqSZCpHXAwyLiJ9o+ZYIDUlYBWGcSPZKNEvs4JcR93W1Yk+JsKupzxSRNSoyyEHLfgiFA+lBKesvp4eFNf8F+omtGUQtHocZ0w43A5p6B044ro16qcoDy/RAgPgBtKgZOzcywlZTAD8JkyUL1Fu/tja1v2anXvmZ7aymIHR2wxBB/C+K9+sAqOgAMJAiYLnEkg/bi21vJdp8KyArZAVih6JkRwKMaQJ9uwKxhyBdFY5VRRJo1dSbKZEqCIUjewoWizpYUVOKK3ZnJuYmNDqTXxJuicWX+exG/8j7XMN6+8d1Hrafkm7b83lOWNTOFmzbAWusKbSaFu+kQLyHAeaOtVQDZtHxzXXzJ584HBAtDsd8DeBGM4j2SOC78WdaHclh5MqMAqBp4NYDWUvH/+FevWPbsBWSf56Lw7LM7bv8ccTEBqLFR4CpWCzeGO2BvC/EZgxS9+6HY96M0WZE3LWSGd+I6UceDL4Doa1u20e0Si+UrFoCmh2sfDbDe4YzPEjoLVETvjoo4mlgiX26oWABdAY4DgIAT4yMtkTiXkAsireMFiCGiYg69v41oIN4D53LG9NmAN8RiAVz7Ai6KACnBStULedbS2mQLJyc7REcdMUYucuwbRnwpQ4cQwkGSyPnN4vPiRTPMn+6OVkDq9oY263QPsJ/v6zH60IkS8uV+GrUVEIDLZk6i8PgwfRVEoEBiYADCSeJmC+ZznnAkZSVG0gxUB2hJ78gw30CRu2xw/lFJdrS2x17dXWhlxGoxD9sIxezLF0fY4uXLbfehwzie2gCOmCxbOulcWM51G3IIuj7ImGdefhmgOszmz86ytZA1rZUl1oS6u4+oqfpWelcSJloKgFoH5ewt1YXMu2QMcpxe3oGoxIcZv3vslntvtx/95HFLn0oPAPe7lMstRNhVVRTblx77vLnyAPFwgrz24vN0xYRaiJcfxGKMRTFpq7OgrrHDXnpzr02aMckaUZq3Q4KtWLfGdqEgX3vBBU5J9bHDh2wTX+sggq0PULALgDGQCbGW/owk4uvmX0KhcWWQ0xmwYe1a50HUwnVpRxFdkHvKFlK664bUvpX7sgcyTt0knTWllj0x0XpRN3e1dQEkK1qGUnQIu6qSLmLHDBsiwCNALTexVTb3WlE96nfwY1+uu4efG+Mqwimgms81DMAVwtSG0wfQG6LFj8J1ZkA7ChHqTQZ/MWDzhvVrbQaRWQWncfUwt7VzHCqLHgYcVxTPROY83UeP/fhhu/1G7gsepH64RoYBIkWsBGGHLCio5D6mbwfgsobjr4ME7AccFBkSTZZ+CuC55lsB8lKdJwNi+3EPVAOE+qGIr6Fo/q1338MRkEgRdDLA62o7jVNuUgZ5/gCMtUREKYqmBfIlGYDZh6dJUgIsPOfvMNchi7LqEchckRoq9e4VKMuf4TgqQrimIbjfSnBsKbtS4Hok13o68XUCYnMobhexd90N9L1UhOH2AIyGoE3CORDDvO3imeGC3JbCXA9D9W4o1kdxQpEQKv4AtR6aG3nwi4RWrFw/5Iuiwnz4OZGw7UT/9BCVVAYRXVjca3ETwnDg4KRjHvGm5FuPrl5INQG1AmG1kFAUlHplduzOsemz6VWBeB/hedcGoRIA4QH1ail0KzXgVorhJhtWBwTkWDBOkB4WGn3MWbPXxFlzHuQYv0PxYW4queZ9eqhUzYn/auH5yJhhnpGtc/mmDKsvBnBu73KK5WctYS49QXQPgG8AZIcclAE4NnJPHScuK5M5NtiOn8yzwsp2nDThPINGUf9H24kTh+2KKy5HudFl//qvDxFLtIgIrI305hxzCtyP06kyyhEsXb4Y5x5RSTiqfHHatBH/6AmR1A4ZICK9jj6SY7g6YlBLuHFt0ynPLiyrwKnY6RAIgTzHlixejCgh2Y5TdH2S/pCoGMrrcXbGc/26IK79mGfC6JLp4XpogXgC1UUdvUjziCAsp5z9TFG5bdt5AAcg1x5CSt1VmTyrfJkXXt+6xQrLi3Eo4SpTBBqLF4HyWuBkZmTBb2kxM2q9JbuJ2JtDgVk895w/JejJ9rvnX8S5V4i7odKuvf5Gp3dHpM4J3uMzv33eTkHYrFm/nk6MCsZnJNcf4QRjrOSXq2zqvUedDhD142hBKTJAixuH/nAWgXKDfPD/IkC4niJA+pyYKm+no0PP1UGe2zKOyKUgEjGcCK8gRB9iyMM5vmIIocmU0SdA7DTTDbOQc/nscy9AnLgTS1ViX4G8amAuePmVlx3BSCoRlulpExkPAc78vW/vHuYo5iMXDlrmlQ7OsUQlsvjqoxBwv4VoM3WOjHXbuCz39BlIuF6HKNH6TQvHmqoaZ8wr2krFfwMQEk6vGM83xYL582xVuZzIpwbmFhGncojo4FJ4Xc1vehaq6Pw0aiVtAJYuXco9MQJ5c9xxheh9afnokCg8h/W7NCd1M5ZiGC89kCP6niF+t9we6gPR/KJTrXWiCBCRJBLQBIs85PsGmON85eDgPIuE7FH3D3PAEGT6KMRwSFA4a7dhhwj53HW3MRZxDOHMDPQLd7rAvHCByXXTxT09HoE1ToCcv238nwawzt/7+jT85nEC5KMSLJ+GUTJ+jH/sDIwTIOd/bIwTIOMEyPkfhZ/GdyBSQGJoYQdy9qvjUR2JEmhpXyiHucrG2xAteiN0a2NPHEMS0Sh91EpB+tzVa2zyBRk26gMGF5cKftLLPtfA2dSJidAL90JjQ5nTmT05NdNeeOo1++VPXqELmv1TXwgi2zjSEqpJqeD3IFQcRRw/AHYgMZ0nmLT2x9rXyjkRSu/vEG73ABIH1NtYQ4rP396w2eZdewHaXOoO4pLZq/ra++/usR987yFSWYj9pgMEzuEDAmSsCWQsLfgPkcFj3MWHXRv/m5Hw4ejhsX31WJ/I2ddzA5PxQ1hHTDn75yj2yurI9QWvk/tDse1KAmoiBcE1inCWJKEOcHbtUUWW9JHc5OuHcJUo7TuvvsKeeO0VzpGEicLDfOy2Sy+zHzz5M0f8Gsx+sZ96Brfs/+QAyZMD5I8QIGOsB30fRFFoIcXW04lgcRwg7Pxly1EevP7U92oTro2walVEhgiZ7AeA1V8TAV4jyCyLD/Oz8tyjNi8r1dKJJgoGoKorLbQbrrwCsgH2RjFIEB8RbOyPHKaUO3SW7SKmwQ1Qb9biRbYdVXIAsSR1sHJFZNvPmz/H5s6cTn9IsO185y27+uJNgJzNdub4MadQ2jcyAWVrqqNgl+K1DtBgGoBKCErfQgrbU1D1Zk+aYIkRQSiKaaMPJQoHZgl8HgcCoAwxGn2A6K+88jqug1mo4cMoj6VTJCIWUDQYcDnN3np/B0XWpx2geQtq65moshnnADmTcMB4sRGPIRrkGToUuu29Rz9jbxYFWSCs3jzcKj7kufUQzxHAOXNHsakfVHb+TgCt+QsXELHDRZZqmviPKsAMsWDu7pBLEFMncD4kp06iHH0EdXIKkU1tTsRIP9dM6u9pc2ZbIZnxF1640i5cOtsOHnzf+sjU9/eLpjuk1g7nVNmWnwGg/U0FpgboLrdOmzdtgmUA9Hpz7PMhQtrLTtukpNgxwIIB3Aw5FQUoWE5ET3VltaWiBg0kDsSLgS3FtjdgGrMEyvZc6wW8OVLWavFpk4kaO+IQIEsWzbLlS1GtI+oegRgbAhTV9/cDYnYDkPcS++MaID6Kb/BDueoOm/nee+/j+klFXdxIZArqdZwEnqiDxQoOMSH4Q8zoJmrvardanD9ZM7Ise9Y0vkcBcf70opSThz9IGb3Z0vuXmGsv55z4HCncAzjnnYCJyujPU4Y+AIyivSIAow+fzLeqbiKoOOfZCcGWwNj1wGoWDgh3tLzRqonZKQCES+TGTfAbtesvWGGtZ06aD4BrR32TDflH23PHquwwkVXMfTDFZl+573qK73vMf7jdjuzejrrXAPW9KU6eaJM4xjrKseMponc1l0EIcbd5haBI96Twt8XSZ9C14xdn1cSKPfvGfscGBx4Pq2t25Wdn2gDX5xe/OU42utmt11xkW15701atmEk2/xr7f+ydB5heVbnv3+m9995rZjLpvXcgBAIkoUgJ7SBYj1iOgnqOehWvoqgIUg5SBEQ6BEgnbVInycxkeu+9f9Pb/b1rMhgRMpIcDlyd8ORJyMx837f3Xnvttf713779S6KPZgH4phK31Cyz4lH5MwYHAKcOHjhC9j9jjPgvjTrxhXSTvlbOZ6SvAAAgAElEQVRx5J63H3ECXD0tiVqyzXkq5RqUQFY5ovr11o4Shee4/fNzTsuD274vo2dspYu4NGceCOW4IQqz82WIOLsZyfFMXAGUqPfIAw/vkvgZ/hIN0HuGAvckOmpcALytADj96AwYZEKPCyQzvr1JeojOUbBfP1cLoPLsy1DrtwYzbizye4iD6zZt4vNScs081IW6/zQEqTdAXBIqclWOd8Iu2XM93RicgZBiLbhI6hi7IeTK90G45dA+r+X2OmyV97Yiosne1UeasAaSWiYjTh7cQ5Wm0wEeSEJjfGXajGQKu72JHsNxBGg/CMBqA1uvTqc87gkH4o5acYWsWrlUnIZQDTQ3yDzIHQvOjVOMsdO4PjZt3mwY7tdfe1UWEheWzEVz5iFwCqI0FfJUuz466luIiemCHfemxPyUhEdFcpw29OCcNqptBUVV2a7Z/Ko4V6Bw+rQ0yQOoVDbfGiLRGkAw/fgpQ57MxLGjv5t5YJvnEDFUTQxABUMVtNSYKDtI4mAcIBrn08I94gFJq09FBVM1GqpJI8IAbr343nDmO3WAWHOfajm6As5FODHccDq4Qo5qVFRIZJDMWeBAPFqAcfe08FDT6KtA5vARdfQByjrjTrHgXlCAVqN8EohBdESZ7wk4awcAOgBJNATJpD1DSoD0olB3gDzx4eHJ0wcXSAvAK9F5NU3cA/ZS0YALjYvpoeQFtJQ6ZDQ+SJ9h+rmCiQzSgvpDR45KAgSPm0a46fhh0WIDCGtH3mYgqn19lrkyhyjBb68KA5QdgzzPpq1EDVLJYIAYGuba9xKRZAdpqkp7jZdq4boUQoLq+fXludfDcfkQtxc7/azbgFOfkd4vEZw/Jy1u5gaqqqowRGIe0WTX0B2lcWDZ+WW4rug3IdZnkC6DIEjcbgj7NZCDfbzmQw/9Ru64/YuA4lPlV79+0LzPvIVzZf/B9+VSckjjERcITksbzrO7uo4A39txUGi5/ZmcfKZz7nlIMo0Bm0GPw94DByDRnSAIdGHngtMpmrl3r1lwaWeIknYV3AtOEDW2zIMOiCDm0zeUk50JWO2AlZV+rZAoCIgiufc798vmG7fKIAuRkso6xgIOgoZWHKR2JpatHyFFdkEO72dLpGEcvR0VhvzyZ3739aarpaKGxZGrTIvALQrxFcNzzoeS+7TUafKLnz/IeSrACdFDWdoWuneCeI8qOXICQQMAu4ZS2XPNVAhgA+GvIg2Nuyqm9DyB+CslPUZZ0+h6TBeRHyzxDPExvggcW+gZAoT7VLs/lDDUKCf8LKbkzoG5QnNglcgLYFHmxngc4f17mFOLIb0CGNfBjHMtgY+km0SJwkf+8CTkob8sxiUTAvF25MgROnxKcYstkPq6alm9aplknDgGOYsLkpvUGgLem3PSzv2oxEQ41yGQsayRVpU4aTReagqCjjaNtWLO4dFvitbVKeLMNWzmXlViVB1Vek+ps0OPSf/exBpK3RvGDcL50sW9K0SI/qlfT4O0bYUkaWReHdU1BQ4TJYGm0cNUgANFiUr9reXjSn7oBiE/P9/8Xd+vQyPk+HsfyilP/l9dKUp2aITX+CZCiRL9dyU8dA5y4Z5XksQQIHxOW66hzlGh3I9Kvoyy+dB4ygaEIMGBLI7rIWuGHeTfv/of4uUWRHylFtArSReBCIPeIz7vhS/gP8li/9P53skIrIs5r59/APxijm7yZyc6A5//63+xBMVECuiLff2JzvDk1/+Zz8AkAfLZX91JAuR812Ci+W+i6zfpAJnoDP3rft2K/eBA3yDiNpJ12AfZg0H7gVNp0oM621U4qr2qugfU1AY7e1wVYByKJA2DFdg4Dsqdm5bJtKvWmDhy7a22DHZLUUU+2IQDSTahiN5CpY49dWFWoSyctlRqCtsl51i5/OCbD7DvtZFARLKaZNEBlm1Hwo4LotgecCbFpNXhr3un0DCNiccMQPx/WXkh4kUn9m/aUT1A+pFFbqEkfOnm64nWHgYnapAf3v8T9mTsLkd1f+UAvAOKomlP5vffzvkfSob+hIPh3Lnr7Otqftc5JIjyBHoM2knrCi5kIXLb7LEhkXSfWl9XZfb+ba0WzjfiPeKNmxAUqlBO46K1r8QBDEG7dTU6y1NrEUgLIHvDREL7+btIbi5YDGYFf1Ip/o4A0QXSx5Wgj32NPDBD3IwRHEqA6GGZKAjNJVOVohayciDsTcfUk4ALI2yYRwCe+gAJPFD7DsLS2AOAxwGu2/V3UhTdLdesW2kKl6NorV8xYx4bXdTogCCuANqqcM0EDPP3mwEwcxCA3gsmzV6sABkqAbmLURj7EMW0cOF8ojGCwXnqJSfjOIXfKRLBvxfnKNCI0j8wUsLjiRwC+H93zx5T+jpj7lyAgE421K0yF4dEHG4UT/sR1Ooj4kskhxfqbu0tceb9+lGiNmpsz649RE1ESABMWn1jO5nm7jhK6MEgCqsaUOk476V56vOXLRdnFKAv07/hiupxNYWu/sSF/O7JR2XvE5vkL4Vk0fM+EUjO/bFLWbfRgaARLbpRB3wcxGXSAahfjLsjFPuOAx0c1eUlgP3kpQMsWnNuiyg2t4YBJLgesM6DWBaikkZspQ5lezUOgBp+u+LM0O6Hnz/6iGy67kqZj8PDhTLzBmKzggNjZfuubPEMiJfffd1NNv+yDzcL5eMQIJcsny6W+nIJZjBevXix9APEO6lNAaBPy1SHcGY4AVTXAopUAv67AZ5awcb4A6Tw4ens8JQhFLPZRHuUofb3iJ8j+XQ/+BIZlJOdIdPSEuSydcsgugAbccFYYXnS6B87WDs7HC6txNJUl1WhPOW1AO1GAUArudalgO52MIAhUbGSfvQkY9BWli5bYQrTBwCo+lFlK/N5Jj9LFi5fIDPmzYTkOYPaOdAA/LGAgRXFeXLPnbeI3SLcG6/kwzbWmgJZBV5DAJRriOoJgEm1xwI2jDMhu6BGMkr7JSEhRQId+qWtppiYDQdJnjFL0gtQnsOojqJYtnAN3Qc6ZSPEjlUj8VqANx3VdKDUtkn+kIscLu6QYvokEDHLl754vQQSp9XdWCbZGYdhOXtl1txk8QOw6QMc6mmqFR+uuaOlVkYsAHfkBnbxp8aDnCpC8UpkzyGKyXsdPAApnaS6sJpIMvBbR1TCTHA5pSKXrEugA4Torbwa+fF/3iVv7tgu+7PK5Jqbt8jh4+kSHx0sC1KjJIJ4EAW4iulOKKlqZo7AUsZ9sWLpAqEqmX4FjGS8f3lZtfRyP9cDQOWWVYoHgF5oXLycIKoqhb6dIFwL2SjTv44DpHNvmzRUlksMWX61kAHWjMt3sfh5MIfMoOOkz8FHnnljr3QxjqMSY/ksOKoYC76AwUP2gHIc6/TUZCk6ukdCICW941J4+NRxL4QZ22FwGsOsFvUvD5/nn3maPMUomTdjBkpmgDvGUSnRXC0o9xfPW4Alkd4aPnMLVsF4nC0uzL09kBFlZ7IkCjW7Hcd0/Ei1IRO1U4XuKQgDch6tHKTDAmjMhGkZJqyNua+ioZx+gSHB1CT33X+DGQfF+TmGJNLYKJ5wlElbpAlHmDMuCFtcIPPpYsg+tFuSY6MkDoV9C59l1779Jn5n/RUbKMXeD4HXB3nrJVPiY7g/AWwBVksL8uhMAqTH1VBRWgvgSR8O90Ijx9eLI0LnYO0zCKYr4Axkhz4oNA5M8ynXE/1TUV4mxyGCZs4lGs0vAiCdHgacMbG8x5S0KSayMDsnG+MW+f6ozxX8VJZcY5xcOY9hOKdKUXJ7Qci00T3hCNGj0VYKdJZDtFRwXr0B9NOmz5CyimocDYROQUjacv2qIF7bYeltIAO0Y+mOr8wk7xIXHZ85EDdEPy6YfkhP7Uew43rqdXTm2PrPArjpkBJBOFAceAboXOIC4TDCfDKg8Vc43wYgI/va2+gaamOO7pak+ATukx5pgHBsaO6U7KIqeixGiP4SiA07o55QRYEq1fWZpICvAsgaEVjPg9SNCB51fNgC6lup4hyyRwkRK66FN4Xlg1xPjR+z1QUFgL8DjofUpfQW1PtAfFg4FsgW1Ok6D+lzz06BZQiaitpqSHZP3lvJl0DmsBpJxv1gYfFy+OgJSUxKOXve7FH8M94g90qJznPms156+aUQPRwjC5R9RN4NU+re0FAFyVPAgikCCy2dDTiCtr+3Q75ww00AxS7y2ONPGkvsqrUrJf3IQbnkUhZd3FdR/m7S1lhLhFQ0Fth2rLhagi2yB2LDAgFoB3HnD4EQzv2RR1G6unoU/FZliXZOvUOMpDcT16p163BiEm3EeNXit1CcePbEcc1kPO189x2ZN3suihhdeNFdgQvkwd8+Ii28fhLkXDNEhZcvpCX3UlE5cwJz5gjumCEWOXMXzIW4sdCHgSuRdUQACxy15KrSf/asuYgmWkzp9wDPnyGejUOQYDYIAHbv2idnzuTJnXfdA5EQKU+/8CLuE5Q4gP7Fz67+YKE29Wt0fAGo5z08T2K+mG6cTAqKq2jDZIqy+DIEyNmFn1mmnSNcUUJB77de4rIcGSNePp5GcaMLLifuC3X4qPvD19ODeQA3J2Olg5g7dT1Yq7ODe9SJ94una+j5F16CvDwjU6fNRLgxn0VrjSkb1/ntS1+6S44dpbCOa7tzx7ucC8hpPpqLVxBuTXsTe6dEvZaYe+v9giPD9O1AwMaoWwmiQ+85vUcz6bkJ5R5WMmMYl4uSZTqG9brq/a4OsmGNaFOCm7lDr7VZA56NPtX5RNd3qclTUCO1Mbefhrz2M0Xr2jmi76/rJ90MKFmimwF1qOlz1MI9qX/qfebD736cTZ2cD72G6kTRa6El5Vogr4Shxnsq8aEkjOpt9L3VEaPfZ8facpC1jZO6VSCHonCwqTumjntLz0Mb5fbOlPgND1rjxPI3MVjf/Pf7WdS7SBULfTeiG+3oJUOt8wkX7p+fb58kQC7mWnz+AfCLObrJn53oDHz+r//FEhQTAYAX+/oTneHJr/8zn4FJAuSzv7qTBMgkAfLZj8J/xU+ge8JROjZdEOJpf6a1KvmZElXopWkS6ljvRHQdwB5QnQvau3zrTTfIT3/+M8SD4SaKCuW1tFoa5eu3bZFpG5aKZ4iTdA0hjrbqlm6qAOYjck9NmCJv/vktGWwbBhPfIg/+6CEis2vlldd3gRt2IMaMJRGhD/FjvwT6hSC4swIvIBUFMac6JfLAodKmTUF8motIEsyCfX//AIlAiLJbe2tIK/KU21etlXV33A0G0Ck5WQXy4C9/CwGCEA3gyxAgOCzGCBDdK/113jdo/4UaQMaL1cd22GPExwcEiP5dte99pmdVyQtbUm76wHE1tl87VhwhnEatwHW5BgPUDdiAd9sTbxyA4Fz3/rr3HuIca3S0xlGrM6QeHOjWSzdQfH7YYFjDYAwB4C9a/dBA+tMnJEA0+egsAaIOFuW21OXB3437gw2t/tboD1X16UHq/9sA5OsGfURzsSEBGlEcq6o8hAiiYUsrYHyyVOadJmopSsL5tyTAUi1C94fVqQRkSUG9uHvnLqOMdXAMpyS1TkoB1iqI7diwZbO8TtmrM+DYYspeFDBqATSuKMyTcE5IFOBsCvFPZ4jtOHDoqFgAyucsWcEgCJY/PPUUliIGHdFUGtkVTSSOI9EiUYGoua2HJCk8AEU9Wex0gLTVV6MohImiQ6BJCY5TWfRvNAFkTgXAcTYAfBP53M2QHnV83R+rThREi2cgpAVExX898H/lCA6WH/3oh0RO+MrPHvyFnHzhZvn5u5BAkcF0N/hL7tH9Ek25dhzl3i6AKP2o69Xd4OzhK80M+A4cEkF+uA4A9r0A7Ua0HB6wrRQlqRXv38n36OepQlnrGRAm299PlxqYMhcvf2JNHKWCz1WPg6W+hdJ4oq0uv2SVzAOQKgGNzytslBNZlHC/uFYWfDOPm7dPFi9IkcRwikvrymT1vDnSWJgjcwHcB1GNGnILxfAoJEUvqnoFq+z4fwU3Gom7cobs0jiliCCiSrjuDQruNHZKv1+81BEVxWUipiwYZ8eQzMMFAvpMvlMrA2rIAJmjMJo9AHQ2nG8lQ1ohgDopsc5EqRxBF8qxU9lcQ1q/iVSqI2rHGja0A9eIAqDhZI33wBz6+XsxKVlJMIX23RAYh06cltLaPqxhuHBQ4+p5tBqxyE2/vk4qXoEc4TNrLJMqShVYcYSQaqSQV6N3cjPPUKQ8LL12wbhVXGU6BeadEHRZxKaloaIfIFPPAYBUo8d6GN9zcBGFuAImUSyef5TSanccRnXtkl4/JC1cq16AOzdIpcgQP7n+6stk37uvijNzzcKFC02/TFlVvTRzg3oDso2i2nYawPUAeNrMz8OLCHOUdHLVe1wAb3uspKyuGRCqH+KMDhF/3pesnxaYz0NZw8TAJcvx93Pl5z+5GTX4PinDHUNliXFQxaVMkR3vvSnf+8qd0lJeICOQNxZKhYuIDdl9sErscanMnpsKMZgMWYA9pa0bZ0y+BOGoyAe8PHicsuS5OKqKSmXLTdcDujYATlpk60/WSfVbdfTdAKqhXd711huybMEi1NB9Uq0TEWOom7GYjUK3GXDalr6XuKREmT09UV569c+ycM1qOYaLKnXeQvocCsWmu435gDiYoCjinMpk5vRk3B/h0niKsQJjMYSifNeO3WZS3YJ7bBAQVTsJyvNzpZYi5HnTZ5si3GbA+OysTJkBAQFPDxEzIiU4KAJQJg/Tj5FxCiCdc2uBBKEbnQg1VNIAt2CLuAMicOA4GfdHJh0Inv62nI4h+fn/vRfyr4hy6ErpwlHmBKCrEVhdEAGD3HdWzBuOOCQUrM47cUDScBkMYs0LANh/c9s7smjpUqPW3rVrl6TQReTh5iKzud/6cVy0ExFVUVKE84vCb+PAI2YIMlPV3xpBE01x8WwcZrVEOGnRuRIjOrFnZmUZMPOWrVuNWySDOL45nMtUiOX9dL94E+F0DGX5V//9q5AY2kXSZOZxLZ5WdbyqxU2BFO4P7UjKYv6MBHBs1Sg2zqsSTAqCjhUk1/JejhJL0XI3xIQSt+3MTXCjAPzE2PG9mlX5xpuvyo8euFoaq+gdAFxVV4POF9Y87HyZqzUuaBgCVMFORxYUSgAW0x9Qg7Jd3ytcuwnIGdOS80Fet49rqR0g6lqqx8FRByA7MyUVwhKiHcLUQh/Q/mPct8SWdYGnOrqj9NfCMI3U4uGoxcxaGB2EmrwdYFZdAq0QKe2o++1dHCHqsUkCPHsT29OMej1Mo7EYI22tbUw7dvxcoExZ5Sctecy+kGLDAL+OvGYn9083Y6YHgsaW86KKjW6+pjFjbqgxOhn7lUSi9TMGrIjmsUAs9PNQ19ayQOZLIx4AhC4uzJVZM1Mp7wqS3DM4YZJnyLa9mTja5kCaHOR5QBcEz89Inpfenm6yANIhECeiFsfv2rmH46BwmsXDKAuJTTdcS5dSJlF4FXLZKqLwQPL7OIeuuhCgVNuHMXX40BEIhVHjRDF9Odp9RJ+Tg94DANx5uHnsUFRkF0HCQO7Y8yzXc2TF648wbycnxQMtD8r2bW/LNdhNtbB7Ifd8I7GC+/Yfkj+//qZE019iw71RXQt5B6nhzn0fQm9HQQldOYgj5tLXdZrYrhN0S2nUVQBuh2IiopSsWbhwMWOEBRyOqngI158/8Au577v345p6y3Q+NTS2Mo6CII9Djbuzk/MewDU79rMkSfpGthFj5D2YYpZfMXcdNQ4OO/o1tE9IiQ91T7DkM+sWs/j7m1W+Lv2sIBi6OR84qSBs3Dnn3og5Wpnv6+sp+uZ1PFizRELOehLr1MWYCaCTzIpz48/9NgBBNsrzWucrddg89cdnJBd3xoJFS2T1mnXGrfGDH/yQmC53uenGG+g98ZYjhw+xWHOUXAhKaxZ74bGpXIdy4j4bxpxIjK9uCEH9bEo6qDPEA8GFEgitjFMfSAmdBwy5xwJ5iHlGIyu170TvMyUO9Hs1z9aQFvy7khDd3Hs2uJiUvFC3XR9kTgykmIXXLIIYm66uj4ICI3rRGC0tTTfLWv5fiQwlT5RUDCGCr4+vq7BAu8K6+LcGukM06kq/T9eGWiCvPWEKzqnTQzcT2rEyzHnTe3QUckYXtGrzHoU003J0VVlZ2GwMszZz5hmppI4Tr2PLvd9JTqy3Z4BxgwQHall6n3zpnq+LsyPdZRZdaNvLbasflSd33vUP7ePG+a+/jocL3gH8Q+93vm+6OAKEVz5HwvWJO0AMJ/bpHvun+/rj4q5P9xjOf5HPjQG4kOFwsT9/Ie/5z/IznxcC5OPP58WO/4kJkH+Wazl5HP/7Z+CvUSX/++89+Y5jZ+D88//E88c/9/NjovlvolE04c/rfursi3xYKG6uzoeqA/72/c72Kp+rqJroA01+/fNzBtg/OpEA0UzKhTrTNQarj/2SCnFVJaegvYL1ul9RkZzGOWmZt0YM6/5FOw5dwVU6LE3y5Zs3yG0//rrsPPqWdA41kn4SBk7Qblzu82fPl5lTZspzjz9HMhC1CDau4Fil7F1GwL07Edz+DDHaLJKRGkgzcUVk50ZyhnY8uoEN4gzBeTI4xB4ILL2mroKOEFIdAFxrEO06eyE0FPAI9rH3br5Wllx/o8E8PcAnr7/2C4gYwasM+aG/NfaIvZz5U49Rc0Q0qvhC55APOUA+iMDSPdnYvlsFdYqP2LE31/Op0VZ6Hp3YAzcj6HT3sAdPaALjjWbPR7oDIJPGOk8j6aSBPbgNmK1eDk1T0T2h9oZqjDb/OmbVAN/XNJV2sGRNUbJKuftvS9A/KDw/Z6Nz7o2uxZ66eTWbVUAa3ahqhIQqCpUM0ViUceWgCeM/G5elBwdRpZI+gLFh1L7EiaCYdKL81pUPHUppTESAN/0SdG9gF+onPw0US4KIpooEoHri0UdRjKdJVnEdPQPT5fCxTCknesqOyI52NuspRBytxkFSWJgp6Qd2mdLyRNTgsSHh4oJiNo8C1lJiNBoAzKLJB09ITZMHfvUr8afUVcHAGAqbg3xR+xNRk0TxuRMDyI7ylRjICM2W70dl7KCtDSh2wUlk77EMCIU2o1IPJPYplI3+KUBGV0CcPt5jw4aNqPDpDiBz/61dB6SUDoiXtm2Xn/7mh5KMSvauO++WkjfultfORBoyaN97r1NSOyILZsRLSjxlujB21ajrR4k78vYOQSFpg4qxjBIXMuIdKYsB/OgH4FJldHVJmVF+OhAP5E8cUxkOC1U8ZxWWi4c/oCWdDgXFFfQrENvjFSKDgA5ncrMAVKwpYF1iYkIyUKJacZwnfjlHZt+7j/JzD4kL9yWyi4gXSI9U8sgdKKFw4nPZQ3bo4OvlOP2JMdq1fYesXLZM+vg8/RTYjABiDjP4ulCLWmAmRwC6WjlXZypg3CKnUWrvxXV1BoAmWsOmT5avoCQeIM+e7PchjkNJnUF+20OaOWmMByBrL8BJB9EvXTb0IHB8jShgVV1dA8PnT8GQKnmVJVyKS8UCmNmDhSqaMm5V4bYAys+dM1v2HM2QkxUtgNuwBIN0jvRSGhvuInc9/AWpfvM0YGgocTrD0gSBFMJrarxMaWmuFBWUAh52SBAq2hCANyvIkQDGazcupjyK5UcZ54EAbYqYqfrXG3AmLjhAurkhBxUcI/7GCVCzecBOdldAINSgmGaso6uWIFdb2brlChnlvaxhJ1sgerroM2mHaDD55komaiwIKvn2ehTvRJgnJNvIiRLA6cQIqaTEaIDJY5CxOsz1KSok2sub+9zLhbHXDQAYLPv31cpXbp1GCWweZel29Bd4okCGkWYyy4FI1LF76dJF4oETy6UJBTJRNE5k5B3ILJCMGpwFfG9QmJ/MT4kX+5oq2fHWQQlLi2Hixs3xXgHeEJHI2fEynz6JQ0f2E1XVKP/npXuke1crzoLjgNKJ0gtp6Qjgq50qjdwLdvY+sv9IltRbuBTMsfOXz2F+sJHoqAR5mRgoaydrSYQYbexqEl+IrnBY7xNEN62+5jqcOXmyZkmyWIdQfJ3VwDRD7iLn5je/+6MsWnEJXS+BqKCD6M0AJBzplXdfeVnWLFgmvdwUvUzubRQEd9WWywwICTTRknvspFF8e/iESF3nsBzMrJM2EpZMFJOqoyFHHQHeNccxJDQI0NSOGKJWqebD+wRYydbbbjZ9FpUA8NXEPqk7S8lBF6ySA4B8VtyjoaiyB4f7JX3/e7J6xTJAPx6gTMxvEEt29TWb5Y3X3jSxUgp+x8fFyFS6VAZgv2uIAnIEpD19KsPY/DxwKNhpARZjvYb3UodHM2B6Y1098w6kIfdkA/daB38fATC0h8wbRTndBRjvBOG2ZcuVFKm/adh0LcyaB+BcikNkGGLbkQdNGcCxgqqh9AZoR4QFQi8WwlHBcGXjhzmfg9p3wH9x3Av5kDABlK0fP54hSyBy7DmuNsDyckhQjU+yZZ5ygVzK5vs2XB7K9XfjgmPZJCYqCNeIuiac1FnHuXXl+PoBczVKqBVXnwtOCBvA2ZO4QOKI+mlnDo6IjcRlgeuDe9QWctQNQL4J1XwXpGlWZhbxQsEyNXGqlOWVQEAMmki60gYIBiL2cJCaz6I9JeZRzH0Vnxhv/u6HK0/7rIYAXXMLcim5R93Pc0HPixbM+9CnkU/Mj5sbUT6QT34A27OvipHefIgVAFh1u3Xx4FY3nJ6zkxC0Xr7Ekqk9la4CX3qK4olAbKyrlDwcPXaMiUGuoytF8Y3t3UT1UVRPj5Q93TxzcSTu27MTALdStt68SY6k75Ygf3ecZ2ny20dexbG4XHxD/OXlN1+RnoEubJ4usnzhHPHkvMVCWGksWE52rhw/nS1WPB9LIYgXX3KZ1NK1NT8pSObz/OlobQQobpcwnpEtOHhccY20QJCXl1ZKKtGOxzMyIdcSDUnZwhxew7zkChBezzjXrp4RxnUdUWNOgOl6LMGA/oMsVgJQb7z9+quydtbvJJkAACAASURBVMVS8+wOww2m5JTGP723630pqe+UUuZv7eKJTUiWaMZQI0RBMaSNOqGu3rxJXsEhlkt00o033WQEFBqTtGvnbkNQXLdlPc7LEPnzC3+GXAiQSy9dz72RBRhfxBrKVrYTP5mKI8+dsXXwx3EfLJ4Dv5aFO5EOmA4WVIyrERvIDi6bUDpXjyMmGHKtXaPUcL31Qhx7QwgpAdjKmAtHvWPLnH+MMe7j4WfK6FTNE45gwp65QMmJFGKnevmcFcTpuUMMzaRTrJs5ws3ZHncTvUfElbmxTvIlN68W12UdBMYROnU0si4uIUE2Xg0xyLx0AqJRy8Wv2riRZ1CIFEKQVHJPNvE1T+9AHJ24yhgvoYzJQu7bNlXGsBh3hWTt4l6yhbSwYc2lv7SrR9di2nGi61clNoZ5pmonic4z+v8aVaZOJe3c0JJ1JURM5BUkj7o6dTmnjg5fyAtdVNpCcCgho304KkgZ4PmsfS9aeq6l8O2IEMKYO7ogVAZZJ+izUYvlPXC1NUBkzps6VQ7QtaXfH8i8PgihqC4V7QTRf9O15Vj8FUQKi0TdOFjzGrrJ0Otvi7PO7DHZZOhGYxwQMBF//KeRWHrY2len8+sQr98HwRgVFUO04BoJ8EyRO1e9II9su8WQoBodpuSXC51S+t567Of++tulPufyQ5bwz8/ubOyTnBcAMW7sv6q5PikBYuCvDwoMP/rIJwZgzn/GLvbnJ74e5yc/JgRALlz+NvFHm/A7PoBeJvzOyW/4qDPweSBAPssrM/H4+fTvv8/y+Cff++LPwMWSxxf78xd/BP+6r6Dx9Xr+LxTA/P//zE38fD//MY45oz/+e859/b8nSBSCPf+5n/DzXTD4/D907T7l9d9En9IA8Bfza4LPf76XHjUlj5pspHsMsEkF6emq9EIIV5iXK9/6+tckkcSh+++/H/jHzuxxVQzqwz61sJjUHo3TB9t2pU/BQuT9zZcvkdBVs8BDRyUoBnFYfzt7NbA+8JFL1qwF3yH5BpeHoxWJFd4BUkrSTyniw6z0THH3ipWHfvFHBKAuVAMgshslRQF8zYYUBqIGpA8c2wps3R5MR/diPUR3BQT6EI1crhC82f/dSgz7AiLjdS+lZEMHe9F77/2G2Qc62NPR2A8m5k7FAHtmN2LgtXdRX9uG5AsVpun+UQVy+lrq2te9kzr2P/aXuXXOCgzPpguM/ctYStS5v3RvZ+6Wsc2e+VP/TfeC4zfgB/eK2QcqMYOgEkyrEkGvkj7qhlECSqOv9LN+YfUyWf6Fq0y89r3f+DbCOfe/J0D04o6TIPqBPhyJpeo77XXQf9f4BC3wVfJDlYBjfSDmh+A9lPxgwWk+8NiUawYQgIb+nCpmtTTVgY2uJ2BTZAgFvoDGQXzwCpSvtgwCfw5mxpQkQPQW2b39PQiQaXK6pIqolTnyx2f/AtDG4PMPBoQMJJJjJZ+ll4PPk/f3vCNrcYN4oSR0gMFKS0yT//rej1BHB8ggG/sAQB8nXBn7j9CbwGeYQzySm7Mt7+8NyN8lKURgOQ8B6wKiBxPboMc2BKhky8ENAz40EIFVAShUCYtEuIv4AyArKNBMxMtoT5csRN3pi7J1ALXiDx/4rQw5eEoZ2f21vN6Vt1xDv4O//OnpP0n6HzbKk3tdKfoWObxvu1x9xRqZmhQulo4G3AlD8txTT8uWq64l0iuODo0iCsczZdWKmShPAWAgGnTDrjdkBTE/qk7uZZC3ES/SSG/GsI0zkSODxGcJin+y8AF+S6ubAMDdpAtwV4ETK4BVTwCqEQZ0R2+XHPnRFJl732GiZegRSI2TWVNixYq/exMbkwxB5A2p5EmO/YjmdoMeZREpFUsEVRPl5FGqjoawGsB5MQoBMsLN0AuQ36d59b3D5No14BKoliZnXDWhERLuR0Z4a634Ufqydg2KZC+iKXAfgF1QUt5jyB0ryBAbLWBlEI/w29I3Ks3WXnI8rwxAxdN0QLjzZzWOhmTGiTo4puAiqKcAu0Yj0fiaB2Oggu6HGK55DxPJ2ydzZQQlqJOtZpG3EXVlJ3c+tFlGs3h9AL3uNqKdOE8k3gD4WrjpIbkGrKWxfpiJZEgGrPplCV0O6t6qbajjRvM28SdlxJJpSStMhCwHVPaBBLGFWGqEtBoF1G3XboWAaHntdJ2UNLSLq3U/BFuPXMUEODslTgZaKY0HYNIC7RMA8onEbJ3KyDJK5KxTwwImTreICx0I3ULShwy5OUvXqJP0UADbx+sHc/7qUVXrPOLq7y1lECPvphOHEi8QO4ESHuBhyIq4NCJT6CGIjvSBTS6T9OwmWbJiunxh09Uy2lguLg354kZ2YHdRmTT2jMqjr+eZ4u/5iwNl6Ywp4tuNQ4Ss+CFy1Y+eKZV3d2uvjsiKa9bKKGDf8VNHiLsKkq/+lmJmCJAX/vSE3P6F63D3UHheXESsk6rFHRiLvTi4OiSbrgaPABdidYiO8QuWU6eLub9nyWmIE58gwOpAVwlljHn7Ax43W2QABj4+yld8nYjvmYIi+GQZyJ6dPP/f2+hr8JM0wOGMM6fkhtuvkY6GUh44qOABNrc9/5osXbgcysmBkmzGaFudRLg7izOEXnlBuYm9cvePkqLGXskoQaWscYLORO1Aflgx6btTGGNDvmAY5MoQD78R7oNGQOQBQL5rr73asM45RM00AhTH4ZgYgJnu1yhAlOBuAG32qKsrq8v5PghYAFU7mPZA3GE7d+yRlStXSysX9QVie6LpfVEAccVllxgX3ImTx2Qe5NSud7dJAgr70rIiCQasH4BACKPsuRXiowulvQtkhT2Ex/ETpyAymPxxjTXgJCqqquM+d5FYSF8th1q8MI0IswJiguh84eHoz/2vkXK2gOcBuMrS09Nxu1jEjciuUErQ4+K1ZNnKxFiZtTPAcTNOIBdKuIYBDj0AXtUtksscpKBpBNFKCmTX4FwZ5KHVA5ipbrZZM+3lhReJo5udxr0HVMnD2hslv3amaK5/DzFC+sDSHhvCFblG7YJ5CDeHlVTz2gEozPVh5ki3k4M6ConG64EECQSotqBmaAWY37s/gwe3yMzUmVx3O/ItayW3pJIFhpM0s/Do4308UIYPM49r6bX2Eqj63x+Fhp4PC59BnYDaHeTLPaSqCXXHOAByx0JgOag6gfOusXBrtk6Xsj0NEgEhZsVra+SYPvPUHaLun6P05FiY90aYJz1YvGgBvTPnp5Jzn5ySBIhNUTr/PwL42wHRmVdMnwIP5CrKwm+66WZ55+3XAc19OM+j9F/kyZUbVhFz5Stvvn5EDh7Nwvl4NT9nkTfffYPxs1gSifQbxEGXxjwHP07XQ4vsxdFRwHkKJ2prB+TvdVs2SqyPjUQSg1UF4aCKfAdV8AN+d3N9PSF3OAxTrJadXQAJFmM+jy2LIQdsv9na80AXUjXks5KuTYDdwyz0lAyJwnnnTuyTDwTd008+bp6/aUTaWdNVYsv9MiUuGmLjbXn+9d3i6h2Eq2w+RFOBrFu/Xo7g9jh87LjMmDOX+L+5soveLI2qm0rPUA9zW3FJiVlwVTFO16xabmIfDxCDedutt3O+tZumTf780suGTKlGHcIHFlvIxNJHF0jYV08RlejCghCyDOceEai4E4k5HMKNAbk/yJphFNeK5rfq8bc2tklCbCKuM9QyvEZIeCjkWheuTnpLAPtdHYl0JItqgPVBWHgw5Fi4vPfeu5LGZ1XnYEFuAY8AnJj0eVFUI5Fh/swbgxSIB7IWGZF4nJlKXOox7di1Qy67/DI5cvQIJEg8QoAV9IKUmZI37d+xENPpAcGndl0tGLe2dZb80jos1NiEIWwaIfqtVQjB/aZdQEoi9EOAjhEgY5tdXX+pi7mf8a7iFS8+oy1f1zWN3r+9pkwcpwXXUH+rAsnCPTlOSGg0lbrNfHBB2fAeSnKp6skNwsCb+6cFAkE7t/Tn1ImiZMkQ814TogVPCDONjnNi7lNSVceaGze4zl1luPJ6WWinpqSZbiYlP6ZMmWKcKPp3birTLaMLXivmWiVC9D535xpp/8jYgnhsMzm+H1XPzpgqa8xFpotx7eLR+1WPt/DFsSi0p/bcZhbs6pbxZJ6zhwTSLiM9X0rGjP/6AC48+wa69xxzBn1+QZyJAMxzHSTnfu9EPzd2TsY2K+fbw/9jr/Pxe6SL/fnzbWD/ka+dH4D46+brH3mtT+d7zlXRfTrv8M/7qv/qBMgHO/GPvcSf9f33zzv2Jo9s7En9+X12/itcoTFd8yQBcqHXeiKC4qMIEHPGzxInYwTIx5//iV7/wtX3F3rEH/q5f2ECZERF/xAFA+wt4D5w+ZOMAAbkCH4aBH6lPY1fuflGWbzhcnCCXvn3b33HiPKKEMWtWL1ESvMr2P+wN6LHws3XVW7ZuEaSLl8mNmhCnXxI3hBIC5Jw+tgze7LPtmHM+LL/mzltOvG+iLFx3ismcjz9JOJy9vjVffLWq+lUItAFGRKPWLbBYDQeEDL9GrfFZ+yCoFAyxgcBZh1F6J7uKmBDYMr+TF0sN6xcLjMuW4d4DUwE7PLb37nXfM3L05eZGqFbXRcCVW/23M5GEOjsas8+mHQP9o6KP48TITpKFP9RQuRjf53t1Byrxfjrb7OzOGu4+DDfML7P+2CvpwCRuZ/Oit84n5pKpftFgEAjko0j2l3rLDRK24eEBnXebF23VlbcuBmxIPFZCMWzs/Lk9w8//vcEiDIl53648Q82/gF006wqQ0N4aDSBZkfzd/0+JUBMlvY4CQIqaG513YTrhpVTOgoIpZnOqtizJ0bCAfeHDxn0cZFhEgOg0AOoXQ4BEgiQ4ksUTFpighwnBqINADk6MlLcQmNl9559DBIrAJQy8rNnyZSpqSiBXVD3AnC//RJgYo2sW7kM1sxHPJ08Ud87y+O//29AKEBvBquFARweGyNFKPOTAKMCArzEnfZ46e+QpFBfmQKA60q0wiAn0wvQy4qT3g9ANAo43aNOBkAOB5wPHVhaLIAJvsSWKADmTvZYcfYpMv5jIQZiiETyB5xvlQL6FB5//lX588un5ZLbFsv8pYvl+1fZyV0P5ppjHwCYvP3mGwBmtKqFYpryUtTqnfLaS3+RpYsWmxx+BwDOhLgoQBqNWAHkAXRzAFyw53x38Dl9cScMozw+Q75/GzFDNmSvu1H4XlLdLGdwgjjSTXL4FC4PZ0rbOQZbwE8HQIwOZe04z8cemCbzfpjJGOoTP08XuQxQzQdSiCAcMvabyKWjoBegyM2GCK2KcuJoIiFAsmUWYPUgoEsXTgd3AEN7ynCHARI1p1//faibzH7y2hoA0jKJ2jpW3S6BMYBlkCkevH5vZyOkzkIJTYySYfoFBiBPVCE+AhCiMUmjRJ8MASoOA1aA+0hB66BUku2vo8ma8eWLElv/DAAUdud42lATO3PNVNFaj4I1gK6CRiKB+gFbrDkHBwqrJJySYDfAxvKSPCJakmXj95ZK/fZCc85H+gFoUIx2003QBcCkxc9egKZ+3lFSQveFxofZAojOmT8P50kA8T/V2K7IqiMW6OCBfQC7g3Lzddcy7hykB8B2ENLLmc9XDnjYR4H54ep+qcXd0dNcLfbEYP3nvbeINc6LdiLWOlsVTHJBXdvC/WItb7xeLXQeSSAEgSrm3QB0InnPY8cqJZCuDC27b0S17cZ5D8W9VFHajIpeJAgQuh1G+O29udLMfBQU5gy30gMDHGiU/QcPHuP4AAJJLXELtJfNEBSx0WFyeNcbsnFhitQWZKGSdua1LTgmXCk6bpLCnHLxpQt9UVqwiWNydg+WbftzJBPeJijRXyLikuV0bo6s27BWfv/Yc/JWzg+kLwOnErPCiw89KCtwGnlCkIx2d6KM7gcAtpOd+4+Jf1QIuYbluDaCAIr9Af8A97hmCkxOmR4v3pAgzQBfh48VyLXXb5U3UHjPxSWVnOQlVr6t0vF+Ng4yN6JRvOTRx17EEeZHf0m5fOs/7gboowuiLFeCeZgUn8yRzhYLxeIBXKNh8bEdws1EnA2uhh4ii9o7BsXFN1TyarukpLkPgrNf6IXSxCkmekhaOj483JwM299DxJcXSvceyJNm7sVL1q3ha26SgaJ7CNZfOzNaKJbWwnWPwABxBCjsZc5rAERNSaaRnnu3vb0Lp0eSKZ1u5n7MyyskN7LeRMmER0ZIDPOTPw/VsooSxjgZ/4wvYEDe3xUHGAQS4DE0tCEpmlEX9HPv79+7Hxukh4RFxkprVy8gsIec5HW1cyEsOtYUnre31/GAoDydOXkf41UV7CtXrTQK6LKKMgiYGHn5lVdwuaAc4DWvve56cUFxf3z3XjPHB0HeKlisAGkl/R9K2CjDrgXM2jugxKRGBHWoohxXRDP3wJWbEnAxkFFJrJSni72ZJ+xYGDgCNvZoPwhzmMbw2EPC2DlAbjB3WPFQUxeZM0DlAA/kYYBa7cWwQhWuxz2gBAiRRz6uRAsB0mofzeHjBSgchGeJi0yNnSK1zDk69/kQMVgDiG1DB4Iz56QPgF8BUj8IgPzCfOPwiIuPx9HYD4geI8WlRcQz9aC4xzrKuVaSxIbfqmj3gPBMWesvrZnMc8xV7pD3WK9M6ZkN57SX66/dJ7v2HOC+4XoypiNxUriykNEOhhGchVqG3oMzrVF7TgBzaziOEJxPmRR5B4XgdOGcaI+OHxbWkGD6snB52BMV2FjfzDzaC/E/QDdOh/J+FKl5yuZNV8qZE0dkNtFq9ryuGwKF+pp62X/4uMRMmy1/2b4bol4LuimHJnt0oKNJTtOPtZ5Fgd7LGUcPiz/HFce17McppPFXGqlYjBukiXHsxDlrbaP0G8toNfdKI8C8LW7DPj57O/NqE0IAf6LEvCH6dJ6pLCuWS3j++kIwFhPdZcd4v+LStbgdeuThJ1+Sdp4JWqiuzi43BAa/+PVDxFYFSdrMWTyPU+WpZ56R4LBwejHmSm5evuzcvQuCe4rMmTNHdryzzSj34yFcfHF5VNMFZcGxceLkaelkjATgmhjW8aQbDgjxkt/MkdQf4g7h3+w4Jg9botsYrxXVxSwMh+lh8ub52WKeDxoDVlZUIbOmzaF/IwOCI4Lr5yk5OOLq6RTzhpQYIiNVx7suGFvbmyFrpzKfHpAYSs2DcR/1sPAtIh5vGDLbnQjEubOmQnxZSxhRh524mjwhKYdxU+l9sn//PlxR65krWuTBBx+Ur37ta8wHbtxjoTjD3jIl6XFxiTIHskhjRX/78GPMAM6m58ueOMB6LRUnz1QJBiX0dI3Vo9FzfK/maWlJnyNEvA3EPCPUqGCUKO3iWerM/a2LV43O64IgUGJBe2Q0ulRdEbqYVZJABTFtEMgaj6UZtxp1Nsh9rVblEXVOIDBQ10UQ11LPS0Njg+kcaeZnwqPoWcJx5QQJrKRILOs3PDiSh1OrBRJNCZA2xlMQ10x/XokKXUCr40fnAo25MuofPrsqlNRxqvm75yNAdOmpn3l8ga7HqaRK9tNLJO6qA+LrmiCbr9qKa4X1G3OwA+SwEmihOIXVuWUNufqBwujsSn5su6qrVyVAzpIA/0P7yf/pl5kIwPxwhNYnI0EmCZDPHsCbJEAu/J6ZJEDOShE/9hRONH9c+Lmf/MnJMzBJgHzWY2CSALk48mciguLDX/8bQmRM0z5JgFzETfBZOkBGwHqdEHyayGH2+x70f6rLvw/RdwCCSTuw5UYwHo1v2sq+buM9dyNWbpOtd9whJQgOQ+nW/OLa9bL31ElwVwTBCMC/eMtmcaX8PCw2GHFuL3UKlCmAA/vTa9EHzqIis6WLl7DvoJ/28FHSVToRkDrz70Gy/e19UpVdKX/6y3bE9z0I5RNUQy2dHfQuIjx1QJSviSHs/BDxWXCI9INTkZYCzqh7P0NesDfXzoye3k654/J1kkKKy3333SfXrlhFvy5Gg//+M6kGDey5HIxgtQtBuBa96z5Nx7bGFet+Tf9f8Y0JHehGQjXm9viotKmPIkDGCI+zu7APCLizzhDjCPorCWIHPqT7UyVpPMD9NL1FRXsqhnME49+yYo6sv2MrqRHZYDbwFh+OwBp/IyU4znWCjH+IQRR+qsBU0Fl/qePDfBQTfzXmBhmLvlK3h9IcYwc6Zmjh0FUxqgUSameBtbFn0HixmY+C/IgICZLM40eIr3Ig8iTMOAmcOaDMEydMhIYnbfAJc5bKww8/yuso2zQkay+5lLzqbpk7bxYqvhp5+ulHzUVeuXQJhZhOMmvqbMlC9V+cX2YAksqWeqlGnZxKZlgHINKChXNxMwxCuKASbauVJKJ+4rAKuSoAB4ingIENJ72dfo9egB+Nf8o4Tb6+l59YE+XUT/eEAhDqGAjHwTJsAdQCOI8CPGljIPqHxskLr71Hn0GRvH8iS07ntctVW9fLqz+bKV/61RnAGGeInRBU82ESDTjdB3B5hMKW40eOEXtCvjx9JtOJLFlCEbUNFh9fBvT+vbtlKuWoWq5qzzkOBtju03xxBlY1vSSV/KazGRW4Px0ngLmAhQQpSS5qe42fKqGPY4jr68jN3M91O/WbhbLq56VETLVRqgPAlxADoI5imffbTW7/5auXS6ySU7gUIgJcpYsbKIwCeO2CmE3ciJUWYqOUtuf7vb2hMwEbh7nhhgB6hukwsSNDzoJzprSuVfZkl0gN7pnZMwFj6R1ISY6THBT7d3/jHulvrGJCwX2BYthGOw+4XiOo2If43dvaBbEzKGdqO8jzZ6Jp0JtYcErESkJinMm+awJgsqAeVfAmmA6WUtS0NqiBVSVcizvChR6BdvLytBtj/tzZgOa9gFQil907X4Yyuom6yqHnhcJjBm09YHQ3pEOFlny7+8jMmQskv6CEuJQGaQK8iYOYm0Lht4K8vYB+Ft5fGeD8M7ly7TVXQMqlSAPgqhsg3CBsQw9kjhJhJV0OKPNxhNSVGyX23f92k7SVF9L1UIvSu8zEDjkQo1OEApmeauJwKJPndmltasfBQB8GpJ+CmwPE6sTFRMuxw6Woq3GbQNh1tg8T6cN1QsVd3Y7DAsC/E5S0EeaooHREFi2JNNf3FIX0YNdMkJy/qe5y483Xodq3yIG9b8ulTBBKphRm5+AwCJO2BqKFjufQ+8J9DzkWDplSmN/N+YuTdw8VSTW3u39CEkRQI8p5C3FwgRCMnfLQ21+R0h2QMzinco8flfCYcCmndH4qimkrPtP7B/OJc+kSD6JhrCHDOns6JT4pFRAORT0xJ26eROXhlmjqrONPGykug9mFuKoCDB/sbZbrNy4StyQI1sIO6SyvhSEfoew5R2p4zVn0Z8yck8hDCmAPUrSGnpYACMGTR0+Rg9gOAO8oMRwjAxlAjtJvQK+q6lbIQW/iyTqlqc9WyikAaQWrJjGMBxruEKLKfL1RT6t7QV1rlB8DsxGZNCCpU6fQdWKH+jsXJp4YNca9KrmhksWXPppugEK9z4KIVXMkckcJEE8vX5O96Mk84gHwumP7Lh4uPTILkFfBTG8IltDwEL7uQWF5Jtc1jut23MwHGy67VOpRwx8/lC6Xr11nXBQavZV5MlMi6FPwCyAGCXIWKF4ee+Z1WbN+JQB1OKBki8xbOIvS8hLGcr5xXQQFB8qyFcsgraFXeN8jx47QU+EhtYx/LR9PJbJmrFOA80t3iAdzsMbh6D1WV19vnFBBwcHMdQDyzOtV9P54AGqrYlufAUtWQ9gd6DA9AsHECWrsnJ4rvtkUmXcCQqqmWiP9nIno0qdED24ON8DPbggCDBCMbVQTFZXMcWRoAuL3Aa4OES1oSyEyGm+Oq0OquCeryPyH8xSEGXS8REMaO8sZOkRscKA0oohwow9BC5DVwajPJY0Byy8qxLngTgl5IoAxjjgAb3WBDDAHaSeF9ieMaO8V86wzQO5UYrwqD/cSc+bBZ28mMgmbKG4sXaz0sjCyZb5pgSw4dOS4mf8DQ6JwqUHOoqhIYM7oYsyNMk+qeyyevped779vosq6eJaN4FCbM38pboZXZAqRSlUQg/fcczvkg97vFnnqiafk3i9/1xCxr733DvcNJe38dxkF5578PZjjCMJm28ZJqCHabpj7yJoou2y+v7C2Uep5zwBXiPetXzARYz08p5S4rsWlduMtN0pVYQHPTAcTxeYIuVCRV0BxfQN9Hfr+WF+JkGpHeGChJ8QBMmQIEqsOcrqe3zYAzXoNNQPVj3sjBNKuBaWLNySANU6I5YsWmLG+a/9JyAk7nEyA+3R7vf72NiljMprPIk+7UtZetl527X2fhZsPl4qoxpxc4xzVnokFzH9H9++XEycyZDX2XU/tD8FN+MR/Pw3I72BcSzZcWwfI/R6eH9pr0/LspTL9+9mGsLPlPmfZJ6GQLRknj3BNh2Txonmmx8nNCdUMvTEeLj6sSyizY44OxtmZkXkaR2WTIRL0+Cw8n4MhewICfSFdjhpXViv31SCukBnTZ+I4sGcer8ISnQfJYMtzku6f6FAWyJ7SweLYnbWTmoSVpI+BcBrhPjlyGKcOkV/a/1HKfZzOs9+Ne+5Yxin6qkS24nQpKCqSKiI/8/Kr6DYh+5R10xBj0oN70Yffui5s5z4Y4Tq1cz36ETYoaeHFfK/dNgMQCCpeGYLgquP578v9GMi6QQmQRvpBlNDQPg51RbXQY6TrP13cGqcIxImdWqv03uQ5FwVBqyqhXGLtVixbbggUFWmkpqbKjp07jINskHu2GqFEYEQErp45zJNjrq45dE7lns6E/Nlv4uSGOMC0tOm4NjRqcJjnUpURyLhDnKhCSaPx9P8duDdtVDzDPHQ+AsQcNwtx/aUkiLrLTj4xX6becoAoU5yNbXQouQXLVVddY57rjpSmuyKMKMUp5ucbCMnCwulszJVZcn+gmBxbgMNdjv/jRWzjPr0fnRDAPLuB+GTEx/jnZf2u7qLzYAgTvv8Eh36xP3+xZ3bSAXKxZ/Dz/POT7STkagAAIABJREFUBMgkAfJ5Hp//7J9tkgD5rK/wJAHy6RIg49f3I50gDH8VjU86QC78LvisCZBuIoS1E3MYt4Qde11XRL0aXa+9txqJH0w0dVtHs3Fg3IWofT3i4vKaSrDnLvnpf/0fuWHpOkmcNVfu+do94gZWesvlayQN0XAzQvDE1ARwsHbpACPQmCmTQgO2OI04ZXXcV7M3WjBnvrxF56UvZMTCeYvlR9//qQxWNMtbB7PoBGlBFO9LdLq1JFBbUFrWggC1EYFnGO9PNy3C0y72YNqfmZ19xvSfNlEP4IgI1pmEk4HBHrnlumvk148+Il+77Q7Z+uVvyGuvvCu/++3jdIYMm3j1r4Md3P/rX8qyZXMR7ZYbt72mD+l41z3h+SOwxvcP41G8H02C6Oj4cHzc+P+b7ukPNiCKFo3fT2ORyBpHrnvUEGozLps5jY7WlfKd73wbcRuJR+z3re0G5M7rNsmiSy5nr4fQ83wEiNnqfagLRCOwxv993O2hwJd+QCU5xgkQw+SYHeO4+2Ns46gEyHiul9IiSoJofJSWhfoBPhXlnzFkQAAKSXbH2IVqTGZ/LNEePmSKOwdGyhOPPwmIRTEKQPEiQBFVCgYH+dFxkCMZJw4Rg2It69asIUrKQil2KsA2YDJ9BqoKLauvQEFpb9S/QcF+DOQeU8Yd5uNM4Tdl4ZZm8efrrgxua82cBjDRLoZmAGjNTE+MipAcVKlVLZ0UwgLSaEwOx++GulnBDtgPlO6ORGWgoORrhUWV8t7edDmehQrVBbDXI0zyyO4+8fJG+cFTlWSPU/qeGCPTwuloqC+Wvzz/uly5/mp55qlnTcZcUKCHTJ0aB6sFWbNgNiroDjly6JAsxoHQz02lCl6NMtECXnWqNAGq1tS3ABwDAHX0AVbZEPdhDTjYTPmsm9ThbGgFqGsFtLACbM96ZLUs+0meASzsuOMuoXzaCrV5BOrzo+/vktPpB2QtETxbrtwg2RnpuEMASThWV1SopZTiJlF8rMW/tqODKOwbJIASdyhRrt0Aav9uOitQVQLGjgBWNuJ82JeZLzUtkBmonOfjbrHwPeZ6rV5MFBiq+5ZKsYIdHYaMGQFIsaK3ZJTfXaDRTZA5VeTR1aCY17HT3tqLgnaxKZ/VTL7Tp09JPFEi6XRLzJg9FUU3IAzAn4Lz9KhL2pyFklnRIH4o9FtbqyFhUmBNAyV5I5PWAdSg5O8N9HVyjpulrKTC5ODVQ9rYkgs/b948E9Wh2eKVlO70orSOAMCKiI0yMR8NAIoNAIxHDh2UBIiJ9WtX49iwx93TBTtbZ2JXqho75GR5h1HnD3e3yKpFs2Q6zpe2hirGagvjtMAUxkIjMjF1AnyLXLI2jMiiKkN4Odq7S+apEs6xv5w5nicr5kdLzolSiQ7l+DlWR9TzQUxqrSj+swuaID8E9Xu45FQ2yakilLVg0huvSDX33HFIjeJioqsWucj377uXXoIMefWNt7VTnkKhCLLS3bHr0T+D9W3f24dkSnQy19yRa1BMnmGnpCSG0RFSJbmQBMO4ktRBEUGnRiEA3rT5iXLfU1uk6n1ILID0NiLKWpnUO9saZW5KAvU2w/LOjpPSxp9BMRQG48BqodA5hugZtdylpk6jBL5AHF1tUMnX0GWQJStWXSOnswpl9opFRJqdkfnTImXKughpf79QqgCvPFxCZNfuIwD/thCbnXLDTVdTCO0itcWotykRj6cbJ4tIsRbGoDppQjyw9OFs8mXC9CEOr6KqEf7dSbIr6FqBQKrDIcMhwcgbHJZzawUBi/qYOcQHcHeEc6jkh84h7gDg2nvTTknTHIqbawEYCwHe+7EMuqJW74KN1+DFWbOmSSu9Dkps1hKVpU6ENMrZu+nreOyJF2UJDxUvVOa1jJfFOGa6ISh8UAI0NNaZST0HIqSjuV7uvPUWbrFuQwzbQCTMxiJ5BlDRB9BYx2ovYKxG4fWNWEsLf1ozT5ZTVJ4A+BiXhKMO9X9ZRSkq+ljjfkhJTTaxT+6QG79/5GFZuGgRTiJ3ei986Qt5TzZpTiR3nCfdGQcOHsZ1QhwenRiNuPI6IDsHtawKkkBByyo6YrQIWknEpasC5MjeJglEbe0GAK39OEMaiaQoIp+7HeV1J4oGdXCo88WV9x9mMaFdAxql1AMBMqTlzDwzKguLxAay0csZhh+Al8w+4vlGcG31SQtzSQmdBK09I3Qr0PPBGA4DhA8ICJZinCn9zKM9jpR6QXjYMEeq0l0fnUr4OPO5elhkhBJ15ATgqkRmAC4rG4h37VRQgkdJEDeOKWUDjrr3u8z3OxCdqAsUZ15bnS1dlKfrM6+VZ0Qbx9RIpNmI3j9+IXw/zxEcVcmc/2YI+ACeVdYscKpqq3GRBcmpzDP0yTTLwsUrzPjcvfeAXLrhSnnu+edkzbpVMm1GKsTUIdPz8uXbv8zX90oRvRo1zDnVDbUyb+4suZzvU/poiAVOK6RFUz09G4yvCEjFopoGqacIWnsnqksKISPmG/dKFwTOjKn0cEC0+UHu/emZP1KEtol4olLjsvBE0Z+ZnQ0ZW8IzKE1eeJkSc8rXugdxvAFEW3C7KAFCSwNkCFF8zF1OnPxw3FzOnJ+q0kKZyevjG5Dp/NlONGMzzioLE1E37igfCOknn34GVw2kA8TFdI2OxAlQxBxSwFyrhGo4hexWxDy24lrQWKgBnltHjh6jlL1bps+aQ4F6tGyn8L2Pey06Lo7PwHHxjCt9ZL5Zp6x7sIKRO8yYdKEcvozFWgRrB1ueXYWMxR4K52ZCfPRKXSWRbYynWRDdJxAquAGOa4Td7v17TTyfC2oSXd840CuhwHwo3UpHjx9mLqCjDELgmEZ4IQZwxhnjAYleQCZsJ8RIZWWxLFsyjwWsA0R4hyQQR1jL+V21fDnzRTOdKX7G3ZcD4bxk8VLjZNl3IF3mLFjItW2Q9w8dluu+cCOEEy5QXIuHD59GgJHDc71PIrh/7SHl1JVkis4hJG0Z3804HrUAzovz6sV9ijeE+aADYpFiPCyCFZCz6taIjI4ycVPjPRiq5HGH/FTSQ90fOtfp1x0hR5RAUteYFtSlMo7VQXXk8GGObanpThlgY2AcIyxCDxw8ZN5Xu+GSIPlacKpofFwMdkZv1Ea5kEoZdJ34+vjTa5NkSJBaSDYlWuuI0+zheig5qfOJOj90YWuvPXOMA43rOh8BogIdTwhYFdnoZ897drkk3bDHHJMj/Sv2RIB2UJLu7uYjt269i/uWKEpcQQ72qIVYJ9mhrtICwL91gYypjXRF+3kP8JiQQDgnwuCTkyCTBMikA+TCwYvP/icnCZBJAuSzH4X/up9gkgD5rK/9JAHyv0OAnAvifvD3SQLkoof/Z0mAjCL+aWNPqvtWdWRoIoXGX7mypxmB8LAh/eaGdcslcelc+cGP7pPrVi2WtXfcjLDSFry1RU6fyJSHf/EIe2NXszfSvariDSq2/NKN18rqG7ZI+lHdO3kgBmYvS9y9Ri0PICBMQmina89gekIbwIfKSgtIFQgy0dU7390rA0398swLO8TLJQqBcp34+0TQ20HfJN9rC67p7KquDcA69jZDKmBkv6i/dW/VjfjYiTSeHsSpdxGTHT1rhnzzm9/GnXKHhEQnyc9++iuOjxgt4qS0E3OYFIAOBK+6J9T+R90/6v8roaJEw8f+Yu8xJqD6+AisD//shwVJw+zJx36djUA2nTh/7QpR4a0epzM4hEa8675REww0Xp2EZzA5YrsRIKvQzQFM5u8IEOPO0FN9DvExfgPrh9GMZVXW6dvqhlQJjiFIERNxxQ2u/zZOfIyTIOP5dxgF+HaNGNBzcLbUhD8dAJE079kZlZ8PsSOOqpoH/PMEqGqkz0EjUbzZ1EaygR5kg/rfTz5FNEgIoMpUYis8GQgB8t47FPsCpNtRAhMXG82f9qjVI1En4oCowPUBwNmIY0KtR3G4DuLJJNf4rc6WOgO8p0QHyuykSPEiFsNey751s0sM0TDge3t7D6AWsUUAFVMBcJsAGE6cKZB2QH1PBqQGeqkbIRL2L8THjWJvAAdIGy8AyQbA/g6A3mOncqWpmzzsgCQIkAp55P4Imbf5Mdly3eWyfv0lxm2wc/s+gGyA8jJyvgHQFEiKigoAfJ8KqEOWP+9UTaa/5nxHA9gFUdLbT2xTP4BvGophzZ8/nnGaPH9XCl7dpaaZwlqAwp4hXDR8Xk+U2kUAZvaAec0ASn2AGHl/uEQW/jDLgDvhKF5rUG1uuGSN1BQVyNsvvyi3XreZeKYanByo/onz6Oum9wCCw41YlNDgMMBcsuWqiMIBRHMlFsR2FGYUq5W1gpwAvyO4L0boJhkGBNQIlBKcGMUQEjlEjYQTheXpR2E1wPn8udPEQmeD4xBxN3SgdDdUi4XyXo3PEkrLlYFsAqwoa+g0gKde60hy+yPCgowzpodoJY3msUMJvGN3MeXuFDfzvtn5sJQA2R6QZ0GRWMSIS7IDsDyRsUe+971vGNX+sjumyGixj7TWlKJerUbB324IL083IlaqWrk2PaiPcbpwjlohMTSjXVXL1mTgqbo1BtKlGVdMMUB7FxNBHqW4en2u2bwZIkdV1q2GBNHolyKsau28nitZf5s3rKPLpZnIL2KYAKjKscm1AKCqk6eRLPo2ejy4FSjD9cXRtFS2b9/PZKnl9NFSeGyPJONWsoWw6Sf2RItwNU5JiSWNLqprGCHuCedCSIyknyFXfsBeThX0AYqJLFgUDhHpKnWMw2A3e7nzxk3E6xSRLd8sL7ydzXilRyEFIiSaWJpQ+ioGbOi3ILcQxxBTnwG7i0oapK5rROBChLmX0mEXYtcAgvk8sYmRcv+z18tf/muHXLN2jVTlnjH2wHfeel020NVTU9NMrEwzJb51kpCWJH2jlGqbOhsKcLlHFAgrLM2hvyRUgiP95bkX35NLL78C8DJObL0cAA5rZOn8FGml1NlnQaCUvZQBZeQKUVRP0fJ++gXmSNq0RJweOKIgRW0ArK24ZwIhjkpRw1szf1kx6Wuvjx/MtwegYAv3eA/jLLO0QxqYwzHTwHowvwGEqwNA6120Y6aLUutgekB6+8lr5IGXnBxv2H8l/KxwDmhZt5YhNzVBogG+jzIeHQHylACJIuavFzV5ckIcQDhOMYiKKtw8q9deyvt3yl9efY370IqHXyLugAT+PiINMPTqOtE8w6L8XLntphtM104AAHUt911xbr5xjrWSYR+ExVLHpr52cHikHDqWQcyZNz0UtvzpQdfCKe6BKEmckmzm3xrICmccFZsBvYf47FoOVQeJp4XDVvzOoHcgKSkJFX6OfO1799Hhov0EdA9hHQqFpK6qq2aMucnp7Exjt1RnjBaYL1vCIONXWQGDF8DSF2X+CHONI/O8rQ3RUTzQTTY/8UoWCBo9V26QH250SOgxK+jpgeLBGoKih/uBEEKpKSkTN56dDsRBuWjnAW6wdshJvU9BVyWbsvNqcjE1Js/fl+eJFeedYu96/XnI9W4Ha0BjLKBEDH35mZsvaCFWvJMHKc+kUpxa2It4vgRzp5IJynzYBFgdQJdIG+/XC6HjABDegmvNBhfKMIsOR8hnf+KKtJjML8CHPgu6RVBktLa30nUxnVjH/YD9lMoT2RUWGSe73j8IWZUkJTjr7FBohEWFyrw5s6WcSDPtaBjiOfvrhx+WDVddKatXrxQbHurWHF89hfBROHfeefsd857zlq2UXhx4rxOD1ce1aIOk0+uwdNFCCcOR5MSc7eflRrTUW8z/gTJ3zkx59523eSZdZjpXtF8pili0Puby7NwSeqVGKXW3gWTsJg9VIChx4qCIaQFs1t4HjW7DWmfi4pQECYYg8MZmFxMVJtvf2c6izJdz1GUIlZkQHs889yeeTWcM0TFzzjycYYcobnOVkxACHQD2GzdtYT7fY+Kw7BEVHOe8TIdkzMador9tcW4E4PbjJuEzdZl7tfR3syTt26fJTk2WQ/t2yVVXXiaBPCt/89CvZMOVV0JKVBjiqpPjCwsIoLB9Dce/m2eaN9FcyXRz7DcOqlwY4lbtAYsIZVx1m1imYO6xaMQY3r6e8va2N1jE0uN01UbTSaL33vx5ixgXEcynDRSY50l+XpZcc80GFoaQfS214sCC9vqrN0IC9zC94Ebh+elGh8bR9KPyzrZ3ZdbseaxR7eQdSt9DOe8WrplFi8v5nIFBYSx8600sWQOLb29i0py4b3S+0LXWCUraR5hTuuhm0T6PYMaBRoy1QlrUcd11/RLDZ1MHiC3H789rmtgsOj3UwtwBuaQkhh9OKXV/aBl5CV0l6g7x4vnpzrrBg7nMju8Jwj2SlZnN2g0FFO/tQg/Qvn37WEjr93rjfAqSrKwsCaSrRIlUPyIq2+gO8oCkV2GLkhynIbanT5vJeNDPSzSXdn4xL2gUoLpBtJDd9AKxrtT/V7WRE2PgfASIxnGpO00/u/4ufH6VpG09aP6uJYGOxNM10R0UTpSql2cgf++Sb33zB3Tm4PZ11Lg5tTTbjtm0dUF7doE9vuhW4cXn+ddEBIgKED858TF+xJTR46iZdIB8liNgMgLrws/+JAEySYBc+OiZ/MmLPQOTBMjFnsGL/flJAuTTJUDOjfAZx00/uGa6jmVvO+kAufBR/FkTILrX1T2T9iz2sN+04npaa3oGQnRvxN9dlla5/dor5bFXngUn65G7r90oG+7aCkowiDjNVt74w3PywrZdct3yFXLJLbeZpJnv/Md3we3a5K6NV8j09evk7i9/EaKlRb51+02y+pbrwMLy6VYNR1zoSBdpvMEdHn74l+yZRuh0JYrfO1B2bNsvp7ely/d/+SeZkbqciOsikg4iwVZ9JSenBNfKGOmgQi/tu1V8XB0b2ucYExsJ7tmCiLkJIaqj3EYnyIKrr5Zbbr4NPD6IKPEmRJ50HZOApPvrAPad+ksFcyosUzGc7q9032U4gY/7xX5qbP8wJiP7cATWh++dj3qZcX7ir8TIeKzc2Hdr/FVoaLBJElABncYfK540Js6D9HCm85Rr5QrmpwksH+sAGX/zc0tI9O+maFM3k2w09UUVKNPNqbpA9GSY+Kuxoxs/zrP9H2prAeQ8S4Ao0GVSsjRfnddQdaFmPScCJvcSGaTFzl4cgBZiWwD5uwFYoqMiUZ8OEQFUi8K1XjZtvJIIEpHsUyeIR+kAzLEmViLClGmWlpTjBpgiWdn5KFprUHE7oSwtIwbJVVLSkoleigeQQI1LBFVTZYFE+7uKP8rhxdOS6P5AsajHQIFtV0s3oCCREpAIqhyNCQ8A9OiXTCK1jvPaoQrio7Ssp8MhNSmWzPohFOVO5IUDAmoWt6Mbn20ANesgEVAWcQpMkVu/9FU5veMmUOP/lJd3PUCPSSpAWLt877s/JO4Kp0FROZE7HvQcxHPMQQy0FoCAUdSU8bJ7F1n8MEkesI7xqPtdAZm0JH4mkV6qPH+PKB2/gFB6PXxl0MpRCiBTelA2lpOH38Z1a9fBQNSMZvSfemipzP3uSUA6JaAcIZgoaKV/xIsbzR5Wct2yxXLy4D5Jg42s5d9hpfieQKNu1a6BpIRk4sNsKQ2vknkz0yQ6LICCU3L6UXnbaSkNgxE/F0QIBMgAOXQ4cpQEUeX/K+/spbckFoBHZNPmTRKG08Wmr1lsu2vFtqcJAqRK2gCReruI7Riy52UoQCeGKaeYjD0AQX39y9auAhTOxnkTIE2o5H2IDSojKienwCIz5kVLUUUtfRCoyQPdKL0n651S4pCYKRAvYZKds09uvfV6KSZSasd7O+X7z90po3ko5SsB07FKgSUC0rpLaVGjAWhnzI6HcAmV4wczcBuFyXFipCro/1hCcW0o16ENkMkDAFcZ1V3EgPQyOW4GGPMCoOrn74V5Oaifu4hMczdRRx6A62uWLwTEpfyYcd9GXIsSWHUot52ImmkBxE5OTCb37zDxb74SopMOboziashAgE3rljJ6LAaItHGQSsBfLfceBvRV1Xl2JiQVJpy06YCQTGB5IMOdNp6y50SFdHK+lRiJivaXWIBDv5Ee2bRmERFDecTG9MjLu0/SWSFy8H2RJ3+zSva9tUviIQfTT9bTkxBNRA6TGKDXC2/nCVwS9wUPdT7vKMfZ2tdFZj5dPEy2P3n1Ttl23zs4JHwkyAdgm3Fw5MB+FN6My1EHumpwX9AjU1pXJsmQINU4I0bI04sMTTKltBXck/XNlTJn4XQAVhecLckAgFEURo3KT/7z+/Krx38jAxWF4pDqIB17qukdILIpMEK2vbuT3Pw47lUcCzi58k8dlVDcAFEa98J5cqczYhDwrZFuDSsmQneNdsEeNEwsT/ewjVTjNCqsBmxjXnElJkvdXdoNoQVLGjuG6B1lPGpoiFYnXj8cB1EX7p0A3kP7X5wBHh2YF5WpVoCWuhP6HUJkBIbUHjLFjc8VSi+Iuojcib7qB5Tz9MERQqRbM+D5GWLWFi9boBMlkzVdH+UlhvyIQGU+hDPicsBu7WxITkiAwLXlfq1A2V5O7JAPtscESI06GP0+3jufOadbLrviKuKYjhqVfTusdytEZAI9C4GMp+aWRgPIz18wx1gHhyAus85kGdtlG04Cax5mbgD+aWlpchSFe3R0PIVYnlxz5n7I6jbAYU8cKvm4Cuw5FwoWrl3uI6ey1Dk3ilMJZT/ztQeAtgK+REcaFr5be3Ho/+jm8/UTfVPOMbiiPPdiztSsSn0u6LH5Qtr0MS/a8n4tRPV4cU6sOygdIypppL1fOnFJKSFjR6zfITpqajCGaK+NkvSuti6Q35CN9Pn40gFSgQLjp3u/Yx5NT9z5olGqe+E4dMG9o49QdfVon5ULfUgG+9SsSh7W6gpRl4iS/p08TO1RFrRDaiopFQzh0c1zZwg1fhPReEqA6ENcoxYDg0KZS2q5dkQAQsT40BllDzis/UEWyLdA7gON82qAkI5NSsbtYpG3tu2UZArcLTgRdu9PlzSssifJwWticeRDfNg9X7xT0vfuIWKp0nS6/O4Pj8n1N92Es2gWBGstmaBvyuU4+NqVUEL98dQfn5Ef/Phn0sXc++xLr9E7MmgIF13ALFu8yDw77SGqfbxc5eUXnyeKMZRYvUj6Wg7J3XffLTuZx7R4/Fo6jbTjxc3DVzKyIAUQFTRDbNvRV1RHXNII56kaUUAL6pD1FMAVQZ6XMSZWr1iGEoVOG4j8Joi1F559VpJ4Xs6cNsMo/3UrouOqCSdQOMRcOrFheTinZs9fRHwXi8V3IATmLzSOkGUrVuKI6pU83BlhkHsOEFk7399PATshaIwvF+YfG657Cy7E+scXyhW/b5EQYqfS398uq7if5kxPlRdx1MyaMwu3RSbPm0ApIl4rgt6OpQuXcQ/jkKlrg9T2kN0HjuIm6pc81gs+RMQpYW5HTJ8j894AHR/LFi+GzPIhEu4ApHcB8ZvEaOJgOXDgEOsPXaBGEJHmw7N6B0R2DQ4qCA/UPH0sMvs76mUez/twei+mJaXg4soQf+aB119+DeFGPJGHC+Xur3xNAjjGRStXybMvvywu3Ef9zEO6hhlhHaJjqZDnsQfEXgi9Gv7MJ+r+KMfZoa4qjcFSEjkU8tqaubQOMUYzY0gXZO64wYZYv4ywGFMSxJZzpuIHjRhTIkQVMxohpQV3qhBSUl5JDl3cKvkRgoiimdcLRSxRRkeJ9mup4yIUQcq7lMGrKziRqDcH5pN25pBmiBclRQIh/xxZq4xCHK8gnrQJccPrr7+JeyYawrifOYe5E9JQ3WCNdAmp2klj85R01ggsXWPqQnsiAkQdyrou1TJ2Xa/mP7dCZv/bsbFyPu2rYx735nxWVTZwHmwpBQyWe+66l+nWjXUnyzU2CMKzQJVSKoD54NdZImSMALm4TfTH7xAu/iv/CAEyvvkYf7eJfuackzBJgHzmHqBJAuTC75JJAmSSALnw0TP5kxd7BiYJkIs9gxf785MEyMWt3SbqABlfS31cBNYkAXJxI/izJUBY/XMDtYFJuOPI10hl3RM6sIfSvmBnBI0as9TdB3Zix77fUVtbe+WWtcuIzl5r9k8WounvuesrcvulG2Trt78nGcdOgacWyROPPWm6UzfTwfHYG68AG9sjfOuUu69YK7NuuJr9LvtcMEN38Op5C2YZAiQ8NECmgAnbEXUNUiG/e/BJhJA+8sTvX6S6wY8+yxrwR1KKwIvVZKD9hmyLDAHijGBtEGzGi6QlFcL2YgxIQzBYRhy/J4LILStXSOSs2fKTHz+Awx+xL/hiAOI/JUAs4PNKLCjZYaKT+VPHvf6ppMjH/jqHABm/Tz6qB+R8I2ScANHv+ah7zHAQ2hHLHlcxG410Hvs3PQ3g0IittU9X47x8iBH7OwJk/JvHP4S+oYm3OvunAmK6mdQN6bkEiH6PAmbmA55Dgox/UN1k6wbc9mwElsnC4/tMtAHAoIJPyt5o9IG+rhZa2/F6uvnWku+6mhpjtxlF6TrKhjgUEKeytFjCiadop6A0GlZsSmK8UQ4rkKwAVAklrtk5lFsDANU3tjAYRWKnxMmU1CTAt1YU4ahHYbzCfYk+qS8V5+FuQ4B0Ey3iyGCxRb1bS4l5VS2ZbI5k3wPQhQa6G5C7rLZF/vzaNiKQkim5jZXDRw7gYpgO2OvKzWErXgTR9wKENQPSqbzdE7XhqIOPDLqGyYOPPknkzTPSWfwDufG7B+Wer36F2Iv9RB7lGhW/xmzk5pyRtWtWycL5s6WoMIeLSak4likli8o5bj8iOUIAQOJRp7oDRrpy3prI8j52jFgcLFbal6EdIKchauxdfbiBPOVUPjEyKDnbuX5dDOLs3y2Wmd86YfLlvL3cuVlcAS3d6aOok5ncWNQeiDsK4dryYogWehEAtTZfczXARxkDqJ/PVYKqs1VSUKCuX7sSOxhOIBTag5xba5Sx1nzeUTLHufXMunsIQFI3UWqoAAAgAElEQVQjLCpwAJwuqpOj2cUSjOJWS59XYxvjKkh/Q4G4j1I4jzOiAyCkA6AT4Squj2FpIPKqnJ91hKxR0kNdJ+XF+VjQGEMQIkrMOTPJZGRWkz3uLRX1rZAt2oVCdwNxZCM2TgBJ0A1W/ZADIQC/MyX9wAnZvy9dHtl1n/ScdiAvvYPJgBw+gPCRIUdpaRwwha1BoS4wqkSN8VlyIL404qOb99tPHFkMBcqrKRRuhwTRcV2Fwvj/sXce8FnWZ/e/svfee5BAyCIkTNkoICogKO5ZtUOrvu1r59vW1rft27+tdmlr665bEREFBJG9N4SRvffe+0n+3+uXBHHxqJSqbdJPKpAnz3Pf92+fc51zBpCJeQD8JAFU1wOOtjFBNkAA9dM26pHuQUV6GsRSdyvWOVTEV0Km9ICuK4A9GiuoWgDxFkiQVHzyNf+mkOr/xtYeqWgh94JZLNbdIgGOFnFiPFSjFsksRPkBuaGV9OXFhBKD48RFE3gPqGdhDPV7BMvWQyXG2skZbm7yjImE3LtJ9tYtcuMlWLSg3NEK2+fezpJjxSJL5orMnpyKCqdITmS1SB7V9VNnxGPxRtYI329uR1oHYWjh+UbGh0oDKpyQ+AjGWYlEB3vLvU9dK3l/OSxvbVwtVyy+RLyZdGshtN5876B0sw/29I2EiAmAdGiXoPAAAEbUGuQWeLoGQk4m4Xl/VFw97CV5fIL4MfF2djvL88+vEFcfG7nu6uWyZ9t7cvFFs8VmDCqBnY3MCbbYKUGwkSlxEGuoRmR5ar1z0bRJEkLf7gOoVqWMLcCWBdBdn6cL848Lc0wjlfr2AJidWPv0ObgRHI6nP33fj8DvNohY/VZCg2J32p0KACZUL2+IHgBstcZqxJYqafQoo8TS94NTYB5zkVM5gMUkqYdDuCkBogCcPWC5auTc8b9vY2zYAOBqxff+wydkLPOSOyRaM2MzITFBcgnj7mYctfK+Su6pPV0fP8vHKq0MBdKllyw0gcZlKEHUtkiJCnslYFBE/OFPK5iX3GQaFjUtKIK0iv8Y5MqOI6fEA+sZtb/yZ/7wI0Rbg81VseUC4bJzNxZuAJi+yB337t1jqsT1Sy1+Lr3scmznupnGHaS4opRx5U6IN9Y3LPxqCTZ/tpds2tlEv4dA5RmFUfltS0W6NwRCP8/cTrM/bPpQ8EBiYL/XpRlBzAd5WCz5AHYGAOSqLZTZpLO+xJGj1ItKxw7gs5X29GYacQZEboEw6WEucLJ1hTQiewPSb+OhckGQRNW8r7GtC2LhVxKxjbnfC7D6Oxu+LY/c9oqZJzW+SsPNg5lDjh47bGybokfFmFwrN9QKGnKmC7s/640j7dhNBX4tn69yUmd+rhZZPrSTqpoa6muxb2QNalb/SwKuWf9qAHeTsHHTvtigpCfEmZdKr1jXqnh9RFQYc3mHUVzs3rUN0nsc+QNB5DsUogBBneAVQGZLtMkGsUUd8OLrK6QHxYnaoM0AwM/BDswPe69i5orLr7waP08q8QGKs1CepZPDkMg6uG7NWio2WlECxaCyI1cHuefJvFzZe3g/ipMULPUSjdJS80v2QHL3oJ5LRnXE7CKVqC6nTJ4s5RDqr7/+uiwkZ2shuTNrUHAkJGVIDvaAuYDfdpBYZRC2qoBs4LMsNFzGxAlmjdr03ruybOli1JtU1tOvThw7Ko1kb03hXqdkZLAPsIdg2SiRtLF/QKA8SY5HE+/hANnZwuZEyZ9dBw5JMCpOJ6o1HHkOyakpsvu9nZCCSgDFYpsHqcCeIvcv48Xnlh28j7/k/jZBpv6qCKVDEGQke5S+djm0Z5tcs2yxIXiU3MuFwPcF5N+6YaNMwYKulT503fVfk3+88Dr5TD2yafcBsYFkbmY/4odlVQfy5knYTw7QV3ds2CxpPLsxFDv4Qe7sP7CXrKk8SI6rTEXJW2+tleSkVLn44oXy+ON/x9qpRBawNsaQAxIdESjH9vGssZubjF3WDMLNm+krrtjWVTL3qb3iM88+L0uuWC5VjOuNO3axfRYZP/UCeRd1RVh4tFEg2jFnHKDfzpl/oSRT+HCQUL0jR46gAk2VMp6NDUSy2tX5Qqwq6VUCedjGmqGkWEN1LQF65FxBJqqqx54xaYuXWzeqDN27+bHWtEHYK9kQibJM8z2UDNGQeO3fffy7kgtqR1ZN2yuBqWoRJVxOoBTTvUR6+njmnBYTQqcB8fbs74JQgESi2AxBOVNJwYRakUVjX/bQQ79nHvXAXhC1LNfG5GrGm1px6eZV5cyq7NRr0DGpOSZnU4Doz/W1uj/VDbBaYCXduMXsYXW+bsN60pA8rj6Ql9gY9jCHO/hQpGIn37n3x7w/RT0DkLn9qlTWdKKhgh5TtaRFO/8eBMiZJMgIAfL+kWskA+TcAIov92+PECAjBMiXu4f+e1/dCAHyRbfvCAHyryFAzgRoT+8pRhQg59z9v1gCBPiCwkfFyTSDQwu6u8gTVkxcLYftOVPp+aDfhuIrMEZgGJx2quS7t98gExbMkVtuvUm+vXixXHrHN2X7lp3YpU8lj9BfDu8/Jv97/y8NxqTghw1FskqAXAEm+tyujXLj7KmSsnwJ/2ZHsTC291mHKXJtlrzcLLmV7E619XbCuz7QL0L+/sg/pCinWn76g1/JhHHTpJiCcX+w514KXy1kJ4NA4ZLjbLIU27UQm3ObCg8s/V1gTZoj3Y0DgC8W7WVyLw42z2/cyn05m1r2NnAktQ1X/FWL4xRv1XOiiiL0S3FSPbN9WgLkwyTIp+kcHyU9Bs9nw/8+SOqoWqXFkDvNuCEMf44GoltQgaiTg5I1FgqfbZK+tZDfHZwU9L/WDkNaCajsj964HjQ1SV5/rw9lwencD32vjzVLVmMBhVj0bKn2AoMqkQFVfwxlKzpyyB5kkwZ9qDXEUg+zPTxsZXWS4sLlAixujgA87Nu5zRAA81Aq7NzynkwcnwaEgKUHAF8LYOdBQoEHNGAWoO0Y1Z6B2DJEktnghRd9ilrXYEvh4yzYX4WIfSdZD7BgwXQ8X0DkrrpGLER8ZM0a/KOpCvQJjKQCfpS4O6m9k1CZm4elzHEsUfyxoEiSlStXABTNJfw8QBztsK3AXz0FJUovFk6HqFotKqyQiTMWiHtEgjz9yip58ZXXJPO9u+SiWzfI9bfcAujTKq+ves2QMxVVpTyUXrmAMOexYxJMWPDObTuNQsMZoPjg/l0AOK5y4YypVLf7iA2gqg0ds4sOfeTwMarW1brHgwBg/M+xdWimotgO//Ba/GHaIXbsACzW/yRC4m/fSmf3M4yfva0Fj2684KluDwLctQM4mo7lVRXkR0VRrvG6a0EyNXfOPF7rSFDvSll6+RXy4x/+j4yJHyXXLL8cmxHYNhBxZ1jQjsZqcQBUcdC+hQJEwYRuqlN1JFWgqHHyjZIXVm6QI9klMm/+ArlyycVi21Uvdm1l4mQBae7Gagpg1A6Qs7IKIBEFSBkB1h1dFp6BKyAzaiEUCd34qhcX5pnMgBaUQv1I08qqu8mV8MC+pFvq2nvwSh+LFVYewfcTAX5c5GTOMWyrfFCeXA6ZkSerV6+TWTPnyLIfTDw9BhsPNXKfBKbXojqhCnvM2GCsdbylHkKsCklYSloaVjhFshUCRD3YNTB3Nr7uPVgh7d69C7AtWvbu3ilXL78Sz/V8gON6Mg68xQOgsx9GtpZgpBTC5ttRfrRD8PUA+jVjbWLBny86LErqq5CdARJ7KagK6N1H/9iyY4+02HoaCxs/aSHHgomI+7Vz8ZbNh4q4VzF2MFoN7kwV8PiEQDmVWSOp6WEEx9vJ82+UiKvi2cS0eCMTUxXVlNGhEghQmBAMYFzbIEfzqmGB8dMPJ0chyEUSYv1l+4FSqaNL8RaSGk8ewcFMIXrEWIspAXLl8ilSQFCzPYxZCJk2vViYLchIBexyl6defFWWL5khA4ynXu5t64lsOVmMkRbXGpNAhsroSABaD4Bm4CVIkk5AKa3ynTgxmYryStQiHahGQuWFl9ZikUJmRnqEyf05gDLGg4l4yi1p0rUPoo05Qq1fOnmOa1a/DcjeKHGMl0UXzZUWwofd8EHshkkrQl3VDyhoAVhrbUBtACsKPmfmJAWVs/IrqGofxL88IDMV1G2nMlonVqKAeLELIdn9gIuoQ1gw/JE9YvEIcUhmBVZn3owtHYedkBuaS6AWWC6AkW38WYHlCABGVUeEkqNxAoVIRMwoQHGCpKna7+Qz7CAzM7A6imOueWfDOnz6I022zKTJGQSshzGe1ErsbQNCTmEeVFuabALN1ZtfFx8XxkYFPvons7KNBY5aykzAaigAMH8nHpRHuD8nQn9tYWkWXnIx+Q5ZAKACubGA9+wia2K3AcgV7KyGuKungnszmRPLkEQGB0cgLYSYJHejBsu3JvpkUGSoLFg4aHm1bZ96TFpQRgSgsunguZOJQjC0ZgF1oTjTSvBupEkKsGrugp1ZDSCdWEt69VmxFmi+hi4dGiruzvoSAdAKUosShPujnTqRg7ahninNgmQA6C+rapTdmdj7uKrdWwBzXS/APdUYrB9dZILgZiMPHL9fHlz6OMomlETkkdRwXzFkn3hDjD30+9fl8mWpJnC+nc/WIHR9VjX1dRILse0CSVgKOZlHJoU3becKAWLhHlNTkrluiEsIm7HkqhQzF+gz07DoBg0FR2KqId0BgSFSVFzGe1RIdFw81+CO7dOz8qMffJdcKtRkKEE0Q8md0PH3UIAoAbJs+Q0oa8JRIuzCcqqNrI9ayN86Nj0EUEdGYFWkRIG7UV+5ARwHoyaoxoJLl9QGyKWbbrhO1q5dY+y4auhbUy6YyXijzVB/tEBQ16D8uZbNTQ/9WokmzS3qZQOXMX688TY9hCrhMsLIayGgd+3aQ1/ukm996055i8DyZAiMQkK+NRjHwsYrJ69AXvv5uNPz5vV/xqKRdboFkD8lGUJPw+yZl1UNMSktWeZB6NuxETmwbx/zmDP5MFhAYa1Xi4Xbnr0HIMAIXMd+KopsKXtXgHF+vpaMD80GGZMwFgWVh+zZv9/Yb9mhZsj8c6pE3nlYSiBBhr8W/62ZuRNlC/Z28ZAO295dIx6oDy6BMBjLuGplo1ZHUPyOTVtkXEIK9kdNEhY5Wp56YYX4RsZJIxujtzdvlQyyr2ogtjxZ1y5bcgkh5vXyxMOPyoVkVy1ddhkfx7Pbu8OM64nkkTgyX7+x8i36jLvcfvsd8uyzz6CyqmY8kZ/k7sxnRzHnR0vmoX0QpQ7iT/ZQiI+/JMUnyNaNgPSa2cT9dkAabiXnpIL1YDTrTCHXas+84s1rN76zGWAfRRTPNyE5UTImY4tG38siRL2TDaqrA0pOSC+tQ1EC5DBWYjX0R1f2NKposkVxppZVjDZ8YVlH6Xu1kHJ9EPZhKByVzKiurhJHiFRXLTQIJyiPfqBESONQyJ3ux9zdNJ+DdYx20020yqm1QEXnoBAIwl6jMkE1RZZXHsSbDQRrEEUDYfT3MHJvVILsAtm1ceMmikQaeD3WeFyb5oEoiasqQN1b6j5QJcz6mUZ1rBJrraUZ2rMObiWHPGW1RZhDh790H3n8mZkmAN186WRv20HXVarJ2fjaWvpQTfZi3zeA5d6Aq9x84zewKhwjJ4/ncI9eEsyaUEe7K5miuSndzBFfZgXI6Zv/hD8Ya6+zfH24AOqDL1U6SDfsQ49zyCb3wzmBZ3t/a+cLa9dv7efn9/05QKqP71m+zu/n6wePKECs9YFP/vkIAXKu/ef89+/P37ojv/llfwIjBMgX30Lvrx9nApDD12VN4fDFX//5vYJzvf+z/v6HMkDOxF0/7V1ZIwCsXb+1+dvaz02G++feP1q/S2vXP2hJ+8lf1n7f2v734/ayp9tJYxso9FX7cFWHa1agjdrlGvB6sFRK1QVOuDz09Xfy3SXOZGvYarYw1scW/u2bNy+XMePHyQ/v+zHnYEe5ad4imXTRZfKLn/7SFACr44RazIvjgNyyeL6MX3oxhbi+uNock4AwTwmKcsUiO1Cewzp6FPhELIWAislHcnZTi63aylpZvZKzf0ULxEeU/PKnD4OjBHK+J7MUR6A+tTzmPO/H2bAHAKEP3KUdfNEbFwjNAHEnq1LJFS32UmKnDceDFsA6Tw9yJjmva9yFNRH0h9vgtMpjqKBM2+BM5ceZz/xMhcfHtfIH++cwyfA+2TB4LBw+o5xJQijfoKKLMwvYaLPPSoDooVSZn2EFiPHW4mBqUXuBoQPRJ3fR4fR39b5S8uNMAkTlRVokq/Dg4JcexvRbb0MPoHq4XXLRBVjdBEjOyUypwMbGz8OZQz8dEEBwwYUXSl1ljVEmDNAhPTiY1xKAcpjq0xYaeSzhnZyoschKBHBuFRdsbMLJ7IgCgA3xxDMbQNmum3wJRZIAQfbtPSyVNYSm2Lphg+EnM2ZMoeqY7ACsoLLyy2Xn3mPYzPRRuRwOcNcuKakJ2NBESCNe32orEgAw3gMgBz8nf3r4L6b6f8E1N4t7YITcdff3ZcurV8vkq9bLHXfehdypTZ76x+OAwS50RoBnwrHjCSl1xW+/DkT2OJXbAQBwTs7Y83QA2MDSRePhrkoLOBGJwmLCn8/bhJd8Oa+PjEuS9Vv2iEdAhBSgmujDHqkb4qIG1No3JFTe+XGQjL/nIGSQOwO4F3DCC/LDlZBzV5k0LsHkogR5uUASNRCqS7U3z9iNauhAv3DawxFAsJjcjS6qxA8A7jdA1kwgeH42hEQ9lbdUVpKj4azzAkBoO0CcO2CHSrEU5WklpL2u3VYOnSxGlVJM5W6wjCdbZdbkFGjGSlBQAJnGSqlD9VNHxasXDGZDSx/tmANYCxsJuB+ONUkoKqC2pnqAmTquRbMvegB2RPJKRFIyArDXQhXCpKCAbyMD2Q7/75jYMaiCDqFAELn9jltgLdvlgQceBuBdDNgcCghdKUnJ8eIxdpDV1K8dz2bzue2EppNTUt9GgG4RgFkk/ddW8gnWzc7NhVV0hrxKNlXIqmTyQ2lTBTAWFxMt+QTuasB8KOHrmahw1NpD81tyTuCRDkvpr2Gv3FMNYcVO3J8fIbq1ZVSb87j6AQ+bKsvFlUm3kIrsPTltkAwARAQJRwUSbNSObQ9A6/GyVqnHt2kA6x8LVkkgVjIhMUQsWJJptk4z919Rh9UW+A1xIOKMN3sJFeThfpCNnQOSFodKCHKoy+JOiC7kD1XPrnZU4rpZpLyhR2q4FmJYIEmUZPGRQ1mNcpLA6QfuXYJ6aYfUM3lqG3H7csMVkA5lWNmkjkY+VwWAjQ8fFlhtMAjHqpvJJOmX4HAvApSbZek1S6QC1YiqPRRIGxObYiyMWls1uL6dHI0cGHF83wcgGLoAyPpK5XICorNP5qGqaZGLvo1nfhHhTBB1btiuqPf+3x55XhJRo/ihsliAZZQwoddUFEgHJEFZQTmLAQAtqg/Fw9wZPCplVHmgVlbX8e+Vtcw1RqUCha92Ksw9PbQpJLq0UyHcA1DnRYh6N3OFt6czpKithKuFEh4q0LfYvanHPQFXKHq6lPClb5hyAJ3TAJ1dqED2JBejBGDTJwBAHoCyXUlCwD5VgCiJNgb7u06yRWJisL7CmioUtUJxYREkCHZrKBuqUCMo0OwHqOiM4iI/P4/35BlBHBj/fIiDtWt3k0mQIPPnzzcKhlrygF5eu0Xik8dJlJKp2FZVVBJazhwQg8fk2CQUAPRTBS01/yEyIkJee+1VYynmTy6Aj0+AZOeUM7/Uoj4oQV0QLstvjpd9+1lUIBo6qfb3hYj0hiTQ+bgBgi0Y0NBfg5WpGKCMnOsg34exyu6AjB1PvrFHg1BqYJ5W1r4O4sGHynFHJcC5Dx+enStge7/KwFBRdZcVih25IY0VjczDdlKFUqu0sUtayBboYoFuhPCsqsT2CjKunf74f/n3y2/n/klsmNfs6B9uSFcNwQ4IGgF5s279WokhgygcIt2doGytjAdqNbZAgUHBjGsXY/9kFlVViHBtqhQZg1Wjykpb1XqR9y0nK0PXRncIKX2tLdccho2RrkW8KdkzxRKETRC/ZGy+arH4mzwR5YKnq7nXOsjHfchhbWxdIMcIp48bi2KjUFa/8w5EHJMV8+8l5HIcUus9CKDJU2fJG2+uU0EWSiJ8L1FSaOB0IeNg7pxZsnXbZlOp0tDYzLwTxeYGiyNVHzHO2hmPEzLS6UcNZA8RtMaGSL8juL5uxoZaG42GgNDQ7HqIRAXcn7uftXPo696/VaHI6pa/3xNl/mX5bwpM3o0qIVd8N9T825LfFaNmdGUuRPnDeloHMTNv5gUSyRpz6sh+Y+M1Dis2tXMMD2X95LOeevpZhokHFljTZANB8NfcdCtr2HbZDhkwlYDwLpQB7o5qwQbZz8Zt92+xJfzmAXGjzylJqdh4/u9S5foXeiCObSUA2XAs6p/jB/dIG0TzaPr45PRxkkzWSjbWiQMM6BwIWU+KGJ567hVpg/W09QmUVoiCas3EgBCMio+W9Enjac9+1JAu8tyjT4kjG5Vf/+rnzEmMb9bt41hqhUJCVTCf7ti+m2eXIIuWLJGHH34Ist5Rli5dBIlfCtnjg1IVJahKcJkPt7+3WW6+9nqIWPK4IC/KmfN1LeyHHMnleZbTPnb01z7moBiUhB6sC5lkie3evUdKqNDR7Klly5cxTzCuX3zJKE6jIMBjUFb4MlZPkheTD1nlACnqxjhUklFVtUpWeEBU+AcGsH9h3oYYUxWUO+oNrexRQtKDcHUX/mzLjrIcxUYLBKQWvTgxHpVk7WEvpsoNJePUUkpVGzUoUKdOnWII2xq+x0JQRlJUUUxmTi3qHwfGllr1KYnhAnnlzLcqVnUf0asqKazsqpi/hwkQvRZ75iNjj6oZc3yrwmN4gzhcsDO8zTXEzhABMrwX/TABYuPAjKxOraoPNAQIRF4vSqsBbA0HXOTWm7/FWmzP3BcHoa6KVY13Utssf1PhpGP+q/xl7QD4eQgQfR4fZ/3wcc/J2gH7XJ/t+X3/EQLkXNvni/39EQJkhAD5Ynvgf/anjxAgX3z7jxAgZ2sDawC6tfYbIUDOXmBzTs/PbDS/OAJEAfR+BY2GCBCTFagVlqftcnEUQaXehZW8qirsKBo3IebgxXaoOlzcbOTm+RMlZGKaPPbI41JIseOktKmcQfNwIejgvJQMNtKJygTXndoKU4Dba9tjLLQmEE5+/a1L5Ts3XihX/eDbFL0WyomT2RSPX2wsu93cHCEo+AxwkF4KRvNOFkpNaYuU5jTKIw89I73tFOJi76xFb3oOrCEHUV0CtOhYszLUwcKB3+/HIqqJ4v1I8JDKygoJCgzlDIZLST/OQ7gLaL7j+SJAhs94Z+sjNhqi/oGvDyot3idAPkyO6N/pO5pNfYaF8WcmQPSAoQDbsOeXXov+3VhgcbIcVn58UjfVFPhhBYhRfujlGAUIlX5DBIjaiAxXWpnP0RMrL9RbSMNuR207HAAk/KjodQCEyDt5QgI54I+OjZdjKCBsYeRmTJ9JwHCZPPDLX2FRFCXfve9ec0DXAPUlixYbP+owwmgDUTv4gNRbWmslPWEU4bl9Ug/g7AeofOzICYAWwIjiasnj+7//+27A/SYOxVSPAyQfPpoHCZJJRW2zBFD16ADocsH0DK69A+uqCcaGx8sNwAZgfvXKtbICpYELAMXFy66lITzltks6xX/yMxIIMB4SGQLr1yshEV6AYJ0SFRlorHIsnX1SXVoLQGIh8F3tsXokOMBTwrH+8sXSQW2qPChh56M50PdLSXG5OJNzkFNUJU6egdhAtZi8Es1bOJpbYEDC/Y+kS8qd+/mMMBPgfNkl8+SNV5/HmiQZRQGV5RmJvCekVmejjInmurjfPkAzTypbsfAGELCVqup6LMaKAT4s2Mgcowo6HoIglQpPwlJdsDTrJNgUeybNQekHXLNlEIFqow5oYDABXDZS1Q3gcOxUsamQ1iDh65cvlmBPgOhe5F2ZWHMBFLtg3TJANkNuXingYgCEQzkgSY1R12gmSz3AmvJV6lWPAAAljUB2kOVy4SiJAJA7wT3XAdK4eflgQ6MgBtXZOPGkjo+X0Qlx8vIrK7GkicX2pkvmXjRLdu/dSN4CFdVVdZBZySg5qESOQxLAV+sxclx4vzDALgfAmToAKrVOys7Ngd0d4Brz5LrrrmUygrSqrQFYcyNY1wUSp4Z7wJIMMCubbBqtmp0K+Llu9ZtY2kxi8oNw4H/RAJWtWOZ0EApbgn1SEJYlrvxeQ2kxapouqa5vlVM1WiVMk5D9zPyI9E6tmjyluNEiZYSm1zT3EjCcLI0Eujsjzxgb4Wf6dENdM0A/9wC5q7YqDlThlhN65AChVlkJ2OtjMFYJDIhELeEBKYLqASuz3rYmPPaJcmH8NdGceRVCwK0X9mPxsvKtA+IT6SJFZZ2of4QK50g6RzM5PuFYNJ3i+h0ljCpib9qxB/C7h7bckVcj+7N4GdcQTch5G2199Q3LTOi5jm9vN26OuSQ7+7CMSYw2ChAvbnhU3ATA5j68+9Ur3sMEnv/j2Rfk1298X6q3aJZEEwSIveTn5Miq1zZJWmKMLMOyqRLwbQDVQWlxFvNDjJw4chKAqx8blgYCse0hQMg0AvTVIPR2SCIlQkrLGiFbIEfILnfAKkkrp1Wt1oXNVg2Ep5IVzsg+LLQJhd2QRGSBMB4VsLcBgNMFqA51CXnpYksVeh9qgG5AcAXIewDxlajsADDUIGkXCACEMdgJwbzTmD4oupyxDAqG5J02bbI8+eTfZdLEdOajQWu8TZt2oFy6Vt7d+K6pRNCsELWz098LJIOiFD9HlSRGUBHw1urV2BolysKLL5ZqwrYaIc22Hc2FiCWYm37lh6KpoDCXiu1AA1QmJSWwCEIkKFFB/w3G/kptcvS/G959V2bOnAvZcVzKUSepVdX9D10h+3ZgjT28QCMAACAASURBVAMB08mi78Diq0ostX6zhRBvgcxoou+PjqFKQe1sICrtmHc7IIoskEOuVMwrEMrgAbxtN+TNSWycHOmoapvlobkpAJ6u9Aw7nUfIFOiHgXOBnG6tbUXe2C3VWORVkm1Syy5Ayd1SSDn18n+m6n4zZh+e9gdxhGSw9XahHZjn2awoWVlWVoLN2GhINirV6Y2R2CNFsOjXQ6jWMKcokaHjVe3EKgFlw1HstEHmqmWQrnWqvNEMEc3TaIdMbwJEVlWOLwBvG+2qC7VmVSjxEYiFWw4kaSPWd8FRSrZEyCN/ekjuJeyMx2Hmr22Ee6vUNC9fg+l95ML5C+XVN96k8t9FjpMf9LMH7ufZOcjjrF/+gWGoVq6R279xL69bRP+BYCkpI0ycPCTuIxaVYz72aVrN/8z3Ej6wXbjpUTZbZPWo6qILFU4LNl3v/Hyqec19L/JMmXuaAOR7eJa6mVj960F1xxU/yzUWXOt+977SYvq9WyHqkiQPwqQBQH80uR5V9ButlH/7+xEy+xdZpoJfFZcKYqeyvuYf3SM1Jdi1MX+7oPCZgs+oBnd7QZJ9/evflCnkfwSFRoiXf7B0s5l4+qVX5XKC0LcB+nfRB7o67Mi4CjTZPAcfTpC4u4+IExkdjZB2AfTnMt77AuZWVyo9YiENx0By9UO4WVhfIunnx7EAC+L6Zk6eAinSjCJC17JGWblmg+w/lSe2VMacgpgMZK7ooDDAiTllCSHqHoxxf2wkX/zbC1KIZ+uNN17FuBzPnNQIyVtnLKLKIaYOHjiMNd0iCFIfeeLJJ1hLUKhigeUGGQOWL3m0ZTZq1AyUNPrfG66+lj3LEcinCDl48BB9MkXKsYLqYj3JgSTyRLEExyXx2AJqX5p1wWx56eVXZQ3qsAiyp264+QZ2Cf3yxusrIc8dIViwPIMoiUIFsh51RQtWla5ciwnvYx/VhqKoGPu8UJQd4VGRkGnFJoBP83dsmUu0AMWLyh/NrnJnM1/BulqNhZbOaaru0AIDte9TdZGffwD334HyI8jMkVu2bEE9EcX8zFqvYXnkA6nSrAHFUTBkS9yoUbILxWQ7vzOavCIlQEpY+8vLCXbHolTfx5CHqlThWge9ZbX3DZIfhvAY/OvHboF1OtQMkDNB8A8TILYOqgKBsNWDC4SXhXy0AUgQGSBsvV/tsLzkzm98x9joBfiGGum3HZZ/AzDiuidV1fNX+eufSYDoczjzWRsF+BnKnI97TueXoPjg9fzz22mEAPnnP9N/5TuOECAjBMi/sr+NfNZHV+oPAlYjT+hf/QRGCJCzPXFr+xdrrTVCgPx7EyCmatYcQBSTVjX60Ddorf6bKmT0jOUCJuLK2V0xDcXsTcZqf4t87bZF8srKF6W8hOJXd1/OpTbiisOQH7bXOdkF5uxz1/XXyboDe6SJs2ULrkSuFKLXNdaKT5CT3DIvVUYvminRMQkUcmcbxwAHwjzdKOCPRBmihcNuFDxHh8fI73/zqMSFp0sl9vi//80TYA3u4KQlnNFGcbZyprCtCgt3ij7BpvR87kCGtiOW7l2clVXFUk4BekhwGNgG+Aa45HgclioqAVisTOGfVQFy5piyNv70Ws8+fs2pZPAlp22ozlCIDGU5Dp9dPjMBomSHHk71oKxfRv2hshi+9MBqsj7O8nXaJsuQHkMKED04DZEnCijre+phc7jCz44eNGxzoAC5hQrpAJQbah/SgwWSPYcuXwAdW1iqXdt2y/e+ex9yolL5zW9+DTjVJD/6yX0yCx+1N1eulLdXrpYFcy+SMOyw/DUbgMaOJUymtaZMZkFa9AP41lNd7Qs7Bi5DKGuZFJTWUIV6VO668zZUEYD5kC6u7sFSix/+uvU7CS4uQCVCB3JxMNXxEyenSRSVnmptYsvBOT+rAIA5WO7/1YPSx3VitAJ4kQRpEie/uIXq8YVvySg8xd28nSQSy6Gu7gYAET8qyTulk1yDIqysPJwAFgGTJ04YK2AxgLod4oTFRBQkTggBzCDM2Mp0mYCbCqyi6gmE6CYYx8EjSF5etU7mXrxEfvn7P0rphmslePlbkobNTRNVsRfNmUmgOCA7FcnlhdmSGBdBuHqwxEPA9LU3YhFC8HS/vjde4KgpLJ02VGz2ycZN27FeiQAoxs4IYG/0mDjAjHxsT+Kw0goFNOiTfoBBi4Yf62SBFVkXFeENZAd4AdD0IP8awN4qH6Lm8JFMY7sxgXDYhYvmSXXuCRRg3diO+UnlySyqZbGAwiKjg+ruDnIaCotKTQir9rs6rIPcqFZVMqKmtkPCogJNe6lFytU3XEFWAf7ngDcVhLVqVbzat3lgQ5M+Ic1Uzu87eFCqISTG40s/Ccux9RvXmslKB1EQgEwv1Z9qA6KAtF1Ms5TvbDY+6ZUAysqkhlI1/c76DUb5oZW1S5deDnjYJQX5ufiaexgCxAKK0khFvQa8tnMfJwC+xpA5sBfrmYsvulAOUwXrgtJnIaBnZWmlNAGA1Zbgk46KJJCJqL26nPyUBvob2SQEb9TiWe/CmCbXmVBvEf8QH8klAToHZxpy0mVcxiR87k9g10WmTbqf+Dggc0M1YAuB4QOo20ab9Xu6SAMWTo54wJVUtzJOyOhA3QGWiAWXL4ooqno1OBfyANzVeB82oixpoD9n5/fJpXPSsNRpkz+9nUdeDKQIZE8fzzYkEKUDBJ4jAhonPi8R4DkEMK0QdUsTfbOdaus1W+sEa0KZOQNbm3FxeOw3A+BmyRWExleW1ONtSKg2+SaePk6SkBIr02dfJKvf2g7oHCSzZ0VKzrFsvPVbsGbaJQ+suEca96harAPwthplV5u8uWIVNm6hcjlBU66MwZOQaRHhPmTY5EobTDtiQIDScuaQAICtARMcHIEqqhklhgvWKyVFlagR4CPpBireUEJCLVm6Ac0qIZgaYD9VJ6BZEpr97e1uZ8Yg2e/kjLThx+gMo96GBRvEMO3XC+PWDGmiKjk3SDtnHmh1HWoJ8jc026AD4NydIGG1oZk8ZSI2U4VSVl4sixddIqvfWCE3XHc1xFUD1ni1UlRaR+V3ouw7sA+CpZP38Cc4O8koMjS3IyDQX/bv34dN2AXGZigMZdhYqsfVcupkXrFk8vt9kJFqK7PwkvmyExtBZ+atyZMnyPHjR+Wa22+TnRveYbEbb3JF4iARldhTWzI/qtM3bNxu5sUb786Qw9vV5xJyB2WBA8SAev63wbApwWPHQtNPv69kwY1GSeKsz4+KekdIW90i2eniBFlkQZnQBxlkoyHP/EArx0v5XH1Oo1Ap2TN2uyEIHbV6nQr0BvJ1nJnn806UIgEdLUVVzXIc1qOca6qBtCpErPFq/f3yo8RfYEum1Qp4/5P11GnHGOCenVDytfIs9PlGME9ploMjZFYgFnDBYYHYAVUbhYaGRLsBBCvYq5k9/oC93Yxfe9pOlTdqo+XK2J46bSrKl3aTC1UOca62YxpIrfOH2o8p+aFV8wWod8qYM/yYL5Qwyjx2CAvBRfTZOlNp/+rLK5jTouUUILwntlbx2PZlQZq08t7pk9KNNaI9r3v+pdckZdxE1DoZ8vP//a1cde2tqBFLZJ9aH7L2tqsiEFaujbl37a+nyI0PQVyg8tD5ZYAKlhd++EFCRJfqa/+YBznqIM/dPajoONvXop8fNYSPWhit/lmqXPrAcXIV8D+lz9tAHmrMtC17A90jbPhJrFzy21KTuaDKGg9C3E4e3IESZCpjxp15Jhxrv06JhyDrpy9sx+ZRieh2+kQUOUhNKANOFZZgvWdv8k78IeJOnCo3gd0VL8+W0XcdIh9k8F67qbJJwFLQV4siuIqCU8clOW4UmSOpRmVXWVKEIgiyoqFKvnnbrfK3Pz4is7EGc2cDmJSSLnfc/V2QfS/Zl5uPueAAuTID+K0mSUrKGOaLHvJssKvyZS195nXm7b1y9113QBZDNESFSObRQzw/9kRszo4czoT49pKrIG2+9/3vGXXRdddfg8qilrU7Q14g42P/nr3khU2WBg0TZ96pp1BC1xGt/umAGGzmv3HYfe1g/PqjjjnF+JtJCHwnPwsLipBDECZrIUCSILrnXDjbqMHUtiwcYl4JkDbmHhvW6kLIhQEUhd3McZ2slY4QYqq0qsHWLoixpZZX5agUqyH83Ji/lbi3ZxD6QRB5QH540UZKKHdSuKBWaeEUanRDVvbw5y7GpTdB79VkmGif1/y3nZAbqhobhWrNQq5VO+ooWyTjqgoLwRavh3G+efM21skmWUQRihLOqi7agdWb5uYEY3PmT26Qjh0dT4Okh/73fdmyFtCYYphhtfEQKWL2iuZs//7+U1+T+fQMY4FlXq8SaM0p478DWm3DHKSVTUhu2NPRRwcguyFCCM2SO772bdrUFTIXP1mUc072LKz0hEGJ9lcXxLFGgJydoHjfAuvDxIe1eWP45191AsQKv/NpH8M5vO6DFWzn8Eb/gb86QoCMECD/gd3+S3PLIwqQL74pRgiQs7WBNQDWWvudbwLknBUQQ/tma/fxiT//+GyD0y8/1/2d1ef/hSpAdOyoBZQWUA2GbRsCxCAag3/vVocdFPFaAKlF2c4UUI4dGyBbth6X//3vb0js1FhJGIsrTE4B5ytf+dYd3yaPEOcO4gncKOz1BBsto3Bf37oPfNcCjqoYi4U/2xK/cNtl6TLxmkUUAw6IN5hEIZ8REgnW7GELLtMMjuEO5ujM+Y1i68wCKcmtl8qiZorRveQ3//sQxfPBnDdR/eNkExtDAWivjXHUqQc/9aWgs4PC9W9dvlieWrfG4PlNBN8mJCSSa1xprLBdOSNaO/6cjQDR89uZFlgf7mdW29+Khe8H9+faPvoJQ+oP89dhF6rBc+JnJkB6NNcBUNFYVaklAcDFMFFhFCAfOiGceVQcVH4METOG9HifADGWWEMXp53nAwcs82uDF+6OTKeJKl0FHjSToYRK1zSCX1tQYWhlty1VfdOx0Ni4fr3s3LFJliyZJ3d8/QYCaSvkr3/8vQQ4e8mE1PEmbH10fBx5DmXii/WJKkn8AYX9UZdoIKxWW3cCFB9BntTD4biI0HNLL53j5gUIIqhEFg/ACkeIgP0mmPvIyZMyGhunupZqQkwvAzi1JWckEXVKDh0xR2ZNmQPzt1pWbdkqHlhmDdi50nHj5ZkfR0vs8rWSRrgthYacyaki9uVngV5SXQZoQ66AhY43Nm4MYK4dvm4AE4R+O1Jh6UIlYzD2NQGAF64Ahk5UVA9wSF+DT3iHRdFbHzleUCVegVFcV5c89txz0nbw2zL3Z8ckHAJoACJJAeNZF0wiOOc4HuflEDxuAEauMpfQVy/sgdx43h3NBLVSGe6sFZkkWHejSnl1xWrUKtEwj34SFRsHqeCBIuYAoEGfxBP67MOzdAZM6QE80ewFDyyw+iEGOgByOwmvdXZC3kV1ZTXVt5mZp5hWBjtpAGHPag3jgbVZLYSKJ/fVDDmiIchATNgo2QKGVRuPc1uAZQWF7LjvXgizUsiOyJgYY5GShX3MNIA2R8iMLoDXEtpZPcr9sCpStUZc/FjJxpu8DgCyHVlLchqZFQA5h44cN4ClK6C3BQWL2qqoF15K0jgTyOo7jv7egi86mQC1kC+BWBht2rSJitbRxuolKXGssWZSAEj9+I2KhzHTw+86UfFaUFRhbHj073k52QYIK6Ui1wGCKJqK8XbAdc15UGmHF1I4ZwBNC8/fDrKiHTu1Wvyr9h4kPyTBX04eI6eArA53dw/ArlahG0p4QrC00Eb7j+Ibz7VPHRcs7jZI8LCBQoEn3i4oDhSMJ6SpGfWOC5ZrcNRSD7lUVIa6AfUMhfyQi0zKAGmRwcFkkKBwwjqnCd/5Tn5YVkXFvD9WQOQQ7MmvBFQWmZScLBvXHMfqiz9PdeUaqJanfSeEekMuEgDP+7Yx9h3pdydL1JauS9KnjsLqJV/ikkIBNz1Mta+LvTvqreny+srnZer0dEnNGIsyoleOZpZi81Qht101gefeIjt2nQC0C5Arfjrj9BzafKBBivNzkP5VSykMy83X3IRV1kkAuTAm9ho5ehiiCRa8CyWE+i2GocbSHIo2GO4wwNU6+o8946oeiye6jLoVmfa356bsqa7uIASlEbuUKgC8brJoGHaMOQgoL0eIJc1jgRZhrCrBp21ViswQdyaC1QloZ25CiMSiB2kC4aB9NFgBRf7bxBgJIZNF56Q2nrU3LxoLmNvaXC/1NZUoIlRdE2+idI5kl0rsmGR5GWuq0YRWW5D0uUPkBhPWfIJg92uuvUpWv7lKpl8wlXybYzKVPJF+iIMOPmPzjr2Sz8IXilIulUDpIEi9AubP8rJiVCVXyB4yay68cK6xc4rGp/IQ/TodhdK+ndj6QKLUQBTu2HVAbrtvjuzd0AgBGsTYcDNkgIYfq+xTrY7CAFctZBKpXYwqO9xZNNU+x5exrRXnHqg7vFGT2SqbDyiqGR99kGtKmKhNTu7J44TF90g049WWn3WQb6EkSFczNjwwdd6unvLu6jJyS1LkZGGlHC3C3ou+U87z/VPW/XJP0i8EoRxjI8RkMARCbNR3t0gb4K2Nsy+VFZ3MVzQec1UEm4fw6FD6EpsGbM16WQc8vT1M9YMvGwwNQlcyXivd1frHBRBZyR7NNehijI7PGG8AWpWWFhQUYEVF4D2TUx3zVRvEg+ZWqM9mbm4eNm+eKPNKIUCY30MCaIMkbBZ38d9UWb9ug6kA8fUNJDz8SnnmmWflkksXyt79u7Hmi4AYS4cgG5A16zdBeE3gM51l74ETEO7xrD+1JuC+gXUrGPXa4/+F1RZfV/zfUUB5lJWs0R5srlogp2wYv84qg4VEaId80Cp83bQ5oxCwcJ32Ko9jPmhG0aEKEs3UUUWRkrtqldbZ08JrUTUBXCvh8dZP0z6yV57+vYPIf1mPqIDZ8NPRMvtnx/ldVTCRy4LS8gIIHVsF5GmzaiyaQnnG41A4aKHD00//A2UC1o94FBaiDPANCZdV695hrYlirfGErO1CTZMt7W9dJpN+mo/yCOUQmzYX1sQoQrZ9GTtR2CPWYNvkqlZL9DE/fq+6vIINaaHMnjtNksbEy18e+oPMmTZTZk+bJcdZow8cz5IVtEHiBRfIqhWvSjLEQnCIv0xMS5RDu7bKAz+8T7a8u0U2bzooiWNT5JFH/ix/ePgBLAHLpQiLw6WXLzEFCBvWbzQKwUsIjr/7nrtZZ2LliuVLIUIiyQqplJeeX4GqcBR7GGzvqBSKpL/UQoQo4aYOkbYUgDQyUbhjkVdB9kZweKQUKhkeFS3R0bEQ6yXcR5lUYiWniqUobL26GTuHyEWZg01YkF8QQemNZLfsg3RiAiOzSJU0nbTXAM+ji7XIhoXBHebcWOZBoqpqzAI5GMrc7MAa5qn2V1xHEGqmasZBH3NaH+NQLbP4bdbfcsa7l7GHK6L9VOmkAX5NTU2QoJ5YcEVAdrTjwtjA5h4VIMqbThaW7dt3Mp+6sObXy5VXXsm6f8IobdesWWfW3OjowfcZJDz0S1XFSm6rpdwg+N4L+3o6mHy45+mzY8zp2Wh4v6nKD/06TX7ou+kGWPkOLdPRz1DVsm7HtcBG0+PYO/Yzx/eyx3CwdZfv3PMj5iUy6HpQjTmwf0EtNHzQ+Uin/4r8wz+LADGHhzMO05/24PtpX/d5H+f5ff8vA4A+QoB83r4xSKx+/t/+9/jNc+s/53d8/Xs84ZG7+KQnMEKAfPF9Y4QAOVsbWAdgz96CIwTIuRUHWX3+XyQBYja9H79+DsHpBotTK2NvVPf+FErXgH0Nho17cSamgNKpTa6bM1XGUoTvDo5x7z3fBechIxWlvuJRNdV15j2cOQ9dAxbzwsb1KDNwDsFKurO7iYgE7LKbKwyuedvF82Ts0kvAdz0pRgavCNQs3QHjGJJJQaQ3ThKl+RSY7wXTJM84dWy6XL30ehzpLahAxmCBTWEkeHhrSyd4RJgppFPL5q9duUyefWOlwfhdwWlOcT7WYtMO8IJ+PTd9xjY4nfehia+fQIBYbffTw+7sCqMPvs9H2Aeuf5gAGTy/fGYCpBdgazCccjCcvB/QRN/orOTH8KZz6ABqrFvOIECG/6z3qGCRvrd+q+pjwORGDFof6MFXgzkbIUCiqd71AZA5dvSwJI9NJGi62MiIxowaK7t37MJWQ0NdEwGkwwlUHssBu1fWEVQegy1UPFZDBUVFMnfuXKxQymDjsiUkwAflRzlVoZMNKRJCZWY3oGUdFeO5gNZ2AMevv/aMPPmnH0ECdlJNitVKl5Psxs+nHiuWTVh0JKWnyr5jewBtk+Wqq5eZqsn2pnbZ8NYGmTFxhvTj775+737Cv9+UyPjRePI3S/bK6+TKhxTQaKDyuF2CsPeIi42i6rJBCiAlfAjRSRkTK6MBUBqpjrYDwPAAgAuAtAkCqAv0cOE1zoZs0Lawo+LzzTXvGWuY7CJkU2Gj5QTAcVBUvPz5BwEy+e73JC4xTi65eL7s3bVTqkqLZPrEDKxqKiQi0FfqIV3U5yolPsZYlijZ0kuFrSefYcEWycYkX4scOHxCTsBiTpgyQ0bBENYDfrhQ3V1TWwZBwsNBNaIqB1dyHQYAjG2oQh1QGxuA8QKqSr0JUfVwBpRDRXDkMICnkgPYuLTyGfoM5gFAuWGf0QP43w2IGQTI20C+S2Vdp5QD8DQCWjvBcjprGCtAnILk9fiU1wLUJVP16whIVwNIlABIrPY0bhBbPlSiKpvah4rB0ytEXn9jleRTbX8ljKoN4FxkTDxVrEfMM6ynUtgV+6LLCSHqAgBqrCdEGDsfNxRIExdHm+FYsr/dWLeUYFWi/bILsHdswhhpgbRSGxANZ4fDAEAZ9MG3B5A6TJZL2rh0yck6pfIpwKNwA4C1qBc/apMwKn6xCzQAsCPZDx5UH7vxbdvVwkTaK6fK2mX7nhqZOS1ayrGeiQhwkwGeaSch8SajG0CppFGtjvDIAjiPDXeVxCjCmB06AZEJs8XLysfVRvxdaA+dywA5uyHjasgBKa8D2OcaClGSIFJCygeBMT5SbGjPOB9HyLJ66ccSpqqu26h8SirrpKAGwNjPUcbSn/NzswCO+7ALEsgkLynMgpRERBJGUS/4qriSWyN+YZJT0Syvv11CFTIA1WTap6NGArHx0grkSuzeZs2cwbPHOsfXWQIIVfcNCJHf/+EZCQuPk4w4yJnQUbJzdzbt3S3bCGm++rqlkpYRI74ZLlK1JV8KsvJlVFgCqjB/goEJkS4j/6ML0gzCbwAwq7yEcG/65Cja252gZQWIvanmr0B5AOILyE4OkIKn2J30qaUV40oJtxYsrdpsPMhSYVFD3aF5J2opGIhSxRMVgQcV+r5UkWuFcy2EbF1zv7Tzc0fIwVoA9JPZtBB/nzrVl3sPlbzCQqlHzRMc6g9AGoOCoAyQrUcSRscSdh0mWSeOUCnvgkKlGhUFygEWtL3Hi6UYYiUQZcekaVOw5ytAkdIkLZ2thgTRbI+kxARZCYg7ZeIESYQ4aaDfKgny5D9elNGTpkOODsisWTMB7PPJu+G1zIsXTJ1kfnfHjh1y6aJLqXpuMoB+WnoG00En0kpkkCgh4qe4yZqXsiQuLs5Y5egirxkBakennpE6xlQh1YfFlmZlaLWE5qd0Mq4VQG2DcNWHaQcg68y4dQNo5YXktND/26i919eiPFLbIgdVhtB+fcyTtcXFLOY6N9CfgsLlnTfLZOKkQDlVVCNg4tJO38lHAYZbHraDAPU1bRKFqkOVV8HhqOrssDZkjjh4sh3LQXesliZICxLTAdRvYxJjmbscIAa00qLXAMt5PBvNPQngA9XepwIwXm2jbLinEOzjGhnjLeTsqL2TPUSPAvwV6pkJYaj2WLt37zZy1iiAa62c37ljp8TEjWbsHjAkbS+qmURCwt8hg2TZsmWMyzZ57K9P8DyDDHjuyoApJs+juaWOZaRTZs6aYkgFaCUpKatjnjoMcN0AGdnKfD7e5DttRFG288VFcv2DWVT+66LLc+b/A6jUVwK6jAyh41nZEMOEovNMKyD8/AMCTbaGKpwUwNZrVh9TXdPV7qeZfqBZIgE8C1VZ0JqQYZAuzD06JtQiLJCqkhosjBqxlFLFzMvf+6iSZPkfy3lv5nOIXAfm9RQItcN7UUKkp2vem1w2f4H85ZFHAcl3GFut1PTJshYLp0kz54g9NnXrN2+hvdqZQ+JMpkQAysecR9Jk1F07UAASOA+h5cwcbouKasbUqZDIEGJYRlVjSxXK9bmyvhRCqC9YfKHs3rVdsg4dkx9+5z5yxMpNVkbalOny7R/8SBwA/Z1o0zgsHRPioqQy/5SkQkCNYn8QEYaN5KlK1BfvMX8fY5xGk2MSb4LVu+i/nvS7lKRUefA3D6IEXIZ93RMEoCdJBoR+D3Z5UyZPk1defFPcqPjZgIXd7Nmz5IIZ02Tbjm0QbG2ygz7zjTvvNIRHPoqhMGzXmiDEa6nOOXjoMIF3cTzrEDmVnU2+TJh4sP4bGzbUFc888YRMSp8IYTMRUtZFVr3xtsl96gHxd/XyRQ1qi7KkA2stwrwhIp1Yn2wZs72MU1WBaJGAKh0H2F9oZpQf61okc5Ra+nVxbZ0tbcaCrZm+kMu1+dCn7Ck8KEZJpwoQJQm1j5QxF6gNngP9T4lbe9rcjbVY57Xjx09B1pBb1WnBTm+mHD16jLk83ChANBcrlM9TGzklM9TWa0DDALUshvcwAg7uoZ+5y1AhZyhAdH9ofkdD0um/qvpIuXUw+HwwQW7oi5/1860WqwM8BxKlWJcpGVGbVX0/VCG95Ex1dlBYEhBNblSLfOP2/6J901AFIhdnv9Kv4VBWqpC+eJDjk6/AGgFy9msfJKHOJKA+DIhaA0it/fxcn935fX/rAN6nP8h93js9NwD7837qv8fvjRAgIwqQf4+e/NW8C+vz51fzbqbe+QAAIABJREFUvr5KVz1CgJyttc51/T7fBMhHIhA+dDPWrt/a/sjq75/nva+1z/+s4PuH29ra/vfM5zN8Le9f05nzl2LYWqilINrgeUWPGlpE2EVRtjN5kQ7giP2cKVzBKfWHNbgMOTh1UfQWNJh1yPlJC2tbKQhXh4mr5lwkj698g7OsLwW6ZeDAo2QRVs3PUQCoWLvikXWNxTgHecnyOVNk+ffvll2Ht4sPGFl1E65FgWCtKO7VcSEMNX0guYUniHGIAe/O4uxVVVxLjmUQttOzsUVXpxoySiiWFgr89RymRY5fW7xIksCG/uu/7jXXrPei5/s2FCp6xtNCtM/aBmcSIHaK9QyREB84w+lJT3F+Kwolzfb+dOP3w5Uug3/XkrfhMjkbMNnPTICojYsyQ3qhWtWrZYvDfz8zwf30ZZ55HYYAoasoAaLG54OnWhOGPqgAwRWFA7eGZOpBVt/DdD4+Q3NAlGTx9g8yXuQa1tIDyVFdVYGUJ5Y2wYYmgEyLDoucOnYc0K5ZJk1IlEWXzsB/2hlAr4xMAmeJxG+tj6CIcrzMIgGnyisrZevmzfhdOwIgpEGieBACXYUfPhWpAAkKtu85cFQ8fILk3XdWyPfvvFzC6WidHQ6ABi6SW1BPhaUTFfTY/gDCPP7CE1hL98mtX7vRWJtEhUTK3m17pQ3Lm7SM6eIVES+XX389Vih+AJGACStulHte65RDqCDcPKhOplQ+LmYUgdglgLB9AEVhEBERjLEWKQZgnjlpmrRQGWoB8HTlWfqiVBhF9bh6zrVgI1FWXsO1hsj/PfyY+EeMFo/AUfLym+vl0Ls3i++UR2T6oqnkY0zFJqMZy6lxsmU9IbsMmAAqQoO4d8pYpQuCqZ7Pn8rzSKES3VmRDMUHACZtNWCbttFMiSMncqhAjqVa10faYSg1SLi7t42BXoG9B2oMKsFjAHGMCR6+/V2EiHYDbDZRMW5HO4f6A761dhKuU4Ytk0UyCQy2YM/jQfVrOGBuQky4BEDAlBNa3l5VTM5EkJTWdEg2QdYdgJnAF1hecX1U3Odj9+GCLUsVYK8/NkCR0RGm4ncGKpBWrE8U7Kihmj4oVH3Le/H47jQh4IFYIzW21cmCRfO5RAfZuf0k1h5UrEI4RMcGYZU1hvyIUmyUykzga8SoAIiGHuNnHj0B8qExhIkFoA0wMT5Wn4U7weMEfpP1oKCYgj89VIqr7VEZ9lZVhDePiU8kOBcVjrYbwHs5lcGl9EdVsUydegFN0I5dVRcGZr3kZ2CbRF/vhJBpw9bsVBF95RhV0yG+Eglh5WppxyKrErUIagXYlmqsrHo9AYgPl0otWQiIhmT2pDES7qLAMjZUXIsfVjQxjn3iB/jc2+ssDe02UkLARx2hFY74q+WUkwGBpVALwzs80l9clMzyQPNko8odAUTFZmuKj1SjxKiusACSj5F8xmEuXoNqGwUPJhnJWLccLxOaRaZN8RCHHiYbsidqsRtppXr9hdX5qBzcpZzAljvuuozKe4gK+lwPRMwUVAf2Dj2SkjZamjvpM1zLCy+tYzZwlgmxfZKcMpm265aDR3IkmrBmG3zdI6LdAY+dJWJmlDRuLyVrA2IibJR0sNDU11fI4cztTOT43PcBIBejWsESKCyUvqlWKCxaqp1qhgHXwHZ7iBIdE0pENSMBVLsXDbLu6neUynZbqcYPUS3DQoOpFqbfBvlSZU5VfTDAvw3A/onjpcwNEB+oZvQZ9gM+N9JfM09hfseziYi0w8IoSY4cywSAZAwDrirpVwIZGRkRIonYyQ0QntUC8dFBFXU/wLMjYz1mTKps2p8jBZVNVADYy1JUGzbMW7lF+cgjCfSlj7dg4XfN1cvlsUf/LLfeeAPAtxMhyw0mzPjRx5+Ui8iOaOLigvk8D0jURJQeuza/Z9QbcaNiTWV6EESFgt5ald5CsE5IMLlLVOm3ocLwiGmXg5vx6wfs9IXc1Petx1LHwlqgZIM71eNKCKjSSud5tfXqVDkNc3wTIfSxfEY3JFMngL8+JHceiIeyYwCx/VSJ91ORbq+dFuC9FSLawmf2AAA3MUaaG1hreH4eSpQV0QC0TwU8H7E20gaRV0UFPlShONkB7mKf5En/dlaZgYKxKOfyKhrk3cMi8y6KlXEA030DVLb3d9J3gpk7IEAgm3sZa77+PpAbrYxNVwB9bBKpSrcogTvIxaPS8NVUArMRaGWsq32QhjVrlkJoWJgJ/969a7eRjOrGJi0tDcurTKrumadKIJqjY1CEZGNllQwoX4jNUgrPOFw2btzM/LNbbrrhRvoycyrz1pHDu7mHAZm9cI40slbpmDtOwFk3lekOTqgkShulAOlXMzLWVx6bI3f+oRj7w0YqRbywQ6MNIJRCCXPvYpN1koGrCrSrCd7OzMzEurDFZJZo9X8P7acESyvzsxI43Wq/SDupsqcCgFzDrSsZ485U9Gs1SzU5TPZYU6lkVy2felCTZWfnQmJ6QgRVsq5WMQdHk2mSb6zEdv9hUKk14ye7mbuCaHfahj6RkZQoCTwPJcL+/tfH5DD2Th48J50rXKiiSYeY6OD5b8M2qow+IJ6RJr/GE7XOyYcTZcw9OyEiPdlkompgLCSNHUMf6pE6rq8G0sqFTWgggeBqAbb30D656mtXSVbOCcnBdnE8So5WiMoulJ7B5EDtBpB/d9N7EsJ7PPjbX0tZfrZ0VBaLK+NvfGwkChZ3eXPzIewwD6KScMRmboK0k6N043XLKbrYbmzmpk25AFvGesirYnn22adZP8ajrloGIRxIuHwpfTcE8uoAytH35OZbb4asT2E+PSknsk9hb1cySE5BhrtRBeTHGFv5xmryXIqMRHnG9Fm0kRNWeJUQ8W4QKxkQWH7GYuqvkEcVECeXzFsoiYTpVaAKUo9YtVy0gfxR274m7CiJvDCKMW/6l27ba8jUUZJL+68q0FyY9xzZi6kiLph+7oH1XR1rk5IgSgQ3sf7XmkB0FHC0Uy3Wil7MA6ogUvsqzQ7qgMi0MH+Fh6K4RJHjwYKgREMeqszMzCJ+z88QHpoj4ksulyopdT+pxJt+GwtUlX/rnEDf1LlpULGhRQRYVQ0RIMZOVW2yhm1Y+fOpZ2efJj/Mxnto/2leq3o/vBn1PvrYe8G2UmiDtNxI2iFb+I+djaO4OiEFp6DA0dZLnO19ZdmS6+iz0TzTOsLhCcs6z4fA8wmnWDsAfhoC5EwLMn39Z1GCWDvgnOu9n9/3tw7gWT3An+sNmlPSf7yM4XM+xRECZIQA+ZxdZ+TX/glPwPr8+U/4kJG3ODtEeHr9GF4rPw70/U99iOe6fo8QIOfWc6w+/8+oPvjw1Vjb/56dAKGcSrMDVUlqrLDUTheAxwSjD1pjqWuCRdX2nFXQChi3EQvYpzvnYne1a26rkVuuWCx/fPppHCcoyObcpMVvWkyoZ6ivLVkmj774kgSBdTZxtrIBn9JM62Ds+DXXUx0rquuK5evXLJQ7H/yRvLz6WYrcyWbE5t5NLcjBHNR62x3lRnJCgtRSVNsLVhwCZr1xzSbpacKS3i8OrKZDfnH//+Ps4yKqBtn03laZQB6nFqCps4WeB7s5R2uBo9p83XjhxfL0O+9wRNL7PPv+82wWWEqADLfB5yNAPqwA+eC1nGmXfHqfbMgIfZ2GvA9JKfRs+HkUIPr7JuuDFlMCRJ+FVorqm/Vh53J6Uv2YcWC27hyE9T3M64ZIjzP/rO9rAjDV+wBA2PxdK/T4TAcAmrrWLgkh3LSL8O5OwEpvqjV9AEqcARmb1NsMwqIMdUcsFZKxUUHi7UlAOH4ozk746yeNlkQq5KvyC2XS5AuwzujGwqFEVq1aJXuoCv3jw7+TnFMEyYaFIvkZRVh1o2wiU6SXsmJPQPHcrENyx/UXYdUQCqDUR8VzG4ASAddU0CeMG489R6U8+vRjUlFbCVNXLz/+n59QFepF+HKC3PdfPyB4e6qExqXK2s2b5G0qQS+6YZZs/O1s+dm6XsnJKwKgbwaAALjCBiWfKs94PicxIZRqcG9AhH7suVyMhVc3wIHCnf08A61WDwWw1Er0zBNZJig7PjFDnnxxpXT0O8uUOZfITZdgxXLxq1S2OsnSG+YzSOokHQucMbFYTgA6njx0EGurTgnTIGUGkTsA5Htr15ifpzKIFBRRj3Mt6KaE3hAabVShu/NMjmVm8X49EhGDfVMXoCS2XP5Yk7VgddVMlbQjvxfC4PVlQHcCxHbzeR4ApGUAgL5YyvRQGe8E2FWHz/YJ7D1aQWj6ATkUeJuQkiDOvQCMfW3SXJJNNX+XtPW5y+5DJ+lHdihvuiQhdayxEtqDB/rYxGTsNQDmGLxp6ePoN0rO2WI9UoYVTg0KmxaAIyxsAEHq63sB5rxM7srseTMIYz8quQQQD/R7ALxAtPm4yYKLZ9IF2yAeWlEmtGCxhQ99uJ/UE74RDtDZAaA0fcko6S3Ht89kHZBLAhFkh2VMNTkWATzPXp6JkiE+gETHj50EWLFIfNxYrEzy+Ay1EcFOBnBH7bs05DcR2zSkCihvAI2oGu5sqIbYKpd2CBB7WwK7BVb3JIQLAOPShRdKb1251BehYAK87cEjqX0A1QL5NG/vLzGB93U8o6hwX0gPi4yO8iX3Buu6hkrxgHjw5hl2oGKqbOyDAGHiY2C6Auy1AQbVMM81M/E1oDpxAIAMA5MOhcgOCVBrG/oDFcLFJVUS6s1EDZhtCyCXmc1YoB9efmm6bF1zSDFsQbQBoO5v+m17V78cwkuwAlagvqWfUO4B8UOhEhDmLbGjQyGEgrGI8gJc9wEk3CjLr1mCyoTK/4pq4/2/a1eOPPTDxfSvcFmxaitZL7Vy5XXXY4vWgnooU+bNmy5P/f2vct9j35emrU1STOZFK2OluCgHANKTdmjk+iOwrWnCLieauYFsAOzUuumD9spuQ3zY0ga2gMYuMN19qBbqAfT6UMW4QTAKAGhWaQMAM3k04GfBwViyEYoe5McC5UcwPLk0B3dnCt2N0HZbCJhoOYytEZyXuPq5cZ29xrLmjTfz8IFEyUBOkALQ+/afANgUFiLIJggzBQ4DfJSILQej65SCXKyAvESi4hNk7a4sccd2zZeqb7XBcecH6eR3uDJuu7Fd0zyEwsJ8uQIfx2ZCyEdrdTqWbLXkUqzd8K4EodxIJe9mH9X308gJUVWTWjA58PtlZA3ovOuCmsmBOV2tdiIiIwHmN5o5ePGtE+XETvJS6OcOzAHOXHsL82c7xKBmqaiNzVGIPe3PGVhvOXAvXQDpdliAuUMS7D+w35DOTry3vfrvY2ej+U3OOrdQ4TAAUdLHfKZ2fj089xatTOf66rCN6ocvCfYjDKyhk2dOP4T8yytqMAqbCn7WoOsa5EujNgybBm982fS+Q7H5KipBueVnJ3uOWgRuT266dbp5zlpR4erhgBWQKxXxLMvIBtyZHxTfdFMiUy1y7B1YJ7rom5GohhoB+wkPZ4PQx/V68JpqyFxvMiZUDdKA0mws41ct81RNsQfQXjcjEeQi6LjoZWPUiNzUCZC3g7UrKYm5i7WsqKjQECWqUlCliFatT4B89oQcfWftKiwFIwFg/fk8T3n6mZdZi0IhWoNlJ/0mIi6FsOxKyaXyfs3Ti+SHfy8z4WmRKLTisXhU4FzB/1OQ1Tt37EENOVmuuHK5vPXWW8aaTKtFVN1TR0B9fHy8sTDzYl7SSn5V9KRiDahKocWLF0PWFKH+qpMsiA531jUvVRYwNtRGKwoS4/WVr6MoSoSMx3aJMRRAQNuKFW9w74S0v3ylzPgB5MH/S5er/l4lA5ArXvSDWfTd3MyjEkefSiCz4/6f/Rzgn0wuSIl6yHFX1kJPAtH7UAsV4Xda3mzD57pL3qPJBKCTkRHgzmZPMxwgaVFO+vDZVbzOggWdBea0mw1oNcrBUELGG5Ft2qLgq2F9ToyFXGV972ZNCSN7pZk1bO+xY+LOWrr8uquYay0SAmmWuX2jXDZtotRDhsydu4Dsm58YK7y5c2ZJOBlk27ZswMZwvFyyYI6Z++soQtAQ+Z3b90CyV5vnl8i+owvli9pGvfbaGlSDKNMgVWdQaROLQkvv9ycPPED+1RJ5c+1ayPwSMsvmmMKQPYzTOgjGObNny5xZs+QoQelNjc1Y4K2QxUuXkBlGkQBEVwOvWQ1Z0t9jKzMISk9NTZc9+w5SmNBHEUe95BCO009f9GHc4O+Eyok+yZBR2zwL870G17fRhyNRmqlaLATyRakGtcIqzMmFmEZBqPs91mwb2k2trwIh1johdrWP+/j4GkKsiL2XCwoSVeQEc102EBlKfrhCTpVC/uXmlkO+hhvlrW74VXnkRzaXBgeabarxqHn/+7T6Y6gyqF+t14Y2r8MK4WEC5NQzsyR5SPmh5Ojpw8ywWgQCxBElbw/71D4KDCwoLO2wwdM8JyVABljnXNiLdFIg4cBaq2t1oE8EKlX6oYu3fItw9AEL8wOFEp/89WnA6bNXMZ3bEfLsv23tAGjtswfVH4PX/3EAylkJCOWMrVR4Wft8az8/v+8/3G6f3H5WD/DWbsDqzz9N/zrbm5zr71u9wC/xCwYJ0+H++yW+0PN4aefW/ud3fH2a2z636/80nzDymvP1BKzPn+frk0fed/gJvE+gjxAgH+0V57p+W/t9o2we+tiPKgys9dKhCvmzANDWPt/a/H3W3z/DPsjalX7en1u7/sGt5yevAWf//Q+qlz/uGj87AaLkxxABQttqMZmeZxRE0IxDR7IxnVCD9HBO6gILdFCMARx3sOiQ8wdnsVsXzJc5N90gN95wkyFP7li8VJ5c9ZbJJnRHdd4BZqB24VpQ34QjjuZMl9fmyp23LpOk+ROxvfYXBwo4N+/YipV8iCk4NBmNnJP7eslFplja3x/r99Ye2fbOEQkPijeFxuXFNfLg//2BglEKuTnTKrnTSyGjukAoluPIdyUFxHaoVALBcBXTUDz1ozZgHyYhhp/s0DlBEQ1zZiPEQIGuD50DTBHbkDep9f55jgSImgoMR2zoGTHxmxd/ph2FFQXKB/rUx02wKuVR6YmSHEb9MdSd9e9qmaKVqMMH3DM7s7HE4jXdhLVqpoIG7ioPp1WLzpj1d9Pg6iFeRDZDH0CaO4DllEkZgLB1xnvcz8+TYGdkSVRsTgH8jwMAUYbr6aeeARjahi93hFx04SwDNDkDSmdgK/L4c0/SMHhyY2Ol3tUNdRVYUfnKxfNmkpOgHdtVnn36OVOV+fVvfIsMhTJ5B9/8d7dtA3jGgoXq9Nu/8W2CQ0VWrV5LLkWJJI+fZvIo1q9fJT17fyjvVIwhgDnYkDBdbZrJ0S9ZJ3OxWuiHaAmTjAlJFJ93ydzpUwlb3SUT8AGvBTDzAVD0wMZCQaxKql2bAIv2HT0FmN0psckTZduB41IN+N3Hda/6TYqMuuItiR8TIfPnpwNeUtmLZU9UkL9kRI2WPfs3ij+AewA2UWH+flR618vzTz9jAJeElHHkeBCWDZiuYd52EBxtDARl0mxpi3rsgNqG/PHdGXj1kBwKdmolpwKF+lVJRbDaxqgdiy+VrbZYQlE6CxtJvglqBzvArfJqFCWnCqnUDpEuCAgvQEW1dpozMVEai0+JQ1c9PuJ9+Pj7y86DWcaySgOV1eolDLBPB6WSEJFIuSZmTJCD+w9iyRFkrnvn7r1goliAUJk6KjHeFP27YkPSQxXrzNkzTA7I2nfWGsApblSCCUqPigyV5CSUDVigeFERrRNDDoG8HlTDt1Ad78hkZAdI3gOQsuDaRGnKp3oV4KefSc2ZNimCwIpE4WHL62oBhbzU/z8rj/ChDiyKxklOThafEW489xSw1sp7tdGaOgULNoBfrcLtBJDSQN8+nmMBhIo34chANKaSuJ0q3AnJSVJw7LCEUHHuAcgUiidTJQHqHUycB/PKJZuC6VaGGTnRVPCTCTB/kmT4tkhfSY5UZsFWQ+7WdztJXlW32NBmnYD/zqgI3Kiu7ifTIh8w73gJwHwMxEsNqhSabWwChCMZNV4AZmqT5A8RotdbjyUZAgCZOZ0KbcbihrerUcQQuk7BrB92KVqB7gxZkt9Efsy6cvELEUjDRKkjKLezj4pngMlpMzJouyQ5emQ3uSq75Uc/vh3VQKsJfFqzbjMeiBb5+qVzaSd7WbXmXRmTnCZegHDkOIkd/XnLts3Y+XTIT5+4Syo2N0MA1EsJmSDFgJeXL14ox44cxAcxWXJOnpKpEyahUqozVeJ5WbmAzd4mQ8jR1gn2PRDiBNUQbdlG39Bo526qsoOoXM/MqRbwMfHyd6PftDPuyADxozCdCvQggOPq4gaJCtPAXFuIAHvJLYGAqQa8j/ETL/pjaVWZZOe2AIaSd8LzT01NgDjulnfXF2KN5gDRQvA7pMUA+TMqhKivqaLymPwFT1uphXiphn9Mnz6TqvETEkp+gA1kYlzCaILpcyQBQL2FPp5ABXs9QHYnY2vO7Jn45ndD9JTL1u2bxTPQHQumSBMC7M99RhI23UYIfA1V6/5c386du2ThZZeRs0B4Ngt2MHkKe/fvlcuvQy32Vp5MmzQeFQZWOLyfO9UByujXkplihwWTts9+vCedXN2GbOhYUPs6AEp9cLhqBvzM4TNCULuQP8SC18s4KkU9FcHc4KK5UqwNdlR9d9Mu/SjUmplPayBl7LtRJmlYfRXKHJ6ZevH30wcGHFxRKzVJB30cLgR7JAKfmWW0XRSQPXmiAZInjgDyApQN/VJINjlF3ZKSEQ0JGc0c4EhVBooGbwKgPZyoumcsYFvnCakejK1PKwSnH5XwXRBXLsxbOi/4ok7TseqN9ZCqZFwhO+vp+H2Ue6iC4tDhw7J4yRLJwmqqTS2HULlodojm/pSWVQBWh5ggaieyONz5vBQIXH4NYJX75nl7MJZLAcDdeV8/7kEVNuvXrWUtmwwB4iMrVq6RUwUV4sA82QupyMxMVX63PPeLdPnF8zX0X8KnCdzOIF8kJXkc5A/9h7l11dvvQdA0oeRIQ/56IWMVtQ4dcB+2S1H0o2bInV7ep5l7m04Gz3MvvGDULBlUhbz73ntYhmErhRXVKnIyHJw9eUZBcvR4jvgFhgHcXybrNq6Tlo4G5j5bWf+TiWbe//G6HtmwbhsEWZ+ceuZi829j7jko2X/KMH++8nfYjJEzlQzBEwf5qcTXtq1b5KD2IQLimlBXtbIxq2tlMxdEvgck+rofBZ/eY0x4IJe1uRIFaLCMw67RCUA7FJKoiPHtBQHmBJFeWVVr1J7IiiD+0lmDybyh79qwvvown3ZDtKiCsYjXNHP/LozhlLQkiGJX8WMYd1UVyIXpiZIaFcw8VyO//esL2Eq5yqwZF2F/lSqP/+1RssQiIENd5NrLlzI3tEledjEZZDvZ/LpDahLMzt4jPNJXjh0/jPoEuy0sEPftOyC33nK7yRkrUbVGFqF4KFj3kEG1nZ+lYg0Wghps955tkO1BMplx54CN1EUQi6tee0NWoOoMZH254+7bpLiiQNLJonnlpdcp/mgy0uabb76F4oxCNIR98u6W7RBvGl4u2K7FmdwUd/ZPsRR5HDp6hPmV8cUeSkk8Je+SyGOpZs1uIPMnCaa2mf56hH6tmR/29OMO9k3a19XbVjfKnpD7qtzVDa5WEOmuTotidG/iQJv2sV/r1cAvxnA5JIgdm3lVDQ/u6dh4Dyk5tGHNvtB8nbktff/Pal9lMkEUSNeNs9oT8q3zSfY/5kjqHbsYr90m30THmbcv6xSMqZKZHlynL3OeFknoXiEYEtmfBSrz2FFIZyxPUfC4QebZM7d0oiDTtcABNVkLk3wMCqHLF98ofh5jWTewpWR8asFPN3tNVb40Q7TrNes9De7wP25bPZhz92UGYM9OYAxbj30yAfIBFfgQ2fGBoqjzHKJp7QD1cYfez/Zv50ZefbEZFKehl892y/9Wrz57+1kFYM601Pu3ei5fjZuxsVJ9+tW4i//kqzy3+fPLvHZ+NVr1fQLk4673/K+fX+6nZH3+P/v1W/t98/OzDIEz908f/STNCRzOx/v46zjX9rP2++c6eq2Bzdae3xfbe4YVpENj6HQeyJl/Hz6+nEn26llF985gHmBKmpuq2aQBQb5y7bLLJBD8cgI2yQ3gCN/65p2cKwbI91gkj72xjrNfrJSXVoGvOBlb/da2emy2vSkGzMXK2E1uXjhLplIo7ENmdBZYpa2TLX/2o1CR7GcK0bUoNpSzdXVdpYyjKG7n1gMUmkJIUGjeC5D1s+/dD65HAZtLgLQQL+BORqqtjeZfc2bjjOxEEWY/2GI3Z2u9fjsTR3FmkdoHM0HMWc500eGQeCU/9Iyn/6XQ1ZwJPi+BpUe+T7t/+6TPeP/3Dc/wryZAhhUe5kHpo9BDrIpBhiyulADRP5ufmzOuoYuGDsu2YuHArQSIEwd2J6oT1UlLgWMN4tUnX89/+wGT0sdTQUtFsIa9lnLYDYVkCALY7aqkmnXeXIDWSYSwOsl1119rKvTHpyXL/HmzsWRw4+COrVRsjLyHJUnWSQA4O2eq61WNgs1Lc6Xccst1Egk4pADeHx/+vbmOW2/9GkCajxzBa237nv2yY/8h2X+sUu77n7vlwoWXyhaChDfv2CeZ2JdovkhzY4UUvHK1PPhONxY6nlJeVILfP5W3hPrW13Jw572UHQwK8REfqsdnzJxsLJH+8dCDcuX8eeIIWaT++06Aay0wjb/67R8lMiGNquxwqcQqKbe8XmwBdZ/5brCELX2DStRxWKlYZArgX1JcCMHsh+WaxZdh14RKAzsIT4oaD8AgpgGeugBObN20GWAHciYyGnBPlRT44wM0UGJKW2ADVIG9CIBIQW6BRtsA/qtvvC0AX5CpKlfwzwcLDWdQdrXs8ETu5eXuLo2A6sGAE24oSerIG+mhKl9Do5sgfw7zbFqxKOq3x04oNAxor1cmJUbgdaDvAAAgAElEQVRTAU7gdX8r7WovtR0+snVvJhXBFgY4/vuutoAanpBWymBi48P11hMkZOkdkIMHYTsjYiAF+DuD0IfqXk3ejQcwVjBTK1pHxcVjM/IGdi3krmhOAf7ovUwa6TwvDwZ/D8qYGpQ9Crpk5ReJgw92MlpJCvBsCxuqvvb+WCtNmE84AV89FQTLqo0M99qG5Y/mSAwAlNQQ5NzeRthzjz3EDKDy3t2STpW3Vsc2QThpELUPoFQi3viOIN8l+Ky707YKyhTk5QOMUpEOYaOV4gUEKmvYdizBRf1Ub/tCAjoAYnUAcGoOSSevO04/KiQUvZF5KKeWaAvad1ZakNwIyB5s2yUtpT3S0GwrheRU7MtqkU7G0ahYX3EBZNNsHSdf1A4QGwcLqHZnCFoA+sMIKndxo/Ida6cAbILGAbi3YZfW1FCDYqmYexNJSwk2mRONNRB4ETDQgGVRKHTUZaSwoh5rLTJq3qUCnOiHlIwwVCc8NCbtiGhAvikpAJJ1kAAizz33lnznO9fSDyLJSdgEeZcqr7zyuswbnywB5Cz85e8r5Dvf/4ZUUOGuhNRuFEDhUVFU9/bI9dddI66JbbLzyUN41zdKBlZDNjDulTxjJZb6AcgCvana53cDvX3lCBZ3BahFvMkQ0nHuCKHpAFNthxLHhbyCLmyo7FgAXHjOLVSW15Cxwhv9f/bOAz7vut7+n+y9906aNk3TdO/dUmTKKIhyVRQEkYt7r3sv4kDxOrkuXAgqQ0RmKVBWN90rbZKm2Xvvvf7v800DBaHhWr2g/8RXpMmT53l+z/f3ned8zjku46MX8j8mxg+wFdUAv/NCsSH1Tie5QAGAZLUETTVgx+WLvZ0n97MaNY/GtZQWDQ2DAPFSvETZ8eMAoJAcSSgCBIIPQORooeyjUr6OSnz1v3ryW3iKUz0sXjbfQgH3RiHh5gB+noRE0/fylcsBOHt5vTz3nIsuOt/ZUgUjzbzzlz+xcy9Y4UKjI8KjUaNkWSsEZnh4DBSPN2quY44IyUQ5cAglRzjzi7evl617Z4rt39GGNV8K8wTzYC/KM8bKILZ/+La5HJ+GRlg25skKyJBIKv+zsTaqoL3DqaJPiBeQ329HABojIuMgGkKdwkQVBSJpPJjjVXEeJVKN6v1A5vES7IhaIA5TUPd5cX8bya/wQ0kQBujfS7V+D31c47CsoZMMGw+rpW2CY0Ih1OivAN8VNT2QHoaNHX2ZeUrh5cWsA6WNo9imBdLX02jrWIDraMj0AMgFspSiwu2+B+61NeesA0DF5gpwtlOh9sxjUgsGMQZbIMTi4+Mc+KkgaRH6/fQnKUJqGeNSzDzP3DkfElagcBe5FV6A7wOQi1EA+CGA7pGRUXb3737jCJcbP3ozG48KKz6ZT1/IcHOYN/PrXrKipkB2JwK8lpFRoYoOf78QlIIV1tI7Qt4JQdkojDYRdu1Nf9n43ZX2wdt22tTECEtkDUuGlZs/d4GdIP9pz8FCKycrpAlyIzbWl/yndbaVTI0VS5fa1PR09+8QyJAOSFVV5Ys8yofAiYOYaiLPRsRw7uw5LvsiMjGNPkxW0KA3mRIDgO8NTsXQNdBpT94yzc2B59/+krNluu/GGfaOWw9YRwvrtXcEqo5BO/jTme5vVt16wrbdkmUf/y0h9ZBPqbERloRSzJe1554/3Ee2DeMkMMLC4tMgFTxRVbah+OuyuvveYQu+XMZrtWP16I9ijYwLv1GLC/W3qYRtTyPTpB2lXm9rh1NilEImDbCRCKYvv4NsFa1Rv/jZnTY9azokUDsEVhhqtG6r1edkT9EMIbsBiXJ7c5Wlkq908Yq5FjICQYvV4NHDx8j4KrMOLAPfedEGF5z94vPPAKSH25IlMyCy8+3cc9YDng9aZWkj9/CQZU+f6Sp+cmZOIa/oRZc5JeVEA8TM+e+4CCK83ApPVmKBWWQXXv4eq2nppIBiO3NaD2Ny0HJzM23OrCzUaqj5sMg7Z9Eiu+uXv8OqLcgOo954zwc3QAQO2rIVi+3QgWN2791P2HRUpsppm678K0ip+x98xGLjs9kEt9rS5QvIHWqkH4aS6eHNfS6A0PJ3P/cwpoMh+0Vi9DK2QyGTZHXXBCFZxnokKzgvSDCR0sr76KQwQnZoIkLUrp6A/3puICSJ+pHL5dD+jXlIY0FrWR/P8dZG+FRByyuEx9heb6IDmALMtYd222iuh1Iq5naFpXvasd+usnn/vsepj7R3lBLNR2sj3/pskRAVXuzVpFJpJncrAzVaKMSmyL9O1GIiU3yZ98MpVtDr6juA/WY/c4D2kWFByfauSz/FPi3FfR5/2k3vW1FRgVI3h31mpSNGxr5eAzSc2nef7kH71h7m/rYD9OkKktPv1fi/z0SA6K45BckZTsET3f+J2uxsnz/R65/d428HC6YzA2Bn9/n++Z89UQXpJAD71t7jSQLkrW3/t/bd397FA29t27zZd58kQM7UUmcLwE/0/IkePyMBQvcfI0DeeAN1tvufiZ7//zcBopY/MwE10Sj0U0F0o+IXEnGPqLKbCTFf9q5LXWb0p9/zbrucDMj6uiawwgH74AduAAuKcrhUFSSICq0+cP5a+8G9d+MqkUDxNZmnlHwODvfY9RedY2uuvdpCKE5uaMc1o5MiUgorE9OSwKj6nMXynHnzwHA9sEqutUAK+BsrGiku9bJbPnerRfiDX/bhHkO0g2H17kMBYQCFrP3Y37f3UPDuhWMOwNwIrgqO93H/N56B8sqconPgGAGinqK8j1MECP9W33IuQv8nBMhEd2JMjf5/ToBoAhgnOOQxr58lChv/nYCk0wkQ9zFOESA6NA9hmTAqX2haOZzq826q+yIA1IuxFFLLe/KtgMuV2Lv0Uzmvg60ARFUcJlGJGR9EMC2g1zyqMCMBuT5yw4exU4mhcn0p1e2ZkCkQC3hkp6Uk2m6UA8fzCjkAD0NYdLuQ6XokSKvPWWOz8fBPx9rkFz/9qVVyoF66dJldffW/2UG83mtUOY9NyF82bsKDe9jeg7QpGHCvj2rWRzduccqDkj+cax/8WRUVlukWAfhWwyFa1ejV2JlMSZ1iCwHQ+rFJqaktA/xCeoTHWypAvx+A7vqli11YcBwV28omOEh+yA9/9htyGdZa+wjgKx24oBLpEr5zG78101Z9/hCgZqZFMzhGerHTCfayi89dB5iIb311GXYxXpYSjaVR4XELcP7fsYDFqBAgPQKDyG+Q+sNZvwFQMJh8AP6aBNDjM3fsyDEAqADA7yHuRbezuBGwqWBvqT5073rkKQcgI8CgE/DEm/sXC8kURQW2wNSu9k5n3VVBpXJ5PUQHQGoy2SHh/M2cTEC4suOAotgswUzWdQVDLh2zITz3Ysjz8KOC24uwhlDCojMhMdoBtXtRpPTwnXf0OOBHIMBPmy2hP8QAXGpMimQ7eizPkR9TMqfaE9h9ZZBNUAeAqYr3KKyrcmZkjwWl8l1SXMS9AITlOof9QgHv0UnoMcDKQMBHqZFEgsToO3vYmgs9LDIjzeqPH3fZH/6Avc3ktih8PRBQT4ohqY5WrFjmyBLZbzQ31iFVS4D0IICdtvMDNG0DmOkig0G2HwJg0gipraupcIqQZBLEgwF6PakwH6C9RyE+qktKse4AtO0ZICei3eWBtDPRFTX0WR1YNSIE+/p7Z1gMZFITeR01dX3WD/O7r6DKaFIAbvIRlmRhhdJmrVi2VJGV44Gcr4UK7kaUDFJYGZkksfH+VMp6kyEzy0K5hw21lQB+JfTlaQB75Gsw1kI0eQJ4lRa1OPsmmgtgHhIFC6ajgH71kAgo8rBU8SJweDq5LwHYNzUDnPraS7tOoISJt/PPuwBA+mHsdbIsPSPHntj4lF1x6Vp7evNmSyNvJY4q/ee2bTUvQKpu7s/HPvkJe+65Zwn0Xmop67BD2tkHuNXorm0ZldPKVPCkrfucsgZ1BTZiQwDLssHpBcz15LdVVQ20v65Z/u9YWxE03NlMADYkjYAwL/9gayQDpB91R3P7gBGbAvGJLRiLjR/qqDDaRSRLC0HxEcw3NWT/dBD82z2MoQz9xh/7MGVvNGNPVVbWCZgvS0Fswihsz82dAmgIUAj5Ie972fv1Q2a0oqoaRmEAl2K+zFWBVDH7ojaqx/Zm7fpz7PFNG60O4uLfrrkK9Ue27YJcU6D54cMHALxjyA5Y4Xzyjx8/hN3bCsJ9KxhLPiyo8SgVip0FUCBzxZNU9xcUnrBFqJDSIYD3HTxgV924wIr2DTjFQzSVBMgwrAcANZD+qZyFYcgI2Qwdzy+GjA3FSghScXoOhFYaipMXLT0tAVudOMaAWUH+ccZKlGPxNR90YYcXA6FXgyLOj0aIgmCIhfjtw/6qi3vTz+f2ps2lp+lnHDQBtoeTH9DS3MGi3IsV0SjzMfO9n4c1Y6cWBIFx7GQbtmAQI9XkuoBFxsSFOSIqDXJs98H9Fg5ILq/MCCzGZNUXjvpDVjjy8AxlXjuSd9hZE/lAVo0ytzYyBgMBRDtgU5Qt1DfQY1n08xNU8rt8DCrlvalyl1qiA3DXj/HbSuW5gOF4gsiUNyArrIsvvpg55wRtM9e2bN1hJ8lzqq+vsc9//pNscvzsjju+T/XHh5kf29gA1aIeS7XiomJyrJYwlzZjtbQNwgQ7xaxZ5hkYbr958DHbfoRQaeS1u35/pf33k6MoP2odAbJu6XyqOzoJKi8H5A7FUqnRfnHXA2TNRNmGy9YxV3dyXyCAuL50rKG2bttiHdgqSc2j+buCLIlmCIF5rEHHUbLJV1Sgvcj9UBQfPf2oFE+U0nF9rRh7Mn/mwJd+sdou/U4+6qBRxnGHI8GlCtr/wwvsyu9jZQZrdwiLxhhING8RhRDpu785067+wUmblhxncZCuXozNANaIRhRJIjyOF5VZBWRLBJZJLcxFTRAaTQ9eZHM+V0ClC05OuNKlQZy2NlaaN8TjusULLYvrnMa8sJm5orDgBIqPEp4fZ+dcdCGqB7Iq2D888dgTEBiXsF71oRrbZQOooTY+94KlZk21EPpQCIUSF2KL6NnfZjOw55ubkWChkBFqz92HSq0c670KsltuuvEGyKpRi4UMfmnHVis6kY8V1vmQn+1u7n7HeuwmCQ8fAiw/fPgwakUfi2QOr2Kd8ePiZ5DVccvXvsnYinMWkDfc/Cm776FHsa2igIE1ZxbqsEzyaVKTsF0kA2vDJZdALrfb7+/5E4UYwxRVbLUNV5/P3Olj73/fVazF+cxVo/aD7/4PVmcLnboxr/CI7ef3ZRUddskV77FhCgcqaiqxEU1wSlTljgSzj4pCPSg/Wi/6cl5enstgm5KR4dZsbWY19ynXRWRSK0SZxpP6ueTeIgCk5BABoiKCSH4nAkQWkbJJ9YF0EGHYo/EBwaA98HjBy+nqj4kOh2N7wVObbUgPzWmOAOF/+XettjkfeckdEEXYiQQJZHyKBIliDmxkvtV1ycZOfVPqkSnYtg0p+4bnq6hAxIdIkAD6iH4ngsWfa1cmXS/zTRcka0rcAjJf/t1t8nt7ILmZJ6KjYplbC2369GyXGTVmE/Xaavuxn13e3du4inziA/CrJeivJUEmCZAzHbwmCZCJj6Vv7V9MEiBvbftP9O6TBMhELfSv/Pjbe+3852j5SQLkTPfpTe1Bz/ACEz1/oscnCZCJNCJv7Sg7WwJErhFxKM/rsDf3AHOQ1X5ffxdnewqtyFdUhshVK1bZ/Isvs898+gvgAb38HTgf38EUaw2AV117wTvsT2ArLa0NkB9Y+VIKGk6R/LXnr4EEeY/5UaDcRXRAWQ1ZoSN9tnLdSrCiejsC5pmYRDEypERcZLx1N/VQXFkJjhhhN77/45YSO40szkjOOQBzFJt6g132Q64Me1D07iOUHvx3BBzLqTAkTBgnQV5RwKhAakzlrL/hrPC2I0DGKbyxYrv/cwJkjM8Yk9KLAHFVgqeuSYfiMYuDMQWIk3eMPeHlikGZKonMGAIQjoERqyewXKG9J7FX8QNUiwA01Ok0LS3VSXVksSILI/mYp1Hxm42VRRMAgOxBoiBAnsMXPxbAex5WJDi7AJBSWQ9rlkoI93NPb+ZvogE+Kq0GQqGJStEBDvZBgHRp+P0vXrgA4GM7GQOlrmPeeONHIAv8bDuA13F8s/V3P/vV3ZYLUDx7HoRLbLKVV3fYvv0HrfK+9XbFD8qxG1no3lcWR9tf3GoRwVSTzl9EDkgUliTdWHrlA353kX8yZDkZifZvqFT8qHLvB2jwxjoqAEDx9m//wIqrmiw9Z77VdkEg4TFeBFjYTvX9zjuW2kW3FcPmYe0TRSAp4dIdMI8Xn3eOTaE9KgmEXYAtVEN5MUHoeMExCKOoBlVVZTegnycgu2ykOiEUfAECvAg3lTWQwAENhOqKKsACL0eY6O/lB54JON2l8mu+GgBpBQbqHrajVkiENGojeDWIwZ9MbkIwILPIigbyW2qaOu0kn6OprcdVmKZj/TE3Cw/u2hLK3huZILDT6vCz4yVIwgCaI/Ez94S8kWIjjGr5+XPm2D757nNd7aeqmZv5rwf9Yhbspx9gTnlFmZOa+QNc5M6aDQhUA7DWTLV4D8HUOYQM19s81EMCN4NQrzQSnN6BkqMaT/yg8Cgb8AngPamWxmpoAJAlEsWIAuh9qJSPAgjLWoZnXwXsKeqRmopy1ycVgi6yrhVwxAvbHhFKpfTHLEgp2Yt4U8FOzwesjqWyvgcLlRPYR2VCJgAEA6CF8dxKQnWnYl1Ug/QtiPcSAeIJkdbd0AKJVYNCowtAH/UThFtrRx9WaNhfMRF1+4ZYAyxvA55/gcRF/+gT62ywqsBaKrrIuMHKI2GKldQ12+PPNLjQ70vWYHEF6N+FEuRwWaMFAE42Q4B0N+GbDggfFIsUjwm2vppcBUDtG697F6AcIe4EcWdgpXOisMAyM6ZAPLRxrVWQDqhWIDWqygdQXaUwaXc4u7OZ8xbanXfts+y5IZBYIZaQHEs1MlX/LSOosSKsvLQVpdXltp+q5qKTVXbBhVcQGn4cNcISAop/gU3Tan4+7Pzckxnrc+fPw95lJnkVm+0gmTZf/uIXzXfuoNU+3Wj333cvypRZtmDebKdYUTB9KBXv7Vi8VNOuygoYJiy4BxJkBPuwk4Bh/oCV0QDikYybwW5AdT5rN22sPKB+l1MDqUVFen0ztlmAseEhVKJzXzxQp4ViH9aPbVIwYH1RKeOQWIo2vmU74wUAGYtEUSShLP/qaAu4RAgegfX+rt90QwxIMeULqyJbmkFJa/jqG2FB4TWHuLaEpATAZqz/eOzFbbupWr+AQOwyW002QT2KpVWrV9g+Mjcq6e/rIUl6IcgSsPcLguD1kIUVqiiFP+vz1tU3Q1JCYlD1z7B35FJ2Tjbz1D676qNLbLghgWsVqVOL7RUxWGQPeTL+O5ogZniNbsDpkpJqiGwfa0XlNGfBIj5rmG3fsc2SkmJchoUXPpkdhIT3QZjINmdQPvy6d6iDGpjDZVemQPQMgNkh5olQSEM+vNVyLzwZ+Mpoqamsdvk9ut5u+jM8H3Z5TC3MAV2MhUAClY+eaCIIHTIKizG4GDISUrG+60LBMMvZ/WRjDRUAYO8DCO/H/fKDBB7Exm5ICh8kplJ1RbGuJHBdbdzvKvJnOiB247HWk0IkGjWLCNdDhw65NUqfIwJ1QQZtpg1CIcTIVLI04gGIa0pLHaCsLBUBxj2oi7qQYh04dJy5oMnlENx884fp8w22a9cWcjYudtY8sh/KZPwf2HcQ8igNZUiW7cXSb+PGZ7BMW2gz5i6yDso7Pv/12ywMAuOpn6y3L95dD5kRZTOxgwqj6eqZe0IhTDY/vwOmIIRqkFA+S5WtXJZj6QSptTHvJGBFFg858NCDD1kFRIYA4jVr12NRiemb7IxgvZ/e/Kx50N8WYcH1yBObIH/Ju8qZTTbFHmcRJsXAU/+9zG74eS0ESyQgeTVWev3YjpWxFkCgQ4pt+86YJdbaW4qxcVO4POoA1pAD35lt6//zgGVhPxnJBrCPfq92UsZIHWoFLxiskspalwfS1NLhwuMHIL3y75hr5/2wnusctAwIgrbGavpIjy0nUDyE6w5jjVa+x9G841bIPYiH1Fm8aqWVsBeYQ07U4QOH2DMkcl9qsXc7iN3UIvs9mRrh7CPiyQ6bi8osZ3qalRUctLmZZKngoTpC7tPsnLn2Pz+7F0VQjMso+synbqaipo+wuRz73u3fZ+5FiSGitbOF/IswlBszuAehZIedJGRuB6Rvt03lvRAT24zpM2zz5ufoOzG2lWyWbmz+1px7Pv33pMs6mT0rB4A+0Y4fwX6O6p75qEAUPN87FGDfvO3H9FWIQOayletmoyhCCcsmeNWylbZ32zHbtW0vhMh7ycg5aff/5X6Lik+hAGKxZGhWDwlczv5nzty5VkzbVFEcMsSeK4I+n4YaSHZY+fkFjiCIQ80ZLFKStXiE8SdbN38+TxdkQCSqKBEgqmiSEkQb+2HmBBEg/syt3vQZjW9thrVfcxk47JFEdDpx9Kk9oPrFuAfsm1GAjJUXjRlJySZUL6x/5/92tc3+yC6k231uXtTm3Zf13oM8MBEh9ZCqwRAcUmR1UBQzQt9OZYzr+QOQO03YYkn9IUJlROoO5iJfPoNs4ZTJIwWmr3cY/YprHwmyT37iM4xfXYPsuHyo0opmTHU60m9M6TD+NQ44jBMg44eDl//gbfWPiQiQ8c3666k/xu/l+Ad62frqlBXWpAJkkgB5W3X217mYSQLk7X2HJgmQt/f9+cde3SQBcvbtO0mAnKkNJyIoJmr/iZ5/Vo+/CQXIRNc30eMT7f8mFSBnrwBpIW8ziDNwGDibMj30c1paMi4a9WP515xDIrGNr8fOPjAAfEzWw5xFasirTaAYcIgirc7Ods7rYWATFKFRGN9Arq9fIIWg7XX2+S98zM7bcD7nvwLcAciypAB1OhjvI088SsF2MCr9ISIQQnHYCSC3NtsKKOr77M1fNX+PcJxOqBodGiNcFGHQ199JQSAOJ+BGHeAxPl4EAbswg3HSY1yRNPbzWEHb+BlHBIiw/lMWWJyKvBym/8Yk18Tj48w9cKLnjxEzY9fgnAT+ry2wxhUg7rCkQyyHb3FLp5Mib6QA0e+7AGFlS6ADrIB1AUYiQKoADcIB7gVa+3H4jUPFINBP6o8oAKrCgnwUE1gyeWNrACg1LXMaVdu+Lr9ganoqYC4HWeQ+QwQqL8IOaxRwai/+6OeuWU91bCfho0etnID1ZrqNrFdkaxSKX/aIlBgA1+UAPmvIzFDl9C7AoZ18z8OuQv+tpuJT8qMA5EyHjpYBhAHM3rfGzr2tlMpLgaIKeh+1o4Bq0/AMnzkty05SLR2MRUU/HTyUsN4pEDfTU+NsKYRAEH+rzBP5l/vgM/7zX/3eNr3wkmXNXQoglmn5yKUGqFxU2fXmb+bY8i/vpeKTymd+lYDdS7DXCIBTgM0AUI+kIn0Qix9vgJwggL20+Fiq4vscANAHMODP4JNtQztAvNrNA1KmBDmVQO5mAGRP7LF6IDsqsfCS+kBE0HzInj5AklZ8sQX+CVDUfa+hHZLxHffB4mmAgS8LrAA+Szaf15ewn2LUL8VVjZaXf9KBpPNys23J7CwUDlSdN1ZQvdnJZ+uxFnJSIqhmDlI2B8SBquNlG5SDrYkstnbv3OnIMVWkBtMnZszKxZqn2gEyauMgWNZly1fg3jNiu7FOipDKgardBdyv/QcO2Nq1axxIJ/9ykR/KupCNWgKqlF78wb0A2AQUCcCOgc0VaKpQY1+AddkWTV8eZn1VkAhMUuqLfQCFsmnrpk068Bb35t7I6kV9dQQURdkqftzrHsDBcPp0B+3mC/EUSkj3AKHO8iAflt84QHxqUhhB0e2oGAhGQhnSjpXKCLY/PagWBnntTvpqY3MvVkAQIIDDHR7YKeHr108l+Gh/vd364dXWU0nodjf++KhEWgc8UChgTZNHG2NjPoX8puVLplofE9Xm3YTfhqG68gD8MTzVAY48wj3JnlBALkHmteW2cPZ0vPtRtnD9wW7s+TvAaw82cAKPZNU2jUri/buPQexNs2LybYKUXROZaD2QCfc/ctIuvDQHe5jjgPZZln/8BEA7mRlklsgOXqHNBw4WQJB1odaZbjVeTYDmyVQdY49Ehoqq9kMIe1oFwFkKCfP8889BHNXbLbf8l3nNHbLyx2vtvnvvZUGJtJXLlzglQjwh642EzssKK4A5oOBYPs9pslyA3SGs08pKylA19FgmKjAaGlUUChzavg+SrIscDtKynaVaN+3W1IYajXksIlTAHnMZQGYYlj4+Pn70TB87WQ5YD1AG9gnLT8YHgLvCqcrKmlANEQLMBQkwjqI/HzhcjRVbAGBdLxkU3C/GRhcWUbKSU9+VXVgwWQgC+Kuo3s6dnWvzFy0AQN0CsZjk1qV+CMrZAMF1kCCZU9IB/LCrwQ7JGyDQj37aST5ELEqobsibNvpVRESsPUzgljwfO+lrIgV96asiAjOnokS7hLyOxkT6MGkTELUdLdUuP6gVwNAD0kHBAvXYXnXhJ9lGtUIDSq5c1HV9LNK1jLmAAG/A3imQJC3Mv1F2DJutJNQSbYwrLZSawwMZT9XM3wpE72UcZmEjJWlMJ6opPwDPHlRdbRCpwYGQea1dWE1Bg7N4gVOy6LNYo4IQEeKLWq0atURZDSRugj/2P1RG8J5DtOP0nBku+8ePzJ1o2oOpCgUAtl3cJeGeUoBoPEvm6Q35kon9n4DebTteYi4IgWBbQDU5hBGge1tnq7PQ66RtFXou8sOD55ZXlhOC1u5ssHRfZUPUCaivCnkBxjFx6fbwExAS5DJJWbZ330v2xS9+zklZS0uKbOHCefaNb9xq3//e9yHxDjoLrEceeQy7phm2ctVq2w5Qfv/9f4HMCLAFq9bZzsN5NsA88SGfU5EAACAASURBVIevzbXfbA+27CmJVl101CqLjtu5q1fS1/3t7j88iPItHWVMla1H9bd4XiZqtCrIAywBIXQFwidRFZJPBfsRFHOXbriSe98Caa/1KsR++os7sd0qttv/+7/twYcftSPMzcmpaRCZjbR/n71wxwX2tUd6nQ1SBMRACUSK7kt5ZY2ls8ZKIdPcytyELeWRn6y1ZV874SyUtG6GQC7uIxR97VcP2Ivfmu/25h/7PUpAFCgNEBgBWCm1o9KQEqeOeb32j2M5Ivq64s4W1ggPy0iJZ50EooY49qYoooM15tihw3YzXqpFJSXkShVYBMq6QOziisiTCeBmx6OcTEdluemp51BG1KLM8MMCq8VSUAEi7LLLN1yMLd5OKmLCLIUskN7mWktGFTrQAzAemGiPPvYYYe/J9t73Xu6I681PbbZnn9xiqQkp9pHrr8PiiXnPmwmY6pkOSIKTJ8ogMirYjBKIROVNJ7ZxsvDUpraDdhuAXOiChEV3TD9GDQgh/4mP3WR7drzA3NNvlSfz7POf+IgjVL/3iz+hbupEVXTIvvWtWyBTvW3zM39mmqq3qy67AhVgC5lGpfah6661r/zXV+nwHnbhZVdZLd559z/8FBaOYYyRBoiutfTvHqtk/1NBJoqybOZR0NEJQVANoT5mBxnj1lHB+cqMqWc8TsWi0eOU0qML4qOHMaL5uJ5272W/oM15F2ND1nBjIeeoPKXWYGyLYPBQBtxpQQjj5IfbD55SB7/RIW2M9Bhy+R/uoDZeQMN/CyBAcm7Yzt1gL8lYDMPisA3yOJQssQGe00thh0L9VEXVS5s3obJUxk4Ef1dK/9YcJBJEexipL7W3kwqki74qpUkQBRM+jNsRLBx7KTIJDoqwz37mS7wOmVp46kaExbE2YFMHQauqp5dJEGfh+goJ8vLZYKKT6Fv0+EQH4JerlfQJXyY2Xvn36QeQSQLktTdxkgB5i7r1m37bSQLkTTfVW/KHkwTIW9Lsb5M3nSRAzv5GTBIgZ2rDiQHUM9+BiZ5/Vo9PEiBn3/3P8hXOTgGC3T2FrzGo7YV+qy/0gO8oB1hZ1o5w4DuFIvEjR7Ag52ySgCON3HT0FUykQV1NO0WRUzgjl7vnRVN03dxST/amN+ccbP2Hu8i09LYbLlxtqz90NXhJtYVR+O6BgqObwtVZFAHvoki8ngL52CiwJHApUEvzGQmlmPlTNtoHNucfgbNLmKMJesFIRhEF+PB8uQ2Nkn85qkOyPO1ftvkdzwEZJ0DGCQ6d0U4jQCRkOO3M8Hq3YuLx8fciQFxN/v89ASLCQwcjkRmnW2Cd/ruXyZBTTJGac9wzuo9O48ehWs/3BWCqheCIAERrBTSIBOQQUBzJoVf2DSI9xDgJBBQw5S2rJPy4Z5ABMQjg0MthX5X1V79rA4BeFeoL0NGhLsuZlm5FeUcAnLtsKRWbyfHJtu357VZW32qtMGDFNY2A//i08XgsIEEqHVbs2GoIkG5ABQFou/ftwz6FSlDAvq3bd7gKZGrFbc/e49b39BW2+MvFgJXqsAANALLhsIEFx45RTZptSVRcHtm7h2DYBAsH4Ask6DsVu6cIf7zHV823rkYyKWDofMjK2LJlt8VQxf+12++wagLQV55/mVN/tHLg96ISfe+PFln6dWRcYEWzYFa2edGho1EszJw+FWClwC55xzprqCgBaBw0XwC+aZBBLeSoKNdE5eBBgPDDMIay7ZK9mAcWMAVHD9OG2VT1V1gQBEkrHuGDgB/KMAmgIlS+2k0AVn0AkC1YTozFuGCdAcDfww/heCIFUBHeXF1hvQShy4olLh6vOiqka8gS2PHSfoAOs2WLZpNJAijV3WJdgHatZA28lNdgHQDKSakEJ1PZ2QeQJqAxkGrPGFjTCICL/ZBOsq0QKZFDxTewpflDTMgmrRMwNR6f+CmQLnshPzz4nLJGCUJlUYV3vADLZcuXO3C9gYknDAJF4c3KKgjnXjdSTe7He6jKVdXPoQBKDqju7aaKfBAQMMxy11DhX+wHwKWsBw9AM39nwxQO4NKClY980mV35c1jvrz/AOBdP9+HAT1Xrljp+kFMRIzLXFEYazj3oB81TzhWOaP9CuUeJCC920YArZuqaiGwuq0PxYUvsjUFdiiPoRNiox7lRnkr8rXwRJcN099TZ9dfPst8uurNpxfvcnJCKrEHG4GwaKKvNlYB5DPW3nFOpnUxTjfvKbVa2joQEDAhKgMQH6XOIIxzQhjkQBx5F112cBfExdIU1DezqXzudAHXss85ifWMP4BTK8B1KpN4E4RDDPfAC/JG6pCkKTn27NY8I9/bUqZgv1bVDpAcjjVPoh3cj1USigpfgO3Q0DjUBbVUc/eikgiyRmJcli9f5kK+53Bva+lDUbT54sXzAQV32MYnXrALzl9p531xvZU/WuPY59/dfQ/AV6htuPwS7EoCrSj/KMHdALRY5YQD/B2kHwRgbTVbodEAuB0odfqYM6ZCKgxSzR3oNWxN1WScQHgM9hEehQKkE9sn4VxwkG4iFcHV3toHEYd0EBDNH6/8GghTxBHYzpCXAHiK24rlkL/ThRKi4EQfFdceAPiBEHHDlpKRjpVdAaqmMNt/CBA9HZ4FhYJYoFQe66Rt+xmPI7TpVIKJvSGcjjJHeXp7YNm0EuxUC+AA1jjNVLDPtkJIysVUo4eQ/yE7rXIWzBjmR2WViMiRpdMwjEA7fWfTU88C5OcSFKzcJQiupERA0UrImBRbfmWatRX4kbdDz2DMdteXYyGFvRjzJlyyywDRYjqCIqEJ8qOOvhcLEKzsCF0TUfCWReB4E5LP6SieilFICHispv1FckYzFpMIIN7z0kt2/GiezcNaMAimZQRgdZCx5kM/9OL6+/l3H3N2OXMwoifyeRz+yXiLZnRzT5gvvJiLSgFzG9sBSXHuCaFCoksENZ8nAKJMNoAKIVP4sWwUGwiYHxjodUob2ZBJ5RJC7oGL+ZKSgPlkE+D22nXrXQD0iZITcBf8nswmgb5lKAoyIXTTuD8CWRUcP4yNk6z00rHAm54NYYedlTJYyvnbgOBoO3CkCiUc2S/TMyEz7rV156x2WUAiY0aYf3/3u7uwxfq8bd+2wy6/bAP38YTt2b2P95lG9Ua4myMPQxLuPHAEyyYC7OlUv/rSDLvlnjpbvmiOleTtswuQvA4zHykD42RJFRkgx7BdUgD6YpueTjbInBku1+mP9z6ALDbfvnXb7fbr39w9Rl7Qqa+59nqA7hn28ONP2Ladu2gXb/vGbd+CDPkliqYqCKg6O/mX97v9y/vI+1i1apULbuvplqIIMoF7JBJ7OuRQAVZfLagnWjsbXbD87tuW2sKv5jnroUPfnffyHmjh5/cxX6Ce/OYse9dPGt09OEp/kK1YBmS7yOMjP1xg875ywA7eNt/O+14RNnXBrFcprJOJjvg4zMauV4o/+syGK650VlMv8rswCL+lrM0PPHC/BbNWqMggIDCUz8W8jJKtnnbaI0UPxHwu6o9kSJXGugpbhCq0j81lOOMwIyHOTkDelhCspE3wh264kjW4F5Iq2Z56/Cn2B3sgpD3s4zfdiD1mOoQf1pIhXhRR7IS86yIjqQ4/1ln24uEiS8iYxufh/kACpkKencC6MJH9SlbuLMtH8fT7399tH0cZFBseaDHB3vbs43+291x+IUqGKPv2Tx9g/UlCpVaBZdr17GdQYw4122MP3WPL2atkJMygyCOYzJGZ9pt77jIv1oxjxRXMU2H8O9ryIIVqsYOSAiQ8irA8yJB8xqT2YnMJXpfaSX1WQotsLJ1E3BVDHFVBSikDJwMLQ+V6ifAQ+dHCerpw4SIXLN/L3kfAfxN7I61XClTXGNd6N8rcpftLR3EEyPhG97X/PT0T5K/hY7lFsg85tQceJ0/yf7PKcj68wxEfARCYUoH4cY2VkMSyvZQNlkLbfSnqkGVVMPaM7VLgca3aL+7fu88pLmWXKtIjloIIPdbCvkaPh6EcUWZTVyeh7yhAw7gPTcxzfhQVfPqTX2Yv6eUs3kKDounXbPh1QDhVaTRG9rxCgkgl9jZ2wJowg0X94o3UH391v04ddl75+8kMkNO4v7M8iv+tTz8zAPa3vuq/yvMmCZC3952cJEDe3vfnH3t1kwTI2bfvJAFypjacCICdqP0nev5Ej5/x9d8EAXJWr69d6wQA9aQC5GwUIGDXFL45LJQi5whiEZQNqmKxNvI5oziPKbd1EMxCjj2y4t+3fzfOHXHg1zg2xKdSkEXxdzjFVuAhOlcJMxDO2AeTIRIEWxgKWOWO0Wo34QoyA8tzT2zrA0N8+F23+fC6KgY9AObF0Qb8Oonzij8FeqX27a//yEJ8o8nNlU38AG4fQRAhgRTLtkDM4MpBHmsfGcYkQtNTXiE9TkkZ3LlmrC7tdAJEvxsLQNfndjb6Z/iaqP+++RD013uTV68fb4kFliqZx/2f3VSsw7BruDFSRBZYpxMgziKLv3s5JP3Uv+VNLRWIyA2B7gKoBTQJWEnABzwIRcDJk0UujFosm7youwGFMsn5iKICuAMrHvmel3D4f++7r3RKi+kZSQBHrXx3YCFS6uxY0gjjFmBSiuf5ESoru3zCLA9AQYfsNsBsVWcr8HuED3HO+nNdTojUBMXkgqhydvqMGVhVcFgGIK0g2DUkKMoKf7nApt98SNQbFcXDzjpEwchlhBjPBDTzB4jrpAI7GxA+Ea969etY/iswZPWcadYCWeON1UITllHPPLMNADnHiqvb7Oe/u9+mz19mofGJZEBU24FfLLWVWIzU1JbajBkZthRliyfXFgpQ4Ev4thfWUdOocl+9YJnt2/OsxQBsphIw3cVgdEwdDR8ImdENSBoIaNAt26ce1AiAiAIFOiA3BlRNScW9QuEDqWAVoN/D521EvjVIPkU/IL0qSnW/wIcAvNt4zQBLT4hhsHlZC9cpxYMAagUE91JBv3sPBAj3fdG8OQTXkyXRARBBBb6Cmg8WEe5dM2DxyaHO27sfckYgi0Kr+UiWCEkxREV90YlCQBA/FwJ0tCDPluPrf4xgZ0+AmQSsPeIgXbbvegkwN5wq424IFcJ9sZDy43MKHJIneiUgcCgkhyq4dT3h9Jt6gBMv2NpwJi+BLAJXPJiAfPmdiBCRO00ATGs2TLWe6hBX6a1Jr6K8jEyAeNcPlf+QyL/9IFEGeW+BOt2ALwKAZ8+cZduwQlu5fCX9oRx7oGabOQOgH//1+XNzrLRgP8AfVeoA+1U8PqI2ppLfX4NEbYE6oRN1yBAIcAUB0QeLkNURwB2ZCujW1WiLcsJsVlqsDRCiXFUGaMXnUtVsU1OdlRcMWQYOcuesnmnoS2xXQZE9sbvPKHC1JXPTLQELmoYRrLPIGgjzHbVMLHekzlm2cA7gT6CzSJG6KZKwZ+WdKBzaH+WBB8RQJGMzBCVF5dEDbvqULdRz23sh6cyyZsbQhtA62BAp7FcWXPt2F5JZg9oKq6MWQpRfOkBIexrqjYsXOdXWFNRLweSP+EEOLpo/h7l3yP74h7sdsC0rset/fr3VPtFoTYzx3Xv2YVNXZR+56Qb6dLcdYlGJY3GZTsX3MNeYn3cMtcQ0lD6dgGDknmh6pw8FMya5Q3CibdZOeLnIpWEWgGGUK620uSefrR/kHZ7KEQ1NTd0AhoEuPzckNNL27GOcBojI8EUxQuYFpENabCjEawfV12bTssk2YDzWMY6TUHgVFJMDkx5tjz3ZRJugjojyh2TBrxGCoJ3+EUb/a2Bswu45j3/Zrh2nb0/NynRVxqmAsZ5kEgSHBAL0YafFtxdjXYBkfn4+OUcrHFFTDXF5PL/QhXLnF54E8Gyw8y64iGsO5/UKGBtxzi6pD3LgvZ9ebaPNKGFQRDVilxeFigU+xwYAPvsgfT0FfHf2QQYTnExWUis3VhkRDTyuQOBQrI2SUZ81N9Q4W8ER5k3N2/X48KtiPAKrP20EjpCdtGPrSbvumnMdARtAf/BmbLUCtGoR9ufnE8Vl1oSvVWPbqMVAZGkNjiNwfQBiRIC+rJqOFZZgC4hFHZUUCZAQg2woAiAx1WbRWI8hFkCBEyKKg/dXQDkEJWqNQMbyeKh5D9dVjrVfEjkch8k4yp01B1KjERC/zaZkK3uGIHfUCVq7RHb7ML71cwfk6b4D+1y+wt59e+y97/83N8abZPlH+x0m6Pok1m6BIdGOfAkFwNfGRqH1F198IQqPbU7po+ykBOZT2V9J/vqrX/0GoLmN/jLT/ENjrIM22E5I+ow5c7H5GrTbP5JgX/o5Sqr1EGEQ6p1Ylc3NnUEo9mE7ePg4AHulnUdotw+fNdS339auWmqbn32e68knz6aDfKQ15GmEQHg8SfVIhF13w00u/P1+bKH6uR5ZMi1YuNB+fBMqo1NfH/sV2RHkadVUl9gF551Hv4LELKuHmBxARaCciUb6vQ+5Hwewi8MqMD6Ez40qrmvE9t++1L1K9sd3Osu1YEgnbZCkPjjx40W24Kv5biPVrk0i+V7DqOT23z7HZn96n434oDigfTSnxFLooDU6kT5UXVxs+3bsoIiB4G7GfyRFBB30tZ0o+rKwRpy7ZLE99uijNoI6YSrzWDAgdtaMWXbnr+8xb3KiygHLkyBTpCiKjKR/oAYdZq3LJRgpCZvDFpQsUyEuvvHN79uKVcvtynedB/FKfgxj5N67/2htzLUfvvZDZHVU2dKF2Kz5dFv+kT3chxzI1ibsBYOwxsyzwycbLCA81ikH05l/nn3xBeZVbM6w6Gvnen/8058jbY60JYvm2TSsyiLhDLywwITZQamYYH98bLuFxUwBtD9i7yY8Ly2VscF7dTVXWi1z3LplF6Hy6odATbc/P/EYiknGQ0SCbdlViPoy1zqxzKuE4PCCCJJatROlR01dHXujPktKSXbEn1Q7IbTjjBk5Tr2huUNKiBjW2yhycKSsVCVTB3OXVCBZKC+bUIMOMJe6qiYC1NWP3brM+2iD76ywFJSuEPPXIUAmOnipv2he9tQLMS9on6g1ufCuNTbzIzshKCk4kO0V/21nTyjFRzPqm0jmzHCIX+V+6XqUVRLCWFWmlmw8WyD+K1nfQ/mdhBpSfySyN5Bqs46CCClClEvjxjpziK6/l8KOILK82luYv8KSyJH7pFOGeI4G0G8oHBmVT65k4qek1i9XSon++OcnQNy9eB31x2uPHJMKkL9qkVP2ABPBKP/IxycJkL/9AD4JwP4je+abee1JAuTNtNK/6t9Mjr+zv7OTBMjfPv9P3PoTA7jj4PDEr/VXfzFJgPwNjfb3fcrZKkB6KXSWrXAfuN0w2IniBSI5v8qWd2y/jCXvAJm0EA4qOA2PwH0F0OLf3nmhpc6cY9+49ftYIbc6JXsEhaTN2JAng+Eqb7EXd55g8LOi4mOcLePBptopeD7PstcuoxAs3GrBBbzAOrJypvMY7g0vPkfO5GzOc36c5frAwmvsy5/9GgX4UzhuUswI9pZC5ucouGI756SQkHAK6YiucCTGqwu7xn9+NQEy1vbj5IcjQGS9cYYhMPH4ORsFyJgiZYypeYsyQAQAn06AqIF0TeO/Uwj6+MFJ1Mc4ATJOkAxwENWBWtWFA7Ihkq8YIN+ALA4ERgGUJQKQnKTaf5DHpRIRoKSDbgv+17GoKroBxzIzpgI6d1INXkCFepwlEAK+ask8a6krs0MvbaPiPRT1QTZAfaKFYb0SRsXo81t22cm6NheALDAnn5wPX/8gLK4A8+gkMVS/TwM02Lpjp/PUDkHCdBhgL3PaVID6AaqgG636nvU2/xN5duCOXFv81WJrIwS8hw7vI/skADGlRXvzLWJiGtcaRlXqIMBbVyuWOTAhmfHBtnrpQpdX8Ogjm7CuiLJf3nW/ffSz/2m//sNDtvPQMes/9HHX8RZ8Zh+KhkbUJ5n2oWuvtr5m7EG2bLW5XE8PYbt+MAYy6pH11TS8z8MgDPwBDGVToSpLBZ/KyqcNQiMSYqEJYFI+dVLQqNpfmSBVVK/Wk/+xZMECpwIZpCrUhZAD9qrSvx/P/yJ8zSXnovbTerl/0ZALqfExfE7sZFSFDQjjBao6gJ2OSJCDhyAqAH5n0f4jyLZaCQv2w6ImGMuW6tZ+27m/EiDGh+yHNEeAqLJT0EQf7zsN4KcLYKYWADeITBNfAFjwCFQOhLFzzdEu+6HFQsl/UcCxnwMusdUC/A7hd7Hc71wAMylBOmFZW7FvEfChCSaVKt0uSKNBAJigUwGrDViDyDIoEfDIDxLEhwlGmSRzz4m2zgqAFsiiDtpaALnAZ4E/CjmWSimYNimn/wUCzIwyLjpp504Rc1zLHEDXUTIfCvNPuDwJ4T7hoYFYocUC2ve4vJVd27ZbNiHuQfT5eEDkxqoq1/76e/9gcjSYKLcdKDEPJty4tOkAQ6gZvNvtg1ddZiPNXQ4I90JGJy/5GpQUjaVdZMwsMF9svo5QiVxNwvemfbQDyoVpaUEWgUpnkAk2hMClDKzbYoI8bR6WbLV4zbeg9BDwvw2Qb8nKpVQ39xAMm4+aZC3kYQG2SYQ4QSZ4QzRGMHkXVTZYUcWwKW9JxFjunDTA8FDnnb9/705Ab+y0CAquqWx2Nk1+/uHke5ywfcy9CxckUfkcCBAaDSmShF//FMijg/bnP20mSDzWqSU+8IFrLeadsZZ3T7Ft274LO6csgL0qAsEXQJwA4sOcV5HdI+KmFoIuC8ujdkiNfsB02ZN5UNHfTrZJAiHZLTXlSAOpDuZ+9HapkjnELVjDgIOtrfR1HJni4oJcTo4f88Eo7RdDRssTm44DqEqZAJnBYtWPjVQiYc8KV2/BVk0ZC00C8xNpT0DEzVsOOALkgU1NNn82r5kcY+0Atv5aMJk/Zs2d4wKnG5vJhummj8zJpeKZF0eOWMtnG0bFtWzZEsjfAGcLJ39+VRNsJjRec+BsQNYhfh6gfzz9DKqPXJQiRSVkWfvbfKq4UxhPB7EPSkUFll943N557SyrPoKlF4RBX1+PRVEZP1xXiQUbY5+5uYFxLwu8AHJtqqtQFfniLznohf1RHeAjFdaM4TSq86Mgb7tQpgShtND8MkJfV4X4gYOHWLSZw1kUw6kukC1NEuMvinExCCnQx/gLZkwN89lbGWdDjHI0IQRGd6HiiHeBxQkQIL0ArgJqZetUClgfS9B0DaSDD/c2KTODivdGSyAUXoq9DOZUpgIA2kH+Hg4aJY1WZOX4KHeog76jqgxZ/smCrrqmDgKXinjmrsXLAO7ZjPQAeoucXP+Od1ANr/vBHMAcJDK0lrHdjvVdIcqHKViIrV4LgQRounvPLpRl6wia3w4Rg2UQfWsRod01kHl79u6GFA5yAfY7UVwoR0qfJRdFwAzIz2gsm5ohlB56ZKMFRiXa1l37UKFEuqyDn3whx362UZ6ebCwAykd62h0Iv3blcrdBqoVA/dgnvmZ//NM9tCuqh4EWO3Jwj/3xvj9RMRJq77z83fbUc1sBxcmQmjaDuQ1yDfK1q7ffHt+0iY0SIdGsoZt/TGbVf+1nvQsm7Hkq5FkAqoBCiJlqu5Dgb3/yJYqLalALNDLOOrA7bLUe5j5EivTtJIvB0u0wBDQaG8bOgLhEZy3mKcIcklxR1grhPvj1TMv9ciHzY5ht/UL8q3avC79wkPybduaU9dZOX4mArI4BqPfh3pcyj1ZiQ5kBkf00uV7rzj+P9w6wEkDsCy+/3B56/DHG+FRUIi+5wocFi5ajyIm0xzY+zTwc4fJ5BlmP0jOSGUvlzA+DKJE0r4YzZ0IWkLVShuqpSWQ98qM5qGj8WDcrUPYd3LuXTK0L7YJzz3H2cNWlhfb043+yLF7rsovOR63XiUqyBSVhFeqNZFQe5eTsZKB6Q5kBYZuD8mLevOX2wDOPQfQeoupnP7ZnmdiYLWcPEGMzIEc7G2tsH3klrb3e9vzW/ZaC1eW7330ZVp7hqFiPWBSy5xgssrY8g5ph6mxUP4csF3u87/z0DhsNiEBxt9CefHa7rVq/zmUFFUEYTc3KogBD1UMDLp/LD3WE1vl62UOxKZcFVhVjvBElRCDrpiwhZbWnsD7twfR7FZwEs4ZKDSJiU3OL9mAa0+OWVrL60vo1rEB07S9Oyb/HN7ung+ln2gBr6+qjIhnmNmXvDNN2J3+3znJv3s2cF+TIRoWfd3PI0GeQIkTrtCzqJCNXGLtC2xvZr7WyH9SeRIUTyvfIP3bcrb/RVGGJAFEGWh/7kiHmglrUi8o4yYAgG0ZmLrusfvwIR4aYBclkiQxPtksuvMoS4zg4QP55jIoEYQ0ZD7dzW+6xXf+/CgEydrAZO4y8EXk1SYC89vA9aYH194Uj/v6vNqkA+fu36d/zFScJkL9na/6zvdYkAXL2d2ySADlTG04EwE7U/hM9f6LHz/j6kwTIRM3/D3/8bAkQWeRXglFEU3wq15FWsi2HsLJXgbmwbilA+iAyQsH6Bod6RIe47w9deK5NW7PO/uMr3+ScheIcAkUW1l1gTvq3irt8yXbt7ungfApmMiJCpA0sqt8++qH32VSKpz0o6P38V79iN5Ij/ZEffdspQx58+H45W9lCrOaPHC6wptou+/JnbrXczPlWU0IGCYV7/p6cd7CiDg4J40wPMeK2/eOFXKfPJ2O5Gq/08bEzz7igQUTIW0+AvKJAEf5z1hkg+T9f8oadLufmPX/1mKys1EC62aricw3EQXWcAJF/tBgyNZoOs/oa/7tAwKZeGYy7RlVG+niF3SuNLi81VYzqwDoCQCYQMICDsSoSO7FEGgWES6UCtJtqUx/801vwtW4HIJs/Owe7Ka6tn6rGFuxEFsx2thdlkBxXvPMyO7L/MNcVZrv2HgA4CQO48aNqtM6OFxWbH0DZsRMlBJSOUk27ygWgC9hRELAInwCuW6Bs0U8W29ov5iv4hMrwAHv261Ms6fptBK8SDg1oNgwoG+ty3ZsUdwAAIABJREFUSjwsGcuZmZmEkmIRNQBY2oRlTFpchK1ZnGO52Kc01LfYl774X3bhRVfYlp37raF90F743fmubbI/uJ1A10gAnR6quUPshuuvtrgIgrlJLzkAOOQL6OgByRIF4ZJIsK/IlWyqpWWPEwyo1gHoH0r1NmiBNWCREgvYOES751EJ6gfwnML1yrIpmMrIJx5+2K4EYOpDDQPPwGu183s8/VG79AOiVWKrIvVCehrVphANbQxYBdQn8jkHIX9UyauciGEq6WWnUVJa4RixaICKAAgtLyxldH86sDiLhmCqIU26nNDuCCo7BZ7K2kIh4SKX4giUTSbUV9cuYLGxpdG1QyyV54OoD+r5XTiAh65bQb91ADjlgJsJVHo3Y3sUCujjy0S0YPFiO4oNVRPApkAfXa/6bCdKokiUK7LUkmLBh74lIG/IVYL7ACgCpgNsZs+YbllL/a0qj2p8AOthqm67ujsslXDkYdq2mer3YO6/qlkFbvdSPSv2oJk8D1W176ePrVu7zmW85FGBXo+d2CoyAPLzj9mqFUuwtmkCDNvvCLzsqZkWA7DpA3jXj41OFEBeIVX8YVhoNVOZX93SbQXldSg6pELAbio50tIhn9YvWGKN2JYEYLNSWV2Gb/wxG4I4unTpSmsAwK4B6OsHzL/7yVI+M9nbVIj3DntaMSBR7pws++CVF6ICAHRvxx8/Ohzbqv1U/g9hycMkh3+gANUA2jKJMI9mFEu6vrkQFT5M0LKe6x4iJ+RIpWXPmWmPPnmMkGmUJ+uXoCzysmOH91lIACG65MnIdz08LAYQuhkiys9+vKOBxYGskvRYy0HNtRTbnxFs2USaNNRVM34Igsb+5QTj8sp3vdt8V6lXmj3//X0uU6QTKx5VV7fThhVlJShucuww9jcpqenMJ8p86XL5H+30t0Cw8UTGzSigci/ZGZIEdrWj1qFdW7F7Ahd21igiftSfRHx0A+YOAyKLrMs7Xg14bIDQBIun+zO+PC2F8VZZyliekuCygTq6RwCHo8yHflBQjK8jVk1PPU/eDp9x9kKCqmjDAMjWMqqUZ5L5MX3GVJRnzAmQps0QITkzUYwxpynDQn0tnv4ZCxl3aPdLNpeq/Rb6WgH94fDhI3bNBz7gfP+fYg4I4/oisZ+Sxd1+CMc5gLBTsLfpYlyPAuSLZFl2fqyd2Ntj6QB/npClIxBv3oDaoygn+hTOzlytHJpRclN6CD/vwAOfW4YKpMcRByKfp0Cm+LPwSjkWzAIdxL8ZEFj4lFgxWSsiFgRMikAQONkN6SEAUkRNB1XmPpCPms+7qepWVkMTYR/6r6q1g5hnIhn7IsEViOzHuD5yLM9SGRO9zCswWVgLYb+F1VBDazOfI5WxEsy6MOAs7LSI90DshACSyupnUFkBImMBbKW8UCV7Ef0oAVJGpMgg7+FFfo1IT4W3J6AOjGCOlJVeNn2un7/ZDZnRy73JxZ6tqLgIAmSVs9HbvVdWUWvs17/6o1111dWseR6Wx7VqvRJgK+se5RbImuzJp59mI6MNRyg2ZkuxNJtP3/e1F3fusW3Yw9VDkoosUXj8L/9zgf15uz/ZHrkQygP2/FOPM/eW2PmA8bEo3RqwuPvcl75qt9x6m00lED7UZ9COHt5v9z7wZ8tEZrRi7Xn2xwcfYZ5MsqLyKoskYyYf+7oVq9fYvoMHnVpSZPBfvrHEbv5ZJSRVG1k9K7geZVC1QIqjLoEIeuyRpxgLwWQslfE5EsnfgFxlLYlPjUbNlGaBYZ4QXgedQoTUesLaOskSycACEqIdEs0TEk6kk9qw9Eewf3wlXP+ipUNmNZJnE0rfVuV/1qx4qwWUP4d1NpTnsAhYCETpsYOQABAZB7ARlC2iJ2SzN+tuCn1aRNhWcqFWkxNUVljgiPnGli4I9KlWUlGDEieccduD8m8mn2sYoBvbyhc2Ww/zYTy5Jh38fUxkHBaaKBZRIyrjJQKifhCwf4BiipOFx+ySi9bbmpWLsJcMsh9+/9tkd3jZFz75cbe2RrIh7e5sYs31sI2PbmU/Eg7ZHordY71Nxxqzg8/cy7r0541PMXbT7NGNT9oXPv85206FzrveeT5Wg/QPlKIZ9Lk/P/QYYH4nNk3J3N8Iey8y58r6Y1TpoIT1CSI7rAHbtm0Wh4fedKzVdmKT98gzW23x6g2WV1jGvWyD/EfhwlykNUxB9urXIShtpFT14DrCaEftWQbZP/nQ7wpR9knhlMy9aKcYQ4NPREEfg72EAgiRCCITpAbxlNRZ/3Per+MA+dim0xEfjLFxMuD1No56zunEyPjPLisOgqWPsSKr00M/WeSenvmhF7l/YawfCU7l0cE80YDiTf+VQk8ZQ3pce0DZX4lIVAaI9mPKbtMeMRm11TYKQ7SfTGZM+zMfaT6oZ9/SxPwpwkOEz8joAAeVUTcn9fWOQMaMBaN3tA5aSsI0+sBV7FkgzPzwz4UAUQHDIAUa2s/4Mxa0J5V65u1sgfWGm/lTD6DTnuhPXn789QgQ9Y8zVYBN9OJvRil0ptc42+dPdH1nfnySADm79vvHP3uSAPnHt/HZvcOZLUje2vF9dp9s8tkTtcAkATJRC038+NkpAP/Vx9frFeOcFWnxmhtyVq/1T0CATNR+Z6F/cS15Vu038eCY+C9cnt8bf535+vTc8fVLSgh9qwBT/x3bV0sgMQJWNowDgZ8/BuLkSIaDQRUUHrWvfvrT9us/Psi5ypsC4AiwChVXq/jTKN6Mg0xpA/+KBlc5gXtFHG01AC41hDq/1j513TX2hyc3kkfLWZPX/NQV59rnf/sjO1mZZw/ff5el4RgRhmtJEkVcm+7daD/92QN4pYNZDYfYUI8nbigSHHBd5EcHgRurMFyuPjpXtaK0lwhBWLsTLIzb/p7a6DsCxBW+eWDEgTr+NQegcSvjN3Nvz9YCC7kErTzGG+jrdQmQ4794Y1Ljtbd+xr/vfvlXIkNOJz2O/2zxX/WUWR/fP2Z7JRJk3ApBjaNG4luHWCk59PgQFX4iTMb/TuHKApxfUd8LPnv1lxg0fcm7WRkKer5eT1/9gGLe5GJEA5K3AtR7CfAE6BXgPyMrA9uVEUC6UcvNSkcJUoH1TYfNQdGxcPY8e+j+B23DpZfbg/ffT+dKIQg63QoBebYDVh/DmmWA14qg6tuLkm+Blr7qGALwAMYLyOHQ1zm30jEBcmZOz8KfvMl+cuevzfZ8wuI/+AKARTLECgA6Fdaq/oQdIHuAAGlssOoBP2UrNWdGJpKkYIsHRFVY847te5wnfD0WOvfdtsCyrtpowVGEwlK1GhAiRhBg3qsXkHimJcQEWQL5J51UyYImukDzaIAQqT7a8QGXl7o3gzMI4EjgprqJ2lC2PdEABNwY2wvI7Q2DORPQRqTFvffcbe+99oMMFMgmKuKVr9EG+BAEMFUBkRESQGgxoH4NJEPuzFzIIPnuNzkLqnDUGUNUeY9QTe0jMIb7LcKkDtChFvBUg0QEVRJWUX0ArY2oTyh5tiqA536AhTgAj2bIIW8+RwJ/097cSoU5Nhj0j0gALQecMKdI4TBK1fYgE9ewbI14n0Ceo9yAfVTJyvKKEnhngzLK7KOgcx8G9n5AcYEnsdh+yMpHlfS+tFUYNjqdEDf9EEKqmPUj60G2ZwLdlAMQC2m2b/9eW7J0sc1ZSwV5HuASpFEIQGJ7HVZgAOad9LcQACZVsPsDEnehRPEHdO0GABylg59EMRNPX5KS4/ixQjfBZQLk1VDNPBvJmmxFZDfVgpWWL0BqbvY0gOhe7qUv6pY6F9quvJFGMlOOFePrjx1WO/2kjvszDFC+dN48W0SwslQZw+RbtHU0koOx2+aTixIFu1wNEN8NsF0LUNTNZ9y2G1IK3DKAoO+TLcOoBabZhwDeumuLrbe+1OJRSdRjo1RwssK6kduM+oeiGlGOghfAYSj9asjl2ORQER3OfF+CNdyIT7A1AphHJyoYeisSPQKdokJsxrREsPxuwFzID+5VN0oSDMYYw8GoDOrsodIRKrEBmGcG26c++VHyUg5BbDE+sKlKiCPfANBPZOo21DHTs3MgGjKdndGCm3Lt8G9PULl/wpYuWeByV4rIyYgAiKzDAiaRIGgB38oMKaSaPACwM5nXG+lGJcS1BEKgtRI+0VhPlT2SlUj6RgNjeBqg8hECjqNiAsmmwNdK843CumH2wwFPCwvrAbKZe7D8Sk0k8Bu1Ri/gnKzlKmoJvY8mmBflUSdV2I0QWn5UtD+3rRGVGUTmLD/IkSRnkyVrmiRUYTGx4QCwCQB47ZC62PABsObOzAZsG4T4wf8fBdIw5OYmqvfnYpGkviu/yVLG/TSyQ6oB9Lbu3GFLlhGSDajZR4ZHAOSLyJIC7ABPANrPxLYnjEUuJbvf2msgGBR4pQBwPoQfc/IoYPEQY3II8NRLij0GQB9J752QIO3c03YIkDYAbhEgEVjIQWGg+uijD3gwp9EvmOPLyyqY6xqcBFQqMwFrgSgCFKYt8FFV3iIjBDr3M24FfHoyt3axYRhhvPIHLgsqAjZM1jpaL2RjlY/1XSJqj2Hex4PHwxm/7ShvOrhWSUVh1RwpI6VHCwu3rIhEcoqolgJEYL/IGAG/jQSqN0N2xKMyGYNvqc5gMDYzXjUmk5krlB0k5Y9IUOVVHDh00M0BofSrUUijBNSFyhM6fPQQtmWL7SkUBxsuv4Kq+z5nA9bCGpHIPVauwi5sreYvWmTPPf+iCyD/wx/vsylkf/z7zR91FmgjKG3+5677sEaLBZT1s+99Yqr9+vEeW7pgjiMYHbkDSfXd73wLJU28XXvd9ZA1rXbX3X+gcj/Nbrj2GojqOkf+PfnMc7Zo2WpI0gFyUxrsEQLB/+PWb9nPf30X6yRgM/OnQHEpWp758Xl20x2FWPgl2guoRb7ylS/R3j30q1ruS7sVQIwfOnjcli1ZZ7t3H+PWKPy93ylgIrF8S4QEae+ut0IKA6qxapw1e7EVFpcyn6OWY5KW7ZaIcS+IjFrsFKvvHNt/5H6O+RmwWZxZN/199izyOaYE2WMPP2Lrlq+ypXPmo6iKthpI9jIINc2XZajamiG8+pnhe1i/Mgnt1vxcz7q0cME81IqVWB5VsXZQHJCURr/AR5X7KvVZmnKlWDNTk1BBYH947PBhy8qcDhmygzwMqa38IayZR5kv2loGLDoi3qkH/HxGbWZOMhZZ8dhXktGC5d6erbvtli9/1anjvLDdmz83A0UzmU0VHdZMfkQ+qrh4cmSmQZzVUzywaesOe4rvxWvOweouFiVkGKq2wxZCVUJmcrxdTNVOH3Zp+3btgvgLsROFlYTXx9sslHMZGbFYYmINV9tKLlc3eS4PYFvobTmM6UXnrrXNOw/YL+9+wmbMWsB+YBjSLtztqZQ91M3aXaeQPeYtqR8VUN/DOiyJtfJ59N/dqGbU/6egpBhCGaMxKatL5WhIBaJNcBDrYBvjyR/i8HQCxEEW4xs2bYyZm86EgDsbVMa2vsdVv+O5IKfvS1Pe/wx7qzH7OeX2BEMyNjCeNI56mDfq2C9oMx7KY5pPZFk5TL8uR8UTxJqvDJN01KIj9BGpXeq5p86fVkUJUmBxlSJHWilOkJWjUxwPYjXW1cB+I4bHvFC7sCZCePRi6zbcj3VWXIZde82NKE0ptmnvxaYPez4IW0ndlUkmlZvIzn9mBmSSAPmrI83/4heTBMj/orHekj+dJEDekmb/X7zpJAHyv2isf7E/nSRAzv6GThIgZ2rDiQD8s23/NwPyvuF7TBIg/yIEiOYxnTX+mgAZIsd1EKwEKIpzjT8YhZw1cAOJj3KRDrL8rgM3kTtFH8W2KSnY0jc0uwJc4dnKBknhXFlP0SAJh5x9whx204kLjRxHlJMaGO5vHzhngZ3/yWts/vLp9qeH78GGvZrzZDIFwQutlLzK/c8fsu//928sNQ574yrs1wOinIrfFxeiGgqNx1yVWp2wQIWWOk/prKWfXyFAxnqyjn9ObcFn9qZY7rVniLeGADl1bWa3/BWllXPTK6TGawfjaar+vxqnryVAXm8gj5MiuR/Dz9sxReLEXrkED4Wjn/J3lg+TSA+14Diz5KEKOvf16ssen1j0dyI99KWboS+9hg7RymgYBMwLAbRqw+7GF8BFJMkgB9wMwpd9YMvCCYuJxOe+nIDweTnZ3PhAgL5+SIuZdgw/8Q4q/OWtHxmbgH0VCofGVnvqxe1Yc6AGIH9hHlIiKSUy8Pfe9bVs9/7vvrPV1p+z1goO7LVcqr2bsVSoqG2m4rbOSmtb7MR9F1k6SpBuqqsDsGyaTVW8D0CKJ2BBAjYU2198EYuLcJsHSzfUjRUMAGRKcpqriH9p9366ua/95eu5lnH1JsuePZfXCHIeclGEV/d3N1AlDbCPZ35KRKiFcQO9ObknxuFDzuDwAyhspxJVmQjdEAoKOpfnfgAA2wAVnjq4S+kgT+xyBZ3yeaR0CIcIkU2RrlFe/W2AKNG8ZicgfRdqCjFVxEFTKd8GGNAFQKLwUWxGaDNVWCL5cMqIHkgmD4GqyoZhoIj0OEHwr2xteggAlzWRPLc12HoBayub2qkmjqB6OAmbnWbu6QgVnAnO3krkh7IDBrDicnIrWQDJyovr86OyPh4SYhSVhEKWGwA2agDbBAzWY4nFu9sAthe+XKc3z2sEMEsgPFkAsnJm3EBPiMWnvQuyxA+wFisjvr0BbwUeiTRRoLU80n/1qzsBkWfYhuvnW+UR+hRgaDDffeQ3+HI9vYCZAQA3A3zGQcCabsitANpEIdtBgLxSJynAWNXgFRWoNALJG2DaUIX0PIJumwA1SwC0AwHkZCmyZuUSwPkqgu7JikDNMQAIqv7eDAHyAlXjmTlzrQ/guIZq8OMENc8h8DqIyTAHos2bXJkEbFZefG6znbdsuXWXYmtEWXYTAHY9IHebXgdgt76ijkmS+8z9TwPQ/cyHrsakv9rayo+7CmVP7tuBvBNW0gBpxn0IoaK8W58HAiolPhpiERstLJREJpwkVDcEKx/PQPJXeofIvHgOUhEQlHt86YULLRl7rZaaMtQCXlbL5+9oxfcfC5pnn620Z+oMoD8GO6HFEEANkIB7bcWyHBcinYO3YXb2VNu3by8gfLsVUcl+zTXXQBoASJ9HRscTrVTr77ZZqD58AeNPFhUC4pGpwfyiHAJPANkgCIgS7GH8AcWTUQ/5IEMMwIvRZ7jPGqrrbe/eZgD0YFRE5EYIgKN9SktqHDFLV4cd90EJxj2GoJTNmthx2cSwBtH/sGlhDhLp1U6blmIBNm0mwVIC5moJwWaq84UErawnh4QhEkm7BdHXjxC+nJGZCgGSwPX5ANRDcNKutTWVgPNRtE0cZABV2Kh/ZOXTiIe/gMnKyipbgZ3RFqqbZ8+Zhwdkk/1l4xOE2CfYBRe90/V1EX5VgH+t9En1a9kUhUGMZtE35i8PtrbaMEgJgs2ZHwYB77wgQr1ELjMHjQjMw8pqiDHdBVHVDujHLaefSkVC1TNA4qiUGIxzb8Yp1Iz5QBQOAbrWo9jqYF6Q0sKTPKMBKqVFPmml9EXOOcyY1Xyt+b6HKnsRkP7cG4wOse0hh0VEOfdI1nKqPtAiG8S8VIVSLoxr9WFu8uL+eDNXKydDss0wAP1ePksmtlgKoW7GBicKxZCeL4tCWfMpWEzV7lqoTzJWRIbEMgeLzFEYeDtAfQvkeTmh0LGQlL6M17gEcoby8lF+DBASnQkI64+SBrAU1Ysq5qeQI9HQVE+mRavLKVIYdAbkQC/zayogbAybmlpseTx5jyNY8cyZv8AOHc6DcD5oO3ft5r6n2I9+dIc9tvk5e3rHPkhML4tj7v7eJ7Jty9FIgs2TyWOBVIXQbGUu38p6kQoJFMV158yaa9/93g8gXIbsy1/4LOqddtRydY6A94KojIhLsVu+/T27htyPBuaL/UfyyP0Yph2rUZGF2Z++sdx+vzvU9jNuZMd17x8ecCH2t3ztKxA4Vbz2dyBl50AsVmGP2I5KYCokNgoZ5lUv1pblKxY7glVijWefe562QWWHvKmRwZKOLV0RRPkgfUUWklFUsezHgi07O5s5v4usBkLAuZe9WK7lHTls69atRc3RDsmAMpABlxgRZ4tnzbMtz0IYUaVfg9QqkHFcKpIDALyLuXUKIfWtzK9Saqk6ZojNZS19DwdJi0LtMsJAa2EOyEFZBaRtC+dmMT9Os2IUcXmopmblzrfbb/8RllwJ9tGP30QPboFMLLHSky2Q/PX0palOVebt3QlZglKIe+6NUi7ML8IWz1mAgvQYVo4pNic3HSUcatF+X9YorhUyXCSTAtC3EHLfwefJyJltKVk59jQZUOm87mWXXWK3ff0WO2/dKktiLsrmPoeyMS4/WWbPPfcSY/hCC43wolKIeYP5ortj0H7760epGgqwGXPn2/3YfoUkxVrmrEW2dXeRsyW7+j2X2aFD+1n3Uuif3bbpmWcsGsXVPMiSZvq18l4amDvCI5hXKPSQDdZ+Ch9UCKEMkBDmBm/mGuV9NPF3ytKQfFu6DylAAiFCRICM6UC0TXvFJskpQBwBcmYQa3xDPLZ5Hnt+wS+X2bTrtzMGCQmESJLaS/ZWzRQTaM8oC0qpOpzPLPOCcrtEogTQOFrDlQvTDtFUxzhLRcGjx0Xo9DMX+XLa0J5R79TMZ1Jf6eazRNPPdaBohFgZy+/qhQRpd+t5Xw+VVF0DLhBduR8iPbw9A92/P3bTpyEgM6ytGYUcutjI8BhIt+pTUndsTv+JJSCTBMjrnWre7O8mCZA321Jv1d9NEiBvVcu/2fedJEDebEv96/3dJAFy9vd0kgA5UxtOEiCvLSl/dWud+dFX26GOr6Wnr6mTChC1wDgBcooEcarqsZZVjnUPZ18pQIIpYu/EMr4bB5JYcB6FnavITGeZSlwQoimU8+FgLbeNT77/A/brhx8Fc/F3qnPlM8YQwzBI0aqiIKZkpNs5WJ7Pv+Ry+9CN14JVo5D377FPbFhll37hJjt8fB9Fq20U38+y5PhMCu/i7P67H7XvfvMOcIVo7MjBwMD4hlGV+IKfdoFRJuOco3iEJgpFp06d5kgQ4SWv3kON2WK9fQgQKW5e6cVnbYF1+vB4MwTIeDVf3k8WuqfOhAhxYNcpNYiq+lRxp4lItkIiNNSC+ln/lnWDvt5oo6oqv/FJTH/zqipCALVe7HJkf9JN5ac/ljYCbnX4TSKo1wf7i9FBbJlG+qyRqvIVeLSHogxoQMGwZvlq2/TII4Q/A5QDrHQBBCoTwQcp0kuHjhKO3eGqrGcvWWpHvjem+HjvXe3Y3RQDqsy2NLyzFxCga43ldmTvHvOBUXt+O4HQwbF271+esJFDn3bPyfnkHgB4gD084KZPJ5iZ6u29e/baAqpdY7F+qCotcvkdWdgp+QK+V1RW2yP/OcOiL73f0gCU5sxf6EJUK6g8DaSadYgMkDASsmPCAGyxk5qBR7on1x4H8CcSwoc2EYkRDvCqTASMG6hkTQdQJVAUYMD5egNydAEuhDOgFML80CMPE5S90mbjMT5MNbEsqiIBR4YAFEEJqMaVv/gM622FOABMDwmLtFIyJWKw3ellwPTLCovX8QPw6wHc8uC6elCdCEyOQL1RB4DLr2A6GwF7E13gdA9ZIqr87gJP9QLsSgRMH1FANbYvftwThVZHA35FUTlbAvAtbzwEJ4R8M+EAOAZi0SGgOA6CSUHIW1EIJADwKLdF+R/l5ED4AAh34WWuAGLZZ2iqEoii6nAN4gCUHMMQU4GAzAqM9qDvSAkiNUkQdjUC0UOoRD2SdxhVwEH7wu3vtvbSYIgeFASQFQpNB80DMKayndce4L1ks9LPtfrwBsOyT+LehNMGVZU1LnhZ8jh54wu46YKIS0Ax0UqVrhQnqpL3hSS44Nx13IMabDgAcJkwB3iPXsCtjq5e27h5my3BPmvYy99aQf2OFBZBfEVZG0BXQlykjfiN2MWXXQjYd9Cmo4IYrWshJxw1C+1WQa7H4YoSQpNyzBvcatMzh4zICgl+7I6vfdwiPAG9y/IgK7C7gTyoBADdV9RmFXAKqTPSbYDqbup5CR1OJvCe0PSUGMJ6a9yYDMJXi6kU26cK27J9N0Al2Tzt9fa+d11oId70oXws55jw6ytrrZNuFYeC6dFHuu04GPn8+VRbA9DvR2lTB1mQmhoE4Jtk06Zl0vcJTaZfP/roIywAUbZhwwYyaAptxRfW2LE7D9PvOlCaRFIFDEhNVXl5eSn3JsjlwIygAJIyI4TvJrJpkCQRgpzK9RASX4VdE6qYJzaepBI90oIBAWU9JsVTUwMqMnKKET6g4AAIRL7hDRAoC5lALJOUORAUgEQQ8C7MZZv4OrCxum6YMYt9G8BcbTMNC7jpQ7C0+ncQ4BtpSe6a6iHrwrGciQYEjYiUFz8WNAQzt6P+WLpoviNz+lAuCDQOp/8rryYI0mwvNmm5LHobN26yiy66BIIqz4rIHRhinL33/de41z5RSoYPKgdlGokAEehdXlFqc+fOstyFqCDKUXNhqZQFiC/iZgjSTsocD/U/+tkIfVn9t4Mx2kEDeALutmDRJGJD1jF9kIcesD/K//BA9eApMoPXkCqlh/7MLM8cQ1NjnzbAgPVjvlXwto65PrIzZNwJqJV3fiBjjmWYcQeVQt9XNk8geSceYhX4u0DmMFlaeTJvSdUiIlNri1LbReJKEeYfgNoDQiYYZYqIcVnlePE6+nmMPPd0FeOy9TmEZZNscmKZ9xSE7MXvupQXJKC4vJL3ZUOAGi0ecu4ga0A4Fl5SpjWgzIqFDK6HoIuFxFJf7eW6Nj/zNJkoSTZv7lz7+S/vxPLtXJe98hKKASmVEhh//3nr1+39H7wOZd+gHSI/6njBCUfWXn7FFZCF/baLUPNA5pqffTbXvvT9vfbpj9xgnhCQFWSOKHB7kMH5gx/ExOd4AAAgAElEQVT8wK686l0okKKxoiq14xDKUlb813981QYhSnyYXx78w72Ew0fbzPnLbBvZEklTpttJLLDy+Nsq5t86iP5QSONnfnaZ/W6bJzZx+20BoPrTG5+lYj7aEsl2eeel77Rbvn4rdlIMUKpPtBmbTlC7ArSLUBPlQjSO0tYzISY7eN8nnnzKVq+/0H74458S0p1h7776fbb5hS18HpRRFCU8+dQztGUS5EmKU+VUVpQTDn+RHT1CLgZr5iwUIFFxFDBgzbd8/hJUmk3W04IiEH9SEdFbtu+weUuWOJXT8ZMnaPt4gGgKFSBWlU+lDJgBFEAhgPvDqOIC+fxtzJGdrD0L5+cylqtsMQRIUgxzCERGCBkpTz+9BeJmO+B/un3q0x9FGUVuFePu8MEye3rTFttwxbsg5+ssv2AP8ylWS8zHTJ5UzqRTQJFrOVPTyJaook0GLQorLG8qCEawNpSd18niEndvdqIiXbRqnc1evBzrwU47jqK0loKCXJSWYfTv/LyDzqJzLsRMFOtIPnZfhUW1kGjkmJHpMjLaS4VQNMs5toK7ismbwc6QMT4HFeJT2583P4giT/94CgKCLXNKCmtpF/e30fZAbPSxts1EVaj2F/F1AvJXSiblzvgzfrXJbmDtEXmgQpVo1A8iIUQM9LAJ1phQkr0KSUR6KO/D2V9pm3nqv69sOKUkkx7njUEsFRpoXJ5exCLyI/O6rY5L8cFGT9kfsfFxHBBCsBk85hQf07GEk1Wq1ms9v4r1TWNYXyrkiEf1q5wSkZRx9Aspu6IZ11K5SrqtQHTtTRvYxLeilJQdVhwKGD2uwHfJvf15b28k4FpfVKRAiYXrI+J4R6i0CA+NgYDsRB0YZxdfsAEl0VQUJBxmeCw6Cgs1b3/2O8hG/hc2Uq8+fr71P50tAeJ6xhlOwRNZbEz0+EQtdLbPn+j1z/z4JAFydu33j3/2JAHyj2/js3uHSQLk7Nrvn/nZkwTI2d+9SQLkTG34z06AnH3/mGgHM8Hjr9jzvIzR/j0JkH/055vw9SewwHJ49Rt+nb7x1T5YWPYp8uNUoVgfmJNssaUC8RTWqIxXzkvKYO2mWDycIs4PXkb24+JF9o1vftNKy8s4q8XYhy+51H7y0F/Am7AuhgAJBv/p59wjVxmdy0Y5o4WDv46gOvHyA5XzxMZ8COt9ny678aLVNvvKixxW0kf1boB/mK1Yug48uMFeeHYHkQKR9s2v38Y5ZoTzaCh4VxPXGMh5ifOVMD7+K+cOFb8pi/WUruFUK/x/QoCMZ4G8Xu7H6f1h3OpKv1N3OHaKCMn+6B43YJTpIOsTHUp96QgC86QUcYfUU4TG6ZKZl38nlumUFYpIEHnCewJmyS7oVOymkwKNYuGg1xqgQtuDdOIRdUKq6CMiw7mpgF/hAS4kNho7kSUL5tseQmnf9+6rbee2nVSkAwgCykQAMjYCpEZQOdmMSqEOMK8NUE9WEr0Pv8dWf/uEnXfOaoiAfCBeQXYA/ASwX7Juma3PzqBytJAw1SE7WlBjDz6Oh3Vcmu2nyrsNEL9ry3U2/7P7AEWbqd7Npcq20QFu6WmZHLKHAc+7LQL1hYAEHfZ1aN/0lUxLu+4ZS6KycSH5FXN4Xlkx1e0NVB12NVpGfPj/Y+88APO86qv/195bsrY1bFm2JVvee8Rx4jhx9iKbQAIhBAhQSil8bWmhXwstUHZYIawMIAnZzrKdeO+pvffee3+/c2UloaUWRUkDX/yCIll6x/Pc547nnvM/52BT5O/Ci2diYyKFhIKAqypKXchwPKqFCKopqyFAErGEmZ2WZrXVVQAIXq5aOQL7CFVMRgAMHjpyyHnyr1+zikrzWsDtZI6JaGIIEJgLrijgCIBJMAE/QwD64yCYfr4A+FTnDjAYvagY76DKsp4qZFVWjwNmCFhow4YLuNcpUIYI9ZE1Tj2VxN5YHylToAcCRABOcOQMfNgBseMiAQx5PWYn7a3kDQBMzIcUEtBVi8WJF+qYju5+slEAKqjSHpG3ObZbaxfPd1kn218kB4HzEfAoq6aSykrA0D4XXi+7DPU9AR9iO1VBqomtn8nJAwBV1eR6jTdsp19AMAoNbH6kauFaCJTxQx1w8tQxiKN+u+6e5dZVFmAhVGwLMJYFyAgEnyx81DMHAZKkXBkH8JTVVzXWQPGQMk1c90pA1pTUdKdMaAZUFWlXW99CqGsGdkaZ7loo62T5khxUPv7OsmmAfAjZm/UA6ilP5fV9x+2irdtog2CrQSrXwniSH/k4bdjaWm/lAJ0fvf9uR9L0E9Sb6EXoN1ZTCcjo9qFY6gNs9wTUy0GJ89KOA7brRBNj0uzn//FpCxxstYFaQtrpq+1U83eT67HzRJWdqjRLy0kmXyTS9dMkiJYgyMUMrHAGuhpgi9Oxp/G2supG2p1jcOccBbDpYZdftNp6miqtvbqMvAlyIGCXh7EYUVB8Qf6A5QFctrYPuODxrIXxVOR3ozTps0su3cJYabB5gK0C7F95+bDdcvNFljV3jm1/4TlyP5YyuQ9y7MMu20HEURz5JE1UzCvEvhwisQ/yKQT/+zT6RANV5A3V5ZZDbkkKXvudTQTh8rpjJwth2QMAI+dAzlRRjU6Ww6kGZ3NV18RlhcTwhygTxunmMrJfIiAzx6keVuZLGAz/AIomVX8PQJ4JeGynulqkRx8g4jjX2pOfxwESG1H6CBzOhIAqw7oFvB2ih4wPsoD8OH7lqzApoMTyx7Yrj/FENTLvGwZAXkXficKCS2SEIw9Zl/OxHqtuabLUORl2+VVXO+XHUarcR5knVREuwqGGMPUZsdF2xU1zmC4JhofcEvitsZOzaLH1c529RFY7GyzAPZETgKjKQxiU3QuEQHOLPCEZNyzGQ5AyIsECFTbOa/yZl/sh8Ho554F++jx9epiFdZR5YojvMsHs5G8j3GjIRnCQcdILaeJJn5ZFlhcgoiyzRIh48Z7+EJp8KjPHGIosyE3G3rDssfhszSGaIwXMqzJB7xOdQDYO/VXjVERHF+cgWxrZZ8mucARiRaC5CODDBw+hsIlx/1YItKrXx5ivujj+Hub9esZiF+C71pIWFA2Z87OYUwgm4/3CIKsb6FvLVizBDqrLnnn2GQe0f+D9d/BZgfbyK68SiP6iff2b37Yf/fQhgsr/lj5YYk8+86ydOJ1rl11+JURnj1MTKnxMuQyDXMR/+shst5x+/dEGG4XsvG7rZkBxiB7lKUl+ynNUlVHP/LEP4jwLdYaUbje870ZnvRbKXFtZUWEHjpywg8fP2Ac+cr/99tntduFlV0GGVVoVCr7K6kqyXPrs2W9ts18f8me9Qz3VXI/d22z7xle+abfd8n76SaOlQ3L/kGPfc+CgW6suuPAC5kEP/EmDaLt9qBZiWU8A3rm5S2RO++XDj1oRJMu6TZsh2iJoawh65sATp8/Qv6tsxarV7ropdL2XSWbv3r1294c/hOUdx4sNkypfNm6aC1neCzE5z377q8csIToB66219stHHrOZqCYq6dMBENQVEH0XXrgJ5Rn5X0wWNRBBHagFmrpabfnadfigkn/BzV5+USmkRgjr2VLmmRYrPLnPboQQjmLMpqCyfOqpl+zo8SKeV2Of/vTHbDEZJG3NtfYiORvt7X1ksWTbJj7nqad+y5pZzk3ioN1+0832CmRPKsrE9117BWs/1ky+ug8YsVbsxnDadGNVxEwZx6V+v2z1eooqxu1YHgQU62M56q31F2zgSmNtFk3OBBlESyFBulkn+7rIIOriuRBkRZW5ds11V2CjBsBPAPeuV05AHLUyl6EmxZowewWB6KiJouLmQLiiQGSuUFj4yTOnIcfIQCL7R9Z4Uncq4F3EbLuyT1A1DXIjHUrfG2ae6mddFQESjDXeIKSWVG0iO3Rz3c14kF1UOHOZfGI9RXy8hfx4Y8+ACmx8CgJExQa6ZxMBorGb/4NVjvyYvB/0QuXUxzqsNVq2VCJAZGc3i4B7vVbFA92sbQouD0HJpYAmVw2lTDGUKj3yIjxbTKM1Xfc3CQlYf7HWhzKJq4pJGVrKIdKY92Y+0vEoRH0GGw3ZS3pzvygSSCSJti8D9C9tDgIpqNEC4O2BQjY4xllj3XbTXRYdmcCaQy4N2TdjqIOc5+9f6OM8ATKdC3eeAJlO6/1vvPY8AfK/0crT+YzzBMh0Wu8v+7XnCZDpX7/zBMi52vA8AXLuHvZuK0Cm3/+n+Q7TIkAmUW99PzuXOU7kzVbtErbJ3pAqfJezoUJAYRMqDPNSQDrY0RB7zKwF82wzludzNm/EDQe7fLDG9xNHoH2ZgPWPXnOdPfD478CecFxQZir/awOj6KXoNJwi105cCz52w+WWtmGZffXr/0KRKZmuYB/ai0ZS4HgLRdNrbroJ/DGVffqQbd/+PM4do/avX/wae5to59bRjCV8OBhfGC4lTY2tDm/R/mCCAJk8p/cIAaJT/mMUIL83wZztiyK/8s+GWmZ/8rizrxHorGBY/SwCRP+eBPxdfshZm6xJAsQlHGtrCRslBYn+ro2rvgSWOWYO8ErqDlmngAijHiAbAuBtnNcKPFN1sKqrWwmNycFXPxff9m1byDpAIfD6jtepsF0I6FmDBzSqBCoA5dNfoEwNZZawYa/5/jqb9zdH6Sjd9oXPfMLKCk653APZYHgDVEb5jNgF2cmWmpDBZ3TaV7/xoIXHzrUiAIvndu01DzbsQzATHTvutKxP7AHIIUsB4EE5moOAbAEA+VJYZFPtWFyUT1UpYBGnve+f5lnKPTucZZOsGi7CKqQPkK+5qtQ8+jtsydxUiwUg92MAFRaWODZQuRs1VRWAqLGWAAHizWa+G4/x2fjjx2EVchr/8wGIKClNkgFHjwCmNUB4yM7mim1b6d5jZFdgs4MiZV7OAuvBMz2YynqQQVdxXYR9S2I8igIKPusA1FNT0q0kL9/CAIVbyfkopfI8HuBhjEEXyYBUQLmssIZUwe3WaC8GpaxrCCAFOKiua0YBgvUYtiUNKBNCCQaaOz8dMGecnJFK8ka8CYefY1UASp2Avgn4uze2dFlBWTXe+QGoDbAIAsSdnx6HkobcB9QV1YAkS1es5Pp7Y0dUbXsB2dI53yCqxzMAiVVl7gdZ4FQgAEryTK9vbaTrAPwAVItk8YcACcbDXsoBb0gQBRkrpFpVoj3Y36y+CpuVBqRoMLq+2BZJkjbCBKaA70CeLzusIMDZAYGqgDAKaA2mHzTUNwH8VVLlm+GAmw5AHuUqNBFCLCB4ATkeCmkvLStxgfYp+MQvIyS7n88Ooj824xP49DPPQzT12iWXbcNvPt2qAEW7RXRAxARCNFVWlVhxQ4V98rP3u/ClY6/vsxgAnMWEIwsMPgAROIYiISomwoK54kVljfaDXx/jWkbZP3/6buuqOG3WVk0YsSef02qNyOT2FjTYcez9o9KjyY4hABvAKhz/qyAkJMkzsCLBkjB9Vip2LF12IrdkIjdDkybHNStpBgRVpnU3wqAg+xiisrwHi7lBgp7GCVfXRH6wn9DpoxWA92QwpCAZjPCmqnwT1i2VWLBFc91m2Zf+6RdU7pvdfuvF9G2ef3CvUzgtI/i9pLgakKuFCuYul5khBEuEVhWAbidAVhSAbQQg9jBgeT1KCKk/llB5HervZRWEdg+OASADFK/Epq6N8dBSW0N/61NEjlGMboO8XyAEaSDKsGb6qQLAPccHLZT+2S+CDQa/GaWMDyycAH7VTSsQOhY1knIQegEbg1F/KBi6oKTcKRm2bL3MCrBjCgj2JQsmgf6AYgEgM5C+6ct162HcVmHLEwOgHwr5EUL/qID8mknIdCtWav2MoxMnT1sPfa4O27gbbr3FAdYCWY/nYvUD4DeDsbjhwo329LNPER5/jS1YF2AdFUHOwqyw4AzB09W2du1acmAY44wHTgY1F5X1tKMnc6vG7BhzqebUNj5ToKkUZJovxunvssDyYu7y57VdWM4NsBAPoQ6TdRZ8qiNMBoegMiCkBcTKKEf2Vb2MF5EgfkGAkTzHD4WJlG9icL0Yh76A/0OQ2sq2UYaSL4qbCcKc5zNGx2lHyULVd3pRoHhThe9HVb0jPVhTFJ6svIA2bjZS01FX8T1lZrJr2+PHjjrVSyZzQjA3IUMAr+MozqSI8/MNQgVS60LGy7B/8kWVMDN1FteTIOWUFFQRIm+9bcnqFVZeWmTf/8H37d5773X2O3lkzBSR85OPGsufa3Xr7XeiPgM85Xi3v7KDfIwyjokbCsgAESr/cj/99Ozjn37VxNyNnRwhZwVHD0CAXGiZZJt40M7NzGcxfHYd+RrPoqbYwrj/3g9/hNoi1T5+//3ML8xLEFYio7sA/19mvDdOyJZs09bL6b99tmvPbsiIMlsKqfqtT2fbvf+8i/NPIcMi2xEZO7a/hqJjsS1YtNKefXGHfe9HD7msjdvvej8KOchyFEqJidH20I9/YHdABAjwT45NIqejHjKn0M4Aum+4cPNEGLTWXc7xMMHlB1lfrkLlEszYUQB8GYS0bMY2XnihyzN64oknXCj8LbduZu6EDKeD7CC3pKGmiXDzTdatvo1Spon8jxSUYLVYTF12ySWcbz9FAH12Yt8BbMBQ3NFXNl9+uXUNkNVB0cGZ/CLms2TbtG6ZxYRgB0hIUfHpIzY3PcVmJqWSw/IktnDlKBzT7EOcY6gv+R2nD1r2ghwIrJdQ98znXPxs3twF9sjDj9iJo0fsX778j9bf3Wr1kLgdeKve9f7byHjypOCgzHZiY7Zp/XqITCYvJt2dqErTILlTmXNFpL26e7/9+ndP2Yc/+lHXp5tb6mwrJFd/Hx6u9FkVQezbe9RKysl/ou+UVBXYHR+8lWW3y1KT59jBPQX0t1reP4l+lG9X3niZ7dyzjzEUaM1YCY7Qx5qQURdiQxhGu84lg0TKzh7umaQ26mT9rqCAIAWFjjJVdFM7ArmhopJAiiQGuRlWfo0Pa1cw42eQayHCQTk8oVQHDVLg4NZvCXf1v7NFTxPAon4pAOu/B7G01rptAs8v/sm6N8iPYGWtMAZLq7FGhISRikOkyOncM6yLndizzXPEokiLYlQ1bfSFUF4TwNo6zDGJQJ8BkdnHZNPNGJBqRWSHnq8sENlnKQOok7nnJPlfKVyfQe69pPyS361sG6PZGLQx3sO5L/Nm/tH6LrtJFXDofmoIQtfPmwosOJahXrYC4wH25X/8mssJKSoop5/Noa2kAHnvEiCu6ukcCpBJhfh/t02droJjuq+f3vb5PAEyvfZ75199ngB559t4ep9wngCZXvv9Jb/6PAEy/at3ngA5Vxv+pRMg072/mSqj5N0mQKZ7ftMeP1MQIJP7l6k/5603wW/+PFnor/tgqey1bXLZ2ABMkZANyvnoZx/YjZV3RHSIeeKs0jfQBd5Qj/tMkH386ivtkrvuohiu34oLitmLfpXiuR5gmFGKuhIdcaH92oeuutzu/NxfW2Nzg53C9vxv/vZvwTACsKgOZP9XwV4pyj56+/V28yfuwhkE+3JchH750MMWGzTL7rv70xQjxoHD4PBBkXsPhebxcUkUVKtg3F/mBjz+MwHy5xKC/g5aYOm0pyJBXDj1Wbsr54YmyZQq6rjg+vnMN5e4vpNx7wFnSyJGTBV72txOKkMmyY83O5uTfzgFiN5HbJmz0AJsH+f7ZBaIrI/GBjpd1Z431Xoj5CIQC4N7hwgMWa5AngzJlx5PeCwwLgZYPX3sBMBitKvM9+BJASgSZPehytVmNt7tVO37QdTUfnuJzfrcKWtpqLHLLlpvl21aY0WnDtmqBZl2+vBeS6SKc8VcPNOKj9nizLkA2p4oQBrtd88ftIbOUYCrTJed8KunnrBUqthLH73CtUPO3+W6TIFhKgfDwwjrxKpJweD1tZUQByF26l/nW/bfkE0CEBkL6tvH8SwBCPcX0NDP7wK9bREAludgDz7+kbb30HEX+hrIxr69rdkyySrxYlDLQiea8PQkwnNFFDUCpjXgp79kyWJX4diK1c8gCpKtG9cSuE1FOYC1qrtHyMQIhcDoIRhnGGBhFLBBOR/5ufmWNW8BbeYJcFyFHcpCG6JydxjQtAWLldOQIZEwnX28JoHPbKV6X3kWyhlQwKoGFaXwhOeOWih2SXlFFci2/ABgo1zYuD/ZFWnYJoWFcS1Gui2McJ5oBaHSPo31zagMsiCpBi23EMsfACoymmm/YIshDyUmEpsjKkXrqBaeQ8i9gszlxS5LEPmHiwBZvXqVs8MJAlRV/1FY6ghsTiPEUgCVpxro/dj2CLRVeK8/kjNlF8RBKDU01pHR4IftRbjFLhi07hJVouMXTjiy1DIiVmQDJqVGJ9W+oar+py/1ULkt33FJ14qxDOul3QUIqjpfFlh1EEdiZ2W/EwjYlLVggQtHHuA6hAEQzwHAlSVRN8qBFuxhfvOb7c4OLTk10zLm5dAOeJujmOniHGRFNDCE4qSz3u7AE7AFG7NibHzqjubbtZdsc0BVN9e2qK6E8OZF8BxVVl3fZT958rBdcfk225CVZJ1lJ823BwWFQpaw9qhGmZHXNGhFLfQNf+ya4gk9xzM+OMDLESBB+L8sX5AIQE+Abt84bV4HcdJlUYQ6d6BMWIKqIiMhwryZ0IcIcx/CimSca9iBLVdPey+vC7PDw6F2/BQkFxgWw9cSUkMsncyAJ57FDugzN2NLNGYPP/wYgLfZDddusQTyMn7yw1/bZVsWUgUcC1ONhREB5WWA0qlpKQDM4ZAao3yJwOihUjqBNoYAAXhvrKk0HBWd935MaAALB+qHwDCCoHfaumWL+NsIYcd7WVhiyBtB/QV2N0bf9eY5SRB+1bRZRBjAY10lmQ2AhVJvRWAjh6pF1mnKkPHk+bUNrRAQ8YCQQ/TZPkuhkl0EiADjEPrDQsLMBQuGRQRbJGHrvb1tLry9DYVB9jwqu5FBNkEg9gNeppDpMQ6jMwqYKkA1lpyKU6fy7fTpPDIXMsiDmUsweLRTP7Vzvg89/CurrGuzq6+/nGNOZiFttqvvzrKRBizJCJYPZVEtL8qjorqGn8Opss8E8INQ0BEBKI/S98YBT4dZoIcZCx7MjYMQG7Kbkee/LPYGmJtGIQ+C6e9e9O0m7N0GUX5IHaZxPq6qaF6n6gQfSN5mhWtpPoeE64YQhflw4KvIVH/mABEgY8LPIZF8INeoR3f5KYEQnD0oBwSWBohQoB08mX/8mN9FgIzT/7tG+y0UKzEpDGSxODMtFYVMn+v/Eag2epjjBIhrfszPPU1geJutWbkCi7sgQM0uAFJV8/N+HGcnxFwT9mcVVYz3oHAUJkMcf4DNmpPpcksCeY2Cs6trqwCcC+19EAKD2CNJPSL1RwLX6vU9+23F6rU2A/srZeZQ52FXbSCg4i2Pv3+wweV51HANgvAFvXD9apdN89SvHrJP3n2HeTKntKO+m5OdjSVUB+PjjK1ev9FeJHNj/+HDWGrdAVHTjBoKUh+ywZO2XnPBRfa3//Alax8Ys6WEoT/5/Iu29YqreO1Ja4HYfvY72+xg7Sw7feKglRSdsS2EacdFxUBGDrP2tKNO6rfqhg4KAOrsxdd22b2fvI/xSAbKLALaIaULsW2ajd1i6oyZEBAjKCtKIJlrrZLjuOqG61yQuAoc9P0kSoadu/bb9x74piO/KlFj5TP/wTA7Rd78rAX2i4cfdiqYuXPC7eorr7bm2gY7cfikU0PU1jVaOJZNXfTDaKwmg1iP8gvzKVjIthmQBFwMe+2F7YwHwHnG47otW1hawuylnXv4PPKYIGlzKBKYlYjyb6Tdaktz+Td5QpAbQ8O+9sMHH4Mcz7W77rzNksJGLC0JqyvWn1DWy1d27MZmbjn3DDNQYZXZ3t27LYMskNtu2Qap22XHDu4hG2SWtTV2sCbNsWMnjtumjRu4DwFc516l6EwuVkkUCkAcDpID8spre2zNho20bS0KIlQ+zNfXo/Do62uHpGvn+kfbk0+/ytxQa2kocGqaK1D5zOWajtn6tReiVBuzwrwSZ9U0MzUWS7MjzsLwxZcPWAXjvIKigAzW4j2EqUcC+K/ftIk2aGc+hcSFFJCyR1kqs1H8KXdLuTfK+BAJMs763D3ACuJycoKwDGV8QtwrMyOQfj/Iui/lhnOkU1WL+z5BZkzcDivX59wEiO7tJoP0yh7aaEs+efIN9a8KEI7lnWJ8zbbklJku+yMf8radewrlxsRiczXKvHqEPj+m+ZVxH68gd0g22WoGo1AJZL73htyUsrgBtZOOTeciJUgYa60ULcr+0e9Ehsj6KhUyRP0Uz0ALCSQLCSJ3iLWzFwXW8EgvpLPyzVgNmL/hR7mXGrVZKfOYk7H/GwuyW276IPdsadxv9aHcoz86A8y/zMd0FSDnCZB3+7pPDwB7t4/+nf788wTIO93C033/8wTIdFvwL/f15wmQ6V+76c3/7zoAPf0GOOc7nCdAzlGdIrx2ivafqv3O/e5TX9x3vf9NlwDRvsi9x+SXisImW2XiuxwcguV2QcGncEbhHV1gT4G46vR0gKvwFrEJUeBneeBDqDt8yNoN9bXbL1hlt3z+s2ASyhvttGYKfVU4/K3/+A4YLHgxUQQux4MiOlkah1HMeuuWyywxZ7n95Kc/I06hwRWZDY31kz8bhGX6bvvne6+3bZ+9C+cAYgCwWP7dQ+RTxs23+z/xabDORPA0Cq7Bu2RnLnxaRXPCn/4LAXIWn58IQf/9XvS/G4L+PyVAzm3Z+1967CQBcq6OLiuFyRtNl9HBptltnNnQynqoGv/mxl9cbIs+ewawCAsjfh9Apd6EMiTYqTlEfrwRjH62cV3PONv0Ez7ShHWyEZYiRO8RCMHhRZjxKECIFzY2Tv0BGOTBRn6AKmUV5vnxnB7YtWQ8zhUWOzdjjgPz/eiEkbJfotpbNhHRbLbrsaNQ6HDF17Mt8VNH3OXu2qEAACAASURBVPvHkUEwm3yKYCx/Qmnrxgq8yAHmLlq3yvqaym1jdiJBtACp3oBtfb525ESl7TmUjwf4RXb/5/6PXYZ3+xMvbjcfQJwgLD+Kf7jJEj92CHAv0tlQhEMEqeJblfUC1Yu/sczmfZaQUggMVSbK3ioE8J3IAartA21uSrylYftSBYgZB0Hig2KhneMfAoBphnRIB0joRnkwgsJhFfZZ8XxmLdX0UmMU5J22bCyEDu7bg0f6Itu0ZiWkSrf5oGZRqE03oDWuYeaJ2kHV4MGACOil7AzqD2/aNZwBp7D56po6Z3OTmUZAMEBpO3YSAr2Ul9FJxW46QLTC0FVl3Yp/u6rYW6m09PIJsqrabsDhOACfBirCcd2m0joEUN830IfBHwiIEwwYjMVUAOQJ120c4LGUyurs7EW0cbCV1bRY9xAkDCC6+tm8jGTaDZKFqk3lB3hSyakK6VKq+8c5qWqAtT6AnDQCUnsAd6UomAkATtk7IGITIDmKJJl1CdzBk0ih2foSqaRQ40GA8ygUNIEAIgKNl22dYadebbYFq1daL3ZTfgFUxQMCye5KCpA2zjcaYEbg9RCgjBcMrSw7zmCDEwVBJKB8ETYlJXizl1eQ20HegKxJmmjDefPnodLptQWA2uP06TYmvjFA2ILT+RyhN9kxx23hohVWWlFnCTPTLYYq/8CoIFe9OgYgHYh9UF51sV28bQvWWgDc9PGjL+2k3/piGbXcfOKirKGyGDDNw6KwbqquarTndhy2D9zxARtvBxDqJPwXhVEDVbnekDgtfaN2tKzJGvu8rLYb/8KImLNtAYiGBcxQb6Nt2biYvkfAMX9rQgVVUFAGAYaiirF2weplAOTd2Kd5WzuAsQdAcXhAGORLI6RZq7NUezi31+ZlYvUFaB3AWOikcvfEmSFLzcTGievowfyx72A+2QqpeBf6ovhJtmcef9Wu3JKNsikO0AuVDWzHQXz3gyBnwiE8+plLwmnrduxNwiMglgBOqyDSZL0zCzA8DELUexAAk346wJzxwPd/bffceYVTfzRQpS6v+UbkgM3tAOAoEmYkJIG9czy0d3F+LvkXAIUQCzPI8fBljOiYm7CJ8gdkiwS4lRIjFGJrlNdIBZJE9bUUPwKC50NyhZAto4BujfchjiMUEHyIMmMFnwuMF/h2jIwE5T8o30Xt1ML7RxC+m5KSwYLYbi+//LptvfwyK64ttyVkA4iA7JCHP16OqgBfiN1fD/PS6bwT9sHPXWD9VRFYeZGTAhGVe/ok14j5DiulQc4/BjBeyppQSDcX4AHZIQVTP9+HAfilvHDWhZCGCpPvQnkwALEQo5wRxkgNCod+rKPUR/u6pdZDASTlCGC01FTNAI9jssCh33VBgPigBAlBOaPq8lA/yEfGjUsJQV2j9h6F9JKvXQikUDkWhXHY12idGGGhZ2VxY0oqEH8Iia5R1FfM8yHM27oWIjxFEsrSpobr6YOkJi01xVV1l5BjUYUt4MVkdfgyH49jY1hZVkAlRpgjevx8Ax2Z1oWKRQSOiIc+2j4K66dlZFF4cm2KUeZ0YH21ZPkyiBKUapBIqVT8nzqVB5E1BPC/x2WbSE0YiU3UZz6cZp/9BnMjSjJlHWQAmqfRH9oBo194/jm76urLLQ97vQ/cdK0Vnzli5bnkSJFrcdVllzE196JCC7BdKDuCWC+6z2YebN12KUHfrSgDylxgfXFxuV13822298hJ8w9nfioqs0pI404s3mQppxydB/9+uZ1uIVsK68Sf/vA7VNP72d23fxC7tyL79rd+YjGJc6yulSyn/nGLAyBOh0AICqFvxJCNE+lrHQSke7EWpKCcSIhOsScefZZqkzYb9hm1G2+92Y6jSGIRth27dkMkRNqu114jT+SL5NxE2x6srwpoe9lT6mteVg45HLtQ9SXb5i1ZVo2N1uKFi23Pa/uts6MP8rECQjzErmbtbIC8aUbltP/APkuGVNy8doMFMj5fff4Fdy/RBzq/fN16Sybz5LkXXnYqmxrmrygUkmnx5DoNtFE8MGQ58zIZrzMgxSDf88ux2Pqdmws+dOtVFhOBcq8f2z/IsBXLVlpRYSWKu37b/fpB5kpvwrWTyTEBTPcYsAvWbbbHf/NLiKQCAuE3WDph67NZBxtqyt2amYbV4BBjpxZyqIf2j6ayRlaaMygKKCU/LJX3amYMFuSftrjEJEuG2I+YkYICrtcef+Y5O110ynIWL7ArqehJINC+kmyQ08dO2bo1yyEs/a2ypshe3rEDoN4X8n7A9p0usnmLl7FMk82EylHrSzftksJ6txPypZ/1eZBxMy8r2ylCPFBHppM10s+6omyYftaZEe6/lPOiIHSF8kUx50h1ptwNZRA54mOC73DfHQHiSBDsFJ36Q5rcicdZnuSN77qvEwFS8VPIj7867ew39R7K7JCqqoe+nsT4DGVO1D2dfq/1UnZ2/qg9RH4ePnTI2e95MZ+KvIhlvtoP4TOE+iMeBVYq5yo7um42AZqnlG8mlassP3X8DRR/6HedZ7M/kmn3Ie6PNKdmZGRjW1ZBdZbuRZWRhkKN4hIPyp58UPSMcZ8TQ59pbexk7oMo88Wu0DeEApoG+9d//gaEnVQx2GVOnP3v3T+/+a/JDcTZ7+4PZzcNjkB69x5vCwFyjsOfUgEy5Rb83G3z7m6gJ4q/poYR3snrOz0A7J08sj+H9z5PgPw5XIVzHcMUAN1bPOjfmTOZLoT3zhzVe+NdJ4GzqWDY90Zr/GlnOb3++44Prz/tpN62V00F4E/3g6ZSWEz1/njZnEtA+0b+8VTv89/9/VzH98eMuj+m/abTA9/d+7ffJyr+UBtOrQA5NwEiHHwAjEQ5myI9+ijeCwkGH1RsgacvODSYC/eQvRS3+4CHBob4YOPdhi0wihCKbBWefveWi+ziD37QuXAU4nCwkALCNlw3Pvzhe8B5FQHhD4YEztIIBuUTCi480w4dOgXuleMyUcc8hq21q449PQXDHaVgMV32cQr6Lrntg+Y9FG0vEtswH+vnT0KCKMO1k9zKmeCLKjwXJjLuNnVgOmfzTSRMmPji2eyR3ryGE+05/kYG+NkN4xtbo//a49x7n+Mx1f0bviG/d//tseDj28bbqHJV2OsAjSwJTj8g8iSZoI2yLxVz2phICSAiwG1q/9NBTB6X7EFKfrzO5t932JEUOlmXwyEZDxtQD6wgFFqpCjtV0umC62+9bMK1Ce1iY6pNqSwJmn6+5Y1PSfvoPndsQYGA42x6Va3XgipBPtCyatJDpIceLsxWGQ0QG2oQ55/G56gqfwiFh+ybtAnRBZq8SG5LzonJ492TSkenHuG1sk9QELg+25+shzYqloMV1I3FRgyVxHn/d66t+WqFqwIcpjqyjMrTWTOTLJLq1mDOuwvboTTOK41g7cRIH0uPHrIUwlL7qRL09gxmk00WyJlSQKvD5FvE2YYt2+zu+z9F/kObLdyy3jwAx09+a6nN/3wp592ARYe/nfjK0nN2gpWfPQkY1oVndYRdeulmq0Mt0omlUASgXxjAwJH9B6kWXUPWyXHCblbaAXJOEgmfnYcaogcwxh9g1QurkGbA0nispoZ72+2STWudDdA44PUYld8KHfeirbxoWzoMYDU+/YAknlSxikkqIqg1ODgc9cqIqzSvBjxNBOyNCwixViovde137y7FagNSApJlGGBFQQWVlVVcJ0gewO9+ghQG8EVnHHN1PLBL4lrSf7OXzbVWVZhTnalqX18A6vmzky0IX5SCo3vJOwlGDRIBoE2gUBh5Gl2jtvtoHv7/KQ5g60VhIOVIW3udRUQF4hW/0Q4ePIw1EeHN/uGAYuR1KNwHcDQsJsRmpidQNYpdDxXgAVjfBAO27abSdw5KHvnmOTsXji+IKnUxQ730R9nwpKWl2xkqfNdtS7SWEgLaycIYIpPFC2sTWfOMAxC6XkiTqXp0mIlvjKDtdsajgtwFMK2AlFJ1fTdtWISSxjsw0mLxZz914ojNSk2wDCzWogDy5SNUj0rJE5VSGYDgc8/utZS0BLvgoi2oZ4oB2mdw3oA1qHdiyDXohjCTFVBUwgyLT47HXsbfDux5zfw4n9XLlqK4aAfM83JhzD3I6eJhewsJdk/Hw0qVy7XFNVialaBi8bWZVF0PMvGWAdgPegZYc/eYnUEREcHEClqNvVMs6qpRKy/Pw/5lDdZoVOVCqBQV5kF0Ub3N2EEkYlkZaRYIodbH+O5FxdJLNfsAoJ3HCEqB9h4s2xrtJPYicREBNgPQP4p5qZeKcknuSmuxaIn1tlPVIxaNKsSHeSFnAf25ETIVMuWS1TkAobw57eNLtf5hSKJjxbWWuWq9PYGf/6VbyR/wwtd+pNOpAsKTZtluAGJfFp9Vi7Cp2/usXbp5DQtJi72CTdGmDRcB3itvph4QkEBzFBhR0RGomvCghySLgzAIwz+/iZyIOjHrXvKT94SUwNYIAF0V7sp4UOX6KHMVvIED/YMBvkshXmZAsGphmD1bwe4RTinVC5EQDFAfIaUDc7QfbdAACRufQMgx/agSwLSZSuWm+j7a1BfgfA4gLARHRJwVFlViT4/yKzaY3CKqAyAY8ZDi/4EWy9wUg3JpzYbVkEev2SW3Z9h4Xwo5LOUQAV4ujLqfz5cMs4AFdVFOjs1FpeKhfA6RFfTdIRbqXuaO1JmpDpDMJXA9DJBSgKJeKy9LpE3mwbzUQYX5ELkkIkAGkGYNYNGl/BBllcgSqk1V5YxtkR+9KM0C6d8ai7KY8wU0V56H8lVcFg/9xltWWJAkXvS1NkisYIhVjUlPFltlfYjoGGESoRtZAFX7rRAZ0TFRjHVCqVmPUiC2NMNI+qnvsr1LApjW+lJbU2trL73MyrEEHGXsdHW22JKVy20QQmIiS4nKfcatlpRTkJb1BIR10RbXvu8WSA1Pe/3gEctavISw712oI1K5rqGWQ+h0b8egPfTgwwC5M+zq626y7//0QfPhuv79J+fZ5x84bTFk4qzhc3o4hocf/Jl99Uv/bPmncplfvLDmOmQfu+9uqkFqUAFV2bNPP2Ef/djHrIsbmiDmh4cffsI2XHAxbeTLmoWNGMRWFEqoBx54wBbnLMM2qBDbuy/YNx/4iXXAvKRgv7T70DGbv3CRPfX0U7b759fYf/y2066+7ELm6jJC7/shIKtsHoqDQ4fyANQP2ZBnqKXNW2wlNc1Y2Z22D37wZtYNCLhwAOzeBstiPvYASPf3CqNqfoa9tuuY7di5066/aavNycq0F8gTCgyP5/t+a2VNrSKD4t+//lWOVXNfvuUhy/Uj7yXAD+KLMV9UUGWZHGf0LMB5wsWPHT8NiV7AGjHm1ofLsPvS9UqZmQgx0crfj2CNRC4Lc3QOdoG7sYFSlpb6VhZWlumzMtw9RyFES3FRAcfoa8nxMWT7zMYqcgz7qgr6ciLkchZ5NT32q1897MD+m2680Rbhv1qWf9JS46MpMEjGBg5iBfuwh3/5KNct0WXOZEBKx2CnF8p4furpZxg3xXYRN6bZS7PsTO5J7gkSIVpQsFGUUMg6PMLcHMo9UTJ2a80o/OqxMFRWhwLJpfzTPY1UYVEJMy0xbY75h0bbt3/4Y2uhgCABy7Z7PvIhF+T9FEF446y5G5ln5QpaUlYMeV6ObeBpyK5o84+Os7k5i+2xRx6BqEm3FRBzzagQk7Dge/yJJ1nDwhwp68c4PAahJ3IuFIIjiO8n6H9cUsYThQOMLQWE66GxrXs43Se9YUnq7qwmblYnbkrJ7OEceKWbNwZYr6To8OAeSZaS8KqsTcNO9Xvm3xa61235WrOzqGpG/ahMjxbs6bzoz2lYnOl2TWRvO1ZX1dilzWKtFQGiPlCHclWfqHkgVArKpETrRk6uHJkoskBmcj8mq9B+rn8v66APc4nI4ygUYCpMSIQ4OwRh0sfflAuSSpGIVJtdrIM0jCOv9W8f5g4FE4qMD6QAQEqTLlVvoQb1pjhiGCWcJilVbnkybkcH/Oye25Gae4SevYOWTau3yxnr4DpqXlNhhfNl1MSmm3UXlMh9l9tM6C6INn83SZApNiDn3qBKpX3uDcxUf+eu7Jz3vlO9/pwv1l3cO47wTGcDp6P/Y2CIc53leQJkqj7w3//9z8HC7E8/+vOvnHp8nxtAmRoAe+fnj/f6VZzu/Dfd17+X2/98/58ugTFV7/mj3v8cXfjcIdxTz3/nPL7pMBdvfeO/2CE49b3TVO0/JrDKnf9bG/MPNex/InvP3ndPYNcTt4ETZWT81ylI9L7KOwVfx73o3huusW133m6HD++3Sy65mL0FRYA7X8F6vsEe+NGPwDHAZIgUiIqIBTOieD0wnP3OIIVsoeB9FCHjXCEyZXikB5tq9iGQIndcuc3W3XgDeYtzbMerrzpb4T4Kdv/ly/9iXeBzPuBJHtiyeOHSERuXzL66nOLwCPbow+CtUc4tIAhcx4PjlbuOiuj1szD3ceW4YuX/+wTaxIkqsuHN+9437/8nx8pbx8xU66+ImN/rihkfvgicbcxV1IlYUAWdCANHJrAZGBTQzc++VLOKPXIBl//p8rnLefZ66WCkAsn++FEHDuvfIh8cmcD7+uApLysKKToG2HROEiDyO5OFgayuFEip0Em9JhwAQeRLAUqHtz4yeH8RK1J3+PJdgLpeq+8K5NSe2/Ms6zTZKdXYGNa7zjJxuGc36H9gU6GGmgjinLBk0DEo6HqIN/amLQq+MuHLvvlrBDZDTCxemOWIAVn5DABaDEMIzMCzLZqvJVSr7n19j91w1SbzHcQLOj4Uy6IIAI9wq6kkdDO/AsCjHSuUTbZ95z47cDLPcivrrBaA1J+K0JkQEwf/NfON07/xe5VWRDVvC4BOesY8l2mQhAdbAMBLLd7/x7+93D134UdexwplNbZRAVbbXOcssCoIDfWgjVLIC+kFIBLoImBWG/R4gHWXvcKGvJMclGo8xGcnRlEZG2FrlmSR+YEFE6oBefpLcQAiCmoxRM4I1dwMHm8scHrJgvB21jNUxQOsqDK3GIueBsAjoSdJIVRbg1hpkMliS5+9csVyiI8K18cGeM8GwJ8e/MDU7wOo4g8ChO4kJ6G2YQAQBwA8NdXKUXTEUknbCfioYNWrtl1INfQR62+qsAzC0eMAM9oYlEMeAL59HpZbTvhsCOFCEHg9IkBCPSECsMZoLLf161cxEUTbc8+9AkmHqgNwyRuiQ2b7IVHBAE6xhJijbsHqSUC2L8Di6TNYcVAZOwJoo3D0Idq0H6QuEoCllXON4bqNAlj5wNjOXmy0SzLKnRauOxykhyy1VOkKAOT6KdMabaLwdzGkLahCqiAzBKpk8Bl6bg8gWxF5JvUdeAFCZgSBngX6jNm8WUkQBLSLACmUIQ218jUPI3D4N1TyjtmV113vwCYBTAKCSwjCDgEU8mb8VZDbonB2BSpFR4XSF0sAMIMcQdFA/kgL/aqwoBQQfj5qizAUIlR7Bw1aI7kRGLJBnJ2EFBoC7I+zmHjIHa5DK9Xw3v5RduhEuY14kllDnwyJDsWqiHmA10s9kJKc5KqkZa1TUYI1U3KsJaM2iQkNZux0AaBixwIo2ot3YTsWQ71M1n38W7K+NsjHQM4lgs+KYV4SoK5+X9WEMokq4Fwked2A5LnlQ3bNNSvINTlkaxYmmhcE4PrlS5iweyCESm0OQPBPHt9lQ7zfOMTmQtqgrjLPkiJQDKAsSMpeZp3kfRwmlHg5NnbZMWbRARB+EBAlxWWWlDjL9u87yuRMYC/V/13dAOLYosxMnuGqghMdKeFF/k2zVeDJr2pggeWBfrQhQKvCpltRR8nHvx/SaxxpojeLg7KEpBAJgkCNYryG0SbhECbtVLZ38xULyRaCUsoDW6gB+pzUBVpM4lBktEr6yBxeC+HCaRKmFWaJSRmoCeKsrKrBWuRZ7z/MWAQoTs2w/QdP2GKUPrLDGmbxyZhHZXRfq11x1wKrPdlvCQTAt5Fb0A04J3BR5PcRgsHTU1IJrY9jDmAcQ1L1UkndzfduwL9MiBH14bJSCB4AS/nqK7xaxHg9QGUI160Pgm8cNsKHigZ5VfZhczaEKmcASzmoa84Jco7zHOCYuhlT3oEQFZAVCs5WdYSAQh/miokcCWU4sSYxj4gQ0VIqEFVkiJZNP4gRHwgNR+jTXxqZ81Kw/YuAOPWAeZRc1A813WxClAWSahH2BpSU9Y9IR6kIYxhv4Zzvvl07+PsgqsBZ5Nsk2MnXX0chNxc8coxzoI9CfOx8bTcKoGTzDcEujKDuIuyxKhuojKBivhf1XG9fo33kQ3dDGnkD8pdafl65zUWtdlRZLGWF2CD22c+/cpn98OVmu2jjOgvgvZ9+5NcWwTyydfMWKvc9bPtLz9umC1bQBuqPQ/Y0tolXEpoeHhZjr768F+vBJZBeM+wHP/yJZWKRtuGCtVTtDzoCxNPD39Zu2IwNUo7tO3rKHnv6BXv/h++zHXsOuLyp7/31LLv206/YZ+6/104d2WNLyVmKQ2nnMdwHCN0ECI7aK2gGiroum5m50P79Oz9wpOp9H73TwoNGbe7MEALK4yBuWG9Y+xpRXEVFzbT/+6/fRbXoaxs3LLDsRQvtwIlSO1ZQDVFaD2FKNgVX66/IIhrob4FIa8ZC66TFosBob+5l3hyGAKmxBVmLLCrTF5JxBhZOEBxYkEXEkM9QWoGNVBJkxXzyncKsqrLMXn3lJWd1tHj5Cs41yx797RPY7bVAiIUzn2W49TEe0k8A9OtYeA2i9lu2FNUg/XMmeUrB9Am4P4jEAMYsxOqJY+RnFdGvgmwVBLGygbJTEy2J+dIbki6IuVU5WSewm0tjvgwMIygOa8RVtHVxUaE9+NOf0r7d9rHPfNxe372TMUTuyJo1zHGtVoDtWHw06yI3gmGsl8H0lTpUkx2dyJ65IRVxI6vFpwlWH2Sd/vhffdY66GuVWH89CDGTQR+8++4PuvXpN4/+Etu2Frv7rg+6+5dnnn2BNXWUjKQ6rN/izBtVZhhz8DNP/Q5yyc/WrV7j2kKqKmWuKJg+ARKzl7FYC5lXxVocAPnRhB2hL0B+Xx83qYD7k4UluuEUgK/h5axJnQHsRPDdm48Jxa+3ssd4Xx/mwTHG7AiL3+kfT3z+Wx9JH8E2TNljXFOplk5i2yabLRHTzSgv4iE0pLZIgbTpZ4yWoFSJwh5NN331qFQ0jn2YL0IY4wHMI+HMo/3cx5aTP9PDnJuRPot7pgZbkJ3lQs113xHCvWMv9yT9fEmt4sv8qgyRdlQnyZCh+fl5BMtj40if5G6QudDXET5SJUu9KfJJhFAIdmH6We3iRwGOyBXZcmn+Gxv0t8/c82Uycea4e209RzZjKqgIhnjSPY4n68Ak6THxXV9qzAkChEqHt0jm/0vTvfO/mBYBMvUGfKoNjNbUcz2mev1UDTTd10/1/lP9faoKtvMEyFQt+E7+/TwB8k627v/Ge081vqcGIM8Ngk31/v8b53j+M/67FtA6+heLvv6ZXNb3dv+fen6Y3mWa7vtPBcCfn5+md33etK/6w+8zVfu/SYD8KcchkkNFZxqDKpJ66/5A76d9lgq1O8B9YtmLodDHpeWeW26wq24njxP8sWeoz5EgX6KgUtbj9WR0Lpi/yEohK5LiUygKI98R/GyEwmftubQX8gZfaqKAPVIYn/+QfeiSTXbNpz5FYWyVuxs/dfyk/fzBn1NEpqB2XwrS6tl7gntmZLnC20SyNLspEAyiMGyI4nBP9n0SGch1Y/KYRYCo4PetxNBbw9QnckX0mC4B8vvzv8f8j13miCQRHiIkBPTrIkrx4MFBSq2hx2Q4C7TQm5Zlb7mGb90XCYzK/c4ym0OOh6sI5N9uwyzFgBJcOQaRF/o8fe7kZ4vsEFimzWEtFaH6u34nH2Y9tFGVlZKUJYX/MZEVokfGxw47tYerQuTYBSo7KZLAZTbKAgL0+2GAe1mcvDWEc8Kd+s1G0Xu41/K96CyRMPEZR1zbhwBIHvvyXLvqAQB4qr0jsZk6TUXuCOqPOWkzAX0AlAnjbqypsWYqnUO56MoPiQN8SJrBzwW7beOqHJszey7VzFT84dEWgB/5K6/stlw8xE8SlhmZkGrbAaT8yCxYtukiC4WYyCOj4sXnFI76fmRGHs4OY/uLL7swb/nExYRHOS9xTw69lIr/3V9fYuk3P4OXWzShsOmWV1oIyA2ASHVsWmIcVkl0SFjBQaocswkQ7QTAlPJG7a9AdE9srnCZsmgkVkEOaE+2KMiIMK6fFyDhmIgmQAVlToD8Q4LwpUAcCJCBrl6qM2OwccpzoKMUIG0AtaqYDudY/aQGAsjsA2zw5drkYPNTx/VWH5M3XUVlM1XykFmcywDgQTje87Iy8wAcaALcUWV1cU0fmRphNsz1DQQgvXTzOnzxuxwBkhQlpQsZJwDorT147mP/UQdx0EaleT0VomGA/d5kUsSixPHh3FYTVOwP2fA6JFVzSzeAcZQLsRZAE8j1DeP9QpCXCTCNAQBRuHMnVf7JAPlqM3nmi4VthLhI4LoMigyBzFDgUCfg/QVXJFlHTRwVocrqmCBApAAZ4XnySlelrMAUqY0EHtcwsajqNQUP/QCqbTURCWAtrqjFwggiCVuS5RBSQ31tkGuZ+L7XUbWMzQ/ETDeWMB0QP/sPHiOzxMMSAatnZWYSHBviQtOVLZJKtewrgH4Z8+Za33A/AFuz3fWB2wDPG1xmxSDnU4BFWSMAW/6ZYrv6mhssN7fYEiGDcmZFucD74cEgxmi7PfH4SWxp5mCf00ZbhVgzbR45I9VZu/VgPRYIaO2LVciwZw/AWhwA55DNSk8jZHkBE2UJ4d2FeOQnOyXLEOBWG8G08CRY1SnCBrs58jFExPR04D1PnxmKjcFCjmpd5qYZzAuBzEdSoQgMHGI8ddE2NQCHTYCqNKdicOz6yxZaB8echpUaceZfLAAAIABJREFUM7udPFmGjUwg9l99VtRqlrog1RrIgEiC6PMdacNPHoAUsiyJYOMGQNZhAohjPAn27qq3NVjLCIRvb+21l198jXOZ6/ImhhWwLOu85Bjnvz8DQLMFALGSnJOykmoIq3ClDWEFNmppqQSeM0baYcQH6AftWBdJiSGycMQRrBPEbjrtNIDSIxRAX9XI3QTcK1Q9ACA5gnlRaq1RSOlW2iyNvjgI8CclSBvqmcKSJtJLzJIB+7uokm+DoGxhDGYvz3FElcDMOID67//oIfvAh+6k8pvsiswUS1oKiVsqln4IUFR2LYRs8b7hgKDIolActEBuslzxuc62ja9hwNhR2kTh1AIA+xjvIk3aWlscASIbG6f2YxUbYPz1M8aVzaGFtgeSt5fFERc9noNiADKqpKLFHbsHvIUPfScY1cagqs0dCc08z4IsUl5fngCVWl8miZBAlEWqnFcb6nf6mwgQkX+qNh/g32lkCJSWFnNz0IbMVFY2AbZuwzpnX6fHAPNaaloaoGeBAyczyPSQnPTFF1+wZeThxMZEWhmg9gjXKHPRYis9cgRSL5nrzvnQNw8cPg7h3GZJ6XNsARZJLfTjo1g+lROKHYLybDaV91dcei1kZZs9/fTLzG9xZBucYd7HfrC93r71+bX2+OFhW7F4oZWcOmXzCbP/8Te/a6uXU1iwMIdg+2abuyCDnJ8Kjs8HEuWMpZE504XiraKsAQKg0W6+5f3kU+yEDAqy5auW2JNP/dbqIN1iYpKZr3qwQVtrZdj9HYPgu/2ue+w7hKX//Mur7La/P8AcNGbXXH4JRD3EGGHeCyHCvvLlL9qqleu4JjH2s0eetstvuNU6uOH5+ncfsOycbCSxqW59iwwYtmXZhHqzdhXkH6fPDlh66lwsraohMFHeRPrb/OwF9sQLr9le8oa6RykqQAk0xmduunAN14Lx7MtaDVkQDag92DdmuaeKeZ8R5sPZ5p8QhHXVdu79fFEtoUorKUe5mIWKMNMKCMReQiFCJwTfwQP7WUPCLQu1g1QMT5O54snaI3JN2UmFhYUc8zybRT7H7558AjK+1tZgDZc5O91am+spKJgBwB5P/x/m5q/W5VOpGGI/ip55kGVL582yBZC4PszpyAaYe70gravJaWmyTIia8poGSEXsu1CbDDJWHnnkUfNhnapjro2FYM5C9bgQmy0v1tkj2HXJAvAW1CWa52V31oCceAaWaNHY9rV1dNmhI8fstb37bRzy76bb32+P/OZxFI2JEBVDdt311zs1QnVVuW1/7ne2JGchxOyoyw7qIWunmrlReWcMDPq/l+2AuJPSQecfTuHLDCzb5Der/qHPEsDfDjE5xBhth4xmMNmpXMhhZM5w6dxLYTfJeJ5U1k4SIBO2pEorEgFy9p7qrL+tbm6ZFlmjIcKZB088uNqNtcwP7WOs8weNY+4thvmALAirJM6tFkutfBSUWhf9GOsd2OiFoODM5vykluyFMFDhQDBrt4ijIq6pCmd07yZFWBAKEGUHeTNfihhVAU8r62oP888KiDGRtFIQh/KcSOYYrcGvY8U2E4IlCVVcCsqa05BTUqFona+qraegQtkvkU4ZIsJF96huLqSdepkndRxSgahtIlDvKihen6v28kb/Yv3c1xCQft9HP8H05MdnZECQVXBPF8xc5ct11L3um/ekExVfZzcGrupLj3cRxDlPgLxl1/P2/3ieAHn72/Tte8fzBMjb15bvzjtNBQBODUC+twHgd+eqvV2fep4AmX5Lvrf7/9Tzw/RaeLrvPxUAP9X8N72jfw+8+o38jj98rlO1/ztGgLyRLTLGnjECrK/eamqwcJ+NCwvKkJbWRvskWb93/tV99tyLz0FGUKhIEeThg0ft777wD+Cw/s6NIwCFu7IORa54sVdUwZEKX7XX6aZw3DMUDAu76AIs1IVj3HHllbYBhwwP9oQ333gTexofislj2BfJmUG7F8QTYFs1NfXgzzGOMGEr/Ubmt/qj+vykDdbvK2Mm3QO05Tkbm+GU8ROPP00B8p8IkJWfv3lcigsFjItsUKWaNmsCoyf8yAYceeANeCSliMDxP5QDM7kvGuU5ehQ+sGqCANEJC6DSAfPZQ1SL+gic4qHPEbkhYkMPF0bJv2VNUScfZjaUUqToS8+RakQBvM0Ai02Afjo++ewf/0rWHz3y5kKWTJ7AZDTn5He9iS5IIZZTesz99An9xhEixWfD2fX7637QDGib4hQfs6gWBYm273/za7b1wgts/arllnfiBNZSq5zFkciIw1SGypd+C8HoeUd3EogcDAAynypq8geooB/C/mUHYarNAFPbX92DTUssXulBFoplkxeh3710rpjkFPv2A9+1m2+9FtumUIC45YAxB20nINcSQLg+wICFAEEKID8GWKLQ7DO/uMzS7ngWi5MMqwPUjiKUOwYv9xlYRPW2NVHZi085gHA64F0HwGQZOROyfpEtUxhAYgpEiTcs4ggocmJMGGHQ2ExRZeolRQFfIkE8BUyywR8REAqQOU4YTiNWSP5s5Gv43gRgKjVErUJv6VO+kjwBMIYDPLTAKqZRxalqzi6sdHoApxS0/DrWWBREAgoTQk6fTEpJcxWo4E9YXECwgLEMAnbXYeMTGR+POgFiDAD+iovXWajngI0A2o0PDThJV0MbSgJUHV181TZ32DCsozckWGwsFbrAItFYw1x66SUoI4oB6Qqp5EcaRh8MBnxzwdOQRh6Azr7Yp0npEc/nyTonFLA/hlwGZa/IaiUIYkwEiOy7VD3eQpW7GLPy8mq77s4cq8wNIDsgmAmA/BEvMaAQjfSPSZ90VYkOM/YEDpWh0pAH+WIArC7AGmVMaByWogrCdh/lAMqflDiukY8tgAjpA9yHE2MCwxbJO4jA63yrqmkkQDjWqQQWEGSvDIUGxswYVbhVZE6EkUdxMhdwNXseORy5dsv7riHYethKsWeREsOTatfm+iZ79aVdtnDhEqy8imwWSo1lmbEA8mHYtHRSPd9jzzxz0rZducxKyRLppC16sP3wD5kB2MtxY8cTgk1JABktvUOtWIBF0Da+lgi4NAvwsKujGUCfoG4UIuFYcLUCNErBoFD4caqWu8mEGOQaKi+ivbndeSJ6ohQRgB7NPKAvatOxz4IYw2quV0H1AIQNgHihqMle3VVGlTcEB3Yz4zDayAzIFCGr4XArSg2zLgiSQGxuHn+l1hIzuOaom7LSY/iOMoGJdu7i5VYGodfT1WYp4V7WVl9ql1622VWNHz18yurJl1m8aDlvS/4K4yuEPApZXAViFacMCal4amDD61GB+PoEm2a9YMDdWRCluvQCy0V+NODPqDwEb86HSc2FDndx/TW3CXjzARyMAKDrxoJNfo+qpA+DdNF5y2aokcrtSF4zCiCvqmMv2qC0CgKW8ehLFf6h022GAIXrwHMgD6JQM8zKmGuZ2Ps8+8LzLgj+mhuutMaWGlu6Ffu3piiIhVF77dWXXYW4F9ew5uQZNw7FKvVQFS3rGYGQXvQnLw1MqZlQsnQB3gpg9Id0qMLKyynKmLe17CRwTbqZZzqYE6RWkkJvAOBQ4cmjAKMjvD4M8rECBQuXnT4D6Y2IKBrSa5D37+P6hZDRMoSyUBZzItGlBFFulMK7RHIoWHsUsNVTBMlZax79XkqQYQ6ilXUuCWKpCrsrqdD8USSGAIDGodiRfc7ChQvcWicbu6NHj3JcY3b55Vc4ZVo/eTsDqHySIJQPv/oKIduo/hi3pQ5Mnz+xdnMdT53Jx+KszFIguecydmog8A5TJTEEmN7QWoUyJ8quu+omyCQpTILsm9/+Ps9bYDVkPfzb3620L/7wpK1duwxFhT+KipmGexw2SafsFUD8ZWQJBXDMS9atsYbyXGdzKBJHCppnnt7OjU0U7RKEHyhELe0OH+hCsr2ZIB559NeWk7PGvvq1b9vmrZdCUI5YP9cvPXOe3bZ5xG7+wi7X1+bOSbebrrvKXnrmSbuRbIn+zlb75YM/pko92hLSFtkZ7O8KsWmay7rzg4cessuv2oY6I4O1os+WZaXbaA92iygoXn7uOVu9cjVk/zyahkwibAbjsInLLyhhPeongJ3AN26UArEr/PUTj9kX//FzjDXIXMLUM7lx62f9TwMg/t0Tz0M6sRYy5x8ir6SNqvv4xJkEsbfZoaPH7OKLL4ZUnIliA3s47PTymdf2AvKHR0TZlddcxxjrIxD+NWfH6E0/WbxsmR1g7RTQLtvNl1+mkAACJB47qjSUGeHM7Vr7RsnZETM3gKRYNki6R2pn7gXRtiWZs1BHckPH2kgKDSQgChkA8lysrtZsuBASgYwYWWayLg/Tdw9ivxQIIL/n+FHXV++/717m+jE7dfQwoDwVM/TZG6+71oH9r2Kx18Hr1q+/ANVTlFNc/PRnv3CWeQXl5fa5//N3dpDz3nvgoC1autSuvfYa++2vH7E6CJBo7OKuufoK93mJ3DOMIUfORcXnE4DqFGurRAjRn/78Z+5z1q9b69YfFaC0MAfVUrDhw9xbiKImCKVIP2PSA9KoB2Kzjvk1lHye8TEvTp/zZV3RQ3OhF31GxIfUkG8lPyY5EN3cFv1ggvCYfMy7ez9jxdMVGYic8GK+1NiNQ5WjvA1/SG2tha18bhukhmz0eiGDA1mPc8jEElFUjUpR9w5SnYWS+XPs2DE3X+qh9/TnHiYMJag+R0SpVM5NWNoVQ2zecfsdFDy87lR24cytIprVJnl5eeQmpdhs2knWsFKIiMTVPWAZ83kzapxAMsqkzhQxovtRZR0pMF1WrLLB0s86Dp1DEMoSFUzoXlUFL90s4CEBEO3eIah07qO/j/F7Mp4ik3k9SjJNfG/YXakQh8IPp/rQGemBNesUNlB/9M3wn/LE8wTIn9Jqf/RrzhMgf3RTvQtPPE+AvAuN/mf2ke9tAPjP7GL8Dw/nPAHyP2ywP/D093b/ny5BMVX7T/f9p/v6qY7vPf/3P2cCRPseitOH2bf6sN/3A4fypOqsF9zIn+zhuiYyGmcE2UfJEd16991OcT4AXivsRd+VMRKKZdWtt9xBoXcse58+8GnlZ3uz/47Dph0Xj7YaXErGsIdOcdbDg9j/fv6+j9mVN93silnff8ed4JijFJOillcEAkXxQ2BUkZAf3ryPCu/kriT805V+UyTubK7ecAGbVIW8qQZxypCz7a795+Tj7SFAvnDreFcXvuyQIKrUFQGizdsk4TAZNK4DHsH2yFcp7m8e7RvWVzooNzXyN8X0FH1/lWVAgEwyjvquyt0RLpAyRVThrN8JHNPmUISLfhb5MWEN0IaFCjkEbM5FgAhI01c01XdSh1Sw+ZVlVjQBvnpdDRtbAe76nbILJokLZ73ABlRKEB1h7jdzphzDGfcfc/YqUsAoA0Xvoc8IQQGRQJVrb0eTbduyGQ/vcTu+b7fdfM0VgO4d9iT2EzdefaVVlZWgDAlz1k4vv/QSoF4EQHg5IFEm6ohmgMp+ZyMjVYiAQAXqHoSJk+3SidwiwmlP2w13fBgrrALrhEXzxNKoDyDuxV07LQlv9SuuJYCZinUBBUGAf1JRdAMGxWJl4wlZcowQ8gJsfoqfvNmy79lpvhyLD+DLDHzlIwnOiQxkEw2bt5rw1MbyEoLV/awe1UEXfSAddYCutWyZPIERFEidiGVPGOBuGMRBlIBF+sEQ1dLa+PtSeQqez3l1AYy2Q4iMWXFuAeqSAEK5W10QcTjASSNkRwjgVBBtOIoSJxzAthegOgkwth1Cq54Q2KaGFndtwGEsfU6EdVJZXtdCjkcIAwUwYS7BO03YyUidMQ6r+PqBw7RNgM2nXQMBbLdsXGn9zdVWW5qH3YYmAqw/AKk7ARZGfaiuB4BITAc4A4CVDYoCa9WXRIDI9ujAoX0AnFRyDvY6kGoYYDeJ66Q8EH/C47uwSQkjIFihHWEELkcArkjKJVWTAt2bAVBFVIhEEZFTjQooDAC6oKDYbrobIDQfIJaciQCIHY0vZyYnny++RH5IFePPOBBppqrRhYBbnRBZuh6y1ygprwXgxw4JcLyns8lWLsm2mRAhg1Q8y5KjDbuSwX7ZZaFyIGTZm4rfKMZDClXOI1T9K6OkljEi870Ixs1eKo9Dw4JtEVXTsr7qaqq1emx4UsgICVQYO17nZ7B0GQE5rq8ju4QJcGl2ks0AlCsparIjR+oIiyergj7gT+bE6QJyJuA6+XhAakiiqATIqjEyQGZgaTRGpXsY5B3jEwJ0gApvj/Ehu4DcibFh7IN62gmIxUYKoCsQxlnqqXpsW8KxrFH/6Wrrdl71fjGhkHWtBGqHmT/XxQ9VQiDjW6TaCMBkPZkivcwtAwA1PuQFFZQ2YX8Cbg82l5oEsD/Qae21BMvjKLdw6XJ7Zu9xe/X4iM1enuhseMLIekmIi8Siqg6//SRURsnMhz2M7yZIyxSA1whA5yg7sP8oaodwy8yY7yrbC7FIiQHcDWZsRYQFUU2MPRWqqnosybrdQkIFMORwHMHEiQD6YxzfMNe9HbVKHSquIRYhBRD7QF7IY9/lGJ1VtamyOANLmB76ZQch6MqtGGTxmi2rJSni6G+jVGx70NZttI3IuzbIFWZSG6Cfbd+NEi3WbOYcKsbJ1ElOw7qNNUVh0Rs3b4JY6EUBsYJxUWVz1/rawRdKUGUBmjMHPP7r39qNN93qvO97Ic78mGt6ANxdHhTH5ycSg+PrQnUyIEUIhEYoYzsM1cp+wqxDmLujIVAGGRfKUtD8Xc9cLYJP7w+y6KoLtBxqvCrjYlz5TYzvkvJGMk4IB4+GHOd6e0NCeuBHOUTbam4WsaFxJKujAIBGAaj6nYK8NH8H8m9Vg/tBaIoM6WBdK2BMpqHQi4D06erqcACuslt8IZUkhewgmHrDhRfaCQBmkcFa6urJYAhnbg1EKZJbQOj0wvmOwO3huUWAqTnZ2WQTcM05f0/667O/eYL5I5TMBrOktAybNTfLvvAP/2gr163CQicAC7R42/3aASx+ZlM1jtIOi79GSKVP3ZtmjaOr7TFCszvaGp2icBWKD+UmRPF+aqv84jwCxI/atm1bxZVZGBXxbXUNzA8e9uqOPbZq1QUoRLoA+I864Dc0ArIdAiRr4TzWjE47crTIjhw7Q0bFfMaqB6qCPfazf99qn/6Pk+QjRTlVm1RGZ04cJZNntiVC1ixAXfE82SB+/hG2/bWTBHkvsrC4GPvNU0+i7BqzmalJtmb1chvp67QLViyxUNaJpx592Kkh165cwXiJJpT8AKTGHOb8Po7thBWW19umS6+ECOmyZ154gbHQb//+71+C/D1G4YBsihLpJzUoa9IJFz/Aup7CmjNqe043khMT5MbKSRQfyoZZS55VV0eLrV+zAgu9dkjUZnxNG5015FyqXF7e8TpERC83f3EWm5JIwHi8HQUsX7V6tSPQjh8/5tRxUlmpOmU+yowY5napuoIgm1qwSRPBEgKgLnVqe3OjZaNam51ISDqeqwnYbmneakBp8fSz2y1n6QpbvnodhAJqAykD+FI/23v4sA2zLnYwXq68nKoZiLxqLObyUBlk8ZmbNmxw4zeX6hrZXs2ZO4++gn0fVlpHWNNfenUHtmqz7e577oFky7Xvfv97Dpi/+KJNToG6cD5KJciaKAobElEiHj56wl54dTfzIOoGspk2XryFgoJglxv05OOPO4XhSpQQfYzlg4eP8jkiEEOxy6uxGRBMaBitsKzSKUCknlIWxShE2yhzjiuKgVSYyF1j/YIQUY6XN2uh7t+KfrDy9+6z5twD4cFY8oNQGYRokHrbnzVW9nWyUBNBEci/NbfpOkRAVsRiJymVR211FXNHN2sYVUX8PZSxqMByEQwiHPQlkkHKi3bGpCywergeAVyvaEgtR44yB0RwH1RFcUED85juKVeuXOmep+MtRWFbxT2QCDHdvyo7RjlfIslEkqggp5sCg2ZXiKFQd6NfT9j7yfqvBhJaa3gcdnmywBJZJoWcbudFlrhMOUiiGMiW2up6jjeM30OsDAbYB+74OPeB2Pp5hbCOkyNG4zjlB767UuJRKuR+dhsFyhSkoXnXHucJkHe06c8TIO9o807zzc8TINNswP8PXv7eBoD/si/geQJk+tfvvd3/32mCYbrvP93XT79//H/+Dn+WBIgUG5PKBgrKcBUIxfmhg8JFX/k4g+MGUdw7OIwjTjdKjNhwu33zhXbjJz/p9idF5GBmkOvRxH5ZeN8YIN4XUIXMiCEmoQf1Pbi0lCBVNdWWSuG/P3hxNVnNyg3vIwNxlL2fCuLvu/4GW33lVXbPh+4Bg+xzhe/KsIzBYaCJIjYVuEeAi04SHwokV4i69pWOCOEc3gw51y7sTfW7rL2cCuTtJkDmf+LK8Ug2lCIeNLWpCraPn0VIKGh8Ur0hQFxBsrJY+UMEyCSBo42esj8KvoudxH2H3GhQRa42mY7oAMRSxaBCzp2ig42pNouTBIg8lZXloeNpoqJej0nyQ7+X1YQLSKcycD4VzPo5DbuSHSgh+gHM9bNIHOUrTFoFSJUiAkR+zBMTxMTRTh6zC63XLxwePWHZJcBMD9l26W/aMEeE+qGa8LF47JACqTZNwuYmGfDDF8YtC7DqJcJolRdzPRWYDbU1DiA4AbgRwQa6F/BNIKACr5W7kQaw7sdnSBXhh6f50V2v0W4ell9SScBpjF207Xr7wc8es8rGDsvDQscPNm2A4xtGjTRvUZazwekH7MjJmkulfKv5cI7QPJARHnbyxBnLowI5CoD0pX9bbkl3vmSRyTPZ3Mc7gDc9IcKiYASvXLsBL/BfQIj4WhGZFjH0gzhsNxR2LNJGfvhhIUEQP/4u5D0OUNMP4sMTdcUA5yMSxJdzkD3FIP9W5bcX7XcK4CWCbIMCLLCyMwmixnc7hIp1X4CxMAKsVVnbABAfCLAyTnVpoLcfqpE6XgvoDphbU9/pgHQcXYyIBTznsWIbHifsOZ7rH0CoaRpkho+dLiyhbUpszdoVWLZssZbaUuusL4cAybdUKnhlVVRcVgORQqXzqDdgJOGpTAhJM1MBxzroZ6HO114hyCtWLQMArgEcqrL65lqG3igVtxA0SekuaDcsjMFOv4pPg3AYhTWlbVSVHwypkITCwIP+0MnzRwA/BKYNSBVAJahTv1AZvO3GDFQg3lSsAnhSHa1+rzE1MZ9O2HPIEkugjpQ4shmaDQA2SP8W+eEF0FxIBsgguRqqCa2uKLStF22gzahSlgc9faoPMLGRbJRx2rGAqt9+yDUfKt/TCNKemZ7iyLwTx04A5kIoAM6EcD19AKwEnKFcs+7yYqrNeT9AoSYmuD5lVHiizGju5FdDVphXZbPTsADh2h49LKDJbP0FOVZQUkQgvVl5LeMY/IaXUX0LwEOWSg3Kn/iZsXyFE16bBsAW7qqoiwByg+iD78d6qxuwV2oQD5exgjKGtjuDZVBVeSUAaCoKjlTIIfIgAMN6RjvpZ92AwxlAQQw2fj+uLCHaYLCH7KDGGsBwQEbmgpDoBHvq5TLrBEOKiA/GlirKwslMaCiqtw9cm21lZaXWMupv3/plu6Wt9LU1F16EmqHHdr7yOm1jtnjlMhQ3wzYbC7EwiI3amhLCnULxNkwj2LyR4w/BNivJqRiKCvOx7vF2KpBYgOQuAsslHawAQBTDXl5aRSC0p2VSNR4KaTnMtfCAEe+GuJCNXR/joI128fMPdHY0ItAETGqRUD9KTU0laB51nh8LA+1Uhzf+XPpxOIqDYC5eP2oZX95PgccjzF+MUvMF5B/h+h/Oq6HfQCQw7mtbegG/cwCO6YMA+iFUjF9+9aWoZZ4HJG6w+76w1QbqIf8AVHUtiiBklcGSiZohLC4BdgtVDqy/qqXVR6X66Kfft3EOvczdASJtmItC6I/VKEBSmXdElohkFwkaicKjFgBSfvua//zpf/LbF2mteUc2Q7KC8Ub6UVIGqV0HyE8RdxC5CF4iQAIBYQHdNX5EcGiuVr/WfC0CRKHnIiInVFphbu6W4lBrQD2kei3HEcU8kpaWir0jax4Lq0Lk/ZhP9XqpHKMBNvMLCgBBM13eyG9/+ziESZStJ5NjcLSPdUtgpQfqnkpyUIY5R1RsELn9AMd12EpJ5XQ6rwCbwhRCtyH3GIelVI+nY61WzBwVTQDz2lUbsYhijo6Mt1de3WVf+vsV9p2fVdktd7yPyvSXseGJtd/86pf2yY98BLIL4igIAojP7OcmZu/+3XbBBRvdmirrwI72bnw20zgXKs7JWHoFNaGI12KI+GbG1SbmCR+qQfxQARQUNlheYbnddOvNtnP3LrvvfZG27n3fIYj9at4jHnUSdnB1Nfb4Y4/ajddcy3gYx1Yqx+W8/OShx6yUHKZEbN8WrVyMGqHAnnvpWVuybJFtvnAjChCuC30ihfb70be/ZdcB8mdyw+SHldqBg3sg0pNsZvxsQsBLbQ8kiF9opI2yBux4bafddsdNKBKWQoKyDtB7A3zHrQWgvg3Sxt8vhCoSD+a4UNt7hqwf1sxDx47a/sMH7ebbbratl17MmN3OWMQeaQ5jE3VPC2RwW2sHpPkiMlN2WQvWfG1MWNtQtvSyfhUDhG/YuBFAu9Vd6wbuNXTvsXjxImffVk0mVTJWSOms640N9ZYQzxyGLdbePcwNkCLLIQjnkQESz41mBMHcTXUoCwqxVcN6T9k+l191rR07QY4J/SKP3K1Lt15iz774ip1gffcCsE+EhFmYPZ+109O++Y2v2eZNm2zrJVvs1MmT7qZR6+AMxlsSJMXpM6gSWLv+8Utftou2brX77v2EvbjzJezTnsKi6YR9/m8+A0k1y2oqSi2FviyfVa19z21/1RrbUSJwP9EJMZ6FonAMj8yZKUn2m1//hrU+zpYsXsp9CiQQlodtzCFBIpupBmrmescx7+4iPD6Nm+NBxmUvBIAsaMcZ8+p7UmB12nyQAAAgAElEQVQpf0gkjMte415JRE/hD1fa3I8cfMsd1kRhjJS249yHabwGMPeEQpCNMN46ISIlDQ9m/HWQGxTC9wSUIMGoK3qYEzsprGjnOsn+MgaFjghPl53FVzgTtW7EpQCR7VQuWToqnJFaJIh7NuV/SAWiXKAgiIhR7lP2Y3Wpe97FS5c4krkS4qOGceQPidlInxP5ofVbx5mVlW37sFMTEaLf5UFO6f5Sik1lg6SlpkFatZBRU8j90OCE7RXvo4esALV2Kz9J7TWM3eQI49eH+T0iPIE1pAulUTbkma999J6/hgRRcYh8d9kQuHtm3cPKSlMKkOGJ9jtPgJxzhz1di4fpvv6cB/dH/PE8AfJHNNK79pTzBMi71vRv0wdPBRBOPf7f2wDw23QZ3qW3OU+ATL/h39v9f6r5Y7rt+5f+/tM9/z/717/rBMiExbADqyczQN7IApl0WxIG2WQzZyZZbV0VTiJx7G+qKCQNwfo9yK5ZvtAe27/H3rdmpeUQbJ6UlOCwTNk0j0JcXHHjLRSD1dunP/VZPoUCQPA/fyzTQ8D0VAwaAEalQu0xcH7+Q50ltljgTMpV/NT73mfXf/xjdj22zIozUCGq8H1hK4Hse1XkPVHghZCCwn92kRNf/Dx5Pm9g9B7CunS+KgabUISInJl8vC0KkLQPXTwu0kCVstqiig3qA9CTdF8EiMDZUcgE5RDooSq2/+LT9ZZeKyBKm+HC77EJxm5K5IKqBUWkyFokALBA1bsCxKTeUAVvAyCpiBOBWlKfyKpA3+XnrNfp3yI/9NxBcgLUoKpwFJch5Yp8nI8DNkQCUiXgHa3X9QAgKNfBl020NsY6Bh/AZbcE8ro3SA+d9VkCxNmoKa/EeZTBU8na4azaRWRNMOqJ2UmoKcbIysAm6EI8w2dRgVt26pjNoiK2AQC5uaYSayJ/W0dldQ3AcBtAqAKy2wFVVq9ZTxBnHZWCVM3S6QQA9lNd3gfgXFhcbJdccbXlkbUQjAXWnkOnCanNA7wg8PXQSaoZI7Fv6bPZWB51ot5IwEecsnebRUVrCCGt0drsAwLkUfmfm1eIhzce2RAqr31vkyXc/pKFAKZkA9r4j6tyPMIWZaRYdkqCbX/8YZtJWHI9lagJVP5HUKHdiCJDJMEgFZ0KYO6kqjIYwCId4DCASntPFBwCMGUPof7gwHzaS6DoIMCDwFB17dyjJ209HvidKEGSZwCeYgEzgk1Kf1+XlQIQKix9EHA1FLDTi2ONxbIpF/WIL2RJE4OntgVQm27XR5cDA7N58wmqJsw5lsD3KMA0AUknAZdiAJzX4nN/AOAwLgz1QE2ZrSTQVkBWHaoSVFiWW1hniakJhk7AVq3ZQHXnEYAbKtj9QhmcQTYPC5eE5Gjw9DasgKrpA6MuFDYkJIbqT3nXUxnKYFbuSFAEZAPgqYB2jYU5mRmuKl3g6wiTgvJKylEoqfJXFe1SXMhnPWs5+RT5VIQCoGkC0TSgQayxJTBZlljqnwJW9bsEgFJnQ8f7qO8XllZa35ifA6P6sZlZvXIRgCHBvhAqev0IsjPlf/R0A2Ch3pD/TROAkicg89ZtlzpSsRWw5nk89K+86moH7K3achHER4kxSibycRqqJ8Y346oLcmiol2B11B/+/igvUJr09jQ4tvbM6WEAJiP8PNFa6Adt9OH2Xl6qeYy3CY2II4A2yjrpJ8HhjHnfAVuA4qh3YBywsZmJtNrZ99xxx82AW4x/ZERDtGkw46yb9zt1/AT2Jy1Y4MxyAfXDgOMKnyd2lnNox6YH+yHUDMqbGeRY/ccGrB8ixZfvNCSChVDLq6i3HUexJ+F0Fm9c7gDONMLsY7x7LY0w92oyVbpo8b2F4/bSGbN7/+oS1BlhhOqepBK90FJnp1osYeFx2BANDcD2UI3r6TXIvCVVSjjAHFY8SAM7qArux59e5LBUU0kEZFcSuCsANZ9+LtA/j+9JVMJHo6jyouJZ5Ibmo14IEFV7DwMqNje3OmWILFCiIEUVqt2JrFDtHSh7QEjIUTJruNKOoIoCaEtEjYNsCYuvUcfSy3JHOSwaN8EoVWDb6PPjWGJRwcx6lZiZY9VYwS1bsdKquQb9I/22ZPkCKvBRuYx12233rbWxtlAHvnWhPvLDQufZJ5+DcJrLnJMAGRHq/BplfzesDCCkNcPMx32MVylBApjj+8gm8QXoFDmQBoCbe+aMC9LqB1hV4LmyUUZpg5DgAAcAi0yQGEQV1CKLWgGuPfDH76b6oKuHvBIUMbJQ8oQw8wqFNAVQ13qg8TfM3N6vLClIDo0/fxZiESAhrBlREF4DgJJ66HnVgNwtHFM4qqhUKvrjALVF8ooEVFVDM8qBWCq4e5ln9bqVq1aTx9CBOu+Qq2BYSCbHrMxUjgVLRGyvIlGBKYi5A3A2kHVG0k4//yCrLK+yMr6GuKb+9EOFdh9lfQqCkArHRq4eJVNZaTVBz1lY7cy13z7+pP3blzbYr55qtwVk+kSROdRNVsTjjz5iHsypf/v/2HsP+D7L8/r70t57WXvLkre898ZMszdkMBLIahqa5G2bjvzb/ts3bUazExLIgiRsCGAwHuCJ97YlW9bee+/1fs8tK6Ek2LTCL4RanygWkn4/Pc/93POc65zz9/8KKVXF4k+/GYCMpC9qnWtGdbPx1c0A2UmQPTE2bdpsson67KVXX7Ny1BM33XozypIGQOytkCArmc8pYhgNs42bttnnPv8Zm5l41O78qxew/4rh7+bR3m12JSD8EciFl577nf2///ffUFT02gvPvgBQm2JnUG2EJ061n/3mKYK4P23Pb3iG7J0Sm5U/zZaiwlgycyEqzDIyevohQL5nV/E3r8cyrgKipL2tHtUUhMWtnyCPZKPFJKTYK5tfRz3ma8mA2nlTslBT4VeK+kPrbDBWdZLY7iNPZSZWdFWEtcWjyHpu81mbv2ihHTiMIuL1TbTNX0NmJdtLLz5lK8jnqUTBJoJRQdu+2DD290O+7DlMPxoA1G+3GfPzLZq1UwRwCqTiQQjhquoaLBabWQv8bT2eps1k1+zaudOB+bJHS2UjmcjaV8x63kvAXC7zwmTW3TQUlQkRIebN3H+moMB279pDUHemlZZX2/SZsx3plsBcoBD0aVPzuN7t1uURYJve2GlXX3WF3XTj9bZzxzanxrjqyiuw5UuCGD7rricC2VM6KsVWVJIlEMEZkBCPPPoz+5uv/K3r24//+jGIOH9A9HIyvLLJX4m0yyGherHrU0HCjp1v2u59h2zKrIVWXtdqtWQWdbKnSkyOdR6xleVVNnv2HPo/xDeb3pPMT42Mu8hY1njUVlt37EaFmWtl5IIkMIalftAcPMQYdjlwytmQilGFMYwtzQnaA5z+yULLe2CvG8/u4/cZIKrnQdcA4SDVRxDqDCkSZUPXCOmgto5j/+HHOG5l/MZBXKQz79bRFkfI2FHGRiTzZwprrdQoHTxLEanKMJk5fYbL3lAxzBHsR/WvMkCUBzTKhYjwj8TyUSHzcexpd+/YafOwED2OiiaTNj6Jek/XFsO8sPfAQfrzbGezpnwYqT3exGps7dq1jpxVtoz2pLLgiuY9cyFL+pn/inluIkA8+H2pMbWf1dciVLXOO2ANIsPHh/mK3w/FJtKGA6yMrKYg/1jUiVPs+vW3M4+Es5ZLZT0WQKiNv9Qg+tSxB10g9/SHQ8D/7wfGSwqQi9rklwiQi9q8E3zzSwTIBBvwfX/5hQDGSwTI+/6ILuIFXCJAJt64lwiQibfhO7/Dheanif7ti/3+E72+D/zrPxAEiCC68blMyok/hKEPgz8GyfmC04KssX3Bhr3AV1xOI8VvLR1gZP4e9okbr7VfbnjBPnrFSlt883XOKrsWG+gvfulL9qmrrrFbv/y3tuHl1+zv/v6fKNaKodA9kEJoCrYSssBvWlyxdhD4kzBWZUvreCMHlkE+77tuvS1afw1n12Z76KEvuLOhK9Dm/KniXhX1OtWHIz98XRbiGAnC2QZMeMwSa5z0kADhHAkirP69JkDS7l8zqopX2VLpYK0KOgFRwaCbsi8RYyPlgip0Bca+E/kxfi4aq3QbtLM/Xuz6ct7nDzoSQQdCqTxkX6zGUr6H7AZ0iC4BLNTr9HNV14nQUGPJbkLfi+KgOW6VNYBVjnIgbrzxRkJpX3Pgu4BqgU+pVOMJxJA9loArqRgUhKpKPl2TshTGMhdoYEd6jE3mb1WAyKZLihUd3L05lIvB0odUK34kM6cQnhzoNWQLCH6dnpFmPlRK56E2aK0shVxQFgYV6jz4CCqrJ/H9UoiFOMAT+X9XVzcSvouVEFZM/BmyTGpdLkdaWqqrMszKngzYgOKAKsCy6maATFn6dNn23YfseMFZ8+Pwfu3dt1g0VeTf++63bFpuls2fM916AKZjeHaRgAA9+J2foGrb0z/EDhUU246frLOkj2y2IVi7+diTxIaMWjS4/frVVDM3VVtzaYHlYOWBk7Wr+E5FmVJKtbIHqoxDgAkKzFYbC8Ds5r6mJCcQUk0+AwCBclikBJE1jEgEASDVVMImUd3aDwHVjqQqj3Bez15lhQCA9HZZLSHlvYRFd1Nt2krQayAAa11Zg8XQPsGyjcE/zpOKyf3HyiBBqFpPYmB5Q0bRD+KTUqwSG6hGwJxEQLMYsiQ8Gdiybkkk7D0GYuLM8f2oSajuhd1spWK0D4BWFdnPvLALVYKq+vMdIVJfT5VtxyBgCeG6hPmEEP6tYOwZszIAiiAVQvzol2U8eQX+lFtsVBrXQK5Je43lzsx1Vm7qx3WQCJnZKEt4nlOoEm3CykZ9VsSbgBNZmCh4XGql3NkeVnaSkF+qzX0AgsTguZpOvlb7qqJV9hk1Ug/x5qGMgxD6b49UURADBWdKbcQvzIF1IYRD5+CT309AdxRArDJcZE3SBQAaRm6MfPb9mKBU5b8dm5slhDxPI7PgLESbvMo1Zq5dvx77DqplURB5YYMUiLIgSN2dCmnlulAKjHcUcDuESivEikKju3uaIYSYAAmWP3ZyAKsUb+zZhqiqD7U6nmktLmaRMfithydjv5XkFAZDo71Y9xAeTN5IY1sfz6+VCdUTX/1Eu5qw5TbA3kk8w3oyQATedXBNRafPcBkD2ASlcl/kPwCARWOJkpsbbyWomyIgCevpP52oXjz6eiyBDBEv2iKcTJHTJwohQLDFI2TgxV0sBDR17uLpLkQ7DQJkdkqIpft22IlD+20Ay5GG0RD71dZaa0RxdMVlZGNgM9eCX2I6gciB0fGAyArLboN4i7DkFKqpkRZOJfOhqPAMuRaTCGk+5izvApjL2iGcUqgMPsU8Op3+UICn/BTshkpLy2w2Vkn1xWdsCLJEIJ0qgXsAH7tllcL81URwdhvV44rUCEP2MABRWl7R7lQnyhGYRIV+Pwoduc700kbDkI1pjLUGFEbe5AT08/z9UYrVUTE9zHsHQV760NfSUP8cPXrYyplLvOMyrKShjYDkmQDxtTZlZp6dOnOMLIE8S8+cZMuuBlgvHsKGDMICknoEwqoWIunU0QIqBZItlmsIISMhhPVBXWUE6aMIkC5l+EBEBTF2o+mzIkgqmNcFTJ7lWSZBBrVBGHW0dCMi6XbPP4zqeW86vYD9UcaT1po2AN+G+n76vohyP/odhCmhPx6M4WgqGXq9qTSHLBu3vxJJKztFgZ0RVHX3cC3NPAOR61rX2gl+F0CrzwoIHZ9oFDiyeIMYysxMx6Kow60Bc+bNpmqiya1LkYCvTwNKP/jgpwDP97nFOxkwtp25ffO2TTaVfpxAuIzAV92fN0TLVirqV6+/1pFRymPqwXet6GwJw0j5WX6Mm15USJNsBDVdAe0Ci+NyYBrqW+wrX5hpX/v+SfskYfSjKLp6WeMqIdO9AGyf/NXj9rV//ldrJ+9IktZo+oIH999CW/pjS7btjd02ffpsAtuLbdGSFWxk/Kl6j7avffMb5PCUY7+VBfneikoj386ghguJSHPh3H99T5R94/F627lzs33q0/exTgbao4887ED5hdPn26O/etRWr1iLlVSz/fqxJ2w+RHZa9gz74S+fs4UrV9u+w7tsEDI7LSuR9eKsrVi+DGIg12rJKZo7Pd++8x9ft3XLF9stjO9f/uL7WAMFYzuYY1teP8j8OkI1f7tdDQl7BiXTjp077BP3fxwCtwvSrIc29bM8cqt2Y6G26839ljtlBrZMNWOS2pFYFDNbsNVLcHZOkuR6eaNO6GpCHchGi7GuDCPZwU2BJG1p6WHdpUIfFeUxxuIo3qgihoIZr1JZbGAPobGlPJ4U1r5lqEKKeT5lqJcyWBeOHDkMYE3hAWB4C0Fy+RBF2enkZGFHF8y6lIHiIhRFUAXje/u2HRYOiS8nt1IyUmShpgKC/FkzaMcae+yJp+2q2+6xh3/2K1u+bIlTIYlU0T5H1TOrUIEou6sIBeB8slMSKPJ47ncv2pKly12G1pGjxxz4/ulPf5pQ9H329FNP8IyW2b0fu9M2b3jRUlgDVSAin9VZKDu27dzHPBAEOQ1tjA2kFI2lrPfKv5Ka46orr4EwDKJ45JjthLxZvGyFlTOXZOdOs9e2kgfD+uHNz5sY2wGM90iKIxqQZCnbbEwBgtrjJ//V6uqt5McY6D8WcKcPKRd92FOO8H2Rl7LLEvnRiMVYGOt/VkYmWWCtrAUxENGQVHx9DKKriTaRdZ4IkExUM3VNjawZrY4U0R41hv6uSVNFLrIa1ViX9ZUstlpVIMN7x6AS0Tzly14wjv2kVHUlPONEnlEZREok77EfW7Tp5NqcQs2Rj/1kM/NoDRVPC8lBOk1hkDKZSnk2ARBszZCYUnDmQEzJjktkjAgQEaFSvEkVI4tAESCa1/TcAlAHjnqgVuT3JS0PISMLaps9G/kp/V6sH+H22Qe/AOcBsYT0dUwJ4ugT/tVOARpE+9Zxcun9OC1eIkAuaqtfIkAuavNO8M0vESATbMD3/eUXAgAvESDv+yO6iBdwiQCZeONeIkAm3obv/A4Xmp8m+rcv9vtP9Po+8K9/XwkQjb0xK6ixQ8A54uMtBIjaT8p8nVmFa8hWuI/IBYdzg9sKAvfBgv+juELMxfnjwc/cQ/E21t1g2vq+8pE/tmqlxS9axvk1FdwCDA53iUrO39UV5EgHJdo/fuWf3VlL8LkKtVXAr2sS0TJMMaCKtsLB/W7HMePOL36B9/awJ5/8rT3yyKOckajCdSVhwj/B13H7+D0BonzD3xM74+dGFX6Niy5EgPzh8POeKEDS7ls5KkuB/Px8fKYPOrWFDpcKRFfluZieTqp7YwGOVAEnhYfAO1kICGxyhAesk0iKFl6ng55IDfmw62flP1nm+vSCfzjrSI1gwIkWQGIFS8o/WeqPcasrHVwVkDxOhAiEEHEyiUr4MQWHj4UAcLZyeJ1NEOZpqnCLAVCCuWapFpYvX0HuQrULad6yYSPh35OdN7wLtQUUkBWBqhilDFFgZz8VzLpW3ZMq91VYp0rrLlQZ3tjZ6J5kCaaQ62RSk0MCfQgfHsHywhv/73iIg0m2gorqgpO7rfToIZtJeKwPYF4KoIg3Ni1DeLF5UOEcBPBVB6hS39QJOCfCxQ8wpQEAphW7hWwUBFn27HPPcmifRGX2Ev5Ntm9858eWk5dPNWYMQMYBe/jRX9o0DuVL1q0AtJxiT5I3EoTfVjpWKfF42HfTppmoNhIIVi8nRPi5lza5IPWN31thETc8b9mz5kBuJFKBTgbFSLfNm5plPfUVloJiIh6wMQ+rj2NU/oZQ/ZnM++DagjXJdq4t11k66SMY+6jp2QBogIb9AEby8q/Cn3suobK6T9lAqe3kea0g614q2/0EAEJqtOF7rcp3HwDMckBgEnVQatRbVzMVv/iiFx7vtZXLMqhuptI/MNi27iogxHmMAAkhqLwK0DaB6umiIsASLMgSIEO6ABxSAKmCAVJLS87gxZ9DpkgEYO1BW4YnvQgQgRIKYj+Ap38ANhjhgCtVtQQ447ntied2EMG+zfSnnLws7Js8AEs8sDwScBUI8UcFems/FaME1/pEWCfV2BaKPVEsldwCl+kjymKZMXM6mSuFro+kAmopbNyLPheMPUcBahzZtYlIyl8cQGYMgEyw5GBy9h+zhZN8LEA2GRAiynsYhgQsKT5r0yEsvLBCaq8odyBsOe0lQGtQtiHk0MwlA2SwjyBnJi2pR5oB0MWQ9gMY99G+qn7tZHJqgiCLgKVVwLMqlWUFJ3IwBpCYYnryYxqtvwVijsryIPqsN+NaFdQKdB4EAO3HAuwMtjkiDKvJG1CeBkMVWxk4EriSmfMnA7IphLyPHJAeS04LoB94ASItoMo6xSqqCT2uL7LcabnWjB9VNV75iYyfboiwuXNm4rmfzSRNjgXEi1QFZ8lAEbB1YN8B8knyXVaL7KRkA9XdTHh1dx/KKsBSJsMeWaZRYR3mOWTLZ061kqP7UUT5WQ+KiAaA1m2nBq2S+b+RyXp6/lSbSw7GnFRA5Gr6A/YiQ76htnH/Gfv+80OWM9vLlmOnNovMhJKiE4Ci3RYDITnAwpGGbUwgVnHDgL4pBKcL9DpMZXInANtqvPuP4NFfBuA9BwBNhHE9fSBK1ivchyxw1lFZX4AdXqgUZljHDdIvpQLqoO810T+8UUz0Apw1YM2mD9nSSHZ4qrCFOYmxF4q9E+8l4kDZBFL9dEBI+fHsNYeVV3cDWPLIIBFDImKxPyqlaj3BQiBAElCCDEE+vrqDSmdIhOImrN0IdRY5tXrdSsDlIsjacP7WIXvo/9xgw01BVP63Mc5RHgHUd5G/UlpYij1ck3mh2ohhPhPwHyELG8ZEIOuHAqsVwh6KKsuf/tUCqNmKakJe/gIwReY1QlgNQajUYHcXj2LOn+qEPtoYbtnlimhpKymBQPSVSkoEPDZOZyv4GpKBHARu3nyx0OtWOLWqyBkTmpskr5RqI4G1o5+xEwkh4bKkRNqy5nQqU4B8qy6UWT4Anb2MnyzIrX7aUTLRYMgTWd5Jmai1rQPSpJS15+67P2JvoloQ8Jmak2NvYn9UQ07OrNkz7Qi5EVGsgQvJEdD6KMWkNgM1AMRaf6KYn3oB+ffRh+OwFexn3Rnk59UKLKfcQsHWPijfnnzqGfv1j2+3320dJFskD8B3r82jnyr/4IWnfmMlkGyf/dRnnQ3Z8RNHbNnly1A5FKGayGK+Ps78cpb7xtKPqgwRYGsvv5Iq/lj7yc8etS3b37DrbrqBzIRwZwd04nSJNcP3+BLO/Y/3x9pffm0fc06fXX/dFfSVaHtt48vOguiWm25x4WeZKTn2OGoP5f8cPnzCPvmZL9h3Hvm1pedCdNSXk6+Ryfzpa2UVJS7QPg+7w0RIzx4su97YuNHuxFZrek6yPfqj/7SrLlsK2Jxiz7+yHQC70+bMn4/dEmorAOt9+/badNR968liiqFPnTh6BPVbgj322K8tKjaR3BUytVjXarG1ikzKdmqedtaZAQhbDwiNnMlYIg6glCJHZKCzxdlQ5k+dDlGRbWWlNS5cet+BY6gBG1D49aKGuwowPcbNZbvJkWpAwZXM/NxOH16ydBntmezyH2QRuG//Pgi6YRc0XlhwwmrKi+yGa6+wEOb+FIiEUchXLsH5myq4PDwq1ip532LIc+WYqXJ/wfw5KMWi7JFfPGYRSeSgMDdLcqw9iMiPWNakCtbRVOY35Rxp3YiZRNEEpIMUCfGA9JqvzzAvar+0BjVCHYRJdXUl+V8e9jdffsgO7tlplayrymlawHpcUHDGKX4a2notJinTNpE5s2jpUtRzVdgjnnTk/s233IZyKMIRcduwhepis5uYmk5GSQ/PiP6EgslX2TbcRZ8KSAD0h1kTHUMrVdmji23yJ/e6PZ9LfmP9UqWR9nGy/1ThhO5PNlnaw4m4D+S+O1lfkhirtbU1qF0qIZrS2cucs79iHKVyv1EQVFJWFaDS6OG5aP6QciSdrJRAlCPK+3DKYebNcH5X+1RZ7Gn/KqtMqcB0XNC8oOsYoK1Hua4M5q5sFM+7yaTx4LUiv9QHk1G5tKJcU8C5NBv+XEct7xfHc5CiUwS19rzHIJKDlClCW6hQSHODMkikANHaLUJcWUciZRXQrsKhcyIYyElZq9JWEEKqdBp1+V+SSEvtwWEA4iOAjK+7brsXm7UoiiCCsHTEiiw2mXWC++Dv9A/1cH1jFVXaG4uwVXuPq3Eu+gF3ggTIhQ6445a77/R7IoTGP96aLzj+vQvd/4Xe/0Kvv9D1XxhAvdA7nO/n7wUAf34AayJX9+F/7XvR/h/+Vvpw3+HExs/FnR8+3C0/8bu7RIBMvA3/dxMgF2q/ie4f3u/3d8D2+/hxof3Z+3hp7k+P5VJoDFz4408B9K7o/hyG/98H8Mc04GN//60EyPi89vb5bfw6x8csegsK21XIHKUsXXJt/cCz77vtGpuC/fRffflzYPm99uA1YAjwAdNQ1qelZVEk+Sa4QAcZ06n2hQf/Hrw20p05uijcFb4uNw45Makg7t4r19ljWzdzruIsjuXvAzdeZ+vv+xgYS6Bt2rTJ/uM/vglu1cWZN56iZoLXvfw5R+H+wpk4ALzLG3GAhO/C+nWfctoRHyDyRpiOn3Cgcx///fYbtwj7w7PziL1jHpbOwzYbcF2df8zOgMMt2QoCuV2oI99X0GMUgKk3FW4iOpyaQ4+Dn+lM5IgDDmO6cB02tdCHAzrpomU9U/OzVTbzyyf43VFnKyECRAe4cmwuzvK3pPDIAWSSAkS/L2DY2WbxO7omfT+eamc/QA4FnevvnqKiU6CDLKbyqLBv5NCuwHMFj5ZiGzF79lwHZHljSaCDsa5FSfSO9FAguyqDXaCuZCkEeXLdeogC8v1A4eI5LEs5oqp+fX+Y6tTE2DCbM32yDVPFnYQdTEpkqO3bvNGmpCTYXLIUYgAquWIsm4KsFmuheLP6Sp8AACAASURBVAA2WUj1UK19FguRwqJGwPsM1B4ZVBfvptrzjN10043WC0v38iuARh+9hwDmBkClOtQSbRx4OUB7B9pLyJGWr11jcSnx4NIetp/A7ttvu8l+8N1v2PJF8y2OthZo1osCICQMMOuNN62c158CNK988Q5b+FW84LD+CMOKKJgqxKx4VDVD3bYQEKufylZV/vcAzs1ZuMRKyNY4CYASRtWlqmK3kK8ymYrc6MhgiwLwisFuQ8HLe/AHFwkif3MFjnYDBnkBaqoHa1AMUuk/yMDxBLBuxxt/uLMdJUiPDStDAJuUFqqfu1u68E8f5IBPnsTSLAduk7NqRVh0FFURhj41CGVBt4HBA7yGA2JRZU4b+8qHjj43ifyNYfpvCyB/JHYkQf6elplGQC1Vuu0C/qn+3IO6RgOpHouhQVm9QUD1D2CnQzB6/yCyK4CKaIKvewexFksKxwqDatRM7FgAKNpRmxSfqQTE7eQamL5CsdaIDAE4TQYMp8oTIFpAWTXyMYE+aaiC4gB7jqAKSCL/oB+24DB2TrLakN3HkjXRduao+hl/X2ThuRwYfS0SQ7ZoCnxtoRo9FYWUVEgC2dUfK3iWA4AkqvDuI8xboF9OFiwtVb/KDpFf/iCNpwmlk3Z0UyWgUW9/j3PiklRN5IojqCBWBNoqiLef5z7Ce/gCCLdVlJJpM4giZJCAa9QYtH0DuSK1ECGdADsMHRegPTgcSMA8LDOscXJWunmHeFgL9jBlVFt78ksjoyiOFixxYfFRsSGoUF62mQDHLahuarEl82S8qQJ/FMJl1bpV1oz6IwqQsA4/9nLGrECmNgi0dvrPFNQWEWQaCEwa7cKWixLrSvpTE+NdqhlllviixJoU5Ov+VTh1DyTQafpPMYCvP+HnhypbUFAkq96W7JtpVLmTCo59z5myOiuo7bSnd0I8QCBMnZJqt91yA2RtBxY9r9ko9ktxWCVdzTX2YT03AMnTST9OoMK4qaHOSiBfkrEjmpKTZ5te3eTySgSCpwOonuZnuQB25WQShEDS+fMsgyFzPGjfIZ5DAGChlDsNtSg4ANhU0dyKogV+xEkXAyAz6hgjAuR8CQXX/fuqqhqQExqEfoxiB1usynpswPRtno1nIEHzMfEu/yCJfhiN3VqEH9XEEGUbdx4zxB3mERnrOPWrySryhAGLgjRs7SKHhQVx3bqlFpU5aO2nsbyhXX0g1EZ6yRyhsl8WOaUQG+HM3ZI+XrZ6jVMuCaD0YCz00m/jAAmlBNFcor7myzXXEyAsxUgjodDhVD13oM6bpCB45luN21EAZr2fgGZZuGl+lorJ1ycAkLeepR4CDGupYe69h3tugZyRukPgpmyvRLaL5JbPfxRV4gL7Gxk/Asq9RJqwVml9qcICK4wxOcw1hULEa+7Xv3k8o35IlT7maFVuSwEo1WBmZpYbvyL+/Z0Cq9BSURx0QgAfYUzXonb7LEFidZWVLthcZNC2bdvIw1jDz+qciseL511wsoANADaN5AfIKC0aIqCiqpY+EW6HqOrX4v7df1lnpysmYR1Gm2E/5s24aIFEKweoFrF5+WVXsv4yR/VTjQ8ou3/zVsjDRXbw4HGAaX97Y9tO5kXs/GiPPIjOvQcPQKTHYfuXCrDdxxiMQxHC/OEVbHet6rXVH/mVZWcm2cK50+mzcTZ3xlTUFtsA+U8RaL7UbXxaIKerGM+7dh9wVlTLVq8zD3xAX92MCmZqjs2ZO5NxjtqTNeyllzewjt1MVhE2l5C51aUltm7lUvPshzwrOGprly9wKgL4ZPv6t39g67B8Wr1mjT368585RdowpOHVl0MsMK9HYRl35PBxQPnd3MtsCL0YiJseSM8OLLfIyGLeD+C5DTAyKrEGu+FGMrdqywDNA7HEa8KicsiOEDi+evkqmzZlFtk9DbZhw2bWUfYGZNgkoEa65trrmbPr7Fe//q010h+vvfEme337Dstnz5CTl+fA72PM4YWFBShspjsVlz+B5zve2GiTM1IsAyVkBCqzeJ5JD8oKyXrbUV+GME+JQNCEK/VIbU2losNtMXlCh4+egARfzRwoVUqVy56YDxFUxh5I+ycR57EA6MolUd6EB/1Uz05kTTgEiCOxjh9nXxXp+noH400Ey1133GpbXn3JWutr3F4ggef+a+5rAVU8u/cfteVrrrLfPvsSa2YA95EJIV/HvdFvCCRfsXKNU10ePHzU5RBFQzw1M+e2y76RvuvDa0SA9EJM96Nk8HVhdWMb6uKfQoA8CIn2+w09aw9zm9Z+Vf246iOeq+xOperVWtQNMSBFrIpf9u3dy1zagapvslNTxLK/lAWiMugYdK4ARwTxECqvWPahHRCZUoF1854imbVPbaGtQiEtZEd1lPwUERJSfynTIwICWkU62px7sY+MY33JYr8QyHywa9dup8qSKrCX+4rjdcpiUhFKM/2BG3C3qWIQqcuUqaI9aVlpMXtRTAWZE3QNIkWieDYKrxcJo0wS2WOJANGc7qxjRXToyMJ7eqgES60n8s6RRrK9xDpR5yJIkOEBKUED7WN3fcoiQyFnA2Ls1vk/RKH4EFVdXIM3ikzmhrH3GHtfETzab6vASHPnRf34ABIgrm3PdcILARAXOmBf6PUXatuLC3C+FwD8xADcC93/h/vn70X7f7hb6MN/dxMbPxd3fvjwt/7E7vASATKx9nO7jnOff/qd/rf374nuHy70fC72+18iQM7/BP4nBMhb9+p/igB568/PP37Gx944ASI5uAqC3kqAuN3w227i3PmD31UxYBQOFwNkESrvOCcvGaz3IOeeYPADkGvcWj5Ggd+0VStscl4uOKUf9sgFFGSX2j/+zb/isJIEhhvgshNVpNuFk4CU6XJe0rlIZ74m8OR0zsgd2DH3D3AmBqO6c9UyW/fxj4O3hHPuO4A11hfBLbA558ycEJ/M9apwG9wcvM2Xc2kfZ51BCs8Ua6Hzo/BScQG9/L3xj7eOhfGvLzT/vH3/75Fw17zRJioVlxOqKgsR+ROrav4QlYe+/EEd6MKp1JQXs0BTPw6ysg8Yt6rqO6eicNyU2EMOufpXChKF0ErFIUuStt9cZVmf2+eqbScRcKlDssAmVQgWYcuj1+QBPIj8GCdSdLHKIVG1mw6x+v2Z2UljChNn51DmgIIKArWvuPJKp/6QX7y89eXtraq+XkgcHXDVmCJBFNSpyj0dGkWC6MAeRtVpLICc/NMqqcSUh5qqMwU4qeq6TTZBHL67Ad4SAQvnzSK4EsDOhzDsUJQeZSeP2lUrlthSqtkD+W+OsRyCAZSxeNB76uCsA3kt3vvBYcm2E0BpOqoBVRpXUgEpkU8u975x8xa7++P3UL1dhk87FhTYWHn7AowAgE2bPgug50ZsGg7Y088+xX/n2brLVtnf/vUX7TMPftIO41M/c9p0F8wcGBxhb+yishXrogJAr/2PrrWMT+ymcnkG19djMcFeBJr7owbxtBVUGxccpIqTXI/86dMAE8LtjTd2kNPQbMtQ1LRBfJ09W6THikooD0IsyMLIQOgsq7QDu/fKwc2WrF4NgNWDQoFcB1QxnQCSURAPoHXWizLHn8rkXsiHPirCZRUWDsghO5xhqvSHAetPHsM+h4iF/HwBs1RNugyQdgLOGy0yPpAqVkgTZRpgcdUJaDEKiKCK6lgRYjwr5ayoDQcA8Cdj+RIdFWZLF8+HwCM0G5VNJz+X1Ugw6pbw6ElYN1FJCznkG4BtEaHBzfytZHzk/VH2CKz3QWU0CzWBwJhGPJ16accTRwodAeIDiSBLrlgB4Cgn4rnfXoDT0LBgAFmIGsbOzFmznKVcmwsB8iFQqNLl0kyhyjkvn/yMQ2NgiqpX5XmuT4HAAnocmAJ4608fD2Gs9ArclxUbYEoVoH9jSy82Hco3aYIoOAPJMAfgdSyUWnkSoyNUtdKmbbCsQwqWZbyqur2dyuhBFBbpkCpSVwTSxiI2FV4/yvV78h7efHYBKPowPgbInhjCxqcFtUAVfaiRqm26KzYlhNkDTHf2+ljB2VoLjsI+D+BxUnqsVZPlIXD56Iky7nUGuI+nLQD4i0+MoAJ7C+B0JKoR7pFnoKwYETelAEoPfekhFAeQpIwFqWNqGSsC+4GCnN3d1LypKFgAtQAKm7EGUt5DG9W6XQCAsp0KYhx7URHuz5gN4p5rISBU/bz7GCw1eFDe0nw7Uo5yCNCtFWurnNgAu/eKuTbcQX/EimTAJ9xeevOUvbK1GqLPCwIrhmDw68l6ibDjVF23ki1y6/rVKJdOU5k9CfBsJ3k1kVSt5+JX32AbAX/vuOV2ckPKrLRI2S995P0sxdpnp81fOA+S8zRkm2GXkoXaps2BXZ56NliptPP6BuZWKXEE+PUCnnZ2UuGLKksKgf5BQD7ULlIMDCHLCqDPUHwOSIilUrQv1nqBdugkBFkkbmV834/slaCwKPrDEOPM35IgXkIB1GMgqvYeP2mvFmJrFe5nM/D/lw3QqKyookJRCfAM4yOYf2tt+fWow2BKSNsgzwGYGVVWTVkVVf/NdvhMMbkhw6iTprmNsPJOUgGU66jmBjLEKi7KaplDO9tRA8r/njHTBoGscOBeWV+NIHPknqQe0ZyqTBrNkZ08zz7man36wvKrQmCEAO5OiNYu2kSKkAHarJtn3IgiT4qOTiYN+fv38z3Z3ciGL5h5J55r6oVFaoaoFxmvMSAwtBkCTzE1GYSbN0DkiABJxUovFcK0hH6YgipGQLRysGZRAfHyyy9DBKQ7MmsP8+u0GdMo2IYo53UHUUumYIu1e/du+xwkiMIUVJG+ZfNmu/H6G1zFuLJP8mfNdoBuBX23GOVLY8+QzYJk3rZjl3WxLsWwFpag6PiPr6ywI4VBlpEUAwngZR1cn8g1H1RYZeSJrIUA8aKCfHAQIpefnS0qc9LR1Vdca0+ilFhz2Vrb+vrrVo2toifzxUfvu8caWafDIuNcHypHwrph8zbbefiY7XjiHvv81/bbutXLLCcj0cKDfV3myNnTBVTl1wLKL4RU9rZXNr5Ov4UgmpZvu988QKA2YdS9gNmQmvNQYGZlZbFX6MM+aZe9tOFlgtXvRNmVwDPsgdgjsyOSfQPkyCzC3xeRn9LPWusXFWff+fHDkOthdhVKjB07ttu217faGtaapLhEW7pgqct5+vkvHrdPPPBZK4H0ffKFl1D7sW4zbgID+sgEmc2z7LQQnunhE8chrKNRbeWRIdRuZWdO2m0Qe4cB1wtRD+TmTLFVKy+zA4eO2QnCxCtR0y1avJgNWhbrVTVr8V5biMXUIP20CtIjCIInF+u6J5580imIBCprH7Ieu8BI5vjtr7/KHFKDwnCBBTIPpaJkk/orIhJbNYXEsVYrw2oGz10ESD3zaXFRgd103TUuT8KbNUfqytNFp1GwnrFbbr3Vvv2d79rlhJufwDZPhRy1ECH72X/de/8nnBLhp0iHM2jrUydPuWtRnlQl5I0Ufp984AGeQa89/MPv2i8f/al971tfR50V5Ei3m5mT9nLfXQSg9w4BkLM2rV6znD67yykbdlLA0A3BcsNNtzkViMi4IRQJbbStCl28IbK6uH9lmagtuujHAag1xQyc/fFCy3pgj9tDjW06ORo4la6326hKSaVCF2V9tDNe9TsiIVqZF7Q+asP6Ov1V43gq5JLUbyqyqOe+HAHO2hvKOhXG/lOKXylISgmmj5RahnVC+zYVxKhQR/tBkVSbGXsak7JWFXklBa/2pdo76usU5qlkikBUUKAx3inrQdYZ7QtEUFaRd5KCAqYERYh+JoIoANXFJLKPtN/V9YvYqYH4HGL/0Xuub2iPrPVXBK6+lgWWft/N846wlpxbDIeC/1B6ajNFkYynp+TifEIiigzR/zrY6+RkzmA8jrAeeNuR32bYd168xeKxLmxpYk/J5K9rUFu7v0F/0F5We2Ptm0X0XtSPDxAB4o564+zbua8vBBBcIkAmBuBe1L71gX/zSwTIB/4RXfQLnNj4uRBAc9Ev/3/1H7hEgEz88V8iQM7Xhhfaf0y0/S/2+18iQN47AuStxMb4128lQP7Uzy9MgLz1+sb9cN86r72TPy40BQVWI4M+FIqP2RoPj2LjHEYhtq9yizs499XbX9663pZ95FaEA0Uo6Sc5Nw2dqZ7BEvyRH/7S+pq97I7lV9kPyS0NwEkiljN7bV2jy66V4EG5I95gSlVkYYsE6QODVWatXEsevPceW37ZFQ6zF67/0Y9+zN2M8Pp65xIS7rCeAM7PChJWUWEQGapV4Hlx4EH9vG4skOIPH28nQS60vv4RATLt02tGKznQXUYVv0BZfUqR0Q0gFUrFpgJ+YwEfZddTA0DgywFPVXwiSlTF56ylOIAJ+BUIpco3VSqqMk6HVAVMir3RofTAP+fYlL86TIVelPu5Dm2ymJIFlsvo4Pf0qe+rYlDf0wXrkDweZJ4VH+p+X6DUUQ65ajAfDuo6uEqOI+uJSEDZQ1Q0OpsfKgcFloscURW9wkxVdSiCRjZEIjdUuS/rhkZAmxgqiIMB1RupktThXkoVAXQihQYA+QcAgCJhtCZhK9JCdWdcaIAFES6TPinK8rHyCUcRAH5FgHOdzQBIkfpDHtVVVHwqoNYnINJKK2qdfZcqdMsAZPw4ZHtxiK+hE6RnZzvw4SwKlhMEk8YTPrt4yXKAvkibgSTp2Wee5aC/ye657+NUkVZgs9FoixcusN8+/mtbuXwlVZQEZ3sH2DZIlnZkE5XY17zyjTkWe9OLNmfBbEAcb8KYgy0RFUOo14glRwTb0T27XEDzLdfeAiC0nXaLtO989/vOA1+Akex6YqmeHBnusox02gcwtRNFwCC2LOmEkXsDEIBkunbtozqxinaJgWUM0bOkajcc9HeEbIMuAIY6KmqpVwRUJ/yTdvbE578ZX5ZDh4cB2rClghVMpvK6CuJEFdt1TWRaRPsDuPeRaUFUN+O7rasPoNLPVcZ2A6TL5kmWU8MgCFnYidXht55PMO9lgD2H9r9JhX6M7cIORoqgwWFv2733MO/XD3kSYtlTphHuW4KqIgJyoRHVRoKz5snOTKMyOtmB0wP87omjx60NYDsqLcOGAUKCAXcUmizio518iBxAPlmqtTMBuEp0qlBFHuVMznNqqVde3Uifj3B2PfOXhNrxQ7IU8XJWSi7/g/uSBZY/fbQZS6R0rKNG6HdNtMEk+on6oKyj6ho6XEhrUyOh1p3N/F6SBXDtrYQe9xFQG04Ycjf/tlLFq61KMHkNqhhtbZMdWI/lAcKL2BEYI6BGfvE8YBtF0TRKdTR19nzdbQMAQF2tnVSEl7j+VIJ6KYL3So2PZKKKsJLydsDJJvMOhujCGi4Ja6lGrieU+95/8BiKlxmAqfVUk8+jWjyD/nzIgV+Z2bOotFXVbjC+6RWMXwK55+S7TIUGbF18AXljAKvOMD7qmG9WE8jUyfsIQB4CpSsGVNTcEI76Koj+4Em196DyNFR9C2DVg2qku6OX+JJB23mwwXCcs+Tp6dYLaZOAXdrhI/stgTFw99o5Fkk/bqMauw6bGCJhbOfeg4Rw91sSoHcI4ebRWOFEALwRSWDJoagUmuqcfVqQKtlhuWGebMrkHNu9fbstnLeIUPQu2/sm1khR5EMQ3C5iOQnbuQPYGuXPneH6xZnCYhfm7s99RtGePeTqtHLfAfSDAfr4IKC4Kn3DwvHzB/EdpaK+DPs4jYtRCAE/yL8AbK8Uup4AsTRKLlEV4VRtAJgDIlwBWH1QgQTTt4P4G+mQgYGA5qkRgXaG4PSn3iyz5JnZkGNeKK1GLJVchr0H99n/83dfwm7qJMDgEfvMP15nXaexygPB64PEG+GamlHtNKEwaiZP4Di2TNMhS4vxw1f4dQILZRdjfxSyoQ8iyofOrK+VY6NQdFnZdEOKjkLKeHFPfpA5nhA5UhQp52Xs624HdHZCvClcS1aIsqDTgiby0NnYyOcfQqCb65GizpNxqH8TUWPJhlFkQifgu/5bVdttkOSyv/KDCBK5PyLLGPpQB8ClAtDj+VT2QiwAuh85DiKkRcxp/QqBsFEeVgTV9olkMZwAfM5k7EhtqKCvTABpEfuPPf64rUHJMH0mAD/z5AlIjyWLUdGxhlaown/uPDeOG5nblWPRPuhtDfS5SEDsXXv3WCxtF42F4YO3Jdm2PX1YRqWaB5uFAQhBhcjHkntRUCjCtsVWkE+hjYQvG4afPforiNNAR4yU8VyDWZPq6Z+vb3/dbr3zNpuKCqQUwmVoVIq9FPvBj35mOVNn2O3X+Nh1n3uOwPD55j2KqhLyawnZUEH0KTo/qsoCFB97yVVKtCMnzthlV11v9Tz3HpRlr219zbwDR+3OO2+3/XsO2J233oXaIMnu+8QnrIEcoc9+/rPcTzTrKHaHKgLAgrAd9c/K+QssHQsrVdsXQRIVsab4E2jvw0YpiEyUPQDy6ahilkoxFhCO6qUay8Ljtv6G22wL2RSbtkMWnbNjWjgznjGVhiIE8oz+U0Te19mSs6ghb4aMrLVUcjCiUAiGsJ5veY2MMCpYbr/9TiwBhwH8d9lBLMmuvmY960eIs5eqRpV0FxuxQ8dOcJ+thISnYiFZhe1WAaojSEj6rxSn2rDlEH7eiALl2OF9ZAWtRa0zFue2kdD5UMZ7ZnYeVnSQKKGRtP8Mij9KGQ+dWMHVopZa7myvWpiXlbGlTAmB6zdDgHzrP7/trLektJwFsSRyYvOWragJM8YsmuhLn3zgQfvFL37JvqSBtY6MKa6/tKIKy6o0t1HtZA26g2yTH333P21u/iw7AAG0lPccxCbwDQLNV6Deee7Fl7BOS4JAmsW+rQeShWyxEwWQL1eR2RTF3gmCGfWDiBIpqTyZa6ROEYkoC0VdiyfrhrD8sz+cb1mfonDCESBjG1IdnlTgorVKYLyICeWCaU+p/Z4Ifl1ndlYmpF+pU//mYqeWiIJOY8ePfZz2dsVFxe73RXCo7WVzqk14QWEhKtBYRxCJ1JBiuErrHiScLFylvpICRN/fzpwsyy63z2NfqO8HMcaHkWW3Qsj6s8fSvKPiGFUvyf9Uku5JKGBK6VPtmvdEirFv1Pj35dpEtuqzhFw37YdVSCOCTLkfUoQMoziTNaDIEe1XFYLujibnlOgqCPDGwlJzmgeWjQx0voY4GUEWxSFBlliy0A0OirL9P1ro2jRz/Un79jceJoeszAL8sG6EmFTxgtp0/LCqv6U9s/rqRT/AXmQC5EIHmHELrLcTH+8WWLjQ+7/b93mn37u47/9eAPATA3An2j5/3q9/L9r/z7sFLl39xMbPxZ0fLj2d87fAJQJk4j3kEgFyvja82ATFhZ7fRP/+RF9/oeu70M8/8PPjBTJAxu/vT6kT9LNxAuSdfn6h9hn7+VjBmfvXnS3eifQYf7exn4sA8RjRGYizyihnPNyMOsnOHADXHfXoB5v0wj3Iz25cONtu/eJfUPS4A1xjmlOMPIZTwze/+QN76IZ7LDV/sf34x49wVlQBP4WOCakuukBEhlwJ4igOV1aJsOlAHEhaWhs486W7Qno5JEhUcNfK5bYAe+6PfOQud34UJ9BKgaU/DhDCNbq7uJ6AUFfQ3QuWFwfXUEkhdhBFw64dz6nf3/71hfrP23/uMe+hK0drAIGWLlvGITjMAU3HqQSUdF8HOHk+K8wxCCuE44Aj3VSpeQOguqBJwE4RIT4cdAVECSRQVZr+W5VoCqjVIVeH2dTUVAeYlf1wMUqQPU7toY/jWDrookRyqIJWwJe8s1Xxp2uRl77+ht5jMpW7zWX8PgfXmYT47n5zj6vUW7hwsbOsUDXjAZQffmpEPlW5J9A0AhmNWKciVAALFsxzIdP6kHhI1YnKYBAY3waII3VKGEClCBB5NSsnwR3iXXtwyOTB+hDyEkd4eRdVswlYYEVSQRuKLRWJCRbAABkASOYoSrVhPIQDgcBqK66hGdVDYnoOwFqhA1nAMx3Z8cprmwBIF9hk2XhBmJwE/D11WpkSKQBzAa5iUoBEIPf0o+/80HIB1VesXmnP/+55pyRRaGsf9z45h7yOhlaqlrPtyPHTAJ7VVkMn3faT1ZZ190ZLACxPy4gjUDTA0gCKFOTaAzhTXVxksyFrrlx3ue3C722AA/xWQlCX4hmehYVKKFYf217fzMDptMsvX2Cx4UEWCBPhKzZCwQNYEQ1iB+EDIN2M7OnM2dOA1IQSQ4j50H+iAKZBIq0XILuPkNVOqvorKgnCRoGiQNxJPPMXN1Tb7Pnh1kHFeUgk5AHgvCqkSys68OUec5EIDEF6BcFUD+Cbm5fhLDXqCUT1pY2GATAiIETqAd2UCVJGMO8XH/qcs8TqI1S4rLgQJcF0O3aCLAuCd5rxwesFyAwFfIyhalnB64ch1OTNPQkbjEjUQovmzbV+cipa6AsV2JlViekEnAgFHJ80KdZ5estPrwswehK5L8OA8bLOiUQdoGwCKaYSAHfUB0UQKnRVVj0r18ba0YPkEUCAqPLTi/uQ4kPhqiIkRJpNQX7WA2hcR0V2MpWrkpfVQxz4AoIEAX51YzfVzX0lEmAfAjilNpVPX2JCGn26C8JD6hOIPTIgOrkH5R0EAzYmo3TyAdiSrY+q7QXWeABwDeBB1kfbhQGi98uCjs7ZSIj9m7uPUvk+k7F/1hZgk4cmAcAnyHagmGjAzwZzLQvBEi0uIxYbLCYngMfObjJMSmq5NmzCsIy6++4b7UzRfsYo+Qn5SyE3SsiAUOU71ndcXxh2NlNRx4gQEUFZQQWuwDBZdCkAvRwyUEDTYQJxc7m/MMKPY2MiuA5PG9C9AVx74iGIOxKh6ChZvIMIDW61QvX/Tggy5qzE7HRLyKTP0M6DTPoxnl02JS0RwhEVBwRcB1XSL760wS5ft8aOYP+2t6CUwN1Z9DcWhKuWW7R3qzWfLcAnXl6E/QBSR8kE8rWlWM7s6EqeegAAIABJREFUJyg7gHEwJ38hwKOCirFbAlhVEO8w6ovSSgKql83nezUQeswNkBl6bbwsySAMRIIIsB1iDh3EcsmDmSmYMPMmxm7f0CiVz1jwkb8jonRE9nIsKl54NcZGh6EuaEfBEW0HCipBzgKsHIWQL0x6MsBoLCRROl6PXn1tFuM/StV4rZV2D1k51kahKAPqqChWtkIOao6eAQgvQuSRbdl9f7PWRiv9sb7qJHMFkot50BMAemiI8UpY79ETp50KZtGSRW4eLy8vtTQyhJTn0Q8ZGc/Y6AMAbYXclu2XD3On+rRygQaRPPoyfyvsvItn44PawwsfSBHZ9VjQdGBpqHUkGetA9fkAxrsITc3Bg7SFJ4oEVauL+JR1YxvP3hEgfK32bmPM+AB0BrOW+Wn+gVDUmJPVvif/9tDvfVhXgpjTBNRGMo87ABeyRxZEAnBFuqekpUEwV1NhXmLXfOSj9uoTT9hll63DTqna5TUsYb3c+sbrlg6Y+8RTT6I8y3VrqCrNy+i/es9+5jD1c1mGvfLcc07NV45dmV8Ii71ySWKjrQRF3Fc/P9v6Rhfb9h0brAiC7tP3UxmBWqufNuyR7Q1t9NrW7WQ/rOM1cfbcY7/Bom+ya6+szBynIoyFgN+9ZzsZIKsA45kjaMMRD18A/g77zW9/B+Af4yy4fvmj62zZHd+3x3/xKGqkBqssKiTkvtRW8izD2JjUMUfLFkr2i1dcd6NVQHSP4Msp8reo9LRdd8MKW750sf36F09CWKyyxEnp9k+EtEt5snztUvImKGygD02fmk3fRv7Kqhgo1U8nRBdE+PPYRV6+/kqKF8j3gaQOxrautOgMfcLTpk2eijXiiLUQ/tTa3oeKkRBv1g5PQOUaNkdrUUlkRaLwQk3oGxRmz7z4CoTXAIQIaxSE6gA5NzmscdEUJSxhrtr82gY7eGC/eyZ33f1RCiqG7Ztf/5b9y7/8m+3Zt89+TsD8TbfdTqHBaWf5FCAyF3JOCggpCkOUX0Mf1t5FhRCe3JkfRQMNzGNzZ81E5dTO13XYZBVBNEHmQFqGRsSZP0qQEfq4yLXOtkbUYhEoRWL5N4p8I/KKeN9I9hWRLmOs2alVNcc28LVUIcr+UGaUNrbq4yILtCYlY9+2GZWoMkaSMrKtFaL74PFTrhBgFnuELubwWdPy7HkUoksWzHfqCVmClqLWfHHDK3b/A5+yF1Dq3HTzLXaqoNCB/Vtf3446qMquvOZaFGu7yWkhb4LiF5GA2iCJYNC/2gQPKfuDZ3j6u/Ms6zOyvmKmYlzqX0nDBb47cJ++L9JfhSVS+I7v3dohHjwgjcMhsA8dOuwUuQp6lzpXpHYRORrZ2ZPJLyl0apMQrl97OCkysikMOU0/0doqRcp4SL3s6kSapDFetb8ct8B688033XvGay1n7ygSpI8CgBL2ASJiZGkWivKjFsWJ7lfXrZB3UVr6bxEcWreLUACGY2WnD1nMhTJfqGBIeXJSfGhd0t547FxEEKAOI+OKD9pLChAv5WnxIYG0l+e4h62C5CE9WE9lIycrLH140f+OPbLGZt6zF5J7hMKADPpYu33i/s9gL4isvAnlyKif23+L8NA+W/tj/bfuU8TTRf34gBAg7kD3NvXHu7nvCx2Q3s17nO93Lu77vxcA/MQA3Im2z5/369+L9v/zboFLVz+x8XNx54dLT+f8LXCJAJl4D7lEgJyvDd9vAmGif3+ir59o//rAz4/vkgBRO/wpkP5CFlgXbL/fZ+Cdq6p66wveWfzhzpIqHvIjF7qL4sGAQM4v52zUfcCuOSaCn5NPSrEsYA9Yhad94up1duX993BWPGF///df4dzhiXPKdRYYn0LR3vcoBsOy2w+sHHeYYIr+VHgtCysVs/mD61EbN2bPT7FjP9b09995h02nOPRLX/orsABFTvTaPeAVS4ly0N/43ve+C9aDTTn2533gcSoE6yQzODoq3jnDnD1bA0YB3nzu439igfVHBMjcv1g7WsUhPp8q7Bkc6mXd0QCZoJDJZgAh+dt3A0r1AAoI1KsBuFKVt0AiF06iB03Di/jQoXk8mFEAgqyrdDgT4yNiQ5W8e7+aaQE3PuMq/wR0SQmhf1XtJysskRw18ozn8KoPHej0er2XCJEwgEvZFagCTpkfqrGTJ3YBVcmqrOwCdFKIaQBB2pLl6H70c6lEdEiXTVJDY53LW1AIsc5QkYBl0RzwKeNz5IgIkEGqCkWMCBAbBYTQ78rTXlZRkwA0RjjIh6FCiAJsGcXnfBae6OVFp8gA4fcBr9pou7zMTAJhOyEcIlETpLiDfg+As5QewyByh44cB7gzqwbIuh4bClVky46pEaDg8LHDNnkqhAaqlFVrVlK5n4sq4zsWGRRtGamZNnfhfPvF448BtlCNzmtk/RUBACObhNSUTKokW/BLb7CTxWW27ZG1lnbzc5ZNCHVydgLkkIcjbkaoTq0rK7YhwLjJAC4ptJsqsQfx6NhONeXiRQvtxmuvsad/8xi2XiMA8g1U/15psWEQEQodwK+fUA0bpjpcz6ObTq4g7DMEkqu6NwwAMpjnEwUz6Ilqw0d+cViENOF/39gCoNwBKQBuOy1/kr2xu85mL0y2WpK1qxsYUJAs/QAIAzynqmo8wOOwqgAo12cz7aOK6zbUFiLvQmjfLoDjGPpYK/0lJSPVDhzYC6ARaJ998F5rqiu3olPHbMXy1QTuFgKYplth8Smq+wmWJdR2CX53o1SW92Kzsu2NPa6qWSjrMto4ksDz9upia+Q9KiFAKlvwOA+PdeHJ4aiAZOHkz2SiTx/IA1We+0MEDQBI9EIKtbr8Dn9XRaow1QpA1TWXxaFMGVOAjEKaSP0RDECjftdEv5GlSUZ6GgAxY5AxIwWIrNs6sBBKTZ3sQEp/iJ0ThCIvQNXThzJJ1a6Nja0ArmSfoMxpZ5LTGPXErquDSYiwDzzQIwEHeSL0s0EAbZEgDrARAcLf6kehESQCTwAgfaCmqg57m4M2B3VDCaqlpQQ+e/VgKwQBsGnrIWvuAurEEz4WIiEsEbA9L5PvdULseQE8ngS0yqHiddRWr5rPuANsrSznezO5XjIVAKarAJI1SSrrJBjC7Aih4gF8fzLgVDNgvQg/WSOdKTxtW7a8gZIk1+ZOznfB394w1j1YWI30d5FLE+Ls1CpRqXR1MSN4BtP3m6wDxQEGX1aMjU7mlGQLkroL0C8QMsGnG/sy+lgygJ9shkZojx3byW+Ama5t67Z/+sFvLApLpGn0szvWr7DWY69CzsRY8YkqAMowFpFmqyw/68LIIwHIOlB/NDd2wVSnUUVfzPgjMwlQehTPdr8gFEP0xWLu1ydYldW+qEq8LRkS0hd1ziDPJ1zVyQL1FSqOAmIIclHzbSfsd0t7r7Nq8WXeG+BxSaEUyoIV5u9NTgdZRFSt7z9eaD5hsXYa4qcP4DuKKvJJsRGWFB2IKg0LLCr3lTPUigLqWFEFJCDAGYSGh2+wZeZOoW9X0VdGATqD7bbPz7PRFlj8boJ5IPhkkaasGBvxQQUISQOgvWnTa/TjNSxcp2gP7Ke4/jRUS6rwDmWR0lzZWFeLGoe8FEiAXgBNjN7IZ+DZMx9U07c6sZbzhRRA6ADQr0DoNlfZLfI7NjZKEQQ8a2zQUNt0k7uBgRBgIvMr7xTJsyyjPT0YQyI/lEHkw3zdxT0KVoyhKl52WFJcyRJKyg3NlcFUINQyZ4jAFCCq3A8pWDIIRX8KImMOwHkG6okz5AmkYKG4hUr85dgzVUBYyw5LipWTqEHCqARXwPrMubOxLtzkSOhJ57INFjFvFgF05/NevdxPnQNMfW37zv0QSKjc2DQkEvx8GpK2nayZf/jcLCtuTLZoCMTvfe1f7DOEhqnNw/mdfsa6MiVOnimx5ctWWfnZcttNRf9ULOakbtQa3ANR9ebe7agOcsjH8IZQngRIW4uiDhJgy142FSgXBxhvgPn/529n2pO7UU1JGUM7rV26xOqwFirkftesXGWnAfOf/d3LFpeURtj5VDuAQuAsSpI0Mm58/UcA2hMAsAMsLz2f0O1GruUIJDB5UNgoxqZE2/wVM2n/btbxVNaJcMuITrGa0xVWf5YsqopqUGQfQuy7UbMsdD6kUchxJ0Gg7n5jG0qUxWQuMY743HfgOHNzlfmi4ixizpxCO4fxzC+biuKQPBxZPO7Ye4g1wstuue1OZ911/OghWzJvli3Ddq8Py78Xn3+aeVFkYpDdfscdLhesrrbRpk6baQ//9BHm6lCn9tr8+ja75fa7bN/BQy4PRPuFBoi/ZRBaB5iT9N533nmnm3dKWOPjIa4E4p+hSKEWQt8Pe7Yu+m8Va24wxGJiagZ5FVhHMWaaUerlT5/CHqoZiy8yjirLWJ8haSAttI8R+ZFLxlEHhRyNECC730QthlJRpI2UCFI+qDJGpMCcOXPZBBazzg6hoqmBcIYEJs/nCMSW+vfknCws9NpsKmrE7PRUlGnbsN3LZqzVOPWuLMSSMzJRt5y2GTPzHZG+/8BhVCCnbPmKVfThUtQnhM1zv4OQBN6sZyIhZefox4a2B8K8+Ccr3b4s+y8OuL3TGOEhYFAECAoR1hxtgGXXpgIZWWKpuEXgfBn7u1TUVgGMWRE9MZB5KraoR/EYD9FxEsXrAopZqum7hfzch76dzvU20G8TCUYvKCBLh/VLmVulkCLR9AeRVCqSkXWdyAgpjWWNKOImPT2dPUAEa5A3VUj40TI31DdUu0C+yZNzOQz4OnWJigxC6QtSjtRiMylFRxSksooDFKyuM4/UiApvz4JgapX9Ke8pCyzdq0LQRXr4QkiI9JS1pfs4R4CM/7fWW8wa3cHIBaEzUpzvFQU1J3+++vcb+7nkqlAaQ0EDFo/YoPaxjikc8POf/hsL9U5lf+nv+oQ+1La6Bt27CCWppi/qx0UmQC507TrEnY/4mOgB+v1+/fnv/70A4CcG4F7o+Xy4f/5etP+Hu4U+/Hc3sfEz0fnlw9++F/MOLxEgE2/dSwTI+drwYhMIF5o/LroCeOId6M/6HcZqmf4E+fCWuzqfukMEiCNBzn28vb+ct/+4vfdYMdV/vQbZ655vXI4rQDxQwQeDEbcgCgjnDIFdM/mwsgIXdjlADmoUBV46I0USc9BHgfy9V15mq+66ze67716HeX/0hmttxWWX2733PWAfu/ome+SlTRQ8o3wHe/Iki7QPJUgvxfgBYDHCMf3BqEJxp2gjhkCxEp+56y779q9/pcACzpTGWTsAfO1yW0jGbgb5ycdwYrjv3gfAsuMomu235MQcuIh+HGDqXNFaN1j3+dr3QuPj7Z3PY9FDl48eP3XSlixfhv1DkgNUVP02CgDchQ3AIIfeLlXr8nULoGoj/x0WE+cAb/k8u0MXB30n+efwK7JChzAF1Iq0UIWaCA7lgahSr5xq08qHl1vi/a9zwxnuICf5/ljWBuG2HJqlABHZIXst3ZCq//SeIkjWLsh1VY2NjQCcWGAIrCgrr4TUaHbVssoKUPh0B0B+PTZKEagJBDzLzmAGcp69WCL58dB1MI7itQJg+7nWPg6QQ5AbfhxiFdA8yj2FAXIInBYBontQhXYE1dcxVNj6ACzHYB8SHoxNBozZ0pmzsQUi5B0wOgIAvPDIEYCYhbZn+06bDsAYiwJEgdYg3VaE6mUvobLrrlpvr7621TLwKfeiqn4qVZyF2F08/sTjAK/TXNh3NJXuuVNybMMrL1o3WQArF6zFjqnA8qnw3LTtDWuASEgBJKjCesOf9wgmONkHULEXkES2JQcBN17+ziJLvPpxy5093aKp1A8CaAsidKAfsLILgoXIC4sAjAkCcM4F9DqFf7iqJHW/C8gNOX2SQG+Ai/wZmTBxALRULmLFbj5d+Ot7YaeEpQueTzaI33kNeQkVtbAaVMv607ghNGAIILkvlboxXJtByrRi5dTN8zxdyu/iJBSV6GO1zRALkUFURvcBJA0jzwKUpieKxOqgUjyeXAaBMRqYAlpkYaOAU4ESAfTBHqp7NaImUa0bSDVwO9kfB/btIh/l4wDLHfjpH7clC5dj6QTYQZ9oIfQ5axqyrKqzECfxVOrLkiUEcLMUMN2DbAbUFYCwy5bMJrugDl96QCZIq4rmEWuiOjmZsRKAoqIZG6w0CBcvCJ9AKvAVgF5KRXwL/bqO/q7xlATILvsQ3Uuv8+32wvKECls+Du3rcyGosl0bq8CuBuTleUDK9dOXZMkTCQio9xmWBZI3lc4AM17eI1SMv25XX7UOYqTNBdQOgnCJPe2HDBABonHlR38dIjR7GJuNIL6OhwQZAWTXe+k6NG+OKNRVlkL0f0/IOw+utZN+VQ1xUFJOexFC7IO1UgoV9h7tjVaPJdPh45WE0zPRRcWaTzhh6vCVM+aTfUL/rgBEqqwA1AKEV5aKt5fCYlHLEHidkpyH1VWLAwfj8HP3QWEhwqUZJU8larF2JuVMyLhYhVnTHw8DSiqrRCTIDGxlEiIA2dubUBg0Wm97PWQ1tiXMGbIGKSkBVO8mjBgSpJFJs4M2CWGMtna3WHwyHv1UYA8DGjbyt+KDvS0EkE7Vu1K2dKN+KTxxzOYqqB2C5pGXd1gDLLQ34N/X//5zkAEFBsNJt45wocq+tP/ocJ9VExpfx9ijiFdF+8wryYB3lYw9mZrwHONCIBlQ23CdbfzcH6JVOTeB9JcMVENcBvfQa1EiDXjeI4yLUCrIayA/qpU/wzP1Zlx3sKgMA9gNQbT5KrgcEicY4CyC6xuC/OsdZIyFxVlBdYtVA0j3M6/FQPBFhnpadlq0xUd40zdg/2FQXtiw1eYtWoUypdE8/cNcdX81uRL5c2bQT3rtjocgQMqDUIAoxwNbK+zTepibe7uGUGh4MRfGQTR30acHySp61VZAIDYhd1y+bIkVnDqBPVs9+ShTIIZC7TAV+MkorLqwozp17IhlpiQ6S8VarMS6UQoNDQFOQh55QNqwhLBGNFoq4G0o2SYh5KCMItXswFqtFoLGBys2Xy9Z2oQ7QLSopJhxD/gHWR3AmJcCbUgEHvNDOJZ9UohJBSIipJO1RGq6EXYwSYCkLTzvQRb0WPogOkcH8vYzNrtRc+WhRvIH1PRhPimmKl1h6Ar5noJdXjKBXaqel51ZC+rBaRQNVNRUORK6ENJDdnjzUI5Fsb7IBlBk4wDri9aQpuYe23PgLApKlG4Q8dUQ8f/+1WX289/V84wSyMrIsBd+8wubkZNhU7FWU5h8L+BnTEoam5FhR3C2N7STR3QSMHy+ZQPYniG3o4nsnebWGps7fzoquBAyo2otLTffasjG+tEPf00bEoyet8Du+lik3fPlF+yOj92KVVyrxWEPVExOxpWrVmHBRli8p7e9+OLLKBCLWF+W2qorr7Fv/+SnVkgGSTkA8Ff/6cv0T7JMCk/YjVd+hMBxb/v5T55yRFZRRbElZsXZqvWLzMNPlSAjZICgEEXx0lWNqscjwvZDWCQSvO5Lp8/JSWEPMQD5BNlQU2FxynTBvk5r24yZc+2Jp19kPg/Amo4sIsijmz52tz325G/tlrlTydVZZf/+ne9RMAClhqWQCFoFsr2++TWbM2OKzZ6RS1j3oO3ZSY4W67Q340WEw7RpM5iXsWgjx+LfvvYftnDJUouDmG5FMRfGtVZCZtTS/+oB3FXMsWjRImc/pU8VcCxFJXP86AGbCaExBOh87Mgx1189AKf9UWw1Y73XTKZQcnoWc1CXC4RzqgzyuipLz1iO7PB2kXcCyZqKQkv7l33YcOUAxmsPk5aeCSFy2KmjpAKRAlMWTjvJEhJhIEsruhGEWC+KmC5r6oFkZAwNohpoZM8kO89c+k5edgY5Mt6oDPfb1VibKotGa8YmiJ6Z5LsUFpXYqlWrsRnDjpS9XC9rczk5VXn0b+3RlMPWS58VAeLPXklWoALqj39/qU35wiHULqpuGld7vFUBwnrDOqW9obxgk1Auao/XBSmu9xTBmwUZKgKkhfVFxS2tFNr0SWXMeNOaFYx6LTI6BpXZCTbUPuxJKcqAHJKKV1Zn2lgHQLhqr6i9pT+f2od68p5a77R/FIEjhUYSc4SCyfV7sqPrYc4KYa1KZL2X/VgX5Ho1REkL1meTkFhnYG95hrGdAAmUBCFTh9JGr5dVpJQirajNkskp8SCHQ6RGK22uzXgAf0vB5yqSGWGv6ct1a9+qr3X0GFeA6ADgQ1sefXTpHx0C8+/fR7tBetBu2kurAEj30sozbUGZrAKh+soe++Qd/2BpCdPd74wXB+nQqzbQnvlCGRcTPn1+AAgQ3cM7kSD/3QPQHx2I3qIq+Z+01UT//vn/5nsBwE8MwP2ftMmH5zXvRft/eFrjf+edTGz8XNz54X/nE3n3d32JAHn3bfVOv3mJADlfG14iQCbewz7I7/BuCBBHT7yDRdOFLLDeHQEyboE1ToSIAKGQ6h2JmXMEiH7OAVIFYsqRVKaGL3bKckeSQkQuB1VVFcCoKlXFOQmnlTrcDj5103X229e3cBbqsrsvX2o/e/4ZcjeT7JpFKwlLvwo8OcbuuffTzuHCExxHGR46j6iAO5HiUlnv1xKLMDl3MtkjrZwfB8GZeiyLPO9DR3bbX3/kFrvx8w9yzgHvgl+owVbrn7767xAnRESUgKGS0Tt9GhbIpzjzKSz3PO37311fPdZ95YbRzVh53HDLzQBuVQDLVJUC1OflTLYQDonPP/UsoB9qDny5VAE/CGAYQuCnmIFq8hEmcTDrAziSLYFsfkKo0FP1og7AqriLxPdaB2HZIZzhEF98ttRan1hvU/7yoKvCa6DC/TTAkfy2Ve2ocFodblOwNZGHdFNjw+8Dy6UmSaKqWX5hshZ49dVX3AFbVbz6EOGiavtmcksUqOLNw+0C3JO9ijcATzDhrb0El/s4eY5Clqmz432k9lAWQxSgcwy2NG2AsN0cdoMB1GTr4gUirXBXZSVEAXrLsmYKYdteQJyRKEAykuMJR+eescTq5rXBgGmyJEriUF0CcOuP9/w0lC16TzgiqktbAEj6saChWjqC9gY8icTrXTkgQbTffjz5W6kYPVFwzD52z90c/kNtG97uAvCLTlQSwHuC1wRZHwf+dtrED7WLbFI6UVkIRAxBjjQw4klGBUHiVDi+/oMVNuUjG8yTrIYEFCCTEnl+PJtuDvBDED8iQHy5/2iem4KnlYcCNkxGQTC2NV4WDugaT5aADXVaRgoVlYOQPFg5eMP8DRHsXlNU6ixjegA52qlGbgBc7KethmhXX97bE4DWG4JiKmqiYcDCThRHCrk5WdRgZGJbO6DOEGBRYQXV26pwh1Pxpb/IBqmW6uUpqvoFMC7F6z6WamGRUar89hfBBlDgw7+ePPcGwIJwQMc4R44Q1otCJyMlnkr0CkByLMvIYPEPiGEAelApjn1JW50FR1MlTpsnAVpVoRpIQWFRWIDdFdW3nQzIW264khsYsOozRwEXJ2GrRDXuGZQMWN94C1zjc3JuDuQGdA3PWZY8YVS7bnj1VVfBqmrVZtp5MmBlM6BPUBjZOPLwUd8DDJm/gJRuPk4cwT8dEqSW9pHPnTAngabqn+EAuGOVrL6oPs44ZUUbfe0IdjmXrVnBs/cmSP4E4yKOcSRiBRsXlEd9EBuhgN6SoPWhlBhAoZNG9fGILDMY0wJc5Fsu2yIv+lIgwE4bNk3BtGUjgE9TA5Yl2BM1ALzmz1mA8oOQdNRZxeRYNHeMYOfTaklZ2NL1MdmNdNnUOdNR8cynkrfASosrbBHe/5npSYyTXia2epeB8ub+U4A7Uc6PXQHsOaikQK6c3dBGl5MSia1Tj918003u+4f370ORI9u2cFdhOzroaWVYrPVhY+VLhsEgVmDeLDa+EHHdWIYMjQQBSAMcD1GtDQAcHQ/JQr+PxAoqOjnRXtt7gNDsIbvnjpsZq632yoYNtmzxQkuAaJxMdW8vY7sIgmfHyTKLQOon6d0VC6eaV80hR1TYEJXG3YPMUU1UKlcS2ltDZgFh2klk/3gHopRTtW4AFd19gJJdWN4l2LHCGvoYz5NHPQL4KgDRH3Axg7yZcOYTX9Q50WF45wM6etGPQlCAFFAN3YgVkJa1WFQ9dSinOuTBL5sWR4AQfgs5kc0CcxwgdnLeTIDlKNtzvAiSro2siUEs7wD6KE6ekpcCuYbPIqx/FyBtEc9mACXIgqVrmEO87OeP/9bCAdtC+KX5kFjzro/GAgs7wzYyn2g7qUD6RLJ1Q4xReNyHTZGUV30wPvUQqJGMuRjIwixlFvC932H3NAfljPra888+Q8bLbFRMsfbmzh3OEisTwlaqgd6+UeZnZQbhFYmqRgHUsqHKAsBV5UA0Y7Mf8lLSzLLSIhfAHOIbjnojhesigwdS/gSkeKjyBVDvadyHRYSg8KhFgQWZwXoUDxmeBLBcRhV8PXOywFOpDNsgLzLI+REoWU5VfgBz/ZJli+2VV15yNokCcvtQcGkdEVmoAO2pU6a7zYPI9EKscboYR8lUmffxt0bZGU3GDmzPvj1Up5c49eBUbOyk1CtFJdMrlR2kxO59JbZ5214IWDIMUA3+xf1p9syWTruRjIaaptMWyObgP//9X+2rX/lb+rjWHl/IXJRz/BsWFm3PPfMy5EqMU6o0NaFsykq1JyDMM7OSGaMAo6OMZ/r3SeawadPnYT1Xg3XcGewfa+zr31prP36q3OZAlEyizU7sR901bbqFQDQ0QFpGRERhA/cqE5O/rVt/PW1bbE+/9DIiPw8rwF7o4Ye/BVE3wDxWY6cOlTJnhFrB8QrmZuZf5o4tu16z2++9wXLJ3PH1g9RlTX/s4V+ad7+3XbvmegiwUxD1pagxbuI9qiHb03m2BKuj8IlBmVMCMC8l1cJFy+13L20km6nMBjxH7IrrrzE/1FpdVKT0sp7NyJ9L1sleF+4dEZPIfBI5liPDnkPFCcrpWjz58qCoAAAgAElEQVQ/33ZBEI+w3q9evdKee/5ZW7lqDXuSUdQ8Nc5+coD/iyd7xIcN2xs7dhKKXgNBPWhZzNUKJL8D1YjWwo0bNzq7oQb61QzIj2lTp7g9h1QZymU6w/qXnTfDJiWlWxMWb17+QbR3sdsPKatHpEQFQfczKGSowEZvbv5Mp1xQNpn2yVKx7iGzYzHyYKksnn76GbuVbBDtbbZu2eJA7XJUOvOZT31Z5w8QZB+bnGFBSIMPnipCmAXAj6pSNqQi5FctX4qNWC0WeeGsI5rnPSCjyVhiXnjy+Zdcrlhubp6zeCrHJlDPXXkf+/cfcKoi3bPbTEMm6rUaI6cpWpn9RRQ3rJ1SrY7v72UNOrYhhRDmU8B8Lhvdzs42l3minJ39zOGqNlqxcKH5sCb586ykWFGGWz8kgYpUpAgNYW3UWjMPkubgkaOQf1qvUaqxV4mDOBGJon2BsjIUyu4F0aDiG9kC6r+VGeTHHkpFNamotzwZk/XsJ9Npx4rKSrfBTsUiLTub+Ye8oRr2rx28p4oHZDEWw3WcOHacrJdsNu4JzKtH3Rqt4hsphj1Y3xuYN6LY1wXQt51nLXsUER8tFOToa+1LpSzRv1KQiLwXWSKSYph5ouBXq2zm/dvdHEIJAkA+FoHsU/Wpwp5KCJkQ9nYioFSIE0SBjQf/tqBIiovKwIIy3dZfcYcl8QxbIQy9sPP0hgAbIOPGH2WUVCbjHyqsGDsUnftUYc9/8Qt+eyXbn9LQv+177zcB8vsKuD+QIO/aCuv8hXuu2f67B6jfN/a5Lyb6+re/33/9bwHwuol38jo4/6svVLl4oVeP/fxdNOK7e6M/w9+aaPv/Gd7ypUt+WwtMrP9PkF+99DQm1AKXCJAJNd/v5/93HgMXd/2b+NVf7He4RIBc7BZ+f9/fzd/vcvs13hf+0CfGxs24AuSPf/5fiZM/vtO3KkDG92JvVX+cf21y5wHwARWoCQ9vwe1AllUx0bHOekrXI0GDCs0lYm/HESYGtyPZ8/ZSnHv/tZfZTZ+81a64fDV4T6Jdv3yt/fzlLRAgnN+IJfCnMNWD80gNWIIU/TojdUKCcAji3Iq1vuIxOCv1k8Po6wcR09ME7qMi93574Pr1tvbuu1wR20kK8OVwUV3VaP/3n79Jcdko57U+CBmKVcGVxz7+sBfTeXD8oYzNP2qTt7TPH+1Z//AAPWbfs3S0lQq9T37mAXv0Fz+15LQ4QMtkDlWjlkdA7oYXXnHBpB2ypsAaJgJASTXrCsssBHxasWYt1XonLYGKeB1qVa2WSGWzk71w4EwD5OvHm1uhzof2H+KgSCU01YuNz663yUj9MwiWPXT0iAswVxWfD/YuqvD30yFcDQ9wpKo5bw7aquSr7QC04DDcA4DUgNLAH/+ySJgqWdEE8FqB7mr4AA6DgYDB7VxzPbYXAtzrAUi8kPiEUl0uax2FvMuyoIfq5FxUJsEug6ELkKsNtqvPZSaEocLw5X3VCTyppA8mdDg7BcsU7qsB4GwVGQBtgIFRgNRhHFzbBXID5p/F2ku2McoK8QNEiAKI9uHh9GBjFJycbhueep5A2TBbuGy1/ebpZ20VoaoK0U6AgCosPA5oief16VOUD+L5DzCug77A+U2b9wMYUnnIe8rL3gNgRjkiUudUQ1D5IHGKmpRoTYSO94BU1AKcvvZvhEzf8qylAEZHE4AeDKgZSnX9MapP50zHskTWO3TOyIgwRzAoYDtvMiAk99p5LlhW2RGxVGVXYgGSy7P0o1p4ENXNKPfTB7AyCFgXyjNUuGoNti3NOpxTlSsSij7NwZIgVK8hS/ZAdYLtlvcAz9o3wrbsr7eeAJ4NhMrp2m6X9REXifKFZ1db0QBQ5GWpVA2XYUHF7QEqAgADBnqB7PpCfrhPQGplg3jQVkGA/QMA8pG094K5+VZw8jiAcqCrBt1CrkkXFdXzFy2hrw67UGXZbMlCqw2iqx7wezIAlzdWJ7Lgeel3z6GW6LUbr7ma/t/k/m4TXvYCUmkwSK8YiJUoMkjk600+AkRbGzZfw9zrbsCkzMnZTvrVQX9KUY4HNkuevti3AVhhGHKuiha8kclhwdyxQXngIPYhsmqDHBAJFaMwWKrUvQFVSotLwSaxAMEbvfDEUfCpIef5LvKqkWfRTSWvH4EpYCGuelZVzL1Y7PRgHxRM5gQlqc7uR5ZXAqo0SwjAGuUBKcNFVc1eIjIBeQd5jqOAU6VkIOQwDwTS3jUVdYQAM+7q22yUeziK7VwA1fzpeZOtpIZgY9r8iqsup1q2CjLAy6YAZPeTU9JUWwGJEY49TLRtP1TIvFGGmiTO8smdCYPtUuh7KDZSZwE8X3zlVayfmuwvP/9pS0tKYGzVWgJAemc5OTeqJMaWyZf5YABgMZTxOsT3ys5QVU9YUlgwfRcAdXjUx4rLCJymQjoRNYlMQSIB4OuwTjtNgG1KJiDS1VdbMUD1EdRYXlQ55wBOhpGpkUKWRTWZE2cAWhMAuhYTGOyLeqavjFB2Xit2W8+xjvlvDzZf8kocYpwtmE24OyBbD+M/FAJDgfSdVINPmTXbfvrLQ5aa42mpAHECJHvpawlUNh8+dhRQcx6LkRR3fZaOdVFjNSoYqrA9eSadVIL70c5BQaEOtG3tYz4kA0ZkX2oi1cFIFXMzU3i+ncyvGQB0flZwtgJl2EnrYRwlZkAUYpWWnp2GHdJk+ssgwejeWJuRqUG2QjaZC42oyja//gZWWz0Aj/NYsFrtrr9eZaOlSHrIBVEOyChqBQGhVQC93c39XC/qPOYqXX8Uz9HZ3FCpniNFH8+yDhBvmHnYjz4wNEyVAYSw5tB27qcOsiOZ+a+fNuxCLjnCPNLI9ztRuHTTB+PiJ2F1lgfJQq4Oc1FHSwOkDWMIwmkYoi6RsOZJzG/tEFxBLMIvv7ELmzEymFhvlImSHBdBPyHImTYR0TnqhyIRu6/2AcYnQGdsHKo/R1rmogRqQl2XCyF0mvmgBxI3ATInxPahElyNqkWEZhUeff68RxPzqA9/JyExzikTX9u8ldwmCIaSMp4lVmkz8lnHjrr3bWPj8PDDP3Zz+S033+BIIeW2hKMOeu2N07ZzzzE2C4QZo4QIi/C3B+8mRGx0CuRSHfPqsL320gt2JcHqA5D3kSiWulAoBGN1dPzQCetBMeMra7iuZsuC9EhIgwA7tM+B5BEUJvij6Dl4+BSqlziA2kQq6NPtnvs/ib3XA3br3Q/bv/7732FPt9MpeuaQOxGNTVUQCiNfPtsgx/YfPWWpWXl2kkIFGYMeOX6MsVDkLOp++M3/tOc3/QqwOAZ1CkUPyIymT5lrWzZvt9c2bXF5K5//q8+5dWZIwc4Qe9/77rddhtiVl19hjz/6qH3hE/cz//TRjqhDmKff3LvbkTkhFAGcOHYaEqTS7r7z44S8/5z17yQ2a8sgAEMZO/FstPxt97ZDqEconCAU/jRKlby8qajmGlgv8+hf2I0xdqczJ8aQFXH40AFnd5RAnyqDQEjhOXmi9KuCLGhjvRQ5prly/+Ej5Bm1U4xA4D2EiOYEEQ633X6by//YR1i9CjJe3fgqapsmclBu4BkEUKTQga3Zm1gqUoSBUisWdVA7z8yD++1nfXkDWy/JdgtQ2Gr/I4JGxRsq1FBRiDZ7quJXcYgC4q5ArSGbJ9nLXb7uMu6BPBkUs7KjUj5aFhlGWsvqIaaryGbJmzbbqbj6h8nYQYUjtVAB4eoR3HsKYed6BrK1S0jCDo89WQv3eIw2biUrSj6w6RCDQ4zDfgoUpGRR8YhIcZE9PWx4RfJI5Vj0o0WW/8UjrFsQ66xvshcV4aSsDGVrdEuJS/GIQPolixfxfLLshReecSF4M2dMddaHfoz/2dOnWwN5JHNQuu7avdtOETQfjLoxODQCy7Z6bOjyHBmamJhK4UMd5BiWgtgI9vahAqLPxFGgMYj9Yj/rnAodhtlPdTHPaM+gAHPlRXmx9vowbv8/9s4DTsvyzPrX9N57Ywoz9CpNmiCiiCgiKtYoUaOxRNO/3bQt2f2yycbduHGzyZqoSTTNxBYVFRGU3ssUGJhemd57+/7nHlHiZxjXCWuyO5PMD2Tmfd/nuZ+7nnOdc2RpqLmkkTaPw5ruIHtMyb6zkFnrOhWC7suaKkuxZlQoUlgkJybbMcbwAtS1avMS1gfNbVIrqqAnlL2GbEx1eNBn6Es5IAP8my5CK7gv7SeyxGV/sC7r3xWWrv/2YU97+LGFlrzhZXKsItyetxEiJjQUC1hUJ2pPZZvIXsufPtTFGhzC3i+Ifa8UdF4erHd9PhTppNi162/iHsjsozqqsx01ziAFKV7sg+jfvTxPKXg1/mQh6ANh7gmRqCKNftb34Sv9Y4elM4eDs096kkG/8+9nEt0/4jl0JIXKSACCMlrO9XUuAMbd0QgI5Dl/7prsQ55+/8hFjvT5IzfruT9/pPY7c3gc+XM+6DfO9JnRgcAf7bP/PF51VmHnR7yg0fWfj/ihYy/7s2gBZt4zAM2fxfX8b7uI/wJ6+b+taT7k/Q4vn/975/8P2Uwf+ddGsrAa/f7h3Jf24fYPf/w9Rnr9+b7+kRr+fF/fud//DFkxfJX/dQLkfSPvD8bihxuTw0VRZ760rz97T3tmb3LWPu8say1KzGzjFYvsZy8/a7et30Cex0X2uc9/2TkgePJ9+5XrbMqyFfbgg5/n3I3rBnioCutUlKXnHgDZ0o+TxSCFy8GhFIgRvt6Mm4tsfFVUfM/662zp+vV2O24Pd21Ya3d+4fO2Y/tu+/KXvm7hoUmc8xssApxQKhGdw1TwpfNrBEWPrbjy6EuZlMN2YMJXBTwPvPPncGGYJwVnZ+/hPdb+1fqhIECQ+JR4K60sohKvAquZiVh9xFkyh7Jnf/08YBx2MX7kXnhS6UZVWyUeYpKyJKWmU9Eebjv3isjIwgUpmsrHfA75EY5E2UuK/GSqH5OdqoQbpvqy4HgFB0KzPd+bbv6X/RrwYBxVnPgtczirp0pQ8htvIb/iyfAmSwRsaaDKWJ7yCj7feqQS64F6qpkJuIxB5eGBjQoVn95YXohsSMSfWz768lqeMXUmlfH5tn/fIXJFam2QQ28E1xPOwdgfALCbA2Y/VYMBHDZlPdNItaAUIJ7IiZRh4Y/NjBehp0pXlm1WCOB6XHgAvvphAIG1NodMggYO92svvgyf6ipXia3D7FQ8vQsL8XeHAGoHVE9NjqMyNQTAFmKGKvESfNwjAUtKAXoPZB8n2DaeAN84qhaT8KAutbIScikWziOw8yTkhrfzwVbQ6bMvvEZYM1kV2NioMrIUoFEqCIUgH6ZCuZuO1k52gxcg7fQL5tveQ0fRqHhaHgDx6Weus9sfb7PM9DgrA/DzoAx9PuCsLLoUWDwVIPA0wHV6RjKvIHiGzIIACIsk7jUBBYrCmqMBweqwKZIVkifPqw+wF5SCIPUGa0fJ48V70mJ4zAF6E+CsSlEF6IoQ4EYs3KvHJgZBmGCX4tOhwRdsJU2DtvNkh1FEb0Oh+MXRn2orqHYETEumPwUSkltVX26l9QP4l4PJUoQfq2BTwAoP2VgATvTQ0QMAx0L57qWiWKD7+HGJWIFkEjp7yrGRUk/sUDAq1jitgNO99MXJVM23dwFeiEQC6BnA1qjHs4eK8UQApEQrpmq3DNIhJS6BqlVfB46dBrBohNRIow9F0B7aEAwyIBu45xiqMt/etd+B4774q8ditdEBkDseiywxry2QRQWlKJoAtFU1r0yavnf892ShJRB32sRhhnPf7hZnnyNiLU5WGID3HYDE4TEJDuypqShFDuaFJ/90lDzkPgDutnNfnlTJd9HwXoA7QRByPYBHfUjQ/Hl/ESayEvM4W56nPBD6fo8C0SFAwuhP8tkLZExUAcYkUBHcAUAUCNlQBdhWUd5K9X8z1km0NTfvjXVaE4D+eKrdDx097CzKRN5NzkxjYsImqLQQEJlgX0ilXvy7C+o7sC6qwAs+1uZPp2qaya8Oex2Bd9uZR8qxrYvk+XZARD74wL3WjATvyK7t2PQstXbIVQ9f2YigVBFJIDAK0KsRwq0LIL+D9u0jDN0fq7Uags1PFKIIiguFIIOEZEKugKhsJ68nAmBxA9XdL6HSqWHOmQZ5UYLFUjuk54ZbNzgSoBPVwyIItLYKSA1UaHGQIYe3boXISsAqB0991FVH8iohF8j2AXCaO2uG1UDSRKKWyjmQY/FRgJyAz00oQp554YRdsBAiBrAsAvu5DnI7orHUUVByPRXFwdg3xaCwGqTCPQ4lSAukjw/jq1cWgANYqWC9Vlxcbm3k7fQFxlgfAJwn814MeR3trfU2f95slx8jpVt27kmUL1Xk2yRYNcqjVhjzqdzfspVYXjHuQ+kHIpBSmVP86aNdzBcvobxpBDwOo69pbv3yoxttqCzc+iAdvMmoaWce68DKJxKVRmM1fQ1iqRFA7gRznHI3giCSw+gH47H1qSErY4C+JFs1gXa92ExFMycri0YkTjcqEjopihMyECD3qiATm9SfudYWnvl4qrMzsMAKph0zsAyqrSwji6oKopq8ISmYFCidNt4a+7wtu6TaCumLIjWjaT8PSIz507NQrKEUgqCsBiiuakS1NOBrHUMibfqx10oC7PeyBOYP2TTOJluijSD5sooiwMFOFI0CjxMdadgKMeOLGiIha4r9/NH/tPkQHiJIvBh39Y0tkGxlEAxpKN7IBGAxjkZW2qfcIto8GhB68+bXqKKot3vuvpOxHYQ6JI8+0ww53OOsxsLCsCIM9rC7b02z6qYE2tDHhWZ7MafVMrdnsb52Yy94muyMVOaWfLJb8svr7eJVqyw7e58tu2ql7d78InPADED2kwTHZ1Jc0A+4z5yIJdrR3BM2GdC5jQKEdVdh51WRAqgO0Zx3mL7VTiZDod38yTutkRDswuJKl2ExeeZ8expyfu11N6Bs6bdtKA8LC05CnMYRWj7VKU1278VGEmLuqjWoRFhfX3z+FdbjWIiFKruAnIqFWEUNsfEQIf3wI//sVDnp41Pttg3X2QCkUyhAcEHRcYia/eRfTITwms4a68v6ecIO7D1md2z8FMqh5wGWO+3SlQvp1zUQ0oFsqhhbx2udJWYJxFM9a8445mTJEVTB34ICUMSuFAxRtL9IBfXpOOaaNpR5KnqICIvCT5Rgb+aQIDZT5cwdUkb40ofZS/H3BtoxFSuqA7YG4lvjSiD4SYiFA9i5neYz73/wQXJlfG0/62sBuSIDbKrGpWVBaIVBSFS6fxNh7c86nENxyPLly+0r158Jvx7efN7xMMol3lvh4iruENGhjKMeAP3HH/+xXXfdevfZUk8ES+HIxu6ipUvcurtv3372F+WsHowjguhqCaGLQgnTg3zSj/vQvqAae7VxKmRBwRlHdtEQexplC+WfKGZcsh5A4JTz3KOp/mlRTlmULCaxe4KEFEitggsvqSwh7mR1l//oXJv1f3JRlg45xa8IBl8UD76Qgmp/tbFIxzRyk0opcFDoXSvEZRpETBHz/yWXLKeIAHKYfiNlRCVWjzVYEbZrzaHv9DLPtbIJ9oPglRJM16EMoOiYMIptqpmXsIlDbRVDMF4D5JcX608PhTJtkDTa2nZiC6a/dDEHSjmqb/17D/NXEORMAwq2eApnVEHUyDOMZv7RJloFG7K3EoEcic3WUYiS2ZDeGsPDxA2FOGyotR6F0La9rMEiOZR1h/mXU3iIBNGeW9/ekB59kpTTJvodER8iRHTYyf0pSty7dzqLTtl3+rIfrcKuKwu19QC/M2xjSR4X86c2T92QTcpLUiZJJySTLK5EXgQxDytv6qt//Q/8LoSoVwRrNwUgkCA+kNMiCXQO0D5Wh41+Kq76GEu9bLy1X3z3CPR+MuNddcf7yA+B/n82BMgZD+QPPuqOdMDW8zjX17lff1Y7jHTS/iM/H+n6PuLbvvuycx/A/xQA4DtqotFe6F/o60cCUM59W3+K9v8Lbbixy3YtMAYgf5wdYWz8jbb1x/rvaFvw3K8fI0DOb/uOtH6Pdn820vufndXxgSHpI1RYnB2ifn5b6v9/d+HCg33gnNjKr8U++smXXuGQQbE4+OgVc+fb/LXr7Kabb+XsHescZhRDkYj9v5wOVDTaSZFeVCjZshTidvVQ9Bzu55wCoqPjwR89ITE6nUtMZ1czZ8xG+/SGdbbi+g120423U9gVBiYUAYaKaoRzrPIre4h5aMMdI5Ci/w4KD1WY9m6BFWefMwSI4hhk6aWvYQLkvS+Pu797x5AqgFOo2rzlEzfgybXHea+HAAinAwTswmrCE6/tfnIRSskEaARE6hQnwIcFUonuBatTiW3JeGxFygALdYBPhDwZhy3UUQCOCVh06L08AaljudHjxwidxGqohcrt4qdXWuItW1ygbQNAYDSH6EF+TwHTsl1Q9b5sRMrIVGgB/Fwwb77tPg5gAUCYxvuHAHQBq1KFj30KlW4hVLmHUjEXRXVdA1YKsVHxtm/PQQfYyerhNBWb0ZPG45UP8EC1ZwsHcqEeqfiAC/xtBvyQ8kW+4b4KWga3p37PHcRVSRrO9yBVqymoAzIgNRQY7YvFRiSfmUwF4dY3trgK8WlTp2H1Uc7htAPQuNh5csfSaZK5T08e2mnImMMAViuvuNp2QM7sRhlz/Q0bXPWqB1WbTtWCHc1BgmWnAWBFoQDwp1rwV/ii1wJwZWRNc3ZKAwwWEVB1VHYqBHyAzlgLaFdFtbI/VZWDgP4VSJuCsHHZ8/Bc+4e3462iNNfmzZ5upwDHqgDwLlu+AoARf2uAzyaqrTMATaZMzsAPnhBv8h4yAE8CALNaak8TlJ5qLYDBUSgLlFzcBzDuyUFeBEg9HuJdfLY/n6nq91asQKRIUG6GCBAPgJIAQL/p0ZA3AMAeWCi1tPSTH5Fiz7x5wrIbyUtIxdKC3++lcj4BQDWWqnK1fVlNuVU0Q3zgQgaeQ/VkJMB2AuoPbEQ46XdRZT7AoPKCqCIVGqVNn12+cjlgczB96LjzWy8ClDqWl4d1CAOSwemB4iQG0KgSdVBqZibZIUn43JfBcXZDkECi8D4XYoUTD1ASwgBrIuhd1lWnFRwEwCbgDsSHsQVgIeCZsODUjCzbcwhFARYobTyPMMCtmbOmMZ4CIeH2uMrghmYAG6reVQEs8kPgkoKIJDGLAtwVaOyPncyC+Sh0DnZDnEU4ICyHylQBJT20T00N1mEAXBOpZo3jM9oA/sSK9kJACYxro91VoeyUQzBGA1TPejMhePEdA0noK2DmnQrWAXmc8wx7AV9EMkrFI4CnDaCS4mFYWz+nBqnEQ10eTqdOniZ8upZQ5CzsQFpsBmNy18EDkG5+2MBMIDT6dbthw7U2FaKxEwC9GjCsA7suL8iXBkJd80pqAKZ8LAtFThpjJgViQeDPaYDwJ3/xawsBRPbH4kyqmssA7RMhJJ8lNGkpIH8U47ajDcYYmV4DFcIKmPYB8OylmrkdELoK66oA2l5ehAM836PHCVmnDWQRo3ZrpxI/IBRZHqTUFWuuAoRFVSKgj2s/BXmRSN/3x9JuNlk5/QB4C7CqoQzXGgAnWwCqPADF9NnHUb5U1DRgtdVgF3D/AruyUlOstqwEIpBroE+mYfcWgFpnz/5se+6leoBlKnfjEum7KMEgk2QpFE8FOiYpVCbDaqPU8aH/ZkHc9UA2BKC4UFZLLyoJZQJo/lKGSG9glLXznEWATJ6QZpXlBbb2ystdnzwJ0RkI2bONqnRcqiA+LrBNW3fZNTesIeg8006dyHUhxD66PnItWiAeZP+z+U2sggC5/CAdr//cEhsoCHH3P9gLQayxCplQyb1FQNx1NXVCDLRDVnQ4EqQVEkEMvvpMEqRLDySUB8+kn/4o0k5WVGFUXivYpgpP/QGC17u4p3Rs3KIArQ8CEHtD5uaRtdFCptDyFQuomp8EoNmC5RUALONdJHIdc34g7zGe8PI42rGots2yi6usmkW1g7EWCcjuS/vNzEpxNolSURUDdJcQCt/5DgHSxhzviyImhWelRVpL4nis7CJYPypRKXV0t2AbWEVI9kSqw5FmsjYEBdAWkLOHD2Y7G59rblwPUX7azakidASgp6Zn2THmGZF4k1EiHDpy2FavXoVC4bi98cartvaqK1DUTYDg77anfvUm2SSBLPRcL/6Ag9Zp923Msq27WrFIygLApGobjG+AMdnAeydDgtRCwgaxzja3dltOYTX8kZ9deuUldvTATiyYim0RhMNe1rm4OFQGyEWVkfHTp56xdddtsF/8+pf08V776y8QtF6ZBJkayLrUYq2M70MA6VeuvoKNR7tt2cp71TaxJl1jL766hfE9iVD1GfbMb39jr72+yf7p//69G9vpWamQIQlk5cyzAhRBr76ymXZCqRYV52x9arECuhBLuWlU/j/3wrMsr31ktHTaZFQ9s5gzU7FF8uF6fvvsr7BAOmhf++pfCxagjZG5ot564sdP2b33PEDmz0nUUoP0hXTWCSS1SeEE3fvRD1stgX6TQ0aEAOjQkDDUI8EObFYOg8gCf8aXN3Oo8pTUp1XBLxshkcR+PoGQuMo1ipRMzvJp22DWExVz1ENuH8eysh9gXQD14sWL7IKZC7BUK0E5cdR+//Lv2e952ee+8AWXFeIF2ZxfWAK3L1s71KcQvNl5+U7NpPwYZVco30OB3U9+bZZ981cd9vtXXnVE2SvfXWL3PFLsLBKlLpCCYsaM6ch/c5yFmrJosiDwRdxUsK+SSmbOBbPt6KGDzAm9tF0umS+LnW1jHwqQ4/lF9MkIgs6Bv7GB0ng7fvKEZU4cz72G0OeTycDo4t6xrmN9UO6Fq6RBAhMGEXTqPxe4XeHEew+zJmErxf+kuBX508ZYLP7RQpv3jQJnNScrKpEHsYwh2Y3K8inBESAdzjJQ+7MBiM+pqOpyco6giPVjXExk3NTZtMwpjKP1kgoAACAASURBVOVay8nLRvVR6VQ4Uq2q/TywDuxC5dYGmaECjxDUtzGx7G/qK1HwnEKxNMuykjIhv8rcvN3BXrONdbOX9aPLhY9LAUyGEptj2WRWYtc4pGIa2WlCQCrvp4kiFxEgSez5NK8GoWYpwe4yA0JYtndFrAkTGatSv1RDvgewNoh80vocyJraw7X5sM9Sf3PqSQWav6P+ELwiu6teEUSQIlKAKP9Dv5PzkyU2+c7tFs/eVplEpyCPT9MOPmo77LY0dsJYW9o5NEgRqQw++bQFoKCVtVaf8qwgYBS8rkD0AIiiyvIG+/a3vs/6348aC5WdF4pmbOGkctK1yUaTVYTrV96X9uwQ6LTbyLViZ5MEf1rQaPQKkDEC5FwH3zEC5PzCAiMCHOf8+D/tWDq/dzr27uejBcYA5PPRqh/2PcfG34dtqT/2e2P9d7QtOEaAnN8WPPe7j7R+/3cSILrS95MgI13fx0qAcPZzggMwRWUdywK4GQxITjNNYHFpGenuzCtLftldydGphrOM8gyFA8VGJVG4PJxp3N1L8VtnAz/DLYUi9MaGLrDniZxRO915LyMznvNbiT10w43289fegjfijIj9vadfnd226gp78pXXOGOB0fDtg6igg0gJ8QYN9RTKnqXSli3ze4oQnYWGxRVnvjz+5bm/Hdqzbx/WDnUArOkAdAFUJWLnBNg4MWui/eoXz8jth2o0gHuqqpuoTIuierYVUFR+2Z2APhfgTV2GF/4RQNpEqt5ls+OpqF8ADPlQ15BrkJWZ4TzcO5r7bOuWt53lSt2L623uF3Pwc0cVQdWigCkVmun1qo7cs3un85HPwSu6jQq++YTLHi9t5qb7OHBTyQ/AGoxX/DSAI4V+xgC0DXF4LwHUqMEWYwkSnfLSKsLTi9zB35sH1YOigLI6/g9IwmFVCpDI0HBXZd9NlbG8yhSGrgO8mCMFqMqWyxdAxZfDdCDfE7HJaamp5DCfZpGoQry5nhbIk1oq2aOopNShtgVQIwS/+X7An9hIrKVo03SAIy9Ah1OAO9kAFvGp4y06cZy9tmWrC/tUlXA36gXZOIWRXyHlywT8tP04eMsepomHvOdgPkRTLT75EwDSvFA+hGGH5WNHyQzIxA7k6PF8gKwGqugTUX94QU7VuYrU6t9da9/cRgB6AJ2tpgJbsyA7tGefrcIXvZ/3rlK1IyRSQIA34NY0CCtUDdgaxQEI+wFeKzNkMhYcCvQNQDHBKd+GqEr04Dn2QsA0UxXfUkM4NWC0J0CQbDUcCSKbGwgQBZr7DnRZVqS3xZHBMtQ2BKkF2RORZDvItdhX2ms9fghK6GtJ8WSxADwqc6IPgqlrsNtOd2LTRL+dkArAzf16wQJ6Awh4AFDoSC8Lm34A2+gwgBNQU1nPKI/lyOGjWMVk2d59B6wakH1A5MW0mQAY2E8A5BZQWT8DoDg2OR7bl1xLIjehErstESqXXXoJoLssdchNgLDSgG4GEJ4MKRdHhXE9wFSQrNoALw4fyQEAHXBV1FkojyoBAsdDEkyEFCjBOqkRxZA3wJQEJ5KGxaBskmWcgLoALNNqITQCVemrIkMAOFmxrVqdQvV3qAUDBr391lt2GTYyhYTldqLYcQoFCJpW+gj0kgvU7QMwGQIcaQZECUTx4AOxIis3KChnseQDEBJJDo6CbX0EktGevYDCPTx/2Xh4MFkE0nd9AG1kZSRguxmiQWGu1YzP4CBVVcverMOCADLzAfZWrF4NcVQNMddgSwn3VTD7NWuvhCwM4NqLUMcQBgyhOAj5UFlx2vIKKlB2eVg6E2gqBEgcKoAGxo766XObtlg4Y9+HCXMKGRIaDxmywaoFaD6FimLGNCy4Sl0mSDcTbw+kqRf9sF/2JwLcIT3FBDcDigeFk79TSRYNwdl1sMRtEI9RELP1bbWWnpnuKsZLIXWCAJ0C+Q6AcOwk1NyX+aGZyuULyRCYBYhbBgk7jmsqBZj0ptoXjpnshSYrLqtCLdfCRD2ReSfKQqmUbieToYvnPBmisAuytQais5qclNKKFoODRQ1iljExDsWRL21XbomAkqpOlmVNaUmBU5ilJkSjFJPiTqQzAd9UATdjWaOsgWpsh7xYRGqo2I5BiRAImB8ShNUY5EYKhFJRUTF9CgKRfrAXNVo4oGQlgeSffvB+iIo21FDYG0GAyO4sGWsff8ZPIED+5jffdAuZAMDrP7vUuo8zpnhuATy3HEhsqeraeL4imQL4n6qtldUzBMKmavMgyMpu5oEo5tF4bM7amQ86qLbvQwXSK49+fnf1v3/SXv3s04CfBExDXCZBSqodjpAXE0eVwAEqr0UMxaOsuvrqKyGwuV/UH5kQk92AwWUQaZo/xzFPd0Kw5paQ3xOXYlv3AtjyTGSDODEjxZKiUAowZ6u/1XMdTaxbnQP4XcIINTBGWplfZ82ZjZIDFRukjZSHCah6PFB/hUcGA2AfdvlBl1xysQMvq7Hk6WHQNje2QaIW28wLplBtj/0ON1WNJ19G5iQs3QpR3uTbFEK2tRFQnpXK0eWhWYR9lNa+y1dfBpjdBwHymgOrJ/LM/GE67tk4zrJPhlo+eU8BzL+rL7vYuljrhmi7Pdu32/zZF1CAABGDyq8Pi6rX39qPuqnJNn7yZgBUMmgYG7Ld+vVvngWU9iLceg0qhnb6XSNrQygAsNlVq33sNy81AbBjZeeDDQ73lyAynnnrNPP2b379OySpUTZv0TIyIjaxjkx3a8jFK1eiWtmNUqAYS7r7bdfuHVbEXJZBbo/A71jUYSkoUza/vsWyyU44dpSChenTWL8TCbX2txqA5iGIh+UrLsauaYodwPZoHvPhEPP0pk3PO6XV/ffeTdYQQWcoBNXGv/nlsxQ9zGAzk8q8nQ7pQcB3bTnzMdka3AvGfk5OW0xfD6b/BtP3VDRzRg0s4FfZE/XMi75sxPxYa5SLoTyyeBSt9SiGZCEVTu7FoOY5+oRyQEKwVlOQuGyelP9xmP740EMPOWI4CBK1qLjQXnrp946YmMV6ceGipdhPojQAbH9181bA+AGnuPFn3o0iKyoHQuyqdevs5ZdfsWe+s8x+uTcGkjzPESddzFn1EFBvfH+l3flwAX2ylXvNdNfdAameR2aMLK/mkJ0j8qMXBu4abLeOc129APNBKB87u8h3IjOjg4nl8NFclIy97nNrmZuUQSWlSiRKt2rIunDe19ksksGh3JJq5pJi9gTJqs5hnS7+8RJLu2O3lTy+0KY8mOM8arWBVTt7sd85+X2Ih88cwooMJQ1qKS0cUjpE0oZHsA+TRVM85EILG2KtX3HMF7GMkQ6qe/zZa0nJmsTY7WKeXjp/iXt2uZCxtShApmDD1qNQJJRW/liCVlTWuTwTZUEFQ4AkpxDW19uOsjiX+X8Ws08gSrZSCG2UVmzIOxknA1LL8ZwCIaKkmFCWh66vGAWjFCAiQGSTqQB1kbOdWDyGswlvwSZU/Uf+t1KEaHMswkl5b8rgqOf6pIARASJCRESP9ove9BvtHc8clhwJohwSESCy30IFpkq+vMcWv7vRnnLXDvZrHlgiznDXrbkkFwJyzrLlri+IbIpjTarhuVeiItJ9BMvmk3wPpdVpjQ5iHyhVqCzAAv1Zx32wRiypta9/5R/5O5lNiGD8/RgPHAqk/hapMizyEAECXcjeX+TWCDEeI5xPR2fhM9oD5kgXP9L7n28FyEifP9LPRwsOjBEgo23B0QEo5371GAB7fp/On/+7jwHIH+czGht/o239sf472hY8n+vL6K9tJAB+9J/w5/0Oo92fjdh+71hKfZD64/2EyAe1lGxsR+nC+pEfgCdnHHTmnG/6nUVwCByBFxiQ7JIDhffVVnOGAzui6LGb4rRgLPFdlipYjAp0JaIY7MZCHkw4OIwziZcyMOW2hJ001uqBAWHOwSE8IoiC1FMUqVJwSzGhrH37e1H8d+M6EFps9937gC0iJzQXzOWxH/0UbBUL5rBYnCrIeiacneo/MNT35vp325oCcBVCOquAd748vvi9mx2pVM9BWbkHvoAyCVhWKdRWoZv/+i/fB9/14uAPoE11GX5Z5sMhPw+gPYaK35KKSlu/4Ub7yU9/CoExDmUCPl0cuAM4+IbQKL6AaEqBn0JQdBsIYBuWJI0QKSFU97/59tvW/urNNu+vjkOCQLxQDS5rBDWKbAgKTuW7EOjcnGyXBzITUPTY8VIXFh3O4VhMlKywosIBAyEpZgG+lFBZffjAIWwIBrDPuBxQP8i2b9+F9UOBNQIqJ03NtHAO6I3YeMUCKskGS5YDqYABe3bjR45djCrnXMUcjSUbDx0cnZyG7ySqN2MAkUHFAV87LQUbrlIqLQMAWwQUyyapESAlEPshVd8JKAfXAijidQC6/nQcBWY24WX96lZVBGa4EHN5Xi+YdwHETRkB3IW2BAus8elpACAVABsx+GXnAzj6W3FFowtPV77GJJQmNYCSCvgN4dCv3A8KKAF7+7B8aCeMdhaWISfsGOqEyt9dY2u+VWjXrb8EYLYEa6s4KyGUvgDiZAGVpYOQPnpmXQQOJwPC+mJ/5QmpEEPVbQwKhgjAAz8aZojDvbJMPBTsAaAxCJjgSfVlD9WzbdgXVWJN4kXn6wKIbsRapA0AV9CAlyoZIcSSw6hUBPgfQDwRER6PXROqFdpiz8lKKyZaIzIR6yYsjLzBLXTY7wXAr4NI6YRnCAzx4jpku8EwpMJWihdIQSqiyQMAuA4COI5EvRSAdOGihQsgv0rsZH4Bao2phMweoM07zBtiLZ3q5vZOETPe+Lh3uBB0HwgnnHkAtLwhMhRYnAkBmAWoA2AGYJRLxa0qNT1Q5yxbthhVBGAqXuJ+dJQWgNYagN0iyDZv0q5lUzUeG7QQCIQj2EK1UtE/ZcpErJPKXS6BbHKiseISGCG2VH2lFeBFpEQ/k4uqllXNfMnKWDtyoBdFVQKBvjtsHmqDSpQIskyJYGylkhnRCrgn8MeHKlEBvn58fj2VreH4pWuilAJEqqYeAPAgQHXZbClfx5fP0sTQB8guL3oBA8oSUUhRc2U19xBrXYBoLfTlamyNkrAR62b8n64hkweQZe/hgy4jQCB7FKB1CmqUk9jfKR9g7uwZLiOlg8r9IAA0TybELgjBavrpEGqyPAA7X8b4DFRjcZAHBw4ewg6uxo7mV5k/APbUefNcXofmgCCebTTkRB6fJ1u+PpRjytrphvzw5/4CBdbx9yHaQJYh9YyNWirJPchCOF5MwC2gaSvkwwAAayLEZY8HVcqA5aoeb2AcCmhVWwU7m5RGy5yaRVV1GSBvslNuVUFMjEtLtZr8EwRw+2HJVMP8owpeMmkAM5VxI097L+5XRKEP7a12buZeKyCr6uoIA44kN4K223eY/oF4Kr8EdcasKAtjXIs8ikT504tNySDf47BgEuivDJtu+qtsmNq5r0ZIkCI8EAMSs6weAiKCPB6pYaZMTHPE5WSIUh/UV43MsVKEHQGAHQL4u+WTt0E65aPYaCbX4iLGKJk7tOEgzzsUENAbUK24tAwCvNEuv3O2tZ+gupg+2QV4P8i8vQdCKxUCSHlGPoMAf2Rv9Cs4AUBVCooC55MP4cs4CWMeiwaU7RFpgw2cKs4lPgQVtGt/8il78ysvQBJjJ8a64QfZ1wNAV0kVdCBrwf7DhwkMXwBoWcS6MxdANQqgEhIZVV8XAPEA88B4SB4PnnM5RFp9J3lCE6bZ08/93tnyTMM+aBq5RXGhhGxBcvRiYdWnnBGefQO5PXWtWHIplJixkMq8OgQpq/tXjkM0tnB+qAlj4iNZzFslDMBmC0WP8kwqa1FxzbOfP/E0yor5gMuAvdhBffMfvmVf+eo3sI4qg9Dstlde3QxBeYUje5SjICudDCoietgcqKJ/zZorKA4YZy9v2gZJuIug81VuCX4eYuKSFSLqi+xN1CKhbCCWLb4QNVYn81SWDUKoSGIhxdYmAsoDwuLJTkHhxbhYcOFcl6+SyxyemJRGdslRqic6UE+F2k233oZF00F75AeP2DNP32V55YnMI5FYmJVBVAWS89Nq+3ftYc2cCUj/KkqmRfb27gN2wyfucER7ESDss88/z+alE/LjAZ5bBVZbM1GEPGfb3nrbnn7q524TVE71/BaCug/z/GRNdfvtt7ufV0sVCvH88qbXCJcnxwNwN4XiCD/upbez2QpP5WJfFWfpKDll6xQBkX8cAiENG69fogTLJHdoisLG+Xw/8lLgvC2G3+2AVBRgLBtAqT/CZJlIH/LD0lLqDwHYAq6bIeyUR9FO3/GHBOlhEybP0PLSavYokH2Ay1JpRLIOhjEHnWbtUlHGQe7Dn5+dOJnvCBDlkanC/8jhQ/aTnzxm3/3nb7u5WjaGIhqff2mTRSckoyok/4H8pTreOzImjvWl2/LJl5iLbdoDV3vbd37FvMk1DilMnb3H8RN5jOtO2/LopbbiwS3YX5E9xc+U0dCMwkJMQiFqBNmKTp02FWKg0inNtAZHQw50ow4TWaNcj1xUJ4OsK/GoGvy5BuWzKd+qnDlIdl5FKNhk7xQFIaK8ESlSlMklFce4cWm265vjbfKDBJLznkU/mmtTP3/CKRM7IQEqHltgGZ857Daywaw5be2NECeob0U8ca3byTlRRU8qGSlaK6oqK+wClHPhrKlVFWWoSVE+QWZ6iUSgTWaTW7Jz+076KBZh7OP6uad2yJzgsGgrglTuB7yvpHglmvUnKCTA0rCsCwomq6MQ8jY51YpPlLkcIW/IUk+RxOyxVEQgAj9IFqfsTeN5rQgk7Z1aIZTCWWt5W6fM8FfGCQNcBx35x3pBMCgM3uVhsf7pd7R/Vd9uo++o8EXkgYIBpfzw4Jkzhbj1wzlDiV54hwAR6XHyJxe9u7mejN1VvwtAGyZGPGj7UPaDgexBahgfudk5dsXaq5hnah3RLYurFlS1lay3UaiS1K7K4eqhfWTfpvSLUOZr2XwFUiASTDZfZzuWbywq9979EH9qzdA+FdKGo4o3GxqFpGtS0j2q4MLl2Y3IYbw/6+HMf5954Yhv8EcPWaM9YI508SO9/xgB8tGf3fBDHbPA+sgIgkMuRtv+H/3Tx1758bfAGID8cT6DsfE32tYf67+jbcFzv35EAP38fvwfKBLO80f9Wb79SPvHkS56xOd3VqbGR7HA+lgJEPAfL7J2vTkz9SEQ0PnIE3w8AvvxhqZanAbIhqSQVEXrn7zmKpuz6hKXfzwJ7LOQQtC7Pnm/hQcgGgiPtqrTpzir4srCe0gBMm3KAkQKNc7eqraukvzGEM7h3s6dQpnD6anTnXvITVcG2szLVlNQl4Zavteuu/ZmioBx6QmmoLxbThIC62VzxTnHkSDDivFhZzEIEJyN/oAA+dELXxzaAyATQgXanAtmImtpwJOeajTAxvkLLrTv//sPOcQJyuewDVDdQoVxEwdZztfY+bQQUIwlBofoPfv323SAwE346sdSZTybQ3ArIJp8iONkcYV1UjOVqz1U5Ibjw60K5Bdffhn7g0Cr/tUam//1k65ysQpAUOqPZcsusj27dlAxXOMqOQcAGGVl0c41pKenAY5jxYA3vdQScRxwBa6oMvzooSO8po4D7CCSmiw8z+OxXqlxdh079++1RauW2zgqSwsA/8OpWFYegioqM6hI/sGjjzr/+RgIkjiAXFlpDEj9QKdVCLCq/mRFEI6lVzg+8t79XVZ+MtciAglLR+2hSn2BHK1U6KeQbVKNxUMK1YQRALhTJmVhJTVofhykxaRt3bnP+ulIhdhxhFBJqSrTQClTeHbtLQTcEpqaSrC8DvLpBDk//ctfAbDgc4/1QT3KhdVXXInPd4O9+sZWQPdgDviEwFPNLT98hQu/iNWGiKkDR44C8Ebbpr8Zbyu/kUN1bqAtnD8TcmPAcmmrGDJLYjnwS6PRjboB928AFgGZ2E+g/nAWX5AOAuxhwZxPuB6+j8I0AYz6VPEsAIF26RQBQmh2H4f5VgDbRiryHX5H5wOboI95UKGNNUURIfMIbGbNmEwFK1XiMEzZECcnq/otJF4WQdiCQJ4MKqwbAKEFENMryh8CJAjAm3+DXeziMz0A8QNgIcNR2IQEQ3xATii4XeSAArRb6Z8NvE98QhK+9QethH6QgiVICNWesr4KhTSSBZA34M4A4cOh4YEAWOQv8D4XXbQEX3TAXKotywhulcd+GCHx4dEhtvDCeS4XwUfgDcDvScgpX18UJZApIVEJhM8PUU29BPLpOKRHmaXxLIdQlNRAMvbRb5MBi8IAfbvpC1JuCJBQ1bgH4FY7bRzF89KXAOSLloVB6oVShV0GAIXXHW0ui6zJ9OE2bMvCIA7LqHTNwNKoiOv0xgJKyoQ4yJoBwEYFbvtBQnRTuRuu9gN40ngS2COiUWwu6SDu3wRkK7G+FaWMsli6aL8C7s2DB5iMpVMTFdrNZFqoUncvfvjhjGtlN8QAkAvUiYc4zSLDIQjwC3Te5Z4o8KdfBAXjt49n7QMgU3qy0BoA9BTInY7ySXZupZAur76VbyEQYHHY0fgAZiYBeE8lSL4UAL8XGxapj0RA9tAGjdiTxECEJBKA1AVZIjusdpQRPWSAKBS4hlCkt/djRRJoFhRNtkwMOTD0kZSseFQ0p2wiAKuIqxAquBX6KyuVJBQZlXVV5CZMhAQpIYdnrsVBMvWi7KhnLIcDelZBciXGo7bAPk6KC+EBy/Hml0IqlCrjNqrlA5gvysmeqeOeArHB8oZ8kVfhIBYvBYTI7zzYjkpINmmonniDIOaHQUiisDCsB1F1zMA6Jhrbmj76eTP9qwUys5tK7ZJalFYewaifhtUfYeSJSAlCd8D2JQhLN7wXGZ41AKwdvHebbHwgPdrJFvFhMRnEeigW+5UhfklZB92Aa56MISk4BLAnz4NsOEUVNf2llNwHqYtkgRWPRVcd83IqQG/zabzqWFigD+nvzYC1ra56WSRyGOBjKxXoalNZEJaSMTCkSnFIshsev8te+fLzjmSLYvy1U9E8yN9beZbVANZH8wptzdrLIBnjIQ8OA5xOtATm4S6eO25ULguqj989CRGp6SaCBbCNcfbaWzshUfvsqitXWwJqQ38P5hNC0AcgbzSwWiA6a5vIh2HdEmnqDWjaSx8/jQogDdsbHwLFwwEl+xmfvSjUfPw8bN7Fy62qKB8im9yTCNYBSPRjRwlsxlJv5pxJkDoDgOFP2Nqr15PRcATShFwaxv+NN5L1w9fmrZB/jGMRiwLiZSN02y3j3c9+9otSu+3mVPvRT/JtOWvcYUgKEd0i3t/etsWKINMTIH/mYcMWhf1bPWScbB19WWNOQBCUVPJ+BJbvQh35mQc/gzVQmQs/T0xKZ35pAcDPtd89/6Jdc911NhHbqakTy+1Lf/eaPfjZ+93cPojVWjTk2m6KD8J57lMmTbFvfP3v6POoYghNX7T8UgvFzuofv/NdB5wvXbqI7ImFNikl03ILs+1nT/2G6vUS+853/gmrMdRyNWW2besWRzooI+Phhx+251/4PfZF4RREpNuLEAQzZ81BSXLQvvWP37Tj2Yes8EQ2w6XVrl9/JUq2BvobZBwq0Bbm6moIxh1YuK26HMIIm8AG7P0SUhIJ+W52NkRxjGFlNqi63VcqTgoBKijC0LP2Zx4XYSEbqTTUpHOWLqbKfo/7exDWf230ycqKOsg+iGKAZH2rD/hD3B06eswREj7KloAU3obibgbqhBs3brSKggI7gSrjFM/m3k9/CmuzfNp2uu2AQJIFVijt34WK4ThKU6kL61n7tDf61uemuGf+Y6xStbE7Tmh7oOS/svxjXZdcWMqrVx5e+u6++r7HsA3EkjIBMqOkrBTlV7XNgUQRUX4KUiYCdVwa68dpiEzZreVi6zjEqbSgsIj7Yf6h8ED5NvW0pQd7glbmjhT2Z2VYVDajLIqTBR7vpY1hC2NXhRSF2FvN+OIJR6qc/P4Mm/jZXNbsITv1yDTLePComx918JVrYgCs8wTsDYO4n9OQ8fv37GU/F2oTUAVJAaKig3HM27C5/HsIe59Qly+mfJZaFFORoTEoIstcJpDW8x6KAKSKae9CRdvGnMA+swWAPxzCJoR+mjIONTDrsjbFITynvCPMq7VYH7In8YCE1eQQyBooolF2pukUsmgfeIr9XSl5Zd2sP0msvyJMmphLO7hnkQsqpFKQu/qPN0S+rKc82IcolD6Eca6iF9mwijBSIYwqk6Qu8qGfqQjkvaoixQoOWd5/Dqs9su56mzYdJlg0/kVkqf1Ebml9b0ZlnAKhLqstfdaECRNcRpn6sHJLqlgXT2MVmMT6HcW+0BXosLfqkMpRqlv+np4CIQ+RPMSBZHz6BIj207RzrF3PYSA0OJqmZzdHbp+hfEN3SwUV4fasu1K4SIp+tgT8gw90Z0mq/j/A+/yCSCMdQPXczvU10uvPNwEyksXXSNd37rsb+adjCpCR22g0vzEiwHHu3slPxwiQ0bT/X/prxwDkj/MJnt+16+O8s/+uzx7rv/9dLf1HdmYjZESM9upGt76paPzc69to33+09zfS9Y3085E+f8T74yzhbJne+Xr/74/0+gHOtx/XFsID8sOTM0UIOFgfBfPK1eju7bBPXrnKLrllg91y2w0WEER28Oly+8LtN9tdX/uyHTi0jyK7JHvxN7+0y9feaOvX3OGyOz6zYbWtuPU6u+fTd3P26rY7L7/eLr5po23c+EmwSc4fnlittylugMJ7lO4DfTiPIMK4795Uu/Sa6yFFmiw9bSKihcP26L/9GFcBcPLUyRTwczYb5OwzRMUkwo0hV+2lSjUVrEk9A0D2Th6IHoFHfsMzQ48Adij8eOnChRysqmB1PG0m1dcxVJ4/+fOnrYKKPKkNugAWt+45DBHCITsphRDYEluy7GIqjgGrZSfB4TLvxHGbPGUKlXupALjtFoUtVS9A3gFseIGMLAAAIABJREFUtkQ4REJ+VGJx0A44p28RKPv+WRYLu10Vu4A4VSrOxf5h547tgOjKpSBoFlCgmUN0LD9LhlQYAtyVTVAtwFwi4ZYXzp9nFRzy5Y9dSuV1DZkNEyeqqhLwkdDPOnIxqrAZSiDENZ4KxloACFkaqJpvPASDqv1/+sQTroJUYH8M4K4sEzwBA31UMU+lrReDOxibhRPHjtgUwsKbsONZv/oSa8f2Rp758sCOAaBV5WUE4LnsDCIBuselJAEQYC8G+BzOoX0foEEplayhWFYUUvUoO5gywI5QgPsgBfRSEd4DgKy8gRiqxFPS0rEpeQZ7DdQm3JcqTjPGT3D2Y2/t3EuQcgeH/EyXc1BEYG4DQHA3YEAPB3W15/Z/nWtLv3QUQmsmnavdjh3eY3Owa1FFu3IYTuVh/UQbdqJUCEFJkYDvtmykEiAW/AEGPQB3Y6mQF5itymllRviq6hGAvhfgGYyZrATIMQ7xfQJr+fxOVa6jSFFFY0uzmDflSRgBxf5UOEJgQIAkJUVaNO8r5UMFgM7xMqr3yTmIRS0jhY5UR8LkPWg3D0CmFtjCcF9c8wErwDWpIPW0WNQHCrxVboryUzyoGJ5BCLcfqLAXAEcNWQ0qWC8mQ6EYMCmQ3w0AhGoGZBEBoiBqgdx+VJp3AMp5oXxRcOtiwDPQNGeltmXLNjeYggBs4pOjAJ4yzU/AAMBrHcC4AItQMlc6kGg1KJMAED4UK7Tjp04SHDwLcDLOBQmrgraGjIi59FUBIj28Xh55bfTjCEiPesiEAIBA/Xsk/x0EoDxhQru9+WazA5mHg1eHINr8IK3CqHRvgfDBlgsCIB4QRcHMLYxNKQDS0sc7sEPBtAGwal0AiDH0K3/6svqxpGt6L2dnwrORqkYWXx2MZRGCrbyHrDdOoiDKICBWlkaqnPbyFViOVzpAl3I6ylFsRTBWWqjWv/2uO53yox3rsW6eVTSkyCDWIc0oSUQOyDqkm76q8PK68jLyQUqcDZZjfQElf/fyTjJh8OynXy5Yusz58E/BBz+H6mt/Fo4W7jNr0mQ37usglqRMSgHY7BeLTNV0C4B1J5OrB4B1QUWD7cuhj2D1HxQTarHjxlsTqq3gGIHgHoSWz7HjWNIMkGmUnp7ugPFubMLKqHRX0WxLR5Nds24NVnuR9ONGl8lTeALW2ifE5UI00a+PM26U/TMpI8M9iyBI0k5Ig0Ys/0oAJj0BOufPnst1iSQ7ib1WlLUNkO2TV2zNKKCIg7HYVMgiXtc/SJYRCgR5LE7KSgP8osIXUlVqskr6lzdt0oKE8FQdQB2EZyRWb6kp8TR3G0q2YSK3n3vJwpJp34HD2GrF2GQyBRqwSkOyBTkqS70a1FFUIUOkBahaHnDNW1kFVElPXB5lXUVBTv3WiVqnAUvDThQ8EYCLkRBN1TwvZYC01LXQbzzp651O/RGK134ooKzUb0EAsI2Mt8hQ5j4UUacAh5X/o7BzXz7zhh/c6Jb9w48ccJXfvWwEOgCbS6gaLwdMlTJj3fp1KCTectaHIcwVAYzjMCnn6LflAO9HyUuaOfMCCybfKR/CT1Zf/YDhy5cvIYQdL30ymhQmLwusPtqji8HfyXefFkRV2NPfm1CtVQC0JySluiwIqX+8GSO1DTVYOzba6jWXU9FQ7xZPkfW5OfmsOekA0sWAtSV25dVrbCfgt8b8XjKcNBdfvRaV1h5PckEq7abrE9x9vv5mr122gs7E10+fLnZV8suXDodwHc0OdBaTTzz+OPOivy2/aClkVqTt2vGWncg7Zg/cdw9kO6oBMeIs2PX0d18UDK+T1dFGEUAK2Qm9kNjTUPkFosr0lSpr32GnSMhE4RaMKlJEzb13ZthbB5XBRJ4G5G8jKrQ0ihveeBViYtp0+lGEbUWJKOXYgKefzV4AcQtQf+hYDpuXg2SZrEQ5tBScecDldGzessu2bdthl2LVNROLOPXTwsJ82/Lm6458uOeeT6MSq3PWTMwsqEhetrs+da996ctfccHeLKPM00hiUQMuuXCOs+OKoOBiAHIzFEur/Sj1BNoLxFfQuAokBBhLnSHQf2oaZIPsNyHcPKnk17quDU4960UX84XqPVQosXjxAmeVWYG1YzwKH9npdaLUKS2tYf9Rg4on0VmgBWMTFgNgnouiVcSDh2wl+cxDKEEWLFjA+0Bu8vXYY4/xvMbbxcuWuP3MadRjrRD9x5DhTicP5e3dBJOTOTMFm6ZP3TL8/H/x6pAjklvob3UUB5RD3AxhA1rP3FEPyRzM2Bmg70p/0M2c38K6tvuHl7rXnvm67O/ymNN6yA0Zvu9o9lOyKvRkzuiSLRPqlmaIyGD2ChXYmUn90Y5CLC4uyZHyfpBlFey3tA/S8+nt62B/Q/4Za/PJ/1jkPmbWX+XTdj0uuF2kTNkP57h/T//MUbcH0hqhjXkgSpyoiECX7+bHml0GwVBZThg77T0OwkYKEBGcHczH43lm9ezdFqHEFGGtAo9T+YX0IYgPCFxZrgYwv4n8LWXMiDyKgHgboHqnAzJEa1EoSlvZ0vkHQFTQb8Ip8MjPLoZ4qYc8hYRFkesPIRbDfq0DVVsbe5FE5j0Vs9RhR6qcGKlMlDEXzx6sikyQKvYBiVihyfpKAeiREVj2cc9tFCLov9WvRKhIhSkwW+SH2k3FBNorogdx+wKpPXRY8uB3cv5zkUntISsu/bf22iKQ9HqpO4OZH7V2K39DpLHC5csoaIhlryhyRAUPrRBhKRQDFJDjVEvRj65R2TZS0ol4cbZaFJ/IhlEZJokUJPTx3/X0/zRUxI2QnwlYAq5fdyNzJvs2vo1QdNliqXLK08OPzyJLhIPLH369/8B6psJfJMhZf3/XN1cj7PyBuCMdQMcIkPc9vvf95xgBcu72Ge1PRwIozv3+YwDsaNv/L/31YwDyx/kEx8bfaFt/rP+OtgVH9/rRrT8jf/Zo33/E/dt5JnBGusORrm+kn4/0/iO23ygtsD5uAqQXhTk6EOeQJNsrL9x2pP6475br7cnf/842ghf8dtc2uIB6+9TVZJ/ibpEF7nACx4NxyZngStj3UnTe1oGFeahCyz1cQdvnP/t1u+eq6+xHFE9G4OrU0lYNpqFCLtn6hoOxggnEpdqNa4Js7d132r69hziHZnIGrbF/+e4PwKQ9nBKkW+G3KOCHIGuE2arQ770uJwLkfQqQ5qE3hoqxmtrz9nbkLUM2Y9o0KnCP4pOfCUAc6SyuqjhwTZs5k9yKQtt95IS1AjKqanvhkqUO4OrggF4pCxsOnIkc4uYDHCjkUaGTykuQtVQdh+ElVMVXAvgrjFT2MbJoaVcmxmMrbNoXD+IfPh1riBPOEkBBlPKTplAQ8MUTBcdJ916q8G8F7IzgcDxz+gyIFQgA3mvJ4sWEruMjzyEvnvyLUwXFyHSGAJjrbcbM2SgBmuwAQGoqljEhgDbyUxYB0sqBNBF7jjQFvu/c4ar+NAh06NUBUJX5gYC3KoHsp0Iyhd/1obqxp6XWLpo305bOnQFI6GOP/eBRuxKbk3AAtW1vbQcAwicfANSHe5T/tfJJkqlilnIiF+BVJNKpkgrCOcNcpWw1xJMf1YzpgJroXZy6IJnXqfJQIaUnsHJStalPcBg2WFgFAYKq2t8TsLebA24RIAfHY2d9dRowyEvBmRyavTnI73pkvk3a+Dog4UJbtGiqbXntJZs3cxZKjY5hEJrPEcg7DiIgmHsJprq8CW/5NCr6p1A96Uk1tRft0kXFYhBV5j0c1j25LtnR9PEsAnRO5n5ryF4JhyDqA0xQJgNyB2sC6FFVY1srFjoMGhVmw9sY6iVAZLP5MyAwAEEkpzqQW2uluH+EJwQ5pYOC54OxpmqmwrrLPxz1QRuB1xAusqoCjFG1rnIugqTAAQgJ5d+6qCi++KJFqD+ancVHHu1Wh3IhEFC2i/7dCWjSJ2ACMm4cVatlAK8hkAkJhL3L3iMOS7NEALNUqo910O8BPP0Nti/xCSkMWvI/pmUAZCZA7EVYK+RbiwP3QyEU/PDmJ0S5pZPxgsKFceEHmRFHRXslVdwRkAGhqGrEai6BXOmiAl5gm0AvVQFHAtzkohjJwDbmaHY2mTCpeM3PAYg7gpWLL0BihSVAUgUDqAjwrgPIzADUqSwtpm9FOjDUhz5dCMDTALg1XoHpAHWdWAEphLYbCyQF1XozqGRHokrI4T9RN/GnbLVEirRghaSQ+QH6egFAaDJApMJlZcV0EpAqbfwkgKsQqp93WDT9WRXIM/A1lz1Qq7ILAHkqIEc86C+TmUOUX6DA5UCFqXPPXvTrLvpMO2O8l/sOBkirAgBTFX0hfbgBBncic00LKrNJkB3ZAJGRgFgC4puxHBuALJFFUyukYwjAfgzgqQg6D8i5TkgtPa8BGIxT5fRt+lJEUhjP3MdiUzKsHhVMUBzPAIskBeUmYH8TzGQsMGvSlMkoEU6jKKISnbbaD0mYmIRy4fp1IEi9EAAiKAEsYcC7UAVpHcvNPmaLF8wnLB5QivHbCwnkx3udOHLIJjFuogB0m7HnqQP4lG1cBeqPAb8EO5BdxhyNtRfVykUQaAr0HYflUktLHQRvCMRGHOqjMED3BHJqmiwfNUkQSi2vwAirbBuwauayGDKFNFZ7sWzKhGwWEVNEFXgLzMqUqTPc/J1D1brsnUorS+jvAY40luWYANwIrHWUEyDG4wjV7zd+bqUNVkc4dVU5FjlpfHYPZHAVJEcw5IOs3vq5b2+FFZPx04i67zBKjTSszwTgdyv8isUmDPs6T36nGuKwGjJE61G78mV4/gKdi1DzPPjrB+zoj3IggdqdeqOPPtEBmFsMCZyKTVnG+DSbQDh5JW2eDmmgPlrBzzogVsuKSm3ttTew/rRYOVXQb2Kn40l/UObACkiQUIhbqT80n6lqegibOy8fro+5qJn/VhaAlvBaxqgHRB7DhnnUHyIelQHKkTYCwjPIdsqakOkUAYUFpZAg0XbwwFFbu+4qO15wzN7esQ2LvMksCVLVeNjatcmEiHdSYY7qjUlN1pG55DXccmOybX17kLWPDArUXj2Q5CLUWri21atWu+rzp372FKC28qc6bQOqDQV352YfIRA5EFL/AkDOTp5bL0qPIuaoJNpIAd7RKBIKINqrUUmlk/txGYBxgP2SLI8a5tsyCKUf/sd6t1fbttfDdu3ZziYkEwC9xSajhghlTYhkPopWEDho7bGjOTZjzkLLRyX59DPPO4K9hjGbxPyyeNE8yFHUFl6DWGiNs3979EnmsC5AXX+7847b3M9O5GfThw5Q2V9s//QP32Z9KoO4DrIf/vBxgPtkrPxWEyJ+nOKIPIDhTrvnU7dDxAEcHzlIJonZQuwe63nWsjyLY33Jzs61/QcPk7cy1+YvXmpVyrHiubew/ly+kD0A81wTBK3UlkUoB8ej5ipgblI7N6JsmkFW0GQUl1vf3Ix6ZZF5AbQ3M1/6QT4UnCrHWqrMpkH+SF0o0DuLKvw6XncC1UArRG8ye5ilyy+27CNHXFi27AL37t1rE+kTEZCuQcx7NZBxItZrUDy1AtjvEHGDwu3h7661v/32frK7ppATsgjVx0m3AdtOnksrc1or5DgTtfnS52QLpnaWArEDAkLh9tpLnWQcB0PSax7e/HeT/2DPfdHXcpgbIlg/Otz+SqRcLPO6LKtkoxnMWsTS7OYoWY3KEm8cc18g6olaCKSAQOZ4Ch3KHl9pGZ/eCelAMDiFKyo+Yepy4eNSHmp9CkA1IbtR2UFJCRGDwsqPAgT9KbWNsluUV9XIvBxFoUcT96K1SIUbWlNEsMdTwNEMIV7IftAPQqahvs3Zb4WgEpyALWotRIjWPz3fZqwuU1E0tELgiIiRxyxDlD3sAPNjIjaMyeTIZLOfqKXYAxtN/heLHV06c5Dy2+ohsHp53TTsJ0VW7Nmzh/U3Ads7ctuwGJNir459ahKK0Hhs+FSIIwswhaCLBKmln0kFomIDkSAiLUR8yP5K+0I1kC9r9hkFiAf3mPeTpTb93j2QHxBZ8rNlbMnaUmSHL20UBfkSicWiyBDtaZQLdBIFkVQn09hr688TrPv6rFnsU50FFvulaOZp9RsV0fgwT/hClEgB0gdZPcj7d/N8RDz78PoO1r1YbBbra5vg0gMg6maQl7KQPYxsEclSYysm4olV/p0QwDNd6gwgdDah8X4CRNVq+ta/n5GUjxEgf+wgPKYAGQki+Mv++YgAxzlvbwyA/ct++qO/+jEAefRt+NHfYWz8ffS2G37lWP8dbQuO7vWjW39G/uzRvv9IBMJo33/kOzj3b4x0fSP9fKTPH/H+PsAC64/lgXzQZ32sBAi4T4BPMM4kfQ4r7KG6qpMizTSyV6spHJZN9SBYxV1XXm5zIT8e+My9nOUovMbRohb3m2CcY3o6PO2+6661n7zySzAEX7uBws+fb36Lc0uoIy8Eu99F4fGkZXPAGZrsH7Ea9/TgDNrtx5kygCr6I/ZJ3CFmXX4VZyIyQMklvuWmOzmZYC89qHMSBcWywOLbqT+k2Hf2V2cKus6cZ96Zz7Yc/aehi2csshde/g0gl7cLBy8GyFZ47aKLLuJw30VI9xuWicd8NmByK1XIE6bOctYbFYDHocj0BVA0ARykA94qq2Ld+vVUBxe7A5/sBPQluX8SAE4bnl7y/Ff4sMJAZYVS+dSVNuHBXQ4gU0XcKciOQCoPI6iQlJe0vPD1d1kADXTWU6Gf6qxDVl16mbNx2A7hkIIiRVV81Rxw0zMyqYZEEsOfr7622cah8FC1pwegS21jjQPtEjkA6+CuynZ/AA5VGCu8tYF/qwRAyqCqWwdRAZAiYxQKqqD0FkCETBQk1k0GAUHhG6681CJBcfxczgKWUJAeO3fvATDHhgIiooIKyVBA68WLLnTBlpGAGm9ufcsCqSyuAsg8iKXL1BkznPIkHeXBvNnT7QQAmCycAuUbxVcjVYA7dhFUDwgdCBnioTB5lC7dEDzBhD17+OBtTuhtJYBjFRWBnaoUVAUjbbnn+wvsBwcn2JM/fRJAvNXuvHODVZUVurDycQRRD/J84yBn+gg9lp3YALkfHlh7jQcQDMUvOpDDbwqHeMoIITYAL96xc3A+NDxfkBbMtQEHAHd44PydkFH5lfNv7ZBkPfz7jreKADTlXa2MgxTLBYTKq6AyP4T+TL9cOCvNVQAfza+1QkgR38hAFCKogwA3BGp48GxavVG/EJAaRXeS5U8ApEcshEA9z0uEhR8Vzp7YdXlRXXzR4oWuilI2LK9teQsLHEKECdbxo9rXl0pgTwCOfgCJGIWdUiUsK452yA+BeZMAP+di39bHfYnAOg7p9zZtH5coq7dEnmsYgdUn7bLVePhTvd7M8xU+oGpnqQ/KaxsBewmYB8STcieUSmz9QifWM5ocZs+eaglUt9NRnOXIccBtkWVTUeTUYyFSD4BagpIpiurQZSsusaOECy+Y72mbNjc56xIpWyIYUz2AhdOwh2rGX101mSEA5GVYLvVzHRUAw7J2aQdg9kZOpnwXykddJX0//ViEnHJA1EZSaLVBXPjx3hqTIq6G8DnXvXdR4ewHWNcG8KzQXH/IgmCIJBE7CucNhzg6Bgmw/tp1ziLOWd4x2xSdPMlE1+7ucR6gjuyROkV2AKYNAFz1QiS1MHf4Ayh50gaNkJSdHb3YabVaE36AQwTiSp2TEJ+E+uMwyilyF6jS76LKtxvQR4oXODrz88CfHyAwiQk2hP4um7Au2LXQyFjbtqvGvGl6L4gx4t9t0gwUH6UFFhRPYDdZG5rnElFgybZJtm5htEMWXoWtVKQPAvbuObDThe+KAFF4/ADEQBAdtlUSOxYCtZmImGAqsNuZIzr5HmA8NHBfSVTyh6PSGaANBpj3KsglktKpuLiGMQ+o1USFM23pD8jpBUlSAGEUCOBNIgvZF+GA3/6AXN129borURrscjYxvSi6IuJTLAepXwCkKa70jFeeGd8i16LIm2linhBIHQFAXsWzzSO3JIMck17eq4vKb1/UZ5kog4rIJphMrkAD5G8RVdzZBL2vvOxSm7oizlpO0Gayt5N1GdcvklSB3AoP9kRhNtQLgcWYVp6NN4ymN23gK5IXMFfZHz3kRzSSw1KFT38Dcz0j0rwga/0BSP3pN1UVJSibAuyOH37Cdv7giKvsV05IF5+Ryry8fed2CJzJloliThZ0vszZCn6WheIRLPs8UCGuufJqByZ30b+279ntvO27UaSsvuwSFyQfQtsrQL2PviX7vX76czDV4wKbA1hHfAGDlf2j7A7Z1nXx/BVIL5uw0xC/YRDkSy5ajJ1dtZt/i46HOpJAIPOgdy/KkTi3ztywYRicfnNLK2qQcMZqjt1yy632xhtbnCXdc88953IxwvhMWpS1gBD1aZmAkd1YT011QcXbIXAqUO0pgyqBNpxBjtV+gsf1O8r48KSPl5YVEdocYpGsWcVYDIbioXng4FHGYK3l5RXYt7/zrxCpXfbY4084y52//soC7BEnIUWtYDx02HMv/A67rAcYmwN26ughSAcvR5hpfYnExqqOtTIyOgEyabc9+/tNlpY1CaKlzG7f+AkURalYpkmd4WubXnkdwrMSYnaBbd78il177Voq6CFkYyNYb0vse9/7F/vGN/6GjAiq/xnLj/77Y6g+bgHIjrE3mIcjAe6ff/FX9tWvfAkSm8wV5o88rmcaZIWUj9/7l+/aA/ffb5vfeMP2k+P1mc990bxQvbQh93vh96/wPuF28xoIR667HJVnImv+7t37bMnyFfbm5i3sNULttddeg5jZCHBcSTHHJOYwwH2qKFRI0c2aWVLCesJ8EM1aXgr5H0kfE5gsRYByNmYTOl+FUlCKOtmYKZdBhMtvn/2dXbvuavNVkBp9XoTVUbK1oii2UPi5QuMf+vJS7MFS7JHv/zt2oLNt9ZVXute+hNWnCJQ6iOkQCKGIuASqXBRQXusKNCZDxsiuzgOgO18kJuuoiLtMSLZGyOJa1CaNEPrxrNc7vvkeIXLdo6edx2oMREg5exYVS0wm76qYXJpyrDX7GKveBMx5eqD6Y3eq9aOtvd6KH1tqWffvdtlcvlxfH+OjDzJIYLwUMcqniOM9O1jvm7BZlOJWa0wc86z2ELNnTbfdu3aiWEhmW9DHfMK8yn5tgDEsIkTZFVnjyTZjv1MKKVZYcIr+TD4aGTgVWJBJuRMBiR/K3q6Hfh7K3HUsO88RH+ERsdxrG/2WNYsCnkRyYmLjIRB8hlArRVrRiSruDzsv7ltFPnHsEZK0H8Nu0Z+9SQNkcxaKPtk2FkNSaY+ZwHWKQFbRTj9EUxh/l9KjRfsp1Ci+kD+ylKpEQaNMGbddfrdsiFaSelpZY/z7AHOFzjCyw9P+No8A+en37eU+yOWhr8jWUmM9iHUqmHk5gXEmNYvyXKScnUAuUBmEi5R9WmOlPlYgu4i7Aeb4cNpPapB45oI8igu0pxWoHspzCeMzy+mzIphEgHUwPwdB1HhBKPVD8Aah4vKA7B/sQ83YPmTf+Or/RS0iK0A/9scZEEBlbv/ZydypvbQ/xSotrO3OTo42kPWb9t/DZIeqpd75810CRC2jqqrzR4CMdMCU+nA0X1LTfPSvd6T053iDkQiQkT57tAfwc7//mcPgSFdxrp+fIchG8x7/c197/hU4/3Pb7n/DnY0ByB/nUx4jQEbb+mP9d7QteH5fPyIAf34/fuzdR2qBswiQD/pVFeOe+TrzLP+AIHFA/vBvfNDPz+f+0QMywX0Pf/o735x2nLXU8J/KTLz1kovtuofux5FiD3jA15xbgc6eUqxjuYNqZBDXjhbOS8M2w36+wdjXD3EeCXO2xJ+4dLl94q8+Yzt3vuVIjM888EUK6bKcsmPQu8RuXbHSllx/o939qfvttpVrUI1scsSHrK98KASV8kNFdme343u2Y44NeffL44V9fzNUS3XtJVRaBgEKbnn1DSop6x2gMy49zXknl2Lp0gZAfgJVRVhMiqWOn+gO5VJ9yEO9hqpxWULokFkHqC+bmkgq/1RN2MQBvgyQOJoKd4EMORx0BUqlpKVhH5EDWE+Q6k9X2+pHeC/5Y9Cwm155Bf99gmA5VFJv577jqXJs42A4IXkYsEimMtMbUiMP8MGXg3YDlZjyC6vn82UZocpG2Vqoov4kAORFy5Y5+4HtO9+2TGx1ZkE6+Kmqjs/oAuhoxMNc/60AzEZ82+OwxRAQMKAKdoCACZAgOmArhDsIgLS+vMAWzZpsqTFUVkIoXHbppVZfUex8xZsB/qTY6OCgGRsd64C8OoiTFALS846fcsSFJyB5Hw87h99T+LsO8ZkZqZYByH4IAGyIdokENC04VYiC5QI7fCTbTgFCKzdAmSFDVLl3kLwqKyiwY6qpqYDnECz7I+qtec9oe/0fJ9vN/1ZnCxctsBdeeI6q5MOAQzdziqfKNCfXVi1fjn0X4EpNlQP9pRJQVXknYdAx4UGAyt4WAtMXCbhBfId7nv2qBtUhWSEwUnlAXIAUDxMgssQCZPAFbOnhQJ9H/kgr/x0AsBPK4V0ByYW53D8H8rbAGBfAXAPZlRLBAZ9B0oS8al8poMb4RCsur5IzkBGLgKoFtQh9RlkCvV0iKugmAH0RqDC6qPyMjuTgzz15Awr3k3mxauUyRy5UAy69vfsUwaPQOABB/gDH4YA4A9xTK2WRIdipcbHk3aBqwTrHA6B4alY6KhzsJQArOqnolarjMBY4ianKC8CeaYjw8+ZaW7ViOSoYgGyAo2qIBz/UOAcPZ2NrlsAgJagdu6DTgLayzVLFbTKg6VSyHQKw8yjADisZwFPjoILXZmFZsxUFViAAOy4zzhrOH2B8CqTIQaqQRTTec+dMLHVa6fMKK/dETRSNJVEAFlwVTBzYs9HmDVSgeyrol3Ep8kWkGtgLQKtyZwboTyEoB6KdXYgIEFmLCnwpAAAgAElEQVSVCA/oZTzF01+Gx58nvvytDlCRhZgP91LJNZZh7xIHKDiRyuYDBw8C0rQQLj/BgeqR5HBIXSCCQiqhUkA8Vat6M3lNwD6rHoJUXubJkHoNSOMCAc67AYC8GadePKc+1FCy16kBOO/FqkMZNwNMYhGQfSWA9bEAyCGM8UbGUL+qnSEjAhVO68LVmwgGlkpMBMwQAdvkaeB9X1pFiDdVtS2MkUbAIFUKdwLk1PW2YLEWD+kXg1UIrDHgn4CfAPpnIuHjgfT7KKyoqmoqALw7URMtBEzCsgaFh+aW8Lhx2LJgWUJVs7IymEGszf0dNQD3oq4p9VY4Y6aqqIAxQcUufdSf62tp7ra8k41Y1gHWhWOHBVmYACHRzRxTCWDbR/9jMDFW/J0SaSl2OzUCSQHumTKcwsuDRWKAdj19WmBWEGqRBKfqkb1gDHON7P7ETco2aw8L0DzyanogfHzpd7IGSoJU6pc1nkBcxvIhVBzB+PRPUl7ExbHWkNPvgMwBKZTo31Ks6X5UVj5I9Xo3E46sWbJzjgGmYrWGoiAcoE+wWQtzsDfPrfZ0A+qEGkhxck8ga32xivKib3vxzNQXE3gWhQCjG//1Otv7JFkbzMuZkHl+zK1btr3pSOh78YbsZm6RDVg5JE0IJPJOsqoU/nvppZc7y6AOVanz7z/80Y+Ycxvt1ptvIoNhspWgfBlHX1MmgSqoZbEmolw2cw0i4qn6rkcVdvxEAYRjO+HnCbxfj624bIW9tOlFyMNUu+SKRCs47g3Z1mZzF7OofsDXa69WAyyOI+Mnw/7pW9+xBx98aJg4ZF7UGPEFqBdp4oktkMDr5qY65qoACNtYF6wdSR8Qwfj4j59wdlgtgNxXXLHaZUcNMV4DkLqdJHeiBxXIxZettDLUOIHMC9GA7ps2vcFcEgbgXkkxQpVtvOMuSIY37Z77JlpOXiSgOPlFvK6Ydt5/YJ9bM7/8hc9BGLY5S7nUpCSXLRDA81F+iazzXoWk8A9hTkUW8zZqyM9+9kGbPAH7SfpaLLLUZsbl3v0nnTVhfEI0VmVv2soVS8iomGl79+yAcG1FZbgCQnGAEPEiriEJe63drMEouXJOkIFAVk24N+tgvLNMUkGBiLZ2iNMXnnuGtgmzG27YQNHCaygiulDcXGenisoJEy9BBVVCGyZZhHetraTwQZk4zQDlvsy72iRtfuNN2ovnTBsuxHZJ1lxxqIL8UIh1ozIQodTNfD7Q7+VA71MQz2H0W1k8ddAntJkcBi89IB4mkbtURD9stDkoSxuZf0VqbbjpRhuEeJayQXP0Nvqj8s/qmHdX3zjeXnymwhZh3bdl23aX/3TPvZ92uTzfe+QRp8ZrgnALB4iOTcbykqDrboVyQ8Ypo0tK21rWyiYUgYMQBPo3qUBETlTy+V08Kz/1Jwh7bRp7Wb9yH11q8//qgLPnFBEZgfpigIniNGB+HWNxAMLSBzJZc7qq/0VYDg6x9j8636Z87pCDtdVHnR0dBIUyoGQjNsiaJmJc+WsTMjOsFPBeJGQC/TacoLss/u2NNzbbdEhUbSy38Pcp7I+kUJQFVjDPIYX+1cV+oBKivJ39U4tUf5B0SahRylH8ZbLOtjN/SPHlxT5Oe6Uc9nItzBmBkNJiHLq5R1nAJacmMK+zbrMm7UcB0kE7BqDEEavl5efplKJSgaZA7IdAQnQC6iuvTbkaPYzHYEgFFRboPdNTyeNi/lMmiq7Dn/Uygv1UDwpEzREiAnQI0bf6hA78kmlrEy/rSAWht3E/su3Me2yxTUP9ocyPVtY+ER0h7NlULBPG3kQ5X3oup2lH2W9FowTJIB+llzY+jUVXJwRKGGRGIHtoTwaHVJmh/Lf6oJ51Hn1IQe7K64qAJJLqRiobZa70YzWpPqD5UWH0ClH3gujyIWeqvwfLq6EALARVuML99Pu4w4LyQPQ7Wms1T/Uxzj0h2qQw1jPQ/UuJ8oEEiA45zk9XY2Q0JMIHTqUf+h/HCJAP3VQf8ItjBMhoWu/DvHaMAPkwrfS/93fGAOSP89mPESCjbf2x/jvaFjy/rx8jQM5v+4763T8CAaLPfJfs+AAC5Oyfn18CRCVzZwiEswthhtUV+p/OjyqMWzt/ri24Zh0ZH/e482o358dIsHUVVvX0Uoh/4xU286L5Lu87N+ekPf3zFyhgrnFHj7tvvcGWXXmxLV6ywF5/7Q2KT/Pt+488wfl9yB76xBW2+rbbXUH2l7/0FfCgMJdNnEBhfSvFrMPkx/A5/sxcJZPpYQLkTAHTewVcHt/65a1DspC546ZbAOm87Rc/+wXWGNF2BG91WVmlUYnbhBQl90QugBZgUUI6mQnjuIk+gjeLneVGi0KvATgHoCp00JyABUEoFY4CoWW1chwiQlejkM5mFBeeVBqKGJE386b/k2p+a39hF8yZQ2VtAkRGHX5fVdhbTbU9gDArly8DhKp3/5aJZVGEL8AHIP/ChYtcJdtbgA1RUbFUs9e7CvV6QIRurk3e7qpunnfhhVbKIXIigaFNAG179+2nkjvIJmFnEQ/xEEIFncK2q6hoHgBUCwDk1gOLBEzQw9SBdBOAzIoVK5yXtXIxkmUFMdBhcSE+duH0TAvEtz+Q6uF+Bzj7utBigeGqGO/lYD1t6tRhey7Apuz8IvI6sqweoCMUUqgMcFjgq0K3BezXVVcAIJ+k4jaAir8QF769atUVqAIqbcfuvVgreeJ7jcUEBEpHzyCgCdYPgAY9KocETCulehXcw45Q5Xndw1WAQn42fcYUnkGu/fpXT9lVa1bZpZcstxwAujoqXj0BoC5dvtQWLphjzz/7a8C5KCqDvaiO5wBP9kY07RPIs+uh7UIAi6TM8OWQ7I7JqrCWAgQAeUgECNWVQ/SDWsKPlRFymirdXW9V2DVXTeXg7YmdTokVHmmz6CRenz7DevidQir847C5mBjL54TF2aYj5eaBqqUceylwW0NwQX4HID04TlJGEmQURBWgSLdAa67Hm+r8IGd7Q74D1z1lYjogfwTVno1YGmEfVIpaAAC9mkGSChkWTLDqoELBGbDh8eS8YL8VyfPsgvzpQ6WxAsA4GECpm37aCLClAOUiwNzYlHSA+UYIvnKA5jC7YuXFKBnaqZYfsOyj2eRIjMc3P9f8Q6Owb+qxZBQYNfTl4HcCriMBjqbPmU1eRTOVnTk2lT7RIvURY0KZMbUE2nswLigCdd73HnyrAngXlcPKBLnlxkx7DQJElmp9kDwXQWpJSXEauxmBTgIzZOfjxfuV8n7K1nEECHOBLHR8UILEQsQJSK6hbeMgEuQl346SoZP7UE6NrDVctAkApux5PCFVfCGOqgDTT0HESWUyc9YsLN62AqL0AHZeZH6QKkO8RztEhAfAWT/PpYLnPCSfM24mFLCxjAfYD2A5jcyAqtpKZ3k2yL0PATx6ApJ5AGzJVqkaFVMndm5VqGjgBrBWApiFWE1hnAZyjw0ASYPMESJCZXkyKFZAObP0ReXhCrsRGJtDbklji0gNgWT+DtxtaO60Zni6IfClFOa0WAjSACpgw6QKgtiTpUoveTchWE8lpBJ8jgqqHzXUjKkTIDa66A/N9MNyq2xoA6yf7AiYIAhCLyqPuwG/VE0/wAPQ1NoAAJnEvNeGOieAnw8CDNfxnLw9/OkTg5CeBNqjUmnCpmYyGSEKfD8KGeyNpVd7a4PLbElPT7JxCm9mbijTOKU/1NKfA4MjnDVTGBkgaRA23YSUa96KQzHUjoVMCD93xB3k35vbttqFZCG0068jUZb08XsxZGcI9KuFZJCJTEFxoSN+ZNUyd02qdRRi8cVz0T158Tz9RYJxTwMAsJrLlCvQClB25OhBp0qYMxv1GgRQI0othcQPooJqqm/hWaJmwo6rB8DNG/WFHyCbMmPSIHj12mj6nwjFyx6ab/t+WWTpPBMFPR/GPuy5F563L37xc9haDZN1ffQp2SFu2/Y27TLBZs26AMVDK3NBq7O42bz5dbC5IbfI3rzxNuYirGa4JjGMIlEaWaO86T9+7jkPuvmzh+p4kWyvv/GWs5sLpJ2jIA3aUQAFohpauDzCdm2rZ62hfemL45W5BJnlSdbQ6dpqquBnWzwgfinjQmTGM7/5LSHoN77j599mP3/qKbtuw/XczxGUiOmOPG4EiO/pbLYVl19uXaiYZCvnDwn3wvMvQH5nOmIpCpBUuU/dAOYn8o9jE4iKjjla9o+qOo8kw8iXPlsMISAiYt9+lCAoOGIYI00QCV/9+jI7cow5f/pkChlqqOLvsCef/KkDLe/51J08zwGrwZIvAxVlA9aRYSKnGCN7CXP3wb7saF4+aqQwK4eEWYcCaQLy1tdeec5mz5hkKelZtEWg/ev3/sPuu+9uAs+/zXzEpuSh+wCJmcuxOZIKIxii+Yknn7JbP3GH/fgnP2O+DmHuiGT987SNt1+HCuS3KHoa7cYbbmIMQ0pCbDbQNk888WM2THdhh1Rgs7H/i8KirrNzwL729b9nvV/O4/S0xDByoFjbpTIJY5+iOXrnnn1uL5IG6au2m0bodgYKhJqKIqdq7GH8CSiWImhoAAIERdLrr72KKnOhJkeA/lo3Vyp4WmNEGyVV4mdTJDCF7DNtqLZte8vWXL7KPADaq7Dp1Nxdg8JTWVuxqD3nXEo+xWE/9jSx9sbWbbw2x/7um3/vwPLf/u539J8MyztVYlChlpo1BYuvg/THILc/kpqzmnmui0mvmnUgAiIzjr6lv/cyBpWpEkTxiGyVBLLXQqwrYDsQRVX2vy2yaahnQwHFo/nsWp6p9h9dvKdAbRHjUhaIbFf2hBfPSZlmOQ/PtImQILJNVJFHrwv8xkJSRDW2jcWoNi5kE1tLFpA3638+eUfpymJhrdDGcgb5QsotK8OCcQIFJSI/qugz01nXOpk/YtjbNEIgFaAGVFWP1CmtrdjksZ4o58oFqQcxN9NnRQLUMl8VYvHpSWGHCFzNcSHcExMscxO2lNgC5h8/aQ1V5IuRLxMYRl4R/ck/2I9+EOr2bfHMFymoa/ahwPWGUND+kEnVfReiWE6ElJmNXWMv88kJ9qQnyGVyahSISI0P5aDIbkqHjTMEiDb2jgB5xzpykIvrp48EMmcf+f5cy7zzLUdw9rMPEOHRRGGAH/NcgtTM7CPaKa5RIY3+zERVHMWeboDPb6BAxB+yRQeWbghTjQMVCIno8OaZtTPXiCDJzTvu+lAkxRohkJ8qPJE6egAibAASxJc1SPO/8ueG2Pj5Yz0nFUhUeIJteyTtA89rT24lq4v77aU4QP1DbaA57szBYYwA+WPH3DEFyHuVf6OGAv5HvsEYAfI/8rH+yW5qDED+kzXlR3ijMQLkIzTaH7xkrP+OtgXP7+vHCJDz276jfvf/AgFyNrFx5u8iGc4WYL/fPuu8EiCuZA6szv155ktEw3uaEF1cLwVgOkvo2vwRUKj4LYHi6TaKB1WAd9dVK+ziW9fanXfdareuW2er1t9oa1ZvcGSGlOl9YG9tHTV2343X2t/+27/b337+K/btR3/G+Wkq59oW7K+xkqcwMAoMzZNi524sqJvBaQPkUMPr9fXuPIWDhvasLmnTFXCpIvy9Ai6P+x5ZNbQM0DeDw2EV1gk1FdgqABb3AM5t3LiRQzdWBLzJ3v27Ac0aea0/gFG688YuRMp/jDyLXlnmcKDq5gCvAG4/gP9grAREhngD8MQR6Cjwac++AxYG8Cjbk5McsGt+vc6ib3rRHRiT8XrP4iBdDCBXReDuUsCJ/LxsrKCSnAJEIK88qZsrCjh8z3Te30sWX2QHDx4hLH0PdiGLAW1UKTlMujSo4hDgMoGKuwgOj7ImUOhvNeHjTVQGxxKcOQ5rh1iFYgMIKGBZB8peXiOPfJEk/4+984DO9Kyv/F+9996lUR2V6b16POM644qNbQgYiI1p2TiFEDYhm01OyEnILiWQBBLshBhiG2Jwb9M8vWiKRprRSBr13ntv+7uPPI4ptlgrxDaRztGZIn3f977P+9R7//feuYDKKHv++RdsO2oJH/me8RBzqEiMx6bGd7LfNi/Pxvc61Eba6p0ljg6hCiFthZDxA2g8SyDx8qLlLihbPvSjCmgBRKzl34EAOX0cfjNzsiFAttqBg6+4avOOlkZLBdiT73MoFblL8wEbeC5PP/eChQMsDHGPE1jBjE55oI6AfBqdhkyAgOEZ9HIQPvP36+26/1XpZEkheP8XFuU5gOqb3/iarST7I5h2vGnXTkDZRoBqqv+xo7hYetZ2XLOZjoMdELkbHuQeDBCaHA9Dlwa46ssBP4Sq0D4UB34AKcplmeXgLcskWf/M0l88IZ5GeeaXUX74MwCiABrLyRfYunGjC0gtPlRmudFkdkQlWrN/rJUDlLdXdvJ/ZsuTsHLwBUQaDrDTVQ2AFlMQEWQ40FfBVcwjlMrLKWk8sP4B/FDVvgZiIACAN8E2At/jowNs/erlTo1wCZ/tbipOW3oBqOn3A4Df2ZBg4YDvE4DSswqkxzrLV88R4sTHE+sk3ms51a3qDxOAk70MqnMQUH20b0BEDGSISIopqltjbMdmCDiqzhUYXYtKIR5f8T6e+ywAT6/CVAE0gmi7MUD0WFQnNBYKkFwAOFUuk+EAUNfFeBLgcup0MQqgVAeIdUHuCeyWH/wKSMG9Bw8Chow6S43bdscReo+PPETMtVs2uWfUT+i2vNgFYvjy+ilGSx0ESDIEiEAUYoRc1b3ItXi861X1LRWP/i5weIzfGcc+SKCXgrTliS/iTmBjN+qXIEBtICDAqVraHPURtiWqPlXA8Kr1BHyjXAgDCBfYL1sb8CpIi24bA4wfog2nIemaqbRV9XUBKoNhiKoQwKpJ2sBLdltYfEziYS7vv47uPvKFphm7ZM4wRgTcjdOm6QTdB8vrnDHdy1yhjCDFV9CNUZbNTWaTjC0/nuNG5g2BzlJhxTOGBBwO8BkihS7XMf3xKGJTIpy6RGBtIvOYmx94Pv3YigSEU00MuaBwJ8RBlpOR4lQe/qrkRQlz7GwpliyJWLnFurHqB2kRLksyxmQQZM8w93mF6nKF0ycwXhIg3PoYzy0ERQejXvDwjrQfP3uUzwlCbRJjcRBnaARcvo2fP2Ad1yHbo4hwMn6o2A4FVJPSQXk3sisRu1lIO/aiJtC3rPv0HH1R70XSR2XvIzs22eadPH0KC6x0Z4ElWyeBoEmJ+OVzrV20/9gUxAJtNgqZFYzffgbZG1mbwqynjPlE9mm0qx/j2AvQbVL9BmJsBtKgsqqKZ9Bi+UuzsdRKtUYA6z6eSXJsPPkuPE+eeU/PMLZAvWS6cD8A68Ex5K1QHT0GwZBOm9YrBJiK8k2fyLMn/nK/bYYAVtZSCwTwI48+QnD2b2KBh1UbY0GWhKp6PnIEOzBUKLfdfgfV2w1z9oo8fuUT9EFQvfjSS7aWTJb1zNW9VH9LhRQMgduAbQyzlavU9gNEpKu4+XTT5msgt/dBpozYSsjJ4rOnaa8M23p9lJ08TIYIbeDHeJayUMoTrQX9PPM+QNvc3FyAXmzFGL/P/OQnqjcA0L/HVVZrbjpE5sPqtaudCkyk4WHI/GxyTTrJ+EhnrVM1ty99epJrHKZ/Pv/c8+49BbznkN+jZyWyXkoXqT7aAelXrFoOKBzkwOqEhDQ7Q18sL68GII4FKL1oX/jiFiygOu3andsAnzsg02TvGGgVKF36mctqeU6/88Xfs+IDL1se1lyyO1KuSgDP5/Cx03YelUYoxQQC35u4Tj8A5puu326vvvSMbVlP2Dq/p/4bFZNkRwiq/9GPnrD77rsLJUA+4LdsIzOcfdSz3EtOLqQ7n5sGadLGWpiQSJYLysltW1fSlj4oEp+HyFrryJHjJ06SUZJtBw8dQEg4aJvJ7dCmKi8XMB2S57nnXrWS8+WWzzqYGos1ItZXSRAgykAZgWiNRRny6r4DkLRX7FMPfdKRHWOQw7P0+0DIcT+UAlGA5L4QAgpC74G4aKFPrVyx3OU61KOsEYisXCdt2hpRB+SxVjTShxRirs2cVLEZhGtLFeXJvy9BgqCjcnPu6pvj7LFvnbJb77iTPUgL2TgXHFFxO5ZZArrbIJxla9TQ1mXR6QU2TB6DlH3+hK2PMKc282ydvSXPIwLSJ1a5SxCq50rLyK/qdcqFKNYLZXrJKm4WMF5KBakE+nhd8VdWWO6njzkCRMSMilNUn6P+rnYUWaJQbikJRPgImL/4N8ss53fPsT/Dqo//u5rzoYk4mDlWmWWxtEcQv1typtgSlDfCfk8kTS85FRtR6GqvFodyMB1VRRdkvxQ1IgpkrZiPFZckz8XFxS5TxE9jiHVF8/B6xqgUHSFY4TU3Ya3IZ9Sz95xGmaAsrbq6RubsYVuOKnUK8l4KtrSMZLuACtZnBhITklWBYiOsrVFk6mRBpviTBSaFroLCTx074dabANlb8XwmRIQyLpU54k1fUMC5LOyuYCcnsl/5KCIAlE2nDLk3tvZuFz1X6eRssPjbNEqZSmyv9LXkEwcd+SEbNZFIeuYlFy6QV5JGMQ/7AfYGslFTu+td4niGgVxjB30kgPk8id/ReUj2V5fYRyvYXAcFZYiINElk76pcGilIwnkWUewXlUEidYsIkAk8eLVnVcGOiBkpNtU2UnkE+WNP+S/rbPXHKpzyIy4m0dav2QLxn8KeKYzXqJqLPQNFOaqc0iEiEmWjctPmvn7GAus9ogCZO8S89dd8B0CpbN75l2b5t1e/zPf5C/35O792dyx8/fut32V+AGXRAuvtnsEiAbKwHvrr/upFAPndfMLzz3/v5tW9Hz57sf++t5/S/Ov3e/v6f+2vbh4C5BfaXr0pOP4qAfL/kxvyn9emV8mPORXI3F729W/xMpxTZaMsgiIdhydlsMp5QkWF0eD+HZ3Yt+Mw5OvPmbsJvOL+e2zTB+7kDONJoWKM3X7b3c6FQRZZ0bGBdvfWDfbQn/6Zfftbj9jjj79A4fM4Z8lBisQiHUbZjwPEINhNRnqWi5vQOU7YyxvntdetuVyVtBQqjjsSxvYmAuTPnv7UrNfMuG1YudIOIDdJxWf+LAnr9919HyAcHt0XLzgAPQQriVMAaqeLL7hA6LUEvfYD3JQTlKzD+hjVz11UY5ZRVXfD7ls4vF+y03i2y8ZnSXYONh3kGuBrfIz8D2VUVP/jNZbxyYOuck7Vq0XLCx3BcQwPePl1Z6QkQsR0Oz93Aauq7lP1uzcAiW4jGRWKKtPbyL3wQw1x5myJrd+42Vlw+UC2DALqnjhz2patWuGqjWW/0gCg0dTYzmGPiloAF4WMc5QEKMEGi0pjVZGHAwR2AeYKKJC1VhDgUyN2FWlUzGZkpDsyZmqk36YHOmwT5MdMf6t5UNW7fsMqUPYBHgCeZoBlAlrasYKppaoxDmBQIFcQ6oBBfMrOA1opGBj0B9B1zK65bqe7/6/89Zc5pK6gMreNg/y4qwhejv1VZFQcoG6ZHYNAigVoV/DqEAfdYaqYO6hsH4MMkaXWOODoBAfxE19bZpv+sJRD8higXQgESpazYPruP/0T+RGR2Ck9aD/8/mOusn3TmtVgCdO2akUBQb/H6VzBLlA8jOpMb6ri4wAZZQAzAOIchZ1TNECqVBfedPYZwLsx7mscsEJEiDdEWDvgUQAH8Q7aLBUbsShAnQaFj2L5EAWInCoFAzYNhzombO/xKxZIkea1y8xWKfAZa6DK0VA7cK6a+8H/m4zeggRlLADYjgRZTTu+/XTioHA/B7RIhRBItbxAD/Bky4SY8gJAlp3YKcDBForAu3Do8kZFEg8QJzIunZ/1ocKY5nW+BF6TmwN4Me4qnVdjUdUHMJYIyTQJMDgGGP/8vkPmTVX9tB/ECc8+Jh5QCLXPKkC/WQCIYcgIVRbXo3rxAWyJhciYARStx7ZEFe8NZB4EQijlAtJkAzALDBmAgOsB2JL3toJZpR4RwaAw327AJX9Aey/6hoKsXz1wwGVAeAGc3HVHqh04MgqY2W35EDVJgE8egNilF0oYO0GOXOzBAkl2KulUlKuKXGD6FM9ZQH1iQpwzQ1EF6QgAYR2AaDzAluxD1O8VXDsNyKaMC1XrthBkrcrtQNl5AWLqaxDv9SzuIxASI4Tcioaqy5YCGTDNZ8juY0ae5Y64wPKlE5B9eJzrHaSSGF95+oN836chGkYBzEI12dH/ewEABUQNikQDZG3CT38aZrejfZTwcOaC5GgURahVIEA6qVqlwNm5rqlwN5yKWVUld3YDAtE3CgqSHMAlUFwkZyfgoxQv/lzv5VqqcZkfwxNQfgBsyrM9CHVQAPceHA0pgq3YBEQYiRuAqIR2owzKZh4aB/D2h/zsQNkh8FKByfrZRfILpAJRbkML95fKRCxsroWK/HLAy1RIptwUiKVR5izmjFnaZXTci5wFCBC83RJQMwzx+7KuSyczoq291dkA0YwuMFsEpqyqYrBPkhWO/MsTAdsUVK68EBFXArUV0pyWmgHQigrOD5LFwxeLHSx1aONwyNko1FwCEpVPFB+X5ubqTlR1UoCE8PMx2ccBIC7JyrCl10Rb85kRl+USyGLmowWO/udBv5Cv4mWq2AXORfG6RBRUM7D1sCPmxSI3QwU1JivMpeS5dPQ5AqSf5+QZFIYCBAUAc7mnp4gqrPXoB8ohOc0cfcNnVtlUDQHvgO7jzMUVZJfIM/KGm292ZLhyGHohUBVQXcV8+sH7P2al2HvJpkfV38qXGkH9EcBc/er+/U7tt27LNhtDBTLI+BRZ20UfkB+/LBdnuA9lZyjLoo/xcgZ1XgbV2e2drbb7g+lWUQKJwT2p4l2AYB+B65WA+VrzAlFQvfbaayjmNrhxFwMpcpDPlKXiCoiOK+Qh5BNu3Mfnyr4sAZJdBP9TkCS333abq/q+SK5PJPkXWl+buL9YCPtnn33WdnO/ekbhWPIo5H2K+fzCxXIXhnEjE5UAACAASURBVN3LYj/GfLN5y1qHAUYRenwRcnaIavinn3nGkR633BpHGyXbn/7pH9uf/PEXeR3hY40dZCfE2f/9m791YfIZS+IhIda7sGqtSVJ6jTGmKgh772es5rPeyIbvsR/8K3NEvz3w8ft49igfY8KcFV5EVAYEjAeKlydRNWS4YHCpJ7diMTmISvA0ZG4rc/0EfWzXDTei9lF2ygykxnbUjOdty4YC5lWF0/szjoasgVCcUlQnk4zvHajqzpacxrqyzH7/d3/XbXJ++PiPbdOG7fbtv3sEdWiffe5TN6AMiXFj7S//6m8g7sjSaCO8GuXlH/7hF13xQm1NlX3v0e/azTfshLSgyAFVl8hMb/qBbO9e23/ANm5Y79RqWs9ra6odwD9OH1KbCIQuRZEVh5pAnyWCej3Pe5z+Pcjc3QtxnY1NVhNkT+F10fbE352kr+52uWcudwelqhQlUuxIKaFA7f3kqIVEJVhV27DtP3qaeWACIjATAgTQHRWGcj+k/Ihmr+CNiq+W9VPvpyISKZS05RwATPdkbktmL4IhE//jZcfIQKl+5BqLv2+vI9FllSUw3qmAWacl/Z2G8FdgtxQespit+OpKy/98mcuqUFaYrPEmGXfaX01hq6RsljzWl0wUaI3Yh3awJuZC3r1KzkpiarYLqBf5uIa9gwfjeZy5fz1q4YMoztpQjGjDe9NNNztLrVPsWQaYsEWsi7BRflQRbeLlhfqMtaOQNbeL+cSTTh1GsUf5JQpjmMcUcL8GBUpXdzvzfS9jKs9qUFt1t6IAYk3yxh6uCZvCYBb+FauW0VdQ8jJWW2k3qYsasWwMQd2kzHnZiqWztsazx2houELxQZRTh9RDtEgt54tyVnOb2mZKtlDsX7ROazOuPf4Me1QpQir+YYNbA7MfPIxKBcUlxIPmjUzW6TrUMMrskDItnnlGig3lfIjMUDGNSCjJvf3YZGr9z0jLgBTCxpT+pkKXV156BSIp3VJSU3l+s1aPejlaNqwQqLNchOw+2eXZBPOVbLg0P4oEkY3lJHtFPVsFok9Abuv3Kn+wyzZ+utRVRgWxpra2tFtuZpHddvN97O8ohGC9nYCoDg4KZ6sLcQKRqD3ElCSo7mtO1j4XgD7n8ftesMBaJEAWcpydHwCcH0BZJEDe7gksEiAL6Z+//q9dBJDfzWc8//z3bl7d++GzF/vve/spzb9+v7ev/9f+6n5JAsTtwN9MfLz+9zcrQP7rSZA37/1UCjQ3n14t6hEBonOS4i7OFJ8Bf4txinZhKDr/6Dyls6GPP5msiPtnZkchOTa5EPTJcR/OHzhFUOi9Z80ye/SVpzi/+YPtqMg0hHOpP+d/XH5CPcGwEpx6X1m3wWBLveSNShEiNXsA2P9/ECAUeXEGfoMA0TEGy9+fIkB+4xu7Z7dsWEmVL5V9gJw+APRNtU2EYGe6KtEoAPGvf/Ur9vGPf9gpNL77T//iLAoKCoocASLVRQRVo8McvOWF3Us1d/bSQheAe6Wm3uURRHGwn+RQt3TZCsD/CjvxV0WW/Il9zpLBk4NbWnoqYEOMqyqvA4zISMWnHnCvFyIgBWsF/d0XD+ZEgECEANiB5HN4rsEfvZrYiUkqKedCbaU0GZQigVl6Ag/1U+eKrRCLlpSMNCoXx1zQZkd7P1XBobZh/VpsAkKpTq+1UVQdfngFRVCtHQUAqQOqgAMdTGXdIFBYh1kFo2fncGBvJWC3r81ykyItGkuu7MQogEmeKOCa7BYGAWpCgiMhUvq4zlqArkgXuqzK9i7UBEfOXCBLIB4lCHkHVH5vvXa7O+B/85tfJ5w22l3XABXaeVQCe5HBoPuTRQmpDACifoDcwyhAPMgSGLGq+lbAYr+57AlUAL0cwE/+30Lb9MUyntMobR/s7HSSk2Lt+NFjduJwsX3+dz5PVsaI1WCxohwJDwiA5cuWOlACWgEAAdsLwNFQQNE4Kq9DOGwHcujOox2nCUGV7Y/OxAKQhrHDGQKkmYWE8AHEEPgdDsgxRmWqL31vjOs5Rkh9ekqq5WOzNHrxPCCyp73cPGL7TvbZ0niz3WujLR+Cq7Gh11693G/NI9hl8E28it21LdFwGLMjZ9usd8rPanoAxYM9kDqRoTIOqEJ/lsogPSmI/JQEqr6xjqC/HD7Rj2oDDIjHMo20KiWnyGU4JPCchscwIgEU8wyh+pVw1WEIrJWFObZl9Qprq6xAERNtU/jdy49835FTWPjgp0/QfCCA5QRtKjJpFVkDs/SpAaxbAgFoT2DDEolSxgsW0gcCYwrASX1uUkqaQRQbqGtkHSb7DW+eUykgqCYw2blF8Xmy35CFmy9VwaGAk7LAknjrBBW0ARBhCrQXqrXnxhh74eUOi6B6NpvK23Cq5ssAYpXrkEl48WX88usBKjOw+xoXMMIEMEkWQCAIYApqKlWdK4xcoGVlxSWCgvMZ4+GuklSgXSj2N4MARuOvV/v7M1Z6UITJpksV8CHkU0QokBmQrL+LQGHubwKLGV2PwrM7VTVNf53l9SI/JunvkwJYsS/x554EvCq3QwRILP3EBzWKrK1Uys9jNB+yLEoB2fvB1RHWGHERVpAbC+nI2OkYYvL0Agimn0qFxGQ3AuHY1Uc/lFCNuUGuKUsJVVY2Rigk3sXzWL1BkmakRFl1c7d1THjalA9Ajyp2IVaDAZb0HalckHQspZDoSTERGMi8lBhr2cxNE4BQvkzewzyrWUKWalEUxEIEXrxwBgLEh/loqZUDziWnZblMHlkKHSHTJRRwMT890ZLIT/ClWllkzCAV7cUllywIANs/LNqauuZyWwpRZp06fZpKXa6H6x5iTgriOcF6kM9R4AKTQ2mvRNreC2Ky6spll98SDdDWyc8GUTsFEIKLq78j7q6Q16SK5Oi4KAgBLPd6qDKn/3t7BUGKxAIetpBTQ/AthGECtlQTzL1J/FlwbYzVHO+nStgP8plnqowU2l4EiDdzT3llrcsvWJqXRZ4I4DM2Qx4QkeEQTN78TgDkSwcAZjVrSDv2fDA95k+w8SQAtYKewyAdfajejhZ5xxjxh3wT+VK0J9btffrKfckv6KQtTtq6dfKIDLW4Zb+46rb8YAdKgyznla9MKS/6VwuV+lXkN+SRVZMAgNhYh3Ub4zOR9WUAAo1pE/VhLetNisuoaGxu53k28FovpJiJVl9BMDhzxFNP/dA++uADNgl4qzF6kbVj46YtWC6RB4MPfyeWX92QwhvWrkWdcI5Q8zxsfyC4mc/DmL+l/tJ48uOzu5nLBYwq0JhHByAZBKC8xHzjO62jnCai7ZT7IZssAaAMfvvJ0y/YzutuQhk0CuBcQqW5nyNA0jPiUUDE814Cuj0A/zvsxt1zwc2TkzmQLg1WXYUqE2IxHaVm1tLVVnr0rB0/jO0Y15eVm4StUxbzt7KLWlwxQDRB6LOsIV//1rftuptvwW4oxZ780ZMo1rJt1fJcAu6xCBzodABx78CM7d1/xJG+27dtc/f84x8/ZZ/4zGdsGGLgiSeeAPgPse07rnVWl7LwKT57FrnrJ1Ez+qEQaqRyA2baKxiiFmuywCgIzx57GaL3gU8/SNj4E5Apm231qpV2GfIH3g7ytIc5oh+VQKN9/GPbUWVEUEHS6mzyDh09iXIpx37wb0/aH/3xl7jmpRAVw/YFLNRkt7YcC7uN61a5TBAVOUQwvz391FN2270fsa4a3p/5RzZPhZBx3eTFaAOmCvta1A4RzHfdKKkaILc3kQXSQnsNQExpX1B4IwsXX09885htu2YH4HqSff/ffuAUW0XLClHmXHJE7CruQ/OtFBJtqKJOlzfba6dKXMi6KvyrIL4D+UxlVYSxDqSkQcRh2XaW9WFScxR9Oh07RSlrZAtZwPv5Mb82kpHFZsPKyKeKYDxf+OZyy/t0mVMkiCCT5JeoOfct8BrxCz/ztvKvrLKCP7joVB8iSqQGmXIEiFSCZBox1HZhiTkOsD4K8ZvMuGlRWDz9eRR29/T5KmziaDNsy5YvX2brNqxhfYBMZf2Q0qWcsahN6PXX3+CUdzXYH4rIaqVYZYh5JAJ7ytVrVkFyoIprrkeFS3EI41IWggVLi1D9oiaD7JOcOT0jnVyrTmcNmMD+pRQFyBjFEJFsfL1QETVjpxjC3Fq0XGqTcTeGprDpC4f4qCPw2wMSvY1ikQb2oDlYmXmxBvr6eTgCRBtrKUBkcScVhLKuVL2kAhZZhylfzpO5Vwf+i9+guIWvrIeOve6BO+vGtTb+6aieZK11AeWHFHehEOp+zJ2yw9JhRUSK2ll2qlGQ155IJCMg37WXbWDeqSFfJQfy+2zxWRQgiY580zNU7ouC7ycZp0sgn2QH1kqwfV8re3TWyrlMEPaazCsi/WTxp2wTkVkhtPe572ywvA8dcMpQWUlKheM9G4hF2FLbtP5ay1ySw71C9I7RB1jTVBk1I+9UVx31uvLlPRiC7qx83+ZrvhDyheg/1C7KalnI17zXtyCFynxXpsPq2ytY3hzC+YvfbZEAebtWXiRA5uuD/71/vgggv5vPf5EAWWjrL/bfhbbgr/b1iwTIr7Z9F/zu8xAgev+3Izbmkjau5nD89O/+7GsXfK0/9wY6H1wlPeb2kSJB3rxl1ZlIdryZmUmo7Hs584dwPqSgGQJEhZwT4wgIwJsnp5XV3cuZKMKpz0eHPTgnhju3j/yCbPvAluX2fZwqJsCVB8D3Yii8HMUO29uPcykYv9QeoxR/SsU+Q7B6LPi3itrmLKznchudat8RIHNFXOKQZJn15iIqjy888zmcIgZsA4fS4wDVFRcq7OHPPmyt9c2Au91WANB1+MCr3FCyC4GUz7ykJxnKOABski9+KBWrwxyKJ2icUaqZE6lGHqKiTECsqm2bqD6rRRmwgSrQZgCkk39ZYH63PYmypMiB1ToYRtMQqkpPgvAoo7J6zfIigPVuB5aGAdKnE6wi24pc7HBUKV+GZUANh1zZFIVS6aowVClRVEkp+6thwKIRDvUxgJgr164iCL0SewIC2Kf8OcT4APijOMH+pbm+hirzGRcQLTBZKhAB1QKI5O0uAkRfCs2MpFI3AlbLC1QmLgg1yjgkRWK47YJAqrlUgnIAogNwpq26AWAoEVDZw8ovYn0DiDwFWlMOGTKDNUEpILXsr+TlPgB4GIP90IZN6+wsFiwXzp924G0A1YGy+hLQoWyHphbyJKh8lF/4AGjvDExWCwRLGV7wHqgTIuMgF/jFEQUbf32ZbfmTcip78f6PDALsU0AygD/P59TREkilFKo7U7E7a4CwmIBwAZDLyaCzTGH10UxIJ/ZBALGRtEcMlZ5JAEHeADTQBVgRYbQlFI+2meb/RqjKHkK14Mnh2x8GLhIAu5+K/lCqWlsAkZQ14geYsH7NWpvBOz+oE+CDfIBnGgCDKmZsa77ZhiUxFkPHvVjeZ8UdwDoKJ/emXwSM2/acWAuFfHhhfw0B1jwvBb/TkaOisGLiGYuokUtbYU40ICc5A8inThVXWw22WUngfJ4AXkN4YgfHpjjrjgAUET489xjA7hmCoWWBNT45TPh5muUCmPlgCeXDsxoAOKmkbTsBGod5/QzPUM+sd6ALb/TVlg4y30LfUR5HEBW+zYBjvgCbHShHfPgzUdXjWHH5B0mNgF0GChNVSA9B1Cn0tAELoC4A1ARIO/WtXHIlxvncEIATEBDz4PkPABgpv8YDwE1VoRP0xdtvSbJX9vU45UEUVfTxjJ0BgJIrgL5btl1jxSiF6qj+l6Jggr4gz/dpqtlDyIJZApg/BhDiwwWNQx61YD8iC5MQnrNsvzRRBUDAqArUB0WRQNcpJpdqgEcpXJIB7HKxVPKkzeWt34/NTihWYt1U7gcCUsl8qZuxHky2xiTzgS+B5lPKWuC7nIDbUCYt2Sl5QgJNUJ0fKkUX1yZlhzdA3xjPtZv+fakOJRWT1+Uqqm2z8ZvPT0VAAfDc0W8psMt9AGvIecjD8bJWQNdRhqgvz0Cg3qjyVyAmN65dYUHkNVRg7aYwmWisg9p7h23AO8p6eXNlYIzQ50IYsyEAYkH095DYCPOgT/hTXRxAuK7yflaiFGPSmwsYUZYIY26U5xIaNHf/3vQnWc3UMk79Icq66S/+gWGAa9UQgQGWlQioCUjX01yLuxX3zVx8ubqefhdFds8Ylng++NlHMbbDUcnVWSjPIpA2VSW25kWF6mbl5jE2LtPGXmQOEfJdeZF5gfegDyj3Qgx7GHNDH4Sojw8WT6hUZAEmcDORwOkk5pOevi6nCpmYQH2BGoPHCjeBakyWW/48URbmKEKjhe+supFsixP4zkM+KMh+lPaWnZQyYWS5V4effib9OUb31UGYM1ZwAbw+FZurEQDFbgDtasK5W7sHHAESRO7ION7+6s8xtDMTiANNc5fmOgurcdqlEAWcsg0KqKj/2a+G4jFHhMiSyIvKcN3zUoiPgBTe//Wv4Sasy5KRe/FVWTbr7Hqu35P+xs9ne2OZ6+tc3ssFsh0KClZiGcR4j6p/43cOvdztlHyNTbV26uQxu+WW3QDkPF/NtQC4iWQ9UMdgZaUXrR3QfJbxqLwh2Sdtw5JOYGSYwqMBgkWoaL2QCmsIslmg5ksvvQoYvw0CEQCfuUMWQJnrCPHuQaHD7ykoOQWiWMD+3n2HITQLLJfrPHjoOKAw98ZY7u5thPTJZN0bttvvSnHX/trBUVQHybQRlonMZ00NlfYsipNP/eanUb4MEhx9AdWVD7ZOeTyTagD7jS5M+TJgdWZGlrM1Ux88dfaCXYCoLMIaqppChB07NqPuYkxMQYgOd6NMiYbMqHDXs23rNkfkyrbrAOHrOyA8pGp77rnn7NbbbnfArSzolH8h8udDH/4N1lbI9dYKQs8oAIhOoyBio/34hYM2SH+NIIhefbK6vtIplu67+y7bS7ZLCYrTB+5/yL7zre9i37ja7vzAKnJb9jurKLVTMGv/P3znEWeZdO21uwDer6NfRhCq9qidPnHYrtux1TKZ63NQq0jpKWXl2VOn7AZ+b0jzsTKQuD5ldAxDVGntH2RNi6TKZID7ucS4k7JC869C0dfcPNfmhx6vZB1rt3sefNCasIRrYJ5W4PxdXHc7CtIrWHymo6BQQPcgVkgin55+8YDV95DH4QOBDOEfgDKgohIVJOUw/vxdyj8R4FVYQ9ZBMiogXXaevsynUnN1UISRjLqkkz1UQ0MLQDtKUzaFQcHhduZreZbzYJkLNZ9hLE4zrmews2SBd3Z+l//PGnfdWQ+fceqKq7ZYPoDoClafZB4WAVKETaOUoQZpvgtbzn/4+ldtzw3XYXWX7tbDc2UNduTEGadmWLaiCNA+HqLLg/FGtllyIpakZ5jLfZxaSoohka7xrHGtrW0uOHyYdaeoKB+yAoUD82svJHog81QgKozcrFzIVvaNddw7a2Qsyt0R9iJekgFic1lJ8UxKLJlx/O4s/9fW3QaJi70TCsR2imWaGxuxfgLkx25N6gb1j2aKeuoZuwHk0gyPD7txEo0lpQiBGtRkIvu9Wec0EcmGUdZiAon1Xfl3a12b5X721BuHEkc2sG5FsidS+PxVwqMCy8161FwiRkSixaJqdiHqkCjalPeyRgdLQUvOUBx7XKkJRVxXUcm0JD0DImLMKYWlGhrm2hRKX8f7BVDokcJeQueOFvbkE6imZkTysE+Q5ZhyiaZly8ZRQFaINf923RvzWe6H9jr1nGy7pELp6x7FotSbPJ9NjN9rmc9YVyHkdSjx8Q7knq/Kw9+KANH/XyVIfm6a/i/5j0UCZCHNvEiALKT1fpnXLhIgv0wr/ff9nUUA+d189osEyEJbf7H/LrQFf7WvXyRAfrXtu+B3/yUIEH3GW5Eg81lg/Uqfv4qjwKsc7fE666E/5SxxdV6QWj4Bl5wqipjFOMRwzlVRliygIyLiUGuMU5Qfxtl0mIJPFXA2g4dEU7xFMfPwBPhHKFhXNWfi2TkFCOczL89AnDM4sw1P2QN3LLPHOP/rGibBFb29/F3xrxwxGsnJlo2vrmnuey4LZI4Eed22yzkn/EcZlMctX7l5dgnWQYV5ufbk939gn/z4J60aECRUACgXXnGxlAyHdfbSC0/b7bfuwU+8ylXIyRJCGQZl2Fcoi7gXwE3hssogaMA6Jx6PbgWEBkEItBBwqSpbZSOUf3en5f7WKQiLq2HjEdgjDOKffjeVtGeptDYrPXfGrkUaU0VY9AoCTRU4rEp2ETA++HPEA5aUXCjjsBkEMNsCgDYDUFToVCiyODlJ1bxyHkY4yOcBGGZi09EJWFly/qJr6H7CedPxrlcI54gCgqnYDQYgFggVwQE0AkucQQ6sYwB2sgvSIVINGgZwNUQlnx9VfBmxobZmabqVnzpoQTZmy7LSnEXUOIHw/oAykwBWoxzmxU7p844cOoa1BSAHPv31HMp7qEAM5hANisHfB+36m26Ao5q248cOuwpZHXDlCT1BGw7DbHlRpSirD+UPqK0pgicklZBvgEY/AJBg3rcdsOHM3660Nb9/AfBEQZowcHSi6OhQqiZDbDl2ZPteOIDF2RmsRB5ygOwoAFAyAEJPTxte1G2WCmAqi6dIZRdgyRPKc9pGkHwwoEYjVefJWGqpAt1VkslbG7ZvjOeK2zjAN+0JyTDK9wyH+FNUwc9ysL8FKxQhqy1USQZQ2X6OMIaXazjQg1/eeW00NlcR5gP4XlLSYw1U/PpR3Zibk2SJoQyuTvI1GCBHTjaQDcJHxgJ8DBHoHUuQNgSXh/I8GAgrCshyQJ1QSxAvmbGGTb0N00a1iAv8o1DIxKc6YCGMDuaHxVcooHD/FBWpCeGAzlha5eDbTX/w4fl1NrQCdA/xmectLjPXOvi/QIAovU6fsQ6lSB8A+unjx7CviXHhpSIt6iFBfACt/AEmUgGMZgF6W6l0XbZ8KeNvAlDdH8uLSVedH4qqoxaLk2jeNyMjAwLjCiHh5JcI6AAcEVArGyzZnqgiWKGwUktRkG933J5iJ44TzI31UyLWLRH0lf1UUN92+51WImKQsZbGe07yfL1RTs3STuFY2GVDiigbQtWoYTzfVrIp+gHGQwFZCgtgonjvEWdVAijLOG6hIZWPoKr3AWyGUskukDVdKO81RoWwL+NAVcK+EIiDkJWBAFxjqJNmID8HAcKDqDydgbCaAfWXfUkqXv09ZPCE8HujA1SBMz6nGftTYnSp+B3l9yqauqy5H2Az3hdyb8IosLUciJtxCJMhyM6ooEgXPuzDNXtCNHXRPh6MIYW/y6e/txuwHOHEvR+4BXJi0sovFONpD9HFs5DSYsIbT39IyE5UXrWEi8uCzhuQMgSwLRJSqw/ALTU9hTmBQGreaDlV8CCkMn/HUqkPcpBgd8CkMVQ9Uk6NkgnRxPuMMS9NQfgMQq70QEQoCyQecimFAN9wCIaaS+eYY7NdBsvZklJs0gIh6Trpf2n0mTAqlbH7o8pX6gjwNUcyySIpFfubBOaBc+dKJHWyxIhAi4as1YIyzPw0xnwnsmMQcqYD67C42ERneSKfRHnDxyWQCwIAKvCvth6SzjeaZzlmeYXZKGi8LJzrO3TsKFZCYdhJhTs7m50fLbJLrza6vhUIIDjBvUzxHBVQLPWZq3CmbbqpwJ5FcRVJ2Pwk1xPG82inSnkcgK6FQPtGlCDD2PP5Aa57w+7DB7P4kSPEsxd4KOA1jnYPZf7t7uuGqJEHPvMP79fN+Kqj8lyk3I4dOyC/my0zv9Dly0h94AvBcOToIayfdlhAOj56fHXVoBCDqFt3TYz795G95JLwTJVZlJBz1dv+p7cwR1/qctX4AgiVr3Ec0LwZ27p77/2gUySK5FUBQRu2Tqo4GBHRD7Kal5tjT/3oR/bRD3/Yqad+/NSP7Dc+8XEbQhEWzD01V1U4Yix+CRksqEIUSC+FzqoV61nQfRzZvZ4MnfMolNbdlO4uaqCOqnNIBYXdp6AmUkB7ClZPqWnZkE7N9uzzz2I7VGA33TqnPnj8sSvuun0h+q67juKC5hrAWdoUAuHyRar8wb/zc5bbi8/uR6mynT503jZsI7dnoNutMQqrXrF8uQsSD8J+qIy1XWvpgNZpFAxpEAd337mH6gz8NamcH4SEPHn6AirKHttzy23M16UogfKppmceZW08SZZHluYYxpYq44Ppz//na1+13374Ycb2hD3x+L/aDddusIvYS7V3D9vNt91rZ8quOBXjDARoQmoymSmtruLfGzB+gPE2jBJv5/brrLWh3WVArN6QbNu3X2P7sCYcps8vLVjhrv+Z5150hMQf/OEXIIdQ6KBiPH7koP0+Ae2ltHU8Fncp9K0OKutHIPSUw5JGUUUXpLzs+6IhrqQG2fvKK3YbVmU99DPlrgRDvAnkVr6IB5NzJGutguXbCRvfiWVZLRX8s0ixDrLWBbF32L1nD3acxa7f5ufnWy6KFNlIKdD6JOR0YHymJWflO8ukQdqtlfcRsSj1puY1KRWqKSoRUeqBIiECW8MWrkNKsFn2XSWQVspa0xztj2R4HKC/q6sfZVyg1f3zOit4+MobBIhs8hz58TcrbMUfMX8IJOf330yAiETVPDGJ6s2HNp+A0N9IMcwE83tt5WX70F0fYD92Fu5txrKy8uwZCKu8/OV29OhRSI1WtyasIKvDgzaQXd9rhw+5mLz1ZIQI9Nd6IyusNhQsS7IzbYY1Y5j51JvigAj2S3G0+zT7rnxIXrXrABZPFRVXmLekhkhADdaBcgu7SNZ5qfBS45LZq5GfBPlfj4qxhSyica6/j74pSdwIbZpIhkoC38qu6qFYp4tr6GSvOsi9eTHnyQrLi/2IQtoRCkPMoUxijhtlfxAKUSIrxYq/X2dZnzrpts0erKGyxdK+2RfCqA9iLJD1OZy+ofVbX1Ws392sgZwGnEo4AfJPBQ7jrLUi1bp4hmMQ/+u3bHR2rK+++ipFP6ifIxoWLgAAIABJREFUIKX9mGPjUI/qfnUPKmaIRA0k4lDZH7oGhatrbQ0lg28Aiy/tSVVdpfWEFd5VPA0xz9Q/eYPl3/+aI1QimM+V96X1XvPEGBuiyBAqs5p6ID5z7Ppde1ijUhjfPDGy6USCqGhnjuRwxzD2I1cPD1erzuYDkZz86E1fP6O5kJXWAr7edQJE/eCdfrkKtIVliLzTj5573VW7grfWwby9AuTqg/2pB7ywS/o1e/X8BMjcc1j8+u/ZAosA8rv53K+Ou8Xx906fwmL/fact91/zul8pAP5fcwu/5p8ia9lf7hZ/UR7IXKD367vzq7ZYv8Aq65f7hP/f3/ppAuQNkuFqRqIK7+QmQJFhMjhyN5m+clKSW88MCpBh8BNf8LcR8D7zJDfaKBYGX1Z+R1RkolOCqOAtlkLke3estycO73cZijPTXvbA7rvtn1/Yax+7c5nd/sCDOOhcst/7vS9g3Q95AsbeDqaenpbpMjFlDy1L4/8gQsSC6NwhouZN5xc9ivu/+8CsLxV8adjjHOBQ9luf+rT94Hvfs81r15GLkGGPfvvbVGAvVX2c89DWYWvVKqpkqVCUP/b+A69hQZHtPK0V5DkLSNYPMFEHGBwSGWPJVLcJmFeQ60FCbGsfu8nu+Lt+O8xBeeXKFc53+hIky9133eGyCkYA5Ad7OrEkWmq1ly+5qt1d12yjaHiKquMM6wQ1r6diXqHBEXy+wsal+kjDnmqUSjtZ41y6XE4FcjVF4t62ZctmmCaq/KmoVjjkgVeOckDNt8NU+C7joB/AIVxWMaqki5IvOyBGIAf2fioug8gkUc5EL2BGJpWX8oSv5L3zs9IB5WXfM2hRfjO2JC7MQlAeTJKPoGJF2VQNU6E7RWWrFxXZ5RU1Tn0yRaWtP4fmHoCnaCywVME+QoXxpNgqDsHZACbKKekCQBpF+hPHIdpV/ss/DfBDgIwUKQrcbgYkryY41B/gyhNypANrDilAznyDEOAvlLoHLvuLUEC9SCotI/iOBVD1wGpp34svubyHu++8wxEIAxzcO6jiF6C9GVCOcmHC0QH9AWODAUi8aPtQ2jCV0HBP/Nv7ACXiuP4JOrp802X5MsbzmAJAmORPLw76ZVhCDQGg74Q88dQhHSCxDUnUxdpOO3S2wYq2EVZdet58yBD4yB07rauu0k4db7S03CgXtrwyL9P8ISi8+rtsgIpy8wy3V053WycWb/2uQpO2papaga2eVLuuW4klGwRODQHq8A+ARVSC10GEpHhZKOqYsisNDpRIxhJoAOXIBNkBwViXBYZ5WVKEnxVGB1qSLIe6hgFzZ+1UaZNdbuw2Tyl+UMgMTvXRB4fsgzdup9odQJ+2lzpCbGVqRq4LQJ+AnfAE3M+FtBOghDcQBBgBy6sKqXTFKg6Sqq62x5qaIBakbIJoS8bubRRLrjHauwjVk/IsOgDDRSr6AWqN8Lz07Qt43w2g1AowHAUwvWdPoh1THggWZAJL5AEexvOVd7jGuFhZAbPhgMmjWFTlUOGsMOdGMgH8UeeEY0XUT9uKABGYXLhylQ0CoMs3vQ9A0YcqWym8VIUaQoNeriy39XiyZ2ODNg5pIRs0HxnrQ65MANRMArioMncK5G4cMGmSb2XDjHF9vqqEZWyOQooE4P0/Qh8ZmSbjguc2Cyg1BSDvSdHxDIEsg1hUna5ot5AlYVZe04+FDcAl4zIAknAURVpkDGAwgcv9WG8FUk07xQQ6IOs5LJb8GAfnTl5BnRMKIVaASiCTvIZXAfZlJcW4IXRbDatKX26aanfUWQCMlfjFhyGhi4BcrKjB7gXWeklmmhVgixYWCogN2UmwjXURbh4NATPGhO0FoTXU1+ECljsAMX18FUDvR+7QJQBMiEQyZ2KxYCJqxvohF6MjUKjwHIogprpp5yuQEXWt3RAEzAkoMgIgsbwgBTyYR5SREBMVTnYDwc3MEfFYCE4DTF9kvKSlxTjZoEhVbz6zGTBafa8KxYNyTcIBBgOY9/IJ8x6BnEkig2QCxVpVQw3khexwuCYyiuKSUA8lUt0PMdSPzdPeV4+gUsoBpPe1HQ8UWOPBRsfkCyweg3kP8osBLNaCNuXUejP0LVzz7dKF85ZMRfMA1ekCJkPIi5Fdmh9/7j10FNu4KBtlXITHxKPSCWR8eFDVzPNgHZngPQQuqurZU/Y7XLc/OSF6TqqSPrh/HzZYa529iy8A3ghAZh+kr3IcZO/24ssv22/c/1HWgA4sp8LswOEjtnELNlWAoarEDqPfdKEqycFC5hgh5LJrklqrGuubTIB6ZfD0ogJYtWEj79vhQMTL2MINsAZt3boF4HDEhZV3MR4vQiiof+Vh06Oci2ykSclY36gzlRNArvVDr9H6KLujPtQEGZAf3tzzCJ9x8uRJKsPDbc1qlCIAmVqfVBm+ArVFRVWlU1zcfv9qe+7xi6hQNjm56N4DB1FWjtsWlJOtgPur1syBh5WXQrBWrHTAsJSRE5BbsnuKprLCj/btZT6XeqiSAGURYqXYd6WlLnEkyjKCxw8B1iuTqKryEkROlssw6KZPi0jrYtMyREWFLILSFG6Nddo12PdNMU9rrVBRxJnTZ1y4eQdWj7JfGsM2KBHFhPIMOrFGGmasLoNYETHw9Asv2Z477iDro81e3vsKYDn2UASIh1GpofyOUYjDfgjmBgDyINbGANqrifEdDEEciV1eK31JFj7+qCAUqpZblEQF+0o7dvAYpEyQ3XLz7fbkk09B4p1AfdVvu3bfaDlFufb4Dx9jT3GrLYd07GVtmyaHJ5B1+REsPJekL3EB6NP0obWQ2WfIkykqyGPtnrWjh16z9WvXUASgflLlQGT1g5KSEtuyltwz5u5AnwBrQI2aV1hktU0C4SExWL9lV7WZ7Jmjx467vdEEe6LVq9ZYG3uhIdqmFsIgAPC9m/1KEKR5PXuoQcZuOuPu2RdfobhiCuVJoi0lh6UUEiAMRcAx2jqVvUefAuWkJAAIlzpAc60Pc56KI5SxcgXLo4zPnbHab67+uV3t1i/XMVexfvE8RLRoPyEVle7NkRGMPVmQNomUoa/m0h/CGZNSCeXw2d0oFT4C0fe1r34V5WyRnVBbA8JnYz0mu7sZiCHllySSTXICBcgM4yiSPCWB500o1XIZK36sT8FhwTbCXKQ91QSEqQf7ghu3bcd6rJ1CAhRxzCFlWFBOsYD58/yXYQt4gXZvhtBPTyb4nmuMRXUmxaLyRI6fOA3Z30gWVAzEM0pN9kxejFfd3wq3R23A8gwCi7auRaVTjUJkiv3CLMSSiF0/VIRIlSB9SPfiT9leKQOk6tEtVvQ5rDppI2/mIy/WCrW9yGbNUdEUaMjqcxJiIYHgeQVre/v7kNe1D5VoMJlNcS4YPZg+JG2JF/uZIdpLGUbRjFdZtJaUXnDrg5SIep45kCYKuu+GXCkjS6SAHKHKStQhKK2V8XT82DFU2utsgD3VGH1hnEOEMqGUI6I/dQ2XHt1qKx484Syxrh6eVEijHBH9qdfMcN3KWunCUi4hJtVu23MPGVt5qKE4uIyRATbFfgkl4xhKTB1UEuivnZC608qEksrydYn5z3WyN8LJ30yQvE6mXP2ZI1PmLNnelS+uY74Q8re/rvlf/3bv71pjHgLkbT/fnXzf/vQ8//39kqfvt7gQHWgXv955C7wJq3iHb7Kw5/cOP3TxZf9JLbAIIP8nNeQ7fpuFjp+Fvv4dX/h74oWL/fc98Rh+ZRcxnwXm/PuLX9ml/Ze88a/6/hZKUM24/ddbF6As9Pm9bQg7++fZ1/fQV8mFuZzEN9tggfX9/OHg9f8h8xd+QBhnDG4jvcIeOVupAE+Fn8K2tT2WffOsHAzAG8Y5y8iW/yN33Wv/+K+P4YbTYw9g073pznvs4Yd/jyJuXGj4uYrshEOIDPHGgt4DK3gVqwaDQwlnUd2SDzjnDLihCBnhpjpXedz/yGdwhhjHN7zC1hKEPg6QMwNZkEhlmwiQWkAUVZNev3OnvfrKy3Yjdgjy+PIDRFXl+35AGoE1sXga12MDE49dRB3+3G0AKvpWFXswPxeA34gNgievK/naWvvov0xSMXrctmIdcvLEMVijUbt9z80c7gDtqJweo0q4ByuRfg5fKwkZ1jWJgKi+gsc7QbMK0wQBh1xBLQHYEM3nj3IfNRAmPYBP2qj3c5i/Zc9uqmzPYbtQyOFtFnVLPeB1o2Vjw1BcWmIzVPQl877hgAHhNGSCfL/53MuoFeR7nbkkDayUgEkaT21DrSbWNr4WjRLAf3bMrtu0EmC22cIJvAhBZYGnBuAqB0Wq1dux7OlBCVJZ3QiQNU0uA4AB4NQYD3pc1iqAOo2oOkK5/np8qkMBEXzw9x4COJE9j1QAqkAdp4pPqHY9AEU81cXpGUucnc2JU2ew5qEamwyWQQDnQcCQM9/YYJv+CKUL968Ka18O7KqojqVN0znM+tMBymkPVW6ePVMM6eHprJFkiTUKgbOOzJSRfqzHANdka+SyHeiIsqlIotP6AlrOcj0CqOasMwhxhUCSGmGaKtcgenAFlcYNFy/ZDXjme2HpQRmn9VPV2j44bU8erbRWkp/37LnJBZKGBJItkpVqxccOWuXFcdu8JsCug7Qa4TXeABr7nr1IW5sV5WEV1T1iz5agzPGXAxK2UC74xsv5ac9SHT+IX/gsRAv/BZjmT1uPASwHm588wWnnVO7Tm4wHPyroWwAuw5JjAPKibVNhhsVPUz2JNUp6ZDL9btzOXemzegDjEYDUfkgM84Nkiwu0zUvpKwrZBnw7dbbM+rEg6e4fo99nuOcZSj8KRl2hKvKgIABdEJANW9cRDl8N8RBG5gChy2cuQnwAWALgg8U4omqMSvq1G9YCgHS7cN1mxkokwE5AYAighNRkHlaKHUsKRIbsmMbpH7t3x9nzL1Kd7arAsQIBUDlTTBYJwC8NARgN2MPz8YPISsW+Kpxx2NExaJVUM2/ZtNb27n2Byu1gQFDUAFQh+9Nvx6je9/UNpJocRRAV2KOMy1FsSxSivWJZAVkQ2P5gGUUZvk0yVj34f1meSJrSgfJLgaoTMLmTALfKhBhnLIYwdqbpHyOEFfnOImsTq0sQ0sg41bnY/gSTGxHpRaZID6AOBEM11dd9ALkNEAUZyWG2FJ/4EEBVX0Cuxg6UNBBHbSi3mgDu/WNDUFEkOmskeDoySJD8oEBJBpBdRWVyRw8h6N2tgPBUwWLbtZQqcw882QVcNgMmFa5ai5UK14VCoaoOJQchEZdpn3SC3senhux//91XbKi5inbppR8C4KFQkWUNLK0NQ2qpzF6qmcGhSTuHfeAkPutxyYDLzDGqhN+2fRN9E0B5kHkMsDmaZzeKTVpjWzeAXIez5VI+hg/jyQsQbcaTfBOIyARsWpT5McMYiKL/ejGxV1aVY5UjP/wE+hZKmM4BFG8eAH8sGIxBUZ4BkFKeEJgeZI5EQH5mAXTrGdaT+XGlDuIyfrm10a5efqMA34moj1KYU+shS8gTiYqz86jvVqzIsaK7lths9ai1Qaz4khviMQ0g2j0ICN2HKiXRTqIa2XnNdpf7otymDkBMWQTJym0E8OxcWbkLcw7EHrGWuWpJTh6V6eQ5MEbTsSMaoj94AbzGQHa0ojRLIXdCyhtVBNTV1jj1hfwgb7n3Xmtk/VElcyrWNjPkm1xC5dSIIiSaqumVEPWv7CNPCkBzGetXMuBtCRXrype6WH4Roi8UpcU6R0ooOFhqyFCeow99VtkL3ZC5HQC8zbyf1CciQeSvr5BnVfTXo9KaAPhUBlQE9xKF9ZKyA4qwbxQ4mwtwWVx82latXgmx2WhJkKzBsjPCtlES0A6yQvoAn2u5p2UA94FYgsFyYXG1z1V8L4GI0eeM85xFxEel9thX/vxZpzZU7oTIkQ/cg1UYXzVV5KFAPJeRD6HxLZs0ZTbUEfq9Y9sW1inZ+ExBNkEiM1ZUcX6aMDJZTTZi0eSLYmAaC8hg+m9wMAor7OFEgnzgztshUwaYI9K43m7UDjVY5Oywx8nzkCrx3g/dA3IHa8gcOzkIAcWcPjvrjRrgZdt1/W5n0ygbnyqIDa0nlQSB7773HqtFrVCKqsSHOawGYj8rbyljq8JWEp6tAoYq2jEGNafWwiHAVm+B0sr14e+Z2TmQcntdsLzA3z0oK86SJdI9AtlAR5ISYM91u/m7j/3r937giixm6PuBKJpSslPtfNlZyIciW07+TQvtk0UYfTKf5QUk/Zd/8ZcUQ5itYX5Yy3NTAUA4iqYE2u0C6o2CPPIRIGb9WDvRXZBXgdIB4HoQZY4367hS4tsAlaU2zeaemiGnRODIvqoAlWU1JKoUWLJNW0HuWQ/7oGAKQLogaNrGh+wM/VkB6A20W31Tm61et5k53R+y4xz7gC5bQobaDP8WOVteU2udKCrHGWfibZWror7iT1t5UQggokpZIbXf3mSZv3eOeQxJMPsUP9ZHXxZCb0g+DwD2ADaY4/QHD1kiKfycviaCXJvBVgiieMiFEP4uYm2G/UkKqjNdcxD3lEE49+FDh2wTSuAhLCD7IaJHB8fI70i39pYuSLN+5hYKDPg9P/ZMTfT5SM1frLN9qHEY5qwJIxCS9F9URUk8iyuoecIgpMJYd5JZt0QYitwpJ7Onn99NJ/9sLSrjlyHQBinu2Az5JOVbXAxKl9oqZyva1YFFGZkh2gNNM4eOQnyMKjeFRVdZIyIl07DlCmDci4Ssg0xrQtE4TVv4047KZfPiPCHFoof2Ei4IfcbK/2mjI0CkuhlmjI0zpnxoN38KJPSeeTnZ5okKpxGlRqisuihImEAVe/zMKdQh7baUfDkV3ag4IwEFtKwBW7E97YVcrGeumWEvPKA8Gkgf7VmVEVSE+lP7PSmLRIaKYO2F8I2KjILc8HQZI8sokBmHOBrnmStLTMSHgs/1Z/k/b7dlDxylIGUuEN1lj9Aemlv6IYRjIFcmmUOrqy/zTIOwmk3HvhBCJizZbt99D2q/Jey9qS6b0r5KGWsRbo9/ns/N43N1veozGg8/fwB7/cjzuj/w3GnnKhGiE83rP3+3CRB3VW+vwJjvlD3fAXm+n+tZvfMvqWsWSoC880/XKxd6gF/Yp7//X72w9ptPffX+b59f9ztYBJDfz094cfwt9t/3c/+d/9oXCqDP/wnv7d+Yb/+20Ktf2PqvIuG3L0CZ7+fz3d9bWm/9TOWGs756g/y4ajklguTt1cHCKYWnKCtV51HZeQsfaQDbTgLXojyZn/U7ZxC5KDx02x7LpKj1XnCgleA7Y5Md9hvX32jrdu9xypEv/MEXKfwldgIhRBzFg90UZcoOXtnZg5z1RKx4cTbUzn+IAuQp7PCj5PbAuXgYtwCP67589+wwB89eiIYdeD63ATqtIh/jMhVqu665xsrOnePwOgo4QmAs1eX5+IjrAKQgkkYq6mIBZJo4WE4CPOcABijvow3wOpQKT2WAtFH5lktouSpZlZFw7MxZa338Fou86ynbffNNHB6j7LlnfmKrAd5rr1RaDIfkm6/f5WyWzkCMJHG4rKMSc0VRgQO6jx0tcwe8ERovjApR+WWLZNl14412BbDqCkBTH/fjvJE5uN5++21ObbJ8xTLrxb+/qaYNMKjVbqBh/w3bkkmQkCXYmYgACeawH8DBcRjgso3KxWgq6rMBnBU2KQVJH22UApEQTxViBDZR9ZX4k3/oTutrqQEUJ8QF4HKGSngVuI1RzelFdsUkAM2FMkgkwoMFkI8CLiTg8x4NGDPCIVqWLdNYonQC5npzMMW4H8CIgzYgRxMVo2HKneDwrlDNXg7KAunU5s0QJrI7GgeM0fuOqZIRhOTsN9ZDgFxyQqlpEOEZPB68qFJPSIizpVkZtgZ1wmOP/hOVwTGuylW+0UsgQwQCpeHnfebEEVu2NMeSuU9PAC/ZG0kFEkL1n/IeRIBEA0CL/FCIsRbEUdqanoVwhHwJQO9eKl49UYMkUr04XlFFADQqFw7tF6rb7etPV2In5W3bVudS2Y7tDl7ZcdzTjwkdDvactLuQPoVGhtr5V/ZZU10fB3azm3dgA0QodSdAyNPHumwaAkRhxiiqAM08XaVoKb7yshwTFi9BQGwi9hD0VIHLnpBK/bCByQrGDpxFZTBkLQAFW3ZtpzKaAPtQL5tqxNOdPp+fkoN9yoQdv9hml1uomgWACI0nl8NrmKrPfrt+3TKAcLI+GGgXK2sgQAAiAfB9AflUiZpAVfgYfWUIoHiCz4kFkFsC6KOBFxAYDjDcaJcqarGyYTBTuT0JWF24PB9WtA9gPQBP+EruydeBgiJAFEyqwRwSjG0T1aHTgBADPDOBhOH0jet2htjL+8l74MblO65q9ARA5TFUGpGMpR4A3igUOrGAe7HRkqUBwJ05B8C5wZ555keQBEUERuc4u5lgwlPHaFQxqCUlZXwu2SlU7RZjIZNDFlBhwVIHfsUygUyhUnAKECqIB+iXsrAaoZpZGRlS8IwxuURiBzaCmiuait1hJrNRVAuz5LgMc+2z+P919wI817VZHJZaKWFUmrYRMo5iagLgpQqgvGe432KxXMtBeRRG3wrn3tu6Ri0esLwWALK4ggybMB9LgBD05fNFjkt1MsT4DYdQWEcltw8SjAOHDqBECEEBQMC41G5YLVXj199Be6qKu5vK9xCCuk+fI5geT0FZzNQT0DvAM/mdP/gcIGca1fEd3A/gIQoEbwD+IdjrENp5Cu/5stJy5pwxxp83/SAKNVewG9c92Awpe2fFijwAVj8LZn6Y5jMReVD1Pgkh3E2OD6FOEDfegOY+vP8kYy6I9oinglpmG0OQJaE8F1+Y8+aWBuaTEUtgLg4LY17Eqk1jXnNtCPOXgokHuC6pAaZRFaWnQfYwRjuYtzwAc0chS4rP1hJ6jHXdZJ9t3rbezYsi10awRzl1stjOk790z923Ws7uRJutGLcu5iCF2duUH4sLICVWZFJSlJeVQtLEQl5mojaIwlbvlLOQ0Xv3oARsB+yT/WE4RJQv/aCX5xIP8NmOokDKPD9Ayli1H/OGrGN27tpFjoPs2YbtMiq7RKqoNT+J8NUcJR/7QdoiC+VBHeqrU1SaL0Xlo1yRWvJ0giGvb7/nHuvn+l47ctgBkF3ct3IYpCJRPofklO0Qi/GsI/pWxUHxmdOOzJWVTRhkyRC/V1paatfdcgsA/iW3EAcC0J577TXGVwJV0CEQUdW2ngyJZ6SUhKSoxv5GBPupUydt+3W7mICocKdyQRZBTpnF+1ZQ2Z6xhMr68FjauAyANtKpQrIAOgvpgwPaEIj0ZuzHZ2K59qavC6cnIdgY44DaCusehjyqoEo8DLXPAH1smGuWenHVmjWMyzHWvRnzg1QXET0BuKsQbc0rveQPLclc6jYpUaxh//idb5FdsoHg8Dy3mWmgmj4PdeQ4r2llHX91314Ijp1sLlqZa0IsCTs1f9YDWfa0QeCFkAkiUqUXizwB8q+8+CLPDds0quZXYIH0Qyw1123eitqyGKJxDX1gyM6VnLOd11+P6ieU9esi5OqUy/TRelh89jz5Iyu5Tz8UErQZxRfKGDkFMb2L/qHn0jjQhurooi3LKbRPP/BplGZT9uILr9hxlBJ95ImFQCrPshaHMW8EQnjGcd2TFCXs2rrZhhh7aYlpAL+d9qF7f8eKTz1lLazzspt7/F//xX73f3wWEucidkxZFDsMOQVWRXmZ5aJmGadS3wP1mBRIwfRnbUNfQoF01wfvdorUy7RvPIRWHPfRRpi6Mia0sduwbgNz/6TrBwrjvgJRMsIYSV+SbWfoB+cJMY/BBm8lJMhp7us89qPhKBZTs3PNBwKil3XzCP3E53VLRNn4KTDdj4oXHccHabspnnf9dzZZLsrPGfYzQ1y7MkfoCE59Nwq5FU17KivIi3EhJaEyPKR0Wor1aQnPJADiUTaIsxQGnKa9hVWrIETKHlktDdH/0iEoz5w5boXsAePI9QkHJC8ruQSR0+rUvUU842ze4wRjKoT+mJW9hPf1sWr6fi/ztQox8lAAaQPaRPZJIfkzY4D8sraqZqEPAKyfZL4qgyRLhRjMLyiyp3/yNBlwobbn+pvk+oqiq5Z+egUlYo6zrjpHEYKyPqSE7Wef2sd3AM9NJJBsVkXuT7F2jAHgN0JISQQnezFpmf1Y37whF5TzIwJf/3f5Oxst+8FjTkEmOysRFMpq0fcAa2on2UVrV6+ycNabbt7Ph7kzCpuqcuzC6ppZj9gjycpNtn6hPL9U9mrtFH/0UYAhMqOUzA+peZQNEswzCOSeu1mviiD6Bvn/k6exa2NuSk9Pd8pCWXplom6uY5/byXyyhEKGCea8SWUyce0iOiq/t8MKPnHY/V0HizAs2zSex2TvyJyhCii9pxS7LjuKvjM8MM7+ljlwFLVOaLx94NYPMZ+nQRaFQoL2cl6AWKF9FTZYy75/GerUGoi9INaotyRAfmrW+kWkiM4h766CYJEAWdgRfr4D7sLe/df/1Qtrv0UA9v3eQxYB5PfzE1wcf4v99/3cf+e/9oUC6PN/wnv7N+YjCBZ69Qtb/+cnQOZ7//nu720VIG+6+TfbS7357/N9fjf4YQ5FuYrUbWnB1p4zVQp4nArgVBskJ5wAzqgqCxfO8bnf+izWy5n2pS99yZ1n+gaaeX2m7Vmz3G791IPOreZO1CAxZIoOUIgegoWxfk+4qs4pKvbs7Ox3FlsiXMJCA8CxsJ4HOx2TM1HupzfP9gFAbd6w3tlchQmsBHAPoso9DTC3BJXAxz/6Efvbr3/DfhOPcwWRC6AS2NpO5aOqyeQxLDA2gUpsAWAXLpaD6HGAwqZB4MYSrBIUnNuH1YUvF/j8F1Mt8KbH7DrAFdmptHBwTAF8HyRMt7WxznYAVujPcCruVJUZDFg2JmUKhEZNZQfVv4ShQ7bIV7wG8CET/+gYPnuQg2EL1YeqolcT24DVAAAgAElEQVQVXQpVm6s5rA7z2kmA+4mRSULeq2Cd8jkoD1sFQbSYAmAHA9hHcwVwzz4ABt6wbAoCDaciMkq2UfyOwF6FsYfyZzygSiwWWNUXz9menZvIBgDERXGgivgQHZz1ZnjfT/OtwO/zF8qxdxDIk4iFxzKXiSI/7zIOw9EE6zZTkT2FRqeGitBIQJRY/Kt9IGPKAVUEBpXimR7HAVagYRTAhkRGQxBKAo9ku9QOKNPHQVkhqie/stLWAoQI+JyzK0ZfgOojkkN6LlXtAmFrsHmJxbpBVaKNKGa2btpIRWe/8+T2oFqcGkCAJeyKKJdOw0M/FvssUAKX2eCNtVM6HbYfEEXyJVnW9FEdrQDVWZ7HFIf4QA7mvlQwTwIUDgL6zChDg/vdf7LUvn+4y5auSbfl2SgtCFy/FjCshyrRKuzOrt+63qYISe9uqLUgiKCn/70cCwtCmQtSbYA+Eg3hVd+KAgS/6uZOAqmpWg/Cvio+JcNV7as9ZNmPGMYSU0Oc2mgEcChAoc/YXfhjY5SdHgmI3mwBVERes2sHRBtEWX+btZUC2vDsE6Mh+poH7ER5q9V0DPF7svagitSfLAtUANdtXM3Y8LEy7JOqAGLHqcz3g5yQtUg84EQIoJFCcJV10NXV7qxVpG4KImNmmqrpc+X4u9MvcrFm6UNpo4EqcmGKPAkVJ07T94boxx48PFlgyfoqFisUBcP2YKExDGA8BLgqwjEI4NYHy489N0TYqwQh+9F/ZdciYHSY56n+rM8WOCrQSbYpjfXtTBp9kDHegL29to6JREboAtRGURAFB4WhCKgDxIO4oI0EWr30yosErFNhDBmovJdQQJBhFFoCQ6YA0dpbml1/wvPGWaJM8RyG8V6PhbQTARLL9QyqYhoAdnIcIB7AqYd8mi4sy0YBb6Px1Y/xj8SSBtUHlk7hSclWzeu6IZHSksjmYMxhqGJB7L7GIbKmaOsuQPlayNVe0K9gwF6Nf/mcTwD+TQKEyld+PZW4ap8X8fWPBIhKoRp4sK+Tqn2IOUiqFiq7owG35cWvkNxWPjuIcHIpqYYAzVrJEWhub7D/9ed/jB1KH7Z3IeYBsAmLBEEK2MWzkq1IEG1WRiVyc1sfhMoa7K2aKUrGosYPO75LZyF6d1pBUTZVz8U2yVgJgMyYwGqkG/VHZw92JrB5IjG9Gd8zhP2G0F4hVKQPAzoOAPqHcW0B9AWRD8ixnMrIR7Z3WDMNMrbSAcj8WDRqsFWSCiANhcY01b4ZKJ5GaYdhFoRRB4YF2lM/eQlSlUApKtFvxC5IKoHcpUuxYZl2IOTG+zLdMjdTQQYM49CXeaQZgiEWldkUZOsF7JREGAxwLSNUIydgF7Zp/XprocLfmzl/374D3AOVyf48c4iimCSyFrBIVK5BNGTCJPPIMHOvSBDNZUJalQeSjrVanUgpCCVZ82RzTwr5bYFkz+DvymfqhQCVIqqXvnXu/HmIoGTWmovO/jCI340AYAynnxefPWMthJQXQZqrjwrk1cZ9SuAuQLnWDtkrlZScp5+32i7UjapKaGftUFaBslcEQGozKCWI1B/BrEXK/mht7aRKu8sRRxculDiFQg05EFKXqMK6AFJGtoBSH5byc9ncZKFKaaK/KMy+DMu8NpRHuqdBQFmB+h/75Cet5nKFI5JEgLzwwgvYYG2gm5EpwJfe4xAV+CtXLSfUHhUD4OkA719CcUIWY/IKAcyy48qinX2Z88bov72QUB0oqfqx28pBlSPVly99SPkia1BgJMQRFP79R9k4hEOMUqWOxVAUa1E784wnhHwbaq6Drx20TzzwcRRmARDMWJ0lMhYhbvpooxJIv+07byDjqMtVYEg1cBpFpx+qwQ1Y5YlwqkCpWc/7JEP8pAD4P/Iv37ObKHqY4WGI3NXeIAhbsKraerd+/fDHT9uf/cWX7ez5Cy7DYZi5RiDxM88844iQKmyMAlPiCHYnE4Pg5p3brrVNazcBivfaV//2W9bBJmqS8ZG0JBW1ZTpgby25NIxD1rN8NlH9VN+HU4QxI0UPhMZnHvok42TM/vrLf856N2QFEB+rl+Uz5wDuM59UnjxCP0yn74j46HTWgf2Mx0jGj6TITzz+hH3ovvtoK5QFKGw0/2jzJqJN16psJ31rQ9ACeN3MnBoRlwIBMWKXKqtZ+1MsNinDnt97CHXIKJlGZKhBwBIzxLgB6BZeDLF9jj6iMGzlHA2x3guvD2CfgfGRywKagujwo0Ch8qsrLOV3iyHSUV3Sd30Yu1H0XyY784T8UE7LOJUv56RuZT+g/I9C7E2rICi0B0xHCRvJ2ONldvTwURRk2H8xv2Sg7tF46CJHra2j0W1I47A+88Rn8sSRU6xZ2C+h9FlNn41m/3LgyCHGv68bfzlZS6wUxanWCEmbQ2NR2lJAEcPGNA5lWxQAewVq0WaUgLIvTaS9z/NvWYUqfL4UUigPMig/O4+QuyvkY6BeTY6z1cvXoDKcsrLz5ayFEtAEoeTrsw7UDiJ5BphjAhizhYX5bu9YT2GMrP4Cw2MguKedOkI2oFLRzPJ3WUPp6wpKmrzPnnQEguYEf9q1EHJTf993YD/7CA+nRE6gD4TxPLRPkarspVdfZvnz4PpTyRoZsaUQlToMRHIf+1582dKwLc3lPppEgqHqUTGLP6SWnqvuOw0Sv5PxfulSOUqxZW6OVaZVbXWtq3yaoiCm+MQJilgynbpripuu/j5kK1+59x905IcIUs3zmtu02RcZov2E5lfNLeqXmltlAeiBUnMWi9ZYDgZy6/Sc9rXPPvSwywkJ8Auhf4Wy3qCwZB6PYf9x6dJlLPHSXGHR20nw585Ib64C+1nFwrsLIi2UAJnvADzfAXM+Bcjbv35RATJf+7/Xfz4fQPD21//ujp33etu+H65vEUB+Pzylt7rGxfG32H/fz/13/mtf2Po0//u/139jvv3bQq9/oe073+vn+/l896fXv5UK5Oq9X32PnyVB3M5/HgVIVFQYeEmDs81SUVY3BWUKSh+iSNG5FoGhCP/qo7BT/xbWofxM4UTJ4D1Ts52cizrAJPzs47feaquvv4Eizxn7/Of/iDMapAl2+jr/jIF7JoGJyK0jGvv1isvVthQhRg+2znIsevDW2+3R518yj8xPbuaap20DYKFA0zqqWZdghzQAiZALuKJskHFVnAFABSiwG7BadiFREB5DADj+ADbOKgHVguw5GgHCRILIDiKcQ+K+A4c4lAHGUdEXjUTlbz4MKr/uG/aR3/wEFZOxgK5U4wNuZ+O53wCAV1tdgcdymF2LpUcroFE+dgN9MDaZHIzlLb7/FSqNOeTJKzkT+5EeqhvHAblXrVtPuHAJpIu3C8QchFmSxUgq95IE8KlQ13CA1h4A9FiuY9/h17C/woqAhpIFVgCHUd1jFNWOUoBMcc8hgPsKRFcosT9ASgbBLlOA1h5U7memJlgUNiLRwdjWDOPFHh9FW4BgS4JAtfM4gMY4D6SDgNLq2iZAv0mqUuNsCPRilor+OCwmZMngjTqhDDAkEnJklEN4uQIwqbqMxN5F9yYbgoP4kodwkA7isCwAagxAYxaAPBgAYVZglYBgDveygTn8F/m28vdLANDnAjtF3IwSLCOyIik+2rqpbPfnEJ9FVbBAuWQsWzK5/2gqFssBBAsBgbrxYJdn+hKA1BSe0QTSoRksjxIAFwn7sBSkSr10XFW1CvAZRHEjiywPAQmQYZNcC9EoNoJEKRyAox5CrInqwRYsdM63ElYaEoVX+63Oh/5PPv8le+DD19jynFTrACTpAxw6c/ykLYVkqUctsX1lmqu83XcQP2+ssDYUZnI/41ZS2WTN4MGBBLw3qIoeEKZ/BGqI5gd/h2yiCpJrmqBCM5aBIy/+vv52fMR9IN2CsB3ZwPMeJZS7ztJ5j9pzJ9y1xxIKWlxKP+xGCREWRz4L9l4A6umJkdipZFoCFf1TgGZ6Ni/t3Qewl0VVe4+zd4lhQA/AWspuRtYiGsiZAEfK42gHAGunUrqPjIswbHRCIJsSANpkgdVEZb8f1cpZAPMCadW3kwAkNW4muXdl7Bzcf5CK+nCUQgBeEGD6PYHXAQB66rs37Qy2p1/qdiSIBrgAcFmPCPT3Y0yE8nntgJEtTVTgQyB0Qj6tQHmSRj+W+ku2PaoWDyIf4rXXjgCWoWQABJqlYrMWonDrts3uWcsqy5c/+1ob6eNkLYD+BDEviLBTRWwoZNAIQbbKjoigzScgSELog2OqVO8fZRyQewMAVVlPhgEETDwguD8PzWfKE4KLSvuyy4CPMMIojGoAMAsJIfcAzErh+r1k/UIVcH1zu035AITDGZ2vBFgDTE8DGPIW+J8axzXOWieWT7I+mqJfnCo+z32QEQJomAyAqjYPIdC+o7PNqWUEHgnU9kT5Eh2bBIA1boePn+DZpkNmXIFwGrQv/dWf22hrgwWgrBhHaeHL+GvnfhshO4KDI7EaKkPpEE7XTnCWPwrm9cRfZWS4k+DrPIg8P5tEUTIOyOUNaTY6Sv5E7wigHGoBkM5JgEkHZDKxBwFgqt27mINVtR2NhYqAf1UIj/FcFTacBLlbB3kpgE5jO42qY1X3rqBStxErJn2LEMjIyrYUwLVz2OWpMr22vhbQLRjSo8g2YFH3/EtYzABqJZIVsuP+Ajv5w0pbTRW+lB9SwHmxNrSQHzLOfKB+U1aO7UsovvKM1RxA/G5IA60POXxOK+qKY8fOYnGVSuU6TD7ETRTB9wK3RepqbARD7MieRouYF9ZoK/Hq16J39NgRyIRlc4oL+lct4HkH17tp8ybI6AlUNqUu+0h2X+dLy9wasBbipaSszNkEhmFb1c5zKQCslG9kZdVl28Ya4g+pNME4j2TuqoeEP33ugt310futChBYIPjq1audhdsR5liFIi8DuExnXTmyd69tgZztpPpZ1kBaiBXoXF1Tz5qSwXvVsYDHWSaEx9NYRaVBNqkoQIu5CgJkm3QRNZbAyzQIkHbmWpF0rxw4Ih8jS2RtUpi8iAIFGheuW2e9zBuSfco6SyRlITkAA6xlc4B6JcHS6yBPxx2xLYBTIcqnCB6PZa2YgpwJYz0QGaE5Q7kfUo7VYz8WxlgO5lmsw1LoiR/+ECKTbBJkSBPM5UWFuYC/49aKas8PG7nsguV26OW9Li9IpHsGRO1lyI9QbP0SUCVVodoIYk5vg1wJRmqahWJEAdH9rJndBIo//e9P2m997tOQf772zW99yz7z279jbbTbRQVbY2Gmvqrn5c+6d+DQEeboAPpUlbNx3HLNtU4lcholiA//f8NNN7n3UBC0CIUQ1maYOEBlcoogPfwhElctW8X1hNj3HvuBvfL329/Ynz70CMUUWDvF8top5u8Zqt9lAenpCiGGXQZIFqRbQ80VAtbryD97yT78wQ/YUvYh4YzBJv5/OYo3DwidScimfp6LxpqPcqJYXEWUnWKOuJUgdAHSA9y/rNsC6G8Cz0+dPmUfuf8jTr05ztqpggwR4L09E7b7lrvtOdpYSrGVG7dZbVuP7T9ebKVVdVi45bJOkgEGwT3CuFAWhiwwZ5gPlBk24By4UA9QeOJDUYFA7gnmGm/au/prKy3ht06QU5MLYF1GwUagpTG/JbAhrKXYQgB8IwC89kmSG6vyRpk4I+yVWggUl4TOn/eJZx+XB+H0g8f+jTG50oHw8lhNy0i15MxECLw2FBUqlPC28tIKxkES94lSjc/RPHwaAnKQfV0WVnfrINuaad9OSCIpsgZGB5ySsAiLq1ZI0TT2Ys0UsWjsVjPWIhlTyvKYYZIOpS+LVM/LQXkI+Xnp0jnWdT8ItpUUobA/grDubutFBYXqbxhZNetlK89hiAl1Rps21DA5qBuVMVTM81CGj58vKke8YtVmsrvTt8isGQVDsSmv+dZGy/rcMde2Hvy/snRWYE/Vyxr/5L//EAILtR3vF8EYSER5F8s1StTwKvOF1sVVG7C7hExKzkh3+9BWiJ1qsqMU8h7OvBlMX22h71yBbJblnfxww2m3EFQbsjaTMsopnBnzItxk9xfFzxOZO3oh4by4psuPbHX9POcj+91BQnSDyA8f9uJSfKgwQrZ+Uu1onyBFiAgV+d4qSyc1Nc1KzpZAgMyyLkUyh6Msjkm2qDCsVFmTHnrgc9LHsO8NoEhi3IUQhjLmXMXUz1k4/azk/U0WWc7y6iohor/LDktVOQuxgVrYEXSRAFlY+813wF3Yu//6v3ph7bcIwL7fe8gigPx+foKL42+x/76f++/8176w9Wn+93+v/8Z8BMFCr3+h7Tvf6+f7+Xz397Ov/1ky5M0ZdlcJELXJ1fed7/NVVKriM0UydHPOFdYlvEZOIHJsEm4qu/Jg8D4p1oM4wwozEKai/3/4IxvtH597CXyT8yFZhSq6lcPRBzavsT0PPQCGg3sT7hT/+0+/QqFXgyWCs6uIe3iUOA4wnEC/MGycwajBkT7z0Y+ZR8HDN84mob7wATzsxOpihgsJ44An4qGLg64C0GeV7M4hXwd8yVIUwisPYv1fEvZFPgCII/x/Dr7dnQCJqlxrByApwppIdlPy6srGA74GMObxL2bati+WOasFHcLzsVs6dvQQVbrZgKf+1ozyox7wIZmDe6qUGcj3N29c75gbWaFUlTe7itwYDum9HOiqqKZz/syoH5QLAo7oKrsF3siCRgCa7AhEgHhMYY3hH25nAcGmOBxjFuIIkGWrVjrLiAYstLzFgFHBG0yjyzs6GEuDGaykJqgYV4C252i/RWJ/lZ2ejFogjIDuZktPiMJSisO6jPS5r2EewqQq0yFchMi3UCVbC1DaTgZCduEKZ3nVwe/I8qqTSt1OwIMWAJ12DvmBEEvDIjgAmn04ACtMtYxrV3WpbBME/InkAQV13x4K8uRb6od+WSj89TJb9fkLgC3YX7hQYVQAAPY64IfRvuEA7X3dqDIgjZQLkU91tDdH6ElA5mmAoiZIqCzA1FR5glPB7knFttQw/oCV8VhTyforHKsmhajqSz7+Csb0pj1FgMwCHvtxfG7HTkU1qt6QOh2QYudPFVtOwQr72vdes227N1hwTKKtXF5gj/7tX9n//O0HAZk6IN+qnU3PLJ3TG5AqBfnHFNfaQdBNQxsZFASjhwMAzgBgVLZ0W2MPSgMO6SfKRrE+MSxQ5rI/uGLnwS+gWMHSSRA8CmBua6MiOGScatIU24Y1SxWWV8P0+WxUBm3VWGChLAqNSbKzFU3WRqFjKJY3UmCoCj45KtQSYyLoJ+GA1gChAKA1ADZSDwkUCwcoCQCgawboUdXlLDuFVYBHjYA7KVTzFhcXky+B/QaVqrFYoGkcLc3PgdwAhCMvZJp2DpC9hANkDBBrqQsiVbV4ckoaFeBHsMpaYU1U/U/zO+OAPAKcfQFRBewHAGRdv83fXtw/4EAdedx786fsbQRsieQsxXKFju9sfrzw9F+9ughABJ94gIpRQOwIlDLKADjH+MhCtdVEe+j5xkGcLV1e6IjIcIKL2yBAB3guQRAbCdHk+8hmA5/6AfqyqsjH6MeS4khN5QW4qqBzD3JEBvpRaHWMAo6PkbdR5e45C6Ao4P+xdx7weV71vf9r7723ZFmSZVu2bHlvO3GcxM4ehJTQlBFGGQFKodyWUi5QWihlhE0YIUAgJM507CR2vKdseWtae++9x/3+jjGEW4pofWkwV8rHnySW9L7P+zznOc85v0lM2Vj/COrjaLLk6y73xnAuzl48a3kcvzc9I4mcW5GSARM9zjnh6R+D2peYvItVsJNkmgPOjdB7ERrqY4lJAqn8sMoB+NW1AERXcDiUxUIQzs7FxQKhkZgQ7eKiYrmeQRCdlyouwTCnAc5GMWYC7Wvf/LZlzZ1HHE2UPfHUz+3LX/+y9bdTyDzYaW1VFQBGCThWpgAHa1F/twPEl9usrPk2AKiUAYA+yOcdHSP2KSYYklEg2aDrDlKR+zhkaF8vMVr8GR6E9UbNLrW7ulGCIc0CVVzPvNTKnKdjjgP4V8RXL6BjSYXmOz9bvXYlxM5Rrm82pFaNI4z7GJfBnKcagPRayAN1MGUBHq5euZYYwWpA9TaA1CE3f6xafQMK/GE7CNlYePoE4PNyu+Edi+3ZR16z9dwbJ48U2abrbrBeiK7QEF/mhfMuVqqmrhMAHsKLsRUI4FYFMK+ugVjmqXN0U7TxniJnRfJFQeQGAJx1QohGQOIIQB7hc3lAmmm8ytGmcV4LcfMaBcK33XaruwfjIRIUu/Ps00/bNgDmZsgWqdGjUCLvPnSEjoFWR2zLyXGCXgidt0U4/bz5XF3M+VKyd0LQqgsnHrC1o7SYbo1kOwRhqXl26y232dEjh20x5IuIv0MUpEv5Hgb4mMKcOMLDVp0Ha+giUsmwJ39aOKcukmnOPFfWPGfOHDopTjrHhwqyVbh87wMPWCuOFT1oGzhmRZKtW7fO3aPqBwnk9S/xPByDlBPAWcBzp4i+Eim+B+Wc4/zqPvQGZEyANKmG3Anh+EIAL0vp1ZjDvXCK3g59zrnk8ivX0gMwvoaeFmXDx6B04CHhlBCnADj9uC+keh/hWSQwWcXQ2595hu6XdIBv7hNI+9k56YyNMvp7mhE4BEByqPshFNUFJC+fMxJ3yN59e+yGLdfh0OyyCpTgKt+mrgxCZg1jgfPD9e6ATBznOVF45IBtw1k0xRwoIHxOHvFRHJu6rgZ5NoRCfnRC8PpybEWo+4O55yUICA6P5mfz7aVXduN4OG+brt+C2mPKkf8CdAOZvz0ZZ704CxRX5MfzcVh9DiNSrAfadz+aZm//twZIyww7SifLzs/ibOPr9s+WOAJLJO0EYy8smPfiftcaR70UcVHhEPx9OEuL7eMffphn1qR94XP/ZEt5Ni2m80hlbfVEcHowf8oJE6Sf53nXA1lWwXhYTHwZT2PWFhNEM1Uxn/oD5jfbjl077R+/8C/WyngeZ51Rw/WfgOTt4MGSnJxFX8RZW7lhs4UAPB8hRqq8oQ1SN8CacDfVs4bq4vkgslMOgTDGcQ/nfohn9jgurhE+vwgQRZENMW+M4b5RX8Wlr+Rb6ocKuc4LGb97eU7T38HabgHzURH3eXpqup25UAI5O+4EJSLrerhfFH+luaORMR7Nc0zb/ETmnChcOue4FiLGTxw/YdfftNkik6NwSNayTvJCTADpWlnHHDbiYrl6GcNrN653PWzlPE/VFbUCAmSK9+vkXqiuriSyrodYulRLBdD3QAwSwlw/xO+JEFCXySA/GyxxDc++Yb4fAFGWnjbLqhBQDLL2WrIyh7kmlEgphCisFYK8g4jKbEQ0gBiHqMBRxmI9RME481MPz51IjiENEcJpYr6iGGtDPaxbeV2tjzx4tnnwoHTFgmDyVV9bYbM+cMQ5jRX5Gca9pxL1WOLxOnnuniDaa5JuqkREI3HqA+I+ieDPFPeXzpMcyDffdoudIZ6un8W7ytDVodHOPB6EUCEJkUskjif1djRCjMidpy6jQK7xBA99uUcVteXNZ5hUfwcki6KvtCBISoQA4XU8WceVPrbB5rz1NUdGTGq9ygUT+aH5VY4pLwgUudK0Rpjg50XMSiTRhzBHZKEW/4qTLaVTrBVCLCMl/Ve9XawRA/Ws8oEEeT9rvlDGBmOvG+c2ca5TkFEqvP8NgfF6guPK1vAKAcK/HQHy+j9yMLBuvYYJkOk2eNNtMKdzgPz+kvQZB8jVAhBv9O9PN35+//HNALBv9PW72vefAZCv9gy+kb8/c//NjN83cvy98e99dc+vN/74pzuC6dZv0/3+dN//Y5+/6V5/us/3n7k/rvz9/02AvJ780H9P9/7j7BO1lxeZIYPCnURlP0IVhUSZIkSEXcpYEcheRvsHpWAorlkEyTvf8hZbsWU2+1Nve8+7P6jWBScA/OCb7rZ1b74LgXAPYrwE9ouZ9tOfPm3/+q9fEkKC0Izf8FGk1iB7UZJHiLsXJ+El/Hz5P755KlQRNb3kuwMaLSDDORZQU4XfIWz4O1CS+bDRmsUmcg+Z4FLotrGZlbpP7pDG+loHtmah/GtkMydwYhSAehzgWxEGNTX1RKtUU+qYQxb4CTv52Dbb+AmV05Ltj9vACzBMf4aIXOpsb7ZwmJ9qNs/zAObVPTIIWKvS2lg267Lx11e2WAoKtiZKdxXxUYK6rhuQZwHgjgcbyw6iWaSUTqbX4iTg0vX0iQwBzOgE9rFJHqOAu/DkaYiIuajpu9gwT1keZahSl9ZC8AwTMxQLYZKiuBYIDZXM+rBRFqAW7OdpiWF+lpeVTg8Gm1bU4CqFXUJsBr221se58GTjKkJIgKVafzso6uwE1BhnEwtNYBdgpWYBorXg2hhkI36s6IxzgQgwDEZR2MvGX+XMyswPIbJCm2IptFU828O5aJNCmA2yylBHUfoqDsMb4EqEiaJ8Cv8t35Z/opjvjbrojiDICm8GgOIeVAId4u/FOYYMQOE9gNp2kMGWm0UEE+THlus2ourvBVSg/BOnTx+KzXBKVQVyy+Hh6wFpRSP5BA4YMXMiVcTaBQHcTbDhn2DDLVAjiLLtcfKreyim6QcMHwdMa6AktQAg9rPfeBSSIc6WFywExELFiFp8GPAlAWCp9GyR5QKOjDKoCw8esXnEXtTzezEomKvIDE8GCJqkQ0B9CIQzWAURVUWVRCFxSnzhn5BMWqBK41XUDujky+cV+xcOYRcoBWQf8Tqh4zZnFuQLr90FOeHB5+2FMBPJUXIJ5wsgtdwfndxcvoARiTgCchj7gQAmdZBD2ahr21F4nqAsN4q8e3hLm49yvZm4q3GAlEFAjSDIuADAi0wyzhW5k4DKtYqYF2+cUkMAFUGATIomE7iYRkdBGNYWVdy20deRTmRKDy4Pqb4FQCmaKJQxsH//AQsHZPZH1T8G6KGJrAUgWMDHGNdAwKKKordeT1wZXy/vRe3J95IhaDSZiGWVmoPrgi0AACAASURBVHQKElBAipwf6emJRJcZgKe/U/F7MyFcvEBeO7l6Cah625ikEnGpJBB9E86xSuWtYqESYoeSAJYyiOPxZ+7AtuPAv2RAM0Ya0WadAI2AUZrIANf6UWIH4MroIgauvK6L8U32Hx0icpREok6N5b72AbjtRik+yNwxBMAYypgrRcWvct44VNyejC3NBVOdZMUHUfI8RVZ517i19aHe9Q6wEIiMMJw9FVXniAmKAuCniBYCsbS4CoC6DBVsIiQpeWoBjP+oYEipaMYrkSg+U84xMsA5nz0726my62pxIhGxdehEIYpf3BfMVX2M+TuJsppoqbBBwN4WAMt+wLTICHVJ+Fh1XRuZ/hcsldeIAXQMp2NheJgOk8gAcvTDAPpQyRP5NQnoKgJksA8VMuSHwWSPQ6T00UOislo5PzQuBgBrW7hO3nyGSID/cQDHLpw1VRSnK7YrMzfdikvOoCxO5/X6rEBENfdjdV09xxth9YDMByEdw4mqWbpomSVHk4E41G05c4kaZD7pH/C2g4eKnDtDJfH/9JN3WdOxHgqnD9mGNZvs1R37IfwolWqqt2UFuQCjBO4w0V+qBnj0JHaO+bgYV4acgvmUbI8QDVYFWKc5uaKSiEKeIxEct+azBAi8Vq5tJNe0i3lF9kY5IxRNGM3rnL9wzkW3iYReRw9VB3OHJ2P8xz/8kW2ha0NEbT/X5/Nf/JbNzs+x2YD/ioUaBSyVW0qxUXk4X6TMbsS9FsH8XQ9I29LcaJsoapfLMIhxVA3g18l19QYwFxClPqu9e/e6OKnrr7vekczncMHlotZWl07evPkUIYTZU9/7Hl1St3Mvn6DXYA4xP5Q4U/CtOVD33fcefdR9X5Fe6puSq0XqBan/FU11kZ8NBICci5L8Amr6cxzHIqKzFHEmt1Y+HROF9C4shAjp5V5qgbwSSNzOeZjNc3D/K6/YGrpG2nm2PfPi87ix1jGew3H4RLox44VavRiF/7r1G10fh/ozdu58meOJ5dxepKB9Kd0Np3BrZDugNZNn91lIL93/w4DKMcyPigKahZutDrei4m5yeUZJQZ6DQOHM2VN29Phhe++HP2RDEBkXKLg/wth62zsesirmZ5FGIhU62prs3KnjtmbVclf+vosS83d89G+thihEER1nz11wpEEAY3ru/IU8s3ytiS6lXu6HCcZUM2Xaisn0IFZIY149X4ePHSXiLcORDnLKdHJ/tLEmefWza35rrfl3P9JYirWVFKZ949vfsaNcqzlYXl/4p7l23xc4RnqDKphPQnFijTD3hPI8iEeF0g4B7sHz4jocbqmILuIg3T/xkYdt4+rl/FlhZym2vn7DOtu543m79dZt3JcDbqyGAmgXcQ4W0VMh8mOUZ1wAhIRIqaN0wTz9wvP271//KuN/0JVoD/Ee9ZCx/UQ39lNEsWP3XotKTLfsRcttyMPPGnAxvHa00MJ4VrQoXpKxNYTIwI/zKhdnLy5LxWFN+dG1xD1V87Wl/2Gtnf6Bk85BJjdS8YWzzukZzzNz+cIFVskYnKAn7Azz+0KI+RTWbr2QKlobqLNF5fWKbMuF2Csh3tGXz7Jx43V2AffmaSLJ1PE0QI9VUEI4BLGXRSDumI/7Z4g56TU+iyIb1WGzbtNG1mPdduTYYUjLUFvE3CCXn+aJGggQReDpORXJ+M3BNebL2O1AMFNMBFw2ZGgbn30MkL2dZ5BcrUqmSsA5pMVrakYi44jOMZx0IkAy4tOIJIUchHwewKmgcZMiJxrEXSPrtS6IrRHWY6k4ffQs82O8TQyMK/GRpRnAPIs7/Xucv9Aiuforyy3zw8fcM0vilwDOdxTPXhEhPbym3HNtRD9mIQ7K4V6JhtydHKarjWe7SmHGIXAkxCkisnSQ9WYKz3Jfnr3qK/JgTbh8yVKckH0WwzpPC/cWXHCaw4aZKzpxfOmelksjnOhIOay1lh5gHai+D7k46hFcBEEal/1kk817cL8TxCBtcH00ikBUSXsI51wCjGIIU21G1P+RAHmiTYeILD/GjxeL1X6ukYQrHRyD4uvSiCrsRaATTPRVbydCA99w++B7/waqAoehd7Aj7/QHb7dz5fzuL5Ee+o6OSMQH/3YkyJXeDwH4oguvXQfIdBu86TaYMwTIdBDBn/f3pxs/v//TzwCw1/romAGQr+UrOHP/zYzfa3n8Xv2xX93z6+rf/4/9CtOt3672/d/o8zfd57tyfP8ZEfK7CJAr50Sv/fs7ZC6XpcuNrn2JUkCE6SsBpBNMNZF9iva5coEoalf4oF5PfdZNCMs/cv+b7fu7nrS33Xazrb59iz34Vw+4t9aeZhwcTZUTcop84J7bbfbGZUReZZEcUWEf+vDfggEhMGPzKHGp8AOJ6iSE89jy5b+ekjJPMSFSBao0VqWgnRycopHOkt/cTtfHls2bbceLL6Imi0Ht7+kAsBQA0EBilipRkMqtMYI7oZ6YkQl2rSoj8Ufl2Ua/RQ/gXg6g0svEYTWxYW58/n679bOo/SE9srNnQ3D4E8+QaeWlF1Bzerv3ngQwiGDTV4OSLZx/S1WrDoKpYTbsAMkC20oo2OYjANKmoPQjox5w5+Dhw5ZKZnU8Kr1DZJJnAPb0cFLzKHYPQGF54NWDsEEA9mx46+lqIB/I0smp1uuL9IlmwxshJR2gQ4tiZCiBVpZ+B2SAImwWAJ6nkp+uknZPujVi6QWIBTSZRG2IlBvgDiibKANfWXOkUmXTqRPdA9nQDNhzsPAsxbDrXXxVG2DVJVwxbZyfQNT3coAIvJT6USrPCADvESJwBHCr86GSz+wPQSSCRx0DynTvHRgmRmEYtwPxBwAAhz6H4vuT5QBG6okYddElIrgCUdSHAo5Eh0N2OdWnvx3j/KQBXqkstRPV6q03bUGlHsCGvgKiqA+VZiwuEAAKQKIoFNKrly22fsDSXsqr5d6RUlJgRgwA9TAg4yggaBjAUB9gZygEgIo/QxkDFRS79gBUpmbm2PZXDziVYsDUkN15y824EQDF2awPQTytXpJv7eW4XbhJpOwlBQmQFiCLCKgzx8gCTyZzm/Pup76E8CQ7DRn25Kud5gHmP8DaJCwOogYQdBj1/TDxLuH0tISGBbqi9EBADE/PEYCcYVu/bKFlQNIMoMb2BGQ5deQEquhM233kkg1jPqiiA3QK/iqWzy+QI4FrEoD6th2iJIoy+TbOXz+xYlOQZ56AQQHE+kwBovdwziJRi0oJG4fac5JuhwGi0LwAXgQ+dBMhEQCZ0A2Alk05q+xfKn4W4K3zGcdrF5Hrr7izWnoXlFmnaz3KeBLZoQ6ZToC2UcaYCLsBOSIAVrsgJgTEagw7hxbXY+1KX9uznw4Tvp+RAUgOyNGMyru8uMIB5bNnpTgXREgQam7GSiSgi6JOyvi+jteXe0Q2tMUFAqqJmQP8Eii2a+erLvN884Y17h6ZlBMIsEfuqfT0WbhEugFVOiB9iHsDNIoFgGusLGcc+ABCdVtNc79dorw7DGBZoI7KorOIx4vg/QsBLX0Z14NMYvGcC3UyiBHOAXCqq66GJOi1lCDK1SOTcNpcdpNMeIZZFZFYfVzzvIK5xE9N4J7ooV9ogwOZ2lp77VThRUDeNMgq4uCI/knPSoOgIYoHvDI0EJeS+46KoaMgachNB6Tppi+o8CyxVqj2K2opgUWtv27FQvPookScGLyS8xUQJ8HMPjiQjp0lamo+pCWRVlzbTKLMolApt9NnMyczmfuDMTgFsUl5bwBumQl19wwwT+BY8hjz5v8ZO9wzuo7d9CDFQaAMc+82AdqRBQSpF86cMIZrrB+SJ4WIpizmDKIGx/sArKZsMTFhXryvtzoBGB8hOC8OoEjec/gc4HGKLZizwOanZ9vZoiO2+eYCIsiGIDpKua44ESCc1HPyD48/ZI0HW7m+L9kdt95rteVtVo5zhkIV1MLBuCXSyPnHBRIYz4MqHVdG/eWSZa7PGNcrBathO9f9PBn2kxxHGwDm/EUFkIrE+hDB5YHKv5Ry4+SkOH4/HrB9Fvf2QVuzdo0dPnLIjVM9EOX+WPArQuWZp55yBMI6wH9FND1HXNcIZMdyCIB+AFGN6UVEWMXwO3JlqUgrmHtKkXO1xLZNMoEsX7rEfCCwWi+Vuzm1HpBd12k58VkiPuoAFdcRdTXMuR8E8Jf6IFhOQuZbEe96oGqelONDcXN6rlUy1nW/CVSsZlwWAy6nko+vOK0S3CbziK5q4SErZXk6rsjTkBsa7xk4kvYcOuwITEVG6h7WMczjPhfxtBiHl1QRKjhPJeJM/TJDPJOkzBcwffL0GStDCS9n5aJFix3ZfwEyUsXbUn0rSkdkqRxkmjeeoKNCc20SDjS5ZGIgnjUnycHJabTzZ0/aurUrrIxjXr92HSIIOme6+23fawdc2fvNW29m7vTCidRi3/3et+2O228D+M1mjhmy73zv+zhS5nH91jsSJ4TnzKsvPmMrILaDuedbIERf3r3bHnjbO5xbZNee/ZxDAG6I9yjU80VEdA0MjwP0E+sH+D/CPTfJGGmko8SRHzz3urh/Fe0k58eEVPrco9/5cLZb9LztaxXuOSvSoQt1fipiC3WQLSPasJ/je+Qb37JqCO7ZOE+f+d/z3O889O1uSJZG5l0/56oR+S/3lwB6X4iVeaxB9Ew/V3jcInFLZmek2NnCY3b9+rX0rRTavffcwXzVD9lbiRs0kdisVyFF7mD+m7KGskpU+kS0cf8d5nrvxWH0j5/9jHVBgLRxjeOIm6qsqIEAGWT+9LOnXnjJLuIeW7V5K31ZMZRze9hLew9AkofQfdRPr00GzxEiMPn8J/9Zbp/f/sp+uAiCm3UM41QQs8DwEdx2AYx/9Qf14G7TZwlj3l25KN/NxWX0dJQhwLj9jrtcT9SZopPErOXiJCHiSE6ogwec4ymM+UZxb3kL5OAlwonnQjukdj9lEbMhQ715zV7uoxwI/kRcRz//6RNOoCFnWj5OrGHcsntwdMVA9OcxbnP4LAMuDgqBAc8ezflyJUQi8Igkuk5l3xVEfyr2sQVnjXoyFEM4BVCv+Sma8SDBx4LFcymSL8E9RUedpz+xmfO5byHkz+JqGZpwrtolq1ZbH2uSi7iIeQXmoS7i9+Ld/THIOgs4HxcFC3XEF1MQuqOsJy59bYk7ubM/WuicrAmscSf4DEOQrik4jdNYmHdyjLq3eyHC43B25CLoSeB+amtsseOHjtpi7kctql/YuQunJ3F0rAMu4o67YdtW+wkReUHc/yJ8wliDhkOS6BlXxT2SiriijSi+BuY3kUgqKO9VaT0ESCDrO0VxqV8phtfz4TP0svYohQDJe/tBR6o4AoS1j+K35BZSF5I2F+chcK8UoScwP2jT4cH5VKxVINdKgoWa6ks4l4nHY204xJiLI6K1HQeoP4SHv2cILpgo+sXuRNgwi7U9QoMJuTdQZjkXx6+3Pb/6jytdH1ccHyI/dM/+igwREeLcI4rAuvKzV7ud/K///tVGYE23gZ1ugzlDgPzXr9mf029MN35+/2edAWCv9bEwAyBfy1dw5v6bGb/X8vi9+mO/uufX1b//H/sVplu/Xe37v9Hnb7rP94c4QH7Xa1z5u+kIEEUpC+cSyaHo+cs9H4jn2BMq2UKi+itzjF5T/R+KBJbxQikbgcFgXH2d9td3sa967WVHqPTSLezpGeT4Bv1/Xz+vH+Ztb71+vW0ilSOBrs2iU8X28MMfAYkAVwdrrK2lpgD3vkfBP9w3peZ1qQDDAfu1AVRpZCJqSBXP1knZDZkg9VlMFMo1KaUhFTw40Ix0Cm7pGDhC6WUCB9iJgt2DTc4EgH8/AExqagabNn/if4pcvM15VPwXiLjp2v1O2/LJ866gOY6ICREpcieIbGgHiB9k4+/NB1F0xRhxUIoDuPw1ZbmzchSRbjsollQXhLKTsyg1B4pGnVxDZFCLrd2wASV4FYWdZPWzKc8CbFZx+1xUrZPgtQ1k97cANHbQYaCYBKmVRRZkorpVIL/Afw82wN4oAwVY6vgiAY2GKFCO4wLctnETyr1+O05ufZzy7FG4r1621MpQMicDYAUIXQKFEnA9AXCuc9GKyjGGeJEDJ06joARYXrLcnnruBVu0bJWVyh2AC6QNdWAjQIOUjCvXbiAi5JxTwSrWphkAXBELvmxWPdgUx0P6lFHwoqL5ISIYhngvxZzs+kSK5f71YRebobjmAMAKdSOoxyIHomcc4H4QQiiHbGxl7KuwV5tfxWAFEHOVk0EkEQ4QHz67N+CA19Q4EQlJqNi5vvQqeE8OQ3qRQQ7QUosicgU9C4rPKtf5BbgcdfEmATYEkKXujiFie+ooCw/i7xKIGPr+T54EfM+wxXPSLRLnwQDnppPIDxV8FuCuSAac6iIju5/yXg96G5oolpab4PyJS/RJALyvIzsOIMMzhM36mK9tfw31pzLxOSc+/FwUzoQyxtmsNEgqT5T2fLbISLpcOB8LF+YAcNfY7YDjI5AfbQBCQUQWlV5AWUnRe3F9jzVCurSrVBVSRR0KYdxUMZTTehLzUQPYOQVYlElc2xixaDEQCPXNdeThN9k8IqJqcABNoaQOBdjxhaTxwFFRX9cMmJkBQESEEdeyFtdRCGNeti6B/Opp6eHvIiAtklHligQ5AonXx3FL9apeHYGa0QAgJVzvCcZGL0STssnVA6ASXCnX5XAKB2QZ5Fro7wWublyHO4OvHS+rqFhF6FG4qsZt96uv2F/cfw+RSC0UZsdB/AH8AjaWofz1BIgcJSJDE9U87osQ7skhXnMSAL8Ele7+fYftwQfeav4QPiEcuzL1J3m/AUAbX6LYVJ4+wn3pDzAZyWccBLAZo0NGcVl9jIWy2g7OWTu8ox+Ad5vdTMSRmF6BQFIgp6HUVqr5BK8pcE+qbz/A8WFAHQfieuIuIau8vx+CEjV1TX0XpAfuF8b6pA+Tpx8KY2Ke7rz7VqeALcMBcvrURRxli62B+KNR5rlkgE1fxkZMBCQipFgyxNk4c1EgY9TZ6siT9yDyY+eefSiKs+0kUWn5S5bYdWuX2ERbGSBmE6Ar7q8RL8bvJBFOxPORky6CqhF3yHzic/r62okQmbQ8HBoTw70UMDcxpynuiuISIVZjaGshUKpKGXuomIdQ+nYDUooQ84CcHWDuZfK0hlZItXhiaShHnvAKtPylG3GRlVvfKACnB3NsXIitxIHmy5iQEtmT0tpxyMcK4sjOEntVyzhfu2y1xfgEc42abe3mPJuEwSo6VQPwyFzAtaJNxj7w7Qesr7CHc3XK/ADA4iMhjiFcnvnlkwDfm3E+RFES32AHDp62WRCZ0RCi/jyYFMmiiBt/xosA2UoIcPU3qGtDzg8/CINzuBMUh+UNUD4nJ5N5f9gp8vfz3FiL40P9CBV0frj+DMb8RuZvzf/PP/scAKCn3X7rbbZ/7z6uwzkbZ6ysWL/ePRTV+yHiQURXEnOUYqIU96bXr4J0W7a0wBKJvmojYouXIV6t1nroWwkA4FX/hmIcVxNz1QjRHc49JjebXIzR3CeKxDoOkK1IIN07RTgo8gE5RU6e5TiycVNIqb1nzx4HLgqkH0YAkIAQIDWVDhRAbxEzZ5nDlXm5GBKnk2fTIWKh4vkZEShy4CmqpgDHSBuOxnko4A8dPOhA00GA4BO8/3oK2uUAWUHB9M6X91hJea2986H34IIK4Bn4kvsc6oMRWK5+qNkICjpQUwwzfl7h9/r4ex2Pis+9cM5VlFU7Z8lNN11nLzy/3d507x0u/sib49e47CMf88C+QwD5I3YjHRyhEPz1jXXEfrW6suy33v9W5px+O4sLRGXOYZyDu+++006h+B8GmI6n5GwWz9sangfqr4ohEm+I9YBi77Zvf8beQ/eXJ9f2+z/6KfOYuhqIeYxPsTr1EGBdHeYY2iHDz0KkxQI8K8ZQ5dLf+VCmm8vu+2ecd1z3YQBkP8aA+o2CIE2TAHlrGf8ix/MX0jsBMH0KAlOEYCnxdstXr7HvfpCIML5u+/cy11vlz7mLUTk064BQxtWG1Sud4yOU2Mj5kJgiEJ598me2ilL3OfRViRAJIDqwG+GEJz0+vnS5tDe10YVDn0V9M/PKbAirYfv+4z9BXNFuH/5fn7DndO1wIZUTC5W/YJE1E9ckYv8VyI5XDxyxNs7LX733g1ZUUmFFOG84aYjkvZ2boPrrl10eye85hAOWuRungAqt23leZuFAqKA7bBSxRCTrMhFF/czjIl87ibprpOtLkZ1zsRYH8zyfBZG4/alnrBLyefny1ZDKRKxBEmQRhyYyJBLnwEHcSwLZJyEKhyBcF+YvZib2tmeefR6AvskCcCqu2LKeuY5oLub6cEgyxVGeJB5LPXAad3IhqCvkBDFkGYhpApkXAnFSpPP+wczjXswB6iLqwumxhDlVkZ6FzDmXHU1RroupgZJ7FZUr2rODeNBh1jfxkHjJ6VzjlnKOb8Tmcc5zUjKtrhQC8mwx13CYOZL+Esa6nrMingaYzOGVGNasSTVP8ZohjLdJKX84J2OsccoeWWyZxIb5sE4aYR0s8vTmLZsRClzE+RoNQY3gAmKiGzeeFulNkIEiPjPpUNOcUXj0BPMfBX24H7Mh23bveQ1iHrEMa9QkraU4r6/wvF2A1XsWwhz1okU6R+d+1mthFKznuR6Qdki8ZuYAX56LrcwTIkDCcHLJFRnCuQ1jvlA8YBD3vTYPx75eYHnvOoIQY9BFbenf6p0K5v00t5aU4uTkedLBuV62ahVz3agTNqjPQ/dIaYm6fNRBRNcfY6aP6xHO+9UT1RoeHGUj/TyDERtF4Zx8/3s+bB3tPMMDovjDOpAuN3/ImUAI4S6cKzG4l0Vq1EPUhPH+zv3hyI/Xu0CuECNvHPlxeQvx+9//90dQTW/xn26DPB0B8vrff33Z5OW/nz4Ca7r3n+77022Qp/v9N3qDP93x/al///efvxkA9k/9+k13fDMA8nRn6E/5+zP3328iLf+Ur9N//9iu9vn333/nmd+cOQPTn4Hp1ldXO36ne/3pjnC69Ysiu3/z9R8jdN3x/zo69/XvdvlnB0fq7aHb77Y5a663T33qMw7/nJikDxUcrB1xvjCcmOh4kkCoyUCc9xZEnJtwhHj7ikPAGU8Cwpe++GUXBzwF1uCx9FNv5phRIys2CFBXm6JRQPFQNloCocb4b382sGAQ/L+ni8oIUyExn2MB+eoqUK3BMbBuzSrAs5NOOasuAKlNy0qVq59ODFYD4PMi++kvnzZ/YjmOPLLWPvNquMsNLy+9SOQIG1nUaBFsxKVGVDa3NgrDgHp+vHcYG8asrCxA7AhrJztZm+UioqPq2ZQrk1j9IiNsbhvZQEode5bs9AbU4wkAyspZXoSKXaXAKoFOjVeBbb21kxc2xOf1JO5gNoBNA5tLf/KAggSqsHFLgthIBJDzBYyUclEdIIvmZVl+FiXJbY2u+2QSpWE/quMdzz9vSYBd9955p1Po6bx5SOWr0la+FBmkuJNECICG1m6IjYs4VlARko9+hILmbsAmqo1xgbDxBHwYJKoiFMKoH3BSMTgC+rxQQCpiqQTwM5jPL1BAZbrq/ujjPKnsWR0oYtdOf2Wprfi7MyiWAXgA230hNuoB5xV7kE9Ujo7bHyC4SfnTgBLziYJRWewLz2y3zRs3EDt1CUKnwBEeykinBxbXRydqcx+UpM0uGz2Y8XEEAmgBufRJxCR1cr7VARLBeRhAwan4hkBKR+s512OANDHEOTUDbBwlBu3uO+6AHAHMAYDoRfXdQV6+ctabiM5ZTjH3OAre4vNVKBABgsizXzB/ge155TSbdDM4N8vISsQBkmivHD1rpypHjV5tGwVY8QB09wSYT6KTpbeLEucIlNxjqHyJtVq7ZiUKcWLT6AG584ZN5sV5HSeia7wLZ04DnTVYpKqprmjlPhskpcEj0MPFSwUw3gPUrD6IIhm1adb8NMrWe4lYS8ZtEgBQTcE8gFkIsTsiX14BEI0FCB/E7aGx3w/o39ZKFw2F010QWP0UYw8z7tSBoI4WKcO7iSJRp4oKm+VyaoYEFMCrgp9oXEBxuClUhn0IsKWGc+gL8CCyZBSyTkSI1MzqG+jiGkl1HggIpd+VQl6q9XVrsbXw9dIukQeRDoTPzk7nXiXKBcJJvTvKOd9H0TqHhpo6jdeNdmp0Pz7bONeqG9fDUUiq00Xn7SMffJjPjkUGYmNM451z1gsQMsJ1Vj5fBYCjlKtyF/UDirUSR+TPOVUpc7t6L4h80pjoB0jNyKRYHhK1ic/cyp9wwJ1oQBR/IrHGAdcGUcG3qV+EY/YHCMokimkQgqKjg8L6uAyUw03WQ6xRM1mBkVz3rsF2QCc/e/Nf3OvY4DbIlosohIf7ISMhETwZh5GQu94eIy6eCrE0Y4rzSyyOB6SlPyXwdfUtxGQl2Euvvub6eVat30DpfbetwQHiN9XJhyVzzYNImM5hQKlunBFk/2OviyZX3YOM+CkPumkAlmIigywOB9KECCDGZyDXu5Z5aAjHlrpYAiEahnqGXZlwK4Bt1aUKQCXKZ/k5H+7PUeaQUj7fCFhSKgM/I2chHTAUfAPoB0V6QlhTEJwabVmoeIMALHuI2xthrFaghC7huItRb6trIdwv2FLJdt+wpsASskLtxV07cNmptycQ8GuOrXrffOvZ1+HAMHVTVFXUc0REqcDVSBW+ZCkOkgWUQ0cEowxnDDOmd+14yUXmyQl4CqA+GxdPNQS0CtvDGTudsPLtPAfKYdoHuI4TXE+BY8uWLHTdHFJAF6OoXrJ0qR05etgVEGt7IbLh+k3X8ewooWi9ifsVYoDIq2GIkcd/sdMK1i2wOQvyOI/1dseddznCewzg7xRxh3ILiTyTE2rViqXcF5x75m0/3q+u+IIdYu5JzMx1cUy6d3SPKQZLz1w/iG7Fzl3CMtnDtc4nNugwRGQOUvho+gAAIABJREFUZdByp+jBXklPQR4xVjpGfWmulWMrCzJEcV5tgJhyf6jMPhaSY/svn8KRsMw5p5TH3wrJFwCh4MkzTR1MJ4nGURSYAE8VLZ/i/xcSh6VoGjlEnnvmOWcRXbd2rXN6zMtbZF/44jfs3vveQpF8pIvbkjtQpfJS/8cS8xUKYTkAya2H/ThA9fPPP2d///f/i4VCN+eynTnax06fLLING1czf++3O27b6iLJpMT/1je/y1y72BWUcxatgMieHsiBXRSE587LcYTKXz3wIOcCsJM5/hyF6P2At2nMhZFEQoYxz8oxOIKzU06eEO6HPpwCL+Aam4QMVkdYDiSCFB+13GPf/eHjFg+InVewAuIyxKroeurAndMMiS4QWUXSIpoFrD/5T8vsvd+oBoxmncIcF4NrQ+SHRBdBgP8hALJZGZkOkJbwIpRn6Su4TuKYy05D7Kpvq5XPMuxN7OSXNv16ZbXtCxchzEZcp41crBIB6PnW29EKyWt2ZP8eWwmRtoGIrLqKEju+Z5etxA02zD2cQ2H57l17GK83sD6iY4j5TVGWn/jUp23XvqP2ob/7qB08WYgjYcwB8+mo/f1Q4YcEh9mzL+ywDkj+as5jIsSJH6TcEM/MYcZOD+OwhjLugk9dctbgWNytit3Ct+AcskN834t/fDinAXLZQrYwmB0J2ABJ6cfPiCRIT46z2SmJLtJylPjAp3+53TKz8oiN6+FazIJA8kLMksZQGXNrPy1NtU4RQN7eQRQVwP4U80l9QzNChFbrwWW3eMMK5jmOB/KO9EBcso2s2yjwhsho5Vk+hmAiju+X4fZaOH+epeHKKcLZt2bZcoQTEN0cq2LZChCMnCMqSo6RCzioRIjIIaQIxXOQaw2s1RQj6sXvsATg38R04Vb0C6GTCmJngs6oUTql0ukhaW+iY+1SDS5FCHPuTfWI9Mudyo2tfio5JTy0gOXzeOrFIJdKvlngxkDquw9DHrHm4znHooW1QxzjystSWN91Q9AHQ8Cf5RqqF6mBuTsFkUwNYiBF78VwXeooclf/x9sffLtzwCn69QzEmwQ4S1euotONzrnz57j+yY6YoJmM9e2wi97Lzsmm3yvFucjk2IqNjcOijeNDMYbMGd7MmY2c3wA+u8aAbOG6vyuI4mx/8W7LfedBnILM44z/3Lz57nyKTElhrEkEIZKwHhdUJm47ddP4Ef2nGEqtCeoopvdkLeKNI1IEyACE4CRrjF6ce/10fkSFxiF+8ec+0F4gkvs71u6790GOnViwCOIkud8qcfeFIbqZZO2pXpEISBsVpV/+uuL8uEKE/IoA+Z2bm+m2Vf8Pv38NEiD69Jc3tjMEyP/DkfAn+VLTAQhvpHvqT/KEXWMHNUOAXGMX7LcOd4YAmSFAruXxO3Ps1/oZmI6guLYIEF2NKyTI5Stz+fh/V7fg5e+Hg/9tK1huP919GNG2UmnAaOkz7RtqQ+hPNyb4YS0R9hHhCexFxhFy0/kRE2Znzh2zT733Ibv9He+m/5WYYzCO97//g+Yx/2O30Vc67jbX6rrwwQGinOERNlJSBcodEI6SO5p4DagWMpt9XHH2I1/9sq1csYT4mjR+z4OfCXJZwgLQBgDIxgDxh8n2jo9PRuVa61TlUyiEjwKatADUNj31Jvv4diIKyJgPA0g+enCfLaG8sxN1ZTDgcDybQRVPyq4/jrshgxgVAVFJseGwO00ul7qTCKlkChznA5BX4jKoAWwLJdqoC1ZIUUiTbHoLAcbWU8wZQgxKfW0jkUaUP6KcbCLSShv6QMCxXPpAmskY8+A8xLKBjlbnCGSMD5u1OIqvBbKUAtbNz8mwWXGhNj8rA4IkEWC21cqIKyk8dsx1CNxIXr1A32hAqzby5wUoyNJTL+sOCtNA4i2a6T8IwHojoiMecObAkeMu9kMKWV/U0sH0XSiipYMokngiIS6Sme4JmCzyRyWhzWRbR+EKUPa6XCAqRhbYrtgZRZ/0s0k+/dUVtuQjxxzAnsCGPprPoNiJSyh4+4jVUWa/U9YDDijmRaW/meRki+ySm0PlqZ4aEwBoigbpgNxQNFo04F0NEVVpzrHjRycEXRKA16G4UoBcyNgGaOCfUcARTzaa+tOIAt0fVaNiNUrZoAfiRpkFWDo8Rq45oHVL8Wkbg7kb72xDJZpGxEszQAKxUIyBjrpeu2EtJclct6oW3DEt2KU4pwXLAP8p6Hxse7GxHzfCx+hyUQF6CO+OGh0sIxDGLykelToqfH9A6ZRkwOmpMci6EruRfPcwFKK+qHX7m+mMIY7o0IUua+f8DfijDGX8DxL5BKZjQbx+BGB/RIiU4ERTNdNnA2E3jGPAX24c7hlFWOVABKn8VcCH+mlyKcf1QsHqTWG03D/q80gkUq6d3phezrHIhT5AKRWqjhCdJtBVTohqHFdpqNqTGUdydkjdrv9WHv85FMJyMUgNGwlhVVJS4rp31J2gWDoBuDt37XJAm7LAfQBRFCmlMu0+rsndd6dDgvS6roSYqBCuaSLXvI9un5fphaHAHeBlyaKluL+S3GZbURoTnLNJ/gwBqkqt3ktczc2bAfwAXIchbkQWCtDtxlWlmJRgSl51b6qXIAEQtJ37oBvVrGLipFRuB7QK8KdTg7xxlSmPMWhzIOVqWxsYkwDDEBEJOGh8mC8mIfkGmUNO05lQjXI2BhVxdlIYACAFs9EJkA90oFCCW4jbwAdQZ4jx6g9I7x8aYOs3rXOT37iAOaK/zkA0RgKWeUfTV8Bc5gUBQj0O9+UkbiHK7pn3NPUqR7Czix6g+FQKwo/bngOH7BYIuyEA7FXL5hM11cjnZl7CgdRLnE1paZ2LlVFsT4DOKyTMEN0fwtPSE2Nskhz6MeJfIgCMXAwM52J4CPCdM9ffPYiCmggT4t4EPrUqYg3CcYhz4AkI18217+WzYvMiyiqHXpRkO3GxlsLkOkvNIUImApA6m7HAvZfoyYcZg6xFnXu6rtH20md0qpJM/o05FkFxcgp/NtCLUt9XYweOHgSsjoboSscZM8citpD7vrOe+RuyCeC5DZJ2bMSbsdgIwYRyfXEezgLOHVFywai+laH4/DN77I5b6KLggXPgtddsYR5zMDE26p3wA7hMIg6mmO6HQ4Wn6I+JdfPdHJ4bvl4U8BJJo+Lm0zh+BNYVUi6sTo8oyBRZHpcWLHGxh4o82/3qq+615QKs4DP1I5+fgBzPhzhQgXokc+1rvH8v94cefln0GSUTJyd3moh8qdD9mMt1HS7iDDtTVoXjgK4aHrQCJEUw6Pe66CioxImiyKuNkMByc9RRaC7VfQaONd2H+hKxJwW4yJMA/v3ijh185mjcXDxwGSO69wKITVNk1y7uxZWrV+EwnGe7iI9MxKmhTo9DxCMlM7fr/tI8LHIjBPW1SH4BiCpm13x/9OgxR5TI/aVC8qU4eR57/CncOHNdIX01QKwPLixXkg077MN8Hx0b6cjKMIDSKcBoD+bv1atW2BFixsK5NzMp4D5/5hwl6tlEZP0YB9YN9OzEOvV54YkiFhUjzFsB9maIDpFL6tEqoSB8Pg43PS8aiWzMX4gzAFV8O/O3+i70DFgEcS3nRChgsp4hilLqQL2ePGe+lZ4roRR8D7+XZyuXLHC9YbNy5tvPn9xOWTQ8vnoHiNi5CIita9PGs3RYEWQQOyJAvvuROfa+b1URXUXEDw5ErZHkPu3m+VNfW2ULEWJ0M26XIrLoBbhXqN0AEXaVNY22E6fFXfc/YCfoHykHwI6fjQgBoF6CApHEO/9+kd38+XPOxSNBwFzcfSJCgjivXXSSVUN63HvXHdwridYPQfvLH3yHe9nfbtl6KzFTzN84XL74hS/b5/75C1wLzUXn7aXde+wXuCZSIHzSc3KtlfveTyp+wHA5ErWOOQHZVfrEvb9ej6/+RJGFMS9J8HDy8wW29B8UYUTROHNeDa4qLXzlzsXG4Doq9FxNSUqFuI5n7VPj3KFzcOwVc600f0TRQbRp3SpLZjx04lC9SGdVQ12T3bj1LvvZz55kXUOHE+cwJUlO3yHniFmKS6iVe1tFdV2sP+ohpIDIHRlWJdEIP7NgdQERfSj+Feup5wpEwAK6cuQkHeSZWgvZ7ckzUYKLFZAc1xGt9gscMZshkccgQi+cL+G1au26GzfbTjrlVq5bw+KUtRzje+MGhAn8U4JjrJ5jFWk6ASEwyH3CZA5xGUr3UQavcdZiQujPwlGbRGzTyeMnGQu9qIOYV7knh1knDbHugsvnWLxdWbhcw1q/qrD80reWWfb7T7oqCpGm/pDOigp17gqe6SMav5BDKkBv4JmuGNYldPaIwImmv+MS89xF1lIrcHU9+8ILjEcvu/++++kWmUJhVMKx1zv30zlcTCvWr6PwvtBuuvUW9wz3ZfCq9P1EYSGdU7NxicW4CD2t3fKJHGuWO5n1bSjjJYhnRjMinwmeDTG4Y878aKXlveMwz4Q+q/nZFku6f6dFyDWHoCWJzrtOxDiDXAdtCvx49sutrddSfFYq840PbuELF8pZE/i5mFDjua6IUDm/RYBp9aZnsmIyfTxwHI7QIcMzZ3xYHVWD9ITMxgGG+8w3DDKomXmcuFwIss4OIrsg/vRcm+Ac/Aak/b9K0J0rBCWWI0HeoK9riAD5zYbwyuaQATvN8V/tWX2jN9BXe/zX+u/PECDX+hX8/cc/Q4Bcy9d3hgCZIUCu5fE7c+zX+hn48yNAfvuK/Gb9+bv3CKOogYfALMPCFZVPRDb7tGAEhU1NYHJggNrP6e9jwH67SGwSxqo+5tSU2exJiW2fGrH3/fV7nCD9Pe/+a/OY+9GtLKlRjbPxU+m5Yq9CAFe6AMpTAWfHAIKWoHjsBuxQTId6NPJR4H7zG1+zd77jQXt55wsUJke7WCwVLl9CJSsCJDV1lmNgLhaXc7CKzhpCvd5iHoDUZWRol33/ZmKwTtIzkkSUBCAggHIqwFUHIINK1xVDUg8AFQ5wLnAmic2WgIOUhFAHCCiGQ2q7BAiWcBS95yh4Vv62orCCAc86AB2aIS6mAIZXs8lWPMQgqsHJYU+IkkaU4v2UZbZTSE0ZJ+C1KwR1EVvEdrF5DmCT1oMKNAUCIYzNcTWZ8nGACmkxwbZ56Ro7f+k8m+VggLZa2/3yK2x+J+3Bv3wrgGAwzoVAl68tNaEKeOsBXoJR5YsY0QZTOfJtqDATIG8OHiu0vYeOkVetaKV5bGbpmiDiCVkfyvhU1OWlrj9Em9puorm8IAZCUdo1ohz1QdGnDhRFLY0CEA4BnqkX4szX19gyCBAfdV9wXWMA6GdBcPQCMngBbpw8RrQLm+LVRCOoZ0HRCuo5GRbpBcmRDyF0lHiaeYBBKkcPwJUjVXI35yONXgxJw705P8kAIZGcmz5UqpGUjYfgZmiklD6RrHtYBfpCiCeCBPACINDGbQCQPyxAJZgeKCCP2GKAwWCKEJroFohUnwTxTFU1LQ5kDwbwiAXE7+L4amq7DaE854MoIAawVKFNFFDvP0XvCEBzD/jIIPvquERibABxPfmZyFBfrh3gZhA5c5MAIxyCrydkCKrH+QDe8ThFxjkfk/wie3t7/jA3C2SHb0KMTTH+O3C6dHWRMU9PBKcQQiHauT4INCOqAyKIXohFqFflEqnHIbR81UquwTgAUAPgFnE5xNqMAwYEA4Yqn72OeAhFrXkA8regBBfJ0cDPpqEoVSyISn6U997Ofae+AZEtirHS/SQCpIP7rxmFaScHKwJEIOwFlKXLAJmkhFasTAeve5HomVgIsiyugQDZHuJkpLDVcdx8S4I997xIiiDIjwSUnMHWBfl08fwZHAt9EB8JNoeS5wCXPQ55A+A5Nooiu7WR12516uAFcxe68d0BCK9C70jGNTciJGGXhLWApZWcE6lNA+gPOg2o3+BKhOcQxVIFgC1wHGbShnDTRKDSlstJjozKJiL2YiOMywX5gZsBAMyHoPYAOgIKL5baSeK/wvlcCTGh3FeU4SpOBXdOCeRID3NBDy6qAJxRIMPwAFMObM4itiaIjhZvgOAzZPmP4bXwDE/DPRHNZxTZ0ccxo2BPiXdZ6D4AooPE8nhCWg0NQ1ziyign/76Vc78eUHxuTqp5j7dbD841j0mUyaPermB9CAJDc476Xf2CyCuEcY4IgfQDRB0HxJ+E0PQji0X9SJ7q1MEt0wf5UUUnQDBkkMp5FcWjTgJfyDq5zSZwR1UD4IrIigLkjIiMs8qGDitr7LUmwO65S2YxX0/Y6vmZ5s04TpjE/TTqYbVtxAfhbPrZ8UuGT8U2Xp9nicyhC6L4jJGh9vyhXRS1p1sUc9AsyIfom2Lt+L++bIkApfGAoo0AbsNyk3DD7T90nHl0EiVzvs1RVwCfR2TWGODZEMfqyQXXPT2uyDUAO5FsinprhazKnptH3E69VQCYB/BeIfQ+zAOo7u9p5x7FrYDC+lU6ImIA3zs4fjn1FAejOV79IJGAwQLwdtOzkEV2fjdAqzfv38w47Oahdvc999JvEUp8VqVTlCfSv5AKwTibmL9O7oPX9rwK+ZGK46TAuRs9GBM1fLajp4l+gSQX8SAAUiSjHqLtECCKSVQ03RqKtBVhJUJE0VECZ5W1XwYZPc49dR3vPcV7qOdDILrU2+W4d2ro7blhy430N8yicLvCyon12rzlBsbIGfcaiutKSUt20VrhkHwxkPztgMghitIhBig1Nc2R3fMhTyu47/VA7+X+VYm65mu5kzo7B5hXIJc55nvuirQnnurgPHAfA35OMs5D+O87b+Q+4OtHvyi19TgXOrhmUnxn06WUFpvKc63DiihBlwJ8y5brXQlZB3P1iy/s4u8CuEcpr0ZloedMESTV6XNn7J433eWcF0/94knbtu1W5gaoT0VZff9Re8v9b3JOQQ/m3iSIgjLAdrk9ODBrxtXXggvkNC4sxTHecxvn4/RJ5tJMnmcj9Lrsgbhk7vcmUgfyv46xOwJa7cUNKmB3nM/02CcW22ee6XcuiHjsiF4QASL1BeDW1lxyc0szZNAqiLMWnu2BEBG9vcN2kmikCkjSG++42/afOGklgNnZEDm1uEiHAeMDmROZfO2Zj1N2z9emTxZyzlX67OWIs8H+bjoRGm3zpvUODM/ks33pU/9AsXiELV26jHul2VauXG1f/Lcv29994pN83Eh7+0Pvdo1CeYuX0E3UYLu/cd1vrfA2f/Kccyzt/dxiK3j/HhdbGMQc+tzHc23+Qy/Y+e9ss82fOu3WMSlEyKnA/tOf/gzOoHwXZ+ZPZ5EPIoJeSNoo1j1hocxbCAxKcN2pA0LgeGd3By6MSNu4dqXF4MwZwuFz5tgR1lSxVrB0vX3v0R+6yL85KP/VCyYHiPpylvA8k1NADgZ1iw0wF44zqWl+ayTqK5zS+Ak/PFas12YBqDcy3mMZx+oPkaM0FJFJA/N9F/GizfSGzc5Itzu33WL7uM9TiMCrr64HOCcmlXvGD9A9mNjJCa5lIc5huRzXrVmHk7Td2vjTwvsNaD3Ds6UHhyuTDwR2DM44AHfumXzmF7hUHEHeuIdxGDLvlHHP+HIORpiXRhirl6u3L6vmp1grSoxS/a0VlvPwKeeUlGhAz1x/5pWoyHCOgWc/58GLcb2X+WMR61y5PmKZmxWtt45r3Y1gYteul93aMZ9otNMIYLbeequLJVNnh/qd2nCvXGROaiK2NENReZAUCawd5P7zQSSi/rU6FuMiWTNxQEpYEMJYVI+NiNMm5kxHtjBnDvBsU9fNpSevtwUPHrazP1zlPtXst+9zgo8e1mwhEGtduJuCWHtGMG8qzlLvoe6QQebkCJ6LmRSyq4+vFuJCfSgie1C4QLSGMtfTIcb6LUoEHOvKCVwyXlz3Zq5VTEQ8a9oI1uXM0X3jdOMk2Pve8yEcaqGsDXAI8XM+3LsNOLrcWCTy9nLJ+ZWoqdeRINcAAXK1BMB0G2yt0/6Qr9cfx2/+e3oHyNUe/9X+/nQb9D/ks////DMzBMif99WfIUCu5es7Q4DMECDX8vidOfaZM/D7z8DVrt+udv0y3fpzFFFWdHSwXULInkv3rbqS30UP50/2HCK+XrUTYPyIBPuHOhCKgrGSLhQREYPA9XJf8thoH0LxXhwiUQ6v8ljx6XunVJIt5Zsvyj11e0jxr3JbAeLZgDkbyWmvIFP4HEprxRrlUX66a+eL9oH3v8d2734JR0YdauRQVKW5bKZQdgOAxlM8cux4Ec6NHEeCyHXhATjZyEat/LFbbOvni1229vmi41aJavHOW7daEmBYKwesTPlINm2d5KAnkq1cgZLYgbLkSddVn+F95lLKW+BUgtVVdcQqdLrIhlg22QKH69hEnsFtINQ7L38hamT6MijBDSAfvxwFtdSNUgV3AhbE4AxI5vsNKBZ7AcHWk9XcASGgfgq5FQJQ1aqbRACaAMQjr+2wN911u7XQdbB2yVoKrXvt8R8/TtHyKfvo3/wNroN4V6x7+tQJe9M9d6KMHEDF/DLq6jFiWZYDPGrjCNBPNIFU0t//8c/Mjw2mP+DJIJv0YcAtOUBSyfgegQzpUPwPF0oKRhEg41yjKUAbT1ThAmfD2CQHATCq+FXqPymrT3xlla35GKpqQN0xSoynAIrmELdAGAQZ2H5EAp1zOdwC0ZOIUlKJbRsRSnEAHAJBo7iWU4CG3hAGGgsZgHbnAcLUkZIOCKQorAkAlADOjyfgic6TOh5GOL5hQPJZKLOh4WwAhaw/QLgXY0Yb4n5iLgQ6jPax4Q6gXJec7WEkwKnzFlrz6XMWy/F4DvRYK5EQAmC9fENs+4sUskNwLJhjlpfLZ0AZXwnI1doP0DAAmVMGUAMQQgeqRcUCOPPDBYtyrfhcMUA5JegA0X0AxrlE3ZwrKrYt63KNwA5L8PewVoCH8NBoq2nBOVE46AgQdvuMDRWJ9nHehmEXIQXZ0I940JHD9Y+J8iHyJQ7AJYDuh8tKzwWAU9G4HaYg7po4j4q6qSIOSCB8OGCZIo2GuTFHAVcEUnUSnSNSo5vzIRW6wNhqwDlfSJ88YkOUQy0AKZ5sb/VkCCy+VFYGsKyCYNwvjAsVPreh0L7t1m3ExUEuca9eAoRVCdEoY2AZYI1ihlogTY4D/uVwTY6fPG3veu9i23tgArDCn/tLXStErPEZRToKxJ6fOx83VAvg36DL0xOoCl4CEQHAhcMhhHtI8WYT3Mf9gEC+QHWDgLQjqD9DUOV2Q3Q+TXSP3E4ZgC6KINL9kwJxprgkgdEtAIfjfWO8XzjnBqcPE1JxLdFuIf6WD+k2wjE3AF564miISUizYoiAY4x1f85lIKDqOKTM6uWLnXslLjrSXqK4OzQShw/HVlZDhxAToa7FnXduY04JJVILF05jBRFip8w/JhenFWM8KhARMxMgkToJODXklJL6fwJyJpSYsOKL5U7Zq5z2l8lw37Rpo6WnxqLg7aMctxsQjnImOjwOHT7JtScqTC4o3EN+RKdpfExRluvB6/kCJo1D9vhiURqBoB0DdFJ3QoX6Ochcy5mdjIo7BkeV4mFaAHeJueH+UsdOVRWdM1NeLl4nMJDy7fp2q+wYpgjck0z5HMidUVszL9MmuV6BHM9I14h10ktyAnX4D48Qx7SBeDSi2cIB3e5cugL184g9e2ifXb/1BosI9rX021Jt7NVGO4QS25NzNpuMeoF4mkuGUB2fKy3H8URfC+crPEbONoCwpkrnbpFKvgIHkjpAFhPbJLeGOltGUYZXEQsTgNtAnRse3P+K8EqnS2UKUmcODyUp9yNwLRWigo+HZO9h3qgBEFRnhno1brnlFue+kENi3759ricol3gcuTvUl3MScvm+N9/Pe43bCzgwWlD/i3jIZYxP8h7f+953bRHz/nwRLqjWE7iPhgHPGwEpG1ErK5JrnOMW+REKwaRYSjlJFPfUADieq1g/7k/18yjOqpRnnzo/dCwbKWBX7qRinHSsjcyjr9FPohisNMZ7CSTJ8hUrHdgZHRPDfRBMyfthd1/KqSU3pdT2Aby3CBA9K/fu2+9iekRW3kaMooj8Z+g/yeIzax7JxDEnMkUl38NEx43xnLj/rnh74rkOu+9WwFm+Hv2Fyr2D7b6bQ+3xZ1vtLbfF2lM72925ngW5LYItjPcM5/2OHNhH98oKYnIGAashVSFnglBRdEE8t7T2WA29RbDMNpdYLg+eDXJhBAKQKg5NRc5yqnhB/DagLv/Od75tD3/gfU7EEIQTNJA/yTzH5QblQWXHT53j+lJKXVrlXKJ33boRgBm1uS9qDZ8ge/Sxn3NPMLfg6AoC0H9l30H6fHDVAUbr+d1L3OAPPrbYvrBjiHlt1LJ5fg4QsTU6Nmjr1q/kPmzCZVZvQ3yGrdddb8f2HrQ5s3PtZ0885ZwlOYuWWRtA/hP0bd2HQOHZ55/F0ZPpnJMiX0Nx5tUT76Sxcfq7N7lzed+XayGEmHeJjxzg2aFIpMWMp0iI4z04ed58zz2sNzpdyfwSYsKCIRiDOK6Tp04T53ac9US6vfaNG9xrfeZFf1fwra6YNK7jgX9b4f7+xs+VQK4wx9OZIhKiGUJ5z5dutIe+Qjwmz/RMyCrd82eIy9z+zAu25cab7eU9L9uGLeuIjrvIs43nBq6uIZwuOXPm2kHet5lnxQTrFPW2xMWr3Bp3ENmD6jNpJDYpJCiMsR6Ma2kX91SPLV8K4cHc3o37MoL7IJHnjCLfdrz0Ms8a8iYZA1cIkClEFnm4rnbtfcU5jbIZ6x0IUxKYfxX3KVIqCWeoBwTVCPOMu0asR1YvX+7WBPWVdHXgBPL2gnBkjmmFJFmxgXUlDh4JVRblL8KhFGotuNfGEc50QKLqPvCA+OiFHO3C2TrF89Gb8RvDfBlN9FIzAP8sznUZjhGNU3+erZW4bSd4Hsr9KzJRMVL6U/7Vy0XnOR8p4l7DJwqRqeemiHRPjj+c9WAaz2vd84ORAAAgAElEQVR1/5QTv3fi2FHXSZTK2lDrIt3raYhtyk5doAfrgAVCwFVz/fxxX60kok5dP5EQqwmRMTYKedRA152cNFUs0Md5RsYTT5bJGqydcaW1g5xuisBTt08VrtHkRDk+6RKCrClH9DIE8aEOEGZ/Fz1b/JN1lv/2Y3SAsbRiTecDcZNHuf3OV162VMRHA5zrHualeMUw8jklIKqEhB2DRFKHWiLigfOIhLwhy+QKVbeX1FHJRKQpflOuUIFzHbiudQwjfIYhXMkjOBADGGeTzDmJMUn4FrGYVzXYZz/zL2wqEOR4BsIN+TC2onhfX56hLNa47x0JcsWt8GvHx69K0f+EHSDTbcCudgP9hxIgep//SILMECBXe/7/1H//agGEP/XP9//78c0QINfyCJghQGYIkGt5/M4c+8wZ+FMlQC4Lg6Zbf/uDGzchTFbFxhBRwvp6201b7MdEUyupRrH/Epey9SLNoM2J3nzB07zI6Z8Q/sreZ4y9Xzh7NRk1PFb877unYgFmEgAcwtngj7Ixqyovsxy6CHa+8DzxEnPJyE8BvIyxYYD5buKJtFHduYtNOV0K2TmzUI4+A4jSTkTHEssEIFGGcwTRBAjX2PARnQNJ0UCcgtKBO3EPVD52q/3Ft5tteUE+79djpedPA6CTYc1GM5qNpis3RSXYxSY4AjCglLJq9QUIRJ8Yb7HVFJrm5MxBSQqQ39jmorbY1fLH2ymxzxCzpUgILzaJQQCA6XwWQmZcd0BRYTEANHEpgHk9kBNZ8wG7UOdVQpDUACCvQgUpZXsEisZoNolyP4jcUfxEY12lVZectW033uBOMigrKv5mB0o9/+wL9heAcjnZWSi7eS16UQoWLXAb62NHD7G59bMlAIUexE2EEQXURLbzyTPnrZMcs4jYREBCgMvT54lJykTVNwzwm4SbgOJkNqwjOpGAQkMqgkYVK4WjirZPnjrDeQZkY6Ms8GyMqy5F9TMfy7AVHzoIMDKbYxzn/PQTpUGROz83wmcvRuEpAN4bQKGaqBhF02gDLHKiCzBEpdiz0pMBMNSLQE8HCsEAwMACQKBxzk0Y4KzisdTjMU6kUzzEwCROEVAFSwZsVIG14hQkwdQgFBiu6BwpPdld0/Mxj++O2AgK61OF54jcisTtEW1RqG+HaivoA6lA7TpuJZeGrKFLMUVm21CyjwJGjUBaNVKM7g+rN+4bak/vuuRAgUmAHB9Ijfi4aKdmrERdL5V/aJi6MMZcP8coJb3XLZ1nPkOdFktEVnNNk8srP3epzfaXTNkAwO4IoJzKp308h7lmXqgric9Rhj9/7weglBzrC+ge7EgG3USeFAv3AtDGcb0EaArY7YCcUB63ssWlzhbB1oSSeJTjGAGQcGAKwI1yuhVbJXZLgMhs4qwCAXHUgSO7VjqKdhEbim8rA4QdRl0qUkjOkn7AiynAWcXbTHGNFHEutlOvo7GwEIKQyHMXE3cWNaq6C155bb+97V0L7enn6AKgdSY8TC4Kxhb3ZAqFw/30RgTiKurmd2IVZcT9M4aqO4TzOSFWFeA2HOUnXgNXGjvI+wVyrwpk6SCaS4phLxxiv9z+HLFgsQCl2TCtISjPMxAZK4qK6KYknAw4OozhMgnBEUeMSx2OitLGSggJALP8BeaJe6iTqKKR7mFArWirg7C8CMkJSovydgCnShRkpJ/Nw5HhMYm7AgKpoqrR9Yu09TJehygm597Ztu0Gm50WabNSwsxrstue2/GyTfjPAlQL456PBYAd5/r4QZoSJ4VLqgZSsrm5AwcCjgMiVRTjpXMrl1QAsTMrVuQD5rUASNH/0AHhQEmsSF6RrkGAu6ERAQDFWPKYpAcojRbY7EeO+kA1nTioZ3VuS1Gsa25qbGghMqyLcZDh1P0ihroAqyMZb+Oc8yAXxUL3CiBTKxn3fNu6+FyDvvQ9+Hlaam4ccVKDtiwz2fyJEwtsHcQ5AyiNHeoQcYA/LOyzgpviACSJVsHVtm3+Qtu98xVr5zPNnp9tWz5YYOcfPWgx9Da0ArIXn6SLiZgtuWBUPK37qRQi42w51kJAPi9/Oh0Ymx0NxTwbKPqGABmD4Anh5gwHeO/B1TJJjoucBGBl9H/gPCprtujEcDprABcBdM8TXTM7IwlCIsbl1iuvXkRAKfOlAHVCEl3J+ELmGZEfpZAJAgfF3AsgvJFy4t7udtdrsWLlSjfn791/AOC+x266eSvExVzXBaI+nJUQ2XLdXaCwPJC5XCXC/YzT0ipskLjS9N59EC8BIv4BWXMhS4JxXLluG26mojNFqO8LXBSVsDzdVypiD+LzrsUhormzBwJTefoHDh5yEVxziQKSm2UJvR81EDixgJHHcNtl4jRxJe/MDYqHEvA6FxFBIMCkEmOef5FOFhyLiSmpdK3kWx3EwqkzZzkX4cwZk/bOv7hcAP76r5+/xDzNc2GSZ5Ci9h7YRkQlX4/8pAZSNdluWycQ8vLXL55rgbyjCH0Bx0ffT31VOc8PHHsU4ERGh9vTT2+3e+6930rLq+3p7TscybpyzSYrJ1qpiHiiDPoixpjv5ZTRdde8lYyb5SLuK/W3XI87Sg7AKIjUeMZKIM6xCcUREaX1zPM7IeFiuba+tm/vq/axD72NcnPIDfyWPT1DdGCds3N06HgD9vsQDVkC0VkHsRvBeiSTou4m+ra++fAC+8z2dsjkcEuGLBlnviq/VGJbt14PyR9qbY21Nsm1TFYZOIRjDzFwX/3qt+w9H/woDsEg2/7qHnv50FH74eOP209+8AMWQtxHkGCNzCk9zFmRdDZNIigoA6QPYCzv+ZfL/RBXvu74LG5PFPNal6gPbSWgtUDkz33+n20jfTUNuPfU8aJrLEfQ6Udvs624W1V0r+Lrc4xBRYPWQlSG4WQdZmxPMR/G4yTMnzvbfClxW5I3FwEB/QuMg/2v7bP73/yArc3fZH/18LshQUroylgGMTRlq29cYz998glbs2odZGUIApB63DSz7MSpIs5VO/cppAduhlQcfrDP5o+IYT5OOLla9Qw+cbKYHq5CYkcDbcvmTYgZvHlWljLfR7qIM38I/SLWVV10+MBUuOsmAYM/834YJNqh44cRU2Tx7MdlwTmfhOBOQ0TRheskmPWS5sFwnB2K36zB8ZfO9zJwi5wuPMn6insP55wEHp6sh/zCg62b9UMU674s7pE6zv8A824KMWjjclIwl0ywJhEB0oyLRURqEGKRXuYWRUKFcO/pvj5FD8+UYli5v9r4OZEfWi8pQsyXNWHFl5fYgg/yMxIK4A715NimIPflZIxBaKP1iq5rJvF1umtegVTQfJzF51TMZSxrKq2PGhTl2trPM9PbWhBqlPM862YNlEP/hiKsMnBwTUAYDODuHeb8Kc7Ki7lU5EQw94WIkJRZac4pqnvoOB1Dy3HhluOaTeEcKV6rm8/cwHNInUcRkJKKwfLhcxQ9uszmvGWfeSMSUNSj4gKjiM+qgvDR61HDQffPoHONyvEhAdFFuknG2CREsVZMhjyt5n4eYM4O4/9FAjU2NbFGzHbkr9xdmmvVPYQMiuPgPEJm648f88sQxxPIs32cLi2t14Zx6/7dxz/JuGYtGhzDazfjIIEAY7w4KyTz0mUnyJWv13eA/Ifp7H/uL64yQmq6Ddp0H+QP8X/8bveHXnl6AmS6Evdpj+8PdKj8Z69ztQrC6Y7vz/37MwTIn/cVniFAruXrO0OAzBAg1/L4nTn2a/0MTLf+vNr11x/393Hi/85kq9/Mq9N9Pg9wWfUTt5N0MkTqi77CI0LYYxH/S/SVhKnqkZwQgMUeRPjuGHu0weFuCBNEdBAjYYhz5f4QXsU7/+PUln9nowoJIIV2C+6HMTZS81DbHjt0iM3hsCNFVlBWm0m56HCfuiTKAf5rUboWAHr2uEiLKABElToqjmTdRoECbahhK1EDo3JMTAMEKAFIpmiW6KFy4q/ufoTCXMDRzNRE1HKA2IDtN6KyngLgj4LEUPbxSZTrE6jdByEElNAvhdzcudEAcSHu71pQbqoLQNYXTxSKKkX3B2w7jrLOG1BUG11thqWUC6MzobKSvH4cIOrXCIAYqQd4zc7LJbIkHTV8G9EDtWRLB1s2gPUkAFk0wHM04L5IBJ28M6eOWRzF2olsPHOJq5Jq9ixkQgIb9h0v7MSd4GO333obqtEe3DQG2XLcVq9cCmNVR/75fNTzKLtRv41wPlvJR9+N2nXF6g2270gh4O0AqlfiwACBQJdRc7LhB2QIJh6ln82nNtgjADe9AA5TgCwCzgRuTwECqvxTPSDeOGR0Db71YJCteHg/Cug5ADV0g7Bhlno/AbKkq6HNFbGqBFjxTVJrSpmsgk0wA9w2pU41PC83C/AmhT9pkEP0kMBmqCMkio21+kHU+yHwZAIHTBifqw/iJA/1vg8g6RgRK8rbVvSVop/YW7trV0wRcQTAWw/nOo54lQTAxVGibfyV7w/oEsBxNVNgI9XjmZPEYIFFMtYBBRcpctxqIan8Uda3t1B0PjvOJgGy9xWW4SAAq4GcUDRWPMBZGTFMDDUdApt7OVCInWrrJSM+w6K8hizGd8zCPABhYAT9AsOt6FK7HSzj5yEEvCn/7AHo9yIayReSZIKS0EkA2EniHYwC3XmZ4XbT9Wtd5NoUN9goY68NZ8bceXQgACRvRb0+CMnFb6IqbnRq3HhA/yoi1OS4UbZ3PH0RUocK5D1F9I1cK/qeQFvF92gTK3VmAopcESAqdhY4IYLv6ImzXONcFzcXC6mjDoZulZ+rawbVuQBbZcl7QZwpE72U6KhLAB/6nYaWNqsinuNvP7qKIuwO8u5nMb4Vg0XvDvfLBM6kAMCu8+TlJ0HoKJqlne8pJiOE6zbFcY4BXo0weeje6OdYBRpPQgC1ANL3QObF0LPxyLe+iyJ+jl1PV4iKqNUR1MW9NspYCaKTpR2V7yD9Ge0tXbhbUm0cB1F1ZyOxK52WB0AUITKzpYe4Ecrhx7ytjX6AChwpXRxfB7FTWbPIfo/1h4xoBoyPJzqI/HMi0V47WGTp2csAynA5lV7i/EXiGopHrUxp9Vgz4N9ZumSI9gqMoYshnXLdIdxXXuQFRlsKKvl6gOcj3IsZlCnr86uL4VJ5uYsGVIzQ2rXLIAnVycEEOzgFidHuugZ8GR/h0aHEEnHVp/oBMcnOh0RMjYo1r1F6TZqIwepRx0cbbqMGfjYasqMXAPhy4bB6KEaZpD1xh8TScdTR1gTgBElLrEsfc1Vvl8Y8LjdIFC8ijAZgs8MS/QDIzOYQtxWAqyGgCddYVLqVN/fajrMXbE8rRdF5QaiOM+yGFcssmRvoS//yI0tbPs+8gn3s3f9+m9X8/ISNk5M4xXVrr2qzEMg1RaCMwaT3QcKIfCzivliwNMLiUvJd9FhPywXLow8kVNFn3LeKDZQ7SQXhEaiyByFtpIBvJG6lESePF6RPJM48T8igWmKYQgK9GbvxKOaDHeEhR1QjBFMgQKaIF5UMy+2gGLjXcFwEAMgWQOYpJmYec1sCyusWOg00r6QTH/P09mdxGyY5UDkXUuEQz6y7776be9fHudoGOY+Kd1O0kQjBGq7B/PzFzvXQzPvK9REHUZEOSRRPN8kgzzsmLu7Xau7rNhdhVUw0ltxMimRcBPgth5rcW6mQCoodbABIPHzkqHNxbLruOu6BeEjfICK+9gDWTzo3iTefbYK5tpe5bw4OilDmUXUF6ZiyOJ4f4lpRH04cvU5y+DGYIMqG7IE7Eu3bv6h3nUHKtAwNJe6Q+UVOG8U4SWig0vIaOhqkaEghRsefc12NyygQYudd9yfaNx+95DpVbr5uve3d8TTRZ7E2FxKss6uN58YADrFCOlWW8VrxduT4GYiYTErOuX5cQz/u31CIh5y5OXbh4jlEADUOLE3hGsthJjfMAuLRIiF6x3AVhPDgiyHWaZTFSSCg+QARgzte3ss1prsoLpJIpDUQUp7OYVBcVm2BlCufppeghTE+h5J3Hkq2i06XVoDsguXEj+FQ+daHKH/f0e2u4URtO+c9GeC3gmuSYNmzKVWHQAhSjCbzUFJ4jD339PPcu5F23dbbrQ7C/zNf+br5AJjLmbMWF8MhFPznEVU08PmmULcXrFqLu8Dfnn1pJ06yKMYqwgnGZzEOxXDmub1fWPbrdfO2Txc7sk7E9jBjxQ9y7cyZ07gNPOzcI1vcz/3LoTDXDXbh7Fl770MPued9M3FYh46fMu8orqPmT3qKYnHh5aYnmPdYv928cQ39XK22h96Y2cw/q1ess337j9iX/v2btmzFWkiFONt74ojd99632hPbf0lc1EbmIn/m6lIXidaMcr9HjjPmKhHvc+dlA+rzQKfLStcklYVgIIXpr+456ggO9a3lUWwfy/qmg7k5GMer+knqua/6GEd9XD+5dMgiw80lFyOONGIf9bnV5VILUdVNl4p60tQP1s+111gKi8bRwjNvhDFaQ5+VorLkIm5nXulsJ76vAXIAc5AP0VxVOHfGcLxFQ4jGMic2EBEYwVjOy4EM4v1L6ewZZ/02IYcq5NAQY769HTcsYpF0yEI987pxUyoaz4cejwtlJRTK8/cOZfawis8znvia+/BJ8+VZjbmP9ec4Y9qf4/aglyoKQUMcpAudR5y7DIQ+5XI643aVy+WmrTfbBdw2EjB0Q0wNM5YWJM9BmNNtOw68Zv5ENnYR4VmACEHPhFHmvuriMluRj9sEUU4f67MTFMBnspZuJSZ0hNW3js+XtZMI1WI6QnJwjine0o/ndSJEXCk9X+M8t/1Z44VCWAXxfDj17QJb+JdHOG8j5kERvLfcmIgoNFeFQnaVQzQpZlMOMJHpwRBDk5CjlazTpzhnMay1ovmjRb/IuiARr4houlnnJNIxo7HeD0GnSE65UWdlpDN2fCGsWJfzOsPMQwFaK4oEYZ0dwz3Wzz6gqZFeriii4iBBvvivj+Ac7YLcRa3iCBBFnV4hQF5fbPiHUAB/xG3qNUCAuNH7OiLivxKBNUOA/BHHzv/AS88QIP8DJ/kNfIsZAuQNPPlX/dYzBMgMAXLVg2jmBWbOwH/7DExHEPxxCYzpD3u69ct/JEB+e0799ef7T9bpHl7E+rMXU3pHerr6E2vcnkX7Uv29cFS5QDrBD2JJFBHOI2u7XO7Ca9RD2UtaSQT7ITnUPRb//bapU58psAef6ENpZuQ6E90DIB4DQZCBKvwcfQYtRP0EoYJPBmhanL/UFcK++MJztmatVLZEFKDMLyKWZPPmzZQs77RVa9YDAiXZ4aMnAYUbrJ286nCiAbw4uPOQHZceu83WfOIohct5LlKpg9zocNSjwWxkB1DPq3BSCrTjxDroYP0AdAQY+wHoLJifCu4G4E9Mi2KxIukXOc2GXlEiAqPC+WBnUFyGq9yWWAflxct4n4gSMSlllj311EuAjUTr4Igox/2QCMivqKIRNpN9xDL0sKlfAWEyhOthLop8FbQfoQ/DCxA3hPzpBABjf9e5wKab9zxJrNAdd9xFrMkAxfCP2F++9S3OMbE4f7799LEfkI9+r+tY2EQpsxdEhB/A4pDKKXG3HEE93oMrxT84HNCRouOsXCvDLRMDCHaApvpM+hiC2ei2sUEeBeDr4yJOstEOBMyqw0ESy4ZZ0V/qhpjgYgayAU5mE//tt4fa5r8/afMArVQ6OU7Jtv7EwSbUAAzPQY09xKZWSthqYnbm0cWRBgBcDvlxDsWvFLYfeN+7UVp20ltQSaxXrHO0LEGZ3USufyDq7Rgy39mpQ4gBYgOQt0KIrcYBNKQsagCzSQajYlCUvd1BZrcnMQ7BgBSTgD21gPnnIcTWkKMezsZ9EKBxHIdPE9FW9YDKIrfqLk0CIJh9/G82uJz8buIYio5X2JoFRF6cr0b1ShcJisRmYltOl7ZDhhDTRKdEY4vKcPwAW1B1IkaMiwOgB2T0ZENPGhZK/A6KtH1Q3Y45gqGPgs/z1e12uGTC/KODUNCGAOrRVRLkgVIywAgtsimBvYyzUQp437R1LQXSXii8610E2ZDKutnoSzkciUtKboRFBYscGOSn8UK0UlV1BUr/FAd0xEJ+jIAAHT12wim8azif6oYJRXmejzPGiw4Indd24pCkbiXIA8Bz3MVXiPDqBRiakzsXtWUEoFEUBCGAPPeD4rNEkghUXU1MTx2Ak0Csw8cLuQcAF1GnZxKVcgTXkBwqH/vIMgq+e8gdR2mN20dxJspT1z+7d71KsW2epaAO7aithGAbBLBVQaz6XgbIOG+hEJXyduYBRSCp24J/4SpKA1AetB8//lNbRvTJBopvx9VnwefpYyz5E30zyfkf515prmpl8qpy8UqxnJv63laOi/L4VJw0XKsA3BxdTZ1cdxwdU75Wguq3rAknEyXGSXS7TIxQ9BzqRab6mC3IzwNQ7SXbv8uS0vMA4ZJcR84AhMryAkqNk6XePYULp8sOn2y2kGiU9gvnWFsX54jC8iii4pYsX+o6Uw4cPOzy92cDrs8msqYBUlT5+ENEuqjrKDGRYmay2z1RupaWXKLrYA735ihjnkiR7lbG+RgK3krjolkM9/UExEd0AJPthC9RU3v5uVAHWjk1LvegJu8MSMZ+FMXqqQkUqQh42MPEDaXHdUFZzZjsaEUZDNNXgwtkijk3FVJn7ux4S4L468Ht1F3ahNNlrnVCEP1gx1nrR2QflxuLwngpvUWR1kOc1fanjlrO6nl85n772GMP2tieemurKbZhyNjUCBT9p4ohW7rtUkO3TYRwPYmC2n2shFidIK4hRDJkyoZl2bh+uI5yxlAur9z4TsDXwmPErBGf08l8lJWd6+a3SZTLVeTZy/FWSRRMAODsIq5VDXNKOOdAxd3ZuYCwEBCXiA1UvI06j1xfzdZtOAwuOpIikp+dBTEWh2uvjftOBLlisxQ35Q0wpzgiud88IA7kyEgGHFUUjGKHVIC8CpW1cvEF9B0tPGF33HUn92S1i5cqpcx4IfE7MTjXUgH+ahEA9EMGa86NY36QfVJK/jTU4WdOFzlgMBf3oYhjf96rmteIIpLnqe1PQ6YGunilAhwgnZzHYj5Lu7o/ePBK+DCJUrufmEWRKtXEIil7Sz0HPpA8+w4chMQZt1mQI0M8pP15rVs2h9lPn/s/7J0HmJ5lnfX/03vvvSQzmWRm0ntvhASQUAUEFV3burrF/q3XNlfdXf10164soq6oKyIIBAJJSM+kTzLJJJlM7733Pt/v3AEERcbduB+GzXDNlZCZ932f537ues7/nEMbMz/0cv0+2AuNUskQSqW9LBC7IdCCAae9AO+raxrochMQIOnOxsaLsaytRTtqio//6Sz7xdP9FurvZZnxKCKTRcBhe0Sl/s9//jNX4X7DzdsZ122QgO2oWQjaxpLx8NGTFAewBjLXhFLBLtudRx/9MWtpouu72mAoP2QLSgJKDawEhY9UDDNpqwiI+7raJoiWhXaILJlzxZdRF7bYh95/twveboAwlT3WzJx51klex08fe4pg9Dn27ve/3x4iV+TFA3stdy6ZSRDQD396pf3oxKRT9rSg4FyMdZMf9xIgyzlIxy6I5mzmjVwIsBHI6HIKL0KxNoyAjH3h0FFrYu7wRa0nRdft2252e4t/f+SHrLW1tv2ue1hjo+wY6/gYz6OGqn1ZVTVgbaZqeQXdK1tJxQJaQ1744gJb/zfFLuhb/WmE+Ve2RoVfWmnrP38W7mzKFuTn2gz2FD+C1Lr95ptZH1nfAbwreEZHiyvduHjnPbdZG7Z/XqM9FgkhtJwQeT9e20T1/7o1G2i7Znvkhz9FUZgEudEDwO5vFU31tmb7DXby3FnG0RJIh2E7V1SCIhIrQs3N7GEGUS4kpSTw8zzmozanmoxG7ZGXNYMMtzaCuSsdeX8TIeTK/kiCfJAaRKUxCoFvp++MsKa10I7efsEQmNijsq4GoB49xV5wKWt8IvuBckjBCgiH7JkZTk2h/I9mMnGysJocYmxchhRtYCzNRx0hdYmspvogEOrKyXNLgUyEWO9gTtWfg9qbkAGi2p25rFHxMbEEcZc5WymNyxhs8hp49vVc/yDrtQ9kjIoH/Ch4UDZaF+v1MHN0IuTpqb/7tVoq4+On2HOR9cHeCB2L6gfME8Wf7Nz8eNYJkF2JKBVbsEztoJgmgTnjHKqJDgoKVMSwaOkixi/EMONNuUzL5y22KM9wO7D3IDlMXdbU20mmHe+FrV0sBKVI4JnkukVQhJOB0qccay5v9mtNEKSyp6qAPIxi3ZQVlvI/RKhKqRHI+O9mvohi79pOkYKPrLt4ndu4cP2l/7HO5n/wpCvk8GZvUweJkYGqWf8v+zCt5xqTUrVpL6dsrB76eA/FJcHskQMhURS8rsIOkUMuppw+KGWdsoRaUQ7183MdKmS7KSWwNz+X6jSR56IclBjm8CH20uG8phX1YjD2lYEBEJ08D29PsmcoQPjsZ/6BAwb6Efay+hYJ4oEdlodTg1whPn5dAPbS3166ntcerV7+x1cfjl4mTq4ku7iv1+VSpglYv0YIEHd7L5Egrz30vjEI94YEyO+RPT/dAXu6I/DVHsCne/+3+s+nAxB+R6d/qzfLW+b+rhMg1/KjfHnBeZNJ/De1CX+PReRNvb6r+/CrXf+m//S3dvtNf//Xf+NqWmC6/nm1+6/pX//Gc990r399AuRVW3q3QL56///a1hodG7AUsF8VfMqiPwbMVWfWUYqj5cAjjFWFkqohHcSVSOdDuRpMUGmqAjAp3Mco6vLgjCTLe49Zf3XDVCyV0oc+lWPrvnSGnIZO5xmdDOgSR3V3JAeop3/+C8vFw12kQwSg+3IsqPa+uBuJf709+K77AYYKXbWkAOUUwKdfPfWM3fn2ewGTWjhwX6Z6H1EKBMplQKcgDlIeVNcd+KdldvM/nLHVVL2XllxwNjny9g+n4jQKsKWPQ10v1X2lAEt+T5gAACAASURBVFRDAFLBAMxbb7yRf+t1AbP6mg9wpQY9R6VlPyCvqmyHOFgmUdXWRYWu/N1bAID6qGzcuHEjFbZehI6fxYrAGzUFAe0c0gM5uM/COkWVyPJ/PlZwxLIIDA8HrEvmoC9gp+j0KWcF9cH3vtt8qPgrIXxatiPnqJRv4cB61933WBUVtwVHCrCmWE4lbi8VjL12+603cbjlgAlwIRVGKtY9Yz1t2DdQ/Yt114lT57Atasfqg6BiUurPXiil4pDKdZQ2Curt4kDrL5DFhWtzWAbwDqW6tgHgUfYvk3yXV9bw7/EQKB60M2oZ7v+5f5xrX9gV4hQXYTBjsoVqam50tg5+ADcC3+IIRPUGJFPotcDCIixXggDhn3thJ9XXWdgH3Wg1lQTYc+CuIqMlC4LEA0JDYM4koJcsQcYABUgkwQIByynAkDtuuxXAhUpQAAkPQI1QPKg8ZEfB89NrPPn7FD9TcLI/SoOdO561NctXAqJjTUF2hHIR+rCQkJf2s0+doMrf7J7bN1nl5WJsVbAVAhQfGyJ7o7QOJUa0DRKojECIalKqWMd8yAPpwC4DpQzfFNeaD30jPEjZFhBhvL8HlcJh/PvMTH8AvXhAWWxkPIJtAJXBmYsNEBYkWvCc4wmQHQUYJ3rBwgGIRgAEPCErUiDRFmSlu9yTZ2mnEADZIWXmADLJnmQuVbXr1q/jPkqdZVg/9zmb6s8wFAr1KD3CBSJwvQMEbB8iOyIiJhFEBjIJ5VVkZBBhq4FkuvChE0haqNyV7KWqvB4P8lTbs+cIgJS/5S/OB5iNtUP797vsBWfRA1jSC3CnsXCCLJosQCQv8jB+8OjPLB1QsR9A1Q9QZs3GzQAmXXbg8AEsbhbaDRv8rLB4FOsOKvQBkAO5lh5Ign4AN1XsLlqz0obaGgg2P0/AfCSkpkAWQFtUDzWQLcoMmgVge5HxMI/A2H5AHhFtTz/5pN2GEiYepdQYlmXKi1FbBNBuvmQ41JaU44QWhE3SqJWhSErkPSralKcCUIJKZA7EayRjVQH1lXUd1jQ4bl0+gVZQ1IbnfhyAMyHWAYxh2sifyuUugJ2cvDzAsgRIHwhGQOVEFDKlJee5tzhyC1Ko2m1wJMmBglLLzl1If+gE6O2hH4RYJiDebJRgsvm5SK6FcikUUrtq9So3r4lw1WQ5Wwonz3GXa+IJOBVMm45SOat8H3/mtGYAvwBIWgXPDkAEhQFOewACBaCsgKpxWRFpVACrnx1lntEYiqEPKSPFm4DYUFnAcS+dkFGBZPUME3jvjZQvAKKvGnuiytZuK6gm2HzbHJvorrZFOSkWhqJuAJXIhWJAsZx86x7zsm98/6zNINf5zvu2EhJ+2VmpSd3z81+iOFuXZ0uxdmrG5nDzF7ZYy4/2Y5MzZbUX682L13ZBph45RybErHCLzsG/3yfVnn36SQsabbdb1qXa2zatJk+FvA7aWsTroYJjDgwrL62327ffihJup61ZtdYtSKo0Pl9yEdKO6mIAzOWrVkCChEAutJGbEo41Yik2MzPcIlUNUTKErYoXgbqTPPtlK1Y6YP7UmWOQJUGWP4/1h7bxHfO008dOOjK8FrI+l+cuMqKZwGEf1phA1izfAKyvqMSOYkFEoOWyoaRI6sE+q6KsyDasX+3ID6lvBAa3oATIhBRWZX8SZEUbpIXySKQKGgdYLYUYli1WTvYs5sQanmuYq7RWNXUIAGYQnykFSD99ZJIF/M7773c2Ni/u2+vsryYYmP5c0xjXqT40gi2NqtsTWKdEokaizBNgnCKiBHWFAPf77kqzp3Y0uD7C9MO1d2I9GeJs7zIzMt3rpQBJSZvhcnQKsVOMT0gGtB91ihQRQ0mA8J0QLu++M8Z2Hwcsrauy7ZvXUfHeCuka5tR+R5gLVrIGz0YZMQhp1YrycJDq9RZCj1uwaMucmeMIwXzW2oITJ+0c7drB2qrwZo0f+RzesHkj+RGx9qV/+WdUh1hmYgU0LDUCxEwyYPdF9gA9ENynTx+37ds3YiW32P7zsV85QvJPP/IJ+8Sn/9bm5C9CtUVo/LatjM1uwO5a2u95+sF8++qfLbZnStAForIYLqPiAyKms5VsKnIV0lijh5h/K8htuGHzJvDiKUcURwBsDw6PWcHxQsZArb3nve9n3mN9Rp36re9+l/455jIiklDM3PK2W+kvJfb4E0/ZIP02CRvKWGztKiCnlQ8i5WUP+4sgnrXUl3v+eclv7WHv+HaDU5HK/mvD6hVOzXGEIO2PvO+9VglZILVhH1XzKdncz7/+m33yLz5IkUWzpcYG2xRrjTLHFuTn02aQ+qhvislMqYAEqYf47IUwH+B6vdkDpc6eCdHbhPI1nmfVzbMaJ3cKdRi2h7JYikFtGIq6IiM13iJQC7RhKRnFGj6bvtwAeXjk6GnmuQnyye5yBQ6+tKlULiLTj2Dl5smeYAAlAxwIVnaA2TzDIDKRJgCxtblMY17NYcw2N9bYzp1PsSZqz5fC68hZor8koB5SYUc46rc6LBL9uYaFiyG5erBhI0PDd4AQOxQETz77jOEgSG4Tr2NtGGRvkTdv7pXKHNbIUdnVXboEoD7KmkwA+Zq1tgtFlT9kzADPdYhFXgpPEYEeWJOVfO2K2iPnMxecHdkEc7KAfAWc+7I+KldOJEZSGu3C/XqztkbIQssvCJu8C8wf7ZA3c6yCwpIW9p7d5FKlZaSwp41CJUlRBJaGeWTL9DUPku9W7JRRVcyDfbynB5+RTPtKSebHuGvh+VAi4wiI5RR5lKMirGLPNcIa2wzRIau7Sf4ucqGOeSiBeUqkXKBIIkgGV8WEylakmz/FF4VfnW+zPnwU9XOenTpx2lmupjGnx6FYO3BoPzadoS7LTWSczg96Hk2ooaWeU/aHMlLC2b80NjeReRPuioK8IDgiKK5pZd70ZB/ZR/+RfZb2gjrEKCNOa57uSUSJFDDj7C1H+FOkygjPZRClkD+qoqAA5qVxCJtxb/vQ+z7Kvi+KcwQEsRd2XCGxtJ2sVGXVh3qNNTaAYqcJ7k/kqRcEjALpZVMq+fqUCAqF1jv1yEvfrxAo6jBYdr5Co7wemPA7AIY3M3fkVbOFlOxv9PXGB1xe/fIB8Xe8yRu9/srR8tW2ZP/1o/h0B/Dp3nG6A/J0r//f/fPfZSHxv7tVrqW7v06AXEtP6/Wu9WrJj6t9/bXeftf29V/d+vfy3uQ6CXJt94Jr9+qvbv/1WgL45fd69XtONz5+v8+/8jmvXwDEwdT9kJxfWQvpNOCGk/ZGcoLS/vYlu93XPKYru19heVcqwF56m1l/tWUqiOruwr+fb3f/mBBeBYkAWvajhEih8vOdqBsuEe7ZQqBtckqa7UeVMZecjMUAJg9979v2Zx/6oO3kMCu/9XAAgmEOrs3kPoSh+EjFymEvNk85VJMfBTwZAFzwAjxq5WB46psb7IMPd+D9PMPO47cehne0QOMR8ioUyO5yKCAiRK40AzRtB1yTt3lzTRtqkzOugm4ZVeYCwnRYq8ZuQX+XX7+UKJK+9EN8dPFnL8DZ3LlzHdh8GIuPEZXBcdiqJfBW1it5AMk+VGJjouGsoMZgjqIA1WMgYjogDgSurF25wu7CZ7624gKApJerMO8FFDmAnUYbDNSiRYvdAdYboCwP5UUPFbZlEDsL5s62OGxbRIDMSOEw6YuygfsRcBFABV1FZQPWIpUcDL2pdh/F5sDDogAXcf2xMIDxOoI2+7ieuQsICgf0USi2CgMDsEcg+cFVaiZBmPRQDdoN8Hqe/JPCR7bal/dFYiVT5rJNVEEdzr2EA4xcLim2dsDIGzZswcYoyllNyKqqrLwC67BTHM6TAPFXA/yeozo02ubig62Q83bA3XjA2lEqr1XuLzJD3/KF7wEwCALImINnez1KkRjZPnEoDwQgxz8BezPspniNNn9jEFilCuMEnIgjyKaWsNAiwLu+/hEqo29yNkopWMZ8/3sPQ3CYfeIjb7M+QPie1jpyR7CyIk6hmVDspVmx1lrTSh8JxC2JQImIVDuGvVmJLP4pPkS8ARmD9RZ8Qjxgax/tPQKhFM7/z5lNuGgoVedYE3UMQ1B1D0IwKeeE1yETGeobwboJ4JRqaX9AgQT87iMF+EI8RQBOTHF4P3XujAVhH9LW320Zs2baJGzL+s3YktA3pN7woW1qse1RRkY69zOKfYSsgWoBGc9cLKfClMYgV2Tj5m0oloqocJdne6/lzUokrBpChYBvX4AGG/NFEOKFfz4V9oC9NS1VAJvxVK022DIqzfsApZwlHEqpBkCPIdQigSgPqgkK6gHIHKHstRhgMTYxybbecqvLx/HywzaNAPAH7ku15/c14esfC1GTbQ2oBEK8yAChErwBZdAKqn2HuY6augpAC3JR6HOBYSlkipTjW37ZWafduOUGKkRrHRkiML+XitlBFFApKF/GaO9JKmmVn1EDCBQnZrajlfD5OgCqACyS+q2sscN8IVs7UJl4o37pw9tv3UJUBpBETdWNVPZ6WwMV4rWQLj54l8eS/eElL36qVX0Yb77MO6NUL0tVobD5IT5vCsu6aIAeWXsJ4Nu0geBqPOpB2+xnj+82PwB7pk8UVpmQOtEAuRByAJABfMcnkpvBa1TFLJsQqQBkCyNlQT/kXjbg3zi/PwnI5gvh2gnI1wGwFPSSRYh89kV+9EPk+QGuaVwqWN3Dyxel2llswTYg1eu0Cnz306laj2Ks9DJX+NEdEhnvwwBRPYDQvhAnw2QkTNIOI4yNMp4hrmFWCje2YEmWhQy32ozoQPNFrXWmiEpk+mtiVp7Vdfbbwz+tttXEGGzZshwSIgDQ+hJ2Vj02E4BPANvqpcvtWQDoT77wMRt7+jxAbKtVFdeiwAuj73bbzqN11kHXS124ysITFkFK43l/8ZfWWFJjn/8/9znA8QJjeBCUtFdBxcyre3efs09+/IP2wo4XCBNOQ3WTBsDdjPVLO9ZrzSjXCFtmPs6eMxfQPpmqeRRscRF2/GQBmU6rAG2jqDiuIvejlnl+BiB4H2qITBcqv2DxHCyZKrA6mrKaC5XWUt9sS5csdtXKP/jBI7Qp1ex81aDWmZE1y8ogo3VtHtjKKNchiarsFZAyQSi3utsqARxlBzNAOHUVJAL9jMryNNaqYUDmeLJG8rG5KsEGZybzmULVn/jVE8yhkbZl61bmrstWAlguu5kly5Y6YmOIvqA8jlLm23KIQfn6ywbrNM9beN4Y4Kssr2IhBAtPn7QH7p/9ytL8s8drneVaC9XzfRCID9yT5n62Z08n8xH5U5BjgYyfdmyKZqRnUsXfAaBaQd7WcouC2Pn3h75v0fy5cs16yOvdrGnNth4brnrWGC1z6IXswTvj7Os/roAwSLQklEoL5i6yggM7rbGegHWAW4Wk+zKPt7O2yEJLOS4volZauWodwCRqSdScxRcu2YsHC8yLIO2NW26E2MmwH/3oBwDQiOoYF7l5c9gfJFsec9SXv/x/XTj4COv9BSwxY2PiXWhZByByDHPqRqwuP/oXH0fFN5O1Zit2Y812BAVRcGiEy0CSck4Kj9r6Cnv4syvtJ8eGaX9Aa9ahKNb9BMipPlSBTaiGQiAcFgCcVzEfCTTOxFJohPb2Zi9wAgvNNFSfstFk9qLfoixDrfPkMzuwZ6p2yiCFRfug7BAZ8qtnnnWA/zIUrLrXfvrQGJY/fQDu6WSbPUeWyAT/H4+t0x6UIPra+LmLqASw5aINZU2mOe++u26zUAj7H3znGxbP+F7DPBrO3NJNVk9GZr4rluhsq7G0hAhLR1GWkRzrlK8JPMdGyI8SSJ761l7sJFGzUhAxhY0cEUAmX8cBQO4eqvX9mVtGRtjwQZh4kNXRJNtJ1h5MCiGn0rAGTCH3g2wm5u4ksjZ0HYVYnVWwds5fgIIGxaCeu+yr2hmfixYuoKhln1OF1tGHRKT5Uzig/I8p5i5Gk7NCmgG4HhasORiVSCsEUUO182T1IJulmudYjUWZF9lcM2bl2iX2HoOj/Za/MBf15ICF8Jnzkmcxx3cTfq57bLUh9jLtqJsG2ZgmZaRbAm0rQlQkYTkKL82zysNYyV7vDHajI+xVBiEv1LcmZYyq7JZvLLaZf3XW7Yu0NniwOfZgczzF2JV6z5P/D2R/EgQRND4+5PYx4bRpOBaDXvSNEtQmshyNRnnbxj22SGLN2r546ULGoAfzcwsE9AXLIHjedzIEm6oKl78xAPlRw75I6pNIrDej6ZfdkDkq1pFdYCAFC7KQ2vPCLlu3eo3tZ684yZwUjvXWBGqvCJRunYy5SBRtIs193LVL+MHmD8WxLAJV/FL9/Q227HNlEA1Y3ZXWYI+IWpk9egyfGYW6b5Lf7GTN9Wee0H5MRIIIPuUmaU9++OBhikBCnJXd0CTtSR/qZg+eRZ+uQYkYRDvISkyKapEnsueSAk7tmQDhpVwm2WV1oxSZoH1klykFzigkiB+ksyaaUUg6T8LQY8Li7d673mlRIRTlDHpYB3uszORsCm8CnO3jOET/GONU1Vt+XK+qtcYgP2Qnp8OLVFpvTIDgnzYtAfI6AIM78Lz5wMN0B8Rpfz4NgTEdgSIl9tU0w3TX95oz5+v8z+93AJ7uXf63/vw6AXKtP/nrBMi1/gSv5vrfWL13Ne98/bX/f1rgate/t7qF2P+fp3D9U/67LXB1+6/Xzl//cwTIS+TE6yigdbZzO/mXpCSvvp9fEyC/q3VEgLysIL9Cknhkf3TzlCfWGjFUvUsF8n8OBQIs4B/OQWWAw1ke3uhzqDhtxcIklAPbbg5xgeQYbCT49OQxqtJcRSuZFhyi4wB9FCxy4dJlp04QATIFOFYPWVAJgZKCiqSovIqQ4hE7/Y019r6Hu1FdIKMHOBBxoypxXw7xUpYkATxmY9uwZ/cLToL/nvc8eOWmOZhL8SHLH4XeqlpOlWqF5H4EoDgQSH3jli3OdkCHrDAOl22QOfo9VTVWUVXZTeUaJ0VCcfF7By3PhRxRGG8/4IWAeVlhydt649rV9hiWH66qc91qWzI313Y/9bgL4s6ZjZUMQIQ3oMoRqqClfPHnwKsK+ByAs0gAh3CsForPncYqpt7uvGM7AdLYZo33Yx2kgGU/rK8iCSCtI8TzEqGjI853PYUA5jHaLpK2rALkVphICGBuI0SIbA+6Cfwd4/AsgELfqnhXkHQnVeACKYrxkD76nfV2179UOIKiEwAykUpBgQFtrU209YCzKEkit6S2ogZAORYbGyxRFL56+JAFQERt2bKJat1jtn71cqr5qEKkLZS/EQKoJH93VbyPcp+qGBQLV0E1ucDyUSwtxiGu0vH4T+KapQKZhNDyRHmibJcRrrUVxcuZU2dsNmHxChwdBuh4cc8+B1Lm5c8nswRQl2f7IlZqvQDYD95zB4BzFzZsFSCJhKq3DBF0SxDnZC/WQl7mx2G/HdnHSECCdU8E2u6jJbLfxjsbvJu+HkIodQjAeTsgOqERFgKIPD832Aa9g62O1zUMjFtNO4E6/C63BwEIT8YZOy3e2+JRGsjKJZVrGwYEOwXxlg3QV4LCQ2Gz5fSl5Mw4S8pMsVRAJ9n5NAE8Nkttw70PAfjGApzmkmfgSd8doL8dJqx2mKr+eoLc123a6mxGAmTZBSAcE+WPZQwA6EAHgBjqFICOyNg0ByKcPYcFGR72VY34ogNiCLBMojqzH+DCh0NtGGPzaMFRsgyy3HgbIAw4JjGV328GdACopwJ7LSqoQvzqIyDkemjTMOzcbr81yXY+X2MrFy+yYDFHPKMeVE2V2F/oGalqto38i3FIhXH6ZWxSFvYxP3bE5Xws0dTfowGU4lBN9BD07kU/C5b3mDyxeG0v84LyImoIvA+lP3oBFvZj2TI26AnQhsUallqdo1CPIQSu08/6urC0wtopmGfQgU2OF0BfH4E3raqYxY5naLATsITgYsiCCKrw+5k7/BUcz1gXAKqqUuX1yHYrHmurYfrk9ltucqosL1Qkuw4UUqkv27IJLJuyqd4PADivdqBrMoREKNZ/AnLrlIXEPSjjQNI6TT0ivpKpsPZGMTEuwIaf92OXMsx4DmA+6YII9QUgHYRUHKYTKqC6HqWXbMH8qJRtxept7bqVNA0V1pCC/sx1EcwRY4yZEOauCSkIIJAHsOzxQjU3SbuMQfw0o6SrrmykUwfaWSqQs7ITbElahCWhbpoa6LZndtRjV+aLEireSmpb7PjpEeZlI7MEUhYm79Ff7LeZ89Lgf/0ghTtt+eJlEBUv2hcPfRoCpNh6W6st0i/a9uwqsFZC5IvruLZkcl8SpS5IIC8gz3rbz9iLO3bb333iHcyHqN8gASIAk88z38ygz+189gXCsDe7oNzG+iZLg5RVKG8lc3clBFkC9jSab5WX8853P4D6owQCJNJ2PPcUFoK3MwZC6WsG4V2C+qaFEOd0KpqHbeHSfMavH/Ozpz39y1/a1rU32te/8jX7sw//qesDL+56AUXSgG3YsIGw6HMOtPODrIrHgkbV+z1kx8Rh3ThOH2oArL3jXXdZ6+ULEC1lEBKQjoyNF/a8CIA/zxIADHtR9Cwn5LyW9U4SSn37AZ7KBisaoFe5VFrnLpLxIMXGDAB3RWkFY4Nz7PhxN496Mn/lYMdUD8E+wlwdzDNQ5pIXa8vatUF24sQYVoPFBBDPsdWr5Mv3668dz7WhUEungrtOeLbL12AycQqQWJQiVZX15KHUvBS43sVaHIo7XwzqhiNY4zQ7pUY271tUXAypC3FHn/nAfSn20C+amP56bcOKRZZA8Pnpk8et5EKxvfP+e+wS1lW5zF1hzOcdVKJHofK8iK1kOkqIXgjpFmwFT5wshMgiiBwyZNGy5RQU5LOmV9jTT/8Ky6AOi+ZZ3IG1mPJOZEkmi8Ze5hwpFc+ePecqurPZK4xPDaP2yLX//M9fYjUGSAvZNTbhxXvVs57nAeR2837t3JevfecTua5hvrNbnp3MkzDUC1Cr8jCZq7ztEgRTAHPKAsD7AdQXg4z7CHKRRNApN+sAYeJbNt8ISRWCahArR9ZoAe579u13weQfIJ9DFdHas5RSoa9MrkXLV2HFlYv6L9B+/NgvrZRMqhzWpS7W+jruv66V3AT6do3yllgfCr680FZ+tghVGspIZW2x8IRAXC1fkGel5wptFKXZykXzIUi9WEuDrRqlVBh7jd7uZpufN5N58ZKtW7WcvYOsRAexdauByAi2b/37o6j9sG6b8LQLEHX+AqHZd/gFYubEPB1CkFszzyUsAp9T1v5+EbKoElRhHwyJn5WRZDkZyeYxhLUeCjxf/v2cngMKq0T2C/7saZTPpL2K1vMW1i310W6I9FFIARGbCkL3ARzX2jyFMkRqhSzUjE0QZ8vpRx4slOeLzziwPTEpzQoKCiEmvMmO6UaVEAthji0phIO3vwdtRX4baqhgQPIzkF0KVK/AOtETArGBfeYE63gI6o94VFGywNOeTjk2knmoYGMOa2gbVn3d7HlGkDNLxSICpPxby2zWx4rcuJ9kklb2j/JHvCGxpfQIgQDWWjTGfD3GfBLKfKvilmg+Q+RHO4UC1Vih9bAn9OT5TKIKa2cfGIulVFbOTFTJKojpRaEBYRuG6rRjlKKNBopOUiDdIXALTzmFWyhroJSDskzTXCFFRwj7ZPXV46zLSymQqWIPPAwj6g0J4qEAPr6lTPHR5pf7lNJFhICTbtN2Wn8ufWelLfmbS26uaya/qx+CW0F+/RSi+DIesii+0HjpZw1Jwl5LBLeeo/KYVBghNc0piC9f9qnp7B97seb0ZGK5jNJxyaIlKPfKaROR9gQE0n6xykRhDpTlqlRkIex/wiBOpKppZU89xpgOYp8rssKbcaY/+/k35Q/5YtMW4MNn0gcCfELtw+//CwpAQiEf/bHXY21kTIlglkJTtpGT3K+UH3pvFS9J3axipddK4H/TduTl//9NMuPV//8GRMebrASZDkCZ9ufXCZD/7tn/LfC66wTItf4QrxMg1/oTvJrrv06AXE3r/TG8drr1efprfL3q9Olfdf03rrfAH6IF3ioEyMtt8V+7HzA1HRSvUChXCJCZH9oAAYJVABWK5/55sT3waK9FAgrO5WDczkG3ubrSFgP6dnMIBffjgKfA1RoH6C4EAK3ERmPpkkVUqO8HMEm3oyhE4gBQcgENTp4pwppmHhY6FVR5TVrhxVIsVfypTOcQS55FySNb7K6v1HKYDwbbE3nRCMgUaWfJE9mGT7qE8EeP4snPiW8JIewKphyl8rOVykGF0qrSTQSHDoPHjx9zhzE/qjkzIW0UiCJP53AOVQrQ1cTlSSVje2efy0eQVUkAB782LAlUdRjO5+p3BOjWE4A7Ly+Hgx62IVQqVmDj8sB993D4bLGm8otI+z2cdUYb1fwj2JCkpmVcAc8AS2UzVUubRfK5Kwhx9SeQtLK8BOCq3N5240YsXPoBQKiqpCS6E0/sy1R79mDt5OkdRJglvmYcF5MgnOoBoVXxGYciQwGabQCtOnAGAu6JxBqn6s4XcGKAzx+iivkUgJUsFoapjDz7w23Yi11EQYAFBmoEecb70nYKo05OjHWh9pMoBRJjE7HKyLQXd7/ofK9HOIzGUrm/EuKjH+Dm9Imj9r5332/PA3JFA/AtQ/UzQLvKkkxVe1G0WQegbgefsXrFMlQJtQSN5xmF1uSFQ3oASHkD1nsATg9ja9LV0UNFcLXLT5HtTxwAUhHWUCKPVGHvAVimQF9ZNgRQXR8FsJ0OSDpA5fBoH9YskD8DVMVHYoEy0lxp8YAbxEpgZUVoORkGgfFZ9sQLB6nKxMMe3CMujrBaiKhuwJRayufDwfcz+M5MirBqcmlaqaBtBAyvJWvEj0gTyaI8ARdmZ6pC1NMmIDBmUs0egf95GbZNTeQbZC+ea5chCFsgTWITURJwr2s3rueGUeygQpCCqIpQUgWTEzNYzwAAIABJREFUy35jJqC9bGF6AfYKTpywJiovI7GqCY1IoFKW6m6qnocYCxRVUjE6icf6HEg+8hOwg2skLDwmOhlSpQeAsNVZsPiGQGZg/ZVOpeYw/T4CsKWa0OhsLGkUXt5JlWXu3Pn0n3abB9B9gn7RjXXdDCyAVIlfVVvlvM3nLpxvP8P//yMfWYb1ST9hsASBQxhMya6M51YHYSEvdim6ugDFRN5MAu6fLS4l06cHgDsFAiELe65orjHSKbbGALx9wXJElikkPQLQe6iKCmaFp/P6QYhIbyywxun3o72AbgSd9415WGkjQGmUr3Vj7aH5SS4XIfSFeFRkArWmaMcAql27INNEQgxjf5IA0CoCpBzlVzifL7BI1b+qsq/mM6VKuRFrHp4iNm8zBXMy7tvsYmUz9nIxjhxVTssQhOA4YzYaVUBScoKrvlXVqz/qksuQQMo9UBuoynkUVUggAbrpKBgmuSfl3cAdOwIG5MkKUbmp6nYYgncCAmMI0qwKYFcAZTDKN19ZpaTIY30KcjTI2V2FMEaneN9I5iJZX03wWcOA9qOyg6JTDaEkqYQ0bse+KwRwqhobHVmy3LJstoWMQ9wRmH7sWI0FRvvRlj7WS3s+t6vPbn2bgtUJyeY1jVSeX4AYCQdE6+9tZ15abs88fcweLf876/35aTJZmqyyuArwNMiOXkSdBpA1C9Kjjb7U36VMgURLzYrGgo7QedoomrltSgAYoNWPH33U3n73223387sg+2Js0byF1kbfU26N1HXPEOrsxXwXiUe+fPJls7N8xVJInHTmsRHb/eILtm7dOgDvMCqnI23XrgPM39hdiQzi2S1dQaU9OS/nik+Rg9Jq2zZstZ1PP2fryLkR2CfCUQtZDvkjCkCXt/269Ruocp6wQgDfaO6fpcepPfpQ7mxavwKyMt3Oo2rMX7iYub4OdQO2Z5AkFQC8CspWdpQyPfKwJEpi/m1m7cuG6KjA478Ny5gtt6KkOn6C/J5aqrDjAP9jLHvRa6XtJw4PuQwJb0gnrVFSJK7fGMp6GULWUqnNpPq6n3l4/4GDKBa3MEeH0d9KLAX7N6kplbk0yrywasUS+kCfs75qgFQ4d64UdQXqDz6zGTmccmtOQap6Q6DJviuPsS8CqAbV0t79B11Y+igLxt/95QL79qMEmI/02rw52S5zKJ+8ABg3wo7LbB+WlqtXrLAM1vAOhddTiR2EmukoOSBDjEv9/RjE9YKlK11GhpRRdZAA+w/ucwHM1ewJkvn8DH4WAbidOSPbKSRLUC6p7VtQhU4wtuYvWeAUooOMkVqIslhyOgS4f+1j2b+1v/vrR1CKYTmZjRJICtFBxv/SjBhI0i7slBLs0J49liMrINahQNY3f+bfCc1DEEZai5tRxCVh2zfBGhmMJSB4K3k2nvbEU08xd+W4AOgEnvsg9/c8a2AZasQ//+RnrITCgGLsGD1Yi8a1ZyCzaBICoB011yAAfjn+o37MDxewx0smQ+zYlxdY3kf2QwrNdsq9MaSLK7F98gQ8DyLDZA37AF+AV0/ZWLHeNKE+iYkOpXreWBObyW3AppA5WnuBhuYeu1iGlV5YnEKt7AzqhH46sB97pHEp3cIC3T4lOjqO/liLSmmOHcYSTsZA3lI5oPaYQi+SEBNui/NnYWPqb36swePMVUVnsLkMT0CJmIG1ImsG7SqLNe13tF4p203eqLJaHGT8tqIE8qIgIXPmLBSygY4AiQFU76CQYu48lK1Yeh46vN/ldwShqtvzIgUUgdEQrUGMvynrYS2RAiSBOW92XjZKMkhg2vjYoQKnhhQ5mclzOMJY8lKeB/02kjUnjIIFgfCyL/WBTKylb0VCNkxBVvZCLMvuUxtfjfXSry+0nI+fd/+vYgwRIGMQINrrxGttgpjwYb+mIhvt7YIhfQKZt8IhXnro52XYs/UyP3uidMFpEezeB5ICQSnrzSQVFCMjKNHSErh2P5fJVHqenK2GVpcbl8m6su/QQULtKcbAii2Fvii7KCmStQ+NQV0kBcgoRR4lKKG0x5ni3ye5/iDsqaT68Of+VCgRwP1PKstL10//FbkhBvT815bY2n9iv81+qIlihkQyYaQGFOEhRVTOnNniGHnmCojHgo2Nj7LDtA5dQrUlayspd6YggKWaDMTy0YuxchElaH5ePsRXi9TkqD/8aXNUmIx7Kda0/smCa5xBIxJE62AnCpBuSOVgrj2IOUoFMNpzS5XczxgJhsRubybzKBGipXMQUj+C/ZSv3Xf3AzZnVh5q7H4I1n62WVf2sfLmFQmi4gKt81KVeEk1/KoDym/9nTyw1//6PYGFN5kAme4QOx3AMp2F1dUqQKb9/FeFs093L6/38//agfW/8wlv5ddcJ0Cu9ad7nQC51p/g1Vz/dQLkalrvrfHaN96nTLf+vjXa4PpdvFktcHX7rz8eBch/r/1evX96iQCZ8SdrpwLJiRCAqAqyFz+VZp/ciV1DWyMZCmMWBFgXjXXSABYy86hqDcCbvgkvaZEVy6gar4AASYRoaJLfM4eoImwK5uTOdZXoxQDZ7VQzBwaHObumk+cv2igV72VUVWojUPbDG23z316ErOh2RIXS24N1SAaoXb58qTsAC2APgBxR1oFeg17EVQfOQf0hYkNESA+e5BeoZu0DUNShLhSwQAczVeK1YE9TD1AjaX8wVZMVBAYLHBIBMoPDtyxL5PEdzCEvUpkOVP9REgmQy30Dnrc31pm/sg7IKBkDQEuJDCDse5EdIlx1/vyF9jR2Gnfe9XZArkh77LFfYOey0tlOHTq4H2JoIUDdKgJNq10WRyse7FtWL0bJAMgpX28qYC9gh9TcQgBmDEAQVjkXywjHpY19sFGIBQwboFKuF0BagZcC3KIiCJOnmk/ZF578HoX+zqJC4JTIHAE85390s73tC6UAX2MO5PUCANDBXwHEsqNSBocXyL0/76Pg2zYAqbT0DDtLAHoiYGcE9g/+KBzm5+fYhbOnbQGH7CrA4Aza0A+QWcCjyBi1s3zkIwEMUyBWRvDN3rxulQteHccf3psqfD+UA5MAef30nz6spU6ereJgTVUp4Mn8/DlUcO8kQ4T8C+xsovENHwOwq6AqMR07ilAO3X4AGZO8Vu/XC9HST7UjUJD5D3Zb0ZEe2jsOYIdQ7vwlZCSgJjl6HssSkR+AQYA/QxNDhOCOWn23GRnntiUviRyXSTtT3mRt/F4nhEc7gqAACBBVoOfNirAYgk09ANva63tsRlKwpUDoNdBnhzisDwEylfJmoeEern/NWzCfIs9xV9VczXPuo8q6A999Aew+gBaqCs2helWWbYXY6tTjDZ+SMZOqdtqL6t4Oxsek/qNSNpq+dfPW1dbTDhEIID8KgOjhEQCh0oS/OjZdeIt7UgkvED6F95UyKZl2u0DlexjAlFROL+7dh5orkSB0yDYqUBXu2w/AN44aYYo+7RdIqg3j6IZtt7isnne8K9t+/MhFlAh89s032GBLDfZL45BZBJ8C4EyiVukhP6WiqtG9z1EsfATWhkKIrWCMzplL2ARA0SgkXQ/ZBVJ/FBE0HUXfSAEU8oekHASMFGHa3cS4p+9NcM/jXUNYiwy6iuTzVS3WCYgjHkRW4uhEbJLw8/m5swDoyNQg+CgqBWID3/ko+sgQ1byhgGRhqGtKAaUV0uwHAOwNmKSclrOEVXdzLe+49x5nVyeAL4F2Ok4AfGs/FjGz8wBvgrBvqXOgqsaGN0yGN+M8mH8PwxtdbekITfqKqqJ7AZL0nFKpzp9DVb6zc4OAkuJF99ZKtf2Jo0cB2Dc6wmSKe+gGWKsFtO6jOlaB9/G0h6/fFIBbOxZh8VTHetHWU1ZH9bkPzA8cGjZPWK50U3FMG00xH3TxZwUV/8Mjk/jfh1tSTh6/M2LLMvBZryNYGkJLVb5tvebyb7wAocqrdL3Yl6SY5VLle+JCme050W0r18/Amq8RsHOIqvlF9pEf3WIFn/0Py4gj7HjCzx771SkbCY0xX+aY8DCeASTcJARMJkoZb4jIGOzB6iCDNRcqdLeNufnxxx+z9z74bhRbL9iKxUudaikapUJ9QzOqoz57etduy128mOpq7M8YD6p4LiVT6K67b8OSK8u+9+1vUsWcDWmxyZFF589fhmygfQE3p+hXM7LS6H9tjK0yZ9uTGJMEeAspz/Ur30Je/yIXkyGtZE2leX8+QH4XBLJAZan0ighT9uK1cWSKqCJ8IYoBVa37QuaXoGBRJbkC2JWrIULDm3lH5IIyPu5++9vJWEIdeeiQI0hlUyM7LFlb9QJgNvDcb38gz5orydRgPVLldDhr1cLlr1V2aME+dnjQAZR+qlJnsglmzBbQZ7ZiraX59DQqxuVLyZdgnim9fAnbHuUXeJLhRBgS6/OZM+ch28kpqKrD5ijTTlMooDp4Ed2DkGiLsQmSPZIUb8UAuxcAzyMgpUapmP/L96bbj57AJsdnwlYuX4Rqc8DlQYnoVu5XMZZ+W7ESC2IchUg1yfNTkHohRJHyXESIpGWg2gMQr6FPb956o/30pz9BAcA1sQYvpc2//b2HXIW3C06PiGaczCVz4gTzIX1v1RrbsXMnQL3a2scRncF8jn72XZQen3yowREkqgQXWeTH2FBRhLJFulCNaa2Zh9VVlGcXKotg1gY/+8oXvmD3bN+OoiXyCilHxpAHoHA3v++tYgaUYhOQpYOMp0j2IJMQCb2A7r8ko+jPP/VpOwEZt5TrOnjwiLV09sA3RNrazVuZo7vt6NliK8dqzQ+COn3WbJQMk/b8/sM2k3UGDsORYmeZz1PJ9DnwxVxb/7dFqFmZg2GAA3yw0iTra90KyMD6Krv3jlshbVDTouYb6mxibRlkzRihkKORvhXB/NLHWGGOCI+zS2UNjOEoKzh9ERKm1nLmL7JiMs8yANt9UX9MMvYVq+XN2q8iCtmTHSo4TpEEGUvsMQLZq6WnJzkrx0DvKYsDuJ+dnkwN/gRWSAUWHJmCyomsCNo6A/srqUJH2BNIZSvFqJ6LCjsmQNUDmbO0bowxJykEPRjSYAowPY590hjrVWZmmu3avdP139KyKuxAj7IpCYAIyGKdCUGdOkjmVLNTGi5cOp81iryNM2dduLYvSosoclpW0P4/+vFPGE/0dd4/lPwv5fgMQhpIQRbM36XGkx2hn+zmYHo0XjUBl39tvs3+eLGbi11FD3OxF/cgO0aNHX9UN7JADIHkUcZJFOO2nPXCj3konPm9kzmiAiWY5tmgUGWuQfZTnDPG3BPDfDLA3mlqagTCmz0RNrHjEGkXC0shrSA8GJO5qKCkAGlhHlQBjTJ3tAadhNDZjA2d8ktEGiVjh6U8kC4KOPq4L5FM0VxLL/8vMkY2WCItrki4PSgMWvPK/n7d56tctksPa43Uxt6Ei4tsUP5OC31Q+VXBqFq0dknprHtUjkcqGTYv7HyBdbALIggFMO0nW8HIlyweWyHbY1COyYqrm/1zJvZ6suBTtody9JSnJPJJ85zs+6QGEfnb08pYZN6UpWoY+z5ZSYrwEXkSzljx5jn2QHQMYeca7I+1F4tSAnP2jTdsIy+MjBsv/m1gjHUVFSWbWGV+hLL31ge1sg/VnsoxMlrU9C0Z7yt/Qnqh8v3dX7+HxdV1AuQNLbCmA2Cm+/l0B9OrO4BP9+5v9Z9fJ0Cu9Sd8nQC51p/g1Vz/dQLkalrvrfHa6wTIW+M5Xpt3cXX7r2ufAHkl/OMVBciDK6dcYKiqEznwFH1lnn3gZ5P4L5+3qNAALE2mAL7jqAaPxG+bAxg+UuFUb50+dQL/8DQOhcpLCHQByC0ckJIArhv5MyIqjsrnPlQNtS6A2ZEgqD8OFRFSCRkigFEVX0e/utT1pK2foxJPqB1fERywhwHNR3jvMA5fnoCoIka68cnOjrtij6Cq2moqKfOp0h3ioFxN1b2AsOWAQCop02tHAUpFoig0VRW8kxy6Kjio64A/SrXdcnyZ5Rdfr8BH2QYAXPlRHTcGODQ7O9PqqMJdjO1VbUWpzQAs8KCa8bZNK1EdjDg7A4W8XsTuaz3WL2Ec3I8dO26rsU955PsPA5R5uir0lYSi51Apn0rF/JH9u21ZfhaHWNyd8fgHCwSoKqOKuZNq9kTABkLNqS7tozo2BYshAYhDAtIBpRQoGk+OQwCWQDqwt3N4FnguO4h0KjRLaedygndb8G4u+cl2W/oXh2l3Qmh13QDfarskDr+d2BQpHDwSi4T8nFwX6itbF3+eh4CphJQEALMRwCcqX7FyioMMyZZ9DaDUYuxV1OYiqlSpKH/tWtQQWYDCAoKjqNLNVM4Jh1ZiAyDPeJjYII0Aso3LlmjS1w6eKAU86kFhk01VYCZh23UAIhecSkIVhSMQQy5kE6CqHqAzh+uX1dAA1zLS00EWSaVF4w/fT3Xv8b1mq3jc3oRuDvkmQn5ctLK6CYgtKrJnJOKnXgVo3guggbMT3zSjzVOFM4f4yzX9VMy73E4D4wfggSAA7F6zfJ6VXiiir3PYQCECh+JsQlQVfbm6y+rJYIhJ8aTPEcy6eqlTGqXTPqqYVAVmCWHwQqjiANxFWkVTSZrKOBFIItuUQdQGw4BpGQSqtlNhH40VWSV9Nxh7tCgIkG23bAJkPgdgE0E2izcVk3126XI1wzXQmnm2QVHBzq6pFXB2LhXcM13A9TAqgXKbRR8/TBW8qqt9AaBWrFlHZau/7cUDPBq7n87eDvo5pA55H7EJGZAleIOHRNndDyRZ4aFxi4sAKIrwoX8yblDzhEMYioBpRIGy/wBWboApqTOTUQu1WS6k2Ib1ax3o1N7c4JRb3WTUeOtZ0dcGAVVqK8ptyfz5zjJJII8HIO0QJNY4ShpkYBA85M+Qg3IJy6OzTZPWCCGl55QxM53+1mupqJFyslJQvDThnY76gmR7bwLFFXQsdUM4BI0sh5QSrSp8WX+EME8UkmWTjqpo3ZrVjnw5QpVuNuPpHGN1inyUaKq+Y1C7yCpFJJXUUd30Ld2L/OdVbTwI0BcOEXL6dKGrVlVY7FyA8yFA1tSMdJdTJOJOaEIXY7OH8aHveRCweq0sl1oJ125lrtHfFRabisVWD8HHPl6TkENUeDPnClBsb2i0NtQ+U4BRcRA8ymBoB5CVjWAbqinZlykPRtaBs+ctsrhwbGx8IBVrSqwfW5JYKt8vV3XjRc+Yw6Ylgurwb37zgt15b6L107l/uqPWYrPJDBD47DViWVgLRjM/P/it9db140KISnJ5Smptx16yCQC9U8nRCPUZsAU56eZBFfccyIa9JWU2jnVLI31VxNumGzY6cuqFF57F+mqdy3iZn5fLeG4FsEbt1dPP2IN85v4jUeukoHgQwC3Fi9QNPoCTd737nfbkzx7l3vxt67abHdETGhoFedKEPVQOzwTAnrD7BoivGHJ8pMhZvWKtHT50GPVCngscFngr8j0LBZTWAFkJKbhXQF4E1f8FB/a755GMyu8CtlXhPFsPSJKNN25zRL5IEuV4DABMyprlOYicu+6+mwrrAfp9E0R+BuRwupvzdu3ZhWIgnmpoWRCF2txlyMz4OnOUjCNAU61n/VSuC8Rro1paCgOtVV0oFgRKxpIREMgk9BQKhC3YNApgfOih79knP/0pV1AgIjoF4DUMcvEy6gL9/SDKyptv2oZFTR/t0goR1Mk1Md+TIdMH4RxG1lI3xLwyotK4Vqk+WBLod92MefKEqFv3xpbs7q0+9o9fu0AIexpzO/aRrEkeUlMN9tozT/7S7sKiUWQLtJNTlRE57u7BA2DyBMomrcOrmU9OQ8JIYaJ8gl2797iqd1lOJaWmo6CpJd8LmyKI22QA1Q7mNx9sb7JyZjtyKYdn9pOf/wLSeCF7gy6uy9u+8qFU+8LjfQDTZbb91u2QWJesniyXCD5Pe4vZkGON9fUuo2DRokU2Jw0LI8ZlD2qgR77zHfvwe96LeirIKRkGURmOjEAuYPkUBSHSBUAcAVkia7lyiK4MrrGdrIfTkDqzmTtViR+PkrOAYGlPFCLZ+aiNKNCowHJuP/8WyBi5gBrkNHk3y9greDCGPQLDsD2cYU9R+CASUHZFh7+y2O77egOfiz3djFQI6VPMXVGMhRrbvm0z16V5YZaFML+MswZkU2jS09fl9jmySZONXBjrv39wjHX2TdqxwksWnzbLHidPZ86CxZAvWDiJ6mJdjUbZoSy0AdQo4eFR3Ms5O4+CqZP+kcWcPEXBShoESGgw+QqoT0IpIMggyysFS8pWwtLrWgax+jpia8g003wnZepMCM2TJ465YPt21pgBxoEXexutHdqLjDB/+XLvfqgjPJmjkiFyFbTegi2nH0SDrOB6egdt9+79qBF4HfaeUqc6IoPn4cVYz2ROl03Y8YIjbp82zhqYOycfMnKJ/fRnj1EMMkJ/QAVBv1Mem1RLIuqDANm7+H2NKxEkYyjrZKdW/m/5NuvjFxwZpIwPfavvSuURwtwchHWnnwo/sJcMhzzTvk6b/1bWcRE5kYyxAdaGeoLuJ/mgKQ9Iz/Ye5kiUPvTfGAoMvBnn4ZA3AcxBvuwH/Ln/00eLCP8ehqwKo+ghD8VOEyR8uSNNVRggcnQEAiGR4pXzZ4uwrUMRw7w7MzOTdQlinuckMlHZM0MQRCoo6WBtDKHgRSSoMjyKv7fc0t69h3EWQDEDAekUnPSzx02mr148h3UV+TqtkB1FkJYpqSJdNPdg+cjviqCVmkQEyFnWrl7UmsHsvxV63iflLuur1CTe7Kl1XdordzJHzyEfaoJ+pvmqR4pPPk9Wa+6eII9Gee5Siwyy54xkbIZRHOTyO9gDNlOw5OZbiFcpTZQHMkJxj3I/AljfmWYcOdJHMPr7H/woll9B9F210zjzXrtbGyPCo52a+opHr0wF9ScLmiNAXv4T6mtSa+5LX78H3/Fbx9Q3mQCZ7gA6HcHwP60AuRIi+bu/pru+6WCB6e5/utf/7/75dQLkWn/+1wmQa/0JXs31XydArqb1/hhee/Xr1xsTINOtv38MbXD9Gq7dFri6/vvmEyBXCqN+/fWb+9E3vj8yI5WB575eUoBk3790KoQqURmuyFf54rcX24Z/ICg2LpyqsASq3RqoBA/G0inISvDcXs6hdSaHq6efetJVoacBboVTeVhFZV0fFbF+AHVdVFzOX7TU9uGpHQnwqgBg2eYcx5Kkh7NMFl7fug1J5wVG5efPtX97h+qfIUL+4RLVgX5UTtc54DGDg6PAI4GbqqKf6Gt1VgFdshiiGj8BWxXZaUnlEcSBLIPAapEfbYAfk4Cx8jeWF3M4IKEP4F4bEv4hDtvNfPaqdesdqFsP0FVFpd4Uh6MkDpG+gAYpgAbp2L2MARAF4+ndSi7JygWAJgCYI9j4rKfSu5N7koe8bEYasSdIBnSVx9jlkku2Y8czziLq/vvf4dQfsvmqqbxsQR7kF/B3HfYHB0dRsdRx2AT0x5anubXLegDkkslOOYJd0iSH1GgANwVt6sCtal5fAk/bALdGARBUjduFb3gQQEgR9mIXCTJvA3hufe7dtu6zZx0BEkjF8yigu+x79JwiAIqyUXtUY0vST+VpK5W+sj0YpG3jAJzDASkGsFdQkKqnqts5WKdgKzTOYX2Yb1nTiHzSRk6gnQdqAVlZedN2qQkx5IWgJIoKI3Q1GOiNh02FPSmmWIMMUrnvYfuPoUwZh2wYH7Tb37bFmsn2iMLffVzgOO8voiED26l+gN8ygKdMrE58ed4ekFlDAO+jVNaGAvLUXAAUF2BOpkdWfqbtOVVppXVGwD0h0fMz8CqPwrbqLIfzcXIrqNwWoEYGRDm5E3Ug7WCVEEnOZQywDVsMeaID5mSmJlDJf54KeMAXLLxDsOqKBiy/iDd7KcX2nN2xgPHnmiMZMQDKDKhkiCkfgAuRQ6qmFCCfAinUzz2HRBI+Tz84eaYQMGnAZhHOEAB4OoDFSDqZOA2ACrMhf5oaamz+3BxIJHIaICqUMzFINX0jCp2aOki8QKpugSwSMwG/aFPZPGVAqi0AhJFdWBUAYhKgi8bgnr17nV1IBMHDy6iw9QDIKIXoCwCwbmmvQe2EMgr5S3Q02TFdw3brPRF2+LkBW7FkDs9c1z9ivc21zDXk4fROMTY6qO4964DVtZuX834TtPFcgCR/8wJ8bER95QEQkkDWzCDApAi+Lv48vG8fhFgawDhAEeqlEMZrJ+N0DMDFj2pbkD3IDC9rggh55tSg9VE0PwThFIrNRwQVuVCEhLMDCIejlOmtJWMlg+r3dme5oqyGCNpV1hmqEM7OngUoiFIEAOrQwQN21+13cH3YWAF6y0Ilhn/vgFCcki8684vUGAphVUD7JAhNJxkCETx0EXtDVLMKDDx16rSbMC/SD2fPnm2LsXk7gLoliJwQD+aWVABuZRUpW0HKBoFZnnwrkF5gTh1KM9kH+QMGCtJJTo6HJKtlXol39h99EB/jjF9fALjLReedVU8EYeAiaLsA4QRAdkB++NARI7FyunAJazjArJvWrzLfnnpUUADUAKm9/H4TCiHoGwAzMmMgjwS6BwPgPn8Y0o0+3ol1SAN2VvMXpDOXB9ipgkv2eOPfWdP3jgEEttuvniVDCUux85B8MVhlrV2YaYtzyeEgDwl3fDtMBkkz0qpuAG7Zia1ZsxIV3kxrbUZdx7hXzs8kY1Qkzg7CpFWZPqiKewCtDvrxjbfd5gDvCeZTH/r2UZQPt952K77+2GXxmgTWlDE6mA/zosKEa7Ee1Jzd1dkGcRCFTVWRIxjmL1jk1BuqRtazvkCWw3qszgZQg+x78UW7YfMmV+0s65cAgM4dzzxjm6jGFjD52ONPoI6pYbzl252QHAL4BfJF0bZ1kMc7nnsO66aZTk0UwzXMoOr+IMoPvVbrTy/PWdY0aRlpNnPOpO3f1ejWJiklRF7IklG/qwpqVURLEdnGOMhkDdOc2QHGkuXYAAAgAElEQVS43MNzmUvmlAj+U6dO2bnzRfYgChoBtFqzpP6QdaNAf93HOdbc22g7FRiMjHrYnv2naH0s4RjLfCwEWYvlL8jH3z/NAbFnUbtEQKLlQ5SNM7aaWzrtDGqGUfJkPvepeW6N/eI3T7sA7DtuvtWefo4sDp7xO95+l8vLmURxuAcSaBtB52Osoz6ETLeQLZKBxdizv3rali4nl4J8iDqUL1LLtJB70w95FIBaQGtpB8SXCDtPnmMQoGcllkdB/Ey5ByLxBunjX/pQ4is7mG/u9nBKgocf/h45Wbe54OsMAHVVpP/y548xpnxRpmyx84wP5RVs3bYAQBvSh+c/yVq0YQWZOvQ7lmiq2Yft2NHDZC5loWgjO4gxLaujcarnq0ouuwyVbqwPpa66TJD8XPqS9j3NrDX99L2kjGyI8UY7cR71DcHtsuyshNDLQsnizV5kx/c2ve7O9wfnsULa+yIV9ag5+MwA7BPDUenVVZVSTNFrH3r/g5A5jM+uVlufQ64OtntDkK8BzF+N7DtaIIS7qYo/duqCVdR22OZtt0PKB7OeV9vqjZvsP5/4Jf3Ol3WMvkY/yWRuGqUQpZPr3rfvoF1EaRvHPiwNVZAXxQHj2IaJZM0hmyoOZZ8PdpSprNGhzKl7Dp6lQAW7S9aiDPqAxtco/TUGkFtruoipMMB5b55VK+/fQz8OplhCGSBNUiAy7/nSz2fPmeVUt3PnzXNkYQrz/Fn6mVRc2qcoj6yKjI8A9hsrV690+5AyCkmaGmuZG2XjFwOJOZd+z7+Tz9JCLhT4u+tLU8y5k3xPsabK1muU9aRPBIgsk1CklP7fOTbrEyXOIlVAuRfzCVs2Cgb4O78bhiJCJEgIY1WFBEG8R31djZXQB5R/EoYdYRQKhgnmk17mau3DOrBlrG1spf2wRZVqWaoEiIVsnpcnSpoJNhsiXItR5oxhOarQukxIdX/lMqEEUgaV9rIizWXHV45qZ5j+uQTyuIl53pufncGqLgiig204hJ0KWbheGr0fgsMXayxln116eKXN/lAB9w/ppFwo7rGX/qt1JZpCpT5UhRlk81RReNKOmjQdBZII+ybUlSLzo8jrGIXAStceinvrhIRvR+misHJdYzd7MSm+Y6X+oME1jw5pz8ladsWqr8vNs50oiqRSi2RNkCJyjNeOQoZ18JykDFWukScEkwiuThRk2mvr3qWyEhHSwriZZEyJLPLBOtOT/YhC0j3H/VGEpDAnb7V5+YuYD7EK7BtlHQ7lejS8fn1AcSQI+8lfq0GUm/KbFlivth4UoTPN4fQ6AfKGbTQdAHOdAHkzwY/rBMib2fp/iM++ToD8IVrxWn2P6wTItfrkXr7uqwOQfw28/q52mG79vdbb7/r1v7ktcHX9980nQITVvXoP+vLfX/5zOgLktxQgOfcumPINDHdgumyVgvHuP/alWbbl8xX4ZFO1R1V6e1sDB0WAR342Pw1CgoPSMSrN5bV86803OYuZTsAdHap0JC3BViAzC/skALtcqioHAAFVmVpKhWg0VWwpHOBFfkjZMQTIMg9lQQ0AlC+HtO99MMr1kFUfP+oqcmMJnF24aKGdPIn1DsDtCCG+IhNq+UwFsapiTQfIhro6ADmsU7gCXw6CXQBiqqpLhCBpJzdEB7Q8qtw6OPCNY+lRjF2KQqWHIC86IWzOYiMkS5XVK5YD8rVihTQDqxcq9+sqyQIhdwGriAfufBsZJFwnntqnqOZbt26Ds3JQdsV+wuHnzVuAR/t5B6bVov7YSOi0gLz169dx8KVK1R9wtLMZ2YEcuz1dJkltbZM7fAss6sIGIxYLkTPKcqBSsJ+28eWAHQvRNEWpo0iTNEJj9+49CFAAMYGVUhOhwr3YNpRii9IjewXa8NR319uavz7rDtETAAICIVQprBPmLCp26wHDVRk4i6rsc1gkqV2HlW+gSlpUHH6ALWAPLtdhPe0xTjVgP8+3DkBDVYlpkExjHI4vY4eTDCgzpQwFQOE0bLA8OBCnQx7FALxMDVHtOD7s7MRG8SCX8uNyTR8H+hFyNXwtLyeD5wsx0Qfgz3024Y1fRt+JxookVhWBgGlDhImOUuU/gwO6Ku0jAKzbATMmAesCAGlqGlHCDHvZrpNALrgjBAZDXmHXk4KFTycV016cn2dkhQDQoSoKirLv7zpjYOi8P4AJP/Olz8dz7RiKoHYJBzjxpSqWzBqdvQEYs3OTAUI87UABYA7YubCPWTmxjvgYAnDvA1C7CyD3Eh7f9YCWquKU8iONKvsqLJZ8ydaRn/gF/P1VMRxJSK8qXFV5XAwgEwdpEQX4lBgfw/gJt+Izx13wsawwVHHZwft3EkY7AmmEQxfWaP7O5iWdKuB+iDjZwjQDhshWJ5zn2IH1UzsgxiVAMWXdLAGwnEfWQQeKoXHsU5paKwAu4622joychFkQGyftw5/Ms50/b7WtN621gbZSqm4hAbqarY/PreP3amp6sC1qc1Y3S1bn2eGCvfae97/vSsg5oK2ycrwAnFqoWo+gn3dAKAqmOAfg00Y1/81bt1Fl2o59HoH1VHeP8UxDaWAvJAuyduoDnP/JXkCUGIYGlaHnyzptzarFgIfkrER62fp1C6ytp9JS0mLt4OFiW4SlkjJoFJoqa5QTkIVLly5jWCmXJsqeffoZ+/Cf/7k1V1UzTxVgTYOiA591DykGaCc/qn9nAl5JpaV8IakI5IGfTGW2QKge2ioWL/qqSpQ3vH89REYQQGo2Codyql0nAX6aAIDjIAoWkYMkgEggzRRzkarhBwCPpDqQZZ3mhnDIslEIkvi4KN4fW0HQ2knGL3IcQmVRRkEQXMSeK4Nw5W6UHy1Uqfcylr0EQgLkR0OwxdL/D6B8mIQs+MiD91tP2RmLQKnjjRXN8b1FkDn0DT/ZqFDxjz3OGCRBH6B3cU27tQE6nagYNoYJ45eMm5kJ9qX9H7DHHvyhLchLt9OA7OWofIJjUnn2ZAtcvmgfuHcbWT5YeTHXPQfIGpiWba0DE9wT1ofLl0OwtLocg5tv2sT80EeVfb9TeVWhBNn34mFbvW41fvdYIpJf0g8Jctt997OOtLi5oZm5sRu7wnSyjnwhqeQxL0vCHu51nN/tAoRNRVUlixXZB85cARP5qq/mSx5gkwRd80xTIRfUB/uZX06zRmzasB5SlvmGuVOE+PM7n7dNzMNaA0oAJfvxL0oAHByEOd0IyC8bmm4qzLVuPcfvZhLUrOyP/QcOYG14pws29waclFrDnz4+f+UV1cfZk0NOxSjbGKlDFDos6yYpDfXeAgNl9XMaEu2B++931k77IASlUJFNo/Ksjh076lSCS5Yspo+GORWVMk1CIelk36Tw4kj6zoKFC1mzyD4gLHzP/pOQRemsV4X0f+VCjNnCJfNRYCTaf/zkUfqAn8vf0rr71DPP263b77J/+Zd/dWHmUrIsWjrXblg6bP/2yCXmnFhnG7WA3KYESKZerAYf//l/2tqVK7HNiXW2PSn0u0DI4zKIpsulZaxjoYDIImGHuB4ATq6zCdJ6xqw5Vsi61UNfjmNuU6aCiA9ZYA1B9iqzRDlgsr756kfT7As/63MZEqNjg9hdLrH3vOcBu2P725y6QwTH+tVr7QgFFCcKjtmmdZvIULjkqssHPVCfoSjxpp+sohLen8p2HrYLitd8+PSvHrd7334n8w/WYKzbw1TotzEOkwFyG6j276DKfwJiVwRxI8BwEmDy+ZIK80HtNk5xQSGKzOiUTCulMKAeYqKOsZg8I8v2/+Iu2/4XhxCIeJM/hJoOImuYe5eVXCn96h6s0nbt2uWspc6dLbS//OiH7dEffZ95g7UAVeVG1HKZsZDYDWUWgwJHmUYn9u+DYAewZk05fuoca46vrV5/E20XZrv3F0CGNNiWW262k4WQk6ynURRntAOGT6Bc8UFlUUDbiDAsgRhavR41FwRdBAqRXkjRATKzZvC5WSgyw1BgBEPKD+Ef1dA6CCnV4Nh/BaHLJioAgkDKA6kW6lXUAOklAkTXJQXIOHuVEbdPIqAe0N2L9/JD8RDDM1XgfRLqKikFfCBsDx464khFKWKlJhFRkM66oY2pbJs6e1ohB/uxv5xv6cx3FZcraKNQbB5rUQAzFwJgK7OHyZmsD5S8KsLg70M8Yx+31/K2y+xPcz552ZEfKsBQ8YVyPnz4M5BnnoxtmlQf+pmyYTTP11KcUAyRHY8vYATXFsF+SGoJFaxIMdkEsN9AUPcwGUoT2Dj5MN93MqfMWwhJE+TDdbexHvbaUM8I+17lR2EFBlGZAelUiOXiCGvPBHtMEeeT9M2zZ87YSmzh2mXrxHhW0U6PWxewFeTvUmD40E56DipO8WT+kwL78r+TsfPgXpSj0Y5cEdGozwqR3RTtEoBCySk6IGdUANSE+lJkvmxOVQike9LcoSISb9Ye5eBc4r4Vgq429GR/E8EeJJkxLMXrefarUoIoAySFcVvDHk9KXJEuIkECuAYp5JQHIlVW2QXINinZ+PdxDiND7Pf62YuJt4iAfNFzFsEkJVeS8nWwf/SnX3RCjkaEREKA+GC7KsXJPMjqmyl0iGdNkyKFTCxCWPywR9WbXeEpXlKCvGKJ9ZI71itrwW8CSi/9/2+RIC+TJAoYm44h+Z89oE53AJ2OYLiuAPmffT5/3O9+nQD5434+01/ddQJk+jZ66/7GdQLkWn+2063f09/fdQXI9G10/Tf+p1rg6vrvm0+ATHDO/03S49V75ukIkN9SgOTekz8VFYutTQ82HhymZQ11+YerbPknzmKlEmyLl+RjA3MUIiTE3nbDJqtEVp9O5WcRh/JxANBMgKpxDl7zAY0k/VcFug5qUnyEAGRX1TQ4sL6Hw+3F0lL7kz/9EFZA9Q4syIGQuARItG7DRtuCJckTv/qV86DuAlT6j49lvtIHbv/iZXdwlD2N7BT6nY2ApwtilgpBxMVs8jxkg6DsBWWIhHOIk0+6ckGCqLaTvZYqwr04oPlDEtRgf+JHyGka4MYRrKvaqGTVgWsxmQ4VZZdsLeGzo4SZriD0+nzhCcD6LGxhpmxOUhTA+TDVulTWUUGcgq1GeESU7cRveTXV9s8+uxMQq9keeOcDEEElAM3IEvi65ZZbODhjjwL4qQN7O8SFD1WxoQD9Z4uKOdBCGFApVwtorZDPStpIdlaLBTZC8MyDBKrHe31kCFDzwmWUGlQDAqBOQqL4A94cJ+y6DSJHrz3/gy226XMlgFMEV1MVGQmwFivbCgDBLtqmFrVOAjY5LqAToFbt2g8okQBA34Jndy6h93VkC+TOnkX+xxzbtWOHhXJAlt++npnsh8pKL7vK0ZxZM13lcAIWaUMAUGmAvCI/sgBflNvhB0DnBaHSTTB8Z9eAlQOoe3r6EbodblkojLwCqfakirkfuxs5ZomcKoKUAZIBLE0kN6LZEgDFjgLCLkYp0dPcYQGAn6qolZVUJaQKsSJUuCM0US4DqpBlufEWNdljyeRleFKdmgzQ1s/huh4g+PsnWqy0E2IjLQirLgCeZlQZqeRJAByqH0ej2CivrIWooEITAiSS+6kDZKhtwIKEQ35qOkoRiDV5awcp4JjqfNlNNEB6dQMYKufAAzCpmyrpdIKevQFNewCGB3gWi8mOEQgUBXAuC7MhwGxPQKgM1CIKaZ2bO9tOHT1E1egCZ+vjCRDVCggXGBJhjfS3YMD9cUpdxwF2ZvCaXnI3ZlAB6s9ntmFHEsv7SoESDIB4EoJO1db78bfffsedfMZMQPRoFCVlKHwgDZEF+PlH4/F/2d75gVQrPOAJQUi492gLz2GQfgZhAk9XWFiGJYYH70vdKuBKVm4Sr223RVjuRAHi6Zd6IDUCIWW6sJuLgYRppe/qGVVSzf3cU2fsM5+836oh3RT2zRtbJIByO/kEfa2oOCAxJoMj7KlT1dYO6VODxdiYN/YpWNLAF2K7lknOTyRZOM1kRaTyHPqxcmm1tQRnj0G81QMQqTpfmSQCqccgTScApOdRtS1/8wP79gMa+VkmYHsl19lH24UwHpQHIfJDAe7ezCVNqEjUfgKiBDq34JE+wrzlDUil+cYTMGkC0GofCpClq1c5ayJV295x23au1ddZsUzSFiJhvAD9zkIqTDCXSq0ihYNIEBFcY8NdjhDsp/+oIrsXkHMKgngMdUWfsj+wDZpAEdIHiBWOd3sRc+YEbXnnvffad77zXdeGH6ei3Lev2boqALaYU2qpFJ+ERBog38QfyyFuy4XrDgDm9UwF2rHSJtt5btLCeFwS3qxYkGj/dOD9VvjZ52ycuejJ50/ZMDYvQcxFWVIV5UBMYJU2SfZK50CPPbv3nM1fPRf7tQTUKIwHKsGPHNmPMuEmW7o43ykEW8g3UiV+G/1Wipls7PX8AcALIeJaUbMsXbseVVUIBCZKQ8aZgrIjub8LEIe5KAAPoLRYCLF19txZNx6eoOr97W+/2xKImKk5OUj1c/QVi0SeQULeq6t+rywTg9WBtuuFnXjN3+DyMqb0TftLAbIWK7R47KRUZb7v8Ek37yvw+V3vepezehGYLbLqDM9s4aLFDuzzBVysZUznoPzRmrZ4AwQyX2XFnhBULe65ivzQ4psKACwf/GaIvzV8lq5T/aD4fLEV8Z7ve9/7HDAoa5k+VHfpEBE1kJazsNb71re+YX/24Q8BlDa7XBrdmTegfifrgyrWV0DSVwMOJ8nS5twllFzNKBc3oPxoZW1FPRcTYctXLoVMLQbAbXJB5MqbmZe/3L7wpX+yZViGnTpdBFid6EDUEdaububpP3/XDHt635ADtGegwMhn7qljjj59EhtHgNvLAJiLmYf8GashrJ/7UJXJnsYVLdBfFRb/iyeetDxI/wsl5bZo2QorwoppnHFSR/V3HuqKUNbFE8xDzVgOiuiSmkR5Of/6lzPt8z/mdyB6h5hnUpLj7DOf+pg98I57yInAroh5pof7v/u2O+0bX/26zUV1KmRcIGrbeLtTaC3Kn0e4+HImC6x2ZO+DiuXo4YM8h3q79+47AHQpWmANU3U8skJroRAhLjqeQolWrNbqXlFQBkKMHzx2yurbUD4QyJ46KxeVX5hdxIpybwEqTNbookMfsc/9uwK9eyEQhwF/WX+4ntOQlnPzF0KmZqOEWGgvPL+L7xdc0cW9ECJf/cqXbeOGtVZDu85Fqbd59RLG+wUUtCimmAP8USicYj/V2NjCGsxeJGOWZWXPsxf3H7USssqi4hIgPij2aKrH9iyV7LRau0xwfAr5aj6s+wcpuvAErFeWii9knD+FDtEQjFIGdZDhFkIbhDPeUgkDn03hw3EC7bsHJpm/R2mLKKdMvXzxAvMrqjBI4kCe80X2Y7Iqk52ZgsxbNR+xIoyyMVNOXB9r/QiqUBGVym/QvBYEwO/FmheJ3dNR9lIaqxpTmjsDAeu1t5LK91LJBawm/Zi/W+yGjZutGcWFRKKasxqxHVNIvRSRftyLAtEnmJuGUCSNsaH0FJHBelv8+WzL/tgFR35INaW9lDyWlPUUTHvK1k3/lp+bg2JhECvMDIoqSgiML4dsbOIeyXRhLYjHDrSM/DLZfmq8+KIOPYu9lD+5FTV1FKnQV0fYS8anxjMvUhQCaVXBvimI5zQEyae53Y89UYBsoFhvRBgMsEcNpv8Gqq8z/2oz68G31gP9vpQZIim0xug/2U+pMKf8kdU2872H+HON5fzpMadEVtGKbLWkRis4dow8nVzWYEhqFCoaR2EUbUTzDBlQ7M/J3KJ4Q8pn2cZJoZE3OxelDrlC2JuKBNFrRlifkrEiU4HGIIqaRAiKDojhSqxGZ6AK9mGs16CW1PtkYUGovWsDc30m+2gd22WH54FKY5Dxp/1kH/cczn6psroCS8042tbfqbSb2bPJijIOZd0QVqYDzJ+y/Zqi6METVQjUD/s8D/bQvRRyzLKPfPgT7EVZu0fZC0LyhkGUDLJQTUC6qaDEKWVYo/XegRCKakuFp2vufflAo7/LhvCKhdZvKkFePri9TIC8uSTI1Rxu/5AEyG8eJHVdateXv17v59Nd+3QEznSvv7oD+nTvfq3//OoBiGu9Ba79639jAPTV9/d64+/6+LiWe8B1AuRafnp/mGv//cf/633e1a6vf5h7uP4u12oLXN36cfX7j6v7fLdDfcOmf+Px8doQdBUjeNz+mZumkqnuPVlY7OwrYghs7MVbvPjhVbbhb4s5CGJxlBDNAX+O1VAZ7Edl8o1r19jDD33X2cD87V9/hir4ThsEUFKAuEDHS6grYpQ5AKDX1NyGPUcWdjBNNiM7i0PigLNa2rHjWVuxcpUdxgolEBD5He98F3YdrVhTlGFzU02gZKo1UaF5/OQJq33m/a/c9Du+Xu+yFgRayv5KfwZzYJZvegs5EaoyHufQHCSyQ6GeHGJjsXBSw8vDmmOpq8IViCOfaWUlFBw74Q7reVj1yBJH+QeL589GiRBo9VWXXQj83DlU9nY02ZzkGMD5CXcIrMRGKpMKUh3CerD9UIhjKdWYEYACa9autUd/8hO7/4H77QlCV2V7EivLC4BCkUYiTVQN289hWn7bLQDcqrYUgSEbrELAs1hAuykAJ4F3DQBscQnJAHq7LG/uQg6zhFryWm/8k3uw9ConQ0AZBylYuBz5V4Ix+Fr3uUuuSs+DCkj5Q6fjF30O25UpwFUfrtmTvjTK85R6IARwEncJp/7woYpS4IjAhH5A/REAvRWAkwKSdR2XsPiagd+8QF/kH1RcEhwM0dKHcmYWgaueeLDPoiI5BisKTyqMhwkubwTw8wXoqG7oApSKtlRIiWBAVxvps2FCoUU+iADpoB3GIXZOEew6g4rESfqUJwdyBU53No5YIqAzFBLt3WFjHKobsA7ZdwYcHscKPxQaYQAV99y4zgqf3mPRrDU3r4qxluo2SLAAG4nKtB8Vt1tBeQvgECG7+sDBCYsNwy4KoEk2SQ0A4b0EeFJE79RQqdiEyLqjqhr7nYWRBKwPYK3DQR/1hzzBkyFp5CXeCRnW0w3gwXvGJgThgZ9mnZAdXVTGJ6DWCFFOA4BLEioDb4CbXsCSUQ6bsQAxSQR3K69GlnL15BjMogq9DvBBZKBsZYIJFO6i2j0GmxNfQNJh+X1DPnS0NZM/kuwsPvrwv1fQtwcATFlREc+p1YVvR0KUddE3FQR97zveDsimgGpC1uNm2Ne/8Yh99nM32gN3PWSf+KsPU1mNn7jfCCqQGvpFLxX0oYC5ZFx0TTB+sUtDXRKfAhDsOUxGTpazPptEPTHOmPbl+bdDRnjQt7yw1hilfVqVAQF4G4wFVN6cXKsjJFqWat70uUFyP/zIvPEF0Okhp2JHYat10h2mpJbwxAse9UJ3Z4vduGkZgN6gZeTEYwPnz/gIcioPVc1OAYz1UqXby9yzjjlJaiuBo7IXSeK5NKLcKMKHfRjCZ8GCBahukuzRJx93wNb27bfSXrHMVRddhlEkgFIP5FEANiuqzvUD+AxiXmqlHWWlVAqQH0M1/GEA7SxIQQWt1/F5f/LeB3ltOEA05BSA2yiksAiYgwcPOq9+AWHyyFelcSjEIFIoQFtYCMb5INXlgyg+6iAwErCrGmY8tyufSCXQVOwqs6MH0GyIfrJm4wY7WlBgPXi/L87OsOxobNvIApkqL8OXvhD7FVRbEItTlG3jEOesaiY9/BwBcra2y35xfMQReNGxHjaHAPUvHv0zO/uZJ1F1kOVw/LyFps10od83LJ9r88gxmALoVM5EEQHtGbNnujyitu4Bu+XudzmF2iJUB+fPnbZ3v+c+a6mvBLCGkIFcDQK0GwT0imCMe1GxfRHLqUkqgNdsvsFVYp8/WYCyLtPZNLUBcvczDyvM/mzROWcP9+RTT/DaUNR8ObZoCyqnSpQEWKqcIrA6F+VEMc9LYKCynURiKFdDoGLGEtqiNRosdNzlAOjPMZ7FiePHHPgcA+Ely6CS8npHcGZkpFs+CsIQEXYAsmUApCIPt79n4esusOcLyEUAjPNhzpKSq4gxNg9QVyqUg+SMyNNffUyAprKkdu96AXIt2gWbP/DAA1TM+0NqNqO4OuTWGV2bVB8Kzg5hru1ub3EKrnMoEecK2KcvFJ8jLwsSc5LcA1l/7SfE2oMK6SbWGWUvrFm/BjCa/sYcfODQfkinHAuC+M8itPsZiPhhKtUDkK2FE2pfzlq1ZdtNdp7264Js7kH18okP5Lp7/beHz5HHkMOa1sdcgpSIcaVcgpu3bXUqEKm3GiA1td7K8uvHjz5qGwCwlfvxre885MLkZXlZxrOeYuLs5vkLvPegD7fy2m4A0HH6v4Ko//HBOPviD1FlcL+f+vhfYdf3HKTBDmwEY1FTzbWZPJejkGFrUa4VY5m5bfONVoOKaOeOnbb9bbfaz/buYP1MtwGIpLu2305/84cIhrzgvkWA1RM6fh8KkEjWbFBVkuq7bQyiuJr7TiJvaZjspn7yCTTEKiA5fCDD9hwosCaUdrHJGbaMPC/ZYe0+fMzGAY3PQeIWH/2Ynahebn//uU/TB2Oww8MajrZdtGiZFRw5aRdRjXzmM3/DHNlsX/jCP0Fwzfh/7L0HfJ5nffX/095b1rKWNSx5S957xXacvSEJECBhw0spoRR4oUBLGmgLLXSyEgg7gxAnjp3EI95bki1blrX33nvr/z2XYgj/pnGI6ds0SHyEHFvP89z3dV/znN85h34Z69aSDSg/iiAZtGdZTO7VUkjmFeSKMREwx1eiEip21fneZGekp2XTr7spCqkE+J+0TIoNlB1VREGGrIZa6WvDPP8AiFMFclfQLhGsDSK8ZRMVznwsq6xEig8uQYiF0FfnoWJVIcIE643sP8Mi4lx2yAhjZhCF5xBz1iBg+LJly1i7UKYxdwxShJBHVlvv0CjFFwD2jN8B/kxPtFAKF0Twh0AcyQK0SlloPAPZEaqApEd5FazZ4V5n4aIAACAASURBVC6UnqgnnlMU/a8XEjSSebutq8VlR3ixUPrxvmwPGBfNFLPMQgVS7dQnItql+jjzD1P989Vf2Q8WOmWX9n2yzQTyRrXJHCEVIsSBP0RIAPsZFQg0QHhHQ4BJ0SmFci92gz09I/TbZIp7wlFKtmKHN4e9VxtrCbsKrwAIgV7WkSaXX8OwgwCJhziGuMa6VGtyIJkWo25MSmHEc5PiAkBetlGXQXkVlDh1Cb8jiyv9jr60Nx6HrBfxof2ogHwV7FT8aL1lfvCIIxcv/cdKW/FF9s+OYOhz9mJnC8/ZcrLtlLNRcKrAKSuiyI/xVNg7pIPWMD/uP4p7lR1nEGuYSJBCxo8srmSBpYwP2aj6ofBVnkgga9oQ67AIEM3XIip0/bJg0FoVz15DCp4x5jMRWspDEgsSExHj1lgf9hxdjK0I9jX9FHhEkDFDagtquFHILCxbIUBkEyrCV9vEKVUb1poUKw2zv0uIR6HiGUAeFPNeSCxKkHi79ea7IaLI+IIc8UTDlcB4rUG1FYOVp+y61I6Dg52uLfUbU4cdHWocPfPba58iQF5LHTJNgHjKA/kV/ue1rASmCZDXXP7fIn959QDEW+RG/oQv440DoNMEyNutm0wTIG+3J/qH388bH/+v9d7TBMgf3uLTr/hdC1wdAXH1+4+r+3zdxx+ZAHngoTsnwyLj7PRZvI1ByARaNQIIlf/qOlvyZ0ep4gSgAUyI4hA4wSF8I0qEWqyKnnril/b1h/6GDAmCZPEA9gENT8caqRe7IpEDUkh4UIooIqMe4GfPvpft/vvvtxPHj9iaNavtBLY1ArR++cTjrjo9EGuNDZs2OSBM+RwKwlUweSiye1UYKsBW1ivfeiDW5j2wE5AzEIupTRxwI513ej8AuXydW7C8EAEi8qMVkEyEhggP+bOHq0qc3b8qutMJ+i3F4iaKoNhdu1/CHmQWNjrLZfuMZUABCgmsPmYQdJlBADh2L1kZKRYJuD7YXAchAtLOIXGYKn/5JysgORp/8WcJRtXh65577nUVjP/4zW/axz7+Mao8zzibqVGuKxagVJ+fNXuOAzl1+FQ1aRFASweHRQVjh2MltnLdOqeYCeX+jtJWskPwBawpr6zDdoBsE4CPIICQSwQHt0FceeBtcwHyJZb2HuLgfZxg1rVfvuAOpWIqYgDME7G42Lt7FxZRcVRhE+TJIZgTuAuJnwWh0QR55EOF3RCgtrIQRzjYCsi+HwBvADLrAuCcwPcaLKhSAfhFBHRzoJ2dMQsygL6D2iPIh88iN2M2IEygvLkBobyo1G8FXFW/8KTSUsGggUoXHyIfhABfTuKuenwMkKUZMETVvgf37LeZHLyjue9BAKwZgISFp5sILw1yntG1DVggxdHcHPR/+WK7eYK/BOFEtDAz0VbOTrSyvcftulwsGchLCUOd4OMXZs2TEbYb949jZWQv8Hm4SVkoLMgA1j7CKDJmc+CGqKutn8D+TRWyYXahoMJSZoYSTh3Jv1WZNxkdAfiZyzpHNljZ2IhdJMQWZRbtxjWAu/kFol7JTLNmABaBRr6oQGaQFVFG4GyKFFMQS/L37qASewbkkdpRoLtAvEHAwjD6u2yXvKl4HaKfRWDH1AUQEpOUhDc8Hu+vKBc6qAIXAeIP+DHEsxLRp4pWhcXC3tiP/vU/nN1VNpk7GoMnTh23v/jig9bBuCihDc4XldsHP5pj3/3X8xAaqZB8aVjKQMgBvYu46uKZBwfHQFJEEtTeZi/u3WO5y7KoXPZw9jkzIKOGAUGUpaFn2Ef1/xDj35c1foB+LJByFHLuPP79q6kQ7wZs8aYvdHBvk12QMyhbegEjWwhDPVhKbgL8QMrC+VRam9UBrKmS9/Zbt0MC8rs8g0qAdgzdnPXHbEKce/hs2eHpv0XGCUxStoJyf2SRVAmRKisoqTkyIAYXYFf16+d3uDDYG7DuE0jzAqCpCJCFgNL9AE56rYAheaaHY2vUAngkO6sRgPoA+sMBbIlmEcwsoEcg9/vJbxD5Gsdz7AVYloN5LcDb+QuFzqJPNkmJqCqG+MxhvgM8USbQ93wAAHvJ0xhCeVcPSZQIuTkGqNoMYSxboSDmvSqIqgiUBt0AVnMA25VTcnT/PrtmJWHQ8RHmPQQpCAnT3tCK9Vk/FbaQu/RJf9pikDlBIFUfBEjdgJc9cbDNOuFdli9FIQCh9PnDH7czn3ncfvLsRfOKQnGDwmB4qMcW0M65s9NsCEXK8y/tN2+UUKmzsXUBbBxjfQiPT7Xk9NnOEiac7B5fPw/ASwja6gprxK4qEgJOIcOq+PWB+KoHXPShP88hK0DSlG7mz7PMh9u23wQQN8q8RyA6gJ3I1/MXzxMO3YG1TLTd/YnNNt4A2YYapq62Hou5YttCFoS87wWyyhZGc62CxjW3yuJqzvpwG6oLAxjV/A+HwJrQhDe+gMFowOFBOlZnzyhWTuV8Rqwt2jplt/jqr8oz9EdAZz+uScHpA8zvEZDVsreKZQwPj9GIvPde8kZuu/U2KyIHoRJiLxvyIRGiWpXKuhatSQK9lQt0H+R+eVkZlefpLtNH60UYRGZK8kzmdUgCCPcYrk/ZUYXMsRtReMjqR4qVPgDo+fNzUNwcg9yg/1Ew4M169hcP/a2V550mG6EXa7oUR7SowMCDz1eF+6OPPQZh4wsJMsq9JjCOQ2z5qjV2jnbsBQzfs+clwFOAaCa+r35mze+1wSO/LHc+/gJvZ0E2JEB6PP6rX1lmZqYtXbrYKTU9eb6pWDA2sc4PUaldAhifjDKhiWr/SSk9IP4GGXs+gONSDCr8+bsPTgHan/tWAe01226GkNl34AX79VO/cjZcG9evwbpnJrZXR8gRortw7auWLXeE+DEIsBgsl0qZM7XmKr9qTuYc27ptO3PMgFPrnES90tLSYB/78AcYa1Ifqly9z0Z4zQXs0ZavXmd1KCuK6XOJAO7KYWplnnruhb2QiTNsyap19FXCwlGr/sejP7NLVUxrvV+2nsk7AO47bdnyDex7voQ9mEKlUcaw/j6/cw+WlEfs3//tEdv94j57+Ov/YB/+6Ccc4aQQcCnVnnt+JwR6JbkqG7mvPlu9bKHNgkRra8NalAyccIjWbnJ7ZiVnMG+UMu+yTlIs4Mffn8JOa4Cx10L+1QTkVBOEvxfqOOUxjDInRUMkyvasA6VrSnrqlD0XBQUTWE/OYg3uxrrTiz4bxcJUiC3TvDkLLHs2RAvFIiJwoyDrzgOwv+td74a4GIBw6UAB0QDZCWlFoUE7baFqgFaUiLgwklsSDAk+E8Cd3DfyXWRdJaViOGuBAqvHsczzlyKOCbmH9SOW/VUZ4VkZGdkQROTawM7K8rGJOTkChTDbD+xM62weuTyX2L+IDD35d3NdP1nyl0WsdRMuaNsDiydl6oj4CeSnN/89Sb/yY8MWibIpkv2B/uyKNMiZEgnaBAG/BBWTvrSeKmvEA3I9IIj5OjEGMn2U4hLydlAs+EBAeWAf6If6sK0Vy0f6yDDgfyA2cyHsBbsGu1y2Tyh2XZPOo4vbZXxoQ3+Z+BDZLes9BY67L/7NWVsxVkQsSMnAlsj9vEyalD2yxtLuP2gVj6x3L0n94EFH1qogRaoSjU/NR5lY6zWiAC48esoSGJMz2M8N0LdFPCgPT3vLDIhl7QECWLuUxVFCQUwPNlZSUsjyKph2GuSeFaqeyXpYyv6yD2I7aWYS81iRI1i05xmSfSDzuDJAZF0nZVAxil+9ZyoZKoOsh1K7dFN8EErhgOyw/FDfDLBvFLkl9Wqo1gFeJwJG+28Fp0ttloC1lwgSL8h6Twj6PggpXy/6P4tTxqy59uEPfJLPQXGE0nli3NPZo9GCqHXKUbumOwJEe3mpPX77JWWKCze8XOH1agLk1WrBaQLk1QTI5T58uR3Vn6cJkP+0JXgL/cXVAxBvoZv5E72UNw6AThMgb7cuMk2AvN2e6B9+P298/L/We08TIH94i0+/4lVbZVcs9Ga/rn7/8ZYjQD79T++a7MeLvwlv7CACeBsArGqp9koDTHnpb+fZ6r884w6KoZALCgX3HR+2EADXTsDX67DEeuHZHVTBx1giB7JkAKCdzzxjG9atx/s8z66/4UaniDiTV2DXkgOwa9fztglveFU9yjdadgkiON6NFcnHPvFJu+W229x/i/jIp3pN9lhbr90OeB9rhefPUxEHIB8UbU/9RZpt/6uzlkyFdSQHbykYOgRacQCWzYqqVwWAyf4qhqrDZiqTBVgmUwHexe8JvJ7JIVJEgjeETz2guxQhswD107AU8kUaMQ4YWFNWZNs2rgYo9+R9Qq2hnENgT4eziZF/chTETSPV0DrQJpDdUQPg2g4ApPD2cA7yF7EwWYx/+2HyUhaQ1SBrFAFpCt/dTLhpKAArJ3JH9vQAPlRW1wLS5rqQ7Md+/gv8yVPxVs+y/VSTp+ItLQJkEp/y51/YA+iViZUBIc8QIEOUKsqqwpt/76Pt/AG7Dj680JZ+Ns95RYfx7AIBeeWNfxGATeHN/hzKIwEOPWQvAFgxg4NpPaBIVy9Ah/zU8RO/fttW8hyasBvBoualvZZNKPALe3ajBlro2jMbIHgSML8XcGh8BIsyTvfRABGpVPMmx0S68FU/QM8grmGQw7ICgOMhYWSD4jE6iPUPQI8qIoWCADoPAvapCr6U7JgxKt89AH5SycaYREUxjK/56MAkB+pxCJgObBfMshcHWvyc+fb9J/GZB4OnoNQWZyfYwvgwS/EkPwSAZn5qNMHcWKd08Kxj0+zJvGZrwXN6cryfwzXB1FialWMrQ9wFwC62N6hM/IOoJgQQGSWku6d11FbkZrqMEFnOjIMuR3BvdbWA+fSx1JQ4slGaAGewLZclh8JT6HwDWD2B69PPIC+4dxETune1rSpH07FUK8c6whu1zQDkRYJASiqpWyAqBLZ3AI6H03f96AvRqEbaeY8IQNt+QEXZYsTyvAao0p8JgOMyLHgGwQD6SRAssrgKwhZNYcUCsxqp/E0A5DgK+fiBB+6j3w9RMX4cMLgfe55FqLGwckuY4ZRORQUnLQkAOisjzXmd+wAMjveNEbBcZzshC2694zruEyCMZypSbQQAz5e+hXcTIb8QAFTC9gKigXpCHPZYG4CvByC2lBSp3L9IsQYsNyaxaxLYVF7XYb20YwVc2Hgo6ivUN3MhRr1puzisWzwIQfUK9LIhb+za+PMQNhpSM7VC1qnKVyGw5QTAL6DKX/6AOsArA0i5DJcgFQWWKNhVVbNSUknBEwJhEQpx0oGipQp7GqlvFPytEHn3eoDjPoioQAB8P+YHWc1s2rgJi58iAr0HAaCmgmefeupJLG42OtBJihyRhgrbPXLksAuk1TVlAvSKSNTGpaWhzsIBgzwECKPsiUOd04oNzCQV5wL2VBmrin950vsBHpWgvtAc0Ea1/kLUBbXkHh09sN8++QCh2djxFB0/aiE8jADmhFMnzmHPEgg9NGFBAh+bycjhsQx5ku0UFGf7LtRbSzckDsDRKM/z241ftkP/5xf2050lFoI1Wj+BOCIDZ8/wtzWAhj/76bPkNcVZcGKkhUCCi9hag8XfxXLIGnI3Tpw+QZU65C2AZw7gdQ5V7eO04zjZEFKgyN9eoNQQYzsIi54Rxo9AyxHmz2efedZuvPkOl2nRRv5RFeBkNSRACGBjAvZAUne985NbbKjSBxUQRBrZSN38noLjS5mDZQ8jKz6NKamZZMcTzDMd4LNX3phoLRdRdAH29UBICQgdhHgSARKc8fuL/0RzPM+/EjVCqxu7yjWIQ+XQBEEoQnyUim0xM/V8RgrrhSq0m7Cqkte91CICeWWxtY15UuHnAnY19kup+L9wAZse9gs333yz2210Mu8rNyoBlUEs6ogzJ4/bGqyrQqIhbADotZ6qsl2ZAbIFy5o9FyvFVnIENtjjjz9tKyAQj5JHMkCb30JYuADAKNbQg3v2oA7JBTgvcnlawYDusu8ScFyGZQ9GRY4gEhBfxLw6f9Fye5mchgYI6TbIa1X8h9OXA5k7pKRScPMXPj6lgvneL2ockZjO8w4BjH+BcPQPf+QD9sijj8I7M19QmS2VZgaA+vmiSyjEmAMAI70AYGV55XIbqIZXMfbfvC/evvjDavvaAyn25e+csw+SIVRaUswYxJIKpVFvd7vdefst7DGw2KOgoq6ykjWKrAnuMx4QNpSigJ0US0Rj7aO5JO9Uvq1YRrU837IwUsC9iKkmAP8brt/GnoQCAYLiuyHM/CFClAMSSdt4YRl18mSeLWSdneDPL+x9mcIBSG4A+kVLV1oV8+9zrK+NzBkv7f8M7XMLREiZ/dt3v2t7WQPzTv6c9xh05JQyC374yM9Y41ex/qfZjudeQHEXZ7fddbd96StftVXsg7pljQRZJ/uoHFS0ddUl5FQYe6eN7JmiUNChcGTOrCmvopgjluwEbJaCoyx2ZooVQaKcZr0OYv0uYa3oYk3spkuGQMgpHN4LkiyIOUr9vwlweSZkuPKh5hJQPjLSD0ENEcz63MNc2YNyzIOxEM3+KpNiB9lZiigQmVBBP7nvvvexTjTbS7SHVB/xyWko5TwYm83OmrOHMGsv1AbdY30Qopn0TfaJWEX5MOdoD6P5ToUy7WSckaJB315p+yhimJ05FzAcC0esxxoBwye5PlkxSfU7yDwHReAIlGHWi1HmioJv5VjuZwtd//OQgpd2015D4zNYtlj8eYL2kgWWLE2l3BMBEoW6QUUxInWa2bNImdXIPlb7L9l0SZ1bSU7a+Lg3nz9GthdrOnZcJag7YyD4wqieOHr4hK1Zto75moy4QqluhmwYzyd/LLA6IUBkJeo5JqZ96gAhckMqDq01Ij2c7ZUOGK8oPCYZXPqdy8GW2jP68HtO/aH74rUlP1hlaQ8csoofrrOsj590qg4erNu3idWXakaWVBqjlaUVjsALZE1KYd0T4eDF74dQFKKy/pns66SMEQmjvJJE9qQXzp2nX0Uzf3a7PtiDZaIX89wiFMkFZHQpxyw3JwcSCls4CBDl8Mn6SvfiR/tGUKyirK1GlL+yzYolvF6WVt3sZXUPmmuUbyeliMLtNTcq309qWuWKKCtLlmChPG/Z/qWmznREuELRW1s6IGfYe2Kt2IHyZhh1VnhIDGuhp33y4w/yb/Qrb5QqFEmEczaRakh7HREdWqelVNG6KrKd/3f/PRVy+FoEiJMr861wt6s5BL7Zw+Mf53VXssB6/U/h1a8oQF5L/aHXvvqAOm2B9cd5Zn+8d7l6AOKPdy3T7/TmWuCNA6DTBMiba+G37qumCZC37rP5f3Vlb3z8v9YVTRMg/6+e09vzc66OgLj6/cfVfb6eyesrQK60/311CLqzwPr4QzdOduO3O8zBbgD7lLauXlt/zVbse/rs1zt2WOeu+2z1F846K4ZVhJVS44ZXeKndf9977PjhA4CacYDqBbZxzUqrxb5nTOGoHNR1qIokbPIkHsQKChdgo0ppVUEHAuBWVlVTUV9n77nvvahBTrmAzToq9m4EMBKo1cNh6yChv5/680/bcRQQqmDVwexMBWoP/u3Cj260O79eAtAVRpWhDmWAzBwYfchI6AKUFZgkU+k0LIxUcdtHpawOZdXYIehL1alz5i2yIvzL5+EnfpiwZCkhlHsRjL0INfXI/QGFqNLMxhJmZhxV8EVUslPVLTXGCACJPJ2ryTaIolpWVfsB3Gc3QOFpbKZycxe70Nh5ZKMcgMC46aab7LlduyByLjqAVwRICNdTBRjcDfAUBRiaj02RH4BGJBWA0XHx9sunfm2b8bRXJeijP/4xVkpYZ8UKxCVwE8uGaoJaAwC627CmOYyPedb8RQDlvU59cvgbi2z1/z1PdSiBqwCGY1THqyJadXMBHG5jUU4ocHaUQ6usTwTY92J91opqYQkqH4HCsSgwFGidlZpmbTwb2baUlhUT/JrjDpFZVAQPUp3eSWW6gtDVbtEcxr0hzKIAS1KpipfN1ADguC/n+hD+LoDvAYDJEQ7QAn68ZB1BZfY4bIEnFX/t2AJVUO2XTYViB9kb8djheI0NYK9UTaV+JFWkQ1QjVgNukA+xJsXCElPsx08dtB5AidAwD9uwZD72QDz7hmKLwraiifDn3JwEK7hIuGtogu041mAxKQAFHkMAHZ1YQ6SgbqjEfgwxCdZVVY39VL2SYQOGLzzTj4P6XCreFbrbRHVxE9cdl8Rzq+oALCB0HfzHh1waAUD+9OseiKNoVD5NkFwqFJ0RE+Is32Rl4Q8QIGAmGJJo1dpVdrG0CCwF4ABgag4gokJ+S7FT6Qds8kQ9pefoCcAQyvv1YnUTh4WZCJBQQAYRIFLqzCB7pQUrrBYBXPR/xYauXLMG4A4lAPZuFwAmZYUzAChSSJDx2tWr6H9z7dnnn4eAqbAvfHaLvbi/AyVLmoUzZory86xJocH0P9lphAEelcE2eQK0y/okEguUYUiECa45lSrmCfqMgP8J7DJku6T5aYDx6w3p0Qqx2An5lJiQZC+SkZMM0BQbGkiOSysEiRfjeNzyS3rNh3bupjEnGFed9NGMtHRLnhFHZaiPVaGm8MdmowaQOAqyJwR1kQgQ2V3J6kVV9OfPn7U5gH6egD8JkEUCpmWXoUwHqUAEQM0BMBcZEoF1SAxWY93MZ7IBEmimSn0RSAr11ZieAdiqalg/BTlTLXwK1cfyZSuoVj/oMnfiUeLM5N5VOZ0GmCirq17mnzHGQDvjR1Y8yTyrFcuXWRzt2g8BK4uSQaptoSGxDBsE6MZOjAwMzU2q5FZY7ADkXzBKuAHIwHFAsgYAyViegaxI1m/cYC8TmhwKerp+WS7vWWs9gNjAoBCHQ3b40CnaN8HGuadIBtsQnZjpjGYGgKbfF3dMMIf3WX99B5YoZt/p/7J9fv5XbZg5q4sg+rikMMDUcctOJmgZcLephTHJ8775nu3MS6ctGl92qTH86CMVKD0CeA6thGanoQ6Zg99+N1XIg/TtDeRH9AG2aY4pQrUXRPtmQZi20kcFWsrC66knnwJI/xQWhF52BuVhI2OlGBJr2/Zr+DtZ5YTYyluzbKLGn3bqsPZmiAx4UlkOtrY12uYtmxlXsW6NkLKgAcJi2fIV9hvWq0WofHJfQ9nhls6mSDtCBshsxpqIj4WLFrCm1DjiLFwkMfcmUFLrSzLKriFZNzGIC7BRm0+FeiG2hMonSUTp2Ah4fJJ1qR0S7X4yPpQzMGsW1kzY/9QwfjoB8dW/brrzTqvG1lF5VV2ocl4iIF5rw7Gjh+xd99zFOBo0b1VxM6/KRmgYIvzAywch4mfbz3/2uD344Ofpxxdc2HUM4c71zVW2dvN6xHMDEN2hdvL4KaegPMZPqVZULe7Jc0tFDTAKAa1q/ExymqQye2bHTrtmyy1YVdW6avYO1qpLKFPCAUh9ACv7WLsFIiqUXhuFj70z1r75SJVTMY1CVGdnZ9FOobZ3316X6RAHqfjtb/+L3Xr7nc5G6FJZuSP1h6lGF3A6wkPTfOgDUfX1D6baZ/+12PxQls1mzEi9+cILu50FUw3zkMjOTLJI5kEYBjNWRiG9Q7h2KUxl3ZhP9k4uzzavtMaNzZMnzmCjk0y21q32/R/+yKkmJxj3zRAqH/jA+yHl26wRVdKqRfOcBVQ5BRTZWNdVsMZqXxLKmn0m/xxEXgHKFeZ3rCRTyfLQevrTXz1uf/X32+18XpSzDSpG8XrTLQ/Zjx99r9150zr2P5covkizw4dP8kx5fhC5HtgnFZwrcpZam7Zea199+GH7xre+ZV/7u6+jzJjFXE6IOXNPCLLDwoJTdusNWy0HazkRgh6sq621jRB9A/RFdh4Av7FJ6fbCgSNWQ0GFF2RoNRlPKm4IgMxSRkakiieYa0MgzYX71pITMkx7JwGML16yCGKJDKOBHgoHyJxi/Q9lMshiL9RUXWp+AOyZkFpSvNWRhSZQdB1kTQVqjmMnTjviIzF1Nu/ZShA7ChJUmyq28MXSctSX7AWeT00NFnSQ1eOs2V7M0yqg8EDddqEo3+ZkZ1gm857UrR2oKa7ZeK098+vneQ+sPhkTInQjmWubICUm2RfKdrUCpVQYapS8h+dZzufOubla+7cJ7kkFGrI01VzdzbhSRozy3pRzJNvHRJRZ2vt1U9iiHLpa7qmFOaWH+XYpCiL103LWeFmVjdG2IiljkmIgl2faUSz5VjFniezfs2uvbd+4nf3JkF2AAEGrZ+PMoX5YDXYPs65rn9mBpRPzoNYUqTYdmSGilC/9twLFXRW91B/8jgOcNffwdyqUUTC5vqaOwRSkfG+FpX/gsFNu6bq0hikDRAVHCiDXVyftFcVejOa1EubLVtYFFaFIeSl7znj24ImocsIggvR1nr6uHKE1q1fbkYOHHUkm2y4Rcd0QbkkU+ijw/Dz7gSbWaqlBZP04Cgmlr6Kii67IIowxomsK57lMQKiKWJLlXD92Zso9kd2erlf2XyPsS0QQizhRNpL2llJ+dLF2iTyVGkSWcMosElEickRWkcrWUmbVCNfngzpnZGiCcTBCNkgma8qAfeRDn2T/kApZh7Ut55NQCqA0N4l0UvaXB69Xdons1kRYiwyZIkCmFCG/+77c6tMEyOtZYE0TIG4IvEW/rh6AeIve2J/QZb1xAHSaAHm7dYtpAuTt9kT/8Pt54+P/td57mgD5w1t8+hW/a4GrIyCufv9xdZ+v+/gjEyB3fHwhqYS+yOOjXAZIFnYbY4C+Ct7dT6VoB4edxidvt20P11DBVw+QEwsYlAnYTXUlVYdnCG2+/933WgMViqVF511WRAqVaCIGVLEbCpiiEEwFgy8E+K+i2lDN2EWFmg5YmVQT5uUXALx3ULEcZKvXrMWm44Kdzsuz2++4w/1eP6CQfmfZiuX27KECRzLk/+Bau/Wr550CRIffcQ7KEVQDDiDvnwDQCuHQa1xAogAAIABJREFUrxDcBA7HssHSa/T3ImB0MA4GQJikAlQqEFmL9JCTIFAsGZXLMLZMIag+Fi+cbVmzErAMqsVuY5YFQ654IP334vClIrJCAFYFYMcDFoOcuVwIhd/qsOsCO89f4OBKZbhUAXw99rOfW87SVQDiBNICZMhS5OjRYwDUI3g+A4a2oh6hvRoJeQ4DIJAS5NCx47b9hhvwWo6yr/ztw7Zq0zXu+cgqy5Pg9E58rc8WlZAnwUEV0Fie+grXlv3NMUiQ7X9XC/iOgoJDp+xZQjhUDwDsRXNAjaPqfQKwSqCCrFQUrp2GnZVCfpWrEsJ3LM+ojmeZgd/7oQP78M2fAyDbyk/yUgAlqrB/iQW8CsUWKgr1zSDkRgC36wPQlRANMQQp4knVZqTsx1Qajr3SOGSLB9c5SQXoIBkI/VR5e2J7EEyIx2FCuyOo6E3iUD8KuB4ZDBjW1wkRgX0NRE97jyeVzJUOkMvFjqUd8u7FAxeojjWsHELsNvI/PLsbLXS4xbyo2uwGsJiETIhMnmNPPF9ozZAbi3IyqLzttPqKdluegw0T6pJAhe/ia15a12plkCzgNrQ/B3Pedw4gbyTP4vgJwkYo8gwJJxgbKxIesaz6LZ7PHQRcUH7KOPftyz3LlikKcqIHFdJ8Mgt0WFdFttRBsotYvnoZ9j8XsBmhr6JGkL1DXXU9tlGDgDhjPO8Z5IQAlKPI8YMwGeNcn0pocgPATiTPLRLQVMBtLAqZFqrS9YzFRAg4D4W00OtDsRgRwReHvVIFllIKc5Y9Ru6SHCqfd1swwM49t6XZ8bPDNg+LDak2PBkPZyEte3kuIixF1oyDUMQnkenCtwCNblXWQ74koXrwZUwo2BwGwX3+BPY/owBf45Ba9QCtgX6AL9xPaXEpJFanzYrB+gIVh5dHMPPNsJ2rGLCQJIhGrNNG6B9peNYrTD0OC69WiBIPXu9J1XKzPNchO8MjAGb4GQ+p1EbuRFQU6gJA5GG+IyFK5uLpLrJPth0Cg1WJH8d4U4h0A9WoC+fNc7lAUmL5AsyKmBhgTA8wLwjMDhZYQ1/woupZGT2aK6Kodh+ir/YwvptgxqIhLgTs6/eV3zAHMKoNdUcnhEAkobDHUNpoLlqxYpmrdpUl3xDjLxxJxiTkVjfjfEw5KYBGAm6qqb4V6TKEAkR5I5rvZEczCBkTi4VZO20u+7/DEM4rli+hbXtsiHuPpzq4prSSitlJgrKxmOOZRdKOEd5YrfTB4PHeyjHoHPe3VgvDBoZqffraGCq+/hBf+8XuDpugD8fM9IcoDoQ0nnBZThUV44RaLyWEPcoGx+ttUS5qBBRPslRZs2qpC0Kuo89l0q+LqN6XtZjUbbMghhLI5BgAiPRgDnril7+gIjjUNm7agB1QECAXYDHoy2OP/czue++HIeXMnn/xZQsDLK+F7EzHhm10ot/u+hQh3/nMUVi/dTZ3QAqM2uO/eBoLpBjbfM26KTKbdhFhnI11WRN9roo2nIDSD6HdZR+TCtgrSzQFJcs6LIy/8yXXpb6WuQ1SS2Ch3seHSmtvqqiBMZ2CQ9kisndRjlMI60I5KhwRYeHKIYEI23L99cyH5Y5MVAWBqq4XLFuKtVcz/RDrGPrF6TOnXX8SwLkScFV5CCJDwhOS7fgBsiXoVwrtvg7CpwFbvQTGsPzLulhPVSUuFdDePQdZ07CAIbR5JUHmCjHfs/8F7rHPbrznDh4s1kHYTk2Sn6OQ8w2bttqhw0ddKLMAVB8yjgJQQGRmod4Q6cjnNUMmFZ7H9nFGomu/s6xPk6zzCrUXuT6sAGHmylDWBnnvf+Wjmfa3P6h1wcjr1q6zd1975crph37cTjZAN6SKQpnJGCD/6V8fXOjWv7/+UTWZFIQtC9BmfBZgyaS1so+1eUnuIvpet1NJvfOOW50arb6mAru0k3bjO+60wzufAdBdZQ3tAzyTSmyKumjvSciw6+wfv/OvqJIy6EdRVlFXbXff8w6sz+qsobLMbr9uq7PAKoGszIXAOYaCavXatfTnenvy18+gyEnFGmytlTE/rsQiq7i0zBZvC7Sf/Ms5t+4G0W/f98D9kF2DWGP+yCYG2yH3PGmfBubdTisrY+zGzCQHYQwVIcq6o8ftQ5/4hD2D1eQtXHc75MveQweYy/td3kQk/aiMMPDr6Mezk/BwJAQ+mP1BH3k4+afPMr/FE2hfDegea3mXym0YdVcH+4M+9hzxEEGRzHeNtFGEiCYUfqrylzWU7CvzCwtsKUUq+p0hgO5hxumlcyhlGJ+L5821NJSZfS3V1kKfW750mQPk8wlhj4M41RxXSjFGB9ZXIiYDQ6MosIAYZuyNQIh4YIM1yHoTGse8TF/u78cgC+KnsqrB7XVyFy9ESVvNOLxka9cshwhAFcv7NqL88PVCzVZU6Wy92lknxxhvsjkdZK80DmgeAJDeB3EhNcEgc0Tx3y+xZV8ucnsTpjOKS7ChYi/iA3Gje49HEaw/K/snln1SOio5ZXzksWfMIG+ujD2JVL1Sl6xavZbMjxQrvHARYP8Sc7GHC4zvHuqytDnp5NV0Yqc428oulrJe1dnmVZsZ3/VWRtsrLNw/MggCyse6R/vMmyIHL8Yk9IsD+i8HnWvPJ8JDVleDzB0iRNwekN8RkXM578MdHwDmRZKI8JAyqui7yy3zQ0cd0SDFhx92mSINZS0l4kFqTQXKS2EWh91ZHfN9CTZ2Im9TIDKU/RPGHLswZ4FTgGr+OkpWVDbK4SxsXqsoXiinoCRW8zLvNcrckMk4kNVjJeOoFJWkyAntP3S9WpdE4HpAoMgGa5wFyl9zCtfeRNUJuzmnElNBkrJnFATfxv5exKnUIyJ9XEYIr5f6ZYTfDYQ0kQqkD2I5HBKwjXVTe3EpAhPIQBMRIiK0E5u1CcZ0Xw/FR1EUqaBe9PEKtJtvuMORnd6sZR3NKBwh/fwgV/SZ+hYBN8GcqvXUPRNnRKmsi1cTIJcVILAtb2MFyOsfMKcUIPS+356IXw9QmVaAvNWgk6sHIN5qd/Sndz1vHACdJkDebr1jmgB5uz3RP/x+3vj4nyZA/vDWnX7F67fA1REQV7//uLrPvzIBcqX975RVrr6kHucocN9nlk56A/DEJ6UChpCXQQVkE2Gx1VizKFsiEGKkBTueC/+x2nIfzKfq1AuLhQyqtLqsh2rLa7G0Kso/Qzgklee5OVZPNWcgB0eFMDbgWVwOeH4dXt86GJ0kbHwxdh3lHLTzITS2b9/uZPY6GFVy6JLy47bbbgfQ+I7d/8ADTiEiO58+gMdEwLVTAEuVHaNU2s5yh9/HP59p1/7FMaxr4gAcwwBSyHsAkBQJ4itgiwOWD58rb3Z5JKtqUBZFpVTkzkrPomIV6wuspC4Czs6dN9+O46+eTAX5bBQfI/1Ylhzdbx+5/11YcjTb+lXLrANQJZwqxkHAXgVNNqBIkUpCWRCN/LkIQGk9QJHA12oULgJd6wGXvDg470L9EQCgtnrDFgfcBXAIj0H1MQpIV9/Q4KoUOckRzFrjfqZSgVxPdfhSALTHfvozF9y5FA/3Wg6bh6jSDAKsj6Gy/gBhre1UjmZkz6dikyBpiJwJDp8BHIaPPLzAtjxU6YLnnVUC4KcQ1yEO6f2ATulY+fhy8FaWglQL/VT2dwPYqJpQlkAFKFlSqUBX/sdcrudXP/spViqrAGRbXMi7H4BFC9YIaucArJyUAwJ1ZjM4vI8AZgXx31EQI8pMiQVc7Otu4/Op/gNA8uLAOo7sYhCCYoQD7/gA1Z5UeR98+bAjlSJ4jjFkDIRhOdXZUou9zwQV8a3WQZ5BXkERYecBgMErXWBsNcBueXUfgEuYLZuXYWs2LrOa/c840kSVzc1khuw8huoAYQhd2pblpGHXhPVKQZ+tX4xqYgj7iIQorN58AeRRvGBp8sLRPDtZOGwLlqK0AOBohhFRpWL8DBQDrSgvYlEBySqMHINIPOH7qFgO5F6lcPHACz0WFY9A8BGUGzH0EQEhtfRxEVlS5SzInW+FRecAYDpQCyQ7sOgMti6piemAowNUdSaTIUL1O33Zh7yUHixNIiAcLgFoxEDqRQC0yxc9ESVCByCjrG7Uz1wVtyJEIQ7aeW4+ZMPozyP4gAtg9wNQw4EcsJOMCCzA7rhupu0/2W4bl20A0FOIOdhqH8QU9liaKnBg5/OimRvIb6BvhADg9XFNIrECZJ0GEQPiARPENyBWH/1hAmR7EiKlHPIlAuVAC/3SE+CnFPA1iV/3cdWZQZBWHlbe2mMBkH8NQ91YXFFFCgkn+6v4IKByfrZj19TjQagsljDh2HiNDLe5/I9+gdcoHQL8vekXdRAES1wAfSj9Rhcu8EoATgnV27IzUiVoI/PLkpzFKCZkRUdlKuNBk6AyWaQYEdCrqlUBiuPYUg1B0smuLg1wSJZkiUkprk0jAeyV83D2bIEjnrZu3cJ4iYLkIICdPlBGVW5EeAggOuSMyCFaUYHDQQDwPpAVrSi3pPIQeOPnH4jlUosjOkSE+vPf3fi2i3gZB5BWBoPAPQFgCliPx6qsjzyA2uIirPhSrBpLqmiCjQcAJC+iVJiNrY4v4J53PxXQ7djMUcFc2oRrC4B+TXmHrU+LxsJthp2BOD1e3mR554Zt6eJYrLSaNe1YPUO0ge+77r4VwIxrDm6HpCYUfTLU6gDF169YiLLtgpWhnFiF/Vc8iogK+rWAs/zTZ+zeO+9C4TJA5XmvPff0r50iLxy1yLbtWx3o1cMcXQt4PMFgrKhqsmjCcAXCnz57xuYtQknS22zv+cKN1gEB0sMcFRedYPmnztEXvO3A/gOETX/a9kPEzp2/0MpQ98SxLnTyWXtR51yzbZsL+CX+HcurKBcQHASgqPbXvK9A3hhshia4Vg/WAnnoS9EgQKwPslX2LVX0AZH1syEEBQrvI7tq/boNLsx5KtMg1ilxNJ6TUXVonOvPkYzJHoC9Xbt32nyszzSnb7vlZhulr1VjXab39oKwbmgiIwtysKmxBlAvGuuwOXTXcfokxDF9aBLyaBLgrpYg5p889ku77vrb6OdBTNteKJBetE89CBh/ikD4eTmQwJN2rvASpGo4cwAWYVR6z4MQUrhzSUUx4H4s9lTJkNusV9j96Pd/8IMnLYf5rRUFo0iP4zyzuQtzXPZXJ8UOpbRpGoo3zRft/M5XPpT02x3V1x5BcQipUgEBNI/1UsCnD326A+JNBJEstL7xiRT7qx82yxXJvvr+WPfarzxG5g9jLIm1NVdh6/yebL60D5iTPYcKdYh25kh/1gWRQAWnj9ui+VmWRgB1eIgf2RWnIb8iAXUzqTIPcYThmdPnbOny1ZA4WKKRJXQEy81lKN9OoUbtgNDftHGtbVy9wqoIA4+FyJUS8eTB/XYNtmPe2KH1ELj9ve8/AoGyHXvKxfSlamwl0yw4nTyFBsBW1rZO5ohPfurPnN3dN77xdcizKkunQGKE/t0Jab9jx/M8G6ycIHgzsuZaYXGJzeQ9br7rTvvmv/2zVTbU2t9955u244WdVkBxiOw9BfAGo8ZYt3yRJWKrGQ8J7cceYJi2LzhdCKHAulRHu4bF2XhgBNZ0flYFOdLOfDFnfrYtXzzXXt77AutjmFORzUohf4v5SvPdPsidDuzjtl57DVX4HajF/C0KRWakrKHKSm3jilzLToywasbvbIovNA5q2G+EsufTpFlFFsf4JPaBkGrKYeqlGt8XAq6iusHlvLSzT/AK8rQZWAUqrN08AnjOANGc6WKwHGtpJfsBG8NR1qp5c2ZbEfagUWGxzOl+tv/FIxRoxGNVyT4Bgq2QvBsvVAYTrFmetAdUsMOrpYYs/vpiW/E3KDBYTyKYw5MYW4H8zhBrzCDjVGNadp6yw1JulsB8ze0XUZxpPpWlltQmCm6XClLFLkNSzwSSEQcJ2MEc1NKDTRPWf+Fk24mgrC6rsoaKOlu7eLVVsaeQGkdtKvXHIPsIVXWIDAhhLfVnnywAXgD/EPtTqU686PAO5KfIQASBCh6cAkRFCRTiuIBx/ucNwahNuO5V31KAZH3kuAt9l8JS2R4lqOGUexLJHKYMEG3qFawexZ4vzDuAfekJR8xtgFgugkwbo+giFfWUlFZF2O+VQuKlofCR7aPCzk+dOOVIF9nihTKOpGQJpy/Kbq8EAmQCwkZ7kBnMd7pWDV5ltIzQL6VKG+faZXklokfWpJP0m2iIJ835KmLS7/rS3lKQaP1U5ohU4FLweEseKmKVTqJMs14KCUIhnwMCfVnXmliD/ZkbeDYUjSg3SfafCXGJFK5QrOGnvBUfCnWSUCo1OQI7PXG9u7dZqJJVgCOF3pStMcobLn3KbmyaAHntY/CVLbBe/bppAuStBqdcPQDxVrujP73reeMA6DQB8nbrHdMEyNvtif7h9/PGx/80AfKHt+70K6YJkP+6BS5nBb6KAPk/X9tKoZw3lVkznKVGIxZEzQAaTYRHBxO0HY6ndTHew4GA90e+MQ9/5pMclgie5VAdyGE2HEuWMg732zats6pSbEDwjW/CHiQDkiKEw+vuXS86FUg6AamRHDTl15wPkREH4Cdv4zCAoXIq9pSZcRZiQJYFygZ5z3vfx8+Tzt9aB+yLHJizAEtOXqii+jseUqTXHXZ+8rlMu+Evjzl7jkSsbQQ4VnKA5HRMpSCWBVSjJkKQBAJo6HXtAEyVVHuOcngL5p50MO5GZZLAof4cio5lVMfPBETsBAwuOHOcQyd+y1ROvv/ue/i9FsDdPhciLaF9CgexAQ6REjbUy9ILm4VIDvdpAK6S5cv2S37y49yAqoIVRi3ZwMnT+bZly1YXbLsIQPYU4I3eq5GqSNlchAMGBVH9pzDzKAGjXOtBLLrm41sOforio5jK3rkA/412kSrghUtWWDeIxSksPURWzeA+BVTv/XKmLfvLAlfRHkbbq9rdU/7LAIKFWB3JBiMI8EQqhaVLlwDyN5EZUQ1oRrgtQHYdwOYSwoulbOnF1qYHQCh9ViLAXYxj0JS1oMyVkksXaWNAVPpCGODEGIB4H7+bhp97NODnOGRVHAdmf0iywf52Z5XlpQp4QHZvrNe8sdHobOnGVqYJywxCO6nkS0BVkg4A5uU9bl01pdhh1UDscEge9rODh/MskWDSbQCwRVR2TpDQcejYeVdpuG7pXJubMsNCAPjLiwsJEZ+witY+e3y/WSYZvLKRWDI/lUwDrLbO9djGXA7gWAglRxI6CvEw5kP1f0SCnaSi/mJjtwUCGOQVohbggWOpbguzk+zEsVqbt5BgZEieYfqZD/c9CemhSsyxCeyssHHxAcwrB3TKIAw9RN7zgKS9WI7IQkgV6gty5mOZkk/geg32TNkQMInY4pwgiDwHALYFVUmys/iRZ3ogH1xRV2mDqJxEiilLRBWiAu1nQu7Jc9ulgPMZw4AZS1eswFbuDMBVrb3/gQ/iX/89B1SmQ/p1YI2kTJiWrno80D3s7utTLL8SYATwNAFweLIPxQLWJt0ARX483+6eNoDSGABBIAYILeVTyCZKodh92EYpzFcB6JOAPv2ywQIk6SYXIIA55VJhkU1iWyFjkElUH4PYJEViFzaO5dLACGTNmK819FIJCilU2cE4gWRpJdw+FjxuAqJqy+YFVkc20STWZ73YsIwL1Oqvd3ZjGzasYygJTMKao7URzGaC8ZXtlDi6P1XOioiUvV4s40EAiaqvRVwq/FwEiFQAQVItUXGrql1V6ddBuiZA+vVTXS1gRSRFG6oPgZfRqDSqCVteuXIV1cA+dhBruzLAYPnMZ2D50o71nizJmrGrmQUA2FZbCdgEsQhw6EPb9cO+RfhDMGN3U44aSAD6CJ+rytlh2k1kr6qx21CISK0zAui5UEAzc0gHz3gp1ld9kBsjEJovPbPLcrIXAsb5MxcTbgvw3wcRFkO1cj9A5AQWQDUV9FtIv8Iych6Sg1AM9NttS7DrAhgsmSALoaqZ/APGGs2zbBHPGOapoomQ2QBIb7JvFi2ag9UP4H5kMKoPT2xTUgDq2wDbW+waLP16mYMbAKxf2r/f9fFElDYraItR+q0IkNKLRc6a8Mjhs/bJT77Hkb5t5ESUVtQ49UcX/UygaC/zRQAAfUiIj1374SU2fBHmS8HHjNWi8xBYSbPt5f3Hnb1SeDQAOFX+zRBQOVhJSTnnBTg4Dhh5iPDsXOYx2U8pZ0cqKc1PIqJEgNcAcqdB9Pujvjtx8ADPLdcRIbJ3GVXOAM80D1WCbNPuIZeKyceeI1ti46bNVgaoKJBfvv4K29bvSmFy13v5PeaYDgiPbubR0rISpyzSNnctSoMh+qOASVmsRUWT4UOO0Ysv7nGAXxZh87FYwgRDKoigHuT1U7kCE6xj4/b8rpds2bI1tm//ISwUbyXo/AS5Wmvt+z/4d/vIp/7S2qmu37VrH/MBVoCs1emA2rJ4Ky0vtqefecI+9JEHXKh8HPO1cMHjJ/IgerCJYq6VRdUkf9nO2hdHlsj2LTfb93/xY2z5yiw5NR2bxxAEYVwHoOYESK2CouegIuiGqFFfU9V2BFZS7TyHMNpTQLCyGnTvX/7gFGny+X+5OKXEAaDVeFsEOTMAsXctapW//8d/cMomWUP2cQ0prBWyxiq7eIF8j2PYDI1AhMdAOEegQFoAIEpBBoqu5JmQMyhkLly45O67krF0uqDQUrPmmAfzQwF9rkdkIwrQzQDEKtJQRtkk80EQC/XcNPYOeMB5oP780pe+AlGy1W66+VbmTy8KNI7Zipvi7cCTZW49HGGO++EPfkjRxhLbRB/49a9+abffeYd1oAoKIiz98NGTkE0oDCEpwnm2bZBkvbzmtrvvsh/+9MfWhpL0rne/A+Vemh05cZSclGJA3i7ylTJRlrI2Av4uzCKMHaLbC4y4C9D32IlCFBYj1sK8aMx7dViSDjKXjlCosBz11zVrl9gveW8pxlTBLxs9AdZpGRlkPB11OV4iI/yYZ+fPJaMLQkFraRvB1Bm058Ylc62JTBORBqMA9zqSy8JIaokG1h0S1tlveFidlFeEggdFxGITVUBxAP2Te+vsbrV33HMPJOAxp8i87vqbnUq3HLUNsT8A4+RxYFt54dxZZ7sUExXnCNqCvAvOTsuXud4b4rkBlas8JD0Yp8o4qWeOk/pBZOT5ry20VX+DAoRnlgAJkE24tx/33yZlLOq/FiwFNa5U9CLb0k76kfqhrNE0h7JQ8Th9HQHiwZ5Be9cxxm0swLqsQ0/knSYvzZt1m/B25oholEPe/P0Lz+22eRlz2L82Eg5P0YIWfZRU3cO9lpCW5LLmxijaCKKfiXSS5ZLypWRr6UMmi9pUez5ZQPWzZ7pshTXGfkbEghfjLZD1RzaVIlOKvr8S9Qd9HeJDil1PinbiZCnLfkoEv9RkWuuk0NC4imR/nhafZPteeAm72Hp7593vdCRKl4gp/n2E51iPylH5RGqHDKytZrEXVTHOJfLofLnmBHJitFeIY95UFp7mNYWa69pTsPbzYw+l/cUZlEFSUIpQ1Vqq942CRO/mfr24flkQNkNYTP1s5VqDIQW7nLrAj73vmCwkmSPDUIk4koj9QQiqzi72fOp0vtoHjA+xpkp93e76q5R6eq0UHR4Qvgqml/UhUzcKY+xa2Ut0NHozDlbYyhUr3XosEkZKTW+esydjegJ7MgYk3+wN9FOmr67gYqryS/s0fV82IXv1T60F7r9fIVSmDlKvBq1+p5z44x20f6eq+927T/2d+sn//0uWX5ctrF7rGq5UYTdlyTb1vlciOP7Tv19ZAPjb93yz7XOl6/+dh/Ob/oQ3+8K3wOsu94epn5fb6rVsy94CFzt9Ca/ZAm9gEL3yutcmQK7GAmT6kfzPtsDvj9//2WuZ/vT/mRZ44+P/ta7v6i2wru7z/2fabPpTf9cCV7cHnZTlyJv+uvoCjCvv7650ca/ff6/0/r+ffcdu8ivff99kDYebAVWxcfhpA+hOB0wIAdzwwne8HBubWpQcHRyW4gFK9j+8yK7921J3sJGVUjxKgbAQqkcBFdJSEqyspJCq1rlU601Vwg1TIR+Iv/aS3GXWXF9rlcUFdgMVilJbCIAUMNzEgVbWPVnZ2VhNnKbCe44VXyqzDRuvIdy1GNCGAxoApCylsuctcYGtj6FG2AyJ8I0PRtuK+5+1NevWAjbiOw4BIrVBPiDVCsiMtsZ6CArIEKrefEADT+ZTWciByIvK5AAsiyawg1F1aTAgdkHeKVuNbU0o4ImsWipQivgDMteRN6Aw9e1bN2OjU2Y5VGKKAOmnUtuX5zGC5Y8Hh9xADm/nIVGGOfBFc9BPpL2KLl50FW+yC5A1zwXIIoGes7PmAyZhh4PlUd65C/iQZ+C5721RWPuMcRAWkDLGwXiMg10tgHLyrAzUMoF2HHsDBap3Aqa2A7h0UMmdAGBVjeXDfixQkrCAEBKhquojDy20lV8sBAwkewPg3Z/3jY3gUE3FcTUgn9Q48oBWuKiC4svwg1+0KMepCaqVsQBAq4N+MWH00ZAyUvZ4cyIVoKKK3kDazwPrFg/aNxAwWvkEoYB5qtxMAVWdBCQb48/6KXIilIrsOIgGb35fgfU9ABq+CrHkedQC1kdQ4bj7+Rdt3arVzt5HQJUsQjypKJ2ginmEitNTNQNWiAVWGgfn9MRowL1QAL8a+83OYsCgQPvg+26ysS4AEvpsA5k0odhwjflF2DcfLcW7HzurxFBbt2aZ7QYAbW4as1s3z7VR+kgm1+avynAqLI8U1RpRIbbhji2268hxqmT7LAqroDHO7nKr0Rnbi0rHXqoVw7GWkIWHbMPCCHEODwvkmZdjzQaYAfAmu6oBwJoUVARBkBb5F89axpxMBzrJpuISbSsrtAAqV8vw0JeHdQb/3U3luGwx/GjTYbz8gyCSpFSQ9ZeAwxKAC1lB5FC93IwyJhiSURZyHVSpV1DFLkKswmuAAAAgAElEQVRx3aZNBBO3ObDkxMkT2JblEvLehsor2LyD8e72HLZ3XZtkO0+3Whqqm0QIkIGmLotBtTFOBazs4prJPZkRz1yAWkSe5INUKrdTeazqW/mMz8SGo4/nqLwEEV2NfHYXYGk8VdNN+LrnYjklC7UZAFftgMSDVI2PQIAMTfpbWT0gP2OmVV7ytGc3qHh4uD9AypBtWp+DFQiZNfT59Oy5dopq4plUO/d0VmIttcIBSAIsZBeyHGu8XbufJ5Q9hrFBTgBjcCE/BeqdI7fB8xVfcFmsCGRSTohssOL4fc0XymahvNWFZXdiNyL1hRfXVY/lRwyB1XomIkwFokvtJPu34uJiV2k8OyvbeabLc15ElrKHxsYIo8brf5yfoyMoZQC7FQw8iU3dQP8kmQd15AiU29IluS6kW/kMtQSBK28lBMVdEUBpbEw8dkCN4G9ebiwpwLmvr90GxpWHMWEHd51CQxFqN229EWKyBYCqiKp8PP4by60B4nIIH3X8ryAnWyw5RSR2k6XE+NtSwo2feKLIFm/NsFJUTW1UeR861W5Z8zwIyCYjgecnQFUe8UkzYyFzsaGC2OkmiPw8Fe6KLf7AR7Cvoq0OHTnkgm0Tac8ZAO/r8JzvB3yL4ln3AwIKLDtx/DggW7V9+EPvg+QIJ0S9zvYdOWnbb7nNauk31Zqf/TwA6xJs490Atu1hNgEpOAKA6A/pVXqpDsIaxUtDpyVoDKHy6qVNq/jcdEBfAaFr1qyGmOuHQD/LfBAL0BnjQu59ATAnFdTLvCW7sqLzhbYJlYD6Qy/XWQOZlaasIYA7WeCdYO2RqiFzdpazHJOljrIuNN7O8OfA4EBslujHne2QAIMu5yoRCywPntERyLAk1CilKI40n66A/Dh+6BBkaLaFMXeK3JCyY+++AxQDZNDPOmzN+rVu3Ywgx6CaDBEf3kfzbSikTS1qG12LApzLUEpkZs5GZZBhXdgx/uwnP7MP4Y3vYf729G9282wAom+8HpUg5FlHA1lTv7G161dSFZ7q7nEmz7IKe5+AwFCebyNzSjDr73HWQC+7+957nZd/IX34FKpMWSgm0c5tzCMY4vG7oZBf2BMxDvtY13SvsrZSIYP6RQBtHAOI3IS/fxBWk7ImklRO7X3D9dcBqiajlNjhwJo52fOYPxPsxz/6ibNEk0WgbANDyZbwYSyvW7kCMpw1EnK+nfWonTl18WKUEpAjCobW2pmelM0cG2EXsWMLAhB+/MnfQNCmEP7N2AZcXrF2vX36c58jmyaL+5hFm82mor7MEVZ33HQtCqxWlBcR2F3W29NP7LCdz+y3T3/yQ3b99m3mEVZo3RXBtm/vLtu8cR0EQwVznB8qC9q9s992kA3ygbtQRklBgEr2wJET2FKlU7SAkos5sw4guIe2+fTnPkuOyM+xdau1DVhdjbLHWLw0x57e8RzXSKA5lkRp5E+kYim4bs0K5rROrIpqIBIG6Lup9szOlyyez+wjl6IIgnWANRdXKuaLRXYz4elFqFxamINraxso6kh0e6W13PdFQG7lPOSjyH3//RBzrLO+EOgzKeCQdVQs/SqE5zCCskqKNCla7r33bsZCh+WjZuvl+XqxV+tkHu7H6qmQwO3ImbNQkQVafWunI4T7+d1UlGciMkU4zEOJJXC/iAIVZSCtWrPKZekcpu8LWBeZLEDbB0LiEkHvNeQLRaFM6MUmCYoHBVi89UCotUACibjO+0qWLfnSOSxIISdkq0nfGIEMWEL2mj7/xT0H2N74uTGdwLyo+fMyGaLQ81bIYxHK/diR+bLf8yeTpY/9ma7XRyQ/Ch1ZhA4wfmtR7UpZIRuxfn5HQeG6FykLKLuB9PfF9mvQFtIH5cWlPJp5FCb0UyBUXILah37XQEFCPQoI2fVpLcjLP8vcmYh6wd8ukMUxi7YqJwtOpIFIuUj6Xjn7kuZf32w5f34WVU23s+QSAaLcDxGVIcwzZ06fNH/G1hKsrgZZB5XJFsGcNpNCkmJsHf0Zj21ScfH8M/lcFTxIsRXHfKRA+ZPY9c3HcjY9HUUpa7P2GV0893gKJpJSklzxhGxhKyg+0k+RH8rAkqWVCiqkolKmh15fSWGPVMQi22Kx4WpifZ9Qxgn7Ey/GlVTM7e0d7j1FAI3SL6TqCoG4GYLEF/khaz8pTYKVByhrLO5HRKruV9Zdyu2SqlvjVM9ZRMrUWU3alSnQXsqZUP9o1pwaiFWIQ9aIu995t332E5+y9LkL7fOf/RKqJm/OGxEUD5BFRjGHQtU9kEG2UdAVQdbRMPtVR4A4EgQrW0LuXaq9+8me4hV2wcPZZ8lGSyQK1/CKnZb7cRVf2lcoY0pkmgh07ec0XrRv0DoTwD5IX7/7nFfAbve3lw+g//VFTClg/osv3nTqgPhfv/61wtF/C8T+/oW95odcCaC50r+/ftNe+fpf//WXD8//m0Gg1++AVwIArp5AuorOP/3SK7bA62fwvB367xWb4G3+C1e5gLzO3P02b7jp27vqFpDtj/rf/+b176ob4X/xG1yZQH399f9q14+3AgFyNY/vcv93G9mpHfWXvvveSdlPZVPdqRDyOg43yhBYsCiXg9Uc+7t/+EdXAapD56j8dtmgn/z2Wrvur0uo/AwH+MK2g2rdACrq4mMj7Omnfm7btmzg8DLqZPBeVGXN53CSj095MAe6FYsyrasVCxQ2/wLR9D0DQP0cnuqq7Co4ew41xzx3oFu5cq0LDQ+nGq++vtFVo3XLLonrUNXxIqo0z6AaefGfr7GvPUuFNdYUqpibBDDupvIzAUsRKVQ8AY478KynTgwwgYpByINo55PdC7gBUM8hN45K00Mv77UNhFNL3TIBQN1QU4+NQCLgTiOgI4eV0QFbt2EpgCbAL8qMLg7cw4ClsVTTjlEF2ccBtBkyaZKDnirZIiFBmjkghwIIisSRL/kogd6pqYQ6AkSnpc+zHc+95ED3YA5nswDLAqj2ryUouBu7m37aKBQg9OgpFA+QHOERpEXLMosqdYX/ziLMt09WQ1xnO4dcASZV2OtEUt0XSWWeBwfSPZ9Pt6X/95zLngiDnEiICqLa38cpPLyoJouC6BLQo0P74cNHCJW90VUQnj5zBsKLiknnjo/aQwd0DmnxAF8zAfWPHjkIIJND21RD9lD5yPOOAKyQddU4h9s4SChVAYokkx+0H0BDGABAAmBZAJW4AVT8jQDC6HdV4S7/bIVrtjS1WBagZCQg3RAV7V54mftxaB2n8rilZ8x2nEYJ4k31KlXu77/3FoDj8/bMsygnlqwkfD7P/uoLH7C+xirzaEe1Aig9RJVhfkmdHcDqJwAflCVZsZBx2XaBCvxzZ6vt3ptWWwggStv5c9gzRRA43GINcA/jiFzmb9hk+04WUFkL0EAeaEwEFdNtE4AYBKbjQ96G3dgIh/IAwFOFYPthxyQCRLZg4B+WhGf7hEAC7t0bgkNqjoa2WgoSJ2zj+o0ADgDwVKkOAhIIpIiAtJhFteuRY0dckHAygbZheOmHYXcly4tJeXDxLdCi8Ox5FASzLDwUEBGASmO0D9BnGCIuBBWS/L6Xr8UyDTBZJMH5C4VUu8ZgZQLxJIsOL6plCZyOiA2z+7bOskstwRYLQB3mGYCqqZO2x2qErJIBxsjoJOM4EDszgOXeeuwuALQG6M8CO6Sm0KG7A/CvH5K0AsJvAjA6DXBqmKr32RAkTQA+/gCYHQ1NjJkW58Pe2DViF6u4HbgHKVwmIVsVhi2P8HDu11lKQSC0AhQHUmE+g5wdhTzPn5voCJ1w7lFV/h18RkZmBoDPSWd5NXcBqhFIPQEkHQBa1QDJyuEZBmhQmwRTnRwJKaZsiATAt3FUaMMAMbJgl62KwJ8WgPkYqcUAxgf5d/mhC4geU+ZKTKRTczQCekWimvPFYkzErKo1BRYFQmZIaeUPgDcJ8OnhKTQH9Qv9d2BglLkHpQe5NT2oKOajFBpQ3hDAlnKSZNXig8VKKaouWaKJQOhgPl5M1obsxsbG+gAjB+mDPXbmMMBV87BtWXsNKiusZCYamRc7rKGhzIGjrY2oKvwi+dwxAFCq2g8UAJ4utBEsx86errLZcwlGx4oqljnkO48WW1iy2Y23b3KKmjECf+vLz9umdSsBBwWqd0Jc1NrRMxdt283X2hLC3ffuedHOA8QKxN2yeQMkxyXbdtONNghwfRayIAXgr58+LdtDPYtsPmcA4ubfH/2V3Xr3u60EC61AnrMf+RSB5Pw01JXYuz612Xog40JEXAC6N9S0QI4z/gOiscwh/Jr5rAePti03XsscWMt9EowL6BrDfBSvKn/meREg0Vgc6c/Hjh0l60DzNaASD/g3TzxuNwJ0e7NmdaEGEZA2C2XiICR9BdZyFyF4PKi2v/X22x1AGon9i4A/AVM9EJLNkBUJkPytAP9RvMdS5oc6FAeyhinC0mkW83ob/Wf58uUAvt72/M6dtnb1GrfQyjLn3Llz2DemufEryxn59ediG6kMGv27VI1nqE7Pghj1o28rk0pEi8DJZPpWP6SCSIZvf/Pb9mef+jxjcBwy61lrBdz98wc/ZeWEc8uisqa+nHkkGbAzHnVljcsJqalm/WMtlpqQWcRVZcvmS1kdClh+9Mc/ciRHzuKlRrQwZPox1hAsqFA2lENOi1RXWPoE810dwHEo4z4OdVMnqkEfVVUzh0bzPFNQhHVSyV1acon7mO3mB6k9ZWPpC6HV3zdqTz71GxSPKWRvLIVkrHVrsWwRo/jdJAhlD8bqM0896YLjpRqSIjGUZ6xn3lzd4dSV52nveIBrkTM9jKdR5r8e9hsLuP4Dx05Ako0CLvdaUkY61f5MxoC540M9dsOGxVhCBdjM6GTm//P2sQ982pYsyLAfPPouG+0kDN131FprSiyENfKR733P3vuu9zNHKMtg0oqoil+/FEKMvnuO3K3qhlbzRaXh6c96hApkhL7jD8m9edtWl8fhCWgeRoZEZzfKSbKNpLDdd+QMCqYGAGxv9jmzsdWLx9KHwPPdeyBtlzqrxWEUGL/ZscuiWce7yfFoot+l8voMVAjbGJNnsaZUYHkPxJcA/nGI1aVLV1I8csqq2MtJWbuYtXkAW8b5C7LdXNqNJZaylWohjpYxR9bWVNo77riNfkBgNXPuqRPHsU2rgHCmmIX27EeVWY+6xTskylpRPUB3y2QRdRf2j/QXZf7IGkl2pMq6qaFP6L9XUJkvddwR1FgC1mNYJ1U8of6dh1KnDdWIJ3N9KHsZ7WFCGUfDkA76s0iNgofm2aavl/Os+gHLKSKgb8ykn2nPcQFiuAqPPhXmSA3kwzyRhF1nGsoh7S/OsGfRlycKkFHZMPE9zPraS5GIVEO+qBTG6Dv+5FdI6VCL5ZdA9HAKL6S6Eqgfwv6mi9wtFdpHE+w+SLaUJL5SXCZzL6FYI3awR8lnLPuwpvvxXn2oIkd5rcjyIT4nQuHh7FHP5uWTh5focrMU3O7Cv9mDXfzhOsv983xn3efBdQexP+yhYEjZYFo7kpivC8/moRjsstWoftIYB+MUxLQ2N0CoJEJqX3Lr/Awy37xdW0jVXMs80EGODaozrkFEjILMtWdW28v2tZG5WWrgWPrVVN7HGMS9wuz73Hyk56Q9dDN75TGeiS/XIlJEBIgP15kC4TOOCqOL9UAqErWXPkPPu5N1WM/ffXHvsgPzp61V6CEFjIqCenhdFIVAKiqSOkb9VAdyEU76qf+eIkBeUUC88vP3KqHhKbSX1bWLsIpHddgBOefBHBcdGW/33v1+eD9fiI94Gx30gohnDx2Mkp1ModLyFguABFRGkpMXKkgJ280pEkR/pgDmFQWIy8lwypEpBYmyWwQeXy0BIhJZ7Sx2R5l8yj7RZ2oNEAkiZd3UyeyyAuTVupCrJEB07LtCAeDrESBTtJS7sP/y60oEx5X+/fWPtyJAruYAfPnge9VvcrUX8d/2+it5YE8TIP9tTf9HeePXJ0De/v33j9KIb9s3+X0A8m17m9M39t/WAo7/mCZA/tva97/3ja88/q9cAPGKyvlNXej/dgJEquff7/8eX/z3d0/KpmkZVdXlqAKOnjhJoOJiQK4VALuh9r0fPIr3P4dEDqxRgBMlVHPHAka+9NcL7N5/anYew6qijouLAszt4VBZAvgzASA1w1miHNx/kPDzHICyNOdJ3U0Ipx//LimOfNpVKarqL22MVX0tAMobsEVBsNHYb6m6VRWwiyBkBFh1E8opu5g2wNYMCIM9Bw648NNdf7/WPv/4sANJlP+RlZ7KgQtLGGyJhgCA66kYFrGSd64EQNqPyt04rpeAY3ImJiAlsgAYKsuKXQZILO8XRvVaDwBoGLL9PCyrfAG0LpVcJBx4ka0iD2QQAEDh3uHyIebwitU+1jY1FsPhV4e9JogIZS6oCj2O9upCrdFIVkFoMLZFgEQVBG2OUq1WQ35FG/7tqQRWhnAwukRl+KpN662Fw28f91kM0OGrQGg8x8c5faUDkA9waAIFcKB6O6RBLQqASQiqGsDlHg7jnlg0eHKPIkAO/808W/WVYqe0gXOwxBkhjuzRwf881fEbyCx5jsrU67dfZy+9+CL5LnPd79bQjgrKrW9EAcCBeZSDWSKVyssWzCUkngwFCKYebKQEgI4M9nLgDOS+e6jaBOgHvA+mXcYBsjoBdiNR70gtoH+LhyyJQG3hAwngBZjfxzOvrix3VZgdHOBFyMhiAm2JjVCFOAlw7MfBdKi9mbZpsUNltHsAioT+bqxUlnFgbyAT4Ci+5DkOLHzHbWutq67CfGUhAgHTCNm2Yw/e5qFYVnj6ogQKtNVL5lh1Ub6FAAXmYF00wHMOAUg6evgCQCGhq+AX8xclWEB4lF0iNPnI2Rbr1bmeb96GimWsvgC/G7FGagdcCUH5IcBVAEdsDGSQO1wTHE7lco98zCE6uvrIOxmmijIWAABgR/klAkpUFS4/fAH1sni7CHAor+75qHxU9dwHmeBPJazO38mAHzNiIiAhfW3f7pc48M9g7OBTDgFSTI5NFJkyuNZg+YQtEL+jHJgZAMOq1Nd7daPq8PYml0REJkBpz0gPxIaHvee6NCuopNqT3BHPQYAjgnDlSd8PEBTAvfoEAuwRmq17HEcJEEqVsAgbEXuyafIFtGgEJPWk2r4FIExg/Uws3EDXILogHOtU0d9nvfQFLwCUstIWIxMX//cpAiQAcEleTUGoWGYCaLVjl9MKiKp7bmMcUKdJPgSKED5zyzZ8/8+etRgUXSKFPCEjBLzINiTTAboRgDEKYY50PwepaJdVhl4rT/MgnpU/pGgk1bYK05UtiSz7ggFFBTq3Q8I0oFTJBIRWCHkp853AoCQAfQFumteaGBN6X82JIklaIH+U7aLqfak5BMZL8TFG/osvQOrEyADv28JrlCUD0RUeDaAygnoOEBD1hjzoRZD6A9D1Aj7Ki38O5HM/AO4FQLQt69dhB0OAuOeYdfY18xmhtnfXGWycztpdt96JbVoa47kSwhkP9cEuiAMUey3ypQ9hTDG3YHV3tvCMbeZ9alAn1ZXU2qrFs8ijwFc9Kta++UiVhWfTb7BIi8U+x2MQdcLceEuKDnaWeON4sX/7J4dsydpFdtst12FF00CV/EvkCKSjLChzId6zAZpjIbL96QuyqJmgI7bzvIsBXLei1FM1eBnKl9NYWrXRhz7zpS9SOT+EvVwBILeX3fHRxTbZEGrjHY2OQJugfesYe/UNPMNRH3JG2mzV5s2258R+y1m+2CmQtG6oqlrPI2t2pmt3OcEFM8+0AeydhhS7EVJGmROquH15/z7LgEyI47mLvBOpP8Qz2Ue2yOm8AlQfq13uhyq5FVJcjzrFg/5x6vQpu2bLNVaCvVUkc+c485ZUW/L592Wtkp2ZAGGFSsfy3iE8R1nKdKEQFDCrPibCtITKbQXcd1Dtfs2WLRAY/Y6w19qnqmB/iJojRw5PqcNY2/TfrViMiVgTSFgC2ZLKunVg30FbtXKTIndsH1ZEl0rK7KOf+BjkZj/r2wnUEBO27drN9Df6H4Tar59+FrIvFdCSvsh910IgBkIsbOEalE2SX5CP3eRxLI5G7IEPfhgbrHLbf+gIOVRZEGXz7dldu1Fs8GyYqwIBfKWYaoSEj4I8gbeAxIMs5VoX5y60WUmJ9tyzv7FLXGscY3TpksXkxmxAHVFt+XmFrOHMpRC12fOyLYEQ8HaIQD+yfGIhTwYZ69mQSCGMw93P7gBwTWI+G8eSK5k5lrmGdaXobA3Xexb1z2yIgQ4UK4THM7f2Ma/EoxALE2HDHHQRNZ0f80Msa20bJKoqr/FmtFCfcduybp0lxFIFD1B+zbo7rb7ky/RjKuDDsVIbRN022IllVLXt2fmcfeQzn7PRmmbA1AkIdVQKKEdbICVPUtDhQTZLs7JXwgCOIQwSuaYKVK6rGGeT/F4P62F7F4oTlDmBAN8pEPtSgPzZpx+0HEKrl9GPi1C1SN0jdeoQyrgmLLICgiPsJZRCyYzbIQi+VgoBhseG7LYbt9tmAPETxw6i+ijlGUpVquIUf2fvJPWs7IiSUd34QZTVkUGyESWL5juRtucKztgA+61ErEFTmGdzUbJ1M89yqQ58LaBde5nPWzt7qZQnmB0iZkjkWVM78yZ2Q+xlOqWOo8+r72ufoPlWQLhsoAQOS1GlefAiCrkW5jz9ThxksjKM8iFABrlH3BAtlvW+jbXfh/2jyCn1PVXEn/36Qtv0EHs0Pi2YzuXLWrqYPUco/evosZPWyfrUT+ZKF3sPER8iEH1QMolULED5l4uqtRNgXCSI7IL6+yiwoJ+I4CB+xTqY00OZq6MoWmmGyOjlfgSoa7GR+qEPtQk+oRDRBJ6zX1LbDUDGiKSWKnUmRT8tEFgV7EWb2a/IPm6MG2/lXgIo2gjEOi5EY4T910WI8WDubwxgP4L5oIN+WP3LLZAfebxm0pE+IrmUU9bKmicycpTfnQmJK3WOVNS5FCalo9joZWxcpK+Es1YKOO9lfU5KTHX7SpEfIsJE4KaSjSFrV613KhSQqjqUAgJZ8zUy36voIphr0ZfUL5p39B0H6RLBmi0VjRTZIRSy+EKcOIU2r5NllsiGRu5dvy9CRF9ShWo+UNGM5i3NZd7aa9JHRAwrL0RqGOWkNNXWo+whEJ33lVpEJIa+poLLp6zYrkSAcDpwKp0B1hNZ7HbxrFOwNexjTWlp6mB/l2LvvAv10zhq4xkp9G39zgB2X4Psu1PpO2gY3SFIqo8pFcgUGaJcKP6b5zJFObxy2HuF+Ph9K6w3dXp0L9K6I/JHZLeUL70ogKSE19+peGJIk/orFlyv1Kj97lr40++5c73GZbyuAkSvnyZALrfim3+Ib+FXThMgb+GH8wYubZoAeQON9Cf7K1cGQP9km2b6xt9QC0wTIG+omd6iv3Tl8T9NgLz+o/tPBMg/P/Vnk+OAVcrBaJW1DmTDVsDweRAOh6nevcBBuwIbjfkLFrnq6l89/oTzQtfh8tC3VtrNf13qvIoDAfrq68o57FDtynmmF1/iRA6+cTNiqfTHCxoyYwTgfk56IjZHO/Dn3uh80XMATVSpqwOjDj86XMuDfe6cuQ5kvASwm4sHdy0qBwFNfqHRzupHB+dgruNpqmwHOTidfvRWe/e3ymwhVgnNAGIKVO3FqiQdz2P9PIMFUBbAFm/pQoyReFD5F0AVGRYxWESkEBirAG+B8sEctuMgI3y5xzGImJ07dmIHk0jVZaUFAeAPA0a+4/bbuGYva+BgmUCloMJuWzlwhnEIDgBs6YKwGCSXI4AQTo6EVKU3cr+t2IAkcdAb5gA7guLiNBW3KwFZCVPHpqQSUGlmWrJF4QNdhG1HqCNEONxCgDRR5ZaJFdAIh792gLUADtkKru3ngFkCSTJJSMNFPMEjaO8+rlmVvlIe6HB95KvZtgbFjgcAdhTV4nFYjwiUO4vlydo1a233zuex4lhLWxe73iMAQwcpAdzNVDSnAEoNAzhGA5aFQC6NAQjIW78BdYFscuSx3g7R4EGFfDDAi5fq4WlHD661GVVROlXPCsKUAiQuPMhS4qnIV4i1LIwgqbqo5tRnhnFwDwFAGAUMVkbIBIGno13YAqAAkR1WPqj5zjNYZcWm2PZ1qyG3/PFVP4pC4xJkT7DdddddVFxiLUBuxRhA8wRgTm1Djb18ssp8ohPNE4VDZW2xPfiR91jezqcskT67IGehVZ0lK8TD3w4erZsCPZhnVsyNBSiNtyZsSXYcKrF8gqTD4z1sNvk3AlcHUAT14OcPngPAE8xhnGfR1wm4TegsigYv+p/annx1lBMJ5HdQ5UeIeCYhtEsIPq6swFbN5eCMUqVdzTfXiMLBKXsAVydBcjvpU0lUSo/y3Jqods9ZvNCy56Q58nAEckfhtS++uBcACNsxiUMAqERORlK1qaDXTHJxFNRei/1JHWBuaGgUzwVABgSgFzXBwPgAfvPNgDy+dv/tc6mazrB67Io8qZz14bpbyLKIIpDDjwr9MLzdBciEefgRco1qAiAhgs/iBlxlcSfAWzz9dZI2J1UFcnCMPJFeG4LE6pE/O/c1yWsCAaYuFVcYPCTAoVkPPJUfFno+PPcU+onUKrLrUJaB7Fwq6/tlS2+rqHwWCXERZYKsT2RRIlAqEhLhEuqDqmrmrWuvdaHkXYDRyv/wZhwqFFfgRTefL1JkhGwBb8ZtNNX9LpOI73oAUxEiqsQUiabw7UQCopU/VAXQ1QvgEyIVinJsmNykEtHcpGwi/RSAFsDn6e8FWs+dO8ep0IYYJ36+kFioPGQn5k0IdmV1M5XtBBfz9/4gjx30axHBowpzpW0qIcJq8aBft2Y9KhFAL6xp1q9aSTujuAGo6R/oAuTstEtFjYzfSxC0oXbvO26i300QMn/cklGo1JbD4o0GAJqN26m8Ige8xibGuBDyyqJLFi47ndCDpqwAACAASURBVMx4FCathCuP29MHOmwQj7fqTgLRl2HrFIFaa6TRNq9c6Kxp8soa7IVCMgQW5JrPaDeEMmAdoI3sZxYvzoEIgUSk3WU7JSBVbVhMtbZIsh4AugSAM1WnL12x2jz8g+2lg4dtDCXBluuutXX34knPV+2RfjzuBUB3kyWECgny6tix04yBMUtIzrKG1l5buWG9nTh7gvyAepfZNBvljzfA7ijV0bPkXw/JcbYgj7UjG1KknvmpHq/45Y4sUYVtE/9dg6WQFBWZEM6qlB7DP74IkuY4QcHhrAvLISaFEaXMSnWV0cdPHqe/aF3ypg8EAcYnMR+Sm0NWiLz5VQEvtd/zzz/vVElZkHBSjKjIOI1/E6gnqx2Bs3dh19KKcki2VKoClj2Uqq1jUdqJHBEoJmXJGfKiFi5c6DKrBHZq0ZYHvxQ3mwj2HgD8HB5GMRGVYI8/voMw+Rp7933vgbBIsed2/wYi0R/LpVyLgfCvxYbnAmqFIZ5zNPNZCOPq29/5jj388MMAm43uXkogXV+mkGDJ0mUoR1BMMA899tNfMKf62hc+/RX7h+/9kwOr52IHJnhQa/Qg7SlLOJFdIlFuvflm+M4+wqhrHdk3gXqrqPCcrcJSMp22nIEq5/Sps/b87oO2/YZbLAIV1gUymuLJpehDnZBBu3rSn9Kx8OkHDPZj/muAmIym8t8HQqSH9UIWZH5eqJkOHUaRgqoOcqeLIoMSbDojUGqeZa8QAEAdibVdNXZFcAO0BfMd/V7voUCBXgil1JlJjK1e+/bnclzf+4uvnsA68W7Ieex5RjqspeYS46QAQjjekuNm2ghKiBEKL0Yhuyfo203YTZ7KL0SxxTwLYSkCpJ2fscmp1sSeZiGqI6nlysja6MK6cQnZPZOMXRG5sYmzmKMT7KMf/zD5X/OZk4MBQsl44h4SsJuqb2yH7IlmJ0KVPM++pKLM/CBPhiBRN69bYbmZVOEzr8j+qpN8kED2Bv4oUHoB+nftfpE5KhZiONjhtSLs5mLXScqNU9mWUcCxeNF8ChPYh0EYqj3yThyztatWOYVCGAR0NeRrCVZVPrxnK2qNftR6vYNQH8xdvZBMTcq3oE9rfyAQXMCt7AhFgqg6W1alocypQ8z1HfQZAepSCWi8ag80zHtEQlKpqGaU13qImFL1P2P0zEMLbNWXL7hCmUieW6Lyk5ijZqOEHGX+zD93Hlc/bB6xq1KmjDKU5qOOc/PN/8feeYD3eZZX/9beey9rWLZsy7Y85L23HccJWQ4JUJJAIaxSCqWlLYQ92vIRypeWkTADCYSETDzivZe8Zdnae++99f3Ooxjo1Y8EMiChUi5dijX+//d93meec59z2Ls0s85IfSWlSCD7sETyMmS/VcK+SHOR8m6G6bt6T+XSdTOvixjR/C2FoMD+fuZZEagBsr+iP2dgIzcEUYvegfaiCASCtAJSPJj7rEbROMbr96Fw6BawzvorWzDlYUyCGNFYF4ndxzySQPGQiJSrjyyzrA8ecyosWc+FsibJQmqYtpDV25X8y+yhKV6AbE+mkCGedaqFOaKKvWcreyUpJEOZZ0aZt5Lox5Xsi8spPsiaSj4PilTl6Gm/pmyOS6iqlechMkyKGYHvskPVVxFYQcxfen5SfWg+koKyjjlBRUkKOde8o2wkV/wiNTBt1QD5JwJEShJ/2arKPpIPtf118kOEh45qWr+k/ohlXhUpIuJwCOIimL8T+aL31oFN7a6/dUHx9KuXU4D4s8+Vck5ZMLqG4w/NsZnvOMJcDEGKnaOvVyDrEEUKNa32kQ/9PX3di35NFiA2m6P4yHlhxabnNE4lvJQF8juZINctsMaPUb9VX/z2WPX/+94ffl4OxIZNYyKc/YbU87WcGfR8ZIOl/YOI7nH5x/XD7kuZHfo3i4r+c4vL7/l4RYXFK0hYJhQgf/izfDP+5gQB8mZ8Kn/4NU0QIH94W/3v+81XBkD/97XJxB3/MS0wQYD8Ma31p//dN379nlCA/K4CymPP5YdwrxiwZ371DIc/7EQASWaiAInE7/fZHbvsCpWUAxx8lq9e46qidwCW12Axo5BJT9Qap769xu7+ejWALMGoWEmFhWKVRKCtF4cKAU5DgKWqtJRVTyqHqBnTJgMYeRIgfNABhU2AyfMJoz13Ns8BKaokTARYLeXQOgTI7MBFgH6FEctOqhUgJxtv436B61TgXaLqTYdPb6rKdn51iX1tDyAylXbVFeUA6igOAPubCQYtLSZrgXyMZIIgRrmfSsCJKIDqUapCp08BlMAax5fKv0kExg4ARPk5xYLyKjztONZQUVR7n8ICownwSXZhgYCoi3NzUG2EE4p6zQIB4hROPEobBnK9XQDn7VSHemP7oeDpPoCaMAiXtFT8iWmrmpomKv+LLS19OjYZMYSANlkpQNnK9WvsPHZFPbJl4vCcu2Q5QEoVB2Tk8hx6fbmmcRsTT6f2EOAj6yuaxQ4Qqj6CUsUL0DeIA7oqygXSHnwg0xZ/usAFTfoQNB0GkCeLgk583qXOKBWxJGsISChV80uJ4xQjHFIDIC0EGKrKvhubpyFIiX7AqBnTsyC8Km09apULZ08RqJ7GAZTkag7MgRzg+2lDX16jjP6zYP58wP9u5+udgOImm/buhwwQYaKqXy8OdEUAGPMXLQFAx9NbdimcTb0AHoaxD/HGSmiAKtj84ho7cg11ALYGmXhZ33HrFsCas/binv0oB+a60Npbb8bCLBw1Sil2S40tVg4pV1bbapVtXhZAtXtYXIBNT4mybED/QCp0m7FngpuwagCsPYdRHdCOy+eG2mz6YB/tUw4gVT/kaaca+q2bs+hkQMtr2PE0NAPgUzjKowYs8EdRFMe4GnTqp2jZfEEKNsj6AjmJHxYbAXwOo5SZHh9sWfi/7993wI2fVKzNZMl24fIV9zUWz/RgKjErOBgrX2P6rGy7AsDfQXvOIqNhiHD3OYBYQZB/XS3tgJhNKCpKnc/5FGyGggHqRWROBuAqrSTnZUGuXaQ/iVCRFU5a8gyqytuoxD+DndKY1bbUAHqmWgSA9pZVEIN8/PoZKjXpH35UwUbFhqG2IqcAq6wYxie9CsUMKhyACvUVT36vGXDGA9u3KPoSD2H8k+c6pBwI5fswLoYAqfRMu6mi9kWxUkQWQXndoJWStZKYyrMByAuiylwKiquFV52tRnM7RB5/ExEXZAuXrXBA08mLZ20DFjM18rRnrPajuimD/BBAqBB0aDNUIV6OAPGnyj2QMSC7EFXeK4+lG0sZkVPBPB95lKeg+OqGaBIQ2QXxoWpi9X2p0GS1p7yeZoXsYt+hqn/BEfr/FsaIwHOpbkK47lbAHlm+9KF6WbJkkVOhyQZQGUONWJdo7EVg5XcZBYYqVv2peh+lf8sCSwSIA88gQa5cK3EEyIZ1G13weacUAFTV+zKfikBuBlwOwZZm157j2AXmOyXMnbdvhWCqJuMj1DoB/gepdvUaCSSjYdAuXauwZuasdeQftKDaKrt8wVbPy7ahRtqM8TwwhjVNabMdhJAahvmbPiPLolAFebYU2YpFsy0QsO3J/SftWm8A/x9lcX4Qb35jjoSKoT2zs6fbTx79MeTTBqqOO1y1scAp2aZcgFjUvD0b9c5pqtOXrViJCsuL+azC+fC/54tbbOd3CbCGpI6LCgEUojIZlVQBioRS5g1PrAHDY5JQtwVbaXWjbb3lZss7f4K2hpRFHSBrF3nJax1xz43zwd4Xd9umjRshtlvJuTjGWJkNMJ0KEcczoz1lz9UNGbYOVYoPSjMRT6exzmuDqJG6YZUCzyFJZgCsivw9RjB2CmNege8LFua6XBGREpVYDYlg2XDnndZMHoBsBFXRvARVxf7nnnNKkBmoKGuwhBPgpY/cBQsgQi66amkp7VQB7NR2vFYAoK+IkiTmtS6uL42xXw0hrrlXQGMF89QpbIW2MN/KVrAbKykBe9/93o9c2PMn/uGTkBTNAOZXnYXP9rvugAjs0mhgrDQCVEJYs342d7RBPFyxv/u7v3MV97t27hhXmnCv9973HkfY7Nm3z05iuzgXQiQDVYP+PRmVgnKGpBLNBWQWMSi7yklqW/YPG2lzrSkv7t5p227YbDVYLP3ge99BnZSFAnS6Labtjh/Psxd2HrWNECCtBB9XYZ8Yrkwo1IAZKAnDAALTqTTvAqyNRqFQCykUBcEpGzIRo5L3BPinuTDx6RRoVEMEjrC+9qFWeH7PAeuCuG2HPI9gTPSxxj76zzNcu9/z7xddHkao5gKIgu98EnUdHx/+Sr4j9adiF7Z9/WYUlBcshjm9oeyKFZ8/ZZtWr7Q2iOkIbO5AzZnXsLJj4i+FYDx/sYD1GEUMyghP2raZ1x2kYGIKJNEoc5c/6pNmiB0PbLDG2FeEoUQd4fSxggD4Yp5lCHuTL3/lixRlTLGVWKldJtS9m0KRYAo8giFUfFhcKlGiHTp+GGIrzdasW2l1laitsCJcv3IZ/bHPdux4EXswMma4hgpUX0/96lkUPO8jSP0k7xfuFExhCgqnbykfrZs1NyGRECsKCqIAYKtQTeRDGG5kbxfANc9E7dMDyXP27EWyX8JQ1ZVyzVg0hUQwFtqslvWwlz1Ch5RPUjahXuoSkSFChH48xJ7Mh5/7Q6AJTFdGRBV9WERDONfTy9ouq0YV0+zBwlTWhFKpunwl+mLeV+batgerse3DOov2mpMNSUl/9WV/UHw1HwujCvMOjUWRGOrmWR0WZH8oBZ3yy0QsLiY/TFaY0RBBU2kbESGnIDdFYvdBeGr+0d5Rag/1W0HgIgUG2G8pUD2YNUNEsSekjqxds1CIitiTklH9pwM1ySWUs3Pm53LNY1YH8a91yYu5RDl5IkAGuE8RBlINy/6qAxJZNn2Xvr3AZqP+aGcPpXUplr6u4HLdezhrvtRgZ06fdvunqSh9Z0HkSlV5inmskIwVEf7Tmc+0/kjBkori6QrkZl7eOTcOFyxYiL3cU07xGAPhokICzdEu95qPDBRFKiTSuiXF2vVCFz2/CIgWPVORvprrovi3SGMdlzSfixApJN9olOvR/CRFjyw79Yy17jXRDhr/UvqKGNZXWTj2s+5GYx8ZQHuP/3s8/0IKED2/6wTI75IgL0eASFnoinNYZ45+c7blvg9VECrMUPqogs872HOHQ4AQxW7veud7INOZPyA/Qsno8fbkOfdCurlcD31cB5T+O+3x2wMS13c9GP26Z/Bv/u5VHI5pTH/WLBFIepbD7JWlGlZ+VWhoiCOltO8YJz9eCm7/TYC7vqfrkWJlggB5Fa3/0p+8FgDg1b/rn+ov33gA5U91J/8732eCAPnf+dz/sLueIED+sHaa+K3f1wITBMibu2+88ev3a9n//AVaYJ2q+OFYEeGZx7C88OcgKF/t2XNz7TR2CPlYYTRxUFKmhBQXm1GGyCLmxd0vYm/QykHK7OwPttjNWCz1AzhkZaUD/gYjzY+zHzz8bfv4337UCggv3rd7n21YuwE/+JMcBKNs3drVHCIvAuCEOACgALuMFKwqGqg+00GxFoJFlbQFgMKS3rdy6FRVdgyHvpOQBms3CEQot3zCJeWrrYpVkSA//1S23f6Vy666W0BhElWYIluaIEB8ISgyqciVJf+IKkGpTFeAdywe06GA4dMAgQMBKyIk6QdJ84Ik8QK8U55HM+TECIfc/YePW+r0HDuKTdg8gt7nzp5G5oW/hQDqD2LRNAYAL8uTYciOOgiO0uJKQCaFTarCLsGyqN4MC+WwD1hbg/VVfX0b4AQVkwAeIjXkCS3rjKr6GosFCJMiZDbh8c3kMXSjJjmbTx4K1aOpBLwO4CNRSrX4AIclBZd6Y4FwjUrgLtqhh2tF/wGIEehUIAJyj35+qq1EBaKwR4Uyi/AI52DbSJWiunUdIczJCizlcKmDryxSBAg4IoSvUudUYiOWiR2JLG/27XnR/uYjH3LEkgKdwyFVZNXQSrtHhWP/wsFfVgdXqEJcu2q1qxQmOsXSE6JtamqSC0JXNsswPuVgwXaGCvGlBBSLjZBSwEOdC+BL2R+jADc9gLfVDR2241SJ+YbEQUD52ratG7B06bKdu17kvIhfNwqF1SuyAGWnWE95M6qEFvzrZbnTj5VVD9XnATZ/6QxbljPNfLiePtq3HqWNAj9ru0cB3FEHoUpYMjvbAql6baioBTDsNV+8tguotr1QzliIBkhsJHye31Uki86rsr5OTiQ/I4T8B6QTAtNV9VqmYOu4REAXHwuGfPEdHbAbFmRZM0BWJXYQCq/dTh6CiI8Dh4/RB6ikpaI0AvBU3uJJ6WlU4bbynCsI9E0lh4XMjVBZR/TZGsYiiDnkRwme4MUcqAmHBoxSdoWAwjCsSbpEPABYiAxpAEgHSab/h1oPAE1BSQH/HMXGq9ZZtKjyT0DFMPYiW7fE2K+flV84Vl8R+G0TfR0YCgDEPUUBRvsJQKCftFCJGQXYOAog6wmgwQs7RYi8ecYAeYchFnogKQfp1338/xjgUBvV0wGoANqpqK5u7LRi4gXgR6ls9QI0jncAcAuA0YnTJZCCZmlTyV6hmnYOlfk/evQJS8hKc1XhssiaSih0CRZMPliKxSXG0Y5YqAH0JWMVpipogUtSgfgCvgiclpWVLL2Vy6E+HwUopwBvBWUr3FxkrDILVJHdS1uqolm5IyI35KE+HVWawD1Z8bUBBgbR5pNSpRTooYIbwhWyoAxwc/HiBQ7gDBHoCeklmygpplR1XAbxE4nNm+alMSyypEST0kqm8/16npCdNbTRbEBCkUbBKE4CZQUDVNdDBfMImT8VlXXY/DRYPZW67YCsb99+k0UEjADUYlEjwDYg3LrqewGqRiGMx+yZPfsA4+fZlMxJWMcBLvthT1V2FYI3mHD0KhvwDLOThSgvIL2LiskQAgRev3gy18n8wfz61AHyATqx+CHLY2YStlhXL9j9BKH3Ad40AVa/iB3W299xN4BeLODrCef7f5I5UtkpIhnUZrJ0Kgfg30ruwCc+/nH7+tP/bM98E3IBZV0Gc0qYgrSZS/yY//RszqGYUCW6P6HwM+YsANwedSBdJ2ScQrP1nASyqXI5GAC0HBVDHP2iHrIhiTVDkNZzzzxrS1HPiCQSaCfCrgk7l30A+isgY2Sj1M7Ye+zxXxAgPslZP0ajHlCOgojES1Rjy4JJJPAUxtDkWTMt/8xJy56RjYKr1AG/Ig4WQmzoawFWdrlU/6syWf1FAbdJKBpUsZxJYLssqZ597gWXibIcBaQ+WvnZMYiNWdgRCZCU3YzIDwF8WiNjATJ1jyJ367AjG+J5R0K4KZT+ypUSlJYQs5C393/4Q3bwyGGyJ84Bzs6F+JzPmG+GMLpgK1au4VkNY6fXZ2fIFpAt3urVq2iTTuaOq7Z371770Ac/6N5TmVw7d+3GVqvI3vXue1xFuUjAGJ5pIs/qGkCzxpRsJJuZBDsVMM3XG7fd5Ky9RCZu27AZ0uQFK7xyyWU45ECSJaCSrKish8xlnYTYKq0ssexZ0yFByKMB4JcFlj/AXjLzVjiETw+qTW/mpErmvkDUdf48gw5ee//eAtb/TVaG3WO/QahnTHNh3RcKyyAigqya5yDl2HOA6fd+vRDlSZj967shp3/n41++0+BsKQXEPv2rX9pdd96CymoelkvD1tVYZuHezP3F+ZbMPO4JgOsnX8FReiVtOMJ60IYipBYi5FpJpXlAjnSwVnih9Bzj/yNRO/Uw1wwxB7eggvUN9oeQ6iDDA9UXewtlX6iP1ZJ90sHPByBBlS8URTh8HVZTIeGx2LFdgghPZp1ppJ1KeZZzsUScYS21ZZaGTVfONNmvDWOXRgg7toWNLFwNjaxhBIzrmT38/R84FUYffUbZXUkQqFLM+bLue7OGhIWROcT6V8VcJQvKHAjEGRBccZC5AbJTLKDvgrNeuVrM/oScHubraiw9i+vI6kJZgAGnIz9cUYQIENZqWcapn4hsllWZQrpDmO80R2jsae5VMYaA+0TIgV3sIeNRJ3iwv5D64tSX59mmfy1BMdDv9gVZrHdZKD/6IdIbqivoS5dZH5m3gxnLzIECwf24twSIWJEZxRCmIqrnzJ3n1JSJqCNEBPhiD3bw0GGnepDFYg39Y5DrVtaHCBt9ekJWi3yI47n0iMTlOQ1BNjcwX4UzzyTxfSk4/FAdXbsG4UC+hoLHZRHazNrgzb7Zlz1YYREEFXuoEshQAfxRUmrIxvQ7C13vm/Xh02RvjbGejjn1heYJZVhpbyX7KRGgsutLYc6YzP2HsN6O8fdFkB8KPg9iv5yoPSzjT4THAOrDMrKMqlEDKUMtFwLk2LFj7rWlJJDySQSIlNYKip+MEhCuhbWQ4iTmGWVuaF2U8mJ8DeK5ct3a/4n0UGi62lgB77rWsxQpaS4coF9pXgpBwSKFiMZ9M+cCWVJpf61CGll/ac8sBYw3DIwPr6vcIc3LXi9Z3l4fknqW1z+vq0L0s+uHwd/NABmhj+n+Tv/XApty14uObJGCvZ+2CEHhO8BY9PcLdqRHcFCkfeyjf8+agIUbpNkgNnaB3gTNsw8az/dQyLmybcb//7r51fh1SWkhVaYosvGvuvbrYeiv5hitjDFlfMjyqg2CXsRHCmNzhDWmHaJPbaxn+tvw9fH8kfF/u5AyrgPJrLumV/cxHij/+z8mFCCvrl3fLH/1xgMob5Y7/cu8jgkC5C/zub4+dzVBgLw+7fi/91UmCJA397PX/vdldmf86OUVyK+oAHaFPK82A+0vkADZce7fxqpQW/Qo0JnNdwQH9BhA2yefex6gmbwGwKRRDi/n8DO+9bbbbCYHv5NYYx2CDNChO5jK9kMPrbCN/3gGQDIDH/CZLgz90vnT7NOxbJG1FhWoVVg8fPRv/sb2Hzjg7EMUkJqZmQ5YPQNv9r1Uydbg3XsH1imX8RaPcPL5xbIzAEDv5hDVoYprAU5ghgsJ2jxHFZ5UE8H4OTcCwEil0s+Ba/fXltn93wPcVsA2REcih9dBBWpymNThNgogMg4bAV8AzwCAU4WvjhF0KeVHDMCAKg7jef9ADsRCAZqwcBqhclDVw6V4gfuGJ+HD34uCpNDmzZlh61ZjmTKE3RIB6fJD1/0q2Lqnq99KABc9PeSPLFsFVAH+nrYoNwPQipBiwoj78UeKjIi3I8dOA+psdJZHDRApl6nQTaIq2ht5QR+WEZ1Ul8rL3QfLo3zsDgIAUNup6g7ma5OAeWxtOIFbNsTVMDNcGT7NDZBGHhysVbXrxdcDn8mwZQ9cxa4ChQYVofKrl6VPNWCfSBtlOYgUUReXh70qqlXlXVlR4Q7KwShxqlF8LF+20NlbnQLofMddd/L35VZeWuR8xKcTVjvIoU5t3gKYHAGgdh47l62A9RUE+spebHo6CgeIpihATFyiHRHSCxAkD6do+p6vJBVCSgDVh3lenlR6DrQ3479ejxXHqF2sxMqihx8DXEZGhdot2zdj8zRqP/nxs2DbozY3J96WYePT2zyIfdkwAO8lbIXqLDpxBjZiDbZm1Uwqjb3ICcESAlLphSf3QHTRp3JjyK9pshvImCi7Vm7NNV1YUGQA0PjbfoAmcjVtEKCkpJFIeAAPPRNVrHvTT9qobAwN9iQ03BsAifaj+lc5Hn1cVzB2H8Oefi5/JBTbo9tWzbZKAORybMsuXm6xu965hepUAKCzF6hMJeATxcgYz8GHsacEmTZIHdmpJHJQbutoZnwC6PM6y5YsAwSj8hTgQxWvzRANqr4VuKSMnAwyGeohowS66XMSfumNDW128VIZfcALCy9ZgjRBIA1D1qD0ATAZozLUH3BSR+SbtsViVddAHwHkTyMsHBJEqp5gKoJDAHsG6RNdkBzRAG0+gBCgXqg+8E9XPg2gGCiKDQKgePB77VSHdnJ9AtsIKnBVmpQ401fJiwBMhMOhGpj+M51rBJgReFfD1/OXIZngc0KjyW1ZvY58otNC0Gi3fO7VA/VMCvfaz3wVBWBIzgeVtaoYj4fUCAa8FECnYkrZdAiQ6qIt5W0+hD1PP2DwFKpsRUzIkq6HCnPZ9qmaWJWsQ4x5D4AbBdQL4Buvxk/jNRlfgE7Kjwhj/AnoUw5ILUC2bF5kaZEGcBfg703ANvZlgz1WArAv4lfVnb0QPz58lUWf+qsP85An7yN4hQJ2FEt1PEtUUTzXeIV76+8YI2OMgz7ykJpr2xzgXYMFTCHE45zcmRCrkyDViiydec2fKnIvVB3d9N+W1n4rqm22QwCqIwCxb9u2zmYn+1v1tXOoT+TNHkyWRz5V5Cgc4K68AT93vHCV6l76IY80bWqyhWIt9Oz+ExaWOtlZv63KybTNa5byDC5C5pRDCEZD9ITZAoiGaqwHBeidpIpZ6omVEJ/ZM2fb008/zdpAsDf+iKkQzcXFRbbh/Yus86wHcybKDe69HTIHOZ7LmRFRIKBdY6FFdjcQa34o3aaQOeIzNuDaRKSVvPaD6O+tkA19APdjzCGyWhng2UZxEyeOQbBgKxPPfFSISiNndo7r28oL6AbYZnjyDKMcgO/HM6+i4l5h6QI35Z8v26RGiLZcVFQN3PsUxlQ1OU9TAYs76Pt6HfnRL4AACaJfnqCqXbZVqZD3DZBkjQDYBYCXCoSfhX3krt27bAkhxao4F7GsjYjybKTEUPX1TAgWFQPod1UdrMOwgt6lJhE5gibJ8k8fR7E4BQCzGbDzDO07B7Kl3ClXzrCuXoEI2rz1BsugMv5HP33U2XqN0cbTs2e7DJwe+uMwbZyAvY4sd37++GPOOvA8f5sJQNrKcziIHZZsdG68cZs9/PAjEENz8M9PZpwWu2yBWED+eshlqRA7UCJUk6UQRkC6iC8R6GnMVQ1YD8aiquxorrcAFocwSIzU9Cw7cgq1TE0jmQmNzFF48vdiC4gCQwSILLCSICUjAHpbsdIKA3x+gRyOBqvyQQAAIABJREFUhRCKgSI0Wc/zTmL3CElcxJxei0XT7MUrbYA56+Slq9gj+Vg9c/HzX51j7/rXIq4F+zSUax6j/bZu1TKyfuqs4CKBztjkTOZZxtIvvvTlz9mmTWsgfjvt/ffdbT5YA4aLqW8jwwvrIX/ZGzEX9bMfkSIwlmKFMfI+uiCRS8pryCTrtxoUdf5UmIdAINSLGJXVHutwBXsaP647FkvLYLIb1MeaZC8ESeshIJznoGyZ51DVBpL7ERufQl+UGvCaC3VvZz8QQebT6rUr+X6jxUcE2MLMeBtGNaZ5SCHodXXNkMBVjrCIx/Jp9boN2Izttl6Ihx7lCdCf07UWKNcBQlZBYFqzLpw762yvrkHy3fOOd2Jd6U8RQzjrt6z7BiF5yXpAvRsJcS8F0SgAbDH7ij4FVkslQd+VddIQbyyic5T7lWVgH0C7iBD9v0hy2WTJQqmHMak+LCLwGmNRijyRKLJTG6Zfnvxyrm38CvsTwPUMCGzlfoAGu3mvjj1GNfsHP1SC/T4hdrmQsHbGj8B5T+ZJbef1+iJcvCAptC7GJSQ5G64gCNwzZ/IcaSebwlYKega4nlD6mQd7HNlLKkfKn/1hKu/bxnhPZs87zL3VlpejXuy1+YzHEOZ5KZ+beb61rGfK3pDVpDLrIpW9xUVchRyZiTpZBEgHxE04/bji+yss66+PjVvZsX/woNjGg/uWAkOErDKGBKxLISF7qRjUgNMY3yoeqYUQ0R5KrMV5yAcRN1LfzENZJhL9IuRkH/0wGPvIXtoziElbxQPxZLXJ9i+BLBERO6XYqMkCK4E2mZqJJRp9q5J9pGyrRHZ40Q5Sc6hgQGueC+QGjJfySmSDVNhSVJbyDGTlFgBBqXlOigX9rkiULt0Pz3KU+XBY9pyQkSJBpABRJp4n/UPCBW/ea5R9oOa266SHoxteUoO8kgWWF69z/uFllrF9hyNslQMllaEjQChICESNJXu4pMRU9ljVWEPGsCb421/91T0WFYodbwfvO8omTUUckB9sRHhvfeWTPu5IkN9YTekwyrWKcHA5Ifztb6yp/viDtAgQnUFiWL+GmctC2Htcg4BWwUYP+ybZyGndd9emVdFd42+/jhMyEwTIH9/yv/sXrwUAeG3v/Kf46wkC5E/Rym/ce0wQIG9c2771X3mCAHnrP8M/7x1MECB/3vZ/pXefIEBeqYVe28//RwbIo3v+cSyag6/Qt7MAqYsJgj10FMk9Fc0z581z4GY5VbVleGrHUgn2ju13Usk1YI/9/ElAsGvOukbZBce+vdru+vdimwYJsvWG9XjUX8C24IoLU24nDDc9Jd0Fb6+jevP5558HPKNik/l82bIlfL8LAJZqPsI5r17JtzlUwwpc9eFwmMWBWcHm+RcvOkVCFT71qVTBlVVVuyBqD4DIw8dPcriPcmHT3/twqr3v29XuoH3u7BkHpnhRljadPIQBANIewPR07DU6qTDNwZqjA2VBCGBlOwB7CNXWUwFVFeLsJ+BUQehU8Y9yoJeV0xjASVMvoaB1TZzNO21SSowtmDeDyuNQDnnkcvD3/RwIO/AXb25qt/zLBJX6R3Cf5FtgbdHT3YxVSC6AfzMB5PhzZ8/jafrZD374E7vvve+DAOmg8v0EgZjNth5LmcvYp4QC0I1yCFKA43kqMis5gMdgoVNA1b/Czkc5dLZiW1GKv7ZslkSKtNHO/TxPLw7RCrVQlaO2/Se+nG1z/iGPqn75JQ9wTVSiAaQKOEwB4KrH01rWMr4AIyIsZs2cSYUw9l6AHqFUHVcBREjl0wpIIJAxh7yVeoJWBSQfPXwIS7D52Bw0u4DVFoC7WCq2z+Wddv7wxYCUsryaPTXdOpvw8McD3h8QiHxtV9k8f+ky68eixQdAQeDGIIDTiPqFWCWA6V6ek3kF2Olr9VZe3809EZwK+L1g6SyXdXHs8AXesw5Qz9sWzp1lQ93eADzY+5w/SQ7COSxhCPfF/mfjmhyrxzLJxzcMcuaiHdh5wRbODKLa19tmkr8ywIHdYwyCo8+XitwOdxA9e7qIKtlwK6luNyJILCQehQuknCr+Iwku7UKl4oWyZhQibZhQkNBQhZePoeKh0p/cDW/8qeuwQYsiSHzzoikW4j1iTz31LISG2eKlc3mOARBfHagx2qwSUs9H6g/sKrzpf6GyR6I9ZF2TnpEMCdhBlXWbbdm02dmcdTNOVJUqYFJAk7cUSBykBVgI+BIo7UWls0BMhceWVxPECpDV0dUKYJNvM1EyCfwRyKpQ2NioeMi9cnvn3el26EAPXuZxgB1RAMatgPYaJwQKO8CaSnSqRAP4XrCqaUXAAJ4MUdk4BAnoC2kwgCVIkCzVUBnpOlt5fT8AhF4AbW/A9xZILNm+lJYNABahvkF6oMr+en5PVf17D3VYZKIIkGALh5RVf6+hX7+4Jx8ffakzqKrFDswbInMQdc3kqQDk2HZ50meUFyDLKwF1ahcBOSOAXaGADqq8VKV6bu48gEgCqOlfTYCdsj4R+SoNgkhBHwBV5REJuBNgJ3/9GmQpDYC/qjAW2CbbkyHAPpFOygkR0OVHpbWsr7Lx3x8hvLiS/pYAwTqiXB7IMAXDKj/Ih9/VJDgMQDQMiCPVVgUgrarqy7GJyiXQNxm1FdMTVnGtBIMPk0/Q5iyygmPCrRB10/otq+nnWJnh7z/Q1GKzJ8+wnkqIrX6slWpa7Jc7T5hXOCoW3vOGzcstJxniZRAwFzKxmLyX2soWy50zHzVPK2BxorNguXiZgPY0iAJyb8YgQpCh2BB9NI1x/bY1i1DydBFIfMzSICROEDQ+i+tMY74NhFw6zr/37s+ze9+zHWXIHnvXX73bVTh//wc/AKRfaSvumelWsLEiyF3mrTGpnphfFRis3AuFcXuKVJTlFHNCG/PpJeagPtnr0FzL5+fwXmQKKUQYclrV5SWQJasB/c/sP4ACjfkHNUcK89hlAEIFpN+wZQtA+gtYLc53VbayzrpINoYseaRQkSJKc6RIxHiqr7OoiBdwfIb1QwHc8wjy1nqVCOgnIl7VzMr8kCWaKqGnQHh00+fVT0QerFu3ztkIihx57LHH7Oabb3Y2WAKGRR4IUJRFjhQYly9fcuRcN+Tc2g3r7RBB7UuXLnV/H4Ma6uThwy7XSh8KrI4lD0IwnUj2blirtvZuu3S5wObOW2CnscJRSLUyvMpZMw8cOWJbbtqGQqAFe7gZVJCTDUFfOnriqK1cuRIFCXkLAPSy45LlmKqSW6mij2DsZWdnuypxqVdysDCTCjD/SoFTxISyxtQ1NjNGo+xk3nnWf+xcuKoQ5oNJZOdU0VYhhEdHkOOgOT48yJ+qemyRsG7beeCsDVKBrUSM/IJL5GPkuEKEyVhg+QKMToU8GSAYOAiAWgTE4xA029++nUIACGfGZtGlBlR9VVbV3IESwce6x5inaYfkrGzLQzEaiULhkY8l2R2fO2vz50y3CPKLjh7cbX//sQ+z1vjb07/YAQg8E/Ilw/7p0/8MseJvd2y/1Q4f3gtRM2af/NsPWg/rSCBZQeEA1r3YnPkAynsB9o729tsIc1c783SDFLAAph4QuS08gyY+R1hv2iFMvSkgGGbObsVOyIf5bAa2RQqej2Z/U4GiJZcg817sImW7tJW1UeHVe/cfwYoQ4o1q9Rvfdrt9/Zv/4QjseQvnYi+3jnmCQgiC5JdNJytloJt5xo/+02t7sP6KiIwFsGbe4nvKCWtqaXMh3VKQiAQReS5bt0iUUJk864OHDrnsjL0vvuiUDauWL2f+JThbVkYoW+KwQT1DX4onWF2WqEePnWQ8pbL+1Vgd82AA655Ihnaek8gPqeTG2FlKaSoFgYgejalG5U4A6MoeSwqQKMjSTNak73//+y5vpoW9h34mEPv4l3Jt3ecuUGjhb9N4NlOwnStjTounH/TQL2WRqcD7kqYOCgqwiEIFK6JUdo8KHu+l3RWk7s2c7M/4ioKcqEWxoiwnrY8ae33seaJpgzbICT9AfE/WxfECeyUrjDgFiAplRiFeROjHo8roF+mF3WQbhG4FFluxtIMvtlpH2CNz8U4FqNytXl67kj2pQuA1dhVuLYJDBMi0+4+7e/RmjxvEvqeX/lRw5YrbfyUz33RAGmtNdfss1qnJ7G9FHBRDZk5nbommyEd2fu30pyrG8hLUa9q/FaE4CYBkkMKuh3225hF9ToH8bGMfpgKWNva5hbRjD/PLJK49EZLNB/vaKq5VY1uWXQpFj4cQ1TrZCoGotU4EiBRuUgKLYNDapnytFjLZEpPIJoEkEsGr+Vdrq65H6oYx1kLNwcrBi2FPLgV1r0LTaSvNjyK7tA4L6NO1ivDQoe+6EuWVQtAvPbLcsu+hz/NMWrhHWXLJ40vZM7LIFQkiJYg347Kb8dFLkYu+JiVNstu2bbfoAEjaEfbFzB1SxI45NchLny69TrMrHyIbZJDm1BbXA9PHFSDjGsU//kM5MgGs+33YcIp0Iz3H7tu21Zbffpvdvv12iLQozhUQHJKpvkTQeEDO/IYI+Y0F1oQC5I9v/et/MUGAvPq2m/jLN7oFJgiQN7qF38qvP0GAvJWf3pvh2icIkDfDU/j91zBBgLyxz+d/ECBPnfjS2CSAnWpsAwJBFM+czqNSutc23rDVHvnJj+22u+6ynz/1K5sFCNTO4aiRg9O9776Pyvpyqk3LqNK+SgVog5U+e7fd+kWUC4TtTqUiuQ+QNpXKR2qtCHgtAPTHNojK5qnTZ7ow4xN4qw8BOCpHYt26NQ6I2bXz11S/TXb+1EEALkFU+OlAmg6gVUCOgQ6Kp/JLXYhoGgfNs4RiFmEZEwcYGQiJE8335S299xvr7K8fqnD+8PGADjp4yG89DpuVDADd08ePALp4u0rDIA4kIkFisG3KB/DafvM250GuAE6FeAu8lVXMMLYOpZWN1tiFCoDqUwHe/f3cT2YKQa9zOMwpewBgWJ7QEEQdHYCsnQREt/ZZHVXY/n4htv2Om+3ooV/ZstVLsbNoARjUQfo0QHsT4FE4Pt9rsSzJA8Rqgyhaj33EAJWbzRz0OriXcTVBEJYXJy5ctoLCYpucRZg2YHaIgjkBjZUJkkDAsrJR/ABhrnJAnkQlbzcgoi/qAAWNHv9Sti37IoHo/CdFzSgHUh9ACFkJSOUhW5AoDv5ShgiMPodnfixgguwN+qnGVKizAkJVAa3K6lF36MXGB5XBDFQ9DQA9tTzTSEBx4btNBGkroHgS1cYCNqqLC8wbsFoKEK+RfstMwcKC3wvkOSv4uAVgLZ6qZakZQBuxwOqkop3yVgCj7o4+q2wasGNnC6n0JZiU60iaHIMy6VYqRJvt5NEDEEw5eEAH2pnjV8GWfSDL4gFz8vC/hvyZNhUP92JXzZd3DSUEaGBtean5YlN028rFNkDFbh3AkTfPqqKFYNUS+jv2/TPBW+emJwMq1VvFYKBdruzkeQVSkQzhAMgxDBETgQ1aNIoQKUAunK9GgWAWkxBunYDWYVho1QCYzcKaa1F2gpUUnKeqth4CJRqwm+pIwGVvKhdPnC0wMmdR8qBg4WCvSmJPQIMgAMkxgPpk2qqNzI4Brlce3fOx+wjkuagKc8eOHc5HPB6AVfkUsr4S8UHLuerCcECUBIizC/i6BwJ21UFceQJOJqGWSADMmMTPFO57+OARe9990+yxn1bYwvlzLCWRnI0egb74sBfTpsqY0YMF6IjiGUcAnngxTlQp2wrYHAPIBYLi1CBDgDJ99JMOAJE2nmufqkQBGKQ068PGZBBbo36+DqNGEA7lz/WGQbQVl7QwvmPtWF6jteOoFRGPBRQV1pG04+HCEsZEH8AcxB8ZIUtXZGMbEwgJQygrQH04Y1x++72E2UYAKCgPRB708sSXvY/UHmGwLQq69YOwDAaYVX/ugnyUwsGbe4vkd+sB10WCxDC2nAoEoKgVK7q6hhaAIip2AcEiqHoXCCbCQgCgQCIf5pNCMlsmo3QIAviVEkTtHEWFu+w7+lBvBAFYDTGWAuRdT96FbFMCARqLAbJHsUu7ytiu5f1nkmmyDOsqD8DYeqxw/BVAD7FXhGQmISPOUjOptG+uxtNkAMVTix3dsdcWT59rmYkZ1kjuTXF5re09ccn8UIbU0s8WLZxhm5emQiZWMZd38ewAqAapVC8uh6juI1yZsHCINN1bEPf29K4yq4Gky1lGgDKKg9tuuclSIwAIIX9/8eRO2ptxgTpiJv11P0B9DyB1NmCvqs+l4FixchVVyhdt46aNEBvH7bZPrrbao53MOeQk0eeV9eNBW0bzXg1YGh3GhjGQ56+shDhA2xxsnCqxL6xnfh6gYnYpgeYegEchVDj3MX5aqGAW2KjwcdmrCFA8f/a886RXDog88PUcpdCoo7pagJuvAs0hWMIB0H7y6E+d7dU8wFiBxjWQFMWoOpS5MQ3bJlXoBrMuiTCTvZfAPa2RP/rRj2w5oLEqkFXJLeVPOAqQKohDKTpWr17tVHMCBvezHklpp2sUQKrw5GlYqSmgOI25uQlrOlWL5+Tk0M96qbyvsMVceycEhixxFJSuSmt9ai3rrsOeCyBVis0gFDJHDxwBgFbeTajt3XfINm7easfJW+mhv8awrvfS39/+jrtQanTahUsXmAfC+GQdJOz8kUceti2QQ5HMGwI6d6NQUaW2snBuueVtzsZLQdP6kG3NNTIAVNk/nSr3c6xBNaxNJRWya0xxCpNj2J6JEMpIT3NklXKegL7tAiT4TVtRuvUOQ4DkkeEQTvg5ACrqkMqaUuwxV1lKfDSFB6wDAopZk/wBRht59ldQhKaRLzWVPIReSHevQayGsEY7jeLjMFkVvpGMg+mzLb+cam+A6P/86CS7/1vlrGXetm3zWkuiOOHT//AxW7N8ka1dvsqCvcIgy0/aNBQGD37rm2QLLQJYp88zVqcCzv/o4e/aQ1//N+tEDSQFVgtjOYL5YQhA2w+gVgRvJ+pKWdb1MY/JfqqNZ9HG+OnVfAZW6ksfHmPuYIJxZIjCzEe5nyCUgTfffCOZMydQj5Q4S6Mbtt0I4ednP/nZE4g4QwHuk7AbDbaDAOyHjh5BIfh2fi+A72PXFxVo02KZt1C0DEME9wHu1qKmKePepd7KnDKd9SAclUKHPYuqJJp5PZR5X2HjssOqhVz3R0Uq9ZpA8tOQnW0oBm699VZnY5SPhVtaegYEb5PLxhGpGwXpW8vYkc1UsPrb6TOofdgbcT/KjJNiwJEfqu7XPfNvT+U3sQeR+kJrj34mlcFs+rjs1jRupM4TqSal05EvzLPNXy1gT+Xh7DAzsYCDQiaAPs66ALn1qRyNVtq5iQwH/7BIR2y4YHMKJbRflU1hMgq9MvaDUnvI/lNKqxFV3TM36FoFLil7QUC+LCrlaubNPlCZULKJktVRDGNhGGIljTEt4mMKe9ViMmfOYtGp91q6dr2zGdV7KGxd9ykLs0EIZn1PY145dhr/tT9eY/M/mY/akGw47jeMNTuITLpWCHcRjlLZhrF+ZkqdSRuLCI7m/eMo5JEqZO+Le1BUY38GGfnEL57gej2tm7ERpn0B/U/ERBjziZSFrcz/LZBBIjMD2DdXUVTiyzyXM2cW19MJSVyESjUUAoQ1g7lWGU0ijaKYtyK4fqkuZcO1k9y/FNpW1mSdkBt+tKHm08zMKY5wGIDYj2CN1T2KvJBVlhS7yrWoY8wkMQalJh6EKPTg+/56Fgqepw9IdTyskLVXyLAQcSwp/7hKTuLgccXIlR+usnn3n3D/Hv+eCAotwbKHGldvyLZSyswAFChdsudj39ULcam8NX/PIAsaC7GPvO+j/CbXxT5vbNQH4qSdPW4S5MMI60OAI/d82Bton9NGrpIvfUQZTdoru8t/1QQIe7oAL1SEZZCdaazdDfYB1tR1734nBTOcF9hDvZdCqMzMLAogGNOs9yFB4eyhyU2DvPWHrPeWYp37FmF0XUGj/Z/aS2uM/v9lP14hBF2vef3jd63Hxr9HY78Cf/C7f/9qjrIvb+Ew/nxf28cEAfLa2m/ir/+cLTABYP45W//P/d4TBMif+wm89d//5de/V7ZQeoXtxWtfoN/STfxK7ffyCs1XuvXXY/y/lv3Pa99/vbb7f6X2eeWf/w8C5MmTXxmbgb/5bg7MKQBxAkBUTd4GsCNroVAOSD99/HF77/33u8Paw//5X7aePI+lK9ZRoX3cdu47QiV3lwvtLn3qTvv7x3tcJXdiTASAZxuHSACHAwc51KYDqtdSKTdsW7Zu45ANmEw15JNPPWEPPPAZF7Aty6p9L+7Ck/sOq0S2HwFgkEDFnsJ/e/n5IAfTEoA9BV0+ASnj6YOtBoeFsxfzLSd3kQN9CvAuf+wzUlaY3fuNQnygOXQCaElhEgQYGQ9IXXDpPCByjyNApmJTU1xwGRB3yKkSonnPZCTqkYCGsvMZcgC8AjFHXFX/tfIOq8J2ohM7oiiCe9vb6+2v3ncvORVtznZLVZQ6UJ7Nu4ClyHRInf2O/MhIn2qx0Uj2x9qwt0rikI0Pf0uXnTx1HpDWD2C1nhDa+wA9DrkDphfVpwIjSrAnq8WCIgKwvJcg9GsAkaFUalcC7PVg09NGdVskxE8z4IAXhz5/KuCuAKAO0c/l+S5rClVpymJFoMC+T2fagk/nO6sSd4DSAdJ5NGONwYEzDrBOlfBVECDhPG+pc3o47IogCaVturlPtaWXbHt0COUg5s9rK2MlmArGLoCEEEBlH8gg1dOtWrkctctFB6rNnJZpMVQF+2DDNRkwPwTmI4zq367WJqpvsa6RLQZQeB8Hb0/AgFBlkACq9nMIHQX49MHqpLCiheBsKqdLGs0LMMM/3ItDfo5FBBLy2tFIJTTqHqrl806VOhXOqrWL8DTPJ7NlgcXw+8bv9BB+3kW7FKJy8WHCXoINGw/SWgCARgBLBGj/5Ff1AEhGJaPZqnmAxhXVWKxxbeEpdr60zoFWdRycBaLIkkp5GQP0z5UoOs6eOQfQTnZFQjDPBzKAakRltSxeNNfSyVDIO33UqQeUP9APaJY2mbBXzvKDlKPmA/AnAIyOAF5EUx0KikHGC0AOoEECORfNjVwHbSHC6G3vfKf1orQRCCs7kipUWrL9kOWVQC8Fn3fxfdmg+QDG+QLGnQG0kTLCk8rGOAiCZKrMu+k7kydPdYfsf/nnB+ybX7/Fnn+u0xbOyyFvQJX6HMAB8csrSiB0ZNVAHgPgXQoAq6fse7i+UYBBVW4r/8NX9ieQcb0ARp2QHz18FbjjB2jTRpVmJ1W13dh+CcTxx/JMeMgIgJE8w0V6dnUDHkOuFFUQUi8uBVvsgAg/SL1QO3SVvoJLWlxCGATqgM0gRyANCx1c9wFXhlC9pAMANjtfd1VU6trkQy+f+WBZkzHHKANENmXxgNoRkCGjVKT2Y5M3SF/roe8J7O0EWBcwLNCoHYskkYUKHm6gT/HiDkTUp4csWLgPgX+yexGY1uCUSAkoa/g92k2e+4GMGWfTBODvCxgzynw5wL81pykbpBFyuAmiMwCAUuRYL/0wGFB2+aL58BvdEAWoZlA9tdVzLzzjmCRAVo8+yKIrEIhUIhNOX3ThGgQBzxVbvfS0yXacfthLJeme42ctjn93oUB7z7s2WHQw6gmq+0char0Icm4gr2hs2BsVBqTqpCTAtEZUFCl2tbTCXjg4YhlzAG+Tp2CLNMl8eqgsZh579tcHybHIxZd/mPknzvZRVR5HjtNkSFAvwCNlwtRTIbyGrItD/CyLNWb2rcnWeW7IzRV52ChKNTF/9lyePwQXwNPPHv8lc2O6hQOiz54/3wVA+2IZE58UB2lOXgDz0mUCnnNRJGiuEjEloFH5Gx2AvrJwyoPAF4AlsLW0RKoGiHiAUX0IhPQixFxgv8C/R3/6pOXMzYZAvcNlFxxFfdLIa+XMzXF2T7IqWgspfSn/ogMK5de+d/ceZ58moFEgoEAnZXQI0BUAKcInjQpuVVQPsh5do4pbQeYCFzsoAugju6EJsFLXIDVKNH1UlmCqPpenvr4v4K0WMlYV0wIB9fqyYJO1mlFYMEQ1t9ZpRwDRZ5oA+ZQxVY5tkRRVHYDxh47l2Qf/5gO2aPN6qtib7T8e+g+szjKxmZvmigFieL+TtOUyiBwByVoLTp06BQFTbltR0wQzh9Qwn4gQTwegrYfYLgU0XUJOUz1kZjn5U+qvF/Kv2p3veBdkZKft3rsPYH0q1fkEprMGDGGH9OKuHZYq8pusL+VJPPrEDuZVSBWUKFrnzpw9YTfduNnl3AQriwHiVgA4DwTQ+YS7nlDG6NKVKxz2lnf4PHkt6ag9rlopSswm7vfIuYu2YOVaZzv13U9k2d2fP+3yuebPyrLIYBQiFSgxmcdjKZKYFJXM6551OVv+EOX5EBzLyUPZe3C/3fPue+2TH/97ewfB9kshl8NYfwKYnHqxnwqEgG6vpT0gVjtRZshGSPIBgauaF5pQ8EnR5osaQdaHfaD+nhCdnrIBom8E8GxTyMhazHj+zvf+y/WxVgj+jbR1LyRweTVqm+ZOlEnklgBSS8FxiX3JnXdvB8QfZOxBjIz22MxEbN9Qg3gRnDTCezQTBC+wVCHtqWmZTjG648W9loFCood54ipAewh9T2u/cksaW0T2hI6HpKNuEYE/lXweKSSuYMcjAn3QZWOQg8JYkG1Um9S4ANkC+JX54cecrflU40zzq8BnqS+c65UKAvgfKUCkBBEorbVHKgONi+dQ/+r/haSKVJEd0sHP5tgN/3rNBY/DhttmbMHyL5xzNqQeECSJ7AGZuN2+ZtQ/hHYNcuRGJ2ur8pekvujBuiuY59uCrHKM6xmmzUVKiJxxmTV6LR5ZO4oIfVVIuEDuIcjYXjf3D1gc7yPVsXI4/JlT56FICwZ0vojKScTnKay0kphjpDQWASZSNQySpBr1rRRkum8pIjRepWS4/GBkMVKpAAAgAElEQVSOpd53wKk/tPaES80JmdZHMU0tBOcQc5cgfhX4SBUYTH9JhLQKoL3Ok4FUDWG6ChJZSg2RUFrLvVj3gyEdZHs1zN9ITaZilC7W8H7WEllTab/bx/42nEKATIpOOiFYyyn0CPJnX8D+W+t9M3OQFDTKSZnE+6vgpJ3XKWT/HMBrprP3vMx+yBEKvJ8jj7l2tZXGre5T41FzmI5lbh5mbQ/l2Y4xx2m9l6rFTwUTPA+RIZp/R7XYvwoCJP8HK23We464uVGvo/l2PBRcTmsczBw2j50kqs0gFLTqt/q9HoiYrpf6yWA3Cjx/LHH5+k//9BlHfvT2YAcYn+oyQ2RPOUD7KFy+FjJchzWdH1pRKvVx39oLyLjy1RMgjBdyht5J5lAWytVA9lZSr/YO9Nhc1KhXUHx//BOf5NlfYr7MZs/cy5hg/SMfqAWiNYyg927OWiK+9KE+pjVCH2p/fWqf/7Ifr4IA0euNH+wnCJBXPmL/eX9jwgLrz9v+b/S7TxAgb3QLv5lf//UAQN/M9zdxbW98C0wQIG9kG08QIK+w/fwzE2T/gwD5zq5PjemAuX/Pbiq+5wPSU/UIkCM5vA6XV6kCFWBz511vdz/79je/xaEr2D7+D5+x7/7wZ9g8DI2HpXOYL3zidrvr/xTye2G2FOuGUTb23hxgTx4+YtlTp2Fvdc0WkV1wkErfDQSZn794niDPI/aBD9zPgdaHzIxCrJewakCNMZvq53aAOIUn6/8bqS5XZZuHd6BVcDB0vu0c5NupqG4EiFm4bBXWAsOOGLjIwe25f19t7/rKBUckZGDRJKAphgNh8RXAeAD1aKpgEwC4orAFKbmab54cvOU73UbV6Yb1a60Mu6Q0quPl11yDj3sSFcGdZIDUNg4C2lx2+Q9enoSAUh2/bu0KQGUIHyrt3EGEytBhgM5wAnyPYR9RXY13/qq1HDxbCQqPcgB9fEIqyo9WQmYLuL6p9hyWKve+5x4OQ1i+8N5zAEhCqCQtBBD3xtrCh89KMleOUSW+dN1G50N95vxFC4mMocozBgusWsJBh7DBotIYANWfQ+C4Bzge+0rq5snrkA5Sa0c/N82WfLrAVXHKk1mdwnkwAwQL8ErCOqEXcK8JcN1Dh1b+ThYZUtLglSYo0alFGjmYh3ON4VR0VkNmSeUxDJAQQZsqzDSKNk4EHBVxUgeAVkkY9PqVS6m949CJP/wYwK4f4E4k+QRhAIzDVHkOApwMA072AxaOQkAFgxAEc+gdAfTvIu+ktqHLGjpG7EBesUVSnTlG+HMAoMDsrNkAZ/EAEv3ON//U6TLAzHZbtHg25BV2RFOmmR+3P0C/aQfQikrBKgwrMpFrpKtY/dVKi/AJtDqsh5oaanjGtCVny1tvnGTdEB2e3QDZ4YlW3jVoB8+UESYLwYQ6Qb7eAn38ZKNGtsWmdQsBCys5sDa4w3p75wjgE4A9obaz5mQDdl7guiBXIJrksT4GkBUWFQthxdEagKKeNvAAAPEEPAoHpOwHEByTdzjPSeHfEfQ7PRcFLG/ZvMlVjau6Vl7fJVSvDwCulPEsErDYaUaxpXBnAbuyQfEDFGjXQR6F1QAgagpVrllUdrYBvodRVSsv7Ac++yX77n/eRW5DByBiNoHEkF20n/JNmhpr7RygnKoVc7BQmUx1ehfERwhg2hj2PB6QBAMQXT4CngAGe3j/TgEtOrQDiHhz+JYaRNXrfQBWspjyg0TwVB+DpJD/+8ggVfZUW/YNjhlNbS104QuFNDTtLVeIdu7TEzDSWXVDLiRCpM2YNQ2A0R+LmShIwR76fS/fT3JVz6pAHg/ohXQjiFgADtiWe48I2iESMEdKEJEfAyJ3ANllv6d+nCifLbp8C2NNFdfdgCkNWO/4In2Q9zt1qi6zJgBiSYC/QEGFDfcxhqOp2A6k7cbo32kAn2MAfX2yxOHvZDeo8VGMQmEq7a+A3vyrRfQTwE2eQznzm+bfXiro169ejjID1QO5BN30L89hAHJGoF8gFjTNVVZadAVFlYhECFIUMfnnABIBQ9OY85KxUSuuqrHjWL2FRCVia1hoazYssPnZkyyov8W6air4OwDONnz7PcLshV8fsmW5WKU111papL8DBX+1u8FG4YL90qehUgq2qTGAa5CIR04SOp5EtgxKgn7mhz7aTRXnYZDIEZDHHQBkPpANfZCasr3J2ERl+jFyhiALvSGgrjFH51+ALMCWJSw0ktyNbHvsCUhtrudmMikOY/lSyTjKIWcpmvUkERs2AaLH9+5HWZgCYRDvqo4FxMmqSTlHoZC/DVS5C5iMpEq6pLTMFpEXpd9TCHs++Rp9g32QKZMAj0epxM+D2IixtevXuywXhSVr/ChboBPiN0JrBCpGWRWlAsqrWv4KVl1JFApI9aHXVcW3SAr5t+vfIk60CRIJIAWFvi8FiIgNgXJB2BT+7LHHbQ6WdLKDWYla5BrXJZBNuRwiSsIoGtjBerBl61bIzh5Xqb9i4wbrZz30YSxWFBc6my8pIjsAfDuVRxAZz78VjF7KnANIz/h75z3vRlV2woVo7963y2WNvJ9CBtl4XcVSSCHHSyFARMzIuqiA/pgEIVoNOCsF4m4UmbkoPyMhCo9Qua9ri+Pehb+pyvrfv/Eg7ZLB+JuNEqIVMpesB95X5JAUJs0A6M8++yxjvQ8bss2MkQB7dsdBlCnJ5FtQsQ/Zln/1olOahZMR4sMYCeYZJ0lxCOCs3INnnn3GvvzgQxCkHXaKPKkInwhnafiu93/IPvWZz9kxgoLSZ8xE/ZFoD35smn38O+TzMEDCg3wpwgi3WVg2ToGMrK0usRjA2ghsLM9C9NSgTEwkZysPVcwKSK5nf73L7rn3r+1nP/0F473FMuiX22+5GbVTL0UgKOawC4yF5PbkujtRisnyxx/SThZu3SJGIReqperDjkqZZM2QSj6A1D7slYYZ3xobM7H21Pz96M9+bLfefiv3kWfbbrvFFTEcO3nOEUMHj5yCxIi2OubJwpIiux2wNDScoowUyO+aYsuMIquDwgG9t0iQDkiXCgiQQVR0MTEJAMzeduzEaVu1bj1Kgy47DZCehYKgk755AdVMUHAs18l8xroyje/XMnYCaJdQxks1oG+ncpIgnwVU17Dn8oW4VX/W+jIE4eGtdQrwX4oK7Qa0R5HCo51xKEVMAPsOWU3JFlWWWMoBETAtlYRICAWIiwARie7POBP5vP+zs+0GFCDKFgtg/7EMpdfxwwdtEvsQKYGVBaM5r5TspbY+qvMp9ND8K2J/kPZvVJW/1Gvsf1S0o8z6fub7XvZiGn9SAYqk0dweAqnswb2J0PSGiB1gPpD1m9TC6ekolxjL2vuEA3bHo36pVpYPVlo5s3LsAERuD3P3lGnT3RhQEH0WeUH7sN4bZW3TeNa8LYWL1v5rDy2wGR897Sr2FXTtBYEQzPv6cN8dvGc3408FI8ocScC6LY79dTTtpCyQFxlvsqdai+LkLPk8IiW0nqUSju7L/kDERyPrks4TyvPQHCQrLH0VwSmFYwRqLx/2Dg0U13SxN41ELRKGUqySdmyif10PP1c4ejDPUaRIJTZfIoximV8vkbMnkkvjXgSpsj8GURtqXuyg6EIfIkC0d5RdluzzRHaIIlDwufsUXaAzN8/F7TElMPgjCZCLZH7MuOfgbxQh4/D/OPlx/aujQ+inUqzoXoIodpHtmrKepGTR10FIjig/snr8QrH7bBY1Z1/4/NcgtCFK+Fl8LPZ7ECCtWNx5YbOmQqZOxpD6v/KSSjjnhKKwevUEyCDXUkM7kDkImd3V12n33LTZFty0lb3NmGWTNVOEcvIcyravffXrnFEY8+w9pQLpkcIMRXlCTApzz3hw/XWwW/ltukatha8nAaLW/e+h6Apjd03+ez8mFCBvJLzyyq89QYC8chu9lX9jggB5Kz+913rtEwTIa23Bib+fIEDeyD4wQYC8fOu+6RQgn/vJX1MoPsbBz7CiWOOq9UcA8jKo+iyn4vMygI822LL1qOFwdJgqzwULllj61FnW0TdiDz3yKHYP/hAgnZb/2E229bN5AH6JVOlOh/TIsIJzeVSGE+bJgbKag1pcfJIdOHjYbsF2QVWGX/naV+1DH/qg8/IVSNiPimKgT0Ah1VdYkHRRsZcEEDyDClL5ueuAUlZeSfVUGGA4HtJYP/hTGVWM9cGmG2+2b3zrIQDZSHv08wvtvq9dcmCoCJBBQKxwKRhQG/hwv/MgGAS4VhBQHMTNy64rAhAmlmrtYd7fgzyHUBDwWEBSHcz7AAbkFdzUPIBVyylXjS+FvuxtIiBWkgBZIgCP2qiqlJ2EAifbaRN5Eu9HARMMuLls6SLshFqdn/PsnAWAbhAypVWAfPPtBz/+kWVNz7LVG9bYd779f+39H3g/FWAEbgKqDHDoj+IwtPfQUTuH/ceCFauw1PCyPGxIYvE2ppYeK6w6K6cSMYh796OtRYCcoxp5Mj71OtD2AwYIEJdf+DCIxYEHJtvSfwF0AEx2BIhgCtqlE3uG2WR/RGPXoMBfeW/LlmgSgPooZFYY1k+yEVKl9d3Yo106D6CPTdjb79xuJ44edWHSyQB5ixbMc5ZmufPnQpSoIj7RPcsA2nqU9k1PjLa0hGgCyVX5SwU419AKGKOQSQHl/QorpXIxhN8P5blwAsQ2rMFV7BWSg7D3bJklA3wFxwIMAGonRyfaxrVLOGAWuurA46fLXU5IYOAYQP50C1XwtI7jAOqV5cVUwpbiSQ7wQ6VzZUkV1lxU9XIQ9pTvtdcIpFi7LZnnb/EAff0Aiw0of7Kmz7MLpZX2q11kVBAUHQMA7AWgIMsREW0YgVgGlbqJsZFYdjRaPUG+nRAgEVG+VFFnYNUUarsPnLKkFBgRQKRwPLK9UIeUUU0djaqnHjuNyarGZQ7xFwgFcNPJvQXTBwMANUIARr2o8JP3diBghCwZli5dQgBzpNXi8d4DMVFINbm8+BX02gggITuhGMAMKRXaqB4flGoiOwvwvMmmTZ4CyA9ohk9WUUkFn5VWCVknf/+vfH6tm8muXAxxYyIKi68RgP1ndr0ACdBoN9+4lZBjSD+UWSGAZKM8H0/5cUNgjbkA9C6X/zMiOwzUDB3yFqdK3Ju+p2rXEQhC2acNylefSnEfQKJAQOxO8nNEdHb1YTfhi7e7kfuSX2d1CC9k292NM5qKPyOjAQUBUGOxzulC0TNGkn0c9nay2JDXfgyZGzWQmapejgB0CgCAFjDPRTIGQl1fV2BvGGRrEnY8RBIDitTSHrEAIE0OcFO/71VOCX1R9lWtEHANzQAiKLZEKvoCmodAOPqpyps5U+Chgo0HqBIPBCyNg5AZob2nYusncsUTAMgHgFLWTwK2LwFO5gAeK8B1ACVQOBZ3I6hLFGYtEloqqs0bVjM28E2HBKmi703JnEMOAXkDA4Cw3U3WzbX2tWPR1YMCqc+bQOXDNnVGll0pIQz7pi0o5CYDpFbaL37xnC1ZtdJahzptzoxky0WJNFBfbmGQN92dg1bT7mFHj5+z9/zyb63my7vMvwsSBtKxjr5f1DZm+0vwxE9Psxi/IfJCaqhiBvRkSpy/OBOLH3IA6J8+zJdJgMqqbC+isv6OO26348eOAjD12r1fvdU6T6LSGeq1Hn6ucN+dqA7bsZ5aC6EbHpVgO/cfMn8ycwbYo8lGC34Me5gkW5Q7C195Mp94/VOHTjCKPV2GgCpgZX2jMF/Z0R0jCyoK+zzls8j2RuH1QdxfPUTtKgLZRWQUlRdh60MINeCc1Eeq2g7D2keB5+fOnWdOJi8FMiJ3Ya77WlVTCYmyEPIiwPLOYP/DfB6JBZBATs3zGovKNhCgehY7s8lkoehDhMdJgPZZ5HeoslrbzilU5Us59syzz7n8ENmYZBEOL/udSuZarbmaiaUsUUaI1kSRu6oGF6mguWq4p4MxSb+hghi0y4ovXkC1Fw9oOwTxCqF+oRAg0BebqhzsqcohaSFyYsIgWUNsA4D+laMnqXhOcKCqQGmB4M0QIqr6v8RaP438E4G3VwuvuhDlZIoAZBt2FZJmLnY8hcWl2J4tJLepityK/dzvFLJ0FmBxdhLgMcwB4WkZmW6tGQQsllrkhR077X3vv9/llZSUYy0HkdbJmFVWzwD9IRDfwOlUqvczl2TTLkGQMU/87HGX2zUHe7VO9gTKa3j4+4/YvW+/D4svAP4Nm+2zX/6qzcxdaD/95ZM2Z8Eie+TTC+3j/0U2FtD8VPKcZmVNtqIr552KbeWSBRDgjCP6SyUgYzTzRgU2gB2MwxTm5ssFJTZj5jxUEc32zK+ex65wFoUckbaCv5NtTVdHk0WEEYjT2QJR3+JAcn/mgVFA8E5IqBZA0zKA5Vjm8ToA+XpIZU/6l+wppQpR9ktmViYFD3nMReOKzwz2NMmo/Q5DWAwQrN4IwRmXmObsAVtYU4opGFizfqUtW7GItmuyosunLTcz0aJQRckOR7Y+AkarK2tQAFAswLp/6sx523zDNuwOJ5EnVGMHjx93NlgNjBH4AVuxeos9/ewOV9xyw7Zt9sunn3YZUxGMiQH6gAhjR4DwXxeZabILDKTfjdEXZTPXw/ws8kXEgpSlmldFQnTQHtpXMDFy/ZChAPqyptK41Hs5gJ1+Nsza7gtQ38/cK2uhfQ9k28p/yXOKPO2zZqJQko1mB/s0Wd5J+VGNLZzUparsP3b6rHsPEc+zZs9x4eyyA6WDuNwzplGXgyPCR1lYuk7tM0XwSYU3AxXqIGuqijqG2P/5KAMKsrMFsk7KDalAVGGfPT3bEQDnsNRT3oQUEVXsr6oosIlEASICIojn6tqc/qgweEdM0Fbaa1WhWFj+2VLWh2AUIlU87zqq/f3IEElhrot0e+weCJBW1ERRrNfT6feaE2VlJRVnMcqdSlRfSRBx/bSncrZE6mrtkrXVCG1+jr2XVCAC6WVbpZ8X07c1h8XGRXN9gcyNjfSdVkeqJtMHU9mXHqcgSeSJ2lOESQT9I545QYoiFTuJRKii7+i1ZTUlpZ0IX1lJqnggFPVnl8h85kwp4PQ7In+1D5QyT2Hosr1yWgkxRcyxgm5c3oezrfr9CLoOkL9rgSXyI/veQw7s17W6n72kXhYBoufrvr4kTlAejbKCArj3ThXxsD7KOk8Kl2DI9UHI/nAIhdqaeiwFpX7Fqqy60R78xkMoU3u4dvoZVnSBKI1aUXX5U5TS1YkMlUsOpzhhyGV0/NYm6o85THuw+QwJHWVdvMHmoQR77/3vsQHs7CJiI+yejWtt0dvvdM8wH3XbrJlz2T82Wt7J8xQIRNkXP/9lyKto1nnagHoQrX1qK7W72kXrjdrm5T2kHUv0spf8P22vfpcEeSn/ZIIA+WMe+5/0dycIkD9pc//J32yCAPmTN/mb6A0nCJA30cN4i17Ka7FAeove8l/MZb8e4/+1PP+/QAusj3zr7WMK6k3FlmkWKocrly/i4xtHxfaQC8i8SlhjO2DcGgCk555+BnCXHAqqoMa8se9IzrCfPvk8wc0A2xyE9j24yG78LJWM0SFUX4a5MOqr589aEuqLUAVlcmg7evgY1bgz8MDNJFi23H69ayeVrltcRbdsV+qwmZB/eGNdFT7x3o6YkPWJgMkErmsEgFUWMbv27AcQppoOWw1V0DfiaZ+MzcuPH/+5LVq23P7h7nC7+e/2cFj2sGwqL1UF58frJQOOKldEdl7NDbXWhNXITFmDAMD4YgsUhUVTRdFVAMdurn82ICS+yyhG5AXfjt3EQJ8ngAOALGRMEhZF8pPO5PBaxSF34cIFINf+9uRPH6Xac5ZlARidP3bMWeNkUREscmBsdMiefuppQlin4wU/G+uMTnzz5xE0ehTbi1LAwFWATFdt4aJcgOBAbHP6bd/eAxzIZ9kRvN3ryBYJoTIxPimZMHYUMhz6yziYd1M5X8kBVH7sqQDb5RxgzxECPFv2UBxwZV/iwkKR+XsAsso3+eAXptpylCACO64TIKqulx1WCmSOAqF//cLz5CBEWwY2MrFYgyl/QjbBV5HrL1+63GqpMA/VQZpv6gA/RGX70UMHkfBnOpXNCBWDmVTey+JMNirJPMPOlgYO4lEEGs+2IMiGPtp3jErMQIiaYQ77XYBUXhy+owBVPQFFhlAXDNF2AYAY/VTqHTlzzU6VtFtUxlQLTQzjgA4Six/6u+66GdCtyh2GLxQATmIxFhA4Cvg1H+ScKmfaqKFaJAzZH9UFXA/2KjzXiIhYAKw+KyEfYwYApkcflZk1heR1TLV+gKxhiL6GOjItRrER4xD83IvlRve3wEgOnT5BVo4Vi/qZrMEiwwJsDuHX/txXc101lf7jqgI/wALZhNTg6RSfHO3AQXmky0bp8pVCSwEIq6JPpQC0+AC2xtK36vHc7seiI56AYPnFe/Aa5TxzVbnOxLarAH/8W6kgloJhAMC4mrETQ/sqSDqE8ViKjdlsrFyOHD1O1SoKGPIpfL2HIYRmoIQqsFkzsgGaaEe8vq6QiVKO1dog6oGColJnHzIZ7/377kokyN4LWzh8wrGM2XtwL8qlOrubYGLZlXhyb8OMgQBsKKTYkXWN8kCU5yICRGoHkDFsRfC4Bij0A3jWv4epLB0C6BkAMNXvK5Y0CJBTNmg99FF4TmQHIYRvk5MB+3EmH8AF3qgXUFwfk9JiIUEiIEESseG5gCIHgIuxm8o1h/P9ToDNEfqOLFpECEUCUHfQB6PiqADlPoYZhz0A/EG0tbJVvJXfQz+MB/DtB7D2B2CQaqWb3A8BOVLcNAOItHb2kxmAnzz3EQaAHMYc5EG/lA1LP4DaGOBOO9Z/PpjZp/C6Pj4egEdkVvBeYVQsD6NYG2JMD9BWUoBE8RqtPIO5CxZTHYstGiDjiZOnHWg/BZ/whfNnAtR7Wkd9tRtrk1KmQNAxXfY12Eg7NnC81mDXKBk4vVZW1WEXi6vtUkm3pc4gTDhnmuWSo6GsgOMHz0AsQFRAPAb5j9oNc1ItcFBBvVKW9NiVciz88EBf/cVt1vF/D9hY3TVCl+stJDrJKskd+fefV1jilBAILJQdvH8yFayDgFt1ykvC2kbtnbsYYBx1UiX+83OYO2UJWF1ZZh956B7rz8PKDCBuUP77zC+9jOezKBtERNx40y12mf53HGVdc3e/LVuzDlKwnCrpRvu7T3zYumtLmX8Be2mTmjKCzwF74+jnArVkzVNOlXYrz6yEwPqUSWm2ZPkKR7LPRdF4EnBSAJEqqBMgYYOoph+CpBLJkJ4+2VVNC7xUBfMJQHxZaS1esog5IRwwsZA5E1KHuVDrh2xgvGBlpD4RqFZO5of88WdCGPtC2u2DEFiGRZSs1/SzfNZOBaArF6QXwHcla+g1CGwXyMzfSz2idSQOhYX+nYbK5Dq5qarresaZ7LNq8daPi4tzlmki5NtQkEXEx1hrdQXzZT/gOmvBtQqunSDonlHmlCCUBCesAwB769tusPlkVFXUlgFce9svfvy4feD9HwQYbHVkaj9jsREiR2ReNdeiaultb7sZcmOvA6WlzJSdlS9/KxD46LETAM85zlZHSjRZ9ug+BNwdO37C4lGIKJPrhz95DEIsBGA9HtKjigyPbPqXqsQ7UdgAKrKOAK/KucmtERmoyfqw0Fu5cBGWlAWQ6cfsHz/5SWdfp77lyZz99Qe/gWJoGmvrbDuBemcxz/kH5Lg0Uk2fjeXZf/xttn3qkTKnIvBg3kwCBE7HPk3tFQ2AHMe4D2bc+0OCRtJ+LZDUlazb8SiKCkuqedaAj2SMKR9gFhX/hw8fgPyaQyD8ZFe1jU7MAgDTmWzdGuUHASF1Wxug8QjrVqXyyGITIAAhDtkrYLaHIirOAiHY/Fl7QymUqCXDRaRaPH0qXeQk/UTKv0psNbVeZWTNIqSb++XZ1GLTlTEl1e66/XbbdeB5coAK7aZViyycuc6Pfq+FbgAlXSMZYh3MUz4QMrIiW7h4GYUfg1aIAsoTMLuH6z0DuedLwcWc3KWoTfKcZZ/yaCpQjnYy5wSyH1Jw+CBzumypuiG0gyg8UO5MEGq5lhYynFDADTA3B1LMIaBNtnFSeUj5I0Jfr9FMu/RDCokkaGUs9aJClaWq5mDl7Pipgp5x1M16LAXGwS/MIvz8olPjibiaw77pheeeYW2azl4z1poYAy2QBOpnAvlPsgeqx2rJm7G/ZOkKZ32VhwWa9oLBrM0iGItQQtZBaEiZKfWHQPJo9o+Z2J2Osh77sM8boZhjgPtWhpVUoJUoP5V5FsN1a64Ipz+f4L1qBOrzmvGsx4GQqSVk5XXwfCehPtX1KIi8m7VNRKzGgAOg2X+Ufm+p3fCNZqfOLCopdPOHP3uNQNpc84PmwFHWFNl9BtJfs9gPKzsj//JlmzeP7CNUgMXs2Vp4ntOzZ6JoTHGFKv0UMUhR207bHofwlY2k1BrTyRUKY87Yf+CAI3pFUijDSCo+qXyVYSSixYN+ms++UPONVG+yWlSQegz7eqlJpO5ugby8epW1CXsskSEKRZc9n9TNIo2kMJHlpogyqduUTyQyWDZ92gv68Hx9IKkcz8H8ohf2hjnR/KnMlz+UAJHt1ez3Hv1NBojmcZd94XLIZLDKy0OoaPc67uXK+sbePlD7Rt6rHfV4O/OUnr/272GMwTGY+xAs1KSa6UG5lcTcyRZGWxkmIi/72498gv7WYfHR2NAVV0AApzNvBjoLqjgUVv2odl89AcL4Ga63D9y2yeZu20Sxw4h9+GMftJauFvsUtntrP/ReZ3UWEkweC+px5XTVkx84RjDcA5/+HIpaVLRDZIkNsJ6JEGTeVXvI+kwf1zNTXva8/wcSIHqN/67+GD98O/XLBAHypoVUJgiQN+2jeV0ubIIAeV2a8S36Iq8HAPoWvfWJy36dWuC1AOCv0yVMvMyrbIHXY/y/luf/F0iAvP/B7WOeBFwB1acAACAASURBVBwLhAiS3zq2UKmAgGMcakKpMi/DEzgrY7Kr5Dp68JCtxpP4EhVKV4qr7IMf+5R96f88ZIkA0Ueojh0krPrcwxvths8ch7iIJtg0yqJkOcBrRShkG7CprAgghq/yha5CLdEDwKGKLVWeCiBTpWEbVWuZaSmuClDWGCEcajz4fu68eVTil3E4rMEGq84WcgCux+aob9gDwL/OzqCIyEZNEZ88ye5cBYGx/YeWSM7HilUrXCW4wijjqOqUQkFWJj4cmqYBMsbzPZEfEQAkg1TY7vn1s3YP4aNhVGq2Y2UUAaBaICuJzKkA8VKDjFfo6dArmbzInAuE2kZwAJ6OXZfA6IvYWOmwt2LlMgcexEPklGCJEkk14R7IG08vf8DbDHADAFhAuyEOcidOH3cV6vJ6T6CCXQfqIKplj2OjVcU958xbaC9QJV0GaJFIaHUw6gQPDqhdAEt+WKuU8jtlfKZQgXsRgFs2FFKAyO/6AKTElExsYC4VAoSjmgHUOPSVGbb6AYJtAQRHeHY6SioktAsViL7KvuoExMy8OXPHg3IBw0ohZ+bPm2NnAKDS8UoeHhh2dljyo4/hevPOnLapKG7SeX77971oG9ahHCIUXeqeHIDCa+Rx6NnGQRSEAex6DXZbIlWNgaCqIbKewc7MA4A/gEOuj8ItFaJKvxgBMPNVMSGe70fzrtnlBq4Wq5Bhf8B1qolHAUXf++7bLT4zmCrVNqtt9bXd+48AYGVbNkH1vlTgD1DBX16K9zsgZhTBsufyTjERjVHtvZiqUQK7AXhEunRBXESj7PHjOQ6jwumgulcKnPxrJRZNCP3pi9jHcA6ubAELAwxuAeeXp30g4ycU65WU+EgInkj8wz0sAfueWgDhKoBgmsqGya0ZBoiWdYyABXlWy4bED1uPVsBUocvybE+ijQoAYD39fQBf4t1Bf5AD/gj2S6NUV2YzXuTrnY4lRie2LNtufZudRlkUQXWprDJqeE1VEY+DUXibUzHrjZJg6ZwslE3edgYgMxegpZbq4XDu7fyVIrtSVo3HepB1ApKM8R7KJXj3zeH2i6cJBOYZpXIddYByvYBjynYYAsTyBFDso6I/GIB0EMBB4KAnoIdyP1qwDumhOlWKHl/u05M5xANCpJc27VUANhWL3rJl428YnM5CK5j+XFfXabj4ECCMqsEnzFoHPO3ExXpjmKOyAkCjWwhYqq1vgTCKJougGZsXZU+QmwKw6QGw1kxVfRK2X1LOKO8hEQsL2W8E89z7IXzlbaXg4wCqz0VWBBASIKBPwJSyC/y5DtmwiawIpO36RcwAtrV29aN8GK9sVli4P2CgpGDK2nE+88wpLRAp3rxmHPNfWKjsSAJcH41kvA7STxX8Dets5WRUqKq6BWBwzZYbAQX7rYaK+VIUbvqYhVInDjLZ2wOyhgrwHoDE+vo2y4L08feC4CGTZRSQxGdEgA4g56UqK2vtscvVHTZ/baYNWJ+tXbOCzI4EO3XgNJkqtTaJsdvZ2Wjz06j+TyQbwINnRd+vrGuF+E6ysNshTz/3M/PvJqsFIGiYxvaNyrAf7Si2dvpvQhIWWChcchcvds/jGpZPA8zNHoCNi5ctRdFW7Oz7SsuKLBbFjQfzyqaPLbex4hArPHsW9Ug92TJz7cWdO5zlnhQEIrD3HTltndieeRN2X0t7bNmyCeK93mZNSaYf0sY9TTbK/XuMYo/GHFDKOuAUdihwLgDoqeJ7HmHnEVTcS/F07sIlnn+KA8sqUC42Mj9JcRCTHAt5luJAPxHMChGWBZmAnVOEeCvD4z333YsaJM+RY7LAKuWeBCgqS6SpCWUO4HM1a5fABhETwfysnCp1gZ/RVJBrHTgP6dHF+Ni0aZOd5b5rIDFUcS+yMyE5xY4cOYL6YyqWMxXOnksqC5EwIkrVt0WMCFiUskSB1VIENfAakykS8KffgkTb4z/9kd3BuMfkkMysWoh9+le/p+3ctR8FRqd94ouft5IrZ+3nTz1mW7atR52Wat/62jftXz7zBafGqgUkFlHeAODpB7jbzvXmLlzIvNHGc06A3O8ig6rYWRkuRBGjOd8L5cGa1Wvsh99/2JbwPRVMbNq43gUhN9HGZbR15rRssozK7MDRU5Y5I8fZmrUA6gcr3waSQOtRG3NWMKoykYWRvP6oI1MJxqZNs7DP6mLuUtHFU888Y/fd/V578IffAuiNs189t9/eQfaR9g55KG6UFeTL/kDk43c+kWO7S9MoMHjC5UmEYDkkG8upzJGycmzF8m3B1FTWllEschjrjH2F0GvctXX0A2xDcjb3QvxOc1X314oI5vYZsuUrciHNut3cHs6aGgj4rnwjrVFdqPbaVU2PKqKuuhbSn6D6nn4q/lvY22ApiSpmDNtJFSqoyMCfuVfvq/ncl/5Fl8dGtJffYd5r6oSgi3V/G0QxQScEVhQh7hs2rbFDh/eSpxZg86aksG6O5yrAH/E55sgPqVDGsMJr5atUELPnzHN7gBEKE2SXqWyMFWS3aU30B2BVkPbzv95pt22/E/XLVZcroYwOtYf2Ky18zWAfkknbiQArLythf9bFM4xmuvNzSpE2nlE385eIEH/mQqlcRIZ0iShxCkRsnpg3Zb05rhThcqWagerohIw+8W/zbNMXr0GI+VBcgUUWt9TJWlKBmvHmm7a5r8XXCtm3TKYin2cMaC81gVMlA2aLAGlDoXcCVcgIa6r2QyJeSumDyrDzZf8qYFxh7sq8mUo+VHlRvsXR38KwbpIiLwpligLWqyGipIIQGRpBwYeyU7oh833Y2xRgfTSdvYsUU2WQSqXksokMnIYVlkjTEAoZGiBlRFo6pQLj9+pDubbkAXLsIFKlpKlFXagMDxFSIg5EegQrl0s2pDzGNNanQkiHBgiXVYyv3QSge/Fzke0LybxLY0wcIqcmKQoliJtvKl07aP+QkzPXZbfI6rEE0qQeYlLWmEEQJVK1xEBiuQIMxrc//W1YZD335rKTmEPjuO//x957gNl11efe/+m99940Mxr1NuqWZFmSJdvCFWwwNqaYTi4pJIFwDUn4LhAuJIQEQghgGxuDcZMt27Isq/c6kmY0mt57733O93uXpYTkBitxSUwY+dEjWRqdOWfttdde661J/HtFmGlvfvFiiYsxE8iudTKSPWuznC98fhWdy1kiAkX7dt3LVwkQEbUaA4lh3PwUoyL3B7/IGeIcHCJA3gBB/3UHyL9HgCi60Nu9Fj1avL5z+ci9zJ+J7PJhXNV9pvtLzh99rbpe9FyGSUGAgLObuajotlrILOW4RbOPLOVMExYcxfVgb4y65U+/8BDraRR7ATQcWBKnedgNkXkazP7ozRIgFHTZR+9caytv3cAeDW9rRIB99FMftQe3bbGlH7gdwrDbOWTkGlffRxdnG38i+8Z43kXyXLx0ttp++J0neEOBjsDXD5EgGn+RIOoDeasOkH+f+Lh6XqdjxV3X33x+n4nAepPYxtv0z2YIkLdpIN+lLzNDgLxLL8x/ydt6OwDQ/5I3OvNN3rUj8MYA+FuNKLpWBNS7dljepjd2rfF7a+Pzdtz/MwTIr29gvT7z/fupISC3noiVQJSFceQGq9h4/uw8a0ZRG4TCbDURFyUAOlLMxaMKO3byDAp1XBOLV9pzrxywBtRR/ijEKnAwnPzB9XbTV07gqsig2yHAtkAAlBHToSicWMCmfsAWWep1eJ6LkvNnTzyBGyIHVekCFNbtKLHG+R4Ac4CYkURXKHanmwPdRkpQRwC5Ejh8yZ4vAqQOG3tqRi4KxnG7UFpBDMYqAMQulOwt9s0/LLBbPvMCB9e5KOjmomrrslJiPFT8nI/K//Spk8Rq5dvi+XMdiDtFLIIXJFB1+SVAz357z7bNfH+Uj0QXTACed+NCyIdY8CUGaxx0dgJAQ2pYqSjlrGhpBUhBqbpu/XpLQLHfCDi9i7igj/3B56yTKItYVOB7iALJx/nRBTilnHb9TEhKByyYIrIi1RpReVcBHAYBpM/isB4L+CWFWmNDs72082V7/30PWAPxGieJPlDMhC8AHhJd8veJfQB0OUMZ/KQKmTm0KyIrhEPeQlwoigwo4hr4EI3S3tKjhGZ3WPRmjA9+fa6t/yqOF4BKKealFhQwqV99cTXICbSQa6MYIPfnoC6XSoptDYdyXw7fisJSXIgHgGkYgLKY77Np4wYHoHRzPQNxHcyCZJI7oplS3dKSErLVtwOoA+QPASJ5iAjCfSTw3EP+fggAm5TyUpupWHsKpbgf39fDNRjnPXiTdV5W22kn60ZsKgLwmy4DxYOEAv5s27TKlq/DtcHhfGAqzh5/8jnbdMMKorYAOelTCFJsB0BJ0clzfC9foi2iAZhi6FEBBOlrJZMbRgPwO45Yq4EGoimi4qxo1yuWn4X60gPwzfcf9wri+7dafee4FXN+9okkCgj8nvoMVJYJkHWoHId7LSORcmQKeK+j+HyQEuIiyBYRIH1jEAXTvrYAFfUEiJAUtHU4NWIAburI3ldBuQ+AkCJJzkGixSYBqELQ9TEO3oCU/nG4jnBSSZXeDfCvSArFXGzffrOL2vBVl05NtVMciwCLQzlbBymWBYBSQCyM7xDxWfS4dOCiikOVjfwb8HDa9p84az+mhHr1lpssEcIzCNBDboZKsu//+CMF9tjT1RA7cTgjGDeAFTmyApgfwwCYIQDLPqwZk0Qz+QB88cEgjbrd9xhhTgQCGAdxXX1QLIsYGQeEGGecfQAzfABEphVXAjgjojSCA303Rb21TWYxqfRTTPhb/5S/NXQNWwsKad8Quh4AB0dxGvWhvI2OI8IJt1Ymc2yasYhF9T2ueQzgI9Wvi38DHJVbIyE5HnKEUmPWFD/mZQSKbG+i9sYAI/wh4wT06vMpniQY8GkcwEpxS3CSTuUdBNlRR3Y4KIvLvxdIqugqLxeHFeiy3acAMAYBvEJZuwLo7UhJTcRlQUkwYHIQ96o3ak4RQQKJSgHuHRHEPTt/sUBWHztPT5LWg6ysTNd94e+NWwCFqEqch1lfqojMi6czJ8kfZAZl+0gD7qPhAHLsg62sacgaiHE7QDF1wZosi0+PJmaly7Zt2Ez0D+T0hUsWwto0CekxOdhlm69bCeCMm4Xxm8JFFXbbHBt/9IB1sI5PopwdppugqYXiWNam4up2O1I0bmHUogyx3ixckgvgGImrZBqlebVFA/yLGFmBe6IVZ10ksWlpkAeL3o875PAI64dKXMPsAv0NEazhVUQspUNOSxleUdNg53GA5BBB5APQIxJIbojZOWmWHAUhMNZDD08Nqli+H2SjD6Sxolrk+qgF7Gyiu0CxOHnERAlcjQPQEwnSz9imQIbv3rPHESDJEEeNRGmtuW61IzOqiHMSARIEwSWyuR5Qsaaq2tauXWMXKGFetGgB61gHJECFc4UoD38AsFoqXUWPuL4OAE5FzpSwrjmQlWdKF4CqolciGB8RJG0o2BVjdfMt2ym2LuffxOAuwKFCvJOASWXrS0ktMkTRJjGQmPtwkyzCvSeQUmR0AQ6HIpxdWRAgipwbw6X21JM/t7tue4/5sKZNcN19PEGsr7V2iB6JlavXcU1iuSfGiYX8lv2fb30V5bu3/f03vme//7k/xB0ybI04ahoBXCsgb4blgmFv9IlPf5puitOo6CvtM5/9tD322KMuxuc2vs+jP3uMngxUypAPR+lo6ATUvXHTBtwbac4pWc08OElk0OJlK20aF8qTz71kfmQFBuOwayM6KYlnWRN7injWtinWlgnPBH1CAzwDExwI7Q9IGaLCakD9CJTkiv3aQWm2HCDhjPUo68qUH+s1938tDiHl/AfTdSC3ggiqb34kxfY2sG/BGXP6+DHGZJhYy1AcjPTS8G/Wr1higaMQBWP9KNj73L0ZoBgxAO7AwAjijujjypzLmPe5+7ulTdGEYQD59URRreI+JeYIl1Ysa+MwBFIIYPYI87CfPoVYiLhWhAkiQAa4b1SK7gB/3JZdOAZEmgqcDYOATc9Mh4zzsbOQRxkQgCpMr2DBi0vK5N583REobiOceL7c/EymNhFTA51WSKxouDcxlDwfBEJ62IP4snaMoGRXlNwEz0Y5e9SPJsI7CCBV8XTB3GNtEHfzIbxfJUZTRMEka9Cr9Ol84L4P2Wt79xHRmONcVY78YM61Q3TPI4Js7uxcFwVWdqkEEB9BShw9Cbw5ORB6AM9HIK8VN+fNdYuEOEjDhas/V1Sanpej3DNS4yuOLoBn0ijPvinmoTopjv3VInvPt+oc8RxHbKSiWPfv24NTI9sWc++V4wQqp5h9y6bNEAO4bnEYzMFJe/TwEVwU8extlvH9JyGqaoimIhKQ8VZB+SDgvchZuYYmIGcl8AhhHmhfOTXajxuZXhGeM/oZxTO1uryceMFa5+RqZ5y0fuie6OU55c1eqow5m8c+Us6QPv6+ieepL2v+LK6dopS0V9F6EOC6OSB6cGCUfX+5rXyoHBI2hefLGKKdWhcB5pGwg+dAoDq9iKWKZY3wBphP4Tl9EPeGYoyScFGdYb2I51d1tmXl5jEPE+344YO2kjlAbzYErbrE2K8wloUIOBRfpQ6qCEgJxauJkNUzMpFS9BScb+onUexlFv8fxb0lwFyuYJXaJxCDGc2102uIsGpn/XVEA5sLdZqIGBIBEskcr1LEJmMmAkxdLlo3x+WmYR6oUygIEF6HPGrPXeyViFEesa//GT8V64eO7DceN68SIJceXu/cH/qhMbkageVhD+H2rjw/tXfS9ZUl2VuRWyKRFaV7JRJL11/Rhep0krhHbjl1lmnstd7WQHKp1ykIQVAMDqJA+gXHh6d5xrBH6Jvk/8PsM5/8A4hPHDvEcWqDMfYWIrDMGwJk+zLb/JG76LeqIa422Nr72mz1+pV28TJ7AfYh2oPrIwVBGo9CfIQFRbpIrnGcKw3lnfaHn/j/bHb2IkdAKfpRBfUilobZq2hfpOvwhj+u4QD5Z6rjdaTV/fiXQ/sMAfI24STv2MvMECDv2NC+K154hgB5V1yG/6Y38XYAoP9Nb33m275LRmCGAHknL8QMAXKN7ee7rQT9M9+739PSXs8BKISDTjQkxyDARpsV5FAsDNC3ntLyIgCRQEA8HSBHODBVlFdz2MAhkJFn5y5VWQsq5DwA3e/96IdWv/MBHCAnLTM9weIiQ+32rVsAnI9aG+BOHqr3bggKAc8jHMAG2bQ3EIsUxaFtzrw5ABBn+LswSAL6EiABKignn0uUkvpApjlE5qBQDORAfeDgYQ7ACWC3dIvQ/VAOgDblTcYv6t9BTudPPrvDnv/JXfaxrx4n43wOgEOGi3w6R+65Du7ZmVnuIKfSd39A3GBOlNkAg1WAvR0U70YBXt560xYX1TQu5wFfU857WbVylZHdgTsGdRkgdAfEz/4DhzmwppHX3OIiEnLzcnGBFDgF+Kt7dtkNm9abP0rXThwAJRT/xkTRfZEFacPrnDx93vJmzyN+oxrXSiqgNVEYxGPU1NW4+BHl3AuoOwrRMoRKVaC2yrI7AV9EgAiw8lKJNEB3J0rIMg7xcoQI1Jq7cBEFs5dtK0W67QA0vgBrJ0+cJtYsAwU/ER6ASipCFVB89BvzbcNfljv1mTZYYwDE/hwSwwCXZpNTrrgaFdRnKaKF65WBsrqT19RcnkcPx3kO45EcxOagiHzqV0/aSlTEijLTfAkCbFDBdD6vs9NFW+STd53tsuzjwimuDkIJSUzQKED6PMbOxRyoeFK53SpQBTjtAfwQqC4X0Sg58p29FJGjdg+BPOoYBpDge8WGhFtOZhJqydkWjupxxBNlO158mfefAvCfZH1Nta6HZJpxqiXupKmhx667fosjeC4Vn6HjJMLaGyrNH8lfBArX8U6K2IkG6kONC7YHsOHnXBVR8WnO/VTX6rHGHnKhU/wdGTKqsViQ54Df5gYie8h0moDguXP7Zu6DENwZhykOJRpqks8bQckvIITU3boPzpw5azdu3WYnIOWSUIIOQg74AnJeJOIqf14Bc5z4JgiCaIrUawESRYBkAKJJYR6LcraHbpU+lLNpAMpSZ6r8U4CAnB+9EBDK95fCd86sDPMbbHOxPsiTAccBuJvaUEwSnYLT4W9/9CPbfNtttmDFCvMHMGoFCDuNs+vPPrXYfvRELa4ZAUY+KLTTcUTQU4BLqQ3SRuOqiDGPSswBRsZZI/pQ/wokFPmh/h9NlhGcBk3k5AcCrPgpR00RIAASQ4BuXoxDAJPPn78bZ2IXXRy3WfMphB2Yst5xlJ2hMThwiBvhdaTM74M8VIeLD+uSoi4iY8NduXsCXTzdROmEA3p6uOejmAvxgD7q5wjGiRGNgtYfADGAeYksHJUooKoyMGA5RPhlMIbjiieSmhJQ2BuwapqYkmYiSdQtIYIinhx1xYe0cg904lgS+BfI3JSEWfnvBKxYHHN/FFI1nx4CESDqAJngM4bh6FIUoCJCjpDF7s+vibxeJMBpGKDeIaKblK1eWLgMLo5oMVxEbXQVJPJ6ihxSrEs75GoM2eEJfIZp4u86mcuj4xE25BVlxypb7LJ6QYKIKomFKIkPt2xcS8mhycTzUDpdLzI2HvfTCbv7zltx3aDMX0We25UfAz98GTcP8Tt0wowyR5pbu9187aCf4JXDAxZfEGzRuM9qWafmEC2otSoVUH4OESwNEJzVvLdFSxZCBlJazr2de0uidb7Gms/4NAPKhUHaPvLII5DfC3HtzHOZ+orqaYBALkTRnTd/kf34kUftwx/9qFt789LjcIERPdjd6NaBBKJJerkvRe41A9Q9/stdvFYOoPtyQF5dD+4D4pTU0ZKN+01xU10QJb96+ilbSB9RUloif54FmBloe/fspdA8g0gZOpwgFNUF0AYpkE7BuDodUnkmlJUXu/mRg/uvHZV3BCCTviYOYkMkTB3dHZu3bHGRZSWAxJso1D5x8oQDo7JxBnZyHwRzLx3APbl12004U847YkSRMTmQki7zHfJkCe7GfgBjZevv3bvX7r//fojRWvoFTtoSisgVdaIYQgH2imQMglyrob9Kz6YUsux9/EOssRxSIBCH4asHALRnuc6b555/ytYSm5SFc2Aasm738/twjXzAdUKU4kisx2lSxzVIYE1Xt4cH0PACBLeH+1NdOorrUVdOLL9KHa7n0SMP/9S2klm/Z/eLrsBc3Qp6b4rk8fENgcxbbi/gQpmALNh3/KQtv26dtXCfp9Nn0E80lD+gbhykx/mSi9y3kZCP/k4ZLqBUpGMgz4AwSCW5QeWcEckkd5UcJhOAklLiq1dCCm+5Qga4/wd5fvzDF+Zb9fR6OiNq7Dt/9Ve2BpfSOKr2CZ6Vi3BEFLD+BXtBpgR62dEj++2GDWuZ45Cqam/CivEq7zk8JJb3Q8QPUZvq7DhVdIJ1ZNJuu/Nm7hDmkuYgkZIidiNw7Snqr491Mg6CpgkiO5U1ugeSdwBSwpvniPDSekDyfv5frgsB0Rs2EoUGwRQEgDzImtkJQZKZW4DrgHg0iPyjjJmA6CWM7RbcH3te28UY+xJdmA/5KackBAgMzRQEiJ+6L9gbdHVIWIIL7Mw5u+nmW+yFl162DczFEggExR828b7zeFafKCqhL6zZ2rh35NhIhiA8xfNnC04lAdo1uC7kxG1lXZ9Nd9FcnttpOP+KAeSrKVsPiU6GLIMAuUJ+TAGo9nEt5PqQO2jF6jWsFX10zBQBRisOimJqSIFuwP8w7fsgKSTOGECQcPgbS+y9f03UKU7bWEgWbHF2GGJtzerV3ItD7n6ogVTbtGmTE6/4sPYvghTb9fLL3FPhdM3QbxaAQp55rZi1XognD6+t+DD5bdQjJEBZUVCKQIxkP5PCc0L3zyQOiFjeTyT35tlTEH64L1YyXzohkhKIF1Vvyl6IllaupS/vPwLhj3ON4WDp4/PVEpmlXgw9x+X+kINLh5/KH7JH5MfiP74AQZLtXBhVjGl7R5uLkertf125r+dfPPdUMvNX815xszsh+6TsV4eZHB9yFrawpmn8RACqcyuFTpZx9m77WU/UrKH7dBWxe12sM1rrtKaoDPsy8Ypaj9XRkUx8lzrKJnn+REAGJECwap+luDuJkRTHqd4TRX2pE0mOkAaIZfUnaf1SDJY++yD7sjrIoHDNWwifQEh/EUsiKF6Pt0LQoY6OK2SHKBDXlsFry5mgnz5yYvwbAsRB7Vc4Ef3biz9Za3MfOOicNPrhui2udICIbNJ7l6hnktfTXkdjoH4VX67BgIgoCGXta+WIkRs0gPVJ5JSiGzsgR4dxH2Xj4Dl29BgRV0RgQRwO4FCLwwk7MoAIB9JhagwXCT/DicUbJPbyU5/8HAQyjh1ERF7swaF1XAwmUgb3e9lLXUDU1c/hKNQrP9lnuJY9XJsfvW21zdu2BhISpy0l6KM8x2/cvpU+Q0jlE8d41hJdxvNIDGgoQhzd1xOQH/G4JLuaEUsMR9jH7vss92QWz6NuSKkYXpr7iWujZ86ky/LSfeeCwfghukkj7NrnXyef3sDB8evH13+vD+R1B8hv7hF55x0gevNv3GPym4/g/8EP/oZn+LfjNd7wG7ylv7w2AfL6nJj58ds5AjMEyG/ndXt73vXV+3bm/n17xvN38VXe+Pl1LQD/WiP21hwO13r1d//fX2v83p7xebP3/9Vr/2b3MP9TIrD+ZR55fezPb/OMTQ4QXzIXMCjGKjgwN9W1kc1PbjD57xGoHZNS4jgAsvn3I54K9WsLpc1pAEcSe0+h6CumO6ECR0YrhzsfQPq939tgt36tiMiBTJuNer69gYJm4qwWAJA3VrdQjF3oVO8qwiwvL0M1O8tFxcTGRKLARRnMgXtkkNghSkdTANKm6IeI4PDqy0EndNIb9Sf5yBQCX7/lZg74qE451K9at9F2vLzHcnEjnASQ/+svL7U/+naJ3feh+1H/dtjLFHJHLQLHjQAAIABJREFURaNy47DQQjRPmg6F7OWTULV7o0TldAi4FmGnjh6w9956C0jMEBFY/jZATngf7o+lgGcqH/bmQ09zYPQhsqIbMLqVGJ7jqOfDyexVp4PiT3TwUjTRKIouKU3zAPynpnGpoCoW0JYEMHbu2ElX4OlPpFE46rPLqFCHUC4uIQP9iSeJ8OAwql4IAX0LiDh4/OdPQIis4LAtMoPYKwACH8DQAQ6wPhxQFfugw3IMh9cclJvniUcok5p53TqXmV5NxMOBA0eI87iB+JXjqDR5X3SxiIQ6SBfI0i+Qw80BWwenVnpRYnACZdBhkIyifvcrL9E5MRuSIMX2vboPUmG2s8KnAZopEkKAYALKSx2+jxDtEs6hWHb8NL6+mggVuUl0OBsiv3rRvDyYAcAhmhzDcRxFM8apgLtJfL9YIsgmUM/7Q8QMA2IrIkK58IO811je2wQRRAOQXkMgMOeKyylgXmOHUUULiM7IwJ3D1w9A3my/43bEen4oW3cDLISiGk0lZifUaom1SaQEPhBFnXkTP0LRhMCxycFeG2ytseEWCCR6B5IgERrL61HXog6uA0BjvUlC2aqotZLiSuI1GCYcH1KZkogG8YZrBYXmEHOjHjAxkAO4Yo8iUfsmEmGUQsllLHNZue0DEA0CWXQg12FZpJNUlsr6l7OpFOBi09at7jMNAMQ3oG7PQBGbANjSDugUR+xYJ4fdi4CH+cStjXJvdDK/kwEUr+daC8zZgAvpwIEDDnBTzIqibhpRha5fsxwHFYQfAEhXDVnTEfF26tRFF5UlkOj0uZPk/2+1mPjXey0ELv3Tw7/EWdJj3/3WTfb8KzhPYj22cC6qZICMOq6tXDuJfB+pKqd5v4qx0iJfV1pG304iJfEh5uH6NZK5HcTn72X+JgEujUKqNaNAlTazCbAdXgWHCD/5TwBkAzFY7RSf+4YAYITFABaw2HBN95UqssZs5QrKmZn/l0vrUZCTYQ5Y2859mo4TZIKB9Qd4GoLcmA94PAy4qkgsAbXLAec76LbQ1ysrfQjCV0CxVMKKyVAR+nLIh0HAoQhUsSNEDwmGUZdIF4XXuufkOkgAPAwC/KoFTOwHrJTzQApUle0KzFWevOK08gDBFD2irg30r2TiAxYCnoIC8j7oDgC885V7AfJPDgBl7kcCcg1CECpabgAQcJDr3gvRok6W/sFuqyWyJjeS8nreW5QvgAekXR/dOI1dk3aqEvV1W78VUTa9fus8mzsvnQigHCs9XcHn8IUcrYUQTrItm9eb31zFkZhd+Oley8TBEUQ016AcLtxf6PABh0d5T1w3gLA+xunhpynUZd7PXpFuqbMgbbinFO0mciMrEdCQr5NKf9HyJXb0/DG74ZOF9pMvPmrvISJpEkX8GISYHhpnL5Ra+lzik4jkIjCNtRNSAUVsK+TzLbfc5Ppr8uahAEehW0Pk3s2QyL3NVeaN/aMfEpKR5hr720VcI3Wsv3oOHKBbSl1HBZQoy7Hw6qu7bAWdJIqziYYEqwCEFEl1BhL83g/ezfrHcwzVeGvzAG9pGvDXDxW6ohjnUGbdgKhYhJawpSEInhSILQMUpqOHDhkBxLruObn51goJ0sL6p7JydVjFcO205gkMXAihMMAzAtgPMJbPDcG/dnUh3T0XbQWqbamwL5L5L6JbhcMCMHft2mVzcCzOgbg/Q3SWIrkW4P4QGCznYgzr6KWLFyBMFjnAeIxnkq+LQ2IGsp6cP3ueaMJMO01/QTAEmYi4SO5tRRBWVNYz91i3ES4cPHKYzgYcFDgn0phXKuNuYp1oxSlZDsgZHZ9olwGfBQRn8rySkt+X+yOT5+aFIl6bThYfMgn9cE7de8e9OBhq7PDB03bmZKl9+COfsRd37SWyD+7KG1V6Ij1NxL9ItZwRm43inlJrnDeKqYnFdaDukWCuzRjjodjDQEBLP+7hMciJQLp5POoAkzuBdW4c8G2an7FxyVa4YrV9+zvfdWpuD8/vHzxUaP2eG3DSlduul15yMTJNZOiHhccxlxqIFlpD71YSkYzlrtMoBzIshKjDCeK4RlijIrmfj/NsHAMQjWc+1zM/egD2B3lGqFcsiWsfF859wTMikLWxiX2IokFfe3W3K4ufjWs2ifVngDkqkKkPsr6jsx+yi30R5crZOXku3k6EnNbXRfTzKGYphznbyZ9pzT9FzNhLxMN97CMfQXCQTvwUnQYQHlXEIfb3tNhNW5g3EOv+RCn60unRXN0IeDsCMRaCkwUCjM8QyhyReyQUMp4HLa/b7Ho90okq3XfoLH1PEC0Ax/MXLWL8EyHacYYxD7bddBPOo71ufifTGSFyaCHzMIq/a4BUqqATYWCMyEaieQSW90DcKAIwQM447gfFNWVxT2hdrGlocNdVryvwXU4RdTMoWkmOvL1fW2a3faPUCiBYeiHHmvh6uShCmQfhOEDnQI7u2PGCu8dSiIyTS2UJjigPYoomnpMdAPPaK4mADsaZIBJ1kL2Q5pQcAgLmexAFKIZ0PRGoOjLIOTHI2q/XUI+PgHTFCiraTY4HH4i5lVxnOVqauKdj6MW4xPNYnTUSPyhuKob9QxQOLhGYLTybA1jzAyEVdPCp+sEqm/25486ptxByWGv6/oP7HbEqQruW96iejwBIdUHRBQUFkNy4EngP2g8cJ4JPggg9i+fOn+PcTedw1I6zpg4R37qceNcEhADeU1525mIRRFY9e5BpumSynfI/k16SYPaCiXTEyZmrEnf106nXRPGaAcy5GPZY0ay3IggqKEwX0dbHs049Iuo9EXGsa6T3ePFCMeKGNEeSJPL36keqh8TWZ9X7VayZfq91TGIVV8TNGvbPh0DnuP0XB4H2BeqY8eEeF1AuykDOYc+VknSnb+VrzkOALPjIYfdscnrFXzvv6fciiPScFXGqv5cDRbFX6rXpxrkoQl5zLxyHjZ5HIvZCmQ+Kuc1MgHxmL6Ri88rKGs4cdNIhBJEoSN0204ytaBs/5kKw60YhUo11UMSzDxs+Dz1LyB3s9//4S7BYwZBuuNgGJ7lX81yJuqrfB3kPJILizgjkPpmyu65fYws2r7O4lAhr6a3mn3kxV9kryYmCS9KX+aN7wh/S9xJEn6LFstgPyk2jtb2TdRn2yM6dLMIBHWDf/86PEZKNQcRmsx9mDfbCTQ2B680YeOEQ44sYM84pDL7IGXYY/CriRp9MDhwRMm/ih/69Q2BfvyBvXJj+77y+mwtvXCB/bYDgjQ//1wIgXn9X/10AwpsY87f5n1xLgHmt8bvW9Xub3+7My/0/I/DGCu5r3z8zQ/rbPQJvdu26+qnf6r//7R69mXc/MwK/vSPwZomLX//Eb/wav/78uLoX+Jc9wbUdaG/87999I+91/5/c6ElJj7HrNy5mc8sBksN+8fkKIgEA3gbJygaoWLV+uaXkACY0Vlgih9Pay+UuGmZu/lyA1qOUNVL2zAF/ggNBI+jw7r9db7d/vRRAnAMZ8Q1BFELHkOfvB1gQicKyDoBJsR4CyJ9//jkynrNt+bJFFFFW8qoTgN1hZCSj9OL3GalSyOEGEMTI+PtT8loLmDqCSjyXYvDqeuKIAMGiElLsEOWegeSM7zt0xBVyPvF3t9jl3uX2o3/6Ef+mxlavXQcASdwEBx8RFCrsXnvdKr5vFUprbxcX093eaEtR3Regch8DGA/hz1NwrvTUVjhQxosD3IgrhYzkoMzBdHiSDPpSDomAhljpVUSpA7EA1jaiYMIoZlYJcgQAuNRZU4CyKsz1Qy15HKWn8r6zZ+Vz6I1B9V5i68jpPnzsFOBLK+WucilsdPnah4+hVkOtOUoOsT//VsWiHg4jIjJEgDSjQuyCLFhMDv5JYmZ8IU6COPSl45pRTtIzzz3nFOyBgCZNFGmLDALvdKSNDvyHv5ZnhX9S4goupVxHX2eTEBV5qGbRwgH+xAK09Lus5DicNnIvJAKeKA6lFXBAVvxUIhukZtZhPIm/E+ClLGhlSQsQjIuJAISYgBQgbxylvmJ3fIgdU6nrLP4/iGgeQoQoSg2yIvKu4xnLZPLvhT5OASIM4N7wKIsZpedLL75EwfDtxF9Uo0JvIk4gHtcC1wRAeTldBHGAVUeP7uO6Ttr6tQBN3QDVREYNQqBEELMjB5M38STqphgH8BltrjOf3jbrrym1aAC44e5hVLL0e9Dr7Qsg0Tnqx2F3HGIGhSZYfDhAmOIWpoQ9chgfpxC3qnnUQmJR5QMihKNa1nWPQennx+fyYwwDmEv5kFO9gPFSnWvsdB7sAQBaTFRZC86dQEDvl17ZbZtu3ObuvROocwVW3bz9VojGMovGzVABcaCy7jYixqTzmwa8D4O0uRkV7zHcUasBcc5RMC3V6Bh/1wjo08GhfCURMNEBU7is5E7wARgbJC6r2cWTwGRwjQZxOS0AWHhdZamr8fNf7WJeeezPvlRoDz9GQfSyJDpcICT4DM2AVnF8TmWST3PNpYKVW0K9C2NEsQRwgOfFiVgahWiCSIL86WsjRgVgoQFAehDnxzTA+jj/xp8zuR9jOMZ9FAApKFfKkRPEkaRwZOf3MfHJDvTaV9YjLIC552OZgARSiQt8DgX0riSn3h/QKBjwLxwSZ5z1YgLQKwggZJrFI564szxcTP1cbylzFQE3xj3pVKyM4ygRTqWXL9k2CKggQMQJ3pefInIAJVIBfkW4jODkaCCKReppAX0NkKl9xNtI7SxyRHNealhF7gQwhoosUsmuXERKKx/hnpJ6tZ7Im1YiZRRxN8icikMBLfdQCEpvP+a/QFlFufmhIi/hnhsApFkAKObxgvBqbLVZkcTlQIAEeIhVGe3hGvVafTv38fkeaxni+uE6G4TY3rJtpc0DYD1zpNiNb1pKjCt0XnxPrk0VExUzhloYYjYcciqYiA9v1rNYYm4miEbrR/08BMDe2t5ir+3vtJTZXrb/Emt4RpRFp/CTfgJvIrTWQDLJWVVKBJ+y8jNmz7Kvfudblon76ve/+zHrPUAmPcRgMNdtmDEdnIDEHvBYeSugLyDxunWrbaCjzs6fPmQP3Pd+N9+DARq1pmk9uQOFrM84YOskPT7M+X6AuC7uxX4ucB1kj19wBMByA4rwbLth4wb6CiqtGIBQILDikuQCVEdIAPNuFEm+ulmCQgDYedbVVfc4Unl4pNNuuXWrU6pPcFNXVrVBAkRbXQtr8vXruFYDOLmiDdrU6nheyHGXiSvEXwQf63A181nA0mBvF11HxOUw9xsAhecQyzhI8feJM+ddl8f4YCfKcEBy9ZcAKr78zLO2afMW5yg8SWG7FoTFjKfW0+dfeAFgMh5Qdo099uijEPRxgJtxdCzluFgXh+MwVjufe8ZuZs5OoXiXU1LFyk88+jNiHLc61bgKiNtxUjQx3n1jQcRFVlspEWSpOGXWrF+L4j3FYiBQmeDM+wiiFC/Yc7jnuiHZZ8+b7/pB1K0SwTM7l+Lnvr4O1qBLuA899Ie02QfuvY+/i7NnnnzJLl2oI+7NYyn0W/ngmhvzJi7Sb8yo8nFEeZg3/UjJs6wM8DVQUTq85yBAb7YGjAE9INwleTlZLo4ylK4LDyKCetwSPSjoCxmXfkD5lNQMeh8u2Ic+/An7i6990ynL4xFPfPuLC62uew5rbpg9/rNHuJ9irKa2jeseBfFMzxkur7mLMrk/xy2b+KsUnkeBzF+/SbolAJineS8CiS+VlEEGX7AU4jUTUrOtpRMSfnTKNm8ESB9uAUgdd2XewzgBFAN5nLit8orLkFpLbf7COa5rLJD9RwuOiUHmaVJiBvcwsVaQnlNEVnGp6UCh8ByA/CSE3DyA/TT2I5dxWf7gH35ghcuW2gfefzeRWnJRRvPZEKZwvfp4hhUunQUwTgQa+4BRsi+Hh4jI454do6egrq7RFuJ0GUZYImebyI++gW6AYYgrhCgBPPufwwHU3cu6wvzMh2iL4LVrcHsIhF2xaqUj4FROXs9+KY65s3p5ISCsFz0J4XaITpeuQbpeIHREfsj94QtZHQWI3Mm+b4j7Se6OQNbFXljqXkjuAJxWbAK4v+g+Yg30w8nTANF79vs32ReeJM9O0Uw8//S8aSZCLIS9TiOuNrniRiEN5bZTf4litZbiklIkaQ8kXRUOjJy8fO5R9oeA1RrHfr6nOrAUz6RouSleW66+hQsX8G8oJOf/vdjbiLAXKaoY1kO48BT/1cJzSbFg8xYsci4CzUeRAYrRU+F3P6ID9Y2EQqpJFKR1vo+9VyCRk/pM5d8rtPzPneD3fH6+t+L9OpizjYztUuatujiOEXsXx791rkiIxRjI2Ulip/btP2hzuRYXWetqEKoUrlhGl1CMczf68P4PHTmIgyUS8iLGluYvQyRUZ5UQz90QYR6+JpeYsm5coGGsRTm4rIIgp87g9lXR9xJczvGIYhSNxsOSKEXuMJ6ZchlKFCMnj8iQufPnO/LsJI7PAkhguVwacD1OM1n9eQbK6RIN8SPSR2Sseif054rs0w91fASpN0uF3FdQVh2c/hUBwjNYZIU3n0kCGi99nQZaMVkOlob8+OlaW/jhw/9Meojw+GfIz/2er1VMq/o/5DaBTNEzWr9qPzbE3A+F4BnguSV3mFROTmzCHI4iOjIuBGaCNXIQB7aEQMou9aWPTwSlCC6Rb3K3TDjihKhPxFgNuEZEII/xrIrDgebBGRJI/Go7e8Sg8HjmQ5Jt3nQza22ic4erszAUh1552Xn7wofvtg333EYMHnvuhFBr62tkbRDhIdKG2E2IZjlIJaKQ+0b9bYpA1Lwd5P4JQ8Ai0VQAjMph+v8yicmrKKmzL/8x694Iz55RCEjvSMjbGNYC9u241cgS5T7k9Rl8ke/TXuzLiO7V+PrwOd48AaJKnX8hMP7TBIh7B2+VAHnjQ/S1HRBvFQB8YwD63XfE/9fv6FoEx7XGb4YA+e++wjMEyH/3Ffjt/f7XBjB/ez/bzDufGYHfhRF4Z/cfv3MEyL1/uMEzb2EuETwrUa51E/HQbmdPFgPaBQHkc9Bjox4UGWA5c7QJ9wBUdZIjzOEOJ4jUy+dxXyh+IzAyDgC4w0aJzfrFV+fbtoeK2LjHA5CGADZAAKAUbedAVVlaZUsXLyUPXDb7OoocUbjSwzGHQ9yp40csNiqMAz9gehKxP4Arin4RARKGElJqu2FKgBXfEE5x4SAKfhEgPoFhKOH8yRknu5vvX8nheA8Z6sdf/gP7zqPNHCpRBwKciGjwJsu3AwW+Ij0UzST3icCyJBShIxwo164ALEfhmcD7iAOQVBF6HerL2ZA03oDJci/0EMURTT/EIKoxL8DZ2vpmp74MJBJDGfFSwsVDGOjQlJuHAhygvwZyZ4j3cN11a53SXCo7Tm3EZO13Stb9B48CSMwn73wMYDEBRWOtc3WMAk7rUN7H4T6IAsYx/j6AfG85QJQTLmWflGNdKpYGZFbGtGJ7OjncS/EsV0QOGdJNgAsiS8qJL1M3iC8kSjSgViMArjpMVGR67OsFtvrLl92h3gewqAfXTlJSLI4P3A+893oOzDERZPSjwFwAMCbg6RLqUcVfqchXCkEp1otRNWeiKL6aB62DsmLHmonNSU+JBQTt4nXCMNlwwCP+KhbAd9m82aaz6QSHPnVKXCo6S1TWLJePP4WiUqdgH0idroZW59o4sO+A3XHHXcRL1Nm5i5c4VNLnQSRWJ70Qij1aR7zJnj0v4mAJt/nzc4kJKncKwAaukw8HwmEAo2AiBhQf442LYqSl3kImBm2kscomAFh8Gdyqakqwee/9k4F2+BwdJYz37ExyviEyogGHGgEVERIa6UDmh6mkFYF7UnaC9apMFOA1lWz8MA7dAxBrY8T5BCFBTSJ+KI4MfEXeVBLDNgpYU4bragXxG31EuaQCML62nx4G5uh77rjTFdmqYDtVikBACPV5KD8/idipcroJ1D0hx862LZsBR+OtjJi1eXMAU85fcIrbboijDpSwPrgfCpcucHFCoQDB/qFxduJ4Edfd20Vg9HKvFRYuwAUWyXsiFgZgY3h02l7YRQ63bxQgWZ/9+VcgHKujAVo8qOebXAyWyluDFK/B51DchqKwHDDLa6rcfBrSQw6GAMCkZs1n7tE4xqaZuRQu5SNEiorQlaM/CTjt0sO5l0MAGE6caXC9HggrAVRjHBB2qQNQLJ6oDgg1RZCEQHgI8EtESSkyqg7Q0BvgNBryyZ/PfxnwNAugMZIxj4MACWFuT+L8kIo0HFBPWfwCVFSUqp4gAXUqrpWqXD0gAo26UfmnUVg9BIArcEcls4rVCgBwaiGHXQSIFJ3KIhcwJudGOOCJCm5T+TovgBkfrtkU60cvpKrIw4b6FhTB9XwdBdAAH1KQy3XlR0cJ/9A8gKgqnA0HaD0OIerhwy1ZvADgcpox7Ld4v1gb4334jUMijeMQIdajoWPUXjvZbN7hKebNZ/OP8MOl4W03bb3RTh4qogC4ChB3tWXfFGmey97WUAsoOzYIsBYCwThsJafPWQ5grS/EgkdB/zCkTcRv9UGu7DvYb9vuzLW/eaTCQommX7qG6COiApXGs4lOjXpIop3PvWybt91g5bj7fAHsuiFxli2ebys/NN8GdlTaKOOr/pOmzgE7WELRO6B5P8+QVMDomFBIx95WW7poLvO6ym68827cSadt9+7ddC+l2V0f/oCNlBSZHw6vScL+yyDuaukz6uO9SgkfwjgqKik/LwflchGgKrFqzJ0JALfrN90AMDbKmhcAeDfMPRgHYSYQzgfHQiVAYROqW3/b+p6tLmasGkL/9JkyYgTnUVQ7ZYUrcatcqudZRKcMJIzA4QTI6HbitoZ5LxmQzJdwZKUTmaXOKvXjTAAQhrCuvvLqfpT2yyyM58UQa1sSETxSBzdCHqai2P7HH/4jBMIHGdNU+9n3f2DLcIOoGL4HIqaEtTUVl53my3GcbgIm6xlbxSz6sCZISa0oqXPHj1omXycnjkedDKjTf/A337UvfP7z3O9q8Z2wVtwKg6x5pc2DVgQB0gnoXN8yAuG+CIHDdZYMMTjB3E4CuFX58nM7X+SaH3Rl3MtWLAdAx8Uo0I61d1kha1ddhT30lw/ZstUr7GMPfpz7NsDuuO1uehXi7aZttzrXUBNgdWhssNXirsvIT7U2njXe4/6MTxoAJc9JSIJO3msbzqo8iOE+qbeTkyB6oiyb9+ELKeuBlNzx1JN0dc3jvh13nzcNcuXZF16FOFhuP3745zK/oFCPtb/58mKr6ZrDPe5DZ9YOHIuQCpdrEAuMu3XOdSslhFh6RgLXIco9bwIgQOIQKYhAHadLSSRnJ8RkXX0TBFwX6voCit2biauKtCWQG4FEaAXwbBQJPsCzJhQBQTNr4Wuv7WYPtcnSiHjsa6hzCvdBYq+SkjLstd0HIV9TXARiFi6eUjonkoi8lLtP5NNrkP2f+txnAaRr7E+/+CV6Vx5hPe7EYVKHY2gVz3ye9cyny5eKUIZHO5J0eGgc51Q0y5Mv86QCEmQCUB1hAiSZnIR9KpnHVduJgzUM8cWKlYW8nzFif85zD4xCXvkRuwUJyjyqgdD1Zm+1CKC+EtdoK3FZctuM8H1X4lzIpAOoGxW6unoCAHz7+F4Xiy+xFgVDNhBNCQEyKHcma71EFT6QK3rdEa6XyA8vfgr4luM3hAL4HV+c704q3zmIS4O9lEiCaMj6Qcaziu+v6+m61ShrFxnexvorwYacFUHcPIpEqkSVr73N3PkLXfH6efYc4zwTwiDj5aIIYd8gsbp6y+Skaee+DucZGM1+Th1E+Xmz7UWitC7hVMzD0SoCsgeHWgIiDrki1LmhvVw0REUbJfLC6avZV4psCXMdZUpwhASA/NDmpOLvllveZ48Dxvu6PppEHEvFxRd5XEzbCu4fiUQuQtJkM5ZB7ClieVaLUFBs2YuU0Ws/0AGh3c8eIBNHlorh03CeJeBQVg+PmISlCwuJwEolOvG4dfIcUZdTFPN+KcSbIkc1cKmQHYM8Jy/ggvZArixfsRLiCxco+3Xtw+RG7KSTSOSniB71gEhEMZ9IwmHWCkX6zWKOBrOXlTtF644I1Hk4cvRsiyN6ViSIyEzt/0QuiLySM0BiFx2gHPGhUblChMjpoR/a9yp21WHocgP8GgHiitP5ee6fVv8rAoTKj9cTm67+yv+JvNEcGJaLgjVQTjaVnYs80N/pV6mlRIDIWSbBkToy0ulT86HrkA0kHMgUjrwLzvnhh3AJJok1YtJdbxdjyfvU/iCSc0AT3WoSLw33si+iIyQ/p8Cau3Bxce6JxCXfjsvLh3isCUjSCVyTD33pi3TtNRCzlcI+atreu7bQFt22DVJCxMQ4ayPdQXyPEfbrIcwlP/ZjitzTnym+S/tDRcTpfKK9+FycQkF8hks4ckLpVqq6VGtdrN3QaPatr32feR1vLQ2dPFcQVinnS/FXzA2NnZypiuoSEaKr4K2Y2/9oBta/xRO4EDMEyDsLQLzTEM4MAfJOj/A7/fozBMg7PcL/c19/hgD5n3ttZz7Z78YIvLP7j985AuTDf7rRkzUrmXxySq0p3C06fdbK2WCHhyQDYs92hZXHzxxF8WQUN8+2BOKaeoluUXbyOICllFQt5NT6hUTZJYCjk8WlgB5xdvB76+3ev66m8wEQGxdIG70IY4DjsSjoFIkr94BiYvoB15o5YMzi0KeuDxAksplRcIeQbU0MTDokioiHBA4FUm4XUfCqjOL8hUsBJntQktajcvcm4qcLEgDVF30cp8iflgX+Vz/5oH3vZw32ufvS3L2x63SYvXbwJEoxb8CIHgBUXAcqlAUAz+GQHAkQUlVeYukCqQEPPIBZGQCpwRxqJ1F++/HGRc4MELUThkJ5hO/ni3JsgAzuC4Dw8ai56gGopYJTF0MS6rEUfgZx6G4AFAECJW7hlF23br3L+dVBv4HukAh6QQQe+HIQe+b5nYD3ctxHAAAgAElEQVTaIXbjTdtRnhJHwkG/B4V4FjEklRSLJvI9pDpV4bovijsdWgO5FsrhFhAwgWSurKoGoHXIHiBHvw7S6RyKXmVEa9ycCpfvLVdJPiXYVRAtDWSUD/E6l/5hja3+UikHVA/Xhgx25woYxalD4TbK6zCIHQHZ3YDVuYAnl4niGeJ9zEaJmQIY3YSjoY6IBBX/lpOprYgHESPVAJoiRKScjqBYvq6mHGIswnIz0xwI5YdaNYvDaSxkwaysdDtAXJk3CuDrNqy3SQHkXCMGFRJhFAcGJcSM2QjgxDI6WVp475fohvBwHSYhoybJppL69N77PmAvv/Ss3bCOXPsJlPy4m1SkPkQUTwdzpaKqAcIq1OYXzIOc84f0aHXl4AS62xAgALlwgITDNuodbidoOz9SRHxCutn1hYBGFBAr0qi2pgXywOgiAEjj/lAcVuKsHHorUBByjaKJTwjk2o9QMi03TSCqwCgK130heDT/5WiSE2kE0F1xDefIWZ9P3M0wn/XxX/zSkR6ryM8X0SXCay6xQFKsymUUAmBXDRCrmAz1f9xzz90oksmB5+uiOFSfPHGC6+iDUr6f+wNghGiWRQsKcBZwUIYk8/INJWv+HOBVMtesnjzpJrvnfbdRWj8NiUVcFPNXSt9X9pwgrzqV8mZFIQXYFwGvzp1lnnE4VzRKBApFLyJq0Bg6gEkArFTc07iKBng/gYxDNV0DY/y/QNhsyNMo5tEgitVIfp1gTdC60API1IdSPpQ/G8YF4hsAQQb7cfFyB2p7XBykuYQQUzSIi0HkhPoApJoMoGdiEqIxDQB3xdpV5OhX2mWIoQgITRXJ1wEMzaKYWn/vTyTQIMCCHFoC02KIfQpEoTwhBw2qUTlxlCMez3U7X3QOsCeW3qFMxoTcd8WwocwUMO1+zxyXirqbNUDuAsXaTAHogC84d1sw30OF6gm8hj/gzARArgCNAcglxWqI2Sm7XEm0TCNzINsKiNgbADRR1r9iKuTqUfTFMGtLI/GCsaw3ObOy5FNhvABxKDUfBqgMmO5ljAGDGPe23kl77NlTNh0cZ6N872Vrl6EylatnOSXNibb/1Vft9i8UWt9xFOKQfUjeyZPHQQHYo9fsw0kX7EWHEGuqCJAAwD6Rtl6se03NvVaweLYdKqqyypYJW7B8Lp8ZJxP37Ob1qygqH7RTJ44SDUX5N/E5a7ZtZ02m/Juukd978EMWuiHYWv7xECDRuJ26UGaV3RPmE5loCZmzUErjlMhJssxkotn4vSLfugF4FQl4EBD+zvdss2h6Gya4N6MAbie4Nysb2uzY2RLi3JIsNgmSIC7RdUIEARy+uvtlQM80gMQM1rh8nHUXnLNKRPDOnbvsg0RgTU4TyQWB/spLx5kTw3bTLRtYp9Xz00Kc1nEA402suz12wy2rcTnuZS1bRgwjhe3F56wAsr64vAIQO50r5Y2jjvJrYtROQUS89/132RT3nI4al3FKnj530e7/8Mdx5Z0nFgc3Bc9YOdEaIEA0lyJRhM/BNSNHXynr6dJly1zZujpDklhTk3AaCdBN4lnVDcEstb4cVnKR5WRn8QzjORodaV2A5TEQCj0ArWGs0Y//6J/sQ/fdj5Ong+vL8sm/baDcu3HYx5544RXWNrNZs+PJn7/FQiFza9Tfwrr3e3/weQDEUYrUD7M+HKXDahMly8socT8H6b2A536kFaNUf/K5p+lGCLQlK1fQQbAW4P7LEBwddt8H7pfOmGva7kjJEBxwzZ3NgIUQVXpu9Yw4B6gibD7+qU/Zz594whGYumd0f7VDmiyjADudfyvxgR/39gvPPm238z5//vhjdu/997HSEEPX3EXk5V7WpRpLppNGaulHv7PRdp8IgKgoIOamiRig03TdXIBUWsNzDzcT96DHfwohRAZ7DEgzf9T6zO0UnD6xAM2jROP0sQYkQEIPopifgMT95a+eITZrruucSMelmEBXmojfTv09au9IQGwB+1KJL4cYmsBNIrBUG8lqlPpyfsyds4h7mcjJfNwpkLB1EA61XP8RiCl1sairIpq1qpZr+Pnf/7wjehTX180YjvIsk4tsiDVyx7NP2q3v2cy8HQLApZw6HXcnz7vyEhxikC2BkAVyFjQgdmhSjCUiD8X8qQNhxYpCnuc4r6qaAcs73DMyjjml2Ex1wPiz3hfyPAUz57NAerKe1UFSzyHWKxfHUfGFi657bH7hGp61AXaUvpcQ7oda9jtB9G+NAB73A/6K1BpX5wMPt1FID80lgdICqNVp5IOYZddfrLBvvubvnueKC6woK3cRRXJltOB8DeeeaGeCVtXUA3DjsCBuLJ+4TkU9TvOs0Rrdx3iogyeFa6VnowhOOevUoeEIbD77MGuX4rzSIB3kysmikDySsVD/hvotdr+6x31eCQDElooE8eL5orU0ITEZIgQCi04XRVTJDVLBPmacZ6m63uR8kJNCQHzV91dYzqePAaTLDUGXhiK4AN7lIpArUl/TDsknNf8i9cOxOPih+tdPrRE17ME0PmJs9GzS/RbM17biIBaEnQI5fuHieUQj9ET5Rdn588XWz16ml7V79vwC7r+VPMNr2eNA6rKpHMKd04T7Q66NWax5Er6IFJMbTu+lguexXGahPL9PnznjCMgCHCjqBNHfLyIaTVr9VkgTkRK6j+J55qoLJIs4xVaITH0efe1VAmSa3+v/A/maqw6Qq7/qXnDdGMwJRX66/9H/X4m/ukqeiEg596NVtuijR/45+upqBNbVY588Da5ngtfUa6kHRK8rEYMECHIA6bkk96mIj3DEOaGsLSpoz+L+7aqvglidhnyKZQ19PcJWUbYiFIPZE/fxHNS1EyEazs9BRDoiQALZO6i7Ky0WoQJkdkk5jj9/XNbhuImJo3POVe6LUPYKXeyx5bSIogOxvpE9GlGouQU5dvDQPu4legwhAeW67sRhKRdIKBFuirqVg0VRWHrPcnBlIqDR2qIePTdgiAX4VDgKcZj5htvFsxV23/s+ZumJRAgHxyMMUFWe4q20A9O/YIxEgog8umJ88L5CTr0psGCGAHn9OrxZAulNDfp/7T+6lgPkzceH/dd+jv+5322GAPmfe23f6U82Q4C80yM88/ozI/DOjsA7u//4nSNAPv5nGzwZ2RAgW9cCPvpZJcB1bWWj9XYpKiSdQtMltvfgHquoK0GRlmTrVl2HEqmEKJxlTvHfCfkxPEZvBDL4S4DKPRwEJjm0vvLtFXb7X5bQTUBsCOfCkECipIhziMB54HLgyTcPAey8447bbDexC53ErGzdcoPrBggH+Bju7yaCIZy4nVRiWlBVA/KUo6DrUvwLh7q4+CQUuABCKKkHpD7kZwPRTnUNzXQjzHGZ7//3a1vcXPy/P7jAATrPtl/P9+bHF/66jEMgOeCoTKMAk4MBctLSk/n8ASjnztjWTdfb00/8zDYRD5IHiDYNQaLohQQU2qHEfkwDKkThQBkCdPDnEDRJbvAlQIgcMr6loOxD8a6InWxIHQEjWfwq8iMCkFultipD//j/+ryNcVBV/ME8in/LIS1WrFprRYztKdR7Prg81my43n7x9DOWR8FwPyBdIgSGyAf9EOgaCpExAdgQEhbhehyGUJQph7ub1xU4p0JQdYEIAD5BvrQyghMBWvRjHr0iCh5QmfyPf/Kwc51McHg++91lVvhHZznM+wBKBEOcdOCWiXJFwMsWLyLm5ryLCVFESyVgczZgpZT/fRzmpMqXQlk53iKBNvL+awFRlO1dyHw5evQw4D+XHzIgCSBoLmrtMUBG9KK4bYItAzVjGsD1Ibo7FpANnokCsgdQKgo1ZT8gowDZABw+r+3egysl32VbK72phwLLFlR4h4lAS6MYtQfA4oYbrocoqbY16wqtt6nKIhPoN+GzIBO1NroHLuGEUd5zGrFgKgYNoEchEpBuGvePtzK3UVEqLq25BzDyNCAFJMfsvFjbupLc/+oSB0gpUzkBQqqppZMYtjED+7X4bMBIwOMRgCk/wKAgDtE+jKUPqIc36v4Ioon0ex1sYwAeBWA6EBNHTAtzLIKCXwGC+w8ddOWnw1zPT37u9+ypp35lN27ZZpWQPZ2AZpkQGiXENanYu4C5HcfB3wsAQgOigteDdIBI/aeeEpAWy0ZhnUMMiu8U3TGQmk04qVop2cggu/rwkaMA7b32vrtuBZwh4m14gGsfRgF2l+18+RAECNFmZQBdzOk737eFwusuQNAA4tGyAHP50NwPMbil5NRRbr/AuwGA126BPqhPT0PGjCo2jjm9FjX8BATREMDUEACwekO6UJSG83VDUlgSS9ZPxBmWFULDiKOp6ITcg1Tg8kUQQQSy4ZSnA3yvi6UDxPPw50xpX7pk7njfe1Hko6jdvctFkAXzfgWKh6MmzsFNJLfHAJFbYRCsIu7UeRMI8CeQUMXUo4B1KqUWwdFPnFwCSv52FV4DzMWwTuiHCpfHGF8Blj6AHWOMt5ScHSjZFWGh96ai7ADGPJJrH83vPbyHdoD1AVwacQCtcjUpd7wVwLiD+KU5OHaSANWHWCsCiB8bp+tCERjjEADniOIJ58NnZeQ4ZfHoWB8uKQgXyDcPat5wXzLjiZATWdDZhyOvYsAqmunR4bP1DPfa8lV0aZSV2prl62z1PQnmaUiwKboExscZVMjmAa7fBGPhgcz2JlZwrH/MaunWaCKiS2Sn5lYT78sL1XtqRrZVNXXas7tarGCRgJ9AWwgAl5eVzFrWhFr4oO09NGnvuafAwpLpO2CtVp/Dgvw0W/QJQOmHj+MCanLOjWa6BJrIT59PRFQoJEoQ0V5hAR5cMWXcs+tQmkc7B9wjFKJ/5L67bX5Oqg13QlLy/K+pqgUAZK26VGmJzN8A1PmDOON0eC+DwF68aD6gVa299313AgZDKnEfnoFcVDH4+aKLtp1ILbAup+Lf88op59TYfONaFNgtKP8bADrruUcjbS0uspbOCqKuMnGUyIVIv0fZRa5XvoUDBLbTlSFVuBTUITw7wnmOqLcqnLWtFzL4PIrdRUuXu+fjBOCz5sVofxeEYJl77ghElbsjEAWwgIUTPBuSUaCrS6mVe0dxEwOQ3yK7pRB3fSO4TgTCluC4mTu3wCmE5RyKZ95OSRHNuhvIax18YSfP6tU4QFBDA+Tq1/MXLhMJidMPUL6lfcjWb15tucR1BTA+9XTfXKKPKxxi+oP33wugWmO//OXjdt8H32/Lliy2g/v34iBb7mKXzl8stRf3vAbhTAwd6vm73v8B++kjP2U+N9uaVZBtPKuzMlKJt9xB30gGIHUaavtd9qlPf5Y1udW+8fVv2hJinjZt3uRy/Pft34fzyYe1NM5eemGHPfjRB5zoYB7uTAkPVPrcyXPgItfw1ltvZX0fsf4xb/u7Hz1mTWQUzsYheZa9wc6f3mE/e5HYNzL3fSH3zp06gcPnDOteLuIJgETWtEoAySj2IQk8Z9SFEKqeFMiQaAQPI7o/uW+Gua+k8u9DkS93RzMEgdxmAqejWDt6IQd6iFKMRAwSxrNX4KriDv1xnsh5JDKlnTVNHQMqUG6mh+SWm24DyFfAI24FwOxEnB+RKtrG7XcGwUYKJMeHP/JhB6ILWD994jhigCwEIBBg7InUQ3T2zElbvHAubkzFMr0epac1J5T3oCilw0eO2QL2ayLISssqnKMwgrVPHRpy2PixL6ujaL2fdbaZ9XmKf3+popJQN3M9GtkIGQT0y0F5GAJMiv9EEb38mTqfqiGw8xYstnAELqU4J8JZjxUn6kPk0igkgtZCRQHq93ItjkFuvPiVuf/PeeDbe+mPYL3X/qFf3ScA7Sk4YhRRp24R50jEWllPhFwAzHcrjl9dO/VktRPnKBeBCsVbIVj1fgdZD9WboPeryL7ZuPVS2DOITOuFaFd3kno4NJbTrPHpjP0+xt3XkRAB3F8jxGjiQqFoWq4POQEUUSrlfBDEqTpAPDzrmyEXxxRhynUU8C/Af5znTc0/UGxNh5qAecVDSTygX7UvEpiuAnR1oGWx3wzF3ScCRHuXMoifMsZRRIjmlL5G7uGcnGwHvst9J9JcrmG5pbtRAvR1jfH8gWyCBKtuqLX5S+ZzbXMRY1S97ljkvat7axxBjV7TX643xkfvXddmFs4XxVypVyiO59spfq8+PvUlyS0RzHVphKCLU3cSa5S6WWpxiaTjUJMAJxaiWaKbCcg7RT1KHKDPrbFQn4c7QMkuox9XHCC/HpX06wTI1f4PESDqurhKgCwUAXI1+urfRGDJmaHoKz1D1e0hcriDKE19fbjGG7LDEaqM5dVf1cmmsZCwalz3J/vweH0OxqixqY05Qiwje/lY9sLqvJJzVrGaEjHVMcY9xBoqlkr3TzTPJRFiE7xnRZT2sjYpmrYfcjAEEiOAz9Gjzg72wmM6t+j9EOOnvUdCPLFrOOw1ZrpvtWdQb43cTuqqUodYGySfIskUB7iAHpkJ9iaDzF112cRERFlBJp057Nu86TJ89J8es8JFK+3YL3baz146zJkJgsQfF64HsoZoLxEgHsRM01ccIY4SYaD035v6MUOAaFJf+fmmRvBd/49mCJB3+yWaIUDe7Vfo3fv+ZgiQd++1mXlnMyPwHxmBd3b/8TtHgHzqf6/zzMalsWWzCBB/io2rKFItBmgnroHSzHUbb7BfPv1LlNjn3EFLHRTzUM1rM19ZXsmhBQCGQtJfPfeSpeXMtvi0LNu5+zV77e/W2a1fucAhyQNwnOnidwKwZZecOmnRqP10eGom4iUCUE/q2VgAy2NkHWcDBKQCIAQDGmfinpjk8DAOaBnOYUQASybKPD8OEM2QHZ2A1F0cXrxQXoUBRtSTHa1DufoydPi5+557APijsew32zyAnq9+7Ru2eNUNdt/NHBT58bmvn3WHwHaiL1JxOShnd8umjfbYwz+2DajqwlETe3HgneD79+CAuPH666y7pdaBJt4oBZWIpT6OKXIfLl+uwPI+y2Uqd0BSiABJSkp0YIcA7l6cLlItXrd+HcrfXgDtp+3Bj33cgWRFRRcsF3VoBGpSZWmLwFCJN1JH8wLw1WeqR9WpyIVQxkFEgxTDoZAQcpEoS729myJvQK5plIz6vcCIUcpc61D+KeJBkVsCy9TtEcUBUIWfPQAhcp8cR+EXxeG/m/d+5m9X2HV/VuIUaDoACgiO4OA4CQGSyueI4XB4lmsolbxIEPV9SL0pMqtJEWeAGnl5eY4EURG6lIIhgAjjfJ2s/U2tFEhDdIRIFarvASCQTFxOFCyZ4CEPbgm5b5YB9DQDwglAldOgFidMFtEw4xA95ygtXUHBsEDDCcZeBJSKWV+moD2MzyEVZxivsZjIkkSKmr2nholDYjyJ4PEAvvcDXnVDmgwApI0xZlIERjLfwhXBxWE3kes21NHNtRiyCxUAYL1jVtdJNBLulfdtWWxj3RTPAkRGApxGAIp2Qb5chjTEMGFNuBVIbLIJIt/8OZAHAa5JKe0N6qFInjGAuVyIH5FR6ltRTngUAGY2ZEIac78LwEbxFGfPF0GstDhyS+rNDRuvhyTssuQ4SDAOzhO4cyam6cthfqcDNpIk5kiZKa6z3BbHjx13MTTxgD0e7rUEoqoElE4Ciit64gIgqDLh0zlQi5Tz5aC8/rqVrq9kCveN1Nqd3QNE4bxGXEqEVdXhHOEab77lelu3ZhJAOYCoLfpMulqhKaYAS5gLgAtjOCwU/yQCpJ/xHgOsKyPGKxwAa05OrhHKZoPERoko6RXIy5zuAgDLAGAcgfhQIWp/P4Ctb6CdOE2sB9cE0w+ET5xzxkyL8VK8BV9/4kwFAIQRA8K4Mua3v2+7RXM/76HIV0Ci1JQCmXXfyIEUATCL5hhCJ9zNZ/UoSAUrQE054j6AsIrUEHAlV46iPtQzokgYxUYotm8Alaw6U5SXLvWmilfVsdMNwCJVqu7NcIAZf8Y8GfDQn/krwLKGYuxh1pHFy5g/vK/jx04DLAa6mJ4oSC8JWIMpqJ2eGIKA6ucjepz69hDReHGxiZbBuqpYlzG6MJB5WlNZtUVxP0cFojgG4OjRukE+/57D5dbUPW6pgJkVdVV2z713ArSVcp167TNfv9GmSgGsfFm4uMaNVWWohYlEYz2NYi73cg9NAnDv3b0fjb2vA71ScHOUXS5hDc8B1/IAvnvZ40+eNb7MFWHn5WbZonnZFuY/hMq+3k4W1RuXxBav3277jpyxjcQrXTi51/7o2U/bxK8uEuvTZC0oWI+WNdtUSIxz8uXmZtrF0wfRto4yTwJc50UHBNHXvvF9wL9FxBIusSQKZScHeiwEIqEFy5UcInsOncBBkmsZRBsKSFJ2e7UIlNXLIYtjiOk5b2vXrYVMJHsf8rie9WnBvIUQOrW2tLAAUCveRWAlJaZwLxDnEuRDFOFByMg4Ip/mQyrjwKs9i3sojViYRa5TYoQSei+ujdZaFSULKI9kXiVwH45x3UIho07jnFgGwN+AOr6bz5HD2q7OKpV8F589ZWsBGy9fvuxcYFpDNU/1TJB6fcGCBQCfOCYA0tp5juSzdkutXsVz2Z9rNA3ppHJyZeGrm0UuQymE8wBNQ5kPIYqS4fu0AVYm4B5Btm89lMkHcN0u1zbbvtI68yWrvo9ImAiA7D6+toCOhAjW5gZIkG4+c19fN6/pA/GxwMU69aFE7+DvamvquE8QIlQRmRQUZlWQGcHELkVBXCgm7ABCic8/+KB9+S//0G68YYNT2ouTbWpsQ2XeYxs33QiAmmDf/pu/dg6su+9+nxs7dSbsfuVl+nAScRoUWTJ7i9u234zbBAKYWKwonArNkL0ibiNYSxV3eeRMKeTHiF2sarGYlHSeYafsxYfvsJ8+32dbiXnr72yyFEiOSlw1Z06cwpGFGp7rcAH1u2IjRWgqVkZjJ1GAisYjWY+jAZ5DWMuaIan05+rvmQKMLMZFlE65vCJB+3mGdCO+SMJ5pH2AnuvLiQIbJnYqGBdpN2u6K/TGNVJ0rph/7w3ISpwUHRupuFP2P/+MK5zuxJW5E2Lo9xBDiMx46umncPLdQ2QianXU3x7WkgHU7JGAqOfPneWWHbN8xB8SF0zxzBpjXWsHME1mjVec2kWEFRJCzKI4XBGKxbhxU+mEWLV6rVPvd0Po9DKnRD60sD638f2PUpYdDWA+xedQfGYafWeJkHDFxK/puSOgX2SdyFj9/ZRIuyvxUCIHaujemea6DOvv+VVj68XXiQCRc/Hlr8yzrX9Z7NZsOWjzuZfSiDELYaxLeS5cwFmiTfdanI4iExWppWe69kK6x8IgZkpxWzXhDBGJPQbwPgjJEeOiingecB4Q8aF9ZDuESCLrf15ujutgEgHikZKe52oV+xJda8URqntuz2t7XQdHwZx5iFZq3F7SH6fJCETqCGTwAM/QAADtYd5DNPFbIkVURD6pEmnI6asEiLo/lv1vnqWMk+aB3JQiMPV7b/VTMF4iCLQXHGIP6I1DKJx5vWD+ArcHHIc8D+L7xDAf3HOH+3KMz6X1XzFa2jsqskpkfCPxnxeKKtxel4pra2pvJt4xC5AdRyX7NDlAgvl+a4m98uAGPknHnPaJirHr4e/r2B8vLlxhxdwT2bxHkUaK4azFtbsEB6Leo4gNddx18GzO4Zkp4kj3XT1kbwQAfD3uW815fS791N+J9L/6U88sDxflX0VgiRTRD+faYPzcX14hSK7EYOl19G+LFIH14NHf6ACRxVLzX45NOSlH2OerN2WMZ6LuqaudIIpDVHeLyAyRJNqnilSdm53u9p7tCA86cRkpRi6ePVUZhKHiyOTu0deKSJO7VkSwaitEgIjkmcWZSOOnPUQAf19J35SEVF6MQSLEoYf1YZqf3dxf2veqlyYdp576fdSvGEz8qkQ86j0aZazl6pOTVKSjIt3kBlN3R6uEP5yLIlmLXi+NZ87x7/LYBwQy/pWQ1XmcNy4S4xVJ7OBz332Ete8AbnmsyNOK9ApwsVceR34wW1SOLkkMxMmbVvHPECC/9QTItUqyr0WAXKtE/T8C4cx8zVsZgRkC5K2M3u/2v50hQH63r//Mp//tH4EZAuTtvIZef/T1zZ4UOjpWr17qwK4aAIIzJ86ido1CHZ7jMpF/9sTjHJAnnWrz4vlLgHbpLr4qgkNIDD0S1ZR97nr1gN37wIO2/+hp27P/kCvmPvXozXb/tzkgkPGelkZRJj0Lg4Ap+cTRSME3zCFDgKEO+lJjdneSse+UTmFEE+U5xdZlQKxo1OUTHGLSOOgHcviUAnuUw4Sw0HYAnjGs4T6o6KTiEwAgcPKW92y3F3buRAV8l8v1P3BgP/nhxGMVV1s7ZYYqiP7iR9LsL35cjxKryx3IBdCrrLiWzo/Pf/aT1oECr4by0VFA3TXkOFddvmhL5mQ5h0ojTpNADq7RHEa9QLbriGtIpE9CYJVylHWQ7AEU9eEFYzjcDAJ+quRasTtLliy1HTt2EJFRYzffvN0BZYp4eOHFXU7BmYGTZA/OkCaUj3K5bNi02bk5WgBiIxmbKQ7xAmGC+Zzq/fBDWd+FAk2kRxP55VJgijCJB9gbBlBQP4Er7kTZX5CbTh9Hhu3nGunfiWyRC0T/RqpLL4Dbw99cCAlSzCGNyl8OliqtVJb+GBEWN25cbyeOHOaw6uMUmXJ4qCA6hZ+nAaH0Y5LD9xzirwQCVYu44CDtr6JHFKmdAGwiABI43JWRm78EBbk/sRgRECADKLzVvRKDq0H9K/0QU8s5mEuhrkzyQA7cbSirI/jc4ZAuwXymKWI3xgBMBkcmcQRUQIT0uDJTdWvcfuvNkBtS9oWhjISd4DDvwU4wLEsBh0kRICoK9WL+RQAejuBK8BepABAxyZwa4DVPFVdabFqeHTiJwtMzajevnW15FECP81mozoQQ05wFIKhvg+igtPwC8SKcNXUGDYPI8xGIB4AmJZ6/4qI4fCO3VHcAACAASURBVMcSJ6GYsWjAP4EpijsKJy4hjM+cTs6WxjqTqIw9ZJTXAAoVrljhVJrLlxYSK0URPIftskocR3Sz5PJzEOWyQDKNjY/iRxj/c2fPuXiWPLK7BznQK5c9EHB2gli5aaTvF0vK+X6oPAGBBbwGQgDlQ8IQBOKKlYcBgEjbtp27DuAu8AIcJZMaJGDJmkIIiT578L4MSBrmP86dCKKxgmFgpiCvVF6sLIZxXtOH01I1effqDsgCPIwg2q2LvoVRiLZJ5mSAYlIAzEaJnYhFBTnMr4o3UpxL3wAxPMc6AK4BuHhLMQkUrwPmSCuvnOwMosbOo4K/XMPr0L/ih6J/MTEviwuXunLXbqJsFMPjR6yGH3NafTRJRKEMAIj5cv8G4lJR7EgM97wUvQPqnmFOKTpDAJtiKKTiFVgot46iTPT/As20/gh4E8kql06QIr2Yo8pYV/GuK13lC1IgTKa4f8b4rB0AGiFc//gkMvQBo84SzZOWmsmalg4ZTP44atEY+namGNtRHCAgd05Jq7VhAEIoGsdZBsTYBISwumzqANDTAXh91R6v+wNV6MiEv50pBqimsDuQdclDDNaCxXQi8H13vvC8ffn795inFrKU7g9v5rlcbT7qJYGQSiM6MNg/1CouV9munSdtbn4yCnR6jyDaplAhJ0Fa1qmMmnFtaR+gA8Lovsh0YPnG9ZSgjzXyvgHbARBL6M4JjMvnmUE0DutegFe//cGzH7Pppy9SEj7ENWu1p/aet1msg3OXrkCd22llF45bEvFCWRnJNhsHn8rRn3puBwRqN10WnzA/IrsCIK0CITu9cQlduFxtu/YftQA+5zw6pZIVWyR3D26SKt0bOenAPZOQv/n2dz/4gSNAMjOziCDJtZde3GE3bF7FujQLx18dhcU4mQYB80P87DJgayhlw7X1OC2YK+oAWbsOQqaTeB9A/x4cYgIoly5f4WKMQlmPY7iP+4i1kgtqjB4pLrpVA7im4C4rAoTOm7OA52GoizTz4CYMYi4p/mo+xcN7977mCpAFCopwW8ozVvFXixkbOQ9CIT3kxhJ5M5+C6yL6HuQEiQVEPkrkWG4BpLCcSwBlBQC/wawnvgDjAQC2IlFGKmq43nWu40URWPWjRK/hSIiBfEnl+npJtcza0cD8rCWmcYDIl2mcQR994ANEBhG3yF0/qdg2iJaffO8fIGVw72XMpuA8iqjLJDtKxFcqCvvo+AjAvGa7dfsG3F6dkGo8p/mevV10jhBVFhQUTezOCgvj+fd/vvkNt3fYhEtPhdvJAK/t7AtKEAt4MR8vlxTbH33+f+H+GBGE50jEGNb6DsYvAkGFOr+efGGfBcemW1ElZFFwBAKNUldu//cPFdqY5zrWdtb1ccqseQ60MnbjPAf5h9bOvVRGb5QcHSI5BVLrPh3HaZIBMB7MGqn4LRYxa6oqt5S8WTZBnNYgRIzIj4Y2CDBIqLbWTjoGcD4RoyZyIRtHXiSg6CjfU5GXApLUZxEdFQ+5s9dyZ83BNXfRbty2AeKq2XWfvLZ3nz30la+i+ifXv7rGkVw1PC8/9clPOBJEyf0SF4goriHWL4T1M5jegUmieORW82JchnjfAnmzWA8V57SXuSPSPJz7oqysimdfom3YsAmypYeesnJAbXoJYFs7IETlGH2VfYAvzosunEYYlRxJFMu9ov3VKVy62sfkEL9ZWlpKpFw2X4fDAUBdc1JODZF0iiFSSbmPeqME6APuqo/jxYfm2+3fqnSKfTnxogDqF0B2itiSIKOce62c/aZEJBs3b8ZNUu3cf728lwAsWp0IOfxUrM1c9nGxjb4866EgVJoNWK7YpWCeBXrWu2plwPE8+ivkJFLnkiLEtJ8T2XX2DIQzKnzFeXZBBHVDOIq8XLKk0I4cpbsD8sObPYFcAX3sgxSvqE437bOC+FWK/SnWZG/m9SRzVG6F8u8tt4V/isuZuTTOOCnCTgS5okZjea4IeO/kXtVeV+RGV0cLIoB0S2ZfoDmzk/2p+jEE/M/F5St4oo4eGDkvBnhG+DI3FZun548EQ5d4Zrd14FbggRjIWPojWArg2TvBMzeHPd0g+03F4OWwL9Oafhphi9waAtfHFMPFeEYA9isuVcIffcNhSB3FSSomTCC/3EfqJxJ5n8bnOokTKQ/hSQd7V827btZluWb0+UV6iBTQr1ddH/pz5/y4SnA43uOK50ACAdZGgfmuS8J9HT+vECbFP7nOFkB+uEt5xflxtQPk6v/LKSIBgdwqisLUvKrn/crtJBGDHDRBCHe0R9BbkPtDcYMaf827JYg25Cg7fuwkBMmoLV++CrI7x3a9vBuhA1FguDEH2Cf2QDwqSq2uvtbF5Mp9KXdQBF2H2sdHxEZaamYyz8ImPhNEHdchiXGegHQJ1DxSFx3P7HMQfJNyWkPWSIQwgRPNgzBJBI26WXqZLx7GQ+cRze8AnCdw/HymelfkrhhB7VPkDvLhA2XgOB7hHmS76tb7FhwrzbVttuuRHfb4c4cQuMjayIaIDSjSiNeL0FWI7i2JCA4dR4C8cRH5bzxgzhAgMwTIFXPX2wlCzLzWf2YEZgiQ/8xozXztr4/ADAEyMx9mRuC3ewRmCJC38/p5/fn3tiPYmuSgNZfs7AXuEFV2CXUqSk2pivvZ0F+4hAJ4Pg4FnAglxWXOJr5t241Olabfd7Kxj4lPRRHbTSwPpaOAYIqifeE7K2z7l05xIKH4FJIlgz6P9BhAMYBmWbqllO5BhShwO4XXCuOwIvC0mUPHUt6P+gVqKi7bGnLGLwssJ5tYxdndqO8VayOlnkqwFf8gR4PUesri37R5iztAqEBWAMco4KKimTDtWxllgQ1tPS4OIALF2J88kGpfoyi9CuAhDuVpEge/xZTfeohp8uXAexlFqgpT+1Dmx5Dluyg/A7CXXGSyk2MAmHOyAZ3Iwu4jEzwCcHQEQmEUAEoH9KOo8LMADVRuKBCgBxBFZISKKWOJPtkBwBcM+LDxhs3EDjTZs889b3/8p38GwNVtr+w9QCwJLheIjTC+z4033WyHjhyBlEpzBIgOY8q1V7yBL0RGHwcukST9gMcXSkpdQbNiYUKJh4nie/UCLmekJaESplAaEPbIkeMuusKXCC9vfh2gDFJukQAO+3KWvPJQrm34KgXcHFClUNZhcJixD4eoWISb5hguGx18s4npiORa1KMilNtDalEBwTrYC1hXpFAA/y+ls2JKkigKTiWLO4GYmGee/IWtRznbTsTO9WtW4G6IshZ6QqYB0tN0LRj3NMCxotMncRsUAOxPQM6dsBXEaZ2lS2UZIKGABDlA+nn/DUQKlVMs3cGcUqTKFsiayFBfiABg81EayjkkI2O1EXpDfHANab7Uo2BVJwYVA8TblBLDAzHCAVOFsiEcYEuIdVu0Yp09/ItnIAno7Ij3s/XL5wEoUkrP2LRUoMQPibDSkgq6KCjSHpwkNgtXCmlrUZBCk4DQrT0dTrEZCTDDhXHRCYpdC6YMMxwAVUruWD67CJBIXBqKZpLCUd0CZyAyCpcvt/l85kFcKbXE/9SgxgxBaRxGnJaU1+qXaAQ4UblrEPeBiqZPSvUMSJU/lzgg1IhDXEMp12P4d1LzVvG5df0FMKWi9BfImMSYy/GkyKYuvpcIkn0HTwB6Se2O2wqyaTZxOMrwePCDSfb4r5ptBc6uBIqdBZKCHaJOpO+H2CEf5nusgCdUqIociWWedOMYC0UBKQKki1LaOMahlXkTwL0SyDUYJapHURKDfJ9Kxl0F86F0CGh+DwDkSJGbCdgsJ4hivWpRylc1E/mD6DE0JsyRS/fce68rQS0BRFWhtfo3Uok+0TqjgudWItc8kD2Ko5PqOh1SQWRHo4g1/kwuAhGWI1Lh8vcCABWP1QEZFw5gFgvhOwQ4JsKjEyBNAIuiOKRKDeKaKqJDcM8o62aiFKp8nepHRTplkv/dyFyXKlTAaV7uHDfOet0I5sEYPRpT06iaAVT0OnJNKf7q1KmzzL1gyqhXQjKhyAUJqS05j0MOEAtF8gTrYVcXTjgfVM+9U/bsi/twCkBMsR7NYd1OhoDuJ3pp7V1JNlmuwnpIMPqNDtAJEs6YhgM2ZmfM4l5oJCLqEtdgEDI82ala84kAlCPvLGC74s7kEgwLT7KndpTR1ZECsNhkn/nk9TgjKplfI1ZS2WlZcxfaP/78vMUSCzSb6J2RvjpLDO2xux/9fev54WGrg0x7Zv8ZS8pbYNdt3kYW/0vcfxTsRpB/T6RLNM6EFpx9IkC0lnzmwQesofwiaN0gABCOJjqc9lMM30SfzxBdKlKvL+UeicJJFkkEVTkxWJkZcnX4A3T2AOzj2ILQUzeRgPSyy8UonmfzNdl28liZzcrJB5DyIy6rFoCR+BJv3EcncC0Rwbhh8zLLwuVy9OhFCA2iTnChqGh5HEBUCupk5lYHsTzxfNa+5jrI2UDrwi0xquvOvViH+yG3YD7AaQhq92KcbfP5nkedmygFMPbgwQO2HleglNgCptWttId4qY03bHK9TQLlZgFAqpS4kk6JExBnN996O46zchsmti+Q+/nQsUMAuQtRJ2dYGs/RaX1v5qMP61svBFoIM7CWuJ3T50vNotOsc2Tartu40SogRrwg/JIBTM/zjD9MRGEqz4h41qJPf/wB3BPnbcHsbO5lotJYwy4ROfbSrqOWM2eZxaXOsgGI3wlcTAE4vg6f2G+LF+fZhnULiX7zoTCYjgCVKkNQ2JS/XThfaVu3326j3I9f+6tvQAjk2Jf/5Iv2t3//HUrTbwRwjbNHcV6qX+P/Z+89wPM867Pvv/bee29ZsmzLlveMZ5zEJCEkrDDKDumijNIy+kEpfUsLLS+r0ARompQVshwSJ473XrJl2bK1h7X33vP7nZcwpfRt0xICpMg5fNix7EfPc9/XfY1zJiLEyGXdlAI9kjlzBBBZ5eQiCPJSY5yj4uCZK9bUy5zfx1obHGG1RATJwfPtzxMXNJBD1CYigY5mS4AY8lTkJk6HhKR0u1TeYA3E3qxaTSm41Pas1VqjqlFUy/FRgPBC0XCxkbhtiBnymp3k6uGYYu5sRVSg3pm4ZOYyxmcigooR5qrY2DgXjVe4Yhmg4xR7DxEsCc7VkwzJ+dij33cl6KPMkTtx2j5Fl4cI1Pe8930ONE+GvBNQXvJTwuENxHz5qFybPZIiL5k9rJ25rpe5IiMt1xFxVZAzivNLh7ROYD2d4f018Xc0p5cwzmIgZ9qJZlRJ+tq1G3Bn9bg4zttv3+ZipCR8iKWP6SX2GW0aZ+zhQlnztG+7ZdtO16UkdbqICoHaAvPV5TEJuc4fONC/T1/nHisCTm4WKdif/vR8wfnNH2/8h1pHHkjoksx9jYMwVxfHdQgrFZCL/JV7pBDhxyQAu/aSVRBHvv4qr4bcgHRS3Jei4VpxXHnw+dSB1c9zPc5eKpJ9yRjzqVw62Sjt5SJSj9QkpEEPBMicnH4QjpeIehLAvwaSXMXeuu+bt2zFsTsMyN3sSA9F5HXgstR7UB+IN8TMBN9fvxcBgzeSGEh1esnjZhSfr7N1f1nnhCBaC44fP+F+r+e2kL2qroviTuWU0NyTDGnpxfwuoYH2jyI8Z1hf5P5YtmSpi14bARCXU6yHeUhO3UW4aUXyHGZOSGQsjU3hkqBvLpC9gqL51FOknoo7dt+KY/YGfTYQ7IyZelxfcsSoF8NTLhTmUT+IMTnrvIn0EqHfyz5cwL7wcLnRQiFCrzMPaJ+1ecMGYhvbWRPqeZ75d7r2xHp603chh60IPideYo3Q+PDh+uhXuSf+XQm6A83nHSAiQia5T3I0yPGhP9e/n2V86G9cgwBZKgLk58mPn/u9XsMPZ6q+r0QLWrdVrK5r38n10pqdmprKM4ADifcnMsEfkuE6bqZFEOHu+rO/8WRtvUKPigRMKyDAvJmnn2GtUfzaTTJLxIocOIrK9WPca6/Wz7qYnJLN9R7ljNNvqZScjxJJeeNGNfFmiXSMJFosZyTFj1VAVvGgOMekF2v3uCKveAZRw+DqwiULoSESZBjybo7rEMIeAybMkZne3K8uCHVFe4UzZvX5otmThLOfC9RelfU/LMQXJwv0MBFZwb4h9s3PfdUefuwFxESQt9O81iz3lf3oLPOCHCCOAFH54gIB8grPz68uAPEK39zL/vMFB8jLXqLf8r+wQID8lt+g3+K3t0CA/BbfnIW3tnAF/htX4NXdf/zORWA9fezjc5eJ29HBa8/u28iUXYHaS2WgfXYW9VcLv99KEaoXh4VDHJY7ITk++MEHKQf9oTsgbKGouvhiCSBCAhv1IUeA1NOxEJ2QhKJwxn7wuQK7/+8qzIdy38TYCNtcVEBZc4+LSlKcQz+KYl8OLDeIiEkAgNDhWAWCY8RJDAA6rliyGBDTg+6DCtu2bSsRSYouUvk4in0O3zrASrWnIsxQLPrKv04DOBmUdZ8DWR0HOOWs6xCh4vI+ssOvAyQNc+hWTMMgh+vP//4i+/TD9dZM3vcGyBapB6VWnMIx4YVSehjXwt177rDy0mJbs4xometEe/HaIYp54pDcgSIsAWVWCD+VSdUJ4DaOElKK9U6ADUVQ1UCwVPEZk3lvUq/NcohbB2gXIBcGAOa3/ukh+9CHP+IOYVcBBsrJ1m5QOTkqyzYIkVVr1qGMzrfv/gt9HRR83nb7Hbb/pQO2vGiVyw8+T3m9SI8eSKsm4iJUsKj8bB3qYzh8V6K2lLp1Hdd/DBfAIAd+kSYTvL4fYMMogKz+XRJK/bPni63q0dtxgVx1arohgCKRHQH8e0VWqfuhn9eX+0OHWJEeUqr2oCSc4LqGczBV/JVU9yI+pgARlCutA10MY0aFvqMo7ucE8AD+333HbtdFMIqaHA09pY4xDlCP5pAPCgzePgfwk0pBfSXxApNWAKh6veyKbWO8TgCmT6KoCwQobgO8KC2rcICGlOdvue8e8yBSKFEOEIAH3hwl57g/OMgrE39YZeU4DsoAjAIBCJTdPAF4KGUhlJoDhbbdfpfVUxr7zL6XUDtOWh5RTHt2brIrZ06ZD0DFWhSDvdynLmJ5/ImUOnOhzBD5mRdAyTCOnFHGsoBg8mCsG2XrKNEEkYDLUhUq+mqOyKkRnDWBAKdRxOiE8pm76CpRPFN2LvE+3A8hAlJaegE8HDkyX47syetdw5G0act6gAvIEDmDeIaRRBK1AQkHMNfAdXCAEZ9HClCB+Z4AQi4/nc+6hOz8SZXQqhQVpekUoJF6DGbUaYHy3sPT186XXOOO+FI63Wrh8ahEUct3ol7+4Dvi7JEf4E4Y6LQ/fOB9gHOUrhKb4w2Z2gfxMMi9TifXXblfwwAyfjiAxlTezXXvhGgb59mIBUAWSOocOIDw7QCMiiRr4Xq2cy9DiBzqZZyuWLXGfkLhceHyAotl/EmxGgyQ3QThNobqtwfSApSCa+ztsvW3Ae5KJdpGsXMf70MujGQANE8/bxsE3OxnbGj+kBNHAIkIJzk/Zhjjcjw1MVaXUxIroEVuLkVtiPSIBpgXWdGCMl+Ap0pjpaAVARKtwmHGl+J8NDd4Q0aqzFjqdkWKVOOESUJh7geQ0sPzrlirLgDNmKg4ADoy9FXQjNsiJJRS9qlRR1Y53SyARRVK7iGU0RvpdJALy89L4BwOkTlU7XLR8bWJUXomZrwhijyssW3AnuV6qRdp284dtnzVMsvdRGxeVQAACQ4SVP01FFkn8nmq6QjKSs105alSGGdm5+FKOGZruOZN9XWWRXGsQKO+9ha6EiiFpZupfwAqOSDDHvr2SVtZFA3gSGa+B/E/9LGIhJrwjLQfPMdckhELiEeuvfeIbVweZev++l4r+9QPiE4iisczzILi062CSKyeng4rzEu1tATWhw2rXYzO/mOnrIdnex1Oi0WZlMH2tlnF5UuWHpfMsxNqLx07ad0UxOcsK+K9BDsVrWLmxpk3NvAajTfqICcSnJJYKtwMnB9yo60CmCwuPmW76fzAK4HjBVcGktusHJWM494CGH5h/xHurdm73/du+g6I94EsOn78kiOTV6wsdCCeCGUBbUkQIGHq+QEoF2k+i3tHAFsH4KZiktpxKMbEp1gOLhBl6I/qGWXMKmNesYslly8SGUhHBYpvkV4C452LkCgdze0vPv+CG3s5rJWJCan2vX99gsLiZVYA2O7FfOwJIXX6wmkrg9S5lQ6tArqTPFUGz/gbYJyOsv54ouav4BoEhxL1FJNuR85cdEXVm/Sc8GsGpMsLB/YD/hJFB3H0tt97mx1/Ya+thYzyZt70Yo6aoiOIR4oeiAE7VwL4PomqGUJhlHmyROKENUtRT6dac+NVOrQo04ZkU0SgTXnZmRNcO2Ja/EIibR99Q5XEyuTT0/Ced72T1561r3757+33H3w/EX/tdLK8aOmo0TUX3LJ5M3PgImvEHdHJGqsOrOQQQDzcqSdOlph3WKJdqe+wg6cuEHEYyP2OsS99bKldrA6x1OggnHwAj13t7Df6cLrFsMdoshPF1y13yQqeW8BzQMWYuAQIp4MOEL5zz+32JPuaGObltcR/RSQQuwep5cGcoS6nQa7lpfJaiNQsOkCGuL84KokDvXy51K0ZXYzje+6923U3CLSWS+Lw4eOAr4vt2NFTFEinMteW0E+1BTKUnhfW22GEDHKVyXFXWVnpYiTf8Xu/h7K70WKZU+QO2L/vedcplJyUxnw74X5t5XlMJPrwLOKAAOIe8+kL8GPcyAU7CJHc3TPIWIoD6AUsDwy1PXfcaU8+/QSEaLZzDf5k34vEXWXhTlpix0+fo+fttEUgegkAJA8n8qkV8Fz7I8WNTrF2qFNBjs45xCYCnxU/5UgR3pd+CHx+8lPL7O1frnXkgj8khJxycjpp/tQ6JrA2iA61NJ6Zi5A9vcROiQxWVxWGS1c2X40rdojxPsI6oDJ0FiH3eo5kFhmCG0SCjm7WFJGMYfx5FEByuEhJiIlonp9grn0x/S8q2V7FPD7MXF3NtVV0ZCYkdI/7NZv1VgSyJ+XUp9w1K1iyjG/HvhJhzQBrtRwuIj/0PkVwq2/Lmy47RVlWfmWNbf8iEXQQmdobHcbNozGgvZzELoquE5Ct7gmtI4rpimBtz0AIFMIacPXqVb6Gy4z17zbIC+2/vbjeIm/a2IcGIEwQWSsC+Cq9a+P8PRXDR8Wl4nIlppN5ecu2LY78bGhgroP4jOO65Mm1x/sph3hRx4j6d+Qs8Ga+mQCMH56cw3Uw71aUM1rOx0zi8yIQFpRDFGg/t6RgMY6nAeawVlxR9JbwnpoYjwPMjT6Ubo2yt5A4QK+hPYVcHNpr63Nq3bv542bThCtA54fm4nku5Kd/8FPnx03HyLXvbLIl72dfxev2c88UTzkOoaJOjH7mRzk0AyFc9X1G2ZOqN0bOmB7OEHrFxmYcefydWPa7+jOt73Ida7+tM4AX8253a7MT33R0dDkSspA9kKKvrrIOap/VDzmRyDqt9T0fJ6Leaw9khFybgYEhED2h7DchxXADB4f64bbCVYu72MdzxmIhW5MhQxfn5FEcX4I4AMcjfXBdzBPjzspCp4wig4m8VMn9EGO/lzEQx35Y55NY9saRvE/9VUWWiYQJgBDRPkMEqWI1A/kpEcvMpGL8ENMQ6+UJIRwRGGcdjWP2ul3vhBhJYlxB/viFQ8Kz52HuDtVcyDom1/wricD6+f6Qn+92+dk9vxl3pu/yc8TX/Nd1DW6Oipc/6/+/Xv+/jmh6udeEcHvFDoZXF4B4uU/wm/36r+L6/WY/wWv/uy8QIK/9e/ib+gQLBMhv6sovfN+FK/CruQKv7v7j5SIwX27v+Mr2Z7+aK/Q/eRWPZ099fK4YddwwyrBC1OLrV612GdzPP/8Mh7luK6R8tYsDYP8Q5biNrbZu3QaXWf/UM08Amo+ipC0CBErmUMAB5EYHSlky01ETh6AmPMshd+9X1tvuj5+yIBSVsbg/clEtRwL2SjE2wgFAlvsRDhsqcFbfQwbgxxQgXzxq3n4IEMW9pAFkCZyNARCQwlwRS7oROmAP6TAHyNtBXJQiP1Qom6rcfhRr7QCximiQ0lv7bi9/DlBRxGiF4r54fh/lhFMoTOPscxAgf/P9ThTAzbYNQseP9zFA54fcJ4hK7S4AenUW5FLI7jExBCBDfBDEQCSqLRVY1gNu6vOEkvktZ8o0B2e9nxuob29GVcmpIeWkN8C3CJo4wBcpE304MAqAUXH6rbtvd4Wb11HK9wJqXqsGTODQFE/kWCCF52oQr4F0kHJVhbmrIUU230IkFepWES1yb/jy+a+VV6HuTETN3OPAApWlh3PPhiAYMpKUa87hHiBhmEO/nCRzAOuTIBDdAHYCQJrpZFC0z6kvrbZtn6nA2QDgyuecmQHwQE2WyuFbQJ2UlHGUeXZwrRdzWBQBcgMVYiZRMwJudBjVz/lMZYrKIdN0mJVKL4gDuVwcW+hamQH8HWSsqWw+E4dIEgfUKfL0ueluTCgzfAxCa4BDrT+gow7700SAhPO5hgEilXPugYrPC3XiIYBRuZL097ZuUo+LJ8ryAFTRZC1DpLk8JT67ToIDANCzABzFuCVCAOClKo0FFFZhqCJEOhn32TwTPgBIl1BddgJwbdm8hignL2uiF6ET1fbrtmx2SusxiJVxXvsiJcsaZ5U3eolmUhE6sSWQE8MAs1EohvsmvQHgcWOgulR2dxhg25QANkARFU2H4vwYheST4q+QotJ5kGHa9VgoKqQaB4gv105q1FYUzhs2rUFBOUnZOG4e7W8Akma4rwPcy0bGnw+fS8DWEMSUDpRzvI7cPH0qyAX4V2mo8u2Llhc6QEl9EJN8ngrixBISU+kKoBSdy9UDEYG5xTyIBzqHK+X/fGKF/Yi8/Y62BnvX29/I9Qu0xhpiwngv6iIQURUGIq6oNFAk/n8a4rDcAbOk2LhydBWFKs5Bj3grUgAAIABJREFUfSoCgmLIdW9saHQ57I2KmKNfBaYHFWQ0hE23ixYJnqabA/BCLqVmnC2JOEs6AC0G+ffdvFYw129RXh7gRT6AagfKa17zBvnlIn2I2MvCEaGuAwGOenYF5glIiUFpLkBPCE0V9zUK8ERKY8Vc6XltB4AVoalYIym7lT2uOA+VJAsAFwEiEFVgm5xtsTwXcnComNaXz1oFuCSXSRTkXjC59t44kHy9AwBPlIkOqAZKNEM/TFw8XRI4QebJFO6z61CAECLabhVRT6GAOZ7Eutmcng8ifsaJKILEm5lEDQq5NgLgUkps24nTJS7yZ+MW5jOinba+Kdbmeog762q2npZG82b8JwkAFNgHSO/DszMEsDVIx9OlEmIHeb5jUCCnxxPrgcp4EKJyjF+nAFEmiNryDkyFBD8LsG22bDGOjcYuIhIhAiAnOgYp4b7UZj1D9D8ByCfH4hKYarR7H/2Q1f3VMzY85W3Pn6EbISjSfCG5AnEITvQT7xfkaW954z3O4XOKbHPd81U4n1KJBpvobbfLdGvEh8dynehGOX/ZvAHYl63ZYNU879sp1L5YUkzPQTsEyBpXIh/Ms6diXMVahQOAK19fxPrSghwAWvTZvM6VS/QO4B7bRIxXd2+nizfp60eB3TvFWAq2JUXpVkkfxJWrdRBwq4hYK6TQ+zl7/RvutRN0i2zYuJ5IK2/iHZsBpuP4HN0AkBTgQso3kZc/OeOJ4wuSiOiUqzgrJxg3KrVdsWI54CkxVgCYcgss4jrtf/FFR4bk4WxrrqgCdAUEZqwcgZAS+ebD/TxLr8qSwhWsCaiNcWt44cibI5bn0pUSAMAGR4LEohoeA8CMBICfYo2VavjC6TOM4xxcILXMG30uLvEKEXJvuv9+1vgV9q2HvkV3x+cgiSHGeU6effpHuMnM7nvbm3HOEeulRgfvIIiwUTsLAVLX0sUc12IekE8DOPY+8MF385gT+WjExwVCimM1jOH56WylS6mDyBbAuJjkLPsxrqNO3lsX8Wtf+D+fZ9wy99MdpP4v9cWU49y6Bji8lHl384491k1p+eHDR50DQMDjxkXEB7F+HztbZqOewVbR3AsJhGPx8EGibJLsm59ZZ/XdyTbc2WBxkNAxEVo3UayzFs55+Fl1M4p5sp4aITkXEw8ohb8K51VwrrihMyePuyjOVcuXuAjOyBjU1Ix5xTEKkK8n+sqbCK6rV3AI8T5CKUVW10cdZOE0Yokuxt9dd7/OKevd807EYA1z9nEIPbVibLtlJfNFgIu9imC+k3hDQo4W7RVYywSU77p1N07XYecea+V91iKcyCDiKJjP6U8f0yRkZXMbBEhqEnuESvp4plwPix9zg6IdI3iuu3FHtbf3OOeHOnMW5eYDptIDMtRpeUvy2DNccnuKSDIGOyH66yEiFa3kzZyjn4rHnFS8kaQAcmnwvqYBu6eZrxQLKBW/yGK5FcZYv7VOPfmpQnvrF3EZ8UPXVT80j2i/qM+rNbmP+K903nc1DgU5d9u49oqfqoHkEkmpHjIB0+pZCmTvMIOgRGp+iSwUr+XF3xVhoj44ERxRPN8RrK/aG6rfY4iejWZI6wCVlLO+6DnTvuQqa5yAc8VeCbSXKMX1OLExPE+nWA9rvSJf5aBR9JVA8U6cHK4Une8rYY260ECbAeP7rOnhbXb3t4aIjkpxZIbGZiv3W8C83vNiYu1EgHXzvUWQKJoplX3sCE68HsZXC383HFJJJHkWzhX15cSx5kSzJnew/9JSLjKhhfs/wHtTtJackan07HWz3vlxL4uIe+zh2ZFLIYA1N5brHIdbmMfWraMdOGCS2QvPsKYNsP8a5DPFQKJ2IKjROBM5oOgoOWM0XrtxYsupor6rIYgbER8SnqhT7AZr6BT7WolHFB0l4suVeXNN9UOkv35/k+y4eQj5D3D3TwmQ+V/+LSrLOUC+vcny30t8LuuoCDURSCK21euhSDU57/Csuig8vX+5VkSSaG80xde7ibKVUEQuznjmVF1zESgiZ7QPZaPkBDUziD70rKWwD5W7rgzyoxSCOIE9s/69SBW5PhUTJiLzgnoLGV/RCKi8PblOzCX9Q90QNXN8f2+uk5dFhtDjwj4giXU/HEfwVZyUDcyPg5RltbG+zjJ3y1HkgSBGfTVy+2lPrDOUIjQ1RhTHyfbNfSYRIIrmDWaMBLGf0HlH17iDsR2N8xcLMtvjQUthfY4ICmeep5PLK9p++C/77aFvPI4LhX0ce031VslJHEOEqAgv7XfmG1p+iR/crgUC5NUFIH6Ju/Jr/CcLBMiv8WL/J99qgQD5zd+D1+o7WCBAXqt3buF9L1yB+Svw6u4/fucIkJ+cwQGCgnFylHxjooR2AKhnoSysqSnjoDNItnQ2WeMXUej5cfAYsB2UogvAaabMug9A3Ys4ma23bLPa6gZUdg0QAxSYB0fa9x9/ytKw7/cBHjz5hVX2rm81cvAYs6WoIAUmyNo/SCSUSITnnn2GWIAsF60UhZrxAur6DEB2HwCDYdwiAskVt9VGtESkAB+XGyw+QUXqlDJyKGtBMRoI2Ct7umIIGjlg6vcCQ5VJLfD98InT5gnoFkjx9yiAbBoqwDYOM5dwADz82U32pSf7XYlmA3nbyshPRQEaRu6RnAgihcJQ26pEuoe8cikOwzhU6eBag7pQnRTxKknmsCpLvUiIVsC0JEqO53h/UlL6ABwUl5YAWm9EkU5uNIc4gbTnIRJ20fMRBdExxWHzxQOHKXoFLADI7uPQm5WX79TQPhzMK+sanKJPZes5qGNPKYqKQ7wy8EcBQwUSLCJP2hdF+zkO9gJtd/Da+v96YlOSYgAAVObJIX2cv9+LY0QqR+TTLoKCUeAisQREqE/l8jdvsS1/Ue6ifoY4+AcHetvSJfnuoDjFwVPxAkIs1Hugg6NyuXWIVhGmgGD9Pbk/dDgW8JCEw0cHU5FftRzcVxAJI3KrH6V+LCrEZK55DEDDlYsXUNLRFULW8jBFzZ7c81EO63LnKBZLfSAjqBe9OdwrQsSbXPYBwIr6G5SRo6bz4dCsfpFEopEiAIDHB7pdCTxIAD0LuA64Zn0AAdOMg9JLl12++gRK6TTIm3rAg1nAhyb6PVIZ/6m4aPrUTwERFEcW/jnAunBwfT/Au+2UWgtw6ELdPQtA8ML+07Z0RYHV42LwZUw00tsSC9CpQs05gcxz/vxZN2MF5T9jS5FXw8QaxTK+JqcBTYmPUoFyNgphAU1SBatfRUSNAJkRnDqekEjjuAQ6BfZCgHgTiRBIvrmU5zPc0xk+RzsxL62tHeS1o46FAOmE3PHlGvnyuVIphR2hS2IQUk8lyhXEkeTjqhEJMauiTkCmsqvlfA1iSXn3AP5RuFbGia86VlxmD+D+ePDjL9nyZXmUzfrhyMlwaut+Ms5FXCUTZxMCiObJNdbreUoyy++biTZRDrfKWusApfWr+la6eIZVHBpJfMQQEVjNza3OARLA8+wPyJ3Ec6G+hWjABX9KwAe4FwM824qHSwfA8AOAbIdEGYNoUQSewJC8xXlOUV/Ar/OlqzNW39RgOYzdZgCBm/HjAu5UIqzy02qID5Ed6hCJBVxRcekSYgGV1S3y5eDBwy42SWCUYlDU4ZK/itLro6gzAW0CIaGCIUYFuAiwltp/QhnsgHdtFNBeulyCKwLyEzC3EXAkGKCkra3T3WfdkyBAYw8AtknujRxMsZQNjwNaqRS+nPkklwLWLMg+2Dw+WxfOFjl+gChRgM5MEAUF2K7y40n+/1JJJWWtODhy8yyFqKpb3wax3BWKg27YugBRIiFa/XF+wW5afx0Z6hDggTgciokGkZtO4OGtKIw9IeNGutvo4BinML3fEbojEx524UoTnQZm69dG0JkQbnMTHc6EE8uYaR+YsTPXOogaHETFv5FOHxStjRctNTaUuYf8/MBIe/E89x/3iw/OrUxy8b2nGTd8fWlBLuvNOSuvbXRutJ07duAmaic6hLHPc91DrI8vKuTTFy9bLG6kSS8/u8j8/Scf/YgdPHwAUtmTyJ+V4FzEwrEGJELOe0J0eTGOmRKspaEG59gtNtLXzKDwIobvIGNkGY65Frp2iiDXOpkbUfVOq1epD2RvCLBLCnAvXCJ51j/c49a8IcCr1cQoqf+j6nqZrdy03sZbboD8jrmMeRHi9USKjU7QRUCfzRBA2CBzeTzq9ziigMaYg9esWWUnTx5hrERaJj0aAmmLVqxwanMBzSLFmwCmu5mn5AABReMZRQAAcKzIrVC+96mL5+jySLEiPvOj33sMwCzIUhER+AE2T/Aely8F5OfXfq5dMM6Jvc8cYJ6GrEQt/Yb77nPFzupOEcD51re8yXVxBLPGluG22feTvfZHDz4AicCawRw9MMj78giz5/ajOmdu7GZtaWdMbKBo/g/++AH7xjf+3nZtW0cZMK4fSCFFvVy+dNU2rL+FmLNjdtcb77enDh3j31JcDjERyXtV3GQLbh2R4Lt27QHsbaFnDOch83EO5fYTXId9+/az7fPEuRZqG3LpKYA4bMOFVN8xZJM+oRBB6faxP/8zwO7F9sgXtlvHSBaxX0REztEzQYRlEsAydc0WAHnW1TNK3FcVzyslwWwjpCrXfFEIAayOlnLu5axzjDFn4xjLViSWCHpceaGICWoogo+MpSODcVx8odQ5LSIAneNZk1atWWlnzp1kTe22rTu2urWvrOw69xHnBEKGGEQdywr0/E44AjYcQkWF0lq7mnD8dCOa0LyUAiGrWCR1W2hu7mVtVEH1KORkeEgsz+AY87/6aUIg0wFRWVcHGTNysw6ytqnIPBfXiUhkkR9t3KtoiBgVtNe11FpKBvsjXHhyO8wwL3tAmswxR8thEARBIGdoPPuTAc1zAMhyfwgs93MALo4o5l71VMm5K+J2ivfyY8iP932jDmcMynsIawG6IpjjmMNGGX89jOFwyGlP5mGRgCns0Q7imliK47i45LIb0wHM9So5l2DDCcWZuOUoFTklsFv7m1lPPwjKQciG5vk9F2uN9mHqRpvFmaUYMff6PAPqbMokonS+qwKhA0Ifkc0iPlzvDmuhitvLcEtIsKLuFMXvBfOr9o7NRIopAkziD1/WM0UcXvmiXAFmaz5TacuWLXPuSTlLFCMp8ccoc6e+bwbEvMgffXYHqEPYx0A0XDx/xsV1iTBXD04Tca+KS8zNzsQRnTN/rSD2tYcKRsxy5tQZ9k70dyAyCUAQEENsmQiQKfaniwoWsV6lQbQ2cl+IRZJzrLoG9yf73pxF7v1LNFPP/isaQqCJdVbiJDk5VNKuaFNh4b5cX61fOlxp3OnzqJdPhIz250PMQ3o25Gr2xMEgYlafSS7fGSdGUtKWpyPIbv74RSLkZ3/+nxAg+vp1CJBF7zvhCA8d89wYZz3VmND+U5FXATzJ6qMR6RHB9ZSzQw4PEU9ys4rokDgogXlWf6Z7oP2m1mS91zHGsfoLNQ7k2NF1Vg/NdcQZcoHq707jvFB8riPdeI1LJZcsO4d9YAodOPRfdSHAGGMfEhzsA3HE+YC9TwSElDf7jdw01iScl7VVDawluCVH6OCbok1NJIXiwnDuqvNNDhPtTxRzNqkYK4Qo2ot4cx9E/MgF2c2eTecGiT20P9H7bsbtk0/xfUSYP3uo65At/hDdYTbSO2YrFq+zZ3982C4S6/itb3wfUgw3ySxRWewz5FqVE0tz/f/AhPHvUYcFAuRVByB+u2GeBQLkN39/FgiQ3/w9eK2+gwUC5LV65xbe98IVWCBAfvVjwONA6V/MHT2C6gpgdmZ81tYCwCQnxgCIprDxP+dynRtRe/YOTBP11Gu7IEC8UNdW1lU64LYF5evGjZtQJFHISTxDbxelil2ougEIFqNkfeSJH9kY9vAzD91hb/t6FR0gxCWxyc8BWD5x7JgrpVTp6ZpVRa7zo6mumnicAXvrva+3OMDhsyePAYyHWRaH9l4UapHE7LjDNQexAA4FdSgJJzkYdwGYpgCEy/aveIkx/kz2f/VkKH5KsTa1gEl5y1dbMWr+1cTJiPwovV7poiP+7kNL7G9+2OkU3JFSclH6K6u5CrojiD5IAbS6dP60baZzYRSVYYCU+Ry0J1BqVhAnE8YBJhPwVIp3ZSRf43VbAKBT0rKc7TwCBXI7QEYPJMImoj28ULZJsf8CRZhyk+zkusoWMMLh8jiH3lmAvWkAilLisGJRnc/ymgKyZ1COyyEiEDYpOQWSoxglW5pzbDQBHKvwUjFAcny8iNp2z+vutFIUisoc1vfx517ITTEL+qNSy0GiHkSA+KL4FAki4iNCqlV6Jnr52iUIkA1/XupAiREiwaIjgzk4RhLfkuyUlSIySkvnFeMDHMyX41rQ4TQQUFekiBwaijtTH0gG4K+KnBuIJZNy1JVnQipEQCapsyMSQCABxf511MwqSfehKDwTtWgwjocq1Mrh3Bd1OqQqdx8Vvwf/VnnxLl8cYPgCMWCBgOFa5ttQuW+lXySB9xviR/km5cT8YnOovaWaF1ChqKdOwKF2wGkp8RUFFg45Fg4IUkY2ey2ARjbZ0UFcOx3Es0VEAQ595+F/so2FBbY6L8ei/UBVGQNXuQ+pAPXP7N0/f/2JQ0viMLzvpZecg2Yt2eONdJREpeSgXj7PPUui+DIMoH6Rc3z4AToqO16kyPr16yyYwzfoH+rDCyiTC103xjWpwslHUKHmCE6k5rYbjgBJTox1HR4qFPeVmwBQu5mxroglLzpelO2uvgx/iI0A/n8x7oghnt0OgGURMB2osaVKVET0KE6PCFTN3ZTJh3It5CBpAfxIUFcGOfbf+Ocf2qf+pMD+7K/PunkiJZHIHgpUgvmp54WHETUkkRMAaaAllH4iTQTc8sEV4+wMFLaq1H7/vn24vVL4mWptPJsxgIjdcnYwjs8QyaJydqTHLoZkBeXvL+zfb2vXrbPO+usAWCiuIakmGLfBoRGWv6SQe0X8Bb9XTnwLpJMfZEQYIKuiPVRirRiLzi6AQBwYikBRzJAASgEekSixRQgeOXoUkDub2LgsCBciPxizFZAie+6808VTXAR0F2kwyDMyAnn0ujdl2YWjfUQTxfFnRJ8AbCVCgvr/tIxVGfUjjBehmgPcP8WORfJ1L0CNOgD+cdwXfb2Dzu2TS9lyDBGB3T1tzgmkYutMehD6+xWZ5EU3xzV6OZIsl/gdEvm5NlIW89rgT7Pkwo8PQ2iOTvH3cXlBlBRfrLCDh05D9M7aDoqXb70f0qvdl2Jo4mmELeIaAcWBmGBcoE4tKSETHSClhggexeKJQNAc3NNYa564l3wg+6YZj+3EHNY2dRGB5IXjoh/gztt23bLe6isuEh+4GndNFz0rk3aqtJ6kojjbBRA82NkIcdVpXXotXBed/UTiEdUVnJRpjUStJTF+1xflEckF4YWboYquh1pcLz4AgNtu2UpHDPFvE4MUpV/GfcVcAQFy/FyxRZOJf70e8A9gduvO7a5kehx321vecp9TiCsXXjE3sVy3aojjNqKJNhAHFh0ZALALyMd7OXn0CiBanJVXXbbX3XW7U65PTgMGd6JyBhhs7ijneU5g7cOVBZhb14j7D4I2BFBqC+6vG6wtQQDlIm29VfDLejEOCecHCd7Dvb1efcPqbrTRwzNAj1ahhQDaqbzaE4QwlTnAH5vFyROQA7gGFGVTwLOp9WyIubeD/o/jONq2qKuA8aM+GC9i6dIZn1J3DzIf90ECl/K5t+3axphAzY5aecVKYiwh1uOZG0VSr9q40XqJfvEi/OzCmVJ76cWDuGQ22OvvewNr2Ail8M86ImcVThB/gOTOulr+zj7Uzp523z33OFK7EqI7v2AFa1MZcwk9WooufNN99oMnHyeWJ8o+8IH38jmOIGKAdGbt7OE5jGQN+t73f+hU4/l0HPQz3togg1oBeONjoyC3I5zbU8R3Ku4Z9TaoG0trzQVEF42MgaVEnHUwF509e4F7GWOrF0Wxt6A/LDadAvZyS6FHppfeq7/70t/aG+653T77YI619CZZkCeRcrj+OugGyYXU9mDeHOX5aOketgacOfpMywqXu84DPWcCV+XYugzYGYUK35+1KwdQWmtMF/NGAGNBxdZlFdeZu9O5f76seyInIMaZbyMhsaL5THKAeDuCbJD3vsw5VPcRN7Vz522A0hmITAYBYuddBWOQFXL4+EBAjCB2aGUdEnE6wDyu6DyBtqNygeD2mASsHseNlxCbChANmQYwWwVRO8McG8scOsNcqSLzcebENMaH5sgzrDNymMiRqjmmf3jAaCNzxJlKwBW3KWJGLgeRIP/0kfyf7TA/+PUGByhLTe+vWESu1/c+VuC+/ta/rXLvh+EB8THf+fHuL1e4P1OngxwFisGMZE6Xi60B0khEgZyMKihXtE8ChIH2ZXLDqZRbsZVaN9UxEsFeQu46KeRFDmhvkZGOwAMyvauHWFHmDI1vufvS6HWK4Hup7LyJOVv7KkXdDbMm33bHHW6fc+LkKVvHfq+GvWINeycp/ZcsXebIHQH3dXThtOC6kOskC1GJStbVaaLYJQHQ6p4SMVX9tSLL/uPzPLN0QrC/kTDhOKXzsQDpOawb08wdN7gn3TybIrXlJtV1EJCuH4PMC2VXS3nPKc6Zor3mZYhGdQitwc0hIkcESBck7BrIVcWrnjh2gr3TfOxrFmR/LNGylZAcgwgNJKzIyUNkBFAuB+YYf+/S+QtOeLBj2w6e1dOWxj774PHjCDmyAL/pqWIP4M1YUYeVnADqmJAzVASXuuX0vp2bmf2sSAy55vT/IsQ7eF/aV8oN5AMBcjMCa5brpteQwEUuBf34nxAgN1Vn5RAgeR845QB6EQGKwdJYGFLUGa5VxaAR4shahbuRH3qv+rpIEO0vXQk6+zTt9UVcSPSkjqYQCC+RGj68N4k8NAa17mt/qs/Qzt9TVO4I3ycIMkX3Sw6QSK6N9rYie0QexMdx7REVjHAvfNlMRsHshxNZqQ60CJ6ROeavVIQi3ezzWpo7EXH0WS/7TT/mbf+wSJ7PIdfbpmJyRf9qvyD3aDPxYumcb/SeRMhq3epjDtD+ST9F/EmEEcv8M03MYl5OJuRUON8HEpPXCGaczEKwp8Sm2ZXiaqssa7SSfafs8UMXIAUDeF4gayC/RcD4qDfkP7s5L3e+XCBAFgiQVxwh9nKDbOHr//UVWCBAFkbIL3sFFgiQX/bKLfy7hSvw23EFFhwgv8r74HHwyl/MnThxhlgaNubEWCVymFtWkE10SSLA+QXycFMgQLqtth7Qo7HDNtGRkUuG9NPPPU20RyCgXpsDOgoWLbEAnxAUtp1EdpymjPg9tpeOipKaSvPg7730D1vs3n+4bskcZCLZ5IcBKiunORllmuKMMjgUTqJOCg8itgIwqRBgWHEJZSUXHFCyBIV6AODwLBECOrR6oVjUgboXZWEwYOYgqjZFUSg2oYJDruJ/Xn/vfS7LWSRBIwry2MRkKyhaY4/+4HHKbW91xYQC7OSq+MrHV9rH/7GCMsolHN4AsjhYpAPMjfR1EqEUYqXF5+zNAILKsZ5FDc15G9BRxc+e1gDArz4Lgcg6tPoCMvcDJEsBPIWrRurjPIpwy3GWjOCCKVxR+NMom1n7wWOPucLJLBSDilEoRxnvC+jsBxg5CNDzPKrzIJTx8ZAcKnH3BZz2IXbkkX951IG26zcSSYaaUEWhVyBipFZcx58p4qOK95WN0yYMpaliqpz9HmB4AmWpNwSSFJoCYmYAcDw45EqF2QQIE8r9rCKLewYwXeTQ8b8tcmPu1s9XA4TIRu/tQCMBNCqzVASEDqPNXONVK1e5EnFlY4sg0cFURIdiC3RtVXJbR6SHcpbVwSHAWO9NynkdUGMBktpRNIYAMgRzvzNwIw0pJxnSRURTEQSLDyBHJxnouuZS6kpxmU72dR2kjUAdHd5PQ5zdT5xOBHFVgV7Eq3H1pjng+uHCECDfL0IAdeS1y1cAK/0ATClwhyjo474VrV5nxbiiVKbthbOiG/B8CV002YvyISC87DsPPWz37bnVEhnXcxAr7XWoLpUZzdfLrlfbWfKfQ8hf3wwI0YIL6CTl9Ru4JxN830h6NA6fPOmUm94cRpMAQcdwSanAWbnqRYCX4xykuwUSonptBhiKAqC/AYgkha4IkHCe0VEIkIEhdcMoSicKNwUaaUVQ6Cc8Q2dLJy4h4mwA1oI4fIsg8AP8iOT3BWR89w3LMQHARKSUDBoqCQ8h43qKMecxhwIeZ4GKaCN4D0MARZgKLIV+iMd+/Lx95P2Z9tVHeJ44+HvgRkhJjII09HM9CHpuAiCzoomCE0nJh2bkoBROGbS+4gnGDt0EkAWDgDZJqC9nGPPDIt0APQX8zODIEQFSuLwIhSq9ClJ+A0ZcRUmtMvjy0lMQcPEOEFYRcRygRBokYz2OCuXIDyuqBdBS5JIvjq1RgPv1OMh6IAZUFhsP+DEAECX1qvLZpVYWqCOFsAiQUBSZeaiD2xiTo3z/U/QgrV671pbRHdFFzFxP94Aj+HbdyXto5Sdq7wSAZsWaKLKmgSicNcQ2KbpiGuBCmepSP3cR58RjRh+0r4sUVP9ECwXZQaiepQ4OgvwNDmGUEjPnScfHDICN4lXUIxESHM4zc8MSohMshZ8+XlJCd6Bgh1wCxJ+bRu3Pb8cAgj2JqAuFCLp0sZJxO4a6+pp9/rtvtd4mdc74WS1OkhjmllDmpAmA5SFI7RBIhat058wAVEvVXwcgE4JT5x7G+IiKpJmTO2or6DKBABmcMcK57KUTZRALARC/FMmiRA5gzkxgXNbgwCpWD0/fFIB/vm1Yu8o5SIKJ7GiqLHckW13LgPUCZY16EZGGOjWSaMRtG5bTNYKanXF5AefaKJ9r1br1RJRk856vWIg3/RiATNiw3HNQVl1vvYqSY65cs2kzZGAbKu4O555KsNJoAAAgAElEQVR5//veg/MAIBvQd0jjH2dLRVWdu1dve9Mel58+Mtbtrt1Ar4cdPXqSvo087lmAi7+ZnfOlB6ncKYxTMiMYf3SOHDgDmZ3Os0RXED0od74RtwTXqaaqworoX2iBuM+EKJlmfvNm/KlbaITrdeLMJcDKGa5Lmy1dtZZKDOJcIEnkRnnbO+63s2eOue4XEaR1rA9Z5PHrWQxmXDRyLQ8eOAJYupL1Idu+/d3v2p9+8lMkm/nbKeK3BBIqeqmCbqTlRctt5epVVo5jQAxwMsBwD+5JAWoaXwIQuzq6cXZU8AzQjcL4ykxP4RrI7RALEUTHDg7MWebUftxURw4fJu4PNyhRVJ3MHceOHoNY2WCPPPaMvfsDD9q3H/u2LVqaSzwejktcnSuJwnz+2Z/Ym+65D7dJvyXQraFehBAI1mvc9ym8hdnEJHbjIlE049rVRXQEJdj+5/ZaIbF0SSj5x3GjeEPCh7HeVXF/a+ubIDk9KCzfYCdOnXOF8AW5RM0xXv3DcOJBgEQkpEHk9gKKXrD3v+d+e91aCrHnChEmtEHKXbV81ikPSAG9Jx+K6PtwUZw8c86VsMcRf6kS7Sr18wBm+/FsynGnNUuxeLnEgVZcKHYxeCIAcnAkjo8PuHn5+rVqXKxL7BKl6NpjqHPA19/HcvOyiL5scPN5r4BpRVcywaYTr+QLoR8P+dbH86BSe/UNaM9SgVhCThAp61fyPSVu0NrayXiWO20AwcUAThtFILYBrMYy5ymqsg4XxwCk0gxkWxvPRBvurzAIv607dloxMYVyPMhp24P7RyIBEXrTkGThAMaKAJphPQpjrlAfwj9+JM/+8Ct17vvKEfOPf5L1H/aZ7/zbqzw3M/bkZ5f/7Gv3fIZ4IOZaAblyBqvHQmB5Mu87CaJB8V493G91GLRrfme/oG4RudvkohLZKkJYpKfcl34QJsEo3ftYI/oZv9PMtSnsFbLp7hhifqurb3Nl1L3EA0UjkkhPS3EE9CSCinPM1TlEyAkAlwP4Pp5R7YGqID6WU7LeSudKJfNfEvvAvHxEABAGigRSBJocUfr/LK6X9lJ9rA2K/5Lyfgb2o/Yrq2zRRwW8zznlvmKrJOwIghzR+9U+Rr1uVRBkes8SeGgfksGcEcMao/tXAwmk7ikVbcvx1wYpWcfeoR8ntcjHHgQ+ivISCbKeqNk6XKVlV68xl7C3ZD3VHkfr1jmiQ8cQEijCMgoSSHFUWXytAYdlqfr4eH7ieMZPnT1nW3fvtjLG9whuChGIwzh+IxAniABRt4pIJ0/uueJftR4qqkx7uUj2jHLSKBY0gm49fQ9Fi8YhBBC5IFLAlz/TWqj9HbILR4Bo/Px8wNJ/iMT6RQeIruhPixnKH95kix/EIcP/++ByHREhiiNb71X7+gBcIDND9BlV0CnI9xbpItJABIgisdTn1cdecRl7xMuXL/P8dLqv6ZqJTAvi74pkUiRrEPtNkRp6z7WMPe3x5IJxbkzcSUHcU/VyyOGch4tc86gc0508K1qbg9hbREexduH+iI0IIZqRZ4Dvo3jVEvZ/3bjlx9W3wvPpAWHvzXM+zv47AnJYUV5TnHlGEVFMseerQNyzOB8BAONCz04Dwpserruni3UlThRGSPta9caFsuf0ZU8axLhN4H6iF0DU5EU0mCc9T+W2ZNEy9n599tDXHrFHH32WZ495N3M5+4IgBFldRPCi4tcG8Zf5sUCALBAgCwTIL/Pk/Ar/zQIB8iu8mL9jL7VAgPyO3fCFj/u/7gosECC/ylvq8diB988FY8+enfC365fJ6Ae8zEiNA+DmEBUfDtBKJnxpJerHbOz4xa5r4J577rRTF06h/IzgoHkDYqSJ/pDlgJ6xFort+vixc6he24mo6LR0wKEuQKlhol32/vlS+wBRWF4cmDQVK85IastJgI85ugNIL3FFu8uJnVD3R3tTPSC4N6rHSEgHehY4MBRmJLvoK0UX1XIAFZCQSpTVFGC6SA+XPQ2YIMdFAoD0C08942Jx1M2xHkDnDAdExfmoBP0YQKs3Bz4piBMBGz94h799be+g5aH8FPky0NUKoDVgmcnxlpYYD2Cj2CriZzhMjuBSGUUhqIP5LAc0uUF0ANb7UmyHXB9t5G/3cFgPJzs4mZiOct5vfWsDCs00V8Y7AnBferGYGJnVOAZQvEPoPP3kU46oiSfeJQCw+tDJM64MPQ7FpBddFB24bKITUzjMtFJKf3hesQ5opoOSYq48uX9yfMixoHuXw4H+cukV19HhwC2ICKladd10IHRnT1SgillQvI3+jRS7zQD3nlyXMQ6Is4AWij448YVC2/TJ865sWOq5Atf70eNUxlKtKtdaykVlV8txIqWeVPAiQ5SFrYJSxeiEo+QTeKdIBWUwNwIk1teTAY6DZjFE17NPPWnbt24CjB/l3qN6A8RuA6CQItefg+AgYJMUw70oc0Nx5wiQEBmkqA4VWSsO4grlwu98631GQoF5To4wLj1sEoCGkAHGnpf1o/rzVXwZufwpOGxaiYyK4D5dKLnCWEhHLTsMsJdBefx114WznTggf8CQdhTEJYBL77jvboDBGgvndavLSi2L967os2FUxvsPHodUa7bUjByKSreTL13mVKyKdsjEUXIExXcUhI4S1uMSYl2kjtTDilHxUf41h3VFuoXw/VQ2L7KvE/DPB2JtGmfQHK8zgRIwHAVibl6mK36e4RnTdZ4GVBMTMNQPuQGZUUn+fAhODsV5+UKAhDKGVA49QblxEIf3PrKs9b2beYYFjMrJNT6C0hb3yBDxS54AAiI/RiE2Vm+6xZ589rB97IFse+hHkFbEoSUniPxMJ1qC0nKe1XYU15pDYgBQ5pQX74fzQ+rHaxUWvRYlcZ2vA32yyWCfYvx3Mc5iBRABuhLi5UiQq4A+yo1XRE0+pFmdYmcAs/v4bAF+k5B3OBkYsxcvlhLxs5IoGZUIo77F9dLHa0YAxKejth7kukxz2A8GoAgnSs0H4GBWziNFagBcSfmZSVyMiEBlhZ8lOkNjqF/uKvLBWwEg/XiOqlAU37Fnjyu+VnRVAPFRAk6LNvhYwzVvB8RNQ4oK1HjmqafsLW9+k4viEDkbxPwyIUU/xMIEY7SD17iBMywyIpbIFApZueZSnU4z/3lRjiIQfppOGMVk6BkaYP6IhvAZIgYrHlItRr0ZXnzdq42IELoZIOR8IRJsirJixZ8RzSFFeU01sVV+EXbg8Cn78BdvtZbqSfL+ccNR4uxFB0I+UV4jACJBRMo040bhYXcE3SnGdiNg2CYinVYvy7dhSqDjiJAbpl9iDmKgrmvKnj5w3uIzoiEium3P7dsskTkcZBTibdZuoNp/9kApBeeexH2l2UoijmIhd9rKyyyYeaQFQi8AZ0h196Sdr6i3oo23cK38LSspgrmh3U4fP0qET6pF0j8TBUiquSWA65JA5McUbodAiJtGFPxjkBdHzpy3RHoDMnFmieSWgnkR5PzuXbvs9KmTLiLwalk5CuIJwNYJwMgkW12YDRikCB+eE5w1l4vrudYQrwmhEFABbp4rvVqFqhrVPOBb4WoidPivuqadjoc5iqdjmG9TXSSOiN6zfJ+ipQV026BI5ucsJH4AY2sE90cvz+DZC1cBncJxHVC6y/ObkI0LAGI3jmcuiM8dTOyZ7vcySAApwRUrFAaY2UIM1AVcLrft3mNf/vJX7EN/9Cc8y3X2z49/3z7+yU9Qbl0KMbICcJLXZu58+OGH7N3veY8DuhVt4wdZFA3ZV4yjQWuAHE3xrHtJcSl2EGHCRtw6CcxBvriNOlnDvQDngogIPAYJuGnDJkc2qAxaPReejKd9L+yny6KZOSfN4lkr3//xP7Bvf+NLvKdr9sWvfd0mAXHl2gj0JsZohHUQg1Evc30vBbw5SyhmB3irQWUdG59q588X21/86ScA+iqsl8itXkQU8QC5SyAOR3lmOpl7KonUHOSeDQxP2t1veDME1BEU3Z1Mbb2seflEPkHaDhHhSDeZgP3BgR77yieW2cUq5rdIf4uhnLixGocI0XW9ED/hCAfUc1XH8yvAGw7dCgDB5XRKI3pohHVMQGwTJH5Pb78V4Lob5fOfPnceYmmtc1cG4NZJS45E5ODt3LC5S1dZ3XX6dlij1TkgMjsBV5ycZ9986Js4sTLcmryYovEgyOVuXIvJuJx8mJO8mfMGma+8GG9yJsiB2AHpXYRrNoHrO8V8dObsGZwKimrCGcoeSTGI/owhRcA1Qtg3s79oQG0+BMnsxetHE490AqdMLhGYjUQpCuQNB5jtoc/Mkw/8pQ/NuzX048PfrCVubNC++8kV7v8f+NtyYiADnbBB3R5lZVfcv9dnGWSfo7gmdYVdJeZUUUyhuPxEWE0DxGdCgIkEaWGNVmyXnENay0VmVeCknGAdURSWB5+1jWsrwko9B7qmElvoufLheVJcnQiGOfYnrZAD6vPw41rL/ZvI/quTSKGGhg7XhSGyWXNwAo4+dekIiD9+/JgDqn3Ym3iyHwri2VDXyKq165yzpJ51pIPrFQYhms7arhgyvQ8B3c36fgD7Ik1nRGAygLVHcf0n7O0avrrOVv5ltXNbzLB+RDLniajIBCyPY+/WiPNjmj3qFOtLPHuWLgh0kd/pKiHnU7XjSmyDgMllT6q1TY7XNhT8LbjSerk/G+kSUh+eup/kKFGE1fHjJyFDiR0FPI+B2JJbQf0cV3FMT2p9gFwUWSAHYyaf5xr7jMY6Oo1w9GRCmCoOrYU5WlG0vgD6iiVt431GsK7I2aNeDQmcdA26uAaKxVLklwg4CXlcxBV/R7+X40OfPYzxJFeSiA69n5uxV/p/OUGcq5cfN0mQ/4oAuUl83Py1AgIkHwLERTRJ5MT11xwsJ9I018Y9B53EcfGZbhZk6/uK4NX/qyvGj7lgJfPIM8+ow5Cye8azyE299yn2m3IoDbJXlVNE5IhcS84Nwz1n5DnXh/5cbpMjR464zyOHtbrZGogJ1F4zhOi+CERaifRvaA71htAOZM+bwjgYw7H5wk9ewNmJIIt9yQiqB8XYTnH9whF8hDHPyYEh4kOddMGQOoOQNnq+JKCa5Pp3Mg+0sDeRS8uHa5/M9xcxLwdrfJK6rEZYE5lXiGScYF8xq5hNPs+F06dsLW7ZpNgU+/N3fdge2XuQuSaO/TNReT1yqcVBRKvzbz627H/8Y4EAcfPT/M/fxR8LEVi/+bu+QID85u/Ba/UdLBAgr9U7t/C+F67A/BV4dfcfv3MdIN/ae//cyiIOiCM+dqOKHGqVS6LEzc2N4SBRQHRIHaBWN6WOmyFALpBzO21ryEofoXWvs68D5XWts8mnJaVbSlyadbcQreAZZE/tfdHW79hl/cC8xy4X2zhA8aHPb7A7/j/Ul07p5+siLxRvFM1BdpDyWHVrJMZE2NqiZbwfVMIdLa5cULE5AYCXKtQljXw+g5iDz3VC6AVexxINxYmJA3irO+iOAAQuAnQYg4zYf/AQhzyKHPlzZVurDDqYA2gLSi5FSnkCVo2iQhQ4+Ud3h9hnv1PrYpgmUfbLARINQHXpzEn7/T940AaJClLxpuIGhlCUtwL25nD4l5qXkysH/TEKWsMAwSBrxmdQMQ5T8kmOPN0JHQKUOfQEEskUyuEpGwfACMCCIrSyM1AWc0CdUvzVydMABH1EFyyymKRUug0G7BLqdzwpRF0AxlEmu+/gUWeZV5SPDobKLp5ElbZuw3rUp41OPadCSJEZUkOmEF+kTOpuwOVRDrkqXhdIp6JyESCBALrKw1Zch/LyFZWgKC4p6ps5iCkbW/+vWKGjn19mhR865HpWFBmSAMAkBa1yy8vKymw1DpAQDo/KAm+FpHEFoHwvb4A9EUeevE8Va+r7iaxSSbvUofq3UryncFjtBCgK4PCrvohIrpWudSfXftf27YB9ZGZzzRZlpROvheqWQ6QKj/v5XIotEDEjJXU4h9RbiCtLhCQYgsgKgQhRRvMM4K+A2mkOjQMcpMcBpNPpaRke5kDqG0hRcTXkB3nSvO9MCJcm1LycXSFfMgBxEgAUy4mb8rGlOemuDyYYCV6/OmEgLwYB2jqJ6GgCHCuv5lkCAN20Zbs7xM4wxgaJINm6c7MdOnIQjsmDGJ0QCIwcuhfozwDsiQY4aeP5k2q4l2uiKBxf7occK8OojMMoZp8ArJ1TzATAZXJaPOWWEZAXgFmAKPmomlXiyo13SnlF/BxDOR3F+x4iPkXOJBiB+azscNT70SE8x0PcgzBHPKRyHbyUlu/pbxeLSxm2fhQc40YBxOzlvS9ZsRqArcz+6k9X2nee6OI6zKIaz6abIplnFUdIZKi1ARKA5kGAECuF+tEPgN0bcK6Gcvic2+JtpNIDsmEM4irIOT/meEZVZj/IYV/l63Lz9OOQ6OEZEAAlpbCIkASAGjmNEpIoBcUBNcPnK6NoNDSYCCzcZ7N8rlZIHin+/XjtGS6RNypNT0iaSbkTUgEoAcpuMFZVzh4M6aD+oJwly2wa5a/Ur2XE4URERlMSSxY/D3U617MZ4ErXWy4UuVG6iF/R86LIoBXrve3KmTHmn0gcEwEOELxIBNFGnkNtNeVKE5ojAkuAeS9gRT1jZBhgdRpgZAQ1uj+vJQLEWxkuRD2pEHxkjGeU50VOt0mAUcWyTfN5gyihjqE/IyQAx1YAYPCMQHzKaOlB8J7jMwPwjFJyrD6bgb5prsegXbh03d7/mQ08A36OMJkcId5qYNzSIV7GAAOn+kbteinxRvRgzAJ0/3DvXkqiR+3tlF+HQ2h11FwzL5xGSWSNe/qG2o9fumSlde22dlsRMzvl4QDpV85dsK2r1lttRS3rRT3l2PQUhQUAyMbYulU4lOT2O3DIcpnP+hnXYQA0pc0Ddo44kXSccert8J0bsSbA9NjoMNe/4kd5q/pdysnnn8XeEk7hbAhEYQLRcsOMZSlrr1TV2giOKM3hiisTSLUU14miCNuYe6TelpOgGzJilO6c7MxUW1UIWewxguuqB6Jxwk4du2Zbt+602obrAOsZAINjPJ+nedYpb2eempyD2MMBEhGe4txFXv7TRFClOgBRDrcrOE12EIU1QVF4FPOVujeY/Il5I16Ma1tV12advXSCBFIILrAKMigNJ0EHc4Yvc0cQ7pq1rKfV1RW2lk4QL+buIcDIclwB6gHZsGGLff5zf22f/uxfsZ7024c/+wnbsnMb81uY5RB15AfInMFc/Owze+323bc5p5GgvCQ6EM7TozTJnBdJdIpIraXLcNmwFp0lGudN97/ZuoixfObH37f3/8EDjNZpG8SZF0rPTj9AbTNOA09AtpAwVMbE1333kX9FlTwKqbuY7oHFxG6dRUgQZO/9wNuZv+kDYVxHhsbaD3GI5GYt5fPROcRn9Q7ytje+6y324qG9OBUBjSE0Dr100O7aczt/j+hG+ov4oJQGX0JVP09GtjIuL1+tYL2eZB3Mt7Ubttpj3/uRezbn/HEgcV10TX0Dw5mrf1qWPDNmn//DTDqKEFbQJxMV5EksjUrQIZpx4/jEp1hDcYkrf79Oh0A2ogFPQM8YnuNYHAbcCBtAca/OLC/N15BjFfp/5tLUzBzW7EjA80YIlSDW7V4AyxhHCMZEJ9nFS6WuUFmxV0uIWHvphedcn9NKupzOQ8xtoSNNjq/GWiJAY0KJRVIcIEAsYOkk85/U3Z10UNQTxZSGYyCbvpcJ5tBz58+5ODNP5iKRew2A14ojSkEcUasCesjlckipJvYYY6wLoUS59TN+uwB7BbKmszepp/Pm4U+ucVvnTzyEg5Pori6cX//8yXkXx0e/foOYqXHA3AQIhQgXlTXAenvlSilfneW9ZKKuH2VvAAlCLOFlCJBRrn8QBJsPfQYBuF4WI1iJ4BlpJMJNwL8IgSgIcK0pFRWVLgYwluc2mjlngM87APFwHadNAkKPTsb6YuZggfFZRJeKlB5kLVQ3xhw9F3KEpuNmkkO0pqae9XHAzYUB7BsVnypXsH6viKMLxeed8KOHtcQPB1Uw70F7oFQIRXUjqVemvqpedVCu+0Ekh8qttVdq72hnbMx3TaiDQc+QB/uKANaKy5/Lt2WfKQesDoL44u/xfIsEKFy2lP0HYhtIgXJICTVXJCNCSOfZU7+ZtoW5rCHtzEUtPH8SSCRA7CZB9PThblH0ZAd7nWGI3S23bIJsDHZdG7oXcgNXV9cybhjHjD1/Ikq9GQci7hRX1c9YCwIwH2Iv5Eq0IcfK2Sd6s9ZIzLFt+y4XYXoMV8xyHIw5iwtcN1oHZKkvLzIKUTMHaRCOMMMP4suRDIzJbvZtAt51zgrkz51AhgVY+xCRDN7sW0b4nlqb5AIR4SqiR7+XS2qO17j5w8Etv4AVuz6un9Zw/78IkMW/f9YRILoXmrdCORswxbs4Kzk3vCA+9e/UkzT/fojrYn0RYdGLMCYHMlOOFkWHtkFmpjKnLEJ0ovc5oD0Ga6SEOjp/iMQSWezFdZWLZ5J5SHtQESn6+ydw2UkQIaeIOkOG2APNek65qEqN/xSEJHKx9THmJxBnLEaINYHr9iSxhQPs/bD44viDQOOSDHE/QyGk5d4T4TLD942CNEzgz9SN00NsmshvRe+pZF1dVCJEtXdclLfYRdo1sBcNQbQit0tkSJTF0mk0wvlgirUoEjJ9hn4v9SXWsS5+7ZNfs2eOnbKmejqBEpazn/RwTvCBMaIf+Qy/1I8FAuRVByB+qfvya/tHCwTIr+1S/6ffaIEA+c3fg9fqO1ggQF6rd27hfS9cgfkrsECA/CpHgscTp/94zs83GHW8j61attaOHzpIFFUPBwRU82GUT6ogOCQGdTUKZnbyfgCvc2RlJWclAYJcRqXZ79R+PRQ7e1OUnhSVCoA9AOiaas2o/U5TKtosABWAIoqYi+f+rNDe/ZV6p3jSAcKPA0xPVzvxLQOAFagMUbKnxEW6OJ1sFLtplDSXXDhrHa2NRCgVWBhgpiKTFDnQhkpeCm6VckpJ7QmYOMJB5BxdENt37XYA/gUKrtULMcKhtQvloSdxC+Mc1ER+KFrqez9+ElV+HgeLCPvgnkB74PMn7I5bd7oy57jwIJTJcai6UJACcPpxULoA2FdEYWooYFcbh3SpD92JGsBCDo4WQIxIopQCcNWMAbrVNbRAgvTYFZTIuSp5T4yGZKBIVKpKDuty1OQsomgVMGYaIKIWgP8qvR8JgBy9gDvqkhjhg7QAMPmixq3vHAbD9rHrRC1IoReDQq4fRZsHikLFNenQnsOBrxXgtpos9zFIF5WJirAI4LMrcshbPRGMonGACDk/ogGWQgHU5MgY4lqKKPLmwD3E+6nh8yQDyohgkAIvkMzjFz+Zb5s+fR51abiLFtCrSTXXTgxNGGC2YglUVJnKYVKHU8U5CdwgeN16OfDPcK1233a7Kx9Nz8iyk6dPOzWhukHiOWyuXbPakSUlxI6FcZ137tgKaLbfbr/tNpwgrYwZL0eYBQiAIVIJ7Z/LcNfBUgfio0cO257bdlGqHEFnQjw58DUuAisccCMQ9ewEURp+gOsVlK+qrDuarPI5ACTdLw8KdqtRija2tjgAXgptAVb9vZ22HUKvpraVLoZEq6u8ijp3ESr6Gw7ElKugj8PvdQCifhwUfkFRxE9NQnpM8N6kGvaDnOPgGqNIjUnKX5e5+9UGENpGnv4Q7qbt9Bh0ca00vluIN0nk+6wkCqoDYL8Fd1MiAHJX3zAdIHGAkl4WFRsOOeXL1+qtk+cjhXiKWD7LxJByu1HBMk6eI+8/AUfLLK4ef4DMKIC7emJzYpJQoQZCQs2h3AeEVNFpEgriQH8pEaPswEtHrRAyywsQU9Ft5yExpWYk/ME+99GV9oN9ZPcTgTU51m/5OakQl5CYPZSuA1L38xlEgMyiTB4bHIW/nHH3TSDVinuzba4XAhJwR+CkLw4T/V6Amfp8FPchgEhF5yLPjhMXtmPnLqcSFrBRWXuZnpkVEId63jys+GyJ3bnn9YBMnYAi066nYQwg48S507Z8HWXYkArKiRgjek5A2oh6IRjrAnTqib4rIHJmDNBHxIuKQkN5HwLlvFGS+gOK9Ko0lXEuRXEnwESAfwiqWDlbKA4GoNuwI9zaqhlDqHF7KUqeIbs+kOdSz1cQ8Ux9zIHqb9Hz1QI4XauotbhECL0eSJRYnFNkl/PagYC1Gh8BcltA/kq5LSWygFN/CB+5eaZHpy0+KIbxSrFpJOSRJ/FlhF/4epHXPgPYwvMqd4hixGamAnA/1Nm6NybYpYPDtnQdJfYQIB7TvuYHaeLBfZlEpVoKqT3SRyH3uk2uTP4A17sXMP/uu+6gU4Ys8oYqG8DptIK4pKGRWTtfO2QldY2WmpdsO27dQqQK1xOCq6OG2JnaJqKo2ullyLKyxkrLyEmz7fSvzHBtSw4dt/SYBAqyGX+tPVYDQTMbTHwLETwxAONeUwN24vA+opPI+2euGGDMhDA/X71yBWIPBewssTTE3hUABlEl6zpAEnBYXQUUDeSexbIeSJ2cn5/j4nBEwF5k7pcbL5bYOR/A4sT4KCKUFCFGlE5DGcXTLZB2ytAfQmUbDWE+SswZZesUjU9x/eJQ9dc2XoZAT+QeRdrylStx41UCmtI5wPg5w7wVx7znCVin+Kvh3i5LA9C6gVMjmOdoCutUV9+4HT1ZbKsB8WcAs24Qw9UNwJuEq1DzhkiQVZBENbgVVhJjpdgZkRiVrAEZRLuFolYfACgfYS04RoHyg5/8CKr/Zge8FhNxkwm5n8bzUkJsmJwbl3DwKAJGSOn3f/RDR+TtvH23i83ZyZp4o6GJ5zweYKzG8jJTiO7rsce+/S0rBMTOJ24sEbX4dZw1waHRlrp2kw0AsI/Q5/WFL/6Dbdy8kx6Q1XYZx9uNlnK7/c5b6CBAQc4c2d89yJodYP/09UeJrCSWigiYO+66y/KJFgeDGXkAACAASURBVCuhHyY+PYo1xduqr9Xa+dNneF5Cbc/unTbINVPHl5/WLjZ353CHTNBbg5YbgcUIPUq5uB/T7cdP7iUiKdPufOvdjgxpYgzNQK5GoGruALyOJUbtMw+k2KnL3raBfqaRfoQA7BV8IdrrIME8IXZHIDMKuDY/fvxHlotzshDnZT9kHZSy63Tw4p6qL8MbovgnLxxwzrmk9Gzb+/yL9s53vZe5SQ7CAdafOekd7BoxWFOTnsT1rUQ5TgwlfSaDI31WXnnNxYKpj2UXEUTnidHasf1WyEfIZubcQfY7dURM5ubmuULqQCK9quh1UAyWXIcC4PvYH9RDeKyGFBP5oR4OuX4UT7aZTpgKXFtB4TFWiouqlR6Sdq6V4rAUnenD/BPMmvWZd0a6veKBulTXMyMCNzev0F588ZBbm+MguzQ39UFKriVeMBtC7TyAuRwfip9SwfnyFeoxGcSNcNSVv3cQQTTGOhADMREIwSznWwZzQzpRlaM4LJsRhUTjSBhiT9LDOPbiMw1DKnUSNTpLp1kIZHwn31PxhoF0M6QghlEHmeLmBDorKrO7m0iqG3WOXNGcrc6vOfZYpaVlgNiIKHCrpaQkObfoDM45kREqZb9GlJAXIHIwzo8W3EKj7HXkAlGHly/kRW93P+N9HDHBiNu7aJTFQbaKAOkEgBZj4QeZIufBGM+hgPiGr26wW7/Z6xwmAp5F0quw3ps9SB77tlCIs7KruEbZh00BaifxeomQK1cuXXTA9nquqyI/m3HHJNDfMYEAQ1FfVdWVkF7trCHTLtqoYEmec89kcQ/kujgFSamONl8XfQRBzvMuorPkUjHkTSxRbgPMefE8Uyq5hsxnfW1ULxZjPJTIxNy8AsbwflsG+cFmnhLuIPdeRyFtJ3B4jLIv1PoiYdCwCsT51Ys9mHpBPBRjxR5xXEQP+0EulOvMUgm3nIkibERCzBP0rMP8UByWCBCREjdJj1+GAFnyh+fd3NXPWEqESPJnjyznbDmxV4qmi+csov2lHB1aN7Vv1N4vhnlX0VFyg2gtV8G5BBPaQ8gZq/utEnQ5jvc9/7xzchTiwh6E2KtlnxxCXFkS83wmxKgcMA3sexWhpWskUlL9J3EQ+hP0boVC7qsDLBoCI0dnH5w844zpDUWrrJf1vZV1RQRIE7+fg0SK4L5385rjnF0lglLpvO6FRD4zuIZiIGJacWzFs6+TK7sZ0VI/84KirySQUOdQCONYMV29zNciySJYO/08/C2UPV2ICuwnRhAFpUBwT3EuacHxMWYvPvKcPXOkwjDYIZKA5PVgj+A5tECAvKIT9KsLQLyit/aq/+MFAuRVv8Qv+w0WCJCXvUQLf+E/uQILBMjC0Fi4Aq/tK/Dq7j9+5xwg337qD+b8UXXlo0pVMWkrRcznzpxyNv/77r3X5d4rH19ZzlJYK19e2cEr6LF46aUXUV312B133I5LpInDP6pYYhWWFBZZN0CtMnBPALB5AihERsfbaZSSRx6+3X7vm0SvoC4ODwaIo4dgcrgXuAOFFEXQKhxXwbiALp1IhwFz67D1S70kELGqrpzInVyiUDzI+L5GwWmSLc3NpGgX8BIFHcgVymtUcRwCJ4jzaaALoaNnkPx9DsbKQe8nuge1WC2giFT/RbhfwgA6DlM2KbDzbz5J4fLFIFwVlA+i9AwEHI5GoR/KQVOxWB1EwezefSvsAQdB1FeKZPHkMNiME0axJs2A0bLVyzY/BpjrAxD2+BPPouTC9cGh1Bc3RW8/cRsQQrnZqIqH6MbgWk5yQBJgXYlzYHLGG/BnFKBs1Ea49jGQUBGQR8+/+AKl2Xnz5eRXKW8HpBrkGkejKvTnQKU8eB3kVMiuiC7F+ijve4IDdTfv1YfDtJSCOjTq0Kxoh0G+r6KXpGBVfNQQB89WiAwdGCs5dE5zaAwhVkKHTmVjBxJ/oYigU19YYbv+qppCTDknlJ3s77orROT4iozhFCwAIxQAXVZ/P+JVlE1dD3CjYlIRYAIM/DkMyvo/AAihf3uRXpjXMZ4uoaxeCmGkWAgRI/fcfTfgCu4PwFlFbKgwPpDPINBa5I4eXCkT61BeSky/e+cO1+UywUGVcAYXlSGVXOAs2dmMvQEV0gOott+ot41bNtkk49yXw+YY4+0GxdDtAHp1TZ2WnJ5nHQDFaVl5gFI9lpNPjAzkwQQgQAhjwgtAwAtgvxfnhhfvoQTybSVOiZJLV52KuKOrn8N5IkADziHIoTFUeopiyspOdwXkxwGmdMiWqldRaXModDvJqx8AePDimsWnQOxhAunnGYkkykk9CIFc71E+q4D2cMUPMScOAtoLcMpAhSjgZJqIqAE+y0U6TuZQhSo+S3np1IA68MM7gHglQPUACjoVpxapgnnojSIii0a4NorEKKHLYdOtd1nx9Vo7eIp4G4CtYTL//+/HCu3hvRSjU+gZDWC/GiJI3RMDPBvjgA/K1idXjmusElmi0K7g1ALM1fjc9sYUO7ePqLT1651aWABFHGDwjWul1goou4QIoyBiTwT0Xbl6naiwROLEmmwxUVdSZksdrDgxgXKhjJsOQCR1mqj/oRH3U1FRkVPnK8pGOe5rAKCkFh0EPFG0W1QUBIlKRbmGiiEJZnxKlSpA69ChQ3QpFLn8/AwiSKYBIPQM61cRIAJlfFAcq8hCkRki/gT8bNnCvPMLPwY6E5xiV6DWNbproiB7kgFwrxONJoJT4JG6BAQgCTTS86j3qT/X/yvaQwCPfuga6c98GNhzjF+9Zz/AWsWSqAA4gmdJsWmdAMECU3q5f4o5qQfYKdoeZ61XARh5ntV5o1LVHorOI1Bzl+KgiwWsO0N0RiZAo6L+mlGpdwPGLGOeUbfTeSJ1EplfpplLe3GPfO8nh92zu21Fpm1euwxHzTUHkAfFZdlDjzwOoZlPlJIvMUREa9Vds7fd/3rGcr/96xNP2N33vhlXkLc9v/d5orEWu/l1jvinTCIBFRl29MQpxiXusYFRHIfLHFB5+eJF27x+HeO7161BmawLcuu9SEn38qJCFyVXTseEOhe27tjm5rMBfnagqD9/4aJzTUUSh7j1lu3zc3S4v6UtyrYK7nEUMUS1KKJFZnhwLRX/cr2yCgI5z8XdKXbkIt9/zbp1bp7R89Pd3UxcVYHrt5HCvYn4Pg/mM/X/CLTUay4ikquVsa0yZdnH2hmbWh9ziHPr58+0zoTy7E7zjG+AVBGhq9L7FF6/DTcFA8eSMtPtmWf3Up69y8XgTEBu9fO1lcRJteLITFqy1coBQ69UHuZ5CLRdt76emLI217OSnpTBoAmyf/rn71hQgp+9+d3vs/1HcelB6CxN8wYgu2qZEAD9/VKXr7QDh05b/vJke/R7/2h/8pEHINfor6jvYLwAZhI5NUnM1Afe+Q1bsyHHlt2ionR/OgtWumijPvV9oFgfxTWnmLennn7GxTIqZuqd7/o9IhQp4Qa87uVZDCKGqrd/ykX70BgAKbCRmD/2AbzeEMBeOAKIi9yXa7hfQsPpB5rDzYabNDwyEQW44neIpiEC8ygxXSo8noJsDOe99uOMmcIl+uUPQW6cmLU1K5ayrxi3SFxLA+wLGgGb123eaKfYr2Tz3g44Mn23c2GoE6AXQDEWMoAXtSHGjcQQdTiZJJpo4FmRAEAqbM0BU6xH6lnR3KES61neQy57p3CeNxVwq3cjiPVXKnKp6VW0Xkzs5nZ6ObTuqXdDjskBSAZ1tqiwOxmgV05OxZh99KMfdWuuyGD1P73u9j1uzVbc0gsvPM8YoceM17xWdYNoHa4rP5vp//Dlc5RcYd4inm1wsNu++qebrLo31UrPnsUFGe3I0YOHD9l7HvygHaLPJQOgXc/IU089bet5vlYw728CLC8+f5ZozSOWmbuYKTzYDp+5CKG5lCilIevRuI0McuKDOPZSawqXmQdusSMv7LP3vuMd7jkY4fs0Qz60sw+sIw7Pk46f5Kxc64DEq6ipZl+lOZFSa+Ytkd4ZOGFHmZsDeB7kBFX04zDPhQfEyQREbu6ixbjncNdBZgioHqQjKJD7qg6XIEgr/Xr54iVXQK4+M5FIAo/lEhpiv6IYsxhI8WD2rZ2sKeOKmWK91vWeY65VH8k0wL0WUc3XAvl7IUPwqxJtt8SeejDa3vD3DayP85FdVypqIMcFytPrAlF7052guVyOAvWsNUOqeTIutjBv9PPsK8ozj/d5g71GQCi9eaxZcnnUQZTKGRrD/JRIX4oYlxBK4dUdU8PXtN8agXRRzNUGeuLkIryMk1LRexki8yFBVjIHXkQoEu+6JYLcXkmulUnGWS/3IJQYJq39KWkZ7t+O8SzLTRDMHN6NY6INsklEfzXunUWL87l27Gv4mvb4bewDZ7k2eq+uyJ3XVIShet9c/xs/5f7Q3uum+0N/5mwjjAWtWTfXM3ewEmnivjbvErl52PLgudGx7trDG23xA6fdM+bLfjIYQjuRz1nDvmGQ/Y6uSxiuNGYlOsPCnENW7iLFnoXy/gLkoCGKTy66CMbnWc4xkTyXs+wzC3CGRCPSaB9swyl01jIT0+ytROudPnwS4v2EO9doTcxdstRu4DaR83WSeznJHKHnWY6RafY+Ru9WOM5dT8iE+GgK1iH/SyCXZ6ZG7fV37eYan4FgVp/RqFVX1hLtl8bnDbASOrnU2+OLg0OxgIr4Euknt7ZK3rUJURSZHMwikLT3llgpFsGAiBHNL7oOk/SDafxkJKRYEPv5SeZc+FjW63x3D9Sh01DfwrwWbz/+62/YIy9csLkxnL9EHIvYnfDFIY+jUiKoIMbxIG7beOLVBhBqaE0T8SVnkJ4LyS/cr+yP9Kvukg/7XXcP+XEzhmz+1/nQs5/9nrH8b1+XF+pmKNp//wD/719/foP1Xx/QXzm08UoBgJd/B//9z//yr/Xb9zde/ev32/eZf73v6NUlQF7u+br5TP56P/PCd/vfcQUWCJj/HffxlXyK/93r3yu5Mq/+v/3VChh+0cH983vCV+2zgOP/8j9kYdbZ499s6R5f+8F75xT5lAxArI6LqfFRe/yH33d9DbtvvdURD2c5RKscUTENUtTq95kANDrQdaJmzIWQmOJQWYtqqo/DZzSAbzqFya1kNje3drsojRcPHEZNHmoBqJ+f+NQie/v/Vb+HJ3E0PjhHANEBq4nYRqdJjjtK1DYp4DkURgJ6yBKeRNTVeTL6RyYGyf1fghOFiB9UTymQDlHEZPny7wRKTHKYEAAs1LgL4FoEiGIy5iAXfDgwz/lA5gA0Kv7EE5D27ZS1H4L8uE75+BVcC9/+8h329cchelB5JdI9kkh3QA/50IMcisNRPG7YvM4GcAf48fr+gHXdKpdWHjJESR+HyYEBokA4CAcDdtdA3GBL4ddmDjohqBBD6HAASIWcyKc3QSRIEMHx6amJ7nggtfcNQPfKmiYOX1wXXn8C8HoRn9cLleCj3/tXF20SwCH55LkSKyF/PHNxoaVkLUIJ6OfKKZWbrS6CAIgFkSE6uIwCDIxx36Y4bAtMuaneEwigGAiBrzr06rCqw6SABrlL1O8hS74OVi7bWQdf2fr5f6lUD3023275i2tOoSewVmSFiJAgfor0mEWdGQJgH0k8hgD7ZsAkRRUp5kQKvAIduMk/1mExn/JSAbGDlJ8qSuyN992L+ruU15gGBNzhYiT4x47QGARMUyyBSlUFeCvmS2WWoRBbe59+yu6+cw9Z7YlWX1OJGjOGAyW5+Py7DatXWKQfcSK4e8a4Bx0A5hGQIgkAgyCQNgrQOElcyijEQGlZFXFps8QVkZ0cm0SHBMXBHD79ggAsYkIA6cmn5pp58RkFckwCDilaS8BVDveji1iSTqJGFL0zJ+UrB2wBotO4EyZUzL1+DRgBrhHiRi7RlRKP+2KCaA8B/jqIj0mZSVRUL6RLAOXYOflZHPhHLIP3qtg0gdwCveNQPgoIFxgvhaTi4SI50CoGTkr5S3QJBKIKVsG9otqiIgCwpK5Mz0HJS1oWautOiJNBlPyF+cSuhSnfmoJdikHLOMCv3LTTQnFz/eUXv0bs0Jhl0Dny6Xen2HcgQApQ+PsyhkN95iibh7zExTDOayteTQXTo7g0pOQ+ffYivTc5jrSYAkRYf2eSTXcm/lTFCdCFclqEZgfkYRIReCp07+U9zXDybmnv4ZmnFJwnPBYlpbLgL6CsVq63SAs5JbpxXqhYVKpQleAKuHGuKEV8uOgqc7nrysBWcboIEIGVNZBlSbyenldFTgUypoYArkuvljFXBAF4+jkCZJx74cec5y6g2DXenwgQZZ67Z0kECl8TMadc+rwl04wHxbnQw8F7LKdINRmVfjBlsrXMRzUodeVUEqikWA85W6T8HOH51b3Uj58nQG4qa0WcTeNSCGQuUGGrunZC5CLj+RU4McG/V3l5P8BrIM9/FSDKpj24t2p5Jvk7IujmmAsUtVeO60Z9FxFE3pzG9bGI+XxpXra98PQTFEenuzJuHna7TE9SKMC1p5c/Sv466xz1sGv0A3zsfW+yCH9ITu5bQ1O7ldV3W0U9BEx8GuXvY7ZtXaF1tdaQbV9ECXG5NTJ/5uYtZXyYPfv0s7YZd44n41/OP0UbKqtf13kE54fWD60zAti7uR9LUHo319fynnKtn2ipAMiJg4cP8pwOE8e4GuISFTBReYqqkmvLk/f9o8efAGwNRMG+CsA0hCLbfOYGPltGoi1fVuCubxNrjHpM/BSDyDWpQ3GvzxwFGB4slxDAq8aRuglOnjoFCLkW8smHebGTCKVsnFfNKOEpWgc0bMQ1dgNleAxg1fadOBuIVWsFSIuj2LYDgP0AzsotrKfT3JdalMpTgLzrIT+S5UTkfjainA9FURxNpMrjj//QtuFCFMH73HPPOYflGtwd/z977wHvd1Xf/7/v3nvn7pt7b5J7k9zsPQkJCRsUEJBqa1u1FVtttXZYR9VaW7W2Cm4cIBIwCCEhC7J3cpPc5Oau3L333uv/fJ2b8PNf/VnFIpTfvXofgXDH9/v5nM8Zr9mN0rimvMTm5S3HvRdon/ncZ+yzX3yU4u6LFhdKPwz3qR6wf7B7kPmSrqLCy5ael2yb77rXdu674uJ7HrlHUWVnbCFzqg36EI0WYMcpak9ICaVTo573POEKnuNS6A25lM9+gQ4i8uS2/3gPnD/E7SJFM8a6mKPcBQvpUmp2EW9y3JQTGaU57tCRI7Z6zRrLo9hZ3SOrNt9s+3e9xBoTxfXIsK9//TFKnhdzHyCV2xuJXQq1dMrWu5sqXEzQZfqCautbcZ5Gu8jBWMbUIHPxSq7BNeZLFZV78ZwoJkrOiD7mdn+u4ef/JNN+ehjCHuI9iX2B9gbVJZQYE5fYxT0bZG4qhiBau2a1i1QSSLsPNfiWO+6weqKaEgCxu1Fyq4BYbi/F6cXNoHAcp8KsObnOKaCybvU0CChvYB+QC1GYQoSWekgmAVpFbjQxZqXyTkqGjACgVcyjyLsQxlQwe6Bj9MZozdp8y2ZHPiu25xq9SPrnbdu2Ed/WaJeZtwVIbsTtIWdEDXur4yeO2Tvuu9fNSZcgpSOYl9uICTuDM8KH+akRqbf2Lf/2l4vs335cCLm20OZC+NTgLqmD0FGkThrz4+Jly+kFu2x79u5zz4rmoFtxTM6j06uVWKZjEHnRcUl29Vq11RM1NoF4wxfnoHqxOujpycFlFctYjWX982VNPnP0iM3kvc4lZknkRRn7HnV91LH+jbJfkEBjBPJ5kOtTV4/LMz7WdUfIcSLxg8Q2KgjXDsiTOU0dCEOQHwLqU+gqkkNEa73iPUchTG/CESqHie7BDO7Zvr17XQm4Ipsk2BEBMoJLZYTv60IsIjerXMCaXzANutehiCXtZyaZvKu/ttTNuXP+vhBXcb1zJl/+/FRfym1fqkCow/zKPqQa8L+eCEStDSLHQlh75JrQ/ieNZ1QxSoWXL7EPbLN5rKVzmEP3795lW3nWwtmLKe6qFvdWmK4dDgWVw0fh2GzmGVI8UxJuLl+couqrK2ANch0Q7L+0R5MrTl0f54lxG2Pci3RTB1oUTqrBgV6bz5w2iptABFw8+2Zf1xnRgWuBeErWvHEA6ToI0gZIqbk8ayJ85R6pZm9bTTyXxBZa33yZC0XeiZSQUEZEu/aFul8ia0TE3iBAHBimNeX6p4D7G3/3egmQRX+Rz30aQbiDa5brqdfVynPXxd5BpEwA+wo/XSPclSI/1LPlnMns/fzppelhTZjPvBPIvHCMcdkLyRPL2r+AvaYH3Tu1bdV26tgR+4OH/wAxSZjVXquxl1/ag9NqpRUw7wSxJidDVrWyPxzn/ekei5QQAdLUhMt2RoS7v6FEUGUhimmobbAqSEwvBCAZGYlciwHnblMk3CDu34ILEBmjCG5wLk1yZgiKQQDFmqcxKLeRp9Z7rnUA71V7Fe1jFR2riF85s7JYZ2YRiVdAqXsf+2Q5Wof53hD63Dy5Hyk4qkZZ99XJk0ncl4i5Hz3xE3vvIx+0f//zv7Ov/mQv+7JEuvBiETa1WSCxp2ywcCzTW8Jz0Y/TVpGZ/Twnvsy9+nAEiPtziviYIkC07YEAkSt1mgB5/WfwNzjC4nd4Yf8j3zpNgPyPXMZf80OmCZA3+gpP//w36gpMEyBv1JX93/NzpwmQN+9eTRMgv0SAPHv4HycVMzVJZrVKUHtxdBw9dNAdLh9614MO1JZKUYWRnYADkajU2zh0+AEyzKQA/BqKYeUb5wDSK2KhBCBLhbNLiM9oIOZFHRhSob289xXyxeOtChXe/i+vsYe/XMohhsiseFRQKM/HQMYUe5XG4TMR0HqMQ3kvcVZtdHVI3SeQxXVL9BCnlJ7mcsMzkmcQvUO5qfKQee0q2NbBWAC7cuLbUDeNwxiFcMj0goSRglulyEUlxVjCgwDF5qIeX2BPPf2slQIwJHMg/4v3pdg3d7QTbzSbgvLTxAqRiQ3Jk8uhaCa/LwRnSCdgnsBUTjEcoCqJFSL2iXiP44deJRc6B3LAy4EgNRyOgoIpSfQJBtxos9LKWptFXEYTSt51a5ZadSVgVm4m8UgoDyFMRlArthFnsXvvQUvPzLVMcvmvAbINcvj2BFApQwEmR4cXB5bymkZ7Yc+rjgBJyqDkEnJHEQ1SictOL5VaLOB4G2COlJCTABDdHHJUhKlYighAX8V2qEfkKgCtDrk5OC4C+DmK3hAoosJIZSIrkkHFk4pJ4ITlgEUdkqVMfPUzc+ymTxe7Q7BAWZ2JEwA4EriHPajx6nFt+HCw9oIQaeVehgBEpKFGFACp6Agp9RagJJXqsgkXRQIxTlfpA1HG8qabNjpg+TSxHHlEl5RCUOVkZ9pRyk43ATI2EreTRPeIIqP0+tWf0cznpo3rUcADOHC4l/sjKICCZ4g9AbwzwoMdadFHFA0XnDikIOeoEAPVw8+T6lxl4YWURcuNUQeJF5sA0A95pQgXLzLogZqJLvOHAKBQGXKlEyBMik/1igTgUlCxrSKLTp9BmcqBfQI3xuKl9OxwHQXex3Ft4hhX2SjRz+J4UeSCuiVCIfuiAH99iOkSWKMIiDq6Nfoo896waS3kzABFyyj4RbgA2La3AWjRUyBGUy6dXkBXKWhzyfovB4Rq5/mpgKBbtGQZoEoEz2qZi0jQEuSL88MDReA4xKBAqxoAOM0DKxbnWQDgQwcg7Q7KPL2IWth69wP23Ev7rYh5YObsdPvrh2fYj3a1E/kwD0XgoOtYCYYcigfYcR0IIiAh89RBMjw8SafCMZd97gkZMMEz7omyfOHmGLcO9FaHA9b7WOGl89yfLBvGFSB3jVSioTxjFTiG+gbp0+kddBnyrUSGiWxTp41Ii8uMoVkQsGMAce7wpQM7h3QpjNUJoyJUkXVeAH0qdW4gqk89D5rXRCIJOBjn+UokZiUphTgfEZe4Asoojw9HmStAfASiwwP3hBTgI9xnAUXqz3HgD69TZJ7cSyJCfAE0AhkbS1b4Mx+gWOXnKXJMIPYw16WTsvZW5iW9B5GM7pm9/s8iMEWM6H38KgLEl3lFY8CH6+cHOCVyRUCJP+CMeolEevJmXEmqNJfJs8fs5B7uP2XZ6q0ZV4Y6r30UMGkMRKOb8SJyQLFLe3fttHdCHBbmn7XFFHLLSScUpKqSWBUIqCGIsiOQrhHJmUTaNdlfvhcgtqPRxbeUlFTYzoNnLTAiEXB1LWBtuXU1Er+1KMfmQYD00+X0NMTkbXe+AyBowHZCgOTlZNsSlPoTgHY9zNvFxaUQD8yp9JCEEyHojbPuZ88+Z+spB9a8rs4fOQJbuwYh1M4QGZODK6DBAcc5/POmzTc5h1EYxP2hw0emipV5FkXybNi4yQGrxw6/SryiVNqjEJAr3fOisX+BaCEBhCqsFhESBgjWBNm/EdV+L6CvyBlF/AXhThwdQa3OfFLLc6VncAkkxijrkz/KW0VXXbx4ie+PpLdilQMvleUuEK3gymVXRBwJMVsF2UF9jm27eQu0nlw9E87BVM/clbdkIQDyNZxb5+3ed95r259+2t77J39i5QWXbSadEr08l+PEnY2NhdoX/vmz9s9f+rC1NJaT807s2NGTKJvjrKqs2k4cpUT9UpN9+JP3WjjP3ksHCt169MDda+zKpZN29913ct1HbPfuU1ZSStxQiBexkWtsNkRrC69l7qLlNo7bzhNAb5gS34riBjqN6LBpa3BAY8W1a/bRj/ylU4CLfBXBrU4dAXgCiqNxFuVBkORzbRVBVFWDq4h/P3z0lHM+JTD/eROnmYsTqLzoCs9IKdFAOIFQSTP6bQZrWv75y65T6dS5i6iwI1m/6FIB8BMZr6gjOUC0Dn3h/The+PjsE5WulLiprhpyKQ+AkO4whAkJzGftAPsiwhMSYnFMAQLynMg5kIcrx595ogniQl1mAplLIQc1NvT8zwEs1lyszqoSQHp1JyhqTWSk8OmWrgAAIABJREFUCPp1kCnhgPgCn1WurLidwxBAYYDY2ZBuAhNFMjQCctdwDRRno1L6V3BjiPi+/c47cCHRhaP+E9ahDPYgVy4XErV5BqfRfADQLBe5V3S12N2XzcSGyblV09hui1ess3IEE9t5nkLpsvj2Z1e763CwmM6urha6ZIgK5XmIhDBMhNRT/8EY18sf8PgwXWNVjGFP5gW50O6/753XI5jS7RS/+/jJc3QohVkd138C8UYLrfOB7HPGJvogCGKco2Ema29rHY5OrskYn+HcuwrGZyVxjeOAvcw21gOpL9HHMGuB4oyqidObQ9zahAq4FU0EKaTn//Tp005YE8Pr1DgSST0zM5tnjhJ35ssySJwe1oXZuRBOzNMiikvZxyUwzkS+XWM8Ll261PWKyYUit98wAHEDe45exq8/P1tF6x0A22Oaq7knUt8X/WueZf71Rbd+VH1lyWtnk4d+hBuM+5tA1Fc091uRnAWUjPchkAgh0lJrOZOpcyoonkhqfhFjxcRwreB1+DM3Hzqwz+6+/Va6qi7acoq55dTwYq+3QI5f3l8VEYzqTrvMz+1kX/zQgw+zXnWyz+7m9Qa6+6A5Sfuxu+6528pxhShOVGvPbIisvh4IJgjxePYTs9gXXcNhI9KinJ8bwH4lkPtRRRzSTPrk1DNTy32RwKOG51Ngeh7iEa1lZ86fsxhcwOrb6GZt0O8X6C9nraLhmtkXaf+nvWOAukh4FrTf0jolh4ieR/27iBEnlPk1DhCB5+pK0c967cPhIh525durbOGHz7vXlgoJ68nzUM9z68mzLgLEn9cSExjqnocB9rLdjAtdRzm6oyBkNS81sFfPnJ3tYtHkNLp6ibkDwmTRvHmQ1eF2sYBxjXhqCS71dcQ+funzX2Jtxg2lHjrcf2HEi6VyLWsQL8iBEs0eWgIECS3qWNeyUxNczO7YqNxzsaxbZc7x7cVcFkm/X3JKLIKfIOcGVzJuQX6hFV8pdzGVo+wDhzHISJoi4k1kvaJrdQ/kaBMhIrJLa3o15xEf/swmssutD9yDbsZ/TFIchDH9WBBb5TjlvBDdTDLn+uGaTedcpM6d1pYue/D+99qn//aL9sS3niVeMph9lQf3EncoP0PzsaLvFImr+yei1ZszgVzeum7aC6sQXgSIuoRcPTx/6jbxNl/zckw7QF4PlPH2BoCmCZDXMyZ+m++ZJkB+m6s1/bVvpSswTYC8le7Gm/Na3t7r35tzTX/T3zpNgPwSAfL1HR+anAsQG44SHnE8sTWtHL5PWiSH3VBUa4sBz3TwjuWAcZSIkrnzFgGKVQM8jNsCegwKUZleoQByBYCPgKMKMsZr6wGmUe55k7t+/PR5NvYhAO6xdpXc63IAIX824C99bpk9+u1alPpExbCrHkPdLveHys5Vfh2CqrcZNZ7iBJI5KPtwwFq/dh0HumscgFCjcejIhoCZwcFtnIPOMBt3FQn2EQ8gULyDw1ElSmsBWypP9ULdVE9ETARF02fJS992y20OXF2+bI1974dPUtgaarm8100r++1vv3KOA+cddvDAXtuycR1AQgug4FxKekvM32uM1xOPItADoKXRIgAQAzm8tAC6FKH+W7+NvgJUqhVEEfhAuvgQI+FNefHZ81fsMvEJ64i0qEXJOxO1WA8gxYa1y3BtdPC64qyPKIv2jj57YeceoibiKa6cby2AKn7cB8WihHDIlnK7Tn0gAEIn81EJQvTMX7zcEomwUkRAACC9FMoiHIIAHATYDHBIHAIMkDJS7hgpUwVCiexQ5raAGHV5qKdDeeM6hAnIUlG0lM4iQ4pRk7cTQxPF61S5sAgx9YtIpbzvk9m24ZNX3M8TmBxERE8W90YOkHwA/wEOXUmoZEP4vgDIE5XWHwEkktNAh7ay0hIL5nujARsE4ipapANwP4aDnggRFRqvW7fOXnrxRVtF6fIZsu83bdrkom5Uip7Ce2+BBFFx61oAU0WACezSWOoiN9mfw6GiSpJxOYWgfksFJGyuryHzPp1egQYXu+bJe/bgMKgol2EUtg0QVv0A5vwf4BqHAwWzytP3CfKCpKKQE9XxbVs2cyAECMGpoQ6YEQA0KSj7iIUZ4XofogyzS3FsAE7rN9Irw+9oAZDxhawLh4gZwsGkTG0Bp5MA0iq8NnLtfSBgQPhsJiBHL26VZkDHXAi5KEirXlwqNQD0ctqoc0VKfR1EBdAKQJcCNpzIkwIKUQW4C7xLAnSbjYK5mhJNRc+o6FVjsQ+1fTzF54rWUGRaB3Ext27Z5LKppUx86qfPEV0yYIvpLxjEkfQ8Ku4Fi+baRx5OsidfanEdAnF0wvhCagRAgOg6hPCzJx1gKDWhNzEdIyiXKacFTNPSF0RfwBBgYRbgoJ8ivNJw/DRQmC5rAB0Y+I0gGJvdIV/XRDF6Zxnn4fRHdAGAttC5sh5VtEA7OV4OQjq+//1/CmhZBqAAKMq4TQG4ERCjMd2OAnQmY1j/XA0YBP7DM9blAFsRbyqjLQScXr9+nZ2/kG/vvO9+wBZ+Lq6wCOInAiEwvAAJ9QwN8jsnGAMCLURUuHgPF+0xZauTC0OEhsbwxpsibPfOOvcMdaJgjVZHAD9jDIBfcWj33Bb1K1etn79MgfF1AsTFifBxIwJLJanqX5rkGdPvF/Eh0sWL+6+5OpLnqZs5QO4WD95/Ru6klZxXRn+aA6kVxdLH/B7NM9WJ+niAcS5V+gBg7/afPAVovIA4M8gPZeAz904w7nshnhQJ1012fi/j5VxRmT38wDssJzEM0m+QiKFmYglr7dQVuo9mZOIomqSTZZsdf2UnnVJEFQbg+ILgOsQzmzMvD4dMrB0/ctSKCi7aJ/7243aZomcR3XJbpAJESbndwzNYx+9vJ0ZJRGZkaIAtpNy8GwC+b9jTvv3dZyAw8gAtiRjkGiTRB9DBnJuNU0Tjvxp1fT79PnNy5rq+BB/1PkFWnDl13Lp5lmZR7Lxm/XocHLVOFS9wPh6lv5xtit5pFtjH9br3Hfc5cLAA8uFd73qXK5QOxKaYQizLy7tfdrFdC4kjkrpfg1uRa+dYWxKZX0UARLNmivxQzv5RVP9BvJe4FAA0xmIGvTwpuBonIJbaeP51H/bs34erAieE+rAA0AIhWo7SZ3Tr5s1ubhJx54+LIpiOjRMHztvOF7bb57/wAZsYJP6uqslaWHvjFV/TN2qHD12wx3/cAvHxx6y5bfbks8chhxJs8+ZlgGmVtoZ5spvr/sMfPOWujR8Ornfc/w5btHWLnUNRrxgdOXO86ChRXEsfefaKgjsI+TTMGnHs8GFbs2aVveuP/tD6mENFKAo0FZkuslXxRXMAGV8gEiuEf1eE1PGTJ1zpsrL2B3iPQQgg4gEYPQHXTrHnkKtPcWUiOr39ATMhhYvLcSHgAvNg/VY/S13/GOQxc7EeDPYrn/mjRPv4Y2U4w+LomWikc2Gx6xXxYI4ZYl2NJyJL+5pluCFG2WOEM5YGWY/62Se0sReZxZo3wjPbyt4ggagkdWKpjFy/ay73VnOx1PL6O8V6yeGiYmSZwVoAZ3PlmqOsWcSn7qucVuoOUK9CYlKyi1e7wjUJhxQToL1s2QrXOyHxwPefeMIp3TNwvAoQFfmqmE85IBR7tmXLLc4lUIdTqYi+rARI2mzA3ULIQuyhxAiut6On8u1HP/mpvfzkw/bVZ0SIJ9BNEEgsaDp9bnssBnB4Fs//EEpv10HBWH310BGeU6IbAcX1s7Ztu9VyUMgrNlBzihwmTyIKCSYusKq5i71GtFU1dTAHo45Ppp/Nc4QS5lC7BYFCN/uHOO6pem9qEWs0En/VwvwaCEkwAYnZSgxjJ4REj/pJWBtYHFjHwukgSQKMH3I9JCp31++W08Wf9bOXeV7EZd7CRY70quHnyq2luMd5efMYX6F2Fjew3osEAAJtBdBrHGdlz3LrmeIS5UauqZcbkBhM5gCtN92IYDR2vCCdvdm3XfmXeTbzo+fd2qyHOJZ7qT4af+beOoiprPRUywaML+YeXoF4Co+IcW5AEay6h578jKmeCsge9i1al5ZCLGgPHcGcrEL0Md5nKnvSF36+g+ixZFuxYrlbuxVxJsJLfT/q/rr/vgfc75CDQ0TEKGPxBO5rf5wtqeyT9DWa4zXWknAuan4QIS7X3ziCID17s+fkENt3wYldFi1expp2mb612yBFKt11mEW83zlFhrE+1LGvUpG64rDkIO4ilk17gwGeB43DJOZE3ZMq9htdzG0iP3R/RHRozyFiQM6Q1wh7SCV9/a+NwNJzy3qp77kRiqS/ukL81dwPnHSEobrcZhNrKdfBBdyG6jrRXi+aexPNPn2I8VTFWUKuhVAENRLyROKomUT808szHgARUsNeJ2f2bDtx+BDOrBFbkJtrKVyzINaiOBzvCYgrJliHD716mPeLcwaSSl1CcykR33bXHfbM8z+zGvoLb8aJLGen4iXz5sy2aPZdAbiazp0tQOREYTxrku7PGHug3LnZCHoC2YuFsEaPMt8wvnmGdj6/i/MJ10qxpOrg4xrLIab3Kkep61xhQhHR4Mt9UH+JnDwSOSQyFlqZT4IYc8GsH3IhizDctJY9Ge+/gTMON8G5veWIPU35e3BwBD1MybxvPzvy1G77+o9esDA/+n46IYSJpFPcl7rJvNnXaI+hrhdPhE1T+w2JSKZAClEfrx0YbxS7iBX5/8Vd/ULslf7LjTis6Qis/wsq8fYGgKYJkN8UjHq9XzdNgLzeKzf9fW/2FZgmQN7sO/Dm//639/r35l/fX/cKpgmQXyJAPvvEI5Mb167CRk20kIB+DpgCIM+cOoHSj5gaALNNm26iAHTE5WILyBziMCv1sUoypcLVpl1KqQpAgjDcFjUQAyoQnZGc7uJvqlCe5c7NsyLcEpNs5LsB4n7y9wvt4S9cIE5hlrOLe5HNhTiOYnB/QKFBu4jqX0C1iqvDAdTl8BAwvnL5YgoyUSUrL5/5VKXZ6gToJkpJB6sSXAJS9yozuwxQVOp6KawFzjdykOgC7MsFiAuDQAikB6EJRTgaKPKt+ymvHrCzkBj/8ncr7XsvAiRTJJqXMxW/kgmo2tFch0MFAApypupaFYD3kGXhZlCpZB39BXrtsYAEkk47azkFtm0ACBPjdHtQjl1PH0TwjCQg6HFeO8W5aTNs7pwM4kpqyfolSoXXcO58AQDEBCAeMStz5rryyk23bqXQchfOEcqZIVx6+e/egeG81iI7femqrd6wieiZeAcId9MvogOxDsYCTgWwIBKzpuuRHsrIzsRSr/9WD8ioD4GpOuDq+6VKlxVf4K5AdYFaKmXUp4DguHjiPvg7kS26tsECg/j+vf+QZVs/f825QHRAi46KIN5iKk9bAFccxJMOziIXFK3VAvg0H1JJhEk56s0kop10P0XaSJWvKKF9e/c4AiQ9Ld11GCiySEBCJ6B2PKSYiAORMiJuLgJeCyCej4tF7hM5Twi7QsGMWphxNTjQZ5lp9JwM9TrnUA/EyEKU4x2KpEDFLpDMdS5wMO+BpKhlDHvgjuCM7EgM3UtfDrrKb1aEVROup/e85xEbJrLLj+8XAeJIEMBzjT0vYq+KURSWlqFKJ0ZOpJMcVMuJWnBRZWSZN0DCyKmjay6wvxaFdiPjce68hfzMIOfOmUTBDCXFdQ4AbJtDn7cPcQioqnkuBByJWPLnUB7L/ReoIaBIAHAz9zsTsENkSBlgwZxcObRwRqBOVPxCQwtxLpRZh6G2D+XaDkDoiES8ecNaB6bLSXLg4BGbAGgLCIu2AIAfFSnPBMD5s3cl2tM7iTsKC7QkCqEjgoinos+EH4C8kXZgHZAFZAOe9/RQOI3zyZNSdqlz+yB0br3jdmItOuk/OWpb6NOJyuixlkK6buIgBZiHxngtAg77AWzkwtl/8CiZ9Ll2FbDulo1r3BldiuArOIWWoKzNwgGi7HMBN7q2q1evBvzqQukKAQpIk4ZbRKCiiA2Bq/pziK9bCRCl3pgTZIXP4doq5ujBBx8yHyJvThILNayIK4ABgUOjgNjqnhB5O+lKYqfiP6RGFfg7lSsod9XU3+tjEwXprxzocCpLHQy3bKVn4PrHnoODjqwRuajnT+CDwCQRI8/vJtaDn3/DDXJDYesLwePBPKm+CCnvAxkDUuPq9zsXiMgW5utQgPncPE/irMpsDqSAe56V4Q1QEuzDM8iz4AU4Wck8msB85ANw9ZKi4yjLVvY9D4uLB+qBkO0mTqnwahlK/B7LW7zUnnj6J/ZPn/o78xlsM28Iqy66Yq6UVFpxPe7AxJk2G4L85d077YE7NwMyBbmYP7lmnnj6Gbv97nvc2LgAuJMuQlTlvFyuQ68ctPe+530uY19xicq/Lyktxh0H6Uckm8f4EHGE4S4isLF1yL75rRdt3Xp6OHjeFXs1d/5ce4koo/seuN+Oct/O8POT6GBatXqtI7+loI5A2b+XOBrPySHbtGEd4HSiGy9XAJYVfTUL4FAl2AKh1R2i8upQnttDuM2GWPvkhAtg3k9LT2QurHGuM0WVuPHC9ykyzqmY+XlBgM5yfsyjZFcuLnUtNUPoiuyMw/Go7qNkitkDULcP83y0OPdXhL20Zw+q41BASD/U7At5hoYBsVGR87yMs/YdOHTMxgKjbFbuCtv9/KvMZV32kb95gGem2cqOnrUoHF11zJGBPnRclXfYN5+otX95fJON+ATY5778kmUQXbRk5WLu8CikEi6z/g47fmwv6vGZjnyal7fYEQ1tECOD3Fsp2uVgSkqE9A5gPDCv9Y14A7JdAIA+aR//+F/Zp/7x7+1r33ncxpgH5caqBpCLgeBWVKI6jVRoPoZY4NTps8T4pNmtt28migXiCbJCQK5APl3bixcKuO+VtnnrNuYGYrcAW6MB7FvoMThFr1In6+kQa0fj0FR3Tr/GKGPnix9Is089Uc96EOsIkH5U8csokx9RLBB7i17F4zE/RrCWd9DhlUgEzQRu13DuUaWcPTjFJnju9O+TWih5dDWHCiyOoftgKkLJDxdBv4tK6+Z16EOPuYqvhyF9kxlLApLlKqkDyE/C4VHD3C/irQI1fgcihmiAfgGeIsnm4eyo57UWXi2ydz7wLnseYl8RWuqgCuAZHoZ1lxPlprVbrbKm1LmKBPgncZ0yIaV0ffyDIiyFGMNjODU++ofx9nf/XgT4n2Z3IsDYvv0J27pxtSOT1eeUCKDqzXtrVdQSXRwic71ZX0pYm/phhB96+BHXf6N55iDu3wWUORfx3w6eOIeDw9Pa+0dtRjo9T5Bh0VEQ8+kUmQPgb6OfRk6HNn7u+TNnWUOGLAHSp5noqxHmzWZ6xxqIcRqVG4PrKpW7euaGuXcLF+Q5p5r2ce28Ru09tJ7LpRKIYEC9bOqzkhunEqeKiKlcVPzh7AsUdaioMafMB7yXOl+vXfdNzokEIuu8IUHUWad9j+If5dbQ86l5Vl+rGfrqVxdb5l+ccR0gchQp5kj7WinvRRZnpqfhmhvEdZrl9iJjkEaRrJdymIjUFGGqtUDOQPlCRap48f2KhyukgHsJ41D7hMVEMp1grfNl7p1Nx1UKhG0B3VyKOksSCcq9UZxTNuTN0WPH7dbbbnPRfCXEsipCT+MkgPeVCBGg6x2MO1ZrgfbNijuV8KcRF6o+lhFvJveSxBe+zAchxOKlZ2TaSYjLpfy3aMbsQTp0RN4oOkpkviL6QuSYlPONmDxFM8Yz9rX3U8+R5jmtYXLvykmntelG74fcwe554GdpLdI9+bUOEJ4bCQXkALlBgujnyf2RCwEiIkCiHZHZisLKx8GRiOOnnzk0ij2yYp+CGR91zDO6Zopx0n1VhNQw82sQ1yTU9QJ1OALkEKRyMONuAfFsvuxD81jn9cz38VzvpSR+6dJltuOFF6wMoVUIe9Z1t2yy2cSJXSgssD3bn7YIepnk3vFnrlrGuWE2gpHiy8W2a/crPNcDbHN0/30hbP1s4eL57MEGWIs9Ed5Qmo6II5bn+BIOtjbc8HLGT+LunWC91XXSPkzEpwg0ESKSUagHRFGYo6zVIlLVr+RcONyXpUuZnyFATp86iSBrIWcSxC88F3U4CrvZ78gh1Q2xq56+tWs2Wf7pQjv81Ev2pcefsuSYmbgOAxEV9DHnsi6zOxYBIsGOnn1tWbQfmeod09OBGGCqBcSdZ7TvuL7DceIAfUw7QF7bzv0W//D2BoCmCZDfYii8ri+dJkBe12Wb/qa3wBWYJkDeAjfhTX4Jb+/1702+uP/Nr58mQH6JANlx4SuuBP34wQNkxI/Z1k0bHMDvhzKpm5igZh2sAJFzUD8J5/MGoOpA4T7IAbELIFqRKoqOUa9GKYBCAge6aoDcqFgOawA86kC4RJkx+3RLB5Ct4NBXCfCuA933Pp5nX3xhGPUmsRaAZOMceBTFdY6s6xA/L7t72xZLJSpjkMPMIMCGXCmJxCtJEdWOQlIAcxQq7Xnziang4KyILMUjrQLYFCHSh6pd/RN+bOr18xVlUs8he/OWWwE9zGXb15PJv++Vw7YAYPrQyVM2zoHw4x+cY5/82llbS3HqAKo4vpt+lETLonC9thKFKwDVMIcZP1SKPQDJERy+fHDEBFPiij/eOGHYJOTAEO6M2poWAMlofg8RWNX11gnQnUTGvqfnKK9zIWp7c1EGUpIHBgRzsNoHCBJuq9dvst37DtjDlJYePXiQSIlJO3epwLyIAMiaizJyCDU2JdVXy2stO2ceis4R594YBDxOT+NQzRtUKXk0jg0BuRWAnX0c3JUzrfQBRQMpOkIbVpFDunb6VISCLPjKvtffVxNpIaJEqjQVurYDaugAJIBZUQnuEMVBef+nZ9vmz2LJ50CnsaGeAn3qniriSKXTysofAQQXmCxlWw2HToEO81QOzP1S7Fol8S+RHMCTIN9udIqUkvkeCvAsB4k6D66Qj51CXEoH4KuLn4FA0BiVo0RxW1JHCsxXSagAYQEFcVIIMgb8IBQYWnx6oFwN55Pxwf0N5bVOcL36ed/jvD6BE5nED7QxzhTHoTxtfA0OHNRBvBkXzzsfuM9G6FxRNJFzATgShCgs9ToACAgkvYwTQ2DCCH+v6LiszBxH2HVBVHmQG11OZn8u2esCBIZR2FdV1fP+yVuHdGnWAZgSdKT2Lvt844YNnDqJ7QAsjILYagREk+JYMRmKUxjk96rUuZcDtPLPBeBFoUSXwjGDnPkhwJL6xhqngs3lAN0GGKa4EsW7XMEFITXtimVLiIZbYNdKL9vREycByoKtvYdnHXArmf/+x/dG2Q+eq3ZRM0kQFtH0k/RBnM6A+JPTBkTLZauP8PX1OME6O/t47xAHuMA0bvwhM+csW0p0Sj0EyDEHDv/Bh1bbZBuqbuI8PCj5himzYYgtHxTKTYDD1XRMePgGunugwnWpTEsBhypx/zz00EPu8C7HQDVAgD5W4kYTEVLBtRDQ4MmY6GCuEsgcBQEiIksxVTrAx0OwXUT9KUBN4Ngdd95l/oyVFkBxEUlSgg9x7zTOA1HFgoJSb/J/QCA9TA7IUTUI+zvNNTfcKffcRbHtL3zsf5XuGVw+Uh7rQ+/DAUbXwYQbgMJdt4Tbz/fg5OD1uJiR6xEjIhfHpSxF7avfpa4VX8WKKSKPnyECUESfCJClywIAfxrd3CoARc+0HFHDdL3EQAQe3r3HKazDiV3bB/C+YvESirlRpZKhPsazI+V7K86PMfofFAdXWFxuqRCNQRBoq5flWaA3pfc4IkIgZI+dumQH80sthXFzyx13sS602SsvbbdbNq227AW51lFXa5VNrcxn+205Di6pomOVd849ev6Z7XbX7XcxPwQyh48BlJ9zhGE3jo5Q3EI3AeQOdjUzNvp4ZvqI9AOkPXiSn8Mcz7OnXgZ1bpzPJ0KNmDx1bYho23jTzRBdvW6+kxtE4GgWji9PHDRLcLp085xr7ZBqWhFYcoAk0CujZ13PQw5z0hjApADrVuYZzZfJAJc5uYpbI3qJufZplPePPPIHTn0ukukV5ukclMat6sNg7OXhKBTIJVV1JiRdKwB8Fs6/bsiQARw1CRmzrJ+4EhEE1RCuV3DZdbDeCMzfvGkdyuFn7d3ve6/1EV03AGF77nKJnaVrpbF91CJ8KWe+dYPlzQKw6oNMoNyggXW2G2C6tbGLuWfULhZPWDRVLrfed4t96T/2WhgAagbXSFEqDRD2g330bDB13nFbHv0mm5hHImznnkM2j7EQlxQLAUpvl7qu+Jqt25YAmtKJNODPc9gNsdlJ5GANMVWn7KN/9WEZFJ2CWir8V189xHwdRXdKmnM/phNndYEC5mDmirSZscTEsCbxdcVFpThoFrluguPHTjFPjdh9xABdgkQKZgx0KIaK+UvqbMFxutfjQUQE8oypRPzLH86yR7/MWsD+Iyoq3AHrZXR8qPcplrl9jNhDqaOTeMZFggcB4KfEh0Mc9QFM1zuyXM6FLCKLhljntJ7EQd40AeirjLpJgDzPZzdAq4gJOQu0Poq0VG/FgoVEDULUqcdCBKRqgqeKiBEIsE6o0F2ciuKw/Pn+RMUd4ZYVrOjHM7lq7VoItmM4o+bbC3S9KKowiDnm9Jlzbk5buXIV8zvEDXPhcYBxEeLJOBL6uU7qNFMs2IceiraPfP4CApPZzGURXM9ZvL9uouxOmg8OzKXsjcYgb7yZp4IhWBobmly3UvfAMP0PzZaeNQfwONSRNSrdVs9GQmKKVXJP8gtL6Ezopc+jz2bmLICgppfBp88SYuk44HWuwGFwlfeTf/YcAhl1Zw0Te7bImtkf9kLiVECiN/DaRbaMC2zncxbRWb2QZZn86c/vPIdDVM+OgHeJMNSBEUvMWRQ9VhNMqlcKi1xZewz7yfkQiiIt1QGTQWRYYWGhA37T+WcBxiI5z+XnO+JEpIQIkEFIC903rT26N3JKlH5jKips9WchgBgzvZDgilK5SCCPAAAgAElEQVTTvdV9lIs4DZdXGPsRxWOqF0Uuuxh+fiNrWhdCBrmCdB8JXqQbh44xxoOi7wZZz5xDiZ/Xxxidw3Ofj4tMbpf5CC6icH5K7FGI06OCzpwBRDdhXMtwxohIL5WQr1y1mhjUvTgbotlTX3PzlPraViPsaaiu4GeEOmBaRGobbl/towQtiMSfB0kkB82lgkLmthL2bQk8kwDbXNe1uN4uEzenvjeNTfX2hUIGBLJeuLg6nMBViJgycSQlQiLJ2dbAc9IH6ecch0wEmhtvrEmvxV3dWL9khnSOSD5/RQn6jb4s5y64LhK4YSwovE6AiBDQe02A+FHxeQ0EUiTOD/2dHDzBOHvkaKyGWGxjTRFhptcZz9crAquXZ16EewyCmwUQ4/k4DD3Yzy1j7PjyssL4GYnsi5768VMuam0+82EJ82sJIqdlCMGWrFnhYnIVd3rs6GFI1XpHICaxj37onndSwh5kX/3Xr7mOuOj4ZOKscL0wTlO5ZhHsgTq7eU2sVR6sMyuXLrKC8+ctRuMC0UULAqheOuXkBNF+UD00er8i30SOan4Nw+WkbiMRGdoPzGBNuhFBG4tzJRJ3ieIuQyBS2BYy1+HSQphWXUMfI2Ohjn1pNm477TO9DXKjc9x2PPGsff0bP7TJIW9LjM2ABOlmjWUPKkc4Tg1FRWp8qABde/MpekNdH0SbuSdniggRdKFncpoA+V1gjrc3ADRNgPwuY+M3+d5pAuQ3uUrTX/NWvALTBMhb8a78fl/T23v9+/1ey9/2t00TIL9EgOwq+/bkyy8+T5FzIyXRiwDJPG0RCiiVXIbhJDhCxIzKQ6W0iwAsC6fPo49Yg1aiT1TGqCgeOQDcBp5DjwOLAY2TUSd1oLIKDA7HedHmSkVnQoCUACxWEmkQAsBRBIj58n/cbl/dMxXzAu7J7wywg3t327vvv8fmZaWjYARExXnRi6Jq9YplNsQhWUpMlXieR0U3E9WcgIMRkIYeDg0q01y2ZJEDm3wBZdRrMA7w2wdYdrWo2EUzLF22ioMs+dhZOfbKz3dTSlvnejTqADwaicRZAAh893ov+8HONg77RHIArI8ALIYDyLU3V7reEQzj/BlvRbyOuSg+lSvvWBVUu6ABvO4OVJKtHKBQfxI90t7WY2cLim0IMCBdsRkUv2YCho0MdgP2xwOklLmi96PHTkIokcPe1kXxNkXfAF/KQEZoZhkcbF7cd8gCUdZ20YvQQZ9AYwdRCbyWEA5Z3nydXA8xLkpKUTvEgHBA7OGQ3cEhVsWdimdpw4Eh4kCgqGI7dGBNS02zDJTyAvMEvMpdMM49qeJwrYzl2bNmORVrA4dOESgj3HuVdOrA7gfAoHzmvf+YbRs/edmRYnKhiAAZ5BDbA5ipygSVlEtQFozCXpECyvFWibAAJZEXGURN7CZmSWTCqlUrXfTAjYO3+hocmM3/FA8g0kBEy1QEA8W9vHYpSgV0qXBUMRb63SqFVyl7FoBLE2ReCONrCBdCMGBvMIfc1IQ4lOoRrn/GkwNpNTnakYACQq5icZkoX7mHw2sTETB1ACrDEyg8IW/Us7IcRV4s13pUgDHXuxNCIgLV34i6ZgBaVMbdAPCaxoFd17kTwmFocMIpxhcsmEv0DQAzClO97nn0dgxBGvSgKmxsaCEX/KpTs6amp3Dfep1zYyHK3P7OfvLgS5yCXaTjCK9ZcTWKr+gDHBJooGJrkV3Kexcws3TFChcToWztoydRogICKB986YpV9gpxKFIBigAQaSMHjhxUihXbvWef68DQ+xapOYf4lQ8+nGrbX6jleic7h1ZkCKpzSCvFiIkonOT1SAmqPps6FP3qNvEDTI9A0St32ChARjivLwBl/ncee9yRp70QlQ/8yVKbbCE2hVgwqW6HeB8hqG1rifXx9Q+xs0R5zADMriu5ZKspQ5YjyZeDu8ZiAvdDIEgZYJHIpRmQZ+puELGhcRoAyitVq3py1LGiwlSNcRF7sxjXKjPWmBIAdTNxQwp/EFhXqxgmnCoN5G9LJRnCfx/BQQWD4UBYF4ElZ4Vy/gEy9O8ung9gSeSGiMEbBIf+lINKLh3lz+vfbxAb+lodHAWc6u/0ec/WCHthX7db4dz3Km9eJJdAXeZJ1xEC6uzirlycyFQZu7pTRDauWRVsJ46jBmXsiwARuKd7NNrd5sBiEchRcYBMPMPNAEFZgIgO+QCcHODvhoih0lgMDweAJoLsCgTIKArbv/jIByB7h3BlDNgAxIZI23MXS+2ZPcds5vyltpq+jZiYcNvx9HeJ6Vhms+hEqgDYr2xoJXatyJavXILzi3gTxu7BPXutDRD2kYdwUkGUj9EX8MQPfuyy/OVImgfZ4OMxZNEUl7cW5jOH8zsH1dMxiSr6KveYbpyNG13+/mkU6FI361kVWK1xoVgp9RUVAZiqm6FR0YPpSbYCYrsaMrxSBBlzRxDzkeJmdI97GDczIT71ZwaEj+Y8dWBJJS3HY98AoCauQIG2IuCWUvZdxmvJAsT+/jcft1Vr1tps1O0nKOBtg3RTRKDAOyl859N7Eh0XZuPMZa3EpwSh4ueu43oJgGw8a3UA7yr8TeOZv+uOrcSL1VsQKNc4RK6I1l7U+P/03efphAqwhJAE++sPvBs1OcR3XaF50q3STcHxGO+/rKgaQhCSm6n9WqvZO/4Ah8z+QpsMSrRg1pZC1ppuunSos7Jbbg61DeuXAirm4dzsse/++Hlbu/kWuqXS7TjxO6VlzP/Bnvbnj97FOoCzcCQSYBUnqL83azrgaF87ZNNaxq46doioU2cX7i/1HzXSUzEzI8fuuOMdbiydv3gKRbsfQHUgc6Kif8pcRN5AP8QxxK56ZpoQFARAdgcACMfwHFdzz9JR4B85AQGA8j84bpYjNz/3p8nu2fjE4+UuBlDdV4qeO4tzdIz1fsXSJfS0VOD6S3PPh8QQ6u/KTAJkZt5Nggzy5RmKZy6qxymWAMg5yDqpZ6UL8iKCKK4qRAMC/ESCaHz0899DGCtalxS7NA8CpR8ySQSkyqL9eX493bzS4MaSwHuNP7mKovn5XjyXJddKbR1jVm7ZCADuetZTEbLFONoWLl3u+jl2QU4qYlIkSQ7rnIDfOvZMTvDBGFe84hBkeSBxNn9DBNi3dgxw/yAV2VN0tdcC9uZYXTn3m/vhx/gOZL4ReN8PcB/EeC6GQO9CwBEaTZQnavAKopgiAXhrmFNT0zLc2iECpIny7HIEIp4BlHYnzUQg4WvpM5jvK4vo59qEOyiMAumXibAshzTPcXu8GOaUNn7POL9Tf7axJ/Pm/U1wzXwhFzTPdPNcRDFPK4ZQLr54frcIEF07dYBE8SkHpBxBNVxLkflZuFYT5RRiv6V+J+05RUoOqVid1507l9JyJkA5sBJYG0U8dbA3EbArx6oA5yv/RucFH+s+U+LmBs2a6khrY6+mOVjzr8i0qgo6dRh7o6xDGifFRYUIA5YxF9Ezxpqm/gQ/1uap9ZbITEVnss9SD8UQQpRWCE7FNcnZpH2yHC6rVq4g6q/DOZMW0wHSQlSYXr+6hJyL0JlUvOk22+yEOnXsHRStJHea9tY3UaQeyPVrb6pjzEa6/bhcj3LF9jMPihBKgrTw1HiF9NF8OgzZXkGXVQeilRkQvOr4CAOkH+B97dy5k2cwnWuNwIixKvdJD3tE7QP0tUGMw07WAX1qbZJLUOuS5jHFhd1Y17SH1Prn1i3eh9bAX0uAsMnXfm3KTjDllLz6rSn3h+6fis4l5pBASkINFzfJ+9bfDbFP1POaiaPlCmKgBsQbk7h7JpjsZ/OcRPBeuugDzL90gfEy0xIRwnQiQvHg9S5FvNPLfU7BVabBsX37dnf9FSvXhIMmKoEoPuawEByt64i97YTEL4Usms2etK78Gk7hJvvSZ//ZTh85Y0/9aLt19g3ZJKS9D3FTk+xD8lizxnBJXCm6zNozbKnJ8ZANkVZy5RIxe+kuJrcP0ru2rpP93Kgj8hylwIZVa9CwhDOsE7pHgexfy/idisrTfqaFtUcOaO1lhwa6iPlbipvFl75GoiNx2mmPqbm5if6ThtZGyKNEzhIpkC6jFh0K2XYeodT5Invupy+yN6XXq7zOVqxc7fbyEjRpHpHTlRfjPj0UXyVSi5enT4krXNTna30gUwfvaQfIbwtA6Ovf3gDQNAHyesbEb/M90wTIb3O1pr/2rXQFpgmQt9LdeHNey9t7/Xtzrulv+lunCZBfIkC+uudvJ4++uh813wLXkZCWRBkitoQI1FTdKLt92PQ2EPkRwOGwrPQaIHYkKsOFDtBVJNUYgN8QYJYO+cpFriZPXbqhbDoHmlFs96EKVCeyUggKAIryKI2V6twX0PZlHA6vfu9B+8MvUhwLIRLP4b6VSC2Voq9bvoi4FvC8gU6nMlfWdkt9lQ1wyE4GrN+Ffb0YBd3Ktett/sLFrh9AGeOKtrmD4kkpyf1wtgSSsdIB2OMHsaNogEHU6OHhkBoJyVZKfFRVVQOF49jt2fSfQ5X3ChEqH/jwo7Y2r9c+/Z9nIV1W0LlAjBFA1jziqmbEqFxbfR+AAOs30j8ybMEcuLuwzIcpkxlwXTFA4xAMbeRm11U3A5igQERJXVFPDA9xEOG8zwzIj8kJgESqQpdT2n3mwAFLTQHE5+Cqz0uFxQDFFDCyZijmhSMnoESD3fPQe+1ZOkJaOUx54xS5QDxNAX0Om4hs8QWEnwSkHBsFNAQUFJBbRjRLN4d0f5SkIolcOTDgraJH+gHLFI2ThWJSrot6DlKVgH3qUNGhS6cggeyKGdKB9DQxHFKHTtnn6RrhAFlN5IdAhnDu38ufzLI7v1TlYoVUYp4KmCAHSCmqXG8OvvNRJ6rMUcDjWspjRbIIvFiMEr0HAF8KdilDFYnVx+E3DCBMLhZFngiYP4lDR4WNEWTKCwxWt4KcIi5SQfn9jDwRIJmQIXKSCGBZu3oV/wx4yz1RVruujdop1d0hIGGSOKvV5MZ3ovKMBxiuRg0Yxu+KQNWrQvUUEUY4MeRAKQSwGxxFSU/BaCnK3zjIsQ3E6XThMlHvyGUO3vOJvRhClSpArh6AWIB4Mop312vS0ctrxk0BgBIbSy4+BF8bRF0Uh16Rev0o3IcGpeb3pjAV1TP3a4L7LsX50mULHSgxQL7/5UuFqGTjHJkg9Woc4K4ysuUl0AFaF0ERU4oCKQR8Xkh5snK1BQxVofBNxj3z+Le+Yx/92MftVQqj0yna1fP3KtEYAt6aAA0+xDPwrW992xWJ6/5Kify++2bYzn3tzA8+OKvIDofgSkat3o9DK5Qor1HA827GhD9goKLW2iA+GyGOfIlbioLMSAFwuQrA0oSrYsnylS6C6QIRFwIT//wTW2ykMZJnH+KkqsJiiKPwgWhQaXkwvQc/3b7DVq9bb60VhURcrYFQBEQDpDyMgjoKIFEAmYgKkU4CG3W/LpMfrjGszoEIrssFuhxW0QmhCBjFYyl2JZ2xIvBGBaAtAFcrALQFiGrM6ZpJFVkMgF7NawVJMz9eiwd/Ks5FcSf6UITJddmkmw8FAokQFCGrjgoRfPr5jvSYwnycS0QAgp5Fpyjnv6lTQkCcU9byIRJEHzteltNOBIivi7kQsaL4p6m0ranydW8RMTwH+nnrVwbY8y9UXXfWUdoL4SOnVQz3rPrqReb4Gai+Q1xOvIp9cyCB4plrhnBhTag8VnE0kLd+PihNw2LppjjMuOfn45568ME7AEw8rbP4CtFnxLThBmjqHLKfHThlMzJz6ThBZUpJ8m03r7ALZ4/aXEgz5e+3A3R/+4nvM1fnQnAssFHFtOAIuf+ue1HqAwgBgl/IJ/4PdbvmhbVS4y6eR2F7m9Vwz8ODvJ2jrr1zknvX4mKt5pATLxBPZEg6Clw50s7h9pALIwZQVXPTBPO6rrk6BlJxxq1etYzr520lxKmpjFyZ+SIzVFItMFBOEcXP6HnIhtiOAIASgKqS5n6uzWYiUo4dP0JHDUAcrioVYjcRE6P5Uh0RIl/ycAaMMceo3FoupCSefz2jszJSiIpqMm9l4I952oULhTx7OQC8XnYcwqAcMFQkTijxVNu2bIQaYSz04YSCXO9nfmruGbYv/HCnTfpEW+CYr33tsx/H0UIfRG8dqFajjUOGD0GytrcSudVCxj/PSB/zYWx6nF0uAZQOTLQzlU12oaLPZkUbxH2gfeBPVkNCB9CHMmBHjl+1yzAmm++6xwKjA62c67Nr10G6KJbZB/98K89pLwTBTHt2+y4IpWhXmB4VHUI3SSfjsot5n/kNwHQYN8DMzNn8+5g985MdiCTC6WK5iWi/LPMJoI/BR+S7PwQwnSmntfbH8H0QOETmzV2wmN9bQ+9ECG5NwGOIiwgcHR2Af7o/7X3e9sn3JlB43uCij0SCpzOfaX5Vt8SpkycBYqdKgRWfGMr9iGeubIKcTgDc9B7j5xHZJ6JWRHcQ99aP+dKb51zRR7JWqVtAbgbFXnXzLCgerQGAvg8nSBivS58i8OXCi2EN6GK86HtFpLm1gp97CZeiOmh2PP+CiwRLYc+i8u1QogLjWLPUUaaOJkUVBqPGPki/Wi4k+CgbJYH+qYzry5ADmmNudDIofksFxnJwfPw9UwTQ4z8bcGt+dGQInTKsb8Od3NcUM6IeJ7hfA6yRgcyjo5AasZBBozwjLTg0Bkgu8oRYPn+lhJhD3B+A4BJIqK9KvUcJyan23R8+Zd4AvPGQZmtu2moXzp+09Usz7fL54zybS52DpwkQtZk5OjIq1sXqKUKtGaDZC1HEgCIPcT74y0mhomqeGTlH2nlWJIZQrJecbALRNR/K8aC5PJDrqH3K8ZM8c8zVgbjM5hBhJELoCNdJQptcnvEiStBTeU/tOHdEjmm9q2fNVkfLoJwBfCqO7vwXIEf4WPiJi0TvJTvSWGuryO167qtIU0V56plWFKnubTlE1epVK3DftFoK+yFf1vNOhCOZKfw+7tkw83Q5c1ALz5gILDZErodNkaPnpPpnXPS4+FVv5pEsiAhEAqyRucTNJTIuzxAJp/gvvQ5Fg3YyHga4/gtwYqhIXvNRFvNyJySOhAuKeQyCfKirKKFXgt4YgHl1V10uKICUw8EhZxeuNkUmJbFHO0XkVXxcop06QfG6SuiJj0sDiB8Yo6MKsFxzrIg1retyqPoTJRXLnFkIgSSBhgQFEsoMcw39uZda07TPD2BvJDJJcUn6O+0j9af+fUyiGq7DryNAPG4QIA4LnrSib06RH1oWPeQe5ncEMl7kyOm9vmfRPkd/JzeeP9dTYp3zuKS6iGgMZWxo8U3CnaoYuTmIt44cP2pxzKPX2KOpy2UOa0MOpPaun79ABCkiKsiHY7hP5WrW2ImDKFm1frWdv5Rv5wvyiRFbTMl8BvsxCDbIuln87AyIk25ESaWQy32Ij3rZox86yTVOy+QZCbMc9rDqIHlpz27ndFuE87G0CIFWKs4UziHR7OEDIEzaW4YQ07QTkYhbThFYEk+I5GE/K6JH4hQVvgexn1THnjfreSSiGu0VEjifeXGu6Wd/6c1OKQORWTU9hsc4syxaspA5Elc30aqevI7MmdmIq8Zx0Kdbc00rZek+Vl5ETGjXMHvIIfvkpz7DfEWcMXG6kfTb9XKeGEGA4O0VAM9B1CaKKw+cKlN/8hpd9wfrFq5lFaLrY5oA+U2Bh1/8urc3ADRNgLyeMfHbfM80AfLbXK3pr30rXYFpAuStdDfenNfy9l7/3pxr+pv+1mkC5JcIkC0fXToZB/C7dOF8qykvtfc89ADqIoByVOfXiq86G3c7KjYVWat8sBtVYCROEAFqOvjoICvQUSo6kSCy0yu3WaSESiirAJSUMy8gYYJNvDJ9t2y91Z565jkypf1t4+at9sjqAfvQf1xzZXyLKIHNBKgqL7pEvEeG+dGV4e9JZBJqKtnRJwABVBJZQ5TDkeOUtaPovuve+5za78ArrzhXyr333MnBACUb3xNNd8I4SkhPUQjKWubgMsGmPhTV04njpwFngzhc5tqpC5esGiBrmDk6jYPnEAr+d98WaZ/52mmnuKrnUHrr5g10R9Th1gC4osQ2HZBgjGsi54AUsBOAQF0osASsqAuisbaRLGl6UupQeWKdv3qtxsZwxMQQpRIYCKDpw4EDhW8ebgDFQ/XIMcPr4sLYczte5MCaabG4Q65ykFsAQTWT4uirqLculVQ4VWYPitkduw9QVhpDlEU2oCYZ4pAgozg/VIrYivKwnwNlK2rvENT3UrIqqkeHKpEfOrwGAbzLRh8OMHGB+Agp4s9SpCjAVsCLFHI6XOtQH0xUxlUKOxVHIaBPDhGBBzfy0RWRsPsfMnGBFDjl+TwASv158NUDKCGbABRWUlo/w+W/K99YxeVxgFMCm1WKWkichn6GFL5pZPjLSaK+D/2dDvc13IMgyAcdyF3kFddZ71edIzoYh1ESKeKlAVJFCkkBHerKEAmRqCgBohFqqisZs4HkM1N2ykFxiHEdQkRXWiLlsQDEx3E8pfLPkYAVilxTrFMdgFwqCstmnBnB4fHkax93+fj6vXeQz694i0gcUwUQIHrP/nTByM50iW6JZMDmSGINengf3d3EcvVO8GcPwFEt8RgzeZ8JgGZNNgPCcBSyYITxWUk3RxQxWIpoaOKgHAFoNkacyQpIg8G+MQDYk+6ArDJ6xV2pLF2K1Cv03+gQLRBG+eSRvEcRHgKEwiAApFhVXIfisPbtPwARkkZHQYqdpTR162134NRqte3P7XCKUMVd6RnX8yTySsEHH3x3FoSFB8pDXElc/2zKpJWtD/Lhil5LiwCiIb1CUMJePHKciJjFTqUpx8pqFIdN/PxyCNLk9JmWnTsPUuNZwN9xwNpG+9jf/LV5BJTaQDXXDheVP2PUg/tcy7VQ5EsDRc7jHMLTAGuzyOLuw601BDjWRUdAK4BUNCCjrqsIHJWgT3UTEUuj/hli84YBGwogOGfPne8ibW703AigVmSJcrdFQChCRMSIcuFbUIbqORIpoXLzYtS0obFJKPVbAHgzXQfODReIWAhXACtET9gOfwjE0cfUn1OqSqd+/TUfv3iAvPHPv0iEaA6dcp0od534jOuf7t/5uXJ/bFjpb68c6XHPzwjPvwg4RX2p4ynEi5x05io5ew4ceBUwKR0gJY3ibAhHnmnFuHUxt3ajDO3tGULVTGzP1XIcCueJ04uwP/+zB81rtNs8FIHHdfD3D7PiymZ7/uBZS8tdaEmo8Vta6ywqeILi2UziAonfIou+l4n13x97jBitGXYrPQWgLVZAdM4yInOCAN9GhybsxRd3MRba3T0Q2JMDCDXY0wyINUZ/g0j4QMvPL+c6ezsALz0DVTpzgOYgxcRcIwpE3RtSiqsM3RMwTmRRNs5DudUmiHjcdPMGXGtdduTIEcbVoANQlyxZ6vpolqPS1p9S+4tEk2tqAdEpismqA5SeyXjvxY1xmlgV/X0ODgCpkgUK6nsuFlxyXR/bbt3mlNI1PHsFAJRSg9+8ZQuF0Y3mMwRAxTX2MF9XpOvlQ5H64lW2/fmdqPGJshNRxbq1CRXyQEez+RF914djIYx4xZKrFfad3aesrnnAojxD6Kr6EHn4WD1qr1hTQanFhzDH45K5egVCxDvWaiAg+8mMD40Lter6cRv2i7cfHKT3Ao40PtTfooOH7DP/eA9g70Xm4gnbd7DaogBxQ+h5ahsCmGdOK6Xf5e67b7L1Gyiab6drpLjPrl1rtPV08eSuXW41l1kXQvx4H4w/5gld56ee+ql95CMfZ+7uh1hpsd2sUVnZObZy9SLWaw9iXvx5LzjtIuKIMyy14CBcJUUVEJwbef9Bth8idhEutNMX8y2b2KC9CDQi6I7QMxoSmWJ/+0iCPfov55wrcaYU2lxnkRESabxInr/I9WKIX5Hqjrx3EYnmCAJ/UxzUMDpnysyZM/0ASNWr4CVhAONFcT8CffU+BJ6rKHoZxOspIqi0XkYwlwbx87Sm6PnPIJLKdYeog4K5TX8nAk7guwhGfZbjZJiLQ0jANkyLrcUBUks5N0YZu0aXwdz5C+0HTz4Nea5+Fjo1AOYXs+d4gW4QxVCqF0BCgE+8L/u1mePvv17K/JsNOJ9iOynXvvuOLZA6fXSWAXJ3NVlTzTVLYN0IZUz5Q0bLdSYmUG6mKO5vN0R7PYBuB/0eJZU4YFgHBOaLFIhi7I+jCJcz1tMfgBwC5O77H7SfPfOk3bYuz8qunHfReWfP5kNeQWrgSBVR7cvXql+pB/eYN9dIeyhFGIVDZs+HFNT82gNBJwGD9hoSSshxqrlJ4LoKutX9pGf5AsRsCftIkTLR7DcWEcvWzJyvHi11YmQoSot5WpFZWtsuQm7rudeeRdFOcojkf2mxu15z/+qM2/MsRXwTyN93c2/l3upkT8GFcU6LKu6NorS0X5CrWe6KYdx2cvlMQmYqVrCd/UoM0WiKyNS8c44YqXYIpVgU94q9C+BrnGofwPoisXoC9HvZXwiMj8dpGirygNccz/XVvJAFKF+AkyECslUxaWfPnXdEmUDxDokk+FlyQSgqSa60amKaslMTER3Es8dDWIKYQHsmkfsLiduTkyQW17DK6JvZS+QSjSqhwOlTuOMglrzp0esewhXI/kckRyq/qxECKBnnsYhk9WQpAktE2yAEoDcPta6vyHmR9LquWstuuB9v9H3ccEG658CtdFPOgV/6kKCGfYLEEnKU5H9lgS366EX2waz1vGft8fTztW+Vc05k8A3RhubxBKLDpDk4evgo+wxctTxbXuzlJWbIo3g+CeecCtB/+LWv2krm4HKuz6b162wUInMGY+rJH/8YomMtwH8wxNBJrk2bmz/WrlsLmT6bbqNT9tTTTzKvZDp3XDq/byn7uUTc1bN4Pr721f+0i8zBafSRSQxxGUGYH+NfDpAozjjxzJ17DuznHibxsyJD4dYAACAASURBVJsgUdIZNz7c73CrqSrjLONv8RFpdglHpSJmtQfpYC1SDKieOe0ZRPqI6NXfq/tEJJrIEZFzKr0P8Zc8xjiH9DpCpepatVvrBulfy8rJQhR21WbhUJS7NZHnPMAT0qUB4i45ExJ0FFIEpyyvu5jzzuxFy9nfhEM+KrnV0z72sb/HBQchEhGPcKvFYqOSmPOCGXd1zDNyMeNsHmf+RFSmeUnPriJYp4ikqd6y37UE/Qap8pse6f+nv+6NB/Df3gDQG3/9/qfv+P+2n/fWHj9v9vP7v+1u/r/1eqcJkP+37veverdv7fnrf/v9eaPX31//838PVw9xzuv/kItZZ5T/czjxuOfTN/MjJ8jJjkWtlGSLiCdpqa/GOeFpFaVFTrEWrBJRDuGavpS7K8WzuhyiiFXQIULqZCmlBZwKlK0CCMjIzHaHYUUDXEZVNi9vvjtoFuEGSAZ0KyPD9zIKwj96/5/ZEygNf/xPa2zDHz1nH370Q0QYoZ4m+io8CJU/8VfhKDaDFbkBqLkA4FE5xCdQ0LWiZFy6co3L0K5WpwCgViAH7wV5c12fSTo29H4y70WA6Gc6xTUAy65d+2wR2eMNxDu4InScKl6KSgFACwRICQPA9YNM2LrSw7bv7SIGKxbQF2Ur/R6L8zKxlndyqMEpg1JxvH8QyIKLSqxAB/EE4UF+NgTw0g4QN4bVPSQAZ0V1E50U41MECARHEAfWSdKDY2IgjAK8AUzoVwFAUcySSubrUV83o25rRp22bOVylGWoUnkPQRySmygjHsRNMoQCrJ5D0M4Dhy0IdX0yYOAIAGxaRqpT1OtGd6FA1/UfIBJBpbI6wKoIW6SESi31+sP5jOKA58M1PQ8g2QSZJRLkEgf0zKxMVzaue3eWiKA+nCTddFOIAFG0VguAhMo0pbDWoU1xWMrGP/SFPLvzi+U29zoBcgJFniKj5hJT4A8wmJGe5gAqjZsS/hQ5oTLvG4XQApsTOPzrfQjolIpSh+5R3odOiQIgZqOIbGyoc8p3AfQe/N5FREsotkIKUzlE5ADR9+pDUQLqhfHkuqizQ4XRPuqa4HcEAQwkkK8cgqOhoRZlJIdf9bzMhAQI5L8pZkIRWqMQTt5+YXb8xBn32kT8CZgQwCygXYRIpq4/B0V/8tdacR4lAnyMQUjpv/lRRjwx5g8Z1AaIiNIScPKmDavd13oQjzROBNYIwNRFlPC5ufMhiqQsp7jW9QLEABxFAmL5AAIXONBVUQlyfcxEqR7JIVTKwSpcJ1IUOocC16CNMRTJmO7jWgj09kHhO8izq0ggdR9kQ6rVE1uTnkW3BhD6DkBogTlSv0eiqJ7AMfOB+5PcNbxUxLihI2KUODhdc5WyT+JOUbxMN9FxIDCOXKlGXR/BWA3ls7ykzMWezQSsqwQIDABAugyJljVnLvFbh1Et9jggfzmqy7W3xFp3pR8uFrp0OJVX4LxoA4hP5PDdRexe4dViu3sTCn6V0UN6yFnS2zfI/al0UTOKYlMHgXKzR7jmIo9GIVMUp6aYrQLmIamuvQEsZpAZLgVsuxTSjAUpT5Xf7qJEANImeR7bALOvUOycyjhQhNb5S1dwXUVaP9EiIuUUXaFYHLk9nOsD8EwA3A3yw02zige5ToC4iVfZ6L8wAf/XyfzGAvNfiZB7t0Xaz17uFOvhvttFX0k9qugtkR98an72hvTYvDbQ9h8BOBEBwnWUs86RcADYscTYhNHDUgEA2Mx9zyTmSaBugDLtAacGeUYEmLZS2qp4ovomfqdXEA6FiwBFyyGDM22kq9HFDU22qAeiy05eKLGRwBgbVS45z00qHQ+h/iNWcO64PfLe91hDVR1FyMH2Il0jYx6DdvPNGy2N8TfEvY8B/OvkedDve+XAIRxg2Y6o3nrLFiJjKOf1o9uiuoz5HMIRULC6UqQURcq8L7k75EYbUUE9c4OcG14AUyJGFEVziXs3iyLcKYIkGiX/bOZAuUjacAsRMQP5GwoIlQphJgBUkVeFVwunosu4TyKBRcaoePkMpLDGk5A9RaylMCb27d9v7+b99QNqDnDtSpgnfHjmwrnWGjMC5lQgPIu5SgCsiA2yEW2M1zk2Mglo1IcDro3vZTVA1X+V6JsZgF5zWYOzKQzvAURrpmclh/VspA7lMa6RH+45yfNTa/es22qbl/LMthH51HrNuiuazAtzW5BfCGsy6vfRCPq2WHd8AWtZZ+qbJ61jBAKJCJbShhFLgbdcuzTKli8WyTth+Rerbd9hs7vevc4acGLklwLgMi/NAES78/a1zK1hzOHV9p1vvsh8kowj5P3EtuA+QJzQP0gkEK4wb8jiWMj0F3fuwh0yD/IXdxVr1Sc+8Q88P7H2Z4/+MQRZKC44VPq4FwtwYE6Me0O0EW0zIxUQu8gWLFnuRBNag4tx0MxD2fyTZ5+BwEetzDMdG5tiH3t4hn3xh1WMsxTm1wTn7lNvw0U6DLSmbNu2DTLtRbdGheIS0TykSL8gwMPYMMY57gitGyo/j+HeBqjfh/lyALBRz5SAZBdRw4Mm58ci4m0UPyVSvROQWES7cvmDeO5jALs9Nc+q74JPRVZVqkeB+bSR+VsRapcA8yUcyJ0311pRlasX5vY777EuiILtO37O/D2buTycLgLijliH5bjzZY3W3O0FSa+xLjLnnx5dYC9dCMMJeYaxG+iEC6uWr7BvfO0rtoZy+3mz0+gsa3YRdUM9bQCuuCEBboOJqmLhsg5cbBi53F7Hg3FSVFlrXXSJjdIn0gmY3ADAL9W/AGKVhk8CgE940jUCyLto+Sprqq2wnCRAW8j7IMQQl3GPqIfEGyC2oandEZ0huFk6uRdNrFvlAPZRuCyT6NPwZA+TC+ndSBSewPUy5naRRVqf5czU/KkIQhWJ10Ca90BkK05VzpQ0CHNFkSliK4D9ZQkxp3KLaL+gmEg5b8qZz7QHkSPy4peXuWl15Sdx0DAHilyJxpGRLKKCexSM+1h7pQ7IHpEqcnip90V7HZEfchapN6ocN2gIgLrmVu1b5BYahhxYDmEqkuoUDpYAHAhy1zYzLiRCcEXv6rRjbWhGONSGg8QB/uw5JIxRhJMckupWi2cfJbGJ4khTEHyog0VtC5rj5Zr24B70sM9QVFIM9zqEeTuI8aCOPpEFAqDVgySXpsadIthqcJHJyZvOHtsLEkt7hp0v7rSbiSw7cfqk+UF8enAvQhG8qOejDydeGmRCBHvAw8RhKk5KooQxnNIa/yqfl7tDr0XzohxX2ovpOXGEP2vbayKAXyw2/xUEiNZFPwQqEo9orSp+bKVt+lwNAhJc4vwsCV/0u5q4bhqD6sNQ/0cLhIiAdrlAOjpanYMjgWs3iWPhGvsL9VZI9JEKmTEM6VZCr5ruoaJQI9SHpZ4PSunVv+OHyEWxWt3cvxDGQQDP2mwK11cQr3sN188LxAFv3XKTc3FX4zD6wwfux9nKOsU9/o//fMza2Md7IsLhV9PHF8Q+nDg8NmHRMyDfiKZr4vkJkXiGvZNcvm2tuBDHB9lz4xDz5rkb8rXCC0VuTCr+U0ILdRspclP7No1ndYIMKdqUPR7Lwmsdi17sXQMRTY3xvXV0xYURoehLfKII25qGGtxluMO8RiHOorm/wbhkzhL5lwHVTqQYLvQo9l4iUdTdeATnrO7xAHvO3Jw8YljH2Dt72d987FOMRx/GGqTkgAfPaw/Rp3NdtZui/WJjQ5iPcMIxlvUetL/Qh8aRnKYuAk13VzFa18UgOhu+ZpH9byKg3mwA9Y0GEKYjsKYEQtMfr/cKvLUBxDf7+X29V3X6+34fV2CaAPl9XOW39u94a89fb+1r99+/ujd6//K2I0Ae/d77JnM5AKjjQkBwEERD/qkTZOVSBNxQS2xHmosxiadUUCr7BtRlfRyWpf4K4gDQwsFR4LJy+I+ikgzHaeDNQUlkxygHoiJUWD4Ak4oviAYs6AWkFWAlAmPr7XfqNO46Q8orqu3zHySHno/txwMBukohHVpt7cqlKPWJ1qoss3Vkt49ycBE4sWfvfg4KvnY37g9P/rxCIaZKMdMp+FVRegZkjpTOFcXEBUXp4EkRId+n+KITx08BmKPBpdBdMRyKbgjm8F3HIdaLg1Y2QMWZC/nuMP2R982zmraZLv7AY3wIUoXYJEDhCQ47XvyMPmz5kxyWFBsWFIaCGnJkmEPpKIfZUSJbRvrGrfBSMWA3B5UJb+snAosKUw7GjQCtinbydYoxRUiVXat04F47KsmW9m4AEoC7uGgIjEHbxKHsDArBlWvWWxUgwsmLhTbk4WcnLqL+pWg6MT3DZVDHow7s414qnkrRAQMcKEV+DOlAy+8dJ3YrlEO9Dn4iPqIAh4K5V/0c7FVmKueF4l4E8AkYFhCzAHWhVGp1qFbLr1W5e6zCbSkxswAYpX6WC0Qgo2J/Xv3cPLvnX6ucui6UQ2gJzgQ5QFJwvgisUpyVVGNlABkqNF29ejVgQ7ktQsWnB0zqNaltdb+Uny2weaoQWvgjcQLcqxYiYZJwajAQXQ8HfB0ulmAcFnSi8DsUp6WxptggHdilZJTzRMryMQ5t6k8QfCqVZwAAlgpP1WXuBXAh0F/9MWlJCQ5saAfMyULZ7gkYJKVccQkRXQDfcg/oOqgzo5vfFcrP8OcZkltqBvctCiA/AOJNhcN9ECBJgHzAF0RYXcG1ACg8TIfBuhXkcuPYkPpRB1LiCS6cB7hFMS2QohIQsAPQLIPnUA4HfxTjpWSuC0aXWlzluvEA/ur9EGBQQWyNil2lgB2EDFIkkw6rtaikFakGA+LIx9TUZOfa0oFb5Ed5Ddc8JML2o65U/noIhOc/vC/dPY+N/bkO/FKmfCQgjIfK5LmucYy1Xt5XbU2VyzrPE1gMEHHi4CGUlhusj+epDZA9EbKBMAUXK+MBEHf81DlXHOoHcDWk7gVe5wg/+91/vNj66yll5blVUbTGRz9lvemA4n50TVSTVb9sIXOE4k3IsFdedRsq5msAh4rcUn69gCwpK2MB/eshyLq4dmtvWs9jSd46zqBS3rsKQKW4lIpRligBjP6Mc6lhFZ2VDYlTQYSaSDZ9/xDXU+NTUVz9ALqeAH2KVFJMkoBylcqKQPEANBNopOfMLfPXyY8bpaHu8Hu9r+P/tpRp/P8qF8g7tkKAUIzuoQ4SwQku8sphZe5j6g9+E395200htvcw5B9jfIRnQcCt1Nd9zKfZyUQsQVLsx/0h0E29P+O8/yAiOoYF8IN0+EGU1VbXOwX/tapmXE/ESdW32YMP3Wt+nkQyjfbYJGNxHOTHYzLQvvLYDywwMduSiPzhCwDL59jLP/8hUVyLLJs5oKtrwAYh/p7ftZsOpgBe5aj90SPvxhHRAqEG6MW1O3LoKMC44r0C7Z6773Fq/lb6H0bIdB8m1qP4CvMxausA/1DbfPNW7i2xhgC5I5BRJShaBUIKZBbYPYPIGpHkUg/v2r3bxce4mDScUoW46QSSCTR0an2idZS3HoXbQwrwn//8584RJBJNZJjuhYC/fNaDPuY4dQQEM8+0QrJqflTpukieXkhPRWRp3HUAaMUwFwskF2AocrcUUnB27iyjbIvi8xYXMzKC66WhgXLzfHoNouNcBFYcjrEH3vUA46/EfD0hYfjspwcqnTW4g96qq0299vjjz9lfPPKQZUT4WPB4ifkPt1tLca1VFREfw5D2D4gEOMWZqbUpcBBQzIv3iIOpluXJl5cAF5rOVLB6Uaplp+MYJBj++Z24FXFxLICQff6V4+5rZ8/ztGWL8lhLw235wjhAMX/71Kd/wDh4wNbftA7CIp/uiiKLYU6VsyGL16ixPszaqLg7/0BiA4mKFFH51a/+ByXMK3AS3My6cRFCOdvC4nD9nb2EG+AKACTECy6vWlx2qzfeRLQjHS+MxT6U7kPMNyqHF+H4RUiAbz/f5ub4RbhwHJnPGneS6KtO1rw0HD3KwFcZdjT3QEXmIkLkyFFvkb8njh0eIanwFfUWzj2UAyRRkYKMQwk6FOOjNUORas38u1xCcgtEQpY0QmpF8qzomUmECJPjyov1qQyAVSroOXRhBEIyi5BTB8gK4voGIDpOs3aLoPZifWjnvqynK2eS9aQcB0gVfRvejPtYYnbKAPLl1hCZNMr7/si7ibO6/nGiIsGeee55HBP0P0H8LiF2J4a915kTPDttDbZkwWze3wgxTzEQOoDcXBs/5jcvCA4YNshKYndwM4QBHo/QITDAXFZa22QdEF7tPM/qPFKRvdw06sPQ2qK+I19Afi9en6IPmeksh+jGaAQgx+itqawB5EeIgcSC5y4NkifPjh4/BgEJSAthFoLbYNXq5cxLgLdBoaxd1S42Sy47uThFzIpc1qfAYBUzH0WdH8FaFQRxI+fwfCJXFW03RIyT1ro6iD25K/SMq79KTi+3NjKfa+0TAbLgr067dUC/Q3GayURf+TA/NyDOSWSvKmJKkaiXr1x1k6i+X+SF5gFNpiLIK6rKHQEiJ+QQa5QIDMKg3DVXTKTICk9IIhHzIlTkChQpIbIlHQLzLAXvcpvFEuEWzphJIGKKx5kCbwqrWRtj1TuDg1hAsuIcJSDy5jWEsq6oZF09IAPsL4Z4BkSiL0CIUkecZyZzajPrXCUulTDm9hyEJnLSNjInltEl08GY38j6O6L4WcWQQQBrnt+PE5fwKoiCNMZokBNByEGkGMR6xdIiDFCfmFw2ci7pWVYk04010hEhWnWVM8qH665Sdx/ziz61+EnI818dIDdAMREg/giLtJ+p+e4G7tFF9xrqWZdHeO+uA4vfKnJaMXJ+jN8A9lQiDLWH0b1tbK53wp003Nd+jM1q9syK3dN1UgxWN3uvKMQs2dkIlbjvXryefuLRGtW5w99Xse/24n4mxREVFj/DrtIpM8DXrVm1CqJrkjNKpK1cvgTH1xHWt36blHuEMRrFMz3EWrMd8VQL12bl2jUuInCAaxCMAOnYadw7xE5N4t725rwzG7Jd3W2XCs5yXSfpb8vFfYRAo33UKkvYLzmRji/XG4cy4177Ba0zIj8Ulaf3LfeP2LdsBEmK5/Rhjo0j6m5CojL2/wYhnpyY5sZgGUS5b6C3LVg6nz07DvdQHMEXL1gcTi1fXDL1RGWl8OzMnJkEcZzoHOetjKHvf+e77J3p9kmh96prCNfKIrt5E+uvfyzXPIU9E+S2fzTPb6CbF/38OLu04UzUa73e/yKhgIgz/bvG8jQB8uuAirc3APRGAzD/PQT0dv+Kt/b4mSZA3u7j73d5f9MEyO9y9d4e3/vWnr/+t1/jN3r9fdsRIF/c+5nJ7MwMq6T8OYDNdw1gbSl9FovJ0h0lQ3ru7CzLIuZhgMO74m6qAQLTsc4noEir4rCuEstRDqabN29BuQc5giNCYLjid3QwvQrAPZeD2xEyd3Ny5rhy7LMA7fxHbOtLULYlctCstYMAYDo66QD57H/e4cbh579bDNjNIRaVeRi56MpS9pWaHrBepcUCH++4824OE4BI5866w24GBMgMQKgUcn0rUXR1oXpeQQdCEOBNp3Or+KgCwmUIq0CwBzTI13/qoM+uHlAG2z2Z4q/iJulADf2RP11oF0vCLJUDtDdZ7E11pU7l3wIZ0IrC0wfEMRNQTOXjI2TwepCx7AHA5o2qtJei2xaAwyLiSWIi412cTAf56B2o0UtKr0JWUAYdqIzfCMC52Y4EioqZQSRRgcvgLuIwq+iPDKJXvAA06gAopOYc5UCTX1RuCTNnWxm9IsdxBARx0EkBsJPiVQdmZWF7AOIMQDYFETnRLaeKEH4KGgVkBXFoiebvYyBBpEhspl/kKhFB+nuBtAL7YgECEwETM3CCfPu733FF3W2tnU792Yo6VVndEQAGKiBO4YAtJZ5ABH3s/ocse8836YuAAOkDvFKUUiwHUDkHBOorsmGqiDPNuQ0UGSFFr4pQBS4rF1wfyptWNImKN1XwGQiZE8xr7KFvIh5gIZH7FSxVIaRPFy6ECRfZNFWIq4dVRIDLqAZolwsjwfWAEIHCz9dhXQClvl752uoQUdGoyI8JvkZAcQBgfCg/X1EnIyhSB+kq6Iek6AI8ncrqbiEKZ+71aAgOr3yfNwfpFMiThDjeL9BQc6OcKuYU0SOo6o4SDzU5Mcjr9gIIRJkMeebFOBqCNOuAkFPkgEpM1xG9or6UAO5XJAfzXsChyXFPIrKqGZuAm1wPOT+UCy/1aSZAr9SSKkYX6KO4JYE3UlwqukfPWgCdDiV056gQWiSUejPik1Ktk5gpxZ2UU6T8qfdPEZEvngtBye9pczNTAdZGLf/kMcvguVIETDD3VZE0iuLQHCCS4CaiXdTBU8d1iQN8HOb9SGUZAhDVDqgRxe/pg9jbvfcAcRH8TqKofAGuswFOf/bcdvubT95qw22xXLMJ4veKXExbG6Bmztw8not4gFWKakc4fENAePDZLsC0pgEiB2AcYnMeXycASPc7hrEh1W0Hav9M5rd+xocyxOUo8eTZFKDkC1AhEqOVeUHRJZp7FHd0C+4DkYRyConcEZl2DTImCVVtKZ0+ETEJPKsV7lkT0StTneLgNFYFYCmmSsv8DbOdgCQBO+5vf0MHiK7/Ly42IkCeUxeI5illc193kUyJLG+4SkSeTNhdW8Lt5YOAP4xxEWCKdZGCeaS/2xbR26CIsb30Ly1HPT4DEquf5zMIoq8fda0v10WOjFJIvtAwimF9w+xqGc41yNY7idnxHG8CyBm1QUDbUUpWfX0j7LHvP2NDAVGWxvWfBwBTXV1kqbF+1ttWTyn4ahT3gFr0Urx67CRgvF7jmG1ev8aVsus1nYNwVaFyfv5FHBu5tnLFaqIBcfwB6DVy/duZyxKYI/fsOkwMXI7rbdF9k4PFizlcwGghMWueXBu5RwRWL1+5ygGbhcQ4ikBdQZdTA+DuhcLL3EfAM/5OilX9rLPnWQsAspfzNTt27HAk2HzWLI0JRQYJ1NH8oyg1EUlycyjCT8/Z2XxIaRxGQYyXdMaZen80f0rVnawyZr5G5doaPxnJdK/w3r34Wd6ATi2o5r08/dxrLyiEyOD1pABuar71Q4igbqFUnrc+noEe/jmN8t9KCL8ffO9J+7MH/tCSgiG0O85bf+M1m+hm9Rz1hYjE/ecVbdUNKKpVvh7OegOIzNuw4iqUyjOlLp+w+GBvS48PtbzZMxw5eqagx4ITWAcjk+07O4t5fsxuv2sdxCfrXXK4PfyODW4O+/pjT9oHH/0oogYfl7X/yuGDtnDZEsvlemUhpOjg2p8hLnHzllscmDoJ6imX1De+8RjgZa197Zv/SjfL/8fee4DpdRXmumt677330Wiaerd6sSzZkovcjTFgMDXACYdwkxAgQOAmAcI1Bkw/BmNjWy6yrN67RtJoZiRN7733Xu/7rZGCOYdjJQg/2EKTZyJhTfn/vdde5auVgNDRJv/iJSLYklj7TxBb+YA5cPiYyb9cZLKJO5rCyXOFa+av/g6eS09U1Yrm+dan081L+/vZi+BqYZ3YQDl0MUR8BfsXOQJEaKlgPJjvk2ugBtWyCn5L6JWaNyeLPc4ksZR9JhjAPYTPIO61Ytq09+lmTetW0Tr3WKIOkakdgKuKexxhnpPjw2ly1BLm7syrQcxrcmCJ6CplnzOBbF9l4IoXOsv+QmTlPLoy5DirY32tZxyPMROUcTNEws7F7VLO3qcLd1sD7s/EVF0/CUQ0j0BgM6d+/vE489v9gxBy4RYg37lrL2N5GcRSIe6PRTYOp4vy40nI9NlZqbhNS+Ag5X6lGwtHXiz9Ti1llYzdWGIY6euBTIvEUZFDj9SM7Pn0npUQ/1lA3E6c7TpSqXtGepp1ZcgVJRJEfUGtnTgNWIdSIoKsIKYX5fiR42dwe4jUprAaQlp9b0uWLrNuKSVuyR3oARi7FBFLgL83Dg7imM4Xcl07LHGkaCjN1RLGCOAe5DkTmVkFyeTJHsOFubWfyJ558xfiFjxir6O6RFQYLRGN5l45ZtRHZ7M9+Tz7rVlm/bcr2ZPSq8SzJ6JMc6Ucn3ouBbTLuRyNM0al46foGRnhWdX+QHOH3Fu97HVF7qt/KwThzwhkjuZRRab5MQZKGG/eXBMVhysa79IlOooYCyn873JcIyJ14ohjOnbsqCWkQ/kZGZkz2Uu4m0ruRRmuhRG5pfl5ibjV3HhfEneo/FzvLxPHgvYXJaxlU1wfEWcC/1MgWJogcLLYbwhAb2xssP1CIna1lylmzdRcozG8cf16S4QMQfLMwiFdB1hfjiOHDSuvjfUc4kgq/Tju+4H9h6x7KTVFEWRutndERJTcpSKYNI+qn0TXWfsqZ7kQNcdxH0SACBi3YDjvQWD+NQLk/wDDFBMJEVaG82Puly5DXrIuIUzR/kHPkMgnEY9ajwMg4axzkr2ZSAF/ntV63u8Y8XVj7MMyeM48NB7YD+bQd6J5J4jrHInIRgIgkUU9ENEJgP5739wJ+U+XIKKUYcgIP9aSRPYicbg2yiGvirl/8ZAnIjR1xtAz0EevWZc6iHDT+PCsb7trC+tCgPn5b1825RDVT33yY2Yf0XwNrCn+kGkXICSimMtKyuvsPiuO+9rR3UEEXCWRn5Hs9XH/IXDxc/FH3NFju+/qOS/JtSPyT9fTxr+qM4f5yIe9RRfrsmLebK8b186fOTCISN8ghDEF9EfVVNYjTIu2sXHdrKPhCKrCo4OJzuUa9HfYHscGxCERgcGmHuHSEOMoITHSOlxicClNMa7/5Wtf4/1fNiuWrqRbJto896tXzD33fJA1vJeI0v3m9TdPMP4ceCb0LERCUoqwG7L3XGNOJJjcOSI9JCjQmL5FgNwiQP74FbgFgN44wPbeBhBvESA3fodv3p9w6/m/ee/tf/Wdvbfnr//qu3ivft37nQC5HsFChtMNXPo/EoH1tTe/PNUngJqN91wODb97/tcoUctwxwAAIABJREFU/dzM+tXLAfJHbB/CCOrW/ItkbgPwCAxOJSpknMPPCAeRXMAOFTim02GQkZFpAeEjHPxiE+JtTIFKgKs4fOkwPXv2LFT6PtZhsGjxUjo7Dps779pKZ0glvQqUGaP6k3tEimqpab/y8RnmX39dZQ+VixcvsofMROzdF4m6kFJTCm6BrgV5ecRp5Jl5/Px4QCcfDhCjKPvzIEXiiV9YtGA+SjsVfguVRFEL8NqieBDU5cqVL+AApF4CUDAThdI/jEPloePHTBHxTNrof/4TCyhuDzctDbV0pczA9dFpTp84RRZzNCqycOsSUGeKKwpJArjNIGpzBw7orURsORLxMdA1BMmAPRy3Sz/B3x04RC6jglVsiKf39PtdsHCRdX40tQDso+rqQGX25q7dJnlmKvnZ2aatq9VG+Qhcnpk12xIgveRZ5JZWm3OobEcVVQGh4aWoMqsebOSwi2NBpAHW9y4Uo14Aji5Y5D3IeJLrwxelfxj3yENl0xysGznsKY7AFlnyIfJgEx0Xe/fvsyo8AY6LFy0zZ+TeuWMTYHunjQYZ5/CmmBllpgsYGAMskDVeTpC7v13Oz8PazzhQ90YIh08VlgsUy4f0mAs5JcJDh1/9KWWZnB9yxOgwLaWoDloiRoJwnrgBXjdxeHzi8cfMoYP7KTyPt86NYki7WNTTcoQI8FAUlw6UUqZJ4a/INoEuLpzSHa4eNgVQK2NZHwKJNT48RYTAkI0ODXCNUPNxYA/DoRENIOIoAAWQx4Pr1gxIXIUjoZv7JKIvHgeOIi/0PkVoSL3txf1VAWYI0QQBqMYdJnEbDDraaKvy0kuAI6OoDedA8KCM5LWpY6e1aToOqBxl41wIQvVYeHOQDSRHXe9hBFeRCBDFrAxJhQyAoexxJ8buHBw0xcTwCJiXQ0bZ6upEETCigmBPHB4efhE2r72Hw3kFyncRKS04sGbOXoi7wcF88uFQ8+wuzuq6h0TbpBJnlBITYvzcuDZEdtUCJEYCLgqALkeNKqBQgJdiDkRwqtC9HwAlj3lhEdExvoCgAkf6IRMF3j/36xdR5scbV8ZJOspeP8ZfGT/nFMXSn/3CKjPSEQHo4mJyjhy2xJcImnUb7sCd4mdVi1P9NRYsEnDcAZnRApjWRQ+IF9Fys4i1UwSWwJpGETwAIk4QbhGRoZYkEJnkjpOkT1FuOJXkFpBavBrAzQdQQQCPwLjzKHflNhNZ21Bfa4mlcebAwpIKU9fabUIiUJoyZ9pyYuakNp4DEb4CbAQaiY6Y/vOqC8Q6QqZLyv+rBMj/7gLZdkeQeWUX19BJBKMiJogeEbpmw9Z//7l1g695fU+nfeauJlDYMSkiTMRHdmocwFgLzqtSS0IqqmwSIGQUspsQNgiqDua5RuuSu//BDzCnhNFPwYCgK+mOjashwohwImbHR9EbHQMm93wJUUso24Mp+GZOcfNzZS2IMQHuI+bM0b3mjrXrACFxK7mHQIDkmFbmziai4f7hK39vBpvqUOF3mSsFeVbJXwOwtGDhUhMzGwXum3t4Vp2sky6CMXLq6BELwEYBwCYALmreCUQ17U2nUiFRio5cl36+ViSIgHcBpMpOl2sgDkJbJGAr4G81RJwH5J2catu2bQOMbbZrlP5M5T4LjNOcM5N4NzfNBVctNppPOgHRRJrUMk+p56GGdU2uH5GTaXPnmD6u60WcIoE8G4E8g5GsDepgkUuykucmFtApnCgnq6xHdd9PnCB8CONuyOzHNTWAsjctGxcVRLFuseYrRfrFE8m2640dRIets7FUly7kmxSIiihfiN2286azjiLrPiJW3FDqOvmbKyUt5sIlinIpjveLAJgiilFiYupBTCKdGiLfp/jfWcnE+6BqHgO4n0AEkF/bZU6XQ9Rm4MBsHWR9MoY+e7MwM9YEEZO16rbbTHlts8mgqFzOiD1EgLXiyAxlzf3Ypz5t6nDYiXxvYh48z3X49Gc+w/zlYuObcuhN2b1vt/nARx6FnFoESNtjfvmLX5qVy1fyHNOltPVe1hdi0I4es44IKpZNOoXQ9ZCcUwDVVVzzH/zDAvP6IUWypNnrWgJZOQoYJ4BXa0JRcYmZT8mxjaAi2u8UJMQQ4yAaN0oX5IkzNsGBHuJ0mJ+1h0lh7WiGsHIAxPPkWqsPRPEwvnSZCXDV3KP1wRKZPExOUogDQDqyPggw1TrmxhorILPdFnv7obBOsYr0cuL+ZCUYAfRcTP9RG10MArdP5Zy2c3Ut7zGKHrGBYSJr2EfksQfxRYwgclbK9+7eLttZ9elHYsy5qjD2SEV2LatjT+HD72ln/cmC7MlmnL6+/Xdm9W2LWAsjIXFQ8jtMmMMH9pmNjJd6ejxmAW42FZUxHxBtJ3cSJdmnEU3Ep2URX3fZFBSX4U7KsG5MP9bouew3Zql7Ze9uG8uj9V3RcjHsBT1YAxIRLVTVNCISgdCk12Bm1lzTTr/VFZ5DxXcFs14282x7YbXJpJcgPNSf18zeB+HAiTOXAbLbLUg+V88M11dxcQJStYc4i7AlkB6LNsaV7rvIl0y5Sk6dsh1mY+wFdB1Fdug5V2yUou8Uf6g1KOfbc819P2jld7uzxpbggCBeDTK8i3lN91XrgyfrdxSCFkVuHTp81N4vf9YxxbeKDJGbS4XaIQDmHjgeq2uqcLdE0uHhZapZX2G7cWii8Idc6OM1B0Bmad/kraJu5giR5+7sCXPZM3vx/SJXFy9ZiLCBfTCdVt6Q9QKK5chR/Kfip+RmKwCIFsm1gj2thEMSWEjcIHeD9hia8+V6cOMai6RRR1EE90RxnNozifyWy9WTPVQ6ZGQLBHIS90okQw/jurqm2syAiNH3hgLaVwKOt+FE8cLhE4GrqLS0jHmTMc1rkat6gN8rB86wXMQal4xbBxEe/00C5D8dIGywin640KR97hwCiTArcnHiZ0l4I5JZ4hu5eBSFJReNRDiKbdW90HutZr71DfQmRnQCMpl9HwSjO+6yEpx/2u+6cM3Vm6E5RwReEHNwDQ70Hoggda/E4ADLr6SnjHNMMJFzKbE4mSA1SiFBREgp+vUEvW3qivLiXsodrHkhjfjTWTxnrTiXunuG7DyzaMl8nu0h6/IowHmuCL+LBSU4zwohPyCSmE81j3v5exFrGG5OEwfpzPhMjUvF0TgdHdXCmjPGnK91XC4dRS1qJVfnj0gnrV8DzG8d7J0imWNFgPRxDkhmPqutbMAFUsTYC7VxeK5E76YgbqiEsE5MieGc5Ya7zR3RymmzGlLSn9fTyP3volfqwW1bbT9ihDPxv524k1kXvbiO+pmuLkTwNtAv4hVrnvz430MCTZrf7DjGuSwQkmmY1zcd0aezlxwsum/T0bXTB1PrBLoVgfUOh/SbGwB6twGYG0A/bpJvfW+Pn1sEyE0yzN6Vt3GLAHlXLuv76oe+t+ev99Wl/CMv9t1ef69HUNzo9bvez/+zEyAPfPu+KWFoCwCia1HmF13OJ0oh29y+dhWqwkEAqh5z6eIFQKp8s2r5EhPDYVIHYYE6SznYHyXHX7nRAmWffPKjHOzrAYZqUXnWWkWtChxzsWJHECngDFIdi8qqAcBApY+KiEimQ8EVpOXFF18mF/tue+gL42tV3vyPH0s13/ldk1WUrl6zhoz2ROMPeP/6a69at0cGgKtIj3273jLDxFXdvnYNgD4bdaJVSoldqiUi4HaUcFIadnIAVjyW4jJ6OaRKDSkw+3IBwAMEQcas2bag2RWgOnPeXHOGg/gZQBup3NIBU7ZtjbL3tq89hO/tMJexzq8CvHHhoNJCv8XYYK+JSYoB4CSuALu6IwfFRpT83m6+ACxYwymv7u4hmojDtw41RSWXAZ/byTb3toe+TH6/ys/rlaXthroeYKqJg1txeQkxGovN7Zs32M4LqdICiUs5hQJs2JHDIsrs1r5hq+B3AoDs5lCu7ocmAJlhXoPiK6SW7yeSww8HD/iGjRRT+bkr6slwQERPDtVN3BM5EFROqbgfKV5v37jR9hmouF4WfLlUhihSFLAzi/iNQ6gyB7iGKh89cOgwh/ylthRYURaTKswENDz4jWyz6Z+vWDBP7o/QkAA+g230g0BHHXClcpMCVNdan8o0FqBxLV/YRiNw+A9UTIbKOTkwzmWM9nBw64dMimRMFl3OswXkUnxK+Sm3h5Rp6gmQOl8/U3ntve24duQQATyZYNz3AMAInFaOuCKDBHp38jUCHqMUl8WfngDy/oAaioFz5PAtkqeZsmbFl0ygxld5+HwIrAqAfCkk/fjaEaJ7fDmUBhGLNiszjfEwxnN0mRisFMgQf4qBXwM4qzAfeuIhe3gdBhgW0jbIvayva4Lg67YxWyqg78Ltkj07yxIk6CFNE+6jMu6RSmsDcHGoE0MRc4uJcTgLeG+j5rgu2US5uQEGnDh+FHVnEiCKB9EyECcjKpBXlFaJPXC7MUZ66CRoYXx+429nma8/12lBBE9XYqomB838jEQzMz7MFOddsCWyCYAq44BAdQAsigrKgWgUsCQQ685Nmy0YeXDfPvP4Rz5M5EOHVTmqJPisVdvSrdHFAVvRaxBaiTxbQupfwQHyuS+sMBO9cda1dZRooWyUrn3Ex8yYmW5dWvqdbpMtthy+k9gVKTK51ai/awDAKbtmfMYAakite+jQQTvfSDk9Iy3ZkgQqng0JjSCSic4SAFERrrG8F+W3q79GjhYRTfv37jWPPPSAjZ/rhkjq5d5IcT4FgFjV2EkkHUX2AOh6JiLJUR/hfYtMkWpXoIV1fCj+6qrzQ+CprrNlbv4bDpDpb7HfaUSAvPwWDhARIFcdINcIjmsEiH7L1o2+ZsdeSsptSony2SEfuGdysajbJgYwsglSR9nu6r7wB2CT42kI95qPSnJxNsgp99JL280X//FrXOdBc/jkeZxkDuYDH3rUjPeUmUFyzb2J83OcdDcXzxWZS2WQCuFJZs6KFaauvYbelFPmM5961Lz8sx+Y++9/gPfsxu/E9VaJy6yiErLJi/l0E2AajidcAUcO7TVbt9xpLuAAWbF5qyk+X2CVra+/8oZZNHeB8Sd+JA8wO+/8afPRJx8EpG6zMXzq/1AsndTzF4kCjKCIVs5CB+YwkaYCkVSQHIpzoxlgUG6N5RvWm7e4v3I/qSBbHx4Ab5Gsabr/Ut0rTikc8iIa95tIEf1366ISGM79U0Sf5jmpxBW3EsGfXepOQTiw880d1imw6fbbiUnC/cF83M/3lQNoKmrSjdfkzdzWTs+TH89dM84AFRRr7Ow7RCwZ7o8giEu1NUnprtsopXQjEXVhzJ0zUlCu43hpLqK42ovtwDDkB2rfnlZiouj+8AmgFHtPlYGnMNHJZOBDgAioGx4EoHLwoAQZohpVfnfjkFk5n4iTslbGNR0IAHml7cT/BUMsEq3S2qfYGcjo7iHz4OYk4rYCTUw4ADhA8QDjXTFFlRDAPYgI5Ni4/9HHzPHTZ6y70RcFfD3xmcr7+dwX/xZVeo8tkv7Bj56xHRjf/Pa3IHnbWMdfowDd05YxpyGgCI9NNDV0Pv3y18/jhoFIxS0ZnYCDAYLWlXXz7z8UZg6cGrIxZGEQjlL5/+KnPzUriFCMBdAWgKs+hxa6IhzZUyhSTPPMOM9hPPuMWsZ9M1n5ijucD/knUrsOVfwE67G6QLSWt0KQSWih9UcdHP3cez1MitBS11egN88fPTLZEFVDALTaO6nHSm61JFTffsxJ7qwPeYxlZ4DCSzha9N5icHR6AcArgk3gskrQxxBD+ODc7GftboAU99O1ZQ3W+u3BWGqiU+xLT2WYY5c9AMfzGPOBEH8VrJ/hphvSKJ3S8EzG1MG9u/gzEVAzAMFHmCWuJWipxEGQmZ4N+E88lCs9PjiwWtgXJM2YaeJSmVspMnh1Fyp21jJFKMq9mBgfzR4t3CxbPN8cOXwA10arJfYzcX+KsCguvGTjozqI3TyEA6QDUHTpyvW4WIhYI5qxG7JLETvdALWxUaEozYOILHLFDRlIB0MJCvk2+tra7FqxHveOwNOEhHg7l6qAXfFZ6oirRaDiBSkdzJgLJa7oEmRXE3OT+lYUs6j1W6C8ujhaIYMUcXnxO4vNh54DpGXfocLxU8QYuTH3ae2rZr1U5F8FEYje3Idwfm44EUiHIB7bGC9xgMoiw9shCtRB0QtjGM518Ec40Ahhm8JzKRfrhbNn6EFaZIvczzMnKVoqDjeJSt3j2AcFcQ8ncAB34aYrKrqCUMDHrsFLIP0uUjxdVQF5Sv+VPjReVW6t1xLGZx6F6OrnmkPHyAVEPnq/IksdIdnkxpUjyZZCMP8rklRxe+qbkNtTXSoiWkTer6bouxL3VApuMrmUFFMp12YJ6304+2+JG2IZj3Xsd0WCBLMOBkM6NTa1TPesMN8qxmmI+UckiEgniWpEWEzx+vSc6OOdIrDkUdTHtWLsKz+a7mVJ+xuc2uwD/dnvObP/lNuuCkeUium197MOO36XiuQVM6Z9qKKhVIjeob0Ec1I0UXESwqiIowo3axiRboox7Gfudodwmk0XnPZAQ8yph+idSuK+qATdizjStw7vNitWLTfh9NoEMccoIio3J9cWxy8myvQURejq/2thD6ioQ7l3siEHB5jXEmMSTGVRJXNxLT/fF/dNmNnEvvyll14yJ07mQNDgTvUIJiqTyEii/KJxZKfhpPcKpJj9t79CJBOLMyuROYaYTsb2EHNLB3v8fpXO83f1cclpKFJdkZpBkEDujGOdhSK4b5OKAmxtJK4qjhL0AZ7FChzyEdx74uq83U1IJG6liX6EOcUQywhaOF90QQzNgtiZR/9OFKTT69tfoisoGUdhkwmmYzETt0g8orIgSMUx5qH62nb2aG70EXWbPQfzzY9/+aZ59S1IIUc/5lE6btwDiAKbtA4k3Tvt2yUmEAEicYC6aW4RIHao/18+bm4A6N0GYN7pyv51/Nt7e/zcIkD+Okbhn/YubxEgf9p1u5m+6709f73fr/S7vf5ej6C40etncZt3+HAkuvlP//gjDpD1X1w3JfX7rGxiqoizyCb+IAHXxGyKucfJ5S++XAD5cdFGAq1ZscwM9XRwsIq3avwZKJ0OHjmE2rzV5OXlmyc/+jHUW4AtHJr2AoAuX7nCHij7UKglorq6qLiQhQs4kOOQ4F0odzkR54UOoOcvXDQrV63m8E+RIwCn3AtDHAae3EQZ+adeNo889gELloegJNQhj6MYxZ+LAPApeXxtu1m+eIFVdKqIuRq1bT6Z0QKetmJdlypJjoN4eg8cibESuNEKeDMOkLR3916zceMmG7lwBXWfq4oTOWy1c5Dfd2C/BTX62NQLMFEnRHA4yBIfjcUoy3ntoxzKXDnQdXMwqasm5z0pjutGrwTqwmGAbOdJsraJiehqE8BK9wSOE9n6a+urUOsXov4MtYrQEA753hzG2jqJcuoH5EepXgcYs5TDbACuifMXc7hWscZlkggVDjyVTRxUgyONk2+oaUJ9eeL8RdOJktibA+8kB0sRIG287lDUnsOQAGMcmn0BHoMogXV1or8FAmQKdWwI6kVXYLZ61ImuAIfqa3jmmWfIoX+Ig+JKs3P3LquuUzSElIElxeXm4x+nuP5Xz3FApK8BMEEKej/AGWVySzFto6d4j1IkipDY989ZZuu/ALZLzUeJo0iC6KgYCxrKZRMPiKBIGeVBD6Hel4JfD4LAEYFRchlYUgTgaEQ5/IDuVwCEli9bYtXsgRxUB1HMuik3HTW7wF4d0ERUKOZIURki6bwBEp1R96kwXdEOYzAgPQCUylyX0lLxC1LOdxE3M8VhMxICpB+nhAgQZ4DkKA7DhCdZReUo31tT14gClrJzwKg0+g+aeQ5GACaCg/ytoj4S0McLEiEtGVB+ZMCc5ZC8aP5Kfn4Xykvi4vrazOrVi7n/jqYZdZ7KdwN8g3Aq1KHsCwYQuWSzvVWkuuH29bZs2eZ6o9JUzE89ClIVlo7wKaXsEgiQK0WFABPqOHG0USauvJ8cyk/TyaR2oT/h4PGLNrPdi/ek517AijuK4j1HT5kGxt4zX19hvv8GLiXIJXfUvqkxwSYmyNN4TA6Y+ooS5ocMS3hdQa0awBhXSWkFzopWDvKKC1rDM6xYjGZIkKWrVpmBq4pUxcucPZtjy5GVk51fVGwCGfNhZJBL8ZgD8HDv/fFmtAdQlhg+xdfNh4gchbiTqyyc8SLXiZsDYC/zRw2AcDROKRdInSsAa1N0Knh7+1lSQ4dyuV6G6c4JIUJOHTsqi5VK159S2G4yznWvNDZiIAF8AEmLUYrKASK1ugA0zYEeXKMY5pQhroVy88oheX2Do+kV6GaOoy+AaCKBU7oOIjx6+X43xpUwKv3va26Q6VL0qzWgVzPS/6/H46uEh/797YvNfxIgyvO/2vghAsS62vi4FoW15XZv8+Y+uZr0C6fseNZzqIOJOpH83AG/AXcEICrrPxRlrZ0THRWhhNKY8d3Hvdq754C57/5HTBVgZU1jhykqrzcf/OBDKMABl4nb6ac7wNuVOI+uCfPCa/tNQGKGWYErbGCiFzfecaKeOs2SuTOJUEMx7x9hynLLrQNBhcuF9DI98sBW095cQ8wVsS/ErAXyzIg48qZUeRzCuLG+FUK+0SwgpseFyL/tL/wOt8SAue+eNTynci0AHuP+qG9oRmldAO9BeTFrUh3uFf0p11cWjka5i1RyW0i5uTLb127ebPZAjs2H8BdYI4JRXT5JqHwFIArEEXmmj2QiZxRPoq/TdVTGv7J9Dh84wLgKsZ1HioKSS0tl1bX8/DyAUA/+99133WUj4AYBxutwJMg9JifHKHOb5t1hYo+6AW7lcElHXayupXOAnuqHKuI5uueB+yEUTluhgCNzTBOOgVgiEz2dh00y5IzpBiykz6Kv/hTjE8fPJKQrJed1LRRrv4Z7DRPJzNmIC3z6mCOG6OKhYJn4vKLSYUMSFKW+jiY7Ocu01Y4RE9VpcsqazRQpLaO41ep6ca30KnYSsNmNuJkYNxPq6GlWE8mXX15kxhh0xWUVxNk4m+aOIbPlvrtNBCRGEWBkMxF8YzwrXn4q8zVm3cY1FIJrfm9C1V5sLuE2eOQDH4CMDjZf+fKXzSL2A8lc+xiuzRs7d+IcTYIMaDeXiWBz8UCxjystOj7JfOZBH/PzPS4m0Q8XFGvM8oUrWHdKAQRbzQUiNR/nZwogViRRHeD5EK4WkSAukEwSEsTg0BOo7QgpU05Jsu6FK/uCzBkpxodrH8gcdBL3yRBCCnVEyBUkMFIKf5HLbqwhzjwjESjQFaGVjBhjmHspJ2od5eID7DUWL1rCXOZvY4iOHj9pi9D7cF5K6CFnSDJApDNAtJwzYYDv/kEUvZdWQkp0UoQ+HackB+zHH+X+Xv0obIzl+/NtbJzcAXK9JSammAqufyjrYgKxkaM4FloaqhBkLGJtabJEmdTvzewfggMAznFcTEFYXmCPVQ0BEMLvvn3LNjPEnLkdp1UekU7hgP9RUWHEaEFIE3OTnsp9qKvCEVVge0GyEGhEc80EDDezXxsZR81fVg3hxb5ww12muKIGkoLIUohFRV8FULadBlnn5e5A/xokK6KLlyE0e4Zc2Q9OWoB6+fLluFyg+ng26hrqcVh1W/KhH6LfhXkjEqAXAw2E/Sgq+B4U6N2IBbgXgMJ6LlSS3sa63oej14FnJP97S80DP2zDzRAGRzViThJjGgqhnYgDTKS84u5yWVN9IS+0B4zEeXOZ9y4yPARSR0SoHA9N6kJiT+cIgR6Em0V/+uHcakWwoRihWZlZANcS/RDlmT3LTu4VEA5yPMod2dLcyNjot+PMEyIrDIBZ0UpF9ABVVTUwFlLtmFFxdCTXXfsbOVIKcELInSgnUDsinR7Wk1Gujx9zUDj7sk72GTVEPorskchEMX54XSH6nZmnuB7ss0vLinlObzNlCICyEYS0073mzfgOYH8j4rYZQktkSyRjXNG1cr/IWdrOGNSYbOd3TLBgjSA2GNVaxZyoNU77DJWPO/NeRSpdrwT97QRI4Y8XmcxPnrProjOxoiOsM3J7uF4FzSvYr8vdqTg0iVa05/NkH14FGSqyRu5fEQDaW47RcRPI/RO5PIZ7qhLSbSnCG/V71eDmisCpE00MluIvi+jlCWEvkMi19WaPfeLEETNBBN5t7BvTmFO8XT3NMHvn/Xv2WzJqHu6xOO7TmbzzZpL5PB+yb9Odm6xjRhGos2ZkmO0/f8GSCunpEGZhAWbj7WsQrNSZ7/3H04xliL6oGXSMsJ+A6Org/qbhpgqKDKFbbT8kIj0grLt6LsMYbxKR1SvujbEuMkh7b+15RW7p3sr5IidMC+SgBEC9fbj62FWoA28SV2U1jo2QwEgrBHBDRIMGBPLcj/0YkV6xoURP9pmECNy6Knpn7Idw3X7yzI9M1oxkMz8zxSxA2BIfSrdJZ7OZgDSVI9wg2KooqqdTpJd9RK55eecZ09brxBp/gPmeZ6BjnHks2+7X9Vrl3JYLRPFxun+3HCDXO57f3ADQuw3AXO/q3vz//t4eP7cIkJt/BP7p7/AWAfKnX7ub5Tvf2/PX+/0qv9vr701HgDz1w49MqWxYjop7777bHthUiK78WJEeF8+fpeuiCdV3DAXExHMAVrXieFBEkUo/pXhUpMD5C7kWcN669W6za/dum3ErdXgSyrlSwEzFkBwGWFI2ryIUmsjz1aZftnqpasvJP1anx5p1G2wfRzMg3AFisb72qQyz9XM7TAYHzRmoxcuLCmxngyOvd86sLPtaD+zZZb74Pz5rD6fKKW/gUFEM4CVV5npiIFwBzrU598QiLxDQS+AGYEK/OhVs9vOEVR8KwFQECZiL2bl3D9EL2Rw6uwCjAzjglmIdv5ci3jY+O01sBvEsrUSOAJaOoTybAOB2A1ypUlQF4GgygNAoVncPlJd9HX2UxzcDsKpUarFRAAAgAElEQVTQFUUvIFsXRNLF/FyiOlKsalVq0WDU6UH0C+whkzkxZaaJBJwtoYz5Al/3yAcfRekWbPYTizWLCJIxTju1rV2mCzW/V1C4yQV8aARY9+KwPARAXo/Ctg6QN4Gs5D6UtJMopRVDEexPHBXAtggQAXT+cohweKkme1sHMUUTKC//lMA3DtVHjx+3SmeVMsaizKwHiBtEKaa4ikiUj2fo/1AxqYPiQ2wRKeNGzhMOztoMSVGtKKO9X003W79VagZRA6sXRP8mtZ8OrlKS6Wu6iWPSfRII6Qk4L8W13B8CIQUfq4RUytYeHDiuIlggKWZlZqCuLrY57v2o9KS71wF6uqTY2wK9PpA0pRyyVXY5C1JApIxUvYp+UWeNeht8eA1SHgoEVxmmPt3VIQHgE8F1l6rTA4LFCQJKThHF77TgwFAx5ihgrD+HUh0Ie7kGgag+BzishkNc9RG5EiclKeRTI4rkOZlzzCsvvkic0DqiEqIZO732migOoQdXksrPG1AHJycLtC22sRUikzZv3jQNcABshADyq39FxEAr97yLcawSaDlw5LyqtNFUASjYI/heOSRKrYI1hH6Z0VHipc7mWjWhA+/xNlT723fsNM104XQwPv/1y0vNd14EKOQ9OnHYHhsAGPH3MBmJUXRD4PjgQB6B4+b1N96go2SFBYYEoCjWqwhSQ90N8+bOA4ALsEpRkV6KFBNpKeJmwcJltlC3mOf9AhFoUrluuXsLAEQxkUtJpr2e+URWBV7fFABkNwBNHgD3rNlzbRRNsB+KfcCvFhSbgQHk8/Aqy8qqGG8eNrdcRIxy1UWCWGKAHyVyoBowZR6EijPAhuJQpFbuhAhRhNhsFLcCnxRppWi/AeYRP9SiixfOA6weRvV7GsCcmBfud20zACyvXypogW/nmPdCAZSURR9E78kA4J11f4gAUaG5dYJMl6Lb7R/P/zRnMe3s0J/2b1eJjOkFZtoxco0LufbnA5sCiMHqtdnt10rQbQqW/dQPwAEiAuQAmfhXY7E0puWIEdAooJeeVJ77ARsP5wfoGwlAIrIuOIiIMboEfAAYRYB0dXQDJCUQv8Kcxty14639dHPMMyuXZQBs8+og0YYpTW1o6DZHz+SbpbdvMee4hhu3bOCe1eN+KzAdjVV0O9xDBCBxd5crcY0t5lnzMEeIN5s7m7JoNweAxHoTm5pohtTfw48dxGHW2NiG+pxeiK3bAKYDzc5XdxDr42TmZqaSX4+yF8DGmciOGghm9SV1AWJFEomyeOlyXucue28Ux7Zv317zsY9/1Lyx4zXbdSJlfQlEbzzPgsDcceZuuQ3VfXD69Cle690Agh326sttJpJW87/mBEVuKRJLrrZVRNS0AfRfIfpkKe4DdSsdwQ2nW6C5JRhAUxE0Wg9HmMP279lLye4SnrlJlOmKMRHY5GFe/u0LkPYJAG/zIYIarOJ378GDpg8ALJr1Iw4yoJo5o5aeCD/Uyl6KdvGj7wjiOIDehYQQXGz9ZQByOHoGnYi1m8CR4WCef2nAJKQak5Ix0wxNKkIKQrKBmEvFA9LB0txgzD0bQiBBIPprHOgeaDENOIDq+okmhJ8PS4kyI1NuAPKVqINRftNH5DZkzN33rDM/237A+Ia4mDncvyvcbwcnDxMRm2z6iXosx83iDSjYgxsykg4KOU+CISADIFXWrl9B0frrrGtp9rkQyVBJzJ8LsZAzcNmEhAcwRi5R1HzCJKSk0hnTDABOwa+zN/Ncl/nqpxPN8wfobZmohGhYbBX3QQDFisDSPmIcwmu6N8rBkpsiP5o0P/O8iWQd0zPDnDbIfqGR/ctcnKOXiM6cnZWBk2kCYnqeOQKxVVtdicsGUoT1TmBsD2uS4orUbUWCFmpyyrPpB1BkntaPYkBtlWl3MU4237HZOuGkVFeUUs65C3TJzLXkidxNoQDMUtLLyabowXEGvCuigiGAaIkHNE88+XCU+eX2Vktif/iBD5mnf/EfJh7nqjrMCplfx0GR1d/gwfMrAudenFNniQ/cveNV8/GPPcHa42UjmBSFFA7A30akosiPCgDZVpwenvw+EblB/FsK7hDFX72FSl5ilWjWqeUUlktlHiirKETGOSK71POkmKYmCLtB1roWHHzJaZmmBhfTuYJCM49YzEb+bYT5XeukYrS83Rzp2wowC+dmAb7jxjh2xOw/eAQC1BNyLMjOxYqZE8GUx32owY2g/UNaerrdU2TjME3C4ZIPeVQNwCwRgwvveVRF2zxoPhBNKpNXfNoY45pLagmQLd+tpetllnXl5uacsaKVCFxa/QgkohGD5F+iIwVirRfSJJL/3cmaISGEwHm5UNS3IfIjnX2FIu5U5m73H/zOHp47uVdFGstdo/1lHHGpWufkOEnmWXZlfRGoLfFEDWNJ+4go3GVsFCFaaxj7AN3MK5eJPNP8EIT7S91p2lvpGuTiApHzU/OS+j8Uwaa/B2sPwossYa0TCSaXgPbXfexpVLQuIFr7BMWmOUFQal+kPbAD+2QfXlsCe8l23l8d10XRRdrnqbNGxelyTjbhSmhizyg3tgvdGurP6cWVoPgt7ZX07IjUUFyc3Bfap9nybp5lhTuqlN6qt64S/dfWpOIfLTIzP5kzvT7x/KjLRwIpH8V2MuZFZsqZOSExDqSo1qtQSCQRkIpk05yltTFWbkW5WXA4KKpV8Vfav6q/LpPoXbmFLzN/qFQ8hQJ0zQf19EfNwj0axt6sEzfJYUrgg8L8bCRaGiRUEm7RKdwMR+gfPIeAKIB1YwOCqd183TgHiQZI2xT6bhZQih7APqeP+eTs3qOmnnu/dMkc9gezTX7uObNsyWLWz1DzFm6qGhwUYZEJRMINmgO446NZa5IzZrCGViFGIk6Y6zfJdZeL4xIirWp+VhrnGu1/5frwZN4ZYB8SlxBvOwj9RfTxv3Wf+tjf+vAsaT/rAuFfV9vEOkVZExfIlzmWvF3I42qIxQXMbeeItXIwKxctQMQSa7u9FKMoh3cUpN7apfPMzLgwE+w+YZzHOAcNQvJz89Tx18s6MDjGWSA6E2FVhdl7OJcorygiLK9wjdvNv//wOetqk3BN67C6juTGUo/O2xV8NqKT8aDuvmuiDdmcr+54/ijW8JcGUK8PILxts/bfRkuu7fn+29/4tm/4c/yMG/n97/y9179+Vze6795LuMl/8nv7/l//+X1vv/6bfPD8hd/etWf/1hzwF74Rf6Ff/3vM4y/0Am6CX/vOz871CYobe/au//Nv7BJf3wFyAx0gfxAXP/06HX5b8LOp737nO/YAlZXFYRXgENgS9dhMWyxago2/AVB165a7rErIY4rc485We2CPBaAQMKluiKPHTqCG7DRPPPGEVdufOHECYHfAFgqfoE9DgFQJQHUMLgyB4xMcUObOmQ2gW2jt4JMcdKTEDQMYyQI00MFXatHqhhbzvX9Yar7+Cw5uHM7+7tFg+8K//Vyj7RtoxwEgdXYcGblDxA6tXb2SksliHCCADxwCORNyOEFRh/JtRlICEUZjkAB+VhEYDEisw+skhxK9V0UyLaRrRPE251HjxsUnAmQQ0s4BQ6DGsmVLIVMcTRlg7azbgkzxaYAo2eRRjXVSriuAUWrMKkVx8KwnULRIUAwugn7imnoAzXpMIyr7drLfo4iJaEadF0bJ7SB9EyFEEIho8SJ+QCXxswCRh3ld+UWXzQBE1P2PPkzWcBG9GcXmwx95CqDskL1Gykl3Q/nehxqyFFVhFwBseFyiee2tvZSdJpsRVLoCgyaJzvHxBkDzdwBMHLXRNzrI9gIgDAEGuOMq8YCE8QNY0IcOKSrlTMU5oCiQKoD49bdvMkdPnLWAjVSZUsa2oj6+5777KLbea9WL4dw/FaS78vNEcMjRoYOQANe3vhRvNn5TZbGj9nfIqaGDtOKyFJGkw7Bisrw4sKuXRqBtIPdYB2/F9RQV4joA3JnJofQ04ysVoEoHe5UoR+EesSXiZJwr6kKHSbkkpNpW6a96KkRczIY007uz3SBcMxWGxkPIiTAJ4IDdz72Xql4AWLtcKRyWdZjW96gUu7mlgTJSogpUyK0ybg5/bYDuUpTqcKkekyzGXVlJIfEuHtNuEGK0BIz40gky1NFo1hAlJ2JHMV3Ktm4ngqkIJarG2dw584nKyIOYWAmAUWifmSTUxonEKQwythpqBKo40LeTbWO46igtH0QJ2UxWfjTP4zziOQ5ANDpwgJ8zb7ZV8HZQBL5q9QruO4XuTp7ECeVaEEJAgxvEyTHIriGArSHhFy4e5gufTLP350evdAOudEGcBNn3MIuDfFNNuUmKi6L49SJq/K2Aj1PmjddeB0DkuWGMnzh+GkBguUkBYBD5pVaMSYC0SlwdIs68fUJQmkZzuKc/ppTSVojDIdSyn/rkIvs7jx1qNMtXbzADLTU8S0MQi2M24zsapazIpSAA1kiBQ3ytlIcib0XACNBuh5DtpZNlFt0iIkPCIBTVdSGgUsCkE691wQLuP+PvOHFcfQC7oVH0QwAsuUKUITW1sR4OqK2l8g4PJic8PsqUEK8W4u9ro1Nc6FFpA8BWXIkXrrFWAAPFoHnx3IgMkyNKz4Yy2xVfIZB9ukcAIIpnW7EdDow9KXf1OcG/T/99+v+Ury0ieFygnO6H5UN4AiAAHt7sbV58C5JQPTaMAf3fH3zw37dt9DfbicDSc2Wf4qvsiYAlzXVeAEYT3HuRXwJKRcyp6wazCxFZEJYUwCrn3VsOMV7HMPcsNzefZ3aKGME2c8/WO4wD12ICwHN0ZMICipfI/l+3GRILRfSqtav57wPk718BfIWkYq7NxDV08NARYnWW8LspUWW+i+R5FbDqCrg4yPgXuSAyspbOgsrKKgucrKc/RGtHD3OM+g5SROjhPtE/tkJ+tBPDs3PfYZNGB4EvJLAz4K7cgwIFN25cTzfUBcAxlPWAT+OjFEkzbi4QQ5NBnE9iaipg7rg5wjwiF1M/a4eU60sgI/QaowHh81DxRzE+eJggqy/j2qszd225w87ZewCN6wHinvzUp3gmiZUDpLrC83oba8R+OpOieX9LWEsERvYCZGlOcWZ+KL5SaiNcmvhZilWZAGBdwHOqMhDNg6Xky6tTwouegFCiDv39gin5RT2NFF7PzcgY8yVzjzeK+tSYANZr3FqVRaaV1xIAWVSBU+cXLxo6IYg7S4rneaZEmXmxoorrAomBuZBnyZi1S+LpDSFCayiUkmBK6APDTB3Rc1UdxqQvRCTAfZGyvAXCu490vuwZDsaPa/HsW9UQ7pAha+h2IGe+5FKlcXAhR791xDQQV+eXCLESF26j5wa5nzlnzrOORpsNm1fg7ogkZqfRgpXKw89KX0AJ7zPm83/7twiPx+gtyTNv7j4GwUlUI79DKvDMtKWIB9rNxx/wM6/sh7TuL2dd8cUZF8G9iTY7d76FOjueWE66v5hvdxCPuQX3jZ7Pbl5PP2M0iOumP33Y2/QQC6N+pHk4OuXY0ToTh9vLmedBcYoRjAWt6fXEZ0Yx9yvKsp95Wm60STp0HClh1rrUg5szkFLg42cusE7zvPK5kjm7BOeZOhm0n5FDLJzX2MP66ujsZl1LyuvX/uixB3/v8nj7M3z8ohP/TldNVbX5KI7a11993boExP4W0E/jxLoRzthqB5yNhryckRxHlOWk2f7S82b9mpV2/QxmTZFDohfLlStxmr3c+J//4jni6B6xEVpyQJxizXz8Q0+Y7z/9fdsP9NRTHzXbiSFct3YV7o9k4wRwrkjUVrkZAMLt/gzAtWuY+KUp+iAQvvSyN+pmrvMFxFes5xDPdUIs7hlEAh7MtY5cpwXsT+JQ4P/s2Z8iFBgz9ZAr6inbjBMrmmvTyt6xmihJ9V+0Q+YrknIeBJfEIL6MwSN0f1jBCA4QRRBOQSA4IP5QP4gK7uV2dWbfpTk2//vLzAPPINZhfXLiPh3Y9YbZvH6VGYbcC4PgnSTarbSshbmVmDeujW9gCAXw+WbRbSvotqlhX8ZA57kKoNPHh7EnAqyAf/fCjRsUwHuUO4OxIYeHIqW8EAuJ+JDjN42YLQmGBnmmsyHVpnivHRAOA6zZEhdpf6EuKTnSFJuoGEY5VxJwIkjw4Onla0Hky1cKraNQsXtyBF0jAxIY40Nc72M8TyqgT8VNpHWhuKSIv6dZ94zWLolHtBcRyaE9q96D9k4Sk7S3t7CWs1eEDNJ70df44f6Uo0Rzr9ZOliNLJomkmybmoYP5iwW35TphDZledaZJeLs8TdsPbVyqCGKRIXJuVD271KR/Ptf+XS5ECV303vTzdD1EeJQw34lg9uPfJCCRu0HiBTkJqngG1Y2h96T9o+bvmi5cUvzbMN8jIZTcKNojhkA6d8j1jHtHkXgNzK+1nCfWrFxl97lyiuUS1ZmcHItDSL0Z9ElBjA7iqC2lIHz7G2/hdPE0GzZtxYmXT/QXEVSQWE6QCL7+3uyt1PVHrwx9e5fZnyXjgo/CvR0IobP8tqU2xmrP7j2QwsW4uqOso1yCqkKEU/Hs32JwajlwnTtxhOm+h0BoFxdcJnrKj8hPeodYJ10hb5jeLUk0xTX0gvQL4jnOg0j1xE7njBOnA7GMOqxGFbvJ86H7EqKOG8buMI79JHpOGutqzMY1q8y5E8dNNGKZu3Fm5kMqKgrVlc7BZQgZ5qenmjTI3AhvSKjhXpwwrXYv0IkDq6KqFmKWiK/YNLpAQiBPG1nr2s2/fu83rJe4850jzJuHT7L/7LauYg9vYrEgP6W2md5vTH9qVDiKeFZkJ5/2g7lK+53368fbDLo38Bb+VBDi/Q4gTc8ltz7+Wq/A9Lnl9+Kvv9br8Nf8vv/Uue+9cs3e76//Rq/jjU7gN/r9N/r639vff30BwfTe+936eLcJjhv9+W/fP1w7d1yfdH/71frD8edwfvDw1GcoK/VnA67cc8U3SC3rjtp9kDgAAcpxZG4n4OBoras0fs6jlNL6EmmVYtwBDesASGTN70S9fgUQ9/5tD6CCpQcD4OAwatb5FDMrf10EhLLS3ShlVieHIgoClF8MOORqDzFSbDsAlFZb5aszKutc+jlEgLRTDv79f1pu38WXvk+cBGDwR+/C7/22j3/+MS4ADqMCAFQWOI5y2w3AetnSRcT1XLIAbgJqvRkQMA2A+Sq7VtxLN0reFEDyQcAPlZrqENmERV1RXt4cTnwgJZSLrAOrOk04b3NQpAg5ccRUnMcaT4FnF4eGACIdRlTGCWjURTQRJ0jTTayAIyCiQFwnDqsV1ai4xp2JgRjjUI8SksO0osGqAbW91UnBdctGASk7vo1lAOjoRrGaDHnkwGH7jV37UNam2AgjWzbKddQhqBCQN1ol3NyDNg5XXQMj5jwHNUdPegsAtF1QGoZz2KuoKDRzM6JxS1CYC8ApybWcMIoCcwZg9YAokZ1f5IBK2YsA33XIvozrQHn4mQDL+w4dtxEaAhyUy33/Qw9aFX8REULuAng5BIkc8ODw5sjFGgCEUrSUPWQDTB7553Sz/hv8XI5BAgWlWgTSsCCB3AJ+ij7A9aLYGhFcIkkUXSRiIYJOhjLic2YSW9LL/ZBKOyUp2SoCPfl9ihSQKlExAw3cwxAU+dHcHxE4l68osinQ5sfroC3FnZTxnoAFtnuE/yYCpI+fq64QZf7rd9hSb96ryJwWCCsvXDQCR0YBfvwBvV1RwEklLJfRNGA8aN+XwN0BwOQ0yJphABK9P0/nCTMjikgGsqOdcTnVEeMUAWFUSxxbU2OLHXMJ3Ec90CLj5OKoAoSSI0cAhpwljsSTqOjdh4gs9YR0oMbtRgEvck3P4izy+KViVXRG6sxUsvqPAZAkE1sVZRy5L1B+dD3QBcDPO3biFASIF7ERsZSM+1Cg2YDqc8R89+lnzef+5+fN41t9zdd/UsH9DrdxUSIYZyRAKlzJA5xeSQQDkW8pifTH1JkrAMSbN97FM38MYHfIfPijT9FV0gDY5sW8cBkA+YKZv2ARxBQ9Ovz7MP1CXYCRH/nQNNlSWOxsD+CRkT3m4K4Ks+aOjWYcYmkK0EcOJSlulRvexnMh8CKCQulhnmnNT+Xkf8cAYip+SopaRSN1QzJ2dfZy/WoAVAIt6DfQR0+Dyxhf42fCUP8OoP4cI46rkigzuc5qAZyUZx2OEj+QCB9noqHiKN2eBDwP8MZhxNw4ARAxBmEikuLU6XNm3vzF9K5cBCN3JRIpzJIgbijGpVIWCTcBOav+AA1xRY44EUNkiWiLBzDmUQbb/6BHgE8V+coJwfRhgagp6/bgi3k+RVo8vMkLEgSXggiQq5/6SdcWlgfuwCWiDpBroJQUuvxdgJKLIuogVuR6c+T3ekJ8KApNEW/envyJw2AKckgluvi3rAOnFeWsXAujkIWH6GUJA2xZStSaulkUu1ZGhvwZCNs1kBWKaamGDNBcUYT6uJZ59j5cFSKoL9Eh5UnZyAzi4ISyDQC2DfMzFVumtUN/lxo8X8QS87iIBAGIk/QtqMh4BoTFCHGKThByU4BW9cQkdeGwUyl3J/Od1OwisjRfSwXsAgE4jgMhwN+T+aQUsD2N57QT1XkGzwm9G4CQR06eMo3M2UkQ2OCpJjU53haty0nYxlySDIHcQOm0u6ef2cncm8qctBjl7ChA+BuoaQMZawGAzXIK9jIuFec3jgJboPqc2bMt8e7FetdFhFooJGINTo5WOp6GuHYT/IxYXBK9ROylEJso/f8I8UvezGM5FNB3qJcBsi0tNYPMeJxeFPC2UjrvHZJI1v2w8fcgUivC14RShO48MWBGcBT240KoggAh+Yc5wwUHYTJOwA5bJF5YOsk1AjiEkJwzJ84E8ntaqtpM+UXi3UacmPOiuXYAvuWFhl5rvtcLAA/gmziyYGKEykrbjE+0q8nrZPziokwLGTUzIgJMdspsczKn2Dz92xqz/qE5JiQjxkywtKhvK5ZrnHPqAvO/o7nnwY0QVKjEGQs//OEPzZbNdxJDlWb+x2e+YUHRL375E2aKKMAVax80YTGB5h+//mlAQV+z6/Vjpr9rxPz7lxebIzk+RHkVMW/gNGSOlwtPIHECBLYAZ63/is+byX0SuOsA6X829xJxmpB5ROXJeaI5QCIGFW9LYa6Mf8G4UZFh3BeRnoGMAeZHyD5vnod6AGsVDd22/DbTAaHnC4AoxybUHW6wTlPVQN8XUTpdzDca99pPiDzvwDnox3rSKnBT7gnugSt7mmGIk498INrs2DcMoOkAKN2K65NIH8a5N90DWlsq6clRSfwD9z9Ez0Qu6w/zD1GVKndvZr5LhqDo7milAyQJciHU1DC+O9saiT5aTrfUW9zfucyRFH0TEajeDfUjnaf0vJ/nJA5r0Gz2ZD9+9kcmg0LswisFZsP6NXTAzTFf+ad/NNvuu8eKSVgcic8K5Pfn4IJst8XTpcQ3eQTjyvGCIAgJMxcA6/t5lp0Z4030ZKxdvdx00FsSwzV1Y70LD6STgN85wn6nlOjMCu6Ns+cU7oo0CKX5dEN5QNAX2vglxZe1QKomQjzKzZgGwf8yxHoE67X2F7N4zSWQN1OTzEzM2e08b/V8jxPkhyP3Q/0Ped9bYu74f0tM1sxkuuoCzGlih7ZsWAU5WIXrdYpnWn0hRImNKF4VMhBSsYbnapA50YOxJuJtYHQAUFdEC0XnvJZyyuMbIVuTuW6KrHLm31SwrQhWtpfMpzzvzCtzstOJuqu0vRtyHuiZ0V5A3Q6Ke1I8pDvXKZm1WM7aHva0eu8jkPAqtZ+N8EGRsHKaefH+5bDVPlTRfE4IN7SvaWY97KOryxFxiTpLtFfWv6l/Sq4n7R80J0n4ofXamT2JyBAB5+pB8wfID2Q+HITcV1m71jqJQJyY/DzZu7lxP+TS1Fws4Yr28E7qVGL9UWeU3JHu/D4tV9b3YW0e2rbzBGn9ssISvo5PN/arJf8x10R97KjtodL5Qs4lX4gB66pm7yZXptYlvc8QXreiM23kqaIuuadVEBjq7tP+Ub9L3zPuOe08GYVw9sDRLYJZnT6JkDy6J3V8j2LhWtmDuyO00v5QwhjtRRRN6EtXRnMTfUqcRY5Drq3HtVXAM9IGmd4EoD/G+AqiY0f76mHOEO102YyM4vRJiLLCln72W6dPnITc7TcL582bjhfjvSVxPrqCA0X9eecQ28gNqv2nxECBkBCZxKa18UxLkFRFDF085Gkz7j62hDY+L0z7GYhDR9Yff54f9QLK5dXX3mUuQYD4ss/0Zo82xJgb41Nnh37OBv6Ms3EJhXAbT+n7ufa2hYy93mJIXgfc35WQTCG8n337dpukzCTWuTiTEhlqYgN9zOIMyE6isiaHOMNBTsYTFyo3/PNETn7iE3/Dtepib+CPq77F5FxsMF/46ouMdzfzs9/t4DkNYq9D7CQuswjEN/3cE41HDRDbgCb3B8SH46Qc+9MEiNyI728C5EYAHPuw3CB2cY1gusEf8xf59lsEyF/ksr+Hfun0seRGnqH30Ju59VL+yq7An2P+fr9fsvfz+vPev/bXJ0BudP/wztfgRgmK613hG/35b//+P40A+cNX6PB62W+mXnnlZauqksVfQHAUm3GpjH0AR905NIj8UFlpE0B9YpivCcKGHRoWDgA5Zvbs3W+B71gOZHv27KPscaktdpTDQGXlysoWeFzFwWAFfRY1gGK2ZwFwS4rNzJnkYks5BsggFa3Av1EOYSkAVTve2kN+Nwr08CgAzxiKbvONH6CHDkIiLfYSU6Xs404Apm9+HhUtH5/72iGr6ExMjLMK5zRUd/tQ60aTIRyHBT0G+/fuHa8T9bCUjb07itzLJpXywSGUegF8zSCH7QoACEU+SF0VhX1c6kTl7M7jwKPFW6BFWOq4yd1XY+YsABATiaMoLwCUMQ68zgAtk1ybToiTNoBtIZnKgq8l2sU3DABLB+/6GpM9N9tERqLyXXMAACAASURBVIdba7uTDg0c7GIp8p0AfCgl41tg3iSHv7kA4LUcErfv3IUC1I+SxUCcN7NxXBCJRLSTq1R+HPRKAXsbcOHEU3JaAXGUQzGw3CAVAOxhxC54ezmbyBBXEw044MCJdRCyRKDolAVFicUCVBKQp6iNWWR+S5Eo8KGR3x3LGGgELGghGicMhZs0XJ3K0AdsOUO8keIpdGicjqSgp+Tqwdk6JTiE61Okwr4vp5oNuECsO17gCWNBoJ8OsmP8uwgPxbBJ3eeM2nCaTKDpGkBioL8HZT5AE/fRDRBA1ymUw6ViEERqqIzW92qsRBVArDKjpe5WiWYdikBN3QKp/Cm0voyaVlFsfYAAoRxUFYsUjYq4AHXf8tuW2YJwRVzIZSIniO5vG/c9NDxoOrecaybHjoABFbp7q3Cdv/dDGqpM1pODscpPBbpGAyi1QQCmoz5MQ7XtArAukKMBwkIESBngvlSBbYCeSyjibADUU1yFCBApPB//4AfNKcph5+JeGSeqQPFvbu4iZDohw3o5CI/xfMRCIpRBYOCa4J3GkFndxnOhQ3wALpQI1MLD3Nu5yamA8ACBfJ0y96WkXYZyOZAiUSmm5Yw4ceYspZq+5pl/WW+efgmwHbJolPsoBXQcpbbdHc307yw0RWTTZ8xMASCqM+dOnaVv5x4cT67mFH/3QOm8CjeWH2TkcbK3z+ScJJqCfGxHwEjG3n3bANn4yM93svnaPQDb7gDkRw8fMvc9lG3aqwACADb0TAjs6LJZ75T7oj5Wn8dsxr8IEAGqR48esWBDWlqaCQF0bYbImQQMV5xDD0C7FwC+AJ5BCBxvT4Gw4yYtc5a9Xh29A8Q9TNAzkAhY0Wlj2OT0UezZKIXR4ZAlEcT4COxS7rUcHt38zBhFWFBwPIqjo5EomD5UuXKBaJ5Qca0cckMA93J+KM9bx36V2Ov6WOeG3UvpKRIJMk2AXAOTRK5cIz90rew/WBeIsIUx89DmAPO7XfQoXSU5rk3pWhwe3BRoXt7T/Qf/pq+TI0RRQaBTdj6SQcQNIBie20a9CRjyAXxRzI8PgJ2U73KMlAGepEJ8ChDd+fJLdq56+KmnQG1QfPN+RBodwf2XSYfUbNTebxCNtm3bNnMeta0cTFvv2mydTgEAjP7M1VXkqisnX/dF3TtSxLcxZ6njR8r4t956yzz+2GN23ThKv5R6bCK4t/W4EMMUlYfSvJd5tYKenBxA3RDGfR8ulU4U3ffe/yAqdUAlgC93nj0Hru8AillvyCuRPern8eP+iaDqg0Q5ivMpUlFTgJbeRJ7lnqeHZstmG0fVxzzmimrfD6LxGGXPgwCVtwEwu0Me1zJ3y6WSRSxjLjFuDz3yKEBRs+29Cuc5U7eOHC6JcooBUtWjyBVx1INzqJ44sSGevQ6cixvWrQYob8GREQYpX2WLuBVr1ABR0sK60QF5EYIzw9fLz7op8ii9bSfCLpD4msgQb+PuCMFDUlFWajz3dMQU0rHj5uhGx0uv+d2LLeajT82FxBiyJJXIKpKQTA1AaTogmK+bj9n5Wh5/EhEV6EEsTKjtzLlSjFAhhtvNkPRFlNDD8yEAvQ+yqZ9nb9A3hO6NOrMgyc0szUJFnJhu/uZ//s7MvA2glnV6GEVxPIXcAX5cT9aFeJ7HFEjS9OxUSAhjfseeoJ91Sx0c61bdbn77v14z27e/bvYdecN0Ayp+/u++ikrZ0zzyxL0mhbX7n/7hX8yvvneveXFHL24eOg2aS+y+YxCQtgMiRHEwtkSeuU4xiC7ccwGBoVwjD577WsC5XgD4esDNAQBpHzoIUnDG1DfW27VFJLjGpgdjxo/9gg97giDmLEd+xhTP70VKrz3ZA61Yu8bUFBdSvg6Qy35mjOdY5MoYbNE4rgQp8OVgvP9+Lt51Po6egixnDmps0liFFKSUuAuXnmIf3VmrcnMv2mdr48bN7EuGcbMW2JLqSpwSUof3QLCFAniKpBUJ0lBbYXr5/tuWLrZxQp04Kdat24hjpBiQvM6sXL2eP2vNr577rXngkcdQbtOvU1tl3bPziDV94J6HWGcu0F9zzl67LbgzBlkLVOh97Mgx69IYg4h2gQj0Do03A5NOppA9EgscjlY63lCer123CjKP9QaCKZx1K0LkIPfmOFF2A9iOPDx82D804DRyM/MXAoyz1rrwfB04cMhGqfbz+zQ1pVHWrFgwV+brN4izi8A94gfJGMl4OXmKe+GBKAX3SQ2uiSbWbDliJriROf+2wCz/SgHzuysOlgQTTyH05dwzZuOqZajb23G+OQKCt0HKAkKPuZrymgZ6Dng9YZHGkf2HBCb9jH8XiOAJ9a3gZsmk10uuxuLLJQh5FllRQhPP63yiEUWWuSC20Xw5BXmVTWfe6ZPHmdtC7TXUnvnypQIbezcDQi6feUIEwjo55BC6DPBcXswrIO6vmXGdTVTaHIjL47ZMWmXsmrMVfxnM/kX7nwY6UvqZs/ohQGLYa8vhI7JZ+1TFsV0ijk6uAP1dBIQIEBE2gqL1tdMl1Z6QJaxFvL/puM4+u9+TO1Ikh0QZoRBb2ovov4tocOG/iSDRPkfCJnf2AtpIyeXxB1CWrgP/p9eq+KrSp+eZpE+ftR1JozxHErpInOAEkS/HpkgNdZJI2CHSQw4K7b8G2T+LAJELRDG6bYxVfa0+dI6YxMWsuCy55fTcOnGd5MRJYQ/vy36hDBGWXIc9EDx+zHnah43z+9QzkombWY7Vc+fOmrns5X9DBOGHP/aUOXTsFNfMiT05ZL9/qFnIGcaL31VZXUFkWDUCmmb2UL5mIR0vrsyvucRelkGebrvvXlw/o5CIl3F/Lecc0mldKntxQ1vyCcJH++da3sdMHIwB7FUduS8F3Pc09uXDXP8B5rAh7lMEe8R+9jMegX6Md+4pe1StVUV01lQRs+cOvaOutHEIuDHIPJGrIkDk8Bnk+dP+TtGyfrxurV/e/B51nwyyR++CWGxj7A6wd0xOowskyAcnZb/Jwi1y2ywiwnzcjA/dkm08n799/te2y3HX7v24He+DhGpijsk2r76yg9efbtZt+pxxC5xp3nhznynXv2XNh4jslLGVNcYbsmjEijr+gAARCXKNALEOkPcvAHpjB/g/B4D2fgagbhEg19sb3Oz/fosAudnv8M38/v4c8/f7/fq8n9ef9/61v0WA/NcJmj8LAfLVV784JfBZALDygttxM3QCvqowXACxMo87UTUqZmIIm3WQB70dikqRlBtA7eChoxZcERh0HGXUQpwDOgTISaD4HqkhgzgQSzWXjHMj98J5G4E0gio+kE2+P2AHQkhbYC0llZwNUuhmZs8xv3zuN/wOF3soFilSgXIqkAOr1GuryWFX/I1A0byLuWbDhnUoaqNNdlyt+eI3j/AawsyaNavp7ijnkNlA9M0CwEzydInvKia+Z8PatfY1lKBUTuJ96u8CxpXB20CUlCTacjCoVPkkQJminWYQNaADmiJcQiBA9j1/3qounQEukGkSETZoegHxPDiwCUDz4WBddKmQo4uj7XhwILfdwTMUV8eoKasq432lQmZ4UgAbbqNQ/DnAeHBQVY9CJwdv9TtAJaCIjQFocTS7ydCOSpoBaE10FQfHUJT5oxw4o1C/5eJy8ab8txcgMRIwtwDF5VkOWktWrKZQtsxmXUeEB5rk2EBU+5SL8nUt5D67csAV/iqFtw9qbKkQ63BUKGIkC0Dz0OHDFgD35UBaiQJ1CEWZ7ncLB7u1GzaYs+fPU+DrYckQuYKksq0AHNTBVodzOT8E3ula6lCpItojX88yt1OKPs7h0R11fAgKYBFtoyjmh+R4AfzsQukqADUMNb4Hh1gVNqvMOwmFWnZmuiVARvj6PMAikR5hgKRyighwkHpQVqlC4kgULaCy4k7GjHBkuUCkyNT9ECCRRpSEXAR+Utdxbzu5fzEcRrtULHy1lFMHfzl06hsAYSNCLAHiwQFT70nOIN0vS5jxdeoAqEaFuIDOCAGfQSj0RJxEQioGqYMFdTW2G1u6KmBBUWF1RN50cK+bAFG3bNlCl0aR7fFQObD+zER5mIrrpQfVr8skxa/EPISFRUE29eJ0aQeQH4RcyDAd3OMGVLGKJUsDLFTcRlwCDiWeW28Ug56MyxVz5pkC8vNVKF7M89PIGNB9DuJ+O3Kv8ohlcAM4fP7Fl8xLP3nI/OSNfgCjceuiiUeN295SCzCUCphUA9gDuQQe0gcBqEzuYDo5kuJTzIH9B1GMl1PcjiuAGInzF87iomq0oMbDD2XaGe7N1yAPicALoTS3C2W/GwBkHcrZPsbRsrWhZv+rJWYx19ANgqyH+6PxIYWll3eodZSpxNoVcEX39AzjQgC/QA2VccqJ5kqOeSikjg9REyMApiI15QzzAwBSQWoEz8gZALVSxqorvTXBfK2IC/WH5OfnWXWpiJAAQAdFZozxfOq+678pHkTzwiBumTxcahMoHEWKQCvY/HQRGE4QZu7MC9ouDDK3qFBZAJOTI8W19vwPScp8KzBKamORIFr8HJXZxynBEiA2KULKSWnUITH0NcQ06RDx0OYgS4K8nfzQf3tpN+P86sfbFwhdH0Wnyeklok4/S3Mu+Cv30IHxDPHIp0hpL7njIEBELDYDUoVyj0SeXGSeLSay8N5777XgjubkAZ7B7cT0ZDP/z0PV/fzzz5u7iCDSPC+X3TzusSJ21N2jN1QEKBjGz/PnOewDXFf0iu6NSrAVV6axILJ6NQ6gozvfNEsWLbRFvupD6mJNcVbxMeRAIbFoMYBIJfRITPKeklNnoroNo7OIDgnIcamOPSE+FOEWhxtBBIoAZt3XNhTtLahcY7jXHcx3i+jnOHvmJLn9wbYzIIS5phoXXi8qbRecAwUAoAFBYWYZLoCR8X6Ay1xui6MlBUVACzDS/XnppZdYZ+bbvh1dJymG1b8TzbMvZ2I3YJcTAFoeRH5m+gwA6Gai7GaaUlT4qTjFush5H5LTS2MWADyffpMenvE4oqe8icS6Ullvzlc1E8Pmg5uR9ZSi2zB/N8Bd4vkAXR0Y565QbAPdg+blFw4Qp5fCvBNtnn32MGTIKht1V1g1YtbdPpfIqCTzwvMvE0vjYGKjQ1jfw+19P7DvHM8NherMpTEJCebipTIingwK42RTAYFfUNtjVq+itNxr0jx450bAthbzyxffMMEzFxq02saBNdaLonAvt0mi45hnAKT/7lvfMBPc117GyvOv7SBG8YS5HSD4SeIyc07mmBxcBh04YR55/IPmfAGgPYDhZ7/wOfOd733XRqL94v/bZn79UoOdL7paa+gDiIfoqifm6pKNsZFSXfOEIiixa1k3iCLfRnmIImKTIFZGzBmupcas5q4efpcAWUVgSSyhSKx4HCHuIt9xQ0XzvGtPIgKkFHBTTqjsrExiy2qtSy2IdbcRcqqGcvFxB54RiFaBtPfcG0VHFz0KxB3KyagoTUeeeUXwuWttZbx7AOwr1qiHGKLz9KtFMt4WLprH/I/jRM4T5r8rOCu6IcvW0YcWGhxuzp49x4txhJwqptslxQKIXcSVzaSofD4ExvGjB4kgnGO7i7T+5eSchwx82Ly5YxfkV415/IknrevuJz//pQngd8fyPFRVlgFsphAXtMicZ+wvnD8b0q3eOrcUPefEHkOE/OnTOdZB54SbxtULgtfdj3Lkg8ZTACzrZy9zWxKvIykpFtcS8TiKCWOenE0vwwDvd+/ew1x31lbKWORwCQhyoxw+DlFADHO6p3nlle3W+dHFs6Y4VQ/cEHKAXAb0bWFNFKG/Zv169kIdtkfFEyJFBEAte8ROnpVx9kXDvI6LuD82/lslRJaDjWj0Y5/a0VhtZiZEm1BciOpD6KWLqKS4ESJsCkdUFR1pHUSthZlo9i2lkA1+iGMYwpDZ9IAwm0vg4EAhXCtus/TUTFOKiKcVkmcGzkq5OyVaCcMtGsKYF3l2/CjvlXVsFd1Yw5Ctuayz2oskMx+d5tkTwD8LN2+v+l8QIVTh4JD7MxGnWSQCFUWfxrEXVd+FlPRySMgNN4qgQg4SB+5JC07PlBnplmiQE1Kxj1HMnadOnbbjO5j7a9cf9hbqqBphj+ULKSKLhitj2w+X1zhriNYW7V+0tsg5IhKqh/kpGYGE9vaKyJIbWkIW/Sytq4rAEkFrHYzW8fGfq8/0+sX/FAAuorvg3zJN4qfOWAdLPb0jIjMkUFDZiiKtFIElsYFIg1gcGz0QiInMN/rf2ltpryDCSQ5ED/aXeq8iQMbdec28eJEzIjwUayrXdSDjUY6bDvalMZw/RJC0INzR+UNkdBlrSwD7+zAcXlqb1CeYjwgmkzGXj1u6k5haP/YvsawpEjnoOWzEzTQMUTCCW9UR50Ig+9SoiDj2jnSpsFfZvOkOiNdOK05ZRuyWBD3WLcNrUwSn1gjFxeZDTumCrVi9yvSxv61jH51AB884c/ww5IciUL2YL5yZfz3YozixRqmTLpx7eYU4rl4EAhPsNZxFJtGb5YYATeIeRd1JWKN9qpw3OqvJCaOIzXzGns41OoNo7VM8WFhYIEIRXxPFOaAPsmMBc2Es3SEJiHp8cN+JwCxmjtHzOGfuQhOfMMOcOZPHOTDNvPQiz2mbg7lwecicOXLF/AYCxB0nWD/P0hRnNJ1JFPs57WidFnbANf2RCKxpouz9+nGLALmRO3eLALmRq3czfO8tAuRmuIt/re/hFgFyLd7yr3UEvNvv+xYB8s5X+M/uAHnk3+6bkvpxgkPWGoow2wFX91IqHhzob1YuX25JCUV6qBh0EDCpsaKEaAtICA5LoYCmZ89fsIB5EKCWDl5r1623gEQZ2bdS/kq5po36EooCpex3AZhSabXytuMhLKR8jQ4Ps/E+kQALXRyEdAjKyMy2hbaR9GhEU3B7CVBAgIKiJyKkroVMKQd8auH1XgL8f+SRh60iXIemh+8MMJ//yl6zFtWm1PQ6YKmEfQL3QCWgTAo51Yr5KqS3YwxQZjbdJ8p2FoDgxSFpjENJNYcUqbwFVp4D5E/CYSFVqQBvHap27thh7v/UKnu32nIpEQZkn0TZOs4hbBylXjtAdD/XqBfbu0BHVwASb/8wimJ7TDmRCtFxkbhb6vkz3CRQhi1lqgAcL4DTLiIh+nqHUGyNWgeMO4CYCyDtkTM4LVDzZQL06hoP8tp7cRzMIDarnMPyfNwDReWVxGQQ9QCg0Mn7cAdQ6JKijwNtKJ0GqfFhZmZKgiULlGEvRZ7yeaXAVrZ6Q0Mz96DHghCZWbNsDJYK2nWYa+I9CQwfBUCtBjzaSsGxCJAYDlo5Fy6YJbfdBjAcao4cRTXKoS4DEETqw0KIDB12o3HTCKxwBhDd/aVke+1u/yal3owPqaYnAK7Ut9FCTnwWgNNJMowXzp9vXSIVxBwpM/+O29eidh4nz/gEqsx5FOlWWKJO/Rsi3dRlo/z0OXPnoIq8bGMDhjmUizSL4GCsuAA5iAqI2pFqTz01nhyw6ygu1T1Sl4jUguGMSUViSelnYxkAbAVmhpP7PAnYqPiOEZSTAgvCUE3qgK5x68b9a4Jwm8KZoBgYKUkV/yCQW8SHtyPuDw7s/oArcQB5chVIDVoHEKLXeP/92ygYf90SPorRcucwvHjJIvs7p3hG5b66QHRDKiDIMGRUBSpWORCGiXPiwkJ0kP0u8EIXF2DbC2BGpF4Lat9ECIwQDtpXAGAVg6LYjCNHj9O5M5tOGmWMS73pAdBGTwsH9lOMt19/d7N5ZnuPBXt1jzrbmyxQ3AkAFx7KAZh8dcU/RDIXDDDORlFbnzh2kv6DJSh2+dnZMwF5Ks1TTy609zsvp4+YEMBUiAdFYghwaeF1qGhYIEU3ZMo5VNf/zzcfMCNNQRAZAB4ANpovGplLmhuVZd6GQynbxpmNEUEiV5muo3K2+1CRC7wQAKFyURXOOgPeHT58xHaptLU3Q2SmANIEWmWmYmX8GTN6fxnMAyovPn3mjJo7LeAiF5RIGpEJIYAn5SWXTFZGBoAealzyvAMpP5VbqxMgXe6PSYAmkRcqqdX3So0rUEg/z4XOmMkpnGI260qEB6CS7ut/doCgnLTdHYq00v/nwGhJkKsxWIIOBHRPi28tCaI4rOmvJx7rzmBLgPzvi8R0H4hegrwnADQ8g1JoejK2FHUoVawDP9cJ4CIcEMWfuVCuG32GotodotNAoJeue3lFqSW4k5NSrLNKQN6zP/mpWbVqNSRINp0PZ+18q3LqUOZEzfdOAJ9DNkaH7gTmz0aA/mzGXCFEldTA5QCLd1E+e/rUSUvMrly+zBLyUvYGQiCO4c5rgRz0B5g6RQSfnHVZxE5p/Cg2SxEwuQBFyUTWHGNeePCRR3ClHGNujaPElygXvXfmEJFXivgK4GdqTnTm+2fyc3bt2U3c0L3mIoC0NwrbTMqZK3DBKXbK1zfINAD8+9ABEIV7rK2z0XbqqA/mMvMab9889vjjdv589bXXzGOPPWqJ3Z2QNxvWr7ORSFIqK4JRMWxOlNeKeA5gvetjTNfhqpTbKI4oxG7mLxX7ekGijbGGtDa22hJrd+JPFBTYjcz2zZx8EwGgGoB1I5DP9JRYFPdkxnOvXHmj3hQ8N5VVmx7i8UKJINLvVy9FGtE7x3BmhcYCeiVnUTZ+xvQTfeITNGk++7nHAb+LAOQg6sB+zxw7x9yVYGMoT+ddAjRPpMSXwm/cBEGRHmZOZoJ5Ytvdpp5+KjkoimobTUXvhKnpHzMDvD9HZPF+nopeyTMv/K+niVZpphwY0pay9BN0xuyjMH4h7sdHH7ibIuAzENqZ5ukf/BQiaoV5c+8+8+3vfB+BQJP51a+fg8y8SAzW5xnTy3CnHSJeCQco4+rg4ePWfZSFcl7zvogMRWB1EMWkMS2yq5M10BeAmxXHFFEeLWX6ssULzQXus/qJFMlZWQERgDK8u0vEN24AHjjNk5MQnm48w8Osr40AiJrXHXiWRYTOZP0twF05hTOmpaPXtAA0Z6DwnscUV3zR0T4/crjKWXjpSjHkXBqOkxZIUhyXAJKKUuvGGXj4yEGIv0jij7Lt8xgMmH6Q2FA9v3JFrVq5hv8Wxj6l2BLkJaxL0XQPdEAIz8pKt/FLM3DX9LMvC0Y5LseWyKQuyJOMjNk2HvHU2Qvszdgv0cmUW3CJvQExnbihPvuZT1AUXsOaRDEMn4UFF+kQWWVFCIpF8iZ+rQgRRVNLJ4B7hu1vasBxWMq9LiyrNPGQfGNcj0BI8FHWNUcKmDMhBsZZ7xRF5GPdpIP8jGpIQ0dTB1kUCFGQkhRKzGMUDt5U2znxmxdesD97AID3/gcf4XkdxSnbDPF2xUZcqdcnnfgguRvK2NuIaIyEPKkH3FZHmhNg+ZGvZZn13y6zz7cL6vgk9nduDuPExNExBoA9AxJkFFJjjLUpwDeS9XWffS/OPCsBuJac2evsZ76Yt3gBRJUHpGYxewU6hSAIJlhXuyEhXbjXrdxnTwBjL6KkXCC55FoOZU2Q66OGvopS9kozcS1lsD6cYQ3TnkB7Vrk9tc7MYX2JZF1Xh49iRrVH0trBDAk4HU7HTzgEmSfxR8TmsRewEUfsHbT/EYGgNWGSsaxoVunoRRIUMU958vMVBecNaB4B4VmNgEdOark+RpjrtfcSyRHOePfh9Q8xN2ve1b9rDtXPlVukj/uh+FC9Nkt4sMe8tv7YNYh5dJoy+T/Jj2uwtvo+qn+yzHZ/6Pc5AYoXM//o/cQzp8ixpbVe/STav+sZ0etL5N8US6o1V24QOW61pjdCwOs62v4Q9m0ejCGB/TpbyHHlztdp/6a9ksg7ESGK7JUD8AIuxDSiEyVyUYSqnKqpuP3U9+eE8ESdddrveNC/IqIiNS3dxjEqxkrCKnfWAu0/fCE99acIovEJJ0vcjaonCqFMD6+jBUFGOntwkV2nTov0SbFF9eoznIIQ0Z5Z61OIojVxlOr5CGSvPcTa5cr+W4KZPuaZ2IR4qRFs4XwA4ySIPUohz+wY+0P1obmyHjpAeDtDKusehCGikTN2inuls4tEOvHssbVv3cOalsm8qgiwkydP2jnj3nvu5B43m2QEV+y2zRQkXhxngjD2lF48O2fPnLLihh8/+zPcjmu5JlPsZbtYo4i4vVLG/n02nUFvErc733zzW9/FXR0FSdTFM0p/GsSYO/d1dByhg3WAsIO0BIgiP6f3HTYnzTqF3r8ftwiQG7l3twiQG7l6N8P33iJAboa7+Nf6Hm4RILcIkHd37N8iQN75+v7ZCZD5T2VPKcd2HvE6GwFslPP/5uuvkdlcaDbfcYctRBfArANJF2ojN4BdFbzq4BYTl2DzhtUF0cChNQFSYv7ChQCSNTa+p57YIdnDVYCuQ2EI/03ukcsoaAfZfKcCSFaVlVB0iquBGAFXNv6KgFAWcDCgYz4Kz3DilpT1fe7CRQBfAP9R4nPYpIv0OHDggFV66tB415Y7LfApULcGwOLjjyXZK/ny3gGTNjPdOg/aiZzoriszs9NxKnB4HuaAGQeoJdVeEIcTPdwjHGikoqzhwJoGoDei6CoOTiI4dDjk7RN30oQyrdmCsglyyqwImwYhq1DKAYQOcoDTgeUsqrwklObD/F39Kn2Dk6aV4tkjp3LMlnvvNK+9+TLq+xm8V1/A/CwUpyjvIIBGiBsZ6Bvmd0aZM+fzICMoAgc8bYDYCFLpN8XWIoF0jdQ9MgRpIMV5DP0RF1BYD3CY6wGY7wdMGEKlPc4Jt5PDmyJXRvooy8YurxgGHcB1KNHhRGXvUnn2Agw2ANaE0vMhN4cvQH0L6jGBufrThd9TBECeAUGhA1se96GHw5vir3Tgc0I1noOSUcTAYspMFXtwBlC0FoIhhtfOD7Bkig6sisQ69o255u5/Jx8bcEoKOm/upWIPdIi9wthRkbBU4ToIjwEizp2VCcDkA4GRb1ZTcHny+HHGjYtVo0e+xAAAIABJREFUlftCdujwKnWhHELKeBdIKzVlM0pC5WBrHJZDmugQHQdQK3dSOS4hRVh5QxRIOSgQVkudVOS2+JPXpgO7FHbqllHJrTOKN4GefqgrowHZVeR5La5B3QfJAJq9AFMC26vIBhf43oISMkQZzyh9BSPEcFitANRx4ZooDkKqxuxsgfDDXLPTkHzxxAplA3gQc8BYVQF6JvEtlRAF6biiBgF0LuJAGODPHmJGEgC5mgGHxwAwOgFeuiAuwwFy/HiPQ1w7b0BBB15/CwC03BKKV9oJyRiC+yGOZ9cT54f6bgYB9/1wE+Vx+P7G32SYp1+GhAMo6QBMlXPAE2DAh8gkD/6c5MCrn6sy+kIiofwh6xpR5yo+RQrnNOJwHrovyQyMJaAe5fmS+pWx4UAW9pVCotay51m18SXeh43s4B6pdHfTw0TmDPIM07/RiVoxkIN6mwo6CxstMKLrmY4TqJf32Mx/11wjUFMFwYGAB6XcU4Et+kygU0hgu3pD5JwKBLRqY+zLnSNwSQSH8tSlLBeo3cvrUASQA+OqH5VmGJEkfmTwq/Q0L+e4jSJr4ftjIY1UoqrPOgAouWk8mCNErgiAauN6qahdzidXQBz1g4yRA0Sy+jSJYaW0+pQc184gdgz8/uNtGy4bhTUdG6evEyEjAuSFnXQ46L/wrD5yV4glQCxwdbUtyjo/3kaq6O/TkXITVvEvRwSp6jbKQ3Ow5miRIN0AJu08MyIg9QzI3SQyu5kC4ERApFhAngaAGznGFNmzbt06GzUiMEoRJSEo6nlATAdzsaKnRLr4Q1So2+TIkaNmzbq1jI/zAH9hrBe15o6NG80R3GZJ/GyRJlGAiiCQluysLLpiyZRTJ05DFkRbgm3dmrWWxC7FLdXLvD8HQkURVJ5c63l0zZwnyq6b+zj6/7P3HvB5noW99q1l7WHJ8l7y3tuO4x1nOIuEQEIgYbaUA6d0QKG0UKCnrA52W0aBw14hIYNMxyN2PBLvJdvylC1Zsqy9t/Vd1y0b6Pl6yI/jpJDWAv/sWJb0vs9zP/f4T65DOvOC7pzxPE/1EHg+U7qlMo2RgQReAfFv2fNTjz8CMD87jDS7HfC1G4Jx5KgigNczADuOh6RQcrI4uqpUT1dAyljQfMddr8OdVIwD8vlw//33RfW33Qk6WRQStEHgSITqShLAnEK8Yxdk/Lq1T8fuCR0LQxizAyEnu3k2uhlznawZdoBUQ8KUkFFfRxb88EnTwmbIjXTuD/6T2Nsyc9qEUEQkIDc1qoSHDqXjCOV+OyC4jsbSksM872djv4nAb9GkeWHC9EXhxw8/TZ8ILoXu0vDeP7uPnwsZLgHalhZ2bt4NuZIPWJ8V9uLkqmzAcdA+CNX8CRyeo8NrblwaphJJ2cOc98OffD/kAkg/+sL+0J5KHNUYgEAA9opTu8PnPvWBMDjPep2UULLvFPn2haEhISN86wc/xOWSFj7613/K+EO0wLP7rW/8LHzk458ODz72MGvjm1AWp4VlK28Jb//Dm8OH/vIaxvNsSNNjYfyIonACJ+iTa9cxrw0KixYviXuBAq5zgT1iOBCaIDPcf7gWnYFEkgRpgKw02vFd73xHePCBn8aoMqMzfZ4kqHTopMRS5SQEHsNiR5m5+a4LJ1nvVHorBqmGzLlm2XI6pXAw8hzbH9THs3j3veOJdwO8xmlgl04na4Rrw8lTOFYsuqbHRdfKZEDJfMbyAQrft2/bwno0BTX6xPj6nYu+853vxL4A5+EF9AvZ5XGK91tFDFUte4NUYozSIRR1H1i8ba9ZQ101c9PQ6JhUsb+ZSLpbbntt2MI+I529w1Z+Hw8Jc5Fnv7m7DbcbTlCK6SePowep7nwYBMC7eT39YuyBZgHSW9heQffN4aOnwqTpc9lfBFw720M65PoeHIJdzC+SULPmzua1pOMCXhvmzZkO+YaAgO+RDRG1YcNzOBJy6NRICBUXmiiAzo6RdLOmjYAkKIqRXu4hn8EtOAAQOiU1M9xEH0Ml71v3hyR8M+P5Iu8nH6DXtbuBNc1uhGT2IOdZ430/L/zj4rDy74rDpo9NxwFyLPYMDQHkT0voReyBk7PiTJjO2E9kbksD9M5KzQ8PP/Ikz21BOI+bgnAm9kqQLsx1UyCVUjNTEXPsgGCdjgJ/KOr8unAG4q+Jnq1IlEP0pLGG62iWBHHt0z0qeStoPoP9hXs9SV1dgs8DPtvXMYJnZACvl8Q6yDU78oiLYjIs18nCfU0ECLdnpg0iMwWBxHnGWRbzgQSjMY86ZY0R7eokcpP1xr2fXRrus9yfDh46jHUmO35P93WKkbqdt/lvI64kGVL4HlmKMZhfdSrEbqn+3MXYX+aSIaGs48NffvTiXvK1+m8lHBLslLq03kTS49IadtnFaKdHyT8vCms+fyESIC8gJiiDvHG/qht4ENdEosB9mm5qzxXuRcezd/UFGI2mqMXv457KvbZ7fAUokiUXcSnqTHGPxwuLvWB+zjXG7o2J7Lty2B+6vkn8zkMIo7CqBgL+aHFxGAQ54P5eAqSVeTYPYlv3p04ZY79qec4r2KcZnzuc9d57nAuhmc61Mwru+S07uJ/E+jLGXUejK5T3IxnVC1vkPXGv0MR8ozvNfr5JRNIexYVdhWukiH6aQvYdqYxr++Zy7FFk/auARJkEESupOIDzmGSY1+MUX+d5wkjdgUMKQnJBeugg7tD+uYvM14oCjLiyR0/y3DjA8TgbNz2/GSI6mZ89GecS3TvMwW+5/146UopDbmpimAxh/OyjPw83Eps3FDJ+NPfq5w89FKOND+GufP0998f4q+9+9wGIxWzmmhn0C20Px/ZUE7G5g+uXyWvGfQSp3cd7aWBfZdxZL2IVmFlHTv8e+lIJug62fiGHbtZX78dVAuRK7t1VAuRKrt5/ha+9SoD8V7iL/13fw1UC5CoB8sqO/asEyG++vi87ATL7ndP7pnBouJ5+jkJUhC0oE0+jkNqxfRug0qx4yCjksGskhpn8kzmouNlev3FTLL0dzMGmhY33RlT/hTgkJmNzP4cCfjrxH0amGJ+1hIgRgWbjAnYCEuVzoBgOAAFSFk4eO0LEB8A5BxbjZoyOSLW0kYOFhwmzhz08Vp5HDQZwm5Y/PExC1fUkWfG6PczXV301m3iMNNSV+wFtj1LIrZKrFMDh6597bXhoPRE+HGwswsynBLmQfHK34QUAHONRMl7ggGZZreo2D1IWL7pLN7JARZvKad9/Ji6MHpDREg4Ik7hmJcScWLRuebdF0De8Z3Xo2NUMeNUWmjnUVtBFMAHwNRb+crC9UEdnQWph2Ejsx6oblqNyLSbrOgCWjwyLF82J175aNw0Z193tFlCmofosA/hoBawrALAaHI5WlIUuDp3TuL4efC1YVulsRvbOvXuV/UF6YP8HwKznMDua+5XKdTlAfNANq6+LGd1mV3sotqBcrZa6Pg/VzRzaBCh1ECxdvoqffTIq44/zu6CNyr0GwMZjuHuW4PYoxCWxi59pSfryVasgw5ridVYd772YiCLbXpEDEFkq8AQyUgCUuhlTvfwgwScB2Wc/PiPc+qnDMdogk69TWSeoeQ5gbAhAqGPBw2A76n4zyxtRYFt4LuhZDXDRxc9Tdi/gZ3GmikFBbe+ZpNkoo5u4pwKuS5etiKWbfr/JqDWPQZLoUBJ4tvtG0sTejzIcLhz3YymtALAEiI4DCcJWCB/BCAEDYxGyiDURlFfB6O9dEBiSfm2AnBZXG7fie8gSgBA04XevvaRCNcWmFsZbSOpBX2DFgnC7FuwQmTlreizq3U1sQyvRLcMB60bpmEIZXEMfy+YtL8SOnAHEjIwdNzEchVDx+goQncQVNBryUhdCASXMxrz5zEkkZXAfhgCa2GVg3MUAXst4VLm7d++jQPlaCLPG6Ph5331Dwhd+XB3fq5OPLp0cQLi01CSAnkH8dwdqffL3AYGqIEGn4kxpZhxs2rABRX5ReOebJ4XDp1LDFJ6DsgocNABmdpFkQZQcKznFMya5mhEe/8VTqF2JaGCMDKUv4fOf+6fw9//2ntB7AUdP6YkwjpiVRgDLtloirgAyYqQe8Ro6PkpR3wqYHINMnUb0l2CL49TXW4vyVFBFFa6kRBpRQpK2uozmAoRb1trKc2fsmCrMwZB4umhUIYM1UbSNcj+fyCZI2MGoT1vrIGMADL1mE3E4HWZsj0NlWQI4fIIoJwkQnUbGkVSjAjcKTtLQThCJyd4kCIJYaN4fbHV5QxGxKP5bcKf/kNBPeETA4BKZ4d8JRv06gnDf7QXhh78AyOXfvPmOwvDTpyBwfb4Ys5fLz33G/LyRW14nQTUj3FXJCvomMPc6hwmqCgAP5nlo4rrp4hjDvJJPpImE8RncepWQUfPnz4uv4QQRav6cYYA148nLr4Y0tkuqUxCP76satxngzfnTSCiL3GfMnBMdYitXrgxbiEJy7vb+jWWcnmBemUrEz+BR5KEzt1voKgHSDJF4kp+VQpn1uPHTY2fEbTevARhqNLEGYo3rwnsyts6uFN2JGbgtdrMWtPMtJvHamgEKZxA3xauLz2QxIOuiJUuJgTvBMzaLn1EXnn780XDTdSuiI/EMz9FUvu5kJD8SItHofNfe2cRzRr8O84FFxYKczoUSbhL/kqZrbr+NMd4Ydu6gCwfy1DhJi3ePMUayeF033XxLLEp2DErCS3zUQuKpEO/gexpb0op7IT+vAMKmPuwm0sg1Z8LseSERgmM9hHIBXRTXr17Be6FLApIpH1X4GIhYAhRDAYrmRJ7vC/StZBIJ9OlPfDv8zV+9Ljz88ycA58aH+UtuDA89vS6MmTEulDceDW96y23E47WFGl5/cgNLCKXoDXRmdBL/U4aL4CdPHoB8mdkfhTigLnzgj98Z2ioaQzn3u7GtPmzYvTO8cIriZcq8kzIh5gH4ZhRlhXfcS5RSd2W8jwf2loXGjrRw+EILY2Vm+Mn3vxW+9PmPhczhCeHrn/okLpDriRaay/owgOcjMzz08LbwL1/9t7Cv5OOR/Dh9vJj5MgVi5UIo4Vp3E6UzAgHGSH7ZhdDCfDkMN0Ke8wvzrh9GRO6nByMLkLMd98whXKRvffObiNUi/ohrZs/UOcDOeQD5dXQ7pDB25dwk4Y2xHKEin3m+gv2BRcUCtz47mcx13QB69Tg6LDm/7S7IPj4aKyCz6JG4yC+jgtohsYy9GohLrBfC9yAEzGTusWDk889vYn07S3TOtcxlznsFkcT1mZhDr1aZe4eJU1hfcIBw742l6eQZ1HGhm8/9kwKSQQDa+Tyvu7dviQp1YzqfevrZcN/9bw//+Nkv4vQjmox72OPrRQQyeMzgMH/B7LD2iUfDzZSWTxxF+TIdGZ1cv7LTp6Lzp2DcpHBkxz7IwxREFTj4KmvDRtaZBsQRki9trB9TWN+ScPoIztfSkWAHRvmZk2E6TiMJ0CeeXAvxREQnWvOaJsiHXGME28OShZPZZ2YxXxKtxnzYjtvEbouMLPpv2F+1MelWAOCfoM/MXqpy5mH3DfWsj86jztdd3IOnPtofpbjm748hGOgKz31sRrj/m9XcPx54SPNC5ugi4iqba3EsMm+PItYsD4L/+OET7C3amc9xep6tDD9n3bkIGD6TOW04z+nZyrOhtEwBw/i4fzm4/zD9dWeYK7PCRIQ6ew7tC3mQ8YpmjChyX2vPhOC7JINruM7hLMgIY0G9d/MWLGJtJRaPPVg282u38yPvJeVS/GUHQgrFO9NwEfXyrKSzF61iPphCP55zYz2EnoX12bz+YuKaclg73d+cZK9jnNp+3Kw6P3TC6Qq+HJl4rqIyricSI3U4KwWp+4hkS2YcO5YlOVxPJAQiwcF/SzpcJkdihOKlDirXj37O/pL/45KDMZIgMcIxWhXDia8sCYs+VhL3cLpO7KRxH6Zr0H2Or0Xiw0gvHR3u4Y0/VMTiHkKSfB97Svdw7jdr2Mf4HnThSoDU8Wz7302Mdd+Dfy/54B5NsdUIyEtjw+zp68YxOwGS0HvUyj7hNPtYWCHWs4Lo+tBBq2PZnrouCBCjNLk97FmJZcWpMRhS2pjeTNbyFvY0lQgcjJSTAFEE04yIy/OHvyRBG/g3iqRc+zv4OZIrhxB5uI64v77Aa0qHJPSskcr77XDfxTzTzu8SOhaz29/mGu19bXANZt1q4izRwxgpHDEEBwhnI3o08llHdJoPZs9kjwgTIm6/+nhN5jJ//Ig4RvuCRrKulpw6EW59ze1EhhFticWvpvx0mOdYprNmyZzZPB+czRSNQDquR5wwb8G1uLonISjYjLuulteYxfzYHHbvPB6+/521EEKjuQ6ePbLZT+VFoYjnkEqiBPMGQj79kgDBE3vJAYJdLo5Lx9ZVAuRKQJTLe8Yr+R6/q6+9SoD8rq7878vPvUqA/L7ciauv47e/AlcJkKsEyG8/an6br7hKgPzmq/WyEyBL37+4b9qkCZSVDgVQaqAANCcSFKp/zaTOATg0F1Zr+g3XrQ7lAKZmyG+m70N3wDjA4nwOYz9/+NEY87KELFwVXXYObCUb19icuWyyVVIKhJwgdmrCWEA1Du4nj1NazecnUoLcBRBkGbqA10A27oLhGRyYjCYyr9ePFyl5HTl5Dmq7bRGoXrNmTb8yn8OC9v/hFK4moEZ6khiNLEiEWkDc0rPnwqf+anH4/LfP4HKZFnKTOogMMcIAVwBAuJFHqruMvvAANRpHyFGs9GMgFYxssX8iH+CrFoV+AYrT0ydKORwVxkNvvSXTHKyMRsrj8Db7blwcxb30f9SFQxxKJwMoJwLUJAF+7gLESs0gdqea/o/ScvLnh4XFyxbg8NgUVq3GKZFnfEdlGAgIkIvyt7u5E1X8UcCT4UQR7cGhghMGJXonwHMVYJ05w/kQSmOKigDkxsWM7OcAT9I4/Kn+nwwQbKmzf5/NIVG3xSTIngwO7mZQC+DGYmthWIDJpua26OIxA/n4ydOoO+fHXgPJrQje8u9VYVpAbazUCfolFtD3ovvkuPnUEi+oZptRXev0sGMiZkdzEFThfR4w3fiPdP7eCC1vtYpXD9mCSmsBMPy48eMADOYfc80lTYwaMEN7N+TFgvlzGDdZFDMficDUIJR/2YzPDg7tdoYUon5z3KjMM17BQvELuJYKUPxbvLtjx07UgXnxdc1hTHqQ9tAnseHEboF5tkWbjFOdIGMBMjZt2hRVhsYJ7NjxAoAwBfDxQD4wqsBVNaocrAGgmsizoEpeIGvNzTeiTCaWB6IsCVTtAoCGGfM5gjg4HgQHdDx42DU/PvY/AFR7nywNLQBkGUAcQgFlt72QFiqa9+5AAc+zcQNkk2XzlajDVfkasQKWRDwPpfTEgiXxmtbzui1E1bWTzesXt8iCuDC6SpBAosjeEgkcnSxnKDYuYFyrRPU9raAY/Xvf/0H4zJ/NCF/4CUXCsaR0ZDz424GTiQp28GCihFQf4zLZj+J+BeRSA6SMYLe51H/2zqnhgceJpyHmLZfxnZ/Fe0eBbGdLB/Eo3RS6BiKh2ilx37MXIoEs9B7GpPfvu9/93+EL3/tzYrC4DgNzQjXgmtegtykBdfEGQA+ed7O+uW7OBdNxgxwEYBrCuMnhc5IeugEOQ5Z0E3s0m9L0C0TLCeoaF+LzvgC1fzsgRhmAqACkYFAhoKeq440onnsTB1Dw20POPAd8SC5j+obmpvIMoeQF6DCjXcDR50NXkXEjZqnnMw5V6Ho/jf4Q3OhQ9UtWdiKK7J5o9/C9m6uuW8PMLAkmQaR+eMDnor/Do/+/+yd+CZD42V+uEvfdlk8eN/FSfP6tEiBPN0ZSQhLkMgFymUTx+ZUEMXLL8ljnwGhp49+rgDc6yD9nMycbDTiY+cW5QudTvwvK6CcKxfn8QYAtS1olHUdAGhlB5z0/R5+NGfb7LMDG4bR/315iSATySlHjLoB8akH9XoxLY0Esr19Mx4cxIqrrXRPso2qV2OD1GZUoCG3BdSvjb0zRREiNY2Hjhs3hxutWxjgjHXsShS2AS8ePlcRrcx6lbrbxT3Q/tJFRlQ2BNW3WnNgvZIeNLq4xRHgZ8/c8kSU34z45iqtuD8/XrTeupugXAApysJL+iU4icJ7bvD3Gyxkll0vruL0NwoE9XE9jtywcPsX7O86co/tj+bKl8dpmxmg9IoAgHg8xF0xH2S8QrXPk5jU3xrghhQZtgM9LmUud10awlg3HWVQHeX9ZPSuRvhnSKJkeifzxU8M57sl8OhsKAM534LIyktFn5xSK+qGFQwF7h0dSb+KkcaGr4QKRYeUA8ijDK+vCN7/2XPjYJ/46PLj2qbDmntvDR//pk+H9H3w7LoABYQhrR0Id8zxdCUk0pm96/sUQsgeFh9ZtCU2JueGu17823LiU+CZK4LtqKGZmbd304nNhwnwIBCKCmvrSQnHJhbBt876wd/O/sea3hc6K/YDQdYDrlLgfuRDq+T5VjIHEi+3hM5/+AONlW/gFkX+3rvmDMHrqAsiGE8xdO5lHQ9jM/uGprf8zVJdRfE358dGjxeHRn66NJdmvv/dNMZasDRW0andJjdHESZ2lW2s6wPEFSALJqf2HDuNCwAVpiTDjddL4otgFcBCnpL0bruNGFSYC4Fps7fjrVVnNGqSrsI052tg2FfKCw7qfdpmvj6q7GsBx4YqssPbxCvqK5scYy562ZvYxfaECF2A2IOs2OjSuXboSxxFRWqwRlaxTo4kMLKMfykjQxdcs4PtCdgFC+pqc+0az7hQfLgHUHgXRQKzczt2RAGkDSE7CdZfAszqIuXA55IkRXemsKdtY+400OgzgOnceUU4ZOeGFHXtxplWFu+6+l31AQ1i/eWOYvWgmjqfFoZ3owl1bN3E/F4dcnXzM6Rl8H2Md6+lDOFlaEZatujls3XmA/c+Y2HXy7j/+Y/Z3i8KHPvSBsIFn106sMZAGZyiLfs+7/iA8+YtH2NuNjrGjNcRGpeUMCjUtOG2pcC6toCgZsvzN99wC2VcefvDDH8XOj7n0BhkTZofA3v3FlDRPozia9Yby9wTA+lZej/sTY55+/uF+V68fr//SWRT8RAOxd2iPoH9f2P6pheFPHqDYGzJrCu6WwUT7dCH46Gmj24LXlYkjaGBmLh0QB3Bm7AxzAXofeuypMIb1czKO1gbufzU9CEnssXRfjGC9W7d2IxFHNcxh0yPRvWXnVtwv+ewdK2K8UlHR2Li3NebzJPsg3ZMWYA9jTqzAjTyOPaAOAzvIDnN/p7MfoCnhUocUfQqQmQL9Omx1UEsouS85efpE7LA7y/xxnn3hXEg6hR4vEmO3eNG1cZ5zHRuOeEhHrvsuBUjGTOkoif0T/HuFLh2MG6Nb3X/VQ8p1suZEop3/udYLmutCdb3y37t+KDzyv3UUuc+JpDpf098b4seldSuGcfV3PugGOfmvy8IfPZgSI7v2sicYCEDv1+iElARKZq+zD/euPSDu3S8THa4l6RAJlnobo+jnJXlqcW64L/Pf6cJuJ6rR1xbdt+xr+vve+p2TZ5iDc9kfDYXsKr20pruuj8Wx557OtSkBoiCdCCvHeGBdl5Sv59oMgrw9znmkl/3JOJxDOrmyISrmMWdns/aXQKSeZF+sy9Z9hRFncT1EtOX6b3+YogujNxULKSbK4Pm3EyyNPb0CLvd6uuMUyOiU9Jp6VlL0Iynk9ZZA81pJ7Pjeh+HIMKa1mfUvl/1WyCFijz3hAO5LIde2h/uZg3vqPE60ZogQo9Q2sPfLlBSC4FVM0GVnCluGiRPGhLw09kv7doZ5xDwO5Vr18XMz+ZmV7Fkds2f4PvYbTZk+jznoFPNBQti18yA7ltTwuX/4GuvC4HC2tI798yL2lg3wSThk2EfWQ7Bl52YhEPC6ur/v38u4hun+SLhKgFzat/1q7/bLyey3+sNVAuS3ulxX//Hv1RW4SoD8Xt2Oqy/mt7oCVwmQqwTIbzVgfut/fJUA+c2X7GUnQJZAgEwBFEiHfUjicDEYVda8Oag9Y/4vhwqiYVTjJ6LcMXO2FiDbomAB01MoLz0MmNF8HuX7IcDGZfSGpAOQbQPYGQDgqwrLWBMB5UKUxAls/qtQPk5EvdhFZE0rZaAzKIBFTIii9DS9AgVRhTyUw08lpZyTsXDbyWA5pHb6zgTyjjlczSfCR/u8yjkVXBZBDoMg6GXD/fS6Ddj9M2Nhd0tHN8qruvBRgNyfP9sVigrTw/DC3Ki8UhU2DMDUEkLz2C2X1i5/EgfJdBSOgiN2EpszrBthBMWFVURqDAJcMwrIqB6BwxIiWkQmKzhg3fznN4fqdedQ+JZRMjoVt0ITCkJ6TjhMHy6hq6AxUL5JHjZlhGNxfoSULhSDlEeTi50I0N3OYayGuIy8TAo4L6bE/Ply8rNbiDmaDrh9msP9GVTYM2fPjtd8Me6aDADlRx9/HHVmFkACUS+oqI1rKQNFKudXHmCJoLBlkMncR7sqBOEsIrag1TiAM0QxGAnQhcPFfolGDtQJALbGbhjdIgCu2r6JmIfriUpbDwgt6aTjxIgtY9DGAwYKEgpMmIMsZms0TJOFkIK2EiIctFNQyHkAN7LIuAIPfroq/PPDHxgfbv3koQgKCNyqJtU9IUlgxvcIVJ0jUcqtI+7GaDadH9NxHZn/rHK9BZWjBIJjREIixXgzAAsV/pIW5ogLFPk5Iys6eK0qEQV17d2QdHGs+vPtSTFiyUOq49CIkQIdGIDrAgWOOztOjKFwHOqq8FBrfNV73vNuDsnbOMgbldAFeFLEIbUcxZ73tS8Wnwu4e9D3ofZw7M9RQT6A19yJWnYwz4KESAqxHrpA9qBQXIASdApATCIH4Bd27IbgK2MszCeOoCbGX40EPLXEsxLwxdz0WlxUQhR2WxQRn1VOHI7F2zpzfH4uOwoi+IGiUKeEYIngSC5k0Xvvzgt/+/WTkA0oOiHB+g/olNoDvjBBAAAgAElEQVRTCpqN2jqR/gg7D8zIz0WFXnaG62dBK6D0u+8bE36+FrXy8AJISlSzpPEPTkM1jAL2IifyxAQAw+4EgGsJCOKpiBnRkSIIaDdGAkrHu+gO6a0pgPDrisBBV21ndIAIEngPdfOYsy5heQHHxWK6hrwHXvM9ONBU1K6+/roIkDgPHEW5mAjYlgO5O5c4NYnXVIDLNoD047gMZhP5JFGyY98BYlu4RlkQqZA1EiD2b+Sn83xRsitAZqybIIzjRzDKMWOvjj/LGCw/1/9eLsay2uKSEyF3yPCQYXwFfyfYIwgkCNXGs5AKEesGQ7DmMiHmffHQ4DNgLrvP5KW8rF86Q+6/DWCEjx88/qtS9P9oGbF8NJH56lckizUxErSWo/eXrA+wu4R/IhkdFfH89+Vfvo7hkF06+1wbRhO/k85rz+Z9CCobHdfG8+f7rmNuOggJbGyKfz8NwGUIkSBtxPttA+DSIbhx44awGiJjMLE5dmRIdjpuBjAPnKBTaBiK3wOAzfNwerUDAp0po58IS0cF8+MInocZEPcp3JNOSKwjEAyzISkFwWpx/xVwnXtQ3V9A/T73GhxNELw9EGG7X9xM9B0xPDNmA7RWx/4Gy3n37HwR4iMh3LhqeYx6PMdzNYz4xSo6mE6fqYgRShnc88lT6E8iZkkCU6W+YR8CnrpBHJcC75JzqyUpGY+WI9cBtB9hjTDa6MWdeyP4OZ9oFsmnVJ6nrZs3hSVER55jPB1A/XwXfSjOEb3kbtkX0slzeRKC7dCR42HczHn0FtDpQPfDQTo4qiB+xo4fj8PvMO9jGmst6n3mQvswZhL1CIbHtasDxC0ND//kidBRH8Ldb3hDuIiSOK0wL3zzxz8Mt1Fa38j9eg33ore6MnQyVuuIN6lHuV9W1xEO0vuw7+zpcP2aVeENt13HktUbdm/aC6m/O+QUZofx9Hk8B6k1Y9FKntOs8NAPvxe+989/E5LbedY6z4ULdF6dPt4ajp9tDSfqusNhRATvffcfAOqO4dpdgNBcDyg5DtJpHI4PCPCCkbg9E+je2hG+/cg9oad+KPf1CKRSQvj8Z76F23NeePM73omjkn0Ja5NZ/udwRnZAJBjPt2L5kkg4VbKeD2Ic6OaSVDrINXrD3a+D6GgJTz31BAr+wbE7xMibhQvmsY4fiYX1dQCPzv0S6vZidcEulzNfOy9bcN/K/FWJc2/awpTwo2/vC9csWhhFI7pPOgHckwEcz7P+ZBAhZo/GwmuWhR17DtCjQhQQ0XAC6Mdxq9kptGjR/AgWtrOXEPxey7p2x52vpXvrBGvoZGJs0gCMD+FsPRQm4FjU8lQPuVXE97mWMdPCumN85AHmq7OM2VH0pT3+5DNhzS2v4XucDLfcfiddKVVEVRYTwXWSZ2EG3WjLQwZc5zf/9cvhbW94PQAqkUcQCV28hvPEX54+c44oqLyw5LbXhY988KPhfX/50VB87FT46Mc/Gj78V++DYJkZvvLVr4UbbrohFizrFLvrjlsRExTHuUMw1+ellbm9qTs57IC0zCG6TufVbTdci4jkSATHOxjfUyMpGOjdOB3n2HbGlr+SicVqZdw//LczfzmVvfHz5Yg5snl9pf39Q3ay8Mu102v47Edmhrd+/Uzo7WgJRcxTo3EoJnS20geCi5l12362uVNnhG98/VtRUHLidDlOnpQwA2I2kzn8KFFBKfQrVNIjY3TkcFwV657dyN6kE+EDsV3sf88So9oKWSQw7f5Wd6fzx27mK4kHx4YEbCokXRF7IMkPu7UUl1yAyLidDjPjX12P7VpRXOR+xD2T0Y2OsQHcT0UTkmJneO4UiMybT9cN9/cwY2H1yutY85rjHkJxkPu53VxP444kUnSW2smgg9r/1nlxDvd0E2B5GtF2Xcwt7jXct7g+uc+SYNDV6rraH4116eOSAyQS8vGvEuLXKs5I4nl0D5XCviwVd1bx5xeGGz9XHuMOFQY8S0xdaelZiO/5kbQw7tAIyhZEFLrl3NO5Zo5EdGSPhXsIHSDP08ciseGvTl6PvW6uh44rLNfxdbofdd312umedR/l5xUR6J4dPWYkjpopnEkORIJ8IGcP59p81t6tz2/n3+Hwol+wirhA47Ek9pMgifMQOAwuyOYx6wnjWd/ydNMxQMvpWrP7YxD33YhdSSmdR7q57L4wQstYTPfNdj3p/NL1kYuLz06wHoiXQt5/BdFmRmUZceVeU6LD9+Y11QFjjJV7UjtPfP9VCNEkftxf5g8bFJIHQgricBo/akwYQfdcFq7IXiLcSnk+L7BWeO9179awb01jTpJwzWN9zWFsDaPsvPLU4TCtaFS4fukS+rQ20BuF44ixouvNcnf3Jg2s0QGnalUVe9r0/LBvzxHOMGXhO9/8GdGKxM0WEO/azOvsvMjazV6Y9b2OOWkgTqvuHjqFcCVKiMXxEskPx1P/76/2CKyXQjReeQDjKgHyUvfg6ud/n6/Abx6//aKvqx9Xr8Dv4xW4SoD8rgmQl5ofxFWu5OOlvv9Lfe8ri8h8qe9+5ePvSl/flX79S73Dl/r8y06A3Pp3t3AU6A0TcWWkcn3zAZ/62MwvRNFYxiFFQGkSCt6tW7bFiJ9BHDpW069wEGC7EtBEm30uf5cIuO3hZkzR2GhBtwS9DcB89qwZMb/YPN7llDlXo3xcCmBwGgeBSt9RZKAfBqzQhaIbpLb6fARvRgFEGLfTDShmyenlSKOmbvoCyPxes+amqMyvBcAyg96fO5o4jDJKvEsgHOzM8FdrB4WJHPze8+ah4fsPU7w+JAPwLC+qx3UgqGRWqSvIdwZV/DBAEYuvp0HKjIOk4QVEdWkN73UmVvYUQNFuABdBwwQOMh686wC6VFTvxmEwjYOfh7ahkkUA0s0oP/tQIXdb9nvqHAft0eSSV6FKpiuADPZFS+aGRx57ILz2jpvJpx4QWgCfOP4S10Xm8PlaDqTC18nhHKRJHwfEclRnAyAZLGx+4MEHw31veTMiNhwEAI0bAdKyUVEvQFV9FDW0zphjuFOMDFN0fh7SYzQHJw8sFzj0JXDPjIvRMdAM+eH3aeFajUVNrHtGdZydICl8XmVoGwfmkQAvdhvoLrD7QyWo38cILAmx+QsXxrHhAd+iTd+7mdiSBSo76/keeRzonGg8bHvwFvCVuEjnPniAfZp4i1s+aeRJWnRkeEgWePd6J3G4snulm9fjNZ8EGVALYNkDYKVSXcX6EIDTR1EV33PPPTEC6yxjTkeAKn0BIt0oHnqXLFkSIxZ8LS2oP41V0uGSyvtV7ej4EHj233rYNmbHnHTLUQVABaT9JeArIWi/iL0lRrLoSJg3bw7xFHs5FHZGJ1EhhFOqDguuswCAoMBACJH+2KN+xX8KwILXIBvgtB3leBUHbVWNgiHNRGEMIoJkEoCnGfGZgHOWmC9bsSpsf3GXTc/cc+LkBFS4toIx/lmwxNeZLQgECdEB2Oy1FXSzo8WYJiMovMcexO2EkfD0ur//jYXhE988E/9du9+Pey0gIzmRBnBmrruEkYRiBqCP0RQdAE3vf/u4sH5nMiBjLod5Szu7eG7qwiDyp7OMfWgjcxsVZn1dS8w1Hz9+Ms+Iyk6sLHw888zTjLfW8J6/eU2oPwURCbLWBYCdAgDu63A8SUBIdDm+HJs333EH5CHluNxz3SJr1z6DO2YC94XCYJ91ANDDx88AGk0jmm4M5GQtufUDOPynxWz/RIAAE6YSIQTNh2/0NUKi1nHYTwKQ080miVPIQd++GN0wxgM6vzlGnKN0e0i26YByzEkySZY55lp57qqINhqGM8LraGSKxbMFukWMjmIMy3YIhP6qw8NxAZzA31kPkggB0h9GctkV0v/7W27P/+Xa8f3fQIQw/PzK+G+NpvIZkqToJ0AkPSRAmHEkQfyz5Ai/S8z5ecexPSB+nSr0bMZIPuNfEFbyw1/+iHPcF91ZgjxDUCZPAbSuhhzrQ3W7G5DfiDhfxyBcDJIfTTx3w1DuCkLrPPHNDkEJ3wKxZGlwKerq7Tv2hFmLzMnvjGtJG/dP5Xodz8gQns8e7rvuQNcBOz6qIZ9vv+uesH3XXqJ8xhOBt4PXms48URDnO50EHXxvgbMeXsOyaxficDwRM9qrIRATuFgXKBPvRr3ahxvIbPaGhqoI5C7HIVXAvS9n/TN2xntiJ5Ukqu41XY+tzCkFzMeq/YdA2Kxbtz4C2sbALFm8uN8dA4mnw2UcBN7eXbvp/DhPsfWkCNJPQGggeXSGOCCdUS9COFyENJxIp1UunRGDyKg/g0jgHK+1kfeTA9iWiGp+KEpeCf2O9iY6hSYBsqFChls7BAhfV1qPYIEeinGDwjcgP843djFOx4fX3HR7GInTqrfhbOgj5q+ZyJPuXhwBiTnh7770lfC6P3xtmDV/Gug2auSq+vDkg0/FjpTRlLC/9i33hTOM46c2bA1zZy0JtUSs3P/Wm0OoOBS6K0vIqMcFVZUQnly3N+w/3RiW37AaYghFd8GAMGseRBVzU1t7Tvjxzx4Pm3fQPXbnasDTfeHjf/uRcM3NFA9X5zOuLgDy7wqH9lYSQZUXbrjl9nAAl8SYiZOZ5zro8DnBPNQVViy5hvk7Kc67ZtLnQEQ2sl7r4FGpbTTVXCLPnoYAWbliGfubU4gdpsR7JcE9lvWtk+/nWtRqhwwOxgbGkUS3ETxm3CfwvJyHAJm6IDk89KPicCPvJ4uf1dXaiIiE+ZP9Uw33pAXitL7ReEFAe0rg0wE1C4iuMkJKMr8Y19HiaxZGB8oFgE57SSoYT0Mhm7e/sBM33wLW2kb6N7bFfi4j2C7Q2XHtkkWReFh27ZJQSpfCJID2Stb2Lfw79/9Llq3EtbSNvcUySr1z6U/bH3bvo4QZQiCvII293YwwBoB/y4Znw2w6qkZAxHhd2gDwM3BLvbhpa9i0FUKQnozl198aytiHHDx8PJLSH/3In0OSnA1PPPV0JNK+9rWv4aSbR5xoDoTg7PDko48S5TMskhipgO1bdlNmXoMqnGsgsH/r9Usg+XbGUnALzx2viRCIOnlaIQSMKESREb7zwclxjnrDp4/hopwEwVyJej4NMqssOo0FkXUTSII4j6z72KzwJz9lLcHtUZBLDCFzdBN7Sd0gvr+BCBGuwQWYrtiCsfrMus24M6aFQ8QwrrphTVi78Tk6FgpDTSOuBNaDAvYCOgP2cO3See0jhtGXwprfR4yq+1vXT6OaxuLmsbfLeNa9XGMdyAo87FFTiDAEEvWscxhEwgJItq6OJlZX9g0sNDpA3SMJ6BszKpFh9JYRWE7x2cR4VfB8J/B+3U+cJmLxBGN+GffVddp7LpmaxHUog3hXuKALRAdiI/OwTl1L0qcT1Wg8o2tYF3MZprZIfPg93Hv4IYnkr1+mLV5eTS51T/WvN+p8+t0WaaybEh8NAN/+2Tmx5EvXhru/0RgdGwosnqerqRCQPpt9ivslHS52Xbh/lLQQ/Hctd91MZQy4DuXzvO6F9PbD/YedgBIBrpX+3GS6xyQ9JCUVDugucR/la3f91KmYibihhTlMwns454v2DrrFWD8lDU1IO3n8NI7cRq6zJEMm96KHEcT3S7kYRo3M5xyC2IsemcWM615chKcZI821rdy/ReEY61AL+5s29mbuM7w8mZyZHI/VnEUsPD/LvVDMMQQnXjok6KmTpYitiJPk/Z+DJLGvz142r4P9he6Dfe/GYknlyZgo/HEOkiyyQ6yZ37OJPcweylpLlNVovncHpH47BH8Gc5t/7mQNUIBhL1UiE34dc1opTqUh7EMKEA3Z1zaQ93bTyqVhPRHCKVzPN9712nAawZdiBcdiFmuIZ6ZEzjkaq5LobCo7UxX2b90VvvbNB0Jm0jAEBzpRcTjipkqGgPHe6izNxnH17xwgcZth67nvSrfpv3e1vtRh99X4+asEyG+6a1cjsF6NY/rlfc1XCZCX93pe/W7/eVfgygHo/7zX+kr9pN8tAf9SBMVVAuQ33/crJTCu9OuvdFS+7ATIXzzwvr5jqKRGcfizeHaWwBQAZy0HfEudVeqp3LLToRR19srlSwHUJ0ag8NHHfoHifHTcdFsyPgIl11hU+fv370PNRPEvByTBBQmGI8TimK2eDcCretcM5fPEBeVyyNuFYn7MyOFERtFXgfJN8M1DouWwqmJ1aQiwZQMgP/rkxtiz8I63vS0q0S3nPUDWuyqzNg7QLwIijRw9Lqq2D6KYNat7MjESR8hf//B7J4YjxwGOiDExziIZEFKw8ppLxe27XnwRB8hgisvHhKJLfQ+lqAJbUewJro9FMXaRg30rpEA2BxjtIZ2oe1Uu2xWxl/LvNA5yaRzMhnDwO0HOtaCu2c3tHBKOn+C9jJ5CFjdKS3KzC1HG3/mWe8K/fv7vw/1vuhvSA7CRC0voAIf3OiJgTgK8U3ROhngd+cJ2COw6SM4xYJnqfuOn8ogwuggYmcuht4TulhGo1uZDMD23+bmoCKzh9Qle2o3wBIXX41CV9vAzVCwnCkTzPc3wVQndxOvSzm4pdg3xHujFI5FhSbXpPP5My08tiW4BNDST/HnKP8cC1E0my9+4rfEAehZKG1GgSs+vk2zq4HB2FnD6BGPFsnaLPj1wCag6afWD6ygJOex6OH/6bwDb+Ljni2ejUj5mVuM26GihuJTD5xRAwm0UoOv+kKwQhG2GUGsERJA4E6wyruQ41yQX4F+3j++jnmgO44tibBKEhWB+ETFi/szTZKALNucBWqrMV8mdzOvUZSBQMJ6xnWlpJydDD94pgDf1OAcs9twH+LGQcbSD3H8ogfi9M2KWN0pBAC9BUQmUbEi5LJ4lI6h8/36tALkPtgd+f+k6UWmvqrmS7oARxFyo3DdCiwEVo790HMxGGf88oJduoBcgQAYx5oxcsPhUVXozY9xSyyrAOIGLLqO0KNJstQuEjyoAlKko833OY3cDr6MOAs4OjQ/dRwnnr318/se18Rr4viMYDhBkbIzAggCUMW/JgPMWYb/3jUPCT5/piG4dOAOe9cBzDjDB7xdxfMVuCMZXBaBWOery4TirJhItoVqwjXFiL8r6DRt5PwVhIO919d0UovfNCU0omA+SW72U/gg7dny9B3kevI5JXJvly1fEKI+9AMtezyMUQBsjMoJnuaG+jlJ3AFkA+Ik4swQ699NdMJ3i0V5ITgHT0cxlgusSgt0c1lWY9/KezO8vQ13pnOEcpStMoMU5TKJFt0kDsXQjGOdeB9XALtTe24G8V19THe/X5+wwgGUH90dVbn/8SFokHQVnYyY7QFKMGxHJvLzfupS3LgCVyOv/jwiQX79XkiH/VxKEZ8ioEvttJECMPDO6yv+O70uiMda0e0/7XSF2qEt+eJ8FmSTCB0Ao2W8hwC8pzuCOfR/rnnkm3HzjjZFUM5fdCLAGHBkrIUidC7y/uyGsJY0WLlrAvQNUZAw1AqTZ96NrohVwTAeEGem5kAW1EKe+PvPUA1n8CxcRGQgp2Ms4biN6YyCAV9qS3HDh4WOxB6SYrgfJwAnc53TAcqbg0MTP1Wlww3XLYjHuWkqaG5gD88iDl1wdS1RI0WjiBokJWkmEVSnP5z76XWoh6cZRPn4RALoKonXk8EG4WZhDAamcGwW1BDKfhdyoRW2r++yee+4OZwDK5tFLpdJfV4sxcc6/iXyfSZDkeRDIigLsHXLOPMfcw60JzxN1NZ1n0vFZxbxTiXJ8HPNTFnPWurXric/LiM/HaCJ+hjHXE6yGWDc9vEB3TwT5IViG0QWSwM08UnKI+CUcTTXl4bbbb6K/pj4ktpIVz7UurT0ZHnlmQ6isoSujcGT4n+/80zARZ1Nn/THGQG8oPXwSkq8wHDhGOfzmDeH9f/unqIizwhkIxB99+4fh+iWrwlf/9edh6epJ4brbbg1jZs4O3/7BT8J73/XHobmyNAxMJIan7QLFGOdDTWklc1paeHztjtB4EeJjGF0LZwCeAcNHFvGMM2999RsP0o+TESrqcCCQOy9R/bcf+6swcWFlqCvhmeigXwH0cv+eKt5mGuKBoeHHDz4S5iykxBeArwdiYjBkWh8FwV04AHyPo3B3dDOOdBicx/1lT0I113Q4YKAl5elpA3gOiTbj94EUqBcjhihgvrFUudEoGyIBN27YxBw6LK4d4xFEtAKwm3U/c0l2eO6pc9EJNnFCEaJn3HNE43W18DpVq7NHOIb7IzsXUJ1IsfomlOzMxb1M4Rk4RS4yF5ciAlkFCSP5MtIie55He0omQOqUM9+MJI7S7pk9jMOZRLgJmF5M6KIbAvci+4FMu65Qx6sYN8rwCL02TYD73v8zCEEWL10BMdYenmLcHKdIfSgK8ptuXAKhhvuE9zsR4iWNBztNl5ldEfYjsQ/YuWsf5AQONXrHXiAuaubcBeEJOmP+4n1/QryaHW24UBB26EyxM8nYv0nEG0noncWdMZDXMnn6zNAJ8HmUKK3te/l3o8dHkvfGVUvChnXPRNdOJgTBKeIxO+1lALhvgXhSYf/Fd40Ib/p0Mc6A0TFSaDCfU7zQzTNXx3o7lPVQN2p0I+oK5JnbSPzV275KbwgRmQVE8SQwr5yjOyoFt+NS4vZa6RFaCTk2GoB3H3O93QV79hOlmZWP6n1gWIfroMouK4iTYfRXjGOeVwBSghOnDhJKEsQoo0HsXWuYo+pZT2IM6003RZdmK/shHRkWYEuA7IB0BUYmDpS9BWNQomIMxfNbnt/AHpm+DtySpZBAubgF7IzQ+ahb176yNPZEii8yETtU4/DSAeoeRTd2NWvmNQuviYKGc5fcjzpbfW3bcdaNglzXlWC/l6IASRLFKgL0unvb4TswI0QywV+xG+pSZ5S/u8+6/OHnLh844u+szy5Lgv4DeE2uF/X0seXiyjnyhUXh5i+Ux32dpEUdEZ07IWyvv+6GOOfrRpEwriQK1HnUdUTiQ2JDh4Pzm3sQ9+RnEYe4fkiQjMbZ7d7wcrdbaq418hD1lpjjMnKR1LVq1Kof7vNGEoXXw/NYfu4Mz+xY9rIXmMvS6YCaFqqIEyw9VcbraWV8jWOsDiZujDW5s5keogkQtSeIVpyDu7AIFxHjDKKk5lxNKDlAvCGEbxrvVSJckszekA5+ZXCf3H8oNJEk83eJ04vE3zbxnMSuPYRAjodKOp0yeF/JrH+6l5IVPRm9yvu37yOL/ZudI1UQoRIgfp5vA3EF6QTBkDEoM0YfDib+r4zxUI8wahTzUzZESx9u7m3bttMzlRu7Py4wRk8hQEhFrDGcvU0T5N6MqePCAPZtJcx1k8eMDct1rzGHff+734t9aTAffO14iOOhCB1wP56qgBzNIFrwXPjHT/5zGNBbELLTCmMnTg3vpbmpPUYPp6cnQGqWMRYyuQvcCzthInnWT4BQPhNdxRJllwUYV3oY/n38+qsEyG+6K1cJkN/HMfuf+5quEiD/udf76k97+a7AVQLkqgPkN4+mV5YguPLxd6Wv70q//kqfxZedAPmTH/xx3wUiqSajiJ47czrRDSjsOFzlc6iyu2EXhIIgkSDjWA7Mkyk2NrpItZMHF8tfh0N87CfX1xe3EAeAysZRHCKHQBqkQGjkoZBSaZ/C5nckRItdI37OuASLgM16twR9KIfLPlRbw1DZF3BA7+QwY8HrDMrYqylWVym1t4TDEXbw+yFAavg7D1yHADbnkyUteFDNwSsRVVIlyl2LT3MKOFij5D6LIu/TH54XNm0n+3/utBgXIZEiqDsTN4VdAb2A4Gc4DN11x2ti/u/pEyWQNHQjAPJNjcTQxVBL/IrXx9x1c947BJM5FQomngU0U/k8jpLEegAXFfF9HAI8nJkhfqiYaK2ZCwFVk8KjTz0Wps+ZERYtXQhAVRlmTJtM9EoVdnQO9Ryg6gG5GnkvY8YSH8aeweNdBmrOFzlYq4A9BpC6avX1qKJ3APBdBEQqBKibDBg+C7DiSVwByyCoHgtvfvN9YYtlh0RlrVu/MSq8TOj1oKYCs4P3rApTMkM1tFnbOguqef0WCgv8eNhOAgzo4RBXC/AyiMO1fQdbtm8Ps+bMjYXbEiMq285Z7Mv3FZDp4X0bsxALqLl2ZhEfZLyM4jDvAbgT4EJyQ0G6P+Myexu7QQBmBPKf+cjUcOMnimMHTRYHz9Tkvvh7EYe3xx55OAK2y+j6kHgqBUTUqaOifBb31CLOYzhhjLNwzPpaqlEjCxKpfpRYcAz7AnRxNACmCtgKPAhy6ProV0r2OyNUZncDnBkjJlgdo7u4jv5ZB4iK/zyiFn76wE/CW976lgiUSYJYlmne/GqAe0vuBXUvEyCFlJnbr+J79zUYC6ESNA/SpgHQxtgnyRPdBhI7GR6ceRYdtzkcpCWZvE+q8ASemgHevG6C7gIcOhFi30tU2FL+SqxWj4Azz5DRdpMZM7pv/OV9+OQfAfzw8YWf1cXIKwF6r8FfvxWA7tLHl34KkApaqxq6D4BJIMqDrlzIn95bGL5CZ0ge8QuZ6VJ5qA5RoI+A7BtoCSf3Jpvvaf9OvR01AH12RFhM2k0kSgokge6WvUS6OIZUtr7xfy4NLWWF8X3Vlx6KJKuAigTUTvLxvQazIIOMKHGsvQiR2Uwcjmp8o8ck2fZz4L/IdRo8YgwFqNkRvLHofgKgpl0+pwAj56H4LGXOEygdCGB14PCRGCuWCrhkAbAdAlkAV/ZtmBLivc3BqSMh144TQeIsF5W317ICgkqXioDqEAhFoyl0XTUzDo8StSWQpBNgKArhCq5BVA5DiMg2WISqQthsdZWVsTIkujaYMC9lace/uSTX/fVF4fKf3/qa/PC9X/yfkVi87ijEvEyARBokEiA+3/6YVAhqa0p1W0l+SIYIWvRneodIOsVxyvOZwgQ+BLfGQBWwPiOMr1888gjdBEsj8SO5PBW3wmFJ5msW8/kunj/Bw/pIGumQqmuoJTLE3odl3oUAACAASURBVB0z6fvjvyq550ZrHSk+Qrky8YqAfsYvHqPjYtuuPeEvPvCBUMG9S+L9D12WG19X6YNHQy5ziWvEBfLWnd8tHzaHP597+cCDPydyaS7ODIBZ5p4niWfJI8pwNPNr7Hagy2DkcNx/FIePYy3UZXiWWEDMSWHwcFwBgH8qfm++YSXOh3ZA4t0QMdfE2BtLsTdSHnseFf9UCP/reM4tdG8CrJ0zeyZEx2EidEZGwLOHebCZeBQjHDsA9k5CsAvID8RhYJTcIch8+wXufv3r+NzJ8CIdJauvW8VzTdcDBMdF+nJ20oWVxTWzwSmZMTifiK9dgNGtvNjk9GwU3glRqXzra24NW17YzLqRiptgepjAe+QfxX6h6ibmaW7pV7/+M95/Ypg7YxGA+IgwbxaqZVTCMWupJyk89cRzgNcjwvgZo1AvV4QnHl/HutRIdNIbwje//vUwFwBtwdLloRIF8oiRo8KYoTjk2mpD2+n9IaObOYXx3owDoKYuIbyw93goBVDMAFjvsOeIvUA2gHMhwoInN24P0+cvCmdwYu0GSDfS7suf/xT3Y1uYspSc/3b2BuVESFYlx46qdajLa7iOb3zr2wHsiiCFqpj/ckIJ928Ief55AOHZjEtJeTXu9klkE+/SCRgpUZ4BsDiEudB5rA8HWz77DWPd7DdzTvc+NQhettmh0B3BeMnyZErl7WdYdfvYsHtLA+DfsOgga2+ph1SgWJkOiRSBY8DmAxRop6QxX+Abq2loR/jQEgZkpkaFf4y9Yo66mThJu8dm8ywYQaUIQcDcLH5+GPNPXXQzSYqUsRcZM1ZnbCd7pcEQDvtwAyyNZcmSremAqK7bugIX4wKxa6iesb0PR2YFz8RCemOmTBwWDu7dAUmQG9bccAe9Y6djXF0dQOrc2XMjKVtWXska9nOU5Hmx6H0wBPVCxticOdNDzZmDYRDj5PShEkgV9o2IS9ZBEilEUYSi+/Uge6lUXktGLv0PqOxPnaP8OQ+nIe9vAc/fs88+EzuRRrNPOgvob5H8KNZziefP/dGI8Ib/tTs6GdKZd1MY84L4OgYsTM9iPTN2tZX1UG+sz+STxGS9+cunY4F1Qh+iAkDqlnr2m1yBHAium69fzX6sKgzWSSnZxTz+0MNPEP32+vDshi3RXVvKfN3KvDCI8ZsmoWqEnL1BRKi20kdSca46zv0ZzPfHeLZjzxXr3n333RfnOZ1uAt/2XNhZYqSXopUkCEljvopYZ7ayD7t4sS3uoyUa9uzZB8CvYzo77qftUXCvZ6xWGuC3AgCdcT1G07Indr0sP3WGLrQFMX7J3g+dh0YwTaVA3Y6KSpyGErPeCzspFEEosNBFUMNclZBM/Gh0cvwqKsC9hHNijGFi/fr1deUyCdL/d27Y6XriffcaSUmXksX2Ff/7+jDqXWvDVIq1Y9ccjqRy5s6juFVmzZwbn6U6xmUT4z+R9cW4KF+3ez8dkkZgiYvrIpUQUXxlObrCq5m41YyBkmxyr5aBc1rHhwKCCkg+38ZQXK/uiSQM7OXoZs80hjEqSdPWjpON11kEYZzBNT9Zciw01jbxbwfiFIRIZD5UsJWM+2Phwuk40/qIuByMwyI/jKQg/SyxtWdLykLZyfM4ytgHIJZwzh2I8EGHmU4QDzIWoUsyufd1D+I9LecZ9hpkMI7zmHuq6eE5rwCHtbGDe5rKPrOHr3Ev5p6whn3AEPZBQxAznWKf7HXOYw/TwrqaxDhOzcEhzRYhjT9n2yvCNe6BXBrP/JdN5G8P+6fD7FncZxThJEri/dYwN5xnL2svnwz7QAiKBki1SeyhJiP0aoMkmQnh/jxO7mK+tp59zmi6tvLyhzK+dLL52iBXed5ryprCF/7h2zBo6byfAvY6+TzvuLe5rwqHBtCdc7kA/VckRz/5EX9F0UV/X8wr9fFSB/SXUpBe6eu6SoD8pit4lQC50vH16v/6qwTIq/8e/nd9B1cOQL/6r9zvt4Dhpdb/V/f1v/Lxd6XX50q//kqv/8tPgHzvj/umkSc+gMPk8xsAhVADTSBiR/Dew0UJzokTHKwEAW6h2Hk4B4P165/h8DCWA+KsSJAIAqlQe5T4gwXz56GSnhBBwQJiOtrICM4EgGwGDBpF0bqq3UkcBnft3BnmEB0gkVB8YD/gTyfFfgkAXylhFIDQ6HHEn6AUswdkFEqsRg6HHtLOsiEXuLyTnHT7N8yLf/G551CQT4yvtRQVnqrfDvKnMzl0j51AvjsqSnOwP/ZBwKgzQzlsdUJ+VEcQVXeC8SJHiL8wGqUV8HIc+cGWIw8lOmGo5ci8Nh0tPQDoyudUXFZh5RewG41yWMXdOYBTc8ONRViy+NoYf1UA2dDIITiVQ7AuGfOGV69eQyRHe/jJQw+EKTOncZgaEK67fhWgBvE4gAEVRI4lc+GNIvPa+PpUqPXxXj1UtRBZIogvcaGivI1DazXXfwZExMiisbGAcbsFjcTDzOT6GqtxDuBE0PIoh6pyDvuDsM8LFjdxOJa88KA+gMNjGqCFYL5q9BiNBfnhYa5Vt4hZ/pyczdQvAoyp5FBqmXkxKubR3PtaDq4qcT2AVwM6pTN+oqLdEz1XSjA+k8N1D3+XD3hTBlEkiOEhWKKkvwCcCCA+PBSrqOvvcugm3mJGeM0/nWRMpgG4kpkMEKUr6IWtW2P01Sp6Z4zMOQdZNoxD807Kyo1Hm0xmunFS5j9XENsT7wXW/gbem04Lo29UoqtE7AEEMxrKB8zYKz+nyl/gRWW6r2cgSspuQAcPq5aq+/0Etu3ZEKy3i0LQogXi7kU6Bd7xjrdTjnwyxlhNmDgeZR8AJqCnpbUCtKoC81CMSlAkAiyYY+379TrEImsYBWMmjFvyWugMsV/Hf2PfiK/N9+FYNgZqAICZz6IZ3rpivLY6cVKJvtCB1MHf9QEKpPI9zLS3iDNmY3NQLsNp9cU/mx7e/6ViYutmRnKkHgLOCDIBEoFpY7K6cEh86B3D/6/z2Fd+RnQaZNYAbFwpxGTlZCeH0SMLARh53e2okyEEWniN9u0k87xfZNxPw6nUx/szesZ4ixTUjFs3bQEoZ1wCOgwePDzMvR5gpn4KB+mq0MCzlmdhJ4rnap6pTg7+5m7bsWAMiddPUEXnjypN87ot4Z4CSNRuCaquAsaoh3bvswSX4Inz2QXmHN1uRocdgZiVdBGMi1FwjOkLDWTK85z4tWmAaVlGcvBsGgWmxSEVEGcY9+Igqm2BAd1GA3lt9iZJsgwCdFUB20gUljEpWQDfXbymDEhHs+IlQfqMwYpRWJECiSSIhIs0RJ9y0GgN+c0EiJ9/22sGhu/+AlXnLz8kbiQ0/A7+z4irfvJD54p0iKSuBfGCFIIVznH95Ec/yes41Y0nQeJc7RxpZGEfgJgOp50QshJ1K1asgHw8HklEy3jHz5wVaiEAVNnbs2Qvz0D7lyrLAUPbY8ybY0wA1fmmEED3ICTYvNnzcIAQVUY/wCkI5oMAj2+B/DaPJWFUY2jf1xs20JswFhXqWNTCFscW4GKrwTXiPFJlFwkAsMDHIhxa3meJ8nMQ2dmAqSrYnRuHAXwmQeZdIOO/ASdHqeQY5cjc9FALuJ9CFvwsxkcCJbmWZRu7eBckgB1HJ1FvVwDY+X3uvPOOmIvfzty2EcfJOyBCawGc2uia8Rms4ucaHbUSkmQTZbWLicJ64onHKU5fFsnPfYD/ErlGPKqCfoFIrzvvvLO/TwSFfruuJMb3iVPHeWkDQhkiAMfQ6KJJrAUA72S3H8J5cI5rNkZHJeOzDnfSwmvnM04RKABiJ/NsGgujG6WqitfVLhjfGdY+8wTxcCN4nY3hulXXhSFjJoTzpyujI7ChqRY3wK7wyJPrYpn8X73v3f3EF10+w0dTbgwgtnnjs0SylIVVcyYQ9UenC2tDwzkihVJyAJgbwxHUxCcqGunBoJiXIXXkBLn6ecQ0lleF1XfeFpKY/+oA9FasXsY6upmi9OZw32tvDgWT20Ll5lIIBsjyhFHcm/Lwpa99M6y66ZYwlnt0lI6w/cRozp83G0IXVTcRSMbz6Qqp5l7q9JkPAaeC/TQk2jnAagvTjZ5KYoxLgCrS0NElAWls41bKpkeOHAshWg54PTGC7z6N3T1tYfby3HDwxeYIQhexT8nnme5GXZ2I+8T4uC7mzhSek0qiow4Vn+b+4OBs7qSDoyzMns9zABk+heipo/TC3AC5FZ85njABz5M6j3C1NUO85A8eRnzN6NhjVhUjDyX+IcsGZsdnxKggweZRjH2J6hzGgV1chwF5dWC08JoPs+Zb0HwE0vWjH/5gOHNsH2KSs8RztYTriE7UpaX/6xl6Q/z9+tU3QiDvDEf5HmNwauqkGkUU3Rz2F6ePHwJsJZ6uqzVs2bYTkUlTGD5qQtxjfeGLXw6333ZHBMAlKKp4DnMBkB9+4qkwbgrRocxvc4j0Oo4g4Swim7OsPyrVned0dnzzr+bEWeq9XymN7sa5ROZJcFtAfxTnV+xagrDsYA9yDqA4iWvW5/zEGvLox2eE+z93DNcUPWuH9uHkopegGfHIiCEQOxVh4fw5/Hl4jMs7A0F2kXk2mX1AL2iyMVif+ofPQazkhTvvfj3XvQWxTHncQy3BUTh+/BSclvNwj22J0UZtrFd2NdmDZGn36153V9y7bCRCS5J9ybLl0e1Rh+vtCPOf84wEiAXq21/YEpYtWxDXihoIj3179yO+mQNRT9k3ewj3JRIAbewRFHyMhDR1T9LI3jkDUuYi16kVMsy9rv02ujzdF7jme4/sBTsCUaA7TeenpJgCJYmDSCBFpyQEiEuV86cLAR+XCRDXTfcgkWdnfv/35EeccmMHVQrzaic9FLr3yv9tebjjq7WQVOVxjyx5M5IIN51rHXRTNLBfTIv7D4rY3WfyPgrYI0nu+v09N0h26kbt7+VrjQSI8ZajmM+n4vBVLCLB5F44ZwgEL+9jAPPyGSIVnUslQDyreM0yIAcOMhdkZaZFp1RtDU5rysMHsd5IODaw300EjM/NIzaz7SKuKV4Hz+zoMbrMe3iWcBjOnRzGDkdwwTOyff22UF9JnFYrZ42MgaGYvXQn/14CJBfStB2yRUJHF4hxVrpWdNwWsr+2E634IGsNRIh7xgGWr9OvoWOviXNQBvuTetYK98FpjPVzRB2OYW9ut0cZa2U3+648rlUj4zaTn5WGW55QYEgX3GvG1jIW+tg7D+de6xpJ5v7XMxYOHjoU111FSS72xo4NZq1NVYzThlgEoVsPe9QJuELyWburcOJ38BrsMJEszcjKoyNnOPsb9iQtPayLdqblhSc//63www3FiLTy2b/VcX/pXhyO25B5Q7GO64r7i3651mXBhsTHZQJEJ6mfu0qA/L8DAb/fANRvfl9XCZD/9/v+X+UrrxIg/1Xu5H+/93HlAPSr/5r9fq8/v2uA/pW9v1c+/q70+lzp11/p9XnZCZD3/ejP+syvHsjm+Gc//hGRQpOxrV8fFcyFHMCrsTk/S6m4ZdkzZ04NkyaOQIV5jqxiCx4Ho+ZbF2NqLCgX+G9nYy3A1UoR4RgU+GcBc8ahNBJEawKUtyw0l1/G7gzHSdDExjmbw8N5wH9jV4zYaoHsECzuRbnVAzhp3EoECDhcbd15MLo+FqDmFbBQhXXiaAmHr5wYh9NB3skUCm6rUFp19iaG7IGDUUDVh3IK/t4DcHu+cWp46slHIzAp2Dqag6P5zXUAJVkcTMaikiXJAtCtMh6kxxJJ0AJAIiiYxgHNDOEegI9TgC5GcBmNZTyMnQ6qyY8Bys6ZNTt2KBxElXuBQsw5KCuN6RrG4WYcUT+qHg8A5KXYKcB7X74KtSaHKAtN93AdLeycAmCeRTlzKgfG40T55BbkoqDuprC0gEP+sejiaIe4KQTAK0NNPwCQIxOQYJBFi4BxWvSLxo2N5dkPPPBTijonx6LzJIC8PokNrlebqj8AkFqudwqHebOkBwCkCJqrZlR9OYiIDYt4BUo7AWoTORTVooz13xq5lWgsE+CpoHIMIbBk3Sxxrq8uBNV6gsyC9kMBalo51Ak2HFMFzzVVcSgw2O806C877zGawQAuIxEAhQQYfvGBovjsvPHLZyLwOpFrvYkSxyEc8mYSv6UT5MXt28IK4mu2obRs5sBvnrbkhcBqPeMsi9dYBSilslSluCpE3RZ3kYNcgeragnfL0I1csDzbfyMQUESUVixv1CXDIX4wQIwRYBIgdmOYr10EwH0AAMTOiUoOnEkQF5P489FjRwFeF3C4PI8CkZ4MxrAApp0QMQKJSKwOgCpfUxIHWAEN37NqTH8ZJeB4l6Rw6ZFoygKsMy7MaxrJGkgZY1tEKFR7JnEPLCIVNKoGCB4IICzJYmRau+XbfP05xqAKy0/+GpnxwX89HotdJxNxp0o/xqwwrlRGR4Uf96YF4N7xrpOA2x7vkxC5ZFmS6lAimsyyTuP99wCUXUQFPnRwLmXDg3n/vD/GsAp/n+1Mxnc+h/qx9A/p/DL32ni5XgDIkyfP8ppVUw4kzmNkGDO3K5QfoLsnu45ycjLSAdTqIWbzjGkhL9+MdeekXbv3RCBwNrFgxu4ZWWIvh7FdIwBUTgKaGPNWx3WMYAWHfkFx35SAg4CMcSaq8/0aM94FVnQEHEPx3JuKywPXju6I5JTEWMycyvvyvRjjJPFmQe4JxncCr8nIsHZA3THMMzqTBC+7IFQvAsYKktUBEAmSmXufAlBkL4UFtv4yQaIXEkwipN8FEjkWH7L+P/8HDpBfV/a+/Y788J3Hft0F4jMVaZQIWjhHxf8Zv6UDhJucYt5V/DzAqE4R3R+XHCB+Pt3MdO6Tdh/n6ML8XIhe5hTun3O+AL4RKBYD2wkl/2mEjapk509dezlcT11WKuEFc3RKpXH9nAvs3vDnqJg9j8J3BOpz5712VNi6uHhEwoTrhsT333UkKRwiu1y1rH0IgkKmjavwz2N+KwdEq2Iu1NllPJmEiNEkpwCacokQqWeOy4TUlPgaxPuoweGwd9eL0QUjqDUKZW0dMSt9gIaFOADGABhVl52OzsQLgHS6juz/eJxoK51zy1csj0ptr4EOyJ04kWaS3T+eefg8UXYCVCePnYxluuOIztoKgStRtGvXrvjf7awnkiEzKIgfQwSWTjjHsP9tPFsNIGEf1+EiIHMDUXKSo84vrYyvdJ6TQRRNM8FTt5AfHn9mfYxanICzcC5F2y3EQvX2dQAqFkR3pQreTGJ9GpirnV+NZapFNb//0H46I3ZAgDeEz/7TZ4k1A+hso39k6+6wnQL3UZQub3txU/jal/4XwHpaqDlbzb0bCKExIHz5i/8Q7rl9cZhIt8cAYrTa9x3CMUCHSmdyOHyqPDTjyIRdDDW8rvYeepe6U0PxKVTs8N6zVxE7s3hh6ABsq7hwms6DAtxyR8O7cTBmjib2cF99qKJbJDVjQhiMav4rX/tGmIy6fD9rvwKAJgQLb3rjPRBK84nQORmdADmQambnn4T8XLxsRVyLjhw4HNfZKVMmAGCznjPWG3EhjWWObwVo9sPYyjrIV4t+i+gmOkoMUgGA5sSF/cDd0V0QYpCADajzx+Mwy0LE0En/R0aKkyRROICXmWlZxNdkIwpZS8TS4Hh9upl7s+igyWH/ozjE7pdprMvpAMctrEWq3J8j1nEE728a7oM63BdNuFctBz/HOJ4zZxaRV6rJM2N5dhlE8KIFCwCbcZACsjcw7p9dvyGO20Mlx8MSSLbjgMd7mbtuuuUWXhORpKjbq8rPADDrVB2PInxQBI+fefrZOLe84e57wx/8wR+Gz3zmM3HecQ354Q9/GMfnmjtuCr3lh1Hznw89iWm4SyAMG3B8EJeWzTx8+x13Ui7/FNeddYd1tQ+xQzNr23wcmqeIHmqBPG9G/DGQNVOiugpSbzBxi9/867nhn9fSwQbIrQNPdb8uB7u4niOqrg1QXJJn8pTpxKOdh+wqZp5MZa/CWsM9/NlHp4W3fLaEyLlZdLrQ4YMTp/p8OZGlw8KZkxA5o4YRa7cs9AE6P/WzH4cZjOEL1Y3sFRMoph4VXqTn4zaK55t0WbLe7oDos9vsxjW3xP3a2LET6JN6joisutDAfGVE1lHIvVzW0QV05QnUP/roY9HhdeNNa6ITpxLHjUSUEaPOMboH89nD5eOG7IOYE6g+hmBnOHFwuoucl1z3fP+S85IMwyFtnAPsJzMSsb+zKSnuyc5yrVyb7d+TMHLGzuHnGKcomSL5IZHexVztPtd1wTnYDqboLrwUb9Uv+OiPw/KXc2T/qt4/1n89Bst1x3BE9x7Hvzwrfv72r7B/p1+lqxP3UtxjITBBOGE332iK4w/sOwiQLiGZGa/BacbecOJu7e7yQ/LDuNKzXDvfn2IU/+z+ZDxCLN/rcdZS92KKPNLpsIlOAv53AZK3jfnZ+dS+JgmpUZBGrsOnuO8DcYENwLE1hNhP172xfC6TveMJOj3aO1gnWroRqJxDtFIYZsyawM+HiBjQHtasXkxvTG44zV7+xfUvhJyUgZwBusPxM+dDPfu3Zq5lNs+wDjMJkG7i7NJZz9w7+hpd+yVApkLOnkfkcOxICeKOTndJzM84c1lve9k7SGpUQI4nsd9LYS2uZx+Qx7XKYQ/Qyt7L5zkHoqUVcUEm80UK8203HUPNjIcshUPcT12VRooaqVgIkeZ1kzzyermPjIQWHwplLiLUSNHdBEl0kbVmEK9/EY7x07zeJpwgiqKeJ464gXknf9BQ9keF/D3xfTwrr7vj7rD28c3hyKZj4eOf+Qouz2vopLmA2CHEs5f7ULcOOoNi/FXcrf4q/io6Ct3GJOrH648reyU+XioD3LXulfy46gD5TVf3KgHySo69V8f3vkqAvDru09VX+f+/AlcOQL/6r+rvlgB5pQH4K/3+r6zD9MrH35W+vyv9+isd/y87AfKvO/6lr5qugS7Aq43PrsVtMQLAcggK1FsAqSn/44AxkGLMb3zzWwA+01BZTgLsS4nRJs88szYqm19E9evG+6Mf/gjg85ZIZlhiPgT10iGisWYD4JiDvo+D5fQp2M4BDsahLlR1blH6qlUrwvYtz8dM+amAry0AESrDxwECCaRahN4JIFkPSVHHocWCWQ87rXyfCwADqoZVvB8BDLnt9js5JKDIe357mDZ7AcQH8TZncV8QiZUIQPHX75sVvv3AqVjsrl1ckN6LOhQweAqAteDIcNTALWQb9wJY5gOi9AFYGkyTA8jVwuHOUt4YScSB0W6BDsFwQDZLtX0tuRwIBO3MfM8mtmr8OLKFAVrnAJh58NM5UcvhphTiZS4xKjonBJn92ZUQKeIoU3HlpKR4EOXgdbIEFeEUwChyr7uIhCirJhv8YJhDxIsFr8Zc7IX8Med3BsCvwMJSiKQKwEbLII2bOXy4mMz4MWHlmtsoBd7D9zxJUSZ5yRZDAnpnc5BO4GDbBXAusN/C51RgDoOk8kDaT4Aw+aXmxHixGu6F+cf5HB6NmDGPWhKlApDOTGsLIAVWBfFVFgq2juVAuxlQMPfSAT6qOvm5HvhjTJZ57caQcMD0z5bNetj2IxZ2ch82fWJueNOXTgFqjAas3BXdRJIgWfzsjevXxWi1uQBFjxLFMw7g0R6QM+SSzycHXNKhiVLaC5ACguJReYiTZTQkVyIHW0vvYzk5hzlVkbWWEwP86JK4wL83cicRcEygNULE/LevWwDCA+ZhQJElxP+s37g+Fp6mc2AVRC/j0C+JQr15JBprUW9aWJoFiN+LolUAyixwgXJdM44rD64SNBIPAnkW8nqtS1HrZXPdjBwRHLGAXIIpn9doYXLM8+a1WypqF41fJwDiPTgPKJHGQTkRkOPv/wiwlI8Pfu00B9jsWB4ffxZ/tpfAjHMdGRIvRr9Yzq5DQPWsB2/jFJJxk0gQ6ZKQAMkA9LvIGMnFqWSc3UVUoqdPFfN81BEfNjo+X+Wny2NR9gjKSfEU8aykAshC6Bi1JALH/6sv1AHq8nO6E5lXLBcfCQFxJNz/p7NDXyn/gPnpIgrTdhSmKYDTO8gat0dEJ4huNeNDhgF4C0Tb9yDQ7jVN4b3omPL5k/gzCErHheP+PMC7im7H4zAcaLqvBlGGLeSjIl/VeDXPX1tSdsihf0ASwYgN42hA/wGfMsmKr47jL4Px74eRFHZsmAHey88cTml1Zrqlrdw7FKzZZM+X0oFylHm2BmW/JdYSIUbJ2c9jTpdxZYJfkiHRufHvSmndjPyKCPHP/ycA8O9JEHo9ki6BExAwvrbo/vg1B4jvy5tgRJgOEH+XAIm/CzwBUEuADCDaUJePjsGxEMW9qIGPHj4UXUqCVu3MgypixwLGqgh3bpZgHkGkh2RyI+uNrpZMwLMWVKnVXjvm4GMUsuYwZ+YwhoZwnTvbu1kL+mKvh66vUUuywvkdjRG4H0XXgb0Yo4gsm4m7p4V5S8Yli+u/d9dOYm9q4pjTjVjBvKuqnNsASPwcoGQe0XgjwxDWO+cf32shAOWza5+EAJwAqI9jiUtxmnE2cfpsCtnHhkqe86G4Cx76yY/DipWrYtn4uo0bmWPbwrUQMAoBfB520gO0kPlGB8iaG6+HFLfrYyhk+WAGRQjrn90Q3SjOf4/+4rGwlDkjj3H3zNpn4jNfVISTj7Enge1ctJt1cyUkeQ4EbiPkYT0OohQWCefDdp79ZObp7dt3MxcVACgX8Z7G0THVFB57ei1r4OwwlC6MHtavi0mM7yHECDLm00Iu6/JsCM3zIWsY/SllR3FMZofMAp4b1pYf/Oj74bOf/adQQXdEZ9PF8NRDW+hMKAm3v+Ve1p3JYXgBaxggM3hwaKzvCp/6zFfDu/7wrnDjrSj5S/dTMFQR2kpxvtAxUnq6OpTVEoeVzjzEvNGIarsXp0pTd1bYV9IWZixdFco7KsKUhXPDz34BEJ/UGlZfXxQ+/Bd/KlarnAAAIABJREFUxH2qDBdPExnVyVpfepwyccYehMAPHngoDC+agKMwhU6gVRCadeHWW9fwRPeErVs2At5lRtfdBdbCGNHItXeOaoHYGAwAL8E3FOJ137YtKNZRyxPH1c21VJlv94d7n3QcN4NQQh+jNPmaWwrCgec7iIZJZ95nTDL3VxG7NZF1OglVc1+3PRzEsfEctODWSGNeSk7PC9u27IYAGQIBAljP6z599jj7gTFxrpgzcwZzdDKEQg2OvDLy+7eFiRCH1xIppgvuMVwZO/bsD9fdeHMUN4wE0C/IgzCnh6SR8W9PzW233ho2Eb9mjOdRnh0dL0cgBF9z1+vC1h07wxDA+jrEAPYW5ELUzJ84KqQAwOdBALbzbEk0HyeuqYt1bTpxVgpa/se73h1dXo4vyUBdG8+yNywanh/WLJ0RBnDdXnjsaZTpCaGOTplBjLkV192EG/QYe8JnIvBq7KQukOtvvjm0M9cWQwYchvxLwnkhQVOCO6KeueInn1kRvroedyUOyhd4blxLBe9nQehYJL+D/cJg/ltXciq9A6fLqgCty+I+wWfkJx+bHO7/zFHm7ZwwbdqkOCfZAVN2mu4vHDM9APMKSWbRyVUIaL1vy3N00Q2FLJ9Okft6Osx2h3/8/Je43plEem6DzDmEg4ooIF7bvAULAe3zGFstRJsCVDN/dQIiX2RNdy86iLnMmEWJW++de+FF11wTiikeb2bOr6b3yb41fXRGfs2ZPYM5ifUbstES79JS+k+87tNnRSFEEs+xzlBJeZ2LlphLDkgqSILoKNTZpjtOsr6buUGyJdZz8DN0Llq2XRa7RMbETpIJxHa6N/c1uj724iCUlHadcI9zuQck9nqx3/LvncNiJtWvfRz/lwX/7r+nvB8nH2u4fSZnIBwLBw1kP18a91IHIKUbWM9G46CqhAAYwLOgmGYI8+UJun8SWTv82c5/7kt8be4pFFgMYW0vxsFgLNQM4q/c55xAbKTAw7W5+WJjLFWPIgD2+S2ShBSOG53Zi0hL4nkUz0nJUWLf6AAZSxRWDt0ZijXmzmLsMs+/sHUHBJJCmIE8ywoP6IAqGsY1y0NYw9zQy/MC0ZCBoKN4J4RpNW62Zl5zcmbYhxioh3GQDpHgPXIdS2TMpXFPeyFCfE86xAcxxwxmHung/NSCU6MJd895SLEEvmevBD97gVTG4/EzpyPpY0NGIq8/ifHQxXtK4QUbA6ZLRFI1KRsHEIuwrqc2hAB5iDz8cK8nAaGbV/HFBfa4XlvPVnbVSZRIjiiWSWYOyGJfdogxPoX9qG0vI4iwTGf/X8Oa4lg+xdcdYw+VmExXU8FQnh2EAefr6BwhgvJgWfjER/6FzqACzm3se7j+ecTcSUd1K1TjdfYgbHHs9I8eCZBL7g+us6M0MZG941UC5ApwgN8tAHUFLzw+s5c0O1f2ba5+9av4ClwlQF7FN++/+Uu/cgD61X8Bf7frzysNwF/p979KgLyyI/xlJ0A+8eyn+ipL6a4oBeRDKXnDddehbMvFJj2bw+yzdBucA0xfGTYQM5UO8bFs2TyUWaPCfqKeVHrbFfJvZIF/6C//MoLlTz9J0SsbnWtUvRM7VEncQR4Abic2bgmOi2zEVxBZVAk4v48Ihxuuvw4ga1jY/NxGQC8cEYC6+ZRPN0MojEYp1qoKitxlFb0eAisBFzwYWbjrpr+Ew6aKfQH2dAAGFXspALE//OmDYfHy68hA30XhYAYq4xoOD73hQ++bizNkdlTEf/oz/xBt4pIhHvzGcHgzxmXYEPosyOg1EmUYB4ZegNwGCzKNFPJgy8FctVcBh3ZBCH++5bvTIIU8hAh8CqQf49C/DDDjHIf6CCyjYtyzey/5vADBHG52E/111z1vACDMjFEPZQD1HkZqUURPAVjJj2pxytyJdVh4zYLQxkHvYiOHXlS+Dz/2eJhEzEUZzpYE3BPHOUwP59AryTCL8t2nydkeZFkir7+CeAILIJ8kKua1b3wzoMo+wBvAdQ5UZlY3AEirTm3hfagCEwTSASKwNhyA8BQRL0bkWCZ8MTkjHDx6nFL16RFcGk2WsIrDFF6DJYrRDcBB1sN8DYpJD7huej2AFXC4Pcr1UvVZzYHLSAPL4yVYvJdOrTVcZwkUo6VESFUtqliM7hQPWLgKnvrwjPiUve0rFGgDmrYwRjxe1QJIqeZdvXJFzNHfDrh1DZ00c+bMiffAfHRfl9/X3HQPikZOmLGtklPSwbgFHRfe00rG7+rVqyOBVEyueS5AroWTdVwfCZrES2RFD9dOxV0zAIUgbjlje/58IkM43A5AcWgPyRvfeG/YtWN7WDBranRFtTCOVN+2o/BVvSjoYySbh0RBUIkXS1ElVoxzkqwT1KhH6RyXIH6m0U2CAr7XWOANKafzQ8C9kHEtqCD5IXDi6y0BSBgJ8fj3/2N0+NA3yiKBIsBgbIWF17qQLFgfSJeF/QVeH//e3odkiEjz8bN5xjzgG81kBFTMYee9JxGN4UH8ohFTAPgTAHFV4p44fpAuhz0cpCkRxk3RQ0+BQPjiRfN4hlG6ogjkrvI7I4f31A6Ak549MJw6xpxUSXxNI04RimrPVVSHt/Ls9jWgDGc8FqK6hSWBUCllvsqL19ESzhOniccCeMjB5SFApIOjEFLi5IljMbJiCODIaZ5N494EoBzvqmaNaVpGfInjRCDAA70F523EZhw8eCC6NzqI+7nQjBoTokKwyNimDgA2nWCSZEaVpKNMdhEUsFOZ7XOTjrNDVeiUyROIDUpjrKfFHhp7W6vI+E8G/PJ3FdL+nQSIRc8J3J/LBIi0hd9Xd8/lj//YAaI37Fcfb8MF8t1fukD6CY3L8RSOu8vkh983ElxRadxPeCiWjGYUvmF/ETpuFoAPSZhMewx4bgQXZ1AkL+i4Yf2zYDXJ0RU3adKkSCLoJLIfZwzzRCfATQ9krSCZ0XVdkkf+LACxg8UH4zg3AsXXpBNo+qy5rElnQzZkyKFDh8MS4oISCipC86GuSK6WEU+kwykVR9BCyGBVsxbJJnOdHsT1Nh+ivJDok8cffSS8+f43RXKxhVzzI8xfuj+MTZuFk9B4tGocWl0QJR1kxqvQz0EdK+F4ju8/Yco0nHYjYmxLG/PFfuJvjKVSXf34449HkFEX0bUo3QXuJJ4PE0UkSb948TUUH2+Oz+adt98eehgrxyGDjKixPN04oJk4Bl+g1yNZhwrPo4pkAeRK1oh5EKnFdERMByyXkK+BAB0P4VRy5CDzEapqxlIPhMLJE2eJ5SqGTB8ff2WT4d7KhP0EIoUJlLbXIxaYPnd66EgEPCNnPhNVs/cgN4exumg668q5kMj6fOgw8x8qZOfh6fReJQI0N9d2hLJj9axDJ0PR9InhhjVLyZ4vpwsEZ2DICP/w91/kfbeHL372k5Sol4TsixBRfH310dLQXnuRHq9aoveI52sBLGT6bersC9Utgd6Q1JA7ckF4dteBkDYiL7QSn5LH/Lpz7y5IpK+E3NROAEAEBycHhPKSPTgs+iDQz8dYn7NnL4Tlq1eG/BGUFXN/ntuyOdx//92Qrg3hueeeZl3CNcYzWFxyEpINUJL53D4e9xA6cWYQPdTMPG7U5d49O8NNN61knTtOFA5uNJ6EgwePMf9Whdf+4aL4MB3Zwn0h6qqD9XgwAgmz/7ci9piMk2QskV7uFXqI+Et038CzxH8iIoB0rm5CIDACMsDIrG7cD9kAm+WRJFhA/Fkr18m15pGfPxzJ2Nffc09oZFxsen4rjs1z0a353j/9c9K7eE0H9hLJSQ8Rz5yMaDHPxATikFSdC3rv2r0bRXpnuPf++2Nc2badu8KtjNNvf/f74e577+X6ocNurw75gLWjJ7F3OH6WZ/M862JDdCDUQASuWrkcAHk4JCcF0woBGCPGg+6mayk/Oy287R33hh6cvL94ZgP9LUPC/8feewDmfdbX/o9lDWtYsiVbluQpL3nP2PGM45HE2YSwR5pQKIQCYRZ6ey903EtvW2hLGAUS0gBhJCF77ziO995TtixZlixrWVuWbP0/n+e1U/q/XLjghEBqUVWx9I7f+/yeec73nLNw6VXsr3Ig1xspADgYwXWLK1pYI/pSmf7O970Hm5/m8BjKkKMA+03tFJJAvjQBHP/7X88N/3Qf2SlmvgHErkT94r7DcTpt2oyw8pVX49oosTAFRcxWrEz3Q9i0s79Sran92F2fGx4+8L/3YHc5ivkDG0jmq66O5nBSlQrsXD+BaeboXIDkOWQ8PfHAL9gfLIZkLAk/uufe8NOfPxB+yl6xEnD6NPftG9/+ZlQNadfZQkFCttlUzMn9+hPYzTqaTA5DKwU5DIsIuGtJmEURhJael19+GYqh4vDAgw+Gwcxxkh7byKczEwRxB0H3BexX+kfy2LW+HFWMmV0L2F9bCNGAItCiCtVltoNrzJgxY9hvj2QdbIyqbK0pC9k/CbSbraSVmMSrRIiFFO6VtGtTUWsBiapXf+c8rEpN8l/yTuLDvYJrfMzfYHye2/fY3+NBjj/s/9as2P/HfGJj3DeZ06LFZz/I0rEQjPkQH88/+xT/TfEIZ4j5ZM1tw9qrjvXM/DuJHfeRrndmaWWxBh9lv6L6UuXMTsgOlSzuXyR63LNoj+v1mSfoXvsweUaj2aeqxDxUsYP+XhjHcC5K3FZUWqqZUiFYzEEbxhoyDKXHCRTc+/bsDHPYN3utvSUp2EOeYE6to6+WQ2idQQ2Th71fBoUqfbHqHFrUPzTVHwkjh5KnB7mTDlmxafWW0NmMipnvBiyzqjpY87CoUoF0jEIWSVDzYlL4d71qdvaQ7rlyIUC0D7Woxf2ThFc7+7IG1OiOkeG0XQ97qi3kJVqs0YtfZnMPM1GIHEOlmssZ7AhkRCZ7DBViKkY6IVhS2XO5lkga+WVhku+pbZr7MPeDqqhVk3mWSWEsZUGMqeYdxPs0uFdhTezF2M7hus9ot8q+byB7nXrOXI0GucfzFGQ1BGkOe7GMFBUpraEgtzi8+7pbsZejX0GMZJA31dbi87VqhdihsENVokUjsU6DIotE9ofqD39a1PRfXQESR9fviBKcIyX/Mzn5O77Ym/A0CRCv/Xf9/G/CJV94y9e5BX593/3NAOIfa99/nZvxwsu9CS1wbt76rzx/vdkEyBt72/+wCZDz2Tsk2u18P9/5Pv98797rToC899u39PTnAPLSs0+Hi7FTKMIyaDAHDEHAX/zigVgtv8SwbayZMqjWvXTZQg5N7Vg1rcFSoD2M5hBTCOA1kqq+lJS0sAlwXQukYQCPZRyIrLTMpPKzAFLBsNcDyM9VUhg8Oph8CgmGdoCRCoJFlxDcXcFzijgQS5iYx2FFVwegmABTKZZLk6ZTRWc1PgcgJf9r164HxMGCQ+ur8ZOiBVYOvrSPP/JY9BkHSeRQ2YvqvnXhpve9C2sFDvZ87d16hsPvfWE6VX5VHMwFpAwx1L5rDN7ptdh8DaFKS2Aji+ruaq6rgGs5rkUDgKY2UcrcD1LVmE2VoBZX86gCzuCwcYBKTDf7B7neRdiiqPpQmn+Kg/sLL60Mb7vxHXi3Hw1PPf00gMLNsSKupuY4gAkZDwDmR8sPh8kQFr2o/vZ3khgqZfpYtd10ChCuJWzfuRfbq5xQSmDpoGHF4RA/T3LwvYR7ZbWn1jmFeGC/ukqf+Vn4TW+KVY3Xv+NdkCePcWjKjofQceMnJoIztaoCPDQo03B0pfoZKlnwk/Zv9Ryge3F/j2E70B+AWTLnBAd1iYqEb3VHPPQZdGlmQiWV04Ztxu0KhzTB/AYqUQu5Vg/ABmYapJwNQCGZNpD+NhmQrxJVzGOPPxF91/OoAK9BcSOYLYjQgd3AGfJbzO0AZwpPfqkk3ssbv14OGJgeAXWB2OuuWY4t2u7w4nPPhVupZjW0t6HuZAS9mwFF2gAwrFLfSois53wPbyoFJLEktXbt3BFJiPEAu76XJIHExgnukYCQgIH2XVaA662tP7XtWatPO2NJexStlFRR+Doe5gUyWlsa6e/6t5+MOS6j8U7vpsz8GG2Vx/UcBQxNx54gmwO7A11wQoBkQF4+AGNL9PI2bNugTw/AHrT1QPc9criXqSgcon1TPAjnRoDW67SC0qrJHA65//PmgvDZO8oieaKFh+1Qy+eyf40sHgGATMUi4JJKBtUAKpOquHcqTFIBmju0ZKEftDH2JQEFsvoCsgjcGtAu+SEwm05V5XDIhn4ARqupuhWMGAX5cu1V14RnIUnnXzwLIg9fbcgPMzS4gFi9nzg5C4jvBWCoB8gdFPphx2Dg7gCAhwXX0jaNwyA/sFtasxJf+amhi/t2CmKlBtu7leu3YZFTTNUxdk0AEJegLjsMsNnSVB/GTyzBPitArODlDulxin6eDHFjZfj0GYItJ6ItmYoWSbg92MyMGjOaQNsDMeC60zYDYPBbn3WJPwGhDLNbAMNUT3Xy7b2RNPN+ZVqVC+hqOx5nzA/CWmMIQITgmD5iVuS2QXxolbKXqug2fqqoSuV5dk7VKb6Xrx3VQTFTJzp2xb4bl0T+Q/sQvyQaI9DwS6V2N12fF370SF38vaRXHJW0s88zL0agzdeLkejxdbS9ShiexKrNX9rvWcnrl6CJ9kE5rAk5ENRdAMKN9QQFM09PJAj8DH3XvBrHtnN3B+NmLGOgnjnDAGf7pDZz4wHZ6+nPhyEFJ2Bl5xyfzGcuEJiC/FOpJcCYsFQZHFKGQvKVJjEGGhgLHYBuFZD1U+iXHRAvWHZAJEtoHIHUL0bdlgWprirxA39yE+tGLfPDmfDww4/F0GCDYY9BUgmsGQRvtlQj4G6xpBnz0WEyW1QDaeelr3sKfeKRJ5+OVmrjSsbFoPMjvNc1VOFvR+k4A4DVe38AgF6LH9cUvwVHVcPMm3NROLIPsB+UdhiKklo+QxlgVyv3fw+WRYk5b1CslN7C3FSIMrAaq0hB1aF8li6I+D4phHQTtF1HHx5Fexwn90iVTdWRY2SKrGG17cO60J9chglYDeIfzxq6mXsg0ZyqHQqftYi5yfFfNDQfMBnvdgKAc3P5Pev+GVRXVQD/27j+a66+hnm/nr+RUYCi5K477gpf+NJfhhrGE7QoveBMePGlFVgkbQg3XD8pfAALqlPNJ7DpamSMAqqzljQfbwgNjKt21vDkXt0oTjqxrELxhu3Pi5vLQ/+xE8MLW/eGzWWnw6XLZ4TBwwdSbPEM9mHfDsndJ0PaAAj0UrKu6g8zfg6HvUdRRjzwaMjPSok5Dn/5v24Pqwkbv/ven4ZvffvvQ2PVFmwnD4YK5rR5S5eHVzcfoA+QwcOaVFtTGYaNG856dyKMHDwhNNW1hCzmq+5TjM+eRtqikTUCUJR7kJybyKPa8XIi86kL4l2f/0zGvuN9w8b1zM2NkQSV2EwXeXdRYl9zks/unG22VSVtWUf48YTxZn+QOwTJs2nThrCYdTqLvnHs4KEITH/ve3eEj956a7SgXIWaYOPmjbFy/0t/+ZcR1HQsvfzS84Ck2D9i7dgHNURpaRl/A5gHtKyif6r8NDttNNlXuwBA12EH+DYsrR574mnIgrHhyssWhNONpeSwoe6EAOvTZ0D46U8fobgAIJT/5eZlhSuvXARgi/1h43GClbHDBOB8/ukXQ3NDe1iOKriINaIdMP473/1O+NxffAGVFGC6gBbz6LMvrOAHlp3M1fWsV1PZT16yZDEZLQewT1tDxXu/sLOU3AamH5Vjt39uavib7+8LcymWSUch/Iv7748kUCH7txbA1+Zo/4VtFFasZlccgPg+QX+08KIflkCP/M308EGyPzogni65ZB4E+9BIfKSgLDyO0qBvGkAtwczN9TXkyg3i7yMBhsvYiw5h7R4c7r//wfAsaqx/+cY3Q/HgknDnvXeHh9g3aofVzBp6GOJ2P208m32d4fSnUAX0Y/2O835SJnuKdu4x+xKu1flt/oK5obldOzbW+SH5gNV9sOvCBhVFY1JvsnhQjSxZvBAFdEMkOiw0UTG7iLwd1RqjsHA8TDGIa7jjVktQ9wBLly3Dhm1vnBddYy1UiBaZzPXmYUhe+VMLrWhhyj7T51qMkiA2yGwyF4zftKBQUj3jWhszn3hNf5p7Y1GFiltfWyL8wHfnhnGf2hhfJ64VEvIsBioQ+gKeD8Oiq4vMlL2Q1zPMDQNAn0xhTCv9ccuWrfG9c8g4a+LfrqnH2GcXsQdQ3XgMxbCqWO1OnePdr05k/ldlqILOPL2lFJ9sZx40E8QskGTWv0E5FDpQ9DAF0lgF7WH6WhWqDPPxDqNWmw1p0h91hG10lEIH7QctOOjhfWohH7q6KX5hT9UI0V3PfRoxygIJCj7qqsNoCLSxQwtCAWRZIfun3ezpVW2ozuzLXFqPerj7NERHQ0tsk3rIqCbWnVT2lW20f4dKWO55D23Yhzkinf2VhUVN7K1UAmXStxsqqmgz1irWFfdjR7FLPalqkr3CQPbPFpeUUixhYZn7c+2skmkvMzxUuaWkm9Z4JqrMM7jXEu72F0mYdNbhFD5rC/dHC8ce9g1drJHtqoBZ77WWi9fGXOJ64JfrgFl33l/JNfuU6m/z7k6zp8qEwDJ3pi+fURXMbR/5CsVhKHbIWOzNZiqVgigLbuynBVxjO2rO/8j44G6+pgCBAGGa6GENOGevlti9/Oev32RR9Zssrn7Va/42v/vNAOxv82r/52PPXwHxxw4A/3rw8I0HWP4rg5fn13ff/Gefy636Yx8Db35LXriC37UFznf+ON/n/67X/Xo9740lQH55/f0/CzwvEFC/6S6e7/p5vs//Tdf3ev79XF/5VX3m//V9ei3+8tU9Vnm2ACLOR75vNW8M5WRDfNddd0XgT299LToGY6VR34I9DQeHkVSojmQT3wUAOolq3x4AQA89VcexfwAE3kiV7NVXX4ksP4XqozoOnXlURB9DSdFCldawCO6nUZWVTsXQQADfDkiQIh6Th/ojXVsIDkU1VOBb/aaVTwsHQr3SlyyeA5BQH6u+kwAuD2BVYcheMgfkEVhimHNxDLXHYarCpkFu6Plvta8A/aJ5s8OUkdjnACT1HnDiP7XRXXdujrkOAoRWts2YNpnqVnzwsbvIxGe6g4NeDYc2Pd71OBYMbiIPQf9mq883AzZ0QkAsXbos5k8cOnSQwyQBsRy8c/hMVombu7F2w9ZYeWx1ulkRl1Bx2UXllJ74lo0KBlcCxFm5rPVXM4eSfA5HEkY9HraoYG4FzNfWS5uTpIxsAhVPh2qupZWDsBX+OVQETpg0nkr3UpQI0wDAAGs4dAsaXIwiRZsJbZP2Uoms1dlqyCGrBvsYeA4YZ3gqEetI5jkwGazNNViV3sUh2Sr1IsgPq5c9VJdToV0IYKendV8OTR2Aytuo6htMu7QCIvQDYE8GmDcfYzCAYyeAr6Cuyp6PfeRPw3PPPBlWov6ZSJXyWMBmkdfNVBBqBdRIdV8/glQxEuI1IJ1oJ450EaxJTkqLwZpaRz386cLX7uXVf7sRkCg1tNMvZ+Dt3w04MQgpv8C9fv1HqL49gb3ZGPq0lbM/I/dGQEkbGk3QjwE6CbZqezR//rx4ULR6WBJLsiAdEFSywEHn4dNKXokwPdmtQFy6dCkH8upYlacKyCBjqzWtWCdlgsP4mRjW6gGyk/tWzz20UlKri1r8oFMBbU5hI2A/bOX1JNfS8M9uJTxTAERC0YyDHC0QIoDNQRxyKpvDsooUrbqSeK45GJJRftUxtq0E/cbHi8Nn7iyLhI/AdhaH5iyA2WYALavzrdzvpF9oq8XQZMzm09chhSA/WvnM9QB5vXuTswDYpfJDeywP0NpnCPBrm+LYHYTyKBmWSG/8IUX5Uc21m0pHgYw5s2ZTJU0bWGUM6ZFD9SUNwUkc4J7Ddz2EaxLEzo7d+2Mf718wGJu4edwzLZMgqpagaKksDOlnIDAayR/IQ3VCMGkXbOchwIVNuw8FRgnfyWEiwb0F2k5RMZ2f1w/QcjUBzAUolchFoX3yyfIQ469DGTRi+KgIqksaNWBXYUWtVdUNVE4uXrokPPkUVeXct+HDiqIl2HGuU4JPtZmEoePCimHtntIAQQzCliAyD+MMwGgm/91CFX4nipKB9CPHSfRm5zU6tBVjbJkNJPiaID16YsW4f9e6S2BQcCDmwvCVsKr6pa+z/5RsS/ztP/5+jgCJ1NJZD+zEoqElBfCXyhItUOxPsTovkRPi1zny49wiIwFj35RgcU4SuLR9YUTiHDmENcFQ9IGo+rYRJJwHyHPoYGkkE80FslrUPBX7+yC93wF4RjAvqJRSFab1WBkAVxrzjfk9vlc18+5AHttvNNXL5YS/0v8lqwS9VDYV4bV+BuKjkT5i1e1G7K/MC1HRpypnDPNKK+3ewT3KRxmxAcs0596lyy6LFcjmQGkpZMbHi9hWqfTSgtF+b3iyIdljmSMqGNdHmXvNNrD/vPj8c6wT0yJxeAjQyspswUbng50EN7ey5hxmflxwySJscfZgX5QRSoZRGcy4MP9FG7St5ERtxOZo/sJLmX/70p8yID6GhvsfeBCiOQ+yrR9Bzaj0+MwFhYBkAzNDeele1umSUI2qyUyhdPpRGcqn7OwB4clnXo6gcUYO7wNoN7akJAKMxyGdy1kXW3ulhbHMi6PGj6Ay/0RobD0RZs2ejmUY4fX0t0VzF2JtVRezfKxI7wcR1Jt7cxqFVgvAfgl5CDBX4Qxj1zY8UHowPPQQakSslT6Ayi0HEAwGIrRQHZ2kD702XcxPDZKsZIwwaFE4QEI254WK1rRwFODsvpdqQv8h6WHs1MkoXzLoE+vDow/+K4HvR0PGUHpiHfNS2Q7uEeqPEwPDdq41FcJtXMmkMGzCxeFZLG12Y3m0cOGUcMON80IrBMgLqP9OmYeSNwpFJxkLzD3TUcCcSusK27FTy80cjP3LEGyhqCo/sAuQtiKzYzAHAAAgAElEQVRMvxxV2dmv8l0dKP0ghYdh2cl8UMB6XMVnEMAtg3Q6ypzjUMrD9kprO9WuI4uHR5LcNUJFagb3cne0bisC4BxEHkBlJNgKGCMSnq65IydNCY9xr5csvSzOPdsg0rzXVZCls2fPihkykt7uyXZDzKcTUCYhOHToSOHt8PiTZIygcNHK8jD7hnkL56FU6wqrKFA5UlkVpk6fRT/UHvRg+NOb3gU5VRq6II/z8kZCXgfIwBfohxmQbgNRBzSxFpJdMJ52SGKfwWfp3U2mCXKdg3uPAOQ3hetufHf42r/8c/ji3305tNZWhUz2bLs2b4ph8YePVIbZ8wHzUev9HJLqc1/8UhgGeacadde+naEvxG5nb9S43IsffmV++Mb9hEWz9xtOtf0Q9kkSICo+cil8aOaaT2KDCAXCHgRQH0L7IGRjOwC+krT+7GV++vmS8L6vkY9GgYr7tV6E0IP4hounTw67Nq0Nae7dyH7ojeXXxRDlhySMBvDZAG5dlx9FRSv5/JnPfj5mk+whk2M99qAXzZkXnsVW7DmCzf/yf3wFEvIEfWYX1fioMclQUTGYlpJLN29lTiFLAqXPQcjS3IH9w8XzsL7sm4raoTeZJkcgLiB02Zsm9eoTSiFw8mmvFMaTlk4nWSNUHF6MEshMD1VyZu9oqefaLakisbGA/BItw5yjkxmHp2P2F9aI7Ffcg7kuakPkPsKZu0tCRALk7BKQUOB204aokyDQuiJRh9KPx7qjkAI5oyUka457jF3fTKg+Jty2Mdp3SZhEkp19QyZtnV+QH9avWYtKoW+weMqCJe0G+0pYU0wzGYW25LV5XHXMy/0gE5ohQOv570VkpGiNtnrNGhStQ8I0FHgqVI8xflRROn8bMC9hupgMG4svSvnswyCdM1k/igeQ5UE7JexVUbFw7nD/Kn3v2lICMS14L5mjYtVsONvtCG1fClmS3jef7L2scKyBwqEhA1FzplEUNTkcIzsmk8eVUJwwkTE+hjXhB3fcGdXKDRQw5PP+r65eFyaWTIOkPxLHbisWnE0WUrCnbee9ezPe6yFXOmxL2iqVtYyBy56Xe8FrZ3FmaCyvCr14bH/mVc9U9oETFACYAyJ53oe9gwU1Fk5k2p4Q4CrK7C+GpffuYxEE6g32c+kQIJIW2k0aLp/KHqODv7WzdpmfF9Uo3L9mzitN7HEs+MiibdK0wuJvKsC7uLfuVyykUYUe7YRVDjt/sfc/7bmANc3XOd1Gfsr22vAPf/ct9oqcAZqx2MroF5VHWpDVYeuXwV7gXOFELKnoMSjOb/ecuma5c/y/h6C/9QmQC+Dtf964/v+2sefPEP2al3dv+8cOQP661nvr/y1R53VhDL317/Rb8RO+FeafN5sAuTB/v5Hr5385AuSS/3Y5peZdYQRWR6oPpuElrVVVJfYLW7ZtDbuw3snj4HoRnuYFSPhXrVvFprY7XLXk0kiCtAMmzps5KxzBOuh5wtL1V5/NgS4X0F4QXuA9DVBXn3+tjsqpVM2hcquHjfp4iAYtCjKonrSSjGI9AsgJQgSstJJcSf0ArBGyOPjokb0HEGnB/Fm8JiAiIJMgYg2ESz0VWikEIeYBMhw8dASvbaqV2GPv4NoHAdaX8r6LISa0cBicA+gIeKKqIRPlyAEejwlAOISy4zBgnFJ7QYpLFy3gmglarj0eBlARlgpRIyljhXLR2XyLXKrbPITlQLyseezxKHO/+OI5EUjcTAVnJocSfcEHU1Fcg3VJNqTNQTIQJCCmYlM1AMBZa6EDAFn+rDxaTqXoWKrw9fjtG60SzGHoI/kASFyLZUIRIeSnAQbKUHwI+CZnEeSMIqSG7y7Ag3FUQ2dzkNReph9trk9zFaB/FTkvl11xGSqOVGT7dRGEnEomyTb8mlXulBIMnEobZugXDKjYB1DlGJ83BwKi3QBjDmP7Cfs27Fxw2PDvcsglq//NDMmnYtvqxUL6kXkKOSgpDN2WPLGyXSDPrJMs7C9eXvFKmIVFVAGffxgqgfvx1O+H7Uw6B7O55Khs2rwFL3M83wEbB5LtUE8F2mDD6rEGy8TPOVoA8LlVRyRhU+ABNy1mxbSEp748Nc4PH/7mHoiQjDB90jTURQDkVLMlccgsww5sD8HBUwABBSzXU204hOuaO3dOBFqt0rSqW+uiKXq0o8hQ5VFO/5DI8KB3BqDASklBAat6rSDX9mYi1Y++pjZaHuQkTbQ3EWAVhCwqyIPQ6B0t3yQ/jhLo6k+BYb+aqCjOABzVVikf8FebjEx86FsgP1IAgfpw4NVjWTLN6kDBEe0sBMxUoKgUkLDsC+FmVbE5LR6EBQskP/78mwei3YNgs1ZN/hQy6dKmDNBMkO202SJcexp/68+BvA5SZjQkpKqSA3q4owzywGvOhp9RAkhyxPD0FPprH34OYPxmMJglQcxVEBA/KhgEiKQt0FWXXw5o25vKcIBtLDQY0An1B+/Rpk0EgKNWVnV4YffHg3/67Ln092NYQhwNb7t5NETg+NBRRVYOYNfplgaqN2t53Uxs4I6G/Vi69GKMNGJVsZj3WUm20Hve/U4A80pIuM2cxSEJsRCazDjRZqqF92qDuEiDYNsC8aadkmG8s8jm6UcV5i8eeAAgvgCFyIwIunl/bO89+N37/CQUEdqnqFCSEEmlXax8bQHAcbOuRYUWY9kQaXrq92grxr+tij3n3a61iOSjhIeoqtWyvbhnEbjiv7VGktySiIsWEwo4zobYJhbDxKbArckZwapfsULedH0uKhAs4F4LAT2r8hDYOqsA+Q8lSUJB8h/MuiqQxObNnBRVUVYOd0N+9eZizHdKBZR0Th+FhZD2WN3MV4cAx60ulRjLBeyxglfliaCwvudDsSuJgb/0IV8+DyCti7mvgsprLcO0lCkH1JUM6UtfzBzeEVr2A2xZGQ2IpOWaYKRgkYDzMQBf1Wh7CQ6fSrirn7WNdWU8ihQJEe1VdqEW0C5FQuJqFA5WYGu/coTxPYJxehRwewfWhCP4XSZjX2uQKsZxARkRSZBQh/G07wugl0k/fvqpJ8NiQszNA2hhjlD1ZSaQBL0V5gJzvZgvHIvaC+Yydy2cPYmq+kbmgzp+n43V0WoURofCe95/E0UD28Jw1pIk5uiXAGC1FyyijQYyF6jiGFQwgHyIGZDy+OLv2h5GABp3M/ayVSJu3k4b5QLO18R14ThzZzYWMddee20kkSogY4+ifHgFm6yR48eH8dMM304NI8cOowr+ScK4x0SQcMq4SZDH7QQGjwh96P8HXf8BPNupKG6ByBw7vBgQHd99AGTFWoK5P7nnx1E19lkUAfs2rA95jPcBVhh7U6nYb8V2pp0x0wtg7gjqkc4z6WF/FcBcyoCwA5XX7qp6SKypoZa9Qn4Btml1e8Oj998e0gaeCDse2hd6uHeTSkagnKsPP3meggfG0SL2I2bFPP3SmnCM9i4eOyosWwZhnYrCj8yhbt778edeDmdQOlx91dtCG49JYR9SVDIEpcJzYcnCpYB73WELZNiidwyPI6a7sn/47g/+LeYb3XzLLbE/FRIs34y9VzYqklLmdavGR6IQ1dZwKqB7FvOp5If2jNrlWayQTd92LlOVtB+7tVGjRkdLos1YfqqCHQTxLqCtCmD0mBLa/4UwZ+78aGXk2mHmi9lib3/7DYybnGhHl0J71rM/OHrkMCQ6+xt40AkXzQkbV66LKjQru5uovh43cRxkMQQ+BE0NhK4ESCl7joOlR8K7335VOHUS+8rJE8g16Aw7d5UzNsk22bGb/QIFIosvxv4QsLUfljWnW7lnZCHwv16oHMoOHsOKrZSq9rxw/0MPhTt+eAfWZocBUYUze+K+L4M1+WRrFxkfY8KDjz0VPvRnH8VWLSXc+8D9WIe1Q7pNDJkDC8Nq7N5+9LeLwiv7C6iy3xLmzpoZilEzGbZuYUkf1ry6pnZUGJD9fDdRxNBJ3kCV+xH2U1pW3v9Xk8PHvneUPQB7BNaQMaNG0D/rwuUoLPbzmpnJEMio/nIz08K4YtRTKD8HMB6OHqWwBnsm1WPmErlvedsNN7JuapHK50SJsWnbjvACe5QilFUf+ditcQzvpsDhuRefCze+6/qoIGpvT6L4pgoQnI5DMcZe1GAdkDOXLJnHnhPbVMao4d0Snf0gI8+c6c2+j5w09ji2l0pRbYv8non9pkSsa7VKUAs1tNN0rnWNnw5JoG2jGVlmxkjAS2jEanhtqZhXY4EF1x9Jc6O0zmFEKj9U8bJX9vVSaA/VFhIEPkgCxIUmKkD4Pojqo+TP18ciCi20JD9UaQiWu/ZMJouuL/vaLZAb7cwB5nldQvGImRWC59ojmkXiZ9gLoaSimBeLFqbZrAHOke5LtpDP1Q+rzUvINqpF0WMGlPu/Quaa/bS1ROKUiRApkP9bmftUp6mSGDeYfT57zxMUqbjn0fZ2BVZpFsJo4iiJoMuj6gdVFCfYY/RzHwO5XkWWRWsHhDH78JMdTWFEyXDmtWaIy8HxTNCDkqgYon0s+XIdFBRZDKOCI4Pn1/I5VXsMGTYy2ppZoOD8fQrLzzoee4LiEBWCJ+kQJ9mXths+z7X3xrLKASzBIZHQWgvxzT2RdHBPbBsf59oa2SdbUGJRgHZlUZ3Dc9ohw7xXqj16zNYg+8nAcRUZrost7CPaWWslP3yvTu5tF/1EFbLrYi/aoYU+2M4e+gz/3Zv3UFGSwXzSm71at4/ldexLFvRIhKXSn1SpaMnVQKFHAetLNzZe3a3J4cSR0+HLX/oH9v25zHcW9Gj5ezruRzvZl5pZaFVJooBCBcgFAuSXt2N/TADDmwFBvrHt81YAIN+Mu/KH854XCJA/nHtx4Up+2xZ4K8w/FwiQ3/au/z4ff77r5/k+//f5WV8XBcilf3V5z6ewXvjxv/97mElgqnZTArrPkhcxEg/tLVQkahcSPdwBHtauX0017IhwMUHTaRAhowBzRwMWHSY4bw2Aj8BgGQDWxz/xCZ4/gpNIF17OL2J/MzQCYaeRoLu530VFeH8k235nI+vOpbKshGrBQ4DTAwAac7EcaqAK0mp1K50OGdrNBr1k7MjoXWxFtB6ztVQ2NQGUakGj17f2CRXYmjyHNccADk1pgOAGHk8G7B+BJRRaE4AYbIw4aO/asw9APyfazpziMLiZz3oVdib34R8v4bH8imWhUQAYGX0bVWAF2Fg9/dCDsWJ53NTpoZnDgUHGhhzu3rUnyvZnA5xanVd2uBT5PEQHQFwGQJoV4VbmdVHJ6MF7FhZAZhIInGszUghRIfGizUsPB1zBFMFoDxWZgKr9zUXBfir7NAdTwPDjAMI1Dc1h14EyrE36Ax61Ufl1Jlx53bVhN/YXhgtjLIzX+XiAa0J4kfePwoJGKb5/V0GgimPVq6tjLsYyKvPKAJjPcDhbu3FTDFhvQAqfD4G0F0sXD7RWqvflUKnNggdzD6A1gL/aYKnGEUxs5eCkvY8+5h540ziE+XMwQF4l1YF7IFG03NKffwz3Ww/2xx99ONx8003h3nt/DvB0c9jH+62jEjMT9UMRllk7qKbOhmyi/htbCXz8ATXzsP5oa+2IbWqlnCHGNBjWGqlh0YI54ZapNXEs/mzTwLCHAO0OHquPuiCblgQJmyJthZIiaWFmRhm2OVpdrcSzfxlKjkSAu4RDRwRs99JfujjwjsC+xqrF4SOGxfBTD4+GrVuZeAAgxEnEPuDzfZzWAL7GGMZN3wxABay8rJ7zOwOwp5vXVP3RlzGQRIVcO2CN1e+CNAZAdwDUJaO80MLgFM8VABGct4rVMFT90AVZJQRbAQut7hM0F6T8zm1jYzt86e6aBFFBBbFAQw6PsbpfMiXZAzqP6aDS2PwElTAj+SwqQ07x+dM5NKuWOUAlv9cimCIgre2BVYYe2AW9BepUMJnjkz+gH3ZIgC0QNgbTpvK7dt5/L4DqjW+7nsprMmOoSs+lYlDf/IjoYd1B5wonUH40ACKchtyqB4zNxk7mKP1MYqTq+NHw+b+9JjTt4RBPpk9vqn7PcN16se8EbGzqIJwYv+pJM2eHpwj0verqq+NcM16At6wUAKMo5isM4J4fh/DaS06PhN5A7rs2JI6LavqnthK5+L8XA4K5bTHA+gT3KI8cANVbOxjvjiXnjmOoEQYBeFtdWQG5mUVlrASZ/UJCwnb239py2GaSRlr4eT8Fw8wfkbwSaHJ7ocpC2yhJEMeZwJiVvt5v29n7E8mTc37KZ5VAVv/a7859RQwscWIIf3Jd//DDRwBW+Oc5uiRhgSUBovojYaUVv6NFVkJlcm6ROWexZSC7pIYkmTZYIE0RlPP+SoaMYkyoXtu5HXs5rtOsp5nYy9WgCLBKWT/0MaNRDBoiDTCuEqQG0k61TH4R9wQbOAnueoiR2eRn7IfMKFkAoMzXsa1tkYyOeSVacfGzhvZuZv71vtUCkAogam2nBdfYsWNiULKAkUHumwiFlhA1kPYgvvJjAJ8F65qZqyStvB/tkKvmSqmG4omRvNOG0PYxX2k/RPEpXruD/qG12UyC1Su5Zu2zrPxfRCD3Cgne2XOwOCR/A3XkqtVrw8XkgxTT9ypLd+JtPwMioCxWh6ekUunLPNfCWC8cPAxAqhdZG7voV50xW0QQLQZuAwj2AWwvKBpAlXMxQD+VwMyD7SfrYw7OIIDlJOaI5PTssGX7HqrlK1AUHYO4mx5mQLYLpNexXuw4WBEeZW1ffAWKE+bKK6+5jOvEEmzc2DCGvl5bhQoNkrMWQHg0AORhrMpSAOvOcL8PMbcVMy+ZrWHRxEFIgCLIYxU5+7HomclatxelXzJ/60t/KAIUS2Pd8rHIB2IV8knW6uONp8K+qo6wr7otbDhcHQaMGk+WxzCChFMhFjaEscW54Yuf+mDIKwFQO9Qn3P43fxM+9fFbsTc6ER5YVxFVarvpX7MAjt2bZHCPJqJ8OElI+onq8jAcpdYRigX+Dcuuy6+8njV4Bv1xZ5g6c0rYfWQv9mDDUONkh77Yqfl1ck8G97MrrkuPPvkweSslYfGy+VTllwEIJmHrg3XZ4Vr2RM+zT2gLN93y/kiUF6P4UJ1RjR2Z41JSRGtH90+O32oBb9ZWiboU5uv1kFpaLars202/tv8WjxwdwertO3Zx3cOj9egLKIve8+53RdJ4K9Xw/blWx1TJzJnhFGNFZc5LL60mO2YGfRGglH7Xi32S3v7bd2+nGrxPtNYZTnZGyfjJ4cmnX4Ao7GR/NSTMGD8wpEHwJCUZQE1FN8TGylfXsP8YSID3lDBm4rDQdPwwe5Cz9mCqMFq6QxvWmydQxHz9m3eGd773PeGqt19NXkJNVCu+tOJlKvw7UMjUsT5DSpLz8anP/QVgcFu4654fMa4HhfEoWVoY+48+91K4+38tDf94T2VYvmwxBS80A+T7IYpA9hI+bjFGN6DpCfrqKX628/laKV5IRel6inEw2PybA/vC/f99avjMv9dwH8gyY2cwlOKcLJS67vHKD+4Ng/plhcVzZ4VU9qjHtMNijzmAooxnnn4+hma75jPlOkGGefMWoI5NWInd/q3vRIuuM8y9l191dSwIcd/gHlKVRwkFKhs2bcO+rp0w9mqUKoH9TT5q3FrGLNlbRai2sJNjNo/rfxrqD20u22nHXuaPMc84tl0bLKxw/TbTbh/jR8VHIXOgRIWFEzGrg8eZ01bD+HE+TiUL4vRZayzXDJcA14boHsm3wHxihk/YG7omqJLzWly3lHZGyorfxUf5fL4PfDORdVPySbI++HLNcdJzTZIEESTPpA1nMDZUeTr/7Waeamd/I9G8nP2jeRfavZVRSLQNUi2TOTkLYsL7Pop50FyoCvZYrgnHWPst+lGdp1Vof+bpdAD8fvT1esiQasiHgRCC2hjuhhwqZP/h/Rucq83u5qg6LqZ/74NkOUIhzqXYiJnJImnhWmP2herDOlVbkI4Sk+2Qabv2VCBGSAuZudpF9SbXpY73rwlzLpqO6AklKp8rnXZLYR6WiB9NPuBh5vck9rxpFjHQLnvYn6qoHcreNBMSpB7rzX0UhzQTeN4bkkNSXmVRbOEYXJ5QXqawR5YsML/ENs1knujnNaKydX53X2D+ooSH99g1N+qGtaTld6lmKFJD0M14yWTMp0LMtdL+2lYls9di80URFMpc1tJ08z3oH00U0bQyX/h5VI6dkvjiceYOek9P2Se4z/Y593HmhfjaEic9FF9IgJi/eIZ9SFtDTxjUd3zo6cwIn/3MFznP9Y3ZU8MhhVS9W1thjYPjMaEitW+dI0Ao6HAvwtzz6xQgv8mC6o0+oP+m939tc/U7/scbff2/42X9wTztjW2ftwIA+Qdzq96UC7lAgLwpzX7hTV+XFngrzD8XCJDXpSu8QS9yvuvn+T7/DfpYv/JlXxcCZM5n5vf89y99KWxAkt4I6FRItXMdEvU77vwB1abzIjB3MR7IfTnM7MTrdyPWAvMunhlmTBwfUgEuZ00hkNpKNQCcp556JlrD1FDdeusn/jyGcB+vrggP3P+z8LbrqD4EBFYKPReFyKHSA6GKA74WWFkcfJpRkujTPBxCpYuwV9Uogq8SIMkcRlV/eHNGAcxqK3McW4IIVgK6pyE9V5JuuKtA/AYUBFkADqodavhMu6go+9RtBInqod7dSoUhFcAxnBLZOVWBBtyugAg4hILh5ls+FH6KLdJOQNOlSxbjc1yIEoCcDA5tKhZW6MPNQWI8gefmCAzguU1RUcHrcaicgwLkNIfa4xzC9u3bE8EuK+0F4Wq45r6AXYeo8tT73lK1CiqOJZZGABzm8fo9/LcWOF0QIB4uBZe0PMgEtO4CPMrFSzqFNhQoO4r65bkVq0I2ypcUAAIDe2cCGhri2QXoJNibAxBwEpAslUyGoRBVkhOVEETaLAhkSyBdAmjXn3Z4nPuXgTpnHyTF+//k5vAEQFkKQI5VcA3K4z2sQyQZ0tnIv7OwbIlBz5x6UiCUBBQ8gHdzn3JRjhwFYNY6YrG2UIBLVk7roT8F25gM7ZK47zOwPXmGSuqJVCVLPLyTENjjAJlPPv1cWEBYaX8+20tU+NWjMilGidCOykNQ1ypuLR/MVTF3RVUS1ALECDk1+IFvXr827AVUevQfLvt/GpO3frM0hkdKDqjcWL58eaKCk8OpZImB7WvXrOcx6QBVEGK0sXYFK1asiGqS4RzUd+3eFQmFwdjmmOmi9ZlAuh7UAlvapXThEa7dlESgdlIqF1TQCKYW42HeeJJqSII1k1FT/NOfT4nXfvtD5CtQZSgYLmEjqB4JkHj4hWzi8JnJgVwAxcrNf/0EAOXZr09/Tw9pDs4eaAXjaaNsSEeJC62utJpQ7aH6I4IZtK2PGwWh0yXZQh8RjDEQ3P7b3kE1LtehxYWgipV/BlfbbiocJA7PcE2FWH2YD3ESgEqbpGLsiHJQ+axCkWEY+kjsL7S+OkPVZTb2b1aVGwTaDXAgidab/lQPULV6wxbAL8ga/q2f+PHjFeG9t84KPRUAK3U1IYuKSC6U/+sifL6GoN2GUAAwcc99D4ZpMy+KIIMklAG0ErCTAOIaCCvNQs1jYPA67JJO0vbm1mhLIVHlEd6Mh73MOQZWv+dd74mASg2Vmkm0lX7bVuTWolISuNYCayDhzSrPBK+1/OhHdadEld+SH5JtfnsvrN49Zz0VrUzOluvaps5x8Z9+rLMhtfbL3lF5ZGAtAIKPOfscHxoJEtEHgJuE97tf3Mez5MdZKCLcfF1OJEHO2VslFB+CM+dUIIZUWr15DkJ7jT95rT8J0vj4BAMDmMN/qv6R+OpFvxmBAqQ/97kJv/LdhMf7GG2tHAMq5AarEMOz3X7Tj3sgWPwUmTCqPWyraq2aUGMssKq4kOphvmr3nGFuHBjBs6EAzF3MPx20u4RKB/O+pIqqLAkQ1RyHIDe2YMvzZx/9sxhe7zqikqQMEv0qLP+2rN8Yq+/NPxKg2yvhwbpnlo7zWQlE8SuMa8fAEC1Q6MOSPt7HA8zdgpeqVwxK72RsqBgRBDSrQRDban8J+TXkUzVCtmgNOH3GTOYsVF41FbQPVmDMlWaAPPrYy2HhIlSDrFuTINVbsfVbs369NxXAVJIsHdIPkoDPX4zy4BQFBVWsqTdcvZwg8pZwmrkkiTaupaq9N3Nich/mZDIHnA2ffOaZqIhZtnQxVdqJHANQvPDDn/4c1URVmHnxDELgJ7FOFEYFWB7XXwrJO6p4FGszVpLcp5kQNxsI027ic2YwXxdoWYR9nT7+Ej8SoSoOj5B7lc7vepiDGrneZuawNNqpgL/nUu1+xqp2CN8Vq7eG/oS013b2CnuPnQzPrN0XkhnXuRA74yeNCkfLdoZ//NsvhUElqKr24Ld/tDSskziYMB3iozO8eKg5Wgu1moWEOvN/fOm2MIJg9jbUERmQlI/c+1C47PKrQiUEyD33/CTceOPbo5Jmy04KFADmkjN7hWUfZO3lq/UQfaa6AWB1CEB1XvjGv36HsZ3CdYzEKnIiwHcXFon3hRtueD8AfWN4+pnnw9LL5gJS57FeDwfkJEuAfu6cp23PEOb9IgBs+4fzhYots5gcTcnMX5tox7FkGbgObsHO0zD3d7//Ayhe6iK5+fLLL8d8IBV3jqdcxsfqVSvpn7soKPk469lOik9KYpbBrl0HWAudO6h6Z+0eWTImFgjsO7QvpKGq3bJjG2qFd7M+9EDK1mD/txV70fSwfPHUkEqxQJ8+eYxJLNOefIm9zh6uC7KEivjMDP6W0k2uG8QVYGob82lyD/sX7ldZ+fHwg3vuD7d+8jbmQshrSO7yo+TtAHgPQRlUitJy34EjEEQf1RswHMHydDNjQ2LmurdfHx4n82wz7/WTr18THlhFiDXr42iLCFauQCnYH+XLJubqthg6fhLLyj4oSgIZAx0UAfRlb2f1upXrm8gze/BvZ4Wv3N8G4KXChasAACAASURBVF0BoUGQOkrDweTMmfeRnZ4cJlBsMBYirJVcog6Uldps5bJfvJ/A80HM1e5dLDDoBuRVhTN63ISoMr77R/dE26YSyL/JkJsq8xj4MbPhBSyxhrG2PEUAPHwP6hT2Ra3dDKl+oZF1vpt2TcFiKg2V4Glst2IGBgU2DVT9t1CgkgORf4KiEnMiHNfON47PwZKIFDGoCvHLvZtzv7ZEfkkSu9Y7N7s3Tmj9ZKwT+U3nCBCxbZUgrg2uKSo/7IuRXGfvFhUjyiPOkuAWIvkOB26/KJR8avNrZLfES3xv1gcVAr6buRHZ7JuHDsiGZCKbjf1chYrpkSMh7F4IV7JfGjSoKGwmO+hkM/sV7mM1e0s6fiSRtFBVxTEEJd3qV1YA+quAS2dNR7FBX5/GPrATFUY7c5oKE+dtVcHDaJtS5hYzyLxe7+UazirveOe74r7zAdRI6Sii3v72G9nHpKGy2hR2su5ksx9SRS05n8taM4L9WRVKs117K5jzsdotJPuMLKXaBnLdTndEMq4ZEmsX5MoM7n1vmmoF804+16ylbzrzWD3XRigGeXuJzLfBQ4bzmYYw96dSZHSIfWMV65B8r9ktjM2z7R7bXssx12nIZe+bhSoSEANQPbrnkHxwbT3N81R8a9/l5003k4w5VSV4aiQ5IEToH/7ec5FzjCSZ6g9qqyjsQmnC/sT7JYlyEgKkhX1KEuuR7ZNMv5OUyWTtMsi9k9fSSk0Sxb6YZ4ET7arCpBYld6fZN74379VQjSokZSQWWN/m/FYBKTWUYqCBhNYfin34NK+lAiRBgCT2ETEI3fIaiRB/EwmQ/7uFzW8iIN7oA/pvev/XNkK/43+80df/O17WH8zT3tj2eSsAkH8wt+pNuZALBMib0uwX3vR1aYG3wvxzgQB5XbrCG/Qi57t+nu/z36CP9Stf9nUhQEa/f3TPX0GA7CHwT9uRq5ZfGQ8Yjzz2GJkaI8McgCg9ybsA6gSoT9QcC2MJ2pw7c2rI54AxmINrN4e/fGyyHiA0fc26jVhfTQrvfd/7APePUHm5ierU/hxCsiLIOmTw8OjzewgrqSZJD6rjBxcMBPg4FO1TWqnQ99BimK62KYJi5mAYmuuBspjq+2yqfMupRu8HeGXVdhaHkQ5AsDxA94NUw2q11EyVZTog7yOPPxZVCFbgTsQmI6kt8frb8F4fwEE4FQl9F0D6ylVrORTk4Mc8l2rMnWHtujURKFy0cAGqkzEx1LjuRHW0AVFS77UMxzKlCUNziZgVgBdFkCFD8Qq2ov7IkbIYVm3Q9DhAO6vvrU5TLSGoPhnQvDfXoeWK8n8rlAXcJIk8AKZqIQLg2QUBUo/cX49lmJJQiL97BwdMg8/3UPGu7c8xUmWHjhwTbYJKsGEazuu0A153dLZCtIyNZE4KNmOSLioF7rzrB1HFMYrQXSsup02fGT2wH3zoESrcC0I9lZB/+pE/C/925x38N4HYgIDJAIA9HNz6YT9g1V0Rv9PqJRvVTTnKEQ+hBkcP5MB4AmDPANG+HDxP8Fnnzl+AbcCOCBRXUC1vWLrkhxY6b3/bdagCdkabAw9zVuy/SFsaPPlhLDRWr90Q9nGv03j9RkCCvjnab+UBhJ/gQEelGrYPiewC1AAoAsZS3Ttx3OhIgHCyDXsJi7/mymtov0ZsQErDUFRJx6nkF3gVnLJaXCLjx381PQ6yd35lXQws1+7KQ6mqIw933rNaqhszM7XeaovhyKpDzDbRPqudw7sh5layD4TIMtR5wEBAG/qClkGjyRDQDk77myQABq2vUgCJ0smQMGTdAz8XDCjTRF9uDbd/9qLwv+45gkrhRLj9Cxf9VvPKp759OJIl2XwGwzATftmnorVdCgoT1USSAba3/ToGobo2nyVJtBRL4brNRGgDeNGKoQpg2owc1UIC6oIPHuwTYeyCLliVaMVF3xX0NpQeXBBRTieg3iAqOYfzb+yPuNcdWLWMQk0lGCJAlQshY6aANkZWidsne0EOlVdWh42M03xAhjNUTZ5hnA4ZnB8mL8oMPccLsNapjAqQUz7XHoAKRLDs+RWvctDH4xrSoJp+Moex34Sa5RLGsiC21bTJ9L8W7tlmwJIMAGkDSbOYz+xbzk9l2AFtQQm1cN581DAjCZ5uZoxAOHGwd16xLbSy00qvN9fbAdhgRk4D/SUDwMS+1QKx0s0YtkI9Alp8PgkQ7412F50AG7ahc4mgln1OEEJFk9kqPse+6WMkcVycJEMSypKzRIk9IyoiLL1M2GedIzwkQF7777M96JazJMi5Cs2E+iNBgMTDRVSVJAJyz3ntnssB8SWSITu0yfBxci4qP+wrqlIMgTYctyCf8c3ctpExmKY1Gvf9kitHvtaHn39gb/ysWs+prHoOonX5VVcCBAMIUg0sAXLpjRNC40GAGMgTlUwZrAeqMwwBFjA2bykpjn1CXZl3zinRbCfVGBLncyGDM5h/TzK/Wl2ex3vmcG9qIM0lfLW4MeBV8rade/EciqE8fm+YuVX4xRCdgtF+tr27rdgPEeDeQ/W+WVDmutj/VRLZWtrc2Y4XkT2l3Y1kmFZXzq8qy2pQCgwbBDEPWbsBhdvUaTOwWHuI+RUAHiL00iXL8Mln/NM/yiFhzYQZS6C1tkjZ2MVMQT0g+FZHlsYcsp3GTp8SahlPtrF2edpAMquQnXM0jIXcKYUI2rptC/BTD0qVKbzWePKwsLJDxbJ+66ZwzduugfwfSFuQGQK4eQgFw2l94lkvC1lfDqJyMuDX9UAwczqWT20QtElcv31c1ZRqTPOkLJ4YzL9bmSfPMK+0Qwy0oNjo4rlJzkH0y+4zKeHvvrYxfOS2y8JpCLF9lfXhmZW7Q2/WkIJhruV7wpMvfDH2k56DA0I3wcRHdm+ASOkJOzfuwy6THI7MoSiuqsNDT28Qlw6P3ffXAHZUL2MxmdQ7PewrayAHrA4lCH70EK/Xo3DJlHjduiP8+8/uDT9e+ZXQvJv5Lc35Nzk88vCTkPDzqThvJ/h9D0UCRWHJ5fP53B2oKMrCKrIOFl6ynADynZEQuu22W1DC7YrznQojx49r+K5dO7G/nM0eJJd+2h7zzlw3BEK1OLRgwPnCvqZqRVLLtUPF6C6KBAohPg7Q/iqrZqCuzStmL4CC9MnHH42ZQbMuopCCQo/SPQewAioMlawLzz7/clR49GPv1Zv5vKmtCbvNIaGWzLVeTL65EEI17A068QPdsm0XNlOFYfDAlDBr+lTmE+brk53sg/ZFK8nxKBuKRxSgllsHQZcKMVGEOjYjdKPE6DnFXNOlVU9T2ImC6BTzcDGKXtWl9z9wb6wgLwf8bW49Fd73gQ9FxQYXFHairqtg3fjIx/4shqCvg+A4Tj+6+5+uDs9s7st4OBZmzZhGls6z5LtAXFPlfxAlsflfXQCnefmDeRkKBNib9Mai0MIK9yPf+eTwcOOX12FTegnKoz1xXc1S4YHl5xBs4k5UHgnD2FP2wnYrl/VowpiRIYX9VQGk5ctPPYvN6KQ4XsztMsMtH/LbAgKJj1dXrYmKmv7MS6mMg3L2VIbKW1VfcayacTws/Oie+7Dk0q81i+w1CA0I+lPOn/S3DtajbEjCTuZvLaEyCavvYU06RV5EajrEMOzOGdZOCRDHjcUFziNa9DnXx/p4bafOEueOBdcHlSLx9xQZRDVetL7S3jKh/hBsT+QzuT4kCBB/JhQiCWWfXxZoRMtDvktvnxF/N/a2za/9zrVFQD1SLBZbSIbwU8umvihsigty2cOcjMD6aBQY7nUtFBgPgZQKwL7i1VX07dowDGXTQfKP8iG8Z1IUpH2qZEY1hQO7IcW0zhtxVkHVRhFECQTeGUjYE8ePheGooPMZR/6UVPeskMN+uIn7U0rmn+Hx1153fZwj93NmsRhpJNfiHqeacbV61auRrE0QH0M5J2Rjy5kbScOdu8laGeX9TAt1JynWqq2OOXmDyfHZuZXMEtaGayFzGtnbbtu6nTm0LExHedXBPNeMcjwbe7NDleW0Dkpa5mwJkEK+69lfVjPn1ENOagPmYiGJ4fzot2SEtIA2ivZji1VsV0kvixeiGpmfEqGSG6pyVH9om+XzT3G+ibZkWr1iJdiHfZhzhb93/FmYcYp9lyp1Q9Bb3KvwN5UcSexLzB2RhJEA6aG4RuLaPn1OAeLi737EvZ5FLxZ51TLfwVfEtuhDvzpR2Rq+9Y8/heRmf9NPxTq5LrXY36I+zEAB1wy5Z44hbxr34wklqQSI+4PkuBdhK/prCZDfaqP7Bjz4AgHyBjTqb/GSbywA81YAIH+LxnwLPvQCAfIWvKn/ZT7SW2H+uUCA/CF31/NdP8/3+b/PtnldCJCvPv/VnjMcHNauWhUDEBcuuCS8AtFhnkMRYP5iwjnd/O+mMvQgB5E+AOkjtFPiMF1kVgc79Zyz1UZHOPCsWbeByqihESDKAVDsl50eLr5oWvjpj+/mtecBXBNQDjAzGAB5LNZShosOgkTZsHYVUutMJOvV8eBjeGERAOxpqo9UQVgt56GtHZn5OGTpAoVajlRjo9JslZJV6RxitXnaic1OGdV8+vFPwpbj1TWrOcxnhasvX0ZoLMcQwWYqsZpRVFhpvoPPJhFSREXXIfIfVEfs5lCXyoFW2b1bdmX0nVR8jiO3JJV2GgBg0UCFlF8CqhXI8AW5tMcSEBYA1xJLef8iwhwNzi6FxLHC3kPv+AkTAAwAlrCqGAgQnOZ7cUjr5l60YQvlobgNwN+qKg9PDRz6BkPwNAN8nKL8cEA+IAhteYbPsXr9ZmwvAHwBYgtpe4GyzQBck6dOImSzAsIBexiqZS+aMztaFxjobIbDFZBd99zzc0iHa2M1+ygqIc1NeXnlyjAfb/sjHDANr5TEGF48IgwFENyweWsEWbWMMoheImIAAMzGTVsiwNbIAa4/17mRx0mGVAMKmh/i60hKZecNjNXXWtx85rZPhrt+cAeAaX4MuVy7di2KmVnhlVdfpRp/ILZcy8MTqFKsXM4HHNlIdV4xBMYYAInVEFY5OXjxc98E8tPolyn4kU+mGnj0yKHROqeWvtGfKlKrMJsBKvRZHgPQsx+7Df2XtaAQ/DgGWGV2SSv3/X9+MC986jtHYjil99MqUcFqw8V7Ef7d3d072rhIgHifG6k+tTrcCk5tq8wc0NpBaxTBMZUR/bCf0SKrnD6BGXkkH1pbOExzbQIXbVjw9EGhU0k1bQ5Vul/7xORwx7O0F+DhPsJrc/sNgLTABgiwt037LIBgK+it9vcgrRpKxYEVhf/00aHhM9+tiISgBIgKlDRAYx+Xyc90LDTy8UxXpSSx6KFbdZKWQVkcxrVdMx9ESwNtJ6zc91CsGsbXSOZwrmWUoLzEisCIOT0NAJ7VtGM+pE8Sc4KZELxyJBsNuM3D1k6AowHCQ9uz3hzW55ID0wPZw0DBaZ4qRgF87kESZEcbVlsqOszoGTBocAwZt9+ZozLj8gGhan1nKGD+AFmKOQPdXFt7DCJvByBFkcWYtrrfSvxGQO5bP//5cBRArhDSswrAuhr1yP7DB0MlpOZV118TBlMtbDhsNmDJRirwD0O6jQXEmT1/YaghoyEfoGwbv+8CPJAAMaD6EGRrG/0jHbDAHBD7uQSj1lXptGUV/U9QQXsPSS7JDwF6QfOxo8ckKj55T4EJbTucZ9oYJ4bBOucJRg0D0GijTQTBrdRU7RaVVrR/dwSrRLhUf2hZouUJoNVZDUeCABGAOEd3mO1xJtx8ff9w98P1r9le/UcGSMJWK27TzlYJn8XNIiDjVy8rOGM+CGQIn1OCz/sdqZboK9/FPcrnthAGy/y2YElBfF7L8RyA6H6hjOyD4qkSPiE88sONMXNJNUVfiAoVBR2AN6NnY/d3uE+cA5shkWwviUhJrHb+rfd5P6wH7f9mqfRFtWauyMXYTqlGMgPEimHtBZdCrLQzRvdQRW+u1Hjml9OAXGaq2DcMKXdeO8b9e3XVavz2yXqBeHd+kuiWhJfo3ETFfhHjwYBXLYm8Rz5GZYlWK44hybM9qEm0N8tgXhLMHTdufMIOhfbroN9fNGVc2EaVsuTIRz/251QwPwywnYmd3iiuoxhlUTmWN2PCesDiekDhUVjE9GaeEdDSSiad66lFkZKXkxWtIy9eMDfUAcDnoWB5+UUA8YlTsEHaGy1nJMsaKTLYSh5VH8b9DdffADndRCZWeRgLGW7VcAfkxOChRShIjsfP1o9+uw01w7Qp06KVyzPPv0iu1DQA4QLIqtzw2MM/C1dctjiCtc4HklN5rJH2Kzol4BgUofY9zDvJtEk6c6D/rubelh9tCPc+tjVc8+4bQn5xQVi7bU944vntYSLKl4lTh4QPfHREeOT7G8Jyii5SdaMhr6mj4XBoYLxuenUPYHJO6DX24vA8+5M9lU0QzCH889/dGgZmJ4UdkG0DC0aGXeXYdEKWtFFxvwCFy9CCzPCzB34WGqhA/rdn/yo8+o1XwrU3vzvsWbWCfpUDQdXEfJcbnnzsFfpR//CB978n9BkxKFTuXB1eXbsiLCI7rB6i4BcPPh+zPG58++WAfsewoHoR2x2Uk/SDPXt3R0Jd4tv50L3JEYDekVTHq+rKpkBCMFx1w45deyEtsJGh/5t/00hBheCnxLlV6im0Vx5quU7mgybmtQbIO4siJo4fxzSHChN7qbY2Qs2x3Hn40SfDVde9DbB5FBX3Tdwj8pRQxJ2ECNFyqpS9TB32PHXc80w+W8Gg3JDfPwU1KXkMfQegtqoPr766AXA5J7zzgx8IjVWH2MfsowgFq79+GVGl1xuVbAdrZw9WVL1QY6zdui/8+Of3hc997jb6NbkIEPr7qNCfAsk3fuI0bKKw0YSE275rHyRBTxjKvmEcauEf/eRHEHud4V/+ekl4diO2p7SXa8ImAu3N0CljTyh4Pwhro94UBrAaxD7Xw/6mChKxBVVgA2O9hr3IvX83O3z0Xw6EJUsupfp8XWhE9dEHL618iLzhWGABGVPJvzEsX7ooTOO9a8g/G4bt4TGKZWpRYwjUmyNh7kYhRSuqKcv5m8pDSexJFKfcSzC9oP3ya64JM8ibueMHd7IHGhPGl8wI3/7uXYRNMwEybisAvtN5rWQ+j8HXtcw1kunOka0AwikStFiWJgGK+5l6maugCiSSFxBxqqaiHdbJOEufI8NVBrq/cJMvGe7PqCxib6ESJGF5FSFl/juh8jiXCRKD0c/aXyVC0hNkiWt9O3uNw986S3x8eutrWVKuAT7mNISD3/ZPcytcJBIqQ8B41r7RKKL3QGCMoW9PY2+9hr2ac61kQ7RrZE3YyRyo8lorsdHMf4PZE1ej2kvj/q545oWYn6SqZdIUiEBI4X37DbLPogBoOHuS+kh2mA03ddJE7K+2hUrmWIsxVELs218e1cSOLddeSVjnSwmi/fRDl8JSrPrS3HdwrfnsqQeyP5GsP1haHrZuZ4+Vi9oT9VIdChCVtjMgQDohYTaRXySJO4IMkCLmU60MtYmtY288hN+1QjzkDKb4CmJSpbO2m9msQ4UFEJ2QjGaJnWxgz64K2iwW1hdbz/vrv1VbpECqqaqRzPD+JVShKHD5dk/mui7xYU6I5EO0KDvrbyYxxQQRyTFVGj7GfYX3qTcESAf7qxEU2tQwnrTUMj8kXQs+3jPNjDL6SJfiTe6pCpAU9nkSIO4bz9l2OndJbkUZluSJ/Uw1C/N6w/GO8O1/+hmWi43sV7EQzMSWlv1wagoKbPqIe+B01E/ohvhX4rMnyCAJEGl4CZDYIr/Pc/Jv9V4XCJDfqrle9we/sQDMWwGAfN2b/I/qBS8QIH9Ut+vCxf6nFngrzD8XCJA/5E59vuvn+T7/99k2rwsB8qff+3DPAA4vBzk8bAFgvvHGdyAj3xJtYSYDTIyCbDDM+gmsizykn4Y8mDtrOjZMXQSdEkhIhZ0kxssvAJRQBfbd798ZvvrVv4dEWRHDnqdSJZiTlRZeeu5pKkinhHUEYFZy2LySQG5trirIyphGKOdR7E04foXRHJiVvh+CLLBCWJIjTWAWEEAQ7KVnXwzzAUgEpjwstgIqCDpF/3xWxwIO0B78tehQtdCXytlavW0BLadyGO7V1kjAX1sMjj3JwcasAatbC1GmGCa6ASBfa+haqp7e8573xOBSA8OLsbwYX1ISQd18gC5JDMENiY4hAHjr162LAY/DAC88xNRil9PAa0jczCPY28PudkLlUziJaTmkSmY/XtYVEDWLl14akgCamzi09OWz1vJTcECvc6vxtcASkC3GJ73hKJZfVEjqua31RZpBuq+ujVW9k6ko7uJQZUhzLkB0PlWQfSGV6gHBptH2La1NYRVEl1PYIjyTrUKeN/+SCKgeInQ6n7Yz76OWA5C5HTuxdFJKP5QD7AQOo2vx0DfbQ1LAAPUDeiFDvFixrypEKwktgQxNb8aupApg3gwWvfNXrV4Tj0UTp02nerU62vkIcGbx9wKIAwF3wWKtHoairKkF6OjkEGbQZBW+5+aLiDlYXTkNkPKRRx6njQYCZAyMQH42fZFbjiS/AMUBiqIjAGccuvPJCukDoNJBdar9JzO7D4AftgoALnovT6AaV5BAWzCVKfvpd3d9MWE99YW7jkebMKsKtaBpJoy8rq6FzzkO4ofqOO5NtHnj74IVBuFSexkPqIWA/oZ73v2Zkl85J/z1TwlKxjLCwHXBH0Nc21pPhq99cnz42v2V5CSM4iBfGhUgfVIzIRaKYqBqGhXx9QDBgsJWFxuiWnG0EiuJHA6fGeHrtw4Pf/EDQoe5D9o/aY/l3wQrzeawirOQvqE6oZFx4RjSXqELkMXcAwk4q+2tOmywfQDeJIqiXzm/6+RbiycJllSIIW0dhjM2VL+UMRaGYgMj0WHVv6SOoIlghJX7VmV2YUOnl/gRLPCuxJqnL5ku9QDVZoL0tmJVCyf6YxvBtxX0df3We6P0MQPGivmhWOXoh5005EToqYSchHDqRsmhwUL0oeagvxW1URkWPvWAEX3on8suWx4trmLwtGHp3OM2iCjBhE7mscVXLMXjG3IJMmYnFfVHUS9Z8bh82WVUT+J6AYG2d8vWOKccgrDU21wC09cxjFVCqAoSVCAmgzYXaNALXJssw9BVg3Ro5wdQ0Z97IYBvLoxgvR9WENX2d+xriWdgum1p/s+UyZMjgKKtk5XJzVjDdNFOgv+ntNoArFIZEwkQwS6u+ywdkSA/zqpAzpqmxPeLBAiB6H6punnNBsvHnlWAnCNBfExi25bIBrF/2+8joGYJfqzyTHx7zyW+/Nna1BiWXzkEFcFpyO5BEbwysNVclS5s63xuRmHiGqr3JHFvagDEJode/apC9/HcWOVcx/jRek0w0Me/+OILkYg23LYAgKqDquoTjHEB3BdYf65BPSao6XzcBJAjYT8awroI8FOguRCAuYc+L2hnJtFQ1ISd5O+UQV6rHLTdDLz3+ZKiUyZNjqoTrYlGAbj1BzQqI9h9wbIlhGrXRnL7xReeD9dcczXKpl3MiVO5T4epLIdoYy5VHbhg4aIYsL4LgqY/93XZIqyoIAslW2bMnMUacAgSoZWK8dPhxne+m/4OyQugvZJsIcH03gCeCxbMj+P454CyKZBI4ydOCOPHFGPjuDkMYu2dSZ5UC9XRp+h3jRQICLBKcEuuF0Ps1dVA+FG1vGjBQtZT5uuiIaEGIiqF+eIlyO4rqHjOhFBpIDC4mxyDHaxTk/ns9p8m5vET9c1hPHkTO3ZuBZBcH265+b0RbJV8ayDk2PuTxtjIhwhZ/corqAwGhkL8+zEphNBsxdYOyz8zpLpSwt33vhgcrR/65E1hH5ZJ373j4ajY/PZP3hl+8q8vhKsvnRtyhhaHjvV7QwrjsfrwpnCSsdVYxZpa3RxODhwbNqJoPNLUQxbFwnDVovGhvf4I1ckVAP9Yy6SMCPc+/CJ7kkEEuhdj/3IotHQB4LNWfP4b7wo9ZSgPyg+xRzgS1RPbd+yFeCeQue9ArD3nhSlkidSW7mXe6E0o/aZwEWv3l//u71EgZIf//Q9/z2dpYD1uCy9j46MNolaC2q5JSEviZdFfj2ENdE4NJMHnXkHLHC3PDLq/aNbsuGaoAIjBz/TpAm0TyTx7/NFHwruw7cpgjyCpq33m3Xd8P9z0gQ8yflx7z4T77n8YJWQeAC4kNWH1I3iP3szrKtl2798VBlGg0glYKzi8bx/zBjkzw4eNYty1s66Qd8WaVV15AkvHjRG8rIZguu7aqyEl0sIxLMdONrCe9eoGDB7IXM98i4Khm7CLts6ecOhYfbjrxz9hTuwDAbEoXDR7Bqq3RvZXOVhiFYbv3fFDpiJtdtJCCXsc8waOYE9mP95Lvtv//m8Lw4a9FEG4R2J872HcuO67mVVJO4hCBO3gTvGemRDYpwCTK1ACWoThfgKcOfzkb2aF275Txni/Mrzy8kvM14dQ+/Rm7zg0FELuZ1IM0QTBPQYCZ9zoYtYHVA8Q7hLNh8oqw2buwU03/Ukc45JK3ptNKFBVC06cPDXu/xxD96Jofs8HPgABn49V4kb6fDJ2l3PD9+78EWQHFfgQrxXulWhnBlxolPhjf5fKuJVkcWN1upP1jH1MBLEhRtsteGBP4V7aOS0SJZCbfn6VCq30KUGeBNmREot+7GcqJiRZnXvj2ItZT2etCyEd4rFUa8Q4YQs4J+Zyi018fPk3EgpXv0o+vSO+ro/2deKcz5tGe03aKYae82+DtLXCcj9rcLrK1XTey/ZctmRJ6OS6N6xdE/f5rew5JzEv2acl9n/y859F0mAMZJ/5KSUQrtu2bA87N+9kTiJXizViEntK7Vm3bttMfzgVLr9sCbUQZCvxWnn9s8NFZBc9/eRjKK9PhHmo+fpT0LH3YHVYv2FDJC+HMO7y2Mcb5i2I7169ibwm92EqSMajKnH+llw5yZx7970AWQAAIABJREFUHDu3/aU17C2bw1RUUMcpfpg4YVwkR1TWHOEMIjFXAnmsjeFxFBCq4dNQH6Wyx02iSCkth/GCgrgPhQi9DHc3T4T9gVl0cR1mk+req8UMM/O+zFc7S1S4V8uiGEYiwwwO2z0GntMPVIK0a5fKnHya/bPkhiyXagwL0yQ8tKnq0QIL0jrN4Hspa/YAfnYJkDY+QzqfVaKlnfnWvyUbSs9jtfSy2KYX91STTDNCfI6PVQmSR0GT713u3MXets5cMxlm9phaxyWstLrDFz7x1VDEHNzYgGIJQvo0yjCz7AYNHBT7aS8UxrxTVIAkyi4i4+JO47X+eoEA+ZVHggu/PDuHvXEN8VYAIN+41vljeOULBMgfw126cI2/ugXeCvPPBQLkD7l3ny+Bcb7P/322zetCgCz50rIeczXWstFXWTEBYO/hRx7lgJ0T5i28BN/iPCyJXuGQS9U2m/mBHEymTxof+lCa1N5YF8YMHxzaOXQcB6Beu3ZdmAJp8t73vi888cTjVOIPR0rdJ1QdPQzwMz88/NADMWD2M5++DSutaoLP+1J5+UiYAfBlEHIRB03DSZM5dFntazV0ISoC/fpbAa89rK0D7DdzYYBgNRXdApFPPflUBK3SABN249k/B9DCyqYmQN4iDmFaKvWjEmzZ4kuiRPsYIKegi1WF4F9UmpO5gH2IgHsrwK5qF20qDKEtBwzV/mgzFbmzqAScSuaJdkVpHICtDPYQ2R9A7lWqUq2EL4EksXpbwNiKeg8UM5HQK20/AehxHKsOQ4E1GSiH/EjhsGb1vm0rOCpwZ7iwfuwSIQUoTZoA25TFN6D4yAEMTqOicOu27WEkQLzXX1ldG+2vmqj4UoFhdZmBidNmTI3f+pTnAQxYEf3SSy/gaf72WKH+MtkaCxZeGhU0Wk5pvdIBONnKQe1VALhE5kYHgb6zeHx6eA6v5yQ+9zwsrSqx89BGYujQ4ZA/GyMAUjJuImBHJdYhxyOZlA6wUAdo38LrCZzXAtJdduVV8doPESi6lEO0ihTttF4lG2ISYK+H782Azba9AcVmf5zivmwjoH4IAGYWIM9IKnFXriS8He/lVBQ8ZhDk0i+TAG2GQYD065sOkIOKgyrEYsC0OtotKz0ngr+9U7QpMtcjJ1bkC+AZGB7BRqrlJFq6OCiqqnjgqwt+7Xi+5etHOcA3RpD2DP2q035Bu3dhlfDjLyR85j/2nUO8NsGnfE7zAubSluY4fOzSrvC1R7qpIq+PHubaytz+2YnhRy8TOAsRshCS76knnmTsHA+DsALpIYy3H2RPKQB5f/pZcxNB8PxspH209hLgtxJUAP4fPzI4/Lcfog7ifQTgzx2wU+lj2VT/0sGijZHARk8MUv0PoyTJD8HsaHPEQd3PI2Av+SE5pXe1gJGZFFZdaokk8aL9hPZFWfQTFQHgG4wRlBB6UvOtp31vygnNQThORe6EsaNDgQoyfpeHQqKH6sEu2qcX79tGfyylWjOrb3+qPQlEJdMgH7Lo4jnzIDB6hV0QkpOWF4TDL9TGcGczCMwBMXvAz7MJEFnrikFUZl5y6bKwZx9qDmwyTjFYjmAZdxh7uv6MhzzsUhqxHLuCfKKTLYIj+yMol05fsFp17lyscaiWz2Ju2AJZmE8/TYkgzMFodWc/lvyxH+UwBwzmd0cY02XMGYLDORAflYCLeQAJWp7YT0+j4IETipYnmYAQ5gZY0Sv4kaXiQfKSz6MawqB6iQEt+ARKDkJS9gBYagejPeEa7HkMVPbea0/nf2ttZ6W0li7+tyqHc2G6AlNRdUIb33RNNiSIoegANBFUA8DRSzzmgZwNR4/WKQlg7Zw1lm5XUR1yzlbl7M9EtSegJUBsJ6TUVVcMoqK2jWpa5m/m5QbaVUBpAtZMEiDOixJCqquGTErYs/jVXZML8VEXFWa+poCgxJZf2tWNLB4BUQcwC/lrZWoT6p59EA5+DhVck7AA1HJuA2odga0hQwaHkVgQUkbPdQHG872b/mMux3CszarJTVq3YVOYOGkKREh5JEMnMw8ZkiwBKHGiPd88rBFV5qVzzcMgUL1/2hxuoIL9+uuvgwzeH9UsTzBmJ06czDUO4r+fAlh+W7QGqWZOtA2uvGwRIrD28P077gzXocjI6ZdH5fJBgn23hSXLLmfuBmQDTLUAYR2fYc68ObzexAior2ENKmcsXCnhsn1LrOQvog+rQll+7XXMMe30zUNxvUxh/j0A4Ozf9e7vB2BtGHcXQLZhvf1Q6R0qrwz/9K+3U7TwPQhRxh8AeWUF9nnRjieNPjY6HMf2LwXbxfqTkL9Yb1VW7EYlMyFWydeggJQMNXullnYcSlvv27kblVlyGAdhFC1W+Fs7Y7sPYG7nqd7h2Vd2hyfJUrjznm9CgJSFH9/zFHZRR8Pdj5PRdYy5B3IBnzlklfw/5rr2uv3hKJX4h3ZjjZfUJ1T0xiaJNbQZkHvC1FFh5kQsvDJ7mCex1ik9HvbWJIc9h1sAxHuFT33slpCZ3Bx+fN/94RvPfyWs+EVpWDBpdFSZfeu7Pwo3/+nHAdabIBTuj3PibZ/8eFTIddCOLZDdL6xYyfwAkax6jd+/973vJD+jO1phasm5ASDW/nvjO94Z+6c2ZeZ7TQT4r8S+7AT3O4kBM+Wii8J+iLlhAL8HDh6mQKEpzt1aJGo/mLCeg+xnnHz+s58Ot//rvwAyo3xlzJ9yTtTOKFroJUNCHYCsPwGQf5TCgjFhCPfIApECxpkWWCn0iaNV5fQf9mv0pVHY/WSh/jhyBJIZcHTkqKKo9GkmX6kSgvkY3+5vbv34R0MZ4eG9ek6hyCSYGSuiJOaEHOaRdEjLeubB3KLhZHwcDZuY9ypQKwLPhsuuWIIF0fho7bUHsmXNuq3sGXrCVdfeEHaxPyunwr+R/eEwsj6OQoR8+XMXh8df6CBjqSQ8zh7RseH8NIa9p3udDmw+ayhImTiZgg32ZxKTZsq5Qm3EkigfO9bvf2ly+McHUcVMKIkKgVL6uWNhAMURI2mHyQaVr14ZismqmcF+TRtGC2zMiNuHQkU7sA9+8IOQUDUQl5BdgNnO3ff/4sEwi3Eukb2KQp2fQ4B85gt/EcmXUgjp02ShzJmzLNz57/dgN8QcyP3q5P62c/19UTzXUxzSCXEzgPlYdbFANjqPqKrMoJ9E1STj0kId94cCzpIgZkCY++Bey0IKiQ7nXEkKv1RkCCafy//yb07JtluCno40dCQrVB+e+13p1xOFHH4N/8y2qEJJEViPa/5Zm6sYHeX7aKloMHdm7LtaE3otqs8qGW9TJHcZhxlYS9ZZWMKY6OPf2bfDPcUw+2koOjogRQ5T1CT5PAgl4KLFl2JjujbuJSvKq5iry6Lt59LLlkZ1cjpz09at5HyxMZg7ZxZ9FEsorsM98IRxY8MjDz4Q981aaFqMcaSqNbbdHvb5Qu3zOaPUse8wYP0V9pAWYgyGkBmM7aaFFwPYW6gAMUdny7bdFOdgoztqHH0emy4IsgHs3VQd7ty1Pa6Ns2bPjnudqM7gvjmvNVIo5Vqlyqs8Wu1hL8derJw9sJkewv1ZkASprMvuVb0HzteqvrR1Mz8wl3nSNVZJh9lwJ9jTq/zwy/2TKnKzDb3n2l5Fyyyuw3OGRIhkhvdCQtH+0Yt13WKVTPbIEiDac6bQH1WBmPHhlxZcFpVIghiC7hg6w/M7eb6FTanmCnJNyRAhFoo5l5Uxf2Ww/lTx2U6yN1UJk42a0ay4pNMZ4baPfjmGoPdOwn429OFNzChJ9END1ruwnZMA0QYrWmfyvhalJEiQs/uJs33y9TjAvtbBf0//cUEh8ntq6N/xbX49gPNWACB/x4Z5izzNdSux2iXOIL/88y3yES98jLdsC7wV5p83lgC5MH//+s5/vgTF+T7/D2lovh77x17Tb53TYyjzDIKpp3HIKQVM1QtdK4Kll18eq/lfxte3HWIgC8BO/+gMwIcMKpH6EPq46qXnolVCLYDxO97xjuh9bgWU/trDsdY4Q8V3ZdnBUDJqeHju6SewPfo0B6mDKE72UbFHiCBVhpUASeZ/rOEAM2f2RRH4UyVxEjLAtU67DcE5N+i7qCIrgBTxcKEFk4d3wWUPkVkc1ifwOSqovDbQeD+fZT/vNYbg0Wqqmubx2l1NgKmEyR7nADVoytRQA9lRzjU3AQoZVCp4KTCVCaDvhr0OkH8bB34rPTcSmGzWw41vvyGCwloZSYAYeG2VmpWcQ2kLD3T676oI0fJGKywPmYUQPHupXjVk10OHVfnaI9Vr4WMlllJ0DkPaiaRy4BIw99/aYClFb+dQneVhBNCmExDRPA69t6sBCNoBDvRfvhjyR1/k0QDMw2nfEZBQgjC/eOC+WO0m0DKa92+gelQFyNUAdH5ufZuP4B2vekZAtR7gTzugEdgMae10iIwWK95rOBTNxyZN2wgVIKo/KgicHYyCxuvZQmZDBkCbdi3VAJlTCf+1AvBeQCjtRPz9XqqPPVxKBGkb44HbQ61qBA+DxwCNBQElIzxoChgI6AkalZWXxcDiAVT4vkIAfCefW5CzAzuOweRD9O8HGASAU3GEyleeN5AK1m48yduayVsQfE6BJECBoH1CE+DLSGyOTkIanbQ6nes/evY9TwDCSMAcAySxgtfqO+0Okgih7+EwJ/B/9xeG/1/ngz+7vTR6NZ/iPT3werjOpg81cvCdgYJlC4DnNwkr//KP9KuvCv/2F5PCnc8a5t2MiqWI3IkR4YVnnwfs3xNu+ZMPUxn8jLX3IR9LJO3cjqFY8SB+EsBcssZqSwGRNsBVi02/dduY8JWfNkZiJ+EFDvlgKAcHVIGtRI6ElkWJvyUAbs/XAuJnEyAExHkPLbGSqSLUgsmqWcH8GKxujTh/d1wK7kRVlEGdVotqkcRhXzWAhKYESBLzRV9CYs0HyUT5kYc6KRvAvBdtlMG1qSg5A4jEG2FtsoVxVc94GsnvM7k33FsALO1ZnKMMrL3hM0tCTx2e12Y+8F7NEH1pKgWe164GT3HuU2s74yQ3H//3ERB+qyAdKwmTHh1zOSdPn0zFZDpWckdRg4RIrtkPHcdWNNbRrgVYpDz32JNhwdwFsaZxExXLQ7g3u8mE8J7OBjDZQsW8VfvaqK2gor5w8JBorVSEHV0FQMIIwGD7bwV99xTkltWtecxPWuAILEyePCm2+/PPPRtuvOEGeDqszZiTBf4F2afwd9u2DiualL65EbjWwkUCdQAVsHqiW31ab4gpZIs2YFqVJWyeVE+YnwJcyTj0OiRAvPd/ekMeoehk0lgN7MHCAHTu2y9ngpyD1xKgGx7i8T6ePXxEJiQBtiS2dgYoJ4fll2aFV1Y1k9dUBHhCvgYAqHlGEsIpVIbv2E7+EgTHcNqxHoWcZJtzqFXR2gBKZqh6yQSU6QQ8l/hwbhBMEkQyI6UfaoM6wKkcAohVAJqzIKmSB9A0xTUAwHMlVfrvfvc7E5XTXLeWgpX8XjBN8kprKvM5nkM9Mh7SQlLXyl+tjbQwsiJ71cpX473y86n8KwLolMBwfVuzbm2s+p/Gmii57Nhw7cvl2kYDPD+FfV838/SSS5dGq650FFEZIIXeX9fYhZdcyjii6h4CfuWrqyGAp+I3Pws7rqq4NghqSWDOhjQV/CongyAp0wriHlQaVO+zBudkQxJjeTKV3JJC5oDTgE093E/7cQ92ZGOKh4FFkZOD+u80172e95k4YQoWcE1Uq6eGZ198Jdxw440oPccwDxFivWd7JEKiSon+vGn7HsbOKMC1nBj6PW5cIe2RRf8ui31QBeNwLMTysIirZn14BnvFJdgnFjBX1zKPF0ImnVbdCbDa0dAeVq5FHUP7/+zBH4S//B//PXznOz+murg2fPUHH4YAYVBSXR3wlQ9N9Cb6xomjO7EwOxnKDjRCBPQKJ3oPwXYIMo1q59zCHGzqDEdux17yeNhTFsKe44C9JRnMPb1QfI4KyxZMouoZa8R3jQ0n90HKx/2IJD1We6k54ZXVa+kbZ8KciyeG6ZNLokLu6OGj5FM0hYcfezac5v4MGzsyLLxiIeMbq6MzRKkDqFsZvhaQ/MMf/khcG/weT9bBceYm13ZtoQT9rdY2hymRW0WwOxOPCrHJkydCRDXFbBrX5WzUd7vZX7gHuuVPbqKvQgzwmsyO3JfjkYSrrzsZFi1Zzjp8JDz7wkuAy5eR1TIi5LI+t6KW6ZuLuqX+eMw1qKc45dLFi9lDYEMG4LwLS6pLL10ESbGDvVIbJGM9e76ZkbCbyj0yMHonwekzpk1SGBczNeznOazlyQaBM/+sW4c12kULyFV7grnnUPjQh29mPukVs77WrlkPgXgszL74EgjmqvDUcy+FpVcsR7HWGuagqvnCFz8f7rube9xzSXj+5efiumX7Xbp4SbQN3EN7XUOuwwFAdklb1W5aHUniHkRV5djuUfmKNeLP/n5h+MTX91CMMjHmy+3asSXuH0v37Ubd2D/MQu06BPXrGdaVOsDzWoptJmCbqa3iP3/7B9Em7kPv/1CorK0K3//eHWFcLHYpCY9BWEpAzl90KeMoKfzD1/85zJ47D2u1AtQQfchceYXij8shRh4O/ck5Ok13PaXYwn0gYHZzB9ZEtHWyilPUaT2MU+1Sz3D/BfWdPyUptUTzy6KBhJKD5YfnOz/bd2JhAvOta2+CvFaRYRb72XlaCCgu2ZIWMjGJ+TjC0Fx36denxtcs/iwWV5HATmxTJEBUAmixFC24VPCxbp7i+rRitDJf1eFwxmfcj7IetzBnOsYl64tQICelmMXUQSFPBYo28tj47s96noH1Wj9+jmWff//PyYng9VQ33XTzTXFudD+5c+c+COdm9m9DYtHPKNR5kiWSzAxuCpsmo/CUeK6Na4lq6aeffCIWyeTRxyTaGtopwmIOfpb5U+VlMtc4tmQccy55blhzbeP7kkUL2GNNpZAEizZeuxUy+TTEgHk4+w6T44eK8oplyzhfNEDQDyHrY0ssNJhJgZOqcfe52t8OZz5FHxmJLEnIdgozzI/KgTzX4KmS8dzMGtLG3/tw9pAIUSXq+E40eK/Yhq5xEurtXI9KT/eD5/ZN2sI5x0uYeD9VGkp+WPzVTHGLe0aJjBTtJtlvWIDi/ktLKomslLjGc+/+P/beA77vs7DzfyTZ2lu2ZHlK3nvFieMVx0k8sgcJIyUEjpHSRQ+uLQfH0Rv032uhhZa2tJSZAwIkZA8nceLteG9b3pJlW7KmtWVLsv7v9yM7gR5HuGbSSnn5Jccav+/vO57xmd4fuju4njqlnd895iTWUhIgAy4t8ewA6WBdmuD1l0zhmqfjTJQAcR1g1Kljv6/nGNSOwEBCJseut9700Fwbwn/8/c8zl1Fsn5COK40Os4FG2uVGkYZRtMZfxR4Q78tLEVjccXGFcDlSM64Zfu5/Lv/93b5B7ydA+m7td+tHP4D2br0yb85x9RMgb8557P8t78QZ6CdAXu+s94/fv/oMvdH10Rv9+de7fm/n198UAmTG7yzsLWZDMZ6scVVoKpFWvfwym53hYflNN8UC6r3Ed6Sy2TC2ZRKbFiMG2hop2gRMbW2sCSeIcrrhuusjSZAFcaDVW9C/EPVV7ZmT4WjZHspnU2KkQjbgVRHqssqKE5RTrwAcJeLAGCliUspRjanoFlLLY8Oja8IoHjPZ3Si6MWxDkeri3gJuN2qHIDAExixDHwpgYwRWOcrRCpRg9kboZrAt9QIbOgmQJI7ZmBYjfAQHVYrX4wKYNHla2AIhMA/lfRGg534KYGNRLnFM3/3Wt8MyNvNVAFMv4yaZjJ1fUM1S5eaWc1E1fuL4UY5nZIycckMniJyKIkyQtJmNjBvcCA5zHEVsnt3MuC/NAnjYSvaw507ludfAYmGBaUur7Qxx881umU2PikIUXJA1RjPpWLCkUwLjHJuVl8ksNvZCYFGi4JZbb+FrxAOwmasDWFJpm4dKUvCxjRLho8fKowOkF2WpJNA+1JDFOGPcUO3dL1DSET76sY9CJuWG51c+F6MuJF5KSsfEol9jZ5pwIqis9PyZo19GbNMAXCpnuT5DAIB1cLRz7PYVEFwUI8fsAzGO6rbbbot56ZJYsTSU92QskATMYUiSDImw2DExODodJqAAXL1mdVgIwFZFP4Sl5IcOec/kor4uifFKgwqyYk/ESTbWORAFqcYnEaN19kxd7HDJzyGKSRcEmzFV4EdQTBsTIegi6dXLxk8l3wHUq6MB0e2D8d43MquTc5ZHpJauESNPdEdkA4DWQWqYzS04qxtE1u4EhJEAgMCBpeq+R+MYvKftPBAgOQ3Z9s+f7VNp/o/vVcaM9nPEjwwtGhTmEWtzGkJqz879YcniG8Kf/Y+/gNxaFLPGk/mdgq2Cbm6gjcIyNsyNdyUKRRWIf/MH48Lnv3c2Psdmc7s51QGSSOSTBFsU511GRi6RIJedIJKPgtA+e/6bm3gjGvx8AueOm3fvZ+9hN9Lx49JmViBf8MI/xo4ksSGPoLmxSWyKiwflUIY6JNSiDDauZAwgeSv35gAcMIkxMoTYF1SV69duhDA4E+OrBkA6CRQ7ttSePRlJxTVr16G0LQx3fGpx6D7MxhzQJA1AuAcg8BAkxTRAriPEC1WcqqHEdmo4UVkdDnG/N/CcLLiG88gYtvCa+ahGV+NUSsU5k8pzX/RqvFOMH+G/U5ANo4iZMdpoJIRmOec9F7Dl0UcfjW65+QvmA3YewhEyEvALkoPnSPJB8M5CawnDG8mRt1y3C0AusaczqvJjtAnvw7FtmC4Q7h2z8AXnLfEeRZRercQqJIlRIXaEtAHgtRPDMhCQzQtolIbEtAXLKcaWcf6M7jMaS4JKZahjnNn6XqtOnq9EzqMAugSDHx+7y46jEB58sjk6LtxgOLH0kRz/Yjrjejo0+bXoGYr58pcy4qNVJIS7lmaHx1fWMvZznSmWTZF4oKRYUNXYwqSE5PAMQKO9SB6Dr3USskH3nFn3quAFmAbyfiqYDwT9BPON6blu+fJQhntjIuddUOgi4E45CvGBjIOSPN6vqvJvotvIHp7nn18ZbiUWy54e39cJfp9F33cTMWScXBnPuC4HHYJFkOqOByrSFwB66uw6DpjdDTho9MqMO8eEXgD0eoh0y2clN8sOlUVh6yLuJ8koy6x9RkbyLA6j2Pwg4+nhgwDhuORSuCcmoWhOBoHcQzG5kVhLllwfiVzJaNXnWRD6H/nYx1AxnyaKj/fONTvKvHIz78HzMIBxKRMybyfl2WdO0gmD0yzVPgcANUnnUlxzFkbr3nSuUoCQTTF0N86N83Q19KIw103R3mY8YVOogmiYNuuqsHvvflyBtyM0SGJePsJ7p3NBB4HRhijmp8y4CsB3JOBtS5i7eGZoqTsd1vL83bB0aSSfvPd11OkI2Y/TQWBuGfFEW9esobz7irAdsuAKrnd3I/1IOcMjsf+fv/Cp8Ds4Lr77nR+GL/3jb4feuqzQVQmhDoF0vro+dNcxbwN8Hj+4Pc6ZpyqgW8GKWxIBPRmLanWc4d4amIKbAdNILWlqfArfPfDFX7oGa9jeGZ+TXiK9DuyjkHnM7PDlr34jFAGAfvg/vC/UVHM9KD9vx6XQ1tAO8ZAb/vDTfxmuWTY/vP8j94WfPPOTcM/7bwcAPBsjgFaufB4S7UD4+j/9fdjAudBxZfeZtiMV6ZmAis54Rj+5HupzTEHV8P50Ckmg6YJsgRwcgyBjILYwOwgUo1xNRJZxQ6q+zwO6HkdocBiXUwEk8PzF1zGXJoW//PJf009xeyhifD/LGJGdT1RkDa4NBOMp3BPDiMHyNUdC/NZBJLc0EfsJ8P70c0/FTiL7nRzjdfwZNWppOw9UJGmnsb7J455y/eGcZQeJoOghekcmTp4VY9py8zLpGiMijkJso5IkmyVAjh47BaG4Lnz2v/xp2ERk5mDIZNciP374x+HJh/8jDl3Af557I6cUlyxcvITjTY/Rms67R5hnjxPnqdvO8cV1XxWgczVjYS8dXKMnTMFB0xL+4ndKwvdfopQbB3LV6XLWmPujMGdoYQH9FKPCzAnTIGLKmPdPc/4OM4deQy/J4bBhx4Hwgfs+EonODYzJR1iv6AQz/lMn7A9/8nD4XUQ6xm/99d9+PdQyTizGqaqr6oVVa5kDJkPubqbXgnVS/K+H/ri00Kkin7VZahriD/q9EiQiLZ2+RPwb7aQDcM+X+8gJP6bRwREjChk39331tX+//PUJn94b/2rMoR86Mi6rX/sI6UthQpfG6aNfmfnq7x79GX43H5d8HvHvimiMdPT5dGxRxOGaxbWXBLHrGZ1fRpM65il82IPzVjeAc5QCFx2IgwuHhN3bt7IPGIAjqocoXMrAIZ7ycd6WMubs2PpKqGD9tZSoQImUCRPH4dhdh9CkA+Kxmeiq0ZFsWXLdEty+2+Pz4fMgyZ0FUVrPemoKZMfZqjNhx7btUQwlCahTePCo8biFxocnIeHO83w4z17NeG2n2xHEThUQZddddy0Oo3EQjlVxDtUJZ5dWA5GE+45U8PYTwj130IdER1c2a7sXmCeGcJ9OIiJ3D2uHZBy7I3B2pnBMjTX1dBQWsHch5otIzcojJ3hehrNextnE/F3L2N3JPZrK+NtmeThzXD3rf8kF165+uBeyH6gBkkNiVqHBYNYuGYwRkl6nuEed510j2oEXI8d4b2c5vkyOr9noVp4RY9UUuGQx1jQgzsjk39K5j+1hss/DfjjvRTtG3CN5vXV+DJD0Yq6MBATX+IL3k/O2jiGOUwetPy8R43EY3VXItbYHxOhdCTPHi0CE4eDcknDHze9nbMiFWOohFrKY9STCFc6pzl3vIcmsVyOwXCM4SfKnr5smrjxfvU//JQnybt+g9xMgv3R6fdf8Yz+A9q65FG/JgfQTIG/Jae3/pW/LGegnQF7vNPeP37/6DL1dh5mLAAAgAElEQVTR9dEb/fnXu35v59ffFAJk4icW9C6aPy+CojoNtOU//fTTdCVkE8mxNGxHfdvIAlwg1X4L1eO7iP24edl1YdPal4jDmhi2vbIx3PuB95MFPJzYB90M3TFP11irQgCY7a+sR5U3JYwAYGxmkb9o3tXhkZ/+JNx84/KoGM7EBq8LZCTWdaNftHa74L7s7igB0PfNmhXdgR3dAsWYVcsmYBh55hYVHkSRfftd74m9Gzt22RsA4QBYrDrRMmLjsGZQDFo6riRchLwR2K4AgFb1ew2bcEsN3ZTPnD0nug9OQSz4Xq6kWHcbm7BRJUQpASKf4HWNJnnvPXcD0pcRiXAVYDebaJwf2vgb+d0C8gLOlhdbiKt13nLIDqJhxlOGnQwRorqzDsDTjd86MumnEptRALCqItz4oGRAS1VYbv5iAbHgMEB2G4TDQADiQ4B33Wy6Be3Gjp9INAXuDKIJjNzJ4T0PgmSZTCZzFZvAcWwGjRs4Tu9CIfnfQ4masFujvOIUYFk+0VmdEEXnI1grKDGMzaIAWg5xZCtWLIOUaCFm7Cn2Q91EsixC/X4wLF26LEaF2YFgBnIx1+Ewpb+nqwScJ1FCDZkCMHYY4FhwYxwqPUkayzBbOC+C9tdff32MElEkZuyAAK6bYMGlFURlqepzc6h62nx9VbWCLVHVTgxYJeC0pERflNAQrlsiG8UBqFZTAX2qItCSBgGiSrytCWcEG8ThQ7IBmVqiiyiTTeseIltUmOYTCcMvZYNJxwUKbqNxhqNsthhVJX0DpIcgq2CM5If3oKo9lYNG5kh8bKaIV8JrFtnVVWze3ehJ9IyDXLx8LwtGC3jEjg3OtypHc/rTOfYU4rmKh+TFCK8XV64Mt99yWxg9akx45CePE5+DmpHrlMxrZ6JytxQ5Kv9UinIPGUXjPS05Y770f7t/SPi9r5bhQhodoxZ8faOX7LAxqujVCKNLQMplN0iMSYqxLGR/c79d7l9wXNCJJaAgaOL3qc4VRvfaSYqoTBTwiHWvxmDF1zP2KjESRMmU1GdxfYopIO1FwS1YVVRUEC4SSXYewPW88W2qFtksv7JxS1QVXnnl1Txn9LVAdl1NPElHe2N07Dz73AthCjE8upbe90fXxXH3/A4z88l/h1zJwil1gsioM2fPMQYUhpfWbQ4ZuIGSIawGQeQuRJX8HI60BBChiQA006ZPjorsNAAESc65qLkFyS00HYnK2tx4iYMkgAIjbCQr5wDu+vyq0K1k3PJZKMEJkskzKVFoREYt10Mi7SXISeM4ZjJedlK4aiyG5zwHoEmw3YiNWdzjKnBX4WCZOZO/AwwlWTxLH8xhHGvdPCiHUKffRVeELq9UxinHotm4rFTD2jPy8uo1kZzQEWGut+RXKyCmBFZUn0N26hbpI0D67gPJqQ/flhu+/0RfEW8My7jkBOmb0C5ZzvnM2+2LT7kE6L5KhPD/9yzNCg8/18C9TKQGDh8VwYPolsgEULrQ2YoatwngJJPIpPoIAgu6eg4OlZWFG2++CZAWcjt2A2WgPG6JZeYlAFF29Xh+xhObE91YzA8S2JIfUyG6dJBkAdgc4Br5O70HdW0YPWi2uz1NvkcjxvIBdv3dRpVIFtnLoHtKIM1Ys4EQR0YR+nz+5KGHwoplS8OIa4hiW4e7iK+1AHiphhV0kpxoR02/4JqFcc47yPtwTFhE10YrqHwGfTPKcb/3ne8hMBgflgEIdtBBtWXzRhT3edxj87hniF4DhN1IR5IdNxLYk4m8qjx1Ksak2P1yNfNlJ/F6UykjbwBEtFdKd0cb4LP3+3h7enj2VSJXQMCNkADnPU+BcMnmebsA+ZGEc0Gn1UDu1cNlR3ELbgewpQ+pZEKM4ToNOX7nnTfzPlqZg0/EXH67F4aVTghTZ1wNsFbA8dTw3qZyPapir8lIxkfHYu8BCUL7U9oABcsY+yU+JkDcnYbIGchAUEG0Suno8awriiLYdq6lJnzg3s+HF3d8MXQcBzhO6AoNgKY9XA8C9kL14fKQwfx3uvxIjIOy+8LxpKMrPzQCtO08REQUaS9T5+SEdEDHY5yvs03d4e+3fjH80a1/w3VbguBhFusLrsu+HRCFxJ9BHKRnDglPPLM2HD/dyHgwONx+9x3MnTsAW/eEP/3TPw7k3fAikJFVHUSBvhi6IF/fc99vhb/4h68AAGeET//eJ3Cs1IfHHns8EooP/PbvRBGFPVkvEe0lcO/1y2H+3bxpA+B+SnzGTnF+JxPDJ3ipa2vPrh2MlymR+LOby7iew4cOhTm4InUecoPGDqsarkElbrJexiEdQ9WMgzX86WGMrMQRlEE3UqYEWA7RQYyvZyGnZs/mmYBQdg3RgViicNCQsHfXAcZNuibMIORZuHbxovAz4oXmc28JzEvMe3/v37uPazcnbKKjZi7OI+MJHZN8Fo2bPEmMkRGI8xdcxX1A0TKigloI7Fw6VvYfOMJaaW+4/yMPcIxEM9KzohhFJ6rxgv/ji0sZO3A4se56YdUqzlkp8V1ZRPa1QpQMpY9lH7Ge4yNZ7F3l3Oaaz3nHDq7hfH8Z0YjHGNe//adXhqd2DgoZuKoGQiq+sn5NmIAIwsjVEYDZEq+7tm9jDsmgK2c3c2xJJMA7uOcnTJ2Fi/A4ZM2JuL7TCTZs+KhQAMj99W/8U3jfb90XpuIM++gDn6TEfTTxopxTgOkTlVVEBg2MXSRpGXSA4H650N0Ztv/Vr47K/PlNwfI/q4ixSpIO+/5+/qtfGvvABgQ3BTEq1GfK0fnQV18jNH6djcVYSI/XoGXO3yVi5PK/gUtDWDD+A65H96bRh64FeK6yAON1Jrh2rWQtXsJa3261ZuYvS8UnMca0s9ZKZ5x1vDzC/dDLeNLO8zIYUc0I5vJJ9K3kcP6NiKth/TMeV9lp4i4VudhzVct9O2rMZNzKEHuWgjM26/aViLl63ry4dtkDuWsn2a233so9dzBUc48X8bxsIUZLEnkh5LZiIe+Vw6x5z3OuXK/bMyf5MRSiRseyZLoxuxIqRxBojcVZcYCowVpc1NddvzRcgFwdhsvzOAKabVs2h6WM8ycQHjQyps6YM5N1dXbsp2lnzroCZ94I7o16jsUI2hEIrexO6uA8NjDeXcSZlMa5a8bdk8A8FQkIRTU6wyyw5+INw9mSy7qggbnPPYdzc5YkI2vXSsgU48902uhycW3lequGOUkhhm5X1xvJPJ+6lkcioKklTjIb55RrOfvo7Klp57Xc9xj/67xqj4gESHSBcO3dg5zXcaTL132FEWZ8lgAxCqsKkYWvZwSg5Iq9I3Z/uO+QAMVIiCPkIs/X2PC7n/w01xlnTt4Ixpge3KodcZ1khKfrBd2+fR+2gEiC/LwDpG/dcfnjrSYVfp1n59f9nrf6WP8tARS/7jl9M7+vH0B7M8/mu+939RMg775r0n9Ev+4Z6CdAXu9M9Y/fv/oMvdH1wRv9+de7fm/n198UAuTeb36m19zeXiziEg+TWYA/9vjjcYN0FZvjgyjxVYuNBIjSOaC6Ogkp5rRJ4+jjWB2GFebHuIGpqHJdiBslZLnyVWyijXuSADl6YE/4QzKmm9goF5EdbMb4QZSixfzcVWz4zwIOnEIlOIkN01E2WxkAqVrBjZlR6S45YEGmAGsCx7kbp8Y0/k1gfDt/V8k4ceKkmHGeyLEeBxirQo06EtKiAmDEDf8cNrDPA3i+55blbDAgU1jkP0/E0K333hsuAmhKdnjsAskWCgtg6kgwAmcvmy1B6zycCGVsmkfg9BCYe/55XBENtdFyP4S848GQIOchQFRNGtsyipLG82waVRu6+RhMMWO6cQkQQ4LXp9kk+p7KAD7sNTEi5qJRQlwPc3gbAEAGoT4TKM81v53jsbi9GhBepfJZ+hF0QwwFGKjCAWNk1E42+6rLinSCADyk0slwBkDY0lUjkGaRiW3UjCWjR3gvxgF08F4tmU5lQ1XN5t4bSzDfyIxpFNQLzhwkQ/k0oO2NN98afkI29vJlKyIgfIZNYT3HJDh7huMBVwTgIoIkLSO0cT+d5PoVk9sNQg4ARbS7XQaAD1dcQRwZ71Vww3iybIB91bECixYbj2FDa7mslnzJt4Nsht3cqnTfh3o6E3DcazZh/KSwEaBp8TUL2Mh3UyTt+WXTCQDUCFCYDTmTCFhkfnxiz4UwskgCpDmSGIKfVxBh9J3vPhhyAB8G0vXQxXW22LKejW86JadpAFYCXRZISgZIdBh/onLfqJwXAavdkKuQdPNoyfydd94BoHomulkkHgSw/WwEiuDWkCFDwz6KulXWjUP9q4q14ngZGdoTcAfkARInhf3EKuUTuTW4oDg8/fizgLd5KMAzQjX3ajbPYdxgA/TGCI2YNaDyuDHGibi5trj9zx8YHcejrz0FqCJJwXNgDEP8dgHsS9i2YLgb5hiTxUa3jwx5zSHi9xqZobuDF4yqeF0mMU7J/goASskhQXY3/EaKR/JD9wefVTfrbErVodHRBEiSHGbPmBb7SNrO1cUovUR+p/XdXTyXvdwoW1/ZFuZeOS8kc533bdsNGHGIroU7eTQ7Y2n1vrIjgB8XY976VJSbQyBVEsa0hd4DgEcAlHaJJCCHPoIiuYOizu17ykIX1zWVZ7B0PIXAgHpbt2xClT8W99ri2OsTy1JRZL+Is2nu/AWRFNQxsR+ibxrg9H7GoxIITM9TSWlJBA4tvy4y/51znxtJsK3hdjp2du7eS9zbBfpvyLEHIJ0DoaKCd3TJCEDE8gja2yNxAmDY+2YMvzede0Pnx2OPPRbdbZIrqnAddyV8jWjbuWd/eO/73s8xrorXVDBFsEjQxGfkAOCzIL59BKMZQ5sudcR4j+og6OGc6PiKl17wq+9v8c9HKEf//pNEDV12BkX4oo8M6btffpEAMWqtl7HSeD+/+r5lWeGJ1VZco4gF78jLSg8jGOPziRZrI3rQnqg6imhnTJ8Z77FOyIxDjH0jIR4EglPNJAcIauLZO8pzL7Fpse5KyMBlxDFGsM7j4Oba/MqWGIF4AVfcTAigDkhWiRXBogjAcK/PxZlRBRFgL43KVCPWWlDnSlIYGycxJWF0B2rgVZxPo6vmMed1Qa7s37cX98bB8L4/uSn0HsPRA8HVgbtiUAGF7gBfOkBeePEF4nQmQXgRvci4eoA5zc6oGUQr1mFJGD1qNJ0SqeFr9GyUojJfHkt+mynr3cp9N5mIqeEQFRURQN/DeFBKHJ/gcjEEtaSmH4KEzjWVAMmS9GkZuXEuHADY3UqcmiB6IRGAOoF28DuaIWxHQoA4bk6bNCGMwm00wPyT87jPqk6FTqKRjInfvutI2ENmVN6g4eTxr8D1uQpXzjyiu4YCWNbgJlwVVq87glr+jpA3eCTP0ECcNA0A5pN57nv5exN9FPtjkbzuPOdMHRajGbdVEetocp6ZDpFn90kDZE4R494mYpSGcr0dE1OHnA41h7pQddPHBRCZicK/+fhJxuyscAaXzEDG3OrKM8xzdEpxOozMb28YwNjcHXYijjdtfsaCQSF3+OhwnLH1Tx67P3xkxn8Lv/97H2DczAqbN64Ni+fPDdmA5Dv5e10T81Frenh2w8Ewe/6cUMoahmmB+SmbeMnKcNO1V0eHaFcdrk4Ikg0bd0KApIWriZr60tf+OuQX5oYvfu5T3Old4Zvf/BYkwCLcG+PVJqAaTw9/8/Wvx26x+z70IYiIGoQjOI8YAx2niwDl7SJwfK5jTtyGgv6661XIX4DgPcg9PBO1+1bGxZnhDHO5RNt5ruVAnlVJjHR+/8QpU6PDZy/jkZGdLXy9EDBWQnfUmJF0Lawndq8QgcNg4muacCEVA0QjOCA6rwLioGAwx0B/zV460FTn7+AYztL1cdONN8Z55BiOOVXcExAwPEd82wzWJKPHlLDOOodjaV/sKMiHLMsFHM7JJeqJOEPVGnUAuApG2jstgjYCaEDYve9g7FQ7jQBjMMf3hf96fdi0EQHFFbNjh4SiCMm6M5AB2ThtLzCWVzI+FOOiERwvw6kl2akQxnFQp+W8BdeEv6Nk3Y6ub37xqvDgC724nIpxBZ4OY0uGh327tiNymRRK6P6w70dRjSC+8WFD+T09CYhKsgrCMZwqRmfms57T+Xnw0FHOTTEdZbieIC2X3XQrNTQJYSudI+sZZ+ztoHWB56CI9UwtbivGs7aGsO/vFsdndNbvP4djAvKC9z9wAEQ0BFomawddDs1tuN9SEgHUcfeqju/GWXmhJ44/dmrpUh7IeW3CGWu0pYILI0NjoXZ0VyJE4P8dqZ0/elnXOL79ggPk53cd0ZHXF4v1L8um7SMZIBB9yTni13V+6PrIZb7I4RwbP6X7KIX5pJrrOoX42KOM0c4T+cydOcx1FqJ3sE7rAOy+yLw5HGd3BtfoCuZ0Iy/rWHu0EJ3lvFZOVN5ZRCLGrrqOmj37yigUsCjeuMhmzoHru2tYSx3BbVCGY8618nVEo20ins6Op4kIfLbQL+i0dOPdt0dC/Cxj+CkjCyHLJZBd6+ssnkn8od18p1j3C8aPJsLVDhMdIDtxD7ZAmHzwvg+FXcSvTWftuH3T5jjO301U4qo1L4VpV8xk7TqQyNcT3Kc1YTrCnTEQPh3cG60c9+3LlrPGzAg//dnPIuFx3n4OHZZcQx0gdjcprlEkojjGGEtj0NwLLFq4GLHTK+xPTsaoVwkIXaMNEP/2FzqmFrJu99p67iT/nLdrWB8bGWukmvP9ZI6plTHXaCoJKiNkRzOe2gHSwfpLAsQPBVSJLrpZ3ydz7V0XnFc0oxsX4uMyEfIqAYK4RSJfIlTSQwJEksW5tYWxPZX4s3ScH4m9qcT0fRKSZDBzIk7qjME8g+dYq2REZ2ufJ/TSXB1vRN1vrBPi58vrjV8egfV2bqD/Na/VT4D8a87a2/cz/QDa23eu34lX6idA3omz3v+ab84Z6CdAXu889o/fv/oMvVEC443+/Otdv7fz628KAXLl5+7uzUUlNYxNqmCbAPxLgCGuVCcQhWABpLnELsx9Qfs1JgEg1lZVAlY2k/+bAviYHzcY69auBRgkw5YN21jiYiRAegFerp7FRpqNaiGbrBoiJtgBsqkZj9iyDjKEUkMiI4ooBB0MgFiD88ANhqDfy0RxqUwUaFbt7AK+ldxmuz4usrA3Bks1nWTAQDYhV5CfnsTG6jlyrVX0Z9NTYbb0rbffHtYQx5EE0DpzyriQC2nz8qUYFo/VXOZqABQzzf08lSL342zGqs/WxoJMgV7BseOoXlWNzoLc2Uv55las/mZnjwTAGSLQR3yXJIMRWPvYbC2ioNENnOC5mxkJDt+v+f7ZKL/NeNflIOgveCwoailqI2CRlvcqlIfDAMMEDFSdqQJtgaR5/rnnw3wAWlXDSyEiJFgkEp7DOXGejZJklQq2MhwqK25awWa7hpLdbeFaAMECojKM2bDz4zTZ812QA5IWqSgxc4iyOkLsi9faCJQb33NHaKisiACIIHY7oEI258GN6mRysysAolXg50CedOCcsI+kEMKoAZWdoMFFNmCd5hdz7RJQyemeSWbDehqgYw7nUOAsFULD8mY3t0ZRSXjpQjEeS3eIgLzvTdWzm7OoWiPyZjddI3Pnzuc428MrqANnXzEd5bYqxlRAD104bObZsOYARHQSSZGMYySFTICSIVkA8YJSdAkANlq6up6Ndhrf5zFnA/A0AzKdgthJwUUgwCcg08W18bqmEicmyG/EWRHgxdNPPRVuIE/a66iCT0B7BYDSYQAcleYev2C2DhLV3Fnck0WFxVH1PgRV60BIgSHcj0315JRPLEWpOBTXSmJYDbg6E8U3PgsAiHK2r8lh174yImSIpuCPBbfeU96/AtAenw4Qu2/sZ/Ga63Cy1PRv/uPUOC596Ud1MQvbjodXB4/XJKOv5o7rGpAUGcA1U53pxtsPN7YWHEuACMh4DEIzfr/HYPyPWeKxSDt+R18UlvdOmv0u5CBl4HLpam8Kc6+YhUqX+BpU5UNxJQ0QlbWbhPegeHALDpC5cyEhiG6pB5A0kk61f3pmQnQqbQEBvcD3vQc3hNk4zeTeV9E1NP9j80LvPs4LoKmlwehDKeJtCGs27gidvJ9CVMK1AJODeFYvdnWG99x+S9gH2DpzzmxU32di9vdaunS89oO4l7fSFVGAst3SaF0WgioLcMy5wRdUrwPkaGT8MgZPp9d+ruvS5TcSHXg81HHNBffOAszPwxXQBBhyHJW7P3uZaJIk81oYORKdYoD7hxmzJEaLIHeMy/DDcXAY4KrdFBa+SrBWoZ7VzeW9J6EnmXCZiLrj5sG/MBd994dHOBfEtCUDvNDDIaEVP6ID6LViwf9wR3743hNksv8cOXL5fpHQuuwA8SdM1bB8XfD7t1bkhB8/z/3Ote7C4WIczcjiwRDgZIfbnoJ8dADjwQFy4PMZZ3T1+Qz4TM9G/VsPSFUASNzI+H8It4sEuG5AiUUVxJKhkp86nzxfFp6fZryReOkg1mgioJDn9CDutOk4siSX+lg8XXKAkhBeRmmtfml1uIlox23E+Ai6bYGwmgjIZyeHCuMbAKV1odRwbsddVxgatrUBPtP7w/3ZA2l87lwb5Oeg6JgQSM5n3jKzcRb3s4SuzogMyN88nHW5EJincNlVA/Q2QLbqvps7b1aM65FYl8DXwSaxYSfJab7vlltuBXjfCLA+NpJsjYw5Oi89zfYsDB06AlVzNs8chcuAj6UA1D6DPKhh685d4TTz4RhU9O2cp1E4KkuHFjJycP47WyAPaiFA6rgWkKVNPeGxp16CjJgAYNaL+pwotuGDeS0Ihdw0YrF2haeeWxVuu+t9AHtJEHlmn/VCSo7n1egAYJ5sArx0fNwESLwMZfY6npuxvLY9XGtXvRhjyARCR0PujZsxPZwHRHv4Z4/SO3U7fTcvhXv+w9TQ25Qd6llL5BBtdfFcR+ih36rdmLGeVqK26kPlcTL7AfOT0wWFGVuaid3jfjtbdT5UkkffDI7Xkpge2nFF/sP2T4W/u+/BcOuKhYgqToRHf7ouLFk4LszCAVl7CMV4RUP4/vrW0JYBsIcT8ON/8NHQ0F5Dh1R+mH/F5HC+HjU6pFIdz1gaROFjjz8Trll6a0jNKw5f/Iu/DYuWLITUykF8MS585St/HX77k78bnZRnOeeVdDLp8roZMtJoG69JGsTbOebOVByuzve6OQtQgesE3YNQYe68ucx/KZCo+yCERiMcaWDtk0lPVGNc3+hezMe9gTyb6wsxDZnawPl85vkXcCSgmOf+saNtHlGc6zet4zUvcP4RqjDHpzOOdQPIXqSte9e2ncT4FAOSTghrULt3oNxfjAOkksL7ysryGOWpY6wNUuUERIlRg/5dp5UiimrI/GRIJNd+ixcshKQ8z31Zi+O0KgokfK66OMaBjC0/ffhJ1g8jOJYB4SeP/AzHT1b43Bc+jyu0IWxcT68N4+S1xKFVQxCuWr0WADmEdJ4TnSBVrHN0iI5kvjRu0zWgc459aDq6JLxf2UHEGuP6Vz4zKaw9NAKn5NP0OVxL/8d+HvcLYcHcORCvRARCOgk8Hyam7igiHgHoRBwsNU2dkDJ1iELOhomTcCjhWB0IcNuCu7KD91ALWZRF71jBkGGhnYXRMy+u4tgyeR854RzrAv8c+eY1cej8wDcqIe27Y69XQrcRj3YnpDNf9RGCCmVaOs5xD1AaXtwXjZl4MRmScUKMjtsvWc3aLQUwfACfJYGcMf1sn0SC3U38lM5Y44NiCbrzpPIkI9IuESF9k3Mfld0XSaj749Kc/fNKewDoHmIUJbL8vi7XAnx27SlZqWvzLOOvLrls/i2J18jkuIxtamYMzkdk0I1Tq40ovKHMTY0WfTPODGJdn891liwxVkrXq3OSkWKreSaMVW1lPJ4D+SXBrZDC7g7J+lOMs/YwDWKOtZPuXCO/G2J4LMSiPWnnGpoQQE1j3jgQBSXzli6I634JpFSO0fVbBetkXSAprNUl/v3Qfa1zScHKWZwgEmBn2W808G+uXckODTl8/1nWsIeZhxYj9ik/XRFKJoyB5KqMBKYumHGQH7WQKT38vlmIvGZAKvcyzj8DKX8OYiALwZQRWOctlmcNJMEpeaGTWzdcF+KQeC65nhMmTmXdcoD7oT32dLhW72Qt1c458TnR3ax4Rbe6z5TuUJ8Br7Udi7oS3e/oQKxj/E3RecKc1YGbxQ4PnSf2gChKcY7UAdKNiKOLe5ZGsDgvSaqd59nw9fvmDSKwEKVZiN7G73HtIeloxKQdIkZhdfLedYLkICa6AMnXTJdT8oCc8Ae/91l+CS7P/BEQ+9x3PdxTjEeuFy67RhWn9RWg+7kvPvPnbslfcIL03cavOUN+YQHzLvmft/r4/i0BFO/EJesH0N6Js/72vWY/AfL2nev+V3qzz0A/AfJ6Z7R//P7VZ+iNrg/e6M+/3vV7O7/+phAgcz7//t7RLPQF5gV5BH9UNbuJN3bARbXRRyr0LRsXxD9SdiBMHItCmc1fBjEArQCKqtvuoMRSV4Dl5WvXvBxjbYrzc8L99743VFNKPZxYiIEApG5OdTm0AWxUA3xNAqAoQZl4nt+vOyQrRkYlEtHws2gFt1xdN4bK26Qu4lxQRbVBLAjM1hMhcg6g0Q2iOdyjcEMI0JvFPwuXwQkAKTPRt+/YQfl4abhy9tRwEHDHcscridSxqNU4hEnEUxgh5aa/l42i7oAJgGqJRFjtQ+kalVkoVAegSO/ge154cSXZ7Cv42SMA3kux259hw5IVN11m6Oq4mI6as5XjNK5FgP8UBIAAuqWME9gsuhsQiFThp0NAm3uPvQ4QDWlsPHWp5HLsbRA8+ap+OZZONjSqn6+9dgnn51HilmZHxZmA6VoIKIuYJxFdsZ5C5QbiCZYRYWWsgBsrgaRBZHcnWzAPSdFCFvx5QL06so0t2LCttAQAACAASURBVB5OVr0Fwtt3bEfJXBEWLBDoRREGmJnKzzRzzs5yjgQ+zSM+C0HURK6ymdANvE+2XzGmIjmNQlVATLAXMuZnhXVEWlywsJFN6oVLXSBpxnzwIenRzXX0+toTcpLr5bXwugt8CmrqttiydTMK6dE4Voh6AQhKxq2RSSGwBfV2Maxd93J473vv4nx2E5tAgTGgZyz7dPN1EVCWIvQCoqWGF6RSlMpmkePxfnn6mZXR7TEchXYTsTVtXKsCCAo7UtIAwZvYxEuACH4XQPQ1EO+gI8brJeisMt+OD6+x96w9AIKYgtMevwOOBJjvR3DD32/URSPulULA01oUstwSoTCf6zLATGV6YuiJmIX6NjstM2xc9wrEYDEg/SF0x0mhHvApiWvt9bbrQQLEiKs+NX5CPF8q5FWEC7gbNaaDSyHenz8wJp7zL3ynIrqm+uKPBFZQCqrc4/+9Ty9wLXy2Yg8G/x4dISpQ+TvcDOMEEQuKTAG03fT36f38uBSd5H0tLg6h0Rt7IwAGzBYHEC0CXLUHIwvgL9OYJLqBBhHf4pjQw5jQw7UlVpzc9uNRQV99mrgRACrdTlG1Ozg9RmmsWrcx3HDjzfTCUHLMmV3z4nMhlX6TPKLErnhgSehaeYxnsoHughHh8AnASSJ/MrhPs0YOoWMZUHnokLD8umuJYykn1qEhTOYansO9JXG4EUKtldeqAmi5COk6CjCmieOaBHCSyHhYCrB1jLzxTBwKAlIqPSV/dCicACS0Q0hAT/dHBvFrrVwLn5t2PqvyFaQRzPHcChTpSDhH3NYnP9R3ffz42+/SQcP97rnX6eF19hy20znk6/rzxux57x8mDk91ud9z+019xMeegxkx29/frTPkjluGhH/6XhnQNX0ZPDveJ7pG+pTEfUSBH7EYHQIkukMuOUH6StH7SuyTKbu9yDV1nO8xSgugT3T+gzfmhh9BgHh+LlKiLdk1WEIyHQKTb8nksy62Y0fKcVcciI4OYwslQix69Ricc/bs3BEdIAvpYrKcVmBuPG6/ep6nfNxwCqPtgNlFzOFwSnl1i6lKv8jx2DEiidTNc3EBUMnntR2w+djRw32/H3DK52ECjpH1zz8fI5z8fn9WstXeqVG4E9JGt8Vzcb6MwDjI+m2Unc+7ei7j8nlKdsvClKnTw2a6RgS4O3FoCFsW4gC0e0liIJexugCS5AwEzUVYuiTO0RGuUSW9HR94/528HrF9jNllRCs2cC8L3Hk+ayHK7CLZDEg9m/guY/Ze4bUnUZJt71QZnSI6Xi7qRqP/oxE3x4033ciY0hE6uU+2oVivBNgtQvnvMQwmwnDMCJTvRCzpAAH35+Gm0wFw+2h5PWNyOsD5buJXyPGnd2gy4oALFxoAhh0LierasQu1O+6mZiJO2om44/1eNWcsavxkIrqIuGEOy4Xge+LJp6OTrhWgTYWxDpZinq9yFPh19dzbgNk33HA9vVL7Yjzfftxcd39wSmg4BTkzkMip8zhQmyj7huxIau0MP/72Q+GBDy9HLHGafjEECYDsaVldHENdyGpLYexsDKfoJjl8sjcc4sdrIXSS8grDt3Y/ELb85Z7QcHo/BNYJ+se6EF7khEk8B6PTksKuw7XhMw9Vh0FTh4asoQPpDGkMM6+eFD7+sQ+GTS+tChcgY++5eXmoP3wgNJ7FScR1S8sdGtZuKQvNXdnMafu5D8Yw7y8JP/jhQ+HDH/ko8whk7dbt0Y1hl1ga66Nde/cQS0a0GCTrVJxBI4g4FOw0pqYektwS9WpA2Xy6tYaz9mlmDlClXopopMnfgVPrImD8BXqi0lBde9+l8cxu3Lw5nAGYHYXaeyJF9jWcBx2uRool48YYzZrsRPnhcN3SJaEBgi6H+333tl2QkIVEDgYcRyPCKsi14aUjuZ8m4ETawj1GXxZjlj0uo0rGovRug/Co5Rnr5HM1ZO7SCCC3EA105NDBsIKuN4Ha8zgbNuE4KcHRls2YmQk4WknP0lNPv0CZ+d3hr7/2d9FR+uWv/nVISN0JeVKII2dDmEc0mo7WVWsgbDi/JZAyOxkPRuHGslDaSCOfI+dXI+nsbxiOw2keUaNPPvMcvTVt4X/+/rjwzScvcKwNxMwl8QcxANFyYzmWkcOKYqzqMQQImcyRhax7znAfxc4q3FhJ6dksB3Co7NnHsAVQTRzToELit7gn83DIvIRCP4Hz38IzMRkhzDMvrApjcRc3QDb1QjK+8uVZ4Zr/foixbCBzCCQnbkZmbPqKyrnXxhCtFMJuertcP95yx63I8Ok72b2ZiC+68SxARy0/dcosBDnEsHHeE/iddpoUQCj43rEcxrUSjVgcHwQIY29fqXafA8T5xjk1jtuX/rs8Z8Q5+JLCPv5d3Nl/ukyOGIfEesheCV1JdiM5Z+n+cI6WmJPssCtsDCRUkqXtrCGGMm/aRaez9nw3a4qeDqJcR0MyVgGOM48xdk0aP4ExqQfnGT0+zJkKcza+spX780wkteyfmXf1leFiJ04CHK4HIevtyHJenIkrZARz/VaIujLcOPOIWTVurboKko17cTwOEHtIHFuLx+mQCPws8yAOQElAT08X458dMrpRfX1FM0b6Oie61s9k/ZVIFGMTkWV2p5UU4RLi9TMgFs+whhvGPYYHHoEAPXVEBg7G1WIhez2u5xrWpGOZa+bOnsG+pZE1eBsdTceZ3zu4f8fF9aN/jKN1LXiaZzLHqDv7QBBiDEKQUoVLo6GJZ6uBtdUARD/scyQhjJ7SkeEYritD97adL7rohjJuuUbI4NgVBrnGaMcp1A7xYieKBIdElO/1AuOuzo8M9iCuqRVSaLlu5z22sbZI417KhjiXePK1fE1f3/2d5IsuEHtLtm/fTmRs9qtF6DrRdZJIguhIS8ZFm4OLqrM9IXz0I7/P3DsSkh9x0gXWMrmD47WRe3v1nosSBcUWLhxdQ7zmDrl83/4mxWH1EyCvLlHflX/pB9DelZflTTuofgLkTTuV/b/obT8D/QTI653y/vH7V5+hN0pgvNGff73r93Z+/U0hQJb85Sd7VbClCE4CopmbW40KTMWdCs6BLMrbACZzUQmpaFIZJGFxru4sqq/0qKrPJuu9lY2SzoalFKPWoeCsZ6Nejdsjgw1FCovej91/XwQa21BhtQGI7McdItg0h+gHdiosqjMiMHAMBdJogABB+u985zvRjv2BD3wgglRuAAYksgljA6CdWiS+iw1sJUp3AR9V4ldSIGqJ5kA2BUaMbNm2jY1vMuB5aSzwHUk8xM7tm6PKycgsyQoBNUFqFblGVtltoArNvN3oMkGJqopfFXgrr/csCsy5lFTPYkP04x//KNx+xy2x/LyJDblgvf0POhZKsOVHdwlugmJAKUmFNDZhbsjmonoWMLafRBW0gPk4VL/GXOkuML9bF4jH1xHVbHRRxB1tn3rf0tkf/eCHEbi4li6Nhmhf7yHCKy8SIYOIKnDDPJxzrFNAm7wqaNX4Ai2JqMcE93WClFeeRomawcZzAUBeUXjm2Wc5sh5iuabyvkfETXcVqrg6QAmdHIeIV/E8LSMOQCJkF3E/ewExrmfTO27C5JijvYBeFQvPT7NpPYXjI5Prkwyg3xtVjbwH3uNRiKqJkB07ADrHsJF0kzcOBbHAruSC4G8tTgYB+UGQBW6djDlQIanyeCPODd0nkgH1AG0zZk6NJejlxw9Ht89gwOVO7pU8FK0W0Q8H7MlL7Q0TxoyKx/0ULqCREB8vr10f5kCGlbNZlwQZDAhZxcZ7KOdW9b4ApRtWM7J7cA0INuv0SGJjaHSPBEIlsSVeY9+DCkMjaASGVe3XXIoVE+BQNT2P0s6j3OcSjiMACmuquX+zIHqIyegBDCxCKT6d6B+jT1a/iKtqJMB4T1JYRyxUMpvpXo5dF5SKc50fbpJjfwr3vGSapaL+XWWncRCWW3bzjMV+Dr73zx8YH8epL3yrPILgl//4fry/JAFjiabkhgSVJArvUQWzRIXAuICt35t0qQzdQm5fQ6wliRiMGJcFUHPZAaKKPhOmJxnyY9JolLGNgCJETVie2k0ni1+zh6idzXos/4WcK6An4SSROCqhlcJWEKdRSNfL1u07w5HyyvCHn/lPKNnZ4EMo7t6+JaQmXgzXzb8qdBPzlXvT2FD/yAFcR9WAJR2hpqEt9ACqXMwkgoyoujkq9immLT+KI4EM84GMY6Xc60YNDQZUeJiMfzCwMHjYKE59Mhn7+QBzozifLbxec1RmGjNnnJtgnQXWgjITAMu81w/x73bJVHBfHAJcLyBuZSjZ3Ra3CtLYBeM5ttTUSKO7lqaHb/20KkblCKJMKDr66lzy4+coCIawaAeEvNjVSjwJ14Wffd+dJf/HfLPyubO4iMZEtbDHaKyfz74OuVlzEsJf/ePBMIASdeOmBAUdS4w0uRyD5XX+8G154TuPE2PE9bhMlMXryiWVADHeSNDJmBb/3HdLfvjRc0arqToNXC/uIx0TgO65ZMIPx4WQA/Ddy71jn4HuuNmzZ0NIj48FscYj+RxJwqwnFsUYxqMAafb+GH8j8e645jiparmR83wG8E2HTAtErh1QuZz/2G0EWOT4aXyO4+waiPjp06dFMslC3+HE8emSSTNyBDePpMgO3CAqU6/7rb4i4j1Pl0d31mAI+/P8ji2QEIuIZGmoriEO8RBg5RDGvN0RzJ+LG2h/2UHU0XmvntMJEDYNjOdrXl5LCfutKIwZLwGz9+3ZEe67/33c4yjGedaMb0xiPM3m2AcTr6NiWhJ+Py4WCVcj1SS/lq9YESO3nl/5AuMbx8QznQboewSQ96Of+HjElsyRX71uPSB7cZy3Yg8Uc/YcFPEw6IBgdDUxF18k3kpiYTDRV3X1HbELpIXInmTGk+S05OigmzFzEnMtTivIs+27D6KEp9uqHdU298uUScOY4xfHmMl0iCtJ5AOAmbqyFuJ4VBxgHJzjnh9916w7bOYczsZltWc/5w3XREpydli8PCf0ttK3BAmZ1Ek8UBtjGPFAH733K+HhnzwQTkCY7NpaFu685y6Uyi2hrprxqrwWdbeqeyK/yqrDC3Q9tzAUPdr2xfh6j33oWxCr3eFoRTWAfQhTSAGcOHxkGMw9+cLWE+HFGuaK1OyQnEVxcHo7fQ83ci9OCd8m0mr6mNJw/63LQmft6XDyyD4AwVScIhPDgSNnw9bNB2PHV3ZeT7j5juXRgbbg2utjhNMaStDH0/NkhI2Z/hL6Zzh3qfz9/g9/iOevAlEHQCLPrYTb888+w7w6MhIkdmwYXbObdUohRcnex2nM7U383gZI8mzOlaBjFj0Ijz/8MP0Ec6LyvR0i7EcP/QQRx9WRGLT/Ix0y+TTk/6KFuOB41lp4Ti4ocoBASQX8t98qiedD5XcOY945CQRIrb08j1OI1yqE+GeCjqIP+zGqWLdcg1PE+Mv9B/dRjj4ZQo25k2dyC+Ot3OeJihPhnvfewzUBlGUt8dOfPhKKi1D846j45J/8ZwD+naH25JAIvO7BtZYAcbeV3qLpkJBtvIdEQGvXCSmAs8Z7eR/dQYSgawLXUrpiPEajAX/00E+5v0L4+/9+TfjWo61x3bmHOLnZ06cwlreF8XRQZLC+Gsac+sjDP43uo499/BPRNee8PHzkqBif6NhVCtljjFg1kXxdIMFVNedwoySEPTyrDZA/Lbg/2lxnjBkLgV6O8yGE/d9YHG74/45CFDSHcaXFIQ9GcSjChVKA8i3rNoQl86/FydkWnn36ec5fefjMH/9RyOLrjz/zKGvHTFwtzdwHxaxlhuEueiLGpuUxRh+AHDX6y/+XBLpMgHADvkqAKG5wbDZaKXYwxT+XpQf2ePQp52OUpaN5HwodCeMobOCzpdhD6WrJANRu4tzYM+QaooD7zjWADteM9FTEGERvAojboXI195u9f87JBXk427KTmId0A+hUYt5jnLrAWnAq989LL77cV0o+fyFkNt08kGKurXRKAMmHaVMmMAYRDwYZrsggkXk1wbmV75s6YzaiopeJUa1jvLspimuauS90GY9DgKBAxmvYk4ajj3W76x3HOZ+16KJxjcZaW0dxJ3OK78cz4tpRAt8xM93ScQRb7azl4KUgXukoZO7t1tHL9zcxv+ZBBLexLhgytAgHFT1TrNPG4R6aBglzChGXMaud9D51Ms7ZHTOJsV6n7SnHVOYMnfDVzE3XI1CajFNzHS72HMQQTdzHZYdPhFO1rMHTcmIsmN09kg/GYR3UMcxx5XMtvB7OeTqhdBW775GMHEZPTh3r0kQvJtdZV6h9bc7lkTxh7W4Ruh9JrD29Zk08k80QpancS3mMK07inbzfAZCYsS+E+UUC1bnG0vZDHIfuGYVukh+euzzPEefRTpYhzH32ePUQichpCJ/+wy+wHqFDpNPoq5ToAomF55f2KZf75jym+G99DF38+GUb2LeaYPg/Fkz/j//wVh/f6wMU77RD5ucs4/+P5+7t+PZ+AO3tOMvv3Gv0EyDv3Lnvf+U3egb+rRAgb+Q8/Or5o3/8/tXn9vXXB6/382/k2r0ZP/vmrR/eFALkyv/2YRzdJB6rRmKT4GZAcCWf6BILk3WGGO3kJvQcqqR0Nqy5AB+DAXwaIUHGQSxs27yJfPPrARH+Kdy0fBkgyURcIgejM6QQlWNTjLrqCEvJ2u9Cjbry2afDvfdCagCM7GTjPxHwQMDUYnCz8C3/ffmlF+MmYAJgYD4286FsMgVmM+gA6FQlziYgA2D0omW2bJYaUdx1k3VrF8hhAEdVdYMhOczHtpjQcvDyE0fD8usXx3JSOzeMjjpKfrDAmSSHboLly1fEzcwQNxv8m1ErBvoIyucD0g2ATFF1Lanwgx/9INxDGfpl5Z2gWi3Exw7cJhIPJaUlEWwz3kQw78D+vVFxWcgmSwDUUsPNqDoFKgXkR6FINhdfx4eqzMlENLgBctNgrIBqttl0pvgQHKSEUuDfSB77V9z/SuT0sjG0g2UXcShuSiVIjCabhmrZ6Ck3nN38vJFeZjJLQhhbYlm20SsqPle+sJJjJJ4JwMeIlQw2auZpG2GVAiBjzFm6pANgnVEzTzzxRPx9H/34x1FUdoUnIBYusBFqAgRJ1KkBSeEG/wjZxwP4/zIiKSzS9Bxant0JIGwWshs9PwQvlZKlsQEzrsHrbq+KTowCiJ0agCGjd+wAGUde+ZNPPwWAMyUWR7eh3usgxoQdW0gDcDJ+Z0RxEZEpp8NQFOGTRtNHwn2nWnA7CmeVl6r50thUn+X3TaafwEzpOnpNRkPKWNheDQnj5lZV3ng2496XbsbNJa8D6DLP3v+3SLSeje4YQBPPrfeOG0y7TVTNCmoKNav2XUjXQBOkTQKqyonEMh3cu5Pn62wYDwhXBwl5DZFJVWykOwCwWik+7qacZBaF4E+9uDpGhkjS1XA8gl91XG9jwSQ9VHS62bdDQBBc0sPPPl99UVXG0ggat4avfnr6/zGi/f1TnfG6+B4FXwXeo7tBl47ECqRoX4yBFo8+Qu7yh6/dw7ntQhUvIZgCqdEKqGABuq4uBpgwArVpFu6APtIDMm54EeQnTgpAhw6OyecaHgNCr47UnpaQD8CayTG0QjIIIlTWUALN31s4PjuKhkA6WRD90588FBYT5ZLJfZQAOFB6z+Sw5xsbIDXG8H66Ad0PkDlfHfYAQtxITM3CJdeEo4wH6VkpECqvAOSioCZHPpO4mgs4NXKy84lG28o5bgMMGR2KhtonVEGEezO9D2OJ7dBddgrQpBPQYgjPVm2MzbI3RhBPcElg2muhO0DgyuiwwTwnRrKY/R6JQK7LHQDBP36Ga2juN/e6UXxGJhlt4d/vuA7i6Zd8lFfgAuJ7MnxuGAeNzCuA9PPaGBlYxH1YBRHjaz1LbJ4FtNOv7Al//hUdfhn03hBpYZwZYFkK4Ld9Ex7zx+8qDt97tjHcf6OxLbhRfgJBB6AuGNLNue6LuJAI4ROD34duKwg/erI5gjHG6+lUSeYaS2ilEp1jt4o9HNwGYdPal2I008LF14RzEIMDzUF3fIYs9x4xekoieu68BVF1Ksij4y8dEOYUuewtzB+SII5rh8oOx6gsHXqSfVcSgehY4vxwgJ4gHXWqyH3evJ9LAEAHMRYZ85gKEWb3lSBp4RUUQfDRdQxPI+dD8MgM9HJITkGnY4yREtLGVQ1GObyH353M3KMDRkJ4DmT4Lp7fLmK+lly3iHN6nvEbBwLjxvhxE2OMyygUziufeiIsIQIrjzlxJ5n2wyDZC4naUelfwb2Uj5vi0cefZNxNjeTZFMp3GyAEJxPptRLHSipuGCOJjh8/BiA8HOKOKCzer393HD4FCWK5tHn4N3GPb6CryHFgLiC55+UsAN74IXRcIUTogcRjIuBZag07Dx4Px2sg2bLyIjl39dzZkJPEn0BOlkHkbiO2LKOQ+5/xKBmH3b0feG9062zFKSgBJJBn/J7AmrGG5SimRzDe19bUh4WouTsAJv3z4ksv4Nq6lvGqHoFEUyTSrr9tZOhtHEaPBPeCxd7M3a9AWi2/dh7q7ERK0CvCNEUSA+h0IuIuD2KssRWHZntO+Pr3doS/OddHfOz6xIMhO4lrB8B5BAHCy/uJasHIMwlMv2QEquyGlvDwWsqZue+zIWcmlWZQ2pyD2+xsuPPum8NBCNXHH/lx+PqffTa0lh8Kp3idQcXjwuEa+kO2Hwynd+0Nf/ypD4c9R3aGZIil7syC0IKzcAtzuz0KNy69Jkbq+Z4SmddbAOrnX7OYx+Mi/VwncL/1oIIHLObZOcc9LfHXy3xuNJOROvYsFKH+tizatYHdFY7VzvESyxJus+fMheSi72rJ9eF//+AH0WkjSW1fVhNrLQUPCkdGc4+kcH06mBdqESAkMzf4xOoKtOtK18hMnJnHiLuU5HKt4vw1ClGBZKxrFtcb9cRV1QC85nGftXC/zL96Pgr0CwD5bWEdJEY6Y8JwXquO9V3JiKGhbP+uMLQgJ3ZCFE/pG7POnxoUTpyiyJrx86GHHmJNWBM+8+lP0RGyn0jH/bFs/CDHYbH9WcbNZTfeFIvQD+IgtSPDecoOBJ9v3Zb/67PMiy2zeS0izXCQjcY5fJFnloc6ijWcf55+7pnQhJthOiTrXOaEfUQcJTEmHeHzNThQLJbfvJlI0GuXEYXVEN575/3hB4/9LOxjbjhK0fkhnsVMxC4pzFX+qYYYyGQNvOG/Tgjv/8dqwOTuUJSXHkpwgAyD4BjJmu4UY3omz+0TP308xm1m0wmiO/K6ZTdw7yawdjoe6ok+qj2HXywhDcLyVBRyrHp5dYyPM2bRuNCDFHVbrt3DGGS8mY5BAf4m7plU1g/ndWnbEaGr0+gl5mSFCc7RMZqTMbiVtZIKf5/LNp5n/66DOVEnt3M2v9d78CTzRTJzlj1nE1k/OdYqAGjACWVX1WDuc9f4aawDpyHIyEsfEBI7GmOsnq9/mPE3i58vZgzTuXsY94ZRn3aoTaEHybGyijFwA2SHztf33nMn+4cQu7c0u5yk3yeJczV33qJIzp1hHV/Ouc8jgsxuD8ciy8HdnCjCcF1oh5du20jcM89fXtO4fjbW1HL5dO6V+P2MOZZ3S4a4huzWfc6z6rpGh4YOEXkiz5+OSsVe6RKY0eGKc5XrZ8+GhJ9uYufwLIjDk8xVck86LHXjldMz5bxh504Bz28Jz1MTaxTnkTbml1aepeFEOTY24kYsr2HszI97hhOsqRWsuK+QlLQH5CgxqX6W/IgfXDsFDBLa+YzPjWfqoxOjlZjJXM7F+YusL1nrFg0vjmtMx49CxBa7tu6I7o8EIs8aIUFG4Uo1grKV+LJk3LfGGkd3qZ0gDA6eI0kg58lkfo9kt+S145Tv0XW486kiLN3UjYyn+UQDfui3Ps41hbCBhU5LZm65mMo55dmPJIgxqJzzBBt07CVxJ+NYxNnk+v1LMsF9jePZO/nx8wDDv2aD/dYSJDq0+4RH78zHZfDizQMx3uz38fPn//K1fO2a/lsAIN/sM/ab9vteyxv4ZUf+1j5/v2nnqv94311n4N/7+PP688e/dQLkjRIYr3c//1rnzwXfO/Fxyf17OS/mjR7Cv2Z99i9fM2H2Fz/Uqx1ekLRLZZCliKglMwHEksiiUa+vQloFowTFGYCCK9g81xDbMIDFueSFbo+zpytj9EAnG+UlqAaHo2Te+somCIwx4Zv/+I2Y/1vMxjg3MzXGE1zB/5tTPginiUp9S2dXXL8UBRKqbUAQyYLRpUSUsBEaBvnhwl4QLrm3NboXLkASNAMOpQLoZ7IJqyX6ww3ZXMqGD6BUGg6wUM/Go5P3Zj6urgUV/NOJfti1c3tU4evSSETGKEBtdruFhUtQ+sZYFYDHw2xqVRQLyPm9vv6VKOKMS1HJ2YLy3M2WIHFfeXogW357jB5y42KElsplCRVJjmZiRSZPHh83V27O3NAL+m0jCuWOu+8B8G2NGzrXuFUAEka5SMJMImrEjYll6ZYdjqcsvosN12OPPUqB87WxuyWN99bNBvY0inNB0E3rN1KqPTNmBpcDIi1asCh2EqS5iSKuqoaNqe/Bm8gYGgvsdaGMJotcVaeOH8HZUkokMwFT/LeLbOjsDJEcUtFfiaPFzePGDesp8j0ePvGJB+Jmeuv2XRSNngrJRFQNxPWRRDZ4DpvarRAOgyjClbgwashzqxLRokfVs25+0ixoN4KJk+Cmy3/r5Fy5QXUTK6ll9IBloV2A8rp8VBNKLkiSTeX6VpYfi7E7BblEJ6G+LQWcsVejB5BwEO+lkPNjJIORXN/+7vfD8ptuDgcAHgSwJXAsaBXcHMB1PYHrYAZRZvZ3GDlVwPtwc52JcrxR5T+/zxJR3U8tKK19T5IesYcDcCmP1/JDMMd2cFWe9kaMwMmQyOY1iWyScZAy2zYRJwKYk8vvk4gUuJo8eSrPWR3PT6B4vQAAIABJREFUZjL3z2B6SWrC6domwBJ6YXhtI5Y8F8MAg9v4u+4COzv6FJB2pfCeAUwiAcL/RzWkBBhg+Wc/WBT+4ofESwGwGdXlGCBw/Bd/MCl8+aH6CJj2sOGXpEvh/Xk93Azb79GXqHF5A/vapB7z2rkfvDcTGOwSYDJ0g6TjAvBnOrjGw1AhDuSYFlNC3NkCqVF7BsALmTbgYSfPWSpgTwv3Zx3Z7D24I/JQpPLqoQdASyXq4Yo2VKZVEczQKZHLuCABspVIomvJ8fa4zpFXfQTl5m3//e5Q83hlJEk3oI5vAoDqZnN+Ix0E5zrpqWBcOw8BtWPvds4h0VG9F0IxfSyStYUFxLo1tgHS1AEa6HiBWOEeaj5/NgwdNSQsuWEZ7qn6sP/w8XD1QkBdugvWEPWmMaYAsszr0A5IkcF7177iuGpedynXauwYcnt+7uMRyAZBqg57giDiBCB9D0aKZKEejY4c/p6e7lgF6TxmOPcMpae8lue0BaCzm+chExeXsIPuoAyi8M5C7Ok6yuBZ85mracDxhXL+/R+kV4CPf/7eaZx5fUr9X/bxj08QScSxfOzmQfHL337GgnQAXi95VKEGFPP54cHHIW8YG4zKiN0xMS5L3ErX3oCoUI2OIKKf6qvKw2133hoOMk6OHTOan0lkrCMehPF1GHOGrrfjkDZ2J81CJT6A99LGuRAAFBDLodunhvlGQs7IqjrjVRg/BO9GQnDkcn/pujuNq00CY978+ShXD4RxqHEF6xJxDSaM/MXz37y3C+VzWixQV8EbldOQ6af4HYLHR5gHjCWSiCmisPeRnz2GY21i7D06S5fBez/wfhTr2xgz+frQAsivE8xX2THiawLKYRXxpwCB6yFh58+eHE7jUBvG7zHaqKL8FH8fETJRZu/esj2s5x4ahBJ/NESrf/biapwybXpYu2EDkVMTgJF6Yo9MHuM9j3d03BiXp7NQ5+ETTz0ZbiWK0t6C3cTxnQDsFog3Yz+N+bynhr4Nwl5iVg/3Rjdg1iEi4raXVRKv1BJ7IpohSObMnMhYRy8N4Pf3cBqkEMPXy7yrMGIM1y3GNwKMDobcU0kseZbDXPf8Cy+EFSi4d+3czTUlRpLz5Bw0Z86VxBSuDouumwcpkxi+//0HiTqcEkmgsbPo8qgYxPN+PpJcq1c+y3maEWYTfdUDoZ3EWkQXS3Pt2ZC9cwvPII6Jkwnhh0+Vh2+0fjE8uPx/hutKckIu3U51lEqcIqf+wZdb+TlK0kfm8eymhVqAt7Vlp8KBJu5PnGfzJ+Loyr8Ypo7NDR/86H3hBC6x//y5L4VvfOmBkJuKSpz+mer6rvAPj2xhPh0aJuYODPNmjAVozA3VkD0/fvGVkEq8Xhbk514iNZcsmIUTYRwk7rlYtnzbvR9mDkmKJHgVDpfUiyjQcWh08Tx0OTZGQpmYNuYJLQm6Zkdx78VxGxC7CZesJFMDpK+afl00aYgP9kBGTSeaSUeNRKTrCu9diW7n81TGGLuJjKUytq6Z8UHAV7bSeWEo44LdC7rcilkj7WJOVsE+DZJtNOOpoLoCDuez+ZAHL698LjpThhDfZdF3R0cv3R0bQivPUTprni7nbMa4QpyXmo0uf3RVJPHMJ3P87eEEZS27DhyL8Uh/8kd/EPLog3vm4UcYR0fhLoKcZqy+wPnQHbqC+EiJA4uyT7KW0YFrP4mdR8UIRz73u3PCmXqiviAlj+GcmMd9VU08UjrjRgFigMP8+yuMLUUKLBgf7RdauXp1uOXOO8M//O1Xw5/+0R+GZhxnX/ny15g/poY//swXwk7ir154aX04cbomHDl5Jro/Cng+e+3E43pVQdiV/c3CsOhLB8LY4kEhhWs5vCgnTCwdBgGSwb8VEcl2JHQhLHjkoYdZa1F2vW5TuPM99wBOI+qZQJ/Fnl2QH+301uAu6bgYozx3EOPXwZw8c/acMHXmrHCKe2A/JeBoHWJ/miXbyczPChtcP9ifxuowgtaOp/o1Jc+SdWFyL+jUTuL+Ebz2mUxgDrLDT+eDa7l0AO5B/JuiAtfGxlO1M84NYE0ygWfRHgj7rGqI+WxEjDFlYt/9PI0IvjaEDJ2NteGu6xfFSD3J3XZIq5G4q4yd3QbgvhsnsCKVHpw0Yxi7hkCCSsDsIIK1hvF9Hp03pZyz7du2RALk9OmzzJdJjG+zIEAuMIc24aJkDaVYQqGGohfGFcF6nave4x18v2sR19wC9AP57PzoPOW6zPcZy75jZG6fgMM1pGSJIL9rk771CQSK/WmXwH/JAAn8PldkH8Tc53oE8r8UE+r6LZGvN0CI2dVXyDxv1OIZ5g2jH4fjPErh60N0cHAtjKhyrad4R2GXBMjx41WMAzi/eG4VVdVAMkZIm+N2ryCJbJG6a2LXyPZ5WOieyf+X4EbtqGuFLGUvgwDtHE6kBOLEhumoRahmbFcu84LkzgEI2wZEGfg8iR3D1U5vTmNDPfGbuF3Z38VY1Esfr8Wf4va1h1AChK97fjy3nkfPl+e4jTWaRL0kRkd7D+91VLjlxrtJAxjBfES/UQvrQnpuOHPRKZxAZ0zgD77i+GrsLvljj1M/AfJ/XXj9X7/QF1H7zn78agD6nT2211xFHkc/AfJOX4234vX7CZC34qz2/8634wz8eydA4qh86c8vP9+/FoD/dlyqt+g13nECJPaxvUMEiNfegt9Lgflv9BS/KQTIjC98sNcNgRtvVUwqvFMBNpDAsoBlcwVw52d2WhTbDgy5lmUC8Au6S4R0qQjmDVWWH6eM8vrYD9KNDTuDr7dQAGpsgpuBcgDkXpRKOkKGUhjuhtzekAIW/UZDNAPOGwl0EjWVZcjG2ty0YnkEg/151Yhu0pMoRxVk6wZ86mXDYxGgJaH1gCxGTY0ni7haMJ8NWj4blBQUXebsuok0q9/3UoDd2w2zijKVY0ZhPffscwAyk0IJLgwBNDcAEiljcQFoP6+GYBkC+D4Rd8u+ffsi2OAmRnXWCIAEOy06AGz3ATqp1jrG+1ClbFG2inpfJw9SIZXeA1WKO3fujOCF0RE6UXxtCwTtOfEGlfA4bE4yAMCihQvjRm8HP2P/xmxUjGbpvrJpIwDb+DBi/NjQhKLQDYfF26rM15GxrWJzHfEcqrYWUF5qbIC520aWtAHyl0J8SCwMJ5qnDHWk7/k894CuDBXiboQKAT6yAcGOotI0rqGaSKjRKE73kXM+BFVhFa8rmXLzzTdHBfvLa9YT/3MiFJI3PmREKcAG252UjFgKraqvGtW3WcNm3buRV+E5EKLDc+TmOYPzGnOEBVQvdRR4nTwfbngHEQWii8LiWQkMM+gr2IBKoKjQuwGXUQ1AY293B86KUtR35BN34mKijyCPeyGRDXkB12c8zpFtnE/jvwag3EwnskHiw1xqSRwdJoIUEkO6d4y0UmGYQ99AFzEtgwBb3JiWlpZEhaDxYkacSZKpAPfan0RN6eZyIvn9Rma18Pst7vbBzUSFN3XS+FgEngkgt2rlM5Se93VMCIStQRk6bsx4SLs8NqF9jpVKlKsJA9PDaWIQanF/DDICSJUjpEsn32NJ9AVVoRIVEQjhmQY08NmO11YChCgEAYJP3ZUdiY64KQUok2zzOnqP/9EH+gDvP/1WRSRABLD9sIQzVqz+wi7MjSx32CXQwDFEUpO9Ms8XkXk8b4r6JELSOIYi4i4SdULkpIUhBdk4yQCsAVZq6cwZBcB7Edl2I4B3I/dZMucpl/N0kc09aCFkAEBmHYpLQNJExgxVr44FPiPGd8wjxkwC0Z6cg9zPd/75+0Llj0/wTFFm+8yzMaN7ytQZEWDrMMaJY2rALTR05NBw+NiBMJTSbskyxzM7HAhwh3SqB1Q7hTq1CRfTsJCRlxo2btkYroRonQFwtYMseV1EnZybeokknm0LpSWCao0JBDBuhRRWRX39NX2OihdXtRJVUxXBFIEqCZPzRlHwvElOCZrGcUEwkz+C8EbghV6vayckHz0MEK9p/Hwq76WB69aAenYQ5eLGVvjzOQCr9h9JWjpmFAF8GgX28vqdMQLrHGTsn/ynWeG51b1EwQiGnSSia2gkYXQNCLwMGAixxz2jIl1w6bfvLAzffrq+71pLgPB77yf+6nuPqXYFVOELkiBGn2lV74vMElSCRvd8A7qPH1UM8FgaaugoUAGv6v1l+ormoNZ2jjAWSzJLF5UAWhPEzUDOQS3XWAKkjXtqENFUPkP5vMennnoq3EhElOOYY8RQCFbBrOOMVxUQvxLtOkCuurn01fn2xOrGUAKxu4beh5ISADzAqQuAVJsh7ItwmA2G/O4jOM9FksJOklRdGTzz5TzzhwBZS0aNZWwcShTQzjANAiKDfqFuyLQSyKlTp8q5NxlnIUCGobwdR+nxrp37iANLCxNGFcWOlNOQ4oWDiCyBuDp18jSvS88PMYJdqMIz6Y05BwFkR9VOej0KOEdncO+N4/moRp19BqIjB1BT5bvRkbPpbcoiSqmBf1/1MuXiH7yPuKHdKOz3ATB3EZF4AwrvqaGu8nhI76hj7gOg8n3RP2L6mUROxUl6KCBY6wEg27nmY5hXcni/2TzLESwFZPYe916yV+og5dJ5KJBdT6VAUg6BfDY+URfKMcb/KZC327Zui90Vc8j4t4chk16mwcX5/N7c8IXP/xfO28xYcDzlqmSisMZBhhJ7A1B6CEKhBFX92Fk41CA++WHI0nOsERrCoD3bQntvZnh5T314fgN9Sjymt10/MpQkdzKWorRvvhBOtHaHbz3TEkaMDWEucYQnT9aExosDwitHqkLSiBLcOpBwc9LDkpnDybG/K2yCXJq45PbwV3/79XD/HdeHYiqJLjaeYWzoCb/7Z88DMOaHu5dfG5beMDec3LOaYWFgKKvpCSs37AlTZs+jUJxi8Naq8NSjD9JdMyNMmDoRkL+UOB+A87ITYRwutGN794UrrpwVDpw8FLIpkzY6yGhLu7V0bXZD/gzX0RHXpr0xcjEbMPPQkcMR0C7hHj1BHFBtPVGOgM7e7xUoyMcyF7dz7wrUGhlllFy1kZPMdc5FMQKRNYFAsIp3f5fjvONDAXPphg0bIe47wrVL6E1ifpVIPMt6x2d5IsD9bubIUqL/Crn3dq9ag7sUd0ESjgSEAhNQ+Zcj1CjBBTJpXF04fjiFboU8xusWnL4AwLFjIxCztjWs3bSdLpup4bZbV8Tuk6cYj5M5Rkm6HJ43HQ9X0/sjCVLKe1q3fgOCEVwKxptyrI71H3//qFDTUgywrGPmMMXcuPEg7OwtUZXO5Bh27y1jzEuma+Ec42t6qKZU+yoimYwkzMpMCe99z7Kwf8/O8NzKVdz33WHegiXEDo6iC2dbqCR+aROEUDZig3zmwS7nLeafF//rlHDDXx6mSD4vpEG8J3UxzgzKDuNLikM+pPTMiUSXIuSwa2HHlp0IT67g+F8J43m/bYynucR31uD2rOFYDh6txsFZEA7gcOlkrqqB6LnjPXdHAug08VFHiQhMYM619N5+i0SdwszrOqz8rI3ONZoAvCXvguw67oxEasYNrKPN+NMchAH1AOz1zIv+fw2kTwHr3OHcI3mMbQcgneo5f/ahuPbJ4hxLuOneNPL0ZMUx4o4K4tpp+tRJjIGM+8SMrSBiso334j2Wx8/YK1FE7N52xsGWZkRJkEANjJcFRPqVMpYnx3inI3E9rAtlHj+/l7VjNwNJHQTpBYriiunXaONGaWUs9N91UBmx6TOg0EExQRLvO3aRGaHKZ8f/GJUKCdeCcMgeDB2pcf3MZ9cBMhiudQTwXTsaT9dnMOiNc4VEY1+sGP10PBd+n89RHwlphKeOVlebfQ4Jnx3HQH9XOmsixS6d/B4jHNN4voY4LzHvZRON6PWQpKpgrdLDMU1m39BA194JyOZu3NG6tiQhdHhbeq6rx/Pvv8V+EH5e8YyESN96bgBkA/dkU0d0Xh+FBHecSYF8dE4oRbjk2kPSppiYqhbu/5PHcKzaH4QjJ4Hz6rFKfrgujE6LSPD4/33n9DLRcdkNEh2fHPvl8+daq49Qco5PYjxh7VHbhhhjenjPHR9izZ3GHtFzwP3I1/tS2NzPSKBwPeLORgdIPwHyr9v89xMgr3fe+h0gr3eGftO/3k+A/KZfwX+/x99PgPQTIG+tguF1CaR+AuQXhp+E6Z+/t9cYFBf9cYMMiCDQyLYgxsEYsyHJcZ6NUAEb8uGom3LYSLSyaH+FyKRCNtxjAJPa2awWWKZI0LAA4hqAmBXEKbkxME9WcP4MIFsyqnC/ZzQxShcIkbUUfBJgy07iNOwAeeyRn4YvfuHzUdmWS6GfII9RWaqE3ZxnppBfjTLKQl1VTcakWDR+gbglFdNNbOryAG2M4Shhk3Ge91RFP8acuXOjqrIacFx1+1Ds6hIfAgBTsf+7sDcGYuzosRHotTzY73ejYhyNcRHmZFswaEyNmyBVWgKFLrqq2bwOg0hwIyOxsZtNXnQxsGlVOSXJMIgNYE316RgzEO3l/B5BvCkQO1rlBS5VMTYRI6KrQKdJPYCQ8U6WJQua2tthbMWihQsAVw7gDpnA9TkPmCJwURUBxEY21YcOHgqzKUjfiBNEUNCIKzeJTQAnRkapnh8PuWM+9iiU08Y7NUNsqTSUAFGFlw/AFTdegFta8+2bsGxSpZokkiTVIUgi48QEfd3AbsbNMm7iVIBhYmJQrJ6pbQzZqJstIDWGrB3lvdFRdn9YhCmRdBZSREKkWZeE5dxssDxnflbpfXkDprreKAzzsCVAdGkU4kZpAWxpY3On2k6n0hWoh5sbcF9kU3oO2aaacQC7sRKid3o4tzPJbd5EhEej9wpgx47dgJM6O9hfm+2czfsTcPBaCkIJ3nn+3dwXDC4GbG+Om1IdU4N5HnSeuAmu548KSkGpIoijs4D6R48eCctvXBE3uqdOVxEnlh8391WnT4arryRqBlUw2kVIxXNhGMeaz+tt49gGW/gMeZSGqj/THHgAoF179nMtRsZcbbOvJaQELk6i5EznXo7gANtLN819BEgf2dbX8QFwArAphvAn9xaF+z73Uph71dxXox8EArwHdGD44cb/Cx8ZHr70vb7yzT6ShMx2ce9LBEgsyo7kR1+ys19TETkEJWIKG+1uCM9EnvU2FKN9G/NCTnBPuJpIm3UvraQge0C45mqy4CklT4bQ0IHiFlmnygUAEQmTbEiBCwD0FwBAdZglJ+VGMiqDMagZoMWomEqAQSOKxuCK6GWAzwNQOwLhdoBn4Hd/8Adh89e2o6DfGIukHW90W2wgem80z46Z+KPHj4ZIsw/ofLwGyTGWaSBEKtF9bPLLjlQATjWi/h8RTtKFU8T1breTh+/L4l4phjgoo6xXYH4A71sQSecNZzEq85dd3+e4uNA1gb6Q9rB6zQZ+d02YRKyI5J9cwhmeXeO8zvGejL6SXNAdlgIJYV+RueJnq+mZGZrD+xwRY77yGQdTuG4JXKtmAA8zv70ejZDJ5qMXE9FxjD4k75F0SL3zBNm/sGpTLGj/1KemEaeyIHz/we9HMimBP5ZcC74Iuvn+MgC3fA6yAMiMz/nk3UXh20/hmosobZ8D5MMQIN95rD4SIN4HxobY++K3iCENMIaOv8QSdRxP82ZPRSVqkWx7JEDsKsiy1J2x/RCklZFTkiL5EDatkB6ZHEMFoGAlz6AdKulEV+3esxs18bz4e30On1+5MsYSSt7l5eREUMvYv9LSkjByNqChkFcNcSHcUxcB+1u8bxhvD+NEnDplUiRofD5U6h4klkdH3AiutfdhG898Au9NtTO/OOylCLoLMGnK1Jkx6uXYcXqduIcKhwyCLGoNw0YWAQxmAghuiQRuIVE6KucTAWXTAJ56OiHJIHHOMBZ0MF5OxCFid8LzKwHaIY3Hopz2vD9H38cK4oC2Q2TY46IbzaJaFeCtkALFRtrwdx1jQ3HOFHDvNTL+OTfYB1IJQDkW5+Aonom9KP5nQZoPhXDsPHUwxn91E2V0CsV7L4NeKuNGLyTjBZ6/J596KboJOwfQFcGYPYTOhxkzp6NyLuf3VobiktJIIH7rO4+EW25fRAwdpAD/Lkk+AZBPpbWRZILWAqJzie07hZJ/O0Xht99+K4rw5ugoe/AH/zuq/JffeGO4ajFdJ80luCCqeUgYfxFgJBGJZ4ReL24fC70xZTCvMU/s3x4ukDm//mBDWPNKd5hKndGSqyaGtAuQVcz/bXQsPLfzUPjxGgiFkSFMHjOCa90e6lvOh3WHiFPiXjCc6X/+zlXh2qnDwsi8lFBxtiGsPtEaNkJSjRmSGT73e/eH89VlYT3H/J0XifOiHD6bmL7PfPK3Qno3xezcN0+sPRxaelgbhcwY3/bbH74TgNzOpIYwcvoExlJcWQl0MnWnhH/6u2+HvOSscBMF61UQJYXDB3PP00fAvSvIqrPW2L1snncLqfscdhDNfK7AJZrJfKmQ4hAuRXhuRAD2l2Xh1Nge3TiOw12ct0yAV+ciyT/jI7MEYvnQGaArVADT3g9FB4411ZCmJ0+e4h4ZHR2UJyH3XMsY5ZPDc7SbHo6pCDM8Fp2Ojz36OPNRDuNGQlh6y22cyORwnGt7hjXVshuyIGELQyokbSNrnGLWhV2QJN10Vz34w4chejPDXTgi8nFL/Igxpw1Rw0TmYddmAwCTjZq86573EkNZy1h6OEapeZyOZYpQciCvly1Opk+CuWUATkAIkEEFhaz3WogVHcoYUcWYyxjEfXv0xBlEF1n0OD0drrhqUagGaG9saqWvYVxYdO1snEgvQb7NCv/87e9HcUYpLqUiQPiVq16OPWD5jD92JJBwFtb/5YJw19eIwIOoyuc6KKDoZj5z7ho5BGImnA8L5swMxaw5XYM2ESnXhYWjjoigHajwexlb0ogANHrJ9dDeg+U8A3TYsNY6w5rRCM/hiG5syzISrBEBQBJih0TGfYvXJQNSuJZ9BAjqeecXIzwZW1Kc1426Yo0pISJpfhJSbBBrkhF0zOyHgB3IM2TE0hnWXs4XxUQAunbeQu+RookB/O4Mzu151qO6DIyuTOY1Whmj64niTMViloJjyz6hEZKS/DnHNVN0YF9bFAshQtqDEKAQ4N01WhlOn0QInOmsPyVRFdwc4Z50rruayDzdwhIdbRBvncRT2glkn4bdLO4eZClcZ1sGHrtOWLu5FtM5nXRp7eG61PWKTibvkYGcr7he5PUT+ZqfnQck7+0GcZ5IhaiViL/cK6X71e9xHS4BIqkYwX/nKo7B146ki2ub6AIhSss1kE5exmO/z/WOAjKvge4L91Bc6vjsDeT7DxEF7LuSAGmEAKliHdHEvWgnle5xBTbuIVzj2t1m5JfPnnsMX8M4s0LuR//f7g9eNZasp3OddEsncH0GMF52IjpzHjLyS0e831vB3NR6DhcqDh+ejOjWVpTimsT34Gs6dvjenbtd8/lv9n7FNSPnJhIlXgvuj+iYcR2oc5B5I3lgBnu+4lB+rDp8+X99A0JdURrHRAwWTe8x8Irfyvt3XXKZAMFh8w5GYP2/KDD/NQrDtzaCp58AeT3wtJ8Aeb0z9Jv+9X4C5Df9Cv77Pf5+AqSfAOknQN5VDpApn30fXINW8YERLNVZIEioEl11aSGFzN0synvoCRmMmrkAxdFRFvUjjGtQPcWCWafHOEBfs3AtSF+/dg3ukJkx1mTWjOmx0NbNwXkIj4IcABtAxgPERFxBn4VqqaOAhxaxW2q5f/eu8JEPfTC6SAYLqkNCnEHBOwL19XaiDVLJ0p4GEZGNy6EZV0Yb5Ec2gJ4Fj42ohc0HFsjPYJOX4KaQY08U4GKRL5DghsaNj+XiZQBDkhpbt2wmOmtu/DdVbQK9eziOQpRzA9ncuaiKxb1XzImbUjejAvEqLrN4Xy+99FIEuJegohRYyAbEUGWpQ8CoIlVoixYtipstSQNL5t1oGDklsD4L5WOjoBXEyHTUvDpVXKirapesEdhTbVZFCW8nFgLJFpXNqvHN1xeIP1VZEcFHM8XL3Wyi7BOUPIby0SgsYxL8nQ3Em6wk1mImsU5ZgKKCrPm8D9XOxoCJvpzl2FXLD6N4VBfEWAgqSYrtO3eE6+l6MSu5metygBxuS3lnQIDsBKibRRxFPSrIKmJhqurOhZ7E5FADWVA8vISIiTU4ZgoAJYfy85bBZrERPhEdHXWARXlslM27VxUpAGsEgmC+ZIFJwgK7cXHLddam34Gt39LgkaWlUUEnQaDSe/+BPeGjFM8mEC1VA2A8orgwlm7mAPolcs6zOEdZbPo3ozI3v38SCuRnn38RkKAIgMFILtSEbCzd7LlRlsiQ/JIw6wTQ6WFjVwug0lcSDlkIMJTDfWUGv2p3ibypU6egBiyM/SyWs8eoH86/+d4D0gAXAVYPHzoQroQIKEINTLhDmAEQW3H8KARcSdgBOO9UWc/rLFp4Db83JcakGf1W8P+z9x7wfZ+Fnf9jydqSJVnW8pLlve14xNtOnMTZJGSQEEJIIDSUFnpAe3T3rr3+O153RynclbuWHpAQCGSQPZzYjveK95Bt2ZaHLMnWtLXnvd+PbEhpuVcPw4v8rxLkFduxfvr9vt/n+4zPBPwyP91oCZW7Eh8YoCBWcmI3ir+XABEEkADx4PoTB4iExODw2w8MC4/98fo4Js8DxPtZPGxfUQFeKT/393/4aH9EknFZggfm3V85RKrwi30Q8d/9/1iiSkhFJBNyiSsaRlSDDog2CFQdCmNGloYzjMn9u7aG65cuoAQ9hziTMpS8RDpxjewn0fEQyRZ+XjrAdB9gaAvF0T3G7CRnE712OhKHTThFWgETKlDkp6dmEJ9EhBnjYizOGftmtlIy/eWXvxxe+uM14TBz0ATi+MZTXquLYDMAUArA/lDIwWLG+Th+vpFVk4jjsufCucAc+txhReHgETLqm5i7iDJqae+FyKsBYBr8KT9+AAAgAElEQVQZi1LLiOwrIhM9jTF2oa6aMZ7L2AZ0x/my4NqseO0uNlI8a7QTcUdNzb2xDNXnetqM6f3lq4DxglXOBY45gXPnqHTIKOfYiePHxwLvwxQR+/yMH1cCqJEKWVMESHUeoo/YLEaMOewqW8WIdAyUAhzuQXlul40F7faUpKfnhvsfHMXcMzZGbAhqlwHotgC0+Hd0o0gwNgFeS5oIHg2hc6aDsa8K95N3Dw3ffAUXF8/jY7fnhX98CRdRdDXpM+uPvpJEj6SHA0PQSnIF8C6TOJmxw/NDK4SXzr5GIjnMlhfE20kXkpF3c4iCkeiW+MzmPlbjYrC4OMOYQ9aI64gorCBSyL8z69r5lLyS508Enir4m266MZZyu5asf3dduOtTS+hzSMG1k0MeeiP3tYvxlBrjcyoh1FXJS3pIps2ZPy8SLidZw1Ts6gQUSGoyjg2y9SRFyHZJDQK8Pw1R/rGPfSKsXk3BLY4wS2uPE2s1fiL9Ve2XcOjNwoG3JhKhvkYngGdutjnp9Je00+3A2JCoL2c+mEU30ybU7s7Rb76xOnZQGXd3mLUplzVuJ+NUZ12rPULc89ETIOh5Lsx5d43UQaCbcgyApy40u2fepUi+CPJrEc+36eur16zF0TEhLJk7I3SdL48Oz4vtxCxBCmBAC4MZ770NkA+sz3aRlOGYqGjsCdU4KW6+8+54D2dMGMW80hq206VTx7XPZo2zj8Qi7E6IrV4JZuYuVd46Fa+df23sk1Cl/xqdUNNwYgjuG/1ntN4xeky++8wz9DTMjn0UU2clhoqyxJDC6xRBKHYxLrsA67tdA4kgyua61wO8Fh/ZF5q7k8Kh891hzbqWcMOclDCJSKXkhJ5wgWfzYnYJJN3mcIClTKZDYXhhPs44iNf9J+iSghOw6uaNbz4Rdr/9fJhEZFln0pDwH76zPWTzOl/6jcdCTuLFUJLZGg6VHwlf/OqmMG3FBJwec8PH770pNB16i7HUFI5UJYQ33z2Emp/5kX1TSWFSePzROyE4j4a8CSNibFp7XypjtzGsfm1DuHPlhyJJlpSL0hsXmYIQCQkF6d0KKi5HzRQB6KrQdl3RyepCoCtSh6PPZDtOh0LmLCOu9hEtVAz5ZReBYLBORHsgVMYrUHCeTmctE/z1dRWS9DIvn+c6+rzqCLVoW1eP63sCgG0h98+1T3fnezt3hKV0up1mnbeMXMC6ExJ1BJFHuYDdGbgTN2zZyut0hU3r14Y/x3HXWTss9DHXJ7uGslfav68s7N57EMfcUmKe5hIbeB7y62l6baZHwqyBNXIfLpDZOMAE7e2m+NGLL8Z1Szevn/OWVTlxHm1tmcCzSe9YC+A8z+pIyLlj5SeZp3J4/7gBhhbijgCg7U2ibwbhx8ixzLl0CtGhlUmnUz2g/pgpo8JICOQhrEUvMy7rWT8usO+YgCBDsjEdYkr3ayfP1oa/Xh4+99161vcM9kesPzyDRTzvbfStJOD2GkcUYgZt2vNwbuazh6qn86a1Bed0QgrijhOQkDVhF/PXuCmTIBg6wxjm4QNlx2Nsng4FBRc6s1L5mc0o9csg7S2C7+WhsqvtEj8vhTVN4kBCW6eV8W26KlPYUxqB5T3NZG1xPdB9Wc3c5DgwKtWYtNH0A9mvZsylpH4mjqxixCaHIZAsW7dnpC8SB8aJOpaGMy5xM0I8XsL1kc5c0Qbho2tscumYMI97dog4MuNb5/OMSzrYjaRjx74qCZ2t23fgfOkM8xBYKCbx/ip+GYyTbwzCG10vzu+C6DreLJ7qxFXr3kTiQxI1VrlfJgJ7LZtyfyFoz7V3H61Ax2tolKnXxvHciXvSPWGaHSC+vuIPrpP7R9dE90NdjH+/+vdF9qT1R2q5t4wOkMuOEOdU/+xKPJR7of49oQ4GX4/3GN0hxHFJcrG+6Wh3f6/KJJ+9ri6SMs5KbpGM870oEQsx1s2GbTT7dN9DPecDBVv+HGN2FfJIgOh6lgC1iycSIDzD/nzPW4qjFN54PvDZk/T0tSRwpnD9dedIDDbg8NM9nAKRHZ0xvK+UJPas7IX9nBJmik48GyhycS8nERu7OIy84t66F7myH4xnEsUq/N101rWzZ3Dcj58G8d4WHn3kN0NWGn2LvYjdiBwMPIN2JzrPodDg1zpBvM4SI/17+V9FB8gAAXK18ONABNbVXsGB77+aKzBAgFzN1Rv43l/lFRggQAYIkAEC5ANFgEz+0j3sCSmwYwPfX/yn0hsFNqCI0VRD2Cz7ZykchHJRQXaR23//3R+K0U+qm+zo0J1hDrUqNNXf2sA3Er30iUeM4tgDwI5yVZUjr3kNud5GWRg1oqrstHE2HHc2r18X1e8333B9dIgk8l5UTR07fBAF/lnAxPnhme9/L1y/fAFgUg7qN9RMHBY9RQoUKh9rJWJI1aGqqjYL0wHDjJVRYaVyy2zd+dcujE4P+z4ECydwKF1DcezK66+LQFgswIUQ2g3YPw1VsWqrEaiRjxL5MZqD/wF6RlSrqUBWAW4syxaiqNzM6/wYDlEzAkBCQNlDor0dkhcrVq0iyx4yhPft4cMYLUELr8vMmTMi4KHjQ1BUIsp4C0kbiRaBUQ83e8hYbm7rIgpsVnz/RlO0oQbOp/xz69vEyECKaHNv5UBYQPTKSX52I8TGNRxUzQH2UHui4hgrgAAHClBU5RbkSiLVQKokATz7eco4HKdxwFFdd4mD2FSUmirqXnvj9bBsxRIImpp+gAIwLh+FcQ9A9GbiY1JQml1EBanj4wSZ9wuXXU9nBaAiZZen+X0PHQAPfOR2Dl5NEdA3vsDvyQSIPsuhTZWmxIcEiNEMHtDFaFRe6wzx0GzsmYc5D95GZgn01XIdBeSqAUPPED8zikLISUQCJCdi++fwbqLblMkTAWYY01yHC3xuFagWdW7cvI2otAIcLqfCKJTfqpI9KEt+qeQX0B3DdbaTQ3Xi8ZM4kZrbooLPQ6kH0VpIDlV1GYDWqnJzcS5ZRNuG8nb8uNIY3+Yh9RAlobXkgHca/0DOtu+xGDIwh+dqGsThBkCkORS5q7w1tqQEgOc8cVcCoqrufG8zZ83hHp6KAEYf16VeAhBQxmitBAAGwQzHvsC649NYk/6oh/5YiN/7WHH4g78rZwy3xmivc0TbxA4gvk9Fod00AgMeer3HV4opf+/j/S6Gv3yaGC6BgcsHWInHmPUcwW5dY6gqyfmz/NruoNRU+gEAVlP4dxGRQReJcKjmmbpUDwhHTNl0QOOxkAmNAEwCCgVEAQn6+2x2WqgNGDgI0KJVMBRQKi8pLUZkDcEZ0wrA1kUJ+SlAMGtKO3g2ThEnpKK38nw9WfENoYhnthNXyAkcBD1kt//GEw+hkq8KjZTLb921L+Twnoq5zgJAmQBfC+fPZZ6CRACkNc4nHTDi6PGKqMwdPmpcOHHqfLh2wWKisU4DTgMwjRkB6CtBYP+Lat1EnFez+DeukdPJYc3b74QHUDYbJbGVeJRBKTnElnVFwkEgOAXgyme8BlDSOfiKCtzCUR86nRKSy+vffReC9BTk2qQYq9XDvCG53ABokgdQ3sb8sAWXy2RU/8eJW6vjGuluaoJQsgPErpi7P1wa7+HbbzVFV5nupo2bN8X3oFL2uReeDzdTyCsopttJdFuAymfUf6vE/dR9+eEfXqoJj39IN0jdj4vQBTX6x0Q/AWI8i04QiXMXPOfWXIihFHpWEohXnABAV8M8XIhz4a3XXw9zIX6NTssADHQOaGMOa2Y+18ljTNK7766HpJoQiVkJSqN+Xn/tNQiDm1CmP0/HxNzonpO834Iz8QLX894nrgtd5wDDmE+dP3sAyHoZI4OZW44fJ9JO4Jm1zvXJgvR27omdUNshY3QCjmVu62S+2EGUUwUulGLKbVsBB411ue22u+gl2M81HBrn+RZif2bNnsaauJ/34vzM2GP+7AGAamWM1l5ojPPAgvm40wDxGlEtG1f2wnMvEH03MzQBwtr3Yt9QjAXkfqxd925cyyR9jgCop5sDP2lSnA9V85o9L9GkCnkOYgKv/VHcUTrpsog/skDZAmiJm1aArdGUNi+dNzkyAPWXWBNxN6VzrfsuIhyoLA99FORmpA8Ju8tOhTd3VoTzmF5mL7g27gMWXzMV8m10qIH8/z7X+6abbiLucA0xgkfC7/3BbyIySKRjingt7vMiIhsFYo2FNI7u7//n34cvf/nLYS2RY8uXLI5gWytA/f966sn473vvvzeMn8T8VjWESDcU7cylDURqpnBv0oxlYl4fxNzdxDw/8vxprl1rqGxPDps3UJo9LT0M434ksU+p6kwI399eETaV4ZIYzn0XQGQMjShKwVGCS6qtm3JuXI+sgZOGJYaVcyaH8xVHQ0NnUvjq663hzodWEE/WFK6dUhSmFDAXDR8Wtte0hte37w1b91aEP/jiA+Hu+SNDC8/cPzyzMZyqxqU6tCSMJ0Zt1dJp7GdCeOWlb4Y7PvlRRCLH6J7YxrPYwJ7mnlCU3U/8JwzBhZdoTF9rJODs7BCdVYCi80sw0r1DPs+F889QiAznYUn4FOa8RnqMnCMlC92DDSWWyT1MEwC3hPyOHduj01MgW1Je8YRriXNEIs9vEmuiQGiFJDKAtev8QYhe+610geh4NXozHyJUkUMxsWZ2BxhDmkvcZCpq/VdeezM8Qt+XbrXX3ngzKuBnEJM0dyECglPpYQguj+7qc3Gt/u5T3w8LFy4h1mpSaMZ99e2nnomRVIoWGnn98RBzbzMuPvPrn4ldbd//wTNxP/WlL30prGP8P/6EpeXsv3CFzL1mBp+tLxykb8e9kfF+DcwTx05U4DBJY/3GAQj5MKxgBF0axxFUNEOU4o6FgDSSp4r91/m2i+HWD98d4+zWAdq/yBwyfvKUuGbqsoqiBpxwaaxfz//29PB32xCIIDKpYu41jm8Y8VUdXIvezhbIy4lEwtKDQ0G6sbDHj52MqviColEQQztYO3LDFkQ7cDIhlxiswdwzXTeJ3HP3MvPYi9YxDwxjDdpH1895BA8tsYOslT0r9DHzVBavobOznn1cKuKjIXStQBFEd4G9UIpfJD+yeAauOOq8V+5fyo8dYS9aHEkSXQ7yCBncvyTi/E7gDIxpvMx3xjo5eWTwDBUw7obyeRrYK45APGKcKI828xN7DxyTY4y7Yn5UvHMtMZDZOErsyNvCn0nYzqCfZjO/tm9uFqRWMnOc/Xut7JV0hdhNpNvE/Uy/maOfiOthfdFp596ik/2IYgtdrNENxT/OGTom8pnfXRfcz0uW6JpOZ96UuFIwswcnivtWf8Z5oqJS+fn5kHm6aCQxLl3CYel+hNeLJEMkCdPjXk7RgeKaSDREgUu/EyKShfE941bhdWIEL7/2PbpXsXNH4YJjx+faP5cA8ct9vOufz5Of8+xZRE+4jXWE17Dn9QwwinVFN7l7Hvds0YnNM6sg5Er0q+/HM4KEcxqxbIprxrMH9Z4rNJsIsdSOozCdtfocUcANrCe6bJo5I7l2G6HqWpwIeWYcp/PMJVxWkiCuNem6YXS98B79fBafe+ljB8pll6+b4T42fHZwjWFfteErs/4ZmvQ/134cvkMBCI6cyzFYKiQGQYJEAuR97o9fBQFyxdHzs2Cw97+nAQfIv3SVBgiQXyWEOvCzBwiQgTHw/9crMECADBAgAwTIB4oACeFP4h255g+ORNBPxaAHqD6yd1NUNqE28hCuojAN9VBOCmWLACaWbXtQUEEr8HXjDTdE2/cGlLeNHDSnEp3gxlznh3FSHqx1l7RxALEkUNV8PojBTlRqRRwWmn3NUyfDvXd9KEwCNLaDpIbDl26TeYA7SRwMvva3Xw2f++zjxJJQ9simfCggjznTrWzkje8wf96DmYcJnSA5EAcXeA+VZKMPByg3Z9/SbA/7djKo8i4tHUOm7oVY8HwN4LNKTEFv+xzGUNK5n7iVmURUGUWlQ2HH7n0hk0PpXXfdFSOyKgF66jgcmrftzxbMlBzxQKTqTtdKMe6BqahcVRgLNPreBDl0jugiMU5sMcCQhaequwoBHbbjSikl97u/zLRfHbb/wOEYY1NSQgmtcDzy0ekUVF7ifVSQCew1tVPFaVZgulmAGDCzELVmBz/zHKraynMnIxng9bNo3YLdepSKKnVHAQRXcSgzFiPGQXEYH2S0EA6QYWQ6b9m2JVy/cnn4+te/Gm4l1slDtqfYdIAZi8jVs17goD4VkD4NoKCMDOLD5RXx9+c4+Dc3N4QnHifmoupUeOmll2OZazKKxKwhObgaDgHSAg7ZJSBAwOG/iwgodIER8LPbopP3k8FBzlJ076VdK4IKRgeYn9wBwXau6gxkzrmwiEZWS1MlQC421XEvR8UC9C5UcWdRcy8EhNl/6HDs/NBBYTm5sT+euD3IqthrJVbMMev1Uml/hniME2dU5Q6O49kDs/dPoKmRMSAYcfJ4Oa6pvDAWUKwZZ9Rk+lkEhCUBLDGvI3qmCSWgrikjgiRAFi2cz8GzMyrXVREKjJXx3lQbCowOBuwQGJbQK4aME0Q5BAGiereesW85cTNREsaBtTO2LVb1mg2SALmsapQE8ZD/h4+MDF/8yv44XnXv1PIzfX2fZcdkB5/B3g8P/v2H/H4gwMOguszf+1hR+KvvWY5t5wOHY2cP/o5zh8Rnr04xQDnzw3v9TPR7pAJoGpNXTMTPnr1HwlFA2S7KVbMgC5Zce03sQDlCUfU1gOA6gyThPJjrIMjie40Mamfe8DpmczDvVbUKmN0OYdbDob+6ojJ0tXYCNHcAtpyEgCN+jOiHLIDCFMihBtS1vXym8xfOhBuXzwSonhq27NwbzqIazhpWDLnRihp5apynvG9jAXr5+BGgO83ckch1qQb8KhpRCmk3knFQBdGCK6ThPIrXEsbbGZ6dQuKUJoWTgKuLlhSE5gai7Lh3FZAnC+YvAIRs4dkAJDuHkpg5SwLkOGNFAk21tdESzrU5PO8C8s6pkpnGqFm2aqST5NL8a+dGYqEMx8hS5ozB/D1VmgKk9go59+zZtz+639KJUtIRtGRFdtwxbtpE5AiAUXS7AYpJuG4DrBoJAOP4iqpaxo8EXxvjyW6IFEDsSH5wN9rNh0fx/MR9I8I3X74QlZxx8UCqesWh1e8E6oukueC8efKOjVjMzL0c3NUWRgOs+YxYGPvGa6/GZ+teSop1avT6mXG6FdP/cQxgVvLheggA34Ngl+4p44Acn4cPHYTImUrXxDZcBLNCEfNlG/fwTUq0P/z40tBxlgLhCBZdjESHxMdgQJlz9P4YVSfRPQng6NzZMzFX/VocbBcgHNYQhTMPt99I3oOAjTGJlsiPwYnT0kO0EkRpEkTcpKkzcSg2U4r+fJg+YwoAYFY4eGA3hDa/hgSVEG3jWWcpRY1L5A1CgWkzJjNlQsiwhp2GVJHIX/fOmnADn1FXh+vTCcBeo+jW4NwQBJzO+iMglkeReRNznd0Njg9dQf4Myc2luAiNxjK+8ESFcVWVFJQTScPfq8ZReJL17Lrli8L0CSOjmKGlYxAFx230GTBXEC+XePF8SOZ6WF5bSdHu2l3l4XgVbpXUITHqJjs9CRX//NAA2bJ208aw4roVMV7nye9+G+cfTk5IuRE4Nyxq37BxQ1h1333hPFE3XrtC3vf8+fPD66++GmZA0An+MTjCWpwqJyoh9WbNCMuWFxBlB/AP+DrYomLm01TmH24cYHpNaIY8auU+Dm+oISqrPtT1poSz5efDNXSvZPE8NRkX1TE4/PkP6aPBMDBhfAngcTrkZz1zA8KD5i7m6pxwAmciIn0iixLCpDEU0V+sCz96B+FEMZcB8DwvNy189K4VYcaIBByQRaGcHpDVW9+DuK4lPig5fOHh20IdpHRNS0bYV1YNEU381WOP4F7gGWutDpvffi5M5v4zCYX/9fQLuCUYI5BNLfWos6dOCHmjMum76C9ilpzwGXDvYRSk64hzrnuAPMjADghfwVljKiMpBsjfAoEnaSGAKann39NZ43ou8bGaPp1c5nbXZkmRiRAM7kuMzMplLxYYv908x/ZZCQr7XFuUXce67To6FaeO+4IYMYj6XLW4a7xF6AoOThPdZlfFiutviOvMWohJHY/VjO1s9n9zlhO11VAUWllXklgfvvfd74VHHv809wDH16X28DrOjDEQ1O+seZt1PyvcccdtiCOIgyRKzbH+p3/6H8Pdd98dFt/Q7/p4941anMJzIzGfwjqVwjOsO9eIqgr2M3Z0VEJ2GjVlp8gIiMyRo0t5jkYR7/c0c6Olywk4M/cSv0WEYSMOGQiRxx5/PHzr6e+GHXt34wKdDvkyJKrp23mGCnHxPf+FKeHJfTh2+LNs3A+RgGf/0dUOmcs96aEPY9rksWxTiekCEK7iulQzLkZRPNPdyzPE2tIOydHM+ruTAvTx7CEaWE9Uz0sMuvfRYadrs4r1vJ1NyIkKohxxfJxifXEdt5tDx6dAdhXX3IjC7GFEp7GuxngiVwLWbeOX0nhdXXXFrBVNEFa6ttJ5PnVNul4IbA/i2mXkDCNmrD4W3wvIZ7Le6PLzfbUSg2fs3CT2LH7vGNwjFZS7p9jRB2k7jv1wNwKXQ/sPxr3EJPb4ilh0D+nmLR4xEpHAqHDgUBlzzoXozpXMtq9Mkr2ZPboCDTud+uM4GX18jh47cGLEEkA986Frky5jx6B7Md0Wkh/uWYZzzST+JPjt9ZMYtnDdniTZgfUbNoWJvC8/WznvKYl5dAJOIqNo67kuNTU4giAP7GjzbOD+SMeFr6mAKRIz0XnS39XWD4JzBeMeh30i604kmqJrpD9mK0ZC+v/4e9Y8e0Bin0pXFMf45XPs83bC68QeTlHTWe6BTtASrqvPrj/JdU2Bln/ur9N4/54j/EqClBtWPAyH3Q72KWM4NxGlx1hSbFDLmjmOmNuDnBG8Doq00tKJpeMM0AKJr9NaAr7bDi3mWAkg5xTPTZKpkiCOpWSjZ13SYx6ZZGn/gd29XiSiMlOJMzsWLrz20bDgN3YiOumBfGOPVdcRPvWJz7E/1wWiA0SXW38MVr+Zp79L5co1/VU5QAYIkP6x/fN/DRAgP/+1G/jOq78CAwTI1V/DgVf41VyBAQJkgAAZIEA+UATI9N+5mwgs4qC+MjfM/jLl3hw6BPZjDi7Pq/FYHrAFertRuS6dPwO3xtpIHsQYF4BDc6iNqPrGf//vEVRSTVRKhIjKwwm4BHSIqDg+jhJsFJENI4iOUcFk5rfKskIIkH27doSVy5cSkUPEy9gSNvSUkJJB3MGhzHicnSgb0zkkDEdtrQPEA4YaY/8ZZGEiG/0mVGfGQRj7NJqDcBOAie/R3HgJD9V0kyim3LJ1eyxUt4xRkE7SQPBRt8c15J2rnm+DlDBP1xgBo7oEt3ULNBCnoOLeuCtvZBUHKuOv+r/6IlB1B2Beu3EnHIAkMiZCIAh2XOlg6OVAm8Nhq4ZD1/oN6+O1EWydf+08onAE9aaF9Rv7I4okUixh1wrfgK19MFniEhMe4q5bsTxG7QhoHTq4P4IQq267FZdOM/Feh+O9MVbAzHsBhAu4DrKy7HXJivcmFVA4hwMzbAI5Jh5QcBTgMhAArednlaOstD9AMHLsuAkxLqfyHOAaefCTKEi1uF0wwMOjjgwPnB3dZg0Qx0D8VSHRV2drUI9iT7DkNCNjcPjQrYtRxh+jB2F9mDR5KuDY8PizPPT7vToaEiFFBhH7ZGG74H6vMQtmJPMZCsn9Vrl2HlBPRbj9Hx7ezZVPRyH5FuDn0KHZ8T5eIu6ruBDlJcC5kUxZ3M8WwIaZ/FxLN82qbgSYLiBSxIN5A9dJoNaDbDFOJkmJ4fzb+IuSUSPCG0TU9JDrnkzckqSA98m/LFmynti3asDy84yH5UsWEbsCAE6ERBfEx/XX3xx271wfYy4OHKX/hXBxicYuAK4CiII7br+VmJiX48+006WK66k68fix49GZIalmmbLvz2grCaNGxvvO3QCgPAtdntjpI7gIyKTav837qWuGsR2LLfm3B/XffbAw/BcAQl9XB4uHeIF4gQWjEPx9OyCK4KvqwyuxDx5WY1QEwHYPCvjfe2g4r3MhgjBR5y9oAGghacopmueJqDwApRaA1QaAwzE4PPxc9sC8vXZzJNvyslLjP+04yvKyMwCiJYoARy4f+AVYhjLvGMPXQp9LGz0gEgAJAGuCJK3kaXcJLnMfmxhjHZAfXUTgnEdpfxGQ8MipylBEhBK1n+ES4Pm1y1YAipCFjwJ7Jhn91XXNYet7+ylCx/VFDrx9MH5mu0vuvecuLl0vxGYt73dNuBai4SzPYBYxRkPzAOZxJfT0tIeTJ45E98eQISk41OagLC8n0gcSobkQQL0ewI74JSLPWnifR3D/DGOcHUB528M9NTbDyLbRRAkK8Di/6ACZDCAvkel9M07DSCbBLYkKCaL58+agGk+GEHkXUHleBMJ1O0iAXMkRT2W83Hw3DdCXvxrqKfkFiLYQeRrPrc4xf/3kk09G0Me+C0mRXsbRlm3bo2sECiNGdmTTMq2K1Pi1i4AnffTzwiSEJ+4dQfxVbcxrFyO50gXj+5H0EAhKA0QzD10FsutJOlnyRcTJjMGh5Xz72isvAcbgnmGsL1u8ODoyJHMk/nYQo5IFeWOM0nPP/yj85h//Sdj0yquRQF5AObjz+XnWDwG7cRAfPre1lMEaKbQeN+EDn10Z+hohQJ2HWZNc04xKTOJzbduyLcb2HTywn0i0UtYfiEDmE8dy3YW6sHfvPubW62NfjqCcBb+WkmcBoK+kx2E333eG0vD773+QObUBQGoXQHQOBCV9PmRKSXJ0sW7pjKoFFG1u4hlj7BwkCiYJ0s/S6CocSYLWx4i6GjumNJZiS7jXASZKnPm8uXap3N4D4DsNkNauhnWbtkTAVsBsJ9co3x4gwO2FCxcQt3QqFiQbo/vE/oMAACAASURBVHIYEqWbcXXDqpsAJA9C7raFVTffyJq3Kz5rrnktrJctfO4eyMXUbpx79tHQ73AA9Xxfai4Ohq04KYgYZN7SgbeU9WYMQC60aHjmh8/gOpkddu/fTXxgbliw6NowERdbAsDlk09+mz6H++K4WL16NQDfGD5zaTjOe+IhDFNR3KdDEO0lWuk85PQpAPAnPnN92LShKkzg2uQAaie5+WC+48ZBLKBi5v6162xh7REwbuJOJurooAA7k/LrMoiNo5iWXthD3MzMEkiUQZHMyM7rDicOHwup/LcpE/LD0coLYRcOkds/sjAcgETesb0+1DNtJZNklc3eY+rUsWHq2PxQkt0drlu5JOw6cTY89/JLYfH8mYD658L9t99IrlZGOHgUF+Qg5g3moYU4f7obyNxqb2D/xHqL2OAUXT/b9pdDkpxm7S+J/QtTcJ9kF7B2JAGe8tz47BtZpctHMl0hRDLj2XsrWaP4wed0J5GIKsg7LACBpJEMFLR031aEWCI6PHA0ZENwbMOJ6XohcGqUpu5S5wajLscQ9acSe8uGd8M8XKHGA3UAtAtIS2SIVc4gks21R0efnWK6Sg+yT5rB86JDZTPzg6KIlUS1HSAyyi6jORAUe3gGxuOYKpk5KFw6oaszMzou3127NlyH+/U013oIEVVvrN8JmeSaY1dPYA48Ex4lstJi9G/8j29Esc1HPz03bHq9hrG6P9z1obujA9Kfncr6caKMDg3mo2bW1fLTANwAsqWMu8raGmI3z4cawPZJrMs33LSK+fkUr3EwOr90Pza29oaG7oywbtseyMTCMJ5oqiMny0MS0VIJzFctOFO3/+WSOGv+9dv0/ECEnz12OOAdCOmS73ZVQICMBuTvxgEyvCgPgvtIjAJ1TRvM+ysZMwlHzYmQlJEdLrBPGcS9rGGPm8zeRBJAFf8I9sr2/Oie+M6T38WhUBz3Pp38k4A7o+zoiUgWZOMUKGLdN9ZR8UUar8GSwt/riA4Q96fOl/bJ6L7WcToVwqsVcUUj12I20VwVx4/iEGEvxXqigwgEO0aU2iukU8zjWC17Pl3LknI2V49ir1PCs5AU902dkOb9gigdPXnEIe7lvktED4fwKIDcPAtgf4o98DCcF4XDh0NoVfKM1sSOMuPV7I7LhSiRxPGmO19JZjt+XXOvuCs6mO8k9vxMjmXJPeM7XdcE7N2nXDiJwIU50jm9hHnTiMAZxCa6J9LF8/obb0HULoz7JIkYXT32zek9cC2VGNLZNGfevLivVozk+zFOzvg+iRPXGMkHvxSGGMOqQCGRvbTXwGejv1/EELL+OC1dH0yRsYfD9TyFOcxYRkkGv3w9e5F0dfk5FJtcgPiXGBnFdfQ1/HKc6wC50tFhJ5Z7IfditeyDOiFP0+iNMwprKG7IQqLc8hlHGrv2c1+62Mfr9qhlDclnb93HOGnXJc9n3IazKpv35f7MOabDPR+fV7ep0IzCIh1pRulKrjmB6waRCNEFMsjxwL5o9z8sC3Oe2MDng6Sh26rlEiKrYZBjHSnh1z75hRiD1U+AsJe2dFOBRPQb9ZNE7ydBfrxJ8fTkz5Fo+SV+DRAgV3txBwiQq72CA99/NVdggAC5mqs38L2/yiswQIAMECADBMgHigC55398sU91sQrB499YHhb9ESWplmVzSFBh6OHAeAYP6SXkdyd0cxgiusYMfg/lAjACOH/zlf8aQd0ZqAEFKFUhekA4SdZ3NkCWB4BcDr2SHSrjzX8vAQB4iTiNFRR6N7G5n4hK3JitVDz3zQAjdgAsXbQwfB3nx8MPPRiV0WdPlvWrGdn8+3PMczcPeQSZuu0C47zPFA6RHiwkaXI4UGt794DjgbOLDXnJmLERfBJcEqjTxWLPiMW4OlZUwGWgZmzm9TyQqcz0s61Z+24gvSb2RugA8HAjaOG10souWWQ0iQpXc3tVb/szRhBHERX0nAEsFDYWxAOUIL7gvWCeYMUQo5N4XTOQRwFW6AiJhaXGUJD3W11dG3PbjV0RcPgEXSmHDh0gh7c0gumnBEs57I5CYbYHNbh5+u2AGafJ0M8HRGgnm1sSwqLwRJR0F3HxJHBCvQgQlso184DXy2GpFSfGpi3bOVBycIVwuGbetdFtUI4aMDG5lwNZayze9dA2FmDL8SLoZv/H4aPHAUo7iblYFrYRMZSRkx9qUUkL0nd1XCQ+bQWKRXOIiY3gALX67TWQLHmoBAG4KQv2sHb42AmUbiPj9ySgmlPFJugigZTI/VMRb09JKuo3r/t0Dvq1qNtacGwcPVZGBNFMiLBixgLuHEg0HRzNjIF8xt84QOgMwKFzuF52Eyk2iFiGFg7BhQAN3isPSBOIpkoAKCrEyVBFpJYF6pMnjQ9vv72WSJNq3DorOIzWEWs1nLiFggjmvEkRsyrzdmJkjBiYCiiTCpieT8xbZjqHYX7++k1bUa02hDs/fH8k1ozYklz56EMPELuzBSCDAlKA8cmA1Kr+Vr+5OroDdGhYaluMOlySacKkyVFtuQ614yEUkJzyiecZEzPHjb6xONVS2STGggdtIyUcf79z/7Dw50+e41DaL3H8lyz+V/7Mw+j785L9cwkQY1w8xH7pvoLwn5+piYWqQxhLnYBdDdwLP3s9YJTXLJmCzjTUszNnUlANuXMakmvj1j2Qn5dC6QjKoYmMKshJ5yCfjvq7gnvUDEh7C+Xlh+MzMJJMcjPI07iOnoubuVaZunQgEFpQPKYxJhmkobYSMJIHs5JM6l6A0RQy4Y/y67JTKCnJUp8899rQyd8tKsomeqssfPQTD5JffR6H0lmUuk2UoEuI4TgDENlDefUf/sHvApDl4uYhHoe5SlBtZOkYAJUjKHfnEod0ihJY+gjI9B80qBv1/QIiqtaEVbdPCJ0XASTJ6s/mPdiDvmXjdj5vG2BBR5gBULhpzw5Kpik1jgrthkjq6rgT+FNlbR+Pqn6jMxxPx44d/XEmuISnCk3jrrK5znWQQQIUbxBNp4q0mPE4eV5/if229Y3RvVEIgJLIeDAi5FUIBztxJjM2jfTbvHEzkXQfCcNHU0CN80uQ6ijk2KHDRyGiiLJhnhFIGYEz7FzV+XAUl9lQ7lsq88ejHyoI3361IfYhZfOeBZIcGM5//WJRQCMjQixCjzEa3DYIxdEFQ8NYwDXnLx1DutcmAOzbwdJBtIlK04vMu+eIqZtOie6BPftixMp4XAjlzPWCWRs2bAx34TCooLukrKzfCaNqfh33QHJHQmjRHeNDxXtNkUwSTBPcc9xXn6nC8XEOEr44lg+3cQ86mSN10tQC5rbwHuznSAMsLADQ20GPTA9z5AgatcdD4tW1ApLy3odk2deSSmTV3AjGJUHunD5zIhIgswHEL6GY9j5erG/iGckNu97bF5/prNxM7tXo2AnzyksvEUs1EoJ/QryvuhyriaTzeYogIXO/8Vp7WbvGQ1pYaL5RAJq/O5S4GefBMtxU9m2M5jUtF/ZCG7voM5/LWnuJ15hLfKTxbr1c28O4jhoh9qaWDA9jGb8MvjAoRuBAYDO+k3hehnLfT6FGTyUO65vfeS3kjywIU+YsQi2/j7ievHD3vXcDgLbRo7QVUjCTcu9bYzZ8As97HWtWA5+9QKEDKutXcPhkMkcYt1eJ08YoRsF9o7waAIZff/tNAMyZFCYjvKgfGt6ECL6eouRc1sVB3JcElcjMLfxAorBqQiaF6IMA+I5U0rcD6Vv1zj7+bgj1jLPK3uTw5qHOkAqhOg5325RS+mbaTobK4zy/iJJLRxQCRreGg9Wt4RyMxzkI0827zwYhygQem9vuuRYgPpPiZ9aDDLq2KivCv/vyH4ZnnvpW+ORDd4Re9ijHAGAJUgwNXLI0lOOTJo4NmYnE9VyCfOOa6A7pxJ3y/Dvbw+a9p8L46VNjv8yyJXMpvSZWDAeLbhmjMlV6S3o6R3u/Ze/Oco38/QSIUN2AutJ0K9kVoFsjNYP1hL2PJdQC4MbnCOgKmio2UYDy/PPPxbXf13HvUsoaLUmSiYPAOEjJ05U4dn29SuJySnE26QZzv+eX+6sM3pedbpLyo7hXTeyPdOc9+b3v03/zcCRNmiCodKbmMF5qeHYqGbuKLvz+TEQn3d43HWCA6B2Msye//2zoTSuACC7hp/RG0nA+kYP1EJd2R/3N3/zX8Bd/9+lw6XReJHwn83N3QT7eefeHo8ClEQddY+0l3CPr4jVdetNKoqP2hb1lEIv8vDrW2HPsowoB88/iyPh3X/hSnKsPHyxjHsiFuCwPByoawqXOQexRWkI+Y7SN95eGi+iN3ydajq8vPNsaxhTnh61r3iI2rTV8eNVK1phm7nFidD6MnTQdMm8se9o09hgF4b997SuRqHZfN37ClLB9B6TqlJms8xAAdG1sokfl0V97PKzfsjG6Hfq7xDqi09ZYuoPMtTeuuiW8RB/J7DnzwybEOQmMayNMx02YzHPVjMuIjiZIn2GIJQanWBDeHZ29UZjAWii5pZBHOH4Qn4e/gtNqEv1aPMd0E9UhyjAii41BSMtl3WEtspRct4O9LzoudSBJnOlmyEEgc9MNK8NTEJnO4wsgC3RlbCYybOWKGyDzj0YCpZ59YyL7lQzmWLviHJfGUqVC5kqI6FST/KjHraHj4hRzmfvtfteEUbOKqOgxY2/tl/FRkvszIdtGsYe2K8+9huKflMvj7cj+IzH+TLbB2FOdDgsXL4n7IuO23oZwW3XzreyTL0Wi9Bxr+kyjPvl3dDQh8HItcM+awj5Qsk9yzB9k/FWSMWhcE/ea/lkyPzdGYnFu9SzQa/xqv+0xvmf3RD/54omSFBHkd8G78nf81eX9lKSIYjKfNXvOouuEn+/vdYU08Jy7B/W8JAHqWuCv/f4e9qSnqhFQ0G9Xynmngc83FCLtsYcfCd/4269H4tx+wMGIh/Jwfese6uC1GhA0pHBvhyPCqqRnroH9ma/th/IcpwNtP2uMkY2uS1IQsd+t37/x4543t40SIPv+Fw65T77j37occ0Xfh8XnPRnhi5//I5zMXN/kXNa0TNZB7inzdSY/37NSP7HU37ny/v3nv7Y8/P+mw+N9N+YX9st/7fv8WT/w6r5/oAT96m7kB+H6Xd0nGPjuqyPgru75G7j6A1fgaq7AAAHy/zoB8sven1zd6+vGjbu7qxnEV/G9KmVj8O5VvMZPvvXniSj96R886Nef+099khQW6B76Og6Mx94K4zkQGy90iJgVM3Q9HKlG7SM+YVQxYBexQh7kVG8NY9NuXI353m6w7e2wONr4pQMoB1U5ekAr4DDkIU2leCVl3x6up3FIu0i0gEXnM1DjGY9VAGDcBECjSjiPA45kCbhKJD/MOq87Wx5z7gfb1cFhpBggoYOf5WZeC7dl5SMhAPJibwZAJOCXB4ojHCITAYrTUOap5lWF5UFsJO+vBuW+ajCByCm8j2MAa7PI11f51KO6HSCvDMDQWKhpAF5r1q1HKYrzhYPhYTL0tZZLEnlgU+mumrP/YGfZIFFdAOke4uqJXxqHkyIRNbVFpB5CVJe9+uorUTGpTd/DnQekqRBJFqlb1juHLGWrwF/4EbFRM1Gu1dTGmKfZRIdY1mnUk9n3AooWus8jbstDm+6NeuIvBPUsd88EeO2iqyCBQdjF4dsooV0AaovIotYl0knkTTdqyUOHj+Ai6CGeoTGM4f3mUhBeQWyMEUgjSsxTJl6HA2QR99lBmA0JcJ4DrxELr1EoPo3Iq07iq04R+dSLZDEZK77dIM2XLoTf+q1HwvlTKOc54O8llmLylOlhA8TA6DHjyfI+HfYDCLQQvzNy7ISQjzL9JCRNM4fRLg9rkDgqLc3Kt9tCF4yHSO9xIoPEjhmJjqncw9jfge2+mb+j6i+Pe5AJoJTDYayIsWikjdnnlo2aE2++uaC7qkMdMu2tF8mi55qijM4CqB+HMvl5lOiDKczNIt5EYk0VpPE0klgvvPBCzGZu5ZA3BIB4KiRGBt+fRxF4Msq5TsinbTt2h9KJ1/DZGXOQY0+SgT+aaK5rASjtJJg2dQrk2QiejzOMwaNxmrr9ttvDRgDf9Sh0ly1fEbsoZgIM5wCAbti8NUYcbd6+M/Zc2GUiUZQG2N0AICYBIqghiebz+8ePjv65CJAfbxrJu4r54/Zy8PxJgnzz9fZIdiYyDiRB7PTp4j7kALhmoli1GH70aBSvgG8nIeIOUgBup04P13cUYPiSeSirITv37NoV5xGjGlT9DwFcFLCT/OjptOunE6IT4ERggn8uQfag28UF0hLOErXWisr+AtE4I3AdFfDPRiKujlfXhTYUiqnc2zwiUfodIB3hdlTcTa09oYFYnBdfe5toqzFRvSrY0k5he97QIURJAcwB0JYD+g8muqkFkKARYN5n1lLvdgC0QgCpqZBr1UT1lU5OADQ7AyhGnjdK4fTULCIuiNtobAOkLueZI0YF5W7JlLHhDJFZEoeXmBOc14xhOgKQbZG1SlKBoMPMvd43FeGSqYLnN91wI+sHUSbMS5KugimSqBuJJPrc738ozu3nK+wTIVKFa2S5rspYs9lVwO7cvhW1aX7YtXNbjFtS1TlvDi4S/ls6oJXFwik8Hy++9GokPrMgJDuY/0pKx6O03R2z7C8RYZUM2JgMePToXfnh756tiiW9PgN280hERCcQz1wC79PeAZdcHSApjJ9inodWSAeBWuePYoig/fREzaT7yCgX1a6uRXncM0kbuzeMfpMQsaPA628fwGIcI0ZgCfAuX7aEz9dLJ8fuSA4t+dD40HRcohcn2WVBqS6KKUShVEN+KEYV7DF+qBbASDVtCmuBkUF5KGqP4QwTMDVqzgJ2C8iXLF2O22pI2ETvy2A+Y0nJONaU43SB3BmjVKjcZcymQ3ahQNcBYmSbZA4ECEnyKOE3xp6Z+Qvnsp5mhEMHDvKcdKAqhwzjXgxlzEsQlOC2a6TEuhIV9TBU/WdxJVps7hjQBdcBIeB97VcgJ+G0LI0OvJEQ5h0QuIKZdiHVAJyfZe2468N3RXecLrAcXuNcwyXi5vaHERmDwpwZEwOLg3eHonfcWnQmFA4rCEmMsSqU8c6zazZsDZW4GRKGDKd8vA8wcRrkCnGTrHeLcbplQTZIQs3m11vWvUOET2o4A0lx9733xs6o4XweY3Yk54wuSnN+kqSHqNIetJWx6HboxtvHEUdVAAG5M5Ysf+zee3BlQILrmrEnA6Cym+dhMGttG6TbYZxUo7lmnUQntly4GGrtQCosCc+8ewrgLyssHj8mpHczztoB7hkDSfCmxfZgJGcTa5Ue/nFXbTgC3t/QWhs6AJTPkho0e04acY+jIeRGhFOHd0O+JobFi5aF21YsYKxA4gMenmtOCNsOl4f1OFY/+1u/zj6gNFw4cSjkEw13BsV5dnpBWLN+T/jhm2dC0tDE8PATnwkTp41nraoMT3//WzHua8HihVyPYhTxCiSIpOKZdy+l+y6HeBqJeO+385FOWd15xripPU9MBsgETPYZ0AXiXCpI7e914kpA2hekw0+CrJH9lcCqz5WF2GU8MwoFZkGQOE/EnjQIUskYRQQCsiWKL3AQHMLptHghHTCMHZ2odi+89Mpr4aGHPh4JzNmsQ3tR4BfiYNjEWnTzLbdHd0qMMWR+zGDevEgEYiKAbTsOvhdffQsCoj7cdNuHo1DGromUlMSwedP6cPjAvuhum38rpMQZOo0A1I3le+GFH4UVuLF8j0foX2tm/RsNcVmKSMU5ufx0RbjEdWtgLjxK9FsXT1sde4SMrJzwyKOfAuTvo5drL66F/ThEIFbrGQg4/nqZj/KYfxrZy77713PDg1+rRPgwJkwsHRXSB/eFw4zLQRAfM/j9xFHDw9H9FKQzN1Yj1DBSaSbPuKT3gX274v54wcLFsWvk9TfXhWU4Pk9BGDexx9qIc/nTn/0MJPoF5lJJiwTu1TFchMejkzcRsmMWxPhmiI8i1o5zEGhJ7LkLieuyNLyBvarjX8LCiDCfN90FxkfponAfpGs7nedOEtf+nCz2HSX0sPjvRly/nYgykvm8kvydOIiMYLSDRdI6m31hE+uaYibHoBGYCpV0qnguaIR88zzg3n37th3E6K2kP6SC+8t+jrk3wc4anud69o/+2/2sf2aUYjL7rTZ+Rgekp/fSdc34NffEEiC+Z8UjOo0kQdyT6+yWaNCVIPmro9r9dCERrP7Ze+8551MUz6RhD4j/2JFk54gOkNdef4M5anbsALHr5ByvrUulmXXB9cbnyHk3EZJD0sH35ZiX0IndI7yurj8/h2uca5p7qCbEUQqudJtfOT7GYxzr2z85zgnsG9sVQf7+45a/jrAd879nGPersduD/bfPZnRu8ns/v0Rl7Brh7OD7GgzB5TVwP5+C8yMpI5nrTBQWZ4SzkHup7LlH8fwdZb/Qzf69GmGITs4U1so0yBFGHOuG30t/CutJMmvzeeZnP5NzgrHBEiDHGJOKL4ZwPSJMIwHiZ4nuzn4ixM+w+9vLID/W8av+g6yighh1JQHSm84ZLiH83r//M4gURErn6CXCBSI52AFRFbvjLhNDAwTIz4MBfBAA/KsDoH+eT/2L+54PwvX7xX2af5uvdHXjb4AA+bc5aj4Yn3qAABkgQK5uJA4QIL9gAuTXnv79PsFRXSCqzA99Y2X4xDeb4wHHnOg3ULZPIRfag8Bw1MNZOAi6Oi0PH3+5yJP+BwA4gSdL+VTWjkGdtHXLpnCCyKslqDndSMcMXNRVRQBeO1D36VZYQC74OeIvJqNcbKBYW8V8GiBnKQdwbdqVHG4Pcwi/HzBEcPDZZ38YFs8YF1/HmB4tFSqYPFjp6DhIsbj9I9eg+MoF4DI3XGJCJWTM0UZFV1gECHDkWHRpVEF8FKMCFGiUdPAgmc372/D26ggqrSK6Yah55QC71Sggt3PYX7riRpwD+yLZctMdd9A/UBHV/H0AfnfddWcEJVVme3AwU9oeD0tEPdScoaDZonEPmpMhUGrJnTeGwvgru0RyeA+xAFE1mApWIqY8RTUBgniIVK3ZTDyVijWLuQX784h7MqbAmCcT+QVmJ+IiMR+5m4OiKmI7HapVHHLImoYaf8/unVF1ncohcD/Ac77XkGtjRj5YDEr5EeGddRs4yKZxKAyhHBBy3oJFMU8/HwLsIv0NgiQeXKfRm9KMQl5Azg6NUxSenzlXQ/zVaACKnpAKENECMPDya29wv2eGpQsmo0Azb5nyb5wfgyEgklMzw7fI675EMfXseQsAiC+QdV0IUIESHuCzAeDFgADL0lXSR9IFgPyUsWYcmCWuRuAWEHjNprC0m0OmZIjlvYIszYDaAvEZ5m/zmYtQx51Grdof8QWBx+HMw65f2ZBEKai5e4i4IJwhFA9DccuBc+rEcfSWvIJSfVooB3CfMmUa6tOD8fBt38Kzzz0Xc9db+FkZXKdpAOPZAPg5Q9IYC8ZHdIXDAOGjSqcBdrwXC7CHo4QXiDCK7XOf/1wcL8cg6nQkuVROxumhwv+Vl1+JSk9B+lqAfvtKJDvSUNp2cwDdu/8QLhlUqtxHAWujJyyGTwKAyOPXDQCqv/NAfvjd/3Y4kgs/Drn2oHvllH55Xnm/A+T9U3X8c4izQWQtJCMj9v2oQv3i/YXhm6+1xsgVz7aSN/aARLWxedjck3yUqOkofM07Pw6RNp2x30UfzHQAp2kTp4U24mMsdK6F8PMAfw2xKwIDvcbpAeIInhmBlQdZ0IMK2BgKe38SONi3oC6tkwyBaEukmyUFsi2PZ/zp514J58mczweo7iAiZ8K0mTz3+3CxpQJWzQkFkB5vrtkQ6pshCvget9WSNzOmQa6icuwl4iqPaJ921KK1XD+v9SXuVSrk32gAMWPvdHxc+Wq7kEOEz2aAsWt4n/lhN4DbLiK2UokcaeSezZw5m9cgV7+THHg6T1R6LluyNKq87YOoZ66SFHOecDwLSOn8srvoBHPlho0bw1JA/1LAT4F73SOHDh8EHD8TwZGHfn1Z6Gsm9g8QvxLSsz+2g1x8nqERgNANAEQC1el0OPn833fPPTE6xQiMYwCLM4hV6iaHXlBu+473eCa6ANpRghMbaLHtYVS/p5ij6plfLAE3au3B27LDf/9BZSRXhuI2MEteAkSQSwgoFdBUAoSMxZidbp/LINaOROZKIxNV49ottZbeghnE1mTyuqm87gHm2WOsHXffdU8kXixBN5pEVbjzjCCx0T7G/PmsDKNLSlWvMUB27QyfTqdNTU54DfeBpKJK4aEQ9id4XrMBZ3UPJqjsBVhq03UinMNYNlovk34FFcvHj5+MXQuNuNeyIUXa+e/2BBw8XhbdDTSvEEuFq4G5zrVjGGTetu2biOMCMJ2oI4/YJolb5u1O5r+33lwT15zlKxYTabQjdrFkAlLNIa6lHpLX9/TKyy+Hhbg5hkH+bKAfw9iX6OCyrJ1r2Il4wOJnQcvT5MerRC/lH0HiBz/6EC66Wlww78a4RZXJRj9eQ3xjAvPgCcDMIoDjXUcrQkX5kVCaDbg/C7LeiiWIrtqaS3zOwuioTIeoSu5ALc3YlLjevu9Y2H2iNiSkZzNn4QLtTzUJN9wgME2nCgTgXOIb/+Iv/pzYntxw6x23IzQZBAFTBYE+Lpaw5/I8v/LKy4gTCgHnS1G24/iDCCpi3l67bl245R7Ww1OpYR/A+lmew2yUyB/66IMxMusS7ykLoUIHa3IKayUXJpxjLe0BdB2EmKKb0miokXChc3DYcuQczr1h4c65U0N3zbHQ13QmFGbR/3OObqKodk4MZxOGh4e/sy/gJSGybirzZWrYypzMssDaxbwLLzS6IDOUIsL4+Ec/FooRqNftWcs6QGzb9mPhnZ0nidkqDp/9/KcgSQB46ytDx7mKUJBbFE7sriDaqzocq0FkkDY05BGjdLGjkevVSMdDWZiL4+EjDzwQnTrO0c7/SDR5BQAAIABJREFUzj2C2jpI7Q9wbdDZ4fUxukiA0h6Pi35OxtK0mbO4nyciYFoMuGtXwtp1a2KOfwl7r2bAWvdb9gudi0XqzKXxNUeG5yHqfVaN5bRHYRZgsa9lx5lkTBr3XHfFfpxwvTxTs+h3aWP/ojOxDMFAzfn6SJoex5lm50Arz8/q1WuIfbsmzFm0FJB8Zyx5bgZ0nzp5AoXhDThq6E9gPd2weWc4VtXK3mxUuOfuuyDEdoV3Ic0W0mvUgLtm4QLG/pSO0HdheFTaq8J/6qmnietaEOsIBjGmC4fnQXDR7cacbEzUYJxaVcTWlZ/GTYMwoZbupwNljOGsYcyzPPd5xcwPxeFVituN0mxlbRKgH8z1fuUvZ8fp++4/L8MVPArXzMy43ledOh6GATT3suYUQOJfgkRIhn4yenUT5eaLILBGjyqGWNnO590cPvrgg8y1SZAaFXTt1HD9loR9xK6dhlw9hpPvgY8/FEvQm9mPbdm6k94KiDTJL9YvI66MZpVAsLOpjQ1XM87YIsg/o6/sVSuCPDQOLIF7IODv/XNesORb0F73kKXbxg0avVfA3jkfoiTNwmz+kXhu0UEM4VWLgzgXZ0A799q9p6/jtZVcdm5thJR3XEmoOQYlIfy940nnxyzWAt010TnBumMXi7FWF5lLdT/oypX8kBSSMPPv6WD1jOE4dUzpzu0vGvdMgSuBvbWuMPcP/hzHol/dvI4/364yHSQ6ybe/dzi+R+dcCV6JCx0efTr4GBMNrH8Srv65e2g/p2Iu3SrZ/Hm++3w+q+cbr6muD8UWtfbzcT2MXbzE+zYySpLEzzCMtVink+4FYxLf/9VPgvzkTyS541fcL/2EGvHP/Wvu1X2uvR4KuLx3zu3+XhGUhJbEhASFBIhzv0Io91/DeJ6H5GUz1uzYQvzBtR3HnH6c51IBk+v4ENaR6N1AZKUYxvFjvGsy9yWd+WsI+6kq9gxeC9cnHeJOQO5HdGnopo8fhz/b/20idn/qa+ajG7nWkB+x1NyidEkQrgquN+xdPO+Dw2985ncQrgyD/ODMl5TB/NUbXbG+N51EAw6Qf3ZZ/5V/8EEA8K8OgP5XftBf0l/7IFy/X9JH+zfzslc3/gYIkH8zA+UD+EEHCJABAuTqhuUAAfKT6/cLcYDc85XH+sxet2PDToO3/+OsMOdz74Y5c+fjjigJb61+hwPPuXgAOVeNSm7CaDbt6aF0zJiY3W6+u+6PfA7ZY1HJlwDyCH7+4HvfC+MpMx8NgOdjr8rJ7GQt7pahDgfc62TT72Eoh42/oGl0gFxW4AuelhHvlAAgsOqmG8N7O3aQc87BM5usZkB9Dw0eAnSURJUSP2P3rvei2tj4B10JnRyI3KCbKSwI3ASYlUH0krEIxhcdgDBJBZgVMDImIpkDQEX5McrGiTFQ9cb36dyYM3duOAzYJiE0m2inNlR5PyK6azHkTgl/bzPF7zovfutLX0BxSn8GgEEGirZGDp2CWCreVHGp5mrApu5rLrqVMlWAB4sRzSkW8DIq5AJ5zPMgho6iQvbItIDP7JJ/FuD4AgfeBhTFghfjJ4wNm+gJyTJbGkC6GMWf10LAUSKnlZ/nvckC8FPpfQil7H4+76133h4BuKW8bo+EBZ+3Tws+4F8xSjLjIuZCQhhJ1UgHwEFA+z5IChVlpRBV2ahrzSA2f1/XifdgOmCkhyrVdBdqG0IZgNWUGbNjlFUG4Jql8evJrs/MSAq33ngthyMKa1F5J6F+nDCOKBRAizqUyQfpSVAFWUZxdNHoseEof0dAtLquIcZatALOWswsMGJUmRnKqvpaIR1GEzNm+XI6IKvjZlzpmOiSGQtRJClitIgZ6KrkPJzvRYF9FkKpkAga+w08QHtmlTRJwU2SRyxTEvq5UYUQJBfrwywKrncRhzNpEt0xB8oicLGVgubFKMOTUSiufvttDtIcKnHkJAMEzAR4zQWEGEL8VTegr4WwpwDtzgE0dpGzb1a0pabmcAtijye7eyauI5W1xqIYx7QIcLQWJXc5Y2ER9+vlV98IrT28Du/byLehqLWNxTlCJ0UngLeF7v1xXkURYFGlLegqIffbDxSE//BNxhuAuFTZz/qKUVdXDvGX/9KP1XocfJOSgH4hKv07qvp0SH354dHh688RWRcjE9Di86x7HR1/7QDSAh86QNogploBeLwfpZR5Th1L2TiOgkFcM8HwGgB2n01LrgVCJPUyVbvydzoppxWcS+om/oLPBeISalDGVwOQ9PA+dPXk41poBSCkGiB8+3vPhjrajhddv4oxlBemA9odPIQSeNe68OBD94YsitKzhxWFb333GdTzYyLAWF11NsyaPjnceu9doZyi0XfeWR1VzoL9ubz+yHH9ed5Xvs6WodSEjBLgSSBCqAz3Ugc/f/KkaTFCTnC8ByfUMNSrRcShzJrL/T3wHsBVVQQP5+DUEoSwe2gfqndBCbP2t27dGuNssgGFHJTbeV7tM/oocVVtOnuMlAIteu65ZxlLXeGRz98QGk71l6wKLJm1rnuiBgfDEJ49S6gtvbUnyL4SSaV5Fgsz9vIAieoBxlSCao800spneCOurJnXzI29JTkA8kkQquuIzOpibCdAdlmufRpw9cu/PiP83Q+JWAFkaoWIFlCTAFExnGm8j64/xoPPRJaF5ESH2fMgAeJYaWRs2g3h8yrAKPGssn0bzrQbbryJYve9zPuL6VLawecwkmpbBHIFh2ylteQ5YWjVP7kvPefzotL2bYjs5cuXMwdmhHch+JcRlSUZo8tO16AFsFlGgTA/tnGtdC0KIrcxnl57/U3cXbMYi8MBpzPDWzzfo3mPdXTWZEPajMRllAjpZl/SrGtm4+b6FgBmCq68qZDeo2LnkOuUaepNzG0b128B6L2WeWMY8/aG6PqwC8Non6GMjdN0gZyku0oHipnwrk2Cf1MgCyWLa7lOujuajWuEzJ6ICn0GQLjXxzi/m2+5JWzlmkksCDJNZv4ZT5TfeeJOLJtu4zlsQw1fWd/MfNkU7lg2J+zauDYWm1cxL+UUj439EvXMN0k4PQuIKaytZP5lfJefoRh++6FwBpfIXD5Dt/F03D/FBYsorz6LolhH0mZi/FJY95Zffx1dTjhguI9ZAI6WEv+IuC9dOsV8/qG4PHXy2BXmWrkJh9vDv7ky1B9PjqrzfcQ3qmbXsTMbh12i/WO8L+9bTw3dKZBXzuN1kJAXIAHTmb+z8ovD/vIz4fBpysohyG6bOSakttI5cOEk7hGco+d19+EuAACuz5wQ7vy77eE0pEnpOPYrmcS67D0NMGrESwgrluWH8aOKwlD2Ob/+6U+Hl5/6Zrh35TXhODExZ5rp7uGenyDO6qGHP8y4hTw6cSDkQZie2AM4W9MZDh1rCBcHFeIWwanFnHmxC8cs5efZdJJMxiF6O8XfRyH4ehi/9rSoDzdKSNJKRXy9hCvXRuepY1yQNPYs8YweIGJyOPsygeWoEof0G2aH2r694QQugdHs03RXKOpw31GBSGA0616M+2Q/s37zlqjdvoa5R7B6AnsJ554TRKMpTslkPzR5wjjG6LuQcXMAfAFbmcvtlTjC/JaRyXzCfLaL/c6KpcsgjU/FaMhHHvs11u/jxOQRfcR8I6EznTVzSDrf24QLpLeNzqr9ITl3bKjnHkh4fvPvv4FLJTd88tGPRxfdGAiIQclloa+OvisitZKI8jHuyujHkzh+br4VB1wyjk/GUDmgr26JDJxafYzbIydw3KQOCbuISGqiuD4TMqqyupH/nh/mLVwa/vFbT+EKUTiQEZ77i1lxvnj4r49HV8YPf39y+O2nm8N0nKOJiBWYwQIjLBQR7zaIsvPt69eGuTh3xrHnPYMjjMvKe8qnt+vFONfdRxxfJuTFwYPHIAUAySG916yn64pxZ0n7Qhxqw3FBXqBo/gcQ8+51agGchzDf6U5wPOuc0cFgT5iwsvFRus/ymfMkPO06i90X9sex17ZPxO4NiUbBcl3X3iuf7fycTPp8iMljPhqtO5hxdQYno3suTI/sHUohQ2oiYdwIcO4aoMvN6CedDu5DjxGFOJnn9qxdRZLX/JmEWQFzlcSL+1mWtviM22ejiymRudO9qtFa7p07WdvsKvHXujsl+3MhG4azV9Uh7fjUUWo0kvs5iRDn9Qb2e77+BGIP7WNKYNzPZC7W7Vt2QqeSsafT4/yoOy6d+d31zvfurxUSSWL4TOn+HsEeSAKjHsKxgPm1GCGJcW1ezyx+rk46CXYd4hcRIzQwd43kOZJE8dziZ7dDSYJIi8j7KZCfNvP7NPvVfzj7yd/sJ0D4b5D/noF8Hl2rfc67mK+v9JwYk+Z/85ql2hNnF5jXjvstEdMNaSRR6dyQyxxqPNkR3B9G/xpRptM+jeda94tOkB4dGu5PvA8K0RD3XEC45L1XXGOMXYz24tfR4cK7PvCtfuJj5qMbforu8RNwz+KBSyKDs5ejlX2DfR/2fmSlwSL3pBOV9iGEWPQGNXdz3wJCIOZwxkXsmbl8ff6lCKyrO+D/zG3tL+w/XC2AenXf/0EA8K8OgP6F3Yif64U+CNfv53rjA9/04ytwdePv6p6/gdswcAWu5goMECADBMjVjJ9+F/HP/8X4G4jA+ieXb9CDf/tY334OGZbwSgK8+adzwr9/ri8CeBMmooYm59zol2efez4s4iDXG1BwoYDOjFZpDvhY5M+ehlCA0ChCoZTFAVpAeiNK1JtuXBnVtQJaqp4K2ZzvJuLCQ7MHHp0i5qEfRZk8H6VqBYfwPgA9o690hswAxNmOu0LgaCKA4KZNm8KM4RkxH1vQ0IOEB78WDksVkAnGrPhrnSg6Q2Im8uUDiUpnVV9NkBfGqQgqmMUsYDeK92Fpor83U11167Rp02Omur9funxZ7JoQMBg+AtCWg/l+AIdp06bGw5vRJZIdiyiiFfi1uNQ8dyO4/P4l160IRyFVJpKP3QBof5IIAdVpo/25HGKOcP3rORxbJG4Wu4rtTVvoiODAsHTZ8ngYusDPb0UB2gnArVIymQNu+bEjqMg6uJZZHGpHhF5cD7U4aSyLrgHQVdGVzzUX6OwCeK7gAJwiIcKBNRtCo5n3fAyyYMWixeHg3r2xaDsDsE9XRCUZ1sdOniZKRfU7MTq8zogxo8PB8kNh6owpMcJMQLoG4OKO226L4Iuk0mnVzAB2xwAsjM56gTidUaXjiG+6noNbM4pssurL9nEgygnf/e73w+233sl1QEmK4rwRYOltelZa6B4ZR1n9AZSS3RzcOnnoCwEFGznUdnRZ3N1f0uo1ljBL533oulBZbkRQHaDfaAC6I4cPAbQOj2CrsSm6fQSEBBQOoWY0NkHHgMXbxkxI6KQBDidQ9D2GvHgBhOKhWeHksUNEsgGoACKPGF7CIZmoLVSax3HGjKZPxqixXYBI9qA4zgXupwN0ZROFlU7Eh70gAsBVxGI0NuFqIIZNMkBww8x8gcskiJt77rs3jh3BxPcovhUgHcE1VQXsM7R+8/Zwlgz0NnCxbPoa9nPwfezxT1NcvSOCKJIfLYzxXK7JaZTRRmYIFpsf/7sfGx7+vyfPxvg1MLWf+fXTBMgV8qPfAQKwgQNEBaITcS9gzCDGq86hz98HIM3X3z5zISo5dSn4707dAH4rh2bBesHjTlSq86ZPCvkU2HYSf1UAIZLGe1XpXAf47vvtB/dyOVQTEwIoJSnVzRzV054cwfU2wI7TgKWWXBdwmDfeIQ2wtp5S4jqIzo3bdtN3gLtsxlyi1EpQel/LdU9hPlkTVr/zZvjq3/9jzFXfwLU3UuXZZ3+AQ+macPNN1/GMVvGZ+sKQkn9KePR16PhoD+9BPApAdxHV1sJYMAJGYvIShGE5ZNQYxvtBAO1DuHkKIHOupcdIAGQugOLx8jLI5m042nC/MB+IJexl7EgeGe0n2LOZIuPFS5bESBHJ5/2U7GYxJ86lBD3DPHBABMGi3UQ+jQPkvmYlY/NwX3RFGRVjlJUg1u5de+J7y8DJcR6w5wAxM4MpYL7t1lUhB9Ln0qkT0YmgoLMbsKqI990G+KTrYguxag+gfs9AtVkJGKkL4iRgWAf3uw+gqBpAupG51hiaP/r8NeE7rwOICXHz/KlytZQ3C9Irlfsq6WBsVypzY2JvRxgOKDcCR4YEWSekif1LxRDWmcyvgkLVzF32fNz/kQd4Zmr6I0x49tdAtBcQO7aCLpSUggs/HsM1ZQkx4tBepjrel30ogjq6ZApZl17GWXHLzTdHZXwsBGYc1QPiJfMe7UbqBPS6wM9JAQAawnU7eOAwIF8d80Re7AkpYx7q5DNIgBw9icqW6zxl6kyeMbpERpaEk7gAa+vpD6EfZMnyBbhARvM5OiPoJ9p8EsfY7l37AdaXEo+XEl2NS265NdSTW98D+WzxuVFWZrhLVu/a+V7s+DgNwC/ZPYxrI+Fvt8dU1sRnnnkmfPKTj8e5dt27G8L1RKOpct4GSaRK+ADj5b6P3B8j+XxWj/OcSEBuZE0ZkleIoOAmumrq6EPhfbMeLSda7yjxgyp0fZZO4RApJM7rxBEcQ2blU/p9lni5A0dOUsKLU445ZD4ugV2s5Z/5jc8yv7WEI6xFlq3nMPeoCG8FxJP8WHbd9aEG8HEHTsPxk8bxWXDU8dyXHToc78FiCu1ds0vmsm84SW8E12Pz5s3x2glqSobafyLg6xw0uPtiqIYgz87IBYOjl4CuBqPW5s5dRMfQ+fDevrIwiZi3GbyN9M4GLGkV2Dc6QvvgoZAbqJEBiGvo//it546Ekz1DAOdwlLE3MFnP/cKiFQDSOMBG5aeHz/7aYxCabeErf/WX4Rvf+Kuw483Xw/zlN1HcfjH8/VPfZt0qCA9+eFXorIP872oJh3GADepMDdveO0e/SHI4hOskvZi4RAD7rFzGVnYKRNVKwHNisugqMEYxrwCVOs9zpx01zGvJrAO6NYp5PhzD3YKhKuz5mW1cmy6ufR17GAkk43wEUFXRu+5s2bIlOqoWLljwYxW9xc8x4scSeRTnLZ294Tj7gJsYA5It9jAYc7SFKM9i3stiCDH72KrYf81fOC/UnjmFIymHOacDkLWWZ4gLBfZ5EUJuPM9DM++lDOHC+Ckzwitvrg1tqMGzIeYnQibkMIamTSohhomxBaF2CDHFuYa+sPfQcbqH7qOwfVO4fvlSiN/0cB6xgnun4tnsw07i4rScGQeWr32SPhr3bYuXL8JNQ/fWaB0EkTZiL0fcX2dfOFV5HjIpOeyBhEhKHxq6E5hLEiHYIMGLR5aGZ4kPnTRlfHjtP08L9/3Jzuh40LHQxvxljN7Lf7Yg/NmPOolinRhOHD0chtNPcseileGP/uyLYREumBuvWx6OsZ/IYh32WmRlpUI+UuiOO+Shhx5iH5mGQKWJfVoz82IHsZS4PHmWi4kdKxlbwr4LdzXk1bZdxHixgLs+z9CpDLmsw6OKOdbeDGPu8rEipbD+vbeLyEwEDjoefAZ2vreHMVMQXWAJzFVncTBLOEo+6ADpZX3NgeSBJoT0wPFTkBsmE+GVyng+yxwgmTEIV6+OkxqiE43R8jwlOG70U4zkYj/s/rab6yshIBlwJQ5K65duV/s+3Ou4Pkl6+PMlJxP5x65Ax6R71Rzmk+EQJpL8gvg+50a7SXw4MeYyVisreXa4Nn7PXmMKIV0EysshYBYtWhKJcAmP22/DbQ2xX49LWDHSbNZCYyEVd0gMKxaQPDD+z2s1BLeec6bOFAVOPlPNPC95dHNJSq9HcKQ71nVcIkQCyOJ2HZPGdo0dN56+t5P9cW78XsFK3BtZ5PdTX+8/krov+gmwf1kS4sUV+zC+ks/t/qW/V6S/TF0i1N/7/p0D4s/hr8c9lqOcPzdi0rVd160kva8hmGBHjxs6CRAJHoVevmf7TTogidtxERm7prtF4UQme9xWuw5ZL3x991oxTpF/XLvLvnN9mP7YhvgJr9A3P6ZxODz7zEUQY5C9KRIgBvPxv166PfokplM4V/SG//Snf8P6qosfkjI9B3IVkv9Uf/RWfO0oOOp/5ff/+uoO+D8/NPCv/c6rBVCv7vs/CAD+1QHQ/9rr/Mv5ex+E6/fL+WT/dl716sbf1T1//3au8sAn/WVcgQECZIAAubpxdXX7owEC5Kev/qCPf/2Tfd//3tNhLgTE1q+tCo9/ozoqiXOH5gMUro0Kog6iUXIBRlostUR8nY9S0IOzAHQD0S3Z5P3nojJV8VuFajSW37JJtmy3Xw2eiLKVQxeq9CoAPSOhzMDXQXGRQ4xuAl0gAuoqwQ+St9xsPj6HGMF1FbMeZgSEe2oOQ4YIRAL4AQJYtF6OgrgWRZv27ZFEcOX452z6dWE45XRzgHGTb8nyhfMUiQMmuBAK2FvaqO3cw5vdCS0chj1QSVKksVk3usMYGqMpDgFqWg47BeBS8MDC3e0oIVU1GSEzlDiPTgpgq7Dm232iKtNIGEkewYp8yBo/r9EtZtxnQMKo9PPw1QlBobrKbgqja4wPOXk5/34JSktVaG+vXk2/x2wOu0M5+F2IxIcFokO4/snGNgE8pgN69QCaSFAIXum6sURYwqWZvoTD5SdjtEI+B8ZmDktDAFwK+YwVlKAaD5NG+bG9Ac2t9CygRjwPsLt+07YwmoN4A4ROF3EWy65bGiNt6nkPxk1NJo/bPgPB+kY+5979B4jpmI0aMoQC1Jt7cZ8sXrI8fO1v/0v4+MfuZixkhrWMrTbiVTIp2r1+5SoO1B1hH86KZiNjkBa2cWg0Q1sXyDjue6sRNSize4ma6GBM+fMs3HbMjeC6Cgo77gRxHEf7AYdbcBRNQiFeDNFgHrqxDich6yzntfdDQKn6fF1U1nogNE4rlZLvXuJrdH6UUBJcXDQ0VJ84QnzP4FiSnJFGhE7usFBx+mx8PxaW2sNxgvepMnIkgIeZ6V4T+yuSAB86yFyXFDlLAXMixZDnqsixB4S98dZbYszDV7/2NUil6cTV4DZAhvwewKIEncCcBavG4lh0e4Ji733HiX5JTAX04ToBFJgXnso49TMIGsVMbiPf+Jx2VagOFvz648dKw188VQmG4UH1J8rEf8nt8dPl5z4rkmYSIIkU/vZCSkTghMgpCRVB+14UrGZnf/HBgn8yx/y3Z/vjLBL4/CqJ7Q9IxUVSStEscCel9PlhmOMYMMcM6h5IBeOlBPgsBm+oraZAl3gviCljzS5dHBwBuxYUyd7fkahJpzjPIDMUJDfmrh2SrI7yzS07KFxvI5M+B6Bj8nTKZm8MGze+gyMpk0LcQ+FOegqMUlFVefDA3jB75pQwc74lnf1f3/qvr0J6khHO4X3OPJxYfO7BgwDPIdh6UdOPpVz99J4DgPlkt0Nu1UEerFm7LowCNM/gMx2h1+Uu3CRjiU87Wn40RluNA5zft3sPr1EXVl63kjkqPbz1xpsUeS+JgK/XcB/Pj8rUSubLOt6fJePG0hjBk8jnbOF+vvTSizEGaub1AGJ1w2KUjsCH8RmtXANBpMN0+aQBXguAdBG3Ilh006oVjAtEmowfsPEYNZMOmXYe94HkahGOh7f5DOhhUfsvIFrtUlSQ+qxYnmt+vjn7uj86AG3qcBz88b+bG771ShMgEcAXwFgPQJxxLEZgZejaYexIdvTi9MkDFDXecDSq3KNlh1HQl0bCPIX5ZC/XZTagoIWs8+bNDz8CtLSsOYf398wPfhiux1nw3HPfD5//w3tCX+toos+q+KytEbzxS6BrD6SPDq8xXOejkJwCbKs+/OHw/JNPhnseezS0APr3MGdJCiczbr0G51Bau0aM5b7VQXwcISJx4qQpRKnkErmyOxYRL1m2DEKXUuGzFWE969HHHvoExOVO4J+ECKSdqTzF2G4Lk+l7mIbyfRDPyhWX1O73cGkA0M7hs+VkEUPCGtfBz8uBOK0A6ANhjM6PKqJlVOT2+hzz3lyDPvLJx8JBCBGdUUuXLomxh85jw3HK7eTP0yG3xtLTNIHC6Bd+9KMIoKnYXnXLqhhV5z87dm6HAKuOhdo6kebj8BOKe/HFF8MtOEeEtSSrdOMMYf7ZiehgDN1ExvYZSZnLvJjCOltxtia8vQlFNgr3/mLipEjI3HLbrbGPaQMgernrDvNhFxPECu7dWADGF4jwK2RdnjV3FmvBDu5PWpiJwKACp2AVoGwOn2HuHSVR+d+JylyIcR2dR6rLjZ6rAdibRLfYCNbUnFRI3hoclkkULwOKP/ujZ5iji8LyRdeF8iMQeoB+U0bkhYxGnI0nDoaE05R7ANi3ZZSGigtk0nc3hX0XesPfbLE0PYTCHJTV2ZAvlyQIMIzAWbEkhscemBNuvXk5joPB4dvf/sdYHv6nf/IHMYrvPHueN9a8G8nyu29ZEdK7cBOdPYYTBbcPZSKHj18Ipy8lhxfWEbKFiWs4xFwa930iZMAdH7qBdf0o8WyvUSifzzo5I5Lfqr2zIRr8aoFQcl6IvWvsTVy77EhIgRA4SGyjvVjGE9lbJiArWawTSkLKHhBBZwkkSRFV8v2xnHV010AKAIAfId7tDuI7dZHVAoTrotxEMXofpN1tq26gT+AAUYFF7BGGQJDSQcL6Za/VJTpi9u4p45nOCPOIvjxChJAO0CZI4N0QT6k5+cQOEt8DebcEYqO6+nRYOG8qpCdFyNn0QVyoD0+/sJZesLTw6Sc+HTYSfzWFdVJH2gVI5+8+9Z3w+199ItQdoPMNEuBSLAAvR/iyLfZfVUDKZBfmhCQiBAtwoUyhP6z82En2S8RB1TZR9tyGA4SIOgiP45XcA+K6TrO+jyidECpwTY4pHRme/f3S8KVvs9/k2RMsVlhylutpT91L/2lJ+JPv10HaTAgZrN31uI36cB/esGIpLqV3mXvpZuGaTsN929tLvB37hOeeg4x87JMxmnQwn2v/wXKYNPbBEIZt7FNyiOty3qhthATcczADVCiHAAAgAElEQVTUNLAfwCVSB/B8/cqVsatiNHOVYPsFiGuXZsvR7VUynmkU/+3V117n2V8KWUM8YjsEMdfRdb6JOX8oe/Fa9tNGSLnHsJy9/VIDPT6doaQwL0wbNzoMJ9arnedTYtlIU+P8jNKSuDVCz31mYfHw6CCVfHGuz2Lus7Orm31Y5+W13X4fzwASR1eioyRFdKfYX+c+wfk/m/2jUYzDdLPRUXMRoYlOVsF2u6kK2I+5L6mC9GpiHbdLyP38i7jE3JPnMt/rdp5P9Nlu+ltOs9e66667iSU8Tg/V4EiQKh6y36mfTAmRlLZrby977nTmsjxe32uig8I9uG7YHgieJPaWHYhX9uMA1uGi+OEYe19JjnoI6IvsIYYwNtxvW9puf5Z9SpLD/UTHFbrjn9ED/fuc94H6kSe4TCNEYiT+nkmHs4TXSgIklqN7LuV7o4CA3xtd6n/3GkdSVFclv+7k/fvs2dfl57bLpxdxiCKwMxBqCqVcZyU//FnNkFAt7Pn7ILOMN05jTHVyr9yfRocZ/9NJFvd3XMxuvlcCZManiLni/fgJ+yRvLn9F5zB9H/FrkCXxNoxIgpj2pTtGx2cO28SM8MTjX2LuSmF9xZXaLeVksbxCnv7C+59FgEjC/J++ftUA5tX+/Kv7/g8CgH91APT/8eb+0v/jB+H6/dI/5P/jP+Dqxt/VPX//j1/agY/3S74CAwTIAAFydUNsgAD5yfV7v4Dmyp/+316fQSt/94a+bSgHFy9aFFb/5dJw05c3E4FEFjMHoTffeiccRv1aiDNARXGLCmz2uQmAIkam2Kugc8Qi2wSLb9lAt1EqWchBZCgAnmCKBImqROOuVN+bv3uaPo5PPPJIzCWXrKgG/CzikO8BziLvSwB8Z/k7OjpWAnrtBcxeSByQBMr4rH4LdSlxBFrBO3jd9WSIq4JUCTqPuCoBNyOgLFsVGjPiyx39WYBVt+KJ/HddLX4mDxcVHHTGA9SotL2oawPgzFijBsCoqfSfGCl0gPx4Dw2VZ6uiGl/Hh1nmfn5V+xI6KhjtArEbw2iv4zhaJlGGbcFoMUpkD2Mq4f0cKvsOcAizz0GnTSuHsmYIARVob72zhveViqoXooND2VDIEg9iF/mZ15G73lRjDMD5CCSdPH60n2gCnPUACCIRGs3q57q3AvLplvEQ44GoBXJBVbwl59dxoOZERRdIadi3fXsEubynRXRb1KNiHzp+cji+90BYvXY9vR8jAU1OhBKUddUo9petXA4QdAmyqQj1MpnXRDft27MrqpUruG/jxk+I/QHHcZD843eeCn/yp38Wi+d3Uxx7yx0rw0XADkGHg3RXeHC678GHQ6PKf6IhqiGAaiBdzljQymc+AvA3c+48iBh6VFCftxMfpQLScnNLsS33HMX9iVEdHCHHQ0o5Hl975aUIqpZyUC6M0R4ZxNishmBBsQ+hlYDK0Vzkg2UoRrmfgpgSdQJdaZBJ+QC1I/NzUIJm4TqAwOCgd5EDfAI/PwtHzJlK+li4nkY6kWEW1fAdllpCFBr1MGF8aXQRJCGv7wG4T+TfJyzrbsVZQCyYB3ZV0StWXh+/9zW6dgRCluM22rJ1M+N5eMxnNpru7jvvjJEF21GRn6qjVLuiMiobF9Ih4ffNITJN8kzgRFWl4MY5SLgkPozKbwGw//CpceGvnybgHgDhCgFyZbL4WZPG+90f8deQOQkJ5NTzrMdMdhOxdQSY7GAeBv82Bk0Qvg2XzmDuz+98jEiEy1//8HozwGkt6u3kMAwVeD7xbWMAZ3IAAPv4njRcLHYzdPO9fukgabsMwCVQpOvcMGhwcYxyamQ8JHJ9JwFGleB+EuA19iWDZ9qYtIaLzDenq4kcE1BNIpJlCATITRCMVRForAL4amFeKMFBsf/gPp7fkWHRUjo6qnMYUzyjuBIOAPA1NwOMT5gc5t1wc7iI06u2qoI4mCZ+5liAfqIdcgtQ9AO6QZKsx7Wg+r0dhXA9UUk9CT3h/o/dDwCWAyFD2TL3c8TQorDmzXdinJMxWAmgHxKzPqPDAYvOUNKtKlmHhfFoWcT5DOPvTqQPRrKRB4+OhBNEw6wJH//4wyGzpCVcOp0KAIUyn+fCvPBkxmMVMUmpqJKdryy7NU5mBDFxk2dPiZ0q8e87JwA0tRr7wb8FXSW07PsYMWoMP3sokV0H6XEYH3scTkDgZeIgMErJMXsJsKsRoHUwROsXHhsXfrC2P67DmA9Lzn0mcwAMhzLHC+Qaz5KNA6IQUFDF8lHcccbK6FirhQRf/dZb4ZFP/1pYBzg8beoMAP0Xw8MPfzwS0W+tpqy+qCDMXk7xde1QlMbn+8EmPkMeBK7AWzmA+tgxpbET47577ouknZ1KAvVGDukGKyRyp6erHbcc45jntZbrVAl5OYQugenMfXv27I0xcaNwyFgavBl3lS6vWUShtTF3bNqyPsZLneZa1DFPDcXlZjZ/cyudNJQnD8m1d2MGcz1EH/NKE6DiVpxbaRCnYyHCRzCnuE4KTHnfvbYnmY91Ue2GbDHuqhxAbgHr3ejRJTG7fjfE0DKivAS1D+zfA6k7MRa0/2/23gNOz7O88r6m996bpo+mz6h3ybZc5F7BYK9jMGATCGy6Nz1hyQaSTWBDQkwNBBt34yY3Wb33PqPpvffeZ77/uUcyJgvyYpmYfJnxT1aZed/3ee7nrudc5xzZlckeqANSfxEKkp+89KID9RSIHgsRPMk1CCSrJ1Ojk0r1QkiEdADGKPrq8bJaK0NJcffd91gZQc5RgV60gRc2dE0AnyjbMnNdDs0cIK/HBAC45wRr3ohBOxPsfA4lVRVKkmXMeePOmjIcsFFFBE88/RSKjx4UV0ttCcRtHdaNszyHLubOW++8xY6dOcgcFWp5WdjbkPUSDVg6wzyaey0kdiOyDfAvVTkPMlaOQ4SxELp9Rz2Kzxsphojw6mb+TjebIMSYPvDK7rewYCy2rMQMqz5fiRVisvmNY8fXftoGTx228FaKG+jT5waDrQY146J4b6vqn7YXasgLqZq2krQgKuWjnRXQEODsuQYINeaeH3/7c4yHWfvG979nOUtKbBAQ8e7bb7KUEGwWWR/+7K/+1j71yU+xb8iw4QunLWiECv5zJy2NvlLf0GnVPXP2/RdrLWxRoKXkFDp7oyXLCtgPxKPw2gkRdIa+E8kcvtapZkSGKFtGz0ogoPI75oFF+jdtq/lBioLTEGYqBlAlvQOU6ZPaA2k+EUmexzNW3blAXxWHtLEX0Jwgwkp5XMOznii5WslmW+syR5TtofFXVYF9F3uKpWSEac3KIbtE4dkiqxtrq1yg+SzEcl1NGzlEjFmeSwU2baexK7vx5tvtyedesUJUOH0TWHCylq5HMbF33w7LyYi3tERA0al+xbnYs6/us/s/8QiqgDF75qkn7O67bsOiMMh+8sSPnK3P3Z9DKdoQ4tapNvYAJ7DN6u7pt7s/8jF77LvfMx9ywLKYCzXmZZmnbDOFpA8ynqRaO4hqIoFn0AmQvQtF1BTXGYNl2Czz19Y/LbH/+cYkBCRkE4B2E8B6H8rbOvalymN4+a832Se+cow+BFmHyvXYkQN2y5br+Jxg2wcB0gV5+tBdd1oo5EggxRfnThykmOU8SsUY1L9rmW/87dTpcgo0gIVZD2kubgPol+KJiios7iBl2vs9WBsgFtmP3HXX3Sgs+iG/Ap3Kz5mh8YwbALMDmDelQvBjnn7p5VecOjCPObG6tgV1YRXvCeHAs0tGlVvFPlrFAqG0o/YvY1h2BkDAao1NT4y2QtZI5YDUMa9MUszk7LYYX9rfRvKslC0nm0ORHWEUd3TR3vwYiqo2V2AhNYiKZgTMj2PtFyTLWhb9UIqAZN8kyzapagXAK6hc649UH8pXilbuDutPA2SLrJkqaylAQeGcn5/LfuxN1rVs92sUVegRbG6lXkxiDMcxR4mMqYAA0xq2grlEircZBoTyoaRs9eN69EtkgAiOJJS+x48fZa7DApI+LcWvvq99iCMRuIccMsH6RCAxJwUpp4R1Q5mAem8vqSTYfxQUFjvLSBVHBbL2yJZWBQV6PrJ2u0QO/LSQ5CLNcZHw+Bllg/ZGl2wL+F02VFobndqDP6v9JJEVqaRCLEeGsPHR9elntAlyqkoRA/Qpf0g2P9ZyqWmVxeGJMlaFO42QgyrEktpZhTMi0adY4yYoWtCz0PoSQBtoXxPFnsLJcvnSM7ukWjnz/fVW/On971A8/9f+kL265xwVcI7ZuUSAiASZzwGRAsSmIW5HUD7FZtn1m2+3tJTFnFuwSp7G1o1xMgJRuECAvF8Q5NcBwL8yAPr93vkH87pfh/b7YO7kv+67XFn/WyBA/uv2nA//zhcIkAUC5Mp64S8L8P/spy0oQP5963ukfyRzTkDHkW/eYPd/rY5DA8HMADOqFH9l62uuWl4S+WSAZFWOtXK4EPAiAEse4DpghLEBlxXWGGBLEiGniVQkKdRcVaXnCXiWZVMLJIOAKFWD5XGAlXe1JOxSf6iCaRme1FWVFQD3nQ7o76Ua9c7bbrMd+PBvBiRWcLgsnbz7GtzvoXymQPflBCY/+fjjzi5rGUCFPOel/uiXZRWfJw9iAQL6Uki67lXV9c4PmfsQwVGDFUkxFY39VDtLwaCK5zoRMEjNFRLaTLWzDiIC0xZz7WUoONohOfIBm+TXq4r0efsrb8ideg7n4ZA9NVaMP/ogBw4RJAppF4HShWpCcnqBPKrY18FK1gP5hEsq2FWH0T5AsyA8pQVyqeovC8BLleEDHDTzsBEZHgTIQWkAksY9neGzV9KObc4ySFXyPQAekYAmzRykZbXjy2F6hPbwwLP+2Oky7DGoulu5AnCSwEnIp2GuPweiRj4Ik1RdyvqgBX/tYID6f/7W9yAo7rfDBCMPcR8JWCqERITQhkjZOYStwTJj4qKNjSqvddbzB0xsBPgSsTTG4euuj3zEHbKefPIJwk9vdlVqCl4d7IfwICfh1ltvp01CqCQdBXAtJ+gbwoFqV1/A7HKqVT2oaFOAqB+kygQHKVcdqUp4SBiwKGfREYGNkh8EWhAS/3yqShWkq+vS4U+e5VL9VEJIzQDi+6j6DVAsAjC3HEApHKJFBMMI1gDR4SGWjOojPNDHAgET/ACxBdj7ACBMQiQggHDZF6oWbAc0HqOyXr7cAi6kFpJHvw7fOWTDiPTwBQAR4Klslko80oODyKYBGelDKdRJH48FkMykercKUFs5BZ946BPOykiVu/4cxvdh1eDPwVxEoIdvkB0DuNy5/wgABVXjeFmH8pkdVK37AS6oWM9dA+NQlb0KHlc+zAR94s8fyrJ/eKrNhaZfcrF21Yc6zv60yO/iSBEROV+lJ5BZv9x/tMH0LCC86sdlwwFhpt81urxpTx2mRdo4wo1/C0MVJqs72cRJffDb9y9y4/CHr3dbPCBoBlYwXQ11zqN8SWG+tQNyRqN28IZEGePnZdUQFalQTw7zqAR8AHx6B/ztKKTQKPcYwbPKAdyJQ6kzQHuq3ZUP00yfqqpuADgHbMYfHmzLKTRS09PshltusEcf/X275Y47Cc0NBWRTRkKwXX19JGMkEZKBsE5sRHogkF4l9B661B546DPY9SgImADl+gqndlmUvBhwWyQPIbkAPaOMjROypOJZdvd1EYJ7wm6+/QYrWlIA+NtNtWsnwEM0Fj6GJUyvs6zYtImsBMCVcRRgqYB2sv/Ztx/yC3VEA4CMrFGysVLrZnwKmBHhB3th57AK0Wfe9MAy665CXQeIpUpwVbEq60ae7tWARKuwFzpIbof81BXoKnJtGBJi3oecrAsIFhF2rQDhbYCiygqZQrbVhBJBuT0KW357zy5IKQK/qVSvQD0WTFD2MHZ1IkSauYcxQJsu5nRZ1H32Ywn2w1cIqaZXaR7yoN9HA7ZIpSMiWtY6/gA2PoxTkY0Ca5RtIKL6HGC3AFzlokilF4t1106UKHcCEqrK+Ctf+Yr90Zfvsf5myBTIXnm45zJnCfxVJfs4pFk5lnAx3LvAnxQUEgKR1C9PAdIug0Tds3uHbdywBkBuxIWTi/hpBQSVskvVytkoKZQrpLwrgX7f+/6/2uq165x6LgUyQtYrh44csnzUC/GQwso6Guf6pebaQJV4fWMtVcfBVlhSwNzGmHSWMJ1UsB/EFisbpVocBEikTTAepuiUWoM0N03y3M9DNMnapAvQt4j31zNL5TMF8ioTJhcVnNYfH4UWaywy7qQKUVZUFoSzbB01/4qcmWBNUtZEReUFBwLKOkwKxmBA7OvWk4PC03hh214Lgry7/sYb7dWXngcs9bb1q5ba1ldedMqLKKz+VBDgSR6IL2M+LkAgl6e1D3pSyV7u7JlO0q7Kx/IHJC3muU1ABjfQdyohy7sBV4vJmWmFyAsGLE6ClJlj8ly+poT1tgKQOcWOA1gnQCBN8OyKrk+wyWrsCCkImIYAnKB9hphLT7J/GIL4URFCE2tpTlaylQAEe5K144PKqrK+zNlk+UwDzo1jL0N/rD22z0JGqF6nOCBmCGrYI9RePTtoA2CIUcGoPjLCrXYixb7z47OoHJjjgxkLzLFJqRkoO87aY3/7O3bo4Et29/2327efftImUB3WNnfZDZvX2iMfu9pG+trt8SdftM898gUC2Ecg2s3aj+2x0Y5GSK5EG1XGw5in/euzp8yftcQ7AjVSc5+tWLuS+2ONgwTyYBxEY+e2au0q8w30JbsgwGVUBCq/SxX1PAP1ac016tOag1VrXc+aE8D6oH2D9k+yb5LVppSzUlVpzyVFTxzPrp/9QivPQ5aRKrCYpX8hRbEa5pYMbEKFgUoxIpusPuaoEebQxZmptnpZqU1B6I0OYI8D4N0HeSZFbzT2S75hSTaMgrGf/d1TrOcKo77uhpuwnPJnrjhsHgSPx2ITes0N17J3e4PClgDusZS2QRkE6H/oaIUlQGDV8Jna92UzX7agGv4BRNNf/eWfm0d0p82NpVsXY8sLdeXBw8exocu0vMIS+4svf9WgcskJW+T2qYWFEAL0NeVxjdJnRDich7xt5V4muLe9KJ9SSbSfYU/41pchNx67YEsXZwAik8GFsq+VIgaFl7ez1+ljDqvHtnPnY3fYx/5sD/umJPZTFECwtsjmxw/So+rMcXsIEswPpYwvxJAKdpSnpvUuh4KRkOBI+uoUBHIt6zMAO3Mo2xUKT0ZRyJyyOQKhG7FjO45KRaqlz3z6U87GdYx+rrwiEawiEfVLuVMqBtDc2sd+yBdiISExhWc9TSbUKWy+UH4y3pMp+DhG9p1sL2UPmIDqY3qM4h8FZaO2DId8Kc3PwQbLXDFFKKS2skekLtM819IsxXcgfQR1HmNRirY25l/Ze2pukwWi8p5kzaV5VgpjAe6aYxTaPSoiBXItnuchgkPzmtYzKQ4qUEwr50dkUz2fV1hUDFlTz762E0JjBcq0Y8728yQWkNoXSymt/D1leMjiqptimGpy5PrZD4uQHmK+nlZmGNdThGJW5wkRgNoLahxIkS3V9RD7BuWxSZEo6yvtu2PZK2kM9aAeq6aPKO/Q5ZRwX/p1AvI5hOucYu24+uprKDDYSXsn0R7zSgpds6zAglnP3iFAtJm5RHpc/LP7u9svzas/nIriHQKE+UlKXYgKqfS0Pk1Iuax1ir8rj8bb3RPKL16n3A+9VkHuOv+EQmCOoXLyozhqlDXMWwo/kVKQ0HPyNeXDnG2eCq3Y5+k8Msv+dEyKUNYYb35A6tFE+p4+Q+SL9kzzgfSzLvujCALknVuRakX0xjvXz55PRIe7SRE3mpEuhprrw2dRAxN87usVBpk6YX/we3/JvjmEdZZn4EvYOwo77UNcy/Dj82CkLFXn/66vn1WAXPxHtz+9+LOXfnD+x//Dv64UQL2y1196Fhfb5T/87t/VyT+Uz77SD/11aL8rvYf/6q9/12H1fTTFhzx9vI8rXnjJ/39a4NK8/WHO3x9ma14au794DF8e4P/1J5CujKB472fzbqzuvX/63/+ECJAPsw21b5TC98rm8Et39YEoQBY/sHROQZiv/tliu/frrQ6cX758mX3pS19ydjzpKBu0QZU9zXIC97aS6aDrVxCqZNlSSgQDIMqjVnJsSbwVRi0LFAFdzu0X6wBV93nxmjxAJvnNq2JX1eLaxAt8lmWTXHbGqQTTgXM1li9HAZtkw1FSXOhAMlU4RQMoKzukD+unMqphczMJMKYyb2lRvsUChE/xelUbh1FJOwVg5M0BV2SDDmWtkBbK+VD1lAsB5D5kGyM1SBQ/LwBJNleqwC6G+JDFiPPi5pCqajnZY0XLbon2kKpjBUHx2rCfoJK/CcD6wQcecCGufgC1EYAzQVR4zgBe7iEkvRiLLNnajNNmodgt1UO6+AK6qIVk4xIEASDpeg0HRNn46CA2J8UDB0qBnwJFFTzb1FDtcj4yMtJce6iCM50qdpEYAvy7neKGKnb+vRn/7izsN3R4VtV6D5V9g4O8BmBhlir1DGfXxKEIwKADkicWIFXA2sAgFhx4JVcTLPr6tp1WQn5CMhXGKvJvBwwZASTesAlgkM/pwftelagC4YZ4nSxImiByVAneRFVaHJWtWwgv5aE4249bb73TWVsIPJPNQC3Vl4lUMecVFFEJG0Olb4s1AUicpip6luscpRQxFE9xEQ3ehLEHYekjwHCGnYyqJtNRsMRy6J/FfiYQ+6rk2Ehnl9SO2kdtLmXCHMDdPmw0ahvrUZUgwZeCicBUX38OZRzoJvFFV3tF0N+zFiWazxz2X/2d5HhkAU5Q2U1/lk+1lBwBdBodInUgE1E4KpCKfjTJc5Jtk/qDQCEdMGU/JvA/GCJgGqCgrKwKWzdZo5UDjqC4AUzo6u+1jMVZgA1Umx89ZP/9c79rta01Th2UyqFfwLsqxXsAvm6+9Q575qWtNkhVnwfArhQsUsV4AGzJimvqoo+0wAARLsEoLDxQa/z2R+PsK9+vBGQL5gAP0cP4q4YMEvgt6y9VcOp+BFqIzlB1ug8EqDIZ5gBBNGUqqyCMw/8Q48uLMStgQUoPjXcpXtRGAr2lvmmAfErmkC1buxWAoNVVlViebXfWOMEAEQ/fnWhPvkk+AwDTABZX1121wZqwiKoFsM2lL6dRqa/T8iAqj3DGm8aQF89bNnJtPb4OdBJpob6VjFVLYgKEax+2OBB9soVRgPVSxqayC8YhEOUlL6/1Hz3xQ7v2uvUur0Hh9a2QEgWr5j2pzx6aoAq6wm69+UZXMdrPXHEeomGAaxD5pIrqESpra6rOAY5RvX6ilf4TbY3YimRASvqH+Fh1fZWz0zJUMtFxUgLkcQ1SnJHJ0zLKe41gQ+FJ9fwBZ/UkdZYCrVWdnZIMGAWoX8VzWY/lnfqWUIE0AEKp4TRPDQCq99Jesp679qNLbLwt3NlKaBw1Q2BUQHpogy/we0hEBxN1H/2rmABfKYGOEIBcnJNHhbeHCwmXYs4P8m+cdpgBPTx1EoI4NonMi1qIlzzLxsd//5H9cEheBPt6UqmsaliBcbQ94NAFyMk+KjrHmatgJR1I9vufybZvPF7vbJ5km6Nq8gAQYlVdx9B/WpnnBYHIwke2hBorGkPKu1BQrdQEsoM5T0ZEIqRKPkBVLXPlinWBdmTfMDaIWQC75HMwppTPIBvAaohzKcKClYdAvxOQNQCxpErkKiqIlW3kxxyqavW1q5ZBAM8HaosUVa5BL7ZLGyGjtB7IKkiZTlIniqDRc1JVswjFU6fOEOyabzv37LP7HnwQInKfRUHuDGDRJkJT86HyiEpZr7TuScG4CwJJ1lzNEGo3XLPZvAAOh0R6yRqSNVPE5XMvvODmkNsg/Pdi/bQE4qkMIO8Gcks6WFfCGbe+AEfDKFKg3OwUyjnZ2pUAAkr9uA4rSfnry3ZGOShSGorM0vp6inypg4cOu/4jpV4xdmyyozl5vsKtRcshybSOyEqxorKMOSES4i0e5VQH5H8xln8+2Eu2YAkEgc81zGAp1wcwKdsbWdXJfkt5YVGxiVimraPv+6PWG7QXKZ7wZN2MZG4uRhEzSpj0lpuv5b4HALUPOFDz6muudWS85rmAxF6rPz5tqVTrT9EfpKZUvs80z7iJ+eQsYzGCivNur0XklITYqtIcngu2MIYCCluwdjKrMuKSzQsSPYC2aD6yz4IhBKd6Ruz4qUHrB7eLjOf5ePSjbsAOsi/IalsmbOtBbOZYEnrJ/FDmViYS1zyC0aNLUuy5PdvNB/VW3uJCazlXa8uL0lGbQNxmxgIw+kBMB9M+5DnRj3yk+AGet04UYh1NFBLQt/om7a0jBDr7Rdr5boK620VeTEMW5dji/CzygSLJykAp6DtHm2O12NHMHgCtIc9DtjWZZPK0Uf0+DSkZBvjZyTwYmZpshyFaZYGmAg6B5spgCQlE8QEIevW61VhYnefvgVTSL3L9+yzPOiklnfWvmfwS5hrWTBG/ArYLmRsOQrD5B/iSMVTCOMV2TAQBhQLTzCH6JYWeP3sXG6eTTqEqI3ejvOIclkndEL1n7bd//w/IlonH6uwt2733qN15970uN237ttchbyDHCtlDzqEmgfQ8e+wsBKWnlay/isy3egtmXt4L6YtJnt1xf75VHSTvIjPdDpGzVADp4eETSKh8vZ0hP0TWa17+YaiKULWwl8lgLotAKSCtWSN7Bn8Vtkjxwn7GkzWqravV0sjjiaEPfvMTyXZoZKl1lp20JtQui9KzUOYloMY5AUHBPhYrTuWCKW/oa19Is3se3QnAjxKM7C9/5r+1a1ZYakyoJftNmzf7nyHmG0kAZR3Ug7JomvkzOYk9Gf2HYYqKdYj8Ml/UNm2u3f0Yi/2sl8cgLKvZh9x/70csmvVx/crlTom7m0KfM8xPKrqRwmWQN/GkkKSH+TUOxc2LW18n1+fj9tyzP3GB62kUWOznud18++320vp4B68AACAASURBVKsoRCA+ZYsaTcFAAORaPL+rgGNxGmow5shOlF17ULEUUDAUxpx/CFI2HWIpOREFCYRNelomILs/ZAoEAnuVDta9ABUvsE7MMI/N8Z5SCw9j/5jOvKwsB9lUCdCWekL75RMnTzvr1i033oxyvNLtYdtVjMO+coT31N5IZI8P87IvVk6ylwwJxe4K60hZh7ZRxFNVU0HGYAL78whXTDQNATjMmI5mDxjEOh7MWJFiXGNkHdl1ItIrsFIUmZaFqlr7ShU5KUOpnTmsizXFl321Coh82d8cYx6RraJs3zrZK+i9tB4sYZ6XMn2IvY9sAgX9yxqsk7lOr5Mt7SBEiK+KryCQnMqVe5JqUgSYVOb6s6wNKx9b6fYU2Z8hE4gh48c8L7JD8/IMpIPIDv1dxIMrQuGX/qzvB7Bu6kuv+3lfyiqc/9bF/zss5ac/LKtgnVdEhOjcI9Wg9ssif/zYM3rRT6X09mKPIwsxEeP6T6UwZ7+7wQo/s9c9J+XDOLU8z1dkitpPhUtSlakQZYLzg5TFKoLTWqx7GCR7DS0O8yL5Kyj0Pv8I80JAAtZ53Oe0P/O19sfzRTeO+HBVNiqmcWU47qYdkaMdp8LbdYHakbrf5ymQK6ogdeTU/Hv9qr6ujOC4RApd7up+Cp79PAX3e3/+lYJvF5/Vr6oBf+Xve/n7/1UDWJd68a/8Nhc+4Oe0wKV8pg8GgFto4oUW+OVb4Ern31/+E3+9XnH5sffrToBc6fpwZa+/SF68y8L+/T3bD6sP/hoSIEs/e9VcKXYV3384xK76k3MA7UkcnBPsH//P16mwy3dVWQp0jQAojQBY6gRo0F5Vh+8eABeFnSqIMZjDkj8V5wJTBIpOUZXkQvcAvpTNMAcwGKicDQ4SU5ARkpZLgq5KMlc5zkFeAJJA1Po6qloJjlS1WRSHN1V6C+zS5jvSlzBC3r+DqkFVE49yCL8BS6bpsUE22t0upNKPir8wQMFJJ/2ezyhQ/oUIkEBAbvkYv3MooWpVAFg4lfOS3g+hApFlzCgAdqNCr7FLUpB4CwTByquuIqD2iLVwaMrOBgQFXLr3vvsdQPkmPv4rII5kuaRDGakIAEftDsRVGyisW8TJqLz4abdIDlF9fK6k6bL9UNW2QtojqRLfD2DVTOWmP4fmIciQRZBQi1GbhAL6NjfWOLsrKXBUualDiXzYFSCtEEyB32o3hQ4LfI/FSkNAnKy6vPDKvlBW7QIJo6jKFVkk67JL+RlzvJcsYIqKlnB47OGQY9ZEtee5skorKl7qbBmyckSEAH5TXRgRFcaBF19u+sYooDxnL64NcAPv5hME1p9CobOGINW8vExJKezsUSp+49MsmoP3zte2OvWMwiuTqURsp+pQB/9QDq77qAw+iRJkEnLCLzjMgrACG+ViAgBeRyFPFBSv6sQm5UZgX5KCBVJ4GB7HFLhGEU5aiaWRBwD6RoBkWc909wxgt7AbAB6LiGAIHqw9BFJ4+4qAIwyVZyC7rGDAJ2VTzIwPUiU6C5Elu4JJ169TeQaejAOO0tYMSK0+K6WGDpwKmFb+hEBdgYLqR+OoRORnrQOfgF5Vb3fhQd/eRnAtYEsA/bAcwD8Zq5FpDoGvARat2bAOu6Vs1Ef1jnArLV7iyKEXnnvBVZLf+7H78OOec1Yf1VRU+gKQhNBfvLDsmVReCMChvOSn6AsClPyQx8wCzP3RJzLsW8+3U6WZYGH05R8+8YSr/hQI3Auolsa9jTCeVb0p0FgHXlVujtDW6qeq0pdFiCqxvWWtwqFX1aDTtI1sqNS/w7DfCAJE6+SZtHD9qdgtZVKRuRhAtpLK+QMoWZIzyEWJSbTbNnrbN59ucFkQgVTWptDmE3jwD/R0oATJQ2UzzXgeATBXCDpzB+NRvtkjkALHy/tde/YCcnUB4hViVbIYxU94DEoGPlfj+gc//Df7JPY0R+hvJaVLnce3ciQGsaUKCVXVpJflr5235mopoxKbytcz2L3Jlq0UO53UFCo/AX7khT8AMLxm1XJHGA5i/zYzM0Zb+Nobb5yl8pJ+gS3cHKDMklUFBNwedIRuQKAnBEwW1zzC2Ai2tvoOgJtUgGNIQcitWey85OneDdgupY+I1aWqlge805yoQ6ysQATkxDP/7EMZFCsiSGN9HW3C10A9WRKAQjJ1V3B8Lf1B0IHsQBIBsJnyuE8f+sSQpQCCqcL7wK7ddvMtd9gEhMcggH0MVeIzaltIwhlsW44fP8O80+3AUj/IjkWQyw2t9YBx/RZG6bzj7qeZv7GBC8S6qAMQ0pPqYRGWIkKCGQ9e9I2H742zH78KKIh9UgQgYhrj08drDuXDMGCqP9Xj3e4elV0gsEmV/QKcVMWs3y9gjdVL/0+l/0jVsvGaSNu/ewC1TxakDZWqZERtYKyILB9gzq+uuED1O3lOzCeJAJiqnPejH0upperXgb5BlIlJVlNZhZVVkQ0CiulezpADU0ml+QYsdGTL0kz7q+q2EoBUKsSSogJeF8+Y8HJKxsF+AJ451GjkI22+eYsdwG6ln0rcWH5GxFU01z/FurGZvAJvzbmMw9OQ9OGsa/2A9Guoep4R6QJIKM99+f+fheiZBPySiqEZBZRs4IK4hhJ+thfgvweCLDsr06ogRBMgB05XNwGgNqNWyYTYibNT5D7k0i4i6mQnKcujDKzVYlCWDAHYSal26vTZeTUjhLAnFf0Kf5d9mTJmwiBBl0M6vbyV+VjrB+tvPut+MPNTA6q00iWFrq8oZwqDExtEoRjLfC97LYWur8L652tffxIrp2IAwklbvmoT7z2NGgCFCYRF/2g//S+Za4+DqE8BTPQEPC9zhOQoz2cpa4Wq+EvXE+K+DTtFyB+RHlD0qL6G4BInrRNC6hxribzrq8YymNO9AFxFfAfSh5nDyaVqgAQLYl8yijWZD0BcBH16VPMtyo2DRzrJjvCnMCAAEHvSIgH4gyfDrKpu0PbVDNmBLrNqeNBQ5oZ8AOxkqv4b/CZsezl7i4+sJjh93GInfSw7FaI9qAtFQ4FFMj58WJ98ITcnWUxU1DGJ8isYgmesrc666Q9oBKybz9l+qseePw5/wFKfmh9pcYuibdPVa1lTEpnHz5MvlA/5MkwflDqQjAVGgYoiFmcthgCHbOdeBiCVqsl1GkWRmMnzkcpS9pitzLfqn52tza4YJAMF7ijPKx310BTkr+z/HAGyKIt9B9aSgMyB6icQevoVxbyidT2M/YBIbGV/DDNXhLL2ZfLnGfqtH/8+Akjs5004+Wyoy9t45oWnyNZIsnz6h3KAAkIiKfCIJei8jnHJPEVO2gx7hGmsr0ohq3y82YuxfnpOUFMPAdLOe4RCmtW3drI2b6fvhtgnv4A6qTuWwpU+Z4mXADF29PhZbDBbLCyWvRkKn4lZrNpQbn79nx+ze+5/EIJgwgLJq5thvJcxz/eyzs6gcIO+YV3ys5f+rNjNl/f+zUH789/9gvVXnqGIYcZOMN9ft+VWe+rZly0Vu7f9R05aCqRI2QVUQ9iV/t1vLbIvfK0MQLzPopEJrYNYWhQVZIm+Y+ZL4L0KA6TM9GYvMkzhxySKJH8KKsIj41BtjHAtgOdYxjVDjvQzX4RFochhD9aBnVwVRPky5pblPMc0MrCiWD/r2QuUY7kouzKpoBYXllobz3wK1W4781ef+iBE7nn2RSK855S9wnqck5+PTd9hyLQ4ZwOZBpEQC/mhbLdFvDed0/qwHGX7ZfUUxCwmQ06qhpPHTlLAs8q8IPKqIbzn2LcFs9fqhoxQcUkrSmwP1g8Vi0TyPhNSC7A/CuD3UcjX5UuXO8JYAeWNZIUkQcidwSZ2CBtX7eMiWbt27dvn7BFl/6ZwdSlHBN8LTO/pQaUSGEZxiCy3+pw6s55CpinUZgFs5GZnJ1zRlBR8sk5SNh03bTGhPmThveXOA9dDZEjZIEupYIiDOlTFebn5Lq9jgH18+QUysBgnuqdc+mMjY6WR/r8CtXYK+5OjtFsthRe33XyTKwjoJGS9jblZBUezsqZk7RhlbCtfTQSISkGolYG4FqGiMw3FH7LZ5Vkoy63ynyGz+MoS8UEbVn1b2SZm+Z897EgF/ZsX5IEUJ3qt9jEuC4Q/Sxki4kLEir7cUfddWMGlg7MHe7pLFMLPO/zquqQW0Xtrb+qUHs5614O5in0uGR6eKgoS2cC+0/3HeBBjX/79qy33Uzvda73o125foEIsvu2lvCyJmRnD4hC0Tl8Kcnd2XbLt4jMU1D4NUaoA9BHybn7vi3/BeSzShaPT/WlbrDfdF+2hAC6txO8iQeYJEH2J+JCtllriEgmiT718BeF7ASjzJXm/uq/3JiAu/9m/zOt/eQLkg6j+/M9OgFy+/a8MoHqvfvVBtP97fcbC9y/XAvMKkAUCZKGXLLTAr2MLvNf6/WETyFe6PlzZ61UYov3Lh0VgXGmP+XUkQB7eOHfi21fbnX/b6CyZFFBYXFJo3/jGP7IR9nAWNtkALJkoDk7jr5xJpdgMIH6fqrEBIHupKNSWNJBDtKqX3IGA18kOC37CYvAm9mAHrQwQVbLOsgvu4qCRjKJBG34FdCvPIBCvYxEgsrYJB+gPVBIpQP8EnvdJeL9L7i6rhxmqwQL5DP17KFWPy/Gsjg4LorqZ6jaqW5VloVwIAWAggDYLCCT7hymAQm8OH9NssId5Hx009PkKrhZ4HQZYk0U1q2xJBFzLT16SfVWtH8ebOAwgWJ7Hr29/26659jr3+mbUCiJJ7iRk9/HHf2Sf/tRDzrqLEw0V0nFWgz2VwmPl0zzNfXVwuBVwKKAtgbBhkUqHDhA4y0F/jo1+HLYvqrvai22NQrqVvVJGJV0qgFYhwFAkgPHoMP7FHO4FQtcRCikCRFXU+ly1USJhs9McOEewDFJQuw6GOmwJFAzCPxsfJevDWkv+/Ao3lQ3WHODuEKTMcbJASopKnLe9chRSICpk5bBt+24O2MlYvDTYLbffjKVPJxXPCrQE/AMskozfl3BVXw6pMVRVisxRoLFA1xtRf3hAJnR3Nru2Sk/L5dBM4Cz9QIqbMQ6eAsC8eVY3YXfTj+XDOXI5uiGsquvxfJYSAQIkmPZPWZRuO3fscSHtIxzqQL64vhlIOwJbo8M46w8CpKOEoWq1AFWTnw5jkDJeXNtJwqrD6ItevrPOeqpfVgLkQoRgUyFLAfAeQAJIA4IdR7g/FxzK+8guTQfURDynVcHuPTVKZfKAA6rnD5ocaDmEdwAqa3KTZ78IEB0cVYWo10oNoz4ucqiZkNxUgJYeqthFVrRwIO+kcrMX0GcdVbP12JbJNkxBnLKUKea5y+N/G3k8m6662lZR9fj2jl14yJ9H+YE1F6TQrA7oAJwe7pAK6SG1FQdcEY8zAGp/8lCmvXrYG3BgMVk25S5gWJYQMwIYuIcQADGFwcrqR+SflEgCnvXnECrHnX+2O0yj+LhofSWgXZV7nrRZCH1INkeJACXPP/M0pIY36qIUR4Bkp5PVQ6XkK+Q5dGHlse76m2xN/oD9n8erGauBhIInOxVIkHxkAFXTAN2SUXYMAM4JEAeBcJW2I7L/4WDeNhREKPEP7Dc/+wjVnR2Emu+xj3/8Xmf1pUygae5J1kmqgJdtUQ8e78rTUa7CVShNhvDqTy4GxG7mmdMvThCaXQTYtGP7TvpolxUW5FOBX+yIwQuMX5Gqy5YUu/DpYUga3Wt9QzcB0kexE6FSHLI4FWB31oeA9rEBqsMzaEeFlA5bDEBnbx2qn5A4a68bh1ydtubOJhfCHgVh08h4Uv9QEKtCW88AgG265hrbhVomHYsaWS5JqaZ5S6DJ6i0pdn7ffOCt7k/Eroi1GsaP+ldRUZHrg3o2IotlhTYAOJkNQSTFQA2AUCq+6jEQdf2AYVLVaK4QuNRJVsoo9i2vvrqNUOvbsCvytvDoCBRKnRaDj3xHT6sjYc6evoCqBUUNALtIj0Bs8mpRnzQzp8guRXZQj342FwIEb3ueaZC/8qLISoEgS+Cew+lbFVSoiyiUveAlxdQbZNnIeuQtckBEjisPZ/l6sgD4aq/nfpmTR7iXw+TjrMZ2T+BVEQCicoU2XwcQRjXqhALYGYt9gHIR8qQHQBEIXEXVdbxClVmrgiCHF9En62mzExDYEYBrq8i/6qLSV1aHsgZq4rkMEc6bj+++Kqpb+LvIJy/guzMnLwCgrSU4PsyOQcT0DBP2C/joy3o1zFo2yvO4i/VAE49yapoBpicgCoW75NA3QgAEB0Q8ABD2Q4Dv2LkbkmGps/T5CUqQlYS/C7xWVf8QJMyosqqk4GPNqsAOJoY5uR6QvxgAtQHAbwISqBQliIgXWVGeIFejAFtHjeF6gElv+v7pM2dd1fhVmzbaG+SE3EoAtiqzq1DWeDD+1bbtjLcurlfSTWVJyT4vjOKDOKrnZXcoi8U0fm4K0N1TWV98ruYZZTBUVNYAHKOIxFZxeAw1AyHUbZByfoDauw/spY8E2p0fuYP1DKvNY4chJUsIk2+GjCrltVTd036ytfvoQytspDkMkmbKZRbMYR3kQDcUahWo/ZRpdeDctA3w2Ylkb8SmxNri3FTLTIm0sXbUBJADsInWj2JgpH/Cjh48geIu2oXLJ8RFow4MsfjgGWu9UANBEszcQOhwVIa9TnD19ibIY7pbJiqDzGzykl4+bZ446N1+/2pI3CxL9PCjfX2srOMsFeSoASDapUzzoGjBA1JaoH8bfXqgvRkAv9f8Z8axTISA8I4gPyTUjkG0PL+v29JKgi0WG8lcigJa2uohOCPIJtrAOoTCDKLRU7lRqF8CUQZFA+xPjE45FdMEtnPKQgkkQ2aK/Y2yw5SFVcU+JZZxpflKysdcCkdUdJHNnkH2V8qbeuW1bfx8KM8lBWVsJMUD0xAvdS4P6wTWTHfcfZebY2Yhx3yY033Yd+VCmvoCdhKbbp4A9LMEVvejpvH3ibWXXnmDtvJDTRhiLWQq3YRyyT8kwp58+gVLRyHlR5HKCPuXcdbj+PgwW3s1VqAoY0Iguz1GQEHZg8iWsAlFzM59B5mjtMeLs499cZ0Nnsbi6cA+ihfW2669B+y6m++wc5UNhIdD2PUMQuD0Mt+02XU33WKP/eBHlpS52Ga0ftO/x1gnhiGTQ+i3z/0xBDRff/RkP8C9J4D/Efu7v/pj8xrssCbyOEZoz2nWYy9sqeob22gLcnn4JZKoEDVAC8UyX/pMknuPB/5it62EBE+NRQESOG1B5B+Esy8Ik4JZleqs9RMA5VLOtrT1sCeB+CKDanCS/cDwlA2BmkvJWkGhTMSieIinNkuicKOQPlzEnrW3rcWimB9VJHOBOX8PiphSyAlvFIyzBKrvPXTM4lAIdgLk90GGyLJzgLEgkloE5nEspHLIflEQtubceJ5xJGvrUuZHFQgdZo3U3Cu7qhD29yqWaEalu2rlGshh2fHNoizG5pX5ckxVL6yzUrX5sXecpT9qfpti3+zHhj6ZazxKCPm1m69zewPtk5uxO5WCWvNnI3ti2Wxlsv86y73AlbsMK9mhSp02Qx/253k1NrUzz1NcAUHXwOtlHVlbXw0pQq4Ha8YEe0udCXoh2bUvD6N/BWOBmpYcZbt37YS4qEaJmcpZoh2lbbJT68kSTgHsItVlOdnEtSSwhz5w8LCtZt+0e/9eW7FeKjUP8paOO5X69dduJlPsnCsYykP1qLVCmR8ij0V6iPxQbooIZBUkTdB2sqzyY0/kbKP+vuidU2E6xIeUxLK71dw4q5Awviq/vdbyHjnkiAgVikk5otdKpaH1WoVAeo3Id+2z3JfspzgvvhvkFhfgqdD3XyQPcS+br3LWL/1Z76fPcvsCDs/+Hnwm6jJ3fYxtnafLf7DJfWTep3e5n9UeUgSILA9Fcul3KZ2031O2Fa92tshqE92TitekmlVBg9TDfqi2YiN4Hl0UIAx52x/+zl/axAhEWjjkKgTZJTsr3cclFci8req77MLcIV965HkVyDu2WQsEyDv9bYEAuVJA5v9+/ZUBVO91PQsEyHu10K/6+wsEyK+6hRfef6EF3n8LLBAgl2u7BQLk3a3zgVhgLX1k/dyJb222LX9V4apQFbyXCmD/3e9+x4WXC2xThbfUDQoznIBMkFJhAMBNAYLjgN8CoQXQCQiXD28gG3kpQJTHIdBYII385iMAWkWGNBKIKGst+Vir8lyevcEQKALzL4Whj1O5nA3p0kJVWBfgiwLVXZA4oJuqtRIBZiI5NC4vLQLw7mezTVUtljqqHJfyxIPK+1AOZeMcGpuo7PYHMEjhM4eojpR1lw5LqnSSt6+8iwXyivjQvYnYyKNiLACQWxVmxwGVRNh0QJa0Y/d0zXXXY2N0hkNWu7MBKOHA7M295nCIk2xf4NUSfLQ7ARlVHawqvDHaS6CfgoVFsqzGemRMKhoqvS9g97R4cb6lcNBrx96hBi/qCdomHiBdQLcqzpTBkoU/d6Af1aHc73zVFQcaiIMOqiWVnyJCpRivfgFFkvanp5P/wX3pZDGmbBMONQNUMcsjOAgSaRhQdAAyIO5i5fJ+qnZv2nIjYBTKjbUbAM+o7kbxU4X3fz3XJcuk1Kw0wPIODvrNVAoT3o7fdALtJl/5dID948cABQETt2DforPaxCR2WuRpjAEOizDo7KQyjxDPDKqaRQyIyBHYriBhjlV4fRfbARQOCkI/B/CTRlhuAmqFYZ7LMBXDXag5gkIjyAnB8gaQU5k0URz44+Ii8SpvdWB6ejIhpgDZdYCcQxAdCUlU3w8QOszn+XO4Fig8AWilA60fFYJKxRCA5ItNV3gA9BLB2xHYR8myLXfxYveMpMgpxBLIe0YhudiY0ZdVAeeHPYKItnZlCfBzsp3RwVCWM/qz1CH9XKv6GsdovhfgQBaRP3ouUnv0A7aWAgaGoUI6cfo0dmNpVkMfUbaHN89eVdayl/CG0NkAMCRAs5Hrmaa9oDoAwnhfnrMOpe4ArKch2woFZQJi/dGDqbbnQqQVLM6zXTt3uODtfVRnhtN+RYD9TiHBZ8sqooaxGYUyoBvQUVYP07yfL31FtnDBAgBGAHM5QKviz1v5JlyBLwh3PIBOMn39u4990zatW0O1+zIH6AiMG6fdj0GuYcRgEdiE3LzB2771dD32KNjLEBbf3d5i4VTregDANVZXEap7o83J/gagQCGsnLJtDLAxANCpsQs7s317Af777HpCzRWempGe6khXBTJLmaPxLn/xZEAjZfZUUPkvdcv19y128+d0R7DL11Fl6f59h/ADL8Kia6c7vF8NSCxf/FEIqtNU+IskXL1yGWOa+Y6KdFmdHTx0jipoqmFDYsmq8bMN166z3QfftCXLi7FtKQD868GLn3rRGbz8CcYe6qJCuD+APtRnc4yFCfqZrLpkMah5JZdn0AZ4VVZe5ubFSkBhqXLamfdEwKleacV1ibb9+QuEY69yY14+8QLplfkh27tobEby8E0fY14TKCEljJQU8rZfRk6D/q7x3s9cEQywFEHFtxRfFSgQUrDKweOErIqjVPsDUKFQuvPTn7aX8fi/+vqrsEGBvMPWK5I+cvrkeSpGvfCfD8GaphYLIqqEAbQ8USFNMec+fF+C/cuTbai1fBxhq1DeEaqotQ6kA1QFcd3HDx9yZI1ygBTuK/L25ZdfJqNkI5lA7XbLvbnzGNBQurMXXMo9jzKGTp48YctQK8p64803XgckXefuI5D1qZv5ji4JETDBdEs/ALyKgNwUQD8EiSCySKBVOqCZxv958kIUBuzDWqUMgeycxQ7Mi8XCTWSR5lPZpOQzj5QDEitvpIJ56/CB4/YbDz5EzkAX1euQWZD2TZAcS7iunWRtSLV0wy23MvGhGOK+BugzqrwOBpRNT02hn+Przvdk9yXLkBbGsewDhUQ1sz4oHysEgLONtlEFtLKzsiBlKlG5CCiMJHvEl7bOB/A8yBhejBVONpZB3di9HKFdk1G6RLDGKG+hk/lD1lr7sT6TivF61q3nn3qaYPn/hg3VYXdtgts076hKu4HPl5/8DTfewBhiDWLdiuS5rSZjSplWkfTFYNq1l34ZB6EwDkjaxefK0vCtt/bZug2bsE9rxE4owgYg0HUfHRDlsglbumKpswlTEUDp0iUQkUOWQz5DeWU58xrV1hD267ckQYBgjSPrTMYICLpTfuGbYz20Qzev3X2w2yqZa0MoGoiELE1aFGPZi6IsxmvU4lGZTKLe8cWGq7t30l5+9S0UrGlOBRfgMW5Lc9PMY7DLak9ALBqg/kygRaYX2v6qRnt8R50FRtMYE1hs5hbYN187a0WrYERCsDRDYbmJOWLDxjX25uk9trQ02+JnabtWAsshr73oR+NTXgC4rYxLf1fJH4JlWAzrcSAke3fvOIT+nD39FkA+4yE0GXu48EBbs245wfBbUA+dY87FNobq98Qkwszpn4kUSCjLJjw0yna8vQNgN9LNyz6hgeSUbMdCMRz1JAQ7s73yjzIgLERepEAeK6tKiorGhmbUXBnYPB2z1k4UTUuWWxpzmyPZmSME8h9hTBVApomAjee17ey3wiEJryKbpLX6gsUCpMOlOkvC8a5BY+uB8uek1TbV2q0EmDd3tJJfVoLt1ABWTG8S1F1imShXpESqrDjP+E6lYITsoX7sVXmfKQD3aciHVnKQTlCU4Il1XjLqgXg+fxFFI/t2bLN1VOhrX9hIPkXBktVYfpVbfXsfeWDkGzFXBaGmeOn1N2zp2vV2nr1SMH3bn7auY98mNfKrXy6yu//nWVsBcR2KmqCrrcmp+f7mL/6HhXmO20nCzVVcEAyo3tDQxprsb4MQM0exf1qzbiPkbixZIhfoxwEQRTX2rT9eYY9+pwZFTIylUEMSyR5hEYUm4RC1cxCPUm0p4b2NTJGz5yvJRULBNzRpXYMTNoyiyB+VwyxkeyNjZYpiEG+IoLSURDt38pjdhQP+KAAAIABJREFUBzHYjOK5ABvMooI8Z++3kwKHKfYnKRQbab9T19iKPWgsirVyB8gnsh9SkcQQ81wQ9y0FyA1k+ZznHqXike1lIcHimSjvIlljdrz1OsVCKO/YA05hy6U+OkURUyyksFRYaSJVIUtVaKEg9HHmAg8A7QSRChD/Avx9IHilmoimX52gIEj5RMFYUkm1KOtGjTOFeMtyb4K+JRWN5hRllKUxf50hf082uioIchlVKGR8UN+2QWhpXluOFVgfCks/npcPY8cTlbHGvgLQYyHbZdUVg+KxqRErT9avLvbtygEcYD+un1POXoqz5pIdrz9rxWl3b1JKqcBmCWug9jZLsNY9z7o4ALmcC0mjYqpm5hZljmifX0TRkzIBtd/TeqYcGoa3C0j355ygfeq7SY+c3zrm1BGyvxIRICV2sDL+aAPZKYpBkM1o2TfnbbH+/VfB54+6faQUtiIfRILML34XjaJkGXXpz9qnal93mQrmS8THO4qRi0SI2xdKvcLaLQJEJIYICE/2cGe/u84KH8H6ip9xGRz8LvsrKaPnFepS+3KNEPnekGBSjYiU0FlRV6lCmjnOdbo2rbkNtY1k6VGINe6D1eCsfeXL/+gIkP7eUfa9UW6tm3eimleAzCtB5n/99LovEh/OCksTkMDj91aA/NxGfucf5621Lvf1yygwft77/Ee+foEAufzTfj/fXSBA3k+r/ed5zQIB8p/nWS1c6X+9FlggQC67O1lQgLyreT4QAmT971w7t+9r62z17xx0NjE+eJhv2LDBnn7yScAzwraxgwmBnEgBvBJBob2v/l0EiDeAkvIsPNhE9wG8yU5HHuxBCmjkoBDC7yEcpoc5oCtwVkGdsm8SwJQN6CMPdoHg2nTrMCNf5QwAKuV+NNbXUNla4IKkVUk7g0pBn++PJL4Ub/Kyc6cAraesFMucDHIbVPXvy0a6sabKhc0qByQYEEiHky7ATlXEKgxxhs/y49AjAEqVWANUpScCGqkKS9VSIkBUQaa/x2EZNEol47Ztb5Ndcau9iVVDOkSFQFndr2yJdLipAazauGE9wFqfA+QUjhnGwVO5F7pukT4CpFXFq4NmOtWZkqYnARQ0kDki32F5SC8iZyMca5Be/NEbAQI5fVFBjEc5nyWgbsWyYgvDXkd5FwLzBKIrhL4FwFeAg4JPYzm864jUhud8LH8fh6RSoKoCEaVUaCMMWqqQcUClcQAwVdZeh7JAIPVugh83YBvVB5iRxX12A1J4YJs1BOn0ne9+H/UHYeX4+h+mijcP8qOto4UK3GyIoDYqJNcCkgHGYtmhIGpVGauznD51DBAaSx1fDz67HeKEPAdsHaT8kDd+H32hgDDTowR5Sh6/bNVqPPb3OgKkj3ZZDPCkdlA1XyuAXkIqNjhURjZiVeDNgbSJ6kn51ickRNsgFiRBVHtOoQ4KhFgJ5DkRBerIGQ8qKdXfZOPg7AggKUQaTMtuiWcUwDkvgrDzYOxU0smUGMROQtWdy1dggQLp95MXXwFszLDivDRsnpocoCxVkKdCJAlUFhGm6xeZ00F/E4At0k02DGoP2Q2N8rvUGrJXkPVRIv3rCMTAFx991H742GP24CcfIiD3LBWXCbZj736nFjoBcBAGYLCIPtOFd78AT7VjL5WgUwpl4T5khSX1lgAOfwW8Awg4UkemDRxO/+STeIgfBNjDTgm3JgfW/PiJH7v2V5CsrNyWYblTg+XOYSoj8wCnYTWoih0HxIwA3CJPAdBBB2EM5lBxzVcp+gCSCHCRvV0QRICq/EcA5RVEn4xqSyTUKH/voG9WAO6HQTicrqqDVDF79JESe3Mf9m6QJiGA5WG8fgY7oV1vvUnIcS4VspALOrRzP8gb+DBvG4FMOnihy80fw4Cv8p6OBbSTZ3wwQJ3Gghc/v2f7DhQ57ZB4a8kLOQE4k4paoNh8kjpsvEngxDgE6ADPLwJLu1MAKsHY/TSgDgi0a6++mmriIOttqLUzJ44BqI9Ciqzn8I9KijlsACuSl7fuAWAGdB4Yt+yixZaeu8j6x9oBcUoZ+ygvBrpQVvFoZiHLGKtdqH48x8MB2easCsJuTCHkzEHyLU9LS6Mavx3wqcNVbRaSH/ESVfrKgyi/UEaf8rE1N2J9tKcbACkSRR7V3s4+KsCpUiqrAHxhGaTSk/JD4epSJUUCjp5H7TNOZfISbMAEZrRhNTUBERlMW89CjI0yh2fTn4YA4s+cOk9WSwMkbhHz2KitZh5obCFImqDTvGLGeleLyyDqowq7nmrhEMizegC/Pggxf9rRmzasIBNE4eh/+HCWfesZgEVVD0OCRGJhGAIA1808EUUFbALPVmq1asguzVvK7hDA/5u/e53rV70NImdmXOZDDSo3EfFVkFi6r2WQIW+jEgll7kugj6VAfo2zbvgDOp1XNgJzvwheJnosq7BFpO8o/2Oe5JaJE8Q45KXC5sMA5KKZL70BYRtQpy0hyFtVrAKgzxPGq/VGxIc+f5a14QDV6lFhMWQ4LCWjCMs0nlsUqicNwzSI/3LGqtQaq1asdEoUrW2jkAhl3FsMId452RmQB02sjV7WimpGdnPezK9hWM/IrkuB6L2Qxwof13ysnCyF+qqPS/0YRpvv3X/IKWeyALIvYDmTB4gnokTB4a+8/JILUJcNSTLV/sLNVM0sW0PlosgaqwlQfBEAahXtKruyWcDNEsibN7ZtY7aes5uwgzmAyiaKObUIJehZyJ8JbLFuQSUwBtFWLotE2kQ5XRPKR+KzByDZ2iDKGxraIcx7AE9RCMUTQg9AGgahJCXIIHNyJUTrpo3XOKjLD7u8SNQMA8N9XGOrZWWnWXoRtmGdIbQJPwERI+JjTvsD1mQpazSPVNV62E4quj0IcI8AhA4K9QeU9bGk4DlbXZhtPpC+4wDsXYNTTl0wCWiXm5NmESzHSZAZsCg2AxkQio3dFGqVPmyV6iDlX9s7YEnYUw1g3fL2iXqrA+hfgk2ef5QfhRv+tgbCKZNqff8MLDEjfC26v8ECehpo4Fb8QCHnp/yssqnXKlv7LBGlouz8+iEH1gDCB7NWtLPu/mR7pb1ZwXUUEmidFGuf/fynISYaGGeA64vTUFwm8pwCHdGqucCb/hHEuOpnLZTCIBACShZWnYC3XuxnIrHuC6co4SDEl4pUlpHnEa7cHfYa2jOpCj4e4HgQm6iT5E5lZOe6+aaMNUnjZjuV9EHY1mneXwxgLgWfgtBpGFtBplq03ot5bwbyd075V4CXAy3D9viPnkYlUWjFy8jokKoDUvOrf/8123DVZqcalZpKoG5TYx3EbLCtXFFscalxNkLRxBTrViCg8o+eeMplfCwCSJciuJDikSMH9jv1nwiF6JKl9vaPn7Oc4hW2/+hZRyY0dvbaegLXD5HF081cPMxnjMp2h3tQtkkoJMprf7PU7vu7asahLyRAluWgMBSpoiD3h3/jY/wd69DqcoD1VsZ2vr3x+jb2D7FYibGuoC7eePW1rrCgvJrwbcZfP/u/v/vvufZb2GFlpEK4hXlaQngAZG6iBQHmT0HchbI2+jM3ddHeInUGUO2wNFgbqpX+SezWoskVCwyHSGaPqZw88NwN61bZd771z7ZyWRHqlxgryM1EsUYmE3OD7JCklnWWpahhRyFn/FDpVdc2QKagyEbh1S7lMuOCmY7n14D13CqX5SJVXDuE7PXXXOVsYrWWnmK/5sFc1sg96zrGWYBl8yQbWy9+T8Zar5e9URv7Fkmuxlj3pU7VHqZP+Vvs7wXMR0NmjNA3fbhXrTPaU/qw/1CguvqVckHayMRqQgmi/YJUZhs2bXJ2srJJ7aVP6lwQhJLj3LlKpwRqwQJtmH34KkivGdpmmDllEpWtL+2gdX6Wa52GrImPS3KES1gE1nN8rkhzQeTax2qenqAtcpgLVWiifflhimjiIBEV7u7H+jLBfCyF7OjF0HHtnVWstX/vPgoprkct1YIirI/7QL3Gc2xhvIpkkoJOBUhC7EUQ1JDvkf1bR91ZQtlQ2kvqnKHiHmXh6bpUhCGRxnzmh2y8lJsh21Dy/rhXta2esc4Yld+at8m63FfeZw66b4u2eC8A793ZIppD9Pd3SBGID5dd7naH7A/ph+e+J/JjH20/nwOigimtl748V2UPjaCEmWB/q3Of9hd+/krwQrUCYSPCK5CzhBSbWiP66SsqTltEwdFgHyoXbANDA+Lt05/8Ans7csCCIcVGdCfz7zF/L/NEzKX7+ikAcpH4+CUtsC7fkgsEyJXbZyxYYL3XeP3F319QgLz/tvtgXvle8+cH8ykL77LQAgst8H5aYIEAuVyrLShA3t06HwgBcs2jN855c0B/60slVvq5Xc53/b777uNg+AaBi886D/TlBCcKdKsBsFKFssgDSfC18RVYI+srVY2pMldB3CIfRH5EUz2quvcJQAz9m6wdcAAGpPXDakRhrN2uQl6ycQFPsrpJBtSIJ7eiEsB0EkA0hgpb+bvLTkvBtFk6oADuq9pcgZ01+IknxEbY1Ruvo6JuDwqATgLUCSfn8KGDdSJA0CwHGUmpz1KZmUeWho9ALqqz5LesjAYRIAoibsCiQODRYqr+QxVkzeZf4YYdHPZkRxOAhVR+6XI8nglXBzzSIeg0Ffs6yCgMcNVqgpcBf6OoZOzj8BlMGxwj2Hr50hJ3UNOBrYEqNFWlz3IY6QYoSCDjoayMwG+qospQgtx2x90OUNTBo5HKugaA/1NcdyCVbddes4GqwznsAKi45mCjTIRxDlSu4pvrFkCqEMYwDsnugMjPtEMUyKNYAZE6rHkBRrXiT14HGJWVnmZV3NdKALABrILa+bwiLLDGIDxkG8aRh/fApgwi4tnnX6AiMdU2U3Xf0NwA+BJBFe8AByeq/QByIyJisB7aw0EVqyhAxfLzZVgK5AAm4k2PBUpwsK8jitLS81EwnKcqMN2RAIt4zzaekywcxjhoSZVxruwCwOGUs+wIpM3LCKeWp7MXQL9ABV8CYZWlMsN9yfNbGR2hZA1MT44CoERSTY9XOuCwAL9hFCDy7A8JJ/RehWuQa2oPeVMrCHIawEz5BImx9DNe29Nca+uXL7E62mWYNsknADcgKMze2PqWCxVfv7qYdheJA/jhAicVZBzkgpy9IOfK8RBvoc2LqSiUhUI94ISzlmOcDAKoCMiXTZCeVznqni03bAH4xFrozDmsYBK41gnsY7otuwCSj4r0tzmge7usj0inGBCY5s6NHoQi84x6qb725L0EaEil4cv3ZW+gm3V+ydzfn34yzb75AmGkkIxpfEY2hEAlbdrP/RUSMn2UrAwBxHMc8g8cPWw5/Fsg4PMOlBbLUHOcAgzOhYzsABQI8w1jbM1bKkgBImJPJtECRAXgFENI1lVVOCCtFDCmSKoZ5o5D2JocA7ga4dLi6fMPfzzDdh2aAlyEXIVwCuJZzHKI7gMkP3fyuLMwSwScB6WZtwxiPO6HoCvrwAaGdthyw/V2AWBZ6rEx5on169c6tZoIJWWxiCDUeNZYE/gQmDZoc/1YkwG46rAuizKNlWNHTzrVgT8gRyr9TaQJ36BquBVv9HJsiHpt04a1rgq6GyDSLzgSi5Kztn3HWXJHEi00LtQy81Js1YYSnl8ENkjY61EmPdDVQGV6rA0AeIcFxVhXtXzc5+wA1zzNta1atdLlJeUAPD79zDOOxIjAeiiOanlVUmo+Ud9cujmeinWqWyGgNV/ERCW4uUPPtgertmqqtBMSYy2jIJc5p9mRugplDabPNkBIAg+6cF5PULcyKoSXL9fz3m85KLAiIWulcKtTmDnERg1VuStWrIdcG3J2ViG0Zy/j1y/YDwAflQDvHYWl0IEDR5wt3SwA7RyVzTPMEaM81woqbZVnEYyF4W/dl2iPb8UyjDk6gr8rV6UdQiWMNSMVn/pqVC7bILvSAOPv+ui8Mqe/hRwB1pIJPkeAvlaLfsDeMIBfqSOklKitb7LDVCA/8NBD9hy2g3n0rwJCwEeVnwEB5rJqRIgwHrZBlNz+29db+asNzn5FFm6VrGFqPam0pH7ay/gqgfjYSmi3MnKkQtH8IICvgkrhVtaa++/7OORunbNuiQfY74asulBbzfMcsBH6ihRLlShGYgAIgb6cinGWsmERILKVagCQFAGSmwdZ3Fzt1kQf5oaQwBACv1k7aD8/QGFv/t4K8Kq1VjY3tWRwiOiTsjKOimrlUf2Y/J7VECyZzG3KdZItXC3zuQoPGmRrBKmlkGGBkbKrU76ViBDnCU+/GRwgJBwgMYi5YJw2llXNMVQA/vx8P2NJJFcRBQZ79u5BjZCAjVyyA6u8WIBDmZs7INujeJ6+zJkj9A0FLiu0vJuwbdmovb39FOurny1bs8mmqawPo00H+Zw6nv0Z5rvNV13r7mWAtluzboW9tf011I1xkIERlr0UArmVuYy5ZIa9hDdE7TTjf5bnhr4NAgTwvzfInsVOb4z+LBsxH8hTERTRrC/FtG8OBGIn64yyo6oA9l99/VUCorMgXlaa7ziKLCrsvZWt0IENI6rANvYf07NYW5VNWVjmIjs0MGs/3AlQz12XLom21NwEe/A37rGqk0dt++6d9if/+HVIliGL6a2ykAkqvCEGYULJY8Aerb7XGoc9rYKK/VmIl9u2bLKlOYusqfK8+VLR3j/lY//72WPWjgvUlps3UMkfZ8+9+ByEdwhj4Hasm8g3Y55ZhAJX+xEpec6SVbEWBWBlJSHgAM9SPAZgyymQXutjJdXq3QCvmotlFbpyaSnzdIvrE7Ilks1jC1ZTZeQ8LFm6Aks4gpEBpKXc7YDQ8mEPI9tAWbyFQHhIeSP7pBBUfZsB6fulzsMGbphx4E8RweljlSgU9tmDn/qExZBf1dHcaG/v2oXVEWsqyqSrrrnOAd9Su1Yxf66CFC4pIb8sNsxl2vgzLuohM998c5t9/jc/zzhHDYLFXAAT7ATPupFnt24N9ld7DkC+x5t3ULTVtHSRh4GCE/A2ICbeSrAzaqcI5xXsSHccOWRrrrmab/jZK/9rud355bPsfwC3ZU3IXFrK/Poj1MxTI4PkS2WjuLiR9mlw6tsuFA8zZJIcwIY0FDVIYckSFCRh3Is31l59BK9XMq/NoTyptdf/5Tb72kujlhQFuRgTYomoF5VpMgexFw7YH8z8Pc56vHvPfuuHFPYNiYGggSgYwgILdVAv+Tgi/qUuPHx4vz3wwMdR79XZgf27UIYlsscuwaYtisyXTnJYkngOcoCdweqpzna9vYtijiCs6pKMchorWrYc0uso6uIka6GtpQaaASg+h7Xg8uVLub9W24It4LY3XrNSVCVaw3zpH02oKbz9wiioQZHIPK0cIF/tu+lXE7JrYo7ohwiZoi9obys1mbI2pISTVaIUDS0QHKvJDCpjLGs/mcy1iqTWnjOaffsMeyLZMSoTSai2bChVVCWVtIi902T5aHvS2IgSMRh7OPaaPuxZYiC+RlnH4xNjIFuw5WSNVxEDM7XVQ/yEsJ5JORKI3a3m90VYbMpqVqS+5nxdr4gGqbhVdNKASiyNOZLH54LtT2DJqs/pZx+pwqY95GrFYQOairJaal311/UbNjr72UnmHe1FpfzwZV+k+VJrxvmvFdimv252RI4scEWixKC8lF2disLq2dtrb+bC0ZlPYxl/OhtI7SnyXtemfBod3PR6WSZeCi13OSK0nYiRnznk8ZfyS1ki2GjNb2J/sYf9pUyRS0DCJQLEbRkVZi47L30GFyoLrDLUHzmf2uVcpvSzUpK6wirWEGVntXD+kFJRa58KTmC83f5knDOV8htlBRtBgYDUgspk8+D6IsMirYZiiqjQeM6AKfbgfQ9T5EDm0yDriEcYHw0R7b5o1XfUH/N/n7fwuuhz/U4Q+k+B4/fKALm8AgPi51LEyC/AGdQGV/K1oAC5ktb78F+7oAD58J/Br/IKFgiQX2XrLrz3QgtcWQssECCXa78FAuRn9sbzk7nbT1/6+mXXb4/bvnzPnGTvr/15oS374m5nRyAAcQDVQTk2IQLiFK4qv1xlSqg6VvkNkrnLhkXAq6rDgtkcy8ZqDNCnmQOtPwfaaH5+GrDRhwsM4aA1SVWnAPMADowKkFZlvCxaRH4opyKCf5NtjgK6FeqqIExV8slpJwowTtJ3bzbHAj3zUB7I3kd2RHWAgKUoEgIAUXe9/RbhiNewgSf88/QpW5xNkChVsFJHnMIreQWHR0+FrnP4k3xfViE6AA0BpFdwcFIlm+5fhxhVb6laqox2UGWb1AjZBUts/+FjTv6tw43IH1V8nQUkvvmWGx0YrEDoaSonRzl0V144D6i2jurndheOPke7hUNwqJrci0OGwEZ/qjxr6xoB5+oApHKpoky3ZHzH6wA3KgEEDh0+AoiTbxvXrcRGAqCdnAoRMwLddYhS1ZYOW94cskScqDJtjPsTENrLoXUIlctSQL4xDrNTtJnIkWkAkGyInnIsZiIgFIJQS4TIdgPLMClFVHE6w+lRNip19Y0u20IgdClWaC34gacTuFpVQ3tlLEKx0gdwloZdzWnUI0Pkftxk21HNXHftNZBMLQB6yimhnXm+3V26bz/bQfWpQMkLAIcfe+hThP22AmhXQVgB/nCAbgGALKTSWQf7csB62SmMUJFWXt+GBUacUxO0YzmlwE4PKtMCqCiOiaS6nCyQBlRAkxBO0VTHyr4rlAOZATLKB3+aSkE3SAB4fCCrJOkPxpYoNSnK0lCRTPR3QRAk26iCzQG8vT1RJlDFOUJVpydqJH+fCSrTA1EJhFDNPU+gCWjqp40FNurgrTNWXn6hqz6c4fvKudFhcY5BNM3ZUx7lg7RnHJYOeVTl9gDEyOP7IOBJB6qbfnzs77n/AdtDyPBBrBzisZeop0JR+S4gEfPPCnXIOM+pCfB+VIdxiCI/xocUTk7h4sxRuE/AjD/6jWT7309Qec5Awr3D1gO+hwNwKwdhSXGpnUd10knVYyCH2aq6WhcoPkD/qWqst1Ub19vewwcJvE2lb2H34YnFl1Q1nCRdLoKssPilz9N49JN/PSHjygEJpH1zUc0IaG+GjHiNnAcfgIxogIf770xG3eLDHBHqrstf7wP4FgAwe2r3LpfJImUQDUcldaer8DwKuTEekuAqQx944AHAir1kZaQ5/+k33nzNPv3pTzn1xM033eTIjRD6q0ckFdp8nXwdEBqrtCRsTASwKxOok4rX8wA5zTyzJGyQkiCHlkFcDanylLlKgL1IkGWAilIc9PSjegOQq6rvRhH1E1u2ep01dNTYsrVF2MFsViQN3QrLFayR/LHc6W2ptey0RBQsUzY54Id9D5XLzBuB9JcsyJ0u7HP0TM8xd6giXsBCF6HrJaUovWiX9GWorxqDLZg5sYf5p5exmZyYCdYXgD1WC0RbA+MNkpdq8vziPGdxJS/xEUg/KcraW1G5kUMwTcB5UsIiiMZmrIgAxLDo0jMREjXF/NzE+O7EiiQ5KR3QCcIBMvMcpOxdH73HXn/7dSsgZ6l3kIwhgKwIgMJaAKlxQKxuyJ4IKnOnuOdpvMVZDKjQr3WA6h8/kmOvH9I8i0qAcbMaS7RRqqUnALYDAKJeeP45+50vznuPnzw6gdqvyFn3KABb1m0K0J5g7hpkHZICsRUgJhJwpo3qfQVon0bt4c/1bMKy7Ef/9kN74JFHbE5rE89WlldSub300kt235/cYS17UCYCdA3z74exRivA5kT2W/HkbnRBNsoKrgwrMK1DqiIWya9xLXL7BCHjS+kTUkslYIs4Ql+RZVwPyqYwyPkewMUbbrnJju7fz7oVQR+Kd/aLYh06mEPUHh6QnmGAg5lZqFXGAM1nJ107KrJCAduDkE+B2A0G+AJA899OckEU1KsK/WiAwXwq+89CXimf5iR2N+msTxkUAnixJk6iChPJLR5SCkNlPcnipBove92PAzIBykXiSxPWBkkhlaHux5P1WwT033z1q3YftlitrLda70VoH4Fkuu2O2wAzB10FuGzZlrGGRDBGKiBJF+dlWM2Z45B/OdbAswhARRMUEAbQWG6Hjp6xkOhkgsexd1uyzNggACRPM2a+Z4XMi6VkgPijtksmD6G1s9HW3RT7zgZmrBVfeZE+PKtQ+vkMAOkM6pggbHtaqIrvGQ0iA2A7qhkUZ/QRza++AJRj5DmEQsop+8YfC501K1EneE7b1rdesxpA+k2sSemxURbc224TynghR2WWIo4pcipmUYJM9Hlav3+iffGZOmtkAi8sSMDikXwJnwH76y8/aluff8re2vGm/a9/+oZ5jHZbdE+N+YzzLFsbycfotZZ+TztY3m79PpFWRmi3j8+c3XvnjRbhS3HC3BgZSTFWUdduR1sm7V8eP2bFS0Nt5ZoVECe9dvr8Sbv1jptcWPwMRImKULSmyXJuF3ZIGzduAgSud6TdDP1KOQQTyI5CUHntPngIB7oA+nIsY7fVroKslWVoH/snKUol1ruA6s4DojI3r4AcN4BgxumFqipUnjms5WQosOfphFiRkk92YRmoG3zmJm0NhRsz7GFCmMs1Rw9A9Ox6+xAV/83223/we+wnRgmFnrZ/+pdvYqk1TRbP9VhbZjO/DLtspvGJUbvzjlu4nyRAVOzYmGv8uKCXKawJgHC+lswfkVvBEJyVJ09CBHrZMYD9rKxcClDi7fCJc+yDClDXzdjbew7ZjB+V9vTd6++8i7XxkD3/+lZrY929/b57bJJ17dk/LrDf+Kc6p0TMBiBPYHzmQfb/AFtGD/asvuyb/vD3PsP4G4eIbIZQa2cdHnDkXQiEmdSeE9OQn+zJWln7q+gjA2QINbE+P/nVjfZPb6DeiQnkF3tdLVAQasEQgco2CWQfIetVkQznymtsfM7PBriodiwFiaMhn8SLcZXobACfePyHdsOWayEa8+2tbVsh6qtQbuSiIl6DuhSrUfbSUZA23DvlAAAgAElEQVRc0azR46hS3n7jLayEBrF7SzVv9h1ZKECkkk3EBq6eopUY5jGR89p3aG8tYl2qyD3YXcpqK5L9hhTWtTVkGZHq4u0bbM0UGkypOInxM8EzHHV2VRDezLfa14bz+ZpjxtinSomn/UodAH83ysm12HCquEB75iRA/R7mUKnQpEKUak3XcIjnozVOxEAmv0tRpj3r/v372FuTL8YzDYNMH6N9tX8ao29MojzyxaI0lXGgQqJp1n4f1MI19N9ByEpl5fmjKBSRkowdl9aAYeYn7WVkqSiLLX2+cnEYIpDPqOlQ1ckGS7a3vsxDUsQ5IhwSbph+mgDJI/XuTTffjFVWjbOfVeGK+yWVMHv0qm8yh/FV/IfYBMdE0L5kW8iekwVfY1QFSCI/WnkWKU55RwEC+4X5TAxsAnl/KYZlMSxFp/Yvl5TvU9yj3ksEtWy03JlDe1plb7zrgKc/lz226p15suDhAz/3pPyLbJFcALtUJ7S3yBgP9qIzKOjLv7POFj+8xxUR6RznSBrGsizo+shfUWGUcrR8KO7R+o8eh/MT5xiuT4U9LhsFNas4FSlrx5F49Ct0PjvPWpu6KNiJYj30t/s/9kmUc6nMtyh6Zyni0b25LJP5zJKfPcBK/eGS1nW8vfj9i4fdi1ZZvwgmWCBALmfx9UEoEBYUIO8f4vsg2v/9f/rCKx0n7+acha+FFlhogV+/FlggQC73TBYIkHe3zgeiAHnoW5+d04a4vKLS9v3dGlvyuR0OHFkC6NNEhb4qXwWkSlGhCutRACpZSAlsnVIVGYcIVUdp46yqrHgsLxSmPU1lrA5yslkKB8CKA7waoiq/DcsIAaeqwBYJIm92Bf0OAngkUZlVTYX0dVT0RVNVtBcASBZacVgbSBLfSrWXDmbR/H0IuynZ7ngDrumQV3H+jJUWF9g2DsXX6/Uchs4BYEn5UIZVyGqCbqepfBTRMkuFlwaapPLRHL705wm+Vw0oIIWIgK8NmzcThk3lHCCRiBNVv61YjT3UyDTgfDcH3WZXRavQXAXAb31tq919z50utLUB+65Cqt9PUTUaSlXlYqwzBqmIFwkUCCBVcfYclXF4k6P66KYa1QMAcYq0SAVQlhMoq6qzpahYmgG2ZH9Vx2FzM9eTk7WIbIJmLK9q5i26AJJdWCGrehjtogOmSKVJqtfkRRwEuSNougWP5XzuS5kCvkjYIzhEqnpunENOG7YI2RnZgBNTgL1UEvMMxggqrKUSuRWAYN269c4TuRJArYBDZhQWM2OAw4HcVwDV3fJs7oJQ8ScYOY4D/rPP/MTuIsz8PPdYSPVhNXYThaWoB1BWyHaopbWHiusVdhzLK4VvFxHy3cphXCoPHYRlE7WSfJReKmBD6B9Hjh7H+qHWBeVOAHINUk3pSUaBwJ+jKAq8AX90eEtEEbSstBDrpAjb+tILHNwHnbKntqYeL+tFrnI8CXJPBWeyH5sGwPcCKJP/fICfB4czQKSIYEuBQPGgEjGC9/UF1G3B1qW8rBoQfI2rTOxsr+IgiIoB0EHjRj7TfdyX+oNsAXTwlqpHwdayUlAIZyPVhcoXCCL8epRwXFU7DgPcrFm5imwWMlKo7pwBsK4kU+HlV9+wgtJlAH1jlierHfrDMO8rayeNmwCAqDHGlB/2WiFUfooEGYJ0VKXj3DsHyXlLASfOAJj40wdT7Ks/akR14kkFvr8DmrMAvUQmpnKtsrSKptpYqi85DnhwwBXxtnztaksho2Mb41CVx2GoaIL88fEm5FLXMgbJpJOwPySlyL1ZgJdgQkxFegYD6AfRXvmogAIA0GQFdwSlSUc3oeS0rbzA7783i5cXu0wB+f6LwJwQ4Mo1nz1xEmVIggN3YJLsHCSNSJAT2EnFU02vasn1G9YR6n6OPjhvJyUVhXy4BdiI/PKI6bLtPz5FBWuc5a9caa88/m92681bACUIB8ceSYSC1B8iS1LoK8EAJRmQcsOAhwrLFgF7kODUfFQGcVSb9wFWt/aN24WaDsbGKIHC2K5RBZ6SGW0f/2+3AwgSKIsUIoL5YIKw3WGqw4eZ71JjAKDrR+zomWpr4zllMbeOANTMAyHDkJu5tCehvPwS8bHqVu6Zr+5KVF3Mgx1YLQlkUBXsaUK4FzF3NDTWUnGJ1Qh9NzIyGLApjT4BQErV8BiqgqkJFCLdQ+QAtDtlx7Ilq1xg/YoNpYAUhDQDMMneqwFVXRLE5yj35u8XYjt27Hch5/LmzwQgbQDgTU5Nwgu/EmVXNJkhFVZYRF4NBGQlChMRIC0oU6qpevdnDlKVrfrQZz8Sbc++PQ5pNoA3O2NzSQnB5QedBcqGlZAlfD359AXLpB8uIbdohLbwpcNOc01lZ88Q4pzm7KRkuaL8qG4qo2OZXybw15eVSxeVz7feegsV1PtsE4RXPSRSAv1FmRT6Ut8/DQF+0+c22cQF+ibz3Qhjai95GJpfyrEeLCwspL3DUC1sJ09ko/3kJy86lcUKWVi5nKgBByYehQxQbob6n0CkCkjbE2dOOgLEgw8qQnWQzGdrjZxjLGleFcjciFriDErGNADAUPqKAP/hkQ6DH3R+7OOoMSKDw8kYKYMMQaVHhtIcwLbmkzOsWbKo8mOeTSQ7ZJIxIYJrFRXeA8yXWq+mGPsCHxUGPMh8KfInmLVjhPbaQaZNFn1ZJHMEa+EBCJqwCLIIPPydykxreAn9sJrn3woILnAwimuMhCSUPWFWNnZSAF4vv/Kys2wRKSQVmxRDseR/lB0/COmWawONgI3MA0EA2pOAmr4+IfbkMy9ZL1KvEBRScakZFgBIuBqi6h++/jUXHr2GTJERwOOEZAjg9YTyDqWwxh5xmUDJ+QE2WDUF6dllERQGTEPmjfYNMxd7u+DjWZLKe1AlrC3NgwgLx9qoDyJuws7UdlpbP2OSzxrCgs7Ge7n/ZLvmhs22B9IrEAIwA1VAyADEB0SgF2vcFJaJMyO8rrLbEvzDrc2Dcfz9aqtljN5/9zWAmbGWnhOGEiTDjh3aTZV4nf3u//hd8x5BRdJVY7CS+A/VMH8NWCMEys6TzdbvHQjgDWjePGn3fXSJlSxONo+pYdQzzHmhsVZL8PruI6fsqedO22c+u56iimwyOeqtBHvLoiWF5BOcdwUGqqYPZ78l+85Y1nlllsmHX0pQAemjyAma2YeMsjZU0C7RZDBpDklGDZYJgSJbIAHB7Z09zrYvNTPHrUcBIpIgE2dZILTeSgnZTuV2KuOwnXaVbaI3JEwSCs/i3CxLgTTa/fab5DqtJUTZy779Lz8EbF6C5RJjhLm/D9Lxez/4V4tlTlZl/VVYCL748ousd5X2kY/cyf4IMgegfYTMl8iQINv5yquErM8Sor3ZkfOdAMdjrIUqkiljHERAYrVBKIVhG9UEGTvjFWjXbLnVXtz6pn35H96wP/jSg9YOqFwJOX+MPd+KqzfYi3+/wY35TzxGBT4LfASfkw6xnMJeNJPrevHJp8iAMRuC/Hr09x9Gkdzv7P9qAcGbsSRNS05FCZDGuBvCJqzADp0468iPGUijHgofmlGDPPanJfbY21ifhftaXCTWqlgbwk6QkeKPFRbcr0Lo2RN70E937j14MfwcMmUIRQQFFHPkXSzOyceGMtG2akxBACYtSmBfEwUJ8poL/k5jnpUd1iLaUdki4YxlkYBRkDOHsew7h6Xh8o0byNRJICvsHCoOSG7WsHGkCl5U6GdS7NPN2iXSUyB9dVWlI4PS2ZcHsUc6RX6Tr1+k5RaU2qnzrKdccysqIH8UM7K59OH6Q12RE3txiM6l7M3a2DuKBOmj2MTl/rFPTGc+k0KphfwpkZDKv1MGx2r6hPbJKo6Qck8FUQL+5/PCvJ2CXMRXP2vvNPOdB/urfkh0rbnTXEsESqMLleyN2c/L3lGER2pKuiP0T588xxocb3vYU2u+03qvzCWRwr68t+5ZiinN1TqPKPNj7/6DKCwJNmeM5kEaqWBINlfaL6egPJTNmNS6UiBHsF8IokBGhKqyP1wKBvu7C99YYmm/edyRGeHYN06TaRdLgcglqyndlxTxTbyXiJUsCpc0T4rQUNGU8uOkQA2FpNHvExBx7czfUsqIPNHZQ0p0FS7EsU/RPO7Wr4vA/yUFhyNFBN25YPU5O0+wur7+PRHy7uyPS+Hn+jldj/ar45wNRFp4st86Lzuvz+x1xRd6jrKG1DU0s5dtgAgapRAnEFI+APs1kSJS+CsSRMVfPuwP1D6yFptGVR3IWSAMos0LQlB5VHXVDfS7LNR8qNogPJAD2ucf+UOs2CI4e0CC8DV/gL1EgMyDw/PXr43ruwmgi4qQ+Z9wr/lFXwsEyAIB8gs7x//DN37ZCtL/h7d8148sECC/XHt98D+9QIB88G268I4LLfBBtcACAXK5llwgQN7dOh8IAXLDn9+CKGHaAbY/+Cw2G/c8SSXaBrcZlq3GMAfcZ57GrxkAXaB7CKC/AH8fAJRWsgh06K0HoBeZITm5gEKBh2epzsrCyuEcv88AxicBYIdwMA0H5Dhw6KCzmVImg6x3+jiUZACwSKXRyaFhhM9cnI3fNgcGJTg0UJU+CTCmjW8qocE6UE0CsooASQBM9kBVMokVgUDXIwf326033ehcZiUmFyhVcaHc1snahq9KrJlyuJdByI1gvIillNDBZJKDiSTcuo82KrnUuPkA/sMAD00EUuuQs3LtRg6Mw1T1NjrAWxVdsjNShVsDtkuyr5B0PwiwQ37vLVhFyfZEZE0z3xegG8DhwR9iQrkSQ4AwPRAgQ3g8K+TSHwsUAXQKAxcB0kjVv4B6WQxswJolJzMFYAgyovw0xMQ6pyKRNF3XpoOlKuD+P/bOAj7P8zz3t5iZJcuWbMuSzDIzc8BBhzlpmqa8js62dt3ZSbv1jMopBxpooEmcNLZjZibZIouZmfH8r8fx2u5s8ZLMp92pvJ/n1JY+fd/7Pu8DF+ZwSB5DGWQryrt+yIQoolQUx6IekFAOmH0oXke4Xq7kkP975aVf2G033aawK5eZ34rST8WHZ4gMaML9odgB/Wyp1E6h0lQvx1QUyfHEfBWVXOLPWEAzCuljASf5PIcPHXcF8sqFF8g6DtVzR1Mt91kRPDkQZoO4JQB9+ZrxXDeVEZ+BcJqOurgMwDBrzlxA8kZyqSm95Poeg0wr5v7Lat+ICnDIO8TCY8fgVCgDnGX8MR7UexHIvZ+JUn1a+gTAgv04bfqcO6EI5axiFgYBFtMACHQIFunWw7+3cl88KKlOiI+0xJhQcuKJpQGbTY4hiodx2Q241tRA+fKpi4y1CFu+YgkH8xqUg3SRiADhICnCSUCnDs7qEUgmT1tdIDrHpUK+iehTrIQ+ey+uoAyU+s2oxrFdoZJL54AI6A8g6UNczPlzF/kagNvcAgsDgGjgWofGJpgHhEEt19OpKMljF3CkQ6incpp5fcXP6efrQKok5yubPJEf8vyLAPnasxXOoaB7rw6IMIC0Hpwpi+fORy073nZQKl0O2SnlvOIZwgHegzkUJxKB48d4/ikq+xD6JwKCIjkwX1Y3iig9euSIAyMuu0E4HPPzoiDYGgDTBGjKzaUOiPHEpUhlf4aM9DgiKeSyuP++KYCHcZTORtHvgQKZeyLnWA9AywifqYH5JV6dNny2AgBrubPOVtQDQBcAaGTy7HAfIF5nAwrXQlacorNDsWuR5I3HZhKfdAlVJQBfDc+R3AJ7AUyWU5wtEFZznorPI3DSLF64mMi2XPczNt98syMHywCPFMd3lngg9VMIbK+sa7Jj2ZcADaMAT3Cu8TqDXh32xGceAJhvcbE3aKXpMwniNQBbSgu4ZyFWX4AjbiTaDp68aDUqmeVGdEJaxRFZI9K4GwB51uyZljRH4IbZ8a2MJ9wwaZMAziGRNd+JKKklpz77fAHE3hgHLF4qzAF86AaQjgCMpnydcSXlpNSyFeXEnXhBDhJ5curEOe5rOArnLBuTCgiOIt0z2N/KAcHkuJNCtonX9vcLBrRpIt7rgCUJFASYUodFbWMtavHxTgGqIvAUgHoBYR6AI8UAhYqJUQRWP59NPVIiyT9zd7z987PFzM/RrsdJpNidN+Bg4tcPf3bWuf3k7Jg5bSrAqsYM6mOAoSLIBUWn9au76H1SrZb7J7BtOr0A3X0ALKi2BS6tJF9+9+7dxJ8tcfOTADcRhW/+4mWe1WWuX2TyxmTry+cpY3CKSG7ie6NYozRnziL6Lw/iVSS3L4DOMZx2U+jQ0JynZyAG4LkNMkJg3xRi4UScimSQWnnXnl10urTbBgrDRU6pe6RBamw+v4rYW1Fsi8Ro4HuDcIbMXrgA5bViRroAUXE5nToLuEkUFcCoVrlmHDhNgNXqJagBQFIvwyDP8hicV35yGUJu6V55Qz6HQkgob34YMGzr1q1chxUut10kuKLtjh09xvMGwckcoaisCJ4HFzeJoreskj4sHBOKZdlAcbKAx2bWiuRxY51KuouxWIAQ4Do6aKq4fjnEgMlVJqejyCGVHXdKfADxNtDVYq2QfMEo4NWX1Ms65uUJAdMzbNn5ZVZML4jIgPGst37sGyawJubnnHduvZlE/oybi+uihJ4JGKEj9I4EcB0Xb0q3kbpQ6wJ0HulREfoQ4LKX7dm+y4Fwa65f6HoXghWFA0nr4x1kFy5VWnWHp53KkdtGjlTupwfjx5/eIxxo87g+ZUQnhkDWj/EnQg8Suo9r3VnLvsWzney1dmsvbrPSvlC79/k6aw83ux73or/PMOtSnG3ctJg+nbOMxyHWF5wtBvjN97JxIUoLh2XHsO06XmiX6iBV6FjoYO6qr+tmzxRCH8x0HDiJbt2MwhETFgmwT5Tgl/70uwDRvvbgow/yd2GWRuziSdatehxgAcy3imccxz2UK1WxNAJ3BabKmZnIGqOZpgHioEaxeNqDQQhU4Tx78pNyOAywZ3vRVq1cjePpDOKWQps0eZrrAxqAsBehIiA4iD2eirT7ADA1t8pZW0Ck6LhknlPGWRrF6rNZUz0hVuSI80Cw8fWv/6PduPkWRAyznHtK3WRfx0E0kQ4PEfubcMH+/OfPQbwW25NPPgFA2gvAW+fGo/Y+L/7kx/bYA/dZF9dOMUHNiAOqFRPZizMYh0d0TJI998Ir9FxAskYnsMY32PI1G+yFX7xmf/sPu+1v/ukx5/rYf+yw9TKvnH37Efvkd0ssDtC8rKqMQu4K19k0jv2mGn/msM94i4jBEwcP2q03rLc1S7OQqndZC06AQkQ/0TybipqKjYFsh8zt7h/G9bYPRxFRlVzjJsjkbvYOT306xf7m+VbmUUM0EG2T2dfUlhJL1kccGtFlGaxvTTy32lt44+a6SASQitBzi6vNE2dUQ1uPi9lay5x1hK6TAVxgdfTEzMcFlJOfjfs3D5HFdEjQcZAkCVbOMzhlQpp5ypmB2KGDey9i1Is3MMR1zKEbRJGstXqm6WLSHieOfV+aIh9xBGsOPg8B3II4ZR1xWM24DdW30dY6aEtXrrUCIqryKXgfhDAKhfRsB9xWD4Sec9eXx3yiyDsfNrWNEASKR+3jOkWyL1F0lsjj04hY1BGieEb9ToRsuoggQfvo6ZDais+SG+QC3UhzKR8/jnttCvcjl4jTINYjTwrZtS+ToyBdcakdrZSPl3BOQHzC36nPLiV5Ak6WA8xppyGpl9vBC+eIv1zPOnjOCZvuu/duF0mluS4fQktRVooflSXhIuu5LwSSYrjiEaK8QXTeIs4BOmQrGjMb96cceiJM5HJOwlknJ60iX+WO6+bZqPzRIpv6x3nOESFXTU9nM3MtY4N1QGeE+LgEVwIvB0hGRqZz+opwlrhKe0MRJHKZiwhSjK66ompw+ch9om4yrS2CRbW2hHC9RVrIwa31R3+nfb1eQy4TV07OXsDFjvJLJP3FpxdZ+iP73dfoHKP3pZ+lf9PnlDtcYhG9ljpQ5GzR55XYouSny2zKZ084AkTRh3I/al0tZ52sq0FIwJqu2CzNOVLYaP0fGOpj/Yx2jildJ33Obs5mmtN13+So1rmt6FIR61U8IrhYxA24r7yC7IF7PgVZmMQ87ufIGH1GURp6vyJ39XeK97zy69cH3F/HUikq7OMQIFcrQb8aAH6tI64+7utfewDp/28HyNWAvKuNjw/+/lEC5GrX91r/+ygBcq2v8Ojrj16Bj34Frv369cHv7ePN77/92v+RG/ejX52rEyAf9/1/3P3HVa7uZeXnx3Dg/ebn+/cIkA97bT3u+uf7R7SJTcK6/dyTibbg8/sB5ca63o96QEWVaQqcymfzrs21HBPa4I8nQ/45ipQFYp87f94W4rCQyiiZjbQUZw0UgHZwODqvUmXUpIGoxKVK8+HPJv5eQJ3UtP6Au9r8yn6dyiFc2fCtqMhSAF4jUVyFqZAYlVpVRbkDzESMKG9dKu9UDot9EB8OeOQgp58pVXMG7y2Zw5jAz+MAtGtvvMEaOOjUAbBl8H4VEyKVWwgAphwhOnCo0FngfyORIjqcSIE1jUOeVE+KA+tUFEA0OeuUnBaWVrrroCJ0fw6MEzj8y4Ug279U0qEo6nJzsu2uu7dwUDvjInSKyYwfz3Xp5cCTDxCckjqBqKE4rmshis8GXoPDEwdMlS/W8h7UQaJoimrUoAK7ogGJp6DI7O+QWmzQxXSp4FfxXlLdTScuaBgwXKp2RRMIHFMkVjIEwSCqZLl5EiEtRkaUXUzRKp/HDzVoBSrufAD362682aogC3xRLut+CBwWKKJrrUJmKaEvEZnUyWFoHP0dpLOjNqx34JUf1y+EGC3FYFUAiAYBqEqRp86XEIBWT4CoJuJ6ND6KCitQyksxFowiGoKMw7A+bwLvU5EFAnciuba6rkHEPUgBV8WBUYRTGwBbcESinc7O4797yU5PJNlKTqRBDsuRkGOU4kJg9HCQTieiqwnXQh3xFYWunJm4Ja63nBM6CDYC+rVDJuhzqKNkXBLZxwCUCbhAJhKBVQPplJCQbJeyCxgTbS4aKCo6nENiIgdaDrV8RpEbinCLRD14mHEmV0g5ETmKbpL7Rv+WAojcw3hTx0cQBbckS3PNvAHhw3BGKVpCsUAQDpALAgOU1/4rMr99+Pdk4rGquZ/DgHoCdpWtHYbDQsSGizRQJIoAdUi4ywQI0QTvK+r0p8a21Jh/9cAYe+q5KkV8Q6jRrcAZMhLwC+7Hsoh1C+e97ty2zdoZSwJy/VDpC8Co5roriUDdCLn5ucTVkJkOqO6DIlCxQb4AllImi6DT4VkqUJ3NfVAXBgJCDg/2uucyhes5FoBKz5QAdPVkNMjVAJBwyx0ZiLWlnr9MfshF4gqPARUCORiLlIvE6dIPqKxuhCZUyOqOUX+ByErNQwJ8BNyKeDyMYyMzI91mrIizjiLmFw7jTQAy+t5zxL2FAMjMmTUbl1PP5eJzxkMkqmMpXAvo4JEyWVnuUlC3AzhdgghpAkQS4VIDKJuNm8IbF8zICHF/ADzJqRF2xz3X28lT+2zOihV27J195K5Pg8DpcgBxN2r0rhZiIeoH6Y2otVpeVz2gUZCGQj4SmKeiAKCW30NfTYEccUbk3RGAmCBIkSynrtSCIXD6IPnk3iiiw4l0iyaKo7mFucB7GDKEHPP4aGsm2kfj4EJ2LkAKGf5rr7NaAO+jR05yLzxQeScTp6RcdBXHEj9IX1Ic84r6Mlpx5nhSSluH+voIYJPAqUzGcQAK4mrm1TgifOR4K4H8HZcyARC3zjp4jkcgQfRnnVS9jKcYyK1uYjBEgHz3pUruXZDduRHVJ7/e2t7AmlLjujJimSflEpxFHJJGrRxblYD+mu+jUJIqTuYc8VNTcKFU8+xrvg9mjmls7iTWR/1JgK/MVVWQIwLjxkKgS3mqeJQi5trVxCB6jG2zQy/RoQB5VQ6RdbmTo8U9p5rbBPaok2nZ2rW2482tbkwLwAyBSPAFeBLBPC4l1QFcIvsi+T3Cs9YGAfDq668Q15doi1DGh9N1xeCn6LXPqiBmxzKHCeTrAmwuh2iI5PnxY62ZQx9Cd2ctc3YNxEGzTUpNg4SEyIcIOQchojL6ZctWAE5TpgtBWFxW6kjIQTYNWmOS6TToa6WThfeo9UtxLwK3WpgjpA/WupzH2iLiJ5NOpXbmuGWU2as/RVExsfFjbBdRQkFcR4FOGyFAngesnodyOyMjg96FfXYOJ82Nm29y5doqSVb/lP6cxDPVw+fTXC9HVHAwzxVgZVNNmcUzfv2ZXI4eOoYKfBkEm6+VMu5O0vVUy7jwUD8Ra/T8BXNs3QOT/nWP0nYJwI7YFMXCnMP1I5J+asYUCx1PXGB1tPUTudTJb8WE/cPXv2UP3LvFpmaRQw+wOACpDONGf00lY6LXzhfgtiLqrYU1YhDgbxCgToKECMbZlrvvtTbWrd7edksfC7uBcj8mk3i9vHNWevY93B8+VptTaX3habbhHwssdT5u1rhxOPSmMceX0ws0hQLwQEuICiJOEfz8UjbujwbzIG6yqbYV8LrODmc3WCAK9UHmxmHuV09XA2sAICpuwhVrN1jm7EVWyTMzlvm1CHD7mZ8/izNj0D77hccgWWbiKkOtTwfQoaOHILGHXQ9ICPufIAdI40aDwBIJovlzhGdz6ux5VkLcUjP3JpG9wAEAfpZ7u2vLLVyTAvvFSy/YyhUrmSdxWUCSBIVGsi/hvuM2bWaui8fx5sPeKxdnp75fa0srLtUG1kztp2IhZaJwLM6CWJ2AA6m1mc/HmnfHXQ/aD374NMBqgIuUFEj85b/+igPAZ2RNg/RPtm99659t06Z1bm5TubRU8YOK1WGtyIQo8GdNGIDQrceJMsD+6siBwxB1aRC0C62F9vAmyILnf/G6DRM/eePNt7n+q7fp6NlBRGTs+AwLhsBp4L2SKmXv/vAG+zNIqwnsjcoRnByCRNLecS4g+DTWpImxyfbz535Cr3ERkIYAACAASURBVNQZu2XTGlu7eIZ54t4QoF/B/B9JHKmK5gMRn/gFEGuJ2yCvqNxKiA8cIH6pgudUcVjP/++V9pPd7JfKIKQiAukYiXPODy8I6ASiN+O4XnI76z6FhEZYYCjOmcO4EXyC6UaqNF/ce2083+u4J3XsqyvoBeoh8mnhkoUIgg7hUC1ESJNit91yo+UgCMnC2VACgB/C+hXD+pekqCbmqw7mnzrND7hVmnGP5uFwlfgkmP1DCXuPSK6NgHyVbUsU0ELnjRzTGXShXLiQD0FRTPfOcl6jkYL3DhxEuKIBrYdZuOMh/PsVbctAcl0xANw+bABCIEzlflOkXxtzQCzzp0QPhUSNtuD0SIXc0n5UEXyl6nkBKE+A3BfY1MP9reN9yyGuuVZkrRwgAVzrekjIFvawckcEs860Mrcpti6EDhrtQUIZX63EAzYS23f61HnOIdFG0pwjMUQiydmpvhc/9WUxDxYhlClFrLSUyLhQSN+DdLvIpa6Sd5H8iuNSVKz2oSIB1J0jEVcHz5Bwd3V9qGsultcNYE908n9NtNQnTziHuit4h4QfZuxMJHZTe48A9g6F7IkVp6WYQV2DYkQk2od5ExklR4jiTyXSkKDsFGchCR7aiE/UWUrdbyJAHEnBdXcF5KxpIivk5tZzH4QQR0SBfovg0L7kimviSl/Fxe8vtIzHDjryRK+hvz//HXqiHtzzryXo+jutaX3s7fPfj9JKeXQ/awF7dQQxcptpjSvCTaYIyR7mNtJ8HfGhInoJrdRBJwe5IPA+5pUOxp+ef7kgfSHBNf944TJVvK5iyTpaO21M/Fgiaasg0yJxn0Xb/Xd8jkhZnPvsXf1UMM/nlRilh9fR36mr8UpR968PuL8+1l4mQP7jX1dzgIwSIB/kEPnPwAejBMh/5ir9+18zSoB89Gv3X/OdowTIf811HH2V0StwLa7AKAHygbsbtn6/3h/9e185SoB8uFHpsfmp2xwBos3x/r9faA8/Xe9UXHfducX2k8WfwEFHcVQ6xGjzKdeEbNSKyZB1vIvNukpaE1GHagMtFZhirHoBlzMBbTwETgN4VQLmSCnbQRSClLWFim3gMKK4dG18lZOrCJMWwHzF5cRw6BCQGs3GXMW4p4mxkMJXnSDKt9YBTIp4WeWl/g8AiK/mADyLAld/yIxiiJRgft7K5UvZwA868DOU708D+DqDck2qSjlOPF3WLH0GAI3qBBFQpCJCHSamcAgdZnMuYFeEQklZNao9lHyRsU5B6aUMYACWBEifYg53AjUVQ3P4COpEgI+1a1e5EvkTZKYvXDjf6ikSreWAOJ1YqSqUnZ2A+IMAlR2oDOfMX2g/f+FllNYZAGe9lo06O41Dq16ztKzENmxYT2H5BQ7DARziKL3kMwVDIpznsKx89s033OhAsErcCC0c7FJRmukAFQKJoMgflVbOnDEVQKeH/85GkTnRKTp1nuoiZ7qMDhJF60jtVcIhTiXA6ymaPopbZ9OmDeaF6vj8qdMOoJ8H2SWwQQRIazsKQNTDAloU8TAE0NpJmakOcIpDCyEiwj8cEguwTD0KpSVk+UfEusJu9XscQq2sTHOVnyuOQyCqysDVRxEMEKnX1kN9HpItl4goQrDJ6AYEhSyQ2le/XXQLLoNBrnkAqH4IcRJjKBSdhmo7G/WhSjHzAHpmkkc/EdeFChzP4QRqhIgTAOcHITGNotxQXCqxkBTRHMaVdixlaBuAaxegWjHvuwl17j13b+b68rwA6skFoagZFXzqWuvvThPdJPdHFo4WV5TJZ1CfgA689cT4+DBW5TbSeBLQ7g0gFQT44gtwFotKsYVYnJM4QXYdOgrgmuSKkYMA6D0Bq4QoDPQBn79fpCnHh4gOgRYCyN0vRSVcUQgyht2b4WtEgnztxRrolwHGZrdzQYRAqqhPYJjroW4BX753Pu/7cndPr03goN8F0HqR8TILkO6HP/2ZZRDPVVhG4TQH8wjcRXLy/ORnP6N8da57HwI/6gC5x0F4DALwKAJuyuR0R36GqpiZGyzgqYTonU6AgHsfm2/9TXGAJ5A7uB2GmE/kOisAQE6HOM3lPo0lwiwaVb6ID39ISB1yT/E8pwC8TOBrjp884Qg6gXBFgDIL5s2x6DQUkA2AnfzcAa69LkkbBI+iRFYBwkihKKdTGAf12ioiKbjX2eeyec424l5qo0yZsnvmIilK64ioEEDYCxjgDWlVD6FBIL0jTR/+NOBqXSH3utnFmh3ed8aW4xRT1Ngw4FhfLxnzkAqlhU3kteM6Q11dCvmj+asFEO9/PP2gu23N5+jX4O/2Ugy+YuVyQJI2F1mn2EFl5IuEOQSgM378JEeshQFOTgOcHOAaC+gd0ZjgQ54nei4MAC4/v8iuv+4m5la5Bdrt7a3vQtL62l333cJ96iD/vtI5gSIgKJS13ktx72A/QAcxWHn5xfbern0QedMhHBm/ALqexKcJWAuDfLkE6NYu1xJjsx4Cr5CYlIjYePvsgxTT8uu7LzfYp+6I+deV6LVtRPUQhRXKPK6Yq0jAI18ALqnCt9LZsop4pDD+Tf1Icg+KsKqB8JYTcCpAfpBk15B+iunKh0D1IzJOJLUUtpob5EqQY0wK207GkVyKMUQCxc3i+aiPYUz1UHR8iGd/oovzm060SxdzVDHE3Rw6jeSWEyHcxPiYAnmlvqNDxKeoPHfevAUODHvttdddXNYynCUiMEWAzGCtUfSeorDKASv9WEsU1SQ3nfqMTuCiW7p6DQXOxMGwVi1YOAcQsxBXYSPOqEjIHhx5XPdqgOxz9CelQoqnpox35IYvRF0u66gfxHo/k/QMIsSCWPvqWQsUYSeQTgCblLiK7ppCR5RI53zeh2JUpuFkUU6+QLsxAJaKq1PU4rZdByCY42zdunX23ns7cAn22ioiI0+yJop4UdzVphtucORNPeP/pZdfcUT1cvoadtEpMJNomZl01JB7hVvngjUTw5YGqB0NmHccgDpr5jzWI4h0/1DGCC5H3uPxM6dw7vTYV3/8uPXkyZs55PpGYgFcO6WkZh1VlKBAw37Wn4kLgyBAEqwXUm6IcXYc4m/fzt32Z3/8p6wThTZI1BWYJZ0gDdZPJOUF4nEC6JUKYWyGQkLk0FGx/1S5eWABSACo/synnrAWOnMOHd5jwdEBDvRbsXiVhXix1p1518ZTVD4MSFfY7Gkbv3zW1tyxgGtN/BbP9PXXzWBshVsKZHQgDhBKeWyklqglgMQBwNmG+m4cexV2thBnTViMzaTrJoD1p6utGvdlqB0iwvFYdp1lzJttDz70CHFfDdZNz9RFXKnqeEmFwH30cWKZ2H88+dn/YfMhWzJxQCliUvF3EqNoblN8kAiH0rIq1skgy5q/CHcBvSD8dyz7pgMQv7WUnwdDzst5K0JZjlCtxd4IHVognf1YY+Ii1RVGbj9j+oVfvGJLlq+0VOZQFT/n4vYpwbkxxM8LwL2puTsBYYFcCVGKe2MO/duvfc3+5m//l7380qt20+ZbIeF67ZGHH7YnnvgEDoub7OmffhMnZKHdcvONDhCvhORIZB2bTmyWCO4A4rVK6FVK4d4Ps0fIR8Wvou/i4kpbu/4GS5862yoAvF9+/S32BZDnEJs333qLvbdjm93z4Pdt0xYIEMavJ3NvAHPX9/5ylr16Lgp3TSQClCO2j6J6b/aNG9assclpkxCctNvuHTvoBouxT9x3J6QVMaDDfTxz1Y4EDyZOM4Yx04P1spcYyksIQmqb2ux0DoQU7stWxmUb+93vfXWh/Xg7sYT19DshsoiPEhPWY2Gs56E4i2IjQtx6pk4HuUDlAumFoCvHwVIHiSeRizzJflz7tTx7L73ysiUhDEiCrDnG/lBz7KVL+fbkpz7JdYHEg0RW71MI4P4i3MD9DHjnmGFO7GR/WMZ1PYWb0g9iJYT9aCNgc0kF0Wk4EiL4rNGsJYrD0popUnjevLkuYvMCcZ6ZuIHauTd6DnohuzrZN3mzbmfg1JJzxIloIGskCBpiXyeXg5wI1RB4PewpMqdOwclLhBiEg9xj6qxKYq4pZIxqXz+XOVX7AE/2HQLUBdr7A8yHso7Fs/fXPknxr/mK9wRon4QbvKGxDlIbpxAuZwkZAvh+9U4cOUDn0bg0xnYj15d+QfYu2tsqRmrliuW4FUqd+0FCAQkxFHM4n4jDEMjs/cT+NdFhIQdID1FNEml4aj/E74sQxeov1F67mnOMBGDakyoGS8RyP89A+Q8WE3912O3dpvGZu/nMioi7fF5Q58kkd24RMZSE+0Z7P7kjRJwn4dLUsydX8HiK7yWIOYsjRwIpiVK0bkn01cN9FXGtz6A9oX5Wq84WKnTnudbXiOx3awLX0Ie/H2Yt1PeL1BApol8XvjvfJjy0131fwY+WWubjhy0Xd0jGJw69XyzuYXl8Hv2a+MRxV8bujUBJ62Qkz7acOlo/1I0lgZh+D/TgFGeP7qU1jU2GStOhN5zLeICx3U8nn6LCHHFBn8cQz1UQewzF/QbxWlrfWhvbmUvpkGRH3YRD7qkvf499upwqzPd8nzdkrsgPbVWDOAP0Q7xdJkCudH9ccTRf3k6MEiAffMC/9gDSKAHy4SCW3/zqUQLko1+7/5rvHCVA/muu4+irjF6Ba3EFrv369XHWzw/3iUcdIP/2einX9PfMAbLgc8tGYogEkdR7619Mtge+q3z12svADuqqCgAXdXMMcihTxIYfucgllODKki3wQlnS7SolBBwTEC1yQlE4vvy/ePKjOzggRaFkHOGAooJVlRBKKZVP/ICUuN0AJNrEi1AQaC43RjRgURBATCPvI4iN+SRAApUnyiLuTbyDNuqyggcCDmnj3gPZIqV5Mg6AFEDQauIg6ugLURl6HaBAG8BOB+rDleQn90KYHCMmS/EnUlRq5z3AZxNAVExmtvKMpShTT0g6BIj+XYCT3BR79h4CMPcmGmuWA9b9AYHDIGqUm3wQB8DKVatcpEhxCfECgFdf/KMvECmR6yIBknhvImZCeW1fDil9HB4OHTmOspTM/4VLAaDOkbNf6opcRS7JeaLIkDKu/zQAkWEOLPGotfu7yEaGcLniYBGZU0OO8TpUzOr9yAMAU5SIVPA6DIn8ESBWwsFmLN/X1d6Eqq6Rw4cfANk4p+Ts5aBzYP9hVNmKKSOagHuqDOdOokbmzZ/jDqRFxXRfoHhrgBBQGbGAkplENpSRi65s6BIIFEVjdHWiVuOenqTvIY3IgBlEaHhQPupD5nUzBJAHss0I4ia6UMYVETtQChDhzeu2M5a8UYSJDGnjAClVqkC+cA6HUg9WAOTt3L3fqnBj6Pp3AJQVkd+tA7/ItyEpGQEkokMDUAy34DpKceWfynp+662tLlZLxeFr1q4HXO60IxBqzbwHjWHFAUybkm7h5BgHeA1DnuDiYVx5c8Dct/eALVu+2nYTw6COiY3rljkCROBrLM+NejOkeLvxnvutG6V8LYfp0yj9xhM9MwuwUMpXHWAVQyN1oGIPVEgssq0UIiAW4DiRbpIBwJ4JxN8o29sbdaT6FRS5FAJg5Qfp2KXIIT1YOoC7ulPF6QAxsKdW3IEIEJF2ThX4GwTIlUn4yw8k2VMv1rtcOI0tjXH1cKgM25MDdT1K3Sie99nEvsVxIK4jSiQLZX07YyUXdfZ8VJcvPv9zCJAs+g8uADQD/vD8rFqzDsLvGJEtvsRXVNE5MJ4/K1A8qn9mGCVoNIAFBdSMJXUCRQKatwGsCriQI0tOhJvum2WNhSIjQpz6uBvgoIRnUZF61ZATinQLwxGj4tV+DuNjuYYHATfUCzMdsGUvHQ76b0W4iEhZTNyQXxwROvWAGRzGFbE0xNyinPlSQJdUAKpDBw8558d4AGflXSuy7eyZ8/aJT3zSsiERFOWk+Ay5vNQFcYEIs3DutxfPgicdKCMDPraRfgF/X7o8WnEoxARbVWGpHT2QjRNpgnO9NBL9ljQmhi6Ki5CMxBx1QHgCjrYQnSTXx71fWW/HXyyGyKADg+JnX0i0PIDRuXQkKC5EwNVcyBwB0yJipFqthYxR4WsE4Ggg70Xzw1TAmRYcA66cm/l2+YpVAIa7Ua4vZQ7A+YST6cff/wFzyIA9+okHmLs7IYByAZaIN0P92wSAIxW0ekM6iW3xpsfgZRTYU2fMdCXcvpASOQU5AP/MtUQSzVuwBJU2ZM+J0xZEF08j/+3LGP38Q2Psx7/ssEduDrEfvEq/EgBwBz0L4URjjHBf5e6IhJyQU0MOBc3zeVzXQWJyJkOWKz5N2twS4lnaIScF4MsFqOHcwRwmwKWxuYvrArDOnCPlsJyEipqr5zM0Mq4SWLeqmPuX3ZUBUE25Lg7B48ePERm4EHLoPM9hlCO/L7H+xEHQxvDf6hkpgRhJZD3Kh7jQM1nFuBNhqjmjBRD1dUgGgVuZUzPdvHzhwnm6UIgH4v0KLM6B7AgGUItk/vQF1Nm774BzyYwFJAuGvGsAwFq+fDF9FtUQj94onsOtmvkrkuu3Z/c+QMdW3BMLnDhAjj+RfI24DNTVEc7zKLdJG2sryBS9LcXuM4uELGUOPUwRtlx6RZC8nVwX9XaJAJnDM3saV0cKqmMR/F3MmYdw90yZOgPHR7p94xt/bw/cf59zQn7/B993vR/LcDG5aD0AtpN8plOUZi9ftdoBhEWQ/HHMxVICRxPt5sW8rkhFEVvqViqFGEufNMV27KB/ZGL65ahHfu6JUydsy5+usZEqnFM9jBvW8hKA2bvvewCSCOKH4uxowOZcHFia2qauCrOqI4OWCCHUyzx5aM9eeh1CbBadSdZ5HAKJjqryFlyhzTj24u00ZNWq+bMZXyjVmR8ullbb3z19zhJSjXV+pt19683WXVtub779mvWFcj25z4EB0XbPlhttqB63Uw/RQDxXp/Lr7dtby8wnNsV1cPj59do/fecv7MLxvZB8DbaWCMSAbiKNQrAKMl+QcQQo3G57Dp2z/Ko2K6tpsX/5l7/jmuASvXCMsYMbBMfcO3uP29nSZnviU0/a/Mwk5NMdkFv5FFnvc2D2oqVLbC73/vkXX7Aa9gqfBASvJkJwEs+EiM021mIBvDlcn+AQ9izswbx53rBwWCLzVwPPvGKmzpw+QYF5PKKREPYIFGPznGlNmL9gkYt+a8IJMtQ3xPiPZf2ugIDZZzfechsRWpfdIG+wTvpCsinO8AxxghnpEyEvYiFJQ2weMYN79++x7By6vabhoiC4bRHzwEXcZieYqxZC7p08cZi93BBrfqZNnszzzHwl0Dqb+S8Ccmgybi5/ryFcKMPOHSzCcwBy4cc/esbmLFzGulJgT3z+zygM98CpdMgeePjb9thjM+2v/uJP7bVXXrDvPL3VbroLNy+vqQEXxf7y61+cYrkdWbxvH97fbmKOfumil+675x6Im1TLQ/hRzHOxCFB8LU6n3oZLxFZ1sgbLocN6M0LsJe6YGtbaLua25nb2gRAJBVyfYAj+RvYK6ayDn9oSYc+/x+AkPs2TeTSce1vAtYinK8WTPWnahHE4JljjWOclbNDeMhRCTk6Hk7i76tn3enr6ung9gbt7D+yn+H4z82irIxZHRAzjAIphj5dGr1wD+9ZWnM9rIFy1Pqs/roL1L5T5UMC9XHBnspmTef2SijpisOrYNwSzH4X4YGwuIsa2gflC7mztEUQK97KHaCEeMRrhTyPrunpjPAHBFdukGCr1wGhfo715D8SjJwKBdpwmfqyDcmO0QTr78j5SiWYUIV+MmEcEyLz5851TVO4PjdOFCxa4+VrzqqIL5WIQ0ToWl6+KvjVvNUMy5dM558n6NJs1PC9P8agtrstKUZ2BjMc+ruORgycQQkxh78x+AhB+O3OJyBWteUmQaOr8klinHWJIUbzpkDhxCGjkdChkTi9mj5XA/sEb8iCNeSaQ7xWxc0K9QHIY8/Pr2Z/pa+R0E9l+4Ru4w/h1649winN/1CWl84jurQh6dY6IxNFcLXeg9gcSupw8ecpSuHf63ynjUula6r7cM8i+Qc+h1ixvrrMrDWefph4nuT1EConcEvFSC+kl8iGcn6XIQUGm6giRU0QulzDuv55PvZ5zASsK9X1XRO73Fl4mOHB2iFDRv138zq+L0yfiEunj+0LldIQkROLjnOUiQHSeEjGkXnKdF+rpC+pGGOXPOSEQ4tT1p7Ae9RIfF8A99NUeyAUNq0fP153t+GjsQ0WgNTgn70Tm73LI6KhwxRQrljDMbr/+E5xjUvns6g5hvef667/VKaI0gD7mgw8iQHQ2+aBfH9cBcjWI4+NGRFzt+6/271d7f9ceQPrDJkB+99f/au9g9N8/eH7Qv/7HHUKjV2/0Coxegd/dFbj269coAfLR908fd1z8HhIgj//kszhAKGaFeHj5C1jwv1EAIdBLBFYWdv5agMcgK+dgMx4VYAFRSaHkGcdTwillUwjA/w7Ax6koYaUcU/mfXBr62las9wK9SgHlBECOQ+kmYFOWZyl/RHgEYjkXAeLPhjoMm7+cByI0ZNn3gxQRmSK1ewLgpno8ZB9PBBBXIa5UkWOSk/h6P76vyIGtKtr1gIAooYBzHpn6A5AatYBh8bxeNkXm68n1Vol0fs5FQMSpznYu0kDRGwKEVayrQ6bUySJCRCIoN6iTQ56+ZjcESEgYajiKaxWVUoLdXj0V/hxeBLC3cnCYTdZxPko+ESq6FknkOasAVBnHTaheJ41NAigq5nUicNA0uEPsDRAHF/MKXByUDqs6/EymGDmSDoUhruEzz/zEli5Z5Kz3jRyQxvG5dWhV2W0DBywdqHQYbAYAlFslmYNTKAdepzRT2TkHKx0SGwCcEziwC7DyAqRrRTUYhIKwoKCEAyR2dg69q1AsqwRejpWDxEnocJSKwtdbBdVEae3Yud82bLqO/+5xdvg8Ss4zUR+fI+6kgwPT7FkcuPgQpzhg9gHWbb5hI9e40wLJzW4i+iMsgCLJgWHUxS12khLztMwpALRJxESUuIglf4CdMg6VEQAF4TiHRM5JBSv3RAFfc6mU4mfecw8KNA9C9cNRO4rA6kcxGRuJO6mt0aZlTIAoagXgBWziGkTwOidwrzQSYTRn9hzuUwc/DxKP99nFZ+rhEDqWaxqumBNK0MOJ7RqTEGuH9u+H0OIacvCWurgG1XzWtHQKs+MBKVvcYVTRYgJYF1CyHcXPUVyaYsnKAPiVVa3cZCnN5cRRTj/Bb87mL+DgFACjgEY/gMJhxtPchUtcZvsAMU9zIcX206dSTs/JAIBQFAprxTnozCnXh365Ysz3EwF0ONZvxS/8NgFyebv3lQcS7akXGt2B+rJ6UEky3ENInQDAoxGICLmronEWREOEpPGsFQAYt3Ld11Ns2w3AoF8lEFZ1fD6NXUW2ZUyZTjdDluuuOQWYOZ9xo0O+HEKDqJCjGMP+KObjuZ5pEBd+EFyDUhfy/MphNsLzeusjC6ynOsQpjKUWVS+PnEyKdIsFrFMkkdTu+nyBAD4iHM8A7OhDZBHVdxB1/0LAXrmVOlDhbrpjurWVEKHB5+iHABGw3sqhXJFfflzbYVStZ4lEUYRFOsrudgDuEsDbArLyb731dsi2ahcnEgu51qY8cMCEs+foLoDUWbhysfv39Suvs5b6Gp4liqjriugf8nROj+J8oplwKSm/v7G1HgIL5SfPeEBgAirlJDtzEXIMcu6GP1pqZ18pcepPDz6HroccNHr2VqLIH+YeVeCCUEyTilPTiShKJooml3lQbgCBDroeJ4iJmoZbpVERXsy1UrsmE9ukwtzlkFNHicaZDBh+4MBBxn0zXSYbXDRZVVUpZcnJzJfM0cxHqZRVewIGehBfxFWy1994m8ieWhTiy4jjC4PoxjsE/nf+YgHAWgf9IGn0wxDRR0TMwaPHLRng54sPJ9vTr7Qyx2uEi7ANR81a5+J0VEys8aWCe0UTnmU+VsRgHECzwLfzuHimTwPMxH04wBw2HZKnA+BX8/AFxuF4wDlvnncvIsAKcLcIkBFYp1i7iQBbR+nvUIa9VPOxgLbj5vtaZzHxIaxl6pdYuHiBew6nMN+0cq1imF8U8ZjION/1q18Bjk10oKUUqEOQkT0AMXVEtIgEO8LnW0Z0TTyEzJGTR1FYR7jC6TmA6z68PwGVtdyrxMho62UejYRkaWR+K0Ao0ARRGADg1MmzO4uIoJQY3F6o4FsApNsgRTr49yKtBxAiWhcX0e0kAEoAow/XRfN5GrGPUgfXE0k3BvVzB7Fa6s8K43XPMC41FibhbNu1c6ebK6tYm2cTARTB/BTOOqAYSMVH6lodYE6ZQ+/PiRPHXayYCMt8wHgR3oq0WwHZIXq1jmv0zq+2EXc4AaIzikiudluDcr1cxG15CRFiScS+xLlnO4D7qlg7udm6ccudOnmacuJpDvSU82vydRD259UhMcyz0gBBUwaQnmcPP/q4vfjqL231uo0QQhGsLbtQj8+1SUu9LXdHq2XQizHCM9ZKVJsH11vAZ1t9LmtVn725dY9NnzzbEsIAlFGzT0uH7WA+qwPkbxv0tL/8xk5Lnx5Ox8xMG8P679neaAeOHbJzzUQejotBne9nT/31nwOi48aruQhY2USxeLB9+o+ft9TMuRbMfeLy2uMPrXcxc29sO+xI0lkZSRDbjE3Gkj9ERF19u+09ctbqOoZs574ce/XVb9twbytOh25iZNrpz8FNkFtuW/edtXUbNthNa+fhHunifofR45CPE+AV+6uvfBVCv8e++e1vOyD85ltudvNlHOSjCN0cgHbtH/btP0jUUQzPXKv1o6CPB2SNTRrL3iHP7ZPUzZKoZ46ItRs3rqPA2Ne5EMMoo2/jGubm5Ls9XBvrnx+RQJuZ6y6w78jA6VWCi2v3vn0A65DW7FlqAOAl2ujiM8h9peJ67QcUcxMCGB5DSfklnGLks+GyXWbvvv2mrVixwBYtnAmh+4M9LgAAIABJREFUiUMTV0Ej+6mO1i7IXzkuGmzD2jU4LviW3k7mStyIrL273tuNs2y8HTuTa6V1rTZ1zhJbsno9Dsr5OOKy7E++dAPf0EX0o5c98eRn7flXt9vBY6cA8+l0ISrp+3+/zkqap0L6REA4ltov33id9fi4XX/9da63pwBCU8/KQgiQMewPEnwRu9Bp1AjhGIa4oIW4rWHInDqU6kMQFIGMwzMXcvFJeuBua8F1WkBZ/eO2KqvFDuYSWdSAE5q5TYSi1hoJL3wgkcexr5P4pp0xotgnEfirIKIl9BB5fxSnqyKWonCV5UAwZLBnuoALQWSFulhGWPw0zwsEH4f4Q/1pEazFckIIdJf2QUT/JOJH1Skxfd4irm8ThOYpO0+MqvpShonskjBE93Iya4JiVE8S/RfI/nSA96ufof2siA+JD+Rg1f4oEEGRHKyKAFT/UFmpyHY0+whSFLWlP0PZryruqKGl8XI/GPNKPfOeXBPT6IQr5HnoYb83mc+lPVsVhL32Rh7sn1Qe3g25IAJBvYJyQ1TSW1LCPKDIRjkk1F+jDolkiuGH6EoLhGzX5yvKLwVM92DcROBInWg7z550go9N12108Woi0XV+Oc3n1D5u03XXuU40xamqsfvkqTM8M2FuDXSxrFwCvS9FZannQ9FYA+qfYM+vfVLRt+bZyn+gFB1HsSIE1feh/btzYLFvVidZHISFyHeRGzoHqR9ELl/tR9Sx0Y/bRHOzop1E0KtDSWNQ4pc+nHAiC0ROaL8uAkT7/VD2hyJImly0I6IFyDfdHzkddUbRWi8XqnZzPrwnuUFclBf7hCt9H9qfXSFSrhAj6m3U6+m3i6tirYjk/ozAdOhzaa8m17qIK7nKxyEY6kKA1MA8rXhWHz5PEC6zftZDxakxxJg7/DkjSeCC84M5X2TQ5c+EA72SuFmej0j2DJ185kii4CogQULofAn0gWwJHG/Xb7idtZbIVxxXEmANIGwQ2aaOIp0PfzsC630HiNu4ams7SoB8EAxx7QGkUQLkd3v9Py4I9Yf9/aMOkD/s+z/66X+/r8C1X79GCZBRAuTXV8DjS7/4y5EaDkMCZN/9yjS779vlEA+UUNMXkcghvOv96JI6uih82Ox6Dfpw8OMwA6iQR/atIqByiWCKU6QBh/BxADQTOdC0clAKZqPcAoDaiYpKme9S4k1HfSqVvPLEmwGLpXwX+JPCwa4EB4Q25FqkfDiQSHWlg73IBIEpiqTy5XBRUVkOuYDaDWWi1OzBHIR1YKwkAz8xPobDkw/Z8Wm2f/dO4jlSXL58LwrrDCJQggFsVMgbSbRMN5nwI4Csrtid96qegZMAQ/q54SqBJ87Lh7/vBpAKBLS7APhnlLz2c+jXYUJKPMUNePLnORwhfby3iagclRnchtNESuTTKCnXrlsDSEfnByBUMTFW6YBtuQAPEUQ5HAfw9oCMiORgJaBtEspolSNPR10sALkY50UL+dsniUmQgyWEw2M3B5Qh9UBwH3UAlBtEh26BXDrITED5KLBIclqRA3LWqEBWGfuZlCd7crhs43DZyuG2FtC2GwcI/8whtNYdFBXRtHTlMpSbZzh0tdj8+XMdWB6EMvqZp3/mOi6SUY9H0UNwMTfbUrnf9QChORfzAbAWOoVfJwf/ne9tty1bbubwLss+ikLesy9KMEVudWCB37F7r80mykPxIrnEYDQACnaLkODNSBmra6x4KUWdKd85BuVuDjEO54in8Mden4z6VYCNxkoIIEFrQ7WN9LWTz025NMXmAnqVfS1iSsXkUnmHovosJcKpRtnyxI+ReM31J8KCQ6EU8REcwqcAqO7Zu41DLd0puBl8OTgr91rZ7VlTM9x9VKazxqoUjgLs+xiji4gGq9DBmpOairdn0m9QC2gpUH88APEIB75qYtTGEOmk8vILuISqOLwr07tbkQqAs/6AS1W1TZTBL7B9B46gUiReB0WqrBsxOGLaAZbk4tAvEVwqd5YCUI4sgV3eikT4DQeIzuV6oL5yf4J97YUmwP8hQBWeK16jBxCJIBcOtBRoAuIMkW8dQexJCAfiZJSBtbgLAhhlGzasszpU53EcjksA7cqJ3xABojL0EeaEDddttne2bUed3wqYNcY9A7t2v8cYHQS0GAfZ2cBnTrCJADtjOfh2MdeEoHZ99sc/cgdluc1mr6GrpjHCKTrlIFKuttTsM3AhqBhTCn8BNLHkgIuUkrpVYI5imY7xzGbh6JKyXJFzUxaEWXcl7jBA9yGKwRXe0AdIOgJg7jvkSRZ9h4uJ60Fhqkg/ZV0XMf6k+h8LETCR8ZiDOrWR7PcGgOAxAP2KeggHXPQP93FAhtcAzyxEWU+7uokg/A7swnk0CJnQDuAUg5tnkvkS/5ZPZnwZToBh1I/pmVMZa722/nPz7J1/3EdkYJwDJhohlAQqKP5CkRciNOQQOoTLJY45SG413dtKQMmlK5c4IEIxTXIOnYFE9ACVbObZ8QbEElGmWLAzZ8/hVpjqOkzm44g5ikq7mHiwm2+6wYGTutdyaAwxBhQPOIN52ZvM/R4+A9MFESl9tvWdd20zYGwHc6f6a9RhUANQGBIR455Vxc9FAKrrWqkAXQri+6/3tR+9DmEM0hQbBdkJ2JmEC0j9PAO8jlwSfcy7IndE9tx2yy1u7hKILhJaUTcZRJUks450AcrXch30fCcAnPmgRq1C7VwFeKY+ghLUvXPmzHMg1lkIMYGHig1MX864bE52pF529jmnpk8ikk3RhhOIy2Jgsj41OydeJe9Dc6PiWbQWjKevQACx4gkVHdRBufBh5uUp06bjVqtwXQPFuN/kjlzAvKixlQdBM8jPTiH2JIDnQTGCEZAhb2/faejFye0ftCjcdymQrNNTcatxTVoBhwTMCQBXhFF6xmTm0hziZGY64KuXaxQPAN4CyBgL8dIAaNcMKaKOnhCuTTUuLHUZlQN2yp0h1XEhoKuiamJYm6cBRMr5qPW3h+sey5rUDknRjntGRb+X6HZSX5cEB9u3b3PrUwTzbJb6cRgAedxTOUDkDtDYmjAp3dZv3IQyfx+dTFXMRZGMX9xpRAC5mDbcmQEAZYrzKmSdT6azIACgLnkxcVbFoOZENzZCtFzKkVjB1zke73ngYXv1zXcYpxAdAg65D4p8zNoYZF35YewXLtrUZQvIh6uzJpyG3TinKmqa7djh46yjHbZpVZatw+XkqYLfSBTupcUQ2gNWyVr07CtHIGcTbWr6VOuCrG7mPh86Q0cM1TuREzMgEMJs+ZK5tnhamMWlBLAO5vE5h+zMoXbbj4vLM9zL1m6cZzeumwrZjbihPxjSZTtrSpf96R99xjpZF9TF0kQMVg+ESxHuj3/85jP2ne/8DesPP8QLYoVIn2HKtHOKauzvvvOcU97/y4//ifJ2IkKZ42K4pp956FH7n099zfn6vvf9px24LCD8j770RQDRVvZGwbZ753buy0zclrhzid/rxKkVRmyTOkAGIOelZFcUqKKZUlj7BjpbcassZd8DycYeSyCsRAlnIKhF9HZA6i5dvsriWYfUITGRsXeEqC7ocyLmiujTSWGuQrDBeLuI00ljJJy9liIgA1grFIczd/ZCyN8I++u/+Gu7ni6ZOPYCG9ctZ6wR9TTci2u2gzERZGdOnCPmhygdVhL1wE2dnML8A5ALiF0AEdBO5KM3ooji6lbbeeiUjdAVUIcwY/YCiHQ+zwN33Qw5epA9WA3g9o106nTbz557GfKy2l5+5l776lOH7VPEb4WpX4t93TbG8quvvYoLboWLa1MxthxcS4k9TEuMsdAROrdqK9z85sPPbWzpJtqQ9XMY1y/oriL9TjB3RvGcVbB2ax/3/W9stOfebrOxEEMi2bwBjxUtJRfbBeIhQyDG5dS5buN63HR0uLH2K/q1gv3GhjWr3XznB4muGE45d87iShEJKRdOEHvf/QcO2TJEBpqzNf+rf0t7C+1ri+lzmT59qr277R3K6IcsFQfWJFxlEmQ0MPZKKnGTNgDUB0e6Pxu4ds08512sdVlEZ+Ux/6sjTCIQfRZv4rrGESvaxLwyoKJt5l6B+lGQv9q3yfH1gz+57ID4zV+f+wmRXDxHRSWXHD4dz7rUxPzsA2k6lvmohL1lDONb+yKB8xLeXOJcIDBdcZsi+hMgDuTEllBE5HINLgPNg9rDhIYHu/4Yf6JstSCHMHYaceXUVUGY0qEyMujF9Z5qeU017m3NmpXlulRErojY2Pr2VudkW7JsmXNJdvF8heHwPIoTGakMxO4qtw8T8VYBaTEEcaD5RuITEURysWvezf+HLHvgFR+2UCN26sRRBBg4BhEB5eXiYuIzRLP/8GXdE3mtPYoStURAi5wIZ2/jrb42Bq7ID72+yCoXYcV1ECEncZnON/pZcnXowO/D2NB107US+a09gT6LBGMN9OO5sw7/LjeqOgF1XhFporEi8kMkin6LJNG10N/J5aifod4T7Q31c5r4/gDmCkeA8H8dnO3EKoi40F5SRfLq7vBhXpOLqZl5tIuxJNGOP5/L04tdkC+khQRjRGX60V3l5UVsLXtXdcGpw2WQPfdE+veG+JwiqEJ4xgZweAz0QoQFxlt/e4B98tEvsKeP4Wyp3g/i0BD4+CNG6eRcICfIlV+X3RBXCBBFl7lgrA9EMD6uA+RqDoyr/fvV4KWrff/V/v1qr3/tAaQ/bALkavdHzqz/+NdoBNbVxu+1/vdRAuRaX+HR1x+9Ah/9Clz79euD39vH7dD4zVcfjcD6t9f699ABsuxL60dWrlpBPvAle/FzyfbkM6jeKPBOm5jqAGT9qcMm+CjdADHW184hor7ZWtnwq6g6hI14EWr3DgBGKctUmi31XTIRDM2AL1JvCqSXEvUsh6tpk6c7MLODzX0Rjg/FHiluJogNv7oZpJaSNVsHSpEUinNq5DUE6qgQtFtZyhxOpL4XUKDomAmQJ+pxOMmBRS4JRUWFEo+lIvRnf/xDF70wjRLjHjb8gXyQBKITdLjXZloHLS9WRYH+fhzccih9jSc/WfErAmN1iFf8l4DlxvoW8u853KIUrCP7d0bWLKcQl3r/OA6DOXPn2TQALMVj5QFuC8w5e/YMJMDtrii3FuImgtz9Jq5LJMp29WZ0cNDII5Ynn06CyRALKnS+8cbrOfjU4DiocCRUXW0lv6sheMrtJnK21VHQAoAnFeIsgIJKImME6MbyuRWbIzdMLAcgXS/FM+nr9FtFtUOovqTYOnnsJGq9GRAxRQC97cRaZLmoBilTezm8LEDJHwQYfvjIAdwggIxk+9ZyYN134DigbBKK+/mu/+M0iry5uB+iUaK+8fJrKIMnoqpPd4e+3bveszvvuNVFYDW31Fk8B1/QBpfi1IN74E0A1jA6HWYvQFVPt0gwh8scDpUCYhS3UMEBKg0wVISS3EGpHPxz+LMaJ0cgUTPeWPMHAV4VFRIJUHTxzHEiViDbwiHEKNOcNVMHThw+jKEAxacB3LTzvefP5TjQqpX8fcz3HOKDnZti6pRMgIoRi8O1kHPxHAd+7hPXdADiJoLrKdVkDECQHE1jAd6VQy2uIYADobpj1HlTjzq7lXuRglpfOciFABAi0mIBLpoqKcEuq7XM9CkwfN6AFa3knddaru4fIImHngUAZS/yw4OJ5agA7F28ZAUF6jkcwOm04VnzplsCE8P7OdI6tCqDmdJSDrkC0DV+/iMC5Os/bzbPfuBH11bJbSCKpAcg3MOHQy3RTH1Es0RRAk8VivVCHEwA8BkHqBEGmRamMk5AXh2OFRNUXUMPiroYONzOA4QsRO3eDHAs8HQloM/Wd95yz+as2TNcTJOcWlMBWdMhknoBDwIgkfbv3uUU4nreFy9Z7FxGvRCd+jwHiaiSkjSFKDG5bTRnSCFPa6sjgjwAiLwAzH0AART7FMkcI8Ixmec2dnyfdZbTC8Trtcv5wesHAsb2M+f443IYIu9dEXctvG4LJIcPBKTcS4r2EyAlAqSQCLL39uyjmDgGhWsWWe3jKJgNt+17tkLyzYLMmWTD3e3EpqHML82xUK5fAx0fRw8VMIcFWAbE3QgOqbMF56yL8e7hG2Wf/tZmtyI0H+omJmiH+3z6rLVy4AFcy/WxcNFCV2CrzysSZAJkqYAOZatPyiAqKJ6IFa6ZQEwB9JcgbiJ5hnp5ntpVXAoZNgNwSGC6YrIUyTcT8PQiAI7mj/lz5gBItkFwE+eFE8FzZJBelEM4Bmbzv3HnkdfdSszcACTvDnoXBM6rnNmTeXMEonDM+EwU0nlk0FeTYZ9KhEu7i7ETmK+y13s3eeMCAbThs4dQAh0C4JYAODqRovYS1gYPuTYgshTjoTm4F+IwnedGJEc5BLYceHNw9WgekxMwF7deJu+5FfJhUJn6dPH4KbaP19F4mJSeiQqX+RE1roCoCKLFpqxkLamKdorketTeNRAgrajjN9NtARNlBZAlaZC2OwBL43iuUyFuHHEJUKwCcy+cJlKIR/EsHj1+imsx4rLhPRhDY4i6yS8SeZCI8y2TnP5K7jt9KqwPsQBuXEFIn0FITMXS1Np55vWx9Dq181yspdslioi9EUBU9V5UMlccIL4qCddGGmBqJRGBAioVy6VypijWDIGnPkwyir3S8yfF9gRIGgFqHdzvy7EtoTwjrQ4Ekxp6LiSG1lt1ab27dSvOx9UutkUZ9anj0xwRIndJNgTUJGKOFPEiBe8ywMMAwLaCQop9caVoTMn1IxeIYrAEKr5OZ0siJKcAyzS+twOgWwSzXDhNuF6U+64IlyF1CC1mzigAXKYHxwMCvAV3Rm1ZM/Noq5VW1Nh1dEi8s303HUfRzI9JbqzX4vgYJmZo5d1j3bPSlw94B+mguK3KijIrbo+zb//9T2zF9BjipNJtPsDmCEByFwpluSiqca3ueO8w8zhRMClRNillEqpvf4D8Qtt5osIa4H4DWKu8ApNtyaI5NiuNKMixKKrjPegzwQ1QGWXP/vR1803wt7gxfnbPLXoeea78x9mzv3jH+plLPvnog+bR0UgJtpfVQQbHjU21E+fy7A3WswSeq0fu2wL5g2OK99ILkdbU0mt7jlzgWWkDMOy2z3/+0+YB4NeNSGDPvoO2dsMmV758gQ4bCVHUpfCZz37a9YiJeNizZyfk4lgI60GrJQIuiH3YEETbWVw0LRB0mQhD1OskslHpXOPpPZmSlooDFnEIe6sqSA3NF++9txOX7GzmyljL4M9/+adv2rzFy6wJ11IBfSKBqPxHmN/lSBCoXcq+rp4Y0hQA8wFU+RJihBMxueX626yeufPtN961F597yTajun/softQ+3cDqtNzhBuui+fNj+fz5LEzEFkVrHkziQv0tumz022Y2DRP1qkDO/c4EP+Wex6ynQdOWSEk0raDdL1B7hSyZtxx+2a7947rEU0QY7d/G/PCPOsaCLSfv/iaiyX98l8tsC23fNNeeP5nzqEowcgu1pT9Bw9AXm2w9Ml0gBEJqmdxNnuU8XGA8DhAhnCJMtFBFPRy/Shnx2EwQuyfuj8KiPKswPkWzp6jhc8wnv3vZx4cZ9uPEFkEAZcGiYmJ2LntFAVaxHPpB7GjMTKfng111slLUI1gox6SLAnhj8hFobdyEh/PvmjJPL9y2zaonD4kAvdECcXdK+0Xr7xqUyG/UxFL+LFeHsBxMwsXVBMEXPaFc+xpWVeYK+Zy744cP8k+bcQi48awhhNj2N5j2ezlROLUsaa1Mjeo26UFB08Te0XNzX3cw2H2RYmQ0YpHG4QA6WdOSUXYEA1hO4LQ4PH1I/a5fy7C3UlkEyIVD9aYYOa17z/B3u3f/Fr4hf1uHZd7Qm0Qcp+pg0OuA/XrNbKG5eNOSsT1ImeB9kElXDcVkTcxv2rMax5T1N+MmVNxkNPpx9rkz1ykfXkPAHkhLqNeen7am+kTY89XZ9w/5kbt0R3ZIqEU+9wD3PNh5kbtyUtZ53Su8GafW8O6oP6PiewdtcZIBCTC3Y+4pX4IA4kH1Hsk90jpt+Zb5p+cc+cJuRg6cEwqRtWDs4higQPZA4n8UG9FBQ5VkRMioRX/GQyxIIePhBJ6bTk+RIAMKdJV+x11pkGg+ChyjLkxknleRIXIIjm5RVaoD0R7OLn99PciSOoZu9r/aq+gaMQm9mX+nG1EkOh7tG+VOML1lnDddeiWmydVIij2Ddo3y0WifYaud6jOWlw3XcMu4iEFCMoN7MX7EnkusZTcN9ord0KmtTCnD+HQCOazuUg/D8rZ2dcq2o2gY76eVEJcjCJa1P0Ry1qfhHhO0cmK01KMVgKJAS30OcWGM6f3htmx5xUDR1fYO3c5AqSfeS0sjH02P8c5ad7/NUqAfHgg6doDSKMEyAfdlVEC5MOP2f+X3zFKgPy/vNqjP2v0Cny4K3Dt169RAuSDrsDVCP4Pdzf/GxAg13/11hEddgVGvfzFVLvt73MBEePZANN9wQE8RIArMUyBHMh6cH54j5BzTol1K5tplUiDHqKwawN8Q+kF4KYIHh3YVPYnEF4HeIHEKuIe5CAS5IflnIOBlF8qpI1gc68ydOW3K2NdG2kpnPoB4aVKUkyHMp1TAACkKEsEPBMZoX8TsK1DjaKyBogiSEogSxdFqtRHEajyOjgseAIAbqLM+8L5s3b25HG7Ye1qlNMJdpKicqml4jlYKApL709ETT4ghA5AkVyTRqK0lEWsfFx9BqmCy8rqeO9dTikrEEuKOeVCpBIJIxBQEQKKAlIUljpOXnr5ZQ66DfboY48B/IVYXUWRVaNGnQ/of+ZstgNuZJtXk3EOP1t9FJ/93GesIO+CKx5VoafUaEcOH3QFm5M4PKcRD1PLweYQh76NlDYrzVcHpwoARGUjH9i/l8NkjIvFUnGvRFOVuGsSIagaABLfefMte5g4iYoCQDVAxS5K2KPp5VAs12u//KUDP0SCxEG+JCTqN8XTZG7rQNcIYHEMtegq+lWUT7/vwD5nxVfvwClIoFbImQ3rN5Brv4sDYq3d8cC91kcPQH8/wA2HUk86DvtxnCj6YduuvQARfnbT7XdaeQ1FkikTcHfkWhUHZz8Od4oYG4R8kLK8nfHmCRBfgTU/ioznIYBMHZ6ldFPHhD8AbXcbkQm5Z3Ex+OH0kZotyKlXBSoqG7pRh2F+7gXiuiKIBWnvGUIpyZmMw34x10dAhS+HwQDAWzlWBgAqffiLVatXAjgcQ72aaYf37rVFZF7LpbCLSIr777uPvoajLqc9kUO5uibkVsrC/aFOjLj4RBfxdgn1py+gVR2Z/QspVvYGOBDgXcg9O03nRB//rTgulbsHiNyBBOnkzQWioOvm/qjsuJFnw0PInsBoxr/KMHWwlWJQh18dgqXO0yTmukE4TGpBUXfEVx5IMBEggTQDD/EcDnKo9+VZEQGiYvQggK0BgEdsEhAHHpZIzE8vToMEiMZUgIsUXA/tAPL+/Dw5pUrLq4mxyacXIsjWbbqB1woCHKW4FlDh7vvuJdd8FyBRgaVDPpbSHRDGs3Hz9RspAQYY470J+NZzJceVnq0x5IPL6SOgKJhn/N2337GVqGIFagts0OFfhaNhAZGuW6Ub50I9wEkDc40DdziJqyB00iwIkUIfQDhiGSAb+/maof5uwAl/62JcdTe0mzeKX8UnyWFSC5Gj8k1dX8W46TmEFgAcMZdJf9e9dzJHxbhSa8W9bbppjZ0/e9rWLltjDRWllDTXE6s03joAwuuqGgGp/YikKbMUgPkLOC66uLbeANSf+s5dtvUfKK316SYiMAH1cz6uhgR3z9QFI6BEHUoLFy8CzMH5AWjUAfjdDTCjOC1FPgVT+uvhOwzRhHsBYGocz0t5eZXLg5fyNJzYDJHK6ooR+TqdclqBaCHMwWNQ+0utWltd57LZ50BMDdGZE4HKWBFJ84iGA/0E9AHExKkE9i2jhB3GOTIfUkY9DlKMD3gGQMKMwfVHTwfzoQjcACLKBDKpItWf6/7klih75q1Gl/WfgAskDqfJ+LGJdow4riDIi0mA5VI4C9AWkR2KU0eEh+YvAT+afzWnSEnbgjtGurkiQHkBRcm4LBSLtnfffjfndPHzNQeD3QGiZQHqdNnkZbxeeTgjaQgibS/kcyhE2jhAvgjmvzpLgMy6cOIE6xFgDj9Pz0si90Ik8jhUuiMQZYpFUelvHSrkYR4mFa9HsFYc4d7r+VP8VQqF9tlnThLxFWFjAPyUUd/A/fAAAg3AaXYE9XEnF7KJcebLmnbvnbdTZkLsCaDkCF0Vz/78JVuweDmRdyiCmau8KJpPh+Ty4Lo10+nQzfcFcl8HACJbATWlvFdHQzVESTxjXnP+lQ2LXGDqyElg3GQAfLZprkBMMMxAlptR/1sK4R4IS13jAgh6deaI/JfQQM+iCB3NGUXMhSe4psrRF8m16cbNkOQtLuZO92QuXQpNqH0zcMPJDZMNSbX5plsQStQTi1TI/EZ8URpK+yIAQ+KjFGE0BAnSA9DeUd/LeOO1meeSUtIou37bxk3KtHlLlrk+piDG4yTirAYHOnAVBJvvOMW+MDSbPK0O92Sn12T76p9/1R68cZktJwpukHWhl/lxO/GUWfzcToiAZ3/2tj1492LiLpE48Gworun0uXw7dJ6OEcZuZQfvyT/BnvqfX7be+jP242e+YTc8eJNlQO4FNIfYs08/b0GpsTZzfjqOH6IbeT5/+so+m7lgNfcSMNOPsvu+NluzeC73qRblewJEV6llIiLQM/OrrW9CdhfbJz71OIXtrQ7g9g+JciIJH7732LHD9sijD0HM1fKMzkbpH8HaT+cRjsZs3AHq6kkZP8atvepOOs/6EMba3Kg4IhwE0hCchhQfC5mlZ1+SEYkfoN4oWK+3+bOm4k7zw5V02RX61uuv28zpWazrqXaOqLloCAY9w6+99a6tWLsJ8oaOIsDHap41qcRXsUeSO60I98FZCux7HbwKAAAgAElEQVTl0lvDGhglQpV9lqeHD/uTCrv91j+36zdl2GMPP0B31CTA9GYrL8p1Je9zFs2zDrrJ/OgKKMgrh3wrICJrBXNXJd06UwF3O+3lV35JhGUiZPFcHoBw+8FzL1oO8UtrNm1gnHbiHjls999+g61aNIt1C6QV8vpicZOdv3DJUolUXb3WbNGsr9qe914iHq6SvRoODsQyB3ACjucZGGFfVsi98wIIn404Jczfw1JC2a4NsejTpVIJmdrQihOZ3qNOXv4EpeLBqPgVaarnqQHydAYiits3QQpWIOjhXk+E+FS/XS3g93G6vgJQ+CuaMgAQXaTiEqIYfREQVCBqaK4jLgugeRJzj9YjD3XUMOfUASpXIoYYxoHa3NKB+GSmiyxME1HKPChSoYC1o5c1TU5rCTC03l+CTJhFNGoSc9UZ7lkixJt6pTxR4ocTgbV9D3M95Nh59lAJuML0/X6se30QQwLFk8bEO9GKuvMqcUHo2ZegYSIEZxCEXBvjqwnHo+L/2plXvdivKSqtHWC+HrJGe7Fw4gzDmC96Ad1/9mkiRvk17ZPvulhK9WCMh8TM433KWam5NY89bSafS+C6gH0PvQZ7gSrcS4rPEuCt7pD5dM31sx5FMlfLge3PPRti7jx88CgdRhOIbxXA3mHdkB0dEArh/LyJ/Cztd9RnUgkJfQkR14rVq4mMy3FCHq2f6rtQp54EIiJMtI+o+MEy974nfR7Xk5zU3GtXHo77I+uvcjkHREA8VLtuKn9uZghdW+MgfdXZoTleogntdSNYb2NwRUu8oHhB7REGcCRrv9cldzkrgcgPEfUTJkxw7zuYf9Of0ezPr5SYV1ZWuv/WXkCkhr7Xj32Pfp76P+TKEGHSwF5GojPF5GnfJ5f3lRJ0CbiuxF1pTYhDJCJiJBtBl+Z97a8ULxXJXkZnNMVttUBYSICi7xUZo/OUOg9VPu8jkYymbm0EVFDOOSiQ/Dpffwge9tRDuDaaIAwbieNTl4dcKiG8N12vegQHrtWc31E8T3XsscpeXfevp+HvvXc9Y0OOS18+A84WegUVbapi+csAJd/LmefK2qZATXWN6JfOOh+U4X9VB8jHcZBIwHiVCK6rAQRX+/6r/fvVXv/aA0ijBMgH3YNRAuRqI/R3+e9X5pTRDpDf5V343f7sD3YQXv29jY6dq1+jj/4V1379+uD3du0dIO9n1n+kS8TYFbD3AXuYj/v+P+7+4ypX9/evBP3uf7x/pI5Ntsp2v36Ll90BAaL4q3DU/324BUbYICvKyheFUD9AzBBqMx0CpHqS2ruczbvKTmU7V2+DlGCKqJGQJwRwKwzVujbinYBKslgLIVCZuQ4HihHQQUbxQzXEDTigA2BW/RUCRV0ZuWKTnCIs2Klbx3IA1WGhiMzhNA4V2hCrZFzluSnkMEuxNcIBtxxgpoFDzCMP3e+s7FL3v/bSS/bY3feQh92EPbsS4PxyJm8zBMVkMvZzyJ8XaSPCQdnwIL0QInlObRaGsrwJpak/CmnFPUlVdVl5HgXRkeTAaRUqCjyt5xCpeKZWAPoKQADFiaTyXlcuW4xDoZnImZO2mpzr7Tt2cTBKd9ElOqjEQlCsW7eSnyELfIBzEgRyMJWS6hxkifpAli6e52IppAKuBUBRnnIkBzFtvHTIreJ+KBZMamDlui+FqOgXAMdhVB0kxZRNevK1s4lgqCQKahAARWWdIhTkysnm8Ch1vfLuIzgIqvT0ljtuh1TZRz79Ipd5LKWvIl4mZkzhUF7o1PoPPfKQnTh+1LmFlixZyKGnEoC51XVrREPENPJ90QljbKCVvGQOT+p++flLr1gKZbkBRLL4BYXamNSJdpxugFruTzgHREUc5UMcBFOOPYb7UddAJj/AYjFqVYF607injfw89Rjce/tt9u6v3rAyQJsxEDYaR5dDgz1RwM9x43T1kqXWXEuPCD0KMRRDHzx8AuA+3GWADzBgBULPoBvm2NFDjKVEXAI9tmIphdqQIB6AS32A0K0c+IIBBeroKzl2/ITdBwHSDAF3GmBJed1TiQ4RMNkL8KiOhBEAoIPHTtMfEYkissbCfegOQO2oboEmYmvCeGa2vrvdxQnVMK6C+LoRFIaKhBkEIBnkviiPWwdAuaOGUOy7s6D6P37jMHbFeO0mQPf3aBjlpnIRWGZ/eX+8/d0LlCvzGd23X37a+Ox8jRSAgK/i4YJD/CADISGJOgnix/rw/GdCMGVAgPQzH3jybGk8ns/OY1wX41qa6XpA8lF2lkDsjaevQIf7fMhKRdvJNSTiUKWnq4lvig7z5BlFfcn9H4ZQywesUaxbA0rHBRS3uiw2lPj76ANYQKSYDvpS+78OiKfXXbX6du5lOcBGEK6TAvoeolwevECMGp61dbcBYDfGQ4ZRUgyZGAigMtRSz+tXAYAF2HDbgFUVVzigQSBACQpeF2WHMlJRSgLTgwBy1PvSwftexJjxxWlUiCJeJNjiZQtdt83yhYut7FKeA/w2rF5GN08V5GuQI0jLqojgANVuxwnQDjHw+ecfsX96bCvK2zhUsgJ4PJ37RLEWmvsOUJg9G1Inj3ixWABs5ZeH8H5EsKpZNAzwIxCAoY4ImiCifuogFpVBLjW3YgMH6K3QZ9G82AqoISVuCnObItwO03+hYl31h4SQx/3Mc68z702EfCgFvKQnAGCuk++JgTxux5kmsKEYYjqN+VBKVhU1C9DRMBI5N8R4jk0Y62LkygGxIgFTBZZJER7La/gG+dlj1wXaL/aiBAZsm07fSRpEQT9q6koIzQCy3LVehEB6tAGiewL2q6ultLgQt9QlOoRm4TKZCFHZBnkZzHvDYccctYe4vHAy8adkprp+qUBIpSBIq1oICt23YxTQLuZevbfzPXvoj1ZaT1Uk83Q1kUylEE3REKVEvHCfu5h/9JoxEL4n6apQFKPmzwTWPBH3mTNwZzHm1TOlyLVKiD4pUxX72E60VR6fORWidNG8WcTJobCHaPVC2d7OGhQKuCTLhAqnqyBPFHOoItsLEAQzyMnPyprMetrG51E0SjR9BTtw162m2+EQEV0JEFx+gMMZzB8tzCVerqukiV6E0CCIrYJKF892/OwphAKRxOJMdk7NiThSaqoUwxZgeaxfG6+/3togicOYn88ePQFX48PaNsXl+kvlnFOQh9ODgmTeby3PixcL7RBAqda4SKmDGWfq/lAE4RjiwlIgq8bjwnv73W2ObMqaOYfImGBrYY6YPC2TuWsrkUm4oxjHUj3P35joZpZ3f3TKliygS4OydGyjOHiKzBugrKsGIgTA+fCJM8TJRdv5wnKbSd9RO9fNj+cumdeK4fPJyJZA5Nwbrz5vi+dl2ZjF9HZc6LD33tzpQNv1N2y2fubLBu7/65AoXv4hdv+Dj+BMqmRdfdduuJ71ddvbdvttNzuXnObqc3mXLGHCVCutx70aFu+cHAMNubZ377tWw2dLZvzevA5HCQDn9rO5NguXo+8IRee4Tp97c4+t3riZWLFGWwYgv3f7L10vxcJ5M7lfvRY7hsL2Xg+cjT72/Auv2rZ3D6Lo/ymgIypoyJ8333qVa95ojz36adapd+y2LRsBv+vtjV++BSGayTofy1yzxnV1jXgN4k6opGcnCaC9HkIKoB7iSOukNwCkovBUhj7IOhpNjKYATgkluimRTowNtZlT0iA/iM+CyFc0WwOOhjhcHwJ0Dx3YQyTeYtwo/VZQWmvrb7vPnnn2RcrUJ+IoyXHk6lj6XdavXWG5F3BvFOQgukixOVkz3dxgnuwFIaHPnC2yLXd/yR58ZKUtW5plc6an2kg3kT44TeLYE8GGIBDnw+NEGBz0txde3InDJJJIuDbbAqnchqr/UnmdPfGFr9imm2+gdyXdXniF95Ecwx4sxJYtmGXH9u60O3ETZ2VludL5BvpWfvjSuzgcOiBkVhA3VWMPPZ5mz33/vN1843UudlUuwAlEnVbSIyYirwXQXJ1ImiOmQlQHeTJPQkp70mFw8NhZG8t42L77EOMnFFcpXT3cy0pcPSJ9WprqcNxusNnTIfP6p3MtIBYggYZx01by7MgF3c7nFfmuzgf9kntN0azaa8n9PMT+sgEiZDExhLoetdy7+MRkeo3yEft0AECTDkdnUCsOlhZ++zIfe7OP4Na6/YGnoocQiYiY1x46FEGS4uaa+FyB7BVKcZlNmjIDNytkNPvz03QC+QLIS0AUgMAhjj2lnGByBbt9ET9QIp8kyGyJkEZ0oGK9jQHAj0KI1IAQqR6hgQjgGKKx5HBxgiPtFlhfevj7KMheuT7Os2cVYbrr7xbb/M/udEXjKgaXw1j7f5Ep2vsvZV3vwHWmYvRByAgRHPo37f8lYJHTOpE9otwcyewX5VYWIdHBZ7yIm9qLjUky77eCXpH6fvbYgPWKm42FCEqBvGmDlMxhn97Cmq84PpECItjd/oY9gGJhtYtSB0r+Nxfa5D9DaMQzU/C/fzvqK/nxvY4kl+DKi02OH+9H101Eg96zoqoUxZjLz5LrMIU9vu5dHw6GETZRmu/7uL7J7JWaWMM9mXckvqnECTQdR6g6MaIgMj245vUQaBI2aG2Qgy4JgkLuVxE0IhPkBonEMaJ9kcggfaYByLRAzlTan0tUoqhh1x0GgSGBh85LAbg+5A7RNdK10xlhIxF1Oq9cgqCJIr4yCbddG2NNP0fXVOID9XDpe9Q3omsvwYoO24rXDeHrtBbK5RTNWiqyXGOxE0Jb8aT9cu6zb9P+VxFwnmw6vRlTvhA//pwTs59ZajPuPyhTI9fVD8La077+1HesrpqzQD9u50C6jph/RfL5+Ij80P3ii90WVaV3zCP6Lc8+cbrOQv6Rfv32nvnDvoTbVV+FAPnAf3fY2ceJ8PpwP///juD4r4hg+sMmQD7smPntr5dw7eO9wn//7/7dXoCPyV/+97/8f9Cf4Mrc+1FJkCtj93c7hv9/voX/3QmQ/9T7dyTGR/t1+fU/+vdf7adebX9zte//4H//PYzAuvFvbhnpYAM8iez0px+Jsce+Rxkhm/0glOZeAGhyUKg4UEXCI5xqhtnoC5D0RCHko+gfQOEAFHMFRH24Qmes3gKupQSXvVx26cuuZg9X0DeozTIHEoF1OvgIBBRA0ciBQA4MHVi0kdeBxV/2cKK1dFhRh4izjEMO9AIwD8pezt/PJJu9kNJxqV17AWjHU+wbT8RVIeAkpz3An4muaLmbOB4vwN9UALtWfpbUb0mA/CIValDUzsBVsXvnDlu9aiUHLwoyAeWUb3ySguU5KNEbAOgEhAk462Dj78VhSM4ORVbosyg6Qmp/5eH7AJgqFiuIA39TazvgcIlziUxIHWMZqWS4c8iNjU20ffsOOwt4mQ7quGnuu/cugDEyvYkX6QDkrOPwEoBiOpQeCCmA9TlnzpwMsElhNQo7lS/qsKlDjAgRAfjFALUC3ZTBrCiNFA5ZUt7FcXDjhayXWAsdiJXxq1LhLiI0XBEhB1sd4HTIFegyl2itWj5fBArEBhR28bhmwsJDneNGB+x2ykM9iVsQIXQYZfASStqPHT/MYbCd/pIMDtnZTjXqA7h4fu8+B55MJvrJE7JBpIvIDCligzlANmG19+Pz6L8TcXvsprC5g8NgDPE7GlNSvEnVrsgIgT6RHMYiIUVmQyRse/sNi4Qsuuv2m4lLuGhnKIX24jPIXTER4K4K8Gc88Qcan+tWLzefQZRvDXXuHinmqI/4i1oi3TyJxNC43oBbSGXnO3e8Y4vnz8ZJBOAjJTuZ98pB7ifPvAfFsfpSpHqXe2AqoEc+JZxlJUW2esVyR0D88q2ttnnLXXb0TI4NeAUAvhUDQMRaMADMxhs3WSfXWEXJilw6R0l2BYBpD+PLFyWchwAPSBBFgQ0yWSpWQYShfvVz73Sw/7fHEFdwqqeGz+0cIDq6/6sDBALkgXgcIER/QAyJXMTQ4w7i7uvlMoLgFAHSTT57GN0VkyaMJU4FQJ3DexQEaCbApOLjjAiNDgCSRmKScihfnTmL+DPKwo8CMOoQHQ+QK6KiAiCylpzvLiKrVJZZQ6/JxAnJxEeN57mGduH5HUFdOAR4Xw6hJahhAmpzL56bk8R7zAPM1jzSyOsEoCx84cUX7bFPfMIulXUz3svoHKKYGaVxXHyEizfS51iwbpy1FKK05Qwt4lVZJT11VcxfOGVQXrfQl+DbR+cLal+Rsdl0Nyh2aRLjRIpRxU7lECsjgFeKzmQIrFYALpW1ihwcQ4yH4v7i+Hzz586yGt7HMRwW9965xfUcKfNaMVQi87qJJ8kpLAMUj7fEcRO5v7ighoiryUTxDBB3ifx7uWoUByKgIpKYEUV9xaC8PkyhdxggYijgSSOvuwgAqRdgpY35zQ9lt1wOmgPlWmhAdS9gRmNe86HmTin65azwldIXdW03X68i7QaUlqWVKMov5Fs75IOKdR9+8AHnmisqzIf0mOTi0w7g3tK8rV6magCYOuZLudk6UQYX4qDIhPTqgQy4hOq9j2e5l3HLJbUYALZugM+h4T774pZEe3N/h41hLptC/JUXJFUbc1hbN0pzAOXKyjK78+4tDMIhFOqvuLLZuXNmO2VyBo4AEYS9OKBKispQKKfbjm3v4QYMBoCfyDxA+TxAUmBQmOu0aEG5XMa97QTslYto2eaxVpk9zBrRQ9k5ZBbzZRDuu2FAwoEegHbmrJMUKavAtRUluiJQglC3RuBUiU+IYo4jwoe4myDWsnKIA5YPIj0gWgFNB4nLq2JeXgERncycQLEJc3MjP4OYEAD8dqJtKnDZNBBJpTiYANYwdXDcdNst8AC4kYbpvWLs11R1QNITYzhEZwdutBpiDhctnQ24iFOpo57XA4jiWagub8CRRddSdgnXhJ/vxfPLgjxz+hSAJ8Dm2AhIxHOuz0Ul4yIiOgDatV4kxtMRc/IsZBu9NJBJIkmTEAnwsrjgsl1cnGL6mnmepe6/ePGiLV60xH61bZtzPc3A5ShiS3NwNeNMGfdZM+c69XNMAm5NAPc4SL0zuCvv/vxqNz+NNCZDCuIKYT5cTvE83jRcGKwx3jzrCAK8yINrJ0qylOfh0OnzdKOMtzMQqeEQ0hMmT6UDKRhyM4TPFck63GgdRCfK2bDsnhn/h733AM/yvO/9f9p7740kBEIgpth7Y2NsbMd2PBM3cZ29m+H0pE3jNEmzTpqkmU4TZzjexAuMDWZvEAIJCYQGmmjvvf6f7y3IyXVOYvI38UnaI3pRYpBeve/z3M89vtN6CwH6Rpl/IT68vQNwCNYRAVdjzzx3glg8L7ud+VZ7DRH36hx64slfATzmuLJ2kUWK9oqMS0UtT4QXz2U25NFYSwXkW5n9dvs+yybu6D23MO8wFnefvoTboIo+qGQ7Cai89IbbUejn2EBXK1FuZ+jxSsAZi0slGdKLn1l0qghANhNwftieem4HTsaL9Dqssnc/eDfz4iAF9dts3Zp1EL++dK68avfedxNrbrcdYK1bu+Uu+9G/PYZgYYBn4h5LgARo7qy08uoLzCX0S3gEssYW47xZQkTTWeeSiYtNYp1CEY4zSTGdimWqqpQzItbm5GaxUKhvhxsNONrO/dW9GwPArL5UCuEbQOdWnXkFREE8zLPnt+92BEgrbpPWzhaeAwBPsrRmz5hqRaePQ/CyJ4J0jCZq79dPvoBzZwb7gkx74L1/b+9+6B123/0387MgWiov0nU1zUZ5Flm5uC7DPPNtuGL77LXdxfSu4B707uJnTrHVm+gWGvS057bvsqNc3zPnC+n4WIvQZdRu27IWxwfuR56p5x//td1NVFowxEtgeIJ9+7En7TTrzvsefo+btybTGxEUXWwdNfGuR2iY/ZzI4Abm8jPETflC4qrD5uGPfdZKCw5aVg6RUThSu3qHcX8QOTTsjfAAIoAILDU8q/OpGCJIe6S5jJ0H7oxjXzOGuzgG8j6Uy9rJ2jVEhFsVc0eXc8XquZITxBXO8zUziCTTnlNuh34i4i4Rh5Wm6CzWx1DWDrmyLlXSL8LP72GOu0CvmQfrkcbt+hvWM36egfzKdM8c1BaECZ0dbfRDAEZXV1UShTjVdZg0sbcMx30kUUgj840T3xA9qj1zHHvg+fNm2wXGfSB7Zl91ikjhr2grXFPJRP0pGkw9JNrHpEM6qw9D+/oACG9FmOrzyNWiWCQRS3winFMB/Dx9HTQSe0ZFO1UAxm9/dKFt/qI643DPcU3SISbqeX3F2g1yvZzrG3A/gn2bXN26R2WIJlzHA/9fvVc6CwiAlxNPYL+iRUWSyBGhDjVFOpWwfvWw9om8CWDPmABx0Me+Tfs8Fb3LPe4cBHLI0gGl/Y7EUcXfXermp5zPnHWxfvpcitkKYo3U3N3PNetnnaxgLlDXnv5drmudCyTC0OvJ2au4rfFeDdxxSWlu/SgnNk0ESBv3IxrnhfZmcq4OMhY1HuRKUmm8is4jKQPv4RqV4hDSWi9xj65fEH9KxNQpYoL31c1cqfc3poJ2yIQgFdazr2uhxyUJMZD2Leo0kdBBMcFa9yR8Eomk85IiMzWOZ0MeTsP9LCeJ4h+rK2s4S8U5QkSOGN3n8XPVuHNY99zdd9Ytiab0d3qP2l/V1xP5iuPf9c7x92Gsd9HsUwYgDetw6bbzrLO7cr9FUvtB2hT/ao3NefCAE83o7K6zwyjOjw1r7iIydjERpXy2ACL94DQUD9Y/oM4iCDtIkPEFBeJjlHE75u/2tx6ykF8lR97Cafx6D/hvdwn7td7f/59/nyBA3sIAeVu/ZYIAGXdv/fUA5Gs9P2/r7Z948b/yFZgggP/KN+CaP/7PIhCu+Spv/Quu10FxzfcvtfF1EBjX+/6udWXe3vnxb5AAWfrRFWN+rnh3hn3n3hD7xK/YgMp1wX3yAxj14gAxquI+HSRQoYkAGQC0lI1aquQxKX34fkUICfDp5LASgnrIE/WPDob6U3CtlGKyVesGKnJKhwrBtIooksujjw25CJBIgBh3eGETr828nCGtqNISiOEJZSOuQvRAQBupjjSdqdxV/13Ohn8ItV0s6lERIJdxIPhD4gRzSE7G+i+wcy0Z583KC0dNqBJBRUzpPaiTQ4fWF7ZtI9bhVg6nFDqiGO6FGBKomIjitxtFX5cKHcmq7YU0kCW9mwOHulN0YJAdPj4pmQNlDYBQIcrZKZYzc7YdPZnvyqJ1OKqmyHXZwpm2lNztI4dEFgAGouBTVEAlBa6f+PQ/oCQv5+ADqcF/iwwKAuAIIxIpiNc4RQxNDICXFIYqV1TclA6FUoPForxTp4mur0BVWe/bOaipB0BRPzpwSgEYrBis88Xue+XkUeFvFqWw1ageFWvWhPsiFABVB7JUANBLRGa5fhcKeaWQVmFiOsq3KCIXuolf8PENsv2AOOuJzShDkX+AMujNmzfQoRLrcoCDeZ8q0i2iX8Sb7pSpgJtjgKYqWy2BlOhhLA3hdIiAmOpGSZfKgbkecqSVa9+r8kYOWyEcmFVaKYBaJYlhylsGpFq5bJEdA4AWQLZ5w1qrB1RthtyogRCSGnnV6jWMy0uup+Zs4TlKWtdauD90AmO5E0C7g/ffSBn6RYAuqfwHOdTee+89rkz1ySd+aQvmziQ+ifxkXj+C+CGp/zy8KCYtLkUtSpwC1/AyauslqDuVW/3yi9ts861bUbt3uAiZTqK+smagZEVNPAxgx3A2n5F2VKUbOXgCfvKAVFO87cEzIrKggb8bhODxJN7Ii885KhcIJIW+TipNEW06SUop59wgf1C4JwJEZbc6RLtJzP3vqxFY/zsBAuiguUj/x+urI9eLA78n/SfDRGBJuDslPcXSAH08yYn25/kM1cGazouIaEBe3QcAo8OHTuAkWswLedtBSLAEANWU9FSU7KG4IGoc0N2MWjcyKo6Ij1LcQHH0EcyDBGXcAm7ogwHdWzVzRwPK+lSeH52SBaqowLSN514ReSIHFQu1gBz3/HMo13H9pEOmYEdBuR/tsqwVZ5eziJiY8zhXcE3JtaDCWtAqiBY6CQCqRyD9fPpxspGXrufhDG4jqSeXEFuiEmy5KaqIKCuDkJGSdfnyle4eHzx0hHlnAMV7rh2GYFtNzEYEz+DZglP0G/TahnVrIBTacStR+qpi9VDiwzjQVxJzMn/JCqvj3rap4JOekNAwL1u9Zpkdpfshl5JygT5yrgj00R3RWPcCOFDsSA1zn2KX6uXQg5CUi6ORYmU5u+qJI0uhBF1EZxvgl0gPKTUVY6G+hwDivzQMGlH6l+D6WgGI2c69aOkcsz37DgO+E5XFDL0eh1gacTKK0PEF3GjmGVdMy1EiotasW+/Ij1reXx19N4rAqoUsTErNcCRmdfVlR4D4oK6G70FXzZjk/wKDfO1DW6NsF2lRAWODNpUC8nDU6KMgTyX0Acg5orz+lSuXAbqfBpBrswUQSormipOTAOVzIPNeAGRDI8RZFN1ATz/5DHNHJs6HTFe0OgCIGAb4VwX4NAABIxLkJKC7CuMX3RBvx3bU4BBM474GcK9bmWO9XNdLb+cA1ykCBXYJLiVihwD+dKFU8JqM6yuM/qAxxoyiQaSkbapDxY2b53R+EcX2082LufjV116zPMDR+fOJPMIJ0YnyXOvJAPPHeUqldZ120m+gOVkOmySAroxMnCtNtQA9zBkASYEBsS4WKCQ4HvItAjKvmZLxVTyIPYzJTsAs7inPQP4JYtO8Q1HLdjqXXibxUH64s9z6JJKG+9xDt1UIQJ6U6SqNTyIeS7EjIkEiWK92UsaeSuyXYlFS0pLdmvfiC7+z6bh89MyJDFFmv4A9daC8QbyYep4WLF5i+cQvKa5QRduKakzDhaJx7o1DJSiMa8WcsfqeGXZyR60rcpezKYFYmMP7NS+PODeCP6VCciR44rYxSqfHiF0sZ+xcwF1TXo9qn1jFYMD12QsWE/GnKLdw1leBc3UWE75EHlYAACAASURBVBkCQYOC/i5A5Rqe6XpIazLnG8mUH6YY+RI9Sc9t2+v2GtNyptg9995nEfSAVRScpPNiO66ZRNamVa6HSC7LOKKf4nAwpRC/1UunhW836zpr4D9/+0nEBVm2bAZRaRCLX3/8RctbvtqO7nvVdRotXL3JjuAympqeaLte3WYPv+du4tlqmMP63Dg5e/aCTYFMuFDRbDt3Hybii2eQKKPwiACi/Ba5cvDp02fYnt0nKK6vsr/72IMQOYq+QeneDpl4oZH3u9/FNT3yhU/jjiiwS3XldGPVM76JKcqcxzxA54C3xmUQ4OskniHIR/YQArS9YbS7Opq4XkE2b1Y24hXIN83rAPED7Fv8AMlHWJd6KUi/3NBspRUNlsH7rYd0OXvhkvkwrtsgWL0gihX/uHD+THqTADkhXH1Yb5JwCKlz6Nv//mOcKAm2cNlm+/AnPmE3bF1tH/3ou81rGHchsVXWDiEJaZ2SlmSjgLUlrPPnSmopo66x+uZO28TXH8ApOn/pGnvPwx+3j//jF6ycrx+gOP3Ou7ZYVgYxpt5DFs7yEKceG9xaTVX1FhsaY8/+7lU7VlpjKzbc4OYLXwj5l1541j7wqUU4+yY7R5kfKnR1c4WwPkvQUY1QQRD7hg2bmGvlPGSdZf1opkw+mTFwuugi5Ggc7w1yln2d+gyaEX74QYLOnJ5t79gcDIGDU7ivy8UFjrAXkregjD2i9nSKhNN8rf2sQGWtvytXLHOuKsUB9TGnqb8tkH2u9rajLLy6/or9UX+CP/FVZ4g9E8GcCEmSyF716MljzPvR9twLOJjuupf9NCISSOt8OnuWQSrms26FQGgNsRcf5PcFuquSEQ+o86KGuUWOPxXOi4SSi3sKxJ7WK+1l2/ic/ZDX6g2SCEXF7K43CjehxExavxQrJceB1kitJ5ovNDecx3Xth1BABMiwejh4z3JOygmis8BvPs5cyq/5H9rtXJVyM6q/Qq4IxfNFcC5IZh8v4F6vJ7eynMoC2rOZi7R3Ve+FSAwVkytaSrFW+p2enu6+5szFeve+WpiTdLZQbKsiyHoA4X3YuIhk0hkhmNiqwq/P/P15b/L7drtzChfJ7fNETKQw9+mM0Uq0lCI5RbiIYNI8moEQR84PnUVERKQQgdWJGEHEg9Zp11XBvkddaC3MsyG4h1S2nkT0WAnvN5p1bJDXUVm8fLZV7EmTESZpPQnDyaW+J10XkVkldGPp8wYzX2hdlyt+iLlS56V4CLNunm9f7ocTtiiiFRJGsWHqEpmLM0sOjvT0Se66KUbrAFGTV8fiXEhsEfMal9pzVlbUuJ+vf5dDX9d7PG7S241h3QNFaenv5Cj3lquEvZVczYrqCkQs4AQ4vJ4IEK0bcn9I/CHHolwfIj/053nIj9x37XNkiQQaEkH163N506NnUfaRD3yBWDnOmt50gsGXSgTh6YVgBoWKI0AcVir3h+6DytGvEiBv1QFybQfFtQCCCQLkrwtgX+v+/G3/+wQBMkGA/G2P0P/e726CAPlbv7/XJBCugzz4cz779RIM13z/EwSI2z++1V9/eH1/H5F6HbY+j3u+df+YNsPqnnjli/Psk7/Ghq9iZQ7UnvzdGAChB39Kgy4HyAhgtRcbc22MpRYb5vDhqZgagRsgqRUcdIIB9QTIDgNw+rN5ll1eG+hh1ExyKfijIpMCW4oqvXcXdcUO2IPNdyoHDW2+XfAPamQpz1o4kKrTQhtxuTxiAPhHeR05G6Q+kpK6DLeDlNkqL+zTIZWDglzwURGA5YBQzcTHzJs5i8JiAHEOQr0AjMrH1tdJ7RXDQe3YUZwM5N3XAfqHoAjWoSgJF4Leh4iadg5dAtEErstqr191HDiVrSsF+YAOAkT+HCFa5Z333g8QHImab5vrRxCQ6s2hugsV8Mc+/GEORJSaA5BeIDNdB8FIspXfj6qx7CKOgYFuQPohgLN4d5gQuuMnpwjXdhg1syIJpLyS80OumngOmiXY8hWLI0BVhyApvtK4LhEo5HpQEhZySM3lQN+srGwOdrLxzyIXXNZzHeASscWfLjgLqOzlFPzKjw7gQCUCJAJiKn0y8StEiQVzANJBauaseRyGwrguoQCJpbacgt9dr75EPj3K7nfe5voFelBLKvtZ10wxNpc4qEdyTTwhXhQPdobc6ybUyRmQIh6oUisBRj34+nCiF/q4t9UorfsZFyIw9Jl1MGsHFI+HxJmC/T8XJWlZSZEdO7Tf3nXvO/lcjDPu/TmUzOdR2KsTQEpyKQRPozJdx3uMDfN1hdhS9jdSiF7f0AqQ0e2y8VVoefvtt7sDsR/nrjZcOALgBihtFbmSS0m9J9nFdajoRIBIdVgDgZE9daoDkfOPH0WJHe7cNnv37XfF7smTUQ1ziGvEMSNrQmQIRcuU1EZxQI4AxNiGUyQ5ZRKlq9F24hSF2eqEIUpN+dueHNZJRXa50iI3RDr68N4d+cH10bP3+wlBB0y+Rn/vHEluodBBXQnx4wTIV37dxNfjK5GRQ8fRKySI67iRqg+CJihYritAzOhwy83KsGQipESA9ENCtBIjpXgSPZs+3kG2l+iQXHLvG4mhEQGqmLI0wEdvQJNKpxj1pA+jDJVmmp04WYh6fJpNy6L4mwOuxqniEVoA9aIAUV57eQdAzRR3oNbcINBdAIVABHWAKI5pGwTlopVbIa7a6fGJgcSiTwRSQc/EwvVpVnVmkMP0uAMkXIpKgVAAqQYArlivAK6rJzE1ZWeKHSmojOpwQIAkgJwBnvVOubXIL79AVMRk3ktu7izXM7OXiCqVnybgACkg2uv2u+6yfGLsjhzJt3vv2eoUmKUQsMpvl1snCuB7hHsxXvR8qx08csyRXOFRzBHDxAQtmgd5cobXz3WRFZ0A/gKEXFY317CD11G8YBfzcisAhSKX1LOwadNGO33qJNFXc93zXcV8EEMfRirvK5Q58dypU87V1tXZ7jo/elAfy2V35kwBBb15vFYvMTcUvdNHIBeNYj0EzuXSe7FkySLnFPFnnlOE4SEIGsWave8DH7Dtr+50cX/JgOgdAIRSGg8Q76XuIMXHKZpHBEgzUVo+gZTPU3z+oVsi7ZVjwwZUZrGQEBlETI1BgHRQOvziS9t5XlIoxY11bg79mQVI1wb5IpBMxJfUqkGAtr4+AVZLr8bePfssj0LgzIwEV9oqUlDgk3oqOiGXFHGjmDIVpytGJW02z0BbnLU10lsD+aLYrAjAsr7uId77CPNxJz+7jc88SPTQUgiLV23jxrU4A0IpcG4BXGb+Yy7qx9EhAmQ/br1c3A+hzLUHKI33p8x8I46yAXXacM2U2dQLEVXDs5DO2PnhT37m7q/uxWYKmVsh2VnxECR34dIrI9Il23bs2I+yeYYDRNW3tHzVQu57C+60Ed5vkwNxX335dcYyQGJ4EmsSilsijgK5xnoGW/lM3YDMApeCAcUEkhUxz2eilq6gd0Lr0hDq7kBF9hGttJhIOV3jMgiMbgjyRfQiSLnbCuktErCS75ELqQlnWgA/S9FB6lDogfyLZ32oJPZlKt02u/bsZowMMLZvJEIIR8U0Cu2LUYozTxXhZluBY+ksBLCIi7VrcVTgGmurrbRg5pjBhjZXFK/r5MXa8a3vPWvTZuP8CoD4g+QPUiQmoOEgJFd4BF1grIXRMWHOxZOzLskG9pEvz/qh+dqbOLYGnGi7du9n7qx08ai33bbJdTllENskwcGTT/2az7bAjZ0hhApjrCfnicKan7fIhrg3Xu2XAcyb7D+f24N7hh4snCpLVm2wL/7wt3aZuLzF89LtkUc+Q5TdqH39m18nEnE+5PuordrA58LBoblFZch9/aMQFJ329LbXKXTPxMkSbtk5Ofb87560R//l8xY1JdlGmeuKeP4EGC9bQSdHKoQ6G6Ca6ibU2rWso1UQ56fsi1/+Aphfn50oOAbYjJuUK9bX78MzncpaVccaQEQNcXahAONdkPgi1OS26O0mviop2mbl0I0AgOitvYLrgQHQBKztg6TtY/+kXpvWrmELjUm1fccKXa/PKPNbLeKBSZNTeX2DnCSyCefOAKQ31CXumMku8/8ApeZni6ttSs4SewGn0IYty+2Wm1fbQHed+XLPQkYgb1m3I5gDevlZrRJVtA7ZC6+csnPnK23h8rn04hA7SgxaFtFNZcyRFaytH/zww+xpuJ+1523DCsrOW+ptlPkvMjjSio4V0N3TbCchmcohDt5x33042jLsP773HYia2bb13nRrrohAlBFhtZBLAqkXL0dkAmnezN7mPID0Bz7wQVfiPjbS64Qc1bhnsnJmWQEESExiGqXrdbhCpHxnr8h+MyGeWB7Wl088nMM6nsIeRvth3MtSzrPnKgeAbmU/qL2s1mURWYoIUr/DujWr3GeXI2WI+VcOMEU/KVa0jmvTwd6jnc+heJ9Y3F/9iEDCiDsaYp/NbYJc9LHXKL5PhIyUKyWUqLhTp4vYc81GqHLJzcUzZs2BWG92sZmjzCx6Vvew5/Bhb6c5fwWO3Hb2vCKJEtgvzcqdjvNoJ3vEaObNJidWCsRBIXLTkxs+CQfxOSIYq2vqeF6W4gSlU45ruWzpUrcHLyE2VO6seubMYPZj3erXYK6WW1Jrsz6/ugBFID3/2ak2+b7n6bRJd72AEjTIEarIJl/2Guoj0h5VZ4EW5nqdDVJSUtx+RsRCJs+vAHmRIxLmKJJRRIpIkIvV9Ljx94ouFAGi2C3NOyMQFWXfo0vmD37d+O9NLhpOc7Ai/1y8FGSl9kSKeNJeQ3uAdp4LudAlwDqHGzOb3rJO3mMaUZJyPIsM0Vor4lFjS/urtivil0HWNEXIqiOqFRI+la+tJOoxEgKrl7NJMK5rOWNr2EdnIBw6cvAw81OWW9u1X9BeUaIDkUByVmiPqwjgHp6bAa6LYn5bmF8k8hKJFkE0m1wicncrGljnJe0bpk7Jcq+h6NHTEGSR7CfVnaf7o/JzOZXqmeckYPNlb6nrr2uhs5/GjK6JxFRy2+h1RIZoL6m/H+9cHGNM9zhHo0gjkR76OwlZ9L/VVyKnis5jWofOP77ach/cz/Udt344koUxMoRwIcAfsrV51B75zNeIkcRV7oUjCFGKXhdK15Ef/2cE1lUCRNFYb50AudbB+1oKyAkCZIIAudYY+tP/PkGATBAgb330THzn9V6BCQLkeq/g2/391yQQJgiQt/UWXGv/c30//G/QAbLp8ze4VDHZoZ/+TLa9/ycoyLDiS2Hfx4FmkMNbgGzPKNcGOagJ/BKwogOK+0YONENswHXI0SFIhxPZ15uwVndDMuigEQIYKVWxIoYEEDoCRSSLcmcBOF3mrwgTXkfgrA4A2tzLQi3VlQ50IhycMolDohBd5djqYKTSV0UDSJGk4k6pmps4yCvDWWWGg0Sv9HAYFSCoKK9eDkHTKcg8c+aMU1oJKlbBYSsxT+2AvNOnZY+X8/Ie/DmIyravskXFZAko7QUQ1cFAZIzeiH52WBi5wxwqSjh8SMEpJWEMcVjqD/RBjZ5fUGiFEA5S+I2giF5Kl0YCkR+/2/YSIG+aU2wtJFM+EGXvquULAfwuuqJV5UcPEKkTDhDmh/pScVfnKE8WQSGySIdHHRLnAGydJYJImb5SIvcqn5eDjQgQHWoE9qqYMm/xQjK5O6ySw5PAtUEOI56cuGXf173U4bWKA6cID8VOqQdFSseZFHoPct1PoEz04b75Awxm4ho5d66UwxEHMxSBuRywH/vZj1G3L+VQlgBwCEmk68t7bsHlEoDDoofoMOWR90G6TINMkFumEQIkNXMKoMoFFK8NFJwD3KKM6+RzefJz/CCppEzsh4hTLNkgoO4U1NSJcdFEJqVYM6D80YP77aaN6yHusN4zplSmfBISStdLRcmVxOrknz5jsyCApmeluq+TmrWwmBxuFKb632WQMzrIr1mzGpVcmc1butAaiQWKJfO4uuw8MTOFRHoRYaKsH3L1lbUt9aGAegGdisyI5vOW00EyDaXiy2TmjxGr1UjMRXp2rhWWAlbjookM83eHuykUg8ql8OrO1x1Jk5GZ5Vwx3VwbFTorPk5jSoSUoiYU6eUUejwnIkD0rPwxAsQ9Q84pMm61+0MC5Mu/UscDRCPPgZ43uUAcEaISUEVgwbV5+8gdMkgJejiFrwkWS+a4H8+zN9ef/CAO0hRWAvh3d/RbRWkVrqJJ5Mof5nn2cZnWYRBA/gAFnVIMAviJBAoCqGvhOmRkEL8z3Ey0yhRHpioSQqpBESDFOHSkGlSskwBduRqkRPXmUFzGc34Bkk1jOSZ1BvOPOmpiiDmpccXtYXRD5CwCDKwBbscNkI/rag5kp8bL2LA6SzhQB/pYD2pgX2JXSgtLnNozlTnBiwN9B4rhKggckY16vs8zLgK4J4sXLXGuL0VgqYDdi/Exxj2bSWH4r594CtDd1x544AEXEbeP4l31IgmQySV2QkW6Ksldv2Ej46/K9YoM8z5CUWiHS93O62leEYAgFaZiLxSnJxWrFPbpgNgCJqoAn8qIUFlJgXBJ8TmbRAm47pvAIwEN6YwbkUjqsRB40U0eusZvHnFScjJJwdtABr2cLpdQ3Vdd7nTqd1/mNqk5Na8JUNFctprInmoUqOqB8GV+O436f8PGTfSA7HMgygLmmXIiwBTdNgQgrOegFzJBTiVv5v8BiDJNsiMAr598R5w98XqbJUEg+tIbM2vKZMDAIZ63QRxjh527LRxyestNFB4zVwz09zjV8nFK19UDogxxFdSL4DkNMahC3Gn0BITSH9MrVxLzyUuvbLfFRDZV4upTJJbmMGWiq+8jZRZzWjtAeg+EPv0YvZAFg5CLvjix9uOAWUCc0JGjJ3AQpTj1sHpk0gHz4+Ijec4UI2e4KOhYAtgKAqh/Y9de7kcQyvcVkKb1APzH7LZbNmMAgGxnzu2H4BhhHvX0DSQGscxOnyni9TIg04opiX7QxbAMQCx6G6XLrI0Xy+q578SadZLrDhAZwHO2kG4JL19Aaz9K0Okf0LO89w31EU0hLmS2y4Qf6oco4znUM6v5qpq5rY45SFF82ZATddy/fdyvTH52CONfKmatE9kojXtYB06fOAEICWHCOE5nfYiBhO1nnVbkSjfA7PHjp5jzEh0Bq4gZEbI9gI0iQBTJ0wg4nM78e7Higk2dlmWrHsi1njJ/noVARzJ30Gug51gMVSpq9hRcX12tDY7ICGdse0Gc9TPnewDsXkaN/vqeQy5+yAcyvRxRQAZkciSAbR/3I3NqBoBxtS1aMp+1qd0yFkOEnGhzDlTFOInA6mP8aVyrT0tl9XoONm++0UWaDXGdsqZmSj1gBTgFpwKa++D+e/yxn9qN6ze5aL/++kvsI2qtutPHDhyvYOxl25MvllgPSTqhkNQP3nOLIyo07vcdeAPXz0wichZA3o5CpLtHwGpYT8MiYgGQK+wr33jR7rh7Lc5FPyf8kIh8y5YNrLP9CAJ6bc/e43YWgv7zX/9nXAtNOFwvo+autz1vnLC5eUusBoB8CKIsc1qyhUE2Nwuc9Q1mXGY6oHYUAi0cNX9fn8qbIUYg8Nw8DzhfeqHIVizNs8lpFDNDOo1yDb3HHwr2EoP0InW5CNIqrlcvrpK6ZsjdIwX0JMXxWXErEXGZTexVfUM1nUQUqRM5N4qLboTi8zi6Gg4eOoqrdT7F9dshxtpZ2zrsljs2QpbMoQ9l2IYgQH2JmAthPhhBNKC9mHoyDIX33gMX2U9MsWdffMqCINV9ia+TM07xYptu3Ggf/vBDkJON5u/Za/UVJTaD6NIh1oCORlxMwdEoxbtsy+3/bHe/by29MpEupm7unFzX8/Kpf9po3XUQrJBAijCSEl77oB//+Ce25eatjjAT8TB/fp7ry1E/g1wTwWGo62FuQyJj6dQA+A0Mdp0NZ+lYC2Xf0cjY+/LnltmJs7gZosIRBURYC/Ol1nm5BfU6eu6cGIFndYR1UvPpiuXLXARWKKSkUiPVGVVHlKSc0echadVd1N837GLMAplbIunrUXyT5pUurpuIkF5c1+qPC6OzIZYouwHm2yPHT/DMTcOhSxk997UcoF3xg+oL0x6phmdfe0DFIcVAPPSy11vOPqYMh4F67aKYS+vpFJLjVe6VdNafHsZPF9+riNZ87kUsgLz6TEQ2qDhc4gjNKdqrK4axk7lAooxm5hSRFeriWAbZ1M5Y0D5F+xPNRy/+Y46l3v2MI1YlItB1kuBIUZGKmhLIHgVIL3dHFSRsCiS+yACdIyTeqOB509B1fUOQNDqYqYeimlitAUXwshfS/Hf2W3N/fyab/qkCt0fIQIQhgriC2FpthSYzX8n9UoKIwAt1hNZF7Yu0h5dD2f2pOCz+lPhCzmnNlRLDiNDKJ/JPIoL1OMEGeB60527j8yr+Sns3b+YikdjqhZvMvk7vSz9YJeytIh35epGzqRCYZbiedS36eA/qP1GtjtYsCSDk6FAvoc496gISCZMOiSF3aSJCrHhIFRFxItRKuafO8ckEMx2iVeP9IMS8oq+0l9Q5RJ2MEmWV42qViCSODr5hVqLRK0IZOddEPqkPTZ9J/63OEN0bjWeRJOPrjL/be0qW1qV+Mhe5p/9SSin7U8bFMONATna5+8/9fKXNfi/zOjdwVGOCa63X0flQeztPYx81HIIj+y7LSJ3Duh/t4uB07UfYz00QIG8CoV9D7fiHAMZEBNb1wTV/+e+eIEAmCJC//KiaeMU/9wpMECB/7pX6a33dBAHy5lf+eh0q17qv/88RILd/+faxflDdEcArFRH+7P3J9o9P93IADLBuolaGUNQrO1gEiDonONU7oEEHCpEgYRwGe9lE6xDRCUgma7kioUSADLKxF7GiTbIimVzhLAdtFSDqQJWF0ksFhXWA7trI63cTQFKgNtwOaMeuLuCVjbReV9b3SJfZKwW6uiRGANkjnSND6q4wiBYRJwJIdQieDuB9+PAB9zNmzsy1DoDKAcC+ueQNHzt2DBVukou5mknxdTGHI/WBzAd8273rNddfUY3qq4+YK73PcjJ7BcydLzoHSEtMA4dbETIiGoIBcnXoKUE5ri4QKfjLUM4qu3l67mzyr98Yj7QBaO0DkF2xchWRY3NRFR90DhApq1Rmm0iueuYkAGBAsrRUSAQKSQeltONgXs0hphtiZQB0PJdCRanydFDRgX8ShySVSmvw6u+kUpJ93U8KYA4kijOQKyIB4iSBPP5hHA61KP38IWeCOYzXCHgis/kM0V1dvE8BN15cxzkABqW8/kxs9pc5nKtHRTm9lzmE+hF9NYgyWkDUUToL4gD3swCspMwfIAojjr6LZsAAKfL9BVZxQOyHYAkGdDrHNVwNAKXP00GWNSke9H4cwgUCYMCBtBews4sx5MEhzp9rKzdKLwc0RUilco0W5/F++PxTpRqH7FI+ear6BwB/IxhvQ4yZUqIdGgDsbrrpFtwgpcRhnIdICrRFc2c4MNKPjPtzqJSvlowX0f2gA/bKlUQWCaxgnMXzGVTmeoxS9AHGwXIIkE5ihHoB8Y5CsKiIOY64GSnp/RjPyWmp5IujymZMtQDeXAagI1DKLkECeBJ1oTgjAb0hAPaxxNH0AjxIJaj3GcLP1mG/GQW2npNhxrgiG7wZ5y5nXNFW6nkQ+C1V75UILP2pX1cjsMZBC2gNsRmCAXh29PX/490J9ugvG1yJpAfP8tWsZoHpOpR6uWxnfQuALK6KaFT7iQBVcQCJodxzwmdQigJ4dPNcc1BvQ+3s6xEAORpsv3vuBaeu1zj04Gtj6Ivx4Nl9mSJzf8iPEYC61MypgAktNtRda1tv32LtjKHAK06wCkChOOaF0/n5KKNX2iWIIOVUax45dTrfEaYi7JRX3T0SAHAeCtmShIqyzX2e2SuJmejgXgEElfM8qfA5ByBCQEcKbhtndSHWRRFYA609gOFdHOIBXQF3BiELVVjbAaATzWeAVXLujPLSWruFAlzNaQJiDh48ZMMAaZOIsRni5+zcdcLuvnfLFcKz2w4xn6i0XIRKCiBGCsXxza0tlpMzjWdKUSKQWVzfBGKW2lCkat4QACLgRdna6u1pV4krBJJi9fR9Ak22vbCNzpBsyCniNSBgRyERRgGApfBUWe/kKdkOZPDkOWlizlFvUAdA5FIcHd04sFp41hWZ18hn7OwZtFOFZbZu42bnHLtYVurmVxHYCQAsb+zdQ4xZsiNxkgDH51DMfgriUI6QQp7ZRRC3g8xfIp7buYY+dGKMQqCSXGejDJ5h5h1vSKFuypAfuSfFfvpSvWXwvAbQ8zEDB9koD/qlqmYA32qniJ0CIL124xprx6URFkqROXO1VKDT6GTRZ5JLT+NKhJZcLnIBdhH7JAxA+f4C4OKJalIMy1liZGZAqpYqnokxuPAGiI3qQMAdP4BMInQouO5GtXu+BHIZp4EPc003/SE1kGJTAN2jiU0sKz/P+B+CmEqnKyLGik8XQLQmAUTHWxkRNIrRy3HEWogd3LfLbrvjNsYLADRgZzNAtmL8alHXnykqgQBj3gKoE4k+DwI5iD9HBwH+eH31Lx09Sv9FVDJgZK2Lm2pGnZ7M3D9zzhSuMc6f1kYHPDYQATaTGL3EhEn0cdFlY5QuQwIPo3pWHKBcOM3EQbUDaEpc0KcMd+5pK6ridevXuD/1vGgMlEGeqyC9FcIsj7UslvHXyPuOBYDVmnoWor4Yd4SX6yDyZm5LcUR+M3NZMCR/B2NW80RZZZnlAJQvvCvTHvvis5SPP+AiLuUMPEnUYSjzooD2JFw/6URQjQFqtUGCJBLNww00msJ5v92AqPQpUIpbVFyG0xA3D+tAAnOoei/8iIGMjKO3AjIql64nD4C/yKmDVv5sgQNd1VnQirrfm/vYAJC+a/c+R8K4tZT1Wp1UEQD6rajg5QStulQOeMc1hth98hc7bfPa6ZaGW6gPAr25RJI0yQAAIABJREFUmU6vyCz798f222WS6PzAJbshZIYY0w+963Z6xibbo49+gfl6wLZsXYu6fgE8H4Oe+KshOpMUW6PxFJ+Ubt/67o8hfFFfZ9A7BTHy6L99GYSzB/cF5ebMIz/80eMuMumjn/2YFZ486qIz8wvO8RziIsDRchHgd3beLEQAAOEQpmG8xyFiEeMTIZ0ggfPmZDsAtPJSreuO6eX+jwOVOLAaawG887ifQa57RQQI/ItzgPQxz40wdyh+srys2gZH6f3BeXKmhH4jSAAf5o8777sH4L0H0rWcuTwJIj+T9TTYAckjvMZJiMhNW26zY/nn7eWdR60RYHrG3Mn0DGSyJk+FKIdohuAMZ91WV4o/620j83xj6yDzZRGujA3WPdxjv9v+MnGfn3NOOsUmLuV63r51o2UkE/V0dJdl0qvixzMViBii/kQRJGSEPf74M678PI55JJu93BCkzFocWN/992/Zp/75Ruu9HO/WVjnbtK979tlnbS0RfmHMHycAsLOzp7lIJRHpGs9tlHJrXYoiEm0AV7PG3hhjXm6OLogDuVc/875se+0QMYuILQScRzFH+UGgBTkHbbFbv+Nw+wlEllBH+0z1SeQwX2ttkbtY7kBQYZ5l4tIAno8TYxWP+CU4ELJp6gzGp+ZRX/fMdvJzE5LicQwe5L3AJQOu+zJXpaRl2na6UtSTtmrDBtyAxU4UoLWmHsfxkDYF/Dw5MrT3E7Edzn1ToXcXe8hQBAkizSKiYplv6nCuNrmukwhcg4rdlOhChIq6QERWpEF+aN+uvYVeS85jxdROZp7s5rm+pLhUCADtf1vYrywiKk8dWZGKq+Tv5S6RK7jgh+vd3mTzVy669U+Obe2rJDTSmJ3Ez9H7V8+HOqcUO6lYrUaiuS5B7sSwRxIhVcm6pj2R9mfq++rhe+W8ufD98V6P7I8dd2cMCUJE/GoNEZnQ0c45g5ugfiMJARRXOQzB1EFkoQgHgfrJCAq09kqIoM+j/ZDECWm4HeW6qOa9XdJenveieLUo5g8RkZrbFaWl/a8IJDm6vZmPJYrxUSwtpLx6NbR30/lKZyU55rVm6dyiNWxaTjZzWItzHCmqUi4XOfnCICIGXRG7p/vfPcy78UTQxTN/BogAYWxq359JRK0iuiQa0fnnlZdf5npF2wyid0WKeTCuClgn5XZWfGEEe6ouRE/9/NZZQWc27UNEgLizFddaRIj2kHKYalzHOKcyhBt7hDF9FtYZH75XezM31pirBSsNyJHDf+usUfDYUkeAOPGN+z0eeaB/dxHIA3yfP/c2NM02rbuTvVici4NTxLI3Agq5+PV7fGPLg+CK0DWT6RHS34/ved/Kr2sBCE489Ca/JhwgEw6QtzLuxr9nggCZIEDe+uiZ+M7rvQITBMj1XsG3+/snCJA3v8LX2r9c7/35f44A2fS5TeAmqP2TEx0Y9quPZtrHHyeKhEOTB4q2MXamiBwdyKOYKx0StfFXCa8s28oVF7kh5VkTm2ZFRYnc0OZXhxIB8gKEXcQLe6cQ7OIqatRhIi8vzzkZahU5BWGhw0ovG/EBxQYQJyBgWcoiKesEFurme19RTklllpYG8C/0jY2FQDkB92McUJXXq4NECg6G/QdQ7gLapKMKU3ySLwcGEQE62OgAUU927exZuc41oC6QlRQgvvLii5Shr4IYqHKqtT5AlRjUV1G4SgroAJgBOKnDkZR/OjiMW+rJcQcQ0IFDam/1fqhUsoWolQZiChQL1sBhsQ3FsA4ivoAdfiriLq2wVYDuO199BRA4zO69m7LcHiIqGogmETDINYhFpatYHw/AxnYIg1BIH6nGdNAr5yCk+DDlSwtM1cGynwOZFGOynHtyiArmYFXK+xrgZ0+miL2+pgqFH4AkZ4kRDs8qYi8C3KuBFMkgCqGFA6o6QGoBTcN4XQGxC3GPeJOrXEMRexCEjGKjTgGI+JPTr4Oqrns/Kt9FS7ingEN1KC2jAXcUZaNYlGnk55dDSsyZPdOOHzlic+ctsF6AXGT1VkbEzXlUibEo5ErI0Fcc1jAHkT4OXIMaR4whOVLGUJInRgej3l1ljZAr6jSp4P3o9wwUzhmAtt2o6WXTlxpenSGpqUSh8PpSESr+YwmRGYpBUWROMYBgIIXVinZRx4NiGKYBXoj0qlU5NkXDPY31KAfPAsQCupOz3cT9lIJyAABSB8lJRBS4eJmFCyCcoK74GYo0EyAYxFg/ml9oDRSY9g0DUHAfhhh/ioVQNJzeowAwxc4oLk7qS0UjqOBTjikp7xTJocOnikTdqVndHi5VAHUdv/Wn++0Ol2AtVxwgf4wA+dLj6htRnBb3HDRevIAjQrjWimcTAeJD+Y8/2e8BFL/HhQZaFtc4BhKEh59TLrnlI3wWrs9wL10dxGANEml0ls84AIii512RD0kUptdBNh6DSFC2fyAdDtNn5xHvVsLrNNnmm9YDkOG80Q/kTZdBePjxOYsBdhYvWuSivMogRRQ5J4JV924ec8WRIwCGiRkO7IuJDXfuD5VoT5lPhEINY4Y4itP5AMuRMS7e4tSJ47ZixWLiyjjgU5geAsE0rOgRqWZ5fpogHkb5XP68jzHmmQj+vQ6wQ6XQrTyzIhx0TdWXIxBGDpABlN29PDNdPGe33flOK4JcK+Xf2pjjFA0i1GuYe5y3YJ4l4fgSYajr3QL4KnJo6owcALhWnFa4Foisi+F9qsMnHJBBin11HTkCDSJNXR/J9GeojyIKIFT3K4hn9SQqfbmO1D+ThtqzFXLRE4BDc5GcXpr/JhMBJKB07943XE64SIEAyM6WziF6Hc65cbJuw3r3Pa/u3OncHWUVFbZ+4w2otQ8AclPMyjwmRasUuSqeVRxIHISGgPkmouM0JD15fgUeKrJO9aR+cltAgH7+3hT7ySuNENY+NgkXVQIgfBCkKZpe++Xjv3Gq6Pc9/BDAYYsbF1m834ulJfTpLGB+qnGxgzE8G5chKES2615IYazsdDlUtm37nd19z71u3s/KmgKhcNSpjY8cPuSu35Z3z7feasp6eWRO0w2ignUBO/v2H6QXIoPrHQPIVutIBBXXpmSl26svbWMO64IMTnOOtjJi9NJS05k3iRPyZI4ksk+FtUuYC+urK20u7xWkyrkKXecVAM7BY6dcJ0oA84oEA3G4GaJZN9C2OvcBtD1rHI4Lorg6iAFSh0VwaDhK/2bGS5wtXjYPjkAkaBdujOOAT9GWN48yca5zNx0HIT6onxnziuVqwUnhSXxRP+rwWrLlixmLyuIXsKhOE08GzFzmux56H0bpNRHJNwzwG83P0ySiguoBReEADAfwnnl7lG0fRTFcbZHR9JZkTbXFH/pfCuvd34d0Yl5Y9/5ct8/65aMv0gE0x3XTlBHrpS6pF154mbk+hy6dS478mTlzmsVBglRTcp1EP9dlyL0oItMqyjX+WdO5IoqPOkK0kj/XrJm5LwjiQkXkvrhiEgHioxg/oyyAUsYHtcvNNIQDcYrroQlgLVJHj7qeolG4T2EsJCBQkAI/jOdvAIJjGLBcZOig9iFECJ2FsJ+OECBW8wFgpsiH+h4/23HworUAxFVAggTynpuIF1u3CidVH/sVLwkx+LnE48xkbGRnZzDYPa0Vd6DAy91v7CPqL92WrVpvr+zczZoFeI2I4M4H77fmMgrAAV6P83Pz84vtc597xDlBpfg/xLhVDNvyletxIXThiqAjgOu0kR6tn//6F0RIddrGG29CSd7jSP+tN61lHb0AGXceZ+Z84kHb3dwUzHMXHORDlxll1sR4+fA0ekBW+os0B6xVpI4vdpUBSFD1T3QP0OFT324VtS2ukL6SKMfv/fgHtu1lCFde4yLv+QYKufuZQ6Sm37N7j1szvdnXBIbF27mLFInjDhrz6WedossgPRriw9s2LFxpHfUNEN30xkCG9jJ3VVS32de/9QTzZJP9nGL6//mD79Ef8kmA/sP2qU9/yz77mdvt/nfezFzBBNfTZO11lZaqLqAmCO5Rf6Kb9jP/eNqkrGwbZp0axGE2m31EfHysfeMbX7HPf/UdNtScyHgYALymk4G1R0BuFk7fSDoZ/ue/fsVuvHEzfQvTraCgiHmO6FA6T3z4LME8X204cxS6U46bSgRIGM+rCLN//PBMe+2Isc+IdX076AJsEkB0PwC0BDRSvM8hjlD71SqcsuowklgminVAfQbtvA91Uej6KU5VYHgZPyOMSCv1EIVQiF1NBJicV8Hst/t4nUmTib3iuRUB+8xzzzM34OaIJdYQsjaDPdRh1rcW7qV62TS/aM85L28+z30Qn60A0J//vjLfy0k9xPykmCRdF8UftXexh2ccCLRXYflFnCza04+yf5CbsJT5VO4OOUDi2UMWFZ11QLmIBa0DTDvOmaK5tJO1Qy7vIED6BObnIDk6GcMSbZzKP+1ivbSXKfj+Ktv81XI3F8fiTmkD9Neap72mOlTkklBhuoiBRPaA6vRQLJg6RLTYX2R/INJTQL2n14gVfnM86mrN19iHAcRLgOXeD8+KnN5aN/WzFGmlM4XWAwmC4iEvIoOI1oJoEvCvw55iBcNYh8edDLh4ONtIaDHM//aHgJrM/m779u3seYPsHXfczvU4wxZMLsfxTjo/RETa6+tzh0LQtEIQdEAGaS5OwDWnfZ6IGUWG6bP0SbwA0eDNXlFnJc0REi1ozE7G9dmgri3GmERg+lPRUoP8jmH9j8fZ2N5Q65xIIpHc5+MzXGLd1tlLggjtq0WcjXrieOVnHUPkMyLhBte6AcIYX7V1cu8F9PtAyojMkRhC104iCBEYOj+IlBIhJFGLiBldryEETD5cnxHOgfo+7SHk7r8al6U/z/58hc0k+kp7Uwf5yml8hfjQmqOfOTbCrnMUi91oiD14/0f4DGFca0hzWeZdk4p+a5OrV2CzJxJEp1A5o1l/JgiQPw1zTDhArhcCeju/f4IAmSBA3s7xNfHab34FJgiQv/URMkGATBAgb3YF/uIdIA98+/6xeoBuAZc6YPz6Y5Pt4R9WoZYPtjAOb75sXkekEuZwptgVHYAEwPYBAGoDLOBdKqZ4wFsdvrRx1WHDZb5y+FBhszbXIgtUbFwLaKeDoH6WitdV2NsLoKoS3w4OLvpvqZX1vxWhJPBriI244pxk8y4/i4KOn6UsWYnf41E/lVNaLMBXJIuIgTTU1yr/liKvEYfAKMiOlNU6kCZxsFZZ+jCvmcEh7wJWchEgUjiWFBfZmpUrndujpbnR5uC00IFEv5eRE9/En80cQGYAkgs01oUQiK0IG4GZOhSpnFcuCh1CLpSWA76GoaSeT+79y0RM8P457DRzWMrMRLmN8lClsorC+eF/fBe1l5/dd89t4CzdVlNx3tJQr6ehpm+qrbMevqezE9Vc1nQUgEREAKTqukvlpoO3DnyZfB6B6BXY4B1gyGfq5PsUWaXDEdC5TZ8zHRBMB0TuDecNkQMxKJcV8aMILEU75OKQaeaA5csB7Twq1gQOlalcU/UlhPL7PEB1JLERZFvQdXGAWJt2l72fmTUJNXW6I0IEfl0E7AJ3c4XGEahiLxHlk4vqTfZ9HbY7OdSHo0o8BwnUC3gdFB5lxRcrrRT13xCsSyzuilGus3oQpK6PoHQ3MzmSexju7kUaAJfUmM8/85Qtnj+f8teZjuTyl3OEMagosMsoDBVj5Isaro37vxTQUt0QUikqvkpK+iPEh6kkOIcoAWfXZwwrSkgFxiJNunENSUEplaNU9JXVte6+xqLcPoMyXuN908YNjCEcBgATjQBbMfSYhOEy2bFrH26WUQCnEetAQRwDIDPAmBZhKGJJB3cXOcCz5Q6UXN9m1JkaVzo8q5NBCn0dRnWmlPtKhJ/IkKuHTBFwOhaOp50QJ6cOnT/iABEBQii8A+R9OBRfJUA0FkSASCktQiGSwvdgSJBIctwzAZmiIRNBcGwMEK9vENW1nEYBRK01dFo3jgp/wNlSIsyUS61xEs99eXXPG5Af9HRAUE4h6z0uJR3AoA5XU53NzZ3qiFOBTQ2QENF83Rtv7EEtGwCANwMQ9pAjW6UanYIbQADIxpu22MG9ey2R50YOhwCAdX8i4ybNobOiGbU2z52i3Pbhqgrl3syYnmuv79pJhESKTUet7oMToAuQIITItmGez165xphnQlS6jHK8DRcODy8Re6NWSUxFL6BY6QXcKjdvcF07GkMnC6qN3mWLiIu0VBxT4QCubYyj517cjbMjxqbSpSGXlxfg16rVK+guILIDRbL6LfJPn7QLOC5u2rrVRYkUUDwtxWwWqloVpHowV06fMZ2OgEKntk2lU0al5IOAt4mQUCKB/QCLagGnLxMpN2/1GjuMwyaF/phowOo+wMjD9HaIAF0IGedP7I/G7A7U1nKzBTCXjwAYX6yid4j4F40RRbKIVBABUM0ck8m1joacDQDI+t4PfkB2f6vNX7iIsR7iwKlMHBtNqMxdZEYvhds4mxrpYOiCIPACCAplDugnikedLGGQZ++/Mcx+uu2S5QGC+zLZxDFneIwF2G9+9VtHptxz952Qo/kuvmeM37pOYZBVFcy/ybgRFQXyzNNP242bbrBQ8tgbISTqyDEfYaAX4mi744473NoiMlugkuZzdbhMW0bXR02Iy6wf5Hm8qEixK5EuFwH4VJoezlyTArnR3IK7gc9XcqGYuBBy6em2YKqxBRAmncw7iajQjx4+jho+1zk3nnjiCXvgvrtRpZOFDug8wlhUB0Q84NXF4lKigar5uWE8j56OUC3IP2lLFy1wzrseiB0fnlW9Dv4ufmaF7d5z0KYz33YAqm68YR39MWGAvcx3EBgvv/wS60QW0T2L0R+MWg/K5ZFu3Hf8W0B4DGsCAGhrr3udMQ9iKYmtkotMwPpMyNsI4sf8/JX57gkxVmgzmd+GiW1Bi2x1zLFyBaj/wx8SKJsepiaU10ePnEC9XGOfeObTbh+y59snmfMAZnFczLwHQJJfVW/0oiKvdo6ZdetXc+3DcSTWAYoBzHbR74DzrZvXzsVZKdfeNJ6/FrpefFgMKgrPWijPuZIsVQCtKKCY6ETIPAp6WYsqWafkArmMcyUIIDoFQDgQx1wTBKL6hVJ8RpyDVMSwnGHhiAO273gVFXcy5Ppc190iQcBT3KfNN2wkzhOxgEgq5vEREbfsEdohEjyI4QlkHh0EBFYC0M5DzWReeVtRHc+ZOkjon7nEWp87Y5KdOXXOPvqBGyHHJ1s+8XmKikkFFM+cRDEy90SOoB/++KcUUDfYl77yb/QeXbRtL75kH/rgB1DiU5w90EN6YDfr1LMArpG29Zbb3L5k567XcdYQEQpwumL1OjsIQRLMPigaAgeflz357DOMBzp+GLty9+jZyKPgvIe1KT+/iMLlSXRQNTgwUsXXXqij8/JmsL7pHkPaEQmlmDzNa4q/CkSs0Mnz6kPkWGUtXTBEb1VdbgcY7aTbowBXx+/sx//5I1u1boWVQoD0Uvx9+223WilCgbPMV2OsGVqXfYKiiSvDicV4G6WUfYDemiBfOi7YQyaHxlkyxOWMuTOJsGqgo6KR9XvYnnn+iL3w6iFLyc6ixHwda0SKzVuUZzdA9KxakWcf/8C7LCUSBb0RhQP55yEH6BAdcDWtkJ4duCnpFGMtCQoPYu8wiSioKbbt+WdZJ3ooOF9jydOHrK8+wu2D5AKTg0HPn8Br9aN9/OOfBKTGPTXEGnEAIp01R91Fcpv2snZ4MyYPEzGlPqDLiB7OnDlt3/mXdXaoKJiIQdYJRADZzE9BzP/1zOn7WIukjr9h40ZXml3MvN3C+jJLvU7sfYLYf3ZA1soBMsz+Wc4QOajU2+GvrhscRi1EwKmPyAvH8Azm/jYIznY6hQZ5TlSWPpXn9fDRkxAFU9nb9lgDz9dIQIisIa7nQfFRcu5mMPcoIlQki/rxqi5VuL2aYmO1Huh/i8S4SMdPF/uXJNYMP9a8KgQvxTg15BRo5JmaNmMG5PWgEyiFsVdVpKyin9QrpT4MRdteoqdNjkDFU2r/JFdqA0TAylWrnRNbhdsiA3Sm0HMqgkNuiTPfX2nv+E4d6yr7KkX3sealsOcKkGgHF6wcLb2s+QEQDeo+UyyhHF16zl20FvNOO/Nx9Y+W2NSPHHTXXoC9XAraf2vvf7m+jnUzxT2fIj7kAlGRuK6DQH6Qe0QdfpxpcNIxyWtN0/qhtd0LAYGiXOUsKcD5p566mbj99DXnzp1zLoapU7OckycD4ZQ+lyL/Qhhn03JmIFjocGuwOlW0/2+HpBKBI0eMrks3c086JEQFBJiKz7t4hsvLy20NsZOj7O8kwNJ71F4+Up13vP9krrsi1dQTpl6njNQke+rxn9lD774fQt7Yhxch9vGzQoiv8V0h/XL0jASFRrg+vQpcKYGIcOqY1zXW2xR1yDrSofMJ84L2AIrHlcND40RnLP0p96VEDoM8g/o7PUsSSoxBqHQSU+uv7kc5QliH1X91leA4+/hKtz7MeGCv62TR37voLAlMJNLRPpVnxZ9Iv8529sCB8fb+hz4NCa9Oo9jx+ET2wu6zOALlyl7XFYeOO5q1d50gQCYIkL91IO+Pv78JAmSCAPmvOXL/e7zrCQLkb/0+ThAgEwTI/1UC5NYv3oxbWqFAqIvZgP/yY5n20Z+TxQxy4c/f+wlM5fAmxbSUTF0cTJwBmQPBuLpHoufxHgHZgwUca9PrIpjYzKqTQQCtlFqDbJq7OSQIHJLtO5cDl2JNtNEvPHvGZZKfJzNdhMOUrMlO4dQGEK8NudBdWdW7IRCkRpLirIODlvKKlQmuqBqBv7LHy82iw89U1Jo7du5w9vdMDq8+fJYBDhhSUupwJ2X0qxyQ165ZTXzEZYC3Mlu9agVRPR12mDzdvHmUaHMd0tPpOUAVHYUyNQgwaTIRNzpwyXGhjbrUUioRFzGkg1ENB8MmogXCUaJLbVyOQlMKtn7A1UMcmlJRrzYA+KSnZwFYkQeNwquC3P66mgrbspkiXk7Zfl5kSANAd0Ny9PN5QwAYR1FCtfdwgACcCQJ802eUyrtWjg6uXQbvU+RRDKC+YjmSeU/qRBCpIXXb1CmZRGAA/BD30gjI28+9SIhLtDOoIhUvILWVSielLpzEgUtogjcEgw6z/kQXqFdABJXIlASiI86TdV+Hcq8J0qGLg+077ryVw5LCkigahmRqBFRWfn/e3IXY95M4WJ5G9UhhvNw+gCexSakcAqsASIjnQJXoixrvFOr0Jg6Tir8K4DBdB4ASA6nTz/jxJtc8JyPevAApR7nXU7MyrY8DbAHF0OkCVCBAfDkZqhMhjO8VAdQHulXB4VrkmcpLh1Gk6r6ptF7AkVSNcnDovxUBJ8JNsQIC0kb4LeBCAGoSh20p+LoBe0sh3AR+K+6smgOhnoObbryBA/YwzgGymyGlcogP6kUNeAG1qX63E1UyxGcMZEyoMFrfo2dEBz49RCLrBDC4KAfegxwgiqXTvymH25EaIq04CPbxDCrWSg4RPXeKmhOBIkBQB1j3XCqKzfWA6FHFLcLg/MKDCfbl314ej8BSaobeh8as1ICKPeOM6QvxEURpdBjkQhhlu5EoFKMhgsJV0sn1Ny8k0irH7OdAS5RBR1MnsRLDVkhUUqyKP1H29xML5AXgno+rKBawZdrMObh5xiAbiy0zJdoVy08G3Om9oiJUpreeD8WWKcpBIIRUh3oulA0+XtCpolVPdw0JUWD8E/9Dv0PGglDrKMddw/3rgiA8Q5xMKACASCQRsOoOmDGTPHKcT4OK8AHw6gD0JVnHxcMM8XdqZfFmjmljLPcw9ui3pqSzBVdUMfNQlvvZArmbKAE+U8z8kupPVn4uBF2y7dyzF1VvqyVnJliUnATMDaEAt75+mlMhF1TMy/N58eIFRw5lM+d1A9qUAOYL/ElEndvOnOnJ9U9KTiZm5gSdATc5AE4EyDTmoL4mOnQAZTtQGXvjAjtTcJYi9cWU3h6wNUTJVfIMKX7j9dd3M/fhOuG1VjOnDRGVJGfZ5ptucCXckVzLAeaPY0RKKVJEcUkRkHR+EBqREHaKXUvka04q+gmirhSAZu/+/QA8OY5Y7efeSmUuNWpIUAT3swIAtonIHEARXAVxPIPdfI0P85b6F/7hjnh7ak+XxdN5EsJYCqBrp6udWLOTBW5u30z2/7bnnyamLJ4c86k4EiBUUOwnUkCcoIg45qG9u3fbRmJfvCBlOiEzd+876NT/uh+al9MAy59+6klbQFyfcslFCs9em2i1BYMOCBMR6gNYVoqbIgUQT30tR44ed0rZaNxJKtMWOFWFMyAShXDlpYuucHvZ0sUuQrCYOKsEYrC6KWkVqdnGuMqAVPNmPkRW796zL3OkQLrzuNdOMf62vuNO+iBKIN9wjFEyn4WjJJzfTQWncU352/aXd6AmvtvOQZi8TnRTLHOLP89LQIi/LV2+CGIqEHdIGzE+z0C8TIMAwWkC8DwGkG69qNu7UNejIK+nULy2rhXAFrFAVILBIbv1UB1O0XwWPxwKvX30KOB+knI2ERdlJxFdHjwDQYqQARgeZC6pIl5x0QI+L3Pyjh2v22SU9os+scwK/7PUCRY6cKwIpA+GUJu7YI6LOHvuuae5HuG2adN6N86bAHYVw7Vj++sQH7MdWHUT4/hFXDUrVi51pemKEGrBVdnOutCCun8KjhE9s21EG02nkFrrSS1zcT0ArPpkRoh9C+FzpHDt/OVCYzqLwl3oVMrMDYrN0VypfYuic2oBF6W872Je2fHKKw54/vDHP8ZDDqiL0zMSgFO9Eq2s177Mtw3k4oeFRNj2V8/bAK/tz7p4tKzFEgA0vSA1mjqbUHXTs9HbaPERPvaRj37QXtq5zwk5Qrn/cxFO+DGuLwNSXkB08JOfPW+PfvVzrJn+9jwOpfvuvYfYMrLx+Rw1leXMkQW2bOFyvieAz3rRdTgmefs2AAAgAElEQVTo2VPc5Ip1a3CAtLOuRBNLxD3ieb7A83cYh0guboc41OBy/syBPB4Rgco4S07OsJP5Zx0h2cmYWIDbJy4uHAKKHi/Gkh8TvPZx6mO5DLnkS+RTOARMAzlfnT24NBs6eJ6OWAAugyP0Fb2w/SXbs38347gEUjQCgjbcEdACSeW4SsZN2cZ8GUPJ+6XaXsujLPvIqf1EWvIec5ItlM9521ru+W+ftPfcf5frqumW82bEn59zwT7zTz+z2MmRNsLz8g+ffwTiBRJo9ys2PTvNkqP87P133259zWUWCFCtdbG3DkKAjpzGlgErvIArDPI6GxKqmXg49RrJFrtly2bnkIvJQqHeSOcBeyKRxdoHJTOfVnON1YnzLrqahke9+N4Bis8vOKA/g7l9WMIZAPB2CLtKCMqVANKv7X7dxaH+y6cWWnEdZFx9jeulC/ZnXmOfc/zwQbeXVKn3wkULmWd76HbACSQAnr2s9rOKEeyDHJWwRvsJ9dhpjatjb6LIu2qI6EGEEdpHTQK01h5kmLEyiMu1UxF3EMYqJ1dc1TQEBPm4LP0RkYwG81zjXjmM001kj9b72Qh1tA/Xai9hRQ3kgtzcunfaj2offoF+OsWA+uI6TsJlIXeyRDpVEJdV7Fd9mA807nz50+23eL7khGngOroYR/bEEoDUMR8ksTaIUJEL+zLPsuJJ1d8hh2ybSBAAc83PcnXoe0QsHP/WIrvt27XOmaVeDXVSzGWPpNgrxReKVJF4SFFcchp1IkDQ+qS+DO1tRKKUf3eezf5svvvcqczlKgXXdZUYS3s8FZ3PJdpP7m8JRjQv6PpIpKV5gi2NzaQD7sSRA07wov2SnChyUE2bluMc5ecQ95RDFCXzGXMQY+h9qi9Qn0HkynQEPOpUqmU+qUO8kQExrHlIKWTtfC7FXMkVIneNBFHap+Xz3Ov69PJ5fCB11P0mp0ot9ykcAlRr2CXWdpWJa2+sTkSRViJ0RJTM4v5KYNTCmK/j2ZzOvjcWN0gfZ54bWRu/953v4KCUo5s9GUROPY5QL5GdIrNwao/hGhXp0cx7YtvmHD+uBJ2xInJF/9v1oPDfcn9onyWHv2J1RX6oe0pEUS3rRDhrhDefy8Wsur2pp51+fIXbZ875u4O/75xzOp3/7ZfEcXJ3jI3gkh1kXxmRZnff+V46+ejQgoT2xVHMB2BPqhisP/wlF8gVikc3f9wa8kd/vd0REdcbgSWS6s1+XSuC4lr//qYvLnnin750b/6tv/9XvcB1v8if+bP+u33ZX+L6/9e+Jlqn3s7n9/qej//a13bi3V/rCkwQINd6Pt7u9fNad+j/JgHyf3ZkjeNyb/br+q4Pr+3EHH/6Z1zf61/r6l7736/1+a/9Cm969dyZ7Xr2D39xB8j937x7TBZ2Rezowz/2gRT70GMU4QEeSl2vA7QXuyY5QERiuKJbgNXxWzgev6PtqjaG2gwrDkBjyJEgHOAE8mrjK3JCyvcWFFG+HBCkKlPRn8pZdViVajOCw0DphRIXoaVeDh0ElEEsFZdeW0rfNg4NSzh4K8t5/HDEIYMD0uTJWQBbR93PUWl3Pt0BqURzyF2iHPyZgAjqiOgEYNVnW4rSrxhlVzOHpry5c+zwoYMuN9+bQ3wLh7dOHChTKe6VfV577gGAoi6A7UiAhXlEoHRxuKsD+BDpIKBdnRqy/sv23gFg0EiETjh5vDGxxAjg2HAHRRVlAo6oHNsfJV8Vh2DFfkiBpms2MtzHgSoRh0kGqqhWgC5IFsCRfl4vGSVyF0BUUxsKLa5/KACNcqpHUE4HoEaWG0KuGVnnBfoJDBwg1knl1FXkEYsEWb5sMdeYfG7UqLL4KzLo1Il84rsiIYPmcRCscpEyPSgJkzlgclQBzA3nMIr7RMQWgKzuxYIFfP4uShPJhT96/CRg7nmIpy774Iff74qp4wAwX3nlJVu9cjUE02sQFTmo2mKsHCV/MMB1JjEROhyWokT31UENJ4jiLXbtPeBcEycBeJH+UYaLKkxOCA60rgQchWtcmA9kkBcg5CQygw0wAiCAf1sGEBHItZJzaUzjhoP8EONV91JklUAAl6l8Rc2m3hYd0rMg2uSwqAH8kHNIJNhkikZ7IN76ODSqh+YkUUpykOThMqmhmFnxV82KOkAZHR1LZBFfp/i0W2/eYnVE4yhiS9EBp/ILyHNfaLsAbTtQzDfTeTLmj4ITcufqAVJAz7gDhGicK+Wgej/6bxGODthwBZJXSs2ZQEVm6QjicqX5+1EAFl1PTazXIkAefQLVpp5PPbVXSBC9hp45F4GFYDgQ4DQIR0goecwx6kIhniOC6+Ct+AG/MesFAAgkvqa5ohYihLLoGoAOuXR4H6mAwx4qmee5fQlltro/pNz1pkBaQJCPx4DNnzcLBW40MUoNLjajD9DqKC4cObvU9VHKONH1E9AgolNAsiJ2BGgp/mMQRXdiYowFpvfY3qfzbfny5S4WpxN1exnROmW4iHJwgEQCGhw+egA3xnLeE5FegIhjjO0eVJrKsfZD5TnMwd5Dzg+uaS/gqMDhGp4DRcZ08HW9qPXlEBBBWFFZ40pkVQ4dy/sKRel8mlikyto2YnrCUBH705OxFAApFpAYtS6A1jBAmgC64pJzzEe4YyDZwumsqGQeGwIcSeZzevO89nANepg7E3F8XWY+nDd3tsve7wNkV1m7emlUkCq1axfgUBCEj/LTk3DWlEGAKJawFfJGys3VgHizcNe1Njc48G4aqmtFTqmnqAcn0jncOk69y/hZu36j1TKXdTO/xTJ3XQagq+e3YkmkEta9USSK5lfFKgVDYGpeTkvJgGQV8alMeFxtnT0WDZA/pHg1yJ9hgLxP3RFnv9ndSZ9MoBtPAQAxu18/wDy7DEVx8rhqmvcoYlkESDXK5Vz+9INwqyjhukIKp0GqZKCqbsY91sn8F0ph8yEIjAUL8pziWWXqfRAlAovW3TEezVSd3+fWnX1799EBdJOL+QuEFG5X2T3XUTn3isL54Ec+DmHSjottP6BkLDFjYY4w6+Gad+GSS+Vn9zHPhQI6xtK3EMj1UHRjPfFliXS5qPTZB+Li+IH9rmC4o4e4EiL/opnzRYCIxIkDRE6ky2KEPgYB0T0dfY4k2HTDTRCeo3YGklDgXy9AsS+feyOxQ+2drSjV+wE9T7qYRim8BeD569rSD9LHOjSMe7ChiWgr82P+JJ4JF1Yr8XwCEb0hARQlNkbvzUB/J/M7gByfJxZSERbeBpi7NL4FHI7w3NQTfyQErwrnhyIB0yZlWu7Dc+ypTz2P4p+5BzBeqmZoT7v1jq2M7c5x4oqSc5XYax0USfjyy9sBf1GXA7KuYO6Xs6mcvpBgSPEplFozKsyHsXOZvy+kJH792g3Mt5XMrQGQqyh/FeMmoI6x18g6PQaZLZeNP/NPJA6HMCm5eRe6B1J+i3jSLx/mfammFa3TxRpYj8DhtR17IHjMvvC5G90eQy6+fhT0nhAuHszb6rZowkn14vZjuAzNMhAHdI35WZs39xqC7Svf/Ll94dH34pCoIurxIMRDmt151510ZdCb0Ej8DO/lIJ05udOnOQfMOcbrXsZBJ9f0bogPxRnNwok1wP5ikD1IHd0eaRCmwxDh6n/IP13M8z9m+xBaLIRsGyHap531PDQqgji65TxDwfb9H/z4Slyin4ueS6f3KJVxKqWFIs/aiMXKZxxLSS9XXF7eTO41oHBvO2Q/RDFjyE/kNnuOfuYGX2LchokbkwPk4OFTOIcq2c958We5felrX1UIvz33wjOsb/32znvvtDf27LYsQHTtFdQPJieKD+BtVT3EW8MgnR6rcDe22uce+bjt2vGEtVRVWpRXkEUxJ+365Y9szapl5sG9q6q4DDn0in3rB/m2aOMkW3vzLVbOvCR3z/H8wzh3snAaBtu0lAhbOCXZRtuaiCbDHcG49guMsbJLTbZrfz7zFeIJumFuuulGe+rp31K+vZT9Fr07PNOzVuHmqA13861cvTOm57gOtzqAau1NJQaZhIurr5v1i/iv/YcPO6ebL59HvRaF3L9QXGQJrDE1jB8R+aGMkQ/en2nPva4IJRyH7H/Kz5+DyPWy9WvWuL1BHYSeN0RTBPuOdvaZ2mPKvab1TRmj/Yqz/P2e2Ae3iYQNBknRgMM5hv1QuJufFLuktQF+304XnnbEuBf37QiResGhRGcSodkECdvjxT6GeaiL11XHiGKS/Nk/yEEtoUAEz8F59mM1EBtyRclBIVeFetvU16G9puIyFy9d7jo/qgHxu9knyg2SAOhfxfoh9b7Afbnm/JmT5HjQazayX8qbv4jIWzm9JDgadoIjrQ+h7AVFGEh4oAgrOWy13sj9oPcSxt7+2DfmQ4LUuHOEyJOpuB8lPClkHy4CWaS8ogRFzOh/y+mn15AbtPQ7c23WIxfI+KQ3iOuaxLVSRK6IKN3fKu61oke1V5cbUO5REaU6n2hfIcep5uKqC2fpjCNuCte1BCIlkEIqYZd7LBoBx779B1y3y/oNG91+av+Bg+7araNPZvwsAskOia694yHG0Dvvfqd7rxKvFEGeaK6WA0auVpHRIlf0+bXfFKG5cNkyzgc4tLh5k9gP9DIX6T3rLKRILHXJqN9QIoMqXCENzB/Z7EflZhrG7VRy5qTl5ea43rJlxIUmcf9FhJw7e5b5D2c3a2wrP98HYVUvopMm1sweiT7Yx8ixNcz+vUel7FejU9Ut5z7peH+HYklFhOiEJ6JK5x7tD50oh7lZBIjX78VvHlbwy5U25137nVjKuZLV+aGT4Z8gQIYokU+E9KvD2dXTNQZhmG0P/d1HWcuVNMD5wpvIOIRe49/+h2SHwIPxvfDbB1Bc+3g/QYBMECDXHiV/6ismCJAJAuStj56J77zeKzBBgFwL4P5rA/ATBMhfV1xwrfFxfU+gFNd/YwTIvV+/c0xqNSnGpST8j/fE2kM/qKLE0dNC2JCHAT7LfNwHCN5NjIRQUkXXXN2IqthQ9nBnd2ZzLfWdNsuSmgjYVayNAAodogcBP9rZ/EvdngaYV8imfd3aNa4QVySJcm0Ve6KSZQE/Ut+rfLCZw0YicUgVZN32ADRLvaWIjT6VGuP+kFVdoJZAbIHd81ADF5LV2w0wNpnSzDYAIymuAjiwNuMgGeL1582bazvJvp/EwSIV8qAQlddyilO7KCjuIfv7MgfB227davv37XFqdB18zhUWuP4JHXp1yJUqUC4H173B4eAyhbJSiokEUZGjytBD6QZpamlzrgll78ZzqKwCRI+MTLDTZ0uco0DREkEoXGPI/o6kwDQBFWd3RyPE05DFAA5WoBbPQF0XjPIv/wzqTGJqOgE8UrDEnzh+hJiKW9z7lgJRnSW+HKCSAI3ryUVX/FQ7IN8elOr33H0H9wILPApKP0CtfiKZtm9/1ZYsApBEAVd6+qwr5OzgEC+VWjVAAHiecxpEAUDpfurg68H7VSzDAAerCsDiV3Zsx/1xG3+HhR7AbRSVn9R4Uu9vf2mnLVuyEqLljAOw4+IpeuS6nSQjWg6ZAfLrOwEOYxKS7QSEwbyFi+25bS84JD6ag6uOZ8OMAx9cPJ5cD99RikejwhzxVMMBsRrlXB5OnsmQF+oFCQawFwmikushQLJG7rdcHSLYdI/SJ6EgRemow6b6UxYsX+aAn+P79roYCh1EE/i5OhBqHF/ggHyZ11CnhHpTPHlfKh0tR1GrnOVhTnr1/LvAlr9/z99ZSVGBzeJ1VByqg++KjTe6kvmCcxdQ3+EYofjXi3siR4cD70QyqiCUzygCxJvXF/Eh94eIjT/MUBbV6KIArjg7pC50KjwO0yJABEiIAHSTmEjKP3CASPn1P94db4/+Rg4QESDjEW56RTlMRIAo+scLkNuH3/4QBnKAxKPaTkYJGsn195VlhHz5LsCa4IBQokDIeu8b4boTH3UlOmxGLmWzAEfVANZlHP4F1CpzXMSRyomVv73+5s02wEFfQIqiO0QO5hO1IdJjKop3kRkq4czOznZAgsAGHcQF7nvwPqcC6Mtp5JHYZjt/ccjWb73F6i+W85zGAmiUAWgf5BmJh/hYTYa+VK1exDelQ2oS1QKQ1QeJ4Mv8piiHUeaNEQgFD9SSI/yMViKWwiA49hLJJSViAqClojykQE1gjPYAyonQDISoOXe+DXdJAtFW9XbDlnU4XxhjgDupjM12nkdv5r1mwBJ1exQB8qTz91GApVEALQKeenhNkQZeUmEyJ7ZyTZIAvjpQc0+CvBXprF6ZYLoQegBw1eOh8RIEidcGyNEBoRZGl8UpVOB9ihqbOg1g/4yLHbyfmKY2YoPkqEhPoxOJ51dzpzfq89MQjB10QUjVv3jVGtsPUSBnXzokh1wfI3zuWsgCxbFNJ9brCJ09ArjDiCLq5/kOAJgLxgGSTOnzuXNllD+nEfW2B7V+jAOsfVBKiwD55J2x9osdbc7J5s/YkQOkkVLvxbhXqplD9fwOA4hMQdGqSKlhiK0AwHs+MiTmMARUC0RnGt0qYdbI3N4KgJ2YluWiki6iuJ4/b7ZzwCkSaO6aBBtrIav8qhMQ4lTkxiixX7msDwLiNJ+Fhofg8qiS58dm0UsjF5dAvNKyC9xrSta7UW1DKrfh7JhKn0QgxJ0AGU/GcATKfyh/F6cUznMxAFFyGfBVa04URKgPwP8xHG9Ll6/kfhdR+Btg06dmmiev541zsIOxNTbqR4zWs5Rp3+JUwtm4a35HXFIg838H6466lnwZo7EUL4sA8YT0EIDvS6TZCPODJ/0qI6xf3QDp9bg5IqJQFkNqaA5VoXsdv/V830u8mPpVVIw9dYqiy+rpk0LxKwCVZ19dSer+qGeOUhdIBwD5ZSKcVCieM32mW5Myp2Q7MjomLsFe53mYgcNuxarlgKUVlEAXsP4F2FbWng7GVQ/r8Q9/8J9202ZIYFTrm7fcwjPQYQcotvfksyelJFBuP9l8IKyqWceLiA5cs3qtEw4E876qqxRfw/qhcl2ey0JKptXuFcGaqGc+ChePH3OQB/NMEHN7D2u7j3pCVC6vTif+lOdK5cHDvEYh68svflZAh0eo3bz5pvE+Kp6RnurLOIka+Mz0bKGOLiy/TKwS5ALErfqKxqJTzB8w+ZeP/8A6iSJbhbOv5GKxPfLIxxwgeaa0GvHEaieiOIw7at2NN0IutBCrtJdoO2L7GP+6RprLtc9oZT2Rg6qZudBD0Z88Aw31zbxWsyP+LwHQL1gy3+pbauxS3SVLwskZGZ1AbOZSPluIPf6rX9qsObkIKYhMaqmzbGLotI6pO6UK4lkOgThiQKsg3rMhmdLTExmvKOeJPutnfEq8oud1SAAoZeouuo6fX1hYCnFaA1CfyPxVbl/9+jcoBm+1nxOxs0S9ScH+duDQAdezc4mOLOleoon06eB527XvmOUt2sTi5W8vv/o8c2OLfeKDD1gk96CxtMomsc6XnjxkWbxOByzUmFewfelfH7NnX6mxx1/4iVWw/hbQnVJcQVRVTDDPf6JNT4+x2pIT9tCtm3CSsM4IYAfw7x/w4uedsCMUr0/HSZgKQZxNFFE1rroZdLH4M695BBTZT762w9779+91IpV6OTGYRytZgy4DtGtPlMD6nQhpe6YI9yZuqTbA3Te4f5MQQNSzvgQA+mq/IXBYAhDFGIqU+NTDufbTJ1G+Qyxo/QjluqRAumiPoV487T+W88z28ew2A0oPQ2QGMU7jGK/aswywvgyzJkuUojVfJKJiOWtrGlH+T2bP7M9nqXdOg9T0VEgY+uMYQ5I4XOLZGGXe6YCE7dRvxm8Vc5rm6jTcCEHsdWYjFDp+9DDzJPtDPoPWfgH6irESkekFIK4+DXU6KWpKTg5FS8UwX6XwPd183ovs4SSq8Qekr2UvI7FJOZ8rms+gjgr1T+maKl5PQoAB1koRGOq1kAhDcViKaNPe15v9o5ze2o9E45hzvVTsX3UGOPu9Fbbqn4oc0K45Ux0jAbwXzcfSb6gsXG4PvYYn87IPr3vqX3PcPinzQ8d4H9HEc/o64lt7by8+q0ioYNwLclDofqs0XM4/iaMUIyohlt6XCJBA1qULRC7KcZicJHFUHwTiaSe0UISXBEwnTp5yBe633XY7jiMfR4Bo//GOO+50Rd/ql9O4KOD7JOhYTmeg9u5FRDJqH6jIKO2h9fN9IZ/kpOlmf6FOs0E+2/rNN+L8gtjgrLAMsURhYaFzXUhEJae6Cs91TXXm0L6zles0WW547sUoHTfnzpyyDHrBFE+cjiM+g2dNPYEl/Pxy9kDqCWxjXRlkzepG4NTLBr4Tl2MXYyCGvcwI81aDeobYQzgxBeuiIrDUNaKYYhEfIYwjxci6fhWuoZwprs+Re+IrEuJKqXkBzo/ZkB/qRLl6bHfEypsQIGOIQqDUeSZ4Le8wSB1fYn//HgKbzxFC708b85QIEKeU1C8dmvXnePG5J5/vzX693QDOBAEyQYC8dRBoggCZIEDe+uiZ+M7rvQITBMi1AO63e/281h2cIEAmCJA/d393dSxfa0y/2et5PPDNd47JmSGrvOzOP3wo3h78brkjPRQZJGWbDxtcgUw6PAmM8MYVokOMdqYiQKT6EdiqHN2rcVcCYnWgkA19HOAd7zjoFSiASlMgnQ4Hs2YqM9nPqUil4JRK9aoFXFEu4//GwR8wVDEBofo7DjznSy44gF3lrQJ7/TjkK4pKsUaylAcAGp44cQxQC+WXiisBRtTpcQkleTm/ZYvXtj1c+fbqDQFwbCIGK4loLB2kBDjOwUkisEX5vNOJAXjiV4/b1i0bAeJR5vN5onmvKmnX4UEW8SiU3Sc5QK1cuQrSpdMptP0Au+Ww6QGAaFeOLtekDKXt0CgRY4HhlH4Tx8HXDIEwJKKoTaYIdwyQX3FPyioeBsTv4hAUizMiErDz6PF8wNwpzv2RgNOiCMB93ZqVrnRc8R8dKGdFGiURs9BKDJcOEupHeOF3L9pDDz0IQIjSDIW2YpTqUcD2oBCblj3DAYRVAB0xKJkFAKicuZdrJlW6yi5jKPMNgBQ5RaliMHnCytNWYbIisH7161/ZF7/8RQpwnwM0owcENW0rh8o+1G0XzlcABI267HONh9xZOcSFlLrejeUrVjtVt4A8Hb1U1jhv/kJ74qmnXfSWgF6NywFFAijGABV1J1ny6aivVUIvADUTgHQ+Dh5lsStYvpGM5hi+Ng2H0SAqzgHUt4rS0XFKgKiytxVRINBfkUyLAS80Nk7g8li4YL6LonLnLUnYOMwdPHjIve94QEA9H74AtSqyPH+xAmAW8AUiSWr6QPWAbL7BDr/xui2m1P7k/n0u/3kJYKgHQNE5+mA6ASpPl1byOXFVccjVc+ErYsep2sYPjiJ7RGyot8Z5OsZ3jE6VKRJDwK0O1gIp+q4o+QQuCHCQUtI5st6EAPnSr/8XAXI1amDcscXRV8XJ/JbTxg+3RzhRWMmUV6egSo7ieqP9ZyxxLfkZNVXEZgDeDBF/JWCgGdfAtOwpHKZ5ngC15XhQjrYHym4VvpacL3MH3wYA+Vtvv5Vxg+qcz10LEXBZBCeHec0NitcQMCHgXXOM/nclgOklAESpEwXMrVyxzDxT2+3CbgqOUfwq6q4NAFdg0jGej+6eAZ6lNAA7QC+eqaeff8pu3rqZe+9ro7y3frm6mLcC9P5EfHDIH4UMBLmxLjohmon5OHXi1HgGuArP5bgAHFJkHF4ZR76epQtABKSutQgNxVq5slP+lIp4TO+V514ltfqcZTiwsiBjo7k+It8UueLFNR3k+2sAJOR4CmR8xQOu5dDvcx5FsmL5Vi1fgoK63IE2TcSrSQkfAiHQjwvpbNF5nqc8ewPCR+TAMlT3IqP/7Wtfsy/+yxeI8Wrk+R9y36toOBdBwWc+SteAQO0YgFMko/Ycc0MCc6n+u5HnVqSjyA+pT+dTPq+8eTlwYogIUqKO1PdJ8WkuSicEJ9AAWf19EA1NkA9yRHhDeIwQI/WJ/4+984DO86zP/l977y1Zw5Zk2fJe8t7xyIKQxNkkgbAKAVrSTVtaKKXtR2lIgYQdSoAkkITESWzHM95LHpIlW9bee+/9/a5bDtB+EPXE5IND5XN8nNjSq/d9nude17wrxr77Kpn3ilaD+VfsUloKClnm6Dxecxpg5qDcZpDJPtfieqqJCprGNUjk3glkVgyY5mcR0so2D4Y4Pn7yjCN3BGjdfPcEQDbYEOrA7xaupYhWF48I+VxIhJUisw69ecQR+OuJOJSbra6OCEYAVcUuLSLaLx/VtWKEWlopoaV0ex73QMC85k9vnuEL5/IhSFGQAwopHkduBsXdVaN619oUQgRYNyREC8+hwMY5EMrqbIhirhqqraQfJN+yFyyxeuLSTkMGa2wvZb4JwsnXwLomwFFzQjJrl8bjTMiCelTyvRCGGcQ3anz2QaoNIBIIBVxT3nwlBcpym0jB3QBxUYOTIx8iPw333v333u26Cy4jBEgDMPOCSBkHgOuHNFO5vIDDMJ7pOsBS9YCM8uwrRlJOloOHjrhiXxFk8xcvtTgI/TxialpZh2rqiG2BRFqxYhHELgX0gLaKohHJPghAq2ifegD2+97/MPGAteTQVxLt1Ap5Mof7xZzO/VQXk8Z1OKpxdVQIMCwFvFOMpGJkpFw/cxbyh73GdEqItd8QuNvK2jYAoSrAURGLUsAHc41Vcq7PFw25qHg+JgXXcfLyC6+gkI62+++5jzFNSXBRicV40Q2FIEFg3xlIgMquMcq8zdbmzIJ8SLMX3zxpt991h104sQe3C/0XxIuNcl/iYiOsCEfWqbzLTmH9AK8Zxt5GUYyzFs23w/v3QEaG2Bw+5xAOimHeUxvj7829+2zV0hwcMNk2ylwg501bSxfK8FYih7hmIrsVLegzSF5/gHOEzZ2/lOd31PV8qCNIxHQ/TovwcKIB+Yxyc7EO3hoAACAASURBVKo4fpgoGW9IN7l+mnBSJSTE8NykghXi/PCBImEOV1+TIv0G2X+IDByEOJPK+tCh4zz7REPiqLqLzyJRCz5CiK49/Kxe9nmQv6yhs3HSyaEQQVl4BRFjTRAMtU10YkVnOgHAd3/wpP3N33zaZiSFmSfO0vDASCvBTZuRPd366qvomCi07Hk5OD1qITw67NvPv27ZK1ZTUJ9gz7z0rD3+ra+yV6jGnVNtH7rzJis5edAWpVIerRURgqippcd27aVnjHt0930Purgx9VI88MD9Lu5O7zlhwZA9+/Xj9t7bbnVjU0IaKez7AJMVyerPMyZFfSBrfzFukiAcFSWsKVUQohcBjlfhINTEpvnXhzVZnzN1ehpE8UXIwDl22w2B9vK+AZyJRexXZ/PcQgSwL/7Z88/axyFdRH4EM546uN9yiYi49uV6ynWq3gOJgLz472HmOkV0qTy7vq6FNS+NZ5dOHQQSV4l/DGbOveMeYsD4DHISCciWY6+FjhZaN1x/SDt7mh5eZy770XCI9Uze50tE5c2hl06uhgrcvhIDCWzPoNdnAIGJYjoLLhc5p5mEDto/NLE3zGTeCoe0rmEP58M+WuXddcxFWs9q5QTh64d4L9qHi8gQQSkxgOImu9gvqh9DYzSS+URihj7mIe1L1IshR4f2bur701jX1x35wtz/chZZ9dk8N/ZVlK4xPtGDxmtCgOZ/ZYn72jVfqHAiAv0SKZCZThwh70WCJJHfEmpFEM3XxD6iBlI9hDEp918Yc4t+rogPyTxEqKibzYM9ogQqOq9o3r0AkaG5WI6PbvYB6vUQkbESckLvLffcebe3Wso6KIHTDOaIPCKtylmT161f45xB6hhS70wY9282bg2JaGKJ9tILV/Es6bqpI0ndX2ns3eX+1GYug/6W3LNn3c9RzK+usURoIqoCOHfoTwkeUiGqtCh04uJrbqwhmtjT1uIuY2Nti7jv46xJjQisCpmjA5i31dmk6Kt6Ss9HETyMQHoPMm+mEJPVj+BE4gM5SkTCiPxJU/cH996RIHIXy22t55f3pT+1p9D79ZaoRiQJ/33h+2ts4QeO/uJ+/ioBog30rzvGa/8Rwv5NkYvxcSnsD9mHj0GaeYbS17QDwQCEm3coa67PfyNAfll8rv3Lr7WXXHsnkwE413NY1o+YIkCmCJC3A1Te/t+mCJApAuSdPz1T33m9V2CKAJnsCr7b6+f1/fzfxv375TuYisD6f+/G9e6P3v7+/h46QB799kfGdTDSgUUA3g8+Nd0e+ipgJYBrCJtxRUUIiOrXYRLgULiwDityAyhDVw+R+gUcOMsGWYcFAWRSienftaEX0KtfivVRX0E/4IXURQJORKAo71aOgTB+llRbMRx0vKVK5+cKkFackUoPpbJayMGvkQObDlc6WOqg42z3HC4EJFcBlEaRgZ40LYFDCdneAJ4Lib9SOXrWzEzLO3+ewxKKfg5Gq1etdOCiSrlXEKGk+K00lIP6uXtef83uIfJC4LgUhALhDuzdY9mUfK9YtsTZ4HUgUF/JW+9PToOLuBhWrV7D+x5zgNQwf0odJ0WYImcqOXzUUh7c0T1EN8JSgHTiqVAAeqtnAYu+oi48AaBnpCVic6+DsCmxHHKNfQAq2znQVBM3IyA+nULYPNRgmzdTWArI4AWAGA9JUVx0xRE9w4BRgQD9nToEoQTbs/sNMsmx65Mhr4LiUe53RTkHIXo4lEun3ONGgN/s7DnuYBhKZIEiGVSEfpk4FyltBQKXEltVy4F6ztwF/P1V23rjjfbsT5+zW95zE5+t3OXXKwJLcGsxPSPK+62twg1CXrlcJRF0Ipyh50CdBSDurki8BiLGAzBFjpJMHACHUKRLkSnQX6CgMtJFwEhRW1tZxiHX38UfyHUwl0zmeA7szfV0BxA1c/lSHjnngbaACIxhwAJ/QNI2gMAgwOZ2ImIqKH6dTm6zMrIrAVsXLKCTAZCxE/X9LA6T3fyp57UdkEyHZqmiWwWYcb3WrVvngLc2iI0mgHIVTWZkzXFxQe0cJLdT7tqG0johLsZKeKZ0eN6OIloRMj5EfR0/l2dXcU109aMI53Mpq1/qSY0FTw61Avm6IWwEPIgOeYsA0f85UkSZ0sQa+EL2aaJSL4rGnwgQnVHVpTFBRv56B8jfPBRnn3+mwY0TOUAUgeV+K76Ac6WnHB6AZj4gZmDYFgFhkBxJETEESAQ/E40+YE+7I/ROHz/tSnWnof7vANirQZG7ZtMG3gSl01cKmDcAVzmUz0Nl305PhBclza/ufN25IjbesNmRbPmM536UjyJgZ3LtRflInapizTnLl1snZfMqQM8DiBJYKsIxNMTPjeOAWRTZF+ISAJATQaWoORWgt7X3QEzMQFk/1/JQ4S8gbuvl137uXCA3Ei+keK9REWMc+D057Ptxth4DuBkGbIIJtl6IhFqIwBMnzrqOoAB6aTSnKaaqBdBIReL+XItzABcCydVxpHxu5YSrOycIZ4gH7yeEcmY5AhSTVoUqvxMSZT5xOcFIKMNwDygGzQewprq5xS4TOyf3hMBPAWWxRGhlpE+3E0TqqCejnHnJkQGKloLQCGJsKg5G+f/LcVflAfIf4X4sXrrMdYN88Yv/aHe8D4cBwPMGYmJAt62yvASVJTFdzFmKuYsGoBHhoff181deJQJoFkA3pauAc4pgi+Cea0woBkURcF0QwppX03CTtHO/a3mOQ0OicDqpH4jSViL9vFDatnMNHAHCs/Ind0XZt15uRqsOocaD5lxZit5TnBPXUx07ysyvQRGruWtEBBgEtOL8CvMv8hx6OIJTj+dRcvxXrF5n3mFx9s1vfstWLl9KxJAf/Sgx9I8EWRnuvDDm6QgBXyjkNd+egQxbRmTLyVNnceS1uLVk67bNTrlcBCG3YeuN5Kd/zT74yCMAkFcAGUcg0Igkyllii4ggGwCEHIQYC8AFkn/xMgTIfMBqoxsm36YRRVRUmO/GuuZjEQciCSL5U+upi39kTEWHA1DjKgkCNL106hwRQgm4odoglxpsIf0u0XRgydlQyjokIl89I6eIcpQDKCsLxwRAtD/zdT/3ktXW+imKDcWhpPgaOcziIQx7eMbKuYbq0DnyZq7dd/fNtorx08c9O3f6FEN61M2T3YCU1ajK9fxG8J7VFSXHpYCwPkBTjbWFixYTz5TniuKZfFHHt9gHPvwR5vwGHE9X3DX0UTReNC6k1kYXWZYOsFbCWqCosFde2W3LclajZI/hanrYrjd22RaeYfXCFBTkWxJzteZuzVGtrKGB3LMJd2eZU9k38/MEzlXQs6Rroaz/FoBf9RRpb1CHg0GiBHHGHggEglHLe0KuybWWogghzZ3q/GDuyccF0sRaJbKiCtJggPE7ExdPG4R1AITV/jMFtvM0nVmJobZhyUzXv9NKZcMff/qPbKDxqnPl1A/TrXP8LJFQ99sru1+3o+wfYlmjI+gOeYi/C+E58wH09vAewxVYYouWLwakr2QeHnIg+d7XXmdu6bOtGzYTu+fJ2Gnlc4zYM8+8zFq3wI35AXq5egabLWteBvPgbADgIMZXF+7Mgy7CaMuW9QDy0bZ336uIK9YDiLdDKKP2hvANCMYdhds0kk6AQOIlY2JEBHY5EkTRcnLwjjHmGIJORN3BfqCNLqNvfev7xIwudj0iG3CBDQKmjgIOHztxxIqKL0N88axzLVesXAORG26vvbqLEvoZFke/2mVcMK2dnnaS+Mwxjz77+889Zl6jkDmtELmK6FQc4hDrI0XqC+l/aaslmqw/xI7nltuuI3kWl5FtO48dsibKzj/8xx9F9JBtuUf32EfuvtV8O+stOZS1HRJjFLKuldc7lVtgY36htmnrTfb97z3tojkf/eSjrCG9XJM3bMejOfbTJ08RjXUze04PovVYf/jso3wmP9bZWJwDKpOOiU2EeEaEAHldwvM2roeI+XsZe79u9qyjPJO+rD8F7HdmQ3bKmaAuiNPEfP7dYzn29adLIAXV35CA4IL3x3y1FfFJMHNfaeE51wuDBMg5keQOEJisI5v2wIokVYfSGISCSIT2th6Ig3jA9lYrYx9Wyz4jmnn/4Q9/kDK+QLtw/hwxcJ04A8chVCEpWdcyiCPr6G5lTCQRARXv5ssx9jFyw83i39RhIadBM89H38AIkYbJzOfMNexVmiEoA5k3RC60c38UM9XKn3GQjYq+KmPN8+NZrodAjoF8bkSUoFinQAhtfQiNTwHh3uxD/flexc5q3PZqr8++oxkSNQIiRB1LUaxlckyK/BCxpv2K9jv1zDMauKHs9xXVeZ5ILP2a++kTbp+n88OFL08QH9u/DOF9jfSsh9zQL82zKQiEFE0qsY+iDxWDmsCcMsT76IGIGmE/IXGMSJpevk5F5HofEvhcpvNIe4dZWbOcw1SCKs27OkMsyclx+96DxNqtQ8CkCLJS3JCnTp/GwTXHnT+aEDSl0p9yYN9+oq5wq+JEGkKUcy73jHsmdI4JZT4ToSAHcCHxhpn0zMTzHvbt3W+r1623Cp5DFb6LUAnRfpo5271X9h9ylnjiGm/jviimbJAzTQhzYhLzoSKKeyEYFa3pgfMoi3VxCUSON2N2Bmvo0f0H6Jtq5PKysyOmqpv7X4TQqhMCbQwSxIuzQAZkqkRe6nXRuq7r2srPlHtIcYhy2WqeVfeHDnRyjomgFlnsehj5JcJJRMbF7662BY8cc/vPX/31dgCK+j9GIYdFCoYhnGis55n0k4jM1z77V/+EY42bOaoILBIJcIFMWD+YtJjnJyYwzfmwwb8uX+vam3i3AZwpAmSKAJkMxPvN/z5FgEwRIO/86Zn6zuu9Ar8NAP0Pe/57t9fPye7glANkygHyds/Ib70D5ONPPTI+xObWg4OKgK+nP5nmCBBwF2f3VqSQ1GxSOooE6EftNKEiQx0E0KfoLAGzArZ0KJLaypUa81sHGjkzXNEzm1aVPCoeSQdXl9HL64g00J+KvYokakeb606VI3OQUb6x/l/Zu/p6qZVicVmUccjbvn07boTz7nX1byp5lGpcvR6JFAZLGS51Vl8/sSkcFpM50Eg5VkKWcR9/zqWMeAnOgTYOejpACuzT+xAAJyJGmbo6LKWQVa9sYR1ujh89TD9Hus0GmBoAjInkUHTiENEvAJl6vToAqVYAHPUWRND/Ieu7lLolkAs6nOqAWIaKtA13yDCb/LBoXBrdw7Zr3yGLB+hRfAY8AN/TbfPnZkEeoGbk/WURTeMH4CmVbT0HZSnjM9IpZj9+2D72oY/iCjmIs6ONw2EiUUwVECALUYoRjREdh6WcnwWwq8z1G7ffADnVyqEFcAYgqJODsVT6nSpKROWZn1+AK2O9iydQ9n8gnysQEOcSQHUsQF+G1GtElahzQJ+vn3ssZXsc13cc0HwL4GJffxfgIjFdgA6luB6AFFB1ASSheMwGQGxqb3Lgg2K8OAcB+BJrwocWuaP/ljtDymGBBopHkvItmPshQkaHXsWbVHANpUpUzEQUz0wULoVxwI5BDoeD5NNH8vWzUNvzEDlgTLncwRzku4nUKC2v57CaCgHSzyG1nCitFAea6LUFzKkzRodjAe6RqF7LAOKqAQcCUYOvIu6gr7ONyKELHGY32mFA5zZ6JwIADgQQr16RQzxXBMAHsRJcA5WOphCbtQAVtR+57/uOHLdKios7AVU9OEgqF1uEgMpR9ac+o/pWHNnBcy81pdBfTYkuW5n/6EMVK8WggAV9nX4pAuutcSjy8e0IkH/4IYdkxqWP3A/X0gXGXRmI+Cj9Ocqh1+MXBEgSau9pim0CVMB3giOp24230ycFKrcxDol0cIrkXtSx2c6J09xAnAfPRBeAYxTujzY+c6BvsP34x88BtGcB/C5xjqenf/ifADBE0wEaiASZD+EgFahU8ALJVeqpQlcBCSvIu1ZhaSwRcUvo6vFI5DmuDabPoI1x1sPXehA7dBWAt5FeixsBmSmV5colz0gBQCoBAGqA7MqG4MQNAWA5xBwwwDgM4Fp4AvYOoOoeJSpiCDBZhOErkAK+AD3Llq9yz6VACZGuunZSzDdCuNUA/t+z42aA4GZX6t3B1zRCILTyuoG4FYbI128DxBOA5Ue3wppVyyFc6Mogwq0bkKGW1ynjfQ4xh2YCuEVCyiqTvphC5Y04FVog03KI5asCaI92RaTtECCDFsb9aAUI7+C1Z2QS28bY+cnzL6LcjbVt22+ki+FVS59OlA7jYhnq9AHGhOIzThL5sgqgR3NzDSBwEnOOopteAdwcYg5P5970AIRozFUTS5iO80CFvrt3vY6ydRYq8HDnrjuCmyIhjn6MPggkvzB79fV9Fhaj/g+uJeSVVwDzPZ0Gn94Rad9+uRUF+jD9H56MKSJWUF3rNQSCKMIki3iPq8QdSbkv10cyc3cX9zSfDqckAMEI5t0E/u5KwSVLy6AvqpMYECJKzp4+YX/7j3dYUe4A0V/pdhbgVnEwAtq0JijSSbFKEQDxcnmoH2XlypUAjtWoc2OZA9Kc+2wnvRUblecfSOk0wG9NTQVqYOJQmBME/gwDJIl07KJvQeBUHXFPg8xLyxYtIB7vkovtEgEgJ+I5lMG6hqdxt22ELA2g92SEGKURSsP7KCLv7x+zKroTGtt6cQsAArIOrt+43pGBir7rgFjV/K7i5lm4mtKZ44dQ40fHRbLetDvSaBjifBhQS+48AZnTUX0rWlIOnTMUvR8+mG9f/pc/I74SdxEkXyHEXBkRNMqL78RdIVW51moJDMIAGEPlbHKAoq+LkJTL5cDBN+nymeEi7HhjDiBNQ62srH5FSQZyf6soi5eTMJw1y0/kbWAI66c/kZEncQ6k0ZEy3Y6ePMU4oIieqKz5EJH79u3l/iawPse5eErtAySGWMC1VLyUni/FXQZDpI1Chmfh3PHj51/IBWjnPavf4FQlkZMQE5GMofFxEWnKrPdzqugESDQ/1nDFdI4AAjcDuJ46esKWLlhM5Bc9Wsyv43LV8G9XcbBV9pi9dgFgOTvJfLprrazY7BN/erP5sD76dFa4suja4VD7yasHARBDrJX1ZcCb+RdS/ZMfexQxxCy7iJMpijk/eUay7dr9MmtEDtn/lL23EIfEPRrmHrRAwkQzDzYQd+VHh0UPBMhzz+9hPZ1n77njdorFWywgDEA5Jc65HcfH/Yk1KoZ873DdBvdSDp6SFo6K/4Lr5Epi/SrGOSqQu08OAQD1DMBYua6SpsVw7XA9QrpFhgc7l4pKJ3xYYwekKOcZ1tw2iIPkPbfebsERsXaS8ayi61DIjT4i01546WdEcC10z2Xq9AzWpUjm4Qacq1XsWUR2EgfV62f/+aPnAI7n4DaC5B+hD4c1wJ9nnMfeLr25m3X6sm3ZvgmnBXO1J704Je22+1CeFeEcG2MumLNmmeVVXLF/+fIXrOzyGZubHGWL+E1ulLHpsiH2O9UQrRUQ6D4ApgE4N57+4Y9sE30MGzZtsCjWmIN737BN96Xbjx4/Zvc9eL+LoGphjNZByKs7SaSoOrnkjO1kvJdWNdkx1q5pclqxDjz4gYddN0MXz2MgQLQiWlUGnkzkqKIuaxGxVEHEq+D7/tsj7Ds/q4GUQk3PvKg4xTjmYo1zFZ57sN8YwpWQyDweAKkpUF5zrWKE9EukjEKw2nkvmgvCw2IsL7+I/phi5yrNAtBeDLGLKcQ8WWNPnDlnz77wMg6axYDwCxjjxex1/Ox9771RhXFEHl118+I05sc4iFTtxyW2KYVQ0doQSLn9lZJK10vkBQjuzxhV35NIj0HGUxn30xsRkVwgGEUgf+iIwgUg52IrLu0+7r/iSiV4UgSW4pm8AaAjIfe15oYwtvXsSbTQxpg6+fhaW/mnJ91+SJ/72D8vtjV/k+ciLbVn6eZ7fPlcilSV+1u/tZe98OWlvzjz3PDPFW6vo4gmzYlyfyuCShFMcnaE4viSi0bObZFJHuwj1MejqEidU+QYD2IN1V5JThsRPhKHtCBiKSoqRuQyx+3PRX681W8VibAimjWhHhGWxD7bbtyOg2bEESJFxXwPThn9CsP53EmEaSPEwVzED0EIcUohzjsgNRfMn8N6oXmQ9Y91Tfe8mHk3AhddSnIq55LLrjMvmH6SI/T+5CzLcQKuVvZIoYgmhjgn6OzUoe6xaw6eNue492a9jySOi/0p17sJklGxiFE81yJAWnF+z54O8UWkYCSvn5eXz8+BDJVji8jF0lr6vdjPBLAfma1oVp4h9YGpF0XnqXbu31tO9vFrJIe68nwlPOJPCdS0F3MRWHIxcQa8BPkx95Ffuj8mHNPXGjv+GyHyq4dZESCdHS0uTnYQNzS7bsYIUcuBcfbwg49C2CazbuPAJibSESAiOkR+OAJEgYj6dX0EyGQdIpMBNFMEyB82ADjZ/b++f58iQKYIkOt7gqa++3quwBQBMhnBMdm/X+/6OdndmyJApgiQ/68EyENEYGl7qaJEOUC+/2iqffBrFY4AkdrHF0BBKjopkAUU93DAE3Kqcm1l9erQJeKjHxW1ygBlr5fiaqKoWd+jvpAJNY96DjxQmPcSRaIiUyneFcWhw5viDKToSoWoOH3qpAOgBb4J/hVopiitBMATuTdiANe9rr2mlF3NANZRkAsCrJo5/DoChAx6xYYI+JZqPw1AsA6AZwBAQr0QiwBbtfGXSlPFg4pACsSFoYOU1HQXUeDduG0rIHmFK5jUoVUHzukp8YAcG6y29MrEQYvDgcgQgbPTFOMD6aFrkp5O14SL2hindLjIFi9Z6uzkPcSYdPE1g6Pe1tEHqI3a8+KVEhuXIhzwsBYAYmi4jxgQ4nsgHWajIMsHZEmKS3SHDCljY7le0bhFCguJv7oBAA2w4wpRJy6agUOSlL0DRF6ADwF4+PKeUFK2tNsKssa7Oup4nSFX6u3PobiF6JRxwOMgAP59+w5YGmowqcMGOeioq0WASyEAZQAHOxV+twEEDnGgqobsUdZ9GT0ju3HGCOgIJ786lo4PFbIKkJNaa4ys384OysLJ3UY8b5X11c6Gr0NpGiCblMXhHKgbIGyCUdurQFPPoRwRIgCGUbjp3uvZ0f2P5EDZAUFTBXkxAIAmxZ0ic0IA5apxhyQTA5IGkBNIf4U3B6eGmkr+nRgEXrOP+I/Wdj2jAa64Nj/vPCpDf6e2DwIA7efAr96ZElR5WfQpqF/mCoXRIj+mTydPG9CwmlLffHKb16Do7QcYPX4612WwZwMQC7DtBAz3ZfBU4NypAfASmHL3fQ+4uJAyImtyiV0Z0XW5RnJ4MK6k8vXhcOnJOHOfXzFYKEh/lQCZKK0EG6IzRmNJBIqLLeF1pNCTslIgg1TSrjeE8fGrHSAiKeUA+Yf/5ACtr71GgOg1JwgQjt86cyr+ChIuwBfiCSIkHvV5EpFicYyTYO6JpwhQfu6p02ddcerqNesdmaGOgnEAuGEIkmhIEy/umz9kVjtF6R6oqge6B4lSyrcRFIpZKCrVMXGR6xghRThgRwj3YzYkooqTVXasjG4d0C9ANinaQ+pEkTuxxMTMpjTYI5Iy1QKRruprUMdOgytg3nfgiK2nXPlM7gV34C/DlTTGZ1qAonkAYM3He8SRMyo77wAggXKk1x3VI+DYKCCEiMYiVxLe6MavP8/kTOKMYnn2ClGQKoZDB/kruAC66Im4ccsmnnEILYjdYXWXcL/biIeD1iWH29uuVtSSvz2KIyTGbqCMPSYIYB2iqQjSKA9AphGwIw5wLUPxStzHHED6amLcFOehMZ6DE+FC7lnLobPoMkRI2owkF5sm14c/pNqMrLkQAmV0JhQ7ZfiynOX0oFx2zoREnFj+3MMoonliIWie//Ezdvf73udUn+rgWb5Khe0QHKhTy4lCiuU5Vm67QK8zZ07ZPDL2RXycOnmCjoRUR0TomTt+7ITNTJ9NMThZ/1erAGW67fW9B80DQCeF6CYRICLTPnVXhH1vJyQrBEgQz0cMQPEQRIwiwEQ8T0f97s8z26+cceaaRIAR9RiVEyciR8gcui8amPtFhDOAXXRc15CnPfH1b9j/efx+a6wMc69bT8RURBjlyzynXcwNKqevR/0aH5fk4pwCuE7K2b/zzjvs6e9/y+5HuY9MFiIzzxHUIjS2btti33/6O7aSOXLW7AzX8yGASmTYEEBzPcRaB0Xv9Sicw3lW16xYBqjejjPkPIXjK5xLqI61qYbf2XQ+KFd9XIrd9kbzRo0fwDxz5vApa+sPBOxmnhBhTe9EO4Tq+g0biMDC8YB75KfPvUAnQqYtX7YMgqkbYv8SZMgMxjbOIxTcw510xUBciyIdBAB0kVnMS03E7+RCgOx8+aA99b3HrZ95tYdroWf8OAD3LMgEqbJVhCtcScCXYvvkeNOcqrVWTkZ9jUgwT8ZBBMDozl27HaGQxnom94Hiy86fO8O6UUenxwyeqzAH9EoZXUCnVT+dQIpm8sL91AyhM8LcEsR84AdY6MH+wUc58oq7YXFSnKCilkRwS9kcxto1BCgqsiMEUHUaa94Y8U6VFKX3ss4rl/4AfTvK/8+cSSwMrzEGIRgfG8mcBaGj+DU5UnmWPAHz/PkMrfQTifyoQIQwTEzUchTkIYyFwkslVtbjaftLuph7oi1qrNlWL51n0Ymp1t2E4KFPRH+ltfmmWttYqB08ds5q2oHfIsy+/Pif0DmV6V5X2ftyv+WsXMJ6QG/FWJ9lIZIIjQ6jl6jYQnD/MeUwx3i7TP92CsoDcU6VEwdVAZkzDfBynC+YuzgNIJpOMcZmcXENQopRYgZbeCYoUw71t9vu2Mi60Od6K7Jm41rECaPrrHgkCRFiWHsCcOxxiZg3QpgviQR0vTvs0wAyvZncReTXsiYNM/dtXI8YgtcY6B2mR+ws+yScm8wZ09NT3DO5a88u5oFQe9+ddzmBhErXFY/38q5X7ab37MAN1Mx4OxeBfgAAIABJREFU6MOVsYrrUGdb1i2kt4Peoy72HQJufXF6tbCXGeV+Emh1paSDovFWyy9qs2N59I+QDLhkC9GbnoP2t5//K5TsXbZ2XroNVjOv9bSZF/ukQYjky+yNRj0AvmPpO8u/bGcuXGJ+vwGn2wrIn36iFOsgQGbYnmeKLGf5sok9Ac/HEZT88wGp5URU380483NefqG1dAK8M6bDeQbWEFWp3qUYwOD9dIAloLT3dB0WxJsSEdgKsXz+4iXWXQ9LQcCijpf73hNmb5zzArT1t0TiCPdDDq9cusgVa6uboRswPAkCRNFjWla1NhcBhGvtWojbVL1uw27OUUdeCK6oEoB3oq1YBxTBVUes3u333O0iEb/05ceZpoJsJZ0z40S39Xa3sQb329307vRDiMq9nMs8PZc5WoC1SIdE1k2tDT3MWQEhkXah4Kr5UogdCHjfA8F/pbTSNm/b7gjwBsQ6HexFm1g34ogNHNKehPc9whiSu1Qkq3rItF+QA1iutgDmj2jiWCvYF0sw1QN5euifl7szy+3/VmEvPpZmN/9zmb32lzNs8z9csf2fm2XZHz/s3BsSEChCV3uXIcaoCJCLkB/rPn/VuWBFXuvrJLTSnk99giJA9HUiRV1vGuSa5ohYXJeK5pXYJJj1UCSsInu1J9fryEnWyfOjUnURHnKoaDz70l3mD1ktB4rWUZEyoRBT6h/p43UlOAnmmVHcn9xpEuG85dJNTU6zK8xxCbgnRcL29nbC07G/TCJylvGn7ipF8cnpqBi2YgQw8xH9iODIo0tJ56IF9BMePX7cdZ8k0ckh92wUJL3OUIp3UvdSL+coCUIaGW8ipJSBp/sSy/rbqjHGPBrPHsmXNTGQnxfAwSBS5yMEQYcPH+F8Qbwgc+cI/S8VuM0Vh+UD0a3S+bKiQtcdoxhhdY9IFKbnVM4PR3jwHgNEUimWS/F8cjHxs11BOu/jzDcWW/YjlJ5f+6WuvImQ1mu/3IbyWm3Hr/z1BPTkGv3cfRxgHxsdlch6L7daICRWmr33lnshmTjzOQLkGtHhCBAmUA/te/nl/v43F6G/2wDOFAEyRYBMBuL95n+fIkCmCJB3/vRMfef1XoEpAmSy9XGyf58iQK6HoFA2qPYu/2XH9F8e6smu//WOgMm+/39dBNYj/37feAjKSFnQZXt/5rEs+8jXK93hgvpiNqLjbIZRHwFaSdUmpTsQw8SmWDFYHDAUn9WLclq/ZbNXbr6Af4FC+qWvVeeHwOVRqTZ5HQHaSYAu3ahS1bVxtYhsbQ7/Oryqc2M14Jy6GwY4OBaiPJUjIBIllIpl1XXgg7JLhyUp0BS1JdeILPmtLc38fQjgerJzdqTi4GhC2eU6DuQmYXOvwuqFFLrqM4ZyWBkHrFW/iT6b1N16HR1gNm3a6GKS5P5QRu6Fc6ctC4Bg6eIFrqdEB4h23nMWsRW5qF2rUNQtmDffESApKIEvEyUiEFoRFes2biJap9IB9X2QEw3kgHcBQIx6Yten9PRM3iXiUYLs1Pmzlo7DxINYD7kSHrj3Hnvm6afJLZ4LKNLswF6BVQsWzLOdr7xkq1cvczb8FvKNOwBkN6Mo1ntV/FUZEVTRHK7aID90OF60cC7XtNmpZ2vJipY1X4B6ICDvAPduF2CXsotlz2/h8KU4A2Vgy5qvgt5WFJkLFi2zsxT9SkEYDnCkYtRLRE4cO3ncHvvzxwBmugBLalzE2AkcEr4+FG5CfngBOErNdpxrKFIlCDWielF8OVCrpDOSQ7WyzRWf4Asppqg0OXj6UavJ7SFXioipINS3a3NW2ZvH3rQDBw5A+KCIJfpEYLFU7ikcRufPmemiqFTafYYS3nWo6AWM9gMANLX2oWwcottgkSu4V37z+vVreW79XaSErrHic0Qm7Nm9F6dMlC1ZsswRhCr+7OR1vHnuD9MNspC/F6kjcGMJALUie65eLnQH4FAUirv37OYAPQyAsQb1eqb1QZi8tvcwYEQEY2aY60kXDnNhBM+1iEMBDt78KQJEv98iQKTIn5gY+dNF3OtASEScgESNPQ7zUg+qqFpAgqJ0HOnodpt66ifG4t8+CAHyg4kILAGR7t8mzqsTDhBHgmi8owaFNAjgrBmNwjuJa5sAuBzGffFU0S+H4YOH3nT3Tz0BS3hevAAyS4hiC+M6JgGkeYnAUczUqJc14hjy8/TDBdSAGhg1LWryfQcOuQxylQD38Wzeduedrhvo7LlcB1ALLJDi8/Gv/ofNAHxdsGiRm0dmzYC8SKOPKE9lmsTOoGjU8+4NQJSBQ2CQa6wekC6AGZXaltKtsJr7O3veLDtx6iivMQQoMYsuAhxV9AL48+GDIAlH+Sye3MwaQEIvgFMB5m8C9GcR9ZYGeCxgTNFJfkRoSWWsfP+Ci+fs0Y992GrKGWdy7wC0deEIGh7xwNlFJwjA3WHeS0BYtHlDom1at9qyEsOdmv8Sqt9ygdTcz/B4XDA4sq4yf4TgcFu5ZrUr5Zb7bAWg3kXmBMXyVdE3sWkzhCf3+8TJ0y5abQ1OJHV4pFB4q8i1TFxaUmnKNaeMdHUGiOBTqfcgTqhllNTnnj7J65fbAw9/AACoHyfTCcZFG2DlqCNuVbh6+XIB5GAARa2rAN66XUeTYvf8mZP2vbHP1q7ZBKDbDugPkD89C9D9h9bHs5g1n3kVMvFT90bYky8SJ4daWp1JIYCzscT0DDBXKT5QY1mxS4q1k6trNYBmHvde0TJjvP+ZGemOtBHB3IsrSiR2MGXVA8yXX/znf7UnvvZ+CIZM160RA8EjR8Uo7i0vxkAtzoW4eEqQIUHGyD6/wrWO4xon0DnSgjJ/Bo4NMGCKbPNdrNk6dfZAMoVCoqxZs5I1BzASkEj3s59ejyBy1Y8ePg4BQbwJZNyBQwds6+ZNAMwA2wB6yk4PBizrYx6QGjoMwmaU720BnA1gXIQA9HezLuURveMZHEekVaQD/OWquwrZcxPRPYrbycjMsh8/8xO6dGZD0C9yjraL508zv8W6WMSElDTroROhHfdPEEroUa6rwDutbYoKUfzhN574rj1BgXcP4Jsj+BjnRxlroXyGcQgkgWJyNFWielffVgVuIxFRImwUQSUWVOuBQNFkSC9F4oisVOl0OD/rdsDXn7/4U1vPnBbJ/9exptVCns1InQEZVup6WvqYZ8OYzwsAfkWeREHYd0EoxeOuVOpQDcXxicScKeouk96g3AvnUC0Tz8N6HI4KX89ECOuXB6CgH4RpMNe0ibm3hjz9s80AlqzviyE0tUb2UwovAFLdC978fyjAnmKw9HPHWa86AJfzWa/UPxMM0pcVE24jrPO1OBoOnq203EazOYtn2hY6QEKIsaqprKWofRAHSRXZ+YHWGjjDvv+zk6wHROdBspy+OmovvfrX9Kyk4XSrs+OHD7i+j96hPtxaKywhbRrFxuds09olwP6AduwtyDFizR93XQfhRChJQHDsaD4qe4QJgLSffOyT1j9GCX0zXRDcj9bWXvZasUTpZLIvKsKJmmZLl8/m3wqtGoeQH5FL43gJgoi/6mbdVlmzP9cym3Xv+Ik3ifwkGofnZUxxZdz/AO63HJ5yq4jkX0vkVQ/OUB8Hqvczb0MG8TzMITZS3Wn9jNFdrF3zcZIuX7GK5yHMXnjxZe5ZqvUyNk+dxR2bvdzNGZ/61Efs+ee/b5F0gm/j88MCQYQI1OyndIs9SXsz42kUIUmnnc2rsbI6ony8Qu25fVfsK09/3r75/DOWmpFkn/2zj1laBHu6oVYbqbpqHsxXA9y/vItXWC9jEYiE2RNP7bSkGSFc5zW2mtLq3fv34Q6psc/+xw7rq0wAjK6A7GiBhO9x3V8SxESxR0lnXOVC8sgFJtebemZCmG9nM1c998ILdv9DDzMfX7F6xmjCNXeEOpKOHT/pyAk5AWcTqXgRtwXKAXvsAzPtlcPsFeizykhLsbns10qKKLOml22hrqE6MyD/FLvpgwM6F0eYOtE2b1zHM41Dk78b55oMQubWNwJoQ3JcoQMnj31uJQ6lu+6nk4W17+vf+hZdOh9g3gFAh8iYlZHGs9RgW9ZD/jAnC2wvICowkXE1xjypPYRiDU+cyiXSC9cdjpnci4UWBREcxnWooWutjn3nnAWLIID4NxxrDex3+wD/q+UMYd+r6NFW9tKuo4xnSnsDkRVaTwSKhzE+VZ59EadBHOvra3+/0P74J/SaQDioJL2RP3f+ZYbd/u+1rv+qhde/9I11tvkLxQ50F4j+8z+O/8U5bP3ncP/xUzpY+7W+J/AeRID4I0ZSrK1IQ31PDEIJ7Vv6GEMqQZfrRW6LUfZv2sdrCtTcoQJ07a8LCiFjmYcUYal7V85+95JzYUBMi5hijtD5oZt7JiFWM3tcf70/nLj6zIoxdC5cvTu2UY4EosttjLGrfXMopO2hg/vZ9y10e8hM3HraP6r/TCS+3MQi+eMRDcWxp9U1O3z0qM0hYlBF84pBW45YoZ1nPAnSqpu1sIbYPvVV9SL2UF9IM6KrPtZGkSCdjKkw7pkvxIsEBP585gjWnCREBf68N7nNxnW9mB9O8qxLuBGPC68Hd2sjz70INXVjVeCUT0BooIg2iWeG+FkqQperVw5DzReOCOHfRng9/bfIDxF5F7+zwmbT+/FWApWiKR3ZMYFqumO966BzRMV/PWpPfAWzFvdJc1AwhIycjOMj3q77o7sTwcTH/5rxEcLcoTkcF6lr7mOv68mcIhWNXpR+kCkCZDIY4zf9+y/PEe/sFa4H/HnrJ/42XuOdvfvf/Xdd7/X/3X+C63sH1/op//vk8Csver0A4LsL4F3fp5/67t/1FZgiQN7GoDmxQk/yBTqjvZu/phwgv9v18d2dP7VZdDvqd/wI/dYjsB7+pzvGVfgoxf3ndgTaR75aDPDOJpMNr5SaIkC0Wdbhwh/gVwctgdLeAA4N5MkKLFMngPogEhJT2MjL1k4GLepAbZQDOMjoQysTW0oukRXaXM8mk7xXMRhs7EWGiGQQVKusZmUNK0JpDkrxahThDQCFsrMLpPEYUUHyXGe5v0i8RzpqWalWBViLJBEALCVwHSC8Igd0OFRRrUgDFS/L1SAF1CwOLIGAeV4oyJWt3gQYqkOJDkhXiFhZQp6+soo13lWsKQXh+TMnbMn8WbaYotNGDjHKyFXPwcx03gMHiXwKFAXif+BTn7FGgC0damIgAk5xAFa80XLUX2Ncu2rK2hX1pI6AQopZvehSkFK8jWikbhSvAvG8IImyuUaplIWegVxA6OwOvTPI4Y69BlCm4JYZAZCOB2A6weFqKWrxeA43lygJTaXUWGW55QAbYSjQFI9yN6WujTXlgAipVs1BSEo+xa4k4PooQckq8HM/pMI6YrDaOHwp0ieR66a4Ax3g1AFyhnLoDKI/1NfRxsEpAeVvB+r5XW+8YR/5o49zWA8kc/+UK28UUTUitSVuHpVmivjIu3zJKf59ID6G+TeRZd4A0LAjDszXYVQH7n6UnAJgZdfXMyTCKRGlb3Sgl80AGD5z9iKHUoA8Ym4ExM+D0IqmXyQZ50x0ZAhAFsrK6goXSbF+40arKEAVj+KuDCV3nRxAkG5XAByUifxewPd6HBvKw9dhWyovHUwPEgWzefMW7l04z60Ph+haO33+kt2Do2MP2fYqi5WDZDnRV8GAo4pVyOX6rFmz1h2gdR2qAfs23rCJglNiIQBd8y9XWDtjw/UgcOhURIOUlAIHwni+da2lqlQUlIuO4wHU9dABXM+3xoz+WwSJvs+lZMkJwp9yzuj4OUFqOEbDfa3+To6Sv3sgzr7wwxrXz+LcIXKByPbBf08cXClJhcTxQnUnB00g4HWAN4pGSLsk3ATTdHBGEdmvElKu1WF6GfR+t27d4mJGFPu1FsC8k4O/YhuQuVs7AFIYz+GBPfucM8cLAlTxEHU4j3qJZhsGoFYPTBAH9tM8owL8RUDGAXDUMSZ/TkSRN2MlCYA1k+cuPKTf4hdCFl31hEiYKEF97sc/sXnMCbNw7QikuArxd+bcBeJb0gF6yO7mWVbR9cmzJy0+ORaAGYKRaxrMZxiQ8wxSK5qfP4YyVwCCB/e6tKrWLgHooku1BH72rHkLhaniNijGmZCBG+OSHUM1/NinPmHVZaUOhIgFVKtEZSoyRuRmJyDU6UuXbRD3Tyqg9sa1K8yPDp4oIoHO0AdT10zMCAXixYCxIkmiAUJWAuwV4Z5qRFEczvM8B8IigHGw/+A+umvSUb5nA7AWQgp0OVBoEOBDjo5h7ouIQpGHUthKUeoFQTLOvVWGeV7+JVtKRFlqVJCVEt2kcfzIx/7IgbKHjx6HyIyjADbfzeUCoQRSyMklZ5P6cuSCk3OmH0BTUT6BRPoo1u3nr+615Ws32+ETuZYP0TAb0FSxeY/eHW5fe67FdVj4sLbEQKJJsR/JPCiSWn+njinNvepGkeujCneVCuq3bdniyotjmHsqcN3oMzpwjG6X0vpO+8rjT9gP//OjNtiWTHk9sYBVZTjBKIhG4XoRsH/BqrVWWVIB4EX0Ew6lZkgOFXzXAExt2rrZrUsvvvSSm59ycFrINdUPYKp4J82fcg0KZBvmGbnEdUthLpUbyQv0phmHlzoqMugR0nUXKL8EB8gJwLA4SuJnEL2nEmTRiyoWL8wjB37GTCuisF5jtp2IwK3vvdV2E1OmZ17bgbnzFzKHEtHEXLp71x4HVC2YD2hH1F80HTxyI+r/pdyXc0VjW/FRclHG00UyBsiudVTrWQHRYXMhl7yYGzpwowzzuqWFRcz7NdzjZGvuHaNzYpzoqiDeU4EtX0wBPOuWOmGmp89EJT6E4t6LcTKNcRnHGFQZ8hAdED8nQmwRoPmgrV27ykYBcItR52PpYh4tci4+EUSSQXuzdgnpEqAnl5/6wGoZTxIiZM3JRN1MjBtzXQRORRHoV3nepThXH4qIc/UfuFx6ngWRnHpm9Pzp+0/iKNPzKBXxQqKzFKUl52Y8ZNI4a4QcD17MgwJveYitmzW/BOAzlWcpBBK7FTFCPHNtMa7FtoYuO1mEE2FdMoQYAgEcR40Q2MyK1s9+onLQ047U9NrrB9tsZZaPiwf76f5zNn9Fun384x9mnuy3N3b+hHvXYsGAnBmU3E+n16uupsx8eqpt07aV1l8EAQqo3timUmh/C+daXoaI6OmD0EoiJgywWkSkugH2v4kLgbixGNTb4TjGNL+/8vJLjvScN594Op7TdhwMXpBYgmbr+WwtOAYUwaW4OrkaT5w86qLTFOPZJVEIgPgojgYdWwq534oRS8Wh1ATgHsX11/VQ95d6fbTHUjxRGer+cOZvkXk77rkHwqDHvvntb+MIohMsOJJ1zIP3Bpk0eyb3YA57o0GU8YDuLfV265YbbEwuV5ye3EAcgzi+1DvR1GGv7zttvT5JVtYxanvO5FkMZO0IYy0pNc7u33GD3bqCkuyWfLNm+lpYv7vrWCM6AE29oihCPwuA32GxOHBnMF+04DguY30YU48cpP0Xn7zTGi/isikvsLqKq3QOUZqN+GNghFjT1CwLj02xkzjZfKwHl1cO89UZK8GRGUBU0K133IVbItSehHC4+dabnRBG5NyZs7mo8OmNwQEoR1Q1JFwIe8IP3h5n33muEoLDF7djKOtBJnu0I7aSbji53DpwIQeydgtM1r5HcW6nEchkEJOWMSvFepn/gmLTrLcZpyBxZ+cgeYoQCYSz5z1Pl9F0nFVtuHBS2KdtZm3dtXuPcy1Mp2diTloCnw0nNeu1Yr60P9K85cO+RYSDyHvFP47RuaX5OCZBLjNFzRED1kv0aVwqBMhiO4STqJgi+Fjm+jrGVT9gdwp7yyqiDyU4kLDI7ddZS6J5TuRu1LpQgyOjkq/R/kFl58/+5Wz74i5ERawJKl9XsFEv90briP6/CnJUwozcf59wiejX+59odq47RVnpLCBXea/Ia+YO5wBhrz1NkbWQplevRVBp/yIRVSBzstYPObc1JzYxbuR+kUhLz6tSnFT6Xk7EXWBYFJ1qI1zzORBBOHkYM54e9MKwt0nCFaLPJJJb/SzquNBnSoMMVgm6xlo/c5JislRIrtfuQfAk8lhxVDoXqLR8PiSaXCdyr5fi+JoBadyLWCiAM5TiyW69mW489uAi/eWgSmTdUN+K5q9AXjMcAYnIBe2vpxOXKoddLc9ZNkSaokWjeCZEAjVwj7QnDGb8TofAlwtF57JBxBBaqxS7JfJH+8pC5rtq7pPmY60xIlP0vQEQeR6MXbnBNB+IaBpWbxw/39sRPMyd/DnG177VJVf4vTW/uG9ZDx1x4i7tQ7Uear+hfaB+aS+r/a96HfU+tKbq7yTW0J/diqHl/CCzsvYWcezlFR/ZBPEWGQqB7R1ln/743zHe2fOO0Jc4DsHP2cAPFY6HFwRyf5sTRI2x3kwQI+/klxSYb/99kwEAkx3A3+77nVfmbfpL/vs7+wWxdI1g+u8A1a/798mvytsDWJMBYBOv/05BsLcu/jsHQCb/fL/vX3G91/+dXvvf1nV5+3s32fiZbAD+6vf/upLiycbfb+tTTr3OH+IV+MMnQCYnEN7d+Xuy8T/Z+J5kdb6OtWfilf9n69tvfhfX9/1gc8TRvvP1890fk5Pdv+t7B9dPgPzqz59sf/Q/ea8ed/7V1vFogLQkFJl/CwHyif8ocWpjoahSsEnJJOeGDgijHBi02RcY7cMhQlEJPmxK5QKp5zAaHh6DUj6MDbmKbilWZ+Ot3HrFXgUF+zpyQod3KdUWAkALUKoDIBawoZ8hZ8gwXyNb9jRAp0jU0EC4kCCKbqhzVvKZlIP3oPjWMhzIhvoqcUWyr0tFL6BaP1OZ7Cou12t3oixr4JCkPo8EQJCDRw5DhsTbIsiFRPKsB/gMvQB9Kj728ycvGvCzADJnDkCegGUdMOUiGYcEKcw/RwdJoG3eQMk516KWbGh1fsj1oUOuugoEIqg4cyYOEJUNq8hRIKP2vfM51Pii2qsn3kbFhnKMCEgoQancg8CplQNqB9EFDSi2AvksGzdv5EAdavv37qJwswdV9AxX5qiiX5XRCpy8qmJa3kszh6R77tpBLv0V12USxUGpibLDIA4fFwDFdChZA1A/jlK1jwNaoFwKRHadxzKfjCpS0TcNKkXkYJMBqaQCSZUk6qCmCCIdblzMF59N6nzlgXtzoApFWdiJijwPEGw2dv+clauIjcjj8IvDhfso0krvpwRlaySK7i6up8pHOWO5jgd1kCgqScC1DqByekRxL8dRN4vcUXGoiBAd8rIzUy0+2MtSAWLPnS8g+3++Pfv8yy7bWqrOtRSuZmakktFcBYg1RFH3Ubv/vnusl8O8Ir7OE4ukmB4Bw3KNHKNkOoVrIEVcLPejnveobGTdrHyAz6sQYYrl2n7b+wB3AMqJrTh9gXgJyK5sYnKqAbqammvtVgrg1XUj8qMDB0B0TLxzOag7pZKM5qgYXBI5Uv41WUU1YDWHUB1UBVLL5SFSUG4H/ZZTQ24dkUF6/hRvI2JDh2QXbXWtufytvxN5ofEnRaPui4iQCePVBAGiKCw5QfTvEwRIlTu8O+JDMC3Ek677BAFCzA4HWu4OQld+M2596XaJIkt+OkrXNICWQsA7qfJTU3h+UdpfJAJoA90oZQAVKwCTBUAOQIr48XO7IR7gT6yRw3g/fxeOujg+LHBCcUhhcj6xTQ3NivNRPEyjy9pevXK5U4JLYRoDSLEfcH7ekhxr5rp6Q5rxFmzOhgQbquRQra4g7sWBvfvof5jnCBCp0YNwodVAmpah+hTBol4G/X7z+BHUt9A8RMDdetONlPa2OBCZScoRvgMAgf4QvVVE7nSiHi0jVquY33WUBudQwL35hg1WXpJHjwgZ1jgSdgJO/tGHPkC/QwdZ//TocN+6+NoocvVbKK0tAIQ/TmRLBMTGbHpPFs2fbd7dDXSPtPCI+aDmRuWMAvIQJctbb7kdsgUgBuC1DeC3GkcXULRNz0yzTIDGgqICSGd/AKIYF+8RhgNACm8VUSt6Q4pYkYYCjhRNuPPV14m8W2vn6P5JgQhSuVA4/QMpkX44QdqZE/LsoQ9+kAgdiD6A1wxK0GsBzBtR/CdykUVKC7TRXCpCXO67SMZhZACgHn+vz3eeOBAvIkU6AJl6IXJUvKoCeBGcn7wn0p78absjjbxwFkUC5Isk03ykGEBFmHgwxhFUE5E1Yq183gEcD8voZRKoIyBKUYhad1bS0XGVOSUlY5Y99cwL9iefWkrUXLoFogz1pkC6vbHGAU6KS4E+tmR6CwLI13/6B89Als9zxd6v7XzVVq1dQ/F8gB09AaGMK0PRiopWSRGhgePEFVqzJtUDQF3Kz3PkyDlAUEUOCgzsA9DNnp3pACAVoytWsB9QTGvkOaJo+nG/3XzTVrfmaB2LBXw0HFC9KPp305PiCRk0Yxb3B1BHvT+JSSmorpPofCkDsKu2BQsX2d69e+3WW28FAA9j3NQAENVzj1soMc92yuBRLLR+/Hz9Us+V3B/KhJcCWp0EI1y7YMrueROA0BD+ENxNjIku5sDQ8FjrpmS24HKJW/PUp7WJrhLFKuo5aODzzF+Ksp/xOch8EUx01WpIu7y8XJxWl5kbRiGnlqM27iPqB4X/KPeaDhit9wUQVc3E/wThxlnEXFeHOl7q71h6qNog+hohnnWN4awB0iNcbFM9420+96adKClFgG0hclKkcRJzcjtOIJHTijecgfOoproSwD7SzkIwTpC6fF7WeMXTiJBSh5i6F/z5u0bmok72FEEAdElEqfVzP/ycg6qG+abdTu05ZR9ej1OTMVsOWNoEQEwti82YFmlprJNVtQ125OqgNfNe6xlzp84P2Ma5ofTVzLadjNV2yJ/lOdPtLx77KNFa5+z5l543LwiLuSvWAWynWAVdMrdvmGep0YCguW9aOi7KgXD1GuE62r3TlrInz8t8AAAgAElEQVRuBwPOSjhQAqHTTq9Tbt5lC6cXS2RwIuvxMohgCU3OnD3l7vPsbPpQWG8bm1CCk/FfQORlbFw0a6iA5D5bvXkDZFcn69ZFt94qxlJignZi/GohomYwB2jfJvBXxLo6MaTmFzHYxfVXfNtxHA/D7NvkWLyCQGItZdDpkGnf+OY3iYjbjqNuGiTNaTsNubx1+xYnMpkLQZtOz9II+5M3XnvFbr5hIwXxPJ+KSgXUZTNH/uGgtTM2Dx1n/Y3OtvMVHfYGLpIe7wD7lyefsh333m1PfvWv7fbNC8yz8ZIF9mPLIe5puKLO6iu62GONsd4zl9Mn5h/mb2E8E0X19HzQZxMOWRhC3Nif/8smqz+L17GnwVpqINR4/uMgkgqLWXvG/G3pmu1WUV5iVy4cZIxucff8BHuIENwRd9z7fqK1LuLsOuScoMsgMq7S7SAQfxFCmF6e1T2UTK/fuNlFKQk0vvc9kdbQyZoCMd3LfPrwA/cxVw1YHc9pL587QdFl7Fc7ISXUs3P6BK47XCIPPPqwjbFHHBllrYf84CPg7uD9AgyX4qa6CAHy3jveC2jdZ/MXznOuzKPHjuIIW+zIljDIHnUqCbxW9KuIb0XIan8nJ3YlgqEq3ItzFy51fW3q/yirqCYqD2KW+KB+lPUiW9Rppa4PBdVKbBMEySi3l4ByfW7t/4YhcPUcCRTXcySHoEhkdVFor/HsZ+faI0/IbZfg4jCrIFkTuB88Qi7sSHGQ2q8G83rhiJI09yewjmjd1j59QuwyiLNJYqEuIhhx+rAPCcTloF6zaCLG6pjDJIYKZ05rglgaZk+rqDzFIiqWsYO5UWcVJ2BiDtNad5Xek0HW/ZZOxDO4YIb4707GGEsT8bihECZ0gyGG0drSgZBqBAdyF/dphM+kfa76xlTcrnutLhCRQnK4xPPZ2nif2kvJqaz3LxJRRK/WBL0n7YPmEb1WhNBHscHZdDnJTX4FwcQgFyY9e56VsG/Sfk4xX/ps+swiIBPZk0qEJTJEc6Wc73Jk6xpJ8CUXiNx5imyTW097SH2v3of26XIgSjCm8S2CqZUxrp8Twr/r70ZwgwwSeefNXsCd8eRyESOhcnvmDM0b6ubK/9aqX5wd537kpJtrRYg4twd7Y+1XRWLoPeg+6swQBjEoMkRdihLz6O89eT19n48EdXxzME6yyIi4if4VCI0u9kFy68VExFuQb4xt3biDGLllRJEGsQfFCaKdKHs1fH48210TLn45QN4xAaK38fYA8mQAwGQA7Nt//7XAsP8h/j/ZAf+dESBvDwtMDqBdLwCvD/8/vAD/EwTjD+xr3v3rf70X7O3v32TjZ7KfPhlAOtn4m+z1p/79f/MV+G2Az7/f89e7P39c3/ifbHy//dN5/ffv+giM6yVQpgiQ63WA/NYJkB2f3T4exUFDIM/n7wuzT3+z0kVdOZU4CiOp4gWYjnMwkkV6iMOslEf+gDjDHMwFCk2o0FWI7sPhBECczFkd1vWwNaIgHUMhqK/vB0Ty9ESZyYFqFmrLOMCJTgpvBXa0oOpSEas24jpsyekgoC8GBbc2//o9k8O4BwWfAnbFooVKPcXPFlhay0FJQL5s7OqKyIQsKEPVLxBPrx3MASVtxnQOm/musDCCg64vimQPLOtSNhdDegxyQKgBpPYAIFdEgl5PoGIiB7MB1GjHDu+3dauXWCbF2U18nQoXywCvcjgk10GGhEFMXCXXvxhSZjtlxFLHK9ZIBEgSxIFy+TsAdRTHlMh77AR8SEHpmoc6WGDp5TJy68kWv0KvhgiQzVs2OwLkfO4pu1qYZ0tQvEp1JuVYJqSEDo11HM6UoT8NdZ5AssuA7ksBEVWGLphIMV0iQtSxcufttwFe9biYGR1SBCQp+iKaw5yumQBEOSAEoErk06XSXN6rIrFEXp3LPTeR085BcYgLPxtFbDeuFcU3lKHwrUPtv/3mW8nQHnXASjUAo3oDdDgvvlrkDs7gpBz6+5yrwQ8iLARiQtnz/oDbUjGKZBERIEBrAJBZpFgC96eV9y/ya7y3xRZTduxDfnYN5agvvrybwypKcoDszYBA42TCD1A6rAx0gXwC+JpRJ8Zw4L1w6qzrXXjwo49aJYCyCJB5gFPz6IqoQIXc4lxGkQ6A06FW/SQCAlasXO1AgXKIqoIr5Y6kiIoCXKLYeNHiuSjxoxxhcejQYR5NIs4Az7NQHYroEaDRzzO27cYtVsR1amrBPQF4ql993BupfEWe6ICqxUGvPUFITMQ0uAWDAagDpUBYqeAU2qx/0+FWh1G5SEb5BoGqAjB+HQHiOkcAmj/3YJJ98ZmqX7o/pHfWeHKHWxR3HFZFgCirHJ8JUVhjrl8hBYJ0Gm6q86dOu74GEVv6WgGTUs2rCPzGW25B1doEKEqMl9TXHMAjAIH2vv46sVNzId8GLJLSYmVvtwOge3EdzpzLt3zcOZnEV6mAPpmYIingNTa8uC4X6c9RZ0oI/QgCEObNIbpkfbyNd8RZF/e1gzniEuB4OoB5MkrrFhTNobi4fHmmpASVGjaYmDRXZE5+ds8wYxKg/YEdd9oQSl8frqsHY5QBYQPc814QqYioWKfMboJ0UYb2dO5lOaDSjrvvRN0PqMczFgWgf3D/G7aNZ24MAHKQ1xoFoI5RTBPujzqK36uIHDl4Mte8iQVatHqtbd+y3jwB6NTTffzwMfpPEogHSrZDx86Q7EAUHwpxWhoAyCmVxeExgCp9BCIqDUX3GPdBRNcIJFw3imw5KtrbmimFD7dknDVRAOaHcaTcdNNNlH4X28V8HF0zZwNYHnHK/jGA82SilAI9BiyKXhe5ZLbfeDPvs9HeRA0st4xeX2CPFJsihuQ2ElGoOVmuunCcc2F0UYSg8qxrauO1j1so8XaFxSjGyejvweIkBXAwYJoIkKd+hiJZse04AMNwQI0C2gXzvUNSLUNGj8pZwpxQTczgEPdeiupUyBc53UREiggXgKg5KR6QbQxnzV//07/ZU1+/n/VosbXVlvP9oNT0zgwxTx84eJBy5K3mT2zdKzt322LA/FzAWin3pfSdi0tsGNLl29/9jstDFwE/xLy2atVKt64pfvFcbi7usIX0XJyD7Jht+yhZToKkiIGwCQkJgoCiXFy58NwrX8j8IZTV54jP6oZIV4/QOmJuQEghwwtYMwZ4JqfzXumCuVIG4BhkkfGhdgkgdPMNW4krOsW8EgpBGgeBcNlue+AB2/WzF5hvlzgFv5wdRTgSaiHMc3APumhJ7qPGt8AlAePD/KwAyJwgOS35egGFDmnn3o3wmQcVGcNYGlM0HgDylRKAbtTvPoz1dbi1prPGSWBQWl7NM16HQjkTkDncwhjT5wHTU1ITmOPmQRaVW/bMVIhN4hsBav2Zf+OjUWlTSj80OEak3QHuPfeZiKlMyOFK3HdZcmwB1peztpVcKXUExszZM4jYYb0H6Etm7RP5IUJ5HtdckTPnIVgX8t+X6NjR5wsBDF3Muqf1Y/78eXaUHgcRHqX0H4g8jgV0FIiouJZpPKsqRW5i3ekHiAtjnonl70ZZO3ogQc4RDaPs/YKTF+yRu++yIRTW+nvNYRJRcCktmHWouHLAOUMS5gCYzplvJ3ILiFdT5woAIfFlM2dNt1OHTtkjD63ifWfZ86++at3eQUYQn4tEXE+PzPtuo2Ojpph5rtHOo8i++aEPOZdlBiXlMGdOIFIFuerpG2gXLhXRwVNPdFywRRKZE8W1V1yb68FizvaB4Qwn4s11POEckchCPWrBEJL6rX+T+0NEWDFOKjmm0tPT3WdVvJXWmUULF7uuszA6unoQhGjdkALeB8eAi+nkNV9+ZSdrar09+PDDbu2Se0zOMHUW3H7nDtauDvvJT19x69uHP/ohoq+etVQiv27AoTIK+F9VWsRaW2UriOdUJNkEAdJrw+wjWtlbXCgot9qeACtpwbEEcVbHPLn+Pe+1f/zXL9Brsdke+8idlhrUB+tEG31Xs/VXUFjP1xZfhsymM2WM+LsR5sFQ1qFzxWVWXN9rCTMTLQNS8lNf2mDdBYgo+pqZ11HbM2Z86Prae+gMvQmjdvOOh+jMKLW2mgJ76MF7ndjkHA6xbtJ15i7OsWO4D3u5bhLszJ2Xzd4TtxJEVTrzxBX2c6WQCDdAAu1njpk+Pc02r/Kw1p5ZPDsV9uaBfRTB74BUamVv1QoZncCUhEOLvbM6XMbZL6mboY6v3bghx+IzM1j8IWtGcJVWNUM20TMH0L1n/35cGh32la89aYcOvGpLli3GhXrAOSi0D7ll+1Ybpe9tjP2E4mE1p0kYon25nALaZ9WzLy1kLxsKIZcOYXf2PPFvIeFuTzYIGXu1spG+kX6I9UycqF24RAqJh5xHKXwaZHke5GQ0zxjdEHSDaA2ei7NS+9h+XLa9rOmKlExC/PDdP6Hj448P0qNC5CqOjxr236UQqYpji+QzjzBJqdDbObPV58GZQe81nhhEfwHi6uphTyJXhyIO1cmh/b/WnHRIF0ViySXeLJcPY1rngTL2aMN0J6Wmpjr3gbQgOovoOde+UWX1MyDyK9iL+hITV8vaHcj800LcWyj7+XDI2cE+ItaG+3G0JnDdOIvoXCM3MqSWiB651bT5lQNVkhDNM3KCyL1XAbnAIunOHCJeJVDR3lnXS59TMYhyp2yi0+n113a6+EkRIHJrXsYNIgdJ5tyFLo5Ln1d78FjGuvZ4Ij3CWDflANF10R704sWLzhGn+6p7UM9arW4Qib30fSJAFL8agyNca7Y656pwl2svLzJC5fHat+t1dW0V59jb2Q8xgzuJ6zcRKaWYY30seoL4PHlPLrd5Hz1xLbZ4Yg+qCFUnvpEfD6GXzg3ae6ojRe9BjimRMIrm0s9zZAlfr//WXn5MXSVye/JzvYkV1Gft6WnmGe507r5xegL9PMMRWKTa/Xd9knuESM6LYnvmxoEh+sHG+xEsaMfMe6H3aIoAmYABpgiQPzww990HMK/3ml0fADrZT58MIJ0iQCa7glP//puvwPUD6BPk7e8vgfvuzx/XN/4nG99TBMjvdvxeL4H99u/+99ABct/n3zMeJTUu+8onPpZin/lurVO0yr6vg7RcIIrCUheHlGzKNpb6zM+fbGkAq9a2iVLleDKTe9lga4M6PKRDSZADSJWdPcyBraERoB6QycMrAOBYqjBKTgHBBB4r07uaA6tiT7Rx7wcQUQlyASCS+hj8IVMUV7Jt2zbrBVAQ4CugTjn4W7fdaBdQ66vUcRoHMx1EBN7Hc3Do4WClkvVGRV8BqEulNARIlJU5A4UgBceo6fwB57IzUeurg4MDcxWgacasbDvAgXXe/AUuLktZw4riKKJ0/LZbt7jy42bUqwLsxzlYKq5DMV0zsLArAqsAJ4is7atRHOtQouzfLcS6hHGQAakjE38cNWIZaqgowFn6V3CevHn8jHWgLL1cXmPD5J7HALopTkXg89BAN0rDvYBVyTafw2ppSSmg3lw7iptFwJx6KVbkLHNgYRggnqLKBIoVUjKdA3lxEgBDGe4feOhBa4OQkrNCBxMptwQu6rBVgSpNv3SYEtAuwF0dL/pvDYoUgLIaDoACmHSB/bkvYURMFONyKS4nioEzTx9KugGp3MgxjqCIuAgwRgdcvb4OcLLi93M46uTgLTVqNCB6HLnGUgb6cviS+lokhJTZmsiD+CxDfE8SqnYdwpITIWrCiCDgNYaxwp8+m8chmwxjHCgi1UIAdvnYRIQRt0P56pJF5MQL4OYw3gOYXULvgQegu3orknnNn/z4R5RLQ2ihtpMargCASvEBd919DwDyJZsDcPrjHz8LWLnFgcNFgEkD6hFBKTl3XhYkQDAqxXDnhgohSuOF537G+6WonB4KWDQA1wXELp3Gxu9rC5YsIK6rmgid7gnCRoXnACMiQNTXoQOsnv12xpeiApzKToXAXD8dtnU9dC8ECurwKoWkvlfl5hMuD6nlVF5KXJvOtb+IwAK0U7iVCBAIPxEg//jMRIQFWj7nBHmLcBEBoqJ3L8aE8vS9KZ/ko0FQ+QAOBwJ8BzjCQXELItZUBCqyVP0Sq3BuBPHfZQCVipsJ4rMMM2coN/zl558n2iqHWJ4h8yUvP5RnrJceg/LqOsDfRHLDKcY9esyRlBs3rHevWcB9UA9BDwDzIKq9hfS+9DAH+PlQGn0XjqvqIFfgLAeISm7DuGY+knjyqaRiVryXH70HUlsWqoQWYCOekto+lLUZmdNdp0kMQEI7ROEA4ycBArgTsCUsYZpVER2i+/mDZ39q/eNelo2aNgwCppBy8buIkesBhAoQAUwEmuLWelEycsynjJVTOl/f3tCK0ryTEug+e+PISRuB3FiEG2Pbto3ENlVYHM9O7mt7HEA1DiF84PAJPueYZaIO7WQObeL9SGmamAqh09HKo+TJPBHkQAQB9QqwCIbAbWZe20q8WiIgsIjkF8mz33HXXailLwJGA+YQMae4jR5IShEgqSlJFug96twjAm0yAYtU9nqZvohhng9FcGhstgLQhgDAy5UXyRjVfO9Ut5AufkQQpjF2OlDUVtY22mtvHLQIyI9hlJntjMMA7oMIkE/cFW5PvQABIiMSJE4YHQ/q9hhl7sEI4fqNNJeIFG4HNBoGHItgvMuXNAOA8RSRMSIiEiG2CnLPM/+k2gnIjDeJvvunf9gO8RtvvW0NE4AyNpJWADDNvdnESfkAfhUDnl4tKbdt22+yL33pS3bP3Xe77o8r9EK9RnFxTk6OA4WW81yKUSji3s4C7DxwYD9zaQ5F78cgPhIdQKRScs1fivPyAoCtBAQMRc2akp6lsHg7hGtDZMVKitEHmKvVAaSIxDpIs+BAuomGBawhJmBdrW2tReGf5Ehmgc0CFafx2fy0zvJ+pKpVVM+a1SsZc0G4BMtxoZy1DfSUCAhFq8tcXuuAqTAcGgKuFAGl6Lpu1jR10Yyx1jmQUeQp84mioEYBozqxOZRSIn5w35u2fMkiXFNzXaFwJYBcFeuXB4CTYhgHmBui+OwiQPwCPO3977/Xdd+kTIu1miK6K/hs45AByYmowz38uR41DiQP4hkNCgsgIjHDPa9pAJnH6dEpwum1dOEyN+f2DnTZ8z99HjB5m+s8eWnnTheDlSWHC6CgMvilZG6BUE3DdSaH4xwij6RO1vdfAdx0HTU4HQXNCXjTb7nGRNb1AsZ58lwFCNDjGvmzIHTxftUJUXjxgqVDrkYFqQcEwgPF+GgbcUEAcZ6sRyr17kOVf+xcmxWUGVGRRrzbPMYjPTknS6yOEvTwpDDI8k77i4/loMhn/WdubGJN2HO20IYgakdxWH73G1+1vvYG9kjeFHfnU0BMpAtzg+I7F6Yn8X5qAGSjAGYhf/jeYxDzKq1GfwGgvMHl/pdx3+egJPcTiYNQpKW1iesxnWeGHiWA3kgIT5EjegamTyd2B0JE60Ixzg2t1yIQA3BWlkB0aj81mz2Nxl5UdKh10V8UiPOpnLU7hV4PPXsCgEUW5rPnUvzVNojUVvYTqdzD87gj+iGI5G4sr6y3eMQEt77nFjt+8hj7hlK77967AHQ7LRQCcM/Ol23L2tVuzWJh4NkbsCHmGPUtVda02g9ePGkx6ThiAiIsOgOCFldmCO/pauEp+97XvoAzN8HGS8/bWCMF9ADqHv2elp+Lo6ed9ciP/Zu8Bew9jhMtl182btPn4Qqek2Wfefwm671IRGsPAhbcKHKUVfGsvL73ovkyjtZvf5+LaPSkQ+ORDz5ol4rLrZuuptO8Tj8uCX/2ZrEQKz08C4oQUyG8oo4U53b2/AWi2+biLphhr9ONkgIAf/TIm/a3f7kZF08641w9OFWYXroAvLNcJGkX4y4Q1FauMjnKqiqq2PPIrdNpNyAU6CTOy88f99Sgh/3wR89i0POxBUSYBrOHiYeoDoUwlnBHLtGiy1ftyJFj9td//qc814pxQmDCNdWeXIp7ESEiAUUS+0H2H95/kNeJgPRnT8F+p4+1T46MSlxYQ6w3nuw/1PVxmWdFxecziUhs4f1W4uAIZD+q+M4hgO4e+mXCEYQoytXtUXhOqiHPNEZ/9FfZ9sHHK4honOcI9xatWTiXtZ6kcp1UKN4NiSKwPhiSd5Qx2Y1DSeSD1gI5DQZ5NoKZK+VQULTuKHu1bj6L3Jz9zAWJPMO17PPHcGFI3CB3gzqlBP438DwJ4JdDQqIVRW3V4iINY089gHNFRfb63AN8jgCIxSjmjATiAutwB7U217t9iXZAvhCAcbiftbYGc6/UeSEhSSUOZwlPFAfWx3xaxpyva9jCmNC/t0FUaA2Nx6Wqve44Y26Iv09NJXqWtfLsmdNuX7T1hhtwgLS6jkFdpzTW/Ba5Oficmu/lrNQvERkiRCQM0i8JTEohfHRfRWBo79cAAdJI7KLuiQghjXO5tLV3lJtEa472iSIlJjpL6GhkXz3K/7u/Yx81jFvPm72l/l7Lw4QwRkIbs6LvrLHZHz7miCDtL10PiGJVeU29ngiSYfb4KknXvlxxwvoMImg0/3byGfXfEmkpSk+fSe9dgoEQrkk/a0t9XZuLmFUXm+5lOH9fWVoD+cEeot/f/uIzX0IMITI/kHUthHvJ2jXGnpF9v85wHuyvpgiQKQLkdwsTvXs//d0HMK/3vV8fADrZT58MIJ0iQCa7glP/PkWA/KYr8O4TQJMB6JON7ykC5Hc7fie7f9f37n4PCZC7//6W8SAOiN97bJZ94qkKRxioKFx5sHIWxBGPJaeDNtrqlBD41gXQ4uvrwaHBF4UjTgi+fhoHlHbiXwYo/PTzCZBYx4EW84lIUJHd6TPHnSqsE8ldKwclKVcFTqiLQTErKkaVekk3QBt0uSkEyusAmEwcVi1gkropvMchWXhFuRBOncl1LoRKAAGp9KTUUmm3AGAHHPMZVN4oskHK2DAiBPrULQEg7Y26ejFlyOMD5DBD9BShNF+Ws9JFxqTS6bF73wEiSqY5J0k4B7ZLeecBTEPp/5iN+6PWXYsLlA5nUW6tz6+DlNRjUQL+AVxzURA/8sgjfN5u1Mg7iWuaZbOziJbiMDQdIEd53Oo6EBkUhErt+JkLHF6j7bmXXwd4yUDVmA0BEMQBQQczP9u7+1XAwli77b23EYm1z32ecroHYrk/yvqWi0HESpiKHTlcCcgWobSAw+Rrr+50Kq2H3n+/I28uofRbhzNCOb1nAddEzshur94PKUd1GNS98OL+Sf2cRxyMSnlbAP4FFCsbXzFS9ZAVDeTrt0nFy2f3I3qomIiSSA6U6h3oAXRSDJiyovWaykD2ASBt5/2qeF5qwFTcNRF8zkAO1SoPrUClWQD5oINhFq9xAQBJqrs0IqWSEmJcBI8n97atnRg0QNcLRIdcBLSJ4X2tXr2ca0W0TXUZr4/SnfuWyWHcF3fSIIcvKQMvoPoUkJECmXRg3z67m9gwPw5hTaiaawAAFKmWCtCUSWeDCA+p7mJQ5UoJex4HjL/rCBlHEXsbh1oUn0R1hADcluDuCCLW6fyFy4AOdK8QP5HKtexwsQWBRJvEEl8i5S4xNowNESByfuggKXJPB0kdFvU1OtArJq5bpBEHXzkmRI5MqO06JgpJ5ZIBUH6L8BBBI2JQgKoU4r9KgIgUEGD6XwkQjWQggF9DgHhAlHjyG4yae4JjA4BZn1nRV35cSz37+gkaw/p7jfMbNm6z8tJLdiH3jM1B9agidAGRg4AnZ06epCR0hsUx/gIg9MaIW/EEmOnqAZQFNB9UVwKkYQnjZs2qFU5hqz4QqaEVD+ev4lLiUlRsPjMz1PWtLLkl0zrzh11klzdzRj//1ggAIqBcUVm6H8NINbsAca4QS+ELuKBuCl+ejyUATeOM+XCBzop6ItbDg0P6EF+rXpy6etxogCYiQDzp54lLTrOo+ImCWEVjJCbGMY902pycBTYK0NnNHBjGnKIIsY4GiFEvf57xAbtcUmVvHD5lUbgAZs5fwjMQaWtWMh9yoO9ow30C4drWQcfA7v2WTX/AGKTZNDoT9hFJVcKctQRS05ObAHcBoAPggHPCB9JWHTi65pWM/1tu3E6kBXMyY6qystKp7gX8nKPPQ+CXitKPHDvpYuJGGHOpKQmutFWRd4ECngBF5Dq6QG/QosWLnQJVvzXnKbpDKlYRUppLwwA4Y7h+yQDNImp6AW3/7YmnbMXajUR0lVoC10kkaDDj/eM7wuwpStAV2SYHiF5vjDlXvS3xcv4BlIF6uRLxMEAwkSOhzBGau6TmFxkRi7r2OAXtUvwmMRc/A8HYDzn86EfmM04B/0f6LCE8iIx2PythnogDSA/BvVMJsdZCxE0hRNaWrdvsK1/5iv3r//lX+/p/PIErZIkDFjcRq3WKuKV19PXI5SEAKQuiowvlsYCkTgBBEaOKlwmFlGhUnBRrRUo6oDzKXBVIJwMeI0tnbSSqhzignFXLcVvgaGSO1fUaQQjQSMxZXQ2RN1jfRLymzkoHUCf6g2dWYzWMsS5ASwCb5twPPPJBe+Lxf7ePffTDoi3t5Ilj19bROY6wHMRlIyBNv5IhyFTWrrGojiqV3gexfo9zLRU5w42jT4GIGBEgzCOtEHN9HUP20vMv2v137yA2DMU1c0wVhMoVyKJEnr06QPlKuRv5zH7Ehfky37ZSHP/nf/Yn9DjUWTjPYx1g7tnTF7inzLmr1hO7VEiMVwnPKC6aiCBbsGiuI0AEhJWzHrTi6NywbrOLTTkJaK7eErkANccqiqeUdX4ekZNNEG/qctK1UERjGk7LE8SVyd0gYFGkfCoOFUULCnSsYM5WVv8c1r4SwMINkKcd3Fs9S1x8nDg41VhbRgHOvFlbagDAYxnzTYzvorJGW79suQ2WEyEJIdHXVG/exHfWjPjb64drnHkBjtNWLg6z6ITp9szrF6xxAGMNc3dynJ/9+QdvtPzzR6yT8XPkUouN8blVLhP4HPEAACAASURBVJ3BGF+3YgnPYYQ9++xzFpSYCrFJb0/+WYsBxFu7OEtpdOwDuiA5agCeu+hAqaSriDWTuLZ+9jWdCDeauRYrcSZpv9LPXNWLa20DXVYH6LgRODrA38WxH1A8pNxa4TinunBZiMQXuRHJ9UmmU0ZiiYvMBRo/6gjrhIAL596o0+Ic3WSLFy91JB+LhyNBvvHkN205P3cFwG0l83EEAoUS1nAPANHDgPCrVq5zHQWrIOgiuC8/+vEP7YYtm9iHQCZDrNSwfi9ZtJBrP2yj3ItxQOIBLqYi2BoaO+0/vk2cEwXx58sbbNmWm3GEEBuFk+2FF3ZBHH3GdmyHkGytMGuqtCYK4PuJ/CrILWR/EAl5k2hd/UO48prt/FUi1tA9TJ+TjIOo176885NW9XqrRbD17GU+1jNwEmLpwJEai50WbFnz6aBgjET5DuOs3ci+pdPGIPxEUPdwzafhDtY6feFCrt1zzw7W1gHcSe3sQWZTKn3GfFkPVq6lWwghyTn2dnLUfuLjy4npUxxmlnPZVjJnL8ClpI43dbCFEY9UCpEv0lrF2efpthnGKaNfS5as5BkPY2+4ywHq2fMghSDUvSFZFxB9pT12PGuOntWjuAWzZ82140cP2y03beRaR7hxq/1AO3s2EQMRzC36ej9IUjkyyhijidz/QsiTLMivEjl9ifvqJGurg7lbcVatAuHVbcH7K2cOSGZfJEFLMK/lwTwrkUsnbkORIYrlDGXP2Q7h8sxfzbb3fe48AqH5LmappLQM55MON4gO+PlxOBAk9miXMIHXUv9dJM+R9h+9dDZ193S49VrERwzP6UQeKk5T1g3FhyWz5/TleZTWvxVHqSJfRZZ0si7F0PEmcYgi87R3zpo9h/Xe14oRtzQSWaXCeh/2RuoUkgNBex+RMEmIMkQo97BnU7Sennk973J/6OwiEsGXPZSiTyVe0r5MfS9aUyq5n+rg0B60lOvax3tRJNagIkfl2GRPINIwGRdNFJ+zmEgvEQeXC3FjL1ns9staQy+w745PTHYRYXJXaw0Q6SE3hX65zjd+aZ7TfllfI0JBe0V9FvUddeGoUm+UXHCKb1Q/iGKs9DqKFnWxd9wTkRe6bto3dvM6Ilb82VN6QPZ5uT3fxFFWgOJbLo+i76y2rA8ddc5IvTeJl0Rc6bzlIrK47oOsI3Ic6QUkCtB71mfWa7geF0iSNtZ27WX1fdrH6zX0/loQurQ2dbvrMTrWj2uVcwFzV/HlUktPmUN3U5g9+rHPsseMsr4uxXJBCDGOhyDNgkN8nePdnz3TFAEyce+mHCAT1+EP6dcUAfLLiLWpDpA/pCf79+GzvPsEwO/6U77788f1EaBTBMhv4xl8956y/3UEyPv/5c5xfxSk3/5Uhn3maW2mRxyoroLvKoAI2fjVp6EDy1wA6X4AzcaGOjboFOCRpduLGjoCcCs8JMzFx0hh5E9u9jjg4wAH0yWLFwAgRwAMn3GHqlw6FAYAhhTrIFB+9ZpVrsRRMVjllDJq0y/wV7Z2kRw67EileAayQwWJWzauduoi5aZLsTZE5oQ3hy6p9LIBELrUP8C/CwT2BVRXdIuAbdnT2eo7R4cHB2EvAPIMYn1CUWkqlqWS2CllsquXYIz3OYB6uhtwJSN9OmXsWf+XvfeAz/M67HMP9gYIEABBEODee4hb1KL23rZseSmJR+zEduwmaW/ajN729lcnaXLdeCdOvCTLkjUsa1Kb4t57gQRJEHvvSdznOSAdJTe1rk3rWmlAB+EQxve973nP+M/wrW+Sg00HQB4AYHdnW7SNe4BrArC2IN6YCUkQi9uNldqEIvay5Svi4Uu3iqDNTWSct3BQNnKrGXAgR7U0mb41HAx2HzwW6ogOayajVyVpAQcve1nmz6MsnozpJ3/8KGrzfBTyV0M0UVDO9dLhIskxDTWYro9CIka6uH5Gueyl9+MKsrx1v2zftjU6OCxhN/7KaDOv+R7iRnSBXAQDdZV4mJ5D9IuEiP9N4sNDllnQlUSKlVOM6xhJBlitAsjORHHYx70+gQukDjKE02j8dwmQScYWoMpWCea9U9GfBJAgsH+eQ81YAIeJRHKUA4gWonjMoum9CkX+TkgZXQs33nIrBAgRMAByU+lwGAZAXbaAWARez0niwhoh3JIBMYx9mE8h5pQp5YBrY8NhulrqKGEVbF26cEmM2UoBdWoCdDpGkfk+wHbH+F133RmjtiR+hnhPZixX0TWjyu7W2+8knml3JHluh3Sy5D1G8wDir79qHe8fxTVjPwslfi33dDOxMitWXQ7gQAEuBMg5wMY2FJCTAf67ifLKh+xp5PvqUFKRO3L4zYwqOuPCVNip/u7ggOsB3GfADhWjEoy78RDs4taN0jcLcFCFrQdlv5fODwkQP1QlukShEx1xeegOueAAGfqZA6TqggPkHwmQeKrmK9N4LgVT7byJZegonDP4EIwd5LXmpBOBxmF8DNfBfhY/d/llSwEoILtw/JyHFJmDo6oYAHAQwLMZ4KAZ4mwsoF05xAF2DQorykL7noOx0Pk8Y33L5m3kcONs4bXaZTCfrhwj7RxPxwEJB7l3ZVNmADIUAYINRXdX2XKUzAcE0HGaQF60AH5ImKp0FgA5BKHZAaFhzM5RwFnzzlV0lk8uj66Esfz9GMTeKsA+O0AaADky+bpT9H8IrOSiJE3Nyg3f+DZqdeLL8okpkuB7+dWNMf++rqGKyLW1qCs7mU8oRyXmr5FnLZX3Q1YTgEUCqvrmsGHjdhwvZaGoHDk5fSo33rACVXAK97aLQ/0YlKvVzA1HmW+4t5AH63i+N5LFfwbn2ESeuUTmsHye6z6AgGEKlHPSE4iJKmEO6qS36Ewsnbe/xDxznUOdzNNt7YD/RL3BK0HaACpBVEgSOi8ap1XP3COA4i0XMBoLGfLa668BJM+PY1QS3Pt79PBBSMcSgNQJ8TkxeqWQ+U/nVg+gmOW6e5i3isdPDBte2xjdF51EpUiAfOZ9+eGrP+Z555o7dnIBXQcBFY2/MhbEngwdIPaBSAjrAnOk1vL8ZUawxAL1ZErMr2D8p4QffPd7oRvA77c+sST8ZENbWAXIngSYmAKZ1Iey2ELymQDqztsq6zdu2Y4Lpyk88IEPhG9961t0AT0QfvD97wFafipGqqj2dY47ATkmGGZUn2SahMcJCAZjmHS96AyxK0Fg6eSJo0SwzYiF6cmM3Wbmn3autUBUC8T2TMqLUzJSwjlAYJXEtQC1VSjmC+iEacF9QeBiWAv4msJ6I0GuklqX4R6cCbPov/nxjx+HNH8oPPb4o+FDn/pk6IZY+f73vhN7jHRhGkNTX9/C90I9zvcoYS7WAdIN8WFXgGvAAHONZeDFOASSuI4MtAguRmCN9aX+TF3Y/PrGGIfYwDOmevwUoN4hyN6Fy1aGBuJxDvMMZLNupQDanaNPqby8BPL8gdAGGJkuzsk13rX7QIyxm0503REjdwAL0yEBKyuPh4989EFni7CRiME8yMuW1g7W4eIoZmimsyafQvM61NsVgJjrr7shlvUardMEwDmDaMx01ugcwFaLzM9Vn43KX0lmFd9XQrYZsyNBWoQS3LGsmlow1vlTtbXdMqk4YhKY03PY2/QzD2XiaGqFIMwCbP7a1x4OhfSK3Hfr7aHr4J6QxfrafgbCFFJr87m28OYenE9wvIXwR9MKEiH2ZoRHXj8a6nmecnCI7dxaFZ761keZ73aHnRBHh8+1hx7mfCM5P3bvLfQ/EM0JyPjixs1hx4mz4TI6BTpbcbvlJIU7br+GviD6FHh+JGj3HzrC++4MpQDmyc75zP95FpAzxzey/rYzts3QLypmPuJ3CXHBSAkuSXCBzBGQFAKD/dKO2FkzLs7vunKdy6ohLNxHlTFeEs8T6Uls1Xnmxr04O5bQ2dXLuuznW3C8GedVK+vO6rVrozs1jev+EiXcupcUonQx3u0uW0QsmfsTQf1OyJmluC0lHeohAqcANg+zLg2yf+LmhX7eU78RPjUtOH7eCEnZkLBZOH8nzghNuDBqmQuefeGFcP9d68J/+6PPMMbaw/lqoruI0xrkGautQPlP/FVyYmY4UnEGgq4RIoouHIQjSTyXP35qX3iu+o/DyR+dDVNKx4ZzpyuiGGTn7n1h+94Ken9ywvjJs8JlEDNJvU10WhEnlpMfTlbXh50IItyT1OOgs4x73eWrKEK/Kbz6yktRgDKVuCqjojZBFt1+112QrRnhrU1v8Qw20V0yJzzzRAUgbz5r4LK4j9A9XYUbQeecApMOxCH2RNhn5x5wF9dr4sTJca9pzJTrs19/mEjOscSdOsdfhjtLEVIb+5UdW3eFdauvpOfqDfbTkMeleZAnC+NeYFhBEWO/kj2We4Z8Yp4ktAcstWZ/dpZIO7kFCRHdLMUlFNDj2muC1Eh2/8DXNwGaS4AkQAQU0T/TotuDP7dxz1JwivzZRyBS+fXh/3okfOc/zI5/fuh/EOenA5jnzefQ2E2fYfcfvo4M/uy+T1DcZ9W9eAmkyHliNZOJUGSCigSOe+hxkNw5fL4uXYn8YZ7PXskR9kZxXeNjAl97+OCh6ByYtXBujM+T8FAQMX/xMoRPA6yX1fE124NiNJXuc8UiOgyN3prGPl7i366o6GyHYOjjfSu28t50c69aIb11EQrez4SAN97qFPvRIxCB7r/GIVjSSan4x74THXx1vJYcroMxm0U4cPKY205yjtGl1qCzkWfC/ZrxUPYY6v7NwREjOSxJIWEQ42CN1LKAXHcz+zr/3b9LYPjfY2ecjjZet/OC/67YaYhnPorGGEe6ZlzLdLZ4rSwz1/2h28bPkfiI0cYXwHP3if67TrpDX18V5nyCzi3mzvgJcQd+IfqKvzu/6ACxb9Cx53wvSeRr89ok8FpNEpAU0UXq2JBUGvlOLhq4VapxNLEv0ql+nnV7AvtB16oqepBKi6YgbssNt9/0YJg94zKIMF7HMA4WyR/uW1Y2giDmwiiuG3mBv9yv0Q6Qn3vdft0A2i93U//3+ap3//pf6rW6NAD0nX76OwGkow6Qd7qCo//9f30FfhXg82gE1s+LAHsnAP2dnu+fP3ov/f6NdoC8wxW+qIx5V6aR96AD5Le+/KHhb/7O1PDpb56Nyh/jbQSHBVPsk/B3bcqdACnLKGJsY/Otgmp8CQcjCuoIvieCBbU37y2FDXYdByyt1iWAao0AJrk5GdEF0kVBrKDsy69tQ/k6EEGQauz0199wXdxcqx46C1GgzdvNfzaEShJqcw8h41CCm1lvR0UhSktt5+ZTZ3CwrQagzuUA81MO6eWTpmDRr4mqs3HY51s4WFssqBq3lU23ytxxJYWxpDMR8KyDmI1JuArWEINSw2Fm/4HDZAYXRuA1lfic4wD+PuxXXrGWGJJt8XCss6CeeAVLE69bfy3qdnLcOZR0cfiy06IE8EEgUtLFrzcGpITX8AIA+vXr11NEnAGQ2AdAT0El4ID59NUc6Fu7+ugAoRQd9fgRfuf0SbzAPKJP1oU9u7eHl154lp6DSdGhYUm4BdTmDQsMLeVgfwYwycOiQHMfB742FISCeV0caI+QI/8BAMAarnc5h7itRKysWrUyEhuvkmmtA6QcUFpAsA4wfznlv80AyhJSqk39mR7MagE3JgGixLgVDu8W96ogFBjOJTJoP2pHe0CqISRKUNXNRvlq9JAq3XSAgTZAl2YUn9Fyz/XPxkVUxqF/CpEPJUQJZZG35KFLIN04jnvuex9AK9FUR0/EQux6wPSp5eS8M9Y4e4UnnnyGcxUEHQfWJahbJ01C4dhKvAek1qmTqFc5IFp22YPLoIfrW1vXyM/vC5Nx7Ri98Pjjj8W8fQmfTMbjQZTdJwHJ9jHuP/t7Xwg/ePRHUfWnsm/z1u0A+bXhzhvWh/EoME+fqQhTKH9tRPUqaZSJ++ME4ExCAt0qyRyuiehybBYRq2GRpsCJQJ5jxQPuiOqPnGQOkDpA/OWhVrBAYkQwyoirAQ6IZt17zTzMqqhX8euh0wOo3SPR8eFBlt9Vk8YILDPt+DC64mcRWAC//+kjpeE/f+9cBLwSYwzWyO+CKV77EUeHZZPco+gCIR4EYorzLYdVYp4ycyMBZ4m0n2f8ispKe2pSADBKS4rCDMDFJA7SPRxYjTbqN84CtXK2/SWg3K2AzmPKp4Qmcu8Po9LPIAKum3GaZ5knX1fAvTAiaD8kRgGq1XP0TSTgxBCsYWoKy5ddFgoXknG9y0gEiEr+3diGLsak18WxKXlp1IRRO8dQh3stCjigex+cB3IBh4+iyFzFs5PKBeuDTHT+2oC7au7c+ZACFO0CsrThHDpH3J2gUH7h+FDT2B6W8nycRDk+c/ZEegmmE6tm+S4gKt83g5zrDspXB8i1RmgbXt20OyRnAWhSetxF/85wQnu4+dZro0pbQmcjHR29xHzpNpqIAn8MiliBFRXall0LChvfoaJ0Bu6DghyB3b5IxqmknES3UCogjsDEEIDqaSKvjh5jbNL7sXPvAWJQMsJsiOFXifQrRlmbA9jm9zSXXfBN11ABMRsHiMsTUJasNFJJAuQEz+EMgKN8wOgaCJlsiLB0YtF0bSQTr2MnQB7gfjpxULv24gJAPTwGsO9Pf2d2+KuHcRHwfSRAjOqReO6nK6W7qz1MnlQey0+T7LJhLhwLWGIWuOSHwJUdUMZTzSRKr5i5/8UXX4rA1Bhe5wcfnBZe2zYUZvKsp/FacumUeYPYqjkA5zq1eiCS3nxra5yTLBh/5IePhkW4ClKYs3R4WBavc85uoyK+3z6cL9desz6CRIKaBbwWgUvBHgkQ1bSSRcazvEbh8ZKFs1AzE1uSkBpOHDoKgQC4yxxnT5Fxjl1E6PRDQjgeD0De9rDWXYn74Y3XN4d2CIwpkHvpzNm6Wo4SF+fc6nqnA7ISEuCaa67i/T4fbrv1FgC55rB508Zwx5134L6ri2PmBH0B2bw3XWHGlCTyvuxKSsBlozNM0YFAdDqAZzafk8y4l/hiEdRGFLrP1uJS6QwFdEz0QIDUQ1YLlFZRKr1y7VWhpgmwd/su6IsAMVIjBgmB9CXIPVwRrDdnAPxLeA50F1VCTh7n7847M3E32vMyY1o5a1I6AoCNcX1fu+4Kxm6g56AizmnGOBqXIgHUyLVda0cTv0/n/r1B2bNkXymEWDYAW6FOIUQSjTxXgoGCvauWLkd9TTwWc/g+iCNjAmfyta/jmrrzvvsoID8W49VycEYkMTcY52fEmmO4E1ItnXvw1a9+P+RMHBc+cPe9oQeVdhHOqB5iF1v4b5vpldpxmAhP3v/CiQCLzUYxpobTfcwvmQhDSqeHRx97LcwoRsW/eEyYCVH2OuIMGgzoklnLepaDqj0/Rls988qbgVBPQHt6pz54D89pH/0Ay9kjnQLQA0Dkwjzz7PM8j23hZorv7YNJMJKSsUFuT9hKp88xxsgCOjXsAniT2KWbb7qeeMD9MZ7RZ9W5XgV2Bc/eJNaprQD1uYCxrikFrMmC30XsxYznOUVHx4olFLBnK/iA6GV+XIxIo5tnIZG5rxYHnQIS1e3XXn89Tqoq7kFRXH8O8zqmM1ZPc79VlOu6STN6jWu9bduWGFM2lvtVB2Ccw3gzfky3HAtS7AExgu0c5NvRo+cgMJi7MgrCuY7+cKSmKUyHvDpVVcl+5kz48pf+Y5hZyrWprwwZ5P+zoIfzEH69zR2ITVrDVvpY7ALJ5L1JXPQy+H742Lbww8o/Die+czxMHM+YIS5MsuwUYodqxnMLopIM3Eo6YKaXjnQnNXb0hmO4NDshCGpxJDcgDJHw+I9/9Ic4srLDczhuLeGWaJxC39pLr75G38si9qM4FhhXzhuKdW6/f3b49lc3hrvvvjvOWc4rru26BI4RMTUPR7JRRHXsiXR6HYZcbYUU0T3msy+AXFNTBZG0hZ6fxfRflMV50YeqFtfz5AnTw1uvbwmbN+4In/nMp8KLLz8Vbr/zliiQcL9nH5RxTd5zxRUS4BISOjF0Ue8gPtDnroe9h2KAAQh6YxFP4/hIZT4xfi7fom2uw0FI84msGx2MGZ1JzXzvNoj6dK7zN744LXzo/zoSSSK78STdFIvo5tXha+SU2PKIMIMyca6/+3Rfi6R6Eet/D0RZbnZqBL69Ru4jBPHL+LyRQnIiWdnHVLGvzOG1FTGuxc4t7NYVPImfW4YTzAjASuasVtb5mcRG+nr9czdjXqGAZzj3qMUQkXms9zW4dgqIilOsUQpJ4dzu6/deGSOWSVyv+/UKnCxe16txWrm36mTcFrCeKRQyznUZXX/F40qjaMBYTZ1r9axVRThvuu1f47W63/M9Sx4bX9fMuJK8MBbL79fNXnRc8XiITWNgaczixeru0PFmCXvs24iOXUhcxpMkhnvAi8BBqtFSEDh+jfu2Ebc+zhEdLYylbn5GNnOH648xpf5s4758z+4hddX4uQe+hfDjbb8kPyI3YCwWezDdH87TOk0tH3cdtwtSl4zfR2eHUYU6g3xGYh8T40hyxmun60fRgNfV/6aDtanBwnneHWMtCxGI5FQd+4q2ZkRvgf3IYGaYNXVZuOfOD3FGcnyzhjFPxngw9g9ehxGhzigBEq/CBbDinUCnXwTLePcB+Pc2gPiLXKt343Pf/et/qa96lAC51Cs4+vW/ritw6QD6aAfIpT3/owTIr2IMvnvPz69yL/H/fpXvQQLko//jgeG///zM8Jv/E5W00TqxBHmkELmJQ8w8wOF8wIhNZPRncDiwbLcNQGLWzMlsZNm444aeRhSHIOdYDmHbN20jgmMoFoPX1VAkzcF27dpVHIYKOQujHN13AlUnxAgHgkoOy3ehRFU514GyXat5O0CkYGURimvB3MmAgkYCCdSdIM7h6JH9Uel97fU3ojwGzEfxuAAVmNm8myhobge8KqU/ZBHAhC6MMYCp8wDidTPYO6ECtXwCCnIOt00cPAsAShYCSnlA3YQSPXcs6kkcLAkCmTgIKiAxVI+Zm2+Ey4zpk8klPwxgNyZm5Ns9UA9w4EH39ddej4Xet956W1Rq/t23vx17SYz1OIySeD7XshmCIZfNvJnkHkoEwuxA6KM75VjlOQ7lqMpQMOcUFEZgZzFxCM8/SznpmVMQLtcA5IyJB0oPiUYC3HP3XRxyBnBNbOdA2QRJsza6PnQKqJTfSvzQeuJe5vEe9wA6tRCtYZm8cSQVKONXr14FYMchHHJJF45K74UAEh5e/O/mEN+Ac8V4HRXaRRwkSyBRjEc7zoFRkGQYx4xuja07dtF3YhZ8XsgAzMlDkShBojJQYFoA8Gx9U1SGGS+SiSK+hMz4SSWUOlIunOrJCDDKKeLHTzxFcfitMR5sx559gGKTItiVyOHM19sMINIHcCypcfvtt/NajsZy+8FBIs6IDdtF1Mp5DpSXrVgVju8/Qn79ZFSW5D93dEcgfQH594IkniGWEVPwJqrOuSjg32TM9HCAW7X2ctxK++J78aMZkKoFQu8OiqzHELnTTMxGD4rMHJTtzYy9GtTeqRQDnzpdGwvaE7DvD+NcsGS6kINeP44Kny+z+T1YSoKMlKCPHILd+AqGCEqr1hW0UP0WCyc5jHrglTDL4rB5obN8pERUCsO+Hg66xmHZCXIxAis6QGyhvhiB9c8IkEiCRAIknnoj2aebIhvQwA6ZYYib8yhSVWbGCCw+Jx3HTQrEpGPOQvb1lIA/RhmuwO9iCLsWwKfZOEB6cXpIfoxl7ugFNFH13406O8uXw/tqQw1YB7HRBhiUCZg+hufo1InjYRWEVDJEkISekWVdANo5BeNCBWDQICf0CRPSKO++OSSUtIT63Tg/AFHOccguBKjI4Nlzzmjj/qZynd5kznqAYmlP7h7Cx6NMjvE5gPsdgB85FnTyGoe5rgWA0k3kim+lmHr5ipXMG4CHgJgSem/QYyDZuvLyqyE7KJQ1Mmr/dhTqITzwwTsBCQBQu1piJ0obQHImavChwWQAktrwxta9YcrMBURp5YRd+3eHy1bjXKCHQ5JRAG3TW5sAMOh44R5ZRj1r1pxIgBQC5guIGhfoM+R1WrNqCURhMvEQjbEvRUC8B2I6GfCyFxDoLFGARn/pzFiz7srw+kYUnao+JW+I9moG3ExGudsHqCJ4IUghsaKatx0CymfU2LtOsuwloTpQ0M5lDtJtZhfDbOIAJRws4DVXXaI4n/ly4ZLlsb/gC//uD4kkmRP+2xcXhf/xA8rnuR6CV0alpUGeGNEkMJ3Kz/A5sAtkDONjkDknG0JqC9fi/nvuDd/+u78Lt992RyS/91Pmvp9+JlXTZ3ADfOa3l0CAELMFeVrAONX19dW//IvwUYqbE3jehnFmbKVXoIu5wage3QQClnfefhtgS1WM2/rJk09GR5zzkMrtGFfF82PMlZ9rD9KLEOoSy2WQJiBToYq1p6ujNUyfWooCmGuE+6EKMiE3Ox8wdD9RQksjOZlHJJcdKsZ1HANQTKYsfR3j5vHHn6YcfF4Y4Gf18dw6N7tGSDTNoGz5VWK47F1R/f23f/vN+Lq8fl4fH89a5vQ5fP1B5rIJxKgMMQ/qoIwgtB1dkEs+o9EJgGLWuLpUrr2KdK+tEUbxGfdGMZ6aKT8e5Ofbn9NBt0MjQPH8RZfFQu5aCUee8c2Qd9OnFoVPf/Lj3KOu+Lk7thDj008MG/0xxstJDC9jLEs61FSfCffde0eoOHIAMLseF+DcGBFzAJfDHsQFC3G7SEC5Dvs8HgFUVz29lbXrhptvwvmQT1wdLjKe1wKYzjV0aJ0h5qoRYDSL9aiPuamTtXLNmjXRKWf8jkW8grvHIFW9B7pGLB22k8Xrkct462ZPIfnZB1jZV9cUY9U2cR3/7E/+Q4DxDm2Qj63sKdJ4Dl45fCKcqIKnhby866ppoRFHX1PDcMgszw8dGWPCufPZ4Ynn94cZE5nGuKQLF5cRWlzragAAIABJREFUwzk3bAAgnwFQvox9h0D0jr0HY2dNHqr7JDugFs8Lt96yHhfRPsDDkSg9n3ljO19+5VXIuvGQ7VMRhxDdyHsXeFU9/9NnfxqWI9AQZHbfsfwyCuGPH4lq8ClTpkWiuBkiI5H7JeC9mzVL10cqe5jZjBf3SgpCoigDl8u6K5dTLF7LfoE4R8b/ZXRgGQUkYG7vjuuOA24J3WGtzKPeh16uu+X0hQDSEyBTNr7xBuvqcq6pIGg3a191jC1UGOKznGAkD9/H9yD50cn66Fg7eeI095+1YTA1/Oe//EpoP58Spi1dFQaS04gInB/+7u+/ET75mw+EW9avCmMScbok9IWBE0fCMGKOPt5jKwTI3v0VuNpwxDGMO5ifSyCAj7FH+/j3Ph52fOktIjrHQtgTjYmYob6JCD7m4npiBvvoDtDJ+MG7b+JZohvk5dej42cCDqYXIaHn8PPXXL6a/qHyqDY3CssYrCnE4M1avIT970bmhULA68LYi7cP8lwByc33zQ7f+/pmYrPeH/cnZ+gCqWMd0fHgOiR5ameYUaAS3HWNLZCFc2PH3ekzlcTwbQLYhygYoGMoaQiX9fS4X2iFmOyiQyo9MSvshfQ5tO84jtU7wvMvP4nD6oPR9TwI4N/Gs3sGQiOL9Ung3Z9tBNE6iEc71Bzr9uuVIXApZt+WQTeIhP62nTsZc4hUINLcl3XiojDG9Azrlz1u9tL5eQkQ8exQosPBWDbHqXtD9x6SmDNmzIxkbCUkjIKNUn6OIiY7OmYzrxmv6GuyN6WP/VJeJuM0rgvGMAGw2xXG+HNv417H/Uc167kExRwcfQqL7J47B1Duc68DvZ51p4O9k/dfwqYFkkYSRKeOUUvuSzramsPNN1wbGtnjt9FT6JlFElSXtgITXR7xTMBYjW4NSD/PF+7JdELr3O6P7glSBNkn1kFA62BfAgHbBCF3wsJ3nmFjty4SMKXEb7oPy+Jso5vYOUtHiHvoCbgodQO1EX1prOzFsnPfs/s+I690+0qGX+wC8frEPSG/S4aMxEx1x+8pYd/pms3npzMHxL0g9989rxGSWn+MrPL6+jnO/dFxwpy19+srwpzfYH8cY8sQv7jhjnskvoZrpxtal6QkkvN6Kh8SIF4M3e46M31vxsM6X0iI+boG+TrJKc9qvkbFUz4nOnJ08ytQGepHiMK5oLhwDPu+VCJTdzJf2NeE6z8ZEi/khc/9zr9HjJKLQyewF+W8yXWzfyaCw36MEiARWxglQN49IOjX9Z1HCZDRCKxf19j73//n/irA5/c2gfvuzx+jBMgv/5yA8xFBekn7l1/+h/9/+sp/cwRICH88/Jt/czJGRLWjtssEQDDqRku6nRMqYgXbdmzbFmNK8tncN5IFPnP6xDAbEqS7ncx7lOKlHA4TID7OVVKwjBLZOJsUNr46QMqI0Mgh+9/+g46uBNRUlRAbkzj4byC6YsGIOp6feRCnQg4bbIGBEg4JxsToIDDXXlC4gmipF154jvLg6eEKykIlPwYZUILvG157Izz1zE+JtLmcA3t/VDPHEj8PZRzaYrk6pEMJCvWD9HkUA+SPp9R3CFWa0TfTKDt85dU3keGnoyZDWSmYxuHAmB+VwGML8mKZezmH1e1bt7CBHxumoLh0OHvw0H6u+8PyXIHE+yndfRKgrQoV7AcBYZ+jPPN9994TKgF5jxzYH/sRppM77WGojqiWzFxKUdt7whaigYYA8Wo5vEvAlJWND6Vkpi+g6PMMhFE3hwjJim6UfldfdVU81KnUPgLBshjiIg8QzZLeLr5WMmMuGdZ2jRyj6Nhom37UYzNQzz5DL8j9KGYF145SKCugLQB45RXr4oHPg5nqOBWPx/n+Ejw9AKgNOFdW4x6RrLoYdaB6fdHSZaGCGLE088cBSYwdMuLDQ6OqtWKUhioP04meiHnLlAk3VleGK5ajqgRwIMcGlwBlkoB3xhFkAdi2AXZ1WArNoVFFfifXWBeL8TWnAcenkgcvQSZom0Kh4nmU8cmQKn09HYDiHPohyI7hMNC1MEDJNDWqYTIAsxEGHsxU5wki3oLaeieRYbkc2Ko5rHfyvucsWBj2ErsggDyW+1rJIfwW3ErttWdDd1sTh8V+AMmZkcww//44papr111DVNt+3je2fc6gFt3WccgWpBvkGZFcNIfcslrjWpoA7yU87B8QJPHg28CB2rGey3Ogkq5QAApwwIO6MT86HiQPBfr876otYwE6z6sHdv+s+tcicMExwTifp5Es5+HwRx8qCX/yD2fiv8doLAgYO2xUCQpCxBM/V2qkvNpSdMBAY4wYJ/pF7DyQaNAt1s+9EmhMw7mjSyQJG5iuEeOz0kEHCxiLqtBV3+cwh4xFYZtM9Jmy8kpcTjq8WiH70gAlZqKuPU08yCQiw9oc3wARFcSqJWXkhjEUpb+5bSekWh5k19owZtb5cPxNHEqAEOmAEEUAbY4pAeU2CIGlgHdes0cf+xEH9Ry6NC6DOKEAHPB7P2D1JDo0fA2d3P9axvFkng+B8Q4IxX0UiBsrdsPd94U2SC0VsB0ARHsB4osnTA5HKwF25i8kGu0MWHJnmDlnEj1Gs/g59CkAsgwDMGcQ09DTPcTntIWnn3slrLnq+jB11rzw+E+eDLmFWVzIQaKwrif6axO9J0cjGC/hIJE1eRJxdihS9wL651mUDNjSSuyMCl/YmjBvBnFxBN2nM4ZT+GgA5M8nZqgC4mM7yv1hIjqcEycCjmbz9eX8/hbEbhbgKJBwyOU5VK264eVXcMONi7E9EQThrgtSGLfzj+AH4Im4ueOKz0hhPKSDpUj8DvJs61LJg6hNw53TwHx1NiqC28J/+fz88NeP0KMCmDLCrfn1I2NK8mnA/hUjk5iT7c4wtk+QXieLcX4WB4tzeD2efPKpqJhVmVuPcvszn1gY3tzRD2GVER1jpTgGvv6Vr4TP/P4fAI6j6B1KCAePnIigXjc/pwdHhD934XyIJeZPo89WsXacOXw4Op4ENQWHLhYKj+eabIdIt7h1JWXofcwFvhg3lpa2tjVboEvZNQ6v/DEUuKNeHcClVt9QF6/RXObpU0RgSYBIRt1xxz3cp4zw5htbYsxMHc6dPObUMsacBcbHIQGWokxXadtDx0gq5Ipro05M5+sEWKKTzC+CrZZalzEG+3FyGDUyDjdeN+uT818HhKOEicT3iAKa+BTWX6Oz/PDP0SXFupAHMDrM2mBXSAfjq52onWyKwdH30vd0NEazGQV3BLLQCKnPfuFzoZl+A3tRHn/8GQib+aGOr0tgzlgA6WBUn/NaDkD/bFxK+axX3YDhdcxpihR+8twLMU7OmaUIYHEGynejnXSmGA95BmLK2WkpEY01AI1LjGrkdRo/41pfxvOxjVhE3ZS9zJkqt5cTK6UTwUiY0wC8EiClPOMzZ86AEMDhxdyjE0cSRKC+h/tBoAol2EMQbW/S+TCedYf+mJ6E0HTkZKhh/q6tqw6n6ntRq+Oq4HrMGj89NB6vCdveOheuvGFGONHWE/Z30RFCIfqpJqL6SLVbPHtsuGn9mrB321u8no4wYcps3k89anqEFpPzmXuW8PyvC+3MR830w3R2EJmJw2DRokVxvhIIlZwRNK6G5LL/49DhIzEa7XLW4p3EMErcSpiMZ++STifLpjdejetDEeuSvWoF9IcoBjgFCD2G6L7qGsquHSMQVJK5EqUv4KKaBri/dAE9N5D3u/i+kwGls3QBQGyoFj/IeiepNAHQfi7kFRN0BEl3QyYcxc3wgQcA+QH1fW5cCoxO3YzAwv3bdIgC/13iegLu2zzWtC6ImEiGME7exGm6duVaSOY2SJ7z4flXN+GcORBmLl0ZBiDV+9gn1CJOSUk7Hz7/6d8IS2YxR7fzTLU1hA5i1XJ41vfTZZSTXWJQY+w0shvsLGSx4LugbBnXqZs9nmKB4+wVyXkKy1avI/KpO+zGrTUR9+hVqxdCjJ4JDz+xISTZB3X5VWEfeyNjyu57373hkYe/S2zefeGF53/KPiExjqlpCEY2Qg7ZuTK1HPcxY123TA0kxRH2Tr/1e9eH9hq6o1i3BP5nQRrbiyGoLQi8H3edEaBlOJSz6Hlzfn8eglWiMp8ehJwcoszotltIvF420bI6J7sZS30dkAGn63FO0u9RWEYs14Zw6Piu8Cf/+T9F50cvfSgW09chKmnn73ZpTWH+fOGFF8PvfeHzkTQQvN5P1GMewiU72KZAXBpZWsHa6T5NEiQRR8NOemLi+sBYes3rjACgGbFIKvdRZ/Vh1inHWjkODMei/W6uue4Tq9k3pgDQN7A/MYJTwHsx5LF8q/tE9zZziUTVjTEWxVQvBKUks/8ukK7z2L4Nx9pIN1J3XL9dF3W09DJX+ZxIAo6F0KpDlGCcIEG2UShUcfostzqD56iI70d0FuRwHWR5MhGesxEsZXAfe3Ae5rIX8AySx1rqHPLMM8+E2yDGFVxUcy8lAbdv3xH3ZvMQyCi8aoG8c1/25ptvxnixq66+lr3d+ShSaIWckYhRYHCU6+kaa9eYfSjD7JmMOPS6RGKHNVRiAtNiJC/+sXxcAYvxcyNil0hkRJDfZWdk3bn4Ef/tbcfYeJQeeRR/9rsEyMV/+1nclZ8T3QI4P74J+fGxNznmjMQESx4bGeoefYB9W3SesF6M5Wxk55iihfm4u1ynjULOgWhzjT5oZ6CF8LwnyZlpkL+6ZNy/KkKZOHlyHPOOBecwyRVLzWdOnxsqcPPnMz9LgOyHWO3HnV1SOIHxPsT6MBEn7UD44mf/iOuUymvJioR7GvfXPbDX55J+XWIE1tt/9r9EQLwTAKVr55/cxH/2Zn4RAGKUALmkkfCv8IsVyv16X/aI6ejX/CJ+vZdg9Kf/q70CvwrweZQAuZQIrLcPnX+p4+fnr3/vfP8uzWHyzgP70iK0fv0EyC+yv3jnq/GLfsalO0B+1a8/4SN/9cCwih83t4Lgkh8C/mkcLjsBGIy/kgQxKiMTMDObQ29zY00kP+bNnhI6AYSG+7tDGYRDFgfd4+TZo12PRclGqQiO5hNvpAK4mziZ3oFUHAz2fKSgNCWOg0PgZIgAS0yNxMjhEDEdVZkdH6rJ/L0M9f94gBSB+b/+ypfDPaiElxHdoAOhGpWaCrVC8q7fRKndAUhuifV4FHgq4LZYwMzm3MNaOdEaglPHDh0IC2ZPpxiWvG1e15V0ZVRX18bomEEilTo4WHZzmOzV1q59HeC2CBBFkFegySzaafwMiw2NBjPPuJDommIOddv4eb7O9wEWbKFkV5eLZab7Dx4I77///nAKwMsD7hDgjODnlSj1urgu4ydOCfuPVIQ6QBZqVGL5s8DQ0mWLYw9IJmDi9q2bAc7KYqZ3Awftu3F/7LaQE2We6sCzqGU7APSPHydaBbDoMCDfzbfcxNdtjYcRd0/GQhlxprLM+Cyzgy1rtBh4GvehCDDG3GIPa44HAUAPi7PJqFcpfZSDz/XXXkc2/Ll4INmIalswphswZwZEVaelp1w3lXFjOJxarmqJqvEcSRxiKoilUHGXiLMgYaA7zCEyJZtc6HQOqyVj8wChm7mWqO9i/0sK6uGjkUgYAtTNYEwJJuh0UO3+O1/8/VDNwbMUdV1bayOHSOKQKLksQl3WgNPGHP7qqlrecyEq3jaArQnECqfFg79xWo888ggkCqAE16GF62ZnyTmAqOhaUaGr04GxZbyDyr7VqF7rKk8A6lg+zsGQaDcz542BOH78JPE1N3FQ3gY4MwawAKU8CkVLfnMBfXkx8UBZYP44B0xjdnRgZABAOcZU/2n1T+H1CcCr2PXwmMPzJ7AQyyq5JgKk0aUVwSnjEYYi+WG+vn/2IGv8hhnzEim6bzzoeq+GdXHgsvnjD5eF/4JCP+Y/8zWWWtqlYUSXfQExPYu1RuBYgsc/+2+6RWCEIlniv6nkHuYKjagEAVj53j2AGxMAQLNUYUIwgD2E6RyGHXPnef/ncYqkA9jGuDlcBBlkYuumGuK9p+mMAVhRva569g2AmDQU9nMXLw+nKZNO5Odefc2SWFTq9TMewcO05Jwgn7FOPZA/WcxlRnE8+fSTcawVlwBc4V7wGpwh+mUO+d6SMscY95MhII9DvBajPh/HfFPHWN3w0is8W/fynANIo4Q1UusAz9IAiuVWANNhXkdlVUUsNW/rbAh/+Iefhzw8DSlK4aedLMiTDx8CtKavYR6v/VWcGB/+rU+Fv/6fXw5TZk0FKDgcrli3FiK5lj6b6vDgBx8Izzz9FK66WVFRa2n066+/hdPltvD8Cy8DXhFlB5h5HnfT9dcsglSCrIAY1onTiTpSQvAYMXGHiQzrYcyZ9b6IcuMECJJWQKzTxIVMJMqtic9tZ15rBrA2MkdAy8JaSUrJMlWrjj+fe0GkkdxvssO5Lz77GdznTD46+XqfQaNARsrVyaLnWkk+CX6YZ/4HD5WHv3mMPgZJMccS30eQXyGpjiJJt0SdTZAURqdFZxNjvBSC5ijz4rx5OGUYv9/77vchcOkgYTz/zifnhw2biMOAhcll3p5E7NQQYNmTP36C+3UfhAykECDLl7/6jXAX8Xk/fPTRWMC+ZjVEBnP9cnoLUjVB8KypirZkfRyAXg/rjmCRfR+COZWA/YJAawBFLyBRMS8+C4C/v6cl9km0N3Yw19DtAwnSiKpbhfz0mfQFMA+V041glOAeQMWHHvotgMh6nqPU8BruuFQIa6N08gD87GY6sH9veOB998frPQXiw7nbzhXjdCy6biXGUaBQcKwQZL6deDXnDce/gGwSc4HdG5K5/u698xpfJEEkKiVDJD98fLt4Bi2kTwLoSuF6C2hLgGRBNA4zZzU3mc2fxHN1MuwFDMxjDX/owx9EkX6Ota4rvLVtb6ggOijTHhjmxXxeg/E/r2x4IVwH0J/CvC5J1sj7t5sokfH0+NM/pQdnHDFhE+L6Yy+Xc6CKZkl+Y3UO4TAq5/1fhcvxJGtmK2OxFCB+H+vmGvoozvOGjJBpISrM+VK3hDnzznWCjId4PmM3BtdXwsO9h2RPF4RQIX1ErmlpPC8JKJDrqnAilOaEZtbXzAH6DmpaQxP36BTP5clTbeH2W2bx96aQk5QbkrpSIDeOBpaUUL54YdhQPRj+4keHiLYKzB0hLJmWFT7+/lvCmYNbYhRfXVdiePrFZkDzgPDhPu4jBADij2YIitcgPMvKx+EAmDoS2cacWMd642s+A2HfhNPlHAKD5RBvFqjfde+9cf523dPxojthsM/oHN1eVbHnYUL55JCFovoQcWsNKONX41yU8OxlfvC/z9DtCZi8F+L3qivWQBraETCIG3R3jB8S3DUWSDGD3VpvEJVnF5Brqg4Qo4uMxNoOAbVs6ZIwjrVZci6NdekY90Zw2nJsx6muyuPcR2NyprLnitAsKvWzzDV72afcevOtYaCrP+7/XqV8fNNOSN6SSaFs5rwwduLUcAoCaOuurQhLSsKf/YfPhb7Gs6EgAaKupTYkQIS0sEfLIYZMcvkiwVMJ+F1Fj1I64LUdJe6N7IMY5jUY67TmqvVhMS7Q7z7yI9bQvvDg/bcQnfkjitQh0GsgsBfOCetvvDksQ9RxqvJkeOyxh8PHPvZh1vVG9m4nY7m1+wLjjgSDr1m3hvhBnhnmum08H6679/7GirDzVdY65j3XIIH0vURkCe7HviF+t7MlBzerZP6Bg0fCm6+/EYnOadMmsTep5kr1hRXLFnBt+0MiooJa9jeFxLH2d7JuM2YP70c4wzqVV5AW7vn0J0IH614mpOKOXfuYe/ZDOFwW50jV98bx+b2beA/2YPSx1+xDvGP0YT5CErvJBnl2p7LWlOKse+nV1+NakcU+6yxOaMU3dXSv9JnExdqwbOWq8Drjwp6PXIh6xSzuV4w11YmsQ8jehwjeX3B1zMYJKMFZxTPm2J3MHiBf16KiJObsWLzN8FD41MzY6TPmiTlqPOOukrnZMZvIHCHJ18oeyvgjSZHSzIL4d7umJHIsp+9gDjBOchLv2V4859JWnKgDuNaKJJggXXQOO7ePLynnmWuI8WRG6a2mQ8s9w4CkPnshnyv3W7pNFI7oQmyGODoIGXyGezJvwWL2bDnxzOEe13XP11APOexcd565eZB1TZjE3pWLBIhOSyNM+UERP3g7kO/c7sdFJ/DPI0Cc2CMBeYH0uPj7iGvfPdkIAaKr92fkyAXHxMFvLg/zP7457iUTdT3qBOWa+hp18SiocV7W5XQC51Ue7uYpiEV0BOuqK4cMTGYOTWOs1DC/+56MQfOZkzCSLNzOc37sOJG13Lc57MuM53Pu0Ik8kbkqLSUz7tmgeqJDsY6v9Zpkp+WE1sZO7tcECKsx4Xc//QeI8CA9BnAL44Qaw7OgsCdW2l3Kr1EC5OdevXcicC5dvfreBhAvZWi9+187SoC8+9d49Cf873sF3hlAf+f3/t6ev37d8/cvAlCPEiDvPNp+1Z/xi9yfX/XPjhtfU34ugUD/Vb/+hIe+/CBiUIEcSutQnJ5DkVnCodcM3iaAlzSUSSp1zRsu4cA+ANnRTd793FkQIHz0tNWjJoV0QDmbL0C9c29U8o7lUG6mP9rzWBidiDK/B2S/uyeRA5GdB4KxAcVnLcrOycTdnI6KQ5Xr5lsfISvZ2BYJEA9VRRzcUnl9BwCIBEdv4jB9ApVfCiBcDQf0cyjyurDBWwA5HnWtCjOBOPN7JUMEa83RrifGaFwROeN8tPGzkwRseH8qrHdRmpmAGjEBxW43h0nBFU8RqgvHAHoVAqycrKyIwIV52EaCWCJbi/JvviAsB1+Br8OQBAtxtohE6Q6YQfyPEVgW8dZzILRvoA018zFAm3XkhmupLyohOgA1cU1zZ2gnN/4s0U7mDK9YeVmYi9NgiDgGHRqZvF9LelW0T8DZYk+H6ktBM4t4d+3cEYFGATAPM36OIIuTTS+H1ol8Xq6qPsigs6jzSrhvunssJb766qtCLQCM/RjeH0kxiRYP8XZXqD6pJSJh9erV8aBp2bsAm8CyPR9TuSZeM3PEBU9SuB6lZRPpCkGZitK8qpp+GK6v8QIVxw7RxZIRZlDIWkxsTCoESCfg4VjAFEHJbvPaISH2AezYA6CyvBiSS3Cji8NvFy6d6667Ph4c7aTpIy+8u6uVn5MZSlBpdtlVw0G3vxdV2djx4eCBY7EXIZ/Du8SSIOsKCA3Vh12M/4kcnisAxwXZLVzfuXcfkRFl4QTAhy6Q2SgYq/m6fA79ORSf9/SSgz53FtFgpyIhYZn1+mtuAEDayljHrk9HgPFFHob9XypqNx0TeZBpEk8quo0s0drfyEHasSqoKSGiM8SYBgEEVaSqpFUIZvFvRlNZQh8XD26yAIwqPA+zshQqolVh9mJBiRFXPIt+qoCD/xME/ZOPlIX/SkeDoKikioSGY0bANR6c/d8F4DoSIBc/+PdECBB7BXwuhoyZ4Y+qTGNvCM+6RF0EGwC8s3ithQAm5Tqw+MQmVOFjULieJrLElzsFt4OH4YWA3QOMGaYJ4oYg3/izClejjAIH5rQciAWihMonT2MsU7oN2SohegbwZQsRPDfccGOYiKtpEz0ARm2U8Tz08Fw+/+JzkKTHUfQ+gIOIbg2jQPi6ZF5LDfdS4L0fwiWNU/UY1eAAAcNcj6dwHZSXTULNvyC6LOpxaAkCHoCgLCzFdcT4+MnzTxOV1hkm0CWw7LKFYTEkZ28d3SqAKGkAIptxk+lgWX/DzeFbf/+d8MnPfBaX2uuhCJXykWNHAEBnhNMnT4SHfuMjoRlwOZnr3ch8q9NhAvEor9IfoKPo+RdfhcBK4uc3h8vXLEPRms99Q7nP2NIFkkSmu9FkhyEKo/IbMGEGRfCzFi2Nzobtu/fEyCs7eSy6PgWIOMT9KxMsZAwOMQnrHCooLI4AnoCUALPP/EXyS1eQc2AqHxJ4Eq4+5+k4EpJwgdgzoFMvOkkEVxgLX3hwPC4QgEvel3OEvTWxxJmvyxUYZAw7H2XZN4IrIzX2zgxHAreGee7yy9fFOeORh3/I16pOHQqf++SCsHEnr5VnfAggv5g16yzzXxvXYg6uBImiHoLYX3r1DSKwBlhnOgCNJ0Lm9oTbb70Rt0xVGAux2M7zJem77sor4hqXwfe3f+M4oNhK4pxaY47/YJiJ+8DnQ0W5pbX5dFwM9XdEB0xuzlgif1p4vxKHRn/gZMFtYhnWFDpwzgJoq5ReuWIN74dYGiL7KpgHcxmHbaiRb6Kb5qe48CSDruZ1FEDSNfI1rcY6ReW4jqDE6PTw53tfeiDmVXtL/Kl0tzzZjobYayPZyHNoJ4hz9whINqKo/tl9lABhHclHDY6/MWRyPwchHjspKc+k02OIQuoEVLe93ZZZ10YCZBzveR0Oqk76stpRmx+nF6QTRe5p+yK8Lsxpc3AZLiVCSHV8K9d4PAQok3EEFk/zfd7gGU3kmUjmekxk3VJg4fpjDr7YnM6sN3FlCKQvAmTP4Fl8+tlnw3SISoHVbDuecHXZAdKFS0Cg0uuhS8KIp+k8+yfodTFv3tx948N6AXyHmEtcp3y//cSwQQUxJ/HnTpyuRMk17qYfYTibXpNqiNtensMzoa/lbLjz1vWh6igOrw5cdOTS10Oyt1d1hAXr5oRvbj8bfrAJ1T1Xd+70jFCS0hOumF8c1sweBwHSFr73kzOhujWEBcvywzoIh8y0obDv6IFQw56nm3Fz2YqlkO6TYq7+Iq6Z0WVjGBOt7Es6ABlPQb5lE31XxZ7iRvY4AozFEBTHiefJJYazuID1B1D3EA4xY6/KEU4oDhBU72fsC2rbl5bKs9nH2JUkkhSvwg0wZ9Z05jl8MGxCd+GezeE5NIpN8YYxOeeIr3n55Zcppr827qEO8Iy4PikQqMTZocBjBo4yFxTJ8hPsbdoQc3gvayAvVq1cGZ+dbsZsmaXX9lExl1RioOgHAAAgAElEQVQiVLGIej7dSu2QNO2Mt4ZGyuY37QjJmcRzQQrMX7Uu7Oc6P/PyhigW+ftv/VWYOSE/ZPa3hvRBQO3m6hF3YjvFywCi7ewvWnCGVuEEbSCyTTJ9PNFwPRC8B44cw2lK5wvvPxN33GXssU4BXo8rBrzPT2YvdiDsPnw8wK7T4fEBFrD0SCQ+9ZOnIHkWEgu2mB81EF40lo6xNx4iLpN7IhlcikhDV5yCGcuxJaxnrsAh8AwKeQgliRgBZdds13ljo5azz/AZ7Aewt8/q5Kmz8QywENBYom7DS89B0mUjhsENw76igPvbyL0oHAPZ0+Lz2RM2PP8aDuMivmZG/JoM9sY1rC/b2W9n4thKgGDVqSEZcYp71QgBsHrtSp6NKezFWL/YI82H0N3yxlvsTUb22dMhx3IgPV6HmC2ENDcG64x7NPaYh+m/aoEoyWBfPH/R4rCFuUDQfEJcN2ri/tO5RQLt1dde4/nqjwC4RHokGrj/xiBVEp3qmqCrYgz7lxTmhPOQ53WMd+cuyYY09lQ1kBHJrBElrI+6bSU/FKMYA1uLWMV9kYRFWjcxTKwLrlVpOGl6mAe6EN/4fgTb7b3T+dXGXripgfWHZ24S81IZnUcC9z3sB2tYJ3cQvSRBJckqUTGWrzNKTvBeAdMC3NRGxXbEmClcNBCIEoy2aCjIGY9YIjoeIUBSeNaG+RzXHN0ffuhmMc4qOjvYW7mexogqxmfC20D4tx/oLhIgHjz/ievjbY6QOJe/7QD5jyTHyLnSc9rPHCAeAi44RA5+Y0WY/4ltjENiTlnbnDsG2BO6d7zoAHGdsatrPM7Co4f3R+e5rp0pRBzPmzMriq0aWX/yeKYk+YzwVEihcE3Cw34W95579++PxO0MRFP2gujOc6/qvqYZYs1eE3vE+lj/65nnehF3pCVCHrGFSKFDrzi/DBL6fWHCuGms3Yg8eOYL2cMbheVeM77BX/bXKAEySoD8smPn1/51owTIr/0WjL6Af8VXYJQAebcJ7F8EoB4lQP7/f5R+kfvzq39170EC5DcpQXdTrfJf1asqs2LKYe37MJZkSOAFJWUfG9tpADsDAM2E34SZ08oonCxA0QdYm4RylyiSdACwOrL6VfTkcCDNBmgfQi2vChfZPACrYFIyQCS9CB5+AFUyAD8GAFLN7E+0G4ADhS6QPKIcLPTtZ7PsocQ4h4lk7HYDrqpSdgOeyCbbg/6W7dtj9NJJAOwpgPButs1e1jav+tWN/SAHNNWKbsxLAZtmUMQ7QDF7OgeCfQAhq4nOsgOklix0D4NGYQkgcJSJmffiSqUcolraW9jUoxy+oAwTtDuBq2MRYIzqq1wOvUZGNaPmVH3ZQszJFGJ9XgOc/RBK7wQ+pxOXQwV53iqRVd4bR1RAzEsy6uWz5FyfQo1aa84w72cJquUSMqHtHxG8PXyAiCzIGYsKp6JMVL0/lmtvhI5RB8Z8Wcb71FNPxjgQY0KuRVVr54TAZTbXOfZQMLoFlFSiGsVj5MsCSByVXhJhgpUFsVDdQl/Vt2QvEz1QRX/LagAFf44RLqqWjdyyUNjr6y/zgFUjdnHYnbtgQQSPve47iBeaPHUmwN3Y8BLg9HiUZuUUoI+jrLIAlWwtAODM2LeSzQGWXHOeFwFTOz+MFxmLingL2eWrVq+NGebeYyPEcun8qDp7CuAoDdBBgoB7zXhtAjQeHkqKh6etZNePg2RahJp4z/ZtHNyJX+GgXcS9dLycszeFg/Sy5StDHpFKNYDez27YEB0A6666Onz3Bw8D8KyOZd0eEhOIMSovK+GaElHBOG+FoFm6ZAVKweO8X4pbhykpB6gT1DuHyj8V91CmRY5cZxW/3g9dC7o3PHALevqhWlJCRCDcaAazsOtx5wg0CNRmQDB4ryLQDECq4l4wWkdIOgCDILQRXiqAYwk6B3MXvXig5uA4AIj0Zx/FAQIBIhEwQoCYEz0SeeahfcTmPOL+GJGT+xecAEKIHiAldTjQG5GVjMVDok1wyHiubN6jDqccDs7m/Zcwr6j69n5Kek2cUEjXxzHIyFIO1lNwJ20P8yEUJNuwFiDP594xZlX77cUlMkSXit04wxAh4yHTenrriY+6KUZkCYRYdP6jxx4Pn/rtT+P22hrW33QjpadnY+TH88TldQNKj4XsvOqqKyNwPcA9Nv7qABFokwDuWrm28wGiJF9bYs8NJayoig8QeXXvvffHGKZzzGle69cp1z7X0BmmU7xaVFoEMFYSHkNNPGPWNOLo1sVIoUTmKx1RW3FGCToOcH/TGB/jAY6yyF+vovRXYHwQIjmDPo01q5YC/CSjRj8d51vzwmfOmAMJpsp1ADDhKKRPC5ny5XTVzCMiQmcOXQjmYgPcZaAC7gQINL/cwu1SMvH9t2ael3au0WHmzjHcAwmORsaoeeVH+FwV9I5P59oswMIGrmMHc6xKcMEb36/31dg0y1UjsMKtN3LPiLp+wB7zv3WPSMLpMvLvlp2OjJ/z4XMPlIS/euRcjGiSJDSG0K/L4/oIiDqH5HHf0wE1zvN1xi8KXgmutRGf4/fdztwuGfiFTy0Or2wlRgP3y/hi+hiYy9olOXEmLl2yjO9JTxTk6jmI47/7h+9HEtPunIW4tKZAsmak8awwtw3xfE1And7N836W538Wc7Rjwdci4eqz7Dro+J7AfOucblSRvUu5WG+yMhLDOVTCYyhVTk/PhbQcAJymsJlnuZHXdJ6Mk0zG/hXMud/82tcguD6Oe2SQsVAXdqMK76E3KwsyfTHz4v59e8LdxCIiVSbyBvcAr8l1SgJqCg6+dPtamEt9tlu5Hq6H9kUZzaKjIQKNrEl2C0m+SDJJNo2Qo0anqEQeceBEtxcTah/gVx7xj7xDelQAnVgbewU6cWJp/OHb4jKgYIFrXwlJPIn5MX8Mr4O1ugVleD+AVAU9Va9s2RyGuE47D3SH7/3gTymebmAPkB82Pv9cmA7JnsVrEQw9wWs+TDQirEZ01ilEmEgv1gzIpU4IEF+vbpgKnJkpfI2k3ELic4xQ9GMphJTzWTlrv9FMA90tcb5Uqb0Gt8NJwPUZ3OsuonL2EtXknGWvVQ1xVjo3LYrXfaobZBCCoKiIaE2A0fzshNAOeZaUmB1efZnYSjq/CjNTw5T8pFBgzw1Om65mgNQGSpJZy/qrK0NfalZ4lu3N19/CpUaCIGaGsIoYrE/csyIkt1IOzrqekIeQoZPpMnts2I8b4sgRvg+fd/1dk8MigPBZxMnkAXDX0UNRzMM8CCFlRH86r9F76t7iJdadlashTyC6nnr6Gcj5KZH8z0eRPSYP1ylCAUlZe3hSiZ87g8MLuJUfyvPIM2ikZj77E+ODBDklQVybx9GPkcV7s4vhIPsII7DmQ+wbydPMGm2ck8KAGyDnJkNq7dy8GYCTuYKx6H7NCKExAOI6XnWX2ivxOsXsiiiMyvTvGexH7AezzFrSW1JZ4HQ+kVq6yAb4b4N2jiAyeRFyN52osb1HToVpi1eEYzUN4SBz76NPbgp/8AfvD59+iP1S27mQ3ou7KUAusu71VQKYEmnl/Cdx11DbGEHVZNxfOajEu7B97GbdyECAswAXXAqvuYcxX8KcMjTQFebSafOTZ54kGusKXCCNYeVV14UaCNGvfv0buA56wk03XhcJkAT2V0/jysti7ZpAFFMKY9dukQnMPcWMcyMKs3g+Z62G5DiWER2prsWONzsR7EYxJqqN/pJly5dFh4z7oZ37DrFO0/XDa5MU8Jl//LFHmadm828LWAN0hRITBaF5HmK1DeeqwPCh/cfCap6FdIREQ8wXVedq2VsiFGBwJXEtU/ieuiJ2CFID/v/FX/05eXM8j0/8KLrSbr7lhuhqVaghiSqxthxnjKSkkU7NuLsaIJLbWAO6+Xsd8UanGFcluK/tG3EfXstz1886sBBCxLlcEcdR9r7GbkmGjWG/aNyqgL9uLHs2JGP8XOefbMkh3hMPYozHK4J8EzzXHVPP7xaH+6wrGslnP3mG9VNiQpIkj+8tCZ2bkB4dgbHQmwdnpJvD2E+6cxDWuB9P5/vo+nItkZArZH+cxz4qxpbh/CmAPDrCOPf+uDZLpOpsaeKa63Sxs0RXm9GkRoweh+jSQd6GKMPScwmk6cw51Xw/11PdICmQMZ5dEjjD6HxzDvY9u5+K+yiZCF28ECD+8aLj4+1kxz9Xb/5zgMDvUvGV5XFvNuO3t1/wdVyANC4QHfHnXvizn3eYvg9/zfskn39BtOK6mGQEKnsb72eq94W/K4CJ5fHMS/04JqdMxHlJnGw5hIjPxFP08h2nR895ZxxCIrtmWlm3jHF1rklj/5rLmFb85Pf1nGa/mAK2+H75PNexcZAi9ugYOdrKvVXM4VhPQTQ03J8A6VJEjN60cMct72dfQKdLSh77B9daXp/FYaMESLynoxFYv3qI5r39HUcJkPf2/Rl9de/tKzBKgIwSIJc2QkcjsC7l+r0HCZBPf/03hrMgIQQgVTDqAJnEQbYfUFUVXx8HuUQ21XUATSrTcnPTOUykhomlY0NOOptaYlmKUPKrjO/ngJINkNJD7Mp5ixRjtrzWc5WpOhAoO+wlXqPiLIfEcrKYUeVh1zfr23JFc8A9wEtq5AGSn0Op5eb8rU1b+NxagLGy0M1mWqeBUUuCbroMPHiqujLmQaBY0NjSb6ObBIdaICPMAheE90Brh8cyCpt1geRwqPU9DgByWJLdglJzXCk5x4APAxz6ejlENaBWG+TwXcJBIAH5n99ToKyHTb9uiv0AW7MgG8x3zeVnm/9+EkBHndIslFOCUNsper2P6K5c1HvmkZ/lvzdxeKtGFWwh5lys9UCKoamzPxwjJqoKIM/YhaUoYj3M9aEUHY/y/RSOmGoOr9MB8XTtCNx56JT0qENhvx1wX6fKKYAL+z9U4qkU9sC4iRzjqymWrUWlOwQAP0J8AfZzH6q473aSjIsuH1TaRmbxNYKBAmm6hATftuzYF5YsWxFJklKAD4vujUDyw0OvAJ7EkznXxuSUAbKY0T0GdZ5RQh0obS1lffHFF3C2zI4gVSeA+WRUZmMgPgoLKJnmfghM6zjK5BBlR4CvMZ9IrV04QpavWB1dEqrybr7pBsDSJgDmcUQPdXDITwxVp05Edet5AK/WZlwVaXmou09T+lwQpnM/JCSM/LqYuXwx93wy40qFX5cRW4y9M9jza1H9XUYExD7y0S1ZziAqxviwPMrb0/lZ6ea9cJ08KI8rxnnC/atH5dlJrrHvv7SslEO6SnuigXBExIgaDoNmg1tYrjOjj8/T/eG9MkPZCCzjfyxVzefeGTXguB5knI+AxRBzF0gKVdYSILpFVA7754sOEMF7x7wAQdSDc7/7UEX/UwIE8pFDux0BRnB5D0cOVyOkx0j2VURQIyGV6t/JQI8OAZ4FPz9GG/HPsS+C+5/D8zEWAuI8Y2yY9+t84hyyf98u7m9GjOCRoLH8PIv5wui8XN5XAs9YDyCEnyuhtH3nPjL1ZwKi1gIcJ0ZHxbXXrYoEwyLKho0/KRk/AeXuT2L55m233RYmQzaqRj3HGG/EZbV7765w4403RJBVgP3Anl1hMkDqSVSJgvKX8Xz1ce1TeY+95o3zYZTNju07w2TiQZbSbdPOa1EFegDVcDXRR0mAYXsOQqBA1k2cRvkvhc9rVq/kOZ4QGgBmdRXoFoplrMSmXHXt1RBq9YADReHpn7wSHnjgwfD973wbF8A1ANwtkBo5AF8q7yVaE2OpbVHxBEDGCspqDwAsjQvXX38rDrUt4cor5wNY8joBuxIZBJkQdLXMjc0QpgITOkUKASfO4qIoAGjotTiVcVSFs0vAoxww1SgPxzq5FDEeKxMCxO4bXSIWKDuXer9Vr3rIFpB3DhDccx5JwfUhmOOcyaiI7iWJNktQJedGCJAREP7zD5SGv/4RJIhAED/PDpl0FMa6oYDkIyHbCyArAVLoWOfe6czaQWyGin6dTcbAffz9U8PL21DPst6MyaIziM9vNkMeEmjVqrWAXYDUlKk+8ZPnYyZ8mx1J66/imRT8ygizIZXqq48HeuuZfzuYH3JQN+eE71O4rktu6ZKlkehpYl6QUJYQdJ6SgBDwPQ0ZbfTQ4sWzIVaJxznFHDxjHmOxKHznuw+HsQDOs5jPWul5qGZOvI6+oNeIublm/fU8u9n8eSPPX0Cdvi/MnT87ktrzIJ+NHSpifpdk3oN7zz4byeYZM1g3uIQClRKlrnWKAOxRsifLa+t9KeA1SlYnE42XwXMnYe96M/Jr5B6IlMW5jt+9t0aaSNZl2kkUYw57cZYZxTfM/EFBOT0qRli20mtSMqEENwfEJO+rHaA5AEgdpsNrB0KJDW+dDWPoy/hv//2P47q2j3V1IvN3J0DpMM/+eBx0VYzH7ZCJiYwxC5f3ow6egUNrHO9fJXM6c6LrkPNiG+4fDbLH6Mm6av36sBlnoo68cuIT2yCuFtDLlJjYE+NrnP/XQoA0Mz+P5ZplQ+TtRchgXM2iRQujG1Li0+9vzKaOBUG+JMZLN2RfCc/bMPMdFC6uh9eicGEqwohi3EVtiBNSeCHnKk6HPiIpC1BL50NUVEKG/PmLgPfTM8PxWmJ84InmlOMEmQCgPYVIMIqX2/qTwnB2cTjW2AuYj5uyEBC4ShB8cvjM5383bNm1A9V9zoiKPyOZ657M/qQB0pOIPuZmRQU6CYohMlt5ph03yayBk+i6KsCNM2FiceiAwNFxJSA7cTLZ+0R3YluNIHUZc9YBOkSMK0LZEuOC3FelwxzOnjWDyBmeKZ7RVq7BbBw25Tzz7u0cbC06o44cikTGXMQQdqvs437NZh8xH8JOUto1VSBZ8HsSim/dbF0Q1xI3s3BD+Oynsh4YEzWe+ceugZfoWrju2mtDPeuu671OvyYA/GY6e7KJONyFO7N5EGImNTvsg1z7yldfDQ9+fE3sAplejECmke4e7vtwW2PoRVwwwPvukgAhus0x2UaPVD/AKUh9OH66huLzrLCYOeE89/sUIHoFZeM33HIz0YtDIT+1D2KTfrHe8+GZDa+HO973wbAX99w3/vbvoztn1YpldK9cHipxGj9KhF4XY2QxRfGFEPZTmeu5bVwrAfyGGLmVM6k9bHuhLq7lutQkNWbNnhndCvsO7IW4KoRAmhSvl24FYwhTUjMQzCyJZHA9LtWXN7xIr9ryMHXyBJ4LCCbGUYwaBBjuYz+aCbHbhoOsyKhIIlg72V+dOHmauQblPCXRDVyDLuY/+5iGAbAL2AteceUaxCqnmT8qieA7He697664N8jCJffcsy9ENb2iH4lxY5t0PxtRarG44o829xVGarn/4nXPYjzsPwSxxLyQxR7XMfIazg+jJiUkCyAfnP8UdvhLAsj5SPex5IF7JkVVdmTZU6GDy72JhLm/C8pLmLpO5bNX9Od47S9+nu5v90oWZpfzs3XouadvZl01itZ9sM5Co1slQHR7G9MlUSoRI1l1EiK2BtJrwaIlsbfkIIRfHq/7JjrgmiConHuewP0p8eFZ48Ybbww/xIHoe7N3z+gvXR7nWCud2zyD6KDsZv+WwBzh602BUFLU4vPk2unzcNG14bI4qAPkIiFwQWlysffD3/8lhd7FQ3fFV1aEmb+9LRIfR/mzv2Z/ats/OZEe+erIv1/8NfdT2//xLwpgIM/cO3quSmDNNt5VB0gSa72iBPttFCbpcp7FeHetPXnsMM89X8d8d/ase4226OLWSeLi4n2rZ+5wvaxhTfZ3+xO9Pj4T+a6nMXILV717Wv675w9Fden8XP5DHOv9nA+Tzhuzyd6xPzX84b/7U85YxMBmjcOh574D4QgCglECZOSWjhIg/2So/xv4yygB8m/gJo++xXftCowSIKMEyKUNrlEC5FKu33uQAPnCP3x62AOEG3ZBu0EUoYuJb2oBiPWEbwRWMQcSQZ/GeqzvZWTqF+WEUuIEstOGAS/Ph/EFECMWbAMsZeBiGERN1kuvRR+b3fOWo6JcNAO+nX+vBQxobelEhVUQARnB2ToARBVYyWzEVb2O5/Cv+rPESAMOHBs3bY7lhYK8iYA/Auxa0E2zzgYsyAL4Vfk2BmWsZeASAoJaKmKNWlHVJLBQCNhvXu8RDnLtRGncCEA2iDLU99jKgfA4h8pM+iKSjAMB7FbFpLJWAkWALo/4l0SBfoAj1ZDCyirLjLKySFRl/wjpw2Yd5eOGl18Kd951J+XuByO4fB2gzgCHjDZANnRiKKDIPgZ8raFQcR4HYuO3jnGAP4+ir5X3e+DQkRgPpiXdLhUB5UqiCQYAwq8jpsJYCg8S/lxLZa+gNPVlfqbuE4G82QBsAhNa1SdPngyw20rnxtSw4cXnw1zs6YKaDZAwxgbs3bsnLFuyBLUVP4drNgmQWLWuwJRKXT/aAfVrm7tRynWEtUT+9BNDo1KyiMLEWkonxwJ+SQb4XkXELXb10Gj+b6FgLKBNM6CFRMhPn3sOJ8fqcP9duG349ciPT0dF/mSIsV5y23WDrASc7oLESgOM3E9JeRaklM6cqYCDR4m58CC8Y/tWgJxpAJE4JlBHJiURccBr8QCbzIHp3Om6mBnuRz450dUNNTHC4TJiUrIh/XYDml1JKfJ+CI5FRHgYDdIOeFo8vizsAbgTTL3trrv58wEIuQZ+9nwiGeq55oCS53txS42URdqlkUwMRUY66mrUqHV1TVHN7L1L5t514jbqBuDOZrzokJEA6ec+ZqCa0+1xGveBxJ0HRskP1fSCKAIqKqM9lAvMe39UOQpzemCWZBEkFohQhd6OQ0UCxUJUgQUPpz8jQHjeermff/qR0vB/0gFi/I6dP0ZgSYL0cCAVSB0BThnHcb/wdgIEN4NkiMifmmM+92K8zkjZMgA7z10lLgZVqkbL6SBz/tAF0kDWeXY2TpWodkaJnp0XylA2pwPM0y8dmojBywdhqgf0PcczUQ1Ycd0tXHuIBx0gO8k6HxpqC7/72c9BDhyJasvJRLIYw2BxcJPlyCtXxNLgQVxAT1E6PgGF/Fr6NlSa74IcXDJ/Lq+pL2zZ9FZYQayOQHS/zhcHIdfRp/fIwcOQbp1hMy6Ohz76UIxgsiuni/H7AtFU1YCun/33fxj+5it/E9byzLUy753iPd952+2hhvdwFkdUMa4mC24nTBoP6DwYewB0cmzbchTwvSCCXYcPSMYU43pizBPLY7xZN0CvTqshnEsHDh6D9GFumL+MjO1ldEpsCzffSmY5rjvB+h7miARQ9TrIumRICQuQGT4xMmgT4PGQJAbjS9ePqtpZ5LLrGtsHcdjNe5HQ0ylif9Je3nM6c5o9E0YJmsFuJrgguxF3ujgEMSTXBJOMSuuBhDGQQ3LOw7hOO+eUEccB11ObGSP18++fEP7yh8S+OOETGeXXCPgbf+WYUZEuGZIPSdXR0RqBVR0XxvuNo1D5w3eUhq88ciJMnURRajtdP0iiCyAvConiKIF4yIbYrKtuYC0YG16xW2DbTub5TEBcupMAmdeuRjkN6joMEN4OYJYIeTeOHqDtXCPnx1cphF9E5Mk8gF4JvUTWGSar6HRqsH+DV2fBsURrTjYkKOCR/3n8+EnMtV1hy7ZduAPLmecSUQZPJc7xVFQmv++hh4iyqYluuO985wdxHL7y5gvh93//92JEi3F/kod9rEHtjF3XkcUQe6chvkuZfwTS7INRReuc2cN8MQSJJFgoyKfq2b4Fr3lc2yDcRsiPEeIjAiT+H+ufBIjPskCt/SsDOkZi7BjEEWCn664xMgOQH36en6OTqxDXABJdi1PCMGrz3hbjDgfCdgiQjYD5xjr9xV/+edgN+XEG4mAd/SbtAIQdAGK9qHoHcVYcgbRpJ/4nG9DMiLqbPr0kbHv4ZATDiwFrBd58zacRQtg/YeF5Mj9/LoSJ0TuqlY27MZZpwiTiE9kbmIY0Z85cwHdU19yhQtw6p1B16+qz18kYx0TUwkm8x1ZU+O4FJBbqWBezAaDH4izzeVfpXHW2kvU7L2RL/hJD2ctepw0g9jDxcWUUlqcwzvMH6CdKHhueONoSXj7YR/xXYE0N4bJF00NuUm+oP1oV1l8+iTmrIZxs7A4nulj/9+Bc5LI/9Ilrwx03XRF27dkSNvLeknB82UszaWIpaxeEbW8ne53iUIkzzuizPBw0fQCCrxFX9Apxbvfcdz/PXG6MohnsbY0F781c3x279oTrb76dcdkRo5B6GWczZ9NLxRqgmr4NIq2F9+5+RfItm2dCl54uDdeTseyXdOZVMn8uUQXPM7WVvjDFAToXXatcAybxRmOcEQQ0tztG7SmqUJmvy/QQkVXVCBRuv+3W6LIrZG07Q5+Gghpdq7ocFrO32PD8s4gXlnD9U8NbRG1dsXINc/F5Ssp7w8PPbAjnc7gG/Pn//urL4b6PrQnrr1wZPnbnjWGwDWdeBy68DlwCdiyxDnZCDvXggOjtwO2I6KCHYvU+5syBxIxwmrU3HxHLixCQ8iJTZk6jk4U4u57WsHzWeBy5k8PWbXvosSkOTYCuP33xFeJ65vDet4TPffZ3AMgXhlZEC859b9HppqPG52Ml96xoXA7ELB0ykB9jZ/SFhqPpjNuzcd02gsmyayNJFcBUIMRYSYSpnTRG7Nmb0M0znMweZu6cBZFobOB7b3jpJQjYRTisJ7J/RDQw1Ms4h1ljju+mX4itIh+UgzMXpLsHJMowm7nvxCn26zhNz7IvqUZ04T7lNHv42+++nb3KWZ6XQu7VmfC3f/c1CPT1Yd3VV/MsdBP/tBeCYHwkVHVWdROtd5D+qGG7oBAldLA2nOEZLmetOAZp4LO4mp68veyRLP2exbWyi+0Qc4Dkxi233hr35HE/glDGQ2I3e6JY/h17JQC/uS7uafogWIyw8990u0pKul+U5FVoIUmjwEFHgf8W9/o4PhSI+H3ruffO2e6DMv1UovMAACAASURBVPhgtxr/3MfeSsdRpq51F0HmPovKK3j9iiSmTMP1x7q2/wCOlWkzottjP/GnRm5dfd117P2JjeO52LhpU9ybeIaYPWtOnGucH+PrJ0IrhefmNGILRVrOz5KTzu+eU9znxv1SpAX8dcF95+8XYqyMf/K/xvn4wi/f10US5H8VUXD8b5ZH8sOJ7+0OjyNfu9BTdeF7zfnU1pE/XSBXRv448mpibCnnMdcp51MFEV4TxQueV/ohiT0r5TMvLyDeNRdHnPHGpyuOsj7R58UkQiAwc2kWY3osY7cxjntdH/Xsiezt6+V+K8ThVUYBWR17WPmgQeYFz28KcOzE0VE6wLwqAWJkstGhKcR5dkD0ZUGAJIWs8Hu/+39w7dkjJI2BAByIMcV9xFmO5Ej/kr9GI7B+7oX7dWfI/5J39d/Il40SIP9GbvTo23xXrsAoATJKgFzawBolQC7l+r0HCZA/+O7vck8B/pgbBPrNbF4ECKED5DSgnmppo3IsvjyIom3O3KkoeLChF1M2mptKjjglj4h4JEAyjNuxeRKgS6WX/Rh9gI25KL7d7zfgaqisIEOCslVzvs2XbqWksYfPKaR3RDWWKsaRw90p8nknsXlOCFtRY1vYayTKIAcPX6x2at0FHpa2bMPezeGjGNWXnQ6qOSUFdCnkQ1oY8WNZtTb6IxWVMfZh55aNYT6Z2IV8bjOb9Nmz56Feao4RCjUoE9s5FIKeRDX5IOongQP/Zzaxe2gVxEZJFXHoNbfdjzEAeP5c4zamobB+kgiFy3FcnDl7mveaHktEz5LxrQKS4pWowNX18AYH9WRIj0nTZ4dDuGMyyH5ug0CqqDwD6ZIXLfzjSyjbhVCo5VB31RVX8j3PxIiaYoC8rdu2hPnz53EwLKTzZHckezzM2Onhn83CVwU3ltc3hQPfDx/+Pn0Ca2IMlEW8ky0CBoSaMpkDOONb4kN3h1ntEiS6P44RddDHITy7oDzsxoVx9RVXAHJUkFu9hozeVrocIIEgQDK45k4S3ndz8bO4TiWAIJkcerSwJ6JUVWX+2BNPhC/99/tCQ9vsePhcs2REObjjAGCz1BYA9jyAhE5iZTBahDP0JXgozsjDeUS8RTKHdUHUU/y7Gf+rVy/jq1HFttRzXTwI21mC5R7Cpq62BcA4IQLEr7zxSvjABz8QFYlPPPlEePDBB7k+nTE+rZZDv2q+2+66hzLHPWRRV4c58xdSZN4ejvIsTJwyK3QPptBpcpaxRRFsagKkhQWbHPw5xHtAzCHSo5i+GlX2dhnkoNotRInc3Ep8hPkyxkhx30eipvh8nTYcFptQLvuaPFBagO7hXwJJgMGMau+fsV52JUgyqZz08037v0hyeNCUEJEAEcz8GQEi8BnHLxE3/P8//lBJJEA8zkqApBspxzMiASJgGLOovRkRNOXPF4gQ/xUNpwMkHuCjW4RPcf7QTaHDYi1lsj98+GFKSBtR3c+I5KKOjhyjEIb5WZy7uwD7S0pKIUvKiD5A+c8z3A7g1M01KECpXAnoUM9c0UsUx/V3vQ8i8c1QNpUscMCirdteI1v/iuiOmUOmfC6qWF1jusS2QnAsBEAuQnVrB0MOQGEu178Ul9n2HduIVSgOq5YtCY0Aci88/3z4yEc+HM5BWJQyb0jqGMmQwjNfhSurESBzG2DgysuWo7IviFnvxj2dZEw8BXn3u1/8Yuw3+Nq3/jbG1ZQyxqtwOk0AnMmGyJhK7NLgIOWs44hAQ4VbOL4QYqM9bHz9IEDmTKK4IB4KjH07ES5n7KZkAFKitK+B/MkD0K+qqqfc9hDYl1nnRECk5VJYXhhWrMFl0FIT88y7AMUtQzeXO59c8jTmxlhsDnhzlH6eBgjWAUAPoylSuDc6/Yyfie6HrByeu0rA+nNUIicy3/XFiDGjc4zC6gBw0l10sRPE8apS1NgsCTrHriCG6EZUtPIxomB14FwA4d9GgHzpB5VxXUhKzGRuGozEx+89WBy++WPAaWPUAF7OG4VIRI/zmiTuOdTbArGf/fC88MzmvjC5jA6gYwdCJsMuj/c0GyBLLET3x2mU49MoU960fQ/P+MYIbOWw7uRkp8Xy5wTGXuJQX0i1/JtXaP+Na4UF0IcouDXaaxZdTc4p/s85T1FAPSSm5IJRgmdQkre21LG+5AK+L+H6nEcFvRlitTj2VamYL+U15kJ8Gaczl24bSfoTJ05BXh0ADKoBaJ0Yrr5mbewCkhxMBqhuZ54QvHvyxz8O99x5N2T0PsDUIq5Relz/UnAtnORe6UybzDNVDZAqUB7JKUAno5MmErsjuKUb5GfYV+QyRjp8XDMJxON6JUAGWeaO64nrbm9Pn3FazJf2J1iGnAwYJvE9SI/GWOIFz1MmnEaEZaAjZLC6G6FCbvj7Hz4S2vmc9330w8xtzaGAsfWVP/9SeOCWWygPTyK6p4m1aH+YQzlzMut5LWO1EkfdIggS3Yb3fHFt2PRdwEjWHMmvi+4Hr7VK+Tff2hzuf+ADYRfXYi9EdDlrvUD8ZADsOhwIU5faU0XEy0b6PBj3RrJYFt9kXA5z5RRIkBpipjKM5AOMlew2AqaR9aEAoiyln0hBrmtj7UnGHyKNQkA5lM0dVXTr4HI4vntb6KitDHPKIIAg/HuqAHbTisLr1f3hRFMX420w3HAjEZOQREf2ARYTTXfH9bMA95PCD545FJ7ex55oTnooYJykMQbT+6vZHwAAM867ABWNWirFiZCXYyRlAvciIezDrbYYIFwgUTHHoSPHwzPPPh/ut6cCcFABysRSel9w10mI7d13EJKI+Y559Omnn437lSTm8hIAY6N9LFaX+Cxm3utAVCCJV4IQQZBYAtBn4Cxkm+IWYzIl8Y8S29UAAWJXmkXodiG4Xnltm1Vps4S1Qw6n8G9dgM5zUP17zQ8c2B+uveaa6PyT1OthTdUZa5yqLlkdxidwVay7+nIe2J6w643Xw9JrrkVSXgOoPhj+4fFnQ00vUZu4NbceOkYmWEq45spV4VMfuisUpeGahABJZc5ks+ELCIPsIXp5HUPEBPZByLW29obWzoGw61BF6GArkUWkaAfXsY19TRaOG5/J5QtnhsUTC0IKbsxWfmYvZOwx5o3dB44gdDgT+zv+4i++FMHe0+zTZuGQefSxx6IQZfmq1TiYZvEIUMpO/OWSa0pCx+kxkVA0ItH5MI051qirqYhMTlQci5GXukbSmIfqIdl007SxN7S3Ze48HL926RDv+Apk0CzcObMhavpxsebn4chGeZ8FydQF2XQegN25c7CtKwzwXOlOOsW8PZyURgTTIK7cvWEez9l59sRXXbse8jeV+90GyF8Xvv6NL0PWjAu/+VsfgwypBahux61WEgmQ7dt3xR6MJJ75duKbJEB0OBTwLB2BFMtnrFSxB2FWCNfddFN0wSZBHp5EeON7MbLzrrvvjASGH+777CLy9yHmWQlxwe4RB6HdGCPHA2PZJECMrdNNqKDH/jz3QTrHsyLx0RajEluJ4ipirDbguInfpwD3m4XlzK9DPEe6uCVCMuIaQhQW39P7mIqb5RzdSycg7YyEtB8lkfe5k9L4ify5nfWtwgg8SONFOHx8Tpo5r1SwbuqGsA9kHT1UxyBVXSOqcUqm6sLlmXEe1nXuXk0XZRpzp683G5dbdKwY9yTJ4VoY40JdYaGm3aBF39sFQuLCWfJi38fF2KyLR0zX1WMQHxd/zf70NsgxXDn/whn0oufPfVn8cxQh/OPPGdnTQV9AvnqGiXsFSOkOSAiJKcUz7isVruQSwTaPs1EHzrQu4tMS2IuPyc6MxHxREdHHjF/jVu0lsu8vj7nKHsNK9k3G9Rll3MeYTeN66WDU9dGG0CId5yH+n+hGcw2SgB5k35HE2Mhib5HJ/WmEzBvqo3yeHpBrr7o9TJu0mM+je2uAfTaCDSj6UQLkwv0fdYBcChjzr/FrRwmQf413bfQ1v1euwCgBMkqAXNpYHCVALuX6vQcJkN//9qeHjS3xgCqQqdJ/EgdfM/wP7tkbVgDanyJHfhwH2UMH91Ica/wR8cIF2aGIuIhhDmzdHBizONiPYyM8hMLLAwe7YNSirRySuzgYAC5waKkh9qC1oT0q3yzWVAnfwX9XQT0P10khQGQzB9saDjvjOMRrqy7hcL+NvgeV7Wb+lgNIHwSwGk/czAnyv2+++ZZ4yHrl1ddizIA/x2x0YzbqAe8XL8LNApiWxfsRLLXwcRVlkMMcwl/86TPhpmuviUXf9otkUybZhEvlAMBDCzFemYCEgs8CciqZVZLaO6I6WmBaAmESSkDBwT2oRf01l4ilKlR4Oi4OUSKaDdBl/I7xMLNmTAvHUc1dDki8C+LBPgILgDv4mSc5qM1ZsAT1MQpDDrlHIWo6ASBVvWr/N+LqKIDd1RzKJFuMD/M1eJD00Lli5fIIXnjgsutD8mc2gJ5EiIW5JSipcwCppuCa+NGjj1AOPBnwaRLq55ejOv4ygGHvveRXI9EnRtFYmG6/h8rQHWTxD6Pm7STiIxWXT+YFcslDez1A01FcLrNRWQog+vPsOfAw1sRB0kOSB6YZM2ej6j4T88x/+tzz4YufXxPqW2fFa3wSEuQsYPTdtwBG86vuHIpmTnoSa0aG+WeV/p2Mr3kLAQ84qFtqbVxXPcDQZcsWcWDPp2S1NuQCeA/4cwEMMomsOoOrprmJAxivYfY8ii15PcaomCl95ZVXEn1GHjQH59koij2kP/vCi2EWPQ8z58yDhCBGCcW8B7rb7ro3bN51KBIgkmJFxOucpyw1D4CjFXAojUN3Oi4eI1lOA6j4XKVwOM9F/d/EYVLXk4pEx4bggCSH7g8jbxyzdrIYgSWpp0NEha3XUMW3wKAHayOQdf10Aez4PcxZ9vBqPISKShWIRpW8nQBRfCgBYjb1/8PeewDWdZ1XuhsECKITRCEIkAQBgr33rkoVy5JlWXKJZEu27LGdOHGKM85MnDLpmfilOBm/ZCZ2imtUrN47KZGiRLH3XkAUovdGEMR8376AiuNIMqWMI4VwGELExb3n7LPrWv9a6xzj9Hc/VRT+6AcEhFqZx3NO47P9Y0V5wq966PD8qgokQYJ48E6x9JrP0h7JP2bROObsb9kAXeYEPb9+XQR3DTyWYFFdkss9dXW10G7tWJAUAP4XUgGPfQ8AQgZ9+JH77g1rL7oIdRS2RgAYkjgHDh0Ly1dfGtZR1b/6krVU0DZQ1fsUBForaqdLooe4ftyTJlcwFxwPj0FqZDLepmFB0gngNxIw0utRebMLhdOyJVTXk0MyHx/+Q4yVRXiZj+FZdZhRI/hCuwrmCRI+9shjAJa50dvc+eXGG2+KfaAWkuY5fMI/eeunqWYcIIR9C7YxB8M8gMIpAF+NzjnzZvM86fuNNfSL+lAxvRyi4yQgZ2Z44J5n8XtfjH3XMUDQK8Kdd3w/fPyjNwAAMMfQlxy/LVT9dlOZvHP3AcCikeHYydPYVBWQgVCMP/9KgMjaWG0cw7H5IziUB7lnJeogJJxzZiNz71HGUxeARilgcD4EqpZhO3fsgSydFxULBsh3MAdrLwSLBjBBbpP5HIA7BqOL11jlar+JhBfPSUsiyScJYZVDwipaKEmAOB8JnMeK1qGKVzuN3/86Vlh/9r0qxmN2+PJHAbGGvr7xwxoIJshqlHVa+FnuXIr3uFXjTEvhczeVh+89dCpcDrhaj7KrD0BmPNZ4KudKWSMqIYlTktNQZbUAZC0Pf/2332KeIm+ERUrrmZEjAX1QhV1z1VWhseYYQbxpuDkB2DO+/uUHP8R6hrwIQBpzI+jQoZU1xEDoVO7N/q0yy2p580I2v7wpfOjaK2MuSElJOSRbPdYx+yCpC2J7r6ZK+qXNmyDuS2I/nA0B4jOxQnzjxs2xGvvDH7kiLFw6D3CpKZKOKgtdByTPtCCaBRF/kP5keKzPso95TpDN0GULBMaisNqP7VAhgdSuO45ZLfRUPVglbbFB/EqIuIbUOMBxNKbhuxIgfq7qvVH0OUkBLaK0kpR4EER1PrGCW3IkCyA6CcVNmmoKKuwD+RZ9hFAfwUrpFFZMV3zwmgh0v4Ja6hRWTF/54hewsWtDjXEkbNq0NVz9oWtDBmOslfeuZWwVsg5pb/ZLf/nx8OBfvch1l8WQcpUDeViB6SuvstHMhiKAR+fmRtrFPnTdF5a82m/q9yfuvXThyHBkU1dsL+1vDE337ylYYB4kE2ss/V5SSHVMA+sa8h/6GvaMbeco4ijCGnEHSjQUipCR7dh1JXVTU07GxN7NG8LE3PRQkk1fgmQ8ufM4lkLkLbE+D0JINrRg80X7b9vbHXCvCrmwaqPB9KZNKgm7jp8O312PErIghAlLlodJ0yYB2h/l8yBhmCcFID98w7UxkHjLlk0UOOTGfA6zxsy1iqHlWPdoY7UHtWob69R1H74+PEmm0UUrsOSjjUZDykqCnAQIX47d0zPrX6DP5bJ/ghBCKenz7oLEsx9KskvISawIKKvosnBClY82Qa4ry5YuY27YEYFsC1P2snfJgUi6GLJZuyezQQrH6vvfEeeF3RAey5Yti1kOJfTJVvYg5pBNKp0AWHwqrGQ/YmFJM9kwR5hrtZK76abrIRbbQzPjvIO5XFu6ftboboKpq5qxmWvpDo+9tCOUQGT+4df/KfzKL38irF01P8yfWkz7Yi/U3UxwGQnzrJeDPOceCJA+FCDtEFK1p1BB1GEPdXZEOIlN1r5TveEX/+ttEB0d5JSsY95JDZ+68dpQAQmVxJrX2H421KLeekHlDEBsI7ZTuZAkX/nVX2H/00jOTw1FJ+PD3ffeHxWYH7/l5yj82EYBRE9Yvmp5KJl7FgIElQx7o230Z3PNtFsqoF21xjJPZTIB5G28bx7qojay47ZtJ3ieNp3J3mLsWLJiyIOqJhtoH+q7cuaqiczvBrWn0Ef37Noa5kAuMflG9ckZ9ojJ5mewP65RicOccBiLtk7yhVLZ46RQWbB+48bwe3/4BzGYvg/y/Z+/+w9MAP3hq1/9NZ59D+vpkXDo2CksTJfHPYI2ai0A9+Y+uY+Yznz11LPPsQ+dH44wH51mL5LNnHOM/c7P3XILGW47Yui3RSJa2anqWbhoAcRwJfvR2jhPOv8nMqSSo/K4AELdv/03FWxJAN1abkXQ32hAvh/pXoLzgvNTG8UmoyESLHbK4r4b2Qu79tSzR49qkvFYdkGUZzCeU9h7VKAK7IKA7aYIx3Exl+ImM6MGmOdsn30HjkDYZvAspkWl45Pc3xz2j2fZwxyB5NJyaybFQ3NQQG1nj+C+ynFixphjxHwcFSFaTsbQcCbWTBQP7rV8jYoWyWpz7rzXmKPGPcUCFydhfkdbKee3OC1rRTi8Nsa/eVUkRuKua4i0SPy35Mc0SI9hviRGX9Auw7TG8G/5D0MlB0NKvyH136vvmngL93CZqvGZf9wLe5+dzCHuW93ruO7Vca6YUFIU84zatOZjfm5kvHoe1G5xctlUCmX64r7euVpiY9hy1eIbyY801g/VH563PNs5n/hcVaGlYPnnmTCFNTqbvcBI+nGSbQwh34UFohLWWmy2JhZXMF9OCTddjwI3maKndO1hWyFuVCZbyvPq3f/Y94l2HG7PRKO/kXB6dRH5Cd/8NCGhP4mAeDOAJFFa8ZPoq9cu5J1+/pvd29v52QUFyNtppZ/VaxJZju8cxDzf6x+eV14/9s73vS783oUW+H/dAu8HAuTN17K3Bujf/lr4k5/Om4/9n2b9+ulD0F+/tv/kq3v95/+k93+nPW5463Z+7+Ne763v4fze++391k/zfP71O77DeT9uYIf/vL3r/fFXvbPr/9efmfQb3/7SoJXbVgfrl70JZYRy+bYWwFcOGt0cqEsBLY6jALCatmKKFUDjyFcEtIBEOMfGVe9+D5XJVtdy8BnNxlef3xFsrA2NtvpfkE4v9TQUAFr5uIGWTDgK2JHNgULbqylU3BkkOMh7nOAwydkvVjW6wU4GtHHD3c1m2ur+Dt5XG4hVK1bFvIduqpbbuFbJEat3F2NvI/CxheyNqVTXadlgFagHfkmB40cPx8PJ9QA4x6n60nLFcMftO7HZ4XNLqIbevkMABTAdwKuSQ/3SZcs52CYAGQ8P2m/pzW2FrqGN6wk6l6Qxe8MsFbM4BF5LJ46P4KjBs2e6uHdAg3nYe3RyiGql6lS7ohZsLA6S77H60rWxCm89FbBWcQqCpGiBxD3qkW/WyqFoPUAIPJ+lVF/bilVYUh0hfD0GlnMAHg8JcMma1bT76VhdrF+yIF4yB4/9/P61H/xg9DV+ft1z4Rd+/osc+CujndSNWHYJ9BlEXkKItVYiWqMdwZd92vRZ2HSReULIaAeHlQ9f/6EIpI1ENbDuuWfwZF8VA5K1IdEmJx9/ab9fQrtt4/Dc3tkDqTAnVoWpLPn8pybjj16CjU0e4F9dtDPA4IV8hkNh2aVjE2eX/vLQwgFbVY/hlAZ4TuTZCEofBGQQBFsO2LLuuWfDpVddqclyBDhzOLjHjAMO/fl4Y2srpGKitGwiffylWDGsj7zVwiqDyjkgr1u3PgLCemNb1deArP8VLLHsk3MAuHMAnUDSoiKpj8O4gZ3j6LcIFQCYOORy9R4s9TqOIeHaM8TMjjN8XkHsO6kcDrV9iBklHBK103FQRx92viRCVM94aJQglDxsN/yT6xQoSKdP278lb7x2q/S1MJDUUfEheGmFoZk5HkaTARa8HoNwO3k2AmO/fSsEyHcJzh3yqTb/QwJDwDfalyVm6aHN9mtuCrGKcAjcEJSQLIkV87HA3BB0wGaqf7XB8FCrKsSfqxQQbMvNofI4l+pUwMOL1lwcOhhz2iDkQWTc/d3vQEZdHL2l92EFpK2XIF8adgtJVD+Pnzoj7EHl8SB2eFqFNQPkXfWBayJgvxWidgJqMQG/44AaGVQram3V0twYwfWzkAA+i6KCHBQAAElUNFZQqdhQUxeKsXwyo6GLgOdREHzOKY8//kS4BmI1lXlxN0DgPgA8P+eGj30UjVEId939I2wa0sOlkJE7IGfdUlxy2SUoVE6H8qll2KZsYDwu41DPfAfI3MUYTNMyChDrLBW7J6l6fmnrjnDbZz8fvn/HXTGEtQiCsxywoR0y0WygJoCfLIK9qwnBPXqqPuQXQ+Qw1zbVV4Yvf/kLKMRaATcz6IMdkD+HqZbNBUSbEvbu3E8e0ewIhm7B3m0XloALCOEdgbIinyD1H979KOq7MTHzworw04AbKtYMsPVG7EeSrg0QPaPom9roGDbvVNwC+Og8nEn7qpjpFtygfzuP2gYCP5IgPhuVKDlU/vczmVoh+rkPjAh//J3a2Ad+8SO54U/+6Vj42u2Tw1/8S02sJpdUECTSkmkic1cbfaQdy6lfu31+eHGHoDVqN+a/QZ5xP+uBFf7a4Bw5fBxioR7CckEomlAWfu+P/wyyB8AUMF0LsuKiMRBtkN9YV+UB/hjA6/xg1XsVFa3ZjJcltIWgzVlI0DMSkyg8OlmjTlH1a96GBJf+9tVVZFWNSeTbnD7Nulg2LTzwwGMQbnNiO80EdD+KKk4LrMWLF2EPND1Wy+/bexBA+zTtfYK2Oxs+/wu3MwbMehgdWgCJR7F+aOUkieo6Vs9aWQCoJpBXWloW5yD/7dJLL6GqGXUSoLLBw1ZQO9+MYE6X7XBc+BAFuG1Lie04BhnfeuYnrMzUvwzXIItAJjYk8f/zEIexOE32/Hf5UDjTOI4xB6Mfm8lEJT7gvQUAhjx3Mz/+8J+/h53hxwgXzw13fv+OaM+2hvGRxvoxkn3FhPLSCIbd8aN74zzqz2Z9uCjseZC8HLIhupl38hkDRagV/GOfFOiURJ58MfMuX537sCRrTygFJfQ3bNgQyeSpazLD1sdQN5ChpLpBK5sMig52AThLTGqtJSgsSdTMs8/m+SahDmwXcMNTPpd+kSnRI9DZSnA1CpNdm14MaygKwOgwWnqdxZqph/XgnEUQzBPbK+tDK4qYqsZBCF1eRRvUVVIAMR11DaG9zx9uCOv2I2QoCeHGm68OF6+cTq7VqXDV5RBxKCzSyaXZh2ryoUcfjoqBK6+4MqreDAiegLKpErVEN/ZcJVjobdu9FQXceOz8SvDK74ikXzGKM+0lt23bjppgLs81NdxLSPHkyVOiB38j4LUe/WXlkyPg6lqnVc0pxrxj02IRbWwkzsdjPeka4msk4CXlJeG7mJujZRp9rJN+rCWeSlsr8e1H/o65B84XZj1YRJNJdkAeigttdAYA3SeRgXWO/JTf/a3fDL/1379CtTdFL3xOWcmUcA7Fx7GDKGLp/+NQoXbTCQ9U1oXv3/1QeOq5XShYV1KoURR+6zd+BWvAoyED8pwBQMAEVqqQu+2M0cOoRcZkMHfholYPAVILkdLLHNWEyqNkSlmYPK0MBQqZEKgB8yGoRg+gokAxUt+aFJ7ZsC30YVeZwr4Ws7Lw2c/fCplI1hnExMsv7gLYr4cgHxtu/cyt4eVtGyACTrCvGBc+8WuLw751XYxf+vUkctCYs/dgCVU6aTJrjbZPSXHcCjQ3NtdD4u2BBMGyD4VuJiRzMdauzSgxjh2tJCQclSx7JdUiF6OmHUEI+ukTR2LbaUfbxLhfSGZFP/uLZMjUZEiELuYuK+6dn8aPn4Qio5KsmBfCzZ/8FPvzihg8vmvPrlh8s5RME0nOEyePo+BF0Ub/nj57HuohMj9opxWrV4ZD5GGZ0aZSsNNqfeaiSvZoI+hTWu7NIP9DcLueNaGPdVlbMBXHixYvgRSsicqSEewzJFHsc84uw+R5LL4YOnf47wg8IvngFsP9RszloR9JeKiosD/5O+6vPUe4Z6vl/d3HuOfoI38w04wxlN1HOZMkUYgyZfIkCmSY63i/LNq3m31mds4Y5t1DWI9qu4o1L0VZMymy2rpvNzksbTHf4xn2rJ4HOB44IwAAIABJREFUJLgkc07QpyT8JTdU5Gqjqv2l+04B+x72cX0S+tG+Kho5RkA7EjmugPw9ktdpT+n+R1tQX6mi2hdJfCJ+R2nSGlW+EQzn89IMokdxPpwB4t52+9enh0mf35DY40HKdDIfSsj0s3+QeMmQbGKOV9drgZTEjXN4BvOtBUha8/q7XRQPqWJ0fXZPmUExjpZs7vM8hxVQOGExQBfnKc9PzezJJLJUs48lc7CSNtGGTKvWuaxv/VqTsS/w+i3yGaBPSvxU018kgewnvRa9cPaTsHfu6eDaVSn7uZyA4rplVl50AhiVFdco5+FzZ7vJxKqKWXNnsbQrKZwSbv3El0N+NvlIPazdg/RHKSjViK8epIfXsNcdbiPhkXhGkXUZ/t5/efUQ/rrX/xTfus99s683P6B7Pe/k99/4yRcUID/Fg3ufvPSdAXBvVIWdX5O8QxDs/D70wm9daIF3oQXe6wTIcIFEYg359wD434VG/g/zFudHsLx2+f/6921/LU/eHon0b3/+2/v982nId5sgeOM1WFX5zgiMNxau/PR3+G7fX9Lv/PMvDwpmF1JVm4u8/CAV0pPwmtYTu766MkzE0qXFDTSbfytBp88sA4AeF22KtHIqpAJOILMFW44CDtja3WSyWfbg4gHZg7l/C6j1Au4ks+E3/C76/7Lxr8RPN4W/9a0vQYWh/UoZfr2HUHdU87kCuvrKKjlXXt5utTqvl7AQeJlNlf5oNuNWXlltLqgvCFdeXh6r3jcB5guWlGK1MZZ7HOSAtpfqRcEPQd8lHHxiQCzgkJZDVuN7eLMK09DtXsiIY1QB62vrAU3fWzfzWsEIjFtVluIBnopVN/47du6MoYmSAoKwL7+0KVwOcHWGg7VVTlkoApTqe7g6BRA6wKHUMOE2FCcSBNmAF9qQbDbThINFD4endG0KONwZgt7Thk2ZVkoMxDEAi16vYIZ2DbVUs2k9YTWpwbpTAFQbeC45HIpO4Ek9ffqM6Iu8FyuDm2/+uXAXNiZaVHwKq5Hv/+A70f5KsqYOQGo6ag6zQGI2BIcrD3NWnI4A+BVcl8DQ/7uQQ43khNWjS7AS8EBZC4AkcOIh2nabTYCq9hmHUbXkUPlv+zYBFn/p1skAC8mhtHgsPt5tEaDswR6pH1LFUEuDiCcvAoyskqDLBJym6gzwREDWvz34WaktCbSVKswSADABpBEAYB30t2MQWwbFS5hZKW91tGCrYIWH2oUAn7Ff0b9MfzgOIHrt9ddTgVwZq48FHg8CDkiWrAWguu+BB7AgWhW2YsvivRRRRW9wfRJtUjKRMGyuz/BH7R/6GS/a/CRF+4NzPA/AbKrrJLccD/ZZcyU87FplWE+bCVRGAoRr1XZEMDqHg6gEnBk5Tpuj6Kt65qsWMR/E67c/DhMg/rfAdSsgpZ9jJabgggdYA3Fts9+CAPnj72HbMbSXFSj1+QpISCj5FQ0ThoiQYXLDeV9LH+3nHDMJ8mOIBPFAytj33/oBLX1lOuPU/3YhMLNgNEBTT3N1mEb+BUhJzG/Io9pTldEhVGYFzDVpEj4GkUPWLKUqeTfWQavxim+WwEJp8Oj2PXFuseJ0MfZUuVSXa18miapKTLsxAc/RAF7pgObpBpFTfWvwc3rKYJhRhn84FYRacHVApmWnZXGz2E91AvyQT3MW4EWybpZ9lsrVErzYdzBfCFqUTZ0Sps+dE17e9FLYt21nuOGaa7H6aUR5sIh+S2j7ji1hyerlgESoVw7uDcsXU2nKeyQDCphj0ME8MgBh1ULe0K6Dx8M4APSTgG2TyDFZiHVXK+oXFUwHCVg3DDsXELyBEOZugIJj1QlCohsf/LnzZoQ1l60CbQHIRGWyfdf2sGL5CsCLVhRmR8M1N3ws1OMP3wTIvv/oET6jOixbszJkYJO1Y18lKqQq+jQEI89X8nsAoNnn1IVqRhBdwELrOuddgSitLBy/kmi9ce5BFcIzJu6ZYGYtBpkjeF72S8d9KvPhSKpue6iO7YMdNDslH1u4L98IAsnXn/8AuxnG5C/dWBC+DgEyDMdHkJ331qqsAwK+qb4m/MbnF5I1Qb4O/17AGrEPQnkhKrUi+o5e76exzNi8ZQeB7yUQPSvDn/75N8IYgKIcSIo8wuUnji8ggyYLogNiHnBWK8ddPN8C5pD9e/aGDzCuzwD0ZtJX48QEnhLJCPqSYM4p5ssi5pVyVEYvvfh8KMnPQPVHRgOWev0A4HfceT8hycuiF/zkKZPx4Cd4GOuhtSgLU7UpYz07SIbNEYLDR9L/MjL6UPFcArlNv+N36rBhaSfLoJ3xOhESbwvkqgHFSyHwS/Cur2J9PMG8JCidBfFUBKGTC/hn5bYqHYPvT5CxUQiRJ3hn+2tNI0jo/BkVOaxtEpPOKQZiv3aEHdrMxP3YEBEydMIeHvuR3NTSJdqcAfaxXgnMjkzmOasqYY1I4jOfI0dh0bwl9M9elHy12PqsjwDavHlzwpKlC+mLDVS/54THeN1Y7suq6W0Ql5/+o+veche059FjKCsJlmYtq28jn4Q+q1pEJYnWXwUA+YVU5D97x35UN7OZAwqZhwdZq+tRQ5WQ+bWP6QZrH9Zl50Mza5xMXdeszjZ7J12wUmCWe2vEeu0gfeTipctDCn2sn77QChA9iqyOnM5mFAwNYeOR1lDHVHkW/m+0CoumdkB5FIs81kIsh04hqlq3qy50g+1NnjU6XPehS8LSRXNCNoTudkiLCZMnhp37d4dNWPOZ27GCQo4O+sGiBUvCMaxlzE3D8SX0ANi39TSHUYDtEyEqutp6w2HUNc79khSSEwLPkmA7aM+xqDTOMrcKSLouLFi0KALsVVgySkB1qPBgLe3W4o1n2gAhZDSPyoTYf5jkE1XhaRHgdSwLPjdBjEigWVRi/pSf6XBR+SThYpW/e8gBAOnsLJSQbA6XLppPFXl9nBt37dhGY3WHWz52LbkdKDPTmH/OpIQH73kwrCUbraef/SD7lJOnm8P373ww3Hv/ZgLdC8Ntt32CvVwBIexYyw0gP8IKLkXlMJk05lDkZjD/DPDsaO8aVCBtAMT13GNLyrkwadbUkE+oOAkUYSrz3Thyu0Ine9Xj1SgcusPx2o6QypzY1N2CXdbp8BGuTXKqBLL5D//H/0EVtooA+LlRWXr3/d+DxJsEkF4UC3Va22vZ2yST+YNaGlJXMrmWHKLsbJVZGfTJYkiKZghqrLrOdIayyRNikdEu9g6LFy1j3oKArToN0I66lbaeSf8uR0pUV32MvU87Vfhjo+JuOyq98axVhRAxEnTn6It97AssnjkLm1B3uj5s3Uo+Gmrlj5IVIxElyad94EjWPq1YfWYS3U2QWJhoQr6NhhA5yfqSF+agkB7B3NCAIk0bqCQLjdgn2J8kQvIKiuLa5T7c/bgWXo0UIpkl5Rxey+e5x9ce0kIl7fNikpaWiG4J+F6SzdyPqCSEUHGOcpoxm8y9hD+3kMP51t+z39oXXYv899PuJ3m9SoxM5nPnJJWwKibdX41j/A8yvrVVykH91EmhgSrzeqxse7BIayLXx+iNMfSBNpQx3axdFazlqo5VzVlYtXTZ0pi5Fm0fuQ4VC/msMV6L7SlJ4178rFaNQxZXjo8Irr9KgDAnShq9SuYnCGT3UhaLjOBMwGwcyQrJnX4Knw78xfyfOP9N+cUtkbTOYB6XBO6jiENlTDeKp1FYIzqPS4pkOeEwD7dBdLimq+azQKaYopJ0noXkwn72+4O0v1lQOWSTDVBk4L9bpGb+xhTWNosX3MN3s/dyvrdPDis4bJN0+m4p6vFO1P6DKuymTOE8pXXoYFSr7aRYzEw7VxEJLgkQ5xTJr8RcQ14jBRsjsExW3dvTzU8gNFLJdnPvOUie3uAAeT7MdZ3stTJQy2aOpAhgxLjwmZt/le9LIGnOMndhsWsoTty8+u6vkfiJhhwmGWJJxmsEiERIzMUa/r23XHZ+4gsuECDvFLx5pwDK+T2398tvvXWF95vf6bsNIL1f2vXCffxnaIH3AwHyxuyweHJ7p6zo+/TR/7sQIHHP9/bWwHf6+efzWP5953c37T+uvj2fqzz/33m37y/p6z/6zUEByGytmqjcS+Jk0U/F3sTxRVSn1oUKbJCqANHyACbPcDCbVFaEJ25BrP7NAky1qrId4L0KsLmMCkU33e4xrVA30HAsQLIHGy2G3Kv2m0/Axt9qQg9VHra0lunl0GDlrQfqtVddTaHf6bATgEr5vxWLVoga1NfAeydzaJLoGORUU4TKII/DhJv+LICNUUP+5Vbge3DQBzvaP3GYMp/DKkV9mo9z+OkH7FjOwccKKNURhu7OIChYMGov1hMzIFdGcY1aQKj2EFwWePJw0MM96Q2tdYgeylrplHEoPMr7auFh/sZeqvDOcV9zsNyRbGmjIj2Jtp0AoGYV6kGsttIJIzQsVnJBW4MWDqkZHHSOckDNA8xvkqgBsHDbaC5HU20V96n1FYdSDqDt5HsIPkyEUFGpIXA1E8XLOYDKMTxPQaoiKg8fefDBcMMNN+Dbewz7p8NUgC+kenQr1heL4zWeBpzvBVi4mKDeDS+sj79jkHwmRJCKEatPazlsF40vjYDltq1bomXWNdd8IKpdpnGg1CdcmwLVKoYr7iNY08NzLvYQAngC280QPfqb13GtX/kvM8ITVFJOGj8u+swLULZR3TwFoOEsB7l+2rhVuw9VGvwR+BYQzOKwrzWR1b1agEkYnMZHv5M+54F/tJVyfK81gwf1PkB9+4y2SKcB0cZDVnmY9lC+HdAozSBynuM0Qi89pBvyap/VI3oNtkyqbVxj6rTG4PeLsBg6ie93O8BpC6RVJiBKK38L+kqc+az05c+kqlMffYMlcyEK7cOGTnsY1P5JVYR+11YMasMmMCcBYYWtIFNUftDv0jgEZ2mjRtsO+HPe2wo+bbHsk4IIkhu+r/8teN0dbbCsBE8ADVZFaw8jAfLbt40Lf/qDujhOE4oOQAf6iQdf29hJJjpVD8/zKkW0NfIgP1RtHmMFhlQg8VDoa2LP4HgKUOB7OhYFTaMtHc8pi0DqcIbrpLp1MTYUqVy3Qdbf+vu/D1dd/YGwgarrORABx1X8MCZt92wA3hJIxpPkKLRj/9FMxa73oYKsUD97A6KHKgwFex3j5v1IeJwDjEthws4BOJ4KOF176hgH6r5QAghQUlSCGgtbGCpEz3QBLlC5fuzwUeaFEyjGpqP6OBgVWFdcdy12Hzti+x+FWDlBro3qiTkV0yAryCyxkpMDfyfk5j0P3Buu+fC1hImPAhRiHoXIq4JAm7tqdejcg2qLdhrguZ2BFNi4dRfnf8ivFPzeGQ9zqajdToZJL4HTTShGtKebPHU6uQmN8XV61Y+GkK3GSiuvEDUblj1XX3c1OR/1kHGHoo3TpRddGvbt2k+l5gKIzaLwLNlCzqsD9L89h/ajvprF3NcTg7UFS+xPPjr7qaCy48h+omVdfJLRriMpktXOweZECB7F8c1YKqCtBSvGMy85XnMM0mZcOX9WMj5yITvPypoxr+UwRgwGzqKC15wZ1Wtf+URx+JPvU/Fp+C7km18Sx73Y1qgGK2YO+uRV2eFHT7ViC9YQ5s+aEXZvfTn83E03QfYQ1AzYJXr7xFPPMhb7Ia0Wha20s3OyII+FpRIgE4vzyD+iIpWq+z7mpWPMHYeYu5dRwVxeVkZ/5Jq1nlNBwVx+/x13hilkvkyGiN+zH/se2lDFQjUV4BnJjC/IvAHyA2oBaze8uCUswuaokvXoJFlPS6i4lqiYBfjbwpgeSX9twFrpjh/eHTODvvzl2wDjEn75gk6CRqp9qiFaKvi8SuyyaiH3tNFbyvVpVeMYFoR78cUNWIFdTPX/OO75qQjQFTI2LCSIii/ALMeEY1jyWpBLIkQLR+d4M4hUYwwTIInx7aZmeEMiMPka8RmVIs4FwySIFdxkeznGUyzTBYDM4f1VaTZQyZ46Ii00QOjtoQ82YuMmCFvAWPvUrTczL/J8eSNBSedX1yH7VymFCpIUnYCnE0onxqKFfsZtI2Sg9oYgd3EsT+JnkvE/eng9gHgZtk/L4vu73nid2gWu+khZ2PzwKSrTF0fCw+u2LSTCR6WPiveiddwwoeNaKfmnOsx1chR9chTzVg97kFHOi+xT2HSEMzybVAOO6fsnsVNSCdOMNd1+ChiIkoAw6w+FWanMZWSYYefUjQpgX2VjeGEnJO9UQsRnlIRVFy/B+m426pnu8MCDD4X5kkLtKAyxOsqD+F2wYCFKkvFYi1JNDaDofiwf4L2jpw2CHdsx/mceWEcLY5E+49xvZtW0adOiTaNqOYFF50VVnq0AuP73GNZeq7UtTOhi7XBedQvbgwr2DIRGL2O+jrZTpet6YTaAZKd7C9fsFFgYCZU29j0WlgjixzaX6KeNGlEimBUlkDwGhZaKxxHMuc69a1YuJ7PsJHMrijHG40svrg9lpQVYEM5DfdfBul8R/vov/ib8wpe+yBzI+7IgvQzBfZoQ+R/8yyMUa6AS/fynWT/awxc+fyMZLTUhg2vjzcPzjz8MKTaDCvaCcK6xMzQdrwsvb9xCgDf3wLjoIlOplcyfti6Ia1Qoly9ZHPIgjAdbq7BZbAt7D7VALkNuASbXtdF+Y1PDVddcGhUgTz65PkaNjB07iTy45jB9DuTEdABY+uOu3RDXWO9NKM1H2UY+E7zpqLREIcNhLBvHjdNykaKElPQYtJ2KDeMo+n5peQnPhTWRuenEMSyjquqieqPSDBL2IFeTCVNG4VF9PeHl7K9VwLn30hqqE0JUcj6XvYLEF5MCcwuKG/aJB/YfisrSpZB12nBVsT5ZHBQtNlm/nNcdB66NnfTnTmzs+pgzu1ibnJrtB9NoR5U9pYyrBm2NmP/di6sASmV/amabBTgSH4OME7Og8pifGiFNYlYHfU/Sw/1+EnPBEI8c5321gRZg2M8s5FDt86rjE/1QosPfU50qgSKZ5rnAvZkKGsH3Fm3bVGZA/pTPnxWLnU5jwVeGVaJZIBnMaZKyaewxzOuIKro69gBZrE+dzCWoO804Ub2Sgd1ckgtDnNcg+7DHtIDCvaSEsupF1z6vJZ25zb2ViotIgLAnhPmNvxs1H9yfjTiYCElLZJ8M5aNFVR37nmPffC3D4ycd+yb9/KaYgzLAnsDx5jW5XxLkT+Q3JZ6d8+JIVFdne9jjxDBwz1QUO7FH76Nf1nAG8yymSlQFeDnEcLrPif7yDGuFjT4GwqsUWzaVLpLkqvV72JMvmD8/kitPP/V0LABxTVI9LMmZrDWquSb8t3s4i0oGuR7PTCoXnQtdU1XpuJ+IKmPe1z7iOcnvVQVJckXVIIUIvn//GZUz2AsyTtx7SoAg78RqK4U5owpinYKFdM47NQPhL//0W+x7mcM66WU2+RBZ/xoJMkzku6EdBrn822rNIQXIBQLkbaEOFyyw3lYz/cxe9E7BzncbQPqZNcSFD77QAj91C1wgQH7qJnsP/8I7JSB+ogLkAgGSwAx+Rl/v9vqV9HeP/v6gfuuGZRuQN5mcig6q8DneUpFPdRGb6zFslpPY3Fp9XDqBymQq3vQtz+aANgm7EivS2qieygekTuXQxemLasa2WGVfDDDfCmApgOyGuRdrDA/Q0UKKQ5aVs1Ym1gIuG4B+EiDv6ms+GImPg1RCqrLwoO6hSYC42mpqDtxaBqk0cROfzybfzAHDwvO4hibAsT4OdlaAWhE1leDYWNkH0JIOeJXJ4X7v3j2xKrYY8K4cOxyDcBu4B6vuCqlcPYG8u4AKpwpASKvRX9m6je8JdeYAq02EHrcHDh6OVXLpVvNyQNKSwirb/Vj4XH7ppeF5gj4NedVGSuDAalkBzmLAxxyr8FAaeOjp5/DTTZV0LRYYZ6jqUxHTzSFhpIAjbXnOKnsOIrkoGEbhD90D6SGo4YEwD0BHn3q9w08A2At4zeZA29XRGkEdVSgeENc/91z4IEGWL256OX62AedPPvFE+PRtn+LgfhBbDQ6BADQqQrRs6sBT2Yps/eL1Jp+ERcV2bBNmk1OiF/I+2q8GMmLmjOkRdJ6OGsRQYQ/f06loFZQ5O0QmRK9hABjBOjM8BFvqObD9ty/MCk9t6MfaJieGnvdwzVl4dU+hzSRwzGQQWPGeVEdo0RFBHQ5fVjrOmDULULw1+pp7OFMVIegumJpD+2j5oT2PEn6tUbQKK+bAWER1nFWxz60DzOK5lQKCtgAYaXPVAsDy9DPPRuBoPtWzVsJKRHjQL51UFrYAVhylInslFk61KAh2HTiEAmAZahf85TnIJuzaBHNVQqVF5Y9KEDNTtJwwbFX7kLEACCokJHC0DWumT0nySH74lTjgohiirXIBlsw06BHE4l6itQJjwApriUWBK6sYPWwO22BJgAiCCSRIJEgeSsCk8LsSIP/zh/WvEiCxTnMI5PTzE9XeQ+f8iJEKdmq2AGjLPXoqT7w+ASIkcNRhAsSXAl5IqjC+Iijge/ISq4ILciGFOKRfToaHgPl2MjQ24l0+EfWXwEsF/ekAAHUpoccCO1dctjYcByxVMaL1Szr+6oLsVmbGYNUhb23bQ4s7yY8cKg09qHdTeZwB+DSaf7dvnyEYthWAqYBxZHByhiHTjL2OFmyesMx46vGn4rO2arqPzzhw5BDBt7Ox5yvB3opcHEAIMwk+fN319IuMUAVJ2sB8tdBQdhRRd917d7jq2qt53VkAMhRhjFOryTMAsfIhabsBujNoE8f7nfc/EuYuXhFqUG2kQeipkDkJQdCCMspcHQGKhYuXhhcJuO2mmjUrr4j5ICs0Qd5u3o7nfFFemDF3Bu1Vgc/53pgfsQDv9pNHThBGfCVzYHN4YcNGqn0hfrEWeoWAZQHMZOYtQaIK1QqMeYnkUirLVd8Imgk4CaxvRv1UjhVPJ+NNgMhckZOM9wzGnm0+mefTQFXxeOaXZgibiYyrTogPVVjdAGdHIZLKIYnWP7+Bin8BbgAqxnE/KsJU5iNJFYHY38EG6+t31MdxKPmn9dH4Yogt2uP2q9PC0Y754Sh2QDUQ1IaxpmCVccO1Hwgbn3+eMPly7qUk7Nl7II6/lnZIyIxsKufNaaKSNeks15UPAIrSaDQqQ0Dwc4T8SDDcfccd4Wv/4/dDO2CLIc2uYSqMavjZYQjii8kGSqWPPPToo7FvriDfow4yPRew09EtAbJz98GwdfteSI+VzNmjyCCowfLvBM++JFz3sZtCD2N1PxY96aiMtOo6eGB3+OVfvp33TTAOWpD43OohlvW7nzFjFmDV01Ht1sY8tBBQXIJUhZhgvzkMay+/FB/3bKy3HogVupmoAJatXB2+/Q//EDOWFi5aHMmSNvqJ49NcBseFYJzWdFaFv47ZjNfxKtHJZTl2hzc4ic3Ga37y8b8BT6MykNBhbXpyee9++sxIApmbIYRGnEvh2WWHX//13+OZhvBHf/Q1CghqQsWa5aGJ9SEdBcSmFzfTbtvDytW0KfOegfUG5XrtEhUGcO8iV2SQcTR79oxox+L8k0W77Afo1pZlOjk/zvMCwiofBdj83XlrC0LTAcA3+pjV064Tgv8qQpxrh4l070vlm/cr0ZIK8SbgTCAaY1SyZkRoZXz0ADybdHOOsaH9UGacL9oBks+Fl1kLslQjQjpk01ey+DMmO481AEIb5daDT5LVAEA+dV52uOyaK8J4+tF99z2CuvMw2Sirw0VrLw4byAA5AXE2jn3IPFRnqlolvgwML6YwIJ2Q9C6KA/rpyypgO7DKNKNIAmQ/5Jx9U+BWu0lVAQYT2y+seFeJ6Xym9Y1EunOmmRUSeoLRApMZrJMnGFsWAbhOC3o7kwumR+CacRur9/mZ5JE5Aa5LVvFb7S8oPAxgu7Y4j2k5mEY/yyJMeQx7SHPRDmNXOYj9zYEDO8MXbv9C2PzSzjBv1sLwzW/8TVixcmm49MqLwpadKC7JqBidPwG15TpA7GZUpZC5henhs5/6cDjTeipkUyBygJydPMihfPYd1ZDWA5BCe17YEqaUTiO0m5wp9k31kHMnINFqmQcXzp0err98bcgYQDlZtRe1T1rYta8uVDf2hnaCyLvox2XTisPEMqxesbDzc/vPjoJku5SQ7PTwwGMPhBs+cS1EyCz6Gvk2rP9JyWfYe2WSpUQ7abfF3rK2BqvC/GIKaSR1zZ0ZFW1QB7RZG4PlJXtqA6dVrR08cFQ3Pp5LfrRUXbJ0UVTODHCNORC1e3ZtY4+QH4qZE85AblaeOBX74BTUZyPYN/fybH0+BrBLkk6ZPJX54VC0UaqlGMRxUUzhj8U+qp0lQc+yDlWSl9LKM86h7YogUrXEnIDKsdusON5f2yJtsNyPWrhSc7ohEhlmPZhFlp2XGy01Bcfd08UiC/qLSmkr/i18MX/MPWIkOvhd7SwlX4fVqqo84pbBeZSfJfoPql8+38DzWMBhoRTvrRpDWyznHouPpmBjZXHJ3t07wxwIcdf4bMa5KlstsFT8noXoMTNpcvnUqP5ohPDvQuHZzFgYZH+expzlmHFcSJCqTpd4yaRdE4oWiAauK+oLYpFInCUTAedmewwRIJGdcG6I9+nf9CWUy2nMQyqND/35vFD+lUSGhySGBVejWQskDLSNUo2m2so2OEP7DRMgEhpxLPE+/YwlFcV+lHZT6RDqZoY4d3nWMFfOvCbnRJXYxaydKuUsBlMxPpr948YNLzBvtLEOjwsLli+jcGtvQpXLeUwydeqUqZFU2coZx/2184BtIClmEYjFQBJlWhirtPHsMJq28hw2cii7xX1/M+2opatkiURY3CdaWMP37hn6GGfpFMHYR88NoLplrRgBu5vYa0JED1KAgULEs5xKwsyR2HNlloWbPvQZ8l7ymEuKY25NgrEfJj2GKxJfrywYBrqG7SqG7LDiY7qgAImD79/4ukCAvFnr/Ox/doEA+dk/gwvZzdu4AAAgAElEQVRX8F5tgQsEyHv1yZ3PdV8gQM6n1d50d/D+U4D89T3/lUJI7Iqo4hc0ELizKrIHb3m92LupYpsPoN6uZ/rxw2HxgumAHRyEJB8EPwGps6kys9p0wEBNPcY5uJzhEFUNuJbNYbyRjXEEZ6lMtCLcQ02iUh2fWQAzg8+PYeMhmXCKw9s8K6wBf1o4dO3cvSdWh3rg8pCB5XasnFV9MAbwR5B8DId7veM9MI4CYBT8scLZoOM2Dn9zARYOkyth4K0geQsAkcHhs8nqsBr4Yqr83cAbXHn06NGYBaKdTrK2I5AFhgIf5t+tCM4TeACY1R5LcPAgGRPa71jpZqWUBIlAYlQAQHp4KNF6yyrUfDzpVTmM4CCpfVUr92115UiqjlO0vXoFkBIgzMNnBvfWwX2PAGSwcjMGsrOPLy+lvTjYe1gyHFUbjGMQH4VcVyLQNClMxVN8ELDwLIcWq2fbqNQTNJ8PwL/hhRfja22Hjhh4bxhndbhi7eXYSFGBznusIcujeuhAJfmhkqYIgNRnq9LBw2rEwgBQNhAI/bnP3h6tuEZx4N+JBZi+45UAdoIw/vFgqz+wVYVWWI+iv/zSxwhCfxFSDJAslYrR0ZAFDYQcT8UrHmwtDHDtWpPkQypZeSuhtgdF0CTICsEcD6GCxFWAN56FBLZUIniglSg4AyhQTiV/O89VNZJfKnwkTwQrDHKuA7QuBDjq50Cv4qiAA6PtegAgYRyg7SSIMcmvY8e0qWkPy1asxBM7KbwAiZTO8zhOAO1UVEIqQLZi1TSdAM69qF4EPtK5n0gE8Lk+N1UgEj8SINpRaeHjAdIcEA+WbZA4Xlu0v9J2zApd+rZtqle74LtEyVnAAG2LfI2vt+I3emdzz1ZOehiPB3i+sZox2kZI0HHdgl5WFf7Op4sjAYIBRTyMRpBzCOgczgV5OwoQ+8DrCRBL1ePve8/cdMz/4P21TvFnVo2PyUkjPyg3rCIXZstLr1ANPDd885vfjLk7swA32rk/q5QNZJaMyaICVcsZAUZVKE3cl5+pDVqvbUTfSFj9nIm5NR7QU1Ff2P/tW3rQVwNKF2CZs3DuLPoS4B2/09ZE5So5GamQCp1UqxsO/U//9B1sjKaEiwC/+wAsdhCinMpzTGJOmQ6I5zibTq6Dlj9pzEG1VOvX8DxXo/Awr+De++8LH731lnDXHT8MV155RSQ+uwEe2gHhxuG1ncLv9UAGC1jd8+Cj4fKrrw2HTlLtzb3YRj1Uox4+uI/xtzJWe0tArNv4MgMEALOALCJ6U4dVqJA7R04ejRkCH77phjhvHwRcXjB3XswkuemGGwEYXyYg+RTmLyEUYCnVCfidToOMBWQrwupQANXxUE3FsFXkZoAIfqj4MA/j2XXPE/a7mnDxpnAAezKtluroa6mS1vTJLNplHPNaMkCjeVDNgNaVvN9NN94Yw4ArGRspkGX7IRPWXHxpDIvvZb7w2gsBe51DJD0k1H7++qHgbq71fz+CFZlBx/SX//ZJAqUb55BJ9FIc/2WEBNdXHQtLF8wNm8h/WEh2yiQIMUG2TlQ8d93zQLToy2R+AJfhfrHQKy3CYi8fkgMwh+eYmZEbnn7yaS4jOVzCPHeOftbLHGcmz34I3h5tXwD+xkc1QlL47g9+EL3uzUkwSylXYo11qZnA5lqA0joyWiogHkYyJiupdp+7YE74xt/8VbjllptZR+ZHCyzJj2lk2PzB7/9u+MTHP4jaZ3osAlCZ1sYa0AZ5ORE7PYE7589sxqtzwiLWQC3+BKmcwxppY5+bxOd2XtfF89ICbiJE0JPPPAOBsERzkFdVHCocHIfDGV/+LTH0Ru/w1wVbRgLkNUDptWqLVzUjjDUqgrFwEchSAWIYcQNgbHEhQdjkGmQSyFxDdftD9G/J61/40hfCdgg7biNUmFsC2XiCEGcBzjysql7BDqoCtc1MrKsEJFWFrCOXyrlzwcL5WFxNTGSNsKbXoFLsH4GNEOTITMBP5/xyFCTmfGVB9Glx6DiacTHFBVvPRMsolXLe07ETx6JdlnsHiSBfN9J8JhUnEiCQ1IKG7mmcT1ogNtO4ln3bCOWGcKhWkUl2zuSSCnIrjjCX9oSt2zYzX1TQnrQxxNtAHwAlRFATdn25jJONL20Oe46gJKCLTuNeBkamhwcfeymqRqbMGht+6de/DKFDPkxdNQTIWHLCCM1mr7QYdeYxVLdaSvVDArWhtkqCoDEbyj6idaLgp/so9xslFJm4v3J+kvh2/nfP4h7GeT8TwNd/c220Ej+TeVJQspf3M+vqCL9nDpZqOos7VH+4P9EGqAuA1jVRFNjCEau3/RLktFjEtcc1yAp915Zu+oZ7n3xIey3GJjL/TmbN1gp0ytTy8NhTj4SbP3FLqD7RgDKrNOzdtYPrGRWuvOaS8PgzTxCyTXV/QycEKuHhkL6SHPl5aeGaq5aGzHOoR9kTbVn/XFiwZC5FN3Whj33FhocfD2tmLsKujPmxeyBs2r0vHFLFw5zfy7Mv4F6uZC6bVJAVehsPQnTyHjsqyVGiLwwynlk7CotzIZrYUzKXpTKH9BL2kAJYvQhrwZTMkRDWP4hB6Dk59AVI0uaW0zrYRWurdgo3EpZGANXYKTahMHFvGwm3XJTTqEBzRhPMzRpxAnVjKv1Am7gTqKbmzcM2lLGQAVm0gHmto6MRJe/JaDE3BTWr9nxax6qg27+dvClULTPY19D4oakaCy3WliSq21UR9NA28RnzdzH76jTm6eOQ6tHClH1kPeRZcx/PiLXOIpASyJTRrMW9gOx59LUmCNsknmsLa1QrRNMY9ijNEoCsve7hoiqArByJD0kBrY7cl7uX13JT4ryT6z3DnlZbUYmQYTWI482iIYt53CHYVyIUzQvOsvgLutuXVA7YlhLxkhAxgJzP9vMamxpDDhZvErrHyaSbgdK5h0w97UVd86P9JmNCO9s27nUqxUvVtJEKPKc19+vNzEkxWw+y02t0f6pSwXuPqhbmYlWu/vGe3ZdIZrh3OqcqhWt3n5ngPIatvhKaBAtEVJ5JMh/5iwWh4qtb2bdp1zS0x+LDspMhayhosGDJtU91eQekp2uv899Zi6T4XMncTPbuEre+s3Oxyt9sCi+Osh6PhhQuRCGZzDrmfUt0dSFbUklqppsWlYWMwRb2v62Mzyoy/hzzC1auoJChigIn7LNoh9EUfmgRazv7bwkCVIKfZ8T7mMfofcXQdwpXJGS8e4t3xjJ/W4Dm+7v/V8lsPoif43sk9puJuUpyqB/7MYsSLFYZHGTwmIpIW0SLMHI9UkZwDR1NsaBNNWEjFnVFuRXMqYXh+mtuZg2HsAsoDslves2KYYjQ+Ine1Cxor88DiXtcZ6/zr2C8YIGVIC/P/+v1RNX5v8t/1t+8QID8Z33yF+77nbfABQLknbfhe+cdLhAg7/azYu1+v1lg/cG3PjOo9Uc1xEMyIMBoJOLK9q1eV+2dzea1gs16PxvgXdiPrL14GYcAQC9Dptng1gN05wE45WjHw2ZbZwyBXTe5Eh8e7vSA9YCsDD2HSiMPPG64VTVMJny6gQ10JTYTrfxci6DRvNcKqkMFcTdTldQMiGjVmJVIfQBxMXuADbUkDOXl0RLKcGgrwfy+AwBtItZdZgFYUay8/RAqB22fThw/GQ+Jgkll2Mx0U6U9l0By1R9Wi7ZwANLz3oPJWBQLkjIe2PSBP8jBQxXICYBPwXFDbF/Y+GK0IDGnoxFixUoygR/BiDEcLktpOytRBbAEwgUfOyFlVHD0Rb9hA68zOZAWAxK+krCgAHjIwdpBAkhAy2o6CZJzWD9MJj/B9/HAZFX/Kdrf7x3sxVR2xywHwHYPQNovWa2lTY1KFA8tAho7BJ0gSbT9WkmAeBrvoyXYAvygd1KZq7XEoQP7AOAWJALjCZYW9JoJwH8UwFbljkoLD2FPP/UkwEg6ll+XeSQEFNoW20rw0LDMUsA5D8JWn1p5WkMfMRT5v99WFu58BpLDSmJUEuPod90EzObS73L4k8FBW9WElmUtgDICYnV4UE+gPT0MeoAV3GrAdkuSQKVEjgQL7WCV6jEyZKxGt2JPBYj3agXrLkDO62+/PbRh+2al9SEILL2ffZYewj2q+vfy5csJGa2OKhsrDwUdTwLsrsAKR5JDO4VqKrfpxZBWHEaLJ0R1iFWEHqhzqZS0anuMPsj0UZ+J9lgt9IMYaE8bWFXrc/Pg6CHS6/Eg6TU7ZgSY/BKksELTgGZVVyqXJAckgOynVtp5wFS14rUKHNgnHXva53iwlvDRCkvATwJECywJkGHLm0QVHof7GPDpGVEyw9ZIBJz7r/HYqAeBT1ryc/gsJDox9EewMWGpZU7IUKXnkDrEfjtINex0QMMW1BBF+JqPJQvgGRQ3EmbTAUG7JNtQE5wAvC/geRm4PAjol2VlIZ/bqaUCwIW+5jFYdIhcGuBgHm1sUJnkm/XCi9vJkVg0bzbzAbYekIBzqSZPNpuF/tIPqDTI4fsMiiTB+iwAzI0GrMdg+d7wsU/eEu5/8D6UD+MgaYsSFjr8LxdC9IXn1oUrL7kUIIMKafrHSQgyx/qLL24May65KNz1o7vDpz9zO5WeveEIZOlcxk0zlhzjrcgFtLPi9wCqlvGE5jbi+z+a52a+RmtbM/3xANYoxdgqWQ2fSaUyZCv5GUe5xh4+bx5qo0NUpjeh0DoDuCIJctnlXIvPBODnAITxAgjfg5C59lnVEGZ5SKRqYXj92lWQaMxFPB9tbY5z7VrCjcaKzHEteHX46HGAoLYwiUDlOsCj45A8lQTuFgG01tN/rSS1rcuYY09jybVyySLem3HC2BZscx6qoCL50ccej3ZHi8lykUiR1H0aVdxMrs+eJdDlunCEz7NvOsd99VbyYV739e3HUH0AvNn3GwgbHuxHjYY9YwNzwXyyQLIYA/mQ0flYfn3jf/0tloXZMWtikIVax/UJZGZUQIKMA/xUcdRQ3xruuutH4Utf/AJ5Cq0xy8p5phEV5AnmudIJiflFQFgVYAdgn2DcfNYO+2AKY7WNiuJtWPWMK54ESMicy3Oqx97whRdfgLAlw4m+d+NtnwsHtm6CbJ1AHsY6rAI/FP7oD38v3HjD1Sg75sRqWbMjnAO0DtFKRNLKCuYm5iOr/KfTTl3MfSO1H+E+a6g8N59E0tvsLNebVSiptGvLpQ0k7I8wj8cQcF6fAYBmRf4o7s8/0WtdQG4IAEqM4derPLRwGbJeeRXnSIBFibnAcY0SjWecheWT9lSOs3rI46J8bAwB9tOxaxugqr6W5z4BldCxwwdY1zbSVvnRcuz4/iOMiSPk3pRFcLEPUBFRTljFer8X5eRWsjec77StlPgoBGTL5b+bsEY05+gACgHVnVPJqBJgngCB7/pkALohu4K+aaUtYd09hyh8mINSYGzoYz3eDLk/H0LK9pY0dT2RAHESE5g2lyvddqKNeqMFEIQGIHobffoV5oUJEOIV5TPYN/SF7Zu3AswBKNdgmTm9IhLymTkFrLeoMyG0DnAPY7F9cu08wno5QJscqG4Lh6q5XwZqwXiKJFjZb//5z4VM+iViIuxpRtO2hLtzD0cPHQpFANK+7z6KOGynVOZwFbBOqe4lnLe95+MQM2PpK+6NBHHdE2g7KTnmOhDHAq+1gt+9ho/bXKloa8fPM5nv6rlHK7ZdnyQlXU8EzLUe8pnn0t9ca1XyGfJs/7NCXcWJ76v9jvse90kJpSF2nnym76Edomu1zyoNkL+TYPcs1su0ZMZiLSQ8/bG7F9VGUnc4fPxQmD1/EQAt1oJ55ew5uH76QCq2c9deszLkUh0+hmt+8enHw6obyeuAgBpgXs9lHu86jh1ZUyfqjNPh6GmKdSwkgHRuA9BNg9C4YtVFYW5FcUjqOcl8fTjs2FvF/Am5jn1ZD3Pe9NlTeObpUc1qZlk1Ko1N5PGM4POXrF4Wxk9mT0PbNTSwN+P+GxpraWNCpAshPiDbtTQdxef0EGadBfkxmn2ue44+skpUQo3D1kp1gPPdSfaPk8un8VySUc0ejoUKkyvKUNNiXYo9Xgu5Kdr1xcIe5oUe9sXegwrBHiy9xlIQ4ZzXDPkh6WKAthktEwhXT4UYUQ1re6vqNftNIk2y8DBryKj88aGL7KJ+novXkwJYXw+xsPrii6IV1kEKgqoYz0m8j4U4EjkW4mRzPwnbNHMe6JDM1z5/9zqScIk9enJUgtivHNcSI5Ia9gX7lP2jj/kl4VIUNxwJ+yjHoFZS/NyAbMe/7aTNa7TI4vMF092j95GHZUFRH6qH8azNPdgl5kFaDUBixn0Wc2UHBI6h5eOxKjMovoG1x+Krfs8gjAsfiLZdkn1O1ipdzDdRDWW2nypsx4JjyHOH82ncj7H3cI11HxJJnEiAqBKhReLfEM5MiAdRfpT92ssxoPyc863WT+wfctIyw4QxRRROVMd2S4/WtpBwtJnFYhJLFrVo3+h6mE6xVAZ74RHsHf1EPz+NP5s3bYpz4tio2oQEj4pWCB3axByU1VjPjYUUkuh7/JFHotWq2YDuvyeg9uhirmjk3lUGF2O71wrJZdGC96StmitnG/sayVGLrDIgTB3/EjtdPZ1xX+d+VXZLsmWU2SvMlxYdJQpoVNZJbBnSnlCrOHG59gxAHPuMkkegdjpH4Uq/e0ftvZjjsIhMHgFRxv5rdCbr7+Fq7jcf1Wp2+OPf+yuKLCCqkzl3OmG+IftjmASJK9Xrdg8SIHG3OvQn0e0uECBv2GK94T8uKED+7bb5j/CTCwTIf4SncOEa3pstcIEAeW8+t/O76gsEyPm125vsDt5/BMjf/ehXBz0sVQMAVeGrO2nyJEDcDA4VhAm2NodiiI6xgDKZHIiOE5C+aM4UZNgGf1K1a6UVYJ7B55IRkh+WVFmB5ZdWCaeoNlJu76bYAO50Dr/6AHuAEmyroPq4Gpl9Pe/Tx0n/NBvzVCqQpxDYLchcC8Dr4b4ewEhgciS2VBb7ZFsdxSEulY21YJx2XUmAGol/R97OZl3ZuVXzVn5KSkQAfOduyJEJHKq6olRc6ya9dfUVdmNeAxFUx0FLMLCEqtweDnHaGlnp9iIA1azZc2JlmICllZebIC2sbBttxSMHAIGASg6+Zi0YNKnUXbBxDmBdE8qN5OhNn5DRq1RQfSMZNB5g/xRBpdFzH3BWUM2DiHZLeagU9OUfye8V4f9vCO4Zw21p40qAYiuuPDiOQ/Vi0Gsj92VFuoHCVsdZ+WuVq9Vx5ilofTWdqttCDtJW2FZhwZHLAUayoR2wuITqwMNYcFg1n27YKe0qYaQVQc6Ywnh4E4QuAlyq47MkQW7Cl1/f+m0QKCoR8rEyeOqZ58L4CVTdckASYLFXHIQY+uuvLgt3b0wGoOZZczbKgHDLAtBOBlDro4ptBvY86fybwGQdVb+SXRIJgnke+IaBO8F2lSxmoAgcjkMtIsijZYzPW+BeEKkDkEa7n+ibzkF35cqVHDYltqgqpILUKkWf7xFIEwmPK668Mj7j57ANWwxoJ8ngAVA1SDd5LbOpPDfPpCbafHHYo9zcYNFTgH7ZAMlaXRnE+xIE0CRAQMkjAUjtJqyuVAEiGCuoq2WAZFKT1xGrrxPkgkGZVjVL1glidXEA934MgtbORrWPgJjVt8NBolqf2Fe1vvLwGq0MaPdhGy8/1ypiD4G/fRskyPdOD811ifDyGGxu1R/tLZiQsMNJEJr+if7UHvbj4f9102TCIyJBpggQqP4Q9Rn6Slhq+QsSYRCZkJJ5Au6oL7Rt+t73fxAzdDp5tgUAnwL2Vic7zjMAHwzdxCghHuLTVMMM2UnoNy+xNFKrH/JusrFP27d7e5iBjd9cQmV379hKnkxpmAChUEsFpHkFfX62qiKeWR/e4KeZe44dO8lzKud+ybYhCDSVflZGNba20bkQcyn0RQktA05HJaWE+wDQS+j7yy9aE9pQrmmJdBoQUOuRRMbMhEhkToZAOIxNnsHR2jVp15bBNR5BTaa1SjqASzt2GGPol6p8GrDpOwaYK7i4dMXyqISppZq8D0BmN5kVjYCrqy+5LPazQV5zAtXeuIlYr/C5Y5gTxjIHHT1IBghA1nGALPt5DkTb088+h2XbmvDYw/eFL3/ultAPEeLzEUw/CEFTRHuoMMsVMKQK9Bh2Kwaw10La+NnHsB4zoyiHuaQJwlhLtsshejaRFVSMvVYSfv9Xrb0i1FQei+1QEHMHchg/6yIxUUbI+wkAll7ApT0Q0c75Wn+Mk7AFnNlDSKt92D5bb0WzIB7t47j86q0l4c++XxfHQT+EbirhxtqajaKP6XOuXYbE5yyURN/53g8jeGVbanVxtq8zFOamRxXIJAD4PObmJ55YH/M2Pv2pW6LNnjlX4yC4dm1GaUN/t0+VUbEucPc8KhOtv3KZUycvXBlaju4PaVyTllb3oTaZSdZKwVgsaSBu0gG8j2Kfs3v/TkBr1snFqhdKw+LVF4V/+tu/hxSaEO0IM7G/qmCNVf2RzrhuoF0EqAZYZxqxjOyAHLdceR7rjKRiFfO7IHIR86lqkB4siRppI+evOkjEBUuWkp0DQI89n4HW5jK49uj/7/yRRZaEZKHwouNZVd2wrdXrSczh8ayHffSeHyI4E5tIfzdBgDBTRJ/7LMJofR6C9t5LKsqQNAJtwwAkJIB/N8/XXK4UlAs9vR3hnnvvDFdAGqYAeO3buTf2IRWVBaw12wnQHYuVWTPjw4KChWR4OB9XQYpWQJZq81jD91a1d7HWqlw0T0ZgXfVSCYSp9moqG1R0qobTCmv3usb4c63VzGcpp2jBMRjvX5KW9VSLloSKzVmNinOJYtqpALVKJ2uVqpA7UQFdhs1dVhbgJZjpAz+6N8wpzQ3j80aFqRQkRNuhJmw8sUDKYo7IBNArzqDNIWUPHD4ROs+mhnuergntYn00UcFEAq5RYl1y9dqwau2aUEl6en3zaa6zg9yMpRQobKHPlrIe50QAV1WHxRjO31Z5u5YIMqsSMwhc5YbqU/dU2lK5dxG01hbMtcP10WIU10KryFV7uUdxTXZ+kGARfE2MQUF89jv0NdvNeUIbtvgseX0G+xL/2/WnlrXUfYAWYO6FtDGz0MFxazaZz9Cfea3TUC3YZ0cwbzVCqqanoHJirskjmDxl5NlQVX842vmlpmcz77TRt9JD1Uky6LDeTCIIfu2li0NO6rlw8OXN4aJlEK5nUBuNyQw15OLkso8cUc89Qn5UnqoPg6iQTjGv1qEKayAQO4d8p8uWrwlzIDFaT28LxxnH1adZz/uSwyl+Lz0nDxu5FViOFdOXxpHrs4GsL4phuIcbb/54yCoYHY7XnIhSTi3cBI93k+82hrVh2vQp2JBBPHCvkkrOexI/Wl1pLdoL4eOcUliIooaxnbCPSiN8fAnr2mD49re/E5/XVVetZc8CoVKQzRgFxG9rYu9TE6YuWATj1YXSsIq2J3uIoOgz7OWyma+T2CsaUN9Frtopfp4MmF/KfsviA/tzA/egckrCQDXySYLXBzLyQ11rJ6QL5Al7xEKUR80QwSpM16B8rKWgREW2eU+qOVQkq9aTHFBRdM4KMMaO4Ln7DEeNllUdvEYg3716tL1i3nD/oUWazz+OMZWtFn0MF0Y44oZrJyRDJEDM3lAJQd91H6lNVCzk4Gf241as5Rz37oEt0hpg7bF92ziryBM4R2gFG3P/KDRpaW6LBQfOXao90B8wt0M7cC0WZCUxb2lfG8mZGBQ+kr0dz4yxNjymRjLetJLTPteir+EYUs80vq8gf5wjacMjf70olH95U4yfkPRIwrJ2AKWcao6xFDWV5peQ9bU9qqtc71TIS1yrKmqlf4znbGL7dtD3kjhQaXFlzYlzt3v0TPaWB7Cwso0kPdxbum83H3AiVoJaRZZxlpgyuSzuix575FH6yTkINPbO3N8ICsjOct32YdtjLIqaHsaKRQg+zymoZvzAUyjgxtKGFgFoCey1STCfNIOMv1VK+vAk3LTJVflRT39TJRbbJVFRE/dq2l/FAgezv1CAuI6lpGC/Rf/vg8CLdlzYL6ehUHVtr0dReLb3LAVR7PuSRoec9LHhtlu+SAHCOBSn2tqqHhlSEryq/BhWFryeAHl1B/qGvegFAuR1e/cf+/YCAfJvt81/hJ9cIED+IzyFC9fw3myBCwTIe/O5nd9VXyBAzq/d3mR38P4jQJ7f93eDAvGHAQ6eWfdsWHmR9iv4uyLBFyzM4NA3iUPFGA4jA1RbjQVQys3EY5tNb6yIYhPcZjUQB7sxAPDsaCNQ6SFaZcJBDoHTsI1JY2N8DDC/H5AxByAqeggD9E/ELukUm/8WDyNsjK2M1tfcYOC2ePCCMGGjfwivZzfS6QABBrrmcY0qGzIhOpLZ4I8FrD9DdZLh7GVYX1jV6QHIw5AEj6CWFfbPPQsoB6A1f/68sIXQYUmDXq5z6ZIlscJM5UYVB8/FAEsSNkrAPcgJgk8EZKqhOs578f7KsSiwUl2w3GBvgW8B6XYOB9PIMqjiEPEi1aNmYszF3sdg13McXieVToiAXnvMrBgVQXkrXa2G87B5DuTVPBRDhJ/DQ38aPtASHTmAvDl4gmdBUKkiqNamQ1Cbz++lWq8fEM0Kxh6AhnwAW1wBIkDsAXg3VhNjDIvn/dMBF8sAFqyc1W7D8PQx/F4Xh5xSbBGsGtT6agbkkNZmBozrIR1VElT57iH7wFB5rS1OoKSQWHoGC5avfe1r4bn16wFym6OqRWWPVmFWJ+8mY8XKuz6e4f/35bnhTgiQBkg3gcwJHMK7IF7SuOAUCKJpHN7MFSigsq8G4GoqYJTXoVKlmUpr1R4CL/GAi2JnDyDQBKrYDTwfQXueIHi6DOJBckQyLkru6aeGpAvq7OFaPnT9h2Kuh6RNE8Chfuke0q3GzKCvt2jDw5d9WDJDIM1w2FaercCjKvLjJTEAACAASURBVJYCQDv7q/kGdVSF53GY1M7Iw7R5MA8+/BC+/jOiqsO+Z//tBYAaRX+2Uk+FgG0neWOmja/zy4nbYG+BP/uZvu0SIFY351mZLLHHmPUZWIFrdaVko8SUYIr9TnDLCsxhAkRQcAz9vh3w0Ao+CZA/+W5t/DzBz+EQdEnAaFtl8ObrCJCEooOKPSs44++8xoAkVCSvqUCGfbIjkSJwOqQusYpcxYZkSwFg+wCH31UrVoV773sgAi9lqJL6eL1tNMb+y9hrgXgrgUTUGkZbmQ4UHPYDs1XSzTOw6hOgYB6WOKUlReE7//gtlBYFVNpfH47s281rk6neHsfhvBaCAACf55xBOzleaqhA9gDuOC8aNz6q07R2GQWY2kJ/nIVl1rETRyAnS7Am2kEF+1IsfDrC+qefZdzMj6SvoEQr1y7d4zgx/2eQOU4blSVLV8QK2hc3bWY89fIZZM9Q2budsShgKBFgAHERlmyCa84ju+jL2YzFYtQVs6hEdj7ZAqnoszRXYwqKubFUbZ7gGQ/yjEcD9ktJSWLmS4JAXLdRQXzTRz4OULIDoIcxQ4WnQOcpbIBWLZkNUX0mPi8reE8BcEyFDNVbWyuOM4BDOVTHZpmJ8uzzVH+OxvLvcJyDjjBf4BiDtdOcODZHUPK/g8r6lUsWMnaxBINk0lbQCumT5IYIsiTjWZ4ESLdz995YVV/iPAxQfZDsnGKq6u3jVv47xwpEdaPIGQVIM8AcqCKwHUDs978EKPNjX//rLsgfiCPtBCWwl2FV8+xz6yF71ocpzFtjARzN3TZzpjg/O+RnEeDM87rr7odjVsYCnq35BKrPegiNNWRdH/lebD4qsEGTvHENeJkslGX00VHMmcKKZwEBtQP7i6//FdZel1MtvphxDYAM0Pn8xvUAm7O4hicAiXIJJl4avfunTplOZW9hBOq0+dBe0LDi8QD3Z1kHZkCOt0F+JNH3DfKNI4v5/zBWfGYsSQCrftOyrY1A5OOoGIuZ78wtsoC2EVDfaHID0NsAzvKZ7x3rjlFDfgWhtGJUsTfA+Hmj8mNYzZWoMo4KkKHxGm1qhpRgiTHO/YOWu55mUAXRTp7VSObshLKQrCayP3oJgBZwVlmVJlDP50mA9EJGbYZQmlcxE0CbQgfAsvlYfDnf7uc+7SOzsXCTZH+K8eX657rps7D6uxLrIKvY0xgb5mUcJp+nvLw8Xq/qKyuoVWtJ7l+KGrFoDgTWfYDqrNGChWmApQKnR1DLCFBrayMBooWM85qEr+SAhROj2e80aVnJ3uAMa4h2ns7XVbXt4fEXDoRt2Ln9wsevDAvnoGJpqsHi7HCob6M4g2wJg9OXzZkBaN0UOhgP9fWoPQsmhf9z50tUbaSFCdNnhmrDpGmbnLH54ZqPXh82vLIxNBHEXTGllH0NiibW+R7WKvcpBflF7EkqGX9z4pp3EpJRwkcwWLBZUqGY+UPySAA+l/FkxbpFHD5IM0IkI5qYP4uZB3cxj82cOTPuY86xbvg8VeKqts1nndOq0jXSteXV/uCKRp+wwOAsGSgDAKk1tHc9fdZ9i+03iWfhGrqfca0CVILZCnr/VgHqZ/gmkstUDITKYxBa9NfBAZWJqFVGdISP3XwT/Tg5PAZJec9dT2ITOSFce9WV7A0IDB+XQTEOxAtg9poVS8LB/VvDOOwUR1thbyU/RAYPgTX+TDiEBdtG5qxeA5YzRgOMp8Z+N2/ahNBU9QpjCVKqLwX1BzaR3efCpIrZqPGwu6T9qqorY8V+VV1VuO4jH8IiC2KSfl7firoNgr4DxZ4gvbZi7iFUK4xgbZQccM+g2ti2UWVk9oa5HmLBWRCkEnf+x7R5C0I9FliZmaPJXdgVXnmF/BJyn6668nLaElsmrIK0wDrAPqWstIy+NypmsWQz5zbVExDN9eWwrmgna/V+N7akDRD5h2h7M5GcL1S/lkHMuNZrHygR0oi92MHqFiy9yIBjLtBWzT/OGftRGv3iL/9yuP/hh2MGXVRGuDdiz5OlKhKQ3AwM7SAtznAvaOGObSFxZmaWhTiuI8MFL87pkmKuXYLikl/dkQBhExAJD6c5SEdVIvQ/yRBtl3yt+2AJkEQeh3kd2jT1E37eEvdEE1iTDZW3mEiBgdlf2ZC9Eh/bt22NuX+qlZwf3Od5rfZDNojxGlU42DdHsk43MgeVQBypvPbftMFKY79mRo5vrqqpmf2ARIP5eMMESCzqUPoxRBIf+gbWvV/dkdibQH4UQhQkMz+qUpG0LKKoYCQ2bUcOoeRR/c39WGDlGm3bqDpUcZLMM7EQqxe7wiJIc8ehc/g4LK8KeRZt7FctMlGR5dwk8TOe533xmlXs4dvDc08/DUFGhhiKNwl1SV/3wWYMdprPwju2so74TPO4ptHYq9VRaCEJMgO1quSQOTcVU6eEvez1tUurprChiEIBLfm0wjI8fSoEtmRGNWcTCRDPhOaAub6Yg+fcaqFWD3tXCZA0c5lQdicIELOCBiNp5toiMW9xSD05WhbS1dU0ULAyhtwb8kN6RjBXlIfPf+ZXkWejsDyHDZa951U1xzDpMUyCDG8W/jUZ8vp96/nAAxcssF5f+XQ+Lfjjz+h83uM/7+9cIED+8z77C3f+TlvgAgHyTlvwvfT7FwiQd/tpuecatsh+t9/77b3fO92//finJNX1PzW4HduiV/DR3kZQ7g033oBdSU2YM3tmOAHIkIt6YDJg3AgOKWMgPgo5xFs1K/g/yOa9nmpkA6fdYEtM6CurRUMOG3VtWKw0zKbyUAWEm2ztBmqwDpoKKbKP6mMtPLZs30UFa3mohAgRSM6H5KgH+DtiuDf/bjWWJVVuyjPYjCezwR6pJzaEhyG8g1RaSoSkUA3USK7DrOnTOChRPQd4YnCsYMEiAlZbOdg0c4AWwDFY1UrWTO5vB5YVq1evjgCJWSCCMKc53BdxmPRwJNBgZa0gjdWWHugE3j34W3GpMsD8iGqCF62a0jrAw6BAwMubOXBDnugVvmyZgNjRaMtl9ZY5Jcr1tUDyc2dT9WslWA/gkSqQXCrGTlIBaqWWn6kNz+C53rBy1Wv2TB4gPXxLiKheyAbosoI4Atq0h7Zg+nFLaBwFqBlHJfFEK9QBgHZjB7VyxbJYLejPKiAeVFyYG2LGin3AKkLzP3ym2m1lEdppxoeEhwd7gX0PpFqueFDyMOtzlsRqxodZqwEtTgRWaqiO//+/tjzc+XJ6OM171ZE9cvklF4dTAKvZAFStEETji7Br4PtcAIN2yI5xVJi38vccQJuTALhe1yQO9g6EHEDAM7zvdgBin8fVV1+dCGrkJC3BlMeBUvurJtpWqxSfezsHvycAydauXRtBHisZ6wDZVTYI/Eg0aSUluPbP3/1OtAf6wNXXRDsLbWc8KM8mC+SJ+x8AOJka++sOwN1Sq/1RElTQr7VRsopuz5598ZCv3YSKIb2Q+/Wc5+CbwiFfmxu/b+MaHUN++Tm2pYGjAg7mlagcqYSk0jJnDM+5GcsKD/paf9lPBQvMCxEskAQR9DI7RwBCgkd1kBXheksPHxp/nABJwBGGsmIj5jUD4Ki28cuDbdRvqOyKNlrDFeH+ZwIOiEQH//565UcETe1dQwqRCKgBWHlYTgFgkYibOX0W4fSbARdrwySUP720VZ8kh6HveN9nQWiN4drbtQzi3pMZA808z8nlZdH/u4/XpIIAZKWPDFdedknYTd7A7h3bwq23f5rQ3KZofVUIMNprhaj3RVs0oNyx+rMW0GgMJGMeVlwVM2bjy44/u+APt7QN9cjS5UvoMyM48GMDYZ4Hv5M9Khubqb1YrB0OH/8vnw3tePVr/9AO4NjLe5vlUn2qlnG/Ldz+uS9C5gwAou+IaqFJk8sJ0p2OVU0zY6OZOXBqBM0Moy3BeqkSkOE097aXeXMO4IWEahm/88wzT8dA1LPMQx//yE30l85w3yOPhQUQLGbk3PfA/XGsX7JmJfdbC8lTTVD7B+Pc0gVwlkQgbyNhsILZUytKIShPx2eiZYUA0QQ+28D5xPyWHQqLSgBiRjIv76RyXmB5Qti5a0+sOJ84qQh7OHzrGYdwS+HR++8NX/jsZ8KWTRsj8VwJIapNXDdgkhlHWmAdPXY8AmQXoQAQCM0ASNoPuOf4Mw8ljguAmeNYw2QDxsyh6vkE3u3f/eGd2LLMxaYHcpt5RblBb38vFm6lkHdHowXXWcAV29+5czfj7RlIEP3VtQVJNpy4ICfMnjqJOcWx3xa+/y/3Um19DWB9KuTCtKhqHMminsRa4Fwp0ZsOqPnEgw9CfE2CaCCTiD4hYW/YdzfjvRkCtJlnkAzAOqG0ItrenW6k2posgCeffoz7ScIC7VOMpezwNGD+EmzLRuH7rzpmHs9fovlRwtWvvGJtWP/ss+HaD34wFhLEUGnmAokW14QDKGO0F5zBemZ1bR/rShUqQUm1VMaQVdKxaIC5W5LZOVebnhWrVsaKf20fewHjXBOmsP643qmO0y/eeU1QzXldgsBcDNc/x6hjOtrX8X/2D38vkeODugNl01mKCwbIIhhBFpgApGtNBDDFC9Fq9ZOFcY7nacV0liRTf3c4coR8Lfp1YSbEEO3hOq3KwPl2H2He5sRImh8kM8aq8aZmrH5QCOVBfhrs7TXOgBDBMxHivyqGoHu9gs3meU2HaOYK4jqgVVYmYOj0VdlhyxPVEFlL4pg2E8yge5+LVoqnqiqj6lMcU4BSwtd5MNN+oI8+7SMp5bwmiFzXciY8sfFQ6KSq/Guf/1hI7kWd1VDFOroz9GHLMhnbt2LWJjYfoaPycEjTIiaVkPGq1nD4dF/YeZRcLK7ZAPV61uoiLDg/84s/H+5//KFwChXIgoWzaFcLD8p1x4e4HU8/zqcKG+8sQPyY/zJOZeHGmOskqe3YcQ22f57hGUkomrH1MNY35qpoqSNB3sCa4f2pmLIY5KVXXoE4mRBt5wyid1zap1wrWrnXYuZMAd8G1kbXgkLedxIFIK0QAHXs3154/vnwwWs+EPvJ1q1bw6pVqyIBYl6be7Znnns+lKL8auH1qsjcEwnwqmLtYOxogeUamE3+x+Gju8K02RPDB667kur73vDcupfCA/c+i5JtQVixeCGq0Cbm9z6eXWsogKReuXRheGXzurBkFooR5qAzzE2p/QDCJ9k7dUKWNbSGhzbuCefSR4SsMVSvN2JzOnlGuHwlhFvNVtZPrC15fWUd5IGSnNRcFMfzIIp6IJiOU7hRG9ZcuiIsXDY/7Nq/C/vBYy6CkAHNgMkEcWMjtHjJsrAQgvTBhx9hnViesAJT/QcwP4O+6fqgSsHiklLmRcmPKhR7S7EcVU3X3QV5RTB3I3kh7mut8l+5Yin9cQDgHFstgu8Nji9mL2yxQAr2SeewOOompyQLIkTZTjcKGskPVTnbyH5KYZ5X5XsEC7U5ANlLCbzuhyBrYKxJgFXXo7IeSRENtn31kPYLsS7sBMzes39fVApVsB7tx+a1k/2chStZFMycZi+nmshcmBGSEawhKiOcN+LegvFkv3EPGudInrWvU7UUFReMn7Nme1i0YM5VJBUSJIfFFO5R/HlMDmPekaiIqpBYNfFaiLaFCc5Lbc09iaw79v+jmePdfpidpU1UjnMN7+++qJE9twUjjm+3No4d8y3aafM6LLEE3lNQ4mi9pdJ6JNkaFjt5r1EBEklTxgNtLsMwgrWnHdvJTGzcJJGde+J+iOegleihv1wcZvzKy9jFqczB1o+907w5s6Kt3oH9e7E9nMfzgVw5zdqB8vQU+2z5GG1uVcu43nvGkDhwY72dvBeJXQn5ObzPK4zXUvJ0CnhOZllJcDkv1VFEpK1fHnvOCYxZ9x+HDuwPayGBJc21dfzIDTeEvay3uyEz+tl3ZVLccAwSHTYrPq95rLevbN0e90RmoHl2sRBMm8KjEMHm2Um4mEcyivuX3HOfN5756Rz7m0b2PipB4hmQh+7eYgxnDucni360V1bJYnGWZzT3mOYeDtB2nhXGcEawQMUlp5v9nGHv5yBaYUWZB9MohmoPpeMrwld+6XdCV3Ma46E0kov2B/uCz1tFv8/Ys0ji68eA9iHcXq3fm3291QH7rQiQNz/GDxFmb/Kit/r8d/rzN7++RPHVv/31XgcQ3+ruL/z8QgtcaIH3bwu81+cvsZT379N5N+7snRLEb7n+aQvyJnuId/r5b9UGb7X+v9Xvv7Of//sTIP+v7y+puuvhwZ07tocNGzeScXEg3PjRj3Ao6eEQNobqfLaLbHYnAICnsJHtoQqqYkIxyovm6PuaxSG8A0BZKb5VlacB78uwmXBTKthm1WY9B2jJEK2ArLA7jf2BNkFuss3XsAIqlYraUQBvBjtq81ILwHSG9zyOPUg+ILF2KNpl+Rnd0U7H8yiHJSqkJlANOggoNkp5NdVJ2l8VA8SbsxEPQgCKNVR4L6Da1NwEq4CtEFvO4VAroR4OO16nByUVBG7sPZA9t/75cMlllwMctMTwau2RrEjV27wO0FlgWoBaUPAQAJQh6Fa7CSLO5bOOcsBQJZDCofCe++6L+RlL8PVvBCgzb6Mc8MNK+E6q71Rf1FLRrSWMShJzKaiZBKgkXBBAoJB/r6dN8qiKz6OaeUwe1ikA/1oDSDj4t1Wgx6i6loTwniSItL6yQpoyy4QFkbYCXI/AhsqXIwTDj4UQ6eBgN5JnnS2ZwWGyG5uN5cuWhBYOzYJBAlynqGb1GSQlc/Dj2VhB6IGnCWBFcOoQh24r9sonVwCYjg8PPPRobIcGDntWE1ZS8ezB+X//1tLwj88OYlVyFC9r7LkAyToA5CZyeDvEQbGM/jW1nKrVpvowBhDLHIeVEEdafxzjekuR+Wu/Zh8TJDzDgd/Kew/kWv6oVIgKCrM2uB5Dnj0oaY3g8z8GGNvP4bctkmKLEgD+UMWzNgdVkByCaPZXQcRZs2ZxcMvlQLojVivPh0izUrAQtUctoPZL+IQLQpsFcoLfnYkVj8DBAayP7NuCfBITHqabed9UyCUP6Va55Ws/QhtqvyYB4vUJTEiAeHD0egqo5hY8qAXEEOhNp59aWa3VmZk1+lgb3ikRplpAAH88gLbkov7ZBjrroa19yo8TIH/8nZo4HwpiJRwLDBeneju2a2+8zljNp/3V0LQf+d8fI0BckyVA/PfoIT98BI1AxmuHqvg9b2SmwVkAsXSqL/XpFgDSGmwiY6KFanxqjGPlpMTmKD6/kOfd7n3S51SDmYGylLG0GdBd4nNAKx5+ZxXgUhJ2E48+9EBYTJ5NDv1ZJYmAc6Z9BgCrBiu0DuaYsyDFCxcBOGHJ14lNSh+V24cY41bzvrL1FQC9FRAUkxn3B2ibczz3BaEZwiQZ+4U92Oi10i8vWr0igi7tPBsMzlB3YQECgLhv70EA38pwzXU3hENUb+/afzi0Mo7zUDotv2QVpCrvA+AlUPbKK9jqEVxqsPhIVXLMeacALsoYR82MCyvotdAwcLwcIC0TUGgUleanAFK6qaAcX1YR7gOs93VXXH4R19AeDu3bhSXVJYxpVUAC3lioYH8iQF7HuEpirDt/CRYYjrqUjA7t2iR8C7EYNOMoe3Qe6rZqLIqKo7JCMrYCn/q5WCCerjlB22aEmVQtf+fb3wqfu/02EOS0sHcD6gsIm0pUJdEGjHlb4mQTYdBrID/yASjS+T1JhpMQJdrUOfdZ3WsV8Y5de8P0WVgMcl+VWpNBJG3fcyAsWrYSYgRrP8adFdkG8X7tE+PCPzxOlgnzWzpt57pzCPBO4k/Qt4A/o/FQz0kbEfKpFC8ghFhy/pt/948E1F8dKshEyqTidD+Wadp4FZLNlKKdItezE9WexKL5RaptJBwEzDawJpTRbhUAuw8+9BgV+zPDkjWXhg7G3WNPPg4Bwvjj88y7uOyyiyPouZ+8oAXzFjJ/9YSXyIi5/JI1EPddifmJeTOq67j3MkhL1SAGrTcyB4xnzn+RNdl1dgn2PC30iVaqsZ1ntRRLhAzjl84YlwTRTkXDOgGsRvq568Cjjz3KfDAyEtirIZqPM382UQAgUBRVX4zDSLZGgiMRTvvqfBC/TxCdw9Z8TpTJWMZYkT1Alo8EiOuMldhuzMU2Ax79Zuto+2bmiIChAbctrQ2hhfsa7OqHhJvGvN4Swc59+ySJk8KMmaitUDiZNSAw/9gTTybysACcJQe1VpK0fvKF58J0CCHVG96HewIJQsfKJ2//DFZBJ+N7pjPPrvnw5HDP378YLrrooqgAkQAQVLbvq0RqhKhw/ZUYt09KgrhvcX6RKBqQqOZ7gVSrrVs6z4W7HnuZvpQXbr724tCw5+VwCsszibPyqbNi7oCq2aaqE1jk5YVB1o+d2/aFlPSCUNeO/WEv4DGz2/ObD4fjuA/OWVYQvvQbXw33PfZI2LF/B4D0HNa2kZDCZTQmKjjGa15uAeO3k+tQ9ZmNsjCfcbI9jp1VFG0cZS8xbDHkHqOdz7dN/ufX/yz8JopM9yox+Jw1X7LIanDXvYPsWdoB4idMhEhWKUj7qhqxWEOwUhcb9w/d7AeiKob5s5i5eteuAzF8vQVieTVEmzkTTainVNq4Dj3x1FNYmC3T7JBie/ZtzLObCZK3GEI6vIixNhKgvqJ0OlknR3mW5WHX3i1hxtxJKCrHQCQ2swY3hi0vA/5jLzcL4i4/JwWFLxaqJw7TLoHxNJt+1hXKxmKtylw6yP4uqZHqfTJDBlGAtPb0h2e37WaviE3gqTr62mCYVlwYbvvodaGn+SDrcC3tT05Iczd/sE0tLCVnqQzw+wwE3H7A6OmsRWS6DDJOIV3a2Ht0Mf5dJCvKy7C2kxhl/8b9vbJ1ByA5xRbMz9pJpSI7mz6T7CRI6FzUeJsYw+bAxawG1lbzgZxLzmEV188819nZF+2QUpnTpjC/ZmenQljUoNZl7WLfrE3YWV6v+uvkyeOhGPu0fub6TLKOtL1y/6YFlqC6e5+tm7eEGvchKMf+L3vvAabnVdj5num9aGY0TTOaGUmjUa9WsST3DqaXJSQhm4QkJITNk2Q35ELuzQ2B9LtJNvdm7wY2BEjgAsGAC9jGtmzLtorVe9cUjTS993p/v/NpwJANDjiEwDPjR49kacr3ve95T/nXXRS/C++7RxMMP3X+csgoLCfKsCzuLZYgOLClwQgsex6yGCMnceOt27gpOj/6IDWMwZqLv6qqxiURC9IHEl15EB/GeelC1tEgmG7PhAXiOovcKzg2JTkkPOz/mBQDvjHPTFtyHjtC5DokO3CSMBbnitGj29T9vk7zSMpyzdBkSOr6ESOm+H5juKqdg+za03Ug4TtiPw1jfdguC55fBTDZnDPaIIF0QkiyOr+4z9ZxLfU5zv52TCcLc4GxV/adDOPsS8W5l8E+dYpnUn5Cd7nzgeceEq44e6SFU3+6Odz8v58iss3eI2IecVh7NqlgTLRBgrUz19h5dRjHj/vnXvYknm0UWGVxjnL9T7HHkD2O12Hfvr2cERZHoZIRnpchIuz42AAZYkm4RfDGArayXzBCVSeqJIRnCuNUt2/fHh595JHw1re+JUZkNjEvRpcgc+uRYydjVNs53Ms6NFcTQ9qM0MH9o0IuHXdt7GnqGOvt/O6d9NrqsJliLyIZ4n6wgn2v7st2zkTuYUfY+8SeNF6f+9FeiNRxSORS1iKFY86/RvLqUJcw04FiZ51EWh+uFkklzxoxk4/nfIh9y9Q4EcFj08TyVoe3PPiToSB9Ke44et4gZF1zEoIbzl6SwZHMniM4XokUOcAS/59os/vnP17tAD5PgHx3Aum7Xtz4j/MOkFe/RvOfMX8F5q/Av/4VmCdA/vWv6b+v7/haCYh5AuS73c8fQwLk5fP/fbaHDfOeF/ewMaeLYnElG13AomxiA4iVGaJ8tAI1TyYbzRZUbUuqUR5xMHGz68Z1FKfCEMqhIsBcAQw3pm4i3ZCqFLIwVQeIB2oPQoMosCQJVIg1cGBXcTblgYDvsYyYlX6+3yFAs0Ky4y8BpJmPawyW8TAlHPYGVKUDUkiAzHIgWczhYAoiBL0mgCkFlJa/clgRWFYFZmxHIwDrMkAXFVVa5Ss4mJQQHSPxIxEggP8C8RwektyECyALdhvN1cBrEhQQWNYtMAFQqlpaAFr1fh2An1EhzRxEzEHu4hBhhIzAWVMExNeErwHmGJ901z138RrywyFiY5YBGLSjCPa9WNjeA6AgQFfNIfM0xcdZHHD3U7ZaUVkN+QFoRRFyMqDwunUNgOQA/hzwVFipXtMBYIzNMRwd5s47zQs+xbJ0gBL7PyQyjMDSGi/A5iFRAkgwfRgQyAxh1dsqsLYCLrdw2N60cUNo5ODlwcWs4RH7Cii7lQjxYynv3RitRPE1jgcUyx4gVZFb7DwI6FuLSyINIPSJJ78RPvl728MX9uejfn4UggUVMORYsUXxKNtUrdUSvzVpZjaH2UKiggoAsUZRVS8ExB4DiAGWAgReFEttPfj0cGjy0C+BNQiIoArVD1+P/RrZgIL+mzEdRXZLcCBrQ6WayaHdCBY/NlD0blSWHS46CwQm/b6CSI7jZQCKjiWBR0moe974prDvxb2RlLsOuNTKryVc+yLuz0VIrxEO1vW4CVTb2fHg10hELOC5kDCblVTkvsxy8M+FoHHC9VBl0awRWL6Wubgsy9mN+1Ix74HZ8ZHPWFWZrHped4u5zRJPujL8ObqVjN+ysF1gwUO3gJWxKDHC4kasjQ6Q3/8kcRoRYLDcOAEw+PzqmDLzfa7LQ6LLWA0PmF6LOQLEo4yH9W8RIAlHSFRvRi31tyvK5gpDfb/jACu5ABLpgiWSeDzXC3gmB4mLSKEnxGxvAexMDq7VgEsDgDjFgANdEJJrIKUEdZsZe6WMjWe+8TiF2KgtAQtqAZGuQKSdPnkivP6NbyRCAScL70WwwMi1fMC8VRCZHZ1EWvCcnr/YZd7dsgAAIABJREFUyL3jgM4cI3huPNoinseqqvII+AvefuUhSs3f85M8S2TcJ+UwVi8APJ5n7OaFW2/daQkCk9tEGIFYGQNUzKILoR0V8oUrLeHJ514KtbhcCiEXOiAaF1SUhLvuvRP3BR1EbVdjlN80z9c36Ju5/e57wwSDowkyNDsWkkN+cB123rwVESq9BAAQSZBZxwDdlq/ZFC40UvAKSHDg0OFw885tYdOGVYCxyeGl554CZK6JnRep9FVca27D0XImJKNyHUamP8HzYYGqoEULcUz333d/eOLxx+O48V5I7nmdxSGGKdgVsMkD1ChgXahZVAwwuYD7RxQUc8wVStu9B/k6uLhH1cw/ZwGgVUmn5haEhz73edyC9TFqIxWguRTHnv1EncypRu1JBMdoI+bWg5CMN23bSaxcYxhhirnQdC0coGx8lrzw+pVrADbpNQD4zsnPCb/1tqLw3x6CXBf0YvxaQmysj4pSe3UKmN/shSqirDs/k6/BlSHQ/YV/fDhsv3lnWE8EVhtxN93trZTUNzDueU8AnWPMqXv37oPcIGoMJ4ydVSdOnYlRaRItxvTpxGoloqO7ZxCgaVco5Lr95X/9UxTwV8NvffDXIzmgilvQ06L5fmJqjLBxnd1IRNY4AJDPtQ7JKQC/K8yxRsEJYAnPFPBsD/J1x+ijsZQ9Kvx57ZeIqVT5upmODGP47IUSoFxC3Iv57sambGMOfBECpxdCQDB/AWrxe97+tjDAfX7ppZcgZypj94YRXJkA3BIl/ZbBC/rrcoxCbHsxEhuhWH4+93d6qIgvkiyZukGA+KyqXheMmoH4ENhVt5twyibKbc12T01lngPw7G3r5bnOi6XNuvVOsWZYTu66a+zY/fe9LkZjXoaEq6ldEp599jmiWLg/9GAJ4p+6ciE6OAS0XIOdj+rqamPX2CkJdIgN527jWnxfS7dmh32P6SStTkRncc1LAfnswehhL9AFeO/38b0L8hmFFZ1qMQKQSDJel0S6hMggBMZjuw/R08Ez39Mazux9NqxevAjV/6IEs2v3AQRuDzEupTzXZ+g22fPcecgdoiIpQd/M2O7soVuC9fqRp06FzOK0sOv+B8Pjzz+H6yiXiKMs1vFFOH4Ws+blIQqoYFwXhutEOg0OQgaz5jRDrtzy4ANhmrlfl0cVpOj69Rvi6z9ifxFjtIl7ffvtuK2Yrx8h0uhd73pXeH7P83FPZozVUu6/64Z7sHrmpqPMe4ot2ngm7TFYRzxoR2dbBJXdQwh82jHkmnfw8Mk4N+iwMgbwEi4je1K8D8Y9Gl2WzjxzHaC5vbs/ZPL6nQcv05XkfrAMR9aSxXU4PJkHuNTuTSbo+Bib6YcATmE/eIn3ks4zM0Wc38JQSedZfV1pWF5HKTLdHWlJEMWQbourIVNnUfMTc5jFmt0G0VTAv+Vk5uPGSQ2nrl4PXZCOTz3TghsthBq6k//Lr7w5jHRdBODFXcHe7jpkybHLdKlAWA7ROTLopAOivZR7MDXdjXiDvoPi3OjCW1S1BOKxFnAXVwz7hOSUbGKzloUX9x1mn8pYJb5xhq9di4tnkqJn1w/nAx2rxgHqsluOw+I43SGSvSnJGZBYAMC9EEzsU2prq2NPSFraDGtVE8N7MtTQmzLBtR5CZFQEAa2DbHgcUQRRSAW4Qs6fZI+B+0Pnh3FPLri76XuS7HCvt3nTxujkcVx3s5d47oW94dRFBB5cl49+9Pdx1SFC4JkaZC5/FLK0iH3SSsh4S9Alv+uJa9O5V0EXnhFrKaj2T/L8GJHka3ZicF9sUXYXji33yXa/+RxIgiRadXTA4vSwEJ0xOqXS4kbvjnOGBIm/4vwRY40SsWySo54X3NPcyORLgNsQrApF5uYlv8b5yPJxu458Xp3T3O+e57UagavjtJT3JsHfrYPphgMkHQIE9jh2+I2xr3cu1XWpWGKKs9AwRLXjwe+tKEMhxATOHONlFdG49zz6ETpa+Hjgz5qjIz6dubMaR2cU8bCnt5/w2d1P4wBZH4mAr339yfiMtHE/ypiL3S/XILxqZP5yjXXPtBRi6guf//8QWOyEJNfN0hEdfHuefxb33EbcrzU8A+lx3YgEuh0mXDPFXsaiKdox1lXRj8SDU9M/0GN019338LOW0tOHY43328Ez33qtPfZ92dWnEEUyy/l/CCJVh41kj/OA7o1c9mO9PZwHmUf9KGDNzeT+t+F8l5B1PBTgLpHYcr9qH6Lu+FzWS2PTJKKaECA5V+kCMXJPcZD39QRzkMXq9qx5v4pwvg0jTFGc4lriGK8uawi//r6PQnLjDoQ86mHM6UyasgOIZ8px4e/f/nEDcJ8nQL7juvyv//dVAaBXcdC8+g+ZJ0Be/RrNf8b8FZi/Av/6V2CeAPnXv6b/vr7jPAHyg7wfP4YEyNde+L1ZVTmPPPxVgCrUgGR1e8hbvKg8rF6+LAwSS1QAUJIPqXAdMDkTwCNVkJNddQ4A5jCAnz0JKtJ6IQ08yAhA6PzI4hBilI3EgzEVqjiTUOWZue/hxs24pYhN/P8Ah4+FkAYjWJ8biX0qJXpEAkR1ooC6edXxLETmgSBFBr97LKmFsBkDNAVJQjRJpwJghoDYjDnjgN3Gdlgam8P3WMYhdWCgN5bRah3XCeHByEPEccgDHSCC3ws5qKjAtpvgTW95K8TCCTo81tMDcCIsBxjrh8zw8wSrLc706zw8aPUe4/WeJ0t31+13hivEexgDYaHgASIK6lGu3n77LVFl6DZd8NHDlNm46Rwqfe2q9VWqqcJO5pBsYeOLL+0HlPCgNQP4tQagi94RwAvV/8avXCeSwlgqVV5GIwnoCD+r0pwCdJDkUM3pz7APRMWmwE8dajXjLcw+L+NQfYb+Aa+NZZsLOAQatWR2vPZyFVq59AFkA2hMeI9Qfq5duwaXiHnE9CwAfB45SmQOQIcl4acBie3D6OMAU40629f4x++rDp/4RlKMsqqB6DHu6RZyi/ei5LeAeAmF1WbyjxFttGn96tiXMsG9HeKeFRbkhhVLKaYWbGbMCELa/eGhSiBtir9bzcFPt47OlVgsLAnGoTCFQ5FqYd0VZRycVMUKQBoLsBlHh5+XfQPEMa5KoEaFo3Z+D2pGY/lLMECi4xzuFceigFAph9gOrgF6wNhf4FheRZb9EKpQXQaWPws22c0hkTEJ6uOB2tJjAU8Pf75WwWrHk+PK16baVJLGrHodVEMcIP28At0h3C+V25I1kl8+V5IbHiYdF7qIOi3+5Jmxz0TwQfDZz7H0V/BAAuQjn6QIN6q6iYC4kYXvdfK9zxW3S3pIJukeiuW7EXz4Vimymd0JAiTRAyK44xyQIEESeq9XnpnM1faQPotatBgCQgdZjFHjvkrwTaIwzEBFOzVBHAPPdjGH7hrG5BBjUaCtA2eAZNeunTti349RMYdwUWRyTSUTFgE+ZDPGn/nyVyIIKElpzNKLKHGnUFC+EfBwFiDwEOBkfcNqQLo+5hgAGuYLx6/RQFcYn7/6a7/KC58KnQCOp08cQ1G7LHYbTE3hWBoYCXte2M19GA133r4zlANYMNBgG8myhyRJAqQZHJoIL718NDyz91DI4H5UAeJWA4ANEgdUBzmxCIX4vhefDQ3LiLtRZQ5ZlgUJJgZ3FieKwEgh4LVE9LYtPPsTI8zFbURwZYRmlNO9RL0kZUAmfmNP2L7zFuIqqgHxc3mNKSj9T9J9QQRUVM1SsNrazRxyKKBfDUV24zCWjBEUoO5jXrYPSdLC+UdlsK4hyb11AKsnANkkhAXbV6+oDy2XzwDwlBAzWA9ZSeQX84j9PYK1GdwDY6Z0ZS0EUBnk2j77/IvhDe/+ybDnyadij84cyOy809LUSGF6Ia8bdJJBIvBWR1/GU8+9GNLzisKqDVvCr/2XD4eiiqqwev3mcBXQKIN7/Ps/Vx1+928vxRirclxkqnEdf1FVynMnCKZzIh/3QW0lICpkxCDAs4BRF4DjMgjLGoj8M6eOQahW0jlUEyO9BnkfPmNPP/0MDo57QnFVTbiAm+f0GbL1WY8k8yvLiyLAdgJnyp4X9kGM/XzMrf/4x/8HjpHK8BPvfjtgUB+cmFEePOMAgaeITCsGzDUKJ3mGdQpnU4zbY32TIOlhHl/C/G2kiETolP1GAFcPf/WrYfvW7RGI379/fyRpzEpfh7tJoqcV5a0klWvVGF+jqn8xMUVXmJv9MNbq9a+/P44vHXy621bgsJHQaieuR+LfuWaE9+V9EUB0bpjrCEn0f3yLFLFwWdA6dgTRIwOjwTMLsXHDAWL3jQSIa7yRXkZiJgEkSoDk5OIEYewGujJGAWCbWS8lVo1PuRm1soTMqZOnwm04hRQAGKNUzn0/gMPuHB0ha+hNcF7pYV7wtfoznQNde+rqaqMYwEgrRQy6WTcR71ODCjultCM89PG98f+NnJyJrg4EGJBpA5AVkiSu35IDOtOc5+ZUqs6Vri+ST6Osy/082x0D42EFY/TYnmdDCoTZTcQWaX0Z55q7LzEmxvXjNAS4Wf8DfZNESa5ljTsRfvG9/5HrQgQfQN8XHn0mvHh0OixejZMSELsat1l6Tkq4465tvC/cF1wqO30E/1qarwEKJ+NcQaDBP4yzLnrv9tNhVoUro4/34H1UJe/6IQlUTfxVL/sBr8/+Awdi/OdNdNJ478pwdQmASpoVQSwdZi48dwGFOevEIsao17Mbp5g/PAuX1Aw3fcmSxRE4vkLJuJ0kdTVVEIcriKdBIQ5IOskaYUSZzt7rfN7Lh49zv3OY01BqozI/AGmbQw/PYgjUxbjDpsn2r15UF84w76RATl5phUiBBNJFOT0DwJ5WGKogIPNwVC2tLQ4bV1WyB6EzLCmb+fgE4O6CUEFfyjDzcz7juePg8ZDFkBzqY2zR7dSOWGMAkLqxiYhRtofpLGFvv3dFYLTzvNLDw/N+vGkoHL7E7Wa57RuD2EvOwm1UwToq2TTAvoDiZzrvbrv1VghT4qQYOydPH8Ihso49IWKg5WvDsVMXcamxn+O5vPO+O8NS3DuXG8/xjK6MJHkF+7Fjx47hdi2Na8uxE0ch89xj5UdnTxMkbz5kxXp6ldLZ005Pj7DnoLBcgh1APBuQXsdiOtfQcXns1NGwbfs2p25K1i+xl+shYk+H7DD7quZwHWLHe66bV5GLTl2dldOsry+wj3z08WeJl+0Ln3rooTBI7NAAY/j0uTOQYMcpgr8ZF4tCmzRIEcY637uVOXkTcV86PY4rcGFPpGNBUZNxrZM8w728PgkR974KctzbuzeaVenBOuNewH2tJejjzi/8PtcTJvkh2eHYkyiRXHFvZTyS5EeCHNGDkNhfzLAfnovZnJLM554kiBNZWvZSPBeKgGr5dYr94UXmDiM87a0xgi0JEqcbQlqQPhUnJT+a9wDhwn7E6Fv30zo+Bom9nIaEysOJc+Ijq/7ZU+XNHz4IQeV+dUPs19PZu371KtzMpxN7aM5PGbDAZbqDdMnjGtZd04IbSzerQge7wE7gvFGE43t0D3+S+1HJ79az2+OxFmLq9KkT7GOLIpFrTNQA8VkjEAwjEMaewXT3JTrrdCJlhOUNKyLR0sfnNXLWWMu+VNHavn37oyjhKjGT+xgTG1ljOliDatinn+V61TJeFMH1EdOp8zoSjvQWVhBPq/u/nn24zppx9lVeevfTSZBefm9FUiOMHffKpRAwCnKMFNNRIjlh/Kh7SEls+3MkhRTpXEAIdw3SchghXCQ7IN1c3Jy3jMoz2m1mLD386s//LuRybfx5vVxHz52K0owEnOYeug/49oiKeQLke4FE5gmQ7+VqzX/u/BWYvwI/OldgngD50blX398rnSdAvr/r9i/7qh9DAuSru39ndiXA3Cc+8Tdh1WqVlgVseGcp/F1PrAuHEzbAKSrOBZQBSoYADVSqa6GeGLdYcBpAAcUeyir3nhbgCjA0AW5pGzdOoRRwXaBNtY4gyTAbdgtcr7FxTufwn8zhatayXuz+nAqiCyQTsN3fYyav5Z5kEgtwZVEqqTozM8NC2dlIgAwTPTLL35nNa1a1Bx5V78aODBIPYJdzP997OaV+CzhkX750PlrIN6H+1wXigcqDkyXogh0q2czj1SJfBiilKkyV/TGUUwvpDFiIYioCeAD45s2PADQtRFUqIWGXwRCHAEHVbOI8auiG6OEAcpxD8giA4Z133c7mfZY8clTF/L+9G43EWJjf6/dqgfhYvLg2PAdwePfdD0QXSAv2dImQGlSstbUVHN4olgVwMPKqFFWb5YX2VrjV1+1gKa3ATrzm3APVcIKh2unNbF+I0v70qZPk5q8KVyG1PKJKeqhMFqQToDNeQNVgFcCmnSWWaHo9RsYsQUxkAAtkq3Ku5GDvYcy+jx4A0GRiUuxwSeFeXuJQboSMrpjfe88CQHeyfhlXqtPMahekeuzRh6Mjp5JDYimKTwHVrAxKEwHE07nH69euhARBgaiFnvum8lzC43kK1yV7BL0sRPeAaXH2RZTSqnwdp8YD9PJaKonOEsRSKW58mGCG4ySqYiFFBE0zUYxPcQg2usZ4KQ+iFjZ2WnLN+1V12Yby+grRE2soOzUyINl/R6WpW2gxIKYxGkD8OJgg2QAQUrgXZn7bhWCOtOM3DReCfQ4pAgTiL4AVJdw/CRB/rmPRA6wqPh0bgg1GCfhedDRU8V4E5uy3EWywUFvg2p4VgQh/qe6VAEk1t5tnVHBMsCCVa6ej5zsJEB0gvkcdIDpLjMCS8PDvxgFrvzsBAvBpVM4N4sO4Cz8S5Me3LPP+v6CF90hgbwHPRw/XqBCCZ5xsC3/N4nTIADBlsglrGpaGOg7dZSgRxxgTggG9nf3cR+ehgbCVaJv2yxch7k5EZeQpQIMagI8yIkquozSUAN0IwbWXA7+H9BUQFZVEyOVybY1mS2U8nyKe6hqAXTlOK+N2BFUv4XT7lV/6hTivTIwOxEP/ZToM1q3bBMjj1/bjCjgKWDFB1vbOGHczAUjhXDYMWJlOTFxPz3A4dOJs6EDlewnSZgLgZc2Wm8Iw77GkuIAC5QbG9lSorgdMIB4jByLtIsBvdlEpUSUXwzTXTdV1GiBzdnpyWLGkmmsA0cZ8nFuCw+fy9fBlQNSbb7svFNBhUox6+OLFU0RlZfN850K4UeTOuB0jFmZ0dDYcOHAiDBInkWLRqrJ8rqXffxbQ1jldJ1YRvyYh15wHJQm6IJ1U81p0K5FWD1HQRfzV6FBv2M576UdBX8y9MfYniTFlV9OIhasMBPscLtGJk0pMjB0rRyCRdR4YAycZWwLYM8PPGh7q53qQAW6MGKCZc/6FxlaiyVDoU6idSmfEE7tfICJnI4QPHRmAUhIgv/fJK0SPEOUFOWYUngpUlcOWuDsPmL2uY6iGzoRcxtO1pouR5KlZ2gBZWx0dg6dPHg13Q0g7x5wFXEq34Jc5YzPRaEmU5bajYu+m9P4QYC5XDpK5hoLtbczzneEzn/kchPoK5t3SCDo3QAi1QUyvWl2PMhwn23AvUWlH6a0h0oT/XDcEiVMgBHjj8VkXEDKGbAAA0aJeQZ8i5kmR/l7mFEHDWggryTvXpU66t7bSf1BMPKUqfMnm2P2BY0TgTgLemCKjjox2svtpI/fpwulTkQQxk7+CyKMDlC7rIFPV63VLlyBnjcjBHZggPKBF5cci0Zlw+6kKlgBJAoj376zSnWVsJhGDJcFpVI1iA9d3fyVHuxeAJtc5lULnDFw4Ou8C6v5R9goXcA6oUndNUoTwMgSP61YtBI7gp90UbUTVDEM6fPkrD8cIye037whNPUYEZkVA0dfuvCNxU846pZPqAN9nhSXfPFNZjjMI3cq1ZOo/0xZjrhpwy/heBnmOXCMlUyUMJJNdI0tXp4a+8zfwVOY+r7sfrhODjPOFPKcCnjM812Xli8I0e4C+1hbGWm7opNPKCKo+QMjHnj6Io82s+6zQwJhrxtnwjjc8EDLo+Dh48FC43D4SPvtwa0gpDGHHPbeFOorTb7lzV/j6N77Ea85mXOfHNdDX5C1Ixt1QyNgopjhdcUkG65VRnjoTtwOIS4A4r/p+vbe9jEnXEfdhf/3Xfx3+21/+ZexXEWheAvgpUdhEn4xrl/0HdhRJpNczjhMzt/cV0Bi3VTuRTOsh3Y7TsdPVPx67k1YwNzufKjy5iHtTF+diRA3uRXogtZta21n7ACdxY3QK9CMMWLdhNZ/n/pJ1MK2INX0CIUonsVdtkLNEWjqm2AdOQyBnZxBhx5yTljQeVtWX4kYuZf5DUT+ZGfbteYl5ZTZs20AnDOKIdN7LxMWWMN0LCXCpBTD5Ykjmfkxz/6p5HgZZs/uJwlrI3mcDRI4OjX7e26MvdYbjmHDbqHkYZ8nJgezIgPBZjF1k9apiCAhItnT2KriRZyfS4rW+/Z4dsb9hz4tHcEtsCecbee2zkO+Mx8mkybBu8yoiMDPY79Crg1vAMVbN/qSZHhfHahLPQgVjKB2X4Ah7hetEE7q3rCdOcID5PScnlftHXGYnZA/7aBXxnYhHosvDkmmA+WqENMO4gq8iFBoEMN686Sa+doAulsPsJfJif9lC9nEd3Hvjr3TZ+cxKXP3jQ4+E226/i0jHjbzG/PD5L34+7D2wP9x6x+3x75zD3au1QHwcOnwsVLIndd9n04V9Vi08k+nsL1wndT27T3Z9sDPEOcDuOvtQJEmcj913OK6G2MNbLD5mfJ77hLg5YJRF50dCQOGf/V4Weyik8FfcU+hu1Xnqf0xiXgd70eyFUjhhxNsk7y8RiZQaiSYd1saztfM+3DdJMs8oNtFpC0AfbbjM6SOsMc6L7vElW4y+UoQxzHVu/n+2x9dY95svxOiypYzxAojXtThzdF0okDmNO1DyaQ3EchtCJwmv4zixXNPamA82E53pvCrhLLGtAMfIswHeZzdrZQH713zWZAkRi+V1cNnZ4j68yf4NXpf9d0bTOu+14f72fOV6UcR+NJ05tQkifdyINt6T64Il7sbQ2mkyw7VsZR9UyfeT3L8KKeqY6mdPqiOmBdJhljfn53u9L168EAnQUvYTA3aVdbfHn10FMbgFx1cZrtdCiLULPAvXcX7YtycB5uvQpWcPouM5k3HYyzzgeHIF8ZxoR1AaZwP35caJDeI2d72K3UK8nzaIy2li4froWCrje7k/HmDfpwsmCjbYe+G7Cu/7ud/ge4zwDGVFsdgYz38aLlFFeRKDCQJkbt85T4AknrR/2cc8AfIvu07znzV/BeavwI/aFZgnQH7U7tj3+nrnCZDv9Yp9L5//Y0iAfOorH5htwBnxxOOPRQVrBVnJaalk3q9eEUYHUKMDMk0DjBeYz8pBAjQ1JJUnypEvc4A0OzqTgsYrHK48JJURsaCiuw/AWmDCqBULhDtRmwn25BMpYgGecQuSG5ZI53LgMmOZqFeUdNnRpj5lTACbags0z6EOKiGWRRV7CtFXKuB1gHCeBQy27wOgGGBVID+Xn2WcyohKbDb2He3dHOByANi6ohqutqaCA8b1qKjSKfI88RObNm6Mh6oLlsmiujOX1jgVs8gvQjIIvng48LCzsn5FVCbpHjkGwHUHZYPfIPf67nvviUq3lyg9z6Xj5CyKSvOvzVO21P3vKfTN4eBQweutJdv3JFEIC1FzlXHQMBKrDnKjFPBCwLqbw63Z/bm52skDQFdrPLyuRnFZVooqkDJ6Cx3PAfSrJtRRo0JvAUpziQVjUq5zoPLM4EHM66UauZxDumoyiZTjvPZVHKwsxM3lYJWkMs+jKAfUSuJD7AcxR9qvs0BdNbAxXjMc9isB6izVHOfgKZDnoVPQXdDU3GiLiHdSaivBNY5bxM4MXTypvKA//IXy8IE/PBJjXBwXhyl79HUKhBm1UcDhH+sHQEk5REg3r4eseUDDag6f5QC0JR4CUTNLFEjAVHHY9UNCQBeHJId5yXMF6P4uASKwH50VNw5HgoQSHMYAXcWpcxNg+hSguspiyRG/RyrvK8ZOoVaLZcBcnknuqfEzgo52r1gSakzbAu6doHo6irRmDoGVkFjRyQTYMcrYthPE6Id8lPkqDGcgLjzg+X09mJah2hNkM6/ZD90ioxAPMZqFP1s+6kF+ks8R2JSYkIBzzBk1YHGt4JZgQzzcGwWg0+IG2BDJB36WGdneyw//dHn46N9RrsuHEVg+C3MdIKrTJRkFTf0QYJYAEUB8ZQSW1zLhAGGOuOEAeWX8VSK64tszl3V5CGJIgKiOH+EgK0FnpM0U91pVeRaq3wyA1eW1i8Ia3BKpEHJpHJhVsWZRnnvWGA6+tUXoh1FBr1+LW8jcaq6d4GYpkVYCAi1ef7oUXnhpX3TGvPGBe0Mhxbh24lznmblwuZl71RHz3O26aGIcCCAar1XOc5lEzE92LYRg06Ww59mn6MrYGYbG08NDX3kMh88AbqkiytZ/glz5DgiQvpDh4Zv8+cyMXAjOxnDw+JlQQTfAGV7HNQjYDACO5SsbuI/JIX12POzaBghFnNQwQIk9DqM8K92U476w/2WA+mUx7z+f0ueBLuarBsBGnosROzwA59NzysJf/c3fh3sffEd4GrJ05y07AB+u0MuxiOvCuCb3pYuxmZ9XwrNRGB5//PlwsRnXG8+LBMgs8+UqXstCXAU6aCogEoy/E7BpJApvCxF1z1N0rKtIctNnRZCzkDLx5ssXYtdHByBzJeS2CG13R1t0MUkg5LIGXKDPw5LV/kH6WSBBdGb1AJQYEWhHx3rm32zApvbrxIDhdLGg2nvl83P6wpVwmg6VBRU1oYVs/+vdFv/iAuL+/+mv14c/+SJEkNnsjBm7O4yRkhxXPTwtCM9g10lRxXyXzXjrZ77vB2SdZBzVMX+X8vd9RHlcbbwUbtmxLXRAXDQC/OhikaRfDEmQnZ3Pax8Lh4jgstC+srKGaJy6UF2XKKL+kz/+r/TX1LDeVfJ7Fe9GCPWqAAAgAElEQVQpDyKpl7mmnRijGt4bTpyL5+kxKmTNqYvXogOyuYguEvupBO9dJ1W/6gS5dPEKoN0yAGci3XCgbEOV6/MuMHSdtcjPH4Isuv/+OwB8mCcARSU8XBclpCsBWQXwnP91M0piPvjg6yGpeqLbTzW40VLlVbUUtT8TVb7OiW04IX0ddoW4BjqPOh98KwLrhrOLv0hhPU1h/hcfnwHsnU3S8YD7xngRnjubxqMLBBJKAsQi8VQiZJgdYgSWHRkpqOz9d7tnKlH/SvT2Q7gdO3IkrLW0m7XTuavb/iviMi8JqLPuZAF0uc6UMB8YeSMB4nwZ+5KYqyz/7ucZ9MOIIiOwdBb5nuwE2XRPRdj7tSsRWJT4kRyRuDJ2ZQFrvmuZc2rZGsb7BYBDWQdF5RL9vLfYkwIwWpCfRYfLeEjHiZBC8XkHTsdOotwaqlhbWa90V+3HHbT7UGfYeutaHAhXwxbU4SsAEGuLckLPlZNR5fzw08fDwbMsbzkhbLnjrvCWn3w3xElf+OwXPgHRupTInGVcb9yvvM4KRBiDA6OR4F6GWMV8fd2Ljz36CC632yLpKwi7BODbtcsonXEIHfcATz31VCT0f+kXfjF+fT/PiaSZkZod7L12P/s89xDFO/uJ+uUNkQAZUvXN/ioV5bdRbkY5VVaWhTM4DroGJ2P3Ve0N51QtTuHzp0+GZczFqtGP4pK1VyEVh0Mv/RZ5RWXhmT17Qw69KavXLieyi/WPNXawV/fPEM/9ZTQvGURg4TLF7ZnD3JAD+ZmZASnOviMnbTJs27w0NNTksR/tDFnj2aGRLoupmVG+34owyfwxyesJRKuNETu4/8WXwwjzwVIImzHWhHKEFc1ElqYihklmX7mCOWaczqgkiPCvvdwSzjNkjjaFcJUKkSyS1RYUZ/FsLKBnpDTs2FIfSgsyw4mDR0InEWZLcQpl5eOq1H16pom1ow+hThmxUldCMeOtagkOHfpKtu7cyHOZz72/xD5tiHl2NQA8kYjsLzdDYKazX7jaAnHCHm8Gskd3qHGLvfRKlZTkUZqNw4W53/2S5KgOkFpiw1x7FU8YbaZRyWhXRUg6PGuYY9yT6d5zz1DMPH8ZkYtRRitXrohzgJ+35/m94afe+4vRuec+5CNEYWWz79pMz5pF3LW4EZ6j66gTl4j7nXpcPafpMXJ/p6CnC/ej/dR+uP9x/x+LzPlkO/AsFldAZG+IXSfum+0K6YUI0uniPZnwF68ldtfw7z6jMQqJZ82vdR7XSZSIRzJS81sOU8lUieNkvkaO1dhZI7h0n8QOEcBw1xfdjLoUdAdKrDo2LWyf0dHKdUyGzJ0msm+QceE5wdfoAz8OoTfL5uT8n68Py35jf4wzVJRRC3G21TMD+6wy9n7GLknqXOF84HnD6Frj/CRTdz+Ls1OSintvgfkF9tLORe5xF3J/htgL9LFO6nhMZ8+apXiH51wC5NKlS9Gx7f5wijmpAnK4hkjObOZl57cD9JPl8vMVeK22b459tR1bkhBpvE8JzQwIiHbmtYV0HQ3ynvP5mc30kCzEoTGLcOs6LivjBXVnl0DIDHAN3Dd6T5wb+yEdphFq+Ozn4cAdGe5PRONuXBvWNywj2quLPcOhuDa5XtrlkQRBJ2ktmeKZzTW/XYe6rlb2XhI9U/x9L+SG58BUznEKCUrYa3luUazWxZyfDpHhs6LIzLL3EdzgGcYdM/cmT1HGPl4SPvSfPxr3dxnp2bxmemV4jsiWZb7SJeX+7n9FgCTG7HwJeuI6/HMf8wTId78+8/86fwXmr8CP6hWYJ0B+VO/cv/R1zxMg/9Ir9f183o8hAfI/v/i+2Vw23zMCzWz0c4mqKCZ/OkyPQXqkhUoApmk28jkcHCxoTVIpxebcTW/+8oQ68js/rhxCXc9mX9CgnIOhgEo3XSLXUIzVVqtGC5FkyGfjK0g8xsa4nQNXNvmxUxzGe1X3cICSFElmU2ufwZSFzoAcyRyA5giQFA4qlRUJ4IEzdXQ3JBShGTGP3M2wnSNuju2t8DXUL6uOueSVROWozNIJIX4j8aE1WxDYA6l2+E7U6ZaZ29+wkIOCFu2Na9bHTGajoV4GfN2Cwvb55/dwGF8TreensZCz+0dhhZIZ0mIRQPjWHbvCx//nJwG/C8jbLSRSpiJ2kdRgK+8GmGsBcLQs0fdlwe4VlNOLFy8ByDpDnu/aGEPTBbguCbB8GQpGgLwhwB8VnAnBE4AxxFEGByDLrn0fOjZ0NZRSOuqfLT/ViTNFXEUu3Rq6GlTeqvw3zzubz+3jYGMmdwsqsbvvvANQ7nwEV1SkCYJ7IMauE3tRDr78coyHUi2u9d4SWw+RFi2Cb4W9+w9G8ucwhYsehlUVjnEI/YsP1IRPPDYTC8bt19j93LMRaN+Mgv8yyvt1ZOSfOHaIw/8MRca5KM0p5ESBKlnUD8i6AWXfVbofjPvaaUYySsPLEEG+V90g5jIL4AuKGuWk6m6SP6tmtzC0EJDWA1d0OfCeqjmw7iE3+xYKdsc4pBvZxgAKTSjcjGXRBbF586YIQOpamiID306TRkDLcg6Y9tkYz2ae9CEilDIg+Pocv/4uKIsLxuthTNYCXt84nQ5pAA92gAhwjnFA9TVbKDkX2RULku1o4XLHHHqz6RnOOeYzc3h3nAh0qaQzg1uV5BCvzzHaxc9RbWcpsuBCzEeei6kCGJmLwPrQT5WFuRJ0EU0JBT9ilArPgP8vUeJYMqrGh/aVoGiiGPmfEiBzLpBvIz++SYLMRvVvJFc4KE8D3ngNfD9pspnMP7OAfrnZqagMM0IZUXwbAP77AKgriUqa4fA+OZhQ9J0lYmIjDi4LRxcD/qZy/wcBNCf5nuaP67pJAkSxWFuiVZJoI70PE30oa5ks7P+YZl746mNPCM8yRgvCBsqBfV+HUMT+5LvfGQng7varoYxn9sDeFwAoSgC6GsLf/O2nUTcn8WwuC2948B6mysEwyvM8CuhQQWlxy+WWcOHiVVi53NBwE2WkEBRT3I8sCQLu07XmK+HN998ZdrydjpLzJ2K2OPaicP746TCBe+Qzn/9iuIdejkW4wqogSDJxiiRNWsbK4R5gor9/NGAwATBMDg8/sQegYzFjEmdXWQFq0cWM81wInsYIWNfVoZIOWeELX3g0XAJ0q4b0IEyCf8PlRyyQsRanTx5jHuqIgP37f+V9KJ3PJkBixt0J4mbsohFUuv22W1BhjoeD+15C8boiguotuOlKARkzII4mmVOMQdSVtm/fy7FI/SpKcOdAY1VGiapoB9zwWb2Zwvp+5psxwNZyVO0qT0sgrnK4DimZeeHxZ18M5+g4qWlYG14k3iYVYiQf4u+j76sMf/Q5nHoA68kQWVk+S9wzr6uEuWCu4FYhc1ORxOXYUBjAOZEFoabLLAcQLhlgt/VqUyRRlhLlM9jH+sE1KYNMdr6znLinZwClPjEkVcaCXIZAI2Jv3SpeG24TXUGAu33EaRVBzKzHDZaXi8oXoPjI4X1cosGwDOKsQOISoKoWQgUtfyyOl9Ad4uc5ZxoZElX6jS0RPLvzjrvJ/78Woz3MVm8gwkSQ7Sjzis61Xgqf73vgjghISdZFgNEuJD5f953rlmuAgP82AE1Jeh/r55lj169bG+fmaebvC5caI+nh/ZPAlgwo4H5LJEQwMrrBjLL6lnvLuQHYMYL+Cg1mIvFh/Ay/bhAgAokEZMZ4FgkQozLtrqGcKxIg6UbOTPOsgTSPcN+zePYHIGiamM9nmWfW0pclOdoFwez+opBn6aGHvhJdXEbFfP3rj4dyCIClCDYsQbc7xjiyF198IboJ3/audxL/diGqqBeRuX/yud2JNYZ+ndf99Mbw+OeOog6vYJ1YwPpfESMRp9nLSED73BevABCN5EcidscPsbTYkcT+JzUFEnyS3HnG4hRxLG1NHaE8uyC0MwcVJk/wfqeJyBoIz0KanWzrDxt23RnX7tu2bw271tSHma7mMNx0ijQ7iLy/PheouQjpJUlh+eZd4S66pT7+6Y+Hu+67mXkmibUeAmCc3ifGh6DqQP9wonuDvYiq/OeeeSY8/dQ3wkf+4GPhOI4SnSKKAQp4X90o31Wo5+N2+fQf/xF7lfzw5je/mft+GTHJpTgO3vimt8by5y9+6ctEprUA/hcQv3VXXB/ycU/0Mp8ZyVRVVcb8PMZ6exliYTr0wVF3AWJKPFaxn1gBcD/LvxtFqCPFyDIJ5cy8BcSZhrCoFkD9pZcRBNQhBMkPFVWZ0XF2+SI9ZDmlOHAhiQF4u4e6mZcA+CG6cogazCTez54htgBh1XJi7MoQt+hUHclmDWCvmkZ/GfFE4804jV1g23tD6B4MLzJv6L4sxhk8AGg7RY9DJ0RBnc891zBrlOgg3FHT9K2c7hoOV6eSw6m2mbDnKF01BSEsX1HHtRxirSgO99y2PuQkT4bjEKBp09kxqu0C9+8ycUKzySjcB3EgzGSGDnqY8pnDeoaJE9yyKtQuW0SsURWq/sZIHA8CeFeW4wKBAF2yjLmAdfkoY0QAPguiyP1qPcCy68Dk5BDX5CD9KmvZL3Nf2Gv43JUTxzfLXDLFntr4NpXug+wvdDYb8bqJZ8Tv4z7AaNC1a9dGV537l2pctgcPvsz4qAJUZk/IXsN4IwvrDxw6GG6747bYBbKW9dSS83YIRB0dAvTtiHEEsBXaXMTNu2HbLhwGOlU7ovBB14fuM9fcNJ47yZCrzGG5AN+KdBRF6VZq4/MXWIDNnmsqOjoMrvqWQEIBxZybJDpI+eXcFn+PvxJzURJroc+nxEs633eYvZ7EuucDnQcxQhRSwP2q05LPhRFKRiIO2kvIsywJkwJgP8OmSvLY9cJ5U4GIMaEX/2pDWPPbxyFqRqNbqJzIxzW4kOsVF509H7L5vroMJaGNvi2HoCxi/TtJ7N3iulqu2zVcwo3hdQ++DofpSfZlC9nD4TA2ghYSyc4My+aZZCH/IE94viUtjfHbg+hg25atoZWxUs7+vJxrlsT7zYvOVOPWTnDWWBvH0FL79bjnLxFjZayWj4HkY5IOyEhWKRygV43xoiukggjABazpk1wz90cFhcUxssxOkPseeF14hnnS3phBXFV2fVRV4shm71NAJNsV1vlVCAAW8/+dOKAuMZfYQ6Lzw+9lrOIoEbAZPL+dzA9GiiYxJsb5XaeL+1THVDLrs/2Kirh6mPvzOHvo/vF+pLL3mRyHFOSNSIAorHCtc/0YHOwhAov9zMIN4bYd9yPOWsN6NcvZhn0RX+cWVReIa5BOxH/iALlxSH21kvNX+/f5EvRv3xN87zDKDUfO9/6F818xfwXmr8D8FXgNV2CeAHkNF+9H4kvnCZAf5G36MSRAHnrqg7Oqd40Zam68SA75QkD4qnD04P644V2EQniCA2MqYJPFxZbBFuIAEOxTUeohIBHFAQgGCGy5aMPNyBr5OPBkK8pBiviMYAJ0ugagvJhcb7FTD26dbIQlP5IARkYATSQ+/H2WjfMibNFnUM1bJK1SzANFLMtl4yxgasl3MiccuysE9yU/dAAIfhvVkU0Ei2qwFL5XJGtQ4p6iMHMGFfWuW26OqvMM1HTfePKJqLJ821vfFj79qb8jX3k7hwrADd6XijVJEHsWVKQt4MDwAqXGy4i1Mk6rselKBLP9mSLGGziEWkgsmNrK14+iTOpFZbWMMkmjAfahtN68ZQOHgVR+Pqp/Dkb76b8QbC7RBs+B10PqIuJ4zNsWclKh5kHSzHev5dbNa8n0b4mvycitToiERXyNr1VAXGLBKK24UeeULNhjyXkrCjALTQstM+Vaqf5N5AeT/8DnNQAUdWDT7+dgnMn7N6KmhHs/gOrMLhHJg2E+l7NjVNML1qvINdImgnMctjysSgbkAWIa2WV/iyCLhcLncfH4fT7+v60JH/s7FYI5kcQQKG9YsZyDVOKaPPLwQ3EsqnZfQ+9CO4WgS+kGEajN4g2MM+7KIDDOAIDrABjk9U1w/S2Sd1zY+VGJ68LX6jWIgCzA6qHDR1Cf6lzpwalSH+PBdA1Y6DiKw8negnJU0fxPjHxSLavKzglVdZ/EggCjh1bfv9dZEs/M/SKuzTOU9d607eZwlJiQSd5zC9EemcTfjALIpzkWzVvnmndxsDQKS9ZC4E0Vs1EKAnIxmsUoK4C5bABVQTeVyKqykwTtLbTkNRv3ZSyZh1AP/bquzFrOAmA1DsF4E0EJx74kT3Ru3QAQEg4NVd0z4UO4QD72GRwnZv1HQgOoXEUir0uiwjgkgQRjDiLo6edEV8lcB4gJSbpEdIDcKDK9EW3hVxh/4f9++6FStd4MikaV1MRBcUB3XAi4JhNFNEFHRj4kbNnCAoqrk8P6lcvovDhDBFQtgMY0cVGoEwFqJfWWE0UxCciVxvvuMA6O/wdhpfC5hdc+E4lTD/eZHMrf9e53E5/VgZp3L5nyOD5Qzqt8/DTOrE03bcN9MU13y9oYT2EcnB1IOTlcN2KuepovhSydBES5tHWM8BwfBTCkk4bYmkmcKfW4IaYYQ6k8E8dQYxp7NA24Ms6vxag0j168HBbS03AKctRnMAtF41sfvA/QEAIIID/WvwIgdEOsChr+2V/8Fa/3pyMwXYgjqg4wveki4Aq9FWJDuqoQ4oavPbmH8t7kcPOtdxD7cpIcb/pnVi8FMCWmBzeCUXclxeU4yvrDk2S/Ox6nI/lTEJ1hm4i00PHVgTvvFD0nHbgB7gQMW0yp8yzX2uiLvXv3ApTkx1z1TEtmGRe5OLFaiF8TlCkkam6G+cW5XQLSDh2jdtJ13QHYNqxci2K8i16AznDn3feHo6fO80xMxMiyI4cOMA7I+4bYFazTJWKPTs2yFeHxZ/aEEeaaq7z2IUCRrPyi8AcfqA5/9FnLvenA4esspND554dzsONc0i/XPhX+bCeUhFEu821ZUX50WwCxcp0oYKdQuQhgpwRHRjZAr8WyDtaUFOI2AFLyFtagNP0g4zsDJyDzD+uWvRcpaaOsR3Ze5fNsTIW3vOVt4Sv/+KWwc8d25syCSGhfPO/cBNHOs3Fg/wH+viRGf6xEFTwxgsuM+93Cmrmc8daHk62LeXzPc3vCe97zH3EVHuf609PCmqa6tpL+ldMUxNqPsYqy9uXLeZ2QCs6d0fnFHKT7xdioIgiVxcS/uY44d7iOSVxJ9lqM7VylO02VtvOkJegKFSTNjc2xM0QiyWdft9dcTv8c5GGUlyXocWnhNUCP3viVUHILVPo+J13DmdMiicr9Ub2bQXeYc9UoMWxGOQluDfK6zjGPd+BkWYf7o4rXx4SF+pm9AICe2fYSIEZfGTl4iVi7PcTyLCbCzN4a9wMvMT7LETNUsDaOQ84tYh2w7H3lqpVxLDq/XoFguQ2nREZFTzjxfGciMgtguoNrr0PQ+c7XmlnNmnrSIl1A0wi+Mus51zFfeS3SccbOTqJgZm0pqlkTxtv7Aw0hoYsIyxKii0aIMNpP/M1VYtM6JlPDyo1bufaD4ebNG8ICgNu+pjMhfagtnOYeZxbWhBOXusPek31hMetfgS4igNbpZKNxWnF6VOIcIhYTwqb4hosxRrzFKTglxmZuwUVpPv9nPvWp+GfjP70OXludWG2UYesUuRcy1TFw7PhJQO/n4FpLwm//zu/EfoDHHn88ij02bb6JXqVdMYpsA+6Jk8wHGazJi3GLFuBafOgrD4Ui5sxxIswUOlTjCJGEzPHZAljt5fk9CPmxCKC+pm557Pxovt4Z+tm7GG1607ZtYfmqpWFkvJt79hJrNq7RzELGWQ5OUQhKyAzMEFENr1hFJXgW+5R80OasVNaE7LGwnHmiJAkiY0LHEYIW5q1OnoOlvK4eoq/G6XaooXtokjXyMvuGSZweaYy/fO7nItbDvguo9elOampuD1eZGroYzl2IYQbTF4Zv7EONjounCKFFNj/z3jvWhiVV+aHp3HHuMaKY9ALEMqdQsiPyYFwkpebiJkB8cbUrTPNaZ5hDqhGnpGazFhLblZY5i3Bifdz7tgBml+G4WQhIfu0ahDrr9WWK4Y1HS0Hg08Oepob5pwDi6dz5U5EIWXfz1rD/icchMreazwTBnoieXchewz3NBUQf5RDNEqSlvP8SAGPv8VHGn9GYP/ezPxvBf/cJOngffeRh+nXuwMWyIoo3dP5+9vOfQ5yzHfdBRuwJMWazX2ca5MU498B5opL7aUeGQL/dIdcBt93j6RaQSBnlmdPd6+fk8Tw6ByjM8c8JYBxgGpC+hf2nMa2ONffS/l0qz6H/btSfPWlDrKHuY/07CY0Znj33EdHxwTXwuRyfGErEl/LM6oSQcOlj7+m/O9cZe+ne3zlVN/UM+y67KozbkwBhM8Vaj7CKM4LkjP0R8Xu7r+O1XfyrjWHlfz7KHIGQh3neBLw1rPPLIPqS+fduOqEKIFPccxtBe0LSA/eNDocrdiSyFznJnPaOd76T88uZWJ5u55tzlmR4Jj/3Cq623TjPVzOn+X4VCvWzhh4+fDi6kevZi2/CjdNpwTnvvxaBxxNf+1okP9vYt96K69zXameR5IGRr15T5wefzU5IoGU4d86xPzR+1z6xMsQ67vGH2d8rRJL4qUaYsJt1p4/n83UPvjHOm+7VNm4i/pjXrBjKDpN6zoE9iBW2b1oXRrvbEJp0MgeORjHRKE77Vty07vOHR4nm5Xrmc06y29FxaxRuBvtWSQ8J+1zWTcdv1WL2GJzfjEmOTibGWwGkaVZWLmtIRnTtdLFf0wGSzn5peIh+yXGERtNFXMP88Gv/6TcZ3yQE8Bzn4hgbh9i0fyqVr024QJy+o4Toxi//wp3CK8mRfwoWJPaq/zzI/5oIkLg3/u4EwqsRMK/1318NHpl3gLzaFZr/9/krMH8FfjSvwNzc+/2SuDfAjUS49w/hw/PID+HH/gj9yB9vAiQRT/1D+4j7qR+sgOHf+v0lfeorvzBbQdzLBJm3FucWkfnMsYH4Ico0jRcCBFWNzqmDImJAmUwOhcQ6LFmxgg16W9z0u/m+zEFUgLcBu71dA2NsntfsBDB+xcdxwAdz/y3hvAYg5oEqj2z0Dg5VV3BXaLFXxStwWUPcQBEAnod4+zpOonyySL2oAqKFzbGHHMuNVfNb/JcP6ZAL0DnIhl9gVZB1GjBFMKeAg5KdAaKHp4jP2XbzdgCtMkDvEQCnIzELfytOjkc4JAr6W4qqskkAphsQz+9vUaORVIVFlWSSPxI2blzHIYxODX6dQwF6x113hDNELWSy2fdAkZ1TAGnTGs4S13A7hboSGXsP7A31KLSrATK1w7vJv0yh9giHWB0LHvTsVlm9Zm2MTErnMKOl/CDgfT4KMQvTN6BC7oSwOslh3G4HFbAlsfeEOBmAhEEOUh60jXYSPFfRq8tDta+g5jSHOrOJV+LicCwbWdLJvfDUWSaYiUNE9bRfo1JzcJCcYroxdMsIclZVVMdJ2OzlToBrc/tV9F2D8MkESNMdoRrM7HYjxOKEzeHoMocxD7T//bdXh/d+7CiKurWo487EvHLLkT2o5FLw+hCZ1GtWkqNPvJCFwZV0guRQio30llLsGmzwgZiLvWEXB/c8yLA+IoFyiAkaA1i04H2MQ64gXj5j6TLuHSNquEyoX68ANhjXQKwIoITAnKXZNUR5CCaVAnxkxGsFkAfw2EYXSz+KUe/b8uUrAQtR1ZvjzGtaunI5kUi742t3XEiILOK1GT1gAazOnxZiOXSB5DO+GdRcI6XESTGSIgKLloXzn+SeB3sVhf7yniViaXAMUKxqsa73wiJaCZAJDq4LOHgKhjjZC37q/BBEMALLn2HHjodNYw1UQ9sj4s9RdelHgpQI4cM/Uxn+4O/bvm1S87Vk8jW53MsBHDEFAEcWFavmFiQQFJmIRfETEWj2d6O6jKLxOXG8+briQqSTJAKjCSBR0mWaODPjttJ4bcbPFEOAOKXncM0lQiTCxlDmL69fAtEDoQnBIV+0CwCtp68rHHnqkVDHtfbqLbDk1evE+JwF/EmyZJlxP8Ec4LlXYOCpp54O73//r8ZehIVkue/bd5CDu46uhXHeEgA0PO/Nb38nBMRAjJUTSH3d/fcAauSH6wBgpQWoJum9aOZZzUJtOEAR8qGT5OnTkrSOWKw6Mv77ONS/iNKejDLcEcs5yKepjQ8FOLtOXbkSsgDB+1G9O6bXr1kZ4+gkciRyXVcshXe+GSR26fHHvxFJ1JWr10WyIZm54hQkUD3q91pcYyp/9xGTlc34SmJsHSJ2pgC1aD7PfZokMA6xIpSadYBqbRRDW/5+gq6jaki2Mj5Pgk/C6/43vCmM2tkBcSNQf/jQobAZ5fzOHTdDKjH/oQK/BtlqDrfFq7ocdBXM8gx10Y9hgX15aUV0EQg+SWIY8Xbk+DGA2hli4RbGSKs0ypB14vUOEEuIstvIQ8GVAZSmFQCpjnnVrSsArZtxBM4CEo2MA4LiFDhDvMz/+X57CUL488+PMIbH47Pg8+s4MnlJhf4Mc5vPSj5jwdcp+dHRBhDHfdgCoFNCzFYLPQCt14ZiHGJRPq6rYgicnCScH4WREDfebyYpCwV5VThy7Hz4y//7b1Atl0Ynho6JNFwkWRnMH0S0LQAkXIpyVzXtVVToFhZXAcRPjOP8I/LEZ8ReKMUBKnZdG3xm77rtVu43uemAVBKbErGuV87XDUQI6lZYu2YNDp5rzNEr4vN0EUJJsKmFn7N162a6TE7G3iNV/u2sj5I/xirVQ7BIjPdxXwSSJV3z+TpjViTKnQvOsP7dipPnqaefjiSAqmw/VD6v4OcdA0CVeMtm7dGdJchmt8Qc6Rnjd24QqA5cyYFvPu98n7nnPQI9N4hV55oUiLc5QkWXnfGCgwCXba2tsdNHB1w5SvUpnkHBNb/nJdwKgs5mxK8HEHSO++wXHwvbtm2FIFgWle7Od+v8N8gb4/18P42IJVwX7cWV3XUAACAASURBVAR5jp6oHYxnuxCM0Fx9y4Lw2b9GZc18ovNQgH+IeU6guHxVSrh6bASiLyPG2vh6nd8Fe309Rq6lzBDDB/mWiktpBjbCOCxrUIb5HgLdEv06RIaJwrPEfSvEwiT3thUSZgHxe01nDoUR9iIrVm7G9Toa9h+5EEaZR3pxGJ1mnliOA3LT9o1h/eY1TGUDkQAtQiXdroCB9UsysI6otH24XnRw5TDeH2XNLGFv4LNdR3RpjHI05o570MH7nuRZbGbtHh6mFLyxM3z10efD+3/jvWHXnbeGP/2LPw11dPvcdfvtoYR1/zj9MGuJwrqE0l33TC7fc/++vaEJVXuZcY4wtAU4q1atqud94vJlPovzfmpWOHLkFMB2HsIMOlIUbyAmaIcQzKWsfAXErIXH3T1D4eVDxxkeOInZe+Qwzw1KHnNNfS8KZaaN7GR/ITFZigswPzuZHo68sJR90wiOhNREMQTdPbif6A04euAg6vCJsJlxsMBy7pZGSDViu7gmmcwTqt7HWFPH6dtI6oAshEC5AnG47yJl6Fby0MOCHwkGLC+Us+ctYe6srV4Y+rvpdOnmOaSgPjM+h+cRpzDfsb8zrjWTPcbpy42sA4g4NqwNPUTU1UPY2/ORl0//DF1PAsnTrCdZPHtFzBFnY0xSHQTGFUgPej/Y+0k2XGfurIXk99nQ4es8IvmlyEcyswPVvWtlB+4oSQYFGBKkkrqOTfe+dppd53na/fRTzE11YQeOnlkEKs5R7YDpeRTSp2YuCMdPnw8HEDjVLavj514P9xAN2eg1Y6y8+e1vj0X0Hez1q3Ah90D6N9NBlxs7+UZCI69Dt4hOk1yutW5TxS+FvLYYdsetUbCTwZzje9M9bZTVRaKdilgDFZK4f/dMoTNEAN9uHQkQ+z/sCXE/KZhvd4RrdMIJ4oqP01USiHOBsW7uU9Kdn/hVztjy3zrYd0luCKh7n6ILRWJbJkPSQ4cw65duFf/NLZHzo/OfsVfrP3yG9Y5OMHq9Ojta2WtUIgq4JcYxPfnII2FtXX2o5vxyFBLT93sZ8F5HtO4VnzfnpGJeXwPxse53FNj0sK9phoC2HzGDaCj37SeY1/q5btuZm7LZ16mMOMt+uJnvJ5mZy/yjA2ScuXGE/YyxVa3s75N49tbhSO6PXVqQOewp7A+8ypynk1tywzWlnj21Apk5h7jXuZL4tyXE7+radp2wl05XmR0hD7z+DYyBq+wnh2PkrwTTSUh31wxdwTV1tRA4gyFpojcUxZjawGttDsuXLo+u23auu8IbhQ9dOHI8y83wfLbwvcftjGIRsK+miDGorS66mvnPcWSfiyX0klYrGjjfID5SnKVrR8JhkP2FIi7iAeijTId0LQi//p8+yL8XsI76bBUxF/DeR3QqK4SjV5LnhlHEHeEsOm4/JdGA7NfH2FdIfPnxTVeRqpIbwNK3CJDvBBpuOJB+yAjUKwGCb73+fytQ5F8DgPvBAig/NHBo/gfPX4H5K/AjcAVe61z5g2UgfvAE9I/ALXoNL/GHTYC88qV/M0XgFXuGVwP4v/u/i6n9sNfP1zb+X+39v4Zb/319adIXn/zAbDoHtkx+reBANAtYZtJKMoBzBMTZgI9zMLGQUWtyTxexO2SvHiD+aeu27Rxa88LTxDEUAyhqRzeDPB3gtgRVoMV/AvIjHIQF4NfvSoAtcx89reXhqedfoPiSg4zWaVRuGRYJAxiUcXBYv2EdoFVzjGfxYNcDIJdfWhDdHJIolnGqGGptbePAQj49wJqZySqHLOpTaWu8VyYH6V4OjHXEJx0+QRk5B/aGFfUx13r3M09RIrolOgg++w+f4dC/NOyAILmMalub/9q161HfnuY1qFJX/UesCECE7o9i4mk4U1FAXBzjFnI4KHiYWIQK0ciUi3QMpAP+jXFa5hjLgas/VNZwCE1DBWtZPIe640dPEAdzcyQIjDJQybsKAEx3gVEV46gZmzn8eGAUmKosL4mKvlauhweEGOsC+CzYdI3DaQ2luUY/jXAYtAjcj06uRyLyBCB3gsxk1H+q44wKyOReGpFhTINxUZZfr1m1Kmb+njt7Oh4cjM4SjPcwVrtoMf0YV7C4T3HvKWrlPXdBZBmXYJmjB+U6HDIniPPJhAzp5d/s5ZhE/baQQ+pHfqEivP/Pz8cDmIBbN69VN4q54yWAvS88/0zYtG51HI/LUVGn8vNzswDLUK4JfNM0CohwJtxx604iIi6TkVwYHQMzqD0HIe0EZ1RFW5DYg/p2AQREH0RGE4d4889LBMZ47bkAvDm8J50mqsjriMIRqJuORBQxbHztALnrLVcBcFCm5RHPVgPgOT49Ep1EKpA92KqkHue6efgzhqCEQ6aupgUQL4eIX7IHZtdtd6KIPRKjJFQ5GgHkAVNCTmJCQFGg018LIXHOnOHgCYAl8SSAksmfJfBUHtcvqY959SoABecE9VSBCkQYM5AoTketzLX3HuvMUBEriGBExhiAXWQc+PWh91REAiSWi5qpwd85QRVDKkq6tEMa+GdJJW1bxlSkAbpM8poFXR1TRmT5ZwmQuRz9OUA0RmkZm/cKAiQNxbDFsB5GzWO2ByUb55h9Ffb3CLALRhqJlQkopvpYwHv16pWRIDr49c8xDhbH5zoPsKhAsJa5aRyyLkPHCWBTEq+vH6DlK196KMZkrSPa6iqxMOOoz48eP8+zhEsNsLgVUO95CqZvv/vuUIrL5ynUkG9++zuIb9vLoZos941rAK145nvbIH+v87MgWHiur19pDUfPEkGUDCGVUhAqFi/jYD1FfMVugPAsSMoGnsPyGBM0PAUQzwF+Ia95Aa6qPIqNBS4O03lQyhzn2liLEnMcwnAW0GaMaKUxXBCf/NQ/hNe96S3hGMD5DCBEDs+IxK2lxGNcn2cAsFXsR3IapaURUZPES/j7EOMjg5+RhmsFawrXg/sD/lMPeVIKYNbFvHbmzNlIHq9csTqCaHainAK8GeDZedtb38xz2wXQtCDGYRhNtx6C2Cgpx0WacScoOV8m219Fp99HQnY7pGQmJOaBI5Rs4zLpc1xCKqxcvR5C9xKXLjn0otTsZa4phmjWZWBiRRaRfJLb43Y7Mb4E+Xze3vuWxHrxm392KsZjqfz12knkJj4s2U2Qeao9Y9eEWJlgB26yQhwednFk85wb+TVIf8GRY038f06oqcwHXE0D9KUAljlEAnkIcHc2hdgs5vivfv1ZiJwzscz3nah5e1C9hmnKflF4jw/3oaZdCrlC9AbzpYC27qIa+iUyIQU7eG5Oo8KuZExJQixkTnC+NKP/KCTTJjoh1jMuBe/bUPz6bDtvWchtj81S3Bi6EgX4nDsFxiQ8BHclfnTqCWb18P38uw5IEJ18DXQ6PUeEiiSlCuAsi9FZj3IhQZpYQ65ebQH438JcNcza2cY8TWcEz6+ROoWMTecf5xjJGEHFWFLOHOL/O2XoFJmUfJLbuEFyfucmb+55j3dnjgjlz5IJkiD2TElSSaQMAQD6nn0IJEB1YlhaLOjlPk9CoZOx2gCYJxivwv30masx7spIwxWILcrYb6gutwj59jtvx6FF2TV7kWPHjsWf7xrTxvWSYMvjWu18Q234/N/sC3feeWd0HGZBljXxb84xSzbzPLcl+p7M6deF46QocKl7JQkgL6eQcmfWIpXnkriCaToFr/H8NKII1/1Vi2o+TeKXeaiQNXYAcvQyxMgIMS6L6Ibwsayuqee+9UKKcv2nU8LnvvpoyIME+pn3/VJ4lri9q+2t9PBsxNWRx35slvFaxpp/DddBVhQWTAKQ26EjefPZv/9U2MXcYN+aIoBeCEt7NY4SX1fFfqCCsWNPwrXr3cTvIHQpW0TE3JM4Hish85dwbYmn4p4k83y1IxoYYw/VRIfZg+/8ifASRH8y68os30+lf7q9PuzDyhCiFOHSS0ad3Qb4mZOLEAXdyZEj5yA2XH9YD3BfTc7g3liQAQHiWJuFsGM8n2uOTso+XlMGa4gAqO6vLO6HReA+u1ko8DN5ljNwQ6QzGCqJmFpJfNQ41zDFvBuL4YmQ6oUQOU9HhcIFnSv2iwwgihglZq6CtYMBFsfXOPvIcfvgAEwnAEr3n70WLnN7u7gXQ+zhUhbkh3b2CTdt2xHXpheefxaXygiAcSnimA3RCeA6rAtaAqK6bgnzbVL4fz/5t2Ex43PR0rrwwBsfpBtqFDFIa5w37QXKoVRdFX0a77EB1/As7j0jZN0LXL12nb449oE8r8eYe9/yjrfHMafzsou51vhSBSlFdNcpeinkc3XgumboYnP8SdQpnnH9tTPEveDTRMU5B/3EO94ZxrjGmXxeD88FW5S4bo1zf/J5vxZqT7NGTSFKWIegpw5SMZ89mC7WIQvaubbpxDjqynOivsrcVMvnTPAcuOYvwlGr+OMga5kTsSXYScwXEhkDANj+ncSDxJlihHycwSNcP0nSbO57rmuXADfrhMXp7qP6mAvtVDPiyv1v7AtRwcL3UoAxBIhuXK2RqL5f90m5zB2S39N8nmSl64dxpZJwyQgEJJh0HbpvyZAMu+Eg8RzAVi2c+8tNcTVZ89snI3BuFHAOwibJxwcRQlw4dyq8tOc5SsA3hQUImw4fPBwJ6TLm4D0v0W/DnL9m7TrG/tG411mOUEExx1LOG87tCmt0mu/AYZWP+8oS9iNcs37+bRNkh/so94BX6J27ypy3a8fOeN7K4d5aWl7JvHCIbsFp9jcL2Efk895zIG18XauWL2XPSrci665kCIOLr8uI7ug4f7Kvck6uxkk4zZutZo1qYR1oZew5h43j2NCpvaS+gf1QO3t6iAvmNGPx7O4rZG2vwpHofWhvayYVoCLs2i4JfyYcw+VVikDAmDaLyxfa08ifp1kgrkC41kLodzPHP4+zZDlniiWcC1obr8YeELs/3JuePC1pmk70HN2K3GPdUK7zrkMSq6aDunYo0NIZODk8Tn8Q++Cla8Nb3/RuSMKVPM8QoZ2joaK0hv3LSIzmkkCcmmSOxJmXxnnLKLOEAcM5O9Ft920EQuwNmfu773SBfOv/FS98ky2ZO8j+G/4+T4D8G17s+R81fwXmr8D8Ffg3vALzBMhru9g//gSIkpbXRkK8tiv82r763x0B8qVnfn1WVXI5arXVbKa7UPzmcwAFp+PgSZ0F19qoijw26eMcinoJn+8lH93M8npUThtROF4gv72RA6axRhYN3nXPXbFE2hgfVU7myL/hTW8I+/bu54BmTm8vCs6VZF9/i409eDw37LVYD+BBYNDoJpWbzahemxopveRQ2AZgWUomtZFLpSiPVdemoai6AtFQwOEqk0O3YJyRGgsA4GY5POYAmA0AWHRwgNy46aZw4PDxqCyTRHjggftQhL9EuXgDisaV4ZN/+wkA0/XxAGx5Yp8xHBxWNm/cnCiG7OrngJcXGujlGKaw8yJlwOABMZ4oWZs7MQKWOFoyep4i36VEuRzi56WnEwnGJyYRGVFRxSFwtJ94i1riP87FLOe3vuWtxFj8PSBXNfEF57Gm18S4pQEOAarrjAPQKq5iNZuD2RRFjRZ7F5hzj/U+9ipwAJRwsghVJ4iA9iJs7xI3dlkIrNtbMjExHP/Ng5HlvaMjRBhwgDQL3YOGSivL1nsAmC6T+7uQQ7jOEwEiVc6T3N8+SI0UDi0qN4cAx+y/SAUk8TBvGaMRXnu51wsBLVWJ5wGc6BYY4DD+sV+uDh/6RBvkBB0l/NxYPgkQWENEwOlTJyIZcfuum1G8Yd9vv0b8RQiryceuQf1pb0ZfRy+lq2fCz/7cz4TDe/dEtezp/S+GBgCIFEBrL+gw4LcgsqC0pcjX27qiWt7IIwtMR8gFL+cAlsTBv4Wi0oZlS1B+AlgDXhj3pNJ2BiKqk76CxsbWeGAy33jHrp10AKTgKngy3HXXnRHQFFyTeFDZ6L1aDWE2yWGqFSdIN6WrA1zfUq6zh94RDuGC7jplBNRUN0pcGC1lLJagozFnR48ejnFDlkOnq2o2n5/x3w+QVgjB5AFRkE6ix0O491vSQyWhBcAeJC2kNKJsjgCxWFTl5SsJEM98H/opytA/g+r+BgHi9FZNvMM41yLmUOMu8dAnCSIBkhpdSUZrJIgcPyQ+jM7ydTnBJfpBEofJVxIgKv0zs9OjGrsgqiFxpzC/1PEsHOSAb/mnv1QyGr80Q3ROVYw2o0STvxPsaD+9n4iIpQCClSiELd5E1Ump9CD3YpLXVAxY1Mc1INQiPPn1r0cCxJ/jz/N+Hj5MDA3zhIBqCyBRL2NyKf01KnlLifYDI4r3wtipqrIFYXqoK2QRaZJBJ8kQ81wuWdXdbRB+3RDDFLI//vxByK5qwKBa3hdEI+MDzItD9wxzXF3IM0ObZ8887kZImNt37QijgJZffOhLkei0F0ZwYpbxNoTadhKCxc6iY4BQTcQVdQD21uMIa+c9Wlb73p97TyQnHn344fi8p3O96iExLFBP5jmcouMhQVJNUrTbiOIyC6dMRti2aW0oACRJ4jl3Pt+P4+Myrqh3vevdsbvIot0XIKN1hyyvX0rsxdIIItiz5D0Z4OcbU6by1ue5uRkS6MiJcN89D0QgTkJnCc9RCWXqZqCP8xxLaHdDJK7ftAUV8XUU7wMUsGfFWIx87qdjTgdHJnO0RLmqZknSX3p71TdX2T/8OzqieI7zAOMFwPMgyWJJN1/n2HZMGSvm3GhUhqThBL0fs8yROsfKIHHKcDgK2p48eR6SEqC7dgn3NhdSCDU7008ZLrN0SPje/hHGdxFrxJnw4oHj4fylpnDzzh0863dEAKXxwumwcsmi0EG/yg4cBOPMfym8B6OkjhEdJIlexPMyCQD4tSeejGRrBfdWQMm14Trr0lFiTrKYy5cBjlka73Pjs62Q4OtffZh1oSbO1SWQ1118vgSj84yqZwltlb4zPGe6/s5DYq1nDKkaVjFbT7SfThPJ6AfolGgGMDdm8izg+9p15PuzDm5AVGCJ+nnGsiTEWojcZiKzugDsVkKgCKZGhxDPvAS7+fk6hIzTEagy+OoGVvRtBMfcxvM7CRDnAucB1xbvtc+yBIhznc4P93L2T/lzBX91hUn8GKHVBzkOfRrjuVQh6wbt7BoLz1IybPyda6K5/VWsHc4D7hvcc+x54QVUzKviureOmJkJru9zRM74Pe542/Lwtc+dIp5ocxwrSpkv4thZcwvP6AWijhhfKslHjO/htbs2ukZZ4K6gIhPivK/tWlRxW1osyawTVTKqEyJgOe6MCeb8DObeHO6vCGsvJFcX+wIjo2qrSkD1mSAgAqcmWbdDZrja0QcB8kgoZqz08r0GAe7WEZ+0ak0DTgRIUoiE6/QGLVqEm5HroWLe9VKyUmHBP37xC+HWW27hmk0zBpZHQus8gLNk2N333osTpRIQuhzQ9STXlP4gu6zY2G3ZuQ2nl2KOSxSNb8JN0RYyublDCDEu4gBRjV1RVxseA1AfYzxs37EjXMKNZOzWytXLcUoVsJ8YhVQ+yXqGA6oaZ8p+9zsJ0LyZnh2gcgQiueG+193OmjEezpxuZbx1gGqm4gLuAJBmLWTfWIB4wl6XWHrMfsprVZiLiwLCN5u/z4XENMYulVLqVF5LsqVYzHm9vNar7AMlzyyIj9J09mYz/EpmvoPxgbQeDaOMhSlK0pM6h+kFmgm7D18Lw5Aa/cZgge9nA94ePt2G0h0nHXuE3c9eYg1g77FmCWvI6vj8S5gVsm47js7wTOWwH3r86WfCm9/5jui+S2bcVtVW44a+QvzR6RixWk3f2yj7Dfdo69eujv0MZ3FZ1UKgnOVaWt6drvuRe+n+wufHLp4L9DBJiuqGMZJwiKjPXCMw2YtIMNh1IaE3R1o6btN5xrIYq4f37Q/H6IX52Z//+TDJ829333XefwsOmEutOiX5PszrE8Q3prLRl8Raxh5rNQRSO2uzPTGL6GyxPysXxb6Ri86/7vmGeD1FzE8SHz7QOmobcctagK5jOVGqbeG48bh0x9nJ576DcSqZmEbcrW4EX3sZDjQJnB6ee+Nch7lP3Tz/CmuM4XKfHr8X79cdRYz1g0wwJtR9iS7qKghQu+xOEROoGMV4sRbEQd3EoenatYx7CNHHML+ct1J59sZ4D+49fU0n/68NYe0HT0ZHs+R6LgTJFO5BS+h1ahYwBh/96pfjvvsWiIkr5y+Fw5xTlusK5Jyg+Mc9/0bOCAdwTxnB53Pq+cF7bi/PPhxUx3Bg3nHn3XxNUYwGMx7L9eCmLVuYX3AI8+xewYms424VZIDCkF7ej7FZS1g7XqRnUEfFKvpB2ugy1LV+mpi6zdyzq5yPtt20gf05QiaEBO6TFKwMILxwXnadKWefeIJrVIvLztcrmaozR7IpB9LW7z0GGTIMS2anykVETu4hE2tXbaLwHrJsZcMifuZqevpw5PPsdTHnWVCnJiGHfYGEsH1NrRDXq9l7JXO9H8Vl6z1dtWpNaMUVb5fiKgrli3lmntvzPOtuH2T80rgXdjzodJZga4W019koQeRaNMmYS2M/r4NrdBgiPbcsfOBXPogrGjd9Oq7ofsRSFPlksg8aN8p23D0qBfeM8XGEXzqkFaT9UweIjP48AfLq0Ma8A+TVr9H8Z8xfgfkrMH8Fvr8rME+AfH/Xbe6r5gmQ13b9ftBf/e+OAPmHr79/tpAoobqqctSJOChQshZz6FRR349VugygZcYoKTahfdcsDU0O5ymFjT0ZHGCNn1hMKenXHnssdhBoJzf6I4/DmwdxewA8XCzkkGL2sICBannL/66j1GpYAyADSLBxHYoxPn7rI7s5XK+KgE9DQ30sq+1hwz/Fa7jGwWb1+pUcggBI2Gj306+RSv5yN4eQAf4cuz4EVjkkeVhVzVUBINfV1R7jZiwrPHH2UowIETgrMl4GdeUtuAk8fFwCNLCXw/ghVaiqOu+6657w7O5nY8ZyW3sPCq6KCOypYl8AuHni1DG6A1bFYk3fZz3AjK/rCM6ONesoAYcAqahYHPtStGQvriuLThBPdKUc4tpRXXmwrSDPWaeJhJEKOZWbkgnXucYqzMxLNrrJ7HsV8trY8zmAFRP5oZLaw5ZRNCoARwDmBAk9OHgISuYwJVEigWT0jrFFZiULmGlfV3WsAleALUaFcZoZ49Cu0rqSqLAUrtEoB4rFHO4mAfLNF/cAaYa4vxaQPZ/HIcsDlTnjHoS8z0txKxw5TKQKBxIjCoxKOg3Y9OmPbA+/+6luCuavAHwUxXGzlhJ5S13TeN0CkrmAl3n8kvw4f+YEh08irwAaW1GotjMOilF3rqivjQRJDuRdG2o4Y3qmeZ0CdmNEkAgWtNE/cI4Ysg0biSKxOJSx52GzGAWkYEs7BdsWMqsQHwcYNJbGsQkqQNkjkWKDIzGn+yAOjloOaTWAvNNcFwkiM+hVUvsseKgf47quXreee9ZFzMRZUj4A6DiwNZKJXYmKTnWkBaMwH4DsMmeJPOLYyyGoy5hTxWu/ST5AXpaHde6Dz4JgiCq4q4ANRtcIznmItXNHMC7RuaHyNiOqKT1k+3e6JmIXxzezjRMHvej6uEGA/P6nIXluECACMKrLJcL6APXKAMcF1oxcMFLLg3IagMYA43TOtSIB4nWTlHmlMvyfOkCU7SYUdCl8H0m3YsaNkT/Gi7RCoo7wc2MfA+SHGe7ZPMcC3P4+ibujtjAjkld25nivU3ndEh9RFQywkSxgbBQcQMooQEmS5ZwArfa4WFh94XwzkS4HuR+U0nL9svn5W3fdCjDUFs5xbYsBC5dTFN6JAhtjEYWbG8NIB/PW1CAutawwwtw3Mcq1J75mhgz7z37lCcpzF6JwXIMyuzycP3sCpS9xEWSVb0UpqTNMYrAdYOI55pG3v+ENvLWpmAEukLQEMkeQe0ntUsZiB+OQjHAi1J58ane463WvD92QoBkAbZcY8+cvnw9/8NHfBbA9E3Y/9VQcfzq+1uAo2HcQRSkEdT6KzGLmFePpOm4QiMtqF4Wtm9agAr4OgAggBVB2HvDt6NHj4Z6774V0g/Bi7nwEUsV5YgOguCpkic80nrlxwDejaSRwVOsauTZJlMRBlLD33/f6SGj3AmLVAFSPAh6p6j4C6S0Q0sL8ZuF8FgTkkRNk6AtcMUcNcZ+NzKoigk4ny/t/Yuk3197/8eXrkCF94cPvXRn+hI4av/Y6QIsq57lIGMf0NCSL186hrUPN58UejkmiDS1QngXgW5DH3IN6vJ/rf5JC6pKyGuaxatTljBXcXHmZRmARbViAC43SkWFyxh/B/XG1rYfYqN5wLwrgDTiBMvm808cPhWWLSpkXWgDHVhNNMhBVyLm835dxEuUzTy9GFe3c+AyEueCd84FRKV4bAXwdEI3EIY0B6ulOkKSO8ynPzwFJFMalgJ7PYzdzhe9Z55/r1bB57oz5ZEAtQSLB6CXcf59NY7SMIRMsHGTMlOCQNIf9GDEmyTy3tahvddosZz49C/gmWemaojOlgPHlfOC6IOAvse78ImjvWF3AvxuH5XpuX4Bq5TiH3LD2vnLT6fzxys2o//ZKAsToM4uZ/Tx/hu9bcMvrIeHh3O0859yg1N01TlBXckRCY3QMIob1XcfR/Q/cD1D9bLj/dQ9Ed4pRlIu5Hk8RAbSF7gTJxbkekCLWycIlw+GFR5qjC8/nppy9QSrjuoV4mlU7i0LvZUhirong8gx7Ep8Ff7ZuRVX77iumISckcQR1nVtVnEvi6kDwNWdbQn/sJJFYRDLSeVCAszULkFES1jLf8SEigHitZ4+dAVwuYf3oD3vZIySjLO9jbcpmrh9l7ivEXVpWXhxukriEdGmDzNSp0d3fBYneiiuGqKtY4J5DOfwTsfslBZV+MWuxvQJ//ud/EaM87SowDicHkqEbwHKGGJlBrvXmHVvDoROHcTIsRqRxkO6MRWE1RLA2jgGU/yfoThpiHMQimQAAIABJREFUDUmOhcq4WtjX5LIGNeFy0ZlXwXPQS1TQMOuT8Vr5zIENK9bhBt4LoVrBWpHJMwvJgNgjKXWKHpLbEECMQNb1EBt0LRYkd7C+ZCLKMPYon7nMrgRjxhQmBIiOQt53BXusLO6RwogcnLzJEhHch0zW1iQcJUPs5XT92v9Wwt5mltczya8pypOzEXoPsqakM5cNsN+ZoZtl4hqk2kxqONXcHYaYNwa5ZrRIhcnUnPDCgW7m5IS+ytu1bHktwG0mBPNSfs/CxcHL4vmTpEuDcOmCtNBh9RacFp2MXcmNfIQ7CkOOnDgCmDyC6GYj0V8lkTy268i+PcFr3/t5iIZK3TmIfgSYb7n11kS3GnuBE8QI6v50L7YEAFryLe4zeL3NEGquv7X8fYzHYl6xj8luMPdnjexjXQPvYO86yjM8wjqog7q9eyA0d+EWoI9kijGWR+dIRzdOk3JK5pmHF7LXy+JevAQ5bhTtBNe3vmE1TgVcYYDPY+4DWOtLIR1cByRtJOB1EsRYKb7GKCv7MNyDGGUlIVsBCeD+wGjUVhy1Uzxb7luW4oixx0jxSCNiiy6uq0SH66WAufOmc5lzmvOIhK1zh7F/frjXXcYYN/LV3hP7z/x+ni8m2OzNspaOGy2pg8WYUebRSebR2FvC1x762Kqw4jcOR3J2gr+TXJcUdY/t/rCqojScPHYYIUhjeNd/eAfO41O4YtvYUw9EkZLvVfKgnT3wEgrJD+MAWQIBaieOLmvJBgUDF9jbXOD1veGNb+ZzKStX7MD6dBSX2u133hEJL+f7Y8eOhi03bY5jWQdEM/vjmxg/kpxNEBJN3MMsru0K+pJg+MP+l14k1rIsbN+yGRdjUbh07ixre3Ls99IR43Vyt5fDWuG5yHOAxEx0uPH924maUjSj696eEON7W9mDdHA/vIZ2o1hg7vlDwU5NTSVrHKIa5kD3Ves5ux2l87CFKCw7buzy8L3pas63E5LrWcxe1ev9MsS/930TZ6KTnHOcWysZFxdZC3Xt+frcD+tGLeFr/biOS6WbM6JkUIxWlSDRBYRQIT0tjzFfEn75l36TfV4I+TnsKxCn9XSx38IF65w8jQgkBSf59NR4FI2lQ5jbzTZPgHy/MMc8AfL9Xrn5r5u/AvNXYP4KvNoVmCdAXu0Kffd/nydAXtv1+0F/9b87AuRTj/7yNwmQSrLQU+0aQEk/gZ16CNBIoHGIw5129RlAr16Vz/zewabfyBLBE5VcAg12OhSysR0A0NHSPMphSTBIpa6qSm3UHhpUxQ5wuG5no12FGneIzfYZDoOC/f/Hb24Lf/vFa1HhWIearo0s514IEAt6PaTcRHmuBYrd2KiTiCoao5RdoPsKwLigrz0HDRzWVSl6eKxC2d9FBIEHGyOzOrFI5xKhdRRFViHKegE4Y6RUne/eTfzSxg0xN/w/cKj1e7kx34MyWoXtTVt2hLMXr4YX9x4It1EWbJRIc0tTPOivXreG1zJOTFId7xGCoquXw5/K203x4H+dg0UOarLSCq4xhbDmqlu47Oa+npLwAyjgJUGGOWBfQ4mpG0Q3jYcrAQ0jk3ydHGGi2lT1mEpFlcCqnz0YCo6pypesMM7KP3vwlnww4mU/AJuAiOp9QR5VYSrUrhC/parR7HPz8+0IyUdtboSOBwdjJTCgx0ziZK6JUTkqtRZw8BRAU13Xx4HX/Odxuic237Q1Hrr2vbQvklK33npbVCnvO7CfiImtMdLgw+9eED748WuRQInjJ2atjwNWlvz/7L0HnJ7XWe27p/euGc2ozaj33mXZkmVbbnGc4CQkIQmEhDgJIYTe64ELHM4Jl8u9gQMnBUggOCHVXe6WrN67NNJoiqb33uf8/3s0HB8ONnHy4wf33hkiJEsz3/e977v3s/de61lrAW4kASBDZACAl6P4qQSwuw9VUR4g+PnjxwBFCsN6utBaGBu4tMeQY5xuIjDTBWioJYKh0slkCDTfbApHAYdXkKfQSTfZBMCMCowRyKoOOvZTeRbbsUDrwjJDex/vpcCcAeJ+dseYPtFPPf0MZE1RWIw/8hzA9Bs3sEDj3gsK6/c/g3tTB6AuSTLAPZjLOHj51QPcH+yYGJde8wSvmcNraDkgGaRvtCqQGNZ5SzkhiaNfdDaHYO1uDKFXueNzSeV7OwFlBbYEfru5550QXHbge6B1XpjD4xzTyzkqNgANBItvaTIiufZmBIhggLkfjiU7RwV1VX+0e1/5e0FVA9btxhfEfL31la/rvXtjCywsDDiM5qHSMPfGgHXVJsU8z7mMw3ryKk4cI9uCbkvtyYoBv7Q1EzSeR2imOQ1JZr0w7kr4GUm+CT2kGTdjgOiDgEJDgD0ZXPPLZH9kcj+0TVOxZHfoSgK5O1q6AYArI2DTzfNdTQD6K0eOhza6tve+/Z3hEgBfMc+gGM/5uaUFACyMzZZq5sJoaKcrt5AMC0zfw6nLVbAyheEllAK9gIrJjLkKLIUGB3rDg/ffzeG9OqyhK/M6oIQKMZ/NPlQBd+3cxecvDoeOH42dqFrV2Pm4fdt27ofh0SH81X//QlSZdQE63Xn//aES4GM+dj9f/fpXqWkDEHab4jyZxbwRNM7BtuJSJfY7hSVYtNHBzc9dRYE3j9pWX3MdcnlZWDivDOAAyyQBR+auoNkV7oN2EcuW0ulKnXvlpZcjCWrguQSvJHIuz2qYezvEfLmKj7vkioDdmrUbwmFUXqqlrFWGze+5625CtusB3FMgayA3WQtqtNpgDuSwTlzm55lwcY1QUfDoI2RM3fr66+/ejPXoAJYi23bsJL+nJnzqPXPDF57ENo7ndObsBSyPlsfalsJraIcikCNR45eWUXbwJppzRMd8gVkgAP7dqGU6sK+SWHUtykRBZW0bBZjVjiwXBrU4gjF0uWKN8+KrxyEvKyEqu/DIX0D3en7Yu3cXtYnw626UGNyTIUCtLO2vGL8TzEM7U2sYN8PU61mzZkdiW3/1I9hdrQAkygfQ0XNe0LKO9aIIkNR5puLCnJ0q7pVKENc867okiAS3Vi9R6UKNlRjoYL3M5HWGqR1aU+mN7vtrlSJJadiv/un6qc+jDh2mU1kC5jLZNfNYZyUIdqCuM5g3EhPUOtUfm7ZsBmTsj7aKkmquKX5pRzXAPJWEEGyUODarYYoAmXp2r990usGZ2uT87xZYAFmsywJ+fglqpXIdEh2GFft7rGsAq2bUGFAuQNfLdV5n7NThUb/rzvvJWLkau8AdpwKpNh+8Qifx1m1bYwOBNoCzuYfaepkzYJ3y+ys2JIdnvgr5w/1UVVJB/kfMVpoLGXfZmDMyp1DgudZLCHrP5XgktyWqXUtdE11rJT/6sFQU4PTeWCfHqet68LcCijegStC3PwtQeIdWoZKY5JiNkRG0kPp9rRKyl/F2/UZDePbFc2HjbWtDIbWwin1OO+qFpvam8KlPf5L6VYZ91qWwGKLi4MGXCTNm7NCxX06HvurXDlRjLzz/SszS2LJ5eyQ2z5w5Oxnizsf+5Kc+FbOJVLx5r1NYz7KpnwKov/pbvx5tm7bw/K+hCKqhZuzdfRfkzaRq86WXXgnrsL7bj6JgA/fWMWxTxE0IQJYiAOuWuC80hLpP8jUP1VIbtlbpWDdihTPI+g09zXpLDs+WtaxRg6he6yD4r0XFqKBrtkpd15FYlySJyK0h+ykVhUqiCgWA+glJM8ZNCaD0OOqubL4vCxWfFmNaB5qFk8v+JdFMBD6TmUfDWFBlm7llZgWgdy9EwBCk6hDqvYDlWBvPtxoyAA1SSMktDHUA0+cujUFOafVG5tSuzZAzkAqFqBEhY4YnhlmDaba5WRMthrQ903IuDZXBvudeCA+9450ETnfHnIwhxtd51oph7vFmrMlKUYG4By6mwYhIoth4Ee2euM+qJAzRtm64ljpnzPK4wB5Los35YgNEgQHjZh4x7k7xfLWlW79+fQS6BddzmSclkF8pzL9Kcn7yAKzzId8GGKNt7Ksb2ZsMTySHuk7UD3mFkBKTJIh5JZlc5yr2UxevXIb4gORj76R1XwFKZt4w1jKtTbX3a2Dd74aQ6OM6bbhI5vO4B1ERoh1dG4oT9/4XUTIvB6j/2tf/MezceXtULWl91Igat5+1VkJuPvOgiPXGvYoh6zaHSCxJEKq6clxIrnhumGqmcL5K3mqN5/7W2mQd8ftVxLo2ZXDd2kKq+FXRoE9tbN6ADRizmYe17PJnN4VVv3g6zvG45+M+FnKPbbxYNJ/GGvaU1dcr2YeSS0KDkevthfPnYiNUG3VYolHSyr2cygJtX83qW+cz4VlLpEqMm8dxlfvqXnET++KDh0/GMSM5+wq2Wveg0LKGjLDPPnz4UHjwwQfsheGZXon70S2bNqFSro4kiGTSONdqzpFNIYvZb5Si0NYyrhK7Wu3wtjKXa1EJ2tA1zPnrtttui+eEE3y2CsaZY8u1R5LiOH9XwpqrOtl9rmoQc+zOo0zX7q7XbCreVzWPa+cMGgVsBBji3DObZrINa9ejtm8M52l6WsIZpgYCSmJMhYlkqWHsOTSZreGeXOcznce6Ng+i1ywQ9xneK0mpM9TFqyiq/EyZvL/Wi1GFj+WVFom9jGEb0rQF0844cdx8QjLoMiBZkvPCj37wE1z7KPdiHk0CrMlYvElge62qsGxsUhnuWdVrjQ1HVvTYFHTr92kFyPeAfUwTIN/DTZr+luk7MH0Hpu/A93UHpgmQ7+u2/dMPTRMgP9j9+7f+6f9wBMiXn/70BKZKHC4JtsRjOcXOMDb/I3Qup7PLTmAzf5XOJyX2ZeULQ1sdAMvIRARqCugQ1kPcDaUhedVs1G+yIbbbvBhwTk9gZfM1ABd2p45w2OhhUy2AaudcKpvdK9iwzMe2oZHuRDfbH/uReeFP/vvFCE6sXYWyAtDOMNsmrAzsbJqr9Q2HPTMaYtAh5EIC3fpNWA6N8lntPBMgnoFPrgfIApQCDQD6eXS7nSb/Y2ScwFEIipWoTMwXaWxqwCZjdQSlzHQ4euRIePTRjyFZPx1WraRrmk28RMW3vvnt8IEPfji0YiFhnoOHxzV0StcDwudzH/SyzeUwv2gR/r90JKZwkr546WoMRM2yg5mQ8CEsZeYvmgPYRTctQIndTkcJM7733nvphm6J9lfzsAO6JnjIYUzQ2kOWAeh2nBZwmNAjW+90cz5mAGR4uLEzXqBbAkH5e7Qb8cAAUCNg6L8JavsefrYZALAORF9DAqTVTjAOIhMABeZwqDqYR16Avvfed22wVMWYq1JLV5qHaQ9EWgAI4OoP3W5mCYCL3eRaXwnEPfnkUxzoHor35MnHn+Bw3B520fF2/sKF2Cn2p59ZGufbZ/6CwHGem4ceiap1kEltdKt3oNzp4jNUEERZzPNpqL4eNq3CHgAQPRUgqoRu716IiwWAQ508hzHubxHjTIXFIM84GXC2HyXI6VPnoj/xTdQgeTOwXeBgqo2QyiIPdcvoihZk971j5zXqDgEv75MIpAf8Q3RFzsB2LREJfSsKIDMkvLe1AIgCbIKzVR5UAQ4W4ac8lw5jAUhJvSo65Ip4rW4OX4UcHPshSOxqlKCINgR2t5lgwHtLyplhY7inB2E7lO1uH6CrVFsDASwP/b6n5JzhopJHjhO7HyPZEfE6DoH8ble3RGVUh3DA1Qc6nv9uqf7/uQVW9OqPoZAANhzS7Woe4SAt2BrnHYfRIlQhzgu/HH8qQFx4prq6p0iQ1ytA/F672LW1spYIBmutNAMFkOP54YcejKDNY499BeCwhsNtSrhnDyQjdaiFMTgTS4oKrCBqAXsEgySItMnrxwtdZdQQpGCf3vwcwFP4LLWQer2MyVk8s2HAGe3D+gFEymfPh7SqjfkUWkwVz50fuqlnSeSCnL9eHdZu2QoYtJox0BDqb1wK735oD13ReMdPYKcAyBaq6T5NI5SYQO3+hLTw8tEz4RK2DhMALMuoKSuwj9NS7+CBl8IalGE9WEdlA/YI1uwnYyQ/Kx+PcP6dDKUsalIdgGcZ4Jcd3Fr7XceK6+Cho+H9H/yx8MKB10IC17YFApGTfzh8/BBd+dXhnrvuwB4GgItxINCZSZ29Adlac7OZEN5VqEFOQCDcCA9xT5975nHyATaG2dw/O8nHqImCwv0RvO0FkMRyDwKjhDlrB+0sFQnUplwAjAYUY3ZqzgAUvgBhrI96AfNIwtnPKuj0Etfk9Rjqu+P2OyCDW+nqxHpLCyfqi78EOboAqQ1mNkPi5z9Mpzlfzx4zDLyNruDaSDyba6Ot4YaNW/DRJ5D39uTw1PFcgJrT2MVci+GsMU0plbkhAcJ4Uv0kSq2SQALUnAZrgxkx49SJbmqOXHg+15PKv/v+gluJ5KLMRDmWzPfnAJjNYVxUXr8Z9r14mGfSxrPJD6XkLuTlp6PUwJKQsPR0vOFn8DyoePG52u0v+RFtQABvzI3QykwCRBXZM8/uo1O4grVxAWvOpB2J5PJCFJPWOkOhW+l+lUzspGN4JYDhFUgKn4GZFrOwLTI/S/9810/zcRKY1AM0E9gNSxGN5ECxBAv3Q1tEQUDnfjPraYbkJbYm+uFrUzgDEE/bG0mQBuzTLBOSAYanX6euCyyaY2V5sA5oQ2WWlPkidiX7GUYBqF9vgfXPN0yvB5VeXwcmLbBYk3h2Eg3eC4HLqPbQLoY/G7wuKdpMzRSslxg3K6IHexwtNfXI37TptggmagsmYOyav2/fPkhplTcZEViV1NGeU9BZIG4OCojnH3883P3upeHQM4Rhc2/1559BDk16qbU+hPrzjAtJLcgZ195R7pvWguPcgwLur3aC2sCZXWN7sZ/ZEHfty2wSSWcs9PEc0+wmZxx3oAK8AfEkAD2fMSBIf5F91NjYEOT9+gjS1WIF1dE1EF47cjIksUd49Kd/Jnz2Lz4X8lAM9GFVuR2VRjlrX2wEALCuqbnKXiCV+iuBRm4aa9Hps5ejzaYB1/ff/1C0tjuO/ZE5Xs6pAq7fOvvE498JD2OLxgMnO6s2VGLT1AZgCl8aFTTWp//7T/+v8KmP/2RIBvzsAWCO+Q50qbuXK2A+L0KRewlrpwuXyORhf2V+j2BsO7XV/VcGeUDZZIHYnOI6qJVgKnV8ydIFEFVmc3VTb2rY59wAdM9h10m3P2vWKGuN9qk+O233slX98a9as6YDWCcz5uB8QgHEiDZ+6b4u93NQZQLK2jzGrGuAqsVs/n0cwmQMksFu+BEIWUYZxEdj6EPZ0t8MoErWRz2fsbqBjvJ8mkeyC9iHsh9A/IqwBJKpiMacClzKRsK67ZvCi1htXofQXrFiUZhNzRg07Jw9TR/rySKA3+cgQNau2xAVY23MxzbItptkeOSi8FuNtVgG+4pxxv6cuaWQpt0xf8zmmmqUHFq22jQjCbqM3B4JQMk1sx/aWNtUJaiQW4Ja1/HchXLgEipa651h2V6zYHkpe8Ey6o4hIQbYz8UKyvBsBZeScVcBzzvJOBqCwJ+zaClreQZzg/tNHdT+0xy718i+KuHnJCEuXr4alb0zacrxQUuqXofQy4QUcQ9v04V7mF6IU88AMbOOOe215DM/uxn37lmv0eFvXoaq8CeeeIprz6fODzPtJ6LtmQpgra7a2VNpISp5/nqFrLUmEi08c2tIPuoZVVfmIk0pyyRJ3F9JfrhfU9GgesWGFy1QbXhxr2W+SAZr7qnfWx7W/Oq5uN91n5PB/dZqVGVpL3uIRP5uz+7bsZ16OebA5DC2qiBDVq9eHdcbieAm5rfnGeu79dXMEve0KiElx7TSvUk2kYryV1CpbaXxxwycqmpyX2jAsvafRuWjQkhLVuu/OUW3305OCHuqV3lvyQ/3gDaPSQh7vqpi7m7GNktSLFeFBTapEh83IDDNFlqJlW8NTTkSL85p80j6eU5HONe85z0/HNXe/Twz5/ZVcg4XcfbSMlElywj3KBe15gXGioS581oSRGtKc2/SnZfkaSyjDqjglfAvZS9YyVjRkqyQn61iHXH/YBOcJF8/tXa2zWyseVXsC5rYo/j8HDPFKGUkguogKVWROvbMXbT2qzqUhB1kz6wS0n2oDRmDNMB4lklPzUEx3MpnSAif/ePP8cxQ6nVDZmeRRdQ7DEGCeg0FkCSU9oquORmcWSRZJtXQ0wTIWwc7pgmQt37Ppn9i+g5M34HpO/C93YFpAuR7u09v9F3TBMgPdv/+rX/6PxwB8jdP/dRENu3z6UnjYQmKi6Ee8jnwHB4FeBQUH2Mja2eg4dhzZs1jIwkgDPlge2GU6wPUejDxMGAXvCB+FVYy23fupPsKYP6WXZUe4yo/uth8C6J22tXDoeGCNh4cIrMBnLQQemRvRvji1+sjULKMTJJBDrIDdETm0bVrh2AWnV0GOhveVwlgmYYFhJ1eKXQc2mVfx4G3D7B47z13x2DcNK6tvr4u+o+3Y4FQfbOdTrU50YPez3/gwP7oH72OA4uHrFN42W/F330O3Zg1yPJP4de8d++94bl9zwG8ZXI4ns+hrobQwxX4bF+Jnr9XycoY5P5oUaDdRCsHYb2d8wg8fOnFV2P2SB8H9WuECS9YOBcrrpLY6XSZg4aHk7XYiAk+ClirBrD7N27S+WXnuF2uAtvecw82gvSCS7PouNMz2ABhu1PtZvOatEvy3wWcBWn00xXI1Me8q7s/EhJ2HHt9EiYesrQJyuegbrfUpHdxGd169QBSg1F50s/Bu8xuPUgDO6tULujX7DWrUIkewXx25eUXyOjQi1m1wVIO9V+nC3AY0P+H3/deZP+nojJoIZ/hKod+rab++GOzw0//eW08FAkC9hDiWl3FAZzPM8DzX0YeQQEHV0m6rATyTyDENgBSDzFG7RJthfxYRIg5aRB4+EvI4PmLAsd7nsozM9AxlU7cVgCYVA7gjjuVLQa9G8ybrTUM4Z4SDd72Vq5R0EE7Fbt/PdB5+Ey047Z3JI47uy/tio92KdzrUp6FPvSNHODWrlsfVTwSYgLRZ+jm1DO6EyVIR98woBPgYrS9MsGZsFzukwqQqeIgkRWtfnimM7FpEcAyBFWFjh3ZgoQ+T3NVarEf8UApGO3hTmB40g7Lu5EQQc3XEyA+hykCJD54viZJkJuTf+/BkHFoB2MJQIadlnr0j/E6jk9tPww19bqjvzSfw/Hl+1gH3lwBwufjxR2r2rTloy4wLFjQayvWDxVYhJw9fZxQ4qvYNdWHh992P8D9DAg3Ajl5JrOwmCrKhnRl/GiXVQRQUAvAso6A9An+LhHwUrBU5Voh96YT+4RWiMcMVD+O2SoO/BP4RycDHlZjb9eHTcY44+NaA8owmgTLly0Ja/DYvgLYUVCQxXvnhgfxrh9urgo9qECS6GIdacL6LhtbQH6uAyXc1598Lpy73heWr58X1gNMOAYEaWqqKumSLImB5WmSkjzfZMZ6VWU1QG1WOHUBP24UBomA8uUQtpJYzqlLgFfDgE2rANRS9HxnPD+DndL2Pbupq5VkeiSFvXfuxBucAFdVRDx7W1t1DGpkzBdgP3MQRYs1cu/ee8L/82efDY+8822RAEkBDTM8WSWNwIKE2A0IFwneZN6b/mJsLiqiHc15CF1rjmodAWPHip2h3QOjYf2mzZO1DuuyfZCcNyGSCrDe2oCaph4CRO/4pQCwBvsOAyKay6Bt3E//6KI4vj7391eitcdMs1Eg+46iTFsKUCP4sRhwrgAfmlqUW7s2DYfnj+WEo8dPU2OrsGiZRSc95F8MT8fWjfEoYKh725QNoMoMwSyDYTsAEO3eNdPEru06urcTWOcKCLIuoJu7FPKzA7A9nXldXDw3PP3My1h+DJFR0h0WoiIcplt/wUItAF378kNmMj/LepbBvdKqTYBmmBqjjaEkihHfXdrx8Gc74PdDYBmibohsO0SQgNRsSJUWrllLyAyeg+S08+ESXdvjXIjWkc4rye56M6+ouTUQRCrDtClMlDBg/kcCi7loCLqWWNos9VEbDKS9xjO1q7qL/9Z2r545IDmVRz3q1xcdAFbyQ5XEZYAzO2Nn8CyuQrRILvi8ncsZEjy8l124KnaiVRbzd4oA+Zc2S6/f4PxzJZjXGRWFgpkx62Cym1vCVYutKUWICkftG61vqs9ixzfPyWDzxYuWR+WMfycY+fu//3+ERx55JH6/RLWNGNfYr9g8sJLx2QFpIeGXQg1VHbH74fnh8LONYeteyBW+6s6h9mNsD7POSfpJyAlAprBW2kHtGqaa0eLYyzqQwhoxiMWaBEiCGTb8i0SkdkUDrLUZ3O8hFSSQRr2Auj4jyaoBxolAnk0Wrv29EB+LuJbOriGUUdXh9OXa8NFPfSwcv3gekpwwcyxJ6xvrwuqVy8IKCPpTRw/xOagV5ewdIAL6AbPZfYVX9h9mrjQDMC6lC31xDA6uA1i3iWAmJIXNI7NYy5976nHyh27n3pN1w3h96dVXIzDZw/3VeuiHfuiReK1/8l//z/Dzv/O70Trpsa99PexGeanl0YkzZyCjEmj2IHsAAmQWtboT4NUcFpWBrmNmK9XXt8SwaUkjrS0HtIHauC6cI6+gkjmckZqP5Q2qNcaSQdlJAPkJzIEcxqYWbe4/nLMTEEWp5FQUcq3RAos6ksr7z+XeaINjsHc/gLe2cObTSVxdB0BeTcYNxZHwCJUeBDwDGGdIlrJeDaGW6Wruwg6qCZK4HXs/xsgaAex+9gjYu4KHCwjDh4fDJ6+EnJKMsGLT+vDYE68FooHCHbsIwcZXay0Et7ZbWv+UzEDtVVcPcL2Ljv4DUQHSwXV1UZvzmLPROgySKIM6WkKmVAq1pKVFQp9sLdYE64REo4SIeWnaWjkXJOzt4nf+q87ZsX1HVDAcP8f+yQBySOklWEg1sd9t5Ncifi6bezrG59L+MY31X7J0HIvTOvaW1+mwr2tuD43YN97/znexf8YKi1o6iFrO+pxEZ72h3FrsrZifAAAgAElEQVRz2tii+riZtVQ1hUC4GR/dEBe5M2fxzDIiYe9e5ybgtXWhi3OChI5WSZI6Zjk5XyRB3H/cc8894fOf/yLA9GDMuJK4dJz47FUDOZMEzO3PkPR0vYlGe9QJ11QttFLN/GAPoAKjDltRlRzu9dz3+LM9nAPyAOG1vlJ1qDpcqZLqDwm5439I0DZfi37u2ORez4YSalKeGTSMvXlkd9xEqVDNff/YR3+cfcg1LJ6OTe59GEtbVJhZ92k8OUmDlBZSD9DgY/NPG7/c/34HonUljVPuoVTu2iTjNss9uwqohCQIdM4sPnuvT1JB8u4672n9KYP0NgvnJJZRW7Hxkwy2KUbFTxV7HW2cythbW7MW8sxVBB4++Fpc6979rh+K+VAHCR03H2wLP6+a0Newdm7YsJHXYfxRh8xc8TokuC6wrps5JUkuEaUFlntYM+u0LZZgkuhK5Z5NsIdYs241jQWobRhn5Zzpmmlms86toC4bvO46p6Wi47SZ93Lcei4qQ22y75nnII1pUqAemwOjlMUGAAkZlan+kuxwv5bJ51HJEYlm9jmqPzLI9HDPUDpT205HDXKtMcg4yI9BckE+9YmfxUKLe5ho3p1rCw1GEni8pqSb6+00AfL9whzTBMj3e+emf276Dkzfgek78K/dgWkC5F+7Q2/+79MEyA92//6tf/o/HAHyl996dGI+NkOjGKnOQArf39ka7sASaAjgIAXQahww1pOhIYoD2ByUFCvVz4ld8vq4C5io3NBiYjZdmIJhdlspDRcUSwXsMySxFKVBA8B+n6AHO3/JkMsALsrT9eKfhyWFP/ej7ygMx67MoCuYUHWscPp7CH6mU23j+jVxU58LmNnBgUygfT8WS4uXrEBNwoYY5YGkit2Er3EAePTjj/Is6ZClW0/ioQU1QSGfJ69oDockQFU6Au041sLIjjsPF6vwdber1P+2w80A5r/8y79CEfJoJHa0ZalYsDyGft699+7w7LPPAPptoOOUjnUIGpUN2wlK9LNpB6Ynch9AYy4WNXYj+R76ei9Auh67/Oio87DwKiTMj/7oj+FrfiF+JjfrHh4FXQQjC+h0lxyw61X7EA/I/px2HR6eG+kiT4EwsstU4Eow0K5qgWn93CWOHHhtEDO5dIqa0SH4JEEiyWUn/RVspubweuMAVCpKsjgQaoM0mwOn3VNn6FZbQhfXKkBiDyBTFgh2y+rhfE0bLWwS7H4T0L/77nvCWfznBaUq+bedt+2M98nMjJXkfcwicHqEjrkX6CD/q19aHT7we6dil6CAuiRPGi2fAraSMoYYD0LA9GILshoFTQqWFII7hqU2YimzbEFFtIjqgOjSEqaQrjRPXQMACipwqhl/hnX2ciAaTySXg0N2oZ28HLu9d1oQGHQ8CnAiAaJSR6CqlGv3vnlA9RBZeR0ANRUrCGT8kiIeVh331VhWNdItLDDnIauY9/dAJ6hoN3K0yoJAGeYznbl8DRKGkE9ANbsGVc14gPegLuDsc/F52Z04xrMwg0XA0MwRu+ya6eCTrJq0KeqO99fuZLvnLgPwzeXv7b40c8auvWQ7KrkGuzMFjF+vAJnKHZEA+f0vExbLtfv+2rMJkguu3oCkKgPMsMNclY6hyrOxAHMsutioQnLMToGmb54BIgEyyftIMAkQeNidhXc7f6CjMT2sWr4kZiy88OxTEBvLwu3bt8RO/vNnzZJJjwoO1U3eh3LmUdW5M9EeqgsAoYdnNhOyMFHA0Y5U7C/6UQLlAMoIAuXR5dhMjtEAFhy1EFQpjI3rgGG5HKav1AE0zJobffiXQaisJID4RuXZcP+erSE3HRKsmfBpQLXWqzX4rENuQjR04i3+2BMHsAUJ4e3vvj0sBvhQ8WM3p+G1Zkto3ZLIs6wBWFm2hA7fEcYAWRSXIPhKmG87dqPmACDrYTxpXXaCzJz5+Ik7hg0/rwVkqWc+1HO/c/CjnzUjPWwiB2mQcZcP8CfB3EyHbxbEUA8hw1WEjaumW04mSQXz4rd+41fCJz/x0VDGHLpeeSmSAdqo9DJnJdQkz07xnr2A5VpQrVm/Iap9/DxV1EZVP3Z5X8bHvJOuyiE61yXwNm/ZxNzCTg5Q/gRZIjVkqCxYZDBsIaQchAjj4jTWFimqCQEzf/UTq8Jj+8gjQgGkxd0cwCYtRwoAd77zzW8CtjMveW7vBJzrB2g7c+4SYzYp7L5tLPzlVwBw8A1PpTbPwE4GtmYy1+aWPVG0c2LMCgr5lxPUSAEuSY80vldSRDu5Lta2kDhCV31pmIPvfTEkww1Arqz0HObqnPClv/4aoA9aMIgqO9JnYoGWlIRqrxxLqPGuMIfO+1Kshsi3j8oF5+8AgGML6086tT6POp+cNJkHpIf6RYAl57ZgsMB0FjXKQOPX8G6/A79/83omgbFe1hYUS4CIku+1EH4G6X71q18l5+L+GJKrYqSeNVjFlN3vHQBYVSgMNkHEOhcEhAXdzHnQhtAmBG0Je6gDd1KLtdn5NiqA7bdtg5jPjd7r2uXlAMxeZe44j/2z686UglCE7hYnGi2qtLn0vvzTX77BbunNLLB6sdYU0FO55PVKZLiWuXZJtvg5BLxyID/seta6TrLe731t/4E4Pqx/2qKcxHPfOuwHUkV5DsLNUOEnCd1dCJDtZ21jLhoALtgaVTeLND0K4cZpSCaISi2drHVXsCxyPVxITYnkLoXZtSgFUNO54fiyEaGdGtDHWmSTgGNsgs9vx3gG4KyUcw8/m2l3PPe+mTkhCK09liTSdQiAQpoJTpMPduRgR/jd3/kI62ZdqGtqCyewh5kHWL6MfU4/tXDlulXR6qqjvRmAPx3LJ2o8ise29saoKDOXqoc69o1vPwkA24uy8u6YseD+RTWrZEEa9o611JkK7ANHAbqztGEjcD2ReXUT0Pw0ociCz+dpWPj13/htCNcccm7Oxs5/814ELyUUuqg1xwBkGyDhN23fTJNJbcwucm2TeLKZoZXr9nUKsHi0Jhi83k+Nt4bce9/euCer537k5rBeQByrEqhm/zMsCK26iOeuQsvxUYyiNpPrHcVqZ4K1eAKw3nlcSBNEEb9yec8CwNsJ7YcgHNINruf9T2AreMfttwH690OEN4cJxkwrHemF1LlE1uMJyIDu9j7mWm345re6aUwJjJvdWBtdQhXTJPKONdqSuJ984rnW8OC7F4VRbLX+8u/Oh027MhhTFWRCASKzJ1VRYR7EUjIfNq3bGNfVo+QhNFKvxwBZB3juI/xeqLoP8LeAbvdEuudnl7r36gPAr437hIU0iBwgG2ol6jYt3ipounDvqeWRKoe57KmPHTsW7r/vATLFEsNTzz8bFceLVTDxnC9BVPdAri6HQM5mHiUALqugaECRpy1WO4R0O59JwruZtfA6GQmLseXroMmkHfXsT/3Cz0GOXI7EpmToEsZgnco/CNpmfm4Zn+s69lS1fDbYv9AxiNqDRo4NhH6bIXSN+mnThYSGex73wJupYdpCaUX7KnN2Ffs95+XTTz9LcPflaNcmcSFpIsiuWs7MkTHmsXZXEgkS3O6lImjNeuEeLFq6UpDce6p+beO63eto2dWiPSDre695Iey1PVck8jo2E/ia5z67Nmz4Na6Tf+rmTGBelPM1k31zEXVvBrVgIZkdJ1FmjrDv3QZ5IDlSxRlF+1abisyy2IKlmflaKkDMcFnLIMpg3mgdpU2qqpj1GzZEm1ozC1UKW0/dZ5tV2NnDOGScuZ9cBUFbD4E0F7X7GQjG7by2zS8NNB418e9mibi2RVUmNefY0aOEkC+JxNcl5loFY8N54H79LI1ad+7eFdW0NnG5H3vHOx6GFOph7bbRir08ZzAtL83/M7dnI40MwzSSHcTiTpJz9hysXeO60RvtyySzLkOc5bPmuIcfYj+awVnMvCXVyGZpZfFMeqltF9jrm38lreNa7rhVFa8dYcze4AwpUf0C2WZme0j+2ESh5W8m87mQNdKzg2uneVZa+Cazz0jiObqmW0fNIhwfh+Ri39iCmisjPTdaXmVlsOeboDGBvXlOZlHYs+s+6vhyPtcgr0V2E80qWtrGpjA3DVONPtMWWG8R75gmQN7iDZv+9uk7MH0Hpu/A93wHpgmQ7/lW/YvfOE2A/GD379/6p//DESCf/+4nUYDohZ6C8mNWaK2vCSvpTE5ws8sBwH7yRjbLhiym0/nV3t4bAXTJCEkQN+d2lbvhFaSv41CYCAhUyyZX+fl81B3K0c16SAMI6KOTqlsAgwOZfvKSFqolVH8UARjrg/snv3lneOE4nTv2cQKe9QE63LZja9zoN9DdKuDrYcKw8V5AgBJshW7S1Whnf59dRwD0H/jgj8SA829+6x/DneR1HEber2d2Ox2X5RxyBe4F/84S1is4pc+6k2chXtnaBtmha1fufIgZQYXzkBOSGQsWrQgHDh2Jh5VLgCa33357lLpfq8LXGrDZTfwOwH47pgSk/RkPbHZWX+BwWAagLYChZdKJkyeiFcfLdHivxqt9iPe1u82Nugc7wSA7lmKAOcRBJ6SUncH+nRYI/i45YXeYHakC5fqRS3xo1xEBZg4eWmF5IErl+ocGOWZysBBkl0xR/RABfp6nBEgmoI6hsAJw6RxQbK/WCseQyb10gy6aPzd86xv/iN3G/bGT9SXyUiRsFgM4NegZf8uKye5dMzHsIPOwet9994UvfPEL8bq379gRXiBvINHDGIDdX/3SmvAj/wk/YoB2g4H1TNZnuAQAuRClTh7EnEqUJvIMtq1dEooJJNWruRXyYhP2ZapAehiL6k/y+dyDjAW7vjzpSEbpOawNWxFBjekqCAC39Fz2mgTiDRX3vi4BfJdo8Xrps44EWCoHZP/bTtYcgpLHE7Mht65F6b6dwnpbe5iV2PF5aSu2avWaCNqZn6Dti976JwCQzLu5ggWCShKt4SQOHfse3O2UFHT2UOjzU+4vCaJCxcOz6h8BY0OJJbe0o9Fq58LFSzErQKDVTj276gQu7AD3+dj97LiSAHHeSIr4ZYfelJf/6xUgEiAGLEt+2V1oOPFsDsdDjDHfw0wHbSu0u7KYmR3j2BKI9Jo9aE/929Tv8f0iAcN8tmtaL/MIVvPfjHVVSGZ+ZEF4LgCsU63wCkBPYU4GXcvbsTlALQZQ2YJdUH4unfCM8SEUJNpjDfQAqjN3/VUDWKEHttZAdsI6BrqwJ8pjLLbSrapVUR/qNZVB5ma8+OrJsICA24yCktAMMHEAK5ktdPLmYwdy+fJ5wKqC8O6330XwKCHEpw+HUsi4Tp4fNGOoBSTr437/9T+cC2u3klWA2msWQeZmvGj74dwbpV4NoWBSxbYaa6wy6tRVAM9eAP6XDh0IswA+brvzjkjkSC7ZaXsWUDKf10igliUCDM0AZGiiQ7IBEmQZVjLzywDrSWf3eu1sVvoxRA1MAPRp6+gNZy9cDYuWrYjd/x70T548SmfoOwCwIWK5n3UQMVor2YFvN+gEwMJ1lDEScobrrgfQsTNU66oXyABQyTETYiSNZ3uRzJDLVTdvqYCKY+i7gfGS3lfIIOnmHs4rX8K4L8JS5noE2dLI2Pj5jy4Iz5/iM2NpM0wtH+SZ7di2LSpjVDMY5t3G+pABWb4eYC0bT/5KuuKbWjvDzt0J4ciJovD5L/5NyAU8Ll++KFwWsIcstdZ4r7xQbUnsYJeoc51wzphhY6aANiGOs1rqR0lpHkRiPhZimeTptEbf/AwIkJHRpBjg3NiCtSLr1RwsAGfNKgRMTsHaQ1s4LF0gXheXzQv92OfkYusSlWaMs0sXLofVkFVa4kiE1NERnk8nsp7t1n5JSZ+tdoM9XL+E6ybsTUYAug2Y7mS9Og0AVsT1zZ9fETvrDXh3HXjt4EGArHcA0KM2pD5rd3UUm6PNdIRXAlbPpmZKfmhHInHpmnYYW8VkyXf+TnCuEN/6Frp1syDpV9O9awe/c1O//yJqVi3r1xrsklSTRVspxpY1yNwoyXbntUHljawR2vQVY+si8TtJDmfGuR+72V0v+BKodA2VGBX8m8oFcc2x3rpO+Zp2/hrcfBMg3LpvaK+1zBoyg33FAPcsg7WyiZrToZ88BIaAXyZ1sJmfOQUBYmi790kbNpsFJNFU3RmiXM/n3UzX9hVA2vW7aeG/9fWPXziG4nNdJKOsr9oISYBIzDhvXVdTWZucI9ZMu/PNW9LqJk0bJm1nWF+TAI3LUFG0MqfyWEPNmRkC1HWf043CbIjxIJGi7Qw0aAS8taGU5OynE/5H3vch9jE94dzFytBBnb0IWfDAI+8My9auCtdrqyJ52NhQS5f5feHAC8+F27DHqQRUVClTPn8RdX0s/Nnn/iIs5NrNmlFlGFVOVPb21kaUkzSVoGJq4jVKIEAzIUu7GjsgFkYBU1GJAS4+8cSrANZrUWd+ACIiMzZ3qEZ0/i+h2aGM9dR8FS3ISmaVhOLZM2NHdxrrlVlYdsJvYy90FJC+nRpVguph7dp1EfQ8TK6ZZIhqARWUQ7zvQP9ozGJT9XaDZzjAepPLWqoCRNu3GLBuaLhJNeSAZTJWhlEADzBn7ADPhpDIZNwWMg60HrN+uNILHB8/dhjgelO0wuzi2Y8zRpPMq6A5oZs9QTrKv/bOAUD6anI7QvjoR8pQTiwKR7EcHIY8LkPd0ABBTiUJtc1DYcm6hWH/mWuhnRiJ+Stnhs07NlNLMlAIXEEJ2xGtkwpRv5RhH6ga1/3edWpoAvdGAiSJmprIWKCFKNz70NupK/3UmlGaTc5ExZ1j0L1RA2SUhJ52PVqHrqeJpoV903lA5aU800m702IylQrCweOH4/grYw6aZaTKpYa95zytYZkfrn1mnfj7BArHGrLxHMt25o9z/Q0oWE9BzC5gj78R1aXqnAvkVGmFJ8AtyG8w+yifX6vQAmrHM1jMOcdzUOZ1ACiPQRC7VuzevRuAHTU39UpVgYTqTca6+77t27dHBeqFSxdjBpz7lSJ+/qt/91jMxLM5qJvaWETjRruZZTwns5JUkptnZq6aeyH3yhLtWoJGe07OJOe4L1ow+vlatM6l5tnUMk49TgDods/nn/1de60Tf7girPtF7OccU4nufyE+2G+Mq2pHYVtK1lgitXgZDT7f+vrXILznkTl3DyrTujh3r0M0S4JqFVjA3qCQc8qr+1+LmVj33v+2+F7VNTfDaxAJ6yA/VFi7Xz906BDr2bqYZeT5QlK8hSB6m3/cD2oDaiNLtB7kWc7mvlvnnXfnaB7QemoXpIbzQhLMjKsZPPtc7skciDWJcO09zWfrpL5vZO3upnnBZiVr7D337o1j58LFC9FKUUvfEQiyo0ePxWflWcd9sVk0kvRDscmqgzk/J2YOqmSX1DIPxLrfDpncyz1T0XMbmWUS7k3sjW0GMGcmhrfzPisg9Wxs0LrRsHfVvp4Nd+++k7rXF5V4ZjWpAtHWzUYA64lnJ9dys5VU36UxblU0uq6poPU819XVHG1hUyGAJ8gCGR9ljR9H5ZPg92VyP0L4hZ/9Ndb2gbCgYhnPjvkYUql/ZbFxzp99MwLEdfF/SqSnVoxbnrH+iwTKpDbp3/3rf8kw+R4/zQ8GQEwTIN/jbZ7+tuk7MH0Hpu/Am96BKbD+n2covvEP/c916P+vt/YHJTj+uUOB9/F7f00xq6n9wb/HE7B5w+7Lf7/9xw+2f/j3uGdv/p4Jf/qVD0wUACgvBdiuwJ4jyQwQQN82upBS2OEaem2Xj91QieYKsOkUeLLL2U23wLkAqPJqAVftqPTCbeIQ1glBUQDoXMzBUkCuCiA4HVC4E4DDbucCDnVDbMjt/GpkA22HaRJGtr/26Iqw71hKPPDaGV5feyO8DRCgG8CkCXBDQMKQ8R4k5Qb3VWD9UAsIZ/dVJR1/drx/7NGPErp9MGZmmGdRxrU9/+IrdDMKOo/Trb8iEjoeLA0N1bZJ8MWfXUh3Y/SxZZO+GO9lvXk94O25ay/XNBC++/iT0TNZQEawxM6qq6hM7Iyyk8lchlIOpL72JUB2/W0FFrXT8vuLOUB5+LgGkOfmX/srLZT0RPYAFK2kOBjoK+6G3C5L7/EwBw8txyQsnLS9HPA9WGQANtgVPwRo5SHRjtZJ8AkPbMFAPpcDt4jDbHJSerzWHIAeJ5KHKr8/nQOhh5gyAAztjwS9/SyC1Hb5+X57IJLqaq6h0GjF0mBvBLoaARaucdCxq2wNJI7WBC3I8bUc2ISd0ONPPBl+4id+IpIERwi4/sAHPxQ75exSPEvXawaqkS/+2oaYA+LB1wOhuSOpHFRKAUIK6TjzoK+3f1drAwAwVhnY2GiTIdBRxkHOcPQE7o2WWOncH+XyeYBNDXTu5fD6kguClYMQdTc4qPq7BI2HQg9iBgBrPbNz521R1dQP4G5ncAb3xrBX/xzzK+iclQC5UdMYgTafk9YqdkCqAGmjM1BwynEkaaXyQ/uwC4BWHnKv2V0HAFRILkUOtmECatrTaDvhIVMLNw+FAoD60UvfSMAI5kp0ZXHA1OPbLACJLbvlPBx7ePQgK3DtGFSRo0WchEgEH7UL4tUEuQVIY9F/HQGi9c6vf3BW+L0v34yfM5t5rOWDnbZ24+Uxzs0C0AKrkc7zTO5dBEUZu34Jhvp5nA/OmTcmQGLLPvfLwyyH11se3NaWLHJxMrjWUrrs1yxfHM4cO0IIOb7eAHlLF2MVBSAsZ9LXM0mEtFB3luNFnc/YqIewS2e8pPENheYGmI8A8cjpO7RDyomOdBuEDgnigXqAOmGtukD+xRxIi+xCshgA7y8Aul+vbyKTaDGg9SzAywEUF9lhyXyyIHJSwgC+7uM9A3TcTlqFnAKIqayuDw1tIey4E19/PFVqGgDQGGsCD82A+nfs2BRmMY43rV8NoYq39gKyh/gc36AbPxUwdRlWerMBXNZTP1UpPf7dJ4yTCBucO3TMrgRQqWXuFDIfd92+LYz3k3mSyL1wPDiu+X0U8G4QNUrlNbNNBsOyVWujt/5zLzzP8x7A+/9BnhWKKIDE0yeOhU0b10dbED3iDRq1nms18eqr+2MeTSngSjHWGHbmXoVwthvULtBzZBoVlZXHjI/h0QEybg5Se8vDWj57fX0rwPNNLKNWMn4J5qVmmJfw6Q+XovyAzJyJ3QYWdkMA2d3cl9W8pqGm2pA00gV7BeuvYrJM1m/fGWq1cOKajkBI3aQ7/jd+d3f4gz86FTYCtNZQAy7Sqay9nCCaIK4ksySsALhzQbtGgXvrn8oPx7F2cm2MpdWrFxEm3sh4aAlLqcEGfqenZaPCO0ZHL6q5kaRoXZiHPUwuz3wOhNPypWW8Br7v1ZDcAIDl5QtCJYT4DAA9bWvmoD60CUDv+R7IkZchd7ds2UZtxLaO2mpttM7PAeDqg/yReBbwt+4IDpmnVXUDiy9ATfOo/Dv//NjXHuO9yiOxoO/7BTIkiiFsJLwFv+zwNm8ik39vx+5NMKyQfzdr4Sg5VYuXLAvXqIGqhGYANBYD9nVCSnXRwa5l4wZImNNnz4RFdI8bdDuD97TzvxuwWcByBq+lKsOxLBGaBKg2ypwthUBzfXRNkAC1Zjj/JT38e4lg645rUAwojuqe0XjdznuJUNcpf0YLR//NhgTfx+9PZP5ogeK65+tNqiXrIBDLQipz3Pe7iu+8ShGBQDvm9Xd3DAjkaT2mtc56AN5OatP8jfR6Dy0Nh7F9kixatys/XD02HDOfDFW2rnTi/a+i0prrZ0igq1zViZkqY9QT14ts6muv+RKsByMQORmA9WZTSMKWsaaPcU+TudZxGzOo7RkQ3f3aHgIkZmuRxnX9+X/7fFQp5JE7sXbTNuZvQsxb+ObjT4WFKFDvfcfbITyx7iP77JX9L4ftqHFVQNoIYPbWIOHdaYx7FV5aKyYC+K6BcBCgtNP70OHXwnysTO+5+04slK5wz4rC4UP7AT+XkYtUhYVkOoRbJ7Y1Lcz9CdbldsK8V4c77r4vNl/8yec+R/1bRA1BWUtezbvf8+5QGTMnsFIjL208Fcsg5oxkbhVWkJIulyGPbAaZBVmSi0JjBVlIjhOBTvPP/HXy5GmA/2uoXxcz3gD1qT2HUUwM8MxK+LkExrPqGK3IbHiY0CqNnWERzyjuQ7nnBdyDTuatjQAJPJNCSC73Nu4DJDoHAFvROsaa2MZe8+Unnwzvh3gYZM1KZn7WVtWFypom1m+unW974D5sq55/mew7rPlYL3shx/sB58d5507ucyd/1884nc01NrEvqKy5wT4SeycaMwwbr8BeKIGxuwKFRwkNM5KGrx48FHKZNwnUznaI9hb2vY0Ar5sgLLNyICX7GgHEUbGwVrpeCvAL+Dr2JUXcV6iouUhjQwdrlmHbZnuNsacuRil5/soF9g3toRzyzqaBIurgGOqeNOobW5VoYzjK+w5KxjLvqyFAzLHpwrKoj33v5bomVCcrAerXhRsocp3LNRCg2pKq2CtCdWBzxq49eyIR5j7CJo9jx49Hi8WE9LywdOWaqOxxL+tez/ydqDLlmWvjqDLIuVPCWuyctTHIGnfvvfdH4u+xx/4xWqalUb+amRuZNCOYuXTTzB03FLyWpKYEsUor96oSkzbypAB8G97tnsb638P8cpOm6mOS9JD+E5NX9Qr58Z9Rn/zqZF5Igqoomgd6bZpQ/YyyZM2yxWE+dnPj5HCUsad/4tvfjhlLH/iR98d7FwlVVLAtKD7msk4XsSdxv6faySy0mTY1sF4dI6fKPdxmiH1rnIT8SZQYrkPWehWP59jvZnGtXvtRyMFB6rWNYyqlrJ3eJ/NKJMKbIMU9c6wnQ8ZcEUPCy3j+82aXxOyPGdQ5a75WbFeZZ5IRe1H6nacmSDbe98B9cS94o7oqnkEkYLYzBiU4LqFmt27PguhogWSx2Uqlp/sOs6rMU3HP7BlNcklbKpUT3YyDHms6z2EtTT5djFnJF7MZOxCjv0cAACAASURBVHgdSQtteBdUzI92XjbqSIh08Zo24ewkkH0m98wskFaaD6KtbxxjZLRRD7SPzFANxHPUGtX5IHFsjo2bzwnOpv0DOBNwLpTUc7RTvmOeUhJ5bMnUtonRFIjljzA3iqjBI2FB+XLqArktOr/yuiNkoMWbFYfZ67JAbvk6ThMgbwYYTBMg//EgnOlPNH0Hpu/A/xvvwDQB8taf2vdOVvzLrz1NgLz1e/76n/j/HAHy2b/+4Ykc1B+r8Jku0+ID0KoRwmGQDscyNuJaCuWx2R5ks5sG2aAVhPY3AuN2ZR3Bv10AY9XK1XGjDPIQiYk+ALl6gjFbyd0owVpGAKZTX2wOtt1s+O0uyqSLS4m6oEE9oKD2G3Pwlv7M+8rCt18DzNTvnYPtBXyP38aGvpmO/wE6vgRxVX7YUZXARriU11cB0sVGXj/eUXbFHvB6BJs4HA6gJti6dXM8gKQQYHzo8LHYjbmKrskmAOgZ/PngwcOTWSZcSyYHDImGjYRMCraYE+Jrbtq8FdCUgwiAl5ZGerQL2K8iHPHJJ5+IHVwLFtA1iMWJBxsDZd3se1BcBuFisLr2HeaL2PXdzOFRYsBDgJ1vC1CDnIaMkViwG9D3FgiS8BNwTgCp8SDiYdlCIGhkJ70AtCBOviASAKN+8fqNa4UlcVIMIOUhxND1mRBSdu+ZGyKRYtaKnblaSBm6mc77eYDxXuwHMKqge/MmwMscOtFXAqLs3/8cAF1PuJdclGFtGjgIGtBZiw2PB0UVQR40KlDO2AGdxGdQ9fHkU0+Gd+IzfpVuOn2vG+mElQCZN39h+DPC0D/wn07EA5Gqiz5sMASXBH0MNfXAl0437NggnWqZiWEh4LTd2x5iF3LPs7iGLj67Vl6tAB8CY/PpMK2iC70YlYRERQaHug6uw6DgdsaeB2UtbKIVA4cvu9r8GW2tGvBN92xWWgqohbpEEs17lF9QzHgeYuwBpti9egtw1Etf8u0g6iWJD5/pTjJwPPxp5+Uz6uPw2GS3It1qSYTXCtTZrahlhsRPGodVczycX1rieNifJEAEECdD0NN4NhnmSfB60XqO9xdsKMNuxPe/Sae0RFoPoEsa/slmtHiwNhxYhZXe3JNddm9MgPj9ev+ryiiCyJEAkbTQWsF7ZadmMnXA63ScOq4EKQU5/e9/jQCZDEufzDtR4eJ/J0e7FlRJHGxnMOeXAqrblZmAaqGzpTFav0gCDQFwGXqp1/vpUyc4UG+PnazXyNOwM3gmB/HoH879NOy3D9DCrIQRwKxED/fcD73VtVQwcFkFhOGfGeTCNNGJ3UytOnXhCqqQZVE5MwdrwNqqS+HtD6ACIf+hn3GgvVYHc6sPkEQPdLsnayE9FixdCdDVE27ggW+H7FzG/zxyaY4ffY06lhU+/qmPh25+rrmDMQFg309deval58OSVcuZA1ir0E17+vSZ8OLzL6HsKaUWLMaS5FqYw5jMQp00CACwfNmCkJ2EhcYgzwKwNQfQlyKBnxj1kGyf4yfP0cWdA0gzO5SRO3EIy4wCQnvnlc/mXg8zxzOwEjsZ1ghQAjzaWak1ijY/Wic9DTE5Vy/5XIOJ6e4HrLkAWPLD7/8AAFNiOH76XFhHCPWLAslZSZAGLzEWEiNBIumRnJLNfRmPgeLWvU9/pCR84WstYeftkOOEiHdDQBRBErVCks4FEErlWRlU7BjbD/liF38ZtRx4PHz7yWexiqdjGRVIOpYpn/ip5f+0Dv/+n5NBQA2VOK9FbaHyL4l1IHaxUu+cF46xmEkD8COJKBA1ijXOovmzQy1ZKqrLtEFZRlfv5SvX6VY/TQ3AURyLHpWCo8z7BRVl5ISkYZFCzSln7gBKD9HBOwxI2o1NSC7k6lzus2CjVh2SIHYn63F+Gyo37ZtUf0mICo5KajayZphho+rMTA7DZAWA9IC3M3U1djEqI1RXXqIzewWhtr7OngcfDDewxJGoUp14lrVkLaoTCRA74NFZxPHs/FaR08/aqFWdBOtMSIJrgHla56gsu4nF1kzAfjMaDKDNNTuAWmN+hh25fg4zCiRwtHIRqNWSJ4VaJPglOeO8d92P69ItIMl1yFqgMs5779cUSTqVEST54fdIMvjL+T+l+pAwEfiM4eh8+To+T4kQbakEUw0Ed227CAFVDKGvB737jj46i+3SFly8RhOE+RLbqMFFywbD8RfbYwjvEebDfY8sDs9/ozLa82hhJeBurfN3yWprUqxpvJ5gmHMjKosYYyl29gPK9pg9xXWUYMPYDimazevkAxzzg9QIlGfcQMkwNjaho7qOezfKa5dEkvwf/uEfws/8zM9CotLxT2j4RRRbJ1FdVEKO/9Jv/mZooMYcOX0iXKvxGrrCtq2bCEPeQFf+7PDkt77NWovNogolrlvbnDVr1oRMnseBfc8AfN7AynE3db8lLFpYQRe37D3Wb92A69GKbzxcPXWeegnxW6Z9DcAyeUbtfJaZc8pDPUTBN554PCxdvTKqAbRi27R5Q9i6eSPkQMekBdbOHVHBa5DzKay8zCzT5qZfxWaJ9lfJYdWalZHksju/E3uuejJKusjZkHSQMCmnNh5FvXONxo9mgPlinqvrXwn3UOUqmHdUgORkcl8Zo3bnJ9H5lA8I7j6nFLKplzliE4SByC1mlQFsFmHtNsL4SOI665lP3+Vef+anPi2qCyE+FOohiM9W1oWLV25AQu0gt6AdsvVa2AMwm8GzPvjKfuwNUUuSDJ+VN4PvbQlJeSlhPvPsPPf20Kn2sGJtNvuZpQCrqLoAqfNR1fXxmTey33SeaB+VzHjshIQ4BzDdpOIQEmElwfdLUa+lpNKowT7GejCPfcMc1poxFBRX2CtZt0pmQhhwT89QRwSlJSAkuJzT5fPLITQrud/NYR0ZaONcsxaLWgpKDLrXgtnkkWMdh9pR0q0a29YB9uOFhJd38Xv3EAQffy8xe5R8C4mOJghpCcPrECLaiWlVu5guflVuqczvTPaxz7/wAvZvfaGpoy/svptGIO6/BL95dashbd0317P/cF/g2ulr+7UCBaH7YAlM1SyrINse/+6T0WZM66ohfqUwV2jVwA5tIhIHqlUF7N2lWK+y+EzuESRQc/OKI7GgGlVi1+Busyv83dcz3yFaI/L/jv/n1WHTr5yP++/JrKWE0I+qKI19RpHKYvYMpWTaZLA56IN0zKUJQyLpILZdP/5jH44WtZIs1yE4Grmfku7L2ANL+pw9ez4S/551VLu/sv8gDVL3QFKVxaYa6572uvWoeyTZrTfmbliLVf66PkpkW2wlGqyXkg7OA8mCNNYKM0YqWP+18ZOkWMYZLYcMDK1Cc9i31JBBk8o9OI6aKwmiQIKhFVLkOMryT3zi4xCrFyOZbf6iVqmLIPoG2Av5ORxjNsyYo2IOoUSq+zv3jjbKJLNeamPmL//es4dnlEEtkfnzPNaWTolxrsHzRS/vI1lu41YJ5ykV6t2Ma3Py2rgOFT2bOU/N5nxgnpOK6ZgxZi4Vr2GTQK+h9eyvtAw002qU9dQGjWS+j0/AWq5TQB/P3bo8qWb2/SaYr+bKSIL0dY+g3F0YHv3IZ2jo4loysPNjT5KfOyM2omVynpgmQL5fEGSaAPl+79z0z03fgek7MH0HXn8HpgmQtz4epgmQaQXIWx81b/wTCV9+8ifJm8RTl8NmId12a7ABOn/6ZJjFIXMewOoAYKwgiyF3hu+lciDpYWOrsiCXg80VbKIETAUpBB+SsL+qb2zFn5qDHhvT+hZARw4JBo/PA4S4iD3MmKGjdvCxUTYo3cNLHQSGILSg/G9hmfL5J3uwKimKB7xrVy9xcFoKsN0VEtise4DIAaSL3b8APVpttdItR6RizNEoBJjQwsnQ5Ayu6yRdz4WAP3anZdJ5qce8h6QX8V7evZtONw7mkikeQJWGKxnvBszR5moIYMQDjxYLFZAblwDL0jMItgV4F4DwICvYbwdmFcCLwYMSRHZz24kl6CVwpJ+u3Xk1HEhncQhaQm6BHV515FZEIAqgbAEHFG1IPKwVaAXCYURSY4jPZceW1iSSRNFXlwOK3cHRSgSQXc9cA4sNrZ4NiaSEXssVCZfVEDRK6O0EtGN2Lp/d/zbnY1JdwDPg+sx6MGehYl5F7CTzYKWypx0gww7YzCzyBlr1p59JV/7SaEV0BiDOA04X42PTxk2xY05ATyLHEPE8wFttEuwyVplgJ+gE42QIAHYO77MNu7B7F1WGH/7NQ/GafG6jfJ7kaFOQEsGlXMiZHD5rWvJEyFF0AHis/UQ539tI9/8cgJNirAH0wraj/ATdioKE2kGVceDyUGdQa7RYoeNS8LeZg2ITvyQKVDT0AJpLaCwmDL2jwyDcbIixfA5lWNYAIKlC0dqnsQlyJquAw201B1NAGEBoQWNBxCNYCzQBcpllIhi4mo7eyxxCta5ZTFdtI+935QZ2YtgFJTJ2/Tm9qg2d9HDpa0mC2Bmu778ggNiiAJ3qHgFbbN0jqOuzt2P3Cp2BHq5TODDaGSkBovqmCMCtlYOuCpEsgCMteHyGU/r/N1KACGragZdtlyFd4KppzITok2TTcoG5OkWAWFYEZwUKBX8EKwUx31QB4ie4ZcOl8kSgTFArBeVXKr/05C6gA3g1nZnjBDbP4DnYqdnLMzCMND8bIAdAYB+AXznKrnXYxXQBZKkE0dNb4KAbQGKcGtEGyJILuCL5YQ6IIL9d0ipa8qhXEjwDdpBSPxqbIFZRt10jQ6MJgkzS13HwwP13Mw87ALzM24E8AlA0eLYLgHpA/3kACMN/mwERT5y7glXVWNhz312hhnGwDfuu2ppKPl8T43I4/PhPfhKVEp7bdD73Yqk2e/68cOTkMebAJFguWPSVv/lKePcj744WSoLYp7HNS+DZqpqbPas4bF6zKIz0cS8gxHK0HDKoWaNCunslQPro6s6D5KTXHhIDcAhQZ2zCzvsxxuPy0NYEYcA9b+bzLWMOD/MeggjNADyHjxxDFbAZ3+9rWE/dFRVLI4BKL7xiYHJ5uPeBhwGQQngWZUkxVlJdPW0AKCiDdDUn3DU/r5TxQhcrJPP7H04MX3qsh3mUyPicw5gZCvkATpi9hXayAPKoZ8k8eFUgklYvPvMshPNm5lYu86o7HD9zgbwRAA4IEzuWX4Wg7qFLdwXg6jvvg2jn67uvJmJvVBU7f9sAObVtMXvA2itoowLErmTHmKo2gcI02kmtLcuXLqQe3IyWhLUQMkdPnMOGB4VcGuA9wHUfgM6aVVieKJQb6QgbVpPbxDO8cf5yaADUVt23itD3fhVRhNp2468vwa3dj+qJXOqNBLIk9EoIJw3ntM9wHrVC/gp4TRLYSmon+AwAlcwd/d0lTgX5JAa0ZZIANWBWolYvfmvbaeb6UmwHDZLvA3ArwgpMG6xuau0Jamw+gKe2V7mQnmbKmHkjiWuI8Hlyc0qpnYaeF9zqNq5gbU5j7dWuy3VGa6zj1DPBKlWQ1gHVaYKA/i4Jb62YVHRQq1kLJE9j9zN/r7rDv5MUnVKLSNp6jdZI75GkiEDhlPpD4M8vX0/yw+9VTSKp6vf5ehMjBEyz1tQAIC5g3c0AoBQek7CwS16CvYH7q51ODmvP5gfp0D5OFzvzRXJl066CcOiZhnhNqhokPtK5HtdA748h6K7fEk2lrId24NtwoX2K+QLZrDMqQCa4RyUQru0QtIKpgnSq85p4PjMhMGFLUKAN0BlN3gA1yD1DJbW6gjkv4ffEd54Mu+/YE/3pT0Ik1LOGzuZ6EljnzAfqJ/do2cqlqAfPhnvu2gOoNzNmRJj145x1nS7mftrzbt7Qf/uLz4X3oNaYi/rjKUgMc3uyWOtmoPqRtDLgWnOghuuV2NCRNbNhK3WR3JJESNHz5PvwWWvYO1yiYzyJeYqpUHjwoQeiakzbnXrUD/e+8+HY9NHOz8+du4CxSFYBdUPlTP9gLyB9NcRkMUHiWKhGpXgSORbX6HY/xV5kAcqQNdFazkD1U1j9FbKfVFGoYs61UNWIY931XwIkm8Yc1R+j1ErzvgoZe66D3gvJHBsjtGnsok5PUJdTAUYTeDZoASA7rocermcNtj+qAceoOayk4VXCzevYn6qIuXDmZNi4ZgVNFeyhIFFuUktSAFJbmlAIUFv7xyD82cMmAja38syGqVVX69qo6+uj/WIRZH31DVRxKNsqsDO8B4tQ94FaCXldF65gnQQ53Y9VmYTyLJQGm7dAFg/Y4JEOYUSnPfVBwm1SRck1Uzfcm9zgWWtdZyj1OvZVdViqLWJvcrMBizPIoDXU8jH2WT0A94N8Fm3D3CuMR/I3OdQBjmcy7i5fqmT97o0h7f18FtiPcBYLrCbmSBV7p5+GjDvLGtPCfK5FpVFAbSlk3B8n18nGpDVkDJnf536xnoaCGyj9Vq5ZN5mlwNeU4qudnzdvIubs8PPufSVJvLYVEOSSpmZpVMybz1qHCpB19yLrjGrYdubuMC+Xx1xz/1NPo5MquBJqm3t4NR3NqI9aIVtKZkIC0WgjgG9+jXtJVeBa6ppDYrPLsT9aGT+b5Iekh3lDkv38D+Wt+3CUZ4yrFBQF2akJMftwTklBKKf5pRVl6fNYfu29596oJlQV0ch126wyaXE7qRa28UHFxxGUdirdz6LYeeQ9742ElU0szjlroHvjGuzHrHerVPdBCNjw4t5BOyrrigRELs1JPvsGaqP7UtUzN92vUseGtbGl9i1hXg31sjeFAJH4qGV9XokS7PTJM7wP6xD7x1WQdc89/3x46O0PsY5fjnZ15ru4v5BQ0/7WceYeMWY98UvSfFiigTHvHljC17+fDJg3+2lSSWzmi8/dZ219loTwy4acSHyzpse6r1JZ92JthXkmLRCF1vSVNIE5P1U4m3GiotD9qj8jOeH5qIc1TmWjmR+qW8a4n1lcl4SIa2hvP2QRZ0KVQZF3Z76phPZC+Vt+ZYSOlv7wMz/1a2TLLeJ59lOrCY4vKY/2cklJ2khMK0C+PxBhmgD5/u7b9E9N34HpOzB9B/7XOzBNgLz1ETFNgEwTIG991LzxTyQcvPxfJ/roOqy+doVNZlJYT/dfO5vwdYC3BnwasGrgqoG5yrhz6Sg2ibAHGxoP8nb+FNIppoexllLjbLAlQKqR2tvpnpqRF64QHm2n1BJeswH7pAmDujnAL8QKYYjNeAcHarudldoLonzulzeF3/1iFTJv/G4BBEbp6jNkVMB+lAOVHUwV5CmY6SCZUc8hvA1bGjfwL2I/smnzpvhZjx49TCf+Ng7q1bGLzMNZDYf2mdi7aJmhIqSfg5NdvBs2bA6v0AEoyNsBwdPM9aVD9lRUzIs2BWfPnyXb43YAlhsQJJfpVl4SARqBIIEbbR/siFP5MXUw1Dc7H1WCdmERCFuxmu6yw1F9sgb/55tmS2DfYHB7NYckyYJoJaCdkNYiHExmAqYPc+jX4qoD4KedzyYwJrAkoCPxpMewnVYeEH2fMg5PBu2uJmRR0H/PXWSq0MHn85rF4VSbKzNchlDiFAGUmPnh4SV6rHMQW4wFw37uRSMA8nzsXlo5AHpYy8bCIY1O7lnI8A1AXABo8Sxd42fpXJ/Fe27csCmSSPobz6soj4GYa/FAVi1zB17GgvXPv/ByeMcPvQtf6edCOc9ww6Yt4Z3rGsKun/gG97oi2oNpiZTMIT8NQLwAC6wcnkMGCpB0AI7Bno4wHwVID4frWRyqtaBI5/v1BS/i/vUDlj311FORmNoKgSWg5/lIlL0LcCudseuhst0QS4JCdUsSJKSNPIKHHs5UIc2ZWxbJjxYArtllJRBSdHfWeTCnA3vmbJ5Fd1RY6F+dRSfdQsDkdsamYfC+RgyYB1gZ5vned9+9dMHWRaXSKcCmk2cvRDBTq6EsDr0DKpp4NtoNqNJxPElsmVPi6wiSCOJq/dED2DOXbmBJMvMiPJTPpRvPQ7WfR+WS3ZFmXNgRbUe33Z6+n13MHm4jyPgGFlguMAaTazlhCLqdd60cVs0A8WA/wfxIh0xw3GlzIXBj16fgpL7Xfr0pAaKHokDNrZrE8TV+Gh4hIAUEFx16ecxzg2YXkQeSB6GxCFDvCON5DbWJltEIsD4LAZIGgLlxw1qsbFDUEGI6rEqGcXCTeTfEtRuQOwf7PY/F2iiofLpCx6+1Ic9AdeZBqx7WjO3uTjoLASMvY4N1nC5pszzMH3j44Yd47jdijsQgYP/g2CCEYFMo5PrPAAqt5LkX5M9gLreFF187Fq7xcu943/14pQ+GUj5/WoY5KSnhpReeCh/5yI9jNTTG99I5XDIjtEHqDAPc6XUu8Kd/dwn2S8sJSxd0uwIwapd0Ku/VDOmZDxq/a+cGAD5srwCbkrkP4zyXdEhnEJJw80ZduHD1Rpg5dz62WXT1ci8yIYa0TFmwqDwsRllDUQlNjEVDeLdv3RatfswP0qbnONkEPYAx5gtsw+5Pcu4LX/wSdTwjHDxyPOzZez82SXPDdUDSkXGUNeP9jF/sh6it+XnYs5ytDL/48TXxyX7uCy3UMGp25gTjM59rJEtGK58UgktR22jbNM764mjUTuwAdXvV6rXMRUKiLxBKDHHeSdf2amyCxiEkvv6t78RO4oceui+O3X7u79a1PfG9Pv3bL8d1R5Vhqioqfeui5QnjlXkzqT6A1NO2je+XLO3v74y5CK08y4WQDl/++6/TiT6XOZjA+gBxDKBTMZdaSf5LUW5SWFIOgHf1YnwmplPdc/8D5GWR+8NaYq6MCpC//Zsvhw9+8IMRGFI1aJ3Vems+dkL7n3ma4OB1ALYZUZlm/ZacVoknUCR5aDd7tHxh3Kn+uoi6rgxwWeWlYL/AUyVjW2JXAmA53eOSlBPm/5jnwtwd4lpVfaiwy4MESWWdc401J8I6ksB7tbe3RvIjBcBf8squb/MFzAFwXRLkVm3RCTinolBFhgoMyYhsCEnXpynVl3PRWisgFuuKii6u33vun61jkyTPZDaIX3ZG20AgKKfSxNew5vmafq9EuD/nPZE08b2tN1FVMoaSgPqkHeYccrVGBE/ZA9g9LFFRBfArEbyMte+Bj24Kh5+qp5uf7CTq/pqtkA0vd0bAzvdNhRAbo6tYC8gYF6ONFJkFvrfqEkPPXTMFi1XXOLYkQNxLdPPcUnjNBH7ePUonTRLWS7uWU81Io9GhE0VYLoRFMuHRyYxhmygyICRdp8cIAl+8eBkkbWt45tnnyYLJC6uxu0mjjn3r6SfYK5EZxBrU2FDH+lMan7Nfhkbbaa1Scx77qW7s4Axt/tsvfTF85g//MHSiEuqny/s0HepmehyFlPuVP/gjwP3rgOSF4fTBF6h7JVgFloc+gr87ybzpoKv/6o3acJX62ACZnI0SuAT1WxoExM7tW8Jc1r9saq3g/nWItD4ULUuWriKD5Wy0mPRZD6IAaYfoXb12aWwcEMC2QeVmXTMWmXXsD+YDgpNhU1Ycntr3bKgC4J+H4jURAusa+wMJEMffTOaMakdJynTYfu2tJqhZEtzF7FW0YjSQOo81yKaIIfaMklHpqF1qUc3MnVMWRplXQ5EUZF3Htkl7q1H2iAmJWeGFoxdDFzZ2fT3tUQ22BlVGJ6TwxRNHwyy+fwzrPe3Bzl8YDXMX0oXfzd4ri2wZAOdhPusp9rIzsFN1P2ANmV8BkXj1fLgdsnvXrp0RXLXb/jrj0HmYzB44I5Pv5Z4Voq5euqKC+cT4Y183CnHlPswx7hzTjq4Y8uwGe8E+xnSGmXmQFrNY3613WrPWk9Fn3crXGpTGkAECvasqr0CQYmPH+5qB5DhtNosPNfZJwPEmgtDf+973s5dAMYcapxWbvhYI/JOnz4af+8VfimRLA3tqrQU7mEd3kdcmYXrcfR3v/RBh2udpCtqHOnEcC9XcfD6vhPLryE3HgM0mqjQkCCUtbdqxScj9wUpIkHrUennMkWHuhUqIp/Y9z1zJDd1c6yyaYRzbhnG7b+wiK2kBihdz6cxNqmHNUVGQXzgvkgY2i2h9NZX70cMzP/HHq+Mc2fDLqD7ML2R+OtcnXZsnzbEyIQ8SWHMz2UvORP0xIzs9FGSlhplYt2Ww30yj/l44fw5lQiH3e0m0yWwicLsCEtm6V87e0LqkyuwSBJf3LhUC3KYJbSsHuTbtJXNoRirhGfey77Ixyp+dv3A+e/2xeE7Q5s9AckPIJz+dZD0iMs5CqoK1BKvjGahq8axUQO0tYV5mpUH88ZkHWBurrt2g6WgzREgdWRzNkRzXdlYL3gWMFYmPRhRqbn/dS2pj2Wv+CmPZxhibA1TPaZUq8eH+UGIk5mlJGjEm3Ut6vbEuxzBzGmLY88WcJOq0v2L95iwhkS234B5zKkNKjsI1RAXmXBRPqqZUZ6pMkUyZIsJ7OD+mSRpzD/zeET6PBIg+Zma4ef50jKlMcwvrs030zSSjY5acUw9FWG4Jql+IxPTi8MjDH6JGlFJLaHAi+9FaNQRRO02A3Np8v+XfpgmQt3zLpn9g+g5M34HpO/Av3IFpAuStD4tpAmSaAHnro+aNfyKhru+rE4Mcol579WUsZsxQSMIbfSEdr2vYSPZwaKmLNlh655sXMTaOmgPwTlucboB9Dxd2/AiSZwPaaWmVwCHpHJ1nVWQlJKTSeY0NQr8HfrpY9ZDupGOtk43+LLpl0/TGZuMrAWIOSC+H3y/95vbws396Llri5AO4FHNwNPS6AlB9MFqDXInguUDVCHYQldh7eEhRGaK37DYCGD0AHYMA0Q9b9YegjwD703Qaf/jDHwkvA/CXAl4dO3YCCf86XoeDBaDxKQ59gsaldAZ3cH16hHtwrcXPdjndhI2N2KBwaLFLNGaG8OXhRnBg6ssDn2CRtiYeNAU3l+izji3CqWNnoh2GtjF2uqUB7nvNLYDzdsQbnK0MXBDNzrUZvJZdVKpBVIx4GEoxewFU31wID6H6SUdrZcRv0QAAIABJREFUEcABgR2VIOcJd1+AfP7CxfMxkPI8/vHDACWrUZ5cxDJoOb/X0XUs4XABtcdWlCvn+L0MC4Z12DXcwN+7l862Me5vNYf5CQ7PCxbOo7tcexhAUg7Gmbz3Pu6nB5T12DRItniIyubzfPe734Xc2BhB/aW8l1ZNtahc8jg8H6Cb+24stHxe2dzzR/eOh/f++oGonCgCiNMD3PhK4ClsftLwAwYm51rBq3gvQQ/VQXRgL6ND9vRpbKFSwsp1vBcWO4IKgo923a0nP0Fbl2wAE0FWyYMMiBW/vx6Qww57QW8td/SQ1gfbAF2zCxYAFttV2oHdxCwAoHwOyNV0MPZ0oxIiM8J8hC7AAvMQhnhe8xcuCfl0MBoKqw3YZexrVP/EoFKejfYq2ilUY5HUTD6OhIQe1QKUqg1UL2nfZtedHXfRdkZvfcafHcoG8mq5Mog9mCC/4MJ51E4eULVhs3OyARsBbQXioZUxGps0bZPjl9cfD9q38pPeiACx00/iTQLE7lqtogyo1rbH1+VUHBUzHoA9CLsgCeD4c/p8x65CPoP//b+HoPMRIECiTYV/5AAb/4/fJwEKSCOAtjxIkGGfMfN2LmCdpNVlclR2kdGSxnMSQD2OxUYWY2Edoc6FWJ9oZ5OOesQOzibGmeHg+XzO2Yxn37MbEPMSmTYdvO586kgah/8ywMYOLIBSI0Kgx3QigEZTOHTsVMzSeNd73xctIhYBkJ89e5rO5eNhZnkpwCUe19TJatRvExCo2no0AyReun4zPP3qlbDpjg1hIfWzFeXISgDBwaFuQJVjZHE8BAlHICi38Tod1Vuw8Bqg0/so2TgR1OPzrt24BQVLIwDACPMUtQGdnTt37Q7P0NVZXFoYNmxczhwtIAsEAoL7r+VJEnMzmW5f/dUPnzgbeug4nlCVB2i6YPHC8NKrL4WVq5eHhRVzYr6TdjbaVyxE0RbZQf7XTaex2UZ7yPb5JhYl7/vQjwGgZodGxupRFAVjEAwN5HFkYyWRxGuMTvQC0NHBORuVHuOzpHh2WD23PfzmHx1nbs6BrMsHZGyDBMjifpUANpNbwdybkUmnMu2+kagDtFKxNc6z0vPeQPNsw8MJZe8eGMFvPjOs27YzfBnP+EEmi/YZG8lMyafjXnDRoHW7mf/L79wVS+8ffP4GZCLglvWQMeZ41RZGRYNksZZhRYCZ4wDRg4CXpWUAqgM9AJQZ4eUDB/G/JxQ7FZUUQMqYOR3Uu9nFzIMk5gPAU/31q2GUOX/b1u2A0HSmqhLicxSQBfL8s/simLQc6xjHsvNfz3bXyiFA3MPkUd2x8/bY0XqMkPJV1H/zhiQ/rO2SXwbH2hke1VcQBJdRgUiICA7lqFiiO3sq4+oy5Mi2rShQqPmLUQ42xtqKYovrPAaRpS3LFsKUzd7KBFx3XV5LB7KB65kAWcdOHI+kxwDkhaG+ic4dgKol1FRVhhIgEvxdEA1+CWi61mQAOjvnnd+uf1MEiKSBhKgNAdY//941UuLCNcn7bze466Lz19/9d2uXxI5Ammul9UOFi+83afM3mWvl66kCSYQAcV3U5ieLegtSHIYA9XrYT2jDKOnVgjJu70c3hxe+eomw+G0AuafZhySHXffNDgefQQmjjRfvEWuz1R9AbhRgzeehDaRAngSIa7CdyV2Gn/NszVcZFmxXBcscEnyXTMsAiO4gL6OAzzuqooz5eOHcJe4d6ihqijkbsyC/N7Eejo9PhhYX5RaSZ9HFPB+lY/vF0M57v/1d7wolKCSeevG5sGoD1lbUt+Qo+RtnvGpNgzUndU47Re3+slkH+tg3JLO+7EfNupPnPcp63Q7x0oh13N997ZshLacwPPRD7yHXA3u5mVid9dVCNANQ32yFTKZmVzezVjaEy6z3IyCLi7FWuojNUmJGEoqD+eFtKODqUI3MUWHAv18GZK2+2YQCcTH3LY2cj8r4XNiNcH+yWesrII9RRGkvRbNJW0svBFMhQPai2EVfjUpE9Vsb97SPdaYYK7tzzP0Uxs9MiB7nqkC1qhMVya71w2RyqQhxXqlCtkHChphU1hkBVe0xcwCFL108F7btQLVLzk0a9craOCLxQfMNTEKoqSOnqHU07D9K1z6kz9vu3xLu3rMzNF6/FIbYGwwDsHfx/QWohI8du0YtyoIUIo9nbklgFIZLkAcjOQVhJvvIrm6UEKsWM7fJScCSMBmLxB23bUE1ZM5OF/P/alQkZWTkositYK2imYf1ZnR8INacYvYDKo7MUVBRIBh8inE6Q/UE1ksSIMkGQDPukqmD2j2ptLkGCbtu7UqeYYikfF93ezj02ithBxav2kiaA2QdEiAXXD9IwLs2gR/4wIdQjiaQF1EVm4Y6mV8q/T6JRVgLtb+ROVMJAVbJHicNIva+t70tvIgV1HmsuT704Q9Hy6ITECZNKJoMRnf+OCdjAxB7A+foMmqHlnpel9ZP7mGm7FqtAxLtNktpxZkGgfWVr349zOQMME7zSQFB8gM22TD3zBfpc/1H2asFalsr5wLU3+57QqINIpCMXKP7N3NKDt9SfNz229R/xpZkt3VT2yz+F8eT1naC5bNRlIxA1o0ypnLSsA9LINOIxoINqK2KIJU6mP+C+eZKmS349L4X4tliI5lO7vNXEVDeQoPYFc4rVSgwhqhDfGxUPqOhbM48GgLICaLxQkWwCp9m1odoFUodPcf41EJLVXkB65zUzBDrvNsqc5tUoc+AJOyihnRR17QbbYKYEvHP4xyQgb3ckoWlrAXekw4Cvm9A+Kkog+DnHmrZpdI87v/YB1dAuDSY28P/mR+omq2bPb3zeHJvqcWq6jdIbOaiqhr/TiWWezeJHO3IfL7We5urzNmxIcxn7/rgtUneSZq4R1Xd689KSHsu9M89zHUtfd3jaFenutk96dQ6Yo03hyyJOes502Yv9wQjkMkp/J3kh4oQ1yrzaSQwVEHFvJ9onube0VJudgjjbCSV+jwWfuFnfguLTfam45mhv8/Ph4oHFflUiOh0BshbhRKmCZC3esemv3/6Dkzfgek78C/dgWkC5K2Pi2kCZJoAeeuj5o1/IqGm628nsgCZT0AW3KSDrhOwcyeAeQ6b1wUAhTc58ArMaTGhH299w40YDL0YcH2cTbDe0gJogwAt2ocPg+5pJVJD59+BIydDLR2Oicjui4rxU0cdMU7nVS+AUDW2IwlsuNPolpxdTscygM11OgE9CLrB/i+fWBh+9s/Ox85/O/tzAQPMh0jgYCQBMhvPag/UfRz0ajjgdfP52rDBEgSaN29u3Gx72GnHD9sg3DNnTgHMZ0VZu1JwN8OqGvSp9jXWrdsQw7E9XCnfL5tdFv2o627WxG63Eg62WdyHBHzpBZftdteGSOAuhrOyMb8EIOqmWuKhnHt3DeBAUsHOp90oIJ4H6KiHFJpFhsgMwP5OXt8uXGXxQ3Q5DgPCGFwouGzHuocGrTXsiDJwXh9gD0IGF9ppV8Bh0fc1fNDDicSLmSESIz4bQXI96GcCxBn8bHD0nXhf73/lxZhvohe89kOGSq/W55rPuoYA5bmz6TjUEoOOchUyZ7GjGeO5FtNBWr6klHtfwiEsGx/287HL0sDCPgD9HYybAwcOxAPsdjzw+zmwGMC4GIsmO3xbANiu0xlrCGr5fLIbsDIwAPZLv7U1PPJLL0VSRtCwkIO9Xu+DeKCnciP0ulYFlGUHGn/OhljIY4yoZunmNdu4rk10LmsJ4eHVjrtmgJEyOv3NWumD+NHajBcJRXSK2jF7g665THzMc+je7wHsHgW06tNCBlBZ9U8ZXZ7z6MDt75NwwHcZr28zJDpaAZ0TUnh+pUQvjNLJSuYI9zadLs8S7Hfq6drTAzuNz2oY8wC2PT4niZllEGiHj52mKRWveN7LDAMtHMzCcUxqBafKRwsfAQMPmeMc2j34S4IJeGQAckhczacj3GyWZroF/fOChYuiwkY/ZW0gmiAkcwE+Y2YMh2/BU+3J/jULrCkCJB8SLYWxJ2AhYDfK89NKbJxnrWolnjf5TCo/POSqevFA7NebESACgoLT8QAsARKbw2/RMYBfPmftTop4volYTpUzhztVYzG+l5PXsBi11j46iLWOK6WbeMWKZQCxOdGqxTqhJZ9KkAwO7xWAaxmARzJN9fh4XyE7pIh5bWcpAzxkUReGAb6SmfPjdG42AOwNoDB5+dXD0SpE6yUDfyXGDKl+8cDlsHBtTvjYx36MLIi2kKcK5+ARwEGA86SscBMSpAaC41v7joQ9b787FGOblZ4tWdBPTSiLVkU56bkQwau4l93hOTNA+Pz+eSHP0GDrRADMHDr3RwAx+wBCnqFLNodncBWibda80lC+sIy5uyokca/GeL0k7yPgHsMEkiKFDJOr4bXjp8JsxkMp4PIcrvUEmQJmdaxDQZOtfQT3XYJYsETLFLvbza/4+68+Fvbe/2BoRdFQSn3NwGbwKIqHJoDaHbffEQ4cwhKpVaVdEmM9lw784nDX5klFkV9Pv0bw8YXaUFeNXQvzew4BzJs3LwYAqeUJd/IsZ4a+NrrgkzNip/KIgaqMHW2huqkfzdRiCfFT5y9BfNwWhiG76gB6TvLfQ8zPu/fcGTZzv27QqfzCS6/QpdwU14655AiNsxY8sieEX/7TCxCRRcwlSGPqj3MxAujcr0yyPfLIKemhe382xE1vn6qaLDqvT8du+WQ6eXPyZkbAOo3xs4jslJxUFrWhThQ/+MbTPVzGs8jh+yQSBRi1njtDNoqWeHvvuSfOh7NnTmNXsjB88YufJ7vkJ7H3ejLceTckjRZyzP3vfPPb4R0Pvz2qP1R9NEIcVjO+/LPB7AbJOies4Sor7SJWBSE5oVWNoOLpU6ci6awtpJlNAnx6yOdQa74DkdXPmC5l/PfyfNdioVNDrbiLnJlGiOEZEIuD1CPrtLZXSZCO/t6mhSDjIgagUy8kNLRKcz4LdLn5TAW8ikQEfyfp4dfUf7v+ea+nsjskPKxjvp5fqjvtinZN8s9+b8ws4vlrGVMLSS5oKmFitkAB65mqkJgXdEtZkpFCMwZEcio1ThJEQmmMuWuWyjlUD2k8xxUPzAlnn22iCeMyVm67QhXNC72MtZnkQW28PTccfpZcIT5HCaHHE0wc1wwtsLoAwCfVIHSPU5cF4iYBPbuhzZlJgWDT5g8bHFVqkBYlkOUJ1PoRyJtx1uQBgEvnYmODtpC97CXqUXfepNliDoRjBXaUy2JmRF1VLU0EFazvKeHzX/hSaIFQ2bBta9h+5+6QS6d3JjXtKoRb3c3qSMZJRq9dD6nahQ3RjWthLdkwEiCp1DADubsAWkcAQkcgcpuau8gUaQw1jR1hAJurwpnzKGd5jM8doTAbMBJVWtPVGsY06prGrnDo0PFwQ8UuzyobomPdjs0I7YbD1h2bwkB3W+jtaEE5BYHFOHzm5f0o17BqW7IKW6U9ceyrem1ta0BtOZN1kbDqdLPKxthPXKJzvwmbtnLsCgGYUezue2kfoed0ZQNg1+n7D/DaSC0dZG3SJrOJWp9CjSqnTs+E8B83dD7uBXrjPkUSKNd9EePJfYAZQjbK5EFW9NHIM2WFKMg7yL4wjfExRA0ZIyOpGvsqdojhm0/tA0AeQUmaGD724++jJpI1wc9XvfYaxDjEQm4Rzw7bV+wKz1yuCv+DvfcAr/M6r3Q3QPQOECAIAiQAVrE3sYkSJYpqlmRZli25x46dTIqd60l/UhznOuNM6mTm5mbc4sQttuUuS5bVG8XeeydIECQaUYkOkLjvuw8ORVfFkePEdwA9eAgBp/xn/7uu9a21UrD0a2QOPN7YHUaYm80TyytgD1KMinlGJdeMKgNyqWRiQbQZVLV5AcuqmmrmJQr8r2Cl1YlC+STrTz7vUzqphKKKyXFd1x5IOyBz5yqwmrpEfz+PddexE3WsHQUhjzGgxat7ZUnQ/t7OsGzJgqg+UhHb19MZXoQwW8i8WD1nVhimD19mXKSjOnJPLAFifsVb30aOE2qCFiys2iG1u1nLLUJ6/RsfQPWImoG9WD0qghIyLDYR0P2u970vqnQ2bt6C5dWimJem2mI/9zQPkF8FV5L8dO3vY5/jPtcxrPVpE8U9guyOJecAi4m0L3NfW41ya5T7s4ksPteYgomTUKmNYkEpd+g+rDcxn0FasuGLoHuq6g3G5sAQBSu8xgsffSUT6oYPse/RJpaijYQNH3UakiDmovCGKgUsqNGC0BwJiTXVH7WonFJQdaZDSs5CVex+YyvFM2Z2qACx/V8g26OLvfCNN6+Pa8LmF58PC9nHuX9PRdUlCb8PRe8o43gKZISKmUHOFea4qSa3KGkypJ17UknwVTeuZH8/Ic6JFhgNWazA1Z1vaALgH0GNeB2vlRaOUgRQxn5Sm7AO1vlclDO5eRlh/nVTufejkQC51EXmkbkn7KmmUAymLZcZHym8vqrryqmVUXEiaX0RYkeLLbeAKuWS86ltKQGiLZbFN2NZ4Incj6igtJbEYppEO7o/s6Csn3OB+z3PRlFgzf10P9HDXC4B55yuJZdKF9cRzwsWAqlYUr3humzf8DUSuXCs0YzVND67byrhobWhMegKPSREJHYsGFK5wlVF0jUVAislFtBwyYShc8Ckz5DXl1cZFSDFBdyPvtRoz+kYTElJZMv4NU6AXN26/St/GCdA/pUNNf6w8RYYb4HxFvixLTBOgPzkHWScABknQH7yXvOjn5Gyr+5/jdZgG6DH85EDe6MCZAYVbgcBcd7w+jcQoki1JpVDTVQlz0QZ0tJ6HqD/YJiH/YagpAcxQSxzAXrwGrbSdIQK2r4BwLC6BqwVkIhTBVdIlWwvG29hX32GOzlMdwsWsPGtRWpeDwGiJZXe4yoiPvn7i8Mf/OPZeBByg1vFgVhrkHSAGyvdawH4JDz0dTVQPQ05uVVU87G+ELSZw2Faj+9UDgsnAOFLsNM6JQDK6yeCVa1O6+QgYsUe4ClVbdoG6U/eByAikJwN4WMmxSEk8QJomQA+hlQagv40PsEe7PSCb6G63MOegaSGGxZTWSuQI/CuCkSgeD3AhiHH9QAiBqW7BTcYcJBvf9bX1vfQFzfPwwLPKQLA7uMglQeopp+yAHYfQKUHEjfxAk+CUFZge61apVzkQO3nn8W98qDl7wTUvJ6DkEA3E2LaCKmjt7xh481UZHmwHuXAIVg8tbI6VpGmcOg+CjlRzuc1zNwKrQEOPxXTymiDidj0zA5f/Pznw02QHg+9/gEAyWewYjgZwZDo/cuJ5DhS/BWrV3NoPhhDdrUnqQZYvfmWW+Nrd1MpZxD6Zz6yJvziR3bEkE/vcymg0iDEQ0cboAwqDL/Nhyil6lVrGgGrGsiwKmy3fM/zgHp3btjA58KfHBCvDbWPJJLKHTM9dlPtPJOw7EkoBQLVl7m0WTPgqaqPEQ6P7QBVOVgxeOTSDkBrskKqzIvpMwJj5WTRZFOJeIJqVwF8g12r9MpnLrpIH+rl0Gl/1sc5EW4+AVuMEzGbQyWOyiUtQVS4qGvZz2cWnChBCaQ3eAfPNcjT3A5tuKx0874KfAnQaRkgmaICK5JA/N77KVEn6WVFZSEVhx4iVaBokWNoqkHRkin2yUosyyIgrG92PC4CBqha0iOaA+cfvasifPTzkJJWzvMcSRsfVY5dm774qkLazZqhX2TRH32c/d9qafumAO21OQA/SgGSJECkPARbo4TMazHMErTIzwhWH9U6lVSANkPSzaT9SiE3ZpJTkAcw+ZWvPkwb9Uebsvnz5wIwlAIiXYghuQ3Y3QkIaok2HTCiHwDZ9N1T3DurUmcCIkuAjND3rwBgjtLeQ1QoXqICdveO3ahDZsWQ+wuA4BMBLVNU7QCknQAkKsX67cT5M+H3fu83Qq4WbbxuH+TQLkCmNatvDjv3HA6XRiaENoDIIQErgMz5S+fRz7EPmlTAvFodHv3GY5Ch60NhaVF45DuP0gYp4VaA/Refez7ctn5DOA8wOmfx8jAMwKG39UVIt3/+3OfCug3rmUtPYrlUHG6/7eaQw9ge5X6mCELzmF6q4FMBvY4z327mcxSjbkthfrjC3Lxg8SIsO05G3/srg/Q1cALzA3IBKgYBMsySMcfikW8/hhXNdAJwF4QDR0+Eu+9/IDz25DOoT14Ia1GhCIANANK87+2QiWNfnZdnM/+nQb6dZq1oDMeP1FP13RkW4E2eib/63fes475S3ToIiYZ/+uU+Qk4zAUm9fhVsXH8v/crq072AqY20exlAUjeg9tr1t4X/8Q8fi+qT9ShTKiAd83ncM098F4DoMOTmdCrOF1Hl2g7IW0lF+WB48LaE3dKf/dNZAFtIeyqvte4YQbmYwRox4Qrquaj2s2pdsGwEkLkB6y0s4wSPUgT4medVHwAuDqFiqa0sDfNn10RLtiH6eQ/rThFEiF79lyCp6gEKBX1ugPQV7FF5aLaSWQYrrl8aQbcsQLdWHpdKxsBXH/5K+NVf//VwFjsrSe4WyHTDZJeyfkg0WtHaxfu0Ur1bDdBo5fQlQDDDdXMA5SQ+HdNTGd9W36qWMFfK35utZaaKQFE2gJeA4ih9QB9/SSdVC9UEOOcylx6CROl1HFEwMMw6q5XZEUgMQeZKwEyD2lW9HUc55TwzhbXQucNxLskuqevc5ONcrza9/HLMm1I14TysJaVWk7Fim3WonMep1JLciAAd128IrsCW84XKEIsJnNsGXIMBVvMZ0xeoKlcxIlhWDPCs4nGCCjz2DCPMS2YWFbFOnWFerV1fHi4dZg0FZP38xz4eiaCbN9zGumqo71BYuCYj7HhWS62caJvnvXGOt7jDogLVIREYY+w5/pxTJT6izQvvlcX90s5wFuvJIMBsDoNJX/se5sizrEUzIeQGINR7ANz7sFM6d66Jub4PQHQAVcGh8NE//90Y4v7xj/1z+IM/+GP+1h/+5MN/G1auWcQeqSjce/89IW9yWTh2aB8Kji8BPi+kKr4gLF+xCkB0EiD12bB504thJUqomcx9o8x3A4DLaVT3WwnehWXTeYiPE/VY4jTTf1FpNF7sohr8uvD+33hf+OY3PhHe8eZ7wijX1E9u0SCKxuOEgje1d4cDzJH3v/UtFDnUAk5vDDeuW0O/RKXEetAKof4iWUA5KCELCosZI+QgsN+6Has87TcbmBevX7EYIksFChksjKcmil/qTlOBDiiZmQHgzD5vP3tHM4trIfq0Znv2xRdjloPzlEHv2oQNQ3pMpF+Usf6aAVdM4coE9oCOk1aC2FUGDNI3zBEyEF2A3PwP9w11J49BSJMRou2dmTKM9VGI1TYKFTKzSlBx9IaGlo7wLASqf16zakp4+5tfHyYM94e2hrOhjCKXemwEiwiH167wHG15rO48+U6doZPlsnbFnFDCmKTuHxKtkPWeflSczf4RW0gA6phDzrwc7YnIWRnls/f1DLEuNUFmPxWWrVkSll6/ONqYWWhRQjup2hS4t2DDfbRV/0899wJEbhkEfFm0QRowW4J3Xb50PmszxRESQ6gHVcTu2AZxw35Hi0hBZTNyspnPW1lDdmOBpa2SBIhB1+3M9T3su92LHTh4OCxcujyqF4ZZ1w1r15TwJGNz7qLFqCB7IkllltRE1AwJi6a+uF82C0gC06Ig9zYtAOyqQvwcFh85hLIY/xK0zhfOUX7mU6wTqgwWLl0Ww8+/y+dcuPT6kMm8tofcOJWBFvWo4lDVjCFnBMyf/lDCWjH5tf7/Ph0tPs2lkJy0cCWLvYP7PttJ5Ye1WapAzJqK/7Jmz6iuipZqaB3CdOZzRjaZWt2hgLy5+rpTUdVeAfEwD5Kj4UJz2EIOnplUjj+zKFopvKiB4LEYSbuyi8xzLShEVIKQZhbn3UmsvfvY99nOqsacA7WF9RHr1t/Ic81Q1IqwI547isiW8140okqePWceirICihb2R9WJWTlnUeFLgEzEfnjW7Cr2v5BXgPl5FN20c/YZQNHjPl0VnCrjLNYe59cRyVEVtewNJdrMFTHrw2v33klqS4b4nSCZE9RALGBJWqXyCxXxql88i2WiSLPYyrb3PtnezueS7zUQ8e5JzZpz7jYj8ArEVh97dveKqhXN9Rsw00cVO1+JfCeIezPkzB+RqmIPLgESFSWSYqxpkiCqy1OYxxOKTnMcyaCCAHEb6fXv/zQVEGNfC9/qWXZi+MCv/WFUg6SlYnGWRZHRMAq9MQPWVwiQhEmaX9EiNvIjkVIZe7VXfk65Run/PR3yP+B/vofA+Ve+f/I5/8qHf9/DEoUIr7TLT/oqY/LzMQLqJ332+OPHW2C8BcZb4Oe7BZJrSgJ38etaUP/V5+dXnv/z3Q7/tqv/+SZAkuvfv+2zJ6w7X1Gw/htf5TU97dX752t6+Z/5k1OOnP/46KTCnHDpYmPY8sJz4cbVK2PIpIeoOqqmFyyg6pBNttV/kzh4CrZfxFdWP3UrGadSzTfK5ljf5kuAuhOQ6p8CxCsHSG+jQomaHuTc+LkCAHSxwb0MYNMmYAP4IeAs+KuU3er7AqquDHus4ID5oXcWh9/4+5NsrDMBhS/F97Xx86i6EvQR1HKjbvWyG2w36FZ9Wb0lwBAtBniOOQFNEdAmfpfDkv7b/qscXOClk8/ZAHA0DeDCTb0AjOD9bnzEBZIFeKxojZYeAHVWrBowqtxcRUAJgLcAsPL1GZAyjagRPFB46LMqfx+2BlaxRmsqQDNVLsrTtf4Q0Ip+6RwMJSsEYLQc8qAxEcDJ/i74LFjjYcOw3kEqxlQLWAWlyqSXdu/jQDGZe7Z/3974PlayVnLYsYpfz2X90pXg13JwE7zpJhNAYK4bq4hZgMEX+CwNvHYa6paRYas3OQyjihE4q8JCLBWQ5/AxgjK9Fg5nhsNm0C512LzcdtNNVM9NjaDkbADJe+9+Xfj7f/h/8bomtBdgootqvnLAt0YOYOc4dL+i2u6QAAAgAElEQVT+ttfh9/9ymIviRBuM992XGf7oY5BvqHquX3l9rDJbtGhBrGxspPo1NxMwCy/yVEAmw79jkD0HvARAXg7php81h3TDICWirJ5LEEQh+mTnqPjgwFiIbYAV3QIUFzlQDnK/QArpA2Y04A2sZVQkQACzANrOYgcxlfbVS1nrMdU5/ZBPZ8gBmVI5NZJoHtqsnEuCdx7etUuRkBAY8KA2DRD+afJOJlLNqgpFS4EGgDvvo2CzgK/5BUOQTh5es6mAF9yPHuoc1Oy/KlAEU608noIHtZXJDZA+Wrd4iJXMkuSawsF9B8HF2rWYc2PFZx39TbWJfc+wUD9fRCf4Uv0Tp2Su6Q9/YXL46GfPx7ElGGuAu/22hbYVeBTUsFJQUERAUOLDPh5VKhyQfaye/klbuGsnShet5MEpE5A+ViAaQurN4Bp8DQMuE8GWQB6MAwFVP5/Ahe9dha2OFiBHIRskKbPw0s/DembmzFruhdkfthFKHtRl3QTDLiF3YRKAomHlnVQYd0NU5TKXzERpYYnocPSXBsaCAOijD23H7mOIQ/tqPLWdB3qYs3oAFNuwlboEmXsC5dICMhxOEXq7fPnCcDtARm/nRXI3TlFVex6Fmn3IkE6ADUDNGixnRrj+FK6rkurSytqqsBci7gWAtw/8xm8AAo5AbrQCfOyPgG4b4EdV+dQwu3YOOTb92K5UY6/UhBtTSjh4/EjYc3gfc2UnFaBzw+vuvDOOv1HAWyugvfdWZJoPYSBrBsBSN9evn7tVrHqrCzqVYp01pbIQ24xJVJSbq5MN0Aq5SYXrEoCwfp7zv/7+f6OqILB48bIwc978cIrq9d//0J+Eh97+Dgg7Qp8hJf/LWyvDw48SID65FOUKFalWzDPPf+kLX+UepNI3SqMViH7d+cU5KBAWMF/zOQgdzmd9uK62BsApAysu5hMUTebLCJRMoP8//iQZBVTB8iFiFWwq/dHK1XW3rMMGaBhFYiv5L48DFqeEN77pfoKlGyByCUztgbik6nhgpDu84xfeFWqKjsU+/vpffCwsX7U8ZOSgcsFGcQQ7jIys/AiYSrhprRdL9gE2HG+CvYL01VMZZzw+PwerN+6zOUCTAcwnse6YL5AJYZnKOBiiD339G9/EeueGOO4dA5Ktn//cZ8O6m9ZGgFarJW1cVAe0kW0i6yfB6fipwgLmJKSDfb6WNUG7yRbC2YeZN82XmIYCapS/CdR3oR7poW+0YW90FvsVQ5Kt7nbO0N9ce6xK+o02OtokdkHyiQ5NQlXnWhbnMMDZYV7LdUJC4ohWfVyHFdxz583DhrJpLJBZ0txqfivJDfI2IL0GorGNzwgpBIlST9+fB+g6yHqjutC1VyWPSjHbZhDVoMHLl+ib6fS1xUsWMQ8Ms162x/DsCXr4MwHNmXNdfN4xChW0azxCjoXWYVbSm6FkJbjroMUIXruEUBFzQsKak2Be7pkBy9PXsnY3OCfhfU/uwTasjrJyCsgNKAtTWd8vQbgvuDE1bHqyI64hEqFt7GVUgmij1B4tuBhPvi9r8iBgvJXQtkEE30z2hsBy3uTjRTAwAzspFphoSXeF1z+GXdx87BB7UHClp2ZEBUhvHzlljG8zA978lrsJxz4RBiDiOvpGw5TqueErX3sk7lXe9553EMo9m/mrJfzjpz8e1t22PsxE5YOpT7jAXmoy6/c5CJCOlvNhLmN4OgQwTFkYpe1T+MzmGPUx/vYdPR2OoTSt515d4UKzmV8+9Kd/Qq5OUzh04mh44ZnHwy++8W4ydxaEToO/sYF86sXtkIhVYS4E1qc//cnwe7/zGyhi+7Er7Q27j5wMm/YT9g0JNRWFR1lJXlQh3UMOjvkMJ44fo/ChEmIkn36WFxV+aVT2b31xE3smigUITG+h37vOpTFnD9G+PqaW/cLOPXspWDBfhjwv8xpoYq0MJTy0nrTIRuVjH3vAFMarpMhx+ocKBAs92umLSwHrVTHTMUIbpILWQ+fIcknn8ZNZw1mUQ2sduTvkDx042BgamlHTkgXQ1N6I2qI7/OmHfz0U5QKFE7A8SD/TBquitIK9YhdquAFylcjzILeojewQFrhw3WLej4IIba8WL5yDcsvgdkgBMtIu9bSHZ7DDs7BmxfIbWTPTw/btB7FEQ0nCWrD69utRFpJ3wVpjfzO/zX2f7bl4ydK433Wd1rZqL4qmeey/zVJ5gtecOLEIG8XbGdKGgjfxmSEDIUC+/a1vhTtvvy3uHS1eUN08aBYFYHEr7f7EE09FZcA9b3gDRCwEHooTLbrcay+CbHecDqGwS2dO62FftB97vUns2S5zPzLN+mJ+Vvk0Asg/gT5t/lkM+mZcmC/Wx17oEvuCMs4HqtXMPnIO7WFeMJdkGe3VC+hu+PnlyxNQo1HsRJ+ZyJpehPVVM/ffATUBgsZ1IBZDsGewaOaFP0vkeqz8kz0xezBjNCf+zcf47VbGfb97GPfNKrhUbtsfLHRJkGP0IYqSMmm3FfNmhhLUvBYKqehQbdTO/sDrvoAyTfXM6tVYU6qq5j7Usy8+jcWuex8t7JolYyHazPFzr6Td2QkKfdw/SoiUoaCpZ4940gwY+lFeYQm5Sgl1+UsvvxTVP7Wokj1TSJabx+EZ4iLElGryEZUwvFckmiH43OtLA7Wzf2ln3qxgXVIJ6D6vhrXDzL3D3K+V16+g2KouEgvJb9tNC0/fx/OZr1vOHtECHfev9kEz3pzbLYDy//1M7t38L/GV+DdalcYilYQ9VmLbOPa7MSAnofxNKDbGHjD2g8trwuY0QWol7m+0wBp7rO8i+ZH8XaQc+Fvy3+S1SOJJRHve876m64vL+r3v02vDwnc9hwXcEH2gKOz+7Or4lH/e+GburXMKSiqGr1vOH6oAGSM84hwfq4ISV3SVCIn/n7DeSj7/6of7Wf1wlZgZa42xffxPAkr8JI/9YR8r0T7J2/uDAN6rN8VrBIFe/Q3GHzHeAuMtMN4C/wlb4LUSyP8JP9LP+JJeKwHy2p7vvuCVYomf/KO7oXmtBMZrWz9f7fMn93Y/+Wf7+XjG9+9/Up7d8Sej86ZPjX77L3z328jCK7BZmRG2PP98WEqVlpvAJqr/plFR2QQYqm2GlT1WM/exsyzjYJHKIcJq3j6sgDqwT7FK/CiVXjn4XE+gEu0UVckTCSNugWxIY+PfwMFAAkJQLvrfcjiySlIAWKl/Nhv/P4YA+dW/I5hdJQUbc73cowUH6hIPPqkehvhdtKlgYyp46v9bqW5lqgchSQVl7266tRsQ1MgGwGrnkDuTCkRDA/XrzQXocVM9mcOBG2ur9wWN5wEIadfhIcNDheGOgkkeUq2ajmGM0RqEbAoAZoEfH+tzc5CDV1F178FGwDYGVQNgG0qYBtghUCwpkcEhLNtA8+h9zecDRBdISgccMpxcm5RpqCp8vGCXJIX2RlZ2zUTdkMrhr5nX1L/cx07ncCXxYWWxVZLNgILZenRTRaXv/EnsYy4RvnzdnJmAfQNhMVWkXXyO7djbtFBJnY9neGpaVsJfmTauAuDMpur2DBWehmx3YA0xnwrxJmxFlgEyVwGKlABqPPr1r4VaqoatQjxz9gzVquXkHJwNG7dtCWsBL4dppElYHZzcdzhUTppCqGNZ2Ila4b998Lrw+eezwr986ctUc8+hPTPw0Z/N9eP7C1g2OgLgR0jpKPYEFRIe3C/zP8zCEAQe4SB3hUNrEeTZaYJcyyo4uGvFxsHPs1FpEWHeeZmhAP9kSZARgA8rodM5SLUIwgEWjNJfBRFtXyu6rRY+RT9fe/PNseK3DnCtCEJKf+zzgErTsPfxkD0TJY/e/eZ7HCTA1MOjB2gPCYYR2y+sijRweNasWQBBU7HIaog2WZ2opXIBicApogrlElV85tBkAV4ncjSAYwX7LluVrmWRVtCohDiAShwM0pe0HxM88VBq/1+A+mk7+QK+r57hHqbNDxhhnKWr/OCAGu004iFGS4Oxwy3jQwLkzz97IfEZ6Iuzyb0wBFkrA60r9MOP4Gkce2kxq0Z1USQveENJElUgyTBkp8PkZPNKpQMHUNo9YcXFZ+IGeQmOOb8EH63OS/w/1xeDTAWLCaJmTJQw19QRUH6JAE0BFu33KiFgh1Am5eUAUEK3jtKn8U0Jt6B00vJMoqwe8CuD9inkoD/F3ABDcbVb4D4fI+S0lHZ84tvfJhg1LSydPw9rtckR6D1y/DSB4mRobNpBWDmVqVRyzr5uBmOtncpn8xwIRe/Dxo7L7mScXwD4cAzNX7g0vIh1hqHct7/uzmhD0QMJp9prz9794Xr82ieiDhnlMN3NWDwHmfWdbz0W/uuvfzC0NVKBWjYF0JeqSICkPiwjmjtbCRX/BON9dngnlbwvUjV790Nvjp+vBeskx7vgxYGDh2KV7zD3PQtFkxYdjWPVqZn0qwbA07mLqsPKlUsB92liHld3EtCE8Z6HIi6PfIxvfOtRPicEK6BbLcB0B6D9NsjgaYCVEwB833t/SXj4sUYIqbJwEfVYFfPhLMZBCgDapz7xafqEeURp4a3vfHf4wz/9cHjru94WWjouAqhNihY1M1lfysj4MYtkhOryIcD1XOY/yctKwtu3795PxXonmSZUEQuiM771DL9tw62ASJfD089sRaFVz/XkoiS7AcuzBsCd1LBt28HYJ9OzIQ1qsRpatCa88OKu8PbXJyy6/uYLp/ksVN6mQGJUVMeKVInyVkkm+puBwrm8j0ozge0pAFXQZIBo9HsqhAVjywF4hwAPp6PsaqI4wHVqP5W7jq8pzH1zIKfMQdJuZPOmjeHtVNNri6QVy+FDB6j+viFsfX4jaxOhrnr7M/errDDc10Gryikqv/CnH6G/ZErSAEIbBC2xl8WYPnrwBOtWY5wnJO218uuGwGqHHDFbZhpVuM5Zqi/MaikCMC4EQB5gPjRjw+r7HkDB66+/Po5bATx/79iSRJcA8cuNkASIpIlzgkR9Dn3kABY4qjkcT7bLUuZ7VVpWpBtKPsq85/qkj30bJIDz2gCkayafWQLkMhkIpRBpZwAIVcHl0U8nAxpegBS2cl77yF7WMhUmEkctzP0FgOoSIQWQHr0Aic53heZ38K8VxWiJoj3SlMWswcfJEcDCsZuK+y/8y8OQOosB+pfyGSEPb04Lj375bMx8UWk4h2vvojjCMTYAASSQpv1mJEC0pBRM1qaTe+Lnj+DsSCJYOR11kwqnTEDwFOafUSz4WJzCeYDlCkDPy70UNVBffgFbIfdE2uhowbeUwoPD9J0LnVQwZ5PvlVWEIhASCgLml9/9trDsOq697QJWkgROcw9WrL89nASwr5izCEXZpLB195aYgzIHMnPeddOpkGgB4O8MV6j2H4Cobe8ZDlt2HwxNkLADrANbdjSE9/7SXeHeN99PRlNTeAELxqee/G5YeV11+AV+Z5/fh2JsAGB66fJV4ZFHHo2qw4f422nWwBP0te2HTobyWYsh+8jFqS6BWMZWkDVjJpZe5xvqAZBbIbFmRxVsCWvhBEhu939XaIEeyJ9CyABVCAZrd6tu5D5aSKL6yxyrBpR5c8mHs8jFvZvrnt5RElTmWkhWmYGSQxsNXMLWi/7hWLuEEqEO0leVYjn7CS2S+tlTSRz2QwzV096Lly8NoxR6dLMODECSnjjSTBEK+9imhvCGh94YnsKSy3lk2eK5oQ/lyiXmtFT62BT2q5fY6zSgojnb2M7etT/0MM4HWHNKAPonQ9DNgeisnjqZQo062uA8c0Qp6uj9zGUtFBAspZ9XsX/sQhF2hHmhB6s05tTFU8MN61dHuFWbKInP2czrTz75ZLjnnnsi4K2y2T3CCfrJZPYzhnGrvrnQeC68+90PRRLaPlhTPTVmY+zcvo39uPu+Qog0LO1QtmpdqjWSpMW+vQe5ruPYoGGjtno5qpbzUQGdgmViBiHtkv2ZzLft3KOoSGXPUCCZyR7DPqiirJ33cW9bRAZKB3ONym0tTV2pDejuTdoN8nhJhQyeoyVpBgu8BVXuRSfwfr39kDeoF+rNv6MfDDIHnWd/bOC784rF+Y4zj3lPf2ReWPfhQ6xF/M4zhqR/H/uPaE2XgKZth6gAiGA8igcLidz/x/w18gWF29mjxEwLrK7QloUl5H24P5fU0EJU8tWMO4uairE4W0B+l0pc/66ioZPPq4rDPu4cYT81Q8u9TyOEiJl3ErkFnAFg7KNKwbY8cPh4LIaYQ3FOtnMnSvLLqBYq2BtHRQTnJYlVyWntAi1Wkdhzj+vfPOcYRO5+zv2Var0C2rqYMSbRnizM0h7X3CULwZLWgp4f3H+5l/J3EmMq2lKYxyzUiVan8XeqZaRBEoUokfzgO/GbxFeE/scIi3j2ikRHAswZZbOdsMdKPC8+foy48OcfrHIdI0Gi3MTvV/QE8T0lReITv1d/4f8nrFPpV27wjaOjjx385wTRsfg9G2O/cwwcO3oKtU8u9q1V4Rd/4f9ib0juS38a624h7YgieEyBcPV6rxId7lmTBEgS6LiWEEkSIK/kPV5tpJ/JD0liZuy+/IcQID++gvln0gzjbzLeAuMtMN4CP3ct8NOwEPy5+9A/1Qt+NQD/1d7stT3/p0GA/AcWUFyzH/tR7fR/HAHy9JY/Gp1PqG8OoM9xvNCnE8LZx2Gnmw3+fMBAVQ4CIFkcAJrxJjaoWcWCVVBWppbH6kmAUH4XpdQAZxf1O6Ziul0LEjIWiks5JAKK9PD3CRx0GjjwaDdlRVIBYEErChODGbVYyeMQYcVZPcTDZ/54afjNf7RaHrBgbN+F/iNu6PWYjhVAbujjIchqcQBTDmaSHf7/AAc4rTSsIHdjbaWXgJNexaeo2srlsCnA2wWgqi+x1Z5+6WVegaWIths7duyIjyvQ6od2KceeYiqVutu2bafSmRB0NqESQw888CYAly9GYqefg6J7eyuClYZLtGiHVAchEA8xAFIORA8s2QBhZbyPIJjht4Lz+QBrkhKSF4I+UzkUCQ5ZFWiQpSB9KQfwibS9IHEL1cVtgFhWyAtkGaZrVfhpiBzBpBLIE3M6VIO0QpZcgUywojmXKvoFkA7DXO/zz74YfcvT0rFz4H4p5+8DBMqkWi4jh4MrYK8ql7QJeYAR3H/AukVUolVyHXuxfNm/a1e4g4pVCaYGyJGZHBZf3rIZAKyPKvQcgDgsd2jHerytC6hK34ClzcNf+3r4u99ZHD72RKBadwe2TecBI24CcO9DWVSO5c3EWH09BLgk0KWV0STaSpCtC9ClAMBDu7ZcwEDtc3ZSfVsDWKBHtYebIUCtXECHKZPwmUZFEi6jhKBiUvuGLqsRBeI5+HqgEpS0fVVI2Me7AAFmAExoP3KYyjyD3K3q64xgAV7p3CPbuErfbvqP/cy+JCEm6eChWjBTssD+OgNScRpj62JbCyTUKUI066jO0/dcy4NCbBZ64hix6lBgNB3wMlakA0Be4WAv2O/vrEpWESSwqkWaqpAYKQ4gZSaNgfVWVnuv+qj69NA7zOcTpE2LJN6PJ0ASfv+ZtD+qHbIJ/DJjxjEvAeJrWP2pZ3k64OCwag2+hhnbKqFsl2u/foBx1c3bAyxf2r55hvNQ7aE0YXthdecYIcLfJYL8fQxgpj07AKP8rBJlqmJyyWWgBJy+TWU/qH4W/llW7i9HRdQK2TSBx7YDjlZjr1JsrgivP8C9zyL/pRUbtE7AJtUh5kK0MuesXEoGDqBTD2Ps8LGTKDfmQOLtYc7iOfTfFauWQVicCg89dD/zJOBJR3NUGrVgOdbLfLcH8PHGG28OX3r469Eub9qMmhhGWondxnMvvBCrwWdBLFQCnEko9AN0W8371HeeCOvXrsMOqi8sX3I9lYzDgMY5oR8wLxPC4H9+/O/DfW+8n/mgKFa7L0ONIvml+ucshKOoQTMkgpWmZj9otTYZpVIfSiMrzyWxWwFLi8qywgNvug+043LooDq4HRunUkCfJuw+rl+xmiD070biwXn4HLkCaQBFbfRlr+XX3z4lHDtfCaF0jDBYguHJFinAOsgKbLjK8PWvfos5F7IZy8P1d9wVvvS1r8aK40moGEogFMr55q6FXEiGdJ6QxjyUzf3tMwOCPl8AUHqpZzA8t3ELTFk2cxxZEFqrAPisWbMKVdaFsB0wsa7+NNXMawCVMlCj1YRvfO27VL+SA7RqJXYhR8ODb31r2LXrKOD39XjgH6CieW/4i99PeMb/1cONrC0oxRgyKhq032gDBLOqfwrAVDfzDRALFjy5sT+pALmMbUY5hFU582cx6432V20AlC2AUFu374zB8bsJLL9x3bo475xi3lW5VE1VfDNjaHrNNALttY2cF7Zt2cFrlbP+FZIjoMIQj3zWVsfXZYC7rZs3hTUrltPXsY9hrpBcqEVhJ5jYzVrc2ZbIhlH9cUlQHY94sxUkb6nNDeUAYeYKTWANzGPtcK2xQKGT9aUNENjA804AYcfSckgQyVltC5uw27JgQAvGpK+7fcvfV7L+SMo6TE+fPhfbrJHrKmReX0T2gD+PQppKAvUx911gXGk/pvIjFSWP/vhW/0+jHfr7u1AuqqAbZs0jY4Q+q2WKeSqqHJ0/fN/mqCgpDmewbpvEGhMVkowFM8acM7QCFIy00luLm+wqiJEWQE1e1+ljkLn1iSeepSq9korrWawtzeHG+8vDN7+AjRx5XlWslWUoOdtZO815GnJdpq9m83oWTMSQYOZ352/VNN6nEdaGUdBY9xkZBChnZ7HXID8iZQhrN0gUCRDnllTGbjqEwgh2cW0QL6pR+rieQ9jKKSIYoj268asvmDw1tKKM1V4ofcLlcMcta8LUMoi49NHwt3/1d9j1zQjXLV0d6lApLFqzIezFiqxroAMbMObnQsbdHAgQ2pOLD8NU1Zs30UluxdbdBwDse6msB7w/1x3++q//kD1FdjgNwPvIC5vCafYjC+fMCO9+20NY6aWEQ3t2hflUt5/F9tS1q43928233UneSG/4J0gkNgChEzXcL/3y+9gPNsTxYNi34+UcuXEnTx5HtbkwlKNO7FchaC4ORJnERwME0BQIKdWVqoD2HTkUFQP2fQkm21fF3VSq2c3tksTQmtNQ+pm1ZKRoXcS3tpclhlRjdUgpTNyvSdq6pxM4FfhUDadtTtOZ09hdFsa8BjNgLtPfXSMuYmd1/HAj74sKaPeOaEO44a7bmD9PhBVL5oci9hhtgNBZ7AML2Q+0tfeEg6g/+i+j7CQbKsV1v4w9H6RMEaC3mS5mVJw+dYSikovknFTwGSwiSAuLUdBduNDG+DxPyPxF2r+MuTQrXM4d5j3Xx6y2w4cPxSwQwfCXsY9zj3Dd3HkxgFt1cgPjSKuq5devZA4/zh5nd3jXux5kHA4mFA28z66d22ObV3A/amkT11aLOq6gCHK8XubfFsj8gweOhOOnj4e1t67FVkvVCcURzB9lkO0XGltZJ64wd0wN+yDjzPkatRBCy0MGkzZ6LewvJUArIYZOkDWWw+e/wD6+k3s3CTKrkzk8lTFagFpPMFxS0jOENqX5rmNk92Uyp/fQP9sY9+3sS1MhKbrYv3SYF8Ec4CbfzIhRCJAnIT/W/9GBcJl7P8r85b8qQtIR7CVA+gRJ67ydgKhV8CXIjiKI6jz6UaZKItWe2gryhEKKJLJGyOOChPe5WhfWU3ygqtm9ugoK+6HfjgPz2Mzu0J6xkv2Qqmz3eZ4LzLpz/2PxkmpY7V7nQnSY/6EKeYD2rTt7nhwV1OecCSz4kWxuR/UoseyZKmakaPnF/KLFrEoo52J/lgSJlrjMu+7n/HIPZ1HSCPOTfcbn+2VIuHOVhWnJTA2JCb9eAfkTfIPZL96npH2V9lIx5JzHJq/J5zmmru7dxsgPfx8JEP4WD8rX/D75+KjKSW4AZYXGvpLAQxTRaSPF377H+oOHxoKc7yNFfK2D/3TT9+wpr/2fee/eFAlTFZ055ilyppqAjWVONgVjDV2MiUWoox7gvMLaQ9/LpIgg+fW9FlK+U/IzJ4mGxO+utcOynyUttH7kRf27/WGcAPl3a9rxFx5vgfEWGG+Bf9cWGCdAXmvzvjYC45WCjH/bdYwTIP+2dvvP86wfxCPDh0e37mH7ChhlVf1squ5OYh+wnGpND1ZaM+SwyTeLQlm4cnkrvVVY6OPuvwLTkg1WVWkNcp5DbxeVwxc4eE3IoFIXn2hzD44SGNjHBrebDb4gtaTHJKo/LxIwabWyIbEevpqwqWoGXBJ0+9TvJICrX/3fhK9zGEijqs3NvntlCZAIoFqFHrNCQrQUsApMUkaLgehbCxhkFXkbh2UPRB5gYtU6VVbaUEluaEFQSyWzRIPkiBZdVoCdBCAyu8HPpqeuChA9yWtRARzAn9fgP73MtQDQgz1aZfAZtAnJ5zBoBalev3M52J7jeb2A+4JSWgZ5Lbk8X8WHNl2VgDKGGlutZfi8166iwxB0qwoHAFbOn2+KVWpRdUOplUC0FlhWzErsCIhbMem2/SSWIh6UJVWyuK4egPp8QKtoKwSxUcxBcTIkQwfXumPbrnhAHR1NB6AivJNDnIfeFuw4hgEri0qprgbMmkyg6ZMASw/cf18MIi/i9V547pmwd9eO8Lu//Zsx88SslQceeCCcgfBpB3h75NFHYwaFwKGfRaXPjJmzsLGZGB59/LvhU7+3NLzxD56P4NuSxQsTnvkRyCbIHQJDgBn4DQsj2pZ7Ykh2MYfICsA8D9eXAGifJ5zVIPNODvVmtJSY9UJb9FExmg/5UYQ9hX18+TLAWl53B0qJmQAOht2qSMjgYGTVnUCcmSfZHDC9p3NRVezAv1lywT6dmoFaiKrKYgggCUH9oFXeqNC5xKHeA6BEiNWS2sxICph1IeBYArB3icpUQT6tinbsJnyZPIRRKiPLAYkKiiYC4BIQPFaZl0HFq3ZtVuRaKToCiCP5IUCoJYiV66zVSoQAACAASURBVPZj+4331ve1elISTiLHqls/m9YvWswJWgCP/FgFiGMrVoPT5/Xkt/JZyxlVICPazKkmonfpM+0heAjlVLIa0M9v8OX3L1LJqkLHsVYIAh2xmE/0YswWIQloJO0tEgoQD9qJQ2kS9BgZBHSkH2QAQukVLyyirUE+4EY6gHU2gJ4ESBkhws5nZdgWCdKX0x8ivck4GcLCQ6JAH21VWM1Un89mnO3Zti3cdet6iDPyIhgvlyArTmElkz+xInz569+GXJsFWFkUrU7Wv+n14QqKivaL2IYxDs0ayWJ8NJ5rjkTi/v2Hw8pVqwFGAD25znvvuycchEjroQpZ4L2krBDgqAzytzlWO4/wnpvpw5PoA0uoHi7CZ38b4HohfXwiQOP2vbvDnVQIP/zVr4R1N6+LANq5c/VhxcoVMVxXsCafPtiJBVsv9yQXomQtwa3nmC+aIDmsQG2g6vngsb3hjQ+8PgZJnwY8LwaI15bsEHYrb3rzQ9hLPYvf/BDKlbvD35OhMG/JkrAHP/OP/M7q8Plvt4R12El1EnhcA9jXjlrgCiTUVJRzQ9hTnT1znvmyAe96ws4Bf1dhj/drH/xAuA+rqhTGcwFzTjaZTJNRJQz1YB9IOGsV809jfUOooqK7D0ImBwXabtquGwu+VCpptSpZCtkj4Lrx5a0ASFiHoYi574GbIY+oBKcy/ROf+hzjLTV66E+ZVhozLXZsP4QVYxNz9zTmoVMQP2ShLJob7lqeWIz/n292xcr8Ht5HYE+Fn6qxYvoNUDdgWTr9BqUT3+nkhBRDsJWhOihF0XjZ0HjmoYOHD0N87AszZ82OZIjqhTW33BI++8lPhA0Ar1UAwtu3bol5BhLDmawFmoWZReLzDe11fvBem/HhGN5JHzSkfAYkQQXA+DC5KR2QQGmMAZVKl6hGvswaLECm+uMsbTdz9twIvKnaYxWMFduGgefw+oJdKhclyjMB9+vO1kU8x7wq56d6yGrnLG2D9NCX0LTgYIhxMhlw9ih7AdVrCc92wETeux77rUa88Kv4+wyssOy/Ws24TzjOeqkC0vU8LTMnZn8JCKrAyITUGYRITyGYeCY2Ua6pjzP/Z7FnmIZ1lwUUjvdSiH1VaH63tGA5yPsInEk0p2DBY+Wva9gEFFQqwUqmA+bysfLo/+JT9VTOlxRPip76h1F4ZQNmTwK4XXpbQfjGv5wINbU1sUigC0sZiSWzQLTPs4LYuUWyJU4VzMMjY4o35zotBVMhLnz/jCwBNwsweEOzbfD1H2UOSGP+Nb8nHRCuG9K0hwpwCRADpzdthUCnALlielHIgMBCehoaWR/X3rKW680ONZVYJ04YDI1nT4Y9O3fQjmbHVITsosrQTv8e4BomVpH5BPkxMRMLKeaQUuyXIvPBnslA5W7yJo4Q3H381Nmwc1djeN3rlob73vzm0HjiWDgKmP741r3hAdRZW7ZuiwUQ73rrm8LIJarJs9iXXThHMUcTak9UJbmoGc5A3s1ZgMIUVRuWlo0QymmMhzVrV7HGYHG1ZVNsN0ORZ2BF2Md6W4Li8QjjwueoSFJZcMON6+J9MDuqm33kGUDnLtYqb2p1bW1Uzwr47yX3YDJznZkiEh4V7LVc48xyc653rzGMikvVioB1FUUqrleqMLX0865px3do3x6u97qwZ+vmsBQy8QrrgPZZHRdZIztYFy8NhqchR7ogrQrIBbsbEqQGO78UyOgR7e24z5dpy/NN7WHzbhQIrPlNXSgqWIu7+jogOtdiIbqCPVRBzMqrP3ua/t8VQ9CnYXdo0vf06TPDoSMn2K+10S6Or2kxtrlrpCM89A7mWRQfy5cvY86si2pkAXWtit5w/xtjfpfZEhmMH9Ugq25YGzYRRv7k00+EX/4v70YZA4FI+xw7ejjmVkxlnplFn3bPYy1EM7ZNBeyvsykuOrBzT9i9izmKwpC1d2wIB3ZvjrZ1Eqbn6g2un0Hf7GNO7Qm1zCPfgojvQZaqgmEyhT44oqJeHIhB3PPJxchjXtm08WUI/Wlxr24GGgOGtmqKe+F0xk8p+zoVIHXso+eTFegeTWsyLXKzAabPQex00A8khHz9UfqB9lcSYS/95fVx7N314SNR7aoN16jkJ+PfnKI8qRVBcmcj9wbRmsmMh4TyRPXHNAjbLO5VvzaCPM7HuD+byVxVgd1vJ0VADdigHoeodp9ew17ewqij7PtUFvlY51f3d/VYoWpdqhrcPYj7qa2MHffZK1euRAH1igJE6L+Ivbnqpx7ONlqKtaFS6uVniyckpfuZK8YK9+EAEipXf2ERjmuCZ5y4B1IBQbtEkoff+bNFYEPMiRaieI2qPn2sam/PEzEbicfGeYu5NKnWiGSF5AnEwwC/V+kh2SGJkrQvlXiwyMTzT5LMuEpk2NhjhEVUjHhNqkCiiGPsXqgakSRWRZLkPcb+du1+0HsWCZAkeTL2WN9LAiRhlZWgHJLEx4Jf3JhQoXgn6XO2jUSZd1/lvEVCTtnOE1p9pbKfLiDDh+GMQ+AIhQjzwt13SoKg8I8dLjG/v0KAJG2dxgiQeE3JT5+8msS+IUGAvELsJH77s/oaJ0B+Vi09/j7jLTDeAuMt8NNtgXEC5LW25zgB8lpb8Mc//7VaZP77Xt1rf/UfSoB88nNHYiX9CFYOhgcbOlmL12w/h3oB9GEOKx6y3YDuIFSxFMuB6rGq1E7AX0F7q6yUZBsMSwlxDA6cgqXJOcgQbYnyOYx9hyyEFg6rBRz+9b5tB4DKBYAThNIrNw01hPL7RsD+IQ62egyngm5a+fWxX68NH/jkuTCEtYQbcIHhCFSwmbZi3IOv4IVg7TCghkqBTgINVVWYpyCIYqWThIYH5wweK0hteGK0owJEtwJPsuIY1XZWSFnpGv3RAca1EJnDYc7MjYuoD2aj6NiLhZPkxySsbrYBXBmeKBBZwiFIuwkP9lplebjR8mGA62rHM1sgKpGrUBAJEMma86omZkynmFPwFesMDlaSThVcd6xi41BTDohz+DCkBmHZR48fpU1Rh3Af9Ab2YOG3IJEV094PgzEFzgWm9IUShCvWOx0iQB9pyY88Kuj348N96MBhDtazOUwTNI01Uyvt0MihtZFsmDSqXefMmx1topovdIctm3eEVeR1zEM90kdln9Waj3zrG1S+3xBDPfcSrqvFyvLlyyGJDoQXCTq1etbASjgKwP4pHNbLaM954fNf/GL46p/eFDZ88LHosawVSQ1KiVECPtvxLK8k4Noqy16qONfdsJog4fqQSX8rg0SaYiYNBz5Ji6efeZ5DZiEHeZQXHP7LIdZsj/ZWVAxYIhVTRa8l1oIFc6Ny4DjkkAqKaqzJ9BKv5N6pYmgBSLJfWBlYBJlmWOsW7q0+8ANUSUqA2D6SDaWAPVqk1TB2hjmI2f+1I/NgKjCjLYFBp1oO+HhtW2YAkNhPz51vDhs3EZacV8TBOCdee8IqJo/xgOWN1jkC/bYZ/XuY9vBf/z+f1xnRXoLX9auK9mwDJD137lwkciZROX/F4FRAfqsHrfprpR9ayZkFGPjjLLBUq5QBujteTqFU8csxFa0JtNCKxz/s5xgffjmmEpZdqTG7ROLAr+899CYsE6IlAwCCKi0P/n6epPojEiJjyEDCbiFx0PRxCVkednm08fCV7KhQMSvGUm+DYAUiMwHWMwGeLpMHUoFXeqoqJ/p3EQRthTkKABaDgARZVhyb+8P41Mf7Beyk1uL53ce4bEdxdf1NN2InczFRjQoh+C8Pf5MA8teFp55/GUUUIe3YwRn2u3jJPHKTLkDKQQKhUBpg3roMcHT+zAXG1ZQYenv2bD19xmpOwKXp1fQNrSpmRsui/OI8wsnnce8p4ub5hZABz3z3CQjeFDzKAWumo6DatDVMYA7KgaC9wnWvWXdTePL5Z7iHmRHAPoilhn7eM+ijgop59GcDa2dBtm7fvTdWYhcxzvrp1x0AMdWoUbbs3IKN1yzAgInhNPf3JsC1FpQemwHYbrv1NsjoNjzPz4T73/RA+Iu/+Ztw1733hFtWXA6f+vo5iMTMUJoHeYl6JZ9ryIVYNAdK8NEckYz0XIiH/bwfhBTV3zehAvmt3/utMJvw9RyCe8tQUbRgpTcHAK8PW6zFc2eHDhQGM7EcuQzQ18fc3gNxcpHcgDbGsUCH85n2V6q5tm7bDTFCJhNhsFOm5Uc7siaqug8fgVjHGqWeOfO2O28OtcyjX/vaY/QZbN9QDB49fij8yvvfwbx+KLz00rZoy/O//9tdsZ/+7VcgjCAOLlGJLyBlHkQa+Sz5ANyTS8nWAPf357zsCWEihO8oAddlgPrm5AjYPsWaZtDtXXfdFce8pPuaNasjoX3qxHHUH9UA3jXh8Pbt0SosHdC7B8WgFjcF3C8BJ8E3yXahlt0QyQPMH7Mg5PIACCuZ3xujzRm2WdqaAEB1ojI4fORYJG60kdJyJYWONMBrqPTR5sQK+0JAYudc7SO18BNc3rz15QjAOWYF8C6gUJEQMHxa0iMHkNlCAcf17NmzAHEPxYIBATNzRvRR3/zyZuZOlBq8Rw5gdIUkCASIc5be9PkoI8vIIFL1McpeoJ9x4XqSTR/vG+hmjWxjrZkRvwUT0yFLHIu2RXI+8L1PAe7q8T6xtDjOqWZbpaUxV8Z1HoARwLN6YXpoPUaAO9eRyzgZYB1P8X1Rug0Pj5K/sCtW1M+afR0Edl9Yc1dpePm57giuX2J/oM2WbXuRtcYiDpVlVlI7v0lED0AmGkyhMk/7PpVOFhRkoP7IYuxnTEgQICNYuV1hjs9g/I6akQAB0goJMcya0UaBh5X8z73YGWbPQ6mQXxpymKMbGTtNEIHzlszl+qaGqVOKCDRvDBNYry7RXrtRk4UJWJNuORkWsp6msleonlcNcZYeSnMh5yBf5kwjgB7CjsET+hhDHYwdichj5HacOdUWfundbwrlALgNWEXtIO/nQGtPWHnHveE7z74U86Xe8/Y3hbnTsOxqOx3yJkAKM/73Mp4aelJDQxt7nvlLI0EsQXCAYPZb77s3LF93Y2iqP4Nd1jeoep9N/yEHiD4WrQm5x00Ax9kAvheYVyyIqSEL7RSkVGLdQP0CUS7AbP90zjKvyqDnM8yXFh64PtofLeRwL1dK33X+z6HKOzOFfRDki/k5Vt738zrnea59QoJQJc8x5sXlixehvmqAFCUnBfu0QdpnhHsx0IsydGg0PPrE45GwsRjizW+4F3UXtnG8l/fwMvvRXuaDC1iPbd1/LAyl54RjDa2hB7KHywsPPvRAmD93IbZrbRSDPBn3v1Xsl+fOnQVRwPhjbZqFjaf3vbWtm88LeUJhSQftMyE/jaIKbEchPs20iXlXrrHMHQcPHoyFIT0QiFozlVdQhEOxxXR+t33nLub4urBs5ZKwjCKOUxBaddiZzqidhpKpKGYN9fH6V9hDmO1kYcJp+x/PX0rI+ATG2JbNL7E3wAKQdTEN0rsThc8l5tx8MptUgJy90EJI/UlURkP83Iz947SQyr5nhM/n3mE+Fqrt7M137tgerfbyJWRVqzBPa2PFYh1JTOczQflmrM0W8RzV2OfGrKRKSibHbAyz4VR1pLqPZ6zZN5740Pxw54f2xyIZ9yhRuUpbptC3zNOSAMllURBk90tlqOSG3xY5xX0u+4bySBwPUuDQHvulZwAtNLVozWM+OUvBgEVcKrcvMtdNNi+PM4B7v1mofh33ZgOqTmuHiDIX0P3sIJ+tHkXHPuZ9+6fEsCSuOL+5a7kQEB2oW7bv2kO7cAbRjpV9hG2UwtythVdGJIHJQrSIy30Nc7Eh435e92qSz8ksjfjJ4l4ocfCTAHFP6wSemCcT+yyzOZzPXT9iLhvrQNyz8XV1T0VbxtwMxpREWyROKMTxbCF54uvFIgD2vsnnXaUAriE64ntJPrifG3t/t2KRqHF/OPa+cf/ndScvPvER4vXHHJD498QHe4VqEOAfDYfGFB8LIT6u/YrUCG0kWeqzVP/7Wq4FoxS9TGD/F/eRzP1XYMxSRiVF8zkb5odffu8HWddRJ4+oHEQNHl8hQW5ceyhO/Pw91M/YJVylYPxQ33NdP7v/GSdAfnZtPf5O4y0w3gLjLfDTbIFxAuS1tuY4AfJaW/DHP///OALk4595aPRX3zM3/POX6wDH8fXngDAduxYDo4cJhRwGnMuvopRm7GvTYyepeJ0Tq9mbAXk8ZMyggsqKNIHjRg4VBmhXVHEwm1zJYWAvFXd4fVPlegFyRAJkzvyFMQNByx8zmSdwYMvCBkiwrxmg1qoyq9VHOeAYGJ4C0WH10ic/MDN84B/OxSvxUOVeVVDUA5CBh/kAVEqgBUr0xTfQ1oNRLwCkFa5Wburpq9/0BQ5nEhzdVt5yiLZ61y8JjFQOcv5ecmT27DnRI93DUjVAj3ZTiwl11PKkWIAcUKsOwFCSw0OQjxPM6UEtoEWWqhAv1IGbGQMj+6Nm3wNLDtesBZZba4EzK/kFvyRGmgAd/J2qDlUtEib639Yjq5cAOY7tRA3AmsH0/qxVlioXsyk8AB4lKHQ9lix1KDKmA9A3GfSODdAlyBKrilOpnq2proIMKg/PPfMMB+rTYeH8xWHJkpVY6bSHPfsPRLWKYc3FWEWsoPI7jUP0E4+9iDVXW/TlF1iuxOaliCrKRsDj555/NrzlLQ8Bpm6ifxQTAro82rscxiffz9hAf2lBAZEKWHH3PfdiOXUeEmBTePwv7ggf/PSZWLWmN/tZrnnRgutiiPXFxvOxytxq3wosS0oABa94eIaQskK6mH4yCcuCF59+nipE7FQAXjtQV+RQnWmFm3knqSpY9IzHfzkTsLyQvqE/9CHImZvWrsXKZ19YsWw51hs9EcSxMvoLX/hCuP/++2NF/WlsELKj0maEzyCQRwUvh/R8XkfbAh9vjowkyXmu18waD5vekx4IItUfejxPAXjIJ9TdMPohKoU3YYcjEUL8N+BdSVTdZOOJL5AZD8Vmfqi+8PPTX7RnGaT/WP2cz/VUcjBXuWT/t68IEuoBrmWD+R/mQai6sTLxPICryqrSSRWvqgDRokGC8xzVj4KSkmmSch7YJSYFpv389mkP82naxPD3JBniOPp+AiTpG61Fh4/1IKxqKek7HQ/2Y89LKEoSIac+LwIdjBkfO4S3s89PqISwF6PMr4Bsl/QU2htwIdvqcuaubsapVhcGFJfhQT5izgLX3gtAegJLqCkokvRJP0A/f+Nb3hJOYgOTZeYNoBQTQ7jMXDWM3dznvvT1sHDZqlBZMys8QrV6CufnNTesoLK1Fl9pFFUF2WEQMF9VwCA5Rpa09lJRO4giQhs054iXX34JcKUJ8qMG+53pkAyXsIWCBKaaesmyBdyrAUBtwuYFsJhDtdPKhny5wkH+xKl6ACAybADdN5AnchL7J61M7B+2g97rsyBmiyGVrRouYw4xBPsiIGwDc9EhiL55BBurDpDQLMZOSMXYZAJb9Q5/HcC9RMjLGzfGa7UvN5zHIgcA8fmXXgjXYYP4xtuLwiMvQSyVkYODDcv1i+bFMGIJEHMgsgGHh/D2SUvNIsi1DsLhLG22MvTSj3diq5gFWJ7BPbrvvrvDS899F/u5pvCOBx9gzD4ZlpFBlMvnS9F7nirkk1gsCR451iTaJfbugADphYzXquXyhMJQj5Iup2A03HzrTeQHtFA9vSPMmDUf8KkLsF+MJD08A8BbWFAabciWLF0AEFrAHHop/NZ//d2w4ba7wlQIpmO81+//0ozY7/7ya1ge0Z9dOxBehdwMLOUqirHrGiHjCHCNvIcyxnN5wUQIL8hH+sgXv/SlSBz99m//diQ7JeYMZbYK2cru1dh2nYFwlxQ+euRwWMJ9SGVcOhebDVUKaJlnZbCWdaqOGFN7du+KoOhEALkT3Lubblwbiesi7msjgeXFrCEDEKQSDUWQWH5gFXWptKFWkk0Ap1qlWG0/kfYrVBHJ67qeFqJuOQ5xbqj4qhtvDIcgqqtra8IzzP/rINfMBknYXjVHddYs7n0ThLNj3HE7iT7TzT06gppzsfkZ9DcJ6zmQFSnaRjFPbN66NeaFVRhSjRKihWtSNaq9ZSWV6heaz3HJAGUs/OZiaT3ofNVMX40V1oxRCZiVKJtOsK6pQslizldl53d2ljkHqLNY5xbekB/OH2EyYi5wvVcN2Q2wXMC8eObgEYDNymgDuAtA0vkwB7D9lvumhm8+fCLMmjkjqsi0wbK4o5nsB+UjVhALDFoN7bWY5aSi07VdpdRl+mVUgEB+ZDGXp0OApAyT08LYHWXvkYI9WRqED6Kh0AwRMQIJ0wX5uHe/OQwjtPNCxmVnyIY8b2UcdvLcnpFeAOUKsq+w35mM9dzpE4C10wCsd1J8gBomNTc8//KeUEUu0+wlsyHc8kIpKpDctMuhoog8HeYgQf42LByHUYmeO10fGurOhWLWkmLyfFIZhyP0mc17j4Xe0upw9CL5BmnZ3PtpYfLE7PCeB++E/ICMObQjBok/+eLW0DyYxfsthcToCLehauq6cJb8kmUhjT47Svs//p1H2dvUh/UbyMliHtCmUfuqTojkKewzBCnruZ5G+pIEVBWfJ85XMd8lka1SC7CvLZZrtSpLw7Wtgi/mnsRKc+Z974dkvKRIDiHiVagssuk/rjUx74D1oRWg2v4wxXWYa7iIfZpFFIP057yxrJjL7E+tvujpGqLqvyN8i8wnszdu37A+NKNULVQ9QH9OZT5tBuRuu9gVLvB9vgtiF9C+A0B1hDWmpDAl3HH7egqDUKqQubJz++5IXl5sR0VTmMd+qJx7NgGbQz4b4/Yc+7h++oxh5J3sQzvZU0+fNSOqfmsgR3eQ33HHHXcAqu+LBRenTtdFAtFKfdUEEteC6CrMVA5rY2ihyQCfbRTgt5a1TiVeJtc/yFhUZZbGPlEFSDr9dRAlSxrkqLkdhw/th5CYzh6AOQyWuoWspY6uPpSDqJrZ8x2nv2p1NsraU8caNEy/T2Gey4PoKGavlcec0khbaU8nwZqNdZR2iRlYg3Wb/6f6MBZvoNSQyGLeqUUp4p62nn23ePcIGTqD/N1cj372NSnaVDGeHv/jBeFPn8gJT1MEUIAdlhlJ9qEh1GtUelAAgAqEOSafF4nWdJIJvL7bBvcKkmXu/yUn/Z0Ek3OBilmtqxzPquhwl4u5Ke7J3LtZNKIST4VvJf12mD2GxS9mEqkAVulqjttC5m778ZFjrJWbtsQ8EAtf3N+rFte6bMeu3XHOuwABKPGbCTmiMi9N8pQ5+hJ9OZPCgQE+t+eFpN+yxTOp3DOLspxzbCetS81IjPsorjuq36O6A9vIuM9n3TW83D0YfTaf+X2QNcTH+ZWE8BPKNV8wERzvPtZzjXsp20QSwbHk38wNcWxGCmCsGCWp5vA14mvyOtfmfSSVIQk7MhUZr1hgJZ9z7V7Qc1uSAEmSJMlrTRIfScXH9x/VkwSIe1DZIC3IvEz3gujuIgGifa4Wkz2XUC1d7OVMS9ZQemF4y4PvCSkjOSjKURNeSdhgJcmOa4O9vxcA+EGiI9rNjhMgV/fq37/X//57Nv7/4y0w3gLjLTDeAolV+fvqAcab5SdsgXEC5CdssO97+P/fCY5Xa50fUIBs2vGR0bVU+P73/7UjBvDFyk78oq+nOjl9FGlx7pnQfHgw7Ny6KWzYcFvIqk5UHnWcQikyYzic2EygOJt/wyetLFL5YP7AwiXLOAA3Utl3IR4cWqhaLaXSrwVQcMWateEwoYxNVNB1UWk3ZVoth0s24oAUKkA6BA45dBga3IV9gVWpHgw+8f4Z4bc+1fxKSLKbX62vxirAPHBJKqicMBRcm4sOwBQzQCRKPIBboe7hwcOLahDtOiZh9yMAVQjoZLjgdcjgW/n3FJZdtVTiGv7tZ7NCWBuPaRzqDEo3sFK7ISe2kzzW0HOrxkRrrQzzEGMFqYcKK8oKUdNcAchP0cKJw66Au9fjIUTQS2/xGFjOYUQFiNWPMwFqPCwLCrVTUXgW2xMtnobZ9Bdg3eGhKXq789qqRbTFEXBT4bAOcL+B/y+0Mg1grkpg6NRxgErsQqjknoIFzyKqEZ/GjqEH0mDp4uWAcng8k0+h/Y5KlVRAhwKq1VcD+uJFEL7+5e8AegEEEGR7EeC3GusL2Anu9+LwpS99EUVKVaysshpTe52ZVAo+AXA8iXay+uxQ3XEO1EVUJS6LFgNfISfg4Bd/Kfz98xOoWDyJEqk6vPT8c+FO8kTMozkCgKrXvNXQPbxfIYfhUoCGPMCFasDqVkiVUsDfYyfORNucK4TEt9BOmVRHm1vTATCRxsGoCAWIYdn9fBvCK9B9ENBhGWSW1ZSSRHn0HQEVQ4yPAFha1a2CRYAuhoPz+fdTHWtF5wyqWs9DopVpc0V/WoAHeg8H3EasIDzQesjzcGYFot9WHM6oqQqVADhaQnQa4AqZ1djchq3SlBiGfh6rlDKUK1Yqq97Qysbjlq+nFZUEyDDXr/d9kdkwYzkd9h2BIg+1+qL38vxBVDESIPrr669tpskZDvtFAOk/TgESw34ZU4agtwPSStxY7e7Yilk8tI8zgP02SYB4EI3Vg2PVi4mqxcS3E06CxNDGIVHhF4ELDsJanSR9rJMH9aQ9Q1SLeNDlK2FJIyAAOJCJYiY+F4KRe9oL4FaIikklRiXV+5WoDKYC8DTUnaBiH9UPpFceJOgwAJj2Cvv2H4ogxcpVa7h/jZHsXIBdSj/AdzeZC3rHpwPI9dM3teh75DvPhHzArnvvfzA8v2lzaCLzowDQ8b57bqcNuCaDtSG5UgF1Rrln7ZCD2YCLuVibqawQ8LNCsYGw4EOHT0CkLOS+okpBCdROtfDcRddFW6B8LJcMNc8GlG2oOwsJ0sw9mIcd22nGGVXtvOaN628OzCYEmzeG7zz+eLQhmUmeiID3enIojjMH9dCmlYA5xKT+GgAAIABJREFUuYBoTZBiR5njVjMPGGjcDUDbTx8xK6SS6lSBh1n0Y22YJEqdMyWKLwtmUsndRVW7ZO37HpoZdp/G/x3y5NT+vaEHAuPmm9YAJGCzgQJHYGkC1kT9vShNOgbCixu3o/KqJei2happPhMV9iP0mlVrlnG/WvDyxw6O18+nAn3nppeZp27COuw8c08FyoaTcUzEkG+Izc0bXwqvv+d1vMeVCNal55WHTeQvzZhdFSZXQWzxKT77+S+Gm26+DcC/jOyB/ZH027fvUAz6fejBBwkYfgwCBGUavv/LFxEAPwFLR4C4xraecPoC2Sjdg+GTH14W+9offgYChGyWzNThUDuFzJJRiJ/iXMBXrbtKsNSqCq3kW1k1+5nPfCYCs3/w0b8mO+AEz0uPY8WAcDOdBOQazp2lOntSOKYdIevLHIj2HsZUB23uumFlcqw0hihwjqmgGlk7HMl7/eXXcu86qMoXhNP6z8p75+/T9BGJSO2jpgAu97DGum42YHmmCkjFQgFrTB592QprSRCr7/MYE8WQV447x7YKx+MoHtPod97/JdiNtanqZLwK0EqWab/oWKykIv0UGU45vGdtzDU5BBGrhSPWTQDPku+qYrQiK4ScOc/974IUVIkkeS/w2tLeFLOQnKMEOcuYu71fJ4+fiCo584/MfZkmScx8Eiv46V+X2AeYEVFeOjVMm8ccyNf+l7vx70flQ38tY06XKFJhZgj8YeZtbX8EZ/dBgKjGqoSYuf7W0vCpj22JGTrZ3Dv3OwKmWgqqKFE16lwWrf9UqNHGgvXxW2UJZE4ac0YGIHdWNiAnfSWVMTAKIJ3CZxpChZENOHcFAK4bgLmfzKiL7H12ksuhfdDsabOp5Cf8ms/ezt7ASN4LrlFY+NVOn0oxSSXFAwQmoy7NyysGnKbIoHp2eOyJ58MlgNM1628IFVPLUJ5cRgWZGy6cOR4WM4eMQER2QXCPQqC2Qwo2s0+YXFASmlABDEosUIRygiL9jlKItBHsMAHth8hDuP2WFeFt998aMgebQtowRR+oc3YfOBq2Hz6HVWkK6oP5Yc3KNWE2hQ5f//YjYcaKFaEW5edTTz3J/FlPEcZU1vLFjIsS1uCjYemypTFT7SDh5q4TQ9wP8260A43tzN+aUB1JyM2gkKZyWk1UPGzeuh2AuC/uHVUrOTm5TthH3c8IZJdRaFFD+PswQcbu4VRuqjbwJkk41lCgMgn1q3k03ssmihHK2BdplZrKa/VBAmShUvvmN74Vq/1/DeLyEmB3hmpjQORD27aGfO7xEdaITuaaxnbWr0Lm8grC2NkXZUBYF2cPoRhcDqHRBUlyiXFdRz/OJWulnnuVH+ZDDqdhT1Y6uYR1vZR5l/HC+lt35hx7WTJvGMvzAdOXLVsW7eXc80nEnEahM4X13P1oC3u1dj53BbaYkkMDrOVnWbvPsdfpwLbLPKT53INs9kJnThxB4EqYNgrIAtrIPUEH5L2km5ZtuRRrFGixxzisP3MyLJlXEyZAZPezN7fQpaO7n6GZHU5h3djPnNhGBhMoPfv0Xn4mVJsbkcYcMZ1rVCE1wj5D0tPPIumugnsAlYkEp2RNIkOtM6oEVOg4JjMYO95zid4O92a8nsqPS9zHLNaBx/5wfnjvJ5rCA2+4P3z0I3/GPSuNdk6SQL2qJZI2WOypJkNouT9O5G8k83pQO6uMZb71d1rbailocZb7MOdO59Ju9uC5hL6rUlCt20ofcB4uYs0340NVpTl0u/bsTmSDMI/MIefOvYn7dc8wu/Yeimoa+6bKEYPb7d/Ove7pVCFKeqiAmsBcZvGX5IfKph4VR+xFh1XTj6km3CNJhkiyOudo++Wck1B4KGd4Zf/k3nSE9V1iUNLC9SKhqqWwJ+YwjuUWud+KqtlrLKqSlEgsPIEw4H19P7+StlXO+fFn39n3HXtOUq2RDDdPWmQl1SdX93ljYepXlR3XKEeSB9MkYZXcHyZ/L/mx4H0vJ1Qhcj4/5CQrAWJfUN2csAdjPo5eYVe4D9rMUvhDwYuWeGxNWJsg/1NRop1rC7NnLAjveef7mQcpOENF/IryI/Fa8R0j12Sbx5b7vu/EBY2V6fyQq/tZ/GpcAfKzaOXx9xhvgfEWGG+Bn34LjBMgr7VNxwmQ19aC4wTI9+4sU3bs/uiogPE9t7kp/MGvka7J4ZGvfjEsRN5fhK98HtViQ2jei2qR9beXx8B0ZdeRaAB024g/8HL8kbXAMqC1BLXCRcAdD4HdgDTnkL/fsO4WArK3UTXHgZuKswVI9HsADzuonvQw1c5hohRlgweGDgFODijaa0iCfPIDs8Kv/M/THC6oiI+Hq4QMWh9gN9dlAO2SHYLpWkqdwiZgEQdOLUnc4Osz7Mb5WsDWTX81QL1VX1bRexC1mtggRMkRQ9FzuX4P4fqpL1i4IHqXz8L7PR5g2IQr/bcS0McJ7GtDpI1BMX7IWmhphSVpQO0b9hkZ8cB1xoBFDoUe9qxq9cBWTQhiMyC6BIiHY+2IYvU9G3NzU3bt3BsDcNMBD9t5fC4HwilU1iaCojPjoXoaqhFttQTaVQYcxZO7guuZxnvqGa3HfGmplbRptM3c8AwESC6VoqtXr6Vyrhdf+fPhEFW+hoUPUKE6AhG2EgUI8a/h4S88wmEzDyuG6zkwD4Vd+/eQUzAxBoZrKaEtz1wq0s+hitFep4L7v/H5F8IhKu1nEyTeAmA8D7KghHZ54oknwrf//NbwW/94NqwEWLGqcSvg3xT8/qejQGjDHieHdsnnkNzZ3ko2AtYRzReoosYyjTZcvfbG0EkAr9VgxwDmugCbDE8eoHK/mGBgiag6Pq++vSVFedyHnkjoCARqn5ROmxUDgFk5Ocy1L+a++vsvY8v1ZnzTzfnw3sd7CUhpQPxZrDDaaSMrINtRKmk340G3hr5mdsJZgG4Ppt4Lq/U8XGuXEIPh8fW/rqYylNKuAj315xqpGtxHWPU0QIGCWPmeRf+p1wMcIE0LuBiUHGX/GsFB9kWpf4jgXfFYds1kxorWDwLZmRy2VR5ofSEYYZ8sAGD0Gg0tTQfc+HEEiId+gcy5WLyp/pC4kaiz+tAQT8GLUfpiJgd/+77WcJIhjqdYPTimdvphBEgiONMAc/JYGKu+viBn0h4rEioc7P27Y1XQ1d8lLbAcp6m0k4RnDMUFWO/qaI32UUUoDGZjxTINy7QSsiaaztZBfBBWq78/oJ6gcxvz0LMvbg5zFy6la6SF6YD/2lNN5D5PZGyqbpg5A0IPELsX4MK8g68/guoDC5TrV90EkF8YTjfWo47aGd7/q+8lGwSipAnbFiqSR5k3BgGNmrG+Ki+ZRKYHIBwjxnlHK7pz586g1DobMvJQeVFNPHFyGd9UUxOifODwnvDgm98QWpvIYwDMusz7twIeX4eqoQdSYdeew/QH5iJUADffdlPYtmsbgNpZQKheALfF0YpkxZobwkl+Nwl7P0mPxSuwPWGMfPUb3wjr1t+CDzlzEBXOh/DiNw9mKgo95wjnOKt1nWt6GR9aAJk5MwSQYKW+t+ydb6gOjX3Twyh2XoVMsv/8sX8Iv/Yr74X8GIhgfC9tm0u1eX8P5ExjZ3gcsHYiAc/ZWMXlAPobpDuZOWr3nm3h5ptXEIzLPMiYG+UetgOMnYW4ufV19wDU9lKdOhCzLUqp4rRy95Mf/1h4x1sfjOCnwDGcBcqZfFSEWIn1doXjjO+9WMeYeZJDRbKkRysA4gQI9XnkFgwAsrW2NGDHNx/QmH4LwDlEVX5DS1fYf+xMOHymCWAZa7jCMmy6isJf/Upp+NBnUKld6Q81ECBpI1g5TmTuB8OvBEgbHbgCkVwF2fsl5m+u+9b1UQHhHH6cuUL/+Q7mXPM/TrP2aN9zEaCticKAcq3lsCQbpK9IKvhdw7ojyOuYNNdA0HAbtlCGO/vzvHnzr4JdYDxYI7UAvLZEW70y2igqE/g+hopnMqTWLjJJrDj2d6pAHPeCda5LVjrbHnNQdlxkjRHikXQ4Tx+V/JCoXUgGk7/TbkU1iL9rVhHCgK1innr5xU1h+VLWAq5l3949ZCHQz1x7IGQ7eJyhwRIQEhltAI5p5OK49mvBJ2lvcP2MWdMj6WHF8gUqqGuqa+Mcc+jQIebLkjh/XWaeqGItVA2QUGIMRXBy7Yby0H62jOKEE9EGL5uK6ivMiQalC4LGb+ZeX0/AtRPQO59+ETO0AOPnrcoLf/MX3w133nFbnIvi+gJwqqWgZKWfN0m+SoBEYJLPIs522aB2qum1PMogMFvATRusNEhWUNc4b4wwb5tTNkLmyWX2Np3srRpQFOzeeySsxDavAhLkInugMy0EcjdQMe+WS2Ufs1oRZFguZO68BfNin9hHv55cVY2qaxoh08x32HZNrq4gi2gq6/RF+lp5+O5jXw/33HVrtCsdVVGCEnOUfVSzxAfXUEhBQCvjqbHuchghZ3pTB+HbrcPYx01lDzIx3LlhdZg3CyD3ShfKpnYsI7FmfHlLmFKNnRO5F1euZGB3uRY7o6awj4yEEgpCZrN+Hz12ONqTtbahtpg+LSxbviQSIKtWr8Iq60C0DlKRo23Q4iVLI8AvqX6OMXPi+DEKByrIC5mEem1eOIU92OFjx1ExQcygnI3gMSRiDv1IkNr12nVpOjZTOUhrtMLyHh1DEeXc5T6wBQXRmtUrYyGJ+6seCMi9qEqm19YkrD/Zx11AXUGkdNj40stRdZFqRTx9pIuxma5CxAB4iIqj2IFqnXcRe6gcyI+h7IJAYjrg9UjY/MxT4fd/6xd43xLmqSayVPYyroqjUrSGtaOIXJYJECA5BNXXzDB/6GxUxOzCkvAcBRNZzE9ve/s7oqL3BBZ5FudYUHOEuUOQ3YF1FjJ4AmN2as10ilAEzgeirdgmrDgH6bMzUZDcctNadmOXw+PfZn4nk0ULyHwKTCTyVKGlsr6VQShPSMti/w0Rx34jjz5bg81aN3NIFvu9DAi2TRu3QtjkI1zMDPWNbaGDPttNNcYA6sNe9hCXWJ9b+WwLyYJyH+M6q4KiDkJxFoVCEp3HTtVFG76EM9GEqIDVDlNw2v309FqKiJjP+rm34tuZFJoMQQJ0QrBv/Osbwv1/eRjyJje8793vDh/9049EwrjQjECzR1ifh7S6VA1rJh5jIBZR0FfcY7knsPjD/YQkrAVQUVlKv3PeaoU0laCVBOmn2CqdQoIhzhr2Kfcz5h5p8aei0gIic/62bNkCkUzOHwrrm8ix6oAUtQDq5Kkz7DFNYWdeYW6bTz6c/Vtr2DoULv4rSeLZIZ/1qKCoJGbdSGplM+7duA1hb8dpJc73ib3SGNnBfVdhK/Eh0H/17zSp85Cf06zDXPZGFka5x0yqZz0fuI+SmPV3MTh97LWSeygJKX/fT+FIVJOMkR/+3SB091ju8ZKvGcmOMRXI1bLVsXwOXytSBBa5eL1Ojnz5nklrrGvzQQ58avWrntoXvJecj7G9Y+LFf/Ap7juHLaqJKh+LYsYyR1jXC8joKi7OZ59VR/EAe0rmYFW4nBLZb5NXhurtdz74YTKaJpEFyL0Ya+Or/7rgxd/5rx8+SYB8b+bHDyNmXvXD/dQeME6A/NSacvyFxltgvAXGW+Bn2gLjBMhrbe5xAuS1teA4AfJ9BMhXv/be0cLScpQX+OOzST9y+GBUBRTnZYaqcoCq3g5yNzoB+2uxeEHCT8VYJzYY5mFo0VHG4cHqqiGAS0PBrTidR1hiDweflzZuYqONYgKAw0OAFj/T52A/hfWVh95THMwbCApdDvDeByh1DgujEmw2mgH2W6mUKwCYLAUM115A+wur/Xq6B8I//fbs8MFPXoiHHsFQD5FegwehXIAfJfraSV3AysVD9xmq8KxqN+dBMsLDi2Gf2pZYweVB2wPFiRMnY8VVKYdlK+cFmbQYEkQ2EFqLhxQQv1wAEwHfiVSqaRdSCqjlZ9duJfr4UtlpxeiwBws26352D4BaC1kBpm2UVlxaXRVaHYnlhhkgfg4Bsx34xVtlZf5KFYdn29avNgENrZLYrO+lEtvqWA9HZbRROSB4G8DbNqoY773n7ggADVCl3IrtjVW6jRAqC7D+8pBstWzlFB/fFG2hPFAJ1Ny6/vawiaDhqVPxrMdjvp7Dez+ZCoUleQR/3kAVdgZk2Hc54A6HW267NVwkl+MUlY9N3Kscrj0LwCNZwT8X6zBtPKq4nw9/8UvhMBYga9beQLDqSYDLS2RxLIyg1Kd/Z1H47BaQGU7PhZARD0M+vOMtD3IfM8OzTz4BcVEQZgJiSFKAQEFUdOHNXxRqARjNJOimXb2HXdgOHQX0EXjtwuM/rxhlDockQ9mtEJ5E1aMEQg8H83IO0U30DUN8VYeYL6CNktWiJwQxIZCmoeaRCFDW7+H1HKH0JRMnQX5wLwnPPgwYVI6ixr48qG0Hh/ZsLdh4fe/5MORQJMwA/eyXKnQKAOtKAQBTBIRRQ2nPYq6I1l0ZWXlUREKUAMacQTWlFVYu/UMNhATbMAdNw3qHBiAjAKEFU1vow1YySgbMpVLRPtoHyJAeATvsPvjZvpjBmBAI9TX045cATPhnJw6xjo0/endF+O+fa7zqwb8UZYy2HH4VAcRKymn7Iynj9SQ9qK96TI8pPuyPWVjL+XsJDr8ShIf/z7UBbAlcOHKv/buP8/9/9AQ9NnExJiU6BT8NtrXUT2sU7Zmm0C9KyZooBAAbAhw3z6ENIiRbCz36+HYCYZs6+6P9kZWZQ4AF5v6U4ikvuG92CBAAdjJUEVo1jVf8HgK5DcOdigWWlk4rCMDtIXz7a1/5QvjAr/wiBHBLmAgJecXKf8i+ISyrMgCdVEv1AnQKdk/gWtuwuNIPvqUDNUgrFbK0ySgAYm4J1d54699x5y1h3Y2rQn93G7ZJx8i+waqB1zh//iL9aGJ44aXt3LtBSL/l2AtVkI9wJuzZdwBQdxQFXXWopZravI98QNRCvr+JRc0c7KV2EQg8B+LxLGPZzAhJnUEAoMoxtZrWGfqgO7epAqihst8+2wbhuGvnNnzf54a33VsV6trKwzDgWjXzk6qaFsgax2M5qqYrEG/9qKKyswrIdNhL1kY9ZEIZRPetEUDbxHw2A0uYo8cPhvW3rESNlRHKIK+GGRej3PPDfI4CQOrZC5YQXE+fAWDqIoS3HkLnq6jK/vzPPkx4MUTu8dNh085j4YG3vjNWV+/cu4O5pxk1TVV4+rnnwn/51feHx77zVLRVeufb3xa+89gjrBet4W0EPY9CmvYAZLmGTb5ucfgfH/3L0HslPSxduyHshQjZc/hUmDZjVvifvzk1/PY/NMTw86mTIcbyuEfpVwD+yF2QjMS7JQNl1QsvvEBex87w0T/7SBx/mVRj7wNwXUhYrmTSof37Y0W6Ie7O8ZKTBvPmMzYuMJdowbh+w4awDbBtAUDas88+G+6683VRidjJmuN84xgxa8rAXgEqVUy5gKsSt6rOtJDKAvDrp+pfoM0sqpOAkRlaSTov0fYT6ROG/J4G/LWIwDF4Ezk3rkcSIxOZR3Zz3S9h0/aud70TwtMMmDrWqCpsIWvjGuuXYOKF840Ay73h3re9PWx7mnZmXZnK+mQf8nEvvvRS/J0V7qe1vGH+PQ8wPQ/LS62NcGsH5A4UG0yDlD9C+1RzXyQzsTxjnGx8aWP8vBYNaEV5gXW8isdIhmirNWU6VlIvk0sB2X4Ior2b4ohKxsIAwL/WhmZfSURZSCCY7Ov6OadCMjUwXthihOmL08Of/clXw+vJtslh/dBKsJX3cf4cgcCVFJH0ds4vYN6TOEwqQARVcUGKxGEac45uM9pgZacBnDF/jKIA0QKLC0bqAFAKadHC3G7b7z9wLLztvtvDaONpiFIA5Avt4ULHFXI2AgHbvE4hdCmgtGD3TPZW/ZCLBj/3QIialzCP6vT5SxZhece6Pmx+RgGfH1VtaQFkbVu4kQKFSyizerFDukzbNZ88HXp571msh+ext+zv6AsN/Wnh8YbL4WzvaLh93bJw3cyKcPLEnrB+/RruCRlYI/3h8Ue/jaqyJbzjoTeiGkUZRqbRmhs3hOc37gwD3M8+5rJeFC8FjN8bblzDPo95kmvNgbjJY/1WPSaIPI2+b4GGa9INFCpIqqkc2IKia8P69XHNzEeZoP3pQfYafcxJZl/lQ4wdgQxZRS5THfs2Fa5mMHRAxOdSsFGNAuQS5I82cBa+ONYkQSwg0QrI/ugak8Z4ZJGKQdzuhQTAVQU0cD0337QuKpAstshmLVxD28bVkAIYLgQSqRWyDUvJKwDd7HkOQLw2QWhXTp0Upk1MCeuZpyWGdu06zD6MjBAI1EUoWmfMngnZ20/WUhXzMgoKrrOAwots5lYzfzqZ09ZS/GOweWK9gzADrHUvOa2mJmalOcebmdJM8UwOJIAqmRP0H+35vk3RTRb769n01dfffVf47D99MtyydmWoYQwMcR/cD7lXfOmFF2Mu2ixCzfsgNMwSOXToKAUpq7D2GwltTWSm0NeycgpR3uzGnraM9QgCFwusNubfPpbAgxQvlVZODRMgUS9CgGjf5V7ajK1+lYS8j9ZcWpiloogYYv+m1V3MzIm78vhPxJITxRAGX8sRQqIzrr78exQa8HX7h3ei2imJ2YMpjL/7IMJ3b98R1RoSJVo4tkJmlaEq05Kqmr2uygvbzP27BFn92TOxwGQ64zwWTkiC8XqC8xKJ0T6Wr2EKQtLT85g3q1GC7osE+w0o7NyPuG+rg5xrZk+aTt9xvtP6z9wTFW3OwRIgOMwx51THeUFSqpA+LGmr+qWdazYHRaCeso2r7SA/EIkONVGcHyyi0tJXi6+EegJywkKaaF+FymFsfyUpc9Uyw4w//pqqCjb+/hV1rc2s8u2KSibOMVebfuzJyWDxeAOi1WiCXYivcY1KI76O9mJcQ5LMSD4uaaMV1erO5TG3JPG4JAHi85Mh6ZIk+z+5Kr7P/Pdtjv/6YZLB9Ylf/OCX199H2yYzSZJEjwRPpCK4/izU9d5LC4MsNpMoz6PoJQM13q7d28I88ndSsbs7xN4tOx3iP7sY9WV5ePfb388eJh/bXCz6IPcGIQULIKpaWCvLOafYN5PFNj9AgCR5kR914WO/f60AzbUvf9WGLLkIO64SBgyJezz2+2v3zNe+/w/7e3Lf/qOe/yof71X//NP8/K/6ZuMPGG+B8RYYb4GfmxYYJ0Be7Va91vXjh62Fr/U1r1lx3YC48r7ax/gRf0+oVf89LTTHCY6f7N6kbNr4B6M9gKJNVEdP4mCh/Y+hwgM9nWERqo/JgN8Dl9oBi6284gBDlX3d6bMAZQQ/sykVuNCKQJDH6m1zQGYBfmsXtY+qf6uZiqiEcrNfyiaznENVG4eFbz76ePj/2HsP8DzT+kr/Ua+WZEmWLVkusuTeuz3j6X2AYYYZSgpkYUMLZJNdskuShWWzm7AbCH9SgZBKC2UgDAzT8BRPs8dl3Issy0XNsprVqyVr7/v5JI+HABP+k71C9pIS4bH16fve93mfes75nXOBA/ZMgtIPY3tSXrkIq5kSSpzZ1ALCtHgdAIvTORz1YH+hXY72LJ0X+8Pnfm1OeN+fnonWBio2JQ4S9iOosDkE20VV/QnyumP0kGkOiEGHYxzS3OR7rdqYGFSuVZWVHqdQTk/jcKatlfkU2pN4KPEetVzwnlSxqtFyUAmyqLiPh5aoXjeMjwwAD+dsTuMmXi9jDidRyajaFPsmqzcEZjaQkXFg/4FYoaJlSjcAXSLIcTxagqhe9ODoIcPDnoD2eTIj9DPvhURQ6ahH8YKqBRG48kAt2WN7GORayj31YTnRxvNZjN+2FhyGgc4A8FVB2t7RAllyR7RxOUBWyxnAsxKsHm668VZyC14EpGvivlDXQoSVY9kzBwXwX/7Z3wLml4TbIVkaAY4eAQgrobKkl88WrJdMEhCbCfCm7VU971lGBcU5VN4GLHdi1ZHLz//ut9fESeLT3wVg4v4WAHQ1U80xZoA9ir0zqESLUCBLfGgdo40Qei8qVQS7AU4AWVZw0Dm4b08ohXg6xeG0B9ApFbVmNwRNHmRFOvdrCLltWEDIqapEwzyzsNPKpn+kRfKD8F5ApnT+ex6E0ovPPRvuu/fNKDkBTFDzCSi0Yykxg/vR4qCI9mnEnqgRAHMcIFSywoolVfgF3K9qZbM7fBaCylYjDfAZhdxDDuOqGGJRK5tyDuHaVHUS9lwLcaNS2qOnJKFBxsn0KwkL80CS6eOSafZ1gdwCiLRiCJVmVIr2QZ+xVSDasmmBZT/UQkhF5kXs21SE5wCcmBdh5o4EiAfR6NnMZ0wSIJ/8kqRiwqN55YrlKLwPxbEiASIApV2O7WdlzWTVxuSEG5WLEySIYyZh7TBpYZWwWrAtUgELJ0NOrZry60qeyATR909Xj4Q6z69kntMrBIiHflS6gJAzDYIlHLuS/KI8qxjMuaHP9JN5E/Nf+KULVGc8+PCTYcX6TVGdabi9Kk4JkEX44VtZlAahMsxckUYbSTj2YAnyzLO7IGNLQh4kVxLP9Cbs2f70jz+FDdYtzIsG8mL/BHCCJX/o60D9mY4CHluUIZ7jOGDMCPNSD2ShoHRSRj5VCxC/2P+NQ0otgJw4UVuNrV0x1ibrqB7JwSbK+XZW2EUI+qaN16F2bwrHj5+FxGgIN9y0BbuZYqo/BsjLqKP64QRVH+QEzSwLq8ixucTzKWSebCDToKm1OVoIOmcVMqZ83v1YuxRBDrbzPLXwE2jWOkq19kXa6sYbbwhHjh4C3CfoFsW1bfPGGwvCl759HJB1U5hh1hLgUgcB8EVzUFaSR6JRWz7WOt3NhMcTPP6FL34pvPPffYD7OhvaGRvapzz+1HZU4qsA+ytoW67HZ8JYz2TeboboGMZubIy5s3LJStSa5Nqw0ZA8+Is/+Wz4zB9+EgIvKezduTctCmI+AAAgAElEQVQ8u/tYKK9YAiF7QziBnd+Fi00olntRxVcCUFbwO8zzVJ5kMsf+4PsPhrfcextVdbOwLiIzBsCEyTfsffaFcISckq033xVePHACYDcTYmwgdGAT84WPLwt/8FXA2oEuKubIECmgoqqjGTKkiAqueSETqy8zT97/vveFewDRzRA4B8k6CgC+AVubESuBeN7HUe+vxRbQXjvIv6mAX0Vf60ad3Yh62rF65x23X/Fcdx0wlFwLSa2hJHWPn6iO9ioCZALIep1XzFXN2hYthdKZw7SHc1ye4LXrWU+0dTPb6hQAeDfApWuxa1c1hO0alPiO11VU77UC6Elwar9zgCwQ+8gbmNMPAwz2c/2+TjujFgD1JVR51ECS1NZgUVixkLmnGMX68bhmzmRud+yfhWgUPNy8ZUu08LHarBxlu0rxRdi0aWl1DqCynxyWUnKnBDgFIHNRTddwbRIX2oTZJ92HXKDiLo12OAYZ8Z5fvy6O/a7W2aEGdf4i/PcVOTTTx61SSY0VAVSDAABHKxzeyyoN9wKCn2Zo2b7X3L0gfPcbR+gCWOaxbq6gQsgAdC0zfV6bqJpyDW7n+p2TXLu1IozrvXWEgGbQr3GvkcKckwqYaRWlNlgphlnznJMgJDtoe8fYMOuHlUgPP/wDSPfSsISKi/yehtAmUT2SHHqG0gCah8laSAo9I+nhXDPEQvG0UF5VRX9sDy3dzBesd3kzsE4jE8u9UDeVHoqfHdcGKpfTty+TIXT7TduYe5pDGgD1gWd3hBLucTrAdBGWPxfIumnku74/LTx0ZjgMQlSurqSK9HIve6BWqsfWhxuwe2yieuQbX/8q7zMQPvv7HwnnWIOrqwHCSyGQOi+FNsDxdiyYjpw4Fioq51OpsjTczFw4QA5THRVu69avDbv37sYuE6Cd+eTll1+GwG0K9913b6zgeeKxx5inCyFxrwmtzS3YPPVA2pZQCdDHfq8T0QtrFddtZeWKlatiPoNEhs/TMaTVYTYVc67bVvxGRTzzsRU8EiHaxkmE+HozQVyDrEr0GhSxaE23mjEJO0CV1kXIvJ7w5COPhHUQTqsAz5MgYWGWIcDHWO+wqKQi4iTk9zmC5ceoligrLwnZ4+3hzXfdSl/vpXrzGEsh4hna+LKVZRDD2VhmTZ+RhwWW4p1Cxm9OeAwhx733P8A1ae/aF4PhFYqYbyTJqM1mFYHaZs3VQXyaAZLLmtvMGrFi9RqsKxujpRiNEYUdzfT9tSuXhSoqb3LIJkpi3cqBkOtjjZEE/M63v0PbnQ8333IHlp9jjCes61grNq2DYO5pAYO3R2PTyj0dOHSc/QVrzjB7DVTz1eTH4HAaWhEApDI2M7mWbuaDZsZ2aenM2PYGjGtP5XsksQdKgtW8pEiD8eHedCItIlaReWiYJEBixSh74yc+uS7c8d+oHIbEy6IqJYd+nMzeoAfb2Vshp7KsKGWe/hrCGbNHzkkAM9flsK/NZ/2RMPbLPbyWtRICinWsUJkDGG5FhMIQtyr+XPLZ12ppmZubCIB3XjCEXgHEefq9e+DTECBWhUjQSBZ7PjAzw0wgXy/JMYhgpRDBmPsxrXFTfCaefdjLdbHWJcgP90iJLA5bw3NDBK6Zo+i1iTO0P5uocoivdz/GPrjmU1hkXvVV+VtHE7/vu/JnNAOVBJn45Zitxr+ZvSEBMlnZEfH6icqMSHRMvKf7vkjE+DXx88kLmSRErs74mCRIJvd2VolM/p5rhK+d/NL61mdx5Aub4j+tet/uK3vCV6pJfjoAMPk5icB3xjT35HeqVdU8+zSeU0s8S1HJw2Z2BmdKfyeTPVjLBW002asyrhzb4zoV+LwDFYFUs+VlloaPfPiTEKjspZkbrZLyvDZmPhR9fRDyM9F+P6YCJDZErBF51fP50b/8y4EtP47gmCJAfmrjT/1wqgWmWmCqBX5uW2CKAHmtR/N6188pAuRnIwBe63n8W/v5z0oAJdUe//R4K4r2OoN32ehbBj4OCNhQdxpAeCagD0p1gqSzAZTSLKuGQDh18lQERWNgLodU1axVHNotS+/k8GoooACOYM4IBwkBWUmGlavXxkNvP6GQVn906Y+NSvIl/LErlq7EAmsozMSapZ1DyEWDCrG2yUFV6AFb/ZSAS3//aLQH+Zv/WBU+8Gdnonorl0OKwMcIgEfC3xdFKrtV8zRU8asIlCyx+qMT9Z22I1aA2Fgejv27ZxFL7gWHS7GR8fCuNUH090WRmzgvXI6WOT0Azv6uodczUd1quWJFQyPWBaMcAHo40Et6jHD4FqiyKkQLpWQO6RIgF7HkMXQxHjwklTjcG8q6b+8eyImieIA7gpf6CqxKPJhV4htvG6scHKDNBOLN/zC0thyl7mL8oJ98cns88BmQ6CG4g4Nflt7v3Lvhlau5vlqUlQNcWy/KWf3GZxrKjXJqD1Uj81HY7tq5m7DHteHGG27GBuobtBcBpLNnRZClG2X6Uqp30pOzed1egIviqDh//KknyTEgFB7Fsx7eqvY8MJbws5kAq97HSmxcztNP6vBV/sYnr41t+Vc7UC7zeiuIDqKk9nmtwYKqiYNsKWD+sUMHw23YyxzgOZQRYp3JvQyhvC8rK8LGixBb7KSq5mGzw/09j/J4GBIvCeX9KIrNi4DWmROWONpyeehTfT0AmZLEsxCIr8LeoI9+fb4eGzION6lIexdjYZFJP5lLhc5+PnflilUxx8FQe4NWPdzPo520OZBcsfrjCJZCJwEXslBrzkFpjRwyAma2nfYKkgsqxPPox2BmBClrTUYALe+jSrMBGyzBSg/l2khYodGFtZFAUC+KtBH6k17+0RaB/+0DHF+E3dYkAaL9nECxzzyqzDkYXkB1bf6Hiv9YjWReByBqK+MmE3X8JAEyqdizPT7278rCH/w9tmsTB0BtfSRABGqsUJIE9LnGAMoJO4Wrqz8SRAqE34QVlofWydyPSdVZCoAhx83Yp7UwcIz4lcgdSdhfvfJ19UT+CgFC7Hl8iRUgZqGMA9xmQKoUAaaU8G0lSCHZINl8Vj02OZn8WQJZpMJU+HLP4dpwthF1J59tKOl1N1zPe12OKtppgEhWjiRBnGTQTwawzBgeHkf9/BLgID7Sy+kPjJ9V61ajOj1JH8eKqaocSxZABfpZO3NoMb77mUmoMHmevZCoyYzxTiyLxiFqBFbnzKsMdU2tYS/A0wUq6VZu2EyfxXu9u41qrxnhngfeELoaz8TqlgFIjsLps8JBLLBaAfatkFmwYDYEYjaEVgGgU3J48pnnKTbJDG0QaRUAzWYnzUAxnQYgsAcSI4M/z+OFX4U6eZT2nYFdi0HJiwD9ztY1hLn02a8y1h9421v5+zn6+CjZSDUJSwnA4QWMs00rLoXTTdPDSy88H+67487QT+ZQVib2chA3KxZXxmcwZmURtjHDwwDPl1LCt77zg7CEio5R+ko9oPxibH327tsZ7n/LHQAT/dhSMC/q1Q94yYOgGmSY+YEQZ+zrKqsWR/W+RMJjP3govPM9vxJaqYpph1z63mMvoFYuDIuXraInEHxfkk2eQW/YesM28ieOMX8yPskQ6QU8LsxPx+pmc+ghMyUTKyBovzBCmzZCIndiZXL6fEfY8dKhsHLTtjCCD34t8/fnf29t+OyDw6GZfIMS1PVVFRDPPJsywMzpEI+VEJet3M9nP/NH4f777sOmbEEcz4YQ92Ppkklf3ksQ+FrJBvqpgOxxLAgVDGg10gjZY2WeY/WarVsimH4UAPQS43Q9RMPBAwfieiSZehr1+iBVYVYQOg4lJgux1CsE9D8NWV/JPJBGn3V9yqUdJex9X4mPeXPnx7V4+/Yno9p9EXkYVVg2PoPK/H7s/bR08f1dhw4fPRLXjrlUZuwnhN338Vp0OtGmx6oO1zoJyxyIPedE1zQzs5x/nO8kUbRMXIwtjvY9rqU9fIb3Uo862z3BHta3VauXx8+ySmOM91sBaVcPyVHM/VqJUgEg2UzlVB+A4wBt8oZfWBqe+H4DFoxbooiiDpLEsGJD2mu4NisOiqn0ikIBiGXnWy13DGhPZb8i2SpI98gPfhDe8YEbw+4drZB/nWE95I4iCe0VG1mXYj4Fz0VbQecjAXMBNi2JBDudn9KYU71m19QUK0AgXmIWCJVTaaqbAWD5pTDSBvHB7wqO1h45FvNH1m/cFNIGUPW312Cb18geYIw2gvxrJ4w4tzw8v6eBvVAI8xfPC6PunXo7w2DSpdDLWBlgP7Zi3VJCyNcy75wN25/ahb1cUthCBUYkQWaXhG1b1mIh1xrSh/vCc498P9zM88tC5T/e3Ba6sduqRWRSe3EsbG/AgrOoNBSl9TPfadtJX0HZf/v97wjdPLM/+P1PhXe9/c6wfuHsMNR9MTy5fUdYsmYzIeDZ4ZGnn4dsLQlnWTOvu34bWR0Qx0sWYru2j33NNIiNLQDqB8IddwO8M7fu2rmTPeD5cAdEXzFz0kuIC6zmtH/VQggakj4LQUwahEALa6rVLx1YlpUiqJgxYT1qNeV0+llUjms1hiWnFpk+A1FlxQD+9yUEMhms3RIbZXyWCn7XIquJDrM30d60HIHDMuyjkrRMjWL45NDEGGiA6ElBXLKMqjgt9PqZh+rqzpPN0he6qQIZwiKqmT1Fw/lzIW1kIPzexz5Ej6dC9emdXLOgNtdCn8nDWjSD6raW9uYwb0EZ91YS7dhmsJ8RvN3x7PPYiSZBSi6JAvNaLPK2YBlmpYyZc3Npm+epStE2djr7ovOMg3HG2eKly8N+yEr3Bla4bt++PZIfv/GeD4ZHnvgWApGcsIW+0dF2IQLkR48ei9k7Zpa1s8YUTMdSlDnVCtKmc9VhFvs+xTQFCFmqT55hHUmJIegzSueE09ifupYM0d/bWevmLKg08IsqlNPxGeRbxczanqhecEci/c0Y4fUKLqxeuLIvmCBAIoBvJhrX9r2PLQ33/++aCMLnUa1pDl0SayNqqtDAs9hA9fhCxu8C7L8+/ek/gmjMgJiGxOc95vLv7u+tynBPoahIYkLCwv2xVRqKnCTAJDfcr0gcWwXin4pNxrH6MsNNMckGxoiVBWchJH1Ozp1WXRgu7pxnNYt5Nt6PhKjzwADPIAVyxv2VVSD9zM8SWinM42YdxnaZIEEmxSSToH48Q6gAZF6dDN6u/qOEEGjyq+I3Xo5zjvOrv3/q0wmyZ8FHDkdyQWLXfj9ZARKFKL6vn8vPJ4PVfxIBoihsMoQ8Xo+VHPw5WeERCY6Jr+q/SBAZSz54FZHh3mvC6ir+kOc9CVqc+MuE1dWK9+9OWHnF802iP8TvSPi4k321v9WVaqGJ67C/uEj4O76PVcXOAz6DTuakMs5n/ZBZElobySdy/ZKoXw5J/PK+XTEvsBwSPTs9mz0KxBglTeWzmFcH0sPHfuuPsH8c4L0gwbWdZZzk5uTHvjzE+1k9PUWAvKpL/kx/eb0A1s/0YVMvnmqBqRaYaoF/My0wRYC81qN6vevHFAEyRYC8Vh+7+udJB3b+7ngaavGLWMJ0sdlXeTO7DFAf9XAWh/tKALBMDvtR6Qg50EulSAdlxx4cSgDbBLXdpC4BUGujbD+RaaEXO9kKvEZQUyWflSFbr9kGCIvPNIeyyyhpW/nziR0vYv2QFy4BUGkBkQyA283BYgRwzIBEFYBDKPRVeEpspGfkAU41R1D5Kx9dHj78+bpIfgg0qYBSsZ8NCeDfrfowI8TKEMGikyhNVWKZP6Gd1jFUdR6SVH1pJ6Jtl/9dAShoQPosVJuqa1XRqyQ0b8Oy+BaqCiIYzP2pEhVwUl1r5ocHFytAtCXRX98wdBW5Zinoa+29zKSaRkBLv2LDHD24eL0Glg9xDdp5zQR0V9UokG6mhsG4iyAgLgICnkc96bX0A+gb0liMIvz7BJRacbAI4FrlseDDePyMTAIzl0bVcRMAnxZhWk3NLp/FIRjfcMCVo0cOhzff8+bwd3/7pXD7bXdBvKwKD333oWg7NhdFfXl8bWcMTF60YGn49nceimTAWkCdb/O6LJ53G2CbwJf2Kx4CtQmxfF3w3IPzeQ6nX/74+vCxr3RECwOJj5e4xtX4ib+AYtVr2rZ1a3iKcFVDqVVx3XH7bYCJu6MV2LBWJCnkWoz0U4lSEgpzs8JMLNKGqSgxY+EIymDJiIXLVkdiLYnDTxokhSSUodkqwq1Y8vpiRQiATTKAymHAm2LCS3MBkqqoAliKurgREkZAsp3nqVLM6ibDO/Pz81CoLwon8KqfRgVBM6rVftSiggb+t9Ub8wAMFNZZoSMA42FPizFJOkmWfKx1ZgLSW3Jvv6kDhO5EbZlOBcgICsp83tcKKf3QuwAQe+hL6fpax2oKDo+ABVYHmAFiX7EfmzNRwLV5QDRMWdJDRaJVIFq59AKAas/gO1hpcjUBEj2gOWBeTYD4vAyFF7i13/ss7a+CAhIg+uJPfl19uPffBB9UnF+C+NQKSxLEceLrMlB7qmLXnsJxEokRgSjezyDQyTyQxHu/QnrE/544JaeMMxf408SpP9qbpaBKnQ6xWMh3Mc91ZvF0wOrssB9ibxaKYyuJ0gBHpxfPQsnaG46gat6972VAm7GwATX8dQCJyYyD5vrToYT3yOcAPcb49ZB8quZcBE12QIIUl83BFx4lISHSS5dUAFbvCr/yzreGiy2N4TSK+PUrV4Nt0DaQxEhFCSiu55kTPEy4usHGBgA7/gaGxsifqAu7qD7ILZ4dVq7fQAVVLxYfHeHWm7cAUOVT/cY18Ox3vbiH6h6J2JLwCGrlLZvNL/FeAMmKZoW9+4/S/86Hc4Rf9/Lc123aDDEJIIwnfAdEaxJ/XkIhnEn/TgfwKwC8uWnb9VHZ/gJj62h1TbRcWc/v7d23DwIT4gYg/wLq+t96P2ppvk7VF0b7Gu3zOph7l2Nn9eQTD4cNa1fSjwsiIOP98qHMOanMFWPh8R8+C7BbwDjMiLk2GiDVNZyOBMgoFRuzqCy5DGippYegcgpgRD9z2779WEdVVIV5kKbHdr0YKueVQ0C08zywX6RK4yvfeISKkrUQUlYPlmFhtTKUzC1GTa8t3Wneizka25e83DQqdK5nvFzke5Cg+lHeYyz0QPafo73asXI6h83NzW94S+iC5DoAQHyQ+eNvPnNj+J9/hRUOYzUJsGoWljv5kEFmCI1itbSC+fU73/xmDNl+y5vvCbfdekvM5Th76iQ5WUtiaHsB86H5UxmM4WfIP1qNxY6g2gDjsJpspcusbVZsVUA+XKDK7hxgsFUKywD2LjLnSCS4dgiyGVivHaFrkdV1okirmN+3o6ZfBvHtmGont2EJv9vHfC3gFIE/5pAG1uYaxApzAHYV/Raxpjy14znIrrfF9W1ys6hnv7YvxfSbE2RIOXav3bYtVrHpoS/BMpfqlxxUsucIXx9lbpHA7eN+tI5xjWzAUnA6vy8BUoQwwiwwldXXXX99nO+dz77/ve+SAXMdcyE2lfysmfwPbRk7uEdtjmrJMbH6xNBnX7/5rrLwF59+MlbBvfGeexEmlIYLqLStfCygvWpo83ZU8zOZDyfJf+erUghz7QENxPYZCLz9AGunX/jgjWH/CxfJ/qmMa5K5H/rFO4+0kEVj1aRz3GQwfQ97IrNTVAg7p0umjAAcCyImE8giCZLmvshcKcZJGuNgiPk3k6rSIUjxca57x9PPhMUQkwsgn4ZazoXkpqOMQyo8D1KhgxNSMRWFKWlF4fNfPBIWr0JxD+F5FuV/q/Zw2DK2oCqvI7x8Ntz61mvXMO8sjIHbLVSqDDEnz2RtXrxoAQRkT7j7TbeHloO7Q1f9mbB49Sok8oCExxA90NcvNLaGMx2XwpO1VLJit1iccSmsXVEJKdvM3is5VK7ZRDXasvDNb/5DWL5wXlhdVUY+xuXw1JPPhOVrN4fv/PCFsADS0ZB4q4WqIE203mwGeKyBMH3vB94XK3WbmhuxFbqGPcAlhAnPso+kKmgTwekV8yMI7X7EnBjziAbNYmCNSgdAlpCW9D9X34hN1PVx3/gSRKITfxSiQPBd7GiDbEpm/ccCyb0G+ykJkG4IWTOeFAHUnTkL0aFt6AgVBlSKMv/sZ67vYTwshvwotgKX33M/pkAmy4wbSMl61vSZ7NVytY6k8m+Eioge8n4asUy8iMVVA3NP9an68KZbl4Q7b7kB+6OumOsCnURGVGYMWU/Vho1KvhOnjoU161dgBbcsVp263zyDBdtFyJ0O1nyzHszQMmPMCpB8xvuXv/bV8O73vjc8jZUfwvW4ZpuP8kP6z30PvDX+/cWX9oZ1G68NBw4cDN1YFC6umheKmJtuuJZcqJ3bGUvswdmbNkNQ1lLJ4R77IhV/q9ZuDAsXL4/E9sgwwiLWgi7IgDKyZU5iKzgOYa8NZyGZIR3dfcyNvSGXfcVRyMaZzB3ZrKlWBwlCmzMhcSSAH3Nx2FSMcsHq+hN/lw6dUK/TzxP/dzl873eXxLXkvk9WR/Ih3XHj+QIhzhBVRZLhdWS6bFq1Jkxj/6uFqhWPX8YStZAqszT2T1aGdTP+rO7wy72Lc5j7TDNY3HdI7DrXmrGnQGvSQsmK60Ys/Dqx0B2CnHTvdT39TOJJcYffWTz/ZPpGfA/6pPv2vpgvkiBAnO/4xGjVZlWtFmBaNSowiVktvId737hfoX2OfWb5a57Fln7k4ES1LEC/xIZCFysraOc4P0cyBbLsM6tC5X88OFF/kCAQJufvK2THZEnJxO7px1WATBIg8Q14/SRRMVnpIQHyo8THyS8kiI2F70tYWU2Gr3ve8hnUfPGaxM8JMVe89Qr5Ick4masx4YjGXPujFhDezSQlkkrfcK8pESUR7f5RQsRzl9kuGQrxtD+bPQ/StTC8QJWsGVPTOD/00Y96sAMs5/yaw/MZxeLqNATfOOO3av4iqh57wnvf+REq0itZ29gjIAbpI3Msm73HZYQX2mKlsIdPNO7kVfknz3SqAuQ1+3KiS72a3Ppn/dLUi6ZaYKoFplrg//kWmCJAXusRv971Y4oAmSJAXquPXf3zpGcefv94MQeFVIC5VsCECwAeZQANXZTTjwMQzyFrIQfAQr/sYkDWFA6mIxwE+lGp61urx7NbHgERq0FKydlIA9xUGepG2Q4t2CKIsmnTFqyKyOOgZL6lvYdgw4xwESXuBcJvD5wAqFH5y6Gil8/Q6zWdz9RP+hKgbxoHX6s9svHDt6zdzfDf/EYVVli1Ub2pmlPCwBJ7D9kecgV2JUD0BJ4FKKIyLoeDipkdbtzN+TgGyKvC38O5gdP6DBvQ2g3wYHaBlSwqnlQUFqDwU+l4skaFNNkLXKe+sVZ5SIQIPBdiD+IhSPWY/rQehDyQGb5uwLAESDmkgmCvh4VciSKUlwLYNRwABfrtwks4AKqSFawXmLFSZfOWa8LxYyfjoSuWsaMkm0NYuESIWRc+t/kAVVp+daNm0wJLew9VY7t37goVqHHLyJ7Q7/wAwP/JmmNhG6rNY4SWWsFyAp/oxYuWQ6CsgyyqCc9BTKjYX75iMVURs+LBdYTqnb17X47g+jUcvJ9+5rloYTEDgE41XDEVMdqw9KGmHeE6VHKmc2j57PvmhPf/SQ3qvRXxoNpCdZBWXQLiPdznG++6k+yT3agYWwCy8drnwGEOhQCKxIUWB4tQW5cQ3m4eQC6H52s2rIu+1+ewk9mDb3Q31UQFJbPDMMr4ZGwpUiIZg1UDbZg2YTFQWFAU+2Zj/TlyPmaFPbsAdsgxmE14dulMLM/ozSpOzwLGqQjbu2dfeOtb30F7HYpg+9p1K1Gu1pNBUBoaL7SHHsDWRhTnLRAkI5TTzwQk1wfayhMrHTzDahmRp3ISkD0rnQwYCLDsmFXTCplnjkcBAGQG6raeWLXRQqWAqth42KY/+Kee6Vp3GWSarK0bB8J8rcYYu4YxS/II3kmAqJCzj6hgNsC9nkqEc4AJ+umrnJN8SHgxJxSAv/POklj94VcMw2TszMNKQoV4BBkmZgwJnQka5oq1gePb39HezfFuFZjgkuHoWdyj/+Y4SdjBoaCmusJ+NKlUTJAbKv0SdiUJH+x4An3l+yqJYAohoj7PaGXNsxqbCIXPxR5FmzOD0a0uUJW976VdPNcS/p3AV953ztwKDtPpeM7XhF1792EjQ6ZFxbywZvUK/OUhJ7H6m0sweT5zyTigfD/qwJpT58KGjddAmBwKx/nv8oVLwwu7d4U7bruefolaeWY+5Es2yv8k6ksQy9qDsB3phhDrsyKHthzgYD4HRepl7GkuQ9gN4SePk194YV91OFzbFFZt2Brm07ebW+qZI8glqSiFiJsf7/EM9mhpqdlUYVWGb33rwbBk8QLmqWmAQbMBYXKw02oKzzy3i4oPiGH6zXIsU5K0TKNdMsmbuRwu8bqERVAF80O9wP2990cLIsGkhx55PPziu36FapH94XnmCEF4bT8euCM3PLcvJby8ZxfVA5V8V9C2+aGaOfQCVnU3Xb+FO8VDmyD4EcjKdIhcyj1Ce2sX46sweuMLvnUyN+jrnyxwAUp85+3bsPhi/PJMxmn/ASr0uiFPi7CsG4JM7MXGrgXlc7kZPFhyGWifdJnxQ+D0OTzq//H7O7CbmxNqTreEquWLw/rrVoZ5i8vDboDfQpTtzz5zGHX0IsDA+ag+sYEbPh+KCYvuO9cSUnj2l7nGQ0dOkOOCpQ/XN3vB4nDiDPk+gIHnGTv/6YPzw3t/hywKiE4zK5yv51ARNg3CVau1lVTS/P5//29U1C0Pv/aeD0FgHkVpmkr/YVyy3nz3wW+Fd7z9bbF961gb/VpFaHgzZITWVqfJYzDjYw3Er6CuhMl85vAs5irXgEwIuy6IAauFrCCQAJHwNtBcG6Vsq1AA8E+jHnfu1EJmFjYxGpsMAEBrk+La5/x1CYC5ibF/5+3YG7F+9EHeNQJ0LsdeSHJTtXQEmxhPruBLITcAACAASURBVI9aTO4/uD+O+VIsF4uwXDqKutbKSxXsWkMex3LNsHaV9c2sid3M5cmssaqeUyE23Utou1XD9fke+wlKv43AadfXb37zG+FX//27I2F2BEW7in2tGUeZ34eY56ySNFR4Gtc1Z316eOybJ7leqhogcbWZWQxZkosFkvPELFX+gO/1EC9emxtfCWp/John9o4kUy9jMBdg02dxzd3zwvkayFfmBoORzTLoZZ/Tzn0IRgvouayWE2Qv+GpGk3sDyUIzTCKYxzwV7QMZU6m0fWq0woJgZ+8h3T1ElWYWc143YGsDoPc4e4FKCMZMxAl9LVSEtTWEHJ5b9ZFq+ibWm4VlrNcp4e/+/lTYdG0RFnvkUFEh1ggp3o2rVg9FD31cFlg8YH4Ib7h7HWRKZcigPS6yV6ljLC5eUokgID2sqJodLnU2Q3LS6ZhnleSPsza1Yk13kWoGdkbhqUPnsI3rDRvWLCVs2uyCznAY0iu7cAYVJdtYJ85R+bgkLKmE7G09H56DxHAtymF8tkFQmuk2iz2e+48qiNBOxm8G69KKzRvDt7/2lUhSLUXA4LPYjj2m69KGDeujbU8ENPl2z2XQucr586yBzOaRqBimL5pXtXrt2qjmPwYpYd+QHFP8MkDFq6C5lQwZzDfO67ns9erZ+/QwpuZDlLRiDyUBmUf7SES18BxrsG6bhUVgJXN9MiRF+9nT0QKwgoqCFvrPXPrJIHNYD/uWbNqsD2vW1GSvB0uoRgPruyGkRvmdtvDxj36A+a+eiqfjkAX9EHXZsfqzmPe4BM07v2ouGSCQBrlcV2Nd3Bc3WelSOjvs3LU75qZpCee66Trr/mAZlb47mAck5hSR7KdqtpfxsIX91Q5y9BRVOL4uUKVROIP3Zu/1jw9+Pfwi2Ua5GcmsM+2RjN4L4b+EDB0rhZ/buScsW7kuPL9rX1i6Yh3PKA/SqYP8KHLrtEaEADHrrRabwkwESOaTjEBkdFEhZ9VJBYTdPqpwL/P8Mui7gwagM+57IQUT+wcrcAyh1lI2UVEjeO98klDvu3wn6I/v/s7CcO//OpHYX/AaKxin8e2zLGPP1Q9RT4R6OM9+YytCIrvvzKIZrM0V4ff+4JPYifH8IWQUX7RRieNeQkLCvYL7CD/bfYbzmJW6zgG5zJPa85n94j6+jedbw726X7Pa1vw590bOqVpdmQvo/t/+6TzkPZpnGG08Jyw/ncPS6W/mE2px5fzcD8guUR0rds0AsmyO76OfXhpW/ZcTUQDj3Jw42FsNkbACdb8TqyKu3EOCZFWw494nUTxh6/l2CRLh1GfXhsrfPHClouLKQW7CyupKJUei6a+A0a+2wErsmyarM+J7TFRxnPp8guj40YqP+BtcyyTRceVzJ/5j2Yf2xrlxMkB90iJLa9urq4BjlXC8v1dA8smt3eS/aB87+XkSH7GNeB+r5/290lkzIOgRvRBmP4bg4gBVn/YTt4vVJ4/Huct94AXmjzGezWWIzD7Iy/wc1rqB5LCkYkP4hbe+GwKsl3NVPnO+mTGsXVTRJnZw9uuJBkw0TuJ6Ew0qPfWjt/+qv79eAOfqN7tCcMXB5NeUBdZPbfypH061wFQLTLXAz20LTBEgr/VoXu/6OUWATBEgr9XHXrXHOkYFyDAEgaCZh0KDxwXUOwClVeMUYS/h/kv1aRVhs9ls3seiKio5ghWGgHuYECjwIGSwt6pLwVI3vwZAqsa0XH0pCsNdu/dx+M3Hn/4ioB0hs7Pnh5dRKfaQUPocP1u7eWvoArxAkBMDx4fxVleUk5tLmTkq7vFxlLSAy5OHic99YG741c8SWgpoKWA4gnI7VgygvJtHEGcHn2sA9UUOf90o8DwY93D4WwqY0srPtPUwm8J/V/llaKzkRC+EhYcUD+3mb1hiPy6IiE3SUQ7mCeBXdfslwMm5EWCyKsJDlaSJVgBNAFmWzavCt1Q/kxBsFUyjgJOqYvs4UBVyqLyA+lQ7lO98+0E274BgtF0OvyOhoyr3DAdDFW363p44XhMPXwIQAjl5AA0XAIIEHCQ/BJd37XwREmNNrIw4CzigV7aAwULAplkzDQBE/f3CMxz62jl8L0YpjO0UB0ED1vNRRS2CiDLw9tuAecnJY4Aut6OqnIkt2F6UzQujrUohgMlNN93CoaM2flctxH6HQ6ve7bUoPAsJ150BGPbygZfD1z+xMbzjD/ZFazEtJqzSMTdmCdUWhwHcNgOQ5PF8T544QV/BTk1VJICHz1AiZxLYWgrgYj7CGPkOAtWjACI3EbDa0nguVh/tP3QUEoLDOeRHBqCEpJ5nmdFLVITwX4K0M4pmxtDUA2SHVMybjfqaqpEF88I8QNIigBWBGq3e6lCFtmNloppcr+CZEEe1p6rDtYRQa8mWYnk99lVNbZ0QdthcQboMEJqdThWTz2kIwMBKB89NknWCnZfNmEBVW0KGiVU/nQCuF6mI0obGqgoriLSm0As9F1JE4C9aTqmCY7wJAiGfjwHxVoBo1+Kh3Aoe+79AURqH8nx8u2sIMZUAWQ0gbvXHAUAVQ9WTQNF+NARdAmQy/8NDqn2oDFW14Gk8AnINEfzTkzmew145pEZ1JNeSzbVqI2EYp2pLx6hkiPOAB+MYjglQKInE20zYKEwEhXLGTFhoYagxEQSaIEASh74JM/H4N73CEwfSxGVcNgidsZDN2FJZXkJlQRZEY/fF9nAGixyD7fMA9M3WmQfgM2/OAsKaX8AGCy9+xv0qgoXbsA6Zi7VLGV77c0oKyfLA5oYPOEguThokw6r1Wwn5Hg5f+vp3QlE5fZPPOHpkX1iHLU1RIXZmkINWyw0B9icxBwCxAng38pzI8wGIvDQ8CHE3PSRBgKRcHgp92NKEjJJwprk/fPeJF8MgYdx33vNGSK5+xjM2eblkPnS3hK0ErvPgIVNQDgNgOo/s3PkcNlrYUm29jj6GZX09uSbf/QHXNBNQNivMwhJPa688rJL6BgB1qCQZoLqknLyOzVjMTQOAGKI/JFMJ8sTTO+AsUgFSB0IOYa5OtC2Qy7/53qXhr//hXLj1lpsimbT9icewnTsN6XM71nodZGNApJyrCddcQ+YIpNEI1U6StJjgA/imMG566HOD4UTN2RhuXAYwOQAhNndeKVY+SwBpW2JFzggEiBZhFwX76ZeSc/rSGwBsH8pgfluEQnh6HnO+mQj48Z+p6wpff/BxSPHssGbLxnDt7RvCjDkFoakdIHP+4vDgN58KzQ0t4cMffBegB6RhGgBtMvZ4w4LiVhnxXA+fCKepzjFzahgQZRgLmBTWpDrAdlXwv3xfdvi1//ZimIXVkn7tMyAGJFKLsVg7d/IIoGNqWMbcVQppmsxcmk+/y2Vef+jb38KKaHMkns0gOMyYuwXLsF7Gs18njp+MALL2Suup4himouRRKvfuvO22RHAzA0MFt2tNCRVikuhtzBEFgH+nIDQkR80dupYQ81qqH5wD8iBmCrkurZAunCNnibVAFXwq43IxIOZxLJgkQLRIaSLc+sDR6lhd4biVxJeg1g5yMYSP8+z+A/ujH/0CbBe7KFHohIRyrdJmRpBwlOom18ph+pFZHwnrl4FIWqQx/q0AsYq0E0V+I9UtvrdVRZIhEvqVsZIkC4KmlrBaKlisKuO1Z6mCUUggyJqzcDg8+tUj/AxLTizHBGWbeB9xvnVL5sd5qJhnYpWln2Fortds5YsBvRLmqvtz+ZwmRBnFvOfKbQVh4HxhyIIgfeLRR8ItBNCnMDlfQnywA9X97XfeEU6yrqczLpyPG7Wvo63dDzh/+syGEDtk2nb0iRSAdAkQiRDnswzW6mzW22Q+exSQ+BTVpQUILGZAGqWxFrazDmeKodEXLlLBkUL7ldD+7YDul1k/9r/cAGGZDNFQGg6d4p7MlADka+G9WrsBptnysLQwhrLCO375HeEYYO5ciJXFK5fzjKg8JXx7xWJypVrOkgPSG84cORjKsJrKJty6FhV0PRUg+cVloYl8j7rzbeGGm29hDJyLtkV7sT2zinQe6+71N14f/uxzfx7e+o63hTUb14fHsdMyx2IMEYrh0b0o6JevWE0uBZW3tK9CFecj5xwrQYrYr1i16lqgfdpSAHnXEvPE5s2HDKBa0b6TY94GDWm+RQ/P1/XNnInryPbRbs39lBW8ZrIoFFG0MI2qV0lJSRXHShFznBaHF5jLJbzmskcyu8m1dTqVlCxM4fjBw1EMsAZRRxag+DBB8WexRtRiSmukKvZzDWfIoOO9LkHEZjLHXqKabgAxRe/AWKht6ohWef2Qp46xN999PeP4MERRM6B3NvMaNny086ZrtgLUF2FNlhmOHDvEuKVKmPV644ZN4SDX0AYRVQqpW00b3f2mN0YRiHl7WrQKcM+tmB+OQgwpUmigTzieOiDBHANwDDFTZx75O2chci24Mw+tmKq0ubNnhB4q0LIQCGmZKtjfj51gA2vMiVN1hIifZY5PCxs2X0uVIaTgnJk8p5N8bh+ijALmGyph6Fi6UbZz/6n0/wH2tEWMr1bOA0m8r+NasUAM9ma9cD+khaWLsEWcl1nz4kYr/jGxNjMHfPu3Aab5euDTtVG0EA2zWN9L6Gt59KmcbARAENvD5A1mYGfZSd+Yj4BmHnvRVPqDdp4vYUU6SH8ZZvBr4dl5SSEU+TZU9/j83DNYgSZhLmCu2CpaWbFncc5yT1TMs+6nT54510AbQIBAVrg/b4Acu4lx4Fh3n64lZyrjW8tAzzdWCzvuBdwT98o+iD2MlfLmnSSxn7zsAoGgy/7rfJ0KMePXkT9cEtb+9sm4N0mQIIkGUowlARIt2GgLhS+SN5NEjtXj0faJgek1JtpzwkKKP09+NmGZtfA/Ho5/Xm0zNZnpFndNP5YAkVBIXMsk0ODrTk5YXS3+td2JLdcEITK5Azv5l1vjP0uMDLGXncwZ0Y7Ma1fgJbE1Wek7WRkSw9S5xytWVu4jYye5igCZ+BDXDP81IZShcthqeeZmXQR8f6vyXJ/Gx0fi55zDom6Qik73QXv27WfP0BI2Ml+1s5czU+YiQr5s81kycrFCxeKQc8HyhatDQ21HeC/ChTxywhSWpGJ9OUTojX+mp2Xx+RP7zYRfV6JTX6kAmSJAJhrlJ/7xegGs13r/qZ9PtcBUC0y1wL/NFpgiQF7rub3e9WOKAJkiQF6rj13986S6Q78/3sJmUbLB4HEJkIseIFSScvBR8WR1QyEH24UoVZNRMw8CimhzpTrVzaqAjaCqdk8xg4ODv5vkEUAv1fQCElaAlM+dj4d1Aweay6iVAfUoP+5GodNBFciMuZXhwe8/ElZvxG8aRZaEjNc0BHiYBrjo4XeUQ/jQkIovro2feyDxM/76NxaF//CFczEoPfH5uYD+l7BOQMXIPamsNRx8BgD9JQ53KvsNZVWRewCFqgSGqjEDgbUU8qsdYNp7Uh2mBYMDq/F8Ywwcb+cgJhg0SXSovI/gEIcWAS5DvvWSNYvBQ4zt4vuk6hvOAWoWYZL1KILnG/zNYVc7qOnYIFhxIVBbhRJQ4MR76+WwdQQP6+uuuy4eQOvrmtj4jwBkozaFHDLceASQVaJEwF2LCkG0RYRqdnGdzQAPi/nvUoiZIRSt5ZSO+7yOnziEKhR1rZUU12yJnvt1ZwlZvv5moxUieCchUYalg0HpWqLt2PF0uJOw1O9973sEt68Oy7HE2LtnP+9VE4PR34RNyQ+ffDr6Ya8icPMSb7QXguMUAMPTf3J3eO/na3k+WCFxsCykn3l6PnXyRLjlphvD0cMHqTIpx1rnca7huqjy7KZNrYpZTn6AGTOpAAXNKFQNqx5FSb8OtdcCwFirNgwBxjklnOIetL8ax7oqBQujNNpEUkMSbxrPIdOf6cVPaGsaYaDmR8wB/C6eLliFZY+HdMEYCKBSVJs7qHBpaWmPVUPFgNjXXrOGMvsuwF3ARhSgfRB3OQUzyK8ZJpAaqxqC4rNzAVM45KpSNJg1WmDZJ7luz8c5gPWOCQ+aXag1ZwMOesjuoepIkLMbIk5LhQGIoh4O46mSCBN9Pgkg1pD4ItpP1bggkxUgqp1VahdRgaS9gwSI4Jako6G/pwihbwPQMDtCdWO0cdFegfeVAPnfX7kQ+30iu0NwaXokLR3Ho9xDtDbgtV6HZE3C3zpxSJw8BGcyV2i74Fg3K8dDvTZYvjZabVFRpl1Vgrz0UD9JgHggT0xLgiuvkB/+yyQBMjGxR4sJOcCEylRAzP+12sYqtVmA0qn8TJBLtaFgaxZ9QEKxBNV6LqBKL+1sLsUBAp83bN7A5YxS3ZAFiIiF1LJFEBiQOFQo7d93gGqpVVgyLeLCMsI3vv1wDMwuB8jbs+fZcNddNzLemlGa5gM+rQRIq8F6C/s/iIhqANAFAv/k7Vixo1I/BWAyZRDrGkizkaTpkL4E5D57iByKA+G+t70dcJtQz5lZEJWlEHDHqUxZTtszn82rCq2QCdrxPPXMD6Mm8Y677gF8xFqPOfRJbAQFuyqxyMvjHvsgn2bQDs0XGrBXAdAjJHl+xZywheqOXrKdVPKP4ldu9ccY85UWbmVUx2iF+MtvLQvffLgzrF1L+O7p2rBx7WqqtZrCPquzIEduueXWmEMxiuVO23mCj9fhUT7Yh80O1UuQp6S8h84msnGO1sYA3lwyUS7zoEohEy6NDqD4L+NxDWJLMRy6mZ+sKjELaBBgqoMqqgttgGGSaTzPl/ftDu9577tDV8PZkAdYVl/XzHMvDB//xOciabEawOP6uzeFYgiQkEGl3LSi8OKz1eElbMP+y0c+EGYVa9fSHoYgXDIzZ4QBc1QgQE6cPA14T9A6SuCOHmxLALCmQwzffOfd4SkU1++4f1p4+wcfClVYDxYgANDeRmsmLdZG+wh6pyrkmi2bwhzm8R6INgOISdkJTzzycPjlf/croZ0slZ0vvIA91m2RIM9Hid4FuPgsGQAVCwgRZx3Sgq+TdfcomQnbmH8lq7Vj2vHMM/ThmdFC0ioLFfJas1iB0EzmkNlZb3ngbcyLx5l/F7NepMVcoOlUlTWeOBqa6uogibtDF+REOUr9Des2hGTECR1Yb2VgYfXcSwRTU2Ej+SGw5J8CTYZDl1Ltqf3faciIKqy+6rgPLRWjgpg5QTuvDes3xesaYv6qJlMqn/XSdW8a61cJYKPgdg0gZBGgv976d7/hrrB7z54IWonc1rMO34d12DTtvJgTOyBytJ/qAczc+kDCMubsLsqj6JedzH3ZEMG7qU7SRs02WLMokQ/h4O/nus3f0qdfgcZkIPAobX79LTNftQ+6fHF2nHckdUboewoDBOfzmUcNhLdywEqRVEBNxQaKF6xydI/QQrsLhlqlkiZBy7SVqqUclQ/ELHAtKNKtwGOOTKMtkviuJnR9CdWOLHjEVgywZjC3Uy3Qdb4rDLK3mEVlUzZVG71nqhkO/bGCoa6hNVBoEA6Bm+Zwi5mFpYDvF0Md4ejK4hcvqwxr1y8J3QNYTdF/S+dXYANXTiXDXAhc7L7G6csXqfRpqQsN9I9CAH9BvabzrWHXnmORnCgFYO7uvxSmlxO63U3VDWNuAAKzCnIyH1W++71HIYR6UKD8h//8W9gGnQuzCfReMIdnzjMau8w8yXs+8tijrHVlrE3Mu3zOLNawGZBb3RBwWoRKzJsDsmXzJsjc7rgnWQhpKOkyCyFEI/OvuVRaCdWeOcdcwZ6GMbCSPDHXCu3XBIrr6C+SH67LqvrTJdn5d9f8LEhH+CfmEqoK6Q+59mf6gWH16az/ri/12H5KZM2twPaGcTHQ1ca6QBg2z/3FXbvCLbfdFA5S0beYKi/HwzDChwxLbSi5aYZwPXyyPlTXXQipzC2LsJybW1aA6KeJvKQmCKs8MjnKsGgqCaVzy5hPksLO3S9gW9lNhd6MCOYWsy+aTXXZs8+8EFavW0fVM/sFKlfcDxZZ7cV+TdJxJeMvh31jI2PBKtpufl5H5UgZe9Ms9gR19NFCLBx7sResrTnNvbKHgNi2UmcpFmjTIRSsChPwN+PC+fEfv/dYyOS6e6naXQ8BcpZql2lF08j4YMwgAtIWLIO1SgsrmV7HtARkO31xyPw69mAs2JwDEBRgizjAvvP7H1t7ZVzd/4dnYxsnJdLOI1b84G/PvfLzt3+6jr1CYr03KcU/3U/MxDqNnQT9LQuBwBDjhmdnfg/9JY292RzaM4+x6H48gz/bWVtOsBZ5XSEPeyOesXudeggMq00lEVauXMkYzaASmgo7zi9WILtf0ZJz0gpLMrmLdU+iX2Be4qOCfuG8MinoUtSVQn+xskVyRZLOuUsiRKGHdpKO/1gV5n6f9hPWlxCJwefMA5IfayA/FGRF8iNWDiQqCSRAJjPRPCN4fnLOcY51Hh2mb/rffnaCBElkq8V/4x1GaB8r7s78ydpQ9ZuHYi6hWL37KSsuJt/7JxEg4+zJ4zXx+po/T2R8LP7Qnith5pNZIInnOR6qsb9aToXHFTsub4pvz0vRHpW2t43tAdqIuedVhGZVu8IX5+TJal+r4SbbZKK7JD5mgvyIf+EFaeY2mb3EOJfsdo2yWtH9XQ9k70ms2ablsZfjG7lOOMledzbz4DyI2A7sRq3q60XwBq0USotLEaYMhYZzjSE/qzAkX8oOq5atR9R1Dx9FRt8YfSEZ+1mq8TIRTsUKkFdVeUwRIK9aSF/jL68XwPpZPmvqtVMtMNUCUy3wb6cFpgiQ13pWr3f9mCJApgiQ1+pjV/886aVHPzQ+CkBczKGkFY/lqPABVMkBmPIA4qEjF0V50QwU8qj0l86bGYZ5XQaHspOAfIsAEQz91nonBocC2poN4ua5E4W11RgGc1tdYbn5edR1eBMBPA2GHhTDp7EYaIQM2Y8He3H5vJAOKNLD5jkTxXwmAINKcsmODA5hfajQRrEl8PDi3wW23WR/8dcrw2/+VSPAb1e0tvCQIbAW1fz8rpvxLg5Ky5ctixUUAs2bCVXVvkPFWDl2Pwa61mCl5ADUb93qEEGoOgAl1WaqF49iFTUbwN0N/wWAKYFksxm0KzEsXcJEQEaASNKjA6BDsDib91HxN+GUHNZADhw9ehSLnb6wbBke6AaWc7A3W8JwVgHn6bS5tlbRwor7VZGbOIRlo36qjweDDsC3ClSbM1DU2Q4NKEv9Vgko6JDHdRpYuYH3PAsAfhb/9hUQFwLUDRAAkh9DVDNYiXEEa5zVK9eQ87EoVn+8+MKL8dlpE7VixdKwC6socwHe/KZ7woMPPoiV1cpo3XQBMG06IZs7CVBfgCLVkPtNmzdzcC8Pf/N3f4v9wjK84M+Hv/pPK8Kd/3k7QeFV0a9ZwN7slnaAERWi8wAg9LLfh43DbP7OeThmmRzBhmEOliQrsJwxSL0V8sbA6iJU4U2Eod9wzWbUjykAjN2E7O6nX0I+cPjvheTyqKdK1Uom7ZcKadMxFJvdqHBVoNehmF6Knch0wjjTOYTPxgZGcFfSRaCon2qMrs5eKpw6qMI5Rz/vDG98402Ag5UoWdtCM0D2TqyRklGZ5RZgLQF4K6iah5reg2uaYbqQHxJzZoCMQV5konj0MGwVTgF9psvqI/q8FUKxUoLToFUfHvw9sPeiCJwO+eKh3d/PkkSbUBSqcFZV7aFS//NBAEPB7S6ADa3ZJMo8mE/jOanUbqM/inUk02+tLvKQKUjwu++cGf73V1viIXfSxkDLrqjC1/ZKaxIO61GZqP3UhKrPMS4YNemR7WsFq1Rmxv7OzwUQU7Wn4J5GaIsM1PMSl556J4NAXyE/JEQS1SWJr8mTsZN6YmJX3Rt/wk0bqm5ApsCCNmvOM5IfuiVUo6Y1C0A7HC3g0ukDWtMUcH3mu5xhDCXzbzNmlWDnhx0f4bob1qwI5VhyFAEEvgDYazbBCkg+lc892GHt2X8sHDh2Oqxcu475oYn5bDpzxfTQ0Hg2LEdBLzGVDHCRC6hxcN/esIa+34ttyjTmsXSROsCeQFAx8Cm+NilkHWWEw6daw7e+90S4C/Kwd7AHWAgyYegiVmtLAGeofmDu0dIkFeJu0GwX+tKOZ58LG7dsi7YmOflF2AC1hr/50tdQIW+LeTGCIjlUBvQCjKdnJDEnFvAc0sKKyvkhHxLZZ1mNlV4beRjTsdLavuN5bFsWhdkQNlvWDYYvfYvQ6fXkbKDy9h6sOPrLz31uYs7sZ35ZCqFEdR84YW9nK/ZUgMHMNX0N5wF8CSRmXn9p9wFImNmAvAWQM7XhtrvvIhC5AbumnEjKjANwWgVQgrJTxeggquV2vPd3Ya+3ajWBvowLradOoGR/6/33ku0xyLzFeoSC/XvYYNU19oeyeRVh0ZoFYdb8IggQ7LgA7+rPkvEwb0FYsWQBgePHyBqhr5unQmbIKNdVB4kyxJ9LmL+eePLZMIj9RdWSlYDtgOKEox/HovESc/aff+rG8HtfqAsp3Fs3AHEafasMUHPwYkuYTZWQVUXLF1eF559+MrzhtlvC4w8/FN54x23YbLEeoNZ++KHvhXf98jvjNUl0djLnHEAJvnTZimjLcqqmmnkIAgiV+CJI9RHWOTOgztAm1113fczQ2EQ15Ense+pRyd9731sIez0WDkJkrN+wMa5zjnnJu3EI8PNUwaWQW9IF4d8HALRs0aI4VnLMVzCol2c+QDXb7v1HWOe76R8EEANgq8i3jxUACFdyHW2sa66zEs6CWf7cCgtJBgUPi7G3qlq4OJKeDxMsnsM8IXCbzX0sgGivBeCu43rXkQ+lUrua3C3X2zHmIfOk1lwL6PkTvnZ/vzZsuu4GxkwXljxUR7LnePnQEZTwKL35HSs+Vi6vZC2sZC6jSog1XavK2+6S3AjYiQGGohzeuDUfULuXNh3Ceg6rOOYKCWzn2mzGon3L4PM82qCKdXWE+5PcOES2wlKyZ4ogqLTA0o5JvvUCBEgxgKsAHrMX8x8V9Wt8qgAAIABJREFUCOw/Mhhj4mXadKYz6WTRXuOMz2zaeozPHoAEmEa7PEZ2z11vfGNox4qqrQlrStbL7CRAe0jEJGz0GERhkPmyDnKruaOfCgCqWGdg50VlmJkFWfmQOYB3mVzX9l3PhTHWqi3XXhteIlS+EKX+R37rN6lubQ3DvVTZzsVSCAIkZag79HOfHaxRY4zJhx8/FMn35RBIITM/HDk/ENZcczO2TLv4t4qwsIxqIOzs+th7PPbsC+EY4+RGKpO2bloTdj79eFhcXkR/X8LYSQt7Xz4U/v6rj4b/+on3k/cyI7y4e3eYAxlzgryZLVRkVrEn7ObZ1GunRYVpC6HvHR0XeH4IYnimcxifP3zyyWgxtBrLo5cgyPppr/UbN1Kpi2WZ/Yl52uekVdt8bKSi3ShimFKtBK0iFBCm3zveihC4TGMtHAGA9d/TrbICoHZ/JihtVYfK/rMQBGn8rlZvl1n7cgD4q48fCYuwxhpD1DDMfirZ/Ra/204+UF8vplbJOVjjUYGEZ2Eq8+D06VlUuhaE0wgtLlJFUUilVhJ9rp/5SeJjwcL5bG+TIxgr2L+QsXL44FHW6T7up5NslqWRaHRvoCjHCpcNGzdEwcA09ieKkWZAXH7vkUfDthtuZI4ms4O9dq/5dBAbB4/URpHK2dMnwzNPPkH12A3hxuu2xvnxUSqbVpE3NKu0nHwYImDIPnjo4SeiVZekyBzGdBZ7ulTWCPemEpVz586L40jA/Wsff3Ug948bpg986mTMvpDs+O5vIwz4ka+3f+pcBLEVJ0x+SxBaARLXb56Pe6xOxDd52IRdgswrx4ptBmtujnsSzh8jVF9X0p+sMsmmj1h/8fTzz9P32NeT5eB7OJ5r2dPWsLa4Pq5hjzsDkY97G+cERVxm90lemBfknn2QPtSvSgZSI+bRsO+qoXp5BZaAWk9JcjZhSZqGcMYqEIkR9/XuibSwTWOPMTYOoU1/c281wHx04I8QUPzI1+rf1voqNsOVyo/JKpBJYiKRXcK6aZUw/x0rTbiGKCyZ2Pu41xplbfTzrUCUILFSx3t0D3bqj7HE+g/7EwQ1v+f549QfJ3K7rv5a+CFss9wzacVF9XnNpNXVhwg319RpQowSHyvvNfmsJgmSZb+xL9r+KQwqwgbYdWWA8arlr3s+hRn2n2gfTB+WCLF9FVX5uYkqkMQObhShg39aTR+phahvmSDJ+O8c+ma0ZVRABOFUpDiM52c79EHCKZhaCbHsYzzLfFlHFfYmrIG1iGyE4BthjrDdtcZrR4BmBchs9iHNjdjyMoZL8meFi6094RMf/yT7xGzEAmP0R7Jv2ugP2eQCKu6ZqNZJ2F/FXjvx7X9fvT/9J019RRT0T3/ys//L/5sWWK8XoHmleuhnb9Gp35hqgakWmGqBf60WmCJAXqvl/+8TIK93/ZkU5L7WnfyYn78qV+z/x+//M37lagLon/Hy/+de8rPef9KjX/2l8VUcQttRzLQC1rHVDsNstguweVHhNMYOdZTvoeHRsLRqfihMG8IqhvJzDqqtAAML8FtP4qByGKsNQ4PNNugHQDGQu38AAADSRNunWRyUVZnpOdyDWn7W3IWhEauUAyfOhlrsGc6hsh9HnT2Dw+EYB6HoBTu5MY97Hu1zqIGYiAiY3KhHy11e95cfXhB+7fPYP3AY1RqoDzJEEL0YMkIQuhigbecLOzkYjwHkbWWz3BSJD0HdHq5XGw/tOrTWUF12FiVg9DPmy9cZDNve3kolRXEEUwVjWrBsmE9guq8t5mAvUOUFWk6v3ZMVINoYCQL7ZXaJxIVZHR4KtJ4y18QA3E4OpCpkZwHIStxo16RNlBYJ86hk8RCgWuzZF3dR9VEciREVi1asCPz6uycACzycXUuY+IH9qAqxvDkNqWMo6EsAHXpMz+db0Orpp5+KQbTltLfVCGaRzAMAnTO7PFqaPbtjB4AIoAcETTnqbZWYe/fuxTd8ZrwfK2gkx2pQ3N1+113huRdfiGH3CwHB1qF0PEDwqL9z/733QVxwUMEP/c8/ujq8+Xd3oZpNQ5VXEp9VPkpoLYuaqa5Jx26hAyXuXECOAsApnOWjr75BuSpI7XNpWDTEroGqvRTLorzs9LAYG4t+AKRGFJP2rQ5Ii2EqM/h/Pis55ivMIUxZK7Bnse9avWIVSusdkDtzItGRgYf/EsDMFA7q7R3NtHtzDG5t4IClxLeecvvODvrqof3huhs3hptuuRErt5cB6AisbbgQXtp3MKozR+nfWRyiEp7RHiY9cOorn1DdCZwlA87Yrwxld2z0AFamcY2CAnWAcuXlcyPxYa5KHqTKeTz7tSvSt7qIMdlrfgIVJMUAGV2OWfrsfKzpylHg6n9tn7iE8r6L9mhDJayPvcHqgiiCmB6cre6KB+b432SA/NLM8D+/fD4CNiq4DTmVOLhiqRAtERIH+slqC382zGFTgi3a9/B671fbCbN1TlRXR+se1ZlDgAUSimYHJA7riUPkpLIxKrevVJQkFqg4kU2M+1ex+gkTrolD+8TrrlSUTHiPx2P9Ve/PX7w3c2DMavCZSMIlASRM43pVhPthZSj6Z/AcemjXYSqMxgAzBddWQihqN2TlwNPP7+PZkOMDOC+IbAiyIIbvWYkSu4j+bFD9kf27w4ZVS8kToU2x+MiUAGFehR1CPkp4e8iBQIP0Gs8NDz70KFke9WEdVQVrNq4OrV2oqDuawgLyPrZgrVKHxYtVFBIno1TMHTlMbpE2Icy3M6hSOok9Uh2kpc9TuyZtLlQ5X8YuLZfxUcbc6/w7XSIG0DAHoEcbqAsQz9n5EGZ9BP0yz5jb8sFfXRwee6oTQofcAoDWDvsX4//l3XuwU1sbfvDIdmyOlkDcLoqVB8lYUhQABPcbKiwhTIZHDSTzAASkVoetKI0HAb9ve+ObUG4eJ0cjUJ1WwX1gW8TcK1kwgFp3JvPKkSNHsY+BtGDutOrQ/mN/1iM/ztOAlJKQp2vPhy996XGyLLaEKvIGMvMYv6tQYs/IDtuffDzcdfsdBE2jIsWapfroITI4VoVL3R2QI2cjwDEL0keStH/wcniG5wlDQsA9VjgtgIJUKHYwt87CPvEPfmtR+J0vnEFFnQm52UJgL8HfkIJLyETJ4bm3kL/gWrgGkHfP88+GrRvWQgZlhscefjisw3pO7/7hHqoZQJZOAdRJsN8GSWIllORrDyDdVsBPCTjn7yd/uD3O1RXzqTJsN6OgElL3ZQjvhvCud//7WAnYQf6RGT/TsPgT6I0+6/QNrfyyIVdTsSyUzLtMHzSo2jW3m/cSTKzBCqkONbv2QwoMLrRD5jB3GLreyBx96803x6rBCHRxHW3MRxkASye5bhX65/j7tmuvjwSO5Ovjjz9GvsUCAPvGmIFQBHHdSv9efwPEzE/4eum5HtT4BGxr48fcIOmg1eF1gL1/+unPhA9/6EOxgm0YgM1KwXbmQoE2QbUnnvhhuPGeN0e1t2v1Eaz/3vYLkPcHxgE6AdA3J9bZ57ejlueezLqyErSWKjnXuDn0Y9dKyWatkrJRFjdQxaKdUilr/I4nthM0vi0q3V8+eAgCrywKPQogHs5gmTaTqpZLVMBqsWI+WSrrhpuMhEd/Yn50b5BhkDIAoGuSlZ0vPPdcuPUNbwjPPr6d4PF1WF6NQpJQNYQ1W6CCDA84iKtO7qmLZ0IGGLhb//mGUARpOQMC5fgpKm4BfpsuZ4e/23EwXGS6Wrl4ephZnBeWEIr+zl/5pXC85jiVNHXhuk0rQvoI1U3dzWTztIZu+nQ74N4jPzwdldY33bIqnL04EPa3YadDpdb6VUvCltULwsIS8hhKsVrDqmnHngNUnXSEW264PqwlaDuP+/nu178Z7nnjvayvl8Ijjz8eautPhYrFFeHON90VnmVvkUR1S3ZeMZ+RCYF3U7TAamg4Qx7MbOw2nwhbt64Mh6i4m1uxLPr3+zzcP7mvEmxeCXDvnkobIYmnbProYUQigqsVjKP9ZHC1006z55RFO0nJq0GIyRLWwU7GpmHmkpKx4EC7RasPrf6j6skvRTr9rH/TeO9cq5IBnLV5Pc8YXocg5eLZmkB9V2iDWJgFWD5ATkpP13A4Vt1AFRjWXe3YsppzlIFlH0BsC9ZRSQh5JHSSzb6iT5TNLY25S0UlvD+VAu7FZkKQDJC901BPrg+ft3HbJgjrhlitsqBifjhEhax5b66nzt8trJOzqZT+9ncfClshA2sQrWQ71hmHB6gwnTl/Sfzcaqq9ziEAWcE8fO01myD3CLmnSmI5FZ/uIU4C7I+yAWqCHB9mz+s+4BgZVin5JSGFNrHSu5P7GLw0RKVsSvjb36gM9/+vA5EI1XZUEZOVssOIQAaxKJs5YTnXLwLPPO8Ycp/sOFTsI9lp1YX/XoZgZRBCV0Bc4kFLNMPgrU4ZYWwp4JhdSjU25wMrebPkqbCHLKPaLos20DpyEWIa52or4LSj7eU6rJLNhJCQrJA8q4YcPgbpdpm5zerFEubFIvZkhpRrq2alSDXVAoOsa2uwhFU4ZPWEggz3FO51tJyKlduwg1bKSmz47xJmipcGuG4LQdzHCNQPYb+qgOPQH26O/Wrjx47G61RoMorlaCTdYrUSFSzsj815yaWvdkDYag9sdZKCrHxEKVZBS7wqVvJLsZYkyCBWZfnsldwmnWHNKuFMYFaP1TopVH26z1WQ1cWafeYvErkdk19aY/n+7uGmMXcpiqn93CtVO75u0a8+EyvTC9jf2y/6GXf2BwUWWrc2fSERar7648djBbpimfnzqURyT8j7DfOch2EgPB92IwzR2i2KdfiZ4i9JzDnMp1Y5XeCMoZDKL/tSJlUXjnf73TjV16MM2DHWw3TmOi1M2Rwz/12OVYxL2WekczbIZlz7DI8ePsoeajzcSmXlDx55DJKLIPsbb4pElGIl95gliF76sQ2UfPEMlYu9m21+kTWwq60D20GEaqOp4X984jOcESGeBrXvQpSRWxxFQ8lOvkqnkswqSezbE9RN3MFPfP9kEOVnPYC/6uHFqWuSdJnc217155Vq6B/9rR//939KoLz2773e6//pANZku70eEOqV9nntu5l6xVQLTLXAVAv8vLTAFAFy9ZOYXCuuXjP+768//xIExuvpT6+PwH+97fN6rvzn4Xf/pe8/6ZEv/9J4KWCHXs5tlBePJaFEQlWXzQZeJXpSMrJBPIR7UcjO5dBSSlX8vNIiApLZmHPYyAOAa6gGIAHw0q7FcnNBgAsA2RIGOYQTCw4swz6gj43pOIDM8zv3hcolq8Ou/cdD12BSOI867iyB0tlslHNQGI0JKkiCRAJET2fewG82gMnYxFytUoq2xPzoixAgH4QAsarADAf/NPg4nwO0ZIHKorNcc8X8Kg6dR8IagjbPaovlIQ5wvQrgXmuoLg4jKo88jPpld3UDroXRSdRH+r2rvpXkcLPqQamHg14/pfWdbMirOMzWY1dgWXsi1HAsVolYxp3Cv1meL0DswUj1nwSImRQjHD58X8F3QT/JB33RVUItW7okKiLrAULPA3JbdSMYpp3XjTfcEBXU1SeOA3S0YU21IlZMGCCay+/MB8g7BYDVAHh1FyBMB5Y8HvzNuDAsXWujSqpIKgEZmrhuwWyzJh4BxPNn2nRJavj5glVJPAcrRBZxTbkoKM+gWi7CbseQzBaeucr/jevWh+chUN5DuLKHjhefez7cetPN4SRVFP/zfbPD1g88BriHUpJnvG79Gn6vOXr3tvP78yFkSgGasnl+vYCqBbT9KkiYVqwhTqP4y4cUSAd4SuGAIgA0HRXhUoKJVdtqr9bd1Q9gBxFGOXsqYFc6JIN5MnMr50Wi5SBh6Ut5RnshMIrJMVmBLZAH2p7uizGboxO7nDGA44WoobMzAQlR7XaTv1Bbcy6GiFYsnA1JxsEREGsANRvwf6gm2DiLkEVgl6g2leRKyNwkQAC5tCnQe5lDqa+RTPAecgCke7CjSOMgqC+2xJMHez3Lhzm09aPYvsTFp2I5kqUFDG3MMZL+gu0AfaaPZ2m5/0zAihmAxb0opbUKUHEtcKidlgdzq3JUNfZx8DTgWiDBUFUDPwXFJED+x1fOJ5R6HOajXZXS50h6JJR/HqjjP3BY9UBvldUgGSyOMZWFtmEGIIJASDHX47MyJDTml/AhghhmWCTCPxNj+8cd9ibVjI69Hz/ZvUKATL4mMU9cRZxMzNSTBEu0h+A6rA5J58AdA6M5+HuvKgcF3iSCSuh3AruXADnGPaDz7XhfMB81L0/6JNYjJ2oasH3BnojxmWgv5hpUkJcZp5mA4rMZCwWAYBcA/yrxW8flBjAeyxbajQeIxDE3DNVCfGYJFAxjTXOEqjvmAiog6gEL1m5eD/heivXKYYiDoXAP1Q89zF/6jmdQBZKRQn7N/sOxWqMOC48lKNZfPniQ/pETx6hVQh7Tx3k+adyrhI6ZHcUAHBncfxrXIQj1/Iv7APW7w0wyTfQw9zMGhpgnc1LDLzwwl6oWgF+IDfM9MukndbVnokJy955DMQT5GiqvrDDJAXS3neA1AC8glsjRSGaOP8macBm/+EMnToVtt9wWFqGyPQPof+rE4bB21bJo+2dOxjBA2SlA6EWA9Yb7VlN9Zd6F1YJ6tWvFMg8iYCmkaidK8oH+VuaK7vCtb+6A0F0L8JiPJVlpJECS0wcJuN+HQnob6s9urisZIupIuBkgV9utMSy4zlFVt3jrtaEfYLANIPipHYQFr9ocBrHCOAJBcBpwqQBStI6qteXrVoWPvrMwfOJrTdjApEUiPQtrHYnZ2RBKA9z/jdduDl/40/8v/I//+jshCSKtHuu1AxDFb3vgrdhjkV/A6xk9kQARDLrlTrIXyAGw2m0dNmMCPQWA5GYYPPitb8XMnmxAmzlY37SRQfTy/oORwFxG5YgEVXNzPSrvlZGY7UHZ3YZwwAq6sxAg5tDk5mLfcmkAJW5uBIqtrLH6ohbLvj6sQPq7h6Jitvp0DZEtAL7MP1aBSQ6sQlmbxZjtAcDKAigWjNPybj9rjTY/x7EZnEnb3HHHHVTmkNHBHN3JWqIN/nxI6EyV+PN6w/7dA9Gqa9FCMr+e34MtXGF4+7vnh11PjlLteTo88PZ741ymVUo1Nou55i6w/tUAVt4BuNUAUGn14iysu1wz2xAS7KHKQMV81ZYbwxZyVs4CDJ44fjT84i8vDi/u6OG+BQdR/1uJwbNyrnctG2dcSrDY16xsWU311gigp8KERtbFZlTDa+ibl+m7Tz31TLj+hpvIGwF0ZT1vom1nASYP0X6xCs9qN4BaCZAc5lEV4dp0Rq5WRbM2Now710/nRz9XoPs8nzGL9hsEpMulIucSzySJOTZ9ZCCkkPXDQ8JeahDLJXJTWgZCO/Zb00d7QjF2SeXTc6j66Q/5VB0+hX/91/Zh78Pn3X7NHAJ9S8NiSIhlK5eGlwDS+we6mHOKwubl88N429kwzrPtBai/cJ4K2yOMHaafuVjQXcopCj841BzSsdjqhWhdv2xOSB8+H979nl8KbVRHPb1rb8yduA3bzbmIDNqp4tn13K5w/bab4tz3HXJrUjKxJS3KDzfddRsVZM+yD7iA/d5M2iMnbKZ/zcMOK488jK5uqz/q2WdlxyDqtAysbAgftq20HZPYsp9t2IBVG+BxnZktJaXYvZGPAYhdwjwwzB5KEvAi1qtLly+hbalSjsSf8xvVbZBJYxCqVodGGywEHu6rFBqo4jekJVYt8pnJZgwwr1hVZEWk9pMpqOLzqdrowe4rD45jhP1gP0HovV1DXAPkyUASRO5I6KOPnL+ISAaiXEvEfhsUMkKSsJw1wufQ1YtAgerUeiuyuC6Jx3JEJWmELBezNz7NZxRS8TAu0Mua08T+aSV7kD7tL3kf99xWWPz9V/+BueIuxmdPzGeysu8sc1ZBaUXYQzaV/b2+/izjdlbYtm0Le58zkaDrAnQfoN3SmHcEzBX8FGHDtePpZ8N4Wk6o7+SeRi5jAZYX/vqj8191pvnwl5sBvBOVw5KT7t3yIEusyErn2XgN7azjBczd7QD6g1ansmePhKJrPz8XRJZAcG9hBZlrsCSXFbE+j+LprJvMn65LY1Qfp2E7OZ39zGVsFPPYD1WZY8fzUlChrayZJO6tFRNVkWnUDznQwLqXzX7oFNZplyR4uY4BbHV7eR4FxWR5MXdG4nQi3889aRnzmxXfVnlYeeH5wn2Qa7/787gfYr8rsC/E6rxjNqLVb/67FW9DVJAc+cNExcfa3305WlTRCyMB4nN2XxPfm/dSuOTZxHlijPOU84IVZNNoT14d28ZKCqvPYnUF9yxRJAlitfwl9lM5nDm0uZ1VhvUZ/+bnTcsio5F5JJKH9mX2uFa8VFDdY3txQooZgm5As9jzXaR6WTKgEBvG84117DnJjSpgLxkrLKi2YEvXwzPNYc469qmEBeH839wbiZ7ZZTOjOMfKi7m03wLOiWUQkzVHjzNOz4d+5uzzzJE55GkoNrJiTwu1E8wXZhN6XxetuqNfeMaZDpE3DKnYyfrSReUPSy6OmbSbvCJzqcKefMi0Xn4nift3Tbr22mvCM1gDe75IoQp6iHNoHhazexF4LUEYpfXeaUhCiScJCsmXaC2GYCjFvSxzh/dvX73M+llinhHCh4Ge1PCJj32WfyNrsB8ynHYdop9lwcZBi3BhWPJdTYDQzzDHjVkvCXnNj/96vQf0n0aA+ExjCPs/E0P5+SRAXg/5YZtPESA/sfNN/WCqBaZa4Oe4BaYIkKsfzr8KAeJh9aes3z+98+g1mrAy/df6er37i3+t6/6X+tx/6ftP2v71d40b5ucGeIBNrwQIubCASWw2tREAfMW5l002Qacc/BdXFHFw6cUKqpwDKADiRLn40cPHIviq+sgQ0ahyZ3OuunofQYZaGBly2gR4Xrlwedh94Hh4/Omd4UwTwDMe98OAZYP0qwzsiC5buuE+SWVl9Bc27diNn/ZXiXL6SIK4FeVHf/Xrkh9kQ/B6yReV/jEjgUOG4d/tBuIBzAoM9wMCDbDRlfhQnaZKsBkVWzMAuz7iHtZUtmnX4IFpEfZQKrmsvlDlXXPiWKzgUEWmbZZqVW2HzlDhoErMA1aveR9swrXS8rCm9YGHbtVngq62TeJwmFDPq4D3us3taOYQfxBPaIPXs2k/7RoE0AWgm1FLl6GsUhWmSs+qDcOHJSlE1R/Hl9uKDQkRf9/qgJvJ1/jKV74SFfBLsQCbjZJLwucYamuBmyWQKRIgVtfUAgjpI7169apwgGfm++qHrnJNUqb6uCHlrbECxLZJVvmPEjaf6hSVY96PVhWC5vM4hArIN0C03POmN0UF1iMobB/67K3hzo++GPNZnEjyOYy1AQaWoSDOg3S7hB/6EECVwEYW1zwDcHCcA/VFqmdUAicD1mpjkop6dkZhbgSbV6ICHwLcr0NFfx6/8zrUluMQd0WqwbiuMfpIXmFe/L1BiBI832Ioqarz8rLymBNRW0s4MO+ZnqpFw7RYdSNwefxINe/bxH1jV4PlzKIlFfh0U+myeBnq0FOMG0LsAZnSsSNK4dCV8IJOqIK1IpIAsb8mTxAg0cKAPpAGOCIB0teDSpD+ri+25JskQRP5E0n4UHdTaWCGgkCLNla9qCVTUgEvIBUNghU0pbNH5at9XULLCh7tLbSHWLgIBR2HXK0u9LPvBRhRrSooJOBvH/YZxgqQr6JE5st+Er2nJT8ZewkLqUTujv0/1WoVQA8BRb3j8w0eBpBS8VlANYV92cBj/blVU1q5IIihytL7TjzDSXIzQYJMLoTRkou//yRCI0GOTBhEXEV4/KRJMUGUJqpdJCusHEqmvVJob+9RYEygQzsHry+fOdDXpEYglcGBitf8kBmQsqPMjacBXLpRQBfNSFRwJd6bOYvXaHE2DCE0PjoY5s2eFS3a5swqDkmQGKMAPWaB5AmYcggfuEj1SVI2YyYFK5hdgBFUdjD/GWCeDqGXjL3UtELGBVULrSj+BUMqmRtaIInT8KsuKMDmhmvWM99wXIG1JnI6tPqQ3BFY0xZJVbRAvQSIfcQKlHSu1zDnp57ZST/u4DMXAKKgkoz88hh9pCP8yi9WAVZi00NFVirgjYrPakCPnm7ubxy0gnn/hhu30d8ADABCOyAwCyXWVIeiCM0CeKuhWqYFS6t9VKus2XxNKGE+yGF8d7Q0YHt3PlwHsGHlgqRpB8DoRiwJe6g+uMD9xGwJ7qUIS5MzzB+5qDZXUn2Sl0s1Ue8FQL1R7F5eQqFfib/9ZaywAGeWQOKnqmYlf4b5o2g63vulc8Pf//WXo0f6L7z9rSima2JgvWudBIIh8n/z5W+GEayG5lQQyE2GyRksNfIg8B59cntYqQ1YW3P44kfXhU8+1BlzKqwqWc6acBI7xLlkB1ndcz8q+M4LTeHwy3tiFsgN3Fs28/3unbuwWKqKRPU8bH/+4s/+NLz3A+/B3moHKvltkahyDLYAkLcw5q2eOg35Y/Xg0qXkRzAHfOdb38EGBJs21qwl2KyVl5ckqv8ycyHyj0J+lEMY4LUPWJNLToo/v0x1XBGZIGM8t076WhqZBj/84VPMdXNZn8fCtduuD7UAppfYzO3dvy9aTapCX0IfS2Osd1DZaY6GFpCdzPO7IHSWo9A/QybIzYQGT0fJfRRCQoZfsElCfdmqFWH6kqHw9KON6OiB4dgXHMK+Kjs9J3zw1zeG2oMFoWpNV5xjak6lx7lCAuQJqglmQnS0AnC+54PXXtknjfdWkHEAUcBnOCds3/7DaK3XjW3J/fffHzM8VO+/5a0V4cVnuiHUUEzTBlbVFbKmON9aXWcfc2x2Ql6fY91cjCWR+9dB2sY50xB0KVzBst1UOc2G8BgGTDUn5TKA2wXWLe3SzE/JYM4eH6bt2Rtl8znubwS5435Ee5kJ+5gCld6MWSvwZFbKAAAgAElEQVQOzCHKZ59htWcF6vxh7tNxMgrwOU41SfYgOQd6Uw2NY5HVFarPtIVzqNqrsFoqSBkNs1m39hxuDxnYvX31GUgfpvyUacmhqjQfxfy08NYH7g19EJf/+NgjiC8qGN8D4V333xn6646Hsc42Auaxb2KPdbaxL/QxbgZH+0MXa1B3Gv0jnXbiutOTyWArYEzftC20QQwvIMhewLeafJrVFajquZ8erEtfoIJ2/sIlUciwev0G3vM8VSBLwj6e8/N76EesBfMgwsqwqFxKPs18frcVO6585kLDiw00vsRi7JrkXq2XvnWJNct5f6GWbTyXE/r7A/gLRPczQK0EMZy7rr6RebcorptZ7DkkqrW9kgQp5d+tKGuhqlciWrIpg/2KNlzmtanuL4Swnsb1tTFPGqj8JITAIp5HEYBtMvNiDnN+D+RiFmNnCAB2HEHPhaY2gPEcAsUhasczwkWA4i5IJkn9wqKZfEZetCZcADA/nWs4z7x2shZb2KXklVHxp3K/GUslBS+tzN3TmNN6sKrauHUTcxhAMHuaPvpICYSCAhXtqCR9nPd2YEGqxd9p1tEU5hKvNY3PqyOQ/eFHH4tzgdVw2QDa6yBqrYBahmL+i1/8IpUlC5jjL0GUruX5sh9GRPHCcy+GC1TGjmayZ43tmgUBUhne/UfV9GGzWJIhtmfFudj9oHu3UwDZC7Af6yEnZpB7186vh3lh3H0s48p9rJXJ55h/zNLxObp/ce+hEEIrM6urFQ/5rcDI/Ynrk+H1I+xnClnvFtBfMnmO2suZcWaOi3OmbVdBJYhWvHuphLsesU87+95G3mc6e+6z9Il0SPnzEDUwc9GSTFHKNVgINjN+W2lfr8k+kMJa6J6c/2H5Sgg9EuSMAiUtpswoM3pIAsN9gevDcNj535e96uy2/nf3T9iHJoQsl2EQYlaI0DS/Z3skwthPUcFIhTJEQDdrv5Vn7lEX8IyH2Lcl3BCoUnY/NLGXsRrE7CvJJEPnsyGwJV1S2V9o4yrJks6+1s87z3lF4sYqDom8eTwn93TnsCC0v1lhksb8ZZadBISWuntf3hfD7QtZ3yRQrKqw0rL+84kskNUfo4qQtUCbK6s7ByEpxqkk1E7KvKn5VHrUIwRqOIvdMP1hnOux8jRJ0hyCoZBKuTw+x4p4q2+yEY9I6iikco7LYdxnUiHWzvrSCjk7xl47HfIrnXUrh9dKgGgf2MQ6M4sxcTd5g8+98Fw8Bwo71PO8y7CzaoPU0ZrxTffcEyumzACx37nPdC/nczDH0D6kFZ77eEkhq3/ra06E4rwZ7POLw4fe/zsIXOaxJ8zlmrqZpyHlED8lcQbmtxN7qdgyibOnBEuCAPnJX6/3gD5FgLwWVDJFgLxWC039fKoFplrg57EFpgiQq5/KFAHys/fR17u/+Nk/8efrN/6l7z9pz6O/Nj5i+Tab5ww2vxIg2jtcZofex2ZSec4lvIR7AGM9LM/EZmSovwsrjztDJ5voMQ61+mO/+PQzgDKZ+O7PigC5qqJegBpVWKcBHlZgW1FZtTCCoLVnGghpTAs79x4J3/7BkyED64QVhJ93s9kHeYQAke+YADo9WMja8a36xWtIUB/xBBFthb744Yrwob8kF4N9quXaCRsKg485IPMqVXYSCR0oakcAN1asWPl/2HsP+DzPwl77tq1t7T1tyXvvOHHs7J0wwijQMgKUUXrogZ6WrxDgsPlaWtpCJ9CWUpIwQhMyCEmcxHjEIx7y3kOSJWtbkrWHpXNdt2waWkoOJVB+3ydR146t8b7Pcz/3+E8ioJ4LN9xwQzy8uek8hzpX0sADjIRIjOTh+2nj9jBktrK5tpITxloIXEkKaOeexfty0y8RolJLUEhXiIcAM4pVJ2XaSRK/p7Z6ih/N6vcAFksPORBy8LH8/NSpUzHqaS4gWx0HAcFmY65U5b0AEFWgw4bNfC0HHV/bXA/fvOYmDgT+moMSTAWZZIoHLUvQdZ1ITnlAWkkp6TEiQQ6TJ69SdTW52yqIGyBqjNCyU6KMCCqLaRegsLIA3gOaKj9JkvMcJut4ryroVAOfIHbBe2uEWA1/f/PNN4fv0hGi48XYMRXNnRBA+yhVH+brH/j0leEVH90elW4W7KqUE7Qa5eA7iYOo4LMEyDwU4RmMp2yuYT3XYQCAXUu/0Tp+/qSxQYo/OWQDwC5fvIBxOH5gPnjgGCA77gkO+cWArmfq6/i9NKrpvc5mS+8niz8R5ebsmbMBIc5z3VHBc+DZTr46x3LcN1k4hVARclCbBGDTgLq1IB9nCteptKKQ63eM+J1lMQu9kTHVCJli90gqpahjZrTJynFoc4wad+PPFbgXZDNVLcEMZz4lizLUEYCLURSo3gvvUyH39+jxExFktj9hMsrRhnNEqXF4TOWQOIi6OxUiUpJPlX8aSldVzyrmHPvGeklCvYDTxegQib5zjYDkHE5V1apsNkvb3h8P2h6uLxMg4+WbEhX2g0BumYd86aCuQlpQLwMFndENAteCiOWQgSOQnCrBvd8SAxnc+0YAXQlUY6aiupLfxQn6OCh7QJVo8edItFyOmhsnX4wfMM96nCS5/HGZzPC6Xf749wq3+MxeIjwu//nyInuZAAGRvFRkLEEVMYg4R3nIFXwQQLNYOpFr6eEfbIiDeQrkRi8OHRTMKRkxfsjiaAk7ld7G7ZWhCpY0SQRUnoSqNZd7W4obxHsMygqo3EKHEvPiOWKFuK5U+AKMjNALQYk9EYCjKIqvu/lGHBMHIOy4Bykc2hnnM1B+N/PMqVQdZQ7spjspgyJ7y4MjN8z17kVpPsQ8UnQpPs9xMQA5NcrYkkisJK4rG1W0CnZjwHTV6QA5CbGXRkluAqp0Aawcxv1RnCfvfScZ28OzYn+JBMio6nzU/4I9SQDaHSiClyyly4K+FP6R+J6WkMGcNADBnGiZLpEv54mQefq5TSGBZ2IKBEsBwHIqxN308oKYX78KR4cknjF8OiDyIBzr6JRyfEgiS/YuWro07Ny1J4IOAlV33f3KcLGtLqqnN2zaxfeDpMmCOGQOzi3OpYi4ODz48He4LqPhrW99m8lz4akfPhu2bdkR/uwLX4Q0eTTccsu6cZVzVi4A0EX6Sc6Er379m4B7RRRn3xo7fLpY93bvPxASue859itxtz7/trLwoX+sCQmOZZ7nJfSgbN38XLj1hmvifd2/a1vIxHXwqttvw2HQCwGSRBn7VjoUrooRHBYX1zMXWWQtyJSPWrsD8EZQVuJ67ZqrIzloDNiqVasBplhneX4O0vmh+r2QKJ0RSK1X3H0H/SmQvZS6tqtSJ2LL8u4BFNRziUzLJK4Lxjh2ZAnud9D30cPavZly9+vpDmiop9CZezWXXqd6XC4HiSUrh3gzKmrtVWtiXNYIr8PXbNSMRNshQOki1LgW9K5dty52Vo1CokZHJe6c5tY2CKSqULx4IByunsScSxY7z/FOuh0+//nXh9NHMkMVwN8QgNuXv/JX4UMfuZ37XhjJ+3/82j/EOKQ//Mid4cwRehpY/258BXNYe3kEiY2SymXt0tFYS6fEkXMd4V2//dvhCI7Ha6+fGnZtJ1KHZ7QQcrqTiKRSiB/JD7PuJWyT3Qswx+nGcF3Ngkw7duRYWMZ6LsHi+3aeMx7T9Vun3CDvrR+VfDX3ogwQOpH9TBmvX8I3A8eTc4LRLIKaEiDOi84zRmDpPPDnXeTa2TnSA2ljf9dJnE1VXMNenuWLrJWDrNFDqOinDiCggJweRZVcU9ceDp2CtGCOnpVPzBNuVx2Oe44QiZeQFR7bSUxdVkIoLKsI5+kdwiAS/uxPPxIOAep9+R++H268dSFkQFr4zbtvDYMNx0I3MVojREI2QaycqO2k8yIvHDtzKgzxOlNz80P5jPmsCechV2dFUl830C2vvAvH1TTIpdqwfeOz4Z7XvyokuTZzL55Z/2yYoqOW6XLJsjUowMcgiHjOf7SJeas2LF01kxiiXK5ZMcKRSp4xStW5PjovUnimJd6ncG0uz/eukMYHuo8SMFcoImh9nt4LXUrHAdKNgEyFiJMIXUO05zHeqz1sSRD33nPMk5DwdFog6rjcjRX73/iZxjMpUDHyMx+STUC2BRW8EW5PQ4BcvfYaCBTcpKx5g5BlSRDeHWdxETPn9fMaehD9JKepbk+E/BiKHSf9OIDmQBZmZtMHRNRkCm6WqYC+nexZGihH74MgKyMKK4+eIJ2BjRBeptqco19oCmOjfBZ9K7hn7SqRyHRv5LjpAuRfRW+O5EEJnVPH+L2F8TrqXoG5fj57VqMXa+qawiae5UruURKOw2H2NV4Po9Bcv/7yS18OtxIB6NxQRd9aH4r5BPY6e3CSHcapWlg1G9U9Y5TXch5y/V/uXRw+8QDxhRApEkvu/3SUtjM3nYaMXQgZ5v5PV4kRn0msffsRwkjW6v5ooMxeYmvFyhWxS8Q1spu4Md0gkg7uRexx8P7q2jLiz7nRZ2gEsUteZlqYDpE82Sg0HD5Gnuaz33WPdAZR0XTiAJ0XN9GJpEuog/lIlX8ygLf9KIOsSR2Q7kbV8ciGZuavJct4LYiWJE7c43TgtJaUSNVRwZoQg43c68T13z3POAkisbDj8z/ZobHqw3vH3aPs9xWYCJDHeFDXcH7eRQhxyZQk7pGkob+8Hk2IAozIlCh1j+u8kMJYn1NZGc5BdrnPyecZ1AVygTHq754bmln3cnj/khNFnKUUrEjEeH6wi+00Tj4FTmW4vDuYW7L4XONO/XM5e78TiF3cq8/jvgn+n4MUnM54cquwDxHDVH5mAvOZDp7WfxyPulp474m4FrcTiTiXuNhJzJ2jxChWOJey+jUw75Yj6lixbFX4l3/+Np+LAzm6ktJiRJmxrmfZe7uvVPR1uRvEfa8OdskvL1Y3bqbpxdOiA6QD8neEfU4C82kKwoZcHEm5kEWurX2Kynim3It571og5Yzo6sH5Mgl1njG47pXXQXQZz2jkmcX1kh+K7Bx/F+jBc7+Swv1PYy21c8e+oH7muI6WDpxIVbzH9PCut/8vCLdi9nrESTIXjNMbjhBp/EsEyCURXvQO/5IJkJ8WB/Jv++AJB8iEA+TXC5CaeDUTV2DiCvzfXoEJAmSCAPm/HSs//fNebgLgF3s1v/qvfrnf/6TDm/5gzKiaGkiCXFSUkyEgMtmMDrHZFggYGdWarVV8PPKp40IzCqHMMJccdEt/ORUAtA0S5dMRmlFmxSJnDhLGlpgRq5qtnYPKHgAl3RBVWNxfefcbKXl8CgVqavjmdx/F/QH4j8rSAk4V0COWJkarEbCkZcn+0gXC75M9dVxyAYuPfu1/Vobf+bu6WIgcRdu8HqOkjPFQeelB2cJT82SPc4DNxAouGNvKAU/Co87DCO9rATEEHj5UB6raOkD+tO8lHnz4PZHDiwSO4L+bVP9bRWoi104iQJWZjhIPQCOAdX6vmH/MYSQVoEeyYkj5P58/yPeT0LDQ2L8XuPa9qNJSJZfPgXE12fC7UWwZD6F9vBg3g4XtHurmQ0yc57Cpa6WKA5UKfQvTzVW3GNdybTOcVUI+cP998fMFAzzkzYRY2X/wAD+f+CiARw9GS4lU8Qo/9uijETTyZ9mj4mu0n8T3VF1dHYmR2VyDU7wOX5cKzgwUmh4QT58+QxTDNRxUN0enixnDFnquRtltjnct48vD/SN/cm14x1+ciPnYkjt7eI/+OZ9IBBW2lgF7EJpJpEQLhI6Z3ZbYjqiY9ODLYUbQn9RlgA8O7ajIlhI9kcLhsZtDz3bi1dpU2KN6zpKQAixMRFk2mRO3AF4VBIhRWQPEkMwEIDBuZQZkR3FhTnji8Ye51okAK9lR9dZjWXshefXEaVWUVUVA4xQq8kEA/xmz5hLJ0RM2btlGlFAH0QtFuEz4eYBXsajmxwSIfQ/jTiXH8BhqTOMOLHJVaWfviePAw6I50UaHNOKyUQFbiNqtCbVbFyDnCAdtHSiDAB6JPKMXeTYlA1XCOsbHI48mo6zmvjKONnMfBH5UlfrcWBp6GGV9DwrJfg7Glx0giYARlyOwHNcezGNfBs+IY8PYBlkCx5iRZZl0XAjgSqwNAbD6PHtQNeogj8O4Y0HVYltbe4w0UWGoI0pQe4zX4SF13AGDqpGf47MlSOKHrqjLJezjJMw423GZ/Igg408hQF5MiFx2j1yeKC8r6vxeHvIFRgVMnQN87s2CF8DwtXhI98CuI0jQTnJKd04KQI7gh6/TLhXPyIKsRq8NAooeJH4mBzKkiI6WK69YGct2zzHeL/I1i3BkFUEiwpiQrYJ8e4R+Guae5LQ8ijkBjNogVtopbeUet6tw7++OqsgKCtALib6Yw7Ory0NwUKWlBK4l960AheWQBimo2wWeMiBarr/+OgjKVsY235P7Y0dFMghhFZ9XxjOdxvgVzBIQ27xtN+PhDGB4RlS3F/NslxKnsmJJF2tBHnN7+ngPCs+PgEQO84VxTmdO1cY4EmM0lqNkHkGFLGAyiflgFNJxANDwIjE6ZuR/9ev3hSuvvT5kFZWEdAi4OsDHrPSEcB2RLSoy4xhi7DuvSKBJGAue+KScYK5YQm77fkAb48oERu++63a+TsaqN7ywbRdATnpYsnINYOYWaMsp4Wp6JLZs30I0WE34/d//AF/TAjEwEj73mT8FbCqLhOvceRVRKe/97+A6FqFI/tuvfI1upe1hGcSD4HIXYF8PROsQc9hdqEyfpDfoi++tCh/4u1PRSTgO4FmIfZEC5QriwY6EUuaM5ZAifQCp2YwfY8NeoBvBWKmyWXPC9//lvqjS/g3inwZxE6XwrJyGFNZxZ6dFIc/nc4gIlgHe5U9DdQ35as75suUrwxZ6n24G1Ny/vzrccuPVZOQbLZcSvvlP34C8ncN4nYr6e07MLx8ehrCHRLYzScLYuJRDB44wLi6Eu17xqhipZZTiG9/ym+EoUVyNOFziWsb6fTN56sPMX/ZjKLk1tiuTTHdjyGq5V4LXKvAX4CRMS0bpDaljz4DzybW/UR6ee7QFp085Y+t5+iCmhnvesgAHXUKMNLzIs2NGeyNq5ZtuKySKLDuuUXZVrb0uI9SdpISb+S01+0z4yl9siGvWGqKu7BNLZq5wrX1hx/Zwpq0nvOXNbw4HWcOuuzEzHKzG3QfQaIeS0WLFxBMae6UrTRmwYgj7lpy7fE99xHB6XSTMnYd7Ie1030Q1NnOBa/wgwPaZsw2Uc+8KS1asgpy0jJluH75BPnsf5xAdDIKa7jvGS4NRsHPPjWByPnSa0gHSDVBXDljZbd8EEV7T8rPCKPNhH2BgH+RfAi6NqcyLncwDx091hpoW4kLnlYe8JArsEwFFuadH6tvC1jpINKpiOrFqFdml0HFOzj787vvfEo4QZ3bf918AWE8Jt9x0dbh13fKQNgooSkdEF2BfS/OFcOhka7iKTomd1ZtR5ieHxfMWRDC9pGoRhefN4QBk6K6DZ8ID3/5bgNCG8PQTD4Umej4+88efDh24IydBsLWwnm/cWR1uuuM1zEMpkBM9YcfuIwDRvBecEykZCZAgc8KV65axB0CoQLF1MoRSN3NCSmJ6JJstCJesdc/jPRH8j85hxofAtiSJZMd119+I46gu7Kb7owJ1u4IAe8dqz9bQRwF5yFpZAfAvAd9Ph87BfXvpOSqko42Cc67/BfZJ7hdcB+wlSOUZGUOMYHRmJN3Z1zKhMnayiStsiOXbdiRdxNHVBXi9Z/v2sJxuvCxiMtP4tZP3vWP7ztg3tvbqdbgQVJ7XIIioCl08YweOHub948adOY2osV7I4fyosk9gzpa4VsAzytqYh9tBMFfRigRfHQIcuwpUsM8nznDDxk0QSBap46CCaMhlb9nMM7Nw8VLIDlxCEJoPPvivzAtL2VcRMYaD1EjKimllEeQ/CIlsf0RuTn7sANPxtZwx/PjjTzBcIJLtwGDcRvcpRPA/0cv2t08S0Qo5lIKzqZ51S2GD98UC8VmIKBSzuKc9jgOyhYhROyO8Z4W8Nru+jLxUuHGAWLxz7DNn4NrQbdGBMMBYrxjLCZFpxGc5c733KM05DDIB/QpzJQIrQO4ant8r6GPJYq1R7lTNvZeQtIhc17NijqSsvBj51M69TWFf2cpeLwFxiDF1g+yRPHNMNr7KLjPmeF+3MWs+q5N4Tf3cB+f18XOKztwQnv/U/B+f5G763KkY4yrJ4WtXoBT3/wLol4QmMVqN/Znf271MGgSdr1HHhucJ3eMSpBIrRt269/PPM9lnlrDna+CeG3krGSvRM8L3il1OODbcOxvNJamhyyWJ1y3JJCEiISVr43y/cPHC2GujC7SO2DgJH2N8Pbcd5Oyy9uq10QncQJzefFxazdyXdvYYQzr6Wcdb/255WPG55kjW6g51zTi4f09c85fi9khjj5kAke58l83eRqfynuoDXENKzhlT3hf3dE2Q38kQuOd53rzunoWcR3UEe+38cK33ee9hvS3MLozikUHmUAmQsURICnvKEJCUIeBYwHvYRmSujiP3XHYCtbM2+cx4Tm1jXyEB2cLPLUfgpBvI16FwIopEuD7uIYy+Mp3Aa6WIpxfCuY/xmEqCgP1gYRSCeWpZ+O17fp+1ABd7RiGucPZR3Mvx3o/x/o9ojP0JAuRnB2D8ogf0CQLkpUCVCQfIS12hiX+fuAITV+DX8QpMECAvvisTDpCff4z+ovuLn/8n/np9xcv9/ied2PqhsUzUPEeOH4sRJcmAxRl0Owxw+JmMqkZjemcnoNYoG3MOWGebyZIm0mURgMucGdMBqAEtORyrArYPQIBtC8rXyhnEabAxLiqbFpVZJ8hpdVv5hS98IXzjm/cB+A2FLeTJ/+CZLUS+AIYTRdTPwTU5I5WtJ50C/P+onI8OEKFjgyqMYLu0AboUM/S135se3vf39WyOVY2T3hqV2enxEJfBAcYYqfNslmfjjNAerjVegM2SPqOtJCliFBAbdN0bxl95YJKY8GCn8lSwNp3v6WbcWJB4kOfgIcmRzyFFZf840DoWO1BilwjAh0TGTFwdkgW7cG+o5Jtkrj0HHhX/HhL8WSphPbRfjv9xYpgNwdQOqaJysg+lnN/bz23h9UfnCgdCSYmVKKk9RHlwXUthsg4VN/FXo5Y8hxLXQ5vZ6r5We15y7TngZ1cCjLdYLM7rNDbLA9kWQHMJJCOwjFNQPSagrbL/UcgRXTTmz5vF/vrXvi6cwKmgqkt1oIeOTNSBe+gjWLX6yvBtXCAquC9wHQXQrrvxhvCvDz8U1v/5zeFdXz4VrfEq2rIZayVc8/y8bLoAjkRibYTDnofxTkCObNRj3keLIlVJpvMzIqBFpEZuFuQIv8+bPRPFfWYko3ZS4Lp1606IN2LKAN+LUL8fOX40xuQ4/jzU5xMpU3O6DqIgJyp1jTlK5GDU2ECvDb0iC4mwGObeqKxuqIO0I6JtaopED6Dmru0cTHNj6X022doPP/YEER3EFRA5kAXIKxhiSajX2nOTMVj+z64Inw0JEItaLRCXANHN0kd00iDgqOPR8ROLw4kr8cB3krgRi9WN1jKuaooxSnzfWMnI75IfUy3kNZKC7yHwZgfM3r3VkSSpQpmtwtbXfhAVPw9ljHh5cQTWvW8pDp/+l4YY3RWdF14p/884KmNu+FoPsbp2VNE6puybcazoHpI0U82qkl9QwPfh4dyDqeBAGwfxmGftwRSQwp8jmXSZ8HBc++HfXSZAYr+Gz/glV8e/9Xn8xwn5xZPiv3ePXF5kYwzWJQJkPMpr3G2iWtMSV4EAX4fXT+BjnPAgIsL4Ca7JuEITsILndAg1eRE57lcSkWTvg9FHo4DaRQC4CwDZvX71RJccI0KkGBXndFTkeSj4yW9iQHSFiyjVR0YSIRK6UHLORll8hpihPXQPNIYcgLPp9NXcdudtsZejjmdQgHkqoJCAvYWvJdzfjRQrS1if51rPZS4WbFhIWbhl57pVzqL0Psm4H4HAmI7y3F8SqQkQg5OIkdu8dTeAax0ECkpOCJACCJJiOp6WLDwPcVlG5FxDmDW9nJd8IZyli2g+vT4wWURYtce5pAO17tobr6X8HFcM19XPS+a19fAsTME1uHfvYVwUh0MZ60AOMU2JvH7+ma+vDXe/6o44dnWq1drrwDPv61cl7Djdj/LeaLJZxOJ0Emuig6lHQIT3cvMt9HlAJB3atxsADKJ05VXhqUeeJn6mN9x82ytCDaTPdx58IHzqcx+LOeZ4csKmH+0ID33v6fCe9/wOoOrhMJsYO/PD8/MKw5PPPh3XviOA/ar8U5lfvMYDLFoZuEQEYv/iy38NwFgZ/vx3K8Onv90VHVu+FovQnYOyULGuvWJFOHZgbxjhWc5lHdXFds3VKGxxv5zDrfDIQ98Pt95yI66s8jAZgUEN8+R5SEIJd+fZNbfeHp4n2mbtjTczlnBNAjbWEy+SDXir8tx5b+3a1USECOKO4mI4CclBOTaxXasAu4aIWbFI1l4Sc9tP4cwrYD6yc2v9U8/yXovje9kHcdDN+LjmxusAD1sBr1vjXKHLYhFz/jQ6vUZZnwSQdkt6ox4uQCiwcetWxiMOCBTbd/3Wb3EjL4QNz20GyC0Ie/cdDO/40Jrw5T/ZFkohrutwOU2fMS287tXluA/ywlTmcq/XMd5HYmpOeGbDpvBH995CT1RPBOfyS+pD9Y6ROJcUTWsLf/75J+IadCPrXDMkuACsUZHr168P1UfPhDvuuD2suGJyeGELkTIU09t1kghReZhYMuPqnFOHmQuNvtQGFIkVy88ByXo6KbdGkDGXeEBJdUuCXdDPARRWQo7L91oGvBGVfT/zZypjbAagnE6YIkC6tJQE1krnK4A7wEkBzrhPYeJIBmBNhRwbY15xzzCmMITnM0VVOHPG9o0bwjXLFxB91c39oqiXOXQM1wBsG2T/AM9jCGc7QrjhxrkhnR8SbpwAACAASURBVFiqKaMDrFe4feiieOIg8W7e34usfcxH0wtQVdNpY+l2Hw6NduaqKYzDa9atCFevmEt3B/M8nTnncAo14Jo5XtMR7nr13WH9s98Pd9/BvYe0MybuYO2FUN8zJXzxmzvD6hsWhP/5/ncyhhrD4w99ExK1JfzlF+9lsSI+q6UOB1N9eHLLrvDGt72XuLCjqNy5p6eI2KEDYNrMinAOd9bb3vV6iNtM3JGbIJMquVYXGVuAnn3uj1ijWK/N0U2DJFTJLvFpwbbzu8++60Y7DrMpXMsEAMxTkCGCy/PpwDlLVJzrZj73UzdOEbFTZYyZRgg93bIL6ZnTWdsBGa9LaTjusxAEWCjNDeonKiw7y6Jr1nYcX93MVXU1DXQjcQ3ZW8wBoE6CNDu6f2948vHHwwc/8P4oVrEH5+lnnouCiDe86tXsdTuJHbrAPNlJJFMPazIiBMbgIPchK4+4KwrJF+JKbUQdX8A+RLB8mPnkPKD2FMjtLObtxRCjAsXHIBDimgUZo1OygbmugDWjyLghBC4J7KEVLswE9F24aAl9Lq3hj/6fD9N981uxPLoLd4Fgu2RvKe4KAXDLoXW4Sbwk4GibNq2KAnqee8Q4owDbvezXv/XRK368kH7jOaYp1vQc9oVna8/EuLZSXoMuNWNeJVbc3+2ge6QT+8+ylavjuiNpZbdXASKnRtYuC8d12ixm39fEez96/HgUGRk/pnvavUUmRL1dJWNcK5DnGHtlLOUw82YN/Umr6OZTwOT8c+DAofj9jVWKqn5+TcnCTeKeXjcBApZTNXXxnCH5oRNh0J4WwH6JBN0AOrTdAzjeBhhv7pAkQFz7t31yXrwG6z7JPYgOLvYlds+x15QAcc5wj6ooYlwQMg6Ij7qHcWWRBGDNkuxR5qKg4jRrZewTg4xznLlXsgdkmH3CQlw62TzDxt8ZQznAfGRXoFGsyez5WnGvHGGPpkikACIhj/OHY0/xg44aBU81uGJ0ZesIsc/NEnejrSpnzoiElNG0O3ftQkDFPUIYcZ6vtcOvFtLFmLDar7F+XvpY8qn6GKE6lfeZS/RwE2unsZep/MrGrVkKmTzMM9PegruD+1OLE3resqtxAJ2I9yKXs49iDDtSFOhUEr2mq8azk4S6z54fxqo5xqGQ2K+P7+tgdgMhAJBy7L95JmbQVWj/y+yqyvBD+gc72TNWsW/ai0hgLoR7G/PEAc5iCxcu5ew2fbwHhn2bJFskSbxG7PclQMbFOro5JB5N/uQe6vJlvI0hnshlr97WYgwZbt7U0vCe3/4ge3KIOpII+nGv+jWX77Wvf1yAN/43MYk5niR++sfLeUD/9w7niQ4Qr/kEAfKfDr6Jf5i4AhNX4Nf4CkwQIC++ORMEyM8/VF/O/cXP/9P/+7/i5X7/k05t/9CY2a1dHFC6OZhPYmOaDKCq00DQJSEhFSVbBwAgVmz2fefJMK5jo7wElVAhQE4ZsSk5RBDUnjwWKlDjCYo+T/Z5eeXMWJh5kcxaIJswykbfSI1vf+v+sIti2g1PbQ9ff/jB8MK+Y8QznAszOBCmcAAbQBV2kSx6D3dRWcn/WRro/2IgzqX9j5vQf/pgVXjv35KRrJoQ0EcCxGigC2yKSwCStTOrepYUEVz14lmOOF403RWVXpU4KAShGiAtJEM85EtcdEAMCGJ4aFN9KolhrrRqZA9WArWqjmK0lFm8bPY9KHlobAS0sdRS18WVV14Zv49Ohzko/Bo53LcICHN4sRhRQN6fa8SQf/ZQ6c83N1c1WQlqzyIOU62AOQKPHmZaUdJloH6rR/nVwt+toNhVwiQq8SENGgDU1gGKbX1+yyUnyW4AJE4bXB9B1Rl8bi6ggOWsZvNKGB3nkG28lT0Ixm+pdNbpYfzWDED0Z555Jjo1SlClq/qXtPnRcz8C+MQqD3llZMps4rjO4V5o9eDFeErlfR0H4Mw00gCw6OsfmBnu+PDm+PUq6ryZSfyeDECWBWh4DiBj+dLFoYl7cBHwyL9LNH7A+8b7TwVo0P4ey6yJBymkA2SITO5pvKYCyjXziPioBdDYsPF5Bk1SSOfgnI5yrKYBsiMfJwvglAcmgc8uVKvJfK948AX0GAbkmUVmeT8dCFWoKS8SW2RsyzFKnMuK6GbgOfB+WzLtIc9i72SIiaee3YBifCA6KzJRcavcVDE8ZkeEjqQYgwVA5hgFWLUgWgLkAoCl1zqD99gPoahCMMYqxb4Vi9Tt3elhDLXwnscP2QJziZdKzCWBBPIF8XIgkaZyfY2vSOXvBTNVlpp/P52DpePTMawTaxTlOALn+NoshvX3j761JHzqnyXLjHogpouxLijoPUrhYJ5s5jd3y+9jrIP9JsarOd68d/4uKJcTO3HoBhFo0U3ChbJ7RGVvJv/mnOIP9DkUxBiPRaFcFiDcD4kaibjo1pBMjc6o8Z4QS9kjyShy/jM+fhYB4peqdJTc8Jn0efWZU3EqueFB3efBbh0BH/9N4MS5ZgRAJh3yx56BgT7AN0CsaUREmGE+am9NN+9RBTFfI5A+zFg5QydNH66I84y1JXRYZOMuGutFcQ8A2NHeAzjRB2g1C9CrLWzGSSTYkcz3u5MYmjSA5h+hhJxNR49EWF0d5AjjqwVgYQkgkdF9zzy7PjqGUiGtJSd1f9yICySJubAbguIcQNYQIIyOKvPy7T0RFJO4O3Kshgx1lO+Ma6NcdAvl4mK44bpJkJhgshdaw3ziWkYBbkd5T5lcE+dhy0UF7mvqTofFSxYC7PbGCLAxPied5/PiAI4e8uefWv8jgL4SiI9sJKCorwGLiilVHehuBZhHVQpZVsh6sYcuiQIU3RXMOZ0APAIYOsXMjy9lXknn68+h0LcX5/jhQ+F1d94RXVonag6HAggbnRDHAWFPn+kKCxatItbrNEDNqfDu972ZOJDDzI/tKFiLwqYN+7iOKEJzUnAxWqY8H4fJYhTv9wO0JgAO9sXrO4U5oRtAOoeM/3LU3XV0gjy3YTORIovCn7y/InzyfsuTm4maK+V+A5zyvcqJAssE2BrADdNCzFUZ72cec2w+IFWfXUk8718jm//33v+++Np7yVZ3PfvhE0+EOyg63oTqewGK/Er6KfohmS7w68jR44CoiyNh73vfQaTdJz/1McY/6y/l3+fbLLxNhChYEcFCC6Utkh0F5PGZdCxLCCfj1HjskScgRStRCM/lffaEdK59gbEzAF2djNuNG58D/HQOSYG0WRf6AbV8fWcQLQgWVgBs1aJCPnHmJOvyUHj1q18NQWzEVXW4YtXa8MC3Hgzv++ja8Ld/sY91fhIRPsXhdXcXotydFk6fOBSjawY7GiFD2gCML+LqOR7e+d6fjJpZ/4PmSK5HB+L09nBg5zDigapwFmJ/OoCf6+LRo0fChi0vhA9/7M7Y+1HKvG8cn04P3RltXAOdIFnMhyOM23rGv9+vBHLPeKAu1t7WRuZTCECBzZk4c3goYv+I4KFzj10r1Xv3ReDbnHsdMJZSzzW2iAkkGQeDILwYnmu4EU7OI84tzh2uZ8bnSXizaQi9AMXuP1pZp7taGsIS4qEuMvePMMZG+bdROimGULG3t4xxjSFAqJhYunxaKMpG+NDdzvzRExogDzbWDofmYcDJ9LxY+l1MW3d/93lcPMStYcQtnl0cynEf5OWlheUL6O7KmATYisuJ8X/6TFM4VttBfxWkz1BrmFM8NaR01Id+4vQwhoQNh1rDxtM9Yd3tr0TUQm9F7cHQVAvwSGH62+75LXp9WkNHPc5HQMQte08Ro1MBAXIQAHohy2xm2EdM28233xSq5kwLM+aWEslVzT6rgWs2m3W7DacPYgRic1zDepkr7ZHSteA87B6pjHlgSHcdewqJTtfXmrPswwCGvfaue9Mhp5zz3OdJOhktqBNU16jzXgbkbimOkF72dR3sr3r5Pkn8vCz2AKkAo3HrSDThFAhEnViTmTf6AfOfePwpiOyrGM+DzHe4fyBWjhzYF55+8vFw7+c/E7qJiTOGZy+kSCXdPPOI8jt+8CiqdVwrRMM+y16DxM2whjieAua3bkju+sZ69npzYzTcVAqb/TUKcur+t6ENwog1f9GiRexjIMF5tjshViJQz76hCAJSoqKZPZSOhSTmXaNDHYsLFyy2xinc+9GPhXf89jvjtRy0HJoxeAbiIpd9o91h/dynROZiS5sVO+hITbe8GoIhlVgy9xvf/NCK8Kn7G8M0CPMS9r8S+XaunUcU08A+bAY9IKW4NQycrWGf2cv8ePLM2VBBbJrRnAeZi6OwQVKd12lE4UXWr1Icddk4ew/gRLF7zG4KRR26GhT9xCjT6CiwWH1yjJukfoSZLCBAORsdInO4D8ZCGbWoO9OuC69PPfvapt4RiGnKtCGVdJnH6CX2nr7fybyOHj6vnb27kVS+LvfYUyJJiYCINWqA373OW/73vHDNp46MC0miozM2DcYx6X9LuEpk6gq1Ay+Wk7Mf09Ej2K/zQ1dRin0lrKsxcot1sMduIdbaZN6X55fY6cHXKtDyvJTBnGsXhfOrYz2BfV4RBNII98kewbOUi3dA7tiJ5VHnBIRKF2RDJXtwnwuJLN28umEymcebmef3QFQvZu70/htJe465upSxKiFz9K/W/MRuad6HD0dniYIp70UBe3OvgXNKJq87ld8rIHqLECR1treE6l0vRKdxIWPk6MkzYcHKa3CRHYhnJ++1ThtdvgpfvNfGb3lWaqOXRSe986TEjft4O0n6mfcUj03h+njTR4hcllRXxDSfKL5+9o8tvP4hSKDjrIFXECF5nr87iXitjWu86oqr4vVv5dkyYk3RmvtLx1cq7vC4d3Z/LsmlS4fX4n9HlxXk3zDnhWH2ZFNT89mn4KQeTAkf+8jncYwxNnpH2ee4njB/XyI94n41XsFxX8iY8YoTBMh/ugN/sYPlP35SlDD+gijKBAHyC17AiS+fuAITV+C/5QpMECAvvuwTBMjPPwhfbgLg538F/71f8XK//0mnX/jQWH5BcTxUqOzX3eEmTwVXLpE+yWTen2toYYOLcoyDxgVOChlEvXS0EL9ELuyMMoAU4g8KOJB2chA1011HSRVlmQ0cvtu6OBBQ5NzIhvgLf/ZFNuaFlBneQL72caISbgpnWy6EfRTmmi2cbKY+pw9g3UiAxJDdSwRIdIG4m45tveMb0X/6QGV4zyUCROBWhbdA7JFDWMBxQPQD9tsFYgizkSBmcWvfd9MsmSDYbGyP/21x+y6UUxIlflxWp6sGF6BVyWYGbT0KPUtqVbn7oZLcVyTIojaoFiWiLpICDhn2jKzAoWGkzg7iO5aiou5mU37CwnQPRRwKJFJiRu4lVZogb4zjie8RUJjDRR8HlX5Uu0YyqLQ3M92v0xLv59r34XsUjFF5pTrfsknL2o+iPl6KIi/2e1iyDfBwhtdod4idFirbjQmxA8QCdsFsC8qNN5LksPvEKCwdIP2ASp4OjeeyJHcxqswNTz+Hdb2Uwt/tHD6mxrzuBIBtD+65XJMBAKj1G38UcrkmD310Sfhf32jjZ88kXuU4CtSceF8qABMvcgD3wNkPCSeA6+FYNa1AuwpeQSrvrYcci0+TKQMvAkjt7iC2jFimfKLNSotKOdSh4GQ8HSPvWuDODpBCxqnqZfPaUzi0engqKyaLmu/VhPLX0twU2qGvvfoKwNwWfhYF3kQBWACaRsmpucOTKE1+gQiMBbhl6gBnPPRe5KB0ijitFACOTlwwReXTydXHaWPfBfcWs0ckQKJeLMZ98PoBYT1gG3eVgnLTTo0Bruvl8eBY8LBvkaXqOnOcVQYK5JCAwfMhqDEOzEs2XrA3BNIth2vQREyN41B1pRneKqMrAQ8dEwJN5mR3kGU+4jPEsyJIJ8BxmQARWBqPgbJPhAMxr0WSJoHXLaF3AZW/qkRPlIIF/nwP0SNmVAug8ywZc+GYFHywB8jfBSU8nHsw93Dpqfhy7nuMUrOYPqo00yLp8GMC5FIPSCRALv2KaQQ/42M8Jus/xmeNq2yNY1DBTc+ExcO8V2NIxsvPJwHAqCpMi/FwQ/akcI/TBDhQEEqIpKMsr5peSm57MyQGgEoXfTkQwIuIwhpDFQ53HDuHVCC2EF2m00InwVbGzbKVV9ABYH8PCkPiJIbIz68/20IfUgPK/htQ8LaHHwCIzyfObcnyJdGR8UMKou2ByCL2I4W4pyzm416ifWbNmxu2bd8WHVy6KlSqJnG4zwUQKQcELISc0dU0wFxhP4sEosCg4/48ReYLFi0DVBmKJehtlCTX0zEziXv/gQ8sDk8+3cW9gIhLQ0FJBIal3iuuuiqc3F0dZhHDwgQKudIR46xKmMu9nsZ9GVWXA8g2CBnYhSr6we89GsoqZ4WFqIWzeC47iJQ6efpEKM6bCuFkfEYi5PN0QPbT/PwGQPKV0YnnGJFgrmc+ch0pBhAcYd2x/8hUROeaCq5jY9spnDIVRBUe4fNK+T4XuD+FlH2vp5MqC9VoCfNfLuO/EvfHEwA7RaxxBbhRCig1bgiHjxzk83LDHXfdxpjOxbH2Hd6anVcA/zVnw52veA1RLvPCn37hL1kTKIuGUP2rjy0IH/4H+njo4PF9twJ0Ll8yP0ZhWXbfzfpXAtG6GEdOE6DhlSuW0zEEQEUXhvPXb77znnARMNkIJcH2Z55+Jo5DwbBlEGR5RO1c4DkbhNA4jHvICBfJLnukDhGHc9Xq5aGyLDs6T3p5jlNZm/uI8rPk/DCApEXg3u8kCBAjRzohHKfSUSDIWwAZlcUcmYOqN5Mxm4biNyuXInJe9zHie5oY+0PMta9/zesAvHvjXDEA4FeNCls1ui6QfTgstu/cGm6/4w7I52LmHBTKgPJpZafD3/xpNaQd5APX9LWvyQ5bdlzkPVEsP3k41NccD9OKieRp6USx3cX9bifGZE7YvmMbgH0uil4iophbdC1OBTT77Cc/ET7+2deGtgZAKpwNOZAcJ4gKs3dgL66iu18/K2x+rj2WR+v0GITk8xnOYr5LZU6NnR+slxLCbhmMBRSAG2D9vijZBynUgWLYiBhLiHWDSn4d2n8wru07d+1mmppM78IiIg6fDyWspSUAs5EAgVSQAHGuFNDVBSIB4lwiAaJDVdGFZU/+uc+5jT+fZL1bMruKLg1ID8bJMPuiUYC7QfL1e5t7GCcAhfw6z7fKL8oJcyBKWlvO0inRGxoYlgd7iEQ6S5wmJOy8WfQiQCjZaUb6Ykhg+5BWnBxue/WdqNJHwvyZJWFyX1NYOGs6ryMQndkQ9h9rBCg8H97xW3eFuuqNoXSknYL03vDUjtZwiJ97LhkRQzr7vcm4XzshnUpSidO6CjX/AhwSQ3QXHYOwvRAeenpXmL3wyhgB1c5/V86aFwuQ3/aOe9jnpTJG9oTnNj4d3vCm13ItC4htw+kEmD+TvVce11hSX2DWPZHzcRvPh70Qrew3naOTmcsk5nWB2HOUg1hBtXkPY1NSNIN1xrhPXQI6nYwiNN3MPUsnP8f9Sy+fb1+ZUWcCon6o4E/CITM0LIHZwtjNxzF0nHi4o2EOz/mShUsA83FaAmAfPrifXp5Hwx999pO49iDnEUPU1DLf4IoYYE/b39GDO+oQczv3qqQiAsNdvL6bbr+VuM0kelUamZuIsWP9M7KwEqcCdykC46dqjzP3dsa+Gec5N3kt7I2ND1q0ZBn/risvPVTj1BpxLmKvUWXHHGKY1atxlLEX+e53/5VIvFsYGxQ+m/vKBVBw0MjaK/leS6TXCjr1Hvr+Y7E8fj7iolRcfkOIi5raz4Vvf+SK8LEHzoU0vm4O120pJPsoz1AP168dErELB01VVSWEdQnky8VQvX9fjLVUyNQ/nECc7aG4d7VjLJ099GFcC7psoAsiKG7H3UkiUe0ArOD1uHcRGFc4cb4DQpq9ivvLPMjKTNZUC+wlCU/T5+CedCl7zlqcHZIMfj/js/z5Rpq1Dk66FIGFW5a1wVhIXYKTuH5NxAbqyNBB6+uLJd8xtm88Qm+Q/coIY+z5zy0PN3zmcBSIWMju3lt427XbecQOGb+uN0ZhTWbNnx7PBeckW3A0KWhQzIF3JRIg9nD1MN/ovrBbTYdSOw+067KiiWH2R5I+Q7goUhB3STJkc03cf0ZnAfux84x3u56MeD12/GS4huhIiSwJEN2Qc3DKGXe1jVg+91PXXX99/Fm1jAv3877H6Yi5tn/u3+K8HPdLP3wg7se8HvUQTPazzYZo2LdvXyQdr2Zt74a4aWC9KmN8u/e2K2w6LlPvzY5tW+MevYj9u/uEuUuvwPXFveWe6Mxxv2Xvh+KgNJ41CbFk9v/GJ3pucs70Q9JGe10LBLTjYHIye2qZL/bxORBDC3DHLEIEkcj327pxM/P3ANcoN5KIjqsexsd0xtsF3XI8L+6BXR917UosZnGWUKRi8fl4uYuEFufB8fyx6AIZZfyPDdG9xIObk43TenIGY499asdI+OTH/5hOEFbyIckPXNY8Z+Pkx6XejUv7+AkC5KX33//5Z0wQID/76k3868QVmLgC/9+9AhMEyIvv7QQB8vOP9JebAPj5X8F/71e83O9/UtOhT44VoLTTat7JRngKCqUUHCDHsK+7hUxPB0wDaDl5sjYMA7Q0scHsYUOvPTqdDWxZQVaYTVTKEIDxGOCLRdwq9woAvWooXB0ABfb3Z9nU1qHs/8M//CAK3zMAxR3hyMmzIZFDd8Xs+aEFsLdHZR7gziiHhNgBonLeTSh/HFfk+PulXgD+/PXfrwzv+NKZGD8xnsw6xoEDuzkHH0smszgsuwHOQ31+mnJV3RolRMG8sHNX3LhrJTeL2aJV7fs6MQRZBHFV6HlwN0/3pptuip0h9YDliYAn6QA9qvWNuYrxWGz63eer+FJxZpRLWQlKSCzbHvxmoqazI8FCw2zy8Gu4DgMQMb5klfC6P3w9gt8SKx5WYkSRCny+lyCxsVsSEqoeBVwEqFXFHkQRJpg0nYOsJInl6GWAVYvoNFn/1FMRMFgBiOaBxYL1Qb62FdBhDYW3RkWohDWew3gQCSbJkBUAd1u3bInvK0YYeLjg8zZt3hQVw+vWrY1A5CCAUg2H/+UAo+bBJ6HyjsWTHISa+d6tXJ9l5LjXQzZ95X1l4TWf3xtKia2YT0yQr/UUh6R1a9dQEHssAhd2WBh9ZefHKECv1zSVg6dRGUOMOVVcIxxkivkeo8Z/kB+cS2TaVMDfLA74xqTBPEDUjAAgcgDjHqVCzKVwCK0H9MxDmW0PiiB8AuD0DFSlO4h2iV0O/RfCTTeshYA5z/cN4RRlq9M4fGdSbt4DSNxIianl19r7BSPnotiuA6SdM39R2L3vALgEKkhewQWUpImQLKO8lz5BdI7JRgQIUlzkPhsBkMShXdVyjFbgtXtQdtz0QP7EuBeVspZB87vhb/18T9X7rQB2EkvGg/i1kSyL39c8+0lxvKv+9sBqxrYAoXEwqsPPcsDNBmAduAjpFutiL9n4+TojsD5jBBZjzgOrY8sxKYEyC+VhP4fM4wKyvKcKQGsJG/tfVDcKHNg5kXFJDe2YFAwR/PH1qpI0Nk5lpASiqkezmz0c+/p9/nzOjHubRUyd418CxmdA0OEySSgx4t9H4kYy4xI5cjkiK84APCQvjg3493/2tSYzv7SQ8S6A5lXIYGwY4WTxq8ShkXC6wObPXxBfr4pwY7yc05oAvJctmUtfDfcAgrazlXJiAMw5leXEP6HCxqk1xvv3EG43wmkUs+3ErGSRx17A89J5HlByTgmH/kmhifgp3hLRePt5Vpeiqk0n1uFsWHMdCnzIun5AIeMfdCO04sC7/oZb4uG/YBpuJObng4DRR4mMG2UcvelNb0AdfxjXz5mweNHC2PdhLJpzSyvkgu4058Q91XuZV6YAWA6GlVesoyujhQzvrlBL1JJdIu9739xQvY/IlHLU+4Cv38MdcdetN6PMHI8zvAjQNAUHSAduLNeJAwf3xnLUMyh9V0GyJsHG6AA5SOdEUzNuCN779LkLQiERLOV05vRDEjWePYFiuymCRCuuvIKCcsAOnm3BNskn51+dB46Z8+2dkLfLI9DxwAPfCtnELZVXzCLuoyLsP7QlLF+5EBD9BRxqCwBXcsK37nsousRmz64gMqcEYpjYO0Cig/uOcr+ymLeLQs/FyeHb//qQnh4AxwUUaa+FGMF9htL7W9/5drjhppvDffd/J9zzjncD2JaE//3xz0Jol0PElIdPfqAsfORrlBrTPi3omqbbiq9NA8xx/btApNQKom9SAJGm834aIYYKWHOegthatngJcU8zeaaJ/SEix9iT7dt3APy2xl6lOQgGeiEenEPvu/9b4fVvfGPYtXs3yut+BAPXh/u/9UD43fe+i/UPRwBEUlIi92NEIlGSMic6tp7fsom1ggJtimyNY1KVW4etwGzzLrL7FwIsDuAQmQKIr/tjBbFdxgIdOriPqME01N8t4co1a82Awl0AWcA8WQfod4o4txtuvZXSa2Kcdm2Nit533PNunptUyJOasGDNUPibP9sfY4DSAbN+840F4ZmNfWHVygUQaP0RdOq/0A5Zy/gtXsA6sgsimrJ59hv2YygasHdKt2Qb5MBmxoSkxW2vqoi7rbZzeTG+0rlg+ZVpYcuGtrhWzXRuMh7SmEHnQAlO5j9LlMfdXInRGRAdXzwLfTrgADD7KE2W4OyFtHbNldw0u16CUHDR56ScvcG6664Lz27YEBXocwCJ3RclcN0GuA5xr2HJsQ4xSWPWx1i6zpptFGiSsXl2BaiIZh1yLUsj8z50N3N9cYwRX3aReS8JUqK7ETKhhdJ5gLej5+xnCmHFIsqIwyAKd4QJzBO72yFHQjoukZ5w1x0U0defRJ3dFPnk7NIQrn3FraGu5RxRSeWQcZ1hem5iuPmaK0M3JMXA8JRw8GRLeHb90+GD73ljSGg/uURvgQAAIABJREFUHcZO7wlTeFZfONITNh2jWySnNDRBtCRNhlDqOx/WrZkT7qZMXTJmdAAXS0ctAom28M2HtoXiaXNwd8xF1NIEMF8TPvM3f818dpr5viM8zlhfvnJVWLtuDQ6AI6jim1gDpkAClEUgt4X5pgJnlfsM78sxyuEtofe/FY6419F9myFoDvnrOpKNuzOJtcAVq4HroUtggOsqka2AQPeP62FM1jH6RmCbS20kZ58da/zcXOJ0LjQwr2Qn4a46zJq/gP3H6XD08HHWyRKiRFfHvaUihQchQ69YtYx+ETonUnGY4NyZMpk+GdarHhxhjbhMR7lXyalZCAoGYwfKRmI3FxFvtu6Ga3AgnA/FdH0kQQqzXaHMmi4v2K2TdLUsWjyLTpJMBDj0EzHuLG/WIWLxuURPB78GWeu7UcA36PplDS0AYD4KOZCMk668fGYEgHXLSBZl4bYY4r03KXrReQj4WweJfLahCYB8PBbKdUwS33mud/BC+PoHF4d7v1mL+4MYT65rHuN4NutKHvuHh7/7HYj0TBxvc+Met4s9icR0DW4qS9jP1LeGPLrJ7GqZyXrdiINF90MKez7JANdJY0/dI7Uxvo3HWkqXk+SX112RlXtSnVvGj0qG+KsVgcYFY06ZE4xv0kHQy75j7bp1sdfEtcGOkcFk+2LGuyEspNb1oevFiNCh2O0yHjdqBJLPaNwn8ffua3SUPnbv3HDH5w7E++y+xn2nc0SM0ePrsiGlCtgbeKRw/pAYcI/ls52JEKGnfxQH+/4Yy5brnoH33sVexihNXb6O0Uyuny6jUYQoErJlOtUsjGd9dh50bXaun4mDxQ69IeJOd+7aE8UOjge7XqZA4lg03owwQvIjmzmti7mpmk4sf6bPitFiCrmO/c3qH59KF/0B7jUFMrynaUS6OVePiziGWad50OmIWrN6VSyrP7B/P47RG6LoxOdkgXsexp/uKUUgltB73d0PeQ6xm24qz6Ukk8SDxJZ7Wj+M+vW+jPejDBOruC8SfJ65dDhls677nnXb1p6tjSR8AuvmZPbwRZwlS4sLwurly4jgSqQD5HkEdu3sWRvCAs4WitaOcnbJIamgH5JDD0B08DK+FQv54OvudozrRNfx4Xo4xmtzH+ufFR3FXe9F5ox4RvR0SxxxH7103aPhL//s7yH+2GcP6WhG1MbzbYm6HUYKr5xv3E+NEBn2sxwgLyc88F+JwHopgOAX/feXen8TDpCXukIT/z5xBSauwP8/r8AEAfKz14eXHhW/2NcL0rqz+6+6EM3GHK86+GV9vNT6/Mv6ub8u3/dX/f4njbb9/ZjqI4FLQbcpoAiFlNEJ2B8/cQqVXRqbf6zDFNtOTsNGz4EsEdDAGJckiIpc1LylKGiHeinnBtj+weOPhdnkFQsYPbdxCwe0wvCDp54hS7wy3P3a13AYwBWAC+Lhx58Oh09QcnnwZJi9eDnfMzOkoWC+QLzMqOV4FqELyMYihZ8kQC4Pv8sEyHgszriKy+QJyQ+PIjFeiV8SAmfJkvZgVIi9+xiZ7ypvtZ4L8gvA2tuhVd8PVUxavDv4+4XEVpn7f4bODXOH5wJ4p3AoEKhVrSwo6+FAhamHLNVNHvDs4Wgjh9rv7WZdxWMmYG8CX2s2tJnGHhRi7JCgCQdRwRgPLLGfIILROCF4nW7sJUB8rQOAJ34vi2gvq7hU589DPWVcyDTUtFU4F/zZTz35Qw441/MeFgAgPhAf2yIUdi2AQzpUBG98j35NI+9FgsVLqXNE4mEPAJwHm2U6SI4IanKoBnDdQ8/IlRxStSSsQWmooqoJdZjAvfb9LA5rRziw95rrD/j6tQ9UhVd+eg/jaCTMrZoeptPLcYp/t4Tdfg/jBppUfkcwelzVaYmt8VSqascPsuSqc11U16YCYmelG21GqSJgdDkxDgNcz1TIqeNHT0W181mUZnZeTCcb2ULpZjKy63CDeBCtAIBPwonhYekgSrhlRPk0EOmz7upVkVQBJQu1p08SrVUWCZD+3kFcUM0xpiCFa2YUiAevdsgeM7YtPxdEHiHHu5DYngaUiAIXgxIU9hoI5APwTAYgHuMAZxSAsViSHkm8F6NUHOseKj1ASoI4NiQiJP4iIcDX+vMuAIxIgESXBNctOpUsoOaAnsIh0EN3NipGASWjQcz1FuyvA8Bo5HWlQDjacRDRIp4V3R+fu69xPG5OAkElJINAIMlYnDyul4WyTYxLc6gFqi3d1vnhWPHnuKQICEvkFAAKnMSZFKPiOPT6HWM8BodVSb+s7NzxQysflx0fPmuSHfZl+GeBFw/ssbeDa+DHZVfIAGPKv3/xrxcrCV6KANEpAWXE60YRDrhTAplm/EMlKvA8QBlJp/2MCUnabl7nfJTBeyG4VGYuINIlXOwl/iqLeLTy0MWYEviewjWfNp3ybK5RH+OwBLLD43Yrh/hdu/dBuk4D5KJXCZKtJJ/eGsa3MVQXUBL/gHmwEiBEB9AsnFGe3o0okYwe4Lky+qoTR0UlPTRWKy9fcyVdTKOogL/NHFvIdRiLnQj65p74wWMxum75siV0i5Sh5sUdRQRaL8StY0MC96SZ6cnMI0OTAMDXAt6R7c3Y3bBpY/jCn94BoRCYS6oAQTvCgepdPF+Ac4BX+ZBao4zdzvNdEXhpaj4HUP2jOJ/PQ1Gay9x5HuKCRIuwj4iM7l6ixXgOjb/qJB4uiw6UUkDB0qJsnC9nULvWQFLM4z0Uh2244xJ4/z4Txuj9aMNGyOnpuM+WqeGMRa4CbcVlleGb33k0fOTjHybm7hG6hhaH9U8/yZ4kKZQXz+OxBeilj2IBHR+LF5UDNDk+AS9wrVwcSgw7dh4OR2tbcTRUhs2bfwTYv5pehDuIDTkW4zp8HTMA9bp53iczPyxbtjp89GOfAgBqCTfeeGv4+AfLwsf/ke6bBEZ1LNBF7Q9bmkleehKkyBhzVj5gXgHXrJ+C4Wm8t3bIyIMA6hIgCxk/SYnG0/Bs4gipq62PPUprIR0kZAu4zqqB//kb/xLees/bwnfpUVoGGX0a0PDOu+7ChXUe1TbOHa6dgGo51yODDhBjyRqIM+xFcZ3OenwA1f3dr3kNUUCdMVKlqnI2/U47YsfAGNfDOMBcnBrt9H/Mnz+HeQJXo0XlEJvnIWRyiLgxMsfC5SMnT0PopuMcKcTRRiwegLCFx/AovOY0gOVz4Tv/WBs2M3CuwMFxzzsrwvY9kvY9EHHZYfJIT0hLuAiwBWjF549NzkOxjaMAx8c+i6t55iVDZ7N3mMZYPV1zOhxHfGE/lu4Qgd61N+SgCu6g5D4nbFx/LpKmOhxTEQPofCk3AhHBwcHdOyNoad+Nqmu7e04TCTMXgYDkcgrxZqPkFTmGnYP6ITfthlBZbnGzGfLG0HRZXg4IuHrNVYD6bTECSaImgzFiV9MIz7uxm853PreX507nQ+dOHVcSIO5DjMTzl+5GVqzQ11gTpnIdRxmTYwD9U5iju+na6GgDpA6ZRPygaoaYGKaMm2HFXA8Zfz6Ew0yZBCqFZlwbkrjk/uB8RLHOvayFbJx31cpQXFnG2l7P88ocMBsXamYKn6MavS+cqO8K933jofBPX/pQGGs6Hjr3bgoXcYO19aSGDfsvhC11ITQDCpZXsHehzPzGm1ZzTUrp4akMLQ2UqTccDS9s202Jdnlo4/4tXjYfQUE2JfELY6dMH+DtD598FkI/kzieFVFc0grRWVCMop45LzmVEm2I0tKy2VxnriNjzQhOr2MB84ldbYo0nL9dA4yvHGK+ca3No7PLeCX/3jGuI8iv97rn0vmi+3eYZ89rPx5HSuk2ZJfgbCkOMImvTu5xN3vUgjI6aSgrb21q5T4RhcQe9c47XsE6Sp8C7jVJhgMH9vPcnAm333YjCnFECVyDvuOHwpCCF8jjbro/RujEO9vAvesbgehlvPB65i9ehCOEwnTmzWKceIuXLoMQKIkk9uZN23ABHQ3/43ffznPVFGP9XAsrIIeT2Le0sAc/xrppsXca790I0WVEx33xS18ON95yS9hFzJEE+IJFK2OMoZ1ap3DPFbEeZ+LsOoTTd/Waq2N/xF46lHSBpPK9jKC0HPorH9SF8m8fn/lucyjmOs7iWSnlORvAIVhLCflpSPVSiHw74CTYb73ttigIcs+4D2J7NGEqrrDD4Sp+lr9O4saxryif+UFhkPF99ayDumTTWf+LeS5V57sPOMGeD64rCod0QLgmGYWoQEiRRvXuPTxbEA2SC0TPuQ8wBlAgXrGE9/ZgLQRi3BfgajDClD2hRI8dPf2sl/bbudeQFHVfIMERY0v5+vWfWRbu+OSeuL/0w72leyOdyDqhexhfMxB4jLL36GK89DJn6FCK+yF+Tip7wRFA84N0YEiAZBjr6X6FPYlOWqOd3CM5R/gzdeQl66hgzyzhY0dbHm5jRSrN9lpxrXIh9wYhQDqYk7xXSRD4Cmu6mZuMvjJCs5jzSwXujm72VBIg/cwnPl97/2Tc7TH3f+4Z79jg5/ueBel7eE5Kube+njzEBkZE6dRvPHWI+V3BDRG+EMDuNSUILRbXdZVJ5KS/N7Cf95yyFNf5Czt3R4dHVVUl55uxOO95PS1xVzDifTGatwui4zDEl8RHO67lIvZBkiV1EOix14735Pw8lYW5H+fh6KRhzoUljAzmMq7La1/5Cub3ZyL5kQOpX129j41fYuzWU0w0wPNsR1c3+2T3vbqIJawVJUVnsP+P9+9eWXdPdILo1JYYUTzDPUlBtCeh1QsJPpUYu8TJXPMpmeHatbeyp1vI+SKPZ15PJoQr516/h2PDvXqc6/0Rv0QA5MXP6AQB8tNgmYkIrF8XsGridUxcgYkr8PNcgQkC5BcjMMZFrv/1jwkC5L9+7X41X/krJ0CObvvQ2DQOiRfMTu5s58ACKcAB0cPmbg4k2UQFDA6gpEE5e74P8AU1WR6RBcOoeaewsc9mM52B7Z/dPUrVa8M5VE6f+9znwz33vB0A56GwAACRc2x47et+I6p0+iE4klCLfeP+f6X7A3VpfVuYNntBmMomt1tLP6qgUXNWLxEg0fcRCZBLHSCXHSB8jnvcrxOD9Y6/qnH3G8Hb6MCwu4N/E6TyzxW8XksxPWALYrQBakS3B5t/N9KNAGzGTFXhCLBXYw1Ajp0XlRw6PCSZR6yCXmA/F9IkzXLFSzFakhOWoPvhYd7DgACNhxGJD6OH/DUNgLUY5WIzSnet6wIw5tSqFk/kUGDWsWCvILhfZ/yOsQaC4ALIkQBBpeZhqgjAX0BY8sJDZSqHDDN6CwCx7MqYRmSJBxO7SN70hjfEe/nwQw/FzOB6iJ4ZkAJXUVRuLJddER4CVSFLFJ2AHLLrYzqvd9PGjWE57pH5HIafwk1iBrdROWWAQarlRyCyyokhUD07l3z573//kQhYrOb6eTA9CWn0xXcXh1d+bEeYysHU0u9UMtSNtzJCS6WdBFUncSSqdyPhwSHD4lqBfAEOD57jhdjjmL0KPfs5KkrzQxdAQnlRLqr6WRAWZ3CCpKHYa+IaoiIFKBrg3ixZuSwql2tRf9ahVl21cgXxF5RqomZvQdFmvNMVlFlv2rA+rFy+MKrf9Ui0o27N4YA3zNjvISu9AzDQSKp2Ihxiljr3R9XjJJwfhVyD57fviuq0BIDyOg63HQBoRsIkA0KoTPRX7JTBERUdFvZ3cDg3CigNAkT1oKCdTgjdCHZejNnIy4dkxHhJZjuuliFUnj4QgGw8T0ZMXY6H8voYg+YY8ZDtwT2fg7fkhKXIFzj0JaZASnColKiTELz3rUU/JkA8QwoYCBwaqSVJZryV5JRqXdX5vqdzkiGRbBmJjiTVk93MHxJ/fs7Bg4ei88NuobNE6zgmVIJGFxPEoGC2B2/HcKPRXDxjjilViP2AHuOKTQtcLXyHQLkU+ebiZ7eKH5cJkBdPyy/tAIFkgrAw8kyCNAUweNWSRcS+MHdYYMvrN6vf4lBBt9N0eOwD7GlELXn9DTcxX0wlMzuVQ/JkgJJKDurNMc5iELCBBLVIGjYDXgi2VaI47gbgaAOE9iDv+0/E+XHN2iuIpTsEsTgHQmQ47N61L4IZquCvwhFh5r954bp4kgC2LZoexk1SUjwtdgjlAnh1EaXxJOSmJI6gxK2vuJOfWxvBhe+i4H3rW94c72EERewmgsBSKSpItRtyx1x4sJRYgJ6ejTLX9mUGyT3vmBa+/Z2acOXqZYD5vZHkHgQMTud9FRlhwbDzNTsl7wJsbkZxXgGpYSTeGACg0Uk6QOooXq6pYU7ldWfkF4Uy3ytfVH+uPqxYtoAx3hxdaKVE351HLV3OXOMz0A7prrJYIMXotzkUVWdMHVeiDvCCZy9YGr7x3UdxI9zEmtLBGBkKWzZtiBn+u7btD7fecDtkREaowyHR0ngqvPqeN4Xhc8SDAEI11DVAamSF6iPnwvHT52JESSLP3qw5M3ieZ6PmzcNl8a1wDW6LxctWhM3P7wirr1oHGfFA2LBhC46vReFv/viK8NGvNsbojoivEGVlHN9U3Aw6KCRmdYVcZL4ZgAApgyjI4jl4nsL6O2+/jeeY69nXznpUGNWwO3fs4roWhiWUG9ttJJG8md4XFbeLAf62Ej+yYNECwOibUEP3xPEThojF4xnZW32Q0nD6fXCB+D/dhnZiLCJCbevWLeE61uJDdDOcZ95au/Y6yOwDuIzovqJ/JJHOGDjYSPzccP01ERRy/GdDsB+iACY1KZUOrTIAODoiiGUpgGw4RZROPoRbV28nAPdSnhXjtlA7l9SG733jbHj8qfVhDr0q9350DQQIfRtECWYRo1aUk8YvYlFwTE2eYi9BJsDaeIGyjsQk5g+J/8W4U5xbLevVAdALqC4p4nyoGOCWO8vC5g3nmf+TUQuXRJGCJOmQ7kXmDaNruukVEMR0nZGk64NEPIhqfPVqog0RCSSjhh9mfFp0K1DcByDXCNDn+FpGj9YirrnOV8HNHWTfz+Lnl/C8+ew4Pi027uK+utcwAsu5NvaOMZfrQnWedu0SfNPFKBEiCWLPiC69SQCg/a31IYO5ExQzXLxUgn6B16D6eHRSZhibWsqcSDH91nO4iAKuuPRwtLEnnCCrvm4gIdRCWMJbhHy2AiWFyXStTQvN7GuyIPWn4TA6cepAWL6oMswrI9YPtfecmfRaEF+662Bt+Lu//k749B/cHUoScFO21oUe1r/evsSwac+56ALJm4GzkteWS1zZtJll7JVwspaxBjBmhzsb6J3pDEOTILh5ttPSJ4c3vfk1kIn5Udl/6MjJsG1bNV1HV0McXhlj6zq62nELEFmZSJxNPnsh9ibLVlzL/AhoCbhs10QFIK2uXX95nf1wv5IDAD6J6ymYbRSeQKdAfAZjxWtuNJpxNFmsU0Zb6hAV2JRUT0G17WLTAPk3s3IG+7dunLE6GLrCvKXzYuRdNS7gmQhFTuBsvOLKNQDwbdxjVOrMb66LZxBAHDm8P7z9bb8ZLrRCJrCsDnUx5/BM9FNg39U9SM/FcfY5U3km2BNDdubSw3SKqKwB5OXXXn8tREsmRHot/WqnGAKT2Hssg1wmMuvowSiAyWVunMG+aQqv9yBdY8ZdVdJLs59i9Fe99nXhwe8/zL/PIkJxR1iDE+LJ9c8SAzSPebyU95AffsT+TIKhHPevHUHXM09IrFRH52Avn0cPHvunL/1uVfi9vz4Txy2MJOsEJCbChtmA/WV8n36iHJsQz1wkBusE/UJXX7k6RvcZPWp/jzFX2zZvCaeZQ1vYV3VzDnjdb/xGVPbbSWHnhmv9JNbmUsj+Ru7jOQhe98m6JwXYJ/O8uNa7bzoFaVLK63a/6jqvy1iF/VHet05RI2mXExcr8a2DwE4xr5eF7MfqFNrQG0LMUgL7Bv0HOoV8nnUg6KR03+ie6MlP/GQc1F2fqI6ktfsj92Du/8tZg3IgkPz5usZy2L/oDBmCNHKM+voUe/j9jLOcnJiBc5L4XF7LFM8GrP06fH1/ilxcF8bH4iQA9Yq4JriHGu8IHIb86Yh7pEG+/769+zkXTI9EeALzf050OqXEjpJsRDWH6eWzC0cX1Nz582O33HFEBu333xKfk1nvh5BkX2b3mq/PsX8ZqD9L3JUl6bErhJ+taKUkLyPMLEoPx/YjRoo4wqT43u3XMR7x0OFjMbbzDK9nbFJiOM3cnwQh6DiWzDhENNwKI/HYN3n9FH7VsO/2rKN7z5ix7dtfiI6tbsgVf5eUMtLLwnjv2ySuvdGTHcSAJqZAfhbmcC3o32Meu/3mG0P1thfCBkiQHNYXxUX+fJ8PhT/dXLNR5gSFQJIfvjeJHLtXYmyr0cFRoKlAQSHTOAGiE0QSY1IUCY13Drr/n8J77esZ4exUDhGSGf7H7/whbu8xXHucUSans7/CwcXYil13uCadF3Ri/yIQzM8DI0wQID/tak0QID/PGJr43IkrMHEFfl2uwAQB8osRGBMEyK/LSP5lvY5fOQHy7a/cPnbzTbdGVc7BQ/sBvJdEm08H0QzmsGdlYvvuHuCAeJ6+DgAqIjeSABss+lSln0+OuIpq82JnzaiMmfovbN8enn7q6XD3q++OqnkjcQoKUCQC7D6/bTMq27lEOZB5v35zaO4cABxLDDPpkxjjQNE7TPQGgOQ4AcJG9rIDRJ15lPkIXWpFivv38M8fmP5jAiQe8IyOilFKHEqiGmhSVHiZ9S3Jw9EoHhY8FKQA7AksG4/lhdftYMF4CQDLMQ5jxmDt27s3EhwexMwF7wfIyOZw7muzND7mzgLaCdxeBmBVksbvzwGhneuo3VzCpRQipgXVuOCNIJ+nJUkZPz8q5QF0xouotcGjAmXj7gHs8qZbx8YIObZmvFcR/3Ga2AnjqXaRjz8H5bLl4kUcwk8SLbUXxaD/vW7t1USjPB/JnDMoiY0hm0lB7+JFi0MNCsJOnCwC2BY/S6Q0EjGxiBidPg6hRoMVcs98XxJAp8gjLgYME1zaCYBgp4qHVK/nTUTHmAWtg8Uohir6N95/80C47Q82xKgGFWIdAFzpU420GibGqhAgq4ic5e5QB1HiPRI80rXjgUNle9RaSYrooADEHLFomUMdnxGLlIcA4yoBE2ehvm9A2a5C/TRRbb3EUkyakhzm8R7TiMDatXc3CsuWCIwtocPD73OunlJe4l3mz5sfI7CefOLRcN01VwG4Qkhw2BkZwg2FkqwJdW5nO8pUOkC6uB6TAVvK+XkqECVEyuj9aOK5OOXPxwHSZAGrhyaIkTSAmzHezwUO1JIW2umjFZ97KrmFPjG6OLw+Hq48vHo/ilVbMxYcsxHUYXwk8fMauLZT+Z5GLph7LGnmuBHkiIXmfE/HiD08aYCylbzOQkCMJuK/BN1VuQrYGBkRS3p5fiRAPvvNc5E8jNfbwx7jzzinckAdnR8nOYjrLLDc1MiJZsazWd1DgFBpAGY6ec4xbvxdAk/FaRrAr8RHE7Ey6cZKcL+N9VJJ6LOWHztBzkU1qABISUkJ6sHxqAs/JCb95XtSCeqv6IQBIIhHd5GGn/HxYoLkx24RrncSRR1JAMmjgJF2KcyfOZ3oD8pM4VUyuA9Gpv3w4UcY6xbuJkf1YWY2RcjMO9OnlYZ5M0q5L5BbKpaNe+M6pvI6NxGVcz0xQX1cm7Pkcg9yYF+yciVgA4XVjAkjfOwLuBnwXofMbObAYebGQ3RYGPdzFnJuzdWrOcRbwEouPIrYKYyn5yl9VomYnp5Dr8ViM37Cc7g1BF9zcBrYS3LjTTfEZ0Yg9pv3/Ut4xzvfidqSyAbmnE5ej2SrIK8xPs6tLagzT9dYxptHKXVvqIKgyAWMemHX9nDP26uIpUENTQl6flZ6yGY8TXFcQeSNABwnQEjUA3rsRuWsEn0OvQYzKitCB+CWHSB2DtSeqGGMnKfToCOM8Bwm8PfTAPoyiAbJpvB0964dEA3XALgcYjyixgRgspTcGJFaMvAFMgQks1By55ADLvnRBvlXRVTij3buxW1SyLzZwhxTCnDcEm698WYAO1TZgJfZXKfj9h210RmEwlTCqa/3PNcqAwCuI5ymR+HEaVw1gCaq+31NU7nn6669Jmx6/vk4Z+j6OYr7sRx1dhsRQs8+txFnzK7w9INvCX/0NzX0xjs2re0VDIGk5Rmdyt/5LBjB1ANQmsOcOoW1KJ957QBryG0338w96cJ11BIJh0yup3noC4nSSwb8ErhpQLXdzHV06jt2/Ggkor1OORDFw4CqdmxlpgLgANAbodaDYr2NMnSz8iW7s3kvhRSyz8ZJVEfMiArjPMrcU5LpFNhzgHmrkvFMTw/XzD6W8mnGhFUx5zHv150J+axZFqA3EvOTTndIGtE8XVz7LlTvp5j/F+FGqa2vic/3MsrXU+mlKZ3dHp59jHhFxvxpXGZ//Cd3hqc3kMmPnyE/Oy3MIEbI4t9RnIvGp124QETaEcptr7giAp3GTfmcr4KkMD7xMEXndlVVQArOxrnRBJgq8f6K11aF5zd2QQrk/TgqqQdyTlKikZ8de3+YEoYhRCSSp7M2tTMn6RjIZ71OA3S8gAMuAWCvGwC7mT/LI18ACBM0VgEtsSOo6zeq3lsdgfXZcyEQmOeMibFnQnBe4D1GBQp6qvD+MSQ27gyKTlTnMOd252bmqhG/h4AqrkX3HQz6MMA9o0gmDBD303We1z3KczeWQQcF6ygJpCQq4a4qDDXtvaGasvJD7eytThExw/eeNx0yOYVydp6bTIi2ZBxWFdzLvfu2h9XLZoaxbpwgXP8C3vvUjPzwyNPbwqMPbwj3ffXjYbjhVBhtawq9ECCBzPsDR2rDI5TKD+OYKplfETJZ41t7LoTZ82YBBOP4mkrHQUsNPRmLIPd74/qWnDoW7n7dXQD8h1H6Z4bvfe8RxsUYBMga5ukE9o7neI7mMcdMCVt3PBeW8JquoyOjrU0iozNGCgkvTfsmAAAgAElEQVQSu+7b4aKbR4D0smtWYN8eLJ2EQl7GQxknKinvWuBDctHIMZ67ZCKFBJ3dJ7i3ct+i8+PY3gMRwMwn+lFN9zF6ZIqqygH006LbqRkHShVrZCLroe6KLD4vibhXuBsIhe24ygrCff/0lfDpT9wbLuLI6WHvNhnSrIPuldo6ujLYZ2TnlcQS7mRdw5B2vawNI5B9q4gZamB/0cgzbv9HIaTFmquuoL/kEEB7U3QEuqYk46q2b6eJuXIK6v9WHLSTeB7mMxafoTtN4Ug/e2rdWwLBgu/2fBThnNoH0RHjGY2XIkpsHhFGTRAPUaDAOiqR9/++qzz83pcg9ViD+3h97vN1EWcz55Xh9M5in9DWhOOAvVlVBSA34/6Ga9fRW7Qj3In7w4dkFnukjeznuwC1dzE2V6+9hv1kVdhIJGo349guCPvJXN9LIeKM3TIGa4BnRhfPVO6j/WCtkJm6Gg7hJnZ/rKvK9V53gCp+nzG7B439k5A8wn7Sv5MwMPLK9X9k8ngsplZvyZQBSVD23/7Za/T0pxb+eFdwx6cORrJDh7F7LhvP7LdIhaR2rPhLN4O/G2HnuIrkB9fbcSRJm8vZxbOQQLvdH2FKGg42itw5D+hW6TEa6ZKARRejXUa6PfwZmRJ7rNf+rmCkjnmqgfdnj5prW/WealyQi8J2+vPScTYURJdkOcTaEe57FvFzRYD73Tw/O+IeT0Lr6JdWhrWfp6+J+cTX6l7W1z4VMY7PkHuMVO5pI3tA51H3l0Xss+1jKaXYvKowHSIWwo49vK9HAsT7cwwnYmlZBWTmCQiuQd4X1xV2ac68heEcrkCJjKkQ56sgEIf6u+OUZzegex3PUHPZWyh8aSMGL4Uzog4Wf+/lex3HRTjZqDdjUlkLBof6ELKMUWJfzjWk14j99rU4W3O45nsh8rZs2MT5oIQumBU8G5msKwgqmE+mIC66wD06z5lBAsQ9pLtWxWueQfxIkRTjeow4Xth/SoQonVPo5Pqg+8fxIHF0kee2C0K5II9+x67R8O53fgDH3DTeH5uwEeaSVOPJjJ/Fm4f4ZUinT+yg/Nl7z5cLHJggQH7alZwgQF6u8TXxfSauwMQV+FVegQkCZIIA+dnj7aVwrV/laP3v+Fm/6vc/6ckH3zqWgBx0IQfpNsohZ8+pAkwbYiPfFcvs+ogyEVCuQ/2loneUg1sdII2HkvGYCjKIOXxOI9aotaUp3HX77eHbD9wfc+F/593viSrIneS0H0ah+ta3viUCs50cNg8drw3/fP9DIS2X7PecIqIVkkKfIDHuE0G66AKJkTxKbcetS7Ew8BJUG1Eivvc/f2BaePtf1UYQwn9NBLS4yEY1nQ1y7I8AVDYHNp0Dgt0FvuZkDiWCyn54MBN4VYWuc8L3ZfRTPgdtXR5m1wrS2rOxByArj4OnReIC0CqeJD/MWhfsFYjScq5arQhA1wOVf5/EAcHDiECvMVCqVS0vFPiJRbUcQATU+2IZNsSNBY6ATCraVM/5YQREMocqcesUDv1mAB/iwFEqcMy1nQvBYKmwZasVHKIkPVSCC4Y/8v3vh7e8+S3hYRSFUzm0SIAIkNrlsX3bttgfsmnjpkh2CLhfiQKwntc3HRDK7+379LBaBDHEiSo88tjjMdPZeBJBy06IJSMZKiFlPJQ7iP/1E6vDW/8EAIL3ryPGqJPq6t0UZ6KKA7AY5OevwYWyH6JG4NCyc+9ZBLG4f7FfIv6ZHOVL/RIq8nT05ABYC25mgFpPI3Iim0P9ECBvD9LYJ59Yz8FpZYz5sTx0977q0I7CMZnD2wLiXkaJFyrg0NfDYf4oird5qMwtjt6za1tYSwn6EABVMiC592mMMHadHx3tFxhL6fHwbnlwDmPe+yPIs2z5KqKF6IIAFGkXvADM7MMZ08PpcZDDF8lxUblnpnN09sTcbyOoxvk8iQjVgzG6gLHqs2SG/QCAwKgHW8appI+AWl10IeVzvQHhLhEfqh9VXpo3LhBgJ4TPgodhD3v5kBYe+E6fOhHBvgzKH1X5eW2lYD7ylsLwmW/Uj2dk66ri76Z6uOTrpkHYqdI9hIo6izEqkZHM2D+Pw8EcdgFIXTsSHz779joIEEroWXYroGn8RSEOIRWa5p6PcE09fHuAPfai3h1V4LGnBGDBez7ee8M8wJzgL6+Z1898dD9eaiH9zwgQDUYSXGX0weSmo/Dr6Qj5zDllBTkQGQmA54dijMO8uQsBIEqIEyEvftFSQImjHPjTAADmcA/7IhhjTFkHB36Jw1Mc8ksAY2dT1NkCACWw147i2f4h880FZe2ruIkCaYu7LQoXmPPZ0IF1GjV+T29HzJ6XfFN1qutN910fhdf1KF97AAO7LYkHfG+ix2QJkSu3veH1YRC3iMSuQE01z5NqzFzmL+ch4w3NY3ceSUctPQ2yohOAsGL6HMYrKk0AvD2QNJauP/aDR8InPnkDimnA4+azkCBEAKKCH9aVxvjt5/ky2qodh0wnz1RzcwOE+SJi5lgzULYKnk/FPdAJmNcNab5FVxRz9xSAkOVXXR2BosP0TVyJ02UAAuoCXSf2mcyg1LmXuc9rWs0cewaCpay0gmijiliGm2f5OyrYJEi1Xu6/Y9AicX+lMQcsxSVhZ1AjzyP5VLgZJhMTVR/aIJFe//pXMLbpYECFfg4y8+GHtxC1hDKY8WTE1O998IOAd2NhPQTWUlTHrcTlCDBCtUWn4kKAyGeJ5PrHr389bH7oPeHer9REF5xxGILuMhc+S7pvdOQIdNu/o/MqBdDqDA69Ap5nFcB52VNDU/0xSJDOCDzdctMtdDQQfeKcwXzk3GCc3TaImAbi+t793nfHOLR0nEldkircvz5+d17SkXnm9FneBuAd80wKP7MdgmQAAPbG33ht2PLo9yNJXkZMVheqbSN48lCczyQqsZl1/tSZk+Hmm69nnoWq4GuMcRu1NJj3XU8JvGt+RibRlnTGbN1dHXJ4hhdHAgQQD+De2K3Xvm1eaD1TRhRSUdhLJ83f/8PXwle/+vbw4MN1zLWzQiFOq0zU5gOQugnMbWmQoIO8loNHKQTH8XGB+VxXm/sMgUznCIHuGtaeO+68M7rIXF+3bH0+vOZNc8LmZ+mEWVwV5wFJhFbur4KHVL4+nWu8m94q56URQCufKcFBnWt2C1QgEGgFSMuEIJP8tl/HYug8levsf3IYYyXMd4oPJGEE11tamyFu82JMm+KJKkQExnXZK2DMjI7PJK67RIhzt/fOsRATOZmzIjHG3KBaWqdKH99jEnuCLOa+iwCnA8wPyXRODfOMNiMI6egcDsfrOsORA0NhNoarlfNSY8dVW99Y2HCsI1TzdhuY3s+CqS+bOwWiPCfMxCHQLwrIPHMFvRtdFxrpJMoPQ/R8lKP4NorrPN0rm3cdxQVVF/7gvW8OjXRzZHL/EgUImcM7Wbu27tgXaonaSgTAvkCr+s7jp8MMyJ/C7NQwH6IxkUiz6665mhLmnbGPYB73NxXnr0pzlf1G/Z2n82eUaKibbrk9Ci2GeCYrWe+rZpTjKKlg7ugOJ+jPGGb8eo3sRvAJcq1SGZ7JXksHriKKMvZizmEW1bfxa4i1UBGJ+zZJ9nQAfLuDLAHPggiW/E1jXnD9MfKmuKA4OqwkQCw4l2Q8iKilAcfZTDpyFtP/c/9X/zbcfsuN8dmdDNk9CIqfU1Aa6ljPI+lKL9ATDz8YPvuJj4Yxntk+SILJ3OOzPB8nT51lvFRBvmTGaMJW5j+7P1IgE2vP1oSVECBGq6mCz6EDqhsXqeOlvoFIOZ6JYlyjHRCUugpSifvpFmAmEms7z1oS4/IN7N1+uH59dOYZseQ1MAZJoYXrsNeqn+dFctu1TpHM5chISYM/ff+cuE7+3p8diHtFr91Z3ASJ7LMdv1N5nUOsYzFOlHWt38g19pc9vIcZxDuOMF5z+TkzcCjk8Psw+51tRCGl41gz7lCnlKSDsVcpPKetrAmWkEt82N8iCWL8kVYznbLJ3GMjGJOJebJLog0yxMio+bgafc51hTiP6fTRLWux9nnmDWMzFVP4+iXHEhRA8H51MAxynwfs23JPoOuKOfmxj9Jd88eneCYhSCCNdV75ZyNqdWVl8Fr8s5/vehN7xYS0dXLxTf1v5yFJeMeSe3OfeeccIyknTcZFBnB+mZjql3jje4539jEP8DN18FomzjaSX7ggjYziHu5jv55IvKDriqTVMYQlEq9btmzlvwtZm+mk4/m6+ppr2PNmUD5/IEafed/zmTv3fHZOuPXLbVHkVIegQlFKH+uiZy0d4DplJV904vo86LjU+WGnn3voXJ6ZBKKndOsbieq+5So6+nyefvCDJ6I4xfGawBo+2XgxRDwFRBmfYcy1MUdJlF+/bhXvBXKD+VdiWRJlgOvl9Xn8Bz/k7JIUO20UICkcsaTe8nTdx+44s1kD+wcpg2fuWLh4Hp9LBw3ihLkzpodmnv2vf+VrdIGsCovmLeYe49xsao8ESB3fI0NHMveu99Ie2vET798lPkJCSIdYFINYvsO4mMImO1ZEXoqyct7xDCgRI/llb2DSFF4TrrqMqSXh3e/4/ZA8JSf2giQmIDhjfNk1ZLSkYrUkzhXjQrxf/scEAfLTrvEEAfLLH3kTP2HiCkxcgZf/CkwQIC+F27zUNf/Fvn4cR/6vCxjEnCc6QF7qHv0i//4rJ0CqN394THWyMR7GYYyODXJwa0OJ3h6moxgdJDJC1YtlqmBxYYgN7W6KwT20xPgKDiZ9KPhmorg0j3sh5Ykqx//6L/4ifOHzn4t70y3PrEfl9Hx497vfxde5uU4BMDkV7v/eY6GuGRUn+fbnUQpVkP/ewwYdbCeCs+prdYCYix63sQzeKMCJJ5bxXy8mQC4Dv30ctDNRxtkvIRnSDQBSDEgjYDsKcCGg7IfqHuNnLBIXgC3mYKeSyr6LfA4UrQC2CykTV5XvIaGZA1ghAIuH0v/D3nvA930Wdv6P9pYsWbaGlyTvvZ3hOMPZO2FcS1gJhHJAoUfv35b/Udr/cdeWo73jSikHJbQEUgoJJQnZy5lOvPe2hjUsWXtv2fq/34/sFEpLuONI7nUvKS+/HNsav9/3+3yf8ZnGdPjLDHEBHAFCr4mHMZX6Hlg8vFvga/yNLhBV9edwcNg1oBtDlaMESBqHeskSwaBCDk+C4kYYqHj03yRWVKDFwz6q7BnEzngYrEMt7WuTpDEX21ierRTI3nXXXeGb3/hGuJXc+L17tMmPhltvuSXGelmYedVVVxGfhVILkuHll17CBbEQJVc9QGNBBLM9qAtsr6a88lmirzxkSNaY+dwGYFfHQTYWfPK9ThGdkCMATnyNh1SVfI/84frwoa8cieB9O+97LTnCw7y/1xkDay9aHVVqXRyAp3OgsSjWUCOdB6q1PESqbvNzPJRKCqkW9ADXxWFONXohwNpZ4j0K84hXoVA0CSA0iwPbOAfTanpl5pTN4/rWU5Y8j0P7jqjwzuHzKubMDB2NdWERTp+zkHk7OdAb3TWHA78ANG29YR5AjQSgxd5miHOMJSIN5Sd1vr28t0wOcCUoJT28DtNtUEHESMkMI4zqiSw4CZg6UTLdxWESP08shE/mOhCSEgmKiZ4axrOODdEy+T0P3sZ+AZrFsk2AnEEP3YyDPK6p49VrpCNLsFalpSCDB2/jAFSsCkKoFBVZ8toZf2WPTy5kkVnU7cSt9KPWTIXIuUCA+DOjA+S7pydAAoFdflkKam69gH4/oN0J1KUq1iU2sgFuVewbx2ZOti4wX58Av30hjlkBD5XUvs4pKChVL+p4EqcQiLcM1w+BLl1EEmyqMAUdfM4cb/FanCdAHPuCzbH40qwZx4sOmokchzc/nDwv/N2/RoCoTM9Agb+gnEgpxkMfatxpgIzZZFgNAi53cc1qcUtctulK7k9y+IcHfxTu+tA9uCY6cVptD9decVGMYBMkaQHwsSvE4tIbbrwpvPwivRJEhkj6jgJcZ6KM7qitidEoXajRa7l/TR2QaPQ29BGlkguZLPhmRFMWJQmDg924zwoYEJB7XN8+lOo55FQ3N7WHmqoG1KA4f/jeNYAOFeSmL6KIWLW/8UhTeP6rcXTZSyQRaU+M0TGHjxxjPicPn2dLpXQhoGk+RNVJvt9V19wE8UAkCWP3sSefQH1aHD7+bxfzHK0goqktVB0/guK+GBAngQ4HVbpD/Oym0MK8VjqjCJC+FifZQgC2wqisHcbtkwiImEJsxQBg6E+efIZYQ3L4y+fxq4JIjdqwEPJ12ZqVgND1uIPoKOFrDxG7sv7iDeENnIOOEx14cysgXgAvTx6vpCRet1otgHlPaIGUkawpnl4S+x1W8PPL6T7o5fVK0Ha1EFPX2hueePR5sv1vwlk0JWRRCF1TtSOUEyPy0P1PMG+2xfnrrg9+CKI0g66qV1GMzwmvvEEpOdfK//eZVdW9BmfCK5DJb6DCffArN4cv3t8Y52KfWecnn1/LdaPyVqcaw3NA5xzPnCRmIuO4lHWljzGemkxRb38La1Ma6utSQNoilP9d8fdcQKPDkD9NRMZVQWJfh1PIPq7ZkEPdEBYtEIzz+f9eCLcmAPwcgPzjgNSrVq6Na0UB6t6DB/cDMp4irm1TJExUabcybtNSye3fcyiSj7mAVnl8rqmNs8lYGmUebWFOnMdY6udnp7i/AztqovNohHitDsbpG8Ribbrm2jAFl9Buejt0ABrz9t57loTju3GaEalYjePk/u9/L3zpz94VvveDo2HTpRfHcuUMro/dCePMBaqwG4mZKeT++egKos5mzVKpfgjVs+S6690p1rWbb70VAgKHDv+2hedKAcHdH18b2k8TycK6rkNRklCy1nVcl0Uz84mxPXms5VHFzetsB+gTuJpJn5OAsU4+HSDGBBk3k0LXi6XjU7kHRmBZIOw6qSNJV5tuywUQAZYz63pTOKDCWHDfe+8zpRvIDgrnvkiMcQkFII11tLNKVbKdFTrGzgHoTgVQHmd+He5oDZk884PMzZXHaoie4Xe6OEifC9euyaPIHKKPyLL2/nPhxaMDoRIMsRmg/uTp4bBwdkooJUpmTnlZOMO1GeB5X75uJWtlSigryQmzpvDMJoxEkG8v8WdDFKjbb7R87nTmObL+cyHCeb191cfCICXfDQDQR+pGQwfz/Mk++ho6WYN5nbdfd0V0kmRRAp6XnQyJmkos2PS4J+lHyFKHa+l1nhsF2LpdpyN0WLNubdxnlCD4cD+jUEJHa4uuYkgf9wuCijrfdOjOZQ4bYc82cL4byr2R+6cprDW6DSVcJcAFxb3PunqMgOrg+w1CpNpZNwqB5x7FyLQZkAutqNYrmTtm49BcvHhpaCOWsgmnzT7csa7fa5bOx+XwWtiwZnkkLhNckwBth9h8PvXsFsQQOK9Ye3//tz8Zvv7Vr2Dn4eeePB6LlGuqTrH30zm3GDHCIGtyAsp+4ru44e1dbZEAueej98T3bAxiJ86BHghv98pDY+zp2Gvn4ACQ/BhhQ3sWQUIbgoFe9hNdEKEHIQjf/b7fpMeMubajDSJ+Os9xG+TmcHR2+H1d3zJYZzt4v5KEU1lnXUf/8neXxfXw//u2JGZfdDIsYw/rnu4QZH4HjjYJEsc0TDFzhwR+CgQdEVMIAgZ6mY8gD0u5bzr9LsaJUQI4byfLk48+Fsrok2uO/YAnY2+O+w97KyQmjDyV8PDvunnfdldYXG0+nIIh+3VycPRZlH4Gp/VJnJB+D6MZK3EzjxoryvtzPnMamsr+UBeG70vRhISE3ydGojL+4lTFwxsJEObix/9wYbj2Cwei0yAdMkcRixy187JdZe4vJZsvOEp1WHsdnb+dzy+4SHR2uLPQiRJfO9fLPb4fuoKdu9yP9unA4A8SPUOSx+ynXbcj+cHnFiB0GsNt08P1GoeIOYPzsvcc/5aZw5pZFFqZ37Igu3ROuFZPs4OQnycZbPl5OvNYO8Ra07euiD/76q+2M39BcrCf7WA8lPA9FBLVc911GvbwXPsgTsMZUcQz0cKzplBiKY5ux45xsoMKCbgW+/bsIbpybSRMjNt0jrJ7ScIng7PTTIivPvaxtYgKCP6KDo4qStQvWrssOj6n677gve/cvpP3QVwaz+v+A4cj0ZGWkRNjVpOIkErBJWg/kN0wZ3ltWTisjb0apyysuHQaHSNL2G+m8XwyB+HEr8V5uXnTVew5UjiT4NJm/WILEd2kKbyuc8xhg4pjuB7uE0ft0eO1p/D8RpewUYMK4dy5M0b8ZaSqjlwJIl3Yg+yX8jg7RJe5pqDRBAQKpeG1v54fvvDAurB4/jr2P75r92bJfF97F9n/RwIk+zyI8jNbz1/LHyYJkH/psk4SIL+WwTb5TSevwOQV+DVfgUkC5FcjMN5a+PqLb+AkAfJrHuC/8rd/2wmQV576NHvzMQ4XneH2O24F2CADn3LUswD1RRxU0jjcGMFilng7AFwHh4IqwHL7FZYIGHAYawUQsxxaQMLonjQOgjds3oyqFOUaIEIvB4AhwKuVK1D1GAfBMfKlrbvCy9uIl8osDMnkvdYTYTLOASIbdf3Y+bSriYeFyCsJkPPMneSIH/6L+PHPEiAAwRx8BgGvdROkQ0oIHA/zumbjYKgjZ19AWIWUaqFewLZF9DkcPHCADf20WIJut4WOEQFXiQVviGBPDfFPs8vLQjs546JcgrsCYR4YPLSZ4WtRsqCNmcgeTj1giTRF9TTXrYCDfwoF7wI0ZrYvJFpABV8aBygPU2ZcezgUrDSixVgtOxP8etXmsXyVg3guByDVqBboCgYdhpASnBEMUk0pqPwCIM5MDqAqZC1Mb+GA/vDDD4c73/3umGteD8h04MD+SHpYQmnMl3FHy5YuoftlVywmveTii2MPiIdQX9ssYiVyKFX1MFzNtbRgfBeRCR1cEyBrQNj88PDvrQof+SaHWVV03ijQ+Wuv2owau4WYjIdQES+n+LA0RkGd4sAjOdIAMGpxtwpoD2ICHLp0LEXu4156+DX/uYPIGr+n3QRZlPFarJuDmt8Oh0yIuTnkT+dlTwVYbyUf+zUUZispJD+D3T6B6CicGygdMzn0z4nunJEYPzSXAmoVdX0AAXt2b6f/ALUcgICAvpn8mURiHD4E8EH0Qgr3qRQ1bCaK01cB5QQeEgHJ16xZHw/irfQ9vLFzDw4Q7jskX7ZqOsZBn3nS56M8PCTHD8bVOQewBznUrxfGswc47+Eo40XwLM8DNQfWVA79gjsdALQ+c5JqKgnridkYJmbCe6Ii0hxqD/DGiwzjJJDkUomse8aCy4FBQQGv4gTp8vkPFYc/pQRdd5Gf6892HNXgGJkCYKOC+QzAqGCVgOFZAADVjn69CusE/l8AKWbin+/sEKCQ5DD+QtfMaCTQcKQAcHrNVBoafeGB0tg5Ow90hPh1/p0fkiH+2WdMAOKCC2Sc+3yB/Ljw+08fFN+KADE6bRwCIwGitWJmUZiCg2AeYH4S0XsJzHk76V2YAVg6BTVuJg4NLD2QlD0ApodjdvQla4nYgKAQHNhNt4dEWybxFddedwPjszOSRgIexZQTn0NhmwCg2tHSFIuy2yAFTtS3hlS6N9pRXWdDWpXy3KbTe5ROr0gbWfPFRfkxpisHIHeQQ/9ZysobAAK6OwYg2uaE08xPbZCeEp6CrvYBWXJq5JGRQXsBqMsr6MQBmFy7bkPYiaLYsl1VnLr1Zs4pAlyx0PYEY2ZauO7G2yPo/+wLz/NsZ0UCpKerAhJnBGC8PvTgKpg7B0IAkK+F1zwGKKAy9V33rIr3abgphzgxQD2HNP8NA+gn80wIMuv02/LqG2GIry2A7F1ARIsRd/YotPJ9b7/j9nDgyEGIw6O8rtkRIKwBzHnXu98DgTSKyrUOArWdbp510ZVzmM/NnpIaNuBw2b4NZSwq8VzIq6PH9uNmuDSq9FNTiMyobMa11MAzPopDazGxLIzjKUPMl0fDK8/vCR/76KcBYQsA3U5BfrwW/s1dHwx9gDQvvvp62AUwnsiYz9DtBMg1FbC+g7m4mflPJfJffGpJ+KP7KOV1bTqvGvZ3gUbXFR1qZ3BISL5LHq4AfOrj6wXfzkE2rFxSFooYg8PMB9u2voGDbSYESQk9KxnhW5DWlvC+6567Q8vxw2E65NNwX3eoh2g6y1pqd1E/LpsUgFpJjVd4vbfd+q4YD6OqfOfObVyLg+FiotRWrFsDOp8eGgGBjapqb+uhBJ6yXJ7Liy69hLEkiM3z2dUKkUnsI2MjyXkDAsv7d9LeAu51Q3N7OMM9XXPxxtCuW4B5ZDavsR7S7PYPzA2P/YCOFecM4rf6AIpuvGF6+P5Dx5jzAbHMpWeOE4ySHDty+FA4Bdly54feHxfwGhxgCgDOMT7yAdR0Ygyyzjl3SCzrBJGYMCbLXp7f+PDicGxPX5hFZ4zONCNYXKdOMWa6eSaWEm84zDpqPJ2gl3sR13m9o8ZROkK7Aa6TIRFq6ITIBYQ2CqsekM8Og+tvvIF1fSC8SPTQWkD80uWGTVHaXG1kJWs679Pi7Dhnn3eBGIkoAeIc7jr5Zi8I/y6Z7Xjw60ZYy3u5dyz/EPcF9MQMhyGjkIa66NfoDCePVjEeG8ORk6Nh47qKsISSj3H2YomDPdyDoXAUd8bItPLwzLH6UNc2FngMcBQFSBvATa7xcHTBoNQf6wlLIDlWlEF08pbtoKnGdZE+ZWbc04wPtkZy6NQZyFWu95qiLBTfMF4NlWHv4crw9InRcIQpeCiPTgtIuhs3rQ8ttSeJuKPTp7cpfOGPPwk5iLPpeC3AZ2/YgXPEiKcU5sa5RHBl56aFlWshFfgc46uaKQzPzaULqr45HGe9nzqTSEFFC7FYOimKQWYjQBgBKG5EWGEP2XEIQPc8umIFw103JMiNcRKQtEdBYkX3STf7ytn0B+guEeQ1jqeU130M4tfOF7J03DMAACAASURBVF12Zexb2iBEJBgOM1/rLk4+NxAuWrME5T3jFrGPa/soe8yjRMs1t+J4xTllJ84u4gbfc+vN9KVQ6s0z0ne6jgjDalwwdMFBTnd0G10W4hyRgzCjq7czxmf9zmc/EwHfRmOwIBMtulbVX0BEXZLjgS8aZV/bwTzZ2ArIyzMwwN9NYby/QufHAkgLu8v+5BNlE/uFn/r4g/sg3bmXcV1kf+W6+6WPV8TP+OP7cImylxKlN462iPWoAkLcji73O01nOqLQ5qqrr4xdDKeb6nnu7FxTwJBLIlsjanyi8liPjYwrYQ8zh7m7k/9XANTIte9hPy0JY/+YZIdkjq65RJ7bUea5SogOex/S2bsWWYLOXGvf2eGjx3lOknAf8p4A+iVA7M8Q/DfqKUWignGsG1CHrS4JHcadPNuKH9xDu6+RsLgQ/+kzHX2rPAOPfG5uuPVPjkcyOk1Si3/JhKBUoMFuK5ZwDxPtNMxc71jxYyI+lFBVxRY+6+w/khlDzum+FmO8/Hdd3gpSjDXUYeDrHoT0sAdE15j/73XX6WfZubu8IsaLLqJTRK9lMkckIQw4jtNrGqScZyvfjxGy7nkkGJz//LmW15uFufOLE8X1Mz69PUZQzkagcI5IujHsCvbTObecY750rcng2g+yb+7ne0lqSAJJEBrbpENKZ2UOTqPZ5QtiaX3dqepw9ZVXQLxzTmLvJ7F36KDubX4eEXiSQTrkjOLat/9gdO+sWbMK4dIZ3LHz415REdU+5mb3c/MRr0m266RKSMLlT0xYrSQ63TepOEAnnEASUcxbhcYrMpdyllm8eC7vqwjn7aFwjH6yRYglUhgjDbWn2fNNiImS+Xr3EsMKMNnzdiMsiPfOSGKuux+Z7h85w0gCxXg9nifJD/fNHhmNkx3hvmfiQBrh/uhE2f619T/zXG24pzrkZs4M77njwzxXxlIiBmL/PQBhkkGflWewxAT7hc4fQn/uyfzf+xeTBMi/dD0nCZD/vaNs8rtNXoHJK/D2XIFJAmSSAPnFI+3tJgDennH/y/+Ut/v9J/zkwbuptiAnFiAtEyXOKEBgBo2PZdrgjRjwcIdyKYPNew8K8qrTTbHsuRkg7oabbsaifAY1WBVq3laACQoQITw2kH2/ZvmS0EH8UpY+cDacW196IdxAEeyoUU6oXXfuPRKefH5rmD4T0I7Df0YBBaMcSnJQzkqA6PSww84E1/Hz3R8edthPv/nxzwkQDzxuzAUb/F2QXRBZoW45BzQjmEpQRgnmCph0Aigvgxww4sfS71LUi6cBe1tRHU6HDCmIRZwAS7vMu0+PucsHcYdYtOihR6W7yutxDnNRDQYI7nXwdXuYUcE2wkHC6J+YTw0ws5iIMW3yzz37HODvvAiaSLzYA+FBQtBA4kTAp5/3oQI2HWJFkMsDb84UVFCALYI8cwANq1A01nKYEUyw7FVgoQagweLyHaiWLXNcjPLZ3828X4tC3bJRO0Jm4GapKC+L7pcWsqO92ksWL4ouEg9yGzZs4P9fA2xqiN0SlhJmUBTajcprhvFYOAMKAel0fySiqv/x760Mt/7p9rCYmJX5EDS7OMj3d/WGxfQdzCqeEV58aUtoxl10y+23RLLMn6mSzEObwJXqXeElFX8qbz00ezj0+tgfo6Mhi8NtP+rmmZSgj5Kpn8bhPZ9DXAJg10YcKkMollvpH9ixg3tNpnEnecHDkAollF0SihDKiqeS84tCjTFVT6yb3SfGpBVSjHroIAXAkB/GuUlgScj4nnfv2AOIUxCV9QePHyKGagrj/Ex0N0ikeMCXuEpGXfbo40/F5yMLkCufv5P80DFj7EcB70HF4IXDtgd3XU6R5jNT3jJXxkMGY1fwIptrbjyYXTaOZ0kMY40cC1NR3NnlcRIQ1zEmUKjLxAgZ1YlGzUkkqSKXQNH95HsaQU4nAeKzo0r58x8uDf/l+2fi/c2AdMrmMK0rYQfRaAL+MwEweiH0dHf4DDTybPh7jBzha/xcS0f9GSrwCvg81doSdx6iVTkag5XLODaCY8Dse16/kWreW2PhdDNJiJwh0sb77DhX6Sn5MRFRMQFg+jkWzl5whvxzAmQiGmPCFTLhAJk4qP5TBwigKHE/ZRy4x5nnyohPKwGM1gHSRaF3IcTiUUCAJYDW3hQdPmkcvuso0/X3ozjcVhPbIKB5DiD01a3bcIZ0odwsBrSrDJ/4xCeicy6b+dOC9RGA/g4UmNMAIBK5XrX1Z8LpNpwh9Cp5GBekzTOWIt4jxsLZIeYMCAXA7ilcL4np4YFR3BLNECZd5OuvjuCQMSO7d++JoIMgimDgMKRONyDXIKDZdEB7idhiwHXHbyfPYCsgmxEx/QAokg05eYXE2eyNJehGGAng+T0+8AGiKJpKcMkQXTU+Gra99krYdMklYZB7dRyH04abJ4C2vkZyzhkvo7j/ElHa8oYAvIl8U2HKuDyI2tgYjGcsEF+BA4ynr6h0JiTGIfLC5wOCzYpF5LmAhsWlRcRMvRg9f845uvKayc4vIELjEKrSRQvs7TkbfvzwgxSUz4+9C/29YxTlroe03EWcyhnIlOuj+rOne4jnup0owGaA7SbcN3nhups3Bd5u+Jtvfj18+qOfCQP0TrmupDKvfvyTnw5/8ZWvEgVWFJogsP72e38fTgLuF7NenFNVylw8jzmxCpI2F6Lrz+4tC//vN6qj6tTouhEjFo1h4lmQMO9hbjL2TIXufIDEQZ7Z6P5gHVnK3L94/kxI4eHw+ONP8nqZb8lYXwoRfvzQwfDkTx4Nv/1bHwO4sXMlHedHa4xW2opzbj2xhKpsn336+bD5yqt5IpLD/d99ILz3vb8ZHXKCOjvpcDHdxXgfn38j5XzW85i7pswsC4//ww/jXHTLbbfwvQpCBtEj3RASduFUMZeb4243RRtg5/59xKIxfiRABO5y+dmVkAZlkOVG2i3acC501c+kB+BVHJ30E0HyLSKK7MorssMjj9WF22+5M4zQIzOAa28Ka98AIoJXX3kJ9f2MsGL1qghqGscoseW6uW7jZeFJohVV/i+hFF7S9DSqffPyq3D/bLp2Snjo70/Qy5Ad3U+u6bkAjo2s13Z+5UI+OXcZNdUF8GeMoGvcMiJ2JFOdF4w9HIIAFgCtRcSxmP4VXSFHWNOdq66mpyWqiWfa28A6VJ0d57iUYgo4zn+0HZHsnZjzdIE4eyczT0ZCmOdAB4gxkpEgAXyU8HOtNtqwT5A3gZJx1g0mS5wfZ0LGOVTmxnRBEDQ0tIXHntofPvWx3wyjLTikjh8MORD2VTX9YYD7OmP5xWEnLpGt+6oQJJB6xbdZuHJhOIO7YACQNhVQsQj3x7rVFaEkD+FDeTGEFqpnBCaUixB11R762ptiifwbuEIkapdBiE6lcyiddaqF52LLibbwyqmWUMMGbP7KlWEhbo9BxmEW8+nqpeXh0ssXQYo28V4ziMzbEg4eqSa276JYLv3ed9/KokKWjNghIG07btHjVfTJ5JUwdlpCPfuOwpkUPWcmRRerrmN744xe9Jp531TG664UAPeX07n7Lt3GOm9SITUcO1MRLdgN08c+YsGiBXH+0pFbxNef416eoV9qBeOojjE7h32pDkb3LQePs1cC8K06fiC8/33vok+HfRd9Qcaz7du9j7W9OBw7UcN8nI6zlGeJfrCpCCeG6M1J5XV2MJ6PAOQvWbIqxgFS2BFB/wFdq0RxduAAefmVLeGzv/vZ6IatI75Ht59g6hhjZvos3gukVDvdA3apHKSE/RC9C6WzFuCMKmG/0Bs+/8m5b463L32/LTRASuRPnR7nmNM4vP76syt/7kTxB391AlCdiDnGlcXymfF6sV9E8JPCWlRHx5SEL1tM9qjtYdOmy1jTiJSkj2HF8sU8Fz1Ee1FWzd5yAXvCaZCtvRCfma4ffH7liSp6XFZGh3YTBLrPTTXPZRFiAeMudYFcfd31rINVrE/Ei+IQ8e/trVjAXlQy63UiIO1Jsx/CGC/3P2N2NLBeeK8lE/w9DTBbmHMikopnKopiKEd3LwjrF7tAmJcnhBgh/PjzE70f7/uv1bE3yb3NuC4OfumAcr0e5OuNgxwik9SfN1FYzs/XbWp8FWSORK6dQxIxUXzEmDGmzz244LdniXH27qPMtU5AOquNvHXOsCdoKs4ZI5gE4N2zpbE+VOGqqDxxPO6nMyEgaumTK6PLSjLP97OdPbpxsgpE3BdV/c2mN+/tgt/ZGfufJN9TeH2Z3K8F9GbUE184H/FRM27PEcb/xezpR9gH6KaOpkTe1xnOZTozPMf4fl4i4tZ5tY/9XzN7g3XMwTMQAg329zBvpuNefTG6v3sRM5UikCqFBPFMopP3nAcavrHX0ygv96KuLUb0Ktay4FxH5S6cgjpnUyXccRrtP3g09qZksW7677mQ5Gn2CdHdt2TJQs5Ixhcmhis3bQyD/NyXKT/v4ayZA/GSBomSyVljL/uIRMZWUpp7v4HoJJWIUxDjnrAbV1CMXeU9ugYc/UuI/3/2sfijr+LcUVUHyfPty9781yUffHGCLCPyq0OiNmta6OkcD7/7mT9iDSb+cQghCmfVLmLh0ihsV0w2SYD83OX9mb/4xQDX+diGX/wt3uJfJwmQX+nyTX7x5BWYvALv0BWYJEDecQJE2/7/aoTl+V7iCfn9r+fj7SYAfj3v4n/9u77d7z/hsYfvHe8GtLLgeCrkQwIHWYsh7VkwA95ohBklgKuAkma71rZ0UmJ6PAIMWutVMHUDMp8mo9VCaBXqgpgXA8YP91MSfA6lY28H2eVtbKLpF2BDn5qFnf7pl8PUovLQ0Xc2vLbjAIdvyiM5JE2xmJFYlDos0fl8Hw9TOtw9YEkqRFIkxt8YkUPuMfvS7/5OWbj36+Sh8/8CDhIh/QLBbNSLOFyo/hE8FszwsG2ETSJfW8BhaZrRMRxQZgPE5gAcH0CFtJos+A5BXA6Bx4m4sfhZ0LGETPpKCn6zUPJZ4DoHkN/4rxaIBaMzzGVu5YDsa1XBqMLUvGAJDQ/1s3E+zJpF3wk//xCkizFbRdj/tay7iZeIsgRSkLuJEuBsvn46akbt46CJHBYBXTh0+T5yjcKiu0IlV1XlCRwg0+P7t0tjNQdVn9V2lH4HUTRPhcix08RD3JVXXRl+8IN/iKCZ+b/HyMVeCdCxHyfHcjoFaomfOA4gdDkHZIGS/SjKq1CwlQBC6HA5cqQqzFuwJMb5COhH4BRA77H/tD78zveawXV6ULKfCasAkedSIvzMY0+FjRsupXT0XCxa3H/sSFiF9X4uBzizeAW5jQfpBIwxVmmYg5wHmQGUnd7L+WS3V6EUNK+4DODWyacbkDktmTgXVFkgrhzWs0IZIGoWQFQmhzGVtocPHeEQS9k6IN4wysrZc8rDjp1vhGs3X8rYQEGK6rqL66MzJk+SibGiglzFsHFup1AxzgVgtqS9mcxq1d/mUfehBrN41LidRg6ZHhAd/9MhClQyd3Lon4OrxLJLYwxUSJprbVFoGoBfJzFCnGYnDv8MbO95sgpi7q2H6IkugeQ4Xi0wz7G01PJSDqN9jBGvUwk/yzHh+DpNr0Ev39OfnQsiNiBoxFWywFcwzm6IMYE6nplYFMx/ZtJLvAkU/L8fmhH+/O+bIlAwFzDKmACjZHTb+LMWA4oOQKR4+CsDFG4kH10gtgMlqETHbGKkjDjRITSAijdLxwqAgGp43VQe3HU6eGCWdDIqReIolqJykPV1GJ0m+acqU7DSPHOVi4ITukAEB5IBLfyQDrnQCzLxnlB66qZxTuC/6Lri4wIBMuGsQTHK5/AEhcwkSIesVP7/LMDBasgw4iTosjhFLv788jn0dTTGyCK7SMyRNsZuCmSW5bK6V/zZKiPNuq4EAKqqqSdOZFHYuWdXuObaqwDvi5lvJuJERrkeA9yzHJ6bFOauWpTYVTW4aciE9z35vSSpCiBIdHAZc2Q2u2S0hbWqmcV4HnroR+Gaq69hnFKcC3Hja1LRX0dZdWJCWrh048bY6dALIQg+GBaSz1/JM7uEgtWDlNamUHyfmT6FefsYOdp5oZTnSHdOKsC2sRy6+byfJZCZa1avwOlFp00D5ckALltfeTEshdA8a7H0qszQcMC4JcHzAiIrquM6IDmiI6UNV1ghz1ItClNBhWMnToUDx6pxTE1nYiaKjXGbj/ozgz4emfVuekRUg+ZQSmxkk/GEy5g3fAYlPwSqJYBUXNbR6VFdc4I5awXOgFO4QDbx3k7i3jsSfuM33gfICBka537GB4D6y6++BrB4FOJjSlhCT8mMuTPDcXoqrl1/Uejmec5n3j2EelUwcyFAeAVReIm8xu/+4KHwKsRQxWJU7BAHXURArlh3cdhuNj/PiIriL318Vvjct+qjKtnny3VIICWbZ9X4xVQmYtfPVgQABdyzWQBK/RCQFbNKwqIyOgZqa8L2PQf4yuQwb+Hi+Lp7iUOqP3k03PO+9wAe95JOgwON5+HpZ18Ii5au5PWWQH5PDd+FoPn4x/9tjI97cQsADmTkJZdcHEn1ExSntxEr9q4774jPfAPxhBZCr6Zw/ACvX6LRZ00nZk8XkYUSmLwfPjl0QCSoKh5m/jgJiFnF/FdCDEpp2dxwDMW70Xd1zPn5zDE68tZdR4zjAWL3WFN278MJxc/6o/94ffirv9oRLsWBYoF0FqT4uPnp3O/TOMrqAaztTEpHVd5F8bgAoyCaXQkSdqqqFRMsgrQwBuaQXTzsMfbjcLz2ltLw9GONkVyUpNeRYTF8PqCaDjTnTcnH3PMAZCvzUQ+AuEIAx4P3yiiis2cBJVnTLSvW+afj0Lmvjtd22XsXxbmjt3JC1a3QwDnJzoMnIKcWzF8UFlySFz+nfjcuDMa8BFWibjveZxb3vI91K7rumHslPVQP+xDrEMpm3jgKoJfBPiefz8mHQIyMP6IHMhNxyY6Gv/+HR8IH3/+hUMu97MchkkEkaQOuhDyirfKnFAK0j4fX950Jb1CSngypl1dG9Ghda2jGnbsEt1P5gmlh7oJC9gY4fVbODYmsddlmJEIYhs7BcK57ILo5Es/1hEZA/br+YdyExCF1pqP+7wtneI4aEwZDTRYdZJSsZ42nhKvWXxJG6cH6wG/cCfN5mvfYFbpHE8N9338wTGeNF6D+N4gaMunlGm4/jUtnZ1i7Zg1q8b5w4MTpMJiYE3YfawjJPAvtRMAtXj6f9TAjrF27EsA6IxIhXkfn8wFezyHW7ik4TcshunYQYTmN+XDW7BnRiZuEI2+IecEeLMHzBJ6dZexfLOQ2ukeSXOGE2Tb2MLl2XugayWQePnH4BOu563ZrWM3PL2B+SOM5SCeW6CmetaJi1jMifCymXkos3Kpli5iqoG/PQXbw+ixw37f/SNh89fXEXqLe7xuKUaYJPPM5rCUHDu1lTa6fEPswr1aerIEU7Y/RazV1NWE8ZTRcdNllOPWqYnfIp+/9J7LjwrHh7x6BOOyFSBP4H6E43EjXKawPPCPp3BPfWwaA8PCgfWKUSzOP+95y2Je+gnvpC1/4PPP/0XAKQiM9g3E4StcTRPMBXDEDYzwnvGa7p3gwcNetIOKKnjDeYz/jgQk3zIOAVj2vW+J0E86tY1UQkhLYJcxXc3hOE6PoqR1CQcX/AK/jGHu7K666Jjqp3PccZq2J5e3MyEuWLmO/0g2JTL4b85X7Fd9bOmr8YfrSjAZ1n+Cz79c4ntxPu9fVCey67n7AyMFR9hwSnw/8AT1O5z8+9U3KvHkWFS9JQnsdxhkb/RKezGf2KxlnarfKeGomfS1dsevP/Z6dQfXMXRnO3YwV99buSe39sGRbss39jIIOOwTTcNr5TNsZKGkn2a1YpQnCbQYdQu5D3GdPxFklRUfJHubH2OHHuGpi/CxkXc5jPq3GuVbJ+WoW1/vgf10b382GPzwSY+H8pfvAtaGF8apYS3eZTtscRBP+u2tNAfe1iDg4S9ed02Yj5OplD2o0p+SD3UYVcxfEmLp29nOFRYVh48ZL497DziKjgd3j23s4nflQEkdh1FnW4lYitDI5Ey1fsSzuFWuJRKuvrMW1WkqvRxORcm3R+dOGQzaN66PY6Iqrrua69odt23YQJVrL9y+O9yPGT0HQpk3NCINjAzHK1nVSt1ERe4gFiIu2vvRyaMS5aiel+8QUxrhion5ERuNcS8+pRlPqzPGe+B4UUikCif1LfM/6724OZXe/GO/NhdbI49+eiBDzY+mHn40OyoRx4pFR2rl2J3OWSExkrJqkFrLCh96PQzS9AhFIEXMOYgm+b0qqwiGmAKeWuMv4lz9+8QFe8OVf/dL4Dz8NEP1LDhAjAH/Zj5/7+vizf/HX/+Kf/9Y/eZIAeetrNPkZk1dg8gr833kFfv3z3//Z1+2dJTh+mWvzy6+f//J3+9XIj7cb4P9lrsjb+Tnv9Pv/59unhMce/dh4GyCt6qdSlGMeFrVDp6MKHB0A/K2vCeUA9xmADNkomBqIPWhCIToHBbc9DuNsQlWyWpo3AFgkcD9fJamlloB5+WS+niXn2oz7Y0cOhEUoj8bJ3d63/yT2fxT+g5S5NgD+NHeQ70o0gMp0DhkpHEjGAT97AEYtfjbmxzxlXReRADkPPPmGJgiQuqh+EtDQBTGKgstogCkorczt9nDjgSIZ1dEYYIXgT352ZsjmfQ9zkCjlEFGNas1D1PvJhj8BuGfcTDZg5SmAnxEOVB6Od+/YH+MMLuMQKxhufMuKVSs4yFTz3s/w/7w/DnKCLFrnJW10CaiAU42XmU02P4Cf8VNz2fSnc6gxissDlQC1YLoHpyQOllU1dTgXZsfDzEyABu34bv5VnqmeyuH19xJd1k9MyowZxRw2IDl43zpcjAUxpmQOIFYLYPxCyhbLIGw82H3n/u+E30JpLCA2h3ibLVteiMXnLWQBG5112623vHkd9+B+Wbd2TVRbHeEAPcwNMv9aQsHiS8mfx760Lnzkr6rDJZeu42fVc+DswvrfxMG6COfHTOJdcsiPfirGBpUDKgyZ0wto5EHL/bgl9IMQSfPoB/Deqdvv4NpbWikA38FBS1LAuK+ZHPBaURt3tjaF6QW4DAa6UGlS9kuu8NRc728CecJnYulpPcr9ERR/Q4YIozwUpJo9W7VdAmRLTiQ+ujkMC8ILnFi0LGk0h0Odh+ZpkGL9/Lsgte4Gyb55FKu3oIj0XplXb/RCCyCyxZ0jAE3mWesEeWXr61G93MX9nMX36+Eg3M9hP4kSTI7yUe2nilJCT3WrgJsfAkFGEniwM65Nd4DqPoE+FXg9ANXTISDs8yjk+h6myH2Y92d+dmYWn8PY87DtdVUpH0kBotM8eUUlNJ/nc3GhaPwLH5kTvvU4B3+UjEZFVBI/onLZCAWJD6PhJDPsAakguiIdYDuD920hu90qKuDzUA7WEUkTC92NGzODO6ouKc82DovXZFeNdzYJhF4iLYuxa5m6YIMOJK9HfNlcT0FHoy88dTvuouMEEFNniEDTBQdIDF1yAuD7+3eSSP4SdHmzAyS6QCb+rAMoF8wxPxc3E3+9DBWi6vcmIoaOH95PF8PUsIiCXFWORuhlQxyOMjeqPLZbQxeL81s+sSozZ5XzzNfiPugG5OihJJ34BoiHzRBs44BJYyPMNwCrPvcDKKFHAJNGmB+PQQhMh3wTgFJNbJyLoIN/FuQRyBE8FZzRNebz+tJLL0ZnxExIvlQcT60o49PScnluX+e9peEOuJgIEQhE3tfY+ADfnzx4yOscOkb27zvKtUtmrMyKIN+Juuowg2deVehRHB3Y/2J+u4WiHQDI9nncfNM0xgnxhhDYr+La2rNre/iDL74/dFRz7QoAgHl9Lbgr7ITp4FmYqZIUYGqMMXuaecec8QpiuAYgPY+cpDCYAnfk6cRJFRObNyuWoEr6rEL5ueeV5wDuD0fH11VXXh7j/SYyu0cATXhuUU6PMN9WQ6pkksOdmMRcylqUmJzJ50KU8719DuzRMKptNvNge1sL3UTE8LEG9UEE5PNzi3gG0xg7MyCmuiHXnWd81iXQqpjrr7zmeswPI5Q0N4RHnno+vLLjULj6ZhTt6blh/rLVYScxIE2A6mUVsyPp8Wf3lobPfbuJocVoYwimRBCeKCAAbSOvVtIh0UN+fwdz6nwI1bmQay0UiI8StdcHuSnhf/0td4QGyJjjEDU9kMYbiQdct6SConDEApDkPmdP4vgom7cEImJ+7Au4/3sPhI/ee2+c47/97ftihOFNRDelQ0x84799OWy+6grmh8Jw7OiR2H8lWWHG+0zW9nIKs4cdV8ajcK28XubUF6PiHmKcp0OOtFhUzPP5kyee4PMXRBIkk3F/HBK6AXBqLvf10ttKw5GtY2E/vR3uBXRl/cc/uyk89EPJvVwAsulhXtlMIr2+Gj71qY+HgzteD8uXQqRC7EvYpWfmhk6ufb7zGGufz5ZEiMXXKvpb2FfkQ9hnA1L2GblJR5lRNdfcWBy2Pk/nFfON67+kv2tgN2SOwKBF2gocdu3YEYufJbKNs9T51iYZjcOnC6KhlTFr7KOklP1PRcsnNsXjfTNCD25HS+d3AwiWsD7NtAeNeVpluOuJ3St2U5StTwk9VUS78EoEIodQhRsxZ/xmjHphLJhPPwQJqordEuhMAL0kLKx9vL8RSXz7k/gOgwCItZRq19U2hVVrLomF9bfdcls4SeRb4nBvyIa0LaGMvJU5NpGvr2nuDd/dgtspA4fr7NJw6FRrdFiV4OZYuqYszF8yLcwoywirl8wKhewTUri3oY19RStgYQuRTcwNY91V4STdQq+cxunCYza3eAX3vhvnVm34d//5feHZum1hMOVsWDl/ZcgcSw43XHJ5aKFjKD87BefYttDJOtLHe89mfF1/3eaQDlHTXHk4jLH+t0PwrVi4DKdBX9hx5HRoGU4Le2uIQWUu7BvpDOsuyCF6FgAAIABJREFUWYHbZhOdHvmsAxBNkH0CkTpmKyshp4jPSYJg9sEqI26tg/vrfsfYI+dQI7ck+u2Z6IQIqZg/PwoNVLvXn26IQHEn13c9QoskiNYGnjuB7gHW4rRz7re6ifHbw7dJCLcQ+6qDY4T15fktLwNktxKndx0OkibGE/u8jRsg1dJix5DClNONRED1DOG+WwQpTvcBc48AfjVCFHt4mpsbid5cEl2ruj8yM/PCf//vX2O8LWTNrA5/8Re3/8x5Y8sBYt8Gz4U3XjsZ4yTXr5+B0IGf0Z4IgVEXPveFz4TDRPf9969+O9zEfNTaRjQQ42kAF8WKZauio1Oy+BiEwyj7izZA66Wsa5Y2Z+ek8eyfhtgujGuCnUzpuHGS6DE4jvAlCixYo5bMY/+EE7KQuTEH0pLNAev9CciPViLrEEL0A+hT+H7pZRtZFwNOsze4d6W4BGbhamyKcaOt7IEW4Ga74cZbiGjswn13GhLkaCzhzuJ5sjfI7oY+9vEDvE4JD4VCEvHRYcA67Z5E4jPR6Ev2LDozkrhHElpGzEliPvR7E8THlx6biPnsxDWkj9aIVElP92V5iE3seGsjstEzwyAEo12CaQDxXawliTGG1IMs9x3RSeyC4JduWUuvnc/ddyi+WLVyRdyfjjA/NeHEKZ9LDCxzjvtsHSE57BPcq7q/0ZlSXjE3irYsAG9hf9zIvNPDvSrCUeF73YuzzrhcSaFqxEYDfJ9Tf3NluOVrbfGMIvk/i/VUgZbEtBF23VzDRvZbCjkkAGYhYHDOcb3po7MlR7EF8095eVnc5xxmXj56lOhDu0aKZnDtpxONSOQl+6z1F63hmcM5wbx7EBGWLnev186dO+O1vPbaa8I+xFDlrFdl9KQVMkaeeuoJbo+Coxx604io4vxm30s9+5Aee5W4lyovFFKUsT74Ou0ndN+ej/tDssY4whzcrenTcerlE62lM19SiruQznXuxFlsn8nCeQvYD5yMorezsVunFWdQGiTjjOgMajCBgGff++x5QCeyz7POJ/e39d+7Osz/yMvRUR3JAs+KEqX8fzLvwX1ZWhJCuHHGyJh9LoiQkphTEnS6GOmaTp/KvHD95rsRseA0PJcdBTmp6az6/nssofxfJUAccr8aAfErESC/hPp1kgB5O+GgyZ81eQUmr8D/TVdgkgD51QiCX5VA+T99LL3TBMA7fX3e6fc/QYD80xhN2PLcZ8bdqAs0zJo9C3UoLoCaKoC2cVQwHBYpYLUIN49NcyJKs+Y23QkUTXLAM1dYlY0HQN0KAxzGTnMoPMNmdgHFluVzZoRcFGhGFVUd3c9GPC9MsTAXBU4PxZ67950glzk5NLf3h6PVdWGIzWXFkkVhN2WuJeQ6p6Ka5ByD0g/QAJDFomcLSyfewkQPgf99DwLkI39dO0GAxM4DwRAO/vZvcOhWTX+W15gHQK7l2j6SmcTElKoABQnNADwx2/fZp5+OFvb1Gy6igBAV4K49Ma7LjPxcSwaJMmgmQ5mjUlQnVlZXApr1h1UQBLspFbSYM4eDmMTHQVSMmSjOtPp7EHYD38vPzcvP5NCBGpuoHfs2hGdV6hrTIFh6jEiEFStX8TWno+rpKFnKFhLqJDGyxXc9wL3ysGbcSRL3yb4W1Uk6dyx8NK5oLxE5ZvROhTwS5J9P3JYg/3Fy1+v4eUYgGD/0DCXnS8hOX4Vr5PHHHwMUbAv33P3hsJVoE6/lKYgdC9QlAd7YtjNUAMZZvrsUO/1WVGVP/MVF4e6v1JCd3g3oOZODxmiYx8GpiU6CAZRoKxetCLU0u2559iWU6cvCnIXzOFD3AjpW4TqaEtV8RnN5OBM01wVhXID3z0OmGe9GZE3joGaRZ+yIoINhEFfRggrA1J62sGrx/JDDfS3ECTKKSk/VvcozlWhdAI1tZBNrDBCkHKNhduXKZfGwKvEhuO3ByQ6KwwcPcfCriGSUoL1/b+yWqml/bjUKOLPpBR8E2gsAbCSljJ1SkWokVScHyw7AmCIOsaoiy+m4MOJAkM/yy0NVtSFBh5CKx5hdDWkgeOchkfcsAZIBgCbIYTm2B1u7NlQr5/I8qGhN5GskQEqIFDLWIgFyR1VsdIUAhFpOH2O1GCM+H0azvEmAWDTPODOmQeXcH99bHn7wMqAB96GHg2QETnkNZoc7V1jCPh/g9Llnn4lqwSULl8T30gaIV8DheFzggNevg2CiwHwMEog8f36upbtRqWiOuwQE49n4CeeLZGO5APdj1jTXXgB04pqQ1sL3kQBJjbnvOfHvJaCMwdBZpfLvwoeHbb9GEMV74r/Fv+PnXXCBXPgcrjDQ2SjOrwliSbA8EwLEjo46nmUJ23kc/I0dkyC1/2SEA342AKqHcgGwPMahDo6SuQtDzbHKeN0tyO5DtV9cMhWgaybKYYBmSF9VmWZRW3QtcAmjGwGQhQBFuuRqUZ1LOkp+SIIIungtVMs6UQvkGWWhQtN4IiOVUikPHQEoSE2VAHkNUogoIDLUpwC+ZaOmzqc4OYVnwU6IfsbpcQiXljMqXotQhi8Krbgu+s3A5n3so8tjCipXlbzFqHslfwU+rtiUhtPHuTGBMuHG8MyTj4XPfO7OcOh1SE3GofNIegmkHopmI2n6mF8KeH5bG+ndsKiWazYDcIwZOJyoaQpP8OyXzpkfSmK5OHGLRI8tWmSxdDt5+VsBHevCrbfdzPOGihqSWmKlDaJJ188oa0oP6vYDBw7hDmHsnTlFhxDxaQMjONbWoKJtiHFZlsDaubGAa9RNtJZq7Ckox3fu2RtVx0mojWfp8gNITYdYbITQKwUgP45DzvEh6J/LfU2noP6+734/1EHIjwMUFs2qCJdfe2P4yl99HeI+JcyhiDyB8f7l35oRfv++xoiFCL77rArE6RBJBKxTMDBArEceZMNc5uXZEBC7t78R2ugQ0DnoWrp8DRGDb+wI77s+M3z1vsMUTuMgmkYnQWsj81pH7Px4jX9fhQJ/Sumc8I8P/Zg55Xj45Cc/GYFOCTTnrDvpUpFIq2EMS15uIBLlwP69kdyehVBhx/ZtERwT8NThKamrcGEHEYWLIDkKcfPEcmmV0jyPJ4hzq2FsluO+89egUSc8Y0dxy9z6Ea75dlx4gHyn6M7oYs6551Orwp//l63hys1XxVi06cRrDeI86CSarLutKaxYugDSIDfuO4boTBiECG9hjyCZ7HPdAFiqWl5S/QA9IYU6sCQfeY0NOF382Wa9X3fzjJ/Zv52unMivN+LHmJsOopqmEG+YVgjgf/5j8DSfw3jahwrbKMlsCIxZK382w328AxAbMsTeJ+dEnYgvbNkSOwjWrd8QQUodW29wL7KYw41CG4CoWXMDZNtR5jPnaOZYAUmfW8mONOYVwbkhiH3BXNeSdEQNiRTu9gKYDuL2SifqLo81bYxrWF9dT+79GZ7b7LBrV0O45aZLibhpxK1RHwqJ6OuGTFi9fCak8ghxV1nhKz8EgMQ4kjOH0vLGXtyq9EtMzw2rL54fKhbi+CylR2Um7ie6XkYgK1MQrox1DOHEHQ/btjwfyqcBHhNTVcszWovbYGCkEPKgLa6f19y2LqSUEIcKYXzLVbeEzvoWumnmhW1PPRPm4qj567+9L1RA8OUhOrj9PbexR2wIIx10soyzPzqyL5LGhXSInG4ZCi/tbwiV7eP8jJTQz8XJzU8OF21ciRP1UsiOQ7jnZrMeL47uL+MSFVkUTS/lejP/sgcTlM2DVFO84HOq28AOF8FRXbnG+eQxfrPYM2SwP+znegskW2Bfzh4ynfugk3E++9Fh+wRwtIgtvwEp141wZNNVEDEQgBIgAvkVEBXDCFaMDN3B83rzjVdDnljInhmeZq+UzP1JTMS9gyuwBfLSaL4unqcenvVM1o+P/dt1PzNGDx7JC089/QKvPTX83mdX8LryYwzrlpeJZ6P/7PDJ/TEasWL2+vDjHz1Il9SKsIpel1e27I+RTTMrJAJxbxyuoVz+IvZg7MtYJ5KZd9fhTGti7huBUJCc1FG8d++eSIIaqbhrJx1Bt90Q9+HHjx3GJfM642JujIFSZGDn21wIJp2RCyEsy+mYyKaPysjLw7iv+pl7T7Hf7YHIToTI2QRhjcyJveU2rufC2P3RTq/Vnr0HeEZGY3zrAgrn3bcW8OxIgvSwb+yAHJjB/DfOvqOO84GEUyoiEfe7Y7hz3S+7H+vhGXTN1/kp4O5+D0lD3BM9+Lnl8bp++VH6zng+Jw4xkHDs7e3C8sGzS0xnRz4OM92Dpxn3PexBeQzj9UrTcaJrFCLFfYrPZ3TvMWdfcJTbrSJZbEdfMWeE6JRQAMHaOAenhu7kRkg215JkfmYxJK5O5a2vbY0uL/d99YD0ki0XCBDjT8u5XrrlTrGvtwDevq5u3u8gc07lX28Kd34TFxwCKh3hbfyewWtUnJXKmJ/l+OS5fPmVV+P+bjHnBgmQc84rnAFmEStodJX7Z/dUZ/l5zaxftbgmz3BWy4OMyWbOWoKbjvKb6A71tdo/mM+zo9vVKC73V54LTrDGLGR9zoboOcte+8UXt3AtpuOoKggbVtEJxPfsYIxYbr6fAncj3fq49wp/JLUUirgXHOD7JUta6uzl9xLi33KL6VVE67Ny2bJwlP3HHPYdu1mHdGOXEq2Yx+t0vnbvoggtmXlgnK+V6PRc1MCa0waB7X3RRawwqvv83jOV9bnugavDoo+9FgUOE25QHZrc87j/1PUyyJmQs2zIhRzn4sUUAck25n8chbnZhaGhpjf88X/4OuRHAY4PBXf0smR69uhEADTRJfWvfbzlAX+SAPlXr90v9w+TEVi/3HWa/KzJKzB5Bd7uKzBJgEwSIL9ozL3l/uDtHrBv8897p9//zxEgTz72sXFJBnsSynEkFBKDtXf3zjCdQ+dcNtYW+RZAHEgUWLJc14zaZkRyAcCZDaiA+TTAZg9AfRwc61GNCaxdc+3VqPfnogruARirJW5kR7jllhvihhpJDyBtWngdlW3PQAIqsw6KVnvDABv3xQDxB1G8jQMg9XNgKOCAIcgygsvEjfVQ7AS4QH1MqLgkQO6OBAg2cyOEOJCYuW4NovFKArD+fSHvCcsAZMdYmMHhpgxVoBFYqVyVZg41r1F4OQvHRSoHzMVLV4SXXns9jAEup7AhP6uKnSiDHPL7ewGKGvh8s6TTjW/gNRkFdQXxUnsBWsw07yKGqRRFaz5Azo6du2M0QDzgUd4tGGTEkAcqC6o7AbIK+TzBeEH2ZcvJ6o0/ozEeLDxo6vxoRcGaxmHDaADV+gIvWfS2eBDqQiW5AHAuD8JFMGjXzl3hYpThTz35ZARsLIxVQV8I0FqMIlo1m4o7D42XUorbzutpxrXh4VoCwn8vBgQXiHe779jwdZwhAm3YAcN12blrN+6P9eF37wdApVtjF8rA1JTxUEbUy3RIGG4y17g8nDpRCyHSHIu6pxFlIQD7xrZtEQRXbatm3xgAuz90PlgMnYOlXuIqAugAz8WAYhIitahLp3IfCwCFZpYUUgoJOQKgncnBzi4QyS3Luwe5fqUcHE3DsKg6D8DiJAe/QiJ35nGdVJB50CsAOM0E4LYQ/AiHOa+FsVgFqHw9eEtaqSYW5KgHZOhBnRqL6jlUCVYbbyXw4oFQFaMFmhypYt/Cdu7BR+79JMBAT1QRniDK5CgxSKmAaBkcQL2nslixC8RuEMkK7qVF6RJaAqq+Z91U9qNIbLUDHBrpZgxTDvdV5aWgkHFYjSjyJAhG48EeAIHr680zykU1pe9ZEGmiOHUiouU/fHhmeGDLePzeXYxDu0I8iAs+ZEECzGYMCwjs3bM7umrKIOPsn8jk9ZuBP28BQDbAs+9X0EDQ3gxpr53X1oNnKw6kbD5f4sbuhR4O6aorJT18nSp7PYzHWANBUg7MEhrGL2QBrPvhgVpw0rzpn+7+cELVORKzvP3i89BIvIDR+TERfyVAIilDiDf3OzVeW6N5siF5xwDN+lHdZgPeKoAtxJ0wFZV5LvcVNCHmx+8kv9zICgGeqToOSmajkDX2ayS8xLxhN0/htDzGKbF1FOv2UC5dAfCdxQE+kdc1zvx1usG+pBqcUpfF92qMkaSD4KgkpH9njEUjwOdCcu0Fafx/CZD5qJwlQBKJM7Gwt5d4mY4OiDcU7VXMGUXEFA7Sb7Jm3YrYH+G8JDHXamQLfUupqTlRSVkBsNGMM8EIN3PacyBP7HOaCQFbR+m0wFMFBOalF9lr8E8fZ3t5BgASa/ga54O5KDXzALm6cABIOJ5jnjWCzhzxc9zLMcZYn/0lLd3hwYefCKs3bCQCawaEtqWsudxPyrSZC44c2c+tOkeM18XMZZA/zKOCIAJX2TwnRl8Z6bEPkM2s/7N8fTZkXQJriPFR1RDnktZHDhxAOYsCnkiXEeYy+3R0Xz348COAtstCIVF4iwBvq1DVz8HRmANZ3VhZGRW3dgxIak7jmnTSEzACUfWX/+NblLcn0VFVFt73wXvC/d//AYAuSnTWAp0SZr9/+WMl4fdwgTjmjWHyOfX3XN5HO6TaFACkdICYMp6f6ayrWxknZsivWLGS74FavF2ldFP45G+WhIef6QvzZ5eEsyjNV6xfE/a/+AwEXEaYtwTgD8DXcVPD/Xn++efCF7/4RRx+1eGN11+PLjaJ9F7ugeR3G+6XK667Nmwj0904MUEhldE+j1OMTjEGjvWhHlJeoKkdMKnCXHWUtvbS+GHHxRFcKRLtd7zrjjhGYzwdz//8TXnhmQdOAI5SwAzQufm6G8KPHvlJ+K3fnugl2LsnPTpAUokVmcI4fObJR4iaWxWfsyFI2ySAYLuXalEIr1ixIkbLOLfqyoiPL8+ta34aJJuOG90gea4lXEe7blRESErbb7DxWv7MR0uN+e/sUQppCudjz4t1MeZPFX7Rwp8dx/573T4IWOa3EpTU3RCM9vA47vw79wrG5pxm/bMsuqysHGfX0omoQ9b0k3Qh+He6gPz8hZuIdTrKHkEi1Y4q5sxU9gWpEJDOuYJqsTQ5EiDMOzb5MtbGcUkmsraME/3WD4jfjvOgh16Ira+14myx1BdBAOtDM6RE1TFIFYbXBz6wKI7PvsTM8HdPHQuHMCClFSeEpi4cuxm8liXlYcNli8OM8lyMS8y/uUnhUiKcBrjeaZ0D4VwP3RitQ+GRHz4cPv2pO0NvU1041NwTdtW0hRf3EQs5g56nRJ6Houzwqc/cG9eCQGTSsT2HwnyeXTs99kK4n2P+WUQX0radr4Xf/9MvhO6ju0Mq5eqp/e1hmO85ZH9Z79nQ0pMYXjnUFvaSfDSE8zEBMcmS5URfDtP1ARA6p6worF2/hPVOcUJidPa88MJLYR6RPSl0T0jG1eN6Kea5jgA1M49CBn8lAJonQYwr3NH9mMoa3sh8auGzYgVdiOOQKu437fTqiG5lnJ+ZBVGYUll9gsi7BNbkk5AO18X4rG3bdkfA+OINl4QjrGUq/bOI2VwGgffMM48x7xcCnmfwb8cgydNjP9a/ee9EJ9KFj29+jSgu4zKZ/+xL++D7F7z5bz98pC3cce1q1hv6PxD+TMUJeKLmKOOsG01HbvjG178evvOdL+OsbsWV2M8eaUeoqjuCC+Tz3PexuP+sJWbQTgj3XwvoDrJf4QQiGed617n6ulrcvnPDnfT8fP+B74Q1qyDbIcctBd++fRfOKiL4WIfseNiBU8o4vC4JY/sl5s5B4DAvVFdVIv7ZTVQRz1Yv5GcKcVs8t5dvujT0NlfTJUP0IuS0YLeu6A46ppqYP1oQmvSw70qFaKiA3EznGbYbRbeo7sY+xn2CgDbzhuR2FC1w7yY6xc5FQldBjCIYyfB01um/+e3yeP3+3XdwX7FXLCI+V0LC/apOyUhe8J+RtCeZz13HdDQomDpNT5sOmbQoOEmL0VquHXaNSQC41i7CkezPNfrKuCv3CcbD9uPudn8kyH4KB1oW42s6808Ga6jOOWPU7Dqch+NDt1Ava40RZZI5lsAzWQL089r4/RT7xgzcmBmsGxZ497Lm6GQ9+T8uj+9t038+GYlS3WO6SsoQoqE9gKwkPpN1poD3455ex3E7bjH3/84prjdjxvmyZxnk9Tr/rIJUc/7uZC6p4ll1fXGs6AbJt8eNObmDTgv3xjquzjJOT7Km6waRPKqYWw6hgmubsX8cd/sBxGhz2McoPlA4M4YDq57+JAVd7kEttne/28bZxKJziSeJS+PKPG9ccOvqbJ1TMYcH/Vzs7LJfbwnRmtN0viLoeOmFLfG85lq/hgjiXMiW14ihS2DOzOS6HcaxNHsWAhD+7LX27KJoKnbPnd8butc89b3NYclvbY3nhje74qIoJtIhvC6jrCBBxzjTEYHlnjARUQmBaTFGMjeLtIH+tPD53/tKGO5jP9Jl79CEm6qd51Kn9CQB8jNT3s/84dcPAE4SIP/61Z/8l8krMHkF3skr8Ouf/97Jd/fWP/tXdXD8ql//1q/wnf2Md5oAeGff/UTCyzv58XMEyN/dd9u4XRt5bFDLystiies+8uznsgleTBwMgt3oBjkHaG2m7BncGoUo9MY4pMRIHjbpK1evQVV2NuzadyDU0kmQyCFBQG7VyqWAYx3h4N7toRj781LAN23IBl+3dw6HIycaQgu/HwIgz6CMd1xVGIemYg4ARzmY7kMNWoFq2QOTmfvGWGQYf6GtGbLjAtcoAfLhr3Ho4G+iIhTww84EM2G7OYyrnspnc188LT801Z0kb3ZWVFdlsHm2rFsSpBLApwFQRrV5GR0Ozdjn61ByTaW8u5PDpRELWaiD01HCHUUN7iFNJXILSlzBEAGx2XyvU3wPgRvjiPw+gtxb39gWDwuCuS0dFLtCQlgCrbJ/hIOPhxkt9ubk9vGzlgOQCcLEPhAAGUFfS2E9ZAoiDlu+GIsh7TWxHBFFJMD5qpXLo6NEtdorL78cPvXJT4WfPPpozD/2YLGQA0c5ir89gNkeFgTwBZUtjlRFJWiwhgPUo48+Ers3VFJeccXl0R5vT4iHyh0UheZCJvSRI/29zy0Md/zR3qgW814//fRPUGPXxv6DjXTALMItUZiHCnvrLsYLgBHvYwRl4glyjw/jNFiKCsz4J+OTli1fHh0pHjYlq3TsCE5KhBjFZI+E0TalKNHSOBxP4Wecw85eVJBDD0g/RaWAvozVNJT907m+RqzM4JCn+k/gKoExtANCYuPGSyCW6uP1N+O4DOJFcP0MZdUCiB54a3h9RqR4wPawbUa8SvwWAFAGd3QACLJIAnjgtfvFiBQLIbe89FL44Ic+HF4FnNTJcMONN8UDdx8kXsMZSKauwTB8zpgqRo14fIyNEkCbOKDrKHIcS4II0quM9ZBnqXEB49Qc5rMQS+WMLUkyYxWMBVi6dPmb40UHiAf5C0XNRkhIgvh3KRyOLSKfiHhIDP/+N6aGr/2YIm8A4QQOirqoaonzUHlrvM5CgHezr+P34uu7AW1rKZadBjmm66MUEtEnUfeTgIol6PZZqKZWWeibFCzINC5MJR7ARy8ggN/Pj+jO4O87eb48uI9yvQVGBAwFRyXJdIN4mFYlOlFAzHx0wQVy/usvOEA8nMZ54TzZ89M5yP59KiRH5Ea4HuMosDMB7cdxUCWjDpTknc78Msx4K+RaLwMwT+E9G1H3xtatKDb7wjCAzZyK+ZBiRDJQ9tmICngPkRGp6fQXoRIuxQVitL8xW/NQedZQnJ7Ggbt4WjFEJ0QYsVMbL7ucwzSRMJHQOxV/v4YCZq+zxKPuqM2bN0fyTYfIIToQ1gK2zAJYTiCGYRTgZgBywQio5uZOvkd9jGAZ498uumQ9kTCActzIAZwYnSh0t23bwz0pi4rK6TNQ1/N8TAP0P0JsClrbqKDO514fAATRfVRMTrjztKDrmdO1lJReGmM2VFWOMO6fffrZUAyAtgBVq+RhI46yNK5TEU5BkM94X4d55vpwafQD+P74sWcoEl8B9I7LANW5pefzeI0nILqv3nwFQN9rYeP114YzJ4/HCDCJMoGZdICr7bjOUpj7TzPGBcDTzWBh3A4CtMxivrWbxYi+F59/hvmmnPFYEoYBgozREgB78EePorRez2sri26GWmJoLGEXaDvC+uJ4N3qvi/Gne+8g4OaaDRdD9LeGL/+3r4aLL7sKwyJACKROLeR+cy/RVERBZgLGGdXy5x8rDp+7n4g+AO84rgBcwXJjB8ilRPA88ejDkQBZjrPxcebVfH5GEUrXceaRMdSgKl0/cnte+P5POsJsYmqGulpCCXE0Q0SbrGbO1SEmwJiMe0GA7e8fuD92fFQzRxnvZMeF5HYTIJzlx6rAzdffhap2OQSIsTHNRALW4ORbSTRPFpGUzi99AGmDCBZGUWCfYvwUUgJvdr1kr+TkSaLwBO9HUN5fvfnKSMYllw+F5x9gPBNh5Vp/zQ03oWR/Ndx8+x3hBz/6UfjDP9ocHnywIWy67BIIRPplGk5BLHJtGEvZgJnG6Q3jYDgDcaj7aQGxjAKREeiub4CAq4/f68mnnooAWD6Acyv3MtW1FTeLTsEVuAhVJKu4n1M2K659S9ZlxjHXWpPEdTgdy9BVco8yRszx7zFW0kx51vapvD9V0hJ1rr/JELfNPG8WlQukOR8ZDyMpU8drcr66/V3vCU2MP3P7n3zyaQDBskjOmq639Eq6B/YR34SbsRW3rN9H553RPYL2qszddOkS0gFyljihVOZsLgS9G3QgNTWEbkQI3SjjB3socO8Y5PpAwk6zvDmb69IWntkewj23QppDdqWy9lRTpLz1ZF3YVYVHg8cBHpT1JRArNZd4qYXsn7JCEh0eU/PTwkbiOYe53mn0fwwSOfrstoPsx3aHP/x3d4cuHEM1jUThNHSEpw40hKSc5FBemhvedePmUAIplAbY2E4vyR76YxZx/XfgptoJiX8946+XeLwiiN6LVi/imYVRfKasAAAgAElEQVTIr4Ol6WwK51oaQzvXqvF0f+g7xzisHQnbqhhxhZAJRbNilFUu82Rq+tlw1wfuZC+Zyfg7johmSiy3r6Rvxl4LgWtdO3fccQdxqfviemivQg/7jn4jjSDNdQTrEhpR5c3cUsNcqruqk3UpdjTwILrGu+9RtZ9Lp08eXRqq6E8jyunEDffCi89DSF/Kmj6V+038Gz1AknG/+1vEuP7Ux3cfwhHBfqgIJ5ZOlY/fNRHFdOIYPXNEn1l4/QQOWiP17MJ45PGncVvMCS8QZ0aeKy7hi8Nt118eskZqQ2P1MaJNF0a3dPHsotgr8q1v/iDGdH3ydz8S6o4ehEAdov/n+bBkxXzmzkVhZtkinAUt8We7Vkr6lENCM9B4FvdFl5Lrmz1EZ3DircCh08LvV19+WSRke3mvLQgkZs0sj6Xs9kHFyEpet3FtOokLIUpWMEfowtrJtW9D7DGcxL1iD9c1ZF/I8pCTMBAqibJV5LP5mmv5+nRcaVXcQ4QdzFHumVXsZyHEKWWP1Qap0BcLyDui88MYXfvKkvgc91aWmUv0xb0FAhifHzs2dJJJiH/tE2Xhs98+FfcnzhXDOJl0fDSyTjq3FUAsu1fQiXuaOVCHpntu49F00CRDpGVAyPiwujPIZf1wjnBv4r5FZ6X9ZO6F3a8591l87nyn09H9oE5h5xF7BYuZw/awj9Q1Z7SuvVzTEDcdxImXievDNdcOlC72WAmMwZllFQgNqiA9BjlLFBGJ1RKq7tscx87mP6uOMU7Ox/bGeGbJZy9u3JUOE92Wnl9K+boZkG2eLVIgRnVtuye8+aYbiLjcE0u6Jetms5f1Y5T5xR6bVCL3GiBA9jJX27UikZAEEb0c4tn9khGbCk928n58j+6/3Rfr9pAw37d/D+tMJcKBhVGg4V7qIEKDMb7/ihWr2Ft0s5fUHYfYgvOFgi3XM4l1XZJOfInsqRSKGYFWjPNz/76dUSRwBU6T2L/EWfFp4hbnQcL3cdZxHfDZvpIuEXsGtyO2sWdEp7CuwUK6gUwscy/oGu+1cw13LJ38201h8b1bzxfBTzy8fs4FUGWcPZ4O1HGEDWchdj2TOO5SkuyURLTB+nd2OCGUTJsfrrj4Tpybq1lD2MzRG5XBOUs39i8iP/x5b3nAn3SA/My8+j//h0kC5H/+mk1+xeQVmLwCb8cVmCRAJh0gv2icveX+4O0YpO/gz3in3//PESD3f+eOceMmjLMRmDez+hSb3gXlZcRcEbsDcMHOkI0hRdUAMX3ELpylENEMfTtABF8yUfxMpaR11/5D9HkQj8MBrYLYnPUb1kRl2QvPPRkKOfQuwxGSxiaUr8bSPIK6k4PY8Yawff9RsokB3ThAFLGJV5m599ABFLJk0rPxV1lm7JRFyWmU/vnhPjI+aryj736mLHzwr2riZlillGXg+RxM1Ju3oAocY3NfDPBRhPq/pf4kwBQ9HSjSOthQz4VsWQQAVgsIco5NtECY4PJzL7xM7wZqRTb7VQBEJUS6tHKgGsO/PcyhTfC4mcJZQY65AGuC+HY9qKYWFPVAvRDlqAex1yFA7D7I5xDQy/XNIdJgBYB/5YkTMbZDW71xUx4EjxOBtYYCUYthjVhSnWWMVjNkiGBlImCcv+tyUaHGzQHU5sDJYVHQ3vbAUd6b6uBVECnG65wGYBFMWIpSWHeHCj8Pd5Ic1QBjpYChAmqWsVuM/jpgr6CARMjNN99MHMKheLh6GKXvnPJ5MY5LEuQbn5oZ7vrSMWIs5nF4Jq+9px21fz0Y4CCdHNPD+pWrIwHy0Pd/hDNjJMxHsdgD6FzNtfKQucB+D8CKo8TRLFq8mEPWkvh+PYQOQcwYQ6ETQ/Wm4L9umSk5uDU4iOQwLvtwvaxZsYhcfVTjRK0NEWmxcROF1dWpkDAUXnItJH4KiAEzZsUD1GzAq0qUgsY6eeiTMFN5aieL4KGHP9XVM3Ax+LCo7vahlfAQMGylfNpDtepo45l0CwlIGPOg4ngh7yONv9uGY2AXsWgf+ehH42FtO3+uPc14ScadgorZzpDYEWNxM+83EWBfx4ZkhXnyKhI9sBt1Jsjnqc+C3yEOrKq2s1EU+nONGhIYLeOgfZKcfkkVs+d1lNgr4vd0Ufb7TnR0mDnOcwQYKKj02ffmhz+9vyE6QLzGRmwJEEiI2SUwk2JPx48HYDsJjhw8HEkUv68OENWoFThqvGcnuHeCOBJqRvEIQgpmDwA42j3i4dHiWsk9x58ffp3IsSClr898Z6+3h2hJRQ/qxs14DQU8vCmSH/5Z58cFwmPCFXIh2XvC8RFBD35/c9L17xhDZ3GACbRIgGQA/ugAsQskEbJJMpRTLwB2DqXVsyIBogtk1w4ysgFG63A8zKQYuqCgCEUwzw1Fny1trXxPCAkLfXF4LZw/BzCevh3I30f+8cfhsosuBdCYRbzYCcT8GTE7XfeHjhwJEMGG62+8MZY2C9gdhjRZv35dHJ8SIIJHdg6pog9niQzCuVRUNBPCjC4HyontGfrhgz+IBfTzISNXr0UFyrhVcVtNj1Bl5SmKsq+IZdJnmLOmMcZzAYC6uS9DACO5PGOOFWPNzP0WQBOwtjOldPrU6ORrb2sGlO/juSgN+3bsig65o4BoOrPOQciWQgafJXc/ScaRaztGUbtlt8OsFc8S1ZUFwW2f03TLsXmGLVzVaZIOKLL96ScBuKYyhucQDUXISuyGORu7pQRf7TKxntQouTauURmxck1cF4mck5UnmLco8U04y/0qDUmMyX6+PlmnEz97y4tbWSu414nk27POZUKYLiUC7zDXwrHay5xRAlkvgCIBaaSOJNeyFavDXR+6O8wHcM9Eub6Y+BDXqGe27g6jkBeSDGmC3TwHf/7RovD732mOquVh5vd8wGMJ2o0b1oVdb2yd+DNz/HPPPB0BNx2TdayTOsmcl/793WXh737UHGYXU3KNc6gMkmoEgLkAYtX7FKMfeXxOQBBtee7pqGh3bvtNuqo6GEcO/BaIoEUQyuMAgQ24OyR1M1hPZuPcM/KqGvKrBGIrLZnnCHD+HMXyPX2UYrMWHzx0LObEC/AL6DnkDx7YB+BHlwnK3zLmVD8OPFYZ+1ymFJbg0iiCyD4Vs99TABjTmZsyIAWuvDI57N6VjMumGIEBoHTlEdZ+5klApnyInyHU7i7e9q8IQrreChoLxDVB1KhM15kkiFoCoZMGwSaYprigAWJ/Bi6dIzwfkv8Ct/Zq6f6ISuj4qI5FYG3O7LLonpPM6IHsUe38OmviDTffGPPhjYWU0Mvm/drJ4XrjPCWhJ8C3Z8++GKPndb/pplvimufc9PIrr8Vx4tzofsnnzD6QzhPE90kyqzJW5BKFHhMxPT7n7hdSeU7H+pmHAUkTWbOSGHuJANODEORdgIe9rV2A1QW4N3lGi+xKmcI+pJkushDuvZvid/oLeth/7KmpD61045zEXTVMnKjROu3N58J11y2g3ycXUB2HUn4Cz9P0sAbwHAVHSCC6tKNjIHwN98f8eWXh6qVzQgLXJnmUeL/TnWEv9+XHTx8P82aG8Dd//UdhENdkN0D5y3RMbd25NyyYSQwUz+h+SKoV9BGN8Zzdc+/dYffzT4WFJQUh+9xg4EWEETrjWtgvNTYO0/mREKohZnbX4ojFiJNeyF4O59oliBDGzvWGm2/bDAmI4+0Me5BZ0yPJLym2dy89ayjNnc/dExylS8IughnsQaoB2t1/KTZw3exl3Ai2R4cff9al0QThbgTWHOaTZq6tYpW4ltHblJiCo5D7cKq2MuzcvQOQWBdBenRQJkFUf+B2yqv5+OYD9RFULi2dxnrVG2643Nilf/rYfiCRjpWFzDUIYNzT8T10Xx6nf2Hh6g1hy/OvhJZuOr4gVLoHz4ZG7u0977stzEhpDWmArS2t9JewN8yhU6ma+LP9e0/ifMumT+Vi9iH5lLAbjdVADxlF3ADDN9/+XsDlMaLtDuLEzSMa7kx83g8Saeqc6DNShPBg69ZX2ecWhvWrV4YpPI/bcJ2VMzcvnGupM+IN9upGwf1IZxzX2n10M3PpylXLiV89Et2eDZALbazHNbiS0vKLwih9S5UNxAxC8l2ycn7Ys/21uL+9/Y53h624VI4cwxXInKgrr4V532fXfU0Re3edVEnsFyw1z2DNd+2X8EyB5PL+usal8LlG1SoAcC/rGcS42m/8zqLwO//jROw/M5Iz9j00UUoOcO99tX8sOl6Zu5N4b+6pEhRIIHZxXAj6pyM8Mv5qmGdEcpqALfbOuluzYvyTeyVFRu4zdC5IgkgK6aYoJyLxNONI8lWXpt1WsDjM5RPdce2sFc3Mu0mMp2LmJV0Qnlcky+s5A7RwXijFkXKG/Vo/79voRS2mO//LynD9f62P88MiRBLGjurgcLzVsfdcDGHnntyIrV7mRyNyJfSWEDvrOesff/wwMcU14a73/UZ48onHoqtbt9Ms9iuSGr7fbBxXklRNvI5jiC5SWAt0S7WyT11H35/7rWk47ZzrtrLfL+F1L2M8uR8btFh8qB9By/bo/rCvrZzzYDcuuWOMtwpcL0WF0+kG2wupPZ1fRVGMs5+x6VyebPQp8+I4z38CJGQKZFYSc7UN4sWMd0UnkvdlXNcq4haNyDJetZ2x08T1bOP3VWvXhXQEMNUQ5Z4Y7RcZg9BOxsWl+8poK4lsxWPuY/049u2NYfFHX5vo/+BX3BOej0X131nyENghrmLQnyWKMIYRMP5dD8fZV+lKOTtMskHuLPYxU8OH7/oULuBi7vVAjMpy/+s++hd9vOUBf5IA+YXX763/cZIAeetrNPkZk1dg8gq8E1dgkgCZJEB+pf3BOzFo38af+Zb7o1/za/k5AuThhz80bsHoNABrHQDdqImGUEAvRE2rIroQsD7BTR+/7B3o7iOrGUIigQ23Bd4qp7oBmWdBGrQQkXCMSJLXUIK7yV5BgeB8bPWP/+QfydRPDhshHiRAOMFyCM3CLdIZXtq6L9RQxtmNwqwQYPBSYqQOAfC1AKbNZINswfQBookGUBOrvByaSLaJ0MK4m1z+X7D3gc9UhPd/tSr2PCQDOJh3ro28icODJdIlqKimEVMzBbHijGlESgFI+L7AaKINW9WVeb5uxkeI+Kqi4LgI0PIo6jYjuObOW0gcQUMYBVibweuQMBCYnAkYpbPDeBydG4eIOrLE3A37WjKbBbp27d0Xo7BG2fSnxcincxxwyNyHCLCE0UzjORAx9k4cw+rtgdCOAGNH5tLdYSGr6rcOAIsx3TAcMASDzfy1ANCoqDwOiQJw5sbbF+EBsRY3xVVXXBlfp+CPoO98yJ6VkC8tANf+rKtRmp/kUKMaWpVbOgcogQMPU4+jzMoAiDeGx/iYekCaMa61roNHv3hxeM9/2h8PMnMZKx3Y2rOzUsNF3OMW1GyDKHSXL1oSCgB0nnvqBWITUPcBMhTivkkmK1tSp5NDpOp5lb2OP6MHBIsExy/kBhdxT6ogLKZw6K9A8XuGvoBsCIE8CB+JlqULKsCE+8KmtRMT78kjKLq4pzl8jwwORsYaTOOQJqEkqNoMgO0hTQeEIOye3btwuWwivmtnvD6SRLqgJNJU1gnmu6gZqeO4qCUPPYUYB0F4D4sFXDOVb0YwqJ4WhVOp5/tRUX8TBJIHNT9IiQuvbtvPYZjScr7eSAPj1XSBeF3d2qfwmnsB94wgiD0g/FyzxUcZC4KTGQDoEiASYh7ajXwwS1vVowpqYyckOBw7xiyoUv8nAmCiGyOSBr5+XusfvL8o/Ml3UB9yn31GLKt0XFrCLSliN4gqulJyWVQrNgHYqqS23FS7kQTIClTGqjxreAYuFNnbMdJnFAmAou4d1dVeL10U5v17/QcBKFVc+9othE/k9QpmCIwIclhe7J/NpvZ6+zURlOT1GIFwIfJqIuJqwklygQSJ8uyfjsByruBvCEXh2gxFUEUXiLFXgzgt8gFcJEASAUTyLW3lfU9ljEIfRTLkAM9wLff5TDeAW/40AGMKyVVYNjbH68xkAjCVDoiRQmxYEQrR7HAMEvcAqumPf/RjKOEHIBa3hQ2XXBqz0X0/vl4j6IykW7duLddjMEZ77EPR65zg3+uI0lGznGe2twMSlBJt3XjFlJsqgBykXN3YiTcgWSUTdfGVAXaVQFzZ3bAH9afl3hdBwhyFXFWlLniv40iQKomYjj6ufVQPOzdxDfrpICmCVEgHrKmYQxwG6kfLhM8aDQThM5uYwERAlhqiPp7BDfLbn/xE6MMxZAdIOaSCBMgwRM4gA74Lxfa2XQfoMifPnPtZQu+KwPEilMb2rkg+qH4thmyvI75FUtZn1gJ0Y7Tamf8nQLPxMBfHSS0K49hLAQA7SDyjX1t76mS4bvOmSNY4JscB1zvpEBHkOHKois/pYGxlhQSA+l7iLnJQOkd3Ek/c0mWLY6zemrWr4j15+JFHYp9AB+rWdUQI/uSxJ8Jtd7wLh9O08OMnngv4vsJpSCfBcD8vi/nhy/cWhc/eR8/C+c6eqQD+jqUCAC+jJB1jwxCLxletXr02dvfoIhSsMs/8C59YHB7ZMgZgmQ6RSzRaQw2AahrPG/eIoe3cK0Hwt9/+FuBRIh0fqyHI1sdybhWsLbhVZqDc7WGOExgSnOtjTa4DPJpFhN0yFL+Cd3ajtDfTQcI9rWR9W7p8dXgGov/yq67lfT4ZbqZ42+iop558nPtfEMfA4qunhf5DqqHTUDkfCY04QHOnFqNy7qCUPVAef12oIeIlG/Kkhvt36y154XsPnAx33HoTgGsC2e7EnQCmTS+EXOU5Pst9zeY+6Ihz/Otucj6eiorauWAPz9kiyKZTzGWzWP+NvzKz35JjSfNOwDFdQkZgSYQUEHm0DsLPOfs0Kn8djv3Mt8WIEZwDunEBOX4kVwT08gDg3vve90RXqKKDFsByVchGL7pOdHMNLZPeRf+Xzkvjc5YtJ7KM11zNeD/FPkHQdjqArPNlOvOm0SgruE5tR+3lijagGAHDJineP0USfiSyWcnJgUwyMo57gbw7JHa1hREJEL5vXysuTDomxsim72GflZkzLTz4SDVxSiHccMtSCIW08NqhE+FQI3NoNgp6emQc05HgHugh+ohC9xJU6yWQxwVJ7EcWhFkA/9k4DschHpr5/v/wyivhQx9+f5hOl0NCW1cYqe4BVK8Op+koeujR/eGay/LCrVdvJsaqL9Swz3sQBfYIxGsC/RmLKVU/B8G7iY4JI3TymR/v++pXww3ERs5DUDCwd1dIY5y38V5cnzqZmzqJTqojRqmahJxBxlbedCK5EAAkJg+Huz54J3GQY+Gp5x6FlJ2Cy201buLVYRtdKxZXryTzfw/z5zye9zz2oYOq/FsovQbk9t6qCnfOm8EY7wbQVYjSQiSrRJnPdyGEjevETtZ2168iYvByAPSruI/NlIPX1VbF518COheS9dbNeeHVXZCgODMEvPvtbMPJ1EQPy003XRdLmBubu2J3TgbF9Ldee2XIIdLnLHF+/cY3AYx3GmeVAIlLcfwBXDpF5QtDK66xP/2LvwzXXb4m/IeP3AAhMBIO70ZUgpPQfYA9Xm0tPeGH//DjcP9D34oRfkYXHjh8hP6N/nDLne8ODTj9Skpm4VSujGvcGzt3hAU4vDrYq6czb4+ylkkybNnyQvh/PvtZ1ohh5sDm0MxzlMTPKGd+MCJwKuuS+4r9EDVF3EMmxrj/Wsle/fXXt0IgFcQ1mo1JePH1nSF7Go7jxPQ450mSzyLisYfuJkUlM4kk2rVnfwTZi9m7d9LVlAK5MsI+K5m5TVKiDSJBsYjri5Fxqv/Psf67tnuNJR51KKcpbuB16pTy2Ta260/unhG+cH9djOXN5zlvJ7oxdTgp7h0VEBil6d5fYN+fF6MhmRMFzH0NrlEZkBqSH/2KpyAleXWIcyj+Zi/6/7P3HlB6XoWd9x1N75qRZkajkUYaadR775bccInBMYZ1ANMJhhhICEsoYRP4djdts0CchNANIdlAKHHDuMi2XNR7ryNpijRd03v7fr87EpCTZP0tWg7mO6NzdGRLM++87/Pc55Z/1Ylid5skp8IR91FVrM26W3W0ureRUDOGLYs9wCXmuemsfTrL7Ow7BTF3GnIhHzJIp9hEQPzxXJcLXPMePqMEVx/rlu5xI9b6EFyc+Lt14R3/iHOLe2U8r4KkMxBPOTFuDZfvVWea+1fnYolt4/k8Z+kq74cAOGVBPe9pLkSJgpXFixbGa+s8Y6l5LU6fKt6rUb32B2YytnVIPfXsVrqwUqNzMoM9mf2APqfOwaXMl7MhY3TDXIvi1AFi74vRY96Xi8zvjcx1y3hGrzD/N+NonkNcXYoOTdxTkkGuod6HFObFEQ5g47CRpvHZenHZNmJtW4MzqYjzlmcNzyTdvEedPysgPHR+SNb0seeT1LVHxhjhas4f7qkLWSMSmTuMyvrZHnBUjOYe8PQ3N4b5OkB+jgCJTuFRpUxgGiTODWGEVk3+J4H7r5DPc+Ige6q+LpzAgfdOP0jozwwfev8nIKSL2LtJnvG1zDvGGsYM0P/g16se8McIkOuEOMYIkOu8gGPfPnYFxq7AL+kKjBEgYwTI/25over+4Jc0Ll8rL/ur/vz/hgD57j+/BcFWIgrXebFn4GWikzLZJC8gJkTXRzGq+NhS4AGLk/jZCvoUiBDoZFM+gUNJE6p6SyRz8wtQKjaHwyfPonjr5SDSE5XhSxYvCI/8yz+ThXxfyEQFmoTSpg3AJjEll0iFU+HpF3aFzHyy1zksL6F8fONNN4Yf4Dxw0zwNBdbLlAsa8dNO9rXZ24Mqi7ib3/zozJ/e0/sfOh8JkLdCgHgIsOB4MsrkNDbt1RcvxEgbSYE88m/XLpkTGgCYjEmaR3+BBEkTIEgtQOTiBQujMqwLZaxqthMotntRfCUDdFaSo12K8qmFQ0sChzVBSmNrVJweQOmvgiobxe554oHs+zhGNu6adRtCxUUU2BUXIIOWRWu8KetdgC3GKqVYdAjQ6UHIA3o1Ge+CzMZvqOCdidLZPgWBZQkLlWU5vLaxBx4APORf4cCvMquY75cIKQGANH7IrFo7LmZyDQUBjNUxGmRWeRkH/4sRTJaEkY+yJNTDz0svbiMiakOMmtFmr7rVYulWDijXCh7P0KPx1J/fRPH5mXiusBdiFve5GjChDTVkET0IHrTnzy6HaCoKe3fsCwf2HEIFXBhz42tRFReWTonKTg+Y+yjtlDSQPMjmMBjjjfhsAlF2SMybMxfb/CHKX7tRn09iLJLpTcxNGgdpx2cWCs47NiSEZ14AxEZ1nSuICJFXzWdcgBvDHHNLvT0YtgJq2geiAlJS5/Y33hO+/61vopy9lf6KY1yr6fEwpRLPQltJJMHaPg5HHqp0QDUQwTAOIEpQvpv7thqQ1C4LI7CaAYEtHlaV+NIrL1PsfHckP+w7caw8v207Rej5HCLbORS3RhVrEuC/40lSS4BBh0IbALSHTjteOBPGvheBgnzu96CKfcigKlS2AoeC+SpCzdEWUDWCwSgBCQnBAUmFGEUQVci4NjjtSzAZu+R1SWccfPwtBeHz3wXEANCT9DhJ/nkzrobxjGfVdR60JTMcr46Xej6rKtsenBOFgPNlOI+8HkaVLAS8dPyJ/zk3eA/LOFwbI+X7axbc5oDr+1H9LYhllrPxO7pTJJokClWNCpJ4gL1GgPj9ukUcz/6OLhCBRRWnsV9EDGXUaRIVwVdJkPjfVwmQFADmNsg5y5KHVKXiAOqA6LKzJvFqebXuMOe9RUQ/CB718NkPQUL24kg4dK6KeBnz68tjL1FbOxF1XCMdIOA5fMYRniuiw1BZ1wFSbHvuubAOIrQfEmIhrgnv81NPPxPdQgKpXssVRDhN5ZmQIBLYOQQp6Nhbu3Zt7I7RlSUZUnEaIrjpcliPs6CX10sFoB2H+vQganX7YJ555hlit+ZEEmwpQPswn3sX8RbJuk6Yo1VvZkAc6qRQq27ETx7/Lflm1JLOMYnYgf6ecLmmknUAwAuHxmRcG6rs25lrMgCVhiFABwEEjE6SeHk3kW89jNlW4j0SkVWOZ04T7Nb11oD6/BAOA/PkSwBj5i+YC1A9mus/mc9sUbhjrAlnirFIZTgWRrthRrsoBGpOozAWqFmxam28B1cArSbgZqiiUHwSCu0jR/aF36BAHI49DNLlksQ16YYAGeweBpRpC6dPVgJyJocaFLn9kq8Ao0tRSHcCcKp0VQWeCsgreeczuBtw8aabbo7z0yc++enwdpwWb6Bo/IlnXwrVrQPhGDFADToYcBVMZPyPcN/+/N0F4ePfaoiOsjaAutk4gNohm3IgP4r5ebOZd7/1rW+RsU5szdWYJcnmQgje++/ICM/vy4Dc8Plirj57CjUq6yeE70Kul2NhJ+Ckr7uKTP9169fSrWU3kBn6o3Ol0YlGsRitprurCsDISA/B/5txF7UATl2oOIODgrJ41onxfO1h7guZIGHJitXhhRe3Q4C8HvfXZdTF5yFj0sOy2xEEnIMs41np5lobb3O5uTtk4IQ5Se/A4uUrcfbkM68PhDmsnV/864fCf/nM5vDEk1dYW2dCKtKBQhfIUH83AoPKGAWmg031tznuvYDclu+aLa/yX8ejLj0ww5j5ft9b3gLBiIMTMrWQ8V/J+ihJ6Bh1I2PRewHg6FJ6wyRA/FzuYVqIjdGlZl68r83sF36EalpXRgvg7Xve9x6ECNnhMk6TYsBOI8JU/7YyN81EyGF0zhWi/ox4sTx4CqCnYKkgnBn+krCS57r0snD3ON/NWJseqvbT14W7yelHjM0oLF0hKtcHJWwh9DIhLcZxX5J6WEcY++NaGsPwlcYwws8eQWDSjBgkjb6eVjof+kfSw4Hjl8OewyE8+Pt3hJ+8tDscIa6qEhNNH2Lygmmsg3yOSORynVMS++gAIlYsjxhpgkMAACAASURBVPkwaxhSj/0M61gB+f8oTCJxXsO9WLhkbmivOhOSmyDaOyDMa7vCUTq6duzZFVYsmBHB8pzMCeHQpbrwwF/vDPPWhrB+fjl9cO1hw83rwgL2dKrL27hOD3/5K+He2+4Ic5nP0gUGUfy38lvn7cUa+qoAQPuYp45XUliugD41L7T3J9ClVEoZ+lLcRCnh6ecfZx7KDavWrIxOq3rGgJF3KutdJxzvPbgC9jAHJxLtYw+aJLz71hb2PirSndvsTjNecR+kjRGCB9k35EB0u/dxrzRrznwSLDPCVkgCy5BLJtNVAyCqO2Tz6tSw9yCCH8g9x8+OHTvDmrWrWaP7AJJbmDNzAWNxzYzLCp/51KcBcTPCH37swZDY30GNPJMb67MgaS9kT/8QZcz1HeE0bqn9p86HHjoYWiGD77plXbhnPc7AhkqAbNxifFsbAPBlIsq2PvNcmMIc/cBvvzvuXy9AUEqAFLPnzWZvXUOpdWkpe7dzF2LvTy1zbSpz8gDjzFglnSS1zBP+2rBuXVjKdezlGdu7fUc4Apn30Qc/RJzhxVAyszh0EFPWhCuquKQ07ObfNrM3aWNu14Fhh4hdP5NKpoUfPvF0yCmAXCLGsAYBSxcE1DAxi5PYhylaMJZWcP04LiGdFjGqlmfOwuo0BDud7HNdG9tZPyUQHn5w6r97DvvAF0dFP/72s//Fb0Ne8utLP+mNcVjeH0UgEuR5jB/JAEUE7nXsCuphHXWjZPSuBKUOFF0+mfxM/10Xts6ObOb5/JQR1vbx3HvETafOxPhH/93nvJqCbcVgxbjQDrCXkXA1umm8/Wjs13QJTuWaNSGicW/kGDyPC64JolCBk9+XwNz2MmNnMnseXXIXWGN18kwxapU5/cgXlof7vtkRSY0C4rWqId/H8fyWsB4afyWRkcW+R+dnDZ9F13sPv3P4t/nEnB44fJz3xfv1nMB+c9VK3OLM+aUIltxHKR44ydlDV7Aundn0ZA2yhzGCdyfCNOPNZjE2FjBfSwofoa9xInuAOeyzfd4UW0m4G7/Zx/s1/iqHOe7EyeNxPexCdLCA7z8FgTZ/1lwiCRdRGl4VDuIGUcBkVKzRsOmsGUnsH9IQlkxkD9HHunYZMUc6c+VqhGK6T7Zu3RrdNzpQXRPtJZPclLyp4GuNQbSfy/hf73U392kCe68+nplRxyb7ZvZ1EpgerE9BgCz47R1xr+fcG0kP94O6xfj3Yf6uW5ce50LFZgrlkv1a1tE+3LI9EJX9XZBx43Ig+maF++55J+cNogeTcjhP5UYBYOwiGiNA/kM85ZcPAI4RIK8VMGvsfYxdgbEr8K+vwC9//nttX/Hr7fC43u9/bV+d/w8Rma/1D3Cd7+81R4B89ZtvGNlETnAhB9itzz4dlUnTscwXc+goxPKe5AaSDaYW4CocEAlEiRgncZbOjHIA4xpAiTnz5iOoScLNsTt0QBjoUrgCINPLZrcENfQ9d98V42DaOHjNLAKgoEshb+KUsPWlPeHsRQ7JRJRsJ+pk7Q2bw/otN8TDXTsHn0Y29vZ+7Nt7IG7mS4m1+Dx9H/76rf92OKq+zLX96gdQsvHrfnpA3LSbx93OQWACh4Z+OxV4/ylsem/auDbMK5scjh8CFOSgkWt0BiDuMQ7KxgbMxm0xgZ9jX8QZnB/FHJLsvLDo2NijNNRkbqCPAEpu2LA+XisP6AJQKshUWGv71wo/A7VyO5tqSwJVoVkgLvipQs1OA1OrJRXsubA3oQGAT6WjgJbuByOZSrkPJSi5BSZ1nPj9CfakcNAT6BJsF7yxH0H3jmpgv15CxBij6Si9JH4kT/btI7aGEuF5EBN2PHhYusjhrZRD2wQOb2Vl08Pjjz4Wc4DnEnckaHARcshor3J6INo41D76XzfE6/zA353nOk2MlvXTfL4PfuD90Zlh1NnsGVPDm+55fbgIUeIB6cj+IwDBuBX6ySpnTKABplzYzhRKSjlI2AEiwWIEm+/bIkZBLDsjDqMGLoIYGY/iz+vSDZlRXAigPq0kOl+8vwKod92QiLMCIBDAcXLhaH/BJEic7a+8FLOUV2zeHM7s38tBrxBgv5XDbHvMdrYH4IXntxLzdWfItBSZiBkJEPOn5Q0EBAS5zl+oiNEQknBdgKp5+YUQXUSucb2X0X9z6PARnoG5YTuKNvtZlixdGgFbiQkP1Krq5nCorEO9mpqex/fWxPJzlXxGI0isdRvHxTXxB1voPYhaUJBPV4+dKP6OcVGALFe47t4/XUANRK5JfugYshwzhbFhNJH/LkDUr9qSzyDYbjRBPyCc70n3h4dDc/A/g9Lyz/+BMmfifFRX26FTZwwW96McN4Hj1AN7MRE2VRB8jqsKxqMuk26en7l8dqMiJCW8X5Z5mmftIdPxaZzDnFmzUUue5vP2xggZv1Yix/fQCPgi2D2eA69l9F4vr4WHZD+z7h3Hn6SBP9NDvmSI4Li57BJJEnoeiq85Qa5FY/2MDJEEEZjkQY0xfJF3i/c5kXgxSV6CGeL4GWDOmGGfAuMrk2vcwc87hFOoBTdDfS8q0rxJXEfUhIBY6agyBRgsIE8nXmFkhL4hVMNLKB+O3wNYYpb+LeTC69Q47r1hzpI0VQXptS0l8s/n12fcaLaXUGlHdxHzgvexEyDGKLs+InPKiUQpwGFg/JqFzbqaBJRrAG8u4Taz90ICtoB7pYNOd9FZnmVjxMbzGh7g12/YiAPgQlT6nmDOUi07BVBZ0tU4OJ0HFsRDMYYrjZcBVhPCfKK1bKUZYi605LYJlbSF9s88+3xYB0EzBSIgAZXnMORJP/ekAwfRWfL8C1EtF04uZc48ExXcMyhCreTZUe09SG+RY8yunRmQbEcAX1SDSnyt3HJjOAyQtARl6GUUtRdxnqgutjtjOvN0Mu9vH4rzYycP4WLbRIb4ZLSbuIdwT5kv30sXVW9HH5FQySi2j+Bwqwg59DlVQoYP8POWL19GJGFe7JE4f7GCMTwbYPRZ1ivmC/pWXKglQ554/AnWn33hs5/7XDh65kI4V9cZS4G//q1vh5tvuy108XxlW+QKkfcX7ykMf/iPV1h7IEKnAjRCWBgBiWmDazmaN25xsDnnk7leOjgkvu+9KTk8+VKIkSBNOGdOATZ1QOS8kXl0P6D0JcioqbyvdTg/xjPGjKT0/Q0A2gvCtQLY6pLLAuQajwPQtHtL0QX+fR4tN9cF6LyYS1eSY60fAPsUxeq6NsvnLojZ/CcgHVbx2QvKW+M833GaMQCx5xqpI8Wer+8//kyYPhsAnMl7Muux65H9JOcgB/ZDZp+hO+Rb33xP/P7K88QKobjWAZIJwWSvjjFqZum7h6hHqexcpdJZcOm2u+8OdbzOURyf0yHujdYU0LT7QUdYdFBCYEqYHeRnSVIb+6hIIEbIQBrrgvGzT2RN01WWxvvrI7rwqaeeilFHqXSg5OLKWYcTa8iYRQjkdMlxxlhfzPTPJcbR+cgOgmzWwQvRCVKHyl1XZzHApqCqpLTPVIzd5NqUUaackFsZ6o9RyA0JJgFiL1cUZDDe/DqJ/RR6QNLs0mFs1J0+EaZD4LCYkSeKow5hSA89Qa1XJFUpch5IDofP1ob6tkFiiOh2gBQ5VTcQGlhL25i7yhbgpoKcNA6yiM6h4f62sOmGFbgC6C6bytieMZkY08IwDsKy8yLPMT/3bM15OhuOsBdaSWRVd8jrzg0XDp4PdZSkC16uXDwnKuYr69vCPiKQXmR89PCzPvLmO0N24mBYvGohpCZdJ8w/AtI1kJZJ7K82QkIVch1SXLR49psB8Fu5F0akYXgMe4+cDTuOsHwRzdUPwTOxKJvnZ1N4/OkfhkXL54VNPMMHUJyvWrMmEqcVzE8S+TfiCO4kDq6fecUumIu8p7if4udL4rseTGKNd00xzlNnWzFEgu6000SM+npG+8X+ANaTTsZCQ2MdxCJusgtnwyzmo01rs8IrL7eEZcTetTSPzj9PPvmTWNx9w40bAHRTcPYewXW1nrUjJ3zrGw+HjIT+cP+b7wqZCRCRQwDwEHs9rew1R4ga6sVN89hWnBO4o1kn3vyud4cf4KYd6WsJn/3wfaGvtZaZNRGnwGX2Vw3RReA8+JlPf4q1KAmiqiHOSSfYH2QgHOmkD6UAEm4qLgvw++jSTIEQOHj8SGjBfTIeR8MlPpORfEvZexh9NwPAvROC6gjxZQW5eThlievqaIIUcHwm4CDZz/OQzbyHe8BISxbHC8TkZbOm2keXQYTSGcRO1YyDFLqmOiBB+tnj1+K4qcRhI/Fhx10DXXnOaa2QLbof7CKpU/jAHq6dufY7H6eP6uqvd/zPU2FKEWAyRIRF5UvpkZBA/4N7jDj82a9vPA9QzZqXZc8bTjq76HTntvKzR7CAN7LnESz3Puti1Jkl+XGWMdMK2aKrdhL78HTWTvcWsTPPvRXkX0HaSFjEHrgLR5POjwEIdSORzvCcu8evgzhwd6CwowpHmXvU8cxbil2mQUa5ryun4H0/xNEU3Am6LS6zx1nEZ1EYtoe/X0yP3veJGFtBVNxlBA7G5xmVqJt41/8zJ9z6Py6EATtbmB8mQY7nIhgYZk63R0ZBioSGvRzOezoNN+PivnBVWHWKNdWukyu4dm5GLNbJeqlAxfjccxC6Et6tiE2MVjRqccMNN0SH/hE6SowIq2fe0TlvD5UuS/dW7sMc8woP/MCKsuytc16by5nhHHv5Jbh899MdWFGly7ec56Yccpt7wlmukbW2U3c611nBzxT2M+mQ3/W4RYpKi8MQ+6sCer+mc02Pv/xKKOPeSXw0s26VQNxU8Nl02Tu/zpu/kPtBpCMOEwk9RTES456vWvi7LMi5JN6j5y6JZsnlaw47CZAlv7M3dsQYXXvNZSuo4lyhQiUVIrST9SyVzi7Xw0Kufzak9PHDJ8L5k+dZNyZDbpbQJ+jZYij88af/FCEDe/PkXEMQRrsnLSH5RX/9HHvy8/10117up912/MW/9+8/z738e//+v39b2hF/9gr/3ve/GgB1fQCGgoBf9ML99Apd7wuMff/YFRi7AmNX4JdyBf7/ToC82vpwvRf1l/361/v+Xu37r299fLVXf+3/+2v98/8bB8jD//jmkTmofFT17Nm9E8s1JAUApyXn5gabR2zxrf0Ye8l+nz5jNpvEieEoh1UBDQu31wIm2JVx8DhRShUUmtMP0cqBcJDDf2Fhfrjp5s2xt6EJkLycnPMcQLH9L+0KB4+eQxmUFk6SgTyAmmwZB4YZOE8uWUjN4Udw94c//CHK9wnhkb++M979R47PCD/6l3+JNmnjAyQlwITDdz8+N9z/1xeFGaKqRxfLMFn+yWxWjUTKAbDYsHoFG3YKR8mztx17Ns6FZn6WubtAy2El3RuLydk9CBljIeYcgCHJj4uVNRzmAZQAXuoB3A2OVekuKGxmONBqVGpZWt5K+a+Fh6rrPGyrtJto6S2kiofEK6jePaRrra8E7DHaQ8u5cQAq87WqG9ZjDu8oiTENUCsnqqNVbTfzGkbJOFEIbtUCePrfguG+jsCwBIqqKMFMwSLdJttfeSWsQTleSKxJBqTDkcOHI3B235v+Uyyy32+xI+8pAsuAskeOHUV1WxT+53uLf/rUvem/74/k0hIiVZo4+B6nD0Il70IA8EUACl0dV0LFmWPhtltuDPUcHlWILlu4LBwiAqeXCDOz4s/ymbq5dzG+S2cOhyIBiuWo4Ds49FoCbSzJFg5uArwqSaNSGpWa6sDLVecjGDudQ5b37d6bUsOuI5nh4N7d4Y5bbw57d20PG9etieWQklzzGE+SBzUQOSUUyB85dCz2S1jqrspOYm8yikbjVLI5+EmK6AAxEsVMcsvABdYdVwlkhHO+jGX09pfYuSFor0rwMu9zEuSTES46QNQpeWB2TFTzjKwGiHFMlU4H6CVKpheQ6ZLkFafwQg6EEiECfhaY24WhE8I8bDtABM90a/g+cgAmIrkCAOR7ldySILPE2jGk60GwR5WkvSWWUkr2xJgUCQ8Pj3ydB0hjqnzNz7yjGAKkLsYc6ADxZzVy+PQa6DyQGPG1shkXdj54P/YBVusOSoUsWkgEwyl6XHQvODYGjHVjLPvOBSTTuB4zUfZXAWYKUNiRolrQ15TYEsT3oCsp4i8VfxIDukM8MEkGqOB0fEvk+HUCvwLUOkckTSR7jMTSDaLzZfTXaOyV12S0CwSig6gq/4wJNSq1r5IgBCNEEsTC5hk4E5YwpvsYj818pi6Al4v05rSh4u1PA7BMlfQggobYmATcQM4/Fmwmp6LqRRGcnU0xM2P0JNES3cwHyQBHq1DZq9LXAWNp6zGeL8nKa8+9z6i547pwjuPA8e99fi1qjfcXkD2B+WzKhOwwHTBhHJ/BrgPdY7qCjKA4haI1M4MYFpxKlogK1PbyPdVEUx05eghH0hsieSag0AiYAC5DBFYKbqVXIlmt+0tw/ApEov0os3GxdBDV0wMAKcHh94EEkXuPwhdVueW3V5jf8gB+0gG1pgPSdwPcC3YfJ/5tL2DQ3IVL+L2U/qT2kMU8tmf3jgjmO3YF5QuJvnIucDxf4jkxBuPgwYPhjjt/Y9RhZqEt85NjwKgYS2BruCcLiGzphHTaf3BPeOtb38R9IyO8i7FGzrjZYP21vG9A3WEAs7OnKnGRXAj9iWnhIurRfsaNDpQ5FJOrFF2/aV3Yf2g/+HMdxMhSfs7ZcOc994Ru3t9LOCLtIDL2ox0byysHT4dsugzOM5arcVWUAAR1q+hnTv6rB6eHjz9Mzw/PcDGgZA+EVTr5GpbJ90DMJPgMMtYFz5N5/nR09aBYf8c9heFEJf0GAHjG4l1A/drCdd98w3rmq72Q+J1h4fzZdMmsjIRED+/Hvo0KYrRUJhsx53sUIB2wyJy5UrJFJXsK91fA0Fg8n197VxJ5zp96+lnIpVUQSLoch8Itr7s9PP3M0+Gedy4KTWeMRxlPrA/kHdfHNVJSpwlXRB0gby4dIDfgkGlmbAtuP/3cC+H2178Bt9FeyGDcS+whfoPIoHvfOCWcOU7sUSbzN2O2rfYSBAzA9VUS5DJAnvfWedlM+hkAqrooD0MoO9ZqmdvmQMa/BGh2B1GCEsyTpxTHOU9iePHiRczzByl7p9yd8dTMnJUPsOpnlUBXOd2JQ8u4re0o4Scz7vqGuuNrTCfCJpd5sZfnsY3fmcyXPqeSMqUolHuJthN0lAixVHg3XQeTAKFXQR5eAtT0urteSKpIqk6FQMwqaw+NJGA6d6tMHgbgtLvJ6+0vo4cUK2S53iPUaK2i3Bl1NZJyfuMEQexhGXoYlKklbvBKXzh2oSW0gEsOAcDVd4+E49XtoYmX7Sb2vmDaxJCPIGA8ztayovwwaUIW43cuquvE8Pye5+g7uYVnEQcP82WGUyvEbmtdFZE7R9h/5IQJkPEpbVynK4PE1B1lvFzB9VZGNGltOFKJ2ID90FFcOnad3QTBOBdSb5DBXIGT4Pa77uCZrmPPkB22PvVE2ET05ThfH1JkPk6vNKK+Oi9QbC/xQg9GZXVteGRrW2gngnQq/SNk2eDl7KHzZySsWL+Ca0sfD8BkjIK0v4dnX3DTHjmvbwvdOK4dWYgP7ECzE0HyQ3ege6hc5spYts16ozDDbhf7ZHQkHEDgIpmiyCeL8dVCvGpyosrwvvCmu2eGMydwN7NfLcRpka3CHMLwEnGHLyOg2Lh5PYBuSfz5ufQYpSYXhYe+8FC4ZdMK3FgUpXdxvyy0R/jTQzl9D/fo9LnacOpCfWihZHnD6+4IB1kbd9Opc9ftN4Q33rQMIRDjClLt9NmL4ehx9p4QEMuXLYzdD/WXAOCNxbpAXCFj7NxF+uQKS0IpAoJ1ODsGEIHoaq6pv0RPB+MWMlwyuKahlv6zDXHd9/nPhaBoxfFTCcnZAYmVyTyak5MSZs4p4K12c02Ocf0Gw+rVG2Lkm70KZyAjU5l/y+l5g/5l3WgKO/YyVopxM/LZWsm8a2W/1MAzKwGiqMeCcYnuDCOeGGfOXw2A8+5HvvThSeHBL/Os4M6SRMihp23aJKLMOloA2bPDDTdswXFyiTn2pRjxp4hD0YProHueUp6pdvbb7tPsGjSWsw8BiiIP5wk7PBQ/VLFu2GVVy3Np79V49mOTYwQksUuA8C70vq+ctKSQhUChnAjA3Jx8BEtnAeCnU7bNPIS4pZY9bQ/XRAdLjnsmo0mN+sUNZ0yYEWt2n0lKXGRuWMH82c5cthcyadq0GTiM5oafEAm5FGfcHsQPGXa2QSrMwFmogGPXZ+eEZZ/YFwkPxVcZ7M0VXQyxRmcjUlEo4jPoPur4iZPx+locv3nLTXHfkMJnOMrfd3Kt7AW5+cabYgyxjj/nRF3CExE/XOL7nVtnIBQoZQ+qkEyxjWtGB3u6Rq6v187fPRBBzm/ukWLMKGRWdAgzPykGsnvl+PGj7Hdns3/DgUfXks9RAWfAYa5VK7F67TjljDXznk3g2vfwvcnsAUZw/I9jX2APyMTiwpDPZ5wKSZ8OwaSrX7JMB5TO9muRYTp5FG+4h27iWrhHdL/u/w/Z48J9tt8r7l9j5Kl7xOHR/o/37YgRmL4PCRD3TpFQ0P1h5CuvMY6f756ork6H+KwYhZgH+X/y8BliPPnMw6mhiESC/m7WadxGv/3uD+Oim8D/Q54QT2h/3BgB8osCMWMEyC965ca+b+wKjF2B1/4VGCNAru8ejREg13f9ftXf/WtHgDz+3EdGPGh4mK8DfD6CslIHiCSIUTBFRADlcHipACC+hKpIxZh9DMc50PWxme5mg7qFjXgToNtZiIJagK7jHLpyVW9zSM3OzYoxHp1EH61chHKUw4+K5ROnK8PD36EcezglTJxMLACb8HJAx2TUjKvWrUYhvRc79r5YCr79n94Tfv8vT8RM6ETAnq3PPR8V84kc2jI46EoMfOv3ZoTf+ry56iADHFqyLKUEfOjFyl0IiZPGJnwBm/hKYkDSOcSoslsASFmjBd1DCADgbUQB5APmqfht4/OoRLTsuxci4xJxEJc5iKXn52BtnxALw80jn8BByUxgD9gq4VSDcUpCaZoFUMKhnez/bA8aFpVCCAg+exjzgHiGAkAPcgK6sQ+CDbq/LDMuwJHw7LPPxMLbGVF5ZukjJaio4SR/BAY9CBrr5GFSIFjQVCV8HwcLgUxJEAH0IkqPt217IaxeRSwOm/9iQEcRBp0r0wB1nnj08XD77bdHYNvXVDX3yOOPhTVke//1B6aGjR95KmYi30tk1FnUyZZx1xPbcICoiUXY8tsAFEpQom5YtxLnACTUIEXNRFAVo0CbPWNOeORHj9FFckvY9spOAJRUQCj6EjjQ2oUyvWx6OIzbxdJnyQ8PM6qgjQdI4NCiC6bVQmUO3bfctBms6HLsbJCoKUWlv3JWU/jqd84xXqfF7poMAB+zlFMByCyGrKMjoJyOkguQJSWoArsAxMz+tVRVUskIAdWXdeQTT0M1qbDMSBOLJb3mgrOq0kcLuO38KAa4qIjqUns+VNurQK1Cge+Broex4H3S6TATpWALAPE5Isxm4aKxlLMcV8weHE2dgHMq8CXGLDruQq1sZIOODcH8ZNTNEjeC9BISulFUck+kcNLM/2wAv3xAyiaAM9+/hEI2YJqgsT0AEgGqAAUWLegUZPHgPmIkTOwFMUFHVfJg+MO3T4oEiAdelZY6OOzsMCNfNWBU23Ff/HMC71VywsgRI7B0ncxCUWk8QjcAlFEMhlHl8DUWnwv6XgHYM26tHRCgn59ntMQ84slUwke3iwQIry3JIbHhe9X50GFfCF8vqCNwOOoGAfTh2ZIk8vv8IJaqjpa8CzxePRj/NKh5lOnwgD/q9BA+4/doMthPf0cihPdt0bjxfzMhQZoBcnvM32a+qMSdcZp+o5T8KcxVdqkQBQV80QsoFDt5PPCPA3gfIAed7oNppZTH444zLmocTpEZFKdLPqgGN6td9XQp4817oMPDz+jY90/vqaCpilE/r2PP+5vBHDYJBf/M0slgmThimId6+XOIMXMZgPEkLotiytHtqtmw4YZIQLcBwldQ+HvqzInwjne8I+zZuTdGcV0CvG9m7pCI05WyDAKykvf0G3fezjxPxFNdTVhGWXg7QPwQ6mt+dCgkqsL+m34AtZTs8URvHaEQfkZU8c6YjkIZIjEZIqgV4PwiauwzKIrH05Vyw023hvwinXFN4ZWXnovXxo6hnTt3hpuZcyU81tAZJXGnO+aJJ34c5/oFuD96Ab2M6pKcVW1bwOu0M05eolx8AuDMCEDm4kXzwiSA2BG6gDLNaGOsgJYC7HaGvvb+0Ehx7snjZ8OJ87iUAGanAlTtxRH2gQc/SCxhA3E0OCogKkrLiGqDqKgFqL9h08b47Bv9doY1KJvxmEP3y85DJwE3qwF0JlNAfDZMI2IEnDO0AOJ86WPzw0e/Uh1jxpyHxgGWSFql8NrGg9mzIwlh7vhcQLEs7nUVc8Nv3pYbdh3KDgeJIyllnEjwCDrPY326VF0R+2QWzJ0ZFjMuOwE6xzG/GL0o0e2Yct6WDHcdOgrxtH7jJpxHDbHofQ2xkkapOIctJVKtG1LETP7jJ04RKbYqvMI9sPx8/V2j8TSDDcV8ZgBT1oEOxn4rY1FBgXEhz72wDcA6O5QS42W57wCtsgW4JM8R89jBGqnaeRrj4B/+4dthxfIlxPksDtu20o9BWbQOUGPmjC203LcWgM5YQ10aFumqQhf8FLA+xXgUAHc9rADsXUD/jfFXeczJKQgbBEIlGJbRm3MQh4wxLc5jijS8T6p9jUEb0vkA+VGPe+M4rpJS3D5nAJbvvucNrA/Or8T1cJ2a+T2D/c5ZQELzt+YQH1ePO/IcBLe9Y7bn7kcUUT53XhgH4FvPNW/gs5aw/ug60THo3Fu8BB7jBPMM99v5RYLZaSjRGy4cx//3bpROVwAAIABJREFUMWdmGPfj/eN5yJLgZp0Z5r9BScMV5uwU5pY2opSqiKbCcBR6kzIhQZLCpdZBHEiIAiDhR3ITKajOQFyRx2dByYwjYO7MqURLzggLl88JT29/hvV7OYQQPSHc73TmyAGA4uTuttBAxFonBCf0Ne4cXDPtwzxPh+JceNsta3FT7g07Tg6F1bevCUtuuSPU0dWTC2AokXKhHUKEZ2TL6zZAWhADlNaPg2FvmD29KGQy/1UcOhySIQqnjEf53TES6qpwtgxCIvUlhL0ncGWgH5lYNpF+gOFw4ixRaUvzcJUsh7QxMic9nGRt7WJc60JNRLlSUJAH4EpsWzexZIzHPFxcvYxzyXD3Ol5X9z2xvJn7bjSj8VwTGEvTcVZe1mXEcypobLdDIuTUIM9kDZGdH/7gulBzkefUImVjk2CExyMwGIHRVtCwY+cOugySwz3Et7Y0XmJ+ppcndXJ46PMPhd978J0hOZvvqbsQBpljVaW3ESlWd7kdJwLq+dzi0IhjsBrwuQvXcDIOneXEr96xYQmkOL0O7FXO0BFSxfVx/XrnuxGiMNePG0qL6+LxMwfpShmCeOgPU2fOC1OIQ3WdrfLesZe+AqkwUTFRXjbjkR6HU8fDm+97cwR6CyBAjGmqZc86SLRsA6RaCnvSFSsXYrntYO/cTg9KNaRDP/Gfd7LW90YC5DSCltNEJN24cTPPpMKU9vDSjgMA5uwHhsaFFvoXutnjDrNXtcfLLg67ez7+5og6h/f9ydm4dzWW8ys4Pz70EHGRLBzGlzkvpNC/VDoxnc/fxBzUh7vn5tid8b3v/iD2Pfl6UfTAQNSR4F6+HcLHZyuNsXEY0U4iggOBfa/ZaHcY45F1Q9eDZIh7KMvWcxVncQ8F493DuH8opocoJ2kQN0w5JBdEDuC9Ts7+QfojINclQHSztbM3s3coXUcZ90khkA7XYqJX29h7KqJPxolg90cnzjUjp4ohce1jO3jkSHSbXIG8Ukjk792fmx+vz50P0ZNB1G4H904SZBpxtUnsSeyHkgCZwDnB9V9hjXFcmFNwTyTiYlof3RttuCskViSKFA+sXL4idqfUQtYZpamjxgmngrXXPfxSSPs+7pNEgq5aP8cAUVTu1by+RUWIm5jb7NdSPCKpq2vQ58ni89GY3RzIngsxCtZ9Wyrv0/2f8YI9kBedkOD9zP2Jinau9pA4301EAJAEWXqR6MNCyI8yxGYZzNlLIUc7IebswNJpc4rPms59T9DVjrBCIVAeYyqFZ1ty0z2v87S/jE+U/LhGgESqgz3Oia+tDXOJvop7Qfb87rFcH2LsFf/uXtH5IhH33bjUTMZzI9frAr1rixCPMJly/6sgLRMR43W1EimbnoMDBJINgvjdb/8gayGkYQ9EN90+Cl3GCJBfFGYZI0B+0Ss39n1jV2DsCrz2r8AYAXJ992iMALm+6/er/u5fOwLkyZc/PmKGtoBVFsDNk489Fm4ihmoAwDUfcH4SQPGQgBIb5D1kyK7GpaG6tJ4c9wo6Jiazqbb8u5HoAAHCZorkxgNStaEs2o1KfJjD32233RLjl3IgNwY4PJ89fQ512ZWw9cVdoRJwqnTmHGI1iAgCBEihcPfDDz4YHvrSF1Bd7gDYLgvf/q9bwkf/4nDc4HfgyDgEyOMhJQMiRgcIMJPhJ+FbH5kW3v7Qhais6uSQYQ57HfEhxtpYHJzOJtiC1BLUzI0clCeSm9wFIWPUl2D5BgAis8AtD9cebhZ4H3+OhwSpAzDs1AY/ZwbvoTPGMhlBUoJqy7z1ZDbXWuA9cJiHbEGsdvWz5OOqEDaXWGDX6A8PeWbaSoYYN2E0TA+HCAF1QXRjoFTtW8xt9r7xSwJxKtvHQ+bUQBQIGNlVIghcQNawSlpBXrOujQoYPfQB5BfkRyLEPpBpgLrLATVfeO5ZlKHpHIrJXOaAdctNt8Tsd8G0x4l8Wc11WIjC+gTf8+UPTQ//6c+PR/DA93KewsaFxDnNIVLh6OGjAEczYoljG4eK28nhL5teHL798NdRwM8O+3ajXqY3phzXUGoyZaIcMGcuXBQq7F3hgCYJYXzJYcg0ldcdHHanotzbteMVCKuk2OOimtpIJnskVCWbpSVJ5+HsQ++cQ0QI1xNg5izxLfN5XxeJq8qCALHkugtg4tTJY2HpkkWxbNmIk8lcq0YOi3Yr6HiwEP4c8TGWn3uA89Al8G+evHFQqvEX4XA4A+ExGYW1SkHLGX/wwx+F1912eyxtNJO5CLWp6kOLp2ei1nySnof1mzahxquPzo5j5Hkv58CaCUCnGs+vs5hTAiSLcew40AUhOTG6CIy6FHzWJB/8vB76s7JQuvIeBFktSlfN2sUhXZBAUsnPFLtBAAZUARotY9yEfRFGDNhXYPyWrx0JEACTP7y/MPyZBAh/6e9uXk/A05z7IZ1W1xwIgnhXySsjEloYZx7ESyDp/GWUjWBsKvdOcNe0KdXp57h2kqaOX0uNdRetX78+qhb9TBaqe+i+5urQTRX7PwQAjDjgtXV+SALoEhAAMA7HuAWJQF/X+IYU7pv/PWoAGXV/xP+66gARpgH+iu6J6AzxL37qBNF5NUxXTTbARHHIYQx1q1zlzxIIxEbIkMNHT4XGLgi6NuLE6AVKQtnc2c194/CuSrRnoJtnGloPlX4+MTuqOVNxthk7PWE8rguU+CrGnRMd615fgQddRjpAJDpcQDzEC3A7D6gG9b56gHf+lAApyifTn+fAYuk+CJBcAIlq1NZNRKyNUKC8ePFygCFi8QRwADx3792OUjwX4mMhDgK6jY6ficWi3cw5y1euIkcfkg6Cp4i5fB25916HcxAmU8jIb0NBq5uhH+B2hGs8nsgvUOjQD5FYC4A0BeXrX/3134T73/qWSHzkcB10371CB45E4TJ6O4xYMgrH5+nsaTLHmXcFqVWSqrI3SsjuD4GrHMbqvn37AQaroyOlqGxGqOTZHh0TROAA5Kji3r5nL9Fx03ExLOP6pHOdh0MvhdITIKISGa9MsrASxC2RXd8OgHfowFH6pk6HuasXhuKZEFyzZoYfP/1UWAnZfhrHx6Jli0MBc8T+g2Sg4wyJY4H5SQWt0VzOLxs2bQ479x0Ojzz5dPi9j38iHOXzNVD8+yLzXDlE8Bd/b2742Ncuxcg5e1RyeT7tRjECawjlbDkESybxSNXMUe+jV6SVUnvJ3fmz28JXHj4D4JUYCiGk64hQVHE8CVJ5CEdReVkJa9j4UEieejrPazZjfvv2VyC0V/EaVwDgToYtdB5so+R2zWrK0XlWjNdyHdOx5ZzgM2OPhf1F21BcO5+8jgivCsDt2esyw+HnG3BS4HgEZNJNcY75qg2yZA7dUMnMS3WMw3MQWhcB5hbQZ2Xkpb+TiNEpnzs//P0/fQ9hQEEECc+cORXWAGqvWTXEfqKKP5ex9lrQAhnEs2ds0j7cIvPnLSDCamZ0NPYxh3YBqOmoUxjg/a4B2JvP/HwasGw5BLldWHMhu1zfdF9OhRw3as1uKJ8hY690nUmWGwnTh2PLTq/9EM46Jccz7i4DZP/W/W8ZjfWMsYrk8QM8O19toxtiLvuQNojBRIDZbFTuzp3OS3ZSDHD9zuK0ykX9LPFrCbpuD8d16UqieXC76C6L84qOQedvC3qvqpLNUElnMAxzf4Yg8YZ0wwEWD7EWMlmERObdTgQUA+ydamshtyA/RhAyQOuH83RKVAKGX24fCU0M77Ti7JCQmcS6MxFSia8AmJtdNhXH6KSwesOK0EfJeDNA+9KFc0ISfRcJXJNernsacWSDzKHGlO46cib0JU8Mh89U4yDAsViWEVavWMA+rjLsOU0MKXPJf/uLv4pl7emXToQd214KL5zEfcg6uOXWNeGW23C1ddcw7+Pk6yNqCJfEEIBo1YlzobeJTozucSEtgTjSJmIPcbQMMPbOMl4v4SLKHM/+RWKfKzV15rTocGjge1vZ09QyT970OtwrOcRJdREnR5RXRib7J9YVHUddzG3O7vYweO1Vexvfp/vDCKASnqEWiH97IFp5Pht4xvy3pcTeufYkQVC1NdeFD31wfWhv4Pt1BDJfqGhPZR+HciecgjA7w7yQjGvhdXfcyrNpabW+iAnhJ489GV5/x6aQAgkVGlHFt+JYYMPXfgUXwSWA+BHuVw3l3+wBj59HlEMk4mAycTqf+XgY19EciYBTxG024qpISsyP7qQPfOAt0Q22f/fp+BkmTcWpwrN4uWmQe9PG9SkP2axNBcz9iS6s/M5n/q+HEL0EWd1JFNbb7n9bXCeMcD0BwVlx9jzDXGC7nWc4JSxaOg/3rRFICEOM40zLCls2Q0KwKnYxPk4Rk3SYPeeG1WvZ56/j/fRx7TrDP373R9yvgtDGZ6y0swFhi4Sq3RH/40NTwie+VBeV+l/6xKyfnr8+8w1dUle4b5BGrAkziKprqa8Oy2ZPgWwaivumdes2xmLvp+k/6eRnuR5ls9e+CNlpvOIMHBdpzKUC9nb/uGY38mwqnjAa1+fSvZB7XwmuEvZgOlZbmRPc+ypqUYClkMA5owzn1xScT8bC1RFzNwDwXYPLZZhYxQNEILXwWsk6FOgD6WfP5ZnCGNhF7B8l71MgOgXP3T3Y+dfBGugexeubg1tDQkZHiE4k54XjXyAyjV9v/GpzjFJVONTIuqtz2f1tGfOX4opxCh+4b+717PSSnDYqt5X5cBjX8SxioWI3Bq7qSs4zujJ6+XeL2EcgLxohgJzvb8A17Z7vIvO+4305BLHigSFe3z3WRAQTg8zBkgNeOyP+xhG5Zn+Ye8bT7EubICcUkbg3cV2W+HD/pzimE6LG/al7LgkPyQnj0kZYk9w96XbLpfujjzmtgD3DQgRv1bzffn5mPueWZdy3Acjodsg5+216eeZ0EUo6cfFiZLBdLPaoKOhyf+dmTgexf/oZ7aEz4vGa0OXEV1eHOfZ+XLXzem+MIPT+S3woJJEcdd89DNnTP5AIwXSKvXw2c0dGPAvWE6tXfa4xko89EM+DzANzES/1EKH5ex/6JL0gCHJSp7DmQKwzf48RIL8ozDJGgPyiV27s+8auwNgVeO1fgTEC5Pru0RgBcn3X71f93b92BMjDP3rPiOCzWdj5gMbHKP8zdmi6pXqocHSC6EbYi8rXje0SgHEV+ubkHyETdhMuAUECM42Pnq4I7b3DdHncHJ598eWwj+gBDx4zICI+9MEPsoGkoJUN6de//jDKxdJIgNA7h2JxFQfbkfD5j46WH357Z3bY9sKzbHg5bKH2/vIn14RnjhTFDoHExEzUa+dDFRv9FMANM8jZzeMGSQ3f/mhZeMcXz0eg3mLjReRyZ7JhFcQzCuIsQGwvoMis8tmx1L2X3PACHB3m3YMcxkiviUTNWEauejQLAKSC0knt/o1kA09FxZaQNo5II+OUJkfb9zRygM9RCFtUWMShoy12lZhV34OirY6YmZMcQi8bScRhQ3DHWCPBHb/WDhM7BFQ9qfAy41qVvnECRmDFyB8OfgLykhgewCZAaHggNLdXgkag21JvXSrmYDsABRc99AmiTyfyRCJFgDyPw8m0KZPCT554nE6Cm/jIZvxzOOP7b7/1deRePxlV9Dsppp3IQbIIhdrXPlIW3vW3lcR6dXGtAHr4+aV89gqUW8buqOzPgWwpLOAAiBL16aceQ5m2OGyguPQrFKQuWrCEn1sQnnnquZA7oTAsWbMuHKE/poprvGnjhvg+Bcy8Z5JQuje6UdkJEulUaYKs0E2wFrDPotsMAM6DAJLvfWt5ePaVUYArk0PrGQ5vKznwnYO0aePez+feb3uBYlE6aOwbaCDGZS4gQiKfeZDXVk3o4W4iln3VwQUc+ATQrqm+VeOpfPMwJTgvUeABVxdPOu9HxeHCRUvCj596OpZMa+Gfw0H1IgrePuIwLDffg0Pm3jf/Vnhp+/b4jIiIpXEPVTUadeah3QisHDK6BSe99zpw/Fn+FuRJ9FDs2dJjN18zAkjqYdX3Zca86koPtFlcP4Eg4wsEN1t5n8ZKqKwcQkoYS2P5bRKK0Q4xEsr/5nAswfLp+4siCaLrxOgrSYwp3H9Be+N1JOEkiCwkFfy4CJimK2Uc43kacWS6mCwRFpQylkGVtySbz6/Kag/MRj8VSXgdPfJTAsQFzzJ0x64Ha39Zmur7VdHpZ40RWLwnAXB/tuSgY1x3i84pP8u1/hOdIIIS137FSLmrDpBIgKgI9Fryd/6+Fpngn4LeFqFPI47FzoMhwMI0MK6CvNzoKOsAnNtzgDLQJshGMvnTiJvqBURJ8NpyXzshRjOIv+qjKDSZjOleSVrypSVAUsjLlsRUaOy989mMnS78MrLHcWfki30YlnjGqByeK7t+VJl7nbL4vol0SuQCypUUT4BoIO6L+JV8xmr9RdTd41I5zDeHecTOnUTNK+g0MNIXXtz+HODXXAhu4oc6hyAsz0eidiPdONteehm3QRNg5m1xrrYc3oiqqovnYpRVOyXNMyALyGEKQ4ynYYAqXSA95NJbSN4PqPCP/+u74YEHHsCBcgyyc1okvJy/BCEFNMtwPQmSO/Z7u5qZbyk9B8AqJOqiBkWs5F8iILvOp3IAd910jz76aHQu3QiwLxji19n34r20oHYFcTCVAOQTAKE3rd/AGIXQoZtgEiXUyaxTEX0m+7y3rpnIJRwPkFc/fvpwWEOmf8mMubhiKCcG2Bngyybp9oEIn4nDQpX5rNmz4rf7POWzJgxwL778t18ii31zdCW8vHN3+MQffY4Oq+3hLCrrh776zXDqlT8On3m4dpQY4F51AUia797JXCTIVYIKds2KpWHvjhdDPu9xCzF9XfysQcZx6bQr4StfO8baiTOuoDiCvLrkUlDQJiX0EUVJT1MuPT8QKlMg2bsB3HQHvu7WW3k+G+g42R3eSEn7DuaZVStXxvlC8K+RqLwlxET5WSRFGKjhAki30Tc1KHOnQFasfF1BePo7B8NK5sh8rkMnSmedjZFMB4w0HkUy0gjI3bv3AAYuYV0DRAWkMt6xD3dTBuBfG+CV0TEffhCV+dVfP/hhFe87E3LmhlBv3BNq9UuQPyqedXauJEKmSIcFc2Af82mzxfL8TONint+2DbfpfJ77Hhx2JTE20kjMcpwwuqdcN3QA+Mym8+y4Php75fzXxbjTJVZLtE0xKudHHnkMZxtxVawtk6YUQtjioGKMZfJ9qrx7iIRp5TnTjaOz8wJ9AOVEmwlySqyqdjd3/yhxYRNKppNvTxwd19T1w/nT9zJ1BUaOowJzakX0pDKXMF8KwF1zgySwvuVyPYYBaHsA/niIwiBzXyJk+yD3cZjnrxeXaXdrH2sYr8D0MJKJ4KF1IJyrJT6POLea1uHQAcCdXUrXUhIxlwW5qJi7wlzu3Vz2WflG5M0uxXXQiVDiPGD2kpAGWZpkF5rRQogneCjDCPUlz9ONUzWYGo7WtEGyhHDDluU4uIjRmTSZ8u5L4dHHToXPfuqBsJifNaG/Orz88s7w7a2nyRMtCG+4e0u49ZZVlG8zl3Zepv+nJbReBuxknIxACp8/fjFUHO/EAUpkWS1rUecA639B6ESB3sg63iORzvXbfRggPjeExauXhRPnKsOEyVPCecjPO95wJ/PG1NBMX8bUacTkpYcYi9qJo0Eg07VHMj4Xsk63oOuP66luWJ24jbptJa5wqrYyD9grsIRIrxfoV5IAef875vF88LqA8Vk8ny3sMzLpgEhBIT7IfTmBC0mS4va7IAnp41i2nj0q7pe+DkBw4tHaWqpwOc3lHl7hfjWHnvYe9pyQTo19TDsA5zVNoZN5gxU+TOVzhNShGNU3wPM1jo6CizUXmSNdi/LCY4iOPvax98TIz44W3SfEUWb04QCiCLsBBX/HANeHmDAiyOrpZPL9L140P0wnwufgzleI3dwbx9smBBe6CnVO1rLnFORvZ+7Teeo1GxnHviSd6w6RUi95TfxTeflcxAn0/yAqsretEXJs6cKFMQo2CTIoPSsvfPcHj0IO9NEfQ9SUzgj2K3kIbf77AyXhPyM4KsEBe5bun2nTuF843RRm6BzoYE51iUthLTSydLi3PSydiWuKWKRXtu9kvN0cYyT3QU7bi9ZAP1sWcbfjiSJz7fC3PVZ2qVVCRLgWDuIumMx8oCDJZ7wHgYciIGOSZgNau27qJO5E/OIYmUjHjpGmPqcLcdTlQ5a3MH/Jj9cAfCen5dBPRQdLZz9gfCfEINGTksWuR4yLQ8Q/zcC9IBmQxOd4+XPYvK7+WvvpPXHv3c3cJ3Gx6090YPzs11u/QWQXa1Efa6drsXOM+6E2yIg0rmMu5KYu+0z299nMW5IJlfQsniRacoiNwhUImZFkorFKy+IeoxJnZiZOIvd8xl7a9zTM/i4VN4oiIKMo3RcpLuqAhDGy6xzCNru/engfybhxEhRnsI+3P03ioxcyMe4nOUedoNjc6DeFF8Zz2gnkGuje0r2Ja4iCDbvkPCcoTolxo3F/NSrckABes2YVaybxVqx99jQtgghx/92AUGw1ROcA4/wwBEgtZ49Czk8S/l0Izfo4Axr7leTn4QbZ5eQzkczPyuT6GOdov8e1Xye/IvmxM+7h3DtINkf3B2OkGcLKqFXFI64TOoI6eRZqqpsg0s+Fm29ewZjojqKwtuausPOlw1i/OQdC+vZw3eew5+nmmf6tN7+LDp0y9oM4V+hgSuSMM0aA/Kth/n/wP2MEyP/BxRr70rErMHYFfs2uwBgBcn03bIwAub7r96v+7l87AuSrP3j3SC7guPnD5pRbqneew4yujy03bIqZ2tUoilTdGMUzf+E8AK5T5gSFS8RH3biZrgYOIXkADecqqlD1YZXHWt/JBv04wKegmurmdWtXoVhdGV544QU2oxPDj3/yfDh5rirMXshGFHDwr/5zWfj9L9eFz39gUnjvXx6BgCCyALX4/3hgTvj0l06ET33wk+HZHc+GU2QmN8ds5EpyeicAPKaHRH4b7fMwBMr7/qY6KrwncAArnJAbbtywLmx/8fn4/wI4g0NJKKGKAO3J2LaTZAakBofyHA7XRiPYFaItupNDcz7v8zxRGFOxbauMyuBrOogPUH0n8G/xn9fnCkRHHsDNgQOHwlxU1hZNs1XmfWWEGuIH3Ogb1eVBw+4RuwCMnjmDQ8Qc9nqBH2JAzgMqp3NA0hli9E08NKEMVc0kYKqKbIB4KQHSadPKogPE2JhGXj8NgEeQXQeDxIn9AVrRVWQ99dST3Lf5fB5U+ACmKs48iCkknM5nI1E3fIdS3/e8570xQqKXe38csmmAw83jf7I23PZfdodiAHBjW2ZzCP+Hb3wD8IzrBiA/g/chePa3f/NFAFa6Itqbw0c+/IGoGnsZcHXdmg3h0UeeIK6HDHH6AE7iiPHeCVhZPq7joBpw7PKlqkhC2VEym+6ZFgChjAikEwnGAcY+jwZAvRXLlsSC+De9fnI4c7GIyJfjETjXWeNnF0A2e72K18zjoG+MjAeeDYyDKtTOCRwES1BFSzAIPKso86AnIfKmN94bSQOLKI1tMmZLEkR1um6FLMCyVED4SgAaoYvZxN8cAyhxHOr2yebw3oUqrglyy76TAQ50lg1bRmn/xhXcGiMcQAXFdPDoAjIaLQNgWsC/nbgW/95JxOdNR4UEiASFES9DjCujlo1YSODmSY5ZEiqwbBdHLHDXYcDPamZMqGIWyGxuEogAuODn9OmQEKXjly8dfRK8/qfeVhj+9Du1kQDxOZeoMxbGa2N82DRi8gQaBeP9O4kROzjyJMX4N7tE7AOy18B72oN6rwiFqIfXBgCdHhS68hJZjEe7X+bPXxDdHNe4Cg/VHt4FMCQtvB4tgoOxDJzrCllpdI9grE4JD+N+va4q1YCx/4OvFayM2dCyO/HTXSNARq+pCUmR+OG6+DXDFlryflUOJvCPgpQFE1B989/2gVjsbQ+CcRXpPM+nT1tCCsBAp00imdDjUgAxcDeQEAKg3gegitOGslUdHCoj0wHUhlDhJkBc+f/DKIlTIRY8lBsJ5meJ5KaZ9txP75/vX0AvTRKG1xn9fMMAdPQE0WEyiUik+XOnx96LhEGU1nztEE6rLMqFO1ApNtXrzGkjOmg+pGkCcYOHQ2ZuMor14nDi8HnGPGQZz4wdCxJwt9/zxlANUGLJ6TzihCQx2iA+MiBcOnBVjAewNzYs3qPaxlgUnE8UTSyFpxfiNGN/PW6NBlxBQ1wviTJjMupQenptRlAfd0I8r1u/mvmH7gRUwY5Llc833fX6UI3iv5V1R+BvNvFUgi+nAMgvoZYV5NK9kAxIVA3wfSNuwvOUvTq3/uiJJ6Kz5PbbbwNo59nk2mR7D2PfBggXY3AQUG3QCEMKh/cfPAngMj/UIa0/hbp79oJ5YSpz2hPPPBVm2SPBGjGZsWzcn3NuWdn0OKaNrdqzaxfxNpfDfW++l/XLHpj0sJ/Oq+d27kFJfyL8+B/eEz7xFTtKiIDhmR4kYqgQgLcLsNvrt5J5axYK/b//2t+E33nvu8K+HS8TG4TyfVobynqi4UaSw2PPvBDGF1OyzVpibGI/a+DIYCeEM065wuwwh/c2rgtnB84TSRlda85PlhcvXUyZsW4DxvYl+o50J1jk6zxqLFQS4+vEyXNh9wHcGWs3MJ+GMHvVSDi7o5N+nqkhgfdbeZEsf8afUVQCYz3cs1QIvDZiHHcSi2Rm/Gp6pPoZr6cgCSR7ulCFW6g8iXXEjoZP/sGa8NhPOnHWzYsxaq6v3/r6VyDFl4T1gLj7AWyXAogZ15UBkNrPWjjI9TK2T+X7JRwmPvdG3igEaISMsRA9xpgw/1RUEQkGSaFCuQVAfzZkVSOkQTVr51x6mUYfZ+Pu6KrguhQVTIquxiW4R/MBQwtxNfURi2O/Vi/rxQyA2Szue6eiDuYTVcaStQWA9c0AiY5TCTqBwfOsRB1dAAAgAElEQVTEzM1etJKOjPrYHTMJJXaqJAq/Z2+CJDqLM4rXHrD7gxXC7qRYgK7jjHU/kbklh0JtFhnA9E6cSrgGUESnA/b1ErvWzXvq431g+okkVjIgZVM3kTbkYNXDX/Ql5YTzDb2hA1V4yE8LjT1E1qTzWXE/veXuN4RSelYmEhmVSxzc3mO7iXQrCvMAnBP7yNEHhGVRCz08o8mQEU2n6kMlcVovVuFUAHSsIZbo9rtuYc0dIKZxdnhi6+7w4tbD4a133B7uvW09pM1Ruj9qw7eeRXxCKfCSRdPDB957X8hK6mZNvRIGWushWiDBAe07mnCdvXKM/SHq93tXMa5UrtdGx1cb+8EpuDnPsYb28Iger4DI5nJNnVUYqnFrZRIz18S8uPHGjWHtplU83z2MY+5PN9cF8NMagAkIKST9dSo6cwvO+jw41+cypuw2KoDE6Wb87qS3zkidAua+qngPdawkhAffM5/3Ugqxi8iGebaZ96O7bRzxVzqH7EXKZF+8in3rK7teju8nkQicZpw5Wbj/vvu/vhLeef8bIcy7ITKJlWvrYd7tYA7spZSba0CHwHSilq5A+L757W/kM13m/vdTAj459Opw4J41NBCXdaYpxtZ99LMfCs0VFeHcScg49pUdfZfp/iiCAGEPkUB3Ay6e1NwM5r+bIGZO4IidGp/bQwf30YOzH3ffPNwcN0TVfDWfs4s5r4vP0UwUYAJEhqp6ux9C0hBOrYnhMvvSqcTt5eZOYC83BZfU3nCF56gP8ckyerzcGyr8ScnIwfHYFba+8ErYeeBgWI6wJYG9wed/d2747DcuMV8Q68ee4DLuBIH1ZnqU+hAOLF26iOfCdbqTvUIdz0oB5eMzw6QMPJjct12794Wbb72dqKguIsrO0weIu/JKB89naSQi7BTMQUxUwlhpYi/snsvIuXp6nlwzeyAdcozM4pwh6TUV4kwC9CDuYPfxAvBG0ymoSWMdK0O8pCu5ie6USkrTr0AC6rgbxBFZdYkYUUg7wpMQLnG9GT9pAOeTcGgchdQfZC2xC+ToF9aGlZ/chTs2IbpNfvjgqPP12q81nzgY9y8SokV83ukQQpWckSSby1hTm9irS6xKvlp6nsLr5LKfUeDTx/6olvUvjY6rsxdwRTI3NAHEE/Qbchjvus9acRNmZKVAuHTihsbtxt959pAIMfJPEsT5aoC9mN0jOZwBqhEOFOFsdJ/lvjgVh+p41koJkEk8I3WSbMy5ir3qIAuNJJwyZQrvn9gv7qmxWNFVzDMzEpUlRmRRMM78pLPEP3WFOGH5HOazdxrisykuMxYzD4KyEtJbx/0SxA1zioshwvohk09Fgdh8CuPPMze0IhbpN/OLcTrIZ4/xpqwJSZIzRty5X9MNbLQg+6NIfrx/d5xbnWPdH8QeRO55P2ePc8b2QeT4Wfwzh9+XaurD4f0neZ3+cNMtxAPmEWnlPo0z4eM/2sbzmRkJEPeIGShfMnFIlU6eFe69+91hpB/xWiJpA/QGxUXmF/01VoL+i165q99nu+LYr7ErMHYFxq7Aa+8KjBEg13dPxgiQ67t+v+rv/rUjQP7hJx8Z6WGzWkYxYBfK9FzAkt2UjS7mQFUIqCyQma61G1AiGyVQ+awyCJCTgErdIY+Dj04R87ynoFKqvNRAjEFPJECKAcZ/TAyQ0QQCpMmA8f4pYDyJ3PDKmkbKU18Oy9ZsCp///bLw5efyAJFPhy8+UBju/7MDuE9Q8nCg/tLvrwh/+d3a8J773hUaiAz5zre/F6ODjlH4W4R6KIP88lQOQL2oAb/+u1PD+790ibiWrjCLeJRcrPc3bsRxQJ9Inbn2gMJZuZPYII8eAjqIdiiZXBBjsIoADgQ/3WR7Dcz41l7eASg9c8asqL6v5jU6+9qitXuQg04/hwUjs+w6GGbzXg/gZwyWUUMJqAmzOMDVAj4LihfgqLCcMxuAScu+qsRTAH+r1m0I1WbbkyHs/1t02MdrG6Pihr4btexooaq9H8moHCnW5d9KS6dHUNs+iGPHTgAuFEew0IOD3+fXyLf0cxCsIIZBF08BAFAGjpgEXkuVrN0i04mL+NEPfsQhLDts3LiRw/tF+gLOYEtPC//8ueX0fzwbZgAyzUMVeIxi8Q1LF5LrXRWefWpreNc73xVBZZ0W5cRYNDfVEvO0AGChGYXVjTEC6PIlgJbKS1yfBBwSS8JR1G0VKMHsKJlEtJAKXp0fPSimjcZZwCG1kvc7B9DL+7cPN4p/Jym1c8f2WOR+08bM8KPHLEwete9P5VrsAeiwqNg4GLs7SkomAZTR/cIhfBhwbwHjuR0AqBlLfh7j2ANsPSpCI9F0TJwFVL0TAqSJg3YSZJo9NeYqe3iK8SqAbsY96Xiwt8KCzXLiUo6S/6zDR+Wi99nDs6RXIQCx/z0KNEyPboZO+xqGDf0g/ZjXlxAz+swbpZNB0DHGNfEVHvgkQGJKk3EMjAmzzTnuRdB/2DJGs8XNl/fEZqK7EVBG5HB4b0FVlwpIK9x/GZW6mdUZAAY95j1fjda6mhoQCRAVkp96WxFdIHQM6I7gtRfMn88z0hYLuycDpgrOCzoJsujYSBdcYJwYQ+KY84Bvd8owB3H7hIyv67bnhDHpv3UzZ6Rx383F9np62I4l37FkftT1IPDvf0tqmTktS6HCVwWmi6MRSf58P6fOHO+d10w2x7E/Wpw+ekCNLo9/RYBAQsTaEAiF6AAZ/ZrREvMIEeBeSWS+w70BEJRLrn4aRZ66QooBXFMARjMgNAT0zp6vwQEBSES0FXYfgBOeeb4XkX0sypQAFChIJF5jALfECEpXVYyD3P8h5rVYNs54imXvAMqCDJI6o30nxlQINBCPFrtQ6CNiLAjUjRNcmgeQVJBNlAjXjc6REzjtllM0Po7DO1krYfsruyGy0sN8upcyc1OYayjkba+LQNHR/Wdx8UxBDY8zhetgrvg0nrX02K20FbK3JCzEPUUyOOQjoDTzjZ079lgYZzYMGGamvNFHVyBABgCaL1RfYj6aFj+zMYoSZuuIOOsG0Jb8VTF/EiddGsrfDWsW8kwBFhOvZNa95OAkYq72Q4ZcK72fxrix46YaxbFOMa9LKUpgAa1ic+8hSHZSjH2UEts2yHfJlyWQAclcV5DIkMQ1SuSZlxiyV2GQubYdt0JDQwdq7jYAbEgd4q16mAdbdO1AtHcC2qRDzs0ipsOuCZWtkn4VqKItmS1lvthLgfumdavCeEiaKxDjZvx/9/EnQzv39vN/vDn857+hQwIl7SDPuvcxBZahX5ch8R/rmLc6r9SH04d2hwfuvz987St/Fd5y770hr6AuvLKVOEB6sH7w+DOhFUtKKmOq2OsJ2Z08rh9yh7z57OSwCCVya1VduMJ6MRkgqYgxeZL4wSoECjqzJgN06aRzbHUCIk/k3/t4XnXjnCLCKzGVAvlG7hnj9r53lYfnf1QZ1lNenZo8EiqJBZmg04n5roe1IR0SphWiq7Kqloi+CeEQJI/zyiBA+i233hLnthGuy469B4kQu0AhfAPursnh4x9bGS41zGG89yEaqCXGcELskWkiqufg3l3hLW+8m34wItUgic2R12kp4WB0i+vjWd2UgNWqd4tReutUOkovwd2/9ZZwAnCzur6GNYZibJ5ZnSDLcNLo4HiZWK8tOHTsFUlnLr0MqGc0zUTiqlQ2r1y5GgKEe877H2FsVyDyaGqoA0gujc+2RcQp9khwv1J4bs2dv8g9NlLSeaWZ8dqG+6mF6buC9awEl1SO/R+KO35zSriwm+hPiBRdeXYgCJLp3LTLSWDQ+TWFeSETFb7ikUHUyLCPoZa4qULj/vgMXZdrQj9gcfcViHl5k2TuV3NvaMSt0ZWQHq70p4aqluFQi0OhYZDCceYy3RPw9OHB9747xlC6zqVmJYWmrgaIutQwrZiC8ER6iCA4Oprq4+e3Vb3vaCPXeyg8dRbSBTD1DPFEG29cFTavWxRdfI8++VI4e6wi3LV2M2XLSyFLXwyNfO/3X6yFCOkMc6dNDn/w4PtD2hCvxzPUgvMygWs/RGzPRSIlDx1EDMNleN8Hb2cPVAdxRdm3ZHxVa5hOB5CKb/vi2ugGOXGB5xXieCgpK1TgnMgvLoCcnB1Wrl/KujoO8QVRpT2NrJUQR31EP0FoSNRJMPnb0mznE9cMoxEL2AuV42A4DzG7Z98hiKAZ7DmnhCef2RqSjP0BzH3gbYgaGoljwhOZw75qgDEPNsx8x56O/eELOJA20ANk2bjRhrPnz4JIzAuNNcQusu/4xje+yFj/IPvgVj6+EWAhXKBHoKG+B8Cf3hlcgisgT5YQuZc/dTyOh6fCCubjdMjnHoi51Iwknt2LdBPVx5Lv973/HtTunUSMIlbguWjvq6HvLiOcq8QNRPTWAMrzGQvmhERiwboQsUgiFjGvSFDv2g6ZWl4WyetUntHzEKTOu5LOjQD93VxrYxpd8+zocO6vIhIuAWI6ky4nHRVGh/oMjPB7Aa/jGtvPs6kjQufuj595nj17TViLE+aP3lkStp2fHo5B3Dg35/IcuIdwvjvPPFJFv8pv3Pk6SI+JrCOUk0OEus/bQtygXvFW9l3n6NyYxr66k74Y3RfnqxFa8Lue3pEhFtFCzghdkBu9sFk5EK8dkAbGww5lQkjGn5nLM4pTgK+Zwr0tL5sZjrIOHmevUsD8beRgPgKYEdaEDNZNiVv/PHP6ZHSPVBDXW1hcSnF6KzG67tPpFWJtdy2vYU+dwro8BYK6muhLiYfDf7ksrPmjYxBEjl8cecwrOm0uQFYUsoYpjnAPaZeinV6zuB+6C07TzdKLY8Ozk/sd9+2eGeyr02FfyjyuuOcCjurzzKO6YiouVofqhuZQDxHUzt4hhdhT76EOqAGe+zSiMGfyeds4k1VXVkcixGfL9V0SOUZpsqd0T9MWO1ToRWFNYDsR0hjkFrBHgQXv+RxjpQYCQpGXvYfZ7BHzcIyMOlIhaCHwHQvsGiMB0o3oKkZgMT+OMAkr/Bjh/UsS6c5wDhyABM5mb5jDGSSNH3qFedbuuLll00MS58E2iA8JkCHGVhHXo4Nx6r12LR/HPrWTOaSPOU4HcR7CMaN6ja/VAWpHpOTHrPfvikIh90g6+2IviR2G7BGMZt1/YB/zxIQwjy4h+xZ1Bp44epqeGxxLzC8rVpVxL7iH7a1EOVcReXeZ6MEkkg2MI0uFeGGuhowKxGJ97COfwxWWy5yM226MALkOjGXMAXIdF2/sW8euwNgVeI1fgTEC5Ppu0BgBcn3X71f93b92BMi3f/wR97FRfTxJpS0byoso0VSvJnNQHGDjORcAXJB/3749lNZuAVyojNnmaymQVjVZAXBvCaCHrpTM8QD/RGYdPBJVZ0ZYvIgTYP26tVjy62IR30lK0vMLp2F97ggPfWZZ+PiXagGkcsGqmsEGOsMXfmde+PSXj0Wr+t99Zkv4zlPdOE22RGDzsR88AhjRFrZu24FVnagaDme5ODoG2Ax/7fenhN/+m0oUaJ0QM5PCVAChSWyCEwBJv/9P/8R7RA1EuWML8RMlKLojWET8lZ8ni411CmDnDA4t3Rwa6jjsmX0uWGpJ4GS+txWl37kLZwCAborFuAIFZrgn8TmN45lJtvx2osJGS9BzACJy4kFTVfAcFO+XURBLrjShnj9PcWwSAPU0DjJGiZg73Mm1quVwpn19LkCcvR2q6VWUaaUX502KPQchHlSMwTKz3cz8yQB0AuoCpwLJCRxKRrOxu8IEiA8PMgLV04n/qEaV1oYd/0Yyg8+SN3wSAuWGjTdEVf5zz28jYuZwmIrr4Xt/tCjc+yfHUOBOj4DgvDnloYIDZi/X5+jhY7H/w14Gre7lxG/0dLeHW2/dTNwMoANAai7/9s/f+z6Fwls4kA7zmS8BhNQCxnZGoMay3RRs+Rlc+2QA1gIIi0mF+aGZcbKU7PcWrpPRDHOw8gtECvDp7rnj5rywbYcKv0xU4hzkuTBFxOlILNntoeXe6IMmAJ8kCAIP5sn8noetvYf3aiSaBIiK/FN8vQ+tal4PSSrqjBSy30VXgS6QDg6Axi7pAvHgqMLM3o48HA6CfzUogovIRfewLvkhOJiJErWFA6xkmLb+BsqEJ/H+PUB1cyC+dg8tdPVgrINnNE0ApRvPmsC+fxHzjqNlwQMo/w44IlAsaJ7OgV5QuBPF+wDAhQClrgJVbzqYolKPH2QZuoB4OmPPmAGBkBirdZUI8edI/H2SGCzL0CXcLFheTHxOP8/3/n37RiNnAIokXLr5eY49+ywcb44zn03V8kuJyOljHFcAgtnJ0sh4VoF+mfegmjAbVaLdFL63QjpvBAdV+gsyeoj1VwtfJ5lnHJjOEl05gh5+vQdviSkJAT+vfz/EfXTsS4zG6/cfOEAssR8GrI4ekOj6uEqSXOsE4c9BgJPxdC30AYTmAjhYmm5MRQn3DgwqLCDOyWz13QC/ZobnF06OLoRuSUs+Vz8OHyMYJHUcO7aOSGwZQ2ZsyCBIWQfxHMZbea8EG5x7R8kc+m4AL3S2CKz6S/eD487Xyme+SkDNfcPa5YAogNS8ocGejvDjR/4lvONt7ySDn4iooUT6Lo7ESKk5RDplAJwPEYPVjhLZItTmBgiPqTMAuyfGno0yOhgcI5d55iT2qnFibdy4HiKXsaKTAlBDAsQYp2TJOYblIAP8OD1O5IeEIoCT5wGf53CvBdpXrVoRO31mUtpbw7OZAWhYXDIt/PDRH0dHw29/4H5A31Pxea0DNLfYfC7xWEZi+Z4reY924XivJcp0NR0A+M5mLtlAZN4w49z5+wKvXc868MiTPwkf+vCHw6yZZRGcGulhTkEtnRVz8rmAPAcDkG+dgDtDlNefO1vHZ8SVx88rJTLlPGrpTqMM6TRqgmhaQPl6n31QmzaEI0S1tRLbKCk0AZKkBEAvNZXIFojYkWRIHOJ4cnFsnMYZ8NSL28P/euju8LtfOB0LdCdA8NnNIxmv+nnF0sVh+7Znw4IZJaF00gTU9c+Ej/zO7/A8HQ///N2zYeHSVYD7LeEn23htSJQSoqGMUcsfn0FECvAhtoCZEAytOHBSGcc+9wJsFtbXQAQsxpk5HsW6YJpOEPs/pkMaGbvmmLLDyLFaunjU/fXtL+0Lt2xZHyYSyXTy6MGwmDidBL6fhzSCaCmo3M8DxA2Sw1SCuOHRx38SHUR2ZuhAu/XN91EuXx92HTwcFtEj80Miy44Tbfjw372VKKOJoZzC8Q46IQYAx414aYdE3kO302++/q74+EnAm+0uiKcj0pJhQUR7HiTG5jKeJFmNjaxBiVwGSffcc89RCLwyPt8xk555WVdkISDiKZyAFsFHtwvEzM5XtgNgZTCXU6DN65cBgnsdJOl0Cp5lbfUZlDiqtRycfc8snIfGruigsTvFdcF5X/GHZKWdNwdwoKoU3wg47ng37mrzfyoLNQdHxQY5XMM+/pRAFkR0bowEiIQtc0mWBIi9SrzmIOKKKoQcpexf0nTAsN/pYc1qJO4ngfVymHixKx3MbelE1YzjPlXTDTOUGU7XN4eLV8i6x4g0tXwi4GYaz/9bw9Znnwqbt2zg/fWFjTetwfn5L7iMisN8OmQGKMruY33GYxc6L7WG8c2pXLPLYVdNazgDGVVPyfj8pWXho7/7Lp67lHCMHo8Du/aHO9duClMmZYUrPaep9EgI24+1hO27T5LnvyBMp6PmxjVLQhPRYRPzikIzSv5DuGwVGPQRd3SOfeRdd98B8UbyVlMl3V0nQiK8JBwlvXHl7HOYuyGIt75cEaONUsaXhMefrw4rN08NeSV5OCjoSGD+mjmrBILW6iqdkMytPK/ucezosdvLdeUKoKd7Il1kxQDiOgd02DYgBLBwW/ejQpPxgNX3vT4vXLw8JSTjxkNQDwmCeIA5p0vRAAB4A/OSYply9r2Hjx1GDJIUVqxeHkUuTZd4PcbIo4/+U/jYp34PsgrHrM5TOk6OH8HJRk9LNTE7t9x6Rzh4eH+4466bUO+zXhamhtM47MonToOIonybdeDwkVN8jgy+np6ctXNwcS0ONRf4LJA57X10aLCe5U6cE05doMwb8iyNXql+yMo5dBTpqGrHUZpFJOKhA3vi2J0CKWdXxkVilC4DoAvm9+NyaIJo4qEIxczVGayZdtJVsP/069yb5PKMuBeza22QsVvC82SZuHtUX8M9wykIbPs0vvwHS8J3XhrG+Ux0a3tLLE2fh7J/vFFDPHex+4l54J573gC5nR/3dINDltNXhyXsaccBcrfz+RvZZzUxfycyzxQWT+VnjAt7Dxzj/SbhhL6MM3o17pMsnCFHo2M1iefIbo2UPNZa9gPTmR/dMxgBW26nE/vo73z7O/x/T4zb6ubz2MMlEZtD7JUOdNe7+joikJjXutl3dUB2ZeCA6WY9S4TQb4bcz8aBdAG3ILIKyGDjabvDnr9YGG7986roZFk4bzYuF2IE+TmL2KN2A9YrVLE/T0IoC6LBOWYxvXHuuY13vQEnvfFQ1Qh/oqOVc0Mq6729QxPYk7ewFhmj28q6dvsdd0EEXQ4nIUabcN61IpDJQFQlQTCNONv0VOJM2StPhASsZy24ggOzg31mC50fEzjrSFq4d1CcMsAeUdeU+znJgDz2Ncnci0k6gIhHvATRc5xzDDwXjp3lUUxVjOtIB3Afn9uOkShsYV7qRZRhdK+CBHs6JMqTIXCGuTcDbEyN2FKk4h7dLrB891DsH4zttGNxEUTEgCXm/LDzjKXDxM7qetfpks1exDGmE15Czn2wDj6JcXuadAgaqZoEK9zL/TzzlbVh5gOWno+LDjxFIu4P3L8bL1oLabXjpRd5dvLiHtZ5QqJk3+79iAdaEMeVURA/i72VbmXc73//vTA+azJETQfjBpEO604xxL0dOBnJ+eGD7/sEe59i9rV45Y0l/D9ygEQr8tVfKm1+7v/cgLsbvfqn/+39++lX/5t/H42t/Y///VXgj/izf/YK137uz//8VwOgrg/gGCNAXuUOjf3z2BUYuwK/1Cvw8zPo//0f9Grz58/Pv//3f/ov/xVf/fNd33v4Zb/+9b27V//u61sfX/31X+tf8dr+/Ka8RDD1Z3uoL//gAwiBzZ03PsYsdpRDbIAFUwbYBKeyBzUrO8U4pVi0nAUguie8/s7bUb0B3HF4PAUorvrMQ6kgowq2ExSXurGuZVNt0fOMmeUcKutR3UwOT+AeWLr61vC5P/ursPeZj4Qf7KZsdlp+ePjrD4XC8enhcx/a8tM3+M3vkJXM67793W/nAITi6tgh1KinyIlGRXS6Osxdsi60AURNR7X8ubcnhHf+5XE26EkAESkUGueGZSijT1JwWMMh0sJlHO9RhW6htapnY3g80OQRUzKV4r5CAKFxxLjkADBdrDjHQQM1LuTOGZRS0zh0nUJx66a7CEeH9n+zzD14mDctWGO533iA8UaysDs4vGhdb0O91sfFWLZsecwBFuwT5EtGSdVEVnUeP+MSB3cPFDMB5SzeNp5pIarm73//e+HGLZujqvcMitTBcRT18VreB7N5c1B3Ceioho39AVfzeAWH7S0xFktAyziRLO6f918CZAJq5yJAvRrU2ssosZ8IkbT1uRc4IENE8X7ttHjqT1eGB4glW7FyWThNFEAtClUzl2PpIYePRcR9jR6QGmPnx04ALmMZDnPQX7oYEgKF4pOPPxbeeM9votIrCT/84SMoEAv47CkUj58JCxcSd4MD5/SpY+DRwxAl62N0ja6DBsAKlW2aG9IABFX1Gqd2/5uKwrbdw/EwOxlAsB5rveCwoLEgpeRSHvddYMyuGgvQd+3aGZYtXRJ7bhwTqqM9LE2GjNNZUl15Ecs+BbwceHVaCJpdwAkzHweETg3jyIwGW4pdfx95+5b3GjMxCRLlzPkLsRB7z/6DqBanhLLyOfH67d53IDouSnFC2RtwEgW25cLtOF1y7Gfh+kmamU0umRB7LjhgOkZjLNJVJ4MRXYPcC59NY5I8v1x7fH9W8x2h/H91MIouh6tdIgLc13ow+gENrsVsjR62ABM5BLrwSDZ8+p2Tw58RhSWxIWDv4XL//n1xjI9nvCVC4HR1tAJQUqjKGNUh4wHZ97+XGA2Lqx2PxohZWlzGM+O1FtSs49BdihvG1zSmJsYXcDAVMOiBqBvtA2mNETyqO1VwC3ZIhKg6FKBP8WDPtYhOEQki+0x0SPHx/ZyOA10f8ddo+/BP/1u3h/dTwiQSTH7JVTJo9PrxfmLUg6p0xPyC/lcBZXtNMlAnrqDTZpjnb/uOnWHfwUPETORHIqyf10wU7FQRGZklrj8v6f3V/RPJK/5eAmm0z2X097X3cO0MLKEj6NoGeOJ1WrBgQcw+PwehNJEOhUzKdKdRfNzNv1ssnQeIexYSbzVzy0RItybm2wFe4xjAlGDs2hs3041BwSegST3Pw3nuySQA17nTy6MCvR8QaEiFu2Oc+XmiMTo4syqrL/J8z4tEdx/jNIf7WcEc2Eec18JlK3hmz/IM1FFKTccE9/7kaefF5LB4ycKwb/9eiJDVqG0rAJKn8T4KiAGp55q9GN72tjuJesOBAfDWA3h1GfWpsTUSdBKPW597nudsaXQL2W+RBkE9HpDIDG+Jwiw6Eewf0QHYyv+fBVQqIWpk3YbVxBCmh/NnIEynFYcsJo5BihSSzMwA1Gi/3BAGKZe22Hs/qvAWnIrTyucB8GWHQ4C9HXRXTSTWL4Vndt7/y957gOlZlunf1/Tee5/JZGZSJr2SEAiht1AEgaXYwIquin1118O/ZS3osipukbVhQYTQAiG998mkTab33ntv3++8JyPR1aAGxPVLODgCybwz7/s893OXszJnNOPWUL+CyuP9g30AQ2fwXistk/WrFXdTCKXAGzfvhAgJIaYGwi4i3t57b4xdefcvKHC+1sXENJF7ngOlHvoAACAASURBVED3RxBE2hBESGwUDiz1lCjmLysLMqbMblkXZF/6ziG7FuDrALEwVbhpblq/3vbjwhQ4FhcL6QJJ7Mu4rGauzoR0VvG5elRiiRupR1m/EPIjKSnWeiF2Q5hblOPvzdiXkl0sUJkiym5Od2Nt47Plrk9HytxlzIki1RgwFDoDrqJE15jXvKT9wB5y+qWez6QzS50CrS2duDJxxrV2WQXrVe7y5RYCKdIhVxi9N3dc6WePP1nI951L3EkmvR+sM4zPAJ6FPgD/o7j0VkOGqx9J65uIPfX9xGq8EWGVTORMNeuYnoVcCtnlotHYlxtDRL6cfel0CIkcFeG5Zes2ipRXu/W2X0QXc7dECfWIF0qKp3qlZkECBkDAuAgXkdrDcmtO2CbcqStxKWlOUhShxv/yFSucUyMGccQRgFwRSYuWLMaRWM5rxmw/92fcM4QIIcYX628Ya4kfJLS6AbS2CuSUa0cdCFJMK4pHBIhEDJpetE6NAGQGQs759HZYD89YqMuuJ7aFjoVmiHTdu0jmuDGU/YF8xuE+ypyJSoLutlqyoo7WjlkrDp6QmECIkQBKrcedUj11Rgrkew3Fx7nMOQN28/prbMMzv+T++ttVN15vwxBMXoDofX04KboAK5snbfuWYxSpJ5knopUDJ4+Yd/Ck3fPADURPLWA/M26vvrTRbrzqBgeCj7Gu9jFXNFLIfeJEsR0/XgTgHmu33n4ZPQ3J1lLVaW0NHVbFM6/7X1p0mHmjhw6f9fTK1AKo1rMGVAFy8lw30Q3A9bj2ijWsJa04TtlXjMfZIVTY+TXEOlKXlbaY+4zLLQ6Vfirf3yZwHIcGAqoOOGGFiOE6nsMo3DuKdPIF9G0l9/8MjswZdH0tWrzESiFg9kCEqay7mfGryMpR5uLrrwyg4DyMvQBj04f+Gea4MMZULwRIMKrv2pp6p45XoXUbYG44ztRZuDcOEou1ZM5827VtC24i5mKIomQ61eQW7e4cQMWPK7B30pLiU3Go4WiDiH3nRx+ywfoS5kY6Shij7U2DrGk4kNhf9DIfdfA6KdYfuP8uN177KdYWsYeeHoddP/FAkGKQAz6IaQbYl4cB2s6ak+NI1Q5IrVyi5n7zm6fsnnfcx1jptWG+ppvnVxFPI4pehGDq4+cozm6cPWc766Mn+1c5ThW5JLJF43Im85H2ilXEkx5l77Jg0VKubZwjQZu5Lr2KuaVf5jsfzrZfHxm3OUTb+QKub9/4AmtJBucEX4iQufbKK9tYe4rtmhtutJkIZgYg6mMTo3hPrcxfNYa+CYdGPOsQUbYQOBG4jxJwcnvSqbXvwFFLz5zNn/c5giZR7ix6irZs3+qiJRX9NG9uJntZxj7PZh3CCU/G5torrsQBfIx9ygn29alu/gpi/6c5kkefexTD3NBvRw7nQ+BLuBHG9wuEBKvDXYP7CHZtgDlBRMw4UYQNEAsDXDONsVe/kGo3f60a8RJkEQRQKC45D80lcq3yr2JhdT6SKCT/2DFI1wDmW9Y99qZg+q6/qImxl4EgYIg5LJT+rkmuWyqfWV1LcoWWQH6UIaoIYu1ZRyzYsZOniSo8Yf6skZ4icXE0qTA8KJAoryT6lhiTwYERrJdxfObTbj1Lxok/k/cyQvxmEmOSIx3xvWVuv6HeNEVApUHqZvGsdLFfe3nnbkhVet5wM1Y7N5CXXUqvVhPzbwifJ4av72ZO1H40hP+uxGlyRtHHfD85RtV16MV+yJOzXjNkoUQ22pNdStSsD/u6PuavlsZaoqMgqyifnwtxlIAreu+ew5DdLa43T7001Tj1/BD/RPMZFf0mp7LGr0ilQD67Yr0kDHHl5wg+Tn93kaW+f4frzfM4e9aM57Uiwwo4o0RyBvBifi04fdJmcBZZtWqFO1ts37bZOXg92UvPmzOP9zpJB+EVdmDfUdv40qtn95xyi0P0cC/lXu5lnrSRYAj8BEiQzyFmYK6GuPrdAKw/Fod1VmgztcNzTubf//WHCIjXI0Dcvvk8CVyvB0C83t//rzf5e39wYa+/SIC83vW9UADwwu7P6727i39/8Qr8X74Cmn80eb65JMj/5Sv0eu/9QuenC339672/t/rv/97n37f+851n83MWzzv/GPjd1zMT/Mvk959uVyiPi9aZyq7Hbs2h3o/NbiDgi8pcZfNX2o5UuWcoBlzDxjKUuJNRDiV5RIPMQ5UW7TafvI4DlZwQUsAvXroCRVWdI0YGIUwWzJ9FfNErFhw1037xzCbb9PQ7rKBjGRNTu53M20WZb5FlsFGOQw0oa3J7F10ggB6XXX0F4OKEleTtY0Mea69uR003ZyUK4D2WMXseh/cAO3zikG357hr75JNVKL+IrspIs8ToJMC7MHv6F89P5exP9hOdlcBhLlYRsxwOeh0wHgKYGImS0mOI8lpIkCxiGkY4sOizCHytAahTBro6NwS6CqWRJVvuAB22OzlkFHPgVvyCVIcncFZkZOW4w6PIkW4Ov1I9T7BRF+CsDP5oFKtSKUZx0CoGDJNyNRdAUcCQHB/tEAuNZIOriyGRg2AVEQFN3RSnEhEgS73cDYG8Zym8erByqzOgDvXqlDqe3GyAP4GL/Rxe9fOCAFS7AE6VhzyEWroHwGwWaqhgHQDJVD4EQDVBvng077MPcHLD52fZT0+h1EQF/dLzz7qsc32ORYuXulieCnoDZuLOUByFCIcQxkMn77mKCKt1l6+xl196nhLUdKe+k5tnVg4Ok20H+ExyUgwBXi0lXiwFsKqA1/s49dg4YLgIlmqiBVQg3Y7qdhWZ9epXkVL+4fdk2oYtlKSr7FqgM59dMVaKqxmFzFDsiK7BLFSJAsKk/hIRMsb3lSJaXxvMGFZUjw6r6heZJLakBTBFyt/Z5MgPq1uCa6gDWSKkRg3gfRYdOW1EnHkwaKRUbgM4COaAuvfgYaJfkhzI0AjhlIoSsQvgQsSWXCLpAIhtHHQV5yNQdIKDu1wQ+v5yrKhkV3Ev+v+p/56KQBvkPQjAF3mgXyIXdZ/Pe/o5OwFMk2CvESAirKa6MHRQ/F0CRFj97xIgX/tpo/uZAuDl8FG0gzKh1bPQ39nMvODhSIkOVN3zUa0KVBfooLi7eIqD9czo0K0uBymnpeY/eeq0+7mKLNP3FVkn8kNjWOSHAE4BjorU0nVQBIIO3wJwPZk7RIjo+R2AgNGfS1WtVg8BIXIn6XMp/kQkztSZ8zXyw7lCXByWHDRTBIg7aAJ2Ku5r6qjK3/L/ek/6b11qHTYFZCpeQgRkOCBUFsWxk4AlR3HFnDiJ4hPgOBK1v+KkfBlPQ4pdUia2CCjFe+m98v0/fU+Me1uPPsUY0l08S35MT9bTC4vus8hLXUtdR5F8IoU0J0RHhgDa+aJUbLBlALNyRxF2QawUwC0/txLSeT5dFvochw4dcM/LHJSXAphFDAlwqqZ8N437khIdhxpbsTxT71XPbQPPSSgkcDsElyeOqRnMn2OQcoP8fAYlJLgfsSyQrsS9SUV7+kwhBcUZlknW/cHDB1zx9/pbbwIczWdeyLKDB47gLCMuiaHc2dZnmze/hAPk7ah/61xha97RfCWKW072bMAhRXdQrsp70XgUATJGfEklZeUzUDd78X5iyc8/cbwQJWw2+eGdriT4MD8rEmfGUlwxiQm4BaqLUb0nWjgxZorkAX6mC4RuB1Tz44DuTeSxF+AWqKhqAyS+nR6Tccs7UULuOi7EuCQ6HuZbBNerB+BuEnDUO5D+F0qMU9KT7OiRfZYcHW5ziQOcwGlTUd1k+afLcI2scH1W23YfsB984zL72FcLibaCpAJcE3gqMGqIzxMazHMOKBoG+JaMulaEzo0rxuyLj5/GrTPbdQHIOaMoJ3WO9OG0kypbRc/qjhLZrmLuVJwfMfRbVZQWOqBp5ZL5AGzplMyWo8L2dtEhI5DenSj761gzVlyfbGf29tts1LDb92534OOlK1cCTBGFBqCj8doBCSzil5tApBRuDcZ3O6riVJyAuTzj/bzXY3mnAIwhGACwB3kmJxnvTKSGsYb4N0977+1x9p9PFdut111paBBwKDHSGT9VxBKmU2heAzAaEBIJqRXC/Njustv7eO7VzdEM+ZLOeCtEPa65OQ0Vt+bzIV4fwxwuckOEGBOjI4zVy9HBHJuapoJiBAusc5prxnn+OxnnNZD8CyDhk1nHJ4luUi/BEOuh5xDRVDiXRF6mSNDAuqvo+T7Wv8vWrnWkrghZAYctRLfEau/DexTIeZqy5KFxhBVxyQ5ok+p5GLGEyI8gFM8BkHVyfgTScSOHnlx56lTS3K45Reu7RCFhRMEN1AJO8rz4MWf10H3QChA+QRZfPw7FKFT9k530AbDGjaJCbm3toxPC10qJL8tjKzWJUSeaGJdo9kklAJMzIeob24m4iwxE5Y+YhNLypES5GImu4T0sWbwI4mcE4LMZxxh7PXQqe3edZrzVIcpYZxkA1y+8utEiEkIsYUaoXXbVEmJ/2O8w309yvaJDYhnAjAtKgccZv6foazhw8DRk0KitvW6e5UJ61tf22bHDBZYIObRo7kx6Maps35ZttjhrpSVB6Pr4sT8qOoFbiv0Tnova03V2w+ULLSKQngoItbbOAAiQejtRT9QNS94kyYJ+EIaRMRmsKQncBwhSCM4Q1gd3TdUDxb325L8zAH69EKx0QHhKSCI3yByIY80je4jKU9yi9nCKT1y7hoxCfu2gd2f5Ep5jIgQ9ictrx6mYghOtlYjOmJQMayXmUL0vmbhGKyhBbyNezI+14dJVq60Ch1t0bIRmd9Ykuhcgkvu4Ng18tvAgHEU1zVyLI7aIDqbVl8xn/9TIPmUQMq8LwQYOnP5JnqFmSA7cgRBiWu+vvGItIpE49ipNECA9jEeigti39fL3KsIeYc+nfUU/gPJla9e43i9PHMtxjIMgHA4aayoKn8U+XO6VQURBAfR3KN7Ij2inTgQ5Zaj3MxbMp/ulyTkP5UhWgbk6d2bzfMpvuv/AIZwh9expUiyJta4eN0wPLodRBAOR0aH21fck23MnPGwNc8kABfWVuMfGeV9JkBrJCel0cBQTWVfquu0SIaaTmIuLygoQEJ126v7BIV8+L6IL5obTnCNmQ7K7vTEOaz1fUcQzJian26tbt7OXjoPMysBhuI3jwwTPa7LlxEVAPuLW0DPO/clFlBJKZODuvQf5GVXutSIZJWbxx7njRYRgXKxi7PpxaJTyDGi9C6SzkOcXN0Q/HVq9LFAtrHFhkXEQMvSuQNbrnh7+9iK773tEkrGCKzqLKc+8mJticQsnJ8a7EvMA1qV+xt0YZ5sefm+FUC1gXUwi2ikcYVOAemV47scBwPtwzMTi6FN0WZ/KvSEP5G6thQTohvjqYD+4bMUq1wFSBiGsjqR4iJJozj8Dis3q67TESPxK/Cx/v3D234qIbHFOsSz2rSJkY/isnZDsXkRddRE96M0zIHdbPET1BOMpChKsEtdymfo+2Au1sk5M8Cypn0cdkDOIOp1k3xDCXgueh30PLhrW5JOcZ6ogZ/0oYRfBGEd/iGKBRax14a5UR6LiUYPZry5ZNN+iICsrSs64zpVkRAAzcATKVXjyTKU18byLvNB40+eW+1l7ZcWcaf0XOS5HrPZ72s/pTCrHX8l/LLFFnz3O802sJmuI4jNFHo+xHxORJ4ernN/KOdU8lZ1FtCddHpN6vonhiyaeq5MoxpT4FO4VIrLgWO5XL3FZJ/j8dG4xXwaxcHlB4EwgHhjqY39kUbhYEu2hdz0Ckc46xPbytwIbN5OcjwBxG9Gpfy8SIFO77PPjF+fHLtzf/n13gFwoQPjWA1R/wi28+CUXr8BbcgXeiPnnLXnjfzM/9ELnpwt9/d/Mhfgjb+Tvff596z/f+df/P/f9efx806cn771uKm7l+8+Sl64seymUOdhH4hIIgACZA8Al14A2uConbUcNmAaJkIQKjZ0/ZZcVLl4okg2mYiHkNvjNb54hiiDFqe6k0iol91i27DTUuRs37eB0m2AbXt5po6jnXvjx7VbWk2NBvsNWWZhvAWTDpnLwfe7ZV4huobDu2msthIisTg4Q2Wlxtv/gMWIYtCHvgUhJcwfWShRa/rg+/uvjKXb31/YQv8PmF4Bl7eq1dnD3Ydu9dT9kzFJrJQs/GWXQMBvcJtTSUpIKBOeIYkEcKFNR2GVwqJyN3VzZ/9pUyxouB4ecLBNsZHWQVja4lHvdqBzn5s7jffajKiznEAcAh0MgAAJCBxnZzL1xMMyaO88pw5QzLqBGwHgr6lYRJvpdQKniG2TlTgSgVJawHA+KfBI4LDKkhj4N/wjUToCGcoDo0CsAOZT7JLw3jOtfTHn5lLodsFtFktMECAByAIcT5cLPplPjqZ//BHfMHGsB9E/icNQOUSO3wv7Dedj+h23/41fZR37a74qQiwsBOzh4+3E99dkFcguEevXVV8ljX+Ss/lWAavNR7U4AHgUA8HjzvuUYEJG29dVN9u1Hv8kYqseNcQKioYlDeqPdeeftHNAZFxxUeyBZorDKh6CelSouBYfO3l17+X+ipsijrwboeej+VDL3223xkoX8vEoOgOV2PQXIp06eBFhodCRIMupdRc8ohklKUQFRIrg0dju4zop2yoSUUaeFpxwEvE/FESiTWUSJCCqps4uLS1whcz5AWRKHUBET/RzQVB6vQ5oAwSicCi0AseWoJo8BhodwrWNxC00wpkQiqd9DKsAigGnFO4UoAok7I7WqnrMugAcB0zrouV4P1KkiCQSIyO2gSCD9v+7nGADon0KAuCPXWbJDi41eq9+n/0zkgb6v/n/aBeFcX2e/9rMPJNg3ft7i/k6HUIHxGq+OACFTewKCUN05UqnqoLocFbgiqVpxNelQL8JGh2mBKwuIw5LDKh63lMbllIIfsBAQXdn4Ojy6zHwO3CKuFEMm0EpukV6ISZF4ijkbAeyUG0jESTudFNOLqAMWFdvBe9XXCBSdngCnuz+m1qkp8kfRXwJ7dZ1FoOjXNKfk5jz+zBV+8mX6Uh1ddR1EWEpZHkXfkAo8fZmz5BCqEkjB9VHZKBSTK5pWZ4EjQEQq8Xo5eT4J+fHj7R9zP++d677zumv4vz0NkMvP1bWY6gEacARYBMQsNa3MV95O1d7L+IkH3FsKCOQJofO9xx6zh97zLpd1fuLEcVeQLaD2csC1Fsa2OmgqAcmXovyP4blSiYmvSksUHwaZ1SMiShETKEdnA975i/zV5xB4CrCTyDwxyfWZZH4eBTXOJwbPA8J01Zo1dox+oCYA42DA/UWLFzoiqwrF72D/qOXOWUhMUzPk5ya7/4H1ACGq5xhHMXsCMqLQ3vOuBx0pKudPH4BQG8+p5rJSXGLHARvXXH4p4BcqYcCOo0dPQYBk0TfVhBq9jYz7LsCmZFw4odynUchcD1SyMRYh8EuxgXrgIFdGAB8VwTHMuD1zuhAAlOLhT3wYMKYP1x6dBbhA1Oci1fUkoNas+XMsNiWO3imAYMDO3PmsY570FlDCHco4jAEET8hQCXkD61ArgBV9QhBKH31XtN37yB6IA/LOmQd9+BcvgBvngfy3LxFpIin8FH8CQHbbqgn72o/oR+BZa2ps5BmIR0W72oE4KsZVdJQILRV+1+J6W7ZshXtWpC4vxTmXlhRH1CMAE86UUUD+cUgDRav0AKbp2QlO7rEduD5EcC/gvhw5foS1J9WRYFK9jzP/eDDnjTO+5ISL4T1pzL38yiaU2ckOxJsFOOoFiXl6z0Hm6ETbTkzX6iuvtkPMu6N8rTfr+j3rw+3RH56yFZAx4RAA4SidvQGe4ojSFGrUxz0tLCxxhcc333K7m/Nq63EG8HMXkM9fgbq4lJhDOTbkmhCAKVeeCG6VHUuAofnGg+gazb/FqKYVdRTCelSDayYd4rkJYFexcnptU1M9Ct9LUCzz3HNdRnCodENED3Vwfxm7NSq3h8BuFLEIkNYOmZJN7JYEDdVcB62Ryu5XufNyYt3UzyDnS2vXMOTAEEQUDlDWqkDWOD8iHLU3CSdyJwiA1Jf7LAGD1meJAzSPam6Rm0yxor7c2yGeFZE53kSM5eedZF8VTj+Xj+W8b6X1PbEdxrDBJviZ/b1j1tQ5atVEXp2u7rUyOKCkrAD6JQDiicoZQ3kfwOctqS6jawcHaU6KZWWnMD6kllfpc5OLgRkD/Bwies9jDBctQHEDPR4H9p9mrxZvH3j44/bLZ5+yy69Zw5iOggQbwo20i/dKhxVxRLfccKsFE1naQ28CC7xT+B88dBoHQ5etuCwb1fpaCM5xesF24dIIt+uvusw6mkvt5JE8O7LrlH36C19gImzB3VJmlQClQYGRdnDjAYvgetx+4yr6NzqY3/zsZGmd7SugvwKXTkUnpD/q/chYHCCQezOyuLbBHi6fX25EP66rHLNl7APSIEjjAIkD2RPtJZ7OU+px1iER4lp/HnrP/N/OuVt3DNtVV/g5AiQ0iKi9KJw8EFc+TPZyi3lDNnS3dbFf0N5K8YHjxB0epFw+ip6NGSjj6aOADAmhi4jJBAcdIgZ1wQHqd7cztka8cX8ccmPtofe8E/Ksg7FAT8ggfWiQET2d4+xPJgDwe+gBobON/bzmefWzzcIx0cs48mKMyAHYCoGp+zvO/rmLku5u9mXqKUrB8aN4qVTIvRpcabLJ1hDjuv7W9S72SOt7P26dJuKeWhCQtBCH5cU8Hc4zPMQ+cYI5XGu1YlZPIUyQc7kPolGu6FLA8U7mjmr2aGkUdvfQ+aC1bYi11Z9n+lsfyLBn8gDcU3EK8v8+9JE00h8SFYRbLhTSF3fLq1t22tIVq4mBxUVD7NrRfMqqKV/3RjiiQnd1k0hD1MN49Gb+kBN6lGhKnhB+9hCk02wiks64uNd07v3howcskUjbWbi8o7ne6cytctBUIypZxHyofqJS1ho//xDm0anYSa0fvtxUD+IfY2JYGyAEaqqa2VsM86wPQphxr3n/4/x5HwRIL/dQUUxjuG0GudaKiHz+U0n2vicQOYlYq61knUdUxHzlxfULh5SOwQ0iP4AcHRyTWJ9DnZOtGldiDOSkL8B+Ma7JKOYXXWM56Lta6ojWZF+M6EhzVgMkfhdReBWcFSQYG4S80f7RkzVimD1AOGM9lrE9E0FPHKR3a1Uh0bC41gYmbMuW3Qwef+LTLoUEnOmuaRtEaEVlMcQWzkMX64twgDk8SR2DxE6NsK9SV2EVz2E38/IwYyUbsnAuZ4FmXGIdnKNEgAQzP4cQGxeOQ6e5tcOOs2aOa8/IdiGKc18y64dcUsPcywn2ONqvaQ8OA018VIwTz4mESIEoymS9aWW+O4LgIZT1o5czneK0Rhn8coFwQd25aoT3ox4Pl1CqD+M0KeNur1b2n8ss50OHme+1V/ZkXxPtOgAb2Dd08JzI2at1qxshmPY/6mBJVdwvDklFhoUgkFMEoZ7XMBxvLRAfpcV1nGPi2L9yRmM72trWwH3xcMS5es4UiRXsG0+P0lziIm/nnkP64ICEvjtnD/e77uvp/eZrX/D7TpBz/uYviMC66AC5SICc7wDx5wJAr3sYufgFF6/A380VuEiAXOitvFAC40Jff6Hv/81+/d/7/PvWf743mAB5cf+XJ9vYQIoM+Oy70/7X+HjyhQ6n6ClFmakyaBXtSamtwnApwkMBO5T3mogKVxZ8/V07av9WNthtgOpzUdR2EmUjtU49boaM9GTbtvMASuIk+8mvXoAA8bUNECANQ5RFknU+NNjEgbjfgr3D7Vc/30A+76Td9va7yMLtoXi4DDBinm0ieqS0os1ik3Jsf16RxaD6OolCa8kli+3f3htp73j0iN137x228fnniFm4lsz2PKsornHETBbZ00Hk21disS8nUkoRV9EcZDwBK0I5MCVGUPSOhTyTEu0QNtIFp0+zwe4iImCWA/42b9+FWinUxSMpo7wOl4HirFyYEMBMnXKmybY9evyEZaEoLKHsMQU7tQ42AmdU5qdIpRwOn9UAvSrSLsNJoYNGNQCXCKZMDjPdHLqkfC0vL3UK4NPk0U8AVgZygOgkG1iKdOWPT3AfFAmgmJUYyI1WiBKpyhqxteskIQJEmdlSQOqwGc9hSgrb40cPcvAnw5fDTg5q7Rkcdl/a+IoFUlj8s09l2fWfP+4UunMApOqJrhABovLEaEBKfWZFIG3fvp1s9XQHsopkmODw3Qih8q4H7qcjJM9Wr1xuW17ZiCrM3+XuRnCofObpje4AJhICfIFDCs4WwJs0DisjKNsWoVBU5Ekj6r4uMqIDiKSYM2suh72t9qEHc+y5rf0OfJIqTD9Txd+THBRFXqh0PQeyTv0urYDyCQDvigZTWbDUeUePHnGxMu7wCuAgtdqknCSo50O4hlGoInds3wEQQdmoO5QJy/ZG6X/afV5dV+UiVypfnxgAjSHFAHQTlfHsCy/a9TevBzBBwa44NMZVA+rJSg7DcpK4YmcIEMHuA1xzOSQUFaUDjcDQqZ836dwPum8iqwQS6mdKlSywX/n408D9+SZyd3jUeOT7yenw5xAg+jmfujeWLpBm91oB2QLjFXUVBQAQGxlsh4g6U1STi85grPqrwJ3/P4DrS2pbOT4EVur963X6Or2Hg6jaIwAsQ5UXjqJasTQCCYcgTRXllg6w0y23g2KcAFzkEtAhW2CNyk71Xno4VE/HR4m89HBRU1w3vl4RDIrumT6EOsfHOfnKjpSAxFQs1dR1FAF2NlPMdaxMkT4CnKdSrKbcId7cmxDAizDmviKAgDCcIIqV64U0+8wHZv3RW/Ft3B4fvyv6t+THn7r4TpMkj/2m0/7xDlT5Z3899muUneT7q5dEYMsg42fZokX0+qTYqy+/jDsi3266/noHwg7wd/l0Z/hAYKqvoIG5dwygRs/adVddiUOCvgVIYG8YOjlcRLIIdCmuLCM/vtEW0u80yJ9FvaOAFQAAIABJREFUioTimrQzlqWM9JIzkHsSFByOe62KZ6De5pMfrjmwA/X6Cy89Z5/57Kfd81mL8++lF162D77/YdwMw/aTH//QPvih+5kHyQiHbH3+yV8CLA/hfphji1df7joRVHRbStzXbJTMhw4fYp6n+wf320133gFZW2/bduxh7pwHiNXjni+pZuOlxpWyFvWrn9co0X7BFi4ChLHlKck9kVmjqIxHAPNUwVAMEP/Ci9vt45/4GI4dTyssoYyYzyJgLgAAt4ZrlTwjzTkFPXwBrAGS+umyEAESwBolV1RIWDRRikR3UaDb0UOUDaB4UXm1ffQdUXb/p/Y50CoQMmiM2CH9UM1T3kRzaJ2RklxAu5Tt77853L75ywZHrsq9INJJjj91zvQxZ9XVEHsI6KYeI0WEhQHAisxtR82vfPt5RIt4IOkP5L6o80pEgQ/3Kzyp142a4dZ4F7FyiG4Gjfe582ZBWi522eoePN8DAFfDjBWRJifpfopmHRIxc/jIURfhJzJca9NCisfLyaXPmb2AnP+DlgnJv/PAAUYjYC3v56MfmgKZdx4YBRhkfcyhpBeS25s1StF/zcyZ/SjJj+cXAGTOdZE76rhShFQcxGch67dIg6U4m5Q/zwPqPncgz7yIapFD+hVOVr8IkJOsyxJXRLLWFhKHpmg/RT7qmmYBVNfXo4ZfssD6mhtc+a+6pjpwb7bVNUMEsFYJXWMukOo4g/VPqnnFxGgOOU6Z8uJFdCzQ+aU5QTGKfTjc6ohuqaIDohO1v9Y9ReFEqLcK5X4dY0ZuTDkzpW4XqavnTZ0ALrpQJdHc/2AyRQeIsFGcXicAdTeEysEDefQErLOkmxOs9+kTFmx8/k4iZQDRO4lUqoP8yKsasPxSSCCG0/W3LKFzKs32EskVFBnD/ieJKLhya+e5Wn35MoDaAEBAD0thH9MEAbD60ksdgRkOYdPM13WxLztw4ATjOB4nx0n74Ic/ZvH03PjgwhynpGOQvpkWwMDn2T8pivLGa28kZuhqnGDdOD8BtI8cp2urCvfFpC1eiWOJKKsxCIy9CE1aEHHcevN1dGlVEonVZN/80gb73rc/aSFxfjhd6q2inV4uTzqhTjbbpl/uQhjxLhttBKT0JZKIfrD8Egqgiacro/m9tAHHMVE7C5YttoQ0nE1hU8y0CPUIddSxhhScjZbMnj2LOSDcXtj40m+J99tvS50akzvp3FLsIQu63EelpcX27nfMQsgTa3t2bLJ1l62yEPZH3ZBgYVFxVgKgrs43rWsHcNK1tLXgFruRgmX64tjPeXEvoyJDAX5xADEvaMXxgagY7JVKf8z27TrA+PWwm2+6AaLuFPOlohdxJqn7gv6VgX6VezMWmGsmGMtac5vpLZgP6SyiTk5YEYMSz+h+9/O1XQOIIgB5B/gMulfZ7HNEgoSgyG9B3S7Hn0jiJTw/m9krxRBzKJMjWzK+1xhClaWQva10wEzgW5EgArclQoRChB4ineWnDONaxyJuGRoes+fZC2ZkZjtyXARFN/PVMPuzxz8+x146hRBisMuWzs2CpGu3Xlwrvvys9KR0xrkPQPcJXpsDQTZoZ4hGbEfc4s24r2UMRtM/NcSao2Va0ZVy7SQiMKmpb3FzagPuMjhO4kVTeL8t9Jb54/ZrRPQy33Wopalngv3dURzBPZC6kbFEZG3bRQQlTj2I8V7N8axFeu74DdfiJHs99iA4AdpwIRYWd0KcEOeGkMMbEsQnyMfFaqok3osYRsUzebLPT6f36MkPRdmHfzLIPrSVuKpmBC+4iTnLaK8jR1g0gp1gnDgREG8ezPMRzB81ECB17F19WF/VQ9PY3MY4DXBrplxpq5l7Na+k4BA5XVDkor5mzZ3POC7BUTaKkAqiEhGRxreKyzPothqFPPdl/RjFMRZH7Fo/e6QextouiDb1l1xJ34ziN4NYbyroKByjayuXTqcA/ozKGNYbNtqMoV3EXikiTGvcVqLh6jin5S5ZgliHDiI+h2JxGdDmL5IWd8Yg13eY73+Gvq+CInoh6ZiJx9HTAWEZyGeSKMQXF4v2RfoZPZxrGiC11XOoODeJmRRHK5dUE+SIXKM+fnKUQFSwbg+y1/WHBByBCFFXpBxyrshcBes8Y871zCNf+vhSm/ORYxD6kO3eY87BHsDrSnHPl7Em+RKnpSJ6H14r4Yfcg5q/I3FfdnDfgpiXRYK0MEeHspYH4oiqr+0gsvUU74+zBGO3BVdtf38n8zpkE6RbE3GEzfUdnI/8mTeTLTZihl139du4x3S+QaW89usPWRqm/+z3o1Z+1wlyMQLrT90Rn/t1FwmQ8121tx6g+kvu6cXXXLwCf40rcJEAudCrfKEExoW+/kLf/5v9+r/3+fet/3xvMAHy8sGvTnZyuFdXhzoxpExXDrjAF0UgPHh7tOWXkdGN2l5OBH+AWdmqJzjcB6F05FzhMl5Fhgxh3VdXiKKWylG9S0HXAiiRA3gshZlAXxEgxWQl942G2K82bHIW/5/84EZr7M8hioBSRA7f/gATnsj/du04hAK3z1ZRgN5NJMkpnAhzFxFrkZJpn/j0l1HHhdicBavsdEmlDQICbfzOcvvA45UcfEZtHQWvKtMeHxqn1yPWfv2LZ12s0E133sgBbMSKiktdcWAGER9ScvkAJkVD5sSTNTyDXoo4SBJpfQ4fOuQURoux9PdzMDyBTb8LwDtbxY8A5iI1BHArIsCbQ1QcqlSp+0SAtAMuzZm3ACUfETJ8JgG5/URHScmuCIcYDvIq8Vax84DcAlKmA/Yoz1d55yJA9qNoXLliOYAOecUAN74AblI/yyEiEHmIA4sUaVKjxtNpMQKAI6V9YWHRVOQQTg0BxYqX0aFa5ejKuI3lAL+YsvBiiJUa1HRve9ud9Fy0EOl0xDY/eqnd9fVyDuh0VhA1MMqhfCauGREZKuyMItJCcV6nAaEEiNx5552AVoO2c/s2B7isI6Jh3twcAKcmO0F/xF133I4CrJni+FIXQyBXh3KKOzlYzs3N4f32OdfIIHFqiutQ+fyxYziBONgodicYwLkQZ8373p1lT25o5mAY4EpqBZj1opQU4eEL6FdWWuLIIvU3pKBQE4BbQBfC1QC+eq8qDvYGjOzBWSNgS4czuX8EsIXi0FAUWSHxOIrgUiREoYucSbLde/bZDWRayw0ygsJaWfGHiLiI4RoIOFOM2Z13321bd+5yvSDCXBVZ0E80S6N6L4haCeD7K1JGMUmtHDwVayTSQw4LxUmNyKkioBOwQeNEpIFIEFcAzp9L3YbW0I2P8/36bS+GIp/+AAEi94N+7rTjQ9/LOSnOOkL0+6cpQ5cLRKDRVMk5x2GpVDnwJ6CGP07Hi55l/VLMlWKa9PfH8vOdg0LvXQpcfU0y4EYfoKyK2Q+JIIEsU6yPIg1U1qnoNEXdTAAgqJS4l2dJH9EHYlTXRe9XcVhT7hjGCCC8CJlp94rGtq6IYq2k+J2K+Jw+eJ61cpy9YK6bw7m4wKcAZqfCDKauk8aD/tVnFQg6HYel6y6SRJnUAparOHCLBP74O6bAtWlnxx+6J9NExvm+5nz3Uq8/97X6/+89RWY2YO4E1yCR+cONcwDoAtT4esak9hZ4IJJQ3TcqDk1hPuliPvcHQBhlHl1HmfgoYHQIgI+3Ome4hj3k4CuloZu5oYHnNsIVh3pbAs+ESFs5X/S8xtCJIQLAPCgLpg/gTFElDj9/W6ASVSL1TpzMtxtuvM7FAeURo5RHnvx9/3A/ZeEp9oWPPWz/7yufm4rfI46opaXDdkBoJCWn2e1vu8tFochpdYznTNnv4vFOEZOiCJr3vvchAOh6FN+1AOp0XwCYKQJJThI9/4q6SE+L53kmlQmSQkCzD+SwMr/lHgJVsiGI4xHUvTXE2+wiGufm9bfyzFOgTSlrM0rpQtS6keTeB/BMBjCPtDNPpKMuTwZQOUP3Uz/q0YxM1PWMk/wTBSi46SIg9iUBUK+Ofowj+ScBLCfs+19YaI98t4LuEBTPOCQVnaK5epL3oxguEbAiwfWMfOGBNPvW063MY8QhCcTieVDBcDREbW0VOfncUzlGNK8J+G0EoFN8zSixTtHM4aFc5wl+xjBz5ywiP1RSnp5Dj1JzFHMyBAJAUQlrcTHrXTOuiA//4wetG4IrTLFtEB9jgHnKsq9XpxIOH7nSFCeneJl6wG+RuQKbcnFzjXCtpdhVlE0z4HwlzosRnp3DeXm2ZNkytxY9+G56Vfh1+pSXxUEO6L2N8udxRIKpP6qWaz8ASLkQN4oA9lTArETIIq0jmZDK4+wrRHz0MXc0Q3qEyLXIetPCeqi1Nof4MymFFTMzCpCqsaP9i+bhBMaB1k4REFWMmWWXrCDypskRIMqF7+d7dhOFNsp1ieE+K2tea14CEYYabFJly+1WiltNRIyK0lfgTlHnilw31ZTdn0JIEUOEymyi5crZE43iiMidnwtpMOTGvHNl8nxqbZLrZ2qdJlqTucbPg3gsSINhuhv8UMz3dQxQLr+Dvw+zm25ab/6L6Gp4odD8h9rI5Gqid6PdWno9rbzd03YWdtvx0j6cPmbvefB+24kbZ4J28Ur2D9fRGVNQVmht3a0Ql7ncH1/mKF/GEmAp1ywXhbe6tAJ5nnUtylGCV1TUAhDSuwGZ8cFHPukcC3LDyEkhZ44IqWI+v4rlFX15FyIUP/YtQ6y3+/YdYh/QSrRelM2cFQvwnMLYJtYKt4gK52fPmslYHqM3rNiefOIZW5A73+647zbGbrk1DxLrRmF4yEi4fe//fdO+8ZX381lbbJK9UgdRYPlE5Ax6sib4h9vmvaespdvP5i9baqHx7ItmREOCcD0VX+n2UKwHrB0iE+WK6GGdqcGxq+6Ga66OQjTR4ca0+pPUZyXFvUiFVxBlfOmLN+CgS4SUaWbNP0aM3FKEEGOQID2QjykQn4DhODv7eK4UYpgJqab4zDYB2nJYUqAeSMwe/kN+Z19BlOAQJGg7c2IV1zaEZ0RigG7iBAMB8fv6u6wRx473OG5TWA0fAPEQCE0RIFpzCwsLLIfnV1FKacQFaT1tIdZngK6CTtwonSLt9J7YiybxWaOIUYrDhZKDa0QESC3Rhop+kztG84PWQbm+4nEieANSK0pSLrMR1r1unnt13ygOshTxjS/jXmSCxAFxEA8hOB03vrLZEYOKKZJzchAiVG7af3t4pu2uRCjl9ukQv5BXXgDuKYhMkokoHINsDgwgaqgL5wQulE7Gi3pJjubn8TnY36261LrZl8XhWqtgfovgGjHJuL1tF8Sih3cQBd3tzLvZjL8SwPY2mzGTHrFgP5vHc7YUYlt7q+0797jOtW6uzTE6/rxxuwWFRDDNI/bheXPPHXvKQADvEK7/KO+xGQKkqByxV2sPn7eLZxBBEbFqUfQs+bM/62Dfrp6jYYiI1ORU+8VHk+yLz7Nv7+1kLqp1e4w2vka/q/Rd5JdisDJwIMptoXJzOcYlwpBLIJaYqBbK3hsYc1m4iVUOHwsor+dJ8WI/++VTfL4BSMt1/N5np+mvCeXat9FlE0G/U1x8DGsa/TrM15oXPYiNJZSOsxZRYsM4MOlCLGE9vHTtOp7dZu4b+/XedkQ6uBYgZccgi1IgiDwQOtRBtOzZf9gmEBQlQz4fOX6Sa+ZvN99+m9vTtkAUz2b89bHGB7LnGVHhOY7tboQL9U3tnGGIx8IVl5ydiquliPWGwnjmZkzz7hokQzyHcQ0VdRvOvlr9TTqHdLLP1X5WJepaP1pw0QWy/1ff3QjrThCRqCPsQUSGyEkr4YxeK7JN+8Lq/1ptsz5yxM2/sYz5aIQO6mNrY06uQmAhV2gEJLDc1g3EyvUxtjNZs9MgA+VGFWmi7hiRTiM4ASNEUENwldE7VFpay3pGjxrEX1OT4nJDEVClu+iwPuajfhGavfS2eXCGGg+2737nf6ylQeS8nqdzfv2W55jem//+Hv0cQkSOl7O/LhIgfwkcdZEAOd9Ve+sBqr/knl58zcUr8Ne4AhcJkAu9yhdKYFzo6y/0/b/Zr/97n3/f+s/3BhMgT235zKQUOCIoBD4p2kaxEyOQBQGoh/Ex2/vvSbYXd2L95s91EJITJBHVZjBZ1QPE4UjxGcu/8ajqW1GyJUjBBnCrUmTFQ7kIGoFsABAOFAiPozjVz17ZftA279ptL2940M5URVhMOJ0ARDcEoqYb7plAQdyGAnLYcijprm2ttx17d9n+43moiD9KIV89f0cZ8SGih1DtxQCY/eCj8fb1V1T+V0gcV6DNRck/wqF0VuYs+/Y3HkMhRMcGDpI+bPttHEwE1GahYI8DbApGKRaHmq6h7IzlpBLvRda7H5+3FPBIh8ecOXM5/PTZjv1HrBVnQioFjQKkBU4LjPXnEDnJZ1SW+LKVqxyY1gXIKJu+SJEyyrJTcA8oPkV5/lXkMScAlkth6wfxJDu4DgECx1PpqlDEloDjJropFuCKUC75Loo1YxIzAKeIZQFIFqgmkFmWcLlAVBQs8Fb38QwAkT6fCrhFfogM6eJrAzkYhqP0qkcJugCV9TiHpFTehz7jnr18f5SPu/ftt8Jf3mkP/kcrB3qiEHBnLF4w1/bt2elcF8rBVj62QHzFUN1xx9uc/V1kxEHKYxdCrEQxHvxRLS/CTj7Cz5Dr5Klf/prs5HSUqWkAZCpuVL9Bu915x22oj4+hGgt20V6KHBIQ3oci3I/4sCIU25EcUsJRxV1LfMWPfoNzhvumayNgXWC1XCD6+SoNrqC8XvLHMBX78n7l1hE4nIKCrbkR1wYguhACFaBLCR3AdRIBouJukS4iHXR4czFfm7fa5Zdfwf2IggjZ7Vw/GRyw2jmA9XOvBabL+ROHclK53gIOgzmgTmLPD4S4UVdIZla2u7fqAdHjq/sgolGdMiJAFN8kEGeYe5wGWVJOXNwof6+/cwXmjsDy4eeh0oc4OB8FMh2dpIlq2ilxrgPk9QgQkR56raKwvvmLVkeCCKh1/R5EG8jtJYV2OXFvAgvVWSCXh34p5qsIRa7ATIEwIvqmor66HJAmx8LMjHRUz8RyAGiKgBBpJ6WgwBW5MnoB7AREqlhWQMQQ5IfmD41hETVDPJMa4yKLXiN75OwQCTLVBeIyFP4ACSK6Q/dKJNLUQnz2Srr4r6lOGYGVGjO6jp8ick2/HnsKAMKVrps9cvbP/hRSQ4TFN3/RbJ/8h7g/2wXyxxbqaVLlX/+7BDfcUhfR08Z8MhdA9gBkaZp6bgCaZpLTXQhoL+VoEM+8nDKRPJPZM5IpQ423MsCYRMqBPblePvxdGwXoys5XJnsBfyeAISs7i+c4ElcXpAvjuR/iIi6O+QOgYpwsjC7U6ywbqPGLAQhziMHKB/SJhoSZy/wUCpDQbrt27SIHfxXusXD798e+bZ/7/CMUuHfyvoIA5lFw4prYtn23ffFLX0WF7OlUneM8z4MQqrMp+92H22gUEH3t2sstj+8/A8dcK3N3Oa/rpujXm/eVzWf1IFoqlmLiWfR1TNK06+vF5+L7TADwezE4xgBIugBfoll76gRkQ4gmQB4lc72mSegSnrtgHHMq5dVcXgFopIgljRv1AAmsv+rGq23vvj3EZhVBbPgBEs6hj2q3BUcQBwlZ2w2A893PzrdHvl/linZHWO/QnrshqVJsT8AeOc3koNIY+8q70u2rvyLShGdDwgORHVEQ8n6ocOsACB0ZAvEo0EeqbYapm/MHiI+ZPSsLMB/1Nt9X0URzUcEnJLZb3gF6rCBLvPkMUtoeINdfEXazUY2nEus1jlBBhLWcbyKAFfun3iNlzvczX4lM0P1XAXLajEyWBiLz1FEEgFUtxyPPogiEHubneazNUog7oI81QO5FldHee3+WPf3rUsZltlPUDgEWTvLZd2/d6e7ZmsvW2IbnNqB6z3WAleIeRfJoHg+CGO2FIDqCY0wRLiuX03HD3FCNiySYmBt1FmjuLYO4jwHgUxGvgM/VfE+tm4ePHmKMQAxcd7WLOBwDOOxl7HrI9UK2v8az5ie5xnr5DIp1lOtFex+5YNQ3JHJc70exnro32rsEQFocPHYG8DoE90m266WRw8cfYYAAPinUW3mO/EQ0MpfLnSklutZhwV6B7DHkUJLKeoQYGC+vYPv0P33DHnjHu23BHSnWsYNYpD6KnTtxgg7T4yBnbq+3lbR52KbjrVZSM2T3vm0hjtw5tuGFTZB0EXQX9Np8oj092YvJAZKcnsB+I8rl2cfhytXP1XVPT0mzNiLC/JjEwtkXHdzwLKIOuj6Yb+US7esdtOdxa/3DP7yTGKmD9uOfPmN333Or65TYs283KvN1dOHM4NkapgOuiGebbra4KNTjAU7NP64II1TmIokjIljTRvshTLtsw9Ovcr997IEH7sIlRRRTCEp79OVefV72/E9/ZDevzbUISqqtnnjKvlHbeyDf4lIzLZxncNOuPNt/FMIzKsYSMyNs3rLZOFTG6UVA7c06LNGAwO5KRbexjohUFMgvZ+Xb78yk9HqUNV4RmMMownEWMUa27NjtyOAPvG8R5FAyIheIXcZKPWMriLU/Rj0Q9MMNQtDq2YlnX9kFeKqIUa07Pl6QWQLCm+sAoolyhNTyUw8V84te094iByNOaZGEOF1jAYZjWDdbcf3IHRONc26EdS2IMeeJC0jgr9Z9uQOiAb3Vq6eoJK3BfewNewZHILb6iV7rI56QfTQAdjrzshT10TH0WAz2us6ZLCJoQxEhHTly2K688koLhQgZ5/Xbtu6ga22V62uob2gkprCZIu8ISK5GnAe5tn33HsbMDDtRUMj85cPPHGGOzcG5XOH2NBofinmVgOPR92faJ79XZiuXLmKvH2z5hxF8RBBJxj1dwFzUyToUBikcSZRgH/tuFbDvRyii84XItUCepzl03HnouWG+kvtDooRwrnd9Yxt7J3pWAsMhQfxd7FIthHcPvRdvv/sO1ph8W3/LTZbc3+EESXkQ0ImpM+xUUZlzjwTzMxUdJXIknH1wJHOoXAjad47z/Dc21FoVhfK9CK9aOiFnBjoh0ilKD8M5CFkQyfNfA6BezPcLILpqNu6yf39niH3peSJoid1URKvm60EEVdqrp0K2NvE9M4hdTUUApolZ+yLtX5IgT0YhHbqZW06rO6O6jhjHtc5RWkCko/ZJQ3yPAb7GH9KmEfJdRedygUzyNdr3R7BWJ0AwBgV4MT6b3dqdyV53gjOFYivPsHbKtTiCG+GG9bfQ39UM0TQEAUC8Lq5qb+YeObZWLsDth4ujEgdHMetZDQu2N897G89KFOu/itP7IOmGcJcEQy7NhHCZEKmI00Ukad8An3eCnht+Tqq6dujI6MIB4sv7lPtliM87wn4jinUqARJMcVsTENPtfH+lCgzzORUBrIhg/f+kCHT2xYM8k3LtiXjS7yNc2xC+h+ZgJ+ziWlb/YJXNfSTP7e9D+LosOqJS6eqox9WtUnYvOa0hP9QjMh3dpvVIAg1PSHDtKUNYg4shc7vluuGeRfBsqd+lpKQaQh3Cma4cRfpOMo9nQ370MUeNOAfipDUQ2zkySOl70iwbHfSyh9/3WcikUJ7/qcjo136d6/SQs/BcIuTc3bq+7rUS84sEyF8CR10kQM531d56gOovuacXX3PxCvw1rsBFAuRCr/KFEhgX+voLff9v9uv/3ufft/7zvcEEyE9e+MdJ9RQo51c9BFLg6PDuod4ANp4qA33/XYn2wk4yzAFCe9igKrriEpSR4xzkO7EOJ8REWrSyiVF1taIkSkF93Enmt6KwtJkXWK3ugUCUPZV0RcQmYIOfDLdnX9phH/rITLv33U/aZz/zXstKj3YEiAdOi6EeNqANxE30AuxQMn6s6CQKewpcURkno7jNnrXYfvqLDcRZUeaL+uu5R5fbIz/uJgZBXQ3Y6DkYjgHqrFi8jO+bZf/9+A/ZhPda0swkG2WzqxI+HUTiUKAlUfybRMFwHAe5EUqe1QMSjHqshzgpxT1JRRtGfFNtY6s1U8reyUFXQKOAXR22FacRC6goJV0JxIfKK6Ni4kle4cKqaBAgQHFX6cQgCazLRymvDHIpa1WgrSgXRSbJISDgVod6qQelJotwhznywVEGHyZD18OHSCAp+1Bqqj+igUOi4rDk1piKAyJWivd2uqDAAWaKTxKgHET8l9RY/k5xPwQQyEGaw30KRNYJ3BaKS1BUmUC8X/3THHvbV0v4XhMQGLnk4dZDeEW5Pg/1vyhjvZXfBXZrTMwA1NZ7mI/SVH0hBSdP4MjwsHvvuhMV6GncILMUxU5Exl5A9BQX99IPCOfDQVhFnldftQ5AGwUiIJfIiAauTQHvfw4RYl28pxQOlAWoVoMgJG6+Lsw+//XddikqdoFUAuFdeTZAbwP3SmCayswViZXBdRDA3s8YFHodjDx8HCVgLMpkPwgF5er36prw38HqpQBs81dUGA4JZRtLIVwPUCB1exP3SOCfIglCAdmOEBEjoHYGAKEs9L2QJuqD2KnSVcZCrMuAxgXBIViHfJWd9jJWppSUqEa5biJAtCB0cFhUTJlINAF4IkDk1NF/KytZ6ItANBEgAiJfjwDRJDU9Ubmyb1ECZ/9MIL5zTYgAOlsYLqW//n46Lkt//vl3Jdu3n+pwoI/eaxvPsjpWYrh2PVwzPce6pgkAPPolxWoG46CQwmP1wQhw1b96PgT2io9QVIi6gkQwNCpvmusfxryhiDKNbyngRQ66aCsAG12TUQ6rQo/1Z/oZI0iY9f6mCRCRQxrnegb12UQcTbV36LffVdsJyNY850gr7t30r2k3jAAO9Q+MMf994t7kP9jb8acQH+cushfqAvljC7a+749e5OCP62m2ugsgnXTg1+fSHC4wtgc3gDLsFS8m8igcgCw3ZwZdS15E4B212ZBXoyg5g9VJwz0SCJ1MnM4ZnusmIuQW0C0it0sX89IIwJjcI+lsRAesAAAgAElEQVSpESjLATG9QiAR6H6avcTyKSYPJ67swCGKuwFSrr/+auYg1MAATy9vfJF5DwUvpGwL5PiKZQscEJZ/5BjdC0mu+LYQMEcxICtXrbFfPPVrl03fj2ozhsiRKjK8FUGkcfLMc88RvTTbxYng78C5VmtlxHPMxo2XlBDN7+kAHLjpetscAaL+qgnFaHCrBwGOGog/SmHt6ekWuNnp3DHKdZdzRYpyxbwI/B9j3vYAVFfMl8pWWwGoVFC9AHdaIPFafax7moP3UfI+F4Bpw4uv2KzcBcQjNdEFUmM//8bl9vHHqwDKfVFP85zJ+eFGnnTBHsw3vu551n3613em2D/9pN5F8WlOCubaivwYxJEzwjXIRXWrEtcI3mcMQLCA5hO4CwW2KSpH3UUC+RXpt2qFLxFTgF2Q0lK+ywVUQsRNCUrqeQCPl166yloriIwESGrnzyRoCGdOHQck9gIU7Weu03Sh50OZ9A2KrAGY62U903Xxg0i76dZbbPPWLS7KbgiSeMH8hcz9Ifbixk1uDbvk0jWAqrvstjsS7Gv/ug01exIOwdtwZJTiaomwzS+9QjH3lKJexKkECCJEawG1oiD1Q1lHRMiNMx7zDh92TpBLIEDCmCu7mdPLy2udo0WChD7elyKNBphTvSAtUpjvYymw37VnF9FaPrZw4TyXB++HUr8boYacfoHc11MnTro1UT9f84rmGbnYSnB+1HL/fLkPYcR/LcBNJReKnp1y+kkUsVMJUN+Nsl0kYDLKb93jbu6V7nOsi6BsdnOZyA+RquoAcS4yxRoSp+ZPTw2ME10kPS4K6bF//6F96ekv2OBxxgp7Fu/+FhtqLLPQSfo/IDca2RIUNOBuPVpv9a1j9rV/vg9xSadVUFRdDAnoDSAehuNh6aoVVttUgyMjAxAV0J9y5wycArqZ3QDGEhL0sg9RYXU2+fgqx/HHITLKM+rDtSijA+fo4ZO8ZjZOylqA8k678657rLmjxbbs3AronmZXXbOOscYAUV4/oKrmGpZLR/Bpf6fPqdgvlXIP8Fn07Gzbsp/rkghhlMVUJoKZ+Bjm2T56NioKjxlcjWUwVm0o1E4dLeb1XjaD+LRx+uAauUa79uNeqmqiJ2ahZedmQwIV2fJVy5ybV0p82T3lDNMcpzXAj2dr3boIO3RwyEUrCotMJ4oohUim00QC7kIF//DDS4nDlHOD9YjvCSNr9TghKiFfly5c5ohVX9wWisBSzJkIkFjIpHbIwahIdYcZTiai+Yig8sJ5PMl6pm6hcfYM4zg2ipiTfNinncF1FQxJNQMBhDfPu/Zxk4xr7dtCEXQMQISI5OjnfU5CCGDFAkSOcs+zP+NGDqd6HCdN7XSF0U0xKpcJy2EK/XGV9G4E4Wzw8fUkPm0119qXqK/trLe9EAXr3TqqCELtMeYQQ1vI/qkRAkb7EWVDJRPxFMrf9UIYFMoBRyyaOkeGuI8JuKgkzNGeUnsTjW+5CD9/d5x9BmebL9c8JysZt2+ZLZ6facm4AhOiQqwO4Uk8c5R6l/z4/Hg2IepeZjz6WBLCDj1vsTzjug4FkPOx7M2q2BdnzMwGwGbMtUI04NDz9A7AZVDBvNPLcx9sd7z9NsibalwU9AwOtLleknLcCbomZVWNvPduCIRER4D0MB9q7ZNDRkSS3DndRDOWl5YSbci5wCuKHsABHothCG16LIh9U3RdGM6LCiJxDx/KYw1MtZe+vNQ+/F844CC42FWwDvq7PXTe0dOOTNL5p6KctZdxrb2t9rNtkEuaz/T3IunlaOxg/+oHoaJoLs0jijlTf8luSMbF9KQEhEXZy5DC4USWyZGjeC3kGJBIImFm4LCnX6MLt6NixphFls1biru+CmLpmDVyzxYsvwRX/EK6uTy4Z73shdQ1xf6O9WGYnz0zMc3qSukiZK3shsAuYp8QBHktQYk/c6Yfe/B4zm9pyawlkOqRPLvDbjwaUV5EuPLsdXDmGcG5pAgsPwivYFwzIXLvshdTn9EY6xQTCX9GlCtz9xjzu6K82pm/etk3jEF6jEqEoOgz9mTq6BliXRbxoXl7THFXzJXe7L0kkKt5fJXb9sz6+CFiV8OccEDiqMWsYTGIZcpwt9fq/ERBu8byKQjZVp7NZEjeLMg7iWEkMqomPlLnEpGFIp807uQIGeW56+6Scx4y0wOHI/NfCKXtuscjOJt0dulgvdN1HqavJzmB+WiEDh1imz/47s9BgAT+Xvf5uT0feuciQVwo8tl/z/6Z25eKAJnan14kQP7Y7vZ8f36RADnf1XnrAaq/5J5efM3FK/DXuAIXCZALvcoXSmBc6Osv9P2/2a//e59/3/rP9wYTID9+7sOTim9SoZwU1AIZpcJRlI2ASkVyvP/t8fabLShEAUAEjihn9ap1l1sth7AuDvzzUH+x53Ylc7MANrRZj1ERMgWVR8hxF0i6nBgnRVtIjdhKCeGoR5T98Ge/sS9/fa198Sv77X0P3YF6DJgIBZMfFmVvzzA7Sb9HIXFZC1deYseLC6ygpNC8UC0pPiUyJtkWLFlt//6DJ2zLf11n93+tBPWYH4pQQGMUW82NdWzqk+36K6+xVoryvvX1Ry0XtWlgJIdagDEdbl20DXvRNIgbuT6iAympRbkYg6LOh4iDBkAZ5eAqOiEYgK+ZQ3trz5ADH6SwlSpeh1kpUgWKC8DWAbMP1XoE2eRNUrERI7J0xUrXFyGwVtEYUi4qd1kKvCpiRKr5V6padZQILHekBaCzBlsG4GE7lnjFj6mccoCIAV/yhZMBo7WxL+VgFw0AEsZBQd9TalYBiCdOnXLguYBMKfGl2B3QwYYZQKDQCIf+2dyrfEDLmRyofQFIojmE5VFs/MwXF9h1/0ScEWrkdZevIfLoCIck1KZcU6m8+jhESWX4ox/9CHXhJUQ+0GGiUniAxCsuu5T7PAiYUMoBotBuvO4aF+uwmjiSPg6E1RzE2olFEzCkMt4jRw7ZqlWXQEa0OcBiBl0hRwC+REQI2A4DoItC5VVOjMWkegb4jA/enW7/9gROHVS4AhUVKXCKKK9VK1e6GCxFX60B7FM5t3o+5FgqPFNASftsy8pMBcAAsOEeCPTV6wW4icUYBQyog3RahFp0HOWaYmNyFyyC1CM2Y9OrNp++hSGppjmMNQCMCTSTS0RAv8irrXSiRHGdVWyqKJ0xDjo+qEoriZdRDrds/y5CDsJBrwvg2RKJ1kI2vVw7SThxRCwpmk33VNdUThvd1xDACJV9S5l+PgJEhIWe4T9EgOjP5QA5HwEiEEtjWr8+945E+9efNblIgkY+r+5NOnFAe/fudj0EWZkzHUk2zkFWXyPyQJnNJ1BRixTTz9Nn0MFfY8aVLHMITSPDXBFYIqkUdSDA0CmuAUhEtIgwESurQzq0rOsDkVrbmTZQW4sA0b/TZI7YFc1d4xBoAuKmTpdne1DkPjvHDSJO0h1LRfCe/XMBadOxWjoo6+8+eW/SG+baeLMW3T9UqP7Yr+hu4R+NMeVpt/FMaiyJiPIFzIsi4k/RhaWoIlcuXUIsUKdz7iVBhOo5OMW8oTEoB1QOBKQcZFJsNhC10w05fOUVi5yidmISR9dTLxLdQz8TYEI8UXE1uNp+/NP/sdtuu8mWLV1gmza95IqkVei9ktg4gfRqS5Lb4Gc/f8rlxGfOygVo73Bg7qo1lxMJtBHyOJoxQTQdtzAcojYTB4Hi8Z5/6UXAnkUO9A5FjV9TWWcVAGWrWVuSiQuJgZwYH+nBPYYiGOWs3Ere3GMR+6OKX6pWCTHAHq+N5etDcfmBtAOm1DA3QlRyo5p5FlNSGOfpM3leR4gRy4NQqGPsZ9k8fvaevIOUxs7hNQ0u3z0d8A4sGPDNB3D1IAXylfbCf9xiH/9+BfOVCl4B8wFDNK9rzpMFbIj5Xe4u/f4tiMaP/zduERTtihgcAvQLAJRSp4fW0llZGbb5lZedy2MusXxdRJGI4NNzKKebiEQRiLfeEGNPb6hGfUuEJZ/XgT38PHVY6Wu1Xo3yvbOTY4kFA/RmbCjmxJd5Rc9PG4RHOCBgOWBoZmYWsTInHcHgQcSI1iaNgaWXrKRrogKSvwQVbo3dd/c9Fgh4vXPDC6xpZtlzUPPjyOjl+X1ly6v23odm2z9/+WXik25jPE5YCWS4Ojxm0P8iYUE0MWux3OtgRZ+whsqFJJKkG/FEINejgbm4lj2E4lVSEAqImPag9PfJJ38OeAmIz55F7o8xyClFdPkiHOgGiCyjN0ZjZqoOaBwyLskB8+MQm97MyRVlFBOjkNe8regxudkyWQOLIG9FHB3FuXrt1dcwZ/VC0sVYHv0pmhO96akIDIvBgZDqnidFRUlUIdIljU4rEQLduJsU5adZRoSkSF3Nf44AwVHry3XgATAv/q4g/5Tl3o27pTwQYoK1CPDPEwFITy0xkZMDOBT6rKFtxE5WdtvGg3RqoE/4/rc+RExTI5E5/cRsnrI64oKWsQbnLl5g9S31kAMQkieP8r4j3bUdYv8i92d+3nGcrtH0m6UyDxD5GI9rb3yAZwKHq5xzQ5P27K9fpOx3PdGjh+m8WkhnQ6sVci3DUF37hfvbNdetAzT1cB0rExBxWpsUJegDkSiiVWKGCZxYo1zrNEg2FTyP0rHj4w3ZzxreA+EdCmCvfaKm3pHRLhTcHtbb3ovCO8ee+LefkLN/A90JMRCJR1D4pwCUs/Zu3W+XXXUVJd6RdL7tIzJotesJuvMfIC/O/tq0udnN4bHsD5ct88GtKpcUZA9xPyFno12lEs/Hrfbwh5fjYvF2PUP1FacsnlgixaMNM97Liissd858OktQ+DP2tBcOpF9NkU35EI852bmOIKsnYi0DByvMMM4VyErtmVlzyhHANNAfMAdCtwugvbahFZIsyBGmqcTyJDFWFDmknrguxtAQa6fInHjmo0Ei9vzooZPoKAryUgO4vFTkBPvLSBzXgOX1fO8TJ085V9yaNav5OTnMh350HbTYHhy6MxBoZLD2aj0+KpKbvWADzg91wp0hYmn5JZdCbrW7PeriFZfgLunDtTZsh+jU6GTvGkLfjwf7vjHWRPVHOaEA89dX3pNtR1vm2ou/eRkHVT3XDhESJEh0JF0YYX44ibstmH21N/cgBrdsO/GG7QzYMSKG2LLyPQHOEfzE86yrA0nPjjqnFP+qPhR2tVbB/NwMCaKuHe2XFD+WlZ1hi5bMw9EoUc9JWzkz3hVfnypiHqqsJ2Yw2sWDBYnMYc1iB4ALDgIE15ycZAL4uwDHqyE3mhhnFS1E8SKwimVMr750BXsMg+QR6T2Oa7qIzqUG2//ft9hH/rOR8U2fBWtIFOXjiUmx7szQBCPZA7A/j9LwDc8+7foDvVlXFy2c7/Y8bawf2s9pv18NAdXF9V1z2RWIhUo4f8x3bjGtHcfolZuzcAkESLSVc54o4v1NMk9oDKvAOyMtwWYQZdVSTwcUwgMP1qkkiMRmOohOnyohprLdhpj3Lll7BaQssW+Ungfjeme6wWU4YtG4XwI5R/mOethRukJ6cD/K+XGA7zd35QrmI08i2Yj1YuwpwjgdAqQHspNH2fVNzciY6fo/Tp4sYT6tZ2/lY8l8Pq8w+lVC/XlWcPThIsygfysRUYw340VrrUg2dX1o7AczDsZYF5sganpZSwMRU3jxNYrpHZajlgVePT6e3AQJBMZYuyoeW2azP5XnSA+VxcexZ9AeQpFmq3G6RXIPSgrOQJCVMed4OIeJiuY1vpbjdFKnkwiWTp7nPOJ35fRTx1QkMYpNzbjUIfO0fgZThK59gOalduL/giF+GnD0rFmzgnisIjued4yYMwjOST8EFaMIwNJwkwbYhx/8F66v5vdzSA9HaPw+CaLnZpoAOffQzqJ0kQC5gC3xRQLkfBfvrQeoLuDWXnzpxSvwpl6BiwTIhV7eCyUwLvT1F/r+3+zX/73Pv2/953uDCZD/+OV7iP71YiOIZZ6DcBMxPgLfRyErRIJIFf6huxPsmR0AKxxWVCA8BTavcERHK6D4JVjihwEC2KnbEtS6Y6iP1BvRhz36VcCbqwDLk1Ebl+IMSAbI6CA6JSRypj3/yk574L0p9o53/dSeeOKbqIg6AALaXe9DXWkzSt1xK6tp4RBeZfNXLrXNO7baEOCX4gVUApqSnm3/+T8/tR0/vNne/WilU4zFcLBJ5WB68MA+AKSZkDNzbQ/dDCNECSSyWW/taSFTOMMVjuuApE22Dm4RZMjPzUiyHAAiX8otgVWstPAMNvRER34oT7meQ93AGBtd3p8cCorL0QZboLEcIFJ2hfK1yhKuRk2rOJUGQDJFXKnsrxtAZcHChbZ7714Xq7IMYkcxK0Vs5qMBjqQSVI9BK4SHts4Cj5Vn3dDQQB5wrCNIthBpkAnopp9dcOaMK00XgBuMYlVAnx+fSUSLeicUp5VPoasOBPpentxPRUdILz821GeJKKyDOTFFQpo0AlakAkw1Qto8+s4wu/JTh1FUJbsOkFAAgBEUnWH87sOmfs3q1Q6k1jXQgU1g9IrlywDbTrpc5Juuv84KTuTzmn5XDpmJEnUG8TFSnJ05WeDAILmM4oiGEHiiw04h1zoc6/q6devo/zjG4ZNSWWWyc3haS3xAJde2hoN8F4fcjz00z779wwLXA6LSzz0ojkWCxAD4SOk3hygYgY0lxUWOfFNMkIAQETOKrfBC1RcNADYAKC+MTFEnHYC+6v7oQiUrxWQPJISiQY7RYZAOOHbkSJ4rEZ27YCG51j3uvuiXXCZSoFaSF55On0w4B62nn91gN95ym4ssU6Z2D+rzJg7FihxQ0a6IKd2nMK67AGdZ9kVcifDR59b9UseK7lUxCm4d3lS6LaLSV8XtZ3sr9PPPjbma7vzQJDVNgpwbhaWv18+YdkhML0bnLkrn/vdn7o93BMhrvyZ/Gyum+zfFSEwp2eSeUdGzwNgi7qXrMOEzymUVy7Vq49r5AAbXVlWiHidChhiPDkfs9TmXkyJ59DmV8+/KL/lH0WA+PGv6MSKFpMAcVXwG402gogAJfa1eMwbxISWfgH89Dy7m6qwTxHXrOJJDh1JFiE0p8Ny14x997bT7RX/2qfv+9smPP7aQ/yFS5Bu/anKfz0NuEGWoK5ce5XoIYIw/gFsabrJM1OyKG5IjSt0d6khSlEcyWeUpaTNc3NAgxbeXr87lzowDGjfgZCuGhFzEswwARMmu3H4bNjwNONxNrN3N9sLzzxCBlGOrV60kLqTRkph/PXkfWmOamEtVrCp1s0iQThSy6QDve+mJEVivKDxluEeQay4VrgC+Lp5XHxWusgZ4THjxzJKRD2iXRpRVNqXl/jS+DuL+GOF9zkUJ31hXA0FBLwYAx7gK370gI8tRtBJhGMxcNjMbhS1EyRBxQYPkg9czz+qZjAC4CfAP5Wf24DaohFRFaU/0jaJh9uQfsXve8YA99/wLruRWylNFHWYQAebN+DsKcXACgGbzE3fap54g8o6h1qbISOZSF92GIlZ9MlNk5ARzbYI98gSRR8zDir/qRa0ciiJZoFQGilv99zNP/ZL4jgRU19nMR/kAvMsdqLNnzx7nzvnH9y2wgzgIlDEfCrEi0UIP8TIC3wU0iwxZOH8+cWcQiz2srwKpeS+OUGD8i4hR7F8pZekLXaE9ADJkThbdXQJcewDipa7Ngfg5Tqlx3rGjdi3zdDrXnQvoyuyzKaZPILqoi3W2BaJ+xSXD9rZ7H4fcXsL85ofrIMWVcEei2k0CXNY8p/HSxbVZsXw5JHOz60ZRkW643Djcs2LWlyTm+CoIihkQHurEGsUh8OrmLW4OU/yJMuSTUtNdhIoPa2I+MWnRqOjT6BorL0elnxTnwGV1DLmuIcBWxbrJFah70MnPUURSAj/nFD06mqtacL4s5xoLv5J7RuRHLIS2gL0QgGgVHFcjjlC8nCfzURyK81nEPlZWlLl1TfOgCF4RICKENRdq7dP/COwL4jWDRDEOiZy8CsXy6SHIKVxtKLTlqh0mYqajthzwL8Zq6igW7oAsqekjwqfebl9/KaBzsEXgMJUQ48WXN1scrq0MlOgzZ8+0jKxUAMtiBBEh7r2EQFz1kGdfdKaEe3aV+QO+eUJiNDeUAULKhUIXDe+vFgV+X/swxeX0GoQQoxWXYc/xvT0BUnsBX3NXLLKrr19r1WUn7bI1q9w4ljMqL+8k80Oqq9YOwkGbTA/PydMQBbjSRKLGca/Ly2qYp+mQ4tkNmRh0sUMCKjsHiE9NC+P5w/XqlWalBQ040thDLsoGOC62CADgvpZR27rrIOvuAuK+GBMQMu95eIWb/o4eFDE+TBxOpd13v6JWp35t3dzk9hJdjKWZrMkitRRjVqgyZ2KDHnzvQq5JGoYLxQmNmr8U34y/AUilfv7NgPxUVI/WnBZIeh/moShU8qUizojISkGooMgs59BasdRGcJyO8t+KWDuD00Lz2zXX3sD+q4s9Q5frF2qCqErkPoWw/xBZVoejNAjCcQ7PZRfRnep5GESUMqyeIfZKei5m4cADFbejXONooklDcZP4I1TZx/5REUHXXHMV47DSuWsEEm/eson4wVwKtpNdwbhIOol0tJ/S+JUrecu2vYg0Em2YNVFuktVrr7Qq5uZD9Bc18SxkEo/WAXj8lffLsfParxePIzwYmrCqInp/uPdllUU4gtYwXxKv6jFkS+fPMrT81s/18pKDjolP82cTkWBe/sGU2GfgaiB2TtFIXK8OiPc5CJKKuKbR7LHjiEbd+Mo29u8pRDeWEY1Y4ebkayHdVl+6nJ8TaC+/8qLdvnapHaekvqyykb24yBVf5+gYwMUVzJgfGh10hGcgDjDFmqqc2w9wfO+uvcSIDVgr2o5mOSPoFVm5cglEOyIBSu5PnTrNHpPOF8iUvf/zNvvcjzuI9aObhnEt8kN9HOqiq+U8MkjviPqc5PgoKytCWDMXByIEBGcJRcBpX6KIxlqETXW4Ar0gabNYH+QATkCU1Yprua6plfNEO/F1Ky0cl913f/CfrCEz2b94usjAbIQ6dRSaZ1M6PkD8VjSxckO4Yzo7xuifKiICq4x1cw7OrGyIUXpLJoY5tzG30GuycslCCOVOS4TwrDhdaiMIFF565iVLJ96yfKzfbnj72/jenDvou/NlgUhmLVmycA73lf6vukrnwtDeKyhQXR7hVl1Nx0wt5Ah7z5ScFAtj/vHX+4SgLDp1gt8RFbEnK8E5GhkZDWnu4/pGvIi5HINAn2QPp5J6iSlG2edpXAYppor1qZt52A9Blq/I+n/NtdSH97qeIl3PCc4FubNyIDK1T5+0S3ECNkBi5h087CJlFTGryNlu5pI0BApajxUpp7FTC8EuBYUcrYpp1Vyvc1RhEdFpiDXkxAjn+vjjJhX5JTd6czOuIsacxBYjzF1jQ7jkfCSi0PzNuWE81D77j9/A7QXBwtwgYZb201ofw+gl0zWb2l+73eU5LpDXDu0ekFLTBMgf28P98T9HzCFW/zwKqNcDKF7v71/vPV3Y698IAPIiAfJ69+h8f39h9+9CfvLF1/4pV+D17s90osOf8r3eiq95vff/13xP/xvfkBjytVSIv+Z7+b/ysy6UoLjQ1/9fuU5/7H3+LY3/N+NavtWfz+O38aJvzKfz+PGGD056A7RqQycQVip1AfoCaQUmChz88D0J9rOXUfLyKxgAV70Pc4jmEDguB4iUqt6oxBQ5EkbmbipAF/tj4is67eUXX3RZ9U7hzSGsH2t+Y3MPCrgs27T9gN3/ULLdfMt37F++8LDNn51iQ93NAATkkg/72aZX95LXSzQL0QK17U2WAWgaP3s+USuHXQ+HF0CEcrDbUI8+8+Xl9uB3Aar4wSJuVHqXqAgewBiV/C4GuD4NQB9AQSjCUaeEl626BtDiaiIESk/m2cIswD6s/OoC0cFoDLWQsnwVReCpfHeiL5r5uSGQHIr60UY0NzcXBRHZ1oovAYzJQ0knYKYOQmHRkuW2eftOnB7zXDTWIGBtFsCAVOgFvD5n9lys/DXOKaCf4Y3rQQSTANuq6mq6I2Y6FWoksQECxQUQHwGQz0R5v3v3bkCpVMsggqmX4tFDRDKJ9JCiTk6UJB20cFqU8fmUi+0HQaCILG32pTSOQPE0xqE5nu8dxcG0G5BkACWglKU/+USm5T7wguu6CICgUGTUJPnCIkBgEVznwG233cY4qHBAlg4YPlxzxbJUlAFcAGSFcKjxZrDmAoD+5H+esPU33QAoyWfnXgpgFTgj5b9Km1XwuG/fPgccLQDoELhdBcDQoaJdgNd3v+vdgJadHKrIhIfokcti/eW+jgRZAIBQjbNAMVgC/BJRTvpzDUpRcYkUEVEkACoIoiiMPOCuVqnA2yHl1jll+iAHsE6A+CQOceX0pggomUn5pwgHuX8Emqfw/8UckHcQ4TUfoFc506lc+2g6SXoAL9RFoux75cAHQHZtg3Dr5VqOq1QU4KILkFZWfx0AFW8mdeYQ30NAiX65rhb+FbCv3PFgQEwRkor3cm4IxouLzSJqpk//rxgB7uXvkx/u2HXW2TAdeTU9TUx/7Z9DgOi1v0uC4LbhoOqiRaYV7XzNIP8/wfvz5zPoHgq8EbCaDWArckNOK6leSyGkAnU/uE969qQu7enpcqp1Ad6KwOllvAuMVQTWMNfIl7lAjhWNcZEpI6gtBUjq87hyYb63YsX0PMvxMOXkgOADXNY5UZ9X18pdG0e84aI5hwCZIkqmCJCpbhCDAEn8m3d//DnT/++TIt95EscBpa1BgERSg0cRjZUBCRKtbg+uZS1zz/Ztu1D9474CwEzBATesSIy6crt63RIXEbHxpW18D+LQukdQHOeQQZ/N/HoKEKHW6msrcIDMZ5IdgSy9xEUtKUrIkWRuraGLCHVlIe6N3QeOuhiQPhS/wWF04rAGCRhXDIw6LtIhs6srSyHViB7h+y1r8yoAACAASURBVITiUtM8HEgPgwAKxVkk897l9pgg3s7fe4w5axJSBMU5ZaaKYxzlM3kAaI6hRq+qasHZgIOF97ZwUS4OmUaIfeWFq8tpzEUP+rOm1JVSKoxiuI8OKimZJyFcGpmPfFH8BjMPqwi9HrVrMnNuZEysbXx1iys19mcNaIVEeuxTC+2fftSIQr/ZZel7qbgVQjqQ+cE5AvT88j0efWc8BEidI0D8tHYBmM/EGadCWjks21GtFqN8zgW8CoMY6AG8k1NjBoXh++hqeuddafbdJwodoVhbW4OqNcg9VyKANa/KhJKK40pRgKG4SgIV6QLIOso8IhJEXTyKuJMjQyBONMr0EcX1ASqpWLYfQDorKwfgqIR4pVm2cftWFz+YwJowCFDaw9pXxn1cvHyVTaD0r6Qw1w/iePHiLrvvfT9jfs8hmmuBrUDFXcN99OE6jvFcK1JHxMuLL75Ap9QlzLEzAerohmF89PE927i2IkMyIZhrWAMUUyjSeniECDBIJokA8vk9hvG5kALrI3n53Ady/CG9Aljf/ACtkyGRBKKmMIbaUTenA+6WF0AOsIdRobX2JD1ybzL3qJtrL4RSMqROM/PyQsBnRTUqNlL3TPerhM8JjQYAGOmIVxe5xHWWqjsZdX8D68A0+aHZRnORi2dkHfKBbBpnLiJRhegYFP4TiAMyvW3yVLtNsqfoHsKNClCsbpMq3JOVhYDe3I/u7mGAxxgb8sKByXqwcjn9DKVn7Iqrr7NXt+xw5clR7HMCGP/xEAYLluQC9BfgYEoh5qXLdZ05oA4gPRtCa4jxqALv1o46CJBent9W1wfkg7DDbwIX30SwXbn2JsDmXbZpx35LZX+znLWybQQHmR+ugPF2u/bma60ZsJgZl/u3w0U9XnfDlXbkGO6My5ZxD1i7Wa+vuOYaa66tZk9QQxRmjd1zy63mh+tDRBDNGdbEOKxsr7QkCq+TExfajlf32bW3T/VJ6depV8pxtqwj1u2k+Yf72eyVU9n7+Qdw//GcKPYvjOexDzV6IPtORf7pnmo9kftDDk+t0TGspVqbCopK7SQOjwRA0fXrE4kEI1IOdb035BhbQsBgb95rFeRJpEUl4fJpa8edW03E2gB7tWzXG6Ri6NsRN/SxTu9HeHEjTqFugPJwnocmCLe9/NmlCEQUCdiFU6BNrgOcCgE4n+RgLQHUvvuB+1wk0Bmi3JIh9gYgvVRifgbi6M7b17tOiR3btzlSuRWCOAtyceuOPVNiHBylWid92Zcp3qcCJ0oUnzEMF8vxY3kuKjCDvXkTrgBFsp3mPeu6uH0BnRwFRVVE+a10UVcHIFMT0+kO4Znv5lmvhGAL4DlQF9Q3PzLXHn2qAWeOH/NHgouSGu6D3Kzrxk3SwhxHFC19MyzPRJzOtFiiZ70RDvXRGRfL8xWK66UQ0q2NuEGRhjMgub34/C0Qhx2QJG3swTLoJKokAisqJsH1eRw8nM9+sg2Sk2495ojOrjbmmuWIXOZx/Yi7Ym+5KCUaQokITvoBG1p6cUH4WXkt8VCQD4GQS6PjciNGQXKGEBkY4eK4BiBIdm/fw7pBqTUurjb2EqtW4RpMioegi3KRvoW4P9raOu1XX7/SPvF4DQQi6n9A8RH2vd2QhJPMm64su6EbAQfiGcRWjQ11DjBfCuEQxBwg14lAds2f2re0t3fhNCqGzOt1c+hSSNVK9svaP6pMXb0rM3gmowHkd+7d5+JpQyAco7mXqbhYKJ6wQQjrMM4iKk8fZL0rLGliPznqzg0B7IXT6OUIh5wLJSrMw3PMddzF8bVyZMxAfNMMUeTFnLln6x7zYLx4ZUDmzEi1EO7Pjk1bcTCN4dgJw9G/hvVkB05jPydMkkMuhPV/EGL2jBwndZSjsy9th7Scz7o5wNloDY7ARObcHtbFY7jmFLcoF3kI63gRTkIV0w9NIJfABTLK+qtzpkRHznjLfCoCxItxfOZb7BX4lfHRgxDQUWf7SHCF4K6ayxjJwnksMmQMUqL0VBGuz3LXw6L3M8GcKtFZKM94L2dWFaP3ua48xBN8hli652IgkkWYt+MyV6SbRGPa34v8GOB7yvHqz3lFewDd1wHWBrm8ohBC+NC30ksknqJYg7yjWaOC7AMPPkIs52IXmSbyIztrNt+jnfMP+1UR3W5/KQJEO1AB9hcJkKkZ/SIB8nr79jcbQHyrAazX+/z/f//717s/FwmQP32EXCRA/vRrNf2VFzr/XOjr//x3/Lf1itd7fv+23u2f/27e6s/3hhMgL+/958k8OiBm098g67a3Kxum/4JDkxwFAhAFvn7s/mT73q9bULFHE/PQxSEgFCycnGXUOVHkk0fzbxyHwCIOcYpU+f/Yew/APMv73PuvvfeetoYl2ZL33sbsvQmEEQjJgZJFE0KbND3Nab80s+RkQtKEJmlI2GDABhuMwXtbtmRL1t57763vd91CKWkpLsdxQxOrdWw0Xr3Pusc1c8j6HwAcfuapJ4mTuNh1NCi2qR0gbAzVVtyspbb55dftqusDKEz9ud1+22V26UXLbZQSukks6n6exP809NiRwnLzwfHRQsxAIbEtTYMTdsWVV6EomrQtW7dh4yeWA4Ckic3qlm+usY99t8y9X/2+SBb25Sg40wFRLiFCYdvWLSyMxyENZjhAIwl3gCJgxnE3zE5NBPRCcRoRaBmoRkNRq7KatS6cHG1sZGSxjowmJxelWTkxJyKHBMBGAYY4cBZ1ozojlPsLZwI41mLrLriQToi9LurqbcDzYdwd44C5cwFXVDI5gQpJr+ePkkklslIvKYc+HCBthGMQQCWwRuCwMq4V6SS1uwgQ/S636EZ1VMd7FOnhi/LMmwV4CD8ThuOjidJTqY+1uBe4K+BNuw85QGYTrdLHJjQRVa0yrRWnrZLCGhS/HWzu9/zoQrv5m2WuyDwSZV02irnt2161peTgJ1MmKJJMJfcCrGogIDJ5T0koYbvZZCh+bDnxOr0UnO+nMPjBz3wKwG2QgkQ2jmwG9+3Z7QAkRUgtXbrYRSaJUBJQJGJF/5a7REREES6XmcSAKcs6gA3ZCZTp/jgBbrkk2L7+o2N8jZxzjk2AqWKtdCCyy6tfYjbqsUGiw3QeBazHsiEex/niiXpPRInAxhSAqy6Vd7LxlApZkVvKz1ask0D1NPUksEkUIajy+ZP0FSg/Ox7VXCLAaxObYBEwG3G9dHK+5QRxanmA9gRU02OcbW5np1TLyqarQRnVKNy7AN4KUIvmACrq/SnmSpt+dVikseGT2+fIkSPEYhH9wnOo9z/EtR7kfSn2RfefPgSyTU8606SI22r8Lvbp31wiU5+fcoD8+4nqvdwg+v5/T4DouVKMmw9q9UjcT1Kzq3xegKKAV0VdpaJ21+fVGdIBmNmCUnIROdVlAD6K/FJ0ma6ZAFvFuyXgbkrhZ1oBRvSaImMVgaUSdE9IJG0qpSbW80YUtetCGZOCnXtQMVkiDPX+dX/LCaIidD0/7pgUgcTn9UfHPsRruuPXFvUdwsM5QFSYzSe/eHvCnxT58V5T3DQh8ujzALZEZgRwTmcCuOTikpqEuCMT0Z5/bhPOJaJ6yC+PxwWSIBdIRRHOP2KxuIWeQ1E6O2c+4De9A6hb0wDytr62mZ4RssFx06WjXI0BEEqIjea6l7gIIyljdzEOKg7mksuvdvE9h3CElVNKHgBoQiI48RqUjPJcjgP+pKFkXryArgeAsILjR93YOErxeHlVHW6SVED+YFSrowBGkTxlPGQTQ5AfPHcxoRCw3oA8EG38TjgeSBt/gI1h3FrEcfCsDeJUU7xKN+raAL5XJbOKP6tkbJ9DlFNrk2L6QiGJwojFa+IZr7MXN79KBjp56ahulxPpJcBdz20HY/F3vvs9p2S+79OfsX/6wQ8BGCfthe9fad98np4mHAWK+xBg7gkg7ggQDtLdn4xXj9ybaF/+ZbMjllSmm8zzsHThPDt+5BBK/VoXi7VuzUq6DFIBOY+6sUlusvVLJ+znT9JZgSpcBGwbz5JiEeWmSsY9IjDHh2NSQbJ6MGIByQOIv/KD+PXi+dUzWIMjSwS7xpqlS5a5MUidV6fIWQ9h3g0AxIqNjSfC5TSAFvEjECUCXFcSuSRw+/C+vcQgrkaBbdYKWVTd2mM3IZi493ObcNik2YK5WbZu5SLIKlTKzOHeAPH9EMKKv9I4W4G7I2/OHEBAIlh4/id5bhVHJLBLI1wiRPMYY187a5MgiJqTJ0vdWLCY97rl1a10geSxdplrr7+5w42dbYz7KiEX+RGLE2Q2wLUXN6zcQCpzBnFzJLXmhSSIqTrGoGTmIZGy+/buJZ4v1c2zmRB6UwY3iFjIes2zEglE0nGguVfjbpUy5pmXIzh/uSjvFTEpxf1UjJ46MqZKwUX6iQiRr20UVXRicqd7LCfLyM4HMB4h0nOANdEAQOXOvQdcJ0ocpOSaZTinAITrGrsp/6ZzRaBmdoLtPbDHbrz5VnoTqoi7OgkZchFRXD300GRDwtFDVlYEOA4AC+Hmj0gkjTibrg6VHNNvRTzOJED1adY6R47u51n1JPc/yC5csRYChHmmiTVM25AVFlUDdrJCAbyuhKCJYWwYH++x2IAeYkVXQvzg4kAT88YbxxxIn5EDAdRcYbfcdi0K7GI7cey43X7//7Lh5hrK19ttx7YDdsdHb8c9O2BtBaessS/AOlCFBybj6AWE7mjvs+98/ds8Y//bmo4RddlYZXOuSP694autPggAFUHKiEqWcTJxzZIg94ogcIQ5TpVfTxGoItvl/IjD0aN14AiA596DR6yUZzlv/jwiPMNRydO7wJgxwrkLlkAEbnCQMaKxvpm5C2KC+0zkRydrxCRIgLfeestFil152ZW8PhGfECpXXHqZK40ex/HcWF9tr2/dbJ+6/z4npOjkvA32j7rCeA/Iom7GimbU+rMXzLduXucUblVPRb1BcqrIPAIA/yM3XUdc2UG6kpbwzAYC2vY6UUoVY6TWId0844t4/3KHRjC+hrIOH2RtNQGZ+iYdILm4tILpvgiBCAliHVRI7JyEM7qnx4gtCw6LhyyJt3bWqW/tIRqJxYlERF48E03cL1LmSzz0yBcW2ONb6P5IjGYsxS3I/TQ6iCv6VB3rtSLETJE2wcDaP9LHWEg3Eu67xMhQXE3N/B1OX0KQI66qOJce3PMzs3OdCKS5sd71O7Vzj8fKkc1cL+I7ZQYELh1N6p1Q/5BELASzWUZ6EiRWMOsg+oVmL7Pu+hPM9952vLAKEqAV0jUU4qbJgvidDC6Ik/yc4yyOKNwEuXSJcWqlXH3fzv2IUkatlfnNB5Lnmmsuh/gMxCEcR1H8G6wzT0P6DtnK1Ru43n0umiyIczjIeFlG38sYhHlaeqaVFtfiWFvljuHwof2uXySXjjt/xASKwEpinmtlrAqE8NKccUr9FLiqFak6j2jVCDnFERjUS/yCEquH8cKdF/oGE1TSDaEngY4KxhczpnTgDJI7s42/TxaVMcZOGAYUVwQfBbivOWiE5zmcDsMo/nhDgrTS2efLk5NDZ5EvCyYvXHO7tu+xIuILV998mQVwnYJxNPTgTNr95ts4QQOJdoNIgURhmoRo6XNkQCzEWHxUPO+hm9ipUhxNOFbo4unn6w24eOR8CYeEGeS+HmfNUIabR4Xvcj134ehE1cOYhkMcYlGEn9Zfo4hXRNwp3kzsfMWjyy3jwcOsNbpZU8ewFozmtYljhNDMwgmVyPohmc+LpC1kTCHUi9dhvqZvionUza2DrOnkANQeMJT1oxyMivydcmlLMDPsxuUu9jUitTSsa8+mD3WRyJEi4lrgooRcXrzPaJwsMfypg2g6DTmmvcCs1DwL9kyxBz75Bda5A5CckDU8E43s9SIjcCMiUBIJMu2wPk+A/PvV53kC5EyQ07kGEP/YANaZjv/P/etnuj7nCZD/+h1yngD5r5+r6e882/HnbH/+g7/jD9dPnOn5/XC92w/+bv7Yx/cHJ0Ce3Py5SRXGCRRQP4GUe1KqywkiAkTaFVl7pVr/1M3R9timbrfBl7pUZYgq9PRksz8DwCWTBWspFuNGgJHbbrmJeKwG++efPGp33n47G4MEFvYd1qlNeWCEJc1caN/78eP24EO59pm/3GS33HShLVtITNEAkQzh0VZykE18MDEPZN6+zcZ1GOx+DvFaIz7hbPR22FUUPQoQqwSQEaSZD5jcx3ve9+iVds8PqtioEqnDZnicBa6qj2ewiXALa9wdkWyWlhG7UUNZc6BUSGwgEth8+tD/4YeCLJUNubZfUrV3s9DVhqiytsHWbtjgFscH1WsCiP3uKB7F74hIyp0734qxp3tTopmKcroDFaAUX8pf7lYnBxu+JOIAcihxPXa8AMAiCkVXHwB5E7nM+PNZ1Mcr7xxwt4QNskgCKd8FGBUSPaYYEAHdcpscZUMgsMoXVaCKFquqKU2HoBJ4rv6OWqKfRgHUtCEW4SCngVTyHSgWF8/PpQxZ24lJQDbiuiBh/HmNWhbzg1zvXz+Ubtf+wynXG3Dl5ZewCTjhyhIbOd8qcj9IT8dFkErf+MY3+PtCW7KIonCu9/Fjh52SeeP6dfbyi8/ZfffejcoYVRxqX5UtZwDiVXBc6i6Zh3tjzpzZzs0i0Ftuh3vuucepFvU5xXaJAMoE3FNmfgHnsAkySqqvBz460773C9wmqKEV+aJIAinNpeJWzrBUoPpvfYgY0euoULEfgiYKsHOQe0dZ23EcUwzq6CaAQDlGxrnmAlYEWpUQTaYILZ1PfxRmnY2t9q9PPm+rVq9zGyZtHNWnUsf9LuBBmywBh1KE79y7z2bPXeAUuvUQS4nJMwDzUtjcVzqHh8AVkVmpnA+pjJVD7GJdFKnGa/vhBmpic6dYL22+BGAIvIcScJn8IqDcsbHx06JI94SAVf33v/9490Lg3Q6Q9xr+3msC+6s74uybv5ZbBZcS94MaMvX7FfkQwr0ppLCLTbtIJynPVUQrkkRKVX2vun8WAPocPnwEpXk9is4l7rj0HDUQH7aEGLNorkM5nQZZkF5tbGS92ORq3JGbQxEW2sS64wPkEGE0XeCuuLfffbxD7sjlNAKxKGJDH9NumKny8ynyQx9T/z1FhEyTKA/d8adPgOjYRYJ869cVuMHoWwJoSocAWcV1GGa8Cmbs2r1rPyBpJfEi/bgu4i0Nt1oX0TwpyYor6we4roFojOA5g+Dj2mTjQDgEMDsfwDud/HIE+IDZ5HgzrwwBkMRw/9eiED2af4Jxe8CuufEjkHnEQzG+PkeJ+AgKUQ91TfBsSAU6AkERTl/JWqIPIykorSBqpI04vNIaMvBR1WZk5vCsRAFeMK5wD3qAXoYEcSTD3eTshzOujVquugp4zjwpJg5EkdsPctQ9oGz5IeY3nIEQDh6eUukDFhEj08HYoAx3kTmjAGfeKKYp98AR0Mb41EPkUJ21AaB5Mt7eePNN7h7KJ49ffRmKwlq2ag3H4WFv7Nzl4mXiIUC//ZlM+yzzkbp7wni2ewFbdcsq4s3pRLn3/uneBPvSL5ocWRGJkEACgowZybZtyyuAsipH93S9C5lpMyEPunmkJm3Z3EH7xbN1rmx38eKl3MseLvZDROkkBEccwNE4519T9IxUondw74VxUYaJrUzm9TUX6Hnu4fWCAaQ05s7Nm+sKwfXc7d29jy6kxc49oHNcylgYCDnsRYSVgP4gnsMJ9buwDogDaN65/6gtWn2BnSAv/oorg+2uz77ogMEVi+dArKWYJ9clDBB1gmvRL3AMwroKskll4lLtyxHYxfihCLZ4gKtoxn65kdz7ZD3SzbGN89wf2HfUORrzmGfLiEPJyMpxx17Gax0nwmoW5JQaBWIYT2T8WorSW+XSo5x3dW0NcF0FkGk+1D1bQERkCo4Af5jASsbmUAA9jcvq9BLgKffZXmLZQgCaFScVDfGk2EIRtpUQ36MAz2GKGEMYUMd8KyBa5LQIYjcmuz9ejgAJz+SG56OzOcrCx4jtwy012tFKNwiEPU6Pw/knecb6mCcDLIfrr66UyhK6BFgDjXlHWA3zQWAEsTEo0tVHkpCY4o5/FkT/S5s3UVgfyfojC8KG+FGOt5fjyKOLgqnRPc/JkP4zUceLXOwiBi+fuTqCaKG5nIdgxthWyP1gD39ELOWse8atspkSY19if/ooOCbe7OCB7faJGxbbVQhVvHgGevpwVFWP2iuvbee+77HcBRl21TUX2lF6csK5T2YRQ+YXKqvGoBUdrbTsmRCsw+2ow2utsT/MCusabfYaXLD1pW7+/vRnN1jj0VF6IsLt1Weft6rKZjt4vMb+9zf+0Y5W7iXiK4PnOpD1JiQa956Ip0TWnTt37eSaehAvCrGAOEfrkC7cMou5JpHM+75ci1LId6nSm7sH3fnasCHUmmsCiFvzJTavCwFEsA0x1vnjTGuhp8yH8ULkui/zezdf72c8Op5/FFA9DjFINsIHolkZh6675nrGN+K1CvNZc+KI6my1DWtxvbHmVJHyIJ1xIax3y0+jFicebpJnrRZnrtaCfgDxbYgHfAG7lzPObaDbBPbZdr35uq1YuhSxQI8bgxWh1d5JoTZrpPs+ea8jeAoRiOh4E3HpDiM66OZ19u7f60RGZcyjtz5wv7VXVbj1n8g4gbw+3GcTkxBjXf28F8hgCGiNv34ISyaZz8sRb4hQGSEq9BufybWn3xwgHpH4OEiOBJ6nIL9g+oh28176LRun7iHijxqJJpw3fw7rukSLCvK1KIjWMJxmWldKgLObtXs7xEIosVuxrGu11hlhzFB3ToDWQaz55OSOS0hlfTNu1VX1jEWnmEfyEIpEce/2M4718Vz62mUXXmS+PC/qo9j82m4Ab4gfr1DrZ0zx4PkdGsftNTOGtYPAexwgjCuBxB72836PHjgOyUCcHMRLFv0diyFwEyE/5Lh49plnWXNAVuGwWLhklYuncutMuZohPhpwDXtB6svFcbqoxlatXMt7GKWrbr+LLltGDJoiFbXfkIOwkH6PEYB/kceKyyqGXFGH1gwiHnNwohex9q1gvbmYTouD9FQoctgbYD4TN0crYhFFhUo8IKKrmmupiLpm1kltzM3ljTgYuEcliklOTnFOoPqGGtZJQ4zjkP5cAw9IzmTWtNE4VbyICWsituv4kUJrZ0yYsSzHsucRdwVZ7cncvWPrmwyP45DHo3brHbfgSjrBlAcpRlSmIviiIcGHuYcbcDG1sy7Tz4oQnIrnjXXr9laivOQeF/nRAUkcBWE+DrkzjAhgANJO5fS0/ri5RV1XErL08fyW/nCxzf7iCdw1kgZMIJ4ItpWcy+MQgAPdHXYB0ZnR7F1GEQ2dPlnA3I4LOhDBGQ5OuXj72FNU02MywHwVx/4yAlIkhP2A6wHhd2r/2gNZ3cf+Sus8RaOqw0/7V/UsSvSifa1c2VpDdyNK0tyvudmbnw9gjCtirK+EpFc8blbaXPMdi7aP3/kpF5Hnz/MQFhoFYTiAKGym6wwMxbX3exFXv1eGLhLo3zpA3mv9/f4AA+I1rXHPR2C916n7k/jcuQYQ/9gA1p/ERfojHsS5vj/O9tA+TPfXeQLkg1/Ns72/zvbnP/g7/nD9xIfp/j8XZ+ZcH9+ZX/8PG4Hp8ZPffGxSPRZSTqNPZQPe4wBfKR5VjC6FjMBaV9DNIvXBj8Taj1/sdBnaUoMLtBlmMTsDECGT4ssgNiKvowS++YbrKR4sQxH3GpEB11DEmgK4gfKRhXYtqsbeQX/74U9+ab958mP2vUeL7LaPXEwsEwvTjiabBKSoOI2t3Z882YAoYjVa7dktL7PRGbbb7v4U+fSn7fCxo3bv/Z8kkqoNQOykA8dHAYZUxvvMl/Ls+n84AbAiRWCYU2kpdGFsZMDmz8myVJRWihdqRX05CpgzLzvTvMiBX5CdZv4oAqNQhikeqqGuwXVzqPPjpS1b7brrrkPJSpwR4I1ieE6jilUPhTYDAqc76I9QhIBKJhPoKFGslUqwG3j/yv8tKqswaQHrW9rssw/+JVFeh7BtDznlUglqTgHbysEXGVVCDIZUforXkgtAgLOg20k2XiJfBogmaSRHGt07aqd42/bGm4CCqDRZHCtOSX0f7RBO3oD5QWzytAEWqSJwpofzkZeTaVFsLjpQDHfy+xV9kskGb9e+g5RR1rh83bceWWUPPTEACIhyrgnlL06QhWx839qxAwBhg3vNp556ytZDdihz/jTOjY3r11gX2eazART72MQkA6w245I4cviQbVy31hajGpMKTASK3ADz2RDO489e1Lc7eF11gGQBYun6KLtaxEUMbos0srxFGKkroAH1nFwU996YYL/a1MJmjVJGVM9S8Yog8pCyH0BFESCKQ5MNXl8bYiM1jvLXjw1mBi6LYa59ZXmJLaPDRnnOIygpQzlXja4LgKJkYsT0cRpwUJvU1Ow82/TcqxBKkSjEwt3v0CZaBKAANBWmipSTm0e9MVUAPCpIjk1MBsiosMWQblL6NWO5l8tKnSG6vo784TlTMbqiYUR8iYxMQY2s8nGdp16AsRiARik3PdjYTbs9prsr9N/6M02A/GcT0dkSIBPkQ+tcakMogkmxNHrG5PyoZzOqWDPdC+EAKQIsFQuhfwsYOA0xqBz9AEg7xegUFZ8ikqhiyqnDtdDGNI5r1c75C8FRpf7VIXUmqMSa50vHihZ7ysnEh5TwKj5Xr4eLuXrHreb6PpwrhG96J/5q+nPagE7vH50A/x0SZCoCy+yhO+L/5B0g0xOjSJBHX2rEEQVgQiH4MuJuvAAs/D1wvpHfvocC8FMVgCuAgTGpMy0sKpxxaMy5J9TN0gFIFE9+eQMqesW2iEwRYLWQPHh17bQC2ngyIIVTNuqLc2Pb69tRmAaiYOW+iE+ynHmLrJ+4k5e2vmF7AMpS6NoRsKxoun6iPxJjI2zDqqWMU0Q0EfXSpYhjyQAAIABJREFUCQBUTXzi3kPHcbhFA3okgTUAdAAeKeskjHLW8VGUsfwdhDp5PeXo/RDu44wZOqYxflcH4IkigwQ0DTLG15ChL+BFEVP6XArPvKLvAnA7dHJ8zUQZKkZIERhzFy4hRiTUnnzuBfvEJz5hTzL2ab7sB/zJnTefPP/5zEXFvL+jFhoVh7Ol3p74zka7/1tEgzCPdEE2+BC3JcudiPRppah42m9BgvwtJIhiI5cuXugiBJ958je2hHLdHGJAFEGjThSVyC/I7rbHn6rgHic2iWuTMzuPObURAhFCX6QkY5jmu0CU254AMFI6pxGJxABofYzF2czFet4GAYFCUTlrjBzm34rCkjOlCBJ3ENIjk2gixWJ54zh75aWXieLJs5k581yUSDtlunMpuq/KPwKpddwWrVxvgTFJdoiInasuC7QbPvmkrV+3yuZlpUKuRbj7o7XipAOMBOzGQizXQSDoPQwxdos47UWIEcz4oejKQMZfWCrAL6KMGEe6mQ9EkvRDFBRDpG0EDFVnxijrllrmaTkv1dEgt2AUTlRfSKOFuGgGB3DOSbGMk0aFt5WsPYa4liIkluJSVG69xiiJJDSfuW4UxjfF1izFgeHF3PISfS/qgZqAWE2n7+LQoYO2gviXJkjpEgDKYFwgaxEDKE5T5ImcjDqXU3O2WUz21IjTVcW9r74krkmMF6wEgOQEoBuXCtC6DtJ/NyXk6ywegt6fTP9GOj5qanGGeuD+7POz54mIysiNsGtuuMreJBJJ1//zDz1sW17bwlzfaqso8IXt49kIYk3C+KuuJIjkUoiNGsqdN65bAxjvSQdDtYtYHIGkHlchN2Bp5dtvWRfkdDhrkFh6LopKau0IavcT9Tg3KUTfd7qW9VO7fePzV9mSi5dY1cHDxB8l4EIZt8d+9oQtXpWLQCUNIH8OMVDb7bo777Geonzz9+w2D9aSI92UXQ/w/LFuLCirt5LGcTvN3JacF8O8FmRrls63xRcQV3eUXhiu5+TguD393OtEzuVYMcRP/Nx4i0zAkcQadQ5OSp1jTwQMcoCUcg18eTZEhuTTAdPIuDObHrB5gOiDXFMd51HI97CoWKtoaHNA6SWXxRB5OQ4BQtQO7g0pxpGScy14Lln3dkAOuLg6xhap1QtPFeBKQDDC2i+NsTA0OcPefP4V7sPLGSs7OOYdjH2DxIetgPxl/uG+8wDwrauohQzws/YmnGc4EBoggwYUeao7Qx1fxIjecttHeIZnsS5rtbff3GqrVyxz4oqnn37Wre/8cBMsXLzCjTGlxOI1sGbTMV92+eWs91QeDeEP0dFInN0w6+tSorg+95cPss5gbQThcpzuvVmsx7xwP1VWNkBcQcQwfvcBKDfiUlEEkxyr+w4ccD15X3tglj25fZiotgkAaJxzxKSlQ6KmEgu2bctO+meSLIw1zW9f2GQNrDEzcQ+sX7XcunEe5EF+xwT7O1eNntdXXn/DMBI5556chCo37+eZH8Q97qFxh/c+wHwQHIwDELJZYLJI3EsR1fhCslaWF+DkQUhBd4wHY/xlC5dzPca4N7bhRPCGQKLXCmf2AE4NI/4wEYJ+YqKXuSOMKF26+UKjcT350ElHb0ZRiQ2yZluBm05KskUL57teoJdf3ozIKJz3gdCEeW+UuaKb0u4+xoJR5pFBOnDkdgkh2m98lM481P4enow7CF96+7pYC6/juAZdlFYAwhX1B1XRsXGEeUBxarMRD3QTo/QyjrUs1s99rH/VfZbC/ar1j8Rh2h/JxSyyrp31odZQcqjFQ7gN8/3FxLM2MQ+VMR8twP0WTlSk5pAg5gkJjiYRbrU01TCuIXhi3FePUgj3TcaMLCuDfHt7xz5IVLOglDDLZVyMDYvDUXEKMpaeG/YjInITUuMtMzed4QhyhHPtzxgZCjEaRedWED0YcnkMc/5GRCRwzU6x/xnFVcSnHbmUSpxaOSSICA8RpFOl9DLdiQ5TpOkw4zuupEdy3XiY8Zkj3AeML/SrKHZrlH/Pz8uBsGq3euISF0NU5SCq05q9EPLRk+vS3oPLEKdQC+voCcZSdR9GEfUWjitRHYpypqlkXt2BcgKLdBGRGc485oR9zDWKr5SAyYc1u9ym2sspykoOqzlcK837NaxT/fk5ifZ8Ob/t7Gm8iQhMiZljVKXYgw9+wcVi+voQW4hrbACnV1wsz5HGEMao3y0yf1eE7gJZ3yFA/nNo4jwBcibY5g8LgJzpt/13f/1cA4hnBpj+u4/4/O/7IGfgXN8fH+S9vNf3fpjur/MEyAe/mmd7f53tz3/wd/zh+okP0/1/Ls7MuT6+M7/+H3b+93j86Y9PitxQ7FI+SlZtDvXfUlDTZufyVHulsgWQdDodwKmHbou3bz2BSk6xMnxuBDAlChA0ieiORXQ6PPnEv7r83X7UeIFsVC+/5GIXlxXKZkyKpX27DtruA5AYx0vY5N2NkizKluSlsZmoZqsIyIHarbqC8vCAGMtnE97Q2WtBWO5Pq2SUjOr5bFy2Y/e/6+N32T7UQpO8jzZAlTd2vG1Llq20px7OsRu/Tt8AYIoXYJOAoCA2ZY21lKmzWVNnyfbtgHGoBpMA18P5+gzAtihKBBMjgiySzF2B9MVYn2eSNR7ChmfT5tcAySg7jCYWhf6MfkDrWgBfAR5SQkkZKnBVdmxlGLewAG9TXwj2fpUJewLivkxOfCfndf/R4/bXX/4y6qUGpx5WvJbUxbFEqISiam5kw6+s2lSiuwSMS/0vlawihaQMU6SQFuwCkxPYiM7Kmm1v7dzDhrcNJX2s2wRLsapbRRt4X65BL8DD9OAUgr08jUgHRWD1sJEIZNOmmBO9lvL1TwMk7dl3wMqevsUufnifZRIZlpxAgTc/J0BB7oyrr77adYAoBuuySy+xAwf221qy3HNno44kf1qRNQsohq0BuFQvyD989e9s6+ZX7FZywDe/8pIjC+SamUWxsMiNRx99zBUQX3nllUSNdANk5KOorbdLiZZyAB0gRhPH5weYKiJEHw9/co49+WqXy+sdgNwQqKWfTaYwOAEgXdFhNTU1EEZxlFdScMnX5qCY9GODJndCBeSHekGSITH6UHkqpkvgqzZH+p0C1QWIKW/cRYdRhNzaMWI73tpDqXCeU+p5c39p86oCY52PVlTMuoZhgG0NEGGtRBUI8FUUlggMlT2eAnSTC0T9MQcPHnJqNEV8xQL8icCQ20Ffl4pN51dglQYGZa1LWc7t9bvoq+lrOj1wTMU6/b5EbNoBob9dEbjbiE25Y6Y/3v3z7zVwPnx7rH37iWZXkCmyR+4oAZPq+JgigQC32CSq/LcTsDINoLAUQECqSBEgctV4AsCcOFnicu6vuvpKO3XqJOesjPOQ61S72vyrEF7xYAkA69q4dgN6iwAR2TGqCDBy66UgFIE0AsDicvYh9RTdJ8eH7it3+IADrv/Dxb5NKe0V8yYQXB+6plPujykSRC4bfc8X/swIkB9uoqQVsDUOkiEDt1ka4wAYKipSL3LJD1gBXRgdKJcDGd/iABs9AVikKJYScQCAWlElnipXR0m9AhCztDjfZqUlWwpRFu2MWy2QgCH0dQT5hUB4lTrgb5Rx8hQ53jd+9E7UwcNWzvf85pnnUN8uZQwgAgsV9GBfp4USTbVm6QLLJV6vvbUGx1uBDXsE26H8Ijfep0PYRqhXipiasUncAnR/BAcQqwNwl0AG/CqBTcQseaLs9UU1PgFYc6K0xJauWevciQLBtgIeKy5qIWrbUcZakSNtEKCKsxpmbG8ATGnAISdSbsOFl9okKurTFfQfcP8opq+6phb1/yKbR3l4J0rTzJxce+Lp5+00KvIiinDnLlpq330oy77yOJGFPB9BKJnJ3XH35vRzKSDrG/fG29/8vNGNRxITTKLiPbRvD90Zi5zLcgygLpBop+suDLAXX8ORgrJ1gOuyZh39DAA2tTgI6wGUgwG+FKMyAAAbzJynHhZfiu6ziMEagpDuIQpKY6CcCgIoFeWnsU6F3v2QmE28xiRjhGJcFnFM6k7RRHICp0t3L1ErCTOJsMtm3qgnPlF9DaO2lSjKSa5xQuYcax/1tgtXT9jNDzxvt95ygyVHBkCsZdhEN+QOnSzeRK9M8JqKTqzHMRECCV9HnIpy1xMhRQQKau6d4FlXX9AY/5ZjMBhAWK68QFS3T/zmt/aJ+x8AvB/D+VHlyI9q3I9yz6kzS268KHLwo4jA4pusDQV3NfNQPQ6+wIgEwGK6zHg9AeRyrskJqNgfnROphOXUEaE0C6A9gsirQxDx6tcqLjplc5nf1JGzEHeBYkIP0bugOLGLrr3ahiCqK3GVTsdjyr0iQkkESEcJLhDO8QjD0Sj3ayQEja8cbR2ccyJ8GnlvPZB1a+nw8KGcm1xG7lEVJQ/a0ZJWq+72s2NlbXbdR5ZDtOXYL3/1BATNSsq2L3MOiIzMGQB6nhBg3oyv3a4MW+PnMTrD2injlkI5h04dG6fzCjGDJ4B0E3GXzZAN61YsJ6qKODyAXiZ4iqzbAWnNjpc324u7qqyeT1cB+i2aP9N+8NdXc1/RiwDg2d7tY8+9WIiwAxX8unmWnBZh6zcstJeef4pY03tsooX+jI4SC1aXXA9F6w0DdgRXx4s7jlhVK900s8nnn+ljn/vMXZY2H5C0lNsJEJ8Laq24EXbuL7ZdhYCRgx6WujzPkjOTLNJ/wrIzUty1DiSmNJ65vhxSwIu1XBDPjmIVyxCPiGBXFKMAbv05SG9cCgDtsaJK57L96B2zOQ90JdiQKx6PYs5mQuHaAJgCHJcWKkaM6FGIJC+ejx1vv0msXwpOGUBhom78/QHDlceIY0bz9E9/+phlpCXZ5Revob8OMUA57lR16+Dg6Gxss7SkDJTzdBhAhIhE7cQFV8bapAVg/Mt/+0W3Pn1j22YnTPHAsVTNWqKcMXL12gsc2StBTREE52EirbxwjGheu5Bo2XbWoZGIPlQKrY6kXYwZQzzXGTzvOUTLCezdtXe3XXXVlW7N2NSAu6GFWNTgcErYo+wYLpZBnvcR5sUmBEE//z+rnMs7NR6XGM92gOeIjfR10PkTbhkz050Dondw0kq5N2tZ4/ZKccPxL8Gdza1nWTiMZhA/NQIx0InQZgfClkD2FAQ9cf+ztg6L4V4njos5A28A72/Suedgg1zfUGgIjl5U+VpL+hJXe/LEAWLpYgCb+1206hUbLsY90UBfSDHkSYBV1OJGwKHYj6spLAoXRjTj62SfpacwrkEKxYbGQH4HQEQ1OWdJG8T6kmWLndhlw4b1Lgpv2+tv4n4OY33ZzTmuo0+EvQtzYBdrTg/2Ah64IYaZk8YZt0Z5gL3otAjC8SEhQCcxr4vpAGnGCSJH62eJQFRc6s63djkHYQbxc/2sqeWSUHG5nMS97Jdi1KvH2KRoMUUczuHZnMAZI1pcJEEg52CAn/PCrXaSrpAu9hI+7J8aGaeyGd98+TyLGURjwa4fJIZi8mGcYc0NVY78dVFTOFDychfhtKtjjH7bvDmWyTBchoyLeVkLIDiCLf9wIets3L3sE7oYN+avmMe1gWxiH+bDfRjCXJ3GWiye+2WE61PP3kOu5gjIxD5IIsWPefgEWC0uSRWdh7h1byu9RUGIuwYgSdVvp1hlLzv57Tlu7TXjvgM8q8GOJ+gm+koxZCk4iAaJU8ZAZLMpgW+qLrdw7vM1jLPhrJmP4rYpKCy2mlbiuejlGGHtqbV0Ou7wZFzUfZzTalyCIq/buZ/GyCH2ZfybmmeJnySCTHGVcaxxBiBB4ihZV19OJ6K8CtyDEjnEcR9FsdeTa0fPngiQQcYGRXM1Kbqta9iyZizE1TVhn/3s5yGm5GuB7PanO42YsV7IzaDAUI5QBMg76+sPSIBM99W9N3jBut0tZv9zaONMAMKZvn4m0OTsfv58BNaZzu+5BhDP7vqd6d2f//rZnoFzff3P9v2d6ec/TPfXeQLkTFfrP379bO+/s/35D/6OP1w/8WG6/8/FmTnXx/f+6x/hdf8x4eZsjtPj50/dM6ki7RrKCBV/FYIKXerzAZTXiooYZqEphatU22PKUmDTMkq0xl/dnmLffaqJhaV6F8ZZP7P4hXCYD+h9GDB8jA1GIAtYOUQ+essd5OCiqAFoGEH5VFZea4//6iX76c9vt288Umx33XMrim/KZpvKsNH74P4otze2HgBwusaik7Ls+//8L+ZJfnkiaqDqqg7WloCVAM+9dHdEsTjNRSX77f/7fVuyfCXqTqm/Pey5L+XYbY8QUUEcRDSbjQhyb5tqKdyMIg8aMkAOgnYUculEY81gAd7f1mgziZCIlo2fzc04m58iXCV+LGhDycFugYSpBzy69pJ1LIA7nL1f8VRHyU4XeJoCyaEIqVhUW1Lt7d6z3zlBvFFCpaXPcv0PW9/aafnEMBSyuL7n4/eS61zvygwnUBx6oMhTt4Us5O2A5nLlKA5GG32RC4piUk/FOCopkU5xAHSFqI2HUPH5k4U/b8FilH8Vzv7dAPConwtADay4AZEgIlIEXPqwQYhjw5wIoZR/6ADllUSQcM3lABljM3sQcka564/eF2NrHtwFqLnYbQICfD1R4sW6vF8VdN56663OtSHVrCK6FDehIkhZ9Tvamh35pe6QVBSFyi/OReWvOJdw7pEA3oM2JXuJidJxLqfH5SAl7gK+V6xY4T6nUvRTAE4bLtiA+nYm6uZyzge9MyhaywEgu1HIPXRvjj2/na31O4XCAtCVKz8GAKC8/DCUuern0OdlJ5CyOJS8/ATil44RPSBgce3qFS4qppdsbv23H/ENAsPkRghkwykVr3o75MYJQU3YBCD1/AuvOMBUcTWKuohjQymVmAixQIjCdo5jDhEtB8nAzmfTHY3afRDiawOq5ULIjxYUfjEQNCIVFaciEF6F8wIva1HhxkOUyJovp5OeyZm4VYZ4BhvZWMYQe6KIMqnpBP5Pg6gaBKajsN49Cenr0+4Q/VsZ/9PK8+nB7N2D2vtNYI4E+df6d2KwRChAFnEtIzgPESi2FQemYmcBhDr3RRAc8xgPBPC2Q7SNsSkcQjXXzmZ+Oer8KmIg6nim8tjQ63qKxNK1V2zBTFS26v5oJj5MrTXa9ImM8vCkFJjPC6gUcaQPqa0Vd6AOAKn59DzKAaLjElHy7hJ09YpMl6CLCpomQaYjsFwPyJ1/Hi4QOUC+8ZsKlKKeNoOIkwSuYRbdGt4UIre1dNoBnBa1RIM0E5MSDQA8wT3uR9a5AHORdFLtC7RIIDIwJiqIcSWEmCOKtsFmJgB5PbgejYBVvig3M2dmcd93Wi3PZwtjXCnk7dwly4k087Mq4mSOEmEogjAIUFPl7N4UNU/iypuVmmAb1yynr2fc9u87ZGWU8LYCJJbz8zkoohMgicvpYvAkg15Fub5eRP15jNrc9Jk2A3fSIGBuHDEe3ii79QzlkyWeRx+NIpAEfp1AHS332OWXXuo+p/6gPogPxWr1AsTqvlSUkI43d+5Cq6LPIBlQ64knnnDEciug9YqVqyBBFgMaU4wNOFNP5vtvnt1EsfukHaW09aZb77Av3xlgf/3TTtSyEHQci+7p6edSIPnXcYB8+Z/r3Tw6yTipaD4//q2xqvhkoX3h3gx3r2/fS2Ezn1fhq8bBiy+90o4XFDF/A9CguBWJ6gdBKVBf5MQYwGBQIHMaIBk2DwuAwExi/FenlBxcIwgTRAYPcb1EIJ/m/GSyHti/Zx+9RlfaOGBXF87GYOamLVt3kJ8f6/LT1yybB2gFYQtoVgXwtAMHj084EUvzl9uGxUN239/tws2w1mbGBNuSXLpWKnF/MI6PN3fQS0WRMkSLCJi5kBDNgN4aO2dT3izCdJjropLpCMhQBjlir/ZCxix0vULjgE6/ffIp3JjXE11CZCfRZOJ0Dx464px+IlEyETjInXeSPrIMyPsx5swxFOJbtm43r2BiXeKSXcyaor+GAPz1vQJERZhLTe9iPwHMFKcSBjDeAXEeBnBZDhETCgmluKQw5k25AuXoa8MRk0Z8jVw1GpN1H2kcFQEi0kYESGcp4xCRa94B9BRpDmcc8gcgHRtSBGULXWpcu2B6xnxGbKyx3HpqSqwXIUhrv69t2tlhXcQEBSXQBdBTQZfAHBfBcsedH8MleQyAtJAelCzmK4QcFFN3dDZz3Jxrnr8COkIiAdBTIEB6u9ssLsqP9wAR00ehMmR0RXGZ5XJdslLibBBXD0O4dTJ+jwHs784vt23Heq2KuHx/1mHDvfW25V8+Z12VBywcULS0asD++fF95hsEAR40jLI+z9atn2+vb9lkcyAb0uOJmuwoMj/WiCNtkJ6VA7bpaINtPdJsUSl+tmLDPNZu4XbrJ1dRBk/UEPNlIuO/1VZwP5QC9rfazmJu20jiUwGy69vr7GM3r0GwEMz6J85Fj/kjyiiiG86PY1IRug8CG6nqRaprPpWjU+dBZDt8mXVRNl9eVWUPfHqljfYlsc6jXwUHiL8ieyDm/XBUDQHslrNOE4EkV0kIz8rho4dYPyBmwQU3wjhSU9tmmcvW4+ppYs01CIj+Go6iuRC/xMQR2dRWX2nDqMcDcDUMETkV7k+0Wt+4NXSPWhMxXE08U7XNbTZ/6UK7+LKLWZ8NIBYppeum3vWoqf/mmquvxQ1ayfoxi2d71I7gAhhnfFQAkJTsWuOp7y2RKCSNB5l0a+0+sM+JMAZYv84lIksZeA1NDY6w03PcwZq0DtA6FGIvDeHM/qMncD10AVQTB8b5xEPqer92FoRYJGO57zjj+Chj1nA/HWoxxH228767bNveQzaX3phWisUnOXdjvJ+lqPezEqIt1BtRAuO3opnqeT4mEW74yXE06mEpUSnEChUxXnvzm7SO9+AZ6mBdAumqTjuOcyX9SvPzZlsoE0ltVZEjtYcG2nlG+y199hzbvGW7E0INjOAaIxvXC2JlkLLywFBvxj9cgGNddNwl26ScZQDUPhSle436IszgnDdVOwFTHK4Bxa9qAbBrN/0gxLxV1Dbzmp7Wz1zRBRE2jjDIn3FzBLdHn55Z1hjFp6pcwX2wOgIhskchDTXeNDXXO2HSwgULcPL08NydcuRx3px5jPPeOFmqiNKi0By3zSTXJIz3oC4eX+1jcP4I+I9nXFb83wQDWihzlmK0+hgXdA90E8PbyTo8m2c/hnX4MATahOYr1l9R7I0ycG+E4WYqLT7h1qKKgfVGcEK2GWMtzhH2XPG4eE5UncCRgVM6LNEu2XgV6+BTuJvoVWLOGfVifxDiTbF6Iu8705F9g8zXQayJQjgWkZ4iP0rpaAlnT7Rg6Srb/MZbzjHjj7PvAM+vCP+TOPSCccX3Mx76Q/CUfW+Bm7tmPZjPepk9IOtXH/aGcqaP4i6XqCYIciaU742AxIzk724I2QDO71zWxT58vZdnQuKZus4R+l4gt+SuYx2icyECcEwxbxAu5cQYam2oCFkfjl/r3RHm5R7G8Eac4xJNjDJGJ9LzqDSqAeaaboj/Fhxfwez1AiDYAxhrmyGHA3kmRLolsMfUnsYDwjM8AOFY9xiip0y7+aaPsvaN477qZy0Uzhyj6F3Nu+cJkPcGJc4TIGcCa841gHiuAawzHd/5r7//GTjX1/9cn/8P0/11ngD54Ff7bO+/s/35D/6OP1w/8WG6/8/FmTnXx/ffToA8v+0Lkyr1FHBSBoCuolpvNu3KdFWh9iQLaUVNKJZpmAgqleP1A1QqIuizN8X+3jn+wW9rXBxQMEB4Kso8LcSfBCj68l89DMhEWSxgUTigb0BguP3dPzxiP33sZvvm94rtE5+8Exs38UTDHSx2h2wHUSlx0TOtpq6T3GsiRlhU+lPkGMHm4NU3DqDeAXjh//wojlSTdQsbTU+9VwibATYu/li2f/v5dLv5W+WAo6hgVfrK9wWghB2nY0Tq5H4yk1cQfVRKtMEcCr5D+HoUi/AYFuBRAC+jgKslKLak4g9ElTZ7/kJ74dln7GO33sDmdNy2bttma9eudQ4QFciq7HkhIFhq6gw2zOGcyyoUSY3WCOin8uybbrmNjWOL7SenvBlQ+7rrb8S1sZvX5nvZUOTkzaMrosW5BaK5FiIydC3UkaBBxcVfcRwCbpJQCOcTOzKDYuIuNkbKQg9DzaffqzL0k0RRiTxRHEoXi3sRIG7DIDcMBEQwKEcSGfFvvb7VVpFDrBL0SDaoAqaPnzzFeQ22l/5+kV3xv4+52IcLiM5QNIucI5s3b8auDpHAOTpFQfnChQuJQYp06jc5fIIAIqJRIK8gXqSTrpFuMpvzUM22Qhgp1iUnY4Z1o7o9cuQom4VJAG+6TfidisFSpnE14Es6ANwB4hh6UcYtQl09g6Lzl1952eW+N6JeHGODI/BSm5fPfzzHnntdGdFY/jlekR3biF3LwFUiQC+ejW4DThK5ZzL5XMHRfJtBpNie3TtdTJts96NsrEPY0NbjEOpgw678/Ni4aLehdU4MXkc5wc1s/Du7BCoVOXVpLCClIr4EovURbyOXiC8bL5XIq9h+ErLmKHnQvhBjk6gGFfFzpKCQTSGloBxTExsyRX1pUFExuPK6OyFPnEuDz6kLQw4ZxadVoYiVcyKNDdxUhwFxLYo4UaGyCpa5R9SLIcJmehISsDpFAki1iBIOpaYIq2kC4D8SIP+xHF0P+LTgTPfgw7fH2dcer0Td6Oly7tWvovOcBNGVTvzMTqJUwlB1Z1EeX4m7YyZOkErGlQ7KW3VOEsmB3w9YqeJhfV8b59uPe0yArcBCET+KwEgDcFf0jhT26u2Qok6Oj/CwAHdMiuWT20PqW0XQ6NhEfkh97UrQ1QHCffJuAsgVGoOCTR//v0VgicxRwN+UG+TPiQD56i+J8YO4mD8rzeJ4fiIhCAMANI4fLQAYKWPs9XYgVyZxVVUAaQEhKGJlCoCMiiaqZ4x4IalP5+akW8nrtNo6AAAgAElEQVSpY3R+eNvCuXMguwWKjdrml7ZQgtxhN994mwOTt+982woBSBQR1cl9nDNvsR3ML7BYilPbeW7UK9ODUyEMR0kYwD1aT7K3ky2TToRBMuIff2ITCtZU1OSNlgcoHoGD4QgxTKEUuEZFhVhPRyPK1glbPg/iDYBojNfMpkvBFyBSGd9d3DOK5FDxt4DjcFSg27e/YZ+49+POiaDsbznGHKHGPdbP9yt+TvFHPgAjlZT0jvB8dqAcPYIz4Jrrr+Pz/ijFI3ELZvM1T3vkB48RteLJvNRnK9ZusC3btjsnweNfzbPPP1rjMs91L0739jgzFjfjN+9NIgarwZEguZABCmuTm+7+6yLsmR2gt4wPrUQ5LQJka2A81bi5eOlyp/6uBNTVe1YvwgiK9wTOSy9j9ojifej8UGdXIIDPsjkojRmvRNQO8XMiYLPogGhFDJCDO1KxkIoQbEAQsQBBwQDjbQDj1xDA5MEjJ4j1anJxmZH0s1x3zRUQ/D62ByJ7D8T5rAVLbN+JYvv23663rz9ejRt0ji2Zk25jPc2olBkXiYyJjE60V4ic0Vwkt4eeOufs4Ln35f0LdI4SWKoOMs6L1g076fy67PJLXYThxABRPXRyRFBQO4vzHcJ5HwAM3L17L2M3Jb04UAVsNnLeFN04AEHnD6ndTDzPSYQVjV2jtpQMfxUWN1M+3c/X5R6Qky0T1XwDziA5aZKZx714L/ozzHiieVXjXyBjVTiCinycef7MpVo36V7QPOHLHCHVsYh8rZF8OTeak0SAdJVzMPz/qFTffG5cUSnqpsFtMAKA3kuMEmn31ltDh5TXqLXhICg73WI+AIuHi9utZoBoTRw/3qFjRLHNcf0fYZRXqwNs67atvI8ogPSN3FvDREZG8nlfR0T3Q14mJ6S4AuuyklPMy3MA+XGq0ncxCtBfW1ZtVZBeG4ldaqw4bacOnbCLL1hqJUTfNfVO2m+3tViJtAEIR9avzLWv37cSlwhlx5Soj3nE2jNbaonlQQQR5WXX3rCRfowYegtK6HIj4iY52vraCqy5AuLII4oSZgrQgzPthd1HLDVnJvNhmH3th1db/0ny+GuIb2IdJDJupBSRAJFeLUO+9g8/I0YSc4b64sOJwLpk/UxbtzoPx0sG8XNER0JsDRDtphgddXUEsUbRPaU+hTHmJpHjjsjkGlUDaubR8fA8kWYPfGolvQa4N1hvqpvGjzlSsW/egNW9tLtrPhjgv3WtVNrcy2tHs27EpiNbLYaFSKvH+RIYFGuvvva6LSIOLhTwONgfsqe3xUJwyh3Ysd0WZYmIibKCHfshYBhLiQFr6qL0XnF8rPHufeBTzsF2ouCYA/iHBzgGSLYLFSvKulzruxoif2LjKHtHLDPJfTqoI5QIiPtpKbGaIhPqGQ8uvuwyOtwabBvjmS/P0yDjn6LmgiCCRjgXw9xzo4zJAuQDJHSiR+4gnUw+3NuKav3buxPdev7NwkgL8/e0FOYFXgUKYcgaq0shl3FwUj4eFZ9mm3fstrnL11ohwPoinEi7KIjPSku1NZwHkT9RzNMtOK9CIIwaWAPOQADkg4PWb8TXDu09whoTAkFRnqzb2yAmJORRP1gL4p3PfvoBrgfxV6WnUN032zzA+AjmnWCuUy3n7Hvff4y4JeLNIDXikjL5m/UgQqcRiKfkFM7PQKvlZqdCcPUyXowRweZJ9006LkVi4SBmikuKXP+P1kxy+RTg9umAlGps7eJ1IIzaeX5xC8axBgkDYG8CfFfXiTeOiuq6dhdJJjffKPuhGJ67BNaAxUWFrussANIzgqgsRUQ2Q3BF45QIxDGkeMIABDy9rGFWrV1DtFIbw9MgHT+nGCdzrbgg3wmTRIBo/RIbh1OBMXf33oOcnx4IhxgXcxbKXLsQx0k/+45ynhNFImbjmFAHyxCum4VzZ9uBvXvo6mPNSwdVDNGL4XSBnDxVQnxUJ51edIzgyBiEAI2NSkaIst5epQdkgPujvL7aZuXN4n5UPxYRiuyJIhnT0iCWecisCDI1OIxuKWam0+xvLrnyOtt18Bg9jS0Wm5pm1fQHzsqdS5fRcXrwoqz0u1NRVzM/d3gqiZRnSqSE1qVKE4jAzR6I2EzrxF6e5VmQtlHhwbhGcW1z36wmCjKS53kfa0pv9j6duKX8IUK9RVJw/4Thmta9X8c9r/lQkVha2ykWcZy9RQ/PcR9zgz/zs8ZlRa+piyuQ9bfcH02sZyTiUOxsHU64Ohz5ifFEkXF8TY1N7lr0MG6kMk+1My+qe2iAEvooXIS9RLXJ/REWEmP33oMbkWg0OUGYepnLRV9Od80polXref64IniJsX7fff3uTfT7AQBT7o///Gf1OmcCKM709TOBJmf38+cJkDOd3zMDiO9//c/0+md3/d69GzzTb/pT/frZnf8znZUzX/8zvcIf9+tnvr/ex772B37r5wmQD35Cz/b+O/PPn9vn54Mf8Qf9ife/f898/3/Q3/fh+v5zfXz/7QTIr194YLINxZgcCvXEfcgpoA6JIAASgbGKUhJIKwJEgGcPG8Gpck9AVdTV04pHXaYv3DnzPa/WU5vq6bFIcBuv9jbUcNiMDx3Jt8/fn2mPP9ls69cspfSUCATUeBhAbDebKUU25OcXow5G/YgfPQHFTQNZtV5Rqc7W34MaSuTHKISLIgFEHiQBWjTQixFHlNNPP5lg9/wYqz0qKmW7CmhnX0nhZSMF4BSlUuzoRW5uGLEpfmyKUgCJQgGP0YqhIkU9hpNEEVP7yLpOm0UnBZtRgSYdbNCk8iqEZMhGjSbAREp25fdWV1fa9ddd46KcRCCVVdbZNjaKIdHxAPcs8MmZ74KAURb8Bes30ouRj3W+A/CMskI2oQPK2BUqC3jYhEtAeeYlKtWGbFLRZp/6K8jWV5RGGqCelFTl9Iq0E0WQictEnSCKUlJsmbLpQ1BhdaiPAfLIQwAzgEws8QTtAD8TKJrHAfgy2CSFsUGWG6ESkL2F6C1tKn71UI7d8LXjTj2ZR2G7CCFtFqoAVVQWmw7AIIWrVPtSwykWKZvPdbainOLf6lZpAvBaziZGkS6lnK8lC+fyu+ucc2IH13jRoiXOdfI8WdI3UYpcjhU9AWBcRbbPPvscKq0kd27vvudul7e/hIgc9UioDFSF5Ypbuv+jqfbC9kEHZIm4UJnxof04kNicJrP57wZ4z2Gzu5ti4kTcOWOcYxXKK6qrk695KY+dDU4hBaKKn5HLRq4GlamP8Bo6d62o4ET4SN3l7RFkb77xtgPPVuEeCQXEj01JtHJAJLmKBDoooz6N6DTFoSmmRtE/syirVR9Ip4ocAR/00ci9o9zojEy6ZzgeKTpFPo6yAVaZukqeU7nOxRS4tuD+0L/j4uJ5vWL3XA7hAhH4FsF71IZSQ7P+CKzVH7nvfbiXBCx6ue4LD/f+XJQd5MAUATA1oE8NbALptFP9tw9HFkzPWXyrVOMPfzTGfcO3nmDTKfcX95aAq2hi7xoAHpuJEMrg3tX3KoqsnfMnZbkPQKqehX4UeSKNEiCnVNLcQ4yENv8iU7RtFEkjkk3RcupTUUeKH2SgYnM03sgJontfpfNS+0Wg9JcrRAWr0xPwu2Otpkmgqd4UOUkIJFN8H8cq0kRk01SkFj0jfMNDdyb+WfWAfPuZUtu4crGFApDHAQ6MAhw01DSiPK21utZ+i0xMp4spwnYfOWRpqPnBEgAOiYvpZdxJjrXUONxqAFbZqO1PUqycy3jRB2kQgKLyVHG5i64aIyLiIqLyfIkTUUTLq8SOKGfdfAIhP2YwxkNoMWaGorqfIHpD0YWjI/107QDCIY+dQ0a+SnJ/9otncFusgDhrcxGByTx7Bw/us3SI1WEcgQKWBKIsXTCXjPOjLrIoludjXM4nhZWrX4qIv2zGiQKKi8vKi239BWsZEyLd/aob5AgE3SqIi1HAYw8cS1IlnyY/Xs5IT8a8YiL9FCmYhwvMXy4C3AIzGH89fYKIA6qx198i9gXQadacua7w9gRRWQGMkY9/dal96kdljoARyRcjtS/Pj0qN1SX11ZsQFTx22mYSNSZi5uNrpp7NTfnMDZDByGUpE4fEZz7zY84rBSRPnZGIspyuElx26yCq5cDy51lQ8byiegqJCxwiuiQRx+As8vlzkkJwFiiiJJT+ilrA/jYXebl69UqKz98CxPF0UT+aEwbUnRIQioqWHqSSKhfp6AWZsO2N150DI52+qrgZGTgC37Zf/fZpW752vf3FPYn2lX8qgMxOINowEQdLMONwuAX7eTAONNOnVMIMa1y/euYTbzqg5gBMBgPIATYjjGiFZO4nSiQeAFCK/kmiZ/bue9vy5mVxriDdPCMcGdwNqD1/3gLXEdQHmF9ETEwJjrkVAMLZszKdy2KQcyYSSON66elinEKNlDFDyECrBSCMiFW0CSCYLwuDedwvLZBAwRDpIryDGe8lQtA4o7FHDiDNN+rWCODcny49PRXXxtghImmEa5MEiSfVtq6riqjVE5BAiXRw6oB1VnL/aQyehEBUd4vcc9zjhAk6Z844a4Ix4mC6mRNimR9K8gshFKvAu4JZL0wALg5YP2Nl8IwoW7lxHWZFit9xKeTlLbRXXn3V1mxY7UrCG1pqbPX6FcxBALLMX0nEuoQIuIXo6IFkSSH6JSk3m7ipItwZ5FBxcUtwko5DxsiFUkPs1cJ59AAwLxfS1bHr1Igdg0vy4/fmpMXZNz9Jj8houQ005uPIGLVfvtFjdf0+ljl3pi1ZnG0LMuPsFFE1Q5NR7vr1dJyw08eLLB2xQH4RxCbkVCXgYRfz0ErGnM98ZbENHGLcrzlt/l2QCwhTGsprbMQnwl7eW25NHtG2o7DNmrkHidu3u+5az/ornfsSchSF+gAEbDyug75+hAM4eUJQw4fjzpErVXO2BAFS1O8n0jOazqBG7psawOG7715gZQXMT8xZEuqoc0FEh2bRdtYFmifkJE1NSibSivfHPNPV3gQ5wfPK+Dg8HMi9kmjH8qe6eIJDfVl7JCHyGCRCsMMG2+rMT4XLE77WXEgHS3ED3x9l9bjfGlycUST9R8Yzs9E5dtsZt/p6EfLQvzCbLroMyAS5pBrpjxvEHZHEc1aHU6ONOdIfgYlK4L04/ln013UBbCfjjpYjrYtxRZFU6kkTKSvgnOWEK2hORTAzyFgQybyK7t4CuZcffPiLdu9999kD10TYV35SjCM61W6ASNn55ma7cCWuqxHdl60uCuvIYbmD59u2tw7aqvUX2Tgxaj/79VO2ct0FjN248iqI7KILhFMOcdnLc+PJmNEMMdVpV1x1mQ30QIBVt7k+jkC6MXoRK0VC7FQBPssx0NLaBHnYiuBmJf1ApTjVwi2OKMN01o9xEBFVPMOv7ifSjfM3SF/H5Vde7/pMjh4/zlUbZ8+C2yqWON9QnjGIrSbi0GZxzCH+wewvYnCje7veQq19NOc3sS6p4XdnsDZrxAHQy1qtohoHM8/9JEB9DPsIX8b8TtbSPaxzJcRqIP5owhdCjLGlglg9Rfom8Ez1AeDHsH7r4LzH0duhyERfHGpy5oSwJldvRi/u9yTmq1k4RioZP5LlqObahfCemlk3xbIGioYol9N5iPHkyPFCiAY6qug4qWNtL1fsEPfvEtbUhcUFtoh4yA7OVyTudnVVzCPyLALx149xw+ekZ9pl9BLVsQZv5zmP0v6GtWo1cXGDvCeW9ZzTZItifGjAZXsCd1EL+8BU5vAsyPcyyJWNRITVEenXp/UX66USCOTmFty7q9bb9rd32RXX3YDro9AqIT5CcJC38N58mUsqvpfn5q30hxmDFKvHGKf5XMSH69VgX5mTg1uIcbqBTqpXXt4EaRTCHEUpPWOGnI/qNVmKU1P9kq103ozhaArQ/oxnbRYCqVbIbhHTPRAcB+j3EZmm2NlBxl+tL+Wql3BvjO/XuCvXh8RJigdWHKsf3z/J86m5KIL9mj6a2UN6KNaWNbMGgBHGfBbj7tj1Rwth9Tqqd2sQUYi/D6S3F/P0XQ9ARIVCnoYwN+tn1Xmi6C3xFYwdig3V3yJA+Bo317vW3GcmLf5tNX6eAHF5nP+DP97LbX9m0HD6gKc3Yn8sEHHKVf++GWz/g6/Nmd/6tEDwj3X+z/wOP9zfce7vn/d/lt7BOD7cJ+mcvrv/+ljz3m/j7H7+HQL8DCT+uTwBZwXg/16c5ZnPz3slrJzLY/tDvPaZz88fmwD6wxKoHpve+KvJHlSug4o0cVEyLBxZHUs1pixb/TqVKwp81IpO6jopygU46nMCGhX5oM2iegEUg6QFfhSbKy1el+X0UXoZYj959MdsTijzptfj9jvvtRc3vWCfuzvJHn8aQmLBHDKSo1ENAn6wYUpOiKf0rsBtSnxkLTZ/24Tt/cabb7VySlCL2Ah1AGyEs2HoZwOfQIwV+3c2YYNsAPtcnvGTD+faFV85BpCS5PJgpZYcZrMcFeFNznIq5AeqRUoTY4IgBkSEKCaJhXMMwFVwYBhEybCLstqJulW5sR58XefjGMTNhRdf4gr+pK6TEqkZdVAJcU3tsknzbj/5wAOkOFRDyrSRb98KqeEDkdNqI8o9nuynM+MiqyyrApgJp4cCMAcAxwewqofX7ATU9VUMC8eSCfEyzO8MVBk6i/Ma3CDjlH3qeAVy6eKoK6GpgXx1NgIq7FWXSyd2bw+uo9SrY3IGALYEoZIXYBAUxHGiBi4CGJuXM8fi2TRMsMhX0fpJHB3HiYoIRWUYABD03N8stE/9nE0pCr1YcpxnQXBIMXyUotEZgI8L2aCIFJOCq5GNTFYGpd4QICruHcZ54snvTcGtE83mVgrBRKKiMgHFZqFYq4Nsq0DxWQaB44E7Ijd3PhEkU70lAt1PQyII2O9gU5bB/dTFMWkDUs6GUFEniqi658ZY+9G/VjiwUJs7ESACvNQ7U08szgwKjRcSsVJZVgaAWcxGNdFFualTRa6g9eSEewDolR4/xqY1ivMAyAXIpCgURTY5cJ9zKKJHqrkhNj3eAFgVXLv8E8eI5pph2WwWpeju4XgTkhJdEW8UAEMf160WB1AUG9pkSCYBDyUUY454E7EBYCpSQWXCyj9etGgBavLDjvxRPrEKJvtQnyYCqOVzndoguGK5zlm4QeQ4EjAyrOeN1+jl2VUJ5DjX2cWc8Tmp2EV8sAVDNc6GXb/PdYNwCqXMhzR0pd/v9F7ofE8zr3qepxmPqXlqSlU3/VltYqdeaJIYvFj7RyKxFK0mp1WoHDjEEjQD4qVyPwWjQg3k3NVAmMkhpcJqD85/LMepzhCVM7cxtkyB1sRoAVy5ElDAbfV8CIRUvr+ASKnbPRzx6u0IDL13jTtywcjtpO+XK0QuGI1PcoTo+xQVpmMVEKbxShO4fk7OER2Fvi55ol7XRddweF+448+LAPnhKzy7xBl5AlpFcZ8vAFgexr3w3HObLXfRWvMNibVHfvQv9ICQ7z47lWES1TyRI5nJcZSjjlo2MVVBnqhWAYQVWdRBV08ocXECkd7ec5BeoRFcbbjWcL999PabiQLysk0vbwGk8LUmSmfrIYFVMO4DUNsG2OLPvTSKspuRC9Uv8w5/RwKEDaJe7uoi4goFqCLtFKGk+KIByHCpg0NRk04Ckst9qF50qUrjea7l/lIcWxYZ9h6UK5cB9syek2Vvk+sfHRNmS4ihCaADpRawJwXAc++uPZaVmYNSnq4nSlc7UQR30KMwc2YawCFRKUTsjKDkv/iySyHf/YjdqGb+8cLtBZBMdNCceUusrKqOaBkUt+TgHy88AVmeDZgWYP94X7rd853jgE/xDlTvg+wLgFgWEaf4p2/emfC7dcz3tvS4aBB163gz3mWkZlAmPQ44SF8UyuOCk/m2ADdAQwNj3YwkgOG5uNMoiIfMnuSZr62qwYVDpxDk0iIiEmNQZUf44CwkzjAgBAfg7oPMoyjgIVpz5+TYwf07bf3qxfw8cwsE17AcB97BU90FgOEC8yZw1xRwLrshKT7/8JcB6nBgolB+8+3dtnvfPnvh17faP/2sBiCaOBP6tJTfn5GR7GKZDuzZbS1EoqmMO5tydF9iyzwpOu4HvOsiai3Qj/6fdn4H/TNhdGf1MqYmkeXfPwjJmxhOX0WVxXkz1gF8ich2xATHJtV+BfPIrrffxjmT4+KfIrkXW4lRGVUMDoRFD/dCESSOZ0CsnSypZGxNcMXQikGJxNGhCKU6OkkYFd044QhmronGkXBIOY0P4epWYU0zzj127NgR27hxI/xdoJ1ijPbxDcBRVAJRR1cF473Gdk/OVTLpL60lkB+4OtQd4OkJaSIiHWLHn2eGtH4WUNglID9g8bmvPa1g32EcmqlWkH8a4I/SciJs2ttw3eKyqxnqtMUoyJ97djsEUA6EwL329W99iy6cKJtLf0j2vFncZ54IFcosnHlsHkXuHSXlVIrQQYCCWxGDq9fi4qCfg6Zqq+OZHOG5evPN08zvkJnMOTUIEVTC3YpTYeeJDsuHAElftQAlfa995/5LzKeF8uJm/nAsj+/ss2MNHEuYt11z1XqL8WWeO11hr+9rsLUXrrLrr11uJYWHbHIAchkHwIvEDSUTC1RFFNqPf32HdZ9CXd5SYaFdvJ9GniuU3HrGB/2S7LXDlXaqw8P2nu42zCh0EIVaTm4UqvVc5spYSBAfrms7z7Ccrz5cJ5T5rMFm4DqUUGBqLvAmNrUWcUqNBXHsDQgGRhijFubmWVYuroOT3oCh3rh0IML5qDoxbNGsIzS/CSQdg5T1Vd8R4G7+4f22fFkuYoR2zmMaxG455LyKt1O5d8rt2msvtL6uCvMc6yB6iWebebCJMvmAcZwmuFlK6FMaAdhtY273CcTW4htCL4O6J9pdak4UZC9DBPMi5Bz9OhIeyUXayvMlEqQL8UQwaxo/1nIC4Du7WRvh3Atm7EqemeyEKxIw9HPf1uN26ef59cetEIkLQSRIME5mudhKiBOtJbLJj96R0ppKfnaGPXzbTPvtHohJnHWLiKTsbMDBNTvNda74EStoo8QAQlyVVHTj1Bu3NesvtNeIP9rLevg63M0VqOeL6F7ROnPJskWcjyrGNtzWEOQBxL7NxKHQA4FTdBR3Dz0onr6o+HE3DU0w73JtFQvVQ+9TADa15USJtTRUWraIWMXoysnJXH6ysNAquqYKq/NwJMbjbBLx+Itf/RKydQYgP+QkMYhRcgNyL/Qx9oaz3phgrEjACREaHObWBK++ttXtd1asWu1I3TrU/rHElKazvtqL4KmBtXYihe2qC9O/JUiRS36SHqvmIS+rxdXtyQSj817LmLRs6SIXmTsC6ZyAe01RYW8Rd5vAs9TNmNnIemaAe04dNUGMrerUC+BaxbG+TcZpXAdxVMUatZPvy82b69bt44wVcg9Xsk4WTJ8KoeHFHOPBc6SIxHH2Ljk8/14c7xDOoXoce14sCMMgZ4Y4P3G4UIKZyyfpgBJJHhYexLzcwhwQgTukwd0jGbiJw1jXq4dQvX+aB7SWCmO9rvW1Ou3a+Jk+xuEN69a5OK43tu+xhJQ0F4OluCt1XQ1CCgxz342z7qr+0UJL/twJJ2KQ2MGlz/JvkdcerKe9+b5gxF5hrO2i5epnzff8c89AfsQz5QxDRoS6SFT18UkQoznRxVIiEvBjzp+D8zoGwuLIsWNOWCS3tUiPbp6pIS6YyKIBhBIeuIc9cbPqfvdgDBjmHhC50cNzo3Hdk/lxUpl4kCAh75Cl2vw3sX9xCVZaI3PNvDg2XyYJReSJAO/BrRXK+WEwY44kIpoh+1P3P8ReBzLEMxwChPUKpCcDPq8jl5YIEPUIKnqWT00okeA8AfL/Dtb8uRMgf1zw3fEfv8sE+H+/iv8zf/IP4WD6n3nkf6h3fa7vn/MEyPtfqbMjMDQvng0AzfMj0Op3ito/1F31X3+dMwP87/daHLtLb/jPz8G/j593uNnUTf8/4uPM73VaZv3eh3Pmn/9wnQaPpzc/OCnVeSMbz0gWpNoYdKKGC2WRKSBRyhllq4awMB5isSh7sRdgoisediXoyj1VhvYQi9Yh4lBQ37FpSWdDNsxis5XyuKsvjbc3d7QCoIzbo//yHP0fT9pTTz9pfwkB8pPf1lkGC/Tli2ZjWacgEmdGIAqdNpRvrYBOPiiPu1B5HTh20i665Ar79cuvOQBN2cetbBAnVHzNJiOLgvJxFtdFKN2GWNi+8PfL7bqv5hP/Ee8iKRQVMQrQsHzpXKJbAE6IKeB/KWkNJCOe6CuURx4oOYPZQChnvKsTFXryDMozDxBTBcDOQjyfItgmXCgTbEpXrVtvEdHRrmfjRMFxSII2on6IemCTs3r1aucAkcrtFIpg3r51QKjU4xqori2xr/zNX2N9L7fTp1CREkOgiJ8uCIwGgEPppXxYkCsOJhASKpJNiR+L+XGUqO1s3suJQMmakw0wRiwJxx2Jyq8DoM2TRbo2aVKstvA6cn+wbXRxSy2A+eHEVEnEJB5LJaxa2M9CUdZPybQAM4EFAXzvy69uYXOOLZxN8VNfzLWHnyRiC9fF9ddcywa0AAKijI1ROUDmba4LQIXhUk6/vOlFW4P6r4KS4Uk2Mnfcegtq0jJUf6iGGTC0ufvYHbdSZrgHBdsCoo1Qfr2yBVfHMjb6PShWS20pcS7pFB6XskFXFJLU/W2Af9UUmC8hquswSq9wYr6ksB0mu/7uG+Ns05tDzo0hB4oIEDlxItiEyzHTwr23gZgyxfWIFCjChRJDyXMlGzt9/0LiUjqJNghDnR3sCt65XyFHVHqoKAa9hzE2zPEAqGrQ7uF9ApeIO7HtxFt4AWYsXrLIqTelHE4BeFGXThIdKnuJaVHcklwbORBNBQWnAEnpCSFmoRIFahiAv+JaKirLXKRZDh0pe8i6P0Km+y0fudUqAWw6yMpvh3wS+N/PBk8Ra32QATov1crHm9kAACAASURBVKgbfSEXBvHcR3E+RAQoKku59AL7RYCInRyF1BtVQapUj9wP3ioWZnMnJ8W0C8QNWu+UMjt15Dukh5wiv0+ACKnQ+I8SHdLAE6XeF2+Nsa/9CoSMu81HmcyMId08l+qLieP50HUoxbEiwk4dJtGAg9k8q/oeUFqIqmo6YbxQq9OVwz0nhWYVhIkU8n6cfyGU6ucQCKHOjxBiLJyDQ7FfvNd+ngGNB4qL0+Sj7xWA6RwdPAsiiHRv63MiSXSsIj1cMSbf7xwgvJY3sSbTBIi+9vnb/3x6QB6FAEE0a76QGlnci3MhXjsphG1r77ewmBnkxBfbS9t2ojwOdw6QYYBQgbeXbVhj3U019AfEOweIF/OAD+d3jPtemfXFpTxnFMpWEeEySqSICqOvu/4qW7Vmnf391/7Rbrvzbnv2hc2OCEEr7fqSggBGlEXf3NLAszyB2hLKnY4e9fR4Mu764bLgLnYuLY07GoO8eQ6nehwgjwGm1Heh51udTevXrIEI6Ub5Wmk5mbOIOIywZ5980m684Vrb/MqLdBndYDt2vGErVyx1rynnhNwEoZS+au5oamhjLkAggFslllipQLLbx7lvRdIk8czWMxYeOnaceMZ4gJcJO1FUjtPlao650fbsP+Dmh16ce7MgSuXc6+b5/dIdCXb951+1GWm46FAJt+O6y6DM9Us3cL/z8RffLXCxG8rjX4fL7NXNLwEOjVBCvZgj97eTZOhHoo5uJJ88MSkW51MryutlLh7xzde3QTCn48Ab4bk7DREQgVLVj88BjHOWU6KJoVEXF6T85td2AOQFOmI4HcX5q688Z/d84nb4pgGbxOkpxSpsPNnvfXQytDrHTikkQSfnqAIy93/9xWeII0twUY/NuAtuuNTs//t+sQMGo3l/4YBu0US2RALsNjXV2vHDh2wexFIeqnU4H8ZbVPfk/AuAHuiB+BCZ0qgCWxT1OFRUkp47L5t5lJuTmbGFe8Jn2NetPUKYN7shywTeiwARabp/z16n6FXUoVTSfep14p4cQnk9wjN/8Mhxcu7DLD6ZviWcfjXcH6mArOkQ922opOMhGF7b9ppz4qnfS+XmAYB1ir+Si1Rjtq59JWO23CNyEqpXQCS+AGZvb+YLQLhM3H8e3Ju+lJLHzB6yltMiVkXcqZ8AebwjQJhveWbwGkJE0GWEg3GMsXKATpM2OkG8UAoXQqgFs/4ZQe1ezjoimqiWRtZHARAyW18rsWuvW2HLlq+2n/3L4wB/kZY9N8uuuv4KgOlXmFOb7bZbbrZ+1hE8qsxa3nQd7LVgxues9FTmQQQXRQXWi3jjNEXYb73VYZ+4Zx33iIcVEOkZxZzYQfxSUf2AFdZRXMw8V1NWZP/30zfaWP1RouXKbSQg2h7b0WIHqkdxfJh9+eFbLWC01YkN3jhUbxmzUyBA1uLIIbIOoLSTa7wNJ0Y/8XB5S1bYXZ+eY63HAnD1cPy1BRR0EK/G3MztZY1DQba3pN0O1vTbycZR62ANFZ8SQuRbOoRaPARiNCQbNAMIZDiAdwCRX8EQoE2QXuqVCef6DRE1qg2X4jYVKzQuUpy5RmuhGdzziTNwEb/zUXFokPuWDrfsKYBttDPSgbUVuC9T6SYaZx7dv/ttSt5Xsg7o4tpG2779BaytBgCSs3BahCACKbO1G5dab30JTi3OOy7YfhxN/gCl47h4SiHemrknR+kJ8iQuRz0rlYyNim4V6RICIeExSS8EpGBKcrzrMwtA0d8N8NwAYTQJmDvJ/OeN6CYUgF9xarOyMxDoxEEeMx4ijlFFoHrEuhDVNEPUjHGukwHzZ83KYX2gCCBve+Hll62ftbAXP5PEc9/EGutr98+35w7i8GYtGco4lcjxxOCoiKdXI8gXslnRScQfnc6vYs3BKBQUxntvtH0QIB/9GIKmza9aIg5sjXXquhmfGCbKFLKGZ8CLMvMQ4mpriE1qqm5hbMaZQ+l4Snq2naag249jaiIutRMyK4ouqYs3rsYZ0QbQHSQrCW4p1htcv9MQ12WdAxArQ0TiXY3DKNSa6Vt67Cc/5Rmm82lmIq9NbBPjzqyMVCfAGcatM8C5iI+BAEEEJaJmz36IX8bc+QsWOZKjHuHQfNzIXjyfVazfDjOez2LN1sONWFVdy7MSx/jQQWF9P4VjUYiZmi0B8r+qptwu2LgW0U2Hxaq7CJA+lvU4UDmEezHjei+OQeY0REl76biLYk2UQNfOLBy/jAKQal0QbH3Ei1UR8RUC6RWNmCfcRZxKJHOC1+hj3FHvxpXXXk9HTK0NtNMvgzs8LCaUZ5nOIpw5svqOQPT2cu0yklIRIuBA5/jGWdvE0/Unh1Qi91MUZEMn+6ohXr8OEY32B4GMo9WQLCLhYnEJhjE+SPCitZXETpXMb3JriJSQAGHn7kOQJ7hwmRsCWYvLuenPHHPkO1MF57P/utSJeMa5N0VKyvmhHirNz37M1QHsZfJyZru1mtzj8cypLz7/vC2YP9e5sLT+VqRuBr13Il4UtbqEOF11Vp1GSLAKsZAXa7x9Bw7ivm+2EsZeTwgjvZ9wiL4E9mydXO9u3JvaD3ogwhjj++XSk/M0BpeJIvEm+O9RzkMX84aEe1G4iNUp1K1xmPcqB7gERAzRjNXso1hPevOne4C1D3O2JzGhcncN9I7bX33hq7wWPY7jwVwK1ie/I0DecYB4QoDoOvHhSR/NeQLkbECQ8wTI2Zy9s/3Zcw1gn+37O7c/f54AOdvze67vn/MEyPtfobMjMM4TIOcJkD8xAuSxf71rUvnVKnzuY8GvsudW1NoCVwUEajErAEBgsHLXg5Rvq4I5l7WPelFgqMNEWTSqSJSeh2EWidpkK5v29EmK8XJzAK2JN+Bj6QX/xx754T/bMVT3+/butN/+8Eb79YuNdtWlG8gm77IINkoNAAwhEBYDKIerAaCUz5s4YxYbuGE7jgNAXQCFbA4WLF5iqQA7+RTo1gP6r9t4oW178y3XlfDc11baTV89xvEos57cV4BhdQ3MnIkLBVXOcH+bI0DS4sIsm01JMqBZgEBRgLuhXrLf+RONlb2opGTqXACslaCM9GXjt4sN1NyFi212Xp4jQTa9tAngbQqEE6C+YcMGgBI23sdPUjgaRtHlarLv93H+6iAnau3vvvIl10XRWt+ESjMUNRQ5yVjn6wGIx9TXwLluYGHeijpNsRpjbIYiIVNUGllcWYKlPswy6VhQuV8j10QK/yxs/BWVVZxhDzYGOHZ4DT+umzfvXTFJimoRUOjLBtEV1rMx02atBzWbL9dS6np/fuYATgQVaO794WX2wC+IR+FaR7OBC8Xa/jLHqYLwxYsXOYVYCmosdYrI/aEibC82YuoK6SDq5CLs86GAhMfISpeFXaDUBADrQlRrmQBOR4/lA1p1OYdEcXEJAFuD3fWxe5yDorqmxmbPJi5MxYWQG+pBWYcC7QRq1XgIjFuvmoqQKmtMd4pPZfcPAnJ10S2ylPem7PiZvLdXX3nFKYIz2UwFAn7XU9bbSjSBukPWrF5lpwpOOJXwOv49CnjqischebQRVcxSKM/FMCC6yD85DtTZERdFtw2A4qHDB3leUNqxqdUDoFLcJAD8fhxIipDbDRgncDOW9xuNKq2CeyeJOIatb+/h2shp5UUsVqYrAB7iuckFtGlgU3rseL67lgMQkbLwt/F+4ynOVFZ1r5Ah7tFI3p8K4vVcalMn1aVTKXK+EnBeaJKbEODDxk5g9CSk5ZSZg3uU6zz+LgJEn9aGV8SAnpMpUkRBIO84P+T6ehfrLyLFcfiKjeJ+0oLmoY/E2DeewAnC/S/HxyS/V3EOiWxuRXSoTyAJQGoXxcoz2PxmorTUxhqYxEUbZALC9LL5jVVXgTaeei/8kTq+GcJR1yCUWBgpE1ViLgJjquvE3iH9RhzB4SnXkzaqfE0OD13DaVfItANE4KkjPbTJ5wUGVaT+DgGi7+eXu6/9ORAgKkH/AWOvx8QgwOcIBb9hFBdTKoobzRNlbkhYrFXUtNm2tw8yvkIOQkplzs1AJUphKerOjauXo+zutpjQAGJfBlHAEhUC8JIK2NZcU2/b36II+7KrnVK4E0AiDOBWQOUNN91o337k+zZ/Mb0DAHs9uKMU/6dujZn05Cgb/CTzBogCAArRFYytijSKQV3bgxsjmedBvT4qKs+dm+sIWTmHCnie1UWjTod4gI56xoVLLr6I8aPh/2fvPOD7ruv8/87ee6dpRpO2SdokTXdpSykbLEuGMgUEFU8QPRDHuQc3/DtORT0UEfUcUHYLtHTvnbZpmtGsJmn23vv/fH3SqufdkTsCD09t79Ertskvv9/3+/l+xmsS59SDujQMF0Wq7diymZi2Wrvz9vfx90QEQlpvfGO9rbxA88CgK0vvZ61RhJfU7F7Krhf4yNBIgHAI5uv9cH5IKFAEyVAESBqAm28epe5btu128VJJRNYcIgtdBEgkReYRgDrqi9BcrrnvM/fPcHPYx79ZZN99ZAI8+sQTp50b5Bv3xNqXf9EIMRtArCBdQcSjtBEPE4VbzxPQVOSx1KhhgKDtkK8RrF3ZWbPoOWh1MVPZRAiWQvb285lDuUaZMyE/AImCcH4kA5yp9L0FIPEgooJR8sr17FxxxWr7+U+esPs+gEMHsmGESCFvZZ3x2XsA3eobOohharNuSKhSHChH6A5YtmKlrbn2egcUzs+qt/s+8Qr59Pk8uyhxWQ/icKn4ATj3QKY0E9HViZr4shUX4PbEoUPGfCfEjQdOCF8FxCPG9fHwQ61fj5igm3sV5RwgM2cTxzQ2AJHZipI9zFrr6WGC+EginqYfx5dscH2QSgLK1AFyjF6WSOaJZUsWOTXxEGS/1iyBbYcKiihRXgjIRRcCDhfNvQFcY40hX8DjAcZYLeMqirkrRrn3zEHBrM/aB7VC8ARA0qr0uI77sXTZYkeYaj45zfUoYK0PQs0v5a9IbxHiKQvHrP2UH+QIhBIAmAjYwQH2Swwk6siIFRKVB6ADUD4MSTeEgEHChFqAzprKOogDSqpxg6QxltQVcvD4CRtmfJzEXSqzyBJIu0QAv9foI6Pu3q5cc7mtWH2BHT12kLWzxVYsW8q1pfcJkUNlGfMt61Yr4zsCYHnejERrIP5tnJ+9/qWthqnHvvmPd9hRBB9R7OG8cIdU4yBqY3qsbCP2CcC/qqTFHv/IJRY0AKHZ00CU1aj965vtVuVUG2bf+9anzKev1l544bcUtrPmsiaeKj9mH//4x7geYVZWUYX7oMJue3S1G+/NpTHm0dtG9xoTecl+rkOHYdVA0DFg+0+1W0WXtxV3cF/H2XsiPvDHGXHZ5UvYSwazJhItxv/uZZz6+Oo+4RiEtBliHsrKQhnPOiDH7hCuCcU/6T61AVCHE1eUAMkbzL7wBM/nDEilKMZLF9d/BJX6uArRGI4it8ZZQ+WGmYXzS+73WgQdcURm+aAsH8KZ8/rG7eyHccbOznLkyZNPft8e+NCd7K0w87SiJGefEYwzqIPS8dpTNa5b4DTjC7YCMsbfTtONdAZBREpahosdqqQrZXS4l/2Y2YUrL7DT7IPaIMSGII972Jf6QCa3AkKPMNbTITlDuI8pRP+JAOnqo7cB4ZEEEfshfLy414T1QIT0ucieRTiBGnk+mgHJt+/eyfelOgfIKJ/3E7eluvvx+DPlRFemSeJhcwHpx/s7iWNjPcUtPYoLKxjCoaONbpMDxy0KR2oxjpaMrBzIFARDRNhF4Hw9SOygHFVyqPnxTPXh6s7KzHBk9uvr1lsoju74uGScBwn0d6TagQLGNFemGPFQXf1p3LDZtuaqi62lHmd0C4QYe4CZxHIFMRedQIBU2UnkHWKhTFxES+ny2bl7n+2lf073LhMyKBSyNBSXhQRY/uyxuiGrPGA5wnB/iKAuPn3GDiNGkatUa00sRNgxnqsw1pYgxugYz8sxupWSeIYVd6RY2GmMEe2HjhIVNyRwm7Wmh3UvFKJlbg49RLgUB3FwJbIvYxdiiZAte+jukICrU/GJkMWK0/KAlPelqDwqJsIaWJui2FcOc1aKYI72ZS7QOIxkr63zSwP3qgiHg85bIkMkuGpiraxmHOlXO+TxKMSSH4MtCrJZEVLtuFVimK8WIDBpqqkhdpbODs5TGSKH0qY7chhpiItQPIEoRcSPH2t9H3sqRUalcZbSGFFEmvbCJUQKbt++nTNTKveFODTG0cEjRZAlHZwriIFizZbL4tgPFtmMB+hEUtcMwhqdM9S5KIHLOMIFboNLBghizexkP5dOt4pi6nR2DGQPu2/vHrdeNyLC8+H8IzFdFvt2uTD0NQk47fuZp47jPF+D61KChgPEVObQG6hIXAlrFPeWgktGrqdG9sxVrJEit7x5/tz+DhGRurLiSBeQ+CdAghfmhzqERj28nnpB5ObXMzSIQ14kiERTmj8x8vEk4ZLmty/zr/bkw7hMwoKjIUgC7BMPfgbBgURqfuybIO1wiYvk0B523JMOGhEgEOBuZ+nIkYmY2f99RIau6VurSSdTYE727+6NvcWvqX3/OwEgnydAJrtH7+a/v9sA9rv53qf+2u/E+J36u/hLfoV3e/ycJ0DeenT8rRMgkz07b72+nXeAnFVA/7eXcWr7g8nuzjv/7x6/fP4j4wIJk9jkKxNX2fj9bECVlyrQUA6QJGz3AiEPA3rga3bdBMpLlkVZ7g+BDx5sdkWAeHIQCeLg44X1OhN7fjQgTRjAgUrktu8tAOTOd5/iR2u77CjltT/86mr77tNFdsv1V6FtxS6MwjEMgL+Rg3IIKtzSCsDtIQ/UZRlWS9RTKYrxNrL+j5CP++Of/Az79glbT578pu277Ge//JVT45bgIKgG7P71F+fbygfWWRoAuAArRRlJDR7k70X0EwRAmK8lRwdbenyUhQPU+CgnlgOCykGV/d4PENaKilBlpw28/1EO1e2on3o48D37/It230cesBg21IoI20uHxGWXXESkVZntoOg3m1LztIwsKyPyIy4pjWLFLjuIAjotNd7uv+cu++Y3/tG++g+ft91bt7nDtTLN2wB8yjkYeeHu6OFwoUzi5FRAcpR8XqikBQh7EScgwDwaxZLimbQhljIpklLYPSiOp+M+aOAgpAitaJRrfVK7A5a5wmxInCCAggwiQvahBs2Zne0iAnSwXAnB8DplqmOAh+Mcxt58/AK7+suHsfcDsvA6v3z6GQrO/Tm8RlMSHEsB+gkXLSOg6zRxU3pNESBS21556SVWj0PhhsVD9oPf1DggZgM55XfecSvltJXkC5cATo/SobHSfkN2fArRNO0c9MM5xGicCaxIhTBp4EBUVFzkDkv6/YEb4tzY2Xk4gIMZ15g88RGArGTehw+fbfOmjZaLUi0pkeJHDpfFZO9nkjOsYnPl+c4jH76aqAEB4OqqkDo4ExJCUSEqhj3DoTHgLLkXrLx/Dj8C2+WoCeSeKCN4Jln/OkA185oqIleG/CyU4CP8nRwgUhaKAFHEl6Kr9JmSKYgc5PDVgRqxAVKrgCL0VZSc9gr4Us44+d3qVlGZdyuEQRXAh5wP0e4gGkScRQN5ybO5n7F2hHslpZ5IIimUFYUl4N+D51alqdN4VuV8GAHM12Kn7g+NL5EhIklEogn4F5Hh/uR6Thj6JkgHR5KcI0DOGT7OWf40/5+dg/Q1qgsREKvvcyTILxm7/LeupeKvIlDzC4QVkKQD7W9+96xTL2fMns1ht95l6QczprJQhJcQv6ai5kWo/XTf6wCK9DMEGov8aQGAVHSZykHPAY8CJhUJpugvHXAFUmjs6L6JyBBppefd8TcibLhGmtP+1AEyrn9z0Vp/ewTIU+taGR8QSvxOAVT0Y4TkAOj5k5u+dcseSk8TKEj1Zm59DuVxkKVSXhxD50cwc/xMYpcyAVa8Ufs2EXnSS+SI1gKVWAt42LPvEKptQC46QFyEB+rPDRtftw8zb/7mueeJMckHOBvgJ3rbXgANEWNSYapbobDwiFOP+oIUhwBSB0K4zNA6hJtvFnODSA2Nh+vooigoKICsYI0hLq+EeEQ9i3IICYQWuK9uHpVSC8AQeBLB369YtsQRNiGsTw3knXcAzsuFFM9c5wnZ0U1cSw/rwO49B1jygiErs1B502UB2DUGaK8hdQKSwRsgVQSA3B5zcuYRB0WPFWRILCRNdU0dgIq/e04Vi5cDYe4JmFmIw0S5903MeV/+RJa9/++3WTBrajRjXYKDf30w2T775BnK6YkiZIpPT56Gk6sXkhj3BdFTzS3tbj2TE64N0jcDMFSl58cRFSwCqFL81y7mR0+sakncU82B6m+KZV0dJcKpoa4eUQEEK04EkewikB75+wfte99+3G6+9jKLjyJijFhIAUfjrHdtbb2APj12oLDMpucssi56VHbs3AlgNsO5rz5yV5p99NOvoPiewb2jn0Bl5aivJ3qB6J/iWg0y5/qwR1iSm0UmP4CUbAnsEaC2XD/LKEC1F66U+jqcnw2tkM9hzt2TikOjF7Cxhf6F6cTolJRU0gFS5fLwFYWl+W0UR1g4BKnm7GMIC1RcKwI2d+4c1w2lyl0B3CLbhuhw8qXXpACiWR0VWbgpq1i/NEmuXLUSlTNuV+YtrZfKmZfTVP1nbewDtOepJzpoKU5HxWCJeJcbbR9q5MTEFMZINiB2Ddcgwr1G+lIcLSchmMDDRiBxvCHyxHfgnXOkj5+IHw0kHLbDALX9KutGid3HOnFw3wFbvoyy5A4AcOZzrZci1gopJx9lL1DPNRphLN1w0/sAJY8QuVZmK1cvpx9njr3+xit2+223QMZ3ue6zOggTxQBVsCbVcm8U/xY83m8zIQPKUHkXsYc6dvSMfeaRD1s1oGk6JertVaVOHV0OAdrDrFDcNEjPldnn7s63KBwKrSj2Nx07Y78o4NIlMOej9v7kg/fYytwEe+KJf7FYRA5LWeO+9KUnbP6SFLvx9jtsxgKVA7PXKaXXBGBYUXXtNbg9exrN+wzPUidxoQCkzW0Dtulwr7WxtjSOh5lnZJI1AXp7QOAlJIRAMMXh8sjmunpxHYiVxM2QhuBGoLs/a0oE466WZ0UxrYqeFGmuNUNOBz+5A4g+8wcALWEdnoFrIYa9lPaxIsAUrVpcWmwriRmTA0TdZ3IXjrKOjbIfU3l8EK4MOSm+/b0f2Jrrb7Rk5qONmzexr8CBxi295MLlqNEjbJRr5Mn6PMr97af7I4D3U3D4KM9st/WS2VpYUuXijdRdpzi1w4hPgrmOdcQqvfe6a51r5ThCn0ae9yGIPk+i/zyD6EjiZ0fRqSIHSCjRgNmUaPcyPwzzzIUhIlj32uvmx75uOoKLOroj5Naah2BHcZItxM0J4I1hXrj/ffHufjy7cwQnRYt97IZ4+8GzDUQzRdgcYke9KBaPj/BHLd+BUxkAmfHZ20UEX20T+0ocp8yPc3Cl9UDKhLD/PMT54BQOHj1L2hcmTU+gdw0RBA6JXgiCdLobWgHP/f1DHHGk+LwiSBS5n5sgcmso4Y6KDGJuno+IhmcLUieM+XNRXp6FsQ+qgow6ToeIXLGak++48x57GVKlHmFKG+RvOmRxeLjWClw+kNQiQNT7FE8/xQh9I8V08hWebrRu5q8hnlt1HObQ5ydRzCnEQ3K9+/KsD7NvCEGUJJBfXWw6C6VDIiuOtJ8IRfWvSASwZOl85jp+bhqdTUQwenIeWsp1/ubj34TcpbuitdvmzFvkYh6rcY0EKOYzMQLnhLpxWom5iyVeiTWOezDAsyq37DQIGT2z5RAvJZCWwewfRc6IQIyNSyKCtwjO19PKqsvp2h63K669guvRRMRXNBGBp20Bc14X66I34zkOYrwdZ9vp6gpIkghcMRkWDIlRQXfQSSJmFcDnhRBK/SJy9FxAh5Mfe63islOcIRpxTBfzM3E2siatwEl5jLL47v4R50gaYmxK+lb85Aqb8/EC8H72ohLEMaEFENuotVuRsoG4jGIYk+FhrMX86166QwLYqy1mL671QjFvTZyfWhHd9fKM6SyTDOElwlr7v2x6TdrZU2u/r/3ZMs4S2m/ugah97403uT7ADva9MRBytaxrbDLcvlufQT0cIvG175Wb3rmF+XfFb0Vxf0c4EzSz1xThon2Cc0bzvke5J+P89uFrA3lm/Xm/GkcjzMNR7A/KIFTVC5YIkec17m83rHk/xOgMOmZwdQ3wtfyditAdAeIhAgR2HxJEG1EPV5B+ngB5+1DGeQLk7V+7qX/nuw1gT/0dvpuvcJ4AmerVfbfHz3kC5K3v0HkC5K2vz3kCZLK4rr8yB8jmvV8ZL+fQouJuganNHHrlHpBjwsVgAd4kJU13pbNHOAB0o06KIxIgkkOSA0GVlUx0iJTcipzwAuQIQunkjwLIl81kBgDZLBRIFZQ9B6H6+vGvX7eSqgb79+9c/fuR+E8/LrDrUH0lx1HafQbFFUBHH4caFYpy5iSqggLA9CxUp8ftZGWZU/Rlz82zB/7uE3a8+BT2+zdwLhyzVZdeYdG8twY20xUQJT//3Fxbdv+LADWpKH/i3IG4msOgwLS5ZJAnRqHQDwZkEaCnDS+ghz/ZuypA9/PGicKGWsXIAtfKKTxUT0cfIM0ZlF1HUI1FcTi4+rrrOGTWOwB+kAPwQQp5Azgwtyl2i7gVT3KDw2KIM+HwuoVN/NIleThjUuwoLpK/v+9B1E9bHVjfjK29FWJHRcP97PFGAQv9cX1MT5vJ58clwMGjAXVvxiycFFzjJmUTc4jLyck92+VAfi1/p8OaDnYiiSIFkJ0tsneqd8iNYA4iqQD1Z1B3hvN5glAKFgM+z1+wAHv7DhRdPk6xvPZTs+3271fjoMiy7Vu2AtYQB8J9Ted+DgD86/6Xlpzk+gwQ15Do+l6yABY0Du56z+0W6vGq3frQ7+zRT36Ca86hmEOluj86yILfsWO7rV59GXqUfAAAIABJREFUMfd3BMFnDYDMXBTCrbZx4yYUdbmOcJNaVkB4wbEC+8anV0wc1F8XeBkKERNAHNZBRxzIhZScMh0wMIoS3x2QMypSpJcFgFRxTCrargEwm85ririQuncjJb6LAdqfI4bt4594GLVmKykkfSiJIRAYP/1ERQRwYBqB/JDKWGTGNLoB2jmsRQDgn+ULIKIGnOo8d16eIz7iIV7kPhCZJfeGVMNhHGDVbSIQvlAHSiIKdhEDsuqiC52qrYWDsKJ1OvnZUpR38L1S3/lz4Pfm3qj3YzsF7oqpmUdMw1aIK4GqIooGUHsqDkuODrlBFIEl4FCgv7o8/DjUaczrf6gwXOXiAiwn+ICJzZzA/3OuD32PSIJz7g/372fdH+f+FLCs79X3iHzShkbfo4PvY7cl2L/8O+p0/tKHr/NVRB4vKiV2Jp/jN7/7HY6oQJR6FBFz34aJMVMu9CzAlhpiIFTgLNBUBeiaVzTn6H3rAKufKQJzFGWdCAzX88HfuTxnCA+5V1yfh+BWRR9AgLipeoLd+f1nFlEiMEwKYf2Tvl/XQBFy+nuRhfqevxUHyAvbBlw8iSckxjhA4vT4GJ7T2bijCu2NDdtwuS0GCAqzdW9sc860xPRpgJ0AcMwjERATC+ZmEuPRjZr6IE4j3Eh8jdw6yp0/CYAjd4fcHzl0UGgu2gDJOh3ALxSQ5wwdSbffdY8986tfO2VyGOpXxV9JyV1P1J+U0EGKtgFQSQSwm4G7owbiNZ6vUQ/QAWJFLmIeqcM5JXI4HYDnAPE9tbjiNAb0fGhciFiMRp3bA8CieTqFItp0SNNOXBXTACqlzO0HzJYqV243P0AhL4CiLuI9Nm7eDmjY5dab2bgsAuSgY21TLN1W1LFjENAhAN4CXObk5AASFdma6663N5kz+wFe03DqdeIKSyXuSuW4obx2MyB3ZnbT79e/S+9cazlEASp0Q27DXlTBP/pkmv3zbyiVBUBJJUc/kSgTEdzDjNNaSmf1jPRBvISjGlZ8h9wxBYcO2uWXribj/TRxjCUAuKO2jKJcRWmJuBbwpCiZHbhUGlu6LQ2HgT+g+o5dO+wjH7obB8CX7I5brkGhq+dPYBY9KnRzdADmDUOC7T9WZoEJM1jH43As1vG8DNh9tybZl/7fThcPFQXZ4bpMVDrP/NcBOCWCPpzrEw9AlQRAnUxJ8SBujiEAW29Kwr1ZdxWkqfx6wsysm5/Vzvo6LEKEZzEBdbsy5Bsaa5kve62f99/I3iCR+VDkgDqO5AgKBrhUwW6DQH7W/hHuvchUtz/h/irSUMBd1RkiiFRsD9it99sCkS31+IWrKPdmnHSozJh1U3GSJRTYhzLfy3EnAsRfXS1835ycLFc6L6JHTsUKnA1FRaVcLYh7nKoaE9o7zbzA0+qPe/IaeE0RdhDkN+G2ZILhTrg11ZVeIbQYZIwpu7+bNeYwPQSKLFMcoFTR/oyJWAg0kWvjPqFWXt0AMF5iMzJm20WXXm4v4nQMiwq1VatXAP6dYV4cpscn2/bRyTKHKB+RH5V0jQUxTo5B9iQD2PoS0TSNe9ZCXFILz2EfjdzzWIcTIARhA631VCFgqTd7ghJAd3q+6Lo4QUrVx96f46JCyyvq7NWDPbaXVKDw2VEuem5+doo9dPfV3PdK23/ykL3n+mvtp08+Y5/87n1uLBUeBHhn7YqNjsE1VeEiJzPpfvNsq7XhigILHuy2fiKN+oZ8bMvRZmsaC6TzBNg0LN482Y8G4rLw9hmC4MDBQs9YAPFpIsfGxofo/Uji3ySUmQ5pQVcFriwR5wNsIEMBO7Umt0JueNCPkgnpFcr6WqaoO/6UsEMCC839zUSZyp18Aa5Qf0W9KjNUBAbjIYD+rrF+yB/e4wBz3aZtWy0T56ZKstVFkJmV7fofhrmfKewFvOTMBNTvAdxnM+HurQ8AaEnJKcQu/S6OaYwicVY3u+WWW3B5NTvAeBNz5AUAvXq9dn7uSb6+HVJsAMJyjOLlKEQAvnxdC687TkbPshXLAMXHiTKqwYW2wN7YtNmRspnZOc61fZw5KQNXntZRrbvTpk+z910TaM+80sY8HGZJXLMNG990RM8nb0+zp9Y2WRp7uigcIvHskbH7WExStHUguvAcIX42KNzWv7GRLryrIN5qcNSkMjY7HAmsWFrtX+YCxEscImdwLHNPZESo2wf50KvUhOt4EPKu8nQD3wcZxHgKwsHQApBfXVXM3iyXfZ6vJQHqe6kHgojWSNaUUP58ectE9NHIiIdbOzZu2gphVeL26OqCiYoOcY4MD8hV3b9g5ts0Yjcb2EMfOF5sJU2Q3nQRyu2uHolsumD0fB/ClTfOmiHnTATjU3N2MD9Te2l16KUTn3iSZ64HR40/rHRMLBGJscQ1huMGGugkJo33Cungz/xcAwnaS+5tVzfO1ahE27hlt4UTFdiHqyBrQSb3exhCKQhiaZD1NtbqiGcMY8/agOhDJNlcekBO4iyU8EWAvrrgFKmbC5mybccBxnEPzhIczxBEd957J3+3GbdYGuOT/T3uiyC2Y8lE9LUh2pLwLCkpwfXaiSgOYLypL0nk/AjzVD8dKupaVAxbAmKFCNaoLoiCcgihPuZyEQgS6mQyz3Xh8qmGoJaTrIvxWP7TC23+p4qcyEopAt3Mh4qedGkAcn4wJmNYqxO4//p7fd4YrunObdvdXk4kiNblYPbaO9jjigzRf0vEIwFMpIgf/rf27YqvlTtvkL1tDoSY9uR5kFeap2MROKTg2Fn7/As4wxDIaL5jrEo8pA3qxJ6aSD+I8VFcPSHMCxG8jzH20D24puU4Vsef3FN9vG8/yCwvNh8iQOR8D2VtUQReJ2NBkXq1XLtxXichZhpJAmOsl3PsqktvtGB/9SlCfrieDzrrpBBi/XYZhMzJzmvt+j8mQIbzDpC3A6eeJ0DezlV7p77n3Qaw36n3+e68znkCZKrX9d0eP+cJkLe+Q3/rBMhkn/9cF+5/fRXPO0D+6hwg67d+ZlwqGkVgqf9D6lll70sBKTWnslMFRkuVrkziKPKxBSL78XfamEpRrSiSfg6JzWy2RwBFQnktFxXAXq+LA2V+3lwOu2Q2kCe+t7DG1r25jcNKNJb1mWwoB8mpbralWN+XUoY+QiTCIESKHA7NqKbAkFCGNaOoTbaD5A1XUywpdfzHHvokqrVOq6xpsK0U7TaR065ogTY25v4cPPXDdaj60UMp9oHvFNuiJQvd+92LNd2TDXouSmY5QCL8AOYBmOQACQS09eFgNsKh2QuAQop6gdS+qArbOTyfAqwf9QkGCAzF2XHaFl+wwn679nl78OGHOWC3uwOfDvV1xKu0A86EAxQ1tvUQETBuabOwpQO2hPIzhwEMF+fkmT/A9TjXbc6smaic2pw6bwOHg1YOZyN8loh4ii0hTurqIaVQvAngTZoWx5+UHnIYUMSDOjOkFJQrR8C11HA6kIwADEnBK3ePQDUB30Mc0PywoovcUh5+D4fWRpSS/YCHw/o37mkPJM7rX5nvnv+P/pIMXjbxb6Cye+C+D9kp1NVjqALncT9bUVNKsa/4Kx12rrj8Uv4NRSDxE//49a/Z01+/2r74/SNEKqQyZsLt0gsusRdfW8tboh+Aa5Sbm8ehZxeHnBin7k8H8KknuksHTinAJroozO64NsJe2ARQzplhOtEV44zHfgiYRsaiytGl7NU9ikZlVkFEhdTQZRyIuyGAUnE1qcx1gH9fBMGzBZWm1GzXXnuNvfryy3bdNe+xN9avI2Ymw9L4mbpGY1yvQQ6brk+CaygSQ2CqSMBmVOIC6RNw/fTxmopPkhNE9vkuCIxIxuw0VI5VgC8qOBYZFcyhXZFk+lodzHR4zETVVoYTpY5orwzF1ZySGm/cEYt6xgTIL1ykw2EMkROdTumun1+Eas+HGAqVdipOSCo95wIBuA/lWT1XFi4AX5Fmcgjpt66lFNj9IsEE9qu/wxEZE0o0PfP6LTLFuYr4JTJErzNRiv4HIkSHRZEPYyqh5v47l4kjI8wRIP/87xyseT8hzCEC+/Rbrpo4nvfXXn+d2AtKLCGpQjmQ1+IS6mTMJxNXpkOzXCODkEoz0nAT8f4UUaMxr+dW4I1Ueh4QlCIqfl/iznuTO0fvQySUPpPAaUdw8Hca1/pavUf9nVwvIg71OXWNBNhqpIkAcWSKVKMK5+KDP3LHX3cPiCKwNu0j1gkQxg8grfDYEVtKga36WkRGlpWdZkoNZ7oFXA6MtFYisCLi6Yli/skj1jAqPNj6iTcaBowp4ntFgErNKfeW1Je9gAatHQA1KHwjUOEqpqIaoktRFC3MPSEUXStuQ7EbfXytAA/dfx9AnBGIVR/ek8gZP4AdxSgqosuTnHgfiLdIgA7NXYqjEUmpOWQ6roAGlMxSznowBuQCFNmmaEA9ZwKy/CBU0iBMIyFvoiFa6ijuTWLuGAAICeIZasJ5qJgqKUqbAaWPnSwlpgbikxi7MD5v7px050jxCwiGvD5A3FAh8SIz3DysuKuNm960D9x7j/38F790EYQRAKJ6jwIg1S+SlQUpwK9f/ALgmSimRnoR/vGxOXbrZw9DjuKmUa8PQP8TDybYF3/OZ8WZkwiwl0Lm/G46giIg3ZXZHsP7ESCjP8MAc9Tz08tcmJqcBNhHKTvdCElkv+fTodFPzJcAyHHGvQj+V196jVz5AYtNTHXl81sAci9csYS//x3dTddaUnwEzzDINs9KRXkNzyGkAGrXqjP0EARG2CniRR7+YKr7HD/8ZZkD9qXwrWdtzoUEyoQ09wFoO0m3xInCYiKNFOWYbAvnzQEHarWUaUQqKmIKoqeuqtIpcaMgDIJRIavEoBP3TUtjs9tbiLyQorwDhXcp8/r8pXRGQVhHozjv5vMPIsjIyZ6DQwZSlOe2lTiUWvYqypNPmpbI2FYk2sRc0sz7KCw9DdEW7daNRvYriZBqUvsrTuw48YeKQclgPWhjPOzbf8DF4ihWsAtANJDxkoQ4IwCATOtfF2M/DvLag7mjkM8Zh0JbEVcDqM1j+HuRbbNX+NpAXTjPAnn/REAGAZ6OM36VzyK3KY0mTnAxDDkzwmfpA0wfP1vMW87YVK+VHCyKnDyD62PzjiO2ePnFlP4OEMlzkr6uIMvNn4dQIol+rhKcgimAzgB/AMByNG4EqF5B504QEVoDrGfTMmfg2KywuGBv9j5cX957SxNAeGisjfEMNrAWJeESHW3i2QfkP3mygkA0H6vpIg6ocsTWXJwNWV1PkXy77a40a4iBaCeiRsXEgR69tio/ye66+xp7bfNaHLAzLOvKLHvjqSM2E8eVHyB1ImtlES6dYgiZHpwBN1+12gL6Wq27aJ+F8Lz3EQs67h1uO4qarKx93EqJXOr1wq3LGhGNUzcC564i0TKzZgLqSqSjODov5o4wQNHT3DtcD+yN1JUlB6BK5YPpmJCbdwiiKziavSnzXRBrUjXzxBgbTK2C07jHWsTqKUEeRLmumLswQF3ptdWlIDB9DPW/51iAHWUf6gURKgV+HSRqGQKi5UQUhYUBgI562UsvvEJ635hdc9UV3I80XoAINAiwEfZ6A+xTq6tqneq+V11JPJP9XPerr76a/RP/zRy7BQJD0T958/JtPvsAkcNnIEeaIQeriICLpfzbkzkykPfYy1ycwbyr6J6KmmqKvGch1qnCBV2BaIhxzD60mblRILqEER6shR++M8H+9elTbhzn5ee6/cvGNzfLA4prqM8+99FcW7uui3kgBuIBIY7PGOt3KAROy0QUK/GAB+kqm4mDGJqS/UulK51WpJLm3RM4b6+/4Qb3DKowTbGW2pepn4x3QOF2JfM/vUJnmp17RO4B9bJ00wHo4zNqeXNnQfhGEE8Gycnn7oF8VAxREnP+tiMlOFBw/0Gi3P+hj9rWHXucs1piGE8I1enJ8ZCFiECINA1iPyv1fgTxVydxLxTjxm7FZ36GNWlCLOTnHF5j3He5BkKYRwe4ByI9a5hjdc4IgRjTXkBRuh10sokAySUyr6SskDETxV6EvkQIwtF+CDD2LbNT0y0mPIbb52svv/om+z1Ixs4B27n/CHNepC1YMQ/3H5GNzElRCEOuvGQ1hDDEPPung3v3ukLuWXTK7Nqxa2IPxntTFK+I/ADcPwWF5Qi8Oun/IDaX+NckBEmDCBcC6FqZSbzvENewo6HWshEbDbOOeDKHa9+sQS4ytBNyWV0iLeyVFBfVynjUPRAR0gKxEklkK6yfK0VPxpktN3gihMRxCugHWRd7mN98cRfprFj2xGLLeeS4m1+9EU5pb6z4WRWY+/IfiuVSJLIPr6FoVJ0LR3iWAlxv4MT+rJX9XxVuFy/2iddcc61z3Un0orPA4sVLKF3fBJEZ5BwcmxAVNODWmZ6S4mKx4pjbW/h6ESYRCBfe3LzZnYlExnTiuErkmdbZVeSnep3UBamz7jDEh7pINDaGXRwqe1je/xBjdRCyXX1K6vjS+1NEcRTjoZ/5/wzERxMdKj24wOQ8jAiJIvZKtH2gPfLxz3NuZD71UkG6CBD2l3yNGG4PCBA5QZQf7sF8dO7XeQLk95fif/Ef5wmQ/8XFese/9N0GsN/xN/yOvuB5AmSql/PdHj/nCZC3vkOTEQCT3d+pff+fvwR9svd/ngD5G3OAPPH0reNS4SQCTFahnDwHDHYqPgFASkCugFG5D5ThKhVnAJvFQQ7pAlylrAln8ylgWYp9LwBIAZhFJwopYA1FWdhteblzXdmdynBHfcMp2t7ERrSN3PFLAczqAC0oQkdhdsWqpeTP0y3C96hQUMhkCcWRMbFJ9GkUcYAKtrSsORRNo5Qib7sZa/kAijT/4Ej77fOvWDhFtJyGXUbyIJtxb8CGpx9NtxsfL+CAeoHVnK4hmqmew+iAzZ+bgZI4wMIgQGbRAYIRhKPRuIVSgq7MbKkm/QBJ24l1UdmzFHcvvPwqB1aKnom7yEOxW4gybzuqt8uuuBIgJcEp4stPlQAmKEIDsmX/YaAhwFgs/y0cXpPTUsA9ejnsjFokh8FU7NQjADHJbOSlQJSFfO2r64gY4bsAB8NR+lVzSKysoXsicToHinBUcP44L4qcekjArw5GOqAJhKvm850jP6RAVXGjwHsB5JE6YALasw13quFI3mMC4FwZEQuKhRE4LvBn/Zdz7YqvyNWQi4J0LxFmEZYAeBmLqjdYGb7tTdjUJyIwcuaiUMRiX8fB+8rLLwPUDuJ7dvEeg+2DV4banlOolDnQR3L4KCVP+AQlhhdyHwTolADmX3LJZUSGVEMGVNhsYpF0KFV0hQ4zg6ixHr4nw369DgUe10WZ1/46pEDWgDJAzKkHglJC3rvA+CgIt6PEmmRDwBznz0QU0opESQE4KaY8U+8pmM8n9eMrL78IoEocDe8jBFAmCyVZL2NX6nUVy2sMd3FoEmBeTuyC3B9ySNUA2HsDxs6gxL0Ph4kIsiBeV3FUeg/Ki5d7RbFpIk6kqJQjRIe5AZ4PgRCKMxA3JTVawdGjgGuJLrpCYHwM71kl6lLdCfybyUE4ljFSz2G8HpW7so7ziUXZQ1yQfs4pQA4p6RRZp/vdzSHNEyWfcz64ncZZN8TZWCstbrquE2QAFJ8iWPglAm0IcEREg0iGCfJjogfk9/991koxJoJUnTg8E4ok0Ncpdko/SjEin7o1wb72VIWL5JFiUwXH/QC/Ohjv2r2bbO1k14egwnNF2aj0MorDvDoc5CTrBnhUhrsK1RtwVg0zdvW+9FuHWS9UuCJFNKb183WPRP4I3NF11vXWdZfzRSRgP9ddZO4EmOrnoi/0efXvivvT9XAkD2pIESAilPRR/1oJEJEe53499e/lFLLOBDRnXKKu3rjhNYB6FUTTvwQY++tfr0UJO2S5eUuZ64kr0jVDdd0FyHLte66y6ajz1+KiGgJoOVNTRbH49XaEDHitB1JOp6XPckWuNTjpgnEBZAFUHz16zIFOnRDVckXIKREFGC5CT/dYY0iEqr/Yc0DcEOZwORmWo4iOB+wMRo08QpxKG4CV4v7UhyHHhghggVe1kOYdPAflZHsH8DwG8vsMYOMIN1WArC/vX50iWcQierIORAIcDjGH+PKzO3EcBbOeCYRRjNUJnIY9AEOKxFLsTB0A6803XOnIGU+IhG56og4fOeY+x5y8XHv++ef4OcN2BcBnBcC+N8THQYq3U8n4v/jiid6iYwco7FbsFGuhHzEwZczvX34o3e7+WjHrFWpXviaS56GbDod/ezjVHv1BmeVmZQAe+br5LZC5u4m5xY+IMQG7QE/McSmueFr3cQTwqauD2CJ+L11EdAyZ89EUGgfgelSRa235aTsAGOcLodXSiTMnfxH3YAtzeSa9QX125WXLIXh8rIMuK0UvHT5SSA5+A2BnLiA+eezE6hwH4PzIbXH25W/tAbS6grETYBveWMe6n0LUVgCAW4pTibcRAVN0ooyoyxOuT2X5sgWQH6y5LLZ6vtu53l0AUiI/IiAahiCy/LhmHYBcDcx3EkHomVQXiAiAcqItl190gZ0BAFW5u+oaRILMgHDpZe3wA9BSbnsNhNcZCtQVjzeX2DFfF3tHrj4uw4NHTwIG+lge90v9USLP17xHbtQxW7d+PYrwbEeWnYY8e3X9a6z7AfzvTAfwRTOnJRFHFgApt5Eot0WLFzoXSTOkG8gvTpAa1g2IbpyryeTcqx8rexUK8Xr6THopd+f6hjOGRwHYx+RwoaDaV2W6UgVDgjAJO8a5H3CyiLUyjfgv8bESloSGBuNuOm6lla30oWW6YmVla8UC8knosWXbJrt49UqrKDthF0jswTioqiy3NwG25+AEuPzyq5zCuQdibPOb6y0SnnvN1VdaQ2U1PwMyoBrwmh+/8cUd9vG7Lzf/EWLP2Mv4othvbO+3otpO66aMfRbr8OGjpfSQmJViwBlMZ65gvcplHvEb6TbCCu2zn77fyuuOWv6NC2z0GKAfvQ8nIIymsy/sZn0bYt/4458+bffedYfFI1f36waMbqkiJWbAuuhoGPeJtO0nm+1Ew4BVUh7eyXVKpyMjCqcut4M1YJRIp1zmKT0D/s4Jovir6upK/ncQ96HCiQfUFRPgL3JcpD3zP+RnTBKRbADlnii4W5gX1A8hsUs8Agi5Vw8VHMZpOc85nFL5O0UTeWjtYc5qp7B7pNfL9hNPlr8o11op6u4e6Abk1msH25w58yHaumz7tj125OBht++97X03mLeepzPlkE0o7nFeyd1Uxhj1Zn/SBdgrwdE8BCEdzGlNEECKejp86IiL8rrvwx+xUPZeZxBGVOBiKK9pJaJHfTUQf+zR2iHhPJnPRCD0I0AZYK+k93OIeTYWQYUKoAOZJz5CROW5X0/+spYILMB7+lKy52Q5gYD2YMchcyPYd3783tnuS3fswb1EEXp4GP0NRK/C+ZgXRGsA6/BeXKzx7IuGmB+7IeP6GbsxgOc7d+9xXXJr1lxDD8Zu9mNZPA848Xg9b4BvmAQr5mc14yxTmXYPILwHfydCp505LxHyNYH7zC212cSqRgJ+BzEntPOMiSAqqiEqC+fMocPH7Ytf/hoOvW0uzklOsb6BHtavFOafOJ6xAQtnLIy4sushO3zgsDXxbDaOIP6AEJGDwI/B1M31lwskCtfXUVzdglcVMSrSSCSIP3ts7TXlNIiDFJ+ROtN1yGkMtrTgUvRlL9rTYpesXAaJiUCAeLTlS1bY7l2HbNPmPc6xRZWhHSe674rrrqZ0HkfymQqrJfI0AqFWMgTsNOaVaPb/bQhsvFinQthTvrD2BedE0/lKzpmoqGiiUxH2DELysu6E42zuY/9TzDN65wdus21bNlh0WAAOD0gI4gvzcTk119fhaIyw2bhva5jPcojl7eFssx2RVQ8u5xjOF+2sAXU4wAYQfokE4Za4cvNwnp9Wucf5fu0l9+3fTzJAEE1hnGcQZ5V8d57lPHbCRVUpslLu9yDmu0FdG/bC8Qhe5LT0YD1XD1wsc/lcxsLOndudG7ucvWs3xE8a55Ydu3a6Pe/VV7/HCbi0bytiz37jTTc70Yy2Z4pCLYWU8YXIVYTsIqJ5FY+leV2bT7mF1dcisZAckZr7RYBo7le8lv7OuXkgcVoYSz6QEzHMoaIo3PjURIvrQw6QGMaSyG4JbbSHdd1j7OlPsR9oZ9yqQ0UOkFAI+xDWUfgn+6ev/audLm+yAJ8oeA4mKQgwD57TCQJEiiSdvP4jeH+eAJkMbvuv/v08AfJ2rto79T3vNoD9Tr3Pd+d1zhMgU72u7/b4OU+AvPUdmowAmOz+Tu37zxMgk13fP/e/T97h8VcWgbVu86fGpeYROCiVo1NACzDlxKKNqMBGF6nDNpSgK0uLDUORSkwIBc87AchVwumnjGwUN+wtz+btEyUgO78UXxzIMsn/V7RNI0raFKKsvvu9J5xdehb9C8p49/ehpDDA0/Jmp9oMDmZeFI2CMrkN5yCH7vBIuh88/bA3o0SqrEHJ00WM0AEih1I5QAGOAiIQUM8BsR53Bhm+vPcBFOV+APKSVj314HR76NeUp7IRV8loChvc3g7UUzEhlocTJJDNaRCgfpjiggAvxvndzc9QaW4rCv+55E1v3b6Z7PZilIf5KO5yUJKeQsVYyYEEkI6N9D333AOgW2mb6KG4//777Ec/+jcIn3qy72dZ7vyl9t0f/BuFkTNt1pwU9tnj1k40QQz26ky5HQB50olKUTFhLdftNEB3D9cyIDyKbOU4DqIHAfKw3HMIikGpWgvhoFz7ExwSvNjgKzrGkwOEssqHOczqIKASVxFUcoAIpO9AjRcO0cXW3UXBrFq+guzv406pqH4Mbzb/Qyj6131hrl33TTkYcJcA4nRyEJwGCB+P4vYMyuKWZiI2gOlSUBoPAbIkJ8VzwMqwMro62lEITkOZdedqP7v2/p/ZB++5F5dPJrnFhx3qyGD3AAAgAElEQVR4vfa539nXvvoFe/rnPyMqJA3SiGx7ZZtz3asAYnTQq+DwLxBexeMfel8Cij/6UDhY6pClbPcuDjPXAFgpSkcOiETKtbM4xBdQkKhuFDkHfFCkqfhXEVbqqVF2bxpOFB3SSCZGgUkmMqCCDmtyrSgrXvEDsVxffwi0LtwjcoFUAlLItbGCst9THL6Ua92H0k9xWy6OiWsn8FxAvt671GwxKNqlYJObo5Z4EX0WlZmmAviLUJAafJADVB1qabk+Gjm4qYwzFJfMuegykRMZAEpSsoqoeXPjRgfg++P+yCRKSATIXKI31H0gBdxsAECRj4rN8pDzQdFQjEvde01XckTIGTHMtQiAxFK2viY6AZx9OFP0OfQ+ffk3dZW4bpA/IkHOTcr6HoHUE9nGf7Dw6+ulotO1VWzAo++Pt288Xe2K7xfm5+O62u2IrQ7uXyTqOhW+Ktpl9uxZkGcQPtwvzROKy+iBMEvgsKtuFClIvUW0cBDVgVaEjQ8uMhEfo5BGGteaY6Ts64A4EXkr8lFkktS/vXw2F3ElkgYAzBtyg8ffkSb6WsXbyZmjzhZ9ID0jek3dU32/Ptff3xZrT2/+xJ97XZrSz/9j0uPXr9QQbwJoCpAQALCvmL8ZAPg7ACaGAWYVpaM+qFDmlHL6Bp599hXAxGm4dGaiNsbVRPa5L2D6ooXzOeiP2CsvvcAzHw+RrddJccr6UED6YRaDMEgJf+a4vQCGIfydMrijIF3VqePPfVu8ZJm9+MorDjATwCMwegAyJT2NHiPmGpEfPqgmY1B3p0GcJUfTBWQ4Q1DSj/L6E+OXQmueUR8+SzBzZDGqbpHFew/SKcJz0cK48AVE+i39M1cwb3iilB2DWMmBcJXz4wyK9xDGhaK36k4WQZzGu6x8LwiGwwBizaiFkyFyiOyHtG+2+bnpLr4kOCLWdm3dzX3x4fnLBsT0BYTejBp/Lp+bmCLAZxGahwCtb7w5E2I8yoqLSx0J2wYINQCoWweYUgho7oGj8Gdfmm/3fqsGxS0OJp4HH9aIHz6QaJ/9WZ3NoQh8HEDv4MF9uDaIUuEz96DUnk0viXqyqohgEvEgd2Yz80p3ZytkAEXGECfxqKGnT4txxdd7duywJWT2FwKk1VDAXIQboosyVxUBx6H2zs3L4j5zf+hVCOTzqGB26/a9gIPTWecz6F1pZL5PsJsuxe319e2QDSP2nqsuIaM/hz6UIyzZg5AtxCyxrqxYvprnztc5CJ4kBmnevIU4+2IhNymvDvJwUS/BgMblKpDnWQxmPxEL4NcF+K/5oItn2gfyVESyH3OyAC4BUhnpySix2yFkMlnkiexkHVXMXjTOuwHmW4Gkem0BYYpN0bhSJI9UxBW4NpvoX9A6nsd7lkNkLoRHN7FX/sx9hyhQT0ZdLHFHA+vwYeZX5dxLhR/HuiaBQDhZ+mWMmRH2KCLdM1GDn2F+94e82rJ5B68TyhrA/oKxHsGYyr+ccX+atauHOEQAyhGcAFLFexGF5I9LxlN7F+7BYGevDUIKyv0h0cDhA/uIBkyjL+ska+00VPp+gJDH6MGIZavDs8LclAiJFwPIt5ZnMJT7e8FS3Dwb1tnfP/RRF3+za8dON9eJgFPRtnpgqiuKbPfmN2zlglxL5bkdYS0qLq6ANGROBZivKyu1jNgom0mUkC9zsroM2oh56RrHQQJR0oabaPMu3J8A1Pup0cq6MtM6AA2zcCjOQhF/puygrbwgy654mFimIno7xoNI1OqyrYDUM1nLglkDt775JmTOUfvKFz5nkSj+rY1i8MF2rL7V/MmaSNzWvopOK+8ct+NnOqwJgD2RvqG0jCT2gjjC/D2IvJnO55qOOCGO+aQeAhWgmvVdpLnWzwHGhsDjaKL4uvQ8M//HEFPkF0IPEJ/BH0JTJFRrA+5axp+6DkSeF0A8zc3NcTGjR+jkWLL6IgisekDuHlTjzJdVrYD/++2Sy1fhNm61gFBK6UtLUaWns//1hoCJYa9wmjV7k4swe/jjDzAOIFDHpMZne9mGoxjXawFF5MMAxQNcu0jGaDzkwQhuFPWxNCr6iP1fMa87l3jNa264nsJy+m2Ie61t6mHfSV8Fa2UwxJeIgzD21hWQP3m4XKsg/moQZyjGNgRi8f4bcVrx67fbtaGn64O9ShIOGMXyyMF08SWr3N7iEIRNKa8fwDj2ArjtAfD/5IN5RG4OsxeB0KRYfAjiOZD37MUeU4KJjZu2uB63atbwOEgDH4holVMnsK9THKEijdRFFsbeqBYAvpnnNohnwptn3R8Bkwraq7VnZ++hZ8qDffgFFyxgvmes8bwk4jRPYu85zjyveyUhyJFTtfSl1bC/nWa33XG3Pff8S86dHsmZRMRWFGtEAk4hfxzdUZAKcnN34jbcBlHS0YdgIjreiqtr3XvUfiyZfaHAdxHPA1z/MxCp6nmoQkw0iFBCfSONzAVzIFKjJASKSWJ96GKvRqdHgAckby3PWq0tnjfXVi1dgktoCEB82AqOnCQ+7hDnESJTcXEP85yvee+19GFt4xyD85HrMMp8Nsg5KIX1+BRxslpPL71oNfNvAzGGELjMgXp+1Z9WDMHdiHsDPz6PCDF6kDd9XJcSXM/33X8P76OBcVNJBNcgXU+4l4ipVPxUH+7LOMZWN3924Ggc4zMNsC/csnU7UVLzWSuTiVnrR6CFM4n5Xe6PGNZPdaHUKWaXMTvA+6wmHlJxXN7Mbye/nWdzHzspg7k7A0ir4KKvEIApQDWGdWgmc1Mfe4EMzhC9XK969rJaYw/wTMmVq/3tcYiMbArbJeLawVylaCsJxySU2AWRJoFDHfO79grqVDrFeUtO+BbICO375vC9bUTI6qygcdbPnKu9uPaHEnEootBPog32q4pl1Jzcxv0MZk/SjZtH/R7hvG4few7txXU2whaCC4Y4M8aPBDJhECByHp2AUGyEnAyRS5Fns4yIsgGcUJkZc3BYjtoXPvMNRHvIEZgnPUYhQChCH4bU1rOlSrph1u8QRCYTMa0Ttur/igCZDMBTFftb/ZocwJjSVvL37/ntvco7ASD/ZRMgUwUQ/9DC+PbuwNS/660BsMlef7LxObXr84dnarL38d/9+2TP35//+r/dT/Z/5fumNn6m9inOikKn9iJ/0d891edrat//5ydApnbz1Hs7tfE72fw3tfc39e+e7P2Ns/9/q/3LZO9gstef7Psn+/dzyUH/3df96c/3eO6VvyOtBMJDOdwADrq9cnyoWFmRAAJzBS5q4IcSNfDeS5cRF9Lm7O7dqIg8AXTHvQBLOJTFxHOo4GDpy0FIee/1KuPjdZS7LxJEyuxq7Nf6e4Fes4h+2rp1o4tSmYbFfsm8LEtB/dXJgVYOhQoIkOnJM5zTY5j8Y8WqlDdh/0bRVo1SMDg0ykpRtLZ2oDBnY9zYxteh7JlG7AmnWisoKnSKnixKIr93Z5jd8i0OWWyOM+ng6Ee9t3LJPPMZI/eeiJG6cg6bgOaHiTUZJrc+P3eeA9Dl7BggZuDIkYMO2GgiBiQXMEeH0CquQaUOq3w+5dHmAqo8R8+ByJAXX3qZ9wUphEJXBE0fMVinKC68496bUZKF257NWy2YaxXL4bAbkEcHnYVLllgDh8RCwPa9lF3HJAH2IB/Tpl+ZzrM4NCRBbJRTIq7N+V5UWYMAPrGAM3IWREgxy6GojO9XrrFwaSnedV8FCAVxTXVdBCTNo2vjGCpDgU+KW5CDYf2X5tot360GJCa/HRIgjtcYBWyL4BCgQ2gPMV+RAKQBuGFiIQEUd6aIh25cMutefclFmt1w7XWWH3vKPvi59QBvSTaNg+bKlReSH37CfvzjJ+yRRx4CgDvqrOqXXHKpU2gWFBx1hx2V/J4CwBSI/akPzbZdhbKtt6Pkigdc2gxIQJEwwGU4yrmXX37JjctrKAsV0KQc+2IIJLmPRMKEAWTH8P5VLDkAyD189l76cLBRKeP2rVs5zAQQtdJA6eYyByCeRmEcx8+QYyGcQ8+ezVsckCKwVXZ8xWIUlxwDOEuYyBcXWQD4JudNEAdGRSQoVkGHnCzUaSo0F1F1GmeVDmW67kGQGL2o6xUtoJ4R3S8BAAMqS+W1FKOlQ+A4/y2gr60VlTTPUj7jqx7guAwVqGKkFAEgJ8NpfraAHpFecqDotKXoHT2/IkD0W8+34rhEfAh8UySYOkREKAhc1FjSe5PbS2pU5/446wA59+e5ieP3BIgOcHwG/XIEiIojFYfFz3/s1nj73tp2fhQdBFy33Sj8REKpMyAU0CaeYlQRDyKbRHjIySNCRM+awM9ErpmA8GGUeeoJUbF2J+PRD0CpCyeCCNkU7rN+qahTc4nrKYIc02FYwLhIXV1zF5V1NsZLn1OKWD1rIt3kDNG9EgGig2WnwHKA0D/Ef0184yO3x/3FkiAiP17eD8DPdR9XrNEgjilIoZkzZvOczLa9u7YBRJyAYCWqDRIjDkIzFadEMOBZH2DOM8/8lmeCKLmgSHddvHHoeUEqi9AToLpzB4AOCtZ2yrilhp8Y4xCxjE0B6xrTpfRjRPNc6XmpB0SQs1BjMhqy8ETxSff1AqlFUApMCSY2Qx1Sc2dnMN/WWB3gXjakWTAA11Kce2MAmIq9GlZHFPPIIH+K/Asn2qjqNLFylLiXQgoMygHE+0gChFFRdLuKsFsb7Zo1VyPIHLJpzAMBjNte1OlBPBuB3HvFMfWyrvmh5FV3STluwwYimZSRHhkZapdcvAjQtJ73HAkQepgIrGK7+Zb34+SKpzS9k2iiNqusPmVlrCcfvP9iN362bOnkuhCtCMqmjgG9L0NZ3waAUk3+usCxn34uz259vIR5nPgN3odKZIcgW7/3oen27Vfoy4AIaiRi0Yv3qTgWlTtnQrxITa5nIEquG8Z3PUDVMhwALcSgDKFOX7o4n4ijOtd7pTLhYT6bOkA8/ELt9U07LW/Rcq5VpSv2DgLk7O9rdxFKARAgpczFJ0urmasC7fEH5/yHPcXXv3OAeBA/u/WW63ArHCFeZSbEvqdz+iniJy9vEUBTpG3euoex4MH1CocUKmJejAW8Ique/qmZgPJN9JmkMvc7kSykpmIVO1lPOiEjpYDuIm5En1VqfpHMWZlp1qboPwX2cB1reO8CqaYBYKt7QQRIPQBwGI4SAeE1AG8i1SO4rsmQ7iOAu+pSUYxiDsR3LgRIOyCaIijVhTYPwlaF0Kf5vmI6QPQcLFq6zMVgaf08w3ohcmv5iqUA3URy4RaQiywcsUI9YPrWLTv570hbc2/O76/XeEsc+6FmrqkK29mr8C8CmfV/HiCMg8Rf9eAKUsH2ad6DFOFRANyN9bV2jG6dWMBdAf5VFDg3dwLgE7sSD8DYAsBXCGERScb+7FnpAI2tljNrhqWjvG7HsatroTifTrL7T+BWTaXXYTZu18O7tpgnYysXAlo9LWUA9r1DEIPsUYIZX618Pk/cHQmkuahbqqWb/cAosaKhEbblAOIIMDiqFGza3Nm2ifudszDbEohTWkMHSWVpAc/XKotbwX6twscGyqoZ8932rX9/1ubgmr3+qqt4bvaS169YzdstH1LDhznJOtlHsda11TRZA8TH4do+21+BqrtjEOKFfRLCmJmZKRBxYQ5AjgfET4cgEvFRXHwCcBG3J+61J77zbdcvFg1YLWJUzTK9rOeBkG3xiajmRzroZ2Asse8IZO+qSKAhIoAkHpH4p5mxIDeFj5835dGVOJbY/yHAGGNeaCdyNcg30oGoc/IYNzgWunpxc6Hmd3tfyFB/3C5lFHtrj6rehX6eQeBPW7IkH2CcbjE6PLpweoQmxrL3qKPE+xW79db3A0yP2Y4t2y1/Tr6LoRrhvSsmswyxRhqf67I1V0LeBtmuA4XEZ7U4Mk6ClVbm3UB+juLFwqVyZz1tZc/kw9r60B1p9pNXccHw2UCBmbcaLQxANoO+FMXWHT58gPGb6/YSAsqL6bEZYgwwOpkzWu3jD+baz39VaTn0yaSkouZnLx3B3q+N50uObxWEyzkuF94s9vfTcaLJ/aqehSCut0hLja9ehDjapwywHqdlzWaf3sGaT3SZHG9EAmkPVH0a8B7Q/uorL4YYxQVOTGww7rwonu0BiME2XArq/imiN6QDsdWKFRfjQEl2RFoVUW+KA1M0Y/YcHI18PpHncp+WnSyx45Szq3w+KJznZNESa2ee0JhISaVPjzOOOpzk9Gqkm0kESD/Pjfra0O5z7uAsxPhbdsFy9mYxOMMa+Zzaa4hooxD+dBmEEMIAXIrRrKGJRBJmZqi4u9d++vNfW+6ilfarZ1+CsAiyu+65i59RgaCHDij2sR7sudtZe4rokYtlLcriPJTGa58kbioS8kZ71rn0wMglqzlNsV/duPBGISJFNZQgGvJnD5mEGGlaYrTV8V4CfYZx6YfjnsExzrgI5OzQxzpz9FgR4qwtdvvtt7nPrsJwEcHBRJrd/P47ibYasdff3MLrQ4RyhhpjvetmnzDIHq6DMdXO3iiB88ihx+dY1qMnWaMUM8r5gn2aB2ShOoCY3CDrZzkCRHP5oNzaXL8JsoA9Nc+V+rYaec7Vc/Lcc8/ZSqLjtOfdsnWb2x9cevnljhBZ/9obtnTZBY4Al0hHkcmVENh9kEs6X2rPoP29BBfqAxtlL6f9m9ZOlaZrr9sN8TLGz9cZVg4Q7U9FngSxV/DlM/qoN469sLqd5O5r4XxTgfBiBvuOQEQOIkRj+L7kxCQ7RuRbE+c9X7oh1QHEIOezD7keEI9RXNODPsxnn2ROIQZvSK5VnGd0TWn/qQi4UeL3FOcokdCfAghaKM7trycDYM8TIOcJkMlAoHf3399dAHBqAOt5AuTdvffvxKtPbfxM7R2cJ0Cm+nxN7fvPEyDvNgEwtedj8vnzr44AWfvqx8ZVINjrnAIhLjJGzg+BhQKputn8CmiWgj8RZdZ1ly2z7roqlDxHOFBOJ1YJmzAqu0Mo15JnZLiSYjkiysj51cFEALEiatSFMCT1CxtHgbuJqJ5yUdqtW/8yAG+zZaEyywPcSKZccIyCVIF0tBRwiFVsD5to1MgeEAYHi2s4tC10RaNS0m7dsZsN+gCg3WwXVdLKQe7aG2/moHiAzWyt7ccZEK0ccEDOjd9YaPf/sJaD3ABF5EkWSdFiXhZAAkWV3WQ/z+OwcfJooR1BxfY+XkMAfgdkTxyFgieLj1OoTRxRZR0Ks+l2CmDseEm5DbGRFtim08CaNe9xm90F8/Pthz/8EYDYEErhGJRv3QBoAU59vOryJXwNpAsHpVquUU0ZcUEAgZs5nHzikU9ZNcBFOUrWg6ijQvn7eg5lCSpBBDRPxynQCxCszg5FJwmgOc3XDimiAUA+HjdEBGrCYtSWARwQXDwW91IPncrt/VBNjbOp1/9OBtA5wcFQ8SNeHI5HeN8iQFZ//oADi/R3yov24DAYDFAgIiSZ+KgUVJc9HPrPALSFAHpEAwoWcJDuANi7/LJLyG/OsQXxFfYP9H8okuj6a29A9ZttX/3q1wElIrhGl9nPnnrSbrzxJkcsxKJOiwWs2LBho7PDbyLz91v/cKGt3TzsSmx3o5RUzvpzzz1rD370ow7Aa+cApbx2ZfpfSwn9cdpZFU8l8HUuqjBppPT+UwDWtm/dQkHkLBexJKJHBcsCT5T9OwTgeozInhQs+ZEATpGMUy+ehQ7et4rs9+3D9k9nh5wc111/Awc0SstxwCSglhaA3g7hIXKvUXnS/G/lDitf2AdCI5k4GgFj8YALIjKkTBUBWM49VzF6GjnzZzjYCrBQbJkUiIoxkytBYH4D70GRAoq2CeMgm46b4iSASAWAoRcHQBE1igoLAWiRWk6gW5PusQ53PKueKvvm3p/rgtHzLPtpB4CJro3rAJE0zf1S1JU2JtxzuTvOHtHOOUEmvmRCeaYIrHNfc84JMvG9E7FZAh31nH/+7mT7x2fqONTPQtHYCLbVAgaDm4uuAB0E9b06sCYwZqWSOwJAHc0BWb+Vez/GdZD7Q0SICtXbAAr0a5AICwGj+uXiEjj4KiZM4JXug3Kh5QjRoVefWfdH40SAkiN3+X8qTRfxo/f9xwSI5joV4U5cj7PEDv/r0b/gLhARIK8VkMMNOB3iT6l0BJ0ZXPeIIIg2Cn1fffl15gjyuhlPlXqmUdAmQ4CoR0mOimcAceIocvVCza8M91GiPxSML9JK0YmnAGBFQCpG4lwcmu6nOmWScLc14maTs1BEoLpXBERJHSwVqAak3EmKDlTEEUkuDkxRYXAoANaq5UuttpKuHEDAhfQcNNFdcOHCuQyCvgmHDvE1A8yLvSjElfXvg2tDRLAisJp5NiMYF6OM29Moh9WtoY6lV15f7+bpRACnKBSZSRC54xRbnwHsTGbuYMJnfmlzcR9dAEeBRMKs37AJhx253hSZvu+O66ydsmF//wicDiX2wguv2aOPfYbxR4TIEJ1Rw90QMIq7MNvwZhXAXoPNmDGH6x/qSqxbuinhZnz1Mx7bKUJu5bdA+ac+k2cPsDYJdBMBrLE/xnWQA+Zrt8fY539OJwP3sAdQRxEpmktU/KrYwEqUsXLCDbJ2S/XMl/G8EUfJq2VnZgCodhC3EkyuPlGXrA9HDh+zozgz1E/lS678Vx7GTfEnv773u3Lmea6rFw6rziH7pwdn2w9eZJ0Z4+f70n1QU0nBer7lZKW79zjKNezBSdFIrFA54oDVF19OF8Ap3CPTEDy0cb897LU3XrS777mWZ7ON9QInHR1ZgxD8syH2JW8Y5jUUxdZK/JZcfwKtBiF4RHAN4ZJQzFlMKOXPfOZGAMFA5tlmgLx4xmEI10N57T3Mwc2MuSgci+qBOIqQQOIOb5TNCczzckhKwd1CpNBSSnjVfyOnWSPz7RleM5poGSnamwHKFE+UmJxC1FA+REIYSuRgO8iaKeA5aTqKfe6PgHepmOWc0/vcvXOvXXU3HQo/OoRbdDZgaaIDdpvb6l2cVSBznxyK3uxlwEyJdMTNg9tUfVyD7F1qKUQO4nPNJ96oFAGHvn4ahLHWr83b9tqYd7St27zfFq5aZnnEwp2oKCMXv5Hr0wvgGWCrcYEEA0aGMt71M/p4X3rPB9nXvJfuq0hfnG61lVZbfMxWQXq1Ezcmgck4PT9+gNIN6mRhjRijGwB8l7UEkNAjxBr7/awBcLRhoMuOliPrQOR88fVX2X6IPuXbJ7GXioJA+/ADH2YNYJ3N5Z4fGbfusmKX9/+jteusG9fTRRdd5Eh5AZ43X7fGliF6MfpRjPJr0EzubZdVNw/ascZhe+NQtXUBYocwN4WE+iEwASCeGY+AoI3OnVT2gXm4Acq59twnnCDd3Z22d+8eW7XqIuYTri97M1+eW63TIkuj2Fv6+OOw6RMBEuxi2cZEPkE8qSRBogStEv2Q7r6QsF1dbaj7G9knhhADCrnQLFGIujToKgE4HWfcl1XQycDXJBMNN5t41n6u0Qli/xSbKZfka6+td/1w11EIr/z/HGKyFF1G+Yu9/PxvbDH3yx+gf9/uvZgyiOYDPE+algJojPsZB84gY6yc+5WAA2bu/AX2i1+/6EqrL7xoFdehz26+idjXs7+eXddOP1i96yIKZw/3/stD7Kl1inAVaY3Dl+chH+B9lP21PltBwQH2qnnOCRUJgVcISD6Gi0X77TPsM0Rif+i+mfbqxh5IkCx6HcZwgBBbBUkk54kcqprfJTRYsHAR832KmzsbWJfd9QSrFNgu8rKLMa4orw72XF3M2Z6IpgZ4pkWASJmvfoSU5ATmtHjGvAel4H4WyAMTwTM9zDxUSgG5xmojz0sEz/bSZbhycc8dKqCDAhGPyuBFzIcQxzcnm+hQdRCyvhylb+bIwSMQPP24aeZbF3sif8hRRbAuv/BCF6sUzTrhzZ6qCMFVHy6Qbsan9t3j7BM0vypW9MLVq13E1xGepbz8POaYM+zPiMiFUI/F8TfI3BfIWhZJvNbihUvthRfXEcEYZSchgzv5nPv4vvfedAOuyzH2YE1ubyeAvocxO0yMUz6RfJrvR1lHoymmV2eG9qjak2qvfpDzzM6du1wXojdjt4roRIm+Rj192d9Qrp4NaE+cb4APDhRI+CjmpXH2RvE4ZdqZ52vpUdyzd7/d8v6bnDDHm33tvv2HiKLst6uvuZ7zRCpxYjvoFWmDDCE2jDmzm33cEPOliCuNxaonV1vuZ0rcXKc9nD8k4Qhzthf3LoxeLH9c5IpJnsHeV7FXIhgq5JTneUggPmwaLs4W4o17eb60/9N+TeNG8Zciqbds28Z9RYzEWaaEeyEyurCoyP28fP67l3tYjEtpgLOIiI6ZCNbkDpajXXv/WEgS/dnK+UCOZolspAKTezgSl5SEYCpv91EvDGPAl/fXjPAmhu/TeytCWFZSdcrm4W4NxXWqvaz6P/S1e7n2Gn+pyWl2gHNBKHNCDOOwgojm5MQZiOY8cYE8Ts8PzuJ+5h0vxU4ydpl3XFcmwqsx7pMHe2CJhc79+mNAxO2nz+6l/9OCPLEJd0Kdt/r1bgMsU3v98w6QqQKIf34HwtQA7MnGz9Suz+QA3ls+PGfPsP/915wH0Ce7fpP/+9TGz+Sv/5azo5tD/5Z/TfX5mtr3nydAJpv//txjc7L391dHgGzY+ti4P5txHUoF+rWqSFjeZoCjIVTpPRxg9Etgl5wSs+IoxOXkfgzVcDiKKBXczsyaCxhfiahVTgVsxhx2VNi8nOggHTSU3yogUkWIFdj6S4imSAcYXbb8Al551N7csN5Sp6Hi6e+0FYvnoWLiZ7NpVTZzO9bsMUiVmjpUn4AYTZxVpb5Xhuy50sW5efkWnQCgj8pxP5nsd3zwfhdP5cfhaR3glazccqpEc4h9AZD/rn8ptAwUbQvyMo0zOwf9Adv2xut2GQfnbtS+Krm86YYbXXmzCBCVbXYBXClTOIj30suhobqloDAAACAASURBVI7N8CYKGOfMX2QbUO4pYz6MmJd77r7LgbkCYBsoF1XG+obN2yksLaU0fSEqxRiXmZ45g8xsXuuF364l+7eNOKA5RMzgKNDGndfS4aNPFnkOMe2QHlJMKZ9+gMN6NYpDRfUINFeGsRRassPr0JuMqk2qVwG9AoAEOsouLqDXE2CSOGJ3f+WwqUe5F0fW79rHKOrk10ee7rAacoPTM9IdEN0AICriY5SxIaImCdIqjCLiGSgvTwNKglLTCQKwjc9l2eJF9HmccqWLyzjEXJrVblfd+7R97GMPuYOLopq2bVfWPIAcBMqFFLOKNGjjensy1k5ySEoBMNVh5e9unWa/eaMP4DDVRXEJQNj45ga7/94PWhnFr/0qOOV0LVAqjTH18isvQ2wE20IIE+VTOyU0YJaWur27dlPQfplT3YokyefwqqiuBIq4+wWycdjUn/pdT3yEYpjkWgmRSp1rqu6NcjKrFWcTydcGoU4MBByRW6IBsC8C4MBdZw46vRBTOuzPhNxQnI/GvUwSeo5UwitQrg4FvAcH6iiAtkM4X2L5WVIZV0IWjgqQlzsHwK0FYEHAhK6nnBBVKIN7+Zn+vK8awLo2ALo7b78TtekpgLt6biqKN55FqeN0YBUp5sX1VYa1YtL6nLK9m8MZsQA4KXTt9UsEyQRwrYgoFLsuMmoirfjcYicA0R2/uE+uSPUsSfJfESByfIkk+fTtCfb9F7pcLn8aCvzdO3e67hdl4McCxAokF0GWgepRY6MMMi+C5yeYuUjXNwSFqxTl6pUZZgyop6YTZWtS6mwXKaZ4DRXXKkZN+dYqQBeZIleMAE4dhOWM0Wdy4CTj3/WicJ30eUSAaCumeyMQXiXoOkiLAHGf/48IEF2HT1Ec+5cYhSUC5CfrBLj4A+KFWvq0CAtQzNKon1WfqrPCghJAuJV0KD1vvYAcMRSpRgAKB/JsBXPw3/A6US7ECwbyW5n0vaNkfPt6OodYAo4dqXwVByfnkwgkEeX6JeWjMrilYhbZJtJqCHCpHfWzwHuBAl4Atfr7WuYZRWj4Me8HoywNAlhpxvmxAidDF11DCZAVOfTCHNyzw+KI94jhOfTHQQCqjlIYhbhzCKgXpAN3Xr5zJhYxnpRjHgbgr/x8ueSOA6bUU64tMvJjD3wIpWY/XM4IoFmw7dy0AaApEZIXgpfnyBOl5wkK0BcB5K9/8VWXo19w9IDdece1zjnW1TkCAVJKvNcxe/Chh1FlUzybLyAVfmY41UUmDgDe19SRr97vyZpFnntIhPWxdmoO7oSkcVFYfAbVP/zsM/n2yM8a3XytZ0hEuuLqwlhzFNH09Q8k2Jd/UQ94jiiAsayxL6K1EsBa/U1hzOcqoY1ljavjeoaJ8IA4rmPOE4E6LSEOAKeZ9c6b+a/LXn59sy1BRf3oPcn241fGIE59UE4nkk1fCiDcYh957/T/sBf76lNNFN8TueXVa3WVJ4lquRDyosviAIo8WQd6cG2oT0n56p2sUd50aY2ggBWwJpfmesq4/QO97FOP3cd9qreyEmKXcAZEURytdV7kaBSvFQyQ7gGg1sc8ped2FNA8FKenP5Ftvqzhw531rL9cO2JpQnANjfGc8x2IGvjszI29xB3pWR4i2mkf0WtVdMHkAxy3sycJQ5lMy4yLQxnlOitWTbFdioDsZx09ePCgm/OamVvUHyPhxHRI6QjGUZfWHF73OGNCpbudXKN0RBueAK8i6FW8qzHYB6EzY5mfPf/jQ5bG+pXMNVUJbncvqncVV+tZYb7xZQ2QOnqQ/VUffVOKvxoV4MjP0eeKIxKzhUg2ReTIxRjB81hUTDdE4WniMX2sqa8HF0G83XL3nRTa4zqqKLXLL1qBmj/Wmvm+0uPHIcFaiWq6yqqZZ39HMXd9XY995+uPWltthVWfOGyL8+a6rh5FfpYQLdRABM4Ac6xAbk/WbAxN6mrH8eFpp5rG7AS90HGZzCPsD9q4x8285zW4Fw4d2GW5qTE4jxaYL7026xEz3PnZxTZYQBdTZ40NMe6OnG63//djRA6zAoi6wV3LOnL5quXEqRIp04H7o67CxiEfa4i8KjjVZCcRWb92APdCIsQVMUVBQZ62aMlcSCyig8Yg+qLDEUykIEwphIxKcL05BfR3ZGbO5r+jWE/KuRas40TElQLCdvN+1Q8RHI7Yg+4Lb4B39a8o42eUD6nIPrlpzyCEUWFVMESctsFlJxH2MM+lA+oyKVh99RnuY4BT0M9bvBTHSxlijBOOZFixcrmLpWpXVCfdISJ+jxcWEaVZ7eLq5GYeHvW2DZvetLvuvY2xhZOUYuxuHFolqPGDeGa2btxuD3z04YmYHdw1vbj2eoZ7mZtRqiMiemPDDq7Dckc6vO99yYDW7K0gHaRgv+xCxtQf/XpxK+QOTiet8XJJBkCCLANIPoZgZQCHRR9OmCwIUqngZ6XPZi7H6QYB0gjRI5JFnUq33zbNnnymHMcLBAg2LV/IP3/GsQ9gt7oVKiCABE6n8CxpPVdPj+YwRY/p+osIaW5q4bnAhcMcVc7cpHilQUiBatx6IxCj2o/G4WLKyEgmkrGSCDt61pITIal86bWgg4I5suDAEZ57xhxkyUUXXczej/668mp7Zd0Gm8a+sYf+j6iYCMRWgYhgZk8UbrNvqigtt1JcIKGMg7m5+VaKGzeQ/ZaKtxfjMDhCXJ8EW0NsmAu4V23MH33M23L8KdpXsXlyqGRmz2Wf4Mm+rtcSecZaIB3l2ghirxLOz0qErJ0zk94N9nfbt+10BeOFpRUWwBnpFGNlxWWXuZjW5AQVy0MoQpp5QZr3ME4uYi5NZH7euW0rc1GvpTHW9P7VC9LIXj6eNVJRrnL5HUZ4VkGEV2RcCu7wYYufPgNidCul8+/BVQex6gER3d7AusE8w5hUVl11dQOkB8XinIOyczOdu0E9ReqiquK1JNRac+2N7ryi85PIjxHIgRaIYRXU677t+0a25X26kHvl6+ZlH9ZqrdcjFGAEsWYrGjGGZ7AJl2Iqa6hiCUNYo49DUFUz/ttZm/vYa4UgJsvIzrJdu3bZTXR81PL5NG4USbYZl7cco3ITxeHo07hQNJYiOXNzc93+4VhBIWtMq3N4ZNEpopjESkhj7Vtns5esYR+tjhaJCDTHnCNC5MZyrmf19UD+BLMHCZQDWdGpvJYvLpDjxPh2QabOpV8oHAJN3yuHvJyFu+hNUXyYyFxFuimmNZZ7G4Do4jf/8j1b9d67XAfI5x97HMcYEwf7Kzkg1TkisUYQ97OPOVtzigiQPyU+/sOD+9/+j/MEyJ/2qPzPrtv/na+aKoD45wdwpwZgTw6w/YEcfDt3bbLXn+w1JyMg//zXf7JP8H/936c2fqb26c4TWFObf/6ACb29+3CeAJnq/PT2rvv//Lsme39TJUD+5+/kv/7Kyd/fW68f/ykC6/XNj44rUkMKMR2kdKgJBEyWelrkhwDCQNwEshlHoyoKoOgyiYzoZjahysjtBGyKxyLcAqii0rxawFhFm0hto9irZ5991uYRvZGTkwMIk2jP/Oxpp/yZDlCfRoxDPoXSJwoLOPR72/6dW+2W664CQeqnhBaSgwNJenYeQF0Vyt4YVGmNKJ/anTJUkU6FlLFGAPhcSgl5MhngRyBlDrDhDuFrvSBjpJI6fLwY8AvLOgCIjzoOOEi++LVF9t0NxBrNJ3+WwsB+ogxeWbvWrr70MqtBvTrK4WDN1Wts3969duWVl9svfvE0oEe8LV2Qb14AJWIXWsgv3oGCKhq13l4VVvKZC44dtae/95R94Z++gMPhRttP8WJoZKwDH1TeN3deNocucuk58C4iIqS5rsleRSlWyHu86wP32U4AG7U2RAPkDgCADaEYGubAWYbK+qb33kCmbo811HCYAdiIAcCPF/hL5vtJwL5+NvfTcQkI8FY+swDcJqmvyXKOAPgRqCZQ3FXxAU4GcQB45bF0N8re86VCd+DPptT8BQrCMwA4Uonc6BHICWgfzCGgCAWbAE5fHBQqwPYESgrnIDXQB8iN8i6dSBwBdVkAEG28v/uvDrMb/u5ZQAeidrDOh3GQVcnyRasWOQfFLhRVl1x8KeRSGJn13RAqp4lD22q/+M4N9rs3ycUGpBI4pQ2vPn8tquuF+Sj4OEipZ0KOFfWcBPEeSvl3RR9lApLqPSoqbBeAey1AuVw8ArqKId2kMg/lc6qcdAjVnS9jXHE7Nai/pwMmqc9gETna0wA89MuB+VxIkVlygeSS964Md/VVdHMvWiDBZkBkDXLYdYd8DucC0RdT0Kgy6MUXrnTFmJo06iBXdHjq47A5zPgRYHGCaIAEYiO8uRcCZ+UEUXmuiBSVN04H5FSZZBsA0lYOh8GoAYMYZ408p3HEsUUB9EhpuhsHiC8HMWVYqwOklwObiDMvDniK2ZKSsQeQQ7Ev+rzDPF8CUPTcBzJeRBLof08AjiJEzpWgT5j1nTfkrAPkDwTIWbeIys/Pqtb0p/KWNcl8+rZ4e+Ilcu0hz3JQSO/lPSJJJL4sgOs/x0Wz6eAbDqh+kL4GgeQJcmpxj3q5ZgIXRpl7sohV60Mlqb+vBcwd9yQ6CIBSZIcOucoWF4ERxTzQAZAo1Z8AGM1fIkD0uopQGOKzifjw4Gv1bDgCSD0o/Aw5YTSidZ81D56LwJq4FmfjwPjzsbsS/+JIEBEg3/xVMcWjiYBKcZYaG0LkEzEQPmEEthD7Vqki6DH71XNrLYYoDZ8IcuXl7CL6RWRRFeB1Z0uXRYWgsleu9ghZ+CH+rn9Hz59UyHKZKaO7G8BP11Xzi541kailEN4iRXSvNBYicSpp/lKUk0ZWIGSCXElxrClNkK9yKaijqeT4Ebv0whXEnxA3o64oXq/w6GGwgyGe7xlk79MGwlwwiJrYD7KiAwW9VKQLidkZRXq9ibkkDYVoMkByJyCyYs4KKPnthSzZTSfN17/2ZTeHkV3h1PPHeO0AADepSgNZO9ohJ0S6Z8yaA/Bc6tT9R48etCuuWMr8OAMV6AkArTLGmretXHWx5S7ptt/9ttquv/FKCJca5tNA+82za5lDQnjGYph/aiw2Kc06R4lw47OIkJvoskFxznV58tMQID+qJFoszc3bUlcLgJGzQ/EeGpv//OFk+9X2AKsoL2NeTScfvY5YpEpH7PcCzIVyf/SciAxR31UkQJ86HuRcrIRAZdpGhKD4lnbWylL7/udX2uf/jf4Fnu242AjUroGWm03EFJn2Dbg8fQAB23ECNDRSVB6VhCDAhzVyme3evsEW4ciJZG4ZggTxwMHThpI2iUipMfYFVRDr3dyXQCKT/FFEHzxynOLs4xARc+yqq5ZB6tK9QJxQRdlpHIPznStIwyEnBzeAJ64XANB+CJA65ocxSJTIqAQ+Iy4kVOPjA004XVAQM/8rljEYcr8Vh4+IkGDIX7gTFy8lcrqAn6m+FM2pckouWLiQKJd251aKhGxVDv8Qc4OORSGIKrYxZpQ5L5eI+mNmArCJRJOjqBTBxSDzdnsXY5jrPR21+iCF4lnZM1l/im3p8uUOIOtg3ERlDdpLPwXs5HkSAeIKcCFB5OIYImrGDyGHjxx5cqbxWYaZm0W2e8mtydrix/0YVB8b4FklCvVqfnY278fD0x9hhK+9tGGrtTCHD3E/wohSmoni/bprrrIy9lGhgNQzIfKamRe34Cq9nH1MaeVpSskbUFgfs49+6DY6bzzpcmPe5z310xXSxbxZXFrF9Mzn5nsbcZUMNLUDEkIGo2SubOq3o6fpAYAQoZ/c0vh5YZFB7rmKT0pFsR5olyydRQ8cDoQ+D3t54057/KlbrHVfiEVajXWXEycUnGL/9IOfWHvfmK26eBnPUIblEJ9pXbgn6XvwGOy2Qe53fWOPbTlUZqd6/GxbIX0GsyOINE1B3R1sCxZkQ0L12cLFuZD+CAZcrAyAJBGqilcMg3zQM6UCdBEgWTgyBrneivjzovg+f/5c7i0ErB8k+KDIJ8YaFKgXoK5i79rZKxWwp4wGpA2hUyUJULcD56G6FLzUKcc+mA0Ze55h9ip7ANrz2TvUsxemVJlo0dUXr2QN7wCcD+JzUObOPNRJ8faRwyd4jvqJrkyzOsa9H4KaoDBfe+/Na3Ae0MnGHPfdb33bvvjZL9rGV99kTvKkPDzHxUwVlhTSIWF26z35/+lE0FCfjKp/rxNNKNpxIeNb4pdq9j1yRIqAlopd65/2S2PMIwuIaT1VUkQ0Ek7tQPpUUKZXQlIvo48phJi6ATpYjhWW0jdBYTRPxmn2l598aJ49vwFBEuRtKGPYj4mkFzBXeoKeni677to1DmzeumWzE2Yk0H+WmjqDaMREnmN1qVUzn53h+vIakKQ+7HfacB2NjnkwN4a6NViRezNmJEEO4jBljk+A4GJb6aLK1ONx9P+zdx6AeV71uf9r7723ZMmSZdmW995JnDg7QEgYIRAuI4RCKYRVRqGlFGhvWyhQCDRAVpOQhOzEjvcesi1L1rL23nvP+3uO4jaXEUNdWmhl6jqJJX3f977nPeOZzBHjOBMaIMTf8c67ICUgKrv6IJP2I2zwgsea4J4Fc/YIYx5ZyM/BzaPrwp6ovbkd0DqcNSrCGli3ROqpHy8OgqYGJ7f2X0OQHtXMW53sRVUKrkLwAEhvkSGKh4xmv9VFz0Y0943Hjnlpij9xZ+FsmGBuXk7BuAiQFqJ59xAl1cfP7+b8tB/nxuK1q+3mO99uzz//ol0sKmGvmeQEAMl0++j6JbLWBrAvU7TtjTuvJVIWlyBAfDNkTRTddxKAzCfWV+R3c30tbm7iRXku41Ky7LUDJ9weL5II4dBg+n5So9gz4mZm/dHyVqDItEaivVr7nLNlHjFyK1avwGHc7mKxRIK0E6117U7cYbjSX+V69kA0TbBvGmSP7MEaVPSdNbbk0+fc/jKK84xcziKpZ7SWQSbG4hrN4VlOYO2OhgSRm64V0qeZfpd6HDDz0jPdmt/G2GjEPbSU/fEFSMN73v9+O0gvlQQtW3HYaP0+j2NPiQGr6F1qRqig/YMEVXqu25nT+yCZHQ3A+5OIRlFYWhsleNF6qb22vlbnAdfv9vreVhGbSjLw5evjIVf82QcGQoTIfdMIadLPnrOHe8GhwJLpIItg/6k9ywTXrI/1shixkgioDM5Ycp3INX6K85oXRKonJNPFY4W2ZuvN9vGPfJ7/FsI9JKrLhz45CD6JckSAKNZRzplLDpDfnQSZI0DmCJD/bgX7lQHYVwpgXQ5Au9zPv9z3zxEgl7tCV/r3VzZ+ruzV5wiQOQLkSkbQXAfI/zgC5MlnPzwjADCEjXYfB+EBAFw5QgQqCqTURt0P4kAKRylz/SAMEgC2XEE6G81BDo4OWAccELEhQEyF3gtR+UiReoz8/zC+dxmASScg8bPPvgBQnUe0QqAr1ktDxZeO6jiWKKWLJedtSTYbzGHUaZApI/zsdJRz/ZAr4+SIKwN2kigWLXJyZqhbIXdRrm0EaAZpYvO+D3BYOblTFoCyNJDfZZUN9JPUq2eUQ82ERZKV+9gXF9ujZ1GV+kxz0AqzSlSEVWTRX0VXRXlxGcWsVTgUtrDNnkGNv8QeevgnqJASbS1xATMc8jMoSh3iAF1Gn8kx4kTaIVdUnKjS1J0cYEQiLSCHPhzyoISYrDIInPNY+D29p+3zn7/PLpw/Y1dtvprM5yMcEFoAtBosNSOHzXmoHT1TwGemQBLFeza56jW1FwFphrHIL3Lgfz92dimeFdUhgK8cxV0R710Hrng25S7TODTM5T4rCkgHUqfQ5nAwxM/x5E/d131/sdje8k1AMeYD5ejGAEAuQOF7iMipEEgFOST6sJKHorqNRMklJ4icBgGAAWUVdG2kp+qsQF8DcUVEip0rOGVXbdviDh3r1qzlp3rahrQ6u+kjT1EgucQVBR8+tN927tjkCnmbcVYEcrgdQ30bwFhQyWMgB9GPvzvFChsYAxyKL3IgrKbkcRISKEbxLRw2e8imFqHTjqpbqvMZ1FT6dwHXOoQrakeuEUVHTfCzMyHZ5DjvRDEcyLiOigp3QGc7h6ss/k4W/gRIhv7eLpRq1XSaZKJW5BrzOVSiuHz5ctcp0cbrSaU3hnvFdVOgSlQR8XzG8hAuJRE4crLowCV19tGjR+g+2cghH+AEdVk7jhQpy3XoH+FQHaOoJkCuQd5jO+BtL8+dSMFk7uELL7zI+8iy+bhbQgD4RgEbCnEVidSYhtRIAtCrgDzx57ql8c/RKNGOE28QQUSMlOVKPlf0j0orFWGgKCy5hbxEXPF+vLggsxFY/ObrtChe6snQ2NCvWeBf3eCzkViXfs0SILOdQb/sABEB4sBv/l4q/0/eHmHffKjN9atMQEDIMRRHuW4C11FzhTKfYyCCCgrOOJeSDpxyATXyXMsRoHzpLMCvSQ6pUlrKwdPdR9wdiuBw7rk6Y+TQ0T0PYo4RSaX3qnvgx+vPEljMU7yO7qEiPeSK0dwloN51nzDO3GdhvEpF+JsIEPf52T/d/674PyoSRATIPz5ZBfCdbvNxvfU0VdJ7NGMZCVkAxpHW0tBtP6CkOoY89Umu+RA9GxM4POIhQAXOq9C1BZAvPIBoJRwb45SsBqKylQNEc4zGywhgvvoZZntlAHYdwYTKXaR6R7tzMqhoWNFoyt9W74sAAbmkFAkh8mNR3gLi6ChIxaUUQZzGBGDEXXe8lV6EHgvAldMGgSgnmKKm5vNsqHC3DRXvCM9gFKTKFEB/IwCWnD0qNBahmAvpzrLhoq/8AT6UHX+IUm/NF9cQ1xcKGedLLOGZMyd5VIgP4TkVwKFS3HMoTedn5aL0H+brKTw/cgwStsauvmYVQF0GylSUuFXqsoqyd9yTZk8/qe6AIIuKD7YluUusvrvann72eZxpsaia+2zD+mvtPK6HPp6BbsAWlcfOikGnXcfNt/9skX33+VHWjdnC2/OQNeqxEfCmbh+N1y/QY/XIvgA6P4oB4CG/myCnAE9TiMfRn7GsCXIyCOCpBXRkMXDRNvGxCS5iR/F/PhRIK+6S6dz+4c/y7cs/7XbRWSpLD+HvslKiWN9xeRJ3I0dCaQnk+rBi5lKJtCq2LZtXsWYIVGzC4bnR+gFcQ3EGDuBEE40YiFr5LB0PwdyTbgBllmKrA/zMyVvMOtNpa1fmoKqli2fCk3WwAuVwpp04dsKNgZWrlpqHD8T/GPsQ5tkGQDRP8u69cR9FR0POEWcUHjTuiFzF2ygOUvNATyOqfMYcoUduzzAIOd3QAOAKuJdIDKKiq4pLSp0jr4/xJCfcSuZ1dQ0pqkU9S8GM5T7WywIU1ooPXLgk39IQAmgerWScydE6xSskpc13kT0L87IBIpudq2CC9S8Ip466ZhSTErlgzA4+TZcHpGMCim/1QChKSr8mIBu9AePlbhMBMg2AOM385glA7c1cNQn53QeJVAp5s4qS4jGcGE3sM8IRCoyQ/9836GG7j560CxASgaQfJcwn/5/909vfeqvNoOovOXnMNhLB2Q9YuOuVXbbjhpusgX2XJ502hxFkjE7yGVDb37xtFa83YtUQjUMAgxrnKQDX7XXV5st78gOAlRCke2DaajumrBSTRh1JVemL6EKJCGJNTyV2MZjnOYI9CdchWc7VKTvTMmoljf32V9+7wU49NWYrk3FFDbYD5ofZoYISO0C5++bt21xUZSwg7VhHg/kN0VnB2KjGXTNDVNyBc0R0TfL1JX0WlRljSQCSSxbPY62LhXih3Jvi8XqAYBXDx9CP4g2ho06COJxrxyEEFjHWmhg72mcqak1CBREg/nSwgGm72DLZrsaJTvWGAhEp1QroLQFPL2MjCPeU4q0ymTPDeWZ8cc8Nsl9Qz8EQ19iXLo7yknoIQcZeJw4LwPKBgW72KKHE5+Swlo6gpqeHhmegp5u9SFkjTuhG9qbD3C/6iSAtcxapf2IEEDzGbrrpOsD0mjc9mf3iRZxH6qEB+I6NirfXKJK/9rqdzn1Sh8tpISXdKoWW464I908wLgORTIqZ1N5FoLD2MytXLsX5AWkJ8at92Iw6d5gf8xfns4/T/iXYjp8qdL16cCHWALH5iY/l2wsHWCclyOF7wyCtpbIPZp7u7u6gn2yJm0Pa1c3DXJZKFJb2dCKA5IoSGSl3Xh2kXCjkoRwg/X1DuJrznSDkPB0YI1zX7ds30slDrBFuDg9c2VPMfz48f4Psr2oRJk0AwE+zNm3avI35YZyupWYcQ61E7TZZFGPaAzfWxOSIrVyR71yk/uwDIhHeqFTen3g3xR/pHstJ28NaoL2AogiHGeczkJKK81UcYTN7zFZIhq4+xC7M0pkQG2nqFSS61mOU/QzGIblVFesVHxOPgGrQFnFO0bPaCNko8m2K+akS0U4La9bq7Vts885ruGcHrOZCNXu6UCcAUJReNPNeE1+nfjm9Zwk/vFkTeyB6ZhAALYBsz2S/EwG5V4/DOkbiA65nYGgC5BSCM8p4RFRF0M1XV0cn0dIsW0GsXCgihhYI/F2vHmTvQ2xg16iLW81fuxghVh7Xf5D3s497pMgzYpog3ZbiZq9h3ixi/ZFL0Zc5reDbq23lZ7k/7JO03/TCNaVeDU8RICIguRapOLDmMQcpru8cwp8Z9llJCXTDMG9Vc/ZZlLfEPSMS7rRBgnVwD7ROxzEfa5+pON80zlQXcVOdZf7t532uXrPauXo1fhfSpyeSRM6/QLng2ZvPkh1asxmLEE3at+msKkJE4gIRIBIj6Wu0rwvnfjlnNHNsNukDfoiRVMrVy1mtvJzPC/EcxBnYG1IwODyEeSbc7VvbOPOMQ+b3QHJKTOXDZ4znfTdQtp7BOD917CTzZpod2XfK5qUstPe+6yOWPW8pJeu6K4oe9XduRDnUFeuoPfjrWqLZLaVYxDf8enMAd44AmSNA5giQN1so5wiQKwF4/yu+d44A+a+4wg6fDAAAIABJREFUyr/pNeYIkCu5+nMEyJUSIFc6/oRbXsmvX9lviQBRHrsAQyl1BXpJDSOwUJtUp5Jmc6i/iwb89pgYBcRUNjcHIkU1Abxr4ymgsRYAORcVfjuqMZXuLl+6mD9DrYwDjqKAlMl86nSxLeSwFUy26mv79nEAiHbqr+zMVGIGcD7gxlAm+ymiizas28ChjTx4IjBKsZOrO3ZoEFUg3yMAqBbl/uQUxc1sWsM5OAhwGeBApaLAs8UXKbPLdwTII4//Apt8lsUDrj74l4vscw9344AgbzlHBd5tqLqCiR7YTSn6OoAff/vpgz+ztYD4WyjoK0ZVqYx6ucmTsNgnk7MtVb5XQKjVUkb5Gpnfw1yrUTa57QApgotvvZViWACXHKLBdhOPlb1gse09eASVoNm8tDC7fsd2ekbOo5giNoBS9QOouDZftZP4hW4rAGSKBBSe5H/LOMgdO3yAjPR0VanznrHa8z3F5y8QOVYBuIPVnEOeF8BdJ9FLAtFFgKjLRbm6LmIKAkQHATkKFPHgCTC564sL7fqvQTiosFtdCdybeBwQUj0VAEKKQJADxB+AeIrNfziHjlWLl0JatFoRhIScNHnkm7c21zMWuCaoUPfveZXDEeQLhyYVmq9ZvY5rV2J3bZ2Fz3d88Bm79ZYbeE0s4RxSBV6rFyaDHPtmALIuQIov35tnDz7X5wBuxWm1o05VKXYSCjnFjKic3BNQz5ub0QShoIxtfTaRcwEcynXwEfkm94Xiy5IBDNp5z4rEiuB6KG9ZBIiiruJRecYzjsroD1kA4SQXiAicl1963inXcyCXpGLXgerChRIOmJEQEZBMjAFlKytTvg+1bxJKx04Uhs2AcCl0d0iJJkWaXCLhRBiEAqZI9dWN8m2MfPAEFLOV9ICo1F6k2TD3pB9ArY9/V3m5AL1jx465aLJcip/DXZGl1IEVjC/IH6J8OrjXTbyeoqNWo3iXi0ZgQwsHY4HQEzzDOn4JvBM5Ocr49IAM0PtQVI1iv8JQ2emZlSpOzhWRBZoDREr8u+vh/ydANHkISHkjAcLteL0w/d9JExWhS3n66Tuj7es/aXbAt3pexgE2RIBMkXWt1wkCjdJ1vYjKWe4BESCLKCXW/RmD/AiCqALvgEAFsAJc6yZuKS55nnM1yQUi0kR50YqEUwxZFl0vih9RV4UI3Esl6GIuNDbkaFPW96W5zTlfuE8iQBSbo84WR+K4ITvbi3JpwtSfKn1Xcfr97/zjKUUXAfKD5xXtFkLMILFrR3bbZopg56fk2kD3GGrFIPurr/0d5bSLrB61cyCEpgiQAHLNFTk4BYI9hAvAF6BEvR+jM4xT4jXkMnPRaFw3AfU+TG5anC5FWKsgXYCFnl8B/HImyMkwDeCkbifl3o8D8KhyJYfS0dUAc02Ar9Wok0sKCywHgvXdd9wOYjxqw8yrA4B0yt0fgDhIz0jHMRhsXZBoAz39AOp+gLXE8THXSY29DHBb86DGfklFuXMJZlHOWoT6tor14JqrdzjQVClETa31ODxwDQIGag5RvJEcLXU1DZAWWyA56gHqltnTP3/aESC3vfUqt2Y1N9H1sWi2kPMf/xaygjUrEYB2/eZluBCP2Y6dO+zhR5/gZxHbNOHLz+mwLdfcYPUQ91WAtyL3/LmeArmkMP/avZm2ryTRuQgEaDYA6ikii2R7FOWRAJpEBfG8fvY9IfaF71ShWlbDBy4u1OyhANHKvw/nudZc6scYV79Ga0sHUVG9OKmI+QGAimR+H6BvYYb7MUnUzTc/kG73P9CKmyyK7HK5/VBnT/ZZfk6KRXOPI5jLO1jjRiFAggIj7AjgsjckyQa6I6KYpxpxJiTjSBtiPgri33uZk/QMdzCXX+SZVPzY4ZOnbCOl1HLivPrK8/b2265FicD8OO4NSV0Ncdzq3FlL2SukZRCZQ4nvBG6AvsEeK4V0CCJHP5DXDg6OdhE9eQtiXBzeqNY6nulg1jhf5jn4K1wgE9bMdauvo3CZuVaKbxHvcn1V0tNVTLmwor7UMbR86VIU08EUB9fTO9HG+6gDaANAhshRn1cmRFQEZE4vhIRK4msocfYLDKOIeyluTlyQntozaY7QmpOO66XWkdEqDQ/L4nuODuNcQXXOfqGruw2VNlEq7BECfHiuPFizBSACgE4RcTTpOs9wojC3TrLGTCFw6CKOKjkGBwKxNFKVjwCujkKeZOeusnKA30Pnz1olxMQQj+DHP3U7Aok8O3/iiEVCrChCEUuu7d29xzLp3xrkmRtA9t7K3ql/hvimxnpLCvawm69ab2O97azznqigG1Ha89oQaQtwuwYBJrdU16GK77LOUV9rHg20BlTNntyLgnP19qEPk9XPPFFyvtIqS9vsvg8ssziiMT//w2fo7Yi3x174oB17xtPWZkOAjHdZY3G3nbpQY4WIJ6678XoXNSfCJoT5ZIbInr7qcsYTUY4+AVbWPGId3nG260ybzUBYpEIy3bRzM0/aKMRUtlXXXGRvA5HD+/TE8eKv+Dbmi6bmRieMyMlewBqrvSgECP1rAZCuirm6UHLOlq8gepT3PTlCuRz/5znlxWdvQWhCVBfPfRxg7DCElDfqjnnzUgGr/Z2bYIyoommcCV4wbQP0hjRhhxEJMkHefxwgeDjuqbj4EIq5cdYEzrBWNfO+GF8Nvfz8fp5/Srx7xiyMDoFpf6K0OmsRnKRDXGTYqqU+EFCJ9uyTv7CVi1dbJiRbHwD1Cy+/aNuu22reRBv5BHvRsYDgY3DadhH7JLJDRG9hIZ007CGkMlf3iRywF3CxyP2hsm6NebmlfUCq2zpaiTtcxZ6GfWFHC5F/ccwu7GWYKxXl2Yoj2ZuS9qILOIDoI1Eh9h3vSrbv/riCZ3iz61hpRYSQybWewHGjubuxoda5t0bp9kjHaat5Xp1cg5ANegZHIRUEADN1QVjUWzKxcKEo6RvrW+h72Oj6UrTfUSTX3e95B3sv5jLcHP30ZLjnmtWiE7dCL44UAd0LcFGH4/BuxaFUTtn8AOcDuZ89RCgyCXjjHlvFWiIyQZSjt84ciEO8cfmIdFHclZ7f8+xNFeHLN1gtToUgPj/SEEeATPJ8tkCAKO5uFFeUzis5PEexEX4WNN1u0yP0W7DmqFckDNdMMIRYanwynXrFRDe2u749qBrrGEQsw/x83dtusUhIgmKcNT3NrIkA4+0QHJozslmXalj3xtkTbd60njNUJbFKOIV5DtetwqnBsyoHSBQA/jKivaKIEdTr7gZwj0vJJrJJ+zy6LIjkGh7uYZ/lDxmR4IRJg5CapSV1rIkQcm3DuF9aLTt/Hg6MpeyhBvm7cvZV3q7rqQyhVnom7kcceyJAeMDszA822ur7z/ElCrnlOeP8MTo47ly+uuciQRRpmo4bzo/r3sl+vZWzn9x0ckaXlRAReeyUW4tWsufQtQyF0N+P+1sCGbmiFYG5ji4jRWlKCKP1T/tSCYHkWtK+7RKpoe5IiZg6EDNp/3rpl8a8Yu90jp0l+nD3KH6WdU6CLMVsSSQTyWtpt6c45xnGpPYLIjK0nsjN6sXZKIQ524fzaCjnVjkNyznHRTNmQplDJApj1ua9driS+lbW2klcSW2NHcTXRVrlhQbbtukG1rj3QjDSl4Y7NJjrOcz1VWyzzgTqAXmzCKw5AuRy8MZcCfrlrtDv9++vDMC+HEFxpQDZ5X7+5a7NnAPkclfoSv/+ysbPlb36nAPkSp+vK/v+uQisK52frmz8X/67L/f+/scRIC/vuX9GikaRHDowKbrqIhEbUt6EAxoLGFWmvgOriTmaZDOuUr52NqFSgwtgV8HcKKBGwelTREftdCqms6cASzic5hFhE0ukUC35qipH9Q9ko4raaAUFpMdPnnSxSw8//DMKqxPsjrfditKmhainXg7WhbZtyzYOWij1pEREBaZorXoURco+z8ikAJaiV8UudKHeV6eCrOqjfO0Yh7d6stfHcYt09Y4SNVTDob3E0ojk+vm3N9nHf9REFA9KYUrdF5DjPcj373t1lwPXr99xvf3ro48Tz3SNc8IUFp3jwBUGeYANHYJmKTb9Hg7ZcRxkK+uaID8oYydfWgCJgNXTBaftGjonpFpiv2/PvfiypVMOP4PiqI2c+IqS0/bVL/25Pfn407Zp41WQH8fpXRm2dRu3ke9dYiNc0xGAkXC6NqKJATiwd7dtJ9tb5cDL6AEpOF7glL3dyuoW2CTwicOAMowFpHehilXkkdSHMRxE5QJR1JDIEAG+Kvl8jR6UG75WzsGew5Q7PEBiUHAuQLIfhV9lZYW719mo3gZQbfWiSJW9/+jxE7bjllshSQpc7Mmi3CzuVRckUifEQBQAN5ENlLfn08myGjJJKsy2VuKbDhyyR7+x3d7/laMAHzGMLYrd4yneBDTbTp7zHtSMFwG7vvHJVfboKyMcVHvcQUEqaRWvj/FnYkI8GPgMh+9MqyTTuxGwQ7E7crVoLIrwCURVLqW/ADXFKcmpU1150ZFS04qtAsRYuDDHFbi3cxhUBIpASP1s5WAPccBXV4JA22CID4E07WQ11+FIEKh6vvCsLYKUANV011MxAjp41QOeyD21hjEt9aVAmKt4Dvp4jTDAtkkIRf0cEYBTAC5ygMg9lUg0mNTROsDr3vXynMXgctHBrZrIGsXfyAkiQkYqNfV4xHIwPEh+skDaHEC6cvKtozjIr1i+EiVlsSsE7YMgGFRMDM+uN0SQ3B8iNqWe8oBICAQMEXmgZ1txUYrIGObrBaJI/T4bAfV69JNzgMyqjnTwVfyBY8wc+M3fvSECS98jB4DUeVKD/s19C+xrP0GVD1ggF5LKmEMDZvP+s3nvfpCqXcwf6glSREYuMS8ijeR4cXFqEFNdKGnno7jXv48BTAVQ2iyHlSM1IJvc/EMkXhRgqwghuTo0DvQZVMCqw7Tej1SAXahRFb8xDiCoA7jekwiN2Y+Crp1/dl0hjv+YdcdoQdD9cMwzn1t9C39sBMiPXmoFHBkgb5/YH0DbTaspP27ttfMFpQDKy+1RCOJWgMIEQGrF6kwwLwwyF4hcGgHI8id6iAnGuTZ6xvooQPYFI0Y5iiJXz4GeOfW++IqI4E9dM38AqDZU04pnmv1vbhDS1yBCBKCJ51HZ2yIZE4nEW4YqNQhQv485/Yff+XtbD4h11cb1Fgb5N87zo26YJqIqqhvqXKSR3GCKd+pFWTygEmnurZwlq1atZDyVO3dKKvNXORn1cv4tIae+ChC8EZB+M8S2bqfI8yPqFUE57sFapfFYDtEYiXMvgVjH6Oh4yDmUnhnzcXwctfqGamJrrnXXISaOsubqRECtKqJYegHrS1A2e9v1t1yFongAh1cs+fGAytN+qFflVuyy9p4hm4+LsKKmCvecB/EmkIEAh//4iQX23KlwF3dSinNFQLlKnOWubMfR6OuHCp3xqrLub/1Zpn3zQZEjikGMptdCcyBrI0piEVSaF+rV7RSHQAASJyYyHkKgifsDlQKw5gcQP8QYDggKs798d7R99J9qXKfK5CggUIiPZROhkky8kSckRC5gJYyBDaAKHoMEOQ+wmplLwTCfTd1EVQBlqbgGggGI+nl+Q4nc6mW98ME1WMwz3QKo5YP7Igcnju7F337zr+3z93+UCDZK5r0gsNr7iB18mV6oRbZ2y0aeL2L4+lp5jwDCrBGHj57gOqdy/XMZb8GutHfnzhXcazoKcKD4K58dgl6RMoqyGuV5lwtIxccio5dRehwKcaQ4MUUZngRg62WtXkhUl3pcFOEywzqWwN5h7+7XIMCvcsIFJk66hohZw3nTyZxcxdreTCxZMCCpP4TMmrXrmHtQqUOCTKJUHx5BFc+8lbNxFpQr3tfp5qNAuQcA0gVOhkKwqdA9JDiKa+dBpBLRexMQQXzvOOuOCB05Fn247/10o4wAXvYiiJjhv3nz3qVAHh2aJJKNGEiU+q+ePGvlTcQIAUQ+/NBf4NKqsz30rMQADm/fsJaooikrwg0SzjMcEhFjp0pQpYfEWVHrgNWybnkR+/b1L37aeuvLcHkCHNK/5kfEkZ+IQ/YWwzy7fXxmlZJ3DhAZ5EWnQkCsFVYylwDWLl2exnzbypxOzj6kQE52uKWxl/vn5w9Z10QQjoFPWdm+UMv2rzaP4XbWvBA7RWfO/hPH7PY773Dq/DaA35QIuszYP7Sx59CGqY+IrL5pHBd+MfbswTLrZnqetzCO7p23A+LSFRRE5BWClcSkWfLDF4B5nL1ZIgKOVvoHLsXGFeOMWAgB0gKRFA357s8zdObsSVu1jv4RnpchxoEvoPg05GBxUSmkSj0kYyhxqfEueko9Z2n8hnnivkCcqxyduM9JIgCbGlnLDaC4qBbAH7FJWCTjLR5lebK98uoTEDzbUcePOmV9Ke6PsrImxsC4pVJw3sO8epjOlDvf8RbiyWbHy6u/qEBwswa3A85FrrN+/gW6zprbWuyeD95NHFUzDodwJ3porW+zp9g7fuUrX4XUmXaxSupNk3PtanomBK4ePXbUOYRFkFwg+lP7Bm/m6XPsX9asXQE4ncIY6yCiNhv3QhcOS8YdMYJ9/SNW19BG9BDPJ/NDFy6J97wvyx5+ooGY2asduD3M/jIHl2wHzj6tx1K1D0OcNTAvp6Qks3HAVY1IQ3FVWl+9Gc/qSxthf3OBuW3r1VdDQATZ3j0HLX/pCubNKtfhNYrj6B13vpX7pDg69jCUi2s+9GNdboCIG4QQ6oaU2LB1LXsOb1wf7cyNRKdS7p2emWWnzpx2hHYS+8vly5fwM/wdmN7PueGF517muSO7zROyFMIilf34C5TT5yqyj4XgNM7tcAk02FdP8X59cUt1QKxfoIg7EHHJEjprohCk+HtP2KYVGVZTdg5iGOKQa+bHGMpMybCkaAgO+jPkHu/mGomoD1PUK9GKf/KZT9kohKLcSAMtEPZ0yFQiFvNmHxbKHrQEB3dZeSlChK8ibiqEuOjhecdyxXOWjFBHe//VyyFsWXczmHvVSffdHzxkC5eusXVbdtgzL7zM8zWMEMgfh08eey86QuRm4IIIhC8qqmT9x+nNXFnf2WDv+8A9rhenDWeYyA+R7GOMpTb2+UFES8qpce6BLbbu/kJXWK7oVZKcHCEQxNwup5/63JSxFcHzK/deJ+/3bEEB8aZLnNszIiIa4q0T53KRi87aseM63DptFs66XQPprP2YnBwaRyuIne1irWhgnlW8sUh0kRjOTcweQX9qr69YR3UnqcMuDjKiinV0mM+t+NNURFeVkNcSWAzhCp1HJLKcnnJ/FuCelsBrfg79QNxHESb9rCFyd9RyPtBr5iDca2W/Hkv8pvpAtA/VeyuGYFySt8iy6ILSeWE3XWH5S/Nx1rzKvACBTbRASgICtWnEQ5CTkxCi93/iS8QHcs4dpfPJP4z+E2KCmX9mu/PYjb9egv5Gcc0laGL2v/0mlb+u+5s7AC4HYFweAnnzr7iynz9Xgn5JIPQfvw9/CA6QK3j3v+R4+uWfdGUA6686qn7Xd3r51//vvv6/6yf6Q/v6K+t4ufJP87/7/l1+fL/5Fb6y+UsEiANXrvw2/rf8hDkHyH8KAXIFt1/pMlfy61cdIM99bEZgeR8qGB0qAwGAewBXulADl5ZcQB2/wA3YCA552qSmEgUlAEgg0zwOHgIY6upqUZ42Ah4H2FrKsBPYtGsD/9wzT9ly8v5d54IOnai1Dh89yyY03oG7Kg0fY4OtuKAcwM5XXn7B3vqWW3F59BONkexcJ1L0CFyWelugW6x/OJvaHqsG1AhgYx6GqqeP3X034JC+ZhWvX0ex3ygRVcOol4NCY4jGOmjFqE396ZV48YHr7MvPUeJHLnciav62hhrLJWooDKDm+OGjOBkOoUjaZHe/7/32pb/8KkrQLJRLHBDxvecRz1V99ritR5kVGkYPCkDFI4/93NZv2AIwsZAs8CqnZi+hhPT9H3g/sST0orABb0cxtGbtGivicFPFgXQSO/nb3vZ2p1D91yeeRp0XZNffeIv99OFHOGxQ3scskZWdSbwBmd6o3/MA7ZXvjsjKGgEK2on9WcWBuZlDGIi1O7SU8drtAHEzRD2MovZVYatiYryJDXFHldeFMy9/cb7d9I0alwetYsVADlXCsxWPoiJLAe11FOuqUDAGEKcLciESckEHi3MA7DdQDn/i5HHzUPkhwMeCDIpzyQz3Ix7ieiIZFIUmVXgTh51z9IbcfOPNLn/+/Tf42Hs+8xpkTaDddMuN7gDkx0FpBnD0WQqY0yED/vxDOfbDx1tcuWIYXR3jHG6yACFGAMTVB+LiTQQiovTPQHV74NABd63XkBGsazHNAXYUZafieOSgmBKRBFiiiC6k1gA2xPFwuFGfjd6TP4c5xSVNQgKohyQUkm9p/hJXsFiLMkxlwosXL3IHLkU+6HnYCigrd4oO9plkxLepvFzWewiFMIiKZx5/gp4TFbxTVMuBKk7EHP+9m/Gqa5KGulOFq+chShZysOqBoGqlmFmxZd2KoAMoUKlnH3FZKrj3xYYfxOFPYPQg/y4XiMgeEQ06GFYSeSF1mR5sERr6OQJEYAKIeeh15ebq8Bni/SubW9Erut+KMBLhIQeIHEMiQhSFJ6BVilKVuqoDw5EIipdRMTNjRpEDel2RBVAk/1aIrknpjY6JS2ucytD/5mEO8yIZIF8CiJ1bCCkq0Fz9Jfv37QdYITqD10vSnKAuCciOEMbjCP0CCwFco1HlqSeih2fJzycIgLdh9npxIFacgaLZRD7ql5SDPXw2IdxarPU5RV4E8Xyrs0iF093KkZZbCcJUfyoSS/dQpJQ+n+Yc/TxdYxFC+n79vRSGIlhEknz2rj+OPhDXAfKYOnJwOHDvkwG7t63e4MDCJx9/CidUCuNkGJBzBNdHjI0B6MzwXCgIbYx5ipvuwHof7vWYPj+Opm7mNRWcquhU80Mq93GAa6pxJQBymvlrmkM+/x+ym3gNlSoDzvtzjwMAfwXsSk2qmJRpfqYcSakpcYyLDF5nzF78xeMAvwO2mRL0DMC0GZWuiozi554+foyIlVTGdOiswpqYD1/muFpU+kMqlCUO8SxlyOqzyl28hLipQdcJ5U8USh/rSkNLrZsTVlGMrU6ZztY2W4TyX+CzCFv1VwTwPJTjbkgAVMkmTmeGOUIdEFKkrl69lIioBJTFp6y1a5GdKTjvyrZvue1WO3byKD0jBbZmwxpAZwrjXSdPIEBTPwBkqO3ef8iSAQ+DiKdRrKHmOR9UtH/74VT7l10e5Ion2Snm1hgUqnJlteJwSc/IdOuKSM0kyne//MFU+9ddKNDpSxHx54g6CFutfQL5wyEj5AbTmi7hQAnlyu0AXXJ3ecrlBfCvrxep+df3xNv9P2pwQoUAP+KrUFAvRm2fiDAgjXLmQADxWubXBNZNX80vKKeVeaLIKA/mgGHmmUEIyDCuVwTPrRyjo4Bs6jaSKlnOM5EGMXR/NULC19VW2tYNK3HexQLuednTTzzD5/e1m26+mXE2Bt4HuRbibd0t9UpQtJde3g2RvhV3ThxzsSLXQi0mFBU3z63mKH3mcoC8KMBLzR9D3Gu5ENUHEsT7zECoAUvG1E9cDvPkBGrnmhacZhQ0BwR4WEV5kd122/VWWEB8ID8zNyuHvg1Itup63CgQ3YyrYkC1PtaqacZABKriBEj1EMAxxf/I2RFGnFL2+gA39/TVKGqS9Zd7F048SumJk86RtAbCcYrnwAuCcJo5ZQTCIxIgf4oyeC8IEM3VozwTfv6hxCEOO8FGWDhrL0T6EEr4IboHYsP8EZPkkdtfA0EQYu2ekXb8zHGje9w+c987zWvUw55/+aAV1PXY7YDri9I9bajuvAVzjyZHAPmbhu1iz4w1oUzunPCzwgu1dtftb7GbNuQC5SMW6Snn9RAGdA+5yLvs2GSL4Vnur+P6AvydvUgkD+O2tJ24KIgYXwQk5bUD1tJDJ8gCXRsi8tirlEOWxdD98P3H32cjpXE2UH+On90GMJ2Bi2LYuljXdK8qcVWqi8iTdSDu9fJ6dVKN8Iw1M6ZaWI+r6QNpHTTLWznfbnn7O+35l14E3M5jz+Jji+h5aG5p4GfN4PzLYGxVzcbpAToLeC8BbJegR5F7UutXAGYrOk8RaFrfgwG5ewBBte7t33/AxWVp7lcsn9aZTazzirwCQXadWdp2K47PG9JK805VXSeF0eU24RHIHpFOK+aodWuXoxg/44q8d956E2NvEudREzFFiFTC45ywZf+hl23ntdtt9ZYom+kgw0xZdFqoXhdutDBeThIDdJzuiPs//Sn23XIM0UMGaHvmbCH3vAhBTbbdcfudgM6d9tgj/8peOgE3xWr2mp24SojgIsZw78EDFsu8rE6LeubI+OQ0AOxhy0iOUw4bjusMHDzQOny+fvYgAsHPFZcyxyMsYPIPYr6sZ//zoQ/nMy/GMT8gEIAYEhmn8uh+AOom1m1FwylmTi5cEUeVAMpriS/Sei0QXmKGFFw12tNrrVVXmSexQHJwVFbjqoJokTiomlgwtioIjzbidkWsxPuMZK0h8Nai2N8eh4BewZzt5Qlgz5xRVKpYW/ZlzCO9jKmKSoi8sADueRQOKCKgcF7xyEHOzNAHd4YzRiFf62tRyTm2dM1623NgFyRnIl0ak3RTQPqwV5uH61ciiWHmbV0PzbmTrPvvfve7ENnQVwaJWVx4kj0M862iZZlnt+NSz+LaJiNCOUWU33n2vBUQFMHMzdUQRje94057iW4Ub9x08xEV3U1fyl7IFy6CZVOs/vRzLzjxi/ZqC3H1bFi/jms2gDNpjLWpEfKfThVi3tI4myWxfxvlDPXEk0+zVySOi2sZwH1KgdB59Ikn7cZbbqIIPtI5FFo5I9z1rrvs2WeedSSgXGeTM14Q09V2461vYUwQKcl8qbhUjTnFklWzr1I06+Gv59vIttTgAAAgAElEQVTKT591eyiX18RvRUz5qyycffQIzhZ/mCrto5MZYwGc0w7R5aFieTlB52fnICBIcSkBZ7keijuV4CUBUvooAjHtK3S2GJCwjtcVESLXsOv1YBBoj6UItxwEayKKJM47C0nlSd/Gily5e/wtLTvN/uWH3zH/hCjbfvVWxAhE4jFfB3j4I+w4D2Exn7kgkUgv3JTq48H1tYD9ehxrhRyoF3BGteAiV8+ezq167kN5TZF3qbjfNY6PITSKwe2/87rrHGdx9lyBi1gT4VJ4VmXsvfx3H3vnHe8hzvgobu0oO0/fT1Jsmt3/Z3+Oy4SWNR96uEYIw8JZJXHCtJckaL/sYvh3RODfCZDZiFkHF71OivxX6JevjOC4HDTxv50A0ed3jYqXu1Bzfz93BeauwNwV+JUrcKUExuUu6W/lgJLq9Tf8+u3e3x/r/Pc/nwB54239dQKNyxEguv+/vId4Y4+utpOXKNBLY+U3jZlfKxB5w9j7dX9/ufH9y3/v8dwrn8ZZ7IGtvx9V3xLUQhxYAbfjyNRtJ//Xlw1pNABSD4WDcTgKZv8uBhCxFwV7kgNRa2pqiB06a+sB+QWwqhBbBbMCFqQuXUiXhfJiVTZZ39iJI4GYK8CscA7Wi1BhFRGRpYI4ESH33fcRgAWUowAOyjRv4RChjbEUQSJNums4iHDYOMbrTXGwbQM0XsUhJJa/+973v+dA2msoM1epZQyH+Bqs9j956HGUXChkAY4f/dZa+/CDLbZiyULs/DUoTgFR09NtHgD8BaKldr+yF2Aplizn1WTV9hBb0Gm9KP92XL+Dr6eMNCUWQCgcBVUNwHOY+3OInPxwygFDIYkOQaLosJCqIr2oCEAsNtmUoSpTWqq4CjpGjhw6Yvd/5jMAUT52ltK/s+R9L6HgWweNNlRHzYCTGziAV2OHT+N7BV6GcZjsaiVvnUOiDiItAHexAA1N/BnB++1CBd3P4ai+EbAZZZoH1n6RIR76DeDgKXkcwNezn0m1a79a4VwOIgiUSetPt0sULhBFixVzL3QwEViuPGcB+8qerq4ivgJV5dZrrsXaXkx+dwCOmHgrOXOMbpQlHE6mGSM9dv1NtzA2+u35F19x0QdbNm4ChAi0o4cP2dc+kWcf/cYJy4MQG+Z+6r/nkFNdQExKKK/zwbdG2SPP9xIpQVQLYEMVh9qNgIlyLogEuUgZsbpTFKfU249KjbHayVhR8fsk5EdqyjxHgDST+RzCf1PMlcCSIfK5vTjoylWicaVxpM4OoWzaj3pwsBrl3gjU1cMod4T6a3SQVIRbPGqzZhTH04AFiURxCaAfBzCVwsxXRbQc/vVYS98lkkTuH33/GAc7f4A4kQdSIct5kJBI6TkAgGIqROzptQTQBKM0LAekC4S8iUHRrF6QZg6mU9wDf6JaglFXD5Pdr98CmQXyKFdYDh/9bGUcK3ZKvx1wLQAbIFCf15EXHOSVW63yXVn+FSsg4iCSg2gLbg1Fb+l+yUEyoYxnqfT5U+4QAauX+jRc9jLgp8iRfyM8XneBzJZfzzK0b1wjRYJ8/ZEWhXIBngDOAsIqJkMly3InnS04a/NQ2IUDouowra4HER9F58/x2hMoxHO5TnIXTBI3RiQM81I8B1WRNyI85PzQ1Vf8mO6t4rDk1BC4JZearoFANzltZnAzqCdF9/3SZ5I9wREbfL/+m/7uUgyWi75ynSezE7fAfX29rvPH3hruPutP9n7id513/8u+XgTI959vcZFTitdZDjiRxzOnw30Rc4+XVKwAy12UO/sSNTg0IRaD+AY+s6L/pD71ASD3gjAWmTGs/y4wHIB7hvGh3gVFUI1wzf0Zk7pH7hqBHXoQHQO6DiCH7pH/5sFakUEfRTexSv0osEMppp3trIgBCPG2NStxCuAefG3PM1ZXUQywlIibbodQLEA7lJ3c5yCe5/Nnz/GcRKDSziXeog3AIsNeevFFy0QFLUBPc6XcUB2QXxtx8o3yfNcAAonMbu2qc3NCNgrRUcbBCCBXGgCWBmwbUShDAPgiej34LEEAs028ZiDPRjTAkJ6rfNwMyeG41b5zxt7z7vdaCfP5qdNnbO3atRDO3sznZ4lrLOe1ciAAeG78Q+iygHglOqiF+dGf9yaF6RSEroilb9+bZJ99oJHYmxSIhCBHroaJIGEsigCRer1RJd8Mvn/4ZJ6dqU+juL4Sl2alc6nIsZCSms5aF8/6eZyi79VuHQmA8OsD/CzBpTGAi0cKWhXBay1wsXUgOn/zfyjofsOvv3q40hZDvK9SGTmRNGOsfeOo89NYh/3EbiF86EUEEc516YUEuVhWBqnm4xwYfgD/Xk6dQbcHsTYejAlFnohwjI1Pctc0PSOF/QBEO+vJMP0LZ3Ax+ALMLV+y2MWq2Wg/6zb3GJJc5NSevQfttre8GwKJSKmKRtu4cTslwi8Dfi/BCRAMiF/qoq38+Gd9Xs3H46jSk5ijgwGvfSDeettbiPIiuoU5D9+X9U1AbuHY6+xqYqwOAqrmQpZQtM718WetbKknwqYNVN8Lhxjrez0uiCnW8wHuvSfiEFBx15Wl50nq5x6uUf5W9gMn+umDymGcjrm9ig/zzKlTBS7acfOmLW59CQMUnWTdDSSuzHMAEmkQJxtF6u7mUuo8TEdEQ8ew9Y/OEIk46kDjXlwP8eHEjwZ62Dxlzp8ss44xrs90NEX2p237kmC7G9dRd223vbDntLX5J9vabattYfKw+XSVWTj7iaFOnJnNlDwP+ljDJE6IevoYuqftumu22Y1rs4ipYh7rKSW+pwbnl4/rgggEBE8ARO4uLuA99BtVFuZNz0DrdISdIaqquYfoF976AG8dsbP5hQPGIlqQIyOHONNP/d/rrWXPoEUgkigrOGE59NQourAAJ0oYpBgTtPWjOB9nz5JMGbVU/XKvehIPNQjh0IVbsB8ieu/xQdtxW75Fp+Ywd3NPcbYowiqR+CatCX58vQ/Xc5R4RR+AaUXbpSBo6QTgnZKjkfGp+MtW9kkxiCJOQEqtJt5Uc7liEo8cPeqENnIpaJ2QYKEN8HgpZeGB3GPNJ3I3ezP+ZyAQfCEF5RCquthoZ8twlEEYLVm+BtfWFETXStbhIHvq0Z9R2h5pm3buJMKIeC05RRNTeWZLzc+bXjF6LqLnsaZcZE82woVmfppmjutnLjxVfN4KSwFRIdpuvPFG5l5P64CY7YXErIOcLeX3pm1XA9ymOWC7DeGHnF/+XIsxhB7X3LgDR1i/HT1NrxGEThdOokD2pdoban1NYMzG4y7ugECdn0FkG/tzza8XSi/y+nSbMXF3QAKoKFx7nj/75AYrK0bzj2MplHmrn/kwG6BefRd6/tSXsXTlKhvkfp46fdq5QKSU70NENR+Rii9kTChkoesd4X++RJx1E6nYSpxdNwXxkXHsjZmTjuMer2M/fvfddyJ86CFWNQb3Ei4txAb+7BMusEdeiEPUg2d2CtC5vLoddxZxR3TayKnSzTwVi0tmeqof9X+irSI+VlFlVdWtOEx66QCqJ27U10iDsnW4jk8WHGWZYx3zxznN9eqFlIzg+Rwmtmta94PbrFhOxYbe/va3uv1oL/GhBZDrItrzWUdz0zNYr4hSRYwRz9xz/NBhV/Z9/ORp1g9/1o9IW711K8/lHnr9Fjix1TIEQ7n0Ho6xnql/5CTl7ionV4St9lN33nEHa8MozoQyi+M+ZeAsCsfN0txYy1rswV5ohf3socdcLOIZQHx1lwSyr5vhGvlDRKeyBiq68jixYh+59z7OM6844doQe/pIXCqHKOvetH2Hi7EtvXjRiRlG2SPh63X9gMe+vtRWfOaMiwHUnsm5YB39x39iPvWdYV+FmE37rAD273E4OqoQH/hBxhzm7CMxTTb3SaS0SGqtPxfpKdQ+M4Z9dCPnIe21tIdU55/cJDpnKLJWxLZeU6ITCcdSGZ+K+hVZoz1XAlFz82LT+RpPa8DJUtlQYYHENq7njCA3RzKfb2Zo2ooLim3xwnznaGnARdWEmygf55O+LwRxRyBEq/bfilRbuWK56xusR8SnaCwJoBoh/opwfqgb8d6PfJh43Hr39SNEFY4SWegEMcyRLc2dtuManlEcPecKCi06PIYYMOIfz5XaT35K/OWot3lN0V8Vxvp3qtSJGSboUNNZ8Fd+vb5h/vUEiGsLc9/y+u7697Z/nCNAfm+X1t3DK1NQ/z7f29zPnrsCc1fgD/0K/HYEw3/8U1yWAGFv9GYE7u/7/f3HP9l/xnfOESBXRIDo1OW2MbPpMpd+XY4A0df9G9nhxt/srzfuVf6j+xaPx5780IyKVgUkB3Hg6KWDQ9ECUskqAkjqMD8OLSqzC8dx0Q6gkLd4Vi0noGWAYkWpVQWobdu6GZtyFz0XKQDFRNKw+RwCzIwmQsqPQ1owmf8q8qwhmsMHIEEHTqluXntttwNz10KgKOO1ACu1Mlul1tefFWyCBazp6+fFc2hj010KWeGBgvg1XreLg3UKJIZykXVo27d3n/3JR/8UkHwYl8BJcp3pXahpsqeJuSp+6R674+/K7eptG9iUHqP0NdFiwgG5iT05vP8wNvs+AFV6BMhuXcH7KblYShbyoK0jn7caUE4RWCkcko8cOQHQRgQJSs0jR0+hUpqxdes3AbxdcFmyVbXVKPXS3WZ3MQXmLRw4l0NyNBGL8sU//wrKug86db96QvYeOMhmvQMXyE3ETB1zRNAOYrSUId7cjCqT+KR4QJ1ADvcrcYNMEDkgVe8Q6sEgAHOp1oJ4v5MMjhYOpPpTBzkp3n04mPjiBNFh5InPpdnGT59xUS9SUQnQV8G4+gFiUTr5ABqV0EEyAfiWwwFPBxMdVIYAN6s55KQBUvdxr1VIvZUDxQyxKfUVF7h+wZYF6aXoFrlR+AMQcz+KsHqn2luOZbwOx8W9bwu1e760x7ZTQCwwXg6QRqI7SgDHvvmpVfbjpztQhkW5wvfSkiJnqx+mDFdKzCjIJLlEGDUcECfdYTmGMRaJGuvIUTKkkS0qUmGAGIcyso39OMypQ4NhJ8yKcYVjgs+rWAR1lNSpQJkD/4gjFMjWBhUMhDRpRhUmciiSw6uKPcfphcjGDSNFmHpRhjkw6l6oj0TEQxTuDkX5THNi1vfJ46fvVVGvHE4zgDhyDIjIi4S4CySCoZ5Md/WEiFiQ3f8syk4V9cqiL9V0qGK1IHGaVBTOuBfw48d7U7+HZhCB7yJAdCiU6rqKA6YKfnXfREIoxk4dDfoaTQwCU/W86n76OULEy8VIKVJO0VOhvE8p5uUkmaVxlG2vvgveO68pssOVWwv4d84K9WTI//H6JMSkJqWke23em5vi3kDy6+s+JyfII42oSDmIE/0TDqGTDoBw6sRpBxJqPCRCuqkD5MTxo5TeLiQSodbNReqIkGOhFmdSdAjKaJwfWag1VZYpIkfzj9TDcr5ojtChfRAQUi6TWYIJEoz7pfLTIFxXo/pMcnSowBuiRJF6eiZEgFyK8dLc5j7n6+3w+lyOJOF+6mv1ujoIK07hvltD/mBJEBEg//QL3AKQtkHc91ULcwExZuwgqud0oqRKiFCTA6SFmIZY+lX61HxLXIPyRKYBPDwgDb0A/ZTLLkfHIM+QH9dUUWghzOfeAi4BGqYBu0OYw0U4eajoE2W2UzryJ+yoiw+TiyOGeSoxNsmeeOIpwAeUwqwvk7gA83IziSIKI5IwGXCt03Y99xT3OtCuIa5KcVYTELyeEC7KrD908DDOAuYrnHOhgA5yO0jxKlebFMe63wL5jwFAJxKZ5w8AOAUoFJuACnusmzmiGxIORa7AIsbBJGMgAgJSKm71HMk51wTwXUpXTyTuBQ9AkzLmrzQR5fQCrF0ybo8+pazzcJSkZS6uKgRiQyr/cYDCNojTLVddRXdEHSDhRXoB0hmr4zzL0+Yj15EC1Lmu378vye77dhXK0SDmtiTXUTSIEEDqWv3q4pnUONRYFoCUhLr9Qzf4WfPYcnv2uecZw0Qjcf0UlaUIt3winxR1JwBMUEkjwGl1Ta07dCvmQwSIyE05DPU/R9pyfzwBKf/mngz7wo9LbAsdAZmAy8WsjXKALEEpHgOwzWToSN1RFc8yZ5UUFtK30WDLIISiIEAmUETL1aeyW5ERz6BsXrl2PQAp5dKsT5q/AgN9LAMBQQoxQ10owLv5LQJE7pEI3Jig4fAHlBRDvui5rKyqg5glyqu2nfUtFtCN2KXmk+5apAImidD82aOPsS5lukJjESCJzIMSYEygopZgoJt1N5O+MF/G3+AQqGZAor382n6uTRWF8ziJiIRbz1oWwH3pqW8CHAshyrMIx04woKC39bI+lKJCjk5OcBn6cv0lQMyNM2YTAWlVvp29hntyAUAPgiQA0Fzz/QCRPUUU2YsLXEMcpMqgE3EutQGiJuKuGYJsCMRNoMJxFiGXxV9SWmMDdKNMoGKWCv8cUZNLctLNg1L4ZblpkDiUu9d0WduQj10cDLBT/P09t+Ta5vz5VnWu2g6dJgImeYmlL0i1RWmjFjNFTA/gYXdTj1W0e1gdBMjRij6r7INrCvFlv3GthVu33XPzFhuoOmdd9DkEhvE8cT8qIT5SiEILJCqrs4X4tl4PO1MxapH0kfUA/pUDCrb186yH8FzLFUZ5OBU77OF87N7332Xr7k6xwV24DHt4Lge76UGHCMAdcrikxzKIispEDd4DkT0NMRTL/VQk4UXi6qJYW5s6cBZUI2yI8LHS2gn708/fZ7sOnbJoYmwCgtR1g5uN655IXI36PxTvF4BDd5weniDA9hTu/wAuYXUQaUxIla79i4gprRVyXoax9ilKrYZ9gIBX9Qro7yUE0U1bSDeDSr/lmhCP68czOcPcMuUcJH7cJw9r7By0wvI6i8fdomi9WGJA1wC8y1H14gvPWjSfJUDCBva7qfMX4JjGkeI7bLEZqMDrINVau6i8AV5m79iGC7SF93AAB1htc799/JMfZO8Lyc9zdREQuQ+HkNa7i8Rx/vmXv8L04WH76JdTiXg4+w0frkcDjpicRdk2f+F8K2T/pCLuCfaCcmMl0j0WB8BbV4nLAwX/9u1b2b8x7nim5XRoBbgVYdtPZ0cL87kKo9/7vlx7/hcNOOSycWfhWGNen+J70tiHDUIUd6rgnLVbwHsngo1B9jwrV64keq+Kc0CHLYdEiolkXuRZkSBKkV2ekIwd7LF7IUArcIDIRR3AntFDhKWfJ1GjeTiOgxCwAL6z/xjnnqivoYf3lMF61YK7BoMGJM24I0C8g6KIbCKyDXA6NMwPtyjPjp4XOoUS47NdB9Se/Sf5jLQ34MZ7ae9+u3rntXx/G+8XJ1Ycblpe21NrBqtLJ7Fa0NZc+0Q3t15gP7x50wbLJCr3dMEp4g7b6dhItRuJG5tiT1FHfNUMYyqdOc1PwD7z64svv2wZuJQH2G8EQAblQNiqE6me8e2LgOyW66/jenc68ZLK2BsA75N4HhZBBCv6VF1z6gi6E+Ilkc/3vX/5R0i5Jtu2eatlZS5gz0ZnjuL++P4CzhvqX/JkjVJMXzJigHT26QcPHnrdfV3FPN3o3JlenOPOl9Xx3nLdMyLSSaRjKOOnjf3ghX/eZms+j9NCex32kNrzqRtNxJXWdd1HH3pwInjetYfWnqiL+37s2HEc7ushQI64teca4q503lD0lNzNch9qfRzReGO9Sc/gPrLPVlfIMOS8ysa1mRQhoe4aXYtTnAGH+Hr18Ui4NY94zjFI4Ri6oLQnP3TyIJ/bH0deHKRjCM87n8Mv2MLoWAoLDGf+HbZjkJ3BdBQO854XrcyHmAuzXq51BUIu7Y3z8/Pd+VM9gjpfOqES5Idcw4kIbLR3TOc67d+/3+0t9XmD2JPIkblp41aI0SnOBgvd2bgXgWADZ7sA9k6e0/hYB6bsH775Pdx0fXRV+UEKzxbB96uDa44AuQI06o+5A2SOALmCGz/3rXNX4H/9Ffh9EwxzBMibDbE5AuQ/gwCZ/Rmzvy43nn+Z5JBY/Y2/rpQE8Xj2uT+ZGcBCPsjhLhugsR5gOZFS60EUeNeyye/hAFZUSLcAtnPl7UtlJ2dDNNFTUgDpUKaSReUDL8bNMaxSatRoOVmZxAeMWw+xQ4qyiQWoDmbDCwTkDosCS7ShVBb8mTNnHHmxbP161IodZCaXOdB23caNbCy7HFipaCbZk1txkHhyoPVBnTnEgaofEEQl5FWAozfddBOZ7EW2e9dunCQfZxNOkSc54xXEWpTg1GjmQLP7h9fYzr84g9o43/pRBq1ZvtjaySCO4qB6mK6KqIhYsmRrXFdAPKCUoq+8URk2tzUB3MRYNIe0JRyOi4kLaOUAu3jJcvoo2lFBUQ4JadDBYUzqpS7cIxFsvsMgV4a4tpLu3P62t7nIj4/e+1EU/yqAjrF7PvBBF3304wcfxMp9tb2MYus6DmjqkegACPAnoioVF0gF12TrhnUWzwa8EUBGIFAxCrx5FBfqkDECeKfoCXWg9AC+tKNEUzG7XkOv1cG/P/q5dLv6CxcQHM6WlatYWv0aUivK6SDlvXL7RXqsJbZD96iOKCgVFI4rxxcreCNAow5jyfQJ+E6PkQEfCYgxzCE5l3GTZC+/ugcbfjwqvwHeX4lzelyHiruNzo7PvDfJPvTV/aiUyWYHdFhCp8lZ7r0O+ffdHmc/fJKoDw7pQYwfKS/nE3/Vh0OnrLTYkQ6JZFp3Ueyr4tpJnAErVi1HCR5or3K/g4jEuebq62z37v0A6j3OEZFMefoMUQJZKFIFmjQB8MhyH49aWiWpAl8HAJUU4yYXhgBtgVcqTgwhckyHRhEbKmDvJtJBdvlqVHNpqBxFCtVwH/Jwe8g+76J8IEMUK6afM8iBKY6vF2Cg7ORWrqtU2uIwBlBP6lAp54JIlyYOZSqoX0FRpIqbVWBeyzOiHg9wDleYrpiUGQANPUPOZsab03M3W3aPUpUDpO6X67zgcCegJ1TdMLygQHoBoCq3lzpTvwQS6/NLBTvE59VhV0CriAS5heTsEtgv8kL/LBJEQJJ4DWdp0w9x7ggRJpSuX4YA0ZeLBPnKA8UuGkOvJ9eHwGwpc3VfkojykIpc8RkxOAEqKkpdBNxiYvQUQyZl3nD3oDugZhOPoLlHn1mfXRFhisTSv6u7aJT7qM+ucaD3q2s9zDMShptN11FEkg6+/YBkUgCrvFgl6LOkzqzKQSTP7Md8PY5A7ofXr68IpUvOtD90AuRbj1UR/5JJXF26BaP8n4J8q6y46KJ5XnzpFbK0G4xuU0BBlPnTAB44QDwUT6fLxBzuCfnhhRMERMpFW8nBIGJoSf5yns2LPAf1LkNez5EbW/QeKOta2fxTdCSIWA0MBhxmbMVGxBGdRJQdYIa6KfQSWepzaq6zTcQjxaLonE+p6r5Xn3eK2bfddDM58MS2SXjNtW8AXNO6cbKgiELqRQ4oHoHsXaGOHmIy5qGuVfFvEuT96XNEDlJwnE2JbQyK6RGUtRkZ9FFRuDwGyHQ9JLNcAufJj1f8VDjPyDjPWnVNHaBQtDXQX1RIhNRV191gZcwXL73ykn3vH99pjzxeybwxzBxBHw1KZm9AHxXBhwKwBKnrgbkgGXLPH7Ln4ceeJo8/GVXwWVtJ6e8AhLOopAcgP/70h624xAad403AfT2kuWK+fGFt9UxrbOoZ9WA+SUX9r66Ud28et4dfIXoIokZA7uEjR93r+xP1IyGDL4SoL2CY4qFqKQPvZP3UsxGmeyPlqp5nnlXFkukx+NaHUu2zD9Yy0U3Y37x/vu0pDUV1DbB77LCtgGzfSGfJJOptX+77BM+HKFhF3VTjVgsH+FRMiTqRRgHy9MzomVPXSjXk95JlK1w3VkYWQCRROVEIIRYtIEIKAr0PoLEL0NXfy4/5IMwV/3owzgZwRQjEViRMJeu2SIuGxi6KxhfzuYIsJR7ikvmoD9JHP7uTucAXIYQU6Bs2bKCQN4WfBRiMS2YKUNSLdUTuGgG9XZ3qs/AE+DvHnN2DIGEhABwRVauWAVz5ua4BmDLAuS6KiZmviXEJYP44g/rXi/ccwLzlA3GWSC9VEmvLIPE04nv7WaM23TLPxlrDXDm05mAVFYsAScSlE4Maupm4oDhU096QJJHEZk1RPu5DzBsKERtmfe3rHSI+s5Gy61iIMuILiYuqIH7shms22wTXZEl2qlXh9vGY9Kdc2cuKOmYQThy3j71nqeUlR1tlYS1ETY+V9HtZRm6qrV9MTIw/4D1rZX/bgDX2+xl/bc8d6rceRAHz1mZSSJ1oU304ChZRjAyZ0whYXIJ4YNvmtTbQWe36WAJ4zsfHfVFcB9j+UziS0lHJA4pW4Wryp/g7DFX3KGNpCDKnrJwoHa7HEw//lYWsZ+04AUh9HuICMLu+tMhOnmuy3YXGPi/CljBuBhHLxBEn5iHXGM9FK+tZINf4dGG1tbNl4rbb9huX2pqtO+zFPYetg+uct5T3DYkWjCpeeyNv2AlvHCDqWunBBSDAMpi9jZxlWsslRtD6J6JfBGcGa46U/YlE98iBqXlfwKzWUhe3ynhKZX2fx5w0xvogF04EhL0HwhwsrrKLOjJ2BqKsvLYFAgTSKIR4WIBgbwiCt9xyg+vlUfTaE08+aZM8c6+8ttf+4q+/6QgQDz/2X80IFNgfjUI6+9BXN0RPRTkRXdXcq/PlTRBgrJVf/KRba2qI3mthLzDFHNeF6youKZZ98Qb25+M4GUeI7GuxSp61+QuIScUxMEh3T1R8FPF/uXb4GBE+kCixCIZ6egeIdl1HYX0xMV1FlkscWCz7lWBcXRKBSLSiuU6xStp7qD/srvdksycetNycTLcGtDc1WCT7ojD2kxKcsHnA7VblnkPtyTdu2uQ6n44eOezEK0tZt5Nw943zHKpzZ5z7MUYsbRGkMTwLhIt66L1d/0YfXSKNzfUA6cvYS2axXSZ6DKGPJ4vp+lsAACAASURBVHPLCHs0fX7NYQ311bg9hiBqPFxfTExyFnMABfXMbF7eU8zLLQDbC/hcRIeypy+6UE0sYSVrWbAdOHzM8vJzbTnPe/9gLx0fJThrcf1yj8Ip6h4hNrevX85eYsIg9hUBpvNEKARw/tJF7mykw5tifhMhu84TUxaEw1GCKIkLFtMj4cc8duDAAUeoyNUhV8W97/2Y/f1PvuP21f5MupuYpzRPViCqGWVMXuC5zkX4ccMNN0Jq7XPOgxE+u0rl43BlP/bII4h5FrioRl+cZZns+Y8A7keynzwFET0KEV4L2T0ImejBfi5nwUIXvRfHfln+jULWxUXsU4sQO4wCzvuxV5Ybo5g4Xrk6YzlXaV9//jubbPNXSpwAZnbfo+9WbjerOfdBpH0IRNt8HFbqhNRnKCCuTT0zmczxHZBh2itez+dog4zZw2eR61mdXYq0UqyyrqWcW+2QNxs53ymGtph5Uh1iOk9q3Qpjj3oGl2cPe+g0+t+SWcvjIJjqtM+AKNZz0NzRwLgJsU1b1/HstrBuj7BuTVl0UDRrRCq9gvshBJvNi31HBoRgLHuKIOaLEgRmHjznitGUuE6OE/V9aI44fuKE21vKwa29aSsE7Ul6Ksf5eu0jtb5FcD7R/n3F8lUucrcJx726aTRvtOD2Wp6/ErKOXif6QD73ya9YTFg6TlPWxSEJarieONjmCJD/D8P4Hf9ljgD5HS/Y3JfPXYG5K/A/5ApcDjC+0o85R4C82RWcI0CulACZRQ5ncbU3c4H8JmLjEgHyG//+9djQ3/Y58Hj80bvVLY2yLpCM1Gzbt383sTIcmgAgly9bSt53j73y0qvEi8x3B8cwQJ5ONqDxgJUCZXRwlGMhE4VOomJCAIO7cCzI/h7KIURi1+bGestiIytwtRMlF5pTB1ZKhaPNvg6iOpw1QkSk83NOEEsQDSgqIEG25IqKCvenbNcNDZ3OMRENODHOQTwwIsrG2KCr7E6l5Xv3vAYovchuv/0ODohY4DmkjpETfIJc2KMAYl6ohQoeuNb+zw+bXAF6IiTFK88/a6sBa0bZ2E4QRVFWWuHeawufQwfJSBSb50vOO7IkiQ18KoB4A4fEPXSLzMvMceq68xwePQGifAFTWyAv4gFIfFGD6nBdCpCrQtRlS5fZqvzVthuS4LW9ex1YtRWl8HwON9/+p+/Sa5GJOkpqwgbAgBbXP9GkbhXuzRAHxM2KGANgGSb655I6X2C1rqcisTLIAu5VATaHASnydPgI5/rosNIByPLwF7Igf8pQBc643FsVGU4BEEVyYBfoJpW9QH/FiC0gs1cqrSbdEw4w6tWIQB2pUsJ68rb7OyinRlnb30lcBIe3NEAhP4CoZ59/mUJ6xg+xJ1I17oLQuenGGyiHLLd//vI6+/qD6qwIcIC8DnUdfI1e456bI+y7jzZw+CQ+AWBkBaWPciFp/JwBoMyDYGlAzdyGe0KK8VVrVuCwSQVoqwboq3Mlg1LH7dt7iLHvRXQYQBvXfAwwLzUlHmVgGKBdOXEtiUQyoHAF0FRUkn5HAXZKgSrXxCwJMuoIEDklvDjg9gB8KFZHln1PxqQO8nJ/KOt9/SaRdMSkoTjVe1cUzCwANoSrAUCMw5NIPilMda+SGSs9HNg7UABq3IeS4SwFZyURY3IxyQnSyteqg8AL1anU9rqnKjOX60AHMf0svYYioKReVeGjyCYV8YqoEkA8CoEYBrCozzcAkBMHwDqEW0uRZvo53hzQFYEl94tU5lL8qUxe414RBLOgCFnvvK7Uf7NOGSnLZw/HbyRA9J8cqMrv3+QA0feIAPmnp9uci0bEj0ikAK6pxkI8ilw5bopxA61ds4r+lBbUl2Q5Q4IJ1E7gAKxc90Bi9DR3JHOA1efv4bor5kQuAR1iNTGqmF6HVpFAl3qEFL8yrQM9QL03n+OSK8Qp+/h+F4OirgnunwBW52SQ40WZ1IwJXW9FgnlI5clnuVSM7rpDGA+feXfCH6QLRA6Qf3m1D4Aig5gOIkJwGQwzVyqeTUXR+/YfZK4YANjFBUQM1gwg8wxKUS9cEJ4AejPqUIDE8IaW86MjwgsmwgeQR4D7dghHxQtKPRwUHO5KhGcj0ABM6E1CfwyxRUQc2ey+EOdyiSQl4oYg+iSK2L4fPfAgCko5zSi+JQIpHWBz/rwE4giJfaouIyv9Rbv3gx+0MZ4XP1TC/QBtvgCeAlkOHyuApIhhHGTak0/9wv704x+300SwrCbSQvNnM+uSIloGQPbSslDNdvRYKuBoJiBkL8R3HwrlrRvX8jyPW+HpE6xvKQ4QVA/OeeIv5vE9U4BgD/z4Z/Zh3IQqOv/Rg/9if/31W+yxx1BRA7Z4A96HAH5GMXalohaIl5aZ5uIYyyAIBPAdP3WeZzqcjPSTlg/BOUWkyhQK8R98JMk+/kArjgcU4YCGcTjwKlATBwOQq0dCcWKKu2tU1xXAkACbOIQHGYnRtjGr2X74TKflQSA/Q8a7yHCtASJhREL78MxKvaxOE41ZlZNrvMvN5c3PnVQvC7/F833rA5ADr//67A+KbQHv3wuiaAYXxqYVSy0JF2IP60IsgNk0n0/Kcn/IP0UMJkM2TEKatuFWCwec9GX905z2/AsvuWuydfvVdpE5exFK26LiEke0J8WFOmBzAiC0DBFBsH8wYGy2c774CT2HZOvi3mgOamoGRNt7lD1HAp1Z7yKDvdi2rM/E8XccUmW+Ky9WVFsf88g8/r0Fkvltb7kNnJr5k5jGNBwDkRCoQVzTKQiv9o4+1PgduC27ebbHWbOIUcIBkkyxsDfPej+gdC8dU0lJGW5c5+ThpqBjaJj5+yB7nHmAzNOKyGORzCMGKyDAm7mYuEUIm5x1iDu6uA+AhBJvTKH2LSDabxF7kQ72PC6WkfuQv3o5cXGolb2YT+j3GENRPghJVV8L8E2cT0hUEpE4U/TJnLZMHKTpEBML5iVxT4asi/l6emjGuoe9rLRzxnaxh7j7tsWWhlOjurjR6tpG7bWSTgrl8+3aDbEW54HaGNBwohdX0pCfVXWM266TdJLBYi3emmUljNHUBHp4IFu+8ZdfsHbG32s8c8sgqWICR6yxqp5oStaGwBQ7UjpuBRWtVt86Y4tW0F+hrh/Wx0DmlEiIuVHil3bvOkbPQYD9wyuftpljINwUhvOmbQjV/jSf+RzdJg++OGOrtkQT58W4gyBV5Fob8T5d9B0oLlIFzB44u/ad7Lerb15hVa19tnLjVfajn/2r5SxZYHEpoYDVgayjSYxfRTMiCuAeTzBmPVGXa28hYFPzkNYJzeO6Hxr/chkqulJkuNY1EeXaI/lD6FahvNd6qbU9mDVS0UeBkF4iJAPkyNJcqBgnyJomCIcQeoAKS6uI1wF8R9QiN5YEBrmIiLR36UL4M8Dz8sgTjyOgCbRElPnvecfbLCC6iXuCA7FvCIJpmOdsAuC0FbLsgtU1NuE4AtTnnl993fWzBAOgteZN9R+UFhfatm1rIJ4X47apJBqIfQd9LL2QyRqbfoxDb+bbBbhAOuiNGWcOdg5VniVFfOnzemt+hrB67KGf2X0f/pA+lpsrJJrxpdtEhMQROo0E4N91d46dPDYGqZiIQy7Aai7yXhAYiPScZl5pA2QvZq+suCyRr6sQMPUgYCouKnSkYC7O2XgKsj15PX/u0Tjnhwb2b7V1lLrHEKEUTC8T8bH6nK1cr6oaxCX0cqxft4LoLzxq3FN1RYwTlziG42SG66C9TxfP6TDPSidkRTBkRY9cBPx8/wAvhFjVdA4uYC+EIIIo1oqqRquua2eOgABlX3nbrdewF8IhgChJPSszzPficpLTcLlADgzwdbH0Yp0k1lAkc2AQ8Y44wGNwqImYbcRNkY24K4Q5pRMhUCqiqIXz5wGqj9mi3PmA4RCDjOOjuJK1Z1iSv4x96jx7iH4/zdFpOBKzmKv8eX6ee+45N9fHMP+nEXmm7olmiAjt5ZsB3yPYF3Zy/tI/77j2OrdHqqNjUKTEOVwMGfNz6C/ptQpcTCpwH5bYhTUjhD1lCOSPHETaE50E2N/AvTmOIxJWni4n1njuu/ZPIroCIQxf++ICW/O5ArePErGh9y5HhOL5RE7onxVTpWJ6uarkFi7iPagXrR2yo5sxJOffFGeLLObzLkRNXezNtL906w6fU87xCAQCGhOdfE8Mn8e5UNm7imyRwE5xj328Z+2xQnheY9i3as/l+u04g0QRn/cKQoS+IZ33fCCmECDhPlN8Yd78hXQlxbk4KjkzQzivlDdUEgm40XKWEh9JR5cnwrQljMtLQqE0Xr+CnqfjJ467OWH16tWOFC1kD3CR+TGMOVt9c9rnKY5yiOc1b1G+i5fU/llnYnXxqO9v4/qN3KN4COAnbdO6a4hEO2/f/fufQIYgKBqjuD0mAZKNzqc5B8hvi0/8mq+bI0Cu4OLNfevcFZi7An/EV2COAPnvvHlzBMh/FgHy+4rA+l2jsDwe/emdM1KIidgQINIOsK3Dy87rsHhz8PeCZCg8W+SyewU8dRLhoI15JAcr/aonq1sukS2Uz6rce5IDZCUHpWAOlek4F6TUayBfVap5bfalHFbUjJQ2UuOpbLoe5dvma3YAqs92fxRSnKfDRzqAsFTaIkP09TrYRsSRg41rQOrceA6VUSgsH3zoEadoSgPgWr9urT3MYaPiYjXFtG+HfEDNyyGpqr7VPAF+y3EiHPjbNfaWb5TYhrUriSTwZMP6kN2CaikRB8UYmczF2MoFaFWhNpaLIypOIFcE3RsUcgL0x3LoF6ixZ+8BF7OVkpaJomwE0iOF30kuA95LUUMAhT30RURCJnVz3aqram354pWU2VL+DIkjhb0OIAuJEbkAuKtOFanOFcUwWyaDQBTQWnFKkWzm53NI8tdhkkNsE+omHQoEoFeg5lbxoO6P3rfcDCK1dOgdBRAXCKDr+NTXl9l1X7oAAEeZIYSHJ2pGFYcqTkKxD/28V4H2ygzWIUdxUVI2qQ9EhdUChxtwUSgSYRrl8mBPB3E6k5QgJ7iSQCl/67Dn+3LI2rL1Kg54z7v3vpDD+V99KN3u/7uzxGHlAXjOOOCzhcOeQPB9xBJ896tX2z8/MVsaLuIiXDn4gIMnTxyDOFriYqYKscV7cdoOIzJmBQ6eaA5SlRSwJ9EDISVWERkcyuNVD0ge6mgVxwuEHUVpm0Ssi9TWgQLLOeg0NABE8J4dAcIhW4cfxa7owOjNtYmF5PIl018OmYtEsKUReyB3QhLRCH0AKFKH6WGTSk8gvL5PAIrepyMCXncNaMwLbBRIPshBXZFpAksUyeStXhbuhSJ8zkDOBXCoTIMEqwf0LFS+M8BAGPddoGwUhZO6J4qkq1KhL/dUqjgRIgJIDxMFlwNppcOrO3Ay/gIhzno4IGtcKCpMzhZZ/VVeqXgdRWUpGz2TA3kvRIBiC0QC6NAq9bkUqBGUKl96XqWW0+9LEViXHCByo7hOEH5fmoB+OQJLc4UIt8++K8m+9VCNI4aCeR41tpJ5ZvSZWvjcilHKJUu/8NxZriWRGERZKPpK41+dLPnZuY7MU+lqH++5n0O8Ctv1W68vIsMBPlxvXWOBX3otOU4C6HiRm0Zq1Utl7iJG9EtEh0gTffZx5jH9sw7l+ln6nLORWRPOGaafrX++1Lly/zvj/iDJD30uESCvFocwNokpAbBZk7fA9u96FWApkqi5ZUTA1FsZ7rhOXBnNuBm8AOtn6KjR59T4oFHaESB+Ahd1KQA15eAJiSCGCMLxez/8KePUHyVttBu/Gnd6ZqYBREMhNeYBMieiSJ6mPFQAx+SMn127+Wb7y7/9umUTC6M5YvWqlah7A1wPSG52ii1FsdlNIXMTfRgKg8pftAQAm5JsAEY/3CRjgDzFZZWQHF3ECs2DPKy1TaiP5ZqbD9Eugq+C8XQB10Frt9TaRDjiBFm3YRP3bYQoGGIxUO+noqYO8IasHCCvHgJE/ogSnrtlxPYNoK7u45rUN6hjJMv27j/i1sj6pkq7AUJXf19eXkX/xjwAkSWuR+cEBa8RzElXXb3DKomqeWnXHoAmFPtdQ+7nSF0dk55s3/9Yqt37/UbXKyDnWDj3RmXH6r3Q51MM5Gx03QREe5OLh5QAQH1aM/RRLciaZ9cs7bfvPNHuyG05uA4fQd0MISIyUABOLwCNnnHFjyiXXQSlG9+QF3p+NSd98wNJ9pkfN7g1QO4LxYuFA/gFQ1Yl4tbIpccqAXJ8GsJCxd9NrOvn6OVZCBmtZ9aH+W6EdXqQZyiaeUIluJofXnttD3uEaLvt9rc7JXA/c6w3z1UMZEogCtghYoRkKDpN/F0Ia8XyfIQWdFWIqFBJdQLzeQFgXdGFctaSUOa/AFTAmQBmRCD59HPN05w6WKW9YwLnIHWGmLv1XG7ftsX1DVQzZ+flzHcl8/0An/rdwfgGd3bxftOTKI1D/Bhv6a57ZYY5kgYJ59CrFGgKUMubpt9hBT8fMqa91fZR9JuFCrsRokWuzB07trnOtDycMvsP7LGb715tk+1hbq6fxIlZTmdVFmrtGhxF2i+I6M5jPuvATRrLdZ6km2oapy0TLGKDDqc87+wj+qumERK8y7kqk9h7pMQS4+TBvM46091Erj3N4C3jQZBsJXbV2mSL8PWwsjM1dE0M29nmEbv+1qts+5po8+qusZFyiLhOIu54mdrOUeNLbJh1p4exgFCZMYbzK9js8/ffY94A5v2tuGpqiiwjdIruCdwPURDLXvH22CHEEAPTVn5xjLXXiyiwBRAVTAisb+o+CUBpfdX7Zjtl+o+iFOc+W187JAgXvL/TegC3m3kfTx3stJz8hU7cAH8EoRdltRVF1kZ8TGIcrlQU7o2dkNVBMZaUs9y6x73s58+9SkWKp61H7e0friLhMVdoHoMK35s1Qm4zD+5zxrw0F1W5gP2GyHqVmWtdDmEvIWegInbUVaQ9ZjzRdurGkWBlTN1Xiv1hX6VuqUae3SbcDnl8xmDGvbo/FEuE0QSnUy8gPk6I+BSr4545/B7xxTBxpIq19Ic4EQESC5j9NMr9KPYzcikF8Aze8BY6imr5IYgyJrqJemNuGsb9UcP8dbGiGhICwp69TVpWDvNrFGt/tNtTeQHujrGPO0Ms3f1/+j7W0SkIuTO4khBchMbZ7oNHcSpF2B13vQuil564SMrD6doKDvEnnrDNRcse3LffNhMnOMA1OMpeYRoRyc4brufWdLqS6nL2y+s3b8O+h4gIV2Y/+051n91wUxxOPIBo5oNRxmoF8+MCSEFWegdUN6nfBCBbILEiNQuIVRoCkB5jzsil+y+K6+cPsam9rIrcAyE9jhEfO0LUoj+kuzfPvyK06rneZRUltmBhJk7yHL5/AEIS5xPl9L7aJ0F+CLU/D1Gk5ilvxRwRp6vuqlb2Y+pA0edNTIBUIcZ3BeRtPQSwnILllQiKugbtrne/g88A+cL1CeV9VTFfjeISH8VmGxYOWTA8A9nQC3g/xJ9yX3P9KEiPig6zpcvynBu4qLDExZ8uZh1dwbM8PoIIhRg2X4QBvuxrTwOy38L64M98t3vXLtu+dZvbh5dCxo9CtsUxj8ldIrfQgb10gzBOVq+C8GEca6yew9HRyJyqGLL1dAftp/w9AMGOonJTOB9IglJw6qRzmm8namo/RMsIe+IpYhjV3SIHSC97txAEA2vXrWd+KkbQVcY8lMl1onuL9xDMXK3nQWIm7e1UMn7qG6ts45fOu72k9uR6FuTSviTmUUxVHPtGkXEaL9ozPvnzn9u1O69z7vKScuZqRBOKrBKxMcDP0I5PojTtP9VBFcEzH8GeIIFnooO1WvvmdM5wiqdTQbiiTUv5OXI1y92oZ1PkhPrDglgDJfTRny+8+JwlyAnF+U0Oby/Ws1rG78Y1OKO6hxFdveYIGbnJPILoYyRGMGtxtpWzdiVpvmLtkgtYjmedl0rLyt0ee936DU4A9NLLr7BmIfbjfagvqBLSSW6alNQMCLV6iB65WbqtDuGVxFISjiUSr3ktTveTR7k3Ld0UoWdawdEL9oPvPkaEG2KBOLlce7iuzsr6qyjOXAfIb4lszREgv+WFmvuyuSswdwX+h12BOQLkv/OGzhEgV0qAuH7Y1x0gupO/jgh5s1grOUDe7O8vdRD/tqPE48SBT88IBBNAmsZmfGycA1ltJar9nRyeOjkch3I4b3eRDp1S6HD4X7p8mTvkq5tCiqxFxFfFANCoA8ELMKWOUvRWwLZ1HLx0EOoGuBQwLBAzUoAxG0e5PXLJ0xYIrQ11Mpmy2jD3YRtXsWsAKiVFFgj4GeNPgfg6SDRz4JFj4jjlgV58zaoNm20/2bMk/DpQWO9BYP33//kBW7N+CwesULKnUfwOT9owwHMCSuhRDvpPfCLV7nuwnUzyBDuAa+QqDiqR9AMEooKrADSQuqeBQ9kY0Q6JFBEuys+z3g76T1DiZqFevAA4M4jC/CI55YOAc768F0VgxXKwLoLMUB6yMmyn2eyu5joo0mMfhIkfOcRJCSls0HtQT8kOTYGnLNaA2zqUCag6h7J1FVnKAppOYNnWAWYbZYoqrWyClJngQC6iRIBfZub/Y+884Ly+6/v/vr333oPj4OAYx15hBEhIQvYwRo1Vm+i/Q1tt06rVWLWt0TpbjVbjNjExOxDCCiPAseHuOOC4vffe+/98fY5r0xhNbdrG9nGXBw8C3Pj9vt/P9zNeM4vs3SO2bdsNgPqUBXI9BYrpIKPrJlW/NusCv1/+2hrb/Mnz5gtQKaeHlIAqQdeB2ou/CEChpWgsgcqDvDfl4Cq+SRv9OOz2mYCLtRTBSxE4SaxBK/0kG9eskmXERUnth8gIj47jYDxgOYCCp1CxLoG8+Oz9sfaT/R52oeA0MV4rHRDuC0lTSpyUALMaAIUvfny5Pfpko1P6CwiTijcMAuMCpaB33XmH7d+7x/WFKHt5lOtaTozNLJR3/cSrLSH+poGD+OnT53B6EJMF0DUfoMqT9xSOErCk5ALxbpkuu7if8RUE2aFomUAOMgJl/dSPAdirQ+F0BFYiLihFbHRx34YgYgRKKqZpjHutYACNRw1efY2ID5V36+HToU6lilJe6kCrjg8RWvpd16i6GgUhhZhyQOh+jTImk1PSiH9ooKjzMvEW1xDnQsEo0QtS0IUBmsltlc61l1viFEq1Du6nXB0qA5ZyUCWU9Xx9CmNT5EcH7zGGiDpF5+jZ0jWednL4cagXUKN8Y8WCqDtEqu0YSsnlGpHqXIdAZdar/kI/WySCVIkiBASw6lAswmPaCSECxBnbFI11NTbqzQgQldl/EgLkG082uA6SOXSeeAM8pfC87np5p8uCzoT0FDFXXl7KvYyEIIlzOdx5uNE0/jydgrfNkTMqaNdr07wh4kbAtz7k/Jh6PSoy7Z0iW3gmgpjLpDDWMxeEWlEgmZ5TdYGIAJl+7XKACCDW+3cRX64LRO8ZxTFgq37WtNvlf9r5IUJDH//R4nV9/tP5erYBc+hEuGnjNfbkz39q2QAi69etd0rGarL5888WOkDPPxQVOwSIL/OHYscEjKsAN8ifmBD16PS1UjBK1AdA1omzF+wAQFxkfJoFUqAu14jmJd0/laaHoMhNTYikyJXIGtBOAY3lNW1EKAFiTnoBlp3jnXi6zovIiBDuv6fNnZ1ic+hZ8gXw9UZN//TPH7cHP/BBMr7ldgq2nsY6CwXAOHv0OMAZURkFxbZ23QbngMoGFFWhusaByLwKIqDO4cxrRgk8ws8LDotyBJdAJwHgoYAjEaG+vDcPnGEUMxP3VVRwDuATsGvcg+cW8oys/97eYdwHxUQZ9lveclyA9EapYLcJAiaLPHURayUQLur2uEL0UgouPhFIF4gHC4uIt5d2Ash0DlgUZc/+kADf/bMM+8h3atw86Mn4EhmteVcuPwEqcptpHtKYU5TJlOI2iHiwcItD6RzHc7E5t83++puFtmz5Cuf8qMRpIbIkAveTou8EyAqEklJXbgp9v+ls9ykT6oQ98qFE+4t/qXIECLyLK7sPV1QZv8erFwpiZgngvgdg6SCurZrqCuaaK0QNbnb9Tcq799RDJvITYCyfOC6BVK/SwbWUYmSJAFSYLlVwM463JUvIQafgWFny/cyFJcx3PgB3KYgYJnhGpYrWs6b1Rhn5fgEhDijtR5QQSUSNiOL05GDECMQ1sT6HIER49fBhRw4nQ4rIbSkXnrLem1i71aui+J0OQOA2CGut2Ukps7m+EXQzDXDv6YtAwe3JnqGHecETJf8YEXC/eu4l3HizXXfCCpypAgo9IYV+8eRTAP5cH8Zhbu48WwyZv2/fbhyGibZwI9FQ9TAJrKmOBCBySMXnfqxzikdqIgIrEWInCrfEOCRcEPsCP54tP8b4JPNJP4SanolTPFOFvM5VgHGhgH1ZackUzyMMSGAfxHrfw5g7dPScDfgyznFWLcoOQRQBOH6shLi3HrvYMmi33nW9LZ+Po7GxxMYq6qyPCKwm6mSoTDAf7ocXz+6ZAsYrYODZ4lHLoLt94dIFtnRRtoVN0m1VmG+rUikDByBu6hq3c43jtrOcN0U3Q1jAEGvDOP1oaThkcilNH7EPfHaNe89FewYgbCKss7GGPpFyW44Sf7CxygIoT287dwpQuc9OX4F4islgvyM1dwAuCByB7bU4ItooCw5wnT7nr9TakH+8Jc9faacuVtHbcJ612Gzj1tWQbswrkUTpAaLOIopHa7yiO5NYr5MRp1woLnLuEM3PEh/IYSznaoXbk7K/YJ2LYBzFMGZqWH/DAYOlspeDWSIRPXMdkGUqRRaRIVflOM/kAISAj3qMeG4aANYHAc4H+NVNuXgGLuAWAGutsW04ANSrtm7dGroDDjCOm3EBLLTlGyOt4cKYJfgyPugsGSQuqBcCpNt1B+BYY3yMT3jiooukD4eoTBT9oREIf3hOxZPHSAAAIABJREFU1PWm9bihptQevP9m5kmVgDdYDeX0Yz4Qk8RCEmJpmRBRgxDNmdlpvI8BW758kbUy5/uKJGK/koYyX8Tco48+arfdfJMrWA9lXpEDpBaHki/7IX9i/RSlpPlMLph3vTsLYdJUlChSDlcur9gsdT0EsqZ2yoUK2K69g9ZZueem9pAdRJzOY271c64cdTNp39QJ4dPAOhMYhPuG+C+VqKvLZwi3hwcOw9yFdOxAmHd1tjkSc+XSZbjEiOlivtX+p/ACLhSoWiyLjqzRmqXyePVMSWwVGkoUI26V3IW59OmdtBd27naRjinp2Y5o8PcccB0jkYiqKuixaSDGdhTnx9ikP8RDJ0Q2vSZ0E+ksEU/HTDlOxIWLcyCXZzt3bfmVOjvLuqVozvvfdy9jKcACicXt7ZLrjHw3iH/1x8zn1zF6ODJxGARJTMDeqaau2epZB4LppApAXKN+rQW47idZdxTzqjOR5uoh5tJG9rATkIG1uCsX5i23aBzVcmYH4Iw5yZnAB9JtCRGWu/YdsBgEVc3s+XpwAk0ynypSV4SzHOHaY8oJJecvUgYiLqGP2Avo+VD3mc4Fx76wyK57hHMF99CPr+vnOdDnyzU8KnKW50aOxAzIinJiAtXtt5b4qqeffcY2bd7ieiDLEbJpXRnhLDDlwGVec3tBxdPRv8XzpjUmECFFF8+I9lyKmlJE3Y4dO10M7ErIhvzjJ+iYhOxhPtfX7tgpN2GMcx0ppaCT5/nY4QOQhGnObaXvNV8uUh6r7Mw59uKzOzlP1DuC3BtSLHP+LPqbYuje8rUUHIiBxD2HsdeT2k8xW4UQRDnMYxIPqDS9nvd6vqAIMmQd3VLsNyHfCouKnGCLRQDBVR3EWoN7T87Z3QZRhoBsIXFv2gV38lz3dyN26hy1ikJikbNW2sf/5DOsN8SKMs4C/NWRNxUB8e8+ZgiQX78mb/o3MwTIf/BCzXzazBWYuQL/x67ADAHyTt7QGQLkv5IA+e+IwPqdCZBDL//RZD2Ko9mUCktRf/lyEQo5DyKpUDOqA4DNeA3qvBiAbRElysGW+rqEuASBMgJW5qGUU1butZs2OnC6C+XdeRTc22+9BcCe3FzARJWjp0F+KNomlYOqlEdDgK2yXAdj155gQywwsw4QR0qiaLorBMJX8vVSb+tgIDJkDNWYDl5FZCbncxBp44Ao8iEIUEKb+UQAWwH/S5ettKeefZHNaqvNnp/HwRBAi/cyoUJkCIQXPp1tN/zNcVRcuRxcim01RaUBgBtyDzQ3tTiAtpYoFQ8UO/OJwQrmcB7IQTIGIDw7PdOefuY5ugkWO1VXMTEFXagJx9nEpkNIaPOdiOOllkJ2lc3Kxh3OIbySnpAgv1BiDa6wmUeJyyZ8FqCd3CByf3QTTyPwSjEmumaBgJCXydftZdPvw4Ezi0gMZaV3Uljv3AD8HAHxOnhG42JwRYVcR6nbBXzp0NXNAVVEiUD4Xf+4xjY8pOiYKLdZVym4FJSjlIfKtp/CfdHfRxNJdAVVlJTHAqULUKVR1ekA6WwUs5XlxH1xyF+MCq6CcZBGRu9CcvZrAFJ1oL3IvbnErz/90z+1D1zTZ9/eMexAn1AOJOF0qqRzbUR6NAHOlxP1FMVh9KE/nGPf+vlUIanen3K4q+nYUBfEJIcqRfZs4NCF2JWz7gQxK8+RNXw9REa7Ix66iMlRIWgYIGcbh0a5ixTPlgDAdRbwZT6xEDGKAFJWvw6DHGbDAUJUeiz1mRghKYg1xsrLy1AzckjlQN3Ntc+CaFHusMpaB4iK8GE8aqyJSFBp+iIUzALyS3HiiHgYIAYuKSnR9X7o/egAmQz4NQiQEeAf5OK39DM1ptUL0sFrlxNEhZjKYw5mDFyi86UC50MQpM0cnq9ZWVluTOyhYDOcf9frnqtcaEiQY5RQOkeWK0wedGRFWka6O2TW4XRR+bFUeAKnRXj0AGaK9NBzLLJA7gl9re6D/s2H50Cl6MqCVvSOnEo6SOvrnbtIcVcCPQV2c+0FIE4f6QQg6ePNCRAB45P20H1J9sjPahzYlMx1Ul57OyTpcuKLFEHSyn1rAMDUZCtQW64OlVVeoQdoHaCUQOE+vkYgxVQ8FYdq3o+itPQMdIrkYuyqk0LjX3OU/l/ziqKRhnlmNXfp1xDglgBkESBSAWvu0IfID5Eg+hnT70kqQSksFSukyfudcn5MkyDTW4HfRoboc7/0swoHDEcxluIhBAtQkOYw36vsuIcxN39hnh1Cufja8dMWHBlPTjUECKBNIECJN/Of8tilco0OgSSCANmKyn4C18dnvvgV6xyctMSMuXQl4VQiXkxzXwTguUChSWJ7gn0nibSKs6yMJMZojP30yRcBvNSvolgLX+5lhyPGxwCOFJe1bs0SFJRVqDmXWClg5sVzBXbj1utZm+Ktj+cpGJJkmGfSD7L6fOFFujZm2Ys7drkIu1w6qHJQ/YtUkPtHkTIiPkpZvzoB0C5DVs9fsNRFfkyOQ0gAXoWHCIga4HdfftErAErjJzIMAqS9tcuSEzMZk3RJ0T300o4ddte9t9ENRf8DwOcru1/FHTLLkgBrTqB89oDI6GAOj2QOCGS8XaEcNTgUtStSe/VZdCAiiCMaMhgi4x//INo+/E8VzsWn51oElca7HH9RiBEExop80+8CogTmJkpkAFAYxFx98tRp++on8uwHu0Yc8TEbMvEseewiQBWJJRLPzTeARsKhtEYEqLyev7/Kfjs32FcfTLVPfK/cOU/8iBOK4d4FodiOo7sqxA9V7OJFLvtfHU6R/NvBV3fbe1Gaj0L89rH2BksxjIpWhdMlqHdDiSlR55RI906U71twdsodowL5cYGcALRyRrbxmluZp8aYh8Euufa45wCb9Kzt3rMPwDvY1qJIHyBHrAZ3HyyEAy2Hehvds50M8eujeQEA7bEf/8jyEAzoWRdJNh+CrgNgSkpj5daLoG/AXbOPLoaceXku+k3ugwhItxFU5kPMJYq9VH9WGAR6M6B0CUBf3tLlKNLnOSX4U7/6JXn0rAOAjBHc37lzicaiRLmFcu8wdQRsiraKM318b3o+eF2tOCHV/aG+szH2HWUU5wpQmwQAFNk3gtsyDODMm9fWpY4tShHKyhCGIDZpJVP+XffeZ0nsl0YA94ch+QO4N6OAyIOQeT/7xbM2Fhhtyylvz07jGeU9njxy2Srreu0KZMctd1wHMcK47qy1QADXkfYByDC4G8DtNtT5HRT+dJNLf+RUpdENbcTV26LVs2z79WstxqvfKo4ftPmQSC30fLQO+trZpiF7uZRunDazwv6Hf+0EUrKPORvBwk9+8iP72B9/2Aa72ymHLrI733W7DVeXkYTFfMz4Ki6iqP0Uzho/otCIz0xN4ZpdOGnRAUTjwR35sVcS4VVQRun6eIhFZy+zJ3YcYO/mDKq2ci3u0ZBhW7AEMJKPdKIRpcrvQkyyBFGOBpIECwHs0fogE+VgqMHNEcheS1046q7QeI3neSpj35EA8ab9puYlf54NdWftRwwjV2cv6+Bsoo4CADrl6hD4PMpaIWGG1oYBOimS0zLd2MyeOx+H2GGnIo9kDRKBIoJHTgiRuxIWJWQBTncxHhGQ8MDQZdUFqD/A//bTTdbAnqebZ5xnVWGDECGK1fLhGZAjRmRgi9xcnqP2x39wM0TjQesdpo/Km263AeQr7ClbWffLGOPX37KNKKRexEXploB7KAHnchkRrNozyQlW29TGnmEBxEur26v7Mf+oK2jp8lXWxfx0Evf1Gsq2X8vPd9fuY3++zvrbkzgDlDIOe4l/lUOXCE3WUjYKbuyqO0nCJe3lJP5Qz1gDe+dFC+Y7Z4Oe134c0EGQTVi2rKDwEsQOcbMQIJNEWuo5HmAPOgm4n7ck1+IgQIYhLi/TvbOEnqkJMqoqyjgHMB8GhkRBWrRaDfOxF1FpLTwP6mXwQ6wiUmKUkvFYImu1J1G01hNPP4vzocse/OOPOhGWN/OP5jqRsqdZWy6XVhFxq/jWCErJO4nSHbAsXKavHngVAtds2YoFzpVy6dI59r45VlJU6yIcq+kiWc3zF0n8nBdk/SDEbg/F6g9+8P129NABO3booL37rrtxDbE35XleBVG9A2fCoVNF7vqO8X7jcSIuRVjVw363rqbS7TELVNBNR0ceboYq3mNn/yhir0LLhQSRy76k4AwuxUJA+wW4IK84wdEAwoJxwHn1djWx/8YP5QQM1eyx5Z7Xvlaup172pb7sAbqZR7S25H9+sXuONn3xEtfG260Rvqx9fYhGFJeWzrqmDj9FEOsskUXPx+kz55lLBohi2+QixLxYl/SrmTOGYq7kWHZrDT9f86zEVCp215kkFGFTP67xRRBjEgBpzdYeuhLy5BBnIInARDSEiMDn7+Vq34UbIwyXs/pCFD34EvFXgwiS3vPuu3ED0luHSCiI53aY9f3Y4Xz2EJDfzW0u5jc1KxWXW6utuGY5oo5xy4MgXEO05dM/+bnrLonFfSzXUh/xak04FUViRhHltgLnjNZQEaNyL2pvrLNEHSRlJZ07jvDjmoaxHpKJx/4/1/1egWhnRD0sdDip86O1gYjdDg/K0L+PsCCJcdDrInKnQmRnCJD/HJQ1Q4D8567bzFfNXIGZK/C//QrMECDv5B2cIUD+OwiQ3zSmp50e/87x8boS9Df799+ZAHn5yfdM6gAoRVwF3Q5NzbUo7m9zoLgOHLLnx6FIu3K5FAEMMRYAtH4cMEvZFPuyaVbhZBSb3ssUdm7Zcq0jP8IAK08AyqYAjMsarIgrAcVzsrNcNrIUr+n0RnSh+glng16LzV/5roqI0EHKxfYAUiq+QxdnFFBHRInA5H7UybVE5Siwoxs1fg3Kf2W9ZxN7IIW4SryVea5NcAE5sB6+wXbb3ffZYz99AnAKYBoQA0yMAzUllX81197zjxdQoCeycYYw4BDRCfjRAjAfCiCjHo5u4lEWofRMpkdC5a3+ADTNgBqNkCQCr6UqL0N9q583DLiUhbp/ROAw105lsfW8ntlEBsjG3Y0qNC2F0kY21pe4XioTlkW8muszD/CuFgVYHDFfOkCIeFAcUC/Abm0tRAz/SfUYCoAp1aPIKZEaAncFvuvzpUrS5jqIw4e+h5RcArlc+SS/dnx+qa35xAmus7LKyTomQkIdIJ1krkvVp+gaKe6V+au4CAHtQwD9Um/lk7sucGdigi4IgAaRGd6oXRM4/KbhiKEtgUOnrz3zwk5X/ig15Atf3WxfeLzVNm9aj4KYgnW6YGI4gF2AUFmH06Eccusc0U+P/PU6+wGZ9nr9+pk6uyoiQGXnKpXs4xCVhdqzuLDQNl2z3hVqDgz2cGAi1gegSwXuxYyBHEqRa8iX9uQ+KtZKh7Jx7nM1ymVFZgXyvRSzJvW7CIFBDj76XTFIstsr216dK4prUPxVoPL46XGREjKIWK4QQBIRIB18DxElOtiJIJC7QApsOZYEaM4GNLxIXJdAZxFVAjHlFNGBLxA140WUz4qpEdHQAgDsyaHTDxJPzg8//l4OhQbGjZwVik+Lpggzmo6AYMZKE0TEq/v3u2LIFSgAFT2xlz9LwSbFXD2HNPV5SOkugkkZxXqOVBgeAUmiaCvdmymFOTEUfE+RIIpKkxpW4GgPZJ7IDwGZKi0SOaB7o6xnlVSKkJSafNr14Qbd1civ6eXpzQkQdS2P2qfen2L/8NNah2oJsFR0ngqWQ4n/mA2B2IpqVkWqyXQpKOJLz706a/QaosihK0KRp1xtkTki51Jwj0ntrl4WOVtc1jkHfjlWysvLHfmkA7fy3ltQQyoySAyNOoXUZ6TvL8WiCCMdvAUU6T6KGFEc1nQElnPHcC0FgOnjoffE/4edGP+Vy7ZIjcd20dECMPT/bgMku/rxm4gQff6jL6JQ5rmKJsdcReJRXNdoxqbGTPYccrRRMz/+q+eYV+lA4doo5lDPoC+qXOW/B+MASYkJp4NoqhQ4bc5C+9q3HrWzlyotZ/EqnHjXQqKcsCpAOJWaB6CYD4T82LhmqVXIgZWR7ObHQ8fPOzeeujN6mY/HcEDJpZOI2tafn+HrNWqreVbjUI13MP/uRR26ZcO1PLPkdhNh5zeuDCNi/QAJRbY20O2hDHrNd/XMk1s2b3JErRbHdrlGiOo6QSZ4PsXXiksJjUllrl3IOtWE42ASMhbieLjLdUHEEI0ST89GFWMmNDCU60NUXEu3JaIs7QIMfu3oaxSibwKECyYj/jzzdROEJe4FKKJ2QNhOopf6mUMFyA0wFwxRqhuOA2RgYJwojxreN/eMeSWZdUqq2e/8cbp9/LEm9/61zonk8AQwFAkwvSnQXC8QVaS0IrAKUf9uv+EGctBfsa99YrH98/MUpUM66dkVuVEJaSp1tshVAbL60Hid/n7ybYnoc2sFz+3f4c77xPcqeP8AiOpPYL6R0ntiuN+u37geYKkbcP01nBLx/Lsv6/ohu+9ddzvxggiQGKJBBiFwWwCImnFZSDywZctW52IUeTgLEFnEqsQNobhfJhT7RF6+SAfFZV4C8FN8ViSuDH9UzV3k+//i8ScBohJs/aZrIcvGHPnVDpni4lrIfhdxGwR5lwqhIJflHkBrxSCK2FLFQfbsWY40byGaJJo52MUX8Q+K1hyH2FpOrJWfWBfu1Qigrpyu/dybKmKverlnvTxXkcRhqtz5wQcfYO9zGTK+DGX9HOvn6335OQnsa0ZG6OWgw2P5deydzhAzhetVKnPNPa2AtDEZs6yf6/H88y+iEIYkB4Ad4GsWLphnHczvkayFnqiIu4iQ6aJjph8Q+xVi01atWkNm/zXuxtVWVwJSe1o1UY9zWQP72V9duFhqr52mU4U+mPvfvZXusj6ruNJlh49esHH/MNt+yyaiy7os2ouYG1wCNso4ADAXotvWWGuXyuvtclWvNfZ7WeMgwgZcJn5BY7ZpdY7NjfKyA0/vspvX51lzY7cVVnfZjvwOq4U3e7n1Yfvu+x6zO2+93sVoHmaPN8CYS4KMEhgazPu57957LP/wQZwiPpYEwBvL3NGBa8uTfYanR5A99rODlo3iOgCCwN8PEcBIh0X54KII9bBG1lBPIiyPFw9a2oq1tv98pRVUyr07ztgzW3/tMliSPkjPOMgLOT6ISmOdvYPelxb2lYMAvDyKiBCiiVMqAZhcwPpwnvEy5QxMRljiIrAAxkWQav8m5fo8wGT1XSkC8/jx4+wj5rj4rGjmwEFFQRGH6cc9lSimE0IqNy/PSnHlKjpW+7459LwcPHjECXM8FBHJcyVXVemVy7ilNllsBnGhDZRtswfyw9ngo9J1HBcCmvslnKEvhkcOgkVOXHUmTLheCk+I6F5HAMpxMkZXTZjdtjnPjh87ZMMWaOM+9CKN8zkT3nSl0CXDWkU4o9373rtwnRAjee6kXbNmuXMaVAPOVrKf2nLDzU4sMMhzXQ/BMc4zNQ+3rDfxfE0A9WHs9dWpcRQlvgimjZtDraGC7jHcUgOQdkES4EB6JABui2BQ/1k417WRmKCp9bPfKeMDIGmDtL/l87W31DMxwpzR3zdM3OsV5j/uOWB0XUMzmz2U8eyvoiEu4nDiqdBeXU/lOIQjcUsEMi8UnC/iPsTzc+k7Y//Uy9rczvwj12Eoz7gIL4llRhA3LcT9MbW/po+Gbr373v8BoutyGX+wnlxrnSfUrXQI57iixmqY25OIOWxp60EcoceE/j+cM8tW4ACK4MwTF8w+QHGb3Ldaovb6J+zipUIXq5pCb1UPIDvTp7tGit2ro5fuJpzKV3CCR3I+GGMtiKPz6iRExrECyCj2fbN45tbSYxfIe+3tYkwwz19GTDTENeyHiG2EEGuh7P1d73/Adh84Yuc4y9xz910WwRy8a+dLTqDgxfhQEXojrjCRIGHseZtwIKgTSW5LEUtyeUzHd8I32Rjz3qGHtVc0u+ZvC921kBBCwhGdKUIQTin2tBZ3zBqIAPVqFbLv3orTwwNH3AUcOCo7z0OscpS1KJpnw4f1aRByUBG5MfxZ+12518f43orNeumFF10BvAdnjk3rVtvR1w4xtti/4cYSuX+aZ/g14gV19tnKdVPfXAnP7wpIo2eeeYY42/luH5iakW7f/v53IaRy7LbtN+IKZe7grNnDebGARIBu1o7Ll8pcP5TK0y9o35E7ixjD+UTzlttt119vPl1D9qufPu5IjUDeqz/7wiZ6CCVik5tFa00411HOK8XP6Tqrl0T7Q3U7TnANJvkll6b25sHspwIQdY0g8GrDaSg3ZH11I8kCc63sUr01lHXYt7/9C2jNUC4+ZBGHT53lfu3j6oZ56gDvNtT/GvWgfex0957+700dJFe/4e+agf1fuS996+8lN/Vbf9Zv/4wZAuTtXsGZr5+5AjNX4PfzCryzBMdbXRPmb5zJ02vRW332/71/f/sEyOuvyZsB+P/d9//t35Op/Ah9vNnrf/3fT/+s6WQYYYkSFb+xBP317/mt9i9kTP3rW3hTgkSgxhv2Qr/te3rshgARCBWB6nQY0iMwiGI5KVoAmXpQ01Vjz09LSbcLqG3jUcwNSgmncmSV2rkibUBUDju9HI4USaDuA22kBUwmEVUida+AeiloxB6lkZ2t7yuQJwEyxWXs811ULqgNsZTpp1C35gJSxaLOEXBczWZcynr9+0kOnt4CjlF+tQNGdwIa1AM2PPRXDxG9sd/9fEUCxXA47aSfIzw22TLn5LJx/hF2+WaKGte6AkSVY/eSafzKI+vtrx5v555MuQhGOHCGc+hSPJCiFdLSk8iFjmKT6zNFgHDvK8ilDeZgo2iLJADwS5BDAp26OTjOQ5EvlXm1IzMSAFWqseMv5NoOQ2SwMc7I5toFcIAqRnWESlQRRKgNpT6MYkOta6uDpB8HFx1GRF50cODQxlFZ1j5stqV0FEkhEEqHG32uQDLFf3nLnQC4JFDNl0NnJAcHfY7UsbrPez5PD8gXeL0cuBQXM8SBcQBFor5WEVjq7NDXKbJJESeZgEy6NwLLVfA6SOZxEMrVCA6sEQAL/QB/cdynWZmzyWy/RHY55YdEKvzLQ7n2/YN+KMuIUYoOh2SKtbMcmDw4DJbiLrnhxpsgsursDDb0Lz20xr78w1I6Xyil55q1cl2k5C7hENsGUCRA/LZbbrHzdL+MckJdtwa3DvdD0VZjxJnJWaQuiT2Uy8fHJXMtiKrivZYR4zBJrr0Xh+nFeQtInsANAFiYTEyZQHwvDhsC/xWDpcOQwPNmygx9ObSL9BAJ4o3KzJ1JBHNyD6IB17sBVgXoCTj3476pR0TjWySerps+pFrTPdB1VxSVorHmQIS1oeZUlFs8cTgFhRcAUJMAUhshJ2Jc5JUOWelcc5FnY4BGEWRvd3DQW74C8EcxTNzzfMgBkTVrIZFEdCg3WS4qFU9q3Kn4fhTVsZ4XAaHnCwvca1NMhZSPU3FYKkGeUmcqC1nOEZGMIl902HNxT4q74r1IPRiIW0JfozHfr4gpvo/f1divUQAPESK6fnLG6OM3ESCOzOSa/cW7Y3Em1DlFnKKWAkAQpCxVNFsT/TZtXIcUQE0REfoaEXw6BJecyXfRCSpB1+ueih3rco4Y3QuRroo3E+Gj96zDuOYOOTtUPi9iUhFWAsz193q9Abw3ER8CivV5cpyIAFLElt6zF8Cl5it9nVSW+rx3ivyYntx/lygsfe43n25yGfbelC+M8cyHA+J7CwTgnq3E/TYI6PbzXz7tOnwiUK6n8kypqCEIJ0cCz+8kkVGK7NmwdoWN4sBo7x2ynz31gg3RcbFwxTqy53vsCJ0OoYAnAocnUfunxEcTQxRDGXWMFZ45wfhDKTvpQ7yH5iIU7YBNiphQHJNiUiboGklNjrYs5tykOPp9mCPPALJef+1WAEKcaYANidGBXALA7VpKfpmzX6OwdxOAu56vc3RwJMZFQ6LNcqClF89BC5Fz1RAVhYBu5y9VoCCPtxWAy2O4U3y8KbrH/RFM0XNqEsXMaQmuJ6ULQNyTAbwQFW4/8YmjrAlhqOfLIRfGydoAm3TOjw7iXNpYhxSLpmgOEdonzpx0/SNpgN+BQXJqtTMOcVZR2BsAMV8vRT/vWOTiox+bZR/9bq173hTBpznFi/lmuv9pKn5NZbRers8okvnfQxFZ3DPFRH7t4wvs8z/G4cX8r7WmGLegvpeeRf2dCBCN49dH08m1pfHsCm75kGL7aw+k2qd/XOeKfRUbtYjYqzZA63gIi3LuQTGxYLcCOF2+QIZ6bBhOxDTWBrm5psAcxaSEQvrsfXGHc4rl4YhTtIlASS/1KQGCRYrYZ731YS6Wo2FEzxZrWxvzbTDkrz9g3jDXuR0BwtNPv4D7Y6OLlOyGsA2S6xS1bQ0E1xiRmprXOthDZON60b5lH+u+9uXZlNt24uhYTOSQoqiqIajjIPkFXvezxu4iTmXbDTcBpiMs4Od6sCb78Cz3QK6o5F4OoQ5chNGJqTYq5TbE+E1k3Pdzb7sQCYjA88FhGMGarf6JMdTkimDkclrKIk878Gyxi00K4b0OQWyrt0EOK5WhL168xIFmvf0o/ylVjmVf5FycRFT6cB1Fwsjl8J3vfM/+7gtfdAD9EPOsYtHU49DHa1CPyTUrlrNuFFv+uWIAdz/70AdvdXFbLQ3jxAPVQBAE2YYNeeYzUWH+Q6jusXf4+oebCj9E/vehNvcKjLTjpR2273yHtSvWkHk30GfA3r19nWXTsVFRSBmyH4C9d5jtzr9ipfVE7jU9bN/Y/m2756YNVsq6mwDprNidEkDCfh7kE2e67JZbFzoRSi/xR4VnT9sqYgtnpyWhmi8g6mcuwHcZhc2d9HggsmDODwtjzzLabsFjHZYdRgMP6/PpsxDs4T5WPR5jB4vZg3kEQLbQpd48aJ/+9N1E9EHOeeDakzCD+7CaiDKBt2dxHGvOEhESxb2Rk0rCgSqGKWRPAAAgAElEQVTAaBEiWgfUXdHNXioQUFOuxkHU2iL3g3kutd6JYFNBurqmJOrpY8zMwSknokJF6Co1V2dbCPdRjsVUoiu1L+sGLPXwYh2+gnMUkF5K9jpcUyUlFyFYE23DjanWU8P+UYsbBPwwa7Q+9B4qyyuJYgtjvksk4qoBIF29Xb2IN4jIYiwOM0+KkBiHbEiIDrGVuYl25VKRDU3449zxs45h3FQQRDWMX26aXbNlva3ZsJq1q5OukjK7dv1ayI4ee/bpJ51YYp1AXq2HxHC99NxzXAt/J0YZ4wGqqKmzaOJZBaJ38Z5HcPn24uZ53weX2GgXzkCimoa4BpUSFbD+6n2K9IxCUNPGONb6K+eM3qZ61uT+UM+R1m5huto3VePG8+Ra9bB++LJP68P5pH4UL/ZaCRAKsbg/kDw58r2Ps0ArBFML+/te9vISJYVTPq+C9iqcO5PMcxi73bqs6FTNJ5nsIbu4xnLxVjFfxEGS5SxaRLQXc6enP0D5ZZ4z5lOizfJPniD2K8j1mHiyJ1fUngciHu0HvFgsU1kP4hPpgDFikyBChrnOxecbcYxX8d6DIQ4CIeHirKryCjHAWVxLxBnnz9otN95gRefOWh5nmAAR0Zz5SnFrdEL490FWKYbTg/PVFuIow+gC6oJEVQ+RRC5niRDrZ96oZx99mS4gPyIpb7/3vfboD37szlxbN66lK63GgfaKZJIoLTA4zLkdRYKIQNHfeTP/C+Qf48CpWF3tX/Z8bp4bdys/fdLdK83hOjtoHtIcPskzkEwcaTWkYAME3fLlyx0BIkJiGQ67E0SKTcUEcuZTlxT31pP1apSfMc58G8R5IB2nXyt9TpW4ga7duGGq7BxCoYI1UeNmLiK4WcwR2q/peZNrd+/evU7Ulcn5Ud1S2pNEsNeT+7+I6yFCUj//CK6kU3QuqeMnnnl/A8XuncxpJayFozCGJ06eYV1lXmUtSqGz79CRg7bl+vW2ZGkuwiLmaPY1+S8ftJpSSuP52bm41jVGruDOW7ZiFfMGXTac/Q4T5ai9dHJqunOGSPSj80ENz22UStmZAzT2w3BJKkJYZ4MBOmvaEWNpzogMiyHqONgqrzRa5QWinuevtrtuu9/mZS8mHgsXpBR4b/x4AwEyRXpMfcwQIK+/WDMEyK8Pnpm/mbkCM1fg/8IV+O8GwN/e958hQDwEAr5ZhOV/YvDNECBTRMrbJUCm9khTxMeb9YP8VgJkx8/vmVQpsyJ0VCQoPkJxJCoRPEKG7WzUNB1YyEUQJFLyrUOHco11QBSR0YSzQ+ClACdt0KW+VUmtSAttZAW26neB/FLXK5bAC7Bd4LHr/gDkFOCowlf9klvkEgqvzRzU9CEQWYdSFaALTFYJ6a7de53zQ4eWuSgrAyEjRKQcOnTIAfsCl1RGnpCcYQWXylFshtujj/2U3Oq11ox6TSBTBGraZjo9+jgIvvKVqZ/1+o8PfJ24Lw69stOPAcxFoA5G1MzmuQzQRoWlke5AKaWvHDQVFJ3qIKyc73gUcTuwbqtXQUC2bNZ6D1IcDhCxJZBKkV2Ka2hApRrFwefQF6bs6K//uOHvr7i+vGEA8wnICFnNPciQ1f55HDBGRJPuuw4xPtwXfYgwUQyWVHjK7dW1l7regci4XF54aLZt/RzZ66A20aidVXyuEnQRH7EABv/yodh/fQn3f7PCfT8Bz/3Y3pcsJSrn4F7IjDgL4B62AVRvIw9egMJzz71IHr1iFAbsk/dQZH3rd+0P3v9egC0Us4CGSxblEKlRb4WnyE9GXS3ASr0WleSM/9n9Gfbz3ag3RVfoenJvpBYLIYJK+dv+gGiKapCb4SK5+nfSCXLhwjmwhGbGyXoOa2TfoyDOR4HuT6lmRnoWZz8f1zHSBnAVGhZkqZQPt/B60zko+7prRcY290+uDZWT6zqJbNPhLY7roAgLkStSlapg1V9OEMASbw4qckbJbZCJik2AudwUUpAK9FM8kr6Pc/G4TgqAdMB1/VudADwOXmkcrNTpKSeQVLmKdGjlwOXDKS0BN5LGfDOglzLN0yki3rVrp226dgMKdcYchEcjh10RZanpGe456wD8VfxaB0CeyikLL1x0ymwVSGqsJSvyhYO+CBbFrulwLCBUAKkvQJQOeHJQiBSSilydKI4MYMzo8KXPUwyMnFVyiiiCSuSAInXcMwooooEo8sd1o+hOvk7kNi36Ehg7xusRofLX98XaI4838edhd7819nx5LkcY66eJaNLYFamlIk5HTnDBBNp6A+zIuSEyR4rdJahxFWciVatiFjSvyNGjiAI5cwSMiyQRUKWor1EX0TUVLaRiThFIAotVqC5lvN6/roMKo0VUTcV+TfWDCDRTL4Dehz7eaRLk1yaM3/IX04TJt56oQSTNeOb5lyo+hXlyAUCA4h2e/NWzEDyQvADSmqf9eHYjUbUmx0eY18Sw+aNqjgP8UznoAITJT3/5LEryBotLzbKLFbWWQUTICPdJsWLhgCFZuD6iePbmk9X9w+8/6sZLFOByG8pWdWh4k+EuEFL3zZNooEl+xuysZMugY8jPi8JlCncTcQ+cEclxzSbzQmWZm0a5s+TSAOZXcCfKdZK7cBHjPhOQ6RLRKzgWAUfWa/1g/ErJWYh6NgES/7md++1KQ48tWLYCVTLPM2tdR1s9Su8gm0NcRlpSPAAFjizmnsuQkxvpSJlEjTuOMjsgMsYO0FMzwRgto6PiXfe+B8CM7gWUyVKMdjKPxsTHunhFgbCEw7mYrwgcIJ6QRHv2HLQbbr3dfvHCc9bJeFbGucDXf/5ohj349TJAQPpNeI40FjUPChByBAivRSSICO4QnsE01tlm5h65seSE+PsPZ9g3nidWivWvoKjQub1EOuh7axzL8TGdxa7vpxIy/a5nQqNY89Q3P5Jun/wh3SqQUIvm57iC5CvEj8UwB84lsquS8vMUYr/OU8J8353bAQ9D7PzJUzgt5vBcSrUOEAn4VoI4oYw5R+tmFpF9iq1LAfgegMwcvtrP0cHeQeIKufjG+DlSoGvOVwF5D+OinsjKMyilFUMzxjO3GgDXC5U0/8wz3gkpVjblCsMpKMBQe5E2QP0kiJtOYnbCuCZZxOZNQOwIdFOPlJT84/xZ+5mN10GmMXd1cg192fcEcd0Gmf/rAVovUERdBfAYQDRiD69JUUGLyaMfFphOga+cRs30wihGc4TXrkLbaFwOEhBkrQiw03trbBHqc13bPqKNQhX59oMfEs+0jHGdDajWzv4gzna/wnxOp9cgBG4gc74P935E5Deii2OAb+++//02yNqguUtu2WKigEohuXN4X14AjXHsK4pLKm0uoOv4eDtAPOtApVxtwbhCkri2KMiriZSBKPBsJaoREq5PUXOA68MQ2H3jdAt4RdhzJ6rtJJxJZKyXLZuVaJlhHrZ9ZZY11VXYRUjDc2VDVsHtwixgO4cetoYvHjVF2D/22D676dbFwNSe9uqRs4aximfC7G8evoPYxyargnhqBuDMzkyx+bhxKuly0NgdR4HfSJ/OZWJkWgD3s7OTbVYCnS6evZZM9NYke8Tyygm71Gh2iO9n8ZDzOEKSZ6VYZ3OJ/eUnHsBl4kFG/yknnknlGRIQKaBU+yytt4O4evwgAhSD5Qk4KXI1judSe88cCDVPxmsVpE0kIKmU3BpH1QD/6trS3C+3bT1Ap+Y/CUGycTCJpNfYFum2Yt1a1wkQCmCt/gwByyLcZ9EFpEgiRVbFsG6pmH3vnl324Y9tJDYwgSVnzPoAgIMB/9l00gFCdwXvV+r7IdbfDhwcw/TABHGP1AfTgCuhqxvig32M3M5jjKlgOphmkxXWzXjvH8WJMciaP+RpTbgqOojkCk+Mt3ve9y7cbseYwz1xtmS7yNR0REdFEEQiaJdtuAZn3RQZfiL/KLGexKHy/PZxPxIgdFpQ0YtwSYdELiu/AoFhtu0WugHbNe8yt/MsnDp50pGamXyO+riiuHYDCCgkhBKLN02AaILRc+hIUvagbRArFZRIh9Nt0gbRKddJeGSsm/tGmRPSGC+TXKey8hIXHzaHzhIfrmcHnzsJC9bMvrsNsk+ugy7Wb+2Hx8Qa8hpn0z0Ei8X180c4FWNPPPGEI6XvuOceyMxJyGf2Bf3j9pMfv8C6D9CNk7qd+NRLOA3U2yenWTbdTyM4RHogjAopzF66bIEjPpYtz2VdY48z7m35hy5C3opUHnNl65s2rbPyskuMEU+7hn67IhxHciwnMn7mUmavs0Io55NinG7HT561eUTzKnKpvbWJ3sH1uGR8nTunh7lt+fJlrB9DECSd1jUwCrlIlw5EUdrsuRYRm0A8234Xa7aMuLcS5lmJXBRLLMeDXEID7M0CAOrlzJHjXHsgESD7Pw8hzMfWLxTzZ1x03JMw9r7a5GmNCCfSSfstxWU1sw9oYX+nfgy56vRMaI0QQd+NgCQ0JBzyxN+doTK4/6W89g5eu567VfQBijzRHlfnQe1XR9lDqSdK3Ttnzpx165LOSNq7KRVAMbHac19DvJfOj03s5RX5uwjR2ApIDxW+y0mifeCZc+dwKNGFxOufYDxdS0l8BM/PK7t2OxFaQnKaLYBo1pg4eeYUe8tBCNLFNncOfUVZKcRpFlrVBbp9Fi51xefq3dP+I2/pUrtu200uevH5l3YgLFoPEXve7YMlZGhmrW0gxvbG7TcjABx25KD2+HoPiiEe5e80HoYg5yUk68K9ExORwD5mrhWdLbO6yjb77nd+QoQhey4LhgAhW+2NH68jQF5PeEwd3v9NdTvjAJkhQH6Xff/M585cgZkr8L/nCrw9guKt3+fb+/4zBMgMAfL74wDRaH8j4fE7EyC/+pftkxEouFQU6Uvmtw8lC4EQIYFszKWQF0mhXs8msqmz5+RYHIDZMKDlOJviKjoaqirKOGClus4GHXJUFh3IZrWdTaOU2QJkFM8xAiAvJ4jAXamHZH2+TLREKvFJUpoLgJYqR8qkgwcP8u/xthiFj2TCR/mz+ihUNq0DVzxEzONPPWu33fUuygETKQ295JwjcjpE8DnKolVxZCvq3OTMuRT8FtmZostEWORQYlcJ4RBJ1vAiKyVW4vS50ygFKeklU16q5G6UZorC2vn3S+3rrwJukPPdT4Z1dEwYG/NOcl2bXERWICChujqqUbyuWbuO8r6TTjWkUtpgDhfHT5x0qvySkiuOkJFqtRdFZyeuFYHLSYDbOkQ89VEOx3xse6TERSzoOghgV+fGq1jVtz5c7JRZHmyQeXnmifNh/KoDRESH9sfK79XX7Ptkzr+bAbd8vtD9WaC0/j0EpdgLf5lpWx6+ZPv+9t9/7vQXbvvsSQD6VKJIOu3Jv5z6nHu/fAkALNUBCpdRf46Sz7wWJarujYCNXg5Gp06dsdvvvAdF35D98fVj9sEvFVge/SqjOEYiQv3JwPVxZYUnj5xx124Pqi8dstUl8emPzLMTlcmQEUN2FhV3BMCZFLK9qHk3XbOWfOQq1OoiEjg0tXTZ8pUr7Rc//xFjJ95u2LaFrzk1FWmEm2LvngMUZi9n/EAkcFi/QIH2AK83TmW3gBK5lFPqgKqILzkEvDksKhJD17ACIF0uhCiIIZF6g6i6RhnrgXL+AOqJlBFYEQkRoHslZZweOKmvderX/6tUce7cnKluCu6zlLxSLi8hMqCCmIhIqZk5pEp1KJJCCvImsodVwKgi3wTA/QsAXl0qEQVMS0tPsRdffI6OnlmuXNOLGCeBho5U4OcJvFHhpVSLIuBUyKwxrtekQ5xAZ/WEXEQdjryR/PpYF5ElYF8HWxE3cnSIfJRiUAfeIJ5f/b+eVVcOzmjUv8cBOkmxr3GuZ1mHYn0I8NZ9VKyOSAR9/CYCRPyDRven3isCBMUc6FoUnQiKY1MEm8o3848edUpAER4BAIQi+/Q1eg7CvYjP4WCv65SDE0QHUDnGRDLqQ2SUSt/12nSQnCqln8qkFoHTzXuSQl5fJ9JUX6fXLHJVpc16n7o2In80H00VvxNrwt8NykHDNdS1mf54p3pA3nqr8+afMU2E/NPj1Y5YjAdQUFyc3DFlqJEDeSYEgMhxkISDQyXmkSGKuwPU4LkYgrgYIHrQBxJz596DVkGxa1hsopVU1du119+AG6nMjV8BwSISMyEelTd/cP9e5jziohg/6hjRXOuLWl3jV3OeuojkPoyNCeE1MRfj0BtljC3MybUfff8HxIWstSQcCRkxQS5eK4D5uoCC8zMQFbJo5eUtYuz4obw9jWvFB6fK2qn7B4B2vuiiLV6ywl7ef8ROl9QCOKO4Tox1ZcJjRBKp5yQjLZGx5kXpdAougwE7TiTHisV5dGJEEh0G9Mdc++TTT1sac1ghYOiNN93KGPfGxYaLD3K+CfWnui3iiPI6wxymZz+YnzM+5sXcn2IH9r8GEAeYTbmy3BIiSvX8f/WPUuyDzK/+rG8acyIv9CECxDnPAHNEgDjHJWtjsNwMjFW5zrSOPvL/MuzRV6gWANAXiannTuNbz60i9KZi6qbGwhTxMeUIcc8ov3/9gRT76LfLXd+LHCCzM9Lt7MnjdutNN6A4j4AcIAbp/BmnIq8sLbbPffovrKupjvi/KlccHcJ80wJ424+6WSW6naiviwGIN6L+zSLmUvPiCA42lVEPAxjJ6SDCMzmDCB2cEDD71oErTg6QQaLRWogcO3nqPCQLvQLM3xu3bEB1yz2gtGMckOnM8QIHOq9gDZAz5jROA4Fo6wETGwC504lj8uMa9kGC1tNDwKaAdSHeFekOQzCNsEfxFkgLMOehvHaAY7k+RYAUlVZaP/eoGzDUnzV8ybKlEHgQsLgcZxH/KLHD3hNnLZj7F4d7MoFi8nDIoDbATEUtZi4lvnAARx/xoCk4IqvowSpifKYALC9evhI30zH2UBmQYa8wfrbzb0U8J4tdzr66JnTduiBJFNGlqEC5z7R2H4UUETly3ebNiAiIy5wzF0cNmfLtqNHLzvA60iB6sukYa8FhmkZcHUR+Pb1Q3jhQysiuv3DFRjsnbHZCOMRKv1W3jlov72HH+TY7VmWWmOpv68nlry88azcsS+I9+dkV5vjjF+lEAPf9Zc3D1v3lfDosOnC3dtjTz1VwXzTmO3B0AJyn+XH9hu3ue29AmFDsBAmhxB4NAmLPJQ5PkWftkGAxAM31gOtFVe3WzTqQuyDN5qVFWrwPfQjjHeYFMVha3mdF1ITsKoFYDyNKDJLq1ru3Q7622cJ5SSjIcSg01EDaLrRA5q0TiF7k3ogAyFeskWJpRnFOKo4nEMdYQpL2VxMOZJXz05sxf5E1ejZ7WYlz5EpTbGQSzkF16TQQy6rOtDzcKypCv+6OO2wIwkDj98Dhw3YTf95PuflyYi6beZ/9rCPxWv+ZZybYN4rk6WNsBeKQbW2ut003JFp3JfPHEDF16swoZb0GuK5toFeH7zufOJ9WSKOy4osWQefHYGefhQaEsMbTBwQpMcb3G+Gh7hMxT9dETLBbCYkFo6x9YBIHHo4RelNGeN6TIGsWENt06vwp3Er9CG6IIGMOTgVwFqmzDjLRL5iyb6JI07guRw8fsijiozzp1xlEQe/HfCWyhYnMCYgUIwXSbJtvTCTKLdyVWIvIPEE8lvbicrSqf0XiJIlxtB9VG5j62jSn+7GGMKk5ok9fp/1bdzd9XxAarfQrRQPqJ7KvlCl+hHsWw3rTSZxUB6IVX+bwVFxGvkTeduG0GxkUEezJeKtwAHgsZM8Q40p7aJExcjNmAICP0tEj55Su0j9+/av2pW//E/MT7ghA6kYG8/GTVYig+nB8NUGCcJ35LwvnmHYY2jv5MCbO416Xo10u4xtv2sx8yp5gYtAu4yIMDUwizirRLkIQNzIOt27Z6Nad4gsFxERB0jPfXdK95MxTT/+axDjdEGSXIce6IYngYCyKs4Ce89WrVjiCqob3dP7cGfaIS13PUAEClhAI97JqrFf0ah3F2fDQp/7G9r/6Kp93ym6jW/Eyc4uIqwoERBKmdUO4qkdOMWy9iJkEzu+9Snxc98WLzumnvhy5VnQvghDEBCGIiuR16qyhM41+78axJpFIEa/Bnz2lzjBODMK8OR+CaAARkvZO6jDMpgepgoi+JsZxDWPq9jtuYy4dQlQgByVRY/y/F8+miMc410UCqQNho+6VbPay6ozqx42fy9wjl5YSBfR1Z06fJGa21e69+25chriuIVIUm7tr92674133sr8td983G5Jd4qtn6GPEQkT30V1Wx7mzinm/EKdIzpxMXCJLIbknOK8ssrMIKVITsmwfYgSJhnQ2jWdOWEnUVwfupOdxMMpxKFJkNnPsApyM+1894PbVa9hPKILrIrF2Dbxf9aBMMDdpjnZzDWunYu+UgnCArimtKXOzcjkv9lhddat95UvfgnTETTQcxFkOEvSNH1c3zFP7538fgTUVhzW153wrAuQ/uy/8n/m6mQistx8B9j9zp2Z+yswVmLkC//NX4O0RFG/9et/e958hQGYIkHeWAPG42gHyZkTHFG7yeufsr7tC3viEeLz4kzsnFZnjDWgQwEY+kuz1WMrQ1QESAgjdREFiOcAAoRkAiIDSKFwXcfhTLFEHStdeVHGKJNJOdYSDjg7z4QClKjktQwmYRmG47MMCWdUzIpBGKsEu1OoqXldMhh5KqfjmEGmhMlg5QpQhrj/rICUQU0p8fZ1iIG587/1WlH/SsiifFHAh4E5qbZEkyp4NA+h8+vnnAU6SKIYkess3yGo5uOsAosPSMNb+5eTvVtVW29ETx1ycQwyf60GxbykxGOdQCqlEe++XV9gXd5DbTd9EF+V9UBAcaNgEczgQoSH1vd6XiBCp6KU8zyFrOC9viT3/wkvudc1GJSvngjpNdMhqhRSaxcGxCefH0a8ss1UPHXdqxTHipaReFxAr5aHiRWRR3/+3U+qt6z+LdZ/D1Z7PTRWA6kMZvhoIhz87lem74XMFDsyXoloKpb1/M2V5f7OP275M/jPXQZv2dPKIy1Bpyg2iPg+puHIA8VXAPi8nx7734UT3Le75UjGKyUB34JsEaJ7P/emBCDgF2ZONSi0dtdQDm4cs9/bH7K6778D6HmojAx1EZflCHBDjtFh9AHUcHIkT4UAmV5Dy9D/1wBx76tC46/9oUYcL10MgZiKHdxVKKlc5nGsTwaHw3MVyp7guQAXqBXAZT1SOekKyuF/+9Gs88fiviF5Lc8qtWADGYiJcLlMCmkzp6uwsdROg7ueALoDMHTR4nlWOqoOUroEACeUxy5kwisrXn2iGEMAMKX67OexHoz6WG8WXg+Z5gHcBASr47UGRKMBVajE5g5RxXM3hVE4NFQLrRwmISGD8NQDUDHDI8uH1Kr6gmMNsPNED3qjvL0OYjXJfFLESByDgw+utpSBTUWWziPhI0fi9GkElsGYUIDVcpfbc9yoy65vpRcigL6GOf9P71y99T41VjTvlbSsGShtxRUhpvI0CEqqPxHV9AAAoBksArUge/VmEQhefpzGvAnH9TJcZra9jrOoAKAJkijCYmnTenABBdQ6gMwrA+Jn3Q4A80erU08FcX40pxQcEAZx1kCu+CICrDbBUnQJyP0VD0orESAohKx41nvqC1nIoPYsqUNchgWdQB3N9qGBe8Qo6nEotLmJGsXJ6VhUBpugvETi6BnKTiEgSmSViQ79rPpJyUt9H/6bDp97vEEDABGCRPm/6fSrK67eVkP/GB/Ad/ofXF6k/vqMTh1KUc35UQ9YJAJTCOZXYuqzUOIuGwByHyNQzMjHhS+TQaxSBp1pVfTMdS4EWTL55EcRHNKBsPfdL400OAPW7qEj40sULPDuo87kX3QDpIoi9vQHIiEApo2x6Wq0dRKRPcCDPljduN4KmEgGt+1BTJkNsvvjMC3YjefqZ8eE8Q9GO+MCYQcF5DbEpca6LIZvnuxkHiIq8RVYuoGugjVz7EaT7ilpp7hqwKkCwcjqcZuMYUXyFCqwVb5QGwO1BxFcmauku3FddrG+rly2xUBX0An72sV4NMW4Po+Jtg8SOpqMiCHAohDUxhDiVFkieDkjLDRvX4cQCKEZdOoRDJIS4oXlzF9qFohI7ThdJO2ThXCJZdhDHlME1CkJR+40/TbUHv1HpiBw5tCZQHOgx0uuTmlpztNTVQbyWfoBpAUvqufnChxLtWy8RmUjfhXLK9czpORQwppgrfZPp/g/n5HJk+VScm3tGGedf+8Nk+9h3iEvi+wez9ibSMxWII1DX4QJxLmG48IqJ0AuCBL5527UWH+YLOXQQgmOTe76GERqoJ0xurcs4N9UBsHoV3USs21LyRuIiEfh2gJgqAcUB3HO5RyOJlRynE0F4Tydzph9uoAnKY/t7x+wXTzyNu2EhsVehVlJ+kX6ZZbYYAKubNbilrsdd20Vcw2D1BwGcPvnkE0RP5bm135P3qciqdgA0qYkFvgqAi4UEURl6N6S6B7/7A0L3os4eIG5IIGszsWwFpRXWBhDszfhctWEjYCjOSu6FH9c/HiLkBFFWR4ou2ZzFi1EWr0QxTcQZQHY/JG7e5lgrPNSEKzDNghi3XSiyq+QKBVCcxXzcCcAmkjeM9bORtV+uUfWOJObQhYajSODfGGPj2aeesnvvutOB4iJ8q4lwO3UacBRSpJv5eCM/N5D3MsC+zId4uq98/ev2lw99DHJ90HZRGD4LwnHDmhzivcpgEHh/dHh4oSIfw3HgMUzcVzdzm2+oVbDveukUhBPTmTcur8RIuh9YZ7KoBVq1PNuKa6uIqxu3E6fG7YXeh63pL35JfwvKZ+9IiMQLzoXKo2Wps/wtjnXtbAHPfwxuU4Quur9DOGu72gYBASkYZ30WsFkPCdEKaD8GsBxJr05EVJgFjEOAT/RYugfFywyGlvZRyy/tsSfOTlp7EGQCwoP41EjLSvGyO29ah4Nj0FYiJtB8XsWaJnIJKTQAACAASURBVBJbe8oGAFytZ1kIBdSjM8k9S2FfEwG5XoZKPQCAMh6yu4mvUbSo1mhdf61lo+yz1A/VzJjRPK95SmvMPNxLcjNF4S5qYX96kf1BOIKbJuaH6zZtsJPHXnOxdHoN49qYM45aAfhXb73eqkshZ3FM3fme+ZBi8dZbXYrro8PGW4esjShWD6LgLl4mxoznKg7XdCjfYwDlfxX9LmmINwJ96MNhnukDNO7nORvgdcol5zU+wDNMH1cnYPooz3RApOGl4x7SWYSopqWn3epa6cKie6UeAmbR4oW4ZDe7/gw5t8p5HU0QmMv4+1IIDo07de+oNFsl6GGUaocxnyuKs5k5UM/crfdkW09DsCMW5TyTCElF57GA1iLmpt0yilFS1JyevSDAc5FKDAjIjlYnTtL+rB8C/QpOK83JIaGUlQPwazZS19oY8+8YHXPj/C73mOaXpESccvSiFOPii6TPaRAiXoB7nFzIzE2a50QIDQBSiwDxnSSeCEfDr558ku81gXvlRvOA2O5BzLLn4HHr6g+gB2yAMwAuPOLZMrPSWLMaXKRXKfv1FUQhaf06hghDrl9P8quWLl3AnDrmXMaRuEeGIKa0TxWxkktcYN7CBez1KhzxMh9Rhvb7xzifxHIfS5hTNM6iiF/y4hqfIr4uDLJO7nm5V4MYl9pXXsDteM2G9QDxXQi6IFCYH+QEGcEq7QdZkZ6ZBWlWD9FQ7c5NV66UOmGVD3tGiVLUH6R9iZwf6irb/3d5dvs/VjjEXE6jEfazvlyrYN6T3CmpIp40B3LdahAhlBED5YvYJI7x3cy+q4P9sb/ObXwvCZVEMPqzjxpgHWwg3q2C97sYR7jW3gIi7tpY/xLp5VmEY66E7hON6TBedxaEdB/vSaSjzmtVEF97DhyGFE5mzarD+bGO+LAcet0kmFrAuj9JN00V8YXErHGOzOP7ab9+GSHTsfwTthmRhfajLTjMZrN+vvzyy+y9B+2BP/pTelM6bQ9l6gVnz9jWG69nnh+0bRtX47piDmdcjbBWnTp7EUdoid1++x1uDniNHhjtfxWjpusYz37Qgz1eK479evaVyWnpEDS6/544ZJ/irJiMk5o5FcIlhr4cX/Y/2icOcT5Q7F4xBfV6TgIRdwT44BILjMKV2srck2L33fOAhQdlsjchj+uNH28gQP6zEVjv8LbyLX78DAEyQ4D8fo/QmVc3cwXeySvw9giKt37lb+/7zxAgMwTI7wcBopH+ZiTI70yAnNn30UkV5g1AMMRAfEg15gfoG0mWeiuqsRg2xL/6xS9t3epr2BA2uaLXLcQelVy+iJK+iwPCpC0hFgBZEVYDcpWvOjxqAGNlz168dJmL4dGGMgsyQIcBHaJUhuJKiDmYV5GtrrgiqWeuI6JCh9B9+/aRZb3eOULKyPOtpVxXBMHSnDkuPsg3MMTl1beiJpNqq5sNu0BNgcxSck9wGGgiF/kkpYM1lARuufE223fwMJvZXDtXcNZWU8aHbAxFTwnAXYIrARYI0k1EQ2lZpYvPee2b6+zzECDNHCRLSwFili/hEODvDoAiWZqa6PoAvFC5tVwsUpgHouKLBKxtQdVaViZgibJrDrciSa7w5y5Ujqe/zfXi47ovqAzbl2tC1AFgg1wGIntUai7rv0gQZUXJ/bHvi/Sy8LHhs5AeHPAFMx/47NTfXfv5YufWccAWoImu03QJuhRFcjno37SJHwJ49+d6qaheBIiiwEJQSko9W0k5ssrGFcsgRZiKC4USd6DqnYf669EH49zPe/dXiyyBw6/iaU5wUKQlw26k00M9En903ahtfPBFALJ1qAuDOAR5AqJ50QNAxBEHjN07X+PwN2SRyuXmfUtJ9mfvSbavPa6i9wmnHFU8TwaApKIaOlsa3WFK7ocoFINPvrCXTHjKdCdx+HDQX7Uiz4G1cv40Aiwczz+DC2CMA+NsDv8UuULS7T+wjwNoBAdHQE+uc4jUqRyqBN7p0KoIsVhIlX4Orj6AjhFyaXAw1fUZp8tAAKTGOVlxvBcd4nstivipKhS7ytMOhHgT8SHiTsSByDAB6YqdCuIQqSJugWnqJhCBJ4JLMQjq/+hBTd8IiafcZkViybGhCB0pN+MhQIRjdlKcWkUJ7zyUimmoLX0ZF16MOR009bNU5DgCWDBVgE6XBgf16Jg4Rzyqj6ATBWIM4I+yi1UeOipH0VXQv5MDrQ8OEo1nkShya7VC2KiwSO/JZaTzLIgM0fgeBJCR48RFQqmzgPElAFvAq2KlprsFfhMBoiwbkYGfeX+MffmXbRwelfet0vupPoIJwEmBMlkc+NXNIhWlCJAwQA2RLXmZsW5+EFgVyaFcRKrAe6nn9f8a5zqQSgGpeLI0DuB6jXLitPG+FGsg4kaAjNwicqKJnZLLRd9DxKH789UIL/29vqcANx2UXQTWVQJkegL+xL0x/ytJED3LIkJ2HlGMnp9zfkjpKddBEECJYq/ScIDMn51qHnRmCNBvbqdE9NmdlsFc7ouCVL0W3sx553FjdKJC9QHgVg65gHc5rJQLrvsldXA/oCj5Um5MKf5Kv6RcVf/RJDFzo4Cb4ZAtkeG4mSA0kojRaCcebtuW6+yZJ59xBbxL5s12IPMpCq0FEPkzNoOZy2oBbFMBxcLoSJqALOyDhFD/keZfL0C2bhwKgcStlBDtU3yl3HXFjDPWwiEv+iB+E1D0+0M2MlO6rPsIwLVM5qBg1sIA1olGVKWJAGw7cXKMkCEv4saHCJdY1kcPBq8nESj9gGzJKQkUEC8ECAGwOZJvC+blQc7mABS2WqXKjBmLaRCR3/jmtywQACYze64DuL72kXh74BvVDgwUGS5mVgQIiRouMlJAbDDzyyBOx07GsYphP367n336h41uLHuxxrRCHLpeHj5fc70bu84DMjWY5f7wlfuLz58mP/7se9VuXtMcGMgcNYo6eC7zZB3KXj9+/nKcNQdexa0HMX77jVtt344nLRnSefGiPMdyHjuaz5oHCER0jNaJxcSRxRBB5i0lBu+jAcDOHzK7iHgurYnbt9/u3svkJAAuheiB/Nswew+2Di5ipr19wF7Z/aqLM0kCwD51/gRg1ibGWzKkMSRzrzeOr1Pu/cutp76m43RLLQQo05/lFJQCXUBsDUR+L6To6hUr3bpYxfqWlIzrDgLFhzWiF7J4DHIgikieVlTmFxA/XMaZ582Y3n7nXcyfzGvEmnjgTAthzd29/1VjtrQUiH+plgMB8hvpSgkNCbQFGyKtoxzgC0Bbc6AXRO/OnbtwLMzlunQhqJgFYUKpNo7SDqJ3XtqxyzZv3WaJiC9EHKvnI5HxXodoRC4czUi1EOhSYg/xWpcDzDYjKlkGAYIawyZZX+rqK+3gsT123fW3EZHVa//8jefs4x+905bMT7CBzkLzRHQw1kQ0Ec6aSZ6nMcrQazsRdNBD0MO/XWyYtCK4+QGe9ShKe1sa6PoiKmthtu4P8X8Mxs+eftjq//6ghXTXQLwP2emqATt1qZt5Qkp2T1u2apWVQQ4ceq2RddDs5u0LieNi34NLSz0HWTgYRYY0i6zn+zXw88JTQix5wVIAb7oJehotxW/EkukBCVaEUViaffe5S/Y8DhBLi7AunquA8Em7fVuubVwxxyoBQm/bfhNr8KAdOXLM9WCdokRZe1M5n+Qyi2YfGwp5lk5XTStraRHq/FkQsSkAquWUHSvWtZHXoyjIcEQVpezLzgPQLl223O0L9H20NsjhEMo+pZW9p1TzZZAn4+yd1C0yPzvT9ux4kR6H9QhmztvKtevtMvvGpAwEL+wrztGbM0jfy93vo2C9jmezrsxicHYMNkOAEEnGamJHjh12e5JZkI1DPDsVRcUupiyenplx5tp65qo2xq/IjzHGlD/r4iTCJDk5m9ogtRhjXgHhdNwT58eYnYS4VEbZOQq6I4huvVjawj43x+57z3ssE/D5e9/+Jsp2xhvuulz20YoXDWTuFdEQxp51mL2myN04HAUXcLmJAOhob7at21OsgXQvxaw2QYzI8aG5VWO0lP1zBD9bjkE/5qAh9nSNipdjPUliz6s4JPWj6SMcN10Fz5icLZGQLH24NTQvS4kfh6OjBVfGOATHCBG8cneJNMzLW8HPS7bDh47hnA0lAlZzGmsFn5e7QA5lItNwHAaylvjjwMlZtNSKjxxnTsflQVTYxq2bzBtSvbK+2opLa6y4vItumyCIhAr7gw+9l68mwpQ9nl6DBEvR0fGQ1RedG6Icx+5i+hBldE1DQKNOk1icU048w9xWWVaK03ANDkG65Nj7SPASwV5ExH4N9y4SgPwkbocGEa04zRYRvVjDnNPBGWmYa7+AiD3NyTpPVHNeWkcMVAGdFzovKWZJBLvmdXVueDCndyBC8eaeaNx2sjcKgFCSKMS5NriHgawj/ZwvXvncArvhCxecqE3A/JDEbNyfePaqXD7cP0ku/rWxvpH5ttP1iWjvLJJGwhy5mcoZ6xP8zEhEL0twtWs9b2lGeMLP197glb27bf6C+fRb5NiOl3ewN2QNpu9wKeTwXJ41CYWefvxx24Q7fg773ovslS+RkzceFM2Z7IITuui8qTNeCHuEQeaIWPboZ0+dIOpvFn041W6vHcveXy7zGuYYuR6jY5Oc4yX/yBHmgD47ATn8vg98kGjNFHt6x04rgLwSMdPGueG+u26xzNhwG+Cc4D3US0RuPu4+s3WbtjqxmohldcFI2NPD3l/vMRm33mG+t8aDnNPa855FjKczXBt7YHWAqBeElRTnLL04dKKoF6+F/WgnTkeNEZFaMerFaWrDCUJMIp1Hp360yH5+6nY6CHFXTyga9w0fVzecU/vnf4u8en0ElnNwui+bDpV9k2/ze42wzxAgv9e359eH08zfzFyBmSvwP3gF3h5B8dYv9O19/xkCZIYAeWcJEIeHXxVZa7S/sd9jOoHm9f/2WztASk9+ZlLqtz7UK7HxMWz4AlFacVBjQ6pc2HrUsoq/kkpSgGRaZrplzJtrV8jI7YS8UJ68gN0wNrGK3NCHYjAEJspWLAVNDSCmQFi5IxrZFCq7NomugzEAKMV7nKMwsJJDsw8b9ptv3g5IQcY/QKT+TYpSAfoVAAPqApiLKllKnc6eQfMBeGsnQqgeNdBScrZFgEhZ5X42ByA/DhAFl4k14lDjExxhRShUVbS979V9tm37NogPirkBZhTL0iRbPmrQMcCBIaTFex9Zbg9+D/cCZYcVZBL39nWgBMtzII9yc3VoVOdBGcWXmlQEuqYDivcS8ZA1K9vlFZcCtEWh5ALGcoD4Mw/Pdtdn4UcOkQGvgzqqdpTv6qmQSiuYa6jDkPLURXoEijzhMDLO/VEMmQ5BUskpakU3VSSHwFmxXlJF6e8ErksF6wgPHQ8dMD1VFh0FYSGVpFPjAXap1DyNyBcpWBWBIleKDjEqnxaolQhgICBPIHI76sUBgMXh8WHb/fnV9vkXyQcn6mMcQD2Og5Ouxzf+BALrT/a4Q92iRfMgPMaIzYGcCPF2FvQSIgQ6iN+owZXTzEHam9fwyF8uta/+nPJN1LF9xK1MgoTFQMp0oxZNJKpsAFX1ts3XOkVYaESsvbg/38WT+BHVlpIcawtyVSzeNBV7gAqzqPCSKxBNS59FpvNcF8Gyh8NaJN8rDlLPDzBT73UQskbXCl7DOSqiAf7lMqkH7IjkUBQJgKKj9hAxHiJCBAaE4lQQQCiQXvfeAf4cjOSYEBERzeG4lEOzrrOi4+bgnqlBqStyb/lKotEgN85SvCnlXzmH5XlLV3INKxh3XbiR6h2RsRB31XnyuvXzsrLSiRGKJI/6HE6JXopk5ziVaIJIF5UycmhWMaNs/IpnEfkhNZxUrRuu3cL3KUCpV+U+d9asLFfuGMZrU5STDnQaG1ILSkko1esg91IHPj2vwbw/kSMTnAod2QeIoQ4ND0UY8bs+RCS4iYZrrNgoF7V21YL22wgQxXZ/6r2R9g+Pt7gD4xhjSvEaEVx3lanGcB1F2vnq0AloKiIjgAOp/uzZ2+hITCn12nkWRXpILSflpMve557ovalLQc+cHF96ZvV86l4pLkVkr/7d9YBwz3XwFVHVhXJcr03vRyp6fehZ0djWteJJY/xDDfFzXIfCtNuF9y4SRB//29wgIkBezgcUZY5Q14ByvUUohhGV0t9FoTDRdbnZaRaA22qEWJaWbg/7JQSIou5ScfdFAgjEJiY7dXw9ZIUnBHEAmedSVSuPXM9FJOSiosX6IM+VTS/A1wegbwTSWRFVHiJpGQC9AOJhECDJlKa3olKOVueMQA+KSYPo9jl74gRgShr3lFJxfn4Va5PI63ZU/YpszM7EIQVpeKW40CJ5D8oPz2AeUPRGKN8jEKdjBQB3LcS1I2H4JYJdoJZAeKYGyI9RVL5BFoK6PoJrEB+J8wwXQw3RFwJLO/pRqBLDVwhYKfWyD4RDD2un1MjKV58NMKpnN0PrzJ79vP5R8scB54PC7STdFpHq/uA5P0jEVjE55LOI4gkFGFTB9nf/PM3+8JuArFoXRboyDkWAiIBVF4Rikry4ropH+vL/S7Pv7fWh5+eKe4b1/Hay9vkxtznXkgrQZXBjbLu+H/5O8SwiUyblbLoafzVNgIh0D8DJJaL5EvEukaHB9F/MJ47uNaKWWu0jH34A8qXVjux+1j50/31uLxCECGHnjpd5Vil4Jj4mg/VPIga5zDoh1FVk7AcQ3kSxfBlgocC2LVtu5HqGA8L28KwRkYLC2oNnq5voH18fyOIy+k1aux3R6CdX2Eg3qt/1wMUDXGOp5JnjAdOkNtbj18W9T0ahH0vUUh3guDLhFXvlw/ts4T7XAeSplH2IvUMNa1sIbodq5uMEnDchKMsn6PTQ3qaONaOKX+3sTUalhMZtl8avdl67N+rpRNaDPRAgXgBw8cTUJALYygESRjfIJEB//LxxKzneydqf4cZ3E4CiVNltRBvOgQSJh+x2iw3EQhtkxzf/+VHbuHkr8xidN7gFVaqtax6UAMAGeB7PmttCzJjANX/2OXIKxQKuDiIKCOB917IfSiECcu/Bly130Ur70WO77crFdvunr/4VBPi49dcdsyAPwOQ6XLmst14QgiFE95xqnCBGEscXc64igHae77VqOdxScSmxdnU39Fo2GN31S0NwZIza+/b/lbU//JJ5DxB7Bon38oVJqwP/TUyG3GfdiMONcvrsOTL1AQ+TIVTv32anTx6DzIkC+Asm+jLAaiGe2gB+5X7phnDyDo2x8Fk57rnxHe60BbGBFjfQbL6M4+5+HztwscNeKIMAAqjuIL5m/daldvf2XGuvoW+HsbYWoiJMYDrXRw7FAtxgXqx96rgKYw2JgcxUPE8EgOr5gjPO2ZrCPieO57wb8DIc12Uba4LWOsXYifyoYp1et369I8nlGhQBsmjDBhtgHHsx0E4xlwzw3IXj1AziPsXz3o4grLhh62Y7d/asrbzuRjtzjO6q8BgXDSYCsgLRzAMfu8YmOymh723DYdNgHv1+dD7UMk9SOl5VauuuWYWqnigxnIwTgLCr5i0wf/ouOtkn19bUI5ghOkoKddYWb+aqcebRcQ4B7d10K+BsZvQa/2e+jPtm9kotrGFhcQDnxPt1Q969/0N/yOsNYw8QSrcOr89/HNB5FXPdpLXSiaa5Xk6jIEXAci0aIMBEbFezr5ALw9hvLlsbbGXnB9z+pRMQXj1jmksUg6uYOZEo2kuFqssDYF8xd3o2QxkfwwDqIpU0z6qD7hQOuvBwiTuSWbNxbHI/tf6GE284ADHTN8AaAYmtbjIRph6e6mpibWZ+iGD+7huVgzCIudeIrsqElO9zBEg4kYxBkCCxYezx+Jpjrx2zFURMdUFCBdPfV9eCy4HnoLWPPhf6qk6eOWqfefiTFoA7eQ7vpwWnSxlO93Gu/dkzhfTg8MxwPebh6FiG48iXxSEIwrOltRZQmz0G91dRpPNwYxRy7zSmInDlBTIP/uCHPyWe914XKbb34GvWou4MAPF2yJ5QRDyVbn8V4sQXWh8l3tJ4VK+NQHa5LbQ/VteWSsJPEamoPXgXZwQPyGPnmEEwoz41da/I5qE9kvYymnte+vRcu+VLl10vhzpwgiBoQ/h5/szxcyGyFaFYXVXrnMlzWH/CEMwUXbjkzlKV/H0ajrUS4mADEBUlsl5JcNTNXkkOuiRcW7NZZy/TCyWRTCJzbwHz1RA/S+eHlcQG+shBzHy7iP1vPE7dakQ4rx04yN6B9582z+oQmknbpTk0mXMgm37nQpcTs7KsxJHulzmXTTLvRjGub7v5Jq71MPM5ghycUW2MUT1zl5h0ctgLrqILZOeBQ9bGzxxU9CRkTDb7hBw6yFLDAy2HM+P3v/aIWzP8YxJtXt5S28dcLtdkHs7BHsgm3QcJ9J5//gXc45lOPBXK+88n7k1pBDk49bIgRIuIW66oquN6I8qh7BzpiIsEHeHMpnXbh3EyyHMnp7f2sPn/vMTtC7NuPcA+JsMeeP9nWJBhit/48SYEyL8d3P/jEVhvD+D69Zf1X/s3MwTIDAHyXzuiZr7bzBX4v3QF/rvn77f3/WcIkBkC5J0nQBzm+BtIkN+ZACk49PFJKajHOMSHcrDrxkIvFWMoYLy3yhEB9NWJ0Us3hlTgAu6DOTSpVFLWbQ9WdPUlyDkgUMWDg04dah3FXUjJNMiB7TyqJimUFqIObQJkcA4QPnfrddcBqg+h3muwZ59/1tnmFWOhSKNNgN4DADoCC1TW3UA0i+KxwvmlQ++o1GoAKlJHqmxc5asCRlXK2gvIXwfQJYAse/5iCk3HyG0vNT8OJ4rh2rVnt9161+0WDND+HKohKfYmyCAPQSFcQalvW0ePHfv2Zvvzx0fY3PaRDV3NoU3XppON8FxieYin4PX3cnBJQA1XSD6tOjJ0HeexUe7joCNFlYrDRS6FA77Jsr77K3m28aHTTvmYANAxNDxg669ZBzBTZWexbd9yyy2Wn5/vSJQx5JLKkPfldcnRMESEi0CxgCCVNk+RHUMcLJW7rg8phwTKphPHVEuRvJwkcaj+IygJbYVUEQkiIFvZ1AKElYWugt05xEvpELsQG7+K0/X/OtxKZSyXiJwlAp4VRXYc8P5GDiP79u6xQ1+dKo7/4nPDAJZEgPGa/2TLoK39wxfJbk6ym2+6jtzvWhTUAOg4QLLI2D9y6Cjqy6W2Y8dewAly3QHcPvVglj1/zBvih6gjiIYF8+e6aAaVrIsIkSJ2+7brUXR3Entz0ZqJSCHy2hEDt5Oj/uLLz0DW9bmorghy448ePc79aXPFlrK4q2z+LPnKC4l8SIDga2tpcF01HTiSdO8Eiuj/AwEXk/izSj+7uD5yeWhc6zkQSK/rpYgSlfeGQdb0csgXEaZrOQW4+zngRGXcIg4ErgShThf5kUFBp5TYtdxn6BJKGeeQnVxLXnkczhD6UPYdBNzwJ4t4rTvsStWYQJeA4mPUVXAUpWgyBc1xjC9P7ncQyj9FVyn6oxwQaCEAXw2HOV/+XmXo83IXOoA2n2iym2+9zQ5T/rt6zVo7V8ihUu4TwF4VWYoQkGMljDHiD+ElUFMxXLU8NylEQsjhMQQoJbKnGmJIBIkfP0O9ISJDBGoI6XDEhxSqgMG9Oijz4cDXq8rzf/uz9GtTY/eT94bbF37a4BxQAjEEvs6CXJWiVISqfm4kAEAl91/XOBaSTWN7tL3aERI6kIpkErgrkkYRBgIB1DWkn6t+BAEFUqtWMB/pc/R8ygmi0toglU67HpCp+C5FaqncXe/JTa6Agi4KS1Ff/Dx9iGDq52coa/uNBIgjSPj8/03F6HpPIkC++uNK5igV2I+6IvroSJwJFJGrftcfEDWCbg6aoBnjwZSe99jZwlIH3sdCQvUBcGUynmtwHynT/SKEsEpYpaScYBAI3JmKX0LJDUkwPEJpKE6foOBwlPDqmPFzzhoBl3393BdAJh+iXvwpvpYD5GT+cUtHJR8AuKWybEXY6dq3MlYzKYVWVIs4N33N5g3riJggxvAiDjWUoyePHYOMBxAUkYIC15MxHsRr7GCuEtCpuVHfaxV9EgWQjnI0qgcjANU5UCPgVoYrce8BHGvg2Z1HLNO4RwDdIxC5OAZiiDgZYn6vZf3qhkTuZH2IBCBK5NldSUfSM089Q9xICkRwAF1ZtS6yK3XuPIDJYVf8+8SvnnEK22AAKJEGIhZ/8Gcp9qF/qnXkvxwgImHFfus9+qqrCOQoA1DqT7aN22d/2u7GnCLLRPQKsFG0oCMhr2aGKxJlesOgv5dGQQ6Qbz6Yan/+fX4O4/YbH05zn/PXP6iFCEOJy7ULZp4bRnwwCrCVDngs8LOR+JwFWThc5s524ohuSMeTrFe7X95l//B3X3QRaepX0pqhGMZunttGQFZFg+g53LN3PyKIRXQkUc7sNwHBAfgJQCnCop1olNAQyKuSekBQ1vSEZHc9i0sLbeu29SjaIZ/HiTHp83PgdBsEuXtMef+5dI0ortCH51Kvf4x/Vzn2KM+6gLI0xo8IHjlRCum5aKDbYeX8Rcyp6TYGGdDCelFaWWMtlE93QIAkAoiW4OyM5TULJF5HObFil5566knzQdWdyF5HjkC51lIUO8SaIgV0yiKEDg0AjcyDJ5h7Rcorvk3EkBNNsH4MAfAqFvGVfQdc70IIsT6avwXOedPtNYaLqB2ltS/rn8gcV8iOQzAU8m2EectXefxc1yvEUyYAIHbg5OgADP/Oo4cBoM3e966bbOWidIreq+g3QRle3WaTbZDEKPk9fIl8wcExSQRWVw0CA/o3rvR62MGKLjvUQBcLU1sOQzGNhJYl4JJrc5Jt7c8+ZG0f/zE9X7htQeHPt3tZTS/F4ryv4svlrhgezh33E46QKMMBRN9J7lycm3U4qOJtAjDwEo7bLXTCqMtkEHOTF2B1FDGVjcrSh1SbSQphZgAAIABJREFUFx9qmZO4KplfO/q8rajd2762n/WM6xwQG0qsFO6uZE+7fv1iC6XLYS33wi0wPAslRPf8f/bOA77Os0rzR1bv3ZJsdVnF3XLvJXGc3nsILQVCqEMvM8PCMIEBdhkILQMDJIEECOnNSRw77kWukmVJVu+9977/570WCSXJLhkGsyvxM3Zk+d7vft9bznueJoCzhzldwTPLyslxSgk1v70B344cO8K1zmRvVIaOn41AjJGVnJSbrQAVpyHFSIElG9hGADPVkgHUmAqal12cagXVu/mEW3ex3yZi9SmgMR1FQBkWVnOpn0TMCabG20/GQBO1YzR2U4mMi0bqxiuwjxprkJIIMgE13GjfDGzOnrLNF2wAyGX9YY0tpPaLZD6lzU6GPQQwiDKitbYJski7cr2poQleZl8dYh/qInFe2xElLg12X+tCsEdJZH6scWU1BG6DtcSQd7blskssmeZ2FXvko4/9zmNLF+LHeI0kd4b6g0az5nkE4/Z57Pi8sPS5/NobXfB6HY3mFmWcUZvHkse0alOYleePOhWY8nak3JZNpQNBGMuyXR2UmpeaQrXxiIKvWQN8WdNEVpeCVLWRAOfDR/Koy6iNAGRGAdRnUzcrv0g5EwI2fAPI4AGwUhC5aiqBPX4QgRS+3QWQgHOim/dzsjLYR1DTkL0k9cUI1lrZ6VnWy/2PAWBpoB5yawBKkQg+Q97Jo1ZwtsomgxPsFDZjGYRiZ2ankkWRSh3R4BRkwzyfXa/uJvPoNGsZYdUQl7ZuvciFqivboov1qLOnDbuqU8zreNt2wRY7ivqsBADmAizzMlCt9jIZXn51F3NyEHu4bEhYESgfKiGCZVg746caso6s4GYBpIkIpp/X2NMzHWC90PotcF5KPlnlyb5TgL/u+wzWLx/Gdp8AJWq3Eca96qR01hd93mf/cb5bx2/+drlb/pVfJ4WjyEVSJ5QL+KXOUYbdMP9W9V5ScqqzvpTtVpfssFBS+bCOh7CXrCQb4wz7fD12cImJSS4zLDIU9TiAirJ2zqBATqZO1PU9heWwxkM093we9cBKgIUCgINQ9oH/9a1v2cb16+3oqUJLzME2KykVi9Y6B0jrvCdyjyyXQwC+gtj3vZjjuZDswgHAw/jMRw8dsIu2bIbstIT6otaeQT3XzvgLAfC5ADeCh379qIXyjBKpG9sBieYpU4Szgzd7whXk3nzzy1+yTKy6pAqLYLxtB4wRuLQUIFXgh3LIBJ7W8dmXk9WUhf3vKzteRWXcYjnz5rusKxGbWpiPUrlWkc0yhLIjDLBtUoQ51RYgcnpWM1jDtV4cuX+JexarPnScNa6Peob9a9DfPv7Bf4VkAbDotBwqks/9fq5WlvJp6mvKBsv9znrndCGOYzitAPn9Tfq7+sN/BQD0d/WBpy92+g5M34H/izvwzgCKt3+jdwbACgBxp8m3f6P/J39C9ulvvf++/cd+fe+eauK/sZn/137+b399b/cT7xQA0QB6PYPU3c3fD0oPUfMtvzztDPf1+v17PffjzQGQqdf9w9rJq/zkFyfFMlUYoppfrRToCqNO4yDZVtvg2EG+MD2bYC1V0UhcDZNd/rdquKs5qOwDNceVhRAMu5zKmiZDvsvvGObgpgbYbCTXLwM6CKDQoWYnoebesCxzkVYrxBwisD3ym9+6Rn0Cheq7b7sVejkhpfxS6Gc0B6MwGlOdFL2+MNXUbFfIoBQQyv6QIVQ7/9Z59NLklN1WAw05H95DjbYqmHRiwXUCSAgMOY1M+sJLtvHe8fY4WR2RHFj7ARzO0pQORy1y/z3JtuUz+7GnSLFffQxa4x99vev7VQ4ckP1VGKBNKw0oHUjk/xug0GZOrWKPyRJqjEOOvGQf/6csW3HPqzR2ZE+ENQuN1y4k+isI26wHsNDh5NprrrXt21+mMYuagObaCEHBjbCd5lH41/F5HEkIxmwoB5BeCn2xghXmLa91hdD7c8AXa6+Ig4mY62EcPKUoOHLkiDt8ykpoFsCLBo6avwqEFjtPzLOZsNHqOYgqMNYx8fF/PoUy59qrr4bBi589ygcFul959XX20ss7nGIoKzPL/vMj+Dyf+/r0L/ts7+6dduHmDSgqQrDQGXLWV/S5aOYE2VNPPGMbNlxGsOAepsC4ffuzy62oDcCDjA6xwGSVkcj1CewY5oQvpUMesvX5HEhWLl9uL7y0A5uHUBoB2K0wFrZuvYBG0yGnvFhFE1Mgzy4ON1LDKKTQh3scLIYj1yd7MTXAiNt0qg75lIfzd7LD6ubwo9D1Jg5lqRzoNP51/7TaK6NGVg4K8JVCSUHqOugJHHT5NDRROmgWRHCo1PuKgSfGu9itYvUpjFzKAh1oBdRwynZKkwiUQT0AZV08a9kAdfFrKshVAJfCdRctns8znkET74ilAw5IdxEEY3KEQ6/mkRo4YzDCpcroZRwkYA3QwniRJZzCmXWwDqaJJvCxjANcCE2I9l7CPQF1yiuwe8AmS9kfMTx7eUnLAknzphsQJ465IUBS4fA6bArcFCtRr6e8Dc075YIofF3gg5pAoawB+rPutyADMTvdAuc6lZ4FSAoMLVJfuiXa/vURbEtoJEphEwFQlYotUSP+0vGAlLKwiZPHOL7Xsufp5B5nwLxOiQnCoqLQPRNZZAjsUJNIzQO934AC0mkuyF6tn2cWLOYjz7gEtZIA2GHYelJtLVq0CCb5aWe/JNBEFldSyoh1rz8L4BGoIVWZ5kcjKjP9/aQambyhxoeaPJpXTo3FWij/ezUvPnVLzN+NEsQBIL9s5PHicQ7IK8a+P2BCHPk981Eg0VnCcg0FGs0EH58QbICwdhmFRQtDVGG5frB8B5mPoYz5Se5ZN3NQz0N2HPKE17wJpgniLPoYFUN42MvCT80fWYkJUNOYkO2TGgjKvBmiaSoQXmHZWhvV0E5hXvYyLn0VSi9QVs0Gxs4Eqgtvfo9kTYymAxxDkyMzlZ8F4CgEmC5ABRU/M97Zp0zSSCumuTfBmNfclXJAzzuKnICiM4WAnj1YYcXQIEIByTyJg0Huy2vLGkqZQCnsB5onR4+eojGE0gs1QEwc9jV0gftZM2qxQ6pTQDMB8ElJs7DcOISVWxbhsSgfyUuRSqaMfXQz1kedrL/tWJdUYWukbKo5rHGOdc3a++DHkuz9PxAIwj3heUipN8HYCuS6g7FX+Tfs4778KKxV9l7NO40/7cdinf9xbfrHrRKnAAH4ViDu9+7h+fL1D9hgfQcQ5GM/KKOJyTNlDKsm0M8JIBTxQN/zwhJt6dw02Na+LhclA9bug//xIyzH+uwfPv1JG8XeT01PBUMHsxcPsAZX0ixqp3Gv5z1Bw7qH713/rpttuK0aRUmLRaCiYDGxcZQyLc3kezT1o6BLQuEzaklpyahm9mMPOGIXXUnmCE1k30hx4f/0a7IzzsaYqwpDFlqkPWSCOakg6wXYsigAXet8bVUZILSX5aSkA2LLSooahqZzHs8mC4Crl7Vy39HjFk9TsZ7mcS5sYVlCiiVeDeljgHyaeJ6tcliCWNOllmxg3yglZ2LrLdnWXAaASg9LTVkB+tHMD2VauQ4nD6OL15TX/qEjJ+1g3glbumqts1ELY6zPAXDrQXW185UXAAzWO0uvOogTHahJ4wDL5c/fRZ0gK6FWsnYGYB33sA4fQllUXN7Anme2eMFs++B7bzGvvhYbb8NyjZpmHKAhQIpe5m9zr5/tLmizFq6xA7ZyQEKavXCInAL/GDI72iyFLXImf/eua2bbVQ/fZWV3fgP7Lz/uT6+lLkyzEnJ0ymFwV9UPYelGg28jQADPeJTlPZiGfHZmiuXOz0Q1gxIWILAU8sEGAIs+9pYjgFFAdpBM+uzmS3MBTQbs0ZdKbNk8P7s4nT2Iz9IzGgQg02svtqL2CY7l8+dDkjFbe9l8S0+KsIjhZljUt5LT006DuAVCB3kmsNYFpo6wJhdDhNlEY3ozjdEOGtYHj2CPBqNcmQVzsM6LwNIugPVH5AGFHZewL8rqpp1msEAqsdq9+V1NTFkxCgTROiM1UQmvnTl3MU161XhjZB/k00DPBgQdIbNmPharr5G9Ecq1dAKmN9s9n7jAmiv8qDMCnR2Y1sNDB49aG2Ng1bLFlpqIeo3waAzHyN/BFkeFMADEODVBH4rkXj5jPyBjL83rfkCXfpqug1ju9PSNEObO/spzaga06qEwHPMPcWBoU2Wf3fOhSy0pZ4G18PO/I6+pBAXOVZduAjwepY6ax7qKCqqq3GWbKcfjxe0voVBKtJWrUKvMCECdWsf+OcznRbm6eoW9Rk33oU9tBngDpANQUEaDQJBe2d2yf2q/9KYBLEumOta3ysoqB4xEsyeE8nz0u/L5BiH8NACMae0Zp24RsSoIWzA/1rVBQGGpOVWvSWksS1jVTFI9a29V2LlAVX8sVQX4RlDPJzL3RAKqQwk7IVU5NYHq7i5UUwkQYPpYG+upXRdSYz/08EMWmzzHjpdjrZiW5VRKWeR/LEZBHIpaRvtHEuP1MIDua7t28aywciXnaB45UjpzVfCZisuw1BsBFmH+hrI/LYNUs/35py2efWL9mjWORKB1TvkfpQDeE17U3NzPANTn3gD47QD8Fc3Y66KwD4bcND4h5Qb1Dw9SjXQtEaofNBZjAf+bOIvJHkr7piyzHv/Cm2f6aUW85ZtFNNqxSgToD1HNA0i6gmB1WZfJalhWcYO8yWqINjUo4/Resn2rqq2zw9T6AtnGRCagVs4BmEhDvd8jsJXzRGJcAmSCdtyxANEB5pXjpnpsKbl+tbzWAYGb7GPayzds2OBIM6p7GwBP8k8XUOP2OKLNnXfczbwpsCcBTEROyl26lNyVFfbKy9udCli1RkJUmF2yaa0NdqASxxazlEDze+++g72h04pre2zvIRwDqst5NtnUudiOxURgkZjmrAVVq24j82aEengJtr2vPPuc+TLWrrhom8tZOV502qlGpfZQ5ousZ09heRZNjdBBfXH5ldcATr/qAKAZUjWJhMMe4ss4z0cl09uHEpZ5qprah3VR9Ys39bfqQYF4pQ9vdptT+m07HegnJwOdBwXgdbcOkz0VZ5/7xFc4w3K+hWLih4prnPpBa49eQ5aOLBaqms8d8AV86IA/FY6uyvrNAZA/uzmeN9/8rwAA3tABOW8+1+sX8tYNrNetzc7DS5++pOk7MH0H/sZ34K/bAD+3/r7RnuOPPu//2fv/fwyAvF2D/q3GjxwA3N795vv32wIAf+Px+XYEjLe7fpFd9SWC5xvH2p+87psQPeSM9Oe/PN/X+7v/vcGmXn+eei/P9b0BhOpq+J+TAzCuImn6yDVc/s2SZgvpky9wG4fvGRTyYrbLniYHGbBspmRtJQBCMuIkrCLUEJX1lNQZxyi0S0qK7ZZbbnFvLHakmjUV2BilpqXhL1wEywwGJ+qGzQRG9nCI+ekvHnIN1VyaFRsIVZf9kbzchwlKPUtAng6LqTA9K2G8i3U0TBNYrLMm2LcxsJoEQOijjY6MO3BELPZgDl/1NIJll6DrbIYNPMGBqxDP50Qk5Vmwe6r4/hI8wuuQ2z9HY78S5cZRPGrbd37S3dCL/6XE+RR703ATQLTryzn2gYc4lHKtuklqxklxEQvwEkWBr3sr6bNyQTphrCl8OjklzX7+0ThLu/ERu+a6SwgYT7eTR4/iuV1v8wjyk7/tciTXPhwIT+BtL9l/P58jiJDI6sZWm7sw1ypgKYmRL4/kaBp2rbCTFDDcwGuoUSILDSkqZEFymoO5mrMuRJ4GdSkHd7G9FFzZxuFR9iyySJH1UQ3KGr1ujMArvmTvJKaflA+vbH8RtuBC2JAxDvDJO3KM5lQ8nrgFyMRhndEUludxBOBBKAfcCqTuYvNnpM6mYYrihEZZ7oJsS4aBWUkoaF7ecbvu+tvtxw/81H7+jYvs58/3wiYLpLGInQlWC3kwvWbCLJMXulhqURxyD9FE1LNWKHYTDYEiPKQVgq6QUgUtq0En67EhmqRHGXdqXKgZPsCYUgaBDiH6GTWyW/EFzslOx2KMZj2HfzHaBET1Y72lpqcAELEYdZDVgURfDkjidaQ20D2g3c7zRRHC++mwCeGLQ7d8f6XK4JAHaDPGe5+AMSqwwI9DfDTf6wUQieU+9QN6KdRRljy+NGTlg11OVk47Y1PB6WKk9dKIjUetotDTWdw7BYTLdaqfRiIcQJelos9Yx9ifpNum8a1w8hkcaMNRwXTSWFU+gZQKkuwLJJAiK4BDfml1BZ9gkrkG2ASTXFkkAkA0X/w52Ov7sklTw2KM+a0GkHz0FVCvtSeKcSLAQOOpk+ZMuIBIxoxAAaf40EGOOS/QwwUwu++97lyscHGx3P7x5hj7mgAQHe95HylrUrBDCKXpVExwvZQ5UuA0Y0GTBIAqYO4gjP75qQmOjXgGb/xE2HzKGZKiY+OmLdh0tWDDBFOZQ3s2B/h6AbUc5ntd1gzZLRzQY/BX7wdATZE1H/NWB/N+nofWPIEeLviduS4FjwA1PX8tmlrHdAiWqm0K2JnqNuu/XfaI7OhoNui/P3Pb+W+JJfDjO7+Ggc+I8PIapRnl6zzmA329bFXuAhj0XTYvI5UQ0zaYmVjFnCyx1/YXwTyOtXbYokE0uYN4/n2s+2M8926aDjNcPoxnDWQxccd2gYWTztYJL3sv7P1o6ssSS/fJT81E7pvGhWzJpE5Qg0yM/njWAS/W2GH2gTGajCFYqMxQs0/7DGNIXuQT+MVrPsu2KgVG/ASNotwF8/kMftZIY+x43lEso8ZpLHdb19AYLP3lqFiwbQFQj0TpoqwdNYc6sHmSjVYKCscMGu8lACLNNLxnA8gmcB39APmrVy5H1aYshUnbr6yhMRpLMH1jE5IA11lfsGPqg8EfwevGYcOjBuGFW7bSkOtmPyxlntAAZ97mk0OwkPW+Fg/2mYztSuZeG3NJoehSRP7iw7PsrgcauEeDzkZKDVjtPRGsQzNoln3t1nD77M/xlafBJxKCy5xg3GmMvmUB4qaixjJghAtCV7aRp2BQ8Pp370mzz/5nnQM95e+v56DXlirKASzYg83Eoiw9kb0MECASS6rHHv6ZVZzJt6/+0xfYq3vYhz2sb1nflFUS1A2TOhASwkmaR8msb8cBpDasX0m2TDiMeDJ5CL7HuN5GyIXq7h6l2dQJiImChKbhkuW5EABQM3Y32NItUW49PpsPsCnrOsBINaqVPyWgPyINKjxfQxU0SZnzg6y3R7AvWYElSz+AtwDwYICcPpp4w/z7MK2P7LGlBcXu+YxCgEhgPWlmzz4DuBdFA1XjeQHqDFnvxNEgOwHzOyoJVSXqQ+VzrCTfbDvqlzhIG2lz0i1+wbDVFPkALLMe0+ztoIEZxHOJZR9wuwnjtp9GvT+qv8eeeA6rpG7W5EhyNNZYKnt5CCSBVlSTfbDM/bGci2McDTEutDcf273PQhjT2YBw3Shf22EVV5Iz0NmH/Qp7QBn1QVVNL5832e4EYJroAuhrI1OBkHYv8j982OP8JwAVhoMsH5Bpf9eQnWgjh41MiLquMTuc32whLNNLIsctjTJm2ZJou/qXH7HyO79iEwArrV2MgfDZ1ss4LOK9KuvZYwV0YhHXzJ4hVeaCJdmMGcbkIKor33F77w3X2CD3IEZrMGtzK58lD0vGirIx+8TNi9mbTtvvDo7b2pVetm5msMVDtOkY9rfHj1Xbzn5Uhz0j1ls3iJ0dwM62+VgRZdrVy5ItZHIAMIDsLMBMFhyY2p3OVkjs9RtvvY2cq0EAOKwN2ZzrUdMsAJCshUizeAEqURQGygdqxNJRBAE1gfVLZAXVaiLyqIYQuCW1lD81lTz9pQotwdI0YXYacxUlDs34ErK9tl58sRWgWN0EQ70KlWQBzd569qyPf+5SKzhCMDdgrOZuLzW2yBG1NJsXQwQSEaK+otRmAXx5MeerAeXjUfmE0hAVEDIJADHGPjUIaNdH3d3LGtXbDyEICz4RV7y592NcXxPZOb2ADxNkgUgNlTU7GoCg2bZcfq0dKiqzZ2kW4/tp11y+EVa8H4HdcwA9ZE3VR9j3GcsiV+yVV3agqFyIHWsEtTz2raix8o6dtJVr1xJuf4I91MeuuDGVOZpkwyh2ZFUkm0rtkwIuBEJpfR1UqDyLnGxzVZ/ovgo4jYNgJCKIF/VMUVk+ChDuL7ZuY8y/IT4nyLlrJqvmkhWl5u8wgHM3Y9YbRUAkCnDtHV0AS3GoZgaoT5TxIfJBLESSfq291O8JvIeA91qAZAWZL4DkIJWrziXD1BjVTR3WPISdGUoEhYFfetEFAN3t7Bc5NgJAqPwn7QHPPP2UnUYR8ZnPfs5Zi6qm2bFzl42j5CutE4EkkrWETDesoGoqz9plF1/EetPjASwBtGvJevLyZvxg11RaUU/jHls11OVRKHNqOqpRYlH1sI+NYKM0xh6ien9iHLURjXBn28n90hiSRW4ryq1nvrzYrW1XfPUoJBaeHeNIKjgpb4LZPzU2F6CAjqZZfxTl2UZyN84WF7s9a9uFW8lrLILcEAHZ6xnr433noEKcBBSQCiUSFdBe6qrTKG9noJIKo/5eStaharRuaqE4zjT9soujLh4CsOQyIcKQF0LN2U49fum2S1FQd9ogSpbXXttt81EfpwCMSLXUDeh8kLymwpISu+7GG1z2k4hNUgg9+dhjtuniS1DyZGKhdcrWkG0UC/DRTJZXADVCCiSxyzavtSO7X7EmQOubr7kSZVek/W77YVRWfax15Cl2t+EUsIH7N87Y9eXcc9LWoXRayLlOe/4Tv37MNq/bZJVnK1F/BVFr+KMoLLZlAC6ynI1kvhUWnQX4GWT9JlsSNcYEc0nkDhFd/Dk7tTH/2uV0QA3bDyjf1jHAsxNQqr2U/Yf1XXuuwMfiX2yyrPftcd931sQiYjFXVRNqDR/oQCnSF2Zf+vS/Mleo1w0VtjfKEOa7AETtwSKAOPoQe76nKaDd2VVRbgxIHe759ff4NQ2A/P/Lnv57HK/T1zx9B/5778D/GQDxl17T21tY/XXf/y+97vPn371dg/+tr5Sq4Ry54c1+7p29/l//Pr0zAITeDXWRxpgHAHm9jvlTAOTPg0QOQ/qzX28AQAR+SBah3ob7JQDE84/++H28RroemGym8SvbE5VZYvrrgOGKOxryrRS5YTS65N+trIGzMKnlvZ+bu5TD4GzkwNWObSWlhzxoxbqXf+83v/lNxyD/6Of/2RpKC50txHG8clcQmllIA0isoxqUEZdddY1ji8tfW834bdhibSRUfRD2UAHsQR+Kwm6aU7KgEIO/vQePYg5eYgXHIb1WyGIFIempNHPVhB/k4DWDhkAAzByx2cVw12GjkT+X4cE8jM94LSx5hQzmrlhhndAmc5E9q31ynKbqc6gMZOciCw5vBejyawYe4Qp+VlPjwH2L7JNPUewC4kjuLWZuOQDDXBQzIxyWxBbV9alhPptgPrF/vnO7v2Xf9pTddNM1ABSoTWhwlHMffXkqUfz8cRQaFyO1Vyh3BVYckvzXN3HfCYqs4ZCfljXXNZPUYg6HPTYBI1gKDgEawzQKdWivguEohlwawMRJ2FxqYK9dtw6ABAsS7omem4APSfnVzK4H+JGXs4CpOkAUd/Dn8DhA40j2J140v/S7gh4XISkXc1gKh7a2HivENmItkvZDHLZiOKwpiFGM6jrYjGpKzp+LRzTs5ZEBWNTYOG1cu4LQwj0oUfJs4+aL7UjeMfv3z62yx/dMALyFOD/qQqxJ0gBe1PSWv7ICG4O5nnwaZvIqXo4CRH7oNdiVyFZNAIiY+asZTwJ78mh0VsPUEjgmeygxEz3NjBA3LvW9Mg4/Ck0P8Gd8AH6I4TyDX0N8ZgGALbJvoBmu7BOBJo4RysTR2JU6JoZw357udteMl5pGYbt6ZgJCZKE0xLzR5FZjsogDZS7XrFDKmTTIjhGUOgcVB50HZxMjBmAgrHRZuJVVVruxOpvGvhrBPYz9FSuWEcpZwrMivwPLmeE+/P058A9j9eCPnL6WRpKyb2RdFQkgpPHZxv2RvYSsdKQKkTWIxr6aO/oKgnEn+4UOXl/AVQgAkzzQxdgvpZkjn3rNY60VOth1cfhzeSl8zlj8TQQshgAO1TB3B1gnBIAIRBtkLiq8vZdxpoaD0mcEgDjwQ4vPOdRcr/tGAORffoWtAz/9pXfhj8/XwzuYP4w5hRWLYT1TVmOwQhfS0FYzShkV8/F11vPRc1H4pzJWtMBlZefQLGh3jQux6MXgm1Q2Cb9m8Kxlt6J1IZQmm1iimisCcAXiKctETF7ZxkmtFSWbCO6PgjJ18FWIqwASlx+ikPRz6LKetay1dNjVZ3XYvlvcPaoX/flzt8edt2oQASDf/rVY+xyxYV76A3yE0dgJo2GWkgBrl+9HwHQNZd3txqJuz4FjNjtrhfWN02zAGqMBK8MxjTXlfrBHjHFfhl0ODM0cgCLNYwGKWiNHGSPevN4kTUllGKmJI2sxAcsCQjQuBOBKMRLOXOyC9ayGtdZ8jZEexsE6bNxkb9cCeC5rpkjGouyqhgEdAnnNeJo3cG5tPjkWUXr+sFTP4hM+wBrfRHO0C4uTidBoK6NBp1DYjDlpWN7EAJw1wIiuAFgOt+VLl7jXmgBwOQsI0kHzcTENVD/mg6xzwgFOxdg8dvIMqg9sEDEdH8DKZZzPHAowPYQtSzfqESnHNIeuuupqAqrLIRbUYK0xH/urQRqmxS7zo5omzLzFi521jqzVNJc0rwIBAX96T4K9+7ulTokh/FDronKKvnJdqH3x4U7XWBG7VO8hgEJr4BszeN6sRhAA4sbrueLDGXCogcP3vvuhVACQeqdwE4ohAETKHc9aCPOXfSeCQGFZYC1VvlFVsb320vPWQBPwa/f9i43TWJ6h8c9rDdPcPJlfSANxDLBnOflbgD4Epx9krwOAscCxAAAgAElEQVSlsssvWg9g0mrBKCoc9RkGtPlh41NUR9MJuxnsqC59Lz5M576efHA/qi0ynWgQCySTrU4QgK2Y2rJGk/JDyrhZuZgMNkXZKawExdKfm5MNmMJ+Sp0SocY27H81ioe7sJkkjPm1V3axJmDBRG5XH+OjGqZ/E+ulFzXMBM9UJAKte+G8334CeufkLrQ6xksyzUOtx2Kjiw0/Z63UhWb5ByEAMK6UC6LsC+AdS0FNJ4tAOtjsEYPUVB1u/Bw+XmA5kBuCWLNvvOP91gabuYfa4GzRKdu0djkg3gyrh6wRx/uPs88cxw5uPnaK5TTLZacmRnofLP+cRUusmvF95OhZ8k4S7a7bIZ7QHPSCQe3VSjOW+mkS4IfbjlqJXLTGPsvDSulgFcx6BDix6dm2fU+JIRCw92xKts/vfL/7LBVfesRGG8qsv32SsZ1hFeSDVFLX9GG5JNDFhz2stI4ge3K+2tj75uVmUdedZX/DGmym2T3vvcrCZmB1Nj5ifdynhsY2yyuGZACot4p1XMHPu0vZl/zMPnJxEoHofTY8I8Ie2l1pe4f8LL+WhAveKwdnqIw1S2DZz7NLF8dbADkQakbmncgnsDuFvbbSkVayyM9YjF1ZOc96krXG2WzSGF20ZIEj3yTPJq8IS7t2GriqB0U4COXZNKCGVIaUMgUUTC3Fk6yvpKyV9ZtyCsYB/+og07RQ/7RQC8dgkVWKPeN73v9+AqFftksJZh9kbz9w8ACZJCftC1+9wcoKxhx4ol8ilqhhPQYwKMBumLyONtSOkayvPezJVTSJEwHZxvhcwdgC6pevlHHcVzWg+3l+AwOj1jkww5EUxlHYKBy9EeuxPir3Sf9Qtz/5oYibRV2euSjXvvGDxwjXYMqgjFu+bB7kpURqM4g/CxnrgGN1WHT1AVqq6R4CQ121XWr6XECQDJeXVwWQEIIqsIv1TPlG77l7hfXWkHUkuyKACu31FShokrCYkz2mrFtVD0l9O8x/y25Sv6v5K9KCH3tLS2e9a/K6Q4nr88oqy5+aRoAT5A6a1FJ+9AJatrDnKAcoHmB7hPW4lvoyKy3JKb4FJHUDRC2CGKPDTtGZIs4wMS4zYx9qBCnTV6xa7eybVgAIVHFGGOc88yp7WCDZgAUnj9tnP/UJAAxIOxBOlDsh5YOa/mU0wFVDRWK7qYwSqdaksFVOUCMKqDZA0j7URTnYcAkEScKeVAC6yFCnUUtM8JmUVdE3SC2HWicgOBIAZhIlTgUqlJnM3VEPAYClzwfrMdlAikCi76lmaIC4EQ0w8cgXFPKOpdXXjzt7Yqlh6pnn6eS5qf4N4XwVKvs26rh5suallikD+JESPQ/w9wIULHWcqaScFACyY/dea6LZr/06keyhlStXMu477ZnnnwdI7bFEwLoE7A47GJtsKyilvC2Of4emzdJZ7zp4HgFYTOrZaE+NAgQZZ53PXbiEfbnF9u1Drc38Ue3VxJg+w5iu5P29eJ2rrr3GKd8Een3nm9+2FNTjkdTTV/N9gdOVFWW2GuClFDA9jPytCH7lQlYqzT/K+4/aFdsuRKHcZU89v48agp9HwTSMLecHPngHgEwD9wPrRACzK5iHwaipfvrAT+zyS6/AhpF6ljVE16eaIx5yVi2qoBGUOsrwqiffcumK1YBAh202RLVe9oBy6vFC7uMsFMn92o85Q8gClnICco8AU57ZFPDBQyz5xWb3nLLfv0e7qdsvBbppz1SNqfEsu82+9hFrKx+yr37p2+wPympkzAOCUDI5q2PltXi4Qn8OAJmyxnrdQuLP7vHn9TenAZBpAOS8HqDTFzd9B/6md+CvC0BMAyDv9OG+M4BiGgARAKKvKQDkdWWG++7rj+dNkI7/cgBksOOByXz8cWfTpI2HtarDhVjPp8jtiOJAIenukSNHbcXK1a5pI+sO5Q5Ilr5x4yZ3YNHPi4GlRoAneHXSXnjhBQrifXbvvfd6ikMaCQphXrV2A8XmQXdAacGqSsVymJQJNLnlKTuLw+ZVV1xpTTSct6zaYj/75Y9tLqoThdRG0QhIToywYhhNCjkV8155E4f277f5qENiaFoKhGigianw23oYtkmpqe6wq+C8BorhihasMGBeFRMeu2HzZuchH8gBIhxG2zgsnAKYurX8/BCMUDUZ6NDBPKJpilS6H5bY4W8sto89ge87bEHHDOc+lKN8WIbUXEoFeY2L6afmuyy5ymksP/bZDLv8fxTYFmTd8dEERsJweon7swWp+CDN8KefeMK+ANss7zD5DzQWOvGXl63KCP7Hrfw5BJ/waj6LmPphWCPJD1gN2ULu13zAiSYa97LfEfCSgJd4HuoSgQOLaa4JoFK4ehnXmMghJkDhzzR2ddjXM5H1lRQ7CouWLZTC0Qdp3vVyCMqC1drCwaKbZqSsEtQI8ubwcRR2YDyHbLHh4Y475YOUJpLdy7ZmGKunBYAgCkE9y4FmEVL1EWxtHnzwIUILF9lXPrjAvvMo1mbcI9lSVHM4Fdh1zVWXu6DfVhoUGks6mBcgW1dDdQMBpfmnC3nfFA6ZSNHFguT7AkbUuD4L4KADoZhrAzD+le/hYSjSKOXwoeZgPewy2R7MUhg6TU6FWE753IeqgQ/TS4GnsnGRgscPUKGXg54+t94vhEZaXW0l8vl0l2cr5qF83mkNOvWPxr3mgtQmbTQs5CEvdYRslhRWvoCDaTu+zlKNKCxTjHBldsi+oxJGsUeVA4jHoWszjNJqmG9qpM2cGe1sgaLIdBnE43qUpqKCgNWIj+F7CmIWSCnLh14abHodPRfZUUkdI8BCfsZ6XhE8xx6uWc+9hTkXjbWKrAD6XZAybD/+TmCWwK5ulF7x/Nwgn8djhRPoAsD1egIZHAOdg7sYqboOrQ0Ko3VgwLkcAg8I4lGCuLwOGq+yEvviTRjGn/uaCg5XQ/5Xrwy5g7Y/z1GQghrZsjvTIVks9AyaWKnMaSlQqjmo6mAva7YbbrgBW4Wn3bxTc6oZCxIBIMo70fpSUVXJ9cvyLNxl8+hLbFEpbvR8BXqU0dBSE0I5QVPgl9QJAkA0P2Sb4tQtTmv2ugehAA99Nv2u5++AEAeA6GdmkAsSe16CIE4B8rt2PRnGJEonGlQxAG5+/HkWYMDc9BQboqkdRCO2mvXyWEGJ+cdn2mQg2Tw0imtZd1hKzRuw2Yd7qRwL2dBo7kg94xiqjCUFUEtdqLkp8FYAudYrjU9vxpXune6z/n6c70uBJV9wzVFlw8TSyFQW1NzseYy5cacC7IARHQ6TWMC91GOjqES8ue44GkfaywSOSJUnAE1sUK3XHTTVj2JdNc4YVQ7JalinYl2GoIw6eGCvy5pavGi+y2rISk+zUvaZk/jzLwaAEwA4qMYPTO6FWCW1tPfabwmDnw1j2oumfJzUSOQnxdEMk1d84ZnTruGSidUGXihYuHU7v/Ue5rZscvbtP+iC5IMAwGWBNCq7NQANqauCAEB+9pEUe9/3yhwDXYxPKUFCaZx+49Zo+8zPWtwao+aK5oTWOe1FU2qlNy3yzilAPACIG6UO4NBA/fd7UuzjP6xwr+WZrZ5iRAoRD/iN1oK5G4ViYznWfMpAOLJ/txWdyLMQQKh77/2I9TRWueelPTgAq64K1FlP49e+et1GwNZIFy5bjpXMsaOH7APvu8UGyZXwGmVscD1eACB+wTFWWU6Db52n2XPwRZqnsewh5IDEx4diF7WUudjmQEeFrgv88GeNrqeRriagABCphnxmA5QfYi1i/s8ilLwXFYDUmrLukd1QGo2tXp5HVSnZW0dO2Pq1m1DDpVkReRItMNnb2JP7ANjERJe1pCxlZHVZgKo1e9UK24Pv/9ws7FcYU6koSTfflGZHXmyxlZfOtJJjIzYbReMYxIRmxkMwY3o2a4e6nePsu2Jl96HaeHU3NRBZJ/2AZwuXLkM9sRjFIPesogiFWoctXZjj1FhhrLltsMrVffPlkZzBRkp1Bks5zOQ+WMrhZA1kAUa22Z59B7CQjLJ773gPoeXkfpBdg8zUkH1ihwVYCft9YCLKdp1utDZqgtMt/VZYDUAzL8Lqe/zt5bJ73H3/+YXf4DqG7ept0RYwiB0lmR8h0XPt0Ily13QfgD0+zJiW+Wgvc2vzpRdbftkZQtKxCKIhryG0MMfXrr98K4HezEuII5OQDOrqWiCf8MwwIUsNCaDma7MiwK4GruHjVwBqK/vMN9oe3V9pz/PIKjo9dlyLFkVZ4pIcMh6ibVk8DPZ4lDF8/j3YScUlpkFcodFa32JbL7sChdp+C2Zvmo09Wyj1RzhWnCtXL8eWqYx1YMiSUVaOM/e19rjsBQGRjJ9mgE7NJ4Veq3EpuzSRQWLZL2fTgJcCTZaTRwGufCCoiKVfSW114y03k+G1g/dY5VSoLaxTJ6hl7vjoJmuthp2PKkw5G1KVSFflM0leBnvXBONjjDppBjavUne0oTaLZEzXsBcHU2sGS5kiq0XlQrBHjSqPBzHC2EQwezygH+uWwtGbUZAOYKU0ijXWMIMimr2smbp6kPHWTQE7goKipXfcPv35D7LXS0HXz/3MZt8DrGTqF55GkcF6pCyKhgayZgh2Xr12o2PBN3FPMKtijQoESKi1O+5dB5AWA4jH3GJtF4YqIEJ2mbqPVezH+p5UHMpFE5lCJIJAGt/aY30gnngRaj9OTaM5LMWzmtVBrBWyFtS/Va2k7JGOblQFzEHlgoSiehAxq4X7FA8QoHVO2ReyXJpDYLf26nyU0yJA6c9PP/Osve/OO60IkF62nMmoPUVRYJdDAVvDZ0c9BbFn6wWbUSBzrayt/dzjOCy0lGvUiOq9n1yHeCxFTxUWQ+wgu4XrDZPahDmozKcalLSR1OLXXHUZIewFtgrgTQQNgVBnis/yXr42G8stYH03TzuxNuvgXig/bpiaUBZhWrN1H/W7iEwKEvfkJcXZDz+cZh99oNIpCXsAoBZQ56tm72DdkgVpCeBCGnWQN+eFdEhPGrtVAHm6B7qn9dSbGYClPaxlDZylTkLAWQzRqxLVWWEJZwFeYw3KM50P9gPahQHeL1iy0NKy59g+9sIZMBVl3efFHjZBDZ0jlTXjNR1bTNmSDrC/TziSgy8ZJBnOZlIuAYdRfAQD5KsWPHg0D1Al1dZt3ODuWRCAaX19G5Zrr9gayFlS5iqbb/bsBEeSSE9hTyHvLou8wPLCk7Z26QIrPnHErWeYTPG5Quzpp3dgxdXjAI9tF291uX71AIlVgEursGcWiejZZ5932TEbNmxmXz/C91KwV2xzqi2S4K0RsGqE852IZj2M+5b2LjJAGKcAYwJWBXyXsU+FUlu2cfaRq4EAnbh4bFd5jlJaTwEgxT9db5nv2/179eWUclz2z8o1EwFryqKyFwusM4dq7Vv/8gPOGKwHqD9ALgFHsQJFkSiekKyBncKD+/+HCpCprJBpAORN65vz4C+mLbDOg4cwfQnTd+Dv9A5MAyDn94ObBkD0fN5UhvE2GR70KM5JMUSunCJhepwr/uh1/7sAkOHun07ueGW7JcCEXYLdkQrzJppb8vOVZYw8Tosp6Ic5gCdSBKfThCrnEPHwww87C6KryYhQYzQPdr8OAGIVRcPseRbvVQ0WNQ7DaUDqzwFYmKRnL3DsMtldyde2DO9shdnpZojRmo4VhOTdm7G0UYNyB8GpF16wlSb9cae6+Ng9NzrfX7Hvn33maQ5XvlgoJVk2Umo13I7TzNe1ZxMAKZaoGrryei6EGT4yI9AOFFRSc4ZwSCmyjTSZxfBR48mLU/sADZUELCZKKX5LOIiOcbAUA8yPA5oAkDGYjAJAbv5xs1O3iIUl+nINh4jMzExn/6FrU+NFuSdSFKiB9OgnUuwffs1nS4q32GAaWX54xnNAKOXztMNMX7xgoS2FxXkKtYOK7CNYRc1KTIXhWYln7yQsz1FYwgOWDhDUQtNA+QZiKh6E5bWS7AvZLengKJufSBq5+m81iRWKKz9lHeLlSy0LmTo12mm665CvZ6P8jGeffZZnmcGBKc0xn/1h6IXB9Nq/d7fdetMN9ssHf2FXEX6+b+8+W79uMw2pCg7/NYR2r+X5VZJP0ghrORgmYKLzzZ6JJ7KaTVkZKbZ21XLbuWM7TLsK5/n7z3fNs/ufbHIhrz4a+PJ35rCejKqiAZZVDA3MRO7dTOwM9DkKaTp50XzLBWDq5IA1b94iPvcRN55kPSZVhqT1+m81C8UiF6tRiiAxgNU81wFfY6oTK5AkbAiy8Qv2FyOXJoIapGM8f12Psj/Esm6CSafg5DCaajXYfcwGOHKHVP6+qZmMiviZHvY191CNODGeHbvz3KFWwIAP16FMmxSegxh9alQqn2WQg7YsgRQ8KZa0N40C+W2LdSgWZSQglAAChUO2E/Ap+5tArAl8aELrufXD3JXFhA7AKcxHHfh6aYZG0OzVYV/NgzIs1ZRDou/Lg3mAZoGs55pg7CsnJBqwQs0Nhb56wwaUFY+AC7GUlS3iTwPbfV5eK4N/p3s3CJCg19b1SjURxX3XVx/MSClApCjRa8r2wiVFcW8ExEwpQZwyQuCq7pUAkJuj/wQU8AAg0JTVJOd5KHy5MB+gR8dCNcY5UCYwZpV9o3t9/Ogxd/jXWrkVq4c9e3a7cPM6MVdplDRivyJAVgy8LJjgxYCb3lhTNNPg0PwVwKVmsBo4zlIMVZQYpHr2AowiAIQEoKm5oyVfbEl/hasz5/V5NIf0eT0Meti6zr5JII/HAswDgHjAkvPREkv3+7tP0hiVOoO5EC1FhRQz2I+sW7bEolDjSIHXyxo1CgC37+hJy2/strBZKTCrg516jjaOywIZpBGqDBABIMGsu338nSxKNNbFppY9iKzOhgUAsE6NswFqvMsmQi+huSoARAoF5W3IZELWe7KNm0tTpgoA6xQs76SkTJqKALSws71BEgWCBDE/BIAMQD2PZoxE8Owjmbs5rMl+jGllQWhtrSALyisQuxZYnvJX15onz+1gPPrVCJRdTRiv5yz4aLqdREXQyTiYyRqZCLCczc+fIdA5AsZ+V+8I9h6wVaMIfi+rtuQ5WRauFGjmqZqGRSX4sTOPmlHwpdIg6qEJJgBSaiSNJs1JWap9/xNz3rTiu/P75W49leWe9scA5urXb4uyTzxQ78b/H3poetb0t/zSUOSXs79yRYf+jSdcVWuYFCCf+o+a3xcm2sec8kOZR6zBvrLPoom8eH4OnvAxgLn1Vpx/zBLwYN+8djWqTeya2Ou1LvaxX2nffeiXj8LgTrLFTjGaZJU0mw8d3Gcf/9D7AT/IyUC9M8J6qfszayleR3yd2UdDlwbWWUC3zs4mu+66Sy06jft8cDcAUzLXSi4L62cz61cyza1iAPEcZTEwh5XlIsZ+whKPZch4TaDL6PBF+SEFSyONyzSuoxcyRB42Zt2dfXbZZVfTHGPdgCXcAAO8HeB3HNqw1EezaEDS6gWIoGHP2r0f9WoA64PG1/y582zpxVF29IVWmNGBtmAT4HWrrPQm+TwAB7CqoxjrgVqvAFYGaIBKAdKLiu9Q3inrBgBp5jpWrF2PesqLsPcLCds9w+fA6hCSRC6WTZNac5lTp2nw+vCMirGLyYE93YgSKgDlijJoerAekn/9McargtQ/etd7zZu8gdHmOhvB+skbMoMf4J3XBA35iWg7WonlGw23Sv7NqbMA9gybyLRU6+Z5fu6m9XbmwC6Y0WaXXEB+EkoDcBia6RF2ogglIT1EP/Zx2R6drSB3hKb8+q3LbRgFWQF5HZPezH8yfnPnp9mlF6yxjppS6wQYCeR+jo36WM9IuB3ZV2Y3XLAEMKzcmuWdzx6SRN9vyZx46x7Fguh4jf0U5ybEDjY33pg/8Za8OBOgjfyYVWn46DOXABKKK+qsg3vY0kP+E8refljdZyB6pOdkEXBN8xm70BAs21YCnEm5qfUhDcKMSCDerP1ao7TvioxQiI1VpljpjsgAeEAjXMBwKvauUk52QsqQwrKoVBac7EE0RQVWKsPgIDlkidSg3qopaFzmLPOMvcmhFGvFgkw2kiKWdAOgzAyJNi8AAhYw7k0lNqEB1D9k1ciCiDndi9pjBuvkmIAPgWWoHEbIxwEzYPwynke9WWtZU2GMD7PPdrMvj2jvYa9RncjlkZ0TxDwbsJSMEIvFri59/lzbfNnltv/IfsatD/WQr8ubUcaQwqeLsUvS/i82fFb2QmzqTqNeXWG+qFNkQVVdV0l9EWYrN3FveuIBD7FbZW1Xs3+GVH80yaX2OEw9GgOhQuQT1d6yxdU6p0XHn/pZrzUygT0Z662yQfwEeigbiGcvy0Ttx2qi6/W6WEuGpG7mecQyB/VnZZBFMydFeJGCwY9axJfrHmd/rqTmiYAEchqSjN4zhjohUyAljXflNSxcvIjvs0cwD2RHJqAgiga3UBdZfUqx2M88EpjYgtKjiznahLVTOfk2g4CUftTOfVwXk5kcK0ABVByNrCvLUI4MQBi6/rprbSfZIbp+L64pOhYCD6qPk5AGWtqwCmXMhGBpK9KLfJBHBICRETTOa40Bgk3oAbObPvrPq9zY+fqTnWTTzHcEqjnY2j5HjX7D9Te6Rv7x4ycdKSOJMSf1tScLCpUuihXlcjxG6P11112P9W0p+0cI6ug8t9aPcZbJzF1lL+3c7dRrc1CSaA1tZi9Mh9SzGPWjF89Iap9ByF7NAAtxgHfjrM9R1EsiFiiTSqpggc1+fM4OHAJ6USTpvrdQX6p+FNAwrM/Ig43k7HEhNnHHCESXJdgTT79CnRoDGJ7qMkIEGArkWbZ0MXt3iB0GVA/A0mphVprNig61VYux60LpIeLQ6qUAmRAYzqIm1N50/fXXMuYOOnWwAKBFnKGKqPEGQEelqss7doqaFBUzJL5Q1CrzsEQLItvsmRefd8HnoYDyGXNyUMC3kAVUCXBI9gpkBF8AO1lSqpYR2DGk8c090JiSumnKArX85xst++4Dnrnucm08/tYiC6lmFQlNdabGq65vnIW2YH+VfecbD7AGkTHiBaEIW8JxvOwEgLgvZ5EhBcg0APLna5nz2/5rGgB5ywp0+i+n78D0HXiLOzANgJzfw2MaAHHVzps+pLe+PzpReb6mAJA3BqD/TRQgfShACsnYkM3IApquDZx802FqKjQ5haBQNQtPkyOgQ2IMVlcHT5yyKwjrFgP9EMyhFBrN8Rx4ZEtRic1ALNZFAkYef/xx5MhXYquTYA899JBrJOYiNR6H9SKf1QYYb5LC93A4V6NBLFOpONQ0fPa557HU+Ib9/MGHYT8N2q23vds1vQ/Amr39ps2en+Ow+OtHHyHQuNhugv09S4cuis1vfP0+iunlvPdVzn5KTD99ljZsC5rxGd91tMQiE1JodtbRkElw4YqSlouJ28BhIB3GbjWMy+M02/xoskgm7SuGM4e1ff8619b+4ymue4Y7XMn+QoBHB4dWBTVH0wRWMS62rljMrRxSnv5slmXc9mtbid3Wu2++xhqLj9vm1UutgsPJ7p078SIOsFWoGJbiNb79hZcIJVxJyPirzoZAobnKSWlDIRDAgTKQQ2M1bK5wQA4pLpo5cChfoplGuw5VymIRq6ocsCEBBYVjE9OAkapAh3MpZpppdk9yXwR+uMHKDd+9ezeBh1gjZGY4Kf8sGo/KxDi4b7fd8d53E17+mF2waZNT9axauY77aqhMjjlLkyLY9x00d8IkleezqCEt2xbO/JaSOIvm4zAg1kuwu2ST0A8AMte+/RsCuPn5JNQFTRxEhjjor4VBdwwQTc3GVbApe7mvr+5+DcuzbtieqCAYR9kEBccRDv/cM88525cRGqsCPdRgiOD5qVGo/26mYZvI59ezUGM1DABE3xODWwBIDhYlsqRQuPEgTLYReRuLXskHi6S51cihWRZIUVLeAPTEEhau5mUfzMcOvNXTUK1I5aN7J4ufQQEeNP2cNRvjUg1Gb5pess3KJhyzjrkSzUGwneek6xykWaDxJJsFsdB0qKoAmJJXsIIUU7hXs2m4iuU2CntWTPhZNG56sV4Y6kdxBOhUzzUKAInFBk7h5b58FlnSiemoLAwvnrfUDa2wJpWtkM7B2NlhwSCUr/1+VFiyK+rESz6QsaUwdYEbsrKaCvkWyzyd91Bjeoxn0EZzULk6TYx7jSdnVcH9U8NbIJVCnNUYchZRsgjgnjgu+TkwwC183DMdED9/U9QfACCuGf/bZp4BGTQAH15SBCiQU9kG/Fn+31J3yHZLoNY8LOcK8vPd31+87SIHeqnBrqBLKZ50GFWwdij3O4jmewCHch16x2mc6X5rndIzFDClBk0vTQQ1QWTVoWvW+iAAUU0cAWidAGVSA+mAP5XDJLafFB6Cr6esrzwqF89S/npWyNR+MWmfvvVvrwbRvZ76+v4TgESyreK6ZREUD+Cgpq2s68IBFs/AZs5kPKoJXML923W6DNscFFSMEzVdGTbY8Ac4T36tUfpdYfFqiPkzFpTXoSZ6As0T5RXJJk7PUfdQ91Zj3qNeECOW581DV+ZHEJZP0TTTZZEn4EFryq8e+S2vPZNf4c5XX7Y0yuTRn2XhNckY1b9Xs1HZPlkZ5CrwWQROCpyX73cGDT4B8GIXC4hbDAO1rAzbHprV8+fl8G/JcEAJEsX6XQbIWEETXqN4JWt0IsDn8UP7bC1WXJXVTbZ7/zEaoqgP4majrIq3SV4vkLV2lMZidW2181g/U4i1DU17NfkExssiS0C1xucP/iHLPno/9juMrWjWPQHbGqdauLRfahQ5W0nmn8aXH5+ph73gRx9J+/3z+8gPqn9vfaV55cn2eJMvB4AIrPM0avSfejYOo3Og3oR97940pwTRe2tuaE11DFaek3JXRsh4SoDFHM1ziWWMFKIelWoojb00E8WQVCKCYU4XFLpsohLsmsScF1CbQ6CwbLFaaLTfcNXFFuLvZQYY4cUAACAASURBVCGxqBTOfVUfGwOMbeeiaKJBOujB0mT7i0/bpz55L7ZBBCaTFyUlZyDAkgaQApfTUtMhRpSQYTCXNaDXXnppu91y6812CvaxAK3wuagVKr2drV4Wz7cP258JiA69AB95h084K5IFC5YSxo5KgzX5uAJ7WecTyF6Sr386WSc+AmT5XLJ9eu7wMYuFJCHfwH7Wgzs/f6EdfhZAn2Zx7tZIguAJh6bR3kMgbwB1QBzjiIXFBgCHR1gr21BqNJDr1U1T+8iJQguKwB4obQ6qhQi7HAXkyfw8rIgayDyLtxzyd4YAY4IZEx2oUve/tstieb1VNKdPny5m3Y2kFoh1hATZHZ5BddQPW/zDd77XJtmnemsrbBgAJJBnFq7n4h1qDYNh1j4eYKfZm2o7sGNkKCDsMK/oGVh1xdh1S2ZaW9lp5odUHFi6MTY1FGtasNwi9LyLn4/FsTANO0eFNfey9wVRK6RlA/IN99IoZq4nsLfza1FmkpUc3W+TfQSMkznR2gZw4TvL9u2ptYtXpzilUyfztq2xxhLYy+ew53WP+NnLp+vs+4doPvKYFyYpqDvUMnIzscYZtJvXZtKDniB/oMvOAIA0dKJ4DIy0DuyGSmvJxGKvi0WxkZyKRVkAykyaqDk5acyRIVeLJPEe2k/UFG+AoCJLoRyArNd273FjSMQRzbV61Dv9NLbnoCCSvWUvik5la5VWYeHE2BR4qwZ0BA165X6IeDKTvThtEUqIAilBIdPAThebW3lGqlHaAUMT45KspULKxVC3/khh58PPDqF4GCAfTAqlMfaiXvb0buq7XvJpuHRHCpeCZKgfEgQgUR91dI8AE9YtTXn96kbYWFxrNjuV4ov7evkV2ywjE/8wGtavHj1lMeTosQpRs3jZIhrLswj91n1RLS/LHoVyL1y4zA4czqNeiXPWcbIQC0Kt04ml2vJNUTbWAgjCOiurW6liVWNXACIpb022rCJERKGsETghgEQKralAwiBAQoxRIRH4M58BQBT8zs8Mcl+lFBmmVtceq9pWdWwrtajuaybkBYWiVwByxCgXjLo6l9rTh7p8kD1ItrdNsjSjVmmEnFGC3avqH1lFKY/iCQK3txKC7YMtWlV5sS1dvtTdsCbsmbRR698oT8wLtbfAi6DQKAtkTX/qN0+wFgw7Nfb8RUutiMyWPnzk6lsbLBNQooMx0cUzmy3AlfOHrnXnrt3Oii2UrLHDKKXzC8+SN0g+0Kxk6rJ27pPygVAek1s1yl4wwev96h/JhDn39cUHCdxmD9P5YTV1sD5XCUqWEyi/brv1duqfbgCQE25fkPJbahCph2VDLKKOLDx7sJLTmN67b78jpEk5ovqlkTNQ7oYLbD9Kcy/uu2pdWeJOcm+TqWmXkrkk+6vyylKeGwQlBl0K4EQA+0MUe7oIEiNS5bD3l3GPpTbqZG1P4n3lGKBnJ3VNnxYMxvtqFO6HUKNHsrdlYtFVg/pj+45DzjLy2uuuY/41cG2FgG5z7DRZM1moS2YyX2MjglFqRWO7xRgk7KYbkOT0qWP2gXe/2/yZt+UQxxJQYEldKoLMbD67cpqaAWMKi0ttQe4Ke/qFl9mPA1HtlaHwj3RjJZNzYzbjfgfrqPakAYgQyuBLSk4HLMlnzchwqsx+vt/NHNR+ncx5RoCawDO5HgQAWJY8sMY9rYy79jkliAB/Z+mgHDPmhWpLnQdks6nzQC3jTABIgFeYFaEA+e43f0KdQQ00jnvCGOD4qJezwFJNIJtQjwJEuWyeXdqTATKtAPFMkWkA5M0LvOm/mb4D03fg7/kOTAMg5/fTmwZA9Hz+cgBkyhrek0MqFYjntfTf57jCngHw36UAKT3zVerfUQ6ULa7xKCBDzCyFEo7BzpI0Hp4XB+4z+FUvsmJY9/JE1c8dxG5gPXkdq1EhyKP9CEw4ya1V9KkQ/OA9H3LF/vd/8ANbh+S5ggyO+jak0wAggxzcQmGCReLJLBuTJJrl6SgQfvbzX2CxdMI2XbjNsglmfP6lnbZ85VoYkyeQS+daW9Np7KaWUijj9bt3D97uNEFo0CknIJxDwdfvu8+pMa695jp3qFIA+Usvv+wY8RU0V14+UEDQ3ywOIDDsOHSLWa8mnMCDThr5M7huyd0VjifWEAgIB2l8xylCd3018/ez84rv1LqgZDXI9VnbkUqLeSq7IIVqKzdDAc7PfW6urfjIC2RPrLREivt5WHnEh+IJy2HiZz/5iV0JMy+F5pCsMXpocCfSXDnEAWWYe19eVUcGSSBMKuMQONcOHz0BexlWvkAa1BKhMN4GYG/jBkHAaAf+zRlOqt1FMzhA8nWK8GCawWLUCQQJonHkzyFPoYkCEMTsbwH0UXGuJqLsxGQJFQyjOgHbJTX8cC2A4cbrcVgXY3IQOwBlUMi+rEG+ujxrMefSuecKz9Yh6KKLtrr8kKbGOn7VAwQ1ubyUf7oz3f7nb6tpjNEgpZGdS0MsgKZSHdL9AO6zfNVV84/oYA9TXOBHOZ9ziIkSzbUs5vn3I0E/iJWamoECCYJpJo7wszo0yttdapB6Dhyy8/JiEoXxuZXLouZrCAfvEBqciRz8pfyQrZevGoJ6P/7bpVbw7DX3xEYUy7gPWw6xI3VIDkQV04J39orVK9z47wAQEJgkICYQMEANHY19WUhVYKekPyuUXgegdBjK4xw2BZiNumYDrQieZSAMPb2+QItxFgE9C6kQdKgWGDXE8xiHES/VyQgqrF4otwpMV/NeIIsAC/0bZQdIlaFnIEBPFnP+ND50UBYIMArbUH7T+QVFjJNMZ98hq4cQxnAw0n+FfepapCTSa0jN0AZgo/sYzlhV07qNZy7wQACB1CBhfF8gXCIe4Hq/Rj6DskgcAKLQ5CkbLFlE8a+mQpo1Xz57owcAmWrGf+tX9a5xLVsyAT5qXu989RX72Ic/bC8zfxMTE51t0VEAWB3cpSqIpeEgTDmDw3sE6pqzqLpk27WW8Faxof15PYEYwTT2TwGWjDKngmBhStUmsEqAhxrPAkj1zLQOzMQ+S9Ydzr9cygjucRj3TyxLNc001mX7p8+g5o9+RgdXKRn0mlN2WJ5g9HN5IE4Rcm7j4Bl/+rY4t45MWX/9tbb8NwIdb3yPnz3d4hrl+kzKtwmneeVyH/gcGayDAkKaaRQvQHH2swd+ZDddd40DSHxgnP/w0d/ZCONIeRViSPqjBJE6TnZqATSu1P6W17cUUgLG3Djh/sl+T4C5npvGt+6X9gbd8xk0igWwaQN0gd9i63OfxDaVokD7xPKlufbEE8+iNuthvJLJQNNVuRiy1JJiRONAIIl+D+S5q8kZy3xQIyISVYiaVdrLgoKxUIQl6iXbE+xGtly4xVnW6LrSaepGYwUSifojlvdtAgQTw7QXteIVl11qPTS7ZtLsD6Ihfba8Dparrx0+gWXRCE1LPk8Ye4wf6x6zm0YUQDUNogEaaMAHjC+pHCdhvbJPYB8l9eADn8yx938j36nwpEZ5HoBZobR6JppjPow9NQP17xxYp32TpowUEGq8CKD43oeS/mD4fPSHNW8+nIR3u2Lj9bmo5+6sHOU/w/e/hwrkI98vc+uwGrR6H33fZY0wL2WVJm94gZMxNHEbYbHPSU1CBRIJiL8IRnCzFaDca6ZxtwBloxqrJWdLHTA6j//ei098SuJsu/oKj4JssBXbTQHG3L/6OmzrsPJRyOzLKD8b8WpPS463937sHhtHeSdWcj1WR2kQNGSBpwDmUGxVlLelvbgdYFTg6Lp1a8ldOeNyXQQqeMV32TCYjlRO3tDoBwAhBvtHLP9UMYCK9soIu/CSy2F2T9jxgnxAvH5bStZHwck8W4yaIIp1fwzwnNFqj+7Ya37hUagIs2zz9Sk2XBtv+awtFYTy3vyh1dZaCYDMeByh4R/C/Yti/2Gg2whr5yTPUFk0arrVNXWSJdJJLlmzLV29njD0EJsH4/vUaanaEtmr1TCvx6aGfDIYxIM0NTtQIcTAxA+j2dpE7gVTxuUNtMFc1tp06uQJ7n+LfeSu98DUb7f+hhobQwUSCKDozzWMAnxUD4Ra67BC08m74iGTwWxlbWaHq1BbpHvZu9elWpT1OBulEPIXutsYvzTlmnq87Xg5dR1LF8RlGOQo9CC/iEih/UKWU80oLGehcg0KZO0fG7CVCzKtms+TEOxvnXVVKFprrWGYvbRlxBIAtC4khLplCFXFqaO2IQ2CBNY2rBr26plae6qYMQ+WnhkXCSAZailzZ9nCjChbn0z2RIgPz7Db8gpKrYZ6MnXeUjtWVG492Nr0saaHRUewJyWw7wVQI0TTGE9g71ODkr2Vea1GfSvNYNV7IVqb2L92A4BIPbhkCco39hWReZQtJ2JIOnv4EM9fJJqSilrWPEBO7ncKf6c5qLm8epvADkCIWoV097l1SLZby2gqy77SibO4vmCyOl7BoicLklDK4oU2wPuMAJiFSznG796qD9jDegHMelqwsqLeGaHmmhDSzHozNMi4GOR5jPlZG3txH6Qe5SZT1vDZeTayi5rwRs09l6Z8hJ3OP2TLN6y3l4+TWcQcT0qKhkQSASg0h/UuBZCni/HT6vLVwhjXERFSjg45u82nn3vGLrvyUtb5QcBZcjK2xNhgfYhbn7QmSi0uQoIsKGezP2ezX8h2SoHOsqgSQUBEEkeE4PKVYxFCc1v1kr6kItGyI7WN5rNqrXCAQKmJ+xmzshGVOlxqAW0OUtKOUYuqfsqlFlQvVHuIskDOssYswvJV6s1XCSxvoTaTzZL2YR9qml2vvWa33HwDSsEe8iu6GVPR7CdPWCY5eEtWr7U9L+9AJQuIx2ePBfwYIe07IirOfvLzhwCBAKsgqszDpg6Yxk4VFXBeme2UcWcKT7vP003tftcHPoAa6CjZMFXUU9obQ6iPuXSRqPj3Iyh+/cgT/PHHAVvf8PWZn0rJHOZAsVbWT2X7pTImn3ziSbJbVrGWjNph8vaSk1Id0UW1iogyyjuTradUqSJkCZQ7ARChfVfnHt2DUmqbdM4FmqPKOIwHbO0AcIrm7BDCv1OGYjcgnDdr+qo1K7lZk9w/6i3Ah0isIcEzyQELtFnsURPnMg4LIZksWrDAWQ+uBIw9Jstd1qQT2GxNUvt1MDZEWFqYm2t7Dx6kju+xrRdvsx27DtiBPLJaAAEvvewSl3NSAdjSwb56HFvEoAAfe9ct17NOU4tyHUWoLWdzDulsbbItG9fb5pXLGeSEkkO0CQOQqYIIFE7tKsX/xLjGB+s/hLn8Ykga7PNdKEGaIfhMQtA4yzkthFr2yuuucnXL9+7/PgQF8gJ7BthPsPUkf6b4rJBg7bmQDhgzygWSwlfEBLkcVPzcA3xk3nPQ/T51eJdttABOkfhEBlTtLoWqSDljrEfKH9T+PT7gbRUnW+y7//YT9tIwzg7sde4X5ALAGtWjPuSwvTkA4t713K+/VtX413zd6QyQ6QyQv+b4mn7t6Tvw930HpgGQ8/v5TQMgUzXIn39Ob6cA0UHIk53rscCaImx67LA8rhTu678LANm788OTsthpQO48lyBhseW1Sav524Y3agqFdGVVLQ1EWIEUaMs3rLPHnnwCr/SF1kghuhLmviTaPTTgVfD9gMJyy5YtrmGylWBvMYIEEqgRW0MIZlVzt5WUYtFDEzyUA3ZYsB82FvG2aeM617zILzhte/cfsmOnCmkILLXUzPkE6RF4jdezlBl+AcOWhd1VOky9Z59+ygVS18AMuxUv5k4K/t2we9S8ViNz7rz5AB+xXHuBawIP4TP+5EsH8PfGTgS/ezXP1Ejr6KTRy4FILCl5lCnPoBK2c1hEtPOSlSRaoXnKWNABQWScQ/cttff9cgS7gFNO5SJGvuwSWvAbV4iuNxLmXf+82K6876QL3xzkUJyTONPWZydZEkHmUhz8+Ic/sq995asE9XXybwjD5GDiR7EuNcCp00UU6jSe+O8w2E1r1m+w+3/4Y4CBUexEltOAQ6EDu22Aw6C8hc/KYorDnxrPXLIDEdRM08GmFQ9wNcrjYPUphFMZICroxeo9QTB9DgdXHYJSkxNhqDa6w/5FWzbig59qZ06fcrYRAzzbIOT2dTwLMaeiua+P/Po3lsYBUgeeDRs3u0PWDlQtN954o2ueCfzQQBeL+JM3RtuPn+vmcBnumlCHsNNKxcYgMykNJUiCVdKUzF20mCZWuz2//UXAtgU0hlbZL1D59MI6m0sQsST+sgJR6LhskPxhGeoQFU3uiJoMtTT1s2gk1gHSBcHUkt2OGOD6peZYJgBbL89a6hbZk6URmB4p5QgH2XYaDmrydjMGxCgboAGusGOx2Ie4Z2dg0WVmZ2KpUM1BEcCPQ10zrxHBPQ+n+S6rM9lEKWxeTZSzWHfNnT/feRvXcD3KNNH97uRZy1pLyqRSmJM6rKbAYu6k6aGwd1lpVPIsZ8IiUyNXAI58xNVUGWc89ACA+CKXD+E9W7hmPUdZRMieKQCAR7+rcRDFeM7InOOUDAqG199VVtKAaoBxzSEvimDS7S+/YhuwmlOzS2PND4AslGvr5lmLGd7AmNahTvdYXvc6EAqcVOiprKwiaPDKpkbe/u28bx/2LgpAl/pDDW79LjDEo4jwWENpgRN4pZyAL90eb998tNk1qdUJEQgXz9yrgz0vhuay3CWOaRhJQ0ANbTVSWjt7nPWZFF/DPPMMmjhZsHTFSq0HLNNYk996E83TKZsIqVXU1CpnXvUSJCsLMKlZBALOhSm5Z+9ed490AFUDRlYO8jGXN3w4DSUFzWuhlqWTVGJqyui+61CrNUNNGNkdTTWr1ezR/ZkCQJwl1jnUXGzLKQT907eJkftfA4T8ObDjwRfaLAMW/DxCq2uqK1FyPUWYcziA0Rz3TJSVpGaTPrsLveezCEBUBpDs4XKZcy9gM7gIcDmO8RiFz/ceMhMaYOEP04DR2i5FkNQgaqApz2kIkM6LBpjYkhofYgTHshaLLf3UU0+6zU+qJTGIlbeiZ+MJ8KZ751gAk8xvH8dkDwFQXIQNkMJNV69cYY8DgLR2YhmCZ3YwQEMcVlW6Xqk3ZG3iNlTAfNnoqTkl+yjlAQkA0dzU8/DHhqOHpkgH610LzeIlWJgosLyTOSaVivaD9dg5NTP2i8Sop5EhteIGgnTJZbU5+JPLe762AUY4c7ERVnsjNkbdrIllNdWEu2YAnAMW8nr6fCko+Rrqm12DY5jGuK8fmUlYsMSiovj3Dybb7f+SZx+4+24sJA85qxIBj5q7yuPRmi07OjFQBeZrX1bTUQ1AzSOBcG/M/tB/f/eexD+pTH4PipwDQDQ2XY3Ba4i9KuzLA4pM2P0AIB++v8wVIFpfPeCI7N48FoMCpqTO8WJdn6Dx543aZf2aFYDmhBWT1SKw/Effv9+xgrdeeIHL9pI9jSxxrr8KP6NzXzVVsTaTZv4MLGB6eBajzKECVCOr12xwQOW/fu0+B7L82zfvs4H2ZgixQ4wLX9ux4zWY0ajqUDJGklE2gqeM1kWByVJkah9fsHCelZ4t8qgZAbvVWIyY77ElGjjJc+H5TTKGCvKLec9S1r4Z9okv/pNronZw/YOo7tatXWnPPP4bbFcWApij7oEZ3UND7dFX9gIABtjHv3KF9Vag2oEF//iTj8MUTrar3rvI2qtoSNKN9mIcitkvKz9JKCZZO7lYwtUBC+saAQuxCX3pNSyk2Ddokq5BYXmWIODseVg3TaDMQMERQ53gpVwK6h1/apA+Pk9IbCTSKWw723tQFHZBZuhlLmDxyGvvZx1rZn3/+D23m89Qr40Rgg4iYj4oWUbY/zrJ8mgYR8VU3OL4xIlJqOKaYWuzfz74ajcB8Vjv3JlpOTMD7dARgCDKHcQL5BaE2BDs5R1HG6wPfDs5i/WQZmsKisMhfqgFQGk5e3Uwe2kIr1VQcBJmeKN98kN3A/w0WDANzbriAmfVtfdsvVVhr7UwI5KaYa3VdNRgqdRoGQoex8qqe9jHdhU2WxHLQde4D2SRCPIFIiw6IcAu27zY5s1hr8uDAIGV1NnaFntl/3G75rY7AEAqrLCixiZYT2aiRoqNI6CZ+xgPCJCTJWATlSOMexEm1GyvY35L6bhg4WK3Vh/Hoke5RcpWW8q+I3KDGr0i5mgf7UB1oIyoZkCaWagFtN5rTKcuOhfq14XFJECI9rAe1BwJCXFkUTxpN73ndhtiLVCGhZjzPTy3TgArESaUP6HrYdLYYHMDBAtuLs1gNnyUFq3Wxzrb14G9EU3dAXJjuOWsIb7WMuBl1UPe1kzzlggdQDajoc3fSasWgfUnaw3CDcYPVkX92NkC6j7wVKHFpEjxNpe1J9wuuGAj9UYTAEAa5CbVxzDSAdMaGj1ZB7L+icbmrqik0NZuWA0B6YBtuz4bWzWIJcx9qUaSAcC019VyDtD+rL20R4oMLlR1jtb2WdRS+hnlo8gCVGoSgc/agJShJgKO6h5ZYIUBqvtxX/Tv+8W4Zy1Uw1+EA9URIpQMANhIYaL36gMUVMZCG2qZPQR8r1y5imeT6ELQpe7J5DzjAykhjZrwO//+7/bBD95tcTHhbl2PBazWuqSsjIu2buPP1QA5paialzIvUnk/P/aycfvVb37nQq9HWWMCIXysuJD7xn4kgF+gejvg0UlAB5053n/HXZCUjtlZ7JSG+XkRqGTHNMwaJTDkP7HC1df7vn6W/8cqjrNPSLAvn4FzUBg5Q5CVRKJqpa47sPeAtbd02ZVXXMtaVs41lziLtqjYKEDGREfqUiu8ArveLOx+Z7OHq6bcf/CwUwIvJ7MxDztgAVKpkEmU0zdDZwxnVxpDbZ8ByODniD/5ANb1kJXWcwZraK4HzIpH2T+LQPLTFkkdnc7rzWb/j6NmFBFOlrmXXHSR23vTGAO7d70GULuaNbmez856Sh2Vi2JyCJBQ7yk1t1Trv/7d01bd0MOeRp4ThIZM9spI9oBO1qiDZH80YpWXjGWbgJcZ2HDJZjGUulUA3y033mAzmT9I6awPa1ipobs4n65YuoK6r5HPCViZkWO79h22kBgAYuRQPViQtUhd3cD+y9g6w7Vdfd3VEMfCnKNAHVayjZxJV6xcw57cT71Xz36R5K5fY3CMcS7gvvQny9xzS37ffsge2ndl1UldK5Wx1LMM5wBZEMtqlTNCrEg11MXVnEekUlGdKbJJU1W7NZb02Pe+9VNngWWTzIVJiGpKRaIuEZHJowCRBZYUIJ5mAEaU/P8b7S3fnIH5J5v/efWNaQBkGgA5rwbk9MVM34Hz6g5MAyDn1eP4k4uZBkB0S/5yBcgUAPJGBchU7+FvAoDsePEuyMmKTMYLl0P0CqyazmJbEU8GQ0/vAIchCnI8cWXZ0y17pboapOsK0oatRn02GwBiLeFzIzC2ZF/zPNkfamJvQP6cg2pBTPdWDiiSw5+Afe4VGG0vwrZasWwxVgbkgnBQW0dORBeN6UQOrgpYfoxGXQg2K8Mw2SoIzrz48msIEuS9sQ6o72nCGx4bFIpNNbjaaGINUFxKARJF02jnqztc8zWExtxCGuqJHAyOw0xSc/a6m2+3T37hq9hK4b1Kgy+eAjsZNu7x43mO5a4DmgrVDhhlUlwUlZTj+5rAIWaEhlmPU76ImeZNI2aC4vTwfUts7f8ocV7uanapkYZJukVQwI/RRDl43yr70YmZhLS/xmf1tvWL51pakJcFchDX9f76V484H/FcLLuGJbkWo49ftRTmRTRjZienijRIg2bC1m/YaF/68lftkiuuBvDoo5lbhWcvjCiaVIfJR2mkiR3JfWnnoBPM5/AC+MiAZXi2FA9i7pFYYynci0EO0yrWXXguh1w1251tF/V1Do2WIVi2HXgCz6eQz8SCo4EsDwWYqwkkptMobGflfigfoYfmRx7S/Fgao/MIN5eqQM1iScAVZn+Sg5VOv1++I9m+9iAqiLQkDhQcBnnurTCEkxlb7fjvZssCRDY6NFSVn3Hg0CGCYXNpesTbrgP7GHd9+Fmnu0bcAJ9d+R2ynhLTSqCbDo5SDsh6zDVRObhILSBJuuxsZEUmFrqsbKJpaNfRqAzkHkhBEENzIIznOsT9lxWQDrQCQEpLy9wY0uFDoJRj+9PAPFl4ivDFba5hLGaXmvHzkPdLeRALyNGJ2kWMOHkx6+Bdzz2RF7Ast8TeVrNc4e6aDzqcK3dCVlZioqoB7Wxn+BUK81usdDHJdH1qrDRhoVFVi2cyDQpavTSdO5xneRLKLTVOZRnTSfNEaqRMQK0IgAM1gPW7lAoVHPLxBQAQw59eAZY01Thx0ewg/4NxpIN6kNRd3OdeABdZYAXSmBLAowO/gIH5PGc1GBRyqoPiEp5TLZ9BwKGacFKyBDDWpARRa0j2F5qPYrRP2YPJF1ng1BdvT7BvPYqKSCoBnqHAHj0TgUnFePkP0wRZRNbNKM+2niZ0BODEjMBQ7m+e8+/W+Izg30XR4Bxi7imjQPepGaaoLLPmA0DtfHUX8yADdme6s8Bq5tCcTl5DM2xqsSgFTHXBBJZdmBpaLtzSZRj0O4awArvVVPXBP1uZKmpG6+91APZY7A25zz0VRq3P6fGAVrAp4alKK+bzuHwG12j2IN1vLHQ+daunMfyXKEKmgI//9Zs2p55QBoDCSucw1xpg56dg4ROOlckEjeYFrGnPPf4szepg1zQ5yrqRwz3q4rMvIaNBtg/PPv+cA2sSmO9RzA0BBwIblbUjv/UwFDSyZHiKwPkKlFvXXHudGwcv73iV+5xJo4gGOeCRMgLUvJdSLItG1CkaZjUooaJokuu+CBTRPRhU7g4NA/mVC7jS85NljGzpFB4cC5s7BWA2HPbwwUPHCFeFUdlLeLiAPxRcAugUUOy5p2ocCGTjPvB9XbeAWOV8uHkFMNNNfghPzwGDM5RDxPsFc3/0Ggqf1R7UzdgRkNrNPDqWd4Rw2XJAkXW2fhmh2gAAIABJREFUHLuschq50YzRodEZVtuIrWLHgJ08U2bhrIHt3McJGhg+jBllfTgLNNQMMwiK1e+y+RqnTRmCokDrzMNfWGIf/m6xXUAWVRSgyfYXX3BNE62hYiMHMk+GtK+wbqiBpUwsMatdCXIOTPTkeHjGo2vK/BkLrPvvxQbnDV/3/tijEpkiWThnrHNFzf0fSrGP/rDy9fDzc6+rsauf8edzSSmkPUPzLYh7KwVnGs8okfW6hKZZMaxoAeabN210qp5Vi/V8jKDqRECeo+5eX3XJxTRve1Fu4ZHOmtkKePHII4/Ypz/zWTdnDh84YGfyT9nd73s3RAmkAOyZNTSVdryy2667/gZAywO2ZNkK9mbWHOoLuqpObZTNWqxxlHfsMOzpJZA3ythrqUNQwHkxB8IW0UQ79/XbL/+WcUWoMxYkacyHYR5YDNZXYygFIiFoHNizy668ZCtSvR7yHAaspLLGStoG7Jp719izvzhD8PFKapsWmpHbmUc5dtm75ll/k+YHoD9j0ReChdQfzkNK5AlZ3zBGTuWfgR29BmY0Dcujp60ZW7MuwIHlAOsJSTN5/t7kYVUwy1Cc0Uy//PLLbUx5FahaRob7HGifREZYPfkECtD1BtDWfdWetn/vCbvl+s2WzLyZQAUy1FRnnezhwXy23mEa3BMz7fDJJktBgBMdybrM3naGMPTfHCZPB0eiT14eZSvJ4qiqVlORRj3fC4libPMRTlY0WWxmjJXXtLF3o6JjfLc0DEBuweoLNnUC+5g3a+jjTz/L3DNbgC3WLVdcbFEgh118nh72ot9iEdTeb/bpj32Y/aTBHnnySdu2kWdGLRHig2q0c9iIr7DH8qosnuZ8EHZo3l4j1BcJdumGRRYzRC0KcaaqkGyRgQl79eBJS0ifa4vWbLSXXtvvchpmYKkahtJgNoSThIRIwNtwy1yQbcf27bEFEHe0z2rfleJR+4Ia7SI4SM0gdcMCajPVClU0yLUnZUAEEQHhLDVBB41SEWRkOZSQA7nhFPgRe7AUcUXkICTTnD6Npeyq9WvsFeZzIgDKXAC5XtYUgeZNAAyqndT0j0EdEcxaMQxA4o89F1R3wA8s4NjLJthrO1E79XfKopPaYwjAgF+y+uqc8LcaAJBqnhtxCdiiYceTEsbKgkWedxQq605AEX+LiwrAYhViAI36Eu5rJ+B0MgDu3LlzaD6nuVo1MzPVZZsp50r1vmr9DkgGaprPZd4cQ52TMy/TEheO295ny8iAWwdhBzUd41hEjnIyV2Ko99znYR0fo4ZwqjG+lK0hWyrVDQ5spSYNYq2VMlPzXUQcnQ0iAM5FJvAokf0BnCDVsPfKulJZXNpTtVdrzxYoM0xzWgBIFEBUI2uCau+j5OZdeeVV1OaEjgO+PPXMM+zzmc5KS814Kaa1hg3y35s3b6Lpf8pliEkluA2iVj4gxv69++2jH/2Yyy7yZr/vptYsgIikOkA5iH4QH1Zu3YoF3Cyn+jxO7at1uZU9TuQQkYDOQmrplFUp9zMSwo7slAa5vl9+fp6979u8BvuzFMgK7g7jnJAwK9btB/GQWKRSruP8E4/NazF7ytDAOPvQPJ6Tjx0izHtOdpYtW7OUPbCT6yrkPFTpagsRV1YD0BejxGmlJhTpSwqMl1/d6WovkWyGpJhlzx1kbxXQH0j9FsEePcLeIvLPadZtX4Dbm267CQX6Acgj9bYRIsAM1uoU1nW0Om7fPMnapTzGuwmZD+P57HjpJfboaK55pqv7Xe4I9ykeAHyCNbkaoFGZijG89wn+bVOLcneq7d2338YIQREFCCQQ7hRquwJsrqIAfWU9uBrl1DjXunrFMleva894F+BFazVOBNS7Ih+1kocySFZLF3aGkREzISW0kQOEsogapaCsChAE9TTKmz7Wvj7ArDIUgSn821DqWQHosgqTna8v58EorARbABxnUCOonnH3lbFU+h9LLe3OI27s+LOuDKHsi+AMofGq+l+qb51HZVOpOtbViiKdMW71pVwq/ZwIgEQXkWNVaT/9wa8gHrCXs86NYfkXGRHHfwMUMacErngxRgSCyF3Vs9fr/6Yy5f5gK/+//o931sB5+7d74+u/bm8x1TDxVBrv7Otva4H1zhqU/xWf/53dvel/PX0Hpu/A3+4OvPX6+M6v620ziCC5vNUa/M7Wt3d+/ef7K7yz/ZN90GV8/aUAwt/+7ng4GX/p9b+eAeLp16DKP+dGMaUI+X2O6ZsoQN7oK/97goi7KE9d4fn3arR5nC305Wzqz/39H1+/16vb75qU9ZXCY0/Cgps3bx75HU+iaiCIGmZ+J4chLxo4rkCEneYThE2NC7TEGoEG83yKcgXVhmFTIn/3HpjgylCQl74aqdEcAqqqahyjVcGCx06XIzUuo8kMo5gmQw6+rwkzaShR9CrkuBjGt/ysZZfV3T9qWfNzHWBR39ROMe9nO5FFK8BQ4bY6bKrJXY5VgQpN2QtlcHDz2IfAtMTCxxPuDGDB91YT4L3vyCkXxCrFyyUXb3XNihHAilKyRJYvX+aK3hOoOjZuusC2Y8MhOfypgjMuwH0m96Sa4EM/GlSSSI/y+Q597XX/3j8ennf/otnmwz7shYkZziGnr6HKbtuyxmbB9uoBZDly+DDgTb9duOUCx4ALIbivlntVxGErisNEKwc5NcASU1I5fGOVQHMxGfuibqxcfDn0VNDQzcJWZAfsNy8+bxOHnz4Oh1EU5FPhz4moN9Q8ViNcLNsU2G0KrhQgUImKRE3lmmqP77CCh1dx4MCNgV8y/ZpwVhchCurkz2Lti3UqtrcsSxRQqWDb35L38p73vt+2v/S/2XsP+L6v+tz/aEvWHh6yvCTv7Ti2Y8cZjuPsBQ1hXAoFQlhpC6G0/146bse9twVaKC2rrLI3WWTv4cR7W56SLWtPS7KsbUn/9/vISgKUhJL7f/XSvwSKbEv6jfM933M+53k+z/M8hr1SWeya6uFaVEHSfPIPF4VP//g0h4oBrls6zw0BAwFSwiGP5Be6Tunuo+N3F9YBG+iC9UCsXcFqDl9FHNTufeiBkAtoatdbKwe1Qg7dPYBBHrgkHQTCBSztnBvkIK8dlsCptg52rRu+7BwRzI+dzpx4qglUNgh1Ip3iBh5P5hA8yOFFo34tAVRq+Do8jNstqhpAJYjA997yA4Bs82NHu+GG+jNLnM2dNyd2SGuBVk5HpQfkJdxLArXJzOtO5pyWUgIsBlYmq14xF4THn8xhVSsggXiBWr3HswA77Rj1zwIJqXy/HwBjiM7EFkB8QWpVHVPpzkvheSu4BwbpOJboMPdlKUCPhzhtZAQk+hn/Du7lEYDYbkLXJT0k7s5iI2NuQx/AxVlAuEkoK1TyJHKI0/ZK0NaxHOBxVQtkO0ch6HwebeVKGIdyQogncMCza84uRNUB3oN2c3oAHwsHj1YY0e5GW53h8KdvLw7/xNwYXabIoGBOGijqdfM9S7x0MsaSdM7fDQDFzR09sWNxduks1pBJdA3i6c9alEVXei5kiGoFH/vRRx6J97LdogIk2nddSIdoHbZfbYAVkkK+DoEbbbLyUStIKKnssZszZr5ACHg9VDL4WGZW6GEoGONj+nU0IB1wQC9oySRsP1Q3jNoWjf7MmAf66Gr88gHulcWGf/6j/4AiZIz4+OS3sA6jE9NgUueK2TvpgPAJdFD6dT4kkQm6EkU9KMymYf/XiCLBebcYgriC9WYma6YgxVHWg2ZAf8H7XNZ0PeCdN76/bAiITAizuVj05RAYre3JXojlW26+JYIxTxMAa2fpKKA4HNZgK3IEwNC1fJj1xswZ72H93wWlVBHNKi2N8+NhFF9msEhWlM6aGcNlJT26VZ1xXa/atBGLmqfD+ks2hHt/9jj3fW9UEakM8rq40bmB9gOYqAyRAPFeV7XA5Rj96qc0P+q/bAAhFUDmbHSiNPFx/L4kuHlUEif+/nTWlArCicshb64lyLWAMajGQz7auuDBbwh0c0cfHe2EAgMmtQHoJdEckKxCIgaXC16osJAQI/yce4lVFIWDJHRK+PIfzA1/+vVaiIPJkM8G0jaE5557Lm7WjqWe9MmsO4mAcXqWa7szmlnzMoH2SgJkTK3xq8qk6L/JNz//C7ZZd36xOt6DflcC5PchQMyLklwazQhhPrEnWEbETBDu4Ti+/p3/SFAUA+C5jjawr56AdC9izbvjraMdz9/+yamoLD0DEHQSe5j169aGS2iaGGKtPo3iMJf16nnW/O3bt7F3pITrGOtprP2ZrGsZfLYCRHcDuqbx3Fte3BUu37AxPPXMc8ynWagnUDUAhJk/47ybSzbQJLIXDqBcXAWI1oISQWLQoN1sahdtvPp5HWcAsiddPmpFN/Zx4MHToR0boixImUIIhCmoLVLJw2rDIi2b30tbQ2gyH/f9G0A39Y1r1HTm9Pad27H/qw/v/9Nrwrn2YvYhgDcIvCTWpTSVTZAfA4ZZA3CpUmtt7QzPvlgBSE7gMVYoNeRZdLAOT4DIXbJiEeAcXd1zsBWkKSSRWmuYPeny664P9Yf2A/S+ENe+bZu3hvf84UdDM1ZYJyursB9aEF7YvJnvl4dbrr84TFcpovLDbmm6u1MhgM6grqjszsTesy3M5dvLSRg/RS5B00hm+McHO1BihnDjnBDeeEkZYc794cmn68KK1dPIDgCQT8OWiAl9ZgjbTOZiGsvYtImA/gcAy0tTQzdAYgEq3Yc2H0WlksT7WI6YgWYVbKiuumRNWDyrBHXvnvDDR54K7/3QHQCw2eHue36EKrg23Hz1irCKdeOn37s7zF+6OtTyYIc6UTrmY1V5GosriIzhocbwnrdeHwJWaEPaL7EP7jtyIvzwvq2hdGFpuPKGN0YFxC6UyjVYh2WSF/PHn7wuXq/KrQZEoyKk1rMRpIPf17pRm8Oy2XOjetGGhO6Yu+N9XxJrBoFh71MVkBL2NvYs2fCyiqnzJHZO7Hd57ImSdvUolCsgBCRMyuawDrJ27toFWU8ThgqQGaxtkpq97J1ZWPdUAWCXsn92A5ZmQoD0Q1alYpGXggppAFVNFzVvL+NwbiCRtUoCCws9cjpq8bqq7UvA4meAQOgQ3nbbNPa/FDrcT4bhTIlYrEghemeWZIRrrkStyjzcWdUYth88CblTxnsdYN4Wh4sIh1+6ZAGNFQ1x77rv3p9h2UVOH9d2P+qX933w/eGFraiKuIduvWN1GDkNgM467d5vPWUNKRBt/oeKWRsIXJ+sHySFrKNU2ajS2IvSWIsqaxTrpg4+XWNs8PD71kuTY66DpO9A3H8nosapQ1Wj8kYrohKuSwVWaq5H7q1TOJ+UziInh335CQj4G2+6JZ6PuqnlKvmdvazbqhOn8zOrWW++/o1vhJtu4WdYvyrYmyRhFnJ+8ay1F7XENVdfHa9lLaoQCS4zhlT6aJGpiv0oe+RFm64JmdQDvnez18zjsG7TRlSiehLvwbOCqmjrdf/8uTtnhjs+ewKgn9ychlM8n7lYCTRoLIzrnXPNuXIPjV/T2V/zyQUaOpeIvRZrxJpLabJpZLy6UDjQKFM4gYYgVLDMtRJsuGzukqiZhkLX9c9GlNEgdtZN9viVkD82IFRA4tug1QLpeM4AdoiZBShKSiGRXMdUlDSzVkyaOilmgUgUnMLCrYBrU8S+OJW1/dFHHieX7wXG8I1hHeN59NChaLm3AXsq75PHURSrftCOy/PJUcbN+sLGGm2nMsjueuTRp8kPmkOtf2msVbSlW7J4Pus6xChWV3OoVyqOH6FB7oJYPw+zbrXQVOP9c/TgnrDpkpXhAubsow8/ypkzlyaZc6juT1MvzKH5qyccPHYiTCfYXHVULWeV09QfPdrHsY+2Utt4zlF11YadXR/kuQclGxSyUZpJgEp8xWYC5u6xL14QFtxJExcfQ5DZvtZE6jebmTw3OW+HqTUlPbQAG2b8PTe08zwnqFmtn1VAWQi4dpTvORrS+nLCRz/0cdYY7JSHM3h/nCuCn9aM1iqKncYIkFGg4WUC5BUWEb9qk3+Nf399AM5rP+k4AfJqYzROgLz2DBr/ifER+K87AuMEyG/3tX19++c4AfIK9MvKJtbir7TE+nUJkFdeh9E//4YEyFOP3D5i+HUxh43H6Oa55JJLwne+812AqqxoD9BGaLIgjrYmPQJMdOjgeM7htoUu4xnR9iKFE4TgkCCyReFBiBS9eO2Ks+tasHfBwsUcP5PC89uUW+tlDZCNnP22t9xKZ+fhqDCwS9ODiwV9C8+biud8Vu7E0EghWzp7fgxj30tXnJ2/dh3NpUtXH3fBNwtM/VeLISkE1ToByWvx2+7gq4dNCZhe5BQFUwBsCdHLAdy78IJl0Y6pob4mHAbYNnRQYPvZ554PV2y8KtxNJ2M6r6EV24MJvJciDlyPPvUMOQLkCnAA4o1FhYbkSqIh47EbmUM0nsk7//6i8DePJYSiHOTNuMJn4W/beuJIuAxCZDa+tgkU3vvoQjOgV5l0GTZIKg0Ex3ft3hu7tarsmAYMns1B5XNf+ALd1rfSRWkuAeF5dFepBOmluG/F0uVwBR2WArQ83mS62s1yaKCz9iIOKnv27I6WUIKG5ZA5V2B7ZLeeh1gD3Dso2B3HKVjTFEMITOH1NdZV04zYjL87QbKQCF3YtqTz+uwSlBQwINAA9skohex+ywUU1A6onYOf4z+Fwv8ZQsy/8PF14S++UgGxxvUncLOpjkMVxFcOth2SIBMAVZ96/ClIkbSwaeOVsav8aX5vLT7ukwAGf4Ld2kpImRy6rurojssHSIt5BJyefD+qf5Se+3eBb9+DqhAl6Is5QOmpbDD7GGjYD2hw5MgRxj0xkh+Gok5iDg9zAE3RigewoAsQfBRUHYYcIoflPLgtKFlJh7bKDSX8dk4eZi41YzF28xvfEDq4JxqwAdBSSyJET+w0ftbXKLjpASmD6+A1dowmcc8JsjuOHnW8Hr6nDsbTPBMDviUe6AmLnWYCoTgq4PN8IAI5uYCMpbw3AeqtWOjYYao90yTAvmLAW0PXtVNIBkRUfeHhrrd3MBIgBqKbdWPX/wBWX0kcEAWqCyHPtHPz56cwNoLrqqx8nXb093Jo1HdasmAOCiMBh/0ETNsVK7Djz7QCbkjWqGrx3pcME+CQ/HFcJSq1U/vYWyeGz/yIYHXei0SHmSx2+gmsCph6gPRa2q05BEggOat9XSWh1aqVCglhPll5lNwaFEIoHSaiWDDHRuDKTkrjI4sK8aiHZKwCwCjivWVwH2vVMDF27aVEsKMQImcSgKtZAi2MmYSX19zX7cKq3Zg+046zIehev07miEoeP7yWdrdG4vW8gsc/CxQJ1IwCyHbFeoCNR9qfU4CMnnDPf/ADd51XhPgvv6gKGSM+njlQCAmhugurHO5lib52QGJDwyUt01jXMmAyp5DNMIEgH3M96gAjlhIC3gbo2QZoM501pwkgoIt1YztASg1KqQkc7NMZ+ySIiug9wX0ywIHfLJRC/n02hHYJVhiqx5568km6aTeExx55DBL6ROxs9n0uXES2D2O44eKrw2e/9nnmA/Y/rFdnAYXzudfs7BWUEphRLfPXf/O32BrOB4tAEcLPmIexF9C5mNwbgZXFhBNXYl+xceOmcN/PHotZHo6pSqJ05q3kpOSCCihJ9LgiqwSJHZSuzm6ygPYMczJkRBH3sfPb9aoS26F8yJ4sCKKYGUPHt9aI7cyD2VjmNUEgdgNcr4U8y6TzfB9e5UWMwYTsorBzL/c+IcwDdOj2sQ+0c49MYPwTzcrgGgj+RQIE8iMqQHjc4QQIIQCwb901P9z1VfKQuK9nsPcVAn5nA8wIYvdARCZCDGvBksK8y8jMiV3ZAoPOs18kQOL8Ov/5auXlKAHC5881YY6EL3zg53NEfvEx/vhr9aOPL9En8RHVJzGrPVrVmdmiQidfBSX7xAfeQHYWH49vA7gFhDcLywD1XoiAa6++JuxA4ZfLPb8Gj/hefn6Ee/5b3/gaa2ctGV5/yz3KXEZpmg/gyUUKXPDQxvxKZDx37S7HWnAJ690uSH/WE+wATxB+nc/ejONJWA+JvpO5MwxxsPHKywGUJO8mhIcg0jdduSHmlmhL2M0+VoG1zGksiaZA4hcCXE7b8LI65PgLXVjQkGOCEjJr0ej9efxB1K8QiAf5vXmqnbgeguM7ALmBHqMF1lBHMe9ZsqMzpAD2ZlmYURcNENDbzZrZxTrXBTj34GNkv5BPcdVNbw6PPv0CPAiBxK4LWGyWzZ5OZ/6M8NwzT0Qbuirm/tVXXknuQhv70bGYYfDkozvCpetWQApfDTB4JHbjb9++HdD0aLj04gvCNPbwVED1oS6APhpXkrCR7CA74kQP6pitdeGSWSFcuBCVWAfWLAm54S9/UMX9FsLVOKi95QpCwwnafuiRo2HKdNR67ECZvM9WCL4+Qg262eMTWPqmT8J+qIm6YVphqKMGOZeVFx7f3RQSIVemLyiD6IRwJxj9+isvCddddhHZXc8SIn4i/MHH/zJsffJFHquL6/hQuPX6jWEi1/In3703rKJJpRty8RTrfEbh1NDc0EkNUszeejD8zjXrQz/3o7lhgxAB3/3RPaGDJpmyBcvozkcJSXNIGuvO3CtHr9fJ7XZTnwuzVo1O+Nq9/VGNafe2ILEWgNYph1lHzUxQQSShaoONVnr9rP9zL0IC84qP/nozLAbYv7JiZlsq92kGe95J1MmSIAdQLV13/fXUh6M5eVpv9pjBwtqyh+adNah8tHeairp3B3N4JgRaHvtzKkH15yBAUjqaQxINHQPkf3RjgdTbhYUS1+1s90hoZ0xqIDf6UEEergMERzBixMzt774m7EapZj04kg4oDFFagALm+WdrqeXvCrupbV9AfY1ghrpgWqwPenshWQji/r13vC0qD47TYKOyr7a2MVyJJdQDDz5E/scNNOE0hQuvnxh66nJ5fxAfPEesu+Ierj3f6FqcQm3hh/uf46jlpN/v5p73+wchI1ahLtdGto79t48xsMbxHppKnSEIPxNgnIEKjRCequBUNrh3WK97lli3bl3YAQno72sDWMS+LRDt+m8doiLsCEqeBdSaDz36CGqFA1H90cK+OBWy4DjK5RVkVjxHOPjvvOGN4Z8/+0/hzg9+kIaYqnAPTTyf/dRnIH72RhVDEa/f/dvaUaJMsupxGo0yJxaHy6+6JmbC1WJlp+Cug1qgkD3RhpB8Prdu3xHXapUQXyTn6U9phJIQ97yTh+g2nX3ZphUV2hJP1s8qSTZj/TuM6n0OAP7wcAr7OTVXWg57la5oXajGaGqBeaxtqIl1dhmNC5t5L6pup5tHQ21yzgYT9mbrFH9Ga7P5KD+1NVVxUltdEcPNz9IMkcnaWYLC3XHcjv1iO80AHZAkl2N/W0P9P5WayIy8hShyRhgLMz7KIdmuu/7GmA13390/pR7PJJ/jUmrzUzEHciF7tWHsB7kOL27dES18p3Nv7YIAm0nI+NYtO8hwvDDauroeN/JePBcsmFcWG9Hy2D9t5NBea+yQqx3zi+RNniIv5K4/eC/rXwevZV8kQM6iBu1E6TF//pIYWP/4M5uxy10Z+tnnT0GMt7B3DLBeGILufTdA9mOsyanhYksE36O0jHPIes5Mv1NfvzjO5fl37oxnCskq1aWuCTns0SpArdWd60tRKKdR10qSSX6oYLcpppGzlw0/+dREEoPaaTVWkfPXRiPeissg+X+H+wNVbSIqbQjfRAjdbM6pnilGCRCtRMcJkF+uZ8YVIK9W441/b3wExkfg/94RGCdA/u+9Nr/OKxsnQByl31wBIgYx+vGyAkSc9T+iAPll8sPH+w0JkN0v3jWi7cdETr/HATIlALZs3RYPutNnlAJwTyPEuZ4g04qQAiiWS2ehUulDyPzfdtuthGQS2sdhj7aiGI6qFVEGwOVhVBR2dO3HMzaHwL1mAIBL6dxso4Nb/2W7aYY4oHvAb21piNYjBslFaTmFdjIH4oKJU1BfHI5kzFVXXxe+//0fhrPpeVEy76HJgOlGOtDuphC38/q2N78F8LYxqiYOQJYYEt4MwKeSQnuWneRHTJw2M0rWi5HSL1k4D1BLOy9sg3gfdh97cNMaZs68heHRx5/G5qmfzI3VHCboxOeA+Bidp+l0+0qCJHNAGxRIhoSQANFq5WzXabpWCRX9uzXh89tzQnH+BLoYG0Mqnq7Ly1AxlJMJgk/2TLxzayCH8jnAtdLtZ8ecxXgOQEg99gwnANrNUJgDMHiWQ+Y21CJXX3NdfC+1HL6mzeS9894SsbPZvocQVrryh+hkUp2Sg/dwMQc+O5Ecp+cJi5fkKoEY+QK5I+9/3wdih1sah4yDdPp5oBQs18rJwG3tWDpQrZyj62p6CfJ3DgD++1TIpUYOFUrq9Vg+ROf/JVid6fM/n4OPwLIS/AZ8nQWV7dz7/H9fF/7lvtHDWlXlsTAbiw8PgrrVCES28N61KbqF7j3HRFLIz0WLFwHATwkvvLCZ51gfO+QE4LRfyIqZDENRyt/GocMOLPNjJHEMt5SIOg6osWzZspc6wZ0nviaB2e3bdkSLizKut/NAn/ZzHIwE8LR4EYQVUPYwY6e8hE8LHaNz6bJtB+gxCLy0FPslAPd6AJkKACpDHU9xcJfoMDhVEmSiKhE6fqvJntBrX8s2rYS0enDMouqDDkhtmDxECcpKeOi9r1JFiwhP9s53FU9d/E4Kh8G9dLl68FdZYVekRMhObLcKeWxB+nzmsISQnvj6Zyu/lyD0sD5r1pxIChrm3QmYIlmBi3EMsx7hHspgfDwoagl1DlBZAkQbrGhXBFBu4G4x2S3K+iXp7KQVAPD3Bvl5yQBf5wCHQEEM7wtJAH3WBbu1X/N3tav7w1vzwt9/G/CS96JNmYou81oaAabssLTrVnsBFV7Cr1qXFOHR7OHZoOpkuvHSUwmoQldTAAAgAElEQVRnRukgAaIVVhrPcYBQ4kKUHwJc3YDl5tVIdtg1mcFaJfFkcK0Lr2SH79Vr4bKuRZlhuB5u7SzVrsnDscSuyiYBaMfB/AtJIQ+7ep0LZLgGp3C49rnkNASCvNZ+Y8wWJMadRBus89vAK8mP8/82tsA75h9522hOyNjH137aGN+j9n61vJ9tdM2XTC2JqhWto7Qhwn8vrFq+JDTWVGEN1hFVICOsz6laUlTWALDM5xr1kqlUH6ayjmyDcN1F9pL5BNp85ELIDfFCcQaChCZwFeBencsk5tlE7bC4Rl6/A6zx2hzt2rGLwOmqGGhrIGs6c3Q9JGs3Xe0/ufd+rKIaI/A2mg+TENYTyqsKZx7d+ipDDGotxZPcefv4E4+HN7/ltvCpT32CgNVVzH2stLRZAoCVGGgFsB6AXHM8BSsd6wzmmcBFO1kSEoVRARI7KUc7KsdIELfIJACmHO25eK+qW7Tp0zLJe0i7M+/RLpUn/NmA8A7WM9dFQb+pzJvNzz0V86VyC1hXt+yh2/x0yCYst5PX1sPjCd4n8Xp9nyo2RghkElhMkABh0eslHPqHf7IgvPdzx/Htz4YcHw4bLyW0+3B5JOW7AMJa6bDvN9CZLt1hgJxkSGKtVKLV4nm7r1fOiV+H/Iglx68gQGL5wHz9AlZZd37h1Pk1U/XHaEbIP9xOF+t/4OMLdxPgDOieixpn5rRiVI2VkB9nw3p84lXs/fC73412bFdi61jDvV3ONRggePyt730XNyAd5uzFx1HRzceycYA9jlUktFTV8piEhlfWsS+U0BzAvU1ncWb+xHCM7xVgC9jLHJhMBkAFCr+Nm64gj+rx8L73vwfSORVlzTMQnPUEpK+NHf5awFRDCO5AeahqKVslJGv5IAMxiT1z9U0vk0IjdUWhChC2kHokAdDtELWQ9+A0Hkdg+3s/+B6e+xeGCzcVYoGFGgAFSAKEA26XcR+gIMEHtA11CMQwa03MYmqhaaGyPlx02TXhKHZTp6kzMlEiJRMgvv6ytazP7WHv7m0oZGdHda6qmzJUFD092BkdPhhasI7cu7My3Pn+d3MvpLLmlVP71MX9aP7cMhQ0ZEh5DwAqDmM1NoKN5RlUA0fbUdE8cyq8f9PEUIg11dnh1LCl9kz46o5O6rXEcMvshLBx0Uxsl5JQbFSGHfuGw+pLsLdBhbF5y0HuL+Ygr7UAUjWFPdh8MFwxQxvztQpip7KrP9RyL/SjgiqcUghZ1heWzJkebrry4hjq7l6Umz8J27KesPbi1eG+n34hXLp6cejBi3/621HE/MLH7scg/ofprM9FsZODyo4aZ/8L2wB7ySnB9ohdBeB8HvsiICOv46oPLg6n95lLlAYxtR3gewpKgiLGpiYsuXyUmOuthsSArHANd00vB6zVhlJ7w6XrqWVf8VGzF1/+aK2ILSX3diJ1nAR+Jp39bVjmZBOQPcg8fBHw2trNPWWOuWiQGNns2yXmqtFA0EA23I9+8kOsf94am2eSsOapxJJSAuAC1sFsVBmJ7U3YX2GBRY3DL5ABciZ0dwxC1tBwxGcb9lcnISA6eZ8476H4gLC6bjJzfWO4H8snCWFz6yQMVBtM0V4pb0KYgcXQLiwlk1hHEgnhdn+/iXDz/ft3xZ9zT/7Z/Q+wDkJycDHXot6zSWnDO2wcYfrWFGJFpWVYGsQhyg/WzzHiQ5WH+5xNDNbursnulb3s3dYiNjKYM+carW2mYLBWP2Y+mZ8zwt6ylEBt80Cs49yDBfRtWLJpwaYM8/dUac6grqqEJFK94b4rkO0eLdFcBAGRizIjUzUK19HmIcn7NHPr2OslQBppFuiFVC6dPYdazf1qiIDwsmj9e/DA/vCmW28lR66auqkJVQFqBAgK9xUBe5swtrDPDQJUJzL3JPStdfpRGFgPmTd4mvrEPJC91B+zSmeFr/7ZBeHOT5ezbhTGeu0MuT5ZKRBy1CqneH0pkAOzsH+trWvkvdayPyRiY3UiNnslJkLqq/ZBrZnBHFMBqPK4f7iHhrDGWB9Zd6haGG1GmRvr7bWQRJJB2o6ZzWLdteaiteftxRKYr5CHrAk1EHYdzN+53DursNJ9FuL9KHVsK7XZwqVYwLF/zaOBR5X0/djUqQTR6rOTtWz1RReFPdiQTuJ7ZczvWkjNeSiebCayzjR0fT+NVs8+tzmqGM0w9Px34YWrIlFwy003haefegLy5unwkQ/fGVYsWxQqUQ1OpFnD/V5Fktf3URTl1pA33HhT+Nd//UokR37/zvdyDvxubHSzOa8ZojAVdVohuR8Gzh84fCwSof2MXU0j9siqJqlHVONYa2eixB+iUBnSApamK9sTfK6onuRnKr64BuKD84F1A/v1EPPUP9sgYSOY+ksD2K1XJEwkjrqYu9aMEllmdc1AsW8enOuLxJYK4DRr6B7UOafOhKyk/PDRu/6Mmj4P28IiCHMKJ6xpczmvqnT5eQXI+WaZlyywfq574T+wK4/+6OsDcF776cYVIK82RuMKkNeeQeM/MT4C/3VHYJwA+e2+tq9v/xxXgPwqAmTUDsvG1fP1za8Rgv7zRMioX+hLapBf1wLr8O4/HZlKp72Ar11Zg4BLWtqkUjRqObVw0TL+fpRckMro4bxwxVKAFLqwkSm/+x1vD6cb6+nmxKYDf20DUm2nGQJEtJvasMh777s/HhC0olL6nE4xr6zd0FnlzvolC87LCOnBLsgt8KyPbi8AmoSGQeweVA9zUE0rnBbl8x4A7L6xE+end98dO65+9x3v5HCZFzu9JEDoq4n2GNr8zOCAW2+4MWCo8vTD5fvD777tzRGMnwFI08Th3LBcOwQlYIomTcUCAvk/RfYSOorqGvBkpmu0VV9ZO745BHmglADRdmowdl5xwMDTdvNfLwpX/eWW8J63vykUgIJ0YSGQSfjtpRySWisPhFxAVO1Y7ByUAJgMoGYH9XTGy2rbsN5dSOsN6zPQcA+Hr1IOarM5uKm8OE43WjoKCgmPGrq5KwjvO8KBJgebMvxrOHDkc90WxUNMC4e546ghtM0QjFWVcTF+9nY+eoidSOf+i/itCyhqOWSnrrYmMU+AuTgBa4VsQMF0AB87y1TWqERw/B948EHGdVZYjrWB5Idd9AKadsPZiVYMUPV7V6aEv/mmmSF050NyLQTEqUEenoNCyEwKQWm9eA3UnMVjHUWdoSrFTAiDrk+jrlgEQNBCLokd2c0APALjElWqA6ZAsg3QNSW4bqilIIBg6SHk+XbGr1y5MnbKN3GgXXPROoDFwBg8F4GpRRBgdsx3AZwKwM3Ar1u7L7vPBMAlkFLp1DPYXJB27dr1zEmBVgIY8Wb3kGs3tQfmUv7sc9gJPQFAIYF7wUDzSl6H6gZJDDM9yniPKTy+hJMH10be10wO9oIG3rzdgOqCyyqDtOOys1LgQHs5D1h5jO127Br8ee2VnK92/+7n0D0N8K/HLvtIgKDY4vr6fcFex6CLa5fNY2txYf5HAs/h3B1gvtFvRsfuqDIlj+6+AciYmtqaaDPmtXa8/V4T95OZL84lgQevXwHj3MPjqDQx9Nh5EuexFkAR9LZrfVRRY8e+71GwQ0uw//He0vDFewiRBjCS0DR8Vqs2CUEJUW0bnA/aZdiROREgPQtgtZNr1oRV0gXLF4fMjBQO4/nRAksSSlBGgGovhGdR0WTGfSiSWL6uLK7P0uVLw5NPPRXnvASSQaKZrH++XgEcyQRb3O0SdC3yQ9JP8MbDs+Mw6gENQMXP+KHtlSSInZ0+j+/V3BSBNq+r33NtH1OAjJUBv2iD9YuH1LGsB6WBKXQEZiZh4cQcnTt/flxT77nn3qi8GBIk4j04DvkA6WtWrQxttadCE5YhCwDARiAwkyC5Hn3g0bAJMvkUChlVBt2gBmkAX9//8U+jdYqd9HmQTkOqj3SO4DEHXNN530WEBBRwabX2iTlCXJPL8YTvhfDauW17qMbmTWLv8iuuREk0JTyO378ZRQcOHcFi7RyWHXS2A5SkQ5Loz/69H/wwqtueJET1ZjpyJU61civlPt9Px3ABgLCAiKSG7J3zYCxfJQJqzPFhyGfvD2kGCSnJTwkQs6cFLkYtsBxVbZsAMgGwVN95TwhKHABol0zNpJXaNcr5JuGnEk4VlzZcy9lnfO4J3LdVKEb0M0+bkB+2YKd4HPB6YvF0VDT07zNmialYR0GASIYJrBjQbUaDBMi5SID0hh//PwvCOz8DoM54FtKVeyEA0H4ApWyeVwsRQ2/bWRP7z9FZDcEdCN3uZuFyDnbTKT6qJHqlx+XLoMirFWgWH2ZXvbJ/I/4m//DFD02P5MfY/BP0Hc0VGXsenhNCLuqc+Or3IumnKoQ/a8GWw315EpK7BPC9Xysp7stV1Au9KBY6sXNau3oVc6gAoPGN4Y033Bjeftubw6c/8QkCeWeFG2+5kQHrDYNnT4dzqEZ6qQ8KWMtJ0A0UHmEQFegputQPHiG/iXE4ixKtHUvNHPbpSgDE7MLJ0QLpHNegeAb2LShIlkACGrLb09sVO3/zUJ2aQaN6VCWhrdVbnt8c1+ZE1E5mnJUBMm7bvYvxHoiWOnXY4Bxh/l5/9bXMz+ZQxHoBpxXtjnzPZYsWhp9+/zvhTe9fBVmDfSD1hNkd6cxBtvz4HCy8MASnA7Kx0A9ZfPRIZThZ0waYyP5Mps1FG64OL+7ax/2ZQfYVmUeEd/f1YQmKcsVxu/ii1TQPAG5iJdWAB75kZmNtE80nKDGGkth75sTcgpMQ7Y0oHvNRxmmrlol6Kpm6LNlmE+byWQLX99V2h6N7qsKf3Lw4JKMCOIkn/5OV7eFR1AQzy0rCdVN7w+oS1v+eZGx/WsJjT58OSy/MCNNnTwmHjp9kniexR+aEXBRmQ1zX5YvmRRVhA9eivOF0OACGnz+3MAzxXibkoqgZIo9oelG47nKAxRtR9LzKx8jTzaG6HpIoCWUBa0TihIKw7KrRPImRSkLSu1EzJmcBkLeFbXSXm8uwatWaSHJnsQduuvPCMHysiPWmHIUFllsoH5IZA1UXZ7CV0o6qDGufBZcSgPIrPmoOJkXSf4C123o4g993/ZHwSjewDjXvkDlwrJ2t5HlM4P7sREWzmfyIycxF90attLQfuvbmm+Jj1EN+3H3v3dHy521vugUClbwH6sqj1KlmEcwFRF5DLkcC6o/E/k7mCvkB1M9nmjshT8jeakU5e5rmA2qPLuZ3ZQN7PG+hphFFR2kauQ1vhwyyW30IhQH5IKdO0MHfEX73PbeGFPaCVMLV8woBsJmL9U3cR4D8N954HT9XSc2JypO18HOf+wK1VElYsXxVWHbTpDg6z373JJZyqDIIGjnLfCzi3jlrDUHt6f5nA4a/a8C5e67rerT8pH7oRM1lU4p1yhFqD1U1HdjAzZm7IDZ5uObGvDYbUVBZdKowpgnEgkqVSCr1iXV4DqSGdryjZMNAOM6eZh1gt711zwWoyNyH90PgW9cYBi6BYgPQAWqvGTy2TTmTqSVtvNLO0k/V7jbIxNfOfm2el7kiMSyc97IPUnYZTQYnIBU2kRFSjs1jNYRCV3cfYzuqHCqaODmqyyfyVTss7z/rjBTmzFf+8sLwsX85xvdQe7Nv25yTA/g+bRJqdOqUChTbmszOmbuQs0Vz2L2vnHMKxWliamy0KuEsUEnmkFZWnYDqWqcpYTSE+6zZSXGvOhvrDFUe5p1pOeuHdbTEUDkNbSe17YKwmAx5b9ZI1YlDseknl3NYO9Z7COXYcyaH56nb+xmDI1hlrb54Xcw7m8geWEhtsRlbxjwJEMj3Ah5Hcj9H20MUuypMWyEsGqkVp1PfW7tKch4g7+Ng+ZHYGHOG+9NmupkQA88+92y48Ybrwwn2iW1bXwhvf9ubyDd5PlxOk5PnQOfY9773fer2VWHHzt1xXn/4I38Uazltut73gTvCTtZn54drXit2sIW8/gbq0kmcM09IhnM9+mFDbRSzuUcljvauKrFy3Q/4qg1woiSWeyL7dMXnR8nXhR/eEVXg1g/mkUnQJfF+pzGf5jKXTpPDV8Z51GttFooqD61hLTQk7UxKUX1jvVNHA04P64jZXd4r51BzpbKuDpwZCf/zb/6RNYZ6MQnS9BweAazNkZB5pQWWIACfL2VpML9H/ax/84/XB+C89vOOEyCvNkbjBMhrz6Dxnxgfgf+6IzBOgPx2X9vXt3+OEyDnwZiXsnB/0QLr1yVAflkFMoqB/IcJkC1Pvm9kGR0/Fnpa9Oh5u/mFLbFg7QV0ycrJ5+DfwvcTsX44GhYsXwYpQDAhh/CL6XrMoytskOI+nwyQzjbCDin0cgFxmgDDqk7VAEBMBCzGGx2w7kIk8BbzVXRo2t1v92QdhfM5HksrHz3gBYlz7JYCNG4CELNDzsL5OJ7zNkunZubT2V0fO76W0Dlmh5O+6c0ApxuwSJlIsPYRgJJ2PL4F3jo5sJhTYXdgFqfGFgC6WtQATXhPvwMCJJmDfDc2Eb5/u+wnAf5to+guLpkZnqPTEJkHnUOEV9Ph2N2PDJqgzm4A1RGA6TQOgsOGI9MJ1MfhMgVpe252enj847PD9X+9LfzeW95A5yVgPmmhU4tyQwrdrfPwFh8A7LXzSKKjj8I8DzKgioLaziFBazuLLLAH6D6yW70Za6WlHNb8EOyze38/762QrtcHHnsylJTODQcJbM8pmBQVAnrw6q9vF9vm55+NoKvqFv2pM+jU09pIoNrOdrv4VUdkcMi3y9lDqZ1x6fFa4HOB7HsGxX86wK72ZBJYZgeoulkAMVFDJ5vdeVPoPNd2y6LfrvlKgGhVN3fdVhw+e29btGeahGJCO475AN3HeSzfhwcFr51AsWC9nVn6zHfTrTWNQ6v+8CqMGiFYykpncmAQmCYYlOfwACgIJVgumO28EKg/hoWBAKeHb62itIHysCs5dJpruZ1OPju8BWMz6GRtPw36Q9d86azpgJUoKFAXCOwZpJ0NMHqQg6Tqg7VrL+F5E2MOyi5sxSYLMvH6BL1TAD0lYnLp6tYKTlXJNN7PKd6n4Ekhc9pxzWQc0lAA9fF4bXR61kHoqAqJALe5Bv4c9+EgB9gUDr8TuB8HIPDMK9BeSjWQ3Xq+3wKAPO8b0VZJGu8TH0cSSEDeeRS9uJnXWj2pOzjFfemh2k5J8wW0y9A2zYPiGTrZMlQ/QAKcYx5Iftit6VgITkhCGhppeKzgp4BEE2NrholBoYafG8zpgTCR5/eaSiqoivCgKCCczEFRpYvXxg7Qj79revjcTzqiwsc5OqreKIjzxfn1IgogyZZugBff65DjGu29mmLWwIXYQhBHTo5QEWObGrZjryOhqEWJapXpKL5OAiRoWWFY69z5AjojHK53RvWHXavadCwCQBAYymX8XZTt3pfAkGDV2kTA3a4+7aTt9nOhdU5opeLPey+NKUEcbwkDx8cx8Jr4b6OLs/DzmLXBy1D0vxc+5jUe80T0dSZgFVFIB2cRNoSCQtPwC3/k0ccjsTVEF3IW97AWDUuwBysAWM8DpOhqawpZKPYkBSSXHnzquVCKui2da7Ro8TI83ndirUEHKB3MTzzzfCjBpiITBVmiiiRRfOb2GGiusq0ALkJLv3TWoRzGYxKqqmLG1c5Zu3i179MjfC/Kv05UJmeYrx0opkBuoh3EnFIykbjuZyBbtOFy/iXxWH7Vh1/iTVDK+eE9LAGpT7yKpqgQZK+Iyh3Wuah6cXz5n/NR4iwJ9la7imjPJAV+HlDwq1ZyWemQWJBFWmalM16VAD4GxKrAUi3n800GoDzD3D/H47kfmcdjvo/rgR7iWlJ1kbZ6pLIaS7wmSElINo2uWIsGAZuT2AfEKZy34nwSICYseU99649mhrd+5ki0Dkkg2HsFAHI/CsQE1p9cxjOfveAgYFtTC7kE9Jtm4wefjrXQGfYxA35bWaui/VQkJ87nc7wkK3314vJlAuQVhIlzkf9/6c4Z4YOfrxp93Eiu2EA99vijj6tqLlU7EMY/5tpEZml0TqdH9QxEDe+FDog458ygmTtrGjlhWL3onQ6wBLoUvoMX/6F9B8Pt7/i9kM89uADbzVAP+YJ1JOxaGEQR2kGWSDd5PTkSR9i/pIENHgdQ66BbVnXZIGPT1M6eC0lQTzt8EvN+hKaEHtbOxResCA2sD16LZAipIuygFiyYG20Ue3kNWj5mAVIuY305DXmtz7zKGtVhLQCxz2zZEqbRrHHNdTcyn/fRLHEsrLlwTbz/UwGYu1FTZPNnSVubNgQky1YnhqoDANCo0FKTRqL6ggnwEvnRD9k7SO2TwNxuIDPmZA0BvsOoDyobw4IVFwWubjjJ/pVKA8WkqUWQ8EmQxNnc67k0L2CHhc3n8qWEhcuHoUKogERpbWgDiHRfYXZRX7l2H2HvM2ehhKBlidIkxiCD6zDMfdg3nByqzyaECgDEG2flhFm81oMEmh/uywg/qeHeYft/68KUsHEe2WoDaeEQmRFV9W2hoQXyclYIedRsuypbAVsvCH0tqOm4ziVaijF/jqISrmpnP2CTyaDxgZsGQmUGQdyEWkOoXPjWOeHMU03hWVRTuUUzCTDXsrI/bMSLK2mA+xuRTAp5KHv3Hgk7sPRadeUV4UT9afYslFmJA+ENfzAvzsHWnZD0qQDIqHBOoARwHXrDxzbE7w0cSI+1zB5sqPpZL4dY86685moaVVLJg9gfmxOsJdynzYibwNyzcWYCddyURXS3V2FHw15gXdrDuq9qKYcxlYRNpu5gB1NCxhNh6QgB18b+kkk9dBaCrpzXXEj91XYasg/ychGk6SzUO0nMsxqUOT/56U/IXCgNN127MUrTOvmdp1/cimqADnHm37upFcMZ6pC2WmzfmBsA6p2tZ6i9u/l9CKbTA4SY89SsU5NREJzra4csogmAQPk//ouPRHXCfDIiGisOhE9/ck/YOvI/XnUxOPBYU1Rhz583O66bDz30SHjzH10Tf2ekEaAXBcgTdOmvQzFV11gT5i+aQz1AEwGTRPtD9zLXYfc11wwJYoF393ZzLWyeaEbV6Vqu8lhbzSzGu2TqjLhf9THOs3m9kWjlOlnTWau5rmjdpDq1ntdgw4bWo30R7G5DxdQb9w9BZdXqs2hsch/fTs0ugW5t0se9bBOQyo8Smkt6eA0qckqoG6ytjnOOsVYy+N7HZolmv2dtYw/vZA/T1rWa15+PrasZYTbnaHmp8qeaM40WTzb3qETM40zRyDr1PESqtXQxe8hfva84/Mlnj1MzoVyEILAxyv33LE0bK8i7OEvdMIzaY3AoASUkNracLTrP9pPpR+YIzQiNKNRztOBirRxhfAogUczl0k7Nxg8bfKyP/JT0kNywbrRGc/7nQYhYG1dRgztWy7Aydj9taKhGbTEfhS3qE5SF+dkoxSHt8BIMX/u3b9HgdTZMpgZbid3jg4ab87jasWpBOYGxyWX9PHAEFRiEWgOWV+uwpi1DASbBXYp69xTNC9O41j3s97tZNxsgdopR7DrHFy3EKorXe/jo4bCa3+uB5P7LP/+78NWvfCIqeT2PaWl8ijzCxx5/gkzB91BTdoUvffnr4XLOdWvXrQ//++8/Se7TjLDxqqvD/Q88GBvsJDYKaOLayfMtu2AlYe6QbZxZk6g/JaytOdOxv7IWS+WsOozF4FnWbxtxKv5p1Uv3SNmHXoi5gJ4DrTEkKyew1qdw7fw6Y+a0MBviYwQV1vM0dtj4Yt6LyhwJu7I55KmwZ1TRWGKDlM1ENiyZgydBZQZdV/OZkDmIfXF3Qvjf//OfuAdshKPOSUE1CAEyAvlnneNc4SDNVxmPUauImNDlP0eD2N/84/UBOK/9vOMEyKuN0TgB8tozaPwnxkfgv+4IjBMgv93X9vXtn+MEyBgB8osWWGMKkJdmx69QgCgceOXHy9fj5YbQiEn8ugqQx+5+y8gVGy6Lh5AItgEk7abzJodOzR4CB6gfY2aAB8Y2Dx6QG5UUqQV0zpdyoJhMR00yB+4JgD711YRxUiwPCeJTmO4jq8COOAtRAddBDkcGzirz9bDUBXEiwP/0M0+Fq67aFK1HBJo8UWdQdPZ6UOIgaldZF4ciQcI+QDWLSTvI7Xw2aL2T16UtzWwsigwIF3g7eAQ5N4XoFIrkFCTSpwEqBwFf9xPCWgfosXTRAkCN5THHxBwBrXQ89BpoWMHPpBPYV1PfRJ7GLAgIOqUAzzu7OYTRkdrVR3GKOmYCkuURxkUChLNMtAjowDN52ydWhuv+4gW8ry8OWRzeC7IIbMcOYhgP7wUAtUlRsZAaAWqBvEbAWS28BI6VU3uw8cAo8ZHHQW4yIItf7ZgXFNTCqwVP+FqIqY4eQqexdZlYMoNOtzPwNZl4IC+KRMeRw4diiK8HePMVtJYyq0Lg/DlyTny+RmySPBwJUnv9JUEsse2AEgAwG2MiXeUCXHa5zaLQPwIZ5cTz0JoD4C/BIOGiUuA0xJXAmK/RbvD/9aHl4S++ehiyaindYjzvww+Fq6+4Itz3wANhDd3jtRxaa7D8miDQwHtUfZHF+xeYmkYH2kzAdXBXDo3t0U9+FgcRiTIVRhIGjpNWBQZreghXcSDRs379JXTfTYzKlD7Ge8WKFeHhR58E5Cqk+x3VEkCIGRIJHHhImeVQH1CcFAFmdEb1SR6HvWGAVIF5yQXVFbNmzuHvyRzMW6KqRksb598UiBCB0yHuAwmkLIDQPLrO8iBPtOwSeD3L/Ctk7qteSOGzn7mveqSJ9ylQ6ty3c24WB3YtGToJmtdDXLuJIf5+jsO2xGAb94EEj/ZUKj1UMAgaOG9H/c0BEAVeeV16V6toSMNqQTBfRZFgAPhvDMts574xUJ3ZHDNAJPHsNDRE1MP3WJ6FdhV6Ew/yi8l0vmrd4HxVPeThz25B1SASNDWMt0C2oIJ5EKOfSh9GAVuBeoF9lzEJV5/jj/7bpPCZ78xjZ04AACAASURBVDdHX+nmaJ+Gfz3X1i5Hx96O0V4OlJJsWjFpfZEEyHiGLvHSmSVYS0CqQWb1dndFy4IzEK7xstKqPcSNqfWXlgndzNclgIi79+4+rxZIiqCJFmSqq44eOx7zIARtJC4cR8fNbkpfs+9PEFn1kq9bAkQ7r0jMcl9GlYch6CoTmAcGwkuk+LvO1bhY6/0W/Q//ffJjjPDwdwQ0xnJTJPyG+iD8Qi++3QXcwxPDVIjdOtYoO2U90HfSfTqD+bB47pyQQmtnEfOb1NpI7jXROVvLvV7Jgb2eubVgwSIIygXh0JEKgA7sqQBBnoMEYWmLJGoma5sZR5Gg0GqK1z842IVKgTDTlOE4v72KPQBD87CDyDKThm7YCjrVt9MZOXv+orADn26VEa7BSZAVq7HAqAewqakmX4hrZG6QeUbdjG8H657Bqa7jjq97g+Sd7/+EqpBSyL1Izg6Mhr1L4vE6vbYye1EFIpYP4xD9uuM489rd0owyAchIouNzQsooceK18/5tBKTzh1R9lAHIabkm4dIIMSngleu+xXxwProWTCaXxMycQ0erICUGQ11TOyqZvDhmyayRvYCjEiCqJIe4n1SoJLN3YN4TvvbRGeH2f22gsQAFlJlZrGcXX0hDQfXJMN3HZX5mQrRpgWXXbAt2X0lpZGsUFXNvQiAwf05ha+b9NKrAGCXIfrkb4t8vMkcJEGmMsSJi7E8j4UvYX72SABlTfoySIaMkh9kfEiCxc5t5ble264z5POYVaVWWbodyJ9ZAdMuPkDHgXFUFksXemADgmspF0lf+GFkVF6xYSc5BC3MVABBbl4mkcDcc3hsyk7nOKEi6uTcTsMxsqyLUGvC+i7VqGAWAYzOclBaaUWP2QJC0QkaRFR1GuAe1HTzN/DiLBdW8RfPp+kYJsmwxe2132HQNndzHyG1hzZ1Ad++6lSuoX3JZX/sjiTGB9fqBJx5DSRLCZfj8t+Mvf+x4FdkDl4d9ew6SYwZ42IwVF0DwTJ5HIL0eBayk6tw1yeHgFqweqSegP7GHYgHi+ywQ4Rx7YR+f5yBAetgPOgE9+4bSQgUqkLo2Osqxg1rA/lSBXeI5GjKu2HQZ+yg2NwR533TDNeDtPeRkPcb8HiCfYW30wK9jTMr3loeNl2/CMrMZMPdYWERjQj3vrQ2Cp4TO/mz2GcmobOblEK9lKDEtnMV25dj2F8PKpDNhIUodsPVQ3j8h3N0wEsrZ13//kvzwxlWLQvIg5ODx+lCJzOBENYQR0To5M7PCg+VnyUBYHxI6W0Iaypq5dJMnsEY0UXu09AyGXjIo6iAAClhT16xZEQnTBW8uCYMPHIvNL5shVXrpen5hxzEUvPPCzdcsJig9OdRV1NBlXhgVID8gjHvFZRfj389a3k34NWHr112CneSZpjD7luW/NLmHjwF6x5ytRpS0leHZ55/HBqcUKx9ICMjgZuoCVb82M8zj+lSyd6tSlahIYd1csiE/nK7IjPWQdYR7iMCxSiczxawHXFeg4lhLIZtpDGlnDe2jYz8LAqSbeVLLOAlqm8FiDf3mt72NJpVDYTENQ6chU5965pmQiyLqtjdcH/oB8kcgYp/fvjM0smZLDN56w5UhK5k9p/Y4pNlpGkXa6dA/w/1OPVrdHhrgFc/YfED9ffU12Au2naKJpCIcggR5y3veRwNMRfjg31760tjc91c/C8ms4UXUa/sIj77j/W8LrTQehaTscPJUXVhz8y/n/ozUFNDYlBh2YC12GHWNStDLNlwaHnz4/nDp5RcDYAPesg4JKmt55drjmigxuJfcv3VY3MWGCe5xbUFdY/0ZGxfcU1Xr9nGmGKE+aIKcWMn959rbB4DueiN5ItGvhWY19ox2+dusIbknAWJ4fTYKb+s8VccF7B9msJViYaeKU+C5mDrtCdSdywHDN2zaFF7EIrKV2rGQccvl+m+G1Nl4xYZYn+ZwfjhWWUVNxHWE9N/JfnWOomw+Sm2tZof4s9uLtY37i6RnK/e7Vp3mI3ayh23e/CI1XGu0avJnPoO679uPY6/I2jfCHtxM6Pgw695aVFw29WRSG5ijkpaexdrRxrU5CjBPrUi2iBku7ZAHNYbS020wG/VN25nTYdVF7Jso1I+hpKmiuesickwcU+t2rScl8zt4vdqHuk+Z6WG9rr2tv2NtsIx7QfI+m0zCHuqkwpwC5nMy9qGotCDov/uDH7Ompsb7diXXsY9r1MwYHYdkPKNdJfXRUpSK2fmGwh9BpNRITd5Gk0UGxMD0mGWVRe2uBXIJtVYLioyKiireO9cXlalqmQWo5VRBHjpSzusm04k/r13DHkAD2vx5c+K++8gjD0eryz/+k4+HIyghv//Du6NS5j3vfT8B7JvD08+/GN6Dhe9TkBDatnYyV/KphSppwJgIcWVjhfWwDSsd3KMqQ9OoMXqoL3Iho3b+44KX7pEFH9vL+9faztwRrgn7Vy+5RRmQ9+ZaJdEok0VjXwF7hGtAOuNz6uhJ9rSS2Ax2DFX4osVLwwrUKhXMvyfMh6QGsj6eNgOld2yKoV2E++UIdWx3K/cGlnZphJ//+cf/N3VBLnUqqql0bHGjAoQsG9aZUeJjnAD596uY8QyQ324IcfzVj4/A/39HYJwA+e2+9uMEiNfvlR4SP389X318Yufm+V/4+QyQ34QA+fcssEYf/D9AgDz4gzeMrFu3NgJFSv/tiDuNPL8Jb9VeDit2/Bt83YKH6yxsVxIBhKrozpwA4OthMoHDWxk5EWdQhTRjSTOdAjob4KoNUL+Sw8XCRUtjl0wVnecx4I3izm58peWLUHDYFbufjr0lFOj6LHvQ9NiRCfDVL8DOoaMRgFxv9mwA5EGAXrue7PwVfIx2KhTnBiaaFdIv4AQJ8Hf/8GkOwCvCpdix7N57gBo/New7ejxk0KVVB+g1jQ7JBXhlZ0/Q230iHr+7oxpF0FjSR3IhPTOPrI05kCCQC4Av1fhU17V0AurRGw0QnE6xS78vJER37NTKhhQqP7AnnPy3a8PV//3ZsGbp3LCMbsph/Lwn5WeGC+fPDkNaVDBGzUeOhkkc3BroZOw7H6Ys8GcH/ZorNoaW6lMA7YBlgHBldEZlQy7YgdwGKWIGxQnyQ7LyikI95Ew6AaCTaNHshKiqwTIsj642f88OVbuqtG7xcKH8/AMf+lAE3vcTEKl9kbJtAaw5BB0KHmSpHuAALyFmN9Q5rtkAhJXAvd7rvQDxWzm4F0CKCBpKgtgxKUCr8mD6zBkRGLMjTtD7Ux9ZE/75PqzHVGNwQBzyUAxqWcE1vOLqq8J9Dz0cg94HOPh6qLU7VwupTsieGRA/kmwYEuHCMBS2bXkhLKGDTrIhl7FS8QFUdj548Bxg+fHYxWe4pN+309Cu/y4AMV9fOSBRdmFxPPDmQwYk6PGrNQpdxFn4xPu1/ACHIjoY53EgM1C5BlCqCsLvsssuY34CP/ckYPWDDRfzXvLiNB15khAFgAWCbNqITaZjz8OghyuD1VUzPf3EkwDS+eQfELDIuJ4F4M2iu7cdMKSJ+ah9loSNwMJkiIVBDvweygRgUxIJyuQeUh2UwphrXWWnqo9h57rEicotLSEE/wUeBEdVGHkoF3wXyBfg6RGUk4DgtZ0GkGrCB1rAJpPx8t+rITDSOUgnRUJHMNnA+VGrG0mBdrux6agTBFmzZg1d1kMxM8ecn1GLNCyrODD3QR7YYasdgN3VLpm+xgHel6SMZKMKF/9811uLwie/adg8B3R+R+sylTzbyb2RDLSTVGXWKIlDhyTg9ESAVUHVPEBCOxolNE9UHodAAmwH6D6DLYlqlT4Q/VzAjUkQsXtQ7Wy6egMWaE/FMdPuQlBlMaHKLpqqorI8DDO2vlc/JEEc69jtylgm8prt6BPYcf2JQBmAru9TUsjDt0qQMQJE8GQsr0KQZxiw4tUUII6HH36VUIxe31wXbT8GewhXbq8LM4onxe5USWrf24N07xby90PYgKxbvSaC69MhWocAKAexfkkHTHn24QcA3dLCJLIXnud6DaBmW4S9YSeEbh6e/HrDt9OVvHXnXhpC0wDdUZNxnc+yNqUxJ11nu7pauK/kU84QOF8Q5zcNlWERirNs5paA/5NPPc29MQTo1BUuWn8p2SLlkI55AD0Hw43XXR/qAQokuSRHfY5UnsOuSTOVtDay83cqIJakqtfBueCYuTelAVqDTUQ7POe2nvuqPxIAHiU1VBf1SCyeJ0Dca9zXVOalmlnAfTQM0GAmjCB4O0C23cY53Odao82FOPK5XgBAlYzz/ltIULskQCWko93+JYBfp3lvz7+4k30GwreTwPJU1EG8FttGe8h/kAAB7Y/jYfNmMs/7jY+WhXd9+lToTRhg/gCoAtBrTbRkLh78/GwRe8fR8oNR/WQYql255YcrsFzsAdhBmRbBwGSUdeThmM3BnBj7/M0JkNhXGuejBMgHvlAVreZ8POfqGPnhVz8koJLO29Z4r3s/uP66TtiZYbesWUqZXKQ0CMphvObnzqQeYP71MxfXYsuWgCVTJr/XBWCeyTw7B9g1CPmQjaqp9sh+/g2ip6cjNPM+UyHD0ui4bSW3pqN2EPsR5tqKgjhHEiCG2iH/2wDdW+ierm7l+bh1RrjO6aztgl0DAJCFZJZ1Qhis4rm7IPT7mRtmdeWQUTEL4nr2jKnR8rET0sa18Uf33RumQEKvvnQDJEVCePzJ58MHPvhh7Fp2oaKjc5rXtxA1ST2KOsl6CZC33rkmbH+8if1xEiAvhIB2oIxDomstwNsI6+GggCprRTsKyXbqq7MDZDR1DoZjkAutAP1DzKER7vn1V6yHPhkM+/bvDBs2XBzWrVlFODyEIfv+4UN0OS8r497LDdWoj+bMmsveQgc547APyxkrpykQM7WEzk/VzhHLG7PZtKsZtvZCOdEyQPPA0fJww1QAS15j+/CEcM/B+lCeOz9swYbt95Ymh9vWLQtpQ9gcEb59/yPPhGIsrM6NkD3SNhJ+vJ+cjZvLwqzcjHAGC6Wbsa7phFjNzi0KrVyHp/ccCinkUFxx7TVh1Tuw5OSj535sy1IGQh/rbSPP9827n4T4UVWXGN779svD0vnTIIjwy28ne4pA4G/+8KehH/+wKbPmk1eVDOCYG973lrVh89anw0M7j4WNN7wxLEW9M4l6sAdyIYVapYUaUbnVv/7rv0Yl4iKIhymsI1NptKnie1o9zqBbfRrXZwcqQYOhK1mLtDJacgXWTtX50WKuFkXrGWqlLohd1R+C3dZPkiLJEHPnusnSQrnVSAbLMPMjHdWRitA6LMnqUfakku2RzV56KTVcNcqPVOpWCeR77rsvzKN54w1XXIxypyFMKJwSTqJw2I3ay+yDWVPyw9yp+SGxk/DkswTXUzO0YldVUXU6HD3ZFmrZpo0KWIil54wZk8PSMpo7AMXvfW57+Lu7PxrHufc441h3iIYXVFF033/y818Jl2Et2NTWEG67fn1UXx2taIg2S7msQbU1J3nd1eH2994eHnvo0XDxusuo1TshcY7F7DMzvWZjS1SHcuCyDevZ97GHlLCmGSGXjUALQsfKRoXHHn88XH3VVbHJyfvrxS0vxj2+hGug3acB5u6PNdROqrddTxcsmBfVvloOZVBzeE/Z2GH9eJyzg81TKoS1XJXoNqvLc4jKD2vFFGp6lZ0zucaGgc+kntYKq5za+vKNG8MCzhdpjP/Xv/nNsHTFcjIcJoTNTzxKAPVVUfmhTZIZgbvJq8hGyXEKayutBi9YfVEE1FWN9/F3rZZs6pmFtV7V8cPh5htuYHw6OMOcpB7qDJUEgwt0f+V/rQ7/9IOe8KY3/Q41xpPULdTXXIs6zkuT2Y+te2fTtKAasIU5c/DQcea7yoQcCAc3KuoLat89WLeVLZwbJhBkn1eUQ22WyetsDg/97AHIwMnkJy0mj684WlxZH6mMjNZTyMMyqH9buB9tqKmEhDJHTlJEGywJkOqaikiUTAXEPwuBnIcKZPqMsvBv3/p+qGZfzubaXHLlJtanAcikGSi9yf+gbu1iDVu9eiUKjCLmAWq3imPhyMH9Ub00m/tqFnV6uoQ8+8Hc2ZCOja08fxU1YE60IS1HsT4fAuQq1oV7778n7Nm9I6zEijSFfaKEekbVxf69e+K50Ia5r3z132hYeio8/NhTELpdWGTeimquPmzfC6m4DOIakmUPZxhtjSdxLrE5oJEGLe3NznDvah1rrZlFY0I6c3brp+fGe2ThR/cFzNto6iqK7gKqPlTUaKeryst9qgiVfipEvqHsEh/FEMWD3PMtWC32dUAkc/4z8N4mFMmvcsjCdp4zCQJDO9kBFD0FvOf+qIBmX7Q5xfUkFbvd6jayobLCR/7w49Svk3g+CD7+DgfP+YlmJ+b/qALEr+MKkJ+HV/zbOAHyy2My/i/jIzA+Ar8NIzBOgPw2XKVf/RrHCRDH5v8sASLGOBaC/tLI/xoKkLFr8ZLt1cu//OsrQJ744aYRwe8ZyHvtzkpOJgukf5juFkgGyIR0gO9jFLsTsZHoowgcoAtx2bKlEB9YxNCxdILib9NlGwi4bA6TKZ71zddzNYHCXACzFI/3JA6QewHA+jiADSsp5mCZjirDg0BRPp1Z/D3aUA3hl8rBt4aD9fIli0IKh5d+DhjDnETamjsoxAvxhyYfkoNjaem88PzmLbHjXeChbO50gHQCFs+2cIiymN7PIaGUgPEeiJTkcPhgNSG1dCLNnkTg6OmwANBuKh1pKRzK0gDPzOCw8K6kszIJIiULT/EawOGps+eFrcirJ2E3MxlFAk184Rm6yIoAqefRRb1z936CbwvwHk+nC7IzHiJqvrEhXPwX5WHB7Glh6bwSgg8Hw+TctDAzF+/+bIA8xlGZeCoHnlo8xvWjncJhz5wG1Q2Lli4hl0IlBR1/gBiGApZgQ3UvnZHFJaUQPrwmxlbLALvMDRResnQZnX21sZt6zrxFZJNgS4ANWGIK1mSAMEqyX9jyXLj9jrcyJrWAblg5QZYUYBlQBuCjRZKd/zTSYuUCoMeByq7jNpQmdtJnU5zrjXyCzi1Bd4FerQFUg8wHjNAKqJ7DqF3y+fEQIhBpEHR/+Nv3zwxff5zQYoCxfXt3EnbOgQmg2ryGWoieSYCcU5hfeRxQEwExWgCVZgHg+Gd9zKdhvSFh8TzjPguLgXgatqsasEHrGW3O2gBvz3LgOUJXluCwig+VRjHMHFDUrl0Pi3aO2/Ut6LmHwMqZpbPiYaaITk+7GbeQh2KIua+vCYIlmYOVnzM5/EavaMb1BBkmWmW1cyhtx65lPtYWEmrnADUFabXxKuGgq3LDrJgGAN6tW7ehSlkHsJ8ZD1v6aGuN49zuZIwlCx03QfWpECrZKGv6mSeGMw/QwV/NITqPfyuEpOmANOniYCvZoW9waelsNRx0Q6LMYT576KrjWkhYSS4JwHgoNGNDEk1VRQFqHANCPaQl07Fmx2MnRGc+18Iw9B7mVSuH/EEOdFo7xHEDeG5DbaGPviyawZsCJapxigCzDR23E9IwR9eB09y7emsbkir4oQ93D6CbIImgqR8CIOKrH/tvxeHvvnEqFAGsSzxJOEgu2P0vCSCJ47+dAxwZU09IzEgUREUJr9PgeIM4zcF47ims4eiqLwV0UnkkeGs+TRrgssoJM2K0alu+fEX0bNcazPmqwkpLDcF3u1a1bZBsVbG2BeAsC+BHMlLQR0JGywlfV1RR8Rp9bb63MfJorFPfRVriMb728xZDsa/ev+uTFD/pkNdfG4uJNL6C5YaFAFAStD10xKdxwL7n7gfp+G4MN918A+ssFlR8r5f8GjOVnnnmaTzcl/P72LDRnTyfdaKfwOIzgjRY5NUAii1HGXUI4OYsXeWntZZijZ0IeOEaXYx/+j33/yzaSmSwBhYAZCYyR93vUiF8E7hWZ3muHMDP5ETsuFjPpgJOJnI9y6aXhRef34EKR4Y/AzCpJUy3MxflSWYeobjn8GrhnplDQGkd3b21gIOyE5K+Wv2ZZyNB59bq2EnCxpyR85ZpjpWghuMocKHaSm9uLa9sKhC8kEDv51qqIGvVmo05eYauYElEw3jPAsiZ9SFof5isIdUljr/KugUL5qMSIkCe1+g4XnH55YDZkwBqdrJGV0OS0RWfms0emIlt2N5IeEtGtmKZlADgp6rLbB/fR9zQJQ9VOHFnfudjc8J7P3Mqjt8AAIdrvK8ZE8RIImlblm5wOnNgmPc1k+vgfGrmvjI0VrInH1WUyi3D0AXfHCNtC12Tnf9+OB9TIKNfWZ7EP78s+Ij2VWP2WU54VVj+WyRBPlwWPvrlupcVJdwzsSOV747+jpqf0eeS8IhECX+NofORJDHIzGs3mh2iWEQwVOsUCczJgIFpPa2hrLiQfR4yh07guewFidpjYftDJwA+6ZAU7B2ttQ0hYQASqfdc2LllB/s04df7+sM7b8CKj8DYvhZsKc+iAoOQbiYboR4lyAm6a6s7AiQAgbU0bkgKahszG5uxE001AOoQSYC4F6y6gL0euzu6odeshPwcYH9saSSg/EzoYS+VQLVzuRng7RzE4AXrLglbaaLYsnNXmLdwAXscloYFEN3sWYsuywlP/uhgDCh2f5F4T2Ismk+dDJPYzwwC6Son5J33lwDY2QaYPQIJ10MjgY9/rKY9IHoIWZMzQvHsBRA5KIqiAjE7vPFm7JsGO3FGIvcA9UM76pEXth0Ld33k/diptHDfYdXH/b1zx55wDsJs/7GaMJfck0bmfBFr7XTGdghCLoNO5mwWExVz6ZDGqm2mQBybg1JX3xqqm7vCKcbuKLZcuQUTUMYsDhfOmRQq97wQUhib2djO7N1fGdqwbnlu30jILc4GUJ6HBSiZRLkS6a2oZTrCrWS6/PO/fCm85c3/LSx/59zQcH9H+M7Xv4bKJi+8/S1v4nq1M9TtkKSbIUASw9bDrWH9LReE265bHyaeRXHFfKhv6AjPHm8ODxOD0TacExaXzAvzphWGS9aRp3V8O805TeGOO27nmlGpUIM0sG/2YUeVBLmzD0D5KOqGQQjHNN7b9TfdAEBZC3FZxO/Vc79mhDnLVxLmvgWSiiYIwU2A6bKLsUIk6N4Mia2onyXvi7RUZKzmlLGPo9hKBpAc4F5PNfuCNaar8yxWSicAUidz/yRRU7RiHbuNmnAx695srkdSOAqYuwLgWcvVSho+Nl22JsybzBrFOGQWlLC/DWLFuD/aB168ekVgOobJhXicAbxW0RiTgppm6+6KcOA4DRIdI+SsoOYpzUbJdEm4GaKspnxPWP7mJWHgCYhL5uu27XvChRddHo5X1VPfTAp//VefR6mNRdZHfj/uJdWscy+cwLJ0Mlkl1Bonjh8MG9YvRSW8I1x/43rqeQj2Pki9uoHw459sCVdcdUvYA+mWMyklrN04BzsqrDIBalWUuier5JDciMpbBs+cj2nULlohVkBwqNzugeheg6LAJhAbJ8yGkOAwF2MRgHiatnTcG8ms42P7qSocg+Xde0aot9Kp8zKi2g/lSCfEH3VHPK/Q8GOjlvXGwQOHY+OFKs+bb7klPPPcM7Ex54orLo/5InVkkqhwXIzdXDb72jLIEV9TF80iPRDd+6KKEmUgdey73//B8I1vfCvMpLGqjbrJlgWVkDWo7y6/ZDUKmR3hyqtvJHC7AgLrKHXySPjiX68NH//iUSw3J0EkrcSirCtMhtQ9jOq6jbpoIs/ZwL5dTDNVakY2NlftoYr9uJNGhFbyczpZ17XUnUJO1l7yR7Qm8/Mcc0FFQhdqiwpUPhMLp1OH7EDhBAmEgt37WWJWe9hO6sJz2KUWcU56/rkXqfn7wsJlF4TnqFumcA9fvHZ1ONdJ5iD3485de7FsmguhX0pzwqHw4tbtcQ4XQwh6HrQGm4aKrAt1zo7tW2PDQDbX6noU5IXUf7v4tyzGt4K8nXT23puuvZb33BuOHi4PS1CgSybayPDAgw/F86BZLA888LNIQmkxec0115L9sS1a/16AgsIclS99+avUHv1R1fGuO+6gcSI3PPzE46j5j0aC48pNV0NE74wEgzXqXDJbjmFJ1sJ6N4I6IzES8makdEN8S2qQkcQeVv3Pa8Psu7byOrHZzYUg514uZn3Moy7oYi+dDpkyjErFet16QwLJTBXrQ/c4H6+LOXKG88WZwQRqmobYcNGm2p25bBNFMn9XYSkRJnGWiXLbzbGFa2J4vJZtaczn4syCUFl+kv0sJ/zNX/4jhCrkaj9uAqnuG1pwqcq0RnTnHpW3WjeOtSq8XvhotJfhVwMYr//xX7aoeCm75CW18/8JC6j/TAJk1IZs/GN8BMZHYHwEfpMR+M8mQEbPb6Nr9C+vz7/JO/qv9TuvTnC8toXV6x2N10ewvN5nf+3ff6Vzyc8TEK/9u7GKeY36YwwX/FWPNuaQ8us92y//1C/+fsKeJ94yIphnR1RGhtkH2Hj0DYc9ewkV5EaZSnePvq3L6dapMyiczuuJ2CmdAfiUBFGSfRWdXxIVaRxE+uii3klI8zp8vY9iRTSZA9GAnuEAPTv37YkEiHZa6ag0tA8oIcfCTrsuOjD7urGL6AfUpStoIl04At1ZdNaewQ+9gsPmSkKohyheT2BRlYU64xyVZhNAwG66id73sd8Ptcf2Q67od4/PL6+rIHcyBzAK1goCQ0/TZQlQlFNC1z2KjJUAn2kUzEUcBAWrmvHxPUYwYVVNQ1ixel3YiadzL4ev2fjkf+P7PwpzFy2JwNmyxQvCU08+HoOf7cDWq90Orv6RZPxxj4duwNLqf7s8XPI/DhNuOz9MmziBjlZAGA7xF5SWhBI8pM8yjv0U03riG8j78MOPhDf+zpvo+GuM1gErCXZUEjQEIGq+RAM/b3DmfjrVGiGCPDB46Kyjs9FORq2pzCbo4TErOVBcf9MbkWRXRwKkG3CgDmJHEmTKqbPRHgAAIABJREFU1ImElgsGYzPDoZLKPBRxCFCZoJqiEdCwl4OeIchZgEenKPRb6VY12C8PX11B4QQOqgb6qSzQA1fiSEDYjm4PBMkcAATMeyAl7BrX9uKv3jst/Mu9uJxz7Zsa6famI1ivezNKejlYlCKhn6JqgsMclu2hFqsGu1bzBII4ME0BjNBW6viRwxwqcyHLyGUAL06EXOjkkKdapwvANxnypYfDhsCIBIiEhsqXahQc+tPPmzcvHkSep1tQdM68AX2Oy2ZDINjljaVEHaoYyQ6t2DIA1zsZ52LGQz98AVPtbySk7FocGqR7Hol8CQBLGu/NDAo7RQ1QzQNoVyWRCmjdwQGtBhLErB0GPYar2xUuiJLPHJIEMVw8hjLyPDmQPXrNe3DPAFidwHN08D7SsGnTV3/E5+DanaZ7Ud9gcy66Ge+tHGKn4k9tV5q+5pIZKbxmO7W1s3Dx2YP/+3QAVjvZDWrt4Pp0c2iWICvGRk3wpwnrg3b+Hag0dv/rq62Hciv5LTnYKkksCVYsxtbsLPMqem8DUAiQVgHmSIb4nAm8H79KZKi2iOCsocrnLXxGLaEETUfC//OOkvD336qJ464NkGoY1UV1EHOOlx2nEn5nufAff8e0uLJ94nsNL3mQS4C4XmQybjMhC/cDXE8H0NbmzLkjMaXn9wiHUL3yJS1ieDi/F5VEkfygU5qv3nN2m9pN6L+1AjwKphqiqlJJAlB7pjHwXHWGc2PMksjHHlvIX0mA+JpdQ8Yshfw6uh/wrxJCdKzr238O0NK8HK10FqFEykcdcAR1wAxAjMPlldjXbQ5XXrUxZlZk0cnrPO8j2POhBx+I4PksiMkMCIuymWV0/UIasQYch6jejz/2olXrwimul1Zq7ahDhukezaYDMo+5MhXS72H8t89iIaj9SG42azBr4BgB4j0zyGu0AzQnC/I6j9ygRMAEfj8Ve53qk+QAnGjmmueEE6cAe3i9zSikMulk7RvuPR8uXhzvXwmQdua0pEeqHdYC8+ctlRxX1UFjBEi0klKBwz1jN6vjbW6UoFkyaotRmysydHgv5u9oXaN6oxQbinbvEX43H6WMALX+3wIaWoicgIAth5ifzf0v+eE4OiUl3aZzf/h4aVGVOBx97dvImujuTwuHj9dEu6thgJ9uOuuzuVZD/LmLx9UqzNcfSQUmkwTIt/9odiRA4pojAcL8krBRgaZCzPk5AWDegPEBrqOh3IUQgVq82OXrPeU8zAXYOsf1aGCvUpk0AeLEzuRRxcboupzIOLwaAeIJPs6783NvjAD50odLwwf/+URUNbxUhL0aATJG4p1XtUZoI/qVazs2miEikCMRksU6rkKuKIvMKZoBFswsRtHQDBiOpSHNCwmQopJ/Q6y1/czLNIkeFJfdEMMtdNYfxH5qFg0IZ1hD1sxKDR3NZGj1YKfXi7qOeJmOoZRwAgCxoh2PfggQxBTMTWoaPlVjZUDANXa1haJpEOmGEsPppWck03mfHTaisujDcqiDPTaX65DI/l114lTMKnD/bERJlspavpWGimQA3OnMG9U9WqVMQl1yyRtmhaZDBH9DurommiO0GKVsAnNJtHiA7vkU7HD6TjejfuQrxE1jdTN7Fl3aNJz0QtychuQx4Jo89LD0onWoVwrZd5vC+rUXhMJMMgAysZTEGqmI53j86Rd4beSqYDvXw75ScegYexFkPCDqnsO1Ydq8mdHibiId4rNRuKbyWtOpp3LYO/oMlwdQTcNmazLXIoH7qo6Mj3rGrbZrOJyiltHW7fpNq8IlS2eFFx+9J1y1fk04gGJskLD1kDoxPLHtFEqyHO7tSdh/EhCcQdgwZFJT80i46cbVoWxWWVjwuwtC/U9RZFCUfP0rX40qqLe++VYysYoY5yoUlA1h3xEIg331YdmVc8Ptb7k+5FSXhx5Io+GR9PDTLYfCl3fSGMBTzmHvf9ONV1IPQNC3n8SKZ3q0O7SbvhfC/hAKswQu6IoL14YnnsWOCMVUF+TSZIDkJSuWxOucjEwtLY05yf2cUzwt1qW0HkTlyKrrisNwHQ0srJMSv+WohEe8J1GEWadML5mEaqybv2eQRdMWEiA/Epgj/cw3O//TaDDpkdhivh6gZpzOmjuHxpjjJ09RCw4CVM8O9S3NMbvr2o3rwoxcrlVzHY1EKAaxczt67FS0KVqJNePyBaVhEJVdD7WwY9fW0Yv9FY97rIEMENRkKGxHKNEHzp0JH779HWHBNVyDXaiKqJfyi6eH5x95Iiy5YC2AcE948pkXIZrYi3Ey/OdP/zlj1RH2Y2f0yJ7yMIGskpnMoaOH9oQ/vPN3w09++OXwwT94R2hHmdLfm0wdUREeenhfWH/5dcx99tMFk8O85QWocRrJMpscGzY8M3jPq6yV/NCKSdXe5ZdehooXcJ+/5wCCz6fmSuVnzcM5qMWUSgdpVNa/6ZwtXL97IeMLXENZG0ebgGxqQOVKTWONnwWYrNpDdXbPcAe1MFkbnBts/qjHAlLbo+PYJeWzPk5DHeK6eAybM3PZVPK69qjU1aJo8rSyaMm00kYByPBm3vMIdVoLZPNJGgOsaVdg1XiMP7t/taA4VzFeRaNSJ/lGhflZUa3e0z/CflpB01MXRGZH+PY/XBn++uunUBQVhE2QUwf2bAt5ZmUwDteiBurHtu8Y54M6lENmOzUyXzqpWZOw2sXBj+yhbs427F/Ma5XFF6xYBpEwL9p7pqFGKKD5xayZLS/s4Wx2AGJjEQTVFZwHIFdY03Zs28K9MTsUslbZAHGEZhgJkHqauHx9I+xLt7/rnaEFBcgT2NBuuuramJVRz16ShR3Wj39yD2tYUbSwvAPyQeWzgeTWzY899kis3bX5TGctNxBcZdn1KLhfxNrtHHvqCOtdPurnVZxdVO/+6Ec/jjlwKxnLe+6/PyqtTtI8NY2g9PkQLFNpzrGm/PznvhhuvfW2GPq+YxcKEAiNbRDN7/3gh8gqmxs+9U+fjfejj7Vh41WQT3vieaQDoryAedCAMnqABi1z7LR31JI1m9fRTzPSqc+OZnws+OMdUcV+weK5YbCzLkykiWgOYwUHhzoRVRzNQguxT66pqua1zYs1gUSYdYa2vEnUACqFtR1u6MAmGdK5nTEtpnFEAsTMvCbOYIU0xdk01Mv7KoTQsRnpBNffmnIK9lxJvM5hMggbTjahSikI//OvPoNCl+wm/pyaiCUmjYeR+4j/GW1KGCdAfhHEGCdAflPwZ/z3xkdgfAT+c0dgnAD5zx3/13r2cQLk1Ufo/2sCRJzn1T5eL0H0SwRI9a4Pgr3pmZ4AwFZGdw0gNb7mbVhUWFCW4ot+ggNWAYREHZ35EwDjtIRZik+ufq/ZdpHz9wwOKNoG2KVraPQ0QGSDBGfMKgVQJUSd05LFvRYUIwKjyPAnQIDkYC6tDFkA5BxAwSCHzdOtDaF0FgGagP52ybfS5XWi4hSg0MQwfVEZHbn1dBrz3KgS7PRtp4OspGQikve5vBYOjxSPxzjs5eVOBDDLp9MI34bA4ZFiNQ8CpBX/6osIZDfkNg/w/kQlB2+qVP30z9CBdP0tt4a//dRn6HwrDmc5nDRR+LYDCmbRyVRWNotOs9PR11XFSBk++gIZemDDG+E33RGOffGicPGfl4cVS2bT9ZocFSBL5xCih5f1YN2p6MW8ftNV4RwAhrZN+/fuC7e96TaAgVMR9LUbWaCqQ/AQALwLoDIFANeDHlBcPPTZbW52geqFo6gwpgF6fuPb3wnvfNftgGwjYff+8phhYsDxQYBfbcgKCGLPoQNqGkRIHmBOIQfUwmixlBRB6uMEAndwLUe4lsMAkMcBgnLpXPNgqc3MDoitGaWzYg6DNgbaTZ3ERkJLBEkQbci0EdJipgObGIFiCap/+MiC8HffaQXsJNOAVsQmLDoEFzkDjwbPc9AS+LUjM4/w5lOVx5Dnk2eA8sPQUr+vJdc5DiQ9HExyeM12ih2X5AEEyQColQzpMnTZAxAA4iKyaMwa0C7H55oFySKA3g84smv3nnhI0qrCnBUPzXb+1wPKGh5pXord5CqTVFsU8HMxwJzxspurhQOqPso5gEgLsTWTBDH8dyqKg266ziRARrgGiQC2KiAGOHCnASirnBiC4GvFBk0CrJoD15yyedwzECd0tXnAV0EhiGq2ShNBvp08Xh5tnKkArumAsIJqgrJmC7Rw6BrksacCZmjF8Cwh1jO53zo9HHINVH5MZo6c5fo4X04D4KhiMgPGUNBqyJ4sbbNQI53huVdfdHEEh1o53NnxqD2RJKjkloofgQXtfQY5/HqdBZS9D7LiuKjqGMamC8skfi+CHAbz8n5UfDiutr13Ykdm3ozKDRczLYdiwDd//u/vLAmf+DZh7TxmGfPMQEiVK0fo1rcj3s8egKo/e+e08I2n7grv2viZl9bKT32PLAeQtkI6FwvoVNy3a0dUgBRAJvn3iYAgqmsqJU95vZMBvCVstIKza38uijAzeRoBQuyCjF2EkAK+H1UefkiYDfM7HksFgCQ9fEzf25gd0ZhSZYwAGfv3l8LMVXoIGp8HoUffwCh5oyJAoOM0130athApdskC4KgMkHRdgfXD4MAIgMQTYSWWPoUQD1pD5TM/7Lb/JuHSswFoFwAwpDL3iiB4DAlO937hfe3dfzi8gEXNRAgzybE01FGNdMg3QvDksdbmc4A/cepUnA8SmRMgvpxn0jSp/N01PAWgfgTdVUEegHwWc6qpFg9wgm1Z//qxK2pBcZeVXUQYczXEAJk6gNsp2Mv1DPawlrDeQPipuGtgTKtY70TKJecEqp1L51sEXiZAmHdRTcPccswkAiTgJCskQPTtVoXg+mDn/SjxAOnDNZ06ZTSQ1a5KyW7Jp0rW3rkAK9WsDZIFgtaqqRbR2e/a63x03mkTcoZrOwkw2rlp3kNmzkS6ulvje1NJIAmCZT72V9gFsa9187p8H6OXlHHjsn73Lq2vsEgZvejRMi6V302RtcEKz1yNDAiRLP5Nkq4fMFDbnWTIei0F99CZ7D2g9Yw2jhmAVbUo9yRAtGtzvBwfnzeZdSGO1fm74iUi5BUKkFcSIFEBwlh96Q9mQX6cjEMvATlGkHg//aICREJsrAgZU3lIfIwSKqMKEAmQmHMT81jYsXx/vNactMRQVpQVFpZOCyfI4ihBQVFcSAYHZEIaYPMIc3EYlY4KjCHDpNn3a9mD6quwuFu4JM7BjDPHwuG9NWES8z4JL/WOs9QUKHMOYClzEhDxLPVHdYOZZJASgJWLIJ0HeH1NdN2PAIJnAEouWDSXugaioL4KFUgGoN2SaBWXwXwqZ7w7AA0vYN/MZq42Q1IfABRX2ZkH4IYxyWhOEFYpt7x7aXjh/hPhYpR9Bmf1svdo/TiHe7CMOQZ6Gc6hQEgmhwMmPfTyGo/uOIptHHkyWvoAop8WTMOmD1oi9KM2GVDZGINzscQa6gm3/+7v0ABSA5B6JBKk3ZAlNgaXQnCMYM9zjjqoh8cpp0HEWqWLW+gUoKZNDIsXL2T/xBYHAiSTaTkEKHi6vSVMYcwzeSfupV0QHi384klCthuxw2uEBFm7am64aEFJKEwfCb0QMa289/wC8qUY731H6nnNqH+psZrJJ+jjxVCW0KUewtvedEVYf9dl4cSXt0NukdPC67zvgWcCUSVh5brccMe73wFx1UTdOIT15fbw/J7akD0zIfzZh1F0lG8Pw6hwus4OhYf2toX/l733AM8zra+8b9my1ZslWZYsW5ZtufduT/N4egMG2AyEoQaGEpIQ2F1IstnUb7O7yUJCCIFNQiAQemjDADMww4ztGffeiySr2+q9l+/3u19rGCb5hiQTPri4JC6hkSy97/Pcz13P+Z9zvgN/0kGbzs0tDDdtXcscWB9WLJ2NciE9VKDkaUEF3ADZpDKtmX5SDLB96nxVuNqBPRrrTwr7kR3kiPRTiV9MqPwIpHKmuV78m0Sl4y2JQoLFO2jnZp4rStVmqvKPUw0vQS4BUoq1awHkWT/kWQ42RN2QZBnO/+ZDcQ/uSw270gLrKrlglVW1YRMB0ouWYDO47wDvZ0bcDMD0qrhnugsCZNk8AqpRjdahdMmCTGgm6PwE+RnzIYduI/ulu6EyXMWayrmr6SrEHEHJzx06j7KF/RugcXLmRNi6ZXW49z0bwsSB/nD5xGGs3OawHx4IJyFgRqZBXBeUhM9/5TH2XvST8pTw6+99D2oH1B+Hj4U/+eTp8J7fvD1cw+rykbc9zLqYHP7Xn3wo/PZvvQcLqjr24DNZXw6HE6easZDdEooXzA2LV5WGeUvIW+il0GFGJvu3ZqxIGVfsn7XbdJ5S8SGJYIaSGV5aL1llb6GQ+X1p9Onde55FQZnPHCWpkQ6QTii5hm8Uk6iKc19lYU8ZClxJjzZtPwHx/W/3H+3sOVKyp0Uy22Br16gGinS0xWrm05w51SGqo31+hp73mSXF+hhJEfY2e1CBaJ0oUD+PYpGkuO7S1yDKVbCqik1mjTFPYpA1p5o9Ugv7oUbziJizzUG59bY7eL6HwwWs+TpQ5Xzs97eED3zkHEqHNMiZHNZgbFspDNCCMpU9DzN3mM49p1F0VI+N7lX6SyVq7R4A7wwURGPkGUmAWLyj/ajrW9n8UlTqFjCg6mP8DjJH7t2N4n0E677yinD4+JGwbtNa5oPeaE3lvjPujSkoSGVMHKAYppHzidaJpZBwfTyrbuagnTs2xOyNqxTJbNy0NfaZepQp6eRYmd2lcvfOu+6KBQCG3mt924pizMw75/eYg8VeYYB93EIIIq31XvPKV0S74j7WqVbIPomNp5/ZHTO+7rz7nvDpf/hsXCvdC2lFmME9FkE0PfH4D+LZZSv7TgsulqDo+Ma3HmMMnsEeNo9z2KvCblS7F7Hm3YSSyiyQGizU0ukPDewfVHyMsCmZxv2qEBnlWY4wpuv+aktcARf9+nMQgBQikdmTx95j1ZIFISd5OOQQTr+c/Z5E3eEDhzjLrgqHsfW1GG0GZ0T3rBYdmENmgYZ7RbOuWjjbdXPI0y60ApJbUudxFCqj9mf2WO6Z585bEJo481g0ZAC6Suwk7ts9Zzek17Ur9aH2MjazyXnhz//sb6MCZEYS6vpxJlCUZKqrfkSAJEiQKQXICyGRKQLkJ4F4U/8+1QJTLfDz2QJTBMjP53OZvKopAuSln89PmwB54ev/NHrKPyNAWs6+f8K8CKvRF1csZ/OVEo4cOQUAmx892bXg6QYcqMOH2k1sNhvTWnySBWB23nIz1lTNserYnA7tRxYsWBDDY5Vl9wFmTANMElxvYWN8y223UdEm6DWdw5NgybRYSefGeDalajF0LmMmYL0ECMF6HJ4GuS79lmtrOBFzVFm6eWWsBD594gzv3Rpu2nFDeAa7m3vu3hUyyNkIVBqDJhP4jb0RHtkzZuSgEDkPsJWKugErqrJC/OlbwioAcjeafYDFxwE9MiBjJnjdVsiOsoplVO+F8P09+0IulWYeTszcSKU95nKvhlAv5FAxAABRQ2XYBBtwQwybAW2e+5PlYc1vHgOkB2hZNDfMn52OvzO2O6SBtlVfDClYfe3atjWCOcqo91LNfeTw4fCud76Tqq3zHM6yqOifSxsShlhnRdnsKEfvA3AXOe3D81zrhRsIELd9/dnJU6dimPmChQQVEixbBbBuCPxCDuJP/nA3OSbY9xw8hKf4jWzWu/AQXgwoM4GaghwFrmEQgNuOcRLi6qLqC8DzHMDQc1TVTQec97CZQ7WY1WF5WkUBbGkzZfV//OTvDZ+UEJGk0QbrKocvVSnmmHziv22OBIiArSBOJZZqZroUY9+TAZBFcRmg1zhV7zkAHDmhHYCgvqYKO4i8CFTMpsJNZUUOBJR2Ph5gBSuOnTyNAmQ4lFJ16sHaqjDJNg8wVqlpXTOKua7kx3y+11+43WwIAFEVECpaLlHtrY2MAeKCdVaOCyqX4Pc/QPvO5N88KM2G8PGgrx1SJX8zgc2aAElF+TwOtgCXPB9t4gaoahdYFHi1itFKsTGqGBfybMxUmY4CqB0CZBDVxUWAtQoOs5IhVtsP058SoZtj2IvN4wDWA9h6IZIO+QCxuRzqgYP1CIpS7C4ItBGIh3xIsD4qDI9RpayqwTwOD2E9PJvNeG/3a9VEFaME0Na77wzNHGaPkIcxSjssoB93YjkzzGF/K1Yvz2KXMGCQutXrHMY81FkNZ36HNmzTYK3aAcx9PcHjaQCvenXH++RvVE0Ylq41m1X9MRuDdvDDijjDaJ0TtK8SII7ef5ICjm764AcfLg5/9HdVsQJ+Duocydar9KGoPuKQ+98fSXg5S4C88EMy5E/+oYEK5Pm0z2g4eugAAEdxVBYV0o8MoB+HwOimotO2097AitVm2kkVlbkxBw8dpv/2EmxJCCrWHj4HLb4cY1GBAEkmAKqll33BHJE4d17PAZkMO5+0v/L6vM8XhlUPA/Z4qH2+Cj9mLiQcD2L2EQCLVmpZWN+lAMguJcOnByBi/3MAq1hyOB4b8Sr3WZgBo7XT0qXYDNJ2n/7Up7h/7NtUL5hJREV7LsBzDnM2qATzVg0AZj2gGio1SMh82jeLthkwY4MDfBcghvYNEomSQzN5/mM8fy36nKtiHowkHAGdGfj3Z6TSFwh5LWB+0v17kFLWzo5B7AHnYUVXE4PBJwC2DHbuAYg0VyMrziVkZzCmqlFm2cZZkFRROSHVEtUDKDt4fz3mzaSIJZTXlQsSZ1YMDzOuBc1URUl+JOJquT7GayrXKgQvkC4sn01VrDlLKj4GIBAXAFD77CXsrQ72viQ8SiEL2yE8Bf61Txmlj9iu2ihJvqzbuD0cOHop7Gd9VMk0i7lwGu0xTP8dZM3J5D4cExIPvv/n37cwvPkj1dEuSpDNn1PHHdUkhoZLgLhWpQCsZfLcVYEIJEn+DQJE+WwN+bXvSfx0AwZOIzxZRZ/XrApJYMYq7GRIBolF12U/IvkxSXy8YKDEfpbQocbX+MR7y8I7IT8imcHPJItfSIA4J06OTfsESNP1f09wVXIdsf9GQi9BekwSIAlyE5KHX/K5SUqUAxAuAOxtaaoPyxeXE6JLDhBrQip9CpSaBqJNaMMRFHHDrLudgPl9kOlzKUZw/A5XHwr7n2kJy+dOh7DIwWIE26z03HAcALoOcqCum3vI0FqzMBKyE7RzNyRcNqR/+dKFtBdtyBycnDqdMV/GnJgC8bsxtLG/8f2P7NtPHssswMflIR0lWy9z3w8BbvXn7wYkT2JMZLJGY5IV7n/T8nD6mTbGXwXfCQ5iaeQcQt+++9Zbw0yKOpBfhInaSgLQsfXB8qr/GmOsfwz1U29UmFgF3sVe6Gr3YGhGxTEP+8qrzD2FRQSCX7kYPvBrv4LigFD39qYYPOz6qsXNDPpEIWvGIKTFGYK3h6isTyYLTAuti7XXQjL7KK1Ky1ijtL+yjcdphx72H0WA+gG17TB9LBnrqAYUIKcbUNxAzPSiECmdkxtWlWE7tWF5eO4H36MQAcUdwHr/IEUiDW20w1ho5PpPU8ks6cKSE8HFNzx4f8i4G9uxT+ylKryf6vL2cAjF2mPPoGwrCeFvPvlH4dq5fXjoD4avPfos94zdDd3rw3/wzpBceRK1TBNKiYnwD9+vCY8TVdFHhMn9d94OWIgSdjqAfEVhmJObzr6qDEu/C3H/NxeioK6OggSI4bqrHWF6ek7oZD1djgLUDJjVa1egRrjEWs2zBFgek+CjjxvanMWYK93A82kphgDrI2ehPZw8dyHa66Tz7xs2rKEwg+dO+EzOLMY2qqUU5qMh5kfX6jHWXsdDO21utkU9YPzOXbdH//8LWNelYKXYb584dowCg95wA6Hw21eRUQXRWXflKnNpNm06FgmQaePD4ebtG+NzlgApgERIS8/jeUwPjz3xXDhf1RLms1avWr0wvPK3toWJcxASF06HfU89Tn/NYo9Tzl6hKnTxjCaQQD393GkKWEJ45SvZE0ICjmGneYxsj8f2VIddd94Y7qB/ziV3pKerLvzRH3wkfPgj74h7squNXVgV7aVavxfV83oUPskQIPOwzUJFlANxm5RCMVJ1uOmmm9i3qHiiSIa1o44zgUpq9wFaIDl3z164MFwDvHZcaAtaiSrGvCQLZcxjyTMDjWIis9NUbXtG8PeWYamqHagh1ua4uV5rdeteIBeb20L2pr3srwYogrEIZJjnMIwydDkAugB+A0pNLQvzUQ8dZ59jVt1C5hqvcffu3WHDuvVhCeu9hRbpKE1B+iMAXgTpMczPkgHjy1ACWNWv7Z3WVCo/EVqFBRAsYxRlPbv/KMRIT6inj3/uw7eF//JRLMsgeFX4lpPRsgS1dyP97tYdO1CWoVRmPpMoa0YxUsdcVQuJNGYRGPlbY+ZvMbdLUpzGUspslNUozc36GcQyLoe9gKrQxx57gr5VjuIKopj2mokV34o1y6Ol7NlTJ0I5hTwSLT3sceprsdaliCkP0vbxJ38YboOIOEU+YcbMcbJadkEkoOanoCwJ8kWlyL4DhyHwaqJtlWvYPffcDfGOnI4x5P65kXzHOhRa+axx5kDFPSjzcSrPuZS981Las5A9qkr6M6xZz3CuMVtu87YdEH155Hk8HnPRHnnXI1EdpCJ6KXPsxz72V+y31oRHsB2zUOvJp3ezR8RamWe1hH60iAyurz/6aNhKOzbRhu2qj8zw4tmoDJFosLDuwkfWPb/KLX3foWipm0cxVSv7k1TG27o1K8MA5757b9kaiakdy7eHbzz5dc5Sl9gnzotj2DX2GYib1WvWRuXyIvpAFYr6o2STWAhTgkolHbtjSQ730nVYefreVRSBuV/WLlhSxvNtOmNCVwWLkCwQa2Nu6WG/noe16AXmxKSxdJRZn2JezmPNR7U5TNFTJv/NPi2xOrsndrFmPMfvE2ldL/cjsfT/R7zSv3wlLw0ENu3qAAAgAElEQVTwRZ3oy7yFKQLkZTbg1J9PtcBUC/yMWmCKAPkZNfy/8m2nCJCXbqifNgHykxQeL5cgefHrJ3Vc/K9gHICybACLCVsdwZ9aAsQA9E2EAY4A0HSyEe7D+302FV3TsPQ5AeCuJ2oW4NoSDv9WCwlePvvs3kiK9AEIGlQcA8z5avVuHxVDG7dsjqF1VpV3ISUeweO7GxBAwKuEav8eZPolVOuVL5zP+xu83oINQUa4cL6SQ+IZKsPKw9Kty2Ow3XN7ngNbAFHh4LOSKumyeXMI7WQDikWW8vqzVI0vX7kOgKSPjSmWPUMAlxzEUrDImgBsyQO0EyxrpWpNcCyXqrJBXuvR7z5OfXNyuHHXXVjFYEcwRuUZUvw9+w7GimaJgWEAXsEnK3yqONSpGmnlPnI5+B7836sgQI4CVqeGVUvnh7LZmRzaqe6lVrLq+KHw6p03h7kGCLPZPkOlUyuVa4lK48J4aDt96mRYgu+/QFJd7RUqygo4jC0Kw4b0caC5fOlKBCYFVg0I1r5Hsscg+HIOIWOUC53mEF+Iz7PS8EN4/bopP48i5uGHHwrVlafCxrUciPUKpvqfXE9AYYJE2agfxa+42w04v5+G6sENvTYDejGr7KmF5CrikNUP4KYc/ipVcZmAi1bGq45ooXpP71tDK5WiGx6pL/OH378y/OkXyXDhvr0nyZ05kB9636cA7uegoND6yvDcQoCG6Ry6GmrJ2YhmARAjKDJGqTzLgfgwKLARQkzpfi/3MEAfMqvE4GYrNw2vNudCAN3QxzSrrfkqEHyBw84Iz3Me1jhmgGgvMwMwsoP7VxnhAT4RVD1G3kxuJPQMd/b5aFeWQhsJvJ7FjshgRK040qkmSwdgEhDjnBXBdwHPLl7Tg7sVin5dBzE1BACTgid8n9ZDXHMNCpYCDqH1yP7nAOSk8lwdV60ArhVYR5hXYOhxP+2VikJGgEKbAZ+XwKzjZgQgRnBaCw8PZL5XLv30Ah7i2m5ITGnrYHXcwoXlMZC8AfC7j9fM5p5GGJuGCs+mmm3hYoJwDx5M5H/w3MwcyKCPXMefo8pnOeqkPXt28zcc5hgDPnfVIJIskh9mvvj7EiNakRkC7jXpj2yFvwqXkRdmZHgk4kyUCEIaD7/9ppLw518maJb+Xw5QXQdhqtLikQcA7fh4MfHxwulaEuSvvwUBx4Oowc5MIiCbvqVKwIwFibalgEgXL5wHWD4fCTutGIogAiSDjtH/JZAk9yT7xsxksD21yeM/DHXv4Pl0WpFPX5AA8cAaiSCexwstsLwfJ1vH6SQJ4vcDBDH/iAAxCCIB+EcwWRgfdU0hRGEfc2E6AJ2ZJh1tLVjHcZDnOXuAdBwJRjv+ZmO1YCCq4+Mg5FUOKqoC+q7B04VUeksqSpppm1bX0Bqe2n0aFR+B8nyfDWAhQNfIPJsGsBGtCiEi7Dfalxl0rUXS9Os5SRJao7RJCuM0ifksg36vN/44772sYik2KA1kq1TRpjw3Kl21DJpJpe8IwIcKEMndmSqJeJ79jAXH3Shzh5W1kpDa00UrrOsAfYLESJAhUTHD9xIlVsiOxlBiSZpE8KoEiBDBTMO5r6snrIrWIi5TJQuv28K4qgdEXg6wos+8bSao5vyiIvAiFnvOw7WAelpqqQ5USSLRbEVzXmEJldit4SxzsNeby3OawbgcYswPAJ5nowryvv4lAiShifCGbFfvKWGBpZWImemCsVphWa0qGTPMOFpHkLMKxzryaRzjznO1LV0Q+In+Z6W1/cw+GElF2uaFChAb7MVQR4QgrpMgf/2r88MjKj/4mfNesnNKzCZJkByR/DD0nP+ezACRq0yolyaJj0kiJPGzBAGSIEQcw5IgXoV/P5MChyJs0/KzsPxi3q1YUEql9Fi0xhrt7WQtQTnG86DB8bUCfIONGwIENSh9HJCzA2u+6fWnwuFne8Lq+RAg07OocqbyeTrZAs194ZoCIip9rag2hHeM9W8aZHYmJGgyNmwZqAfyyOJKTaPP0HeXEGZeAFA2h7k8R7CMvcpZ1JiSdJu2bsO2RhD/GkByVRwX2cyrElAWGyRBbjTUXwnv+p17w+hVlH2SYFRDnzl7LjRRNb6BjIEyXjeJ8QFLGLoascJCrdcDwNzfNRAr1luwl+xm/iYKIjT3kGfQTeYa5IQZXBUoC82fyE5LwrplUbhwmhB2stFUXk5jLipg3h1n33Fg736e0/SwdPUG+gbWQ6hXLmA/xzaO/c8S9kYLseLBng8AfJw9lUqIIpQxSVSUj7E+j+E7f/JyfTjT1B0y2f+luy9KGgo3rF1IvsYZ1DrzaPsxSFFAZr4OAUibeVCJFefpK+S0MGYXoYpdjq3Zzg/dENo/9kwYQ2Gbyf7gLCTos2fbwoFL8EClSeH9ZFHM7KoK1wBSn3jqbMiZnRcu1HaE//nbbwyZ16pDG4UFIyTZP1vZHD53ZDB0sITcefst3F8/1fzTQ0lhSli3GLUm+4NGANKZ7DPauN9kbKgmIGjOXsYqjjB2yujJbkkO+bS/3HtaOuoy1MUprAXTGGNj9Olp9MubH1wQhqqp1OZ3+9lLaBNayVrcDAmqevWGHVsBTwHf+ym6yMd7ylB72tysgCF+3wqPAfqIln7dBEqbWzGHPAFztaazH+lVDcke+BRrTSN2n2uWs08toCIfUntE8qd3GGCdveqZsxBtrWRXkZ030sf79UQSccu2Gym8acWW8DnmmFTmg/Xhng+tDW3fpP+hlK69dDYkmw/GWrcM8L8KUPtsJSoag9wA4/uRGb3lbW+Ois2nnnwCy6a2kAdx/uBrfzkSreVlc8I3vvYZClIqw59//HexZqth3pkWvvXoD1HKdaKguS20o5xato796IyusHhpWchAAXICK6sdFFY4p6qk06pQcsHcptkQCs6/7pcyWaeu8e+uf220aT2qnXEI/FwIPPciSpnqyYhyPtdqSdJ5hLlsHnuWmG8HcCwBYkaT6lj3zIVFedEiS9VHJIUBy91z2PalKBK0oJuHIlGbXucd8ws9p5SXLwj796FAYZ6dS0V/8YLy0IEKRtsnNyh7nn4GInNZ3AsJ2M+ApJkGEXLo2MmQw++ohm8lcy2jgDMQ/etbj30fQo29JgqQr3z0jvDf/+5aJFYLIWhmMcfMmYUCpTCXfBOIT/YMtdjr3nn73eEgFmTX2rqj+kuvvkHGbhskpkrmPvbVTTHvrxiyb2EoxmIvA9WaX+0Tu/cegBjo4hwyJxJyj3//u5Dyazhz3ch44NnRf+eiwJmgLdLYS1azbhjq/uTuPeEd73k354SjUSG/bOli9n+DkJ/Yq2rBxbV86jOfDVuw30uiCMy1UcWMZ6RM5mZV6Nu2bQk1tGVbfS0KMvYnrIfSPa6RbpJK2UdZDCVBWwpB8J3Hn4iKknWbtoTb77wrfPbzn4/j6vVveH04cOAgdrBroxLoMLZXWra+413vxnK3AZXqGQge1HaQz5cgFhZgVeX3ozyjHPqTBIhqC/dgFtRc/IuNcQu4/AMn4v7YfXgLNrs3bd9MjiBWixRTdaAsW7NyKflOreHhV9/Hs7hEURy2foxjaX9JuzKs6wxqN0uxiL34AYrSDFWv58yTyVlo9RosybjmI2Q+NnO9ZpepBq/j39tZj5cuX8kZqzIsW4makPuyGEn1RwHFQSqfte2qYO95lYK59mbWgJ6J8N5HPkh4/Ermc+bjMQriWMe0zU1QHdctsKYIkBchMlMEyL8Sy5v6takWmGqBn7MWmCJAfs4eyIsuZ4oAeenn89MmQH5SxsdPssj6Sb3rnxEgvVW/PaHsV1/fVKoBz58jDLypjQNNU3jjm95CBbhVSacB18sjzFRNpdscKgJPnD4F4JyOjU5teO1Dv8Qmug/wy+qlpdF2ppsq8VEOjLmA0u3aVAE+mbUw06BbwLXm5nbAEbxcOThaqWnOwcmTx/Cm3RnmU+HXA+miTUo2yoO21i4OL4ex5moJ63ZtjJZE09hk/uA73wuvvu8+qjWpyqKicRqgRA+VllqjuEEuKVsUTp++GAqK5gHckbkAuFLTgLcvVZEejvrZsFvFppy/gCqgOgDppwlWv0Al1JmL1eH2+16B/3J1mC8wjH1AnlWoHGxPnDkXVq9aSeXSKg4hT5LXwEGGg+wVAOjGz98dVv/mYdpyAhCkIiyAAEkDLJybnx4yIV42QVL0c8DQKqca661aDikCSg/cd38kkIap/l5P3koGB/V2gE9DcedhFSDwro1ANwqGi4QhLuZ1rEy+hBrFIOc0DtoCllYcGdR99MQppNv6XVdFZcjnv/Tl8N5ffWc4cuhpgl/XhBkAgwW0rfDhMIdLK4iPnTpNtXYSvrpt8eCUB9gyu5CwQBQFLbS9JMo4QFwWgHAOIGsTFZvaHAke+L4dVJ4Jnk/jZ4KBZgmoCvi9X5kX/vgz+N5y/Vom5NI/SjmECvKOA8wsmFdMdTAwLdWnHvZysRLo7WoDXEBNwf37+4JpWkolJ6ej/uikSqwnyt/NdPBaDUAX5O8HvFViX6DahL8xV0TlhZX1J1ANDVApumIV90/7H+KQU4ZioBlFhpkT2txobSRoJ+BZCMFkRaKe/Fb5Cwz6fGoBcFZjL7JkEXZgXH8mVaKCmAZVp5tzAcCvakQrgKvYkAkpLjdDBrB3YhxQhPeWwNB2QYu3CxBWsyHPDN/WTkmlylyyc0oAKwYARLWQ6ge8kkCZizKlnecuGJ7FQVDw3UOTh8lO1DEeQAXzJaEkhM5hMSAxVoYKKBIqgCXaOBiCrn9xJYdMlR5LsbTzICzYpwWEoegqQ1SBedAUcBdwLeb99xEiq+WOpFk+7eYhUa9kM2AkDHwOkgt6E/k8REZVgki2mE3iwVHQNoKlgCUR8OaAK3hrP//9ty8IH/2nTlQ8paijDkWrt199MOclyQ8nPgmQP/yUpFJunAdm0wd8PjMhRHIB30u0eeLez0FgWUG4msOuhMwp+r3XlMv9CTS30P9VflgRqp3aIACLZCwdG8A7HZAEgEqlAf3Z6lYnZfuTHwngN5Fr4mTuzydJEP9N8uv5Wr7IeiSIrISFkARJHxke85jzrkWrsyxsqrS3mKmSDnWRqgcJm26ezSig8Kw8VHKAGaoVxq77cCejuEjDN1y/8mIAoyHATvtoV/dIeHZfJeQWdi/Mz5IeGTw3XA9RsQECci8qFBzDXpPKHQkKq3m1YPJetWOwan4IsjkVMk+LHf21VzMXGsZcU4MneVEpaiyyOPibZOYxyRZqgCOpQH1ktJkYYYz52hJAhs37ocWgAef+XiQMtL0SOOf37SO2qf1O8sP/9rk616tC4EtCVcFHL6BZCc9OtdakSi2XNaMIMqkGGxsJfMPiz0KAahl2685bwqPf+EZU3uVB+ElepgGAGeKrSkTLvUbAsppGyIiWXkA8QoABh1TCGYSezrjS2m1UskD0n49/JFPj4Y8AnDMe1KHEPi6RcL2fJCy7uD/mJklegblsAByBQMnaLklc5tlh2kYLNhVqtcwlZ6sbIrCpHVycqySltJAz+4M2ebHt1YsJkMRYS9Rhqv6QAPHD4HI/JT0i4ZF4Aj/6XoKP8awlmn8dbyfB38VnZO7KJAEimRI5rEhqmm2TeE0VnlkoItJgIssAp0qY69NmAOYz30/Qnwqx1xw1H8kLsm/wMY7d5Rj9uwuStYsxmXntcrh0ui3Mz8aCDFC4oRF7SgiESnhFtDuhn4nYPITmq+QYqR5FwJWKQmH24vmhmMrsZYuLmfNLopXn6fNnITUA8HgWBmb3MMaf/eHTAGYt4fVveWvopEr5MraQEvxVqJV23Xl36MDm7SprYQEh6FeqLoZXvY3AYwiQIeYt7VckQLKYx62SXkrldDOkRTHZI12VEK48t+oTkPAA36rztHHsh1QYJD9sECJimBydOvY6E6zjy1YsY2xnUS18BAuodZBFJSgSO2M/H2BtGmH8H8O+hdkl3HLLbVgDTgunLl8JFxuuhXraaZC2L6cCfxVESh57qyTW1gkUIEkqFwtyQwrWOuZvNVDBvudoVaiDcypbtTwsg3S7UnUu3HXjunDwmcfD5tUrYjEy1DUWSeRjMZ9IeB+vrOd9GGcoGFXT7vi1VaHj706Gjksnw5VTAIEVs0MLc8DTZ/DN51Emky81gyqHB7dXhOqzJwFlr6FAI8+meTx84JHbQ8lob+jFgnLfobowi2v+6ona0JmcHUmnhRWlrIczw6zM8TAvJzXMJ+C4lnWKkc9YJ3eHPcE1rqUD2e4QbdhJ5lEOBQ2NWCptJ8Okq7uNtpgHSUJ/ZB4dY8z1MP/tfO3iMAIBYv8clIgCcNcCSyWIOVmbN63HgQhFKH00CRsz57lUQGMLUCZUSbIuNAJoSoSo6NWi1awrAd1cQHMz1SwsaOH1miDNCiFRkgZQSGC3l5E3J+5rmaKiZewErz9gODqAN1x9HIvbb7gZgPgMxPyl8Mgn3hTHw8Q+8ghQFJ3D+mr54gWhpRHigbGmlWob+SeZtFczgGwHazn52qECkm9RxWKUD0+jlF2G3VoagC7EHE+0raWevzse3vvet1DEVACBXU11fhOKYqxQeyfCnfc+EM7Tbxctn4/11FjYvGV9qEZ93EGx1FYtiax+p1DAghH3LRZEqAa/zD5xOSoOrfv8kPzQYtRsMcF+C3IK2H+kxuIUFDg8j+6uTn5nBkqdEtYqgGDXIsbdKO1sDli3+zH2GtqBNgEsd0CMun47jurplypCBMZzlCPxMcg+rWzBgjgPdTM3q6KWJFhUVoKyij29hTwQraM8gEL2F9d4DW08e9gLu85X81xVFnexh02n8EZVUA8E5lmU6A8+9HD48Ec/zv2QVwSB8Pd/vCX88T92sTZB2A50MLehFp7BvMyZpLy4KGxbtynUV1fGoq9Oxv6VeghR9swjjPkWzj8WWI1hfZdk7hVkQ0dbM+sSFliL5odyrH3NEjlz4kg4dPQ05w/y6MhqbG5vYZ81zH4roUQ2K091RgavkcmeZhZ79q9/45uQbxfCfa96VVjKeeXwkQPsKdgT8x5HIbHe/Na386zPha987RuRDLn5lluZT5viftN9mLlii7FAbif7bQXzUUVZKdZ5Y2EtCvnDWIx6dhqDlJ9NUdh5gsq//RiEzIbN5JPdjW1Vdfinbz4abeC0ttKK1SyQQZ7nO1C7P4Uq5XZCzbWj/QFzrmeUctQ12veqqpfsdx/SyLgpJs9nyD0we0mLztx7Hf0fzEt8rP/tc7Hv5NP3UimGKCspIn/lUNh103bC3glfR0l3/NB+9uplYQ3FeiX0n/OcXY8dPY512JZwCfKvmX7ZxXxqrqB9wLHbw5qjhZcERiZ7QMPMr2DFOMSYL2UuM7xdtYy5QeYujkK2V5D9k8S+WyeBs7S756IK1MWt7POPQawnW7DEPRTkFVF4149F8g0oBV/DHmouKlAyXrpUFkOG/BgBMlnEMKUAiQ88EkM/q4+pEPSfVctPve9UC/witMAUAfLz/RSnCJCXfj4/awLk5SpAXnx3SQNXfhcCRAsfNuRYMZw+dRFZMD752ClsjfLl7HAcefXceSUcNvoBRQdjOKCAz1F+bvWrYIJe24Yk61++Ea/6jrargBatMQx0gsPMIAekBYCwWuAoYe6jcmoM24YmQCUBhjTAn2f2/DDspOJvIQc7KyqttJzBxjw7Ox9QuC78gE1z+0Rn+K0Pfij8zV99nDC77PCf7n8A+wzAL0/pghAcfJo5+KYDEI2C1p0HFNhEePo4h43zkAVn8R5fUL4g5hc06HnMtXldG7dsA8jFgoHD89lL1eF7T+3GLgW/byywRpNmhLmoT0aRrO8+eITN+RhqhKxo9RQr20F965Fnj7HBPfOXW8PGD50EABmKoZaL5+aGGRzuFxKOuBSgP5uD1FFsNm7HR3g3lVk/+MEPwr333hvb7RDexVZTGgqeDCijcqHlGp63gGN6xmdAHh1AiXLjvfeHQSrFTlCxnhFzLYapqFsY8gBGr+EPb1juWeyVrlARWED1/1nsIqy620FF4+XzR8OaFUshHJDfc2iPibCxlsuw+EsQP5diKHIKVdOzqYTSIiifv7XScYjDyRkA8yyA4gyD6wEaRcHsF1rnKAcXNB/kUGmoYR2goX69v/vWueH3/rY+EjRerwRDCQCF3sYjeBinA9Ya+JyVNgPbq+yQDlCismIQC6iZhhzzfAVFezkotnNI8Flq06ONyHTACA+ofRxMmlDzmOGwatUKKnq5PjyPtY2awQukUwl8hENPR/cw/u9LYsWz/SSb/q29mKByL6oG7a9UemjjlgsYqsVRDiqXTq2T6JNj9LFRQHWtlgoI2E6jGj4Pf/DxGIoO2M51WsUYQWn6VifEovYMWbxGDLrm0CqhJVPg4VsFRwMHvgztgviZYHs9B37VBQLCBkRn0NesQlfZYmB94jpTYx/2fSJ0Tj/0GlXdCMAIvHhwO0c/yAFINRtEIMDQUdUkAqbWzJsXksd4tJ9YfWf1fza/3wUQ4KHQSkiVGxID9jEtpKz6LIRM0N5Mf2QBsfUbNlAV+RhA0yLmht5ImnhU6dVGjHvIoi21xjLmQW94rXEEUDzWxUVHAJXflxjJg1z79VcDTL7Ex/+XEkQS5K++gdUMgb+OmyH6l0ojAz0X4avdB9k1oJqK/m+Y6hXu5SygpaqPQr53LBvqngOA4M/0b9ZSQ2BLYikD0NmQy0m1hyDNpPWV/y0YHIFowXr+VgLEz5gFQp8zO8Z7jqoY7y+iyAmTJNvB11ABQGeJn+bJWD/ovfSjHklRcQTAof2ZGUgzsc/ogvgy60MgrLiIitZx7KGorE9nYixFUTc8iG0E+T8jfRPh4x//Gu+XHQp4blYnSz108x5m/yTTn8bpF96fCgevTdJDwkK1hc8mjWtzXhoBTAVvoG1TyQPJjeHZ+/C9H2XOzCKnQvBtAjBghKtXeZcM2KXyK01FjGNE4khLLYjXCHQxNlK5R33lzaGwitgxkiA3oBD43WjvJBHCNZvRMxOkUABNMsEcqVTIRwPTm7GIKi9fGK/XuUmiVnVJqVklEIpWY7fwmUE73kWQqxlWTz7xBMq7xXRMqngZD46vfsZAG+CImTCVWLlUaXPTRr5OEUQJAJ7jKYnr0PpK5ZYEiLki3pcEyC//H+z1eLKSnYIfXnu0URPcNwCdWzSI2U8VEapAtGsrhahpZW6qBVjxbgUXN2zYGA4RfnsZFY9V1NmsfVZJ2242kv1OIkmy7V9SfkwOpUkCxO8/CQHy9r8ASPa6VJBIgDDHPW/PZj91jP6YAiTxvR+TRMeP8mz4fVV0k+qQ2M8TJErs6iZYMf+omNPexSyKWahB7CVzmEOnUaWfASmUIcp//WOkqhq7Jzz62QsM8DzSGy6F1jrsgwjtDoNY6rWjvgSzlGbu4Lr6UQNIKDShaABrZa0in4n3LVpC8QVBGG97w6vC5ctnsJxhnZrAEpN9TR+k42rWjHmAdGdPmAHSCoB2c5zHqyBAgM2jFeGKtRuorIcQBQidhaKktvpSuAUVwURLYbSj076tDiBV8u0qax9CkzANEHEuQe8B66lBgLBUwq+vVl5h79FgV2P9ysDmaDw0tRGmTEBuGxaXVp5v2LyJ/t6P6oMCDmyfHnzgTvZT11CXXEFBQ8gxqs/G6pZw47YN2CUuxrqpMlyqvxqasYQcBIAbZ84pRGVZDtGUzdgbx4JuGmuU5NMcVDLJtHU7bVoJoHvkPEHJdMnZKBq3QQY2NlSh6EB12Yc6lerpYvYBM9Jmocok4L28ONqbnquuxw4sg7V0adj+/q2h+x8pjminzx7dH+ov9kJYsB2zWIHckJrBpHCVr1XVdeHGpbw35MuJMyOQ5yEUUTH/4G23hFnDKFIAzL/+6PEwc0522NvQG3pSscQk22zTdjJAkmCyhlpDQfJYuHnHFirRGyguaIKImo1VUWfM5ZnJPtE8lensOdrNAoMIn4syeB6gN8M0gucNzP+uLz0AyGtuKwwTjbMgM4YoxOmhYruZCnvAV9blDaxnRaiDrjXWhMXkYHSyn+3l+tLSyK3Dekyy2RDlRqxRzVCTBHGf0G2uSiS3BuI8ataSY76V4oBuyL206WPMmQRpr9lIsYK/M0bo+H72fyXM6eSkIfIz70EioBg1Sd7tNCQfNd9g7WcNnU4F/zCEjnkuGcwZ3RTJqFQ9AcDa0sbzzWJfh5q5QwtO+pFV95shK/YfPBA27dgVjp6DoC5ZED72l49ij7UIdUVd+LOP/59QefpoHKdP/XAve6lxgPhZKEBuoRjoPPMd68WcLIoo5oZTR0/E/eBSMhAkONwLOOe4F8ljHbCIoRYVRoUWU8wdFmhcvHgRsmI1e2vUs6iCtNV0rs9mb7YIJcgEe4FK9p7uqZeaecX80cF1u3/ydTvYX5ivIwnsPzoXqwi58cabIjHieu33rtHaV17m37PNgUPp55zofsqimHm0MUgzRFtdvE73omZ4ef2S/acpbNI2KoPnazGTCmpzscbZIw+6Xql+52z0qtc9HL756OPR4m2Ms8Enf3d1+IPPQpqjNPL5IZoICyFB0ih4SmcqGzFLgj6Sizrp1PkrnElqowJkOn2pE9s+yofYVxCEzXp0HJVGMvviO3fdBCEMqcHzLGbtPnX0IIQaeWi1kroDYS3Kj0rmn6ardeEdb39rOEoIehrzdyl7mCzuaz4FXZchIf727z8d3vDmN6NcL8BGNTcceO6pWFSlSuFX3vrO8G2UGs8+dwBSKiWs37iZAplqxkIn+59sCs6uRgKksaEuPqutBLOnMnaX88wSRTcoeBgvbWRb2HaD9OW3PfIu1vsx7rEqfP7LX419MIPigzdCKH/1a1+Pe0Mz4rSZSuU6tVd9Zs8elNiquMgnnE9/4Ouz+w+QN7iI/T57Xe1G6ftmUeZScHHyT9eHjb91OuaRaBPp/RSzH5cL7FwAACAASURBVO2iaGQtZ5unn3gsPPLmXyYjqZcz2GJUfYchvslG414ef/SxSOQ+8MArIll9BZK7GtVXNn16HYHthZz3vvRPX492kxUQN7NQ2GpxJQHjnsKcG9c7FdYWNano7Ea9o9pLwl2btB7saLXo1eqtiDHs/r+BIiFdEAyLL5tLm9Z2YtE1L7zv3b/DWZEiOayax6hEcalM7HAS9lexCCHujKcIkMSWYIoAecmD0dQ/TrXAVAv83LbAFAHyc/toEmfU62fbf/kqXZOvKzN/Srfxkyygfkpv+69+2Z82AfL/9/0nDVT/Nwvj2JgZtDcCWDYRvvzlb4Q77rwXgPMam9Cy0EGlvhVVM6jq7kK6n4FywErhJA5g062sP3cGkgDwm0rlu++6k4p+sgKsvuffP/7nHwm7OKisxNLHkNZnn32WjeNqACa8W8GzLkFQqBIo4W/2H9yH3Lku/Mo73ko1eXv4IX6s+UjO51DR2Y9X9ijX+MzpfeGeO+8MxzjQFQBy30EWxpiBxVRA9bNxz8LT/TgHynwk1PUAXx4E77jnvmi79djj348H0SIALavKqzgoqaJQ8v2KVz4YDwGHAZk277iZLIx6vJchXPDlTgacnjsfggEFyJ5DZCfwWlZmG/JuxZmgKRhGOPqRTaHiV/dRETUrVrauWDQvrCgvomSzPcwcI0Sdw9DSeWWoLwR6h2Olv9X0Hrat+L0Lv2vBzulsfHsJQJ9HZZdAWDIPSBDXA9sl1B8CLPrmn4IAyRTERLnggVSvWa2QUgH79uNpbEVjFkDuOUiNN70ZNQ82Zl3tDXgFC8BzMDO9lApU7a08lF4GcKvn/Uqo4tMGSzsHKwsN5OzkECoBksThvRFQ8BrgiQRQMWogfZO1N5Dcms8hwUq/2UXF5EyciBYDyu3/7DeWhf/zlURY9PlzZzmglYQNWHElcaCqo5J2HEDGalU4ENNaOdDkR4/8bKxJBnm+Bum2ErTcg0e43sseNiRdrDLX9stn4DPW0kb7AwuxzVAwQL05hq5DtmFpNjENpQwgmW2WT+4MuGGsRPTwbQi9B+0cDs9zOEgayCm5YLVhtOehwjeJa5JUyQT4nUAdVTKnABAH+zQAd6u4JUgiaB0n0iTafCQe0g0pj0HKVOIbuGyQqq9tFb+ViNO4h3YAMiu+DePWYszqdYmKORz8DXDu4/uZAFsqQQTVI2EiYcG1C9i2U/mrJVU1AIQ2bQI5khsqMfJR8wxybbbSNNpCq55Z/EwbLBUgtt9BVE4qeTyAWgVrJaQWWh7gPPCqyJCwMZR8Pn3EMeq1nUJRcRce01/66leonC1jHkAhAZDgtQsMJ/Oa5rIIRicB3k6nv0loCZBIhvnV9hIoFsi1wt+fW+Gu/YX3FpUI3PMwAJeAxYfezLji41/KAvn4o33RaiodG6gRAEizFezwzhfl9KtUwF5tM6wcNezSSr4SAlEPY9lQQrWh96udhkSS5E4fbey9e6CtgQyRCPEaXAwE5a1u9doky+JzeREBol3RJAEypAWW4dL03XiUi8C49232AkA5r9vLQVlbpiGuvZ37l1ywP4uzCeQJVvdzyM4muHQYIMXxWwBp1YZdTwYDKB3fFq1+0lOnAazNpi06mK9QtjT3UN09EM5fwAKNfqblRqpAOn/bAtAww4wb5yYO6ZHAktSUvODNfV7eXwbzrIdyLZzSzLLg68YN66JVmbYSkpRp5Cnx0OPYVKXlZxYgiGoKwX4JDoEpsytSUFBEVQcghh8SGN6vJGSkhSRAtFLjd7UY0j5tOvefRpv7e45rr09bLYmjIcZOK/PPAgg/rS0k71T7OJa04pqJRVgKBGAnY7uAtSLDcWMbQ54YiKsCxPlOQC3+PeNzDvPtyZOnQjNkZgcTfSoAmYonQ88NN7afD3BteVh0mA/zD79eFt7w4cpEv54kQKKKCkUQ7zcECSPop1Wb1n9+pkHmmHekUk21knNeJ+NZWxiVKjfccGO4iELxHPZG07FgMUdFkkoljf0ridfWKm9SiTSp/HihAiTOSFFplPj45K8mCBB/JpEUx6QWftcJj6gGuU5QRgusGEhvr00Qrgn1x+R/J15VlVtUh1zXovgakwRItMKSNEORID1azLw5F0XBAJZJ6wCqWuqqWB9LWCsBl+mDsoT9WOtI9PQCcg6ZWVF1JvQTHN0F+I8zEs+bCnNds1AloacLF5r4Bvsfsy3aqK7OoYL3VFVjWH/rZgo3ikJLPZY42aCUAKF5WCQNoBrdSmFAN+qqFayhbRQWZNCe3Yz7ReTpaM8jKZ5mZTZjbnpGAdX8raEZSysJkId/7QbUK+XYPmHVRd+M6jvuvgk1Q0N1VbgRFcEAasb0fBSRAMEpQ8zA7Cmsnu7BNrMGpW01n2SZ0zfz0YoyplDJSRpmsMacOXOMAPhF4e47biH0nYySg8+GJVxXO1Xw61QVAjoeOHAspGUXhKNnL4ZR9lWpELfJjOUM+vpschZS2Jvpez+Ndi2gb2VCggzT5s3MZY3XOkJNS19oGmE+y5wVNt64A/KC0PBu+hmFG8kQda5h02ZQXe86wxVaoS7gZyX0HNeQB8tCy188E4YgF1oAsll8KEbA+Qt2dcGmJeFgZUM4hsTEZz+HqXjbxrk8Gyqs2ZtspDJ9LuTXlSP7QgdKp6ragXCNvxtGEXkCq8tZFIPMKs5jv5YeVi4C3B3tDxVziyDRUsNl9iajWGA2q5qZDtiPtVirDUnxxoBzsBlKKytoR2w8IYSTGWj9jNPly5eGeWsmQvtpcnRQNDJpsRY0RuvQYux7LHBZg+VNG/d5mZyNnbtupoN1xmd2tZk1luczxnyUQxFIL2qxFObfa5AxZqlpGag107nzF6MVpeDtLJQLZktpnVlRPj/a2t1w407mh0RRx+Pf/z6Kis3RpqufubrmSiVB55vCsofWhJOfPo5l03zIBRQ1Fux0EiKPJVchc02q6kD2YdoRnULxa/V4Aw2fx963CYsoi0OaW3vIYdhIccOpMGfB0rD/dD12rQP098GwclVxeNe738pzGaMQhywRQWTDuCWh07PDmo3rUSihgMlk/c7Eboz2yOHeC3hv1zOJZefw2dguuUa7Pkg6dzJvOj/YhhIkDZCB7nH72Tscp41nsBdwznKdL8LidYR9ibae28jGG2IOkyhtZPxoA+hrOyepDCxiT2bRjWHl7vPWr98QVccJ1eVEOIWlrHs3Lc42cuYYMtuDDA//XXWK5EpDfVWYR5FRPXtv13Q2JgRTX4n7eEPStVhav3ELa1dq2EMAdyF74Db2bnU+XwiRIYqgtMFLSmY+gMCqp4Dr03+8Kfzu37cy/3OmGexkLQbMH+wKm9esCBdOHAuLzeRiDVyyeFk4d6k+Wij2s9CmUSgg6XmNYoZeSNU+s48gKVVw3rxjc8yDWUag+h1bbqTYbA/9E3Vu7qLwzP7jkGqQNhwkRii6ufeeOxino6EdwuIC6sbt2E6peDR34mMf/0R45WteEwrZb3dDwm5csywWg9gfikvmhe898RTnMoppMiEbKYJpVF3DecjioNn0h0J+9zSFbq9+9atCHxZSKyDBnFNm8jd/96m/Z37UDhf7QOz8+hn3r3rNQ9H6spN+/ZnPfyEquOp4zW1kNS7ApveJJ5+iMKoJNwAC3llPdvCcDvKM2nmOiaD5GYyX2XH/6blhHsVpFum0otiq+cQNcY3Z+ltH43PWwkqrWtfMORQknDt5PJRAFj3x7a+HL//D39F+V1Heo95oqIEAWRBqUCulSMpij3iNNV/lsrmBW1lb0yAvVZJfRP3fwvNeht1VG3uiVnIdVXBZ3OXerIkslPVkyFxA5WTB3MpVq7m+/njN/cyT7qP7UPbNoE0kQc9TgOR+0sB0Vf0NKIFymWfrrrQxF5eF//EHHw21la0UfeVxVimO2YDXV9LrBMgLFSCTK/e/Gq/4Z7+YwHderAv997/ei//ypQG+xJno5X1MESAvr/2m/nqqBaZa4GfVAlMEyM+q5f917ztFgLx0O/3CESAjtb83oXdvJ5ZUE1hS1VajLDh5DoDTSu6+sGU7qgE2bRnZeLkDqg4MCLBT+Q4IjLYjXOPg36+tAoeKr3ztqxGc++B//kC09bhC2PLXvviF8Ie/93scbpuiiuFJFA8bqTSSAMkiUK4eywarazoI+r1SdwULnovhHe9+R9hL6G8TlbwVS1dSgd3CRnd2JCn+9mtfQKlwMbz6gXuxgNgX7rt1J5ZS7WE2hEA2G8wkNqAnDDXXtoQNdS2+3g+/5S3RQ/YpFBdtyNC9rznkmXh4a2Mj7EZcyx5Bf2x9Y7C2h5MG2uQClY7zF1Zgc5KLzQL2TZAg/r0S8Xbe16wLK/ysbjv5l9vD5t85C4g3HBYjYc/EBquY4MjZWTPC2iVlADuApdhT1VIBquLAMECr42yzt//K27AOuMDGuDrsICtllMPwOECZJMhBvIu387M2Ds762Vu1puTbKjbB8Cq8szdu24anN8oDDq/Kr7U38jCcCxjSwUZ+HRXEBRwOOrE9KCVYfYiD7gysyICKopWD4PRhqgjTOVAoW6dTJPIPUFdkc+g9j0+11XBWlzYBHhrwXYN9Vz4/S+WatKBSATOTA6WeuILnjTw/SZhiwOUPvUFP5sTH//5iO2ABiiDurQDw4+SR/bHKLZ//Vu6vV7wh0OZsSPx4AG7moG+AeRuG6Vbd+R7K5D24eGDX+kk7IyvUtSsqJQB72Opb7nUQ0HkOgHINdirVtVoZYVfBwa4Xwm758iUxJ8QATkE7LbqseBdIzOEQ6YZdy4UBKsIEgAw/TwX4zZMEAXRL5yA6G3ArA9B5UO9uQUBVURwCVXPE8E7UKpVU40lyreNQXMI1aa0lmSxYJomhTc4wbWiI5yUOV76/lg5maHhPEgBWllshloIaQxC5ByWDfdgMHj2b7U/2Y1UgWnpoY6UyRn9iSRVJsy6soXIExRgrepVHiJN+0AGIcrWZqkulCdz/QgIgPfgP8PqqhwytNANDEk5AYzm2Jxe5zvlU1dcAUmqH1cQB3EBxLYZyrAbltWLINaCy1+k1ZQJ6WW0rAOI9eNiWxNPezbbXx1l1yORCZFvGkGcOn5EIoUrOtrAqTgD4gw/n/xgJogLkw18xyHoMEIDQeL52okwzCHU+FdFzINSyOTCfxZdd4tWq0U1YIXgA1y5sFZWJHmwdP9ohSALPQvFUxHxhNW0rvydgH0PcBZOfr45PKD+s1pe4iXZR2jRJKKl08PclDqQ9YpmfeQuWiCf8oX3OgsuC5gbwCi73M0acS7SgEuQfp+9NoCyTfE1iHjGAdxwAMI8xmuLrC/AD+jl3hPEBwAv8yGdlQARRpYgaajbh5FcbR8JnPvPVSHKeoYpx4/YdhAc3h9kQPg0QBVxoPOw79gXV/YjPg69mV8wwRJgrFgSTBCnn+R8/ejj6rFuRad+1/6j8EgjpAjSekcL1QnxJKmjFJcjj3BWtk2R2VHXY72KYecJWSRJgFvOQQbWdgB+CYTMhA/pAvP3bbN4vYZUiATSd380BYFARZe4HeCXjqFqbCiphVek5Fq9QCZzNuBcEVS0j6J9FW2sFpC+8X4sB2RyvV3nukomqlZxXLlPRajtlkgMyDrln34u2U2YGafV0Xe0gMOj1ffZ95bHt3vhhsox8xryQ+SapXKOcl9cssZ3EmmCxgEGtmQDteSjSyrDiOgTBLwmk6urrX/86Pu87Y0XyD7CCTKcAQQss+2H8uF61Ysjs5DOzPX0/f+bHpGJJW7G//bXEtf3KR6siyeD677ONyqSoyvrxnI/EWySIk2nMFVG9dF3ZkVB7XM8IuT4etL1SseOHBEnCCivRt6220Losj7FZiIIuixD0VADYPIi7Aki6bNSAOQDVqcr+JEGY40aYI/qYGyRAspvwuofY6CMboQ9CL4yiH5mWGq6wflW1YTlI15+7cA5juCW0dUOWsZ4ULgDwxI4mmUDnOWSQ5OahtoMkKQBI72DO1m5qHkHCRawRjVhdXUEpuhNgbhrXrarIfjmNdfEs1e/tEC4CXUP9naEVr/m3vX9nGKhlnqEvSJBKvknYnDp5MlyiMOTh17029FOlPwj4OIs1X1nKOLlQ3YDETcwzFy9qsYW6k1webayGUDf2sa51QYqPMXel0y5LKxawRgPMrl4Wv45RyFAOMCvR0MEepZN18cylmtCGinca+5YC1JdNHW1RpTcXgLkPZUEO65Q5AkUAhWksPH0tkB9k3aSk5YRjqCcqO5lnAXbvfMUr6AsURYxiu0dtehr9YgiSZWiMynj2ATOno9Ya6mHvYAh7eih+eGPo+79PhxaqpDu4nxECKBSvJaVkhfqOvnClk3w5vm9nX8U0H1YumE0+UzM2QvfF+1+L6moYYLWdzC+DlU+cqQtXeax1Elt0obxFs8PCFQvDls3LQ0dTZSjCdm/rRvIDaB+VXu3YYfZCegyyd20kYFoFyCjgbK+2ezy327BUzUNV2keYdDV5WgPMH1tQ16y8GQ//auZZgU3W03aUriepYh9CwbadZz+T9eLI4QMxj2zrJhQo2BuNQOwfIcNhDWuERF8He4ZC90rM9fW05TBrrNjidOyMVAJd5TUXk42kFaXWj4ewc1wGCH+K9fHGG24JBdiLmoEguOs4WVxR7vQLYdsU7viNXaHusSuoY1NRl46jDoMUY4/cVl9JpX9SOEnxi4VLu26+lec6GM4B/s+m2KEJoN7cNu1im5pRP6JUkohpY790uYE2oK7hMFM0mfXhv3zwLfT9ilDLvlslZCWEnUURpahb03m25uS47x9GtTpM1oiqgHTmpDzBZ+65uro6kv9LKG46ffp0LMJRzeK8noeKWPWGVp4W+pSXl8fCmHbGqbliZ8+eRdHBHhzCZPPGjeEK712C8s3pwjE3ABGi4sZCJYPM/ftcVMOdZEtpRxrnI9bPuagRBvg9113JkQvsp/MpuvFacijG2Pud78RCA4HlO+++gzzBs4DRCcLGtdm9hSpV57NO9kBDgNWO70VLlmEXeRBFQEnMQhMovwYQnsr+5eS5SyiQ2Qdm5DEXzwr/z7uLw699+BLq17lMFdrM9YWlEBcNlRfDa++/N3Szd83gmaQCij/z7GGKhJaFIyfPQnzQ0RlzR06fD4uxIFVl0sFeJRWV3O07t4fqCyfD29/4S+S99MY9civKj5r2aaGtdxQ7RLNOSiC9u1GT3xLqOAMUQehnWmxhEQN98WlyTcyvUMmQgxKpCyJ2101b6acUVrDv+eHTe+kf+ZxjerCgqojZJxIgh7GGlfRVEdmKqqIa29QPvP83IRAuhnRyTtLZAyyg0Olz//iFqOKvxhpKomAlCrmbd90eA96LIEe1wGpiT9FB2y1hv7gBYsYxpspEi9Fi+sZ8ChXOewbi7NVhgYR5dly/a243z1Rr0rN/sSWuJRs/eDxagg2j6vV5qRAyuysLcnqMNf0E4zWH9WTf0z8Ir7zntrAM5db9t++M8x8607B397PMZShZ2TNph6ziZZxzSi1jRtWKhRpX+O9puA50sgcYYH4tgiQqZN5u5Xpr6mo5Gx+luKso5jGaN6jNlZZuC8oX0+fpn/Qh28K97kxULeO8ppapFtxYeNPH8x1DYTU+jM1sY3/4yP/6G55XNj/TplU700kC5IUKkLgCP68ESSz6/96P6+qS62v65No++Wr/0RYTP36V/xEWUj9dAuSl7/8/gsD59z63qb+baoGpFvhFb4GXO//+xPlL3OAlSOiX+/4/78/n5SkMphQgP20C5Cf1n5+UEfJv7b9JvZc+NJFGta6HrG4OrI31LRzQLrAxXRxtdOqpnh/jsJuO9NgMBgHIfKrzKtkMli/l4EPVVAskiGGjGYA3hznk3X8fwaCCTBw9rIJ868Nv4LWxf+AwfQKw7CJA4xt++c0xaN1K/lP4LlutOMphc+/+PWHTlo2AjYnD4xCZDWVcy8c+9snw0EOvD9koUr78hX9EydAcNq9dFTIBTJbxszIq0VM4EBkAeIXDuCG+z3EYayA8+HUE7+UDBJyhKu/85Toq4bFgYvMtIKO/uhtZwawZKD3aIQbm8n61HLTaASv2HzkRlq9aTwB4E2GI+O8C6pUDDp88eYKDUw8AAptlNrg9VG+d++ubw4r3HaSyipBCgJcirCs2cnhPHukB2JkIq7CYeOJb3wkLsdPycGh+h0HcFRw0dt16S8yW6ESRspzQ8zFAzFwqZSVBWrkHw6+Ve89CKt8OEOtJu4jKwmsQS1bQCSJnAdhpJyb4Zzi7+QW1VDYuIdxRK58cnmF9zYWwmKrKdDb5qj9GqDzz0wPRBRQx6frK046FHE4FvVdyMGun4nUUksEDUhvgeg+HVsF5D0seDPUunuDQn87PDM/2UKENVxtgcRMgQDeH3mJDEgF0BZM/9Lq88FsfOx/JD33gay6fCysBefzvDMAv7aRSQSjFRg1iTGBogMsQUxQuUok7GMmdbg4pSuynCRIItlE9prJBPHAVGR3aVOimohJAwqUWAqRvaBqVZVorYKMFAbKYHA8rDrXBMmskZg3wYgZtGjKt9ZNEiGoBva7n8mxH8FPXRzmXPjsNG5Vkxkc2zzuV8nzDtkdoq3Sto+iLViZKnpyn77UQwLxuzfJogaW6PQEOapFg1SOPwzBPDk62u/kFklkqKVRZSCT08nsthL5aWTnIAe4qz76Yw/wsDr4CBoKyejgLYpi/UknFuM/D8EYPY0kAJzoLCQKpBrEkN4WDpnXqPkfHYhbPvwQwfICD5+69z4X1mzZFD2OJGQ+lKkGs9BTkb4MIK6ay0ADUfAkmCDGf7wD9Q0JEG4pmyCgBYis2ZwHQ9FAZKOAk+OA12079VLsL0NoGguh+nbRcSpfU5AeJilHmiw7+BjWO92pfF/D97TcW/nMS5ItXsbYj+werpqtUk4rKLVtYFkoAXofoCx7CZ1kprdIJkKWFe9Tyy8yTNohOow7MLJGssbI2nfFlxsmgllegVF7vCz8mF1a/+m+2kf89qV7xd7Vt0uotoQBJhJ/HB8Jc5aZE0sHfl+yQYO1jXtHewTawPRgYEMGZ3E9duAl/+HOACV5oIQDXOP1lGfOIypfDB5+jWpZ8H4DlRXjfFxDGqmVVL4MnaTyHEHvmYO4/kzEKahv6mPuTAehUbQzo/81rxjr/aOclMZOwRZrOmBzjevLpb9qgOF666APOW7Mg1QTI9uzdTbXnjljNOgjQcPjISSqL5zIuxyDLyiIIM46KKobEqyqIllGJ9xjnGalwsqpTyzrHw7gKGxUOMd+nn+sbjh7lmRAX9h3t7bSyshpbiEDFkKSjVIqkrnNgK89TtVoaxJFrVZ9KCRUsEJ+zmFeHeVbFVBprLee4HGKOG6FN8rjHUbN16ANm5TRDCOYD7IxpZ2Z/lSC6ToBoVGE/T1QjJ8B+55LPvX9ReOtf1MT79WeSmT5bFSCSVWmQASk823TmDecOiW2JrEvYFqqy0mZGYnMT47AeBdspqodTIJcy6I/Rbi3OewmiKr7H9Wtw0MTrUIFxHez4+1+j6paPd368Nl5nJBKvV7aq/phUfPgHidD5RK7HJNHn35q7MLnJiM9QFch14iOhCrlOZl23zpocFwkCCL0M7ZUCWWxWkjaH2RmQ0dlpIcdskGkQx1Q/z2bdy4dcnkE/YaJjwqKynHZwDs8BuB8l66AfIru3iXHKejA0Pj3UQYDXABC2MK1l0BebmrqiqiIb0hO2KJxvBuQCxDVvZD7AYfbs3FC2pBygfjogF9kgKFBU4Tzz5A8gZvLCBuZM+4NWhM5z3bx3K8TL2WoySWiDcqyVrlFZ/Pp3bQ591ekhHWKtQ6Jc0pt2vca+4uTxo+Hhh14b7TmTGbsGvHcBFmYw744AUD77zN5w+mR7WLuuNKxcszlUQ9pU8mnWgGusFflOD5IgMwEed2B31YQ91SgA4FwAzST66ABzdi9ZG5W1kCqMtwGIxixsW9AYcduA37TlTPZVWdynewlJZ7NW0lGTnAOIn4BwaaDdzrcOhAbmh1333cPfQU6Po/6ARE3heenYNkQ4+Uz2PgY9j0OAbH/PtkSf+/L+MAKA33qllvtvgxgaZ7xNEMKOcpJn0YKiuNU1m09qFcLapaWxAn2IftNCG62jKjyHdh/oaafS/AzWMxMoOWgqunQP42IkOzXMWahaFCJhGsUP2GzdsnUT+yTfaxAShOIYVML7Dp/A5mduOECmgRZYGcztqex3NkBeVPCcz5w9zlhqZ99XErbdixViFdaZtMUQ4LdroEUgx8gIa6c9b7x5J77+VyhIOY/aeBdFIfjz86ydm86RCZfJGpHJ/o2tJ23K8+a52kgzWat7mSssDlEB0oAd6ZKly+O+RNC/AxLPtdd5wyyd9es2hm8AEs8jjyIXu64WFBarUcVevnwh3P2+W0PrU+Sm0Vda2HtmsX4zRKJKqrO1mTmhNhJNxbMhZNnHdQPQzmQdKWNf28c61sjf9GOvZJ6B5HMDFq11EIS1YO7EGIXa5hC+9IXfANRlr0w7Hz1+mjl6MJRhEzQXMnBOaUGYxRj53Bc/R5X+jhgMLfFQwNhy36QyQ4VstOpkfJ2E8Fu7bm0kRdzTLgPwds22kMPfzWIPcxT19wj9QtDbPYMAtoUB81FdNqJGMrfNnA+tgixYsMBDNe/FC+fjHrnXfTYE26Ri7SL7543MiyoC/ZmkisC6Cpwbb7kF9TSkFkoHQXWLC9auW0eg/PfCQ697XST1JWa01dJ+t56iDlU6rsvJtHUa66E2ss7/N+/cFb717cewWmsL2Vzj1VYKeJhbXNdUgnzozbnhfR+5xLxClh3baknCfpQ6qyG0inKyQq5WSKhynn16D4RDEeTmcKjGrq4F9UddS0fYsP3GcBm7Wi1/3dMtZs1+8P47KRqrwXZqGVa1Y+EcNk79w0nh6cPM/9lFzGUDKFbOx/H4+fA+6wAAIABJREFUmgcfgDyHlGAf06NSm33iNeYi92Pamc6hfSVAhtkDjKIeMoPGvvmZz32e3I/byHi8gPJ1AfmLd4VDR45EyzCVh+a0DECa1tfXhlc8cH/Y/9we5tvecO/dd/F8MsIn/+ZTMbvjMMHgA8xZGTmzwoP/6aHw9W+TBQLZUYU9XD9r8SGUoaWs/cUUI7jXNBz8GlZSnrlUJjeiXM1C0WgxmV9VbZobc/IvdsQ5Zv0HDsc+tnrFkjALm7Fu7OtUAdlHzPLatH5dLMI4d+p4vL7WhtqwCLXfrhu3hk2rl4c89uaPfv2rFDxQVFWyBPUaBQesn5dZ08142Y3SZyN2z51aXjJ2PANKhiChiioqVe5F9BOxoxOnsUgkn3L79u3kp5yJ9ljuF1Noj7XrNrDXKqLd62PxnmJJ9x3u70ZVVrL+JbO/bW5oZl6eGy6fawxf+ux3IJZawvySCrIyu2Pfjc5X8f/iDHtdrzFFgCTaY4oA+bGDx9Q3Uy0w1QK/MC3wbwVwX3zjUwTIS3eFKQLk5Q2VXzgCZLiaDBAObn1UAXlGb8fj/Mkn93Bwmg2Ihccq1e1DVB6vWLMygp5JVPycPUfFDodGLVOOUPmVDjC+FCnw5770xQhyzaI6WF/2a5And99BwCUH+XkEcrc311P1UhMuYqGzccNWDqPY5QAqWC1nmLpVZi0dzYCpeVQvzo42NPnIgh9//EkOVRc5DLHxT82O9kPNTbXh5hs2R39m5d+ZHHI6AOo7OJwYKK0E/LHvPAZwdTncc9/dVHiWRID3GpYAhmh76PEgqppiQv90NqapWLe0IIGfS3h6J4eU737/6TC7ZD6beMghKpnT2eB3AVxYPbSQyrNmKgDPX7xAxdyCcIkDc+0/3BvW/NdjESAUeCgpyCb7Iy+qPwaQY18ifG+A+72VA7YWUloJVVK5df/990Wp+aULKG9QLgwSpt3PYT2PKrwClAa5ABkmNlidLCxVR7WeVcV677stbmttifZMWgQ4wAVgDHJWeu2hYr75JezGuwEfyzjYaq+ViY1KtKoBku0FVL+IPLyb302ioi8b8MAq6QIVHxwKDJ2vxyqojHwHGgnLM4JeOdCPA+BeJEQwgwr06WzcPRgWQXQoJddOqxiwMJ/nqMeuYHI3B9iVK1eEt98+Hh5879fCLXh5z4BAqOAZcmqjgi2bNsNeDYLBKrhmDoMFAOqCo1oY9EOYdRlCy/Nr1J6IgwePBtB+VrRV6AMQ0XIpBfBU8FuQ0dDyBWQ/CIJXIm/Pn7MgPksxw14Cqefjke4hbwI0ocRcBEARg1VTObhcpEJ+BgegUg6QEkpa7pShtuikujYDAqUAT/Eh/naQ6uJZgErFgG0qVgyyTtGaC4BKayPtzgRErkFkLZg/JyyEsLNiP+HXD8AECCP8LyAwTrmhAeq9yOo9SKUB9hvI6vMTiNWiwgrHLMgX780A0cLC/FiB38v7dgEUamVQzwG3jUo0vYi1OtAWTa973zJa8AhcMu6t97bC0ayPdGwQrFaVDKnFHkAQQCJECyEJISviBZVVjwjwOxnG8HMOq4VUZ0rcWOHuz2QxBGi9HkFcK0VjpS1j0GwNAWTVH6UANnpNa33kPUiUCKqqNNEyqZBDuBXk/r1jdZAqaY+Gqjfs68nXQ8bf/5+ynydBVIH8yaerseIrjUHTyYDk/YAq8+bMDsW5WMQAmHhPWpPp066Fm/eVST+Oyg/GzTDtLfghIJLIwoBYBDhP1irpeuZCPJ7GSvjJavdp8aBuVan3IQAtoeFXfxYtm7gecxZ87Rh+Tv+Q5JoMQ08w3InqxhHGoBZPKj5UK4xBDFp5ruWaNk3atO2hytP8ixKe+VqAAKuET2K7IeEhybeQ8M8k5uJc5qTD+6lAXkxwbM9Q+CaBpVkEqDfRR5JR9PFQmdPpQ7THEB3CfpFQEyTC6RMECDgfiHMxFZBpzANl2PntBzxw7plFrkAh12XQsePPauIjx06FBdiuDFDxCL4YLRTH8UWfMPz7ut2ZdmzxfmkT1T4qgSRWFAD08rzFAfIARbz/PkDoXvquFicptNlMvee593wIE7/XRkULFq2rVDdJ8OUBsHQwbgT50gHrJKut+I3ECddZAPBoRexs5hlJekE9VR+SdVkoLYYpR3XsWs3dy7yWB8g0YSi76pUEO5CAKa73A5/15If//tn3Lwxv/ShgZSQjsD3BfmtM70fuQRXKTP7P68gTKIsKs1FsyqrjHLIOq41nnnmGilPmDObeY9jcdGJ5NpOx7HiYhEgkQBJkVeJZeU3+bFIF4tdP/zpEzF8mQtlVFD1PgPBvk/ZsCauqScfxhMWVHN0kIeJ9PU9oSH4k8JmEAuQFJIjjNZIj/HPCCtDcH0mhWB4fgfkUAmQw1GIeTSbjAkA+mXGBZ3sxBN9cKvYLIZhnQHYxuVIBPcwcybPX4hIF4yjA4UhjR+ipb8OqibGGLdlVCNrGXvKUOunKWQLM9AcAYCa0cAV7lmaaPCUrKey86UbaMx+AHhIc4iU5HZB9fBCFDVZWvN/pY8cA29dGiyVJjHkEIask3YtV5ThzekAxUYvvfXlpUVQs3vbq+WH8KllBzIlt1+3xzBoT/D2P5dEtN2wP+dxfDuOjr4EsAq0nWbuOkvfVwbq7ctlKyNUcQEgyPCBXiuaRQ0OleDvrbrZZFYDNHVQwa2G3jLL9pUvmh5am+jDOv48A3iVxi+OoFq7iw9/P3qwZgnk68/YsrJ1G2LfNYG/kmppNe2ut6QJg/sVCwO0++vso5NF50PAzZKYMzUwPCwGuCwpR5iTT9jwPQX4TugYhQLS0U3Zww9tXhJOf2BuKM1DRJKMiZF/RoaoFa7LRkZnsJXoIImf80hUx2Qw9XGM/n4VFWezX5lOwMC08y9yQx3PasKgCULaHfdm1mFnFqODvsdhivugH8O9galywfG5Yv2ppWEyYfInzDJ+NWO6dJgellLWtFgux9m72KVhFtfCHcCgxA2WCsVW+uAyQd3s4fvxQnA833jEn9F6hfSlGmIcFUhdArP3VgoGnAKjXbdpKJX9F2E0uQTP5J295x9vCOJkb7c2N8fc6eZ8WlJKSlnmsVxiHhWzWKgkR90od7LusDr+AsucqpEMplloqMpNVALA3OE0G3SzWtFJA1VrW92zImlIIkNNnz/Bzs9dSws3vWB/O/dOlGOg8w8IH9nfDrMlNV6rIzckOlew5tYTlBlHAdOkUiloHu8m20VA8CyKVZ+z+I4N5fUTFMVZijdcYM/SBRvJYehmLDVfHyWvYGS6gpj5/qRFVgns1Ap9p27vuuz2cu3wMy6XjYfW61azXBewdB5mP1gHs1jBHNkdlmioQCRDnngsQtlpKOc6Po06Zw17K+cmsokWLFkXLw6vYKrmvdI+WRbGMeyzVuhYiZGmtyvhxn+e+YBkh6maeZbOvModn3Yb15N/Uo8xrj+RvPkTEKc4e27Zvi+HY2mlpJ7tx0+a4X5ME177Vdb4WIuDVr3lttLT81ne/E37pda+nj5MryBpltppKFInp06honPDcp4zRbmfOno/FHw+84lWcQb4fC1EqUcO7V5o2I53MiG0on8fC62/tDe/5nyeZV2ZRZISSjcKnEtSXqyjqacMyqYJ1ch92vls2bmWvg70U89FTe/djvzc9rNt+U8xFmQk7eBpVatz7MCfed+ctkJxZzIUo/Ub7CPJ+lrGBcrWmL3TDHl4hC2gYEmTDpnUUCWXynrCLnGFKWO+G6cvO8d67e/l5qDW+99RTWKtVhTtvuTH0swaqWvge97Rg4RL6QjPtti3u99zDWeChCjWdtcrPVqztZlNA9tWvfClsh3y8B7vT7z/5ZDh7/lLYwD3tJUOkkTFhtuMvv/Gt4c/+/KNhOUU6Fihp+bjv4EFItXmRCNBuS2LAQqVoH8q8aWGU+1wztVxQDv5pglzd9fsn4zpr5pnkYwFrZAnB5vMo+pEA0SZWRepze/eGG3dsZw3PC08+/p2oIs9E4aelbj4ZU1r/JfFpluSJ0zWsOikQmRb5LQynKcZbvWETZ4q2qPDkBWP+y+gE6xNjqAPlVJqZPavWYAdbEgrIVKuq4azE3tT+NR+VUWXVlUh4SIQsJl/Qvm1hnOcRbW0tSIv7YuxDZ3Ad/Z39zBXs5wbTwjve/D4KAFCZ5DEXtWv1CwGS2FE8v49I/NcUAZJokCkC5PmOMfUfUy0w1QK/UC0wRYD8dB/nFAHy8tr3F44AGa35vYnpbPpbOSTpr3/tagcerc0cAtKpOL0WbrptJ+A+snsqJ5csqQilRSWoPI5iEzUYgW4K/AgAb8FXt4LAxCqscyoicP7449+LwJ3V7rcRrGkA8ACgfkEWwC87vO9+5/vYAOwEnF8IQNUVjlB51MrBahZBfTlYY1iDvJoqTCXWX/riPyGlL4vhkk8frQprqJK71nQFMKAs3HLztmhTYBVvJRVb9WR33EUlUyab1u8/8Tj+2M+FnTtvoDoZ0IWDy9zSRVRydUQAd4Rq5lbAWzerwxzciiBprLIt4r1OQricOl8JsJ9BQHQph8TKCBg2AFqcZeO789abY1XPM3t2owipCM/8yTrCz6lAYqMqwFOAGmZ+cT5+26Nh29rloaX2cnji0W+Fu2+9Cyua2dgHXYrAr1XwDz30SxHM3rv7h5Ac5FdACpSSVZDDYXjV0oowiD+5gJ2WACkAlf20g3ZKC8sXRG/8WOFOi83nAOoAF+ATbJMEMXBQgHUGh4UmKsfXr8dK4loTm3FCufEhHuNTsF1PW5UfyRzmJzgAZXBw9SMfcqsVkGAMYNSDwDQOKuMAgG7qu3kfVR7d/Ld9YRYH6CYOQuu3bImB2uYJ5APSmikhyWV1VybA/XvumRHe/+EjUQGyfcMaAJBuLMwyOBi0khWzKNrC2IY1qIvyIdMEvgtpM4kLiak2QHRDClWtaLGTCQGiEkS1iSC9gF4GBzftlAyPtlp8mAOXGRe5VInGHAorTKnkMsNjkIpaba2seBNo1dt6FPJCf+PpVMXHAxvSdG0YtCTqhzjxNQ0/7++FhNFaBNKuFNDJ9x30wMNBStB8GgGaKkG0BmoBUCkqzAmLABskWiRBVIGMUnmpDc2EYdBWrwOO+95amaVjL+bhUCuAMSxwkrDv0vdaqxyJQEmcPMaLlZIeJD1QCuhfxLJHiw1DVoe5F22uVFokgZglm5vA+0/o6R9LyAFNVDnQJwxBrwYw8PsSrFT8b72SJUCslDUrRpstw03taxKJk8BrVIYA2k0GgXtIjEGoVMkugCQUUMjhQG7gqISAFegCHtE7nOdjpX/01+EjlwO9ILBVoVae+kx9vQICXD2k28fzqG4UaNS/X+D3999eFv/2E9/kfSELMq5nKlSgvNJabpC2KoBUXAwBpZrmkP7gXEuGNmo8X4M4e+lXWrqZn2KOihV5g7S9vy+onEy1skCx9+g1TVb2RzKG5+n1JHJMRuP1WgErWC0hEoO76XcSIAkC5zoB4rO/fuwVFLAaX/DZOdNKeZUKtssIJGEKFZ+DqJXKAM1KAePNvTh66FBYZ8hsnCew4uHZnoOktPrfylnH3QEA1zTmv+WLl/J9bth36Eg4BAg5Nh1SAlAiJSsPGxmIpZgH5OybsBiZJEBs1+nYwKQQrG51aBIAwQICSw8fOBQVKo6FGaClFYA+A1Ttyxs9+dQzzFErwsGDJwG5SiJJOs71J9H/VPDE9mS8RVut6+0SlQJaH/E1hfYyoyOOE15PS6eugUQujoSHljkCkfkQwRP0y0aqeG1/29aMAoksK2C5LYA37AF5jun69gPA8eSid/gsQJUBgBcttNqZL+3XzpWuBVqhGOx65vyFaP84xOumMx+NR8D/OgHygv3E8wSEcMV1QkAC5E0fqX7eMso+MMN+EBU9kAKQ/um8X0lxEXPRHOxGKslIOgepMwsF5BLa8Ckys1aylmaHY1YzMwa1XBSkiqQL/5tUo/j9cOw/ibZ1JE2qUSRA3vLRykTgOf1tkgCxX8W+TAM/T4B47fEeEp+TwemJnyXgmcmP+LPrfXeSBImbpEiAJIiRqG6atMCi3dIhN9JZ2yR/ZuDXkoI6cibE2Azs3ZZT/VxqODpWaUmQH0wCUQkypiUOBEhyI1ZJrAHjqD/6G1ABABoJBrcwftsgyCVA6JpxnWxH0TCcnBJOVkP44mY4e15BWLN6PVXY2awjHaxzqJnm5PL3neGNb2ANpnr43KmTYRPEUw9rSxUKuiKqljtZY/bs248SIJ8sj6KoCDG76u2/vjkc+l4j4dJbwzh9KKo/6JNmB5QDEF/FftPxXsYeaB5B6KOQk0lUaF9g3knlGVSgcNXvpZFw8POEK5+9SP8l16e4bHHoQaUayQqypQYZ98XFhfSbibBr147Q1twQeqhGT6I/ZwLEDkCKNbEv6aUaoAmCfJhxu4RsDe10hiHnVy1ZGDJoE7OuegSGAdvXYteTzdiaRlX06cr6cKKWYO20bEiEOZDShSEvlXFItTirBH0phb4PKMxadsO7VoRn/5qKbDQms9OSwiyIkmms34MqMsiHG+ibACBsQWlFMD2fOGthN0YXoM+qtJOwrKqpDBcbsZfBFXPn2kVYYlWGM9UhPPTwlnC5CiUJxTjZ2AthFhYudV8LhahtlkKcLMdmtQeVxApspJwxn92zlyKYmwG22/DgLwm7DxwJs9i7sTIRgt4HWT4E8DqH8bOYNaw6Wq+tu7UoDDdkh6qL5ynaWRmGASjN9uhn3v8WleuvB8Dtoy/tJ4TZtfXVr7o/hs/PBnitZy2UVzW3a4T1aoj3UEVSQpFHhjao9JleSHXVBgZDd7JPSbLtUGi4hxiib3SN9PHIx8P2zVux2DoSVmJP6fpw8Mjh8PY/f10cVue+WRvt4bLZkyRbtQ8J1k0xyFmsoCoWQJyg/pjOc0+ekYEdZQttTow2C3n7VWwCGXq4iUalRibreQ9j42JVUyAnPiQDzg8SLH+N10vNYFzSnwbZwz65d4IK/wUU8iwKRZBMM9OTQmc/4dadTZBHN3E/jN9R5mH6S99AG3s45h/3WBAR8atFE4xN1+TlhJA/+s1vss8ujYTIJTJh8lEfaIXVxfrUxZ7LuamHIhMLOVRzSlZIEjlPSGBfQxGwmD11Bxaz8wHOL6LEcR2z0KK7C1Ugc4n7A19vMT9vom0kQPz3tYxdC0DqKNjRdlRi6zJFOu9617vDYaxxj6OavGXXrhiK7nVcrrwU1SAbseE6iSKqk71Vu7ku7JsFtjOZd1U72D82bdwQDqCu1Ap0eGx6uP3u+1EF9oS71l8Nj/whID+kaBrr46rl5WSMnA9b1q0MyWY9cWcdnCvWrlzDnJdKVto3yQCBEJxXHk5BfuTTZ6uxAnY/O5MxOkGux52M83mzs1GQpIYsnlMtr9eGQr/mGnvE6Rnh6b0/BMAvDQvJtjh18li4CSJIC8V01kXJ2/Vrt2JFepTMkcuhACX/1771KErglWEtlq+HDx2M1pDm9rVx/dOYIzdt3haOkX/o+hjtFWmb6Zw5LNbRstLig289ynNFQfX+3/jP4f/+/d9RZNPEnhBSc8ly2vZkLIB61Wt+KTz6ne+y7nJuoB0tOmhB1W4+lopm1WSSge57Xc8tgHjiv6/4sTXllv92MO7Dc9m3mPVVSD+RKDNTspSCvEHm2mUE3J88RaYOVmePfvvbsXhpAYVCTag/br1pR9i354dkOJHfcrWBrKO68KZffigWftQ1as+bGuZCSl3ivNrBvo4LiuTHsFmOjCMzQDqZRy0M8pwjkWFe0VwKqTZTdHf0xJGo2tr3XMLubSkK+wucPSspIqNMJCrGVcirBHOPJ/HvnqOPvl+Emmw6Z9qejnHOeTmce8rDG1//Ln4GyUM+yYR7/Lieunon9sI/CkFPrKUv7+NHr/tC1fLka75cAO6lr23KAuvlPbupv55qgakW+EVugZc7/04pQH7CCvSi8+u/rS9Z7ZcoEvxpfbw8guandVU/et2fNQHyH90+SUOVvzORxKavl8PahXOXAX9RHuTPifLfDMDvVICtCSr2OlEl3Eg14yAHPMOYq2sAIQGIntz9XCikCm/xslWEhM9BUkxlIhu+/QBuHnbmlZXGCqsyDjJj+FdvW1dBpdJg+OIXvgqokxe2brshVsm74db7eJDqfw/8RVSU5/L+aXjknj1zgcyO0hgkfeBcJxW5pwD368IDD9yBrUIKlWkrsb2qDof2H6TCsALbgnuw8mrEbusI4OBzSLZvY2M5FK2CigqtUgNX4dCrHUGNagpBVK7bTbHhhxMcWms4WB7Hm7eG/BE3+ZImSZBCaXmFkSA4c+YUm2/ICQ4H3/3D1WHtb3AwQhXRSduUslE25LWCwMCCDI7qAAkNledCCVXG5UjNqy5XA65CKAAcWmm1kYNVH0DF9x57NCzhkL96eUWYSzV1ijAkh/hOgPNFeO13UdnsZryAirzL5KtsjFVxdVGRYBD2PKustIrhIOphVOC8nTbzq8DYmNVHvW1UcBeEXELd+7HjaMQ6Iwn7qnb8iAUo0zlYaiBjm9jZcrUAgVhIAmAc1daECqU127aHs4Bxl9jwL2bzf4YqqgscNnegbHlyN9VYWAbkodb5JrYB5oIswiPaPAVVPkM8+796//rwka80hRUVC8MoBIISda1PsvWB5z4EN9I4wF/j9XMAp2OV4PUw9Xb93/9f9s4Dzs6yzvf/6b33XpLJTCaTmfRGKgm9CCodURQVARdB3fVeV1fvWvburuvqdcUCokgHqUsNkEIKhPRMSZne65ne2/3+njMDrKuyit7d685oPiHJlHPe93mf8quQLWD6XGss6+qTmCldlpJNrgYd4HQ9knFkqKugCpVjEi6kXa/vQ+UeBaGV7GJmOohFEQGiLP443BwCcqVoVDxDedlJxgslpnzvdsAmuY9cDwSklSKzVOTLY+EIELkMHGChvxP4CPgXI1BWOCAHGh2epRbrQuW6MD8b8DrFAYuClyWAH2csSuEGowYZIzIEQBjCQg6USIDpdqnP5cRRBBvAhw6S7bx2KVqzeb5GGccCAHIYO3Iy6XPPMMYyIBdFIKp8VDEcyuYPBpGT20VF1yrsDYUwkn1fro9miMwhQDxFnW06e6s98dQzxL8VuZxy91447PkDoqvcMYLrO8rnigCJYtxXQuiJhEkkwqIJpbNAJQEg6rgJgVTTf5eVV7jx0oSyWqSGHGUCPCI5LEr9r84LOSYExsYr4oVrFMwBWEps13fD58akkeePAltxSCJPvAQIhAcI09duyra/vbvKlRcL2FYHjErr04ktOwno10Os3iLi5VIgqhR3cejwEYDuVBS4WQBvdTzjna6EMwLwWTF5IpKCBX4AiEmxqOLNCZ5bRTi5Qmvu2Wzkkf4sIEuvRe9LEXeKktC/yxGn9+vKxJVb4mKJvIXvXpLBCwYI/HfAA+9fpLTGhkC7IEgXF3KERc+fZ7gHBbfcLSspWO5Cnaky79NkmwsECEa9+sILL/AzEyjoLLZf3v+Q/cXtd9jevW+4CLbztm2EcFDny5A9/vRzKE9VgK5oKeK6yDMn/F7JeG8TIF5Q39vJIgIkPJIYRK6BP8RJFPO3CGe9trRUCqWZ52LoHElifkniGtfxb2cofW2kr8HXJ9SVpAaRSe9DH4EXtAcAB0B0jgAiPERyiMQQWSmCIgYniMgNOT2UFS8V8ZB+tkglSATFYwUob55nVhE2Ar3kDtFcIbvKOOuacryVra5SaRF3Ume7snrAHUXWqWuoHzJZEV7dgNMxzNGKetNzX4nrqwdyuA0XlTpNVNPuyz32EiBeIMIRHdoSyd3Ah4ivd0dG3f/5eXbdPxK67+4y8xpzjLJrdI/99Txxv52LhXuouL8yQB0poeX40OtVVJuUxzJnNPL3Kj7W+3fjbibearaPRmPIRW24cfVOLNbPbsuxG77Pa5iJttJc87YDhNctN6HejuYHvS7va/01AsT9HX87G7E1895nP9cxXny4vpMZB4haRbwbFl6rIs5csYyINVwvUuly7afpF5gYg8wMJ2oE5DYzOY5uCcYWkU2+gL9BAhD1VrjvY4BIvm0QIEQgGgTIMATIUDvAK1GVHu5/HwN3ALC2nfZtPWYkJro4pNO4GyZwfwSxdg9iD1ApNTgkjoNAK1iUzfzcZdddf4UrK1eJ8DzIi0nGTvmpKqItcSzxyX3MoSnZOURg1bm4Ip9xhAsfzbcTOzxWRCfFBACwolvqGL8VzPVnb93q1q0TuLHWUXCdiLBDfSb1CD2ycMnC6gNqt6Pc92M/UAuARt8DGfDlFIYnpufQa8J6wFgd4XkfY4+RxV5icLgXVyXuUvUYaczw3gJYX+ogUOqb2xCj0A/AWjPMdV60tMQ5DtU9soT9RBDXOZw5uxpXggdHQWF6Ivg33RK4nJqJFXwL8qW8rslK6MdIT0u0mCDuFz8P7NVLgMBirLy52A7+pBQwHBcgDpoowN5I4n4CuBZ+ijHk+isGqx8ipBcipLy6zxoA3sHOcR8Ec70RKiBumORrm9gbwmXaVecsdt1nTZBa+Uvy3V4kiLklnfmrjW6QQ5TWh+N62EDUUeF8iCGu87NPPUWZeDbdHOT/A0y28d4HIb9SWO9q27rohZhHjwpOtslR3MTRgPMdPNO+lriAfod6nh/GoKJYFwKeB4l85l5rPt7+6g7beu5Frg9rz9597HP77EOXXYIjlfGJwKERl4MK4eV8G+JeNtIXM8Fcpf6BQOazDNyvk4wBOURGiQTqZq/Swutx6zYgcwPzbzguAZFaKQg65qPMn/9BirhnPiqeaORn90AMsH6wuUhCLBJIFKqnocYm+ftR9e0R8dRPTM/4FPNlAGXvo9P8mfmbfefEEBGdCeHKkeTPxGmK+WXulBMKY7dh/rBQYpta2S9aAD1M7Hu6+XuZSYLYIyayj09lnA2MeSxnQRx00ZyAAAAgAElEQVTujwXESpXxehTZCQHEeragMB3XQJqLvJKzY4x9hAgQkez1xOKmQHLpQwS8VO9xiEpaWL+1VhYQmSsX8gAAtoQdaTxPb7IuJSen0fWRTr9CKesx5AViGa2frVwvxWqV06Uj0ljzXFRUshM8yB2itTIQUFzrU5jEVux/1c9QzZyZkzOP9f0ooh9K47m/igBVJ5pEPmefcw6vr5zPVRdIEEXVFQg0shzxon4z9aUpNktrxUIizE6xvxWoLWFBICS/iM66xjbbsu1C1xN42cZhu+VvD7g+lRBIwXDGWgSTVgDP3CDxcCGA+StLluJUp08HsqqP+ep0bRMk3bi14WZLgvB8/a3Dztk3zrhVT9b5WzewN2Ysx4UhhoLMYjqob2y3p154k4i/JIRajbibsl03jZ5zuexTmdeSWL96cSIwlTv3Qj97F4ma3jx02BZBgHS0NbmoSkVWqayb2d85HUbZUPtx9pErR7sTRZFq77GYr5E4SHuHY+z5j9MFePU11zlHtMQwp87UuNL4UsQ6Gm+KwVWHmOZCEX0BfK0v904EmaLjnvkrSN9f+9j8lcNuT6qfIyFCED/Xw15tA1GaelYbGVcSFCWwRo4zzufx3Pzil790RKXW9kyESep80f2TQGnlimX2+CMP2rVXX2E7iDxj+2QXX3Ae5OSwPfrY8+w1Iu0iuo4OsP8T6aGYLg/7wfVbttjxUoQj7L11vtW+LxmnrZzCisONZI+Qlp3qzm4i2xTdtm/fPsthHG+l++QhSt+1J5ZjRWNHH4FcW41lOZwH+kke4K+HuP8JMVlWfYq0g4gs++IdX3MECEoU1x80R4D8uyHyrr+Yc4D8rqsz929zV2DuCvz/ewXmCJA/7b17fwD6HAHyZ0eATNd/fXoaWZsHkOf4sXIAWEorKQpX8Xe41Pcc/uKwHEdzAAwGuIrgENCKIlwCxXpUS0dOnLTVODnyFy2xQ8dKEWeidmMLtxcCJL9wIdnCh6yYw7gUvotwbMQGjdHXkQAY3Ot+nrKMr7/ueldKXlZ23GrrKiFL0lwcjoAcf1/UcSj78uYvdCr614+grCOSoHhpPgeAVDbXHH7IiZadvRLAeMG8AltesoIi0yqX9S8A4KLzt3CooWCZw84UcRlS8LURX6VS3TGAY/UevIkaTxvhxUtWuMirzFyURS+8YjUNrSh+ygChiFQi73cJ7/UgUSRHj6kML9H237XZSm5+FeUmgKvygzlsSCmnPPFUQI8g4jWmKSr0GSE/GQAiFaXiMcrG583LJUM43h3sdJBTSbEydq+98kOotInXIps5ElDwDESLysLnEekkub7iNwRGK/5KYHw6B8ajRw7Zls0bHbCqKJ02HAyufFl6JDbiIo5UgC3lfx/ZxIoeSUbJ6oeis72lwwGVfRyG4iAGRIAEc6Bt5nsrg94j8oHD7RCHAPVQqCxQ3TCyy9dzWFQZeSX3MJEDrB8bf6nAlP17w8dvsleI51FxpMoNCxcV2X5K6x/4xhb74l0nbMOalS6up4CyeA+RHkvIYB+DTAgVOKcDLdfRAyAv50EX30NkmAaRwIkBFK9SeEuZ289/i5RR1EM3qkIB29EA2OphEaGhLoET9LUUofaswLLfz/1Px7Yux00r8QQiQJRFn5mR6hT6UhZ2Qngo8iCEQ7pcFFJwpnHYUdSCVNL6vFAOa6MolIc51Hiz7Mn6BaCWYl+gfRrXKJDXPs2Y6IOkKcf90NbWbBvXLwOAj3e9LdNcT5E96ssRKDnJ+JN7RF07StuvrqrlYJ5LcecZDpB9lsWh3g/VZxuESA8xZuo2kbNJWGc49voU4tPca+TQ2EQRZQBgtorj9buivEQu+EAESgmsQ67inxT34MchTV0hDU2tLhtZJZTnXXiRvfzKay4qQQ4QgZdT/KBgxoIiYdIAOlyvB3OESKMjOmDzvKucWgp2D/fsqiuvtMcff9xlgOsAqBiuKAARuY0EFCseQ6XVAsD12roBC+Qai5hRIYZycJRDSjEVIhDkjvAA+MzGJ2mpFCiiX5+/Mt6+9fN6iI9IFyeUgaK+tYmcca6tDtQO5Eb5nQxJIweDQNkWDsxyxkjt+SYAhIgdOZaCGduKgZLqP5AxLcJJB3p1U4xwz3XIFoAvwkOvRYpUvYZZ0kMEiK6LiDQtGMo1l4tJ43EMoNBbHO11QbxNgDiA2AtAO3DcAev8fEU1OZIpgiLcIOsn/70fYDAWwi0KILSAXOxOnh+BB6NcSzkYoik2/dGP7gGouAHS7w1bs2aDi4np7+20Sy7fhhOvC5KXiJ4q4kwGxuxI2RkyyFuJglhN9IwKj5lqZhwggvVdBJauNWiof5DXQRSBQnsU5GwIUGGYeVa55aPMcUlJAop8IR8TGfOnIDMg4AaUSRNiew4ctEQ+z49xq+unoC3Nf65cFzBc16WCHPcQ3otcHyIoFG8VDagyzL2RktSHf5smyicQIEu9IPo8RWSpo6iReUffRNdUJHy04kC4h/18raKvNC9IbeyitljHFI0WxHvpBRBUAbaIYxWz6nkYAPwo47nrZH7jrpBvHuOcJD48p2DOLkrq3VrM2cjudxMguvcPfGG+XfsPZ2bGLMQeMR3qltDzH8GzJtJDBIgIAo1vgYxSi+aSrd6rOZcpXWNF3TtyUvkzlrVezBIgIhQcmcTvmp9d6bkImtlILK7RL3B/iACZ1Za+Tdzp8yEOvc4Nb9m9CBl9eAmef9sBMkv0/Ju4q9n9qsMlZn6uFAYz18f7OrQ0eXtRFFviwDX2EuHquMJJoV/p7AkW5mVZME6QUBFtOEOCKa4NU1eLXpIIW82TvY02DeA73eSxYfrKBgHce4hxU2RUPyDeGGtaP3lL3FnAMXpgsCE29ACUaXrG4dBL9IgiG0V+REQHQBJm8doGAMg281x10M1BvwjEuoDBU7gRegCVAyEGw2MTLRAQtJd70IqDMgwgKyLIxz58Y7FN92faKN0zmndf2bnTkcnXf+xGiI1K1p6jdvGF5zGmiNkkEjSYa4zKxMUedtLTUKuYRR+KfynxLq1ooI8HwgCXXxjrcxB7ikkGVg9rTBJk/jQdGNN+EAW4rGKYS2MhZydQuJcD2vXD9oRB2HsgQEiPsixcbyLcp9m/5RH/6QuQrn1OKwBsN+M9hn6gBO1HiPgsxwFyGJfAcdTo63DryqUYyc/xIQKLznHuH7GA08G24pYlduzHkOEQCz6Q/iGQVME4uoL4cwhxPOHc3z6VCEOmjo752fHTjXaqbdJ6sOQ0DTCfskanIjTIzEmxE3Vlbrvy6Q9fTPTUqxaHS+UQXQ9nrd8EcMz8QUTn8DjElj9APWPh3HUbXAF3L9f2rh/+ENX01VYGIOvPs1FM+XIj+5goukB62dtlA4aKbGhBUBNCZ4DcH9fessGaSnnmIDZFOZ8kjlT9P+rMGOGaDRAdJoHEuRde6taEl15+GUK00z75iY/yYEC84l5W35EU/JqPuiGRRIIEQCLUI75Rl8gSytFDWGcb6HNQtGsnUUeNCGjm5RUABIcSX0fPFg6QIUQgN/+j1+3x6nded4KNHMidHr5fDdFeC3C4hEFS6xkI4v4N4/iZgDgYUYk4UWOjIjT6GetMRL6UzQ+xB1IfShhzYxjzWRDPsDq74EkQL0F8cP37GVc8deaPw6gNAj0YQrAHAJ7pm/0T0be4dZJxfAYStZabT7xipjrDRt1aOTHOFZtk/8jct6AoDZIi2rZv3+5cGlrzJK7JQKAjN3UcALziDNWt5/bvfI1IEgkgOthTtjTW2PqzN9soe7VhyKTTZ4j1wlUeHqFOsR4nshBPGsDPrea6JhJbWQfRJKJDIDeSDdehVEMU1SRCBO0PoljvNe9LNJUKCSVyJot9k75fE10bmo60lksMpEgoEaD1XOcMhEohrKmd3EsJZtTrp3k0X4Id1hOt4X6MhQHGXAwuYxWoFxHFJlfAyTN1nBVW4RzotOsuDrLbv30QQdQ89i7MP73tdu6W9dZWX8N8BqnP648kim8dvRiTrCv1EI0nTldDzsbSvzNoTV3s7fJxSgLILyjIt5qqU5CW8y0ZMcGieamuiyeO+zJJZNbDT7xm1RAhBYsKOAMVueg45BN24uhR5wIZgSAoKiyyHa/ucr1mk7z+Qe5PDISb4scGESmkQxSdJKLNlz1ASFgk62I8bohayP8E5zzW/Qxjbta6XIDIS+tkBSSUekMkelO0ahydJpEQmir8VtSVnLOZEBONzGmJiB8evOMdYu/dkMa2rxx3a5kcIH6sZaO8pgi6egYhBSPYwyaxP8xB1LPv9V2cha7geQ1F2PYGIpYUF8Pbyv2MxNm0ZPkKexJXi9znIjEimJv9mR8kJnttx6sQVwvsIubd7/zD30EoBdknbvwo0ZL1uOwPuI7L6z/6MVywRIJyLtmD2yuScavCe50rJtmzS0Cka7FgQQFLzwTjrdbtO4qWFPK8DXJ2PebEPhOcnbM4T0g8IfGSh3UghrOKSBAn2mA/JlFAMGIGOWQnKLQfYd8UHoKjvYv1cDrWvvG17xJLzANKbKPiBr37indUpnMOkHePoDkC5E8LEc5997krMHcF/rOuwBwB8qe98nMEyPu7vv/ZBMh7vfrf9/76TDd/Ex883RsoA08R+aRu5AYOk6s4cA7r5ABQMQYoEYRCs/TEEfsQfRpNRAH0AkL0Ur65cs0mFI+1AEXkl4ZGuXiiOkrukjhY1qIEH0CFPQLJsGTZEkuMDrahttO2cc1yVM2hgAMV9sr2V+2Dl38IFU2mHT70FoebQdu2bQsK/FIszVnEBBxFiUcYAgCBlPRHTyuGxsdWr1/ilGq+AHKtnc1uM63siw4ivPLJYZ1k8xqG8ioRy3F+bjqbeMBeVEZjKHqllqvgsB2uUnE23PPZLL/4yquu9yAiOp7MXKK+chZwIB2x5+gfaW4laxz0K2/RMpsOi7WHn3waV0sSSvYWFE9h9taPtlrxZ3fr1IY6K9aB0JnEXoQr5xwQITEqxOIpFq1DDZ8PsdKB8tO5NRzWBBDNhtrDobSbw8zll1zoyi4H+XMGSmoV+i2h0HuMcmMBM1JIighSafpTTzxhq1cu537U2cqN650KVQB9Pa4WqeN1UEsA0G0GcElN04FE5X9+HMzqsGMPAhKrJBqlJg4buSpCABKnAbwDOBRG8T50uEzlMNPJ/cwA0K+n10NkxwgHmA9++MOO/HjuxRddH8e1N3zMDhw55pRU+v2q625w7g+5Q559/nmAjQ32zU/l2DcfbeFAMMWBDlcA70+ZuAtzM11Eh8CaYB2AGYQB6s7gsDjGQdRDnIQjlQAMdTju5f41EynQC2njC7g/yoGlBwBDKjYBnyJ9FJmgEk31E+iXgMYuDsCtHDZTOIyPcD0FfKaQB68YmixAIintp9X9wPs7zHtQh0oMStRgDq8qMVU8gq6rkBvlqasMfQzQVwWUOmRNQKpEMR78VSIP+Cr1l+JmRgAoKojR6aDAd/26ZaiB6Q5BOSqniMD5KQACKf7V+aCIW5Wm94FeVONK2AAgpMgnD4f5DFw7nRyYOzlsBQMiT/K6W1oaOPjH2cKFAgd47wAOcoAI0JkGDOzggBoI+KKICR3YxoaJF5GyVCXTDlTFTQOxps4LpwLkEKnYqwxUbVLXvgqJJQeRQNhpgNZQxkU9SvRo5bUzP6QTiaBIthriBEqIYQoGuJAbqws3xYaz1rtoO7lhpM4rWFiIqtfDob3DXUeRAnLmKHJMJIHukw6LGelpDhAWON5OV46ACAEqygZvB9yUE0Pkgytx1jXkv++8It7+8f5m1IFZLpokFXLxOA6waA7XDuzmWUsgTquPZ0Sfr14FH96PelYUfXWUQssoIm4Efgl0VveJ/jsQgEd9HVKRCiwhn4JDL+OO1ynwZzbuSqCyIkH0enVdBARJJShwWq9X/y1SoIf37uNU9Dg9mJ80VuWAczMB40qxX8G8XhVi+0rhD8ijGLckHDGJKM+DGXfqPHrg/l/YmlVLbdXKparxYV7rtSNEpKTxnKcXFtv/+dY/2k2f+iwKxcOAFANE360i+mKPXfnhswHGOnlfRDTgrmuCiH78mRetoa2HnqcVAGLjDlhT0bOIBB2+vQSInitej6/cPygcfSCnAFN9mXNHIMLSUuKJrhrkvUIKsV7oHh48cIT5IxdXQxVukWSrBhyZRt3vD1mo6Au5lgTmKxZPpJyeKzlA9N4VC6X7pmuhuUBRf3ItBdOJ1IuCeBJwQX8fTRxJAuNDnSktfP9ACD2pQtu53gK7fImwk7OtDfBQZKo/90POC4Et7vrKUQPQmQ55qPcp5a/mkFZI0Hb6oDohL4MBXBQT4iuXFq9b8YIO7ndpEt4uml8nQPTvs+SHxoCcLhrPiuwaYV4VKidSS8CbyIF+ngU5KzWeFfWYgJtSClQBghMMSBcoJTAaklXRJPoQ2SGnh+sS4kPl8G9bN/iznB/6+Mj3zrjXqNgu/SyNVUfcvYsA8UadvUOAeD/f6wJx73XW6TL7ft2f3yk992EO1mVxHTZygIiLd8SKtxR9NgJLHS9ewlAOKqh4CFnFYGn85DIH+9Ex4wfwHeo7yZoZQhRWMCARiy/PnCICg4cBNCF1JxvoRWjqtMHmTp6pHog8OkIcyCtgLcypaQfpnqlu7rUB3sMAt24csHhgLJQYtkBAvxAAPF8UztnMC/QurFvKmGKNRV1ejsp5EtC/gXU/IjHdpgNxJQIcd7NPyi1ayFxeRvwUTs/EGNt2OcKI3nTWXvpquM/7yLs/RpfAzbfehmL6uCMxl9GjMI3zYYT1fQJS1h/CcJS1ZIj1aJD5uZvX302U1yB5omVnIBS5dgUl89nb8Jyw/xpnDoijx0Nq73Ef+moQowwAtIUztkNxrDUBuPsCvMehpJcDZJr7G8lc0Q9oH8q1jafrRE7LaOakQRyEHXxtV81Jm8czujB/kb15tMLaR3Hg4hoQcRIOaRA6TU8OpIbWY1XWLL5tvZX9lI6EUSJkIKameU58GdPqevOHwAqbBIjmXvoQYzrGvmCMN1HbOmC1/f7WPBpiJ1qGnBMhm160jKwEfp7WgBC75tzz7KVXXrLcdSvt2R2v2crVay2MdSsXQDySbgOfpHAEJ4ds68q1iDXoBmEeeOTRx+yOW2+1/WT/hzPnyi2pKJ8out+iANMDIBSOlOMSZg8Vy8/7xOe3WP2JYRczNwbor3mjhT2Q5uLFAKajrK3NfO8D7DXPv/gy5sch4oCOut6oLXTDRLDWDkAeB2rewA3cI1EHCnURtBJCdLB+qT9IcaGRkGtyZLS2cI15TUMo7ROT0pwbJA5RxqYvrnTP07FHKon4rLJlkCau94pneACw9Dj73s2IWRQPymC0UNw105Afwyj3O3A2hAGC92Dn6BrEMTkBsYEgYATBjgQUej39jKO4aM03FMurA45714OLaYDx7I/yfZD330rZcmpOKON7iDETyn6NvplY5lLEOdmQaxM+/ex1EwDQ620+xEwLfTsFeWscmZGSRYcW8VnHAIC1Hhex5ouYlfNDEZxyoWlfrbVZnR9yiaj7TR8jRIUqBleRlCEqnkdpcQxxUVBwOAKZYjo9KtzcrYipGNa7GoiDYfZJYawPiifNQenfQq6a4jO7uP5yDQSxbkzybMld3EPkUh6xgbUA5XKYxOG8GWdPo71UEXG6p3BmSdCgjhI5PiJYS1ogJaMRRuh6dSCKUuxSCR1A4/yMcfbE6tvLIC5KoowdjM81q5c7IU7ZyWquJyIg7vMXPj3fvn7XaYiFVNbvHrq5ongmKyEe023TWqKo3jrI5IPYhT1E0fw8XmefvbRzn8WkZNkpyIxURFv7iaNcsXad6xk78MYei8YqsJm9Ykk+rvQxYqp4FmMhYd88XGWHjyu+rcCKigvtEAKzCbnE+LoPX3aZDXL+mma9uOuun3CtcFFs2eo6GtVtsf/gAdwvW6yKOFAVumtfK6FMQeFiujoQL/H5EtfIIanrLVGC9mfaF5eWHse5NMwzmejGdagEULjsFZsql6wclw9/PtO7WPCx+a+PemNM2SMr5rKP/Ync3H3sReQEUQSZIogVM6d+xh5EHRJxBBGLWAjp0kAs3rLiIuewqiVGLZixJ2HSGHNkCN026h/MX7TYHnjkMboZcWchytG+/vwLL7THHn/MPvnJm9w+7d6f/ZQ9RYN99rZbIExLramuFUdJiy2g62jdho2c717CMdjtelJEfmgPqD6PbtZ+P7mBeZ9ycwxC2PVCRCew1162fIm98NzzjriMZR/bQUTwGGuD9tdypWrsTLG3DuKaa37S+j/AM9DH2A+LZF/DeB/sY/0PSSVRIQCi51NEJqcxl+AwZrz+esjVHAHy9rDSrufdf/ij//d7Rsj8u7vzR38Jc99w7grMXYH/pldgjgD509743xcg/7evZs4B8mdHgAxXfnVamzfJWt984yCHgG42eWneXgWpsjmE5RBVNMhGNgSluyKZpIALobhznBzcI8dOOqXlIEB6dEIKiv8elHddtpyYpOdefpGvA9DgoLx+41kADH0WPIVKmLLrYcDrHgCABFRHO8g5//CHLsfK3YTiaL51cnBSifUr21+h+HMhoBVqMCKWYlEq+YQvs3t/cTdxJEPkNX+IA8EeDiLEoYC7yNJdmF+MmjTdYtlsSy2tErzR/i7AduK0IE4aOERKcatoHgFIAfz3spUrrRSAWsDfa7v2cQhcaJu2not6rx0SZNB27NzNew+zvKJl9qvt+8BWiEgBxDtBPEARFv16DsDHcIJs/FuKrlGxK74nl8OPYj0WZKaYp5mSQ/LN4zkcd1GC6IMSUuiSOkCCADfD+F4esq2jOeitBdCsrzyFU4SseYgRlYTL/THFQUCOAl/UoYpTKiwssFIUa1IhXoS9W9EQ4XwfxQOMcc09vA4VVeoQKvXdCPc4DNCvjzxrgW4tDc2OBFEHiL6n7rcOEQ2QOrko4IJQnSu3eRhgSddLUTNNRBMISFSpeSr/pgilQmJ2+gFd0lHc3XPfA66Low/A3wOIV8ChUyCOIkG+87kC+/y/nMZZg8KaHop4nALRAAtTjK8irPyxEAh+rrSV7HHATR8RGRxApNrrwFUiBb4cAyqwVQdGNa4VqdUjYpOIKSFSg6gJdRhI7a2+jOUQQ7oGiodaQOzRyZMVHNzIn0bBmZSc4hwgUxzAkinDVMljMmSMDnpdgENyzwh0FGmg6ARlFgsEVx+EIhNGlN3B4duXXwIkwzisSp2vNtJQnhmRG6EqyuSQprJogd21tbWAJm22tDgfhS3RT3yO+hrCAfgEhioWZpzrKKdGP6BYA/dHEViXffgKumjpWlHReGKK7d2PGwpV2gjxMCdRJI5TCi1wTKWjqYC4UoGrtFngdVoGymQVevOrkcPqvNwcBygLgB0H7BTYqz4ORRko8kkKd3W6iOwRCCQSQMo+WUwUxyOHVATETjNkhlT0OuCph0bkhwDchcRbqZOijXHUh2NFv5K51rqecvFkZGXbcZSEAhDyULmeIG9/DfEwO3fuIOIl0x0oFYNVwPgTuCKAVuTPIhSN1fwMlZmGAvIJZNX31MFSqnmB3//zhgy75zniJLifwxyq0yAbdrz6sjtMyxGi/oBOAA7NK+rgiOagq06g0yj90iBaD5N/HUKkDBQQh3VUus4dQ+45JIeYSo0/OTTCQqVoHZkp50Qly/8E9sgVJAJEir92njkdjBXZJbJFr7UTJ1Uerq+Wpjrv/RZQy7X3F+HI4d4VU/M/9dLoGobjFnF9M/R9aKzJ8ZVEBEQaRbnBgMf1dTU4wJohlfIYZ1PuvQmt1ljthzCeRtabO28hquY3nQsom5iNluZaVMrpfL4UoWS9h9F/AED2zz/8qVMShxDB40vn0RgxQiJA1A2j46aLLuJDEVg8FQDHYdxvgfiMX8APP35uCJEfIgNDYW9Vb6E5KAFFdkx0EnEzFZDnZyySP08SfRTIPKeMbyl5xRyIWFJ0nN6viBY5MeSkSmSsaZx1MJ6kGE1S+TqElgizPsapekBEfiRJicn41d8rf1+kbwsEXC9zl8hSxZwJ3NDiHcm1FUkn8mEaAkbPchekVTbjT9evi3HXzzoiUtefZ7dHymoAFpGDmhMnIZ/0MdtzMRv9NNt1ofGoTdZDOD/0ofgr3V85nDS/SAUd5MiyUOdyE+kld5NcH+oMSoL4UMeE3FK6l4OAUXpG9T00/iYZeyJwRFjof7MEiF6PCBDl2t8zQ3zc8D16nWbvnaL5HOnBcz9DgIjwESGicac7K/LXuUv47t6NImvDjDtkduMo8kL/5FxYMySIxKruejgD4mwE1jsEiK6DI0D4/m7eUHktzwuUC38/zrXBeQcYGQtQHwJgr/JtRWBl4zxNZ24T6efLXO3ouIFWsl0gtonqHGn12GCbhzWtB3CqlzmMWEmAzzHWhS4IvbEJ1qwuhBAUfncAZjYjg++fovQewDwFFXtsbCDraJplpkYB8BKNCdhcW1WF2rcO8jfeWgHrMuYX4oKFsEEpPcS1DFa3F9n76oUY6ffY5ouTbaItgXUPIJY5Q/PGT356t930yU9ZGaDhYgiTIGUlTkt/z3tjbZwivtIXInqSeaYB59UQoF5DS6/t3kMJeiKxfzz7q9adhYuhE/W+oukiIGnVB4KCnUgcERCVOKUSATYLcAoNAPDqLgYCHA8xT2nf5gNJpjVOhcDqVxnBYSoCpJdnW8Tt4b27WGunidFcbV3YAMKTs6xBoCiusgBcHQETuD/YZQWxjowBsJdAgJTfTWfQcDdjjLfDuujH+uGi3xC5hIn8xCkRgLuslb0aWCHXDfCdvoLm8VA70sR6wPv05/nImZ9uWcXZjOVu21K8gPW92RKZx16iePxs9l1BjKMo1l9FqNYRw/XYU9vtr279KCRqFAXFEF6Q6ImMlUF+lgqyh7jf436hFp2U5cD+EfSyQFEAACAASURBVOeUpQOL+15CjNOFHy221pNEC6n3gb2qD9+7GWC7FCD8gvPOhcgd5rnvI26u3lasWUd/WalzBmueEOGdDUCr2FC5EmCpGG8eXjsRU6zh/fSsjGtu4br3MidFQJQJfG9GRDQC+SGgeIy56QiCijue+UureqKFHgJi0iDH8gHrdZ/0jAugV0eFPz8jHzesYpRieS5CWec99D+M97RDSuF8g6hqaQBwxdoxgiiouh4ikDlcRP+U3MzMpa6zAUcQRhzIMIqcIbU1ho34z2bcUG1dxKiCiUfHBhB1tciefvEo/8acz41ds6aE+R2hQ8QE5wD2zOz1a2roAPOPtI0bN/D6EMoQ69qLq/dXv3rCLr7kEveao5mH25hHNTnUQlysJb6olzVX+1zFVWmuUwdCXk6GczQ6Jx77YDmtThA3mpae5TrctP+R801zrQeBitwjGzasd71B+n4jIupYX+Ui0352PmRKIzGwZezFtUf4BM7j/Sj6ly1b7npGJFxQx51A+ipc4jGsnwcRZaxkzy+xwgDrq/bDjRAoH/zg5ZxLBpxTU+t5O0D4CGOjgP2WHIj3Ebt01dU4dyAe90HuVxBdV0Nf4r3fu8R+9KteIkjpTKupIN4MFyRuLXXthTHnX3rRB+ANe+0kjqUU1vHEtEx7+tmXGLPB1kpcnA/3JZsI4UHGycuvbndimohgX+I6syi1JyJ3MeOE5ysQEv7osSrnKurjda6CXOnDOeHPa9WZown3YBz7+J2v7QT0b3Xr4JXXXMN+rZ3OkD2QIH62YfMGxtkR1g0IMvbNBw8dxQVXYmvO2uBIkeOQty18vtypKiWX8CgNorSd/UUA19BDj0YgJKDWDufyYy/38Bdy3Vp3xf+unIk/nNkrQWDrk+Qk0TrXgHgqlX1HHMIELTINEBMd7L2XlECiuT2zusWYe3gmFhXIeTFKz8Ye3leDIwk/+tGP2959B9kv7rObPv0ZK6s441xLx3FX97PXquX9h+OMXUEHoT9zrs5XygKrYU5PIWFgivVVoq9XcDbnzl9gq9et57rsszcR+Xzyzjvt57+4zzZBPpaWlrJWB7sIXA/kiIrJI4kKbOe1BhNPpj2aBE6KeW1nb6LuxTCuTTOOX/XYKbJT+zmtd/octz9k3x3C1/ZyFpUwKjSI6L4mutxSCiEFzT5z0524fUk9oHXJnQ+9q7DXCCIRgfc/vHuPPxiEn3WVzAg4ZtQN7waF3i8A97vhq7kOkN99feb+de4KzF2B/85X4P3Ov/8hAncmrvg3Xef/2M//dYr+/587NkeAvL979WdHgHSVf3VaGf5HAQBl+KhDPRXBn8NQcYkgCFavAZv47NwsdwDRkSUTdXgPoJpfYJg98sS/ogwPdqRBDwpC9TF0chAMR/Vcx8a1GrVRB0q76z9yLTs3FJxswgfYQOrgunnTRjuEDVnAscrSg3BMRBKBI2W+lOUvvfCifeCSD7hIIR1GylBmDvhk2MsQK1lksaZRjumhODuZ+KJQwPFTKOqkDiosKIQESSEmIsRefuYJ27Z+NSWaaURD1ZP1fwbVZxF58XU4Xk66qIDceXkuSmkclVyrh7xwnwDihuY710QpEVQCXoYAWEanA+3ux1+xs7Zd7A4UWfPnoRKmRJNNdgib/MN/jyIbi7ciprIoPZVCNIPDkHLNpwA8+ujZ6Ooa5rAFKUGG/xmAECmgltHl0cFhqY0om7NWr4Dw8MZCTXP4VRxWF0BnDADRAGrkOKIxFIlUhCtE2dnxRMRkYA9XvE9vT5cD9QWa1hIRsH79OqeO0yEvXCp+3WAAmikA8UFcAm24KGIAghs5LA0B9kuFKNV0ACC/H4cqRRqoHFKHlypUWFLiK7JMiii5JBQzEAk4qLJgZe0fKz1FbEid+TEG6lGTKZIjTKQV4Pn/uC7S7viXWkrvkwCk6VIB6AoFuE2nXDQlCocFrhB1ngDzgbSCsPAaBUSrkLkP0EHESxSfl5kOwA2Aj+YRN0ozLhCyhokQkRLP60Dqd6rpBMAz43uq9yQYgqKXuK1BQMYEVKICBQXe6ZAr8Fbvz8UOORAajAPQVOC11OTKRPaqmL1qaI1RKdXkJJBaP5rDs0qq5TCIgtTR3w1ycMxAEanvK8XzIADnCbLl5+NyykLprL4QX96/AF8BgH2QB3rbCYD7o4BRsshXEpGgaxwKQbJ4WQmOJrLAOYw1E/mSDligNWzP3r3udQlEz4M0ULSBikPbed7SObQqvqKJIl45EPQst3GwjSbORQcoKScFzLfyd3JfKKZMCneNA0VgtUIEebiWijpTkbQOzOo+aAX86eFzVU6pgvIIxpX6aHKzs3mG0+3w4cPOqSUgQ8WvS5etQE173MVMKaLA22kAaMh9kTraj+tABt9Mr4YPRFSSe99Llyyz5+iQycL1coJoPUVbhAHwVUMkCMDrYDws4D17AIvVu/G3N8+3h3d73TRhEGvN5EZL3T9K7MjiRYV0AqFmzcl2wGUC6kb1uvgAZGjsLlxUgqLztAO8qxi/IlKjGbuj6pjg2qqAuodrIUXkGEBEEPdfXQ4aLwKQBRwL0BdgNsHPrwWISeOZVLyXYhHUOaIYL0UIRuMGKz1xjPkt3R2EpZTX1+vaSTXYzfvpBTBS5INcZpWQoSqvF0Gkwt145mZffqZ6VRTL4GH+EViXQgSdL68nBbXqr5562hGTuQBsj//qSQekhwD+TUNe5+Wo/4YDOQBmDiXMvfQpPPjYk1ZZ12wplLIG8OxOMv9NMOsp+gn8iLvkjSVRAZiirSdEgvM6FLk1znOi3G6RgZrHNcd7Q5QYz8RuZAD27Nj5OhniHqKvwmxULiLmauWLC+AQKaAoKP23ItCkwNWzOQFANuuymXUWiCATEatrXAWoocU4OxPylHlJ5EEjBO2g3CgQf3LWKEte0VeRvFbl0YvsiId8Fwmi+6HvI6eO5gM9G0Pcq1n3j+sZ0kOmLiTdJ7kndCW4BlIeO7zfAf8zv2be9aN0fujjun+idFnzJGCki0vj3k0BhOjPIl9E1LjCcim/eS1y6ylKzuv04ApqzuGXXBkiNeUS0hjzZa2Rg8htRFwOlzd2SgSR5qmf3Jrtfr4Kz98J6ZoBUxxi5YVQ9DG7jX33dtZLf/xmgEQwjLci5N+6XmZ7PvQvXoJktkR9BrCZccxoPtTXu44QuUecewWXlcvW5xox7cfwjClWSSXoybg3U1gfohSZxjw5xXwZxTyIpckGcPK1EAekaJlWgK8xgMAJfiVE4AgEQBWJ3NEOsA1/6BfC3AXB1z7qbxWdlHZDZoSG0uNEDND8nAS74kMXMNIBsbnWEheUEd2WlVvgyEAf3HMeyGAR+2GAl0N8jsiWIABKETc1tZV28+fOtv72RLcujgF6/+SuH9mKpUstD0A0gp8dSXwNOTY2RB/BFP0k4Yo7qz1h04BjhyoaKXAPsDrPFD+7zc5bOw/RRBLPRKC98vpei8kpsEEeLWXpT/B8xeDsUISa5gipotX742KIpDrmqoqw1bMud5UU7fH0SdQB/BYSraPJRqXTioobZax3EXtaXEz5MwCi4iuT2HNNc+3VcxAI2enDOB/XfoGf70MU6Ypbve6FQ3ftdM9JPHuHcAHWOAInWC8SFfPCXNXFfmKYTo669n6rJ4apDYA+gO6JClw7w9yDVNaK5HmJlhLnayXpftzzSevk65KJmQzRNWcv0Q+Z2c3cdAjF9p4D1fblL1wNqBzMvE5PFOMrMXzUqk4ewuVAPOIk5FBgkg35xdqZ+m6n3k7GXXL+OWtsy43ZVrWrje4h3ETslab6iETEtVaK46+HuXMZ60wk/V5HDxxiv9MNEHwW8UanWftw0/J8LVq8kGiko7b1nLPdvKsOjii+zyjERzN72xFI/ijWpSZijQSYqt9BEToiXh3pycZgN4DtedvWWdHnz7HKe0+xj6Vrj89XN0Jm0TyK6em2ikpwMU0h7H/TMpLoa4FcxgUVyvw11FYPIQLBAmDvaexhL4BDjeil9laEJJAYijJtbhCAbKjQ5cxk3hCPyBwjcYi6lxQ/NoDCvCUkxfa8dcwC4CYwF9jm88+17UQMVfI8YVKxj1+9mGcu1EVIumgjHCcNdExc9qGLXEzrEOughA7qCnsZgVIG9xINjet5G2Q8y6mpaFjtOWrrql2EUi3XKZr9cbIri2cBYe3sYG6O4XpJYCGAvp5nWfsDuUz8mQ80x/RDGmgPq1jMUZ57jWk5WCqJlkvEmSCnwnz24AcPHnTzdxzfb+PGjfYgXQxXXnmVeyYa6HKIZU+r+b4a0UBjaz0dcAm2adPZtnPHbhwq852wZs+e3Sj7SxBk4TyCBNRcPSgXLhFdy5eugMwkwhRxWN7ipfTL4OABfC8norSaSKb7f3CxfeeX7YgLFkKmA4L7Tlh+ThrjsxQHw5Cl8L6z6f1ROXsV+6MkhGIHcb+fIEYrGuIxlblmlDVXYPw6yJ69e3YRh9pP9G2CLV00z9atXEznHsIXBCSjRFbKsa29mIQr6zZuQvzD2sU6LOegzkia2Y/jYLqWmLhCnMGK4nz99d2M2yhbs3Ytoo9K5zJuZf/fCXmsCKyNm7e6Xr0Xt++AXCEqi/VURI9IMUVMyQM6gSBpHOe+hDDaA8up/eQX59sN361i346TnbNMFOdFdXglQjRpTdc6fhZkmHrh5OCTG+bqq64kYuoMBEijO1PKJSQBwwLcRunsYyrp/uvh2sdBWtx93y+sl/t81ubNLma3gev9r8++aDd94mbb/fp+W3vWJjf+jnJOe4tY4kDikBcvZQxznty/f7+dtWqt7XgFgQ1Rf4qpWoxr5nWucxACvuUrz7LHn3iWcZPg9mhjiPwmcfaNcFbTHk/RrfUIkcJd/CV7Y15HKISy1mTte0KY7yTUGmS90VyoOVVRr35yr/PeJRJTD5TERhIqqLOvkzg7xceO4WQe7BujsyXTBrvH7dZPfoHzHj1JIZyXphC6cb7hIOOkCdp3TGnP4QpY9Td/+Meso/MP/w7v5yvnCJD3c/XmvnbuCsxdgT/vK/AfIyD+8GswcxT7rd/gPQkUR5781yVA3h/B8V7Xdc4B8n4JEC+28Nt3MH/M+zf7vX6XwMNnuuvH01LAlZVR/sbrUjRNF5EgAs0FwPlhSZYiMYzTlVSr/UQcKftVpXchlOAKOGtAhRmE8i2EwuYgANMUAKgjKNxUMK4CTynxL7/8Mg45Daik5tlbkB4qnVWM0yDl6mdQsr++e6dTg5dQuhfGz3v4gQftvHPPgSzp5wCylEPBXqc6eurVo2S7XkAxYYUtggRoANhs5aAvG/TCxcUUbz9vGzgUKF4ogmiiJeTyTqGcHO5uB3waZvM+DHCfAQgWhtqz2qnVOYlyoOegx/sAAXTZ+NcR6VQFSbMQR4qnsxWQpY44pzp742SbJeUU2luo9XSQH5eqVsXFgJ8Hv13knqCzv1VhaZAfCagU4yOCIELIEAc47wQELD9Zh4NhyG36B1G7q+BPkSZSPYkECgMkzeZ3uSF8VOIJ6B9IznQPB+5ggLhwNu5V9JssptPiCEWei+ldkFo6NjoCAJHIB9n5+V4HD3A4WLPKAe3+gIyKBQrSAYZTrj8KWBU9qiRROcCyvvdDiAQC9isCKRSgUbEG0SjOBc7lo8bqwE0jwFyb/gYcIAIcRZ4oC9gHB4lKpMsA7YMZA29CpvkzDpIoJfUwtr5+S4Z97p/rOIBBFoR6SyLjcMfEoXRLBBxK4sAZB+Al8mOaw5MilcJQsh2gMyCLOLMaDiHZKLaamxvoBFDvBZn/ioLoH7OObhSSqNI6e4c5qKMgBBAT6BmXiIWf7ztBpMoUALtUkVIeOkk749zF0gBYzZb26r4pHmecA5scBXrQpZQWiKkPfb5AumjuhwgmHc4F5rlSY4F+ApdQXwrMldJUSkK5PBSh4HL+IZUWEbUWDsjnw72dIDYEYTfXVJE4vGcOncCBjFsyqTvo4+DgHsXBPJr7mo1qcghwTwd+nUsDA0IcgLiLwnn1hSSnUCKakQGgQMcB77OJWIc03CA6xLXgqpJrJYDXPsi9mEAV7QgKxXcAokttHsN9VsG0SEsRIdO8sC45OBgTQVzPAMaF3DCKp9DfC4hWZJdAjX5iJ0T4pHOoE4j/yCOP2tZt59rOXa/bpUTbSd3ZScSIysX1OlUoWgAYNw1Q3g15GQlg2U40mDgvOVRCuUc5EKxHjxx3LjGpuTMhfKSgHQOUXrhqJQAlzheVTfPs6R4JbLnt8gi77xWVvFO4ybPS1FBnWTxH69etdnOL5pQliwsBJcqcS0c9JmHErHQAAGQzxlR2HYfDpo6xJseRXDMiFASqCJiWuneQe6q+oRFADWVXi/CIIXta91zgzCjEnGBy9Two1Kq8rAwgIN516bThrEpLTWLuDLHtELiK85igWyYIkCEcxfAwwP0KVKv6UKG8Ol00hgT0HD162Lads9U5FaYBJENU0MpcMMVmROTSaeax/IVFjqhSfJOcTlnMswkc6p9/6UVXQruKubVSZa9pdJww5uT+KVmynNiVMdSsh3C+7XUluP7cb5Ef44CEyg+XI0ZxEwI8dRAPUiQPrqMIFLljAF4isUTCCiwVMD8EydjPGMoQCaG4KcVHAO6/BfCRCMDZz3XVHCPiI0CkI3OV5mqREeN8vyxIPOVqq3hUc0wYcRly6U3yvuQSCeO/BU7VEmGj9UAkS6Tyv/k5XYCT+iXCQ0DaMN9P/S1Ss4rIEvETT6yOunsEjsVwvfSrhYg/RaExSJ0LSsSHWiT0/vUs6Jf+XsSH4preIUBURK6/d9SAA/4fvTPHrvj7SjeXqJ9EbqNAQH6RF3qPXvhi2rnURIKIdHTdHXwjOZJ+fjuoJB/XM1/KFaYPB4Awx7AMeLthHIHg/T5ucef/997uJV5u/J6X+NDXvk1zvL1p9W7gvF/777ex3q2tl7xw//4utGT2vxX951if3/Lvep2z/zb7NbOl6A7MEeM3+9MVA8e1FRGtXzJKKN4tjA6ZWNaFFMiqVOICE3AchUM2sBWxEMhdFivGyoQDrEVQN9dTRk3Ek7/6LhAbTDA3d5JX34JSumeATpsp4v4sxPp9I8wTEGf7jh3n/oygwE9hflhsZ29ajQsAZybXubKy2rkLE4mnUU9OJ5Eyw4zDZMCsgqIi27X/DQeu1dErsWrNCtuxe4fdevsWnk3AXcjD7S++7JTGWQgwJIIAL7MASO/ussMWDbhvvXQRAP7FjFMWzrxYD/f90v4KO9k8bTkZcfaxi9bjkqU8u6nW3jxGbwvgfAgApb8jzMedE0/jRvdevQjak2k+FpE0rrhHxlscxLScPFLGy0k3ghNExeuKX8uCMFFJcht7kUAifCIgxJ997gXmikTA/kKeTS4ywLuPN9/NS/w7RTLkG3837TNmyz61zt3BsnveoIydeC1A8UmcmlHqU+L5HmferkIoUVaNaCTM1ypaIJsyoix/6Tp7/sV9ThCxmmuemx5kyzBeTQ41A7Ry//leIRR7695pH/DyzkN2vMVs/bbltn51EZ0wlBOfbCE2c9zQQQCq4rglHqq0gfEQk2qZi84iaor+Cd53cXaCXfe1lTZdE21PPfmQjTNfrV2z2tJxNAxSUq615Nlnn7MbUJIP8OftgKRLmX+DWX+O0Q/Sr7kXEUUEYoV23Lmb2KvKmdqEczgBR6EPZFQ0v3fhUByk62OANvExxmQzxESwCHOVwjNgwxAa+LKPW1VSZBHXLLF9f/088w2OJaIsx7jUAYmRNgngPwQgKrFAFD+vlLFy9TUXW035UctibQmgdH6gm32iovnqPHbi0Bmcb5EWh6O4rqqeiFJD+Q+hkZfjOi/kepiABNFa4MBrnn8f5sf+4Djb0+1jz+ypsSTu3+qFgbaNvfSbpUetlPkUjs82r86kj40uC9akaUD51Pn51s3+OSk10s6cKodcHKWjYZ4ruj4GiRSPYCEqLt65KBWt5I3ACnfruOZJPyYtPVeKkIpgrIoIZtNkHuIKRaLIZarXpq6mLsQb+npvr5ePc4MWcx4QAaJ5R2usHCM1RGxqbknhGZPr8pGHH2XvkEs/x2KewXB7880D7JuiidqaDwDd6fYqckKrfH54HIcp5wbFkolImMf709wrN60ECoWFRKf2dXsdidrvcCaYwAE1joNGgq/6jl4bpwuwgTHTxtzQAVD/w2+st588NYzDM9MGPC2WnRpvSTFhdpLI4Cn2YxLFFDF3hLPmRmr9YjF58DFECktXWxUxfvr9EK9FRNUo77GJs8b05DAl4MshdjuJwCWSNzmWGCz2ppCCe3buwYURZsWMF0XflSLeqGJP/hF6Lb78la84scRGiBQREvEQphInqAdP+6Q8yCvNcRJ+iTRSVGoI89aSpStZ54nXrW3gHNRpw7zGM3zPYM5VcqaoQ6Sd57xX0U5cc3/u65N3ZNu13znlCOow9pdJ9PtE8ZyVHTvq4tgkXFNc3Kc//Wl3v44qDpV72QphOsYz7Mt8JIewBCyaY+YhOjtBv6KcU4899YxddtXVNsLX/cu999r6c7ZRQJ7rRHqPI9i4+MLL6IYk8hPRRsmyZbbnzX0QJf1czxrLo4w+GCK9mUjj+dnzKRuvpk+RZ5K9ahznslH2D+2d7GMjuKYQuwFySUFUqM8nHMJ6gr4kxfROKiKTs+EUv7A5MVYR1IwMuP2d+vpEeOgslcZ78CCoUV+MWzt5zXKrNrHvkutoAd01PrzXdkRuufRbniFtIE4OZMZR9Sn6E2My7Jt/8x2IEM5qFgHRSiE65wBWR68cgfvHCJwhQH4XfDCztP6O3/6YAMN7/7Rf/4w5AuT3v2ZzXzF3BeauwH+XK/CnJ0B+N33+3gTIrDvxv+Yd+dOub3MEyJ8dATLW8oPpfhSOzS1t7rCg2KNBAN6MjDQyeY+5QkbZk+cRI8QJ3Ckk84il2ok6sRu1up/yTIm/8tCXIfBbm3jlqdYA/PpwCFeG7wFysZeiYi+CoFCs0UMPPWS33noLoNgbKIRTnKr2VHkpirwuu+Ej17my04f5nAxU37fdeJvt2P+qKzZcsmSJnUbhd/7559nNn/6UXYWSSMreo6jrPRxECkuWUiR4DEX3ItRmFA+Tub11w2rnwtj10nMc4MpsNbZxgdFFCwvc5ryF0s4WDq3+vI8KSkD9sKOr/HTegnxcGhkcrLKwJpvt3fWanThVY3VsUgcoq1PESggHigAAuoP/7AUuF9150OWaJ8ShiAZ4FwmSnZpgGRAgUYD9xwFxW9uULRvowGxtyGMAD+flZjv1qUq5/TnoLZiXbZlyMKC0HkZtmsDBoqbqDGrVXMDHSZSvzcQ6zbc39u+1LcQSqM9CEQiD5E6kAXpGosJSofqKpUtcHI0/B/UhkUQADyM4XII56apsW4rDXq5bH5E5fQCXoRzchznkS/keRymwDgD9/H00pNgibOqdRB8J8TvBvZBFXFEPycSNxeGqOE3sRSeuoDoyhTnLWzLkRx0HqUpK23/wlaX2P35MWSPASv68JFIlINd4TypEDZpC1cvBM44Diwpo1GGhTppuXpdIlVEO8iI1FlF0euzEUcBrDhcQc6PIvqZnnB/qagnmMHOi4rRTxSmrWCq/QMCHccAHJcboEC5iQlFgeoh1yJZdXTFVilrShxTJyu8VPigLuwDc2Q8B7Tq8F6GoU1dNC84KqcYUnaO/V3SWQO50cr4zeIaaUbcpsqaUmKc8VIq5gPvJEA0hjPUplGaKExIJMAC4IJWcP0C4CBBDzVpb3UCGeDtEQDY/I4EMZ0DbQRSpHP76IbBUyp5MYaOiHuSSSScGQDE5Uv4mAnBJbZeanuJy9rsgxQSOKWZNQO0IJ1sB/MI2dQ00BvV1IhSiuM/KIRdALWB8GJBIB205ALr4vH7IMHWGCGAWyJ0DqObtqAh2nR+KlBAgrf6Cnbv2OECnhRiXXl6jAHs/3qNi0wTqTxDl09LaSHdJnlNRq89Ec40UzQKPp7nvp1BZqpsoFoXeSQjXq6++xg7j8joDQSAAX7FBYRyopYD+/DWJ9vAubjTX/C0Ow9dde7XVVVc6YrCTQtxayMwFRFAlkf2hPokGDsd+Abxu1MKRAIwCiQZ5zyoF1TWVw0RZ1XLHiPhTnEGncselyoUMdoCjiuwZbwK3BZgI4BUZqR5pdXaI3JRTKJkoCgHh6rnInZeF8rLZ6ujTycN5Fg2ZrMgnEZIi/lavXs2/qYBzmOvZaitXrSAn/aht2brNGihHHcYt1AvIr5Jsua9e37ffDkEWxSemujlLXS4ClAR0yAl14OBbjjAqYS6oxjGWg2tOsWuOAFm6jPvJfMLh/Z5f3A/YF09MTqKLApRiWASAyGG5H0SASPkYqggwCKBQdcgwVoIAOmIgwnTdRQgp6ktdOakQYgKnNdakwD1G/IeKRsfU56EoFwATxXwp3msU8odv7p4jgV0qERUo1Q2RMwaYLKJLwK+IphHuua6lOmX0HIsg0X2K4mtEdsi1JnJBHyI9NNAVX6ZnWeXqfpChUnp6e1ri3S9lsjcwp46ydok8leNDvSHqdFKPkV6vfrnMedTxXgLES36IhFJEmmA+kR8f+UGTm1vlKAvkmRRorMgrlYtrzlf3iLpvFJWlZ9ZpOnl/939hgXvNH/lurfu7BwCX9HHD/2lw4JHIHqlLA2fG2exG5Bd3eONHbvx+td37F7kQIDXuz3pZbjMo8FOOEv0c/jjlIrx+8yb41wkQ79e8o/ZxvSCO/JghXmYmx3d/ztsOkF+Tms5GhunaudfnfYHO2aJ5KIC5SmsfSWouqjIqxM9iWRPUX5HA/BfHGqYxFzuISIHnVDY1EboCnVoRQTAwLIp7g7eGrH3IVRyjHuwfo5OMSWJ/umWjiEy2mv5pe415Mz42mOcy1LadvdLOPhtAn/grRZvIfXfw8HHU8Dh1yNwXGRgEeBuE/g/CrQAAIABJREFUQyId0jIc4Oq1XTstPSsVUDjB8osn7Ic/2Gkf//gnmKs6KCQvxy0KcIswIbcgD2cEynbWrG6AuRi+R081/UmAs57jBxkP41YOA/Lirkpi1oi6odj4glUF1tvWYKWnUEgTwTUcHEu0aDzRWR7mfjo9WOf0fOt7qENI5IYIWv1ZCmVfCMVYnjPtK6qqKiFIj/BsELuDmjmS5z6daM0wRf+dqXUxX53sB9TzNA+wuBB1tI+IFuK6ppjX3RrBfk0ku8sY5bmbpusjDFZHBPHiT65197LhZwfNF7Lcl86aMMZaB3vJ42VnrJoEmuSCRGtgn9gBiBwVi/OP+6D54ZxLzrO0BNbT5ElrbzxJ+TbzIJ0t9TWg+aztATyf99x/2i79xBYL5RmlWMRyud4jzFUj/YqlmaK/qN0IALIDZxqscyrMcgpKrA03UEZsuH3prsts+oj2Lz32PHvVqbgU1qNllksGP3QqhEIPxPhe+ja2urjLl17c7nrKWlnDapm3GxERXHr5pXYax3A6jtwMohPDtF6iph8HWG6hkyNvXg4Z/v0QFEY8FS6eqgb+HhCf+9PN/B3Msx7E/Tj0xhH72BUXWPwnVtkLH/sxY2vMBhFw9AL0DqgLCGeAwPSrrr8WkLSRaJxqW7e0AJEI8xWinWBIpyFPq/Xy3huqOyADAZrZe5UePYYLZdqWFhGBSSRPJ+OvG0Jfj6g4Mq1pTlmgeYb70uMXYb861kocGSIK7lvRgkBERlvY+9cxdoiIROizfv1SO/+CbS5is6tHnQXhrqtBIhq5EyeYYyOYb9Uf5uE+jvH6s3FRJAICH6RzK4FxJmJOrq5sHK8C87WmK/pO62M4ogtfgHE5SapZA0WAJPC16RDmlazR9Vxf55hz8WOTrptJjrkYBFOa90XuaJ/RDIguUkGRk7+87377MFGhKYiKhthvKG5TrpAPfOADjkwX2C/HoC9785aOJgQaW3m/OG8RPWTR9ycXqVzFbdzThZSP9yDMSOAZcntDlpK9u/dBYhNNyn3zQ+iF6Zh9Ltcaou+rX1hif39vMxFUMS7adLi3g7LzYgsi5vVMGftkiJx2gPDllHYH8EBF4hZqhhwsBZTPKSjGd8b8hCupjghXrTVvqbcMEVMB8VfDA112wbYNRJ5V2hLK1yfYJ0Tgcm4gtvMI66li8no4u51gbyS37iLOV88+9692++230yuEGIprpkg0OR/373mdHkat9xKe9DviWaXmfcTgiiwrgQBJzcyxhx5/kii9SPfeBtkbHIAsTsvKYQ6D6NR8wBzys5tT3HN/288g29gLJPJ6s9OSIRHa6F5LcN05fTjU2hAWKDrsq3/9VejnEHvwyQeZ49lLQnRJVFeIiKu84qRdc8W1CGVO2Kv0MDYi/Ln0A5fbz7inC3Cx5hQusrsffMCCmc9W0pEyybzzwC8fsssvuwLRAp2N3A+5kJ598Xnn9OskYmpefq5SVt0eYgoBzQTzSijCNq015ZUVuMNxgRMFOMr+VqSZ5u1+iOJE7rkHoiyS+Z5dOs9yqyNdupnP5TKRAiGIfbtcXVqLRxES5SLWgRpmr3oKYc9CF3UrB3PJkqXco2Muzm3d+rNcDHQn43aIffMJntti3pvu5Y6XdnHOzbPbPvlF1rlMRGBRCKRwlkD3+iBC8X5ItDBHgMxei5mL8if57T0BwP/C6uc/yQWZ+6ZzV2DuCvw/uwJzBMj7u9RzBMj7u37v9dV/dgRI7REisFDbKxLlGJtdgX0JqOcVHaT+hBHUskVFhW4TrUK3MzMEyCs7sGlz+OQcAUAQY03t3RYPGF5L/EEoAKlgjiqUWoFSSaOY0QFEKt4lqI5fpHhu5coVtmxpMWBfNcrxFNv+0gu4LfLs3G1n2/FjR3AwvGXZHIpuvOZjtnPvDtu+fTu29iuJoyAugAP93T/9id1yyy1Cj+whivCqKQINIac1DmDYH3BvcfEiDuKNTol1ydYt9vN7fuCKxG+66SbUdx42nyFOcdzDQbgG1VM3LgLFKCWm59Lj0Wcvk6N75xc+7w5hgRxiTxw9CMkyYqeb+8nK7gOUxwrOJvjwTzZZ/qf3AMBT2KlSYz43AndDH46T/NwMy0EFqhzuBIDYY4cOA5qaK/V2BziImpKSYgekqtTRZciKQEG1lQaAL0VSAIB5PAcZRfjoUDbOoVm5svGA1cdQhq9fu8bF/ITidtHrjOCA4sOpzQPhIfeKFGizyls/TsaTADuK3hlgU6+YojYOjMpi7geEDIMA6VVZn6KiVNiMklYoiEosz//AJTbEoUZgvaJ3nBXb4WjolACS+/m+UsxWcR/yyBTu5s8vAYJzZLQf/a/V9tV7KSWmCH5xHnFA3ajhGWNZqE6nee0YQiySQ/MwPy+U66oooDLIDH2/0lOVOIqyKTwstuOQCREAYqEACwKqJzkgnCSioI/D2seveaeA8b0eYv379x6h/BpgUg4Qp1qWulrAO29KETy+AGv6ffaBd3EtXF+pPj2QHXJVyNkhVkJuCqndZP2fUK8BBxapFyVXU8zGQsg2kSXT3ItEXvsopEcgKmdFCXVRGitwNCaaAzfP0+SYr50+WQmQ3OmcAzm4lXxFDpGLL1SjhcxpD/Eui0qWoCQ7zSGwAXAryYG/yYDOymzuwAGRDoE5ilJffRV6fSJAxjk8TpCBrmxs/Z3AAxFcYYxdl+nMe5Q6TtnuijkYA2wIpPtGz7KcIcOQR06BDBDRBUEgx0YK41Sl72W4HUR0fv3r/8u+9e3/TdRZDm6vPHv2+ReIDzmPnzVmb+DoKaL0VTFF4byn9o4WyKEcnFanAEAVfxWPIyTCNq3ZhKJvD4RlJeOa0msO7Jde+gHmkGrbe6LcqfvlDgjkmgv8Fhn17duL7EdP8lyRK710STEAZ5TVQyTEoaiNBaCXW0qxeJF67tUbwntT5rgD+AH4MjnoqtumW6XXjEE5EAQqKsZEeeNxuGucYwsXUjr9PnE8f1J2Ko9e0Q4q7RaoH8eYaAU8W8Q9VzyaiBf1Veh6q1hUSUmK7jqKgyyHn6koOj1LIpWefvpp5oQiBwiPANIr+iqZcRPNexCg2cH3VUzcUeaRCy64yJESJ7lGByF91VuRg5MlnZgMRYqULF3uIkmkQGykWFwF4ooXFLgs90UMpEQKBLMfc4C+z88gQBTzE0dG9yjXBrwS7BzgEwBUzogJxrIUuOr4UNa8yArNn/pdzqppxk8cBJ/AJ7mKlPGezftT1JgICUVSdTGGQrluwKjuWZIiXQSaikMVbSViWt0hqXR2yNEhAmSUca0+G8WjBKugfOYZk7Jd31PXTg4PERkibkVE9OJSEtmg76GxomlKgE8Q92eKiAs9w3rmRTpFQSIpiqULN8EZxleHMr+JCQoEYPTVz+OLpXZW5IhU8f4oQ+Vi8EZgeZ0f3liKdwgQKUP1NyIrRISIIFTU3gDAkByWioT0gnxB9uNbvfPWx79f53WrqGDBuTcgWPi5D33eS3D8to8bvlv9tpXjvs/lEkdS/TZp4aKoZogIb0eJpjnnZfnt31AiF72j3+D+cLM9b/zd3Mavbzhn58vf9PezVIrXEeJoFEf+aA7WeJDKOxQyPJi5AJ7N/YogFyse152ISznOsn3I6RHzRF6LSoqnGLw9AG8B7FdiEQEMNNQCEEP0Q2wOw8RPk6te29jF/oTYqth0O9k5aP+6HdApPdzmZSfaJRdtssUlkE8QIH2QZxInKFql7GSVzSeXX/uJSBXjAoxN8yyko1IGO8MpEADweNyuvH6h/c1XHiXi8yOuD0MAnQQKJcTu6X0EQZiOUozsTywOyKAFsi4OQxIKcOsHSX3k2d2Q9XRXMJ/+5S2ftL7qE85teqa5y7rH/W0ogEg4hlhiCFFGKNOD6emZ4nmMg2DVjehkLYpmfxAP8axeBjkYRFTmoIivggAuJRJHY05EbhT7kjAirjQPVgHW9w+qEJv5S98PkkX9CJOKI1TJOb/0wV3h/jAPsNaqtcV3gpJtFawrQpP3IaB69Z3nuM+t+c7L5sMa0cWeQjE6B0vpUMABE8peYhpxTBuk/rr8hayDY7aQvZ/PeI/lRJKj34giHVHJlE8orhWcMbgjyo+22DC3+eav/k/75eNP4Hbwtws2r7SR9hpEIcQeMveU1jTYWHiCVXJPG+h3ieB9pseG2aqFmXb5nattYk8bUUWn7Vhti41GZThBS3FahGXmpFo3c30Voo0YCGgVl3twxag8O5m5RxFYAv4jua7zIbGqa6sANOkzY34J49kcQ1RQcabcCXf82KukxyTRzaEhNAmIDxnD+tqleD/W+lxIgL/72nZ72PM31vR3r1gFZHUb61kfgHqbiJARH0sg5nES0crqDWvt8Ft7rZDXFy4HwNqlrLttFkOPXQ+ihvZ6dUqgYCcGqQonZX1Vry3IwiFKnGIXjkaREyNcdx+Rs9wPzeuat0TeimjoHA+wA83jVk3nwCl4RH3ORZuSLYrtxTJA42zU6ePMS8l03JyqPcnXDRO9Gsx8nMKazbiGVNSUq+4mPbeRXO96hAQFCwshEnIg1c44oiScdUZzxHwIIudKZl3o4PmRAy6dNUedCBJD1ECAtLLPEblYjLipHvJK87omIO23RIpqTdX6IkGWZowx9hFav+UCSSYiSd0QchdefvkHWTvYbTJ/eliD9hBRKwJEa4DWEPU6jDFH9ECebTv3XPa9XXw/4Gae7XpcPOrRaGunJ21+piO45UgbZSxHQzjW4whLJ0Kpht+HtAdj/36aM8MAi+S3/nqdff/BdgQJlKqrH6Krhf0LgijWmbrKk87lKEeYXqviQseIrztJ5JwEO209g5aSne8K0KPox/IwbqrpTxHBuI6y9Refe9K+/Fe3W3szcxqEcAhrWCgxcI3ssTMA3g8CpMv9oflJLtso9igStNzymdt4/6/Ro0F3iFw43GmdFZawJ+hCQNOCqEQEtJzfPux/mLIgBdKJwMu0519+1UX/ye3hgyNrj85h6qqRW5qzyb2fy7Hb725wUbuDzDepifF04BD3pihD9rHqYFvMHqaVCLsj7FO0r1mxYqVb6xQ5pnOmzhdnmJuuue5aO3T4iJ133nmc9w4iFum3V7e/atdcfZ3r4HqTPVIWQg65QO7/1WP2qZs/4/bo997zc9IDznURXvFctx72ag2c9cJwCk75yS0BycpcGcl5JgjnRkRIpA3guu/lzJNIXHI7e24JyEJcz1gswrQjLkpRuXGnyuRQLnRiiHrOaMk4UjuJz+1WvCJrUB7Ry2NDOE3OVDqhw3XXXMe6Puj2qnKT7ty1G4LtHLZMfvYAUWzL6SMpKuacy9lO57Y2BHeBrCNprCt9nn7OhGW4YpKsIGeJ3XDNzYzISM5vxO5OB3sFUW4S1pPqfV/eNfwP//jTAkTv9brmHCDvdYXm/n3uCsxdgf++V2COAPnd9/4/d/2ac4D82REgLzx63bSiadSDIWV1AXFHjU31HFha3IYvHWVPIBtfDwC9wEkp/wWa7yJHde36LRwEa10HSE1TmxWRlfsaqrp+lIDhgIcCTRXLs5X4Fh1Uytj4HzyEQwNVj1T0y5cvBfTiEMJhU6rtiy483/JRgT/68MOu0O9mikSPUVSpsmVFCeU7KzFaGBTcAk2K+D5CFH/5wCNsUolwov9jCGBkSh0QAlOJ0cjAOh4d7k/G817bRudIJNFMHg7uHaiyclDvpySR1Q+pcJoogSm/EK8ai4317n1v2GqK3OXOkIpNm3wpo083eKyWHgbZ/jvYeAfy/Q58b4V7aku+xCFLec6QHRMcgPLJAA9GUTmKClG9HgI9Xn9tF5vvPAdILAHEltNAZdDevgBieAA6xyCdFAeiOJ+FOG9kzRfwJ1WVrkW4Mr8BCkWYLKCgPhCgRVriZDbzY67UF2CZ153IYWQCELUFUDiD9zoKkUF4jusAEcArAkSHIEVPyN6tw4lU/gEcVjqIQRMw3iO1MgfWhZSuq7tBrglt+DsBbORIUC+FB7BJJeqIrSglR4nIIWvvwSPWgcLOn8LEH3x1pX3tF122rKTA/EfoG/E0UUqfSKYxkTsAoCGKAOOg2Mf3HGXsyJXSqhgirnersqkBd5euXAVAXecKGdV5IMWqCs9L8iFp+Pj2XcfcgT8OMkBZ/lKfy+0h9XMMr01KtF4IlkgIsXEOwndclfH2TPt9yBBvHr06QbwlvrMxL958fcnJAO2UXSBgk8OxugOk/FevSCTXSWSI7p+04GVEaAgM9nANFUcyD+eO4gekBg2lkFbOJPVeBALuCUQRYBAIidQL8RYUQFnnGXpzuC9Swy9YQBwFcRc6AOleKjv4FKCOnleVwSvGQKXu4wDQeYsXE/FUgZJ2mGiANIDoTpcd73L2cR90Q5yMDFNC7AoeeX0A1VpQkgE45PZRn4QKWQV6DyqegoN7AL0YKthVwbAAywhASMUHCQxXr4xy1aX6FyghVX4xBMd9v3wAQPCj9vCjj9t5F1w4o64nToKfn8IhW9nPy3CEdXdTFAsB1tBAETnxUJoH1M+hOK1dqJLXrl6L86mWwu8GiIFiohuqrJpDow7TylXWPdZ9uOnScPvhrzyu9HLTBsqDicQJBDxRTFNXRytxEGcRiQVYxrhQ5JRAeilWS3FGhEVAlABYLlu52nWbyKkgF4sIodnyTj2bSYxXAYtdxPkFAPqLtFIZtYo7w1SUzjgegSARQCynQYIKy+nxCOFzNR5ElKgYtgrQJ4fxoKiOZg7DigpbCIAk8qqCTqJG5j3dj2QcYI1cp2EUllshcEXyMKlYIOSmIl42kmGurpIelMNPPYP6kVg0EVaKwlLsiaJJfKTyBIjQPdU4KeQZrqs57UjdLAAUERsRzNOaB15nvlMMiT9zgAAR9cDI+aPv4TpABO4CegRAAKjvRt02iggR8adrockgAydSP9fgEMCHCKY0+kg0drRexKJQbme8BakAHeBBz4n6MHx4pqTsD1apPXOAXCSKptP8JHIoingrkVx6ppXjnsr7kqtG7p8QgDORaVL4hqHa1H+HorAVwCbQS/dQsVJyCYpMkFMuFqV9CvdS84Kir3QN4okZ6gJAOgygpPL3QL6vCBChfSI/BCAqDk2xQipFfrcDZJYAERH/iCJBvlfvehO8DhBFXwEUMj9orKjsXPn2Gn8PfanQzT9Xf7vMvTZ1urhrrKgv5niJt+V+EdqhnhDNQRp/Xleal6R1YMjb/RrqbDC7b8Y58tF/rnWfp+f757dnvz3Xffz7coj8dgjlHb/HbyZBZh0gs9/w14mSd0dgvXsrq9fpjdfy+ky8PhL9p6LDeI9cL7llYKjouqEnBoI4FLJOv0s8kArRquiR7FH6HLg/7gIBdk4p5kyuHcQaIQDOTJwoMoJtupOYIUCv0YkAnrlWa2zrttB4encgG777wx+5voQrPrgNV9klXOg+FNMtLtakDTeogM6qmkaUxItwLeEA4+e1Q45M8SwsW32Wvfb6LlymC2zN5hDbvcPj5lgJPToY59OM+5WovUMhz8qOH7ZiFOWBgJcDAKOK4pzA1RWL0+rIwRM2QKHz0y/ttQvOvchK2CsEosKf7sJFAPBWSy786WYU9oHE7zFPnr8yz0V6dgD0DwG8RrKeyAGiNS0a4C2WdcYDYah5sZa9UiGilWbGt0qkp7j2cvaKkInwn3QkcD8gehOCjz4EJYtxV6o3Srl9frhofPk8mb90L0XoSC0tYihYTqwJ3JUQsp3MlVWsx+qxSObeLP/sZjv8d8/YPNZnlR2r0+G1vR0WDE+Ttwy1cwpEn9Yl3CUFEMgTEJNtKNvTQiABcBqcrO3EXZPBa+5FANBoxPnb7V8615rGQ+wZlOEpCRAbizNt7aIk9m+N1sp+7/CZRhsJTTAPmfkskhDTqcSMjdmNn1+B+4MIPa532elaO1bZav0ByQDASy0+sN8yk9ifQVw8//yLrBebHWEqAcKLL73MvLqRtXDa3jp00OYTWSnXgB/7MK2lqyFBgliDA1D3DxK3I1HKENd8mmtYX1pp5246j31Tvx2low2OwdrZry1bWmLPPHrA/qnib6z8zsdsGIdHNYXwzUwlzWgaxseZI+j/iEHx39nP9fIbt3wilC5fv4YooTds1QVnsX/stWlcrkOdkPO+YXb0rSMQINUIawJsWWER+4Jhq0RJH0u8l9c9iV6CuVkRU3IEegkQIqZGcC4MBdnu00SGQkx18+fzNyAKmIaEJ9rpr774WdtfUWX+7DeGfZh7YwKsCUIunv1TcDAdCYztuCQixGht1jyWCdl+GJA6hjU4EzfoANdGkaDa86izQ5GgcTyz2qtqTdbclYQ7VA4grbFDPLsVOJ1Uul0CAdIHQJ2DS1MEs/YmEhP1AT4rCVDRiNrHaB7VXKi51Pv7gCMBFwG66/ckRFPlvCbtS4sBngOZS0V+6xzRwrOXBykwf0EeXYesp0Q++bP3FZE3wL65t8+Dk5J1mzOP9nawR8zlEJiovCIZX5UQZgFMHA04nKoaWuzLf7nOvvGDctZQoqXYp4+P0AXBmWMJMVpBEIgdiCUUm5bIXr+Vr0ngLDTFPFXBvdIe2R9gfnCCOYzz04jIdDkGdf9YheQ6rzpdihMkw1bjKImgx45BS7F6D+IahDbcC5Fax0ormPciEHwtcU54rRG6/ls2rWc+auVZrOacVOBiL+X0kIt9yifQrc1VCJkaiCJrxn0SDhGYgWAlGkJhz5sHESsM2in+PSUzGzJzmAjAdPvBp+LsjrsqIY5TcTAsxq3UijDsCNdomBjBTUy97e5eL8CJKvFCBbHKiqesd2e3AggyiZUg+ZkbhxHn6PkqLinhOXwBR8Wk627cz7myFyJk1Zp19vjTz9JRc74FMdd9+1vfsk/d8Tk7yV7qNKRPJqThKJFzgXQ0DfMzoyBle7h//qwZcrGJLA9gH6t+nD6IJhEgw8xlcYjtzrAHWr5koWWlJVpuFn9GvCOlQ9WpWvZpI1ZSvJL5vp8zSBeEIEKJKYRyOLAXFuRaWly4rcQN/6vHH0dENgQRczZn5Eycpx4Xyai54/kXXrIMrlsejhA5p0X0iXzVPKMY4yiImUHIrtPllZDuRGpFpUIGh9g3v/ZPRJxKwBb6NgHijbjUSjlHgHj3E7MRmu/eXfzx/nvOAfLHu5Zz32nuCsxdgd/vCswRIL/7es0RIL/fePpjf/afHQFyzw/Om1YUklRcylovJLqhshL1PUBbB5bwCz90hVUe2Y+aK5ucbA44HBSrIDLePHjYVq/bSBdIJcXZyXYaNV406mFFRNRhrVYxnxRiAqWi2ZCfDxB6iIPJvjcOoXCKcIrsTA7Ca9esdFFOcoEUY4lWoXQZaq0yNvOfuflm2793v1MTKcNaAHVcnCJXAMUAX9shKrT5fOXV3exfOcwAth86Xm5THF6i5aJgg5uRFmvVHCS2bFhp0YBMOImd2rIalV8JFvpMQDvZwHfteRPlE1FDHA4aORAMgwBKkaaCcimoKk9XOCCks5/8WPKefQANpdhSgWY/B5FxNqpl311qxV9iMw3ILSBHpAeJstj9PYBuKPwBjctRG20ECBUgofxibYp12BPA3kAOcwx2cqmrVKg9iXo/BZfEJKSKN3eWwwOAoZTcXTq0EY+VjAJLrg8/ok1SIDzkcukia3bDulW8DAAzDpN6r/M4BI2zGQ/g0DfMoVHqZymYtWmHVXIqa4d6COznlw6zcoBIaSpQNo7vnYSKTbnLOngqLk0AtIgtFUTHUM7exvfSPTjMwacRZWkEcTpHy0/bff9wDgRIpxXlZ1nYZCdgVQ+vNR5yCkJFue868jnlKIA4ql71RTSiFsV3TyZxI/cDAJUDcxD3fB7kkWLVLj2HPHU+vnP3cae2Uo5+LKSUgN8K7Oi+vKcIOh781O/C4WYEYiWYGDJfojMUi6UHWWSHPm77cOrb88RdT7Q6iE6RRyJBvHnUXB/OIAJWpUYUMOSiXhTpAPCayHtRrJJirxIgocrLOLhC1ikCKQsXh3La5SRIBtzvhoxSxXQoJbfBAFpK/JKKXhnIQ+Q7B/mH4hqocw4QOUjyC+a7IltdqDHGSiD/Xk4puADTIIA+gaRSnqnMXCXoHYAAypHOyslyFv4QXu8QYIQO1gKVe4hViUb1rvHXQhSTekDkNNERq47X61ToKkNnTA+pAJfrKHJF0VWBvAeVLQtYVpyY3GLqKamppuQUIF3Z9FUUgEtBp8O1AOVrr/8IxGcFUQeniCBZyQHR1x3UVW46TsxGSxMxZxB+yWT3qxRed6SAg/HivCIrP13O3PAGRCUxBByoVdxZR++L7l0afSOKwhCY+qWbcu3vf17niKQs5hS5QDKIIjtz+qRlofgrIvN7z+7dVrxosYu4OXGi1IE3bYr8AzApq6hwMSFyuKiYWqWoAlsE4OgeywHiXA4zJcJygqj3RKp+kVQq1VbvjiICFd8XxtclQAzJeSLSTOSxyII4xrBy1SOUqw24L6Jvz759Lh5sMQCQ7l0nBIsA71X09+zcuQPgf8DO3no27xWVO4fgIdSL6giK49kKRrU4Djj545/8zHLmL7RTAAxRuBnWrd/k3C0hjE0dzAXwCH6WirYRskmxOdkodod5JlSWGwJpoO4MD+NLc4AjPGZcDe4x4H1KdK+eG4K/XL53qEgfvmsk4IuK4EWKzYeUVFfMI48+5krZ9T0iUFeLmBwU+cRYG+YeCzCWRlldIup1UDa8CBBF7EQDdgjc1/0WUCbHkeaZ2dJsEW4e5m9v/wcxhwBhUr1qLhUYps4iESZ6ZjUeRX6EQ9yPAkR5iMxJjo/2dvUAFgoE1T0YpihYCtoaekB0zQSKKQJrmjlxnNckFbXiqvwBQxXVpvftdYA4KsKRKd7ych97+HNZv3HP8eVHAGEgbQa47/f8BT0h3yAeRUQeY0txGopxc6Qtr1PxZCIG5HLS+PYHxJsgyo7LAAAgAElEQVTgdSgWTc4zfegazZIJ+rOXYPB+aMzee/s7jrjZWCz9/c9uz7VPEJf12z7c9/kt7g/3c2cIF/dzfsPn/e4OEK+zzuse9BahC910GI97PwDudCOF0fcRxtzI/wHtDQED0X6IMUQypw3VOfDUX44ertMk18SX69cPgB+saDW5+dSDg1OuuamDMT2KyhwyjQz/EPYpiQuKbN/BA4BirXbphZttwznrbAxAvZ8uiWGI/Q4ijPoBm2sASGOJlYtDICEibIxnW5FwxwC3L/3gB3lud9qNNy9FrJCHY2S3EweE8RztxvW4avlKXj/jFvLLB/AsHhFGD8A3FkcLw2lympL15CzmpAMnWDNH7Mbrb7CAAY81lx+xwCEPRN0osVFTdryqBaKA3gHm1Cu2LcM1GWsVVc2AcSL4cXMwVsUDybEmgk4EtojqamJYBCQPQMi7jH2eCxXy+k7JgegP4dDt8u/lAOkhniqD+fUEa1YQ62M0zjl/SCc/xbzwjI0MQ3YDnvsyb4Ww7oOJszcJtVaeuWqI2EnmvRi+ZvMXL7DXv/WEFTN3t0Eon6an7GRluy09a40NTPtbNXuqtURshbRWMw8XsOfpsxr2VFmRrN3MGXsO10E2kY9f08acxbhnC3XWuRvtaMuAHYf4nhjpxTHqb3d+6v+y9xZwep9l1v817u6WmWSSyURm4u6ppW3aUhdqsAVanCIFdhf+8LLo4rBsWaBbSgWqaSrEkyZp4zLJZNzd3e3/PfeTlC5L23037AeWdwbySZqMPM/9u+W6z7nOOdfa6wd2WmM7pC75LiFJM1CXYPkF4Jg+LdUSY/wsZy0VRRlzgByowsJKFEBdVkFguLJbrtgwF3JKBOmQbX3xJbv15ttcp38lpI3sWafTGa4z4OChN9zczKQhp1uWPnTub9q4zoZpXlDejDc1Xg97tew662hY2PNyjd137wbqED8URnvMj32vk70okH2kj7H62M5/tJovbbPxxkqrIKejQjZKbLcDI5Br2IIFpMTYyfx6u+W6ObZxSa7FUXA01kFGUO9Oy0Ih0ouND7B6OeHZjShVwtlLpX8bA5yOYX8bxgpJ3eVx1GtaAt3M5XbOe3p7mL88S1ZXD69tICDBBsIS7ZvPHlYpbLPFS+E69onb59raVWts29GzlldVbj0T3agyMsksw+YnLZ0mGOptlA9ZORnUBxPOwiiN3I8zUlYw56KpbZwqlv1ZZ2IvNmE6I6djGdpDI4jAeNULsh2SAlXqQ9VrZdQOIuoyUCzpmcxAHan6soizW6rJLuaqQP0pnPfhKCp1MrmajL1Tm3AntbOCprWfi+iQ2mnXrl0oAwi2prFL+6rOgwLOeOWApKNalV1iMc9MjT/hkbHO8rMdoqWlrQlbrxZqrhkQNXGQHhHU/diRraX++hMfjz7TiC0UKi1ZBNNw1IqlZyRk5xRq/STy7kZQCgSwd8QCfjdSD0VRV3hR27+ObWU9CpSchcvgnfqdGuQcZ7dqEFklraFh48SxQzzPSsvOwgYVa60ZEKQK3PbGOu00ihEpaBQUXofy54Ybb0E5gmqMdaJsMql+ly5aiHInnlqyxBKp3aXql/XVrgPHKavDbcmy5SieaghEVzB8i7P6kwXmFFSk54rLrAVbyHrUm2k8lx9/2FMf3/mNsxYbNGaXb1jlzukS8nB0puh+Ng/7LX/2Y1kkz6YxTXeCI6hHZAGlZ37b7bfTEPMc2UnNrlnqmuuvQ43SwXkb4sLK58yaw/s6RWA8BAwkyPU33GSPPflbu+r661EjVdoBciPnQSaWFuS7xjc18nihTCvitc7njpbIPek0hHNfb4fLq5zDPVZKdwWcl/AMa6t4VsyeUpQi6SjzM6fEUAugulowy5qpF4vPFGEh10M9kwKhnMo+1MCz6bKGjibzD8MGMHCc++IMW7Mwh3tLvH3mwc84+yzVOYsXL0VpV+DIPNU8GRBJaixro36RPZdsY2WrKmVSoO6NNHdNUBT1dfcTfI5qBmXiaL+vffrj/0AGluYI9QdqOLW1ec5YT+fpm/aRb3t6v/s//GUBpEkFyLs/ocnPmByByRH4f3UEJgmQd37yrhn5HT7+Z8dvUgHyN0eAPPnrWyeKCcVTB7K66nWJke/u6wf22sL5BOsixw6ie0gqA4FenVxcOwi8LKd49paMnzA5AQXVANZ9XJTjCNLtoNg7hfVCPxcjkSBpgI03k9fx6988SY5DEaFws+i0rHedSsOAcRvWk2MB0PcK/rUqXOfMmkXQ3e/sYx/9KNLtPKcGqUNqv3jxYhqta+k22uB88KMJ8BRo/MKWVyFZkqxnEJk+r6+FwjMmEQVIRDCFcQRf02ubN23AP7nCivIKrQugPpT3uWzxIjpLk+hAr7Mz50pclgk91i7DQtZN8iiejZWNwsm3bnmWxlK6dAmuCyCIvAdgQASIP7Zb7YBaAwqyBbQq/fFim/Gp4+6CHAdwHUKXv2xTpOgYB+idgyWCLs66lE0jqFiXRwG5yqEQQNYHoKdGYylh5EmuDjgBdrKHSae7UkHhAqFkw9THJVOvTRG9wXQpCnAJ4jkFYRswHfKlAQAgFQudbrrPoyCEdFkeR9rdzeVGoNoAALfshaSAUaeWQG79vaw0kvlZh44cdr7ZujyGAEJ1cJFXp566qgXeaTMSkaKup2EII2UJdNAV1c4zGUN6rt+P5eXb49+7yv6/f28GwImwzDg6rkkCj+YCpQwABXuO0KHe7QDPbgB7CIVEgFouZc0oBkSA3P8BKX3+48dzOwfoYMWSgDFNAnyK51IiEFRd9bqMBGGdlJKczlgGMI79jNWACxgd9wVwpItbCiLZJQiw0zMQCKmPT9z2n620fv5c05vKEF3SBcKqm1GKDxdO7L4XdicQBwo+F1Cp7n9dzqVQGFK2CT8rgfneT6BqsjJhwiHj6CRVSKhaNuVlH8iFnPuxI0D0jASez+IyHgJZ4g0SOKpOZ0LM27g8a66IvBBQqotnIcGKIjDjed69kFIzmbetPHfle8hWQVYlAXT3t6gTmlyPlJRkR2wJVFBgowAv+W/38iwCBazxeofomFMHaS/PWESLwGS9P2WbaCMUAC3/eb0WWU2IPBGoLMBcxFoTIHwWXXBvHDpkG+iUOwd4GBEVB2la4Gz1BHh24bcdhh2WlDCyQ5ItwQzAuxBAvXPsIbLM2Pb7bailFjiAu7SNTm/edyykU01tnVOdfOfzy+w7j1YD8GNxwwVZ1lNxEIayz5hA7ePHgloMIKA8kXMQck38ngQgKFVBHO9dIPvxE7Qc8wxFaMm/XESkFA9jqBS0HnUJVQaFLB1GZaHlQs8HrBeScII/y/ohFW9p15/P1wl0kM1eC2SkP4CNQKEqrCvi6IT2w2JiDwqXQL6f7GfOQhDN5FLfynxJgcSSQmZu7lw7BAg3CKCxYOF8B5SPknMQzM40nT1E1hWRkWSpQIBsA3BTiHsDIGMQe9Nq9scm1qII22CI1JMQURq7KVKBEfDZT7erusa1jkuxfYoBLJKdmMbTW57/ADEiFaVGUH6GlAkucF4KJjYyZTUInPJnvscCuA0DAoqsyFBGEfvY77ftcBZ1CuH1572KBJG1VKjUQxDrY5C1nmwMZaewdqQAYNxEKKnzVmSafqa6ePV9RUyFAnDJRkRKo3a68QUApwKKCfRt47+lsNJe1IiyTwSWyAR96NmKABkFROtlLxWJJKItnn1f6pI6OnNrsW2UmkaEn0hWAd5eToUBcMg8p3HW5VmJ/BM57QnyPh+A/iYB4gHxNTeAvd3ck/2I0Egpm37ygST70E8rsbzKQPVx1pFGCgaWkkaEmlRGwfrZfGj8ta61jvT6tbYEJLUBJGofFyYiIkHEiwfQ+AOwoDF0BI18w93rFFkjqsHzu6byLyBB7vvhH6yz3rqzSi2gj7clQTzeVW/77++cASK9pkbHY/Hl3qN+loQ1opLEvbMPqFtZYbQKnPc9/98iGUW6LooYcJkCUtmIOB8W4cW+14qNzQj7UIyILc7mZtQNsnmqa2jnuSrDNtR8IMSDEpItDWueooKT5HQQoDtnKqCismy8yV6o57n4QLSOAGaVo2j0AhAkx0NvmeevnLFKwGuFAI9gUfTAJ1ewT6PsxB5F87UU0H8cRlF7dwJragUkZkcztnXqSmbdDgCuRgAeH0ZtFZ1EHlEKFpWE3fZBvkVyFgRDjlSdPQlQGmGVjd3W2EFnPsHLleR/rZo309nN5PO6enlDChCWjV0AZ2gPYHcT9UAnBKb2e53j2luktJI6sI9zX6TR6BC2fv7s6QCz8fFprG8CpSF6lH3UDIgcC0gaT+aUOCrZvelZqgN+WD76DIIvazudM1SK1BbA7TpUEcOyhaP2uPKL19jOrz2LxRbB3wCP8RC0LYSDT6Bgee6VHVZSO2afvv8aix9otDi62Rs6sRPlHMhOhAwGBD5Z0mmjKHDHUDh0cVZDs1tlCwkJdHoX0EHuy/hMgQD50kPvo0t8J/tPGEMTbXGpM8wPENub9d893Gsn8g7ZfQ+usr4KlHfkKfRDlEybko1dZAOgZINtvn4Nk2yI7vVmZ2OzihyFMcDIWmrATDIktNdI8bpz9y6nxNM4C9yXhc01V2L11U8GE0D3IOPtxfkfwqTtbu3AuuesLVqMlZo3+WuHUZIxtgHYR0qJpnH80O4vWOu3CIBvKHZnXinkU37TsDUOhFtpc481kE0jF57PfPx688IybQ0WYb9+5GeWSyZMG4q3K6+8yVqwwCJIwGqLCrEEo35i7+jgfYxTk/jChKnjXVZ+2sOVxaf6lB+jQDNU0aiQyBdr7PWyE1Wo59IT7RB5IMEsw7tvmGuJsI3TsHf7h289bcpgjp/qxZmUTg6JD+daMo040wHDUXzkHyETAlU4a05nsGqncfaZSMhJ7dtSBXjmjs6NEZeHpv2tFwJJtoitgL+aYMHMzxRUBZqzjszjnFI9oj1dZ9EhaoYQznmde9rHUvk+ydRU3Yyd9neNqewN+6m9G9jzZR0oskO10H7sr/RaVF9rj1dDQTkkoj5H62T6jJl26nQ+z5a6GtV4vJ4z678EsuD6GzP+U635ykuowwjAkLpGNlk6GwOp+yPIvpNVZDvPZ/nSRSi8W60GazSEOZYKYTtCE5HUrE61zb6knL8RmlH27NnL+RKIwmw2WWvk1KBkKIAAUZ2l+Xb//R/EIvOo5Z06atdfuwnruBqnuorgztCLciSK+V5UXOosyaSAkNJAjUOq37ppihJQ3o2q6ob3XMvP5Fxjf9JZWw+5W47C6kxBObktmS7/Sw0TIag/iqg5TxJqj+TXWc62UI8HQOj+6KNp9sBP6yCPWiwtIQrCLApbQi+XKeSOFz5q2HsXkCemJhe9rhvJY1ET0huHjmAJV+HO2jvvutt++civLQiy8gwKjlvvvN3tqc9teR71Sg71U7wdP3qcfV+Nbc1koa2wF1562dJpeCrE7iyas9+P9yAV3PIlS1xuo3K73iDw/vobrnd1cjmNe82MVUtTvWuoSIWcWLt2I/fHRnvm2Rex5621aTTZbbx0FXVAt6XEBtqsadyPIDVf27EfUhGbsrB09sQOK62GwGBf7RzstFDyopLSqe8SI20+ayAVcmz79p1uHh2G5FGDh+o4Eclt2vuxE2uldqmHBJE6J5BzvRwCTPOvnhpLGUlJWGAlJ6RwhhEU39KHWs0bAuTvub/RKEeekccCizpEjQGu/vzDWT5pgfWfluif7S8mFSB/tqGc/EaTIzA5Av+XI/A/C+D/wTHg7V7Wu+5/NLDqvvmX+pgkQP5SI+/5uX97BMgTd02cyDvrwE2BpnPwrg6hE/Dpp35jn/wonqQA+X1Ii7sp7pMpQuuwNugD2O6lG7ud0OtxOgObuOh24m0tBUgAoXQl+OOOc0noVeC0Lh10Wq/buBFLrD58VVsB0rsdkCogSrYsAgrKuXycwHYgmotUOh1T6njehDdsDURLCRfVgwdft5VcVjesyXDh6L974il74AP3I4kust//fhfdasvwxM03X/18uqHk0x3ATWTdOkLQ0+LwzS215YsW2SMP/7u1QtYsw35rQc5cyJ0ALht5XDJ76coisDdxCmoOf3JAuOgCGl5KYKLC2Q+/ccDZQQWRd5I1O4fP73Gf0wcwUAvYOEIBHMQlruB78yzrwZMuyBBk1FlhCeAVARLAWEaCbUVhzZNJcKS7kFHsq0tQhW6V/H8BTfXeZ9M5p2DGNi682cj2y0pLkJ5PsWlcBHshRvoBe9RZPnf2TEJXuwBN6K7mIhbHRWkmRboX3dXn8k7Zwpw5DvweUcc6G5fAmV6AdHXf9dA1qCDZLp6LvK8VMCnAU13IAtLLyVAQ2KzLbi3dniWEqqpjPhIp/wKIEIGR/bzGMC7jKvwHIFIauYB30KEqi4BzZVUQUan23c8tsq88igUPNg9hRpgpqhypeNRR7sXtoVfgHl3dfbyecC5jMahqImPjAbzOukV3xwcfdwHduViG1ZFnoNyULjx+u1DWhPK+0yF7puLBLP9ozZNW1CcJXC4S4lMBrwOZa2PYP3U7YCcQL/EJ/NjVQawMEJcFAGEgYkOgZCiXPpE72uKlblGWwCfe+58vxRe2oSde7XLkicgQd2EHEBAY0AMwrvERSaHfdcmX9UgcQHgMXsXDzIsJVEJxcVEuk0F+9v5cyNVtW8ZlWAGLAs4VyqnPCwikIxzLiDG8uGXjVMNlV2SDVClBEHO1zsfaj/EgwJKfPRc7rAH5kLOuj2NTIBA4jU7ORsI71SGqkGqFtqtjU7/0+mR7JtVTFKB2IOMgQk+hme3M+35AMnV9yrZIVkCyVBIBIsBUChR1rUtFdOLUKbdOi+gEVHf9TCz1pHKYgY+04Nc6Lq4iaLKzZzqbjDaCV5XJILWTyLwzBH5fcdmljgB5+re/Y29Y7vJ/piqIk/HoD8QKh9dXRPehLoIC7r7xmUX209+2OLsokSCdEIwKmxYRoTWovBwFqWbSmfe7p5/H/imTZxTl7DtKychYt269HTl6BIIAUBCQwpGNKEl6NMdY+3o+ImumsC9JCaS5IdunEeZMK1k7/aynFAi4bEjLRsiLNBf6Sk6Gwue1DzCH1Mk6CJDo7R8OWTFA52WZFZWW2lzmtMCGLi7bs1CkRUCSncYSLxyyoIt13QGJNZd9SiDQAP7ly+ZmAfp208VKngjdp4OQth2AIj/6ycP41qPsAbwQ+RDF+gFNscV4UB9gTRx8g/1z1Sq+p3I1UF6wpqUCOXDgIMT3DAcUSb0j1YT+TQTfKH9Wfoc6wV1mhTJO6P5GiuYOQu0ryVzkZU0l4jElNc2RBrX1TVYIEBLNeSCwNig4zKm6BlFPhLBeBRjLRkt2f/qeIn2VK6IcFZF+ToGjz+f8kF+4rN5EAijnQHNAhIcAtDTAsjrsgtSBqs5fvS/l2oj80Od51BN+fC7d0pJa8Ux6O1GP8LMEygQCtlTQ+V0LIIEezFmEaN47o3sXHgxByvtUZol+d0A988MVAu6XJwPEY1Nx3pJKhCh/lFXLKHvwiBRBrPtHH8yy275+yp764nx73/eLHQ0Qy7PWL4XkiuTXGItQ9BAD6sKXWkgAHmcs660KhWAy9iyOAGGt6ReaivMFqce6z1m3uELlQlYJqgoXPC4U32OTpVf6c0iQCx+ODDn/objVCx96X46gOP/e3Ds8T4Doj2+nAHnz8//IpssRJ66APk98/BEBohcn5WlwELZy+OkHimyDIJadnZShmm83zI1xdmq9EMnDzI0B1lUsY9YCsNTHOprB2h7k/Gklk6wIu5ey8jrICr6eumAY0jACJenMnNm2e8dWVJILqQmUSYFCjjXfSzc1hQvDD6FcXGE19S2WyHmnTvoAncsi5FCHTPCAP/KZ5fbEr/MI7L0SdZOn03//aweoXbCM4SwUERZJPZC7IIfXSRc7P6O3q9WKIDhE6mbkLrZu7GwasdNUQ0hLEU0GPKeqc2cA+pPorC9wGVe+/jQe8L6mQowKTC0EWBRI78Vr0Bnuz/5eSb2Tj31eF0R/Al3fOqNFZMveTqoUZ13ImhoGvPcZZrzYb2PjktmWxlDl5hP6zZ7PmZ6Iai4GhdS45gu/nNKR6S4SZBCV1Dg/NwNi2Q+brHbqtzbUpuhIIcmVxTJkN/3THVb88D5rqKhC7Tmb83wIYLXWXtpW6IKj/+72VbZsCk0K5cUAi7527gz7XxrzH2C2DidLOB8LZ9+qqZeVDrkEmfFWgk1UJeBrsD+WebgzfvDehWRodWAztgrwF7JLYcGs4x7mzZH8kwSj11CHBdgn/v5aN42PPVtui3KWWdHRAjLETtqVN24AcMb6kf9V0eCyDOtDZSrN5wzoYQ7pQ1lTqvVk4SpSpIa1Kcun6Znp1C2BFsESG0XlPMSaHABQ15o4hS0lJTB2Yos5p82O7DvGuYB6KYrnB0jfxr99Oe/L1vLJfyc3hPqIxqGjVdgh9fhbecewFfGjr70kzm6+9lI78sY+u2zjBjuTd8T27iyxL331VsuvaMYCbJ6FdmFrhjJbZF0X+6CIEDW1tFODJtE4cvxEGQ0M1DjUEl08s26e3QjzfoA6qwsV1KBvmBXVcBbxHpT5UlPVbrOzYmwdWXI6A1880ALBbgR0J0KeMSfisUiEQNEenouVWUN7DbkomY7UUF0jm0hnXcj6CWO+V5B5pQYQNVbIZlPnpIhjEbwip4cA3UNkaQgppzmnxp+pgNyqbfTz1eQkpeCeHTtdQ4s3Xy81rrKwptBN39oEGYBitZN9X3u87AL1rLTnSF0n5UdeXp47kxRErXNNOWfKIJRq9Bzg+2WXb7LX3zjK2cIcpi6UQj2Jpq+lq3ypDwo5w8YB+FEXsu78sZbMmjGL87uPgPl26shmRywqb9APJXsbBE4rz+GqKy/nOdD8AkEzREZNOCRuc32dTYeEUW02b9VqG6RW8eF7n0EBO4BVbzxA+ZmCEp5DIk0qKMSoSZXFs3HjeuqKRtSxlTRzBPPzpzo1fix1ltc4Qd8862oIuzwIi/u4A41Qt0txK6JH2SjHUbhdcfkl7mfFx5Fxw5mtO932XfutCaKtoLSWeTrfhXt7Q3gkpqZbG3/OJ8dC2RvTIVRkgfrDj2XYAz+qdOeRFOHKU0wOQwXGvUrjqr0lnDpqP4qNRPa0Wuy0GmhceuAjH7etL73i6j8RIO00zK3k/ddx72rBwlQtAmuZ36UojU6cOWX33HO3U+1IAS57qH6ei2xrWxjvQWXTUY9k0hSXTIPJ9q0v0Bw2gzMApTc5OIXUmQsWzLeZWAE3SflL49s4566axML4Xkk0nEjtI/XJCO9jzuIFKJfiOCsq7LI188nbibNADrYDu99grk9nLvnZjt0nrL4NZTuElB8EYCAqteycdPP3GrbrL7nUOSCovpVyNwISWopZkchl1BK9WHwNstZCINtFaA1Q12dw16uCfJF6/ihNZWM0E6VC/qUlpdG0Fmx7dxzASm/MHv7Jo2wszPkJ/SIHxBEgHovItxIgbx7Q/40/TCpA3nnQ3hUA/AuCf/+Nxz35JZMjMDkC/4tGYJIAeeeHNUmA/GUn898cAXLi9HcmZFf16OOPu+Dr995xm1URUBcbFWorFs9z4aAK5VTAqJcsgfCCrqmuB1sjUwDSoLi0EpsIQHkuWtk5C1wItgiQAi6R8bJBUSghl4Qhir4FS5ZbHpZZClauA1CXd3Qm3ZhDXBzU/d0PSC8AR11lApNnU4gfpsNnGmG6eQS0yxt+5XI6d7lADQCazYeI6GzpsKee+B01OuAyxa4/BEWVAiEBU+j1xds/l58TBalQY5es32Bf+Ozfuw7RO2+9yXWQJtHJNALId5ALEfdFq4EE6eWiGE2naDb+yn6Anx0Aw6/t2+0sh1asXENhO0TxXkOHXb958V7qAf3bKPajAOjOfS/XZn3urOsaV/B0LH7KUoPI5ieQLsYggIIsBVuDxsuSKAiwzo+xFAivC2UPnXK6XOZCXNSg4AgA+Ilwob0A33zTWC6ZfXQyC1RT0PZ0gH9CPayHi1ccoZ3xAK4+/HcnnXjLnX0XPxtAXPZZCtEW0K+LpTyJw5D4j0DgSJ7dyJipo0ld4fUA4+rwUtfzGCBIAwBjN99D1krKhEimeK+GrJFNUDYXk0TUBGfOnkNaPt3yuBy0QIx1chEoYZ40tHYBAsfaT7+w0HYUpFhrNZ2SSMkVAj0bcFydXxV4K7dw+RGYJ+n8pYRmx0cX2q3v+5UDnb7+zW87YF5WBxJMSBWTQMZLRGQoXX5TAGqHGLMeFxpdxXMRWCMbk6wZcwDTIiDXqt1lwpfO1eiEUC4pnguzxkJdg+oW7AHsUFexfKRlW6UPPQ8FfLtOWP7cxUX7giWWxlCg4p1XR73rjvT8DkgnLuHKbklVxzxqJ2UJhBPoHoq6QwC7pPHBjO0o60gEiEC0VACptNREgFGpVPocbDgBmSP5vMLoZaMkWb1+KQBUh0N8ApdpiCspLxK4cNWSHaGgdIWUBnNhr+aZBKOyEelRB1ivgOaFqCP63NihFFEXJWSI/KUl4Vdnm4A0dcKr216KLQG12gilClE4tsgP2bBIIZVIl6Y6AaUo0ocsmEKZs7rFybLgxKmzzjN89epVduzoYZeRICWTQM8pWDTFMz7lZBFpbieS51IGSbBhA4oGlB4HDx60tdfehTXUXmfZdxRbBFkgfZ8g0u8/Vu98+Id4fbLCUmaOSER1k9dh7ZXKHPVm7xohBP5sfqEbI3WLyuJNyhmBfgKN9XoUyKx1NcCcErCn1ybiJ4nXIwBZ4Lb2J5G4A7zOCl6jVFYb1691mR/KtVDXf6ssyLB7Uq6F7rCnTp+z1s5hALooLKogTph/Q/KYYl+L5nv3ABLNgBAWobgb+6sa9sjVa1c7suh3v32KPetGSwwPcPtx5nQIJEAUdTYuXroS0qQQoo7murMAACAASURBVOkIl23yhdi7GgFJFISu8PMWyMViSORYQJ1R9tn0jHQXWL+YXB2Bp7KNSnIEqEeF5myMzqsLRIK40Fp1vTKWUQApCph3Qe2AWDMAr5rYO7a8uNU9EwEhApZK6SjVXtEDKhgKWOT6FwHCfOiG136v/VFkdxR7m8CKIQhEEUoKU9fYiogR8SGSTyoIKUvULRzBXFT+gbzdNWdlfyXiQwSHlDvyhpdKJwawSOtBe5c6ukWaSc0zNS2JjIU6Z3+Sgv1hJ+TvC1tfgTSiU1O/APom+DrZXun381oKN5c1P7QPX1BdXFBpeOycPN0RUnRoXsgST4oZKVxEiEjx8sinZtpH/lX5NH6WNT2TuUXn77l8sm6WERh7zCkBpWLJZu3qeytAXiRNpANZvLCmLAH0DnfzW+BTAWCeSFMpeHrZwzVvRADp/NTeHEvnejVzRZ+v+S0VmqwANXYatzBZyvBcf3Y+iF3v8YIyxEPw8PHWZh/+wilM3qEF1ZEm51UkF36/ALrozJuQnMZ9Uw9pJAsnD8Dj2BFe+yC2JYC6kGxSAah5YACCQQTmIhoYloTxfCG0eiEmfSGjQhnfPgjPLs6PZpQ8cVie+Mhmjk7j/dha6tgTMSBivUQAN3NnCWHTXuOQ3n3kUuXOJDcqknyFFtY1Wkr2B7Y+7OQqWUMElQNsxUM8pLFmKthHpbRqoinhU59fh9VTNP9Gtk1DnVOOnUPJlRCXhP1VsL34wotOsTmHBoX41ARrAPRX7lMY+4KUtI0A6LJ5KgN0fGP/63bX7Xdxtkdgb1SJTWItYeLdNmNqBvMIkpuGjJLaFqyCaHiAZNW+IkWTlELRkNDqgD+GtabUHtq7ZWkXR7NKN+taCgSdCQJHxSCE+ABOYxETT3NAAUHvTZAwR4+ftHUb1rt9ZsdO1LQ0UUyl2ULE+tFDR21+7kLXRd3LnFEGkZpWqiF+R9gre2AqpMSMR5l0w9dvt92ff8xmQsB4Q+R3kd81xHj+7vmT2KJiV/mN92D1VW0VJVio5mGNCte3aAbd0jTQkKRFVkcdKg4s+bCc6UW6EA8BUtZPDhh1UlF+PxkcZvNnRtn1mzdBgg4ARIdjy9Tr9tBjZ09AxqCMQdLwxS9/kT2PnDcA1/mXJnrW7qkEKyk4g7KB7JRArJMAt1N4rrIVOnc232Wx6QwWgK5z7Szr0hGM/CoFPF/JeVWP8sMLC80UcowyqDNp8bYJxmGQfeVYaZFVNAy6bnARFeMt1BbUpCKyWliTXTj88bbtF11fto6P/4J6q93KerzslWpUsuXsK5A7D9y7iDMm3A4dfcNiUUE+/ItzdvLlj7j9+b5/+Hf70ufusLkB7JP11Evsax3s612tVLmMWUyUD3Y8UwBh66hLh62fdeZFxkQDwH0g9VctqtEBCPMerGLLK7stPd7HlmLd04it1Su7sIdizqcxVAmx7POoljOxinKEA7WWCI/wiADzC2LThoiKoKa9kAOWyJ1B9aoUy9obSzm7Vaeprte5IatNESI6P157bT9nzzS3j2tvVhONiAr92UPqersaSw0ohw5RG7CnS0GrJpyZWGMNMI6hgO/6Gp1Vak7Jg0zQ5ywkr68asF2Wb6oPVNPFsDZi+SW1teq3l8ma0D6qMPDw8BgXhH6c5qf3f2SBmyNPPl6ImmIaawO7KNRNsqdNRdEewjgqG2iQvTkReyvZi8nmd9nqtU6lIOvKFMD5FUsWUN9BIKLUHKJ5oog5tHz1GqzeSlw+lpQysvCShes2wr51VvdQJ4vorILQkFJeii6RShncEVpb6iEvUN3TfJYF6C/CKwRF5a5dKD6pDzWWc3Lmq6yH6K10DQNq4Mhgr2ogfyQBxZg/dnaxqFGkAtm2e78N+6BMQXUg9YuauJRzIdviaBoZBNwXM4ZqfPnVF3Pt/h+UuvpYDQe5qDRiUdSPdNRZMCrzXBS57ewHR7BCroGMU/ZYo+YYZNws7k15zPsqiB+dX2qiUGNVJBZbY8w/ff82mjtorUBtkgyJwjqm6UtNAB18jynkk0gpqAYtb2qzHFToCiRXTbh66WJnMTuNhpqHf/FLR16tWrXS6smYyabxa4hmPR/GIJu6JIznrryTX//mKequHhvlIL588xUQc4E2LTnE4iFzlszE0o09befv9/G8J+zI8Sqra4ZAx+o4DsKsfxSlSHosVniJNn1KiiVBpG976VV3V+ql/jmAmk+NfoE0nXgxprGQkPFYr8lSc+/+g9RciRC6Dbx3WcRRG6DAlSWuVH4iy/OOn0FUxl3pVKk9+ujzZMYE4naLmq2D/QOrsgs2w1K/uOLzLWfvHzcaeGqUi9GHvOtV5iI/4cLZ//bf5t1f/8VlgLyVAPrjOuXd39y7v/53/x6TnzE5ApMjMDkCf3oE3n3/u7iRu7jvz33tzfvbxb2Ot/vqvyxB/27v6eItsP6639+7vf//2PT47p/9pz7jTWThT375n3N8/iv1kdcru784EYIn/T7AxcMAkn/3/nudbDoS66v1KDN68coepKicoK1N4Ecs4FopXUuyTVKHS1b2XDty4rRV47d9w63vta8CVmfMyLZgCj5uqHQVlQAYYNnD5SWey4T5YvtCR1oLF0d5tSYD8npjdSHiIwCwsJ4iWN2TaXRbz6TIlP1NLEGkfVw6BO6sWkFQJpYIK5csxvqCrk0KzSYC2Ie5cJfQbZicPt0ysmbZQcDRMwV41hJqeO/776LbDwAQEOzn//pLQOZhu/v2W8jHIMuAAjsUMLsGZcsQMvduAOYXXtnm/HA3X3udA4pEzigIXRcz5Uqow7mZn6vAdXU2DrIpDIHkFPxkic3+zFlHGihSIyIilCIcL3kKbF1EEvEFDhjh4s73CwYwLsN6LBfvXAEv8i8+A8kjYLoJv+RwgBKNTQCS7zIpLwBwk7lsdgBoS1ovckVAbQbqhwA6MqXQEQGi7vAoxjUC26wkujW9lV/A53YBIKvzSB3GugwqiFdAeAhdUqX4ACtAdc7cXAceHgYcXX3ppXb04AEKfYIRuUwqqL2KZyNSS8X8qZMnXOBlAhe/ZWvWcLkv5M8pzttYdmglIB7K/4ig01Tk2MP/uNSKB9bYG3u2QqYFOJm7LrWSqZ+kA1M+3LddR9f6+Y9bID9mzZkD8Dlun/r0px3Is33bNi4HAvH6mB/JjEkCKoRopwYRmiTy4hgXsgQuIUw+1EzzCb+kszY4gmfCGBEmmpwOwAEQpMu15pMu3UEArHrOmnci2QRQuQ54LvCy+REgfOGi7gkjBnTgl/4sdYxbaOf9APR9Nb4CCNQZKq/+e29Mtud39jrbtngAOKmB1JAehK1VRGQwQDAXHeayN3NogO7lWroBByA31PGWmhwPcAkBM9rvbIJot2X+cqGU3ZQUOFwS1anoCByerzrG5Km9FI9ngca68JcolwNwuge1Tx/kn8DHYAg0kVoKa5+N6kvB0tUA7lKCyU9+mAurLIF8RG4g4R8AnFYAuNQtAh5kh6bOYmVISHWiPBmRJYGAFZpL6pjP4vmeQtGRDdFVD2AjAkY5CwoBj2AeVqC+EBDeAZip5yliQeoLhYpX8JqXssZrAR319Vu2bHFjHZzkCdgcknUcyjJ53n/9wXn23V/Xu7wTqaYc4Mu8Fyij768A1mjm8ASvsaeP8F/Wr16/QORQ1pk+pAqQdYc6JeOxr/JmjUZA+g4DZigVwwVZ8yxTZBfG52vs/OmM7eSZHqOrT7kYa1atcIGnI7JGQ902LjUJwOgIREoT87cS8qm0CjXcJZucdYNAyiI6NoNZcwmQioV0z4YyP1atXQtpVY1N1m4UNDOxC5tLKPwevLfXmO8I3eise5FN2oPrG9scMBqAlUcTVizdqPOiUVDVs75W09WsbBg9E3m1KydHViOydBGhJEsp2eNcsB7RnH1rgSTyQ4C85rPGPpSxCWXeJgIQzSTjRl7WWgdS6Cn4XL7u8xYuQimG7z5EeDB7pYAWf0AQ5WUMOkWSMmUwGuRCrw552YRJ9THMnBrlmcm6QmtGxIe6hGWrJisuWQxpPodgJSI1mIAZrUkBJx4LNuYeAINep+zGRCxr/UkVpvelvVskloKgRfpFY/0h//cqlGoHsOrwoRNWVkeRnDWax67OAzD5AwHisZDyECDnVRcOwPfYT10gQHSO6f0oz0Rg14U/P/HQXHvgX8rwc4/D0qQey5QljCPd7lUVvPd+pxirAzAS8aOuZoFa/ljWefNnZXSloYCqqq4goHUWmTpneA1qFFAOSoKdhXyehrpJmS7KWvEEqo/Bq0nVIvVZgAPfZPsTAsHjzesXmKi9StZmAtOdPz/j9KsHZ7j1oJyQCwTIBUjFDYnTrrz9xzsRIE6t4hnY89ZXnvH1KGg8hZEIEEf4oyqQPWA4YLNITRHOAuGSu4ssG/JoYqjPxlEg+LPO+gHohpgDw+ydLGO6h/UMCdrFWqYeFceePa8xPtOtgznmxfmaTrcwUjrA3lCblZXOnNP+zTPj//3dUhFNAICXAPiSw8XZ3ANg6c+ciUJxoY7mM2fz7GvfuQnFZRrrp5O55+2ykPbu3meLF5BzxHM5gBpkMQ0IZQDj6YRzq6ZKhVTg4Viz1D48nxj2pA7AMVkfPowy9d6730+9RUc65/lYaxVnuEiLUevqG7f95+pQiQ1b7vR06yLoXVlBIsmSqAu0tpQBoPUayX4uz/lk6qdA1pa64rV+pKBKiA0HIIQkok4wgMh2sszqUOQWYk246corqQWCbM/u7cwbLxpNljmLv73kq61eQfc62Ul17EkKLM+GAOlhoIM4C2DvUR0cozs8wm74znvt9P950WJ4j32yaZRdT1SCHTp2yvLyR8nbyLWYkCF3fr+wrRbFXIRl0bGtLvw38lusFeXEEI8C0YsTYM1Znm3bz5RbHHO/vrrYhjsn7MEPrLIswPlx3yg7dbaCzDHIYiyFevtbWW1D9sUvPUhHfaQdPo79FVZm6cnTbdamKNvxvXOQUVmWlBGOCpE9l/1DhGssKgSFN5fQTR4H+SFlqojEc9hz6XxTk0ElmRubr7mGZo5G6xjutkH2nMuyaQ5ij6U7hvyYduysalCqYDnVR+g7aoKx+n6bkTyN59RlpXTzF+n7VJtdDdZ+/Y4vW9O9P7HSzjF7pqrP9p4esViWxqc/vJ46qNf2QoYWooYR5vnDT97mQqQ/+cPXsf+61DbG8yyZG7IM5YFbHXY9/HhHsiYC6rZ09AHasjdAvnQOkc/Qg/QkMMx6OCv8qdvOYRukzJWsyCCURslWUtfOGNPAw+qj/8DIh8fqiOeCkkpZSLFTMiweBXVHVzWgM3ZWQ72coSiImWdpEHxqolA+h+zptOdUMQ9ddgf7mWqJOdRwyrxYgm1RHXP9DSyDlBWlxhftySKLpe7wZ8+SNay2gVqISjVbiIBQNogsOrVHuJykYFp6ANlrIbFVs6ku1B6mgHsponROiPSuIDdCisQsGnRkmSjCXurgVHJLmlEIx2PbO44abf4Kb3v2iQqn+lCA9iKavqKi0SnzXFVXxZFtJ0K1vZWahu+t9y1i8fUjx8kGWe9UFI/95jd22SXrnQJkuWyDsXjrpR4vKSyw5dRhnR2sac6bHho9/Dh/SmmY6OC91UKirFi1lvVzmnWc5oj6aMicBOr8IM5abUi6d6h5apYUs6xHqdtKUVcOMQaqwzOwLQumhpcdls5qjYlT3rAnhXD30M+Lpo48cegASjZquD7Gzwcig/NFytNWSBBvzhl/yAIRiR2QjQ9/drZ94l8qnf2Y8ulieU05WEfteGWrffT977UO5rNUHWpqk4XkXhQgyh3rQbWcjxJK1puxqD/r+TfVklKsTUUJM0DtOTbm47JLRKyNce8LRA09ikq3l+Y3HXqh1DVSurShRInm/Q3yMzTeyl3a8gLqXdS1yoN8dedO7MfGsQ4rtvXr1jprrFAK6+VYh6rhK4ANRGfjUfJSnoewYDOnESuU7JFNNnN6skUGjFhKdLClcUcrOHvajh3OY98MwM1gAsstMtu4pyrj6IqrN0IoGw0781GATNhrr+4hg439iD3jGMTxOHMvCXJL+SLHTp3BTizK3W+7qbWjsAH04l6nhhBPjYBqNhhVLtbLssdt5p4Uytoszi+zqsJa+863/9UCfVBTe6EaHvWnHqY5jju06g0f5Y9xTrtj8vzHn1JgXhzA9d+DNP7rX/XuBMK7v/5JAuS/Pt6Tnzk5ApMj8L9pBN59/7u4d3Nx33+SAFEW1zt2AL7L4/lzAvwXNxP+e1998a//r4wA+f6/3TERwcVvBIDk2eeetesJp5uWngLQPGarCJ1ra+KyyIW4n5DQYMBQZSucPVPg5L/DVNEq/soBu7voZFqwZIX94rHHne2RSIEegFoV2HF0Fyus7wzF8dSZBBGTLaBiTj76AjtCkWgLzE8AHBLYr2pRIGkKgNpWOotFEGRkTHUXIh9fOvS59E+FHGims/tSOvNGAX5KisqQRJfhqzuXkPIegPcE+84Pvm/3vO8esizesPXkjKxas9q++rVvOFD7PVdtIkAVEAVwJRLwQkHoAocnyDU5hj9wGUqClWvWevIlAERfP/gaIMaEK+wL6NpUkSuApBIwtY2uUB+UIAU/W2bzHipEDj3gQIRIiusAuqapZp1iYQYdRF79eCFzgZTqoQzP8KuvutqBShMU/7Jg6uICMw74Ws8FL3tWFp13YVaIPcZ8noVCzbsZR/0eiDIkFGIjmsuafkYfJEAMP0/vKZyO9ZmALerUmuC1hAA2NwEoBwOEuUsnQJcUH8mQD0G8hzIAywb+e8WKVS5LQl3BqQAoAhjVrSbptrr8agHW4YdcV9NByJFMuhSLS4rsVvJd3jiMrzn2FVLFKLtjmEvjwSMnLTginsttOF2dEfa1D6bYb18jnJTOtg/fKJLiP3784JfFqACmOK/nT37yk/bAA/c7n+kV2DPIdmnLCy9YFBe1RsYmGJInB5WM8mra2lvcpVs5Dk1cnDQvw8iHUWf84SMnXE6CLwDnEOBaFKAXPe2uY3cYAMTZ+3DBUBC9iI4EQMluyASBqaNcvgSUqDtU5IrUAgL/hwHdZCMmeyuNjYiSDoBw2TXogBFhJOBVQKPmuYDGOzZDCPLxxDMNKEEgFeiyVO5zBBdAAcqBAjpZL7rgttH5re5w5UrEEYApBdEYpI2vOui5tA8DDIsAkRpmDLCrh055XfJ7uViKSBNokzk9y3VaSsnRyaU2GTCgQZ7EPAeRBuqWF+EgP32NdzsX/mZISYFmIjVcygE2RFKEqBNeQboiDaQSk3JG5IOA9T7WXjDzq122LwAEAqgFXkQDLMl2Sx35Iso8HwBKXJLTUNhUAVBIxSTgWsqTWag1+gUsYJd1y803YSez39ZCrLnu+fOdoZV8TU0nzwhA5Cz5ICJeBO5JIfC5e1Psx093eGzH+HnDALyy1BJ5qVB0geL63B5sWXq5nAo0FFGiZyPgXYdaIASsOs4VaKpL8czpU51aJxw7rZmE4w6xBkIYt3r2Hb0GrQmt12pel8DB667Z7J5REM93kH9TJowsPqR2a0RVlZSSYS++us/SM7P5c6rrvsxjveVCGjTw/BLollWno3JARDbJziIH+yvZlWm9rcC+IZwO3GnsI6OA4kdPEBpK1++efQfp/CZPgvyPdlR5PuzNuqBvvPRyOw3xIRJTXcyyi4pBBXLBaknARDAkUDF2YprHHuWArxtvfTiLO+aa/l7kUiRgdDT2MtGQRsuxJpM6R9ZXsvSQLYfmyrz5eIEDqApgCQgCbKer2olceEa9GhPAIS+KCP/zIfOyCZtgro/J652xEtGknysyT93rLpieOaxObD9ZZDG/w1lfWr9DPGMROZ3YIOk9aT45qzm+h1QWWovaNwTwi0CXJZqI/HDmZSjrIApwqxB7jCIIYHW/jrG2IhwBImJDGRxAFucLHk/h6CFiPASIprMn/PzCkS6FiIg0qYj0/vSvIl1km/XEQzn20GNNqBazbc/O7bYAG794LGjiAatGIYYOY1EmcGMBQN5PfvJTu/yKq1yQqogZdc42st5yc+ewXiMh9CqwNTvkOm1bsHoSEZY2ZSrPWMG+UgAEo4zqdsqrQIC0VhSMUjKKIAlmngyhkBNoOKx5z3uVAkp/lkrAZYCw5n7x8Wn2foWlv0XwIdsgD/3x9hTIuxIgknw4svRN17DzHueeUdT4af0of0fPTlZ2wyLOWHfTAENTByttJV3AvtgIDaF6DIbgGRJ5zTwVgdHSImAOK6XIeFRvqJPI+3n15VfdnI6C8OvnnPBCCRhOJ/l87ORio8g1GujxqI4Yx0FsobogQQ4eOkHn7zRLZK9q4zyo4cxJY10WoPK454NYAVVCWqIsbSc4WeewyOjjh4/Z2nWXWAMEdh1EbxbWcseOHsImLtad/8rjGUWF5oZYZzlERhJd2hwo1F4vs7emcv6koKBItKFq/Ph7UEVy1tR1DAJSoxghTyM7CQVhXxfrrt49tzRyfZQF0se5pDWuNahfIkb6FYjM2lHej57rBGdIoDe2i5AVzSg/AgDfKipqXTf5FdiNynZHBEgnxMjtt25258oh5tlCFCC+3tiCAjYLqIxgznbQhBHEOkxnX9yxfRvWeKF29y/ut8pv77RgflYTqss2xl5rrLG50yrwuFqwcAa1JBlEnB+vHW11nNPNVyxiLh+3MhD4HvaJyETsdWIgpuGlQ9hjD5Q0EqS+xra/vNXmZkTa33/oFvbWPkiFcTucX2079kO+AKAXnKy2++5aZNddCVmDemYcVe0zZMO9urPanj/9ZWs7kUjdUG1ZmZGcPdiLSdGJam8hNkkC4asVUg35UQ3ZMSt7tmsiaKfJpYHfpQi5lmaYsroq6/FCLUwjxmeuu9nYpA2WB/u1CqvqabNKQpSZihYXzLnfMG4LIe4DaDI5haL6NAB6F1M0ED7itsumWPbP32enb/qRPVvXb6+dHrIp1AIP3LPWhqhBfrnlgB2EWxFf9k93XmtP/OZFa2Wefvz+u232SJl5NSrroBHQF/UxdlaUlDRCoAKJ4yXx88G5bZR53trPPgsBNUgXfCsqqGHGpIV1PoINYiyEFkIbq8F67Cg/q4ctLXterAWNtdu8GWRA1DQytzItbXaujfhgVZtD3sWoFKHj7iyTukxB4ap9ZEnUAink9lr+W/WT1HuynEqnDtnJeKkhQ+HyTz/7nK1bv57zdAb7WBXq6yFXg4RATPaetxMrgozSvq86ZgFnowhh7bvuXOK1BAGwa66L3NPfNVG3SOW0DJulFmezNUTNXAwBEEqWxHLqnkanSpFCQlavsuHKRk2kj+OvT7gQ7tlzZjrLrynkm4TS/OVsZql5gmDjxjnMerGtDGS81TD0usK9qdOu2Hyt7aFO6WXwpVYT8ZGEem1eDgq+IfJ8aPBIw15K+RzyX9U+HC6rWu4cyh2M5oFJMSRCWJ+julxqliTlx0EQpKQmYVH5mlMISxEuNbJqv3pILNkIywIzmaYyZeZp75fNkhoHcufncqYXMuaL2Qux+cIqt44aqBU10HgAGT9+4ZAVA44A6efzhxjbQebdGOfZvzyYbXf+n2PcvWiOoHZLZH+aNhXbQNb5i88+bZ/54Eeo6/dBOu6zpStWWhvkzk4ISDVg5KKsOXkaey/O7WTuhXqG/ufzAp1FJYT0AAGLysbo5p7ixzgP0AzRyj6uelS5eQkQRVLyJEAetPLM1ASg+kFKDzXClEBM6sB44ZVXLIXXJVXpVVdeYe3kftSTlRRGUZzDa82EJElNSbefP/obO8AdIBAFYNrUZFSvWbaA3KdYiIi5PJsJCM2XXthKDYqayzvUSlhPo9jEnaUmyGRer1mzlEw6lB+JYbYdtc9w77jtwUpMuSuqk5O4r8CcwTGG2/d//FO7cvN13HOLbE7ufOZgKXeGeJeLonknq8QVa5dDgDG/qUfieK+VsgkOhyTeio3z8ivs85/+KnUmdsr+kawN1WBj1KUaA/Jj+As/5YO95eOPSZCLA7j++Eb25/7vSQLkzz2ik99vcgQmR+BvZwT+p/fvi/v+kwTIJAHyTu2P/5V1+FdGgHzjZ7dOyL7JH9DkzNkztnHDWluQO5tQRbp2kmMJkWyka4/udDoYZeEzgj1UM2G7upz4EcAnSwh10ioAPRM1yNMvvMQ9PcJaIBSqIAcq6HKanTuPQjiY/27m4gxgCxAj4sMBG3QQKgNAnZ9JCuymE10gvS456lo8ffK05yIEsCZgrK6xAAIkiU76YDp4IvlFGCRAYyIdZY899qRdd+NtWHDV2V4u7tt377X52GbMRWVRSDfWIhQt+whXTKPVbe5MAE089YMBqoK4LFbgW91NN30/78OfS2tFTT0WMgsJZUxxAMeLW55zgPjCRdiVQJDIfkaKljYulsUVeL+icqh6bKPN+1wBADMe++o0Ztx86HISyJ1OvkAql4k6fBDyUU/E0N20ZNESF4qnvANlkXQAwo9xIRFYW1RcQNdUhsUBjjdQ3GdOn2bd/LsfF6UABRJzKQqVuoTuKSkEuHIDpkVgD0a3L5eLKYSZxiOl59ZBB3qv+1p1+wvAF3AvWySB5P2Awe10YJaSSbAYP2z9LoA7JzfXSd8FZL8OOCfLIvnZdgEQVSN5j4OYyMO/NxSAqh2wVl3lyoXpZAwH8A3n0yCIImzO/KX2wsvbXaj5qw9vfnOF/NOvSly3fB+XzBq8uOP5eoESEYCsAkIFXqvjXNL9zZddC1B8zNlV6JfCS0VcLMK6SYqZBi7kyqNQ1kEI3ZsFqI6CAYNj8fk3nwBPNzrPVMRFKACuCCYpYfQ9XD8y46lOfh0Oer+6eCmHQJ3lEVxsRGgoc0Md880EJgpsFTmkv5dHuP6sLnqB6fKb1mXP409NJyD/LVBA308dhXe+J96e20oYM2G4AYRJyuJASoMAPl9Y67AuiVyOxm02dAAAIABJREFUXEaAnic2WfTD89qGUI5A5Kjzm/UjFZMUCeoQ7qEbrxMbNl3Yo/Bk1qVJF2pdHj1ZDHHuEtnN8/HmQqoQT5EEkcwPPUcpGbq4cA8B1iqAVLZWF8gPb4WbczFX0K4yRdS9KdupEizuBBJL6h8l2xC+JoR17/4OYEgXeREE6j6X/7d+jggmKY80jvIDV1eo1v/hw4edBYYLsGa8NZ4rVqywfKwOZKEhD/EW7IHk9V2PV7IAv1qyYPS7FC7CEL7wvhT7zm8IBXWKHOYfP1u2OQJSlQmiTnJZmoxAhqlzUR/6XAdqM4YCWAW2TsN6Ih7l1OsH9tHpl+yCTdPYbzIAP0GqrYfsAakWpDQRaaD3dgxARESNVCay2gplnbWzRvR3IspkEdUHSLJ2w2X24st7APEDuDMHAgLQ8gxZod9TIXhD6KhuAOjW+FZDsqjjdSp2Fsn8HIXC5gLSRAX54NGu7u4Qe+75F+nGzgEQ8MPK44yFkguifUnWZeqyXE7mx1E6oacABgh8qgU0lVWZyAWBU1rfYYy3umllE6J18NYQa60H7QVaJ9qTQwCmp6eTnUFrsixSjh075mxBRJoKAFZWRRSX+k7smJRFot9FkGm8w/H0lurAl05GKW1EeCvbAfqDea8UUZ4kP0/khceejrFmPgtE0XMTCKZuyj5+jjziRYBIKdLFedED0adnrn1NZJa6kaXk0vjHQ9iJZJPFniypZP/TCUHXz+tKSZtqJezddahotG8pDNaPNaM0bgErztjqvDJBwbKueHwTuReCf4EAuWCBJRJb+7HH+koh6COcBU9BfnzgJ8WOOFo8N5sOz3Hb8txzAGWzbePaNZCYjBEWiLL2kHWXgoxLsTR5z/U328uvbud1pkNy7be77roNW6Vot+c//vhTzgbtbH4RwPw01oAv50SrW+cpgPZ17InhzCcBJ+107ftB7gXQ0e1F538v71UZKh4VF17pagBgzjnyk2ftOApWxi9Fgvz4vBLEw/hcnAJE4+UAP08RdcH66gKf5H4qc8GHeaHmCB+elwgtgaT6XO3xyxJ9bM3yJQRQd9kg5EMUKjpQNRthvg/RwNBBoHbe2WKbMSsXQiGFvS2QeqXJdkE6pWAD2AEh0AsAuXDebNYTaheUIOOQKdpLR0ekQJlg7Npt34EjWHtifcV+F8Z+fqaAM5+zVPZ299yXi9c/Ni1kSfn5YqcEsCl13wid9ZEh5CkxzhPIiQ7R+R6OqmLZutVsDhH2+0cesUUr1locmR9ldA+H0cRQTNDxCnIP+tn3yyprncpjCpY1Y00l5k8A7xjodseQjx1vYA2GxVkAQd/QQwCPnj1W4L/sBgPYZ/POnHXPLpi1EcUe1sZr0kcGa1Vzt529K4FMCj/mdwukRKjy0kqq6HKPc0RrdWWZ7d61je7rUbvz9g28p3ZnIxUfHc+5BHnI49E+0s8aq2KvFoO/lmw3ESDjrO05IPabfvY+6/nnfdZIPVUBiMhRRL2nzdYPYHYO9Q5ZJYDHBZWA71Vm778pk72tDGVfmHWwT3QAzE6ZFsOnY91FE0wxhHcaGQydLQ32no3LbKwx353Fp2oHbN/Jcqy4Jqijpts0Ao0/8sBd1lOe51QUJ84V2ZNbyB6h/2RGTqb90yN3WtNpQuPHOecglpQ3N8repu7xAc7oOM4SKWT3v/Ya9ofTHZFYzNlZDaicgQIlZ948LD15wTSZ/ObfHrN//viHzAegHy9Way3D9rO3k6YZ5dsB1sL39zM8mWkQXzSZFLGXl/K8xgMI2i4ct6VMuzte+7IV3PoD21JDTkIjSi6OpCvWZxsOiba7sMp+d3bANl+92OJaSu3YIRSPqXzNzevt7gUQpjVnnHVaEDVDdztNGhxjyhsJQjFUXUf9wJgH0O3e2EWdnZRhTayJqoZWclvYZ9gHhntHjMqIJhmUFeGJdri02k41dgASYzGG1U8R4eiZqdSX6manbrr8mkshVQfYxzv5PdDt3VoLHS77YpMDr9XQoDWqRqU3sK9S7Z7KuROG/WETe28Q55UP80WNMrJakzq0nO59sWCyiFTzk9Rz2ptVI0h1o+DwJdSkApDV9a+mnX4Aa9kgyj5WWRyRrM0KyCuRIXOYw3oRIuXVnNHF85mNAkV1WFgc+T5v+djxchM/N9jttVJzrlq1FHsriEKs8aQIGwasHmW8RGMPYeOoLJywCOoOrLB+v3OvrVq/0WbOmWuvscalZl+5cqnVVJRYWeFZLNqupA4j54RzSUeb1BId7E+qDVesXOJIRJExIjFkq9vPGaqGL2XOiQRx9TmLYzpKtyOo8tXso5wL7T1+bJbdnO963X3ka0npHA1ZoDpPigupYGaj1jh+4rjdePMN7IcoRBvreEZk7hRXkmvBOQqRqhqhjTH0ocbol8qCdfdvX8i1D373nPt5yujy5tnorhUEYRxHTRPBvuLLBq59rYp7Sy53sjhURHtQu53G8momhLwaKnwgBBrYc0W8CvifwnlUCHERwz5Sh5WfzikqWOyD/bCaIlcFQi6B+8pM9lo12UVBMpUUFHJWeaHwRI1BzS/b3cWLl1CXve4yi7rYb7ohmRZChmdiVzorMwOFGO+VhqwYKbj5GmWSvH78NIRGgPWNe9uMmbgKZIZbTCj2a1kzbcm0HJo4CiBXd9A4Ql4H6pRqLPXqIXViaL5TZuCH7rvbUiG6ywvz7Eff/6FdecUNWADOt8PHCGxnHopEqqD2P06O5vU332pbcQ+4/c67yWQqdrXQ3r37mRNFtvHKq6izam3dZWSflBU79V8JnxMSEGonjpymsSSJMHZyV/75lyhssCkMgajSTs85otpM+7fqYO1RnrPzD0DExXdl/leAiz/H50wSIH+OUZz8HpMjMDkCf5sjcHEExbuPycV9/0kCZJIA+RsjQJ7b99WJE1ho5NMFLOD+6qsut7nZ07GG4kJFZoUPF+5Aut7k/xpIR7jLFaaYzMs7Q4VMtx6e2310k5VyeV+xdoMdhRwYpjOpFWKklkL3JJkQMXQoCSTFFN7KsaTQZSCG7tdRAEV1jUUB1IgAiQbM1iVAVlUtAIG9gK5CN9u5yKsLWp7UDe21lkqxHOY7biu5UA+200Upz2o63I8cOeYuKRV0r3n5hdpXv/5dVB/rIBKmm7rHZy3ItTy8uOctxL5AIdSEJs+dgdQf4OUotk+yCKqFpPEClIwBPL8CW4imxnqXOVFBd9EwnZpT0me4z6nGMssfO5EoPL+bKZhF9sjLv/yXq23Op05yOVOnjmxIDK/eFBeq7Mfl4Y09u+nqHIOwSXAESIuCV0GteuWLTFHbDpgiUkHjMR2rDnVMKwvEB9AxTkAHAKc/hbCAY6lM+rmAjwHgyJs4IYZgwkCCU/m5PoxtMiBIEJ/bSadpBMCngDkRIAK8ZCfjzXNS8HkD70fjHRZORyc+xEVFRe5zBLA4kBQguRx7nsXLVhKoGYjv70nem3IxBnk2dKm6QFbCFgE5a3k/xRU1ZG2kkgmz0CqxRtuDF/uj31htN35ql82fP5NLbgvgO8QVl2LlPYQAxscphJU5UUl31OXYCSjTZM2KJXYE6f5MQiCjAetL8FIehmhSZ2YIXyuvfM0Rea9nYpdWwaV5gAtCP2BNP8+qATVIFpdUWTnpkinQOoa5Ik95gcv6COBSLiBc3tPCOmW1og5GWZqoa1BEiewaZO0QCojeQbd5sHs+AK1cCHW505zV5+pr9XOkJlGGin6GxltWWyJCgtHS33FtrP12C52jNuzIDYX9irwKVIA5YEMfxOEE80OEiHIkQulU8wVkUw6IgIdxECXlf3gprJrvMsGfB2UPB9isfwtgwnWhuurA81jPU97S8mGWn/IA33eA95jAWhI54NRXgMUiKjTfNKeU+yJgV2CFsj1EhvQALgxDEqgLX3kv6u6Uoktd/QpJ94NU6VSHvfNMR0EAwSLlRySdxk10X8o2ywfQLYzx0c8Q2aD5pvkVzHPU2Mk2S938s2fPgcg6aJdddhngXAnAwkrbt2+fA+JFODV3j7uvjQf4k+2WbF/klyK1yUdvCLbvPMnYclmUAkSXfiGuyi1RiLKIK2UX6b1IzSWSyuU60I2tsFbld6grPwhFVQu+/ilkFA3gVZ2FEmSM9SRllTcdlX2A7lNnz7ZhfpfCQ7jtYQgKkVwLyNXQzy89d86RCVJ1ibgVUTB/4RLr5gGcLSw15S4JdEilq72LORLC2tE8HWMP0DjXYZOkvbGdsZkH+NYAeTGTS348lmkRzL9GgAERfVHsv8uwqHnple3OgiLYERqNzoZiJq+xkLWsYOt4uqlFYvUCPsqiT0SfXpMKIj1jkXSyTvIQHpARzAE9R12uBYoLtJadRmZaAp3Snuco4kpd07L00LH44y+u+pMV2Ie/V+xAWkdm8D00YKKtZBGl/xQgK7JCBIhyQWQPKIBI3deyXpMtn8gVWS6CT2OZgeqHZ6X1pfEXyaTvKls3FwIuMoWfoXWpMFt5qivAVgSXSAgRnD3YUvijUClC/dYL+NzLGebsr5i/7qvdMtB3/UOYuHvlzoJC/3iBAPFYW3gssDwZMppPAvae+nSWG4+7vnvWkeiRgIfTEmOw8YhzoLkAwDS6n+fNnQWxkQoRXOn2FSlAbrjxFs6uDfbwvz2Cv3uVXfOe9zhw+sGPv59nNeBsU9oJlMU8kjFCOUjmUTzKy2OnTmP7MtsRIFGQyuo2DgDQ0hqf4E35+gB4odYMgWRvE+HOs49gzC8QILJhuUCA6D39ChLkfZAgno+LI0AcYfSmhYfsAT1UyAUiRCMp4ldWOiJuPCSyr5ubmqcCBldMDbPVdDYHE5owRqh4FHsjix2iH7UQQGVzWw9AdD3ncgrfzRdgcaprKNjy3DMoMwetB5JDvni33HQdZw77bU8rxBe5UKixpHKoI5S8hjOrBlLMCyJjSHNSOQeM4yjn3fvunW2NlZGcX/g0jQ/xNcpsKuR8imB/CKMmiLBKFLKywZKqczqKn1H2kF6UAgJm4wg+rpNqx/DWJ6eitbLI7rn9JjJMGp0lz+mCco/Ccwi7ROx+upvrnR1L7Qi5CwR+9zfTMMH+NMi60JrWGSTCSGRwI/tnD89ZmQsChjWGspDT52jsBMqOM3fUZDI+IjLKxyo5q1WHiCBuo044dvgAZ4jZMtRm+adPM2fDIQ05C2lg8Kb+G2B+Mt2sRj+LP1xOvXgCu9Fu8lLikBTcs/WL1vOtPahgql2neh/j0NLFmcX3TEmNpVO7lbPF7FwFnAh/NyPB090fFE8zCftgL1aPkTHB/NuQzWK/3Hm6GtB23C6DKJzoabLseAh21IrPvpZnBXUCKtMgdcLs6mVzIEFCjJ3DWS397pV9dgbLqZhMcn1Y199+5C7rKksw7z6UJ0M9ZJscgjjttJzZs1wGUYoykNinGyCuW+hQT6WDXeSH8u5y1MDDWTjM/G2hRnzmt8/Z1z77YQvChs2XJpoeAOYenmVFSTVWdo7r4SyTAg5VBaS19vU6CPwOFEbnqthfISseunGKJUAW/WDxV3jPqBGZwjlzEqxtPNCONg7a1rIe14Hefug0RAed4LiDzp+dZl957woLIkeliXNdqqc+zs1w6uIhlI3jkPvNLZB0vIDw2BQrKEeZPexltQCrcsLSM5hgTqlBQsaPyeRlRCSmWxPr5gTK64q6HluyMNEqyxu1w3F+xLsO/U2bL6PBJYAmDzrZ2b+ysjLZQ3k/1Ibr161znenKrlOGUTLAsWqNIs4EAfPhkPI6kxSILVVSGSSb7Hwy6JyvrEDNwlpXY1VSYjyAcgSkQRfzswfFQoPLo8uCLDyGvaII+1bW6AhB1CJXpAaMYM2pTm2DNKnjuflSQ2nPU2i9skAWrsTP6/zH1ufLnIKgChJrKtkZh8i2icCiMRXrqZLiIrvqqktRAqNKH+7hTOKSw3k/wfsa55mJAPEipyMkLNq27z3klM2f/eI/QOwN2lnO10jdW2jUUfPRMerV6666wtWy3ryvMYj2Khpw1ABEpUGdgm0sdcU49UcMa1bkkN6HGj8uEIwiZESAKCS+CyWKD2faHGxKpUpRy0YI4yI7T53lIjClbm5BYaQGlGH2nGbmYiB13co1q9gPyDFBMdrM/lJe1YDlZjvZGyiBuFP1QGIFAK5/82NYAvIh2ysVwcot8+K5J3OngCXE0pN7GHvSchpWpvB8jwH+i5AvhXhahQ2YGoymo5rSz29jPoqwUDOLVLLaf6XsUP3s4x1A3k6Fy+PoYy/t4g7WxB4eRBPQrFnZqL9TLZExEXnRx32ojzmzf/9+5gb2vzz/Zur5mmqyb6h1m7ETy56XQ3C9LMbIYImLskO7dlguqpBMGkYW5OTYU799xhGh9TgCDEGC3P/AnZYcNWANpWdsw9I1lhqdYq9t22/FBRXWAfHcTO09SN3byyU3PWsa1pKn7LOf+IgtI0vwW9/6kiOBb7/rQxBJFXYWQsebPUH12hGa9C7ZtMl++vC/2ZLlqxiTdahgi7EDK7RaGumuumqzu6P0oJrbcMVl1G0FnFUaU5Ry3BtryursQ+//mP3sS/9sT7x8ABtE1fbBnI+oZyFA9KydfZYadi74bbpz838bCTJJgPzJAnnyLydHYHIEJkfA3SHf4nH4PzAiF/f9JwmQSQLkb4wAOVr52MR+OpjlqSrw82aAgTQAmlhyGoLPEyDj+Fwnx0ZQFOPBTpuY5ODq0pLXu+yQOlBBdPB3jYRZrt54udXhsVvExbqD4r8SME5AggBp6A7z4TKt8D1ZOKnzU2BHGJdvdaSrW1xWQ+qslg9wFx1SssESyC0rFnW393CpT6bYDfcbsywUKr6DXZaLZF/e1Gl0CT2/5RW6emvxK86h4G+iC5ROTTqud+3eY+s2XW5VXc02dyEB43hzh4K+LYcUwSwFq4ojLgy8hiBVhdgNQjQoLDgGEkFglmxHmnV5B4yQlU0jxXgxwJQ3Evkxeb7SjeUHcHfqB+e19ec3r3kPHcIvf7rLq+gFPK9Dqt6Fd/5CQgSDAZCr6ZRM4z1OAZTetWOnu1guXDifjid8kQE6dIEZpNNJXbypBCVPAfAcBxz0BT3o49+GuESIhMjNyXaKCX+A8iQFMQrkB2GKwV5slMI7EkC+BxC1D1BwDKAuhRDBel6LJPSlxWQPkM8gGf3cuTkOkFa3tsBQAfyS7us5pU/Lwj4kwp565nlAJfnTcpGdOgXApd9ZcahDu5jvEZ+CLVpNE1kgrVz8O+1bn8mxT32v3BX+V1213lk6RXHpE+BQVHDOkR9wObYQmX8HgM8goML61UvpkPWx2soS/p2MDAggnQ11da3OwzkSwFi+7rJzOZ2XTy5ALBkI7VyuugGhQlxGywgXhCSsvLgxu9DrVC5R3rz3fjrwPN3/IkA8tmB9LkfA14Gq6mZXULBspZylDpdsAdCyuBqj+1q5EQLl9KHL6wXbF32eL1+ncG6B9dFc5gQiS9FQh2JBWTZhhKdevd7Lfv1MHXMrDPIHEgoATxZYMczvVrzTfVkYgYAY6rgPDeEqBAkmtYiCEGVzJf8mP96blEAiQHTJlo2Kvm4QgKaKrnaFPPfTER0EqSIpvhQhdTzXILrS5mCRIFBQ1gqy91L+gBfWAc6qiu/r68gPxofXLgBNoJcgax+FkjKPlC/RSXd+AOMcgZJJa1th9a1cfvV5wXxvB5fyTDVv1PHoOvsBAFLk9833kVd1GXMlgf1D3X39zLdaQAx1c8qySc9rCn7d8qZ/8skn3Z4gIL6LUNwzdDrPJxhTtlzywvbnmQn8+NQtofa1R5sd2aJuOYHRAnKUJ6A17LroAFR1QdfnXJgDIktkQyQwRt2OygZS52MqoMwoczsBUKW4MB/rmHBChMfd72N8rkg4BRHLm1vzoVqqKjo5ZdUnEkyEi9QW+l3zKom11ofJfSG2Bwo8r2JOyXwrjXlcpa5VwIggfilcVKSZ5lMJAIsCs0UKzJk5A7DLExq/Y9cup7IQCTQ1M8sKWMN6LgoY7VQQON2XCrFVp3gj9iQCSwVgtrJGRHwK3Ncz1txUFoq6UxW4qTFWYKmgaY2p1Bd6ryKavAhxjsQ6SLk0UosUFRViHxhhD93hsbP73lPkigAkKp9knPZJBb2KPPvt19fYZx6uc99XYK3mhJQS0k8Ecw4EuYs9JAz7jWxVIvieUv1pPBWgKl90FwrOmePLmMsTXM9Sc1hjOwixKRs7WZpdUBHKes6FnfO8pRxQpk6c9nKAHdna+RMmWwG4mUdOkS/WJuOA33787gVBJgJEE0cWWBfIGpEbjgDxeMOdJ0Au2F/9gQARfygVyjOfm2l3fb+E9UseE/tFNGRgDIq9o3u32bVXXGKZnC11WL8dPrjfzbF/+OyXUVPVuCwC5XtMQ533wx//C4q2aLv+xlvx90+2m2+81r7yj5+0ObMIwka1V1KKTztdq6lTMlH6nLHpM+fY9l17nC+9Qtzn4zXuwxrX2VFdW+3sGwf7ZeHFHNe6Z10qF0Ze/SMibUR28Qbduz6vAtGb/hUA2b2QIB4LrPP2X29TnL+jBRbfX9Zzbm8Q2eEIEL0e/Y12DmUZoP5g/9V/q3Nbz1fPWt9Xf54SMWJrli6yjDj2zjHA3t428wbwF1k7Bol17PQ5Gi6mYBnW5TJdZHEka7vaqjJC0V/nnCYkGNJx81WXoWYFiMO6KIIzUvkrvtQJBUWVjkSJ54xXrlchNnR9AIVZc7IJjV5gU9MarLeF/IAxZA0QIO2tDdYOuLgAcJCN0gbasc1BETtKLdTJfNUcj2beVZWXuPfQCOBVWsceHzfddRGvzJ1hN26+xNrLzjpizgKl0kSpR1huBMuipbqM+Rlm9YMB1tKJko7XqrNSpGog+7W/wEq+r84bPcez+Wfc78oBkFWRwsDj2LO1f8YByrahYNTeFOgPKd5JoDtn9CqsbERGworQxV6MTRS5KNRG2156iZoDtS3nloC6LjI91BwywVlVCTlZ1zRhK1YTBgz4LatNvbZEarl5P7rDTr//YRS1KIsBdmsgrEtrBZJDCGRAeALEtw1w1tL9nEldKRvBwLhUK2W9nivrdPlpl2xIxHop0Mo6USJEp9q4FMcwB4tnJ9pRVDNdPmSX1TXbZVdcbpfSVR/U12xB7E8tEC/ltc128FyVlbR2Qyig1EW19tMnP2A1J9izRQpRh2nPqOLZBrAfTUNd0EfTQyh7bDRn8Pbf7wBA1zM2gNsaOvGznA1WAnXNq7sPYodWax+87w5USHyfhmpL5FweoW5slOKFo5gpZhVYeuFchgI5xWIhAbpQDuSXkQHV70tNM2pfvTvdMv7lXvv1yq9wbkLU8KyzIBxqBgPt1XNkmfWQNQeLEsf6pHHdwsm2C/YdtC/du9pivDroDYfzo44eYQ0P0JAwSvbTIEA98kL2hl5q0kBq8G5D2AEQT50DyDzG3jbIWurHd6kTAriVDBK/IC9LQ7UhMv7oyQZbvDKdxpVse/J322zZyhTOBhpqUKvecMN1ZA+dYn8OtywaUkTUxnEuNgN0x9D8otpdOVMl5Nq996577IUtWwHhw9zZ1EttLLugZABuX6w/u+n4T+I8KqNbv516V+Sv5qYaIwKYWyIzpCJQo4NyLmTtpKwqzffw+Eh3NmiOSxWo33VvcXlg1CpSIi9a5SE+Th712Cf2MzfVVKA9ReeCvm8S6jApDLTfZE7NoDEG1XcZjTRYYLGRAMKzB8mKkXpqRLlpkEvjXkH2k188Yas2bnL15SVXbHKWlS0Epg+zXkdQHoUH+9mi+TlOVe5L7ahlVVRSjn0sjVW8zqER6gmU4FGcz7IzUv0oFWkU9azOYlkRKtdEFpjKbUpGAStlnmyx+hi3QL6hs0vlGY5DYBZh+xtASHsLkyg6NsGdkXn5+dxL/Fibq6jFglCDRTInWuzUGZrcRlHG9I1yB+uyb39+jhunj3FOcSI70kTZXANY7E1JTiA/B0vbpjoLo/FjCNvecdbAnFk5ELmN9tTTT9uVV1/rMqrKqDfTyfhQFkkLNXMNdzeRH2q4kr2Z6qPZEBzHjuXRSAXpi8VeO8q2RsiP3nGUY1g7LmFPV4NMK3WQN3O+G4VLCrZmvZxle7i7ZaIOqeK89obA96XxrB61RwoNIQcOv44SfD65h/42FbX8LM7JXubULOwHf/nIoyg/vKyCu1o4VqGff+gBQszJKMw/hgJkMQrCEXtt+2HIq3FrhwCpZsybsM+78e7b7LfPPcndM87ey7wPZM7seO4FW7RwmR0lr6ODdRZJTaJMxAyUTGpm2YbbwI233mbR1LN7sUUr4163CGJZiqhDKKKKaVbZtPkaa2avk+I2H9vQKdS9GdRwIQHhtm/H69TygfaPn/8GZ8xsagJqtAlqEead6lx/Gk50MPtLKX5eQempsf8jIPHXrQaZJEDepmya/OvJEZgcgckRmCRA/ug8++uaEnKEmMwAubhn8ldmgbW/5JGJ/QTynuTy0tzabHcQDi5/7EjA58zkGOsh3DGIjqhEsiZ8BDoFQ0JAeMg6pQCv9yq6/ALIkQhGefHc1ldtJR7YYRTiTXTd1ABU59EJ06ewcIDKEMDXMcLoerGKEJIkr+9+wHmBVCqU1X0kObk6FiVx76OTTGG1AuYakXfrku8fnWB1gOLzZqRZdhqS9IITds0lq20GtjANFN4///kj2MIswHZrGYqAZlf099D+VshFIWl6hoVNTbCUaYQ3AkhMiY+2DPy5A+mslwd0FZdnER+yvjpBILkuIjfc8B53OSuVdVV+IRcP8kimYWOCRYLsU6oUwE6RLfDMB0JjgBvwIIBJMGBX3ncX25wH97mgchEaPRS/pw4ds41r1tORHmgNdAepyI9kLCvJAynCZkOXgI0b1/GeAYkJn++hczSEzuU2upzCGYdls+dxKWl2VjKNTeqSI0OhutxWrljslCDB2CzE0enw5z/LAAAgAElEQVSZqKBTulbjAN8mANhVOLfToTeMtYgAkCwk4FJSREMcdJEbIALk4OuHuMzG2jwsObY8+yxEzEJHhggAVZffIjI1uge9bQf+vwqWXrFiKeNBZ/v8eXQgd9FJTOg643KY7uQmupMHAef246X++A822e2fww6ETlspQIJ4zbIKUhCglC/KVuhi7m26ZB0S+2F7Y+9Ou+naTRbkg7oAm5FmvLfjGUPdoodplzxXWA4hEIRNVoaFRsXRSV3uwp/bO7GbAjxsAowf0vwCQI4GcJdlRz1jJU/2Li5o/RBqAqRVjgtkU2eVyB4FJwsYV+f+MCSTwGCB5AKb1GXuDVgCdkjXoex3FCRMloSsnwBlpZKRfZQgvXy6vfR9MwCg9d/KXlA3egSWEpiX2fWXB9jjz6PKoYs4GEsjKUD8pWJAqdFNfoqfLH/o+gvgGQcBeMuTOtgpQfDt53UKRfTndSoQnhepdGlHgDhvfcCGSoi5YIjGRgi7RMi8oyh2ZO9WiLdyKhe2RSuWuXBmqRpkdyACwIU3s/4EbKvz0pcLl7IQFIbuca1hXPjvDCy/igE5RIC0QTaJLJSlXQgd/gIcdflVBoEAuDr55gNu5BGEngHgqw7GCdaHgmfV1a9O3ek8EwHzyilRrocIhQT2AqkFZKU1DfBfYyiVgcACKAr3M1K4PArwGAYIUMbNJ28JsW890eWxNZOqQCgbRIZAVmWdyIpojP/2Yq3rEwIA8vTc9blDUhboWTJPkunOHMJPRGRDFGCe8nqU55FP8HE862p+9lQUN53OkkOkrEDZQLpNB5XNw/+0bxWjVFKQrkAOPXe9Js0FP0D3cjoYNWf30tkYzHzo4XnW0QU6e958q1c3KF+TT3eh7CNkjdcFWCfriWxCx6NR7PSgeKuFjC3hWWZMzXSghzJvBuQ1w9jl4z8tiyjZlSVh36f1LisQAdoKwO6B5PWjG1KvXUSV5r2AJHWUyz9cSgt1ZMsGSiC5lCD6bx1bftj5+dKBqwwbqVMeuoW2ZD4e+AZrm2cgVUlOzjw3fxTKum3nLke8Pf3N9faBb+c7FYgLFT9PgCg4XvaH6gBWCLo609MAfERI6vWp41dkVTjPXQRMK0CfLDvasBSRRVKYbLB4wLJICmLvFRAnok2d9VJ9KHtF3bRSFGo9R0eifFNGEq81HgDsZN45lIt1jqD3o3vfi3ERgeQssPTGHNYvey4RQrK/umCB9fYEyNOfnurG5KZvnmMvB3xizgjwSiaINpFO9R3PPWGxdArfRNaWP99/C77qwZAUway3G657D+Qj3f6V5VifnHBe6Ws3XO4AphXkIPzj33+WsyPXgfdetNG3sceWlJFVtXqjbXlpO2dQmFWiTDxy4iTzKdc9/1DGN7/wHFYonS4wt762zVkfyWpFdkba2916AFzs5xlcID6UVe7G4PzvjzgSpMLte28NYv3jYuidCBAXKv9mh5PUHp44dK1BDwciazQs/piLIo5FlF7w/tdclJoq3L/bcrNn2ILpqTYFO6cx1oMXz1Q5QJ2Qx8dOFdp07K9k+dPPM9+wYT17JEAm4OSrr/weteqEXXrJZYBbsZBBnbwXKUdUa9CRS4NGQWEF4GA/wNYcLGL6ULL2QFiW2ixAuntvTWMqzLP+Ds7RwR6UAjV8BZZs7Clq1BhF9epL+LoBTI7SEKKdXXlBPgxYOfVGJhZR+Sh0gmIA0vMasWbifK3Itwfvf69Za6k1lmEl5x+BGizOgbRdkBXDNGwIjG/Ce76dEIkk1Igaf6k8FKocwl4rkl4EnezeSkpL3NyXQkoWglIz5hAMrG7zYVeboJxhzxxBStUBQdDDmSnSNpIzLYD1PYy1WCah7bL+O4N9XihrI4TaZoD31giI78ceohywstomGl4Mu514pyQcweIvnIYNWf+tXb4Ii61G5m+j+bF2G1m3xXVjgOVmmwidHuVnt/VL+ehnlyzOtRMQQV5hKFh4rUXlkHe8v82bUq22ucsqegLZL9Ns+wsnbHaWn733zs225+AuW3/1ZvbQvfahe2+DWGRu1FdAPnWx7/TYkcJ6251fZ700p8xckgNI22dLFyTblXcvsaqddebD63e2jygHashpmE+3eCd1gZQgYTQMnOYZyTotAIukYpoHMhifEOoj9F32+FNbbQ4K4hWXLWXs6OzPI/eFM9G/iuwJ1M2yYWvhPC7lmOYloEyF2IBMixr2gUxrtSMd2DkS1HHLEj+bmYTitW4EJR3NLQmoYeYl2Msnmux0h4/tqUVtSdhyR22RrV/E5zX2kS8RYN968DobaCqwCJ55gJ45QGwnRM4E6r8+OusDybArKKgC5IaAoVcCsREqpBgL4qzp4Bk2kNVU3jJkLSy+vvP3uczURJtg7e/J66KOnGZjNFykz0qmGajAwgKwCkQJkEW2XixEXkgIpAE1WSBnp9R11ZC4srTUGlbzwotbX7a/u++D7KuoYahF4rCRa+d1yQpskPk3F3vd+gaAYywlW6jJTmFFNh2VgKxPVaPGcIZ0itCh1tP5r12ijTpVdlFS44bEhruzSnWZzgbZZIlYkJpt42aYIj6621JdHpzqCBEfsscS4a8MKp0HcZwHzewPSdTeqaxbZXyNo+ysqy6x7ExZXTJ4kGmwGjYBATKBimkU5XEXtefWXUfMLwxrM5QjaYD+Qfz8sgosWcepwSBEg9nU52FzqCywfn7uEOfyWc7kXhp1RNZk0qylOvjg/oNkp2SxBw3YYmx6e6gbwnld+bxu5Tdpf+7ktc5lbko5o3NTlpEBNA/Jbq65GVtD5ncTvycmp9O8VMXe7ctdxMi1KqGWaLJV69ZQsy9CdVPubHQLiiqoLzKYA932lQcz7aHvY3fLnAdjh6wJcLa6wbKdpb6ZDck1gcIpJT6KZjiUzajgz53Nt2z2xb37DmDRWGHf/PY/896wf2PdqfllESSwwufV7KP6ugviXcr3JurAzVdfba++upvnhOKcfae9Hwsu9hov6t+lq5aRbzXX2ZaeRInfSOPDxtVrXSC6SKIdNIadQ1F77XU3oiyq5Q6CKofyLoB9p4S7z31/d4+1EhYfCjjhDSGYwDzZuHatPf/Ci3YYa643sKfKXrri/2fvPeDzPMuz71Oy9t5bsmRJlmXLe+8ZO44TJ8HZiwRCoYUW2gIFWjre0rSFFNKSUmYYIWSTaTvxSOx4b1uSLdnae++93/9xyU6BH8Sh+lLg/azWOFE0nue+r/sax4RUnWtLp9GbhLgv2JP+jQu4Yi40QDhDoOGgrGLO840NtgVrFtoTT37XViPC+vAt2+w//vURu++mW3EsVVvLsIddrKhhLA/iesm2ArpoduzabTffdjukSJR974c/ontqinMuSVx24sRJF3OmxITNECBnEVwcI2bvzgfuxzl3ErJsvuWdKbDG6jaLi0xlzh+yT33icxCzCKvGiB0lylduWIk4RAZN0oOm5/YXgKI/HCfINQJkYuDRte++dgWuXYH/l6/AxBwaV78yE/v51xwg1wiQ/8ccIK+cenzs6Jmz1soG/K39++xTn/w4IDQK+LF+WzYXp8SlPEsgKiIWhVQwwJQKmqVW6uYwNQTieeZsHvgrBAfREgPspCs5Fc9bvNwGcUVUYPsuIMtcB+ZmFZgD8I6waR8D8FRMiA7q6h6Q6kmF2u5QD+AgwFkfyoFXHIuKBOUMkSK6HQV1XCRW+ZYaS4r0s8RwH5uXPcWW58yx/EtncTMoroNyvQHylovJvEdR2dysWIhROwuJkUpUQhDq0b6OVsrwsoi0gTSQ6omN8xlyueUsCOCwqwNXDyrBufRMKF/bn4PBWQr+OgAhOgE3lO8aRL5xLQeQTtR0Ixw+BAp787XtKqBVrwPKqdP/Ms9WfCXPFRoK5CtjA7xt6y2U35W4vGM01gAjqXaCng0BJUsWLXSl62UAJsH8DGXP9wHwKMIkEXXRDIpdqzlo+qCcVrZvLKWopag2169dDpnABh4QQwWMC2fnmDfgVgggYQ+H+zbARG9ApRAAubo6iBMIhEQ26DUoFxOI5VD/yKHDh2wRPSmKbzrNQSwMQkM5w8oxPoPN+/4HHzYvSjX3vPEmsVxlroNEPSeTAXYUQaTMaHXCyIHT2KYOGJSf5XX25NfX2fK7nrf161biAAgA2PW0meQU6zXpAF+CkryOg/S2rVtwf7Tb7u0v2zwOkTMBR4YoTPcmKgr03GGRUuGdv1DEfQ3iIBnBfYjBLVDN+AXYhYgbJcLmIv0UEaj3SymmzsqZ7iJPpISW0lQOCRWI6zDtVMUAeiIrBFJfUeNJ3aheAX2NDtoae1o4/AE0h+jCCebgJUW+nEmKthKYL3JOLgDlVOuArsPkDPKn9TXq1lHkl3pIBvo5yvI+7rgp2F7d3emIDZXYK4NeAIzi0FR26eE6EVBnc6AOAjANYCxJXS6VpDorFH8lwMARIByihwHxPQC2dFhvhXjsRw3di1ItmJiHOp7DGhS8JRB8UQAPi5Yvdd0JcmaoQ0Xxald6Tbz4+Tqo6+9xAJTYHAc2jHLoI8qJ39HDgUwl3jr0hgKs5RcWWjBjRYWecovEAoh0Q2zqQ89yC9dP8WAaSIEQLiJfRLTo2mXhRFI8nQ6JdVw7XbMK1NgqVFdRZx9gkuKc9N/1evp4/oW2KGrMGxBIYNmXPhxtX/wWbhIAQJE6mlvUM6FyWynWnatHEV58nwgQgeYCwMZJEpwHvGZFKamLQvehB+BBYKUIB08Uwx0cjDshIiajCJwcTc+J1NncTwH1+rmK5ND4UKyFyISfv/SKIzJSiJMTuSNiQf/cAECbNnU6cXuniemrJB5myNKJK8oFRIjmerZzPQZ5HW2MvZn0FuVDSus9RBFns5oDfSngpkAQAZsp5NLX8BzroF0JCd0M6TcZQqQU5WEMwM9F4pXk+hCgLWJO8SQapyMAMgKWBQqJqNB9V8yUiA7FkH3/C7Ouvou6/BWPPEeuPASpHA/qPxnhWuTk5Djnk9w8+w8edKX36ZBcj3w02f7mRzwbgDeuZ4SxHQRRI3I5mL/lQmqGAEoGtNd/FzEjgsuTMe6rHgiuocZDL9dY+eVyj2lMXXFcqM8mEZW7CHQp0qfiImpl3DUCBKmTpw8iKpBx4Ms9FygcSyzjJRwUrczlPcScaO6QYrlfGduXCRCHMagIXcSZICjnjlCHybgL4srfKph+5i9T3efueqzKjUG5nXxR0YcwP0azXiVRKpsUGWKtFcT4MU+PQeA8eMcDZLefck6vL37+8/bTJ5+if6GFe+JN79IxmzN3ge3d/44rO3+Lv7v4vqULpwMqxfOczHIxXi04Qeqb2u3k6XyIXwBxhAhywd287TaAqn2Qgyj9cQrKZTlMdGV1XRvxk+SN8+zr2RaxNMBrCeUaqRNE5ejjJfDjBMi7hmyug5wgH/1mud75bxwjV3WAXP6pV6CQdwkQgTqXXR8qt9e4HHdQEfcnqPzyHB0c0IMbNcLmQ0TOTsd1CFgHiujEGefPXwL4BWgMpgcJ+qGSroibt97oiLtyyAVl13t7BQCi30/eOmsgn/cN4/rwLAYR9TTC9bmAA6SW6+lL3E0he5doonpO5+UCdAba3/7lYpyv9BpA4He2Iq44ddQWzslhjQ2k9Lt0nCyA3OxEqSzSQFn9/Yy7Hq51YyPKZt6j8u2Pni2yes9oW7XxJnvl2R/bltXzcLVkMLl12PFTZyGv5hFtU2LFzKsxKLjnk7Xfy35mmP4WuR8Vldnf1028SgXkXgRrTwifVxE0fSDcR7ln5ejSeqfxnqr4TQhuPTN6XgKIqqltxB3BGi03r1xYGSlxEOpEKPLHH+LdOSIZBH2sq93sU/wZF9r79bG+iPCubWLO5GdlZk12a1sRr7W9mQ4Wop/+6KPsRSCVTpzJJU4GQBpsmJePg9hsUQYiFjqLXn+riahV1PJpiYzJOsuvH7DItCTbd7gaQpRyYerL1m5aYj/ddQb3CH10zGnDxLFOm5lA+XIOc2m13XrTevPqU3s6cWU8c1Xkap3HQfLmsWqLmbXIOnER1LTjysuMsBs2TLdFWzKsaHuppbDfqQeED2fOOEWM3xTm0nDiImsAXlX8HMAeTqKAMRaX3HP5NgPRyeTkdBw7eZQvn7YPf+I2S85JwT1TbLn7dtm2RYstoLLBvCEk23DYNbDPg7+wgxe41uhQslP8bFZ0KoSEh20vrGMN7bYE3NUr50JMBKTYs8+dwe1olpaTaq8dLTf+34ogTAIRp0T44qoL9bAUwPoF0yfb+kUpCER2uGicSAjljaj8G4h1DeDadLHPGxz1JjIPFyQ3enTUC4B6kLUkCrIYdT5RrR4Qvc/voTAbgiYc4x5bMRyO0e5ZO5kPadVr1sE6/p3HP4Xo4BTjg+uEA3f+glVu7MyckYzAosA5VBUNOw0QX6IREXYiLfa8td/ty3IE7CIYkgNQZd/z5i+w/Av5FGXnsDYV2uxZM90avOfNN1xE0vhaEOlIbV/WqRJIA/WGyAEoB4jENSJoO0V2M4/7sY/QbBxFt5hEVHI5bv4QnXZNImM82avnOuGG9unqpSgg4lfCjBCIPsW6SmwSj6N6lLkvDXFNM87jIeJkFYvHPzD2WQfUQs0+w+072TfWNfXYiYJaCrJrEIJk2G133YVzfhdEczx7AehOBnhtdZmtZH8VxL6qlXGtOfo8McD+zC9R7E882M+pD0xgtpwfW7Zt4zXTT8X8pp6zakh7ufLkxGvg3xXbNXXaVBdvp548T4Qc6oKTk1NOxFr2dpnsKUoh8kfGdAbptzf37nNkSjTPzN333wMpXmE/eepHrhPJ1yfC/vSBOPvs1wpd/JUEGIp7VOzuJAiEaIRufsyL8dzzcyeP0TvzIRd/1cZaqi4zX1xb3/qv79hHP/ZHuHvGxSttrKenz+a6zpd2/lmk0xFFzDHvzZs315FOS5Ys4UxxHjHGKM7wJjo8unEi4XTDMaNI4gTGQA3zWe7pk5xdZkPCpthynqtXX3rJjvOMzsjO5uwSbeeLiHQNibQait3r6DQKi47gvBJpS3GBvPz0U7bt+k0IDAIhFGNtxxtv2BHEAD2Myy2334H4qdxmw2/dt/F6a8OeVXCuHGIHl3ldu9WydtZC2Dz4pw/b9rdex91/wR68/07nLjyOu+Oh2++2PXv3Ww8E47BIRsbTGM9MPv0eH/vjP7GnnnuOf/eCcCKSi7O0Ys+0R9O+5cUXf24333Kr62c7RieJOvmyiJHb8dprzO1zOfudJjbtDtu94wDdSW32xBMvIohAfEiHjy+imR7OVNrbqvtIc+2VRfkK8fGHRYC4ndNv3D9cHaBzcqz/8ccvXqsrv+vqv/PKr7s6gfM/fmHXvvHaFbh2Bf5/fwXe/1z0P7tUE/v5f+gEyATjxS4nQvzCqfi3vgm/3w7Nq7+dib/+3zMHyOqH54zlALQUUn6tssyU5AQypj0tirJoj4FOi+CENNJD5j0OhinJcRwMKablcKzooRAIgGIKFPMBpH0pvG7vGYTsoKQP8NUXIGYMN0AtVuZ2gc687xbA4GE+p/CTEBTzAjcUd6EYHh2ipNSVO0HAojLJlX0r+6/ULwLEdPF9fQGaAfh9PQctNRHFr9+wJceG2KzsdBwOdRyqp9Mbccrqa1rZOFIWyqFlbNQXB8c4+HuxDUVmsA8HsBkcahMAPYesHgCkC/tzNKBlNYXcI2xUQwCOpW66+fbbXYTSRZSCioTphYiQMlkxMiIPImU7J383BqXbAJvdRg4m/QCBwSjgBzk45H9jgS34hwKnJiasgozadAsD0K3EQRFBlM7be3ZbJlZuxXBE4tpQBM/MGdl26vgxl8utclyp2KWOng3opZxxXSNFlnShVC+8mG/bPnQTQCQkQH0FRZrLcO94WTAH1EGud6BUYnR8qDtjmO+JiQtzvQwpyagasc7XAYxrU32Bw2n29EwOlqjIOACqZFrlyoMcxAMCIogdKkJZVmq3cCCqqa/mUBuCYv+MTSOOJYXrGhWdwKGgGDVcrStZfGv/cVRloebJgelf/iLNPvtYHcp/H1swIwplGQ4NQPTli5eiWPSmBPA43R9FtnHtWlT3QQA/KOClyiN/OJ6ILTVQjnFoVDH3KLnjZeVVAHS4JFCICewjZAj3DS4ZlIYCyz24X3XkmYvAWr12NfEAzZRqljlgNRoSSYC0gGtPfoY+Fwu4oMOFIrIacP3ocyI/RHyIDFI/iIg5gYjqZBGoKNC7lpxqOZQUc+QN2KLS5nFsFNU641vq3DLUd07hzOQpx0p1FfnMgGNbN/nbUy/UAsSqyDbKKaHlUriEWjsEYFcRORm4dN7Z8ybOlSkOIBAIP6zcZp6L2GSAYoBexefIHq9YDxVjd6Ma92Zs+npTTg8514e1v577r2iMUnKYRwG3brzlZnuVeBNFwYSiuCyDKIpEzSnFYaQK06Us5X0LrFZ5sogSARMduEjCiEQJAeAeABw4cfIExBJjBBBhBoBGPs4XuafKeIb6UP77KZscAEMZxrpGzQBpKsVRbrefItxwhKQADK+hrDs397RT8jfgbhLpUQ6or/ifSRwAsaOgmm2DeAoDoCa+iudQP3+Y16l+gy/dHW7//DRqYxBGL0AIKesTOACrmF7JPkpUDoacU/F1D/doCjnRVVXljsALgxAU8NICgDPCuFAEmQqNU+gUUnSOD9crlnJURb7JfRFAZIMi+KIgeToBHTV3yX2gouUogCSpUl95dTuxE8RnMS5TUokuAXwKlMsLJX/21GxyrQ9aDFENhZCgiiNROfPxs2ctCgBfAKb6V3R9lWWurpZW5iZ/5sQQQLruXq6n6+fwAmQUycScCJGh+eDvH1C17cQ+vghJobiRIe6pVPgiqrRpEhGojhCRJYoRGRPxw3VWh4fr8dDfkEtZEA/JxM51MJZ+/vLLbozthDA98JOH7HPfuggYzXgixk0kr1xVSxcvxvWRYK+88ooDQRRPVc/81MC11VIZCcAVxhgd4TV0so5UQqoq51yqd90fxZupcNwf0FJOjXEyJhzXHRFTEGkaU8rvbwS8mZY1zQGHuXnnKQ5PdfOV4qL8uD9yrsG2AAa5MCD3u0VsiABxVSD6LA+yi4hSlNr4F7jr//TnM+2uR8vdnKQOnF7iBxVb5wUM70lXxfpVS3DtVVsX/Q0zIXiCIRyn0e+UmBiHErmaZ9Xbvv7ov/Ga0+3Wm29jLRThaLYfpaieq+dffI7rEGG3Mffm5Z61AgiwjXTkCAgPY1xLZXzg8HHKWBuIHqzne+baHXfdzTh7B4U2wLxUvRDLLTj9AuhaaMUtNwmiTiRjOKrVcgBGPVMapwJs1JEjwvPKZkf3Wx9evO7vfirV/fPDECFXNtO/CMRcdYN9RbnKddTrd6QkP0/XWP8ud5A+HNRwGSdxX3N57xoQgJMLUOrDd26zBEi3IRySUkQrL/5tnIlj5Mx74u7ywdESAwkeyH2oJP5KZMdK8uILURJHQmzqHiQSDSNiHKuImx/7AQ+7B8bs9T3vWAgdIjBiAG0tOEE6LY69wh/fmwJwB6HO+nho31ustavYG9HdxZwsY5nA0hLi+ZIg1+QuE2EgNbuuiRw4tczD4PSA4rH0UiTjui20GyH99+x6jXitLID2yaxxzEEUfjcQWZbAvYkGQW+tI/rNA0IFJ2sVkn7NDfVVpfSIheIOU2whHWKsdeH0ik1if9CtMngAPTnfQiDX4tmLjLJnOnviqK1HFd7YDpBbXG/9ZCNpbzZCjOaGJTOIPOXZJgImTPMsTlcP1v9h5sxe4nNG2hutAVBPnWZ69roYQ0zzONv8WTfTKDkuZj4aBOwcfyw+dPsm9pTFlAPT80B6SwB5XkMwITcum2unj0Jq1BlOkSDLDENgAEh8cSzITrA2dqF9IVnK4vgZGdkRtqeYIvZ+H1cS7OcziuMknJiiQNu0fBYuOdYeosM82BsM8I2nc8utgKituj4I77BE82Y+7h3rMt/AIZszOxHBS7pNWQpBtKuWud+bPQiRp4gCAhFTxMAGNOIy9mMia22uZS/mb2dY32ZCfkSFxltLQ7+9w+t+61SN/dFnbrNw9py97Q3WSOm1P0TTuoxsG4T07ZNzmeennNd0KI99ACY5jd14RAwZWbOtnBizN3bn2YJs9h7M/V6B8ebpx14KAulCMUB0FK4NxohfSpo1cTErylts0zwK0FdPs/kZxKjiCtYzfjS/yaiaYT0xVOrLLMm33WqKCqxhiMjL0i5LikL4wn0eIPIuKTLWelifFM9TgSiij7nuAn0Q6HlwecMfsp/gabYGXg+3wDKSmANrRu2zn9lo/gnBFoJ7rYmSaDmMVy3OYuxdIrqHaFoA42LEK3pu581dyHqMKxZ3zxl6AIuIwI2E+FgCiK0tUQmEvFzRM+flQCQdc3vYW2+91TkbXnjhBVu5YqWb9yWA8IWwaCBiTaKUI4DfmofVTeei3uInu6jODp77YVwXLRCR9cQ03fvRFdZTFwS5pn0F8y/P7tPPPG/b7rjLAnkuXvn5KxB/wZbN3vrAwf22cd0aF39WDnkUz/4rEsFDB3tyEYW9rEuRgOijPFM1vO4wCEK5Butr2+zJVw7Zqk23sA72M2302vzF83ASnkEQEmvtFI5LqJLIeqY9hfaXB4hDktBIZ4YY1vcWiMEW5gKRP4oNk3tGThoJHfT+xqPE8uwC0bBR/IwpnMmm4v5sJcpSEW3dLcw3zJ0RxNzKsV9GVOiyFashTvPYI/WyPyI6jDEmR34FBMxN226BwD2NA6UDkrTJHvnTufbnXz1DrFy0+UD4K/pMBFIibvjsKUk21t1qPkSAKc4uiDmsHLHV6lXr2EsP2r8//l8IvTwpcuda830imhYtwgnFGeVnTz9ra9ZvIA6qySZDjPz02efoPWm0dNbcRUTsHSEWNpN/ziOuNp85OBziVn1ynszDem+RzFEDXM8Na5KkjAIAACAASURBVFficmO9Z77qRngyOggZxdp7nnUvPTPHLpQSm8V0rT2romircJfEQ/SkEq+2ls6TV154zpZRjL5+7Srbu+tNXCc73Hw5b+F827R6iU2N9LZ+OgjT0rIh7brste17iVWFGGbeXE9Ruc4Nu97azb4wyP0MT77Xk/XvNIROO+OqExI6htiqNp5zER0S/hwiQeEhXE979u23JPplKjgXeCAAPIvzJA6HkfbxR44ed2tuAO5LOWVbYYrr66pc5Fg68Xbq/Di0/6zVFzbZ1x9/itg8HNMdxH9C+vQyR4870yUcGhcnuDXx8gL5i//8nru/K5bO9/iiq67fV9leXh0geW8F6dV//wRBrKu8/vf+/dcIkImdLib+3VcfHxP/HX/IP0Hntff6+H2/flefP9777kz0/U30+6/2+if68yc6NidMAEst8R4E9kRf3wf7/ePn+YkQGFf73qvd/w/2/U38p3/Qr18i0ivX8NcJOCb+Dv77J1zt57to7Rv+ct1YP2hLCECuooz6AW+kAIrgwBbiQ54/MUS+xETEogiKA/T29iT3uoksAwCDUJQ4TXQ8lBPr0tMnizhxEliE5QKRek3KG/oryTJu4vCFOhuQuEHKJ0AWqXddua6LvWCLe1mBr8gYdTGIAPEGXJXqSxtGESD68BwFiCMeytdrBIU2edRDqNCDJlEQmYEKVBn1gQCU8bgKKly5XSQH4dKiag7opSjeEqwaxWAfFv7EpASiIaa7LPp+3AUlxM7koGZr47VGczgoJLpLCrYbOKSFEDtxAJA+B5t2GUrSVPoutJFXUWMIStGsaTNcD4UDfTlUqBDaS6Ck1MMcsooeW2QLHiml/DbBfBStxHvMBAA7e+YkMS0VTiF8HfFPzRA4g1z/LP5bIyXIlUQbzEABdgzl6vp16wC/IZYAd5RrLDne6XOnbeHi+RA2PQA8lBhPGsINk052uKeFApiOcGjxQKZZCvnTiKo1moPW8FgParoQYreiXLFjOIfjk0eP4DBpR3E8A6AYIBF1YgWEQD9gUNqUmZA1LbZv33EU54226abreJ8c8nva2OSTix3H++eApi6GvPNEolW1AEKhiG1Bndyp0mIve/zL2fYn/0pfTOgku+vG+RAzdU5tORmQOT4KVRz3voYDTTSHiTCA9mZICAG/UmPGAmLpvY5y4NQY8WQCbif7WoeRBg6VHYBXOtgLxKzn3/u4NqEcpvoBPts5aM4CQFTet0gfxeooskngsWz60dxXRXxl4kLQxqEQEELlsQJ4dEDXRP+LiuYh0CsfIqk0/wejou3iNcSgIuyjjFLRQio8l6spzhV0Y9PnNZeUFHEo9kWFHsrXxnMtm3g9w2BlvXb/nYm2/5gE5xRR40TSYaiHg72IryEOxKGMZcUDiaBSVJhU4yJHpNRTX0Ugh20Poc9C1QQc6hkBDO0D6ByChOwDMOtC5VuFQ6aDSDqVjM/mIJiSlmqnANwFtAdxzTsA0v054Cs6SR0ZOjBKcTbeiUI/CqSf7scQyNYgNJ7G9zDEYTVZ6BlEVAlEVPb2GUpzkwEqWlGaquIaqoLnuPdyiaOnK68clluClyxg0of3kYE6eTpquFJUoW1EFyUxJp59/kXuabwlpExxoK4X6vwgyBA5TvpQ6+t1Km5riMn07x6Iskeeaea3UeyMMtvXE/KK+SEacFSRHAMAMooV8qd7pRFyIxryRjEPLZAZAnTSMwBU5PDCEXWx4BKFqKUAFmSSA97EMfaamimEpfcjKZHeCwqE+3AkzaUPQEC7P8STgNs2yBO5KpTd78PPUTdSM9egi7LpcOYiD7oFFixeYkePHLeFc+faWa59E2SQCA+pzD0gUIKY44pAFBNRPvrzDIiAlGJV5JuK6lsY25E8KyMclRVnJkfFr378zU8aXGfHKPOrxvMo8/oQz4P+2SnoiSCRK0FK3iGeJan/peAU4N2H20LOBz8VkCsOi0O/YofGCRCVe+OYUek940uAlABfAROejDt1pvjwQxVppTJbERkaO8+SE54Mkfele5PtE189ChAfhJslEjXnDA7/tahlaxhXPC+sDYq4UN+Qm+fd6yOrne4hAU2KMtFzqZ6lCnL/eyHfvQCq/Lj+UBKuy0ZkiJw8ui+BPL9xEGBCYhU1OMTcVEfcWhIZ/urFkSNKGfPlECR9chgwJkMBm+Vs8lQE2OUl2m1WmcPHcQaXO/ELBAiflzWOV/Az+j7u+hoQIuRHq3qrFD1GfEg/yvRE3IY5U8nVT0+0U/vfsm3M48f2vw1gOAvAp9up8xXttP31nYBxlfb5z/0NDjXuMmDJo//2b5QoT2VtRUm7YA5zYawdOnTUOaZWo/zW/ZzFeBJ597NnXmC+7XXz7cYbbrLFS5bZj370Q7vlxs326s+fZ+4NgmQ7Z0nT59ko4KBiZbxZo7qYu0Qai7hXhJo6g9R3MHzZpaV3fiVWTuCLroGuy/f+LM0e/ne5LcfBmCt/v+cG/xdZDW0+9H/8TNctMv6jHcgzTojof8c3q1dIEncLPIn5YZ68YcM6mwZI3E0WvKIAD71z0EVygjLRiTLZOSRFWA+yVnkAlE7PmgJRJin3oMUT5eNJFJSHumMUpyNXD/Fhfbg723tH7PW9BywkNskiAC7zi4pRGjdTSJ1hn7g70Soa6SLq6yRuqxFXQqwFy12occKazkRpg4BifexxhnnuglgjGthP1JCZr0i/aIiRFno32pmXhxCKRCnaSjFMtZXcs7WICVLswvljKPKDzIuummCA6hGA/caKJvMYRN3N62vhfunZiCMKqLgwDxEHhD6uRM0ZA+y3AugfGWFdbyD+0AcANieLjPrSEqf0P8I1Wr9qITGkgG2XGohzgfThpSvWbjGRR8GeuGEplfeVe0WWDZy0I+qYopMrYLADYgLFNXsHzUWN9b0QNbgWJvsT8ZbMOscaA4HU1oWjiKUoe9Y0gEoIbb5IHSoBCBvaatttNS6HauZHaips1dJgi+TGV7FGne73tnONlEqX4CpB8+DLcGQKtsy1G+ybP95DhGgC62aHbb4+x1YvTLW5qeHm0VFto630RXBbG6pxQeVXW3kbro9uyI2AKPNmHzDiQ3V8yBjXFtfU1BSbuzHexooQDHQ3ccu67Ah7qy2btgK2Dtqxg0dtGfFdHa01APBFfE2HTU3LYjLyIw6MaB+cxG+dLbOtd69lX5REUhLrESCmB2MhFvIgnIXNj/lymLF7vqbakTz1GJTY9hnbM/YZ062N/UoJhOMQ+5gqSBUvCPw5C5e6UuW9x+rpAzALS4BlAsDuGei29oZuS0ED8B+fXWKR/mNOYFLX5WE/3VFpmLlwsZg9/i8ftqGqowC1kFwlkGctwzadWK42RXJxbaN4vodwp3hC7rSxFnlApLczjsrKcAhBgp2t7LNcXl83v6eTahs4I/vXP77Oyi7lm3dimC2ls6iO2K5z547bfds2sM9kf8Az1E/saf454jXZm6yn+68dZHqM7pHzxM3KlTsH55Lm5FiiCXNP03ezYjECKfZgdEs8/p/fsq1bb+ZZJQoLoYmIVwmiJrM3aUGAoBLzk3yPJgXt0dwek2c1gD4Yf66ZRDh+gXJBVyIkCrbl61O4F1iHiEfy47lpR5T05pt77Y57HuBTY/bGnrfY6xD9xx5K/YMr6Y0Zo0OojfW9AQIlIiLMUvgd7TyrQ4zbUPVEsUZ24QzxZ33z4k99fYcV1o1YYXmjKxYfY9+WiHNKryWbPcGookxZi7S/lnhABGglBFs6oqc23pOEUYOsW95ysLAuya0owcxkzhPBPB+BPMOKmi1mz3iKaLBI3NEL6HGS812CHLmXL+VfREgUzl4gBID9lCN5sxB9ybl2/FQBvWC4jvuJDK3EzcNzOpU+lw6eG3aj9uUH0+zL3yGeFacaW1DuNdGluG1EHkRy3vPk66LhU7OSORO8s882QWh4s29qYhx146D/9g9+iGOyg26qx+3IkaPORZoFqSHhywnc8964ahYT1ahScDZCdpr4Ke1tEhAbdENSay0X0aO1W+u5HDw625VICAIJk8yZbP7cmZZFB9GuHa+6DpLpU9MsAYfHvr27WFfTOYddIgpwXAxXwZkhhP12GmMmD5deBmKLO267FTFKLeTvGMRCkr3w7DNErdVaJiKiORSbZ0YGOuHbAHuJ88TbnYZFHOOZSCIect7Cxfb1b/y767dZt26tJbHvSOE1/fz557jmYUQTRtjx/CI7xzqzBFJHe1DFceoaJiYTQ4b79tDxk5w/EG0weUlQEMU4liN41pw5vF/6eSCw1C1ZWHgOcrzRnQM9mAsamRt7O+mcyq1lzl5GDNYXIPK0x5dYCHc0ZJb2VYr+VFTtr5If7w+4YE3V5vs9PiYK0L2/1/GbX8BEf/9EAZRrBMhEr+AH+/2/6/Hxwb67if/0awTIxAjSiY6vq81/E/35Ex0h1wiQ/wbgJ3otf933X+3+fxC/8//Ln/lBv/7fOwJk3n3Tx6S4mk3fg6zlKsKU+iaUUjkVy/lAfogQiQRACQb8TU+OQlXeAYDViPovg5iFXtTbhQCUZBF3AyagWDx04owNo2KVAyQJNVARecAjbFjrBLqgLtTBWL/Lxc7weW9AJ2063yVFuKMiQuQA0aFIn1deuT78fIPd5lYFpsEB9Cb4jnFoHIP0CHWAqkiGCyh8s1HkTZmcRW5tEY6QswCaxMJwGOmlI6MZAMMPYHfhIt4zhyE/IogOvPUWikQcCYBAPQDIefyMJja3Phw85rPZLQawj0OtTpsAqigiliB4inBEhALMhkOYKIc/D6u7NrldAKF+HGh8KC/0BJjL/eeZlv65U+TqZhLZAWjOQSyUeKtTKOGaID2WL12I4jAYgJtYCVwAOpC0ou6qQwGuSB6VW8/BFj6gqCPAPAGtyvith4i6buN6QPUiFFxhvPcIm8zfkRTvBnIQ7+Vgqkzyeg4wZ85K9ZzMpp1IAtRX0RFxqIsoDseO/vprr7o+j6TkGO4jAAKH+hRIgWFOSadOF1JeeAFgH/Ua4N4UIi9AgrkvPQ4UjpM6HiVWTXW9y6Nv71RMkreFxxDrdfaClaF6felb6+wj/0SWdlK43bRuOsAO8UyARFKRj3FfY3De+Ej9JiIM4mKIw1IQh9wOlGEC3lX0OsLBUK4RD/LVVcKownp1rijyqgfwVn+rDFsxTa2AxhovIk8WL17kAPzzqOoKKRjecN0m8vVPohpLcI4PRSkpikk9M0dRec1fQJktZwT1dqQTc1CBa6KVw6tieLwZJ0kcDlUu68dhrx8wVar/QQBZKfykEpTrY9q0LA51xUQY1HFwqeEaRXPQyXBxVHl5xfw8ZTz3Q0hF2S2bw2zn211OjaqyZE8ONyJMBgHnBgDUVNCqyKgxAAL1BKgwOgCAv43iTcUHwUjaMO4PLxwzoOWQIURHkcncR7SJLwe7ZsjIJv508DsFbsdQbim1cC8uC0WPqHh7EmSZJz9brgZ1R/Tz2uTGUuSXFIkClcPCcPMo7gC17iXFvShSByBuJoXq6g+QC6QYMF8dEgNStkLUKSKvDVfOIKC5J4q4PoDVMa6znDlBzC1BuJ2S4qJRKfswp3RSVFwBYTXbcvMvQLZ4ACQRo0fHTjaK9m7IhFKeX/1MuSnUpCsHyF/fG2H/+BTRDF6jkGfcI+armAjIJkCCMkrW61FMe+NCiiT+oQlHTAKkQyfxd31k+HcB7M0lkkPRXNOJonr+uRfJwo8EtKhmbCfhNqNIlGezhg6aIBxxPe1NBkRh0zPSyHrvdQTIGHOYOifkAhkvZxV5UY9CkIgani11S4zxPlasXkskX4kjVQTOKjfaC4eMOmt6RQij5G+B2PMjY1/AtNwfCagH2wBII3g+avn3Rz+D+vzyx5efqHDkhCsnV0wZhIPcJ4rgkttG86ZcSorlcmQI71ERe7ruAqUG+O+u6oPvU723SlWH+RrFZQ3puVTYk3pAxJYIhBbQzb+LJNC/qYNG3JuHCuYZB4FcC8WbpTB36aAu4Oo73/uec7T8x18usIcfOWRLAeXjcRgl8uy9TLSFxBhyfOhPDWSInBpaF4IBNQJ5FhRhVFZZ4UCyyakAY8w/FRQc9/K863WJuJJDJ5ixH3h5nLbzLKjuVl0SUZBdut9SUAqk05wt8kNzdBP58nWA08OA14NciGiAig4R17yG9yJAdI3c9eBvF1n3LgGCw4x7Ocj49OX+dqIGjgj2Iz+dzPHYMEizDBtErezHuJkF4aeIw1k52cSCnLDFq9bYV//273F13ABYluXGuJ61Y8eOAi7l2gMP3se8HEC+/quQD162iKz1eMjsCtxl6tdZSOyGQOd3INjqmjts4ZLltoLItLNnTlsG3Vh9uD/2vrnDOUCCE6aYFxFRUq+KsHGuLsCaZtbmbq1bIkC4/xpXYiX0fyrj1Xt26tNf2G2JBPnYf5S9//3X+yRAnDPE/dQr5NNlzRG/fGS0nTHsb1NRbM+AfB1kHdGY+va3vu16G2KIN4rG0dcHwRHIfNDd2cIz7W8L5s20grwzljkl2WJxfXkqSkdEHu8V3BKEmg4UFPNHz5x3KvNaChQq5QYDsB5lrAUBan4GALG5PR7XCeXMuO16cWZFaM+kcYBDbZhrOQjh24TyWWXn4ZRftzAX90PaKl7OPePsa0LYLyiuZgTgy5e9TQf3J2d2FutFpXOBRNJtov6PYUA6TBnWz5raWIWLEVV9UloqLghi9I4dYY4Oo6PivCPXp7LmtOE20fj1gtzLJ7opDSIogxiWfIgvrbVnTxba5g1zrYm14Uw1+fvYE/oY+6G4IeZlxpn3EGsEEVj6frQLcEnElbLfGNBY9sIxSfSf63YipqcCoB3zEnFSdFxkTmNu7QD0rqPrDR6e4eLFOPJhbenl91ay//ClV66bfPs1s3nvnTAnXPOZ2ZDvraNWBMifSyF3BRwShgVVl1kqfRczc6ZaY3+TBaDgP5EL2cE4/NiHb7DFMyjnHuuwjrJ8CxxGMMPvKy9vopekx3LLe3CA4Mb0Yh4FXPXDJRIGqjt1KkAx3W/BzAtp65nj95Y5998xes82rN1kNWWNRNEchwxZzxa4y44d2UUZcYKFB4YhiunDpVoCJ5FkO3kmKcWzu++7nd65BCs5fdzaLgFKEw0Wrn4c5lY/gOxuRYYBMJeqc4ex0lChXgmzqARcS+xhD9FTUgKYDi9tmzYsse7WepwE5UYtAWux2Yy5iZD4vhbm0W5/fM8NVltwzIpwWqdmTbdDuZX2453dRh2effiuDbZn5x77wl9QSD3UjBuG2D+EOemZ8yHOam2MfeQgY89HHV+8pgH+DPILekf9KfIehEwLsHfyaqyE++EVK2dpkpVfqrAFjLOpPF+5FQV24GStzVlApxWv50NbViOECjJ/hD3aq6qvSE6+TTfezJw3Hn86iuXnPCDx3Hl0wSC6GOZZGwTgXrduleVdzKWceymOgWfcHiwGUjcT4ZF60wT0F7Fv0vqyAkeIuj1EjiiySm5HEcBN7aw1uDOq66uI7Qui9LuWPoWFOFwYb1qTnDPPw1rYd14gbnbl2usccZ6PoKkVR432htnZWZaDc3kY5xNbEJ6rIke8qnA8hL3FEPdtVI5zuTLYl6FwsRHOPJ2UZb99shIAvNJuvPlGfpZcHYxnXKcBOCY6+Rp1wcWw31NvlWLBqiG7tL4pylfnrFH2CTrJqPBce0s9T4uWEKHGnNbDNZLwprWtBZdinnOALF2+zIkg4lnHKuheq7hUYsv5+nBI0p1vbrdly5Y4QmNgyIO+Q7pIxnABQ4BU8Mydwo02Z+Fc++If4Wbj40vfyWfNRiigujCEGuptU5djGK89HbIhLY7IW1zk0ZAhBWdO2cK1662JPf0p9vFZOfPs1R07iWTci8P1NQi7C269SMINodizYxAgjcyB64iXOnb6rK1Yuw4y4DgxtJyb2GdrH6AuC8Ua6zlYsXIl75dOGsROnXIys38c5MHvhWBJpYNoDhG4afzdwN5r52sv2zrcdsuXr7FXtr+De3mXu1ftOK/WrFkDCTPVfgzZvxCy6NLFAhy+Ka5jC57czp06YXuJKUtk7HzyI/dZtBfCneKLOHaS7fuUpKcxdy1duQZXqYe99MprCAL6IFSmOGJmxnQ6PiiU1zqq16YOnVXXb+Vc68+4bLHXd+50EWu30v/x1NPPISTqZZ+3xgnFFIdcLMcvkaANjAP1CJ0g/iqeKD1Fl/b2tjEnpbGPMSe88SSlICosxU4evsSz4mtffeS/EEDFskfCUcqeW/1miu6ULkAEiD6uOD+upnT87wX6GgFytc3KNQLkalfod/vff9cA8u/23V/9t18jQK4RIO81Sq4RINcIkPc7Pq4+2/z2X/F7R4Ck35w8NoNNWlY2ij2ibhLiY8i3BlzlUD2G/TiIbNs+NqUJgLWTiH+JDKJkG7Be0UmbNtxA1EkPVvMXLSomkdJL7NOUL9ehvuIfyGunR5BDYXEFkUWoNIdU2sxhUIC1U+YCwl2JVxFApwOQiA99ThFF+tDXuEmdnZ9iWAReCSQeGYKk4VAdFUpfAaCnD66FAMCwcA6fVSi/58+aZznTZ2G9r7CSS/SQAFZ3AvrWcvBowBngCXqXTtFfaloyB4AgFEfbbQEqnVgUyjq0lKHm6Qb8qGGju3jVautXPwDqrsm0VR6hK8MLgCoMlV4hKqLrNlzPJrcVB0SBK7jUKw8EMJ7Ee8x7dLalfvoYoB1qc5RekVJEEevizQHy+eeeJvJki4vukUopGYJFyjqpqhX7JED4fG6uffzhh/nvgGd8byekjA4Oh08ct1UcClwnBQeWIMip6BA/m0K5a5KiPVR2jgo0HIKmB2Jq3/7DFGKTj+w94lRlrdwjXwrpLxWSYw2ItoCD0gLiMaqLznGwDB7vYOD7hiEztu/YR5xQi2VNn+4IkFoOSRnkrwejwNNhpYTSxYsFRRwAiUAjMgsvCgf12SiOC+wYRFIg1/Tlf1ts//ziALntIeRZo/rGfdHHwacU8MAPEDYZxXYoAL1Kske4VrL5D/PPyieXYmyE9yMldw8SxUqiOLohg2I5QPujsqpW7wbjJIG89kAOoPuJGFIMzUoOWdMZB90orfJyz7mCRhEg27fvsFXcU5VU6wAmtXMJvSE6eM+mjFpqXanV5BS5wMFcBzd1nEg5OH1GJhnbxS7yagRwOQiQp58DcxP9BamAtDrQCgB+a+8eDmhtHKzpeSDibDqHqRHcUfv2HQHEA9zn/urQe8ctcfYGBIicSCoklwtEfTQqpRX5JYBdET+RHCBFDCmgJ1qRJiiEFUE0zMFsmIN6AGSFikzhACGuBrlOvRzieV8XKYin6LYDIE4xEqo0F5gQwfUvoKxbucU+OCoE2njz+xUfpq8JgMiZxC/Qs6fXqa4QXZ9eFMElOJMmEyMllWMsKugBnlVFIghH7OYA2Y26VM+7N7FkUtyLBBmGIPQAnBcAo2chhEgpH8Z9LGSFNy9akWcXceAsWrjIyiA6jnNYnLtwCe6xFoiCQApZifDgNdfwdwCvVbF0YwCyX7w33L7yZB0AD3nglMr7IwcWWSsCpJPfm3f+ouuHz5w2UxCu639ppI13TOXHkCDTpmW4OIoFZJQ//s1vWSxRbh0qk4WE0AG4p6cD4jDe9eysWb4IdSwZ/Fz7UEjMNkjIIfdeADE5jCuOSGDEAVT6CQAD53kmpPQdwoUVAvgezJwQipNODqULkHH7Dh62FAjiIIDSWsDWCIC+Vu6VCCOp8AMgSHwBNP/qHmS+fHzlCcYqBa2BEJwtkIMqfpaLSeCqyBcVwso+ISJE/67sc2GzIkXkThKxpuveTTyVoqwcrcE9FFnFUHafk1NEHy7miesromESfwsg0lysezzMaxMBINcHsBpOEMqDGX/qG9ICp7xvESzPE23ytT+fa3/6b6cAR1psw7r1tnH9ejtAN8UbgCnzIN1jef0dALfNjfSJAP5EAex7854VyaZOiktE48kBkgIRWI+itkoxQrxWxaDIAaL+nHDA6XCee/W5qJRX0T+tzNuKbVPJrYq71SGjWMPzFy66DoQOCKpKImsGRMrxDMixpwJ0VwKv9y8c7V0HgrsiDnDQvDhOgGiOvkwMQXz8jBisOx+tcASC7s0wa2caZOkAYO/6lQsh5vpt9fzZduDVV2zbluutHTIkBOCporyEZz3Uvvvt79tffOazvAVFD3nZW8Q5KYasqqbSHv7YQ/zeAebhnYBiccQ3znEEqSITn/7ZU3QzPYT7Kh9V75jtO3TMEWlf+NIXXRdOT2cba6I/IPgpwCj6FWLTrJgInSFuuGIp45OIfgFgkStTpetBij/iGRlSBBbP8Dh5BgHr7BcOdfmlXc9vRYK8DwJE4+dK0MS7zhuNaof8KA2P/QBfE8DcFMtzFMW8nA7Q/9jXH3OK82CeJUWNDEHM+UEU9/C8erE3mAJYPcCzPH92Nq5WfiBzZgjrs4qLhiHWxiDWu3pZcynoLattsVZIbX8EAgXEOEm9/PV/WG0v7W63TSumA4oSN6ieCMaYj8YD+4oh1uURgNYu1tVeGqgVOxgM0dQMISUnXCPje4x5JoPOkNcgPxUblUkcXiMAryJgcmZloQ6utRs2r2X8jjhH3CA/zxdFvceIF+RNES7JajpNNrvoG/UjVOIyaKOHQdsj9SgoVtCfP508R2dPnLK1kK4ivhVXKkeIIuFSk4nb4fVcaABQTkeMAIHvMTZgYV79dE1AhONymwQx1oc7JIACXjlAuiFjwnHceuNqFNEqQLuK9TL/NO5cpuKVSzPcuD16vNApyxGL2zBzioDCLgiBcoolWPoMfBVgPcyCRjuc0yQaIL2iZgxVfZ8V0Q3QjeP3UtUQ14W9AcRvaIiHLVuVad7YIgoqUKczV9y9dR3kBz1xrVU21FJt3rgkRnh/LTg4Wnq8bc+JEmsdDbLWEVgEi0pyjgAAIABJREFU1pTQuBDGeJhlZMbY1PQki4FcbSGKbtqNCDn4KN9dzH42FlcqPTFFZezREhEajEIgHcT9kUyvRjcFxe0UM0NuB0fbT189YjGpnnb7Pdv4OsQ7uLMaAIMjILk8IFkDuT49jBd/5q9L3C8PiDXjWmKuwRHAOgjgPhAYaTvPM8a4VkpgSwTMnhKjTjO6KqqbbPcJAG+ms3tunWn337DUqgtPsZZ3Q5Ze5P0k2d4T1baHfpFPfOJO9odHIdtrLDjG37ZtXmwr0thzHj7APJSAc2fAMul0aKzGZcj8pr49iZkUo9g7oj49xlZgjJ0sKrdy3seAeuVaBi2bfp2hHtwPkKTni9rcPaWWBkIqzT764TvZn+EwxT3TQQdDN3ucPuai+QsWMZ9MIt4q17KIaj1JN6DG6MwZOfb23t04mbOIckq3KhwbTJe81zDXVSOSdeasWRSja22ja4K9ufYSkYxLgf+1CFHkSCxnXlcU1FlIIkWQ9jFOPVjr++k++dA9s627Hpcn+0TN9U0IGEaY3CoggFJQ9vvjeCmrqnFRRUEQE+obnIWzboyf4Y9bWi7CURweFy9eZM3PcR1sA5A62k/5SWyFy6wHpwizjm3fhzCqc9gWUC5+qeSSzZg9wzlBCOR0pH0dxe7qQIvneYzGHVzD721kbyj3cQql6SM8F3UA4lL0q7dkCk6dpUuXuP2mCH8v5og+5qYy9lhBrGkihxbMHBd/6ePFZ4pt88YNENb1OO9LXXl4P87wHuaubuz2u/ZAjMZOtlPEkD3+1VXue/7xe2U24onTEdsmqz0EUqhzfHYi/Engtc6hC9EfUVNTeZHN4957EfEnB4wcznvfPoRrB+EPxHwNZNbps8eJFbuNWMpIF0caiVP3GL1FP332BfaRiGkQvSkWKgTAXl/fwV529tw5Ln4rgPEg97Pc9VtuvBFQPwoXcY3ro9O9b6HXYxhSTWefLddvYA6tdDFlLUQCbt1yA66T4+y/F9g/PfI19t04ZiCP57KHWIer8gVcGtl0pUh4JIFQEHudu3mdB995m/fRzvnkvD1w+62WSuQevjoEYeecg2Uhooy3KXX3Yq6SC1JdancQm5bPWW4R8W1vv/22WwNdCfu22620rsXehjSt5zx22x13uK5IRZLu2vs256MZloCD+RSdmmzhnJBFrlntJ7Sf68adVFJJVxPnlgAWoX4coM3MrYGIZiIgo8uLG60AoneMGLvHH/sR4xO3FnN/H3voDFwxFyBAIzgfvuuK/JUYLN3r91ZwXiNAfmnz8mv+5RoBcrUr9Lv979cIkPe+/h+0gvt3e/ev/tuvjY/3Pz6uXKv3f820fvyhR2BdI0Dea4R80PPH7x0Bsu7TK8ekWk9H1Zw1NZPNZiPAYQtAP3ENxAYlAnAq51cKGuVD52SggOxFaY6Vdgll5xwBAdcPsQFHcUxev+zENSjO81AqjfLPIwBK/jrsAFK3oZAMQq0pJbiUvuoYEKimzg/1a6jrQwcekSGKlFH0hjbGV9whIkjKiE5RRFAU/RmBkm9xiFFxNl8NsB5twQBj0RxyFgFolqMAf2P7G7Z502aApirAjHJrpCS1A0B7EsBZIADUAlwgAgaPHNgPaBphycRS+EBu5GHfFkAsgCAaEK2X15KCmjaY0r5OAItS1O6dAB1SU9209VYOLJWUO5a6mJ7CH6z5pTE29bM4YjhgxUF8ePF+wwBMtckvQYm05fqNKB45aBIlsGTBPBTxMVaL6jmBCKJdb+xEjThkD9x7rwOAylUoL0UqmMtxygK3bL0J0E7KbqlYkU9yMJ1F3Eo07hKVlg7oeuPIKbpEOShquJlEnCVh2ZfFPiE+mZcwZq+98rpFYbW/5ZabOHh1cy9323WbrnMqYG+igyZNCrTXX99ru8lFX7ZyBR0gN1EGuANyaSqHRzKZUdmWoWx/m4LAgABAepRMg/wJikJxD4GSp4gfiI2XHkGJ9nSHzZoSSSZ5AGRPAk6bdg7n1e6exQKwd3NdUwE7ezmw9JOVHAGwqXibMcAsFSwLmGmqb3Pujxau8xCqOn+Va/P5UTlIOGCF815y83MdgKv4K8UHdUG0KI5K40xAlKIGkiFLFCW2e89eyhzTOYDX2TLs+wKV6zjcCEw+RDyGwOUUADZFC/WjgE3m+rWSTewPOB10GWBuB/xq5oA3BQv+ZIBaZea/yb0ToaGS2jTUyuNju574o0I+F+vATYFXvoC4d9yaSPkr5AbEXiiAXjsKQIHLsYAoIj2kdJeCV/0zcfw8uZZ8+VwjOfEiQOIZ96O4NBTFMsj4ILiIvwH4ATZrAAGGAIiq5GrgcDbIddD7DwIUuASIpQxoD4AndVIolsmP66X8fE8OnoM4klTImTI52SnQ9CyKdJA7ZgrqUBEg6kTQvejnWkoNN8K8UEOWuhwmkdFxAMp+OCLqUK/RP8DvbEblqBgKxXd5834VUxABcBCA2+LokcNO6RgIqXWGSLlgAEgVt0aj6lZ28rGTpwC1wzhUMq/oCeNA/6UHou2Rn1JoLECNQuM0isqVHS1SLYbIqFxy9hsBIbOyZ6HODIPIKIUcUFGn5hgPXjMxLLy3KWQ3//iHP+FQLaVrJP8NMJAx5UuslgeAZDw/NyE6zKKIz+oHVJbbR3PlIFFm4cw3A6ghVTIusPMkERBTp+WQsV7gCrYVh9VBPIg/z30W0TB1HHqTU9PtBAWdTg0O4N1FNvskCMlWOWZQE/vQe/L3HyH+jY9/egKQU0p85josZJBvY46gEcDiVKbEO+naC7AWASXiox21v8awHAty/vTgbohQxxDPk4AGERTK39D98mUuVvSTiDF1P6gQdzyBCNWqi5eC7OPeq5w6gPegHhXXrcHXqZBVY1UkUDikkJScCwEODh46zHU4Y9/5u1X2ya+ddL9nLvPPpuvW2Vf+z/9xIPdC5mgRiA2MFx9Aa3XuOPCdSTUZsliv6RIAtNaGOAClHohG5Wv7AFyHQFq7ol+RUYyfSBHOvBYpjsMAjpQh3+vec7gDXsK494HEE54ArFF3kMZCCZFjin8LgQiVuySS66nfrS3S+DbpMtnxbgSWyKXxDhARIPJDjIsx6QH5qywIkHKeGeYknnsFwAUCkHqgJr9pIwXCzM8zp6TYKOB1H9df40kkSQggreIAT508jesolc6BuS6C6Mc/ftJFjV23cR1ujVYIxyTn7Hn1tTfsvnvuc30cVUQbnaKn4JY77rTvfff79rG/+Gv7z//4hpUgOFiybKltvWkLUYo1EKREbUHcH6QnxC8i2Xa/fdiVvYtwiyHurRSQbpA3LGemD862Xv4eVDzl5SJyvQ4BhONv9Zezx/Wp7/5pqnOCuOvyKwTJLy2EvwUB8psisPyCmXMYexg5Hck/B1Je6/YPvvcEsSTLHYHox5ogoEjPuRyb3oB76gaaPyub/qkuYsnCzEsCCymSAXlZtABc45jb/G3nW4csc+Z8O4Mw4DCq5gjWYZUJf/LeBHvjUJ/NzwyzEC/mRUDfAMYTKgEb5fkeRh08zHrX1dKB8ID+MSwUsYhCGnCg1eEE6wRMjKIs+UJNiWXNnsm8gesLwFBlxjk5M+zY8UPsv9JYP+L5PkQLzPXQzxB5KM9x2RYT6RkJeD8lKZLx4YXboQ7Cmp4HwE/F5a1avpioqyLLhug5iztkCHBzAd1ueXmXKA+O4R43uOcrBLfHRVwS6fOybcYiMvPf2OXAtYUz0uzM0X24alLdcyRFeQDFzaMged0IYsIZyz4MdnU6BbH2NNObdikX1xaXcc4MFO/Mm3mUWJC4ZI1cUg8I0WZiGNsB/SSEqSfSal52oCX7cR3gJjCOQqTixm0PsQtVvVbGFw3QI3eOzg+WYFu+YCaO1xq7Zdt8CEsPAOxmW7aYfjPA85ZK5oR+9ny4UPsA4b1wGw+M+FGW3mWHKPIeoCeuaRCynvEmx0XC5ChA71icKsnswSJZC9VZh2sYsU/kgkg3RHuP8zqZM30YJ94exPV01ToXdC2RUyJA+jq8WZOK7EzRoH3mi7dC7HTajh177S8+focNAmR3Ulo/BmFbXUK2F793cjYRVjDv4Vz7UYDpboqWy8pabIA+lAZ6BA7UElXpF8E19rWSCzU2d4oRlRfPeicyG/cmP+Phu26woaZSG+ygg4X7EBmTZPtPXLD9p+nomppqYUlZdvzcSeulDy8AkifUp93++s5FVpd7zDoaeYZxDq2YA4lPH8kk5v6aimKLIPYJDQziHBy9AzgHAqPtHIKScgD+ahgZJZ+1cP9IzETIEehERcXFODy2xCEeWebKm5uw/oSyDtbQLzQCYD3M/iwCMDtlSoYdPHbaxVdWooKvwwn1iY//EWT3DkfOLV68wJp5L8WMU0VcqYtNLg91SwWyDmjvH8s8X8ccLtJgDvF+Gbim5RBQn5d62sY8w93eJywqFFK9DrFOoC1bj6u1DrEA49YLdqWD7x0FnD+FiEIK/2QiqCQ2yJXLhHUygzikpYvmutJzbwghOQU0bUkMI4eC9sOT2FtqfpHL0zgPtRNz5TkpyHIvtXGOoAuH/YqiP7MgDxogswPoFZK7VqSkN0KtMX7g0mXLub/EyTHHFNAn6IFoxou9jdwBivZtgaiUm0WEiXo0tP5GM99sWsXv/IWPNw+PMiezrvNzN60YFyg8+WS+3XjTZl4vJA7zwMuv7mAPEGdbN/NgXf74268XQFwks2ZWQIowHvn5XuwrRIPo98hB3M561EBx+5T4SFsxf5b1816iIeI0h55kvejlORoAhD9+7oKLsVu0aCb71hb2Lxn8N/ZQPPdFFLD/7PmXKFXHhc9rCeP6XeDMKJGMCJpk4sIU6dWMSKyfqOQynGypaWmuK2xyKq46nHR1nOsUg9jK2tiN0yGVfaEiHhUNK3FDAufQUM6Rccypz0G2SCiX5LrGOiECP8G++gyO/Eu4TBc5d7Tc0vG4i3/yxA9s1szptoqzSz8O3pwU9lsQ4RL7afzl5uYhXErj9zeyv6DjBtJY57gwBCtaH1+mz00Ek7rxZkPyvc45R5106stbg0PGESm8lnLW8IX0mclBonWzgXOGiI5yxDwa1zqXNBB/5cXzFg6R2wAJ68siFsm5p4xIwDaI1piIFMs/U8bcM8me+9l2zlXM8cQJhyO062Ru0r5MoqQrBMj4cny5R+vyunuNAPmlR+e3/pdrBMhvfcn+V7/h/YO1/6sv6/fml33QAObvzRv9DS/k2vh47zt0zQFyjQB5rxHyQc8fv3cEyC1/v3WsBwIhe1qmLaY87jh9EFKOJnLoF5iUDjh8Hit1IIeUSeT3rl86086fPQGYNY9DjfKfKbKD6Ni+g8iA9Cys7xyy+Fw5Su0+VKbn2UwqCqEeoC6ADewoCiFl4QaoUJdNvcgNxa7I3RGDC0DdDEN8TmC1QDfdkG4ODMrDlS25uKEKIHAY5VIMwDnxPACQg2xmkWKT7R1hkYBhG9euIVYp3F5EFXSCWKM/+9SnKCN8BxKCQ+zFanLSFQdAPnywv8tWV8pL6aVCBzbPzZnlsvMVY3P6bC7qQ4A2XmsUlmup+30oKa0jAiKAjX41Rc3DSBv9ATJmcz3aUADufmuflT+50dIePkD8jZ8DjAM5HMlloNx8jkaupFmFvdkQTo3ETSWxuS/Buj2fw4IcIEOAKwK0D76zH8IlACXnGpuP0mknzgV1gOiQdhHwS2D1TRAXJ44fhhCS+n3E0omlCobckTLWX0W34JzPczjxIs7iRgiTQUDU0xwW4iltP3P6HGXEMSim/FGacbAlUsuTA6HA71JcNJlZM2wG1vfu7iEAuWewdJfYY489aq/vepGy8gCXqy5wJIz7u/0VXpsvebUBqNmbu6y4phkVqL81ALB7cYB5/svT7c+farP0uCBLQDYaw/2sA0QZ5QCXBNAfywG9ougiqssUoj96nHI5HeLAm4smxanA2EnEKLW3EnFBjE0nY0I5+To1ybEhFZZiqnQzNWZ8APUVIeAAf7kZ+LzUqyoqVy+CDiaKCJo1Zy7RHeUAoqEuDisJl8QhFF6TVWaIYlZRBnKCqE8iECV1fGK0U9wOcg9C+R4p7RUBoQ8VL4vQaIDsy8/j8C3iA+dUkusE6EfBeY7XhdoL0FsxUDUclhXJK3fFlk2R9vYB1P24LRQl1MuhXyBvAO9pkOekBYIlFvAmhZ+lQmMdFsuV7c69nky81hhf7wEAqdizMUVQccgVASLpbT+OjDwaTyNR7Wk8qeBcYHI1ILEAl0FAXcUU1EB4ylnhy2sYVX8Nv2OQcZiZlelIAqG93qAFjQD/ritFJCbXUuNe/TdSu4VycNSzo2gdESCKdKqqqkXd3OrAhx7uY5ey9yHufLknOcw7kxPjAaxRaB444Fw7nQDX5/IuuGL7aTNwEnHdAjhc6/M+ECoiXvSadRH++qFY+1cIkEB/LwdsLp4z3U4dOUj3SZutWLYSsKUC508NWd3pLraskOfci/Htw0OoP350kSiWSsrRA+8c5nmIxyG12H70xI+J4VjOAbvFZnKAjokNt+NH3rGV8+cACqEW5wCsPhZ1Jg0AZkQragkiTDEQnpOIE2MOLIZ0lfujhL9p2baSqgpKcXHS8PtVyi4nQiI9BvsOHHaKQX/cc3LUPfLxNDeevvZUu3UBzKvUewhCqY/enViUvm1t9bzGhShip9nTlI9WAmCvXX+d63UoVY9I0mRHpPgC9Hfz2sIA+AXCqJ9DEYeNAHZyMqj4WgXaihTTvezga/odUahuE+BurrHGYhjzl8D+Psa6niuN934O/QL5Yftc/4yIO83R6vGQuvfRbzxmP3l0i/3lY7lE7tELAuGo66zul3/4uy8DSszivcRyPwX2eDiyqgZHRg1kjkiIyQAket0lPJvtRIBEEMkmIqeKMSvlZwhzilxh6sxR/4dIEM0RAawbKqDtZ96Ra07rViD3XQX33qw9IkAGWZeSUlK5V62sS00AV3IvNqLeJEdeJe+8LY19V4J+JYbJ5W4Dp/NsOT5EHRmOABm3XCtO6pnPZdhNXxmPchF4A35q04jd6ceBNgtlbQCuo6VZGZRBt7Hu9fL+I7m/LXztMGT3bgfuzJu72PX1HEfBv5D4Pg+ek4uUGy9ZuoDLNMneOXCUvqiNlHnnWR3zh0QLyazRzsEGMFMCmHmptMyBSts+dAuxGkQIstapkL0PMDr3Yi0xNYgMeC8ZWdmWf7HIGgHw/RmL6cTA6XtFhMjV5cG8NwlFsq7DiHOBjDtjNL9KFav+DvfeGUsiQT76WMm4W/M3fbwPAuTduLXxn/yu4WTcFQIJiBNB5FOEIvgAdhfPm4tjctR+/uLLPA90ekEm6nUrG15Z8ClJMZbCmlhTWeIii0ovnLV1yxaxPwgjJqfW9VGoVyoRR8Ywq/MIhP/Bk+dsiHmmDjXwEL9L7/zLn5pu+06NAaD5W6g3TkeeAfX2gH5BanE/Aah6ic0agXiup7eok5ILViGIPZWX97o/XSir+33ZP1Aqnpw4GQftJgiOVnf/z+HQSYeIiIoKhwRBnCC/GmOqCHV+A9F9ZaXVtgyXZiI9Wn193dYCgVKN26SY/rW1KKAHu9stmV4A34F2O/72bsuGQCQXEjFKOyTfqDW0DwLONruresPNa62UNbqEmJx+BrrAxuHeVstOS+QVUwjM/ZVzz4fnxTkKWX8iGMy67kpGC2BMdNObIGX8JO6BL+MjiLmrF+tHJ10lRTUo5j0DrAzHQwuC7gBcbwUlnXS24CKg5DsM3UrqlFBcxDy73kkUetdYYceYNRJDU9c5BlFBYTkA/8brEKeE8Swc32333n+/tePK7cR53Mv6EywcmL1DO6XFYaGsp4Pe9tbRS1bSiPKaPRRGBuK0RixpSrylZSQCwqpQOpE5JRgw9jDvowcX6FKcoXmA5j629D66Uc7Q4UO0Uk97PWSTFvlea4O5aa3r5s+QPfdCiW28Od3m4QTcdWA3xcbN9ulPLLNY9qF9AKAD7HGHWaMkrGgTVw2wjkGXeKF466M/wpey80KA0fIBLzvT7mXNHkHmy1x54lShxfO1cWg5ls/zIooowm7csNaOEzcUBCGTjHBmjHm6mYi2KoquX9gJeEvyWs7K1bb9+FkrxkEXnh5qAZ4d9qkbMmx5arR1Ekd25mC5I5N6eGizl+XgBPOwweI8i4X4Dw1Ks/ImYjBHva2I8dvJfqYOog3OxBFY3BJbkkNnBt1x69fMsTWbF0JuNTvC3YN5di7AfyVEBiGMEJ/MhewbFlGOrU6FItY7FWxrTr3/vvusj/3cmzu323333w0JcY5nM5i90BmbT5SfPtTlICBcYooG+lSiOQcUFF50Z48U+hIiEGfU44Y+cuQIY5J+NZ7I+GSIksZq23pPlnXU0l/G9fNlrzioPQIkQw+k4569+2wmJKA64l56fQdLsK8jQ+RonZ2T5YjhYIiUPsXNAsDLwVuFKyWc9XaAn9OPQCeYtd5rGCAeMtXbC3d5PYXYucXOhRUN4SEbrj+Co1S6HGoZi4q9ncQa2YTjMYMY2dnsLyU0KKDjRYR7MHs/9dTpzOMEYJy1tL8UAfLg3TwgfPz0leZxop0ZRLFYOhfVcxYLZ04L4D3qObx1Cw/Sr/n4x0dPsA9DpMB+IQGCoJ29YiyvswmiUMIROTAi2AcGQVB6IMJi22SxOGdjQnwtkL2//vjzfEtsVFZRg/vDyy4xli4UE2PM3uGhB7axR4BIIdqzBTf2GPPbRWLPDp/KJXarkQL0DNZVuruYM7Kzp9qNuB1V9j1IrPLJE6fZG7ezXuDU5yzVxTVO5Fwloktr5vbtr0NetLq41XVrV9v58/kI18pcH0c6ZfBlrHG+7NkLGRsiQNasWWuvvf66bd6yBfdoC2vAC/bQQx+2H/3wCXv4Iw/Zs08/ZXM5Uy0nJiwRd30pnUk1RLDd9aGtzKclTvjUQXzpKy+9DAk9i+d6hVVCZO4/cMRW0T3UwvOWi2M0NJL9C3uDvIKLxChX24o165jr+omoPObcqjOJbS2A8NF+7Fx+vhOo6SzRDjmjM4b2ynp/DfTw9CAOi4yNZ09c5sgeifm8uNbNdGkWEa3mA8EX5BtjH3ngU5wLcS/5hLmYacW6hdNB0kVU7BWNwa+SHxoO7x2Bc80B8ps3J+P/5RoBcrUr9Lv979cA7old/w8a4JzYq7va83f1nz7R8THR63O13z/Rn3/1K/DeX3GNALlGgLzXCPmgx+fvHQGy7nPrx+JQHCahhpMqW3ZhPzZ1vaiF1DWRQoa0Dj1SMMahlg40yhTJXb5h8xaUiaizUbOHA3o+gXrai9grHz96DCBGygFBYQCsC2BU5ZwFlIkqciNUpdGojwW4DQBsS2HuYlcAU0RwyP2hKBRnQweMUlRWK0BVJP8tFDC6axLxCxyY4vg5KsweYiOs/ghPAJtwAGOB6XKEZKI+6mxrclnZKsYrB7yv4mB+oagFFoKIBIDNLDboCUkoPzlQtaqsE6BtWkYmXIrAokErxNlQD6DpBYiWmTPTHWj5hY4AETgxb94CFLk7XCzX9VyPaDa2P3v2OSvkvY7tecDmfbEAq/44waPDXTdRYiI4VHSeCsgxDNiIwJxoDsBJwG3FPyWizErgPdSidismHqoRVdqtt9yC4yKHotcDrhRbBeWyl6vzYtXaVXb6zAm+L4KfHWzhnGjCUedF456YBLCjpJbvf//HNmfeIkoolxNfVYvLYx9gQLpzlCTjCtC1TgWsP38h34GfikM7gdq+mdikzTdsdeTJ3rcPcI/GUEHNwP1SSG+Dt61ettgaKsvJAU+kMLPcSilCneQN2QVJkVtcYV1s2kUNhEKm/exz6fbnz+FgALkI5NAl5XMTAJ7A5HBA1niK4Ds4QIbjKBG4pYiFqUQV6LCn2CcduoW1DtDaep4iSI0bV4zKwb0VsNsVdqsgnL8VmaWDgool/bn2UppJ8SUHRa3U8q7oXONvyKZwXX9EV8F1uIS8QAsqADIuFZe5Mm8p6BXjUMs9OAdQkpwsIEXRBpFcuzJ3qFFHgw6ycmsIqJadv4GOkEHGdhqHdy9A/ikc3hSHdfTocQ712RyOKGhHLaqycYH5GvMfuiXRjp5EPY66UaXt40ZDSiK5j20cpn05VOsALOeTyBEB7+OFz76AGYFcHwGDQquGAd/Im0dFriz6SZB95YB86rRJB2SYyzj2hWysVywDQKd6blRuro6eXhGPXEMBfsP8r6Ka1Bei6DT1vARxz6SY1LXUtRNAPQL4pVJugcotAKnqw1FRtsqVPQG3vcmablCWvuJBuD5jjNlODvVo6VHakiEP+ZHOs1pIR0srB+dsQFjl2IsAuUjm9bwFSxwRUgBQKwIkkrlG91jdDQKpv/DhGPvqT2uJMQmiUD3eZmal2YE9b+Jea7Bbt95C70Y531tK1niyez0VkG4qQQ+mF6AXBagAx3AKLqu471IBTsvKYR4MRvVa6u6d4qbaO5qJbNhEt9BZS2GuFIGpDhCp91TqqRisKNR+nUTiFJDnLLImHeVpJWCdcvTLIIDUDVEDuNMCYJ+amY5C8iIumqk2mefwyLGTrn/i0c+QM8LHP/6gnHsK6cB9kcsiHJBMU0956UUO8rhNAG6mz5jBtZqBO2unXeLQvh4wdQCQfydAeg4RSS0QIGNMWCK4oiC8RG6on6OP56oBoksl4HI7CYwJgYwJYmzpHrVwD1R8L1JYz10Enxdx4stz2ouqXJi3yIVBFaXzp5Nx3M14DOb1StWbrCJzlM//+Z3v2is/uNe++fMunD+hjhRR7NswkSXPAExMRdkbDFAl50cIf4eG0EsBkFdJbIwITalIFYPSxTrUwjOm50SvV5EaiqO7QoB0M9crNk5ReYM8h+oMCoB4DuH1dPOe5UpRiWgp4IkIkEty7kEMhjJ2NTYrINxDAYQUy6gyU+cAeU8ChHGneDBFNV1xgfDs0Ah+joTvAAAgAElEQVRiz/7VVLvrGxXObSaCL4CBsmLBLLuYe8Lm0WcQiax7Ml0eUcxxUYDC/QDZEnS2sb6dO5PLewi2ZWs3WhXj9RLRisqGf337K9zraZYzM9s5QE4TK6jIjBHA9OnEyvgxdo/v34/Sd4qdwjWVzpgoJJJQkSMCV+65+3ZrAGzxpPxbkUx73j7F8wdBqkgwrsExyMVR7kEMBfGJuJJOEbnYxdqnSEEP1mURIHrGBcg5Quiy4vR/gwD5dRFY6M0hzejkQH3tifI8U04hXtaRI8eYl+NYgxNdtIs3r7sX0DKB51UESCPRO2M4JCNoA1/AtdQ6LLC6mOe1CqDPl7LZEboRAsLirLy+2YIhb998623KzzMZd172x3fGorxH1T0TMruzgXV7EgXVgO+QckyJkAGQwDxz3oB7coD044itpRcriu6xNlwpfcz5RZVldLBQ3g1p3UzcWAol60uI/Gtj3uhWfxNjStFuKoJ2EWQ4UYsgcBWrefpsvq1YNMdWzUrlZ3da24i3vXnguPkA/k8CQJ1PpM/kCIDPqgLrRSSSAMhcDfHbD+BWUNpgDSzE9c3EXsX6ks+/2o7kXbRSAEsV+6qzqgUweeHs6TaIOlousT6UzOrR8WCSlQs1gPVHe0I9Q2GAvH18fZT3GL0XRNegzgenp2SbovN+T6slIqi8DbdWex8F5yOO9K1qoLuF67R5Bvpz5sLUWVMs7yzze1qmvXO8yE6TmlpIqXctBoqViyfblz5+r+3d+6JNnpMC2XfE7qEnI5JJqeICRB/jcxLAseafEeYaDy8iEhu77Wgu5fQ4UgLjoqwNV88gz1YW3Ttp6YmQswGsY7gnEb0cPvaORUUHMmeuBgilV4Geg/CgGJt391RrerOR+1eGQ8UbFw3ODywtzfSllF1sgaRqt09/7l47ggDoXDG5/RCcmpfvvGGlBTBntSOqaCReLoA9WB/ziPYYoyjeQyfhhilqx8ERbheJpSoFzzzfChENAdImUL2G/SSfE6T9vb+eZ6khnpZLT1kwz3kbTIrG2FQcY5qf/aIS7CuP5tKtB3HQ52fvNI1ZHXNyG/uNlYuCbLJ/D87BOywUguosCv7TpYN2+CKdImsCbcPKOeZTfdZimYfjfOOtvI5Sb4iuIvZro+zdW3HhFFUN8DcvhPe2ZE6qtRWW26Nf/ZIVt5VaO3P3wcMn3NydQ5xVGcSsurcUVSrHQxqAfzNEXwH7pzD25y3M5zNwN82ZPcv273vLZhIXJfdASkqSvXPwoC1k7GtOqWIfKJIgjLla85aA6RL2V3KcejHuFi5a5NzgmoOOQ3K1K8qL2NchYgW3PTjTWiv9eR04GbnfPax3ITiXOnhmCgCsRxHNeCAaamBPFMI8nzVjJmXudFTQ7aU5MQhH9xBreAURW3IdSu3vz33rhPxshhRRXFIYkUoeuPX6+7TXgezCJnOW0u1+9vY1xGnOQTimNb0XoqSbn6WuFREactFt3rzZxXvJ6V7Eewrlebv+xnHX0a9+PP9aG31AXY7wEBGv/Vk/ezLtdV0vF2Pej7lPbkcxk0tYHy4CvEs0pj1AJEC9H+cvkZcZRGeVQbiotzAIgqabva/2fCPsBxWlG8+8GB1GZCV7IDkjorie6bgEwxELaf8pUVc5Y7msttkRIJNYm0ZwWy7kuZ2Fkw4jvZ04V0ApYwiOsjorqqizBvZ/IpnkypgK0d9MdNXNECAVRGtNxVlWcL6QvQcECOeSMM5yjeyH2rhfG667zm7acKN9+yffsWLOTvXstx986EF3Hd7ctcs5NdYiatO+WvshCfS0719MZ+OPfvIT5wSRO+KFF57nrHSzvfHGDrvz9ttcj+IM+l7UwbeTiOM7ID5ef+FpWzRvtutDm8L9Ftmjn6f5TiKnLvYGC0g26MS9tu8gQii6JDshtStw3GksJUCg/ZwOFMV3KoZLBEgtr0suPG/GajJucZ0htEcQAaaYM8WZqe9l3qJlhg+YebjNdf65vSWu9x4c7T5E5VWW4UDqgZBOns4eM8z+7JOfZ34JdO6/9ClZfB1nXaUeXI7jvEKAaBxdAS6uESATgwivESATu34f9HdfDWD+oH//H/rP/6ABzolen4ne34l+/0Svz9V+/0R//kSv7zUC5BoBco0AGb8CLrFi5WfXj61CEUlDB05vcloBkuTOOEOOqQcbvijF2HCAkKr7tX9cQJFegS3moKyS5FJAQimnBV6pl0GxKyr8JazI5ZAPAIArBqsBEqEDUCIMla8yoZWprQgsqZ90AFLEicBgbSgTUHtpQy9VZB+HiCAA2WY27sGAXioTHA72dNnBGWxE/QBu6lHp+6GyiQZcTUMdX0k/QwQb/s6WBsgCL1TgC4k9iLBXX/k5J/QAYn9Q5fiFUq5bZhuuX88JlosAgtIrUJffN8LGWmRDBTEiIkA8OQz1qsSZ351FxmxrA6p9lMctvCd1CoTSb5HPxn7ddRsBFbFGc4DZ+eYuYifCrOHJ69yFzvrsWWfb78et4kGOdsaUVJwMzS4/PwSwMZENugfvX3aNSIALAdoqet218w1ycGvtjttvd4WRFRygFDmThyNH0UW33nYbat4SNRHzcwdd6a6ytZMB6EMhFQSsBFHi+dLLr9nGTVsAZlEgyukCcKROACm60wD6dZ0FNumeqBDcQ4cMgA9ZwSM4VKVyrUOIBTpfmA+gWgew5oeaNgkwPRtlZK1sAihqY+zVl3YSX4CqMyTK+gglaxMYD0gYzn154k8S7NPPd+MAiba6Cl4zh0fVL08GXO0n4iUYsNBzGPU592IqUWMqV86AlFHEgh+AvQ4sPcQIDQ15cW+qnYtDETVSmsVyUIojRkAW/yis6i2owQoLCxyYpHGTykFH0Twa1yIT9LlqrmsYh1Fl8yq3X4E2PcRHHUbVlT19JgdvP8DXXpcJrM6JelwdgRAAYQDt03BEFNJXEc0z0MSBXRFbMfyzFOkiX1o4eMXwOvS5DoiP2RTYKyf7JKRSfEIKEWQotAE9YwAJRLA0ATor+/mWrfRPdE1lrL4McEaBK2SUYgp0QJvGgbYAgipUxeR8rQgQ5b4LiG0idzqS8aZS6mHGbzs/OwpnTyPOAMnZc8njbiF+4Do6GII5/HYDpKiTQd0PnbzHYZ7TMp4jf67LZEinDg7Lg1z/JK5bC4SOL2PUm9cSFxsF2A9CBdmi7GP9DimCu7huiiErB+hX74fGioD1Dg5sij5S34JIH38IpT65ShgTmmdUnh0EGZEJQVTOczsFgkbq/n37D1Aw2uUcJOXMK1tv3YYq77ADB8JQqgsI5yU7oubz90fb156sITqO0kpUwzrInz5KBwzgyza+7yxZ2Pn0gCQmU/7MPZUy3heiNxowqpps9MypU5z7LD//vOspWb/uettPJnQsMR4C9gcBmtsACBYsmAvgjEuKToaG2moiAePc/VYXgxwH6sVQ18YZgOxaHEqbKYW9VFJB3FIgStVWnqUySJJ4VPocYAExLqBiTOTgXsNhX102f3JbDO+Dr+fZEwAxC4KjGvXjPMAj/Y4EIgiPHHwH8mqMsR7tVMbpECj9gIHnAEcT6RxJgqz+5n9+2xajxBUZ1Y9bQdGDscypcoCkUCYuglvAgw+gmhwxAlmU560/HbhalKEt1wfJJw7EjwEonkwZsIg2KXlFwOp9jwJK9AEg1zJXNwAEB/IMKf86a1o2PR1kdq8ed0bo4ys/bnD3XqDN8FA3XS8XuL4xuNDiXb+ObqbKZ6OYa5S9rdg5bVMieIZEQkpN2QrRotgQAWKKDQmDmBEQMAiQIAeISn5FcIqQEhGSxHuexNokhalcJieOn3DvtwOgox0yXxFQicmTrRRgYhIghgpq9Tm5B65skcY3s1of3HLpHCAismSDuEKAPPuFrHff551fQxHtohuHIThCrYXYlEWARZkpsZC+gL7REPhVxCTyJwdSIzY63KlAI7j/DYyVN3BR3nX7vQwPX/K+Cx2oEgBIshj3xwBq9FCIqtKyOsi6GssCUCok1zwFUlZrzRHmlnbe23TC+jMhEb/x2DfsoQfvdwW3Y3xvCH1NvCyrrO6km6bUPZ+NgILegIVBkIohxH3kQ7oM8N46ud6KqfSQEpjrLc/LeDTY5YirX+MAEYn7/U9Pee9S9N/SAXKFAHFAz/gtMA/mC3UiDUJuKPImDMAuHCK6vLzSxZZoLhM4JoWx5hgB+wI6YyNDWGN7bGZmilN0BzJm0lD19jI3XWB+8PYlRi0OEQBK5x3EnKzAUZWHajuVtXqEufBPIEAuVMZaejJxniUXiMqMs/17dtt05kvl6DOQJfvFkUC3A71FccxdzTz3A7hutu94k3U4hFz8cJsE+68Y3ULmmz/75KdwGzAX87wEss/o5rVcunSJXPql7JWi3ZgsANisQUm/m06YhfSE3HXdIhxCKMSDoi0fwKwYgFKEYCdj7Z4t62yorsiiE3EMEHPZxDzUMwQBUtZkFc24evjF4RABnQgu6tsh6HHfjbDHS8dBWIuow4dOhXiK1SMYMxJneMvNw8Mgt6NASMW6+DCfTUmMswEK22Nw48SE+tkw7j3FR/UgTiipJ6IzKNIK6jutmT6wi7X9xJ4yBnmuhukj2ZDO/NY9YmkLs+3Y0QL70JIZdvjkecvr97FcHAnnWbLWLYu3r/zZR+zll5+ybzxTbn/PM7ZleoKFUlpdU4zTAhKhHZEMgUeIHsLoT+q0fID+FhkecUaEcB+buRd9AP3/l73zgO/7rO/8V3vvvYcl25Jl2fLeM7az904gIZAAoYWQNFDaAuVaCpRxQKGQUCgjZJO9nMQj3kOWbdmyZe2999669+dxTHMcV/cafEnv7Lz8cjyk////+z2/Z3xm7lyIIWLFfHivQXSk9UEet9C1sn7jMvYDEHxS53P/E6NTrYk93/o/X2pdbyBu8B/D0dNh3c1EDFa0WvlJ4pYgSWYD6FcQGVSPS2QUAJ46OPvVT262ESI0e1hDq09VMx/xHnC09iAgSWUc9NTT34YLJzFtpr1dWm1l2CxO0QPfr/0Yy+kkqn7v4V7LBdf+7n0LzKezGuIE12Yxaw+RYkwblsbPBEQWCnUb8+R+jwTYA4+dMHZf1orrae6CJGsmOtWfa/DtzyyzmcNt9Lb42YnWSfvB02U2gLtk3ZoIW5cN4T/Qbdk+CE4oLS/VvqSOLgKGbz0xZVV8w7Ub6HkjNunWK3Ays6Y1NNbYaCxl6cS01jWO2+pV810cZGtjNQQjvVfolxSr6YlYqZ4xp64/Dwkf2GPIibV6zSpIW3/W4iLbINKJ6KwB1g4JKKSO92VvocjEYZ6hnDm5TnglR8jeffsgPxaf7SyDEJfgpLSE+Y81uJtunxCcC1d/hD1oDU5ror281SPIczOOYEvrLpOxvfXG25xHPG0lZdmKixuCMBNQfv999zj3Sl1VGfsOOS9YS5jzelgn5exVedYwpKQ/UZmhgM797Olqq1nr2iZsztzFrBs1CDMAvxHt+LBX74CUWbdpo1VDBjayH1NEZwdj9N5777PtO3e4979uU7hbK9589ewetIs9iqKtBKKLLNG+Zgb7PIkFTjMPSOgkd0gza/hMSErtJb2Z8yQUkYtX64zWKJXE6/tpLfVA9CBntPacVQDvEq7MYS9xmv1qBWQfaahuvxIHAR8FEZ+CAyaBPe00fWjdvO8AuSlZZyTqev1tYm2JcGvDgaBS9RxIr3DfMVu9diXXcdoe+dffmhfPehPxTdW4y7Ihl7pxWOueprJnePbpx+22W65z57BE9o7N7Ll7IEU7IQC6eM+KGpNQSCXvN99yi9s//e53nNN4Jkf48+vp3Nh74KBzZ2v90X6snnPbQlx/csfouumstQgnkYQXjz/+uDu/XHvNVS4yq7amChcgYiTGlQrStZ85jDv4tltutF8RjfXt//Z112mSDEn0Bu56Lfd333Mv5eZvch9bmCf6LQ9H5mn2bqmZ2a7rRDHOcijpfr7xxhtEVG525wo5us/+fotzwT766KP24EMPsdevcA4nCZ48OAuXMoaWLF/FvewiArnMiWx8Ob9O434bHpjA/Q/36BWGmyncHnrgbzCh0cHnB2lufpwzzu513kuAaDy9lwi5SID8e/DO+f/uIgFy/mv0Qf6L8wHMH+R7+6/w2h80AH++a/R+7+/7/fr3e33O9/rv9/uf7/qd7+8vEiAXCZB/b4xc6PH5oXOAfOQnn5yOJju/v0eA/BSOAFT1HB6PoAyVMniQHbN6Lt74+mK754c1Njs5gtztLAcoJQtcYoM+ANApOXYLqkaVzGYRRdGDkmaaKBiRICOARooyCeHAM4gSSs6F0XdjrvoFqqHa1eFHim51ACi7XcrdNjb+gxxIRIxo86zOBZ84yA0A3CzyhuVAkdo9ijz3JNTHo2x+h/rPlr7K3p5G/EUMrggVdTfU11BAfRBwJJTDBj0eqChjE2MtC1CzD2dGG86ISFRJgRxCkslFFwDVCoEgUImdNqB+GIcygHS+rwBJfdYe3oeihCJxwSTwNQJ7w3CqlHJ4keorAHBGyupT/zjXZj501Kl3PNmEZ1GKLbC6DzBW7g8vAGGRICpw9wfIS8XZ0M0hp5Br3MiBaiPFwStXrLA9KH2bUBnKcZDMAVF2826cDvVE6/hDIKSjdFUPgvc06tPaaiKqclyU0/e+90/0lFwP6VPvCILDRw5bZka6i2UK4T36c3DV95RKVYeQQcpXpaZVBJjU+IlJyU7NdPjIIQ4GlRAOkTYP8CSZQ00UYGQPBFUsfQ395J7v4Br3E8/RKDUYKuxRlb1/rcCu/GYxB5f5Fgqg5g+ZsfXVl20OKjFvwKl03EeKnsjngBUAIaXc6XDuodRoAYDTUqJPK4IFdW1ZOS4TDhJydzSg5peybt2lRIkQn6ODVJh6QziYHj9+3P2qw4IORzowCiBtpnRR6nF9TnUmnOuvUN75IAfIakCQmQCIJdz/KL6mFkW6DupBHDBFdDDcXbeHlObhHMgVbaASbUVDyaUxyP2IAnxTabmU6AKIpSjUoaik5JTLxe7CdbFgAQcy3kMlsR7KiZbL5CN3zrL2jgzbvn2bU7UnAHqHoOLWoUdKMT/GhtS5Kj/24f9VVK4i7n5IihSeGwHUul5tjL1o3rPiSxq453WAg4qpWbF4qSOrBiAXpLJXkbxALYGh6kUQEKz84lQIiT6iTQ4VHbECDo4iQARCJCURP0GEmh+fV4f7WABsqemlFpRPpxgiUCWYaTybJagv/VCwqlhZWflyB3QpOgkwsx6wSA4guXr8+ZzxADvzycU/TjSb4hmK6NDQnJM5Y6aVUBYuYnXuvAJXvh4F0ekizwDnlMP94G2R9q1f1vKsx9ic7DSbxbMuB0g8BFI0gGgXcUK1dU281yQIlEGX0a1ILzlAashET2DszZo1015/fatzshXMX4xD4RkcH1fbW29BZJKHPYxKct361cQ8UZQJ+KLoPXVydHDt4xkj0USUdAO6KKP6SNExR4B08Z6vveFWyB4PAJA9KAE7iE9jHNJnoqJ5ZUirALSTg/DXHlxgP3wMIB4gTARFJgTgzMw0lNeUsPL8hEJ6KYZGsVsj/Ory02GeFL8WgOLTi3lWEVp+OFfeIetcILA/4Fo93Rq9iq2C7MjAaTKKUreCuUlzrMq/lVcdwDMawlwrMkuknroHJiEn5Ujzw6ITiFrdG1Jymj/LAZyRUy7a9WqQuc74PbD/gIvLUJfBuvUbnOpXBPivHn/KuYsWkNv/rc/NtC/+FDCHZ0cEzhgRGgtxzxWics6AtPGBoNDco44OdTVJwa+5VV0f2cxhAnRUht7P+PHn2VOESRjzqp43FdiGMJYEDA3yfLZzTyJVUA8JKIJSBG81xHETcYX6rH6KZnH3h/mfvicR1lKtyj3jz/qiclj1CWkjoPVIC7Z+qghcBqtJ5iAfJgHlxj/xUIbd/A8nHXmseBHNlepOUkyYHDMqjZ6TlWLJgEyh/kROJZArTh/FSHcbjpQyCMw41qdwJyKYACh/+YVXbd3qjax90a6rSOPPH8B/w8a1fF6cWXqeGzpdn04VcYExuJcmUOUmEy8mdbPU/N4QUeqWeXvbNtuyeSMFu0Rncb2nUDAPQPyUlTfzudTx42vH6LnyYZz4s84LCG/n+ypCCyrefT9vrr/y6jUnyMUosM6xQbo+78ZfOV6CuUUbfxWif/LHte737s/fjQc7t6nS10jwoN97vRuVJeJExIZ6J35PePC16gB5LwFyrgR9nLVBEU1Se4uq0tp51i2nrh7cfwCvAsv0Gv6st5JjTOHaROdtwYxnxURpfVxEH43W+m7GrZxfHcRXjRGRWdlAsfMocUOKjGPdm+bfPnhXij23fcSWQoJ6IjTw5L620L+0F1X77TfdADTFPAbQWHHoIPuSTJwgPczD/nRvVfK9pQBmfeZ99YhMZvwms77LVbGYeJwzJSWAyHFOsT7E86jC8rmQWCMAosMQmCW4eZogLPsh/3wB3D9759XM5whPwhPsDGOhf8KT9b/BWqrP2F/92cctaKoPZJ2oK4DZVua9umZIXAC1wtOsm8wPvC3Xq+RL98RqMuyreS7UfSPSsb2tmai2LPoniL7jWsnhpDlNHU4SttTjaPPH3ZbKuu9PHFLYZL/F8J48cZVhyWPPN07s1bBV4EpoB9CbCI4m3qod1XQEzxgdP5WtdunsIHcv+iD+U+hEicZVUFZVZ4cx5tbAhR4sN7v5ap6rDavspZeetXdODttXvrDe1icH2WgN+yrcjD7c+UFU2X0UP4+wl2uFUKhppT+Ar/eLYj9C75K3XJGMlY/edbsdPrzXzd3e5CQN8Lz0j/QSB0qZepCPI4NbuOe+iGM6uFfXf2WLDWynN2eoxXUFeHN9i/YVE1snApi5gL3LrHn0O1WdsrLaViL7zL7y8KXmyzzbz7qr3gh1QzW24HJkXMfTWRNOkT2zKfNsnD0H6dPLM3qaN3sSF0iTF6XGEAD9RMZelm/2pWvybbqxxGJC6OjCdXKm2pmObXkOhDDr/pHyXitYU2BdY4H2Nz/da7sBtPEOEV+bYWeOVxsGaXv4qli7NRtSkwerdtDXfvPWcdtZxTMdY/aRa2fabEi4DJyITJhWS8fCLnpNRhi/9cSPlVQM4rylVyM/zYq2nrK/vGOp7We/2MI6WAyphbnDNm/OwQUEaMu9C+MaRuIkCEa4UwEpEMi+owcCgy0ghAOulLWr7cChA0QhXQbYzXrG1ylKKYx1XGMuCjBeAoS9rCOKidWeLR5CWHFCJ3CFityrgaTWHlgq/6E+T9zI27i3xDUhxLnkxkybHky2Uc4vQ6yPEYwrdTSMMsZ9cKK/s/cA7lYvm09kpB9z3a8ef8KyIfxEii6aP5e5ln8Pwal+HPVRKUpV5Iw620YRRU0iNOnGTePDe26kR2do2A+HyhznJJVQpACC5sePPgIBVYCLLsmWrFzuuq9U5q4ukyW4VxasONvbsXtbr+vxUETqlPY+rMse7ON0LRQh1sZ5Y+ny5W4def6ll1jTRTq2cz0S3Fp4zgWjCFzt1+WI1xQrF7LmSpEginuNZ9+o9UpnBxEh4XqGEcPswEEuN4wcybGsJ2uWLrCG8hJLox/ES9GYCDuaGNDz2ZuWlFba3kNHLRXHcgOE7qp1G3HK4GrpbnBJAUHhMdbQ3mcvv/UOEcERNjTlBcHLHpu95CzK6n044Dz37JOWlzPDNqxbyeyM2IV9bnlZFWsfThjeq4Q9mvzHEX+JpJlLLObWN992jk91ac2YOZtCcdxOrOHjCHlOEom1YcNaoqcOOIeL9tEVODvVtaI4tYe/8AU3719zzdV873H2OfHEW/3OrqZwvQmXVSF9WQ888AAxW5323W9/y/7xG1/H/VXuhEQ73n7bJR08+BdftJ/+7OecDdPt7Xf2WXhMouXmL0QINMB5sJueI6KKGUv93Hs5O2LY+0m0IxHICONdRJWiQLex/t5zzz3sZY8yfiHLGLvaKzcSzTaTPY0cijq/SEwi57gH5PQgkWKdbUoJkAAs0BEgffTyREUkE2N71gHvrRzl9zhA/pAA+fcBjPNHYJ0PQPs/+fvfr/vnMrvesyf4P/k+7/235wMY/7Pf99zXXSRA3u8VfH9ff6Hv7/t7d//vf/WFB0D/TRj3//7V/K/3Cc87//1/XoJ+oZ+PD3rEXPjPdy5I+99cq3+MlPtTXIc/tv9weMN7fnjc8IN7pn1wEIyiqJRqVUCzAJlWgMtZs+c4BfbTD9MP8rnddttN11tXA8pCFGFS1QdBZAiVaQW8DQRAFYhVhiskiMObL+BnAL/WoKRRPrrAZakAFbMTBHDcCaAbwq+KNFHMhpSmujQiOxR3VY99OxY1lw8gdZsUxhwWpI70QU04G5WxVMNtgMkCcxexYRcAOQ5I0N7SCPCPHR1XwaKCOZAp3ajnMwDAauzY0TMo+ScpBExD3dMCIEsBKYfZDMppW3Ay1EPS6NC6kjJVFfOqtHDnnr3OAeIBWLKaIr1QACkpi0oBZuUQ0CErIirGdR0oriWWw4pKtPsA1lSG6ANIe+a7823mg0Uc9EAAUZTF4kgJ4kCjCKAxDqGeKBU92AjHs3GWw0OKtBYOIioOVB/JZlRGAi2ff/ZZrPhjfJ5ZKMlFLlFAregMEKAUwLQ+gLVQ1FbBHPQFmAr88+e+bH1rB1EE8wFcWyBrolzMjYguKfnVh6DYJUX+JALONmD1LihYzKG1kOiceHuNMu+lWO29APSCOCQfRcUn9XIIRawiKmI4+GZh+w4nA7wZldiJk2V2+FiJxdFtUMt9qyN7+MDPr7HPPknhN/fYEwUeGTGoI9tsScFcDpjkMAvNwlmgaKzsNEroAZQCuVYhKHjldhA4Ns11mOKeHztG/i/2dLkrdBBQ2a16MnSIVkSH9toqy5SbRcXmilNQz4wAW4HH+swCNKWWm0HcmcqgpfUEq1MAACAASURBVMST26kb0MsXoKobC/9BPn8OcVFS4Akclqp4COJrCGJAXx/KtYggisCp8lBxCc9TFITAY703xSMFy3HCYW6Kk4viMEoAu3Ro0wFKvQ1JKJA9iTnRoUqAbxz3eMvmcGKMUPQB4CiKaBwHjMgQ11uhwlAAaX1ekTlyiKh8Wh0hci8pEiSaZ0fxTMEcekV2TPI51aXTg5MlFHCgloiBcMgeHboV91DL8y0SSHErisVJA8DrBMDrVqcIh/NsDnSNWPybUdLpvnsSeaLxIrBRMUq6dnreW1A7d6ivgjEjV4kcCP0qWOf7yhWgvokurm8rn7OJcRHIZ5PaUBEiKnVftHAB15I4Lu5HD99HxIxcZ6vJed4NiKG86Fk5Oa4gUyCzCBBFDjx8Z6x99zEK3uMjUGfH0S8DGcNclsy1bAPck1toksN5OA6louPFPJ/xkHkQbQAxjU11/OrLwZcyc0Cz+PgknAx0A6DcFcgsh5HcFk+hZLyVKCEREXKYiZDLoO9FBakCX3U9RNr6AlyUEtXVxLzkqf4bCpHjcPz0Qyh6+RDfBAAdE40LRPF+KBw7cIF96u4k+ynvPxA1pkrZL798EyrXYuY1CBPmiRTiXKZwRnUBaE5wbfo4JGdnz3I9QA3cu2AAyWgKnEUSCdhX4bocDkMQHCGA2P3MyQIl5GIS0Sb1qAgFudfUyxRHfJ36HqRqPHrsmIuMC4V8VHfEKCRxCFF3+v8RQM4wvl6kRwf3L5nOmGQA4jDI59279zpiTy6UXECMp+hjKEE1OZNcbcWXnSgts1///TL7yq/aGLddrutgFuDGDiKGfBgfIr1c6TxjqhGwVWpzjUkVuCcB7gv8kRtCrjU/xooITDmkzpWgayypj0NE4CTXSGpjkedyYaUzN5WXleM6KXPdHgmp6YzDgbNRJwBeAuk0RmXsYBZ240rqUpf15Q7sZ8mPs7+KC1fcnNmTDybb7d8m6hDgyJEk6gxxX0evjEp6IWV6iABZtWgeLrk65jW6CIgCyqT/SIREHxGMKVLSM58oDimMZ6ipDlU5Ge0zs2ZDePbZmxAgH73rTsiMrfQ8rHZOzPb2AcQHhY4IXb5ssZsX3qE7Z9mq1bw5f/vlb59w5avpPMeHD+23j9x+MyBKKwQ78yWq6BoU6mfO1Lj+n0yECnkLF9tRFPCvvLXdRWANMD8rtjKEeSQEoktEkYA5rdGBEEQaK//eEUZdIPpx3z/VXBACZExdTvw8R4AIpNcc4vIp+ekCE3mDikTUfOkBYav+k2hcoQm4QCIpAc/HyXmKrPZM1scpgLZClL1SRh8sOmHxaVkoukNsSJFozK2fvjHMHnu11+68Isx2Fnoxl+XaIQC4VgC1WQgZ1q6EUfgjP6YbcBswn00x6BS72MX8O8G1jVYHAHP3Ykrq23Bv9gK8iojpbKVfgTlvks6mHHqP/Bmb2wEsqyFsNwMe17M/yYTkzYkPdVn3G6++xSb8QuxwcSmurUobaG+yv/7Lz5EhVWFI1ylyaOZ7dqJG7yd+atBO17K28VyHIQiZYMzGxsU74uMMkXDpWbNwAOK6ZQ+iWBxFnUZA2E3SseEHY9LAvDLlHWDNFLL3Q9TNSk+yWE9iHz3pBpkYsAmiRseJ3elGwdw17m+FFZBtzO3TITFWBrDf2E6Bd4yXJXEPFuJ66m5rMl8inVoQnVy7imJsnBbf/HWNRcxkiBLRtYhy9pnMm88+85R5hfrYA5+4zSI6cL92Mgd0tAK8T9JbMwQAS4Qj3EsbLgkqTmyUualfcY7cex+IpvyCfJ4XdcoNO9Jqgp+R7HviEMZMewzaipW4CyBbJ0R4UVLeiLhk/arFOIjx5o62E5HGfELWT1VJncH3WG8XRdQIErohxGewt9wNsXL69Lh9/cvEzLEfLIO4jyeiUve3uQ23G64KOtgtKcSPeCvmd1xGg0QJ7Syrt731g5APuCJaRwzeyOIxRH7qmkybG9RjSd7EK7J/GUZQMjIGyby71+BRIJiTbII1/NevlNlUFF+QnGc/eLkIokmrEIA681Mk26sMpqGf/tk8C2KeaR0Ysw7PYHum8LSdamFFY4+1LtvP7pqZaJE+49ZCr9SbxYNWwwRWO0jkWv2YFcwOsxtWz7Ztjx20ey5L4NpO2E7cO28cw0UECJs9I4AILIg+Cs1TE5mH2RN4shdU/JP6/lQ80su+Yxx0fpA/W0L5uSIVQ7n/vkTQJaC4l6MvifVDQL5IUXWyyWGmOFP9Xi4IRV+VV1Q4ciKEOV8ilrCAeEBkHMAiInHV5a1mve/Aycs9mVIkGnsOdZ7FMKaHAZurWP99IJwGWQO1Fp4BtI5FcJFO9O08HMxTCJqm2X/rYNTCvj2G50Lxnpr9A9hfDNPX1M8eNojP10DfTieRbjNm5jmB0yjPS1Zuju3CqRLEXlBwfjzkZjRr6aHCQ3bHvfR/8OPgrgEERbjfWZ86mAskmpBjIAnHpJy16rOrhazIZl+v/XkJheknTp1ya4nIjzz2oYcQC3Sz1w/k+mqtVvTwYf7s+utv5JxwhK6gM06YM0LXxvXXX0P8VBsOg3JbvhRChb3tq0T1jjLXhbImihxYTwRYMNfPc7Tf6ipKcXSnOddLVTXdeJwZege5lmS8KfpqCoeR9nTBrL1+k4MQJUSDEacYlZBmb+06YEGRcdYNGZmAmEG9LyK1ZuCc+9EPv8deOJQI4muY+4Y416Tbrl17iDydQexgNdGeOB1Yx7QnEVmRkzuHz3KUHjOKw5kPm3HTJaZkMLb87Qh7t49/4l7Xh6XINN2rK6++2h559F/spltudfv8f/jGN52Y66677nJ9Y3/5xS/QJbLOsrNmIH7b7kiWRUuW22uvvWZluFBvJSbrRPFRW7NyJcXqT3K5vWwNRM8bb22zZSvX4YDZyRpI5x+dKp7qnmN+UaxaKuuGxBgduFjUjefJ4JbDQ+SdiztmLCm+TR02IsrkytDf672NcZac5Cyj2GF//q2c6XLSSlATzLozDnM41E9EtE+E3X3n/TYjjTmsBVHKuC9/jxOG84Dbabwr0nBL3x/8//8ePLhIgJwPWDkvAHjWi3rxxwW6AhcJkAt0Yf+D3/ZCA6AX7+9/8EZ8QP/svPPfRQLkA7oz/3de9kI//2dbRM8iCBdCIPHeq/QfIkCu/N7HpkV+jHKASEYJI2W5lLMHyNROBqB98vMcyu5701YQq7KYA2Vt2Ql79snH7M47biNeI4RzdrMDhAQ8CeRVvE89IFYkoJwKfpW5LjLEl021ohxkG1d5dysb9AhAFhEgirPxUW6ADh0c/ARmK8pHsRDBEB/9gDDKnG8A2B6Hc1m4cJHr6aghszUa8kGEiVTvcbzv4qNHbHZ2hg1Q0Ll0MYXFlGyo32QAQmTP7sMAEbyYF2o/Ym2mcRvMypvNhj3cbcKVwx0IiJkEKCgCJDQMNwcxWNqIS0WWPz8fp0ksJEE9kRu1qMmbHHimMmOp3NVL4KX3LrD+XfVr2X+fb5l/fthFHPkCXstBINBKsR0JqIcmUJjpYFFNJ0AqB8MwgMp4irNriL8pAaSRSiw/HyCRQ/1eHCALcCekcnCsBLDAhX62sBbgPRswpkNKNY5hYZA04Rw2RSB1k0suIDkgKIyDY7PblEtxFYoCDFGSy1MP5T7uJmJo/jyUXxAY+fxaTAeDVM3dHABHABAi6OgQKNgGaKrDzSSH6wyKKL04PIbxHqNRH8/KzuHrztjjTz5rsYydStwHnryX17+3zu784Wl38PMag7QBQI3i9VVEOUImdADRG2kJxCYB+uZRJulBRIk3RIVieM4WMuJNUtwQH7jkdDVjYcrF+QgIiwPQqC0vg9BJdmpOKffqsJwrW1iRAhpXfur70HgCwO7iMJtMbIwOsIoVE7AugFUKMzkPREpIgaYohIVkVE8KUOGncomDOHxKxasODDlQ5M6Qg0akxxSgUh8xCIG8nuKKQrmPKjQfh3zpJi5NAJgUY4moBBVdVMlzMYu8/g4cTGdQCmtgqHj+/s8stN17RNgw0DnoyBEg1VcURM84gJSuSQifQ0SBJGEpxIupJL6acSpCQer8KQ5feh/jfGYRelJP60A8yiEW6gKAB4ISYLqL96XoGAH+GseKAhPgXE5UgifXfU7+XPeslnJ9q1Gx5QEYBKMcDuT1g1BTqnTb9X4QbVeBileug/CoaOIbAPa4rgFcA8UvqZzeX+o/Pp8fkUY1KJZVoq2OApE5KoyePXu2UwgqB1yqPhFQq9esd/dEfTyRfF8Vi+prBHBOqYSZ6/KFO+LsJ893OOdTDIrQ3BnJVlNKFwLxUhHEWNXzXg4eKiLiKY7nPNYRr3n5uQAulSjFcTyp0IMJOZj3Xl1dzxiRcweXgJ5/QJdUCoK3b3+Te5buFMuKgKpw6vsod5+9eR8hvG+BBwM4TARm7Ny11xEf9QAw8ZQdDwPYCbwepwSpHwJDpKT2EbffFGLf+adTjINsrqfIk5OoFbcQLXiamJgem5ubzTNDzwok4TBqZHVZDADI+UKuDHEvRwB0AnGASBmoZ7yFrhVF1AQTQVZDTGAL6vZpiKe8efNdf4rGtXqV5AbZCRCRSm/EEPNoJkTgURxTmnd9mA/CAO9FcI5BgESpIBVifIKoKZGzYSqY5XvJVXHFFVc60kcFzwKRQ5gvfRlDuw8cBjD1d5FKQbhq0iE7juN+evzvl9iff78ENe9aR3hsRyXZD4Gdw70PAlxvVXwKAMHZWLhOB/iEMZ59FNuGu0kKWJGoGjN6/hzxiFpdha4iH1sBZnRfYiCS+/hagQw6rp4mVksRYNGAW54QnAKCNN5FeKrrQoSUL685QJSb5m8RICI09OO9DpCzrSgAjyqQB2p/9i+z7M7v0AXAvVRPhrLaNZfkAoqdOnGcSDZiGqdHUSUTIzXcZ/lZOIAAlqO411MokIOIGuqGXNTalUIfxPS4h+3cvtu2bEItDSL/zq5dFMTOhfAbYSzicuFanzhRxjw4QURarkWm0neBE+Gt7dvthvs+STl0lx3gPui+K6Lj9OmTtn7NStTP820A0DBAeeXNnThLdrI2p9uWa6/HrVhJxnuDVRBf58nYGYQJmoSI8tWYJpqjm/vTztylDhbdCwkYzq1t73V4nHOEPPKZNOcC0a/nfogMOff379cBMsb70Dj0YdOhSBMvdbFoPyUChPs4wrMm0lpjWX83TWxSIMRiVlqSzcpMsSCe92hI+9+SHX/NVVefFQi8uQ1BRJ8r8Y1NSqe6THMM8Xp3J7iP8OiT9XR+TNlHb/q3z3Tusz33AopovmcQjEwArzOCsn4JZK5PHM4ZjZ9OnHhRZAu9+2O6hlJb7o8AwcJD+3C0hSLYgIBAWq+IR1+IhkQK2eWcE7AaBQGrSJ0rr7nCgbZ9iE/2MC6WrN1EcTVrJOv6d779Pbtq8xq7Yt1yG6ivoKSdRC66CYZ6B5mHKVg/WUkJOiQs99eXZyWaiMw01o023FxlAJ6zEEeo5FhKZq29+UQJxgahSGYPJTBYCvARHBItlAL34rzI01zoT4ScL+rliV4bhZSYYLx2E2016h9rO4pwVbA8jXIPgphzDx9tgHA3y02lkJ51x4PPPuKFsp7vtzgvC4K4x379AhE6mJWWX7YcBwfuTK9oe41S5IQYb/sqcVjTuPV8unCi9DYjGMFtQpZiTeuQnWnst2rICcwURg+6TTA/hPP5htmfROG8ioS87edzdPNZh4joyl86j/E9aStWF6DEzqDTYg8CmiV2rPCknWa/tXpZAdGbMcy5CGD4HoOQPr24OdrqhnhO6ZEA6B7kGoVBttcSh6rnafOaxZbMvFgOgTzI+qK1gO5wdagTgQVhoH427qsXG10vnGuvFpXbDoo7mig83nuaa8fYSGH4fvLGdFs+K9GO7dxnJK3ZXIQ5LB7OoeIfEI4beZw40XR77WiZbaerA7OGI38GGP9pyYEQ/kP28bWQ+B2NdvfG+eaFWj/Mj2ckKtF+/PZJe7uMdQINSD7al79YFku81TCfZdCONk3ZSTbWDZMhdqKMHqyUYPvUpQW259ndtioXN1tskv32RI29UsR+kW2J0is3rMoiiqzDcomUG8VRM6FYOcbyGHPnFPPGJM9guQqsiYU6gpP0vns/bi+8RKcLRfS57LkVKaq+r0H2AVXsN2Ig4xSJKxV9GaRHJ3POdddf7yJGJXTQI669ne80gg/m+tLK0+wpfGzRJXT4deKEA/ifVAwdc2MTnT4ZkMhdiDLkwOxiXW7keapl/5uAE1ckegJE3Jy5uXbq8H72zrgQmS/b2JNpDtGY1/4qnv35MOcGxe2F4HpQpN2pM002O7fAvVdF+YoklhOkj8/RjrNAUZLq3ShYHWAnD8kNyDrK/lA9h6E8X1PsZRrZn/axh1xPJKmc79pXywEcwR5HhMirr73u/mwQMicfB8eCRYvsmWeecc5RdWNJbDUnNx/w/+f20Y/e7cD2kpITrIfGOrzfPnnfx3k9unggVeI4h02y537m6ecgCbJtmmvZBjF/543XWi/nhVhI4aqTx51gRGIcxT2dooNq/uLlCAUGbQZuBZ0b1JESzpo7h3PGq7hT5tPNpp4MGg4hWHEDM29q3ajhjBYIcRxNdGsrYrRI9mWBdKiIhOxG8JGXl8dehvgz9lYD7KUbceaLCJGTQnsJuVrLuQ+1COdqIE9HcZIFErEs52wE57t+BGOK8Dt+4gRxVZ+wH/74x7YMwdqS5SvsZz/7FxzUnfa3f/tVyuzr7Bc//7ltumSj6z578onH7a67P2aJrHuPPPIzV4K+cf16J77JptPm0UceYe+f7NwZbxM3uAjn6u79h0gIyOWs2sUZ1csJNJR2IOJCBIjWe8WyacxqXxUJGaKYTo2dBIiwPsQ6+ql4OJW2iyBRT5/Osio+V8eSonxl6tBeRf8/qj2dH91oXnQ4TgXbnbd9Gud3JOKleM6kHbh5IBgvEiDvxTn+pP9/XgDwIgHyJ73ef/jNLgLkF/TynvebX2gA9OL9Pe8t+ED/wXnnv4sEyAd6fy70i1/o5/9DR4Bc+r17pkcBl1Qmm0AMkxQtcg7s3LEDVfOQHfjuKlv+0EG7iR6Kbg66NaiFilCW3nrzjQBNkQ6Un4GyR/EsKkfct++gA9syZsxyXQAHCo+yYR12bgKnsuVwKOWUlPfaKA8B3ioqqoODo1SmAi5Uwh4CIDUGuO/HQUoEiIcARgCrrtE+V+CdBWj33HPP2ZYtW8iFZaPPBlrgWCHqzBSiegI4AMRzEM4BhFJOfCKfbdvbu1AYD6I+G0IRRrlzSrwl8HOUGAABaPFssBuJQAoCFInkvStPd5AD6NZtZPiiupqRlYWqOMqp1tThoKgRDw576gEJVMY9G1oB6gJ8dWjTwaT0O/k284GjzvLsiS3cF6BEKh6RR2lsklV8nsnGu/AAh15UUALNBV6L7KmWI4VTTThqfcWEBXFdZgPsSjFUShSEXCACqWTHDgVM88LJoxJxH4AhqbiVq98DAdJIxIc/BE0Nn23NmjUoUlGcK4qAOAj9O5XPFx05bmmpWRwMGsnnT3JWbRW3DwLcPf3f5v0vz93d3zmBvT2b++PBNatx0USbL7kUUHbC/v7r3yQDO8oVaz/59SX2iR+UAj5GoaCro/MjxfUzBOBSmZ2VRtQEsQUcZDOlysQFko6TRSAM6L3L2Q9QES+HQYH5ir1QBFYIByLFGCjuRgcCuTCU2yxCLBOCR4eoYsAMFRIOqm9GsQjcSx1Gjxcf4RA2B8U6hBnZ7SoWFbgeCoFTQpxVL4CfegcSEpMsmcNyPYdIgafKYY4jemiAsTzI8xLOYV/OjGiIiW5y/NVIMQBZEcvBT9FVUsorq14OHsUKNAL6K9taRfTqNFD/hgfRRXJg+AK4qWRRziGRgjfemEQPBt0nHM6kMFcGvXsdDpCeEEPhuE9SXKH1ENFEKsecdNFEcp4EowJ0+e0clj2VY821UHbyOM+ZXEehgOiKvxljDDUD+LWhtOvjoDsJUCD3SzBk3jAgZwIAWQbKuVrIvm6ebanulOctt1S4QCDA4g5IpiGAr3BIyGZAMkXc9QA2dHB/23k+Cji4SxG5/Z2dkA55tg9SYxH5x9WoPSsBOYJ57vXciiQSiRmEYyYHl4fcVYq5EjmjThEB0nLzCCTxAO304LoKNNJk+oU74u0Xr/cTMUQ8GPFCSSic/VD6pvK8eoFiV1Mi3NICcYKSL0DPAKDMilXLUZaWAvynEYtwyJW86/Dfjcq1tbXblUULZFY3kZ6REMBnPbcDxJstXrjQ6hjvMgiooD6QQ63caYr00f2t5j23EZXgh8umDfBM8X+ZEIOK1hDBMoaC2ovXGoT4/NQnUuxXT7ZxWI5z1/U3v/65KxhNJZpPxG1sBIddss0VQ6UuHDmcVKo8SJTCKNfHHzQqgOvTz6G8CQJELpAAHCFST07wfrq5FyrHjmHcqs/AD/JG11KEUhuqWn/eo1w/+ikHkg7pMYwzXs6BxnKTRUOABPoyNmDSYkQ0Q1KotFzRbgKKlgM+qHR1FHKnpLQcUtbD3iTyKzSK6w+R1AJBFsRcOgrB2AOZ+quvzLdXS1NQrVfRvUDvCt9jMeNERc5HiQ8TEaIIFBEgrYxp3QNvgdmM599HJwEiiKj35CYo5iiM50HkoACfWMZTGvOpFL2KZxxE4V1yEjUta4+iNORu8OQZ8GOOL8UN1cc15a27a6RIMIFM5wgQbQbPESDuVzVlodCHdnHg+3NfOkuAaEzqXCzQXPFZeZATpQBSkcTu5ArEJF89GnIuguuYEhHkyN5J5rgxQDs5a+RyjAjGedTWY7t27LXrPnavFW59i86dODsIQLd6zQoApQgrLCoixm3EcnPycGuwDgC4HS0qdAXEK6+6hhgkIjVQ+76OgjV3Th5EXZmLp1m3cikEX4D1QhCXQXgoWk6RacUUgA9xXxYuXw0JUm879h4kDiuSThA6bZgv2yE45dz0ZI3R9ZeDRs1LLkX1XYJfT6FToLoIKw/76f2p/1MMliMQcIWIFNHfSx37viKwuFZaDzQevbkHcoC4H+86QKjxcc+yL+9XHVse5AeF4fLKAbTPRRgxQYyLIqSOcy3Xrl7rHHkdEMCHj56AbEh2yubP3koskd73i7gDWP/8AMzTE6NRMGfaN7/7I1uAayYQsjmKa9veXO/IFT/EFD30jsXgAMhXbw/Al4Bwv1Tiaqp9iEXqYD+SZF7pZ4mR0lca7ZWXf2cPPfRZYlg0F9JLVa8uEJHTQTgwixx5P8Le5PavXvq/rL/jJ32c4+4MxLccKQ9/5UtWC6HSj9sonT3KEIKOKVxt01MA0ZAbY5NeALUjdEoMucg/Obu0frYQvRUL4VLVRMQi61A/zsz1kADxwQCw/L/m+eYu+gEmfKy5l3kHP002e6Z4ryFLgQCJ8xiyKWL8ppjn+kY8rKHfw043D1olPEAz7ozU7Hhik1q4H0QaxhMbScyYJ9F+WbMRT6BAb6xtIaYzkfFXaRuuWmalOFZ2Hau14Ph5jNVya61qs8d+cLeF4uTtRXzjN9TGffe0UUqCGzG6HK0iJorX64QAGWJceLP/CcXB0t3Txl7EbNXSbBwBEMgAlm0dXHv2HUk4WD5y900yTEEyvmPpOJ8G+8asvppunpwMm5EaZQPdtRbEPe1t6bCxnilrrCQijAgoEZ0x9Bs0DXQB8p/tjwtlDZgB0ZMIkFsIaTUB4N3Oe2MLYykQIGnM44TTWYDGP2tT1aCXvVwD6QBJUlKF65HnKhXy5tKVgTafSFYfxmwn1yOEP5+XEYuohX0o3WcjE77mGxJnu2B8/ubNMhwvvAaf21/9bWwFF2TF2aY5mRY7RZ9dU6mtmBVrkVMUcFNOf3Ag1h4/wFipnzZMNvbl9WFWwDAPDYMUJV7nxcph21cz6Jw0SWG+dt+GfOstP26BfL5uIrxeKB+wE21cY/B6DHY2P4feqEAcounELRGFNUVUnHpP2iCe6xG4FCxdRiQa+znIheOQwUsWL2QPQefWbEhEXNASqMTgrM2bO9cOFxZCiuS9S4TE8u8andBGAPOKlSucgl7gtEDnhspGiPYQ4jaP21UfK7D+On/2Dexn2JP5ORsunWiA54PMk/HsNceILNxfWMSvhmio3vKIYQ3jfvgyd8xD0PXOay/ZmtUrzQMiYxShk/ZgbXIeINxQD5/nFEXkkJqab9Tns/fgSRxTOS4Wtp0YULlcNOdrHenk9+HEn26+Ic32bMXhTDm6HMODkB0VuDHmIWTy4Dk5sHc/JM64rcWdIGJEtmVFimqfpTPG83TA+SmeD9fA/IICm52DGweSO4LzVooiHTnvLFm80n7726eZF7yc40Fu1k5c7QcP7ka4FouLex4iqzCESooZDcD9ftJF9J7BeSEh1h1yZSCywILIyDzrUlNHRVNHn1UxD82eW8Der9GW4VQrgsDS+VARmAnswX772OO2cfOlxJNWsIcId8RxDv++hz1lAvfppVdeRjiSyv2lixChUwsdQXJ7JbOn1PlGXTaam/sRDBURj6bOvAc/9zkXW5tD/+Jx1uvdBwoZT0RqMb5PsWaF4pzLQigRwp5L5503iazacMkmOvsOsbecz+um2Cv0eEj0tHbdWifyevLJJ+z+++9389zPIDj+8dvfIYq5zkWcPf30MzaTzyN3fT/jVK4QRd3m5c8jsvQdtx9Qaf0cHK1yIyuWU27BCM4eEt+J8NCaqP4aESBaDxWhpv/3Zd7WvkXOc51FFO2mtAN1u3mxf5coSQSIetx0xg2BIFG87blzTD/nU386esaGvO3Bz/4taxYCIh/IMYrStc+5SIBcOBjovADgRQLkwl38P9hXXtAXuvjN/+gVuNAA6EUC5MM98M47/10kQD7cN/B9vrsL/fx/6AiQVf9wB9gOedMAcokAgcrXjkVFK8BZZcovfD7Vvvji2QJcuSRKLbPMJAAAIABJREFUio8RK5LkynknAOUO7ZeKMcwdFuazeaxD9a/SY19l0wM0daNCbAaQU8b6OMo9RbGoiDiUiCCVGOtnAmDuEfL/pX5SVuos+iaa2XzHoqZSPEQRVu/5bERPAmoPAggoDmod0Tjf/+H37brrrkNd38VmFvJl7x7e5wBfPwNlE9nqbDaD1F+A0mhuXq4rMSwqKmNDSh4rjpcJrPtx9GbEAzgqs11gcjURNpOKw6G8MonM/gBAwtfIpe0H3BQEtmixwDqIDsDCt97e7mIkEgHapwDFVNIsdXr1j5Ayvvsj63NFEDO+rhxbpQxekCCyoEutH8thyY/Da8HcPDt6+CDq/XBAdOIOIEe6IYSUfaxSXdnilfM+PzfXWgDt+jk8DroYCJT7kCJS5/YBvifzOdIAU4c4rChaRRtrRe+c4ECRQOFvHQenlStXEQlTyuEQlSRRGYEAIQKeBwdGIYE8UU6rlHCYA16qfePus9nFmx/ezTWKBvxnA48SNDoy2n7yKU72/Pj75wEFANddZBNgLNJ8xrgXB7ad9uy3Vtqdf1fIQXMuwCEdBoCsAxywUjlcDnH4mjWD7HqA3gRs8l6TQ0Rh4T4ia9obkMADhZ0n49JblhmAjQleu7dviGJpdXJEA5TPtmZiSFQunsrhR4pvHZBVjKjcZFdCz8FFBxl1Pwh0nuT75dBfM8yhrxqyJBkXSRNuJWU1S8ml7HgdoKJwzoRAgugw08LfSbklZb8P43lUJ2kAmGhcQzqIKBapiV4IKdEFior8kKJNnQQ63AjcV/5ylzoJUDBmM04FRI9y/8ohsWStF1H4FtcrMQlyiNe86aYke+WVToiZcF4b1RnAewgE1wj3NJDfyw1TMH++O1CdIS5BLhS9ZoSKVwG2peJXLIyAwjEUaSqG9uPZCuJztPB8SsWvwm91AgwCnrdBXogEkRo6jhgodaOIuPAF6Th5+hS59QGuqL2Hrpy5dHXEAszKpTHFYihlnA/PunpEBHKrdFs9OCLmwjmwKzJkO/ED6hI5TvHvQuJNermWAr9FIoS7a8X3UI8KB0qBIgsBxLcCAB89dhyAZB4kUb0DCRSLMQpwLFJQrjH92V/dmWi/2Q65Qya4N2MsMsDLFhLV5a8YJJSELRB5oaEA8DAmcv2sJO6gjiLNMqIUNm5az/eugiAjXo+yYW/uhRfusFBA0CGQHqnot775OoDmHJs/P4/nfavrnkjlkK+DvC/PnWLIRpkb9HZ0AFZnTBekYyc/vYhLkooylE6HRJ7fdoCVYVSdivS47540+8EjZ1AczkT92Uh55kZUmk84QH/5koWuayAYF8Y0ysk0XE5jzM+lxGLIdaJoNcU1jEE8+PF8SyE5jnpcBOcpQO0mxv2qdRsA4VCjk4+t/oBXt2519yiPefQQhdkR5HUrAqoRQsMHYixafTfMNyEQaIpLEngfBWgfDjkpV5mKTOVO27fngOXnzXOkYCmvtXHTZoAqwIzBMYD37U6Rngr5/dQLLztg1Zf39ioK+3RcT1E420L4nl+5Pcy++Gi9I7R1zxVNIcJCAIj6RDIplm5F+at1wmWn8LyFMTdKMamoMRUX67q7/HDlyjOXaj4d59nRmBLRJ04inZiyCMZMJSBxA+uJHB7+/D4Aki8MwvMURFs7rhiVn8dAuuj6SAEsQkFkhiNANOtDfriFm3nNwxNQTGMeEG+asfjEw5l209d533rmRNLwfhcUzHfr5BTzTAplwVG4pmbSTRMC4BulCBhUt3rfIuaDIDlF9ovRa2OsDvYpHpBYRP6TIr+Skt7FixfQSVRMjFA0AFusK2OPBARUrrly1OVw80bd3wzxhn0BsuuMm/vWrV1jNXSN3HLrTdYLUO/FRRHBdLz4BMDd2W4uOXVqGQPqbQpgHmqDsJpSpwyvL3eQSt/lalG8Vy8gkCfX/b0pmufID60F5zZPf0iCiAD51D/XufXi/RIgE+8SICL51VnmwRqve6NIN8UYsuA5Aktziog8dUyFscZl4J7IwPknR10r84DmZQkttIYvoBvpDCX0vsQ4fvmTmfb1XxG5yXNAbbcrTo+h6LsAN1Yy69Y3vvl954ZNYw+kaLgxCJIo1ix1rJSdOum6c2L5d5OM7UnG1f59+5kviMtjbo1PTLN9uw475XvkEjWtnP0xXTHtejx66SHpBfxKJFrmjdfftvt/eKv7+2/e+yP74t9/xVqJuhoZZB/FZJZ9JTFCB8ftbYrYr7v2KlyVzbi2fOwgZHMW69o4z4lYLsVFTcoVw9Uqq6ixJkheCQD6iIaSk0Z9PYMTXq4EexBFdx+kx5UbVlgMZceTfDaRnJ2gkA19RJ0OTtgocTjJqOejJnssIwjnph/XH4B4gnWRfmM7Ukm/FNFcdb2TxF8OQTYC7nYCDgK652WFWl9TH0QUZONwO11oGdZA63ZN5aCtXB1mQUT+7aDH4lgNBGxiJlsJDyvcU2mvP3a3BXc3W/fpInpH+iD4eR/eOGMGvO1QBWXCFLwP+QRCCEBQeo4zKlBkA1bzNl0a2IK5iey1oiGC6B4g0/+2j97OWnTAZs/JYq7uggTZg3hnjotMS6NAPiaCzq22cgtn/h3meg1hL2ksx8XZQc8H+z4v9abRTN7P8z0KIDkToUTN8ZNWgJNH+7me3i6KoZvdlKE5lHpwC4bliNQ+0AN3QUiC/eJAk+2tHna9JTIhhnAZF+YhZukZtyu3LDdfSKKuukqbpIhZpTxxCcGIMrJZtwPt59sK7enWUavjz8N4vS98er3teHknxFeKzUpIta56CrRPt9k/fnGZdRyjo4ltWVvMGvv2M7utrGfavdYDq/xtYcSUpRPLN8E/eK6y2353qNd6+Lsc3CS3UFLPauuIqaP1w3Yc7qiZ98ryhVuA+ZV9eO6MeEgQPhtzGhIVnj2ECpDWIOw2Z/4Cm0F8ZnVdDd1dlS4yMgJxwsq1i+iWo1MEokF7rCvpZxAArTlm/4EDbq+XBsgvF9fLOIA+CrivdSkF4U8TDr+Ohlbi/dIB27utYBNxkv305xD3Ns5eKBpBy0SH9r64xWubEcDMgKSAfIDc7UY00IxQJYo9cnpGMmKnCOaEBKLs6pyIxp899yDil2acIqdZF1avWeuisUIhVwa5nyODRBwxx769u5Ao2Gj2BPOdQ9GPuVtdJr3qn2Jdv+NTi+3kgRGc1kQ3Md9K7KT1SQSASMIySl3CIZklOpKgJIroqcoTxczzVW7+XARpcvDgQRcFFsLfL1iwwJWKy9UsF7n2NXIPL1+2lrnrHWIOi+zzDz0IeVTO+l/G3mkuZxzGNv16KYh4/L3Z27Of19lH6x1IO2tfsF22eYMjonpwQijKeOeufRDfsURkJZl3QKjtO3zUZnHeSMSBVlR4gM/fS7TW9a6v5+VXt7IfKkCYEIAI7JhznYawnqbT/Sanb+HRIuJGj9ntd97hhAH/+stf2DXXXutcm4e5x4voS5nNGW0P+8Ly0pOc1SKsAHIon3OQnMX7Dx6hm4j+MuYdla8P8eyor+qWO+5wrkk53n/169/w/ua4vf01199gu5lnFR0mIu2jd91tX/3qV1zR+re//Y/2rW99k+dmzG6/7XZ78YWXXFH5NkRtcnnLXSMiSx1tPZDWOmdJbCPBmXraFFs1xNlXro5QSGp/YsEmJKJgDyrRxjhnRq3HcozqvKCoV7lANH4DEMbo/z3Yt4jE03gIYI4aYrx70amkbsBxhDbqYlSnmMaJuqEkkgkNIqpsLMBuuf5exupM5gW+lnl1mrPjRQLk90vnn/x/zgsAXiRA/uTX/L3f8CJAfkEv73m/+YUGQC/e3/Pegg/0H5x3/rtIgHyg9+dCv/iFfv4/dARI3peuAe8h8oP/BBgp6FwdAl6AP/5s5l74bII9gNBI/6KITgr1KCylcE7AQweHbhENTeScxgJ2hgEiSwUthbLAkwnA8CiIhHZUhp2oFUelqkYK2CfHAqTJMJvSaQ486WyGRYBIFaUIHBWgS+XnBxgWBxhdycZdQFYFhaD+HDh62ZgWsIkuLTtj8ygz7egCxONwIKWSDtUZdGhM8b0FDNcAGsjeLbX5NHbqlpZeF9vTgP17mGiRdGJJZIVX10Q7roARyJtODkGt2K/XUxLq7UtUEMB9IWCsbOqZqOJjOWiFoK564aVXLBLANhIS5AROj3M/cr5wyoFn6l4QIOcrF4MD8gSmATnwvwIfIjgQBLHpnZmRTqltGWAYADVZ3ypJVUl8MaV/iiCaw+EgFuAzmdepwnXShto7DMXhoPJkASS0cW/kILd+7UpU2mFY/4lV4cAlN00cRb/HibNKINpJlvowwL8hLOSpqXFs2AFpAI1lvY6LTsRJg2oSFWdpabXt/fl62/jZQxxscMNw2I+KpVQZkGZ6gjxrwNP+/k5+X2U7/vvG33/ur/0ONSPghEDZL98UZHd+rZCDAEq7/DkcahPBSfpsP/EOK5csg7wgviwimOJ2SAHy8cfIoo7j95xkXfGzlFJIKRl3Z3NrRwB0pHBvgUDxBKDLzEhzsWsqEhT5VUO8VAQKLrkrFMOWReyOFN6CyRIhSOrpg1D5dTgZ/G04mWRNVyeCgGSpuRwBolgDqdg4OOqHVIrq8PDngKjDjpTuAxzK5BCJROmrokfdyxbUdypjVoeOyENfDkcqSlZUkEDeZg5UsrYL6A0kXigQ0F/9NT0QOn0A11LeNfJ7vddxnj8RYJddxiF0P4SMnhdAO6n2VBwejhuhBQdPGqSbQPdyiqvVdaDyXUVJ1eEakltkkvGv6yMyRDZ/vZ/2VoA/iCQVpHsxbkb5PH09lDkC/vUD1CcSwxOLU0t9DiG8RxGSzajngjgMSnXXBgkSj4pP7hA5HYJwG4wBfut9ixdqRrXpBYEUR8yXnum3KHNXdwz10e5zq5siGDJCOdaNANIgDO5gKeeWwEipIeMUUyTwErJmHzF8Aq4XL1kKoIvyF1fNFKpblyLI8/PXH0myR7cOuzi1YPBwX9SaId5T9ICEOVVsEO9lmPvVS9RKLapGgbhzOWTLARVGNINKuZshH9TXIwA1a8ZsQA512dBnwfOiZ/jnv/iZXU4GfxyEof6telxmA+woykAl94mQQXLXqKNG4HIHsWKKA5PaWvFXys8+VVqBC4TeHt53S2sTP1vsC58tsFd2jDsSbsfOnTgplkLKVVoJYMhyMtPR2+OQAgQEYNPcKhVzXXU5MThxvNYYh2FAbwDfaa6/j6TMzLWKk1Kcj+7BJZdeDnhFbBlAhUrnjxQfZz4poeB0sfustZBykTFxLhdd6sl6rrNcVYcP7qPXYJmlENviC0EcBGgfBIgJtgo4j5uMYuUZmdnMN03OLTUX9SWJ1nbyVJmLzxjnYJ+K40WdAScBHAsBLib4s3gI2DGIu1DK5xOJCPncFWaf/6dqp5KXa0MXR0T2CGBAekYGDrQmnjXWIeblCYAokW4+3P9WeozkuNHXaE1qaqpnHA/iWgO4hLDSvTgLIhD1hTMxGhK9gXmrGdC7E8J4iPskAkRxIx38vhXQSjGC6syRQ9GD50QEiIB6jbTfkx/ud5AjU4CYzD/euALUA3LLN0pcrGEAY8EfUkzuv8WQfSePHwV8J2O/psIWEfmSCdGeBTnd1woBCZkk6NkPl2IIX6P3Ow747O3hS9xNO3eHMVMCmIMbSmBVqxszPPN8nhHmfM1LebmzeW4r3FiU61CEWz1ExvFT5Xb19ajbIWuffvopm5szE1A33sVxTQDSewFSvvL6a8SfzaAUOMypfYspvI2MS3IEyCjj6AyuKRUJR8UlOLeQiCORHnLTsZi566M9g7LP//DHe10g7/07RWKJBPlTECBMu1x/RjFrhAfrqdu0v+sA8YaEF5HtunmYM0lkNy43JEYga2OEm8fV+yAiTd0zjz/xFKr0XIBMSGHu7xc/Gmff+C0RYpAb6qoI9SM2iUiomWnMi7jhXnv1Tbv5ppshNYiQYj4QEaMy+l4ip1576UVbs2KFE25MoxaWYviN17a63o8Y1kxFWzU0d0NSlto11+FcbSK2MNDDEpbx72u9KAeGhEGtn7Ja5LrZL770IiXGOY60n5waduvf9h2HIWGj7drPL7Pp6nB7+le/4P1cj8Oh1+0dztAnlcR9Y9klnIbISsZ+FgC9usOOHi+xDjohsnHPttSUMm+yhkFeV7d02yA9EfXMe3KGXLZmiQWMdtg00UYj7A26hqfsTBuuhDGcd8w1icRhxlqfzYIoyAgg+g2AeBgCtKN/0qp7px350TqCSARSb4gxI4OkyIjczGCLYc3V+tTJes/UYnOSM+2tV/bbrDmUxEMYnWiEbCA6qqGPNRTyvLIKB+pPb7XoXorkuyHCIRZGh1hRglOtcdDfth2v52voHGEs4kWhhBt3V8AURg9iJJmzEtmfzmF/kI6goxInzKbLr4Ms9LFHfv4Du+m263DLNbNvPMZcMdOt3QG+3M9w1u4eyGDWlGnWj26sLO21OBvJmxpl/hgXcQTRrk6VZtwKBRBaY5DbnVzrFQDYnZBITcR1aV6IQBjixz7GH6dktJzB2m8FRNoTBxutchCXDYKSEeasoQ7EONx2EkFt3ap4y0QUFAn4fvrwPpuGdMjJijbvcfaKKQvsG0+8Zj+laF7BardfmmIrZqZa8Rt7LTwgjo4tX9wAOA0hR773FwvNt73Ihqf87deHx21HKWAr1ySJbdY9SyJsts+AzSCSzyc00g7TNfLk/lo7Dvm0elGMXYVgyAOCZ9eJIjtcPWlN3Ktu7mcwF0WRsnVlFGzn4BacHmK8E+3E2jsGIeyvaFDGfwhzsQiJmIQ4e5Hn4vrrrkXwcdo2XbaK80AL7oZeJxhQkXcmc9gQogjN+SJBLoFUV/TrHgRNizhrKDpU/04Ec4TWPfZEMWy3p7ui3J66EUHDGGtFKvt8JjBK47lnRNrVuM4OBFF06lTitB1R1wdCiVDW/oXsSYdwJCYRuVpBOXYWzosB9sencDHKCbySTiWVzkcxD0yxJx3kxijqdus7B3kJL+ceUCShejzUXyLQXPu8j/35ShvrSnadVENEZ7H9cvttkf9HiIaUCyk1bQYE0XzudaeL4yqCMNCc1M6D4qJd+ZwiexbgNk1E/DCIu0TRwCK7JbbROSopMYNozj2Qvr50rCylIPw4+/tuXBEr6Y+iY40x7pyFIdF27MhJiE3chjxf2fmzGR+1VoBIJBhxGAsm137Q3uR7hUQlWHLWHGIrY+2ff/YLu/XWW7jX0cQF/oulIYDactnldryszp783Yu2iXsUxRq6/8AhJ4YJYs96BS5EOWH2HzqEWIZuRt6XH2KNXdxH7cFdxCbrRibnzBoIm0nGVwsRWFqjlnGfJYZQ9JnierWO1bd00dnSACETYifZQy3FjRLM/ldnqTLOdeXs89V3VUCnnnritD5J4JHF8/7KK6/ifu+2W265md6Rd5zIK4nx0YSYZpzroP46PcsizOVYHubPlFyg2F9tRlQmL3fXCPGjitiU6IStpw2zlxxnTdQeXc7UAT6v9qVa99RtJ5eyxk9aeoY7i0gQF8G6Iyd5HM6XURyfinaWAGkcYlqxprqvkzr3QE4picBj0hOhEwKuxgHLnbnC7rj506xXErxwNuC9XCRALhwMdF4A8CIBcuEuvp689ziLL+gLXfzmf/QKXGgA9OL9/XAPvPPOfxcJkA/3DXyf7+5CP/8fOgIk66HLp6VQkQJXzgrlhA+xea0jDiCRDdvBr+fbhr8ptk0b19vLL7/swN9c1Pc1KIfCOACuWEqJ6pFDHDilWSUOCWBMefrhKO7apcZio9eKMjUcEEBfW1NXywGEaCYUU/ARgE5TrsdBv5faPgK10wCvv5RNbUN1LQBjPODQiHOjCGRUVM/JkycsDQA8G5WTbPdHjhayee3FsZFAlE6EK/KVyiaADWoFjo7FdIb0AK75o1QaRekqa3MbxZ3hnMozKEhPRgnmAzA0gOW8EWBXWc0tAEMLFy55tz+DrhO9Ptfp9JlSSyUKI4sD0Ouo1MM4BFQ9usrS7z/o+g8UeyVVkCYSkR8CYt4Vq7suB0UFKDpJakM5QEJU4IszoROgWX+mKDEVAqoU/gQEiNTZCzgcBANWBGvDjcK8k0grZFfkeYdy4AyzOjbXAk8L5s91vRw9EEJtHCYFLougUUa/Sl0TyNFt4WCVkUY0wBgqYyKDxshIV59AVESclZ+p42soTPzOYrvla8RVcY0HiRybtyAX9egJDmnY5T3CAAGJ1+kmYxx55SQZ9yJ10olk+dHdxL28++O6L+1xXSb5HLRU4owU1WYSXbZr224IkKWARyjl2wBdMxKJUaA4EmBUkTuDPZTCAlzJlj8BMDkFmOUBASLlvEqkO1DIqhNABeRyPdQwTlX83SbXB7/Xe1T/hEqOleVeTR60om+m+B5Lli+h+LmBMTns3BiK2NDBUj/l8pAyX/dO3SB6HqT+6udgrm6RMABSgYGd3YMcaKIhFXA4oPxVlE0v71kHJZUaC6yWWyoUMHwE4LCTcaNC5mm+XwFxBjq8q1C9ESDXh6iTMsBGH8pRQwAfVVKvCB4dFK+4Ihywi54M4n10fYf4/tGAOeE8c50UYosYUneLIq5E7sVzn9sAcxhhHNrD3aFbHQkiY4RTyknUAVgTxTVS/8EkJKV6BkYouzxzutxlG8+cmeMOZlUA5yrJlfNDMWgqoxZ43QVp5MOfKYda19MHMKKNZzyA511F291cK3X8OJIEAOe5F5+HHIxCvRrvCr/5cAC1OJPCIhjnuFoAQGT7F/EhklCfSQCl7k0EIMpjv/2ti5tpYHyrsF4xDQFECGlcK3bir+9IRA07RpwcYwfGIwjUr6+FwmkiSnjQcS+g2OPaqvm1hM84wv1bwnzVrkLxyVEIjQYK7iNdtMQ4YOUo4EmAP2OKMRMHiNjIs1KMkv/2O25h/J/mPWTiFCl36vEOxoTcGKmQlXrOReAMQSaoBD2O54yzrXO/SWUfggOkl3FZVlEGSO7jOnUevG+e7Sqm1wGnjKIzFAmo2J5iXBBzAIRGmL+WAaT30t3iKTCecTk23GML5xH9xmcUARICgcGDjcqZZ5lrK5dTJa4ikc0i2WKJ6dCvz5HZHcPcriJTFdZLydrImGyA6Mqfv9BFsLTweZYsWQyI+7xt2bgOshV3GvODPz/9IEL8QZ1Vfh5Nl0on87nIHqkor7rpVtu9fRdzo68rTX1n3yFcIOG2dsuVxOq0WQ2gvBSch48Vk51OFBgws+LjRAz+0wOZ9tnvVzqnkhwbAn4mAbUTUNBXsr4obsaf8S5lZSJjSte4mag4kePx6tkBbGuh26Id8FkxWAmQJCLTNO9rrQjg+e3m+asH9ND7VcxdBSClnEoqNPUFZGuFtBsTSsG4UxSYSDK9rouzUuzVu+4PhpsjQKYmfezFv0x3s9yN3yzjtRh3ODxEoIrkE4mv5079TpWnSywOwGYS9eyaZQuIn/O0EcCpaAg7Fd6DrDFP4ObR80W8XwggfE0FvUnMfv2Qo5GshUFBvCfWjIrKUmLSMlHWFrs5agF9VGMAPpFyUvL+x3GnKNIqPZvMcgQHp3CBhLNmXL5lEyXKOwHIu+3KW24Awem3YroKRLjGAgonpGbaG9y/Uki7S6/m73GQbKcPSsS6wKVWgN0h5mEVoPcqLkwXAjWrXJAiQJx44l23jOL+pFL+yadTHNnx3o4QuUI+/ZN6F2vzfiKwJng9uVR9RICIluEa6od+JxLEB6fFGGCWeo8CmPvQ65oXc7TA8FDAaI0BxR62M95FSO8hjsaPjrIAQOCH74y1bz5JdwzjMFpjlHuVTfH44rnZRAGN26sv/A6XRo9txH0axb5Dogk5f2DgKNEGAGVsTTEPpnFdPdhDTMEKHyLKZRRyyxenTdbsPAg4bztBAW9sQigRM/S5TA7YVVdfZqnL43+/dp54tZk92LCLNly8MJ95r5r5KIxs+j0QmXV27bU3WXtTjW34RL4NHRxgXhhgfQoBgG3F3VMCkAh5xeeJYr9VRMfFJQCH09x3xZ9VNeEUhaAe7211PSrTPLNN3eTzT/q7zP1M5s6Ny+fbRFsFhdJdZ6MOIRxOtw7bsA8KZNZUzQ3xlIjPjgQM98eRwn5jiH4KMFZrHfW33cVtNgl50c8kqLWrs20C9yrdI0GozyEVtu3qtw03zLKqU2csD2AxkXH6zpEWOr1jrLR9xErp9WghnccXMuNU04h99cFltiVh0gI7Km2wgdghwH3vqAyrHwyw53adtsIqgEo44GFuRTBEy5y8ZAgXSMppIieJPArnOQ+jN6GtlbUKZfVruPqa2+vt+luuoLOgxsU+zqLYWnuv3q5GOkCiGS/QKexv/AC7Oxp6rL91EhV9Ky/sS69ZoFUioIlj3yjC1Ye1oyAjyxrKylifiSTk61oZY4qMU3VaCGPEn7WFlYhODi+ENx5W3MQeMTrZqnGx9NL908EcVlsGQcm68ZHr0oiBkis1DACaDodeIkwHmm0WYiKPnkALzllmy77/uOExsXjMYw/dlmsx9D+VFLfbY0Rr8YRZKuzSvTen2oKMACuubLWvPtmDc4UCd57hdZl+ds+GWTbbd8SiiSCV663CN9h+RLk6xhLLyY61TTmQBhVVtpd5GA7K2rnmwRB92ptMER/b3tBvbN3o3YLAQxwzilvIlz1RCuR1P/N1tLq/5JTh5ziq9SEIfFI/LSktin17hoslVS+b9riKwdLZQBTz7j17EDUVuAhMRY1KCKH9gWJyA7nu0XxdK9cqvoB1swzpBfOo9kNDnB/CGJuJRESOQvKpsHwXBd2KaFqzYTP7WABu4u+CooLZwxHZRBxeH+M2KzPN9gOQL5aoC0XEcfqi1FEmsmXjhvUyTDh1/gTPj8DyN/ccNg9IVoliEhKTEYzEub1nI3urS65JtY5qemeYG3rpnQngi0VySyCmvWIlWeaIAAAgAElEQVTRsRLcmpCTPkHMPbmO8GhqamRfy16I9au09LSLIBYZo/9fz5lLzoFOhCdJPLNTilZjzyJHeTNEqoRKa9Ze4hyAJ08d5xp5saeptlWrFrs5wZM9mr93kJ0p4awWFE3vU6r1U2Le1FLPdYrgzxCF8TANsocoKi6zuJQsK2/stIycfHvqd8/bR+68nc8/aY//8hG75tINkOTxVsLz99QLr9hnPn2/29O2sid4+umnXcTTNdde5yITq3CrFOEyzOCMFI0D+xT9hpk4QCWguvG66+3VF1+khy7IGnAXpbNn3rh2Ne+XaEKcPnIh59FB+JOf/StiF3+bu3C5baUXa8/BQrvx5pvYq1NMD3ESTkzjM0QgxyFWCoTIl3tTMaM6y8oxKhdzA7GtW7Zshgx52W677Vbb+uqrlo9La/vb2xCn0BHH/klO+nYJI1gztPcOYk+hCDuVszt3Ket7KnOiemLqeB565ZbGFebcmMT+isjTa8kRUsvnk/NcBLd61eRyimZfrr2E9tEBCNw6EL8kIkrr4Xv0IbZLYJ8pZ0g38Yl+nHuSuR67duxCqBbL/pUYNj9EFjd+krk6kv7JNL6OffTFDpD3CfP877/8vADgRQLkgl17t4+7SIBc0Ot7vm9+oQHQi/f3fHfgg/37885/FwmQD/YGXeBXv9DP/4eOAMl++BqqJHxdxI9KiHXolrJ5gGiAih8ss7zP7QEMQKVFpms3kSQ1qG4WoF6qqiy31SiFFdt0jBxylRpn447w4ZCgyBqJa2RPFuCm//dGOaiIlhE23LJWn0CNLIBVparBAus46J1GzS4CQSSG4iZ6UQNFoj5Xd0Qm6lcBPtUokFogCzKzMlCxUmgIQLZ77y6nBLuUzW4tGf/qCxEo3gKg3ITyfxYb8QmA9BhcEyUoa2V9Bt9BlRXFoSCR6CHy6jk8dxO7Ug5wNMqhvx/lWCaHWk/ABH8OVtpgt1Gwp4JGlTtnoeg+gnKw67lrbP4XT7uy2HBe04FRfEZloiv2StdTvxdI6ofbQ10RAqW1wU4nSkeRM7WomVzZNYedMcAUWePD2EjXcnCS8jaHw5LihBIAhRtReEYA7Nbx2XrJrE9ByStA6syZ007ZftXlWwDF6UpRZBGEjiKdYji4HCs+CcC51OoheFagNt9/YBcHSmXr6/0CKKM6OlNaZYX/co1d91UK2dMy+CwTgJb0gtQA9JH3rErhYN8I5xo4XUZJOhERLR0tqLIoOpQyiQOR3AUtANYpvGYYf5Y/h1gIwNN+VKL9vJ8xAPcl2PqniFA4ebzQKdrjiEaYSSzBKLFYngDTcsXoeyn2SmCzCBDFDPUD2p8pr3EHTx2KBZS3ADyJqNAhY4TDl/olVEQph8IMXCDKg9+z/4DdfMutOBmCrIqYgEGipFag1D3DwUxfK4WdDtd+HFCGpXbmtTtR56lnRgD1KaKH5C4RqdLeSWcJ31+qrXh6ZQSkjxJl0wOhlgogEoeKtIuDbQz/ZhJgpI1DUDsRcJM8BPOITZALQM9byalSp0iX0loHuG4OQzEchhSrIJBQjqbNm0Mh91Dx4WhoJO4mGDA0QK4TDkx9HLziOVyGQiKoVFFEWyPjRaSQXB+KgpPSVs6UHuLUInhOfWXDlzaRz6jx4Q8i4YdS/3RJGa6HTlw6mS4TX/ELs3NnOvZuCnKuh9eSWq2LOcKfg6ccBoqkEJFTVQNJibqvn2fTE4C6nOueyFyh/pd6SLg8IrM4j7o8a92jKv5eB0YRS6nqZIDs1DXW9RnBkSLAQ5FU+rutxDYJDBeoqh/KVPYBbJay7st3pRLpgWIZwCkIUCmEKLUwfnqM9Fks93mY2Ls0QINIyJYxwI9TgG2BPDcZdGKoyF4l6CqxD+Saqnelj7nKB/C3g96O1NQMe+ONt1Ba4o5Awbp8xVL+fRXPpHpffJ3bSA6iGZkZzgmiiIRonGqKwlB+eDT3Uf0JvigXKyBxFyxaam9u2+7ua2JqAp/X0265Isaefb3d9bhs2gRITZa1iDX1noQCyJ1mzC3B5TbO2IwEHAkHvPX2gOwhm3+KWB7dd1/G9hjXQh0yQpeGee2TzG8JHO7LIQZnzJrtovt27qFX4sYbeWarIDVn82sFc1kLz0e2vfbGVrtky2VEwRCvxnWvJ7JkYUEeAKofjqwgR4CMEKkXwn2Z5H57U3I+ylwnMuDQ4SK+xxyAnZM2wDVesGS5bduzD3KZaCtixASuF6Pc7Ba5ljsXhTmKeQAFH6FKPNPabH2feKQ/hwRRHrYjIiGEBQKdRkUp91Awn12uwxSUsYqM6CAmSmM/IjIcYCLJzXVno6DGXSyZ1o4YiGj92ykQyDOlZ3jOy4imS7QUVJmdPGfNEJ3dAJSKL3QF34w/uT+CAByH+YwiQJwDxEVgOb/RWaCfB+L5h7Pshu82OPWqN8RQCKRtOOMtlHVK7g+N8x7GQXJigiMrfQHoQwA2IskAUkybF8TzDMaAYm9EekuFH8nYmYAgm4IoaqNzoIfr54W7J45YMjnACg8fsFUrl6OQbgTIG2OOqwFc87UNZMi3UqIuJfU0C9px3DakZziXiEguEbebILPKIe1HUCNnZqQwZ9C5A5mpDpBB5rODlKa3ERMjVfN87l8ya97WbTsBsgQI+UDQVjt1r5TOjcxlg6yjircTSaCfui6aL1VQr1/l0vnn+5PtUz+u/58JkM+k2Kf/mevGmuIIEE0KgnL4Gv1wJJiUAu6HxANnXSbnrr1+r1uhwCv9W7lARPbCDLrXUQyJ63mCGBRBpH+vXHUv3FK6V8rw175Gyl/NNZp3RFq1Q4ClsNYpNu5vP5Fm338ekh3SMYKoFfB6W75gjs2hPH0ARf9j//qI6+e5DFKJ7Qbvw4s1apA1C8cD/QJar9pxVuXhKJGjZwQlek1tE2tRE3uOYYqDl9qpcp5BiNSOvjZ7gzmhYOlsyn3DbQP3Sc99Kc9vLBGPNGU41xP5VThSG1mnvOyZ371k/qHJtnTZSuazowgK0mzmFfSIlVEe3EGxMs/F0eP0J0GmJSMqyQTwfJMouhvZE3gOdwGettr+otPOjRIBkChycHiUdROfTAt2jWbKfhNxuq2jKLy/ucx1cg1C6vaiX6jt4tmPiKdnw8eS4yLo/hi0rFDAb68RGwWUYzlkbPi6To7DZyYsY/4M1Nt1zOkQIzhAbrt+lkFlWn+bOqVQ7ZPQdcWmFbb38X28utnMJYl2tKbFBthfbD/Qyd7Oz5JnpNnbB8vspk1R9mebc6zt0B6jeoQ5jcsSkWblPZ729DvVVg4vAZdATB4dBpSDb9gQQ7TgDFtN39aON98iEjHHgiAR22kmf+dIJeXxiFToyShYNIf5BiCdtfDqq66zbW9tRTjTYUsX5lpSLJ05XPdgiN2uBiJc6QE5eaKaMniIHTk66M4YpatjBhFGtcynPiNTtoootTbcWlDVdB/hkOufxgFCVxRuES9IJE/ed0osbkoEGnLHBBHzVUifh28k8XsQJM+/UOrW8atWR+KQYVyLnGI+SIBEWTmb4nrA4RQfHAfkZj3FXnor/SgkjtkWKtr+5pJlAN10KbxRZcMQqMtnRdim9TNxyw0AIB+33cfPCnFmUCu1Pj/ENuQmWzRzUQhrvR/r4gAOvR89dxCWg5HnEWQrchfa3iNH7QhjBC6K9c5wY+S7SKuquj43K4byZnOzID2wrgz3tjO3EJqlTjvWlW7WnVkQGx3Mh6cgghOIUgoLh7QP9yGWkW4w5uNa9vUVrKXxOEVyiDNSL5X2Hlr/5XJT7KHW/Cy6BX3ZEzZAMniyFowSKzVrbYwN12kvAFmGUGGQNd2P9TApNpH9ohexTceJPKtl3cmH/E+GeMmkS6KUropZPJMVdDngRmJfNUw/hyJhczmTKH5pgPetPdCefXvtY5/6pA21t0ByQ8wjmulhz7K3iMgmCE7N89pLaI7S2jVvBb09b7fZ0qVLODvg7GDOlztNezEV4LRVV9A/0cQ+yYfotQU8zzxzzN1DuBe1fxhWTCnkfSZAezR7yNdee9U2btzA/K8uwbPOeIHfw6zFcn3u31fIdQqzdes3uTNH8clj7NeYHT1Hbc3lm60HV0wga2APTpi+bsj0cKITma/OVCl2cwbxnuo54vvs2o0jMpxnv98Wr95o3/rBo3b7XR+3Z59/wR7+i8/bq88/SS9Qs113+Qa3Xrz8zmErYr/4iY/f60RBZxARHThw0HWYXHn11W7PV8n65KO+MebpcNa2fsRLbIVZnyGo2BsdI9JY3Yy7dmy3r335r5yzroW9QSlnr2shSEp5nqpxmp48U8l9y8LtThcW65REL5dfdbkbN12s26UQjnKMiDDTa4wxDyumUQ5jESG9CEGiVRrPutzL/ZLDvs+Jh5RmidiKz+OBkGyENyeniuKY0xCHaT8fxNmmiXjU8BA/CNFkR9KUHD1mnURztTad7QOMQyDQyThVtLMX+69GEgJaOEMqKlikqvbNc3kGqog3W716tXMzq2dNDhS5jOWgyYYYUiF7fUOt5SJ8qUV8VFx4DFfifJ7iUG5puD30ua8yLxAf2D3i+ild5ZhbL88umPrl3/7/94voucX0Pb+eXUP/b/34Y+/p/QKg7/frz/fZzwsAXiRAzncJ39ffX+j7+77e3P8HX3yhAdCL9/fDPYj+Q/Of8h7/K/7Qwvnuef4/+/Yv9PPxn31ff6qvu/Cf79w9+ON7lj/l/PDH9h/n8IZz18tj9hdvnh7jQKdNtDZSYQA5HWz6pVgq+Ye5Nufhg24TLxVUHIrUQMCGcDaLHWT9rmFTN8ABovDwIQdi5mM/Li4uxjmxkL/Hyw8o0c1hQoqYFWTRqwNgHAYxiFx4RSuoUHqaTfk4gIQvm3UVHR6hnDSM11Yhu6IlGtkYBtLwKEW7FL+DLSMuFuVg0WHbfMUWF6D81va3XU66CJIIQA1ZjFNRP6totxQATJ0LEWyEVZ7+5htvOxWbFJMLFs4HBOWgixVe7ow2NrACJAVcd6Jsn8SiEo3qTpFLIxyadTBr4tAixZdUVzW/JEf3D37kPkjOrpSVetD0q5CScyAagI3LFmfzKrJJgMwwyjgpD6XqigS8O0kEzvx58wBtx1D9ljsiZCaqJQH+OuTNRHFeBaCnLhUpqnRwPHmqhA039417Mi9/LhvtegdOaTDJ2aA82jY25r5s0nNm5TinwxCb/BEOkuMqeeZaPP6ZdPdJLvu7ExRT04kiuzr3XQTN2MgAQAYgL9c/HRJJBNEBDgOTKOZquRaRAHUZKP906AtGBSiQvhBSKist2RahVFZpdy/vvZv358eYyAI08OXfVJSdBoQnlggLfFgQZIziwfgpN9EU93KKw683g1IFsopAq5K6HeVUIIpdRTTpQKcy404ON1V0egRx79UT0ckhWiSFspMFcA1wwMzISOdnGpnFBwC4k8n6BdQCBNPhRPcyivGhg6wOLRq3yu9VFJbAsqN8VgHc6g1JBHSd4llp53PrPgmcbagnMgaAZQFdJ/6u5J7DMgejQL5HIBEjb725HdApntzoBc6Jo++vHP4Q7q3y6us5wEdQYK7/F0HoyucZhzfekI6S7iwIrBJNFdZ7c7+yiHg7Sa9LwbwC53rpJXZJBdlSukcDHitLWCrEQVxRATw7g4CfUQDGUgSqVXIKYH8ccGuc967okv6eUQDBKQ7h0wDnNajqYmwVWd2tzbUc9hpxeoUDxEMqokDbXnjUoiEWkokxGmEMqcVHaslhELBQrlEdin8BX7Pp7pCiPoaxMQAZUwVxOMD7EXKYwBhWVFRySjqul1biI9r4HMRZME5DQsNd1JaehV5iXUQeTuMKSEQZ1w4wKZBTYOuX7063v/tXQH7GklScLcwTw31dKL7HLZ2IjlmUT3sCPstdNYDLRN06MSj+xlDfyskzAWAu4m9M/TU8O4pI0z1uR0nbyXsTwTN7do698MILlNLfgOoT4oPIvUYO3/48UymAi8PvRqc1M2/o/hUxTsIYd1JBxkLSCVQ/orED0D7MeFZ0xTJK4Le9udUe+PQ8Kz5K7BOAmZ5Z9ZN4QBIfOVHqfl1Oz8DTTz1h115xqUVC0jQSpZQYG8m8DGHHfKXoKM2Hil+YALSZkOodgqsRh8QIz00nBIxI2SCuZz7jJIxnYf/hE/Qc4JLj/eza/RrPkD9gTwe548sZc/62dz9dSwsXQBqcQP26hGcSApeYvACueSgZ+x6QddNEOIgIaGnrJrbwNHEyIfQpsX4AjI7z+nmQNlu376BQOgEVc4uLEFRE1sjopIs+9PJlHDG3q6NChaktxA3+9KFZbu75xPcq3VjXHCxCQ+XiIos1lpXTrs8sZbw6HBQ5JUIwnTlGalvNoYrDU8RZJAByEKDekaLjfA8U1pAecjb542IQMSdgRmCJIjNEeAgskZvJizlPbgen2OQZ13N+FlxX1B3EoQhE7v0zf5ZoV36dTg4Kl6NxePRBeIro1vqiWDA5EDS2RJAGAn71sJ4uXVQAQN5JHwh9CJDOIepd4d6EMH/1c68m+PeKflMR6+OPP0EE3uUAkURhANrUA4rEQ/YW4dzIpr+hmt+3oSSdSczcDIQBiu2Qo2YfOegivPVZBhkTq1avcUSOiN3HfvOYI0Q3b9noSAfFuezfd9D9ug3F6f9g7z3g+67vO/+39t5b1p6WLXnIE+/BDpuMUkICaXZI2yzSdKS5XJvedVyv2ZeQFJKQlAAGArEBY/DetmzL1t577z3v+frICiQ9bHr+czX5W4kfNrb0+31/3/EZrxkaHmNBkIX3ffBjtnP3LtcBcvj4CWLC+gDsFrvjaoQAaYUo07jvHCA6H/yaI4ecz9HF5n3rEwn2qe8Ql+hcNCL+BXGbfevjsfbJb1OGfpFQevMCxREcb0Jn5s+7vsf90v/c79x9F8Ef/VlqWH3p+jgS5OKXc2Dq77mHVLjr3JjuLeaIN/deF62Zf/EAUna+/uFJxhcIGkUwKooxG1djOONnYUGe9ROb+OJzT9J9lmGZEEn+qLiV4z4MwChCOZg1SReRiw0IOwpXrbYp1j0D9Gp10Kl1tKjUJryIfgNkbsVxsGbdWttP8XM15P0M5ytjYTauhVxbjdtjFiW9F+KAYKJxGDDccT315FPENX3QHvvx43bTjbe6nqVSwDl/omI+8MgWq9szTESNB5FdrVZa3AxA2GwLl2YiAomws0fO242QZ6MdFYBpY/brXUeIustgTseREBSJyw3CjjlAXUUTjOG9RKndf/+tgLjt9BWUQgBDbg8RNdnKeohOIx/WBlHEYkZM9VpBHGNCRx2xVv6uN62msduOliAIQL8QQOF7Fw44kQ6Kz0uI9LLVxO+Mch6HIfkP0l/ygfcvhjyoJO4GgQgpeIPM+50THlbXOo1LFdcGxEE4XSS+9OJ8+vaFNga4Wlc5YAH0eHgmLbJfHj5nO8/ijoAggKuwD94UbOmhk0TdxFpMxlK7gGOjBdfHQkqhQwchsCGYdxR1WAmfZdHCNMYUPxw9bQhk0m09JPfOF593EZP+OAmv37KBDg4i/RAC+fA8DzIvdNIFcpT39wQo9/fDTeCvtTDWE9aLowOAzzhjU1hjjEAsDI51AKTSgQLR4YNJaZYOjUnIivwcFUET10rRe1Ye5eg48/YcrIB4TGB8Vh+ZMXeE2JLVWzhHev7aEFCYrVkOGcd1WxJMvwz3lRdk/Ff+dY/t5rV5C3v2U0QIcbs89KMTlLPTK7d2pWUuy7VfH32B4nDmfwiMXHjyMMisL38UFwLRmzOc15TIJGvpH7HZlDR79WQxYyniC79QgFzKzFnzdeKk6WW+TGDsj8OlWo/L9EIzn5vhGMzc8ok1y8IlNTuAmzIEBTtRSb10lsVnZlsH464/6xMp6qvKz9s9995GJ1sYhCNjNmSC3HchrNeG6UnwYv8gp7N675IRUDwh9ydCmRiU9nGsF+qI+1PhdDBih5MnTkAYbjOPmG6bqCU2kPtiirlYMaN+iDDkTtWYlsYxBOP4Ut/RCkrZT7BPKcQlfYFS9sW4EdWNJiJUxL+IFwHl/nKZMJdLHJPBmrEBQZWIdq3VqyCDR5lHWln7CbzugMAWebNyO8KqwzhgGANE9ChyVP0hXoz9U6y95FTTOmbP64cgmoNs1ZpNbs1xhP5EiaJEckgs1c36+NZbb2Ft1GGVROKKmNuGCyWQeX5ScxVrPBGjpxAeKKpVTnut/9VVdoJ44kHeawukeJuiiXHvy52hNU0L83Ak975cyY18nrg4iHXu2wrIJ/WEHae/Jhb3x6btt9rPf/mcW4tpXE9PXWCl507Yxx66jyjOAdu3T07BFtZnQ7hTbnbkqQdjwv7DRzkvCBC4J2fZR/kzL7YRH+jNfkAF4HL3jLDXU4fGGER/OP+tjqZ+dZTRqai58sCBA67XUcIECc6qEY7IES3S6WbmwiefegbxS4hl5i/DOdfi4r0U96r9qoQT45BEnpzHEQg49fTEEOUqQc0QsYEhuL9kx9LzSHmNE9SMsefVetOXn9X9l8VcWsx9kYogK5IxYCVj1eHXiS8kW3XJwkwi0xZZK8dUdb6CfQzkV2aW618cQUnQg8AjGDeIHOeHjhxx8ZNdiFEU6ZWLm6eCe+nzf/o5exXHrAQKHV1ELEJyaR8gUYzWHCJ0oqPjbe/eA7j3IaITsxC4hOIoT7VPfeJzfA4c7cQU+shHhqN5jvRwU+4bf9Z//gab+l2QyoUJuzXUpb6uFIC4HIByuX+/5MG5w39nGZy3BQBe7iCv/ftbnoF3+vpdO/VXdgbefH3eHqn62+/3n319Lze+/C4A+h89W5d7/f/o673bvv8dHn7/H5yOS88f7/bre7Uf/9z65J2bw/8jn99hDLmPfGB2kkXYXDY3a0IWsJ6oJSv/e4Flf+k4C39U4ixkMwEZffm+BDYIMywYpYrPp3BO2bVaxBUXn6fgeQ7IEviuBb6+5LyQAle27kkWodpojxENMchCmL2EK9KbYBGp/FVld2uVFgoBIgImkdz05qY6jk3ltsplJZKH7GMVIJdUllk4OfUhZAxMstlwamBeQ6rHCgiXBBbAJ9goLWSD0ATAHA9oK5CxDcBVERCKFlKPgz6bwDW9vjYkaQBKKkBuBEjsI+81CvVRTCxRBxysXDICvHsAVP2xwVc/usHy//ic23B5Qy6ISCr75qJ/9xDnfLHYkSEeANuB2hxxvrTBEKmhAvppFdkCEinSqB71VDLAoEroRWioOFAbMqeyJdYnCSCsHWu3CnI7ITVSydNtQH0ajlpOIKv+Xo4GqVt1TQUW60t/FwmINcSmVO8ldZ2A0lbAuVe/mm9bv36ORXg3gGIyGwb1pbChAHgORVXtxXH7cLyJgOhx3A+DkAR1KBPLyOcdgdCKRgmlHGJ/zmUImdL+KNFe+tXTtnb5UhSIvq4nQcchIKqUSKFElSFjv1fxvA/BulLnxhHvFAeoPgJA4qeIFe6hYYgalXire0Cq7kF+b0GB5ce5V/7yAPcQN6xz52izFMBnl9tFkFggr68vZflKWacMaUXJTBLHpbgB3aNjnK82wGtfXkvXbgQVmcpqVYKu+1buEUVYNUAspKEeV6FhWATlw5BgiZSFS4knoPyVl3c5m3waUV5edFDIsCDnitJzpiaI/zl2mn/PtByyqKuIIRnSZ2KT5semWgSGCsa1gZNyWXFMw9xj+vybN5M5/RrkDw6FUXUjoOrtpm8kCCBAZFZ0FEWJslfx/xpcRAJMFU+njbSe4SHUgokolvXnaUCIYcCtqBA2XrzWzCSdPFIfDqJ4pNy1vQOl7wARC5BJ22/aDCAqF0m3tbDJjAmLtd42ensiF1hFZy+K4DGXjR1DwbPK2aX67CfCIApV5wkiWLxwPnTxnK+g66WK45KKU0Wb0xQSx8TiUOF6FJ0phjSI42dnXReKNxvpGQGYgKviaRTkIYeGnC8qg5/hGZ8AGAwMCHOdLX9G/NX//CUxPtGUiTIu9IASyQmyAJIgAUV1B+PGINLjtSuWwrlM0JVSQsdHNvcKpAMgrkhAqSqTeNYOoIIU2aHJXfeElJ0a1/wAk3/4wx/aRz/6sTmnEDLYMiI7shnLRK4dpqx0M1nYlWxwpU5sA9ARiFNBVII22C0AxkmMR+cZKxWR8ciXv2I7drzAzTFlD9yXYiUnicYhGk5lscM8U2dxqbQR8ZZBVE4dm3yBLt1EPN15yw0uwqeLIusw3Aa9KEylghcBIrebwHMXD8h76l7NYHN+4UIJjrpK20wZuhxTvaghh8cBtU/WuJ6Z1DRcRS2VlosadAhX1vAooLZvCBEyEXby1GG75dYNPK+jFk9eejBughlIMoEXHhyvnosuVKUtHf12uhgylk6CAACAFs7pFJdQn+dkUZFTRXrRb9NGbERGei6ALa4MooTOl11g7BEA4UO3ESQjg76cKo8SiXX/35c5J4efHiK5BfilPHMReJG8xyCAhpT3XVxvdfAIcJqF6KqrQ/nMM5VHb0YQ0YBTsE9Hic0IxokiN4RgcPV7KHJRJOOIyD/uyylddF5PvxRZIzedQPt5AkQTkiZVAfQiTkY5np1fyrZ7/vGCZfBsLQLwbEUV3cRzokLTZZT/qmD9xV27XDxVAkBUBkD6FLExUaGQ3AFTloqCPgbyYwg32dF9B4mpuplnsNvFaLgxm3H3ld27KW29jzLfBuJ7GK84jiJ6qPIYU9t4vqshRO94D0UqzB+tzAftjGP60lwhYEWAohxFisxqAmgfRpWqGBC5BHtxhKUAeEqleoF7rpaSYHURyUl0D5Fmr7y+1+X41yhuEZAqgvFQ42wTZFUfc7fIEX1pDhMRIuJB50ynUuPWtz+9wD7zneaLRBLiBp4jncNvfTzGPiUChGswT2zodd785/nJ898RIL8hQuYIKb33G8KCudeYj1LT38//vEiPeYWsriFD4RvOHubkrz6QYH/zBH0NvE3d9sgAACAASURBVJx6RTSWjEPUboGkiADY9yA+K5Q5b4Yx7onHvm/33LkFVxlrIIrDRYKMDwBMAogFMYf3Q8DpVyauNYkEGijwHZ72tfJGulkqm5xztHAxcVr8XkQ/zhigci/3jA/vuQCQPicj0bauWQLA3WMTkHoh3D+7dvyK57QTdfV7AX5P29aNG+zJZ3dYBSDnx/74SxDjnXbzRxF77LrA2O5nZWfbcAg1WSKdEXIlhfnGoNSnorqngvglD0jBczyLeRCkY4giRgBb5TiNZkzE+QeBrDqhTVvWM582ujFwGmeol6c/IDzuTEWIMvdkZyZb8ESPRdG6EQaqT2UGY9oMKvBhq2mjpNwHtfqEl7Vxf2s9F8Y4VXq+x7avjwdwD7UWgNehQcY+3BeZCxfbs6+csVaA+RZcIZ70YDRyKy8roAsl3N8WxwRZst+U5fF7d2ML80eOlfKNB1uH7KnDzVbOzyXyMzcvD7b3bYFILj7i1onjgSl2sqQZ8NvfchdEWIoHanvGyNfbfO08nR6RkL8xkYqODIZIhOyGBDl44HXIfjo7uBeu37COOEWAdbofvHEQ9XI+mulBOdOEo5doHj8isgLh9UJY3/izhh2nO22AeSwcV0FQCGMp/z45wdp4lO+H/BiFs4ZLxiHr6943MRbyaHqQ1wFAZczHIERZeaIdONViNRAe8TixVm3cbI8+9iNr4OcyeQQfum2l+dcRzYo7sruvzWbSc2zTP+9SR7p9bJmH3YLI6M+/e9DyrssnHivAfnXkhPlADoWyPiiET8vHpHvXGtYIWEoay3uZP+iVyyFijXVuFw/w8aLzOJlwgzEBtzM89/PZ+vksGl8XcO6CGT9H2R+cLKNzhes6zNIyi3kkM5Hes5FWiw/1ctGNfrgUU3BetHBPTTE+RDNHT3ICVq1cgnuUiDI69ySGmuI9e1nTBbNWlYtU3UJyww1BlAcyByTiotN6uxhR0GI6STTvdxKbKrJ3tSKrYphv6vwxgSkmlfJ51i664Sqqqu2FnS/Zxq3bLA33dw9jWDyCKBEI0SLSeVY1nytmS8THYlT6RcxXcp87Z2dmBuD5KGuDBW5MUTTlMOubI4DbYThgFU2m0vN1t85Fvjaem3Lj7jjubTm5RXyrs0uiKolRRIZ4MLb3dg3ahQoJFIjM5P01LikWqRwhkNb5eazdMul2muW9jh07ypqhiT1VJu6UvIuuOUhWHJDlRB3K3bdlyxYIM5ycrEeKi4sRWhAdqkhe5iLtyaIA2TMyMxHLnHfrVD/mhGEIbcUMt7HWb8W1McKg3QFR2QKR6xcY4ZxIipfSejIlkZhJyLrVK/IZz+hLYd+0a/c++9kvduC6WEvX1Afo/WqwF1/egzAAIhfnzwiRukO4ctRd5UHJukgYiYvkxuwhOnOa8S4WElUuiK3bttsZSP1aXMQfprh8LwSLHPYidfoQEnThwm7kHCiSVn9WF8gIPVlyvseyFphiHRukuGMENh7sJfRrhnOuqC8Ja/R+fkQPBhM1q95EOep6h3u4B70tE1dRNESQRCua/mNiothb1LmoyMXZiKUQAW2U46n0rI3g7r4bsd0ApEYdLvkhnnN/xvBhPgtUJJF2dHMQ8dzOXkHu8xMnTxFduMq5eJsg9G66/gY7S3djihzWkJdyUkrEp3W/7v1B5mYP9blBbPSyrjp95LQtXroONxrXMCLRPvaRT9vw4DhxeFnEbzF30kP2BgEyNx/OAwv/ZwLkDTLEiWAvAUBcKYB5OQDicv/+7zbPv/MXV3p8V/b6Fxmny73ItX9/yzPwTl+/a6f+ys7ANQLk0ufvSsevK7s6//k//fv+/L7br+/VfvxXJQGifH+pXnVwk7gCYtiwnPlalqURfxUfF+2IgpUoe0cB/qdZQPcAqOhBEKgnYkMbk1ZUiSp+E7Bcx4JW+doqLlYsiKzrAualwFahahuRQCr0lPtD4JQyuCfYYClPVXnv4byfYmIys1IBdppY/LKIBgCTWmqqU8pdFPYjWLtZaCdgT06DnBlm46Uc2SGOb8niAkB7cpYvgj+xqOwi2aBIwTUF4KquE30mkR6K0EhNofQaUOall3bZkiVL2fTPOgV1MznMrKqdUl0uEHUR+AOGCLyu+9FmK3yk1Km69f1yIwg0k9tCm345P1QPrd8r/+mNgvTFX4YwYQPmui044Yo68lFUhxS1/Lc2fLLH699FGkjprNdz8T+APuoBESEgEkOguIgOlTgL4Beh4jpIAESDWaDrGqlgUz8rYDcM5dWkQHx+DwVceezjc2WrK794BDBMheAe7tp7c14m2cxJPR/MsShKRGW9SWyo4vi9kevbzqapGpKoA/VgCpusHArGYyCjpMBvra90m4ZYNkEqo5dKvwP1fjobkxa6StIhqwRyJqLUVClgXXUFxa0xuHYosQSol5ovgM8zrPtMpBjnVXn+E+wcJ5FQeWqzAOgmJdUYn3UcAk1qQkXZ+PJ9cs0oM1rRAoplc1E2XN9RAP9A5fVDrg1yv+jv5VTStZPzwwciRPdpKpEoyu9VRrUijXR/K25KCkRPQNcaVHTrUfI3E3ciYuTpp55ERZrBhjkWIgzXDa4kKZKnOC7FoDQSgxIdmeDAWEUiybESDZGlDXs4Kt0BjsUDBE7qaYGsIlriUT1WE2N05+0pVloV6MoWVXIegzqtm02vNpGpgJg9bLq6OcZeNrPJKprkfuoDIJfDaYDYMV3PEH5GDiolJPh7gkDwvM9OAE7gVBkBwOtsp/OnkQ6ezgEXWfHhj/whG7RRfr7dOXFARNj8ET0BmDeJ6riBcyMHTwTPUBRkgycbT/UD6JopXkRugHo2oBG4hVQsOsD9unwZjgcsD4WAIOoO2EfPgJ57lRYPEdkyBoAmN49itXTtpnku9RkEKMjF0gsgqCgIfzbpeka++lCaff9X6hERkAQ5gkspCTCcpBirLDlHtnQsqlkAF8iPITpaBGBGU2ze1yFnxLAbu/R8JQJWZi/Opx8F4InxQc/VUsi8KgCaXsAR9Y7cee+9KKL7XOF8INcoCkIqhs30ydOniOJj/GMzLzVhPePDEnpeDlHermLxLn5+hHunnKgGlbkuIJrqR48+bnfffrutKkQdXgvxSimuXjMA8vM8wEYbG2D1MATyjMqp1sCzkZ4Ub/EAhwnE9U1wPqQMFaknAkQEocYuRQrJBSSiMwkypxHnm0rkt22/wcUCqeR8fMqHWIkOYimUX20ADrvsK3/+JcbnDqLlIBCDo1zsUWn5OUeATI314nLww7HAhhuAD6acsWvMRRo2oVLsJWu9vZsCbtC7YDb+AlVGIU4nAPELuN6l5VWQVoxBuD+WLl2FMwsVNYrmC5BRaZA0E5AU3nIrKFoLkHyYe+XHn8+yP3m0nevJeQA4Cte4JBedHEacI4GNKVzH6qpyByxpHA/GxVdMybti8xRNkcS513h9lNJZTib3P+XXgM1+RHB040Trx7U4wC+RH3J9CAGRC1GuRI0fb0mAiATh2d7xx6l2/7eqIIeCbRnq/W6A0h7I6AGRTMxv27Zdz7hBzBZEg2JLFgAkKcpoYSbOqZgAFxezBjfYKN+/59cvu04JdVKoAFcqfI0zKg4uJNpDkYKKveiCxC8HHIqg+0TOmSoUwlm47qSA7QRkkgNG49Ti1authZ4aRbp5MheLJFYkRwAkyoqVha7/RsS6+o9ufc/tnBd/+8bf/T3jUCzE5y2WRiTH879+ycXidPPc9iEqUFyIAJsBxt9xYnnGGJM1x2j+0nyv3p4pEXAiufnzdx5OdgSIsBZ9nw/nWITM/xcEiO71eefJHNGh1paLZMzFLpm3Q4D8FWXn81/zBIgX95m6RTSGJDOWZDFPDeLuyYHkGmOeaiU+MS9D6mnmZ8asSVwU07ifplAAIyW3HsQLcZAmPszBwwB4Z86VosYPthEAq1MlNa77KBOSXH1MI5xH77BIO3y22OoA11evXmb33nET7xllnUROxkAsNwBC7tuLahwS/f4H/shOEUkUyLl8jnvm7ofuxynRy/NFLFx7nT38P26z7r2Vdvoo0X687pTfmFOVJ0dnAuL3QmBWc78SDwbAOYDyv7VVDpVp5kGtUURo0usDuepH1GUyym8RIHJRNtCFFh4Ww5iDY5Dna4YIu6X5ORY4g+usp80SgtCkM88GcC+MDo/xbOEoBPS/UNlrgRAY6tsJIJLm5KkuIgrN7r1xoRM2SGzQ1IYzk4L5KsQUe04O2QzYdDunklRGYqjSLHAa0pCoqoL4UIugKyUUZfWsV7gdrGi33RQEXyAOXw0w0bzup+9YZFFeHCMOmgHev7pjBpAdQUxysMUGe9nCBG9cM912boQxlfwpT+6bCCK8li/NsZysJOZSugqIEdLcGcqaZxuumSkIoVH6JjzGBm2I37vpSmnq86LrhHgq3XTcJ1K5R/HsKHapEcJQpEhcLE4CulHkYvPyhByBXO6kB2WIuXawd5Y+IFwDeThQcc9MDXe53r1mnM2Jmfl24EyTtekY+wDViRCso/T6bCnraJaV96yLtQ9ALEzRYTGOELzZK8ge+sERaCgixOA9H3r/NmuvGLPTNa32FHPZLEPbAojzPDQPaZyj29fmWaIvawK5iTtwTAXEWgvuvjJA5q7OVuZJXHJ8Lowu1kG80iDuwgHA5YQQnHZ0Qczg+AxkvjxZ2WinmliT8r7J0d6WnRJnwbP9Fu6HaGSG9StzcigxUW2sqWYYH5YuXcw6UgRFm63dsBoi3N+RuepcaGDevW79BqIZ050a/0n6JBT5uoD1TzwA9SBEQysOD8VCya0xBpEcJsIEoYt/0oDNNBF3dFFQNs44p7VuK+Pha3v3Wzbl9HGMld4iG3gvdRSG4XyIBZBXKbWI2xK6NhRPdA5Hbhxz+ih7iEjmdwH3+nMyJMiCpXMRnPo6+UqzrbyR/QJf421E3l7sNNIafpI1xtkzp62AvY9zqnFgfpyLMdZUEsT4c07PlTQQw4o7gu9fAMEjgU4p86FcGRs3b2JtD5nK3505U+TGaZGYGre15vFAbBSIS6D8+Cm3F0njnLnuRs6ViBy3puU5VDyXRFqpiLkyIHPOQY4sWYK7DKC+BgHOUpzLXYwJ9Yqr4nW8WYc1trG+Yq4MU1QWrkkRQQHab40P2+K8TO7pMLdnqGpst2d+tYtrEA0pe6/95KdPIiaAIGNtr31ZHp1/RWdP8R4FTvQloZxERYHMP4qlFZleytpEghM5r3Xcck5q3aU4q9MQURJwtGCF8tY4yTUY59xpz9bGet+LYw1ibRTJWmCMOXyaOW+AcxYbz1qTPYvEAZofIyBxZlHKqTOsobrefPlMmtuncJzLUaQOj0Vcp6qaKkRQCOTYf1QgzOhXFwfEjVwfG9cUIlCBfCWKL4z9yqG9+xjDQl0HmqIhGxDU+TJPxrIeWXndeghvRHOI5NRXd+jAIfbMK+iAOsKaxdeScZOrI6SP8bEHl4vW+tpHioSRez02LtGJ7M4jKJmaJAp5zBM3SjbCFl8EIKH2sT/6JGMbe0W6QDxm/OYIkIuGx98mQH7X+TF/5879vQQzl/q6UoDrcgDM5f79chDflR7flb3+NQLkcufvcv/+Tl+/y73/tX+/9Bm4RoBc+vxc6fj1br//ft+f33f79b3aj/+qI0ByvvQ+cC0AeRbSXgCTsqs3/MtKy/jccTZvKPMpCs/NyULFg8VX3wPAJlW4AHu5PnKJZ1JfwjjgUTybI4HI9ahWtchWp0cIi1VlHgsoCWSDI9V1JwtZEQcTLPj6AQ9UXCogTCpELd6Vta/Ymzz6I/pQ4NUBmqdim1e5rPewNxb0NtQ3I4BtE5ZM1E0kIK82ScEscP0As0KIHqoBfFu79jo7RoyHJ+CNsmH9WYRPs3PVZ41F8TNXYj3hIlamAOpPnTzB5ifKKWMDsU2LqJETJIiOBuUDa4EeyAZKjo3K711ny+n+kNJ4gs8iukMrUsWYuCWmCJCLJMjcDm0uJKTynwovOQYWfOm0IyJEhuic6c+uo0Ol3GxI5R6R0ltfcypY8QOzjvyYU5WJRKGPgX+T1Vv/LWeBgNGif1j5W++9/WslALREinEtRezo5VS0LbDRE3BROfWKo/KR2hxVZQx59WkA92eLzlotALc/RavnUJkvo2R+FAA6UfnyqFfjiMgYomMgFeAvEhC7jIiu1QBz1QDBcVzb61at4FzMxYH1ATDVAGbGQnDNAnBnQGapUFaKuiHA/WAiEkDvtHu2PpUviywDZPfiXKjLRc6hPuX6E0sg8klxZ3HEEijWS5vGXFRpzYC/ur7hXOdBXBEpKLJFMuiciqyTGk39HtmoBUV6xEAuVBGNJeXylMKLZVXnHAqYHMeFMMjGa0XhKggEXCNsuo8cOQQIEso9n8f9r9M318khpboKjScgEIYBnerJNVZZuMBybU61ifUGyBZRmMZG1RfgRXFKAhsXEeWzn1iAe+/NtKo6SkbZBDbVE8eQEOMcOYpIS0+jzwJgXgTIAp69Yc5Fd1eHO7epxEgME0WhsnblPasrIUBdEcSdwKRwrilphewcp7y2u2uYZ7afjoEeVP0dtmnrdcQiKY+4jMLbWGukmNmbktzWziHr4X6f5HMp5qFP8SC8fjq51R4ufkCKOE87QxfBne99P4BtNa/Z7mLEdI/lQpL1D/U6Jd45HApSvXkAVHf3DrApHIJMiXUl0vr8TsULQSNnjRwPeq9WNqrhUQvsLz+cbN/4SaMrNVbRsz6PJxtVuYgaayttTeFSstf9bAwAi4oGCnF5dhkzFAPRTd9BDzFqei40FinOTk62Ko5Vm+xDhw7Zpk2bnfNHykk5CjSG6V5pBayJ5P1EUEqtry6SPoACFV52M3bJ2dMCcLIgOYXPOeyILUV9NDM2Pfjggy4Coaaqzr74J2vpGvKzBZBHMzw3AwDlMWyExyALTp0rQ8VIuTAknECIKMaoohPHLIiHccum9a6YW50uIkblEBnjuXZl95zfAcB9EaKKctOzoI4iRbnJkaA4p5NnylBlz+BSQUkcgGunvw1iKt/FWZlnGMfPdWL8bmqtwwVD9EhUoPnI8cF9HhFAnwxECG3dDrwsLqm2WsCQG2+9x57f+QoRYYyLHMcgz5wvAM4iVLULiPx59Ec/obw7BwIxxfbu34uroNIeePBDdECVAn612nUbNtpLr77mlL+KchLo8R1KtD/2z+XO/bGADhaVv45wL4crToUumhQIjhHiPkSAyL0nIq4OslC9NurqSeJ9FUNRTv8IFAt/JgsdQFrdFXr+RIAMotCVq0GgmwiQCUB9EVkiDUSAzDsa5nKSFJ+kpwpQC9X60w+n2Gd+AkDDc54GUK6+mSjuJUWjNfGZSssqiGRc43p3FN94+OA+/h3QDhApIcrfli/OMQ/NGdiRfvHYT+xP//Lr1nAGtwr3cyTzkohtKXoFnCwhxqoVsDCQ61J09qxlAtqoO2v/vr129513OMdFp6KBGK8Wk2Ov+3qU+7DfjY1DLu4tGaJU94BAN6mNVSB/FnHASo7xQkkFquFY++kTT9qX/+KvIK887GdPPu2A62nuIWgO57Dzgxj25JzO4OpRjJ/mGH3peon00DOueUbP+Xc/m+oIEKE0AiT1d+r2EYH5XblDvl3nfnZ+sfbmRdv8n9/KATJPgMyDPm8mQFzMlbtel3aA/OUDsfb1n7S5mErFrGmOlQME/TAkfBxkfLQVnzyOk4yuC2X9AGyKQF2cnWr+M8Pmr/x85qBRORyYigNwrU0AOPYznodTetzN73WV1YzvnYxXiYDAQS46RuN+GuSCQPtpohFD6SaoQThyEldkDqrjT370g+YNMR1EbpL6J8YZO154kY6e628FxNU93mAXuAei6EvbRlb+D37yb7g9emwFUUef+IebbBhHRE1Fl0WRs3++mntF5CxAuifE/0R3pWUkgIQT01RbAxDXN8YaC1HBFIQ5BKZU8qkZaTgmxlkn+TIWDDNOxwPONTEuK+5w1hqIGUxLi8d1F0avDZ+ZKL4o5oExSL54xp0xXkMu3PKydjL8cXGsirQmxpYRYgenIN537xm1j94RQlRSkBONqHNE/0b2mu0702keDOUDchHh5PMjhiqcqLgcOiM2LSKyq7UaZw7zCwrw1yombD9i/z4p6Pn+FfR/fPrm5dbbXGmekJ0VzX04bnCLNpptW5UM0dgKiEvE1IVGO08U1CCgfxBIvw/nOTszkejWbMsD8Cw+d9pqiR2NYkzZuHolca84AnBc+jDmzSK4mUB80TvEeUAwQCqYMXVCAngD/nJfMP9V0bUDH0RnnsN++Yy4LxibZj1D+awTkJKMm0WD9oVPrTC/EWKUvMdZz/YgRmDO4x4Z9wqzltEA84hMt73nauxEaY3FEP3YwppAEbTZlG58pHClhXpP2YW+OiuDvDra6G2vVHbZ7Tfl2JG9gKeUmC9MybRXm6ttjPcXVP/J6+MsHFbPk1L7cDpbMuJSILUhnnC0vMTaq5HOIT8+SwacYDAWoE5K2dtDIUdwhXURI7atINUKwr1wKbZbIE6COu6Xn71a74gXDCIQu+EWEzhteCoglSCaGf99mGv7GHsUSaQ5JjkuDEf2ASsozOdeo5MMEkJEoMQrq9auhWhrsnxA+qd2PENEW5ZzROSwdptgLJRIqKGhHgLwlC0mtjYcB4aEMZHMB8HpOMqrJRjC1cEYI9GCnOTqYlDkYTt7ExVlyx0sUUoUPzPKuFgJSaznQ6+ZxbpPXW05/D4A4RJO56GcwXIUFt5I/NYJSB1eW3NG9nXcpHy1lhADxpivdbYv43YL428Iv584foz7KR/iOsLtEzReSYijeK5Z7t3DxFDK7arYK41TIjs07ifgflbcV3NTA2SAr3N/KJ5TfVgiMRQ1PAypHRZCxClEfg8kovZXWrsmytHOMWuNX8oaO4TzIweI1lFaD/TxXKrkXf1lzz/7AsXpm10817mSYlynEBTsd4KJvYomtm5m1sc5NuVykVCrvOw8e4Iw1rYL5+Z3xo+XX9vveobuvP0eYjqfceuqdevXu3NRixPzOFFjt9xys3OaNOPM1npBDvkWHIRBOFS0F1NviL5WsS/QHNLL3kokuaK9RA4ovlhiBhfly/fFsB+opCtD83W6iH/OWw8RZCOQCRLtpRALW4YoYIj1hzc/v3LlagRZMaxxp233zpedC0TkxACfyYt1k9wxU/w5kn2HP30fiay/FDHbjkOylnQBb5599a28/+477Zb123GOdNjPf/qEtUEIB+BEGeBcz2i/wb5wBidrLiKaU8Q/a4+p+y+esVNrhn7ux1iuax+fT/GtWhtLZCJhYCxraxGp2qMq+lXEUxeu2iH2CvExyTzzOA0n5f30tY9DgPgyPnjPRHLbzLmH3pg/5/885wa55JcWNu/g1+Xe/3L/frlDe6cBuGsRWJe7Alf27+/09buyo7v20+92AuRyV/BK778rHb8ud3xX+79f6fm72j/fu/36Xu3Hf/URIF+8d1bAhcAdESD+LB5LvpFnmZ87xmKbxTlqrVXkwteQwZuuUmEBtmzwi1AoJQP0jQEChrIRaAIcjCVbXusrqerV56EuhiA2IVL5aCHOHo7FHSV+fJNT5bIoFgEyywIS6M0V0nag4FHXhrIqFhKlMkEWdy0ESAabc20YfEbZiKEOrqLEeEzWfAAFgbDTbATCUQUFAxR1cCwebP7SUeeLkDlB3rY/GyDFrASy0JSSLI4YprmSaJTnbAaGAYgbsCsLzJFaNoZ4HvV+VNE7IRBJC1QHgCkqAyCp9H+usCWPXOCYPB2Zo8gkFwciJGUOgpkjQS7+/hvbMXi6+jW0WXDxVHLe8P0qm5ZKrPKbay47Rqz8c+IDuGZSTTniyqnP2ETz/vrS3+nX6b9DhfWmr+v+imJhkRtyRPCm2nj4AmBMASRKPQy7gqo41TkD/LCSB7DrnmUD68XfKxoims1jGgv7Y0ePu64HX4ihDgD4zVu3AqKjQu7rRCHlYbFEhKTFYXtHPSbnyDCbNxFLrcSDhEO0bCJvW5srV9bNee8kzkOllN2ok5Vpr1LLOG2UuB8iAe5gnWyce0qb1HjiyNTTILBUWftSU3Xh1lEZYQAbQ3XJpKWnObJiDPWY4gwUDzPM5lUqLwHpyume4dzLVSHgewACRZFaS9S9wmvKESISL5JjEJCsa9uFul2b1V4IuUDupQwiKsJR9Nah3iqB4AkEGF2/fhXXFSAVpaTU6yoc90Lp6+MNIUchZ/GFckf0yZEkkmaYjbF2MnJ6LKc3R5Z4ETMC16WCPHT4sPu7Bz+8HDIhkNiwAOcI0GZtGuBAZI0AP20Ow9iwHga8Vwm0bkGBr9oYKoYhhs89CoCs3GRvlKo6NiMCa4poj0nUsgN9E2y8BdRTlMuz6hvgYfd/8DY2ba0Qih64JuioIXt4iMyL3ajqI9iYasPeJiJSJBMRDRHELyj2SSXoUsZ1QQh86KGP8j24Cyi11DigyK8xIshSuT7aGKu4WfFxXeTl67+jIZ4EQOuB8EFZq+NfTCzEJKRTIz0rZ8+iDly4nPirBPu7nzaxQfS0CDb+fsrsZyyQeygRwjYDp0Q/itZWcvKDkM5uuG61cxr5Md7U1TU5B5HAAuV4a0IX2ZHGfadIOT3/OtYWgOx6xoPrr7/eOXXcudamk+cqEVWoour05ApYCULhXAkAksLGvJr7QXF7KrkXwKMIB41B91JCfuDAQV5nEgdIglWX+bqSZWWaq6dAxKknLoWTFIovKlhuRykKXQGxOMk1qmFjr24cPUeFK1e6cnaB44qJmuLPipLzZjwZArwJ4dirUY4LFJHSUvnf+fkFgBuxtv/QKSIYuLeJzFu2LM1uuH6dO7eDxDJMkU1+4nSJIzNFgLS2V9r1W9daEBF14wAvof5ETuBugBl1wHppea1VVDfZ7Xf9gb267xBgGw4rRSTSr9NERNwn+k560AAAIABJREFUP/qwnSw9g7OEQlR6QBrqWylqLbalAGC33vEel+mtiLBlEIm7KCpWb0IHz/ij9IF89nv1LtpJ5yUa0lJxfBorMrhGJ0+ccuRiIsSI7u0IiAUR2FLcFgNAKC5Dvdpy8OmXwFvNNWXllZSxD1kELsQBgC2RDFIFywGiKBb9UgSWFLTzBIhuxHnBpBujeY+x6XHb9ZXF9hXKsoO5ftSkEIPU72L+VAqrvpFjx09aAU5CETKrIXuLUQUnEM3W2dpgy5dku36aEMiEH3//B5aP48KPe24Z4F+HYtwAh8N5ln7++ON2FwRHIGPaSxTSKgf9MPdPNPeeHDyvvfqq/cFHHrK2ynLGyHD6PA7ZRpTUAu2CcP9p/JKjspN7W2RMiAp+UXPXQ6LKHVhPiXIm712GIlhRZD4ARIuJ72rp6LFfPvcrsuopbwZID0ZJ28nr6F6ehgj2AERTv4gIEJ0bxdlpjNR8M+f28LNvU3j+6W/znDEfaV7RXOfmKleUPmXfhUB6+Dtc4zd9/S4ZcikCRN87H4ElAmS+MF1xNZcjQL76wVj7r5BXczCQnJsiqpkLuY4iQDJYT8RDfAxDunqCJm+gW+zxR39ADMxyIiDDLMyLjgTmMH33LBE6UCeu/HwcRXUQLzLGXNYFmHsOt0ZoEBFoCemo+3usDBK5pp54O1qok1E8+0fFmQfXZACC/Vc7XwRU87Kv/fkXcI+onN3fOlAjT3AtSwHBC1ci5KCfQeNWJ2OryqWreFaKqxogz4fslps3A7x32Hseuc1m6RWSwOR0WRE9QqiSid4aomcoZKaX4weoBcDzAoidIsKrm8iqqWlijbjYclL6qiSe/CcPnjUvjSlcM8UFhkfGcXxhdh6CYNvGQuaFdhyAkKFa83BNxyF/8iCq1e8xCWh48kgb60hAywQ/QHDcBAB6ZOTZSzv7bF0+cU5J/pyXJOYIiASmonZiGHtnAAerezgndGBAKjbXdVo6sU9LyLdan5tqnoDvrYxl1RSqv1qFEp+l0wgPZThT6GffE2V35sUC0HdZNcrpY1UdVlrDtYXrv2fTMqsoOWPpBSl2uJTSbYiTES5+DETkFGNfRJiXbdiwylbSv/LyS792cU9a9+Tj6EyE/JolEieEOX12GHIHonMQIrWBvC5Ou3XL+DMNkc06MyTExxpqALc5rgTcGAwTrBtxXLKuUTl824BIDh87e6rH/ssXN9tA1TkKyXHx0Rcy0QdpDKk1RLn5SNACa5sOtLMtdHD0Dtv5iiaeV1TrkE5JuC7XQ84EejBmB03a/tpea/JMso5JP+bjCHv65ZPQMZwTyLVOiHXdpZ/YFG4pvM84zphg7tsM1Orjo4gOugPsSHmTneK89nCgEZyTwmyIIa5rKwXs9b7h9H1AXpGF9fAthXSPTFpLPXMa5GkgcZ4/33XAimsg43mPFAifzER69WCjZiA5Y4kPisQ1LaFEM89DGvPxyoIsQH3GGmLYZlnbi1zrhJyIh8yOYd8g4H6lmwM6ESEcdGXiy9ddB/GEkACiLYg14DPPPGNp3PvqORPRprVlGtlek40hTP/cv4xFEmNpHldnURhOjuOnTrtS7AW467TuVj9gFe63HhyzGwDty4ivVNSlxi+NURrX1D8Ws2guOrbzAvMqa4VxxcsyNs+wppewRmSJYrLUZSGniPrkJMY4CZidwDlKgxTTer6PZ0PubK09OiFMn/v1bo4l3Y3B48xBIjsUfaX31OtMIepS15l+TgSK/i2U19WY18c6aRTSfAFxXgcPHnQuQ4HoG2++GcdqsSuOl0hLIiB15Gn/pS858LKJfJID9elnnnfn24d1RzXF7BJpBeBiSEnNZN4guo44tjocKr44c/15nabmetyCpZDoiZBPhVYPWdYAaduOsCWPyOMm1nuZ3P9yKyqK9blnn3Vj/mZcjZ7cS3JV9uB07OruoxuuzvIhPEQc7Nixw0VqyW1Tw/o3GxGJ+vqco5BfIkISIa7UE6J4X12XMfZ9ikZVNG8ya+gMruk0Y3Al3Wyx7Oc6EP+0cu5iWVvLFR/FnmMTTu36SshE+q6GIUO6WMe1cI/ceOMNkC5drr9vBYKZPuJSC4gfy2KfiUnE9bSJKNu6ZbPbL0VxPw0yt3cgitN+oQwCrYNzrRisGQjw62++xXWPnKUDSqITzdvqJhEpNsD8qftXKQmKmYyAmOlH3BLPM9+CeKGZ/apc0oNEa3kQg6W4q2DGS5hzSD7WORAgn/7kw7h9IUOmIN9nIEm5H948Z87zHpcFQK4RIJfcX18jQC4LP1zRN/y+A6hXdHKugh++RoBc+iJcdny9Cq7hO3kIv+/P77v9+l7tx3/VESDZX7hnVspMAeIiQKr/aZklf+agi5ZRAbZ+X5SXa0cAV1dQ1hsGEFLDZqWbDYRAQy26pXgRgKcC6nE2IrKPSz3vVERsrBooDlaPgQDcZizHUiyLZPBhke2FOldxG2qIUB5ws4pBeYIFYGuB6I2isp3IHxVXiyRor25xSsVSlGudbHjjkwBpFN3A5meCjZxcA4mAXNlpmVbPglsgVgOETSwK+VqACV82QwJmYlAAyaKufN9gjquDjZpydQViCezUBkAqYkV1KU5Ef/ZjAzkFKKJNS8k/LrOFnz+DeijQgeZa9PsADukCzzlA5lwfjgq5WIQ+V+U6V9bqYplcRweAOz8kC72UbsrzF9imzZqui4BavZ8W01J2axN9+m8Xv60xbt3Xqx1RomPThkuxD7NsJPz4zCra1nnwhvwZYyOm4w2HpEpA/ToOKREIAO3PhlsqKKnr41ExxaDoSo5JoGz3qCv+qyDOKZm+hOvIS4+iG2PPSy+w+fawO27aauXY4BdmAiqj2tfnzEjPdEWWUZzrXBwDOvfBEGwCLnsBCtUfMs4GQudhivMfQcZvV1uH69kQcObNJkMxZzGolZvpR1BxseKSRIDo/lMsT5Bs8fxdFpu9IT7DGK+XRvyW4rbaAWV1beTgcf0g/IeA735+Xt0uiieRg0lKNW14FYklcFuZ/IrmmYAIimCTqnJHxSaFhIRDOhDHxD13mA17FO6DwuX5vKwaT3HsqGQbsHsCGaY3wddlpdVuEyi1XTjqR32J6NDmVJuhwpUrXJm9/lsggLpBVCCpWIObbk5EVTdGgX0uIEsVKrF2NmoqXB5w3SiRXJey0hI+I6WckCMieqRqlkJeroBwQGK5baTuRwLPZ2dzLwIEQHSS4xsenLYOIjha29hA8/19g2TO374JsinUytlYRwbxOSlHjcR98dzuPahesednpDvUUN8fDAAbzCbVj03eeVSJbagTb77tdl5nmGiy7rkuAlTsyyB5BkcB1Pj82ryrS0KdHyIQ6+iu0PlW7JOi7vohShXvo44POdCKik7ZwUP7LSV7qf2Xj2Y4B4iQboHfwXw2xbb1s6FVWWU14GEIitdFlMa2NtbaQn73B9Ty5dnp4RrIQSSQxPXkcOPofhngXJ4+fdq2kNes8U1xJhoL5A5RhEYFSkk5rEJ1T/DMjuMo0tgWAjihbiGRwNrsy1UgdaBK3pUbrrFn46ZNjpxT70gXjpO7707DIRUPUVsPwTTrouB0n8+KDAIU7GXMERmsEutzREKorFUxdDrm7IUL3VgwV+gMeMG4p5xxubbkchrjXu3mfaQwLCkpdWT05s1bXBFpc1uvPfvifucyePDBuwBtOhhzUKx3DQCGdHNNFzmQu2+Q7pfWcrth+zoLARDtg3AM84NQU3k8jhCB6gNs0vsG6bkh4sWTMXwAhWtdS7Mtpexb5+sCwNI6MuyPHDvFmKWxa9b+9fHH7IuPfM62bNhijz/1BBE1JXbrbXfYjudf4PP22J7v3WEf+sYZRzRqHAiBfI9jnFY3g8ieBICNo4w9LZBK6elpRGJBynLfCWQQESI1r0h4AfP1XD/FaATznC4AjGtizFB0ky/9IAN6nhlbRYCo2FzXTRFYc10gjM1uVJonP+ZKsy/6ClDvT9oLj+TZF37RRQcIIDYElSfEWxCfOYg5TUSLClJFBJzn2clflEtEES5CSHoPuqwSUEKry0ek0tF9B2w7Dpg9L71ktwJiiVj3BHwWif7KKy/Z+4heG4J8ew2C6M4773ZRVyeIaomCbEkixkP9UePcY3JCTTKGR7joP5TkAPKnAP6kBPZl3koDoNJYoflNHV/qfhJQdv3Nt9rul1+1JJxkz/7qRfvopx6mEHvMXiDTvQ+yK5JYjjBcWa08w3IviOCUW1RuT80pch5680yJgHfF8ZxDfwBGRXv84HOZ9vB3W34TlSWHouZvCQ40J377M6luDPxdImTe1fhWBIg+86UisC5FgHztgTicH3LIzc3Mzv3B+RD5ITJNY4gnAHg0rqu8rDRXgj6GWn3PSzvt9ltucvFzuudAIl3cpYC6ae4pjReDgG+Fi/NsBABOTtk6nJF+uB7GFQd1oYo5hTjFLgi46FArgGRUlE07c2g/Y99Tz77INTT73nf+CcC5zjzHh2yQbq4GYlaiohL4uUGXtZ/KmmaGayfV8VHus2q6QRYuLmSuAez26LD73nuHRWyfK3TXV8cRhCK89yBuksKsGJvo7wKYR6kPITnMPDBMHMsQNoYLRO/5so4RAeKPCtpXnSecpFHWNVKtB+P0jICwqasut63rlhLB2DznqOIcOPcC404Gggf1ZXhAFJSfa7XsDOYOCsND6e5QEXxlE+scHRSkQVYajivcv9EUrLf3Dpkn0ZCT/iF2kDliWL1akFDVZc3EiRGxxFS9KpPosIhgN0+frO61vXBn5yGtSKKydKayP38vEZzTvW5MPNo9TkTWsFG7YnBKds/6tcQbHbeIrAQ7UcVx4zjpgwEJh/iY5FwwBdClsBpCON+effaXuKNQjROlk4iNYxn9C/hNiXbysCGiWDsg1Gd4LhhSrR0CpH3Q03ohH8J5HkN4vf6+JoizcWK3IMcoQxqESBi3QI5lGJIBN0Yy0a6zg3bfe7ZaEDF4/kRZBQLue7hSiBAIZF9rmQ228l7GWI8AO1Ve40hZbz5YCOujJNZqGyF+s5Ii7VRNkRX3mFXMRtipsl77zIfvt2//ryes5uK9ncNnz+SzrcnyJlYtFhRc0Z3NrKnTIXBGiU+j548W84BU1sVNVRbMeVyR52upjLHVrV1WO+pJ5wnrA97jSx9YaynjHdaMKn8UQ9TC9VvtYEmj7TleZTWcZ6gwg6OypDjcH0xF4cwvIfE4tpnzRgCtI3EEF2Qn4UCYtaauVsuniFyxP40Av2msY9SfJeGK1leKpqqlI6YAF0Uhbg91FslxqbVAaWmpcZUtGeBcoHQ74HEK42BiAaNKCw5G1lFaS0vgpGhRjVMCqgMRBaSwDmxk/S9XgPr1tJbMyCBiDDd77sa5KNg3fzUXTTkgW6SuxiI5U8MgxKpxmKYhoNFYq7X6hAPgK4hRy3JiJhEgcovkLcSNxwtqztc6Qv1Q9USm1rcwPrC3ECkiEYzW3XJ+6DNqfTo42A/pwNpGYi/GzPz8xW7cdA5U5rM2XBTaZ4msqeXY5WLROK9zFsY6UOKdLuZniU20bpWgZpK5TkXvGVm5zLkVLv5RFVsjRAjLWa91TXxsInsFnC2QtS1c/5i4BRbCZywhnquiqoLXg+jmNUaITIxCANPFelrxU+oIXAwRoi4O9QuW4HBQhGwAY1RtAx08jBESnSka8ih9G3mQKNXsB+WeEamh66X1TCOiDMXP6r9FgujzaQ8wopioi6X0XsyNHay/l9Ihk4H4roH9hC/ztSLHJPj5+b/9nPcNot8Dsg0RVSB70HCOI5v57ZdP/Ju14iAPh3zqZ82uLrW77rzddjz9pBNfKb63k8+0jPtuRWEhZGurIyXcXo0pqwTH6l1334sgrhZiScICBFn8amMw6GQPvGwljnCufzXXJB4RhtaE6meU60jdioptayYiKzcv35F/9TiaNG8qzlRCvXbEIE10HJUikoqLwfXc2c8ejC5MosZ6iG39+tf+K4RzIDG2sKsz7JscATIntnuDDHmDFHnjXv5tx4e64i71daUAyuV+/nL/fsmD01NxmQivy/385f79GgFyuTN0Zf/+Tl+/Kzu6az/9bidA3un760rHr3f7HfZOn9//7PPzbr++V/vxX3UESNbn72JNNBepVIurYeEjRU45H4PKSj0QqShOVYTeyIJtEaqneBaur6M+XU7WveJ6VCSoEjspb7XUEtAmYFkXIhzSQypUgSVyG8ThuJgFAA1g9T3k4mOQ7wGCemC7H1e0Dotl2YN7lT/LwlpAkBbFUkbFooqV2rOGjNTlZOI2tDVbNS6QRDbLiajRp1nkK6c/AUB4mAWqB8rKBZQytwM4ekNM1LLonuKYxlhACbCValbAYjgbKxEMihCR3V7qb22cVMzuh1rfi2MbonRP8Siyqk+gYA/gfCiCqIrztfyvKl28zCibDalhLyamXNyG6qzOOUHmv7yJt3GRWRcjx0QOiOiQe0ORNgKutYETMSMwWCoxn4t/1mZAUSLTApL4LCI3tHlREbZUsIob0X9rQ6H4HG0kFJelv9eGw6nk+PyBvIZcPyK9FA+m13V54VxrVwKLWj6c0Gap5/uJslKuQjL9HDGogaPIF38dC3w3m50aNi1Llxeihsu0VcsLbOfzT1kUGeLLiJNQd4AXJEA97h0B94qFyU5Pc0rZOEBtnUMRPgKgJlD5TbiMY4oS2RC4jhI2eYMouJWrr8zdGKK3dI7FdPQALosAEYgnW7ucA9rkioQTaSCCogUwVsRHBBtNkQK12Of18Cn+xRVcs+HWhkQA3gj3cALquHkSReC8A4BczAsAKJtUuT58OB99xCpJTdeGAyYBgDAUF8yePa+yWQvBsZTJdRQICCDIZ5dLY5SC6ZlpDztzutiprIMgWgSSz3/pGqhQW4SCuiK0WRW52AuxkI/aUddQnSM3QoIUneI6Eg1RBbisIm45iKQ0VPfDKVxOUkD68NoFFIYqdkHEnogfXVudA33AcZ47P0nciHKZgCSaBEUCwyUDfBJSYoCOkloAMOJLlmdAfKZRqnuWfHf6ZnonOa8ZVtPaQWTLeTa1KO/ZwEv1PyPnk5R7uImC2ExOcU/nkPH8zHPPo3bMIJM5BfVzI9zLBM8eXTVs9oe457xQCE6B8IgsbQWcVRm9nhd9jiEcKzr+KAiOddetsfLyUnvuuWfNJzTOvvuVNfY3j9U714OeSWVVhylrm5/xQHq7YgkEId0avrgVphhvEiH1qsj6jmMMiQHIK8OdofOaCyFzev9+l0ct8kO/a1OuaLIcNvX+PP+up4VnRyo93YOTOC46IKBC9PlRGOo6tQFMr4LkOEqZunLyw9i4N9Axok3wIgCMNXSK/PrXO50bqbmp0W65LRWOLMvaUWBO8qxFcU7UASJFtRxlu4mEKqAjQpEJcj1J1RoKcRvF+/cDbgs4mYKQm8IhEwc4oPgVFdqLBO6GJJlgvNVCpYYxrR5i6bbbbnPg9BjZ0i++dJCekqVWWJhhp4gkWbd5owvSf+7513DmLHIxR90Ac+FR3jyHPkSuRdsIpEwYDhANGENEwZyHWAkMplwcVfgAIF8Uz0EtMXP93HN5BYutBMeKokdctCFgK/loTll6hnvpznvew2tHuPG/EUX3OJ/5OFFdij/c/d3b7XP/q2Eu9oR7VuOECDBfxggB5/o7ARNy5ujZToUUV/SUFPy63+u4d3VN0gA8uhkjiolZG4aYyVuU7wDbWci2PoBf9VqIwJLCXc/iKGO5IrBEgMiBNE+AvNkBInBL8WO+lMI++dl0+8h3ym0tQN5ob5eFc5/qiQ4H6BEBIlfTIM+kwKtk5qaXd71In8qILczN4FinLAcC2Iv56TCZ4jdt3mpHiLq7nULzCyXn6VKitBeXWhvP7RKeY3+O5xBEyQbiHP0YF/dyj50lmu0Tn/i4VRC5E8bz1sD4kC8XFuN3HyCfxnxdex2PerdE5kq9qnu7lJ954IEHrKS0jOiXXBdBU4JDqxZwrr2nn+i6P7C9kEzNnUSSEAMZFE63C44CxclM8Lpyzmjc0dzjwBeeQY27mvd03jT/aP76/p9CgHynyUWxaK6ai8kifsRhNm+AMiJC3kyCvF0CZG6h90a0pCNFJOJwoNBvR2B9/cMAjXx9/WegtW9SwMrNKVDNB6J/jgChzBaiSvNeForngoxs27Vzh6UCOqfhcFCWfzRgJdJhzsM488Oo+0wquu3BDbd2+TKbwIUVxn01AGnYgPuptaENYcYk9yvgN2uJOJwP/QDegwDxXYCCgdyv+w7sJ+fd077+F1+0/tZaooQmrLTopMvsV/RUUCixkyVVgJ25rv8rDHfqofPl9HwEojqWWMDfFsR42q03bSFmqMiRViseohB8/whOCtY9gz2WGoFABIIiAQel+ioaKEr3pPtDxd27XjoNqEusFeOQCO0oVOUSFkiYojg+f35XVKFcdqkJEUSERdHBU82x9OMM82dNwRxAcbwPjopQCNVRzlMwx1ZfB1MA0MpUaQibXV9UZWmfZWYE4WgctgQIgR46siIXpNI7MWP1HZDiPNdS/NdV0FvDI7mIWrAtSyMslu6RLqILLSbVdhZX22H6PzgVdlOa2f2rUiyRiBp1FOyu67LjDVPWCHCveLLrIWTlaJuNDbDTlZSaK86S1/Xx5tyynIiP96RgO5fOOsBhHC5juFb9+QypRE1uWrnMfGguD5hlrdpSZ52sN70ncDrh7ugZCqDjgj6Qce5riAmvIF6UeKlemI4Yxs6xETmDGU/8QlirdtCNxWdZFG5rVxC3FR9u4YxXwwC4QYznlCDZBIUdHROeVkEvy9m2EZvmWuw/3m+rV4ZaIA/NBMR9RkQQcV9JEHFEZuYk2I4jJVZMHA6Ytd2ad50Vldfbo1U13D9m37i1wDZgoXl+52s4yjwtd+lyK66stx2v0znC/D7KerwVV8qmtavswrkTjoBblBtti3OzWCvV0xEx7kj8xsZZ+/BtuGGGcMB6jNOfMmbJSxZaLVllR0tqcdOwRoTIi+A1E+PknIZ0hcCeIapUeaDq8wsLZu0fSkl2RpLteu1VW08EUzvzlIB7dT8pxlRddZpHJaryV0QRc0QcQg7NlxKt9EM6Sgw0FEAfDGu6RDofTp044X5PQigVmj5incWTLjrLD7HPDM9nFWs+CZdEXsThGChl3k9iLZKEs0Cl5xKOpK/BnUjElbo2XI8Wa0yNWYpS1DpGa2ntBzSG1kGARUaFMI+nzZGozKn93Oudzpkcy1pvxHWGeTD+p/M5fFjfjDL/DLJGrYXwGeG5j+f91XcoQZIKyjVvhejkO3c5JBVzmPZjOh6B+lobivSVqEyxUItxFr4MIb4V13UxPWXbb72FMabRuQsUNSzXhEhq7ctEhvTzjHZKEMF5lvhGsW0au/wRNgSyTg1FZBDC9QpHzCP3gbp+huk18ieWTp1ZdayFxlnLDrJOqYVUqGNeUL9ZAM9INKIDPwmnmP/kllD34r79hyAAkl3PSTuOlz72Thms/+NwrRznnCsiUxFVcq5oPlJBuuaMk6xfNW+oO3K+s89FFfN9WqtdwFkxhIs7EcFbNa7HTNa9oVwbf+YVX9YFgYwbLYitfLh31K8nkmqIMaybZy+D792/Zy9rpzGbYA0+zF7ubNEJXBUfZwwj6hRn8d24UiUiKUWElMgYnUJs5MmTZ7gHPFgLr7Bvfuu79r4P3Oc6a7RWUZ+IepPkmO5i3xmlfkvIpnHmRREcdew3tU7TvCQXiz6n23dAqslZo3tZ5Nok6xDFrOp7JuhSaSdauJ78wKy0HAjwRtY3MUQ6E58Zv8A2r7+F7pMcxuE5okhiOk28IkLmyJDfJUDm59l5MZ40M7K5/mb78e/+cKUAyuV+/nL//tZHNvcv7zQAd40AudwVuLJ/f6ev35Ud3bWfvkaAXPoeuNLx691+h/2+P7/v9ut7tR//1UeAfO4OxMfTkB8rLfsLJx34JEBNYGE7IPLypUuc4jwYAFgxHyrFfvLnPyc2YIPbFEi9rs2C8vC10ZCrYE4JSmElT7sy9qWwVmyLFswC/ZLZsAgo7GRTp6zxYRZ+Q1i7vQHMpDpqZjEvwLlfkS4oeASSSzGlkzdChn8aDpBGYh3OXDhnyZSgq4B7TEWcbOoUgaWolokhcnvZ/GhDspgImBMAnF0c6wzfI7BR0TnS+caSPa/PXI66TJm1WoQ75Rfgg8fFOKxBimSlYNKmZJIS4EAW/CMs7Ou+udKWf5U8Bl5HJIIAfady/K0V5huLTy1Q5RjRa+lLi3YBayp61GJYAKas8C1sNATuatE8ByvN9X2MsAFQMbQIE20KdKxSdmkjoZJwAV/+bHQ0SCnDWLZr5/zgZ1UgPMBmbRByKoS/k3pVqnQphrsAKxURpWiBFDYYM0RgJcREsrHxQ70MiEWkUxJq5yjAe1/U3Lt2vWKNqNFiWOCn0DWRRE71BgoDS8+esJbqEsvPTLFV9GEMoXwa5rMFA56dOXPOComY6mltZsMa64DwYcAWuYH8AM4Hld0MQC6iLRGFWSjXXR0bAu6aAOdEsHVBTChYW2o6bUBU7CwgPSc3zzkmtNGc60Ihi5+NmwrQJzg3cggIEFQ0gTKVpYoXwVJBTruKt6UsFRjYC0gaAaCs1xVIryJJxckEs0HVZrQX8mYad8dSyL+9r+0j23qF6yQ5cfw455w8cVTDwcEARsQLqFvGWwXLZCZPAFLtff0A70ksGISfnBjJZGkLRFQ8XDLnUHnNUj/KfRLJMdazgcoj03+CDZI2xTfeusBe3w3IA9Cve1b3hIqTRYRI+S+AoBpAJZbjV+9JHaBoGq8rkk8KQj/ACBUnx/MMB5F57OMF6MIzM8lmd3KU4sxu4gHY/B4lvzkbOWfuwgRK6+nk4PrVlgEkEMsRGhJtIThwdrz4azKRxywa0igAsD8YonNSWdfcN/HF5rpEAAAgAElEQVSAhQmUe5ZB5rRzngdG2GxDEk1Q4KmNcy0xaHKKiHiTSl5xAiKvFB+g6DsRfopHC+Zz9gM0yv2xBFBd9/6PfvSoDVEo/K9f32L/7WfNKEp93P2jcy2ngAqMY3AijeFaCgbIzIIcrcINkonK0YPrEws5KhfDoGLTAAVS2BjrOdE9o8gCqRBTU9MAEU/YDbe8xzp5DkUeRnO+9Xxr09qG6jQJEKoFp1oapJX6FlQynQ1wfRZ1vp6pg0SXiXTNxzGn50xKU42Des5V2p2eO41SHNUzpIUPAMIMY2MQY88U49Mo46iS8ToBn+Q8i4iIQUEIsZuY5GJq2jnudIgUlyvOr/RUoj1EKEudzr3ajXtIcRwaL5X9feTIEfvAH9znxpfO7kFisABIIZUWkYmfnoFanH3zAH9fVt7KvYjLqGCZFRXj3lqUDMhZbDdt3+SAW9qvibeh/4M8/N176OyIUs9ODGT0OqIg+uzoyVNEwVBOTsRSHp/7CBFeyvxOggDDCIVr7JTd94d/aI0tigqjVBrgXdF1rYCetQA4o3zTs/+wzT75z2VunFdHk66prpsH96+iGEUQd/H9crio9FtZ6xE4cHSPnzt7hmeAKCoAoFVEqejcnaarSGCPui4acYDIyTAOyNMDcioCRPehD+OIHCAiuFWnLWJVuUhzo+7cL7focwTItD375Ry77RuniPLzhbzYYF1NFF8zlrnoF4DnFykQV99GJCBMSnIS12jITp88xrO0AOK2g2z07e667X91Dz0Da6yb6Ddf3i8YEEoAWCAOg2zu+R3PPmN/8P73OVJsz8uv2FbcQAK0jjKPNXJf3nXnnYA154n9OmPbtm52CulggBUtgBS5UYpjSePnKpSpDZCPcqqJ2FU0ZTaA1D6IlNVr1toZeryk9I9PSrUiHDmp2Qtdr1MX19rTL9gCIbzbmacDASvVQzSp/iA5CS8qMR3wwnuKBPHg+OU80rpgjgBpdES/zqHWBRrvRDT8LgLzZhLk7RAg+ozzEVjz86MjWdTl8RYEyNd+2g7g78nYonJiAUXO7PMbAkQRaz4QIHEogZX/ns3YMQIR1d5Qa9s3bXCugGmedS+JDHimxyEf6xrq3Fwjd9ZAXzc/A7HJ/TbO/TUGaVh8sohx09OW5hUwhyKqIIJlEMC/BuLPP5yIR5xoQzwHL78KaBjlZX/xpT82r9E+SDUicFA6HzlI5F9WBuQywgt09k1N9AsxNw4jFilp7rRg3JglVZXMjRHci8stNyvZTp4+aeU1dTYJYfGZf7nfBo8ztgPeV589TCxljHN/xEM4VAIo9jLGCHQ7d66aIurlTjF+ip6g1PQklOoomDNZt+l8sY6SI03igQmile58z810kZy2XpwgqfR+eXNPlJw+BRgp4iABEimQDpRa1osJgOtEItYZ93I+YpRuO1HUyr0GmTZNH01tv2UX5BDlBTis/HvWWZ7MneM4M2IoKJ/oIXqGx3HNQgBaXIuedCcM+EfbHlTsRR04D7h+n7o5y3LhMQM7m9y9d6yd/g80G3WQAmC1tmZplo1S2D4eOkMRfYtLfwwPDWDOGGU8x7WQ7AsxE+b65hTvd+zYYUtNTrDli3Js63WFNthaZ9MDXTZK4fsYvxhccfawZhgKYdxDOABh0QO5Oe6NSw8iqo97ZBpiqa1Nbt1A5opkREAdgN+9ROzE2k1bCy2MnpUR3LMeHGCEDwIfoqb8w+PtTF2rVUIoP3towqLSiZZKp4S+otu2rk62GcaOLRD2vdw7owPdjL2edq651w5QtZORlW5LQnC59Y/ZV189It7HvnNrtuXQx9HFZLLzCIR1chTxlczHDGUFhWk2zMB/9HSN3bE8DzC4FPesMS9AKN243jrooZil/6Ofe/r4+Rm7aaOXZbKWWbdssZ06f9K8RIpOBVhN96ilUcregetpqIeYNcQvU1OIpxCgeOC06+dcRMihCdAeQ1nI9uu32N6Dh3CLRtCVEOjWbfWseRShdwEHq9wK64ml2rVrp9151+2OBBFhql4NiXOKmV9DslgT8YxpTVBEZ1880UeKwgqAtIxZxFqrIcCtwyXOUp/gItb+x48dcyIZH9y9mp+jAagff/RHzIELbfVtaTbbneAipDS/S/ggAZf6J+RSWcD1k2NO5MKePbvtgQ+/n/EDMp41wxDzq2Ja5UwsQxQgZ4lil8ZY30s8pQhUOYobWb9e4N+TGB9C2SsFsN4RySMRRS9rnPT0NNdHoegriV+iWMMFsf7RWnWAeU5reDlVqnGEraew/ZdPPWXvfe/7cCO3u8+juaqNPZOc6Iq9Wkj5u9wLEkvJqaC4L32ebta3HvRXiOT39piCqKO3B+Iykb2eH2SNnw+CGZ4fP/qGDhw5zrMYgFtnOSTGIM7eC1a4eq394ze/b394//2WSldSY22FlV8ostWFyxzZkJaa4fpDpugROV1chqkpwi5AlAawFklhHDt+6iTnCrES85Q6SeRolVBLDg+tuURy3HXXXU74pXhY7YMkNnLOWX5pP+jNeKu5ZzmdG00I79T5qH2FhEOvcH3iWHtqHbmMYzqDC3IL+1SRIKeOHWc9ttyeeelVN//n8MxE4AK59+7b7cc/+B5uC2/7488+bJXlrFtZt6iv5+jx0xAu6axpk/jzKcvjXupjHdjOPCq3uQRUQ4ot43i0j5BwL4hrqntF+wj12kRwDeUW1DE7ERfElOK9YhmLJSSQuE9zpJy7KewJPCGnT59gr0rUViDXY3nBCu4xos9Yb8dEpNoffejP2AOJALlIerCunvuzJBhv5QC5RoC8XeDxGgHyds/U/933/b4DqP93Z+Xq+alrBMg1AuRSZ+D3/fm92gmEy40UV/vxX3UESPbn75yt/B/LLOXhQ05BKTAtHbu4+jGeffppogwyiBmJdKrnwmUqIAx1kT8CAedzvx3wDJgptZQiseRmkHJJymmVuTqFO68ZD7g/BTip0l9tBspQnrajLh0ClBT5oU4AX8gHleS1smgVSC2AUSXEUloqsmaUeJhgSIBxQIp2cls92QWrj0Dgzxib00TAymlUV9Eomqp4fcVZCYJRLMnuvXvNj8V4ABsKuT4E+MsVIUBNGxqBJ3IEKEZJQOSk1KsCrJV3zeJS4I+yc6Wo10BQ8fcFlvn50643RUDMOMcqx4pASBUqK7NfwGOk8mMFSsp1IlcAn1cEkQB/fa4QFtNysAjUFEgUDaCsTcL8f6vwWMcn1bcvxaBhgGSdAKqZKMhEhEj9r/eNZvPVxaZCx6bYKBXUl9MDkMk11LVqVK8Fx9DOuU3h/AscVGGwCJBaAPMUrqkisGYBlLVpnUDtHUu5dzd9CgFEMATimti4bov96MePWx2L+wJy65cuW4JKKYSy7HB74emf2/Z1K2wBKrkEgGh1hwiMHYaMAkZxRc1dRBosZvPaQodCIhm+EyojBlDrYvMnlbs2RD0qrkRRpbztcc6VlHQCEhohBaTgFYQm0kJxYPo1rPPOz6oLQ59dMSi6X7XBFUAYz8ZDwHWkYrW41notAe/6zgaAURXcB/Dz6gPQ/acYNhUNy4E0xWeIAozVplr5w5GoWKXkGgQgTCDmQYBKK0RhDdFUG9av4Z4KZjOCShQyQPb3aZSttTUN3BN9gMZxVouCLBhltpSOujdUgq5rqw17MCCmIq+0adJXNaSNMpJd3AxHu2FrlJ09zrUBLJ3LnA6z1DziMy5+nTvU6wgBEUgiEJy7iPfoY1OscyrgIAPQPjhQnTl0ggBGjhBB0gaQMjHmBwDAM8V1CEb5HxcfAFEVAbg1hZK53gY7RgFZY1yudhm9OKdLyhHjMjYAnPorbxoySw6Z7Ox0NrMAvtxzUjruQRGYk7/EAgH8Jl3fBw4gNqnaOGpDL3JBvQsCREbkApJLS7E+PBOK91HZeh5dQCvpxTh47KAVVdQ5UkIxWN96FgKV7xHwGcG5i4JcGGBMUIZ/ZAjuHyLW2ojAamms475d68aICTaaodqIcj70jGvs0rMp15A2pgKKBYAsZVOtGAZ1KYRz3+h7mlCjSgGuTGqNbRcAmUXMHaHQc8mypXP3Ba+xcdt2+9ljj9nW7duc08p1I3CN5R6Ji42ysASKLlsYJ+h8iECxKlJZZKxTp/O9Q4D3tagA/ciLBsN2LopolNsHDh+xlRTGtuAOmACQ1estgvyNhwRREbEf7+HBa52GgNHxSXn55BM/tw/cd58rVD12rAj1pco2Z3hWvCF7YiGEkEGTFu/hEWYv7z4EeOYFOUlEB4rxTAqCgyHLkEFyHSK5D6oBAAYA6Sn1beMZpdi86BygOX04vly/Cp4BX8jGITk4BMzguPDwIp4M4PK11w5BhiRDGlFIy715jkiJ6Nh4R4CoML6OyKpf/8vN9tB/O+vG5gxIEsV7NXPtfLi+Ill1jjQuapyWcjKA7wtkHNXz1wSJIuBERJaiCJOIyNBz3YgTR9EjKovVZxMBoggsOcVEfsw7QBQ148XPyeXwZgfIvKVvDrafsR2PZNsHv1tNVj6xNKhgVwCcdvP+KQB03cxlZZAHvgBHBcyVcqw888t/czFYwRAmKkSfIULMi/FuEtLsY/c/ZCPMhzuf/xWAXoEjQBpbm4iLK7K1uJ5WEhdSW1XlopCuJ1O9guz6M7g/EiFWNm3cYD/76eMAYfcAnhDhx/hffO4sKtx8NzZInVyCQniYcSqLeUImREUFZmTn0N1SDcgW45xXJUTWTXDfhUPe1HCeprhmrRAeda3MLwvznRPEFyeIyCqRzl58ZtdXJbGDOoVEQjIG63edKymONX8++sVc+5PvoR5WLBxf+p45p6PiH6GaLpIY8wu2b1J8r6/Pfpcx/uLXfLTHb/3+JnHB/GJKhIa+dH9o7Nd/zv/M3zwYb39N4fncvxO1AyCpcdHFcUE++gB8+fKZ5AIRARLJmOENyY3PkjVEoCXQ+yGSUnNZOOuGSYQPipBUNE8/6uHFuFFBpyBdB8yfdQ4oHWucYbeemQLEmuL8D1L2rciz2up6SstbGQshVAGuJlnv0JDCeFllcQz5f/e1L9p4N3nwHc3WQMRnL8BXavpC1x/SSU+E3CPq/umihLqynfhDnE4jCDLyF2dbQU4SICQq8doy3CKlVtE4aj8++NfWtGfQepohw5Honzl2lPmJyCDI1HFAezlXRC6qIysBt+wIwO3ZcxU834GQByOWCkjoxb08wjU8eKSSWMN1zvmpuMoNhYuNsDVIWyJ9uKfPAjaWXGA9keRBPGMOcz3gO89eDGIR/AB0m4yhRO+1hl7ihLTOwj02DUFw+HQzDgqXjEWEHi4RjIpJif44zjg/uMYiAMDXFyRRRt7E3MG/5xbYboqkMVhYfm64LUIkEsv1qTlWwzoHMgoCfv/5BittnyNBQpgLxiE2poNw7nUhPGG6FDmOf5Z7VuuIWQjBCNYiiTiWQx0R8oufPW6bWcekxIbZkvQE7nuIDnpEjLGvX5GeCAamRlCSDxHJ00MvAFFiTJ82EwYR7RNolc0DEEdBEMjDOD6SLDM53KJCx+y2G1bggG2y5tLzspBYZiRg7WwAMXe4qLme9dhELnSO2gWdB4rdxRXmJhDfRCdMLM4xf82fFI9Es0brHmyGQDIb43tWLF9iKRELKHmvtJ8cq7IYEp0+sDjWfFkXJeStsx/ufN12Nk1YYKw3kaWZOEoZp31nrAN3xxKOOz8zxk6XU8q+AKdoApGTKXE22Vpn3URg+aHBUVLlBu5zXxY7flypaO6f3UWILbKXWBOuHA8O9MShA/YXX/6MvfjiDstBuFGFU9SD8aWHeSktKd4CPemF2Ljeii6UWSzCidT0dOcOV/yV9g7FjGudrJtFpqQwT9xwwza3zq8jfkkOCLk1JHh4/shp5wrIJeZIsbULuN6KQdy3d49te/8Sm2hi/wDxoXWP5nO5TESWar0YwHyqteJ5nIHLmd/TV/OMNtPbBEEgEn2Y78+ii+J73/u+ferhz7oOLfVH+bMm3PPa6xynJ1FpCxGRRLv1utbtI6x7Aln/VEHORCOwCMVlMQD5qfjfNtbZrYyjil+MYG0+wZpcUbwxuHGl+NcaqRqXSjREv9at+uz6pbjgJNyNcreKEBERoH1BMGsFuRsUfZXNOC7xhvo+cnIXus8kl52ctJr7aiHYtDaWiEbOS+3NfPj8PQjNAkS2M8YtzE5zcX9dRAxPs9Boa+5gzCG+E5FZGGvVNgjS2+65xx574qd23cZ1jA24MAYm7KEPP8jccgonYxL9VsddT1kKa2oJJZ574WVbs2GbVTa22XnWC57Mxx04ujKZA0VmpXL8J+ir0n7kZmIftcbS59Paaffu3ayL023bdkrHWScmQQjo3/RnldbPar5hTm9nzfDh+z/ImDts504Xuf2SIn1LcPm24SAvWMq+jPtDLvpnnnzSPvOJT9rzT+9AWLDQttx4s72+bx+O7JM8sNrn+NjffvVr9sQvHrMbb7jBnv7lU875xHIBoghCk7F2mjVDMPdBL8cYxbVr5ryL1NCGuQ/iJ5IxKAZhkVID1GWTAwE1xBpDbmq5TOU2l0hNxJO+X+IUxXyKANL63q1lJGBjnA1i3miDfB7mHpph7xDPdQhGZNXH/OvvHWUff/Av2cekuBjghATcPtpPIjISueecmLKUu8nud90fcykEzjVyCQfI5QCuywEsV/rvv5n83+IPb379+WO93DFf7jXf/r+/0Qn39n/m2ne+1Rn4P12/y90/187m7/cZ+H/3LL8z5/H/7/fv1X79ft+vz9X++a46AsTsr2ez/vQE6k3AJXV+AGRJfRvLou5HP/ghytUUQDvKiVk6zdmRFT2EkoyFnAB2KZPmy7cFyLYCHusiSC0oVb4KedVnIcA3VkV/lIt2AEZLIdMBYKTYq14WshMgUCpFVzSKrOICRBU9pfxcuQC0gJdiJpjNCJWUWKmHiVwZZCPtg7ImCiU+udUAL4WArcUUkHoAACnvV3m4iuiK4PN0s+nwv9hVIMOwQFY5BAQO+7MJm8sWV6H4lANxZIGX6lZdBVpXyhqvThItLmvoSsn8whlXzisCRGpSbdQC2PRJkS/Fui+AmkBwAc8+bEYEsiljXwCbwDr9kmpMg4Y3HQXqrNBndK/nVKqAbGx69EsK9K6OVktPjmMBTMklG514lGzekArnKP/V+/jxGbT8FfmhUuwoFtfaOIgoaSeOZ4rPJVfIMErLQMAcnec4gA+BVHUQEvr5GLosggDqIgF/xob6uB9QugH0xOMISUTp5osa9Re/+CUgSYiLQUsnJ31WvSggC6115bZxJT0xZGaHsbHw045HmC4A6ggbr3E2BdMA1qmAmy1yeuBQ4OQ4xb9AmFA+p66FoqMEmEmhGoKS0PXL8HmG2cSKVBIBIDBPG1O5daRsVlG5SCdtrERo9bNpUkSOYoKmpX6HEPHneoyhwIqNiUelTJwGqql2wKlANq0CdQWGSmXfA4gXBKDuQ7SS8tDlAJETg10jm51Ql3Hf002+Of0Cvqi0pjmvjQC1C3Mzcdf4cr0CXJmqijP92XRywxKx1mCVAGBRAOZRgI3qFhGIKCWgXAJS67exEdWmWAieFHDK1dc9oM8kYkTbl803xv3WzH3hOBAa96M6PlIuVsPUnsGlxPMSy2aTE2mtgPi6X7TZFLgQAEE104+SlLxpP0raPQFhOlpHUEqecZ0W0TEhjgAJhwiZ4j5urQUYJW4kKpyiZ9TupVW1tpPi69i0bItLz8ZVRZQVIFcsauAwPntrC2A0xIXKR39Fx8Cm7TdZM3EII2yyM1D0jQCQVzEuaNM6V8jp5+IvFCclt4Q29nJHzXIfqzcoDvWmulwqcbBEosgrA7T97F2h9rf0gKh7QR0YfgCZgTw3HpSIJuMw6iO6LYey6WMH99mm9dfxbA0CDIWToQwQzjOncyEyrJPNdCbkqCImNL5Jva5zLpJM40Erz43Ij3kSQ8DEGM+zNuZZuG/OkFsfzLPQA6m7BFCljrGmADB7165dRCcsd8DFfJSfYtGGcWpkLocc6AfEIjpDRd9eXOcQSK9Z7lk5EMa5F8rLqhgTAevCUFij2pTbYs8+onIALLJx+GiM4QS5cU/g+wDupGiA8R4cNupc0udLZuw+fOSobaPIXcdRRMH69DQOOMbMlGQIQ66zGLwJYnamJoMoIz8AcOdhkbECBCP4HFluXhjmGakpqyeDnaLaDWsgnRWJSOTPdZsAHapslPGjBQVqLh0IwxAzewHDIhUDQaZ1YjIKdq8A5oxBB+Zs3Hwd6ukBB2a8TNTXk/9482/uZ7k/pFqNZIyWQ0+dLp2AXPGM7+m4S3Sf65lSJOAA50jf5814Wg7woXg8zT9y2ggQkpNH6tdJBt2TgLMa48KZD0ZR5A9CkOvee3ME1tshQJ55JNPe9y/VjFfjjHFergNkNXFrFaiHFaXYw3y2/8Ahe+BDDzpnWi3lri2UrGpMFYAeCSkcGRnCMaPa5v6KxSnCrEOHRJVzs0xAPB86egRS6YwbI3N4VmIYw/fu2UO/w/vdvdbE3DkOEa4S+FUUrMsV0wNw2FBX4wCfLJ4fEfEezKuKC+sEhAtnfJNrLAKA7iROvBU4ZBRBo/v2LAKFLObxetSsL770iqXhAImFFB/HudY/NmVV9UjMvf2YjxkzOG7d52Gcd325aA9eN555oQcltNxsIhQ1Cf3rn+Xbnz3WPUcq8rzofnQkoO5bzYAX5zf9/oabxMNEhMyTIG+XAHE+Hb3eWxAgX3289TcEiMj0OVcKzx3T0xsEiNKaFIGFM9KLGD4EFsHM9VGMZ/p7D55djTUTzGNJgJjjROsFxxDlhhNVDsMWlOyhyOgDpfxWJw4RUwRaujVAOQSpP8fXDhh6+kyVi5aaJYqlnTkojHuyhsih3PR4+8N7brPG0jMWHeJn3VznqopaW0A5cR9N4Z2o+yd5NrVmqSejvx1HViT3UAjPcDzsyeKMZK51Hdf3oIse8gyMxU11r3UfnrLW/83ee4D3edb33j/tvffew5Ytee+VxHGmsyBJ07JCEyikzNJCgZbSnnK63hZoeZmBMJoECNnLsRM73tuSl/bee+91Pt9bUQgUIsAnxOFEuXw5tmTp/3+e+7nHd9aUWqQXayyihR5ayZPpxPEHzB1hLmIYE98FEYv8X8RrK9+7sooyc9btAhT/w8yVXQDKDfSNrICUawQgPY9r6H3v2GGJIQDmIZD8FGxrrd61+7z4BYBbPwjnzRYkAUA3zy9rYhkOMI2LJpiOBoiJqHh6qSAATl2stmD6UB7aTT9DGC4EhtbiPObCUcqPiWrMR2kexBzVWdeOU5h7FJtkFXQLREYyR8dB0OOGCWc+6qxpI+qGeSMqyGraeygRH7WLuESG6NYASoTYYxzysxXR5UOk4wx9PP4Bim9ivUiHMAfUDpM7LyuN+eQcLosOu+XaKyyHEvapvjZr4xom8xy3ASyP9UIaD3s752R/PwQX+5sBSIJOCNazHYg+AE4rG9h3qKME0mHbqiy7YVsuvQVB1lZRYt3sfUY62IPx9UE+4YzEIGuiO6QCJ0g3xNjF+jFLz6aTBadINu8H6NxSAymm5wGc5OsVReThR4dHBb0iXK91q4pwVPragVPnbSocIh/nxqYMehcYM5V9IfbfkFfHtA/DoTGGuyYITjuJ1KUY/m5NAh0vOFqaeU9dRHFRCWbbt2Rash/RTd3NuPmyzA8BTzVkyPPPlhpd87gzNljDEGMxOcdaESR5MaE1UuqeDHmSlhrPvY23QeaPXvaZKjQPDfK1pMggHAIpxGamQBr1Q4Rnui6pWM4JbayD6su6SPyQzhZywG2/8Xob56zgx5lhkr8T2X/kyGEb8hMR4s36zD5KPR/8O639g4DsIpyz1iFyOa9oIZWi+7puhXR66jQ/9aP8Vyyi1ukhCMs11xOTVEW/nnrX2HOoF0T7zMeI7rz9jj/ibMJ4JZJI+7XnceGlZ6TYunVFzBszuONb2JdEO9GKRAsitH3YU08j9pE73I85QH0dcj3VEkMXiuhFhLscDCsgk9THpPOE9jqr1qx2+/4LF85bK3tAufRiAdq159S+T2cffXSzHqrsW/tPOVXk7OhxgjNcjexb5PyIYq+0j1hPOVC0Dmrdk6BD7oNdODcLVqxiHlepdwjjBEcgTgQ5EjvJqSu7WME6Og3RmsqcM0akaYAlsEc/W3qBvTHnHy5Ibmo+8VPpAPaz7IGqIdfZD+EK84TM3f3ifjvKGExKz2NeSrQZzkLFRJdGJtJxxplA0YKr2TMN4Qw+gWhL1+C9732vc3k8v2sXDpuXXATxtm3bnGNH7mvN1TrDyNHtCTlQWtfkXKrTnF20rm3ExXjowEHmVfoYRRixp12zfh33rYlI0zw7gxN1zYqVdmDvPvvju/7Yudw0LrroWKqDfPJnjklGkFMD0XbNNTsQ9x1mafBk/5uEQK+avcq4Ey4NcE8rITQ8GGs6G0zgWBVps7hgMYKYuahnOYF1fpWISg7eLv5O5yRP1r1+RVCyDrqITZ47iTzUvSj3iyJs3RmaMys+SogPIib5/r2MHX/OxDEREG6cMfy8IhEAhtgH/vQvXOqConV7e0lgwJEVxJqivU+gzhuO6ZhnOebWOvdn/aZJeJ4k+RUY4EIA1kIAy6V+fiFY8m0CZKEr9Nb5/NsEyFvnXv2+XulC88/v63X8rj9nofnvd/2+b5V/d7nfvz/0+3O5v7/LjgDJ+cSN4IyTrpNB5cmKCVKm7rNPP0WEQbydxDqcQVSMNmCK6VF8lHo+6iE+VlAWVwfIMx+xEw5opSgO2bZ1OBGwrVgZFb0JnI7k3wWz8WvhIK4ILGWvh7CRkwJ4GGA6iMNHABu5EQAqD5SosnVL2aIC12DAVG2Gg/n8GAeDcQDmacC5GcAKRWQJhAhhw87R34Y4FPhDWqQB5HSy2e4HwBxFNV5ORFBSBod/1M7M6dcAACAASURBVLIidBQFpU4EAeYqSNaHeggU4TXXkSEpKYSFQBptTAHNlBkuu3XDV1Zazl+WOLJCsR5SkOpg5noJUD2dR42bgtJNEVUNANAJqPL7cDeoClQHIb0XAbtyuPRywFP0lf5fMVZSyLqYKzbFco8IDJwjQJop9EvgvlAiLUBbQAevTZn48/tdkR/6+0wUdnoYGgBkkyiNvIhaXfFHyk9WzrEOAsr2BgYir37UWea1GVeZ8Awg8iwREXKAxCnTmescTTSIHBSZgN5f/vJ/OoIoGeA1lbgIuA7KzX2tKD/DfKeGLZS87iCABkWFeHEf1K0xhEpJCrsIOS14secB3qR8k8pRJcYaQ8qwbwbcDqZMWPEtItkSiNFQx4qiS3Q75gkQAWsaI+pb0DjRYURZusphrkY1PagSbb5vbk4WSkYp27oATyFbAExUXt7DwcGTmJABDqx+/LwgDlMCZQX2TAC4SKXuA4gfwvXwVFE0zgI5HKYATnT48EPVrgx15anrPknpmEbMTVgYh1wAhmlASj0HAsCCOMAMI1+Vgk5RUPmotBW3oEgZRR8IaBcYKbJwMRnIUlEPMGZ133TIVc7+gOz/PAvjgJJS98v1MAVgqmcsmX6WaEDiRkgsve+C9RFWfqzfEZeBHBoF7utwHwa5oY6OELLEh7qbHAAWDBAXCKjQ3jxkB/Yfc4rBqOhADlQURnvy/QEYBjv76EyHIKWUUeOzn3v5/Z8+aUFxKRaXlW9UWeIaCOUZj7GCRVmo9mtxCDSR/uVlxwHd12/bTlQIRdEAviMA5Ir50lwyxcCIY64RSekBeKHiToGkOvDqmkgtHgki5qKu+LycH+u2XeXiEv50h7d98bt1DnhWHwS6dFdiLGAyFQJEY7aY6KFNZJxHQOYpxi+P6LwQ9WUwdkSwCcBVNNoqYoJUGJ7BM+N6dpgD5jp6vN3PFKEgEELqy1herwhHEbqa23RvRFzJQZLPtavmtUvhJ2JYwLBiAQX+yr2mUvoOrkvOalw9rUFOpToDcTdEfFk8xBQyP5uGcBJ52wjI14ESPwzF9sAYkYIhUYCbJUQRBQJgrwAQaHAuPX+uYyZzWgevQddBc4debztjPhLAW8xsETEWutZ7IByCgyOJ1gixnCyIFe6vB/9+DAXyKBLmPS8eccXXoYD0wZT6puAQGQZYmuVAXk7uvg+gjh8ETB5j9DwRF6fPnKPYN8PWrtvggPkpfnYCz8CJM6ftLNczGhBhgPseGh5r8YnkcB88YFu2buQ++5IR3mA/+O+HrPjJj9invk6UEHNyHS6OGOI4RHaJoK4sp8ODZ0FxFRkAMXIoDkOeDDKPdjCm1S2kOfQC6uFextC8A1HgkFTFtcyLS4uIwig5C0DRSywVxfM4nkTEyVElAkQKZEVgiQDxZEzI9ffrHCCOAPkqGe2TuBIBkEWArC1aAjl00fUqVaF4rSZ+6MOoh/Uz9+59CdfkUqJv8iFzyLwPRD89jFOKsbmMXpIcyLx2VPLhrItSAoso20WMh7oYRAauoztGc3ZNZZUVMWeoYLcBQuWP7rrTdX8UF592Ljd/5qknH3+UdToFVW8Oc/ccyTcKAFlLJ8AAnVi52bkAa6l2ijlIEXwiXRMoED56/KiL66plLN9A0XoFAO80c/ZF+ivKIG1nUPIHMl9KAateG91jOdSkLtbcJBJQ8SpyemqdFsij5+Z7f73EvvhjiGK+Rq4+OR61FqpXSfP4fNTV/MbeuRZ55uRoFAny0a+rCPjnTo5XyZBfipd0S/Qr30TjY74EXV//pfcn2t88IEHGXHa4wB8v1gz3/wwwb9ZyxU7KAaL+D/2S4ymWMR6KA1IESCRdWJgRmNBxqUoM4UlvBmuEnFy99JAFQyb2sb+JhECo59qp8ynYH9UzUUXePNvLeVaGcGxNQtzLjXPyTJmLFvMCmL8A8SXnzRCg3XIU0lmJ0VZZcszSYpknGa9lZZ0oxiNcP0Tf6FxUqEQqFypxgJELH42LMykrnrWk15JQyHfQH9LWWYUD7Ur6W5KYP3rtpk+ttK5dfD1ERHNdozV34VxMTIFYo/vMk70Cv7pxNYDp8j5QztNVcf5CHevhXF+VYkMD1Y/A2tc7PmudRB9p75CfCJE32mE7r6T8d4R5lPduEJ2nL9TQ7zGNG+Bua5e63YP9FaB/XkK4deIKuNiF0h3+gI5fS8okMiwg3B5+nKg6gPcIwHWlgi4lnk+RU4lhQbaMvpwWkP4xCIJI3BwN/bO4uiCRE+R0jLaKug6eWe4vRqPVS5It0gMgmmexuGXASjqINh33s14e7kGU3Nwqi2UenoHdmcChGci97QbAj4gOYG1izmMNi4L8Xb2y0A7te942riqwoqwEG2irhayg44195zDChxYK6ce7EGAwrnwhBz3od6mHnTlSO2gvQkqEZhCr5xlEPBOOSY9Bu+3KIluVFWgTXTWsu624LgFHWxDe0I3CtMeemqJjrByVLcTe4PQrq27ByUW04fSoJQew7+zutEVxuBXYg4/6ECtU2848xs/mfV+/CkEDz+LuIzVWuCYZkpcOD5xii5JDrJsi8288W23PUAxfI/cb7uHwSIjbcA+LgvjJQfORR9P8cDcuosJtzlm0G/egurmpTGGyNbtuS7J54t78aUmVHT4xZPng/TspXjlRTecE9O0UhGIRcaebVy9izR2nxLnYdX0l5bKPwLGkPW+Ki0/1g+gtx13GHMENE1ivGCEJcapYgwV21zBeLgK279x5gyN4+1kPR9i3pLBuD7O/qmJfd7auE+FVrtsPrIA4eOmF52w9xNxhSHf1cCzKzzevpEHXB6J1txMQWSKZCpT5cn94Mw9pn5i6HFHTUJrNQOjKcao4K50B5BgXYaG4IzZ+9tgTT7nopL379rM3y7MdOzYz/0PWMN9JLJbD+JxU/C37g1nt5XnmNAv5IIzpp+Owj/FVDpAuF3k0r0/uHTlgW1gvFfMrUUAIz1cf871cAiKCFOWm/aDOGYKxFZeq+bOeeMnCwkWINHDlsRfUPkWAukieHsjURYsL7Nnnd9nVO65xr0HCrxTObiJA1B+ifopE1tZBIq3WrVmJA5X4Rc4tFThdxhi/ETjTAgNVRN9upaxl/qxLQ+zXltGF40cc7jSRfWdePm3X4nCdniZiCxLE2wfXHMSgrtV/ff1+S81cSoRirUVAoowwn09DfPhA6OYX5tqx/Xvtlk2b7SyE8EaiqU7h3pBg5Kqrt7vz3eM4IeXKVYl4Fk4crSNrITO039LXdnM9vYmRjSD6T69FhPOSRQWOOKllPxHEutnAXBvBOXbrldvskUd+ijtqBS6VErpt8uhIQojDHuMka14M3WLLcIqcpf9DjuUiRCtKPtA5SHG9N918C+uGtx08eNSdMzQm5NYOwJWk33UWKoZ0WQG54mK6uMZyjjQx74/xnI6rlxHrmI/ilCXy4znQOUv/Vi4QfajLUWNUjiX9HsT51UcuDvXisQb38/209wqFFNJ5yNczwuIjltpNN/yJO1cpTnmUSEVfnDe+7M10rtO4mFs452Ov9DuTuyNAtAK+TYD87mDi2w6Q3/3a/c9/+TYB8n/zav5hfK/LHUBf6Cpf7gD0Qq//Uj9/ud+/P/T7c7m/v8uOAMmFAJni1BvCgVcKLf3qQR3ajiI0C5CvGDdFKVEaEQCRKjVnpwY4RqY/hxyVVSt/X5FPArHD2RyqPF1xRpF8jcDZCRT4AqtEgGgjNwsooGJrWbWV+y8niNSGk2wYI1GTypEg54cKhLXJa0bFCubiNncCEZWP7yJziGnwCyY+gNLKnv4eR4Coo2QGZVAYKhgBQJ0osNRNksQBIpzXdezUKRdpJAWrNorhvCd9nZTgAjdEfOhQIbW01PdeiroCKZl+Je9cqIknoEnlvy6xlI+ccGCEP4ogD5XjApYorkf/r+tyAUu8Ml2DANdrOeCJDBnmgDPBocApgjhwCUSVO6S5ucmRCSJARMgIUFc0lmJrBP7qfUsxNIvyOAFFYBh5+AI5BfzEAgAKSB3lWgoEFEAdj6pegKzIEDk/BCrp8JhNd8AMwLyA8bnNuL9Vo6gaV84Om30BtypqHsddM9DXCeYzgkIMwBS1WKhK0dnMe3v62U+wictxsRFl/dKCfNT29Ae01FtydIilRAcDMgRCdABKK9WHezcN6K8fofL3DiKgJIES6ZPJwVYKZh+AvwGVrzK+dOANgkBSzM2Ei7/ChcC/mwCkFCmk8abDghR9yjyOV9E940uK/MKlhe56qThTpIcU90sACOUCGVReMweNIRSbQaiZNcY8AfdGkdkrqicUFZUA+x4OKtMcFjxx5MxyOIwAdJlGDdyG+yaM6xCMIliH0xBKoEEHuQcUufNanQIfkig2GSv8EAXCvHnFJKhvRFnQwfzMUQ5t5YCKHfydDyo0lWPreFJGMbH6Z2T5l91fjgMdlKTa03ubA+wgBFSqCQEiF0uoACrcEYpCikMVGEkM3DiAgUocdU3z1oRZBSSIfq7uv84/Powhf+6jH4fSKTLJBQByUkPpKbLLh+cWRTKZ3f4CXWZwI0wRrcP4FjrV3zYMKAdBpxgnMuS/9dCjdDFCzqVluziXWFR+McSDgfHiGOri+uCMEbgMQTSE6r4TwCUQQM0bwL0HZaeAUsVpifTw5plTnrXes3KxFY2l2C+Re1GQTbpIuiaKnEiEpBD5d99Nwfa/f9TiAMwgvocDP3m2szNS7fTxI/QNhdgGDvmKxOIJZiyN0AWxygab6l2k3jjfTwfsWlR9IpSUzRzK3wsYds+SSFQOpBqLKiFP4Hma4H5Ocmj1ZF4QWSXC5GXiFHbeuNNFrCnmr4XxrblRkXRSGuqZFqmj/9e9igqfI/v8kgCom3D/8OraAJ9DYRFDcbJMAfArf6ELN0FHVz/OkCSraeq0SVS6DczJ2ZCMoQCDtbXVLhpMBaZpAN+K8FBxdjpkSCkkovKp5V7TXJ2KGyKe1//Yo08wNygCh6LwTLLKiczRexwk7qa/38OOHD8POQZoxzgOj/anuwl1JySoJwfnl4nHikSp3UQW/VJAhUxibn70w4eIwVuBkwyFP/dA/RVR8TH0CBTTI0JUU2oGLhAUtLHkuTBvCOjauGkNoFegPfPcLvvO3220+/7tgm27arvrAWniNasrKpvunmnAxqqKMhfHl808oexwb0VOyEEI2SMXyCIUrok8/+q7EAmi+VxTtYrQ5x18K1etIvKl1sXJKcqpm+dfbkOJIBV5JwJE/R9TitZjPMj196sIkEchP279F0rrobADUY4LHA/m0Vi+KBdwDgKb63wMscAYys0rrtzuXGkH9r9smzdtYA7KYw0tdrEjd77zJmI7iCxk/UknSmYAkEOlvBUiziDBHyZ2MoDrGMxzIPLg/Xe/35596mkryF9kB1H2Fi1dbJuIkhGx9ZV//2d7z3ve5Uihh//7R/a+97zbRcF5yUEGyOLF3NsAIdOMGyEN8sNXEShkm2u91fUoBAAS0ev6eFAmi5w/fuYsEwWdSY2tBu8G+O7FdVI3F10gjMlRRV8xnjWmFQMiMFHz0yHi2TTmdf3lbvv2Xy6yLz485DrC9OyK8HAOENYnqV31y81rvFZ9TuSHVNCaq/Txa0mQVwiQuY3eHMjz6yKwRIB8/nuo5V8hQOYy0l0Lu4sbk2BB6vF5AoQGA9f/oQLs+AhIEED/aPYZKvydZQ3Rm/Og3HuMa6uODk9Kv9U3lIRae5p5tA9le1/vMGsurhuiWkpQH6/gGV3MGlkHWdVFB82st8gP+q08fOnLacSNhEuQ17Fy6SLzJ86qqeKsi4saA+xjObfohFBiXUZsFBLEn+85zhxyphT2AHdeBq6hkBg/RCgVCA8k0h61Faszbc2Gjbb3cAVRjh328W/cbpNHBq0VMlEOlKYe5mGci8nxFIsTdec9g/gBIFS9Jb2UWkxTxF1XS59DKMIU1kjtV/RMh+N2OVlK5lJMNn/HBRwEPJ2kbyAtipinQvYRqKPpB3vgwWLbvCXDVjIvxLM++Q93WUcpWfp+dL7x/iuIwHrukFnOEg9Lz1tmgdHJ9qNHnrJDEAdpTPXg3hTQB1tUIHFNuC0TFYPE8+01MUseP/Nr/wSdOjhh+drc/CQ7cLHZGula59G26zZkW3hfs2XRY1bW0WcX+ift1IAHpI0HzwCOEsiGENx0UrLPcJ+DWMtb6Dwgtcr86QWJ4D2GEXl2++03WVUpXUl+07Z2SaY1lJ6yxbkp1sd7nCamqrWq3mYGuG/MF17cx2m/MKvsGbc953vsEDzQMORBCq8tCIZkeXa0ffCOq82rl9ipsR6rQuU/wxwxwP1tamEvGsV6HBxFHBhdbDybAdybGvZqRcwr137tlt/oPDrywQftkWcr7abbsiE7caXg2MtKoBPNN8Y+w/3YQ2xRsxdqem/WON8JW5XsZXne07Y0jvWNvVfZ2WG7GtLMLyTGvvbgj/k6iJE03Dg8NzetX2Q9U972tSPnrB0XaAQGrys2xtjJqk4LZU0JBHROIP40h0L7uEgi9c6eYo4ZxBmaR7/NjNtPxbL3LsyTYKDevNkPCxyWaGU94zQL8FjRelqHT/OMtEHGffhDH2Q+mIIsHqSf5LTl43jUXi4Gx8W3fvQ4MVRFto6ukFrFYwHuygH+k5/8GEC70M1HQVmT1l+ubjB1dbDu0EOhkm3tLZYsX+YY0yVbGN8V3kQQDjjiRLG82iOFAGx3M07l/BjhPh05dsr+6E/ebQcOHeX1DNidd97Evo+CdfZs2lOks2+PQlgywnsewf2m/VswrmVf5ky2yE74U64oXvaZyZD4EoAoMkzz4DJei/Z1HZy3JHrJg7yRE7aB/av+XmIAuZy1Lxe5P8A5xxvCUiIlzZ3q/5Bb/WJpuRPvLGNdPsV5TX1hMcRLCsxvxxVQBfmhWMgNmzbS5XGRnz1uK1cUufOLnDBnAfy9EAMtWbKCvpUSSUmYmxBRcC5av2UDjos8rkc9z0+YHXn+kE1zFnvPe2+nb6QF4YIXvxRfOmU1DZ3MDYF28PhZq2pg/8F+czFReXU4Re7i6x/+/v12986brYbzpNwpZ9kjKB5Z/18JUb8fJ4eEC3Kx5OUTI4WYaS2Rn6Xl5Y4AUYRXEOSHziw7r9+JeKANsVMNpANrFRd7ijn9h3+zxDZ8ZI/d94mP2pe/+mX2RzhmM7PYR4YTRZdqHuwvvv5f/+V6V/78z++jT+XHECwlkG43umdNwpj777/f/uZzn2e+6mKfk2VPPfm0E/wtW0FPEmcjRV7p3DbE9dX5ROKsW265le/1Mzdm5OPQa53hXNGvKGU2G57s3V3vJecWkYIiPzQGRHrNxSRHuN7DAfadGkdyt4gMEQGi9VzCLh9jbrr5PsvJWM4+s41xH885g+ha3DoiawKJytJ4mPt4xfXhAqDnCZD5CKx5ycBvNL38whctBLBc6ucXekVvO0AWukJvnc+/TYC8de7V7+uVXu4A+kLXYaH5b6F//4f++Tf7/v6h35/L/f1ddgRI3idvnJ3kIK9ybcUZCXjSZn41ypYulEVnzxRDhpChzR4qKzfXOtmIeQBkKHdVyikBj1NYeZUDq+gsxdAMAMRGcihQJIeAWhEkcob4oJYboRA6gEOQSoS7AaTnehcAy9lIShHmAyjfTd6pomiUcdoDQDTEhlDggYgA+ArIkinzgQQIBpAeRZnZJ/s7gHUcZEoMINgMYPksh686SgylVFXeezoxULVED0gJLJDXj4NRGN/POQ3YkOrPIkD0SwCmoBVfRVGpvJW/c7CYK3r1ssp/K7C0j53ioEP5oggQPisQJRACxJODiQ//pg/wSoTBFBvYbgBvRUwIZJrl2o2yCRewnYaCUwpwEUSKJhoDxJQdWgC/lNzqAJnhZysvVjFYAmL8QbUCUakqP1Zgfyb2fl3nDg6UbVxTOQ7S+b6KQNE2t48NteJiBC5lobj04vCWQyHhAOrgLgCbsxfKXbwJWi7nlFF0WTgKWNovOBAq9gMXCpFbQcgndZgIQe2476V9ZDafczn0a1CHeULMBHig9PblZ471WzQgeyiOIh0oPRSxRCTEKPdjCLdFBYc1beiVb5xDTq/UyzNcb+U5C7hXvrq6UVScLhVbK24hbw4SftjpVXw8zKFYajiRACJAFFWkayGVWBbXQnn3ugciQXSoVTlmGpECo1xLqfPaifLwB8RSXq8IkCliJQYZk2GR0Y4AGWQsTygfXln3kBgCRdQvOESEUjwgf8GSPJfBPE5WhC8Z5rFY/ae5hy3NjRB1ExSjExtCdJjAFcnYFT8lJ0skwHIQ4MZBDtRyPsltI7BdxIdKreVgURyCfhdQmIj7Q+B5nxwpXI94VIMzHKSmsL1XcqCPBQxIg6xU9MMYGfQq15bDQ9dR932Qw1nBRjphykVshUMsjbjooYFRiATKUQNAzCJ5Nod6B62xph3giwziKS8XcRUCuOYx28czBCHC/fGhsLavlX4LZLvTHNii6T554NHnzDcm2QIS6JDheycxd+TlpltbUxWZ3EG8vggXJzaL0rmNLPd2ESCoyLu72l28VTfPYQaHy9OUVy+j6+AsBZiRr1wTKeREQAgYDUHlJ9BS10XP/wgEnpTkAlW/8P50+9IPm5wa3psxNQW4MMPhfvXyIk1KxDo0OSKkkGimUcZNB2PCl/kiiWun8aTFWOpIqdIVDadOBKlsRYjqHogckGJOMRKpzH1VkEvBKt1mjtTX6DWpC0m9SCourcFhpgVIHQy5fL0+9DX6Oa5EHaX3onwAROZNKSb9ksdsqJrceCmCmxvInKfQlXz9AcZzNyDWEMSTV1CUlRP/MjZL/A5PaVJytCvVDWAuWQoAqmgQAbkpxF81QKT4M5fWMD7ljBLB3KpYBJ6lq7bvsL3kmCuiLwsXWTxxMeO9dN3w5wFibWprIM/KiaFJSDFf1J6BOECWLEWFiTTcmwfg6Uefx7VDJAZkxAgH90X0QzzzzC5eD0XyrBNZkBbRAKWxIJhPPPsMsV2BdhHla1JqNtcLlWkVCk1UvmvWLid+qd2OnzxtD/zDZvunnw65vgRFeCj+SwCQ5iCtQ52AYb6QdImQHzG4XQRWVwN6Kf5rKY4IdRKJfKxHnXni+HFe0yKeBYgzgEmRafkASprHO1HoKx98kmedlYPZWkQ2cznPHxgVxNa0c4CoBH0uMGLO8TfnLZgDC+YJEFoPmD8o3OX5BvuxbMDWQb5/CmBg8ZkzjljdtHkrjogLKHbrcHGscgScxuaS/ExbjYL34rnTPHthdvzgEStEtevF9dWzUAbwCVZLgfwJgPFRF8l226232dMAMMM8zzGAOHe8853MYXXMvyU4BC7SAXIrDsNa1rpq20F2Ookeznmnr5cLcoi1tIe1U1EaTS30LEUnWB354bn5uYxN+ioAGldtWo9TsJb4GwhqfT1OhSMUeKfQ7TIM2i0nzwTzt+KzfABppKKWUEDrlOJlNEed4b2rz0fE7jB7hG9+Kt8+fT8ktPpOGC9afwT2iI1wfVvca5Eeel70Zz0jEh7Mx2nqz/MkyC9EYb3GATK/mXJ3iT/MR2D90z1J7p599ruQFI78mMs/d/fSlcaqlF2uTVxnPG+vJUDCAn0tBQdGJI7GAEUess8IVOwlRJx+zgguDHUJ9RGxgsUG1TckMc/QcB/jmL6b4SEKwelHSuW5OIGaPgBXyXo6Ggbp0aqC2PXmeQ7EETUKTiWA7BxOqQSATnXJBHoQJVdBKX1vJxgr3UHsdUKIyKpqRMhBdF0g83j/YI9dqCb3HZC6YHUhZeeDEPvsBRg4i3JTbfs1ywH0A+2v//Zblgf5/8lv32lDe+kWqASwnfCwklq6oLgGaYmRlp0CwApp4snebVTAG+6orlZA+goK42XN5PWFM1f2MW8FhgVaC6B/JURpas5i62iosJ62XuKXEm3nDTvs1JlTkNu+uMhO2ec+81GrL6+kz6TDlmUTc9nVbO2lJQ6MbhyiR+cFUHR6Ne66+3o7ebHW2lHJ/2xXoyVgWKN/nTkQYjE/wRbzBy/2RH2IOAYgZ8YZi5Gow0tOEaHK+09jvdnPHq8BzhjOzlZnhlseJdyFuFJbcTc2ck1OjcwS12TsO4h7lMnXCQk0PxA/BblV19QNIYUTg46UWHqGAnmu5WgIDfTAiUO3GV1ItRdP2FL6kDyYy/uJ/htn36QoxVmYREWKddIFUoEj5HTjiFVCEnRyb6NTIZe8xogK225bl+dYT1WJhVDk3kXPAq8A9zLEDPN+DOv8yr8FVP8VHyUf+4mRMmZ9rGNLWTcUXXQG4r29k240OLCYkEj2XF628okP2+jHvu/2kX0QPuG4gxIh1PtxAf0FDpDnmoeNwCXG+qRFQSRtSDfbkBVkixKimLu67fDLw5QtJ9iilevtn7/7KGu22apl7LkYpFcuXmpDM372jcMnDQ2EFSb6OmHUT3dXWEgs/Xu4T9OToywAwcSt129BfHAIMJpZFjtPK3uLYIQliizNSVPHDC5WQHeJkV7efwBCKxkyY5lT/JcSlaTIQO0Ntm7dDIDMPMI5QsNQ85sv+3vtgw8cOgsxn+16MkI5U/QS9xUHAfnt73wbJ8h6XJjcu1wiydj3SEDVALHuxVqr2EwnsFC8ImvJki0RNlzjZ8cOHbIrtm5BEDJGdCfrjXPH+fKsIlTBEVVWWWvXXH8jaxj7V8jOLZtXI6KhWLyrg+go4r+YW3JZ+8rOKQKMcQeJLzeDyA/96mVs1xMFOcq8kZZBUX1rM3s5Ogs56whIV+SjzhgqgE9iDZc7VoS95kn19GnNdGXZvL4RCsvl2ErC4SqHsM422qM00N3k3PTEbMmdFQ5ZnYD7Xb1Yik1MTEp2e8AW1tMwxBMBqFSGee1as0VWq5Owl2e/F/J2HAK0hdhE9dTVIxbxC/Kxzds2QEogaOM9dFa1WT2OxIHhTrvjrltYCEOTRAAAIABJREFUL1ohjYj38qPQvX/KnnhmPyQB631Nk61av4b770cn0UlbuXYxTjrZzIbsqk1b3PdXTGg87kER6ceJqZTLUP0ea9dv4Fqk4iSrdnuvRtarQZyx10J67Mc9omix63Zcx/ujL4nre6bkPF1VXeapcyRnsqe+tMY+96yHPbvreUeIZaZncBboheSF7GKvdpx5uWDJElu8BMcM0Vvav1x7/bXOka20grLSUluzcqVz9u3YjtuFfezjj/6MXpqrIJWbWN+GECIUuthedadITJdBH9O+lw8wv3CeYd6ED7dWXN8t7OPkBAnmnqh0SKSS9mXOYSzHKd9b+1oRXNp7NrCX0dktHhJoAvJklDlHDlE5G6fH/S0qON/ufvdHnLBMEVhocpz7Q0SI/jyv1ZsjQF4hPxwBov9njWTuf70IrF85Eb3mLxcCWC7187/Nz3+7A2Shq3V5f/5tAuTyvj9vxqt7swHyS33PC81/l/r93+r//s2+v3/o9+dyf3+XIQFygzSbzr2RQq6uAKYtqKvqOazLHdGOukYxOiGQFhX8nT+xKgKKBcAqg14gs6KzugBeYyLpjwAwZcfosumlbJRDQmSAQCsBuGMcwuOJYOgBAB1hUz/Ext9fETYq+QaFUqZ4PcpID0AhxVVo497In6W0EfA9ODTt4kGGiSGRA8RH1mwOlrqwfgAaIQBvnnyfMA4h7jCiuC5A9AQOW404LZT1EA6I6cn3V0+C+iZUfCynxiwbz7l4qLkNqsBEqeZ1SBCQ48iPfy+y9I/NdX8E8h5VbOv3SomqL2o6vV9tXAU06vc2170xzdfhWNFrA+TvB4ztQwmkiByBMwJMYwFBBABJfT5XFDvnIBDAp/etEm4BaV2tDS4SRuV5UpX7APap5FrfT9FXIg+U9z7M99Sf5QIRCBuHOyaPf7e6KMfOYfuuQxU8xqGuHrv7ELnm3myiYygeV9RSFPdRMViBkB9BqJ0jUcMOc/jTQSAElVEzBy7FFezgQLBkcS4AkKdFBAAojqP0hQDxUR6FXruikbCsY9dhnAC0oypWn4v+PhFAXxE+6k2ZAVwaYDyo72GK16+IEcWIiUBSkX0Uiu5oCAoBdu04MfQhokoguTokdIhQ4a8io9I4RKqrpI+DvQ6plYCEKwHEpftVxEcX2RHK5lZ5oA4rKpjuJCImlJgqKaClXhwHFAyGUAhgfIUQFRLI7yr/TUlLYiyMOfV0KFFCYaGUH0YluFL5BsDOMciF7du3cO3GGD8TLtqkH2BXYzcMRa2n4tyGJ8hoPuDILx3OlAMtpbeU0pkQIYoqk/Mjlf4GAdrzCjH9WVFi/ai9ysorXL/JIpTlOpQ3NtQBtqDapBBbdikdzDTuRCIVbKJgsyfJmjhYNXP49gvxt8zsZNxYAri4KGQc9xOL0tc1CQjezFjz4zpGci9wQU1QlM6zLCn45AA/fBSCENVjL1EZDz2336KzFpknEU2NKMNTcF5so99hfKgTMJg4roZqSmv7KMAcc2rQcS/IIp77gy/v5ZkMBJxbxHPZQOmzVIRBLo4oBKWjyA+VRrZC6CmPW8+kVG16XgVODE8MO6W5nE5/dVec/f336lxEnHoVpMhMAVyY5Hep7VfQz3Dq2GG7cttmDpLkf588YcvoacFLZVFc/ynujZwoGkvzBEsnhIEKU/OJTFB8lZxGysbPg9A4BwESxXOqElEXTcako3Es4jGBMScnlogR3TMXxQHYJqJGz6BIOsWTBfM8ye0VgJvCI7SDvPIpF93XUFFKTjoh+BBtUxAkE4ANA5TSn6+i4LuL9xydahkoYT2IeGlorGb8pBLvlu0O7CJX9Do6IJoF/iv6qWBpEWrEcatkzpazQQRICc4MT+ay/Nw0ej5AuYSiMb+M4AA5criUfz9KgW0h8yrOFP8pwK1oXgcZ5Bzgm4hdkXL8MCrdUNYA9ei0t3cDWIXgfMngvvXaUaIkbrh5J/EsgGqo38eIm0shD7y5tRsAg0gS5r6CJbku+/oUwMzR46fs0I/+xD74H5UulkmKVt0PxZsoQk7l3n7MsyqdjcEdoajB0ovn5xxOlMCqDyQIpaUO/VKxxjDvad1QvIi+jxxWWiuk/NVY6+Z+9xPJJTWmIthEgEzxj+cJEJEg83GHv5oAIaYK8nkU0DsDECoTQjQ2NMguMp+qK0vlpXWsVTfeeJPd/93vuTn9RoCVSu5tGHPIlg2r7OThF4lFyrd0HIE/uP97ANGpjK08CInFdv8DD9g1KFEfBmxR3Nm//8eXXWzfxfMX7VHUpfd98F5blJ0GKWQonh92kSgf+/ifo1B93NbQB+LBvQ2HWPZTjAbomy/XYhZF6hTfow8w5hwZ79mLiQSjgF4k1IYN64hcGQJsSnKON2X37T9yBJcR6lsAeD2vP370SdZnAFUA/craBqsDfIqDdNbaIyeViFzFTCoOToSlnl2NR/U2iQT5i2/h0lLB6yvznMBnER56dlw/Dr+LSNHvc8Xqc2ufPuZJkI99o8l9fo7CmHONzH3MxSLO/0mf+9d7U+wz35n7+nlSZJ4A0bdVVr37PgDQGk++AMhav+cisFBpE20VSYdFIPuEAMQGUThkQiC8FKmnMToxOkl0IGQdz2lHTRXq4nTr556LuRpljHd105lEj4YKlyd5jjsBEaFVbc2yxbh8KLSn/DqcHoRBokviuaZHcQ0lM2ctX5RjYT70Opw5ys8mbpBrNIAjwBN3QV1rr7naCdZr/yAIv7YZ6yKqKjE7xTwCIJ8TYyzSL5ys+8V8fTfkva99+nM/tZ9c/IL1HSDqyWPUxnCHNeAku9iKU4z4x3SitZbl4wqaHrJI1vlhgMcZXlMpJehDOP1G6ALQfi2SvV0bDhEf5q3mgUmA9GCrbhlirl/JOtPIPqDDbrttA1EwRZCQRyFEVpif9jQ4+l742bO2JJVicfaV4VxjudqaIMPLGwesmmqZTTvW2FMvHsf5AOlB23kYFo00OjdGAFXDEFNcuW6VjTHPzkJq9tBRUF46yhwIWDwIMazWcZwTRxnHQ+w/xthvhHGN3plBvB8kxuQMzmDmjguQ9+fbR+k3GCcCiOmVX8HhqKWZw/15Jmsa2o1kRwtjPxvD89yLeCEPt0J+VhLXJ8Wm+pstIRQygO+nsnuKW2yItbWTazJFz8WMF/enA6fARZ4vpbZFMbewXxrzoOQam8pXH/vwgmfWA//7CRehF816F4pIiOIV9lGTOI0gXNjHyEEsQcUYQpNxxqkX+5aE4FyrLq1zZeaKYLr1xBds4EPfYvyNWwrdKt4A6c0z4fYXB1rsiYYuyPMZI/HKNrAd25zLNaLjKSUalxl7suOHcCbxbBRuKrQDNWV2tnLCWCIslpeyLDmL8TJmz5Y32yRLhgiZgqX59pPnIRS4bul0jWSnRBEJVm07r16Lw7fGkTuTvsQn8UxkEIUlAcfMOAIKnLGhxC+u4r7KmS2XovZBWhf0xE+yD8zMVHTrLNFEp92ZJCuD54v1RG4QCUJ8vcOtnEg0EQdyKycivHj+6ac5N0DmsM+96j2rbaYp1MUR+bJu/eyRx5iPd+I47mV9I4qXiEa5f/I2EKnbGm6lEBfN7N2u2LrViUa0p/TjvFNL99Eg96G5nWcZ50NmFoIGkZlb10F+1jvyQ7+6IBUyEaKcOXHcrqC7oo+5UGtQD3vKQQQ/9YD3/RDKckHLhakYtyiEYgGQlOqNcOILSA6tV9pXKBZLZw6t43qPiggTgaz5taWpzq7EQYk1AMc1kZPM97G4PXTxanH6VeGG0GtfWriMMwyEiQB0Rfzy3uXYXolYaQgCdZq9aTmRYFuv2MZ6h28MEL+qugmiAVc+c1hWNq5u9qNaG2LiwujUWM71qGBujLdo30h7lqiqNKLhDh/fj9tsFeKybObGMPa1p62kpB4SZ5YS9yxcpmmQPrH2wktPIFrrsw/dezfzJnsq1hDFc+r+y6EShsu3AUeDhAmhEAWFy1Zy3ZoRx5x1HSfqKtT1ueHGG93eu4Y9TTh7kQjOFlk4UR95/CkbhCjp4Oziw9nuyS+ttfx7HqOMPB93SR7iOTqycBilcgZKRnD0IjFhd73rXW4+f4H4LHV73HPvvW5caT8lEdEqXEbq7ZrkGmzF6d7R0kzUbDyvZdjt6+WyV5RzKut4AIKqdt5TDR1/dZyNPBB8DeKI6eDMM8Brn4TwlGtulH2sL/ezn/2l1qYorsEE91aOVa2ZzbxnxXrp3BMJqVTFPr+JvVwmz0gEfx6B3Oxr87a//ey/QLKFcVbke0NoBuBqm8W2NcEEJwfL/Nr4KgHyKhGiJKzXFKX/iplpIQDljf78QpPl2w6Qha7QW+fzbxMgb5179ft6pW82QH6p73Oh+fFSv//l/u8Xev9z/Ytv3sdCr+/Ne2X/d37y5f7+LjsCJPcT188GAOLLVi2gScBxHsDaMSItBtnE77jqajt1/CR/l2f7Dh42L5TFk5yWRIColFZosoDrQOR1w1i0lSkbgbLch88JWJhCoewNoC+QW0BKWVUTiqFoB/iGAlx2A97LAu/1SjaqcsqlylbjqgpV5ZyQojSSjbFiT5T/7HoEUC2Oa2uJM8EX1aYiLZR9HgWIKqpggkOzCBB/QDVFWCUQL9SDomwYFVU0CjSB0s5lAOql0kIRFJMcBAR4yhGiuJtgNquKCJH7Q2CNwMKq/1huuZ+64AiQudgrlJlcP+FH7lpA5ozp9fK6FWdVSR6zPwexeA4PisAahlgYwI2gmCspfxSHo6gwKYCkYR3lkO0lAAsQQZOF3pcAIv1SaWtdVRmKplSXC6xCVAHEjcRhdXGQiEZRNguYKwVRgEgTHaJeUdcKNM7PQiG6cpl984H/xHZPBBLgv1TmTURlBGDbX712vQNsfQCFOih39SPnPgLlZwqxTipgH4SYiOI+iBzTNdqAwistOR7VZhyJHFR5egJoQYB4kK89jkpKEQQ6PHrTl9HchrJUmfLMf6GQU4oxUMH4KKCwDrc65AYwBvwVFcR1muZAIxJL7yuCMYdm15ElOpQJKBPspVxjgeLzPStSTCuCTArFUA6TciLtI1N/KarAGA4Z/YzncRCQHgq5+wG1ZxX7hTOjvQvHRlikK3xtIl5HHSDpOZnEj8TwGhknqOaCADrlADl/4Yy7Rrk5BRBExEuRe14PMNhDTvc0roMrtm0EzCeChuL4HvWGMM4UzaNSTEVt1RAN0I4iWxFlUdwv15EDyCMnSBTPlOKd9Dndb/2/3qtU0XqPckdV1jQ6p04+ZEcqJIjiyprpg1A8Qz6qboGAchGJAJF7SD04YZmj1lw8CwhcbySpoHzLQeHKcOU5ciezSUoh20fsxLESCKVoALUoCBvG3zjSWsiEKUiSaUpP/WeJaeIeVXAfH9t3zHyiU2w2LI6ocMArYpOWo5yNACFBPM1hHbUzYOgA6v8Z1IEkr9AtEU22MWpc1MgqCD+AEk+xEH28H5EgLShYfTnAR0EANQMm5wByd6GgU8a11OXaHM16qCOH2BuA0k9DgPzDA/RzQNr4AWgH8iyGM/f4MQdlpCS6qKEiwGY3N3Fo7QGsWI3S2ovnTYrLYH6myBXF7qi/QNdaRIiiF4rojlBxvBSVXYCDcuTI+aGGCBXFawwEANzoGVb8lVxA6gCpAVjQRxzvQWpWdb3otep7qbB1AHV3YeFSxoLisSYtIp/3VB9kvSgLI3idfThBAphbOHtzXSbsyRcO2jTgQnBsumVCgPBIANJAbgF0C2AfVDcMr1/gj1wNctcpTqoAheIA76OTsaUM6uzcfOcEowGBLpQk5gYO4RQjy1I3Oe5hzz93hH9P9BWOJjnrglE+J6cQ7UMczyzP8TSlyz39w1bMvQuJ4MAOOKTizd6eARSnETznkIQg81X11ZAoi13hamhULGMVpxaHc3+y/lUYGxrGWsGcepQ1pRiXxL773/kbrfxf3z0D0dvlyL50kYGS1/K+crJyXE9Sc1MrAESNi0lrBhySKyGVSDJvueRQuipjvQ7AooV5SNF/AplmuS8iQBS/qAgs/ZJC/PU6QO74eivfm6Le1EQKYROZ88xOHjlk2cw5cim2trYTeUS2OI6mAuadIlSmncylpRdKmCfpQonwsw2rl5sHYPbDP3wQgLPPbqfgPB4g6+nnn8cdEE73Bon9jK2bb7mNmI0h20VcWCfPwJU47lZAIAUA+D766CMoV1vsAx/4U/vhDx6w66/dwXypiMlJPC6ow6U4FaMDACMBaBdChkbU58dKSuGjw4lDWcdYH2D97QKsSgLkbrcCxuXuffscURsIYbtu01bbSwb6mOJbUtPt2T37rAVQJ55ceREgi7nPchCp/0PPzBzxAZnAnCcnyFc/kmkf+a86R0DpQySgRAX6t1rbnCOEDxH88wTIfDSW/n7+MCQniD4+/k3ApV8TgfVv9wIE8vGZ74Csv4Yk0de/lgDxJurFbcJhTVwJOmu49imal0SAhKOOFqEfgpUmmlikBIhw+AEHhknU4IGavJNC3raqcstGeT4CsRDFWt/JvD4OQTwwqLllimtLiTCzxUB3m/Xz7K8pyrYK1PttdHmEoXoeALyKw20lUkRu2SKIWTIGrYkC7niIgBjWgzYIxkHU1PVtzBvcRoxazAHh1of7sGs0wDpYN+PSgm3DupUWHQCAj4uhu/+CtbN/evzpMvv20S9Y14t9FH8zJthzXMBtcR6wvgrldDrt2esQQ/hNDVoCz2S/IvMA7ZogXKf5mSpDVlTcBPuV/mGU5+yxLjawd2Fu72a+yC8stD5+fid7vjzIm3TKr6ND/W19Yb5VlZywGQqWJ1l/T+6rsU2r4iyJ/U8jz18D76mFyKrlG9bYsbOVdra610UukSZJhGUur4tYxNlRO/Jiib33jrU2CmnSw1rmgduirBSyDkNJpAqcu4OtlRLyw11EDpJFJyAxiOXqA0vjLZZY1DA6rEYoCq9hTjxeKxU+zuIhb+uC0A2l48ofJ4K6vWqbunB/sMYj+gihy6CpXeXJGTizMuyuz66ypscpos9OYEGr5iGiVR1Cf5T59UJFK/0XBpmVQXfHhO090WwN1D94sl8KjQu2+49/yI3H4gfP0uuE69KLiNgASoz7INrYs3hQat7YoZL7aCsvLzZfQOlw1rBp9iapOIR6IKugCtmfQar1A/4rStRzkjVhlGfb18K9c6ziQj1zLu7TplH7VDMEyMcegMRiT8PPYrK3ilE/+8TBFnupE1cpYz2C73E7j8mO1VnWMdED8RZn/v3jVldRZ6fL6B1IRESUHW8vHmgzDDhWwHMeTSzWeaLPSrlps6yvUUSn5RI19cPH9xDvwzwTw/3A7JrN77kpuATYM/izBvtHJdswN3aK503xpUm4quLiIxGYdNATkeLW017maPW1aC+rSEL1qInIFzH54p4XnKM8HHenfsmbJyKF8EEI1y5XGH7Ndde4mFh1S8VKgMD+cMtd9F01qE+k3rkJWomyWrN6Dft+BFPsN2PZr7aw1kooEZQxYrNtYfYwxPOVECASnkgV0oRj4/nd9GUxByanZzmiKzI6jsgmopJu2O4IaIm8WliL+hgTqXyvdsRVS5k/ZwDqRTZ0Mm5FfFwoq2CdhUli7xfAfiMFskQxjyJs3JzJPkRkiLqnNGdqDc9m3zPNPlbgv9ZMxfEqclP9YVvXLnMRmJoGOxGJyAWt2KgW1p2Ghia3j7/62uuJu2t3EVP17C/VU1FYWIRAY4yxUsWehC5Cvudy4qV05mmCsK2ua2VcBrM2R7p9cQ1unOlZXJhdTfRh7OB5IfKRYnXvcTlxgnAhn7OWjkbWduK0Vq9jHIbbd7/7CPtR+g2n/Ng/reKM0GubNy8nGnIPLswaIhrvwoHuzT7zpHP96P2pu2Np0QrGWDndeIWIZvodAbKfMvISRE26bupu0T6sEMdrOKRlCW7DOAQYcfTl5OcXQrDsI0LO10ohC5gSrId91kv/ttVy7vmZfei+D9tXv/oVW79mrQWyjw7nTPQsvS7vu+deCOhU+8FDD7m4r898/vN24OBB9mnE6UJa3/O+d1s5Lss4yMxJnt/t27bgsqzCtUESAqT3oz99hL6tXFw/SdYKebOFtfI733nAkdbedEANjc8gpGIvwb6/s2+QbkGiRNl3TLNXkzBFpFcqz1cL+1w5j/WMaO+ZQVxpN2cehes2ce/a6N1KwlkkAmRiWL1U6fZn93zKibjwMDrX4TTOjwn6mdQF8nM5wGscIG8TIL/RHnPhL3q7A2Tha/Sbf8XbBMhvfq3+X/nKtwmQt/adXgiAf5sAeWPv70LX/4396Qt/98uOAMn52A2z4WzyolAfK8NfYEA9AAy5WM56m5uZY6Ns5F94frfddsed9uOnnuIMiBIPVYoAtSwUW21s/tevW2NnTh0nhoqDDpv7MQ7N6gvo41AToTgsDnexcUl2rLgM5wGbVJwj6RkZLgpHpeAv/33h/7h6mz573jkylPOuqChF4ZSLQEEZphNdHwCOiBBvgENfgFkJ2lVOJ+eKslRd8TDbRFmORbAoL3hSvRYUGQuUjgLIm+WQr3JuuRL0s5pQ4UgFJsWRDh/BRE/pcHbx/yM7mI/Mj55xBxbXnwDA4Y8iOAjQRP0DE4DR4bKs8/Mj1CeAukqRT0EQLYuJOlGJbAMAu0rcY1DO+nP4m+T/RRBJgqf3IHv1HNmBqhGAaBy1tJRgUguJpBqEKJCzQddDZcEC2dRtcYZ+E7lHVAwsxZNyb6fYVM/no6vHIAsHQ2Feir28d7fLj+0C+J9BmSZnAZAyLpF4/jztogaaiAuahMjwRI2aJ3CGv3cxYQB3hw+SA4zLYUl+Fvc6xKlbZ0exlxOd5cH98JWaF9WxlPOKmCLYBICNgkBAlvQ0itIZC3mAuf2Akl0Ab3r/Ij9iGTeKvvFCwdoL6BHAwU7fR0CniuQF9KqvQSCb7m05Cqlh4pdEHql0WgezEZT+AkgXodgf41ru2fUcKq0kSKN0VwZMZTmOoiZICBSvUuWBqHRwHQKDAZYgwipQg4ngK1y1HFcDClBAMYE/wYBSEYD8w7g8lF8dQ5SMCm8V6ybCTlFEYwAvy4oWk2sMsYbKUKXXgUKsOdy6PhOUYqfPlbr4IwF9ei+tuAcEvGdzPQTainSTW0d9Lvp7jQH9nevAgNwrOV/mouIKKBEVwD4OQdHNeJBqLQXQ30+59YzvYZ6vStwzIUTWZGYQCxaDG+YY7g1UmIsWZ7t88in+7SwEiAcq2eGBaUDaCueOigAQ8yW+w3OKwxwnrXGe/5EeumkAocI5pEut99zhYgfmTQZGWxRdD1MMYT9y22+56WoyzCla5rol4sZJAEB48cBRG+BA6E/sz9TMpIuhkxpSxGQLbpVsxmwPc0kIz2QZhGEch2PlOm/YsIlYjHorLS1DKZruVOTjjDs5LQR0iwD50g9RpjJmwnlOU1GyDwG6+UPcxTGfieDpRam7iqxtlaSuRaUciUMtFOfRniefJGpjC/cIogfwzJ+fXUtMht6/7mcG0T4qERW4LzJJWdXJjCFFNA0wxnQ/Jhiba9au5vA5YRVkgmdmZvJsdjvSUY4txf7p/gng1d/rGfIAVIhlfNaWVfK9oxw5CophE4qZESDLexmF1BDxM4Vab9/h05aSvQTwk64W3s+igkzIshAHBglIHuJwnkiZdU1dDcB7AYB2j5vvVIgqwL8NIGaQZySeQtoMiNNplLhydoz14bzhOoks8yEf/tlnD0B+pRGBlcxhneJqsvuzUJinMqYUsTeOMvTFfQctgHnIF5JFYAuV0oDbRG1BVIvMlougAmeYJ/PxdWR9P/STR128XFpGLs9bn23YvJn5u8y5MXohnLx5/dspbD2N26EBpaz+PBcLAZipNmQArVnGi3qpPvfOEPvzr56DCGizq4mlkCtQc5ucF3Ioiovfs3uPA81DeU5EqovPELGmuBSVyzZAkvRC4siJJ7BJZMerBAjrAIYVFz0y7wJxILyDFOQxmCUGK9tu/xquLEjqNKK+omERfXjGy4jfy8vJQmVa74CdeuaqIqJdRMxpftsGcXHq5DGKz7PoSSImCdLBCzLxge98n3g/H7c2pKQlA5BXkZnf7wAsxcXJpLZr1x435uQaCuK6/tFtNwK2NVDOesDFO6kTSWtvMs/8EM9VBy4vxbIsQsQgTn6GtVpFuQOa73jO9+w9BkgWjuMkBxVwOaQ3IC9xTi1cVz+u+fZrrwM8fwZwq9sKlq2w05SmdwPeXH3NdXYcl00VEYK6/+reufmmnY6Af/xxFL6sIeO84HHIsjDWVc1R/3J3pN377xR9qzgWULOTbrBwyCo5QAQSihx0TksRIJD+GtP6nPsQ2fnzPA9HkHz5z+ZIjl/18alvazy62/eqQ2S+EN0Rp698L5Ez+plz/SNac3GWKQoLYMsHoCgSpX0Ya3oUTrlUQNtEzSOA5mM88+qqkhijhji1TMjHKEi0fp6xARyAEXRCtXJtxnG4jqBynmY8tbKGxhAfGY5L1QsiUUXzjcTEhOCqGIZscJE1fL9AfvgySISeZqIVKclW7FYcz1kn61J797BdrEYQoG5cdTMszaIPiJ876Wf7jxVbwYok27plIy6TIBeNlrMo2u7//k+5p2bfL/6CzRZ7WXtlifnTYTI25WtPHqu1stpGujsibMvaJbg1Ry2VeJs+EdZSEIPql0OUjAF0phPr0gihWVaB7wM+rQOnxiB9Tm2g8f2QzEvWrqMUOILnM8nKzx6xFYsyLBOQG8jQRon86m7AKYkw4qVdDXbttYU8QYCUzJN6RqopZD9fN2pVfZAIkB4CdePVHxY0SxxYtn3zv562z3/qZgrkictj/QiBEGysG8P9SrwU1761jXWof8aO80zjY1PFkCWDC19HBGYApEhOFA5inynrZlwdKBu2htFYaxn2Jo6RfhNcnZ7sMZiNuSddrAcQ6BAX3qzjFv12AAAgAElEQVRfI9PMh/SVLC/Msb/66m02e5Z1srvFRtobLJT1Z6QOEo75qQL3i66Fd0iinauk3L2a9Ssu1f5h791ueL70n2eIlaLAva4S4HLUThw9yxpFSXeOenfogQnytvrWakjzNGuoOm8+E4MWhOutq7zGlrLO1FJE70s5SR9rbB9boIYe2AbWh9RYwM6xWdZBnvdRH6vmXhYty7Lbn36X+7m99/zYfNh3qSD9woSfffRAlR2HmMmIZk3C5fmlGzNtw5IM++YTL7I3gLgIinVjt5r94QhEQxXOyeKKZksF/PebREoE+SniXsapbpyf6BksnRjQhw+U4yqBAOGaY8q0266KYq/Qzf1Jca6GCJyhgWHR1s347uM5135nklL3lasLuP/RlsN+R87qJ3FvbMRxLjGBL8/BGTo/igqXQDb64TSudxG6VcxTSwoWu/ljcswXIiUOMpf5n+cxkvPGwcOHHEmQxnliza15Nljhh5O2jDX/iN19992uv2EQwc5GIgJPEC8YTgRuHE6MsJxxm20lropnuxznbQqxSxLHeAMk74bsDWBPmJCSzrwYbPmUoitmVYKAtavoz4AMKj5+mL3utOVmpbt4LQmkpgHA5WSX+0Nxeedw2wWxB1SX4BSkSQjkv7rs5EgXATDKnBcHIarzRjddUhLFLIJY1tzYzN5I8+UE466JbjFF0m7etILXSzwpm/YOSHGtwVGKyauug/C4yNwbbSvXrLOSs+ddpFMQN3kF3RVav/ZQGL+YGEY/1pFMwPsZ1h5FNY0zjisQ1kywVw/A0ZmJo6OTdasdMrCHZykFIURgoA9RffxOV436KNp5JpLTk7gPCDYgXapqIPlLG1mfR+zaa25mXeDZYM4Ph6zzIXqtpaXSVrOnPnn8jCuFv37nTc7l+MRTz9on//LTLh4wgaiunz7yqN17zwcdeXWC3o9OrpFcrNEQqJvpMDlbfNJFiF5LBFYbJM/y5WvYE1+0YvaIKl3vleuVeff4N260tHc/ZKvXrHF7taWLl1g7Z7savjaJ672E9VnRXd/5wQ9cZNs9H/yA60l87rln7a473uHWWH+et3ScngWs7WdPn3LnoTRED0pJUHyy4npHOTtu2bgZUVeYPc170fWb5mHpQBgyokWRsdSEe03uj0ycnqdwtcxydkxmrGVxnc+wpmotDGfN1PlLUbW7d+12e0p1SeqcF8j6KDe/j2cIDmt/++TH/5br68M8IBKfPQj3RGu7CBDtjX8ef6Xdy1yo5/zH3F5m3jP5P1fS1wVQxKm86r781evwpX7+1y7wr3zizXeAzO0I3/649CvwNgFy6dfwrfcdXv/ZufwJkJ/Ppb/q2i80/7317tcvv+LXv38Lvf9LJ0Be//ovdH0Xen0L/fvL/fOX9/ubT2+4tHv4evfgt3n/DgNI++CO2UAk28kpcYACY5R1E8UEMFqGwura7VdzuBm3c6fP2bIlbF5PnwbIBEQFrMsHgFVcjYr2pFh3gC7gobcUtCp4k3Ic8F7Z+4qmkusiBgLkeEkFG21PYlFaHFDlweeO/dMy2/B3F12urXAKgSCD2MOrv3mFe69X/F2Vs6dL0d7F30tROspGV0psxaYc/WLmL1yTxZ+g1A90SAcs9ybZiCtqaELgvDeqYTowRDAot1VK63YO2QIimzlkSAkuq70OHAI9pSpr+v5Vlv/R41b21TW2/K8r2XUC1qD298MdQLo7wPws0TZ+qD07UZAS5wMoFKeiPBwggXKg8OfzFy5SqB0zV4zHe5F9X6BpEuqx+SLwLiJsVBBdiLqyEmWoegUEkOjrpWKOYsM+wCEwmMPisWPHUEQVuF8niZ5RSaRcOVLCC9TtVoEfB8JwQJZwrvNh1PbRxMiE42TwhtTQAUqqeKlPLxIDsAJVnz7vyscB83W4lDpVNv18svWV7+2DmmnG/Ozhhx+0pYvS7Kqtqyw5DhX9ECpiQOVgwKUxDoD+HKjHyRT2QzVXT4GhwLUBQEMdvOSSWLliGQejMBcdJGdNFD/XH7JjWgo/bbAV28XPHYeQ8kVyNQl5oIgvHQr8sJcrFiaEuAg5PppQ40p5XI1iTY6XHg7yKzncyGWi0uRa5QhzP5ejgOtHDT/BwbIf15HusSIRwjkwDgHSDgFa1aLinQFcuuX2O62SWIQRXmvBcsgdbzpeyEKWalTRAjroKlqgg3uRAQE4wUlknMORFNUJuESyGV94nojEAWQGJIuh5FjInCItjpwqxlHC+8UdoWJKkTk6AEkRlsRzpIOv3EH+qMJKis840D8epXEvwLaihqQs173IgNSQCq4fdajizlzkFu6mcdCIZZR/TxLR0gwxOQUgqZLEJUsKzTum0z0n/XWgRSqBlfOKazQxDMAG+FUJWaf+AG9eeyrulxYidhIZg7UQKSRqo4aG2OT6VlMC2wAwV1JNNwWqQT+KKeM5zDV3t1tmXgZKvmwIqUq7+eYbOFRWOnKqAdIpDIVlLO+hFVBe5Ec0f1b+soDvdN6PFIsq7Q6CtKmXiwElvX5X34uut+aFGUB2V6bMWNGc89l3JbgYLM0xKssWEZlIF0VHS6NVEJd01dZNDqw4foQorC2bUGiStQ1Y/CLZz4uJENP4H4SI07M1AmEmkEVjR6SlorCGGIPqAJIDxRE0PBMCLhYT4aV7I/BWqsHs7GzAwnpH7qnAXffSdfqgvPbj/WnMuuxtCKhIxv4IAEkYz6ZQrX7mH0aCI519GQ+1OBkE8Ofy3B2mM2bZyjVEcXRCztUR+ZHmnAvrcGsJzFX3QhYH9HEiAQOJrlLEn7peEiBFVL4qB5afXzDq2kHIxVG6nXIsIIaDNHON1Pt9KPqNIt/nnnsJp1eGpaD0H2Xurq+vcX030QKAIWVELtYAtpXW0qvCPN6GSlHjUeRpDcC/ymMF1HTxbKlPZ9PWK+wf/+mfeW35gOwb7IEf/NA2bt0GeOvlui7KKGXOw7F0ww3XuViLBt6vQBx1EQUCqGiMq3lJistvfTzX/n3PDATHC87JlQJQ4sM1ULnuBPNKJi6iYQCu48yJckp1QWAVLF0G6dpl9RBpS4gEUdyFVLki1hTTpGsn1a1eP5PdKwAVrgTmGA/mPuWya90Q+a01xDn1+PXkZxbZn/z/dRSb5zO+iERj/Oj3grxc95qqITFyeBY0H8t9sJJ+G0UDiawOJq5mdUEKAHeQnT9XZz/60SOOmBoYpEw6P43nnPgPwD8pOv19IwD2TjnXZSL9UI0AsNdff7Uj9lzHEc/FYUpjr77iCouF4MkBNL14tpi+D4hDImYCQW+8fNFNj6Ee55c49kGijaovtBKlQReAOmsYT0uZKweYc0Z4ntTttRJQWy6QJAjHEK71QTLXj6lAmOcyIi7BPBhP9cy5mbjP1q9e5eIW/+PL/wnkDQCI088vLMbGIe5UyhsOUfcf7wm0j3y9zuIptK6upBuDNVfRSpOOABmxr96XZR/9Wg2vkTkd0mRGrJVuyWtirtyhiL93zq95guTVFX/ODfZqEfprAJqfH6ZeQ6ZIazAPpgjKgARRVKdcYurYYkARDxUL8UG0G0BtkBfEGK7DIOYdAWC6lo1EX2Xh2PHlPXQzr4WgPh7nee4lZkxxenKs+fB3M3KU8TykoeAN4nUfJvKtC/eEH+CyXEciuushLmO4Tu/Yea3te/5pS+DnhqhHDbK+C9JwCsteRfUgID3kPgRTWDwOvYx0qyGipwqyfttVW1lzRBjjHIToH8aB+Y1vPsH6avafh79gM3sHrL+9zoBdraK+254v7mZta7ZrN+TZCoBzTz86voIRh/SinoYs9oTkPniwAiIA8hBALY7oq2G5y4ibqqQ/JNiPMnRcGyPJFLfv2IEquhVXIG6Gc6fsH/76Hic8iQe0nVRMaXc9vR4z9uJzJyBi2cddeSPrOB0ag12Q6X12urrPDrAkeQCWa9+Zl4QIx6PP8tMT7cGfPm9//E6AVBwmlexPPBgznbh/t66J4XoAKEIONBP3FIwD8dDJFpuFL3XgfLq/LU+JtsUeOFsQLgzjpKgf9bcf1+CUmAUonOh3Sv9W2JwpxcbIDMQ1GJkZtDSKyzsGm1FwT9vDe75gZS8i3uHB8eX58GA/EggZMNM/ZheJyumF2IllD3ehrJp5z+w933ivG1XX5XzRbrk10+7ceYP1MKf54rB94dk9NK3gTmR/FhkZSixgKnFW06joKwFmcy2GyDXf0T4bb2uwMWKOwnh2xvk5sx441UKTbf+pKnv5NMXxGWb5EDu57A+PdY/a/T8rc07Oa2+61V7AhRY83GHfaf+Cex2dN37XuuLT7OrvHLQ+uN6MAA/bnp1kq8P6bPOybHt6bzFzTJBlhKU6IDWI9eIUoPcugN/DZQOWFscczL5gSSwxpSOs8+Cqq1ZAJuPkO3qx1fY2zlgr/47LbqtzYgHWcU6FjFs44zeLWKAOXCXxXOcJrlMj+64x+tKWsMcsZJ4L5r4o5nU3Lg/te6659hrG2ACK9wbXo3XFtq2O3G3C2awzRSt7ccXBSkyQnbsacLyd54dYLQjLRtZ5OUaH2R/seN9KG6xkDuF+aH+szqgUzjUjiLFS6GoKjYyxF18+5nqabr5tp3lENFrXKWxDfO9w5h51f3S297JXL4e8IEIQMLtw5SprhIioZj8ogcEQgPd65teu5mrndolNjSVitMuJriZgE2Y9AtAzeEL490No9Lu9qc4+vZDeYZCrWbyeVs4+IlaOnqRHkL2gIhm1j9C+Wz2Ccjro4wSF5vHEDQ7wemtxpSxalI3wLJJ5nbGOYKQN8m8EQj8jDXdZZZ1VVuOw9vTHubfFAe2eAO1pkBRL6aX77x98j+jLTGKwVtpRzgJrN15hQ7zH8VncHnzvDBz+TwP+5yB2Wr5sqRWfPoGrMYUOvjr2RiHswceI+Ux0wgWdjXJhIuVWkZNSHSTl5dW8hlq77vqbWEOJTyQiSnupWgjUd9x+K/e2lucu1v77hw/RrdJv73zXu+2xZ55DENZpK3DoKA5WIq4m9orXQFQVsl994Ps/xH3Gk8Ne7Gwp3V9ckxhSCu684w63/vly3RRhrLixo6dOWgykUivz7QgDoIbXdO5bN1nePU/Z7e+4A/K0gXHUyt6q1kVjhiImi6Fb7LGnHkfQ02j33fch10FzBqJDxfZbNqxHAMS+nH3IGPNfDWIrRfZOTiK4g/yN4Xy354Vd9sd33uGIEEWgvvzyfs6WuZwLA2wXDqIgde8RQamIsUTu43n2CT24RyX8S0K44Vw7vM6Vq9a6/1cR/MAA7jXWhw6i1xT7KoHEKM+hCJdZ7pWnp1zLPvbnH/4rzmphvDbW2mnIelxULS0kMGgNc21mPARShbjFToue5BA6uvwiIfILB+df+sOrsZOvxk/yBdoQvc7HQgDEpX7+dX+4Xt5rRBMLfe3v8vlL//b/b5Mnby6B9bvc8bf/zW9zBV7/+XuFfF1gDvltft4vf+1C88tC3/t1X7/mUzeh/u4A7qW+voVe/xv7+Tf+/r3+4nLp1/+NvT6/3+/+y+uzfvobvf4tNPYXHt+/+7Pzm1zdhX/+z7+L4wYWf/K2WV91OEQGcSiZRC29GJXOIQ7lAGdswNKTyKnefwzLeBr5rmc5EODUYON76nQxh5Fcl3kuzGIlBwVZ07WRl3rXg03oEPFGUuEHAC6EqeDcj6gX1IN79x9xhYDKZ5/k6yq/sc0yP/yyc1uEonrpZ3MfBfmg0mpFR+369K9XfurtLPk4m31e6xCHjZpvrrYln7zoJillCgN9ANyrEFHEjJTFKnjmd0AoxaeEAraeopBXzpFOADMp5lUcqINL12O3uquV+2cHARghPFAaV3xtvS37TCWRDXxflKLDKKqNWJ5kNtM+Ki5nAy4CRJvmWFSccm4IVHPxPiiPBwCjle8bg3Kth7xZgfShqMKkqFWcjdwXUnYL+FU8gEoA1YUgAErXZBpANYLrdILMYRVD5tDr0c/hSo6UKDb1AmCzOZgfodzRm5+zHPBvkEOLuiVUzCyVrdwKEaj9RiFApFDth7hJiIl0G38B4roOUmErJkqWbgHSAYDCUg6fLC4H1K6wdavzyCMGVKf8MobW0nDUzp4onrw8pdzmYMJ9HoQsqJKVnoWjo6ed+wugEh3GQSLcvTYByGFSawNaTnO9RwX+S4HNoWYU8HlWmbl8nYiQfoCVGb6/3AqKNQgkckfAz5yaeMq9P0VGxUGKeENQiAwR6SHlvQ5WSahOYyFaBoml4sjg7q9ig5THy4+BzBujeHjKlq3aSE50hh1CKTgKqTAD+ZFflE8ufjpg1AyHjA4H1k0zbsdADjKzKJznbOELyD4BQKYOjcyMNHeAVxG7YtkUTaZy+hH+XRk5wRKGCYAVACgXiIog9R7k/NG9FwvYjutAnScirzQmVOLegbPHhwOyL1EEcg8EUXaqUl+ReVOQNYPkOzeh5C3EhRKMG0fAfB/q7cGBEQqzl7l7KlIma02wdVyAyuLaabzITy/wvY/nd5bxEcDzHSHAu6zcRcqNQrCIlArhNY8yNpogioZQCpcQl1KJ4i+IaxvPAXqUc5YnZGp+YR7XdBiSIAcioon7RpY25EC0gDoOeEOQMukAtiIvNdYU7SWnVgMKvTT+fpLPd3O/lRPdyN+JRGxVpwlziIfrw0G5CMkgovVv35diX/xurctQl1NAnRFTEJ2dxFwon9+HA18kY/0cZNI2CBCVRJ88dtTF/MUT96Vs53iiNmZ4JjT2GxtQ8aPEk6tB8RI68EsROc4zPEysXhdE3GIKuC9CREXz+tTjo94PPVOKpZqA9JXKQSBbL4pOzTvz8T5BEGgz5LirJ6gHhb0cTvo1BIkVgJNIIF8rLrFeiqjlQpNCsA43QW5+HgfkNqvkEO+tjGiIk+ioOObsKA60AHTMry0dzQD9i3h97cxHPFfM3524SLid7tc4PS4if1euzATjZY4C3JyGiIZuhoyohiypASzCARIdi8NhhHHeDEGcYll5SK6JzgDRtS6eu1Y6DuSikGtvFcDFOYjdZg7v51Fg5i0qcKrqGMazYjSU4Z0KkC6XhbK+owH7m1C1C0AU6V5UtMQScFIM4noowxFTDzDr68c9hoT0o0NBDbhf/3i6fYIy62AU2sWog9cRtyFXmD/v2ZP5PA5QQuPLj7nwlHpHlBPP85GduwjlZQcK0gHUowkAw5CrPINdgHFymaijQmC7MtDlPpBqV6S6yOpfJEAgP1wcoToRpu2pTy+2O75SQcxehgPooiCzlNMdB8iltU49SckUA6u/RI4+1xFDTJLGSWJMsBVlErkHgdBJU3JxSSWvi4gwQJWNGwuZoyItjX87wTw0hXr7scd34UBDtU5sWgBlsqvWLHcE3ww3VNEbTz72hOVCKNx+660U01YCND/D/+/ksk0yHgHtKXIOY13vAlgNghybQk3eVQ8hggtBkSIqkw1jDOmX+o/iIJaaAe9nmDsDAR5P0hmzFbfNt7/7XRcxlMYzPsUaLpfWUoCyFUS+RLMm/ezRJxibzeYZGGlBMfRS+AdDHqvQ3MO+/WcRdh8ER0pcOPNRGxFYuAS53v/rvXNF5R//eo19+UNzAoaPf4OIPqlM9Z86PPg7h71oo/LK5m5WjNgvfbivfc2vX94Ivrop1AGGX/Oklr5OxIkcIIGKXxSwBdgXy9wZDHmUoCg4fvdk/IcQczkFuTwG6NlNHGQK5L4PlqFhnmNoZKIcB3mOEYSwd3EqXF7zCHNIDAAnOw5A/2FA1BbrJl4Knwt7CSLYGL/qLSoqyKVrxN9625txDFQhKohz8e2KOGkgl7+jE2cpz7sXSvRWYmUUhdfFmi3xSSFRfSoPvgDZmYS7sgOC+oXd+1yk1z//r09b0NWQnA+W0BlQR2RTuL14fhAitdmW5UTYasq5fYOJPw0mjnOW2M++Dl5DN88ifVYzIewLcLpRubV6JUT7pBdEdgf9Eql2pLTamiLYF23cRPxjl7VVl9tdVxfadVtX07XBmgGA5wX+NsE/jgzC5QkxVN9E3CYRLjHhxP0MMg4mu+1sI2QL+LNnXBr7j1BLI4qqKN7X8gBtjxYTHQRJVAQZ0sYe4vTpakuJ93MOqqY2PB88d5MziCEgAlraBmyc+akFV80oroblWdF2QwJgPc5ID/o/piMS7aG2WTvc1IMbxx9n6ih7VUhd7s2UBgP3ODE92gZ5TeOeQ9YAsr/3/Bes5iBxVOonQFnvyTqahFiiFAemlObr/vGGXxiFT33+J4Dy43a+ssbedddNFgm54EFf3fmj5+gtqmZthACBvAqPCSBGKsq5TtUbkAgovAxmIxzxke9wt1UdPU1nSgiuEAgcelpm/OPtqb2lrvPFl7X+ttVFRJ+hLqdj6n1fesZojbKbbr/dHty93zKCJuxz6yIs0wsyHOKkYsrL3v/9ozaMCfUaCPODu4/Yh9d527YV+VZaQ9RP66AV5K6wXtyFnYy37790zM4oMY8tnMeElyWyL1tMZN8kcWYYXo2UMwvm802DXvYEhFLbKI5c5saCDHoiVjN3pQPS8gytX77S9jz8M8ZPj93+vnfYAebt9VftRMSTS2xUOSIc7XF9bP/+l93vV165jedq1DlZuxT7yfy2Yf06Ip/anEtbfV9H6SaSKKQfB0ga63ypOrNSWWdYwoYRGoQSYbpqZ6qN1LDfZq6/iIArASFEdeUFAG+eEQQsAwDJFyrbWIu6bfuVmywse8SGLuC8wD2rnis/1uBx3DUXSqtYC9j30aM1DRFewvcagARNBrRehRihBhfjyk0rbaqtlvgwStkRIZUrJji/iI0dsa3dRF+V1jhAW+THaro3JHwY6u1wEYZdnAUUQ3jgyHHzgWQZZ5/h4naZE9ShmMnZKABi+dALuyGWPXEkEzFKZ1g8pfVREbKC0VHIuuHHmGoijtSXfrUuinRq61utqaPP7r3vI/Yy+/9R9qepPD9jYwMA+8fszz7wftddJndFevZiqyL2KjQqHmfPsGWxx6isqaQT41m778P32ukTR2wT92AEV7Luoy8/SzGtx3D5B7HPWbNlqw2wpsuVr3noPM+IhCJe7M22bLvCzbEv7tuLu7PYPvKxjzGPNSIKSbGn6Os4hgjoo5/5azt8usRO4sj4+7/7kj34kx/Z0UMH7T133u5IBxq63BpVh9v46JkSIjmJTYbkioBELMLR68/XnD1TjIAlnO6gcPvZ44+bP45bH65jL/9uBNLh+Fe2W/KdP7FPffIvbR+OHrmJddbYgJOkA7JvgP68SuauOMbJVVdd4VzClbiNrr7ySo50COb4PlcQbXUIYkNxV6c4E8QiUlAcmxxLJWdOUcZ+tXNhax2so7xe3Yw68+1+6SUctLn0pkmsx94aAlXkRxLkuhzLQfx9L/u+bvZ6w3QwTrL/ULyi+jwUn3gREm6M+Dt1doyx79ReM5R9nxwxSUnZdvVVt3GWymF/nkEUGk57SDedMWDzuCfahTEBO6DuFfID8kQfHp76e/1a+ON/AixuZX5dDGQhAOJSP7/Qq36jAaBL+/6v775Z6L39IXz+bQLkD+Eu/vr3sCABogX7DXRQLTS/LHT1X//1z8cK/u4g7qW+voVe/xv7ec39b+z9e/3Xf+nX/429Pr/f7/7mESC/fvy/2eP7t/n5jgDJ/+Sts9FEX8nmnIqaqRY7/nB/txUtzsfqj7oG6V4CRc8nj512ys1rb7oBVehRByQJUKpEYb+Z/FwpOpXl61TnbPCUpD7FBnySw8kwwL6/AAaUvUjarBylr8urZyN96B8LbflfSmGKEht1lYBRlTjL/tsMULQMEPsAG9AAVLt6c4v5s/onBBAqamQSNDkV1bJALXUjVH19peV9pASSQQ4QwCL+EzmgYl3OMk4hI9VnNKCPnBIx2McVXZIIaHf61Gkr+9bWV0fx9f+Eu0D5s6iM23AxhAE6n//Kalv88XMcYAI4QAeiUILkIfoqgwiTcIgfAfnTbNTbUUkF8ZqLioqck0KxB4r5GeIQJmeJYp/0qx9lfxCb6XAUPoq7cr0fKlOHLFEubAMRG4pwUVxLIsAIgf2uELgWFWoLyiVF1ESTXy3ATarjBOIh4jgktOOu0PuLYNPc4KJ8iDcDJBbpoJitZIBHAcXRHBoCUHAqLigTlbLuWzdK6QHFgnEg9ERuNqoceYCnjq5+MrMpc4Y4Wbsy17ZvXcEBqdFSYsNd9JWkkAEAmBN0F8yiXK0mh7kVED4Q10knJE0omep5OWlObSuXg4BsxXsJNHagJn8e5jCl/o9xyAE6aB0BIiBpSP0FHBDgtDjU1rgsecUFpKKm1LgoJ76ogv4FKbMUnyBFnpTYfoyLSoB8YV8Cv0MBskIhkAYAXVUSeRHXgxfOlmks5WGMcw+fYEChUGtnfIXHRdmJsyesaFUhvQaZTik2Beglx4ZzLzGeQgDL/PiecVjlNc4GKINOQk2pfpM+FHAj6ooQaM/rGOdQdra0EvCYkkPuqe6vSoSTpd5ivChqaenSpXbh/Hl3eJFCWPdQSjoB/pEcpqc4vAQwNqYpGJ3mtYQD4rioN6KCxongKi8/51SmcqHoPvfQMTAyMs6hmoJ07q7UhyrlzoAE0Ud/OWpzrruKfUWCiAAJgcQRal4OyB/A9Zc6coqf78nfTfHcd1MkHxBO9Afq32f2V1toEmo6yMQQoikGpkYoPkU9Th68nFEeAqmJNmsBLFa/QTU9CbOADYp50MFZBZ3BRGPJaSTdmgD9EQ58HjilPBgj+nwy6jnNMxrD4ECvdgioO0cA6WfflWj/+mCrywzXz2shOuPqK7ZwaCe67nwx760Px8RqxlCfiwdSIfpiDvxyqHUSGaT4oBCA516cCZonQnhWFUemjG6N/USAYREichZEo2yUG0XPkbonhri/CSi8FRknAsRF1kFiiWBtYS5UT4eizPRcBzImeNIgZTxwI9F9xJjwJ1aun0PwCMU+RtwAACAASURBVADpGGrHDtwgcmbo+8dCxOga/B/23gNMz7JM/76m995LpmVKyqT3ThJSIXSRIoIKoiIiCqy7tlVXcS3YVkQQRQHpNdRASCG9TzKTZDK999779zvvARZlV0SOPZb/fpk92JhMe9/nuZ+7nFVqfcVGVaAWbCUiYUJqhvgonh9/voYibv5rB2AJIGqnD0I2DBBXoL0I25qaJoA2fpcPGfQ8f7nTyGbvaOAAHg7QRFlxzyDOiwqXVx4NqBsM0aks6hYAVnXzbKBbYoD5T51H7dyvTqKwdGBXxNEpniupaaO4JgncoxHWh1ZAYBFFTVyrKMA9gUZHIZRFLjRCRnQTtzEKAJ6aluzm49xpk130xJ7d+5kXY5hLAY4BMoMBNu65LcO++GvisnBIxAAe/vy6cdD824+3uTVliDknjYLlYMarxlgpOelyvkXgQBEgVsS83snYFxkjlWgisRNyGbqeDyeOBNz2Go8u6WO+GB93rA8irdyfDC7G0NsEiCIUn79jsl31myqcD9EOrJPro5f1KBAlbB/PmxyQijkRIRYESavxqcJlgUfZ6YnmP9yKg6Cc15fKmB+0g5Dv0UQQnbNyNvPwmOuuGUPKfuf3f0l572X2Jq4BFf2+vvNVu+XWm9ycfxzXz3nEZGkMnaZH5cKNG23vjh02ByBODoYwyCWP0X7388Igp32YSD2Y/Ppx5fmMQoxSqp13/ISLPZQDJj0zC1AZgppr3sR1mkVeeivvqZTIpplz59LVs9s5GFes22j78iHAcR7MnjaFSDmcfIzzYxBdr2/fTSF3KP0HRJJFxFLYTRcGwNADtyTZTThm5AAR2C9X1S++OMlu+XWR2zOow8mNd56Pn1yfZLf8psIdkERMyNnxNvnx9qIs99NfH1LeJj8cwPNfOkDeVsaI3JKIVY4Q7iu/U4COIt7kAsEIQARWIC4H9gpE3cSyvkegVg9UHwjiAsXXeXgMQED1WQQ5755q1dbayB6kH7GGyC+VLWudbWeeFHCYS/dOF3/WQ+QOQd43ADZjCmCdaHf9YWGMlZn0FLURNxPM3qSmrIjfDxlKHE0MpMfhowWsxZB3OO08IJ8Onq6xDAoaBKJpTCXgRPFhn3GY+zkRx1gPz5my7JMB2jatW2lTPwPo/IdDuDQhYwOibPPeCisE+JwQH2wb1yy0OArBR/taIbfVV9JkHQDzjfQ99PA6S0t6DJG6ffX2BcQt0anG2h/hH2nPbD1hLZRp+yaw7nuGWQME4IM/v80Vhg8yd5xhjHST2xQdpj6AardGmSWx14GYI0Kyt73BRWaqNPyYXATMrzHhAcRfUdI9JcmyiNQ6kl/kuprmZCQSF4g7mGsgEniY+T2E/Y5feIyLbuqpbkDk0GYNzMmgwzhcGox+Zvun9cQUkeUfhOvSIifYUxB/zx5uBhTG7RDGmoeYQ5n8wxCKdayv8D72/R99CnfaCbvl5+PkxsCpQCs/XUBEGPspSJi0awC43/qoe7HcEXly0g6ryJq5wlPzPORxBN0CfZBMzYDRXV1D9gaug6hYuh8AJiOSg4lbJM6rBleFA7G9KHufY3H0lQQNdLHnhmA+eQLxkXqp6HeAyOgcCbaXd9G9xO/YgGPEkzG5j1i27z5Z5l5NMkRJGeqDXtzDF1GX88VNEy3SO9r6xlDOE135Lw/vdvGwOfFBtj4liDL0XkvG/ejJuttIvxcj1r7xwBtG6pnVMDZDEcX0t3dbPHPX1Pgwi4+EEI2i2BoCN4u9RkFlq92H6wZuyfhnQzdlF6zwt0suOZfIrj5bMH+RdUMytOscsXiGvbL1dZs5bSH74BL6HaawjxQJUQ/RdsoR4OvWrWG+RIDCHkTERRB7u2m5uW5tlZBFoqp64lO340zzD0sGsI7FhRhlbfSsBSNuCGM/nH1OtNUfJR4NokDxjJrYiumrEvGRC+kQgvOiA6fDwROlzpkxg76ZyctxKhePWRt7VF/2G0OsOwUnzvA6KyyA9XH9+Rc4t6IiMzvZX6vjS4IMRVFNnBDjHH3btrxATLCK2nFp4X4LDI2DSKgF3B4vIY9BWJQA4RUYgAue+UR9i0O8z24sNfshAAJCIpyoIghgXg4DFao3Mx5jEVAoPktjVDFVIkBa6ROaxvMRgrtPMWw+gBEN1fVcrzB6mM7Y5pd2MoZ/ZPc/9Ih5cc2Wr1qBkKTRThw/QgTdSunW3H6kGsFCa3uvnSRuLSMn12ogRIIRTCgzsYfnMpKo1/hYxQOPuL6/8zeczx66CBEOTojy07Z06SLniC0hyiqWNd6TsVpL5p72Asn0WqBf4b0dRlDUiwuzyZYsX070ZZFddunH7FlK6UM5R71GxweWatfdsWjpMndvP/XJa5inOu0lIhVnsg+Wa7mFfdHeQ0edS6WOOTWAOMVLLrkEV9XLfM10zjq4OJ55loiyXMRFJebPHjGQfVkhTo9urv+RX6y0+V/eh1txkT3++BO26ZKL6R7Lo4NwOnu7HlyYf7Tbb/sKZ5A+e/ihP7EvnGSrKYdvQzilDsIGOjp0jnvskUfp27qBvWoQ7qK9iPNaEFvF2Ll87TGIEAmUJHbQ3K/9oeJT5RbfdNHFbu3sQtw1xNktk/4bkWISWpwuLHJOyXbmKJ0tO9mDjTDvq1/tJESy4tg4JTrXRRgiOHWFyKXkS6eeMSecv+Eq1vpk7n8s60k/50CeeeYFkR/jBIg+tIbqv3cTIH9fEe1ZAuS9gNZZAuTDgXxnCZAPd/0+6t99lgD523fogwC0H717fZYA+Sjdk7MEyHvvxgd5vhwBMuOfPz6WlZ0OKOyHOiWSqJht5omSLZnN3Vw2mPmHj1OePcl+/9s/2BVXXWPR5OwfP3WSksFS504QGDJj5iwHTgoUljJRQMAwmz11VUhlrroMqZ8HAMj7R7BMoyROx6Wg8ufdP5xty76VD7jWabIG67AjAFGRV1Lvq6hY8UeynitKZhoFebWo2AWeVuKSEKg8gU23DqNygEipXXn/Ipt86wn2fuMFqFT4ujJxYSMq+NZrkqVYPQs6bA3xPXu/B3ikY/qVm1GAx2FzX+iKABXTo+zfcA7dUo719Axb5R/Psdw78okmSQTzR3mPxT6aslSEhAAmWJQBToc53JZCfJx77rmAXIcslX6AKl63QB9dK4G3KvwWuDgEaKEulUH+VKSTQEjlAitOQ0BVIBZwFR1GckgJ4fAr0EQ59IUAA1H83klE4HSgLlI2boAaGjm4pGAHVxm6CozLuFeJqPT1oUgvFazLARIEACN1vFRnAodjOIAJlFUXilTdOsio/FFgtCJk9h44QlpOCEqnUps+NcXWrpzPQZ0DfyBqahRyLsZHanOKxkcohajCot8OUCklmr/KZQFgJ6YmOJu/CBANVoHxymcedTEEkGAA4cOALcrWxWTDNVU/BQpP7m0g6mGGFURHiev9EECmKDHdW6nwlfXcz9clAMTLQaIDTALgrCKiBBa2AFiGAkLroKmIG4Gyp1HO9gME+3GIjEsis7up08YApUcBxYYAyrbv3QXglGLLVi4GJBZoRaQZ90U50r56H+RWi5gIBjhTbrIj13D3RPD5UUAqxYd4vOWbFsC69+AxbPwJjrzRfyIvFIWljpYCCIelS5faK5Qhz6IkXGO3HUeRiCJ1hSxbsYxeB7LBOQh14+oQ+RehHgkOXepqiaB7pLqqlINTAx0rme769nIoHeCwHQko6XLpIRcFyEdGhHNQ67XU+WQWV6IgRKUuAiREzx/XdYgDXTmq8mEOcfGAvYpA8OL9jDFOujjsRyZMtELy0+977KAFxBJ3g3sgmUijXsCBJFSHXoCvQyinFUcVybzQyfvo4nq3M6iCIB9FAMn9oWfWm+sttZ9U/w3cI5XE6t/UXSBSVHEKdQC0Xvx9kGui+UHxV/rQNVIXyI8gQAIBwlWY6s09kAPk0os22Z+JflhNpIbU5x04MqT0Xrp4IXMLBamAyenMZwO81wkcXhWBJRfaEAdYRaTJlSM3ipwCUjcKmO2TGo85oYx5L535KhQiQEX28Yw5RdiNCKCTU4VrL1Ikk+g6/Sz9XQSIBySlp5xijE+5oNSrIwKkXvF7gM/qtFGcgsanH/cinvg0FaJqvpW6m4vjlIIeHIz9uV5yMqjsOzImgtz/SheBFUW+uTqWMiZmE7NH5j9ARwgh/tHEk0ydHI+zjOvGWFDcVN7xU7znCFd07Q3hGcmYbOVZ0XXdQn/Ol26+yQEfQRz8+7lHYx4+gCeoGV1PEoQYILIK65egCC2BcBBAfYz8cXW8xHDflLMtoqSEWC+MDTYMEePHfJZDf1AN8SWzZhHnsv8AY7YTEAAQC9BQBEgg4Nx9X8uCAKGvB+DniW/NtU/edcIBAb+6PsWu/5ky9QETWVymED8VzPqiuaMWoMyL6yNXURPXdYBIn36I/AaIN7nowBfcWiHSw5WdvxXHJBXuIF8n4kP2Lf0pEn3UgeWMAbeOjNnmOybZJ3/fBOGBsp7149EvpbpxeM3Pit1z/qeviGj8z49P/iSfZ1yRakHMffH0RZQ4dWt0DO4oyol379lLh8NCiM8UyJsqnj/uLyTR7+97xDZd8HHmIzptmFte2faSffWOL9sRukQ0n00CWBdx386YuObKK8mjP2CxEF/DkFbqnPBmIk4nVsiTzpzQOABo7uEwMU3ePij76WM6zrqieb0J8DgGl2UDa62evzjiaybmTLICIj9ieCaCcUY+9uSTtpZukDzmyp3HTkG29bAnSLN1kIx6vbW4lt7YuZtnE7ceESzhsUmutFldNIoLufdmmqvf9XHzfxS550Exc3q2lH+vfic9J3d/Kctu/S0ApqCbt8kMkVVviU5cLNlbf3n7z/+OABmfH/5TraL7qFsvAkSdAfrdIsa1FokE8eNne+EOFQHiQVxclPpAiLnU35Nwi3l7DuNYhEDnOfZirIxBrnlyDck5sSGeGS9e7wDzpCdjq9z1qI1YEkDhEHNwHXNEcGiU1UAMdEqhnn+CYt45LnYrHsBR66cX7P4Q6v5y9g0qsJ+Ykc0aCljZ1gMwiYqYeTyvbIioF+K4+Nnp6SluLfCHsD1O54GKyQuInBxkLV177jmQHFGWQ+yRxyKcJPdsMz9irLYerrLDOBL8aHb/1JWbLDOWMVBaANBMDBRg49ggAghEL/UAjuWVI/bSXrMv3JTrCJUB5qYOns9nXj1tgZO8rZLC9yCIcJVA/PZHt1pz2THzIHrxMNFtbS0jbu7r6Cy3EIhATwC7MVwkDAdXHN1JtNXRUrNC1vPojDii3YLoXhmzKNwHV33mU/bsw49Rno7Su7cJ5XyzvU4GVCRkTyGvK4V5TY6tWPYLWThB2lh3T+LcC2E+fvCNPHpMiP/63EoLrEXxzTw4hBjjxaoO25zHtWf7M2/ZHEi7Y8T9ZBLZ18h4GHaRWM+eGY+POvIoZeesY7OvHCdc3/7YdtfzNnfpAjd393AdGtnfyFnKQmHh3IdgsWuIEkYbWnH8NlsVZNIw+4otO/Kd69WPAufQWD8XqSl37Chriy9zzTyiBpOIIfPtaaW/gzmeKEuNGV/fUOsZCbT6DtazXsQyPLe5jJUhnKm1XMin36R7BDNMfGqQbamg94MXugHy58sXkpWFMzM1Lgu3Uaj9lsLyl+sRhDAPXLtgGkTAaUug7DycvZgv+8zv3vOAvcGQoyrEdc2MEsEXwFxHupYl8PfFC7OttLbU5iICOSc7xbbuO2RPFLVbHdxSOl80Oc7Drtg4z9auWWpPvrSFCM5FrGFJFJ5D9rbSpQC5GDQiUrDDsmdNteOQSoobUlSP3LKLlyxyBIgHz6disCRmUWebxCDq5ytF/KA9sfbhDR1DNmvOTO4ZzzKPnhf7+XkXZ9mJV2sRjCRxzQLZTyJWYB/RDLGRim0lC2dkbclJC8fduH1vHuTDoItcW7wp3REgg6z/cmC2cn2rIAef3/wKEVmXQ36U2lIA7krckGkT04mYDLTNL77gOiKaakpx/QXjvMP5wPwVFRmH2KAZt3MgTq86BDBhkGyBrLs4S+hbS6A8PiGT+EpEEVpHKyDA5G5IxG3cBHkqB7i6khI5d4nkFrnZyfPWikvgTFmlRcYmsvYFQA6GW0yoH+QHJCrilgEIrEAA8ReJWcvLL7OvfO1fKPZ+wjkhNiJWUwRVGXGkK5YvYj9Axwn7N/WDtEJwhUIizp6/2E4p1hNSJoD5Tte0grgqEaxr1qx1vRIpyWk4yg8QMbmLaxxgV33qE9aKGKMZB1NmeibCDYrf2Ys2MOZ7uba+nIEU11nN9a9k35pDdJgne7ZNmzYRKzXqei/yi8usmfmmmWdJUZU/uPNOe+WFzS7+bw/OoPNYbxLY+9Sx/hUUFuMaLcWphPMFp6fiPXMyxsVNihnWXqyc+XXu4sW4P3D1sJanIMh56tnnGT/EGT9yia35ZqET05x38YWuP2b7dhwaEFd5x47YyuXLnFivksjXtatX2XHmhhQEHRGsfa3cGzn6iiArchmPOgdKnFICodPGHjKbs5ec+N2cc9T75kQ67ItOs35qf5aCK09uWRfvyjyYREfSrBnTXHy00hMCcPQOMWcEsBZWVtay31XUqx+vhb4ShBJjPIshCAd9+TftRyPYn3UjMBMB8t1/vQtnNXGncRPZE9DVJ5cr+yE5VN4hQJxi9ywB8hcT+Yf4y1kC5ENcPL71LAHy4a7fR/27/7cJkP/Z6/PhHQgfBKD9n30v/8hPP0uA/CNX7X/qe84SIO+9sh/k+XIEyLzvXDOWw0GwvPQUgDkAifXbQmKu0lBm7d2+g0zqOGI2suwkwEcCyrYi5fGikNVmUhFCUrYoqkZgoIAFxfao/FUAvTaSytvP5PAQT/FneWWNHaYEXeCWAKZtP5hty7/OodmVi/a4YjgVjKsMrpuNscq9i9mcCxhRzE8miv64ePLQARYFiEqRDf4GgEfhOJthZ/rlTRXdPec9Vyb7tsPOWaG4mF6B6/y8wp/Me+fr5v/TUUD3bjaRfRSLT+HglOKii4op9W0hqsop57Ejd6OM7MHSXPPgSve9G+4lxov4IV/Akz6U5n6AH6FseAMBcfNRxk5GldmGeyEckFxFvOoiUXSPABeRIGEcVFoATmfNnOFKlYs57EkRO4i6VC6QCgEnvL9InCrqz0hKjAI0VWxWkCNAlIGfmZHqgEAV0Ldw6OjhMBMHyKw8bpWhi2CQC2QigEQ1JEwkBIBIErlA4lGojQGYKBZK6nW5FaTkUiZts4rkASXl/EmCZDpNxm8jKuKy8hLipTKJ7khnnIRTFjhkQRxEFf01SnSATtGtlADq8NHP4SGfLgaV7YYRfdDXqSzkQAdg6x7IzaDf38m91mEmQOWkbOTl+BiDYJMLpJ+xoX6QYPLn0W5yEC54J1YoLT3NdagoP1n9H136OSqP5yCk9y51fw0uGim6FJNUiXNG4H8iyvF+fn47h7CKqjoOKcR8hUTZAE6QIRRtchrkE7NQB4gaTOzAqrUrOADjOiGSQcphZR+rhDyEQ2sKHQRtADqHiAeYOnUyn+egAjDzthJcKlFheVKEnTxd6iJ6VMw4lYOhIsCkuBfwnqfnhRx3gcUT1SnBvfeG/Ji7aJE1AjI6NToWdqmle4jx8ABw9MahI6Wkys+zsogbAoyqIEZFcVCKdOoi3qCTw25EWJRz8zRwaFMMmh+vX0pDEYCTV5PtfAxwm3ul8SgVr6cKJYlq6IK4CNThi0N+MGPcD6VcB6CpZwAK+5pWe+ApikEBrcKSoyyNotJOgMOcaZO47z1cHz+yt7nOjHuRUU3cmzpeazzPlpxVIhVEJnUAWMgOIFBLNEMkoGE7B3/FKaj/xguiQLFxPSLBuN56/ZroRIDJIfPPcoA8Uu/i5JIY050oYUO5V4p227D2XHuVaCD1boh4kwsoUU4VXksn4NiyJQtRMhY6cmQhB+Fe/hQYKBBmMj1Hp/UnJdVym+neS913AiBm9pw5jiwQ6aZ7KOdIAy4xAbSKs9CcpblQBJ2yyzXHqXPFQyAnc0w372uI8RfMIVnjoxml5CDjvplxKiedYFtFC6ZT6tvGPVBPhmKIkvhcBb0D/YCh8fHJ/F6cBzy3SSlJTrnbBPkVSMxLDc/5zFlzyeivIT4GVW0gBDUk94J5WVxXxhCH7kH+O4kjKYSxoTJzEQBy9dUzt8rVcvevf2Xf++6/OieRD+9P70Nkh+6Jel0uQomp/61eBhEOlYxRRTqcII5OMWEiR0Tc6rBfzeeiAKiaUUTX8x5zJmUy5gPcvKq5PCt7CkpJugdAzscgMEYhWu7/evY78/PN9/MM467SvX/8a3PspnuKAV9SHckoUkvzl3qEtF4obkKuIhWSyv2h/+RI0dgPdmXtkPKsF8LG5fARkTPOb71l71V+nSKV3vqroz4A5569I8fO/0kR1zfIHv/8OKG88d/ynUPqz7eMEyE3QNjovkvR2899eei2nHfewy2/r7JAL2I81P0yRgdSQwfzQI+t37CSe99Arnmh3XYpEm4+7nqwjvvQbtHcYx+eozMVpyFAF9vOHduIPZzInJ9pDz34oF1BHnqjYu2Yg/JR3S6bN9vOnDhmiQClkzNYwwDNWnE5KcLJH1CtF7WvSDMJClq4JoWASwOsNXHku2uO94Xg7QSga+W+ziYr/cVXt9DjQhcMooBnt2y1glqefeYvRUNdct565n2cQcy7WldEcBVX8gxAVMOBExsD8Q0IqAg/KWxHWO/0bKkbRSRmAuBxm+YEQDI9MwKWdF/u+myyfeVeWrz1wU3Sms7ldx9eEAZ/qzzTzQl/QXq8266rmJHxDHT9/1HmG33oeuh1aQ33gUhWTJI3jrpQBAI+qPZ9AVvjcMn6sRglxoc6wmKQOWsEN2cg7kEmJvqdOh2R0qnuKp4TOTAn8P56IDXVC9ZGtJgiJBsRUBxl/RpEfXwec1NzXZXFQZZ74iqRe0C9Swf31BCfiWIfYUoQa141JIhKlWuZx2u4sB7MGZ3E0MUCqqroOAKCuhJiO4dnLnPKZDtAVEseUZUpSQF22QVrbRqRhB4LAqz96SIrqOqyN/YedffmU5efZ5NjiHUsOMQzoWJ77sEADixecy1dDHpWH9pC9j8JZVdeuoouk1grQs1chJuvDzC4l+idcmwANYChP//epyzGr9d66UZoqmxCWNDpfmb/aDcqba4Xc5hiwJKYAzTftzOX51GCXoN7IBlgOBpiyZvotjTmsfb2Ntt03vnW38q63EHXzY7tuBNCrLHfy0ZC4xEngLrruWc/tCQjGeIv0FpwgxWyT3sNIqi/e4hYtSttuDDf/BopMAecPYjb6oXjPfZKISIXopwWzs+0mURbNtCPcvBQvv3hyLete6/I7BrbsmUL+zZKuokamj4jC1AXV2dyDPtNXL0A2q3sY9vPVFtnHVFCROFJWDHIHBlCpGAYBFIwnUtdTB4NDLKX88ttkIjZVjKmZuRmso8hynN0gP1DgIvrUyxnIiKWdDpeKHizUByU/S2MFcZkMIQVPjJiY+kWqutgLm+0+dPSLIi9Xq+KqAGe91W2WQHml81w3yJArp5iduv5C2zno/tt0bQJkOE4qsdC7No/vWSrWLPOycStAAHiF4DgINLPqnEMDuN8/bc/HHBl8oF+4/MW3h0XVIFBiL19lBUW0a2WFW5XL59pjz+/3Q7g/ujjCxbCbd5y1QU2OyPakVqbcbucc95FVkbxcynRey09DbYItX0ocWBTIG23MzfVItZRp4d6JMIQLCRyQzQ/xEEylqHi1/q6ZMlixEEDrjsrhXOB5vTdxDr1eIikDwckpicNMZAv89qyKwGU8xF7yJkYGIYiPw/CLgkHeaUt27DGeusqWDOZt3EilTGn1hLdlECU0aqPTbahUg/rZM0XASIgv7EOYu5YAdeH+DvWxFzilkSAeDLvBDAvlJQV04VCXCHk4iAOlEEIS7mUO3BUdPC8tHUP47BodX09g+rliw+3+fOnA4zjvmavPsK8KqLxwNHjODs8+Pn0tUEKSAgjcjCY9yN3YwN7L/WaDMHYV9UhCuH1ZDHWE8I8LZD9djj7qS72YcMQo3IaPfvsFluxap3t2HvEsnJnOOdENs6ykopiW7R4PoD9KZtPd0ke7qJ61oCExBT2B/MA9GOIEztj9ewbRPbL1R4EYf8y/Rbq8li9egPA/2x78onnEGjU43YJY0+1zPXy6cAVyPxUSyecyKNkiJIqxG1HIFj62Lz4si62sJds4NnPnTXbztu4wV578UWIHsQ3fG8pnRxN7PNOQaynIuKIIAVgMetXE2IcxUvqXOnDs3SUeC0/iILjp89YB8/55VdeQUwW8aHsVQog8mv1cxDTReKEbWJ/GY7wYsbc+bhOSomfO+Oc4wd/Pt/m3HLI1m7aSDTXVsQv1a43bgLngwQcXuWcC9Qlpr4znfvUL7jltde4dkucw/EU+8ALL7wIRw3vBbeJHCCn1OnBHjOM66Wo0yg5O1jD1AGVgiCoEAHR7Dnz3P5GnXdV9MgsWTDLuUXlJEolvtKDsVOOY0nzu+IhA5jb1SVTT3xnGQ567fO18Vc3o66bzhw9uOFio9Pt45d9GjFNKOOWCOtwFaiLPJG8wkk73lo/9RT/dQfIWQfIO5uyD/g/zhIgH/CC/dWXnyVAPtz1+6h/91kC5G/foQ8C0H707vVZAuSjdE/OEiDvvRsf5PlyBEjazevHJgKgl6OQSpJKCVWTx3Af6rtZxDmhgmSDu/XFLe5Qt3jpSrv7wYcsisOFoosUCyMwSGCwQEBFNQlaUAyWclEbyNZNZ2Priyshjc2l8idefGWbZVKMu5cc/qKHLrHLf1aJ0qnbgYkqRs/FdSIQUAV36iwQUCywTarojHTy63EWCLzJy0PJpYI8QC+V2Qap9JrXdPpXMy375iMu2sD5/qXg5TWV/WLhe67WlH86guKTLg8AL0X/CECNMB+CsgAAIABJREFUBhxX9vBUgAQ5QVTw/jLlgOqMGEVNMzAImAZA0KFM4HSK7X48y9be3eiKltshMoYA6ycBvKsDREpBKfCj2GB3ckBWFIoExgLqBci+7VZoZsP8dvHh/r37UcdL5UO3AqqgJr5W6iDlv8pCDV7Nf94ogLM4kLRYVVkJILYPKv1Iy4FoiubnHuCgKBW/XBARKKZVCn4c1ZUfREEpm3BZtcUcpaJ+F4ioonr1tjTyOoQdidzSxryRA5bU08VsxEVOqcC9EfW/SpZnz8jhEOaNyhjwFEt+FDFXeu/KUYYKcSV+cucoYmY7WcAXX3qxK4HcufVlDnIpLj5ICl8fiCBZ7UV4uNJzDv5eHJ4UK9PL4chTIDkA5RjgWYB/CA6hcNuLAlGkgXJ409PT3nEzKG5KoL4ACXAsDmsZxIVFOjCqi58fyljV5wTERRGX1ANQJXC0FEDDP4hYMlR7jahtzSfAhnn/IkAS05PI4Uc9OXmii7vyBeRSnr8U3Rr3Qxzk4wS6c2itInJjMuXI9Q10FqD2Uh+JyC4psgT4DUCc1RMfpex9HXAX4jJS1IHiuOR8OkZPhQiyMA46g5ARKlPUwViOA6l8qwDHolBxCjTsp7jdF/BtgAOw7ps/fTRZgBshxN+00xkQDkggBL2d+1BG5NyEpDRns5fargvwpId73sahUSWjmbiPomZAPBWNF3G38NpC+d39XE9l2w9wX9VlQqUAUR0c9hkXjSiZy1HNbtldbDUgJxETIC4B+5u6223JShR1pFdHQ66F4ByQ20IgRj8/o5JnJBAgtp5nzB+QWMSG4onUZzHE6/UGzA5mrFdwKBxjfMgZIqJEpKgIkAjumxxgAuMVN+BibPi6b30q1X7xZIsrnx+BDJszaxoKxXocUV4cpitwPuS457umstzFpDUyJhI5/CpyQuXMEVznCGJu1FXUyPsXgXUI59YK4huaAExiADOLT52CSGuFzFtoB4kBnAzhE4ziT+ruVkCUaGKYFPuje62s7TB+RgygjpR7UpzLoeKhGDHIpGHID81t/hAHeg70O8d4/+qFEfkgFbcQeD13TZAjisASSCziSgrBOrpoGgEdMifm8DxCEjHHzppD5w157VJvNvAcTJ8xm7HQY/vIlff2CgDgNEqT5wL4kHkOoKDohWEAlgpU1dk5U1x0lcDgk/R5iNB+7LFH7ZYvfdGRwic57Os6L1vP3PHWx+7XWwDHs1zkVCXOtWLiMjRmVZCuOVmvPxs3gWKP1A/Vy8F+FNBU4F8vUQ3Z9EjkE/cmoke9HycpFA4hRsQfEKtFr00gNYC1F2POhzmvE2W07rnUwn++baZ9+4lWwIsYO628dwj2VEWlAaY08vs1+QfQmeDp5eeUmMrhruae+wBiOcJGJev8Yq0hcrxpbRIxqefP410EiFYPEfsCzZ+5/T8JmfU/yHdRe5pfRe6JdBVwJUJRcXUan5pnwgE4BehqsX30jil26/0oQ739AesgbbyCnHsxhTiVS6eccVf12m8+S8F4hn37Brq2/urj359ptZMoSf/4reXuM7/ZQjybi248aGkTkm0asW6n845Q0FtlHwPo6W5usDQcWHkH99k8QEiQF+vkcwJJApi/5JiphEyT0jQVJbIbE+roAXhbSo67inTlDPKCkJ+OI+1PTz1v5QB8YwILO1tsIwXc4YCQg67vBP8f1/QYgFMtUYlduOo6ACQ9iQ8JQUmr+UyXVWXsShbT1yfjUqznnlQCdmlO1TXTfZHT6mefm2Bf+W3NWy6dcQJEa5MPxMu7CRC3iXlX7JWLzdLd+i9JEM0VrlzD/Q7FkOjL9D0i5DW3e+IAiWQtY3RAGo0TIHKFqGvGj5ioOCwKKcSxDTKmvbg2Wu/G+N+KQRplv6IuKjk6/bjGuTmTrQ6VbyTrd78IT5w9dZ39qMhfhvxYjbAkxQqOHrRZxI3W46r0430cYv1HgE1UpC+q8mhXiFvD8ylCuJ7y+i5isHrZh8gBqzoUpgv2ITj0eB+p9BrpXlUgEGlgDQplLfjYhetwaHTzmnEpnj/Rtv90tx0qKHb38ILViyw7sMeqC46gisehFkSPDeSBD4KH/vZWG8bt+YdXT9hRSIObb5xl61cvtbIzJ8E9x+yVN/fYrCXn2pY9JwAIK+xn37/UMmPoX6opspriOvpjAIFHguiEiYAghGxsrzQ/XBU+nnSBQLJAqVppY4f1QWZMpJvM17OfyCei+iAuY9l3VXM9rrl4nXXjKmlF1LEN54qnxAcROKVQQGfgVBpjrvNpqbL57EXSZ0+1g8zPD27dzr4k0L573Ses99Rx8wKEHwRgPtjUZb9/nXUs0ZeiZDomZk6wi89bbnNvpOOIj57tIxCsfYDW3nbf737vyPu0DMrr4SWWLJ9jsUk8x/QrNeMs9AJo9G7qNQ/iAyVWKQFAbqCgPYgpz7sVR0ash4WzV92FMn1bOTGrWcGAtN0WzVoYifNGOZ4St8gdqueWbZSlRrK3GMBJjLS/OK/SZk6ORRhDzB+l2hHx6bZzv2JX6U+jSyeZOaVDMaCBodbEePjB0/mWB7Pf1D5mX5wbYutx1BTuKLYL1kzjWWYcZ8+1jXf+ETcQ3VzET01Pj7UofwaOJx1kafGWh2OhNyDRnn3tJGXtvAe3io5abEKI9Y/1AfbST8Z7iyMt8NffuN6+84Pf2RG+cMU5gbZi4gS7au1y8+nvsDzi+MraBix77lI7VlxuPbjQekbaLR1H4mI6BJsBdY+zLnVADMghPm/ubCcSSUpUrCTddqy/enq3vbHVuV7nAR5rPTp18hT7mwAr4M/kKbmQ3IUQTxOcI/eyr55r/SW+EBA4xnFExMYk2e5de123lmIvW3i/qew3S8/kWxTr/dHCctdXNZVC8VWXT7Wxaj9i57iWiEOC6C46tP8Y6wfxuqjxl65YafOWLLGnn3mKCFS6O1obmc/DGAeNtgDnotxbHbiPPHle+rjObZ2DVk7PTD1uxn72LGHE/oXSobIWwsDLi2sB8ePJvq0TcdBLr20zb8jm6bPnuujBiYwX7cN76fjR3vHEiRNuD5TN++1lnunBFYkyyFLCvSwOB0goc0oHJJM3IhgRIH9+5FXKzxfa3sP5rHH8PEQbvlzbMWzUudOn4JI4w/qHUxWCMYizWnqaBAjhrs9J7ns5amieIirRi7gt+gmZX7a9SVdjxmRbuWojPU8vIJYKtuuuWsWesA6SmBgmJp0RXlcDBO3BvYft3DUbXMfhnoNHrIGf2QQJ48Eer4u5f/0FF7DGEEX30IOc43BFIE4IYj96BDL4WH6BnSo87cQWfazx7ZTKq6sumCjaREiVAkQa6m+pZ09VwfXedNGFOEVwvnG2qCDqSmTgfkhfCWuqmCuSOX8lEhMq0kR9gU3sgbd9b5KFnf+4zcbBVcE+XWK3DJ69pfPnWz777rmsj0dwUc7ERad16DC9NZGc2+RGlov1AcQGK1euck4kObeDIbV1n4rpM6tkf6k9vM6K2tNpLdG6orlB4o8JRDS3sgdQ9Op8yLMm9qWK85sJ+SVRSw2vsZF9ZTwiBC/2K62ISETOSwTXzXpcz+d15s2AbNXz0tnewz4Dcsgr3D5/w1c5r0Iyx6YwrXDS1bbLrW7aswiw0uz2lgtE/+L2MmcJkPdsrv7OfzhLgPydF+q/+bKzBMiHu34f9e/+3yZAPtzz+ZcOpfde67MOkLMdIB+dJ/AsAfLee/GBCZCkz68am8hBvL2lzh1wq0pOkdHc6OIHUshXzQNs7mxUeWQ4ma6AsuRSJ6E+PUSxtMBKOS+k4vUHQE+D7PAjHkJgmRQxAoAmsMmsQ0E1kU4C5VUfI3KlFEv3zp8tt9k3vurigxaicBd41gqwm0ke+b79+13UidwBkRx6awFJksiJFpCobF11I2zbtt2psSNwRrSz+ZRaaBQA4cyvZ9vEmw66PZ8iiqQYHeLANQgoKBBScRsxKMylaJa6PYNNuWIIerCGqxNABIJcBG6zOm+uO4hJ2XmKw3VfPwcRZG/tbMZbOHwFEjniD1iS/8OZtuHuBtej4AFwOYX3IFVuiIAPwLUuyA/FpwhYk829ob6WQ3Ksc4CEsJFWB0Y8qqUowPqj9JCI+FBckaKLelAJyv0hBZwUaD6+gIjku6vEWXE/DTWVZJKTNYyKMIYDZC4xRPlH6GtRmTUISSGKzRuvv56M3hrew2lr4HChqLJ41FIqXcyF6JFCXzt2Aa0CYOX+iCYWpYJcX5XzlapDBDBG1na/YMqVVZoeGwG5EGQJ0SFOEav8dKgMSCCB0CTXQpa0Sf0K0bGHmJd169YCGHrb8UN7IEBSKQONAZghExxwVUSQIrD8+J4OCJ8QDruDgO4dHAoULyEXiAB4T0BSD09y0A8dcwRIMqXtMRxSBFbLRSOSpJ6xpvisIMBJER5S3QvYkuJefSthgAgqm3cEGf8u0F3dBKMefB0kSCNKvjEASjAaqwDsSM9Jt+DIQJsAEZKcnADYzb+lpzkCUASIDjbqI1E2uQBvD5gXlSHqPsv5JOROZbeKb1NsSXMrijd6RxSTNHnyZJdhLTeOipKLyJvWAp7Kz1c+uCLhBjlIl6CKTEnF5QMowyVwMWlSbQdwYJdarFfEE0B/KARTUkI0V5/DMgpmIcudvLfjR45zwM52BEgl97aTr1dZr6J5dO0E1knFFj7dx/pP4G6CJJMqrhOFuJKDO9T3w58jXLck4nU8UNQWVzRZKyBIEYrw7YdqLDiO2B0O8t68hoUrluCoIaKJ16uSUzl9pM6Xc6wD4KODMa3nUONccUTqXxAgFMDhcligNJ9vJLKoV3EyiolSvAguKB3dROzoWVS+tuIG9CHVnQiQnzzawDMHsERHTSrzjh/PvsDxNavPAaQYQwV5hriURlcyWsq1zoFEFPmp6CvFKKmzIxJCSHEUDdwP9RCJTMgAoGvXs8EY8gbUl1NLxItiKoTq6n83cPAO4V4OM47191q+P3darnMO6LkfYvwGMJd4yWoAUKqJWkTv210HIsQUA6R/18/t5h6J1BWp3CyFPQ6KZKIf1DGTirqwAwX4Sy+9hsMEIpJnTDFzqUTiyAXi+ju4dunM0+S52V7AiWF6JTyIelmBgrenF6AR4kUlnHLjnSZSLo0oC7k3JlL2+Qqq/0uuGAcG9dHTkmL33Xuvffmf19upY5726GOP23fuvMzu/uUu+/zNd/DMEZlBtN9huilEZCn6SJ0tOtyvI8pCxJVcTR2oGYcBgQV4NhJJpsSYhESyzXGaHT6a7z4XEhYLIBRlJQBQIv3acNUF4BwbRDXtKYksHyKCH7lthl3/ywLKyNOID6tx/UiaU+UA0bohArkPAF6Z2brkcrcMgQ6M8DOA8B2w9rYDpA9nll6MD+PMuQ0cUCAXiKM/nBNEf4oAueruSjf3CEcQoaWIPUVxjDv6mFO497qPhw8fcvOB7p+i5uT+UzrhA7dOtc//qoA1hbhBvzD76WdAWPnYdMcLFGb72mQptInOGR0ANB7VHEOvDM+yd5Cnff/68bLwf7231N3fH30Jufe7Pl4tiLK9O7dZJCDJ1R+7xAoBdiJ5BkcgKKZAAHYCBgYSx6K4D2Xry1ml+LUzKGvVF9OIMriHOKdzVq2hqPYIueqANZDh1bh+Lrz84/bQk8/ZqeY+a6AQWh0Zi3CKJjtnBHHuzD9RrKsq4z6Sz/OJC7AbgAzDpAO6Rrm+irBjYXJxZXJuRTLO5f6QQzEDElYdSCrV1X+6Pz+/KdVu/c04CSJHjv70ZjFw9+ivYrB0Gd4dhaW//zUJIiJa4M/4/eRvitZittT3CbRSJxcPCusG3S0jgwDpgGyMFx85QBQP6TWMK2TEMpLj6HsYQYnN3oAfNiwXFIOsiz3EEUoztLdIhdyJ5bkcYWz1cI3HmOO6UJgfxQGo3qmbb/yMsiLtxIE9Nm96LkXf5Y5ozs8rRQWOSyEhGfKSXiTmWu1BmpvajS5055gYVDwgxExrGz0rzMHp2XSVsJ5G4myLghA7RKyLeroCcB7cdMO19vrLz9l5a1agQkYpfF6K/e7WJy2Z9WQSrobYEXo/AATrKRb3Zzx2QgL4sf4pZM8/MsGeguB4dVeDLVkUYheevxohDMAuQP7zL7xmsxatsvsff5GFf9j+5dYrLGSkwdpPHrSW6jZr7iF6cpQydO49sncLH60yj742yCEvYmrYQ3kQdwgZJAJ5yhSimoh/KoUIG4aEiWTf+cpzB+x3d91A0fRpAL4aw7hi28nM8olKwlUCeRY3wdLYOzYUHGbP5kPMEfsh+nPuefJp9kLhdj0Ekw/jfayJ3iScM/tZp+59uc2iZybYKQiaLF7Wnw5/28p+u99OET25jJLutr4x6yKq6YVXX7PtOwtsxYoUu3DTStb9CHudCLoNa1ah+u+0EE8yBJspHgbIFoEnUUUHsV4EElpH+RBzK+tUaqhtP4XzVuMQrFgVJT1kTOUkALRD8mm+1DqRyD4siMcicIx9KT0R1afqDJMRXTTMhYiPOiCkmtuJsYvG4ce9bejttGYIruUQlhXM20HJqba1ssO+tV3PidnH0wLsxjWLrfTgbuajfpvD2uedOtWu+e79ltfGesrXTIv2tPNmZfP7UKVXl7IXSwA4RlARlGDP7DrqnCB4Mm2M6rlOOXApqk/SfpptxV1fvsQe5xrvJaXu53eutZlRIRYDMdILcF1IbM+BInrPvEPpesLBAvnV1ttg2QmRti47x/a8ucsG2MsOMW82AgJPwnkewR56HmKrfqLTRLSLSA5mDd9L6fl0+v504H799a22ePFSe+nlVyyXYu4Q9tw17Hs/dse5Vn+AvTXXUaIR9UilpWTa3j0HcGnMcbFEEoW0tzcBQsczj47aq4D6VcwzG9etsqzFxBmV0zMm5ybvDX7Ois+U8/wGEk14wK659lM41o+y7+V5g2AaZh6O4j35a8Ij3jM7d6qN4jpq5nzkRwxVDe6SI/mse5ASnrzH1Ewip9prWAOX46xkj8M1HGztQZjUb8+88LIjQOK5f1FEc82aQxk9e4im+mpHimnN2LZ9p+s8LIcAVVRWN8KWWD+Rf+ydefD7EAnIcT0y6GGvvb4T8qXZqpsRNmWl2LR5CxxhMGveLDuSx5zEPQqJQCTG5BLGc+MFeSD3qArRJdzQOUk9Ua3MG/W8p5P0tagfpImx146zJWfKLEuFBFw0k3NLP25VzkC6Zq24oNC6QEQQ54RLJYV95nH6QuqYuzzY31Wztr+49Q27+Ior7foriLZ7/k+8R0gK9ht1RAonpUy0p5/DXcJzFUuvi6LiFCk1l+4pEQBdrOMFkOrNkIGREFivE8O1nFgyOUD8WFP8eQ/ayypKcgL75T72W8WQzmtwkLVAitXhnklPn2gPfJqvX/ugpeNOjsJeN8r+s5P91wKc957sU/oZKxOZEw8eOGiTEBLsQaA3g3sywt518ysv877ScYMspl+OiGLOQRKMaZ1vUn8M+0X1UtZy9giE8BGJLwfwuBOVZ4H9gs7JioKOZ1/dghjE7Ws552j90R6li7gzOe27+VPnhDBEQHiccaQgJGAP3wh5GMv3Kk6O44Sbqwf7ve1zN9yKoCeF/+3J+oOAzCeQvcm7y8rH6ZDx/yQWcCvjX+wb/ru/vBdgOVuC/uEA1rfvw991+f9PftFZAuT/5G19502dJUD+9v39IADtR2+knHWAfJTuyVkC5L1344M8X048uejO68ayAaRLiAtYe85iVKSp9toLz9hUVFOB7JaOoKZaOnchBEiY/ftPf2E/uef35OgeZPNGJwQqaJESM2bNsLt/c7d9/84f2CtbXnEbQmX8F2MrFgGiA3wOAKMcASdPF1MyWGrbf7bCVt62yylmllCCp5zUg4AHoRAfyk8VCKjuC4EhAmqiORTXAHSJAFm4cJG9CkinrNVEVL9NbNj1ebksyu5daDlfPuJeX5jraaBYG7dGO+BEH4erQJRHynSV9V5KvJXLljpldxfEgMgPRaroAK1Yj15IkGiIlTmzZzvV+Z69lImOAXYTz9KJ0lt5yX2cmsp+vdyW/6jE9SQA0VsyQESr+iZ4/coyfvnVV3C9ZKGCbkR1HguYQcQMgJ0AtAE2ygEAb4rgSGcDLkC0orwSMgLQEwIiLDySIvWZEE5HHbg5idipCmztKk5PAZAf4yAWwM46CneCLPaK2JnGta5GfegvNTdxAl+44bNk2J5xsTgNvC9tf5Wv3AF4P4M8WhEwKpXXJl6K+2JUVVLtHsamH8uhOwglVgyvV14Gbzb/Ir/6uaYL580ksziCAxsRBhxg4zhY7UC9J8JIirYaSJfkJKJZUHhNR1nlqULsiCAOg+oKIXZG5AbvV79fiiwfgcJk+EdzmNUBpZ3Dmcoevfl3qWtV/N2Oyu40SnGB3pMA9bShV+SaSLhgiAj1hQiQCAc8VTSNmiL8OZCoYLMJp4TKyAVGD0KWJDI2pXRrx35eUUf2Nv0EA6PkVQPa+AI+9+jaoraLoOQ9MjbMUim6l0NFQFkjhEsYY1ygnogQHeDiOKCpB6SSng4Voc/k2kqSJTeULwcXjf9m1IHKQJ5FtILU4iJHREKo/0Ogt79cLThX5KxShJAU6iqSFAmQjHqPYAUIxBKuP1n1kFGinUSu+HJNe+miySEGSwfZdmJv9L6V+HJo/xHuUQaHXBxAjKleAPxhxrl6RsIgapS7LXW2xn7mmmQr2nzGUlCzNXFNFYnVyUHah/fdSqREFIrCSH5vKf0fw8SSdAx520NPb6VQ1Z8C9GGbRq59Vu4kQAOU4YzFAMBORTpVEy0iB8iQin65P4oNC+U+y92hGCL1W4Qy1kO4FiLcRLyJEA1gvIUxFuUiCODQGc3hVVngApBEimrCG3dnjdk3r51gP3u8yfUNTeD6nzxxHKVntiPX9MwJLG/Clab4An/umcrOVVodg+KxEcJi9ozp9PacAXhsJduZfHgOt3NmzwJUL2I8p0OQ4kTi91bhSJNjx5t7GodyXcRVBmSXovnk0NDhV//7HJVpoqTWGJErQEB5qEpNecYU5STlu4D18dxocsRRFqp8Xfdez2I0eeBSysuRJceMMqvV8aN+pDD6BLZt2+3uv+Y+D0DXMEjQFMrF1T3iyd/V7RCIq2nPnkOMQXTbzFXTp2cANMhFhPqa9zPAAZskLBdhpSiGGTNnA6LW2A//7WUAqhwXtzR11viB+eE/5NmSZcudU0TOjY9fmUkcXowjHGL5Xd/49rdsBSpJuT/kAlH3x+o1a5xroxgCJJdoju3b3nSK+8zsiRAvp2zDhvU8L9X87joAXYgFb5SVYdHkkpfSQZEIWAWoAAHSg2Mkgvuk/G4RWL+6LtG+8NtSYjNU2BrjnnuRzXnHjtkSwLIxgDPFS+m1KbZLhFow5JYXESP9jAdFrwkJH0EdrggsgQ9y1rwbGnib+NCfT9+eZZf8+DQkhtS+UmDiXuKL5QAR8TpBRc4ASYozU0zFQyhdkyBodf/0M+WAkUvLD4X3fV+Z+87KfctviOWC3OjtrmItIv4DMDoUYnOol+etpYdrVGYdzK0rzl0KKdprjURMJcYlMiewvqAEP814VZyfCNh/uzHHnmBItEAuJXCtPCGK8EjhMJjsgP1GOmKm5FBWz9ytmKZA3kMt91wRgcoZb4fYmJiZzTp8FNXxMIQa+ea4Z5JTIZmYi+u6BmznyQo7KUcgETK5RDTlMN4iIAr6mHtSEBOchoDate8gRFMgpc++qIBRyyOeGEXZKsGENxNSNOuy5nztExoBw3zZH0yWe4WYkfG+HPWvAMEz5/zii2n2lXvqHEHlulmEtvEh0PO/Omz9LQfIeDb6eByhCwnhf4wILJLrkOdFc4EIcxGnA6ixAyF1VIAOHudes9cY6wGq+awJCebP64lgfffW+GEPI4JYzlH1bYUAgk1ive9mTY1BwHHmGL0UDLduQMPntmxzBcJXkUXfD6BZdOyQZeDI9GReKWGNVvF4dibqXsZiWUmNqlts7hycdfzsZp7hg5UQgeom4ZkoK2+BVMQ9AC+WIMKXGMVI5qNSFMkNjXW26pylthAn3FOP/smWEX8Tw+diN6XZSz/aaZNxXyFJN8+OOvNHINIBwBgSQM8ZsWxDrLMeXv4WFJ1gO04U2o5DxYhfzJYtjbMNq+e53qRGCIW+YV+7/XsP2fqNk+wTH1tmHh1l1leSZ76jxGPZRHtlV5HVEn2UkxVvK6b6WVNZPnMX5HDrkNUN+lsjPVbKxJ9NR0N3R5OdgDyrJeZq8vSZduroXrv5usss1ocxj5vl5T3M+fTXNNN5MMwerLGx3y7ddLFF+gB4Fh61ysZiu/HLX7DDKNqH2Qcuwp0binMHyx59C41W0D5sL+eV2CM7h+1T182wn/zhIhvbT4xPPfE9AMytEI5/em6rzV93kf37r56m8Bogk7i6T3/iIqKr6BkjnuvZJx93MV4zAIZTYhJdbGAve4oRxmzFmdPWxTPpzdqqfUcrvRLerGevHWoyD7aacF+s8wHW3dSHcITP46QN5rmRSEMdM538nAlR/pYUHmSnj7XQwYeCHNA6hZvr7RtkTz9/wsVyZsyIg4hjzWKM+gKUxkRyv/uD7OqH6ODh819avdA86optzZzJjGt6DfqabSvP7HDyUntsyy7m11GbnhZua3LSrLeqBHK7yxKjA9mPsrYERlMkXW/P5hFFSNfDYV4rlX2IObwskk4XPy5nbhyvId3X8goH7Z67Lrdwej5aFEnLM/Dq/lqr50V6h1G0Hs4zQtTpmO+AzcqeYL2cL7R+NuGuTSGqrRugXUXbYh2W0wEyCBmozkDtg/Wh+M9k9vbq3Hp1y+usW/R+8MzWQbTExkVzTgi0hVdOsqaDPe58UQ6B2M1c0641hKhaqfW3vv6anX/1FXZk2xbmJsQDzNv78vJxS/raFTevsObjzEHMR95M0D0o7cuKyhGkXxERAAAgAElEQVQVxTDe6F0CzBdo/QLu7/Po0hABolK6KoiXJYsX0NNzij6OVCe0GWQvdhpniYd3iBWVIx5KSiXijW4/7tiZ4mP25a9+jmvLXg6XqO+gSFZPSLbX2aexh8DFG8r+ZjEisOrKMstAKNYO4dfHXvAluuA2bLqQ0u5TNm8R7iuu4fQJkQgDfK2X/sPAsEjrKKvCMdHtHChHeFafe6XB1l4wxUZZz6NwkirzcxAyN5j9WRJz9Snia0neArhvZm3PdhFuEhKpK2SAPsNTJawnvC9v3JPNAOrdA564NSLtOMROD86PGdlB9plriIKCWAiBwDl17CTkryf7xVTKyF9wBEjm5GnEo9ZZDcRvM8/DcZ7rJPa0kxFnZSRG29NPPIEzJtqWLl9ND0aNE7/t3rfHLr3sYgQQQS5CVp144Tw/Qwh8jiGOiIlOtKMI62qI0L319q9aHWekFkiBdByyKirX/rCaObIJMsRT7mXm21Vr1tvDDz9K9NYmFT/Z/Z/ytLSbd1l6Jn0ukA6zibJ68qGHbA5ClWGEX9GcORVFqvPN9Td+lr1ylb2x601rgxxZvX4de0bOXOzxC3H5ac8pskPxyOqpTMF9IlHTGdxgaewztZ8P5u/aZ0jcIhGTnL0BuEyrWG9TucbtcvGxR1cX1zDzv/b6IqbkMlHfYTXOdB8+FwtB1gJZI6d8ICIyX9x7o8MS5uFs7R6zT193EwIE4rFwx6sjUdG4WinH1brv/njbLXmWAPlHgayzBMg/euXGv+8sAfLhrt9H/bvPEiB/+w59EID2o3evzxIgH6V7cpYAee/d+CDPlyNAZn3rirE0DvSpiTGWmRJny1B9/vin37RPXHqB/fn+++1j521yMVgnj51AWQjo9ekv2GaywGcCnm5+4XnUxxTFAZAmAMIoCkiKTkUtiWzoYOM4DeC7mM3feZvOt61vbAco7rWH75hsM697xjk55NzI5WvUj/AGrg4V8ArQE4A3iQz+La+97uI64gDYBBr29BNZxaZRERACtwTYh0FY9KIek77TCzLg9C/nUFJ+HHcIJAqHzGEO+F2QGZ0c0qSu0YY1hjK7cjb7l/C6SJyHMEChDKg9jQijMYDgQQ61hZS9i5zIzZ1Gp0CIHWGzX9vYQ5nzqNHnaR5sRisaUB+n4Gz5/kzLvX0/gIkvAD5gOTFhAl67AebKid1RrIOiuGTJVz+DFKIVkBT6GsWYCMATIJ6Fe0QKodOocnsBTKRcFgEi+7/InJh4SjCJKJP9uhPSJlkl0xw0nQsDWbJcIIkAcU2okZogjJogPWZzeEwkQkjZtIV0mghwvOgiAADUUopD0Ub+DOWpAkWlxlZMkjL0fbm+AkYzUYUr4iYINVMtr+0kQFU04FskgOvKZUu4RgBFqE337X4TtVIz7y2J3O9YOw2xlIzrJ40iQJUpdhIBMEYcRyiKOhV3j6h4GCBsFEJKDg+BdD38/hHkkoMoobw4FOiA6QsgphLtJiJ/htj4K55ARd7ZKPj1pz8EyBCxR6N8fRsHEvWFCMgK4KAbzJ8NkCpy4yh6TCSEF8CbB+Okj68LBMBUxEAxAKynHwq5gFBUcJTJ8++cPsiy70YJzUGRAsmEhBhizYgLkPoY8MxbZdxqlFaEmhP3eDjldzJK1FBlW6NuV3G9InskLpbaq5K4AKm8orh+NRAPi84lUgCg/RjqeUV66bnSPWiDsBPwr/J5qfR0GFdMwYS0BDeWa4lAkgNkgNeuh36IDPkEolmiKELvRyUaigp8FMChG/VYewuqPkAgHwpC+1zPhgfOGcB1EBap/wZ5fbLy6wAYJFX7smg3swwdIlaCA6Eim3x5HttFMjH2fDhYtRLHEhiRZIMoeX9y9yMWkQThSSfIJ264EtOBJ70pEI24bEQKCdRXV8mIrhkKxFqAolbu5+pz17ic5AHGuOLI5DyaDjG0h1JsOY6CiaXyRSWnHpzx+BspZ/td/JjIzwgU1k1yUSi+huskMvYbnxwvrr3/ZQqYuS8yDXirOJlDtd6H3E6LFi4AHNlqS8kZF/mjvOnLL7vETqD29IdgUGSXCrZnow48dHA/LqkpjsCq4xmQSlDghAgJvS/lQSv+TP9pntE91P0o5CC8kN+jaCy5zzJEgDIOwesAWaS07nDF5iI7Qnifil0Q4aF/Uw+M/q0NIiaK+1NRUcFzMuiU15EoZr0BbKXUrmEMVFc1uCiLREDJDkCl2RTE1kIaKKZOYLZAofyCQkceCrjPzQXU5lkV6DvE4byS1yQSKgGwaQBHllwnGVndECAAP+dttN1vvumitxYR1yYA1QsA6xSFoGe4b1ddOe5IePfHQ083uJ+tss4dKH5VPJ4GGaq4oTSA9EbiHKoAaIcBZXoA9s9ZdY5ziyQAoOzctR+Czw8XylQA1wFItipuupc1EjkSRwlzN2iw+k4ieXYUIfbALZPsG0/Q0cM81UXUhIht/SkSfZDnXDESUgYPA1JrnIiAo+JnvAhdJeiMKXWhiEyT404dNAEiJeUwGDcdAMag1GYcP/e1SXbNr8ohsSiZZ45Vfn8DSuIcOlr8AeDkQlGcnYgzxWEo9kpxSB3c5/l0aVTXEunGGAxlPRpk/Wio72Xti+f38bzRoxQSOGBTc5KZs8uJE4ykhLqduZRnor6FzpRGO//iDc5N1oVSvxXlbDZdQ5sB5yZAitWzbnVxb+NZf7/+6fES9rufqrbLiAp58pGHbYXGOWMoLSnWEsOZs3BhiNDUnCpCTxFercz55YBKIZCbx/JOMJ7SuIexPJcCnM31gOw8fMIKcYAcLyyxqXS4xEDIz585FeK/E+Jd/VSUK3DRjhKFs/fwcesdJS4wfRJZ76wndIlpfY5mnfKGOWqEiAxlXOkm+HH9MonP09jXWA+E9FR8mboi9OddN02wbz5IBBTrVzA9Nu8+ZL17E6j/LWL8v/t4NwEii+hbdAj3Gsciz7fKy4O4H4rQC2at9cZlMQRZFM76KrflYDfAdEyghfp5EJky2xq5XrGsc8qhUgye5ha5WrQf6WLelAChCRGAB0rmXtZWubZe2Poma3yGXXDuSvMZ6LEmAMkgiJcwiKbdxEqNKtKmRZFi/rg0IVdRpEdHBDAv+xrJTXayDccfMouyMtyMOAVIeXHgbBIu3j7GdzJAYy3rSXlFmd1y8xfY15whpqYbkBfyk9e8hz3MhttXWNkjJ5iLcKuxBtayPwvmHgdgLxwYQIRA0fSof4RFAeSeLiuyV3cetS45nvhd8wHgP/fZz1hpQQUCiZOWj5s3mQi366/ZaOXHtlt6KGX2xEMdLRqywtpRq+qkV8B/yD6xHsC9qQSSqIcYxAHrDUygj6DEwN7t6ssvAMRtssc277UWnrmJ7MGGuxrsjpuus7bKAucWK0Tdnpw2kT0bZcZciIKiLuZVX/vxv//AThYesT8/8aBdde0mSM4QepyabCa9EmOsoboHhdVN9rNHd9vMdavt+/dtRSX/bet8rd1CFPjE++uGBCjr9LSXDp22ymEvO1aGyy7NxxK517eynkXgzOhhLi6jFyWc/epO1ObNzDPnbTjf0uISKAtHtAI428V1T8ARVXKqwMK4fxINHdpHWXZCqDWzTy2vHSIaCSdFwPh+QcC9olDlMhqmS8ILwUUMQHVRfj8F9hANqZGQ+aG8z1E7UVCJ2wSiKw7AFIK/O2CIsYg4J5J4p7oR+8JT+4yWMFvGc+k7SDzdnKn0rQTbvU+8Yv4pfH3YLHvs9b2OqFs/L8Fymatai0/jeBi0TfODbCZuwXrWktSJ0+zxPQdtC3uQ4xiDe7jvExKDbGUMkWPsdevquyDKGCv8+y/+dZV5sA5qb1jCPuTxHT3WxvsKj6ajzifcxd76heI6CoJkaKtxc91geJwNsheQQ3aQ8R8OkTGP6Ea5rpq5z70QB5rH69kLyJUm4rMT0knPayKxZ80D7ONxBV5823KreZOeOPx82kv14/bLO3rCCUN82GumM1aK6PZae946ns1yVwTewfpRx/niM9+8yEarQ9mPsleEeJHAxp/veZWo39QJmThpI1kjg9zZ4sVXXqTr6kJA8DbbtedN3IsTbcH8uTxXRQiNciA/OQ/wXFczx9U1sg/g+YnH1RCDAOPIicOA8kV22x1f4DXR/cXvH6aLxoN5cd9hot34PnXQxbH/34gQwAPCbpgulGGI7v2Iy3Ruuv5zX7Atb+wgunKd7dn+OoXds631ZB59FwwQvrenoYX5M5Aup3JK1Zvs8eeKbMrsGAvCaaO5QE51Vje78Ydr7Y2Hyiyf5yeE+ckLYF0F8xPoddywcT3O/COWSe/NPnrsePpxsXhCIjAXEXXKDpvXOcg+ssaWzyM2asFUFxk2xj3fj6Nm6YIlOBBGbMurb9hzFMjf/o1vWxV7deB8e/PIMWuRW4U1+Ovf+BpE4XHbTcl5cHAkAo1Exvb4+vsG3VYpiO4mZinmmKhfRARyUExMzbId23a5fUwgQpEjRSfspltudvNlPeS9F2v2GD/7wEHEaZDi6hwZYT9YVl3nyKOdiuojCjQcsui+63DBXPWcnbvuXFws9K2pJw0X9iDnQrnl1TX43LPP2sV0m00jNvhpzrfNrOUl7BEvv/JK575V/44c0lH0LonYEFGzCPJKe1F1tR1lH79+/Xq3/kv8IFJfTpFq1ocQXB1euOskNNHZdZDzjwQ+ioDWmbafmE51YPnTw+PN6xnTe+M/OToG2bsqJjiEZ8iDDYw/Z5VACOuy4lr73nd+zL41gnE4gKCM2QiHnEjA8eirt8mO98Ze/VcAyvvAd26N/FsGkvcDID7s598PgPpwBMX7/fT3//z7AsDj+ZtnP/6bK/C/ff/+/35j3u/5lPDoH/94fwD9o33/lQag+fTvI5D/8ev0P/ed73d/32/+PxuB9T93b/6en/zh7t/f8xve72v+9vj/3359H+T3j3eAfHHNWBY9EInRYURakK978rBtWkOGPwV/e7ZusRs/cS1le6228/Vt9CRANLAZ3kXGaxkq6OWUBqssbhgFrDLrywG2luCoOIHi/yCFrIuXLnUZqipIXbV6te3YuYsC0Hzbf9+Fdu5XdziQTypuiXEFYB44eNgdOnwAvScAlmVQBH2QKA5FqUhJI4V0bUOby0NVfrtygQWsCRgVAaIC9RFApqJfz7el36d8ko20/gsHsPICSBM4oqJhWe3jABZVkhwMiZFIr0AKro0E/hT50QeY2czBDpjQ+lD6tLW0AWxlA0YHc6gps2o2920cZoLINq4hZz2Iw1zhz5fYFQ/0WrE2vIyheKJgdLDyhJQI4HAn98UgB1xFFc3GMaPPlQAiikgQMJuJwrwcEkYqZv0uZZ5vxwIv67IcMoqQkZMlYUIsyuZ2iIV4vo8cahWwA9TEQkZM4wAzgc4ByYC8uCftKO0VxSUSYf78BQC4NXbw6DGnpJPFXPdOxeeKVBIg2IBqu4hDVzevYd78hQCydFjwtUEomaTmdkWDRL6oQ+IoMVsqE1+xdAnOlWTcHpSJYk9PxuGSCCmjCKIWQKBglEwxAGkq41bxIMYAAMQQwHvuHddaqiYfAKBRQCf1pigrvRVgsRdwOYxDQrSICA5IzRw2WomGUdFkE3EgAowzAM3GCRzIIA5LIkPaiW1ShJGqdkWAqAtFHSu+HCwEmregvPTlEOEN+N/DYVOZ6f0cMuqaRXqI/EAViBp6IofbMtTYnr4At5kTbMbsXJcLrp4RjSPBbOOkBGphDjL9vH71B/RDJkTogAnoPnlylstTVk60bP06zBeXVTu1vA+fLyL3OAvnQCsApggIPU/62Rrf6n6JAVyR60ZAoMBZSc6TU+MB/HGgcPBVJ43AEQHU3SiwFc0gB8jwIOQRoO0oIPEwGc09RIDU1xJ1wj0oRe26YMlSRz4KbOgGeFEkmLpKpCz143WKjAsGyM/clG2DBzpcX4Y+HyISBNVoAIffXqcMxM6PwvfhpzZbAGWazdy/DRdfYF7c5FAIxh7GZxCvTc+0lG2dPEsqsRQZoPJeOTxEcAiIHOAZb0WBLieYyBA/DrhhgIkVjE0p9aXw02sOCPRx0XcqvkzAISD1vg7Q+hoRI3K26P5/5WNRds/zne79iAgR0dYPSCxHRwHzk+KKwgHnRVBMp4y+4EQeY3YC14ncbcaV4vBGcbDomiivXGN0Ht9bzxiOB+Su4zkXIasP/al+n1Y6eVT4LALjzZ07bdWqlQ5A13sVySi3lwgpF3vHv+XhZNGcpp4IdckoKkvRYHLMCDiXml2vWwXrHQBSApjlQBifw0YgDkSMQKtxPwKC6QYAgI2HKEjH0SfAXaD/3PmL7QAxhorQ0TgZhNATANDDYV+E5xi/QznVAzw7mqNiAVYWLwux7vY097v/9MAf7eKLL3IuDgFSnpBo+w8ANnDNT0PyHDx0hCz4la4kuxEQ/abP/Gfp9y8frHLln7pH4bil1q9dZzvf2MZzP8RrBcDkWWkGrFy2nHgeCoSPHQeABEgKi4gldmyydTFP1/Hs9DCewWtw+HU51b6ILkU4/fn2afbjVz0gE1DHM3eFMk/JOeOPynJ8n84cwByiuU2RaQNcY2/GpjoMHPnBmiJyZAiyRESzSBDdJ7fJl9vgPQRImU1lLvDlORT5UQ6BnY7rYQqRXopY20JUxnScdXLN9PPaX0eBnMVYFykvYlRulzZI6yEIkF27j0NsU0LL2rR40QxeaavlgHrWo97OJ7JuzTkXWP6JItt34Bjq7+fsuRefdtGMPfQmPPPkM9zDtfQSTbJHn37SdhHXcfvX/9n+9PBDrihebqRv3TjDntvH3MDceIaxupQs+wae3UkTIBYhgYIUM8h4lNMOYTNAf78jldpQ7aqUt5k8fQ/GVTAqXH+RxzybJbVErHTTp4X69zJ1OhHJ+NLzT9mMqdn0LaU4YkNEoVwVL772hg0RFVTRwNxCPIwisaJYO+IpDx6F/KoBEApgDh5VNBykq9TBcuip70uRMOXEmMTFJwEO4eIB5f/hDRANfHz5HpGhf3kAeTeQ87cOUOMhWiPOZTleE4sDyDlBxjtAFNupfyUcjbWD+Q3CWf0fIcT+qbjWY4j1N8LXMonASk/NtDFIxkrIOw+R94yZBNZLjRlvyIouxqT+XWXpisAqLTjNs1JgObgCV65YYd31KLdZX7prq2wuJGpjDfFRqNfryPP38Q+lGFj7Ba2VZP7TpVRd3mTt/D0AxXYVMYqVFc2QLx6Q5EG4NKMhtumiQnhQwzMYCHmbRqSYyNLC/GO2cPZMq6uk54D7KPJk+Rfm2Nh2XFGo2XsB/DtwR3l1tADgQ9YOellQJC4yinVDAFEDkP2/gbDhTDOgfEYs+wtfm0X30dzpi+0PDzxkPhDaF1+0DnK80BIpiWo8eQRCLdb25kMYNHtaRSv9V169du2mLPMekquWfU9tlzUOB/Iei3AyjNGHsoyusSHImVN2ppWoMEi3yIBRm5wRb5dtOtfl1jcD9gbJEtHdCNC6ix6JCbbrcDluwym2euM5dqbsoF1yyTp74rGHbPXC+ZbJ3kzRkiqn319QapsPsNfKyrV//vm59vBdB+yqWUT8VZdYH3NYNyj/gepee/4IcVb0lYRwfyvLq+3H3/2s+Q+0WgQEU0JGtlVRrt3MXrCVZ/u3TxwhIsjTpmdNsY24DZqIvczKnUzaVxP7RC+roctllP2KdyfCDPpwSurp3mKZqsJoGhzhzzOC8xHQPlBrJWuGD+/Rm7HWjeuLtD9ENC5lCaFOoM0gBqmZPfhJyli8e/3sVO2A1fD2Zs2MsyUhCextk+wPJzqseNjbthzZ7srQv3zpSrrgthnGF9v48eX2vV/vdAQk3IXBs9rG5efYlmcRJEFy3PXl5TYA8dqtcuyELHstv9SOs9d96lidtYN3wmHYRdmx5tPdirhh2FLivK3y0LDd8elE8yAGLH3qTFv9zV3GWzNPOM2UZE+L9Q53Be8DngD80bhoPbuIj6LPppfni/1VPC6OIfYCCURKTZuawzxAHxt7VpGIjz76KOXba3BVFDEHJNqar53znlPZ6/ccsCnMO5pL9D1JiRPsTcBuEf2JCSlOZKK9YQpdIW0QHYWFqPbZ7131jQus7M12HHvso9g35x8/6gQzKZSC5xPPmztl5lviggbejJcrPfejC2jugtnu+8+wP56Py7UCB8gc5voh5tBe9owFJ4vprRrANcx+NDzaNl16KWeFI1ZYcsyuuBrCZYw+F0WVYqk5w9eW4cQNBpT3QEAj8HzuimXWWFzEGPdmfe+xI3RaSJCgGMIMAPwTECZVpWcYawvIJCV2Sh8A5uRN8jr97Ex+kf35sW0WEh2EAyXdDhN3y6Jt525Y6/rBdu990+586Eb3bXl7Rpg/KrlOSZwxdtgNN9xgO3Ztt5nEHg9Cjjco1gtrmR/nvVqROuQY1lDs3tPVbNMnx9hnr/yEtXYTLwcB8h8/+6V9/Wtfh8AkapXrt/klytOxmFx57fX29Etb7LyPfdx2sUd4/qVX7IbPftq2bnnOFhAttQL3xxOPPwPhXWNr2Bf88u7/sKs+ebV50ZEjx0oXa30wjGt1eQ3zSQROxQYrw/0ZSWeNnCyD7GWTYohj5j9Fk56gGyucvVQ1Z45a5rMK1ucQ7oNIsxr2in4QXPn3Ita67EmbTdG6zhQpCDr6mB+iiH/VvYnl+3/6k5/aVVdf7dzd6iB78bUtEEBjthInqy979iruu5zuMUTXbd68mWi2xY608OUcoWhWdWGK+JiJm1iRWCJH9HUSvfQi6hgkkvRMMV1p7HN1Xng74tVbbm3GWy9CQE/OCdqbap/XzX0YYnyqh06pAumcq4aYH4ODw5mbQ9kHBdo1V9/AShYEEYQYa5T4xjGRJMyV7xAgEmzpxKLMx/90hZwlQN4P7Pngnz9LgHzwa/bu7/hoA+Af7r39v/Dd7wcgniVAzhIg43GK/xsfWse0i/1/l4D6sFft/Z7PD/vz3//7/48RIKlfWDU2axplgAPdtmz+TNv60pNEXuXa2mULLAbgfkglbgASW8isbaDcdPvB4wDFEa7AuRmltAB0xVaEomTrAURZi/rlgQf/RMTJJBdrE4hrQEXlUhjv3LXbHvnWHFtz2w5X9C0QW+6CM7JI83llY3tzINAQT0nLcMqYWiIyVForoiMT4PFoXgEbS0r4ODQIB1GPgG6JwO8YAIguQImTP59lK+6swGLc5rKwFR0kl4Cii1R2PAAQK+ijFyWZQIAMFPvZ9JdMzppoaeqVAHj9w72/4yA3ASXWfvK4VW7XjWKaCJOwJDtRVGYlxAHFk7nfB9DcK4ATAPLoD2baeT8jYggQzk/Z4FLOA8BOouR0P0W0isfJ4Htcx4BAZQ58YXyfAOccQLMAPi9gSFbrUBwYio7KJjs5nt+/Y8cOR+LEcHDsgwiJp/Q3mINZR0uDi+kIABjNQQWawcGuj/eVgPtllHvTheKtBHfH+ZdcSpdLkxUWl7pIGIGs6ZAuKvoTQVAHYHMC27ZUTOpjWAZIozx/OXl82awrlqwM5dMkwJomSIYWirALcamcw9fNp8zy5Zee48Diw8Z/CiokwGVymgWwdQO+J3M4VVl3G4CsB1nXKvJTTrrynj0AAgJVoMufQxAro3xPPYr8XgDfcIDiUIA6ZaP3AAhzuTjMUK5KnkQ9aktXRgioq6JwjUXFz6jYO45DkUrP5ajxUA+GyBEODSo5rm/qJJ4JlRVjW6rpfg4hQwB2XTiLwlB3dvI6Bfp5854DseN30pewhGfBy3eUMeTrikvfjs+RO0PROX387F5A3hFlUeP48AYAaSf6aD4HrRhiyhqINlCutcZwJwpFlw0MwdADkdWDwiyaezXIIV4dMI504+eJNEx1z0Av8TbgPhyMdP/DIiCFuGdtEDn9KIuF/esw1obzprevk+xrYre4/v0AoR5cD2/+b4BiykbAy0JihUYgImbNmcvv6HPProD3IUi0aA51yrAX6K/ODz9UawuuXWBjxERI3d7J/YgDrG2rLuN+6fAGkEwfS0lls+3PoxgXW74O3FMoB/UDFAsH2BBgLWBL7zssjLgQnpNOfme4yiX5+SLc/CEtfAHW1UuiVt9WXkMQh8VRp9AmY1pdJaj4Ba7rPiv6RQfOM0TtiFwRSOFgTd5rCN83AEih5Vmkxz9dhUqSj98+T9wT91pdH3qfkynmbuQw2Q2ZVQzosIJYJ7kSNAalwpyoLiPminaU9wpcnsS8o1itbl6b7tsgCk0RCCq9VFZ5LgRKPl0jKyCw9u3bCzA1k36Ol2z1qlUQI8SyMWb6IIF8OeR6cQBV9JA2ksfyjjm1uO6nSOR23qvIPEUlyCEioFbPSCC/U4RIJApIfwCCPqIS1OlRUFAEeBLDZaPIlQO/MsrleFsKwdGE6lXXaPbsebhVmiFQKxyJ0YXrYvHSxYwVOeZcwwWkYKsjX+Te27Ap1V2zsTEy1ClLf+yRRwD1c20eB/1mSlc9iDKqBQCvY14+BAnaxWsRoZU1aQpkRrvlEY21eOlye3bzC3bvjza6n/Xt/zhFQeoaov0qAMUiyWjfZZs2nWePPPZn5usOosJWASx24EpKIu+8AUV3CQ6EdLvz8+Og99f/jKMCBa66npSXrZ4idco8fEeu+/z1vyyG4Gm2Z7+30P39qh+ccOSkiA8RiiLXNWbUk+ILmP0OAcKDJQJE8RNDgDniPdTt464K1/6vCZBr/wMCZCKlxRCNUmRWAyJ1cu3m4drKhYy4/77fApajlj5nhSO2t2x5FRI0x4ogN8sgt++443Y7jVK8jciS6poOojAaeO8r+FnMMYtyiKuDAKQ4eJCoqciQJK7TUQgNHJOPPWbf++F3XERbL6Dqq6zF/swn6zZusDfpy7r/j3+0H/38LpwXJ1Ac19o2FLaP/PqT7lo8fwC8jPVFXSSjKK6j/MeIYaMgXupzdQDxDGmdGJDjjsh0cfQAACAASURBVLFwms6oHO5lIf0Co47cHSWuJMqVtLZDuh0qrLBayJHPfvYGHGex9tQTj1glIOFnrrsa8hmnDiCnIt1ewiVaD1Bf09prYRS0djK/RjAvJ+A01TNahStSGtUxwC7F7E1nD6J7dejQIafWrUEBrjlPLhS9Dix7jnT7xc3Jdstv1Kzwlx0fb2/c3o7A+q82cuO0h2YWJaKoA4T/5AR6K2bTi2dAvWXBEOT4o5g5R3Ar0gPC9ZKTLJAS9KRIPwtgfq0hcmfD6nMBQostk+d9GIJeJLGPiG7+lPigD8IqiPm2nyz6bta+PBy0mz525XhMY0WRlZLNv5zyXcUfDbEu9JHb0krJfFlVE/MqXRKg1ZHhxLawP1FHW2ElZGoYUTaA7qcKjjE+RxFTTAbT4nVCOJ8qKcKNmmanieTLJgZzHkCjQHWJI0pOF+Ckq7EW7uH1v8Cltw2/AAh7YTWiAkD9wD7cEmykqiobLSZliu2jy2GAOXXJ7InE+XTarlNlxMu02ZyZ6ZaOaGXBnJX2R8bdJz55CfGXqNAHiZKEZDn0BorwpYssvxqyvXHIzlQiGBhqt8vXZdnE5FDGfIvVtfRbXQ/EJfu4eNwhc2dOI3ISkod40xd2HaHLgM6adH/2Jf12+z9dw14lgfmz0wbb68y3swrHXiuRWC1W2uJpRRCCS9cttsUrJhN3mGwvPvWYhXILLlm9krV/xAoQbjz18g7ziZ9k//K7j9vJHfRZ0OMS2g3AfSrf+kqrrXs4wJ46VGEvFQyYdya+EDpNQvz77N6fftt2PvuITYbQTohMJFLOrJb4Ny/cQM8d2md7jrfz7Mc7N5AEJ3LmhscH24xJE60JQDaQjoYwiokb2HNVsF8CH7eiChwVGcEuQrGN8aExJ9eZCHlFqAYoFq6WeYrxRmIe0abe3P8UxqCv+eN4Kd2HiwZg/E3WUsxCdlFmkiWlz7LGiUvsxh//0ooYJ0mxwRYCadzYTk8VLqEF82Nt/xvEghKlFQQhofTXFVyfp5/bxv7G7N+/tsQaCw5ArgzZ7Knz7c8vHzBqX6w9EHKM56Slju6oNA+bNykdIrMHEjXccoKBhZvqLYXr0sBe4PJ7TtogP1eES2ayN50hRJCybnVbF3E//x977wGmZ1nn+/+m994yfdImkzrpPSE9hISEKogoqCAqihWwl9VdBRFFETuKdKQTkpDee5mZlMn03jMt0/v5fO8Rd//7V7NrluM5nsx15QokmXnf93nu5y7fSl9coGKYAqyE+SCA5zsRoUwPa9FErtW4sSMRWVTyZ3EQoMX23HNvURy+wJbQ8aGvHT844Eh+ReIOsreaQmdOQSGERhd7PEQpKYDCcvydw+noTXRbF6IPRR4uvmqJRUKEbcLF0dLahDAgzVZ+bLb15OEkhXwReeIP4aAIwHbuVYAfkbtD0EdE3AZC0pxmTR/kGUtIYh8BuRvMfHkAd+pKXLs5Jw7bYhyeci1305t0kpimesirdgjE5WuutSM4HzJnZiIC4ZmZw55sqN05tkMArLdu2cGe0xMCexLRT0ftI3T0NbKfjSDGtgdBytZNG4d7hCA7JzK2tAfcuJm+L4D/2RNG2iDRdT3MIYHMyyzeuMzqiLPtso383DruefqUiRaIICUb4ntCJsIdnKMinxpwYI+AEFp0DS6mLa2sSQgouG6KXA3C5RYYGkDE7jjOCPnu3HaCuLAAevEOHDzBXiuSLscK9rGDdv2GNa6Popt1uAo3wwTWiyFcCSdOZvN5jiFyy2W9esQ27dhj0RBL2nNuxf0fzM+PgaC5euVyxFgNXLc+28m/UQRYJ2tQEiR6HF0t/owTOUybWHMyRo/nWfCzE4dPWqG69dJibCJnDJ0N4onRCobY6IIcPcp9qedcwlNhFXUNNg7XeyURWWnEONbx/ypCL352tU34PPHN7AGi2eMr5rWIa5QMEaJ1XGeRA5xRr7/+BvezEjgj/Y7yc/2+as0a9seNtuPt13FUznOEx/MvPG+fvu8zTmii84fSC0bws9Qbpz2czpsS3Ozds9eR/LUQzL50HBVB+igeS2ILCafC+fwSo/QjwnD9IZxP5ZxXb2EDn0H7QBf/zB4njO+RYKec6x6IW32AfaCPV7DdcN3txFvO5Jr1MO/hQhYBIhfIu6XnKmxxJ2U5OIYBrCsEyF/aJVzen10hQN7L63d5P/vKd1/6ClwKYL1CgFwhQK4QIJd+jt6rf3Gp5/O9et1//7n/ZARIysevGsogkqGpBiXiFDoV2LAL5Fk2d5qNDoyzynpyqc+dt1eefwnSIYbD8Rhbu+EGp7R98MEHOaw8y+b/lCsqTGUj7cfG9AxxTbfcdjsgyDaU9pRLA3AqRuNfPhRlqyE/pNQJYYOtEuBxAPx5KL0SUepI8VUKAZAxfiKgWjoKwXz3fd0c9toAHKWY8QDsk/U4gUO4vl9EgUAPKTilEC8hUqL0Vwtt0XeVuRrnQMEhSIoyQGgRH5lYnqMBHb052LRzKGogF90BHYDbynddu3o1m+NwO8RG+DRdDX4QMspk7eQQkoUid9y0hRzqayzr/DmLg3AIxjXSCnhdB+AxatRo23F/8l8cgyu/kcV7jnfgzwCHJmUdjwJobUVtpbidrJPHcYGkAVrMwF1xwmW+qgR1Ov+vzfL27dvdfwvMkqK4E2JnFAeioT7cLJGhqE27AWUKyPzO5AAcRdcGSiQ5DgHmjxw8SCbyEt6XF4DtMQiQGlsJICkVulwzUlQf5gAhULcdV0BmZiaxFinumqrAXZv67JzTdoFDQht/n0QJs07fR44cp5dgjOvXGDkyCXJHpeQhOGZqnXJW0ValRaXExGSgoNXhEtEaEVigXk6pr/JzR0aBPAZB/gRzyB8AKJb7Q7Z0SWB7UQD3EPnkw8ZdirDqqkYAddwTgDxyAQk8UF+MIpXUkyGlVDJjqZoDg2KvBOpJSdUKCBXCAbYJQNGT1wrkwHcRF087QOYAAFgXAy2E8R1BIWgl4G4KCto+pJjjib/q7etATebP9Rt2Z8ix5AmgKjBW8U2uU4M/U8a9IjhEdFXzPE3jXojwqm+ocZFljdzPNg7nDRzsIiCIuiEI/DjopnMwF/GgiKVIDkMCZPNx/KiYWvFXyom+iNLPj/4CXwDwWIBH5cn3o7QTiCcSq5GYoA5cIFOmcK1RlXZiwRc74ktRb08HCjLKKnNyzlrK6HRX/q54JZV2K2JJSkmRO7qPiqbp5p6LnItEhZZ56zTrAGyqIg/ZX6r4bhw0yPEVRdbDrzP5ZDFTZttEj0ooPysT0qeSzPYuxqMvAEgYQLB6bJTpLwdRGDFPeXw2Ze6rv0fxGYpm0XPfyCFQWWH+PG9BPNdyI4VAfnTpHnGvdWDsbG8BoM1wjqhmngW5akLVocFBXvPA8AFEsQEoavlZ6qN54P1x9vBzVSjce1GK4qrhs4n8kGNEX0nE1R0/dtTNC1E8N1LjVleU2SR6CSakj+HwXG1nc7IhOjiMg4TGQKLowKsYt5dfftnuvf9+y+EZU49BDqTGWJxr5yAvMwGsXXQWxIL+rUotfeTWgACR06OGTJMBQLoRODtEcOjgHA6RrDGt4ng5tkTYiAQJADCTLcwD8FXAfhvK4tzcIp7NJEBlkcv73dk2hm6GadOJFIQkFYJfQkRN+rgJKD6r6I4pYxyHozAHNGLuEQlVSKyLN6BtBPcpY9KgPfqDzfa5z33OOV10/Uq4B7kAQbff9gGnYMTs5GKJXn/9DStCrb96zVrmc6LhIOO6+cujOPZGEpekPpfjuM3KOKg/9q1F7jr/bmM3z2e9U0cWFxfgVEgFaM9D9dgFyHLEbn3/h7jXQ7gHc+wXX5tid3//vLUypl/6DkATXx/+8VnmjSF7+v5h4uPjT5TZLz45TNjo6xaID8XKPHN/hvv/O35U7JxD+jONnS7mXtnzhk3cw4WeAm40j4j80NCRItNZI/8DAfLag2Ptph9CuEF8JEWHAEIQcwgBL8Dk8IH9NpUy3LHM3QWAKaVcT3X/yNmliMNaxo5APZV8v+/mm+3F556zO+642x790W9sH5Ff3/72Nx041tJUaFdfNR8iphmnBmXlPtE4lYohzrPtDE6xB792P1ngzA18HhHspURFySGZOmmq/fSHD+PMi7Xlq692xfH3fe7zKJF7ATmX22duH47E0tdrh/utmcL6DPoRFNMoAoROdEjyRjoqBp1jTqB0SkoqiubzzDOJOLCqNdm5e5xbiEocJwdYvVub//Xf/s2279gG+HTAZjPmBGYKwBPZW4Hqds+BowBxAKQA26FE6ITxM/qJYuoBfJQAQKWw3jxriuubgqtA6ll1ywiwasQp1c+9CSMKrxkVrCLx5CQawK7y2CdS3Of5z0SI7pvWrL/25QgQ7plzgDgCRDO6ss6Ge8Y8FWUI4RkOYChFuidq6ChivvQe1V8VRfxWLH0tQbyHzAkTWZdw5jF29+zYwZ5oPesVRDgCDJEl/TyzzYgKfHEVtQPGpuLm41GnFcCHzoo866qrAFiPM39IuUFIxDrm5x4U/Bd7fWzfMeZUlr/EFD8AXuKCAA59gPZqERN4x1PQewonCUXHdTXljKVbbN+BPawr7WTbjzYPyGmRynLHymnaQBxeHl1IMwBFVarcT8/Vh378Pnvj04/b+g3XWnVzD+4y+rEKzjhQNYb7dJaS8OahENaVGIre23FAplm3f5g9/dKLRPDMssUQxrt2nbQli+dz7xDANBLvwqKYD+i75Y18u+UDC60PoC8rv8oKiJPqBageP9LbrsLplEt/l4d3MN0wxIKx3sR643gDiAyig6KF9eQ8pGAFymk/D4HKVYhMAm0J3XRzM8dSPg6IfP4wc9NFO5rnZceKIBIRLCRNSMOJ0mGfuvdDVl2QZz2M56U4lKpxrjz59Eu2YOkii06ZbFNuirHKbUTkddHLVHTavBHodBEzV9/lbz97p8wOMdRDMig3ZlkI8eiyR79xl5UcP2C5J3Lt1ve93wYhJr0QAlQyb7firnlh61FHQqSxfo+DAH3x1S0WIXcFfT2rcd308PxfRNQTxXzeDIHz9PNlqO7VoYEDlD2CSHjFDwpM7UHN384aytYQQhB3rKLJyli/GUvTJkXgrOV7uj0spCfYunBnbKwstO17yy2aeesjd66ww94xdv9vnjd/OtYamyE6eQzQeSDiYH2TGaaCZ2kIdwCOotAIHE1YTOqa6O6AbCEty+g7d8RRLOtPZMIE25Nba834RXYdOWf8OFs+xd8Wz85062+4Z5dNjfOxAMXO9kDkBMTZ1zcfsm3FxHqhg0iJIq6KERuBQ6wvAAHBBPpYcIB0IdDow93kScSP3EnqjZuH6GpUaiLPxDn2kqnOHbh582aIz2hb/683Wc+Bfnvl1TcceHwLRdq7uadXX72KNaMZR/kOHHYj3XpSzz4pC8AeOJj1KZTYMfrd2EdOgLx/e/NG9jkRtu5T86z+EB0s7NtLs0/iVM8iemoVwDaxWuwPU4iuUpG0oiUvNLXicMyzWXNm2FmIsvG4TcZmjLdnXnjZ7vjgB23b5tdt9TLKzZlBJEgoRGCQc7YQIjKJ7oh6u/VDd9gZzgjefkOWiOsuJoZ+Hgq+23DuNkP2b966E1B9nSNU1m+4zsk9WiFIyoglExkiAmTFihVEb3WwZ22zQ7ju5+I8yRgdb40QjY0IZFIglKlnt06itOpxxr/y+iait+i3iIy1AMiBKvYox7NP4ay4DVIIdyhEqtaFERB66ZlqlBn++u43dzrX0vU3buD9eiCiYK/KXk2uyP37DzOX4Ahl7EsckFeY6/5+JuRqPe/zJoRVcu1JpLV9xy6iKpOdy3ovJfKhODlLK2tZm+LpiZxpL7/6kutDqYOkLyuqhIBIswr2JXJV5UK6RFCCPmmWBDT+iCDog+K6rlm2BjIZ4d07u1wU5OzV82w8Reae7PfqyiqtlfuexDrVBGFRUVUNWUsMIZFi/sRNHcZ5MnPOPM6F8axRx9mjMKf8ZJZ5rHmKuWuRO3vI2ZsEWeHDYrR7504Xj7wcYlsiMTmTFeMZxDp58/tu4e+34a7qRYiAY4/z2Q7crEuXLXekxf4DB20i4rAm9tWT6bhR/Jo6sRTNq18+7KUKIE9TR0NeEAPq4u84B+u8JTFgIecZxTrLlSMRl/akLZxpmjkr6EwgEY3e70U+ZxjnRZWkqx8nCBJEBEhfj6/dcfsnWcNjID8k/OJB/DMBIoe0urO0N+Yhv0KA/NU9wuX+xRUC5PKu4BUHyOVdv/f6uy/v/gyft/5xAPrlXp0rEVhXIrAudwxd3vdfIUD+9vX771wfh/NEvH+qi8DyR0U4gXiPXrKXVy+ebZH+npaBc8KLzduTT/ycUsYRKPFGWgElrGvXX+fsvs8B5jzyyCP2JhbfVpwiAlbPnS+wa6+7HuVTH5vqAEoVSxyA0QfA/Pj942zRJ7fYVIB8bRqlmIkAKBNoraJtFeW2AjBPRr3Ty8HwFCo6P4CrFsBKRaio+wD0zgH2cQA+KgsX6C3AUPEnIWwMOwBvT506YT1v3WLv/52K6vxchnQNxYIR/H046k4fQBCVI0cAghecP20FHHASAW+l9lyOoyEJ2307kR+KvlJcjoD3Y8S+BJFf3DbAoc47ADVmqXkDlISJZGETnc8GVtnlqRAzXWxkFaWlUukIgrpFemyjI0Rf1z2cjyIuxSn9BAA1E380BYfIUUoAhzj9Zowb62KhtPkVKKqfKTXRzl27bO68+bhmyBDm55zGun8VSstw1FLhQb4ohgNs55aN3Kcou5WCVS8AG2+28N6gPDmnTjpQKpVc9/N5XGPs4wuXLHGWasWHSXl74NBBR2oJmL3ttttchIvAWV3PZEr9dgHyCOCfSiH8vv2HAF6T7fnnX7apU2cQ9bPMge9eXn0AzBGAeQC+Us2y4S7MLeR6JuMaAGwDlDH6B/oA/gX2qv+kmUNaM7b1QA4EiYDjigzxZWDKCdIOQNHGhl8gk0gSYCoOqijpieHRoUuxZ1pM1ZWhAvFgdZQQ9SR3TFlJAwQISmdcH14AXM2okf0AftspVdRRIBi1XScK2A4AKA91S6DI86P40o/cbm/epyKyxlIU20qkRdyICFwvVSjyRGY0AsxJIy7lMHFR3I82yAhFvSkqTHFnMbx+E4fZkajt0gAbBfj18Vq5uGgKFUE1dz7EB5E/5C0vX6xDNGQchEUw70/dAv2orvNwRY3gEF+h3gieo07iMvSzpaITISYCRMRIn4gBXETNRNZ58AyPGQMpB1Ei58IQB1gxiN002DZyQC7lwKjILxEK0WQYq3A9hOugyK4uDmIiCuWEUEyP3Dv+gPeTASajefYqUO97QiZ6QLgN8nO7AGP6BgDzSoiKA5CpAxiKhigLBWjoATj0Rr4awPMmhZs6IYLoFggBNG7jtcsA9hWNFKkcZZ79+QBqAlTPQYBGydnE/YwALFXEknoqGnkWdG/HAPhWlRcBnI9hHOcBDODm4fNEkcMvcF7EkQfPoiZBqbwFeEqVLSW/CtL19ehLdY74U+m4HCXRHD5Veq4eowgOunKAqfw9GOBRZb+JRMod49nsIZZiHPnU0YAY6nU5dvQYytrZRBudgKAgwo7YrDiIqHLG5QDzUwwATjjPvki+csDqcRCvUvS1cy/Us6HOEJFA6nqJxcFTRWRVHL+LdFC8k8hCOQyUb+7LvKr5T/NJO0Ca5oRCpMQlJdW8lzgXV/cOcUsBAE6RAFuhOJcieJ9hgFkHIGZmzJiD6wgQBXWmL+CQJ8TdArp7+nn+8ijv1YtdIMpv/Q1jbfuWMudcEcEq4kUxdYVE1SQAwCkvvJdxKLLg+RdedADpytXXMGd3QmBVQ64wTnCihAJWxwKEPPXsc25e94AslIPnR99Y4O7Bd35VBDg7BQdNnL3+xmuum0m57f68twsXIKZCIuwHnxllX3iiEpKyDWCYeBSIn6cfHC4Pv+cnJe4oL+ehQOxQgHMB2m4N4vcexpzUws98bpRd990z7s9EgPQSZdYnQpzPKxJJo0RxE8OAgEbMMIH2LgEyDIgP2KsQIO/7YRElo95EGwYxheFmUPk64/cMhNfcmTOsHOIjnrFSgdNjFB1Pgawz+rUF8E2uxPXrr2XNGW/ZEEQzZ8y3nz3xB+JHDtpH77qTSJVJvA5zoG8f6xPRfC2AIrHplnUwm/JZOhh27rDPPvAZ7uNkIjvqnZJYLhgRaYkoRZ9//kXuqR+OkLWuvHzXvgOWAxkTznPRp8HPWps0Ms0+uibc3jxIhwouqj6e9xjGZyIRfVKv9zAey+ngkMsERsx2bd/phAheAOolxFFFAyodh5gSqFUHgHcYsPuee++1WNamLVs2uRL0NKKD4uj+EbgZR5TadrLbjXl/7xHIf7pAElHj5kN8qRNH7jetgf4Ab4qZU5RYEsCcYkAOoYpWz8zSFavs6PEs9hWKGhRJF42KXn0Aw+rVH398+Jl+NxZL9+1SDpDheWG4BF1EmJIFNXZEnAzf7z4AaBxazHNYOFlfKSpGLKEovSSereVzALZRAg/8qYOom3EtcnQqcTiNAHR+dIfIPefPs93G37VB5hSyjxkN2RsNMHkMt5wPrxcCFZLEmt2r4memaXX6SD1egYK3vKHdCioRSbBcTpqcBpgFycA65EvXT1dALPn6zPWQ8wGwV7ffdiNOKop8IZ7VAzLI9asEvKuGYFpCtJw/sS17d2y3VTiN3iaGpp6Yrc+8cJ/9YO237YtfvMeqAJbbWPcvEMd1EQdXRzufPxpAurKJNRBHH2XZ/YgZWIEB01EcQ9T7ALrtP5prX2JMVhTsMry/5nmBPgOK0Z965ritvWmeJU4cy30/xbgAImaNravJBeyeAOnq61w9cnz1Msf4dlzAEcv+LZXrx5rSwwFZ61B/d6tlEeOz8UATe4wA++FXPkHpN06Z8jOsZcTLHWm3k0XMDbj+LvTjDvW7aPfd95HhTg51ujCmz2Qdszff3G4PP/Fd8xhLv9i2ZqvPp7SZ/clgBe45xnYvhe1n6wftp1vqrYSNQVByIOOy1xaPj7Cbl8+wgL42SuQP2FW4TMYDLvuWldhpnG8D7Icv0hPx1v6z5kVHixdr3abdDXbH3RNYP0rtvjtupcCdNbK20npwZ9bSn5F1tNYmjYy2iMAIt7eroJdLS7QfTIW8mhI0tLQMO0H7GF9Nde10FYiUoBeFfr7oEMQ2dNB5BBEfFZvs3JIHibG67dO32tLvv2CYNthjeVg7bivFYI1MhMjDsYFZw6aFx5gnrptBnKxBECAdEK3JiaH8PMQq/D3bNvYffBPP4uj0GYDNxIkSb4mswJ58OxtHeIRNySBylD14Z1WhzR9HzwTPTGs74oywkfajA+fttaxKN4vG4wSJ5z8iwxBJBA0hBBkL0dXtOje8EJmwi3BdSIqYEwGSTLda/rnTbl2VY1qRQZ9+/st2+DEiVTlzHDl+iijAE/a97z9kv3vq93brLTfjoCvGcXCEdWSyy+WOjRlBX+BOCr1HQcQP4mBeRqzTfhs3YTw9HpssHrLxhs8stKGSUAi7CzyrdYD7e4iXneciNaMZk9pXVuOUVUG9XJX+rBlnOR/c9L4b7OFHvmcPfvXr9sQvfm/3fvJT9uarz/FMLcBhJXFNE/uxHttGv08/nWg3vf8O24vQKJF9/rgJY+zJJ39h93zsDrcnligl91we0VKNCAgqiWOabXPmzHXCkyKtxcw7NbjSpyNCGoXQo5398DsQC93s4zZsWAdJgnsAVixY0ZUQrHKXJUQT2VZWbc+98Dpk30qiB32tCAI6lPm/lohJuZ1vJ15qy7Z36A7BMcpaG848PmYsexLW8xGJeW4e1VdROb1UjMdu9js6M+zfvR9BTDfXC/drGHslBDxt7HnlqFXX2FwK4eUuHIVLNh83LaGBzjUYQeeTyM4WLEb1RAZXMdZTRkGC06sza9YMSNk8ouEYl5Nn4Pw/z/U6wNzebmMmj7MAYv0ucu6YyPpTX1FvsRTTH917hH1jma25bS1OFcYOz02IegVxdijC8QJESDv30Y+9VTFEiA/rv8gjCTEicMMoglVusOOPsYdY8IStovtRZ5sY1j99zmD20C+9+IIThSyD1FCnjAdrjvrJytiHXcPaumc3vXHzZrCvw4nEnkHkiA/7z6nTphMLesxWI5577bXXnLismP2ASKxA9vSV7KkzcS2dJgYxZVQGZ4kW57iXg11dl9qHluF61/5F59oORA6KwJJzvYvzcGw0pIZ2J3zOIj7DOK51Az168RA/Xgic2unjC/CLttve9zHWnmjWhqB/J0C0U1L8lcdwXOsVAuTPQ/09+Y8rBMjlXdbLA9gv77WvfPelr8Dl3Z8rBMilr/B7+y/+OwDx//+dXLrD5b1991cisC7v/v1P3J1/MgdI8I0ThqYQ0xHP4T6IXWV6aowNdTbZamJ/RgCU1APoneXAt3rpclfMXchGe+LkqU51/9hjj9kTP/0VypbzziEgB0cJit+vfONbqLxLUQuVuixZqTgfvD3crvn0dhsCdF20bCkH/jaK4So5cHex2UQhSkSO1LoXAFLHjiNLmS1fByClHCWKVfFgY9oAWO7NoUQRG4pAuSgAlN/DOASrgFYK6UGA3ywA/7pnrrb53zgLQBTHYbuBja0nSvtUiwXc2Ee3ySQ+sxSM+edy7BxkwjhIoA4iHmahRheAsXL2CttxcIcr784+lcMBpQH1lIdlFdA9gKPhAqBWpwBWQC4/AOla3pvUQ2HklV8ETPXnZ6hQWvFGTbx+NMREPWTH5q8Pq5ff/br3t7VOMZqKOqsZMETxOrKXa3Ou6Js2DkBBbM6PA7TOmDHLZRw3Qwqch7RZi3pNYJaiTSajvs0mluHIvl32tQe+aJ7Y+z3IBRcQI6JDfSMz+f4WCIQh8vYVHdWnuA9+L0d9X8YmXbbzNJTha6+/tf+8rgAAIABJREFUHlt9hQNI1ROhouwjRK2o0DoBkCqGw38jMS5btuwCAM5GBbXMrlm7CgUj+eP0VrYB0gVBoA0ADNeiZg4BMPH1xGIPYKfC1m4KuwX0CthVyXY1r+8F0BjLfRXxIQADFNMpUpXNq2isVsiQVlR57aiJ/XEUqbdAwGYnsSFBwRAHuEUU3aV4mRCIqdqaDsYI4ChqNWBO1/8hRXE7+fvtqNXDIulDQI3cBcjlD7juATDjxQGYinTXi5BEsX1zC1Z6Yh96yX7XAWLQhedAegC2CzjTQbKfaymyTp0VAqmFACQRyaCsQn/AsERAQW9iFmpwFBzDKdXFe5g9dx7Z3uGAocdsNirdbrkRyGmWMlnkmRTppSj3RRoIzNL7Vt+HiiHDABhFRLVysJSzqlsuDxEnxG9ERKF8jCX6bIAIHeKqBNKJ/Ohu7wE0AtDiUN/CM9bCa+ieCphVd8VEctS7Vb6p/htcMcVEqYgAkVNnFKXfOpTJnUK3uRtr3UTTtBHV4onyrBawzptCxnbltgPg1xKLkYYqUyXonoAZlah5W3lNP/8gG4cyrgFl90UILXUGCYRUd4SKlhXhpEixEOaVfoBM/Zs+iDkp7VSGrh6RNIi4AA7/fRAMp7KyXTRbIAB7AIfdLg7l+nlO2S8CBDBTkn4pSoeYFxRBoH6OT28IsR+90uQePxF+PjynTYwtga8ijcYw/ks5yC8BGKlEua++B0XlLV+6mHnlOK/TZpO5XhrL54iMC4QsU8HlcgjFCxxKpdzN4b1dzWFYij3FiYlcySAmSUpwqR0F5DZBeImA6uMZVbRGKfEOEwFriotxdTCXqZzam+dAcTnxvLchFbhD+PkAwntAkGShAq+ra4FAjrVM5qycs6ddzEV3LwCZ56ClQrw1AczI1RAJGdPV2cs1o/vEC3UgLpR43GgxuNf8IcuOHDmEgj0V1xvKQ/5cmfRSpPbxei1cm1DAPcXJ+YmYYfw3EdlzAndHLKB4FHNBIMCsCO8SIna8uc9pOEDeJAv8LOvBbXRInScmSAThq2+8aWNQzj9y/zR3/X+7ibWBcZqdTf9K6ihyvHMBCfJt5x8+YPf82xnGRizkGh0+zQ28G/V09OPA4V7zWeTUUHG1CBD9bC8IVMX1dfJLTkHFLuo5efa+YbfAX/u67mFAJ40Zl409nI/9HwmQV+4fZdd/P2+4a0jgthfgDsR5EPcuknn/Amrw2cRcvPP2W5TBzoZ07HHPdiugZzxdSIr7Eli0hFisdBT6zQA1sTFJ9uKLm+xXv/49ytIbbNEiXH5BgDde3eTrR6P8rib6JpXxGmtPP/eKK12+esNqW331VZC5uNZaG1w5ahjzQzXE0xHUtkuWLCdKbQTPG9FLAFCVEIsNrLGeTMgFADhFACxP/+hGe+0QxChznpyHqTjJUgHEolhfAnlWs8mdn8i6GAApeGgHYCI9XImQ5lkA+FqPA+lzqqKr4jhlw+OmTLOTZ3Pt7k/eaweJffPhujQC8maOH+0I3TjIoTaiYZoB1AtKa1gvewFeIYjqapk7yT7nl8rFAyGa5TgLRnyQiuswCaKgqLgEYpW4NAAegZ9BRG76MNe1AQZ5AuYNP9/DRKd+Pfoxnt0/fYkM+Wtfw60f/4kAEZnNVOH5JwJEDi9/roUna4MHa6gf6JqIrziAspHEd42ng6uLexsJ0NbCNQ5mnO3Cnbl6HXFvzt2pXivikHj2+1m7WpnXytg3xeJoC4PYKyOOTn/niyuiF2fgfNTEpQCiHV2DdCrF2NmyJuKSeO4ApUkuhByVcAHwO5Tic0DN87Xt5sEzNhWgsIfYqoyMNABzxiHvaRJxWhKNbN22B5I4zZZALI9gnj+0dzd7O29cfy30tNXYp17+gu1/aDsxptMRCuQ74mYAgFU9PG0ovQdRDvuh0lcEWQVEynhI8CmZExkHOYCpYXauuMoqm/vtro/caoRrWfXpwzYxahSfo8r+uOmkzV4215Inp+AAOoirNt1F5Zw4dZh1JBjwc6Yriq9Dwe7H9e3CkdROFE5C5lKrY02p5s/lmgwDIM9hD/n0tuPC5O2t575n/YUUNDeWszb54kY5g5sA5TfzfHZ5rqVMxPWaEGn33XMfcyXKdQQje3e8bevXLLBFn1hiDX/MskHmXl8A4y4A5kFcIr44utq9Iu1geZc9dajdGtmbyKHoS1fJp6+bZVOTIBDoPThwJJvrbnb7huU2BuIqn86dngAYA4iibCI1X91XbHUI6j0hrB5//H578heP2dR0xnJkgK1cPMcainItDyX+SJTwfY1kThFDpvLk5lYIBuYvHlf2EOwneBaiYxNdxOdFBDhRgKCezCfVJY30FBjOwjS6XiBp/aNcUbsv83hYH8ITrudPDp6xLJY1dkWuYFz3sp94wbGkCCaxJxsVRqzixX4rxXUzBOMRAzExLj7IEvz6cGyEAqheMA/2KS18ny/lyod319sHb13CfrTf3t6z344Q3bVmRYTNZC3pqSywOZmIhFDoW8AoKxuMtfuf32VF3L8+Ra6x70rkWkRE+lgzrzVnZoaNhyTqp/epBNGTB+6XEbGRrv8jA8FGAv8tUrcLsjs/L5e1sMzue/Frtocx6usfbKdxo4UQmzV33gJi5LIQYiVy/gjkzHECZx1ks+YEnuwKiq+jouOJGKrEcTDL6ll3fZlX9gOu3/eDm63mCI4u5u1uiLd+BClHjx5m7Zzs3HSBiJySkkbiIK9yLse0UWNxVu23NFyK6gDp6LnIn6XbPkjpDZRr55w8YDMzM5gjIP549gbZo+3Zf5QC+GRcthPobdpiH8AFcu78GfZWRLqxP0+A6Oln76vY3reJqzp1+qxdvfZa51xPwT16bPs7iIViXATWHXd9hG6eBsjIOPvBI48CnI+1W+643S5eqGD+wGXHQ9EDidbJmI7h2nQyWRw7nmNz6NbILSq33ZDI0TirjiAGu/6mGyBIpxFh3MDzz9hnDa+E6EmEXFIMVzAu21/99tf2na8vsLNF0exnim3KJHpZIC6j+Lu3Xn2dM5EfbswBC4wbhbPkIvsyOouIGO5jnlRMWAZ7Ii/W2xE4FzyIECsgJlhxZCqlr6slChkXST5zjVewhyNN/D0C7PihEzZv5jz2hgFEOR6iL6rSWojSS5883kYk4QpjT92AI6zvIp1RhZXsLSF1r1+KQAbRF3NgAutJI/e8kWjOakgPVxSGmCmedSsfcVxxeYVdtWyFE360QYYEyxXyo+kWef0rnGEn2mhEK+2MOXWsKQr2wMEDTlSxaMEizjA46kaO4txUbIcOHLJZM4f7unpxsOt4MmHSZKLVtnIOarY5CNMUzziRP1Ms4Fz2ARchJxXDGsd8cvL4UdeJKOd4K/dJ7mYJCCVsSyJeSy4Q7REb1JnIeUwdcRLR9LDnVayvBDFKDNAPkKt+iL9LTExwc6XcRGPHTGIfcNG+9uXvQxyrBB23PTFYzgEiml/xV392gHCNrjhA/uae8HL+8goBcjlX7y/Hml7eT7zy3f+dK3B5BMelXgkcQ1VE7pz+l7/+8QDv3/oMVxwgVxwglxrj7+3f/+Ofj38yAmTsJ5YOJQKCyC7f39WM2sbbooI8bO2yhVjihywZkCySDVk3QHwnB56Nm7ezkW6yr3/tX+03v/4pwFUqCr2plsNm/smn/kB5+Wj75H2fhRBosV8++RTPi69dw4Hh5kUtdu1ndloUSs9J06Y690ZJcSnKalTNKIhVDK3c9ljcFwJblMGqw3c//61+AF8AOIEejbgHYlE2ySERjTLGB2WP4mWkUtemswVgUWXH5x6bbVO/cIQeBrLsAXoF5g9x+FhGmeGZk8fIl66xFUQjBHIIbmUzr82+stAFyifzHtJHjyWvHZUSe8dElPjVANFZ54psKwegGD5jB6DqEAh7u2Z0Xr8LAD6OktdYwKMqDhlhkCHKoFbOsBwJEhpLIdUmNwtAvy+bbqlKX3lw/J+fmC89UwtINooi5iquTaFzikipLLWgFOtzsHOfP1sECAV4ABo9g8NbhOIxUPhMoXC7nn6GXz7+Y3vgs/dR7E5HCodnESBqSVDEz6xZ8+gDKSVWI9SVHbdhq74AEHaM3HXFAoUCxM6bPw+1b5zrEZFOVr0JuqaKx4qHAAnlEOBJ6aInWcavv7EF5dMpV3A/g7zjsDA/CCOUlm0NvL8hrmsDp3vOJcSmDPXi34BkaOcwqC4LKaO8VfLMgaNLxeL8js7XPAHtvRQRBjDlxUlUkVgilFo4oHdBlrU2XuRwMMihcgBCgJxwIiz8AofLwEWI9IMoSM3bgXoRjI2+ETL/kVkq7qiFGKlOCKRWIqHCo4YJEEVghUaGER2DlZwDlw6HnoDinRBRYSjpwzm4j8ABUlKax2GcHG4ILsWzdKO01oEqgDJCD8agH4B4AIcXAWmKOtB7a8WVEQshEQv5dZ44hDyB22kAhOREpBOR4wFYNsDr9PMrmmvbhSpMBx4RNg2ofEW21KEUbOEw5suBT0SHHE36vQkgR3Fw3Xy2MEg2PxwLCZAtOujUEOsmFboA+HbUjP0ALorAmsBhV4fEAtRpFwBg+nj9UFS94yeMcy4QPSeDAPLVlE0KKKzh9wDG9ngK4ZvU90OskiIfVNTY3IwTxy8cUAWSjJxzb9S04cwVUthHUcpbQTyLB6RjDK6QYAjKIp51Kbkj4xKIIuhzqn/FMUllnIfKTl0eiUTvBPN+igBsq4ghUyG6YgjSiNarBXSXm2Q8IJDcPvm4EoIgRnoZC1LhqXhZYL+ibJRT+m6E0RD/LRJEALZIEB0cb53fbd97vs51EMkZEMp9E5kxgdx8uXA0F/gDhHZywJ82ZYLVcR1CIJ+k/Gtrb+bzt7mej9PZOY44UWyQegwyAAoV3bb57U224aabrRuQrYP/1/wUBJDQDYBbTxa8SB99fqn4RnIIV3l5JZFT6Sj75BZJIieFBgsX3yZ3VBwH5QH+TQvzWzjPdRPKwNKSKg7rg+SfjwbwH4JEYg4FPOmEoOnt63RjoZA5RPF16ktS4e6pbOIrQuNcj0chSnyVpY9mHB48uM9uvjWDcZLGdTjN2EmxEuaqGMaEemFiAbNDOcj3QUYpuqGX128BXJc7SY6iJLpqopkjj0EUe3j7Q1qQ4Q2BJwXmug3X21ubt6AWrXPEyN5jJ/j3aXbHnbdbRvBxqxlaZDv37GI8taLW3gSYFW6vP36t/etzPOfcOy/mZyYQYur6iWEjSi4g0upr9WyAvan0Xqp/1g0/1oce5guNERGYcrVpPvBAAa+5U/+vmLcBADrNayIZNV5e/+Lw/Lvh+/kORNOXDgFvfHk4OuqGhwocgeYLuBPA93cDPikiKZjXC4Mo8maS0e+niS1cuWQx3RoUIBO3qIi7FEjtalSrnZCKisAayzge4D7IxbZ5y36UxrgVs04Amj7Mc0dGfwiq3voaB8SdOHCW+X8CUXhVtn33bkiMfPvaNz/P89CIu4i5gGcpNBSlOLFI2cezXcyg4nO8sQ1U8qwrZ7+NOSqH52QQB8irb75FMe0H7ZaVfvaDZ/ItDaJrFCBTXRlxdMwDy5j3+1g35cgLYqyLcJR7R4Sp1rZyyK0VFBOXQ0wo4qSMKJe9R0/aeMg3FcYmk5OfOAIgrqnOSimKlVspBVKrq1/OAYigE2co6CYOSRHkAENBXMtYiKJg5rNGVOjdKMtTU1KItKFQns9WCAhaWg7AQ7yLOpp8mZuVky4BxbuRl++SIO/eM923d+Ox/uM29F1S5D8TIHKhiUBzyegAiipBF/nhwbogtbYPuw9FTEaz5k1kfR3NZ/TpabNQ1t423BKejKkKXKt1rNdjWbeTuZ5adARQ1dIR5sW80ysSivlOlKLi2yrr2Z/gtqkvOGez0+n9Yk8y2N0H8ddgEcybZ8rp0SnqtxFjYiCPOnCGddq0zEjU5nPtKCXcO45VmSfY1siUaHvfTdcCMvYRn3KOtabFZs6dZVXMk394eheq+3gcabG2bNFC3ABDtvG1V+3s6Vr79qFv2ravvm1jpkxhL0JcJCB1WWmh5ZbWouweZD4Yb6O4DxcZh7kQNy24/MYw/6fFheI4K7HOQV/r96Mj7dWt9vMnHrKBhv3m0VBiCQMRlHSX2Vv7Cm3xtassIi2Q2B5A4olzcLJVQ+bg+oSYF5Ei5X8r+69RRN40FJ4lJqfBRs+/3uqJxSouOG+LF85hzu6yLQCkb/EzPSF0t77yQwpKcqwdcLYgtwY1NyRacJJVKVYJMD+7NIcS+DD7xle/h3sNp5dceYvkEIVc2C019pA17T1gYRSetxPrNshcUYuhuJ41al/loG0qNKvj+RmJ8GHiiAAbNVhm99ywFLK3xLbsybdctkPxVC7cuWCctUBWt1ISf7YGhiplpP1uC440+JBZOFzWQ3Seonz8QnWRnT7VZw99bwWkeoJdJNKngzVNgHUH5Aa31u0J5ULiUcKNilgjyg9XXSJrchTEVJmLUYuDBFFr0QBrTmU9UU3gl4mQlFv3F+ICCLQ7KcXOUxxoWoZ94aktpnpseaSuW3e97d34mq0f6283X3OVPfHsO1YnBbkuCS86G73QwgRPW8w9mAJgfPTMOX62rx3DKeoV4GHrr1pujz+83R64b7k99MsdVgBmEcCz+4WlvL+uRualblu8eoSVNAZYU+A4u/fpLZAvRF5ybwM8ey0OF0hsUrC14mqbM22CTcKd2Mt6WoFTzI/ozVSepVT66gYBlGMigolBI26XefPkieNEOiba4i9fa0/f+1tHRtSyZq5Zu97tWU+yfnRyBli1eokdO4Yzk+9fu/YaBEInuaD0eTD3xSelun1ZLmtYJ+tBLOvpunumWlMW8w5rii+kv+a9g4f2uz02A4z9ZB/nmFl0eeVDIO6ya9ZtcG6YqTOmOBfIaTp34pOIWvOPQXAVASHljRgIwUs/e1di/6Teb0B8c66gEjEKZLncOpyXotkT9UM4F/K8f/7BzzMY2c8iamhjHXjltTdtFF2JcgwMse8qLyliv3bBUpiboyF5Wjn/HObzXsSBkUwc6viJGTjOw+0MkYO1jMEZOArDcTj38fe+vKd6yE11zPmwhm7eRdkNZMC6G66zLdu3EJ87jdJ4ojCZx3PzcGUTZfzMC6/Y0lXXONFJC3PSRvotnvzpTfb8a+XEU0XbdIiIfvaQiqFtZF7pIJ6voTfEcgqY21iXO+iZaeO5Pourasy4MawTisgk0pPzU0I857wJmfbsU8+zXo3gPBBAfNkeSx6fjABotu3ffoBOpUBeJ9X1KyaxF9nN5yquK7fY5BGIZcY7kdyYhJF2bO9RxCN0DLGfvvNzd4LrQ+SRNNBCF1mPost4PZFKUZwHJZBr5KxaATndztlS8WGNzNXhOEG0Z9/7MOeUdS86rcMyulza2dNGsH9Wv9gpyDXFME4lgaC8tIK5gOg/7uH2d7a7WN01a6627LOnGGbE1tIjdxKhyznmyBDOAaPpQZMT/SRiQQnYRFgoTjGZe6nzXN75XPrYpruelBmQKXIOj2Bc6s+yc3LcnlXRzko3GIfTuYG5QjChyJBWiGvtITVn+bBPFq3RjRBJXZEhrNFDdPDIaefjEWF3f/j+v0KA4ACRrViZfX8qQr/SAfI/D1ZdIUAu75q+twD85b23/xe++729/lcIkH/0GLo8AP2KA+T/7vv3P/Hu/8kIkHWP3DmkSI9gVFvxACt1pbl2zbL5FgRyPTVjjPlxoPdiUyavvkCjN97eDMAbwyF1sUMOtr2zzdZcsw4Qa7/tIcc9PDbBPvmZL9gzL73sALATgGIbf3uD3fMtYqmkyGaDmgAAVsUhVD0XsZAGdRS9qSR5ACBPsRuKzGrkQHHg6FFrBYiJ50DeBZgg6U0oTpUINpr5ROBMmkB0CN8jhaHATeWKj1UONhu9V+8FXFn/tF133bWuOFwAaBnATALKwrkQB2+9/joH/SSbT64uqUx2ipJylaB3APiFspkOwxVw9kwuYFAYCstYwKYI27H/mO3PLrB+In9Ufh5Jdn8Hm9xOkKcODqvqJRnNZyvm4BXJ97dAAFQDhKxftw7lUDcgINm3OAGk8okCXKxhY+zJe02EcOjkEPXsg5n2ndc45OJE0SEvPX2sc4GcptxW1uwEFLGlxRV0EjTYDCJklBUdi3ovTeATKrq6ihJ7/NEfoNy72WV+9wIqeULC+OMuOHn8hGXi3BFIlp9fzGFosisyVq56EbEt+WTWziDXd/FVC+ksqOTQEmHeuGUGOKzJ/aEoHkX3xJL1q3zkVnofzp0rdMp+FdCvWr2c6476dRBAHxVXGNEhLQC8KrTtBuhrhrjowTnRwcZdEU5+gJayUfgCWAcBdCsyrJPPrSgWT/47AJBMrQkdkG0NAiw4oIah0rsIUNoIOaAIKJVgV6KIxYjhOjhc4hO/K6JHE30nYIciIbqJhBCJUc9BqM/D3z5z4AE3Ezy08HuATCJDALexo/sBqKqAWwC7P8CcD4e8yCjUtXSatHc0owgb7k1QPnAbYy40nDgLohMUPzMImuEJOKxDug5Xfnx/BeBnJOSK1LgFZJM3QzD4A/BHASgnUQIaRr9DF0DQBZRcoTiJwgD0m3gWROp1oBTrQRaqqJAaEBKBkZ6MYR9UmnIMNAGi9AMM9nENk3EtqOwzgSztpgs1duZ0lotS6wRkb+OACI4HSFdHD8xyp9I7A9hfCBkjN4+KsT0BgTJQICp6RGNS4TBhqMIPE4vWD3i8itJKkSnlfI+U4ir9bGiElEEF24rCu7aBAyZzQihjuodolkxiKYoA1S40NzoVfzIkqQ7eIo8UNeYFAaRIpATipvYfPOxIEpEC6gCRgvAs8T0qJ66HpIlhfhDAKneHYs8SEmNdaaSK5BVFptxnfw6JIqAE2ioeqte5Pkj+4XrpEKm4NRFL6rpQ+bvca/ffFGU/fO2iO3QqPk+RRnVEOsQwzlN4rkWCRAB0l9OrMw5wU0TERTqDUlPiXflzLc9yJ+NEbrFofp6cHypxlVPi9VdesQ3r1+OeaCLKpMfiuM5NvI4UgB29gy4vu5tYtKMoiZctW+KueR3K+FicNvrlzSFXpd2F54hr4YMEA0gLxGmHCOzn74ogF3pwMXlDZEzmmVZkUDAuDYEtkdHh3Jt69/sFlN0i8qYROdgOyLDvwDEIpngcdpNcdwOzsXOm+RJDtGI1pExTnG19ZxM5/4sALbnWkB7qZ/DlOWuE1I2CsOKEPvyQMcj3E4UXiJqxBQJ7wmTmI8bATmIhrl633nbu3Y/bp9Xmsk5s37mHe0PMiEiSnHMup3vG7FmulPzLtyfa1vMJ9sYbb7jentd+cp197fHzto45s6ICIoy5SAWtclEpZss8cB3hZtK8JfBa7isRPMHcv1acTd6oi0VgityVqtOf56odElfKzlCU0ZqrhmOumCe0liv2ilHyxoPj/j+7g+seKnIFxYMiuP9MgPjwbKLMZ55SdnhaUhIxaUm4u8r5sxZbCLAjgvC5Z35v63HEyXHYjCOql36GBMZMHJntyuaurm6yTZt2osKtc5FJDzzwaSvIO2Lj05NxwvWi8KWA20Mqbn9I80p75c2NDrfInD7ONly/kPeDE0J9EoAzgcQxNjE/DAGueyM26Eax3Y5DJi4x1VqYI1/CdRMGEJ5Moa4Xa+/aJR72+YcPuPetta+JaMgBCJr5M6fjTiGWg9i087nnmA8yuHYB9s62bQC7c1xH1NIlSyFFa4kCHG0vvrHRqiE0JuEq3KeOqSWLbCZr0iCA2DGARedkjFaBuR9g22g7efq8naZYnSkZloY4K+5FvBtfAbjLKogwoXcJNez8+QucIvjtTZuZN0ZCglQ5sreQ0vFFRDplo8gV8aF5WGSzBALvbsn0uxK//v3L3WCislKIyYKQ5b9FKupLfzPAfe3nl75J0Vu633IbDODkCKMoVyRoD50HyfHRNhcFdbqy5ut5fcZtEM6PUsilcNaM01mnbDLurSjWzG6IyhAU6ZUAlOpV6eYZiKZQWURIPetGHm4o0tkpP59sgewdqpjrRFIHBkXZ6ULII8BwUrAsOjXBygEda+r6ma9Q36+c6UQgf9y8j1Jks5WLRlNEPsn1lOSTn1+KQ2/yjJmQTRH2o59stHlzY9x7Uo9RBe8lC4B4Oi60qZ9faHm/xj0BIJmXl2Mr5o6DyD1JX0c1kT2AeMzh+p4Sen9E1vrHJvHclVsIBfCKuty29zD7nwhcAafss5+5CxcB8XVtEFilzXb+dLm9vq3C3n/3eguJ8wXsO27TJszGrZZtExi7ncx5obiWRHZ1NJPnP2U8rpEsO5GVaxnz1+FY6rEs9mH33P0R5vcme5vX2nSKHigib375L5+woZYK5kDG+kCg/eLnb9lVKzdYO4R/cUOpna88h+I9yr704LctcizCC772Q/QtmE8fUFW+DVWVYOLkoSmqsx5cOH4A9bkVnVbNzThOdtQROuFJzUQkMtG6avIsI7DfPrhutuupqEds89Zeoh4ZOvPhS6fQd3axlv0c4oucC4DekCP6NYpy88+x99r+5ht2Oq/JEL7boz+52eJCEHxAnLexH5DDVe7a9kYcojgzuviZ4LgWwPOdPiaBOYlo2ItdxH/VMe7CKB5PRyDCOsVaWIZY5Rz/Nio1hL1bu0Xy7GcQfzqLCJ6aHk/7Iw6EtwshV/jsUqjXQWbfOCHCVi2bY9vYk/5+d5EVMrbC2OvP5XN/cIafLYhLsUicr2e4xy28l8NFzdbEv7nxhgX2/Z8dsEfvmmPnmfufOV6DyIjIIt7naCK0GnCVZi5It7K2QPv+s1lW48v6iRAiOsALkrfZotjejR0XaEOhCHXoJYtjrNfQXTESUN0f17LiAiMRFJw7fQpXpzeq+7mWx7xzBDfZx599wAr/kIMin7GGsyKO9VJupOvpm3jpD89BrCZZOmeTSkq5s89k2x0fvtN1pmW+cDsDAAAgAElEQVTlnEGIEYhrY6xzi2mP8/Ef3OjGQm8BFCTPeituAV9uZB+kRDECgRLWudlz5jgCvpobMW0a4PyhI7wePSc4+8ZBfKpPq/5CLZGcJRafDClNNOfVK+exP2DPx36Xg4sTJMTGJdv+w9kQFr3sNZvpj5uIK5OeB8b7CURG8yGZ58ybjVvzDPdniv3hmWfsKubUEez/vTgHvPLSC67ofO7ypcrEcx0PB3gvxwDN776HfgfW4sPH9jOvsg4j1poMAVJ69hwu9lz23zjQcO9caIKIYb5sYm2Qc3Dm/LkITcJsJkIwOe0DEKo88fNfuahXiYFaIGLGMlZq2KvLRfbQl5jrz+HiTIRMQLzVSYRWGGcr9R2VVFywoRAcetWNfL4G1v029rStiFrYBwP6q/9L98kfsno0XXNz5ywg2vcEe/8WZl1vuuGqLJystXEQeGX5RHgWlNL9lOk6Og7hhh6PGy4Xl8jxbJw9nMXkxOhgbqzh2l6sb+Ee59uKm1ZzhmjDFVVKCXoU3UIQz+y5a9kH9kDUR7F/2s9+qIa9/iJcka+xdioCSwSXzipBnEc2fT3FQta+BLk11RXEx7A21/Nsbd24EUI/EyfuBKtiv8rdZQ0fba/+8WW3J5fTvYL9iLrttB8PYK956PARBAEtxNri6maveoazmgRjk7g3x48dsdWrVjoRzDvEsCla6wiE1opVq2wb66qENwsXLCAKczdu3Bj2aMRQssedy95IsaOBEBxKNqjlXKtIrCE2LBJzaT8SisCilT1HEK5MxRaGBsazhvbag5//N8ajHCC4ov7cASIHyBUC5H8C/rnUz7hCgFzqCv3tv39vAfjLe2//L3z3pa//X3dvXPr6iABxu/S/+k8vD6C/9Du4vH8hB8i7p4e/9ycNn0n+UV+Xd30vlwC5zM8uAv/Pp71/1BX8x77u5d2//4n3/k9GgHzwlx8dWr9yqbXVU3I8RP50LmpSIhfWrVjCAb7f6sk8lsJVQGkbpYKD2PSV2x+PNbuxvgmLNMWS2KlfxvKdOXcRhycOGQBklYp74d///l/m2O1f2oW1G3AQ4PICCqUO/j4XRYwilaKJg1Eh+jE2rbNmzEZlWAbIG4iaqoUiUCIkABb7AZaDAahFggRQKpgCISIlagyAWxwAdBmRGcpH1eZx5Mg0DsyBqCLzreg3K23xdykABegRcOwp+znATDjAqOJcSgEjRuNIUV/GNA5mTageVfIohY0AFvWWdKOK3E62b3R0AjnQ6+0nv3+RiIpmG4eFOp+InAAOcToA1AAeySEwl14AZferqDYdxW8Zr9EKiD+RAsVkOlVOnDrmSqyj2djuJ6M4CRBNykoVJsvB8tvPDCuPH3lnuMRZOfJS5MtdImCqHiX1UpTGxzgozpk5lfLdZMAYL1fMu3/ndvLccYoQhZHMa/iIcALwFUirAugcFOuTJmU6l4Qyi70AQbIoxvYASLpABIEv1+iatajRyDXWdYgAoB+C2NF1FWExwIY6Mj7VTvI9IQCfUlWriyEZMG0qgI6il3grTj3bg1JaBd9CGaV8F/orJVM3dm8RIV1tEEZxiaiOASlRKIvwCQF0qkbhqc8TCjA4xCG0i8PTIP+2kw6PeoiQNCJSOgBcawAxPPk+D2z2Jdi/hW3ExAPIc/ATKNrN5xVMq+gzAfyKzwEXBGQhEiJthPvz+7bc7a71L276rSM8Bplg9UskgQgM9YTo0OkBENbLgbkfYCwZR4dKCEtQiPUAZiv+RwWdgzgr4hPp30Dp36xIK0iKBvWAoLDvRWFdB8AXgBtlJOW1sZBVypWXEljX9yKgjtxH0YBXwRRMt7tSS9T2HOYb+dzlFEn6ovQL5Gf2EzXTBmAZgdNIU9GginwABHW4VrTM0aNHID/SnbtABeBNKE4VzTYCh1UYGdtK9Vb8UjEHSN33ZFwXsvGr+P7d2DV1swiUPH/uLJ9VcSuTKHLstkqcGh2ABFMnT7OdFDhHU2I56BtkGyn0XH/jjcTflUIKBXOYi2R8h0P20ZMDIJ3OYbAJF1OVA3wD3UE1jYNrGaCLSIFODuZxxDUoQs9LnTRskBRp5QsQqpgr9QV1oeiVgyoOgEBz0QSilPbs3Qep4euAbMVkCfQQuXCCqLF4fndYK+NWikv1z4RBPrUxztQlJMDz+3eNcff/m09TuquxJEoAFWMCc5XiutVNILA7kOdaJKWisZRXPoaIFhVmxuPs8mesjKUENwaCIvf4McY4kVGQRxmoprOJiRrH74EcdHUI7gPM6R5U3MKgVaN2HQOQFhURageJqBnNXBEHgdrCvaiBBAtlHAVB6ojk7FL3EQrRSsDniDiiqshDT4I88uO1R40c6VxlBYAyAo4V9TBn7lxI5GaSDnBQEOtSA/AwCueMJ89KYUE93RFhjNlaF4N1EgfCBz48iWcUtT4RJX2Mwz6ASjnQBIQqniiSw7e6QEQ0DXCvulGsS81+6PBxYvXmurG5/9Ah15szZXomjiqifhg/lRCs8UQoCcTOnDrTzpzLt1/95veQIkusGhLVh2dHQM3vvj7VfrXDF5X6S/bm49fZ5oNDNorM9jQU9WfOnLZqYqYErHQN+RAN5GulrDe9jCE5AgIh1dS9E4bCU4RuFECMItIUg8XT7IrPFeMnIkOxWJ7ExoiMEYGWjMJTLiN9n48Uln/an7355TF2/Q9o9NVPEOHD74EomMPobAj293LlzSMgM7IoWY1g7VKJs7+LO4TUxvnUBdg5bnQysYpElxF1pOikXsjP0JBoQCNf4t2G7EeP/cS9x/Ub1vJe6gC+4lgvkigOBpnkz31Rx57LLWYu87FzAG8FzDdegNC33rwSIgXnC5+/HxIoGLBJancBNiImFSGlcTJpcqYD9IqJpByDyvgYBPjIjAn2MoKFh7+60H7wZJHNhvDu515rrAdx7zTWvVlIJ6M0lld9z26Ncfp1IPrGAcT6AJ5lQ2QEAmIHQIafhqCrY51XV5TI83EQ9gIZ5f6Qk0lCgojwKMZmIa7FWqKbAu0oyt0p5N4r8m0yAKHcJlVEyLUyJykG5JprrnEuI230dvKMqefkPLnnH/7IR3EqHXQdGVo7z/DaSURmNbLHiIbgUa+R5kGRzyJA/XhmlcHeBSEhd+Pj9w4/6198QhFZonhxF/JZFd/ikG0IbA8I5QFFKfL6oajEPYnJCaEUePa0SZCgKURatUIEEGPCXN5AHNUY9iEXAKfO0QEyHeAsBqK7i+dqgPmzFfJTJEkwwFkTa3YR+e9Zh3Ns1eLJFsOcGoLavp4C4Hacsn48lwU4feC6zJuoo27mLA8RBXyYEzk8r1LTxwagnIZsOryXtT3Cbly+0AJw22WRPe9iqcoa2Hd5WCRr0HHKoEfTNbFowWycSMG2e88ey6QHSOv52NtSrfA5cu3pcuvk8yyeNwFRRRHPNO+B+T08Goch80pcVCrAYAJl5Y04DPKJ92t0XWsCDdsYv29uPOz2Wfd/4WauR7HVAEBHUHx++FCWiyHS+uSFSzSIguxYiIk/vPyYzeP9DBLR0sOeqrevAyI7kLUi1JFCu/Zl29e//jV75HsP28c/9gn3bP/+uRes+EK3pU9ItC9+7mMQUx2slc24ALIRpxS5CJ8NN11nOexZD508aF/92V3uHveUBiGk4F4xsDshPtpxRLZDEI2iL6ejBgKFNdWLfUUX96mC+1lyka6yMgj2+i5ej+gmCKcoSIJb1k9nTY6Db2yhJP4oQDROSuaI+bPDbFIU81peiTXQlVCHAOLX+zvprvO0u5bNIqe/0F46wOtQQJ5OFNj8GaPsthUz6HupJD4N91ROlsUAnGuc5gOWt5J3tmQscwhrXkkh+xrco09v7baP3c09Y/7SfvsEzoxKDCelDcTF4vr1YG+UkUhkF8DyojkLuZ/1dopospdOttBDYXb1NUtt99u77NYFKdz7SfYyJNTv9lUZ/IkxnOxTmEFvno6D5vwFwPF5dnEI5+KW48R0IVCg6+6lrBrLJ/brW+uIwQOg/tJvD9ENNdrKs4ts3KgIF2UUB9Gwg//ffPyCVYiMxjM1CiGDNyXzgTx3sSFyxUiwQFwgQhDtK1NScTfioFLnmLrZDgLSL1q4kH3pRPf87yK67GNP3WtnfnWKtemki4c6TQSuHAyJCAkKT+RAcIxmL0R/CfNeDr1qkyD+qogWrCLqdTiCaYi9pL8t+/AEK95Sw9rWQnE2fReMnW6IooLCEsDqaPZw9HUxN6iP4aabb7KtW7fZylWrHdmrWKLZRBmJQG9AyKR+QW/2OoeP098BaXzttfPZkyMOgLnqQgzS1qy41TjmrAOuc6NLvTQePayxIxCcnLfbb7+bNbHOfvv00/bFBx9wBMxR9vArlivWEPU/XTHdkG1lnClWXrfB6jnTKGo2+/Q5Rzi34X7uYU+7bcc73IcluEQScBv6OPL9jVdftY/ccaeLAz6Nk0ddXFHEIe6DPCllbp3IWqC1ZvmaNdbPc7xt23ZrxzHdBPnRylkgjL1SBQIPwqzs4c9m2rGKFKsuzbel84jc5dpt3/i6jWePM3pMuvVxDbJxxrfKZcF+rhYxUjhnsC72wvWQL1hD2GcPOOFaOmI2CSMOMUftIw4vBtFPBmXy0azR1RU17DHKcDGwx+H9joRoOEWflvbq3exBFAc1hX2nhCXJ3NMS5qZjjAcsEbZm/VrrZR/XxXkpHQdPJx1uPexT0tUNB6EcCOF8POs05qyxECnjuWZ72DuWQPqEQoBEWfYv5ljsTVtw9CTaRLo51KWjNeCY9m/MG4sW0o/G68qlH86eWx0eRzirLYIAkYtETuVySEGttYXMXerjqme/vXLFSrcX28t8Oy1zqhPexCB2ush+QZFX4zgD5nNfFzDei/k85Zz75PaQUCYUcYLiTkWECWMTGS+iX1Gu/w564HBXibCWOa1bimDWpgVXnueQSI8wu+8TX+fshQyDUvSw0CgXyxrGOUZPp5ysl+oA+dsAC+9F4OV/Ecf6Sw6T/wiw/vcdKJcGcC4N4F76Z1zOv7hCgFzO1fvnj8C6XADzUuP7Un9/eXdnOGL63Qi9v/SzLvn6bvr4+wmQS/78v/EB3av+F+euv/xj1B15GQTQ/wUA/qXm/8uLwOLi//ka/L0j8bJu4N/7ov/bvu+yxtf/lnf5T0aAvP/x24ZuXX+1DbU32cUa4lfI7p8CWNaL2lkllUmAfH0cZopwCEy8apHbEF9QFApK7hayYGuJL2jrBAgvofgaq/OozJn2ypZtECWAlFMm2+eu87Wv/CyPqBDygdm8NXRCjkAgzJzNoQUV9RhiX7YCynQC3F2z5hqswoUOoK8GAG5mE90GQuqL8jgUZU8Tm8tgf9Uy0tEQz0GH/Vwt4HD6qDGuiLiwIN+prQIAr1s5kVQ9vd7W/hSiBNDSgzivGDbPEQCJnQAYGWPGWRUkSoAKS9lkxvC5E+Ii7Qy5woqzaAGwjYLkaWtTdv45ADf6I/qJJOpi00kucWUdynN+nkCUCpTjK9estL379gL4hDkwc4gNtBebU08UO558hhYOHqM4RHSR0R/LNW3m51dSBt2hrHD+XqCOYjhUxid1+Qtfne6G81NHKVGHxJDD5eyZHKIRSmzViqW2f89uW8ABJR0wVg6eiQDKT/zsUcvg/2eyqQ9nQz3EQcIbgNwbUFnliyq5FWAejnLKHxDUyyfQdu4+gDKTTHg26UkpCahs5wAaAxxy6FcuO7t4iC4UkwA2nZBbjdy/JkrUdSBUJ0EdpFECivl0FFtSzw4SuxWIoq+Pg7sfRJOAtF4Okx68rjb4bagppV7u7eK6DHrzd4BVAD79fJ8nMTdobl2kVxAHoQEA7TZKDvtbaVvpgMCQm4GDXB8gVXsHKmkOfEPEcTUAKihCwov7og6PTv6+j82+Bwdt9XYIYIdz4b9wZgBYehHRo2L6fhRuOhzcv/Ved62fufsFognaONQSNQVI5c8vPwA6L0B8H36pD2JEGBEsEGay1auXoxVy5gLqwXBcQlLAD0Gs9XLfezlY63sDAaDKAYO9uBbxAKGz503h0EKfA+NUz5XcVcOK2GZcB0Q1kZ8cjNNlEDVfu7o7AGuU6x+Kcm2Ia9JBK+qgHFt/ittSgaJinMZiwVeuuA6AySip5WyQnV9fUnLL9RDOAbSmoshZ/k+fOctzgpMJEDUGMFdEnOz3KmHvgJhpwJHQQndNHApGRSLpfl7EeeTDe+qif6SQ5y4ubSwKVh/bsnufzUBFqWs2gCK5F6AqnR4QAfBS1skZMgTh0KbMcMU6QYTFAmwIqFbcjZT7iYCJOvpVEquk3g8p7FRwLmBasQoVPCtO+Q3BotLSNBTtVTgGyukRkvJujD4/AIeUm1WAkiJC2hk/IkiGD5I4VyA3PBkTnYxbbeIEtA7w7P3Lh5LtX56jg4TNjfL7/Xle9LkF5HZyLaRWV6SBHEoLZk6zEspKlVX+gVtv4R0zVrnHZyCe0iA4OwC6a3H0jFeBKapJxd118ozr3oRSADsAsC2nShOkhLK8pwEIuBJlAFSB+kPEeLTwfAUCMOvAGggY2dRQR6wORaQ4qUqr6W2BOPCBlBuFw0D549EAm3WA+MEc8LsgJxQ3tg4HygWcIN4AuH0D3ZCWx2zhwmXMH438WwB6yI1GyJqdFHt+9kvLIeAyGDPVDhoWAdLLL3UTxfGz1WMSyT3sQ0UZADHTznPYJ6Kb4uY6iMiJE6dAqNShkM11fR1rrr3GEYcFkGxBkHo+lAUX4Vw7cyaP6xEFER5N3E2PVUKCdEKqlhP/9eYjOBv42nTYy/opfL525WLAZZSfzJOar17842sWTPFvWSvuMApcCwAeivmccgwKQBGpIXmOKzsH2HQkCHOPum16IO+YtQGImM8YryK21TelnzvAPb8AAakeGRGCegYEMLz54DBgrq8N389187JcbamAuXU8z34QKcW4EeZRQK869QLWni6cHtNwP6XSExEAWRFAVEcd/VgrifQZBNxqJ+Kncyjatu056gCTbJxaj/3kUTt8cA9EhheRUOqVqAIUGQ3wEsG8RecJefy/eeoF5pIIxnuZ3XbLGkpQiSgCtIlgbF2EAGjDLamIOm+epW7WQcVI5UEmjschKeCsFEJ+iPF+AjCtHbD9q/dNtp88K0V3hHMt1aKkTlQEHy7EUNbOBKLUVGp+DIeSnCuZgJMCc0QSHDl5GsCwAUByOve0GKJlsv3sZz+zO+64w8XLqVNnkOe1hmdT87qIRQkC6ujCaIK4HiK2K1JANIDVKNZJfZ1HDKHP0wMZfMsttzgXhwCid97ZwtiOciWx1157LWXvz1OSuxjgssyB5iI9A5nP5cZTHF4/jgule/TwnPuwBgnIF3H7boSZB/uPh+9KsvufqIT4gApmvRkgXkngl+YeoF+cPT6smcyZ/JkPgK0IkHQijCaOG0lHFfMbimdPERys51HqgGGukdtjLFF2ASiDz+cBWCKqEKmv7qqqohKrYpx6AhAOck2XL59v3CxZwSBG2OOgbG5iH1VUSlcTbyU6NcoqAOcbiS0cZB4qr6PvhuU7mLG3aPFc1OcnLQ1keekUHEvMNbnZZ4lvJGce5L6pz8ui2QecoR8sfXQ86uoxCEaYd5l/MmctcB0eKx+YZ41bW+ydTdttNq6f8+chzImmqyq7CEgdYbn5h51rz8+P2BqYl6gE3F+4McrZ5xWz97hqyTxAy1DbuvmEnUV9/uhjX+L+mG18/WWbO3OmdTR1EPHUBWk6gjXdj2hU9pSjRlhB1V72F8TBlHZDThMF58nzCSjnh/W4ieuRTZzMtWvWE9XYyNw52erZc2zaupUom1pLHp1i77v9VvdcDzC/HZVCn72gIstWrSJiajWMBV+/+eZL9v7bbkblTkQZsaZ+jNlmiLg21pQOwPE0xl0Top1eHIv+9fTHIbLoIqupodcb0qLbznMN5B0pwxECTk9/iZctmLPSwgc7bHxgI0Xc52w/DEJwqIdNCKFsHSK7HYKzDWL4uSwiOnlEPrtOkT599v3Xqm3coklW11ZhUyeMsAXjo2zJ9AkW7OFrrSWFFtnT6IDeHUSSBkPCTuT5b8yvt2CcE6T92LazZmvXTbQRbJYqeN6O1Lfb8ZIeF1cUTJF5QE+rMVSce3k686/PIK5Ropf+7XdHrBvdyfRZ6VYBYT8lMdwWrV5h9//mj3aSjpBWOqCCB7rsRysDbFokoqbuSAjreLoyBmzjK4cNrsmSJs+yH+/OsjOlfXYjXOg6HKDfemKHzb5qEp1HtcOAKs9FLfuWIxA2eeDHvGX2QNEWxFo7KirQQrqqLdaf+NcooidDiKnFoTqSPg25Q2Ig/YsBghV9W5DfYTfciHsMUrQcMH8P4PF4FPjam5UivkqEBM/NPeuckuo86LuAowrFfwT9U/llFXYqt8AWr7razkHAKVoxjT12Nn0rH3xwob3y0DabPXWiJSE06JCTkKii6gsddG+cd07LXvboIm/37ttnX/nKl+3VV1+xVVevduD7CboztGfKQLyhkuxB1mI/9sxPPfsmfSRBtnT5ZNT5/giF6PKBEOztCGD/5m/PP/eyLVm+iDhV4qCG2Ntz7llIHFlrRQsEQae9s3cPz2OH67mZPnUS80YKQpMct186jvtJc5ZEEwHMa9s5F6kHbt7Cq9hHe9jmTZvceraC6CbBMALm1Sv1y5//HALkDtchp2hQOdF7WeP2010RgQuvmHPOOmKIpTYZwZ7wTVwRk2bOtmN0OHmwz5JgrYm5Nx9C6MlvLbJfQ75NHDPSxuEoDmSO/BVrlB/z5Y03Xsd46bRUiIa9eyCjKTb38w91HXBnchHHEEsbAfnZjPMwi94WOUdX4eT0Z+3ctXcv/+Yca26II7lVBF+Hw037P0V4piBGiGCvUM9zehbRg4gpdaLNZI4qY35t4yy6k/NVL/PqV7/xddu3awdzAecKzg3zIGUHef/1nJuq6P0YyXmwk/eSlZNrS1esIU2gHcHBz2zF1WvZg8VZGeT18R9PdHPG3K8Oi3TkRt6NEMUL0kOxoMo+7nF9jFHshbpsx/atEJwU04/JsLN8NonwtDeJgug9D7mhvZ4/z7GiUYsZi22cdQRmyNmhsvMyrq2SDXq4B5mQI+V8JhEfCZD3cmqHsEdXFLD2XOLj3yU+9PuQA42E3RGjKHmeoj2ZF7RXk7PZEIZ4DgVxLgm1ez76AD+33yakc76mPyURIUktBHxrC45rRDo97OH+VgfIpQCwKwTIn7eFf/E/rhAgf/v6XOpvLwfgvtTP/j/h7y8X4LzU9bnU31/eNbi0A+BSr/+n+qG/+jYudX0u9fMv9fn+NJVe6p/93e/vErOD64a9TBbm737v/5VvvNT8f/kEyP/Zn/+/co3ey39zqfH/Xr72f+1n/5MRILc+cfuQCs93vPmKLacfYxplfSNxNFxAvd1CPI+cBC2AmIp26mLD6YeKXYCecmfBOm3vzv2AXZzEfLHlA4gVAwwMovQMBZT8yocTbNWHn7HvfefbFFJuZQNcYAN+kShBg1ENUQ5ObrXs2dWACJ6AKyMBNRs4oDYCAJQBsLazWesBuIwAzIwgJqcUEDSIQ5U2+pmTpqLIRiELsn0VMStHcZCoRDWfqCGVIpYQB1X+O8Ciz+0ikmeKU2V5AMwmUGgYwSFD8UshvM8mgBkBm1MncdLDwRCEomsAdZZ6JK5ZFGhv71PGfCDW/FNs7AGIabos5UAaQXRMM+BoL6r7Hjbr07CYHyQyaN68uajDd9j7pIjHHREGCN6vfgves5Sh8QBOI0emkcMLiAqI0wRoKzW8H5tnZfyP4UCjA8BYVG56Hw99NMV+vx8gifesiC8phNq4biWoMhUbMBrQVWWt0ziobXzjj4AygTYdwEql4srvDQGU8VImPkB3IyBZHQcMZbOHoA6iPcE2btoGMUVfBwTIJPoOxlNiGxqi3gwBoGywVcanew2RUw8YX0rxsm8AAD2fe7g3RIr/KAgRlY0DM/JeAniv/QBPARwsRIDIPu+j0kbeT5uKKQGZBnqGrL6qgd8hKnh9ro5zncREBrnc9SB1l0C+tFZTPo9K1oN/P8ihpgtQqQ83hweOi+ECchEb6haBnAGYH0SB5gFwrortLg5H6rmQPUhCKQSWKOjjXK68InKCGcsjIMf8cL5IKX/Xsx+65BzQsBWXEFnWPSjBQNM5XBJJBhmismBfKeT5JOp7qOQwFonSrRsQRu6aBMBBvdbI0Qncv0aU1+Q2c7jxhRjipZ2yvl2xTgA8PbhihgCGOwDJfAGP8wBapWq7SEa/J+M3gHss8N4XckDEhZS5ARzSywB7VAQdSWRUJYrXIA6eIUKn+BIJkJAU74hAqdmPoMoLxsUjEimVqBm5KuSUEAHSAiCsSBrl4afh7pELpI+fOwhw700012l1PXDwDYqK45nvsGzA1kie91QA+SHy8wMoDQ5AQe0hogbXRR9joBmSIwqiJYK4IhWuSs04wE3RctgEgaT4MLlDQrh2NRyMo/m3AqkFSuvf5VDuK9AiHPJQYL9A0QDA7r0o8xJQCGZOneZIklIOwHJPSB1eSSyClOHqf9Hz3ATJ5IejQuTUu2XpIh9Fgnz3zhT7DqCwxnA343Q0cWf6Xa6fSOYolcMHo5KP4dpVlRZBPkL4QErKmVGGWyKW+UzF80MQdIq2mjWTaD2uqV5X8Utyp4RzveBTec4pgm+sc3FHE8emEevWBJmUSp41Cko9G1wU3RcdogN4zQaIgAHU6H0DHqidKyyKHhW5DSIjIfO4n40ANqHcS6U1KRpOEYUqdlXWdivEdg/P8onso3bVVSu4t/38XOK9IDZqaquJp9puX/rWWoBcDuKA9JpbBICL/IrCMSQHSAjXuU/kEXOYCCU/5u9anl3Fs7W2dKDUnOacFiUAVvA3zL2lNoLxHgo4oHl8/qIlzOlE2/FsKipu/5ETdDn1mNtqs04AACAASURBVB+kXh4q0DJiAtMBghbMnEKuPddkNE4ISqlCGXctOJg2UqguQMMTAKqytRs3YJxTq8vFMWasopooS4VUVwY3F8SNrR6euz7us5xgA4AZIpelkAWbh+D1cySUAP0OxoeK0wWmKzpLBAhQ9XCHDGPh9Qdwgzyc5wiQiLBAyq+9yRyPwy3Rbs89/SzF5/OdglnAzenT2QBUbbaS/qxIYnvSU1H/Ht1v04lrCcXV5k9k3MZtJ1Gy5joQTLF1X/gCfVnVZQA3BcQYRhAjdMrFFq6kb6MTy5qHdxDdKucoYj7lXGq+3r12043XQnqQpc/8qo6bNJwXlawlWYDI8+YucMRfIWvjlEzK5iFkj+FUEenor84Q5u7txFX+9qFV9souxe6Mtl2szYp1mzp5gotDCidew5fuFMUyyuGkSA6NaZGSF4kMlLNEMYaxcnXybP308Z/a1Vdf7RS7imzMyz2PIKGLmMbpLnJK8YvtjGWYMGulxNkDp5LAGD0fAhvzWAuVSebP51mNArsFUkek/2kA+yDGnuay66+/3nLISu/ziXPr5hD3Jx6gr437eA4VeATlzOpgEgvfoXkSslhgorq/BCgpDm8QoO+Ru5Pt/p9XOQfIXyJAAnBFMoQhPyAf+Q+WQp57yMaUETY5HeAeEiMC8r+L9zjEmtrKXCYiOxERgJS+chZKHNDJ/WlmHmvAmdMH0DsqIZluNZqhUcf38Dz3QiS3YEfsY08hQrIKosOLkgUPnuMSekKaIeyDosKsF1KvkXnhYtuAzZlNz0tPg2USlTSViKw2nFG5dBZ4B0bZKSKo2tib+EAGlkOUTZ8yykancn9wLKXhEss5X2wrvrzYXvvaG8SXLrQDe4lcI7e/sOgU7sA4QFw/3ncIiu48nrVu5gYKo1GgL129ABV5GaQsLiMA6DFjElG+J9ubr+4nuuW0PfTInRQpUwZ+5KBlEqvZwLxQyGulJI4GEIyyp59508aMH2lJYygcR1RRXdJuaak4yyDyh2CaAiB2FFVXDSgZGRZN59J01r9+1rJKXCF7rY81ZN5iisxRyuteFnGv9+7YxfVOsBu/TFQQX71n/CEfiNcCmObhYS0lQpWic0/uS5d6N7gPbQLumSf8IXXa6IlgInFJfu3RkCWeEFn1gVbV1GvF7exf2R6W5OKQuC7VtrxdZg/ctcCS+4r5Xg97/Ww1XRyQBIyn8XRCNDdW2gDPwNG6VsZnv316Qzzclpf9dAd2HkrZL3Q22Y3XzcV1Umxz2FvNzKB0Gqd1X0ORW2tqAc/jUYnXZh/C3XDBJtPZceo0Cnju/9wFky0IF0ER0X859czhuYPMyWYjwj0tJXLQkqPZIxF1E8b9D/YJNh/24a8Tc3jkXJfNWTDBNu08Z+9fPNJGjBtvn/r1JpP3qR9iMB0R0W9uHGlhbXWWX++Fw2AixeU+tnnjPhuRgtNt9ETiss5aHh0nC+HZ1qxZZb97Yyf3UZF5FyDdyfaie+ZscYfRR291cM8DPCyDiFFCuS4Tk6MsoL3SksI9IHWZswJxGDPPZowfY5H+OA5wuWWxhwglbrS8nPEMSTFt+ky3Th4h9jaAPXOvm797md9HQ3gWsy/NcK6xxEi6rSDixk6chBvqKPfKz5asvpp+nCzU/mNdR10rhN3V90yxky8WIBAadkirm6eCZ/HwqbN0dAzZhg0bcHxsdcIJqflTIC172C+qz1BihWNEMk0lMm4vwP1CHAEiN0VCb9xygLUiiB4HSu4TmQ8Blvvo4urr9OfZ9KHDhAgkuipiKJifNHU8LgNcVI0IPMZMxeH4tl1gjpA4IJj9svq2li1b7LqiQnFTbX1ns3st7RnaEYRt2fKO3XDDTawDXdbMHlNxf1rLJkzIsGeJz3o/ZLHOFE/++ld2x4c+xH6Ecw/XRnsn7e127N7jOuQkdBmBYGw23RM6hzz6w0ctEfdOPs7MCPpS+hE38Y+slP3SY/dnWvHAUvZ4x5gD+5j/vHhmC2w3Be3/i733gNOyvNP9f9N7773AzMDQy9A7CCr23rFFE2MSjVljdrPp2TVl9yS7qZ6o0VhiV1AEUXrvMAMDTB9mmN57P9/rJuYkuxvJ/lljTv6Qj6FMe9/nuZ+7XPW+e++EnMpinTlsBw/lQz6uZP9bjROwyO2tY4ldLEDAFkEMchN7tzPMjf44KHyZw0XCaj0eZL+0ApKpEBJBTlc5VkWC+HAffSHMtXdVH8ZBOrVycDJ7I1iRwEMuzr382xnWMTkoBiAnxkLSBHNvJ+NYLERE0suefhtk1qJFSxDRtNkOHKpL1HGC6+MdRHmjs3PZpwwhrquH0CXzjj1x/auX2JyvleNATiCy7yDzbJv7uZH0UzXh/PHjedHZZS8l7ak4P5JTM1lfetw9amP/oT2p+jk0luS0TuecHMa4liNXe1T1zEVCpGk/Uc/ZuJsLJfJEkV0S1SjiVKIukaA6H0mEIwGA23+oL+sPJMsiQLR/OvsxnTRwuWrTh5DMc0QRb8HmRRnRA/d/mTMKpCR7JUUQK+I1ALK3lvVCjpsPf/1XDoxzAWAXCJBzQJy6n38aPnXnjgu//vQVOF+A+6/92p4vwHmu63Ouj5/f9blAgJzf/ZMD4q+bADjX/H+BADm/J+hcX31+4+tc3/1/4uN/YwTIp1/8/MgAgGzRkX32tS89ZGNQ6dWUFNk7r71it95wrcUBgu3evs1m5k3n6tEHgjtAGaQjbCR9ULOtXbOeDSb5pWyAWwBvd7AxzluwwGYuXGRvrVmNGjLJFlHEeRzb/6+f/S0xJsE2a+FF5COj/gHcKwX8kjJfB5FANurNgN2VHPjKOQD3I+f0ZGMei9U4GDBNZY/paWF8TjMH5ckUghcCzoWgmM2GdNjsLMgCqrZu30oO7A6zjffb2Ee2QrKEcmgJtgzs6AH97ZaJ2rWNA0UI0S2lxGvIsTCOQtJGbOi5EEBxkBsF2O6ljF8529te2+IJEBNBid9eF79SgMpqOSqm3eT6BrDJjeUw3gVooCI9kRtS024g83Umtv1wQI9mVIzBHKDaAWAnkrcbCGAtAkTxUcEovRXhEYziS4DkKJSkIkDGceBrJsNfHSE/+GyuPbuJrHuU6IqzeoN7IwWZcpQTiBtKRdkv1WMp6lNPDhhTiecS+THEoVOOFKRuqPo7UadTaM5rTKdQEcaKP/fae+9voQcg3oH0KiiNjgkjYxhgnPs8AonhEEM5WCClyihZ7MAF4w1QrT6TCA4JeSi0/LiP6i3xAqzwBQBSprO6IwRoSUnVA/ilcnmB6CMAqUM6LVGOe6aiBgUjkTSA4x4o5VoZE+EoQvsBmYI4SIdyKOriINMCYNGPYnwI2756H8CduG6AHow3HWjCOBSLACmHLGkhkjkYhSH4Ac4QSr15XqNjAgAvfJwDoZPDqorD1RMSSRF6PGCvJ7IrcELGCR0BxIr4EJ/izYFBZYfDyoUHHAjkEBFMzNi8eyZa00ZIM4i3YeQMiptRtJMK0X0Zq9G/67M4Ta+D8uXrOUSFcQ+iuVc69GYSjdOFajCA9+fFx5Vp7sHBEJ+Cuw7+KMvLSsqdA2SYuKQQQMtNAJahqOOQV+NgAfDguktJIXeBSq4F+MrdIDAxCPAtEsVZLYCP3EX62SqTdgcxFL5S4XoCbtZA/MlhkUb0gEqiRWqe4VAWxQG0l8gbxa6pB2Q0ikofrkE/41s2mn4iD6ogfcLjUdNiuykoqbR2boj6U0IYn2NyRvG9AekB6EMAsAWmyd2hbhU9v9GA8+oSauJZUKyVXoMHY1ql2t18Hw8ITw8Ownq/jSjkQlAsyuFxhtcrdb8Hh1GBzdroqW9Fh3HRZ1nZOe5QWwEBMo5nLIk5Q4plkSB+/AyRJQLpB34XcXa2A0IbElR1jHEdur99FyTIc2cgVXu4DuHu2fPggOmIDiDTWN5fIiB4CgSx1IZSBkbjjIhAEavnW30/OtBu3kQk2OVXOAJDIK+IKhGc7YD+J8opBJYTBlJiDr0Cnjg7RHIoeseTQViD8llRQyJBWhgb6mRo4bkA6UCxHEx/Bh0BODCSmctEgMRRnHyUyC9FIegsHMB8GIESV+/rMHPuCiKWqiuL7ejxQy6Tu+p0G9FDU90cKXBh7kXhtnl9PUpBSpN5Fvbt3e2U4fqZ6mioZ05KZH6Tc0uAslSzbThU0MfboYMFOGUSHaHqDYHVDPDUzrN7mFz2SeSnpwGy/BbnBhM9YzLOrr7uRrpBtlkZZeaBOEH2EMvSAAF81dVXWgMxNQFeQzYRd8ME1PY9bU3OiRMQGGpvvPWOIzfLeNaCYxJct4WizZJTINyA2Ns6uh3xo1gmjSVFrGnc9UGgDqgMHSDBm9euWMM+OjL8mPcViSfXiAgQASEqUReo7vpBficTcpFoXPc1Xxljq37Bs8G9H5USAyDuDSlVZ9s3b3dl5EuU4w6xGohjrowM8/CwAOa2YlS0FOyiEM+mo0nuwxGQ1Z8+9RrAb5DtP3TQbr3tFpszV0Qa5FwD/TNEAuUf2MOVpbCZsb9k8XLmK4hnIlakWj4b39aEwzDN3Qspk9XNlIAaWgpTPePKsk/jfmhNUSa+yEM9e/vIHveATB1kDA0zx/zdnSn209/WEdER6YhqX+ZArXu7dmx1z73+rIi3JtagAMavosjG4raJjkpw978Kh0c2QNFhYktOso7J/bGYAmgRZcMiGPXc8Nz1MJco0mOI661YkhEAaB/W+Tz2E2U4SIqZEwRuKSpEJIXcNIrDGU00yG+efcbFLOo5uvvuu11k5LHyDn4+bgU+fzKg6U6I3EqecU3gMQmQKoCn7YqME1mndUilV1xPxUkOQlr/+IEMCBBAa7k/+N8wgLmOJC4Ci5/uy3oUhhtIBEgQzHQIHVLDkFohKPRziCiLI34oWu5H1tN+3lsvc7bAq1BcE72soRJaqGirHbGBQvX8NVHLGsDvI+Tmd52hQwRgfpj1qqKYMmGKo+sQFZRWshZw2aJSA62e+UHRNH6KRMSlVIcjrqKiBddqJOA35dWTc+gjwfWFAv4YPVyDPuF2rBbXFm6hDu53Q3ONzc0bi7o42EZjZdAaEXBRlL37rXXsT1Jd1Fct+xg/nv+4OH6eOtiCiENiTotPBgglNufAgTJU7MF2/a1XWgUOoZDQWPdseEPAxccm2csvvAcxddruuucyxl8I99qHouQGOw0gWllahYBjDOBgmr3wwloIkgybMT+V2NOj1tdGl1lCBhE8CCxYk7uJJVUBczBRdr4Qk4twqa1Z/Q7kf49NBIDOogz5RGmRVaDgn4lruA+VdMpCrrHu6qkIxCWo6gGO1UHmA0E4CPnRhXu5i/nLD/GDr6LziJBqwoXUAzHoj6Leo5sy4UbGEY6scpaAFodBxlqfN9GAw51WCVAYBgkidwVv0aK5hd+9G0dfWy1ER6dVNECokuo5kWi52qoT2spYp18wxF+n3b48G6Ki3P5tH9E9uai/kwFBO2osOzbUwgAtI9kjLF840xKj2XCwVxscxBGC2KDkIAXRzOeKRCvIR0kf42tj6Imoa6iwOtbGkvpeFPcMU5bhsWlmk7PpB4iAqPSJYH+FIASHsgfxRE0IJ3YVIDTyDLa1++ptYRoumZtX2RWPP21tvA9qOuyOmQn2jWkh5t10xv59TSfK/lmWwZxUgMO4OzIAFwz9Nk3s6ZgbJ06KtbqWOnv+nVJj6bGEQE8XAZqWFkMUEjE+FI7wkugXgpih46mF+zQuNcYSfLotGlfJ5ImjORt023FefGIiYDHRUJcC+itCSY68t4jO1R5tNoICuTaPMs/U4l7NlAubWLxRECCBzHP1XKMW/p43faa9Tn/fXM4Xew8esnTmiRxcaCXMfyrhFnl613cus9e/9wHCqLkQ0UEo4SsQKETaFuaPbXsOEgmW5zqmNJ9oL3EFbskt27bgZMx1MVt79+2z2cTMvvXqqw7gFhF736NfsgNbdvN8JyFIOYGKPwnxSSjPEG5ChEEdLThB/SOZLzuIh3sLB844RCERdOYxJ0HcFxXVEkkFucP8kU2c4OIliwHc91Gung+JHIBrj30Y++0pUyaz7vnZs88+a9MoyB4H0fOrXz7BeSDXZhFtKWL/ONGkevZWEmnVwHX59VNP2ec++1n3fIr8VgyYwPnNWyFrIEIOHDxs8+Yv5PmZwTSp88Pr9NqwTuTkWm0r4xmXdTnr2TBz6LOPL7In3/fCwXfabrzuavvJj37InjzAphNtuQgn4ysvPu32+IpXmjZ9FmcIHIacC4pxeHZCXAbjci0mrrFM+y6dbXj/naxLiiqUmEWLgeajJErFi3FKVEN8ZrJPkHuxHGef9rCxzKX93EuB/5OnTIIY60I4Fm9r16+nS6oAl9fNnPtwMrEOi9yqZ35avhjSBudPJd+jlvej4vgY9qghuE1bOxDusObHxCZAuHQTibXRxWGGsH9WNGvdS5e4+SThjo3MCR3uHoRxFuhQHyF7AcVhKRJU+1UJLkRIZWdnk4TQ6MaPSI8hhBOHIeH0muMUycgeUiStPkdjMpaCdkU9qwtPZ7429j0iduQC8WPvpNjFQfYrir46C4Job3rW/XG2s0zfmdURB+tZgoRnnv9UtC5QynMEZzoukOCARLv3zi8wJocsNRlXNCR7N3Op9gpyzou4+fDXBQLkfwIQ+uPvccEBcn7X9OMF8M/vtf01fPUne32YjxTBdx4k3rkcIOe6xud6/+cCkC84QD76Cl8gQM41Aj/ej59r/H68P/3P+e5/YwTIfS8+NLL29Zfsi5+512ajxIoFqFn98ot2CvDskQcfwOGxgRLFxQ7UX792jS2Yn4dCH9CIDHip+HfvRIUFZHOActtwlMnp5Ix3ASj6cUgqpWBw1W23OefCARSk+w4UWAuSMf8wCmEpIK8gSzcFBeo+Nq7K9RWojFCLzT1l4ZVsoDmAhwDmhQOA+nBwLEEBtnx5nr23DuVWxig2d4BkKJLTUN9XAQb0AaCqvPUIB7lCIru63r7NJn1lP0rkMMSnPoAZXpaIHd8HZdlYYh8qiKco4HCQxya7kyiZsSg8g3GAKF4mis3pUQAkT09/e+CaeHv2vRFyZCuIdalwtnIVOR+HCImiGLWX9xvLwamdzbM27lLTBqGCL6e0b+qkXBedVHemCtCsBnXwMsDFFr43Nm82tYq+CgJw0bDqAlCRm6IUAmoSatoWAJUmolIiIaG+ek+2bSrggA7wdJhy0WVLFzn7fQhxTdMoD2ylpHEfpM/E3Bx6QTJQoKJQZUMdpEBrwG0puQfYyJcQPZBLZMIwYFw1cRPKxx2rEkQA8xkzp7FR9kW55I96E8AIYMoTYNgTWXcTB6RKMoy7sFsPAVIrP3k0h9S5lCy2oGCX6i6Mw6YK171ZZQY4AAQpQgswSN0x2tgPcRASsaFOFO3bu1CPh6JIbgGgkIq2XaAFHRftiq/gekRw/wdRQXcQEdKLdF5YJectSAoOK3GKsQJAUPdHfAoAaa+VQoA0A27g37E+TgkDXF+RGyp59uPee3HAyz/WDhnB92ZMBKPEU465F4SAlKNSWAehIlWMipTEIkBU2KvfBax68dpmTB1niUuirPr9swXyipYpZkzoQO8HyD6GQ7RcFwLi1LVxHHu8Iqc8+BkpKUkQgonOWi/VmA45vSjtFTPmCwjbzffoBlzswFURQsxRN4B5N26Qd4lCkNo5AtBvBNAqlPGgAuAk3Bk60AgwEAGiP2t/kkrpuNR2cgHIBSIAXiSJL8+AVGNSU2qiFTGiCBlZ+U8TJdXAfRiDmlwHsjLGoIDPLOIAvOUgkiIT0K+PezfIa5KLqxoHwK7DBRAz/oCP9KrgGIniusZQ0qlOFy9eawYAhZTZKm2XG0OxB/48y4rqUfyW4tlEgvRxI0WENvBs6ON9AKYDsABn+x3IHAfwFvguF8IAQKaylnWglLy7msO2irDVGyLCI4sICb3nWn6WPqYNm69IDO5pN04KvZ5+/TzAVfVmCCTX9/723Wn2zWeref7JoWY8RuBe8eU9SY2eAMAdhVo5E4LQD7LuMGrEIebBlagZFQ9WTRxFBGpHAcBrKJ7+1GcfsHquqUgqRXiJvBEwsPfoCdcBMo65Jo9uot4GVHmMOwF7In/K6QUQASSAvo3nRt0j/XLeMX4UJdUFYFaFAy0c0mUsBa39gEsavjsVdwGpIAtGHNn9ApXOQF7MJCbv9JlyXC80CgB8Hz54yhYBrKtgvAFw+6IrE23Hxmb3LMdC0r31xmvO3RLKOtAGASPSVcRlgBSKkArKRFdk4bSps4jPwYFHVM+EiVPc663n+wlQViRYG2QrdDlAsw/P3Ck3n8+YM9+6udYl9FKkQrxtpPxzDiWgkyeOw4Fy2l5/6Tm7csUSu+qyS5i/mp3DIyAo3Hbtw31H1NyGzUQMSnEJ2SbXTyJ9B0M8rMWlvBcIbV9KTr25nxpLivXrkftDsAHPhcBwF4MGICq1qa6Pntl+noEAvp/mYo0DkSR/kgAJD8AFkEI3FnMaY78FMnAb8W8zyKAXcBbH9auoLGHuHgO5yc/uwSHYWm++rDeTc7JQEYfak0SoaK5qYm7IGZtt199wDVNkj1ubeulb6OtodoR5Ma6qSy+5nOcAnBShwdFjRQ6s8UGROw6COxqi8n8/8UvGVYAtWrjAEXha/9RnohL6OubrI6xfnTjLulhXA1ljKhk3ilaKS0514/vRO9PsJy/WuPVKU10wQFwlamvlnuvPikCswwWqeC0RLeNR+EMRAObR98C60okrSnO/+rak3J0/H/cJoNEQwLMHBII3z2o34yAO8EdRVkfyjzF+IclR4k8kHnPrlq2orytcj42iQgRyiqSXi1J/V+RLHVF8qbjc5DDZRc/M8YouR56GQOoIXDxaeBJCGzCIexrAXOEFsNXOWqd5wYe5Rdn3UtIqSkQk448fSP9jAkQuRwnbBC4xlrxxYMXhJlF/lhxakWQSQZuxPEAg6/lPgshmTpAOxJtBJBdIkEhORBa8eZZa1lnmizZF3vHMhDE3DqJyHgaEagcc7q+H9OA58hzyYv+BAhvxSOXpBp4JeBLG5OjJONcg7ssgRZoA2TOymFd5T7XcuyjcR3MmkFufFg2430epdDWxNXSOBETbSQCvDuKNBFK3ttXbopljDTMl8TATXITMtIeXWu2b9PJA0ioKvqm+DYCO8mUvXBIqLvaOhUSE2PTrYq4YAjQtZ76qs0uvWgiwrvjGTAfQJhOpFEA31XO/Xu0I4FV3Ur7MT+3jexTSdRAICC8RSyDPYoiiuQ4Uo7xOp6A9jigjAMI+3D/0iHVBfLQBbJYRf6dxPR6w35v5aRR9Bz78LkGI1twqyIiX33ydfodae/yfv2tRk3qsZnMn/W/RbmzJWXSYboCZ7F30euqJ8QtgzY9h3QtWnj7XvoM1oAMCXWBjFdaKMJYCQr54tpiL+gbtDBetqy/KeiGSBiIZ8xBIVYXNuLuSAZGZqzAWffeOMZAqVZZP+XjLQABzag9RqaN4Zk87l6k3zsC2JpxkXFt/CKIfrKu2ZDo2fChT37+j1h771HzbvHabzZ07RmJ7m0U5ezwOnzCvYKs4cRwSpNhS48Jt/7Z8t/dJiM4g+szftucXQq7RU9RAnFctUamM5YmZ7HkT2dNA0PlTfjzQi1gCBdIQc38HzthK3Hb+RHT9ywsH7ZLxITZ63gq7/RevGjUVJuro8/Pi7YtZvhY41G0PP9doC5el2aL4sdbBnFng22UH6YdpP+PlxoFnZLeVUn5Nmg6BZSz1PEeR0VE4w0NwL5+xU1V9rqOmnXkqOTmKa9Rk48nmmpqOkKKlitg2oq00nxFpGwGonMiYXDBjipWw9+7AGXWSfqCx9HnJpbAfBb7Wca3FOcQf1TD3yJkxiphcOQJaWA+nsYasXrPGpuCw9GTS6mQey2HP38tafAJRkcDme394kxWtOePWbEVaDvC+diDi6gOkDkQRX8q+6LMQBhvpG9H6LGJFfR9HIHMFbMdC5tYyLk8VFbko0bE4LpLZa9VTeB8dyz588yabtyCX8drNvAjhCpnQWENUJiShXLuKBvSBMG1jPpi3YJGVlJ2xtWs3WwoOd3/mk8X0Kyq6U7FLRfTv7FJ8JnPgnDlzGPfB7MfaiR/chQtwqRURtXkIodUVl13u9hDaU+o9ZmSku/6k1ZBBrcyHk5hPx+SMceIS6TrUkdTO2NdeQ2XqcjwqXlAkucb9gcNHcfRMsJ0HDtt+zm7dzMspREc14LD4+T+ejd99eU+4bd+22bkhLsUF1MW8cmDbenoNT9pnPvMgz2oOz2c9JF0re61mKywqw3WNSIlx2IvDniMikbK4meS85bWnE3n4HlFSuscPP/xFW7f+Pa55vuvxUp/GaKIbd+zY4YQ7uicivhYsmA/JgjMcN/XhI0eI2mxwZ6zlSxdbHSTNAvYqQRAhImUOcB2rcQsqUit9VI7lF56CHK+lA3KO2zvV87Xp7I1PQ/DqHNTK3CGXWzvzSBhEc/6/TbPM+3a48SZHvGIUE9h/ydknl+0Rfr6c55cQ1SzhzcSJEyHH8rn2E11puSJn9b3lpJaQKJAHXe7sZp4J7c0V8dWIK8YLsl33QaSIOjoCFPUqp7OeN/baIjgc8aETgv7MDXViHcU0Ku5KBIgne3BHgOiplMldPSABLv4qMizVHvz0YxC2Eu+Es65xP+gHU5+OitM/jGC5QID8OYDPf+9zLhAg/73r9R8/+1wA9/l99//3v/qTvT4XCJDzA6gvOED+2h0wn/QMcX7j6y/x6v/GCJCs+6eMrKRTIgLgf37eVDtdVGib1q+1aePH2mgA2zCAkEgAER0gFlFimRgNWASAKwXjCJEsjcQ1dKNw3EmsSToq7BjAinxcFac5uD74uc+h3mwDfO+2p371JCr5OKtr9aD4dhCiJIs83M22+NKLzY/vfwYlTQMbxQEyjRoBcJcvKAAAIABJREFUWasB2xXlkkw8jwckh0JrWlQS59nqFDYpKIhOELVxUlmzKAfDUDrFqBAdYC8WMFaOjIP/kmdJn1rvDkt+AHflJYUcHhMsBtA7koz1TkDZfAiQUD4WTxzJSlSEHW2NbBgVyVDl7MLeRGLs2X3QfvzYbPvGE5SbA25MnDyVA8YJQKmTrneiG0B2DEotxfgcO1ZgoylD9SIzNycLS/iR/RSgj4b0ANzhoJ8alwIgFGc7KHSVcl2xKwtwzNSzwS7lMBSH6vo0ZdI52aPdYVMKXJEKUtPfe3WCvb25F7VwPUA6gDggqGKqQokUGAbYPXk8HzBuCjEAYdaN80DxVYooGQJsdgdBgPZN2OJnEpMSFBTlbOJvrn6XA2SuU39eddXl/LuUSAD0vqj+AXO8QY982PTXQUq1oMKuRu2mKJMmOUY4dKXRDyHCxgdQKJkYkEEOJ7wYYrMA8dWfwbsUAaJN+xCkCIJaiA5yuHFveDB+wiBAugA6uyFQOiADpLptwj0xxKEtGADAg/29ekIGkS66okWs3YquSE8N42CrzT+Ok+AIYiIYP5AkPsRoFFY0OjVtIkpEb8iP6jO1jliLjw8gSqmH9+vvIlg8iQ/S65b7QzFZAuzDcS6gC4YEQUGs7g9AQN1X5csPEpE2YfwoG3dFmp3ZRqE711VAnA6zch+odyCa++fF509D4azeDx2qVazozZ/nAOwpt1cxQ8Mq6uUA7w8or1iCfvXdcPhUtI46QAIAkKRk60LJdpyDnJ4FRa154U5RhIIOVnJNqb9Aamxd4DAO810AAinEKel1HIN8UXa1i8HSz+CZEPGTNXmiVdEVokgFkXY5HJwPo8bXx6Vai+OwWQSYoENZNodBd2BC0T3EQXEE0LiXGKw6lIOtKP72HT0GMOLhiI54gFR/DqOKQUvCoRAFaNDN4VfNLlKhK7ZI/UE6ywUQFyY1o9T6XVzHSA6D4YBaesbVCSLgVi6QLp43RWEJENP1TneRXwABRKkpviqB11tBhIVIBkU/1AIAq4C3lvlE90MFla4nUmXxXGv1qAQAjrWjlFT0ke6fPq7n+jv3pNvXf43aGRBCykoRj0E4O7oAMgTExOC+GUOsycZ33rLbb70VdXCFU8srLsqf+6u5r45n+Mknn7THvvyYc5b4AsoqZk+gTh0uqqNFFQ6MuPX6a7j3kIsAmR48L55cjw4O6FLXK5JO7iKByXJhSCkcyHUd5Hk5SdlxCyrGHAgUf1xK/gDncnkVQKgGMm6AZZ0rSSSSgPLde3dZ3qxpqCAhMyKi7d13ATTIwb4I4sYjIN+e+ukulJxTUJqOdaD42nfW2KUrljtAXICitxxQHMqlTvSGadGzcgznXWrKaMDUWuJqKMBGCaq4jjjmXV+izxKZm+oAzasBbQdQJB84VMA1jbLU0VnEbUCWo6jVvZ9JtNJFFIsWnShwkWAvP/drAI08u+aKy1yBtTfgcR1z1AZ6ivo5xBcBmg0MKgN9qSteL1fBNyrWYxRrF54iJo41wIt/H+DaqQdIBIgIQcV2uXvPGJALQCCR3DYiQIZ5b3IZKdain/Eix84fRmB96AC5nd6ISPp/kqIDLCc9BbcKUZA8q8889Qz3KA5CIgqFaRQECoQswGYKfT+xkKmxgOYVOPNCeT+BlFUfPnna1m3cSuRGoovbuPe+e/haxjbF6QNEBEUSy3d4/x5LheAJFLKIe0bz3p79R1z8xRLy+BWVKHfd66+96npAfPmzABYpa1OI6Ygl7qSQOUOxc4qIOnzkqFPZgspZNX1JXVyDIMClh29JsN+sI7pM6w6upkTiGeshwtV/o+vfzLjuB/SWo2MCJHkQzr9uyJuDBw5BoitDnevJ2NWap/cyBzBKpGERHTlSpmYjahiGAFcsXBbzgyLuRFYJgBNYdPDAfqeynYrSX5F+xwHt9L6kxFZBssioXcRKjnGRJJFObbvtIEpj1pbRAJVlzLs9yq/nPiampgMY+xElVc+cgUNIriueXUeAuOg2yGGeR2/GxvfvT7Av/rLC9UPpf8754wgQAGX6oSKZE0SAjADSRwBY6r77o/T2Hu6xONw9ysOPYqyFA9p6iHzhZ4iEFPkpclvEocqJw3gNcTgO/Fiv/PjeAzhAWstP0mtV6+JD62q6WcfSGL8VhhaB2NAQ82cOq2D/U1rDf0zrY8eHufiaNkDRwfY6e/CW5bgP6q2Kfoc6+kOqSHPyZt4sbvegH6fHhpgTfH2HbMW8CRYdNGJj6C9JuHGctb9LPCAiESnHw3AVKhkyBGV3c1MFpA1gXFQW4zfWapuLrZW5saZ2gGvZaFNnQXpBnPv48z74fdbM8bg7B+zFZ1e76L+v/uP9jINe27NzH/FMsZRPhwEWNuNYKSceqIc9SLCLOEobFQiYXEn0l4okIXS4Rg3sh4aJ3/EGAEwFHK5mj5HFOJ00dZorOz+hGBmIM0WNPv/KS/bTN75krYdQn0M2dfNxTdyvvPRbm8BYnEpB/BacIFWVZZZB7NAMBCSsRDbM3FuP0txLIDDPQwXX1Zf5PhTAXvuIWu5bTQ/ddO0RdIEwT8QToYTLqh9xTXYGboBD1eaP6OIXnx9vAxAgR8sgpgZ5Rsv7XLdJaFAvpA+bDeboHmLCSo6bJU0gTgehz+ZjFRCdkB0T6MOLToMIOWUP//1t9ounn8MRQ98akbOZzMUhrAO+njhPio8RmXfcZhJF6tXnb8cgB3YXtVv2RK5pE+4GWtAnx3vbpIwYxinuVsWLDougpouMnjAJPCqbB3BYz8BlR3F7UzddVVU249rb7PIfPWdDzFkx7GFuZkn/6oxE9icj9nRJgxXVDto9cyBN2Qs88MYmnEdmo3wjIenH2NHqPeq1Nq8uIlibUMLjoB3huQznPWekRCCigDxjDTzFnksOxKm5iRblh3I/gzHJfvSSlQutkfFUCimjPp4JyRGWlUJPBKSB1vUDdApNnDTRObrUqyYHpxx5vpCHqexjUthD9DNYKwGW5cbwYg3bRjSa3vvCRfNd34fWg/aOVlxLB+ym71xrr39rDXvZq5wboh33TAc/56WXXmbOyHJF1jsoHxfRMRaSRQp97Q3kqvBijlgK6aBfdaz/2jvtJZJLQPwoBAKRUcnMFhE4F0og3LLYT9OFiCNKXWEtKO19ICADIbl1HjrFnljuxsTkDAQsm9jLxBPzNZX1KoW95RCigEIXxTRt5ixLgfz46te/YY+yZxAh8zJj+uabbrCN760jErXbLr5omW2j82/ZsmX2zrvrbCrfJxkC5DCvLZXrc8cdX7RfPfFPDuAWsL5mzdt2w4032dNPP4NLb6ztP3DQFY9fyTVR9Kvcjvv2H3Kl7M3s6VvYz+XNnkc3VxSu9oOQGghqWAtf+P58dy1ePBANObWfuD9IG5akmTjFp+K+28g6tmDhUoQnQ7zHjZzvIjnHNTnRmuaOCojHMOamUMhyOUD0Xzh/1r50OVGH27dBNrAn0DpcTU/PBIgE7en8OTfIhaPOH3VyTKIfTaSAnMovv/SS5RL3u4R7nyzinllcHWlpnFXVW7dn926OJ8T+QtLGaN4kanDfwSP8WyDE+mx6NnCX8/3LyivdWEslfvgEkYoii9rX3GCZn9rm1lDFKMplmcG9EWmgHqkaBGx1uNzkllbcleJnRXLkE804AReSHI06b4k0S0GwJDJE/R9ax3r4Gl/muiHmTvV2aE0K4mvVHaLeLBEfvwc3+diwCBBHzP9fEkTqay+IDq01HkSFenjwvegTPEvfe9vRpy76PQLyxJYrOLvRi8WcFh2RACnNOZz9cwBnXbmZ9esCAfI/DxhdIEDO75p+sgD/+b32P+erz/f9nevrP14AlXlJKsWPcICc6+efywFyrvd3ro9rHv2oXxccIB89Si84QP6cp/jj+5xzPT8f30/+c7/z3xgB8plXHxvJIKKj5NhRB+ycJL5kiCz4Lz/8Oduy4T0HgudhCRaokUrswuTsZBthU96FIjcU4NkLhW8TaliVF3tx4JdSr7isFNXNDJvFhlOHj9PEWb3x2htsu4KssqbP5i+/zD51gygNsyl3vGmXX3+dVUMA6NBzrKDQHchPo25MYAM7inirVr5HBwCVYmSCArpRdiWcVeOg2BQ4n0y+9jEKXhV1o9LkdgASsEKIE0Czny+yyf9I3jAgYQAHvoRQL1sIyLZz606s3aFWiyW5GODlpuuvxj2RzQEeEoMc9lYA1gjytH0BjQ5ySFOG/ZPfXWSPoxBP47DehQp++659OEKqLA4lsj8qJln4lYOv+JA0ooYqy3GATM5FqdjsiJBlRKWcOnrK5VwrYkvxSFK/r1ixwm2EpXILB0CqQ7kdL0BK6iOIAXWBhLCxlrPiuktjcW0QKQWQm51F9AzAfSvAirKIRYikAGJJeSvSwUeqcRaEPsBkKeflMNm1azdqS1m841A9e9srr6zGQZFAXFCpfeGhBwGKIJqaiBsCWFXsDhwBaT19kEeluAyGrRFXghf3QcDgFIArgSJlfK1UxGFSfgNsqP9DebyRvBcBw90AyIo2EQEywAEEuTjKzS7IEWpniXoK5ADQzoGzg4NMCIRFG0DXMNdXfoVBXEYjqGUF/nYSd9UGEQJ3wuGHfHTelx9kjAcE2HEO8p4A154hsbanoNQVicanhHGY8nXqWfAJgEpKtquGKd/1p+A+0jk/fOVYIT7MC9WoNyCzK/KGVJLrQy4Of9wCIkKGnWOiD5AojMNzpsVM97MzezjUMN500JZ1X4f0s4c2b5T3swDn4x05UYYCNxm1X7ZAQw5SvdybBtSNIkHC+f6KwGqBGBBAEw8ApvfUwfVpQQnci0K1E8Bbpdhtil1RRBc/M1DxVBAgpSpTBEiSw0FRXfpPvRsq7zxJMbMiz/TcCNgV2DgPx44Hn7P1gw9cRrFAk3G8rkMckgUyCgpMo0T9JIWVOiimCMREUS0FtaLUQO8hqlp5XlvpxOnjupc79XUQJOZ4gMthIp3GQN7JaaLDK0gzzyMRRb9zZ4i4UJRAAop5OWj0PobYFUkd2cv1KOVgeoYDZCIdHury0J9FbgjEVvl5OJ+v1ynAWqdiH/5dhIIisnJRklbIdYHCUD0BikmS80Vgt4f6VnTdGCM+XCsduJsh3sL4XEUz6HvotfzDLbH2zy81OgeLYnNCIJsEtihaLzUm3OIAd3Z+sN5W3X47JJUfvTtvQhhcBHHV6pSmOsz+7Gc/s/vv/7SL7hpkrAu8dE4UrtNprlsJ0VyfuXsVxCSRZzgm1DPiDejaiZpSavY+SGARRDo0y+Gl51C/twJWHC+rtTbU5OOYq3r4+tEUy3br/rhNqSfApSIXOh2okEGcXjsusdN0AlxBb0Q746uoqApyt47S2emWOLrVXnr6MMrTWS6yrJv5YQOgyw3XX8uc0gjgQ4Y9RHY0wEoDBGk0Tqam5np3qO8gku7I4eOWkZ7N2E635557wWbPnePi2aRqHYAw9Gd+baS4vYQ50s8/xIqZa+MAbnoUTQPZOB/AfCzRH8N0M5VAgrzywm/sEkqNA7lPyoTvYN6pRgnfDtG25t0NrjR4zoyJdG7MwX3QixL4XZtMJMrxUyUopGn4BakbEcggp4eUr4ynYQHpjBERISKARejKKaEIDMWujTA/qkBbKlCNA7cBcY4BXdGzEVirH8uxW39S6eL5UmMZf5AUkQDbqUS+HNp7wLYQv6irfxHkRATxeyqeHpWeZFHEnfThLDxGnrw/32sWYFFhcZW9+NpqN7dorrj40hVEOGYCYuJoInNnsBtQmAL6HpFfqGJ7ccCJQIqIogOLNXEsz1g0Cmy5JXZDDih6St0Net3Kf1dUXxIOjyxI7X0QFU2McT1X6tlp43p6h0Q6siAcAmI7oobvPTLNrcO/eVdujiZHcslVotL7Wu65YqmkvpXoYAjiRK69yrJK7qfu0WQX29jMezx8+BDuy2xIf/qleGZEuPdBqGnuj2EcSY2tuJMguoyUby+1q2JCNHY1N+reNDDv9/A1s2bMtGCAQMUbaU0cP368e38COItr1O7kAZiZYwch/fRMiQCJYN70weVyknVKRbN+gEv+6q7hdWjL5pw9PMcKuvrBfSjg/4AAOZvKe7YEXc4FP+aLQAgZvI44I4YQR4RYuMpAiM+MoAfCFwdYovqMmJOHFdvHe9FcLsFBJ+tbH87JLtbtBJxrgTzHoI6w/kRQIqoIGsTpCMnUCTlw/FgTa1GiFZw8Y9SAWEgsWfmshyolHsS9UlzeikLZn/kuyrmXhttq7As3L7Om8uNWBLgOtofan7EaHWpVg3RF0Z/mRTRkZkaczRqXaKPig23CPdPshU/90G5eda+99dYaB9BpTyMnTzsuK1/fAUivBsgvxhX32HwVt1bAHESMJA9NRk4ybgLU08SwySGWCugtwm/r+3vY15XY7bddjAK9DgduvY3PncwzOuQ6W/KPHgQQPG3pSbm2kA4P+HvEJYCH5NIXEf1VB9k/gsAhg3EqxbhIaEXi3Aax3Mhaun//Puf6S0Kx7cVYm3pVtP30q2sobE+xJXw/xVkF4PYqOl7IvQlxvRSlOJFqcLikse7OmzaNYnAoLkjlxrJyC+AHyGnawxwicYVnG+OTPUETz3ptLy7CllCcIOybAiVR6LcMyEvpIrYfqIekMPvHq9MstL8TN0S7nagfsIM4IsIA84OC6XchCimAYvH2BsQBFGHvLqKviaixNTsqudZmy2dn2O5NZXYp5JFfUpC98cEemzYrjK62bNYTP/bUCBbCcHH0tBJFe9hymVNPQ1wcLjhpQ8GMSQDlri4EGsz7mcwt41Nxq/RUu31JVR1uNApj6kuGDUOPtZJHlTc7G/A0BACeyM/uYdtR1WXf3YdDmveziGyvZfSHfDovmffZZ4fTxtiPX9ps9150g728bp29UE15MzaRSTxX45knDuKkHpVKGXzmVDtRVm+/hcBX5FU2EV4Ts5NY39qZA1rs3aqv//4E9ZNbX7RRMQDDRALNnkekE8B63t/N+/3Hd399tVuLJFQoKS0H+J7shEAePHe79uAoVyQZT6S68dLSUx1BIVeFyImjxOMWQKDXsy7NnjkdAq+O6L0FVkMMUjH7nSu+dpVVv6MesAhHRHR09uAq2O1EMKPYl4xCjNTF+UVEg0QkmbgSNNc/85tncM6mug4Q7VEUvSVXnWKyJGKZxRoZQNdKSHimA5K9vTtt9Dh6Q1q5DxAa6hfqJ15xmL3qEM+wnMk76aBYv2GLLb1oJfcBEpifHx7BHg2RTxFj8qJLVuKcP4ZT4aSLlY2C4JnGuP3gg/dtHvvH1W+84tzdC+bOtp//24/tzjvvtDW44q697nrW6feYa7Pd/H/xxXfb228/4a6vczdA0MyaNZszSzPfayN9HYcgKr/mImv9ECic5vlksaTfZBfXPQCXbYTl0uN15Pgp1qcy2wUJMmH6dObTIPv+Z1Ptrh8Wsq4y56bG2Sg6XTrqq7luo5g7cDyPGWfbduxBWLUdR+MEhCs44hCXye3ayNqTRXSXnFyHOK9JJOTLNZdA6JKLL3EOe4Fp6m7TnK7OlaOci9IgHbSObXj/feJTUxgHuF3Yf7Xwfo5x7+W0lfO2BCdKB/Ps4gXz3LOvvbUK7TWeKllrtM7F00vy7nsfuP3CLFw+cocVnSjE8TPbJQ68x/WRS2YU64miwjrevtFyH9zLGkq/lIQvjAmRRoppTGFfvJvzk8j5M/Qhaf+sM9CxY8e47+xRGb8i8qXw0R6pnPVY65zcjN2K35PzlEmHI5sbeyKrtC4NCVWUTZFfcqI6kNDZPESEiK7QCsZfFXXF+NIaduzpvP+EWEy+5wPOX/2QsvGcv7zt0/d+CYEO+2ychF4euBGJ6e1SOcgFAuTPRXv+2593gQD5b1+yP/qCcwHc5/fdP/mvPt/3d66v/3gB1AsEyPld3wsOkAsOkI+eg85vfP0l5re/MQLk/pe/PBIFcL6JzopkQPdsDm5ZaShc2Si2A6xvfn+DPXDfpwC7DlpGQpTNmzQKVX4vB5Amom4S2HMSh0QEkNTWJ9mQqti1iU3pwkWLHDjpg4p3AOD8Rz/6dzbbqK29Y+zaW+62L3+LDTm586/9IM9W/ayG6IWzkQSVqHIGsVFXAIQmEOWShQqtis2mYhLiULjGRrJ942BSwwZ3OiDZ5g82AwaOc4SJCpbrOOQ2Azj2sfH0RblV8sQSm/2dYgd82mCXjc+Mo2x3in2w/n1UW/RWYJduB7Rfumgehc/xgOptAPfBbqMdrl4HwAIBijrMC4D96Tdm2zMbyOPHUl1SXm0bNm1D+ZzC98dqzAa4E+B0IpEuwyiVfSFcEhNQsaO+DgU0q0TBHObHIQSgTjnlnQDDOkgIXA5Hba7cdwGvOsyLTBjFvVAEliJw4snFlaIxCiV8M+CX1LpSpyuuS90U729Y58CnUajmhgEY1cGhaBfFK3Wj7NNBQyXoNQC/yuP3pbQ+JDSaPOV3+LwQO86h4Jvck0EA7Noa1Kuo3ZXrDYJE30EtBE4+gB2lpSjwRnifXoDD0+gKEHQkG7ccKcp7V29Jv4AvfqZyl0PVvcDhQcmzIkDaAMzC2Py3NlNCCqDWSwxCCge/Ng607Srpw6qhqCVv7otUTT1EWvUTsi2woqULxSOgegeHydgI8r45iOow5MU9KqkCxMnGil6Hq6f0jJXUoqwHswoNU1SEdPHEHfG74uEjIyFdcHaoRFjFqSJx5BQJBLjz4HqCkjoiQeWNIkAEmCtuYQRixNOX0mGKNQXCR08kZugA8RccYvq5zocAAQdQA4pwSOZ6SJEtBfJpVLfKFdYRR6XFQ4Dy9ajVdI9i+D66Nl04H3wAuYKIh1FESQNKs15Ig3o6IdohQ0QGRgB8niCWQX0LUsllcHg/AUAhsEBxL4p+Ufm0ukfkQDkN4FbPPVcBtDow5CjI44Atd4PA0hQOeXGMKymrZeGfymtUvIIiZ04xHmTjj+Iw2st9EUigmC4eAusFOJZqsAwgvZz/IgEDm4jCGUdURBiq4gzKKRkEjhTSwVORcUwBtubtd8i/znEK7iQUcnpW1Q8Sxs+JwAGyZdt2pwaWclLRESrOPI5TRe4QASZ1vE7F6yQQfePL+w3n6xT5EwZRorgKgeYHiSZIJx6vlIgDHSrVF6B5SOSGYntCAX4FdBfjRjnD18p1IoePCBDFbX311lj7+jOofnHayL0mMFdq+S6I4LFpSRY80IGy2tcVZRbx2rwgJePUX8Az7MeY8eNnPfnkU3bppSsdgF2N6loOg2PHjrs8/3pIDLm/br/xGsugH6kf4lLs3LDKtxnzbTwPPQx2OX4GFJWjviXiPUIVR8R81T4AWahcew6y0ygN9wVMGebr1QESDNB0ACdeB+S0lJ8iwMIA5EOJHjlZfAKw/VLAnU6ytk/bjEUhtvN9yFW+dhpAtt6r+iBeQWl9CeBCAO+lk4cljOdLh38NSj0zTZCjih5TB8jGD7bhRKHUFyJc6nK5jk4T9ae5VvnauueNOMaaKC5pI7uuhWvsybx2BLJ91S03Mrf00lUw1ZrrquzE0UN2AsWwYooeJB5jhLlG6tQtO/dDnjHCmTNff+1le/Jn/+Lcdb2QRK++sdoBHCeKy516tZnnRP0Ww8QY9QKCiwQRweHJPREhIwVpEM+mXEFyyIgUUARWMO9RjiAB5ipB/48EiCDRtx4ba595mngdj26ckQk4QHyJrYKEBGRZv3Ydz8tJBxBPmTqRaItwIiOJboS08mY+9eL+FQHsxBGX2E9Z8Wtvr3PrmSJmlgDq9UN4zJkx1TmCFJvVRBdVMHOOnj/1YQUGh7usdVdCzn0alUmpNapTR9BxraVQ1TPRDKhcLBUq7oQ58xcQ9VKJs6/OdUjIUaT4l2YIlTjckwJp5AbQM6rv8ZV7s93u6Zl3IDZ5lqW8FhAo8k/uDa25sYzJGvp/VEyviJBJOMl6ABM7KUsvxQ2gAvBsyJx4ukMUn6WS5x6eG81vIgtrWbOjWD+0juoglwIJ6vp8+Bn6eyj3QZ9XB0EQT7+P7oUvBIzKWzXfqi/EJzzLkbrqcypmjzCIKyaAdVqZ9l4A4o24OhW9oj4YgW2KBtQcrDla71ldVP8VAcIAE+rEmgfhCQkZBbgVjJtCe4aIUO5FBKROX5slkJ/kx4ybCFkQAEA/wrPqr++tUin1zchqyLPSzzX0Zk3oxwHXgdI7iLnIj3m/pbyISLRh1scBwLoG+oqirQEypLGLvhrAyFNneB+QLfEQwsdwQHR2QuZQpZXOXBEbMGxL6ZVoO32KDg+cOby8AgTzg3THNPvHWinPWmBksE2ZAEFPlNWkUbGWe9c0K31iM2sZ8Sw4wwQ0DvBslZdUOQdIZCSRpLzn9jZP90zEpej5PM4cFIwSvNGS2C/NAIAtKYew5721t5+xy+geaOJ1BkHYRQGm79i2iUhSnCKeOBNxocnJerLoCPNjpY3LmkiE6iJIwR72BmdY53oAQ4/hRvC3CAjEaBTyBSdRYDPXy6V19VVXOrHNKf4TCKn7uPjuHFv7qxM8oy0UKM/HOenBPRdhXMcs5OmcN1o/TxQeAwBs5LmEnCMWKYB7omveyTPgzVpaoevJ5xHMacgaXFxgE/eoEk1GSR37M9wpTV4izIctizlTROx7exrsrqtH29zgNovC7dDS6Wm7TrbZMYGKkSFcpw6bOT7c0oi1asWRU99C2fBQsB3uHLD1RzsNrQQxV4HWWNRtt1x7la07sokIrTbmHIk4Qm3amEy7aC6dSzUlloHASL0lI8zv+3fsxxXcZtMhe04xXw+wz85gnR3BdZgVB7nRWOSI25NlbZBtLMs1RqdUJNexxUUgDg35QUbJ3RZv33pmu73Ovke7wJvTE+yiOF9bkeZvzb1tVj9rkX3/t+/SdXeVfeWXz1gNJkJMpzaT4vJREHjdA40WQxzqHYuvsK0zPxb7AAAgAElEQVT7CuyFwmKDarYYxl52spdFh/raz/c/andM/CakQiiukQy7/1dX/aeT2FvfeN8RB0vyJlrMtcw//Nr7+Ps4Lwrpp1jgIgv72A8ehXxTtJ0cIXv37Sd6KsVWXn4ZzsV1xGktsH0nS9z+JYj1WU7tOM4bCXFR7D3bbcIdU6zitZPOTSRFfy1uhIEhT3tvwybGli9OcBzuNRW2bMUyp+aX+0P9DTGsWz6sd/v27aV3rJFOqqvd/rYHgLq4pNiR4HKEtGMrnjrtItcdtWvXevv05++21toi1qMB5js/1usBXKH09jG2h3g4j+SfhLhOxD2Rb1OmzWS/HQSmzV6YoTdhyjSrx/Hy1tr3EKQEQGYO2nwEUoolnYLj4dvf/BruyEUWzTg8jiBrEaS/HHIpOOJFiEoApjlR/z1FB8iXv/xlnplTrq9r9erVtmrVKudE+MEPfujmvn/50Y84W7AXwtmtovDZM+fYfqIla2oacHFnQVAm2p4DR2wNZeExEOjzli239Xze09/Ms+l3vmaXXXM1e+5ASw2F3CGmURGkyopVr0Y9+5JCXJh69oeYR+XAbEAkE8/3kTP+EET11u07HKmhvakiLOfNm+8IjRJITzmCg3jORX5MmjzFzdu1rEuKuxpkbZhDh6Qiq2Ih4k/SmVLLunUZe5kI4jmhhZ3Q6wTXJoOzj/bD2suFsh9oZS+VO2GyteDUfOnV12wp1zOKc00c+5xYRHQHcT1XcG7U/fRj393FulT05GJLvm2DTWIvLPGS4tXUHSfyXeRUI3O5ImO1NhWx51RsWRPJBd7s3dv4dwmNvBVFK5cHY1zCNjmXFFPmx3rhydlWIgyJFjTW5NpWNKyjOCA89H7lPj/x1Fn3zZ/6Nf6enXx/RfCKjiQ6y+k2IBE1uw0G4DCkjzA8w667+m6IFxx/fV6spXJE6vMvOEA+LqjoAgFyflf2XAD/+X33T/6rz/f9nevrP14A9QIBcn7X9wIBcoEA+eg56PzG119ifvsbI0CirsscWUR29yjcH7lkGh/evxdVPpEX5JMPsfHb+P56y0QFo4Ppz//1cbtt5SIrK8y3Vfc8jDq4mkOxJ5brd1x591FArKioUBwNy5wKXhnuoZTlVVB2XVCAG2LGInv6+bctZ1KevQHhUkJeczK29E0/mmuzvrzXWY8FdJ5iM62CxFiUhlLQCCjNRO2uSx9MHkE/B6lQNpBxAKsnUU/NmjHLtlP4p/JfRd+0AWZJ/SsLdv/6O+3m36hPYAgApsxmjEu3RCJHKojikPtAipxjR4/wvcJt3qzpNnP6BMBgysTZqJcWl/L3mZAxFDgmpNoHZAY//uhE+/mbrSjExgJk7rXDlNNmjM7h+6MwZAMssFlkgGKkBge6AI9SAPq7cKlQts3BYKibEm+U81XEPE0l6mH3nj0OiNfmWVEfaZBPHRSKn6mqIBolHEWqr4vikZI2UsAiYO2IU7VzaABkkhOkC/v/mWpy8Lmey7D4q5tA+djaZLNTdwczbdgPkCWsYsUe9WoAuKhTQwWG6tTYh+Jy0ZKFKMMnO1DVFyXpIMCaF6cTRZgp1uJdulfGTJri8v1l/w7DaRCuuC0A0kgOv/0cGFU46cVGXqXQinaSMlaWbQGbHWz443kPZ+gPUXdGNwcUPw4LnnxOlEqiOZQOo6BtpdCV5BG9dIgIf4BC6AsOlcXkfQwTyVbfQDQJ3E4MXSW8VEdAHad41Tcy2bog2bYfPmH7ilHd8is11QcFMgrpIaKFUHwpApdzFKA2ai1Ij1AAWdnCpYwLQumqFxtA/4EIEHWIyNUUwnuUO0kF6TEJch+ofyIE8irDwsdIV2l25P1aAAcivvi8SUsTfj8TndoDaMaBXodQxcroerQC8KvgWg4W5YgLOPNTpj5KOCoQXWxDI8SHp0AzFc5DWqWq8JnrKXeTiDMRHp0QHuOJDRDRoUOTDk9yroiwGZOb60ibncQ9+HOgFEE5CjdHNFn+AhDkLhAxJXBTgFUzB059XJE6ImqkaHN2UoGG/CxP3tcgucwDit9ByaYD+6GCE8RitKG0IxIMkjKdsZtHWeZAL0pYXqfe8ykOuJ0oz6XS5tU55aVK2hVdddatRQ44bg05bOREquH5jeS5zyAKZQsH8Gj+XISiUSXnen8q9o4GHAmSc0ZOJwHXAJ8RfE8pCdWjob4DHZ7l/HDKb96P5hKRgBlp6ag6d7j4DUUeRQJkDkIeiBTR71LbfXNVon33RUWKQLwRjSVSSwSlHCCT0mKt8XQpc0OxzYBk6uM6pgLk+uhzIYfkAFmN0lqky2V0MTQQZxPP+zpAYauiJQZ5fqt59m+65gqLh5zwNpg9ALxG3rdU3n2wBgKwA4nXKQV8SSWqrQ8QWcW+rW3EeUGg9gD+x8XJjVELsUZXEFFFfupSgQg8RQ43YT2AO5SWy/nD2E4gjuw0CllFPowHEPDm/mVPGrJ3Xily4089H4oeUtyViJA333jd7vvM/fxMikt5vhQBojHjg2sjgOJiHw7y3cTSMUvYXuIB586lkJaSbUUO+cqx4vpzUNEDTFdDlBeeLAMoSbIsYpQKyovtLSLEbiBubxZkAbUGdPzUASJ72LvvvO3izZYuI57L29+RaydLUBwD2DYS3STF+T997UtEzngxf1KKC+GxA5VteHS8FZVXkfAE6I3D4Dgq1mBAIqlqtRZ4cm1EhikmqhPgRs4glYNLASqiXFF1I3xc6ssPO0B00JADxHkDILneeDTHrv/BUaIhMwBSCy0+MsbG4k6MgVRQJNAB4kgUx7KCGMXEBKIbKZSvYw6fzDq6a9MHlsykk0RX1UhgOF1Fdfbjn/wUF8MYgJpwgJUpFsGcU3KqwOZMm2RhgGmrX3/VVixfbu9/sMmWcD2ATRxQNIz4oAsis4N1Um5B9Q+kQiIK0CtAidoI0DJ7zlzLB1hMSE5jLgBcAxBSBw/ifCL9QsH6fViTK9y7k2I1HqdhA25ERXs8dm+O/ej5CkitYLf2ivyTa0CRZZGMS28Wi1K5qxR5CEki0lhOuhr2AvuIW5sKmTaVSBt1BpUxfgPUvQX5qOdE0m4/frbcJKUQNVJbC0zyZp46yhqstUnOFhGwKlYXYamvDePabdmwwREyuXmQeBA9u7jewTg0u5iHYiF0CuVQZA2GyXY9MIrVC4Z4lNNH5Kx6YPSMaC1SPNcP7kuyh58oY95RB4gOdtxtx18wD2nsyP1DN4vir6LofhHI6TnQbjFBnhSRB+P+SSIKi54EORHkTmNNFCE6HhK4jWs5jAggjGvrzbPdifpcrg9v5pJhxCG9rTi//EIADbnmLB8RkNDF1cQ2AnIXlA/Y+OkpkIXdrhy8nL9nZwVYFO9l+cwJ5l1PVE93M/MXYB1C7iqMcIXUSMVOyTY/wEh/Xi+4vAUP1tut/3yFbfyHX9tCena27T7klN51vDap0wf71KXUw7wY6KLWOtu9mWtjLTAcEgABydbthayD4ZYzcRSu3Wrm43GAl0M48kqdIj2cbPk+CImEONZv/r2ylDJf5qZmwMYACOJDR7ZbIQDwp1d9BrIQYG6QyMiuFquk40jEZiukZgvihpzJM3AWVBLZhLM2I41ooam2ZctG3Gbhbi29+pG5tvk5IoeI6KGf3v38CBb/Hrl+IEEGWEObydWP4PrIseTPeNtJR0Mo6/cl115rg3Tp6HlHCWDtuC7bUa/7KwIPV5k4qyp6HSpw0UBvWBUOkKNE92gcLBkX5+b+bSfabf6kQLtrcqwNEwHU0ONpRfSt1HrF2FH6V/S545LZU4Arjs+AKB+OtV24UU8wZ/Xw+jburXHu0/EUYitqtLCxxPYer4XswJGKK0bc2dO/+DrRaKes6OBeK9yHq+ampQiM6iCXiDSiGKaR8cIk7IiRRPV81JRBQFZDDvlAnnlYTxsxTIyBpXPp6/IfAQwuR8iUjjAFEUpcmh2s7beH3ihwBMji+Ci7d/F0868+zHih/2LqXLv/n59iHxlqJ3CcthF/xdC1XPaXiVw2toGWzHi6cc4Sumk67Sc79lolIvKlU8NxU3sT59doh+zr9uZXtjFnQ6IBsPe011tWcji9evWs6fGO9K9j3xvEeMrg5yvWScTn/K8sd/uk2jcqeUZbXSfD5i3bmP+XuZgmPec7UdyPYu8/lzHswX7kYGGJc1lJ7NPV3gJR72kz75nivs/Q3k5cVccpFM9GLNDMWjpiH2zZQbzlIETjJMjyBPaRgwguQh2ZWqtnkhswf/58yLYk27Z9qwO9b7nlFhfppz1eEZ+nOSmBrw0OjrZNWw7zuiBbxuME6Wmy5RfN5n2zUaUUqBdCpY9o4KFBOin8Iu3Fl95yPXtZOeP4bwwOK6IRU6J4T/SRMG78cRFWQkAkZ4y2de9vgpi52M1TcgZob7+fHpBHvvA5zjj5xOWdZn33ceKIMxB6En3J2bFw4UJ77vnn7dFHH3Xz948gOuSYu/iSFfabZ561PZwvvvOd7/BsZbLHqCJ2aiP7lmmMSYgIdbexdm6TG574ur3ELI6wh4hPy7RKSPNjCNvKeR7W/mSF3fT4cbvysuU2b1ymHT6w3Z3tNiI+0z5lIo4LH75uCLtCEWuv3PDekDoBCCVycsfjrnnencu6dOBgrV160UXOgShyoIKfIQe13CpyvepsISLWxYAyL0u4MIr7KbGAeqj27doBAVJp1117DWS2J2emLNtOPJjiO1uZ50WSPfOb5ywGgmPZ8kuYQ7twqOxmDFBgTjRxBiI3CS1mEwM8xHqxk2J6pQwobvNN9m2tOEAir3mLazjBEWDaG4TjfJXLXb88eF1DEOQf9nVo/CgiVH9XEfofRqxofyoS5Oz/sy1iefJElCECRK4m7We1wdI+fYjzptzKxc8vc5877SHIKURS+v7aL4tkUTyjB2IwJ5RCUMdBkHMj8zkii0D2XV46FHJW8vEK5bzlT9xjhH3q7r9jskfk5c18zXMgcvcvRYD8/hD0J/7wX0Vw/blfc67P08c/BIv/EDT+ZAEm9hhnzTwXfv2JK3AugP+v/cJ90q//XOP7XK/vnASeK0g9O5/9V7/O+f3/9Jf+RW7t2aSEj+/XR1//v34C5KOvjFYyCcX+v17D/9ff//mPm3M9n+f/Ez7e76Ao0I/qEPt4f/q5v/u5ru8fftxhPJl3TR659uorHZCuvoZTx8lrd8XaE5y9WOBaFXnOixcttB0b3rEHbr7cxuJMqK5pBMyMpQvjlO0CZD1bgh1oc2ZNJfZpvMtM7ewg4oLM4GeefckyR4+jjDzZjhXXWERimq2hDK8WoD8B4qQRIPfAvy34T+9u6kP7XH+BYgukCpMCPNi7m8PHeAiCamdFDgTsyOVgeYgyPynBzxAjc4jMcyl7fdlQVz630q76GVE3KKWCULL1Np+2XDbCjZQy9vL62jlknUYNHwC4t2j+TJs8PscRIJyrHAjsDxDXhMIpidecj8ro61/Itn95sRayJoMNaiMHpjpeWyLRPafdoU6AUSSHdzkoZkAmHNyPzZyyunTU45mot0b6PbFul3HY2u6ih6Ss1YEngAPPdLpKFBtyorCAjTbgADb8eOK01BkRBKidQsxUF0C1Hxt/qW0VV6KooV4A0nqcFQ3Ej6k8/cPSamXMutxz2bK5FvWo3vV9pABPSsoki7cEp8Jo++0rZMnjLkhGZTqR0vYPc+xV5uond4Pys4lh2rN3v4u/UryIBo96ETI5gIipqCwrcUrebkAbXzb0wbK68zl9ANweGmh6n4Cr4RwoOjjsaCPYxrUXSdLHwTeMrxkAvAvl703VTRZMHFVvL0rZQS/irCBROFTVAgAP0rkit0WI9whuGm9iSAC/ASNPVdRZNU2cHWz0tx+tsBMQHVJ6ZmWFOhBL6t1+0KbQYHUa6CWPcEm8nNI5BMdPH+SFijR12AmGzPFVfrzU9xxIVZrtyzgbxrseAWhAQIlTRstVkEr2cDhxMR6xZGL87tfOt4v5GQDAfHzCAlAOfg01EYcEKDhC7I1cPW0cIAWWCzyXylmMVg//pkOU3B/q5+gCpBeQrgglRamoB8ML8LqOMaA4Mx2eVKSpw5MAfIH36reoh2iS8nkcz4nIkTZA3wAcI4qcmUG0gUBugbv9xLdIoS0luUiYeGJqBBAr19g5VaRo/t0vAaWK6vLTa+Ug24Ir6iTxV4o6yFRMHc4Rqb9TE2MBpSCbGNMiUA4RcyBQzIvDWzyuD2VAK5bGRbFwTXdyQA/FuSWwUo6PYMXGII/VQVhl4C1cEx2EFfMl18swp0iRhSI99D10WFbclesI4XV5cb3UK6KSbCkKpSIORl04mqxpFYXPnzOP6IdtLmZDgIvcT2djGXAO8F4VS/Ttu5LtG8+ecQSIelEG+Tep0xMh0lai1j1xeL8Dx6Q41HYgFQKoCTDlNF0koyGR3nl7LWlhgyhJrwVECaPotci9vg8o/e4EDVOvwl233mj9HS1Okchx2BogkPoAN0IA1EVQNKMO1fymZz0qJsIqUUTXEXFDnTVRGQmQQKFcmzoyqpPcHOCNgrEd0KcHYK8Y0sALx4SA7zEAsiqTDYVs0YFeTptDACdX35xrpfmeZFkHcl22E40226IgW2o56MuF1ghQmpU12r3vLuZn/T0zZzRxeIoG8wJc0z0IdS6QxYuWOTWlHCA1zEGjILU7GWtyqigCKwxwJSV1lG3bu89q2pv5twabmJPpwP4U3lsAc1kdxOlexkII8RkJkH2K44gl2nAQRaniLHQN1aW0dM4UQDlfssVjIFZK7ABqcv2MTg73vYDXzBQWzMeama/UCdEnFbjUndwvgTa+/Jti30SA9KAKF8Ai0lDPnwgQjVl1gGiRP7vNO0uAiAh649Ex9vh6EGeK58MAjWOIWWnjmsdDxNfwnCmusIgOrYsoua0oK8Llc70dO7TfRUYGQC7NmE8ePm6YvUdQUr/8qt226i7AmV2u0DY9NdGRIFF0hvR1ttp7a9+2zz3yiK19czXPDBEyADa1jJFErlcFhKXmTsWfBOFaUSmsYk9OA96JKBzDuvLrZ5+zmRAhAgKTIf3klBJZoM6qg6yPsTzrUqsqNlIATD7PSl5eHnF9FfaF21LdO//3l844IuSulcjV/8Ovl1e3cL+jHQmp7iTFZx1HnZvDehCLwlbPf3dnO/Mt4AtgtAgC56xgjXZOOK71WNS1Byk+VhyInrNYxo9Kz9WLofugsdfEuBNxpfen+av4DHM084WizQJ4tsAb6XsZYv6vJCZT8Yy4EHjW1H3iJeJWrkyI3kDmCnetmOc1d//wU2cJELn6dKeHXdYITxL2kVDmH0U3ko7IOsa+iCIqb89BiyAeKTZwxJIRS8RyT1iCmAsH2SMQtcfcVUO0TLTIcsaLD3OGJ2MORYdzgXSiHNbv7dyjYTIco6OTrKqmBbIBtybOifzidgN/twQEE5WKamKObG0fxBVqxtbBZlFmPhfQtXTHW0a1B/eM7gqA6ErA6qMsPV6QXU2AaxH0iIzNjLH0sEG7/KvLrOB/vU0GfCRFxMSK1hAtyWvzU8yXN2se4zIoGJIfUL25UU4oCDWqsgMB7g8dOe0i02bMm2KN7NOiYlMhLiC7KWCPYH2Mgsh747fP2P2fvYneo1K+XxzPF24Lnql2OjQGhxtdfN5Fcy6heFsihzZi9Kpc8fW+Q/kUvlMcHxZnsRk5VoirqIH1IyE5gRjD0RDZpS5C64ev/J29/uOdNh2BS8qobMYYxELJYWJpcADyvFYBnoYAwIZCeGt90pys9Wk/+1E9b/MAQweIBPJmXu3jeelnjPoQNTcEsSsir7YaAgriYsA70AqqPax+yNdO4G4SYZEm1yj/kWZlkzIDbNW4KBtqrrYWnyA7XkcMpA+kK+KRcNxBdcd67arxdH/ghgiOgeTl40eYM8+wvr+8tcw54SKYYjSeT0FK8HhYOPglWwxbdvFYu/byhRbNva+DWD2yY5vlZo9ijWt2nSpRRNicYa+6B9A2icLm8QnpvHbI+z7WC9aR6vo+G6JTL5rncEJWBhGsRYxdD8h1wH72TwEBYVYHAPr9rSft/bIumw5pci1rWBI+Dj+IgJ6xeXb7135hkouoJB2Di4v+mkjsVwyvWXuoGIinq+bkWT/XfDXO0CNFbRbB6330swtt+fcW2f7vEgsEmP+Lp15m7uYMMBOyAXJkz056A4mnOkkE4oBvGEISgFxEOqMyeQ9cG4lytMZOuW+albxaRm9RIXP6SSeEuoHC7rVEcimusBB33ZVXXe3mq+wrYY7+w6+S14td71g6Qq2ik6ec2y0dUuE3z79EFOB4yBW5rftsLJ1YPuz5snJGub16OUIc/a795B2rbofYaCY2cL/r2NBcdAJCM4D1Ua9RIpFJU2bay6+uZy/BmD1+xCaOHw3gToSgH9GsZxCRMFfFxiYCxntCKKt43BBN7aD3g3Jy9oyzZk8D7CdeE0d3G+tTEcTfuEnTbMLk6bb2vfeZD2pd7KfcFWNwyuo6yR14YN9u4pum83NH2//+1VOccyLs+utvsCefeto5ZN5++237xc9+4QQ6X/nKV+z73/se6/EBiI9v2zVct1tuvsm5Oauqyu3VV563v/viw7aGdeX6a66DzC4lqqmSPq65Vo7b0B+S9Ch9WqUQM82KLUXg8sLj82zFl7bZbbdcb7NIADhdetJFg52CXPRkIkrCybV8+cV01vF84uYqJtYskjUxD5eJ9n+1kI+Kmapibm/GhXLbqjt4X8zVzOFNEC2lOONV/C7xSjCkUzf3XHvCWj7WCtGZwB4uAtGL9s8Sg2zeuME+T4m99ik6d/azLqRxFtm1YydF6xkIQ1rovSqwTz/wIO7TdoQfVZxd9jHXBdjkCdlu3ps/D4ckr7Mgv9DNh/G4pk7wfiqJ6WxZfa1N+NwBS2S/KoJfe8+jBUfd+hHIejnEePlDAkTxwkOcsz4UDTnSQxsG4T0f/pnfFX3lgaNe7/vDfg9ZN/Tno7+a60b1tM/vc1Gf6vITAaz/tF7pnNgPa5YQk+xEtD2IjOoQHXTixgmPCHYill6ugzdOJ88RXiMdQiMDwfbgZ77q3CC+nuEurYFNPD/lL+MA+U8P6n/4hwsEyLmu0P//Pn4uAP2v/Yp80q//XADguV7fBQLk/EbYBQLko67fBQLkXM/n+Y2+j/+r/+YIkNuf+PRIDU6Jdg65l6+8FBUqMVZspkZnpllhQT5lrgm2/t13yHGej2quze674VKylVG6cGg8fLTQlZree1OSffbLbxDf421f//tHOAjUOpA1nELq3XvyOdSg8uEw4BVAZ0hwpI0QubALYKidDW0A4HEbKj4pVUdglyM4ANRyEDj6s7k2+cHdLlPeB0ImBZBIReEe3Y2oAyk5RhXvD2gJaoUaKhfQIgTwpN4BcY2Ahz3K3ucE0vjWTXbvC1L1061xppzcYkoVycWvocBXkR4DZNYewd5cXnrKbkSVfenyxfbjf/2eXbHyEgfa5FKyu5V8224ifxTX86kbQuynb3UBLk+wZ5973uWtK6vaB6eC1FY6tAhPVmxKLGBVBBFLTSicUzncj+YQ/9orb3EoXOqcH4ohUhmswKg8yI9kyju3bN7oFErjOADNIKorGuDyKPFjobgTElBA9RHxEIPyN0g568gPpb7UzxLY1IJKSJE1/oABUiUFcGAUyC1Vkg/vf1DWbYEyAD2Hj57gUJFIZBCtnahylUmfRTG91JsjwCCJ8YBbfF+B4UMchEa4zmeI0FB0SySxQQWMDfVoKNpJJbz7AB3CRVYBNok0UfSVCBBdQ2XW+opV4dDTI2W+bN78WxNAfSAgVRe/B/O5gVJRAVIOEJMRzuttaOogsoWOEwAJ/0gKWlG99hET4k4W9KoEcKhMpHBYbiHPgEirIAv7nV2l/I6qnE8JJz89lNx+G0SVivIpMsTLEVPDKmnntQQDOGZyv8K5xoo4UvGhD+CqL2SUN0CpMrYDOJApzkcxSb10sbRxgEsgAkfOlz6AR0X3RjJGQ3hmdOZpAVzRoVq5v4oKqmVMCkTMmIJqvhpUgWenHkC6DTeFXEwhgDdRqCT75B7iG8gVo+cxlq/XeBb41w+AI2JE0RaKwVHMjQ5linNSFr9T7gI0SlF2CtW1is2X33SjdQK27d67x/WBSPEou71OZColjiaeTOB3JSCAoqt8+DMokjUBNCrbWJn8XSjzpJ7VnwVEhDJGAjnFqetCqnwBqnvoGVA8VxPPZjrOpzECN0SuMM66ea7VQ9AL2KQYHxEgcq0kc1jVhduLIymKsd+Kml1ODB1yO/gauQdKAGJH5+S43GiVaJahWJdrxMNfymXAbhR91bw/dYnUowBWpJa6RURsiPARgTSG/GlFYy1dSm4+h+JCVPG5REPt2L7TdX+ovF5KwwjmAd1fp/mXW4nr881VCfbt5+pcRJQiMAJBq6KQw86dBOHXh7tKxa8AMwvmzQPsLmNuqXF54iWQjGtWv22PP/59BwjUQZKKkNmG60Tl9MeKC4lNmGErFi8g+um0i9Np1zON6lwAfQtqX8VfCVgIB4isxy0SiUtJn9PBHFTdyBhl/gwkomR0VioA19myan1uF9klKhjOx5kzRPSHSB31xJzhoOzHmB5hIshX2Stj6rrbJqIoHu3i6g5yH2ZRSL6OfPF5qLvVyyBXmiJBlixbwrXGdYc6MYQ5SPEdIp8TE8mH30e5qG+QizjUnCAHSCVOtHDmBZVQ6743tRFLRVDN8LA3Kn1ixwAxReiMyUh25MeEMaOsiUgLlWfvw0XSKtKcr2uENItGxXka8kMErhS6iTH0tRDbotixMbkTAHXb7eixU+5ngHxT7g2oydyvOCzFxiQRhSIHVw1zjmIxNK40Ljy4tiJAFLkiAsRN2IAvrgybeegPCZA1X8n5/a7imu/nW1YG5BOEaTCK0UiexSbuey4K1WpKrztx4nlB0HVCYHS0NoLDxKsAACAASURBVBEHk2kzJk+g06iW/iwBxO30HgTab19fbbMAYHwBb1e//a5zKcRAmudNmUgnVRnxS0FWRpzkZJwUGpOeuBoaiXiaO2sWpFmTVVCwq3k2ArIwkmejBuW7NlYi/dRtk0Ksy4aNm3CHTWbcM+fzTMThQmrCWVZeVeN+n0FHV7OAeZ5xN2fxDC0ijusIcSVtPI8iXh+5kyg7fj2xuvXsfMka7cOz0Mv4uPfWsyTJhl3gf6ju29g/nDhZ6PqDgnHpKRJOPSD+zO/BzBuDjB/FIvYpao5xEsrcqHW8mDJvgTwhzJGRrG8CHitVoA1xEMHeQO9PBIkcLooc6RpiP8D3HOF+yVUmwkP9L6e5x3XErvjzfWOZE2QG4Wa4e6p7rzEk0lfrojZxw8Tn/Ot96fbwr4hg0UdYE+UC8YBw89F6KBKfaElfOkAG+jsAv7xtVFKEJYUArsZF0hGCM5EYLm++zse5GTtY6wDkmAeTIIYCcMgMyW2Ba8VHZBCl2q3cmw4+3tM+jBo8hueDfiSW4/q2Ptt/vMXYIlneomm2diNuKqZj1QZREWTgtcwX8yzcE6Vvx2m3D+tmrFeS934SgqQE9HoYh1UR60VcYjjE4mj7/L8ut7Kn9xJXg7KeseMTGG2nADp9cHAF4pIKC0aJTwRdUBCKZECz2mqIIa6EfwjEPvP/7r3Fdqq0wq5iv9fPuhKfRFQna01TdxNfQxE8F7gof79dd80iHC30QFRp7g10xfTNdJUsXIwIhm4f/wFEGDgAgr2Ir2TtVH/RB1tRZA/jFgtPMB+A+jMA1F3sBYPCAulRU3cDTkNA/od+cLMNVtJ/wvgvw4XbAmHc3tPA5yDWQHSi/p1EotISIAa0RqmnSRFxxYD0pHOx18thv4iDD3B1mL2gL+TXCH0lzRSl+/D6a8rZLwVx/4ISbfORBhuJovScqB0V1EcwpWCWsjLWg+QoL7uT6DGfgVbb00j0GA6g+oZhYlGJME2NsYZjDfbIZaOs83SNdQ9F2TBCnwqwxqOQYt94/YgjF0QkYAJx61MIPTLDdHqwhbDb71lgU7CQRPABH8ZPOxGCA8QbtvGct7d0WUxwOn/us3e3nba8GRG4ZDssPTHa0pMVsyQhAqKTlm4IL9xZ7E8GielS9OhIDxGwPPi+kINdAVG2qc3X/unNw6w2kBmTUu3yvCz2Ov5WNBBgX/rlq4ZehF0fjkkRfaTFZuMMimXv1M4zhXnQ5o+l4Byn2l7Wr27WmTCuy+NHv+7mgD2PrbNaHIE7Dx9hLA/RBRZlMyaNthP5B3BKUrB+30p7b+s+B/Zv2baZuSfPzVfNsHsZnDMkzph0O/1o/Hr/R1vcurx4yVLLWPmfyY69zxa7KCSNXXhzRD81CBFS3JyiiM8q1qZ+QOYeyFB1U6iXYuVlV9rrxCXKwZQzMYdnhL46rlcNBJ3iKOV8FUEQzj5uLHulOPb5/fx99ZrVkDGpxGSl2dvvrLGbb1nFvpk5CAd1kxybRBDdcPu1OItKmb88cdWVWnIS55TaTp6xRBwFGxz534KAaSrdVUEhPu51yyWeQnRiLXOCYi2nz5hjv6KwXHGFD0F6//jf/p29yxiuQ6VdQkdUD/tSua21jzxCFG1+/jEcHpc492s+kWESujz+vcft+RdesMcee8y+/a1vEhm21n75i9/gplrjyOVyhA0SSr33Lp1/zLOX4jYRIf3b51+wLz70CFeedRHRxNFCekA40x0qLDK/cOL2cNH89O8n2sUPbaE3Yyq9TA22cN5MR0bvRxBVhPgkif3f1VdfY++uXc+9DGZfd5A9VSznAp59dv8dPHtyMotArYXYe+ALD9rxgmPO0eLHs32M91Angp69b97MmXSGVThXcSUTYDWCNk/2oFmQ5YPsnRV9to73tmTxQtYQSFz2L3JERrFOSLRTzr7x0pWX2Q9++K/OcaVzpeJARaLl0295+RUr3D3IgsQq4Dq2s3doYY0UqaS4We29dn6Pwc6vSQ8dcXvmPoRR1ayxsYhHOtl3a10TIaExrOgrkfXOAcJ/Ptog8avwV/+382bCfTvdv+kcNsxeUL/nP7vwj9CKsXdv5n3KGaLuPMRPCJy0FireT25PCWs8ifbEY8XrbXWCFO37+iDT1DsWyX/DvC63wccFwurFWc/fvviFb6HXgG2FBPXyZA8oy9oFAuSPrv1f7i8XHCDnutbnAujP9fWf9Mc/6dd/LoD1XK/vAgFyfiPoAgHyUdfvAgFyrufz/Ebfx//Vf3MEyFfe+uaI8mSl8hXIJxVVHAd4kSBbN20kMibFxXuoaDAKEGBMXDClj0QtYAcvh0SYlVNv//C/DpN9W0LUQh4kwkpymOtQFhUBNKFC7vKwde/toMwy1zbt2m9pgJIDABPVqOC7VBoKMDLMJjIjM8uBIoqd6mHDLMDl6C/n2Zx/oAA2JorywmynbPfUwZBNqGKZRlDd6PdxfM9pU1EqohjSBriMPPpjbHg7OQQFohKte+1aW/E9IgM4FY9Oj0GlHseBv85qOLAK2BdQv3/PDleCPpry2ssuXooTBiAI8CIIpW8VJe4tja3kyU60O6/ys5f3ADwDrJ1ArZYPETCVbFhZlF15IgCwVEnO8cABOG/aZAc0q8Rc/SZr131gV11zra1bv95tcqU2UyxQFIdW5Sns2b3DRVjNJK9Yud+tkCfluCtUKB6I4yMCtW0qThC5DtSH4KFsfrLK5b7o4oChn6lshwCUSsFE0AwBvih/FhgNUIZIDn6GChvLKmqtoqqOQ0ajpWaOpnSaslMAXg+Igh4A3gQIEOXKKmZCJIon5JT8JsMc1FUmfYDILCmPc3PHOsBcByyRLzoY6r3rZ+l3ESBSPkkF7CnHAYcMf8ClPhSyDYwBlVp38DX+/D2CcdDOmAriEBEeGmmllfXWhAJziGgbH+IgjqO4LK1RHwobfh9KP8NwFUAw6Z4HA16cQhK74WC7tfLzvMhqD8XVMgSQ0kGBfQS8SVqS8s6lLCYBnNfgzbXUwVJ9D6SZACwD9nPI0msbZEwoqzgackIAfI/y21UojopskBJcxSPE0Jmj+CwdkFQWrC4BKgzd/8IBJxVVpWJXuRXylnF4qgbMgbTR+KgBvPflmkg1NoEomE4UqgEAEs2M4TbUsJF8fTOgvQ5XUnb5AZJGo6rzRc1ewOFRWdFSNQ9z/12kFGpwER8H6CER2JcHyCDFv6JmUjnAy15fDongrRgYHcAhExSz0Mw9SKI0Vnn9UrZJ3a/IKwGQZyPsiBnhORORE8n78wM41H31QjUXAAD8HtENQZA47XxuBm6YXFxLPpK2MrZbeE9HCoiTAyw05gIBkipr16GyTvceEqKe5yYW4FbRXtGAWXX8XeCmMuHlzOiGfNO9UD681I7hOB90vwX0BkKyRXEoVb9GHA6xXPKmBZ7s3o2rBCJ1NvnM6mMppXBUJGU9IKncYgcpu5TK9FQRSnpAhBgANL02Ypu5PowBDqnfWBVn33ym9uxhkWssl04Q8R7zpnI4JhpHh+89u3bZxStWWDGq0wHGtg7xes8zZ8x2sVeRgAAiZDdv3vq7WAf6eCDj7rj9JgA67h9KXZVeKxIulzHQgFLxFIrMMKJ90tMzUZ8TqcKY6wZAiQQUbwEorKxpYywyRiEClvwf9t4DOq/qTvv9q/fee7VsyXLvxg2wHZptML0FCJAE0ispkzYJKcxkJkMC5EuBEAgQQjPFFNsY994tWdWSJav33qX7e7YgkzvJhyYQLnNnWVmsuOnV+56zzy5PvegCIvw6IYxrAACinIPEk0OuHCADA8xrgAuKD2nn+7v7UAw21duS5UsBRd6yiy7PtvpyoiYAR6oZFwuI89KYFLhUW0OJLM+0eh7aGKuzcA0p0kiEZQyZ6+18Rm8I8GYy72trm1yxtRwuigk5SZl5E2TNIoghRXXtIWdc/T0dgKBtOJoyNcdS3L4FIObrX/iMlRccczFfml1OE2N1FrXz4ZOnnLJfrj/d41zm/imMqyMoYVPJe6+FMAnH9RWflGp7DwDqefhYQ6sinpSK7W21AOK9jNlwnhcv5sEKnDkCHvU89wOO6WEXASJVqpyCAsm5cOMuKvf7MXvpaxBdfK37ScmfHSCeqCd9iTqJIQ4tjusdKjUogG4SEUYqie/nGi9ZuhBlbAEgmHo8vG0GEViz86fSmzWAQ4LnFmhCJMTiZefb4ROFFE4XkgXeanPnzAbs5r5Cnvgg8ZxEHJAAvUFAKkWA1EGmKRKxuxlCiFfRXCv3YyzXrobxI1IrHlD4JGCSMvBfemWj3YjD5HUy3YN4hmN5tvwRCew/fBy3FQ4GiMde5pURBn2JSE8AIJGJWjsVDeeio5h/vnxbhj30bIuLtFTXhSdK637Idv08qWOvvTTSth+VS62NDPpiF8sVC5GpbqMxkYc8S3pWRIALPDoN4ZHJ+xthjhVorUJ3AUdDzE/Ojce/bWMdVUSfFL8ikuX40n3RXFjbyjzFr9XzVaVOC57rLuaIPsBeRWANMlfEQYaq+F3Eo9xjUnh7Md/3Q64GMqeMEyDDfyZABBqNKQ4TMsObnCXVoYsk9uP59KPHy9NjgPiVYJyvcZYYNGLpINn0HuMgxdmjzhkGeC/zpYjf4gJKfOlAiWJdkKORzYojQPqZ19qIwhpCiV5DhpAPFlNvYqSGPYOsrrXXjpa2OAIkMplYz8pGgFMIw8Jh1kdcAsuSLIP5vebUEVu3mGgWSET1cxTV9NtJpqhWnAqjKIMLmT/S0iNt6bzJdtdPV1sHfQhlgH4dgHwDY8SQMfZ6iePUvQ0PiWbtGWT982As8UzjAJFrcNSL98acWXgKRyXk7R2f+qjVEgGkMu0gSM6jZYXMa2Fcg1jLz8K9OIargmtwaFc581ayNXGvjp3ca+dfmGvRuJmifMmb7B4k4qmMn9Fk3jjuCsqqra6N9R8SYCwYkA9RQw/vJYBIy6AQT2I48235tWm29akTtuL8C5hjIC3oLqrB5RqbRHn4iv+MmPxbW/5Tb551zrlE9lSKXBtiTVV8lC/PF8i2DRGl18+8pm6WSJyJja1DECC9FsLeb29ZDUSN2Vz64L1hQDaf7bRIkjE/OoW9ANabV+jyyJ2fZHs2o76GNVi0ON/6IC1WJAfjSKW7oJqSe49AKyMms4rn877NFTYM8aEGclZACtpDIDC7LC3B16bkxNHVFWvLFkyxZlTwk3gmyT+1Tp7xUfYtpyh4gfNhPvIj/pO91jSIjDdb6Krj/U2X88UXFwXRobjxshAQtOJCjAHcF8kYGUAxO3NgIAAxnlxriptsP3hss52i7yQ/JcBuIropAFD6j28etDeK6q2Fdzco2NSrD3fbmEVDwMVFIqRhz9nWiLsi1oPIwqn05uEQe+2L7rK3/HgrPTYQCPmzbYDzwH3/Z6OhQ3GE69VrptuhvceZF80+dfcq23fklIt62rV/L8D0ZCc40f5HTuYwei5UEK7ne8qVlKa8/bXnN4ddX5Pcwoqw1FoQwviRI1Ngr6Ip9/N6l112Cb/mvEAvktZ5f+7Djh276JOYQ6dIod1+x8cB6sut/EwFQhm6GiCYbr75Zrf/1r5oHyIR7UXleOxh3rl43VqrqzpjBTi+5bqIZ3/0+98/atddfxN7mUB7DgI7OT6FuWKMuSyefUkUgwWnKGu5Ouv8fCPpTDyD84CzCutD3rRcC4tm3+U75vogtrEfkChD67N6aPYfPOSELSL7V198id3/iwctjzXjVYrOL77sUn6mN/vsPCeouR9y5ILzL7TzFi+1n/3ifrf/kVNlFfsQESCf/vSncFfm2w23XEcc4ypbw7WRU6KUufnAvr0IjpjD2dN88fNft299/fM2A/Lk8nXrnGNVMb47iIQ6UVRu/vQDniJWdpD9xKM/WWKpFzyAo+Lj7HdxxfvhMGI90Xq2fds25kg/u2LdFS7CU3so7Xn6cSucLCjCHTzZOXI6IN1bGNspCB5mEcF1AAHYdERkmbgTX9/4KmKSEsuBsEymN00OkiDWI7k35IpRL1pyWhrrmgrJO1w/kAR25y1axB42wP1akaupfO+RI0ddtPAr9HJpD5jGPko9cEOIKs4SI7b+mnXcl0rGPt+HyELCtma6YhTtof12Cu5TnSPlRil/ZInN/MJxJ25SdKCir0RvaG1w65Hiq9Qx9o5wgg9f/PB4kkHeHTv/HH918m13x1/OVfm37XRdYxJbjEjIxnylSF79ic4kLn6TP1evYhhnDREgg5De5RU1f+6jlHhKZ0C51yWQU1SyosDk9AiG9Bzu98MB8k3nBBnogdyki0hukneLsHh3gEYnwHFnyz/i65wD5B9xFf93vcZEAP3/9E/7P/39v7/3p2f/XATWu43BcwTIOQLkvY+P/+mzm5Ib/pdFYF39k+vHqolumAp4KPWcwNFUgIgwNlQ7t2tzy2YKxd8CHAoCX2J8h2zZogW2bc9hACcv+/RVkbb6Y09ClCTSoTHTpk+hVJBTuzebwjryb//4zGscABbbH/640WLJlh1SDBUAz6AUuGwYmwFOg7DPTyUrNhj1UDkW6kbK+84SKVL1pzW25FuFFpuSSDFfPKWuleaNcl75sYrYKAL4jAX8ncbhQPE9KgRsIXN/kIPfa1jK9+7dD6rtazPmzLNjDyy2q+6n9DjC1+JREg8QFdMLgNHHAaX0VCGETbHdfssNtgqlZSWFwbnZ6fYq1vImFEjhZBdnpmfRp3DQPAHRfvnNWfYfL7MZ5vB26PBBNqwo+blekznE1XEYroHoSE9BOcZ/h1BJrUTNJqD7t6i8RgD3r7rueg5Rz7l9pLKNMzPSXSHtEV5LpeZTiEDIQCUv4PPg/t2WBOGRCYjtDUgQBXCSxu8Vp+DiPDgMqidEGN4gquAuwHN1TIgAiaM0U2ojdUjocyaiKBoGvGpEaZaYkkUkz25iyeLApgMoaA7Het4L2RQG6ImVH3BfFRDxHDwF7g4DZoqg8gNcbyXruBZlugp01YMRxT1Q7FaXOgNcZwgIAiDaGP8N8GsXwyXlLQBUFG4NkC0ONV1OuRwudbuybjl4hvC9wRzCRgCJgoNUbNsDmeFrbYyzHkASlZuTGkJERBKHexR7ZC/HA7LU1UBU8R62H2mxPro9znQMWxtZuYFcI18yn0dRSZFOQW6/uj+4/+TzK6pMB2l+mrt26gAJ5QAhB8igDtcuGsfb/LjfilJRUWEHnyUeJfoQwF4UwJ0yy+VHrxX4SRyFVIV6DbkRBLAWQwLWAd74cn3TUGXnzAUHaQAQAnxToaUAPkVHKcdZcRD+AFPNcjlxz+T4UNeNDljqX1DOv1xG/pBBBzgwC6DWYd0DlkrZ2DNmzHCK7lIcIDrUL1i4wBEhAgWUDS3XRTLj8cDhQ05RnQOgPMrPl4qyk2dKh+JIiAnl5A9wn9Rno+gtgaqKkamARAiDrEoG/FN5u2I9FMq+CQJEsULhHNKm4ySR8tZXfSQqNWXcHCGKQE6AMQgQxVzFA2q3EEUicqgPwE3Fn4coLm+HvFFswjA3Q+Xzyh9RH4jUf70862EQQiEcDENw7cTxrAuckJvEm+c7GvCnC3BdQHKYulQgNRSLdc211znXWDHloCJwdKjNnjQZNXEV90NxIVWuByKEw7YGuwBxXW/dC4Gy996ZYt95+Kwb0zrk+kJazMhNJSZvCm6FA5ZFrrY/IM5OIrVOQ3TlM4dJhS9AUQpUARxSPiqOQUrNEObFnKkZHNDzXO9FelKceZHfPEIkg16/9iwRFBCu7RzMB3HXZEBGhzJOPTjkeuJaKi4+zWgNRB0ezDg5C/E6jXvb5nLvVTBaR6GnsrzLyqpcfJyXN845XkMdCIPMHT0A9NNxGWx4aYPdeNt84vgA+RnnNbiDmplzMzMyAJhQcRP3UQfYuHjFCivGMdLLoVokSB1zVDQRcQJLNH/qZxSeLHaKchFNyTiAahtqAC+CIaBPuQ6QeQvOI+bsMNnuu1Bx5traK9fxWUfsc5+43X523w+dA0a9MwOA2M3Eqm2DJO/m9dvI7l62fJmbD8PIuw4AjJayvgtw/DCOvTBcHlk5eVYEYdQMwFsPCCgF8xhgTCF/NovYnCLI9G6eIblRRLzVMgb8ADWH1cWkLG/GsDpAXCCEgAz1xXCvRYC8eE+2XX5fmZsb3onA8lBcErnbvCUAaUB2no9gANZBwLxA7kEs5BA3iziORJ5d8vcjw6yCWJu8rAzL5j4McR1FJBUUFtmchUvsuZdeBZSrsZkU4soNeMlFAIU7t7nnSIF2IrbUZ6MoOEWjlZcW2YzJ3COcCZojRBRkcc/cXMHzJqVoNICYXFMiMjTWGbmun0XA2iDjuxFQqYTrMsTcJwIyh3iWaq0P7jr5M48N46BsJW6OXgjmDTlDvvGJHPv1C530WMWDH7c7t2EfrqBh5klFN968LsFe2k4sEPsHkRqCcaJ5DiORuL9zXFJuuUBLzTVyn2mvoQz4SRB0mof1WUQyCmBJBuz3BHgVoZgAAX2U+UGAk+a4zTtOWCx/xkdBUdyF40CdErj3AKdCIKUSmOMUfVlJ9FETQJbivUTYB7PODPFv3AGOTdwIc7AHF/Hf7sywL/6WTipAoz87QNQRo7hCnplA1PqBgKZRUcGWHh+C0h4iNpwyY15qBPdoEAC6VL19vBcR+6cBGiMgP8KYWP14DS4W7B8AHZ+lm3ilIZT59XWtrCGMNaKvOuniqG4iC7952IZByOk8p4cD1oP7X1Hey14KMHntYmsAtGuprLU159GFxnxxGvHGmdZRK2qGaw7ysy7/CAiQeq6dv12wINfu/sVaa33imBUSd2cA6C3dXsRI4ljqgoTgOkdHqF+im/Es9XQ0pBtkAcT1iEebW+8K6akoAYi8/a6biadqZQ4rppw9zGoBj4eZi+68/lr6UHiOeqqsvQFCv5p+kLpuiBY5qnrsI5dMMw9iJ7urcaaehlRgHp6EQ65W6mUim07Sk1HRCBkTkWR9HqzxrNHT5+YD9vZT11Fp3/75zTbWhAiCeRVairWt2+ZePO4IOP4WnSQQ2FKP93DvB7n+ilasZ53UuhycxXXnq/fUiCuqH4KwHWI+UcH4EL1J/uyh+iAohxhzobzd2qo2K6xnT4orZutxIiNx1dy8NMkGcZX9cne5c0RcDekQDtHknxtrz2xotBmJxJLNm29vHqqwdj7bdSumWmtlBcIaSLGwGPNgH1AHCfG1Zw7bWQjgWAQYWYms5bWjuAVwU8yfyz7U1xZND8cJR4wWe8ZU9mcePFsdtVWMHzpScPsdLaKonNZxhi/zaZDVtED2EaGWTSyahok3Y6gbAi2HHhxd+krm8TMVg7Zu1Vzzg+CMYv+jubUtJt3+/bmtNkzZdWl5rV04I9nyc/PtW796jf4TxV8BkroaZZ7zSLrRYPiY0hCWBLn9pTd9MdkxAfbNLZ+1pu+9bL6o6LdvLbCMyRBzXSPWCuj/yIunzIvxmpMXZR0Q2SRGWkZCMK6wdNy8PfQzhdgJ5rA4iPJo9uDaP0vFHsrnys/PczF6/szTEmC8E8OpuEJ9rijIN0VkRbEPEGlaxVqk+aOQdeaWW2+x1ze94db669hbFyF+2vLmW+yrVkC84q5jfxDHnHHiVIGV18pZOskJQ1ZDGsh9IkK1uLjItiL4ikuIt8svv9wJWvbu3QtBNdc9L6/QT3XZ2rXOfXn//Q8SpXmBVTI2119+CaRHs4UkcyZprMXFMMBniLbHH99os2ZzlmAemr94NmRiEXvDIED+qazPp3GVb7dVdGHoc8qhlZmV7Zy96ol6fcubVg5pn8XcXMd5Rk7262+6ic9Vwpxw2q688iocKa+wJoS5jpSbKTx/8qk/0mXB+YN1W47Uiy9a7Uq//SA8SiEMTp44RpdIkXO9f+nuL9t9//591xn47X/6pm144Tn6pj4C6VmMKKqO97vMnnzmRYgi5muIu0d+tNhmrX/K1uGQnzWP91RPfxSLpwiQw9qLsve45qqr2YdAxtHL1QBZ34IgoRunUBWvN3feAkdAVSCsqMe5/fFPfZJzVQOu2Vo3J8SxZp1CKCOhlXo5tPZ04AStQyylGCxP9nhas6exd+lUkTvRt68Tj3bJRRc5d0sac3633CWsYzrrqBNymPe3i3hJ7U3VLaJ1sYgz3pU3Xcke+KCL9E0jNrCU8+Ywey2RODJHSCgmkZfc1CJOGv900f8LlZjyCcrHtUd4u8zBycLeJkAKf32e5X5su/v370RgaV/3n1/6t4oHYN7kh424DhAceNwjH87ZOm/FEHkchdBBUcVnGA/6/9kzZ7ButiO4K2feb2Cct7u+t0j2QBIKSJCiM7qEi8MQgdqfBZO2MNjnZVde/jFis1hjIUMcAeKskeNff4uAOEeAfJAg1DkHyERX9/0B9BO9+gf/9//T3//7e3/nCJCJRtA5AuTdrtA5B8g5B8hET9D7+/uJru9fdYB87P6PyQRBSSoKdIBRRZ8o3scHAOIYh+d+7NeriEGZPjXPio8ftDhKFr04kQx7Bdjtlwbbj57qtENHDtuFy4lOofwwMynSFs2daSEAf7v3HiJypZrs6R6Uyz02wgaZkx22aoppObwCMQNuogJFzRuDWlqExEB3n3NT1AL+nP7jJbbsu8UWQlRKNARIE7EibVizFZ0RxXssPHHCAa2LsU0no4SVc0QqnlkogIrYcD/y6OMOBMnCAu0FGFzyyHjB3A92E9XEQeUgEQoqdBb419bcaOctmMPnWEi8QLw9//QTRE9kWTugagsKoVEQ30as0uHxyfbTT6fbf2w0qyauRIBs4anjRMcsdOWq6r7Qxj6dg4w3SuPTJRVuoy1iZgOq3EjAnXVXX2VvvvmmU+AK1FkEWF3EQe6Vl15wAON5i+bz+UKJvzlL/NUhDtpziCRLJ3psyAJQn8ejmJOrxHVK8DOVV+6yZDkMDAFk6XChmxrIPfDlYHFlHwAAIABJREFU8NACiNXK50jhEOjHa4gA8Sa6ZnjMx6opKY6MS7QTHACzyNj3JNi8obkW1RvECBtyB1AJFOMahKEgjsM5cAbFmfKSywHbRTqptFYkTjXKfCmypPQVASIgbBjw2kVwqaBPMUr8aR9gdyfgi1R3oTgqelXwBxguEiSRQ/LZ0mYUWsAexKUNBkZYKeBmLYDrKYCKAQ5CebynbjKXhykjTQZzjI4AAI5MsFe2VZkv46+KA3kDIIvATdBl46VMIr2UhBAODICEoEqBvE/ZwX04fOggLvdHEAc5T1RYigOTClbFi928/wF9Fq6jgFQVKscz1hKJK5OCsYOIkTZs/TpW+AIUqC9EvRNSLpZy0O1iPAsEF5EwaxlESn006jrIHA6O2owoLktjQC4gqaoFBIoIUReHlGZy4Sj+RWXlAmwVK3CQWCkVBLtiRMabXCALINIGuX6KfGrmz5cSWaeIqHf+jSILFI0jYFoF4tMAHBRlg2aP+1bhMoQTc3Ksl7ErF4MU84qZknJcB8hKANUwkQ+of0Vg9aHw02c7TOyFIqnUZTID1eIg12NA/R1yJgHm79l3EOVuE+BkjM3kuRS4vJ1ycwENcglsePkVDrxBZMyjYOXA6c89CAPsUIlxG9dAejWRHwKsdY3nU5ytz7eHg38qqkDF14gYqWNMy6kiMEMlqIrMUh9CHQpCfa+cIYpvU769XlvgbxtgsEglzX9SjooA0QFVYKtir75/e5J97+EaR05oDEOR4MTwsdUrlzuya+vmLQ7Mffz3j9llxC6ovF5q6GDUnIpXiiXCKQmXwiO/+737fRhI2vzzpgPqDwOKpzkHSDdEiFSZZZA0ETg/UiGJFcmgw/vypctQ0ANi4cpoo/hTSmi/gBhX2N3SXEP0RQ7vtY/3pxgbniuiOYKIGhPxfORIIerplQBERc6ZoW6OWczLZZXkXKNuXXNlrrXVhBEJjZuA51pz6STmOx/GdAOEnhyBcsNE8PlOA6gk4e4JACAdBeAeAjAIJFu+thaHVrOIsh73PEgpWY/kN5a5owsyNoqxs2ffIRdNtGLFKnsZpefdn7nbzladtt//6kGbgzJ2/dVXWg1jNiIKMoh+ioLyKuaiMsprt9unPn0XDqUaW33+edZSh8sLMKAXgOUIDp6cKVNd0eogrg91CoxCsA2g4B+js2kfCtS15JufBAgrY07SMylyo4m1wY/rM8S/E0AiZarmiCHNE0x2ckfp64V7Mm3dfeVOhenJAygCRP+vQaDYPK0XiQAqg4zPyYzBWoh5P1iRaJ6N7p52ilkzWY+IwAsk4oNv2/rGa3brDddbE/cQE6XLwfFg/pXSVrFdyklP4vm5ntz7V1541mZNz8fJ10kPwjFy4xfzrOEuYv2QoyIrJRZAA7cPBITy7hXF5nqE+Ix9AGkiAntRu1dBpi2hc6SYXPNGolYyANgUKaZ7cRjHp9SxTTxHcpckopw9fPQ4JFoopeyRriMkAOJXxKCcVp/7aLL94qkmmzUDkQQAsgfkgcjXdghvkWOf+WiuvbC1C6CR55Znv1IxQoyTKcwnCTzXIuR7IY/1XhWf1C6HpOJDpHplXZayW+RINWBhJnOU1pRq4l8aULTPhXiTelnzmObJN7Ydc3FrAsVEDFXhqqjmGRdQqJjLOQtUSgzoB3jUTMSOSoVFBCsyUgSIJ6Stizl7mwARQ/Nvt0OC/OasK0BXnJvcdpp7PXC7+bN46L9weqRSY4Nt0eQEC8Ml6SFSl3/rA6GiiEjNvXKS9rAueiBM8COOKFAAF+rrId5fN3E7fe09TJ24KCH1h0YREnTiyqttA7QetU4NQfoZuvmecO5vW1szANaYcx9ctnKx7UGswPJl86dk4Dqhs6WozKpxIFTCr/QAojbSqVGHCyci1NMuXJhnd//ySiv+6WvWBhgpoqXfA0ch42JgjFhD5pvEOIGGrRDDZYDEvnSzpEMsx0LS4vRAOHDgICAtc9D66y5z5dHbdh6AqPC2OvYcrmvgM3fRrdFCvFQlZG6HFZ1st81b9tt6xrB3AJn86ThvOiknaaGXCydnN0RVcjzNE7hlatr67GhJPZ0nOCaD4yjXZj8AoH7tR69mv7gH8uMKO4LDIoXC4ujJ2kWMf509wnsjlqmfNTwCUYoIkLO4XtSPpWe8gnlNogSNSane0xfwPB4bsCDGyTCkuCd7jLP0u6USv2eIeXpFMLLn7O0YskoioooaO+wIewxSoOyqeZDUlFnfvwvHFHz8ujgiBYkuC8agUF1JJFQWPWH+8VYxFmWbuU50fltaDM+7MQfWMgbUHxWdak/QUH+6lSgwos7YOhMt6gmxfIG1qjet/LD99J4braXqpBNc1PL+l8yaYXW4j4N6cJv6hdne8k5iJtttMolz3sTnDYfwMytP87NwCzEePBh/ve2jlNL7o7afYjvpRDp4aMjuuGGhBUC+pRKbpjFeh9vo8W10uKXm2ua3TtmKaeHEKF1qd/3oD9bItWVmZJ1BYd9ZaYkRnjYpGoCVSLJS5viqSqKHeO83r4qzr2z6pA1/60n2aKUAxLjoiE0aCE6wraWNdrQOEpT5LTTS3xqr+23VEhyyOF6nZE0iHqrOurn3jXQWhNKhs3TZeVYGIO3NvClX4TTWggO4ObLoBJS7VhFJccwdAwgJZs6c5fZTmzdtZq0KsMXsdc6yJ3oFEHwVUU4SVqgvRDU+t99xJyB8l3OFViNwmMf8EUW8ZAyutNqmBtu4dRPk0zwn2pHDcTLRSiJSJGvfsnWLi8CSSyMTwdeffv0rV8gu1Zv253P5vlbmvHr6D1/fuM3t63OZ62cSb9XRUMKeIAjilL4y3E1btuCq5/mdt3A+YpFuunMCcW1VsSdgH4+YR47bZ5/+k32E149hPhNO3im3NIRNP/uQfeyr0BfwvHo60nrqzNku3uvG62+wTThDqpnfz0CSKBpqCfuEU+wfdKa49bZb7Pvf+x778TT70hc/x5mIaD7Gwa9++RA/18e++pVvuI65B37+M7vt1pu4NmH23LNP49K523WKxBKzevsNdzOfv2Hbdh1iXu3CRRlqT9w3127+biGxsn5ch5nEKXmwZylFjHDQxRteecUVdoJ4rnjisOI5T3TjrKjHQSYxh9yF6teQA6RC+xY6IkOY89Nx9Ibx3HayPtRDlMyYNsM24tyYM3cBJGgbc0GxteP+iGHvXMM8H0vyQDjxg4rqfej++23+wkXEb0GmsV6c4n4PQ4RKCCciJY6eNAl4NA4UrSUiJJnuyrnLF9iOvbshg4iYnDaTqMkKzmxBnE/Y/6nPSb1hinhlrhCZL75cZwOtU+rsK/g5Kia+8j6+688dHwUQH/rKvxP3PntQff1l98c7v9ZeVWcJH84RCtochJD1ZS4ORTAip1W/OpkC/XDG5CJ6w/HO+h8hYRFnb+3PCtkXnamHoKaHKMA/xIlQGtlbD8vtyt4rQOcPhFzdkMK+jDE4Zb53iZ2/dA1n0VD2psHSu8hSNv4e3yZn/hIUOEeA/Hm5+QB+cY4Ameiivj+AfqJX/+D//sN+/xP9/In+fqLn/5wD5N3H0DkC5N2uzzkCZCKA/oOfod7fT/hf5wC58ruXj8UnklmMC0RK8lSUqgOApVKSnOGg5Q8hchl9GMkcgo/u3UEGtreLt/rhFxfYrd/bZydRJd940w0uGsTfE/XncCfkhzeHg2SAtgZKaivY9AXZnkNlFgNY1OkFQANoJ1X8MMijNxv+5ETU7WjPGoilGgZMUPlzK4d5dqVW/LsLbMmPIT3oXdDv+8pr2NDqAEyshoCAY0csGxXsfGKoBLxok6oc2kS6OSo5dB/jIKUCXSlG45PjLCM3xV7/cp4bBat+XEjUSI69vGGDAzvWr70ElfeQ5WSmWiY/rxxSoArluyfAiMiZfvJwK2qbcUnE2u+/mW//8RrAalUZG08vDm1ErUAILONwplJOPz7XQdTMUylhbEWxU0ypb40cE4BIDYAkOrxMmzbNATwCs4qKColOOeVUxMmAw2FB/mzIiQEBTEkFXExh8x8L+OaNzT6E6yC1rEAayZakSBbgLMeFyqxVWj5C1Es3BwDlmetAUAWAHQ5pksbrtxAFNIhDopucmSFIEB2wOnkPU3lvjcSX1UOAJEICaXM+a9Yst6kvIJZGxaNzpk8nAkXxRq1Okaf/z8IFkkdmsRwL+pl9DliXEwDIGDeBIrDUR+LLPehhw94JGaM+vg4ORH6QD0P8vzKlhwC5YgCk6ys6AaH4aACiFhFv1T1Ddhp1+K6jLXREkM1LHnfAAEpi3xGisOhwALCRknbncbK+USz2+IZbj4c/hyfKL9sbiekwIhwoq04EEOFnRRBnIvJCoGYABw6Bvt4osJwClqNJAG4eFb0rUbcHUkkxOSIBpLKXulgHGHVDyL4eyfWMwVGimBUpUFVCrtgaHTQEqPeiElZjrSIcoiHyUvNQ3fYk2/HDR1ClRTsCRBn4GYxhTY5dkAACSBXRpZx/X0W8EIUTg+rRG8AHHJ084xJ3IBOpIdJEv9bBXa6F14lWu4LDqA5vFUTjnIEIELB4ySVEIXCwGwbE7eUzTSHuQe6PGmIhFLMUCsqjg2QL7h7FXyUwJ+hgpedUKnQpwaPIGfaEUNJzNyA1OYfUVkDXRlxSSRw8s5g7hqV4BiTzBAzU+z1w6BgRTL3EEcVbLnELhyjnFGGjYktl8/dAMDVDviah6PWBzOlhrAZBBikuSbFYAjNjANKlBFUMTzyHRR0vT6I+lCtH1yA3DzAcQLSGCIkm3n8K80wrJI6iEP70zLNkgK+xN1CIys3Txb3RPRxQkaVilgQKozT0hZwddg6QccBNhIekp9+6Nc5++LsGR0SRJQBoO2jnL4ds4mef5bq++PwLdjPqzEmAPN/61rdx1kwBzE5BiRxrl184ftD85D3bHBnjBbkYk0iZfaCnXbp4BQrLOqsoKsC5UemKijMzshgzEJeQgPv3HiDq4nwiUFroXmEsQ9B6opRux93UwzM1OtLLa6KCRjXeDliqmLTYmATmVE8iHDpxqBy3VasvdkXwGYBKp8knn0YfRRsRgsePH3VdCJddCQnWGIVrrMPNCZMBrNXdIreECrfldNK4zkKBuP31V20hRK0IYSnGmxrRDENQ7tq5l7Gd4PoDolD1quA8LSvdxdXU4LhQMbUyzoNDIu2OOz9uDz74Cw7zR20YgC8O8KUHUnvOrNnEGA1zbdJs/4liek6YW1hjVl643A7v3243Xr0WVb2Xi9AJ5OB/mm6CeArSq4lA8kClfYLccoVTdEGmR1BCWwE4NA1XhboudqLiFZkpRac/xNQgK80A11gEiNwR/XJPyK0mQB4CRM/ghq9l2dqflLl7LozAdTo5FIP8foj3RsDsSJUvc/HnQPq18Fmb6FnxVfkw/QT+uBwDWRNSiKPx4hp2SuXMNR0mzyYf8FUEcELWFADjHZZAOfyufQdc1NwK4slUElzDeMjPm0wsSJFzNKVDXsiZUYSCeaQPMAwASECP5ocmyBj1xyhPvRvgr5o1T50OEZHRXPMwR4gILBPJIULjBHOH+rGkii7iGmtuyp8+gxis05CQ8S4ea/e+/e55+ORNyN75+peHcX/x58k4lkbow/D3o1uD57ub51Oxj4qS+dyt+bbzBDEviqkCqGsAoBSwl4XTSm5NxfqJdPZFvSv3iJymivxTz5AUxJrvRLppntN8KIV2PURcOoRIG0SG5jYRIG/tLnTdQh6sa4rK82aePs1zOCDCn2sYzs/05vtr+fkqktWNk1NFvSGK+5JyViTpO84/D4Cnn34s3b4kAoQYrJHh8ZiP8f4SxZIAW1GCnphI3xUo9OzUCBvlGRIB4g06NgYRzIOCI4S1lJ/nyf0e4754ANJ78XlGeX57GS89kDkiQFS6HYjToKd/jOejwyrrhujVYMrHITDInmFEY5B1d4CS22DGfAhzxmJI3zc3HrApKZ6MH2IAmR/2HDxpZyFAalleuhiHtYO8Z6Iws9OjbXZOvC2flmyJN+fZzs//jp8FiRecgvCE/VngKL/vYY+BexHxRH19iYspkwNErtKElCDm21hiZpogxU7YeefPs7zpefbs86/SZeFtNfq3OJBuXncJLgTGV30hLpAhe/Kxt1C2N9idAKnRcT6MpW7rJi7prPZ/2DbD2EOFQz5Ws16cqoIUqBs0v6hkiACIG9aHIZ6dq2+8AvI00BZeBuPw9tdTD7xGpOBi52wb0yYOV47edzBCAO1tGpljRJCfhsSPVBeWItTYO9ZBbmiPOPmC8bissRN8L+OuvxPHnFb2gS7rhcnwRizS1dpv+0paraCWvjGe9aULsizVgqyxe8QeL2Z9BHy/OSfCfOhrUAWZ4qEy2Kd0jYVYcVCq7TxdSsRgJ/MZ+xx+TDe8T2ok5LZnlG2qHrUzOGSmRXlSfO5pCZn0bbE2vFl43EpOAKT/4mobbqc/SMKAnfvtsuXzzZs9VQTu38EhANf+QHtz12nLgOyIAxQ904tTEDJ7ZjauCOLCuiA/mEohiM1WrJ5jZQDWz20oIQYt0eaRlRXVRWQevUS1EBXHGrusPzQJYdJh3BzBNoW93L/9abeVMoRpqrG4tEkQioUWwZqykHGQDKG569gZ9uJmCcx9R8a+YzWffcwSPfgDyIw2umv2FQ5Y+vxZ9uTuYtuBYyk0AwL1VKtduiLWOtgXTOP3URCTQRDmx1izw5Nw3+KgWrhoHvvHAuaxKFzEqTx3A+wxjzkSVYKaep5fAdpFuBYugDASeSk3UBsE7KWXXeZiDV/b/KZdf/MtrBW4xpmHWphj1CEhAZSKpp9+6klcyR3EB2XaIjqPghAV7aFPrxyiKQERi4Qq8YiCoplLd+7Yxh5qiouTkqhkGiT0EZxnczhXyAHSjFhH+9VIxd+xDm96dRd7+lLOHbOYt+cztzCuILzhBtn++Nmvf/Uc828sbpgcBEb0qSR5E6Hawrqo+TMEIcds+jg2spfugqxfb5XspdNxQzxAmfnHPnGXBbBfevixJ6hzIP6MOZ0NqV1+xZU8Q8F28MBBV9attf0j7Ou0linyT67idcR3lUIsPfLbXztiIzog3L75z/fgpGPs0Iv19a991x6G6ND1/tqXv2h33X2H/fwXP7NHH30EQUMthNBUu3TNekd4nqluhHjvZh7AHfP4pXbDPxVYYmYke16EUDxrijHcuX075eM77aLVqzkHZDGny22BmIXy9CpK1eUOPVVUitiJODDOM82sH+Hsg31YJ5bQacXQtFb2Hj7aI+NOUVxoHv1eik09VVLGczXkHK9nFR+o6Ef6b3Ihy15FTBHMfu5CHMSav3bv2GmJkCE6q2SzXqYgPGlAFCM3UABrhBzMHYiull660upbGh1ZkxSXxJYOERQRmoPs0+WS1/rlzV5Ta1AYaz1SGEf0y+Et14t6J0Venfr1EpsK4SHy4y/jrlw3yNtzl/YSf/lr/Y32t2F0sCh+V9G5Sg6IIzIRVZHriuyHsFp5wXIXN1tPCkI4RJH6tCpx5bYj/igiutgPUZg/pFQb0b7VEIsjzIuKvxIBEsS5UeIpX4QgI4Pe7NWj7I5bP8c5K5JpU2cebF3nCJD3hwK95+8+R4BMdOkmAugn+v4P++8/7Pc/0c+f6O/PESDvbwSdI0De7fqdI0DOESDv7/ma6Lsnur5/5QC58z/uRMiIshUV1UmioFJQ5aic0BdAWKWuGeSuSi0u9enBXahyb7vBfvfbh+2X/7TE1n55C3byPAdMVJ8pYzMLwEokSyeA3GSUpX1ImDp7Pe2lV7fTATLVdX80DxBFw0FQmbf9kB2BgNxZGZNUv+icFh1EJEjpVEtRdABgZ+Xjq23B94vIjkYZxXvIIZtW4OMpDlN56gUBWBBQohgsRWP1A7Zog7ds2QoXe7OPw4I6AKS+qTxbSTFuvM2kXHwYoOPFz6TY3c/52JOPPwZhE2c3XL2OfhPs9aUnzZ+deQJgzDEA3DgOI3VnUTsTyTRGBnAlqtiNP1thX3oYy3V9NUCgny2iIHAUtXYRqp1Fc+c5QqeCLP6erkHU/TFkEu8j2mXAYtLZpMMISKUepkgpwIuTJ46jOhJI1IobZJ7Lj/eQswNmI5sOllE23yqlz+M/D0A0Lw4vUsy6/6TIhCQZ4bXHOAQJ1Q0nUkwHCqkj5XCRC6QUBdYY/zYCAEqAUyMF410oiEY50VdxUPADuE/j9WsbzgJs1xFnk8hB0N8WcKCUpXrX7r3OXRLDITKfa62BJHBd8STJxEKlMm4SAKql9B1ADasINA/1kqh4nfsVxKEygENpP/ekHdDfl5gQFU+O8N4HAeDDOHR0k2seD2gxgvXeE2CzCoBojDiJYYDWUiIVnngNcJXohwTUiWEe/TaZe9UH4I14lAx4jhAQbzXYvgf8iPMiu7hPIPcQilfrQ4mI2gpwI5EsCim1RXoI3JUjQUSGMngDUCeH48CRSErZ8aByNsb7GlFBiMoNBcJLCcZBY5T7M8gPDsGNk851i8a6rqzmGg7uhRzaNb6TUAhKASeiT4CkBxFKs5cxjpvjiEQ64Q7cLYC6cnjo11LV6fDSw3+KgVHnQhAHIMWHKQg7EACzr2fQRTj1Qh6I/OgE4By3+SvSa8QRVl7kZTShSj9M3JUOcmJt8wFqQznQKZJBkXcCBdIgLEoKOAhyONbzrvi0RkgcRYpMBxTVwVrgjz8HSBUjx3JQGxGwJ3KGA2M1rgp/xq+cP8nce5EgHYC9Uq0JvFDucxEOqJCwKMgNony4fkXEMeROzXXPZjNATzqugwjU9LWKu2KcBvEMi/To57OU4TwIIupL3QyKEFPpez/jSYXcAkH1/uqJT5NbRZ0eIjRUrv7Kq6/aLcRClEOIioxqIRpMIK3cO30Aqfp5Naiy5f5II8ZKTh1/VIDOFcCLiQTR7deBVy6A796eaD94mEZiVOMB9IAkJqjQmnkOouiu2+6yf/vFT+27n5nxV3Pz0296uWLQR/513Hn2zw/RtRBBzxJzUD5uqy7IxtqKYnvtxRfsrjvv4HkZg1Q5y3OU4JR98+bMdb0y7dwT10MCGFJUVOHA61Dy8kdp6w0J8XMAfRufUY4bD8CZQoAZOUEEOshBoI4HXxjFSsp/L6Q3RGCPlPoXrc8lmiYawL2K6CtiC3mhIMaLfpbIMwGi8ZCxKout57847rGKt314H94csE+frnYl73IYJOJCkKIxnDLvTsZIKgpUEYZy+p2APN21ex/Kznl0Xcyyf//pffbVL3wW1WeVvfTC83bXXXdzzwMoaSb2ELBwjO+p4eelMCfnZCaQlx9J30ITzgsO/xz82wGS+1FrNgOyjABa+wWGuSL0Hv5sgBLr9GyIHO7cGebpVzdvskyIHfX6eHG/R5kX1AOiZ9I5QCA/BB5p3HhzjZRs8dI3sm0NpLtzgPDnzgUiFldxWIx9Ec/hgC8RgFGpXJ8hAO9miAspmX2xfLQ016NmJVqKroEOiKsV5y22/YBE0yel25ysZGKTfG3nviNWzWfNAHCKc2TjMIraYl4vFlI+1SqIYawBqNNzKHdSOOSkulsSIJmk9lQhbjBE3hndJxw8w3yGLsjncBwcKjCX81E9RLWM81Ry1uWMFJB0ErJohM+tAt0oSNk+FbTw+qPMcRmQeCIdTzJ/3fXRdHvoCaKLeI6jiebRa/aQvx4a5AOZjdKdtUHzj9TTAs5EUNx90xR7k9RJERtVzAmK81MMpPqMNN6UPz5I5FsacY7tPPv6zAKc9Oe9kAU5OZNc/J5es4oxqedccXcClbSuy3U14BnuPksgn7maklxv3scuCJtoSLgESB7F53kyR9fwnhThNcoN1XvT3OfH/VdPjut50Syv+6kIQe7xv3wsxb70q1rmQQAkro3AvRDU5t64PUYols7NzbaPLJ5nnt3V1tNQTasCzjM5WlkbA/l5XszBfCO/B6Bnn8LkYGOaS1Gdi9jv51p043Soq4eqg0Cqa8Z5h/QeE4hh0FA2o7UCwPkzd6tjKgL1fThxjb4UXc8mcm/Ty7sM3t5iKeZOgvzbf7QaNwXfDwnQDoBX1UGEZJSfXX7JCtZQLxtsqLCV/3qNbbztIYAzRAhBEGLMe95BXoDcNYzVJFyE9HsNqTesD3IRcoBxfOVVKx3xeeRIqZ1iz5CTn23TAYFfeX2rRadlWAn9Pr2se2vOX2rTs5Nxo/QC3pba009s4l6l2XWIYfrZ4w0P0UvT32ldFZB/APmh7LfKS04bJgo7cYbCeiJZfKPTrKyh3YZ5Hvz5vPOWzDE/3vvVH8d5W06MGK4bNjfEaA5aaUW966TKTGX/xD4mhPktDMJLrl9f5q2XNjxnV1x7DQs3UVysLYWApyIAO5gXFzKPhs9G8LGTiE46QE4e2k+PD6A848KfZ6azqcu27OW+8t5O06ny9S9cbI2UXVcB/r6O4KWIIu+7LkiyUArgY4PpYePnlR/uIdIyzQ4NBlgBa94pOlxIVmKfgUOkGLKC+9TLlNHsn8YYBOzNjMBtN2AlsF2bjxKVJTcne5af3TXTZmfFWQ3A/kmcH53Emi2blmI5wRHWVIPgA4fMPhyfnt1jAMyRVtbYB3HeZ7Pyw82XHLYaLEAadtQt2JU3L7JGxsSDj+yxNAiTL99O3GATfSe4Lhohh0dxj8ROXmSvEkdYAPF+lu8r4d8jNWKHxKVjXvcKGqY/ZMRI+DK0TIapwyYl+loKc84l05JsbSZ7utICVPmR1kNBW5d3jO2saLcHd3YYqxT7Na3FCTiV23lOeJ85/k54E4P7Rx0c2XlZAMsBdA3GMUboG2Ee017kxQ0vun6HmbNnuM6fKcQlbtn0JmeDbFdwHcAzs3vXDuvgc1x9zdX27IZnLQXRiLpw1PWkfZocQDffchNrUj1zYqgjCgRqy8V+56c+YR08j9q7hyCwGObe76fHTnuKdF5HY17Evzo15K4i3UuuAAAgAElEQVQ9yj5erjx9RdNDJJfapi2v26JlildiXYCx/OMTzzgw/PZP3s6+pHZ8jeBet3Jd7vvxQ3bt9R/FVcz+zQ+C3Yv+C8hLH6LqXn7pNScOmgJQL9ePBCWLiEGtJIpyP8KY1ZS2H0ftH5EAEcQaV8Y+fveBw5ATuTZ39kzbi/u1mzGgPZmcxZp7FKFVzxzj7QRgAfYTStEffPDnzkknovwM+8FI1gb1ZGtPefWVl9sdt99q9/7ge5bAmnPvD/7Zfe9dd3/Gfv/YkzYlbyaiAW/2WWP2/IZXbfsTa+3Zo1OYo4ihbazC5TjFRWAdJSWgnjUmHdHJmjVr6Q+rd2SD9h5LzlvmOjlULK7rV8ZnrWTP0w7IL4HFjdddZ0HsHyW+SCVSso95t6yknDXBBzfTJOfQ1Tov90c7e8kO9dlw9olgH6p1oQjSaMrkyS6KVOK3Ulww2v/G8PO82MOdhYDRet7LGNAeuwuHRRcilnyitJoRvQxx/gxh39eOkMcD+5Big/UNcsTJBSKLh84HLiKXNU1Rk6PM7+wO3fnn5G8XW95tO9wYcWTHn9OuXIPHeDSW+/Px3+tMMcrcIYI5IEBkGd1SESFEeCEgUdE6zlh/9uGKm5bIQvGRSThyqjhn1bHW9bLWlHJ9B4hPDPTDFT3oxfpfBxHS5krQY2FgPRHwDchJQlSut2cw5NKQ3fOl7/P5whDxEWsHkXaOAJkIRvmg/v4cATLRlZ0IoJ/o+z/sv5/4/f95kvhA3upEP3+iv5+YAHlbCfZ/effv+vo6U38gn/q//6KKLPwgvyYmQJyy8oN8CxO89vv52SL0JRB9r9fwHAEyEUD/IQ6M/9aP/l/nALn2x7eO6fDgDUB9gg1tCl0BUqVUo45TPNF01DaSNQn8UGF1ChvPT57XYys/95rLVRVAXk6xaS7gRSmOiTYOyCozVba+F2rL9q4B1Meo0KTmZ/PnFwj4Qo7r4kVLbedO8lShCiahmu5C3RIYGML/d9tBNtXDCv5FJVP92Eqb9Nm9xKlEA5oDYKEO1sFE3Qn1kCRShQtAERgj67pivAYA6lWMHgFgrE2xwJOtW7YCgnY5EFpRQJmTpwF8jdkbX6Vc8fJnbMWSuTaLfP/LV1Fie3S3jRJlEshr9vcQp1TfjkptKiqkZkocD1kXm+A+NrNbfrHKbn6gEtt+OnmtxTYfpWTJ4f12CcrtUyiMBlAvRQEKvLZlp/mEUErHAWnYgyJgFG+TOLD0suHvZ3OuHF0pYFNB99PSkzm47bF4OUH4zJPTkom+GnakwWWrL7H+VsAXIm8ElqoAb1RWbQ54Ihp6Oczrz+W6yCJKR/lB7USeaIMcyEZfRb1xkaHuUFAEOdPL5+9BDR0AUKD4gAxAyzOVZPVWlOJMme0OUrl0wyg7fj+HcMUC9VPuKRBTMSQdAPWvvfY6Gb/zOHQ2EgcwxR0S5EQJwVEg5VItauYmSKogCI8EQKhQxlI9aia5fGL4/QCvUV5IJn0X+bccnqPDoukgaAbMSuTAhKOCaKthwNGjRH60cxgjfQAgAFCfzzgtJ9HaFNfD94ZFEnHTBSkBgNWGU2eAqJP6VpxC5ESM8DODOHD0tXdZZqwPQH20A/pGOSQl0q3RAvHUzLhNh+zzgnQKBritkbKaA2gb92cU9aQfpJIOMFL5KTIrKEQOJsAZDvGp3LPMSZmAo2R8o0Q8eIh+HA4r2YxrAdED9KfIEaLM31CCu6fO97CC/YD4uCUSOXz2o4zzlatHJIxAWA7ngYz1bkA0KZpHpHgGpGvmXvqigA/kvRyl20MHxGSi1k5XnHEqWAH9yrVWfnxLaxMH1OPgcX2Mt3QA0wAwNtR5qMV30FmRBMESCvggEkpEWjpkSBEEaBaEhEBfFTCrZ6QehazAVgGgesZ0EJQ6U0SXwAs5FPq5l4k8e0r30fiTg0Exa71EMvWi7O8BtPBFGVjPGE6B0GvgoK5eijScQzGAsIrk0TM5xuv7A5Yo3iIEEKKdz9/NoVfl5gIw9XXsxCkHtgs8VQZ2KeB+NVFfUvktWrzE9gKGhgEWi7RRj4kAXMVfSenp4q0gVkRyTIbEO0kMggBgKckdgCmCDoWegAD9x3HVXRuN++/elmT3/g51PQ+Kyqc1RjK4Vivyzrj39fUHSh2Aos2N1OZyaGmOCubgL6WiSNoffjrPvv2rMwDToTZ5cjpkgwfugFp7+vGH7dEHHiDuDpIRNCudHpHKsgrnoJlB9EUXYIccLf0omFW4LXdNMHO0IuTUYxDJtRIBEkWUoBwAGhfqEInkXqtUVFnWe/busfMvOJ9opDPM8clcp732kaumWl9DhMuX9mH+EQEnED2IsSdAWn0/it/qAnAWYK35/syZWrLGJzt3UzsAzHHIDRWgy2WhZyoWMi0tI50883J+foTrgTlBMbTm5YvI7H7s0Udt6dLzXHSfiNMS3Hkqgk1Lz0ZxWk+Be5Uj9VIZJ54AfDNnTOKedUNaBuFsacI512AhoVEuhqQT0DcR10gLBcnNqCGnzpxLtN6gHeO+xkLIvrJ5swWRp+0Hqaq2H81jPYxJH+YIETN6RtV3IIBFoJii0fSMaIu44Z50W/OjMkcGjXOhuA14PvW+BZpHMPZU9q05Tt0XA6hLRUQFoMJPwBHWp64lXCEJ5HKn4J4sRp27YHquTUPB2o3AQBFGNQAvsTy/oTy7EYzv/Xt22FyIkzz6p7yZWxoUmcVzp/x6ufo0zuVkCeG51PtUKa7i58rKyiFLWx0olAEY1MWc2sDYUM9RCCSWupqkNs3MyrF9e4+4HqF21lmNK7lisL64uTCUcaTi+SNEYN16RbQ9/HyT6wrRs6CxkYRqWk4kfV7NE/rSc9gBMC11tgqDL//I+HP61h4PO87rxDJm8nBoKc6qi2sSjutnEBBLhKscNnINauyJINe2WhGcInfl7NLYEVGjviDNPyIDO4lNEqkrsreNn9sISdzMsyHCWeXvXYxBjUU/ntFyCNQh3p/IUpWpj/f7jEeU/PUhxMP+9c5k+8pv6rjH0CM88zrMqZg2DFJCYzk6hJ4Xf2KxRnstivUtC6JqlPhDD+WuM1/6MX+M8d49ZNMjdmUUEqpPzg+A11EVuTMPEoRklTXNRqWG6/sA12atAjTOhhTivg3QwO1N/0Iii+EoUaFRxCVGA5KJpEQjgWiCbRHXqqgS0mLIh4QpL4vArVlQWmlzZsfYRecvMD/e+/4t2+zOF79qpd/fOQ6sQ0b4MWeEEDXaSJ9GZCw9VZBeQbygrsso73nvrrfsE7dfh3p+hDiiQ1YOiTVp2nQLg1waIT9+8+5d5hUVQKRenMXiCFqD2ryHXP8eFNK/fPBXdsMN1wEWs6b3tpo36Hk/831bCSQ5Topg3mcHVoI6VPSVfHDaiqwGF0ws+81oXAE9/e0Wl5pkt90zxzb+qcHm5iWzH8ARQ2SOF8/7ps37ITeJmZmS4ojZZkid1NQMhCqetmvTRhtuq6PzgSgakeDegbhBy4jVonyZPjE9o6uWLoQEYSxsOk1nR50j5qPDYy0aoqEVsnnbZjqdUkKd0yyRMYpNymoRibxxvMvawEL1R9PTYyzdl3gzwPLaJly2RFR1ewdZC26NkhO9NnuaWS6inOdeKjFqXSwJ18iZph4cbtMtI9zLjjIHPLwXcjiLaFLG0gjP0TW4TdYsmm4tNcWQUT228S1cM1Vmn715tvn0EcfG3qW5qZLr3+O4tWQ6PN7YjLIeR+vU/BRcNnRDVTRYE86/IIgxL/YGz714zK5ammG+uDWjwoniwnkQDlGWnT3XRgJzbG9VnX0HwgF+w4ZEvml+k1mK6+tH5FoS7I0Xe3QRNPNmTHECjI2bC+1T64kGzGZdrC2xQCLXRjxxAAUk2sun6u3HO+pxkTCWEZhnp8Zbmg/zZHuz+TDkZ8yOsx72NynaJ3Gvw/mZRw9ugRiebwlR7OG4zrtwHAwwbhdfcB6u8iKIkIWu7LmloY0YnxyIrAqEAeH20B934VBYzRlhJ/MVMbEtrBXpk2z5BSuZtw6x5e22y9ZcDGhcY7/59aMA/TfYsWNH6QZZy36KbjzGxkmK0XWWOAM5MMbYyMOZ2s0c0cP6Oou9rOYQOVsVJagIQO0tzmdPv30XLpFZkyGOo+3FF15mbovnvbc6p6bIUvVR6NjSTGnLv/7Lz+zjOB611g8xl9fWVdp0nJRj3IcyOqpCeIZrWasH2V/K3aKS7xTm7peJ+Vq2cpUdoDdsKRGW9/7oPvY1S10k5jQcOy04mtsQX0ikkkvn2DHiE1MguAtY86IRKCxastQRl7v377cVF17oxB7qO/vyV79i669YyxzUZcuJ633kt7+1fIQoV16xzvbt2WN/xC1z220fQ+w2w7705XvYK6x2+7bE5Ax74KFf27ENH7WfPAd5glU7PJr+Od639hlHDh93RfMSoFx66RpHuj///PNuXZiOi0b7HsU7qduimX9/iv1DC/sRrSl1rGc/+fGPcKo84yKxfDmHBnOtSyDg1esRxByubo4Bzm8FJwpc75zi8jwgKiT46ePPF9BHqb2PD+uG69VDtJLGtYzHzdjHPZU7WYS2viSskQs/Xh1TDPpWiGmpZgIgBURqSPDiwx5UBIFzASqqUiuF6/sYj0EN4D0e/PUs93ozb9mjLaNokvFyUDlFnTuaPie+R6ILxUrqVTQtTSbKajvxW1ms70oYqK0ogSgNsBjELJeuXGFnyoqd21fdluX0LyUmEwcZFc/9zXQxmY2sIU2cwxtx+A70IhLqAY7yZP6BbMrMTOY99DKH4FLDNRjEeW9s2N+a60fsR99/iL2ExIZRzhn1ztr3tyKw3l4c/y//9+7g57t/79uxYBOAZ38PQPS33v9EAO9Efz/RZ3h/f3+OAJno+n2492eid/fOXDDxv/vb/+Lt5+dtB9Z7eZUP+/q4ue49A+Dv5RP/Y7/ngyZA3v3dikx/r+TBP+A6jMda/I2zz3/3tc8RIBNdqQ/1/k705v4hf/+f4+e9rL//kLfwLi/y915/jwu+vHasC6BBsU5SsHdwkA/mcD/iogYGOXREAQAQB4DCVYV1Ko175qtT7cKvvIUTIHe8SJmHWuoZbShVRDgph1xdABsPojgCACYOHDqKKq/BKTylply2bAnq9GMoWQFjd+wG5JrjQGLlxOp7C4uLUQF7uqLsZnpA5n67BDyhx2XZIwVyUV1BkDENHLB1aBHI0cfhI5+DjMpklWkvd4XK9VTsq/6JJx7/A0AagCxouaJAeoiA8qesuOjnM3n9cvLos2xKWqTNnRxPrEO5HXhrk82ERGluQMk55o+yNwrlrA/KuSLAi1Lb9Mg6u+YnxRYUHclnJMMcYiA5ip8pGzyH/OMUz6amZlpqdr498ewr1jVKLEk8WcRxAAio50JQ4w5zyK4CvFZGehSvM3Uq5cqH9lF+nIRyFmUxh9A0Dg4xAFl+bLAjiGsKJirCRxMZQJiuvYckXWy0Fb8xqI0+6uY24opCAJwV2+VB1pQ3n98f9WsJOcaTIF8ECheWVVoJlvgQsvd1773UI6JuF8D4MQ7d8QCtAtvSM8laYNN/FKBTqtl2DmArV53vIqIUIyTLunJ/BY7Ho1wXATLAe/HiPYYzbgTq9zKmRgCJQkUcAPC0A5qE8P09AFetgI+t5NqePU00CAIscCZXBC2A5vDxIgqOOejPnIp7pw7giCM2GLME2zE0kkYG+wMQ0odAR0gg2eDdgL6dnJIUKTIMkdEJwBJM3EIvIJs/BAxSUsuODrbo0ECnEO9TKS7AmsKsVOwawL/xw0XSy1gLJZLIi2uoyJzBMQ79/NoL10h0tNwjjB0VEeMSgm6ivyCMsRnPYYecee5HCf0zjRyMAylcDglRMbI3wGu/A3blMrlwbawVHBgFlIsEWG5y2dEhOJyGGMMtKIYDUcWpkFwFh1IyitDTwUVuEvgEiARK3xnjI6gNZYuvR80Wh1JMGdLnLV1KPNRxnBnUmZLxHs+Yi+Xn+AHMVhIrM4Vi5E4O9yIFFQMmUFn9I4q6UxmxyzrmPxU9BgKyqlBTwK9AR0XL1UCICHT1J6YlDrdMPyBOP/c3gvcj4k3Ra8G4CTqJNdH7be8EzBQgyDXo4POrJ0LXURnpeo4FuopIi42nw0cOAsiLIghVgRCRgJZSmut99PKcS0VYXsP14v0q2z8YYLuTMa/oMUX9CARVt4Ge0QjAfzkQVIwuBbjA4kbeexTgcQ7qQt3fQ+RslxKnlJs/jcN5h4sGUlG6AEFF9LhDrZoxucsCgL99y7gi9C+/vvnAaUCGSOaH8agyEUrBzE0CyhUlGI96/gJiGp7+41M4IYrsmQfW2883qD+lhaiPaCsuOGhLFsyg3Drd5aV7MwYEehcwZ4ZTcqmC5zSU+cBJgB795L3jgoI4UNmnuhIUQaRJX5/PG3BF6nj9XTD3YyqfqxSCIZS/KyXuaPac2Tg7KiCQEpxzpg+l4JwLEq2pzBMQkv+niDcqgmvLB+zgdaVuDeHatzB3KwIkIjyaeXY81i2HyDU5nU6Tsx4M6DHK+JRC1cVNcb2HAQmlxJUCdTl9NCquffLJJ1x009KlS1z+ejgP+2bKaiMgbgZ43YSEVBSl5IgD5IQxTs6cgYidk8uvcQaF6zBfz/hr54AfiMPgLPnui1zp7M6d+wDMFvB6sfbvv/ilZUOYlaOYnM/PPQURU6zMfMD5NlSkQ5C+inWrhaBLTc+E1K6T/4v1qs+NH1eEzuffcA+K1h+V/5kA0fzmDZCj/guNB43FMIBYbWelsB3l86pwFijZ9VMpyqIbYDRL7jCek4KTJ+zaNZdaS2mhtaDAnzp7rj321NMAmz62ZNkynvt63H7Mo8O9lpWEw4c5ZoTXDVRUn+Yo5nIpfj34vYvSkDOLbiH12/RD4in3XjF9Gg+KsQznPh44dMAWARCdrih3MS6JAKQFJ3ECso4JpOGFHQEiZelZng2Rt3MRNCyf1W3fu/+wI6j0HAQqVgPQKor7lcAzeQaFr0hRlRVLLS2StJwYGsV4aRxqXK5YNGqPP41Dg88XxjM3AHqrDpkRSC3FB4r0EAEywmTuy68Vkajfi3QVmSPwSvdJ7i6pfzUf6L40EeOhODyRmZo/lNUuctAboCwZ0KyfnyPwSd8n4lOOHYFiep+aB/4youS/Psv/IgLk12fdHzuXCK+j+y7yTu6T8ACuYaiHhfngAKLMJRXF7UhPG64YOUFAyXn9PlTH3uxlPOhHGkSs0c8zoALwIQjEMa1P7RAokOJF5FedYM2DuycOjf4zIrXkoOqHJFLBeiZl5qGBXtx/FMOIIRoQexw9NsT8LqfIqO05TlQd8+CJ0+02KS+Wa4Wja+V8QG/Wb67diQOFdu366xyoV1B41KpqEKd0jVpyFtcIZXcw634Lc3QQc4x6frohcl55/k37+U+/gGiiHrfRm3xPA4DvHEufMsPKzhKNyb+pbqlivguzGRRor/rIxdZCtGYE6/xP/+Ve+8Ln7sJF0kYnCJ0nfO6us/XWTx+GP1aIQMiaQQDVXvDFA1VEX06eZWd4dvU/Kcp9/Ubsrs99xhasCbebrviZPXTfty3YU9cU9frxQjrA/F0UUH4evQGAymnZuTx3fYCI5XZox1bGbK4lIkLoxB055kOhNwrpwsp6K4RQldNz4ZwZlo+bLGTeeMThpu89xfX2hvifRDdPrY0Cjp8/FxdfK5Ey3bgXIHUqcf0eLRuCtBm/T4nRPrYojbJr9mUlZI/F8nxI6FNXRYQi2+UFcxJ5zTGrVJdIJfeBPP5g9ppezBmjPS0WxD6ruNfP9pZUEztqtnxOoK1fMN2mx0CS9zURZ1dtp+rabfeh8aSv1ecl2lwi807gWFl0Pgp5iIzuajqfPFkpgsIQiDTh2mQvlIYyH5FIJe7pMsrBi8sH7CLIsJTYcLoxSu3LH59rsYzlujMQrhlL7WkisO5HoNPNlqiDJS4M0iKcPVNmNK7hThxNoV4IZQJtahaxnMwNb20hdo7P/4Pbcm1+WI8F0/UXyH62byTI2iBAXilptnshbjDP2CCLRxrjI82jz7JCvS0zIczCiNs6WlOJqzgBF9VcO7l/K31OvXQ7LUVkFIK7utWefnqbLbtwnrUPtFoeRMGb2/basqUrbd/uw9zzbPZJpRAiBTYUNofXIX6JGC4/9mD79h/n99nsBSJs4ZJ5iCm22crVK6y6qt516OzccciRqmvXnW/RiTiUIR8ryhF3MT/K8VfMXqOPOSMSIUYwz9NRnLmezC/X33o7gDTCHPaIjz/+hH3nO9+xFze+ZEvo46lEqS8RxfxFkMdvfw20Z7k9iLq4OpiPfnjvD+wauv5WrFhu+xAbaM2YhXBIZxqB/82sP2d5di686gbrrjhtjz35FOeRUAtkX5KOkKidsV1IdJSctnJcZqSmu24bDyJfJdZRpKrcKioab4JI179t4v6H8P0ezIUjOMB7ee9pCK06ea0IhDTNlLQP9jQzTmfgrtlkn8B1um3rVkB/ooZZy7/1zW/hAG6yr371a7YI90Y+HRmnOO/t3X+QjkjIi5dus42VmcRi1dkf/vCU5UxGQNE/wvU4y573tH3+C19yLi31pTRDlOfmTsbNX2GzIQB1ptzCWQHekuutTrYqHKFzbB4l83K/n8AFrz3HCvpMTnNP5BqfSUTwAdwuKQheRIacrqplHx5ux+kGaeHfhjNvzUao1YlYQ+S4uuGqSQ/w599qbdI+Th05ij5UaoDELdrzK3pWezvFzTrSDwekVGECx0SE6MtDIKU76/+nbFl/duKRuTb7Vrp0OMsMM18rXlGiKX2bfIW6v3EIBbrYT0gwFYuYRdGz2uNGc6bygygrOnXScljrx4jNCxjrt9m5WZYNib0I99PenTsRwB1w/Wa16mfkHBRAfGhdEx1XdN1VNbI+0XdWXtKIyIJi+KnzrZL1uIf9ZDCReBFRzLPEjI0i9vD1DiOSMdq+9Nl7OfqEcF5UfJe+xlXA/18TIPqZEwGQfw+A8V4AmA8XQD5HgPzXPdd//f2He38menf/AAJEpULvg0D4sK+P5rj/P39NNP980J/t75nf/vHv5f06MM4RIBPdkw/3/k707v4Rf/+/jABZ8rmLxkYV74MK1GkjAXkEekjR1E8ONUJNp3QsLZXdeIo9eEO4Lf/qLheDkUIhdiSbMgE9Kv9W3IDEMtqA+pDRDKoOcIki92Sh6xCYyQEgFvBf4Mwrr7xq69dfjZ37gBWjhk0AnAFuAJgZATwmgguwpAnQIAVXwsmfTLO0z+9z0RljAHxS/GRThK2MbxEuXWyAlf0v+7OiNhTLo4O/Ns35qE+lwFZWv/KAY4hoUXnq4ZMlFpWQYnWPLrNb/ugPYQBI6jNAxnakTcuMt11vbDRPNstNAG6BAViLvUIBmCKsGCDxMAqdtx6/ytbfW2DJ2ShhpfyV6gZ3iSeHZx82xt4ckOJiVU4bZc+8vMkdin24plOmZfD5g4i38jU/rs9xCn0FNqsITw6MqurTFGVG47bxtwhA8Rkc6r04IKSgxFarnQ8xY4QyObBFRbOeAK0qpRcJMgpQPsr1biWWZhQwtxYVnBfAczgOjxBU+eW4YeQ48AWkrCHPetvuAwCfqS77PUDK++ozAFL9uH7yALk5qQAypaJKGwCcUQzDEKfyYQCJ9Veu4xBHsShRAEcAkRUrEgeArevuz8FDnSbq2gjmHiay6VdEVxeAQrjUtCrQpdw9iINaLaq1ZggQX97jUYo+5eSYnEMWPzFjgSgzq2ubKDIesDnzkzhYYGPHyRIGyXLsGCr0FI4qgO1TiOGoJdJJET+cxayDTPb6dgBY8TkA+ep7UDa0Lz87mPiiNOSHQfzaSwQM16gTIiCYMRyEyncIZTKJ8ajQq20aykeVKnsTr9OrZDEOoX6AnipQ98NNArPEf3RkkPUfqHsFCRIbH+uAfQFycmW0tqF4pi8hgv90rdR50cmHjAQwX3xhKEBLFkrb3cSH4caAGOniOdK1kmsggvekeA/lnA9xQNfE2tM7gJq31HUfyBWh1+7kACwCxEX68Pgu58D9xqbXnCvJh4NZGgctD96nP8/r3j27eR6mQcQlWjkHfR9AUbkIMiE2RV6m83wp3kp5/SOM/QAcDc08V/p3UmQLiBxmXKsPIBzyQTnFfQDZ+i+A7+vkAB7GWNMyKV5OGdCNzcSOALR6MN7VJTKe0c7nVPwNYK6U2ro/OszqPqgMVs6QOsjNIQg4HRwFqEvtFwOZUM8JWg4LAdA9vCeBWyJt3abSgaJEeQks5dcqctbPUUmui9vRO+O10lEryi1T4LojPGwlQN5eCEuB+Yk4B95ZxHRI1n/jPRAqbea1ATmiGLuKhErgfg/zvEzKzgRs6UUN2gzZ6EE/RiMZ+4kunmGIQ3d+7lT77ne+BxABwZOcaT+FQP7GL8t4JhmTNONeuGyBBXuPWBSAmRS/HjxPLaiSFfEi8jgHpWeweje4Vz0dihVizAPcK65QXQkCaUV4hABmq/RdoI3m4UQO3zr8S8mobPMlEA8ncWOIDIzHqbH/wH5biQvk6LY6HCk5jmSrI3c6loLYfsi3Xq695nepIgXycwV4P8d51pPcddqzdx/PJUQVYEzu1GlO/agy+2O4k+RW0XUTWKk4N12TfbhQriGmJoBxU1FKFwXzmkiJHGIUd+3az8GdqDhIllyIlC6QvYMHd0OezIMopFPJb4wxMECfUzX3gn4knn2N5coKooBQhc6es8A2vbndduzZb7MoR61jLCbjUth96JD5MA40D7TzXn39ghkvvY7wUEQObxrHEXMQ65dcIS/9Ezk2fK37SSXXjUagdxwgfDYpWVU4L3eA1kiRhgITRng+VZQuAsRPThr+jf5frrfJk7IcOfI6Jb2XX7TKhnFmBTHu4+moehYVttyXMwH8FPGSDvEBo0jMUSAECG4rnZW4d90iALZcQnwAACAASURBVCATXVG7yEneiyKuPAC5+rkmIqBdLAtjvwQiQl0BXizcIg3z8si1J3ausLDALrhgFUB6OyBRHXNWqGUQFaaSWRWgt+L8ERkp99S1FwfbDx4YjzaUk0nEhVwfUoJPIq6mjblCBIEiquQwUo+RSAtFwjkCBEJMZMOa1cH24quQoDzfIhFCGQv9ONLeIRR1zQRAiQyR20hEq4ArvZY+T5T6PADzWljzNQ/o85XScSD1s5wcyuqX8lcOEV0LuckUOdLF2NWf6Rr542JUP5DmC8Wa6AD5bhqs/0qCaCzoPTnHDesHnjlLjQmxZMDlDNw8w91t7DMglIhB6uHnhbBOeLIGj0JMD6LM7XP9H3U2yF5mtJcIMJDkeK5rVWufbT+C8xCgOy033UpFJEAwFRc2W34OGfTMTAm4nrIzktiD0AtTw14MwBoDoB05xTrHdaMOwvxCiYJiP7FiCTGlA81uHunkfRw/UkN320oXC9hFBNIgwHIba/KJUrqziI5Mm5SLYADnLOtgGM94J108W17bbt/75p04zIZZ1w9BJBdTOpxMN0S2FVbU2KwF83BVnoXM6nV7lxuuvQ4lsppBRuyJR39jH73hKhxsEM6QOD2MicFW5uVOotkoem9DvCA3YCc3vBPnRLURT8W6UFGNy8oDNwXrxXMHvmOH3zLbv2+33XHdGhwkVTRx4MSAiNl0oNRGKQHPnJQE6MdcpXg6vukYxdnhrJ2pjHm5BDsAg4twz+Uhqtl35CQxY6jlAR1G+Y6FkCSzMsKtmT1WzBUz7fef/g1zeCrfm8AcO9lGUWT3nC23NlxyAYy1FhykHcTMNHPPiqolDIGsAvNO5foF40wtAUg/cqibSE7Ig3iKkRH4tLM+DDM/HTtda9W4RJIA/ZsQNXS2kNOfQDcNlouTda3mS5m0F86Aqxek2xVzc623+ATk1Yi1IuB4/AXIJn6m3Bgz8kIsyGvIJif5WZbyz3C99eOq7oRpaMJZY0GQAYGRVsJz3cxGpYN1cvfRRsYppeVrc6300Cm77qI51lxeapnpOQhxKEPfst0q6Cl6o7wfdw2EL87Zm+ZlQvBE2yObyLAjjsyX2KYUVOotqM0rytosjdf70SfyLMOj0WK0Bx0hEo+ui86gFHu+oMZ+vuOsVTImGc7EhEEUst7mJ/jYdFy63gGedgZH9WwIpnjGcE3ZMSKuiKxjPUeTwl4i1jZseN2ycrKtqaMGcj3HSsq49+ydG+jMSMRx1NhS5gj11uEIu+iSCzkXIL7AfVtNTJgU8V5EMoaTEZc1Oc71MIURlfvEH57hrgexJtba5++5C7KszE7RMRWKS2YefVZP/elpu/aG6+1XuCHWXH65WwNKWU/l4P3MPV+zF554ih6xebZ//wG7+vb8vzo9bn2jHiKevSJr3+zzIEH5GmidxPzEfb3qdvv2tyH0FsxHzV9mxbhaFi5ewDzGuoS7efe2HTZr+kyetXHY/cjxE5TDU9TO3LqBIvCZCxZC0CgqLJN1xc9F2EoQk5WT6YQf2tfo2Z49ax5RoWfsmec22PGCU677KpkusddwvEs8cf6q1W6tG+Qfh7LHDUMoNMJ1k+tj9Sr6MHBhiNhu4XlV5Kb2Dy+/vNFuvfVjduDgYeZTbxweBY5E3oHo6+XT6XRE7cbZAWHHs5adk0esX5NVMH+JiF8GgaEJ9q233sQ1s5y9+kFbu+YSJ97Ytm0ne7IYxB/as9KrBhGUxfqYTBfLCEKT/fuJyaQbRZ2Fm+lsu+nGG1yflCIVtU7o+1hZ3Z6ynPvUCdkQxRjKm5bvYqWOs6dt54wn8lxCLJ1DFROp/egAc7LWK/EZ6qKSq1f7aonDtB7IGeyjc/A764M20/obp9YWcD1mJx9eaFM+uptnw885P3SftYapK1H7BPWEiFhrY63U3lbrqbqqAhELDLAnO44IYtVHVlkN6Qp9kMlLF8xBAFaJ68zHMhjjM4jBLcWFrbXzJPfSlwmgqkb7YBwkrG+j7C3H2HJU4KLp7eJsljSFc0IijqaTfF4icX0QLCYgrENE4QQEECBBvikQ4zfiOJkLAY3oQB/LOVrOESD/CDjo73uNcwTIRNfrwwb4P9j3p/nkHAEy0TX+IP/+HAGihe29kljnCJCJxuY5AuS9jq2Jrux/7+//3uvvMfP288b8AS20wVK0gsAVKRG9iGtyxl0Ow5OyM6ycA5SUnK98NdeWfeMgIGCYzWLjqf6AInoEBiAhpPwP4kAt5eVMNuKegOQ7yX5vRAnpzSY+jDiSEA4pUsGrHyCV+I+DB4+iEqrj0JJsSSlpzr49BOijMukhNpXdqJTr/s8yy/1WgQN/fAHCOwE8ldsrAKSZOJEmgEcpX6U8DWLDq42timHHlDvEaylftpONsXJVEwEttRndvvegdW240lLvOmgrsR8bWdjDPQ22ZHa25aWTjd7SYJsp2ouNSgAcUB4sJdiB4Q44LWOz38rm962HPmKX3gugiDMjCKVmHEpIPwDRWAC+DH5mI50mVbgbDqG67cKJ4Y+qOTw2mOsC4YHLQS6IaqzOfoBMgdgf5CyIoSCwq6PFRV9kcwCdCvnUSHZ/NmRTIvFVPW0NOECUpzTiej/UFeLJrz0UPcXBQSTIIKC4J0rEMlRhXaj9x/h1HOpDAep9ABbJxD7J2bAbcHWQzHxlKEtlL1B3jEP5eYsXEmtWAiAT6UAyFVIfOHLMKXc9KYFeS1m8HAhyNNSgtG5ANaa4HeW5hwOm+HKwaeWeCNWIJy5gkEN5Pz83iTHjD8A7BMg6jLKwsrwCYKAd8B9lU2UDyi8iLvKIOWOT4CKTIHJOFY2h0FcRdwgdAY2WOjnbdu1BbcxBmnQrmzk1FYDkrIsp6OE1u1B41xKOTics5FMw+w1PFGud6vrFau5jiXQmBHJgGebgMyCZsOKKOBD5MyblkgC6d+WcKukOknoTxKmfe+dFhJsnYJvID5Ediq3qRgkaHBZAzIyiZlQeS9ax1P+MFvVKVKJG1fuOio5z5ZByJJSjwPfnXi9djXq/NgbldBFjkox9FGU9AFQC1QU0Sn2vbHb3q7fBxg4OtKU4d5TiMggAHBZBgSgxW4prOIM6VmCf4uek+J4+nWJwyMtA3u8g71Vl79UA/CqoVBb0wYMHXeyOiA0RH7UchEWEKOpHmf4i5bQZHWKMRXEwV9l9UXEJWfvxANpJjtzy5UDWB+ipDgR/ESAQPwE85yMQZkG4XyoAB3QPvQAFebsuXqcBx0kw84jQcTkABG4WoBhULIHAV/2bKbNm2kFUk+pmUOG8QE0RnAIiB33lLuG684yJCNVh1B32IGtEfgjwF0EiUkVKP6kCleGt7opWXqOGzoRZM2c6MF0AnyfOqMmomQ+QVS0XQzCAohP9cRP1+VXYrgTn8TxnrgfPgLLzuyFxKLCh7yTQJqPyD2Mu4ojqCJbNr79hy5cup7x3iYt/k/L5B9//kU3KnwmA22m//OFi+/4juKAAimZNn8RhuNHmTJ1kHsRTiOz0YP4K45noQdVfceYsilwKqHEryLVBcIoD1AUOq+hePTwCneUIyCDqQg4QqTClUBVQPGfRIkhGdXjUQ4pl2mHiBbMhbcP5DG+88bqtvWW+lR7shPRqA0yZzRzRjbKw28XYRXOAF+heR374MO8pJT0L4OSgcw7IXfIKoL7m6qU4XFTSLcWjOnLqcYyEC4zkGglcTSXmpgZl8kkAgCvWX+HAAqlZTwLKhzEWw1ChV0LWHjl8ArBkvYsyPElR+okTh8gVXwVwAwlIRl4Yz+Pp8jpcJQ2QtNN4XnqYY5tt+ozZlCBX2eNPPo0KeBklq3HO3dbAc9HJnIi5xMWLHAHICSO2RGQq+DrrHH0w5IVX4nyRcvaZezJtLa4Pt4i6bAt1wow4Z8K4K8gDMMrLEaWKqRM5oP/0rMqRN8a6GUg/0BDEQyYujGjWO8Vi9QLU7Nq5wxbPm8M8Tt633BDMBW8Qd6KIsZkz8vmzXhxtfhZNx0YkLkIwQ8jtEZ6/IeZSyGHITxF5KgqXY6sdRa6inZpYWzNxCHlB3kjD2ie1Kc+HnBFxKJ4zIROrcdy9/vrrbk2ejVPmlVffYN1sIwZuqiupbQAwlztLzonbrkm0pzZ2umcrDlBJII/mgFBAN/1sD4CqaAgyOUoacH6oj0adHX44QEWEyAUiB1knY/D69Qm2aTuCBv5cBIQ73KpOSe4vocm843HiY9wN4ienC2NakSUiLTQ2RHQpMm+Ie6WYv0rim0TwaYzLVSICxLm2AJoUxSZQrYtnQW44kSCaE0WyiiQcz3V/d/3duxEgItBDPREj4CJMh/zITo2z/ja6iyB1mhAPdBADmcW674lqewySbZhrPKgeEOa8IZ4vbg7l3YCXo4qu8rHCs21W2kguPb9vo0g8CRVwO04gRQQh1La50+lHIDbo8IEiXIkIUXKCcDSRk0/hdVQmJbgsckFco4TYMKLHFtrGZx91pIzGYxVK93kLl+K8bXJuNGwLrleNGHgbAiwOwP0qh2MYc2QQ6+RZ9hg7thbYQ/d/EcfsqO2GLD8KsJYJydiPA/LoqTLLBqBbsGgOcyJ9cPQn3Ax47M/6cpzIzsGOZptD4XM/+6YAxsgQ5P8o3R2jvaN2uuiMFZ+oNHB76wbAC0ydZAdxwHTzTn0DIPa7myAAR+zhTd+xY1vVP5VPbBj9aTgivPo6IEl7bMNWHEmArShAbP26i60GwqAbp0kQa3ka3SR1tY2uL0Dj8cUXX7TVK1e69z/Aex/GMfYWToHZxMvdePF8p7wexkXhv4Q+mU0drs9liN66+uIC8+xssk7mqigEIV3tED2A88O4FE6U1FhrF2KJcD+I9wHiPrMQFFBM3GR29eX/D3vvAZ7nWd/7/7T33luybEm2LEvejveM40w7e5CEkcUOBZJACxQ4rJYWetoQIJSRASHTznASO957xENekiVZe9rae/8/31tOC6c0opebf3o4NpcvHEt+9b7Pcz/3+M5M9lx0ifDMKAJIwglfesvK2Nde4L234qoICvZywozzMARDjNOtZzosO8XsiUeutdgeyCI2P0Hse7qJCjtLafy207iVLzo0MKXYunl+NiM5wqLI+A9mrHdwI0sQ5/SExFgLbowTJTWGNABCS7GzFKhDpMCx2ML0WJtBjGov3Qtx9BVpK7vj1Fkrp5Pld0eZJ5jX0nnOv37jIpxdZfajjUesh71MO2KbAJZpuGUL4z3fP9vPbp2ZZuF9dRZJRBv/0Po8mOODku0XOwrtuaI+k3fKC9aW6dri+fmZLB9TMsMthjE5QldaalqCeTTXWGQQkUgAtXqmG+u7cDxPYV6vZq1usJracrvltjX2u+fetKvWXAWpfQBHA87bxBDOBD6262ApJPpa4oSScTzwXA37WD0xWb2Qa6Meg8QktdgNa69mnwvgfLyIPWaD2xPNmTcFkVEgUUrF7FkbbMmypfbCyy9RIr6Gbo8tdsO6dVaJkCaddeKZZ5/BvXEbpMVZu2KlCqrNig/Trcd8fvjIYT4Hrj7cF+9ClIi80NqrtXbNmqstKrnOOhsz7MuPfMm+9rW/GYv0Ix5xN/P/UggBfYZW3ncRsVGLiexk0iVONcy2bd9hYazpdZC/lazVvohF5EzV/JeIYKUel9JOCsfVn3bTdTfjhioD8D/pxAjDjLfd+w/ZJIQEu/cf5Nrk2UmcnzU8+3I8zIRMkYv76PGjNmfOTOdIVOTVTZA+55kT4tgfvfXGG8SF3YjTpp21YpN94Qt/Za+99oYtXrLMfvLET90+fynl3L/5ar49+lSNI9ETVDTOGUfu/XYIXwl/lrIXUN9aTW0VxGu7reJsdY6z43zOFEc46w2S91dFBJuc+2cghXKIhVIM2cIliyDh20gE2IXzJI/5f2wfqljFvXv3UrK+GjKuDULkPNcjhdevtSJEFA2IQlYzThI4H+2kZ0udinI3OyEee1FP1nKdB7Wp82NfqL2TIiy1zrj1h78b4hrpe/T9IzpLOeLjvZUC18cv5rsxMPU+Iq94fYluBt0ZmUhc7q/EVaOa85SG4ByaY7zJAK+Vids4gvVSZ2LNs+rqkkO0k/lmLo6PSrq+vBCWReKQkftvKtdDTu3s7Mms08RMEz/YwDVW3Fgb8Vc+7A0GOOME+cfisE9iXLSyB8SFS19ULzGCEZFaB9lv85lGiMDyGIokCWGyrbvuE8zrOFYV73URo7jsAPnzQJX/vu+6TICMdy3/XydA/qd//ssOkPFG8Pt//b8K0F7aT/s///VlB8h/7/X8j6/24d7fD/rT6fX/whwgV35l7WgNB/c+gMMksmSlqlYckvJsBcoPEV0UB4jdjzJ981dybOE3TroeAYG1q1csc0W2wYA+F1ApShV+BoWxQNVFC5c4omEbSqcBAFFl8itqKCsv2yoBZM5SUpnL4XqEzXs2B9tt2KOLsFtPZOPnxSZTUSqyEu9Dpdzx1Gqb+8NaV8ybxGFBYIY2oVFsLPvZdMoFIoBKQEsMB3ptZGPZ1LcA7MjmrBzyCBUf8pnCACylxD92ioPQUyst/K4tqIwXQJhgm/bowXGRQGZyI5bkOHv95VesYOpMHC5k+Na28jN8XURXKdnYhdi0N/5woa37uzPO0ZJJfvXEZNwJ+/ZYDNchG+t5CUrEUyWVgBY1NgLwEQ64HRGPQgj1TygZrR5yqQDAKv9WzoxeDubDlMRyOS03KwMHCmXigCvDXOs4yJPUWKKMOOSpHB0szjlA5Pz4N/IDgEeuiBHAMj9AyhrifRpqKWrHoh6Jal/dBVL0i2ga5LPUcaAoryMWCFeFwGVFIMWqe4Q4p73kfetQkc7naEYdXI6aPxBHSm9viy1cOM/lzatgtxtkRkpbxSJJqRUE4KRuCHVIqAQ9HlJgBDBV/x3HJj8YQmsIMEjkwAVs3fW1Yzb0cBwwJWcB0vjskygFjQCQ3LfvDN/HIRrcI4fS6K27Si0jNwV1YDWgrNmcAsCPxFgixJoB3lB26pDAQbixHRANzCeQA28/h5AurocwzdgI8tQVKwJYfp7PpJiAWBTMnYCxvVznDIBsRUfVMD4Vr5aN8n4EsEjkRyBxbcOMsQHApCSIqSEOLRdayNkHtFSvhxfRZHKhTEZx7QkI0QI4WAFR1gtYIjWzH5b2aK5ZuYrDea4Wr44ipgTFFs+WegPUnaNOF0WPCXyWi0ZqBR8APSnTNLYVNaO4IIGWB3Es+BKBo4gyRfgIqBYhVQHBIuByKt09coCMANJLpaaDn2KspHhvqG9y5cmJ3F8d4BRn08I1FEipqIAOFGyJsvHz7ChmJEPOK06UJWWlrkdhIsr6AMbLKM/eEO9zVIdHFaPz89tw6YzyeWNjUL6iEFRJtno25B5RHrWcHUuXLXekpdR6Zyh+HuDzrrn2GkcQ9fKakYDC+4kBCOK/Q3lu1Weg+IIMCJoKKVKJ5RIBonkgUxEPqMN1QJdLZNGSxYANu113gNR227Ztd7E6yvB+4bnnyHD2ZG5a6O6NgF9fYr3yAP5/+9wLzDv+/GxU+Mry1zFYILiQWU37ALY8WSiuVZKMwg8izwcgcP6MabizIiwQwlg9ABEAF7/9zTO29rp1HEpxGBA3pHnjV7962nzDYqyQWIMnfrDI/vbn5yx/WjYH2VGLR+mdiqLcj8LjYV5D3UMeXMN6SC05LBRTFAnxpN6RLvpqRC6mcy2UoS1HitTwen7lGNFzc4QiVbl0fJkH3RzJPdW9FXEk5f45YqEWrVxOLnS1bd26xe789Aob7Uu1g9u320QA84iLxfMjPNsDzOVDAOAC/H2QoHcQWyNCa/vO3TwHKVwTxpgKtDnoyx0nsipvWp4jZsoYL9dcswbgCcBvyzuuX0pglDop1Icj8lqxTR2Axep/OnDgCKrPjznQYuvWdyBhz9gtt1wLyCMypREQPhwywWw/zrWFCxc4t5/cBeEQNdtZZ+QeXLB4GYXN71gma8sRQKZIwCNP3IjFkK0+/IxGAHS5aepF0rCOtTAuFYfWgROindfb8r0Z7n7f8H3yiS7ed1eGrjgNniN/YpAUfSFyRHOdHDKKrBtgXlPU3wBvUORYLvEfEYzRs4A8mg9FlOTm5LjnRQ6izVu3ujkpHXByFNJ89bKFVnryCCQxawERMsFSlbooMTlf6F4CUPSB5OhgnggnjkmdS42QP3rf6gGS40m9LHJMdEJIxgJ2FgMQLWCsK6ivnvX5KE6PNdfc4GK/apm7RZx6QTSoO2PJPCd5tZ89iwtQewFITpEeTQD4ismbhthBLpAqgPIY5iwBTVrnNXd0QURpvGmOGCMOSRJCkKDYqauXBdgLr+GMYOx2QgTpQ/sz/4pUcdcQoFnznBS76j3S+BSx4wXIq8i9Tj5fDc+24hY1/vtxB6oPpBWwza37zDtylskBomdWhKmILe1jxG8LiBIBovcmZe2f6wAZ+yxj913zpt5/CG6/3DRiTMhaD0VBn5EYYz3NlNWydgzg3vOTk5N1HebWdYDw5nFAQJTy3JG9iTycccMa1dQIeeNH/CE6/d2nKomzYo+SQtwXz8Scgsm29c3jCAXMrlkVAbDezpw6wh7Mi94unvNwXt4XUh5XajT3/a1NO+z61XNt+fQsO7LrbUQQncyjQVaDeyE9ZypdVhfcnsiHebUG56UH4HsDa18T915zXzJ7PkWL1gFYFmItWTA3x1YsW4zTb4g4oUKLAuQ8dOwkz1GK5dJBMEos6gTchWV0hU0gTissxN8O791u+XSYBOFgo93YiU5U1tWF67UTB0jZuXr6WOiEQk3ehyCgmDncJzYNB0MnXXAFtnf3Zvv9rm/Y8/+wy5ZdeRUCALPGc0UWz/o9gBhk/asbLWfWMqtv67YLzL1rVi6yVOJedmxcb8tXrrC2RkBYryA7cLjQAYfbcEDeBgheRelyKx0gLbgl1m9/F4V7gX3m9itt06sA37d/hKiudgtdGGC1rzZaex19EzhA8nFsdLL+D3PPmmqaGVO4f0LirLK+3Zp7EVgAzO492Gl5JINmJAaxnoxaCvs6jeF2rqmIw2HGQT5kYzfr3rsA7mfK6RaK8uSejFgJZEYAbhFv1ri60gv2rXtS7YqkICtjr1OAmxWO0UoVCcoQOh8QY68crSLKa8SWsyz91S2zLKK/wWIAXIf6vO0M8WKH6FXZWzxCPwCE2ax461KkHPu0IGIDz+ypsHvnJFgGzuPM9ARijOiMIuKzhdf+6fNnrJwhehQuY2neLLsu08de37jPdjNEazXvcSsVzVYJuRDEP/jOIn+7a3oy0W50YvDc9nbSqhTEGu8bZ998+rDtwjCsDhDFo3lTNJ/qNWz0vtvkjDgcCXwu1qciothuXTab61psSZnML/TRHD+BmAg31CAs9RRiII8c2o4DMJ69TjMdFtfalp3HrYZ9RGpOqs2ePxsS4CDEZrPd8/GbeJSI9EqYwFqDQ4jOm0VL59MHxLztOYS74Rp7+81tjOVrcJu/jmuE9aKnnXsZiajmrCsN/9Vvfm2Pfvtb9uoLL1AgHUeEYw7vp9A96zU4D9belmeFdLZIMCJQvxkxxRUQ7Pv2ENtbMN11L0WylpzEEV7OfraFe78QB8SS1aG2Y1MH3XiUWbN3UQzkeSKhVhEdGwD5873vfMs+9cAnrQuSMJRnUAKGRvbC23btthkIForZ38xlfdM8LUKvkR6Lvbv3IExa6Bx3mguP4xiRS0Ak8ey585lyRiBHptn1N91qUTiaZvB36viJwBX37e993+7+6MecKCQUB7zOK4UIPlYsX+r26PUQP+9sess+evfdDqDftmWr6+uSsETCokr2Sjt37OTaBdmuJ9faY880cg96LQfhiJxVx+grEUB/nPkib1q+TZ8xHcKfuCvmvuuJfZQIII5zQA2xlbUInRogKxU9Fsca0639Jh2GcsXNJq5RxPU++kvklE5nL6L1QGtJlty0rIO9jBUfzjYXEOQoAlHimRTEBhLpaD+hX9oPad72RYAnQqPfdehBFrO+eLpY0zH3ooh4CWj0Z0eAqOhcsbhjFIideHKRe728+8eKzodZY4ch47pxemhPoNd7r8sqGAGVYjujcDIfPvKuzSFKsof9aHV1tetg0ZQYh7BDxJcP721y9iRrYWzI3ZeJ878NB6EicEMRUE0hXlSRpRL8NbOfViSbxkgZDqZmHMDLlq4kmrkHMq+csymuOoRRXZ18n/cQey1vrkUYaxeul17ebz+u6r5g+/RDf8M+hSQDxFwu3kuf8mIe/Z8P2oy5YS7l13gK7D//vfzp9z8egDze1y/ls43/by8TIONdow/3/oz37j74CKz/6Z//MgEy/hh5v+/4r8xvl/aT/tS/vkyA/Pdf0z9+xQ/3/n7Qn06v/xdGgFzzjZtHa7AwiwBRTIiUsVKx+7O5kxq8D2BHDoXomCh76SHiSR7e7zblA2xaM4ju8QQInkJM0zAq8yqAtVL6OzIB52IEdpJz28wBTaCrAIpgSgtPc8hMkWIaNW8QgFQXatwmDulSEZ0i21Wlcb5suj3Y9OUAuuxGidgOAbLgR00QJEU2KTGZTX8YUR8lLlZDJegCVqSKrYSYkDpVvR99bHrPUZAsJ4iAmiEUWspsB1dym+pu8pJO/Gi6JXxiNyqjDEsimgshP8pbcvsByudj19/8xkaiaFosHxKkDkVlBaWMM2bMBMSutqMU7u386VX2iZ8TbwFJlE1ecjyq6n3btgJiFKAKnwgotxv3xxnAdpwxKO+9RA7E0T/CKTdUkRwAR8mQD4oTiyUWqYs4DW8vQCxIjmS+zwur+gBKoThFonAv1F0RjeNADgYBah5yuEBaXLQEAGKKAAEsA9TzgVhqBSDrITqlhHxfRWLJTeAjVRSgfgdqyVFK6isbLlg88WNSLulAEE9BuGJ9BNwlA3CGcx+ruY8ddFiIABke7iRXfqYDt+oB5F0ZLQc/KcdCAMMUFCtW6AAAIABJREFUYyJVrzbzgRwoUjjYCENuQM011N5qSfycIDbeioi60NwOWKu8d8iMufGouxoA9jhw5Ma67gQVH4JhECdjgNbJAEDEb3ijREZhW1Q4YCsXU4gL8CzAxB/gqZ7IkTaUf+1ga62KkAjmEMDJQ5E/wrLDyGr3Gx0AmAb0oEdD7o/USVkcKtp5zS4i1PK5l8R1QTgdPVpELMYElNoRrgA9kHJ2fX8H3xcPYBQA2NNLRJycJVLBquiyn4ORDr0BXAf9QCn4L3CAUa5yH+/ZT3Fc/J1ioEYA0JdfTWdKB+Alf1Zvh5wfcQAjilHSgUwl5b6KvFFR87lydyhPTU3ngBOLAq/OPSf6f332NMb8McrERQ5I4Z8NYRQK2Scnl9wlLRywggAKFWlw+vQZDkw4ciBABIwPAY7pECgAToXaFZAjkyZNRHVM7AcHSBV0ys2jZ07q6skABYr4GRt7jDcICDkf5BzQBDJI3IAX/T9dANuKAROIKQJDz7a/A93S7NSpUy6ixzk1OBguhqBQAfo53AYRHGb191IE6qwml4jisVKJriqpb3ZAhBxLevZFgEiBfproAJVDT4Yt27lrpyPmbrrpJleMWU+p+hUAC6dPkjMNaLqCn/XO1m2AfMSZTMi0q1ZdZ1/6+lc4dPfapJwprmPBJUI7ZfnYb037Iziveon/aEPtnEI3UkJEsM1DVZwAUDdC9F0vB/AkwIdf//RJu/uuj0JqAbaj0B2ioPbg4eOIZv1tPeD9kz9ead/8WRkRWRRgowxePXO+NbaVEHtD4TTAcDAAdw/RcIplUFdFLHFaTVyDrNxcnmnUwjxbIn/aATIVC1QHQJyfnw/gV00EQoKLRZIqVQSXyAbNjSJBBFZLVSnwWqCBcrrffvst+8hnV9mFkjGyTU4NRRsG8ewqk1vxTlE4c/giIC8xPD5BFJxX2LsAKCKLfIjpyEClKSJEpegZuEz27d/vQIvZc2Y5B4gPoOEF3kcsz3Q44P/ZEmV4NwM60X3Aw18DSRseQUm1hy8ulDmuBHvnjm0QdVW25urluL7SAEJR0gMstzUP4FZh3uQZlCNDrrXKqgrX8zNv/nxywpkjwDBKAFtikyDuvPysiriOcJwexcRl1bAeheHIEtmhCBHElIxJ+muYJ2oYJ3IZyAW54SsgnPy6niL09xxAmkMUF674Oy/msDAAIcW4RCm6jbHcCSjTA0lQXXmO7iPIufR0VKvnyW9PtTTIH22OEpNSiBh5nTlvzI03BxXoTMaQP548z35U5A2VuAdj3RylATqCQ68XcKsL8Ee53sHqauJZLIXQUd55POthaFgkBAkKVJ49deKo0F1zjErApfoWWS2OdAtk4OSp03CdEBXFxyhGJaz543MP5dv6tzt5RiFLGU8C+3J4xgUeCUTW+pnFPfZgLmmHvG9jHpeCNpK1Vmuw7pdUtEm4HxRfJaJBv0VUXLM8yF54/YJbL1xhOmNE/V09/AxFicmFpnEu1a6iKjWu5c7SfiGAeW2A121iXm+9SN4JRBcYpDEuAlXrlggOFdprjlG8o/YOAgm11ilmzRdiU+/XlX2zZr4fhPOHDpD3OkDeI0BCmedzM+JxEBCL6T1ik1LiGJfnWVMGWavVM8U9Y51kUBNVBNmDS4XBChnCn/m8PITWw/hsZ40aCUm04bAkW7/zqB0u6rLEdO1f2mzONDpWis8zpyCCyPRnbu0j5kSgVowdPFYPgcF9vdBtvZDfKUQu7d97zK5dNtUWZadaQ8lJIvKIv2S+P0lkVmxGLBGPQ4w/xBSIADRfFEF0pOdAzvHsDgLU61lWX4/6rxJwIg6wpuXnE5MIkCeCOJsegL1E4WRCpuh6NjA/pGWkALL7EktUx/oeg2ONXjUVl1xg8eY+uoeKXq5eoq/qyY+qbGi3ckD9RvZc/ZCYh0sbLTqdwm6I/1+uv9s9Z5+74fv26Jcfdg7AGtaAs4VHrCBnEiRtpW0h2u66W+kf2LoLoigJwiHCchMBBI8fxNWRx5hH8R0Qbc8+v57egSl2ltL3RTOnuthHiTzqOgZs67Ey54C7/8YVVvjufjc3VCH+WP2lxdb0TodVFZ+xCcRb+uI4GWRerEOg4+fhA5mJy8gnFHCVDi8cFntgMBCw22TqoO66YbYNATwef7cUwgNAk9i9ikoBmYgtolnLeTb7iOzZvK/ECiu4NDgyAuJYSwLYv1bRD8Pw+OYNnrZ2LjFH7JE3PF1sy+bFModR1JxbYFsqWu07b1WYV5A3JMSQPYLTZGEyivPuFr4fByQsxW7U4c++3WiNXP6Zk3wtB5Kqj73I6bMnbKTJ7KvXM58CnHp7KB4H9oxWci+czK9tKba+sAx76QTjkz3bcgiQt443GG/TqK3mPeL0Solhv8J+p7PX/nl5uK1M9CPale4ZnutONlkeocmQJZH2ySf2WAn/rkfpHnSyxRDtmIsSPT3c25KiidNirzTAs3zi2Bn72oPX2fZNr9mMJXP4XOG2c18xY5AeJgjeRx5+0MqLd9rWzSfs5pvoA6Gz5lx9Hx0slLkTBbeaKKWSE0c5BxTiWO+0Oz5yJ3sLyNrkTPtf3/2hzZpTAIiew777HQD8a+3g/uMU0C8AmD+CcynXDhzayxqxmH6RXXbNHQV/dFqsO4f7TEId1oXcGWqGp3D7rGIO/VzR+USeted/+3sI/RuIc6SDTWIviJSd7PGXLF3u5hw5ztR1+IlP5duhvZBgRBuKhO6G/Cyn52PlysVEPW52vYoZRCBWIVCaScTWBQgOOU/Vw7QHZ+71ODGOEOe0dccOW7fuRp5/epZY4z0YI+G4RF586RWbv0AijipHPizEpVEwg+vJWvyJBz/FOSvKZsy5AsI/2E4Re5ubX2A/e/Jfbe0tt9h51idFisaxbnUzp6bxPHWy12qG6G5DWLFyxXJ7G+f73DmzxzrXcDJP4ZnSer75nXdYj4bswK9uteeLJtjzL7zkHCiTIB03bXoHpwKOE+bl24i51D7itVfX27333s2eMtw5m7e/s53xkILLtJ9+PzogmWPqIAH6RXrz0IRzxpxGBNYZ3nMFpNGcefPY16l7kKmU97hg3gKi9CBWsSXJSay1rY41W2uASHB93zDEreZ6xX7K3aFzktgHrT1yHfooaJl1YMwBwpYeMt45OkQc8v0nnhhze+hX7gMiPv49LmpY8Yra87L31dwSgFJN4iJ/9ugJEDwJCayr/Px6HDyKTJRIQfOo1p+TJ0/a3FnEoRG76guBo3hJidG0D5AIKYTxJBGSxA2KhExPT8Vhts+Jd3QuS+Uspqit8xfY7xONVXa2DhHiCGOxk99y4SAiYZ4IDvFmP6DIVwQ7dH74eccRU+gPAfLXOJRxgAyLABlrArlMgPzRFPD/w39cJkDGu8j/0wmAS3t/40dgaX/6fr8+bID1MgEy3gh+/69/uPfvMgFyaXdv/H/94d7f8d/fpX/HXxgBMvtTi0cHQRkjAEWkWBMB0s0hdhKZ8Iq90YSvsmQBWesfCrfIezY5pUwq8Roq6BT5kRCNepnYhBef+y1uED+UXDmug0NRFsr/F/qiiA5lmO4vPEynw2w2eBl2hAimEBwdrW0UiHMgeO2Nt5yCdRTwQ5vNNMDJOjaRivVo/vVyS//CUUtk466oqzLIDQEzAkF1wBAQo7x9vV9F9Cg+qJGNaDoKR8VfCZDRhrUHoFIgSxDA9uHvTrash1U2HOoy5iNC6a/oPm/TiaNZsXi+VZeds58//jNbOG8xQFeKHcXCnY/CSRDKozd5WP69L9mVKJwbUPFoExxHpI8vm+ypHAh6+ewvkct7DnDPk8NfVt40YhGC6N6oRyUUYSEcVgZVvMth0ofrIqCaWj2ImCjANKIJiGLIz55goyhAk7Heq0CcL1gMJJIcA34qknYECCdfIXn6f0gO/R7Gji61aQfxKDpYV3GIaaGDpR0wOhg1eQcHkGGK9EZ8ADlRNQajIgth4z3C5j2IqKRmAADdc0VgaUyUo0RXmb1cDqOjXXY1Gcy69rJZ9zNW6lGq6brrHoyoiwRAS/n5IRxK5GjQxl334gLARhogdygoYjuH6hqiCA4e5mdhTJgxM8flDzfRDjohLdEVvHthK6+rJj+cOJCZBVjEiW0oqWdMcc1a6gdsWg7FfhASIo8UQdDUDIAI+DAkYLQN1wMYPdghSnWUT+pw4LAyOoCinjHaAUgvSigIgqyf9+qHKyMHwKWf1xPpV4Jt35s3lkiRvTdRIUDTLqO5m4OaF4efSJR0IRAMw5AXigQROKjDodR1Ovzo4KNYGIGDUkgrmkiA0gAoqvpt1Klw9Y0Z1lgR6sDOg0Q+hXBtknBeBEOUCRwMlSOCf69DeA0HQoGLilyYlJWNOpqfzXO7/8Ahd8AKA2CU2kxEhvKWBWLFcF1UPunU6YCtei89rjCZuDoOqgLERVjp3+igp8NXWka6K8bMhUjQGBAJqoNwJySHVP2KrVC3hRuzLh4K4ANHj8byIOCfCiX7VPgOAOjFs69+mGaAIU9lGItU4N6pgFlgg8acVHxyxjRx+FYHURJAscBpH+5RKaCByBA/gZpct2qizrxCY12sjaZhAbUC/DUfiejInToVULfYOUIkbpsEaJHIXKCeDI3Pa5aM5XSXlkUQEVOHMrnCpvA8B+GceOJnv8AJFU+PS5JzEsi1RjqFU9/pt7pRhgG+h4iv6+sHFML1kxRJtwRq1/n0xQQDAKozRc/fs7zWXQ98hjfI61DafK6ywRpQG/uGx9irFHb/4Bsz7QvfPcQcGE8cVzbZz5k8o6isiTcI5roG87MGII0UTaj4KhFHRahNFc/hyXUQMSVCQyCwl4v94p7Qm6FroOirTBw6tbhDlK0t4EAFzo0AMxn0JjXxevr3cvh0obLcTWzEDR+dZzWF/RDb0U4RWQkAIbBAh24ecjKrq904EaDXWEfcIGTnHspJ4+kYiVJ5LK+fg1uqmtdWv4uU+mcALnIAWj15FjXfqQNE90r3RvdCsYFS8IsEO3W6iOcp1m64/ibWjD5IT4p8i04DXhik5BSeQXLuIQf6IREry+hGQcU7DPHOR2eNItasvgayNhkF7FRy+c9x3yCFzre5sulmYmw8IHq7ewcpEG22eoqfGVDcT8BR1paomHj3XCoGsBJCIZBovzHiywVb2YbHMu2G73E9NKCUikWfjggdFaIHAVzE8ZzH85xJWdqLA8SLuaSRkvMzxH3NBswRAR/MvC8Q6DxzQCYxJc/9/nlw8RabynwzK3+KI9KyARu7LxCzQwdBQhQiAFnhuJfDkGftZPtLye7J854YGca16GdMl7vxOwugSw6aHsghf9T1nRcLbyu4Z8pH1/WVM0ostMpYYyDT9AyLINT8feO1Mfbsi7VjABA/U/FjAjg1l6sXSISZumbkBkuCdFLcnyL2pLbVuBJhIrFDNc62DEhYqV5FumnOoDHFOZRuvS7O3txODB+Erfq9RGB0QYTIBRLN9VO8muYXKa/1ehJMeLNfEInsCt4V3ah+KxkLGM/qn5JLRcSkuqtEkshhps/lz8+Vq0Vl6ALFlBMvgkQEiwAuPSvvR4DoAPoPD6baI7+QDn4s+kz/TtcjiJ6WhDDcID7EC5FTlZUOiUHnRTBzwjARSD78/C7G0hDvpZ+1V9FXo1Iqyw2J6MGL6z8AkD3COGqnU8w/Mdt+t/mQdeIS69Tei2mYfnXLTGDuiuf6AWoFELsl5bCI60HPYNv2brntOzNgQQDwvrgg/JiTls+cYrOSY632TCEAF/M/l/DUeUiVHAi4LvZErJsXygWcsU5ArsUBeoq0lMPzbUDNHTuJQwSwvvPO2wHYICcAIvMZu3ou5Krcte8ARevEnULeieT2xFnYPdRNNJ8vZHsi4xtytLLUeiEifZnrA4Qt9nuw/+ixivPdVosLpAjiWsXgg4Di3pHRAJ7D9vLWT9nPvn3I7rrlOtvy5iu25splLnJtGNLqXZy0CbyPE0T2ReMm5MPanoNE4t241oaJCuxuKEdIMWiTcCeGEGt3vrmLSL6tfI4o9jnNCEAGcETQaYAAoRY1RFEdDh3mti/ef6cVnzxmReVVOJHrLJTvf+ifbreefdybVvrk6iD8mhpQ/p+0lQtm4bjqBkAcgdzFBUfXxtZTpZCGHTYz3cOWMncz+qwa4Y0ir44e17gHH+X+UrvCumYWGp9sR89BNB/hvhAplTA1zd7ZWYm7xc/CeaYfXuVhBSkQduwdBimLxxbEZ5pkZdVNVjoaZX/1Gns3Xm9mPJ0CzYP22LoEm8gYDKDkvay504phe4/CyGw/2GfwKbb2ykxcu2mUXG81T1LXPrMSchXCspP7GhuJIzCaAvUR1jT/dDt1AfX+QIT9AvX/ymkJ7M3rrZzXILTSPIK0Lxhkn2x2Y3a4fXtmvEU0UU4tkURcIkIIQOOgeKsaDbcHfrLLoL5wZzEuIL+yccZkBg9bapiXpeHeK9XYwyUZS/zttbOyEUkdtUhItPLzHUR30fcz4k/ka7jdcsNyCKWzdqZwL/GLMRD+s+2JpzZaUEKGZVDcHQ7AvDA3zd58awNO3Fa79cs3/Ifz3KldqOpxZS2Yv5Sy8xoHEqu3KX8VjOIf/GqrhsBgjVIcpxyEKdn/DjzVluCcgJhtYR7TPraY78tHjBWAE/ggUWpTcFpcYC/2Gl0ZNxGVFQpBsXvvPueqC5KAi33APfdlE7mbyT4Xtxd7xu3bt9nceTOYU6stPzcb8qPCZtPfoclgEHJykPnsXRwUbeyjPJiHi0pR+yMskqhj9cpVLr52al6+7aJ36xm6Se5/4CHW9POswwftk5/+HARxl71OtGEW8VcvbYBgBwBfvHyFDTKH7jkAUQj4XsjnaOb5zUT0I6FNB/u2Y7gVrl5NTwjrtsrHr7/manvq17+2uZSTS9CkPjq5EaawHyzlPVWxrrz590tt6p2/sy8/+hXEBzWuIyQe8nsjkU3ak9xxxx3ORVzFfl/Cm3n0rQRCsDYgcJpdMBchGf14/LwmSJVezgvt7OOCOF8eZc2cyN4yAve+SI2333qbbpZ1bj3RHH8OUjItjl4q3IHaC6vEXvtIP4n1mPN1Jhnr7NIMLz8gZ1fOZaf/eeYf3fuZnznkCBG9phdz+8kn5v7b17Me2HPxz4o9de0f//b/w/z3EA+3F+cZJ5FhHxOBcz0ZIkbpBxx6XU+bRA/a40gAIKGOnLh6b3JedBJnGU78oNbeIO6tokMV8ZjJfFyMeDCRKNi0NJ4NIvGSeF3Fh8mxkk0/jqLL4iBpd27fjZuqki67HAgqYmYRMPpzJgzGjTc80sP/EzeJAG6U5yoAh5Ynz+hH7/38GAHCftRDByN+XSZALh0O+q+9wmUCZLzrdWkEw3ivfulfv7T3d5kAufQ7cGmvMJ4D7dJeffx//eEC5JcJkPHv0KV9x4d7fy/tvf95//ovjAC55Yf3jJ4uLnM58wOwH8pEP81GbN6C+Wx8Sx3IEcrvfg6lOx6lgPJrpS4qSVEf8RAfA7gWFs6dQZFktJWePmmnjh+zeDawip1KAiBrbyNTnhggX8DkQ0ePWC4HmbM4RbpRWyuupV/ADWrGBjbzNCW7roBeNoUCIf0Bo6Ryb0FJWf3kfMt95AybxiCnaG5XpwegmgacwBMpSuPjKfMGDBW4G6SSZP5O8UrafEoFK2BfZbPa/PoQSXTqRzMs45MHOBRS2jrSRwxVJJvDXrrGW23ZwisAp/Lth9/9Abtes+vWXM+BqhLLcqM98/U8m/3R9aiLUQmRVy1wvY+fMRd3SBwKrRaUUCcKT1otKu4Arl0N/x3KNQnmUNVEFnPulMk4ZzhwccDs4XOEAVKPAlwkxBHFQqj01JwJKNVrUANSkkdhXmIE1mo2+WVFp5wySIohqYSkzh8FuPICGVKcFqcB1KnYs3WW47U7ASSDITmaOOhf4HDWgOKxm34QlZFGUm7agSJzQNecjXkCB5hegPIwrm81QIZy+5UJL6C4kQgCAXfqv2hsKLW777ndgcoC6HXtzwHOyvqtLPdu/ltxJjp4CDQK4QCgKBUBtq0A2P4c5LxVOEgsTQnXs6i0BTAmjo1/KoAenSDc6/y8XEqSi13UVzNtoCEIa5Pjg6yyDiJBWD3uAqKUiRsiMgXFagaAzgWXY0/2OwSIJ2OgqoneEXVl8Ds7J84dYuRsIcDGgZvDKMM7GCfNypvnfSbxGjGxUZAA5OyTxdsLcCgF9eSp0/kXKNgh6ZIA+DwU98bBMTomkmuU7PoABnndEA5CgURN1PIZlYEfSzeOxqkX4Lmvinw5sB1DBeaNC4S/dP0IUuHNX47z53w8B9EjDgyM5WAajpVevSku1o3eBxEgzRAEcjHpuZmtTGdAwEbItSriCwTwKX85FaW5SMujPGeLFy1wqrsQxpxicxRDJBKqFOAnASC7W/EsHOLkWhGIriPjZAHW/MzNFFAuXrQIJSF55gCIeq9j8TGoIgHWswDS5Ynwg3wUmTOie64iaMDDMlTlPpAdPbzPFO6pAE3FnckBc55r4MWzLidMCu+1hAO1Ig+WLF9mJzmc60AbCummeASRpAIAfADtBLZqDtJze76XMlmU54pz6gJUVGyFPreyoyfxvg5Teq15IRWHg/o7Zs+ZA1kU4A6XisDr597ecG0C9zYK8G+Lfey+++yNjW/bJmIfklBKK8pJDqNOSBwdThUtNEaAEKfA897NvQ4gRiQeAHTaRFScZ47YWiJZ+loaAELVjDlov6eL4vZ7H2COHEZBO2gVNRcA5ImDARgcDY4gv7vavvvlyfZPv60mcirRosMhytoabV5+rvnznpsZQ1E4EXTBhyEy5bppYZ5QVrii3iq5nlIGygkjwHYqWeG6P4pI099pTgzF7abrIveLgGXN4yLAdCgXOSJCu5Tr3Eu04dJ1FCJX+VvhseM2ayYRULyWoq86ue+Ka4iCuBCA3kYMnjdkwuZ3tjkwOpz7IOCjHYIvBudLOsTLq6+9bisoV9VzIMV1EREVei9yraTjiBBwpNeK5ll7nhLalVeuwhFShpK3l9iSNS67/gA55oqEm0IZblISjiiiHTwBOxWT1dLQzThG8YjjMJRnzosImq6eTudYTIDs6gf4KaM35QJRV6kTsvlv1PCnSxwB0ioVPPOBF8C4QAcVgSsCy4N728/a16/Fh3stAkTEnIsC535s+EqWI0FEgOBtAEiFGFQ6GoBHJC6Q+Ogo58oTcBvAsx0IeLOdyK8Z03EYQqq1AvQkAGZoPZMbRd0pir6bRyRPBEp6OT/m5pEVDrDezzhQn9SY8lQkjLc1o4Du5LoEsxaCeRPKAxGAarjw5GkUzQv5fxxdPQPOKRRMFJVAuHOQleo/kpDh7U2bLBHFqcCedogPZZJrPr52Vbi9SPyPBAFuzDBORCaKOKvBTSRCVcrfpUuX2g7i0QoKpjGvRUM2tLC2oUBlXGqNXbhwEWroIrfGyuGjMlqNOYFScmJeT5TThs0tTuzQBlCnsStRwgDzbwzXTnOd1nP9vaI7VE6vf9uGe7ER4r6b1/Bj3ghgLbkAmSBSpZ/nQsClovA094lk1TPq58rsiSlh/IZAbLbz/YpZE+knAHw8AkRf/8eH0uyxXyLzv/hL10ckiNajOByYCRCfcRSPp+HSHGavEEUM4gjRTANSV/MsDOK06BcRwrPoBQDqBdntjdLXl7W6prgNMt2siuk3ijX12beIaUuNscPHztus6VGQJ81G/7TNofzaW65C5qJkOW2J/sJHaq9sLbSmfoj8YAFxI9bK2/zMXTMtSRF87G9ampusHfHAEfibhMnBdp6xw5Rlvv1eNn/efIDedHvltQ04cdrsE8x9HhB5W4hjU4HvJ+6/D5X8AYjMWpuDm0oE+znGgYhBOUYmAZyqoJhgNjt04rDdeOt1EA6AezhBAnFOhMjVRDG4Lw4XT37eeeJqyi704lTwI/aq03acRATBMzVtXp498fSN9uk7n7UvffYBnpkhxg7zHRGAKpM/h2pegg6tKTuI3pl3xUI6fmrc/uDOu26HbO+2YhwizRCfH7n9VuYpnJYUrivWULFBcjpWAcxec921rly+ivliwIt1int75w1Xu56eF9ZvcGAzWnEA4Ql2y9+sstZtQP+Q29W4QTa+eNAeuGclper0I0E0qD4mIiHN3j54AnKz1r5wF+tKHyQXpMkoc86ZcxBw3Fd4PYrrcdzRw8F2xKohNPqYm852eNHXEW1F7P8azlPSTCoaqVb2k7sSiIrqth4cRaM846PsWwKG/Vg/IVJDM+2h9YDWik/lfUUxLh6/fwrERgOkeAzl52FWAYmy+dBxej3GZoy8PEhM9ibqOYknKiuS9TW4d9TmTqbTjO6OUNzNbU0IYcKz7OSFYaugRP0XmzZDqIXbXu6PSBSGC6RSBA5A9n0YX2/PC7OHJ0PyEn9X1UDhO3/uGMThiuumejTCvvDLfeJtjI/Ong/nWzzF7T1tlpPoaQtm5bHOHrchJq2VS2bY5Bj2rpS6H6sotXOMiXZYoYDgWJvH3jnEr58y+WHb/vYGu/vuOyHj+uzxp9+ymIl55ofgqg1y7KF1S1i7i6zgxnQ7T4fJCWKAlixdY+s3vElHToYVED/1p37tf+2szV0w297ayFzIvkROP3UGifAXaO/NXmaQc416HHR2OfLuIZtLT0gRxdxVleW2nDmwj31zcQljrPa8zSda8NhxemjY58hFtWgJcVLMO2XlFThFlYI3YPdTGj8wPNfefPtNXCvFrNNZuAJj2SOdoUMolbg8xepRTE6s6aa3IC/oZHp9M/cCslwRWHKzfetb3yIyMcIevO9+N6/9jnE7hIL/jjvugow5bC+9ssGe+tVv7eU3XoMA2WwFEB27KW1Xfx1PIc7lcNcDItpXvVPVijvmOqawVipKUytNZkY68Ui4dFyMY6eLvBT4LuHDQs6B7+JKyUZ0o94uxd6WsF6gorpjAAAgAElEQVTvfeIq+9j/rrHpM2cjXNvIPmsuYpyD9GlVOcJ8FvdTe9F9e3e7tX/p0iU4S3HvI1545ZVX3Vw+if1mPetwGY7jOMjYs5wpJL4ToaG5W0S54hC1t9dZcUSfg/8Ou9h5pr4xRb9qrnfOdv7cxt5c5w0fnB+nfjzNDYVMIqzUS6g97hDz19lfLvmjIZLzSQgR5gZ3LnAK7LFDvtwdTErOwS7CQx1wkTjkNU7a+GzqYMyBmMifOoXX7SfCt8jFRM4kAqyCuUr7Lb2CxAEuQhE2UX2MnaxrWqu72GN2IcSKZo/QxefqYi2N5kygPccA+7LU5ETcRxB6ELLhFNjLrTOZMd6FwG3j69uYI7geQ4hl2Kdqjx5JR2QrHZESZ8klMkD03+hQMJHK0TiSP4k4kRlnADc8BKh+XSZA/uRU8QH+5WUCZLyLe2kEw3ivfulfv7T3d5kAufQ7cGmvcJkAuVyCfmkj6P3/9WUCZMwx+2H9+q9ef4+VX1s7KoW/CvSK2Nj6c3gcUgm5VOwo9UYA4QQAKLLmwm+W29Svl7tC3XCUoP2QH1ctX2g733nTZqBqGgAEGIQYiWHDfv2116M+EfBYQh7sPg6lSMl4HX8AdgHrUsAEAGpIzanDagiqmN179qP8USE1hYdsclW2q/4JAabKAW9/eY3N/GaFU6wLZBZoIpuzgBptimMgGbrYwCv7VRdC3/de7ve5n6C2uvhr+iPH+ZOnHf27PEu5b5criA7m80hxDIxAyR4lrxwZZkKARACSfeWLj1jL25//t3//1We6yXlFec9B+uP3f5yM4TcACr0c8JuIgrwLkGcHNnuVAmdkZdk51PtxKJSbUSuHofZN58/dKCv92LD7AbD2o8ROShBpBGAO0OfL7wyAv2AOxUkA8oEwGoTsuIixFGKABOwqckQOEB827Z7crxE24MMQTd78uQfVI1p0srGbAGhwyfB3VWzIB9hwdxLHFR4Za8XEeXlxAGtiM56YNsH1RyRDenRzcA/CkSAlkyfXWArJYwBtqRmTXAQWDa+4YCY74EpAcx+HojCAK133CgiDIACoZqzdk8mxFfDnDaAoV4MOJ+2o0Hs5QCUyrlTOWkO8TxDdGn5Y9XsBjl1HBe9VLgwPRYpIDAzB0I+61oOYDm8KyesADjooV/XggECvK0XxKHOJWJDyvYYvYmgh4sELRS2NDRx6lJ+vNJKFC6dAxjVzrcjxlhqXzx5IVMAxirD9OTCJAIlGya0OFsWAydGhbpNuFJYjRGGMQrqoANGbayNSIRjgUw6JINRWul69ALItvL5KL3WYEjA4cxZRYQBHnZA6IYCOKsQ+BUGgckSnVkNduO6OyXZgRyvXdBrKVTKtccxU0J0gx4YOcokAyy4uh9+H6cUIpv9DgLf6CwTqCRQSqCxlplTO0QIUOXD28bXVV65k/A85QkcxdqeJQgvE+aR4GIGcpymhFmipPpAZHNo6edbkYpDDSk+CwHMBlSK35GoRuK7i4QTIHREqGnODHPJ81Y+gf8HXRhmXvbgXFBshsEyxa4peaWVMDruSV3Lur1iA6v+0U++FctgPRGnYgGpOzo+JALZ6buQA0YFfp89uPru+V89yPxFM6ifQZ1dkj5TmR1EJ6z3rdQRyyoFQDTEUiDpchZo///nPbS2FnxE4vc5xSD1VWGhfeJiC4KZU++mTT9qnP/t5QP2tDByAbeYfjUX9uQNQvkdxXoCxKmGXU6UVQDUT9Wo9UX63X7/aqoqOQk7icmDMpdABJPKgHgA+PBLAOzSG+JhTRNecgbBivKAS7uHA6sVn++LHY+ybPzlpH7v3djt9ArCF7P8QFLRDHKD9OGi3MVaCFfHH86Pr4iuSi3HUB6unA3Uen0uuDn1uAccCccbKP0f5e3LimQtdpBlf1+Fb7h1FiPVJbcr9F+CpsaF88nnX4DTrgkQEvNDz7M+cKnJrQH0V/PuzzP0TiTWUc2gExarI6hrI3XC+JuWpAHeRIVNwYBShFhUwLeeHnHmBkE/DAAb6WSJfVF6tMlBvwLlO5j0VdI8AtE5GYR4KOBLKOrDxjTcdwLBq5TJ+Xq8lELPT0lTDHE8fDJ1BQwO4lXBCtDCfKt5OqnV/nkHd/0aU974BOM+S050jrI4IwzPF51xvCXyU60BoYU7UGqSfKwAC3JGxhpqU/xcAo94NxSuJdOtTbxT//8IX023tDyBSeM7lqhoz5KHQ5w/RjKsgnq8h/jsX11EH7z0bRedprlsyoI+IO80HJQA8U+gGUPxaEIrN1SuW2iAROjlp8TaRWB/vASLNyMXxxmWieLk+3pvmM2Z1lLwgiJDcYTwPfvz2xUG4F6JI0SnJEHfKwBeQos4mxWDJEabnSEpbxYy1Ma5UNhsGuFdFPIkA/Y/ckmHb9/TjMhtzFCUjWNAcLDFBIc+IVL9aW6cxN4nwVnRjxgTK3ZknlXeveJKJFLBLFRwPYCYiVvOEorlEIulZ1Ly8kp6F51+vw3WEMxOng0iOFs1ZgISaS1x/wkWXppxiyXRUqadL97Kd8aVnUHYfuUBCUMGKTNZzkcMao4iZNuaXsRJ4yBOehU4+zxDXSu9HHSFS+ooo1J7BRQzo3vP/+u06QbhOYx0vY96Qv7svyb78pCqdx37p7/XbizU4jJJnkR9hAL1J0SGWlRJrAbi/htj7BCoWkPc6zLo3wNrhpXWG+aKL7g0vxkYL+ywvFYGDMB+pQmkvwb8XGfs4Jfxwf6UmRNtwG5EufP2qRRMAquucCj8OsPQ0XWLB8ROthhbxN3ZQfpyGOwYyeNbkEFsKcRrA+jvAz62spOicj+gRh7uT69HY3sv6HGOJxG21oj4umF1ge/bvcg4krVtab+752L1c53aIfTrBRHpxPUuJ1wkRSMzvcJytrXxdBJP2CE2Acq3EgK1cvZhs/hRrqyXyrZP8fWJ0Aij9rizE0RUUY23do/bGXjqeGBPFzYD8EJjVkGYz5s2xHz5+pf3gi2/ZI1/8nBUdPWg5iGjIArIuSpnl4ChF7a0Sak/W3WwcxQJs9xFtmDd5khNYlEK01EF23HHLzW6vUHbmpHMlFp4sYp+AYxHXSyJ7FrkVXgWgVQXL9779Zde7cIh1tI+5sZtnLBpgvYHidj86Xe79Xzday/Ym279ruyUjRBhmvxTAvIFdlrlwGIFEMk4NX3vm50/bXz9wtdWeOowDsAcBCPcZ50dpBaQWndmaM7t57kZ4Zrtx7dT0+lpFb4DtLq2xExf66WGg386fSJu6ErsWk93iqWZpU+IQcxDhBmEUF5FInGKn1fA9979ywk600c3GOFxEEuUnV88gzqzVNrxTTo+GH/Me8zNO2pouAFq2TzK4Jcf4WBL3Npx9YyhjM565KZv9QgjjXfuzIRwt5sfn5rMcgghrp1fii7/eYJiTjC56t5brmIzuxG6Z6WefJmItpxMXB2KTIUrltxxotdwrUq0vJMF+t/uUPX+0y/V/SFIhgjAtxs8yw4ctNmDI8rIz7PfPn7a82ZAyrDk3QIJseWe35S7MtlNVgLvdfqxvw0RCpVh+TgIdbS02qyAT93WFhUSmEtnWb79Zv8miAJpDEHS0n95p33vhETvzZjEON5xR9Oj0U6ydnDqR9RGrsHcXe4VewOhymzN7oe3G3TRIrOnR4zvtS1/8LHsTSHDELHv27LNbbr0N8uKc6xZcDIGhOVrniQAA+KfoB1myeCGRlrGuz0KxuhM4I23btg+RliexW6msYwDOPCsvvrzebrjpZuckPc2YHeI6i0RUwfcN14Xbjv2Kh2zHKV1ld9+5zn7/zFP2sXs+bhWsS8kIkbZv3UH/yia78fbb7SzrtM4K/rgGRRCcxY35rW9+y66l6Pu+Bx+ycmJtv/8PP7IJuONXr15DQfnP7Bt/+y37+t9+27l7sSfbO0Tz6tet3y91Lqc01u4ynudMziJa3xQbpXlX877EbEEQ673MVTmsXeqjeP3VV52rOppx3FhfB5kxwwlM5OCUQ19nuR/fG2LJa58hhirR7v3ox13/l0rZFXEoUdRjjz7q9hancHWcZC0RqK99a0g4vVvsAS4wVykyzHWtsddQtIpcMHJLKFZX64Y3a4Gcv6NuzsbBzVlHBEMiQjeJY7TGeLPGaP7XuiXRQunj/x5tlv3pQ7y6XMquJc8JfXQ2ExGvNV4keyP7OsXuKQZL+8yx+Z6xz9luULFciJEUISs3dTPkbB9nkyDc4ooJLUTspySEWTMKXK+gOsGeffopm65zI4RNE/skXesG9mnao82CLArATf7ukWN0zZzmvkx0gqAG1jmdu+WAnoCIpIfJ6tSpE7Zw/lznXmptOQ8ZVUWywiTnQpzEvwvCjbZtK9FzZ5l0+HQSSIUhCGknAlFiiwHOPwH+ODR5PtSb5ucTaQ98/Avm70HE54gkFP8zCZB/W3T/kz+MB3CM9/VLA7DHe3fjff2PO1Teey9/+J7Ge//j/YT/27/+4d6fS+34GO/qy5V16T064/2U9/v6pV7fi/VBl/IWPtR/e5kAuUyAXMoA/H99fh47In+4JMefe//+lMDj/5z/PK748urRaHoopHouB7jzRnEtgDQuIclFSoSyqZfCUnmlDb9YYMmfL3QZ6GGo3Wk+4LAVZrXlxfRfoPoCwPMDOA5lQ50zKZtNl78tWbTMfk/B8DAbTqnVY7H4qgA5nIO1i7FgUyqQ4xy2aCkO2zjB5U+fZbUoXOvY7EuVG8bhTcrR6mcXWYFzoAw5xZY22n5sYutRo6rgWznjKnEW6C6SQECfQI7yn861CZ886Db7KoYuI+d16sNHHLhw9idzbeKn9qE6QpnG5tIHgAO03UI5QCZzSAhiQ/6TWwIt++4XUezOxr5/1oH/6oBAn21ZHMwUHePDQb0ORf6rGzZa3tQCB6IKNBhAJdwPeJ9J3ImcAsGoRRWVkpmaTokyQ4n3exYg+oq5M4mO6uXQEYyyuI+IDcAJLM0TyAvubKi1EDb/wYCMAyjfnblbAA73x4ODggzNXiKqFJkCcDQAmRHAwaFDBIXKvlEXVXHQ6wfQDQ1AccfvUtTc52oAmABb0jKTUeGx0QfQ70ddqYgXqb0EJqlI8fCxE6jTphJ5E8uhYQj3A1FoANdye4QDhOtgokiTMhTl3oow4doLKFengFRcembSOUBWcO08AHPTAQVrIT+KieYKgYSIBuQXYDWmzoWC4j14UDQcwL0SATIAUOpJRISXL0SJVzi2/yI+GwrXKIo/84gM470K/O0kQkIqzD6ZYXhSFXGlbhnwQKJ00l0RuKJq2njffTpQcZA7B5Abz+FbvR5+KPsH+7sBMIhm4tDUyXsVODqM1UdqOi8OWcGQATqcSmEGjOauWYCcKPxP1ywIcLSUeLZVKNvVyRHPATGbDObzAEvRgE2H+Du9rj6rQPwQXmslKMhgO/FGADjbKKUWaDwR9bw6AsIhW0IhkFqIEzjBAbONDoOrrlrj8u514FO0VhlRUSoIP0GBp4BM9a7IJRQHCK6otCgOaT08v+rw0AFZ4KgiCkQQ6vunTs11WckiNiN5LkXM6GtS8MlRpSJtXV8BoHJT6D055aRK0rmWAv01DqXYDeFAJ5VdB3OGekz0XA4A7DRBxrUpmg0HQT7P0ZYtW5xScg7xCIrrUaTSFage4xVfBzCqQ/EYCYKriOukLH8RSyoSF3gr4kbX7yiHUBG0IqukPJRiUCW0comIFEpOSXXgreaKifT0ZE+cYD95/F9s8eLFtnwxbhx+9YzMtEPk3AvM17y3D2WlIoWkypNaVA4HReqEoqbUIVXRbIrJiyZzOTsl2goP7LB5RDUN9HQQf0RkEM/2AHaRcvKqz1FUe/xMubUCvKRm5KC4DnIxQANDPfa9L021rYXE41EIG4gKugsA0BPSIYnoFyYyntcu57rxErjO86HIpi5eR3OpgGZ9XoF5S1RYCqCwd+9e5+zQL7kusnAglLjrg4uD6yEnUgDOq3JUqhlEpO1/Z7Mjt7KuwMlXR5wc17eLualf5dYAZX38fM0tKqduZi6JY52QCra0tNzKIUviuVaKNBNZrujEGO6J4AbdsyEID5Vla0wlciCXg1BjTXO95oZ2iNZEFI4VuM3U21JX30RcYSZABvnWvP5uwM677ryNzwn5iDLcD8tXj0qGAQhHubZSeg5zHwKYp1PlimOsv/zb37pekhGIc1/IUl8RvESP1RIRIYeJwIYO5sxexqoUo4paVLfRgMpgHAEilSfjDaC9g/lMz5c2/HKyKdJx/VezbO0/lLm1RfORIvUCmSuD+O3Dn715P4qAzOd5imCsyBFXiotSv/15DuRwCge0O84ckMI6mAzRGhnsbxGAr7Mn06PVeYEYJeZfeoq4GQ6E7CFSphvCpw/iSRFYwfzsUL0f5nddS7lAFINVVFxqjZCMCcQUKQbK9egwJtpxcCkmSmRhD/egkWfan/X5lrXJZMx3uYg79ZlUcz/V3RUPiaIOIJXhao5SZNlEyBzFkPRBOisuUvOUHFzq3RERIWJChJuIlniAIXUVaYskcYMEFCJ7r7syxvYdY53gPmhMtwO267nV2BIAp+dTwJcPTlEJL/TZzkAWizAJBTQbMzXiLGR+FYkWhdNSz3gJZLFAN3WGCNDSZ1fU1zD3UtGAIlD7RWjy670IrD8kQPT37xEcfw4BEsIaERZAJ0cI/VGx4TYRoUK49gyAw96MeSYr68W14ikwlXs4KEcgMYl1AIFBGm9EPDYRz1iGZL6a6ZAEIAuMDnYlwZWAtiQH2bVLk4m9ZB2hYyCSaLYygOIyHB2586bZkXMX7BSRQunpAfQQBdmKuVP5NwNWe+KMjbieLhyMvI8qlafzUIK548Qipg0w2Ze5N4z9xY4dW5nnQ1AWtwGWhdpaYqU0Nt/BbdECea0YnSaucQ1iBSmsc3CsDkiIwHMbTM+ZN3ufNnoorlg4C8AU0ldlFjhXB+iL6WEPOUhsVFRYvB0vwuFZ32EvbG219BmICyDrhnhef/L0zfbPX6ePJj3J5s9BKY7COZG91q9+9rh99I5bcSwSvQVZs2XbTlfifgtdTsO9nTYV9XMj/TqlCHUOnyxlvkliPs+EiIqwtpoSIrea6CG4YFSkWC97z4QJxGriXm3AKSInwlSIlMoKLDOQ20VEzIQCanohfulF9OADoRWHu2nFA2NxOCefOwrp2mTh9H/5Msa7WbsSYlBtQ0xU0TGyYkG+dRUfs17I16Y6XLd+ROIRz1hd24RoQD1YRFlNgbEITbBDJU12uLLDDlTQyQZBMOIHcN4wYMuy4q2P+/aFdWT+cx2DeDCCO5lXeN572Xg0BKfaAy8eseOMFXgSu/+6XAvsaLAIxt6WQ/WMDbN49ueKO2rCLdTBuokGxqgBsFhFQCbiLu2gQJpul1R634J4zRDGgG+wnlX2eDwrm0uO2EH2SI+fIsaSvVs0xHQAc13fAM8Ta/7Di4LtylT2I6O9Foh4xJPPWMumsZUI1eGYdPvh73fZIfKvSNsymm8smrksA/ItwQ+nGTjrvBnprL9EIbFNiCXKNWCkk3s0bFfdPtdGcLA8t34n/91nmWkJljsp1q5bBelaJifibPYF9KuUtuFMKbMiyMB7HrzfsgP7Le/mdOs93etI2PMQSmdLainfnmVZ7LHLq09AyJ4jvjGD8R4McHzBDh7ax57V19bh/unjfBEaFGZbt+8gdijL7RcEgk9hf6s9zVhH0Ki9++5honQhptkzHNi/1zKIWlMM3XkiFQ/Q5/WpLz1iO+m9yMuf7iKp5sxfwHrCms9e5iz7v1xI47ff2WS/+OlHrKQmxQ5Q7J0JeTyBOMftrLtLr1jCfh2HTmiU7UX49dwLr7APn2TXMtZ/8KN/tHvv/wSvkef2OOlRnLn+4NfDPzqJS3ezff3r36DvZJc98Wj+H339lr89YT24At747nS7/Ue1rH8Nzg0owYLAeM1zaThktcfTXPreZ54E+K6uqk30ggnQz6SEXFGYcujVQ4TorDads1kH+yG5/Lb9YJYl3vS8rWY/GgMpIRHVa6+/4eb7hx580Lnia7gex3Ak688RzNla/7S+ak+n85+Lm2Svp4Op9jgu3pD3rglfZwlFfmrtVS251p0T/zLm6vjPfk38zDHn2JB3Ut16I8yN2vfrcyiSMSI8mjUIpzifQftgxW/JIahYVp0ptX/vYs1UGXk0Tgq5qeohsNXtMYj4gRXN9X0tXrAAocZr9JLMdQSIBEbqTayCwJL747rrrncE7in69rIgnuRiScQtG5+QbIfpT6uqqYfYTqKkPh4HTJWLGlahoLruJB7p42co9qqstJizFoQN+0G5QeQa7ddDTmxiCwKPyvIa15UlAv/Qwf1cU/oo+XlhCElGhlmbIaFHh9mjUYD+2U8+BlEfwF5d8rjLBMj7DqQP5IuXCZDxLuulAvTjvf54X/9gf/5lAmS86/9Bf/0yAXKZALmUMXaZANHV+wsiQBbjAImNT3TuC21QBQaVPbHAFnyn2tmdUwAQS8lVl3q38vGZlvHl007NOwRQHB+Jit4bEoAs7B6s/QHEkXAO5KADSAzYNmfmHFdY20c8x9EjxwE0yWp15dF9To0sBV9h4QmZjbmoKCsB1Ao5EC5cvMxOUBYnh4AijFS0K4WugJbq5xZZ3mNn2OSiMJYymg1zi9SWgCkqUZVrWYN0WOCDejH4c/nPr7Cczx5xN26Ig7y2ISUiQT572E7+M4f4B3YD5AFi8d4CVSDHxjkBsPqthwhx5tfDr4za07/4JZm9M+gJwZYNSBgdDTCN+r+iosxl5WdNykFh5Ge//NUzAEwC31Cjy0mBKk2vG0f2diyxL8N93Qgd6y0doDdSpdBs8gvJ4c1IS4JE4QDgRZ4/0ToJqEu96KvISQF0ZOPrAbgejsJZRbf6TDoU6AAzJEUtf/Zn867f/QKkAYD8AIDaOcBH31Jg5T/e6H6mFIbJMThU6N9o5ER67HSti4wK5qSaxP2Q/VsbfX/UT+5C8t5aAKJqifDKp2QxlP4RT+JofIhoUUG3MtxjAFCplnWdFU0ctAR660AlwkxAVwxjSmreOIC1RqJ34lCjx/J3KlAvBYhVYW8cBIjy3jWu5F4YGuglImzQKZ31/4q8UPGvp2+Q9XqG2rYdhYDFADvJZrPz06wN94DiWIRzjXINLrRzmCGuS9Z/Kb3VPztxIgXMgMKDqBClgutmYHlwjxpx4iRQyu2LkryHKJ047lEg6my84w5wl/pfyTgiQrw4IAsw8QG003gb1qFKimz+29nnBYwCKKqzQuo9gfyKhFFBuVwLXpARrSguT0B4Kf5FhZshEE9r1mVYXVmYOwTqEDVjeoE7hAk47sK9oSLiCAinczyHFURYSfmn/g7l+4t0OcnrZZOdfOoUsWtc4xVESsXTzSC1nIrVYzjUNhI3JWLzDGBsWjpZ/RxAowFJS1AYziFuSoSIQE/1FWiToHsr9bfIPb13uUFEICZCFAkoHwZsGeaCe0sdzVhTkWYbz2EUwO+Iot04DAs4UqyXvk8kRG0dIHdWLoRNlSM44iF2BNJ28zkGGTNJgKpB3COeWqdWV5yNIrKkzNO1kbPDi8OefqURp6QIrO2AdjF8VoGfsRzCjxLjpKgfHWpbVULM60gtqT+vuepKFInEcfA5NmzY4HozlBM/Y0q3PfVClVM3ZhL1sGPnHheJpJihqdOmuyJ7p9C7qFBU9NEkAJtZeVkQDyhjPQcARQVQA+wDyvhCMphvINF3ZGxDftQANPZzYB0a8QFsDnQRPzX1FfZPX59tv9nYbtOnZVteUgbPwxGIqiabAGGlg/DQxQ4mjTcptNVL0kmkTRAuII0dxRPpWVP0nwrGS1DDixzWnwVIy70gR9KhQwcdYRRNz4YIED/Af7kzVGatZy5jNvnVf/DrfCF9CYzvLlT56jbSn9VBk4CaWp1OZ0vOORdKqJwezMu6NuoBSaOjpBHnmNSucnnEMYcKAHHxTwAqKgUVya0ul+RUCHb1FTAfS8kvwDuSKJALdHf0Akq9iWr75pvWMfZiIALbcQRSvMt9aG2mM+RUMXnq8xyJsXf/PssrKHDvoR7g+cixQhf/0cvzHRFF2Tk5NIp2LCenf4T5rJOxqDnCH9eZyI4OHDEjzD1SjQ/x3gIgRdthTKVOFfgv0Fy/9P9DPN+vEod11XfPODdAAGuGXGr+ABbRqC9jACoiuW8JgDyKxNDn0LhXX4fAncxJqDtRkA4zp2UBNnmwRvkwzwTSnzV3araF+eK8xO8B48v0q7WLvhc+RxuxhX0EkCv7PIz7IadVKGBKE/On7oe6lAIYEydxeKmQNpDnxKn2eSY1R6gnq/E8JbcSDDDfyBmxmliqAwd4fpm3NJefZu7Ig7iRW6iYOcg5w1ANy5mRBXCsyCnnJoOM7mT9W7XqSucqqoHw8+Y9iZBQ+esEAOlaVMeKSHPrlAht5uE1K6Js/1HFVXa7Z1kRduGAt5p3Ehi/bv7m3qjMPJB7oPsjlb86Tfx45lt5H+r08NKzAKkvV4DuTw1Ka4GY2kPo6wLsBWZJJKA5QXOyfr72BFIJu/LbP3CAvAcEvUeC6L//MweIQDVxHSHc9DTiMlNiw1Cse7runlDIek8UwyM8l60IPaROr92925JwvIJCWyu9KSyddEMAuLYNWGFNv50BOK7jdidmRKEopvz61BmbMSHIFk/PoRsKZwvRS6EUSWzc2mgI/C17Vpa1oNpvpWAiyIu+q/oue+jOOcRmERWIs6zlfAt7HogfnINnayuJMvKg62IYV52cvAHMOxGQ6/6ssTgHz54m6nOEuJYJtmzFMroF9uGEwDkaFmmR7MNqUSX3qcuL/wXwb0YZjxMYv/wYlPkqBSeyD9dGHPsUZ8WU+h7iop85cwCXqdwpDa39tp+s+rf24Q6hf/vlk99wz9JjD75oq2ZPIVZogZufy+kQ0Jh545XX7Ttf+zMYSNwAACAASURBVKI1M4ccYx9YTVxcGM/wovnziNmqwVlAhBpg5MlTRbb9EM6kmblWD9m2YCbRbOSGVZw9hboc90otoyGKUmF6SCSCSIiNoLvFF7JlDu6X40R6NfBvCyCWcKyyp4nh2h87ddwWL1s0tvdLjLMJK+Jsz28Oul4ukcCKjExErBGKGMKjo5VulzrraSR+EqHGKM9oXUMn5HME8wzKdAGwAjNxcrSS/XSOyKvabk87TfRUA/++oo39x2gg0VdeFt/cYAthN25bmWlBrHMRuEYGeUYGICcOtY7YV1+vsXqGbD4JYQ/dfrVteGEjJC9daA2jjBmzrPBYt3tuJ1aqc5j9ACSY4rXi+cu5BRlEc5VbLjGLcdy4EAqQQ+hSYcaC1Q23PgRL2wq32t6uIfuxWszZ9gSy10kK9kD8MEpjgNn3V8faVP8OS4X0k8AGGsQiM3Nt37kqawuMsb/91QHXUdIGmM9PNj6STUrwtUjWxAhw1rkF0ewB4+z5l3DDJeHKRqTSzLI8fVGoLVi12l7YsI2LFeBicwN8+2zFoonGFpzuCUgirEwvvr7P9hwvt3X3rsPBR6zUF2fZaDUXY6DZOYH27j2BeOE0JeDz7YoFkFfe3bZn7w6A/Ansz6PswN6jnG120IEx0W6/7UYb7URQg9hLYP2rr71hd959j61/9Q27EhA/iLlRin0VaZ9nvtQ+WCTIqZOFrjPrwOF37cbb7rbv/uAf7HYiqLTeyYH39//4I5tO9FQOxOExiAE9N/3sMdQF0oRr4PMPTbNNe0dY+4eJoq20CZwXCqbk455lniKi8YknnsSBnMHzxx4KoiCU9Xsy5Ef+TMiVZ5+1R+9Ps9seeMFWrbnaTuCy/qe/wjL0B79+dyjOPvu5h201Xy8rr7TktAzupY+9+Nc5dve/sCdnv6Z9toq45fDV3lWk/quPTvyj13nvP677OxHg3D85nRmHJygsT8WVovV78uSprgNMe4sNj2VY3M0vujixK4gEk2BgL10ocujNncu9YJ7tZ24ug6SWs0Z7vlGtoxd/kAgVFzfJAyPHh/YyXqzJI2y40dGxt2QnKpEYZ1Kd907+dLplPXiAcyTRiqxHOpMq+VfiFJH62vtIvKPoKs3V7Midg0L9ir6s1SLrvXi++BbnqlXXVDfrdBBrnlIPtJfXnqWRs5If358IcZiXm2MXIGi72LfLhd7FHBfPnlbk0Oa337bbbr3Z7XFLWTPVkyWnh7rYsthHypmtdIMM9p8uAhgruid7TB85E/n/Ep7NRM7XnRAa9XKLcH11Ro5l7dUcIlJc107dWyJ1KkgASEuOxz2KNwsnljdipsqKavbqRAgi/DhEXNsQa5CidSMQDci1NjKMS92fSD4I2Y9/5DPEzKXyOeTtukyA/MnB/4H+5WUCZLzL+8ESEOP99MsOkPGu0GUHyHhX6P2//uEC6MIOLxMgl3IHP9z7dynv/L/n3/7FOUBWff8uaiTI3d2GIiqLUrWfLraMh/Zg5WcjCPAtBbvALuUql/3vAst6rBhAEhUvsUQxEYEWHexrt629mpJFohsonvRk418P6LWIbPJw8u5ffulVwNhElEYdziLewkZSMTcCMVTQG6Ofw8ZPfRlluEBUSusn5S6HgUFUrx3ElaizQnZzbXZLn55t079Knr9AVpBtbZK1ydbWQsBe0c/m/Ic7nfOpw2M55xzUpExWJIvURWdwf+hXFgTICECQD4RFKOrrA4+mur8PuYf3DsiXAJiUhNp0JTb5TW++6QD/C021KH+mMZ8Q+SOVVvpE1FUtuGgasIMDTLHBjeXw1EEWcxwH7F5AguioMBeZEsjG/QIHrUxIhyQ+vwD8apSNmRNS+B4ygcmF9yGKq72hmkLUKItDlZQEAK6OhWHulYBYV+IHiC6QTZ9fh3Q/PuMo4L4XB56YlWOfoeRf3oZE4GDA9QJfs2CysOsozeySwrCVCJpGugkAYRIAGlUuLbu3FP4CidU70IZaKjwmzrIpfjxPLn8/h+wolFFyDIwAJg1BKMgmrgxhV6jNexL5ofgTKc2V5SsbuwDoQDb3mWz4/Tic6ZAkJ5DKvIPJt9XEomLhHrkj2MSL8OB87qJgVPo7IjILFWNd6wAHCyKl+GJ4oC8lmzHWSWSGFGYCUT2IMKppoDg8hBx4yCEPPk9XFyAxatk0OjuU29vF93YQbSUHSCMRYIqF8eTAo8UhkSgyL5Vd87mkxPIHfBMpOMA195FSGQLLU+XgriDcB3KOz82hTiq2MbjIrIAeBakK6zhI6aCmbN+rr77agXG+kGEHDx90aroegFaBfjfcmmVH9tBPok4Nrk325BwroTtBByAdxCvIoJ5NKeUw72Pzpi0AyslkTi9ykVRSwetg66P3wPst4vB147p1zg01yFhQeaa6HKoBK0XEKDLg5KnTKOI7UTWmu+9T+XkD71UxW3L2ROO40kZUoKh6TJJxlIgMEYit7hNXNMmBUUSJCJBB7rnIj3YA+TY+dyJkV0w46lrun4iRWuYP3dcgIoxauwZ5FkZcSbyIjTYOjT68J06plkOJeTPfL/BAIGYYz53U2x4Xs5l1uPRjjEby/vR5FaMgklbxeLl504hFaHOq8Tl0pLTyulKAK5NaYIcA0SkomWNR3ev5l2Lu15R9ZmSk0zmTT9+OhzV05PJa9S6iqJ/3KMVnPlnWZ1BiewI+654pBqIK9fBMFZ+DjYdDfPh74vAixqibbgS5n+RWUwF3H1EZ754oJgKv0YaIUeunnThv2hWu2+DF9b+31351s/1uKy66xCiLQIF8BOBm/vRpFkqfRAzzDTeP0aTSdUBTQMGk5DTukw7VzD0QNwKnpbYU8aEIM0VfiWzQZwsBsDhK8WoWsRZyYSguKzMj0xW5BjKOpehMwWVUDTCrw7UINgFKik5T9FofY7ad8ZVKVNoRXCbR3IteyIKIiGhKsCuZ6+hTAqT2h3TWvC7yOgVQ/wBAqoDpDF5brg85DPoB4dUp1IxbSZE2GYDkDY11tv/gXlu1eqV7do4ePW7T8megtmxy/TGnTp5yXUATKfT1g1VvR2Eu0q+oqILPX4drJNc9l7uIMrn5tjsdeXEWpfFe3DuJOHCAPVzueTfPn8D4ckjEdt6XSs6lhvVirRCxqTnCG4JdBIhIk3AybHoYz6OMa40txSYpGkXEgAiQ176abVfRB+LPvKLgDjkeY1DTZxGLlgZQAQ5ObEi969N4c+ObzjWksacxOmVyNte1xRWnyo0j8lhzVwpOmRicICnRoUTIqNcIEhtiSPdR778F9bn6jCQqCGaOj4A4b2JtjsWRI8LgHITiAT63un00XuX0kJpZDiiRuCriVSeLAKjJjPVJOT32zG9OWA7rcADzlxSmDRAJehY0npqIMlJ0mkjqesZNOkCfHJsqqFaxrdabK66Y72JDRGYp61ygTQOEezzPh9wiWmy11RapLjHCqmWsq0cg8OQC43qI4FXhejX3ZQLOE61jGl+dXGuNkTTGag2dVU2A8gPcqHpeexLK1q6LquU8nnd1CKnjQz9LkSbK9O+V+0ML38XuHl0DV3bLddOaJNGAgDnNb38qeuLv70/+o/gr91IXI7AENGv9iAz1t5wJSa4HyKsfN0og0Ze4Bn0Bw7tZ04K5zj2QIG1cq14A+8y8KdaMOtcLsHOwn7Wvx9Pe2FdjRWqOBsv1JVoyg/V3YkKYzaEPq6WyCKdDHXujMDtypt32nzCLTMdMkMx9QIl+YP8266szu/eGOFtSkGPv4vzq6aV0Oj0LNTFRccyPNXUAY1x7tiTEPEVYQ7u6O7zpRgJtB8jraMFVcrbVvvedB5wLa++hw4CTEEQ4J3IKZlrN+Vbic2odGJzOvwlirU1OT6ZLg3kfp6zUyCuWLGRMsuZDhnjgOJELisnNdVPxCOEyvWDbD5+xhEn59uknrrd1835gYTHB9rE719piYo4oQGPtoO+NvciG196yYtauvMxUu57ujg1vvmNLV13NvszPXv79s/aph++zhv07KYkfApzvsl3vEstJx8/+vcdt4ZxsuyJ3gtWUl9AVQowfLTnbj+GeTPK3SBTWTQ01NmtKhk0jguetbfsBqEfJ2qdbyM/bJuZMtJdfXW/zlyyw3II8W//GqzaFTP9Q9jTzbptshRtK3PwlQDWUdSiQ+TGRWKQRXrMdZ0kb478PVwDmXYtBECRldkVFC2uRUg9xMYbEwypEWWPHgO0vrrJiHB7HzxPdiKig83yt3TY92LqPd9nX755ooTg+IwT6sj/sZF/0k42n7fly9qc5UZaBEy4DYvy3rx0DJGV6YLsyZ1qk5RG12E1ETi/ZanKxtOOM64VvmprkZ3msd/uOHbNYSJ5EIhhjA8PZt7ayXjTYLPbnw57Eg3ZVWVdiit3x6wPWzHrmx+OZleQDiUQ8GMPzh6uSbE70iEX54XBlL1hc2WmTcJyV8KzuKGuwX+yss1IbI7be+7Ui+TuWQPxVNDqASemBNpFS96efOu7cdKmZPhZI51V8RozNo2fsrc17IOO1BiYhBjGbkhPBeIu14Mg4HFBVtn7jXiuprreb7r7Zmlqb7O6H59vQURxO9fTEcK3OldMRxHs+g9voc1/4HGByvYvAaqN78MjhQua1Fps9q8Bmzc1mfLKnxF0zhLtTIP5hoojUmXGGuDVF8EoEdIpYvxDufXnFOdbU/Itu6E4XLfrCyy/bg5962Hbt3e/Kv68h5ldkeQBnk/WQKYqoOo2gpJZ5812u+0JcpkeOHbG//tJ8e3sPkbrT8yALuzBLNeEgw9XGVOTt6W9P/vzXEKbEerKezVqw0J598UWIkB774Y//ESfPW/bxx7bRw3HIrrrmWjtLjN4wC7bmrhXLV9qrr76Gw2uSW6ei2adrjfNmbetjznv8ooDrj27OH/zHDd8pYk2TaQ10nL2N9qoSLmz5Rrb7rqu+e87t6SsryiECch2Zv/8f6Z/7gH5lfP4I20D1ViA8Yo3w0rPA4n36X6a7n1jwuUL2UQjbmJMkKBChoTPhkAgSuf5FoHBteMuO9PB2xAd7eJ7zAERNSguooHdw0kT6TFgniohnllM/HYJCa6PWrSAIz2Hm8VBc3cOcAbInZVgIBHAEYyKO9boWEVIXe9QwhDpyb3tpk8t7VFef9uNTtYdV/CufoYXvkzNR+yT1VmmfVMu+SZGOmfTVNTMG5Xjes28fZ4UmS0GY1MC6nowQSB1b2ue6Mxn3VutlMO+thB5IdYv5Mgn0QZy0E+nXxL/VZ5Pru475SI7OKHWmEANoiG5Cgti7dQ/afRShB/ukQ4DwYF5c1/7w/8e/rZce33OpCuzxAKjxvv7hAuyXCZDxxtiHe3/+7ydAPujrd5kAGW8Ev//Xx5ufLu3Vx/vXlwmQ8a7QeF//cO/feO/ug//6Xx4B8nf3jJ4nNkC53T4ALA1Pr7G8Lx0fA4F4XvwAhwTSunxVCJDUzx9lvzcICEMMB0rVZFSQt61dYxGoIIeIKWgFSK0H8AwGOM7k4POrf33apuVNZ3PqAYBOdjdK+2wOZjUABFKr33jjTVbMAUROEIGOWeTsvrWJkl2UrZ4A3iqvVUeEwEjZtetfXGIzIUD6AV1EgGgH7AcQLRdE0b/i6njggIvdcANVB4X3xoT777E4GalxRCaoGK/w8f9ImER9co87BKnouQDQqhWwcBIgcCJq+ABAlFqUg4VHDhIjEWz5uZMdYOzFe33u+fWAamT2s9kMlyodpVLXQKdNycshiqXGKS+jAZTDAd6bAZbiyTCIYlMcyia3mtdMSYqjiHqCHT+yn+gtVHwALInI4aIBzbMBr52MR0WAANsCn0SEqGRW6kQ5JzylfmLjPeEqoiLeKLEhFPKDbJy9AA2CVOLK6tVNIWgnGciKVeni9wliNwboZpCCW2SEop18AWBVji1QaQiVVCqZs/6A10VlgAFYrDOJERoFRPHlpFFHhn8WMQECCAK5NlLZKs5EkS/HuadjbhxUWhyuIpQnzudXzJLA9sYmSDNeI5JoBKm2elAXjwBOO4mWSgm5eSo+HBSIKdcBtFBti8psA3GyRJgvas1wxl07B0pFn7VCso0oiqyJQyDjTOCh3Bnt5KBHUP45yVn66QDhIN/CAd4P9V4tRJsHB8Yg7ncykTzeuHCkHBsi21uHKaml5bpRP4CU+L2K5FLUCb+k1hJB4ouaThEiY7FN/B3XUX/XBVhSjopaZInAzMVLF3MtBiD6yhz4J7XmycKT7lqtvW2S1Z9jHHE9RD6JhDp4aL/LHZ4CIaLegWSiujbzbJxHnTtn7mx+NrFvHMoOHNjvgD3FGQmgvBayRWo0KaxFPJw4XkingvpF4gAC5thWSm91X/QzFKPkouL4THJ/9PFcCSyUkk4EpSLO9EsAuogQ9eVofLh+Dm5sP/EzXZCZsuiDjTGWAwHA6OvhWVcXUAxA6v/H3nuA6VmWaf/X9N57y9RMT+8NAgmhF5GAggs2LIiuqNj30P0Wd9ddlHVBFhT9lKUK0juk955MJtMzPdN77/P9znvgL7ouWTdk0f1nPOaIJDPv+7zPc5frPs/rPM8eDoZNzHUBzhN0e7ZDYMkqRwSGAs7D+BkpPzQGRSKNcD26d8koczRfwxgzXQA7ziaBw2kqf6+uP3Xph6rrFpIjhD+7dS3c0yy6w8sgQpRNISCgnP8vMFad8F+69Yv2z/f/k33m1lttKwSBuvjyCFK/49a59sxrM93u27fvdMDrrLRMyKgC7DK2O5sdKWEy8MhuprtaQdUp8ZGE5DahQsoDFOVQSYdqOwdhPacerH56+oZRF0A4lZ3E8gCbl1nZ9vIbzG1sGCbJ+QnD5uYf/jrPtpWGWXdrva2EUPXjNXyYWwGMvQHAcREIAp6bAaXTM2ZbMYRKMkSIFDwiLfTc5Rm9a9dOulk/5ggYKX9EnHRxb5XlcAkWWSK4fFFrhEJK7yckdc0adWwqtLcP1UWbe/b+zAOBfTrYizyTBYye32FCUFMhVMYhCwLw8a8BcFegvUjpRMZPIPfZD1JFoaT7+FllgCQA1g3zWrLiGmQNkpJIHdJa41t53dqGGoDGXGeFlcd+0ITar50Odj+UM5pesmRKhlAQAeIJUNff1wmQm2hHsR9RJ/sOcqUWLl6B6qEKa7kk7EIW2d6DRwBtUUNwPUEQDz2y82IuNfFMJiAKdU/kay5CRBZSw5AHIkA8AX6lEmnFLkd2kFJ9KU9EBIiAFhfQzfogEw2gdHv121l27d2EjGOdEwFxkUErdjL2OcGs96VYHUm5JVXD0799xq2hkagjBphX2Vig8MgBviBglb3E59HeJWBFFkqRgMwK2PYCwPMHuPFhnikrS+PaXSf/C+EZKc5VPvYpEBPjgCkK4n2GMNycvHxsgeLdeiMV2iAEmtYSBd1LdXnepUjm+Hr5WfIkAFOUiSMVSiykv9ZfjTOtU6N0/4pAEQgjYEzzbDmERwvETj2kdqhUJPy7yEDNQ82vFCxVRHyJFBbhqPVQFpoKjNV+vA4CZP8hbN5Ye0Ukyk5Ptmxar5QjIuJF66FyWURchdNtX1ZR7Rogwvj/WrOlLmkWyUodIFVXMRkrIjikBJpRjkDcSYGovV6DW8SII4EElqHwZHy+owD5Y/7bujd3fyblPQkQdUYH8mzSsL5K5GEGM4+TsJWKpxaYVFYVn2OMeefBPWjExz0PsHwYsk8ZXk1YV41PYsvTTed6aZvVAJJ3AIIK0F67IhflR7Z599VbY8lRC+U9IlFrPvREow2Im49EdYgaxAMlQyNWk8N07D/z8A3WW34MK6tW232s2+JmKfhYKjNv6+TZEUklx0EL4PraICTaFBDBvUmABKb9nCyyONSmadyzYXtj2y7zZO2eovkkLW+O9dIgMEANOM5+l4ANZxQkXx51TGl9JXODbCIm0Rp1edOsMIoN1BRNMd3s55oD7SixjND2LbsP263/9mk35v71zt22FyXaAoiPz9HNHxzKXMLeZYhA9zFIg/t//ogjZtNRa6hbPC0Hy6rFy+1QUSn5HsfsgrmpFkPOUnPdKWfDd+hYKftZorOc0XvOg8hQTaKu7m17j9ok5HcfPvhSgYaArAcDgC4HXN518LizOoyEsAqHGMjBV/+Rx5+01RestEVkk7y5ZbNbK2axzmeheMlYH2n7Hytyc2UEoiEI5XMK9Yr2ukFI/24Ax0FySyJZM4ZpKFGo9cHDEO7YUCWns2Z6+ENgMt9RotGXYbsa+2xnC2sR4fFREAEZXiigaEa/47ICi8Hqj8LWfJhfzZDnf/OLUlMSzdXXrjAPSNF9h4rtCKSZaloEyLYAVWsBwPxED53j3qzNEMWD7PvyAV25MAcSNtT2Y7fT2z2OVZa/5bB/KJviaBE5G4vzUC3Sbe7PiMHm8dMPvWwHsdqSrWh6dqpt2lNnSgK7rSDUbloBOePd7xp1TlT0mD+ESQBKs7sefsMOMYYVfj7liTWa1ld/LKmGvvl7J7FHb3yQTBcsT09OW1Sar2UVUE8GQ6yxHl78dVRA7/FV8ly3Pfabp1DTeNs3f/pJm66JsIbjhyyFUPfq0nJ7a9MBCDHqpchEW7VmJYSW9p1+1LL1rvlqTv4imz+/wHJRgHRi1etJqJIHqP8A4HENjQRSmAegyGzCJnEaEF2ZZGrQev7F5+2Tn/4EKrdq6g/OAhB9Tz39W7v9S3fYIe5pTm6+/f0//pPdff+DENajduc3v21f53vn3n3UMqHYX73lGmGWMkceeexR+/u/WW+1bSkWw/x95jdPoCbHlpfcklGCqZ588jl75fUttu6yKywIAj6SdfXXTz5hCey59317vq3c+BBKrYWOuO9kjU1OTXPjvoX9KR/1pIDyBIVqO6I+1L5w8Yzl3xfur7Mimlhm0ejiLBCpGYI4z2meaZ1VaLssILvZi5S76MX5rxQCR01vep03v8uZ4w++ln8DhSVND2peEjEuAryaNTyGetZDyhKUt3qfKUgJ1bWqKTqZJ2GyamMP8mANnrG94sTgbK+o66lZ9FVzzwzR8Ydfs2/b7xrWdDaZoH4fZZ9yWeXMdTXPyFdfTXzak2RdK7WHPyStP3ZuPt5YA4sMYQ1Vk9gAFrJqBGmjUWcnRJbIqzxICxEoddQcHsz9UPL9Zmekktl3iqYyOGr+u5AafDHEw+7tO6iJouwghJSUt2nse2UoL+tRyKqBKQdVsbO9Yi8uYXzKVlONCmo6WrfhYjc+ZM+oOrMLhW8SDSYHDx1y16PsK+2ZnqwlJ8rKnFJ4Zj+nmYE9TPV6OQSIFCex7AUDkG+yCxtEMaZAe6mo6lEIiThKgPiV2rcPBwYvmm9CqPu+8sW/gXTFAmtyRkX9xzyy33MyujZDff/3v84RIL+7f+cyQP7jODrbAP7pRu7Zff+zb4F1dq/fRTH9RX+d6fpzph/+gwXQzxEgf9nP70yv/sx//38dAbLun26ZPgZAGkjhWv/zdbbwm8Wuc1q+vbLvkfWFimHZTFT/dKFlfrWIA+gA4YBRNtzX4bzvz1+xCB/mMDtx9KDV0Y2cDTixA//mC89fby+SiZGbU0jx6g8QWGYrLjjPXsZjVp0y6opRQaX3EyiSiY1UEJ3TP3voVxy+xwHHsHDRgTwjGyuMEaxPCE7edI0t+gb2DQANIwAz6j6PBOw6ej9WNp8/6HzLnaetunwF5LJgywpLIXs6/HtxWJZ6BNmLlT+02uZ+drfr0J18W54dACjTCzivzv5+gkLD6HqPo2M3EIAoAwB4HtL0fbt2OJVGT3sLAD32Tqg4BiE9ygikm/AIcPZSgXTA+wFa44oFqEbne0+LK8JDOGh0t3fSGQeJwHUM0LUeS0ErUKKnG8uH0ADk1Mc5rCZbJl2hIj+SOKhn0kHdhMw6EdsiqTx0cNBn1MGmD0BIKpSs8xWVSRPmLsK+AWrkST4OqTAGABkEKObBPeylezqUe9oOGFJJYGplXTs+tGSYcFhRzoK3U0xARCg/QdZQAJ4+gPyS57cLhKbFeRZFv7qkQiBu+ul6lw/3EKCrwNMYrk9Eh7qfRKrJS7+zqwebm3xHqg0yjuQp78uBsg77MHn0ZqbPcvemkYOUDi/q+nLsG4ecKQ6rAgEnAU4FPg5BMGncxHMojQF0jg3DaghCwQX5chgYlWoIckMd0+oQDwL8ULd0DMqFVIBKhZPqMDHEoSkkOt5qAF67JIeHeMiAyIllHAdhnyUSRHZgslERiCkCxJux4Ee3bi+WJpoPAtjUSa57FwxILwBf4JsUAPrvAEDUOg5GCo8tAhi97rprOShGIGuvBHDmwImqYOeO3c7n+MZPzLX6ijBHjMg2KB7grBKASAoQdZnJgiAKpUpTUzvWMDVOwTEb8GYW3WJ79uzmcwJaczCMZSzK0kqh9yKa1NFfr65YBSED5IrYU1d2Fs9M80NZCupWlwoggdfqgLyo4zkIoBQxoE7wivJylwFSANkn+zNZ4KgL3F+EF/dHHXsCzD0YkxrTU4CQYwp557nJLk75EQpfzcrOs+PltYD53W7cKixUWQJSe4wz3pRbMMDci8EPfuptz2oBNvK1V6e3yDVfDrSyI5KtmjrDFQavbnGFfKay7rz0yuvO0khghvzzFyxewu8OEHK+iS58SBie6bVYKw0AJAzxGQsB33/wd3+HOmiW/eBbF9gLbw1hyQY5AwFSTydzFF2Vx7Bo0ZCUtVTqLIAGLGgUVK08gEnAlqzUROZnEvYeUi/hkw8Q24p3fT95HbGEnHIbnO1XJ2GvP3/sZcvIm8sYBVSHlPvXby2wzSdCra+z2QoBI8PpVgwH+O7FdqEVcCEeFZDAd1kAKbyzrbUbUdQ0oA+++ulpKCcO042/3PaivFi79nxHLAYB1jXStSkCS3YMCzi4S4ExLNIYuZes1BLJoBCg3I8iTx3/Cu6VBZoISYFoYcwbEVdd6opUcC5jK4V8CdnniYDTPVUAbDjgvjob2BHn5QAAIABJREFUNTYZUABSmxiX2S4vIA0QsZf5JlsJhatnAhrVYmtUWoaCDxJ9/YYL6YJsd9YTmiPdgPqySwxhDxCooHylWVgAthGAHs66GAKZ0snPeNAVvmvPQVuybI1t2roHkKcKwGE+eUKo6QDMG+nADYdwGQfMGIAEOFlbBaA5y+UM+Glf0PjgT4HrvXyPs0nodU9iJxHCnifwXXNZ4aoClUTkaOzJMssTguaFO1PssrsqGd8jWBWG2yzsDX0ZD30o5EYYU1dcfplTJ0j1IbAsGjAiBdAqhrUqLQrAZnRGDTXIeysUVTk6SVjvRUCA2HCvy5hQg4HUYoI79dz6NN4hO0Iga5roAp49G/961nMRtB4A3s2sYwJRyvAdX7x0sRsbbQCWstAbBxheeH6MVRdNogxod00N2YC7evYDzoKKbCfWXynNkgFktF9KdSUSUZ2qyse5/IorHSnVDGiYCsEnS7wMAtdl8yKiO4n1SXNaNpWy2nNAmLPoG3avdeEFZOUUowRkv1PQrfaYAPZ9jWMRi04BwrfWbH9+d5L1WUGx3oA4svUSySNwaIR1Sj+n9VOAlQgO1Q9DAJq6F8LF3iFANGe17+tPETv6lnLynTPcHwIQIj++/hD5Jdp73vX1/2WESPHGWB0H7A/0mbLUuDDLJ7shFzu8QJ5/D4oAH5G3kI1d5KhobbGGWpumjuilUWAEq6HGVgijhn4bRRXQNDhhL24XmWP2pU9fYzG+hHnvfwMboUmLxl6zu3/cdhzHljAl3naVk2PDHPGNJPAZ8Htu4ITdcN4i62046dSJtfzskcpeQr/xfgf496AZQNEcOFqZN3YojRANRdUQzpAi55+XQkNFIutyo61evhhF4j7ClyH72HtTcudYC3O8D2R4NuCqP2PQG0WkN93zGbPTrJysjSQaBTJQISYC7DHBbZQ9ZAQi8+mnnrBrr7vGWQDtgozc+P3r7Bs3/BSi0dsuuPAK9qdhu+6a822yu868+Yb9s8H2fmy6Wu3BX+9ERRtgG6/YYOUAh69vL7Pv/+N3bcuu/VjEjdn5hIRPD3SzHkEsMQZLi+sAH7GkAmxW4LXqlkj2D9mlRbIWHRbpT9o8znGsAagayNiJQqVWyjos8n6I0PpMsoOCUf2WlpUQhBzvPm84r7GF0Osk1ssk6oV516fa0SfKqfEirPNUrSUGQ0oydv0JGB4BePRlvR8V8cOcrjjYzPyk/oJISM6imcI/EpsbMlHYE0OpJ0ewnXrlZJc9XoQaNtbTKYKHq7rtPMS6X7x4ORZYCnZGhcd6VEfw+U+eqWO/5nldvhbyqsN+/lKxQS0B7EJSQKDEECKXExtqsb5TFuMP9Iu6zINaJZQQkDnz5znSvqa6gVoeBQt84PLVedbS00pd1sV6FWSLyEhJZT/tk+Vg1Sl7toSA6ULUA8Gx9vpe1kLeaw3rwrc+usxSw0eoVdsBvqesvH3QIsiC+OpDWwyK1IWfQ1kSfB9oUb7UZgHYd4ZOo16m3uVa73j99xUi755bL9+1lVrL24G/IRBCFXVHyJw7YB+67iZqIBSqC3/3071FfA7sxIIh9Do6qSPofN+y5TD7MtlFiRns1/V2/Ucvpf7qdJ+7Hyu2YWzeBgd7rKCQ2r0w2zpRPw9DRkkxuEVWl+zNWbkFjgRphdSPYI9fwn762JOP240f+6hVUIMp+07r1a49u7AJnMsaSb3KGlbHOqzaduXq8+37f/cDu+76j9gxlItz2W+lWNMziGBf/cm9/2p3fWedPfd6uy2Yk846wNhLnU12TCdNREH2D/94D+rXhbb6wovsl5BxftSO3tQ8Gag3b147bN96kGYBxqbW5QaIzWL2dDU9XbB2rcve++hHP+qaWmQpfNenk2z1xx5BTZDq1ANxWHfVQpaoDp6Hau4oVsSj7COyrpTycZhaohNrpgFswdQI4MvaO8y/q75VE4DOU4EQo30MahEMWm+VC6kmnkAaJWTVqbpS66yUnDqTaDRIqe7De/gw1wTQixyYVl4higipK50dMcSH00yzpmqPUPOPbBa1/koJop9SY46UqSJAlGcnC1ud71T7iQSR6mUmBBwCmNq5g3pZIeVhnA3C2EMDqNHgTRj/rGG8bjwkghp2jpOdVUaWkPYWZXGIlNEzjuDzdFJ7FeZns7+rUQ4yibNOOPW11LBDg6M0uXRQl7e5+ll1kwifKOqNp1DurFu/wWUnZZAv083nLmE/1vlBrz8LwqgIckRNR7Kfragod5kr+tyaq3p+aeypUoNIRQQVgj3shCWw3yYxP5rZV3R7a8n8y4doUdZlYz3KbGpw5bSoCU2NgVNSvnOv43BTGOW56uwURrPX1Zd9zGJDcS2AhNfXOQLkzAGhP+0VzilATne/zjaA/8G+/9knQLQ2vtfXmQLw5wiQ042g9/73M73/Z/bu5wiQM7t/v9szz/R1/lJ//38dAbLoux+aPk4X+tgLN9ry75VRYFLwAuCVUKhF0Y0koFEFr1QgJyFA8r9dCnDCQQFASl2EF9M5Ny+HjAPsGl54+gm6AFvp/I60nMxcqyit5GfxP25osfXrLrZXN71l13/8r+wr37jTWbgsWbLUhfgKHFdBq27TFIJwt+9EYs7vtBPylpCSRvGOnQ8HlQryCwZf3GDzvkKHH9cjZYCyBuI58B64b6Et+ux+VzyraHdkhwuqFhA+04WqfAYq8RlwXUoDfu7EQ2tsyZcO05kOuM7fd/OaVNqAsdjsADyPA+DJ3mIM3+csilUpLVQYpwF6IT4A9MJ+gHukzuzYBKxXsBpwljcoWMII54zGK7yrtxVyodeF6iUmpGA9UWUF2I15s1c14k2fDviqf2usJ2uFA+M0AckZdGd60G0YBuGQC7g6n0yJvuZTdBryGRQSrQ5XqmEB/8oCSF5KZ+meXhQgWA9QxE8BOPoCAI5hfzKgMGt+bxxQZLKt03UptuAvvuPAcfe5/Qj69AZEUleXgAQdQnQokXetB8TVMCREDYc9Xw5EU/y7L/dH4bVwGAB1wQCkqB84GA0D/imTRZ3B6qiSJUoLxbw6gtWd3ECBr3DGRIikCDpmh7HNmKTjUeBCEB2aIlP6AVNECPD0XLvBJAiGQp/1PUZX5DgevlITCCDK4GCawu/WVBCKziFMB41RZN+e2GC1A2gKCAujo68BEsIRCADDApVFagyq8y8ixpqRkPdwD4fokk7EsmwWKhx1vCoHRFZJGj9SsKiTSyRJCNfdD9DtrMec1zMHNoBRWW3oIDUMACYLC1k5zQR6j7sQSllIzc7OsBXLsVQqPeGIxRQONfv2HmBuTdhHbymwvVtlpZbmrlc2RLKb6gJU3bz5LbvllpvdsO2AXGtobKLruhxwyt9ZMwyPcADjTwUnZs/OcrkrCiGXWkkHJHXuT1MYCWzsAxDV88vjQK1DqOZLKsqYbp6VusUFmjdDOogAuWDtBc6Sa9++fY7YykL5Mwz5KVWKwNgIDuoKe9ZNmlDXn7qv+VwiF6UAUYi2D89AwfM+jIfg0EgXDP7m5u1OjSKbJAGmykZRjkMJBJ86BJWfouwWfStIXodLjUeFHsfRIS/LPB26R0WMoV6azWFQnYwiQg4cKbIOxrkCzDsgBhVSms6hcvOWrc5Oa0TqCu6byK0obJ2W0KW5DwJJKoef3HWF3f/rSlRp1zlw/7EnfsPaVAgIUg0IoHwBrLsgLQoIQD+4bw+WeKvtzVdesKvIFvGgUzouKsK9djvEX1cHKBjXFsLaFUzoah/WP+X1HfbjXz1vhUtXk6vTSIc3tgrxEfbdTwCy1ccBqPIMAZlCmKvlRUchVPqd9YTUSaM8Y/UwlpeedK8nFZu31jfurZQgyolJT09zNmWBgHp6fofoLHQKLNY5Waj5QLidxJ4vEYJn1+6dtua8NYKHHWkiRUA/nzkI0KSZ+aUcC9lgNTNfInnOPoz9MECivl66DplnfXQfHqcDX92KIkFysaQKAJR+g3DWSMaiVBPLUBvVcFifM1e2EB2uE9IT8mITYM2yFUuwzYoB5D6C7dEAqjICbCHqgoPCnad1P6CMLOsSEwRqNPE5xhkH5A3R0t4LotnVzZwdmcaO5AjZPBDMWMx00mk9O3+OnWSuBQN0+KPOaMGaUe3aufk57FlY7SkXhTVK1h/tzJEOurYFNCjr6GRdA+vAmCMslCmiPUPAhA/jU/dQ83waC0EtBa9+K9Uu/9sSyGQfrB79IVawegLgnTen0FJY35574XnnKV9WcZI1I8IKsZ4KwCotFUFVFN5pUdhCyrqqg3Ei1VUBZI9eKxCgOSrYj/8vv3LZsMneAxsxhbdDAkzRGKDuWq0F/th2aX9OANjVeiJbspdefplO6NXM71zuK+Q3gFFyoae98fRxCKRwB9wKwAsARR1kLRCRrb2nGcskzX9ZqAmWEoAnAihOoeas25pD3oBXVSXlKAdQe3BfRNaqm7WFPV9EpLJfBNIJ4BIB0guRppweZYSsvTAG4CYEVUmzA9SkUNMYFogUBtkkGy0Bb1KbhGOzJlC/FUWQVKCBdOmKcNM+MsWa5sdeNZMXotBnWRUqiH3GB/4dAkTX5XJIBK6xx+lLh0Otd+9uYns3CfJfIkC43gnWwMnhHpo+Quy8xYVWmJnCuBqwARoifLmH5cy7HPbAQIhMvKKsl65dD9QhLae6sZaatrIGLFbw6W8jJ+ORl+tsLkvx39zxSfPsI7D42DaLDSDsnjX6eFmvDflxH33i7I0jDdbCOh6bHmDzGESfXjkHxQAKWEDwE9RL7T5BVtpErg/LhD+fO4otPJrX0RgOgbgs6uiFTOljXqAouOp8a2s8iRKVIPfEGNa6bntrR4XNyo2xcT+IedbpUeoXX54Tu58tnF9I57gnCl688HnPGOb3qnmLaGqhBqSe6GesjFOrfPd7P7Nvfu8mbETxoF8RZq88dARCjg7x6ha7/rpbbH5BtoXEck96asxOldg0eUcVdR3WOUx3/ctHXXPxlz59ne3dt99+8Vi9/eTBz9nWPfstIdzP8iJQttJ009k9adXlVVZbUo2CFjUL3eqNdO9XN/P8Q+k2YY4quBpIkPDlSpfd5R9O0wTBv+nYeNaxF3ewp85F2TsAMSVf/0Q6ucvofL/qmg+5vfvNLVsApPOpHyDokxMs89oEq3u+jmieLgguiHjGc1jMLBQRjHdqq0nsUIP62mwaiz+567Nk4noF0DqCmgoAM1cK2aEeO3CywXYNBdgrJay3yf5YUY1YHgTHnChPu7QwxdJilB0l1YoHarRJ+81z+P+noLQih+AUFlf3vVzmwsZVAi6MZe8lkSMjAfWR36SloRiaonZSJlF8CgoVGkSkdJnqI5utox/lDpZG182x4vrjNFBwmxgn161caPP9UE3Bik1Czu5tb7aXIPF2wGpUIesgqcBkJvjNdXNsTZ7IWZpHJsJt06Fya2V9fGRfi/GyBrzNT4ZaPHVnhAdK04Be45ZbAQKC2DAPcgLJnfLEznOQHIf2XksvzKLe66V2JgsKpXQkBF0K8yEA+7/Hnn3YPvn5T9m/P/YMFlQrbfH85VZ2oogx52n5ZGVNNcoSl3VlpJ11qcV+/tBuW7duCeuQr31447V2uGg7pG0aqoNegOou2/zWLqwvZ9v5F8wnIww1al2js8CS7VUjGTNVWMatPP9CFM4QScyTfczd1ResRa1SydoHYc6aLCKsD4JPoHcpeWsbP7wRgrsalWMK2SbPoo5bxTo04ew3Fy9dbkekurz8cpe5pMYXNZz89tln7Klffd4e/OU2u/7DV1GPM687B2i4SbGvfPVb1GB5jM0OC4dYDKLW+totM/mDyWvvsi/cfrvdwHs++ti/U+PNqPTUJLMKVZ4aOa6CnFajwYKYo3b9HS87dbiaD0Y4J+Tl5/P822iiCJvJzGBClJdVof6QYpn5Qq3cB0heVdPgmp1Uxw6xtrbRpCUls9ZMqfrGeS0pP7SvB1AjyFZRyg2dk7Tm90EeuDOX1PjqX2LxnWAfF0iv8PEp9i+5Akzxd1NSlnNemJZlHnWFbGqdBS3nrTH2I30p8FyHbdXgIq1FEgQoj4v/r1pSSsIR1vyMzGzX0FTH3p1JPVlPveHHuhtMo1I4JEhkRIjLa4zmDBfGOUXrcxX2sseLS3k+A7ZoyXKWDPI0uDdSqwbz2YqOHLKC3NmM6kk3n+BprZt72Iy6NDU9x9Wcuu9lNPSlo8yfRaOYaphXXnuNfXI2ZGuBUxj5UjPWUH+LBIlnj5Zdmq+yxvgMCk2XBWYQimpljkidKJLIgxpNjRkdXTQOocxpx8otiropDUJFytkg1HciQOQ6EEVd0QwhNs3rhfCsdCb2Ut1MLdBAbaFGhUAaCFQvKEQ+IniW3XTdnax5ojbPESD/8yDUOQLkdPf8HAFyujv03v9+jgB57/tzTgFyLgPkTGbYB0tgncmVvz+/+7+OAIn+2GJy6QCVf3mRLf1umQO31MFcRpeuQocFGqpjs/rflljWl45wrCSMGkBJli9eSPaXLyxEqRBrBRw6XnzmNwA0I1bLCetvv/d/7JmnnqPDfQ9AaTQS7qW2accOW3/V5cjyD7sO2dUE550ARJMdjvxQBTbKKmCEw4RyNPRnemYOHUyNznpFhW7Z/QVWePt+F46nXIgTD650T3bep7BwUAEOQKEDgJhqAS80ktIBq1BU6ms+56TLmkBlIKUIn634wRW2+uulfCo69wFT/AH7+gCSFcwco6wLSIRBAN9YVCDRHCLS6eSdk59rP3vgPorNCVu6eAFFbKC98spbnCUIBwWBqHz8it8bbSu+f4JDENkcEAazKZA7CLxTkZrMwbudbqEFqEpO0mk2CuCZACAaBrOSRxC6ci6CAMRGOahn0XWZEk2uAmCll6yuKNp10hAQHJE7ZZXb6NSmSzlQlkF0Zo1yMFeA+BiFunzmQwBmxwD8vDgUj9Ph2dWNbc6eaktKi7Jm1B3TPON2rt0/cAZo1v0NprtyRGHhHA4aUVFEA+qITBrAckfd8IO8dgagaxeHgyS6iOX63knHuAIWlxNSLI9dgfWyx1F2u8LU/SHTBLDFA/YmKhQeq6kJcjUiCIuNxov+BIGLej6edDVPcdAQ6Cv7NH0LzOhkfCg/JpHOa3nnJ0GA1BMU2KvAX3U/8TuhHKjrORyrI002KwJhFVooQqCTLmmZXCnkdQpyZ5ALC+Ew4Q3hkQABIhVOBn7+kQAI6nqXf71AJKdC4bqDIVFkgaW/EwAvIHiYZ6mDo6wJfPjs0wpbpvNZpjuhHFJcZzaHJak0FuIDrfwFEVhz586z7Tt2WTey/L/6RIHt2znmyKNquusWLZzPtUIgQXqVlBTbTTfd6N6nlwyNVkAnkR3HAcnF6a0iJDaAw52eiTrtRcjJ/koH0b179umo4+ZwGABFb28nf48f9SJ83vGx1rMSuTFjMeCDmmSPA9HVeSfQXAfeI0eOcK1zIAzC8TevcuRXlGzfFDwJkNkNgOIjxQYAaw+HtEB1ePN7g3yHQZopZHmM6+2jI3cbgLUv4fP9kCPqHpdaQGqheIWrc6UBjF1ZYtVho6c5rC72xRClmjzqQGyoP+kIP6lHFJYsBU4/B8YFS5Y5wOf1TVvoostm/o5aC1YsvnSFZ9ItrxwPnaj76d5WYL2sopYSiitLmw6uWZ87hQ6/O28tsGO1KRAKDQD1W+zWz37WXn/tDQe4TjHfRVgU0B3Yhe2LP+RkP88ohLGzGP94P153FNIggM7KetQE6hYMZyzWoboaIsh6/sp1tr+inQDfI3QnY+XTj21BYqTd942l9tSOEZvFnMgG9J8ASN6zdROKgWBbvmShWxdGIEC8ACyGAdVaWwGsuG4ROCXY7EQwbwrJy5BtkZfCTrFEyy/Id136yuQo4P+n0+0sAqSpkQ5J1nd9PllobLh4gwP35WEtO2tlAEn5oWetLkJ1X9ZhezRv0WJrqKx0ILgCS3XPi1i7lTcQC6Ei9Y18tZvoXOzEAkidnfPpgG3FHkbEmQ79fXREjoww+5iX0nONYyE1gG3iggXzrYjw2FjmkFRRx44edwoHHwa31AlSix0vOoLNVaG1M6YEXIkIzMqeQwbIIUAGnkFEPHMeH+30LMAxlBUABQEQE1XV5YAc853dSjcAlmwAFSYuQqGhuQ21Xi8ESiDKMXI66Oys5LNGYTuhzBflm4gACYdgkkUTOAJ2PV5uLr38jRS74Ud1KJ8Yx3T/S8GRDFmTC5FRzGc5xjomQN4LoElqk3RsBCMgNZLg0SIAnmXtKMVLaVmlZeD9LRvEMQjhVYvmsf4rcFjkPh3h3KlQiBvtZaMA4IMo9/zp1FUuidaUNQBtR7ZtZ0wWuiDxgwT1xqJ0iWBsyDIklDEUnDJgm545DkkaC0EKUcW8KQGYU/e7QtsDsQvcD6E3B/LGCyBKllJ79wM8Q+CKyE2HnKpnPs6fO9/2s14lAFqqKULEjOai9lVZDZ5SZoqsAAVWQYAoBFbrhzqR1am/YLE/69Ggy3IRAdINYByJXZrqj37W0RE+n6AadfE7xR1qG4XYV5E5I8sWhe02spfFALD3QZCFsB/LdktKPDVQBPC8lPehdUS1wkzTA/eS69T/dyG5Tgj6+zp+HbrvJvvjKw+i1pNq9D9RgMiCTBmCAcq9GOLaUQOsXJTPnGXcTmA1wl42xl59CsVcIXklkgLUYfuUALnYxpreUNdq3cPKsQLERAHUQSD0W3t7IL197YufusZSwj2sq7qIkO12rC8DAGMbCJiOsS0l7dbqzV4M2REUOGRf+8TVtiBKkp1Sa60soYEh3I63sqcTbnsAeyOBdjgMWWaiD+op8okKsWDB+nJ30ZhddnU+NUM3dQcKntRkLA6DAUAhOnkWU9QPnTyDIFSE8YzJYMZ9FYreDBSfC+fNwe4uznbs38baM2wXr1rFfgZ6T5NKB2CbL2PyG9/5F7vmpnV2yZdX22/u3Y4N0Ba74tIrUQqP2UevvUnebzYC8eHvDfreUmGTAJDljf12sKLZ3tjTY/PmJ9japXPtxLEj9svH2uy+B26kQWHA2QwmYq2Uwp4fHYU6D9CvoYxMCeoGkWGh5GCU1LSQoQBx0Eb2R4gnlliZzhJry45aQ5RrGXNyrIE6p5kmgHkL5rH31dB4koyK0cd2bD9gN5JLkgRguJv9sop6Yd2GiyAh2lAO5NJ53WhLPzvfap4qx0500AGOo5AUkwCwSTQqhEyzL584ZH5czxigJfEP2BihMA1PoG7AAgcydrS7xUqbe2wz8ThDhILXcC3HKkbtoqwIwtCDsCZttI9ft8zZWQVDeonoefL5UgtNwa6Gppke1uP7nttrQ7JDo7BYEhdimWTwZbCg+PZTf1GZB1Gv0JNjqVlk67DPj0gh6UcGG6Ttq7ta7ZqbF1vzYIu99mqjJcC1fGjRHFvgRwgNYDKMkXUCEt/56iZ7sRauQ4Ho49RE+Gl9kvFz5fIY86bhadIr0V7eV2yb6xjnbKNlOG5N8frTk74WQ8d9iNEwFAz4q+B2iL2UJNYXiLLmk50QHKyr2BVOkZvl6dlN/TxoqRBYOawvvRDRh48dJhsk3nKoNX79xNOEmqNoHKC2wr5rLSTHIJkp/oPkz/DZBkaZWwDSv3rkiK1alWM3XLvRNZYULirkuWHJRl23ZctOxkMPVooxdsttH7H2ihPmz2Coqz3l7J+OozRKoAnlWEmZUydm02xwnAyQpatWoGwIsT379zjiPITatAMCXzWDmjnUTHLw0BEHaq9bfzHWbgdZn6mv2SCWrlxlb2zabPGMpVrWzHTUzpsh1LRXPvzTm1CB1NiyhXNcg0paUjp2tycgVgbsN8+8bpdctZE1YdS++PEou/K2F7CeTebsU2V3fu0O14RQBvlyCtVbLOv4NtQrl2GZlYJ9mb4/+tEbbNMTn7bbv7eZLK0C9vSZRg/ZIQqcVx0qa7lxXr/kBGc7zmREr1g/41NWuPXsqRkodH/7/AtYFBe6et0bSyyR2WpSkUOArDZVOglk86F2U5OJCzZn/R2RfSL7jRSTImhkfzXBWqx6QXlX3Shlwth31PSlc5sU7CJARH54iSim+FC5P6r8P9fbNUOAiJRXbqMIkEDmuh/EbABrTRfrlTL/8rhWKQ9LeW5zCgvcWUTz3hOFaQD+VXGsGVKYz8ZKMxmrx4ojB60NhlL5Ump2mL9oKYTaiMs+UZNUI3lIUqIvW7yIbI0m6tgeGqLiXI6eMmOWrDjP7duy8q3nWdShrrlu40YUvtUuj0xWlxdfejkKZi/X8BXJWqqAc6kklaspJWMYTUNqKIlnn+6l6UtWpbLDFAmj3M0Inm89uTfNbSiNqU0GeGZqMonlvDjOGjrIczgJ2ZYYn+BUre2QurILVg3ey54bi7VyLSrfZManD9cxSa2j2m+w18O+9sUfsX7I1pa9TE103PTf3w91Un7n+51j7Dv75ZlZYM389pl56JwOgDrdv3+wAPu77+Pv8ib+WBbZ+wNX/eW9ygf7fP4rGSBnMn6lAHHU41l7MGebANGl/74++qx9lPf9hd+P9edML+p069OZvv57//77oABxe8Z/c/wKVPwPe8vZ/cTv96t/sM/v/f40f+rrvR0t8ReyAvwxhet/ONubfc+tZ7lfOMDhWpJneY1GuGDdEMCRQTq7VYzWPbTK8rC/EkkQA/Dcitz8fLp4k7H0ETlwigDK3Iw0Kz56hO9jdvtttzsgq5cDoQ4LCuqTp3Q8nUnVFI4Ca2RZEcrhsAGrEIHkCozLJQPkOJYz8YBqJ+jSiaSYU8id5NQH78m1xI+86rrSa/99vXt68z+71x1I1HGkD+wlz/y3La88nPErsDzzVeoPebuPsQMJCPGm8OujiE6g2Dx0zxxb8rVS1x0+ya8kE/rpQ9tPA8VwJEoDf2VdYCmTRMGZRNeXPHQ7AGZ37d5l8zlMq3D97R2Ei779tfhbxQ7QiQb7fH/4AAAgAElEQVSQ1oa053tZ7l9W0TGcCZhQBxgSBiDkC9gyJH98DreSWNOXTKAuvuIcRtvp0Nxw3gqLJvzSG5uoGJQHUnd4ggwpfFyfNTBJ7stmJ7Y2Oxstgc0CoIbIaxhXQLx2W2f3NdOVP8nfqWNxmK7jY7tLnaWXN17dLRT0xwAQKmmWzpsbzHMhwB0bmEHAv2iK9k6sUrpRaoQrCBngepDvYAAwef/Pm7/AKRaaGusdYdSLIiYE6695c+c68NCbDrN92GEoQHyUy/ECDNO4GqYjNhjgTRkqgkPbAfr9eUby1K2iuBeIr0JBxIe6vWSdIm//AQ5O8nlP5xkF6xAG4DQLmb+86dUFVQnposOJSKmZbAt5AnNnuXcKe/T1xzqFw89JQNMsbDF8uGeRHCLCORz10NUmYDYAKxp5fodx8JV/sMKcBZTrUDjiDn8EE3KY9JXPPtfZBtAupYcOOwpZDuX9ozk0yfe3YM4c1/UsT/43sQfKwlZqPhYJAjDrsG2KAUzcjq/w7bct5sA+5IBqkRgBjL9Nb75hF5IbUsbBfiEgsbIOXnxjJ0B3EIdAb8KpAbdzMm3D+vNxWqnC/krBh1w/QKC6wftlnUO3fAsExRjjJgTS0g/rltnM0wnAES+6ZSPkkaKiDFBFXeQCVXVtykNR5ocv1/EG17FkyRJJk3hmAMOyU+PgO8D8CYRAGeW+NqBkSgLM6FG4PSD4fAiWdggWkSMCOWXFVQMRMDxBoCPdcdGoOjoBM2XvlAVo3MMYEyHSDWiYgD1TF0CVAFhlTNRi59UOKC/AlZO4U4DowKpcAIHUPYCh0YDWESjWZD+gzr5JNmkd0JP4fQGxmo9JfJ4ROpUV/L4PYFKKIQHtAlYV0K3Pfs+3VtmXf7DDvvKVr9j9993ngqJlDyaQ/t5//YnzjI+BiJydngbZ0UcOCNZC5SWOzJOSS7Zgsr+qImxz976DdsXV12FZUcEh3x/rDsitJkjO1Ax75Y2XUFVVEvS7mjli9s3rku14L57a+PtncRh+7Zmn7HM332jTw3SOy8IJ661xyIOmrgk+34iz4QlhnO7Zuc0+/smP8wDJYwEI0MFbXtyddAPLuiyQe6rmSmdTx3OVr/Q4TOKLz79sN33sFtu6aZvzss6ie9IbQqcWwkDLZhxrvEAajZM4OmN3Y2koCw15ZOt91Km/Y/cegKJIyKtkAJUIZ5nXgHpEGSBdBBD0M58ESijHRGHXIrQ98MQXMbpy1XKIScYs98+DwsgLIETKACl+li9f4ea+wkTVxh/Hs9V7BrFuNPO5unm+r772Ft2Ys7EfucCeffFVRygIXLj44kvswKH9EHzzAC4brBw7wfkAQlI5FMo2YtyL+UQHOfZmvXS+9uGVhw07SjgCsiFdK5mTyj0KZd8ZgPQQ+KPuWWe7oVwiQJgp1tVRQIi3vpdv1/2wxIK4wXlZ6baKXJ7d2OecZO/UHBYQJLJkHuomkUZRjPUg7u0k68kRrLHiWCNOnjzpvMWVp1RAjsEU47OnowXWXpkhqU5tGIsN2rHDByGhlqCQA2RnTe8BOOlmrV2MgkmquRDIo2a6kqMiY516U+M5mD1lHoRrQGKP/eahzXbFlVc6b3ztsa2AJiKYpPpJZv2UxUk0z2+ItayW9VyWZvr86mLOBRiUnaFUQcqWqCcMdy25Mq3keKkrdZbyqZgkVfx9JOSElCATCrJljdB16HNqT8mb42U1VQEODJPSTLlOUryJYM3JyXE5MOGRMXTAa42H4GSsdrA3lUASBQRhw8l6FplK6LP2NgBMrXGyKxOgVIGdieax03ewN7pSGyJDIJtUUvrSv4lIeecA+m71x4+wv/rqzxr+Azny7hLRk5rBe4ruYj7LKP5S0xMotAjXXrt6oYUDGDc3VFh9abGtnMc84VpH+DyjdFKHce19dCj30NW7dTfqEAjJMLIAjpU226+eaeW+JKEiy7HcNAgHiKk0/i3Zh8DpE6fsYGOsPb6LTLX5idh3jtuFeUm2ce1cCx07ZU0n9toEjQw+jNfhKda+ThRzla1kX+BMhS8R3CS2LR7Me+W7GCQg1mUAud0opZR7HAh4j+mdzSYc/EDxMYtMjrW2fsA4fi6UxgKtne2Q7Vk0oZwCkPMBUFy2cr7t2fWGXXf1BiGZNgzRG4ACq6z0lD385PM2Qg13z3O32wP/8Ab2K9gDkWu0mPk8VFHnLHOsuZbfQy148gSdzmQbjYfYU5uP2yFEIfMXpNmH162wF5543Ih5sAcfutkee/4NiwHIC2IfikbhMQdfpebaCmwvqwEBUdWyfanJwcc3iPWkEUJsCtWYsrAggshWSWAfq6xuQrERbQ2sy4komRqpj3zYx2bT5T0AaXHwcLHdeeft5NI1sP5Vu2y6tRde4PakTtaxRVjKDaOkmnsjwe181T5eRh1GcwRAfBqqlIHqCmywqGGZ4x3NEP/wCT407FQTGB4TF8l476PBg1wP1NA1o6jwCEKvJMuslml+/dJC6yL/qZ11/vMfnmfzAZK9qdGaUAw2e5NDFJ1uj+0tt4N1g9ZBjeEPCQa2a0vSyQdgL0+gYSU/IcImeY0oX5p7qHeSk1GOYhnZg+UaW6NFxVOnMBemWIvCqXUO7mE+UV596uK5FtGOIjSYLCuIhgmsoC764ZNWJvCbR+WDwEiV6/cvpukodtoRr73es+xvf/Gc7YdgG+UsjIjJGG7iTyyXzBOfsW6LCZq0qMBxFK4R1jfOfk5tFY5Cww/1XzCEdj8ZRyEx2IaiIm8EQE6JpbGGdS0cZaOCyF+FMIikDnzi2e00P8yyjdde5epgT8abF2tdG2N4GuLqpU3b7Y1dvfblL17FPQhH2VBqMZmF1HPJdowmq71kXXWzxn/323eY90ijDcmKrld2Q+NkbrwOWbHSMtjPp6TqYp2opC5PpK6sbaijboMohkBQ7adaX40wsgqVRdIYe0IuFr7KVQtnb/rXe/7FbvvClyDbdmHLuNKOYq/08pubLA1LX6ksIlhLlenwgzsX25OvtpG7k+QsbqXMLi+utLfepEksKscK5q9xzRF/941k+/LdxShPj9g3v34bBBLEJzVsHY0+Y+w7aqqorm21C9dfjh1lv/3857+0B/5pg/37bzttNaqewwd3QXZ4sG/RTMKaKKBfygLlQ6TQXJKB/e6Tz7+K2iQVO752q8VW04egbCmnVU9xWHLZGrJTVD6IVJ5SQEvZ2IXKTSqUYELju2mkCuRPp3RAkRLDs63F8i+a2kH7pZoGAqhV/WkImaD+9GfNlhXvBHOphTko9UQfNUIdtUE2c1GqEqlRAyDmlTMnG95xFCFSCKoppxxHgfNWXYhrwCH2o0ZnxZsBweTPOWI3itbc7Ex3pmjEWve8lcvsZFkxGYtBtkJNaoyXWPbfCfbNI7gO6JpVs+hMceTYUXLlZjkLWU/qm7nsd2oK2blztyMiFi9dSZ2SbC+8/KprHsjKJl+H85sUjm+ieM1FTZ1KPfgWuS+yY0yFPO7h3+bQ4CTr0mb2WiljZHnZhy1bHfdK5P2c+XMhR3A6oIlAe+w459yT1Lpq7PFkTe+CJO1Wc5qa0dhD/GnqCInGcgw10jCLjDdg1Ds5iQqNl0JGmYlqrtM3bWSuHpViRs9jaizAPvfJ79Mol4B12gg1ygQqW3K12KcUou4Nsa/mKB0GPGBZHYCgrBiBXmKlziJw+84+e1qA6TTg27t//48BIKcDiN+935+N/z9zL2e+/rMcsvd+3/8m+Hg2PsxZeM0/bwLk7drxPcbgf+36/3Kf4X/t8/33B8bpXl9nqr/krz9Gdp52zXvfPvCZEiAz5jl/uFb/adf/502ffbDP53170O/xQu99/0//LP93PT+PvNsvnZ7ED0S+4OoMlmerwKYaAP8wOosFHsgCpOzeRZb/tSKbphBVd6/AnFG8bJcBsITRAX2Sg//aVSsBA8sowA9x8MZfGesK2YBs3rzVdcKGcxAIpdt8kNcXiC0AI4DuSIXvudwROj2TANvUJZIAAbJzx04UFktdYLo6WA7+S4HFb3zJga4iIaTemHvrblesqnNTEmLXra8OfZEesogBmFHnvvOYfVsB0iePew6oyhAhMpSCfMyqf4ltyO0HORgDfgOWSQ3gfhPgu4kCvYXDcTYkTij2EB4UpwKGjtLle+rRK91gy7xtm3t/WW/Mxje9HSWEuhOlTIhHwix//a3fSbMr/pmuYQ5VyYC88tvvoxvTDyDKh9ZS2ajE42+cgp3Y5CDZDJwqQzj8LMA6IhSwcwwQOQBLkGGA39DkAVwkAPX5LPLGFQEin/oxCm4PuqYmAX+lxvHgQDzOQUQ/N8ah2JNOck+60Udb8WCf9qP7vdta1bXYQHAnymhPWbpgYZaCf2yPwGtIj35AgnYyC9Q5HwFIKfsn+QX70RWWhHVBOwqHdnxzZ2EX0Uy4sciDPGyMFHyu0OMibFM86WTiVGNBjClJ56VSieG1FWAqK61xDnY9WFOkASJLpTFJIS+STL7vKrxFNOhw1g5hpLyIXO6xALwR/jucg2kzhwodsPo4VPoojJHDvut4AywU8DvuwnE5hIwDYpGBsh+ZewRgXTLKEF+uZYJrkAphSOHngLFBSOiDg+igkxMXxJi64z05hAo01edWV7OAONmrqNtY4KjAPpEfktRLPaNrl32TDjUBjNdWPpcOXrEQaVJeSBkiWwEBlp+8OZcOsgmXe9BK59k0z7Do6CFk7Ml0+CGBx0ajuBjrid5xLGfk4c144dqkFoqPCrVoCLIo7v8E46kU4DuRzkbZjU0xb4rocAzA5qyPjvK46CAO4AqxJ0uDsRSK3cw4Xdan8FWvJfdHpJEIpIQEdZHzrAAdKqsqbBEdcRPyRJ4E+OFPzTcR+h4Km+UAJautTDyOpRaoxqpuFaCXshYGAKtlwaVn0A/g5RUQwfV3AtdPMf+bUFSQ07EItUs3JBLjVbZ1cQDyKnQEmAmA1jqhg4O8lkfJTHDELGND5Nx+LCuU2THCcx7jfvtyn9vxg46FjFFHby9knQgokSDKogjnPmlNE2lVTAeoH5YEmdgLyC5CYc73fXul3f1oo1104Tp79ZWXHPl04w0bIXHC7fHHH8NOo8ApYARMpwOuhWNh0IUH/CTzagUhuiMgi0UQuNNeBGLjTZ+EpZ+UBiKv6k5BSg172NyFi+2tbW9CtZEXQpDyKIDQPGxmbj0/0B54BQtByJ0o1tQs7GkiWAMCsZ/BuJz1iu6/6XCsmpp4P4hIALgJgLOL1l/gso2mGYdSsokgqCaDoJu5EIdFRQzPMR47PnXriyzKyZ9rm17bbIsWLLXNECDr+KyyukrEUg7TP+ebPcjaLuJQY+RUowLUsVsDaGxnbCpUWB7oz77wIjYhKFb4LQFXIsUSGK8Kp07PRBnGfBaREsCe0QmI1EjH7hRAWGQU1nUpSXS3VvNMILgheGvZb0SUSBGkryg6HncRdC4yRERVGQqeQOaUN0BiMXY1yvtpJ7Q8FcVHMAC4lBTbt2+32277vFOxjHC/2lqxcsMPXnYYSxhjwVj/Qd9ZVVW9VRGm3EveyDCKjm7IkyGygzwYW1LDdcmqgjk+whokRYHINoExyjgRga5g7yCAlhfvzLQP/2OxpaD8yGNOhUP8bidEeYqx1AtQpzEjUqegoNABJiIBm6VsgqSsAYxSWLrW/8UE3EbRCJCXkwXoXWRlxUfxis/DXjAQVYjAU+43Q0BAknn6uy7RfnJogtkTUgibFzmrgHspyRR4GgmJ8PgTT6AKKrT566KtrdKDOdRI3k4Kyoth1mdAWeaDAJ9g5kssIJ72FpFdsrYKg8ASeevr1GyeLr9ExJbW5qriIojOOMhU7e3B7IFFhAbnWAXgnKxA2iAqtQdK1aHcHq2Nzjuez7yCHJLaygBHbJ2CUJGvfQeqHPezvK8vn4+GZNZpb9ZTD8ukI3k/XbfF7B+BrF8CuwaAW/vZe7UeKAMgLCwCoC+C8UNeAgo0Z3ulL9ZrEVXOZuVtq78ZAkRO6TMH0HeK3R9J/QH54X7tD9Qh764kRYB4sn8Ea58dH4BU6MMOLNoWzJuNvQjNDF3NloL1kR/jI5DP7QGIPc3aOtrZa72A721YNckO5ZJLLkQVQXfxaJD99s02gr5LbP3aBGxuLrTD+47a7ChsjUYa2Od97Nn9HvaLt2otYB6ZV3F+EKWXAkYTBtxTRrj6SRtHndrRhFJrnHvnGWt7i2kuoebpY32VmQxDEttA2Rn5odgcNbYO1IpeqDviIftmyJI01rRTXW3mhwVRMDZMPihb1H2u7vV61hpf7HoYKpBVs9jDZNmJxWluok1iTTcJqDcE6fDiK/usFnK3ndri3mdvtc3P1Fv+7ARsAbkA5r6CuadQivRDroWxvoy11FsDtUdlny8Klz6rxNspIzPZ1i/Otv1vbYaoNPv0rVfaKzsPMT8Bn7VmkKWWAanjPz3sGh7kxa9A4nYUcSHsq96sue3YpgUzVppbsegBnJcaSqq0YMZGN80AXoGhDrAfhUXwRbEwCqnfyxz73Oc/Y/uxQtQ+P8SeISWmsnO6AGXTycsJg2lRHRpOTbvsVlQGT0CCoOKL9mV8odzqpVlmgrXfA4JscAjVHDkvCESw2GOPjoAdY0z7i2gYY9xi3ffSoUb3fC5BMVCMmmVn/YD9LTXA5YDPYazf7LJWwZr0MuTVowdYr7oBM31DCSMnP4QRnBbrR86GvyUEeJG54Wk+ZAdNoQ5NSwx0zTR1ANs0jrvnOysTsJYacIru+VlpWfbck0W2qoD3npdtEVgJenihApqinknPs/N/+Ji1yt2WawuFJFnGunPzsgRbOgvyNgRiJSDLvnjvI1bOvyP+cL0TgiQykljnyROJZez4TgxAgnhQr6HACicngcaL2WHYijJn2wGgJwlrj8lMcnWlgO5p1t+5abl2ZO8Rm4e12lHU59vJcBlHGLDxI5fbfFQ4rdVVNFvFWjCfs4n1r4259dbew1ZyasJuvvFyy4/mHgPylrdPWnxqtm1+81XUoGX2+a/dSF4CGQoBA3YCotXDN8ke+PlTNg/l+nqsKysg4T0h1xJRQ43xvAO5d41NjS6XaimE9lbWc51HVNuvgxTbvWsX+zy1jbIfALZllfnI44/bl778VWfb9yaNAqcYlwuWrrDDZBilZ+ejhNpk+TQPtLB3/uBOLFAbyfYL48ORIVUM+VYFablvf61lF640L8bIVz+LndftL9n6ixZD2sdbOvd2ivqporjYka+pqczLJhqCgqnRopPtQ9debwd3fs82bZumoSidZpQyaoEh9p9QRwQHsz6KUG6kJgin2JYF4s5Dx1GbTGF3h73ejn0os6Md8az8NNVVUtgOU7e1QOD6Acg3M6+CqMfiUVRIPSpVkfKwJqZ9yPzhZyEqIqgxJplXXT0dNIG02MoVK2iMarZ4CK4G9ltlVShbT8pEWXSq8UL7qnLowrlW1StSfARq0WJkKfS7BXuoLGxdRZh30rgVRRNJRflJy4NELoXwSqQGC+N362qradDI5z08rbKkyFainNXe2UcmSA6NBPnkqQzx+smck6rZq5TPEUgTl0LJpV7MoCloDBvchahMZZjYBUlfdLzUmiCHwqNlQZVPRlg9tVcdVrY5LnuviWYAnQH1OTJZKzfR4KSaNZt/V8OTGorUDCALNNW2PpBhfhC1JdQyPeyNcZwBZ9F4UgHpqrOxVKfKDQtAAenDOiCSY5jrlJWYp+yAuSeRyTwnrDZ1ntFm5/ISGXciQKT2UB6fSBBZjnmxl4n8UJ6K9rqp8UD7xh0/QnHPvj7lQ04fpCaWh8PKf+F/PjRyTKFm+x0Bok1Se6VUIjM2kmf767QAjHMF+M+//vwJkN+B3386AXJmCpyz/ezej9c/HQD+frzHe73Ge7+/CMH3JgI/6Ov/YO/Pmb/76e7fOQLkTO7x+0GA/A4A/9MzpM7k2v9nfvf/HwTIf05inHb//Z95DP/td/lTn58jQLSoC6CVzFl/VgPOqDtbljl+AGsV9y2x9M/tch24HoAVIxSKaYCtyr9IpKCUBUwnHfyzOSBPKiyXLIQTJ0qxWGkF+Al39hSyTBmjWPMEDFE4dOTbwLDsjERMqFOpnpwJkSYx6j5VcB7Fmx/kiAiObkDN8l8sdwRIMKCxCJCif1tmBZ/a6TpJZd8jCxjJpcclr+Yk+w4BomJeBxon1wbEVzGtnBIZwQ8BvMhbXaF0RT+Z7278ou+qsAak5rPrwDHFZzoJsdPR1kF3T4YLXN1+FydIvubegQKFP3VYVlizgDtdj8BfBU/n0GF+lIOXH4ChAKd9/7zI/d5N/wZBAnEh+xF/DgSdgMGjAz0c8lFycECUv3hCBEAI9gjZackUwliN8Dk8uebgOPyNqyhqeR955ApgDOW9Pfj3IaTasiAa5s8h7q2frgNAL+aKbKv4+WZLUKAynfk+fXRX9QMA0vk3wGvuOFFvPpEEfHLPFbYcS2dXE0odHUK8uQ+4IdAYhppGIDXFsDc2RgoM9gZAVpeTDiAC48YAZqMAXBMAHhQ22oG1mTy6pwAn1G0VQk5CC7Y48ahjolG+LPp4rh37RRG/m8D9bXFWSaKZA1BZqMNKtigC0ESmePNnL/kbo3zmfEA3BW1PyAOezy27JW8KfuUW+PIZJJOXldbY2+C7SL0JwM4euugD6VovKi1xdlXqDPXk/iksNY0ubgUPq9b3Z0wHyjOYrnjZ0Ej6LwWRLLxOAraJJJAKJIT/ljpBaqZuMifkVR8AkaggYJFxwXxmddMJAJWdTD1AomxeNE7UFebNa4iQu+KSKHsLBYj81ZX3kAzp0QIovXPHNltOqLmCOcsAAt/YdgDAP4nP222L5uZz4M2hi/CIs+IpyM02Dw5gbUj4D5GFEQs4nYz1zlscyhdAJJ7gYBgR5sfrLQRQVTjlEEA+OQcApz0c+LogZDTf0tPTHDChjrBB7reallI4qA0Atvlhf+cDSCAv5h6AJdk9iXBqZa7rvjcBbFYB8i3FMilEIZrM/SEIO439iSnk+HS17qWDT+CkCBb5a4cxJgeweYpnDOiear4P8VwVoKxOQVnyJENmiABp53lKYTDAmM6anWNbsdXTn+0CdNX9Clg7ynsGQooNMk8PoUbTM5KCqJXxdT65HbIgW7lytT1K4GgI4LkIlrTMTPfnD/96rv3q9VHXlf/jH93t7n2WDsd0LR4+fBgwONVlbtRVlttc7DFCGSfK/6ipLKPrcKWzEjuE4k2d7N2ANCLdygn+joyOR3mEOioiAbCAMGosT1LotC49KXLKnw5IQjcZ11+8Itrue6oeu5cIu2j1MvPBWqenuc4FZI9iVdEzorkwbQd2bwdcDIHchAD50FXWr2wbxpns3aR8UV6SgAZ/nmMSCoIIukFFkLRD0vmg+mqGjCkrQYmxYg1jLYlMk72suT3YiSx1QfcDAFUzoei+dgIgYN7chU5pJ0uIYAiQTu6nvM4jAEvkbR0DqScCai5KmWKsOnIgQJUn1AyYJLL3BJ3tocy7zs5BOiPnY1lRwloKIM97enPwPnjoIM/mPJQHqJh4n82btuKtvtJ198uWsRSy6iCgWIhUeHSOyi5rx67dqA5qHGGbwJ7Tw/xbQ/6FVFQneR4lJ45BtELYAoQso4tbYaADvZATAMF1KED68Of3gBRpgwBuxoLFA5J2kLHTDPErIk3gv8ALkZUTrO9S1gigf/XbMyTNR+6pBpwYtjl52Y4Ma2ANLKabNBpiV1aA6irVvE9lTGoNK4EYkkJLZKAIIVlryHc8n2evDJZI5sG+XQBoZEEtBMwJVoArsEciz8+Pe6RclMz0bDt86DDgyoBls14FsTYrt0XzV/ldg3TlphfOsxeffNKRi8suS3YEiB++SEN01wZi0yiiQ3uH1s9Q1io1FAhsqeZeShFVLXCZ+SQ7j1zImy7W1sXLlqM22s7+hBUO64EAHhFBWsPUDKC1TgoukR+yvyplv1SGVAdrymzsoGQxd9m1OdbWQGYTr9+GcuT8887DLugI9ycVcrcEgJ+5AZGpPKoQLFqqIWU7WJtq2K8WAyiqa/Z4TbnrQNY6IZBK1piqGZpQfimnR3iQK++k/OAPEa0zXzOZIO8mQPS3dxMa/NWfE9qgn1A+yHsQIB4Cg7BZkpWiLC3HxrDhCoIsSMKPHdWGN0TmuhVLrY+5HcWa5cG8UDf1KKqicdYCgfYCBNdvWG8DbfUoIsNs6+Ehe/jxF6wwx+w7X/+4HT9aSbA1mVidJTxvMkI2d9trhFP75kZBlk/b1z60zhYkAxAOQVa319o0+8BwNwTeACBlx7TVdo2RLTJivdOotECxdQ9Sk9h7CVuurSajgiaHEGoK/6Ao27kfsoSfSUiPNB8yICITo8mu8CcImnU5TaQyCikyf0JDoqhVsDJE6ds/2GnnrV5A5gmEdW87igMUkpC6D/3yeay0PK2FMXr/c5+3/hrm7RBBwQMdFszm2V1GaDLYWhNd3MmM8+mBTiuvbbajqE5LcBdqoWMliLmSEellHag3VizAWg8S+1hdG13qbajmMi0P0Ny3vxZiOIJaod0F/uay9tfRODMMuTFFHaO1Ypw/lcnQjaoglIYLjSH1UcjyJ5K9c0p1CTl2Y/KSks0oXeJXX30lVljbsDfzdgS37H4UHN0BOKtGiWWrVzpiV13tYazFa+9Y48ZM/882OYK1H9XXEGviCCR/Tzfd14Cdvb1YB0EadLK2hNFo4OcF4cLflWJDWAxJMsUe0YUa4XA5ey+vdesl8XaVf7jNo9ubAsjeRCX2PDVc6XSAHTo5Y6lJGpZlxvI5giAmyTaIghwPBHQOo+N/mForJT7M1a0Vle2QuHxm7nlG9iyyt6gv6fiWVeMTvzput2yMsdk0qkSjEkG2Y6MBsdYdn27n/egJa5EVEfh8eoiHXZuaZEtCvGx5IqAsLzicON/+6rhQUzsAACAASURBVB8eskquo5dvWW7xozS8sH+ybkVIrcB/F6aFMDfZ48kj8ca2J5ssrGme1ykA6YKlCywQK8m9xw4yp8ll4nm1ERb/5dvuQLGHOo/9+aHf7LeceV72+ds+RVNQiHXW1dDUQ73CWhAEoF/f3m2/fb3YEHTYpz5+vWUQuj5GjfjrF3fa+ss/bK++9KyNchZYtOY81rpeW5FD3gLq6Pv/70uWkbsQcmMZuWH99vzLL7K2Ya/FOh7EHhkNId9PU43WTl/qc82gMWpH1UQdkAGjrD3v1CId1H1qdNm8dZtdSg7Hm1hm1mL5evMnb7V/uPseR4KMMa5v/qtP26NPPY4V1mZ79N82YkXnj3IsxWVMvPria6xbsdSWifbTBx/Dwmu53fX1ePv7X9bbmlWFWIShZGauJEH0tVFbhVBvdWELNzCK6nDOUrv3gf9rX/3yXLvp5oftoZ/dh7qwm3MEc5O8GimYRTYn0lQ2yOCXMnecvTADy7E9R4otLD7VkSBHyRVrFnmOAqQC++Jkmhna2ANVP56CMQ1m7LbSGKCsttzsdJ5RBSTHABles5hn2GfKMpNGh+hYCLJubCVZ/xLjo7HOS+UM0YhCcYC9LZJ1OsSFuKspQISSVB3B1KtjNJNIZSMiRKobZdQpmyyNIHc5ESzjWZUQ/K7MK08PlCmsISI+aiB0IjhP6FsWoWE0DOSj6ImiySWZ51iJPWgjBFcWqp6FKLHrUFu2MQ9UO85bvATCZ8Le4JnV0zy1ceOH3e+PkIslhbMf5wc1bFTXN1Ozt6PWWMqeFMkz3uzsxPLJVhnirKJ9TI0lqj/KacwQSVTIe4mBr4PsnQlXp7lM+6NC5qm95HRQgdqogus5/6L17Hko9Kkt2rHlVdOUbEBFeIjEkO+mMjzGYVOlQgskA8/DnUnYy0R0sI+/owRxjK+Id+FcfM9AtTM/62B3ws8/dv0dnA/jWOPICeJeDjH//amBJth35fTAZNQPOgXIjGbyHfXHH1plzeyq7/fXaQGYcwTI+33L/6xe73QA+Nm+2HMEyHvf4bP9fE73+ucIkDOZAecIkNPdvT8VQD/d6/35/fs7NmR//MpOu//++X2g37uiP/X5eeR+4RJqL3xVAXwEasjOSbkcArsDAVYEolXet9RSPrPNhdt6U5yqw7YfOXkGHsrtArgAs+MpQrsAGNOwTZDlzfFjxXTE07GDLY0UHsrxEEA3yWFYAatpgFgCT/oBgwQ8CuQUeBITE+e6xquwtFi0cBGgLFkNFIIqWqsfXmOpH3vTyXpFKKioOwYJkvfJ7a4jXSSI8/pW5yfFnAp2KUGkOHCgiEOxZ7phggBZvCkyZd/TycFGXajhkDmyQap5YJW7qet+1Og6qOMhR358OWDGu77yb9/plDEuT4CvgEB/AAqyLihIA7mPCmefQ2elB+9Vjj+tQgvlXR4EMKuu+le+k+t+7zP/l8BIOnxFgKir+0JAz36Ce70nhwlFjsAeYCYThLYdC+QzRsb1WUMxneMcIvx0UFBIoa6B95XKQ17yCsJrp9AfA9SKAIAPWhVjZQ/vxbM8gM5yb2umg2q4ibBxbDD8ATb6AJX3Eao9CPjjT5Evx5AoQKUWCKkQCnpviAAvQFp/PqPCrr3oZpxWaCAHeKkMBJSoqyoOG6AoQgflLe9UFFJmcG8Voj4KwxBK15w//9YMARKjwGiuv5XQzevvutr6tvZR5I+QhYJdEJ8zAlBzjNdVB7YHQKR8egV6qaNXIISyR7oB1zw45E7wb778jOIWdd+DICNE0owABIncEmCmDqwBwi8n+bw9tEYOArCHqaMdQDecZxwEGOAByBirLBMOGLLBCuJa/X3lCc+BQNAyAH8KKgf548/YbswQd6fwU0/h0CiSpo5Dqn6uF1BQ4zkeEEeKBQGg1RAT+rtBrsUBKdxrZex4MW4v2xBhr71FVxgqBYVQy5JI/uQvvfgCcyoZAHeJCwV+c9teujgzAXx6LQtibAkKrG7GjshI2fwMA9zo/Xfs3us691atXYfVyAhKCcKmAZtDQwgkhgQQcdHJ6w3iozwE2Sh/r3Hu0xDzbNFCAC7dZzo0awB1IyCqkgCxQRK4z5CYkHajkDmtgI5BdKvJzk12acP8bg8AewtjLzMjwx3Q1Fmm4DEfWWYBwJwkBL2EANIo5prULureE/mhfA0dHBsJYBfxoawZrUdaIzw5RMpCSHkC0xyiBXQL9BbQKiWCFDdVJ2scCM8vAF6j6GHC78ObuxWlRz4grsDPSuyllCmhDILzCXh/9rkXnF1BOYd+5d5UciD98dcW2gPPKQw80A6Qn3HVlVfgkx/iAPxeuvkCAKxn0+0vy7YASNb0pDjUS/1YslS5LsNknnc9gKcUb1I/jUP67N53gGciBRwd/4DuUgE10/k+yb2cEprM/N20dQsg3NX211dH2L1Pt0Ash9k6yIgOrPDGUYMlxQAk0XU5PBHAWjhiLzz9hMueWLKgwDIhEkIhj2T9M8Az1VwpAlCWwmCSQ3MaJJMP7yVFRxVdjFKxdRESK/VXOmMpjs7aHVu3sqYSNEtgrDckl2zspOoZgUSSsiAzA0JDYaF8ZpGJ21HnRbAuKh9omr+XOioCkEZrqKwsdI+DeY0JOkO1huyDYFm4cAlKjhoXCF5E56SsnXoBcEfphNVhewW++/10fApUqAAIW7/+IudBvm/vfizYltnTKE5aIO18GNcXXXSRA9kVhC37pX379tmGDRuwKEyYCW3nvhYdPeysZ1oBXcKZg/3kZ0x7yuYD20VI2RZAnQDuRT/EQSOt2tOAls3sN/3cP6kg9LraK7QPivR/7tv5bs2++P8cd68vy75Q1og8rDf8+O8SPlMnz1U2KZOsSzkA/7oPInHULXrw4EHLhRhSp+soa1Mc+2YGCjRluQwytro727CXqrJ0nlcIa66UP1J6ZaP+6gQ4jMeuMQQLv710IYcBWOfMTudn0LRAyPWReTQM2tkH2BRCvoSCaUvLSuziGwttuAWiDHDe+bMDWYqQDOO+RDKHRlgv1UWqTI462dhhZyY1xlZs+a7+0IcZl9tsw6WXOYvKE6g/VqxaZtWoomK4dpEOIoIrmT8rUH/KvkzroOw/tOZqz81CqVdJdkwA8yl3IfaMnZBhKN5EZs6fNw+7oUZnuyn1nBQgshcMZV2shSgYYl8qBuwqnDMfkhD/eMba9mPMJdYD2XRKFTgNIKLO2u4erHxYL6QMmSE+RIDMdLrM7P76pov27Q6+dwqlf4YA+drbBIh+9r0LQHk4ay2DIUetOQUJ4kmvfDDkUkggqgrUWktR7sRDEIcxp8dQQAXyefAysT6aJ7qlZKOWmcUawSTCkmnEXt/bQnAzip8CH8ApwoxBwkdRlCVMnkJV2WcvHhywHdU0M6Dyi4sNtjs3bgAAB3Luq7bRU4DujKuBDlQM/F5FLeRGQoy10tHbzbVhlMc+hxJEdlfkHUfwrLx8UPlIETlNMDj+RZMou3y4t7QSYH2VZLEoWpL505+aoxzwMSkplX2QkPoB1H98pkTy3pISUdoMt2NZRMcyzTL+vuH2m6c30R3dhnVSiP3zv99ifeUoVntOWdfJEougoAiZAAhs6rSG0jrC2VEbewCGt/Xa4VNmNVhGdXgwNpjLZGZbJNZVl19USAh8hdXRqNE6OEmmBrZB6YkWNIzSUCA/634dhJ3yaGT1ojpxpo7zZ39gb32b+NC46WO8d5CpIUgvhBrEg58Zpp7yQwHSg3pDPjIXrltLrUDeCGCuD2tcW1urq3dbqDH8mcOXQZDUszcdgARXl7gHSoQIHkP2Fy5wY6z3B4+gviW4mHWFJQ27IIjh3hHqiRT8/0upAchVgz314Z5XneqyFsDfDu8Agul7rJqej+RUgs1nxdqlUUmWRiUzi/3oZ8+/ZvvZHvoiAqymeZh5CVnF0MuMR9UTjdKDeiyUes6XvVPWedM0GSSSI6Vao7yyCcJKdpPjqPEyXBiz7FDnkoV04lC9XbJuloWxtsVPosbpBUQNnWVdUbPsmnses2I+z7DeJ8bXbshJtyWom1bGojDi+qezl9utd99vu7mWQa4NwTD7vMYWHfxYfcXz33EM+QVZUay97Bd6oNS1SZ5MDmrtrPw8a6N28YoOJpi9CntVNW5kcg1Ddun6S9mDAuwg82HvicOoJ1Lt6ivWO6ItngFcy3o/Vt5I5g21KWv581vqrYtpfe2H1ti8ZKypWC92lGCziSrh2aeO2KVXZlksdWJo4LQtzw53CpFf/XarLVm9wXXm99PcIYJsDAViOwrUTNbxfggCWTgJmI+nVhARpmYeKX63ki+2evVa6lKsuKhndrEOR7Df7WbvufWzn7Nf/vphSJVhu+KaD9vTz6PguOQyS5yFPSA1zJuomrbRrPHogzfY5v3edh65VK1dso8LtCeeeNGOHEUZ6MU8ZJA+et8qK2rJpS5rsEVkAba1VFkE4H8A92YSgru+oRW7Xupv1B/3PvBL++Hdl6BObbfLLrmA+gzl9xhqICz6qJogI1DZo2ykYHfWiUOD/W6NrScgfsmaC+1gMXOsuYP9kHws7mst40TrbykNFHFki7T1oEDAumyKdSKYfc0Hok3qjcoqrMuw8gyErDtFvZeRlcban0BNWIcii7MOdV0Ae2I0xEcXNZjCuAeoQ7uVN8P9EPGvekT1rpoLjh8vco0P2mul0NWfsmCV6mox6mPZJMoWuYvMoRauVZkbS8hwG4L4mOA8JWeUavbOGyAysmiAaOdcUYQVZhTvk0BThZrDpIjQHnng4GGsz/IsmnpRJMhrr7/Geyx0Sst+LO+kxozGArMLQrGV9zvK/M3KnYO6lbwYVDg6ryZybVmoPlQL7UFFoi+RYcPUDgtl/4pNm8gnqSuryLsU6TNMLcVD5uyLKph1ex/q5UzqAZ2Lxrk+qZTVfaVa1/nt8qfsDVVBT4sE4T4NTdDEwDlOZ91xzhvKaFPjkayw9N86b6oJRw14jiQRifI2se+FxD8usoCzxg0yx4K854zFJUmVIpJF6htPrxk/XE/2N/clzMypP2bOuWcbIDnt658jQGaey//Sr9MB4Gf7Y58jQM72HX7v1z/d8z/t+vDBXv5p3/1PBWhP+4J/0g+cI0BOd7s+2Odzuqt7P/79HAHy7rvokX3bxdPegHWyoFJXjuyj1FkTjW+vKiiBvzU/XWlZf73HFa1ShcgCQ52uAtsjKRqTOShE8m8DgKIqkxqx+ZBjiEJbFVIXDCCjorMTADOPw+OzLzxP4RyMl2o2thlpgEOAXhTJAm7VGd8LwCkCRPkNa1atIbD1hCviTj583n8YAYWf2f17XpoiPUR4qCKWnY6zwHqbAFEmyBSFXTTvMUohriYX2SadomtLxeqsdEKsOVS2QOTIs7zmXnnRz3xd+sM6AMF6Ds5Y7ciLGbBFxbsk3OoUi6Bo9uX9yuhsTgAcyuezddC9npWWhi3KVkAxutABhnxkMwbQo65iHa5e+NZMN/En7qsjdyPUBeQmRCJd5wCTRIdfbDjFKd2+C/JmCtJju7D9UHA1ZIoUJwpDVqE8BqDfhydxsDIZ1GFMt1cQB+Gk9anWt62VQ3k3IYCAk821hHWi+mjgfgOMjHLiOlFZY93c32EADm+uT+qblGiAXcgDkSu9HJqkABEBkkanUx8d090AkbK16qfoVu5FJ2CPshGiuHYB5b2A7QqzbhcwJf92QMYQABhvCAV1Gokk0c/pQLbhjtVW8zy+uBw61Z2vA5bUSLItE6Hl/IQ5aKibWjkU71iIufHGv8u+JVSBwzo3yAoJcHGC91Onc48OMRxYhjh8C+D0CSXrg4OI1CkRPKdeAmAj+XOSgSviLITwcw3iAEB+hV9KoSPQVwcszY9YurabsD4Q8VGLHF4e/wrazcXioAvwRGcX2cUInNOciqe7vhqJu8gSKT3SADyDIYZkUyV1SB0dciJ5Pn5znr2+GfKGZ9pNR1nO2xZfBw7sw46o31mKSSJfhSWJAMrzABzV6TZAaHsyOQoTHATrOBQ20nW24cqr7PFHHnc5BkuWr6aDmywWrmXbDsYhGTPLye4RgCRrKnWaDeKzr+yODu6T7HTOX7PG+SqPQoAcwSpMYEASiqgIDpZMTrz/8bPn3sei1ArnM+hzy3M4VOQE/78NYFQkqP5OxzApoXy530PYMBw4XkUXMpZMrCG+gLc+jAd/wA1P7nEgBGI/c0IEiII7pfTIxLN9iOfZzGvKC3qaMacO9ViArwoOlgvp5FMI58uvvo6txSKnRpDlgz9AnELMNQb1TESWSHWiA/W6desc8VRFUOT8BYtYH6YdmLtf3tCQcvfcudB++KsG1wksMDsWlZDm1y4sUtKwY9C9CGUuNJ6ssDXLF9ux/Xvx6PZwwcfhgGWDgMrQRC6ks/FUK8QX9myQMqF4d48KhOVAGSegmfn1Il7kURzs1TkqwC2Oef2dW7CHGlyITdWLEI7d9qErLuZ58XsQKnv3HoM8jLVfPHCv/fiHPwCIxMqOcdoKECkCQgSQLF92oo4oyENFwHOcjbXSEOC6LNv6Gfu+ACI9hIiLyFTGkvyf27GsaGlugDSRZZU6IEH3uHHdEAMd7QpqzuJ+MD9bCJBlMhyAXIrFJkZ2cAGM52Cejci+OsaGCBCRmAKQYthHNKa6IcxjYxNRxxSRp7LYqUg0tv25xwplPo+sG3VK9mMNITA8kXVmRo1YaxVYk+XnFVhEXKIdIL+jGnBc4P6KlcvZP8hOATzxp+s5BwJK65U/cy2D7lF1iKsjct+evXAZHsw5ciJiUywuOQ1go9uB7N6sTVoX2pgjzAb79ddn8pre+brs++xz7G2ySXz6m3m28ccQUoAOUk+EAXTnYo8jkuUUvvE1EGyjdIWKnM5mnMgmQ7kV+hKAI2InRSpJ9lj5yUcyNkXYaD1rBlxtxBJMQer5EIOBzIsRgMKRQe493a5B3KdcFBVbXn2TpoMmW0oXdYLAToXI8i2rDBE8eq5jrH0pvPcRCKB0wl/TFmBBVkPOCs+kgY5WAcUhPLeFy5dDnDQ5G6x+9uYB1pUWxo7yXUIhR2pZmwpQ6zTTbT87J9c9m/TUGSK0QZaD7DUlkPvai2QL0sm6pb1WhIZ6RzVftX7v4f5fuO5CC0/B07wxwtlDdkIKZKM2ESinLCSpQvuYNzk0DZSz90+jUKsmXyKcBorO7j7mRqzLIzvF/fAR+Y6qSzZ43XTXa66xRTiCRLuk3ltiDc33d75mlCC/b4H1T59KtDsfAoHX77xtbnvaAxZjX6+rBhFFEmk/msYW0Je6Aj4Ai5Uwu2DZYvPj77whzWiep+u/m2yfCvZ11LLMISahC04AL7b7H9uELVWL3Xn7JdhoaU2OsD2sCZctJiOAMbmjctQe33LMmmjMXbIwz+76zEbYgkrrPVUMmE6Abs0pqy/jOqhlpE6aDgq3icAwqwHQ7aNWmVIDSzXEH7+/ek0ec4ocIeZwLZaXcckxNs5aFM6e1stan1Uw2wLC/QhwjuX+oYRyNjarsbw5Rb5ClbN60VoSFoKNHcC2J9fbBCA4RBf5U799y759/y3uXvZXRpu/Zx8WQSet8eg+C4YM66tuNv8JQP9mCDeeeTh2STJbQfxg1eSV1MLBg8kaQgObn+tpq5fNt9e3HraTkAl+gOW97B0xWHStm8v4G2y3Qta2/Yyr5kbUu+IqXdczDRAEy7ONQSigTEJdERhCYw3PvZfcJO2BdY0jeP/TIAFxEMn8qW9CncN4Xbgg360ZgdRyNTRzyHpH+3Q7XemBzO+VKMv6maevQxRfd+01Vo49ZThLZBaK3WAUDmFfuOT31o3T/cc9s/7WRglrL+uYwhKLZwdBtbAw29bmFFgZ1n+zWePf3EPmHrw2DkkQRpAfZM7HSWmETU0c5PE0wG8kxIMPDRvHjtQ6sHLevERXj8oSToroQRQpiTQvSGkdwZoehTIoNZaGjADsb6hdkwHdJwewePJPtv6oVHu6qcO+9dRr1sP7hfD5Loz3so/MmW0Xo3KSVe5wxlz7xxdetV8fwMoVhQlRRc4XWmBrNE0jBSlxFu/vwTfWX8EeZDahXsSmaxYESCT7jppmxmg0KW2rtROMwcx8NcwE2/VXXWtP/z/23gM8z7O+9/+92ntvWcuyLMmy5b1XYifOcOwsskgYCQTKDOVqaQu0bNI29BCgLYRVCAkJ2cN7772HhrUla++9pf/neyumOdfphTknNem/tcBXbMuS3vd57uce3/niy25tbiZCaVzfIykKcVWYtVSXWCTP7yiERWgTPTdEenYyni819tkFHETxvMabZme6NeNgcRN7jGKeHQkN2LffezukVrV9aO189rVddql5zN7cus91AkYg7Ljjzjtw9LIuQIS0d7UzbxLNhQtAAps45uJKlPrFxYU2f948d56RqygCR4TWrddefx3lfxL7kBJ76JGHcUSed9GJXuyt0ojLDWW9f2vTFtzu8ZC5ivJsQSzTbN//9krbsh8CeNY0Fz386GOfJUJpPsTkmP3sqUX2q40eW7oYS9gwEZJMIKEQ4TXEnyZHI2jA/dnRqSi3KHt1wzb2siN2hMjh1978DIRgIkI04vlwgAT5sLdm7Hazt2tqaEFkFYM7AZKKa6BYwcxpMywHV2dx5WWclbhB6FJSV4jmYYlHSph72bhbC8RnKY6loMg4t18OCMJRSnzlsaOn2A9rj0z8JGce9c9NITbP14suPJ7TXpwg6hgMVu8iZ61C+hwjGdPNiI86WRPluJdwJpn98TD7A63hItNFKMgtrLOVRGk6X6UgqiuvKIMATkBEcNrN49pf33DjjW6OamNvITdJYdFFCJAPWCHOD0UWR7I+z6NnQ6kEBXz/aZxF1XVzgbhM7bcW4AJWv8lZhAteCH6W0RuiWNkOyIsW1iidiwOYT8/igA3AwTQJwkcu1wu4USSokjNFDo/z5887EZS6vlR2vmDRQrff1NqoONdut6/pZm8AQYEjWOXyGg9ymLZxJpBbWR2C+hqtgXqetC/X3hlqYyJnzi1f3HtFX+JU8eN1y6Grs5EIDxEfcnHoixV7Jfe79m8iSOT8lXLa24P7v8FjT37rR7w/nC6+zAN+RFnTgybHy6Dc/bJz/W8dIPrzv0dgXXV9vNrEd5XPX/X7XydA3uMV/q/95VcDwK/1q79OgFzrK/yHv//V7v9V54f39+Vf9ae/vwD7dQLkajfo/b0/V3t1/xmfv06AvPsqerI+dQsCXm3K2PkoZx8gtQMwRADlINLBsh8stPwvn3FRSMOKEeLvFqNGb2ODeGDfHnv0w48AuPdAiKDohVgIYPNfAmAVT5yFSk3TULso812xF90AGFNRgL29aROqXw6NgMhzAC0FRk5kn6I6BqCcPXuO7d2915o4xN2OClWlgydRz7ZvuMvyP3PMuSy08XPppGzsXEiRys0VhQWAqdgSqXelrNd/nRpUBel6j/xfyttOgD1fAMAgNn7NqDPLAEOjUUInA1C1AVh0sWF18VSA2+EAs4Fco1IOxj5stANdRi350g4YBQjjgByLEsxXZAHAjqz2KivMIVanAwVhL6Bxs0B4DhgR2Mp72AhLEaSHTa5jOSH+7TPJf3B0Hz5BxANK81AOu1HqzwB00gF3SD0fEgsBqnWjamvhmo9oc83mOP/u6TZeSgwU0QwquY1GOdTdWGVh2jyjQhzrpky3FYXpsbM2jv2/n2sUDIiqOKM0OkDGpXTjVXXyc33JcRZoGQ3I3cT16kZlqpo9ASihTo1Lpi6dGToI9XFQVaeDHBZ9HBgUOaV8YXV4CFxV5JFqahUrJDLEjwPxvA9Ps/5TqKCwwjdwqNFjquJJXSABrjoUKB5qAIWeH2B5LN9bTpcxgMlhdaPwnkbV80H0RR3OlQFeXxhAu8iaEgA19QjEUmDfBdMRxGFPsV1eAgRQ9/lzP4s4xMYA2OreymXiDzgfBrknUkZxUCK35IZSRI+iuTRWqyH6lHGvsaUMYB2OgkUIcK1V5i1Q/Uoh+SS6EaSw6uSQnUeBZj1AYxKxTnIuFOGIUHfIIw9m2ltb2p37YDIOCpVsNuKWqUMlLUJBojBdR20C7r/nbhdT1AKYlYTdvwiHguLD1HuiAmN/Isp27zsI2EOkGgf2SXS1CBD1eA/zzM10qjERRaPcYxWVDwCgKj4skYPn5AzkqAL5OHu1tCijH2KU5zUG144OpwISpGBP5vCvw34vpIcUZyKjRHpUAcYLBA4EcFI2cSkKcD2z4xRN11DaKUJMpIo/YyGQMSOngJ+ipHh+9Az3EnUhMFWl5xlcB/WACMCZQ1dCN5ELrfw8HRQPEquTyvvKy8+3195425auWOkcONkcdGOYf376i1+6+Ks2xn8UB24BwAJ3M3ku5cQR6fqB+x6wjZs2OoJKwLaK0DXYnvnGcntpD2QqDgYpvnX/X37tVVtx0yoUh8PEKhAtdLnablqxxF797W8sl5zpG1Yud8/aIONR0VqKzNu1ax/3g3kFwqOU+UxdM8tuWOUiJcprGmz3gSMACzg0iPI5iJJQhfCxIHpf+ej/Ph/0jOP0gaTyRil9GHX+4X277C+f+LQrES+GSAgDuEjkfXXxnpoAuI8eO+EIgXCIxiy+5zCEZA/z9BjxC13ExTgCBJA5j2slwiaMe7Bl89v0zUBm4+Kqxq0kAmUUVPXIoeNEYCm6z4sxtYfXmOXcOepMSWQMy/0xjRJPfwjxzagp9byK3Fq79nZ3bVXUrWdKEUUFxG6lEyMoMlGOmnpy0WOYy3IgxpsBETT/C1SSgyABhaaivJqU+Q55MHfxCgCUUXv5rQ3c1xC79babmX+JRaM0vJHnQEa4+agvowS885ykp6bzjPTYW6+/aal04hw/c8FqUbROotRZ41YkLv4re+pz6b+fe9d/jeeIMRiBq0IOqDe/MhF1qI97njyvRApHfuv5iGdM5eVm4DNQCQAAIABJREFUsyYOEhNGHxSgiwQAcbyfxYAgAvYKAUHkXtS4Urmr3GAxrBuJACOuG4M5qw3ApY14uS5iJz9w13qitMpYSxk/vKdAXDnRxMQsI0+9jznlhZ//EkVrjK1atQy3HXFWvH+5vuR4E0DXiqpeEYYa84oW66ADZeGtadZbT/4696WspJKIrYmOodU33ODWcb3eXtyaEhwIOFVnkQiHHsiyWMg5L3V0Md8J9E8A8I0m6nAXa7jrNWH9URyI3G9yZbSz1mldukiHyA04eA4fPOD+7LpzEnH2nBx0bqtLxIW4GBGALBFeWqs7IAxzGUeKLBJp2I1iWCRMJuSKumu0Jvgw/zqACNCnk79raCReEbBIY0vqWT3XE+4PbpETcFz5/YQDxEVg6bd8/AMEyJfeIUCu3OM/dMBy35MbPMRa6wruGeP6ZtoTeYgh8setEwZYuWL+bAuBEElTlJUXQCTuvDqiWKZOx0HEdcaCaG11xFMGJ9iTP34eALYGwvqvrA6Fe2XliBWfPGOPPsQ8g6jgcHmnvbb3jDUMeCDA0uyvPnwH8ZUIMZrLzNON24DntBMQWLiVCBXvsATro8F6z9kyawZYn5qfhtOpE1KpwyalsK5kQJrhWLmM6juRZ6IX8j0dsr0LB0H8pHgcEZDvdI4F446Qa2k2+7Nm5pOzRCrKXXPLrbeynrD/8RAbRxm5SJEa+ibSFoTaY3f8oz31ve+xVwLM8xDrVHrOWi5CILLfObH5ss2fHodC3s+6ub+BY8w/jIs6HG2FLQN2ppZ7DeY6hXinFfMDLDszxY4SB1YA+B+XmWTFEHda7x+/Z7GVnjtiiyC+5QCtQawjklPxl3IZygXAkCFODecEpAqiebc+i63yIe++tR2FPCBkiwiBWPY8dH7FUPg+zpweyb7ktptugjA9BGjcgFiDzi/WxBje49S8XK7VkB2A+F2HK7AYl4I380MeEVEBuEmAjYmiImKP56kbclUlGiNEFsqgVgt7pS0pjxHq7ynM98kW+U83uCH3+ZRv4NZhnaWsPG9WrmVyLza/8pZF83e1/F1c1gSRk0m3RgzzTiyxh21tjZDdUU6woZL3EfZJG7cUuqjKadNw1wCkioiVU1ogqMQHmuMjYIliYSxuWjrTyutQpauzyS+c98G/G4eYiJ1sNfGpds9Xv2uVSsNhwE/DuPHE6my7MyVhwmmTlGkvAph/5/UjNswj1w95deVjPtfIC4BWvSRRXoMQUz5Wg3MtJcbL0gHLkxCfjBED1gOBeqC43JoYn8vXZACGR9vC/NnEQW2gt6nRHnz4fqJSg9lr0FvX2WBZzDkNdCMFsxf0bSFKkP2cB0C6jrXgcCn7a+7z0mnan4ZZYfMI/SADqNv97MTpNnvss7cj8Ki1WxekO7fhhiOXrID2+WXLljJGYp37MIcoy1Fek+I+RYBcIt5y2aobbJC9Wh3E9JYtm+zhDz7k+tJOnLxA9FOKeza2bt8G4ZTvupCScOlKbBHLWNlz4KCtuec+e/Kb33RdEwuXLptwuxNDtWffMfvlvzB+aiex5wsiOu6XzH/99vTXbnaX8QOf2mL/+A9fZx+L4CNw2HwHO+h1I34KoiPEl54bD1GrECDF1Q0uxsoXcVkTjsJvPbkaEcwsvg53YXeThTAPDbCujOAAKismJhICJDwyFvFAje3AvZk3a64tWXGjnblYhEuM8wggvIQ4Aua1R2hjbWylc6yRuMiiqnrzBIa7/r7WzkbXjVJRXs0zQx8SpEo1HYmKvMrOYq65XGppROlJyJXK9U1DFHGMMvGqUpyf/Mwq9j0N7O0i2c+KII9gfybSowbhjv5Owhq52nW+kfBHIgG5HbrYK4TyGktLy3FKtLpeLb1WHz6nHkntR5rZq0ZBah3YS1oB62wefWIy2KpjUAKDhMRJkGelvD+cnsxpwcT8JuFYLMDRqL3tKvZvg5wvqpiriyE5JkNiRUTF2eHjp5i3Bl2MrNIMFBUpUVMmUWJ6fdrvi+yYN38+jsk9OEDmIayZbVu3bXevT3t57QPkTuuB/FYktOYjjRfFYCl+tY17rLOExDo6z6rzUsSGnB9DrMOKktXzPczzq/245jp9/D62Uese+xadib35Ogk+9M0UdTmurhD+7OMJsYGuAPvON55GEAfRNMi6GcA1J1JNZyXt8cW0eFjHJiKwJl7LhPtjwgFyrSNorgpwXidA/n3C/W/4u6sB4Nf6LV8nQP7wFb7q8/keb9D7ff/f48u/6pe/vwD7dQLkajfo/b0/V3t1/xmfv06AvPsqeqaKAFHWLbsrWYnlbhjjMBAMINbH6ab6X1bajf9U6aI6SolEKAfIuXvdOpdlvmfXDtRwd1sDm8vzZO1LSTyVA1wZm12pND0AbALHVVbazyE4G8BDKFUR6vcBQCO5Lmbkz3TKzcsAlzEQE+fIeb+ReJpDbJqH+BoRKss5QGzYsME6N91jeX92+PdqzStvxE3KLr904peAc91mvS+Bqvq9FF8iebwAlGSFHgP4jZEiG5BFSEk1p2Y5NKIUkcPmuQ0iY4BDZChKr1RUShGA91L6BKC2TiXbvRPVkX5cF/9V0W8KcTPq8lDefi2FvqEQJeko7wZR/xTglpFCp4H3m5Kbb4Vs4uUAkeJJIJgy3IdwIowBpEwj1mScQ3kwWcrRoRQNEl1SdP40gEA6RZMJqA5R1kLM6Gv1vhUlMgHCkG0PYF6LS0URUPlrp1r/uQEOwQEcioZcNNQ4IAdGbPMGCDXKtPspCh3sHQFoOOe6FfpVeIvivh51VCLRMP0ATC4PC8IhgmiNEBRV3RwcBEjK/dEDGC0FtS/gmEAnjZsoDkkaN72AAyF6jfx8X8ApESXqwlBxr3NVcD9UfizZolT3cx/KsvbjGn/Y5FGu6VCvEl3dSxULauMdAeDmRd+ComdUHB8GyN7NYUhkj0eZ9rg8RhT/AbmlYj8oL67PIOAiB0gO4GGgIrVExPix2VdMi3piYrlvKjgtuFREoXMigIk/hxxIHQBWdT0oBkuTorpWpEaL5oA1iBJUYLoOjBJmSY3m4poYxwK+ZYVX8baARMWDhfF3Aop0AL9cg3sB0kWHneycaVjfzQ4R8dMIcPKFzy607fu4V3w/jQ/9DBGPclA0okhVBnk+ByvF6CQyzvbx/Ml9lY4ib8+O7U61KLt8PMCxQMsSuicUf1VLCfeceQuJ7jqMIyUaYDzTlSgqMm1IJbYqPlbxNgdSHRyDcTfI8aBSxCA5dXjfl4hI62PcpPKzBGAq3krjTpFZOrCqFLkbIsWfA5/6D3y4X670Usp7wFDlaPcBpg95k7PM2Ur3Pw7iRvOM5LvqAwlnvFQA6ClGQJETAsmDIdwErmquEIk0gDxRAKYIJoGfinORavwcCkP99yIFqjNmzbE0uk9+/fxvHfGlKDa5E/Q9epWPD/il3gEdNm+99Tb76c9+6u6fSKxjxJsl4Wz42icn287ziS6DOgUlYy2unsPHj1g+UQl9PKuZACUhlKfmEEO27e03LA0A4JYbV+Ka6nVjURF9Im6PEn+VQuloMGC4iqIVe5XN4b0ZELTycott23MY0nUqANtM+97TP8Cxs4ADPc83Of3NlAyHEz03AAH53S8ssfKOTAvyDbCXf/sczpAue+zhB8xXpfSQ1nUo8tNx03WjtpTzRErEBMgsOUBUes+tdOO2gagYEWJnz160lavXWCUxMyITmyAixqRk51wdjCOnmugz9cGkp062E8dO4/pTLnibnb14webOn4ezbxpkB+4VOkA0xyrqSB0Q+w8ddM9zLHPioqVL7fnfPMs1vgXQosUpHBUBMayeDQBGETO1AEk5OTmOtB5kTVAMhMgvuSdEgOn+KzpKz0sdTpT8xTfSXXCC9aLaPnDvXZBWcgE0utd+FrfSalShaZAyXbgGJkF4jjDYdmzbyXsJcD0fp8roOgI8U3+RN+rbTp6PRkDpV7873y0nDzwFMMf4DQUM1TwlUlHPvogwAV0iOeV8ECEZxbMZwjgdZf4R+VGBWlhgYwbPYTprhEAKrWca+3LfCFCNhryIR3EvMEckvkrA1fkjItsb4OEmnDAneE5DIASHuO/JzLv+zFMLIJHaIIjKWIMyWFeiAULTGYP9qJXlsJmouvBysWbxlM7K3SSy9lJpoa26N4+ybF47z3wtYJZi70RsZ+JOFDkfwTXW3Kk5oZVn+AL9XYqKUtReSXkVauYp3GNfnqMgCs8hlfiZZxE8aF5aSDeIyPxRl12u3iDU5zjjNCeKzJSrSfNk3qyZgJbldmRrHeDVNO5/vXveHWHBc9gIWTjIv4vnOe1QLBfX8Rhq3wCeG+WrC0CUU3SUtUCCiXHFV4q8BUzXPkP9ET3MZYrzdOS5Ez1M7BDkQpn4vQgQ/cZjf/9Yov3VL+rc5/+jTe9/tNV0VAr3YsJRyurC+9VcpPuPL8TFAwbhbEgBUE+Lo7A7MdqiKKj2Js5yBKdWqPZZuFsHiUbqbRulLLnHNuw7yvzWZn/75x9AvNBA3EoXEUXn7I7FmZC/yRAD7RSBn7GA8HTmmlRbtyiLl8C63FJjI3UV1lFVQRyT1j4PMYeDljw12loAtg5RrNHKFJ2Wl+6AzLNEA+k6k6ZmubmTmWNCLZn5wptnNpR1rgnBQh/gWjCOU2X5RyNkkAtCJKTI2xrI/hN0Nz300AdZi+l/6rhsv/r1z+zDH/moxeX42pce/7n9488+buMtOFpZMlpO7rAYb2wutVVWffSkpQQQ99jrQz9JIGAme5aeBtfJ1hMYa1XdkKyltcTajFkevO+cbFywMQCrKNfPcYuCEyDMqiHZuSm3Lcu09rpyS2Y9TYRI1N9J7a3nUOXl2ndW1bSyZ+B7EzcoNbt6MILIJxsl9iskLI41mZJyolsj6FkjWIa1IMmtyzG4KRaj9K8jBqid/Z/GbW1jh8UkRtgc4nbaeYbP0X8gd1Uw97KdmJ1EyMkE5uhgCLBA5og+nudO9lWKMGyq73TrTHFRlSMUVYB+uKjBps+eb+W40WYvWmKv06tTVK3Kej7UmQUQW1RIhBCvO4J+GU8Erlz2STNYm2PYP7VBaAoDDGHu8edZEChdwdx/9FQngDoukUSATtbeIAh9f+blBEBWOYIHIP79WPtymIKnZxFd28d8zL2PppPLbxgncV+YecdnW0vyZPvcT56x7fSuwBPZJF7YJ5al2AO4Y6IYM+2sA88Rp/n3bxy1TtYKuEAXLygnYTBrejVih3he35QYDwQxjibvAYuhrySD+TfMKwAQfLE9/YuNNoJrJz0/wkIptl+2dDGl96O2lYhDdbo99uiHEKJAkLdctpqiM7aMWMZR1qcenNlNl7njrEvjxLIVUVBdhtOjjXk9K9bhvbblOKTN3FiI6SkQuLji1JFgPThEJjlH73d+us28sbZMn55nS+l1qaK8PgGnh/Z2uRAhJ4hNCiR+MJ1nLYz97ssvvwSplON6rHz9ced2M/YhB+Rg2LFzB+87kvinTOeKiOcanT52nGijU5YzfYbthQiZhoOuXfGg7GFSWefLqojC6+qw7351jjWNzLINmzfZq69vtI2/fNwe+PxW11U1dXKCLV84ld4gohuJJLpAxNbM6QgQeK5H2a/3DozbC29utJDYRDohYu3F116xl179NMKLacwz9LSNMw/yLI8xjw7hfGqpb8WpQwQUjo4qhASF5ZVOGLOMc5biP6fxWhU9qj66CuZufa6D/XMZnWUVzbg5Q4mDYo4JUGwVzqF0iNgR9nLaW5ezx9S6N4ko0OQEHDuJilVk/eaZDeY8dMdNa2zfzl2Qntpv+9oI54EWuR5YMyQkUETTMPOniHS5FroVYctZS3s/RUXGIMjSuiUBzZWY41J+nsgHEQ/qhYpgjOtDAhbt1+QgD+PZSOWeNRJVGuHithAI8JpHiMCsJ/6zmf1BA2vdihtXOfIigf1KIJuf0EAfxmA/fV3ncejM5v2G2jm698o5H2oPrR4S7e21FonAyc7NtRpEGydPncaBPBsx0yWIkynO/a1z0hCvSWu+3N+aTxThpZJzRUkr/lkRrdMh0bTvaWHfo3PdsPbWcjTK2cF/dQ4WkSEKwluxqURh6fCpa6RzkfYRWptEVmi/7ZY6R37wxSxQEyueTkMIjTwxtmbV3bh18nifRGV5BbOvJ9FAdil9F85wfygC6zoB8h/tDP74v3s3gHxl3/HHg74Td/K/88cffy2uzVW4ToD84et6nQB5b+Pu/QXYrxMgV7t77+/9udqr+8/4/HUC5N1X0ZP96VtJm+Agrw0kGyspdZX1DORrZU8vsVlfJS8V8iN/Rp4d3LfPLkB03H/PPZAeZO2y0ZR7QcqTWNwf5YAuW7455/+4S/d8r86pkts4/M8GyBHIKVuwQEUV3Ur9KXJBvQ9SA0lNLvBNuaTnzpwhkmel7fxmqkWtfQM1HsAVG2X90mAVUO42g3wPdXKIwBHwoi2hlEMiXJz9l/coAsQHZVQLm84IlEuZWJobiEGJwaEixaxKfRWFJDWX/r3K1qWUFaA5BbBApb7F5SWWx7WoIfKkg0NyI5FNKv/OpGhPsThjbJ4zAEwnAT4mEf+yfQOHOkC0QA4XzdjRxzi4XbhU5hRO+jXA+1UWrkpupVTyV1Y/6psEMr/bGikTjIngYB4CsRJjofyDUD4XTtyLFFsTAHSPU+70Qhaok0F57rNvz7LxShU4Avhw6FW02DgHsE4A1YAxDkUoJ8OCKZovBmymCP0cefslgDEBUeTu0nHRAWGQgvJJmeWKelE3RgCq8GHKCv0BfxSj4g3JUt/aj7uDwwUHY2X/q2h+iDLJfgA9cE5KJcNdvrj6Qsawk/uimBWw58f7iMNt4w/A2AkANwzx5sd7mvuByXb5ICp1jUGudQM53EO8NxERup860MfgQvET8YMiLBzQQ+CH7xUniEgPAG/lKndT3lqBpFSxMCEhFLlzAFf/QjP/ppFYLimxQwE8VH6egzK3T0HpgFsDvEcpypQDHQvAIoJK4KVinnqVnwwBJXBTz0s7hJMvhzhFD2n8KPpKqjH9XSOHn2jur/5eH1KtKUJmzqzpzs6vzPp0QPpUrvepM+ddWbfi4u5eG23PvUpHCl8rJbwIrl7ucTPAiuLBkhmbM2fOIHoqxHaits/MSKUHYpZt27IZ8LPJ1t2x3t33GgocqyCyVAY7BvkkIiCa8Tg2PsD1BMjg8KcDVSSgyziHtHDGun618XNUwB7G9x/hWuiZ0dgSASIAfTYEjD+k4AjjSlvxWojLdsDtNMgJHdh8dWjT1eHw1QmRpT834XbRIbaG+IfeccBxgGl/7vcY913kRwTkhyI9BKQLCK8WoMXrclFDHAalLNdBUs/8aa5VAISbQLnklFQA2gpr5L10KpKNcRaEotCX+5+Fe0HvXwdL/b0Ijlp6ElTuLNBVc8dc3AI6GIrQefvtt51SPZcD7W6KLjMyMuzbn51qP3q5w3WPrKCw+dnnf4NKOhEgnPg7gKosXCD+ZMuUF10wL8b9QuIWYjhsi9DsZI4JZ+xr7Oh+iOANguw5dfakrVi1GhBk2HaiBm3uICYsAPUdME0dz2U8176xlW4Fil8npSS6XGvF64l8evJzc+1Sy2T716f/yW5fvRKV9ZhNJ3s7gms3zL0f0cGZ71PDzzoMaKIujDSAmem4FKC3nbo2BoC5vKKa+bbA7rh9HeRlsFMtFxacJ34ryin8xyAZBSxu2rCJwuMbuf8DzHU9LprIwzWSi0/A3mF6PVTaqfelaxePa1DdLZXM7yJJFI0ht5PIvHIIlWauyQz6P1roKZFTTwX3ipFQhNwI9/cIr3kuyu5fPfusPf744+4Z27hxkyusVdxZa1e/XW7rQ8Hp61wyS5cs4OfyHKKIPn70IFd51M2z08j3TqbsWKRHIJ0/p0+etW1bd7gYj9HwGCsjp19ODnXFNLEmyZGXCRk5i5/9yflVNu8zO3lGwi0tNcWRf60oS3sB/dX7I2Be4zCVWA7N20241eS6EkChkvNx/r2inURKaBzUs06KDBOwIedSNGCNuqIE+uhDrj05CLXiBjI/ar0JgKQX+RFCwH4oa8owQF4c82sO6HUU1y0Y4u0CpPisfAhU1hsVqCu+ygvEsh21fyClphrjXbh+6iikXXFnNnM+Be+AoFVkt0dCACmmUYp6ESBcfAsAnFIf1vnzNAAwX4Sgji0qKSe+JdGOEl+Zjytz6YqlPF/+dv7CGacq9WZdjSfjXG4MxeEJxHJxdZBbElSUom5NAIQSCRLLfB+T1Wv730YJzJjQeJGKOgoCTeSWekSG+Z6KJmxGQR8GwRQMUe0voYDiuIjJUoxIIeX1is3SmhaEa0okiOZ2f+6lSBTFQsobOhGBNUF8/GcRIAKIFOGocSkiRap+lW7rWih6TURVEFF4IjzyUUMHe49YLGBrAsW1IjLPHz1sMyAK++o7eO3J9tILb1gHgNP8+dMsLXyAPUmEVdb62tNP/dDC+N7f/u4nrAIRwjPPvoxTa4U9dNed5tNTbX2Xi+APqi2I53QIx6QK1r3Hieys7jaqvWyYNbbDE2Tto3R0oOAuqCTikKgiUgNtKQRKODFKAtwDAAm11wkm9jGAZ3iMuTiV9eTEqeOA6WEu7lQxNM7hw73dgyt37a1rIZo6eNJ67IkvfsU++8RHbf4q5oLtFE3fTCxZZYINtOFYDIb8qC5GaEGuFbGN1g+gXdlu5xtxbILgjzHuBOT7JRAF6B1mpyubcAm32PxMH0ujBCSMCKQ21u7TVaOuj6JBUVhyUFCCMZmIrl5i9qLZe0igUl5SZbOmk8ev7ijWmXqIcX/1sXGPBnjQW1HMh7muKVTPWPAiGavDEBbRkFQVVSU8f0Hsc7pt7S1rrBb3ohxkEoy0AsAeP038D8mbt925CtdIN/enjrW705YvWWKVrIm+xF/lQkT6Ivjwoesijmd2mM8P6XlEIT9GxwbvkucBVzBkz8d/dt4evWsBTlzWRK5i+jwiYTduMUT71oAupQXyiK2SzUlKBQSfb1v3b7JiCtDnk25495oF9ubbxywzG5ECrzGUNaiddWHPwXLeI9dmMoXnk4mQZT2mAgaSHFfJFEge7l0wc1AgApgsctpEqIQmEsXKfjkEtsp/jPmiCxV9fI6NZ82wf9q82Z7acUApbQanYvfl+NunAIMn0wfTx/36PnPyD/cUGoYjdbXThZAHyBtvxw/ul0Sd78nPpa1d2omIJGKEiOzKYQ/mBQhf39Jng/zcqOwk66EHZu6SOVaJ4j6FNf7kwSMUoX/C9ZkFQ/6E4yQ5u28H1qYWW5Q9mdjWGqvpQbTE4K2DxK1AuT6M46mkDDKdnzc1O8Xe2M+/aYHkwQmz9s719I308lx5GFdhdvDQPgtOnU75eqHbi2lfuWLFcoQqJbYK8cIuBCXRrCuhEL2zIWwlWNlISfpS4kYlgugnWnDH3uO2ads+e/LJbzqCUHFjwRAl2svu2LnTOXlb2Bd2KIqT9zR/4WLuXzkRjzdAUF4gVivbHv3EZyGyvwa5l8KYardVuT12+8dftNtuWWt3rr3Vfvi9b9rX/+aTNoy1KwwnWSMkQ2I0a9Ew+6MRj5Wx/64kL27UN9COEQ/89Sdvsm99a4d9/rOPsc9H4EAf0XBrI6QSrnAcgR6+rqainr0gu2gA/CrOCYpHlQshnj1mnFxc7LnUEeUrUgzSs5q4ruO4Nc+X19rsZautprWbGKhg5pgChFCBiG2mIhCgj+roCVcCPnvWDMgKziTMfeG4PyKZ70JYq/zkWmZ+GqS3TM8jrU0uRljkh9ZRzekC8oN4XYrA1PqhNUWEgT6nM5jK7bVfk8tfzmyd8bRnmMWa1MieSXs8iYbk4lUxue5JAY7oGbgJFcurqDinjaOHrQMCqQkyppROSi/WDWU+iUBQN1yCYp8RnIVAgO3bs8sRGaG4xftZY46dIuGAPUUKe84qetREwovAX4QzU/f9AG7kefMXuD46ubPeZD95A+SK6AcJoXJyc3D3YXFTMwvjV51YreyPRdpJ4NWBKCeEfYCiqHp43/06t8kJghvHERv88mON8bBeDLAf0D5Z11DXzokWtTaJEOGNivj4ffeH1lT+zss5tAPpoArFLR9tH3rk44jIOP8MI1Q0CEUOQjonTxAgWkHlNNcOhZ8u68k7NMp1AuS9gVDXCZA/fP2uEyDvbXxd66++ToC8tyv8/gLs1wmQq9299/f+XO3V/Wd8/joB8u6r6Jn+uTvU6+kOo0JEpW7sQqGk+J9L319s2V/c50p/ZwAS76XLIgZgRKBmD/ZkxeEI9IwBGAoB7KtHFSMSZBKbRGXbCpCQIrngZze6nzn3i2TPorKuIdJHKu9aAF0piTXo6lG3qvzNFwBExaE1AB5ZbEDLAUb054rnbqTs/DCANaElijNgszfhOpgAOVRKqF9tbCplSxYxooJcB4jwngQke6NQi6RXI1LF1WyAk1DKxqKGvnCeUlc23cdOnXQHy0A5DgD9BfAIdBcBEgSIquLmADb2igbLQO0llVABxbAZlMEnsnlOS4q3LgCJZMBzReSMsRn3KPaITXoVYFAYB+8TRWUcfH1cJIhekzbRxUUokKTWBuxClsMBAkBHXSXEUg32tNuiuTNd2a5ibKLpAhjk8CYCQddN5IcAZwHk6XM4qfPRV6pYLbKvUaArGmUEYEARWARfmQ8Fif6QLp4Oyo2rieUCIKkCmC64TAki/R0+gMtJZO03ApJmUDwqd08AYMIQBRteAK7hAOKtAJkXS3pRILJ5B5wdAzyLBl0RWeENQTDA9RlADcnNRLmKdR5FmR/xBCJAfLSxZpOdgPNCG//LKDGliBOIKoX06o/OdO+h8hgkCj9PcVhSk6vwXUXn4CIATMSKcEDqgoDy4vqKCMHr47pAAjkUygHSy4GrHJu+MOHoaDKYIT5qIeH6yKJWD0sfMUtBOrjtW7KZAAAgAElEQVTytVLAJgBsNwJ0ihQJ4z2lAvCGciBp5t4ps14KNGXfB5IdHgo5IABTcUpytUjtpR4JZ19nDMrRNAioKOeHXAeacuQ4CeA9hHFvdXAe5OsjpJoEsI8CPDjoXCCtRMZl2L23R9oLb7U6EkDg8SAHwC4AIz1zvhAHOoxPmZxu2yE9ZvJczpu1yF747c+donPd2nUcCNspGi7i4FXpyI/JU7KtmZgZ9TF09wiEJRqMQ7ocNAK6VfrozzOl/HMBS+pQSMKl4uHadBHBdQnHlhTeqQDCwdyzMBcxJFX8iIvCKgboFvikXHa5SgT8+nBoaoOYCGXs6DCmsXoQJbBvOApcLmU8B05fgNxhxsmUrMlE3QA8MY+Ecy908JXDQ6SmgFLlLBfh7BA50YdiXwdTqediAE8vMd/oVxtRR1IYSienjo3VN9/ilJdyhCg6bPGSpfavKFsjUExKfaj4HvUY5GRn2w2AE0eOHIFcOeMA+ddfe82p9H/0lfn2w5dBlviQ++SlV1CDzqRXA4AkQQdrwGd/gLSKYtwUi+ZbPvn4Phy2x3i+FM8SDYirabUEVaAi00Qse+HsGgBI6SXS5uDR8wAl45aZO8upnS+iXoxGjRoYFmj33n+3nWN+kdJe7pGTqG43/OQB+/VmqSujbNNrL1sEQOdfP/FZRxZ2AcyF4rTqBeRT9NpeYrJUgp7EdZ5NJ0Ffc4MjhKV6bAc8qoP4vXXdnXSDtPM8jtlFIl2yp8opIkCXsk3u4wgHfz+K10cBUBrIht9/+Jh5M5+uoM9Bytdq3GZye7QQ36S5VznqUcyRBYwHFdpXoq6di6K6HEdcGfPfEu6BnAE6UBcWFtGlMgnwLAvAstE9I828tjzUqAdwkSj3W+uIvlY/R2MumR6S8vp227Jtl3ut9913FwQCxCSK04KCMzjfIFQBYzIgq8MB3OReGYL0rCbn/PSpc9YLu13c0mUeEaIADa0AmqTUQMw1QsoRUcccMpvX+407Buxb24Jc9Nwg88Qw81k985SUqfG4g0TUyx0o4KSN5zuC19bJeO1nTMotorJpgQeKIlTBeT/vWe9H3T6KRFRZqQhORerpuZbLS24SEeoqYAZjp1ckGJITFyYxLNwA3kuKLZg908Zx16kbRH0toTiFEuIgZTT3MD8N8l77yfwX+yxSQc+Wh/uZPhtCrgaRgACn9l7cicEu2nGc+boD4syP+6GouG7mdcV0nMYR2Mt8GRwaZSUVNXacSKa/+OsvE5XSSwRfN2RjO50Js20vBemKz1q0fIUVnD7jlMRdADkt3Mdm3ksl0SgZrPcJgGxp6CJO72pjTMY7YL2JdTKOmLpayBI931LqSyUtRWwEhLIALrnpqiHz3DrHXKNfZQBzIt00hkTqBkD2eAFsdeP+CGT897HmaU7WDRiUa4+RJSeRACMBRYp9E5jz5McS7W9+QXbU/9WHaAOBaSJYIHr1vbjWcqOI+PLwKwpwEKgbBwBxNSNE6tBhMAPXzPhQL2Ag6xZrSRDkxEC3F5F6GwCDzR55aD3uAdYZyo3Lavn7l9608rO99q3vrLEp82bZ0z/6mf3Zo1+0CNYV66qiVLrNhliX/Xg//dy/Thy2vryWGtiPNvjWSgDgpLwZdhTnwbaT3A9edVZmEI7DybhS6dYChvQwZwwyPmJwron0UBxkHPdGkY26N/HM/5qjK3n+ionm0ryoaMYQrnc7HQ3l1YX2tW/9m73yxtMWGNNuz/yvQ/b4o4+bV+RFaz8BeNeJM6Wl2vwh/Two9YdqUYB7RdrFTi8rAcANV488v3qlqrdgq0bJP8jYnpsabrlJ4dYAKK51tZScJPgi1m7WKQicUMgbrLKArTgjISXzIXfPnizCbaj4u2kORL1UWs0cR5l6HOsHc6ee8wEcBkGIXtR/pJi2IObYOFTqY3RijAJ6xhM5l8L7HWaNFWVRD9EmMLaVeZCXazffPtPFGQ3glJWYZxIusxjm9wsnT1gSr2XR9GyrgNxOphclhFEXyj52iGfRz5eYLRa8ri7GZWKefeTHRxA53MT+bsh2H95ns2+dS7zrSQuDoOJ2WSfzRmIi0VReoTYf0uFc5QXbe6HJVuT6Wj5OuR2bz9u8OXQL4ZSdQxTtKzgBeCTYT+DswWCdzHswPudFLFeAYgchtQL5r4f37wcpkszlS6bcPAgHmTBNXgb9IvTXKQLLg9AgcQpF5zn2ty8/a89tPWbaUebxNT94+GY6UrK4qPH2VWKbnjtd5caVPu7DBX6WPXQ56xdPnvuVC76eEO9n7RKwQITcmp9rF48XGng6LugoS5+LUwjReVt3o7U31dmKmbPMj/36CkDkltoaO3vmuC1CLBJJhJwX7qTiAwWWlehvR7olFmDthJgaZLucSG9KdVWZ+XaP2to7ZtkL284YKWeAu7wIXvcaInR5JG1mKjGnReeJ4cuyDTv22G233eZiLU+fPkXMaRCEfgr7jk4I+jzm9WFHUp86eZyzBl0kPAtyhCvC6ZfPvcpzQ0cHpMicucyBe4k8Qvl/GQKhBIen9srr1t9pv33pZatDQPSpz33elaTPBKxvaO62fYcucs/espvWLrOvPZH/+9nn5o/+xv7xyX+weMROxw9us1nZzJO+vFNiufwh7fwhzwaJq+2CpJaDo70P5/bZ85ZF/Odjn8yxXz9bYA/edweu7VoL9/fYMNdsmHUenwVzfJeVX6pBjIMzgh6NYfW+qZ+N/cCYxGPs91I4w6gnqYf1rhkCbwTHtAex1qGzxTZ3xU1WwgO4fc8O1q1AnGmp7GVDWKtn2y9/9ZwTAPVC2N+5fi0iCubsyhKL45lowBkRThRrZ4tchhFuH+1PDK/OViIqXWQxc5ojN1iv9Lwr+tKHZ0f7bXXB6XP+/L2cdlpz5c6RQ1x7bAlgAnm+tW8QKSkBlpyCjZwZtL9Tj58c6dqv6+98Wdt8eB57BoZxsha566B+KTmmkxGxKVJyCHJ3mFjJUshNRX2qr7EJh2gDZwrNH5MRLGkvqq4suVAyJme63rNK9iiKYNMeXq6UKASB5xFE6NpIxKP1XkkI6k0ZZl8loYhECi7iV4kEugYSFbBWSVCgPbOco+o1Ut+HRIFyfsCvs+fpcP1E+rc640qQpI9+rpf+TtfOn+vQifgqknV94mjvoQ9mEPEEwjOfCDoH/wxxCJG2g5yjIcp9OBfJ0Tiic5sjQCbatCY+rjgPJl7rlY8rv/+PQP3/q2X1Xf/4agCrfCx/7Md/9Pqu9rX/5QF4dy/++378l7/+Dij7f78H7/f7++87cv57vLOrzX/v7V2+dwLkaj//2r7+q/309/75/7+//qtfgesEyLuvkSfnU7dCgAB6Ma9Lga0IIg9/riD6Kv9LxE1xGFDszXLs4joUXqIMs5INuICePBQ2UndrE7uUuBNtDEfYuKn/Q5s79RvUAsypvFmb2oIfT5SKz/uri46gqIP0UMa/yAyVomoTPKyCTDZtKmlWxEYFBIgPKpjmN9Y5AgSE8Z09mU5vbMjeibi6QobozwLjtAlU7JUrzuZD6lt1myjaIYmoo1HAoiA2t14oX5RXLmDrMmCMcqm1SfcBENBm0l+qGIAXXzZ+svp39UBCoLwT6SCAsRFgrBVwcZRN82zA6FBA/gQ+LyC0FqV/Fm6BWSheD+7ba6+/vdHiJ08lPirYAX/KyheYU4E6WqCdiod1qPfimmcRrZPAoXyIqJth1IlpAPQ6aPc117uogUTewzjApZRsilHJnBtmZcfo9QAUSQFw8peqWrZyNtOj/LcHYMp7jHzfXmKK5LJBed5Gdnd3O8WyKLIvNbbi8gAE42CUAhjoITciDFWW3rt20D1EzHjjPoklHqcb8PxSRTvODrbIvoRqkeMktZvIM4G8UvULYPFmYy7iI0hRX9xTqeT0fvQ+ddjpRcnUh6sglkN7MIRbC2PAHxJIQOqsNQlWfAiVKCRIHAp3FcaL0EniYNEDmN8DiOHFgUA2e3/GqxwJer99gBRDHHBamogogxYpr6zloJLtVO9dgHq+xJ4NMDYVt6MMaDmENP7TIBT8+NkqKe7VwYvh5Szr/Czn0mE8KnZXUTuKR1B/jUiMCWUaBykAUGXZSzUqMi0ccETdFQL39LUexpKiYyIgXVQYr1inXj4vJbpKMtXLEAiJKDWbgL0P3wva887Hq1t6nDNKKnl/rr/cAFEQBYqLEBGSzAH9OEXcXRwCb1h5A/EknS4CyZ/7p+LtCsjESK6bCuczM3EtcG86eZ0aK0EA2LNmTAfXG3akiEiSRg6udbhZZuOQqAXEloJdpKJIH93fBp4TAZ8iRuIh9UR4nD11yqaq84Z7OOos/FxT1MUCZ+Vg6YcsqgWpaeji4Ev3TiRRYmEoj1V+Hg/oLxWmpmap56RM1TMslZz+q+soUDWJca0b4xSCinTjmaxmfmnFWVUPcNqLkt+XA7cKrhOTORwz9oaYU6TWm0FBZSFxTy3q6ODay00jQPueu+623bt3uQOqSI/9+/c7YkTE06+eXGU/30wsD3//m988B0iQQgRQBiBvK9FD3Sjy0y07PYVnXtEfRZSgT3bPZiAHfPWpBHIQPkue/MwZAB2MA5GlXkRajEsxHz8ZEJEM+7pOq2kA4eNwPq6v4xmNx/mx+pbVTt34Ot0mBYUlHG5HbNuvHrT/9Xy5rVwy1/Zt3WTr16yyWOaqEe5rJGOnnYgqX0LvT50+68A7lWPPAzQPB0j3gjirryinwwgilUHXzL2YiRujiUO5CMlW4kVypk21HspLfXh+VSA+ClEzQukq9i27VFhOfAcuFq5TB8/i/fff59wLKiOfBCGn50l9HksAhoqIk1Nc1ETfBVnegColRKMEEYGlUtCCgkLX/aSYJqn79Ryp7PzmNbcAeF92z4DIqM/95Vfs7PEDjtTW/B0FYd0/5ovz5LgtgXCaiQNChE0ZMU9N9GUEAY6IgFOp92TimyYlp7iIlj6erd10sYgAqaYEdYQ5q4cxJeIjADLEH2BD5PRZ1oGd31tsf/c2ACGgmEiPZq6LCMEewDHXecH71NylZ3GCgJ5Qsypjv497rl6QIOY9AQgiBf0YD70QejMghBQzV8p7ryFmRLFfwhJaUWvLFeLL/KB4vXbIpCl08KgQfQrAtEpZmyFMJUJowHV465rVZNPTgcMYlFNHJMgxyLvly5YTcUK+Pt0uKisWUCsCJGWWj7WUafgpC3wMtxzwJPdfxGS/SHFFZPC8Stkp1brcOUPM55X0hDQRLyXV8hf+4kt2GoAznPWnuaMed89sQMdqy2TtriALXTElAYyrdMAhxcsJ3Dl6/Lgjg2OZm6QpXbIuyd569jxuziU8WwHEvrxu6++6h+vJvINauor7Hoc7qQHQMAIiVHFpctSpi0uxKGGMJV3zaqTuAs/CwlmD2RfE0lWlvqNSVNKaNwd4L5q3x9UtxX3RvDvMINC90lwyogn3/5EA0T314PhSb5XID5Wvj6IekYJEG2eBU+EA4Fpn48NR1tsAjoVImzYlFcyeaDyINH8ep/ryyzxnI3aIKLd5NyzELRpuIw3sqYi4OV/RR7fAXkgSmAzPoK2682abNXOuhfkg1CBfPgcCw2cQtyek3ih58uNcOy/GYChzZSMRcZ0Qq4fOdlp8VrodLqyys1XjVgM4fuf6ucyXQ0RL+aOKRlXN2Ekgtqaiptwe/dhHUXZXOqA2H9A9g3lc2FwVTi7FWZ6jJPiDH3zQRbpFEnlZS6zV1t0bUaJX2Fe//k0Ljmu3N39bYcsXLbWoyfTLlALy1dFP0NVonWTpDxKnFBeSTJRnNQB7lh07V0KngSJKAfzZLrQxvzQOEHfH3mn9whyLGO+xGgj8RMiZyuZ+GxgPoB+EOZdbdxlDCbeeqLh8a+PZ9DDGC8/jSIH3+/hjS1xXUAlka+VlnLQA7FHxOBzZf3YzHw6yFggwHeV/oYhLgilIVxt9MLE3saxFwcy/8RCRioyqrqhye9h21q6iskGbtxgCEyJFwp52QNMwRB3SZQ+z5xiCEJzN3D/WiYACMiUYgiaBuWIYsn4U8DowMIJx6WXtvkn2k32XrS8gxjqaK80vZMxKUdYvmIUrrLXPxfUVtSHooGNlamyGnThy0e55eK1979mNNjOPOVxxNxTOh3IPxpmjRxmLBUWtgLqKoTKbPTOVZ5v9O/FHXvwKYL8WyL/Tu0Q3ZL5gm7HsYZLjUOgDVLtUf8rl0eozD6hTBGI4Z66146D81E9+YPvon1Ewzp1zYuxTC5ZbWgQkCb+2AQ7/za9fsXoe7IVzZyDUiLDte/e7nyP3h7gHRVJFxwJ0+3OtwWcXpWVawakyYgi577zW7AW5dHXUEoOYAlDfYvfffLP1sJa30P2Twd6WjScdM+WWzpyI1MBGmReacRCVJE+11966RLQVewVMEck4f6orS20NEVfpRJP98s1DFgrIr8jCOuayOBy5UH22ak4apMNNtm33YSssq8LxcSMxWbn20u9edOuXYj/ler3AGq29Zm7OVBfpOofIyxPHj/GcrrDLpZW2cft+Oj1W2Asv/NaeeOLzkCQncHDNd1GeimtVifirr71O2XaPrbntdleKfpTeGJG7x05etFW3PmCH+HNtK66A/Cx77BMft0meY/aRv9luK3HDP7xuPYKJo5Y3lQtIlNUA8yJyKGus6bTz54osi56VQeabsssNth/3xZM/up9oYghjut3CiRoLMIQ9RNSNsV4NIQrxHvSikHyA9YTrR/RTAPuEQJx1NYgk/HkWOphf5d5WIbzEP72QDPG4a3cfPmJ+4dHOAdI9xp4mKoHPh9j8BTn2ox9+H5LnXuKf8nGFVtrbGzfj1m6wT/7Z41zDANZLgHkIEZ05eogn62LOzuLcozNjT1+n66YSmX2FABHwr3OQ9snaF18JbXKlF8ypeg61zjpShO+rvaMIfomL5PxL5LzinMPE9ElQJqJlhLNBFgSGXMbaB2m/F43gSIXwEssEIeQLoxPlQmGxIytm46Lu6WqzypJC9guMe8aDYj272QeJANFeIZ0+y2B+ntY+RXf6s+bJ8TOsqClF9LKXKedzg5CNicQmy9WhCM9L9AuGQ+ZrvfL1wdHp1igRIBPCIOcoVIwVv0R++KiJXOkGXCMRIFf6PrRfH5PIjMsicZDO0M6RwXqk6ym3ns4Jio2WI1UiJCUCVOFAmUSMpNeYiBQc+SMB9rFHP+M6QXx5GJmh2EtMOBq1tl1xgPw7AaKJ4p0gLecGuXIEnwCCrxMgv78k7/k3V41geg/g+3t+cX+Cb/B+EwRXvf7XCZA/wSj4n/sjri0Af50AudrIurbX/2o//U/x+esEyLuvMjuYr43nfOYIYAXKE9T7TcQOSeFc8a832u3fr3BqGBXNTgLsbwFg61feNMBYKZEkirIQeSFwct7c+a7sVWBjnLIWWKgFal0GxFDmuzZ22qQJ4Dz11HTL/4tzLmtdSkMBnXJDSBkrBV804PJsukGOAuxo8yZLb9/2h2zaY4cgDwAd3om40qbTFZuzaROIJqAjAsWtAGttDBVfpNcnJ4e+r36eXAZyT0SzAVYBtDojqti0OiCODeUwIL4vILPikNRToEgVKWVlRHagEWSEFMGK/FBxniKR0OvYm6+9ZB968H6iRDwOqIriGk6F/EhV3wOHilMAQsrb9QFwE+iWpAgffpVR4qkosGkcxtSfoM23ct3T6ftIIktcZIhUwDn0NuSkpltHQxVqUoAUgGtvdsIiQNQPMX1JtNVf5HVyR2PYlGvzOgYAJ+WPFOk9kD8wKbhIWsxLedA9o9ZOVkAP2RjNHAjKuIfeqIo62PBLSR5L7kMIoGwi10rOiMrGWsC9cJvEAacf4LOmHts5h/subPWK8xEwrzEkoEpxVurSGOfejIk14D4oCkvkhh+ApeJkdO8CuO8iSoJxWoRygtfvFcMWyXWduizUig52uDLWMD4vkoezvANgmnEaDUICCLSIJYObAYorpgcQZBCwkGgJCJAe4jMCA8MAQ6oZY8lc+3JUkxA1yEilIJRqXkSLIq/0c7OyKTQE/PcDnOvie+tA1s/3c+W7/FwBuiofDCcjPZmYIrlXugAMpVKT7V1ukBYIkArup8iGZCm+ISJElCiyRf9ekQqy5PcDCPtwSGkgJqsPoHKQ1yX1eQCHKzmmpAaTalmkoQ5FD985kXGsj1+/ITeKMudRw0I8yPUxCfWaP9f66JHDdvPqmxnPVQDIZ1GwZbtc/BKISEURKTYof9oUO3nsEEArhNc70WuzAGdHIVMClVGvrGXuzSsvvWS3rFnjSMBQQOwhrq8ARXX/KPpLji3F/8ylmNyPf6MyZRXHKsonTJ0CXBflZmvcBUEmKM+5ktLvVgAclaAHuB4bgBwILhWhy0XQz3OSDTCsuCo5C+T+kKJP0Uk6FA/wGidx2NVBTwC/oq/US+HPeK1mTEih20vkl4riVeSp3HU5YHoBqaZm50ByZdqmLdvcYVkkkgo353DwVQn1+vXr7RQOsDMA77ruckt85zM59sxGwFbArN+h6FwGeMsIBZDMs0MQmopgyYCYTIfA6QOQHmVuyM5IJ9ecsl/Aw3FlNXM9lRVdWHARAociWQaxwOnBIblVgnCv1FOOXm8+PAt+XIclNywha5veHMahCt0PHzkDgIIiv3fM3vrFevvqD09BhpK1DTl609JF1oETQHFtDBzmCWJBiFnQeVyRUQGMjVWrVjI2iMBAyR3EeBHgHAtA1EMsxTiAsUD7BKLeRiG+g+nnGe6nd4dnokvRbYBMo0MexkWo7QSU7VWpL/ckhsP9dIAYjeNwiEs5GE6ilvXl+dDP1BwQwLOeSjb6RSKV1Oci8lnzdh7Z65rvGomh0hxYQ0yZCMMzdGXcCmC078ABrvMKYpdQVvNz1Dt0jnhE9YJM4R6qA0bEye23rnFuCTkg1Jkhp0YQ845cGIoFnE7PSjKHfkUkSdm4ZdNWa4dEah1mJmdeEGooVWcva5m/4lkgTb7/eIzd/pXT9uFHH7Vt27cCvneiOu1zRLfIDAH3ch65+CopMhlHchM5NatyzFnDUnC1RDJfqVR+lHWji3Ffh0J0SuZk1xPVwjg9i+J7Cb1WcmSINJKyXuMxj2gxzY2K4ohk/RgmVqeP16D7EcO6pkJ7jbMEOhp0r4KJ22mjAH4PBN5d6+92QPww87HWWwFJo6yHidM91l7JayWGRorSyGDWOeLidI+6eV5DIQGxjhCD1uJisFQs3tTcbidPn+f2+wKUJtmsuQvt5dffInoHh1PQuM2akw8oeMLuuudeu0D2uYjQyYBDWbipRFioQ+sc6teLOAem0vehWJVl65Kt8Oig6y9qY4/x+htvEr+SbHc8+JDt2U48GSRUCM+J1LxaF7QmqI9H4JTcjXqGOpg/+5WtyLXX2tkGEB1ADFYcjsUmwE4972cZbx3My1I2S4kroEhztAQSuld69t4LAeIFoKa4K4k69JwNvUOoCKRyvVQQUiJAIigaD0S9nk4mfnYGxRYA0yxMFITjVoGcHyB3fTNj7IHHHqJ/AYcC5fM9nZCI/X72b8+9iJssg2ej1JasXmzrbrnVuoj56YOQiwrkvjImqksgUcjn9zDfqcw6ghinHtTh4xQl7z1WbSPE01wgEusCheD1rF+f+exa3Da4atPlNPVm7akj/irOUui/mIRb9RyRMZUAiGvX3UXcGFEtzJvqOWAatT17d9ljH//oxHPMnLRzx1b7wBcmXL36aK3h340H2Y5NW+wDD9xlnshLNr6/zLrKL5oXJO4IBG9zSTfEt6/1RECEsD71NY0DLqJaBmEPTIqzQkrhL5cP2Nf+bIXF0xtxbv8xmz0jg36yCkracwH6S7n3HitpHmK/Yrb+NsBJyPZg5pwWOq4unDX7yIey3LNZB6lbVkl0JIB/dALORsDHHu57D+uASLkQ9gxhdCwxm3EvR113QTRE8jAFyOE84xJ+aB/Ry/WsZ12ruEw/RD5zOvMK/k6e9xGiUv34cx+RU5lWSodAdiqRp8RLjbfXu96GZObEcfYhA+yXw+MmyZRhpX3MMbsrrDeAWJ1W3IdZiVaJk2cYUuCJu2a5Ofe1A5UIUcz1zhWer7X1627GsbDdBomEGmYPHRuZ4BxlMewjzpwucl0BbGPYm/mwFsUTb8XeFxLGe3TAOY7kmHV1ydKxMPTD+UNKHPs69gJy1I4rQm4UV+w4BCN+D5/4TOsG+H7i5z+xPTUIZvjSLz6w1G5PnWrJodHmG5NoG3BN/HTPdutiDu1qByAmjkk8OXwWM4argLHJbEHhRSwg3uNiT3NxjlSVoJQn6gvc1TEl8clEWcYH2+IZ2TYfR/UA17wYt1kEpIHI84pLJXSsRFgggHEK+9EuSJBdoZm2e/9ZY/tpVBjY5JmRPG89dv/K6eyH/G33GYi80w2IsxIpreepx8WWkhJvi3ITWQfHbD9OwADmmpuIoRxjfmzF7aQ1Q252X57fFv6s+UZF3ykIOLTn8GH9FJF/EsdFHW31Wbl5jhRZt+4Ot1d6/vnn7MEHH3A9aF7s8+p5frZu327LEKPUIBrLYS3asnUb8ZfFFhyVatm4NnxDcMQe34/zMMG+9cnZ9nf/UmCf/tjH7J++/Xf2nb/9Ih1B5dwv+jDYJ470AYYPBNg///NP7UOPPWJJ7DE2bd1laz+Y6Z6/8fH59uqLv7JlC4jgDGHHP4DLkfVwiDV+gK6/od5xRFqQiliZNK8mMO+eQwziT3RtPfunRNwf3jxHk/ivPn8QInRYYwNCvYiy9fkrVls13VIlODvW3r7CiVXSJ2ezl8Cxj5hry7Ydto0x+pW//TL7ZPb9nFnCOCu1cL8GcaSGc++qIX1FMHkzJ/pCkOgs6Bz/vD+5p0Va6/faS0vwonVb87xELiJKHDHA/RngLCrhl/6N3CLezKciyzUfX9lna3/axD1cunwpezzEUghE9N9JCHwQmPEAACAASURBVGgaIdlqcb/64W7x43U1Q86EMMbm4uJpbqrnPNRiFWWXbCr9ZFmUqFfx77W3vEysXg4xmQmIlaqZq+UAGea8qD27Oua0r1KHRwaEWynnXu1XhxWtxbVWJKlcNiIY5ECUSFDkhvYPE/dvIpLVHTT4v/YFAmKc6/ydAnOdA+S4lstQjqUR/VmCM66Ji30W+QYhIyeo3B/9nMUlThrhGh2hTzMvJ5d5H7IGx8f4iL997jN/yR6dlAMIES8cidrneWmyn6BjXATWdQLk90vcn+w3VwXgrxMg1/ReXPX6XydArun1/5/+za8tAH+dALna+Lq21/9qP/1P8fnrBMi7r7IjQGZ84STdGLg0UOZU4FpoeX69feIlYjdwfkhZe/7MKc7ufWBs/SiIUQqFRwFClWItDiPuI8oRHyp51oZVqhwptKWgFgAsNbo2cqOgBYq9ctngP15ouV847XJelXs6UfyGEpQ/q1A0AJBtOQWR+/butUrALhXLdm2+z/I+JgJEGaoAxirndg4QZSlouyZF3JiLSlEO7JUSaSlzBWYGAqoKpG5kY+zHplnxV8P99D2w6ZbCVJni6oMYAwz3aIP+jnIohAOxGlIUERTJAacDMqAH0iERMGuEQ1NaShJFtXH2OvE4c2dOJ0aIPFsOTOmA5CEAyn2ANlLX9wEMyfEiAM+XjapASGXYSilbz2ZaOduuO4BD/TgZzcp5VyyDiJQwDnYqWRWAkkcOfBcOAhcBBsAaNUlJzMSL7MFNo4giwCb1NjjpM9dB+e7jAHT96gpBzTncg8OAg7Y/h6JerPEDPUR04fYoJoamT3Z4dQIAgoWTj5uBglpFudVEEhw6cxLwnLJHTtTDIpMoce7Eht9MvnZrl7LRAUrVI8HBVUSHopqGOID3iJjiMCUnSAhgqReqxCHeh4rCIwFYJGdSVIkOXpFkxYsAkeMjcda4I0CCAIUD+F4dclag4Ort7OOaKl+bckHFxKD6HmNs9gtgBeAbBIRsBQzzR/7ZhUK2i/4CZX+3Q/LIqTLMASQMxXKIOi44qA0pBoR+lQyuq4A6qc0VXyXFvkg1ERJSfCuuxUUfJfGaAe1FkCimSWNHHTYqCVa8TyuHL6nT5ABRJrEOZ+oBcR00OsDhetFhRdZ4RSGF81+9NimXuwDwZWkXAaLnxKm7GNMCV5Xjq+/xyJ0x9rut9KToNfK5XsioOADsKbz+CsWscRhrAXRS3r/yiXft3ec6MwQCr7phGW4Fjx09yN/xml3JMwflWfnT3XXTAb4dUFQHsIP7D6BsXOCetVgcEM3E2ek5FZgosrIY0FOvaeniRQ74FQlyHvJA5ZPBPPu9OCSCeI4F7ApkFcAgB0EtvTFS8uta+HPv1DXkx9wjN4gk8Rn0DYnA7OV7KtJA0TxNgLOKgSriZ2ajytPndViukWIUdZ5ymqXSGwTQV7yByI8+DtChuF9amX/GuZaK1ZkCQNvE/HQccF0gpgDtMF6bnuVMfu6BA/sdmH2lY0COtld+sN6+/SwgNaSOCE9F0nVxSM7CeaMQviAVxfO8N9RIAT2PuA1/K8UVkQmgoxgs9TO4ngiudwgAtmLkxthEt5CFnpY9x3aTJ37u4iULQ4U5Y26+xSZHAYrEUs5Nhw3Z+R1Ew5w8VWybNu2zI9s/YV966ihkaYrdtnI56GE3YBPvk3HbBHipvOgCFI2R0bEAnCjpUUqqu2kE9K28pBhFdYJzKzmlJc+EIq5EoClbWkT3OKCZokO8UN/2AiIPo0juJFMnyD/MNry51WInpZFjT3ySnl3Iqym4EjSeA9VJxDN/lhgtKQgFritOIxeyQyp+RZWpD0KqzGRIMRFKl2soeOW+7SRWMRtg4ey5C3bb2jt4Foh3AjiJw5FXWFRkuRAtUpdqY6JuCRGLcoOsJrZMc2oG0SUXIUj6ATm8+Tcad90oLzMAiaZkTXHjSM/RKRxKtSCnvuFE3UH6qhtAY+Uyc4UHoMcXUOwAzpLzL97/f+xCHn660o3fIO6fnk31V8nxoF4avRdFvQkA19qVzFiK5V7GMXerz6MZgqOF1x/Ns6PSZkUkFuMCURyYnieBbd5cMxHZIgyjuHZtrDHZUzLEPjm3VjdrSBMkdyxIp7pBcrMz3TwaRhzjqRNHHXCXj5vHEzkR16aP5iIVdOOey4WgrlTEBiAJry+QEthxwGCBUf1cR29eoyKwSsmST2O+b0Dp2oJSuJW4lKraJltFLn1pBRFi5wtd/OOSlfNZQ+twhaay9qW673mM+D6t8fnE2KQw7k8yDzR3tOFwqgaAjrMZkIx5S+mBOeuB2IEc5Vru3L0b8MbP8mbORi0NUMf858c1beP+S6SgODyV08ZDwDdzPRQXJiCsF8W64jZzyPsR6UG1r+sKKaavJBRRg/ofRFKNcJ8CmHs1N+uZ1nhUbIr2IRMKY7PvPpZgX/4lfSV/5IeX9hysGYrOcbFdzDdureBDz5H60IKJSAzgGQcLR4kNAEasZDoAfxC9Lt782x76tQIV88lav3vfTlu+ZoWNaDy1D7KuDVgBLo7Nu/dZGm6YUYiUtCnJNi0jxSJA88fpuhnuJsufdacONXw3c+kYTlaR12xvmOcDLYSem8r6LiurH6Qvpc8OV+OCYMlaefsC5sQecvm9ie9Mkj8J8oM4t5gQ1/khlXU+ET/9gyL+R5j7F7tIny3bNhMneIMtWjLfdmzZZFmAwm2tAMT3Ej21txaiKcBmLV5lHbUd9oN/fMq+9td/bp5UYssOkefUVE2U5XHzh/QeZ2iWVUHocf+7BSoDGLKFsOJWtijEWpVCbGAOtYdXZ1hOND0EuF/OnqigqD2enqdGyMxEa2W/NoAQYdfBapuWpXV/yJYuQLnd3mrHDtdY7lTKyFkndE9qIV0wQxEnCLCHo6FPIhytR4x3ESDBKkWnKIPpmrk6iW4x/g3fxxvSMhWgtBlSRcIerSsiUhIA0et4NsBv3V6RFYguAzlHp+BSvmSToihDD6YrbaDdUojXiuC59WKOGcfdEgjpWFrZYI3e0fblN3BjJkEOQ8CEotpPo2D94NZq+8bHFjun5F7iFAvqGauQGhmpUywYtXYP92MnkT0tuFwSkwH8medjiOs5fbwM5x9EggrFk4j8gXiJhBT1Yh7XL3X8CNKEJ1Z6J1GujEm2y6kxQZbBWhYs97T6dOgq8RoDBIWZGA+KN98Fy+w7P/5Xe/6U+vHMHrv/ToshPmdKfJr5RMTYT996wwqHey2Y+WrLlkMulIb6OJx+jEF+n+y6WiAo+HkYl1j7+DOAczdkSSP7zlGekS7EOIsWp9MP0mXrViy0SMaER+eFukbXy9fHtYvA6uMHaebLvi1YDha+34/bEN0wxxeV9ls3fxfI67tv3XR7cHmO1VeX24YDF8yH0m4RpK9sPGYzVy6AyKDnInCQnooc24qLSk/sIw990IHFnezXTp44DpEP+cMeRuKoU6dPsrZluvVGwphJnIMCmY9eeeFFu+ehDxFXetz1m4nUVhTkXr7nqlU3urPHCQrQJ6WmOdBbnRc7iQn88EcexQ0TZ5//4t/YvR/8uNUhuGhoryEKtM+dOb73xWV2pIR+CQDrvZvfsKigMbtx2QwcQowxzXEA1s1Nw/bcc7+DdL7VZtzI4OBj2exv2K+fewqCnjmyvtJSstMMaxiEGq5O9v5DxMBqjhgfITaK/xYVlzGfRjNHp9upi4W4TVl32INGSbDGHiYRJ4zW2gGekXTcE7WM/3EIjmwcaM+/+ibulkBEb5OJrkyCMFW0qDf74VR7i66wIziQv/v330FsRPk555VjRw5C8iKQQOzSB9OZEJ2I6EJnFYgO5s+JrkadGwjmZU4ekvBGXYHMzSKV5arQLznRRIK4/zL/6jwgkZ7m8SjiizVvNUB46r9aM7Tn1pqvNWMW604/MaWKv5JgLBbxXQfvj5nYmnCm1EHchdF12Mu8Mpl7GY7Ywpc5+9jRQ66TbgY9MGWI4woRk4zyzCUkJBGTB4lCl5zOmNqjK15VYqZO9kuX2OPMmjuPtbPTiW4URauOFf07RTZqX+PDmucID5Ef2uZzRbS3cb9ktuXvrwTs6N8oFcG5zJ1DZNQ5lZxJQ2cq1hw5dkQmBbCXlcgvEjJHezcuKuejCOYAIyLwNOfdeEjyaK4bsYDeoRAgX2J/xzxGN9P4KH0suIwCcVIqZuw6AfJHbgiuwT+7KgB/nQC5Blf937/lVa//dQLkml7//+nf/NoC8NcJkKuNr2t7/a/20/8Un79OgLz7KntyKUEv/NeFNuevzrmN6dFvT7PbvleJQmql5ZLNf+zQAdu3a4dT20ai/iqrA9ioqXdODkXIKCJIREiUAF0pdwAnJ9TyAOAcrgQ+6EN/r6I6gZwCjwqfnmWpn4TQ4NCheB3t6ZoB7aSGVYHslLQMyhErUC6jjNx8/wT5oQgATnQCRnUbRXiI+JDzwPud2BwpYrQBViyJymkF1vqzsVafgqJvVEg3yoEqBYBhAEInAvDEKXJkR+ZA6AvIM8pOtP+dKLBQNtxSxocBIsfxOisA5eQKUYxRAuBONs4MqXzDOBwcP3yAa5YJ0BWF6gm1MAfqMcCebDbXMUQWlbNB1iZYG2IB4HNwzRw4hBqfg18qhyY5HcY4fHSghlch+jClmjcuW+x6I5yiCht39hQ2t+/6ePaZA67oOAsANx5VoANppDxXOTzXUepexVgpj34IkLAf8LaX+JtAcSOKIxqACOHAcQGVch3AYSgdCUMAC8OA8rkZU5z6WZm9u47stxk5GRbnIUqCw18XysY2yJNWStR7+L2HbFt1Xozw+kV+6GsGeB0iQOQAUcRMOIfFDn5+Il0pKnGX6subaynFMKdPF52ir1NMWc7KUCvcR76+ClrZ6HdwLeOJOxEgG4gzRTFD6jQZg9QZklJbln+AryDuezMgmBcKzTYOOQLyZEmXy8JLuf8d2N81XrlW6obRCEpAhac4LP3sfq6XirLVHyEHiCSwCXShpHB/FIvjhYqwldciME4gmMa8DmgC2UWAKH9ecQciT6IheIbf+Xd6FtSfMYSaW2WTUlspnikWYkU2eynY5CARAaLDnMa6iDuBowJWBTC6Ql+OKh+5a8IR8sLGLkeCKY4phNcmEF89A7oHAm9moDRUpFMSqnSRG3Py8+zI7q2MZYDHaTmObGvhMLnghpVky3dOjGMIh0N8TQpgtwofT5Ptn43yXuXi6n5ph8ypxOWiPhw9hTPosvFmrHcAdOtg5uGgVk9sgyM+pOTmc20QAVGKBEMxuP/YBYug80RuAbnp5f4IA5CaRJGs5gIRoRoHukZXIrF0uJSTRjFKMfxcEaUC1ZWx3YSK35tYEoJpXKF3KIfiYhwvXQD8ibyHy4p6QNHbz3VV5nW6OohQ3dZB6vkBWucCcCiyaIgDaxHPtlxjLnqA16KYrR99aYF9+3mUkwDkHq51LmBkKABON+W+Ig7qcXvNmp6L+jbBSgGvVIQ8xj3OJg7v9MGDLltcRFUUr199DyGAA0WFpTwHg7Zk+RqedYqhDx1GjRlgaZkpgBI9KEynkFuvKCFvnHbNkAOVdJQU2esv3WWr7vsX+8kzTxGxEkLERZsjAetQ2rs4M95nOdEtZSgQb1i9GvINYB9LWHlZCWBNmnPt5THntEI+DHLoj+J5FdlcAmEzAPqYGE+fBAriUAH9PJsiGytKRawE0v902HIAQrpQhnsrmox7lwqw5AHs9QXsSycKrIyfo06iLlwMAiLy8gFxeB51HY9BOi1YuADirMBW8toO7z/oVOYEE9klytXnzV9IEXa568SR60dzuwhJlTFLzVnD/ZqOm0BEfA9jdQaq2nHmrWTyu3XgV2SbXEedXGN/5muVVc+bP5fnkD4iCFe5VcpRwFIBYg1kqXdDfggYbWY+8MZF0MGfN23fRdTNUgeU9qgzivVQz+HrX862u75b4BxJAmEEfgQBtGqsylXQol4H1jSNp3jcGxE85yIuFAMyyJyrjp1Y5r5YSJEaSu3llMogLkrRagItHJ4hxSdkrGLjhnmPHW0QIzzt/sxJZUSK6dnW+FuxeKH7vCKwOtubySovtIV0AUSk4YKsp/gaRas/7ysya6JkXR8tZYAqKN1lWegj8jAMUEukmYd71cK8H818eB5XyjSy/1ubWhlvBcQjZdBPM4g7JhK3X4sdPgYBPmcWz24g3V3VxA19zF1z9Z+0AfRcuEDBL8IHgc/TZs4gnuUICmziAnneVtydYod2kKGPC61e6n+e7WDmo6ISVP0AcKE8G8qk19cGsU73qbQZgkZrt+Y3XXOhRepRkXtSzjvFj9TjIvLjvarX4ez5AkQLAqOIkhMwJRiHCURdInqWBSDJIerFmLuS4fydjyXYV37xxxMgbtcBOShFuEBwfT+BT4oyC2BOlQNJjgTNr+wiHBESwd/FM4bjICMD+ZqCUxdQ3vPspLE2EHETgqtytAvisUfaeT8ivhptA4BqGGrdmTPzcWkQhdPZbJE4Q0caq6358iUXKdPRPAbAiCaib9Qa63HPcrtTwD9j1N1Etnt5w5BtPVBOh4ZZ2vQAC4oLAugk9oV9TGIChfXDXUTOrYTcKuT6IRBhPLfzLPQNSEQSY/MWLLF/+9Wv7Y0NB2zXsTfAVUvs5z/5Z/vq0x91Y2p8LN3KTpzimtNrRRG191ignTx0BAD3dfuHH37XPCm4Al7aZd7cq+Jj5y0lKhMS8pLFsKc4eqIU0gf1fq6PlXQTr9c2ZsfLh5gjef2g0098cAHXo5nIvgoIFkh63ptcnaGslT10kBw/V0yHjetbtltuJMaPuWGcsTYRzqJoVJxVlD8zfInfxFUJEt+OEMJPymkJZsgqCyD2yo8+ptAQH8QqcRaLg2aEeSuIRSwKgu0yKn65qLpYm7sVZQnI2dYG4cT3ZKmmE439R2ik6z8TCRwRyJigPyA/BfcqjMRIB9FUDEB/3HOd7JP2HqJjLTXY3izopcCbTqq8EPOwx5rEvD+HuSCE5yACtqGsr81e2FtkzYqqoqj8hoz5bI1C7EVEC8crcfzwsxOTEQwxX7c0Mb54uxlojxbMSMYNhEtTK6HywBinDkgV+SFgVWdffum6TQrHncw8G83c4gXJKm3NONcZmoG5L8a6ETmFzZtvm4jR/POnX7EovuYL991OVBV9cU0dtqfggpXK5QQpVH2p0aZnJkKWsUby47KpIJmSSP9SYjTnBMrZpdsRccPrRtduwQnp1kwMUlxKqKUkh1hatK9NDve3JGk92P80E71XV9/jejyCInCJ4hwJ8A4k/qrOygq77ddsf3nE6RtKZs30s1c3VNiapWbP/O3H6I0psb//8T6784Gb2B/E28+ef8nGwhLpuEm3PnIAH8dtFUA03Ysv/46fPcnW3XEH8ywOAYj0Doiuy0RfJkK8J0MElBEXqT2I9iIe1vTlK1bQ33HYluOwvQCBPY1Sa8UqqQtQ5LqucTQAfDYkcD8CnX0ISGZCKH79m9+yT37qM+wf07l3gXbifIn5sJevbipnshq3x9bF25O/uGhLZi+2AYjNHFxZfmNaN+oQTNA7ODXPGosgEqt7IUB+a1/58ucsMRei9MgQe4Lj9sjDjyBY4gyGsGWws5H9FrMUa4dESn0dvTga2Peg8G9tG6SzkN6t5Bjm9iQrpNvpMk40L+ZTj7ox5CZmT5GEo1VnqX6eJ1+d72C1WhDmiITLQFAQAXEnEVkta0IL89Ck1AznNlak3j333sl5KJ11oYoYSl87SpfXJAgDPPiM12GubTLCHKIA5chnrZaLY0JoRP8PZzCdBbQXVqyVB6JAf695XGC/HL/a96nXQ+dUD/O4oqT0S0SK9tc6Y6obQ/dMJLsEVxJj1LHfS2Ufphm2gn6yDM6Wo17+7AfqeF+jLh43PSPD3Us/5obCgvP6kbYYB0lZdY0dO33achAY+PCsK9ZOgh+JirSBbUZEoNepPw/zkFXw7+N5n+GcFWsRtum16dkTEa+9s58v667IDs2hip98Fwni3PrvRGEpwurdYKz2IRKXhHMekktJ5EcsZF0d5I4WIHUqav86OT0DMqwBwono0Q6cQJx99OcR5rKEuCTXSYRUze696xHOixmIYCA/ID49iscik1Bnh+sEyLsO2H/i314VgL9OgFzTO3LV63+dALmm1/9/+je/tgD8dQLkauPr2l7/q/30P8XnrxMg777KnuxP3jxe/MwSm/6F43bh6fmW/em9gEvZtgqF8TxApp07N9uubVsAXcgU5sDXjpqoGEVoTFysc1mIPJAavodNcjrKIm1CHZjDBk4AkQaUcysAyLtNKr8EMhZBgEz5/ElX3CYlrMBeAaxSproOAVmEpdDigNL4ylrL/sg+R6qMcmhQLI82fXKBOCeIiAs2hL6ofPT3nU5pZE4NL+eHryt3Q32Jmr8JJTtbSUiKBBcZ48+GVK9BqlMvfnmIrhjl2/cPcdhFNSsHiMqhIwBmEonjkIpThebKCQ4GKJyE06OHcvJZgMtHIYtcCSVAFt/G0jlIhXPYESkRjXrXiw1vPaCRTksiC8KJ3TpHZIdAG6k3BUYKLK0m+ziV79vIwf6RBz9gKRGXfn/PNr51GUU2XRUAZQIhpVZaCiiWBIA/BtAn9fYwr81XxZe65gDRXq6gFc0nvx8ANO1EwRQ6jNqqh3+LynsABeB5Dn+lbJQVVRUXHQeg3WgJkDQCEzOxgxdxmE2Nw5Ey0mFdqJr7hj2OAOklY3iIMhC5GUI4VAsMUqrtIAfrbq5rjzJrUeJGAvYpa9gH9McPmfmQirHZ1Oug4Ms9coW1vGaBjqsemWq7fltgaYCq6qTw46BeQ0a5F90RY2zUo3AgRYiM4NA1TCfLsMAhgEZFjan7pA/lWWsbm3/cHmfPkyVOH4RcILEcxppR4IrcEIAfBGklPExq3ADuZSR/1w64quJdlYbr0CKCIp2YixDUVD0UUg6hGm2k80UgrQ5bOtwoskWOBBWdhwHm6esU5aIDkv5OBxXXB+JiWYiaAIjs5NCtOBbpvbp4vRMFvqgg1QzLxxXXkp4lqc+Vn6yf1YGqz5f7L2Lko3dF2O82A6AyZtRVIEWi3pfK1nfu3OkKxSc6SsZtNaBzB3E5jeVFqE7jXHeISKUayAy5BJQtLNBbBeSniLVZueJGFzvQTKmjyE1FEqjjRG4WRyoyLrJQSarXYJDrrrgfxXBpnDUD8MolJdeReg30+UTA0XpiFIrK1bMDMQJIrHz5cJSswahv5SDQwVWvVfOKunz0e11XuVkEpOs5FdguQF1gq3pXdD8RhaPki3VZ74GhKGpR8mNps2QO54WXSt0hW2p9D/fFi2sjgEMqQj1ncmokAhrOmzvHfvrTZxxhm0nJegIE6Qsv/s42PfNB21BA7AgH8NKiQlu3erkd3bfbkQS5PBdbN2+0xz7yiF3i0BwOedrFNZ03ZybxDw0AKlXuUB3JfVBXQiLPQAAgScmxUyhIcWUBXs5HbduGCjUEYOZCEWRTXoZT2kt5mJScZQcPFQFc4JaIyLBPfy7C5qz6FqDkb82Pse/HMxYGwTECAXYB1X0qCOig4gkhQLKIGorGcdCkWAfmp/S0ZH5eH+4cXFgAEnJ/DPGeFAPShVrfQ259OHFzAshE4PRweB4bxlFDLI8PAMrRw6cA/KIshJ9RADg0B3AWzpJ7Sxk9wH4GvTiN/CwdnkvLy1yM2WyuqdxWZ8+dszP8euSRh+n/OO9cE1o3ysqruBdp/KLsHBBCZJWIJrk/RASm0oXxwu9ecHFaK1auUOMCh/oWQPpGS+VrggG+QyEvwojyKIc8EdGmNSOS19MBQTAfR84IQF0X84Mfb+wyRe4lZcTmhBMBBsnb3NlrRQBBIcx3fcyB+wCU4vi+jYBh2TjymiETRcpt+nqe3fc9SDXGtDdzkUAKB4A4bAZwxhGvgVxb+qO4KAH8G28k13JreHAM5EGyhTPeVdw8DFjaUF/rerNEnuh507oWwu8VxTaNUueJ2KsBenVOOGI9gjVxDl0usYyjARwS9Zf/P/beA87vqsz+f6b3nuktU1Jm0nsI6YWQQJAmShFsKCiuurqWZRUUQbGAiqwiFlikSZBi6ISQkN5nMjWZ3nvv9f8+dxJF3RV+aJbf//fKvJgXkynfcj/3c+9zz3nOOVV0KkMEMhZBAOzJEOAeYV3WVsK9ztapTk6pHURGDQxBIigAwAOymbWmAxN+2QgKqJcFTqtUGqxj5aid4gENewDBC7Eb8sUmLBTf9xru2eN5RYBTQZaQkoBNksJh0+ySi7e44HflgskqKRewVJ3Z6q4OY47HYacSwL1dWl1ll9ww0155vopQ5FgCmGMtB1J1LSHEz2GDJaJPBKYCbQWCTWYNOwLgJCutGGoMkUIZfE+gj9a2UNZ+3S8KolZHvhBhDxeCDonAGtrGvPXl2mgdVVexyGl1GWsdHGBOOX/10yDCdz6uQGce491+KCuN/VWe8k51yjUeZcBF5PpL+cGYBrEuRtFJ7Mv3BabLgiiUNSeJNSYQUr7wGOTSpHACuH3NLxzLNu6fALX7Vw5YWw32jbGB9hYd6Gmp2ZaF1Y63N8/RSuB5LcBpX6u1VZ2y9maudTP5FK0oS3tHCGBG4YhjHTw1a16keflH0tkdbI8+c9z8o1F8RYbYaMCwxULSTk4EiOUebSSgPCsbEi6BbCfWkeyZswEy85jPQfwUUoOsh20vvcT1Lrfv/+i73L+HbcOVqVg8xVsXnfah2HO+8MprWJwtAKjPpNnCz/7w+JO27cmX7ImHvmke89nXfvcKBAOZIYfzAaDZ8yAQpNKrqerEogngPjvCCru8rWowwF44VOUEq5NYy/8VK6tZKBpKTuQAsGayZhQ7L3sWRuvEQ79FdRzqFhysbMWSeIBeuvFZf1RbieCi2sE+sBMVAZkXidGO7CxHoUIEELkGqBHZLwMCscJCilrhcAAAIABJREFUphMu8J08jHCu3zDrpC9zJpp6tB/7INnbVOL1X1bN4IKeJqDMa6lvdsoG9InkIsQCDkOUsldFYFHVR2158bIp5FYQtE4+ihQgw3jrdyBV2LG73xKm0aDP2ygqJ1g8g78hi2gUa6KVc+aTG8Lr5nU1oazIIedtO2QH5Zxdu+R8XkeU3YcSp5THaeR70yeH8FpR/2lIRHxBHM2fjroPUsSH9UbrJCuBa5gY4R7XeKB/cQyILxl6CdTK07jn4tmv/VGN6PvqcB/n2vsEYtM3QE3HulwF2LMTknLrs/tsalQg9mARVoVCqQzFFm+BoGxqJ8Z40YwU9qgqm4baY1pciKXHRtoU7LiO5x+30nb2Oa5rjHgnPqMysOVEnRKbHMRcRIkzSqMGOTnh1FYB1Ej9rMmlVU1YFTJWkGQprDXNhIf30fhSdrLfnuKyS3S1fn22pWUmoQ46aW3UMD/7t83mM9Jn3/7xm/ah6zcyr5Owb2qyR1/eg8psDs0IO2zzxkX2weuuZA8otjxUgzpnXHfDDY5RKcbS7xCfUrLPX7iQvUxZRJG2g5BzNbLI/i0xNdXleqmWS8XeNjfnuC1YuMC2Pvl7VAZN9tnPf8FZLDUyD5LYJ5URdPV1t9jvHn2A+7PLZaCVQxz4ULteceWldunVl9jrT3zZChvTyPwJsG3YjqaRB7Rq6SxI78PkRmWhBIXoOFJM4P0mu+yyj9qeI7fZzudLOV952Mrlq1nTdRbCIqu1gbW9gkYrSXGYO6yRrSgc+lDceHqS9YGStIKaIjLC32XuVbKul5AjMgIZPkzdFMQ+jVacepeaAYXXgsULLI466SSEtRS1zbz+YhRhWdSKqgG9UVg38H6UgRQXH2v5kGKf//zN7Emo1LDg6mX/1TloBotScV4h55MEiJFGSyKba4S/kdJa9rIiDVzDkAgQ6tpPXskketvHt/+LepH1W7Wo7g/l6GnflICim/OblCCqF2Wn5dTY7NdD7HuqGTrZK+OxElbOViq1hJRyFK80rqCCQJHUBvGcW3DSWWHKyk7gfyz7aif1kJTJs7HFKqOZ5639B2zNho3uuZqx7Bzi+ktFK2W4iBw1Pnmy30rRKNtSNXcFUJP08b5U42vf0XlB+46UIKI/HAEihQfv26k+RNarkUr1utT7fE/vZSIUfaIZSk1DUk03Uv9IxxiPuqSJ96YaRcrpPM6SU8hvakURM03KtOJT5L90YhVIwxo1zeTUdB5Hdpuj/N4cu3D95eS9hVN7sM8OyU55onHwzyHop/M23fVwWhX3+s98nAtBf7eFw7v/vXcE4M8RIO9+MN/Db77j+J8jQN7DqJ77k3c7AmcXgD9HgLzTdTi74/9Oz/6/8fNzBMjbR9kRIDobFf98mc36/AEA/TiAmlBbSvjfqjlL7NWd22zn9teQpVdbI930oRzMx/1Od2dSrEXTid1IlkEjFkpzOGiow8f5lQp8oGDU4VCWEY604KOVQkxFVjdgfO2D51vMR3e4glagmDqxvCiwZJnTQCEpkFd+piW/XWkzP7nPAchk4Lr/C9hwIIQAdylCpPPne8paEAkjsNSfAjWSw6xeh16XiuZeAcgUqkGAsIN0N8leS1kA6jgdBtAYB6D35DA8AvkxBtihTl4vCu8gQIxYCItZmVNRxex1oGY14I7sXzRmkRAcY/h8t3N4mI41jLo8fXlNHiKCONkHU5CrAI/nUCVliix18gn6FOiXRRe9utz1GgUWK9z6js/N+dN1+tXv6Eyno9llNkACyGZolMJZljojPOcyOvhHITaGAJQVmjvIIQFHKroyATdRqoxDRHkzNv0AeCJmujjEh9OxOcaBupsu70Gk7EWA1qfwuvWmEzQBoqAfYDkQcqiLg0ognVRBgASZSdEWNdRKN16Zs4XowNpimIBSRO0AKh0U6HSxczDsp0O5vYtQcA4gPRyCPBXGzSFSOR+RgD+96uIWGMs1D4UA6eZrgVUxHKS8ABBX4W184JlKAJ0pXEORHhzeyks4u0AEjKHsoZNOHvmTAJqIW0UBArgB2CiiR7NsGJKtlQDfYSwqjucWQmBM4fHH6cxK4tDVA3AG0MrfeujgCGAgIsQHnwYddCVj7+I68EJcloeCeaPwlhcBUIMd3BiAQT/IhOarSCuhX1JYBNNFLbsf5Rno2KDDncKc2+lIV/iuOobVjayAdQUnyjZOhyT9e4gurUC+lvJDIcsiDAOYu872hcNcvwLgORQpRLGtq99ZHIkUUfbLl2/MtGe3D9Fdhn0Hcy4Z7/AE7EK2v/GaA1YTeW0CbpUBcmTvW7bhvAUWSWehN/eMxrq1sd6pZtSL78vhft/2NwAasQTjoNoNqSlf/RbARnXni7RzqgzUHKdOnrTVG9bbGPdxMwcyWdV0M1d8eFxZ8rQCICgXxJ9xFZCpOX8spwCyDPUA108H0rKKUtYF5bEA4gu44aAXSyebMoH0IVWWy1rgSaU0k8XBGL8nElUd+CJCBGSPAnol01lcw8GvhUB0BVaGYNWhg/upsgq4EFQdPIgv12uQe1yh3AqdFmA9wD2TBOB+/rLznAWWuuiWLFnqnvOn999v8+Yvsl9/Y4WdGl9jz2NzV5l33JYvnOeyL6ZiO/bsM0/bF275rFWWn7RcbOKWQ0b2kNlziq79tRdusDI6DuPIBKkDSJPiQvY3Pl50XPqG2a7tu7nfR7GNiLGMKSkcmNshaEawAWrlYI2yiJ7aJrp8C/IbUPik2qe/EGFfvWu/3XTL9RbOjS4FSFtNJeAdhDKZC8pHycjEmxtgp5QMEnlYd/I7oXQ3t6MWiMc+rBwP9EQycaTykue8bBVipIZSPtAgoB9d0b3M2S4Ozv7eIkSwRRnxwbapzMrqmqwX4Cyc8YqgE1FA/Ib1a/HUruDQTuA2ihARWyI8FPx5HoHoaZBJUt8cy8lhPrJ+cT9rn6jGsisC0ko2RoEA8q3kOXgwNuqYnEYe0t4D++jwr3ek6FQCabNQLNUCKgYCCNeSZ5LGYd7PS9aAgJiQXgLi69gzZHXhuiR5v9PIu/GhM7aXzui+AdZXEFE5EsbEpwNsNlnBqXLbeeAIHv0JFjs504ZYW+UbX0BWUziKNSmMpNQTwPDCN6fZqq8dcWuFI/TZ+wSCaK/R3Pbg31IAiHTGDAvSHFMJ7scRAO4p6anu/kpmnwikMzYXskodnAMQnupqlY2K1FOytZuGgvAolixZKAursKNct2YV4O5kp5xpp/O2HoVPImT3lClY9pEnEyS1AfuAgI7g5DHrKOF5uUZaK0SADLE/QMW4DBAXWtHPds+6KHtGD601gD4i9QcgIpSl0A+REA74rXWmuKSK9S4Ai8M+7Mzm2baXt0FKxRIuixKQ+z2D3I/DBw4CQKGkUdaD3rsUeMyfBABpT9ROwex3522KsR/d9aJrkFiO0qcBAj6aOVQFWLhzzz5bs34Df4eChk/dq2/u2uXwlil0HI9Axs1BUVJM8LLUPeqiVaCs1kztN/1YQFWiaBIR4sOerrkvMEp2KiLYpcA7YysoJcgE9DRhMvJeCJAxVB0ujIprq689sEzx5N8+IvZlq8daFsM+JyulcKlQ+VVfPhNYA70BwwexusqYns4fA6QNKkcLZcNYsLUcbkSpVWlB2ZNsEuR0Qvw0q8YCr+RUPl31kE8QGFaSSy4y6o8WQuMryHY62QRghkKC6whvxRqCtRb7SHe/B4Clh+WXtRAUnWCD3NN+kWQ5UdeNEJIeS2ZQGN313X0Ag+kJ9uzz2+zfb/0aJH+UPff86zZn3hIAxHA65Z8CYGu0H/z2I268huqjzaO3nWslZVqx/e7Jp7l2W+j6ns/c6YYY3m1+5BZYX4N95L6P2fjRGquEJAnygBBAkXJkbyn5M2bnLyIvI5pcADyqHtlJlzSKiUOQDO3t45ZAD8u1G+NsXkoEtkrk9NClXkXguyJUvCAsOlAqjFK/HdjdBulgNmeap2VAtoVzDxzcX8zeF8ReHA6IjsqvGQIEdoDqBxKjxeCbbUz1HWtEKDZVISG+2ML40egRwrXptzYyVoK5htmsk7K60j1UggK5njUKYQx7abyr67THNJPIPkIdjC8QdVuPJceiphvtsdVzMi0Ya6NOuuBHWcNPncLmlbE+WYHiLkqrFdClCLNwWXuG04Qybjn7Gm3lgskuK0F1chteVU8cyXVKo6meXD/W4DsPFRlLl/tIo8cmmToqlN+LgEkKh9yMZU/3HBKZJisdQFTexyh755CIQJFCkq0wT709h4xWGZtGzZcs60kYOi+63ofZs8exMxvoBewmXKMpgIyEzOlWzd/e+aNHsPRS0HqUdZAxlMde3MnY8/aM7crgMSw+FBUgflxx/jQXkYMzIz3FThTlWRkWqSrVIxi/YUBWjwiaALALC4kYt/QkmiDqaCpYOtvGqivMi0aHUIJDGmleqegetBoabPo8lZMFycQ9lAqp8tN8cghRE1Cu23lLZ9ja9cutpybXLpszyRrLi2zbzlP2L1/5N1ePvvDmAdt7ssFmL1hgufu32+WXXcB49Nql12JzyHPd95Of2Gdu+oxTQw4Cateyf6jRQflZIkHU3T99xgxHhCjLUIrmWhpNZLEXLOtMSM1ZqBwHAcBvv+12Pr9lfjTKPP7wI4SEX2qvbt9BMHcd91ok1x5bV1QgRyADpIxbs3GF/eLBX9ivvn+VVbRPtdiQaCuFlCk+ts+WLchCSYhSQNlo2DYePlFuL2/P5T6bap/5lxk22oJa2TvQHn7wN3bNBz+MIlvKUh8r2r/LMiE0Fbs3yJmsorSaJhMaobxCqStpUuJc0dWFjST3Sx1nuRrZHKLiCJoUZxEoKcekXmW/jUYJmsH+cgTr417WlnSeV3VWMkqlI4DskkCFhk68p0KIc9U3r7/+on3zP74C0RFm+/dsZ56j3KOJLBPlNG0nTq3pIZWRdxDqknHWFdTH1MdSQeuTb9mN16baYy/3cb+1otiicYs1/Ns3ZtjXHyx3ORuq/5QlpwYcNdPJ1lXFtlQgWtNFEmhPlXInDNVdC+SAGmyGGW8RIiT02AKyMGTx28jaM0YdVgUhNcwNKbKzHUV0CPt7Nw0Iuleiub7N7M8FkIBLyCUb4z10UBOMOrUJZDqvT6H3Uqe0sC9p7wnHb1ANTd18T+uHapozeWHOMktnYu5J7UOOAJHKRSpx5f5xo+j+FwEimkH1+5lzs/6vM4rbe7hO9TTYhFOHeypnkb9NpdFGaibVmC0oT2JoFGiCrOmDuGqg1lKzXwzK62CaGHUfjmGt96+f/w/OjFIuRvGQ2C+zicgWVi1sIsknMkD0qY9zBMifDuRn8Yt3BODPESBncfQnVFn/84cDm/5UP76XF/J+h7y/l9d87m/+90bg7ALw5wiQd7qSZ3f83+nZ/zd+fo4Aefsoe8zAAisfCyx9zPvSEeffGga4vGzxQgfm/eGpJyhodzubnTZsBPyiAXOCZHWEFQSVtg4MWtQl/5adx4RUF9LgdOeKbCMcV3H6+wJTAzk8qEit+eUyi7xuAqhVF+kIhaW6lJPpbCml6ByCDGh9eotlf3q/IyqGAdLGlQEiD1Ver9QC+lS/m7ps1EEuWxEBVuqsVWicApjVsaMiU53sAp5dWCwFvQxcwziwKDRP1hutdP4E0iEYQCe0h05crm9OBAah1byHaADitNhE562sIryNgnmQnwlQiAfE7Ab0bwEknwFgN8L3Bcj7qZMdEkAh8soQ8aLoDUcpIQuPx+n46uJx1hM2ffUKJ/b+08cPHyp2Id9KzwwGWJMdykyAwQK88ifTLStA1Vu2ZBAx8+nWqqfrOppue31vEJTPl0JZthCyzRoG8BUAJ8/8JAD6Ljq3ojiIDGLC3dLY6g4AlRTPFQDIoXTo+kNYyF87CICpCiC16FS9LThvGuDVLIsYxiqAPAERIJ0oSASQjeBLVgngMMa4qpO+GwKmGeKlhYNZHwW/pPRBWBNJYt8L4ByHukXdXG0cLrwAIwRIyMYshFDpLQRC7t1a7gK7MwndVTDpED6+bc10lnHO6epGbdSLvJ1CfTK2SWHM127AzkF1b3KNRFT1S/XCwb2crnIF+gYAsIaRB6Hu8l5AfYGOUvzUAHgoeFvhjwLMpDIoRwmjg5eUKbJmkb+vMlvU9dfAa+jGR10d5gLzBIAKKE9Lh/CCsBDwmzFlqjs4C3BXKKIIjQq66BTmGwlZ2ME1kEpEHYNRBGvK/kwyFHWESxmi+0YKKXcQYZ5JSdGFKkVAtVMKYVkg8E/dbbqn9P1PXoUHBh9byQZRnkUkc2LPnrdct1wwgHRqSgo/Hcc2pcGSIkIsO3MyJBsEISDtCIfUYLob+zhwdjMu9Xhwp6CcUKd1Xz/2ZpCEtQCW8mVWIHU0NiqyE+rjPhKQ3alDJnOqH3BWORfDHLJHuBcbADejlekiIJD7pofHr8I6rwkLnrCIaFu4dBGd4EccqOnBXJW8PxYCTIdczQ2RGzqC+QGuBjuPf4I3GfMe1iGXkcJBoFP2QYBhvhxep9ItfehYDiQUeREQd+oCL6+scYdr5UY0ochphqDx44DYL0sxXpeI1j7GaBnWTKeKCb4EcBU5K0Lr4UcecfPgCI+587fX29YT0XQ4P2obURXMYV7Gcu10b+zauQM7oBscWC1brATAgADWqG1/fNauvebDrBs6TI67gPVFBMZL0eYDcO/jHcIh2uzll7Y7hZAf5uznrT+fuduMRVcVoHYInaPPAEZMw9INkm8w0L51Z5bd93iLXf7BC123rx/qhnwCwKu4Hz9CCGs/B29vsntE4snDIZlMIBFQfe4ewm+c6xJIF3UPh2Fda60jyi5QlpHCtBWkrPVL95Zs5ogd5eA8yDVGOYbNXQWkQQnjKEWX1juFcWZAAh0+dADF0HJskHIhtshGYU0+dOQwSoEpLtRUWSCtABevvfYqIaob3bxVB38oHu+hgGoKblcHv5Q6AxCNIgdqUL9JcTUC+XnJJRdjMwEhBEkTjAVdKZZdM7NnO/XaCLZqIkR76V6spMNVoddSmA3wuwl0vEdMYs0F4Kuga112SSeOlTCmKdYOEa4g46N0gCocfdw3GPAKM31+5xT2N/0QzOpKjRDowhxVl+nz35hum+8sBKTHZ5z9S/k+Aj81v4eUa8AcjgJ4GeOekk1aKOu2rPlSIT60D8zCFq1GoD9dxUkA05rLfSjX0ugs1poVwx4YxNjXaL0ARJ/Eer5qxTLItTKnJsqBGJnCNbtsy0X8PusGZGBpcaFNh+ga5f70TxyCABHZCtQj5Zjyn6TJACAVUS4bjOhgOlwZ+xA1IbB/xTBfByAr/Rn7fTvfYu+agVqpirEKQpVDGDYgUTw+77kAd6VVlXbBxZshhuodRLJhwwYIw2I6tEGaOReKqMrNP4EVnb+FkDEgEqQIG6NB7tfrblpoz/++FMs29jQBNpAnBdxzuj9nYC8iwknzthILkeraGjqrFzoFYBXPmYLaUZljspwZGadzn71aCrtYiHqtnbJQ8+ael/oplCYFkelaK/2URQS4KeXaqPzTaToQyXzm4w4yQP7jt/+zBZa6cv/iQwqQ08THuPMuQbEIBqdP7bu61wWQx0jtyfoiZU0A4zqucZcaDwI/NZIsqbgIOIJCup8hYtlbTh0vtXrIAhE72etmWxBrbDM2QCJK96Eq7a0ttw+vXgwDwX1cW4FKpw81WiMKIQiOME9nfzIE+J4McSJirw5VweGcHkufDnjO6wmMoHs/hmww7quGBiwgWffS02Oxywq3/JICO16Qb9/74b2Eh7dQdwFE87yrP0yIw+mPay+6y37y47sszJ/33EO9AMh4srLR3tx9ELCv3z7xsZtROMXZN7/+Dd7/iK1fMdvWrcoyjwXR1vGLbTRcdFhBThkA77htXpUA+RHp1GLHy1tt2wnA8wUJdrCK564YssXkOmciiLn5ivU2SFe7aretT52yxYtRlICSsoKjRItCeVdHLQOxhBvklvULqWmq7a03GiEOyZHKmA5Zi3VgMVafUdwPzOUGgGRaMayxawzwPQCLpAinAgkL8UPxylrc1UbHdIXNZcxmkhXVShd/F+tkL3tgAOtCEVl0NXV9dvml5ztVSC0AagdAfEb2LNadcsvKTEEhG2pphGEMNNfy2ht5zG57a0c7dpPKGwHQZp2NQ7YRTH3Zjjq1kSLKk9D6Z7bWk3OB9denNtCw0mc72StOUGtPnRpvaV4RVkon/9PVDZZL8LfglyDqnGVzY8y7n6wjyIRwSJAglKkRWJmp+UX19hhr7IjID55nGCB2RAQIhJ23R5+Fc38ko6RNZA0IJzRbwmMpYcc9ZO0KuIslTnF9p0VMn2WdALo/ePhpG2WNHRxHNcwNUIrlXbeeg8/5pJ33krcybwqWuLyGJPaQEIiZ2TQBnSwp4j2yTrIfBhKy3NI2Yn3UGh6cL2bNncoYl1hiBDVjyiSLJlurOreeexbldFaanWzstfohb5RBdWS/EGdHT8rqVXPsW0/n2Nw5kWTCUIunJaB+olEmIdhu2DDD8o/swVIuBaXadOoOL/vN489YPX975dXXWgjd8/kFKM49Om3J+Qto8MBiFztcBUcnEVQdyPpTkZvj7D11CI7i31LlelHjxWKXNcz6eiwvh32ZfAv2tssuu8IeeOBB23jBhTZ//gL7zW9+YxcRiq69/BX2uQsu3ETN0WafueXf7MZPfYI8ioX26JNb7cJLL7OfEzD/g3vutK9//d/s1z+4mnk9ywZaUTYAkL/+xz/Y8iXzeH5UG9QrR8kH8ye36qHHXrQHf3udjbRgN8dMHoTMf/7ZbXbpRR9wtqsj7Nve1AMdFUXONraPJp8i/raHJiVPn1AaxEII/Q5C5XWQdWGqI0B6UT0eyDtpk7OzLIqmGT9dG849vlyvGLI8ZEV7jJpW1oQbNm22Zkj2Q8exs5ucTt7TPMazkD0/32WBjaLqefWVbfaTe76LqriYPbAPhU+cjbJWDEEQRXLm8UZFWEl6fR/3sVQyym8bQaY0JlUBde/Hr06x+x+rcqHjIu8S2Os8UfJ+4XIkTnzc+zwKMuqAQdbWQc4nUn1MEAlSBSlnElKc/V/qkhDW3j7qVK3TaiTqoClF+VMx7NVJCclWSGaUFwSmgtCVedSIbW4o5w/VtlWozWV7JnJBxHwv59IpKEJFgFRhryrFqfZ/EWE6MyjEvZd1SnuOVB86MzjVlVMd0tgju0TOpnqNUrGLAPHUez6t9lCDnu5ZNfzpLCwVq+phNXNoLuqsrQ9v5QpxfRI5P53IxzmA16caT6RPPASWcmz6qYNqKqpQ/lNP0czB6mcnsT4bQYkiFY3UtgGQm23N/Xbnt39sddVd/AZWYUGcv1mDnC2XezZp0/+WAHEv9PTHOQXIX9UH/4R/viMAf44A+SeM8v/8EO9q/CWtfI8fE4//3v/+PT7tuT/7/8kInF0A/hwB8k7T4OyO/zs9+9n++ZkD7f9M8p7993921763r9//XX3y54aOibHm1dw2nn3zPlfwFPz8fFv81WPOZiaJoDvZbqhrN4dOoBzk3iewIggKj0fiC3AFmCCLK9lMBQI21hPwfcbOSo8qn1cREQIzJfH15DEF7PZhXyByQn/b+sgGy/zcIQdIT6ZTSB/y4R2EVJEvf/VDayz7MwedPNh1xij8HITB2WtRFKrYVbaBHlf2GwrHPVMwZiAFFiGj51IxrIDJQOyoBAjptUVje9IPOCLwROF2/X2ERlJQnukYqquvtvXrVqEewUIFYPNkUT4+/8mAjp42G7BVhecb2AyVAMzOxQ5GAXtSbrQ01rl8CikU/HnPkwCy4rCiCaSYFfA4BGinbiP58L725ht2x6cnu/f91V+XurBvBZ57oTzxoWM3O2MyQGe3jQPSh9KtPhWgvZICPAlVQhMdXhqTGiTaGo/1dOP3M46+FM6ysJH3fy/gtDIY9ryxHVVHNB10yYCZnZAFvRZFB30HjzFGYdxB96/C2U9gfRKPP25PP7JtbCMSKKqlSNmL4mXJ0vk2axoB1U3VHGrwHMdPQt7wAZBh/QCIF/7sanvsQ/cDImcARva4Q0iPLA04nHTxWH6A2IkA2AImPRgXqUEUlOsjGzHUAMpcGeeAvvmG2VZzZBBAZWL8vAD5+gAg+yACmiBrOiBAgsPIKeE9i/hSlodUOFK+RAPu9+K9raDDQK5lN91PNYDuGRkctnnfUin08px9zIV9Bw5g40ZHNsoNH07d6t7qYG4KPNehR+qU5LQ0QCFAGIXvotRQTkN4dBhe60lOVVTL2Eu9JG97PwgQWQxoDpXzf4HsAkp1nRWMXsP9oYDEdqw1pBRxJAcHUs1PhfoK1GsCiJTPvYhFfT3AwbENEkUqqky89HUvdQKUtkEsjULeKTQ9inksRYTyCW64JNLePDZhSSVf8ob6Gu6dEVuDfdDrr71is/CtjuAeUHB3HCDbKGQO0AgqpRFHWARjJxQWOgkrnm4OzspjwUYAUF2d8AI1BaT6+4/asqUL3GFQS1kjh1V1ljtiiS64KRl0z3JI0j0rUkdE4UToI/OL4E1Ohy7YPJzDppRhCl08o3DR+xRoqUd2GTFOtRHEvU23MxZSIpGmc3ivQnkl67h5AA8OSEdRI4uyJIgeZWDoOihMW/ZZ6k5XB7hIzn4K1ybIoyiUEs10yXUzjrpvh5mns7H707XQPfUBQIoXsP175o9/BBSADGS9eO57G+yVssmWRYjoJMbwySced9f96ae32soVyy2L1/XC88/ZVVdcaocIAA0ChF84bxYkKJ2K6voFyN/++mt2wQbyL/YftoULl7MOBQGqtVl+0SlyKbCdQJ0TEROG5cJuu+rD19h3f3AP3tQzOch72M//82Er3P8Ve6kgBRCqzzLwrX/yoV9aelykXX3ZFmsDlFYIvTojFYit962DtIhPqdgCWFdGuJY9HJAFGoTQQtur0QjaAAAgAElEQVQAkCcrP3XZi3Acp8NV+UYKL/XnPhBJHBIQAskwZvv3HnDXroWfxQAIySbsBB2r6ayzhWSQTAU0jEGZcBg/dNmXLYcQUQdpNAD73n176dRdO2HVpIB15nAD+Q2yqAvAikIAxACfNY5ok683YwZp0cG9umHDWogM1jsAHg9UJtHhgS5IXEDCMF40EXSv9gEWHj58zGX16F4YgFlSB6gye6LpvB+AkKgA1FCnqnKf4gFAqlA73Pn9e23NhVuw6YNMY6EKgJhTGHoRc6geO0bNqUaeK4XuSgHwPqylr9y5yDbclefuRYEBmi/e8tLXfqeQVq57EMRiOOMdBxAeALkXKeKQ11OLBUhuYRm4BARfRzN5H/H8DagDBLnW9hZUlOl0CWv9nA6R6vY51GZ7UW4FAbxdtmWzU1yNggaGoPzQPlMN8ZZGh65HZKe1FU2MRyegdC97qIJRvRnHNsDYEQCpKO47fzq/GWS6RVtdB3MR13A6VnZ5EH2TUY/lkOvgBbLpC1gylXu5BaBKHbP79x5CuZBth4qrAX3nYYdSah/52EexEMm3i78yx3b9qoQsJTUBtKHIqOC+9eN1TWFed9i6qzNt90sKVm8FeE+EmJZFWiCg9hLLL6SDGABS3cTbXnwJwmvMPnz11bZn3x5nmynAK47XKaK/EmIIw0w7iRoknLEdVd4QpIgUVM5XHlJWTRALFy911iPgTc4mqw3grpO9V6RgAGutLARVJ3zjukj76q+qHZDk8sUkEXXUjuM2/nRMffvXyonS88piyBvSXvWRVGwCi3T/eHCfiwTzZi7Qm+uuPZfAqUOSIIVi2ag8mY/eALJav9vout0PkRDB2nshijGPaPKU6ir5fV9rhszoBqj89c8etdnp8faxj3/UhluwT2NOddHd+ybk6exp5IsxdlIpdDOPy5oIiK5ssr1HR/GwjyHLKZZ1oMfOW5RtFfxNQGSaAxgZLUgqgFHZj7KHPPbcC/aLXzxgd37j63b3fR+ynN0ekJhHySVKIzjdbOkS/LW6CKeuQbUHQP7MS3nUg+X2wQ9u4jkgqE7W2X3/+aD1MW4//P5XLD4EQHdBrHX+4lXrb2i38pMQxM3Dtjg72QGWR4uqrYNxqxz1w2YJAG92EjkzNZYG1nn3lz5mwTQ15Lzxik2GLPIm/dov3MeOlzawfntaaNwUe/m1Yqf2vHhdps3NjMZWcJ/1sBWtXJzKHjti5YT95FV12xCKEiKMFHHlMmI6wAWDwgMgysLo7qcuIDA6IZ7mDGQ6O14nswCvpo9c/WE7zjrm50suAvVNA2OrPBxlw0mp16Yag5pJNmsCHaUGDGWQghR0j4XVuNLclYMEGBpAXeWJSmmYdUdZLzGBkax35KQBYh6D6O4gO+TA0Tbbd8zsR1+6jIYIL/vt77faIAoHmtFtSRoZYdRPOyGImsBBwWldM04cJNHUxDDC1KlVxmlMQnUSwP7syV6s7IjuHsgV5piyG4a45yOxIGptrbdQX/ZwqZJGsGnj9bPNklFDngCqHi8I4bruMTuRU2OJgRGohmKsh3vrtepG++mbJ62fAU9jvnRzT4cRLt/XPW4zJ9Mwxdj5U6/GoKYJlgKKjBEv6jkfXo8PitmashG76uJsO3C8wF7Lp5aHtMqePYXrAWHbXWPXrFtqUWTbDKFMbkQhBFdCIxLWmSEpdvujuRaUwnpKzeeD/VlTRyX1wLh94ArZGw6x1y1kPewimyvYSiA4FpFd4okqamTAz+65935I7WCyttY5q59IlA2B8dzrkFAnAO43bdlib77+uq1eu9a6UbGGcN8OsUZpH43nTFDLHiFVVCcNN7JJUud9CunuspbsgYA4fPiEPfPci/YYFlhPP/sM2VYr2Rsn2b99/ct2193ftaKTp5jTR1HLJUHWTLfv/ugee+6R6//ilHvfr/fazR/9iPVDlui61JRi9UqdEkttqvn6/EuvWypKnN88/Lj9Zutnbbgc9S7KpcEOyIDBcSxwj6KoWsK1x3a2qc5G2Ve0B/WyLjazx+bknWLC0PTAoHpia6g8nFoILDU6TSEjrp46CSrBhaCLI5vEmhAcrIY0iC1qSNW+s+bNRw0RT44Xk5R9Vw04shWUBez+Q4csHQLkkd89Yv/6pS+gomgmhyIZgL0By89olKP5tnrFCsiuZkcOtHX3o9Rt5sygcweqfFbJKAK6P7glzJ54ERXZ4YNOcbN81SrWR7KuuG9OYMHoj9LqOzel2a0P17mwdilIZY0aSA2tfVLkgmymHBGi9ZmxVKOMOzOyj4hEUEOcVmq3V/O74y6DDKKQWlp/o1w/qZuVTdhHva/mJX2t1jTd68rt82KQ1Gwg1Yn2Gp1D3W4gVwIeW/WLgtFVA3lQx+sxVX968m9/zhl9vJ9Qzhw6m6o2DqMhQHXvIGdHnQlkdaumJdnyVnMWnj59ulP46RyQGI8CH4KxubHW1W0pnEFluakzuBqYgqiV9+3ex1wnA42Mk/YWamDIbDXcnCwudS4HEVzfIRoFgvxRdjf223e+9ROaXvpoztNZjzHkPYr3mHg3EwTIBGRx+l+n8zfdd06TIf9M0OSdOuQdcfR3Pt7+Wv7m9Tnc5+8DMO/0/GcdononBcL/4+D5+z3+b58/Z17LX76mfwTAk4JkQkn1Xj/e7/F5r6/73N+9uxH4Z66lf/uM5wiQszu+7+4a/2O/9fcUau/8yG/rX3jnX/6n/8aZde+9r3//2EuSGEPP/ecx9Mj+9AXj6pKRHZB+UPDz5bbim/kuQE7WHJNQN8h7e+vWp/C8zaN7Lo6CK8IVilJr+FAYyq5HJIYeXB3UZ8AhdfVrvVdxqXByERbDFMFnCJAEbDCOfxcv35v2On9wFak1dIAO0tGiYrD+dxtsyo17XMGqf2vx7wYE03MIJNbvO3KFnzt7LFf4jrvueHn56t/y9NffTnTsckDDX38MGxxPAIZeSA/52MaQB9JBJ77ALBWeiYR0nyJcNp6DcRyesAkUnk0QG41I5D0B2KKRtG/cuBEQr8FewidbQbzq4pU3vSePHQCgkoZdgnI4lAUggCmVon0Pdh+1tS22as16OrLMLl/aajd8a59lz8p2PtyeEACU4xaLVUVcOD7udO0mojZQ91oe3fIXXnSxAz76FSbP5VLxXcVBQLLqaQBm8s5XW/mQFB8AjVKhKJdhL0RLOt24USgP+jnIqyOLMt6FhiukvYdOxW4OJrINqOczJX2a68ySp67UFwodXnH+Eg74HjbQLo/fAewzZNGjziZsRjgQrfv+5bbtpkecAkPjrgJfQNwAjzPCwdqHrqlgunNldaQjg/yFPTiojQDmeAAYDgEExpJNseziZGvOx05GBzLZIsnHnudXrkkrBX0rXsa+gWEc5OhU5FqHMkclbw+k+zGGcRuT1Q2HMD/Gvpdr2s/hddrULEBxAah0iPGYUsQooLALwsObju9gOjybsMzq533INikQ4DOE+T2JOVTDQVLAmbodAyG1EiajtuA1C6SUIklhmimAwWOMezl2GbX8vogZ9WxJHu8r4oC5PwCom841emvPfmetNaGe6ne3orrLz8jdvTiUaV6rq1pzWV/rZ5rPIvl6AT9FDvQDTpdwWBaIHAmAJTJFNlG3XJNkrx8KwG8ZcIVxCANFSWEu9gLIhDC3g9XxCKgRyLX0Jhugiy7bGDr1OpnbYXTjjwEwtaPSaO8cQGExQLce2Tlcb1nNhUcG0m0eD5ja7UjDQQ6gowAs3rzmA/sO8PgCgkLd+xEAL2KnE6BI+UCao+UAmMEAKL4QVhEc/CIgwXSc6eb6dkKYufwguuXk+RwEAKLOwJAIVCScQAux3NJRLBs1QT52T85/GcBTNgQj6lpjHZoEwZUIuSEYcz8El8ZYJIzUDup6zgGQCExKt15eS2F+ASGQ0YBMECTcD1MzpziCTECqOgxruLffgvjzF2HEeGsu3P2ReKsZWmZVAP4FdD/qmuwD3F9Pvoqyi16DNPnARRdiGfiqrV5+HuAn3bDYuPgzl9tbmlz2Q8mpkwRyptucpSutrqLBEgBG9mPDVA4pdpB7/PpPfhS7lgqnDDtGsPOsOYvIW7jSbvj4p+jA7LCjz37CjnYsQI3ykGWnJdqG8xdyz/fajldfhDBEbYHFgwDRcU7hIpicAk1SE96TCI9ogI8JdZ78nBVQ24+dTjl/E+F+LhWCCKFgruUA968f66QOnUXY9SmgdISvV6xe4+z71E2v3JqCwiK7+ZZbbPeevcyZbptLWHYEj/fiKy9BKIdBRoTxvTlOLScfeK3Fjay7fqhRglEaCagWCVILMOuydFCwddGxqWDpTYDCo+SdeAOsac3yZE2UXdQQ5PUQxMwA4GJtLUAxwEII963uC3Vlhsn6UOsDHZ8iKJohMvQeld2iOXOi8CRE02HrBMhateEiqybct4zHGWQu9wIQyFZtnLlYCnESIluJ1mYLZq159huzHAGiF+G2Uf5/Ziy9WL/TCVvtBPxRLlFaQhy2gQnY42BZx/q1Y+ceSDjAQd5jV0cTOU/R3IsQamGMA935u9/cCQmRyveTAfzYY3kP+Sgq9uzdRVbMPNuy6QLzYZ8YQ0XHRsp1pVsVIkIKCd/JZDxVBTirmz4IDhcw79RHEE68FoXcK9MpiPViFHKkAXsx7d+DfE6BfOmBDPTgQvRzvwbLQop7RMqFarqkJb0rpvkhABCyAmulsoZOW4Vt1TjzK4jr++aenfadx2+wU6/RhQ64vB8CUMTFVObirM1x9vJjZSi/upzSbggVwwBr2LJl53ONIggL3gO5O5X7OYDsmDK6xkvt4ku2WDXkcjfqmGLuNZFpqhkEBA35JqI6KaRDOsLNpzpUfH6s/SJL1OCQxFiMsedUsU8mJU92xHcLgG0DyLHUef0KzdW6Cul7x8fi7daH6pwVoD4EpDnmg/+c0cFpEuS02MP9jhtT1gitLRMe7ZBg+jf3maJBBtlbtOaqDpAaRFlVmheBXN901RN+7PHcizBtXMdRe+6PL7u1cc5cmiqS6Or3wi8e4Fh5Xt289r6OQazy9rGXiSTL4DPBQshxCKTbu7yAjAzmpNRPxeX11EaAXlhb7s8rsaIKs5mzQqk9kpxyY9WSWWQD1diBYlm/ldkFaxdZ3OREe+1Yrl1y/Sfs2/fcZ0tR/IZ6DNpnvrjIXn2m0TZccok998yzNj0j0TInAXy2QfD3d7CnetnDTxxhLIJs0wXzXbNCTm6ZPfTkNuuD4Lnm+g/YlZtmWkPuIUvcstha7nzW2lF8gPXbGLXGGCqeQsiJDgjVOuLicxpRs/HeO2hyaCcL5fF7v2yjZSVWc/QgWQSzIYRKLa/ylI2wzzcN8IlN0659LXTxB9vG1bMtPmDA6nKOWhSXMYm9sKWduojsouKGXuuHvJmUEI49HllhbOItgOcRZFR00ViyBlJ2kPWkta0BINIXEifP2eR88fM3WT4EezB7WTXgfx+gcSd1kwDy2ORJbv6K7NLaKsJYRKQva7w/a9Q4j+fNeuWjvYx1TiHwBH7xNTkBkC/BwQmsD53YO3VbO6q/8fRoO3aq1goOo+pYiqKyN8T+uGO3eUMEpU8OsOQgyAXWi2OlncajkdugLvcJ5UtmYqTFk2HiN0rm2wj2hYJq4VMpp9za5K2sNd7zGPZwyt3qQJUbwt9yuzB/I113vfmwbjLn4vH8CiLXoQpb1ObaHltErktYdKKVUXs+WVxmP9xd7jI/YriGkXymQEyN9rUztxDN6V5hSlMm0/hDUxLqt+jQIOtkjU8IxxqOenBeVqrlkfn0HO+Tp3bZDP0Qv239bXb1BYstubnKQkZ6bG8eQC4/HxuGCPSOtnterrahUL1eFOo0ZM3OCLStz+yzT352JftysAtM1z2YkoJaw6PXlrDP1BOYHhYQb09vfYZ7nWaBzBmsI63kf2DlFjqMMugYRP0xiNJFqGymMo9SrYexGWSdlKK4KO8Eish2iA4FqE+jFmizl1/fZTNmz+Rs02ubPnqDtRRV2s9/+TANMm32yU/fTIMIodrVpbZxyzq79/577JbPf9befOst1h4slApKaSjLtC9+ItU++13sDWdOtfrKYgiPAbts40qbmhxHwxNnFYgJD0jMF55/xS697hPWzn50kjFTLXQPdl2/fe5fbbwOe1DUFiOQH1Ls5KPgSGO/CGUMxlFBj0EcerEutqKi66HZpqgEGyzl9ZEV5MXAegSRu4Oyr4X6dSP397CaI9h/evu7sTacjAKmmGy3FKf01TlJytns2XOchayI5NSUdBSMu2g8inLh8i+jdmmldkuicWeANUvnogoI7hYUwVNp2lEukvKtqlHyyfIqFOXsceoaH8K44+KTeV7lU3nbpRv97Na799F4hKoU4nwazTpSHTbQ9NSNHZoUiXnUGU/+cK1bh29DCTsg1QVriBoeXOMD/5bKT5mUE4oQmu+0nIsMkS2z6nKR3M5CeeIeGVNIOb+k7+v/yvZSXaO6W2SGVNlnurYdFcC9pJ/rsUVuiFzRYznq3J3rIUGkMObR1Qyl5xhWpgcfXuy9HtyPImJU++vcKqW39jW9mkmMqULbS2m2kG1sEPtZLgocKa392T8aacqbPS0DhU3JhAUr58pc8rKWLV3iLI7LWNdrOOe0s28MoYwd5jMhPpUa4iTjxBmJx+vua8MlIR5FTqI4WmqKa8ikSmevI8Sdl+HFtfBwb2SCAHFVzmniwI3Z+06A/H3w5O8SILp+79C9/34DzO9KgeBm0/+bH+/3+L8zAfKPjLu7gdwa8V4/3u/xea+v+9zfvbsROLsA/TkC5OyO77u7xv/Yb03g9O/14/19//8Y+fte3/Pb/26CAPorAkTfmCBBAKcAVyof2mjLb8unqMNfGBBmOR3OD//XQ66bPoQOcRVT6jpRh7osSYMocFXQOZ9STmcqAFVnKPtAwQTqkNHAn7HF6gKYFtgZSfd1/j1zbfq/HKbYC3J2B+10uuhnzU9scuSHkzUDRIn00OLfRdeXftcRLfxM8l8Vt2cC4wRMCDxWZ76AWBWZ+p6IEE9ZVHBIDQV8lR16HwSIQpSDAOdbKPT1uMpcmDdvtuueb2yoATyOs5kzpjvv9hoK+yHIlS5e4+w5c93j5tAtJksrETgdKFDiKVxDUQr0AuIp+DYU0DkGAknZCEePHse7tdXWrd9oVyzvsi/dm48FBmG1gFrT5Nff3sIYdAOCxVoqio1QDpKJAD3ydT4E0Lp88WLXHdZQVcMBJdaBRLWAlsG8ftkxZc2c5YDOEUAY2XYJeBXBsR87pLkc3uQ8O6bCmDGTUiJQXvaOAOlxIJEnnv+lFNChdP7pcKzDQz82NNUApIsWzLFEDkVD3Xi9c30asZaKVLcxXvEiQFZ9Z4vt+8ZLdKy2OSukQeaAwsblqe/B4cWL7qRxuq68sOQZ4kAwSaGwHLzGlP8AQCQ/dREgizbFWW8Z9jtc5zE60GQbMcxrkD67swNVQ5NAWEBSkSscPvy5lgEC9unAjOLxIule6+UwK6/tYa7vEN2TUQDCIkC8eT8hsg3mMQW46YA1JvspXls13bb62hfgNxhgLgSyxpfHrQUIl12WDlayR4vANqQNRZDAQ1nfpKCqEdAv9ZEAXHV+SfnRiCd+vNQcfD2JzvM25k2HxhmSQgHbAoF1cJsECK/5rrmcCUBXgv90H/dVF2OnOXxmHutg1gSIGwoII7u3Zg6TvZBQfQDBAXQPy19YnsifupJO6t1eziKnmsyEJLqyFb6svBh1qEehxBExF0aX6MnCHMtMJbcBoEQBlCCnAOIQEt2A5QKEsTXzRNYfwL3eRed59oxMQDoIDjoQG7AJCgdwllVTDUHjgXTL1vP+fTmQunsdIklZIjqU6t5SJ10j92UkJIPAUSmiErBukf1WFwqfBogjEZfKVYkEhA/knpKtgHJSpNLReOoeDmdu6vdEgKgLUOSELG78IIAGAGzVWZ4GUBiHjd4uAAiRQlMAOep4/KomQt/pOoyHgKiDcNB9q4O61hfZhEl9o2yXffv3A95Ow5KlHIVJC52cxSgx0m3urJn2uYv8rW74PLvtm7e7YHl1ghcXFmLttMmefOxR27RxPbZEBXbBmpWorbA5g8gMAVQROCqFlnKHtj71tJ23fJUtIuC2BtuZXagrNmy+CIuMp2w/nccr1qyFFPTDTqjIHrhj4sD/2M5gQonpNv3eSnulKBY7oUft+9+4lS7xEnv1j8/YpvVryCJKtF7mTSfKJ1mORTP+YVK9sSYof0ggRDhWcFozNX+l8pN1TxkH7il0cTYwJhqLIX4eAQDfD0EoZY9O910A4+qm9+dayJpCR2PZWOSJSIJ4Xblqte3etw+sr8s+jPVXA2TwGxCvQRzUz8fGSYqMYuya0skIUuZSBfZkmreyWpPKRyCI7OA6GaMBSJkO1ieB3BsvvtDaWIsjsePQfe0NgSlCWx2l6lgWQKJ9KTom3in6unnNzm4OMEH3lAhtHfx7WUNchyVrj9bOAdal3z/9vMsBmQ8ZFYj64xhAwTjzuB+2b5B1tgOCrw0i94zPtzdgRR9r9au3zbZN3yueAD6cHSN9rLJAEuAt5R//j0CxMaEA8XBZRVJZ7dl3yIHUnrLOI7A3G0XdFEDokEAschjzg3v30eEZiWJrDQouAHDm+VGC0IuK8+2zt3waJSHALUR8BECwspxEEDczr+PmBFvea+UQ6QCorAkiDKVg6wLhGGcdFQDfzd6SgAVfAGuc1kXZq+geCJbiirU6HmCqn7kTzGtTHsiI1iDu2zZsEUWstaICa8Xy8EQlFobpWVbNv9dtupDxGLGHH3vSLr9yo11z61Lrzguyg4f2OfWOMne23LTEDrzS5nITorgmNdWnsPCIQ/2x1IFWr7z6OsqheO6vTOZON1kxuSjsUrm/FSrrZa++9hrWMheRpYBFHfdxGXZwJaWnaE4gsB17sU72WafAYE3LxMIumflVVV1rR9hrQyC2RdIHkytQQWNFMurGQfYMhdaqu/du1Je3/a6JpXOieeK/JUDeRoKoThLgNZFlw3VUJzFzQASYIxt5vaNSX8rRRQQIe42aIWSjGYnibSoh8kGoMfS9jhZ86Bvb7VlsbFatZC1YOJt6CcuUbnKTQgDF2E9kY9LXPkDjRQsWUqfYt0YAmFHWQJxNY94MsL6MQqxVsrdVoCRDA2C1APyHC9vI8pI1I3lQ0VggIhdYsSAbgLbBXj5UznXstyCA7w0XXWAv7D1oN3/tVvvhfz5gu3fth7y6ze659Tn7xI03Yf0UbgeP5/La/cngSbS2vANkfHTw2gftPx983Zadt8bmTI9BSTjAmplv23bkmB+qpuBJ/vbju//FBqtLLGAhnvg/3Y6VJfOB+XqAjAb1BAwC3g4EkI00GmAnuIcPlfOa+f6qBfH2+auvMJ+GahthrgcxtnUijvlaBEAP3f3FVb2mxvY5s2hEWTPH4gK578sgW1C1DnVBdrYOWRXWfSVNWAJx/eaflwnhXartzeo62ftiglHM9EAqX8nFG0WhthO1K+HxNAQ01Vfa52/5DOsdNSrkajHKlVqUCQFY5cTIXpKsjzGaNUSZ+aq21Eooe0oK4QAuvIjGAO43P4Gg1EKDNFqMYvXjR93lyxoXhoXsMPdRMQD6ILVKpc+Q5eA054tMaMzI02v2sqPkRoyj/sic4mXRvL4F0zMhzlutqrHTSsmEgsvgunrbZIicyABIOBoSvIZpduF5FbWsMHm2Q4ezAHvTIIIyloaRIYibiCDmKATvOESZ9vxxP9Sj/G0c81/E5ygqgYGeUcuOzrAB7E3fRJX2x7Jae7qk1zyDMMvpHbOMKB9XC/p7Aezy3P68xl6sxaJQpaSlkCfAmjMZNqQ0r8yyUgMIRI+BuIVox8rrzSIIWa5JXHSIlUOCxaSiLspKIZNkxAJQW3dD7uUUEZCN0iWAGvFJsnE8ycUmgtB9fODCFJpnoi173hTyOJrt6LEyyHMslqK9sKXaQBMM+y3E+kvPv8EaEY96p8LlYuXm1qBgm2EDWIDt2rcLZW6iswmcM3euLV62lCwtAsJpNmooO0UAOdZR1GoRUbE2ecoMap9hyHKUHKw5sUnYJDInFy5bi93Tz6i/yIVg3bzr+9+zb991u33xq5+zx5961KZnT7W1i5Wn8JcfD706ytrYYsnck12oqbNSYy07XcpyGl1coLmfvfz0H6m15rGXYTUHAZKYMtleQj16+4+vsPGmMBturaNWRSlOvV6PqnCMfS+MtcePcQggB6afZotWzgXD5LVUYTnVjOypGWLLg8ahfjqvutn7WtnbhmkaWUPdEsa+4i0JtSfqA3J24uKjHHE+xFpWxeMsWbYMpVQntRd2kDQKhVMfqyYSYd3LZFNu29r16+yNHTsA62fTbNDkmuJkzxqubEcaXJRvpVp6gP1yENLBA4VCEGRMK3kv110ZY3f9NJdmCOoB7LtSUISr8eQQipMKcpD8/VH5c03VYJSURr1NTfH1D8GS/TcfX34Q+ywOLuI5HFFxmqxQs5iIiDGt9dyzzpnAWVCxfwvjdydj9n32pD+bQE3s745IEUEiuy4ATKlGztgwu8dQDXCaUNGeJbtcPZccEPRvNQC6TEx+yQcS5AwIP2ELPUE2KOBctYoU0TrbShEii0ydK6aQSaQaI4R93wPyqx7btyzqU9XzVeQxrlm5kka9GNtDBpOIO3+ITJEfymkZh2zevn0n6imdhWnWwC4vhvpndNiPpgdWnEkZdv01N7F30ShCDsgo9mQTBMjbVSATmIHG6BwB8s+AYf7nxzhHgLx3cO+fcWXOESD/jFE89xjvdQTOLkB9jgA5u+P7Xq/6/8nfnSNA/k9G669/928JkBsnQtDPkCAiPSTXLbx/hZ1/e57zUZ2OR6wssEYonMdJIe/lYB5IJ7mzWAF4DeXgKQJE//ZT8Qbg5kgJdUkCFjiJsENbPL0AACAASURBVLq0eXaRJVKLSCEgskTdbcX3L7aZnz/qgGApRCp+S/DrJ3e7n48CnIrcUBe8swShUHe2I667G6kv/1fRoL/Vp752nfX8X7ZCb/89ASayb5pGQSnPcPmzCtSTXYbCVRXs2sNry8BLW5YwJ04c5UDg71QgMRwSUgGTTxzcD5iox5ct14QfuQIRfTk8hvC1RNUClEaxuUgE+JYqJB1AJxqrphdeeBEAxcN+/LWF9sUfYC9B51kTuRJJqCHUES+guhCf4XDAM31uWL2C8zkgN9kiowA2yltIooNbFjWhgFnFyPibAWjjAdQlyU7k/8ECPNW9JAKEolp/k5d73JYsWuQyVbBn5vUPWhMe+5F00I3zuAI6BSTGxCU5kKSLg5cfkvMYZTvQhbt39y4OtomWPTXdwmnjlC2LiBwRJgqhVTj5xrsvt9wfkBUDACpwQNe7kw79ZoAveiHNGyud8dOhgcPywFBiN4BBMO85AlshD3VPcuhacXmaDVUBGDJ+IxAgnjzX2Ok8lR46wcoq2rB1gAjj0DfMfPKWegISKQAQMYQgyKwM7LQIkfbh+ZV50sHBrY/5qsOkLMx8sODyYh75Q3QUFJ3kIERgLL8ja6oRDjcRjK8f81mg5xBzuBmrGH8OJuEQIj48hxEaOsQB35e5FyGihN/T2EuiriB7H4C7qXSvyYImETAuR169fE+HKtlopeI9LVC9EWBBBEE8QH0DIIm6zdTptW//QUeMyK83FIDeqUNETvBena0TBJIOdcrIkOdwFSSFyDw9vubBdRcF2kPPE0IMgZZPYHcC3eezZmYxDvjFQxaoW1DXfpDuzdLiPDsfazM/hfhCNPQTOAuUx/UcpYO6yfkkSw0To9cIUbBu/QrILcId8fr25bnLID4modCQXdIYqKtUBwOAq7qXdI+L3NE9over0Ejln2Qi6W8DHNWSk0SHfBQ5B7IkU5C6Dnw9AHrJkBHq4q8m2FrKGVkbhdPpLHVAWUW9swU4jD2LgtB1KBOplAJBIVWCcgVkbfaha67B7zqHx+u36VnZ9jo2cOOQegV0QSenZ7r1Rx+t3B+CsJWFoPs/i5ydXYQwa71Zz6F+xxtvMMZ4KrNW9HIvPPWji+yu/6rkWs11r/cwuQwzs2fQnUc+AbYfU1g7grhGwbTZ9vA+/QA1Y3iPM2dkEUqJN3xnn7MM2/rMH5hjQXbFhz4MONxFaOaws4d46g/biF0IdsBVFMDwD78y2x54YdQ+fZGXfe6HOXbfl+fYj56osUUzp1k/9i11pYW2ggygDOZcE13TEajTKgEKWrBtESEShfpCIJ18sJX54AVBJWsFHYZ1aOaiAS5VYcekjkBsW7hevdy3cdwHsjmro5O+mw7mKMCPOnzFB+isbAMgX7/hAvaEXDtVUubGV0oQeYW3Q25sufQSyzmRg+Kn3JGa2bNmOFuHurpalzkigq8SEjeKUE75rCu4WZ7ZypsRADBEZ/AIXdSDKFs2rF/tOq6VKdHC44Xw9/1cuzYIW5Fd7SgLBFTGYPFSBcgtBYgsD6UAkQWUnleAtfYEWVaoo1OkWgjjtPOtfY6AkvVfdEKqhROG3sh6NYptRC/rZDMg2Cj7i2zxZJEn4nZcHf+M5Uu3TrPN36MrXUAHeIEva60ydWTbJ/VaLORHPICaCFzZzimP6dU3dtqYfwTXFmtEgLrlyxZCkvvi2Y0llAvQRikHSJoGUN+MYqGC7I82QO4aApW/8tUvse53WgX5J1KWRKJkDARc0d4QnD5mua+W20zmZCdrnfaYYPaTJu5ZLyxoQiE/O9uaUBZGgY4yswTkAE51ca2U/6Iu0mzIhWDZ+HFP90NExbM2RbCvKVy9BeCqmWtfRS7AENYZhwuabPOlF9ixggJLUhdq4QmISH+Iio228roU68zzt1/95pf2pXvIzvnFAQDG5VaN7UkAAM4A685sFI9qPtC6tRtVpK77pZd/kH2nl6yfEqtgfk6ikSCTfXr7jjdoNpjjLMxWYYuy5yh5GcyjGJSpzSIvGe8g3p8I3izuMTUxHCcnK5e9kR5cyJbJLhRbOTMTtnpjdPRPEM5335xudzzW4sAwgVSuCuLrM30qUn6owePPTSOnyS5nfTURUCvfdn16q/mDuRHEXjTG3PVwCgFZAWK7ArgZGx1lU1MTLUC5H4x9yalK2/UmiiBQ+Rs+8hEAQ1SujOFYF3lWPSgxUcvRLkCHPXlrBBmfOFIA8IWtDVaK2dOSXQ7RKLVZPWNVVdNgOOJQG4XaoSIyusiKmDk/luwJFC/YVs3m97NSo62hrdd+s+0g1yyLwO8iy5o1zY6UlNv1N99i9/78AauADNy+5zYb75xij/3qIVuGUrUFBWUcKiX/sU6bRNB1Z8UJLDRH7Je/fMmuuuxDFu7bSzNFh+3ak4v9Yq2FsDYXQnz8/L5byQBKsv6duy3w4sk2/tBOSPMSq2P9lSCtvYd1CDURBobWT0bXc7uxaEH18PUvXGCL0gjrBQH3Yj3KP5LD9WJ/BdCrbKKuhFSqbzXIAKybyADZcuEiWzYryUYbCsxTqlPC1ts6x6ystddOVFGnwN9uuWImBEgJhCbEPoD1IBdU4odP3XQjAGwjytw3URDEAgaGsRe121osI6NozqkoqwAEHrMdb77FGjfT2WbFYSk2qDwl9jNaubE4RNHDnJHFWSC16QAqAl+uuSf72AB7/AD3zXgn2UtML/28BXIhgsBr/wGIMebj65Un7TgxNJGogwpOQQxXs4YyD30R87LsWBhPs+m8RPPuDYKMqbJK7P6IKyJnhvosHKscTx6YZHlv6kTt49p32snxiIxkzaP5g9LWkdA93G9ae9Uk0oy9ZncX1ogQGj4oSEhxs3jeZxjrTzB7ti8B2+HeEZZf22r/dfSkHUXEksf8Ysu3JMY/AbWMrDOVneIL+RHF62iljmVZtIy0JFiXAadgrmf8FmUl2BRsoToB+2tpqijnutc0DqJsDube77G1m1mjeQ+zIqPZnzrMWOdHCGM/fqDEWtgqu7gn+nhd2w92WTIEy8ypXrZ+0zrC2NutFeXTtpfzsWjKgMSGHC07QYZRul108RbmWb0lkHV2Mn+vu7dbyR95E4JPamsRWbv37XeKsLSMdBTCme4eHWX/7qFO0rooq6Stf3ge0mS2ffDqG1CrYJn37dux/fsQ+9wwlo+z7NAhMsdqGl0eUTK2T2Mot2bNy3Kk2sLsQfvWva9bAvuKficjfbpNmTbDQshU+dnP7rWf3PEde+TR+y3cb9wuwmq3j705ilqqsaKWeioYYifPZfLEJ6MsZ7+96uZZNtpEJsZ4B/ZWZF1RIwyhTOqHzGwk84FWIvNG1RQLMz4E8SbyuhcbtAYGsYn514Y33Qj1ei11atbcebYfYnOEvT4e9d+yNatofCrh+nra5s3rnGXiIETKCPtwO/fgyjVrnJ2tcgtz2fMF8KtGDWBfiyU7RATIW7t32xqsxPqo1V2OCnNYOXGTqYGlsFWwt2wTPdmTJ8VBpmLtJ3C+gwaqj5E39M3vH7Rrr78OBSA1Oe9FSlJZYjagsPHmdYdgRSZVcR1NaapldLbU/iF1tqywlCcmhclvvzHXreOf/YnywGjGoY4WgSFiQ9dNzVYj1DyO8J5gPibOyM5FgMfitbpkEacS4VMEiCMwJtQko05RNfG7DooQASJCRaTLaSLEKUCkHHEbycTja49R9uQo95kUujo3StUoKyspP5T3of1MtdlqrkcT9fAeGngWcG4TGaLGjSXkchaz13bSCLIE9dJR7MJmz8imxo+19LTJTtXcyJglktnVRLOPNLNSF7ei6h8fo56khu7pbuMMTs3ljwKMWeM5FmL/8tmvcWAj66RrmLkH88o5SCTIhAJkAhtw+IC+o9zB06jC2cgA+WvA4q//LXvdv/dxTgHyTiP4f/fP32+Fw//tBMg7Xb33e/ze6fWd+/nfH4GzC9CfI0DO7vj+b8zucwTIPzLKf0OAzIAAmQj0VLFGvyTgXTvdoRGAdrn3LrWZX9rnwo8VUt7V2UPHUQuAGMGvgLP6kF2Vun3GlFDNh+teoVN7jIJPRaqC5FQguoWZZ3eByKezOdSJHAKIeYow9DlfOO6K0ha6xOsf32jTbtw7QXoAqv1JWcLj4ikz0anJh36u51MnjXzjJVtWx4xAY3XY62dnlCdhPG89wG8IheY0pNnyfVVHjrqYFWYnuycpUmRnIYB/CaBiAWREGFJ+P4At2YisPG+h7dv+It2ydLmhZtBjh9ARrU+RIApU3I6n8PXXXksnThNKEU7qFK7ePKY6zb/1GQ5HfNz+q5M8x6DLPZHvu8CRmQCYrfj4K7+jFx/1IToJLyEw2J/OQKkwpCBRt28k3XyB6q5iPGs5XHdzyJDNj8pVP8ZDB3cFv+vxx3nuRsAiAUYLCWB2BIiAHsaxkZa6cAFzshWBTGhG0SFJ+t5DxyE/8LXmoOZCtnmMSpQvAtEE5s5DBTAGuCMFSCVkiQ/qjnXf2mIvfeUP2HxhxQKy3Ss7NI0jh4AKQqnbOKj6Ed7tB9DhTvXMi0EOV95Y3IRDLkVCgPgD6A0AeC7dApgBAaLw9xHCm0WAqMtVgFJXZz+e8Ui8AWAGFIAIIO7JNfYCfPRDLeNDQOCC2dNdHsgY77WSAF51sA/ROetH4GE6wLoHXdF+jKXCceUxLOA1B0m+B3kXgwC+CuPV7PJkLPsZpwHIPKkSIlDxcIYwskNdFojLvoHMm+gEpqua+adDljq/5FHcCgmQPHkyVjsAcbrrGA/N27l0HObk5Di1QjKd9FJuKCNE8ymcA3AhocL63QjASuWK6DHdwYrbRzL9SvkCQ0j6gEbIkiAvr8ARAfq3C37kAPqZD9E5+Vo/oASKLexYFi6Yy/xrpEPVx+J5DmUI5J84gj0KgYh0XMaSNTMk9QbA7yiWZj10PJaV1ZDxQrA5YHEYQdAVdEheecUW1D8Kwe2GCPGzSgCOaA5zfsw/kR8+qD4EmsseTCSILG60sFQD/LtDIe8hisOyVAK6JxIBcmMBMtUd2A2Qq87/JvJbYjnQqWNPCieBoincJxlYVPlwTQ4cyrcZZG/s3083MuMfBpDdzxglQTIeO5FvlWSZ1EJqxkN2qSM+HXsdAfMHDx3GGqUTO4loOk9RdzEeuq5RAK21DXXYHIW6vAgFYeblnrDP3PRpyNhBqyVP5NmnnybbJAMLmXI6KTvtxf/8oG0rirNS1DqyEpoza5a9ht3TBixVOOE6wqEbL/FgVGOdWCdlYD+XCTHiAUkU6Us+AKNSUVVir2x/GYCiweKYBwsWL6c7Xe+vkLFugXyqsOkzIT/umG/3bO0jNH6+rUwqAlQ+aJHMPwFfMWEBtpbckCAAd2V6MMG4PiOMIQGjeIo7BQhr9zgHf4VrjzGXm7HZKC4uBoSeyTqhTCbCUAEbZOUiIF/ruQiPWBGBXNdqSIUaSLb5c+cDInVYpXJvOLyLHBWZMAjCJjIqTOsO81BBqrPnzsbq7S3AjQ6AoikAJQFYec1y6/PxY8e5/bXHEOALETXO/Jcaq1eqFD61ZjfQ7R2IaqYJ25yFC+dyr3GfySYPEsOHOVTL9dNhXKq3LojLAH/WaMiQGubZRPck+wT3nPYwWUw4H3Ceuw9Ssg5iaPW6DZBMgbbjte12qrSS0Nw0CNVhe+G1HRaAQiY6Oc1GAAJaAX+VYdQhshXwQnuZF0StPLtfuDXTNn/nFHMahSKAeCDAtz61/skKJ5F5Hcr61sKeI3urCMZs36Ej1ge45wOQI5uRJYvmAmC1YR+3G/sZX1sAgeEnSw/I2nKsp0a5ZzrUCs2KtG79Kve4g4xpOqrEAClO6KgfEmnI96QCGagOZI1g3dXayGtqAyjxZzEMZw8TMBvOHjUIgKoMqmEUQAN8trIvVdLJO435Hck+Vsb6MwoIFMpe5s892g4R08meCg1kbQAkhTWQdXjhBLE+1XOPBwCqyCZs1tyZrHcEXAN2rrwmbaI2qI6wRx5/whadd74jrJXVNDk51gXuNjOv2iCv8rE1qUNlcvEll9HFHQN5ke9yZERAi/hQvozIz24UaJpLpdUoMFGMifSow+YlCgI9HHWR8l3CuIdFoB4lz6QNIkukmMKHRX6IcPNl3Nu0N4msYLy//Ylk+/bvyEeRjQmvV3XGmdriTEn0dgJEvcO6/hPLOfOW9VSND5oPHswD5fwo72sY4t6bTgNfrtEYRL4vJE0Cry+Frng/shKqISrVpfvYfz1m07FnvOTSD1gPcz3ID4CMtbUWQqwasHAYQnTmlJmQfmGsQw2WjwVpH3WBwtbDIJNkV9cG6Fdc0moIRcwXC8hjJV2EKqN6WDwFhcZ8qy3NseULsiyc7KZmlH0PPH/ERkHQl8wGMCvKNSIf7Ic/u99u+tznsLD6jI1X0FnNHnYit4AsEfKz5i8FlK+0RbMzUU/2me8QiiBIume37rYLV6y1gYZiSLIOOuQLbWdeu42nTUF90WEfvGqNXb5msUXwfjzAJMefOWxNBK53cd+3tg5C6o1aYQX2mnQeJ8+aZztyIcIAVr9w03pbNAX70roK62cdryqtZU/1J9ODZgpsrZjCkMUoOSit2Gbs8ktm2iVr59lY00lrh6gegFTpIKG7pLnLjpd1owLhd66agjqXjCos82qopQoremzBwmRe4+UohfYzj+gsR6UQxfjJ/jQESy91rkuNLHXwG2+8ifoIFTBkqghdEd8DrJtqdNFaLgJEuRzu3peSAyB6kHtmABBzFCDaB5IrmAkmAn+Yx+sgiD6kHYtR1py9LdTNST42KXOR5WJz9dIb+ShdsMrKxAIKG8ooipG5CahdYmnsoIu/oqvJPBXezr4eyJroBdnGhHP2gFofAiB7uxin2Ngwp77sIHfES8oU1ABh7G2y4dH9M8S/KYlslMciEsMmY2SVgGwEmpd7CRJjPNj2ltbZj9+osmrqnkZeh5oWVmZAHgP0t7X1s79A2mp9oWu/h+YAhTQn0CREKQYhM0BY+7AtmJaCPROP2tVIjhdj4s/+z+sL9xq2Iwd7bCYOjrLkSpuUQM7KiAWyFu/ae8TqS1GK8NYSZ4VYJgT63r37AdZxsKJ8vOLq+ZB8dZBJg7Z9d7stXTnd0rLIMzp13K6++jKszIpZW5exxzSSQ8S+FAoBjELlvp/80ubPWYDFUKVNwZ5vzoIF9sTvf29r162xxcuXTSStc4830hAgxe3OXXtsz8HjqA6m2ur1m62PmrW+leYBLM8+sBn27fTH7Xfutdtv5e/f9vGjX+x2geidXdwzPoHUfQshJOfa6zvfshf++Kzd9u9fsheeedySyfzatGGNDUG6KJvJB1VjVXmd7dq9H4u2jfbzB39lH7/xRstcPGrtpaEQJlg90fjgw/rRzF4muV8tOYS+1H2DWC+mkL/iJ7UDRLjsdlvIw+kgQwzNF6Q+k5TzXTfztpc6rZF9fjHqs+OQ6kGQWDNnZ9v8BTOpawohmNVwghqU2iGLekuqRSmc2yFXpMQ9TmD8LV//GsqZGssj5yOCGlEZEyKgCyDGZUEVxn7iTw3bjFrQWQZy9vKFjGvleSnZmDfRtvq8cfvuT3JdkPsNH/8omSn7UftiF8q9M8B4DEM8eVKXRkbGOZVuUUGuUy+qfhYJEY8Frc4Zqp2l/Guk2YY/sMe/s8A+dtdJl/ckW1XVC1rl+7hXRLBonRdp4SjtPzWd/zn54oyyQ7ZYjuSQvTJ3gHLpZC+pul0fIkf0u7LDctZZrJ06+7h6Xd9ztorUDOzHyi3j3TAm1K2cR9UkpEYoESAhjIsabUYY7yTOUfp/Sckp97XGLpp9xY9rJ2VsGQpIESCnUNQu4lynRrcoMrJ0dm5iLw2gtvHnXNaF2vk4e8YYtYtIEBEgFIhM8wEapNJ5JaoN/W3L5quw3ZyGfaNaBvzYy7SqTeT4vT0LxEEvjO05AuQvbvV/6j/OKUDOKUD+kQl1jgD5R0bv/f/bswvQnyNAzu74/m/Mn3MEyD8yyn9DgMz85AQB4j5V4nGIEdgg0CqELtLD35tnq+8udRZN1diWFOQWO2/ZRLrCVSApB4PjP+APVjkAilKEqGhWUSgJsCyBHAHCqy76+RJb+nUAFoVKQzqIrFCI5EkIkCVfLXSExlt3ZFjMlS9Y09aL3PvM+tQ+ACaABn7mFCIBFJG8CwEQrgDlsZyyhMJbALBej2xs9H/9+4xNViLd0FVY2qQCwIYBrjRSlAt4k2WKilxZYuhx4gFf6wCt5mAZVVVZhs8qIaAAjjnHj1g6Xr3BnliK0OGnbih1tyuHQJ33ceSAKJtAeRrqvE4joE6fB7GFkb3PvV+eZzffsYvO4yDLzp6OrYRAjSqAjAmbrFJ8zRcAEso2qw0QWOB1QtwkSyVwWyRMNYcyAfjo/ek2xZKEYlfKAIVh1wD6ajykiJHCJho7Ew/GX0HabdgmKaw1LZUuTMBZHdY9uD7ddL57clASATLOYaWPQ7ovJ+KDR08APoU7SxmNt7zN2wCLvbjYw/1dhKnO5mqPYcfUQQjqKQ49Ebb+m5vtha89A4iW7sA+ZR2ISBK4WVFTz4EH+xkIEC+K8sFR1DuMnSeH92gsBQI4sA1jKRFCR+P8C6OsaEeLTUmDqKCLcBQCZFxBjIDO8kTvIJuisLieA1IvqhIAUMCEceaFD8/pD9jswePMnJ5hSbGTnAXZCVRL6nYKwfYpAPLFT1kygMABHChEfElBMcxB8DjAua/CngVS8NqkVBABoo4xXx7bk98XAaKcEl+IGn+BD6ct1hQEGYZHs+anAGHZZXVwsCkAZI4AoFLXuA6GUoeMcPBMhhxxhx7APuVSlJVXuHFSB1sjgd6yDvPAxz+eOaTHk3pChz0dtJTz0cVr0+N5nA5wlBJEBzIdSnXPDXONv3h9iv34kTJeF0oWZaOgXpLSoo350AGpEQNg2E8n9oI5WYA2wwApEFI8jh+B1ISyAN6rE5suPsITgZIdOH0KEuzDV11Gl7hC0wc5JJeiOEok1wVyBOVFKNdC4JaCGDUH9dqlYFFHXRGgqogcgZotynNhTAJYLxIBQhM0BwBGh+hy6+daK6tEHX4KiFTXvoBrka+JkAT9rBlFJQ1/GutTgMQzZmEdw+Fc105KngYA/iJUCYFcc1oAbe7CxeRPLHQd4Y10xbXiya3g9D6erwu7vziUDw3cI16AGh4Alpl0tDfSZb1o3jyX3fM6wcyXkb3zMzy4uxmHdq1dvKYX77nIvv177LEKC+yj138Er/w/0NG/1AGh+cy7GBRkylopAVyYmT3NkSnzZ8y2GDrv9ry5AwuseYTLk/WBp34OgME4Sb179+cRNjqd+Y2PPJ3fjYCbzzyw2j5113HbcvkmuxuLjZvpklxz3iLCdAMhXZ5x3burAG8qAIpTGKNGlFla19oZC63HkVzrYchABTFr8ZfirRg7odWrVkBU4UPPOhDCPAzieog4lZKpn45KAfGYqjl10kmyU9auXufWVM1jWV5J6ZGImiiYcf7Vr39jk+kkTU1Lc12Psg97a89uF6Kalp4K0N2KRdZKAL1OQJl6t3a2cp1SWJM6ISiDWa91j8mqqgAwpQJbh8msAeFYzqWj6PJXqCvzIoI1cwBASYd8hZ+KSGnmWnoy//WYWos1VxR4L3BBHtoCJOSxrfu1t58Q9aTJrmN+Ll2w6hCtpqu+BJuRUDqQ/7DtJbGbFhqTaBWoobpHIRO4B1yOEeCFFDvKI5GVoj5e/I9M23QHIIt81KVC4z6KpYNZFnMiyT0AzI4fgqhjXmUTEl8NGVxEpkAC6/jUzFSCdrEUIZi44MRxR0xnTSVIHiuuSZDPRw4edkRzAYDPBRdgiQagPgZ4kwJZnEaAchjkCloDlwPSzvxtYZ3IWpVgXRVBLuBVeUHDsppjXVQmgIKz/QAvxuga9mZNbMf+qg7wagAVQTxrUQwAlmyvlA8yxDhWAqqN8bUn830Sa5OIgIrqJjtaXAtiGWFdEF9+EJzHCgk/h/gIQ+2SlBoPUZnM84/bNNZhNVPksw528bj+rJPJWK6l0OkuIk4qnP2o3WoYkz4eK4LshlVr1wGAHYFkQ9XGWpaKqkuZSpGMpYiNYdbjca9QFxSrMZciSySqvpaqs4EGgoMHCdFlTeJFQJxMoss7C2Cszt3zNQB4IktlDxbAfPjatdF220M1E7UKe6SAK9UCZxQf+v9fEyDKenAqEW4mrfkiwGV/xsVyzQtqZpD9pOyQmLYu4F4ZGVrnlAfSio/70YMH7ELAzT88tdVmTJvulH8CX/tR+wx0tUL891gjYFge6odAup8nx09mXpEdwT2tfJz8/FPUYlgHLY1if2LPzql0qo+Y9EjrHodcpNs/hftnKXt1RwNg2ZwM6pYBawJg/sW2HFQdI3bZBUtt185Xraalxx576nfmF3fKXnwwzzatXmw9Iu0iYu1bP7rf4mcsNA/urfqaErv1Szea1yDXn5qg+kg5HfmR1lOeS/d6B1ZZFfZGfod1kx3hnZBMhk6nzUqJsM99+lrr3/+6BW6Z4u6ZI//+M9YYVA5tPjRH9FsdPvTJWHc2j/AYx4rspz+43qIBeQmigDCpwH4TQC8k3joA6mTHM2UyVm2E9VY2DAO81gDezbKNK2YSoF1og5ANg1hgKQOklPdVw3pTUE3TxqJIN35+vN5DWBztOVpva9dmEjq/3g4dJOcJxD6Z2s6fvTKDeq+X8e9nvolAVpNOA/tBMOuNOt613+tnw8xp1VieAkfZszWnPSHAErg/B7lG/dRMI6ylygDxZ+33BczVHlXPtRnEemZ2SCqTy9/y+iCv2HcLmobtpb108kdnWg4EWB/ZH5o/iyn5ouFIpkL0+2J71DYCoUQThi/7lWzWNL9kryfbNT/NTYUw8/uxBH679ZE9pKtrSDE+zHl13GvvhbQI0R+YtbHGeEAoZfkGWQb3zUB/ioxG3AAAIABJREFUCx36zLVBHztQ027f3cX9KUIDkgLnLTs/CxIPcqMZCze2c4cDI7pzAdoh4crgSUDhQgNOb7tlxEdYamQAioR68k+4voe6LSIljhqBvbmt0tob2PN5XZMzWT+DeE6u8e9eKWF9DLA46sXjxxps1cZ0G0VRceJEJXsC+RWH2+28lXSvYwVXCCl4kuvrBwHTCul07Uc3WywWpW+9tdNmz5yLzRVB6uP1KHHjaO6hgaEYFUoZWTT+IRCzW+08rBmlbjgFoLyMvVv7jMjoNatXTdi/0kywY/cBm71gKSq3EjuEUm7u4ll2xUXRZJfQnPDAg+z5K1BgDhHwjuUu8+fosYPUPJ22GXtAWXBuuvBimkkq7cD+I/axj99ov///2HsPMD3LOu37P733Psm0TKZmJr13QgkEYuhNQQUVRXF3Fd+1Yxddyyq7slZUREGQXkJID+k9kymZmUzvvffy/c5rEtcVV/TLsvB9b4YjR0Iy5Xnu+7qvctYnn+Escdw+/cmPQe4V2ZF9O+xjH73HRdcOQ9r24oyIInrrD8QzdnM2+cAXrnDPzaFtPRDJC2yEsvhx+joUGdmE2h/9CrFdZ20SYHwQd0QKzht2h+zrJyB62P/D6fSoAD0oxhEgHhBWTZAYtS1DNj0DhxarfCNCLW8EB++6/hrmNGMd7WT8RDjAXRFXwRDL4TwLZ3EkZtLP0cicPH/hAvaulThyK235ihWIeDpY5/EunYuSknhH55RO5gYRFXI8KBKxCnFDJ3vNadPTEGl023Ubwu3Hj9Yh6snFYRVux08dZ/+N65DXJGdgNGuxH/crJIR+DKJm1bFTC+HeTPyZupwWUgCvPbzI7bMIcrr43iJO5FL5zQN5dtMXTztxkRdnI4kCtBFypIfr/FBB+pQ4QudEzf2+isl0sVnnOkREfIjN4EPODxEgKk93PSLniBHtdaccIuy/OUtpXdB7ljNc5Pr5BAPFwkZERDtB0Pl0gkquoQgOkSAil7R/0c9upjtS3Wl6bemcq3S+qyHCNInz4KubX+E+zCRuOZY9XDdO6gQngtC+TWffWsj+hQsWuzNOIOea4uIzU3terk0817hXfVzT0hG/8L5HfOkxzLCbrr+DPSB9bMMqauJa6VT/X7pAdIp/cwJE1/RCPt4MoLroAPnrDpgLufbvhK99uwH8d7oD5M2ejwt9/t4JY+D/5tfwZvf3wq7NRQLkrb2+F3Z3/ravvkiA/G3X6S9/1hsJkLsvcxFYjv4AuBnhQKSIDwGuAgXPEIV19UPN7qDjTz560akSNt64Fth8KS6lTeoeiA65QJzKx4EIU5sll3/KprDoJ0v/+GoW3k/RpMrQOTSq8FzEhcqE934z031O9HXPuw2kNnL6fqcfXmz5HznsgAYB8oMctPT1+qUPHVC1YdTnq5j9fBF6GQBOMkCTFlQBzjNxfUjtGgbwIaW0wJBIVKx9bBq9FaUFGKaceKkqdcANBeTuo1QwlQ2nPwcBkSKR2PHzydUex6kg4Pm8AjoK14BcIAfIcNd1ESGUm5NFZ0C+ixf52DW+tuaOX/F3GbymGDanc6yWje/M5FR+pdizTzyBitvHVlFmp4Os4q7qKUIeI28+EMA9EcBrlINuEqTTOIciH+5iE9f9fNm0lFlS+znHBu9XZI8Ov8V0EyhCTKCuQGVvFR9zf3Vo9uKU3InKaoLrhzaJe0iuPnm8Le0q2qboPW7aVNQYP0tdEgLRdLBNTqQDBgCkjkiTVkUWoFhbff86+8Onfg/gshBywdMaIGuU/6vM3HoUxIMcxhTw3QF46RNAwThgoySTyvX35ZqOEikVyIF28cZ4K97eapnk/Cr6a4oAoYhdBIh6AToG2NQTg1XTan0AWZ4ov0cYmFKdh1CeSM4MJFGiTQdkkwq3prrKEVPDHIg8OaF7cFAi9YHsaoAAVGhyZgiAlRJZIJxisTy4bi1SPEN86PCiok05mlTqLOWYekv8RQ6ec4DI5eRKcc+NIUVg6bAlEqSBcScgUv+vM1QaALEK6jX2YxnzIgWKIL48AZuVV1/LfQxiHAkoScTBMMA9FWAtUkSfK9WYIuakdJfCTlnMckB0oMAdBNDXM6fn9KO3Jdi/EZMkQCcCAFyZ5TmMRxEgh3a+7gDUVCI/lO2eCnjZCtEn0gx2imvoY21EVRRTfJqRM8vFLxTyGs8SP3TDdddwb+KJZznrOiLk+NAhaZzre+zIMQ5i0118kpxU0o7JxaLD5BliqQScq9y8X2ARF0PF1JEo0pIgIKIADaW8HAbQVFGr4hJEGEjRLdJIk5Z6HdS9U0YEmmIN9LzWAYjJ4RHANasDqFdfSRlxECO8ptSMLHv6+ZdchNddH7oHwq4TIjPUXnz2JeLoiH7i59fg/BgmEkHCSJEhcs8kAqiqLH7p/AV0IXRTqFpl777pJvvugw9aL/egiffaRETQnh/fYO/7Fu95WqKtgoB49JeP2OVEQMitVVx4yvIhOaM5wB4/eshmpqW6fOfcGVk2QiSFCleXr55Dx0ghyksfK+dnjOH+OHIMMDkh3377xGaL41Daxhh68WerbM37/2DzFmczvHvtFoCVpTNziaZAiQogXsHPyiRKL1j3j/FdQG52MhFKOvxqXkyleFoZ9WNyf/E+BRo0cN1yKJNXzE4FKkOVlCpGYQCCSeOaZGoHtvbwjAxBuNZwoL6U0uuCggLU0UGAgKEuxkoOJj1X23fsdJFlUuw3M8dmAPbvO7CPsRxECXqoO7ivokdKB38/1I+KvaoHVFQXTg09LiGMa5Eg0wDItxNVNihiCqW1opKCiJ0T4SoCRHGJfUSIjQBMiRxTxFoX90JE+jSUoH90/fEV6jjRWiAgQRESyoPvIaovCKVxNaTsAkgxrR1DoHfFZ8oouJ1rL23ZZp2QJH5h0bbvBEWtYYCZ5OArdL+fhzIM8GAYRbscGeJANn8hw67+eplL8xMILm3kiiWLrAXHndwgKkcuOX3KdT7MhCAqB6Cpbuq0GcRNJU1T/BiZ9z1t9A4AKgOgzIAQmkY8SMq0ZPoYdgMetTnF/0Z6UCZxDrQ308/EWpSKSj0eQjOU59sTMn4ARXcHjp+k+RD7JbiBeDYbIauCAdylSO/DURgNSOihPi3UyLK49aGiPcNzHcK9n8m8pCb6Ju6FStAjAHtrcYUkM3cKCvFjUinnGS4rrwFE8+c9dNksAJYzjIsm1sE2iLQ8iu99AVhzZ2Uwt1G2S/RW4vQEO0GJexBCCpF5y5Yu5vUTE8QzInJi8yuvQoZCLsmJyfO5fNUad28GRPjyc5MY12WAezNwp4i0E8k7Bmgsp5I/RHM8jq1ESMYmORwXzANk3E9h/D677d3vQUHc5kDfXtSu6kAYRShwAmeXD+M0HLJHAF0vKv7PvTcREqTWzd/aq0w6ObD8lM4QO/W7Nhruz+oaY7vE/fY9J8pwcSzKVhcpAiAtp+QkJFkwBJWL1WcNj2OdE1glh0g5qt0OxAsrlizBgfSarSDiJEylGHzuKONgELIwkB/QjqjhbOEZKwQEjo3wtFSIu3gcLQK0z0L87j84yDPsQQdWhJ0q7XBEQgo9HZEAi53sXxJQ4idTku0zRlcX+UsZSZHWNeJl3/4tMZUg3wuyp1lleSGK9Bb71x9+xFZfz+srRyE82WejAJ2dAxP2DOXrO4twzTImFyzIx12ZagvztE5AuvewGjKPWCORafQCnC5ro9+h3cr98BKkZtshHB1pMb72y6/9o3m0lkFOlOOa6LH4uzb+l53p+2Z+2TyJYZq9eoG9/No++80v/o9N4nIYR81eXcQ9x9ni6Ud0iwfkEdcmi/cUAmFwtmHYnn5uq11xeZ5dsSqfro0SYqcGDT6BtaodogFHBPPDybNnGE9mK5cssCye8W0IWY4QDZlCpOd6lPd1tZVOKJCOC1I3PJznSgIgzQ0xjJMeyAzdVz8VGjOfaN0ZYw2YkBtZoCeDbFRrr5y+DBLFHY6zjo3RE+bJ2u/HPOSpvSLP1QCArgfF6qSgWayavRnLZ+kCKsNxebii0zYXDFv6rHwrpvOokljHFJbFDdzjWABXz0GcrpphKCz3wganZ8BDUaJSnDNuFb+mcThGv4fmec3Tiu1UP1ZDA3GZkBhytg6MeEIs05UWyuv2oF+GvZkPW8JsT/rM+Bo/umE82fvUQNIUDXraN3YRe8jXpcd52cyYCItHAOE12sezM0ZfA3tKPresErc1NWRBoT6Q43GIiKIskK6B9MQICxyn9B73xwTdNtu2jVk20Wz+KPqD+utx6wDA8lrjUgNtwCfBXi9ssP3lg6Ze7GsvnWvF9OutXJnDHqqV/Xa32zPMwamz93CNxaYB5PciNqjkuVH2VuC4XXb1OoQjMcxTZ9y6NHteJtuZVsubmw1hP2IlhRU2OxNSsKOXqNd6t7fJw5FbwtySSC+Ruom07778xqmzyH/38aNfFztng3pC1AFX7/a7Y/b+993BetlnB/bv5XWvsH/51rft4x//R9aMUWLWDvB3a+0Z9h/al377Ow/SAVJlP/+PH9g/3Xcvz0YvYhTcGfTc/fJXj9kHP3SvBWV0WWtRsP3wR/8G+bHE1q1aSmd9J8Q045P96gB7Vy/mNUVDDjXXmSfzfCwbdU+IaxEgVVXsNRimrSxZvrgtJnDt9hGXVlFPlCpleA1c/zDm6ibWj1xcm5HcX4Y3nRM40+kZ0fqhM6GcjxKv6LlIJepLooI85ttSxAoSuSlushY3nj7knNEmVMIsRVMlIJJJJsZLPXDbdu3iXnGOgHDfuH7KQfPQT0tZM/LpyYvDmVuNM7bS+ti7K0a5h7NO/uwF7JeZj+kMUUdkGPt87QXaEWBoTzlvwUInHPLHfdrJfqWXOUAxmD38bPXjPfHFXLuWPku3Meb58IPokdBFZyWBIefdoedjq1z0lYu9+hPnxzkHts4Lw4q6cr4IxV+J954qT3drxznxuggXrRYiQ0SEyJWq86r+XU5VCYKimFu0nz+L008/U/Grir1KSpruzl1y0ehz1MGp/bRcL3LFXHn1VfbUU0+5V5CL0KSjTfFqaUQnn3YuSCUAVJytcD14Z4izTOaMWcrv6tmqZ288CEnlTQ/MDJx6nrhRPSkbQkOBiOcjzC7EhXrwIE+y5+Jz/pMAEalxPtJLu5wpEP4vRWBdKAD7ZgDVRQLkIgHyVyfnC/zHiwTIBV7Ai19+QVfgzea/C/rm7hCjufytc1m9ta//wt79n65ZF/6d3q7vcJEAuZAr/1cIEMWhygkxhBodgEuHOtZaWXdLHlphCe9TxMsVxGXUoqwn8xs1TwhAiTalUnxLMiUATQcDN9AEtrPJPPWTJZb5/j2ODCn56XKbe5+y+4PcxlOFz9ocavN37F/n2OJPnnYqY20WpdjVhw6iZb9YZfP/4YQDQIYAdLRB1Ned7wVxBedS90OSSEGjkt1Tp045ZaVIlArAnFmzZjlQTCXdcqkohichcZrr0FAchovZ4O8UZxIBcClFjVwPUtop/kp5+QLmOxsqbS6l6C2UMmuDH8SBVuTDMJtupzwGNA3gddx2y82uYHZt4in75hOUPAMW9HS32KaN68hhBnyBPJhLd0AY1+un//7vlkTkTDZKn3i6QkIB3WVzDgRMKS4rhoyIsbkrV1k7QLUnB59QVPY9vFYBOALB9d71PgaUc8+1EDCpeJjDhw+7WJqlECtSREspqwJwDwCaIID6On6GCBBfDovBBHCXEw3QO0CsCjEqcYAe6j0QadIN8BBCJ0lMRAibZzlFfDisAGYCLPUAMC3/KADwPz5qG9ZfwQaa3gAOhCpK19e38D49IT+GOekWk3uekJwJuJvkMn7HifEJjSJui18CzJZdO82KtrVY1gyAVQgQRUl4QjaNqsyX99WNM2FiPARVcbXL5x/jdcvKr8JExaCouDGFjG4RNSq7V7SSYo0UiTLC58UCovu6vG5t4j0ZJz10W6CABySXEjyaWB+RIA2ApiJVxvhcxV50cUCMhABRAWAIMRI68Im0k4pYyjcRUCIMQ/n7RBweQeoPAWwswHWgcS/SQh0JMzmU+DGeNM50SFI0UzUkoAA/qfb7OLAFnyv/jmNsDjCmWgC8dBiTok0HpnbGnca5itdbIJe8VVrM14fyb3JW6AG/+4ZIe2KrYkZqHAipguDpEA1SgO/a/JrlZ5P3H0BMDyq/2Ej6VhgPem7HAGjEjyl3WQTImnWXWQOkyS7ynXU43bTxSkumvDQWcG2Ua+eD+n9IWdMcxIdRtnpDiLSgzNOzK4BcZdMiQQRyN/BcD/I6gwFl5KyRKt8HEDM5JYlDdbLrNhFA1gbwpQ4ZAU6RHOhGcIz08FypSH6E8b77QIkjM+WwmS6CU0nGPAO1EEUqsK/FHZBAjMYgB/Aj2P8VeTQzO9fmAHgnMqZPEmmhcdmM82GM56Edkm2MA3FtE6C14qIAu0Rc5ABYFxLFc8OGDZbBz3n52efspa3bLDg1nSx6srm5/088sNh+ticQDIpoDNT0irrRnzW61KkhMvMwkQ7RAOeXXLIWZTAAXTPl9vxDZCw56v7DgA6BziU0BDDViCL2ta2nIEa6eF78eO2ttvcPV9v9DxMFNtRE/Fw6hbGZFoViOQwn3BCqz35U43Ka9fGcqX+lDRIzOzcPVWulK4vP5V4Hcm3VFaGNTyuAmJbQVJScyh0v5zqK5FRPUSl/1qE7lDlNTo1GiO4g5o8enrXL1l/pQPlQrtF0xmYlzqX5Ah9cEXohCt5gB7iNAFzE47LbumMbuflZjHNPPqcJF8PlLkKrvqGFcRHv3CC6f0VEIGmdkFMwAWJuGBJKUS3dvDd1MXWjiFd8lx+EQj9Osm4Usl5evm7t0JyudaSKzpNcFKStXC/NcyKA5RrsZ7yoPFuvKSU11TnRhjj0+1ForLgJ9ZoIRFEHiRwDneSpv0ref/qsuXYGl0h0UrrV4hjqwB3XwTw3HTJpeIgIJcCALV+gA4SIDYGOUv/rl6LGMtLTHOGUASghUHLzSy8Rc0XUCEC3QKtKHCDJXOvYmHDAMubw3nacU4DePH9z8+ZARCWi7q91zkGRKqtXL2Mu98CBmebm1pqyEleqHgE4RR0Tf0dnlyI4AGWlgJ17aSJKYFSmODxiic1QFFM9IG8qsVnjcmFRjDoMueXHHFWLSECxGP6st+qWaAV0D4AcFvHRAFiivqI2yLkW/l4l6DGQR8VlkCS4+EJiEswPInvbgcNWyzO2YMUS5ssxW7pioS2l2+TAoddxgKgN3IM1og8iMsS5NVLpJlJUjpTBipiJpAdGnVMi08P4fv5aTwGV5cTLY/0+cvyY61Tatm2bi5Rp6SRqh7ESTATUHGLc9KzqGVvK9X3llZcdMXbXBz5AJv1+R3zsO3gYIo4+GP7cyb128YKsAwLEpDL+4t0p9pVfkSvPeqg5VnGGbv9yLgLE/fncecHV50ImSxktwYe6ZTTfao1URKXut7+cZJAeoayXPtwv/Xk6Zc7qABNw18b8nZqUBNnLXEax8cbbbiFfqBFkGqk2f6eCjFHcUc2MgTji2A7u3o/bgP6kdsqGKb2O4Hp5sVZs2X5MZj3rY75GqG8k/FhSdpIlM9eNuUL4FAD5QQuhs6mlutguXTEX8DHUdleM2GN/eNGi/SGTGMv9uCl+t/0BGzoTScwcb7QFRJk5t5vegIcff9FOtY1aIj0IMbhRU5PCmQ/nE++EcIVC5QGcboH9MA683rKabnv9bK9tb/Gzbhwbr+NeWbM0xf7hxuW2dtEMG6kvcoKXl3jdoRHTLW/mXNbRWMt4/7S/ez/b/VyTlTeM2Hd+8AhOjky74ZqVNgbBgprFeprHiEKstE5i2jLmz7NjJcchizrs+mtm2xp6i47hACk6W8qa0uoIEHW1eWDzkcp6lOfWR/GprNUCHgcgMjy5hxJTTCO+rI21UN1XyvEX8THGeqY+Nv2ufWKgIn649h7sob0RbPjqF3tiOUH6EEP0dUpIgSMPcqmbGK5w9SxBFpQQz3W4tNOePsb9YL8QDRnT2HrWEuFe5zM1ZcT5WteQ9rw4Z0cV4UnvCONtkj2GfNAiYAUMChoTeCvQVYr0ODk5APmra/oQCLn6H/MPY26ExPObbMF9MWZ9YLWhFKKkjQVbBPud0BA6cvi9uo/IVe7jl54/Y91839mxHraE2D6fAZwtzIWKMIqb5m9RzBWHT1aaeGLlgUlln8KeIx2BxTTcH579rRblO25D7fW2+eVBm7OUeFBcqJkRE8RcUfC+CLfaJHFffsn2zZ8Vml8Cynk6CK5fv9Z2vLLVrrk82yrPlhBd6QvBPtv82+sMCYXV0Gl0oIDUKH4mxg6jW95uvP0G9lDd9EiUUYh+k/3op9+3yzbMs43XXYUghegoSLFIirebWIO8uM/trGstci3wmhcsnMeZ4bhdeT1xoJ1EgHFNj9Ml9AvIiAe/+0PcxmF2/z9/GkA/jg6HCJvJeJFbfDcdYUvpZiiBDNhw5RWuUymMua6aefMLn3vAHn74R86FvJ/OkXyi3u7/P59DjJJtH7v3Ayjw23muJeKYYW1Emwazrx+kp+bLX/mG3Xrbe2zZDcnWWRbGa3jEPvKxe3FtQ4YiFJpkHpE7gpkGAoTYYAiQ/oZqC2EfFzjCGUe9M4hZGhsRlfBIqy8ngLXOh7m1G+dvaTWdghAd1IJQdI+YhH3cdNbaQQQVoxBy79p0lR08tMdm4N6MhWD2Zf3Vfl3EgRyZI4xv1wjBwNP5rB9RT5CEEexJJX2Tq14iB0XPTsMNJkKijv319t27bO7SBbYe8uOx31fS2VZmn/jEP7s42n1EmvZCjA8Rfas9teuO5AC6AtKorh5n3BDj0pEbvezFEdjIEcEalwTAXwShoL17IMKMUjqNJCCSK0RiD+0Pn/zMlPvs/MfGrxW5s6POmQJsJBTRHmHK9TFFWkx9TJEh550eIhCHndPjnPvjj6SHytHPrRquG0TEyhSJIqJd+2GdWSVa2vl5xtZf+Fj2xSqXIDCLTo8hzt7au+nnJiIS6WY+ljClgjF1+3vvtFdf3UxEJi5nyMdMxk44+6WD7BfWscc8SiedI07Yi9WzbislQGMlC6fhScQxE+xxJATz4uzkhxgiOJBoX1ipf/r4Z2BImduGIYgmzsVgqQtk6t1wKaZiIuU8ukiA/N1L1t/8BRcjsN46cPZvuQkXCZC/5Spd/Jy36gq8tQTCRQLkrb2+b9Wo+NPve5EAuZCr/AYCxOyByVkUjrvL6jIfJGyT1p1tjqSOHLTKHl5lSz5f6CJtAolcKCQyqBuSQbEAfgBNAYCwkre0A4Yq0sptGHUQ42sLf7HCZn1wv7MMF+IEyeHP2izrc1QCV/rzle79zPrwQaeM18FTr0VAgf5fmzkN2hM/nGf5Hz3iStC16Zb7QRtYAR4iQ2Qp1p8FgiXilFCEjsgQESBSPGvDq68TYKVCOX2tVPUxAKvqJHHvlZ+suCg/Nt+yFoeRyzrOxjiK8ksRI2kc7JThrUgTEQ979rzuYokUwZIIKDjEzy8C9A6DwJg3O98+vZGD3Kd3uTxpAU0BvhP23tuutmqUl1HqDeG6iS4aVnk2gG0VoN4clNmKE/MC8Bvm4H0GNZtOuAKNF6EaHUPx7OHa/zigoZBTp4Q213pvskvLli61VRwHU0V0DaD8nj17jiNLtGHWYX5QEQ0AoirRDeFwI/B6gIOXN7n3h09gGWdjHJcw3d1vdQj0yDKP6l/2c8Umvf76HsDbQFdm6IsLY9YtWbblX7ba8iXEZ1Ai2US/iErdWwHD5f6IwxlQVdNA+WUnCkRvSI/YqTgZDvJ+QWTnE4M1PMrB6wNzbKiS4npVQOMKwS5BDgEKQoCIIUiDIeRsdbU9HHRiADEqrRcleDjKpl4UbwIx4oifWDQvnwNutete0MFAAHwn16yR16KBpfz0WJSh6pioBOSTSiwaIEJEQidggR8KNrkpVFyuyAsVJipKbBb3RUry2UQuaWxGKWoHYqQKFb3iezS+VbKryJYFC4kNAUjrZny38rl6rlJQd+seCQxX4WEj37MR14IOVSPkOAv0U0yXa7fhvgVx7ZWN3y+CkYOlgFoRXcEQM928Hzl8NOYKi4qd+r2D51HPjZRzer4+eFOM/csvKSnnmvRBJMlin8gh8cyJAouB4Fy2eA6OAnpvQig9pzR+lLErZ8QEZbOFhaWWv2AJoH6T7dq3l2ipTud++eg9d3OAgoABgO9Hce6r0mZ+dTDedHgf52BVj8pfBNwzzz5LafFa57DSaJVqeYRxm5aVA+lEfIFKghmPE1zfNURO+AHo9kO0SYEZw7MilXgcB11P3u8wn6+DmCIUThfWMZZR2HJQDeEa+fH8DQIs6zqNcqFV5q4y6+OnixlXkfbCq1tdv8uK1eR8L1xCpNUWF1km8OfgyeN2+cYNVg5hd5QYohgO+/1cK3+ei1gIpSRcFZvWrwdo9rDjBw7Ysy+/asMAKM0A6VJ8bvnhFfbzXUEQBXXOtdVOFNG6tatd104B3zucZ6CUaKpbIUOH+bu9O/ZaUlSSXQKoXVlzksgQxQ022xLUnf2AYk3NQ/aLX7zI9QonJoKMfOaD+z5xr919RZsd6p1HsWmtzYgMIeN7iK6GAlTdieTxTzr32AjPQAcqekXSRXAf9xMvJKIIrNmp0oHEbCuA6+XXXMM9HiV6iUgEAFf19YRCSGt+EkBeVFjsois0Jgd5NqToVJzWOnozDhHdMxfQWRnyZ4jFuuQSHC9cd/Upvbx5s7uuUuuHQkaeJCM8kOjAGRAB6gIJB6gWGNEPmCswZB4OG825vQC/u/bs5plZwPcasLnEALYSH1NcdNpWEEvipQwi1iMVtSvKLigw3EUnad7bsWOH+3nnyQ/N6ZrvtQ6IANYzWgewVFBwirGCQxDQXv0HAwCYI4CWGrupuB9UvL1l6w4AvWTiQOjKiJ9yBFj2AAAgAElEQVRusSkzAXFP2fEz5RbK13kAOgcwRnnCbDOAyvJPH3AuhDTIjD7mJj9+tpTA6npQv01mxkyAskj38195+WUUl2kAIQonwf3Iz1Y5eRw5611dLY5U0pyUBphTUljiXHvKTQ/h+t126w0Q+KwBrDsTkMEEdPD8BlOOjWtMDi+IADkaBwE5BMzsen2fXX/XEhtsiXNRJW1EjixautB6W+hV4XnzANQY597KCaFcm27cE7UAK8H8fyqRU2O4yRqJZoyA0Brn/ldznytKS+moyoHLUJxWEEQRYBGROcNaLxQNQ/nqktWrmY8HcHOFo7zOhYwdADTrsHjcKiJBVJ6amUFEIkDxMPdc3R8+OEoHUEcrksyb6zsMchVCDM8MyolDWF/bmHfqeA+CXpwbFIBognsWhdNThcWLF8xHyc7zzry7Y/tWQCFi+m65zYFOzcxJB3Glqauqi8jO7Fl5kBz8DK5tNMRsFYSugO52wOnvfXKufe3ReudiGuQ5EvAl6EdA2JQKVlsDza7MZJA8InC0n/CVq1KF6Py/H7+LAFH0lYgPT/pZ9EvF16HcI/27wDVdBxHwIntzcDgh+YZwUP4/6x3vdxLwcKgd0pe4vq7mNuZnyHnWKZF/3sxjtc1EyvCzu1mviWy3HliQwip2a8QRrVy/zsp5tpIQEGzYcBldOSXWUlNsV1+2DEU+YD3k3ye+/Rv78Mfvt+cee9jqiDVcjCvnw1++yiZLcVnUILqgNL0LAcCoV4g98MNXrSPQw8JwdERDXoVRgv6+29aaP66SAIiaSZwKPnUVvIgBa0VNXt4XYK/UednzR8/aIO9xwewUu2ZRrN2xiX4Eb+YnBBZPbznKdY60WzZdR39Jm3VCQD/2zO8tKg13C66JBOauD73nTnv+V7+F2HgXQLW/bd3+GjFZWXbo4D67kciiwNVyDJp99oaf26c/+1FigDqssfgA3RRe9urze1BjczGIzJkFMD0w0e8ijgqOlNqSFYtt3uqVdNZUWgxRQV2op1OTEhygGw9pqnibCchV9R0MMp+LzJbwgxQ5gEEEF9wjkcF+3AdFBIoEGeK5EwEi57NIezl/hno6UeH3W5gISr7PKM9yP+rtSYg+H0gIz0k/lnhccDgRipu414y19iHiZmv7bRtlG35BXpaVQq/NJL1zkAh67lsZByM8B8HEK8XymgawtSjRx4+xN8oeyw+SdGrfzd/JjY3aXy7XbkpewsIDWBfYjxEhGhDOXqyy1EgSQ8zhbXX0wqgDJGk0wML09bhCEiA6ev2i7HDbsH3h2SIcu2bzcOQlIZqYpFeD/vIpwJfrEo9ivRwnGIlYuFMUg+XLHE5hPOxsdnKsdRLZlJcSa2cLDhHZiBt5VgDzV6TFeEE8sEdXp0sf8Y9V45H2/cfqcQMR95Uzg5/hadHBkC75KTjkKswn0MdmZqbbMKXmBLdaKS6GIJyjuw61E6vE60hD/JQYg5Bpak/gTZH7mbOFELUTtumGayxv1RV2HPdrKGC0nvF4yHcVkg9CoAvgL8BJ+d3v/os9+cID9tjPDhDhB/ECSb5w6Qp79PGn6ABZ7/oUprGvvuKyS5kX6C1Dlf/sH35vdxFLqWf6NdbAlctXsFzxnLPX+cG//sDuo1tHxJX2fk8+9Qz7uiiEMacB/j/K2SbUfv/YI3bz7bcgZsDlzLy8Y/se3p2XbfzwYjvyAqQZbo+lK5cxaHBBdrQa3fag+7BPjvpC0KQzDwSI0RUVh/tjqKmWuR+HNMT9IAxHC5e5EY5yVD1VEKpdECAYoqyuHTer+GAINl8cg2NyDzFvhdCXMp2epmSiynwYU0oE0HquGCyJ41JSpzFNQdizFgqkn0U/i/oeJVyTiExRlG5POj2F9SSdlzpBFNheF085onMl3/P223PtV4+V2vz5iOMycymn32vFrDG+dJI1sl5NyInFuS8dd28TkZ5esGv79x9x4iBFWC1ZvsyJkU4rOpRroDm9kWcsgj66WZx1Nr+21Tn+1BHngbChm7OPxDg652354ixb/8AplzygRAG5K7SvlwhP+3JFgErIprOLzqISWEhwpDOAiHPFYKkzUuSGzldaB+T06GF/rrOgkgD0/yJgRIKIaNe+Xb/2PJBqETe95PbpIjQcYcT31/m25KH5U+vMf/MRcfMrnFW5Lwhz/NkTF9AjqKQCzVGKa64gkjZS8VaQJUuXLrUXXnzRli1bhhBlJ8RbPvukmdaKoKWW9XqUOUvvZwH9WMNk0E3Chn30w59kD0mXolcE+xNcjZxMx0f1HqfiPUdG9J7VgQUBd84B8ldf8Fv0j3/qAPlLDpQ/JRDe+O+s5efXc63yU2jIH3//85d8/nv9b8YyXSRA3l4C5M2G7YWNBY0/zdtvn4vnzV7/Ox0gfrPX/2b3753+72/t9f//PwHy1l6/d8Lo+esEyDv7/f8xT+Ftu5B/wQFy6eTpcySEXlXWB/YoWXzKIqxIpXNESMmPltvyL5xxII7Uv0OoceT88GJDIcBHOFWvNoHnisedlfjcPH/658st7wOQINq0/kkcln5eNmXn5zch+hplLOt3uTgEZGmjqu8jcL/8Zyst+xPH3WFCG0+RIA5UUKSOQGg+FIOiOJ9qgGmRJ/qlCCyRBFLSiNyRet8pe/h8qUClKDr1lamC8kXfOMth0htMAoKAjZ/KxEVoCOxKQaHchAtD5EYfsQYqs1bO67Kly1HQk0nMhrwKEGbfQ1O5vfc9XGVtlCQrX19AoD/9IZuuXGoVRSfIAw+2OFQ6MQBzI3wvD75PDdblHOJRXHwL/8mZ0gyoKvKjncNWPmWEwRxuBzh4SC2k96ZyPL13gX86kOi9Cozv43sIIBbJo3x+uQf6ADvbiNmQStEbABdTNmp0lEAc5oeJTujD/XH4OLI6IgpmzMxymM8IoGQejpczAJJbX33R7rztRt73CZS6AJqoiJbetcie+tpLlkNB7TQA5HE+v5sYnEmAeBVhjwrU4sDbReF4J4ft8qpWDs1prvh8EBCrj8O9D2r2IA5e17w/z8YbAL1R2TryYwhFLECCCtFhl1CsonZrGQDQGkFxWg8oGWieAQAZHK6Ul5uAujgRlewgoFI3Ck8pqHWNdFhpwiav/gwBFa4snLFVh8p9jNenKB4BBP0cjAWCyQ6vMRcMgdIHSOzLOEhA1a7NdxSRU4oFUieIYmZqIHsEzLtpSdElyvFl/MldpFgVV2DuxiXRPQAoGlsCXRVrpf4PZSzrkOa0nACSKnQUASJLv0ru5ZrQfRzksOYAXr5bD4flJUuWOoWXFPR6/eqh2Q0hl5yWyiHN7K7rI+1bvyh1MURyV+h1RAEqjhPxox4cz0mKjgO9ODfX0W2TgEMART5xBeMQIIcOHaOz4TJXmL1l+w6n/ptOpvxGMtOHUSz6E0skFbmikvTmznd/SIPahxtEz+3LdGfMptQ5mHGnvhMRRYqlScRB0cd1duObA+cA6sH0jHQO3NO5rnQP0P8QAmAfxbUXESEnzoQIDzmKOKgOjKk/gnsJgKjzpca3DsA6HMdA2hHgZ0cpUk6lXPgoRb6nz5y1mTl57v4rj/vQvkPMG0FEx4RYFeDqXABAZWKXASKo7DeY6yVQSaRCAgf6tbinYvjcs8TJHUBBd6yi3kJQYUsV9/Q3ltpjB6IpDSeXH8C/nfLOj9zzIdR4+3Dn4GRhvlPMVy7gcSsHzno6lOLCKX4naqKLCKv+wRaIhaXESBCBEJMEoVlu3/3erywndxmRXt3059Tbhk1XWixZ5h+8FCBvYiF58vR21FfaAETjAp7L8tMFlqrIO4Fo3K8QYpsaUNh2A9TJCREPaauMgx4+X26IHPL29aHXE6GuJMhh9T8ocsxbh3V+qUS9l/uoQ7zUnL08X9defwMK3pe5hpcDoFU4klXkomKoRHIdBmyW0jEphe4OAOpyVNbqkIpH/d5OlJMiwBRLEgxBo0gtuQDVr6NDte5lIlFiZ89CADO3jgK0iLRYvHC+A/lcnxHXU0QLL9OBkHquKwBwPTmgR4okd9da0WvKuschAVjRy3yoDpPiErmGMlxnUDvA8QRRIx04YboYw7lcD0VGHTp2gvlpACKs2MLoP1L3hxeEZBn9EZVkracRqfbKF2a677/xW6dxQAKCkheiqBl1AGj+34dTKonSUhEfimRU6XoSan9FhGmdmoU6nwHqxrKUtiHEG7Z3NDuiNhzgJArwf4L5qAxFqwj3GTijMugKOXRgD0raaKKQmLcAn+Ipaz5PgCThcPPhtQwR4yeHTRNujIWXxePcQPLNw9nJmJxJ9GI/BIhievykYAeg0Tzow7ohFfmQVOoSBzD3ePJv/pC3x1DkqhdIfSCZzFehzEfNgOsdoGm+5N3UEJWYmJlnL+zcZ82oShMgosJwOQTivvML4LVnJDm1e0c3BDCbg+mMi0iEBB7M692sZepu6cRFNgmpMsQ4y87Nt1JI7WDWCpWhiwDZd/CApaK0LuLZm47LSWtbFU6vaJ4pdduocyqTdVUE/SGeuVoAyzvfcwcAuNm2HbsgmdscQd+HAjmd+9cD8KMi6m7elxwymn8imav/4aYo+9bvmiHnpuIwRX84EkRKYBaC88p6dX9w95iHITtcDCfrLuNP90oEh2Ii1Q/my/sNhvhQSbW3LOeAiCpEd30hkDACzGPoAguRm1VrHU4BBrXxwmySiLchgPG2WrquGHsirbs1VtXlAIBeUjFpi1YCZnX12aky+pAYEx3M2TU4oyIgwuMh5JJwqnbhNr3t5o1WcnI/8U+ziTSj6Jhej1cOV+Au6LAI72FLwcl31YcW2GR1vDXjBvLobLLAThw+XR1W2dhj//77GushFSsqC1cJ+6dZ+Wk2JyfCVsxl/SJyJ7SfNaCyzLoome9ibW+1GHu2dNhOtk261xRNdNfa2cF264bFNh3nIOy0VTaN2yuv7rQ7btyEs8sLMrLXHvr5w+ZBz9mlV22w0uIKu+nqG6zqZIml8yz10kfw6q5XLXdZvuXPzbeaw0T8pc9F9d1ms66bcgkffaqY8mf6jSAyd285Buk2gyJxP5u1aL6N0H0ibcuh3QeYc0Jt0+23sm43WDjkYhudCanEHsmNGMp80cHzfxa1eTgOtTDmEg85LSYggb2RJYzST8UaKQW0N/OYl4hEFO7D7AUUg+PNMyOHrRf3exjxjC8O1ij2jH7ssyYg8PtwWE1wfwPYw3hMsBfFRVUH0dVJGXkQ/SR1rZ727ME62w4oHRqF2yE53JLo+1jmT/wZc8ALvOYjxV22Ns2DsnKIOvbfIre1Vo3wPVniAVOdCQbn3XQX6VlSyphmvuSRZw2mOyiTMvHjxbi5Wi13OvNmBPtLxC8hcn1NIhZhPjtV1mzeTKNeMdOsOyzRvvLkYcBzs7yYAJsHoeE31MgzPNUpEj8NVxX7ozS6i7btoQcsirMAYzwnO4NeoTBLn0aEWANxmQh/xonA2rm11TJy49jWDVB6TmzoGLGGPEedALA1Fmk/fZoOFIrVq2rpSJnNfBjqbYtzU9l/ezHeWyFWZ1tEU6FzgBQi9PEMjCIOq93oirdL1q/B0UEUHG6qEFxuhyG85i3KgcgOsuVr6KggAsufdZ9H3p578Tn75Kc/68iPaub2BIQEX/v6V+31vRV28PgDdnAX3xMSS58fDiFXSSyfRBTlZZV22ZpLeW8xuCT9nYuoAof2IPc7nzV+yyub7dbb70CoQFE4c472QHfec4/Vse4W0hWmnrfi0irccQftJ799xHrqq7iHdEYwnyjCMJQ14KEfPkxkVJrd+qlLrPUkUcBESPoSx/vs07+3S3DZhfG5zz3+uG2C6B1iPEkMNcQZJkzECA6Rceb5XvY1QzjlJnFBtbRDYjfSW8Y0E8j828ueWv15zUSYdXDdxuROZr7rYU2Scywji74J4stm5WUwlrqYd6cxb/ZaOo7RQfYRgYqQ4rnoY0+mvY3IkSH2sHJvikzW3i8YIUQ8ezG5ro8cPQGJgfiInyEx0R0fnOue2af+UE13yFr2GUO4TY46l6C6P3xhG8OIkdO8rPhCCQYam9jv9QwStUakLWtiIr90xmlkPehl7yH3qXr02jlvLIWAOnzsOHGyDQi5/Nw+QCINubsmeD27vzrPNny12L0GObElltM5MlypB4qrY7LoRuChNAOJ6iTS079PxWsGOKFUswQ5PO8BiENUsN7IPj2U9yyXtxz3M1lr+hjje4lE1h4gF6fqrs8nWeJ7t7szhEgFnUdFoOisK2eIfj8v3tBriJJLkQ+dY9seX295/3jS7XWDIDlGePi075Bz9wiOD/VLiXwN4PVFcO20Nu0ibiyTKNI27slSiBA5bps57wxAoPez7xlhzUlhrWhmrxgdSadYUDxr50c4BxDZxQQQSM/XBAX0iqNV/5giOCU0HIEUeacRILpO54GfiwSIGzb/n/14pwPcF/b6LhIgFzowL+z6X+hPf+u//q0FsC8SIG/9HXyrf8JFAuRCrvAbCJBZH7j0fHSpA2qLIRn0kf3B190mbaooDsAEsKTkP5bbwk8XO4WMNnJyfkg1LMWqCJBRDkZeyud3mzuCYJQOwtcL5Cp+ZKXlfeiA+xkCmPWgSwGuD/2/PkRqSN2iDaDUOtpMK2P2/KQngK3gh/Mt/b5D7u+0IdMvESJyi2ijqp93vjBdG1opewQ+aSOpOCOBZN2ADa7fggNq8YNTgOCsLxQ6Z0jJNygk/bOPxV8+6RSh8ajoBcwq4mSYTXULG/D58+a7zfIPbpmK/tLHBx6qQDFIRj2HA8VfiARR/IfnWL9dtXoeB5dmwMcw4qdQ9/OeVTTrgfpLOa45lM0LKBf5pJikJoBKbexHeV8LUbyO8J7OAHpL0S/Fjz/XsBEVr4BGvU9Ff82CKFHGvnoTKnnfIgAWLFwEl9BHVE476jw/fi6Z5xxcFInly0FvggNzdV0z+dkNgPJESaVnuI6UbsCQGYBXx48dJn+/zZbNn42Cm8x0gKVOQNJl751vLz+029aQ8S9Vqwdkhfo6GvkcjQ0pEbVpVlfI0JiXnS6pJfIqjigknELEVI0CKHn6ojIK9rMrbs+0sXMEiHKOR4ke81CMBAcn5XALPGxvlNOB7GwOpQ2oe0cAJCJRdyVwkNGmPgSloOiEzjbIAw5ucgEpmqoT0FT56RqLOqioN0Mq9zgcJNPIcVafiw42+j5yhwigD0LlptJZAfRCwXTAGCOgWvESeh6qUXy3oGINUwwZBxDFXo0DkmnM5qNEk8JLEXJDHC7L6BkQuKYccynl9DWK0BIRou6PXsC5MHVmMH5Ugq7Qbt3DXqkkpRTjEkpxHArYGcrBzLl7AEHKUX7FAdj08Wep78oBBlQmOcT3vf/uDPvh4wB9jBHlN0fz/TnbUtSqImI6L3qlMCb+DRdOIkSaIhUiQqPJGH7Wrr7mWkdYPP7kk6iyw+3aG691rpxwL5wqlIUO6/DNAz6gCBCAoEAcQS73mLmgBMC5mDEaC3iXDHgq9VkDh8RisogDAMBF9Iik8QEs6YcwU+fQ8hXLHFBVVlpCZBCFn/PmEDXf4zoK5AAY5SDaxv0JBCwSYKWxPgh5IoC7jfuqMu4EsqYZTRSWlpFJHuHGxzgA6wjSVEVkcc502ce9gD7gN3QZNFkkZFAwc0ISYGpx6Rniuqp4fxCfkDHRPOtZ9BCkAc53Qeo1okYsqWlxJIsA+W0/utweP5wAOeplLzz7DCTCAIfI9wDEVtteXFKaY26//XY7QempXnssxEk9z5cIxUBKbuvryyAwcYvxXgP8ggFIw+3BB/8DsqiN8USMBuNiAdn1kfFhuBeC7f9cG2wFzfEWRddCD1Fh0wGcG8iQjoH8a+Jwmw3R0wUQrtLnPubOBQsWQAS28XMjKdo+RgdNKmB5oCPOdHgWqJoJcN0n5xPjrU3xZfy7B0pq3S8pzkXAnabk/krAyWpIonmzc113hMiPBl7fPKLFFL938uQpp3zMgMDVIbwBECaGcaYc8VaunYsKAmCDenXOEj0jwRAkInmD1LMDuSWHirpCYpjbiujOyEWFOxUxBRED+NjIPexHsRgdw3gHgNE46AY00TMtQlLEi5SmHnzvnJxcxpUvbpUeR0DMypsNGZRkr+3GtafoNua7esAvRf2J3OjAJdDCtVMPiBfz4QADJIoImQ6+39NfmlojrvnqaZ5ZgeKQygDyikFSnKIvz7jWveefe86BInJnJRDzp4LVMEjuJq6riP2U6cl0EBG1BPDSQYSLB+BXM9FrwSGBrlMiAHA8ipLUap7hSOYsPWeBAKBjqC/nzM6GvK4lf3/I8lBCqwNEc62fniMeHM0FfYqm4XWrWHzNxmRrrgjh+4XiAmm0OEqeG4mGieT1uLVZxa0Q677cd8XpdLHOqAMkFSJVRMjOLa9BlCai1g53/SBadwYBTgYhvvgya+getn4cBaUtPfQstNgMALNonpOI6HBAUA9ivhJYb3mOJogOo0dLJPKpUyfssrWrnJtH5FojDjcBynoel1ImLOAqEKV7Mk6UPXv3uj4kxfqpBL2S3PwI5s0C5ZqjOo9jjGjtWgmBqfz8DhT2zYzZmcw1itwrLC51c3460R8paTMdAarekUpimOoY/yKU5UIUUX3X1QH2zd/QZyEwyrkrz7k/NOmfI0A0AWtNmAQMEoDle44AkfhDwLeir0RyeDM25AAJhSQOxQ3AIuhK0YN4/xFce7ksuwClstKTrAMiM1IxYZAmoIc2CWg5iJR+APV2/dkaa6iup5+FEmj2A83sIarrxiBuPWyI+WwEEs8bab432f7DREy24Aho4x6VIMBYjOMnNAzHEluSKy9bOUV0tzdaCQRTQHQq5c0/sSe2PODG9GR9PK+DkmrmcT/i2FqO7Qas7rWDBS321E6Ieww80+hQaOE5WHf5cvZ5jfYP995ug5Sij9VWmD/r/ChzsAjT4uYROwJjsqO4zYJjU3CVEb3XfMruuGmxXbruElD1QMiMAp5XT8tNJQ5t2VxrOrmX90EEEtfAKwAH5CigZQDkA5FFcvcYRc29p/bZ0fIjOOpw2/L3+bOWWXW7h8WlEFs1SXRaerM17CizQiI/e5rZURDl0svPuPnOd9u4N0IMlPM1RDqmpc4kBgiHKfdJLqru1kb2IqyViF1GuaZlkE7bDxx33zd37hzGG+IUyryDiAYLAcTvxaEi19IkY2ICZbucVOrcEC+mZ0rP0QQxRKNyEbKSx0KySC8Num09XKcxiKcAAN9BiKwuCBSVUit6LxhXBrwLzpkKe7pmwhDtWz7452UpEXY5joZEHD2f2bbbihmim/JwkzJuJUyRm1Wda2OQKCLflMQnYmLJ8nnEKNYhZml17o0Jfob2a8tWr7NfP/6Mq3CZl0YPSaQvvVYjFsYXJ3tSdE1EUtMIz3MVEWz0AkwSx/f0yQYXlZRCT0supeYRnh3OBR0S6s/+ZMjFYM1hnTlecJpSewgxti7ZWamsKwDVkRRyI/rx5nuG0lvys4cPu/L5Tgi9qDB1CyECKeFr4Grb/MP5md5WcArnN+8/cUas7djZYlcs9SBWMMnyFs6mT+iUvWcR8y4RVC+/8iLCgAyIjUC6vk7a7Xde6vryXt+7j9fGfFHVYoWlPXb3x9bBuwXgEp7qsdh3YKutuWy1rVx3KU42yH0A6lPFp+2x3/4Wt+gDxEJOZ63mWUOIEUdv1CRvSOtFNXNqHyC87BMhnDPSUhKZo+lYgujcv3Mb8YV59uTjv7f33HonZyMfYhnpImP/K5Bd0cI7du6wm2+91Z59cbNtuvZa57DwJIoMBRKsFe5m1sTfPfa43fXF6849l4nWxBqq6Mdnn38al+wKhCqJNsQ8d/r4Cbr12nC23AzZwn4e8B5VFJMyWWAdTdZLH8cwZLjXBO6H7lGEFL0GX02XDvOGxGQInppgjarbce3zfuDMzJf+ligETF2QSNPoWYmNC2edZZ0kUmsaJIjc0OKFg+ng0D5tdHTYFd7LDeLPPJeEo6aenzvBHKrrFsY6pjLyZ194yUUwfeQTq9372rq50cWp3nzT7TxLQZAfx9gT99hxRFUR7FOGIMivuGq9HijnDty9ax8EBvIgOkAqIOD9WQskXtG+QZ0clbgVAxBTqPOiAAFaMrGNOi+dxdWo+KcI9v9yYagrTO6M1z6ba1d9BecI50fFZYoYDGeN09lSzlZFm7azp9c5Ug4QzdUSTOn/W9jDSQyizkcdmnUG0L5ca7xIlhdefBkHymzX86EOFJ0xTn5vivBJvWefSwhg6mG/jmiB9UNnVv0SyaI9w3QRvvxZbhIRLs7FirhDbo3aX679s1MpnYIfOUQMW6wT60mUks1+Sa+1h71SGyIhOdM1L82ZR88NDpsg5q7SY4VuTVeUmJIOdKaJjqR/pbzJPn3/15jXQnC8RUOs+TOXSRBDvCaOY5FiAXJjcy9caejb9PHnHSB/Chg60eUf0Yy/5PC46AB5m27b3/xj3+kA94W9vosEyN88EP6bT7yw63+hP/2t//qLBMiFXeO39vpd2Gv7n/nqiwTIhVzHNxAguRAg//kNiYdSgTmbiNJHVlvePQf+WBInhe2Zn6+y7I8dduClyA8fQB9lIA8IdOJrRBJIWSoli37p+8i5oe8pUqOIOKzsu/e6XgT9vyNXADL14RSVAI96MVOqGDKW+SXXiD5Pv/Q1gyjqan88RdKk3rvfKW31byJBRIbo54pA0GbwOAXk2tjKEbKTDHFliivSpQPFqDJf6x5eYRn3H0OxSuE1QEs/IHEAYLE2hrIWK2tcANGRL72RFPnzm3AnOf11VRRqctiaHsemmwOCANRMlPPNHAxmpKVwsMfpwHEjwAOCARBnkvenxPFhqY04VEnZr/JwqQmFw6h8uw1VtzbdAniVea/Ymr179tgV6y8XIm5lKKWlINbmXSqtw0T1LCSCqV29Cdj1i1GeKWpJef2K1iEZxU4AACAASURBVJoE+NFV9pB8EAB5RH0UAJ5SW1UBnHahkB5AvalDc2oalm0OV4Fcn927ttumDetRN6JEVQEhgMsQAED+tem2+9GTtmrNKusgCmiMSAt/dvnFvC5FpEVgu29r72LzHErsEOB0UTUgbAiZ8LhqAP48OJRNyrwDgyZl2eXEaY03QI4AJg8BOEwARAtE4KgBUzYOCNgBMRNvhWVVdqayxoEmsURsiegYVZ43gJMvB0vFW/Si4tMhRmCtIqZUqniEw2MCn3/+ECMCQiSNFOmKjhDxpMJ5kXPD3EOSfFFSZXIPerjcqN/GIedQEHdwvVtw54xwD2XXF5gmB4hykQXEZmUTGQNJIbKwk0OU+jpE7rVCKOlrFMkj4kWKMpFcPVKY4a4akNOD+6Snopn4LCnIRJR4c+DTWIngIBoL+CfwOYzuknaAM/U0nCKWTuP7BLnV+nodRKWi/uANU0qy8x/fe6wRxT9RBahaPcaJhkmfThxah2WgquuD1AjkUFrJdU3PyLFXt2x1pMAMxtXVm67mbF2L0pZ+FQC+QQAvFQZ3cdAOAjAWACyFnQ59pyHyAgEbdPBMJvpLDiSRFMeJkPClawZkGmUqinPek2IR5JrZcM0GF91VUlwIWVRkN27aaAMoxcNFiPI5/SjYdB29cB6pHF2OgmEOlE2QRB1cYx1EfXAESUWePCODUnOs/QCDZZV1dgwnSAbq+xYUt0OATj56vdzrHsXGaR7iPs0GxKmFSKwCaBVoL7BL0TUiC9PpKRnlWXFgLYDBqdNEy0CAHPzlJvv57jAXMfXcM39wIOclxHnJHfA4Kk2RreuJ0NoLmKvYjfQZMwGeidkn5mHOnCwi9LbaIsqF83KzcNQNA9BlQhb02yc++TkAKxS5RMX58Bqg1SAMg+zHn8q3wnaiO3wg+FAEixhM5TCtcvDjxEJlSnnI95GzSRnQInTliurvpfgSsD0aknSY19EGGBwGqXYSwHk+Y2aAQ7fcQYoya0eJmpGZ7YAkjcf8OfNs67YdDkgIwR2TAbBVWVHuIt0KGHOLFi1mnhqzY0ePu0iJFOYMufbaAP1UKC+VfA+OLJFVcoD0EpejzqSFixcRo0UBKnENlcwVCYkJXLPfQfIusDxcIPWQAHKwaI6Uw0Jk+BlIRE/vACL1prm5WiSIcsml7lTvjtYKOVYEYgvYjgSo6GGcFpwucg6QBKLZ9uAq6OPnjwBgas5T3rwf+e6KvtHYKAJgL6d/QS6EZ75F9AgfN3+j0LkDYnDuiLMHcsTpMc1dwyius4j/LkC93ZArKnpXpJ76aGJxVDVxTdVnkciznsD3TJQbDkKotQ3Q2XvSaiHc5CyQKyOQzwvGpaL5WKX0rZSeT+AUSSGSRARIDVFYUYBN2cpmh1yfhPAd4RoMIBZQmbvGJygXIKSfTcsasp0vN9pSStnbIFmmofZvo4tFvRVBzCECEgYVT8e1FSijUvR21ok0lcnzXtohE/Rnb56TnS+8SIl3HEpxalIhHbqICStvoEQdMnoYsPpgEb0mOakWi9ulh9L2hUvmuxiV/gHimphnggGbx4iD6iHqafmyRe45Fik/zkZCyt3S8grmm2zirqToHXTzxSkcjrqninAUudUAAeDPs9jBvQvluocxV4Tw/wsYKyqdH+X+REIEFhPhpuu/FQfIDJ6HdCL3RgCj1LM0zD2vJpKshTEuFatK7T1Y3++9Mcq+/ssaxnug61M6T4CI/BCe4jwg5wiQCREgrJ0+zBlyfjgyhF/qdpLzwx9Sn4RAgGnIEJ5bOUICIbKiuF8C2vC9Qc7jlWAeHcGlEQaw5AloToahDbTynLShhG7ooJ+rFlKnx3Kz0p3CugHSBj4EhTzLICRaFR0YUUkRNm/VJfQh0PPAOJuzeLH98rFH7T3ve7ft3b+b+STR7qVrACTU/vDbXzsA6+q75rkxPdlM9jvr+K8e/b29/713Q750WTlfE9aNAILxeaqsy57YAaYKiZK8cAY9DThPICwmxhrsjpsvZxyz9yNKKZS5ZJT9TR89Nscgwgr7Iu1kw6h1j/jbu951qT33xO/Il18JKEo/SVqOnTpTZ08/9bTdd9e7+ZomXEOolokuamYsJ0BOj4z4WOFRFNq4PFUmvnBBjnmTJdU93Mx1GLCXHn/ert5wu20/UmnRxOysWDvPgqZVWfvhJttHqXxSbCbrAyIG5v4Y3B3DlLor/i+azhIP4luOMeelM0eFhbETg1AU/9QCgTvMJqS0tsVe3XvE/CCVFixfblk4pyZxqASTWxUZ7MXz0s2993XgpuJhtN5NajOsKCK3i9aogqxHZe/HfdezGqSHizW/l73RCESoB6R8OwXudA9PReooanDI27oGIbd7POxHxyqslMiiNLizy1O97B72beMQFHf+Zp+NwAetQfyeCTGjCDheCZ09KLKJwNKYEwESGQUYnJ5FBOQZO11Kd0k6ex8cJ01tXTYtdQYONzqXGG6zqSKICdauSq+TzjdPOoUgHyeZs187fBIijeeVDceJNraJXKPoYB/jVllWLPGQODJCcHodOdJm190wxwkZ6hADldDxFktXjDr0crNnWjzupECPEasqPkn5eAo9Wrttdm4288IQLqQanB0Img73WUIqPR7g9wtXLLL22l7bsqPEQlL8bNeBYVu32BMXHd1QPCfBPEP3vmuxbdnyiq28ZDmOAWIsD9AlUXiWNWMmsYj5LnLwOCBvQCCdYdyTrPkZVoJz4Ex5u1193bW8207meZwMrHfe7APUszWI47CRufYr37zWRntScEXWsIarE2jQdVlMMB/3AcarJ2/byzttRnIq8ynubfrTJoluHdD6yhh4HAJj/aUb2PfKeT3Bnuy0WwcjINliOBM4pyrCjHxA8rLyYsYXxCykhfrrFB88fUmIfeu+R+iLWooQYBWCgyqiJI/h7o3FRYA4CFGQl1wK3Od/+8nP7TNf/LLt2bXHVhE9O8ka64Fjgw0yMVj1NqiYUew/o8P0LXVRdt9G3B8kSD9f60sHYTdMSG3noHXhROqBLOxlHMpZw2+4IlPYoo07IqS+scbWXXaJ29dqGuRSMP5HITzouoPg6yI+NY2zTStOQ50RQ7Q3Y36W062NOWXnnn1210eX2TNPVCD6CUXEUE0f2BXuOkxA0JwuKgWcL3d7uAHmgNDwEFt7KaQVC63iln796O/4eRIRsQfEHdnFg+bPnt6PPZbEbSU417S3zCWiVl182j9rvyyRUzCEh5wlcv1p/6WIzhc+mWGXfB4Hu9wMEuzxvvw5dzrhh3uEuQacDbV30z7uDG5MnQkTIHXqWNt1BpNzW4KPmUQ1yjmeiNhBr8OVsLP/kINbp+HCHy6ytHv2ur246wTh+yrWUhGvU+QHjkyeHaUdaE80nT2CzqsuGproSbdP4vlvZI8rYYfcVYoiq8fdEo6zuurHU/sTfeTce9h9XQRnD52bJSoRCRIgNzV7N62fGRDAu1/Zbuvokyw4fRQXb7PNg+jt6epn/0kHW0yGffB9n2Idi7R2nPamri/W2dExxWvKSacxAGHnYnzeno9zoRL/JbbqvwO9LkZgvT336EJ+6jsd4L6w1/f2EyAXcm/+b/jaC7u/F36F3loA/6ID5MLv0Nv7Hf4cwH97X83f+9O1ep9fwf/er/2f+fw3ECA5H4QAcYd8fUy9QKlD9eFcG0RXKdPWFdUS33P64cWW+0k2kGwqPdjUDUt5isp2DLWTv4rl2PyJBHEqUxEg5yKq3IPNZrPop8tsPnZe/bvAYfUtyGqsTas+Xx0GIjScQwNSRKCW/l4bRoFgo2xQ4wCHHCD2/Sk3iDaN2vSdL0LX7/ocAbEiRM4+tPgvXr15ny9xgKcU/jpcK/FC71XEh9SxylYPYxMtFETEhBfvYZSDZzyqGxXsyjY9ArCnAuQ0So/lfMidSZkg4Gm6VFMcTgMBS3TMTMIirkinUE4vwwDz0wWgsRGWmKaeQrtg3oNiqhqI5pDyR4rKXlTJfhwkPAG29Hd6gXGAmJs3v2LX3nIT8TeneL16nbJEBzpQWKpoqYC6UAFJ8axr3MX9kfpJJMEE92sUsN0TIskLAFV57CqxFnAq50cL0RqTKL+bZMlXpj/liLnk/J46coBII+SHfaglufalgOR5mzKs+LVmd5BQ7EEfarBJ3iP6fjsO0BgHAJmAFb6VbgJF8/Qiq953CHCciIJg7PiejKchFLPyW/iimA0g2/rS69NtogUFKG6DEUgGgSBegGcibsY4OA/34giho0QH+R7USFHxKGk5eEiNpQLiHpTVAp2GACtUSKmDjga4eiIUM9XCa1HGsgi3MOKs4iGJFJnTySGkiUO8I1K49yo9V1RGDFFdUh6LABkF6A0Pi3aKd3V9KIc4iDEgwkFF7IrCEmAny7uutxSAKn7VAUb3T5nzHhymgtRIykcPY0hyOmX7igjpAIRUdn0QCrcxni0d4vT8CJiTu0OKZ3U+jPIz0nBWOCcKoLJ+bwGIUgnyPADpYnoLVJ4+wM8Pl1oNckI511Jdf+KWaPvNVpR/LbU2Lz8DxfIQID/qSMC8UACBA0REXXrJ5dwRL/vmt79tCajSsilmTJtJbBkunZBJHBsABorgECfViop7GmDzKNdXBzY5B5TVr9JFvf4UFMzqo5EF/+AR9Wwk4wSaBABppQNGgTKUrnN4vuLKKwEKIuigKLCjRETcc9f7HJEWpE4HlHrdqPIURzfK8xTPwTeA99MPeScSRGpsgd46fEp1WE2nwAAAVR/jeczDF8A8GXIDpwjgu1S+YThmxjnETWiOAtCqBfh98cGFf5wj3vtvxEjgPpKqe5Iok7gYyAR+djAKWR4TO0pckqI7tn5/jf3Li+aUyTtwL6jM+tqNG92h+umnn3ZZzC4egQN7RkYGKr1qCIkEDtVFEJnd5M9TAMw4n831bQREnI1LoZc4IYEnX/vGt3h+U+ymW263R379qMuxPvj4u+2nLzfb9NgQu3KBIj+InmEcqhw+lvzrKBw3W17a4twO5SjBZ/Pc9gHOJFFcOgbJJYBOrofpANu6brWUh/czN+Tjlhjk2oUyb3SjxgzjNb749DOunPTqjde6MdkOOdtOr85V6y+BwGl0B/ci1z8DsInz5viJkwDUAW4uVi9CG/drOu9PpfIiKTohudQRMwbCotgsqSn1nJRAsGksN3FAl9JR93gZ160PFaRil0QuiLQR0V4iFxVKZpWWpwC6FBD/FcY8IiefXB9DfK5AgiCVuAOmD9ER1MyzOp3XJ5BijLVDxG8J3Sp1RD+MofruRT3dB7FKIwi9CsPE8o0DFjTb6z/bYHd8q9h1wqjzIRAiam5+jnW2klPPTCLCKAYAMxei8wyOpyNEgDXxPTXXrb7kUtu5d7/NIDqolZgnH+YXxb7lQMJk4DBTROAwhbNx8VFWBwCmayMQRGpMAaqRzLtZ9Ld4MDf2dbdCXNRxz2Isa0aSRTNHqgfET3nt6ikSwYQzQ3FSXoC+foBv/YB16g9aeXmk7XmV38mQbyLeLYg5dpy51Iv74XLJZcwTVKPsf4D/CfVQMGcg1oZ4BjBj7Kr/ox4182Vr15oHvTw+AHqjjIvX9nFtII3qkA8P0AvSDkCVwLOeyLrXR2+TF8THDJTb6ZmpLr9e86fAMy9IH8WlqFdGSlkf8nmqIJz8iDL0gWxRoW0KBIicdHLiNUI0igg5nzk/ClA1zFodylq3ft0652Q8sm8f/VlltohemUbAIf0gb76vF7+iIaFEeD7JeI6gZH2Sf+tn7IvoSCICREIBuaU+c1eaffkXqIaZh13Eh8vvdFXo5+o/5AABxFK/h9Z07U8k9mAOUwyWP2uZCBCR7+Eo0X0Y93ICBDO3JgMqiwARYeyJa0aRXZ3N7DuICPKEJJpkrpnErdLb1GGjncMUoDcTtdmMMGIYNX2WGx8NjGf4WzKPSMoiumaSzKMRAMJuSLsQXIwxvJdJrsUo63o6MTbNqNj9iJNpZz18/13vdQDll774WfvV81+0xkM9dCYkspZTKkzZeW1FnWUy10wCdnrUllgTUXRddHX9+OlGO8K0kTifNZI5MzIujOexESV6sH3wzneZH7FEPg2t1sWcPdTdRBdDtx2oHrcSdTKk5ONK6iCGawEE1wnuw0yi2GaT948zjv3ddJ5bEem5s7Mosz5uTQge8gF+u+mXKTpRaBmx0y03LZVnAfByDPV2bJDr8qguqUbMwLiJzLRX6Q6YhZXh/XdsssDkDhs62s6YimPfgAgiIobPP8N8MAb/0GLzsvOtv6vXdkHsriDWMAzhRT1ErrrQmnE6egdHWjOA+tZDBdbDwjR78RJbvXYlJBu7BaKogn3Yp+DE8pLrGZBYRPZUU8yUClxuLxHOXnTAjA3xeawbERBfERBhMJQA0i02wrMzxF6gs66H/jcv4hBj6DcbBKSlFH08nIjDYPvXg8WGicXgGSyeZ+vr16tbZ8Q+8FvESGwb5sUDUDMXePMce+Ou8seNMckcxtLMPhDiZAbOK/ZX5TVNdqamnc4Fuhpowq5vRRwCqRIAeeHNHJcV7k+fBKSr36jFhWpdR5QEKF3CgnywtB5AlL2ZBVgJrqQi3CkyM8USM7YyJ9qi/MchOUIQ19TQuXMZYOSkPfXMNvohoohYzNMTYxlE07Eq42QqwSFx1G7cuNhCFR9U1cQ9HrADRfVO5JMUhcsNsHZfURfzVKpN0jsSGZvMs3jQJiBc5s4Kx4GQZEGx4XYWsnh2IvPwvDziLsN41okW6/IimnUrwoOFuDLinTtj/96jzK1Z9tpOXDO1rbbyssWMoTCbzfzQM9RAFwriBdardObuauaL7z18m1v768vDiCLkmepstgRcNx041eRa7GYfLkFQTHSivfz8Njfnz0hNIBKtxRrozZnF3neY+3iCzqiqiga77tqb7ZVXtjkXrgiQ2++4zaKmxfK1z9uqFWvcfrmR+LW82bMghTtt545tuDUXOgLkS3f/yB743r/aACIGrTlPPPEY5EiT3fPhu5wYyAMC5OD+gzYIOK1Oq737D9EptppnJcm82HuPN1XTJYRTgf1Er8b1JHFtHgGMcQjOGoB94jSHcWKdqW+zktoRG4P88sAm1ABZUVU/ZnMX8PwAeDMVO9X/NJyD6ZlpEB5JThBUB5En93k8hE4YPToBDIyYWBymRORqLVbkaixkgRdug+27duNIrraP3X+p7dqOM7WmytasXMQeiJ/BUlNXTycFezWRLoeOHHGRmMtZqzo5u2RSFD/AfrK0vJr19SxzIGcUnosBvq8/ooNh9gkSJmlfeQyhWyT7dpcWIFMVv4sI0N8pPlH7A0XAqo+kr2/YXn9wka3+7DEX1+zOjdx77Scj+RoJzCQQSEJ8oQSBHTu3u5jINWvWuD1vBDFmdZz35HDu5tyUB5kVxxpzirOmBCOejJd6xW7+aIUl3b2T/2dORtygM0Y0rs0QmMoxrqPOBIrO0/lDbg8JmXRmkOtero9hnnm5+bVfEtGjPreDONwkopIYIx5BQjMO5iDWQxGxFY+scmN4zn0n3PjSdZDrO5FzphxIffyMUIRnZ04UE+O2lk6VHazJHZDkSTzrnHfCpln5mRb7p499hWjEfByDpBDwBEco4oz1nJO5E2p4Eo/8TiBAHFpxrsPjz/98fiN/kQD5nwGN/je/y9sNQL/Ze72w13eRAHmz6/t2//uF3d8Lf/UXCZALu4Zv7fW7sNf2P/HVFwmQC7uKbyBAsiFAppQvU8d9qU+1KXS6NgD3079Ybvl37Z8CTDh0H//3+Zb/z6edglQlkJNs7gZRp6gTRK4QZaHrRKiJpJDuj7/0seRTRe77NWHnlmo4QmoblCb6s+KCRIK4OCwp2eUs4XP1/aRwkeBOG0S9RoH79T+dslbnQMroQ+pjEQDapGoDq3+f+fHD7u9UHh0KeCYFv7L+1QmSCsBfhd09Ji6GzWe4K+ZU6ooInR4p0ImqmuRwK3JHwJ4s2hFs9LVR9uYTg9k4k+AEKECJJnEsoRys+ztbbNXi+RYGANEPKKrydMVh1QLSpKBmFWjjxya7H9WWlDoq4RTQrQJ3vacEdTEAEneitA0EGBoB0PJW2TTKXPWBCNBX8V0P8UzegC6dAJM52ZkuW13qeB3E1a0gV0MHBwS5CJTTP5NSQgK3ALtQPnMoR7NPfMKQK67uJ9opisiDCg4k3fy8ccaBrN3qXVi0cB4gs7bDU8CbShhPUtY797osK9vV4YBPKZvkvvDm1zhKtdPHjgLKRmP3ViE9pAzK5zZKOE8WVXIPUf4LIBKYRJGvnCC+OmHzXjbcmmODOED8+XnjgGZjXGcQLw6YgAiAhGOANqGhEagbq4gwUHY3Gelkd2t8RHH/BKpwC6YIHv48xvVqBcBVcaGvP8W+KD19BY5xoD2f4ysLvdRY6gjRmBOAHYJquQXFdDLxLbqeKoAUwO4LoKDc4WYAjQhio2I4zA1w4FAEloiQIQ5m8+bPd6CZYmmaUKV187p1uKnhz97c70AIEEXiyLXUCbjvyzOjiAERJHoNAswH+Z4CVaSq04FOdv5egLA4Xtc410PjXEByEOPZA4KsuPgMwEK/i3spAijuh5Do5nUG4hLp4XUo01xKfQGNH78uwL77WK1NA9GIDAVEBZSMh+RJgTD78Y9+4srCM7Nn2S9/9ahTry1ZsZSYoBkU6RLtMoECkVgExX+IAKmk3HwmjgEVK4oAkZr2JIr+VKIIhniGcgC55UYQCbfv4BGcBNNsGNBOBMgI72+Qa9uFin0RReCKUTh69DBRcAWOAFEsl4cU5wDjXaim9Qy29LWTeUxsFddLRJCinAL58wCHUZENim2qJh4tNCIWdSfKOgCdjOw8O0r5exf/0wCBNsz1qgcg1ltQxvevP5tp136J0nTu0SD34JnPEXnGx63fr2D+ARAGxBpHpR0UGMIcEWcnjp9ykWxbHlxuX3p6iOcqBfBDJa+b7eqrrsR9lkWc01Y3JmMBJ6+86ircAXuIvUjBXVOBuwTQU9ndEBdzUS62QGJsJPbhwP69EAoJjhQ+hWshMhrwIWMWB98TuGeKbOsvrrHvPFFJFF+ALZ072xoA8OarnJq50BfiuQzi60niy266+RYXEebP/JMQF8X80GyJKMk7IEVGAPsVzaZYnTMQGLGMi9R0gATGpua5UFTAUjgfP1UAGF3K+E7EWTTX9WQUnD5hC+fnMT9OuEgJ/dIBfTbgzfHDR53CUuNSUTAdzHvqJxoArNbvLcz1ioAIhMDoZf7VnCEnoPqYGiE/5ORrAIzqUbEqhIwfkRB6PZMc7lUa3gaYU0sExpjiZ7jnl3OdDx3c75Sp3qxLAho0cfvzPChWpqiEGDSA7yq6gmZQpqr8dR85+6A6WpljRZJp/mgjkob6AvMDNBRhdgJXS8HvbrAvP0MqEZnqJcUFRFF5ATKtpCgcBxB/J3dfBO9Vrgj1u2x7bRt575udYjUjaxbzQhyZ+PtsPgW6p0srbFpKGpElLW6s5gAkCRgPBLHMxvnTC6EsR6LUpWPMQZrzRa7k4LpKRE2tabG89DQgSbstmZtnMxJiXAyWSOZg3o/yqJoBx4che6IAxHoBMzTmh7jPc5Z42m9+egxwcDVzcRgdGvVcB+K9mPs1LwYDnoScc4MwOahoC0Cc+Yg1ohMQpx6l6+vEhyneZQGl8x6AxRPk1vfjVjhUVGs11FYM0OvQMe5HnEov5KQ3c8VyrmMv5Md0SCfiOYhVCgUomwGBym2BiKyxRbhSRGZpPRMBIkW43CtSkqsDyYt7OcQzoOhN112k2BPAMQFCvYwLdawEQjisRaXfAtAnArCEOSMG8EjXIonnrIP3EU/kWBTPXz3uO5HCjSjw9Tyq50lzvxx4hZBXii78zN0z7KsQIHo954UgTgzCPO5SNZjrFIE1Dpgky4yL+VRuuwgQV4LOL/5+AmIrnmvtx1o2DMkZzXydlZ7q9gnqSvLjeg0y39WcLbB5uTPo/GAeIqZukjWsDwJkAKC6iVbnZoDbMUilLPoV2tpbXFfZALdokPEfyBxUWt1k1QDT8elEpanvhvvpj6tSPQk5EHW1EGv6NZ8end/87reOzA6MKrSxOuITI1inGNdyY03QgtxS32HedENNY80NbK1yBIhXSKz97Lly23KWyJY5gJ2QiF50djQ1FuFKibVvfOWfbLiu0sZZh4MgWYc7q+lbqrTXz0BuozQfpVNi8bL5EOEo6cfoSytvAdTMt0d+/qz98z9eb8G4Eirp7FDHUxR7p/u+9KTdee8yWwnRtvn5F80Hku2mqzfwrHTzLBdQnj3TOfSSElLs4LEyO10zYDWQjZ39DfaH7V+wyUq5dJjQvSLt2GbcP8QBFpScZtzF45wqtTk4GjtaOmwroPimjVc7cqKnBfcg89LZCkgVwP4mehF2Hq8y+twtd+FcW3/V5ZBX4eY52sO+BgIPwkHRlBMuFm2K/GDHzKjAscz4GGPPIbJPY8CLfVAo1zOctcOPtUM9VuPs9/ogpoaJUgzsncRNxaezZnoERFjbaJDtbuyzxypa7SzPlSQSifz7125YxV6jy76xpcAm0MtE8DbnzIyDTOCn42RQvJQcHREkFMlIm4LrJ4C5rGNg3E6W1VpxdZ818/1IH2Wf5UmEEaICXExpgKFhk7iUeRGJkCE+rMNjREcdo/Bj67F6C5hgXxbEus1cv+UkPXR8b7Qgtjgt2CJ9R23D+nX28L+/Yvd9dK0Dw7/3vadQxPuyF8i0POaLeFzXBcSmVpcWQ9R62mqcX96sOa1nq3EPj9i+snpDD2G3XjOdOb/D+hBWzIa4o43N2ojX+92hUttbhONlFRlsnCuCEyBecLF5jnDtiI1af+UKR4oXn6i0Skj0DeuXQKwNUPRcTxxkuy1ecoUdOFYAUQtJtnCBNXf5uC6gnNlJOPzOEA0WhRvwEGRhlj34gxvslWebKTdfrUwTUAAAIABJREFUjYCGvo9x3ALRuAIR3/Szd9Jc0cqcFxAQbs8/u81m4uRcd9ly62ypoU+lmvca5dzwUsx/8+vfs0/d/3nbuv11t4bf+p5becYmLGvZAnsFV+jlay/jueuxQ4cPML6uYD0esO985zt2222324xVkZTM0zMF4dLPPlAxZ/v27mL7y/5o0RxLiEbdzxxytpz3TBdTOXGaYewRtG9bmJ/rxFVjECDexLYN1HGdtd+EzAv0DYYI7bUKJuwoiNJhr2A7wdjYc7zHWhjS/piEvVg3VYQuB4bWTLECWdnsDSDdI5jPAtjfi/gVKZ0zK4czVJelsjeOIvKwlTE9CPkigjuYOUj721D6rA7hCtV1u+19c+zoYfV4NRBtmsOZKpS5vJhxMs9e33fY9YdFA/IrDvVynO2FCETSZqa7yMKj3MMq3mclJK0f8awDvBdFsklAkZ2T5dzWcvpLeBSOo0/ODYm/4thXSMwk0lT7MO2hmxWDGJXgXPU7vjrb1nzuuJvcA9TNxHOt6E2tLYrjlPNf8WUniW3UPuSq9Vc6h/7pkwW4QCD5uN+/eey3rGVLeZ1RTuBQjGsjDnHJnq/PsuhbXoSkS3Bngi7ut5IHJHjxhFziBOYcrBIu+XCuUz+gB2dt9ZE0s0/IhmDrgpBS16ZEVDqTqK+jAdJEnYNyo4xzH4pOF0LE0XfEvn+As4lcucce+s+0guQ7d7J2ag/GPllEDHP8BBagZNy2lZXqpPHn3jXgME3DyRRgB3483678h0m75srbWc+Iy/XQeV7dkm28BqWSQe4yxt9OAkT3668RH3/p3/7z784LG6ZQiTcSJP8VrTgPhv5vgqJ//We9/QraC4Of3vyr/zev9Zu/mjd+xoW9vrefAHkzgPjC3t//myv6933Nm73+v++7vfGzJb5+Oz/e2vd30QHydt7b/4mfLWzFgfX/zcc7+/l9+9evNxAgWecIEJ3rp451bM/k+FCkDGDDiZ8tsXl3H3KXexJ124n/WGh5nz7tijwFTAUBzI5wiBMJ4gdAqRgPdT8U/HSpZb13t3NyOPs0H4rCGuGgVfHLNTb/E6dcz4dupcuCZ4Mm8FEqSylilPEqgMwVnrNBlbJYBMn5CUIEiUgQKWf1e/Mj6/7ikEj+8F5HmGhj3Ayok0zmezsgrQZSJZn2a9etcaXecbg64rGaN6M4leVZ2e4NkCjaCEuNLGDPF9BFZd09EB2BfI7EfZm4DuT8ENCh+KeZ0wH0qsn2JyIgDzdIH2osRWJlEIXVh8qnFbXrNAfCEGOBIkrWeJVt67qUoUwWEJ/KptYbdW0nkk8f4i4aAOuUDy+rdwc/ezWAVj1W/7wFlIFykMqcOcP1XYSImIEUCeQgoH4PqeJbiFGS+qeV2JF4OggSidWR42ac7zMEECcCRD0Sg6BmefMWWimHn3aAkXHQKmX5SpkdSY78PMA3xXqMAd5KMeyd42GHni61RGJlFFEyBKgm0GeMCBQRQe3qAAD4DkQVxVtDhRVgNajOGtsoyUadL9B7AGAgRPEAiRxyAQt6UMJmAJTlooSbaCbaDFXoOA4VgeD9/Nw+LN0ejLXoyFicKv2UUzZzmFZGfLy7P+UchLMBm0IpahQRopiIPnVH8HWKHwiBOImhbLoDlbu6I3S4UHm4OjREhlUoex8iQB0GQ9xTOb6jUf/LVSMCZJADdBsqUim9FIEVzsE3igiibjlqIEAUp6KxrvJBxVLJKaJeBT32is/qAQAe5Ans5lAdB4gv8FfFkSIC5Y7SOFc2fShOIKm39Hc6mCmbXvFw6pJJ5hAcAXlXg7Mknbx7ATAizPYfOExkWTo5+ic5P3OAxxHgA2DfxoG5HTAwANBb6jRPVOKfuDHA/uN5egg4wGdKCUyMQyYgfgrRYLt27EZZSWTa/MXY+sudGm8ROfuBZD+TgmEx3pAokAJOKQ3qU8CBcHb+HKeOU5mjyrE1nsJ53gRkZgNmK4JAqusjx04BQEMYEofWy//38WzX8rwNAVwlQn7kz5lNfMVR64Bc2nT1VZbIgXQAsFpdIKMcEnU4Law87TKU49QvAYju43LXIXs4MHYQtSaXRmc3AAKq2C7AbfXNeEJayfmzmwLdHsqtuwCLhwWsg5c99+1ldvf3Ad4BYT2Z70RgeQEsezLWn/pkst36bwC+PCeCP9XTkJaaYTXkTou0SJqeaI9+PN3+H/bOA8rPss73v+m99z6TzEx67wnpgVADSFgEKYIUFVmxgOu6rmWVRcUCCiIuKIigINJLQkghvU3KZDK99957u5/vM+DunqvmXrO5eM9JPDnEZOY////7Pu9TvvXJI5B7uCK2b9uKkwtlOrFXisD6zN13uygDPbdf/tT9duc/3WkXbljn3mshBGK4opcgqubNmmkzpmTaiy/+1tatXcG8UAZwR29KQwsKzCwInij7l68/YPteuNYe/F25XUAhcCxAQxGH81XE3YkA6evscRFMTU2tjgA5zpyWDWk1BDARhAo9FkCnn2dJUXQ1lJBHMsZ2bHvPrrhik41zeO+DlBBBHEl2two8PZh/coh5KOEQPm3WbEiSTKf27Eb1Gk9WuAD7ABT8ArHnQYCcgjAJB7ifIK4Z6+pvgexT/0cGauAGrk8vP0NOISnhpWSMxfkUyj1th+CS4r+F50VRaoqWCiPyT64UFY1rLSon2qyTeXgY8LEDYOLyKy7n+tShSAWs4Tnx5J7JgSW3UwcAUgsOg9T0yThhKHIGXI7keZjE3FBRWeTcUA30LLTTDFsLcN/YQXFrNHnvEBh7iRAs+t019mxeNuRlpeUc3gvBPWarLlhiAcxvPoCb3cwnybieYlhXVFwuAmTfvgOQ2eEQAKts/+EcyF0fS8cBsps/z1u8zOogcFoY60lk+nvjUPPHjZGZPcnFKSnnvZLnuQ6CRxFk+vxSUIsASU4EXEOJW1NTCpDoYdlJccTRBFgQ842I0HbmjnrUwnLFJfN5G/k8QbjtpLxVpN/iC3whQY7a9ddthuiuAHBWRCTurQ+AHz1Dvkx0KkHXb7hQCIU+R4DU4RBqAURbsWQJBBuAP/OzLw6Y1upaq6ZUeNfxNgtEjV7ZPmStRKqUE4m1fM0SlxMfGx/JOAB8g+iZzDqofP5yxnX2jCkQE4lWhNOjiPnFl3Wtj2cvhjlYc99kYkUE8mivUFRSZJdeegmxVZVOwPD++7usl/1FJg4Rf+55Bu40iQr0/Igk7eK5UlSU4rXSAClFfAQiYFAcWQExW76MVxFhKpNVpKBUuacLC3E3ddgP7ltkP6QIXQSMK6xxMR//nQBR+rkIEM3x2j9oL6o9gO8HHSB+IkoHeyGViVNkrIwDbkaxL8hEZRvKPZOjw4h9kevAhjp4hnEuDfBn9dgQY9VDQW13Y4+11CLsoMOgh0L0qQgbtBZ1otZVDI9/WLydKq5yoPa4uBo+g586qFCLdyI8UF6/OrXuufcee+B7D7Jf6LLs6TOcM3DNBk8bLCNes5NoNdbr48dO4cpYYtvf3W3tVXX22VtutP4jXGPGFHIWe3Vflb16CnB9OjF67Adi6S0IDR2n9yzDrrh0mXnjThoprLBIOqTGynMgKkost2bYjhdCLEPKLFm+CGDwtPkR91XcOOpiKG2owS6CUPfq87CiU6UUlqfZ+0ePWj0l4zMgTFasWWYH9+2ydpy5dwAKK6LzwIH9lpaVCSDPZ+Ue/vr516x5kKg41nN/mIIHf3mdVe+qxUGDu883xo7g4li6ei19Cy9T3J5O0XmcJeG22EmUX2FphX3syk0WwDPowf6iC2LpVF4hCvgBK+XaI4KmkD3A0rlmC+lfykyPgWjkuo/hfuI57MdxK4eQB44JCQ/k2Brn2ij+UkNmiD2NB+4MH5wZAeqCYe7Qz/IE3B2lfKO/r53IsCaLbAB5buM5ZB20EEDK8WDbTvH8u12jth03BOmUNi/W7BO8fx8U/K8THVbJ/EcCKURoGEIIIqtwb3oPqXAdJXm4F0A3rlaIWREgNa3c36JqK2sEeOa1xiBSw+l0GPfotBiIrEkBURbM+4kLQE0eqlIHyttZsw+MBNi7R5nbB7Wz8IV4YH7LwRGJG8PP38NmYE1JIG3wyssusueeeYvInHXMgSG27d0tbq+uKNDrrvs4xK2vvf7yH5krm+1TOCA8IYQKc45YiHpTmBu3M4b3Hh62dQshzdFMZU2Ls9RIolwZE1Hxafbs0Tz7/fZhohIjcDsFEZU43/blHIKQD7dZM7NZ54l/BMgN9gmzEwf32poVU3EH41gryMN5uZo6jF6raWq3Z1/eyb1MsuomHABQREsvmEWpPM5ozivNkO2f+vw85jniaLlnVeW4EZO53xA2gfyWs0WxRV7MUfU4JzvJv9y375TbM65auYB1lUip7ib2priKFYcG2fDMr1+0W2/9jD373EvMg+F28abLHCHsH+RjJ47l2KrFlHQfOMhrtdu69WsgNpvt4MGD7Etj7bI7V/D5IScBqouZH+chcvj1r56AKJiC4MPHZk/Lti5EHhGIip769XNWx1w/cz7PEuKHSPa8i6dnmVdHI30+DBJIiQHFYLH2jbEX6kfg1InTqB7izSMkxhqImDtRVm8lTcSWMi15EYcWynpWiwtaEBC3j/0YQizGsVwgXrhhdU5JQ9gikdUYztVo9qIBiAKq6AKKjoEoZP7zYS1TX2Ewc9KA9oOswyvXySHCxeIae0KGSggQFBTBeSuFfq49VliMw4P99BVXXYmYgTg45kcRBzPYV77w4iu891H26y0WEB5nemxq6NJRZJb2z9EA/K24bJQIIKd2OHt3nStVzi7AXg6RFsag69xAeOONQ1L7Y+1LDv94uS354j72GogmeKoVK6X4NnVoDLMWSfik7x3iz2txTahjqp39VQqEkwQ9ZfSMwKy4nr55dCw+ffdE3GzmHTtZg8MnHN/s3xXFqT6ObqLwouWi5l5J8KHzdbv2reyhApnHE9lTVLK3jGUsKGJLY0Iip2LitSRoSSFishkhkPosY/h7iZAGFf3M+JR7tAcRkA/7JS1Mck0efXiiu+zDX1m3H7RwSDwv9lqdXXWOADn40xV/+vcFt+BM7gywT99+P0JBEg2ILBa539UlEQP7fRfV+dETIHrDf4kEOU+A/E/AbB/da/x9A3jaNv9l8PHMV+08AXLma/TXv+LcEgQTncUf5a9z+/nOEyAf5b39n/jZ5wmQs7uKf9EB8iEB4nKv1bfBIU/RMqJEjj6x0GbfShQWCscRDgYFjy62yZ/Z71wS2jRKzSygWQBhIIBKzsNzLRP1iRYL1+3BbxdjBVCng2LRfyy3aRS4SZUjYFdkx6jimFCI6Wu7AMc/LGAXwSFwW5tBTQ7K4J4otKOsDVVNDZFRbYDIim/R38mlIRfH6gsusDKUjC3NjbZg3jz3d36A0C3ElFx95dWoqg8BOgEkoPLfcOGFkCN1TlnejhozBlBO0VeVbHAHAb1VGuzPBlOkhQ8AUgaRMurFSASIrS4vtez0dPoRal0/QzaqqIqi0xRrttjN129mQ9nCYawMMCsKcMnDhrpwX/Ca+sxSDKp/pBRltjpIAgHNJ1NKrDL3Xg4ug6ggZbku59AuwKoOtevadWucbV4ludu2brEL+f8qS4xWnjmb+BY2yAm8n05ADAHqms5VMq/s8zbAtSTUyVP4GYq+amNzr4z9YgBrzr+2YvU6bPJEvPBZCziUCBBWLFEAn3sGamVFEnVzvSLn0q3wXh39ChWoPJc5lVEPh0C5LlpqAa847Ptxr0SAyLIzwotLeZ5PRnQLPvYAgAuBlh2QNuNssCOk8AUgU/dGBADhXCnhmvlewAR1gUjl3MehpBsyJ4L3pgx6D8pke4l2yCtS6XcUauNkVGaHUSrPAoAKdm6ULg5GKk9Whroie6JR+w+ikFYoWTfEQDNFklIeC6yX50kxWFJLpXHQqOdzJAH0SgE1CoDRC5gl8LUcdWFCMvebz+vDvQsV6QRAJSWrIrHkUIrnYJ5BHEwp17WW8SkyRMCuOllEgLQwfqWAF/Enx5MANY0HkQTK9w3lENbNIU6uEB1kZOEXAdhE/IAP6sQQ7ofygtXloOz/qdNmcJcpmAdUl3pPYL6ighLJqq7i4K7oLwc+cVD2RHGmLP3Pbw61H/+Ossz+Tpucngxx1efGhVxceajguyB6mnlmlq9Y4e7ve0QBbLpkvXn1tgC+olCFaNAB7MD+/TxfC5z7Q+SpnFd6PtW9okOdDsyy5At0LASEVAyaohsERjRyHw9x0OvncOfFexLRUlZaZF+9Q5/nP3+99x7Xl/edSozR0fw9xFSEQCISr8a4ESk3BJgn9bri90p5VkTyJKVm2q59R1z+eQ9RaUmpk6wVkm8HhE0TAO9L353IT15391aIo0yeEwAsJIxdgPRyGCiD+g9fybAbHgXwZU4QUK17qLHjDpuMq1h+/lN3JdgXnyPiDRRHf/fm66/ZRuYTqQml3EvnHhQD9OqgepiYh/vvv8/eg3jwhWDwpWD1tZdfJUJjGs9zMJ0ugXRXxOCIqHXxDYq9iYpJQtmIGvs/nrFdT19lr+UGoyQEeOd5qWfe8OeZS2D8euDa+PY3v23/9p0HXGzey5SyR/Pszpo5DfIU5S9Fw4oRC4IAUQmtrmEOz8ssgL5B7v0AJF4Cz9A4z2qzi7+LtDIO4yWoowfVHg/It+nKyyEJC4hjinfxVzrEt0IGLAUgb0C5GA+hIZWi/l6AhMZ0FXPsNOIs5PLogqTphZQSUeIJQJwFATDKczoEUamOEMUcenNNpGaMojuoE/AkDFLBl0P9KfLUh3gf/oypap6pZcuXuciNkyj/FW0FY+wIPgVa6DfieeY0T+acMqsDCM+kYyKNnpvBQcg0xkolIKSnb4hzf5xiXhoAvdTM8O4PFtnmBwvt8ss24toLseK841ZfDTGKS+1SstAHATFqcQxORZkv4ERk/xHcLzUUbwdB2oRDMu+GjIxLzWB+G7AGnqOs6bPsIGpYXR9vAWo8kSMASLGM4TB+huK8lF9eQFyHCCIRzNOJ9xABEsZ9i6ZMuIusdT13gayTUcQdynU4COGuAnCtvZ7cn1BAXi8/Zdb7EB1F8TJjed1FYfa9775tq1etsLlzZkA6cN8gUIOYfxx4z3rsx7Xz4BlUnKOfYkSUT46jawvdH1Mpl82mB4aF0bog7IMBQwaZO08UVQKu9qKap3cgdTJ/7rJ6iPMO5oGluGXCUQYH8d6zyP4fYc5S50k0USlzF83leaJsG2JYYyWcuVtjZwEAvbquFAUYhXpcz4rmHe0RPJkfFaunPcEw71tKf3WALJ4/z3XFKGJK8V26bg2AVL6Q7QLgT+SednOhOkCCAaREXE+HzDuckwPIhiKfr5c7sgGg8KH7F9sD9ICol8g5QFz/x0T8poaXlBpyo4yrc4FrLwesI0H4J3WB+ENIgd25uEv4RgBf5nXGdiRCiDSelzieRbm0VKTczedPTUHx3FhlQQr0Z/0YBljro6dhkFz+rqZOqyqpsca6DtxQmTzPuCi4NyKzy+gHGYHEbafjqAGwvEfOFOaqQF4/FBAykHLqhYDFKgpQ9Mn7e/awzkTYN35wufVUUHDfyhhr12vXcH1wCg4Fs2+KtacoqH7tV3eZR2MR0Vid1lDVYrvy6+3548PmlxZtp0pabM6ibLv90zfyjKJe7q2ytQuYpyHtBLaWH9vDWhloe49VQbroulDeTUly92A1hEKIHatgT8dY+/hF86yGjqfsjNnsVeQILcXJ0Wx+sRRwA3x+6Suf4Xnab3u3H7ebrtvItUu2YjoClOVPmxwgbpeVE33U0D5uF6y/0D5+32xrzSGejO6SvXSArF68zl579W3IHrqX9u9GaECZMwIOJC2QbsWsP/RKEBnUSZ+VIoWG2AcVoKhv6Bi30mZuc3iQhbF2RCHsiMV1kJYYZtFyTnj1uXm0G9LR7Y4Voci11xjx4NnzYu7xYgwMci/lyvWSSIB3rC4QX4BfDwQUY0Ro2ThRPqxRcU2sx2qfRo0u50CfX4QVjfnZgX4P24NrjEfD4iC40hiKF65fZSdb+u1Xbx/GqUIM1dQAy44OskgKxgNGEDcwCOPjI5ybWD03HsTUnIBIoCbNeFkK4elygTAD+3VK7pRwH8sOTTB/1s1w7x6LCpxwBY/gpv35IZxF/JBEekbaeKajUP8fK8bpRwTZAM/xvEmhFhMIiI5QYN2KZZbKHDbC3qgacnNoDPc289plgP7qUdj+7lb6Turt7ttvZzxVU8xN1woOOhEKr+0vcHGScQEetorOoJRkRECss2H9Y7jnTlO+brb8ikxeM4hovUz7/ZuvWgd7h9TkCMazv63HAdIH4RcdEWczp00GWG+2ioKjNid7MqKJHivDcRQamQDYH2jrr3nGMFLanZ+7kzklwJatXGybr/uEbbr6Mrvt8/TlVSWwz2JPC3kSQQRWCOR0KGvxAOu5ok0H2Yt1M1+UltfhugDEZg8dGoLbbdEstqiII3jO+5lrOyAxi/IrOKf42xtvvus6iG6783a3V1TXysuvvkJEVpV98pOfhERgvWes1dRWQkTm2Ce/erX1FTC/8VwPse9vwqG6ZcsWVP0puF0utK3b3rFLIUw8ibKUMKAJt9I2+mqGibPSvDbIXvq26z5m/hCqnl0MZOZplauPsPZ1sBaMEavpFxhl/V7hVt7QSYdeFb1BxI8yDOvYYlM/A8EQzv6NrpgEH/b76cRH4aKE7AoiNm39+vUTogUciKXlJTaLeM0R5jj17o0y1mPjiJNFyNTG+qieCpWYM+1a5hwPq6sMc6R0A+cXPwjB6Thk62oRBrHWN/De1KlRyjnqn772VebiBghpzhIQBhGIVwoZxFVVjZwL4iy/vJ6uIA8rQRAmQkB9Vt4QM4qv0u8ozm0h7P21XmjP7Fyn7K/zWDu0/49PSbdKOnjUdaN0AJ0nt319itsHLrv/EDHCXEeegzDmK8VhSRBYAxmvWEWJWkZYm7e9vZW1dDVu2DzLROi0fccORFCxlvNzkgZu28b5gego3nsI11L7eJ29dJ7148GLR7QTwOcfZt7RHknkhnNNsxbqnKu1SASmhETq+Js3d75zhOiMqzOwSt9Vtu76MOU+JP42ln2iOjjbENmk4wBRioActvGI1+Qs1derA0TCwvzH/jPm9cPd9ZLP7SXKTekNiOYGmRyG6dm5637W0hBSDugSYb+laxLEOjbAGuSFIO+jdoB8+N7/nIPjPAFydgDRR/3dZ0cwnPt3f3bv7wMF9ETmyln8+tu//0wA+9l9vrP4SP+H33qm9/9/+DJ/8cvOEyBndwXP9f0507v7qH/+md7f2f37RBrSeQfI334V/zcCZMYdGyYo7Q8P+jr+63DP7/86mE7S3THz9n1s7rws9/ElNvvuw64XRFiBNnkCvOTQqH/+Yku+YasjRqReDwK4lUVXm8hokRhsek89TtHt3cdc5qtTzaGqEwis4mkp36UiVkGrQENXas6mUmSMQN/WHpXtcVBgk+gHGOIBaKkIJ4Gs6WmpDszRgTdMZXOAS/XkBjtAHKCwhNiNRDopeohRWrN+g7351hZU6cfsphtv5P0BOqJwUvSSyATFW2gTKiJASnFF63SycY1GIRbEASwB8kMESHpSouunaEaFK5V6Ep9RQKNAsyuvuJj3PWo7d221zddc7giVoIAwKy0mOuKDCKEUDvjlpSigUM4nApBH8rMVrdVKZveK5UvZdPYQ/VKJ8jzNXn7xebvj9ltQaDY4FXUgCl9FflQQQxQJ2TAFxVQb6lyB5SpQzEI1qegMgdGyjFcDRmrTPCmDPgfUUlLqa+M9BDiuvOKF2LlVEFzI30vZJDCoE/t2MoXtM4nq0TX0jaf/4lAnrhKKwNlgZwHU+UESqGB9WFFVKuTlfgdBNgURt9TOASycA4dInKqGZpcbHw24oKgn3XOp7RX/FRlNKSuvrziwycSSJcxAfVcfwmGP4lGAHGA5G+O9IRNmcw7ozT3p7BmwQzgeolAP+0GGdarrBGAsBQJCZfTtig5BeS5AIoQDhGJT/HgtbokNo+Y7mUNhOIChJwpDTw4k6oIQyDXG/Yzi9dIgQNTREBoRbKfKCqyOA65XIL0N3rwWIKQUb8Mo5PxRdPnxexACJwzAIAEru8axVGohPAfqbpGqXrn0kajWPBjLimuKlnuE6xsJWCeyQWX1kQDnUiD3cEATgJwxeZJTsak0vbWJ8kNU1d2Qa4rwmgWYV4mjyItnKjExhXvcBjjc4KJeAoKIISBCQCB2G8DZHGK59hAHEcHrK7brtivC7OE/oipWh4ZAP+5BNtc9QDFCgP09HGSPoEycSYSV7Pc5lMfPmTWVC9cO4MgzwMFITgap46RY92FcKeKokrGofiAdyuLppEil92CYzyjw8jUA1UQO9N0QEqHRqdaECrFAUS6Qkp3kpk9D6TiEovUbd06zH/6GeCaepZbmLvvCTRluijpYOJOxuRMnEwd5AOE5UycTM0KEAaSoJ7FEnhwMGwAOCgCQEtOnWCNgYkTCJHtn5z7y6yl3huz64k2UsPPr8n/ew9TFuOOwK8JLhfIlPJcNjW3MQ8E8D2PEhkXZ019Osmt/UMF1Uh8PMRCKPOHZe+WrE+/php/V2nOfY0zw66uvDtmWN9+wDGKOZvBceHJNAwHGslGsH4IoqoFIvf3Tn7Xf/f4FF98gckzPXxfgitxacn5NwmkhZbx6U5ohKJUD/m83THTG6NfexkxcXKFWTixMF5ESMyjE9gRsEoH11JNP2YOPPGZNVZX0BG110VOLF80HmPRGpdrmOot8eSabmS9HuV4icDwAkzt4jkXoav7WuBKZNqzCUQiLExTIC0BVL0kI8+PKVUtdbMfx48ctE/fbsWNHLY3Pm8IcoZYE3eeODzopuug1WLBwsXNa+TAf7CAWpAZ1u/LOpxH/MzjYwdezfRQjAAAgAElEQVQT4dRYDRgQ7sqxxSD2AKTHAH4M8zMVySVXhEhuOUBUbKrIujbmtQW4X3LpH+BxdgSkCMpuVPK9TA4iNGIhKpvpB9p7KMdqGBefu+dztuf97S56QnEmAxCogWT/n6DUvoUxGgSh8odvTrdLvr7fNqxfTb8GfTPMnW2sA1GAI9XEl6mXY9H8uYxxxjvXvBlipwX3gVyGAjlEbjYR+yGwZT+kRxSOwwZAzl7WsCSeUc2LjbxeI0BPJAraxZB+jlzj9949u3E/drP+RABCxRE5M+H2CuLe+Ch2iXvVyzOeBtAUpH4HFd72E4EDQq9rnJo2yTl8GvmaFtxQfqwDdM3bTx/b76KvNl9zNfNw2YSDj3vlx/ybylzQw9hQhwWST54J1KE813II9QicJTZvFBIhjPlkGJDFBzCnFDJKz8DJU0U4TSDO1063Y4VVdrwE8jDYE9BrvmXQa+MHqJiYHMXaSrcGk25qaiLRelnMuT4uW129TSL9df9GFBenPib+v7LVKyGUkohdUpeR1LbaaGid8mdel/Niwfw5Vo2DM42M8+KCfNexlcB8s2/ffhdRIrI7F0JY7h+R3HL9iYAeZs9SyHqrPUQg91Rgm569r90+2R54utp1MnlD/DuHG8CxgE8BYYq8GmF+Z5pznTbaiCq2RHO7OsNEgqgMXdc1lHsjoC/UH2IJci8KR0gK91PRJwLlEgDM/Pn6MfY3oxCPwwCtI7hA/LkGXeS68wntAOXGrXUDtnTBdEQUfYCiw2DlnfRsQATwHjoG2J8A2neMIMiYOdfqATt96csIjwuyiy5dBXBXTKfQFPspfQIrFi+3m+5baV37GO8dFfysBivBVXPsdAVRi1E8L74AohX24Nc+bb61xyxkiOgfejTeOlpivwKI7gAXo7LCPnXnXbbiwlX20INfs0uXTLbLVy8gi6aacm+U0TyjQ4DXeXnlkKk8g8jKE5NZ14gBGwJ5L+/1tpqSBvvX61dYAXGBkRkzjboHQNg2epkqXR+Eas7u/cJttgMn2469RbbmwhUunq+C+Wx0hE6aTgjhRFyNAOWDgHNfeewuG8hh70Lcnhdg/r7tO2zR7IU48Xa4nqBk9hkVvLYA0RjGQy17tB5IyTnsZYYBkuUSlWtUpOWxYtZNhgrGAYvGfTWTQvnIKIj22EBLioLcIHppDAJAJdJSd48zP4qolYo7gHVBwh2te5UVPBCQlCo6DmDe7eS9iWjU/DrWj1u5q95ieXY8SgGoa3H/6GYSV1XPPW72pqvBP8Qa6Dp4/0A1QC3bHQjGuUsXmE9ckn3nl6+5KKr5aV62cVKshXRDKrpeHYO0ibMRRA+9kCn9OI1y91fhQMK9gyi9ndfr4R4OcI3BqS1a3SSjvG85RyDN+njOYwLDrZO5/5kjdeZJAXknI7msuNcyccOMjnpbu+a2/lYAV9xVuDBCAfkj2DctnDmH9T+Qea8BF52/tXGdFq9eRAl7juvRqyutsqs3Xmn+fM6XfvecXXjhcheL98gje235Ik9LpoftQggpkZp17BEH2Jc9/XyBNfHe/+HWlQhkcA/RQRSFOOk40Zp9pcx/RLAtYBzupiB8EAB8Ja7J6Vl0HeB8iOX/t/L1XijVg8OZAypq7Xdvbbfa3nHbeOVVzB+etgSC8EcPPWiP/uazdO9Mcq5lOTx7mHvrERP5Mbens6bpDCQ3s4fOJ7y/E7mF9vp7BxCWZNjHr/0YLtAqy0xLgvzohDwIsxrmm3riN8PoUtlFP42i0j5+/Seca6mEnr/9nDUquNa3fvoO2759q11y8VrWuVD7xaMP270P3IabCuqefUcnzu8qXJo7du6mf20OsV1zEPoU29I50yy0BwKJd3uyoMr2nyw2j2DcWTiqtYe78pINFuk3an315awhZKKxPxhjz9EJSRmMu7GqptmC4+kr4V4U5dLt1Dli1XSE7K4YtgZeNAiXZENls11z6QV2aO8e1zlEbzbXazoudohsiLzW3kYLCg9gDZ/vXJ5yTodx3ppFP2AAe+BTrMeuCwTH2xgT6JTFgTbUEuNMdXI4qjsnmi6mZhyR6TNn2TZIIUVNeUIsr4CkD2GvLRK8iHUqPhESprASJ2AN+wRian1C6KPpNIws7jkLYs2XOCuJM5i6EHWm0Tl0/YUbrBBnXxlfU40gp431TM7kOKIo/XHPDCKMKGUNSOCc4MO6V4LzvuSxtX/2VL3mW0XsTxptEXsWRSeXQMbOn7vAtu/cwV5oNet6v71yb4Rt/H4jpAhRlewTMzLSnTvFg3OH4ibzEGkk8rPGeR60dw1xaQYkG/A543ETncQ9qz5AOcblipVwSIIhT9YouRT1WZIZjydP5Vsca6LiSKP4rE3qEVFhO/uFwtOnWQOTcf1m2lHEA+orVCSWyBW9juJ4ExEKtDRxzuX+tLJHSOYs3IkTdoSJIcBHZ2QfHMyRdsN1n2TF8+e594Ecj+EcLiEj91HOyXMcwXFGAOsM4PFfI0C0jk90e038OlME1p8bEOcaID4fgXU2Dos/+wj/j/7l2d//v528+FCYMxHRev7XR3EFzv7+//V3fcb576w+9HkHyFldPvfNf31+OtP4mCAwzubX3/f8eIbRrVX3bD78WX/v/0aAzLx9ggBxSscP7H16CP/c5iD3l//Z6THvs4ecgnIY54J+K7Ki/FdrbfrdB53STwdCkSDaNLao2wIAKwJVrw/KfUXinHp8ns34HCQIB0MXLSHlJOBGn5TDACOuD4RNm9woKnkTABGE0skvQrFY2JPZyCjWRBdUamRtfGeiNM4AYM07kWNXXLSOWAzU9IARwRz49HfKlc/Knm5/eOkVm0PcU/qkLHvs50+Qv3s9Wb4NgJZZlozq9uih/bZm5Sr7/QsvEisyiQP5PrKCZ1Ak2WSB0RT/sbkPQ1k2azp9FYAzcYBf2yBTYtiYhhE7pIzvDJwgikyIQdkYFRWEyyOfaKQsO3miwMXoSOXVDzjTisInBetzC0SGcpMVJTVv9izAVk8OQeVKl8aZ0MKmmuzennabPTmJg7uCycGiscr38Rq9RL5IASRnRCKAm2LIpLyewvWQqlrqoSocINrIK1YsFUBbD2Ijm+NmFNxSZ6mIcsXKlVjRu8hLL3Q56YowUneIlIXKdQ5JJqO8HIs+kUBS+PmgeIxQRBTKIB12FRemXGaJWr0BMjsAN7ohDSIAMesUm8KhpwniKgQASINOwH8QhIUINBXAK0Z5GGBWoG/20iBisFBhcYgYA0RSjpbe8yig7Djk0TDyMuULK3ZDdnsdCkSqBAOgxXLICARk68EpI3dAMD0joRzS/Xmtbg4A3hwOBojiOnn0FK8D2Asp48lrtALaD0qBrcMD5EESAKQX4Pqo54jlonyvRynlFZiCE0pRKqEu1kWZMYqzUeyL1MHRRJr5KY6EQ10nY1/XTl0EKkr14zDTBqAWQiyLSnjVSSCSRMouqb9SIPD0dSKrBAgKUBUpKCJETpAhygjh3ijZRY3FMxDJe1QHQy+gjmJk6uubiU7KQk1XSdxMjSsEj2NsyYqfgZL74JHD3F96RDgojaIS/dKNyfbvLwDCcOGH+BqBrXpeQok18OJAWQKwmA0gL8X+gYOHyaPPANjxxUkFIcX36DmNgJjRcy4ESzFK+/fsBRBB3QgpksrPkaJtQHFefDAVXreg8g0ga7x/PMhqUbV2cRhvpGi1FjA3PDLIfnL/bHv4xUoXlyDAanwcUC8imfzoPnv4q5zG+fX0FpAqombmQYBEIn+NA6QRyTXOz5HbQj0IZdUQpf6AOmSad4EaFZEj3QdZ+swDi+0f/v0kY5UMduaFIPodBEhGQIBU8zXDw54UaKPGhqTp5Lpu/elSu+rbRThqcOgwH6mbZ+t3ptvV3692jiWprNUXE8Nz8NNrfW3J57fiTIm2a4lZySXaJZG5YYBxeYpIKgGr/3D9zbYN1aAcAOodqgVAF1CnQtBG1InNLZ121dXX0JFQZE/co/nN7Prv41oheiiSMXbbDR+HwMMZxn3KP3bYkiHcqosLHaB6NQCPel72UsDdx/yiKCqRiT1c85nEZ/RApKlUXOXi+/ftsTVrKfYUwciaLJeUelU6Icu8Aen7yGkfGhq3vfsO8f6I+YNQmIRDqLSiyFYTG1hOPFECBGEHRNQbr79qN998o/mq14afoXisJpSd85hjBQKJUKmprqMXZQ9fP2q333Enzz6AILEyAwNEwAHYTKZ0th1Swwv3QjNZ/T4AX+Fh0a77SHF1UsCLUBFvHAWYqfln4eKFbt05fPSIU11KWTzIvHPw+ElLBjgtLMfFxX9FiuTmF0FkhlNmutJef+11QAgi2jyJkgqOcHPJ6eIie/UH82z1F3YAGoa5zHX1JKVAwnkDSvnz+ffv3e0inVbhcPACCOjg/Y6ghJaDZoT3o+d2Dm7DasZtB3PJPMifXHpUKgDz5aq57NJNFgS5tp+4rHJcJCHEdMxbMM8RR6GMoSHU4wcO7HNAeRxzmGKwRIYM8tl178aZMxbPmuue03Hy+yvKixiTkEga+1wHESzhIJ71EM2trAUq8F23JtAeezIHNW24rbxghdWixJbbI5Dxos6KDICZAQDAQJ55oVMC90f5TCo16MYpFAB5sPe9nbaUezkAqTIMCD/MeNa1UYdMDySmYqbG/Igs8w6x7TlEHuFa8mPcJxH7OGN2NmBLDQCwTDpjgOKUNKvIFaBIKlVZKDoBf7QHUHTKCdxnM2fPxVjQCJD2gQuKrhWNawE5yp7XWjOJcS13Xhq56u+hNBfAnEqMnkQL2id4wVSMc89EBE2ePMXyUf83AIJFQ5hUCzhiVPoLiOK+Sa18H3Phj14g7gSSRXsXEYHKZhfAPcrfKWZGPUAerOlap0R8TBAgOFS03/mAANG9kTMnmjlJXWCRCDHkCEliXRjj+yUWiOba+EBa9+MOCsA15EpGAMoH6OxgUwBRUGR+zJdjPIODajwfpkuC8br3AFn5qTGWk99sY6y9ncQVVbXRcSVCmes6Z9k8m798Jk66mRBjLfbyC7+1H3zngJV1f4OukelGo72Nl5yw/tZa5tsm27G/1OrhuDCV2NWfuJqi7jLbOIX3047SvaCcLooxe4FOj0NldKwx9X7/xz/GJdFiLzz/lIVThv7Th7/FYgXgDztSceAY44kc+V37cEwgfuGzqtulDfCslTW20zfS6kua7TOr6cOBNWvBpdcPMTLCXHQ8r1TTuV28IR1SNtqO5RVZMXFQUcw7AmWTifXywPtQXplvK9cvspWb+Szas5aJtENbz96i5GSe9bEfaGUfNYB7KQJBiPqxahgPrZCSQTgWRYqoCDmU8TfGdZbDVM+WbzCilKYuK2gYtE7uc0hSmmXOmsXPjWc/N2oJEbiYR7R/DYZgUAwae1B+hlzSUTyfcj4rAlaxsOpuqCKiRuMhjfU8iD2tnintp8dR5wcgIAiG9LLyVhuvbjOPHu49j1uTVP+sLc08bwN+CArC4qyaGKvdx4rpbUihrDrAXtlRZKykNjvFyzYkBVscYoFUSBKJQbziAZlxgL1/6DS9Tqy5xNH58dKhdH508Lq9zFukr1m4L3MZa3sYwHcwTiKte92AoDFEYjXz/n+xnfgrdA6eidFEUXZb/FAQnW7jVsY6QQMfnRM4BeBs5rIvqCutthCA9c1XX8kc22aJk2NsyJ++MUiqZqKYgtl3Lrx4QmGvX7Wv4lyOU+Rdq+XTD+LNPLNk5QXWCrA7zFjvJNa0vrnTtr1fi9PWbOGyQNtw6eV0hZxg3kgmHi/LPMprGPdEkTLnlTMX5NJJlDgpGeFFgX3lbhwezCNhXKs+BCZNrKXHi2ssFwdByuxFdtnmzTz75cz/f7AhiLkHfnaTDVQRpcYebwCncT3ko9Yrgc86r6zC/aoIr0EIDpFlDXSx/PSpF+w733vI9cuJ+Hh/27vEby1jTxZIv1uIteNmCGK/d/LEKXuPyLWv/PO/Mt8fxNF2zJLoosrGMR2JI+zdd98kyi/ZXnrxWfvJ01+18To6/nCzRUBidTKO83IL6BE5aBddfhkOwtn26hbcTYtmW2YIMxeui0FIy51H8uzNXTl2ETGWEaj8804ctWuvWE+fT7tVHN1r0VyjBFwRLExEytWwF4uzHQerHQFUxOuHJqTbL7ectiKmmAbmpbquYcuG3PH3oKSdG6Bjxoq1xF3ilpyaNR3hF/NqIPuHSHp7WJ+62OPGAaqL8IhAwOQF0ycCP4D9sM75+m/GfM4LdbgS2b8rxre1pYs5mrMOMcDFkDqxiIAOHzmEC38t5w2cVrhiulhPmyCKIllHDvAZeyn98Nf8l5NnrfRS+EGa9bN+yPk+kzOYL3NhEHtuCb9U0K7IX8Up5tPvVIPwLhZiPAMRyjZ6uaIysiACPbgkTe7soV/qDJEjQ64QuXa1T+tV3x97j6P//t9jpP7SCTz+k7vcfkvuam/EDN488+MIClIh5vVfEWzlJBJ4Mn9o/o/hrCdhms5eBw8dZv0Pd52L2uvkE3+mGNwEiti17rQzf+mMFANZ4sdZSu7FAO6XP+tU7oljuN7nuD7Ok4hSkiAKlV6gzxDMOpjLeiqCX6QKDAzvj5mUOU9kB9tI+igR/anYnHgwD4ihfmxZfr5B9o2vf5d71cvzEMgsh0DMQ91hRNyxT5BI4i/9OhMAdCYE44wA4FkQIBMh3yJBJt7FeQLkTHfj//2/n+34Odfv+KN9fx99hNa5vr5/769/ru//Gee/s7pA5wmQs7p8E6eOD37/+Vc60/g4ewLk7D/BR/cKHzjgPro34IQ4/5XE4v9+Y3zm7Xv/RID8dQXFBFGS+x8rbM5dB1xJqUq5ld9e/ut1ln3XXjbBXq5vQ44MuRIq2NRLGS4XSAiH0HE2WgJFTzxGTNan9rHhRd3M9wyzSVSBnogMvUu9T21I5QSR+0MbQREiUUlhDnhQ7EAYwKyACIGeHQDJqWwY52LNrsWOn4i6VjnMk+jkUCm2FO3oMQHmWinGq0ARvxA1cZg99aunUWJdDCg04nL4lbP7wnPP2uUUF7/19jtO7fXejt1O0dsECNVJBnwAh50I3vdslITtKPeTcCC88NzzrkMhFfW/O2AD5AeTtexJTEEUESbV1SX8N5KPGkCuewoAYhmYB+QDG/WLN1yIEqcNUC7AKYszAXeUK/7KKy/h4iBKhfcuwG8p8SGBnirF4wQKAN7B9xBqxIEUdR5Oi1LcKj6A+VKqS0E2hWidIA5lUruWoMwfUvwKr5uVnTmRp8+mWdFYktTqgLmQKBsp0o+jSBJwL4Wuirh1IFx1RRrx3dGAuR28N5wPvJaALG3shznISsUVhA1dQEAQESTjirwClPAF0IzgOityqlHdGxAMHhyMBTLFoj5W8W0/4KsAfkV9fKiaCuAzzloT46KwpFaXwkuEC9YIBz4IeBLQWAvY5wHYFQ1IJrImDjBb0TT+gDKymos8CeDPnozRcaK5OhuIqmET7c1LVHGA74LUaFEBLeNIBEgLQGUA4NR84gtiOBTpWje0NVg+MWaNvYBl/sRoEaukwsWomAiAcSKRiD9SUaRcIF4MNpF5eiYUIabYAAHKOuhI6RwBeCt1s6zq+vzRHISC+TnHdMiHMJArphoAWe4oFaWLGNFBzV0f3EleFJ+G0MXgj5ukHTBS7oFMQF6RLC++9Ee77PJNduDQEQBGyp25TmN8LmWnL79gpb373jZX3h4G8WQcchTR8607J9v3XurlkAapxPUJIltHhGEYB0qRgkn0i+gwdeSoFP+pKAE5CFFELpJTjqUkAFTFZo1xQFOx9kEU2L2o6RNRsk2lEFUgiIpj23A7yG2SRyRRIJFOJTXtRvWC+aBgbORzPPDlSW5afPSlBsYVJfQAhyVFKu32ZD5JpuMkF1B6hfWONNrXbkl2X/v+MRw15AIlENcRyOG5GQBDQHv65Cw7dIyDn6e/5aEeHOez7jl4zLb99lq759EqyD5AKeaGcQopx3AcpTH2swEnOigKzc0rRilJnwAq5i4Og7H82/Nfm2TXPFjqruk735qI57rye1VOEamxK0A0lniDeAiNH13tZZd/+6itXwWZCOGYQ6fEHURe5Bw66IDvuz77OQpQD9NfUUs8C1EagAdDoPrHAUwWkg/+x5ffAAy42MWy/etVA5Szn4C0UnlzhG0idz0Ox0oHYziEEtxtb7xi6TTTXn7hehTm8cT4NQAWcPDPJ9MeAEhl7AIGZuI2CWC+akMRqWzrOD7T1ldftov4vjHFdwBma44OYxxKhRgCKDZOxr3I6q3v7iDKIYp5odsRdME4CcJRfIbzeuXEVqQCQL/z9pt25ZVXEIfV4nLglWmdyFwYm5SKunaA+Zn+CkDGd7bsYJwX208efgSgRMWaci4AWrZQbgyA28H3eXv64ehrcC69eSgt+7nmilVTtKHiJaLJhxeYrXzvmRDFmtPkchOZmw75VwWAcOJ0gSWg9swtpGOA/3oyH3XyevlFRXbJpstRap6mGJmoP8CUKLo/AgBGH/p0qF38laP2zvcW2BX/lmPZkH1S/mbiDgoS+M3n2M7z04p6+eM3XOfGdQmvp+vp/QGB2MZ8rrVNcRsq2FbpfSPP+aHDRyDC4yCMVPhL7A+xb8o5VwTePHqcAlVEzhjSNd2zexeEQbNbB7IAbaTW7ANUHSO2KxJgY/XipdZIPF8fxEc3MSfjip3Rc8v7mYfzoh9SvJIYvDbu19VXxtuzv8dtyP/iIPalQu0E2NOaEw4w68+8nwKJpagmzbfKwRcJMsJzrEg5xWANM98eRs2cinI2la6ldhTFCazrZYUFkJ3HmQPCiAIkz5wYpZNElBzIr4MIIUOfmJjpxBFOm5XF2tCCO4OIRg+AV8aOstUVrRgJOKfIwRaicYIBfNpZX3dBoK4j2qiC9SueMdQHeZUAiSsgR/uCAcaDnE26LnJwpaYmAzYeAzxtd+4jAVgih8PoQRgF6KoFbEtm7RYhWM0zMe5i0qSa93Yk/zDz3t3XxthDz1F+rPgvhX4yt3myvrRCmKjrReNZnWCeKjknKI3FxO07HKCiv5drhH9TH1EwRKkX5OYF9EeU4dLy46f1QRKm0C8Wzv4mjN8SYgyw5pw6dtJSAALlLvKG1JZiW69devigpQPadaHSLckrYT0KII4tjuiu45ACyXYaENg/nB4V3FRFNI6X0Vsx94IsW4IS3jvIA6A4ibGQbc889XN7/tf7bXfBN6ztyBil2xQ6sw/pq69mPW637XvLLI8fqYikr/7zvfbOi8/Y6swIujTKrYfegFYimZ7cgtiEGJxbb91o8y9YYy+9f4A56lWbluhlTz/+fas+vpvC7CH6aeiCw7lTAeHny1rXLycUHQz+gJUlDcSn8Rlaq/vs8umIAZgjyuCw8WBYD/u4TnWRsRYsWcSzyj0+kU9Uogp46frqZo8yA+dhAMC95oq7HrjKCt+lu4oIOiY720rU32z+HM94K1O8IWunCqmb2Q/188yK9FC0mvYw6sryhnjpwvHmD+jtohNZpwfYk3aN+1puNX1ADI441v4Enr04+m08RztxGiabF8RFJODsCGNEblntReXAjWIPKuKjlXjOQf4uHDKwhMz+boQkUqRHAQyHquNOLsuhHgvx6DEv5iuf2k4bYw0cJwaMQWkdUrVD8Fb2UBQOMJmNm/fg8QIrqBi0mPQIq2aNPFHJnkKxWPDii2IoRmb+nJYUBZjbaMyc5oH7Kye3xSalIvZgXVNkqVzSrTwPnewRvdirxPA9g5CjoWylIvn6CJ5dkWxRoUQbsfd5KRcCSSbUyEDmnWEL6fXg3oZaIR0MHmzVkyE5cnKaLTsZARL7+RjWiksuXo+Qhn2k76C1DzZaxpQU2/CpiW6B/LcQMwwiMkDEEL5m4uTTsYs+pNoqJzDx5lqOM98UQIJ00d1VTbxZGzGx6QDuO/ayJi6d5YQu1153nXvOKnFSzsD518ojeKiowJ4h7mzVhqVEdjbxXvzt7ps/wc8bsBaIiG6cMBX06ry2HTIgY6qt2niRzZ47w5544md2/7c22nhrCs9hq9tX6WBUgPBHMYshzLN5rBEXb9jAVWU+BNRnordDtLa/ufOQfeu73+Oe91sNJHYbeyQRIZOYh6IAtP1YK44Siaj17+233yWqcZUjP2bPwzEBievP894CmbRv705buGCmbf7MUuvMhVTQ84+Ao4v1KwBSqQsy6KEf/damz8mwmz79OXsbAqSjvtKupcPEm3m6uXvUcgoq+Wwn7IZP3uD2lu9tedO+8NlbcefgxM8/ZgHYh0bY73WynyHFCp4SIVYNez2ejyzOBnXc9zcOlVgDs1R+pwd7c+Y09nJdnKXgBm3dglA35vOL6onYU3zgdO4BkWmIwNQHMcg1WYAIQQXpXuyx/VhDBliLEiirFxHSRv/hyk2ZNt6TaCOIwvRMNCGC6kDwkkGsmfZqIirl0liK270Kp3sScazFnBkrWWfSJk9lf9+Bo5mOJJ6RYoisCtbPMK6hBBsiQBZRcO/PeqseSHUl6XCrXr1FnGUU7VuEu0PkwSo6PH774h8sbepMXO6UgUt2wFlWohbt0RVJK5epzkrurMl6IVezfvcwf6j3RR0gKiAP5RnPJ65y6vTpCLAKOJL0chZlfWP+F8EdAAkSzPpaxzodxXqXBEkkUqSTdaSOtXmUMaY+j0x63jQvHTmKOA/HudyQZYiXBnm/Im0UDSnyQu8nBMGVB//t51mRcCaU9b4F590M9nj1XD+JVxrYY8uNJkFSN85XkR5VkMM6s+s9V7D/86VHTO6TyRk464j+DPCh25IzmgdrZSCOrkAcwq1yXd/7Fc51nF/8olnlSFKoa2f/ksR1hjw5T4CcMwjnvAPk71vhfCaA85wNDPfC5wmQc3t9z/zq5/r+nydAznwP/tpXnNvrp598ngD52+/Q3yEBIgfIKQgN/Zp+22sAgy8AACAASURBVO7/FnvlptwJyuRPsVhSK574L06QDy/GFMgPgbcaHooDcTmlHFhU4JaO46CZzZzy3QcAXVUc288Breip5Tb78ycAqADa2VSFcFBUdJC+T/0VKrOTEkul3XI1KG/ey3fU2YYVqSIQQjEWKu+tAcgfYvO9Ye0aBzYU5B6zNPJqPdnJJzqXAhZj3kMjcTsCid95d5srXn1323b7+c9+Zj956PuQH1Ns9fLFtpMy4yUcsqoBqvuJYTnO4SwyLhEHSKsNA8R5AdQrgkWAvMty5aDbzMFFoG8csTkDWMPriMBaSHF4Ryu2bzaNc2ZPo2SxApASgJ2sbB2W0jk0ye0h9fah/fvchvYqyn37+dzq5ygEZJrNv1fz2UpRD23+2CbAFUrBAawENo8ABnmwmZaqiJ0ywNWIHSN2xQsSpBq7eRLATwSl58pALycqSQWB4xz8Fyyc7wB4qadLsIKrhyU9PR1HTIYrCz9CEbU3BMVE90SQzVkdZe0VZIVzUOhDqar/tgMiCAOSxVugju5VIPesm3sRoHsDqHvqWK4lRMcDXvij8KSQnPdXB0A7xEbeFdsD7Cv+SocR5eXK8SCaQDna46iVlFU/YxXXswYFkqzXkG0+AFaK2PLkYFLGZ+oC2FQ5eTQHBoGlseTq6v2EQMbAnHDtIU8gQXo5pPaRve4DYBoKuOVHRMJAG7nN5EXXcfCvA7RvxcGgDOSwQC9bOnOeBfA+dbjLLyu2YgBrRUn4hXG4o2BAqv9YVJc+HPr8kERGA0SHctgZ4X/KK5fTRuSTynaVYy8CpA8goluEBgds2dOTUCNv37nTxV4pEuuyy6+wbe+9xyGcKBqegVDGiIiPFsCVSJ6pYAiWKDKq1beiPgERXbmQTAWATopMisARMgPl6h4cAFKdqy9BWfix2PEVK/D7F1+w1WvWUkI/SgkoQDlEYAjj41u3TUQ4ffuZeu4dJAvXXn02Godyf4hsqkBBmEX3TWjAKAfkRg5G/qj25Qjh2eIwqi4ZjYsC8pYriXuYyuEuK3Oyiy7z4fBWQu6+okZKcTrUtxGhRFa2D+Xeo7hpvvGFSfbtx6s59IXZ1CnJPEschAFmdVAsIlrHH3V57qlyQEwOhpMTeNYrXbnwd/9xlu0+DhkJeOAL2NMGeF8K0Zc9dbrVk6ffCKHRzIH5VGGZPffQGvvcQyUcqlO4TnQ3UPyuZ7S9pRGCYBoRB4txqnWQmX8YomOUMlCytImuaCI+IYB56Y3vznbX6GMQHwOQeOrv8eBQq/EqJ4iKrEO4Zi/ek2or799lK5cutQaeW0/A3ms2XWntPG8PfOe7RIBcxPuDkICYeO75Z11p6PQZs+iomGavvPaWLYIEeeOtrUQjLbXHPxNhG+7bz9dPdsrzlZQKdxLptoS4iSce+RHl5d12D5F4sVzfEWXTc70GKXjXwf89XCaXQuyKSJIbrU5F0srJltOKd93E6ygCyx8guR4HSYTUiHy/SjlF2KkrhKw216MgILmZEnk9r4uXTsROrUD12gGIOsw8LtfCx66+ivibUw6AVhdTHN0ng4Dwg4CDitqbv2ARBML79tTTv6fP5Enmn2oAwkDUhuM4H+iyAERQrN8wz1YditNmOhE28jz0QshW8d5FDuADJMqKuAzAPPX1DEG8RgCir1i3zn7ywx/aqrXriJsi1g1Q4VRhCWWx8c4R0sDznQHBJQC8DJDgH4glef43vwNvGiQ+I82Vpr+G+2PTN8gKRyn94n2ZdusvqgCdQy0FhaqiDQchGk/g4mklxuaqa65y8RUnT5xw8YyKeVQPlpwCdbz+csCXRJ45qcP3UNydhjMhgOuibor3dx9AOdvrSmUlIJiDejOboutOdSgxhvOIeWkmJkmKWeV7q+vJh/lDnTKprHsBADQVOAT66e7pol8qHFeQYkASId6nUbpeXVUPiDJR/H7DdSn28yfzINpinfNCEU4eEBy9KF7jRcarPwYQUgIBPwAsORREgPTx3IcoXpLrWAnZFMS6fWQ3sWAXrHL9H/knT0Iel+JOiQJIyaRnqMm6mU+7iMwowlJwvKTe/HjGYviZk+gAEegSFwNpRrxJKDFqvoBE6Rk4OHgG5H5Rj4vWfXVxqDMoHbdaEWNGTh+NxS7me0Xwac7sBCRV/IcIxz6AczlBuiGTilgrRaArMrMb0iaDEvTyihrArzE3d4lc1rw3Dvngw15C647cH3Kd3HNdHP0flQBQEznrctWpd0aiiqlTplo+Thep/bVGKe9erhURJTqQ6kD0nwQIf89ao96Pj198JXMHhGNPB3FS9I8xV6izSJ0tniIIuvttF1FNMZCLgdzfhTOn41gTwc/XE8fpx+sWnID0IaZtlIiS7jaisiAlu8TeyGUKeZBLvFBtZz/xV2OWNReA9yKAaIDgBNT76WnEN45QiotTaDYlxB0niGdkDe0/nWfDqKJVkHw0t8KOQoAkZyezThMhhGNyvLmEknbcuLHeOB5HiNkhcml5Gp0La60CN+fTWw9RGM76E+ZlSyjovvf+z1j7yYPWTRxQGGN6DLIO66ErC+5F1d9D79Kew4gU4MEn0Z6dxv6tC+a7DXJ1ICDCjpfVEXuj0ng+GONR+5B8nFudtHYn0tvTzfwyjiI9je6HO/7tYusk8kpE/QgkyjFI5UqcW8uIp8lmbPTLJcUzOARxl09Gfzsq8kRIjzH2PyKx/JnPg4Mg2lhP5dARiF3P2KVL2mg6t0piv9qIdkpl7R+Sq4Ni9mFin67ffIkFeaOMxvk4istTIh/XkadOLbZeii/tUq8Xa30cjjGRI83E4jVASAsoFtiZQExPAK7D3tZK82bvFI4TzqsZ4hmA1wcFdjfjrggSt5Cy+GH0LeoV2L2/icgbOoCI8jsCqV1Sxw8j2SguwtdmEs2VFuZrk4mjFBhb0cguSlFYxKCFAMB60k0RwP3wA1StI1KwaYhIKKLYkkOY+yvZB/G1CXx/ImuwFzFq0dz/Y6xX2wFoyzCoqJ5EPUNRvK9MovWKWSu9GdftWHVUnYbew6ZlpbL+4/ZBlBMZ6W8dRHItXj7L1n52hZ38w3GcV1nsIUa4F6WQroqQIwIoMdxm3jDh5Bzf14ljp86Jj3700B/t6qsX8O+pDB/ILsb6AC60x37xCs9ymBM7STH/CXr1GnGxjbE+DbEH2YmYICf3OMKXSPbewfapW663bsgVH8WIsucMioy3h3/xK6Pj3qbNmYugKd42XhNrbz6bb5deROwR13ocUY/21wLjJRrpB/w+euSozSb+M5l5JojziSdz576DR+zgySK74abbuP/MJXyeccZnVVkJe7IO1520jBjZPu1JeY1XX3vTZs2ejwuhwVYwdxYSzXUQcj4aQJztNaIAX7vpnzZYz3HWEPqSOgD+h1kbYmIRAyDUevSx39qy1UvpTVpmTz77nK1cPNcWprFOs+5XN3XbSUruD+dV2IW4ZDR/HqYMft3yBbZ4ZqYFj/Vba0kBjpRy66rts+npkcxDPEuo+fU8JmUhyiGOtwdWq6B52LafbrAWBlcR63ww7FiUz4hddMF8CM08K4GE62c7nZ4VZZMQoIUEeTungyIxp9ExJjdrFPvfEMaXuk0K6UAUAXLZTXPs9J5mSOoUnHvEoDL/5OMqlhgiGuFBBI6l48dOuf2lolnrcaWlEuk5wHg4jCBIXR1xSfTY0RfSwl49ICzGDp0uxsk0cf6S2yOCNTYjI4O5Xl0hVa5Pq1GRlAiL5AaUy6+yWoRpNkROiRNlKFYxnO+Ty7qVeUHkewBfp/QBESI62AxBvMv9pyipEeaUWAmsOB8Msc/qZo7TflziLTno4yBFdDZVtKPIj/i4WEfMF+SrSw8SHReI1iwJhsoR9VQxDrR3T2T/L4GTSAoRHerpW7N2PQ7kBq5hsfs3vZdqzo2rIOMU5deDc6lNXTrsuRXD3IHoRPtO7TXi+f8i7PPz8p2TRESeHI1ap+Se7NAYlTyLNS8QJ2oZ/YleuCSDOI/6s876QrwpxNEDssnfN8xuvvEzEEG+3KcUYjGHOderbwTLIGfIc/XrjADWeQfIubr0fxeve64B5rP9kB/t+ztPgJzt/Tvb7z/X9/+M899ZfYDzDpCzunwTu9YPfv9tr3Ru7+/f9p7+333X3ykB4m4rm8G8Jy/407WY8ak9f/rzh5FYrviT+3+MPpDpWH7lc1aHgzJUVESrKCwVQQq0FWkhN4E2pWvXrGFTRiEpKjb0kc6aK/BB7pGq3653P2fWl064GKZ+9X7wmlLRCuQS+CuSQaBaOwfvfuzd8WwkFaOlTaQ2porLKiZepxk11lRA1yziVMZRO8YBSMvqPmf6VHLCKSYHZNOh+JO33Iq9fAebzBKnbr/1llvs54/8mAPGQpfp24RyJxlAqVWxUhxmClCtz1mwxA4DNndyuE/Pyrb9Bw84kFobd28+s9wdymlfRDHrCSzdsREhHJpQF3HBkjicRRGfoENyN+o2KUsDAWtkj54zaxqY0yDXBpUo2e6KH2nhIKy+Dm3u/QDNtJnVe7ni8kvYjCvzHcCVa+4eJuzefVL1slmW8rHgdKHL768nRsafw34wmQVgENZIFIgOBwOAjYuWLHSbeHVLVBLXIGBnMl0TAjhFfOQcO8ZBoMf9WVbtOatjUI0q09qX6Ig+lzvbSHSPHCAqMHYlrYBmERwkWnnvik9RDFZlaTmOAcB13k8/B8tRSIt81N1DOvBwgFDElsD+IADmcA4IIguUKxxMvNgwr9vFwVTA51w5QXqSbJgNPPg8gCQkEOCDHCCDOE06UDvpgKxsf42bSADhcMgTdYeMo1IbJt6gnwNYP98fLHINAHu8g9JlgIFO1GidAJz1cvdwAFJWfBiqyCzyh7sBcH0BAks4UFcqK54DThSxASrWVVybMvw9cMP4QoJEQbKF0DkTRtRME+SVyhe9eS96HkT2eDHO9FnHed/KJNYzso5iybffecfWrFtL10Iu4E8GTocDrhtEX6Pvm84h/IiilBiPERA7UhMvXHGB9aAWFrAslbnIE31/VvZUZ6NPRH2+e+9ebsM4ETSzIcBGbceunU4FvemKq1DXNVhVfYsDib3J9vcGEFQHy33XIPXl1/eeAczC5TSsmC5HNBJhwrVKS0Et7zNMtBkHS+55JmNGEVhSE8ulo/iXEoDINg6yG1DcRUJiKNNeUTXHyCWeSlZ9I6pSKVuPny4DbCbKYMTDfvKNefbsFolx+23ZYlxVzaBy5K1HQ+jkEFPWhhV/cFjxN6haiUPZSz51MODp/Dmz7J5/iLbX9igeD9cRc1g54K+cN73c4z7IgH+6Oc59pss/v8PWEfk0PtLjoid4Szim8iElS1BLz6EsfA5F20R0Qc70kGVfWcshk8NhKeo6D5FYfEM813WQvO0exvIQgIgvwLPiTQYBQUYB77z48/avz7Zrfkx5KEBsNG6AubjEehlbFWRaqwdkEmTw5s3X4IZ4kwOztwPAf/LIT+3ii68gs7oWtfok5pajDqR9/5FldsMPiVPB7ZGemYpKb9DSAGTiAB6+962v2x03X2+XEUdVWVwAKDjAnJXs3CSvvPIqyvc6u/7j1zkFYkUpIDbg6pwZ06wH4KAOQGAa0RGDesYBudQ3FMv4GgDkV4GmikmDAFkVy+UtNxdzdgBztlxNXoBBtfW1HKJHbdOmK5x75C0cIPpM24gDWUKZtSLumuieEXlag5JfKvlkXCcnc/Pt+z98wh7/xSPuXoeHcfDGJacS2cLTpxhfdD40UJAN+NMM2XzJpk0Mgz4ADHqcnMMq1E7lVxNvoY2c1P11xKoV2Rfv+7IDDBRxFAVJoOfz9Xe24NpLNR/edwWgXhqg+gjP3hsU0MuF8+rLrzMnDdi2R9a48XH1N/N5DlCSEm3y8lcy7fqfVqCyJFYDsHOQufKxuyccSvr1z6+0ORLsRwDn+nX7E2VEQaEmZ/5J4TqGAaRPwhnTAZFxnLVgFsR6NOTzVAiKLdt3o2imE4Q5TC4QxREuWrLIkTkiecsA4kQu93If9IwJTBFwEgMZouzwJojNDu4X5RJWXlaIQyvWxZylMw8oLqyR57oS4L8PJ8gnb0yzhx/PxREwCfcOTgbmJV+Ijg66kdJ4n6A8AMHMvXxOPxxUwwDCnnx+Ec3qwGJgWwNrXzxRVG//4WUXjxLHM3kcR4uaYlKTUgCQGx3I3UYng2cwAL93oL3wJmsjgLcA/YX0F4jAC+A+J+PG9GICD2aekNhhgJ8fSzRUHqB8JSSX7ukqCFqRxVUo+eUI0bwpN6MAHJGHh4/mQTLV2Dw6QHwZixkU27dwPY5ynWfzLOm6KnrJl7gVdaHEIlzYTym9N3sFX+JlUhkHHW6ME6umHHb+/os3p9gPn6tzKmBFECr6KpA/C/yaAnB28MBBRy7GQWopqkuOyYlt8IRaUds6rf0+gOOSTotE3rh2JZg6+yXmMf1/uXbkDmkjfsuD9TCA56oorxCyXT1ZTbgMssjnj7FRSpFH2KcMQsjn4RCJp+S5C4S+tLDC/EMQIuCIS4IszYOAqmdNG4KoacQp643Cd9Pma1n3myDW423rO68h4phpN32W0vk8gbWAd3zmIAj/ceb/IcVGUeq8D+H+nGUorennmMrz0l1HLxiEIA0VjhiYP2MqgpN4Kyg7ST9ulP3s9WIbByCdOjUd7LjXvvfNL1q0P8Rf3kHzgxyMwp3Yj8Mgj7nUzxc1MT+vuIRyd/YgU9J8LRYyrKx80BrUBZCVZoWQnYPMJTSBuW6XcMaXf3i0FUNA+7GWBaBAb++ot40bFtuGW2dY0076adgLtkHg5OWeQP1czfMWSHRpPPs25k+EAf7sMxQJI6eohBdSnmvvNcJeIRzCSY6qcNYPCQoKINgxXdgA60EL19Y7FrKSvqgqSNMWiKtRSsZvvflanhOiISm+Hh7th+z2ptcD548CSnlGOph3hth/hRL7qEgpkZ2KJJX4R2p0xXsqgic1CWHOyQM4cYYsYcTXfCGC+hHEqDK+i7m1iOjFU1XshRfEsNYN07PUYUuWTTESHW3f8UKrJaqMDmj2AgE2M4MeIEhxkRR5uTjCwG3ZPiMcwL4BcYOGnT04cTzM46WQkg29XpBiKXRkENFFQTh94kYyq01j3xoOERUWm2y7mUPfwMFVCfvBko9wiP0tz1EWc5TKuof42Q0A9D5cb+he9rI4ABYQUxbkZVMyE6y+tti+8B932Xg+RDr3RdGcXsTiVVZTWt/I/or7MGfOVARLLZSZQ45uTnfPz7HH90EmHwf8XcvYTeWadQAG44o8eco5T/Use+IUauBaLZ6XbhddcoXF4hCpqW60GhwFTzz1FE5aSNHoUPvyl+6mf6bBgtiXH9y+EwfafHv1TcqpubcpPPuX3ZRi9336Sfv+Iz90ZGMTMYLq/JMDtgbR0IjiENlDFxJDtPmqqxmX7N9R3NcggpHY5pV3dtiFGy9F0DQToUep6/xR518D+4Qy7vdNn7iRPZOv24e8RWH2VOKrQnFBqZetlvc6wOdgy2PLli1iuhuyDbfPtvF63GrsMb0gUEYge2uZvyMZp3Kej1I6PXkae0DOHtPZAyyfSQ8iUXnDEHVH6QDJOUUhOfGEOn+981aOXbw23TZffiFuT+IRcYpGsQ8Z1d6WM0SYv5zYxLQx/zz9Wr/deBeOq4A4259XbzvzmuxATb+RPOa6Z5bNSLNwgO5xyPLDeeyDWS6ogrGLV0yHFKQzhnPBpMwMetLCcFe2W/a0LNfj4aFosIEezmzE5q4Kt72vF9nyNavdJFlAX5jK0gc4Q8VAuI2SyZabW8x+gvGQMQnnTxd9JoOWjkO9HDKuqKLSohNSWJeDcFkMsy8btdLqBoQMjS4adsrUqS72Np61TDFRp1hHREzIPa21ROcbibvqmXOTSAfQOBrl/lYgnFIxeAB78CbOl+M8y8FybrK+ykWu+V+dfUosUNTrRC8aRCd7Jy2LOtcq5UDueHWPyd0lR2ERZKx6NuROlbikDxJolHNMHPt5ja9EnCteEpPgWh9gve9iHSqHDJF+Td1Xen8ZRMtxfLK3tmxhjVvoCuJ13vVjPzjImTYhPsJF+86fN9eOE/0p1/EphBjJuDuXL13Gfo+osD173N6rl/lPBI/IFX0muUpi2E/INX4IMm+QdVJUbgJnaD/mzDb2XOpn6e0e4qxs9vNHf2O5xyshdTOZ03gG2EeJYD1PgPxpK/g//ofzDpDzDpC/PKjOEyD/4w/c/+ULnidA/voF+6gB/nP/888TIP+Xj8x/+fK/cwJED7diJPTf/+oKcZEQLhZiggDJeWKpTb1phyMqfKS0Z8M3iNq+D0BBKv4ADkgC7+UKaOJAvphCyVJiqsogHBLZYOnQKPuxsrfZDzoSpfiJ5bbgnwsduCDgV64A9SN0s4kUWCxlscANr3GpmCZcKYmoXQQAS6lZQUHtOASMoq7SkxMpvPYi3iMagMHPYgABBYpLffk+yugv3Huvi0GRxfj3v/u9/eDBf7dnf/Wk3YCydxRVqUrTayje9MeWfAwVZijvOR3QIQcArxLAZ9X6i+zFP/6RjFoyjwWCAH5MohA4GCW6lOsiXdSjUHTymM0jUiudv+sF1BpjI1pRSf64UBZs7OkpxIokE43CoaAdUDmV992GZb2dw3N+fgGAYDoH6S6nXJSyO5mvj4xBLQmI4MvPVfmxhzLM2UyPcHjo4YDZCYAvsLoDsHiQA4YH5XYu4gE1ZioEyMhYH8Xlk1wElaznnRwSFNWgfhI5FWQlL0HRVg1IqrFw2SfmWWPxRKyZynM9+fc2gD0puhIARgT6NkE8KVpFCiSp8EdQT/lKcYQKPwzQ0g9gTkppL5RGB7iGLRyiE1FFqgtDCtwQuT84SGgcdPC6IhOkqm9oxNLN+Fp7ZQYECDnYAENe/P0I5ILIhDYINWXDS/ErIEvkh2J8ghgrKjwfB1gdRik1CtAmd5DIGw++FxODjYHueHBNtOnvR+lcjiK+lYPBGAMyLCjCgjwCAFcazJtoqQE+YwslrEHcb1+pbwEw/HlfimxTvIyAbOUg+wL+ROv+8ywMy8WhnH2+TlOm1FzKJQ4EvJFqTP++6coriRh61zYQgabcXwFNKlIM5xBThzJSQOBknBRlOCr0PMWg1lafiZwWx3BUSO2sInSp1t5/fzfOnkWMrypbCkGiw5+6P3y4Fir6LYfoyiTaQzETAtrbKZDvA8wfg+AQKRMIKKmYMcWbffm6GHvsJUpfXfwZpA3HJBFNctZEcQBqbQLE42/lYIoCPBBwKjVtINehppLCcNTsV5FdrUNwL6STihMPAv4npk6yPjKFTxZV2iky5juJqHj8wdX21OsjNikjCUAhH7Iygxg58sg55CvLuKSoAmKCyCPvYADUNOsNi7I33njD2fiVH52I+u4rtyTawy+0cw8iXFGjFPZf/vhE2fmXHlWJZonLWL54w1riPhosm58VhuKyrLSIXOZCouxwYNATsIt4l67uEUqsUf4SC6FoNCY0StrrzAtlH4wgwJC/ixXTIVfPvVT8QxzapQpXFrVA5iMPrbKVX9lLZN0iDpbE8vCsiRgUQBLPPdRzHg9wrQitozlHnJtJz6yffyjjoNSBJi0QYAJb3/nuLNvwtcMuBiaZaIlkSLcO3Eg73nnTrrvycpuZmY56epzYvyrnCmpHof+HP7zkogTv/cd/tNM44VI4lMdRdjsGEag5o5nPMwMARzFH+aeI4UGJGABooJhCgeiKrPLlWVV0Rwqgt9CwuHjmJt5Tt3oxANIE7omUS+Sz9KI+FcCwC5Ltwg3r3fohRWQEvTwqeq8EyFhIVEUBhNvXv/kLe/o3PyTCiFgYOiFUKq4OoQII8rlz5vE56h35oZLUJUuX4KqiFLixxrmswgBGB4f9bffuQy4mQkRXDod/X+bpDRdfYqUA5eEosLuZaxqVo06Pii8Acy/OqwDAyTD+rRD18DDP1ctfn+vGx0Vf2OvInSDmjV6uTTfvRXEe735jwvHz4a97HqUTAbLMF8fFK/864Zjc9GCOi2J8ld4a/boW4msSbo8B3GYLUPQf2r2T+XKAiLZwy4AQyYI4rwDwPUSUUS0q/2AQS8256q6QmlbjWetsLeBhEe+9l/Uzlcij6URtRELwiuRqhvQpQlkaDdgHu8tzk8q4g1yA/ApmbirIJ9KEGBk5H+66NR31cz6OijTcgAmMbUKHIDoaeLamAMiOAJxHQH7E8f5Ucj000OvmSRfLxnzuyTrtDRrTQ4F8B0r5SsiQqThpRri+/oB8TQBRe/bkWCbRkb2geuV1LeYFSH7gRImFJUQDmHnZDFyQCSI+wJAyiXPUfVQcSB8/p5e1NkMdNYwplYOr6FWfXxGA3cz1jazPUTj6RGzHEHEkwGvHrqP8exVz5jo3X0WwtqsrqwDiNRPxgxwcKo4tLavkZxHjiPuwE3JqkOuRAsHcyTNdjTK4m2sr4l9r0C2XBdqPf1fvnhnNEyqMFQGiaLMknCOncRMMcu2DGEMii/9EgHzQmeYJ0e7DvOkjwh3RQwDXeN6MbEQQZN8PIgxgX6Ci+VDmkHFeu5c12gd3VQ8Euz+RTOXca92DBO6R0cfSALA6yF6lgus9Rr/HYA9jHVVuLxE1pU29dtFVm+3giSOWV1FM1wr5+7gLVM6dPmUaYFygxTEP/PIXP7Nbbtxsmz6BGKQjxpoq8syfOdObbo0xgOMxrrErWi4cpicn0BKl8m1sZ9+Cs4TehE7uF/iYXbVmmcVCQmzdQXwioPkBuLcyOqOnzp3C/aSbqTbffvjNz1vIcJP18DPYCJg37+U0BeveRO7UMm609mtPQHcyZcxcPtbpgyV0hPBnb+YIOXMGWPclpBhjrlm4cq2V0RVwCEdZQno8+yoPu+OWKy1xqZ+doJU9m162Hq6PImaUZ1+Cg00Rl6pmiZZrEnFMNM+LnLFN6uOBzBhlPPmUzAAAIABJREFUXRiWW4sxoX2SgOsorrmA01GUz510PzVBrNb20WVF/xASCwuXqj3Exy5AVR9IoUZiAl039BZ5QTzo9dSRoDizYeYXxV/pz3G4lsb5udr7CiitQ/1fBwCr/dO8OTMQ6pyABPKzBBwuHuxB+iB71d/TBrhZ1dpnbRAZU6ZBFh/hHiC2Xr1yBgXjPXaCMmhqSox0GsaJD/u1NEcktMjpWA8ZGc9zzL4Btpa9F/1g4Z4ukrOPXP/8inYjLc1mQrKlhgyzt0Utz//34T4tTw4hngqRCkKZd4jm29fYZe3a0gLCRoXSP8YqFIWy39eDvTUDwjs83moV1wp7UlbVYhesnmwzZ6RD9nvbpf+41MYPc1+Ihhrma0MoA2ebYe+9T6Rb9kzWtiKbxXMhZ283968Z9+XGSy6yoGUA4c+fZn7MdPOAIou096ljfnnjdTo2EC6kQI7v2LGTZ6CRtX/Mbrv9c4g2kiDYem0rLu7tO3cBGE+xf/rq51mD63j9DoDgfXbBynU49wps010L3Bz9i++/b0uXLbDZC+dZbw19HbK/MRZamVf9WfOKeOa0/pym0Pw6OkPkMrqU2MQWkR3slX75zHM2HbHEhevXsVZVUmod6RyvpcRnnTpZaJ/+9G0uRlVzzk6iA+cvXAroHG9P/up5C2I+mDR9Ji4Ezif0Y/T2ttsV93LNMEF0EWMWyl5tiPGotXeAOUKO0FAcurGQQrsPHLJM9i3zs+OZP1rcs1kHSThGJlorX1tcUsee3OyWT6ywLOaR1ppyS0WM08K5KIq1Pe8IsZD8fB9i7bSnfe5tCtznmMXET7GCmj7bV9Jpu0u7rIp9jErGMYxYSlgATpIxa+wYtDaeXXg4u+bCBQglmiEaIiwze5IbYx1EMWZPz+J+NjDOEUG1NXEvJ9ms1ZFWuL/diZgUS+vFoPKms019Vh4egZxBwpi3qxEyNVsQ+7ou5tge9urDPFhhxBw2sgY1sufwxC0WHBbJnI77ll6yWp6padNnIPAKdGS2+vTi2IuUscdV16GcFTGIMLRHLEZQoIL4uXPnOsKyFfKhAlJhnD2pkgQkflJHUCjOfbmlRRjo9UZY9xQb1cOZwEVi8d7U0TWG0EUF54p4DoHYlGBPjvmrrr7adZEpnrGP/ZDWZJETgVx7jXftkcJZP0YRJmgu7OP7FFNayRwcynMr4YpEXer3UCfZDIrvj7JPSMFJq6/VOlhNtPM4CQCTM5IdIa89+EKIkDDEBL995hk6KWfYEtynpzhDTCXiTNHQjeyjtL9UioCiPuNwxPmwJp44dsIRtr3Mu75yqPN5Gogdm0pH5hhzYWhwvF12yXXEORM3OyrHNOIAzpG+RBH+NQLkbAGoM37/eQfI344//X/wnecaYD7bS/DRvr/zBMjZ3r+z/f5zff/POP+d1Qc47wA5q8vnvvmvEyDn9v6d/bv/aF/h/yMC5MNS9NNPrfxv12zu7fvs+H8st2k3A+58EAclAmSIjeHgBw4QFbhpICgXVa4NuUFC2QDn555iMx5kTQAQchcoIqgd9b6IEDkpTj481xb9S4kDwntV/Mqm0ZtDsezWw6hSBc5LVSmgQoByLIB0KqpF5dcrAzwMB0M3BEgiqtJBcnZlXdd/p2VPtulTiBkBnCxANbgUQiYMVdauXe+jnjtl93/pC5QZbkVhlU5pcTjARagdOXjIZbLmHM+z+YuXQSZ4UpRbjksi3KYQWfP8Sy/RoYCLQAXWAKAXcZBbtXo5kSfv4SJJpMi0gJJJgAJA4nA24BmQNYp1OXAk1ynzVbwoFfqSBbMsBWWgMow9iB5SjJSs22UUhQYCaI1DYsSjSGwnfmIQp0hCaizX05d4JsgoDgt+fI87iSuGiMNAW2snSjm6RcjQ7kTmN0CJ9AhgbhfxQXIn+AVSaUdnhQgbESDK1tdvFXbqOndBpKjP4zRqKsU3XHL9XOtvJIaF+yUATiXH2iwL7BVgoRL7WrJlWyG6QKroPaEMEhBDOcYqc+zGYZEEeCollQdgT25JpR0mq1uZ+MkoC3XvFSk2xnX056CgPpiJeBhytgEFVKYYRczNnOW4hlpiHYirQnSpCYc5pAj8d4QSxwGBDLKCC3BXnMY4BxYBekN0gQxAng0zpkTgRHNdPclY9uQg0izVH4e8YsCUZg5bAvrjo8ksphCyluxkb8DRMECwRrpfQjnQqJdGIJ0yeQMgIkaIjBEBojgXhXmpHyYKIFOfIWv1hKOiKmecQ16NyyKP4fAk55McPRs3buRQN0FulBHdJICvqYUCY/5N1nWpnnv5eVLPy76uSBwVdydCsqjQvg4QK5fxO2/+AhddFMm/K9qllWdOnSie3KNw/k7OLKndelEwvr9zryu19ELmN1l5yBy8VDo5oH4YxpQIkPtuiP+r8+T3foOqn4UgHABXHRN8C+4g4uA4DDfjTOnGzbQRIFzjWdn4ftzT3JMneJYBszsAUpCSlqEmKwGkfObHG+2doxTWohAfH6Yg3meM3h7iW7jeIs6KIASqKTQfRX6YiOK8PyLBdZnooNrLc6+eAI2DH35pohj3w19f/WWt604pKSnme0cdQJ/KvBAb5AlYRFxGLFn3gHXlKDsVGxBB3vyWLbsAywGZ2hl3xEP0QhB5c0gs596NAdpyR1wMjRcAm6SAuq6jECBygWgulDpQMR/v/ctMu+L7hU5pHM3hVnPfEsiQd99+2wqO59iD3/02ZMt2QILJtocych1y5TyqhBwdHvFEBR1rbcyLPYzXfT9dbjc9Shk8oNsCOhVCmdNeJjprxaL5dgWRNypCj8F5pP6jEYCjElxXOTnHXG/GfV/6oj33m18Rq3cJTgoKZgGK502f4pToen5V1HsAp9DcObPd+x5kTg1kvNcDePuhRtxLZ4ki9HRgDifuqM51jPSh0l/tiO4tW7a6LgeN33RiKEpRpU9hnq0DTErm/ciVUwL5dOTQIbvxppvslVdftUcee4VokF8yXnjGh1TGCYHJ3N0OaJSM2rMHIqgOhbrAb0XMzV0wB+Ctk7kAIBkCpK1lgGe/34p5XkYhomajkvw1/UvVZNTPX7Lc9fgkpU92oNEhYpMOEgkYBrgRqBJkntl2gPXnv5xtmx84BSnO+sTPlbo4jLmjms/nBeGlXghvnl/NIX7MP5nMjdFEe4jozcNJ2MN1SoSMQwHgemJ8AJRe+/Jku+Fx8tZRic5gvRnAqRXmT/fSqeO2aeN662huwKmBiwSHxLYd7zuCczbuLP1XZGgKJIgIJTnx5Mo7lZvryKNIrm02xEk0z7EIfvXc5J7IwU0yGRVtON016XSnqKAZtTzA2XG6b9pZA8ZZr+65c5L95Ili1/+RkBTHEzv8v9h7DzA9yzrf/ze9995LZiYzmfSQ3gsEQgk1CBaKFBUQ13VXEVYXsaKLqKu4dlFRmhQJEAghvZE6mWR677339v9878iu5/xVPCcnF+teGa9ICJl53/d57ucu3yoOz+oAKPO5T4oMCmERSgToFXg/jNhAbkRFfw0yhwSqmASgpZ8IqWAcC4Vk2ysnXG4+dT35MMe34BYaIrYsOCLGhiY8raqJaEUAK8Uc9ituEICwEyQ3hjkrlXz3dNyZAlDkHgzC6ac+GV/m/4am+j8W2Pa7jhwpalVqGwNppQ4QzYUikA8fKXXA1uo1K3mucapA/h2DRAyS44+1RIBUMtdSJep+jOUG3k8YYzeEex0CiKYejU5IQgFk6rRRfvsNazzs0SermfuJcgEEG+M58mZMqOdIxJMcpv08yyLcQ3EoTPHneta1R9I8qDUKzgNCj48G4aUkq+z0JEh45lOpqFEBx0PqqyNLayQWIK4hoDmdUsPMyRKGBGq9gMwKgmBrLC+BHOm2elTkDdXEVWEuykOg0DMwZX/YWU4nwEesfaDN9h/bT9dKqM3CuerNvqSM6KhQio4HuT8H9u6yp1+51ybak5m12BPUn7FIrbVNIOyNgO44ONsA5ncex+VFrNJMFPXFuPJ8iUY5U9lu3tG+OGBGbUF6mmXTM9HYSOHyPsZ6ToKV9nnZsYp6ywSoDwoYs0e/eK8F9lZY+ASk4/5dFk+0DUg5c4ovSvpKQEdiuYi5CmeOV/+GIoAO4zgpxPQTGi/hgz9OWTq4cOf64lpNzJpuoRSgv7rrbUvOJFaU4uy7PnKl+eWMWu3T5fYq7q3Lr9jEuI6jG+E1t1+ZibuthGczlmfdi/2AN78UNTYJOTEsdxbjOJAxLFeIsvgVY89jzpqJEwlgb4j9UivOv90FxFmxiIQlBlkK83M8EVNpaQlEwkyxTkQwJiAYvImrYQ6YYJxIbKFuOZEgcoCF4wBRb4Di/ESk1UC4FkKg+fEZFy6aDyBZZxmK7gHIHahjvmdMTTD3drHe9bGPDGX8NeG8KzgwaQj+bT5zxBjvrxSgtBXxQk0Tr8szHJ4YZrW4Klg22HNx/zJzbIL9n98E8XU4cqKi2fviGByEOKttZb6smcAlE2XL8uIRYFTbyTqcw1yGS7PDifljDoHYf4Ey5kYA2x6uTV8zhdCMYxm8A/k1M1ORQrgYcKGQ2WZ5kA3jnjhm+xpwT6bbZ79L9NSBTpviWQ+BgKwk2miSTK4z5ZBUHkSyQvYoeui+j92FCINycoj3M7i2s3AObL52s0UuPrtyTxG1emjvbps/fz5dBJ1n3RjEBt1+2x22/8BBm7VkGvueVvvJj35tD37uSwC6mfba1tds0dJFFj1fb+7Pf5W8jViIya8Tt8LiDautFgIxFWK2mjhHFiKL5bqP4OobRmg0gqPtGPNEPHPPy8+9ajdcc7EtwG0qAdOj3/6ebb76Wp7fAec2175SkZJPP/UU++4R++jt1znC4zDiga2v7beP33s7vz9mL7x8wnJn4xJnHbr1jtv5jnF79tmn7FP//kHrPXhW2HMaAH0h4pVmIncVF9zI3FWBW0GO6V7cu+hrLCtBpdWQAPVtEExRrBvTcNCV2KuvVhqmTkrBc6wXAmI260M8pHp9SRH/pEeKa+/P3iUEQZT2l8Ne41ZYjnOa8T/qF29H60ftJGvrKUjZLvbYLLk2J435inHuxz7qUPWAc65cd0kawjLc4Oz1whAnRLAGDQz14qxLgZio4WzWb/kzcyGsEi1tHo7vfR249NLdPDlFHF97V72b11tb+4k7zLf9BwsZ37jYON+M8zm9WBdOlRZZGgSKL07KRgRVTfyKiIph3Yd8ZCx5s+6oILyFz9HL9e/jOYtjj67+FgnnGlhTVYSu9UBzcxrnjFmzZiLcanXEUhN7/lq5xYjN8+BcUwNJKgLEX4QAn3dYZCn7bz8IL8XY6f0q+jmYvb16strZoy+nU08ijFIcqHIrKj44nk63GgRAcnL2McYTWPOGOXvIAR3KXlnuyVj6EEe5l+osa2fdVgeI4ntLEZ0MMf5yITEamS9F0is2bdfuvYgXUqydz7ph/Ro6wraxzxskVWE1+2uEJgjmQtnbJ+DsGGUO8oegr4LgUSyYnC4iVuSibMIBpLP2KGt0NF1eIj+0B2xnT6M4VEV16X35eOh8gZvUk3XZM8I+dsfnWOshgGCr5TLt6MTh/1cisM4VAHrP779AgLy/GNZ5fvXzDTCf69t/f9/fBQLkXO/fuX7/+b7/7zn/ndMHuECAnNPlO7tD/eOvP/+Tzu/9O/d3//7+hL8jAkTqb3fAl+vjTxwgJ/5jibuG+bfudu4NkR9TKgdl06d/F3ikYud2bOF5KFcFqAusXU/cTwWuhlGA2krU7lJpOlANoEuJolKmFHxvrs3/bLEDbjsBfAUwRgM6K1tVirFJwOZAAA9tbKWukwpGwGYYG0CVWbpuCuI9FAuQx+G1mmiYwhNH7Vvf+JpTOkcAuJw8fIDonNlsEMkZx/L/zqFD9uGbPmB/eP5p20KRbwpWekWMCODRISiKCI0AVK2yoiuaJhklWjSAfg0qpOPk+Yazed3BgW3T5k12xZUb6RGoQ1lLdBcKrPmAFp0os6MgBRbMmMVGs9OOnSkHoO5B7RuBK+Y0KrOr2MgSH0R+8ThKWGXMNrJBl+NjBPVnRHisO+g00V3izXUYIMpCHQZJAEuuDB3F6DiAswgQKVZ72eDXYhP3we7eRSzJIPnOkyAcXX0jbPYB7sNRnnFgWbFiBUq3VtRZYSiDexz4FMxBR0oldZucoFhWKqdLrs+3ye44Rz6NAH62oCRK45p7C0zEJaKyv14ATBEgFShZF5HHHQLwJBJEB43iwmLLQ42k0u5xQLl2nCnPv/QHAMkQShVnAR4Gcm3BDhhnUShXg1EftwOSTACeK7NaUTtDEBnrNhHR0yEf/rBTewogVXyZLPCKQtPhVLn7GgfS9HkCXoooUa79sMolXawMxaQcBqNQQk2gdh3jWjVwWFAJYjNxNAOKfEGRmZmKopnYpWYiKSYgbWKJTihn4+8P0DwCSBgIkCWrvXKDdeTS+BThMcj7DOAarv4IBa18nd7R7SznsfmjdmBrg4vFEhEh8kQHq6VLl7oYtTNnzjgCRIcqPXNHcXfE42wIxgFxgEP/li1bXCxZLOqyJEB85fSLuFPGr4iP/PyZdoSIqUzs840AW008bykcOts4YC1auoQiySaXU+yJ6viVF1/l79DjAsi+bA0qRgDgWgDrJt6PDzLwr903w778k1Jyhbn2yjcnDkXRQ74oZ4ekdGV8fuWOs50h7379GwXCIh0TAayVhy3nzUYU2i2AmuOAOkwPjqAMDo1GyVjIoTvRRbU8cGe6ffPJBndo98ZLtWLBbCKaGq0XN1Saypl5A/v2HoLYiuNeB/D6uAWiErkWJ5kfel0EWjJqYHgK4hP6ATiIG4OcqOdwq7gPjWOVOyuCIA0i8vQxyAJ/ImRiwiwfxWIY46saAkQE2iBk4XO/f8XmzMc9Q255XRsgMmrqGq7lBD9X6GYcEVh1xDUookBAq2IM9EwqOk59OiLHlA+vUs6t/5xtl3+92IHFcqlEQoQI5NwFYJeDIj8dFV8cc5scIJ8gkumBBx5izuyF7AJUIQOdZh9LQhHf0Nxob31trt36E0AN4vIO7txB8XuAI3OCmegWzs43DGGO6FOHh6KgFI2m5+YTH7vbTh47BBkpV5Of5QI+96PSjIf8HODQrliGSggKdbXoPffjnJHaXhEVOjQffueYIz8SIJmiAINcJCHODnXW8Nco36WzgYO2Sr4/fOst9jzOkw0XX2wVkE5BqDOnAzps/f3zAAk+toEC2i889BCkRBXxX8/xPLYBGg4AoPpCTHfwvAJCIhcOgpirBvjVgV12w8uvuox1ZRywoMWB0T6eQXZw72GeK/K0USxO8nwGQ9K8umM3890oIGG/rb7kUgg+eqMgBR791mMu9iiGGIlffQbSgq8bHj0DMQVxAzE1CokmwGAa7qgSrlsynRbqzxlmnEdABMhJmAp5EA95DFOBo6aQdaPCIukX8YLMH+J9hwBsaO74/T8k2lXfrLKMVMZ3VZkj2kaI0clCkeuDW0NdWJExSbZz1x43RhcuWkjE2zGua5dzeURAwkhdqnhCkUgqtdc9VYSOSCZFYrXw59gMAAhnsdZAqhABFY4C1A/S4eSJQtY/COxeyq6ZBeXQvP+OVPvJMy08/4wXXE8+xDFpzM9SfAhrtMZOMuNQmfZDRA7GAmh5MW/6Mo968HqDADOBkGHjKEl7ACRPM5/n5uThImlhDSbXXY6hcq4f7oNOyCuRhoFEZu1lTAzxXMXzmVuZh5atXslaHk1sCn1gjMFAiNMw5tMe5t0UYu1GIAkicJOp1H47BKdEE5nTprnoDvVCaC5Sn8zu/YUAeO22cOFFqFyzxZ/bk0/+gjjBdc6Rp0JZESABRPspRqcRxa8XnTERAJxHmTfUIzPCNRVRF8V8uiSnyf7pm4ccwaS5WkpfL9auCdY7dUeECFzinvRACBWyf4lOSHZFua4D/Y8EiMxgLgKL8RoMETyI0yaONVrNZtOIHpMrdTpE1Rh7oSll4eNGGQcAH0fJ3ggIrng8L673dEC/cPYoHhA7ihFUYa5ciHVV7KVw2Yx7BNvP6VZYd+VyyqjjrK691gIiAywGsDE5I9sOvHOS/dA0IruOsN85Zc+//imbhADp761lzZmybgjK0D76DNoAwhg7ej8HD59xz4R67yc9IT8pS5jwCaTTBYcD8/hS+gRsAOCQMXq8jG1GbLC9Q6dAt64p7tU4ej2WzU2xa5ZkmC9geE9NuRUhGhmZCIIkpJw8Lo01tga3JTGAED0J8Qgm2keM2gGjBoMuE1wKqKJzWbuUhe8fEkm5O86ALTfbmRo9j9EQDv32wWvXmOe0MWv6XZn96idP2VVXb8JZlGhVqPC7AN09JALhGvYxR+m5ViToFOPFX3si1jg9u9Mgmutwo2mPJMKKrQwuFtb+DqJKGXtdYxSwV3U5AsA/ihwgiOJYyJrM7HQ+RxSO11CmJFytuEI0PgZ4TjUMtN9QB5b2PIqVSYV8FeHRBnBbxWdXL5XU5AtwHdTTlZKDGyyQua6zsprOlH7mauJ92NfIhqVx/va2ZjpacJhtiEU1HuUIkDLm6046iwZHvYm0QvUOB1/Lx4K3IfI13tJj0qyQqLa8VHVWyK1EDwvzoTfP/BAt9gVFnbg5vO2yZfk45CDPILC6cI5ck4+7OWGa1TMen9l/CAIExxQRSR31I3S64DZJhiwnqmkF0VUnjhbj/mDvf9F08+LyJGRE8Zzvt5cOftEGCyEPiK6cgsRqwOmXm56DAr0WkL3GTpS1W2JOCnuIIFtGt147kWHFOCqK+JU/n14OnpFM4tACYVoyVvGDNR6LppjH+rWFcy6iGfmzmXfLLX02bmpiZDtxQtVVtrKXx2GxFIKLr4aDvvbdH37Lvv6Dx2zvW6+6LkJ/AP+QgHA+eYCd4flddtkGHBTsHSGHtN8uOn4ERf6Qc2vqTkrlru6QMfbfcrlt2/oKBF6j3Q6BLzf7D/7jaXv44c/wfLazth53/WEtEIllOEAOHmy2e+7dfNZRDPhcihhh0bIV9vwLr9u1N2y2N3ftsnHmywDmqTvvvA2H5X674pOLbKqKeFxcbSOceRoZK0m43Xy8/Ozw4aNWzs9J4MzhyX1pba6z+bmMLfXkEQkVHRELmdeL0zLK9u8/AEFLDx9xZKOcGy67ZIUVvHPIVtD3NwIYr5jcSZH1zM8hgOTdPbg46BopKEUokoIzqT/Q9la02psna6yT5zKce69zVP50OSqHrYp1henfZmWbXblpDaS1CGnEBqkJEA/DlgRJqNJzuQzn0FGmveQcomt7qugEYw5VZG58QiTkRClRTLxvHn5fvyg7XVQPiQH5ziHAA4LyNK7cTmJwgyDGe9nTBOLMlMvDWQhZa4MhaLPpBlKkWCO/RIIE4SLT+huBS6JbXX6ch0Riy9mewhyhjih1RvkxFwSzB+7iuRQRLgIkhDW3kvU+mL2C9pGJCOoq2A80sLfwQ7im9UAOzUmeb3Vtaf2sZNxK3CfhkToUT+Cc0l5NTpN0CGN/SES5fQMRhzURF6p/ao+VhuMkGaJF+51izkr1vIbEVxLxlODW8OP5iEK4JAJEDsbZc+e5Hj8Vo2v+aGNfvGrVIuLijroC+Is5U0cyb8XzPUosOHHiBOsacYacu0Tk9+JCI4zYOVoCOGf1cf+bsZCxLLL/zXPCiSnOSa04irWX8OEsItFRRCjrIDF4oYGJdsctn+b5CGD/mOg68gKDYOE01/6Fr3MFgN7z+y8QIH/x2v9P+A/nG2A+12v0/r6/CwTIud6/c/3+833/33P+O6cPcIEAOafL5775AgHyf38N/xsSIPkfXf+/7Gbe7QH50w6Qdz+w3r6yj+UAmXXHPqd6HuPQOcopxVO9HQBzAnkF8ApQFZgjgkJxKOrxUO54NfbcQg4O0QBqQ4rC4tAhlYonIJnA4eInFlru/SdQWbIBB2j2VJGjSh0B8YZQRKvEWlFHUjsrZmCM18vBOt/NayjvXt0FUrN6ARJLybr15d/bZtSCSwGbGmsqifXot3YONKvpKHjmmWdsEyr8NCzpL/zuN3bNpkssDlBmEmeF1PWFKLFUQFjDgbwFBVsvYGYcm3dliVcCXOSTvXvlDR+zK65dRWHvRhRRKKVD2QQnstEvL7IkXh+JKa6XQN4XinMOETVsQDsBGltayKHFki414ax8wFgAkwGB7GyiVbanEuKOdkU8IRht7XKFgS5/3N8DwKyNqKDpLrcdP7kDxJAcuYieVjJli4oqbPX6TSjs6A+g5LIUFWkj5EsG2brDYz0ODBOopPsiwkMOEHV+xKOo1Aa+DaeMIrAUM7H2qmybGiB3mGgCKZCjABc8FJPGoXGUw0EzG/wUrt8xVLszcqZz7cVmEAHhMvGnyPYvQW0UilrYF9CUqLRJL2JmRlHEvWTrN17qHCBT/IrFtj4iBwkbeinfkwGw2yCz5Pxp5/1s3pIF+NuJzTubTTgxShACUvbrYODL2ElRCSrgh3pKzsZejYAneOIgOEMEUAL3s5bOAcYHv8YA9eUAGWrDNaSeAuJoGjk0tWGFDya2IZbiTB8cByUlVajviJwCPK0jrqUXNZeAZ1/IPsWjiTjRPVFkgxwga+7Md49K75lgDsBVzlURzcFLMTcZC71t2++Io0Hh3UOusgBNuWpUxqiMYjkaKgDC5lDUGUD8inJ6VcooBbTy6rOzszlIQkpA6AgIVaSciuxFfgxDTOiZkGp6BzERSRzYFCnWwfVQlIxeU1FNM/PnWMExSi0pz/VBaRsJiKzOhF//7ncuN/mbn5ln33mK4mCInFyy77sgGUoriIKjtJLsF3dwmuIQqdfq5TP4QTD440j4/M2R9u1neMaRoo7z7ESgPIwUWcSY6gH8SwXw6eVw7+sPuF3bAXFBBAvX7ZFP5tm3UF7PnysQn5JFDleJKIV1+goS6QDK3gDQ2kUESBAKZ7m2erxRI6JU9eW2fAncAAAgAElEQVSZamhpo/iV+80hDyzRzSfKWm92/TT+EIiU5eIiWgjIoq6KJMhNhZb5oWBLA6TuAZwWgVdaUgaIf5xs76u4b3QoNOEMgfyahACpYB6IYt7yZV7Rc+sB0Kw5qwrXk8grOX5E4GoSVSybnG3vbmLefOisK+XiR85wmPaDiMD1wPM6G8KnuOQ0sVvpNpOOELk1du3ay/PGQZUYrFCcDpprvJgLxgDHtj0yy275cYtTu3cwVhuqKojYmY5jLYOIvel0OAS4XoR61MaKDRF4rINxEp1CfpTxRKIq94FEEHASQ5HtGNdC80yHyoBxV40D2EjtPgLxoYOyACr1KCjGIxLlpWIUolHMa8y2MA8oom0C8FdxWwImmvnvQTyHDz70mN1zz80O2A8FlPdh7v7ZT39sn7zvHucEfPChf3HdLA8//DBOh3TU7eWOnFHhdnM9aBzgkzdE8xDzw04i3RS15Q9xM2veTJktUDrT68DY1XQXAXizn3x4T+bJJgpSO4fGbdGq9faN7/7AjtKtsGT1OpsxZz5FwgddZNn2r8+xzV+tcKXr+XlZzPFDLpZKjo1DBw4RhYRinUUnc3o+xe9FDphoI5ZkJvNNGgRIMOBcGKBmXFCkPf2bZ+jOobtBkTA8G/2Aq5E8R7/4OM8JXxv/9ZRlpSdYW0M1vVLzLB8A9Y2tL7mCXM0vAnq1kRbJUQpw5sH/1PGh9XL69OlOcCCHgRw1p0+fdnnr6syS0lORcz64kRrI5E+hQ0pjIiMtgzJisrsBVU+dVAFqu8vfV6n35+/Lsh/+roX7F0G+fhw/s9jNi6HMD2FcT3Uqaa0U0RNMLMso81wSjhBvQHgPSCC3AAFqjnGvh5k3FbHVTr/UDKJcNEb0fDZCzvtAkkRBCsEIEiXYT2Z9sesZWH3peoqcia5TZJmcfVNDKH+TIG+DATSL6cCZ6chuAUWxkJ5JrCWdgO2a296d0wQshUN+iQzZd4iYTJ62DRevpwOg2gFb4wD1U3wGD1cSO0DZLa4v7mUsoooarrVilTy9IP55v9Gxifw5JcOAgpcvH7NHfoArFSJEOe5yeojoF1kpN5QcEJqj3wWYvKQIRryQRl79IK8jda/IcK0vxWdOuag5dkROOT8uJTQq7AHiYSTG8GD+HQGoD+A6DHA9h8mz78UdWVlWAxCFQ4bnMI7P0gk5JFJLxPEUTGt5aSXZ/oUU0l4CeVhqZc08l0zEGdOT6IKaZxO+EGs4jpopL26BtI2LS7fl687u2MbakIRPdvFMKR4TsoTX9gLd7K0gDoX3WARJNal7O0hHF2r9YVDtAY8wa+pgf4L6XIrzaakhFh3Efoq9lu7nIUiDIrYaY8wFycxBR08etFWLptmDd1xpQSPt1kv3QHNtI2QMAHv32dizFEgjmGAIiV7mqHJIStZI3l8A7rGhCS+AQHrecLXOZT/VwF7nGOvuqquuRZQAaOvRx74i1jYsZ92fFWANT54i/u9t4moineAmBTI5mLlGZKz2K6GskeoH4a0z38cS+YdrCqLcg2upfxfpJ2ee4uVaKRxnmaXbibEfHW+N7AkKKnHe8L7jM4MsifjJFoQTSZDnjTgbN21aiyuAthJ62PQMevOcikAV+eEjIRDE2jjzm7qr/HkemgEyFYGl/P4wQFr1RnnCOIbwHCSyjnQjjgmSWpxM/xHWv9aOFtZ1IkybzeamA8YSNxXsFwpJVWpRKQC0qN89fCBqeI03jlRYIVxoYgqGDG5mTnKONZdX4nD04J6FuzVQUVlHISYWLc+zI8cb2BcRJYdWKCSaSLbAKXtnb7vdvDAFgjaHDq637Cic80Q6ghiIIChVnDR6T50uDguzj2UAJnf0QI6yB0ybkUTHz4h96vFL7dhLZZZCJJYP93gMwnGiZ5B+kkAi1prtBPfyWDFrb16EzWI+7tKazXwXBBD80hs7bIxxeO+n76Xv4g27++5brar8jB1/54Dd/tUP/R+ds4q3jlraNHqO+potMT/TetlfK6FuAOFPACRIH8TeQfYNJ0tO2b8+/JDr6+lFoDHJfFdZXMzrVtChsAyQPgUi4x0cm0ucCGqE/fHzT//WLofAFwn60ks77N57b8Ol0wjReNBWQnBorti69S3WLcOZtArxUSAxh8edOGPXvgNEvJktWLiASLVYyCvGInsmb9xhkZGhtuUzK2yqnLHCXKY5twhgfor7Ox0X1A//41n79D9/zP7jpz+32+/+mD339G/sA1ddQpzVYUtgXQ5gTotlr1BPZ0gx8WJtzAFoRBirOEFmBuMemmWvvXzAFs2Ntwjm+3oImUEV2EOazSTjalwxSmGxdgZC8h3y7bYXNFoRBFcELlkf1smEJKLzcKZHMj+Wlre74nZpzW66eSN7AMQDEB9DuDhhzHkeQ4kqWwFwX+oiDr1Y1xdsSLCeSpHuRNty7SqIOF2xfiGOtl6rru5gfhhn/ObRRUS8IvGJQ+z3FCnsTSxjD8KuRtZfnSvjOUPGsLZ04SifRByifrIpHHolEIgjAOLVAP7BrA9ygXSzL21F2KUoqhD2PTHE3JWzzly0YC4RcVEWhtNpDw5MOT27OGdFIGCrI4oKNgbhC3M610ROba05+iWXrLdiTPm95ucEiNBu1qfX6BgLYH29+JKNzrHYw5yiqGZ3rsIhotLzcPbBEodlZ2XSldVIdB8RxBL2cb4JUroADtUcCIs6xBAN7NsUe6UOmhOILNqZl/0hRBT1pe4+nbmG2c/KDZtN9JiEcjp/LV68yO0hyiBUJjkPyQEiElUdmR1MwFqX9XsJxsKj4+h3iXZOkxpIHkXaTudM2EWpevGZAsQTOAOZy9KSIeKJwOpjrfCeDLdPfuLzkPi42xgrEiW+n1/qS/prX38KIL77+//6M75b59O/zN/85979L73G+QZAL3SA/JWb834OvL/xtc/v+LhAgPyNt+F9+2vvdf/f67/r7Hf+vv7fEiD///n1rCv+fH796c//c69/Pl9bP1vn8r+6gJzvN/B3/fP/mxMgIj/eJT7+9PfvXnO9/UL+jsgPqUtVYj0B2TAE2CwiRG4QV7LGZrAaRUoCQMNcAF2pOgWA+TF65rAZPED0lFTKgag0Q0IB1cjcVcZ8P1bm6idX2Yz7C5yy2gEm/E8Kex9eT6WpUQAO2uiF4CBQ8XkwYLiUK+Fs5uJwRdRWoyqT86K12QFcf3gRAuTKTa582A8QMJEg6hoyo1OwFSsr/3qyW/X3z6DEzpKSksJybVALKZUWsJM3ewFlmIPkyxJDA/iblpaM0p/PQwFkJyDTt777fbt6y/W2YPE8APt6QM14iyT7KswHJSygTCrAVM2ZUg5nZKsquoUixyHAtT4d7skLHx7qsfzcLKe89UX9qVJzqfpDAHzHkCSN4ztvADD28vRzgLriD7xVvE3ZYHZ6CkdJ4FfiE5xUjuveTszWECeu8KgE3nMzXQ8AT0QPlQIcxmLRDgzzJcOYYlPANuXCNqlrgu8d55cig2QVVyTJc88/6yJZlMl87S0LKUNMQmF8DHcESicO7YoA6OewIcJBWdpNgK8JEAUDgDmeHEpUNj8I+aO3NwFgI7fNnLkLAMB8HHC9je6LZatWOdLGkw16sErQUbnJZq/ujBDIoy5+vg7yihgSSXPdTTlWUajjM4cUPqt6YaJVesjPUM+COjEE7qqQXQdXfwD6OoiILFTqciAoi1jFtYN6jz0o+ImKUUdDKUBjl8ByNsdx8ckOYPWkbbSD/z4s0oaf3QIgFUQMThDjPYKDj/J/PRXzwlgRAXLp/RfZsefoLOEaxgGElVCIqHiseH6vqCzlzYemE/2wi/vD4UXqRFnr5V6RjV7qZgHqOZBIUuIfh+C58aab6DvY41RdtYAlcjGEAHZ7cf2P4RLR9Q4j2qUABZqLjOAZU+RGOsppFZ8X8x46uYZRAKgCrBWTkxCTDOfkbztRey7gwL+DwkRlD9//kWT73m/qAPuiOFjJtRDvykjreAYU+zTF97R00OchZb2L08J5wzPpy2FX5MLX7gax+Stfv3yljcOz8qGH7K5rzwLFP/x9OwvKGMRotK0hxqWtsdLo13XAazBjQkKzNmSHfcTESNEdBJHmyYF/x9u7XB65IqmCASu7+O89EAbtfP5ZHCK1QLXr8Mwz0ki58sfu+ij3H4s/6mtRVhkUsA5xwJaDSgSeekOqaxps0eLVAOYnrZ1nu4Jcapgf81FkAT+vgCiJKAgjbyKABK7KCSExmu63ulYUm+DP/XT9RNxHbQNUPimQYfeXZtn6RygFZhwTge16AhJwy8yfR0Eqz/xLL76I66HOkZ4qDvZE/TkAGRGKOlH2mec/m2Ef+iFji2etgJiMmTnZjjyYQ3zIhpXLcZSkOzXq/v37mTMmLC8v1xE7IoR9IUAEdo5xcE4lAiWAwa3nVejQKb5nFkr6Rsi0RMCaAYgPlWeqg6GbuAS9f0UHhQEudEMOSlUZQ7mnrpcO1gjZAS9qGG85DvT5+D33QSCN2U9/9ogtQlHb2tZkDz74gH3rm99wxGNCwjXEf8y1z372swBI1ajap/HG6LWAvOFtutiPPmJe2gDYm1kTerhfORC9gQAZiqJp4l6m8l54sFxUTiPq18OnigHYKiw6ZZpl5s+1GgDU3xKRM8KYTaTzoZc5aN/ji9x42/y1CuKewij9pG8hOsyB/oq4em3rVtcv0wrhnJiWTaQFOfNcxy7Iu2RAoIgIOhIgEGIYg7QDAVAZfRdN9vIb2y1Q0SnMGz6AsPHMjVXk67/2hVz7h6fIDp8axWkxDYLKz44e3OdiysKIYRLBFAjRpP6lGjLahwD2tfENZl65hKLvTshYATgn6TcRyVtdXe3IjBicN7k4FxogczvIz5d6czkOLw22eAihKub4GshuzVtyS4mg/fwn0u2xX9Y6AiQF0k+kgQ/zh0gnZc5LLCC3nMj0QJD7KdaSBHpm5LT0FAEiVI/1SM5NESBV5cQysR6lpmUCcikihAJglLjKSY8nqkrl8PUAvyImo0BnR/mnD899OW6Gaop+165bxhwbxdgaY+2XCzSU69CJA2cac2YxnUfT3FrfDjmnZ0yfXxFYaRDcul7HC2pZn3xQ5SbT4VPGM7sA5xVlslxH7RN6QLTlDpvg4VQE1iDXIQrgR+9L0R9tEBhaxwWS3XlDrD360zJioyi7Ze3Q5lbRJyI1VEIfxPPsw+dKYh0sZ45Wn1IT65qUuoo0UdZ7IqIBf8ZRMY6LLCKsjAgxjSt/1mj1NQWilE4AOAvmZw3g6vAC/PMkZlGihsKCIvYrEKzsETIz0iEf/ez1116x+++/F5dOuevkEQGy/c0y++BNa1FEe9gbOGAyIJ86enHJZSfZDR+6jvgYYlAA97a/tcc+cEuuPXD/i3bVpk2Mt2iIaGJlpnqZlfrORkPWcE3pjeiGiB1ReTdRm91N3c5NMBXia90mIpAyYMQB48M4VRN9LT6StZV7r7iloZB421PSbG0iKgFy1ZO0YUWGPXDXNfSAEK1DDE4zkWnHT1QwFzBB8HzJuRUPYRFNl0h/TxP7qW5rIGJyHKeJJ6pvdTaxSXD3KR7nwIhXgHmgbn/70F7uc4Qtnp9uK+enWOC8UGv9TaEdPwRIzEcZEqHDWMmAqJBrVO5E9UZpX6Koy1DdP56NIcWscl9DIfnlbFL01zj/LudfJ8A4t8P8eX7HmHdr+Nx9/Hs3sW5BkJIiN6US72d/kJVDCfXSPJ4T6TZwPENouEgz9k4iuDTrD7MuBTE+ApgPtY6LRFaHm37JIerBhCPnQTxkmi/PViDXp76WzhdWmXHEDZ7sDasKO21xTpL50xPShWBmmInWl3Xurb30Q+VP47r5246jpw0DBPOehPH+gKsQ6RAgPRSeJ9CDnpsdyHUddMIANoCIk9IQIQwTP1trqcSYhWXG2r4dJ202bpbZ0+fYs28dsTMQPz1EZw15BlgIv0jwY28whKOEuWQSQpDbpB83AxtAchZgqEcvEU7X2kQx6xy9EANc1wHmhvZqHKG4PPvZe54oLreyum5Ln5nhCu4jmAsK6dcI55k+TDQYO0S7kgist3dtt8/986fYt9faM0/90u664zZA825ir47YZVdegxOSuRiid/eRP6BQj7bZ+Qspfy615UvWcDN8bM+utyBYcu13z/7Sbr/zwzz/ELg858ODkFIUoDc1dtrXv/m45c3LsY/cchNRt3Qq4Xjz5+8pClACnnjW9w6eDTlBMtKzLJQ5dwQBSTPz7Ymjh23D2nX20gsv2qU4DHUGkVO7E3dRBONb+9vmlkH78C1b7Fn+TiD7BhdnBoGktoZqnFwPfOEh+8q3H7PsmXlEJqXYzp3bEY78o9XvYy/Cte5kL17Evm8aLoRw9v8vvviyraEfTkC9H3suCUriKLYPZF+TRBxRD+68PoRNnQgQtGa2EGFFYq5V1TMu4KIXL5bg5STzkBc/j/EH4eoNQTIrBfKE84fiOevZO41EJNsXf1Fs/knslxuIzWX/GxXP36cvMCIp0vXY9bb3I7LoVVWMrb34IptNn00THX2hCLcacabkzkTEFR7sStAVjyX3x1BjGGsQPUgQyQLoDxzcbZdfuYotP/GC3mEQB0XshX0tdVo+xDYOZxy2cn8cLzzJ5/W3rNwclyjQx1lj/oKF7NmIImR/oF66Fq77qeIyhCmck9TuwX6xizOBzqXRrJ1jnBW9PCd5DjJwTcLashfPxfUfzLgORoizm73SCM//FN8n4ZP2jyHsybv5GWPs2TSXqFNK58t2BEjenG0lqrrk4nWMJc1vJ+mHPGm33vZRolwriLAqt07OFdPYe2cSh6VOShWh5/AzRIZU0kUSwv6t8NB+149XjRMtiWjbGjr71PcmsdE67vVR9mSnSUgQiaFS9Dlz50OURSE00DmIvTbCDYmqRtijKwUhm9drw5kkMZtcad38HA/2I75y+bAWDiAmUT+iOnWm2F95B+Bq5Rns5O8PMrbjuFYBrJuNrM01CGu0RsTgDh/lWc9KzbdSWNbv/tuPtdOGJKliX5LALCfP2/vzdYEAcQjc/9iv8w2gnu8Ld37f/wUC5Hzfv3P9+e91/9/rv18gQP76HbhAgJzrCH0/v/+/MQHyvxMef44A0aXTn8+6+wBgg/ofKHgWGM7GUHn8UocovkoldAKopWDNRJE9b948t1lrQ+lyEarB02zyW9m0C5QIDAxzh8QAgFVluap3o/ynS+yiB4jSQaU1SB6tN7ESvtiPpYL1AHAWeJQG2NQOiKGNaTeqvjAAPylim+lymIUqWjFW0ahlT586Qdl4svv7WSkoeafIt8WqHcnh5LVXX7VVy5eTaRtnsYDbSLnQvXHY5DOdppSXsy958pT7QVwU4KpQn4InaqdWbTaBUitRuL2996CtQY06a24eG8MhsoR9AW/pnyBgeQ6gTgCqZh1SQgIB7nyCXJG6Nwcrfz7TyFCfA2LTiEgZYuOfBEHhwyG9F5AlgEO0D6p7bTZbITXGIUP6ucZSj8WwAT7JgWzh/DkWBHDlyo0BslqwckcAsMEgsBEecK6PYdR8ZLVwsGmlSJAyeADA3PxcBywJVNd9meJ71ecxyKZ63bp1KI2GKOM+5WJgOlBIX3fLRdZRQ3koLpNYSlcVaaTsWeXRZ7PZ9wE5UjxWICqpIQ79Q4COiv6Ri0Y58YEc/nU9dYiRC6C8otoOEdmUk4dCXl0w2Mk92aSHAfB1YmEPBFwSCTIOWKEc/HAAW6k7b/jgdDt2EECBayd7uxcbfRUA+gBedWNr9+d7JhgjirwaZXMfzPjU4SWDez/E+wvgMDPI9e4FXPXgng4pKx/FlRTDwwBWQRAEijgboRzdYxiFoFwigMB9HMI6Jkddjr03boswgEWpOpWDsuyPro9jT9c5MEbK1CDeU6WKQAEWNW49GaNpAFzROUNWfAglrXKBAdPCUJ0LcC4oKHDgciZRPYkAA6fI/1d03LpLUVfSRZOB4lguESnKEgHvazhwBTGGFFckwK4XgEcxOQLd2zhwSzEn90cZ/SJ6L8Go8wVcVAB2XTQPhxUq92LuwRAHvYWzdeA3e/Ab+4kqQ+2OylOkhhT8LRBVbVyjRkAh/6BwYitqXLRQJISK3q+flIw6lHFAVdeHIkhU+ChFmS/3xJU/ct+k6v7AemSHf/z60hPEwHU204EwnVx1+gdAlKfTmxOKHN1PRB6KSuWo6xTYiapRxcUiybyJpJgE/FGUhcjScPVT8JzUcjj0AewaReWbhVNG6mxFXw0SV9bEwW46CulU3kMvYzkKgEzRDgGUMZ85XcAhNwOguQCHzQzmsEkO4gW4YjJsOzFLcYC8IkBKAKCnIGMFRIwR1RDAHKVr3ceYkpNNDhBFeo1DKkglLrUeljVHOqmTRf/c98h/lWpf9yhl2URgifQcRimuWKMmHBAiPVuJZgsOCXddNCKx+vnvex5fbld+9RTPqA9gwhixOpC3v/mVPfqVhx1w4s11V8+GgHVFC87M57lizAYAtkWE4J4jXmViuI/+DwpoucYNHM4Vy6XuJDm14gFTdM1HmY9FbtQxj+jALCJH/5xzEWATY1SKw1lk7SuapE9qekhrOYRyKYUVUfaFL33Ztm1vt7d2fNt1Cgng/vCHb7Zf/+qXHODr7PLLP2Gf+/wdrvvmt7/+qX3kgze4PPMuyKoYQKQGQHJ01YAPRLwVlbkYkXQI8ygimpauWGJ7drxpORCKyl3H8GEZebNt6469tvdogUWiWpRyWUruL996lmB79+vWJzqZR+qJpkkABOU5V5Y6Do2oUIquIYQOHTgASBELeYhrMSkLAH2I50fAI9GEkB++9NJkZyZZOB0b6SGA/D2jVsez8cbu3dYi5SfrQijEfwjPfjkuw60Pz7Hbvk/0IYCQ69cAiOliPRIhG0NMR5vKvRXP4iKtiKzDASSCVrnccnopsk1OBLkkBOzLBXcK52QSToO5dAKom0ljW0TIgvnzXF9FLOBxNchXcUklhCHkIPOanJOf/1iaffUn5ZCgKPb5/Foz5fpQ11Qwv3zVX8M85c17VBG6JAexqHujAaC8BNhCJk/xGUdVDgsIXlfVwDxSw5xCXBfRHXJnaS1XkXMGc5zIXMWThVEGXQcoVwYgmjVrvpUDAJYDsKxYdRHPTJgrgJdzI4s1cgwlsVyHXqxlYRDFsazHiuBsY11XUaxcSSKBFX1ZUt7i+kOGmEMriEu5DvBUa8OBA/t5LgMAexAKMI4juc57IXmXLl/tSu99ce/0Avb1E23Txvp9+/Ux9tUnTrvYMTn0xLaKkNZ192I9k2I5gfehWMlpzL9nWA/V/VELuePP3Kt1x5PnOoZoNN3X00RGprH/iAhjzsPpESqUHEB7BnOqwHGV4Q6gDPbjmkok0ITiuQmSdQpHZCIOCamNW1qbuN9E0jFfpeMC0fxecLLQ9SB84MYP2etv7TWvMKIMmfN8Qc6HxlgLKapesnyJpULyeweV2G03Po4rdsx+9cLz1okLdaivFSdDIuKLZnW3G2wJVrUJhAHVFs88ZhAs9UWldqKcLi3+tW08iH1Coo3hVpXrM5A6j5QEiDKedy4bRej0vJARtZ3i5rWbUq29v8PWrphrH7piOQRIt00Qg9TJul9X3co632RFZYxVCMPEJD/IxHj2CADSgJHNuN16uBeeKqVhPCs20RsyJIYIwNjMPLpJTtsoYzKRiK3xgTr7zCdvNI8cH2v7zUmrLVdsTr8jngUeKipGZKmmLPUOSbkvZ4Yv90t7EqgtiD1gUvYG4awLcoEo3mwKFqWFvVUnSnQv5koflOWwZsQ80WVSiQggEwAXkLgKoLsHFXZkbIitv3gxICcRVjy7cgCpM0sEyBgEia/2LLiI1P+hfY+notR4HZVne/D7PgBsTdgi4qOY6YL4vkA+Y3srLiVPdX7xfXzvePegJfhHWFcjnSjElyoa6AR76ZLaMf4ezy5jrJVn0YMtiCfrcll1N89jBIKTIciVYUeyT8OxEUrfWz/xQtqr+IckQ1T2MA+i6E8Msax52TgfCi0ckiKRWMk9J3iueXs1AOhTrNveU0ySEDxhiHnisAxMEJvF8KSzLtmtmaOT3Xbfj661Qz87bLOmp/Jea81DnXjEMJVROp5CjwB2FTpAqhAU9FkWTkd133lDTBfzZ3EQDEeIkO2CoLwEh3Y5zrSbP3AtroYxe/yb/0Yv391Oif/jX/za7vzEp2z3wWO2Zv0ldPJtA5QO5/mfYu6YwZwgd02Y/eiH/84z6c98cClOtHDX1XCy4DTrly+ReDkIHFrtD9u2EW1ZZ0uWzLc7P/JBzhVe1o9gagTCbB+Ow/lz5rEnliBoCidOJeD2bdbDvD1IhFIzoHc7c9EInzER14AYuHDEAYdxi7iy7D7GG/NUNE6FPQeO0Qtotm4jXSPskd85XmL5c3Js3WWX2TvMI+rAUX9GadkZu/WBddZdSLcYTpS9b71pWbgYMgDG6wHGX3zhNbvxgzfyPukFhGQOYH+ZTV9gD+8lDGK2B2fTWGcPznIIau0XmEt0Paube6wTZik7V4QOpd+ViuLjLMNapHjDGMZHLvYudlPWw1zX6R9u//LTcgtP80QYNcO27y5kX8Xtw4wbwPOfy3lqbtZM2/b6q3QPDdl1N1+CUybWOckLTp9gH8YeMyzQNt6c+59rbnsZJDDjTmSg9hPVuDVOFR7DMbEMQjuB+wLZ+8ZeOi8WchYotJhEdXYdh/SYDlFeQz9dNmtxgisx15lwGd0opwrOQGiN2R7m9W7OGJHEEwezbmtOVn+ID6S+RGJyZyne1Lk2g3zoFlM/BsQJ+8iU6DTEAkn25G9/iytxnH0EPYLsg310JmP9HeT5rcX9nsh7jIYkiyKSVwI7ERrqvMuAeNf6/A7uuXeOHiXSMQeSYp69/Morbu3Q+i3BwkaiQEWURHN26WUvrrVRUWoi3ZYQSyZyX0I3dXK11x4AACAASURBVBlKUJSKWEP7RBEg6jVU/K32YrGInNQPduZ0keuWUR+KEhfkTFFEcTTkiNZKfWlP3so46WdfqiL1ULnOdH7hnqkjUTGxpKMRa5fq9tcSwKl/SA7tMYiVEnofFeXYi7AkP2eWdREzF+oXa3fdfh9zAVGjQTHsEek3Ikzv/fq6QIBcIEDer7H3t7zuewHcf8vP+Mt/5wIBcm7X7/x/93vd//f67xcIkL9+jy4QIOd/DJ+/V/g7IkB0Ef4sKXLXfk5dKPKl/gZgFug7BlCnPPxRNlOK9NHv9aXMXAG1iWziZFfKziAPmoNOO6r+GXn5dohOjWHkRmGAKbJvy+Ys5XHdU6tt7j8WOQJEihcfwEqBOQLklVstRWaEgBIUNk31dag1ybjlkCIw3o/Nbz+K0nnYvw/t32fzcDS8/tpWu+zSjRSGj1ic/wSljxTLorRXb0IY708A3OXr1zoCZAggyg/wVsqcHhwesYmZbLA7rbG9jzzqNJSsJc6x4u1L9BLZwgcOn3DEzMbL1lNSh21+oAlCosNaqott0SyifQDqfIgDoI3SxYMcwvbsxUZdKuxJDv2KEUoA4DuBslub5TQIozE2wFLUCnwUkKX9rYp6dSCsAyyVM2MvBaELUJBH4WoIQ7Erbd44G2pvgOJhADDF03Si+JKjoQgVntwkOkhloroOBkgvxvavYm2VGSv+IxDwSLFlF19yibuvJcVFTiWrgl6Vpd96zyrrrg/jQAPoDVDVwCa/j++fBtDpmCL+nsrRBTZ04xxQ/FUZmc0tHE4yUJfL6SAQIAhwtw5AoYrrq0zoCQ4XiQCwEwBNERwsRIAIYBIBIpJNr+/P+6lF/b35BhSAb7WiEk4HeCIbm3Hmoa4a/o5KY0V6hABiqSPEE9BJlvQenECKjhHYK4Xv4EAvij/Akq4BelqkogbUglwYE6HHoUMqZn+IJ38iQdqIARlW0TXAczvFg4qViuBzeHJoWnf/2S6co7+pdOXjUv73ABaGQrqpF6RFDgRAc5FLAjCTOTiFc5iKoci15uSoIzjk3oij90T9H/p3qccE9p05U+SKz9UpMcFrKUJAsVjKOQ/joClXjGJYSiACfCAFoolDkEJfBIFimHQI70TV2Aj5E8F706FOLpVddA9kZ2aTR53+n3Pc935cbEUlxZCUc1CDReDwSaInRZFl3q6osZfc8QrcEYFksx8rPIPradB1KvgAGjo7IIc22fEVVyNgVmCWSiDVLzHK/dEckMOhUH/WSmGyIoAEWAYFEy0W7I1CL9lCQWz6WhttLnZ8nhQisEAPpDJD6deKA0Sl03Ln6IA4iDNCkV8iTaOIlFC8kSKYErhevlwjReXotWJwg3WjpN9FZ4aesfXryK3mmVJOu8aLooBieG4GAR5iyVDWs9La3mvt3fxsiJApXwpEUYPW0EURDaHkCWCgw2cFKvsY1PYRgN0t/HsSak2p7Soprm7g7ypawZP7oPiqKV5LpIg7nvI+9b78IIzeeDDHXf+vvR1gr77ygn3g+usBTfshGc64/gYvoi2krtczINAMCsVef2S+/aSQfGqeqa0vvQh4MWFf/uJDNpPOis/88/1ujlWsy3pUhCIwBcz1o/LMIpu7ndz5dICTfFp1uyCEIlCD7gHw2bB+AxgV9w3QrBPiLJwDs7KvBVik8ExqXhOhNhd3kaKY1LETDyigTcgJ3mve7HnMzfTZQJLtJ0Ls6edfsFNFXfbzJ79Jf0Mmc1CHfec7j9l1111tG1dusOw5G2zvvpede2nXjlftE3ffAvGBa4Y5PogxV0eMRwAOmAEKojsBAR/HXaeYPBWVfviWO+2XP/+epRNBMc480w1JuWjlWtvF/Huae9IBMPLjh8826c648WlbuHSZe/6DAKLVGSHX1LQMSHNiT7xQMydQ/roI0robl4qUnb0QxrV1bTw7EClk/VQy5rXmhBBp6OUzjpKTUndU7xGekXbynUJoAoACAIpCABpPiNUoiMNQ5qRaIsq6WY9e+dJCu+XxUtTKZNAzb0wyB0wAKAajjh3kPqkPJIFnX/NWOREWDaxjmqf0POVkZUMSRLpyZ8USqkNLxII+Rwbft3zZMjdue/heuRBmzZrNGkghMaB1EaXTAyDO6qnR+/8XHCBfFrhF3Io6Z/qYJ1Ta7K+ScdbuQJGYAK8qfPdADe2tyDRi0jIBt3xQ0Y6jrPdiPI1Ayo8qupFrVAQ5BXaNayMX0FkEfZsDfjMA7dsBzTUPjQEQ1kGcjrD2DVNU0Enk07qNG3B0VTsCRCpWRQEqIkldL8fo6tIcOcBryZERwzMZDsktZXUZblGRwJofC4uJclJRM+6cegigyy692F3XQoBFrROJPKtSwZYBsialpLs1xgcAWTnq3eozUm8SgOzHP5hsj/+iCiBSZd3cG0D5EKJ9FAcncKkLslTRV55McvMgnQpQ/HZzP5oArlIz0t09jGWOEf4dxNrRiPMnCHB9PmXJZUWn3foTDPk9T+XJzDfDzOVTAOaeA7jqUG4PDuB4iExgfxTmHJvqTNN6246bI4gowU2Awqfphgon3/+3v33aFi9aTlk58VTMD0nMv82g0dMgSs6UFLp15qqriKCKrrIr1j3Mc/VBVPOXQ/C3EDNFoT2Aoif3VmQpSK5k/Xbs5Cni3EItiRvZWlRkhWWt1oLqt1cdBUGx3HecNDiiAtBTxMbhIoH46OnHnUAsyiAkdLvAOSJdInHvvfzCYXv+F/dbpMewebQ3Whfu33Ge4S5Q2EPH6iCQmcoBXRVjl5bkYzEIPTwhe/t5jocQbyhyUXVmYXTHeAZFWDkuBm9A+RHuyWB/k6XGeNu9j22xqd2A6XVdVltFMTzfK6JL+5xUxoZU2wICtc/oYR80yBrjSHgBm2ryZi/lwXiGJocgwIXBAyJ3YTORTeovl0hhCuGIen06AQwrG4ctNDbQEjKzcAM2WyXF29SXQQbH2eo1S5kLY13EYgB7IZE3ErCoI0CXWPOwF/s1PxTcIlmkyJ4kr2uAz8kCgBOZrhgcn1PsnwKIY9RnV4zQGNeiErLLlz6OtNB45mUceLgd2njuXt5dg9uMrRbgo9xpqSn0g7AG9cAE7yMajU55Iq8A/nHSaJxh2qGvIYp4JNxksbjWfChNxwUxxD6wm/khIy+KLinU8rgZm3CNDY77WEHzmJWrHB4RTT9zYDfziXpAUpP9IVB9IWzPxoqlMDeEhnja9V++2KaO85mINutHeBSk4u7KeqtgDgpk/ZQLTQRVH3uvaaztcszW4Q7qhqgJogupir61epwF6RAqMezJVy0jOhGC7Oc/+ond+dEtkFyD9ounXrGrbrzedkIqfOjWj0IQEddDZGUP8z08uSMGjh8/Ri/FxXbVFZdA5NPsjvNOhL0Hwp/q+g6A9SKLjM+kf6/Qrr3patdF4SPylRL0KYjkMIBtbbJL6AhSbNkRuq+8GayK1r2YfYM383cf68YYz7DIBpEgTUSbxdLVUUrfSRMOKrYogPTzXfRVYckUeySjA4uOO+Z07V1G2EdyW3lGIy0d0tcLFYY/55r8DexNyyFNWSt72TOOsA/MZC9zYO8+QPdq+8itkDC8njryJPTqRkjQxbwXzf4ilfU6XESIriO9f41txNmy/xkjurMIMcEE5KKEGkePjEGcQ2RkpVgqsZgNp47bcvYDnnR4tDOG+yBAXjzWbqU4itStVAkJVMk+ICYlyI4UDUA+m3367rvdHvqXz/3Grrp+s82kjyxvI2zZn3wdfK3GxTTN5uylzqUula0z1o4T6yXg2oNVc/5Fea4vz8tbEVASsrA/Yn0oxM0xwpwZD0kfz3tcvHyxIwlehbRSXLFccu8cOWHFpTjWON/40ePnhUN3ADcojWUuwqqDPW8n60IC88vyJQvYU7UD4te72Fx11LXT3zY2SOReXasVsp72QqCOy3XK2pWCi6wKQZjOSOova4f4SmMvHA4ZOMweLJO5TtG6g6xZixcusreJmi1i3Vac1C3co1dffc2dAdQZMpeOSTm3s+hai4Fg13qiqMajhw7ahz9wg9uXStAk8dkhBE533nW3y9ao5ExVglMml16Zs50fnCNZ+0M5J+jvZuXkQihXubOT+rJ0dpBLUWdrzX0S2/Qi0unE5djIXnTm7Lk4hRAl4E7RXr6DdVGfOYJrmQwJorOZBGZyeweyv23jXDGB6KOKfb7W9hTiFHvbOTeN+9nH7/wkf0el7ojypiD336evCwTIBQLkfRp6f9PLvhfA/Tf9kL/4ly4QIOd2/c7/d5/r/f976gC5EIF1/sfT/6xX+B9AgMy4e7/LXpYdVxFYskeLBFEkgYqA/QEhVQQs8FZAVzgbuZUUbmtiGGUjGYiaVhutNDZmJynLVBmoypm7OHArhkTqTG3aa3690vI+Sc8DB0RfTog+/BoDkFMHhbocBLQmAQ61tTS5HHeB31Ln+IFISCnFHpu85mg7jDI0C2KkhiikYA6Zly+bTY9DOBFYqc6hMMaGULEymwFSQgEyZJVWl0Q9h97ismpLIbqqthllI0qzAADs7pEucoYBukMTAFsT2FzW2Xe/+1371Kc+bldv3gAgQvxIL86HSTKv+bwZKRk21cUmMijaJlBrFRJdM+kUSqHSJUIoBHCQikHpf4jPFYaLJdlFbUiR2g9Q08OBKByHhEDwPg7CnZALgYA6p08XupJeRd3kAbKMQgBJ/arDmS5gL4CqihyDiQ3SpnoMhdgQoIFipwQyqTBPvRDK85/k3ohs6ADsWgcoqs6JVKzbb+CQ6QNgU9n35VumU9iZznuQuh8lKBv4IF4vhPsvgHkShaSs7lJfSpHcDjjcygZb6mAVgs6cOQvge8CV5g5C8LTzOVrUNQB5kpGdA9kFyA84pR4QfX51UohYiwAEG+L96mBTQgzRx+9fCekV6pwHIjvORhTgfOEQq9cP5fASwPtREhGsAZnUza67RMDWOED9OJnFU4DoQ63kEHOY8iGGo5vT6wAAaQ+gRDQqqzAOV1EcrkZ4v3I4XUS81f/+tfP7h521PBLldSj3R6qtFmJbAhmf/QAQimsLJd7FB7fKJP8LQTHsrSJtQMiQVJCmP/PVz+dSFJZU+Vpc9Ax5QgwJ1JfFPSpSLo9RF2Um5bgs98nEBkhFFoKtXVnBfdx/ESDqVhFx4AehIiJkBBBu6dKzLoxtr3WgIA52GcFS0Q6gqE9BnRsCWJxDNEMoY2qAsder90EsSAsA9wBZGjv37ec58LR8DvZysCgzf4hDsWKepIjWIU4uhEgOfWezElU0W88BLsyp49qJLYjCtSHibc686a5M1tuTLgaiWnyJjvGR6h0QypPID0+i0sa4T+0AXCOo2KY4zA9D4siiL3Kwlp8r94ziuzSOo1F860WlBo0FJO5Cfacx8r3vfdc2b77KpjEHePMzRiFcVSA5yeuF4/ryRg4fDnBdU1mLS6oNkA8gFPCthMi7SYDTRoDfPgDyuYsWkGt/BOB1EKCU5xSCQA6QQMaKQJ5BgfLMCx0QuN6MCy8RQnpvPItwgcyPAGEC3vgMQTwzYzgydn5pnrtG397t7yKsYil7D2DcFQMGqBcphgPuKIBWb3+3/f7BmbZ3bIM9/MWH7QzgTgb36zvf+gYqfh979GtfpU+AmJH0dLv+hi329o63bOFFcyFVyShH7frmqy9x8L6O+Y3jI0rIfTshTynwVL9MP+/XDxJEro5RrrdiYeSwmT1njivRVPG5ItRqIHhWr1hO/NOAe5ZOAtTlzZpnISi29+7ab/Uoy3/2q6cYIwNWUvE8cRcHAQpX2t69u2zX7rft4g3rbN++Q/bZB75kn/rk/bZ+zWLbdMlKgPhRB1SoIH5SJTOoWENCojjkN9urr7/FNT9m3/v+Dx3BVICbT/0KGk9SMsawXhRSwN0BIPJlnA6X3v82Ra2dZGkDwAAQTKMfYBJ3wV5efwVRUYot6oCQ68MBmBAdZIvnzbBRFOzRPL8VFPbW1rYRwwfBMuWHo6WN55rINW/cETj6pk9PgRggT7ygjuL4eqAcvgD6mwEzOtQ9wFqzbPVqepdKHeAgEuD3Xzw7bzxIHFYvxMOowF5yZFSonEPps6+cB4x5uecaIHi1FvXxLKfioPQXmMr4nTt3jiNCyspLcQdUAfV42vq1a10JrT5jCUR2Xm6+FeIs7AEcV49ML2SIir6/+k+59uWfVOOeAnijDFmigREAKWX6iwSROj6I11GE0xQOt3Hir9Ai43AjFoeccV/iyUaI2vKXwIG5bYLrPNA5gBq1lGJzhAigfIqwFIgyznuX41Luh1iIyWEA5oPHT1kYAgL/SIpo6XqIQfkcHOLhXDUTPLMJKHw7Af7GACPTuFd1gKh6lgf5WeHMIdmIFFrocyjEPRjDzxQJUkZ5sxY4kdy9vFYGsVMBgDdS42uPob/zxpvb3X5i9dr1Thn/4kt/cKRlJ2O9i3n6H+7OsyeeanB9Pd4sZtpXaL0VATKm4mzWQkVg6Z9yeSjOrZRYkhqAR0IoUT7HM0efdWxqj1F44jiq7SSI1TFbCJHcDJnVI5cBP1cdSdm4V0aYT735nF11ldbFmuRP109sbDL3FkIcUHhArjee5fomvheV8HKi7fT8R6Ny/s5jj3MtZhD3h5sIMCwU1W8djjFv7p86j55+9ml78CuX2XO/LEKBTGEy91IApQQdwzzD2pONsh/wxE02XF/K/Z+wPceKbaS7z1YiYBhFJCCn5KlSetVkyPBCmKAOIq1baCs8GWt9lG8PTtErBZNRTxaWJ0TeGHE3ElTs21Noj33lbksPwz/bUm2dKNu9WZc9eZaLq1oowR5z4GoLugh4PQgLfzo2Mik6Jl6Q56Ed14g3V1bOoWHinCYDIqyokX0g49+P9WFOdoxteWiD9b18nGfEg7GuHhicx8xXHqwXGs0h7B0kFFG2fjPgn54ZiQbkQtRapDjFQP6qHx1w6kNQclUb7o8OAO1BxSmqAZnR38vzEw250cmfnSjutZg0VN8zZlsJEYWHT9aZjLyb6XzLRxXvgXvMHyBbe4ohhBVBEI5yQmrfpk4lX4iiUUh8kSBerD2uL4wY1kA+VwD3O4Dx4c0zpzltdFyulQErPVlpVQWA6fleRI9BXtNvhNfDCuqJFIVESkyfTmRWvS2cQQ+AOrZ4nluIeXp2V4slTwc0ZY/px3XIifK2GZAkPXSXyFQZTuRiOfMbgTisUaOo8D1senqcpSG6ObCTLp7Z2fbawTKrZH3t9gm1BtyvfThj4pg7khPpucmNtZzcFGvGMZEWF2F3//sWq3jyOIIJSsnp2xCLNArp1UJ31iDXcAgCpQXBgx/7OIkzoiHiFLuqnrM+1uAB5tjQ2BQ7XV5nx0+NEFObZetWLraJPgrad73p1i/JIE6wRwvFTXIUUmXz9R/AvTBgO/bspTvEG8ffqOUgcNqzbyculEy740Nb6MRDrIRDNgJ3bSldNzsPFjD30GcSEmvJREdu3Lyebo3vWGZirH3ous3KXeR7+qwe9Xsy4hftV1/4/UsIQuYj2IDk4PoMQm6tWLrIugGRPXjv3exjXEE7C3sV+4bqarra4nxsxeq1tn3nbuKbQnHLthLNCUk8A7IIZ3MCkbszccKfZn2YRuRuC10/pwpP2MZL11nehgg79FQhY33Kcon682Pua2KN1z5H7p0e9mf1vJde9ucJvJ8AkVw41Liw5s08FQ2Z6AnZI5FWNf09gQm4KehqqmkdxbXkx755BDCeMUCU5JoVS62nrsz8iOtNQkxTXd+P8yPGdpxps92nVHCfZrmz5xMl9oKlZEBijSJIY8rdcs1c+/gPuF5/8nX4hRaEC5BDkLqedJqEEOfpyfiXeEd7fu33hhEqyMWmmDAJTjw8R5kPc+iPIQoNl9drb+xkHUgjYm7E8nAJlVWWQIQn2kVEog6wLu54a6ddccVVdvzoSdbiACuqpNsFe4qi8zpZ58rqGvl3xFXsuURQyy2ufXJwgJe11Ffa1ZdfbDkZOKJxWb29fQ/Esw9rSAP7X4gNnXtwfXTgcFSEVpticrn2kqyI/GhhD6lIw0wct4qbTOdzTfDcapwcpk9mH87ROHqmVq5a4zr8ylj3JfhRvLLiYeUamcteWUSI4qa2vvKy3Xbbre73inhswlHUyX5l6dKlzoWoLjiJn6644gquE88h91dRWxIWqYg9GUK/nn46ORuDiV6dmZ/v5ji529WBFMifNeMuVZ9ZMe8lISnV5uHerWG+UMyvhFB9JCjoHKg+QM2bZRB4clZqntReoANivYOf4atzB+R8KE40f0QM7c1d9tnPfJl9cwzvB2vQ+/R1gQC5QIC8T0Pvb3rZcwXA//qLXCBA/qab8D7+pXO9/xcIkL9+8y44QN7HwX3OL/13RoDo875biq7fz7hjL0p9HZD5PzZoAvQU2aRoIYEJIkFUwCu1qoDRYDaZoYAKPhz+/DisJ8ZHE6EUhEq0iRgNSthQlcdQOH30nRNsrFAYAlAkQgAozkA5SzVPrrSc+95x0Rh+5KjrIBso0ELgNyCtcrVjAF0qyA5XqasUl4r0kJp1AZKnbqJ4WlDkTufgcxhAbrS31b7+zx/ncI8Sjo3sIAC31O5FHDayIU+SsYirjL0b9ZPyk09xiEgmn7aBHOb+UQ6h5WWWNT+H34+jDiUzH0WkD8Wh9937D/bQg58CRA4DQI6w6DBAVaTs4xyc/AABfCnu8PAIpKpj2AqriohaIB8dMCMAheCEAFEioqTmD+TfdUgMAagSyDPA9zfw/iOU2e/+HXCbbGwBle+W/SlLXaotKYoEQo8C4MRRyNvPxlqKd5VlhwPYtrNBFumQmZvrIkFa2KhrMtEBa4T3oP4W3U8B54so61VPhTLX39rxtuuviAJgXrMpnoLOEBRMxJXwjuIAjschJ1QQOK74A8ClLgDwRF6/CMv2pDoEAOZPUeqXgWpVYL3UkVJKdXOArOZk1QvQEEuUipTzIkHUA+LHuPGCxFBRrcDOXhTVikxp4jB/NWXoNVXoOHldZeor7qoEMiiTQ0eYxqHYHwg4kAcXrzUBOabIHD8AyWHUfhMAuN4A7AMtvWeVipTTD3KQbeHzVnEgiUFJL4AwGWJIZFsghYxd9CfUdrdYGOp3P/K0/Tl86bq5aAves6IdpLySA0QuBDloIjnseQEsdlNwKnVxOOPUH6BuQtn3yo/n0CL3hiyPOoCIREiaeTZbt+k0ZIwK3flZisnSfxP4GYwyOyk5ximEpUAUoTQNILUeR80UrKQKq9sBdJRxr9xpORDy5v9XKdWjX9/unsc4PqP+jtwJci+ITEwhJiCUZyyOiDNv3m8T5cECb0LDY7gnxHTRY7PtrbcAvLKIMpvvyLZ3LfwCzUMh9BRB0gkQLxeYPlcatv5WiLBaekmaAf0YDvzywFEwh89CbE9MIK8p8eugxfGbAf5uEGSom2QATId7B11mv9xBHswzjgBRlwn3RgXecgdJcaf4thDmHZV0h4iMQqWnzqFQnE7v4PKaA5gvAkbkoR8dHiJuglC/igCRCytCAD/xXh0gFu1kwreRle4VEEaURJtFcMDtRxVXyByjniJF1oiIzJyW7ZR5bRx89+w/gIoVlwuH6DKiHvRP/RIBMsb71fM26QgQL4BOXGhSvxMBxsNDXN80+9GtEFZ8Pbad+YtDvqLKBB6IfBTRHEKUUhDgxRO3AyCv+SZz21zbtGGtLZg906ZzKL7nvrtcZM9HPvwRQEHeP0pyjYCVKGoP7N5OKa6cG6FkYBOtUVZkc2bkAR4DFjC2Bvgsgzy76t+QcyuJ+VeH7hRIJCkKdY0FSpcwp1+NqhzUzWqJVvPiOobHEK1DKf2x02UUXU+zz//rI7b3UKPdc/8Ndtnll6HoDoOQCmI+udQ2XbaA8vOvUh66xx79xqO4WJ4C0IGAHqSw2EPOMSmhfQGVUzn4D0G6pNj3n/iZPf/ia7Z792F7/AffpVuHsunSIojFCObQYNT8APo4EKgWtn+62tMW3f6ymycyAcWvuuJS1gNvxnGFlVHwOQxAmcWzEsSaU0sUU3ZqjMUA2CZGB0OY+kBqiABphzigNBRFLNHZgL+hPNdtANPjRFRE49rIRM1aiXOw0N1PxW10cY8IpqE7JI0ulCyeedSszH09uA36WUP8AGueffgs0XXXt6tw9YxCWGQ58raSa6qeglm5ecxng8ydbcRQnHEkbhtOirVrVwNUxgOW+1Hge5B1E7U6wLT6IhZSqqt5pKysjOtFYSzk3TAlxwHEw3TrnrJGfOUfc+yRn9L5ARgUCAEiAmhc2WECeyGbXNQdryX1pwiQEcDhyQll/nvYCgBIP8CfAZTPwcxPY44AIeaSyJwKhAE1vJ43cUGp6dO4dhWMZdYQnpPZeTlOkT3Mz0+gz2EUMLWua9CGPSE9WJsTE0JYz9SjQ8Eq5EA/ThZFC0aBjE8qhgoQR64jkW9hgFHqoelnfAYxb0lgoZeRY0Ngs0ApRT+GymWDq0lri4A2Ebdl9CFctulKejF2ArIrlx5immtyDIDpXz+7xH7+e3X4qBFKNQ5EIOla8BqjzA1yfXjr/gIWiQDJR5GrUvZqXB4hOGkGuVfRvDc/SLslkCP/8f1/t+uuvNJFMIqIFwEvtXYF9/ck1+KDN93sHAh6dobaGvgnbgwIEE9PgYT0dkEwK6+9hzGaRz/A6eLTVg/4duvttzm3pNwsGy+9nKJzojAhbFuZcyLp+KpCbd8FiXHTHRn22rMtRPvMZa/FtYkMxJHxE5tDFF7WkuU2AhDsRxH0GO6S0aYixsCAnTjTYKX05yzPzQTk9qbAeojIoDqrIOZKbg0fhCSRPLvhQV7WprUazn4IMOw4ZcgqMc/JDaR7gzkCEmD+vFkWxdqxKAfypbXauksKbKK1jr4NCHH2SMVNuNsgQBohQOCeETpAhKT6spZkAhxzPXnGxoZ6cabSqxVE5FQLmfyocdhTAwAAIABJREFUjDsgyjeuXWw3fDrf+reVE/eJewHn5vEThYD66tsAzmct7uNZi4PgEiAdToylHEnqoZMDSs+OBAjqBwtDRBNAbFgg41CEh/qS9DNamec1DyquR7FjAYCi6nc7Uoiyn+3kRSvnIo6YwBXSYEXVnbbx8rmuvylIMULeck8B/rOv8NO+g3EtR6Si0+T8GGIiURSWCpO1xxpizp/g+ofy2lk4XicBj3sAw1sAaP21d+X91Jyht4tlsA+Mm+XGAmLpNWFv249SvqSGOYqOqrWz6MShv0r71ahpefatZ47aALoZlk2LhJzyaB6xLRtyrb2mBMd0jDWwFy7E3qH/ztTJeuCFECiEEm1/KzrZbJesWmy/e/WQncENQ42TlTEOFIk3LxHgOirAAnGBZNGEfs8jOKX5Gt6N4Ga0H6dQixPf+HCvK1CnN7eyb8HFMwhRoOsqp3M7RIh6qFKSYxnLrZBI3FtFc1HyXkY01ev7h+zuG3NsNmNRBEhjTRl7H28LYH3tQwhxhmjCCgbdjHkXWWgPkaaQT89t224TxMDlLpiNI+SUpePq+Kd77rLBuiri5vyt/FiBVeFW27a3xsIhaWYsXWt17AU7BpoRTnjYB66+whKIoWplLYhnnSo+VQBhOc6+q89ymY8FRAvAXrRgnu2HxJ87awbvL88a+IwjzIMqtW8g1u/AgTLGEdFgS3NZn1KIb2qyF7cW2pqN+RAf0baXbpEkhAk+nE+C2COdLiqB7E1ntUNEgBPj/k/dY9MvhmQ5CZ8BEenFD6vhnJHKHroW0j8J4FsdXOrNUbyrL3OWP3tIT/49Ug5pwO1hCMnhkSmcQkRY+rM3mvC2Nw6X4AIhJnK6h4tDSqQYRg6/dMiF2GAIuMEWxCajqPxxIY552Vsna2x/McRzVjKdVkQOe0/ampWL7PiRPfaF5z7m7vnr3zvOZ8Hawjie5GdFsFcc18+clmInIXMScG5oTdK472FNGldXF27qdpxWfpAUejYS6dQK4Jxy8nghcxvvgU63RNwIEhpt274NcpSIKdwa6azhArtLEIOsWneJvfzMi0QQJxDxNWm1EJfNuHMn+dl1/GxmbNc5FcJ9bGDezCbvKxvSo4s5aF5+FucxovXYQz3/3MsQAV04ShELMQcPcK1D2fv1QL40sb5NZ76sJBowG4eOSE1/zp2jxBSLmEyHEBnhHJFA5FYU96Mat0jBqdNElY7Z8hWrXNxUJY4d7dOzYZuqIOFuu/UWe+XlP+DWSnbusD8QkxULUb6RaFvFQ2/D3XINHZSKi86fMQNXyQ53jlNEqBwdOiMU0DMyxDq0ZMli9iFBPFdmO3ftc2vgDPZxMThtBvnvRQghtN8+wVlWzo8GzjLtkKEZ7EsVx9rsorMQ07DeNvAas+cscFFylZzDJUiTSy4DoqeHNaIPUUcVa1cWPy+CZ7mvs8+iwpirxkPs9lu/wLrLBP4+fV0gQC4QIO/T0PubXvZcAfC//iIXCJC/6Sa8j3/pve7/+SU43uuDs1dFtPT/qsT7ggPkva73hf/+v16Bv0MC5E8/gJwfaIQBRAFuOVCiy3YHSxeFxaHf5eKzmQsEuBXgKKWwAAURIcqcJ4gZ0JOSXx7Coyh7YznEpySl28H9Rzgw+lkRquKVK1ehcml0m7UgQNGi7y+wzHv2A4AEouYEOAYUl6VYysoogHn1eyh+QlFQUiwqt7gdtdRKcrGlEFUsUwqbzueeecbWY1G/ffNaYrTanLVYas9MFFdSbHbjJFkwc6bLQ5f6XfnFZQAMY6ghhyYpSwbEeeHNbTZn7SLKAXFu+FHyBygQ6BdpW19+xW750A2AeP2A8gFsHCPIMh4BQA+yFnLZ42JTUdCyoeYwXlx72nWaBAAeRYZHYRNHPcXhsQPl2QjgaB5gi6+LFZMqdZLs4irAdoB8rp3Uv+h1+Xujriejnjgs9WTMX7DAxWNpQuoEeHG2a37vy0HlCMRPLhFEUherN6GXg6k3oLf+rkgU4TJSK8shoL4I/ZxcNuOKKxAR8yxF8dGobwVk337PYvLvY8m/pS+CnxkOYDTF/fUAQJoEXOqVKg0AIRggQQWRAhNiiAk4eaLAqVlzsqdzTyhTBtBXYXcnh81hfq8YHjkShMv5oeCUi0IqYMd4qWOGDb4UT4qWufSqJMgVFJWMNZX3KV99DEVV/B8z9VWmKinohGIo5EziMysmJhCCpQtgGAQRFTxgH2XczfVtKL4o++a61/C+ynFVhAGu+3CAS+GQEwWoFgbwPDQ5ZLVdZ3smwkPJoeDV5WTxAexU1MwgByjFcYzxujrk6jrGoQ4e4LWaiXYKYhxEoQL0AlRqYZwF83N1/WVzl3tD8VFSjEZREqprFpqhalDAooJJB/a3ce11IKqnOHru/HxAbnXmkAMOsKAc6gEO5Hp9lciq/2WI5y4xl+unQ+vLjZAmqYyVBiIHjtvqVSsdeSECpJ6DUDLEkeJkcomh8FQkmxSqgCrtEBaKCfHkkJmcOs3e4tB1BKVz3swcxts85/JyEVmAYyK0/Hk/IhXRZp+17PO5ZuQT/8KfnABQP42tnkFFTrXZDVuu5/f0/QQQ9QFR1NVLfjgPU5iiozjIA7/xHHthv+8F7OtG3cf44P5rjE7wzEYxvnU9Jhl36huR2k4xM8qPFoF3DGVeFpEGIkcUT6ZieB3yFJciJbhgz1RIgVMFx23pymV0YhCXA5B77MhJnC44b8Y8iQQhGgRgIRC1dRmRLn2AnnFEz4mgELCTgoNNpF49B83Xt79li5atcIReFcSR1IRekJmTzI0iQERGKQKLi0bOdCiRZ+W41eJJQ+H5Ri2dyli5eM1a+/SaYfvS82OMV/o4AMgUPae4CPW+9OMY+dFdKRZ76b/bQw88QJ63SoUpBUY1/+TPf2Z1vMfPfe5zxOYUEW3AXAYoKafDzOlkT7fQFTEz17pa6MGA5A3k3oXj/lB57KHtOyhLXWKdAAmNjP9MikLl2lH/h4isEeZPRWHJ0XEzUSR4WuwY0YJzFizBhQHBh/q4CVAyPC7VnvjZL23f4aPWQBnstu2/x+kQb996/Bv20ksv2cc/cYdde80W++UvXrBnfveMPfXrJ4iE2EFHBuAasSe+jLsQ1omEuGSIWWKiUHrv3P2OPfHjJ4nU+q3927e/Z/OXLLFiFMhyjan7JQQSOUQl5MwhX7hmyube+qLrXJgAvPjwjdcA7gGKdzUzZ47a7h1vuOcjLikbsqDB0hPDLQiwOCUuDGdHMIW6JYwRpgeyrsdQDHvgDAuCQOuiOwF+mnGMQxHwp6Z5iMzyU84x1wXw58m17EFBrHzuUJ7V6bkzIAF7nUpdPUzKLB9j0G/9tyV252PEXJFNE01m+hTkUjPXORnCexaktBwUE+pcamt2sY6K9xN4uG7dWggB5i2G0Gl6QHz/2I2zevVKgPM24jwaIPuIv8Oh2NLWTWk9xc3MZ8Ncoy/dP80ehgDxDya6K5r+J+Y0OTgmWAPGmLO8FKnHcyUX4SQg7hBE78S4Yn2mAESXOgKkj8iVEJ6/SciZScalYnkaAa7qiBNpBbifv2CRc6H4s9a04JCIR30rAFIK1MTM6VYK6h0cn27dY95WwrifRvlyQmKkc9e0EDMSAgk5l/mkGgdMOkpZzdmK8RNZfzZaE7BPcV0AyO2Q+iE4rkTYahPvOoi4LiI/pLxX3n0s3SMhzKsRxCmpA6CFeBhvwDeVz9fT23LDljh74jf1LvbRU+pv5mGBST78rEjG+xjjvY91MQoiVf8UESIXq0gRuVV8KZAZwEkxG/WtOrCmA3a9+vJLtn71qrOCANYqrb2kd1JKX25vvP46oNFtLlJwFGeHH2SvyPkx5pcByKRuyNZhwHXF5xWXlQBQ9do111/L2Oqi92a5I0CCIfqUMhkMwHfsDE4xFMgjQ4hCfEMpSN9l//Avi2y4lbjNEC/cq/TAFB1lD1TnnE15ZPd7QSZ4U2w+RDyVV285wow+q6rus2OHj1sE/PcC3DcRzKttDV22t4ACef7MK8ib9R1RCdemjnLlMywng8QxnaxqJ3bJ7L5PXMWQxK0IadPEGFkIybx+wSzzba/mF8hrMx1urME9o15W2jZqxX04P70jIFJrIJgp22Z7k0CBd34+MVph6umAyFZ/B++1GSD3SGk9XWX5dv2V623mJujRt+sgxOkdo3OmobHV7YFUiDE0wI6UaxNBVJhKklUcPMxnkYBDJJsX91XdMHLBBEJWePS2E7NEnCjkugQlch+PgCoOQVZKyBHGte7n3xuIOfUicuxEKZ1MREjFpGTaJON67/F3LH/uDLqQcll7gwB2IQr4JefUBG4OD8am1iWJfhRfKXeJ9ldypoiIGWUfN4l4I5gxkIeifLyb69nexPxdibiCDiOI6ElcQRPdo/TOjOA6hnjSa0AejEKaPflMuaUzdV+aH0OfHa4t9fcwZ/5oR4k1Meb8pYBnL3ViX7195sps60Xtvw633Z5jh+xYEaYg97xARuDEyWSv6usL+QxAnp0w3d7cX2SHIT7KIUEK24gk41G7ZMY0ojEBXkNH7Wu/vtGe/ubbtog/i4EkDaK/ZFIOE9xQ7ayJJ05WECkEROnHHh/iVyXmIZBEvR39zLW8LhwQf2RhRIv1T+BY6KBrqW8ccneM+5xmqfGQihP0O3GPxpjDIyEBSprb6ScBTOd7kzNTLRPQPg+X1db9e2yCee2Km/4/9t4CTM+zzvf/jbu7W8Yik4lL49omdRcoFaBQZBcOsIcipbh1cVgWirRICdRTqknapPFkMplkJpOxzGTc3e18vvc07HL2v1s45b/d7ma4cqUkk3fe93nu55avXmOnyops2fxcyyJaLwDRkDfjwANneV1jl/1m5z5LX7DMTjG2a5lHN2xbxXpXYKeOHrRbb7iGvLI+Kzm43woAkw8RO7WY+UzCDu3PTpWcdE7RKbp8zhNTOoc9UiTRXgFEVI6y3+ogtvfECfYuTCNxdJklpWYwJBESsNc4AnAdh0s0G1fDKHuAF3fvdgSf3NELmO+iWL+7+zrtCtzFnYdxarPHn8DRM4LwRR2JeexfnmbdvGTVap6LQDcvdrLXUUdbM27ADmJLF2WkQ2jiImjsYGsFGRdKLFtgtB0sr+UXDmvOJ3GpiM94rqLZZ4XxPA8N9UAkjtmCHOLmhrpsNmNwENdrcU2PVXPs2Y2jfcu1V9v77pdDYObr6/QKdbEufOrzn2eu9LTf7fi9c3cOsSdJSIGgR9DVi0tV+1tFHivGVWvSBMTzAK7EYKL2AnG2KlYwCEFRJNFtAvPlsj/EfuHKa662XUSVQm+7eMTklETWyEjXSVZPFGVKYpodoyS9F1dRgyYfGNSaeiKkFPVIVGgysa69XPNe9vlTELI+POciPRKJuUyh8zAnI9Fms1974KtfwyXD2Y2Oow5FxEIop3KOaZPYiDk+DkdiE/vzUZxzEuv5QTZLRKF7089ZMpgzxJTOXpCucg1L6FBScsq241DRPlPjJoDNQi/kVAt76zycLjrLqSOvhL3zGHvWCvZ0N0CInyAdQUIcFa3HQoQGc912IzBSF1gBkYvJiLsk4tEYVCH7ypUr2BNOc76eIIKyyl3LJL4ngzEg0O0gCQKFuJZKEJupo8+LNa+hmYhfRQsjjBpnLhrn2vQMdjtyJC9vHnMfDlbWcUU6THGOykij04tI0GlI2gnOLjW4HpcULiICC3JOfYkTYfaxj3yP5ffPO9b+M2GeiwTIRQLkP3O8/bU/640A8L/29f4NgEhk5Uy8xcWv/4pX4I3u/0UC5M3dtYsOkDd3/d7af/1fkAAxu3967t2v2WnKzefg8BD86DTjeq8iDF//T0UIiAAZ4cAVAGjiDQAkcFPf68gPDj4q1o5h86VB2oNdO+D1POZ+DkjpHAa8QAW8vSYgQ+KIom51LpAIAJtRVKl+EAItFOkWFMwH9CdLFgAoCMJjjMNHxQ+X2ryPFwNe8tocpHz5efWoszIob5NqLgCQMIxDQiTfH0yMz2tEvGzZvAE1S4frHVFM1lOPP2bff/DLNtBUaTGoYQUwjaJ6TIcc6UZ5VUw+67bNm1x5sDvRUF5eQdnrKQ7sMUmZDhB99tVXLSE/m0O6BwrdfgC+NCz/2KYBvJcsmGNx0QDLY+0cMEZRpAFaQAZFkyExhWrJGwWsQK+RqQHnCugEcAyn+0S/B6KwxwfgVNyLFi92FulBlDpSttZyMPbAGg+kD1CAMpkDgA7WcmQ0AnQKFFZUiNw3HRzaBfaLZMghL13Z9rVVFOBCZKg3xQdbegMHVS8BzYA/lfyd7lkEm3k5Mvw5pEvlLldDMRvprdu2uQ11KX0gusd3vHcBPz+BiIBHbfPGjU45HQSpMwZpojiXdgiZaEDAZhw0gbLuE30g98IIgFwqURuKhNDBsR/gQVZtqRc9AApULi3SwxEggKBBxFm0ochKxDGiSCgp0fsBbVoBuG58R67t3Uf+Ogf95vPnUKj6oc6b44iSab7HDVt1gigWijEhsGyY66HuhaZaFNgcbqRknh4kagUlZRRZ1M3EudQRdXSeA5EP7zuKzxCj7GZA+XBiAkIiglBQcuDiIJNNgXgnh7sBlNh+HHb8AGIVbyQiRCW5iRBy3RyWPBiXGruBlAmrRFJqZxUx98uFAkCihVBqe1ngfeUWEHHEz1SpuZ6hKT5zcPpMVFbraUA4wKwjRw9BRsRZOoCVIsa8OGyPAmS2ck/nr7jEqlCkZS8H3eBroCnWTqAGO3b8hC1assxlnOvAtQYCRH0g5SjHFdsVR4xcMAdkL8i2LsAMLw5JKUS8qERWTqM2lHa5s+farj37XCnxnHl5zsEh0kN2f72GYroU8aEDoD+HX4HBFeTcy/GjiLUqFOIqjVSZ+RRjKxMgYd36Fbz/UZ5DAFIKaAeI2gnj2g8TXeNPnIPnlDcHfjKdcYUpGi1UanDupQ9PiogNlTeqC0BdI8p6r6mudAWUUs3pfc2ePcfFNnkKMHZKXN6niD6IhQIcLHt3vUiUQQJ86ajlQHwKYSw+WWpRdOaU0ykxu3Cx7SZq4ExtnflBavnybKjvYxBQW5EecXzGWRB6vYzd4/T6LF6+0n7x8K9c0aTiGLyEmnNfp+TG4edrnCuuq49nJZbC7GZKY6NRk4+jHBZp68ffe/MQP/vAIrvnB+qtUXwaYApzxfmGOtxPAAGQVU9+epE9XTcPQs+HnPBXzUPkxP59gNvh7iCdDXAig54P93OKeJn5s2e5su8R5MS1FaW2bvligBacCbw3ZeVLEOLBplrA8hlcaFEcljWny8mjPqIODtoCiZ9/6SW7i+JYZk4ir/baKlSZPYAb46iSm8mKV09SDYXXu/YeQE3Zafd88AO2ccsm3BJH7d4P3oeb44u2fNlqANtD9sDnPmc3XreNMdZBRMVa3DelPJ8TtpRCbxHDobg0xpGhv/jiXqurb3VqYpEJg0wQeUtXoPoEHAe49OLZGwRIfOiDUZZ2wyO2sGA2nzcXkB+1M7GGt998PQBwKlFGRF0QY/XqK68w5yY4wJO+XEd++NAHIqD10Mt7AcAZ95AfTSjQJwAHgrmmw1zDwBBfYjNKieyJJFYE9XYU38e4q6qtsQX0ozz3wnNuzr3phpsoTPUGMIy3o4DLEwC0LW3ddpqS6YxZefbwJ7PsbnpBxgFKNTep+ymXayznxHnGbxDE+EJcPYreOPDaPgcmJSAcUMmqnE21gHByGTRQ0qo/VzSU5qFcIrB8yH3fu+8gZDXdCQBP938o3T7zwxrGkCfAG5FDqMAT6LRoPQ/xD3A04qISIVtBQ0XITuIAGQDEmgSg90P9u33TOgsArO2BmFBk0ATk8RQEpy/PfTcIdguRGNXE16xfvxn34lnGq79VlpbQudRkWzdssGeeed7mLlxix87W26hfuJ0BjPQHwE9OJgOfAnrFWiYBdHXT1zWLLotorkUZEYdy1aj7wwtSXMRhB24QRXdoHhEprnlSZEKvACmA7SiAMkVVSezQComQAqA3xXOUnJJmBw4eUcIY82sggD+l9EQsvfPWRPvpHzoc6eHL9fZh76Dceokq4iHp9foqh00CfB1mLZXbdJyfr2g9XaPhkT7IlVAy9edbJcTPIHsbleRGsgdITUpkHHsgyNCzzXzF2rVv717bduk2V4w9DIHiM8rYYh0ZGCAiiGtYD3jZD4gvd0o7638M0XYRcZGWChl0ljFxhl6cL3zxy/xs5jBiFZuJi+pkzZimpPrpp5+1r33vJtv7xwFbWDiHHcQIz3wf5BaRhZDazcTD5BLh2dKIKzM2zfwh8ocaTtgUIHFr06iVEEHTWD9s6xaxBjAmgErtQEmreYQibsE1JDDfG5KG6girlYGFe5CQV2CHTx7DaeNFFv589lg9duRAid1x2zZbBQg9XF9uSTxr1oPDDYJrjOf2TNOAlQ+FmVdkGlOxj5WyNhwupUuBeSZvTiAgYCIKbW8X0+YPUVXFNWnsQZ0NIXXfdzdb3yFiCYOGrKH4ENeIsnbe6RhAZDCunsa6Jv6OSEyI/x6IR+0vFM8o15r6k0QgS8ARAprvRTF2D3NpImOmmf1nZUULLg5AYpHB2qewlvlKSQ5RWAc4m5adb8/uLjIMvIDuiyBtxgAwz7sISsXrReGqE/kRwtiXE2RoEMJMnBozqA9zvfYuIt4lcFAhtMhkBgsOK8QTPEvx/PBJHBSBAL+tvC85aDubuXdgkisLiFgkbvFUZbudhI9OWppixxHkHCqatgWz+PuUEMtEKV8th1DnqB1qBRdGY+TlF2YhiBaqjuAgKwiwVKKwcjIh0Fn/isvqIbMgnyCgqG6xlQshhqaHLRuBRF/rsJU39dq+1jE7zxa4lMJzttK2tTAHMBYiPGTUPkEEUvPuLouHWG7mWQ/n2fBkjzuOYKidZ09upHbcOL2QpCKPRTBNQu7BZUBGM37ArjPSRUR24WQKQ1SEc4YV5bk9PVZIf7YiCX1GuiAviFgj+jYM9+WvX6ixQ/BpVDCg0E+zWCKUNJelZSVaKu7JPUVHbRZzfh+OyqW5GebT0cjepwmXcIt5QAZ8++FTlpQfimtkjs0hxvJEdQVq+Aac2UN267XbiKPKgGHqs16eWTl7vRA46JDRyv5UkXaDPe30RDU5El0dSO31fH4Ip+PFVZAKckiFOtGKusK2X3UNPRJt7JX22w03X07fH30gNc32wY98zL77vX90pd4p7Msz6UPpoZ/r0g/Ms10/LrYNWyhC5/57sg84xbqVx5owxL6ijN4tdfrJ/aZFvZ39r9xFIcwxnswlCznbjCrOE2La04PY0km6iCBG9xSj/mddD8Zd5YFYbZR5Q24GRUuh5cIBWW5ff/n+//As/NiDR23TsqV2fPfLtgSXza7De2wlJfSt3ZP24Hd+YFddc4Vl4PyoqC6D0JnP3pC+uahwV9ydQ2mI3FhysZ48UcKcnIoLIo2o1QHnfnUgEM9rA8+gHBQSDmk9aMJtGIWrJAISPRZCQc+MIpqq+OWB07Ojb8T6+ACdIkIQ/yRCfHgR06Q+sAr2aZovlBaQmpJgZ04VIURLsEXzciwnXfNLkP3sZ7+xMzhABkY5LzI/10JGzMc9X4Lrcu2mjTh5X7M0XBBtiBDkAJmDmGJWegpzC/MgB2CF7fXjPtF6d/U119ovfvmIc1kvWLiYtSzNOUK05xXhqZ4+ub537XqZ+N+5kE8hCACq6byhd4j90ZrVq91+TgLCioqzCAOj3e+1uGvVD7Zu3TrmqCbnphShunTpEvbZvhDijEfiDOWoDmQPoWvtxWu8iAhnMd0kiuGtwoWczHlbzo9W3m8w50bt18c5u2s/I+Fbetoszmf8N65niajUG6c4x1b2pTGsbz3M3cEIG8voisqmBykKsd5Qn5e9791f4GxMBDX7cCzOzqXDwWfm///pawZF0Jn0gtpYP/8CrPBmQJiLBMh/b/D7jQDkNzN2/jP+7f+/7/91NG7mwXoLv97qn/8WfvQ3+NFvdP8vEiBv7t69tQQIq5jLdv+XVJW//tP8T3923srP/2/vn8fcO9ZPn/7FGncfC953CPUzoCSHR0UPtbLJCgX4CweMG+Nw5oBH9jl+xGYIEPdQETIb8yFAZf0uxfCgej7YmCmeShESUxwsGwAU0gAPA11fBDEwbO4VmyNVSjMqlaysHICyIorJ89hAEysCwKhiYg12Fb8O8Jodj261LV9vt2EO5wLdu1pQWrOxTyfb2NcBox4U/CWiZG5z7hDZeFc5sE9gAPm2u16w+z7xMTt5/CiOhXFbRFHdJJns2WlE3HS1E4dUColRyMEDBwsb0zZAqx4yZs+SOdsEiJWelYt9nugplOmeFP8ePHLMqf2l6snDuj9/7iwb6mm2JQUcblrOWRaHtB42wWGQG/6BbBghVJQhLCBH0VKyhEsZP1Pa7I0qucWVYi/AzSEXRy/q4gAiHFQSGi6lNwWJuqaxKJ61MRYpwOVBjUocB4D5BaeA8tgjUa2rhFMKIt0zKea1MZdCuRzVUjwH+CmuQSPqcRVS6z7qQKJf4fQQJKH4V8nxEAf4lWtX2Te/9SDK/9l2y61ZXMske/LxHbaBHPpIxVPxMwIBoAK5FsO8bxXIy23SSWTIABvtMMDrOMA6HSabURv1D1IGKaaD50AqzVSKc4+xyVehp7pGREBw/na2f3VaCMAORNFYTo9JF+BxL39579152Mc7bG5WsoX5EpuiGAqRChAqbiMOUyfwYUwdGvxcb0D9CZR+owA/fbwvZN6QG5O4HfzJdj/HoSuBaAqzE6XlRAbkO2JGB4IxMvDVsxLPGOOcQ9xRJ/deajyijohYCeTZiOWzqedBAKUy2cc4xA5z0hfhoZLLRYsKHXDWweG1BgJGn0euGwFqmkx9lcMP0CngXpnPcjZEc/hTL4dAToH4mUs4lP+FXyd3t0E2QZBwyFKEUh/gxDzaGzYnAAAgAElEQVQUZQ303eQQBadnyr0mB3FFjCmLODU1BScSWfyQAYopEHkl4E8He0XQiMQS0aEomlTiHPpR9kqldxYVYjIEogrcpaZWeaQKyqUAVEm5Dkbq3VAPTSdA5qM7HsPJEULBYrZdccVlTnHu4QFg9XrUQE1lBSBisiP6hgBPhnWwh0BQGaTeSyYRQ/0Qq5ojNPgVHTYOmSOXmS+HTmX49zO3KH5Lz4bIPcVO6TrrffVzTQNR+omk0etH4yAopntD8Vm5HCSbKAhWWWmw3ETMZW18htco3vQMgFTieVUGszozTvBvMjMyyGq+wo4fP+4AV5FhIg2ff2mPBck9lEBeNGCa4mO8AepFLsrtI5Wx1HaTHKjxTTni2H2JiOAzHvhyoX1sB8A5z7E/AG0CWeWjjKc9r+52pE/Rj6+yZxsX2uFDB1zxtHKbn3zs93YtPSeRjNV+gM9wAO3WpjoO78mowIPskkWL7dV9L+FIC7CM+CgAbTKzeU4a6+opB03ge8k6RzlfzsFeRFYuSsJDlHjOI2qrlKLPKIiVZ+gDuvuuO+hnwUnG/W5BTR+fmMqj5utKSetQZXeiqv71Hx63PsDJK6+/wVat22DFp0uZP75lv/7d76wZou7IoWJ75umnbcvG1Sim++2aKza7QvSVSwsAaSOtQkW1l13poizkShmjSLednxUEQbP7tWPEtBy0gku2WlreQkdY+kJOPnJvsK3/7KuWFo9jAtDm0K591koGex5FnqvWrSSKhLzwEaIEYT3CpnytHFJwFmrHKebW+Xk5VqNxDKHVBljQT9PxIKCdVMx+xPe184yUA1z0qe9FkWHqrIKkGWbNiYfUPXj0iLt9AQDo8+gyCmVMxjHPilQ6VVZuh0vIdsfZJTDvB+9Ptlu+dIr4xFjWPkhywJZOiK10VLR9AHfBqKoTAIBm8edVzHdSyGo+1q+IaMgC5h8vugKyMtJx2Ox2hKIPY1NESwbrU3lFFc8pJAWA61f+LtO+/HN6LlBpC6BNZD0SwDHOvdJ9l/tRz9QQ81wuzqmegV7+m1z7acgGXG/xkHO5POPKm59iHvfnc00T1zMwAAjHzxhoG7FnH3/B7n7XPdzHSeJiKnExNlgb8TWb6fzqQszQAVhdS4nqkepm80Qs4MEakZAcRbxJEnMKcS6QM1lZ6UT6EX8okInMHcVMiQBXlOAgz6xIixM4CFOYdzQXDfI8DTD/BDLX+EICap6OYr4MYszXM8dp/MqNphLeV/e+htoY8BsRgrL974b8+PmT/YgGUL1zXfzobxiF0AhDmh7InsKLSV4dQVPsSzSHDbAX8GGf0w4YtGz5Eoh93A0o0DMZO5E4Dprp4RiGgJpLD0E3Igs/3r8vKujqqrMudnOM99+IUtkLsi41M8cGWxqIZKynR4CYOgQUHrgymihQHofsrYas6AKkDgHUPguxnzUnlyz+efajf/qxA9rGGZPtKptn7mtDsKGs/Hs+utwaq4jWobMliJ89zlruz1x05LUDALb0BwCYxUTRI8S/1TUJ9hw3j/YKm8ZJ2UEsVS1dNlXluDYxTa5fPYc1v9SGmBmmuBaDkAVjzPsqu4GbsWncB4Hcw90ny22ILrUlq3IBxuOsm9fpxF145y1XECsHcTnYZpMAxkHMr+PnqnCmEM8YEGWvnvew10522KY1s4jcmbZHXwQMRHEeAEC/mpgrf59uSKIeInCSbPGKVfb0iwdct9LXHr7ZphuirP3UC6zjEEq4FNS95sHnzEDV3cI9F1jM7XSRnyJ1G/mzXsDSy6/YxFrgAQmJElrPKMRIL6p9uVQnYcYcaN8JEYErWe6fLtYo7auCcIGIqEe3gvNvHDV/q+XNSwB0J06G+XvH71+2q65ezVzR46Kw1McziWpaHT9sdFxPlTdrkOsh4WdKvNDFXCUyT/1QiuKTQCOa+T0OF2Q/sYTj7KMklJHzrexkmy3JA1xnPevEDfLQzi6LXjnfnth30sWP3bg5w4bZSyxbPN/Otg1ZKWtFI2szS50tZE/URE9OoF8IDiQEOFRjfeieNVZ3utYRYR6sUzv20G8EP3/v7ckWwxqbjLOnlzLqZ4+dtRM4fc7BydMzb+tWpBL5Q9+CB112uTH23gevsrEXmthrI5agsFldXWy/2Iu3sKfvdftSOZXgQNg74srBZSKyJY4Ir1E5hLnWqXGQRbh0GnB/DAmNx2n3/J5W45bagrnZlhUOgYjDIZYMsGGfECsdCLAdLzbSNUKHBU6hWBxkFSca7MF/2AihG2GvlDDvjMjt0WofuP1GCx6o5Q10WkVdJ66PATuE02mS5zrGe8guv/Za+wnrxwTPdGKEh/3D37/LvCe6GRONzmXbSd9KN70ny5evhyRHWMEcP9aNA8uTSMyRDqK5OHN4xwKiN1sJ1zgSImgtRGhdbaWVNnTYzbdfC6DsbZ//7A777je3Wgvu7oceO2yXrNlsG1bOs5//5iGbogQ9ApKzFjfcV359r03XRFlnPQ521ub9RCBJDHHJpk3cr9NuX6W9hYjuEPaL5zlHaS+VCZESwDowJ5n4qsbzFsrepOrseUQXUdY26m0//h0ED6ma67Ytsmrm5Ujin0Y4A+UQ43Xdg1e79ern7/hHuxlitvxMjf3h2aO29ob1FoErtZuIsHTm/VDmjjiI/ucffdySiSeclUaJOHv3w3UTOHLOArYXQK5PQ+pEMp8SJRzNfhZiJoj9nTrgmun/U/+LyBcRH5l0sI2zd4giRlZip2nGzoEDh3DRzuLsEuV6pNQ35s06ms6ZQCIwze2KN5UTT/vUDgjB5JxCe/m1I+wxxm3F2k12kDi8Ida/w/SMbLrsMuaH/fS3zEdIgYOXOLRFuLXSKXxPYf3bQYxWdy/zc22zi/bMIuoqm0jXF19+kTNRPPvmZGLHapgLQt05MgJ3YsHsPM52c5zQJox90/6XX3ZiL4nJjrMu6Swzi36mTMjSY5A9ip3KwcXfpi5L5oFzEDNyoMVCrsdzPlVHjDrWdH6aO2euvczr5bIHUcdHMeegFtwZbaQTqAckFFK9qOi4i8NVMoDOzAOQPRLxnCSyLZh1Un18El/txwGSyf5D0ZwNxLBpHxDOdfVmDyo3tnqIQtgf9gx0u5jUAPb4cqsM831ap7TnD+BaKy5Yrko57OWqVky09gqBfG9YEE6SwQD7yIc+xbo3wX4qnr0jnZREhvpAHOqc4PAh1vJpCExtaoXVSjip+ZcQWNfF9KYgkDcAf/81wPhvI1rcO/gTfvX/FeHyZgHKNwJA/8JjnPu2C6/1L6/Ju5c487/x19/y+v1XvExv/vO9qafnTV4SPTtvvYr7TX6I/8H/XJPvm4vAerPz49/y4v+/RXD9x+TFGxMsfwvy4618hv+Wd+CteK3/+Pq/8fj883/vUXDnBmGFbrM2xQY2kE1SA8C9Hwe3IABpfwCFcTZJDahK0skEFTniqdJrbWn4fg82rFImal4M46A3BoiqTaxiaQREBgMkSJEdAagpgFXRG3KEBAFqSzkvoDQA1b/AmBUrL7GXKDBVubGK9AQuaGMswLPpV+tt9gdPWDAqsBGA7FDAjwlIAuUdpwLQDQP04lh2BMEsNtBFqOWTOCCtQqU40ttuzz31B1eCnT97nisal9o2MToc4CsSUIn3heOiDsWlCnQ72bzrEDwIkPeHJ3c6Ve26DZvt8Z0vmXdQnFM790I8jAAS5FE26odaMgG11TTqzkWUU/Y0Az6ShzsFcRPAQXqajeEEJeSKKuJozEGZQzJEwUnUNSJEtKlRlJAidaQKauZAqd4L2adVph0TE+WICm2IFfUhxavIDYHm6okY5PCr+CEdPAQWK25BiL1AZ4HWkQC6Kn1XUajivfy5duMTqA2JUJGSVtceOBlcQERIgKVl5KJkH7Jf/OrXdtM7bkEx14Ja6hxdJ0vtVJEy4M8QNZPPQT6T0vMZMKqL2DGpmvvZrE8DmnkA5CueypexEMQYUIzV+XqyrjvIyoZACseVMgKwm4hqtoZYG0WiCLBXTJfisuRE6cCVoQNgbu5sq0b9/NsnnrGQxHT7+Afn2p5Xhiw/jd4KYmxIWQDUAMUBARgBsPBByTcNAKnNvIgPgbbekyNOLT/O9aitqLY4oq+aKLqOIjagmTz7foo7BxUPxrVTZIEU3hrfilmRlV0lu53Y0/sZi/4c8mo42KQQnybiQ9FI+js9C4pHUVRboDv0RLmeiVHUZE2AREMAXMOMA4135/LgGkkdqv4MFR6K9FAHjPLmBd5nogSU0stFZMlhw5+H0Vmje+4DSSMiTa8jQFD/feF1lCMsYmDp0qVuEx0CeFhJhJEcIAL6zwJq5+Tk/GkMiXDRYVv/RupZvb6eOZFn+rl6DY21MdANZR3ruRU5JxBTTqJxSFPFBoTwufX9mgzU5+OlThd++XJYHAAQ283hT6p99fzo3152GS4CYpqUN98KodnFeEznIBjOZ9ShTHE0AiWV6T7CHCTL/zjjSO9TXyKM5JjR59L1cEQSc4aeJx0W9UtzkCZFfR6RhZkAk2UA/WGAogIHqxkLuRCvAtwD6FZpBLA7Sy54EJFlWXMKAJyGcIQQoQXwvZyYq3379rrDsF5Ph1gBbnKE6LDZxng9fOwEEVD0JXDwjIQEmeD3Xt77FISkogGnmYN038eZq8Z5X5O6vjrUaBLmJHvki7Ptth8SRaTv47omJTMeUFee5ZmbYPymoaZ88lMF9tMiiFuAgcPEd5SfPmW333YrxZV02UBqekG4KV4rAyVkEmOwEYBFz8f6VctxNvlaB9+j2L1InrE25nVfVNl6Rg+hmF+9Zq2L46lBERuPm0nl7kxWuMDKbR2xS8ogb+TvBHBcet0N1kkOenVtvSvF7gT5KqdLJQAV948eesKe3/0Ur9MIoXGvHa54yXY+RwwVZOOXvvQl27p5nQOwLtuy1n74vW/Ye+96B66+cssk7mvx/HlE0qCsZ7asozQ3SD017NteOVBse46dI4wqzJp6J+z47za6cbD0Hw5B4JjNQ0m+GDdc2eESa6hoZ971so3bNpPjz5wTgyoZwCYHx+E4qvUg5lYfxnU4z6kcMZ7c0x7mS0UAehHf4oFrYJiTeyuOpAaImG71XzCn6O/6FHnHehmIwrMecDUSZ0MQhGEmz67Kn3OYa8cgb/cdPGQVABpJ+UQK0k1wpOikvfDV1XSBcM2Zw0Nxl42iPg6inN4bJXaov4fNAtTKIOZE9+fw4ePEQEFMe/NcEXckZ8/EQBsl6Ksh4IvsTGUNf8ezCrmu+BVlvSvu7TuUn3/mx7Uu813xHZkQYUkQaV4Aev2AcgOKHmS96GINGeazLEJd2s+8pXl+HAIkHiIqjFiTJXPyHVgeqLmQazRJIa5v4AROujrz6Pe2fYDU115+IzniM06TiVHikKrP2ALmy2mIpEmk8w0Aii8eL7NKHA/DgMcbKf0dY+3Jw0nZ2EAPGEhs/uwcwFLmVJ47gWgejLdoZdNzDdltoKqGOOD5kChjUrEqIjLlWmMfonVFHVXar9QDwCq6MY2osm5AH8XIaX9x83Z1aBlgJOpynCWaq7zI9fAAUA9VPBhRRnHMgW2QNm1E7mQSh6eM/1OniDpj/g9Hkewh9ypk7RJA2nHW9WCUx8e5B7mQbAKz4wHSpojYGaNHZRAnQBcAWAjrRB+RTYoaSSLGZQy3i/9wuw0xzw25/jDN++PEx0zQP9VmjXLQATZW8nxuI57nCDEpg8zBGcTSzcmfy3qbTeEyJePdbawn1XbX+xdYyeEOCG4Kz5kLuiBRJgHMTxPR1g+Yq1goXUddux72TCsLKO5uPGNtEH6ToyjKcRucOc0YQJm/btNCe3lfkUUmheDAwHXHJfOFdGxu4b8B/tTXVoG6vbaP+DTA8xWbiIHCDdhW02uFrCWhvuTkJ2vP1GEjOAmDiT0aI74zgJidca9ge5Ei9MNnRtmP0fkxASkxGmXPHa6xasDyJQtTGA/0w8XyTCBwKcRVVUQkXTugpwdK/Y99/yZr3UUZMOt4UVEdCvx0yKdG1n0/F1WWiIOjnTWvlQi/cPY4ckgFsydJYf7q47po3R1l7ykHKpQ88yZuMvZT2rvIlSt1tgh0AYOKsxzjgg2xrsyZvwB3WzdOnHNO6FJQuBAiMsZFSarsWWNvyZKFDjidYi/oweFylH2C8v5VnK192jT/TiXFirgR2NjGXJKUrNJnHCyAhPnhzEPsT8eYTydRYfSh4K+ugKxlT5OaiDOYsui9Z3vs5Fi6PXukjBJ6s9s2A3S21yMsoXuhCZdIHVGJbPli0NkksM7QUMZ8RTQhhAMaD7vnjkLrPtvJn/pbH3uuMp6nMhwe6xbzWpDcHjhhq3EjvVwKscZ0U0tMVSpEuR9r+6ycBPbioeyDRuyWL2638adR4zPHjQHEejIfDuC6OcX1CISAmyZCU9FV4PSqX2NNZNlhHhuCXJFDzZN9ZhZgdGnpeYrJ2a7xDEfFJ9nveE0vvjc7g7kvmEgz3Io5GdFWPzBtp0ai7BfPVxD35GH5Oew3A7g/HQ32nfvebW21Vfbtn79imPLs+pu34mTKt57i54lDDbLa1gHzS5lrP3v+hB05UWMffsc6RAA43OPy7Rx7qpy0EPvsZz4A8aS1kfHAnHL40Ancqm22csVGYmSJu2R9CPPmnrTUcE155mMSIPtw67GH/dlje1iLA+wyBEunTx210PQonCiFtu+VCmuE3LhqS57Fs1Z/95GDiHtS7PZr1+N02Wmvnauzlax5d923znY/dMrWEyXF5saqTxWzjpcQp7TNOZUVVyjRRhMCsRde2mWbtmy204gJQiHlM1gjPUd6LIp1YxLx1jTzZCeddoNjeLii0+yT3zll1HPZhu0FkCcl9uCBf3F7PPy553Cx9tgCda5BGsUkZFko77OeZ6uO/p66iuN2zzuvsUielfrKBsB+OhIRdmB/gcTPsmchMavbB5ljccDmJFtWThJOqy631x1i7MvNIXe6xCbR7KHETPbjLExAdCWnnUh/7TU92NdJrBKBs2CY919PlKPIa4nntGfTeUfkswQgfZzzWhQdy3zWwZiobUb4oOJ3f0QRB49ZD/v2OvZci1aspE8qHufo87aWaFN/BAWDvZ2Q1fRcQXafp0vmREkN75WeMa5Bkhw5pAi0q4OH10+C0I3lPQ8iBlA/VhPzyBJcqXIKZ7KH7mSPmgA58twzT0OczLbX9h9ynWJhkOwpOCoef/qPOCwmiXRcynmgB6doJKTyKSf0mo1LPRChTTFEjci2OAR+GnMqQNc+V+7wRH5OBXtz9YNs2bLF7RO7EfychgyT4EYdH/2cXzpF8ir6jD3/AhIDJMgq4ueou0jn1hbOCbqmgTjkJK5TV6DOeFozJ5lz5KaXi1IJDdrHTjLXSZjjw/lJ53N2zKyPEpJp7mLfw/eowzMYogM7p23fcp3Nzl1ITBYutyHIIE916Xmx10fcAwGsvAKUZ07U4FIiHG46A56yRb1IgPyFuNFFAuQvvFBvo2978wTIW/lh9QxfjOB6K+/Am/vZFwmQGaDl3wfR35gAeTN34CJ5+Gau3sy/FYH373+9MQHy5//Wo+CujaQzMCDY8E0C6vSxiU1EEe4NQHQOO24waq1cFGvFh4+5UmttMDV8xlQciptDGcvDHC7xI0CAKCYCyOJ1VbPU7SHEZUkxHA54ISWJSrN1GNRm9xylcVKWSyWuYmYB9MeOHXdOiI0bN1F+uxdrcKzbAMZxkD/zg8U27xvnncJ5qBs3AYBNOIfNJDaaEbymvwohORBHQBSkQUCUFh+1uPAAm4fNPRAAoxW7eBnOjgZAok//74870kOdB1RTu3gEdYkkEAmka1yO7ToRW/NLu/fZ2o2bASHJ1O0E1KXzoxogP29egX3gI39vy9lob94qNVqYZaXFUbA9gE263pKJR/DhNT0hPwSQsJd0RcMCZAQM65KXQIBEobyeUc542ZKly1xkQiNAzhhgp4+6QPg9CtWYK37lUK9YrD427wJ8RaJ0ArQIqJZi1R0c2CD7sbEVCDyjausCdIQAwRItQMaXaz0GADQ2PsTGuI8IJsWBKPaLFG76F3Jz51tJaQUH/XjUxYG25fJPcGh42H77+986AmTPC6jgsFIrakTxKYremeK9NdBBoFJyxYYoeitUpZ8cYCYAIHTftdmvByxt60KhzMElAvBQPScplM+PCDyHACkjaktF7CrAlUsikXL02LhE12+hcVKHgryCg/rHPzgPMH3I5hLtEMkB3wsHiGI9XFwW23cV3sppIQJkmAMQqIS7/wGMcblwvAE2K/iMidEA6ij9ThIF4ulFhBrRNV06YDBe/RljWutVWj4fUkzEjg41XhzQBI7I1VJEznMu4GYX5EcC10OEiaI21FczRIZuFJEAQ5QoikTp4Xuk2OogPku/i3QQcK8Dn+6PorD0S66PEqKrRGal4eRQV43+XhFOVUSWLcClVEFBoYgPkSQiTER+iEBRCbgOlyIxRJrInbDlxhutdP9+d5iSE0TK1xMAFioGl6pOXxpL6uy5MPnLnSLCQ8SKyBB9qdtHUVI+jC2Bjfo8GUQwyJnkzXUVqBjGPdT3DxAVIULPH9WYCmA19jXGalGeDwMuQY1xsBqwyy7dwgGMf4fqff8ruziQ+REtAqnEQVGHMj0kPtxHuVkGIO70+cYAX/S59SUCRK+r6yjiRZ9budE6Yv1rAkTPhT6fCDc/CFORJoMDCmDx5neIFQAAfw6HdXQvRFMGXw3AT4o4gMIUROcU/78F0jfIFlB4fPDofjpyclHrnaBsU+pFCjEBhKVi9OXzdkL8nGKOqQPQCmc8haFg72ZMCcwVCTwtVxzz6BjzpQgQ9YToerj/8bEOfT7XNt5fyRxH5wmAQQxgtCKwNJ5ENKWQ///EJ/Lsh8dQxnN/S0uKcTrMsgUcsMv4b5XZRwPoepJd7gf4IABg7aoVdD0EUvR6whJQreZlZ6J67XK9CNW4FESqKIpPRI7AY3eAhmQCIoYI8GHe6+TaNNg7IFmmuc/qPnjs8Sft3g982J565lmbTzntwaMnbAHxVM++uNtaIEN++eguCOOHifLJsVnRy+2hZ7+HQ6ac1/Ww3XtetWVLF9os1N7VFadszcrFtnzxXPvx979ln/z4R3FmDLt4vbKTJbgK2p3y/crtV1AgW2tPv3QE8MzffvnVAku/6hnLoOTUwxdgdWWOpUFCBzIe/OgdePyRZ1yvVBJlqvOWzrapINYZDzqWYpMsCkJOvUXDzKNRAEH+jA+NKxEgXRRMh9EfMU22eAdAaQ8dHipZ70XS3M7nCqQDSF0SgzilBpkbHAmOgtOb36NxOGYBbIxyHYf4t32QcR2Q6O36xbgcRi36MPfu9q+Uo8wm4gOHWDARfkbsVAIdHTHklntQLBysPgrGymEA9i4K4SdBMQeGUdviDvAa77Yrtm+ha6bJ9u0/DJDK54CcCyO6LB2g/CgRKhIgRIYL1FUXxQTZ3kmu/HYacKaL+JkhnCNyIwkYURyeSH+5OLsBHhmVRFSSD8/4WVk4zyYhyCMgiaaZXzyICxseRdk6RllwPfPMNKBu37iL4RNxougsD+KXolk3fOSymyDmpGvUXjpWaifIUfKABMovzCceh34VnsNByOkkSnFDuQerVq8gD54IL65LI+NrLTFaR0+ctGRI5r04Gvx4TV/mHn8VwSrCDQJW+wytfYGMbcWAtKHazcnNc0DRi4CGc+fNtzkZLfatfy6T6N/1OwUAIHqzb/Gl52QER0sw7gkP7l02ZH45z0ICyOEYJLVI0UOQxqdxJK3fsAZSO4iYK7LfWW8GmftEnp44jgIYwr0AFe4I0Ya+gGxyYwhMG+L/T3CdNFVlpmfT8UC/DnsS60HpTGeGjyeij3Ef1L4DqNc7IdtYrxkvTYBv04wjX+bSFFTTJYCeIo/vvOMumUgtfU62/fgnP7D7P77Kdj5TZdvWrrARiJcA5rQhHEwDWAR0jyvO1rg4vhgAvjQid47QdyR3QGHQtNUcPEBZO2rvziHcbJROk1a1dlM2BEilLV6TjQOlzlop6fAK4LmArOjqYX/CeqxSan+uT3kD60+6H5GD6Xb1phvsmR2ISwab7IPvu439DUQ/UTbeiAqm2W9FAyAPTPjZ0yVDdpoop9Wr4q2KeKIqHAaT3NPariFibYhaumopOfyezEl+kD05RBrR9QZaNkDvx7X/e92fdq1fuOkBu+WGWyFsA3CzljG/Ea/K2uvLMxzGuqEYq2bAREUBCjxsgEzSpliKb6f+lWtBLkz2qSq9lspZ41drRCgOL7moPCCtJ1i35D4axt45zVxUC+ESgbN2LhF1ciUfxfkVylpfAFkrAqRfRCFE0TiClVAcRW24CRNRlYv8qKVjKgsxg35+Fd04YRQ/jxGzNMb8Mzc60JKD2asQdTohknWKgnDcSq21OI3S2cuExljbdJT96lCLvVzWxRg0XDQF1l17BiCUwuw+Io1YmjNyPS2J/gRf5h2vMQ86dUYtMd0fIn7E1izLsvYzrUR/JVpabpbtP3UE8qnT4Avso9s2WE1xGb0rgPCs20Xc6xDyscIpvB9mDGdkJ9uH/mm7u/6DrwFc08/Rj9hlius4jEimHZdaA/t4kbYi4BtqcSezBKNhIKYTtzhEjvQK4aw1Pcyt4cScyS15rAxCJpS9AaDpNCTPqydaiNqJsNnxxFr2tyLHIUaXeMUqjxT77e4qyBuzNEiSj/2vK4msbYTMy7EX6Nc5DIGn5+Jb3/iUTXTWmndzsZ0+Umohsf6QJXFWORJmB0pr3ftXXGwg+9W+/g7WyRC77x/uRVDBfpC5awRQ+AzrU101bhBibefkFwDy5uOU8bO9r7zEc95n8+YW2GuQ8JdsuNSqcGEdPnDQ8pmvwvhM+Tg8ekcm6QM6YrnkdeWmE7PEnPyj3xy0K66+md6URHvXez5ny6+Ybf+wG6AAACAASURBVP2IP+77wW3WcxzBDnNuEPsnxa32sRdPRMzVxb7Mn72QOtaee/4FBFhxdC0thqA5bMs5I0QzvpqJZMwBsB/DnTYJsdYN4YgUiCjXEfv5H+irw33zy6YZ4uOpj+7knEOHIPNKFfFJaczvS6MCbQoCvIcy+j/uh0SAoLrtzlts529/YmsKMyyXSMJaokD7Rv2tBHeJf2gEnSLTCBm6bJL3FhTsbWvWLcUZnkGkkpzt6svqds49dcDpeUtm7vHBHSUCJJLIWjlAIjgjap+pM5/6cQYY8yGA9o3EYUmwJQGYHFM6k7YTi6q4V/X/VVEMHxrJs9ADCXoaFxvrczck3PHSs9ZKlFMI/V6bt11up4gNOw2RdOXll3I9EXgRjTYrnX0+7saKilqLjMX5DEmstaOo6JjdceftOAyLeM/BdBRmuT3XNOebdkSAiliUw33N6ksgNAcY59WWBFEvd8hSIk+j6ZPTGu1Dv8nuVw7QiwUBztkiOjbeUjIyWf/pZWRdegXRzN3veTcdXR387AF7/PEn3N7+6quvtl/84hfE0q6xNIQ/SlzQmqM9/3XXXevOgLG4RfcROap9vfb8szl3ah8tIWIR66PiO8M5S5QTM9vO85WYBMHEeqEoQPUUykGt/e4Fd0YAHSwihfWlM4LmwJl9NokOEg2xf5oJtJJHmGhfHl4RIJq7/OjD9JkOhnDOsNtuvptzLcSJTxRCE5zvuNe039d5ScSHHCDu94sEyH8A1/zHf3WRAPl/vnT/Zf/hRQLkv+yt+R/wxi4SIBcJkLf7MP8bEyDzIEAUX+WhSCuAlw42sZFswsMAqCsrKtk8ZjgXwyliQ1TgJ/W6i0xiA+kD+aByvgE271J5KAJLmg9trEZQvcwYfdgCgYAmy3XBBrwWe7tICilPpQByxlgOnzEQHY10R6hHIIPNo4Bg/b02gwJvpX5vfGSzxX7kIP0PES6iIwNA4eyJ4xwABlE304GAtVguk0vJc+1qa4bYGLflWKDbG89Z4exssm/P2UM/f9hWXXIJkSuLLQLFdwgld50c2FOwfUuZ6c1nU0RXVXUtB8x+u2TtBkAfQGOiTKTyGSdCpQbnQDpK4y9+7euWS/yFHxaE+aghr1i/AVCnGUFZlwV7g3wQiTCpKCVAGgG5IikUg+Cnok4+fykHeBXzysHhh2thAT0O7Ry0G1Ey+gkE4doK3NUBYEqFngBbyRw0Wzl8Se0v4FpxRiKaBIQL0OoDEJCDRkC0CJAGQF0dSOQmCOLPpcARWD1OZEMvitRuInNEpHgCFvah2h0f9wJQAqiap/ibCtt+9QPYtr9mc+cP2UM/OUpMAX0WoCEiQM6eOWNzKEzvIZpF9mkBENo8D6LeFvElGeAwh4URQADdw07yZns5RMnG7a3xxjenpCZxmKIkHJeLbN2KoPBgbNVwqPZD+Z1PdnMrgIBInQm6IY5V1tmH35tnO//YYSsW5Fkk4AGnSO53i7tWUYDOLmaK50Q9FiK55PAJgADxYZwPc6AZRLXohdtFfSpnSs7y3kOcOmzZJWsoV2y0Jt5zHM6UHpUc816kWlOslxRXipDw5j6KIBRQJ1IknWur8Z/IgW+Ya6vPIsWwDn3+jA3lzDcByki5HApQrjxcuRXkZNDvIjtEEEmNJTJDY119FrqHGv+OVOAApr/PAqgrI7NY91wkip41/VtdX4E4IgEu/Leuh37p4ORcVBBreRQuHzt2zJajPGvHmSXiQOSKxpJeSz9bY0nfL9JDBI02bfpvfa+6LPSzmwG35jH2mwF6xBgqqkDjVK+hg6wcSYotEgEiUs+REowOHRC9+Z6nnnzcCgsLyDpew+EdAA9A82WUe+vXrXVqNBE1uqhS5up51GfUdZAz4MLn0+FOyjYXicWXPsOUCJbX3R8iGS84QPQZJgE6Jyh7llNtBIBWB2JvDv5gOajgl5KvT2ybyEHFZ0EIlpRWEncU4sBnxcCI0BuiwycrLwvws4j35gPIRXEmz6vGXCRkpiLc2hhfZajzeyE9oog+8uLPegCYPHgP/vxSz4BcRiqMneQzqDvmAgFy8IEcW/axkwCUM24vZVp3QPZ64pLRHKD4hT2fX2j3/qqfnolDRFjFuui+XuauZvoa5qCSjQWM6KHM0pdD6OZ1q1xZ+t49u4j6a7PctARbSkSEI2UB94YAvdT/oWJ3zUsCXRSl0M2BW50E/pB1LQB++w4csM9++tOuJ6aPObq27jxgJ84KIv7iOXSfO99k2fnzbO/Bo/YKTpIa5vKb33mHXXHd9TxXqyl2vsF+9UkQt3/1dd8T3kQTPmc3XX+F7XlxJ79fSTRPg61A1bgwDnfD61+X3fxDgJmdVk+Mx3d/8HNAGU/76Rdm26xrnrKla5ezdo3iKFlknmTHBytCjs6JHb98nIgzAEjmuYBIAJtYH8unEJ6wBiJNVGzq63o3lnEtpOhX0XcvBKTWnECuxxCDohXCY1QxbsRM9UGA1OMO8KIEt7Wnz3qY2/sYK704J9asvYT4mgGLhkSLZOyGc7+nWDPqUdjCDxihEnYW8lduEs37T3x1mb3ra2dZL0Nd5rn6A1IToiwZR4wnZbNSmnZD+o0CqDXiNjRvEWsjAKIpxJ+EQmbE4wwYczGFjZR8az71hNRRnEgdqlXNN8moW4MgWHoBgUIgWfRvQ/gcnRDIHW1dbm1QxrqIwSjsMxOMLT++fxziIxqQZwonQy6kSThjMJJn20PxeFBBXaiEIwH2+s9RSB6ZbKf2HXHrjZe/ujJQCQN4+nMPCLECvKaDCgfBYYirEn5uADFjYSjLJyHmkli721mjFyyc51S+ysTX2qb5swE1f8HCRRB/Tby3ODtWVEyMCKQoz3UAcZIzhKdWGp4hABd/1kqtYb3MDQsWLHBz0K9/86h94sPLbcczgE48j3KGhANg9xP544crBkjcxaRERQQ7Qj8d0UcpGe75xJkojjIF8YMcIHW4p1xMFxE1ilFJQFChEvNRYqVqquu4sz78Xo2bbSvrPMQ910+lwOUAcVL5Kn5qeHAUIUci5BU/e7qfjoIGwLVIrmU/GfcNuKvoQkPN7wFxP05szCv05qTTGzXNXDvAPOqDwlcOEOy4tvGaS+1zX/qUffvT28jQD3Zl1HJldbA/iSa2raepA1JgyPUxnGb9nmBPFwMBVlRWYnkUMVyTl2zNkLeR4ewjWvvZ53QaomSbtyjcTlf1WM78ZHoiEBoAoCPqteh4etiY+wYZY6GRsfSB9NKD0W/bb8iwTZvX8jPj7av3f9VuuX69rViaD/FDLxkuOg/2SFOsj9GB3ogKpm3nSe4r2z1E3JAqRoQXw5otwhF+f/eHLrf9pcdwBHjSAZdrKYyRUcDgdK53JBF3aQgduodwljA2Mjdl/WleOPPrMuf8iGc8TvEm5UCVS05xjoogawWoF6goIFHiHDk++nF0RKOu155Uv9S9pGdee7AAXMl1EItScUvVXcN/xzK3+TC++1jDBOZl8Bz1Q1I1QAgnEf+YDsEqx6diyRRVOgFJLedHDxGsMQgX9H7kyIxhrfZkzu8G3Pako2McAqytvsFyIvxtfiLrf91ZIuYQbBDn5EHObEVpH44f1nKEGSMBifZCea898RrCGoinHLoXzlOEDNdg1FzgTYBkm5vkXH9BzDuTg+P0AOAmwhVC5Y8tZOjMY53KSM6EEEuwA6eP2enWWiLLYuzS7DmA6D3Wy/usYh9XyV5a3Qq+44hpWPNHiXz7xMPvsq6DuKnozgj3gWhjPRpijA0wnzWeo1uHNSKKtb8Dl+swnVXq5AtgHmynV8RFO/IrKDDc7U8DmGNUOL37QDMF3ThyiMAaos/moV0tdtOmDPPur8dJRxE9MVbT4Un2arOX/ZESEEXyrC6Mss1LU92zrq+Xdh9FsBCB82zYPnLPu2ysrcoiJ9vt3JkSpZxaMz/+OE6XZojYmFnzcWjSCZgSTiSSnOp9dj0dIEF+U26t7AXwjuA+NxNz9cQO4oTSQ2zzlssQPPnbOfbQlXQOerHe/3FnFZ0el0NqDwOEs2ayty05WWUf/syduG5G7cC+cq5Jjd12/UrX//WxB56xu959o82m++TBb/+Tffd1N8bB39TYsoWFVkdc3gRrSGIsY4Wzgtxsk4yDapyP2jepgy8bUlexna6XSPsfzluH6Oa4bM0y95yolL2Z5947kEiwIxX27r0zxMd3r/oxbm7GZzB7RAmBuCd+iH5qSk/YnesKrLEc10BonDXjRvvmz4vtvk9dZ73niq2LyMe8BD/m3HCIMtYwdb1EpzMvsachIi0gVFFX3rZyFSKGXARMkPaKeZ1kDVFEqq6T+m7i4tkPQYAM837DiOHyYJ5SpKy67iZwu8qtXoMjJp+5bRiRgPqOtPfXflWudfWPpSOyCYbwURdGHM9iRU2j62ibVLcbbszmrn5WJS/WaS9Lgiw/cbIYsi3EkoitHYZ4uWTpApxhtU4IoKDkvmG66liXtJ+uqDyL43UV87U/z3+/c2A0MTfrDOnclpCZKYi61A/Vz36puvw0MZeIZRjfCYkp/LsQCIdU248L5ZnnXnLF7rMLFtAXds6REXOIR+tQRDCfN5Y9dRXnz1jc4k3MSbt373Zu7IW43bxZm1xsK/PRkSNH3J5/E2dYEf0S/ilBoQYxovpV1q3f6FyeIpoOHTnsYpjzIebOk5RQw54sFEeNyH5dX4nIJBLS62ufLDGdnOkDfFa3X5aDWuQG36d5UOd1ESB6ATlAdBbWe5qJy5xUqCKiGjpviFm78fp30RVCrLVfNCQK+27mC4n4ZmKv/tWvCwSIe/WLDpA/2wC/wf+5SID8NVfr7fG9FwmQt8d9+u/5Li8SIBcJkLf7yP4bEyBz79ow7SP7K5tATw5uHYC+XkQkxQMAV3KAXrdqNSDxaUiCVpT9qEMABn0AGBThEYgDQJEVXSjZxgAiVF6q/HGpM3v5M6e8A+QVIJHMRlKlau0AXP38nRTrBSg0Bb4KmBWxMqOIB0xhY6bNoQ6ZcoUcOXJ0RvXJYaTxkS22+ced9D6gtgccjABgbgP482ajlk8Uw5myUhvFhXDF1s2U3EZYb2u9+aN+Cpcyk4Ponr377atf+Zq9QidINw6SxeTiZlPK3AuwFwDAqU1fC5JIlcdFQk4MoPBMIvtfIEy8Im1QRAo0PU10TjXxLlJ5q8Ni+7atNjc3k8Mg0TdBqLqHegDFUIGi3BaQKVWuroecDD6Auv0AjxW4TMJRxfaiyvImmiM3J5+DwwRgvDayMx0R+twCnEV+iFzyBbhTZ4P+To6BC1FFF0gQgTFSUGnj3MUBQnFHco7kQtiIUBhFHeSl+AbAGh3ahzh8qWPDg5zyHg61fmRftFNqnEW0hwfvc8++V+z3FMg/8/z9KMw9AGZV5k5RLRvvIhToURBlgYDuqcRNCGCQ5FXxEjoAB/HnoyjeBWbrEDECslzb2INlXopLYpTYjIdwuNF4SSJPvxfQoEF51vwaUkkorqBUDjVSpkdjq68kT/1gWTXulGh79630VrQlMgawiaMI7IfMCWE8RgM4q69GALzK0NEXon4jCgnVnbpfBlCF+jKGhyhnbSLoureD6B5KlVet2uCiLnoZj21c1xRUfLUoYRVv48eBTuROt8o+VXINIDUilwuEn9TyqwHt6zk4ycWiTH05doK5TiKa0gBMBO6PQgjqYBONqlQF03omBNiLsNC9myG6gh3opvsnwkqqLymc9YyIgJgpTZwhLASqiCTR9+jfSimmuCy5N/TM6ftnoYIV2bHk0ksNZtH20+sg58dJnCuXULLYzcFKBxu9hogO/Vs9c3qtC38usOGCQ0SHNBGXk8rG5vPrPcpFpGc9BhBVmzt9FsWziYhQFNtM1EG/IyWieVYwVTiXUjclnlLg5aOen+bgnAL4qd6RcO6hypk1rqd5DU8OYuMc/KRE03uRu0g/R+NfLifXU/K6e8X9GSSL/kw/T3//5zmR5LsH4Tyrq+WZzsBxBMgwCi0DqSXSY82Gjbh/euwY2c4qf29jbKSk5vJecCWhGhwA3JoO4RtRj0vZ2894iERV7hwljLkIuh5c2TnPci05zA0Qd4FE6fijcFSfjtR2JKq7SLwRFHyKwZrSwVcECEC7gKIDrxMgXnwWRUj0oiz25MA9Bkirb9j/uXl2yz+3OQeOALVM4v6kXu0ANJ9LDM8o3+8v8g3Q42aKSutrKgEUY+0n//RDQPYY27p2pSvcTcJJonDmID57LwDxBKDf2bMUcZMxHg9Z3cWYOA+xk+xiD6ccAbJy5QrnmBCR0wA43YTi0RMlpgik/LmFLpIpgyzskwAZn/nCd2zpqkV22ZVX2yO/fdSKf329XfVFAA76AJrbBQ6G2s6PE1T+73zd/qmXrBC14z7m6yd+eK195WdNdjuEShmk1ObCc+ab+wVbsma1rd68hrWnzwrmEMeRFA0BAlkHadBPNr43Oebqe/jyg1+y+StmO8A2Sqgg98KP6zsAkLdy0QJI6iELY21ycn3uxTjqyVaAUhFZjDruJ44n5s1GuqB6B+lvkfqUedMDIL2O0tAtWzcAsIzjQAEMAKCK4JoGAs6co6C5ixLpIdTeVU24apAqN1Ku+9svLLCr7zuCiyyO587PRTCpn0SRjQJ9zxOhcvC1/bZk8XKI9zPEkPHM0FmUB7m1ehkRdmXFDmxR2Xk18Tc9KLF1D+SQiOHZFWCkHPNxSJp+nrNoxAIiHPBrEh1EJBFqzWaR7MxjenbCIWo95V4A5B9zBe2+qLkpoWaNLUCBq88UAuE7hZvNE/x/krXLa9zfuupQ2HYP4swpt4UrFroC9dFexjzPbwzE4QRgbnM7ACGZ+QchG3sYNzEZKZZPWX0d8UizKPqOIzrFm3U8mCgskXyKfPRlnTrHGriCvUcRz6IU0K2MGT3PXrgHBdpM4uDRL80dIl+9+Lea9/LoM8nLgDTi6+FHa1wE3yREnxSw6pVSTIjU/30o2UN4RtJTEyBciWnkZ9YBxmXTpeLD/T18+Ci/Dts2lMQ9gIfqe8jPyXAdOjXEweXkzXO9XkOIBs7y/6UcLigg5oR9Rg1Fy5moiVt5RtohqORE8oa8T4oJZ12EPGGv4ecDaI7z4xwlyafJ4Q+LSTJf2IG4Wdm4ZrqsiNcM43OHAwQqsk+daLNBshPyk2x5drftLSbWkf1FIepmX/VHMc8OVp4zb9T/lWcqEZCkQGB2ERfTZOV0cfRCmC2ZFWtbUyCBANMmUO12UkLt6Rthxyg+9wnyYkxPWiykV1lNE+4mpgdwZgxQ7vor637ffopxUZbffe+VFpWCyygy2H73kz/gwCUChi6AxQuJMgulX6MTQhhCdJQxFsic3kJs1t7KUetmvuljTCjRrgfzIVOsZS/KsGcPnrO4ebhcIaQWLphrsTihWs5Qvksc3CIIsmGcR12TxGWy/gUSJzbEfimdmDWPbNbjF9p59oh+I4ZtknGh6CsVRSvWSmXkiqmSS1YdBL0A4CPMm9orClSUQ0fCHF/ma81n6hwJDsVxx/4vOCKG90c/DHvAfkWxcX21lntCoPeh2o+HUBgE2FWUp56fcfYWWufVW6B+Nf1sUXSKgvViThlkDRxmntZeRPugEY8w7j9EGwKOBdwTj/Zz9EwMMF66ITJ8raFujJhK3GSQAwOexNpMh9u3f0mEE9NUchpxoaxNPBKWtzDDBkTkRFIO3dFMJwSxn2zD2MrS1QfZxJuYne1Lt0YqZHMVzym9aTiVB/i7ceawWZBmqyAN6+giKqosMx/2zIoBXJQ7jz1Gix0/U2qf2vH3VvtCD0QebgWvYRcpOkYHQxDkRXXZWZuVmm69RAE2ApzH4Tzrg4wfoT8vGdB3GMS8s70XLdA0xczJEF8NFsNYmWL8P7/rPJ8Fkj8oyo5WduAyNLtsiQ+9fnKg9lufT7idmYy3p/acNF/G47pVWebbVe3mwxD2WFprF86fjauyx5bmIT5pr7Xx3mZEAZF2FsfAky8yhnGNzF63wA6ew5XH3uG+91/HmQFyGmJzzerlnBWIV6L3YRgnRTJClBaEN5U8bx0d7PszU2yE5zY4LsleOnDYudy9iFKdxTywmD1fEXurINaMG755479Zxcb2dzJntdv3HnrWtm2/2qJwXs175yz72Sefsi3btrt5OQ2SWj2E/ZAYlWdOu71NGIKYVPr6JIxpIYpSkaPq79GeUT1Fume9OMyKccVlxkdCyBK/iHChhXHTwr59w6Mfs/+V/ABzRbSlz8px0Xd+zOciIiRSaOlElAHpc+uqdPMb70HswzrfMWLHKzgzEUnq2VFrA/U4wLHceLPWl3R52smOaffrfOdMPwRbUDqniPzCHZSUGg0YryhjemogcRJ574o7Ul+T9uPerCsSW+nZ0DyfgxtNXxpjIh7PlFfi2svHQRvtuivq2X82srfVnJPKHjw/P49x3sFcfIhovEUQC708j5TF8+8qaxucqGDl2o02yP5Fa4T8xZmQJiEQbRWQvne98xargBALhjz2QkhQViV3K++JtWM/8aHZnBk3bNrgcpkqEee1qS+I9asTEljl4yuWLXNkSSfEZYg/JEtkIETvQlcw7oGj38PLz57Z+YKLz52NaEyihENHj7G24zRFEHOatTGBs686XIL41c9eXfu9/biyte/eunWrcxHrDKyIV605TZx/LqFHSyJACaJGOQPI9S1xoCJKXZcQZzMRKhJgXYKDRERLPddvhD2mEgaUWjkuNwcknNb5SQgRzU2BOEBcTLXETGxlh+RSkbuPc4hID+1RJdDR/lMEifbaE+y/dYbD/839R7g1wn3MKrArtt3EXpZ1e5rQPdjsQUQ+Eu39GQHyeuWGRF8XO0D+OvDpIgHy112vt8N3XyRA3g536b/re7xIgFwkQN7uY/tvTICY3T+94N4jZHuTqQ243q8+D8DpWOz7isC6bPNWMk93opANIBMVkoBTlUAFqWZCAb/lHmkhBqcf5Zjif5TT7QOB0s4GUsp+famcOBAF0zRgVDiFp4NYcKW4S0ctpM2eVOdSj48BTEmVOkOCeLmegjpULVJYF1E8LHXniX9cbBu/3+IU/S10R6xZuogIE7NjBw/anbe/k0gV7NEAlVUcKFYvW2grF1BgR8762EAXhcdFtnDpStdlIofIC88+YwshQBLJ3Y4B6JbtXgqYDtSxCXlzrIZSUJcHDQkSEBTqVLOxqJNUOtsBWXCKmAmBYuysUYLH2TpiPALIPk1LiOTg1+ritZDSurJVRVjpYO7LZlSb0kEAtXOo5/wp1O1j4+jH78psjYmJY7NLBA5kkoBtp7wH+NVBe4JdbRcOnbSMdIDZVLcpFWAtdbzcACraK4aUkKMgFUJBToxS7OACt/MglKQE0mZWQHIHh+UOlPcCj1RKOcKB1h3MAVB8AQn9+bzZlPR942tftk98bit28lQH7KSTP6yuFQe8s6FuAKgqJEJFfTGjytLnfquceYJNtogDgVmadKb47BO4LvYfOcWBSSqwINcZMab+CMZcBgCFIiWGec0dO3ZA8hAjgPLNk3Gg6xULEfLUk8/YyXOoKVHC3XvnLLoIiIQBGOnls4ARu0gmtfCpKFcAtdTyUnoDMbvooWl+jsrSWwA74sJjcDWVEInVA3CzzJV3lpw+Q+mpsv4B8gFERTIkoQob5/PE44oaVNYylv0x2T0kEeM56eVwlMrP9SDGQG6oMMaRFKEimWprawBKYjn8+QNg0T2geB514jCO5Ga4kHes+yxSQ1FXIr8SUYnpmZl5LlBtvx5zJgJE9nURJMqCl1ND916/RBjKGaJDlF5b713kyoWDlcgNPVMiJ3SYWrV6tStX1OHuQoeGXlevJXLmAgGi3/XnIjZExomYGkQxL5WexqRAyHYcM1HE0A1APDqXxuuxdrpvIjOlZBShkQxQch7QRwXs9SjVVXTZDHF0GufPVVddAQmSRCzMTPeHCA+Bsyokdmpd7omcH3pG/+Vg4Nz77r3qzxwx8joBoj/Xz9aX/p2+REROAPA6NxIgWmcfcU48x2nZuTgWGm0earwQnrsXdhHjBHA5ClAcHAhAi/V/GufXpKK+/Mlr7kAZDNDcw7X0IWZAwGw/z7NIXAHR0/zcQcW2KQJHz5zcL3yPMus9pdBlsDkChMP6pGKw3NHwdQLk83m28h9OuzGncmeRy8HkiQwS3zXNSfXIA3Ns6zdrnJpPcX2eHNbViaTy1Hgi11rpVbh2+6W4noYhYv3ovUHFCAHy5B9+b4sAnr0BE0MAI1TEW3a6DFfEbBxagHooxo/haikoXICyvIWowwRUr+dQffP5Adb1PBQXE6ND1FYs7+uJJ5+mZPgq+/0fnnTxXh/4u4/izvix3XbH3RzyJ+yeD/4dZGG/XXfTLfbTj6bbpfcVESVDeQBxJ6M8B5NkxSsyKYsC8PJTxyFtJm3+nDz3jDbgakvmGfcFiC6BfH/mR1fb1R94zr759Qdx8dXZhrnMj4VfsStvuI4ek0iAe+JGAJjWLltgIcqaBrX151A+DfDdDKDxk1/+swWA6ETR+bR2JZnrjKsxVJCpXJcoiMpontcJxmKgYvsUq4TasxnySmNknLl+GkCyV3FWjJXWLmLUiAPp4poH4pSoJromH3dhIsBhJuW2coEMKkYrMIwx3moVzFcqMm5HdRpN1Fgln03xYr/8zFx777chcpifIumYCAJcUXSZQJZ+iOBTxSdtG5Eeu1+lDJqID2+AyoWFc60wP9F20mcVAjCWOSuPaB5ALch69V30EL82B1dWNODgKMR7C1FLIbgcc7MzWGeY83F+tDR2A/pns5Y34hYknpD3koLDLYB1We4PD5WmQxKC4zNWB8nVX2ADAG6hKrQF5PKLJNISoMVvjOdhiIg1CIBdr75i8emJ9Dhk2RAuHVAV88O9EkR3CVyJlXENjtOjcxaCNoX4OG9InyzN91LOo76+FPGA7rcHjAAAIABJREFUCAaJKEZ5/jXWpAZeRieYyBWBahIGCPjxCcJlyvMuMGeSMS/FqaZiD6yNuvXXbIvDsTgw02nEfiICgYFcaFKfh6I8HyB2JSoaUBFAsBFnaC5gpifPlbrKfHmW1dkRAOC4Z/erzuX2vve/B2ANVwPjtR2yKwAl8Xxcj1WVtZa3cq1N4ArqAZhSZv0UwoBoSI4JnjlfFiQRaXXn6hFlVNjK5atZAwctAwfPGK7LcfoehuidGqL/oxoivpv/HgHc94dMSEUR/dunnrab77jTSpjTv/eDX9qtt15l8alx5h/tbTdvgyRrCzc/nvF21uQ5RDA5ixpuE2xl1nr6LMKEaG4DUWdchzOA2EO8f8UXrU+PI6JKXVyOv+E1c62ithU3QQ9qf0QlrEFV9R04FHAXEPnVRpE9iW8OIIRP5M987a57b7eDJ5/jWhFz1TNtd976Lvvq139q3/vOhyAIAA7paPAm0qaXbqBh5pauES871TxBd4+ipFAxr00HJB8iEq/NzvHaCXPC7KVTvZYx199m8yzlQEr10e+QBjm2dHGhnaoqNypncN7lEf8TSldCKWs2IKT6O1axxu1sQaRzijUaEp4/Y5p3sasznWla8+QuSgKUh0wGQFbnjwq7uyA5QyB8g9nrDPB8d7Nv0N7OEzfuIGIfL+3NGC+BPO9ygCSz94mJIOYFQDc9I4NOib3goLiIpFjnmRP46ovjRq4PCRUUwRnGe9B82YrDoIvnyJsx0klcUc9YEFP2tCVBfObGQICOt7ti616BuJBOPd3T7OfinQME34R1TvnZN35aZAGUmielx7B2QtC3jwNyZ1on93nQE0cC8ZrhkEiVZ6dwbdEJAr9MbzGiFdxhYYl2dD99SjhGcpcXWlV/m5sj8iF6VvGMdw0yh3iy7uLwmGavmhahfUuQHUBQlINQadFtEK9PUK7twV4a0oCMMIuk/6Ch5ryl0SU1gNiGCiPrhoifhBhq5/rGMQbHcKNMEa3a0tjL3ojPDI1w4vSIZeXjaoZc7lPsF/NE91Sg/fGVBluTi5OcZSIUK1njKGBq7nr7wSNEODG04cMsnTF4ko6RbLZ6y5Ytsji+L5jPvig30bpbzxOVVAEIPca8Sk8N4+wQ5e8DXEOvxNnMo932zfvvteJDu5gb6aa6cjtk5mkbhrDxZ+7pY36KZZ+kno0Xdx9gsFNCz/M0QBTXPorpr7p2pVWUHMDxt8Iuv2/Ln06S+76zz1JwF8ol+NIL+y0DgdK1nwJU/7++Hrzze7Z8zUaibpdDnhy2xbgP+9iDy8Fygv/vD2tVBfG5bMlSR3hK8V9NR9cKusd0b0WM52YQt4ZwawinZunRUltWiFOMvU4HbsX5P3qv/WzdA479ioxOQJwVxxrGPIhwYoB9zxD3YXjI10oP1doX359liWFTVlFVy3Lpby/uGba7btlgk03nbLCtDoFCoJ1tH7AayLenT/ZaNa5LrB9EHOre09uzLI25Lpj+u3BcCETGsXbEcwby4xwgIt6PfaA/awY8gZubPV35A/0glKDrnCLyo6KympLw87gAlzj3Yln5WVxeY1aG8E4AfwoxUSIo1FlxqvS02w+NsncK5JmViKIHN9/5pjYXs3me+eYsEbGF8wt4/qdtEz1Zp4qO4CYthORCFAJzU32ugf07zwfrkfZUJXSnFdCBk8z90pmqGPeI1h/tf19++SVHCsRAYoQh9hJhunXDasjFVgiqOOdcmT1nHkIeCCnIPkUFqt+ngfezj3L3997zfjtORFUzoqdKyNnCBQtdWsBx4pyj2LdpD3qQM6u+Vl2yyo5Tdn7dddfZrl273N6+kPe1BXKknPGg/brib3WfN9JFKSJkgPPMEMRIJU6h/LnznEilTa5Rro/cjiJAJnSoYeJW3JjERBJhqZ9IAgC5l2UR0flSBIgiBUWAiPzQ+qrbJeKWfOzX3dgSI/FvcVP5UDg0RlfRxz96P3tPzj0WxDkrzAn5dJ50qQ8uAuv1/g/3KWccIBdL0P9yAOoiAfKXX6u3y3deJEDeLnfqv+P7vEiAXCRA3u7j+m9MgMy9e+O0Ss292Lh4QlyEEd9TT6yND5tXuQjWEMv0rW98kwNHBiC4QIUZdbVU4ZF8bwCKO2Vvd0hZz7/xR9UvALibw4ZitAR8Kq7JqbeVAQvQogNWMOpwgdQCDlQZksBhrxEwXxtDAa1ZAHQCFhWr9Tw5uKMcBpaSf/vsx5It+s5nbe2KJWQah1t3cz3K5jiO1qiKeA+ZbGRVJlg4J9cSUb4Gyv1BSXlzbaXLhl67YSvAbQQgOYCLCqv53L//za/sg/fdZ0OoUscAHsMBXEC7AUtGOSBQSMhBoo7iSH2GaDbwJ+juyJ69gEzdMDt6klJR+kG0UX3PXe8CUPMnyiSMOIBqi48OgQRANQaopPgGHc592FRK1a4NqlSHzq6MujIU9ad6E2I5tZbxWupEESg+UxgIIQXgOsLBeohNrKKZ5pE7LkVkFZtjfd+MO4ADVGWFc3zoOqi4u4wNt7o6sukJ0MZW5NU4r1GDMnyMaChZzAUuteOCCCHfvgyHRWAwXQtsmOdTABid1mg/+vY+e9+H349VnwgXSBUpz6urqxwAqz6VHJwGes1AyA4VFyp/qoMDv8iWeIAHbXz7GCPjIC77j56m5DzZlWerPF2b8QEAdandBaJHoYqr5D2nQY6pDFD/VmSPxtuD3/8RGeRkBHMoufsd6ailJi00gFg2GJlgVG76910AnpOML13nIMajnCfcVEfKKOqkC7Iuhhiqugr6beh1aMVVkpk+C8Ch344Q8+bHuIwmVuj0mTJHGAi8EKAiB8gECtZ+wIkIMn7lIshGbfzMH3eSw5vvyKlYjUM9Q3KN8LMVuSRARGC1FKFyWsVDbvSqiJ7Dlb70fIiA0JgX0aDPKdJDz4HUXyJJ1NUhQkTvR98ndeCFuCwRXyI55s6d67pydKBrBsyvp4l0KSXdRbg+8vPz3Ri6QIqcA9heTMyQfq5cRC6yjsOUXlc/Xz/jgnvrgrtEP1v3Iw5iVIRMGgSbFhN9r8g9HXaHOJTp36skSG4tuXBcLBXzhQhPuXlEFp6F4NOf695IjSawX/csnuuusSvl3UzEDSo2DsQXNo16NqVAvECG6HV1KLxAfjiiA3JKDpA/HfykYFOcFl++r4NSmbihpNQrQSkdSo5zCpFPCjjpYRxWMQfUEU2SClmTmpKFaliqRzoYyJ7uZOwPeANgAQApsk/vTSRLB0CayB4RBQJYh0Uy4gJQ9NUg93dYqjwOoYoQBPN3avQRgb18TvfOXEHkTFSIGov3fwV1+f/1teSzZ+0o/SArvnDWKTDloFLUilSjWTzDA6hIewBG5pLx3gtgu3zBPEpMAVPocTh64DXbtnmjFQtkgaBdtniRmytOQ/DmzMp10XhnUPIq+Vn57A0QzqnEEHYDUnTgvgpgPApY37Hjd2Snx1sm97EckGLOXMWKdNsfHn/KvvS1b9p9n3nAFi1baXMXLrZ/eugXtpfM8p6DH4f8oDRYnUVEMD39vxkD/+rr5m+UAwrHWDZK9lre75zcbCIScVZBwiiGaP9rh+iyKbbHvj+TQ6+vd33iEABavoXTj9I/jLKXElavaQh1HC4FkGtxAJYegD0+EBf7ca6MADqeb1akIbn3i5Y4YjYIRWg+DgQWAcjQUEA6CBkedJFTGj/dqL+bATSGmBsVWTPM712A/QNjgAs4Qrrpr/BizulmLAxBsK+AbI8jeiyc5z8GciKKKIrHH9tpBw+fstTMfKK4GCewAQPMucOK+QPg+eWn59l7voNqnxsaxVrlzzw2gQp8nHnbmzExe/YcO3LsJCQr5Akq5MWL5gPAtNiRQ/tweYShiF3iOoUEko1B9vQxr6hTSf1KPSiMh3mPaSj6I8g379X/RzrdBfC8aOFy+q4aIfrbHYmdAgAUJscIwK4X65Uy7QVy+vD/1yyiJFml33IgAphOTBNtCdkyirMjODTaOpk/i+gsqqX36sprLmdd7aT3CUcRqu9k4lb6yAArZk3pZu5v4P11sE4kMl41X0hR3wuhPxfnRCYuzFbmZgH2iqoJh8TvZfyFMhbGIUHjUdSeASDzJEpHD4vmDGW161nQ78oe92XtuWpbrD32BI5Qnsco3FnpjFWtS3IRClTb8fvHmCvnMA7mcX9+Z9dee4Vz6gVBgAQxPve+so/5BDqSf6+4QfVn9OAwVM/UIdyQlwBaBvDMjzG+9tPBsnjRcrdux9AFoGitczVEGTHvJ0m9C8HcAjDXDvE0BiGUBVGREks8JUtkJ6yCJ4IAHy+pt3sAhStsgMwpDywWcgttv+FmSI52O8tc/fSzz9mGjesQhKTZe+5J57md5jnh+WxBQAGNWl5SZKkAplGsS7C6zroxyGtMMReFAOZPAnIpVq2i+JilhRFLySKGAZJOjxBj1qezZ8hKq7hnTENywoFJO6deQjJdKbhDK6tZh0Lonrj0Mib2YDt2GjW8H86i8CCbn15A31q6vfven9oN10fZPXdebiN0hPgTqdcKuNrYAdGD47K+18N6EFlERvhAbiYQN0ZROeD7eciAirZhytUNV4l6vyKsAFdgMOtpInsC9eucQMnNQm8ekHia88qIBdJ+R2v6VZ/caN2vDuHo3WWF3Fd1kGmeb2FN1JobwDgTea99RghrcSAK/gnIT61HbVzf1pZOF5cZEhLB/D3j2kpMRSDDPfVW3wzPfQj7Bc3puq/ZGQk8q6zFjLUTdBQFIORoQ+wjQFUlwyIf9TzLBSsnoxyNEfzdtIQCEJLT7Dlra1usrn2S7022ZPYKUT5jlhowZP5juKZ5xibpnRoZVqQbRDHgfQjl2ydxp+4/SbwWUX6RuBfbsNA00/USzjPYIWeqRBQsJkyH7D8BqOfmA0LTwUPJdwdRZ9E8J9r3DDO2eyAhdtOdkTfbl06keNzU01a4FKEQ7o5JIh5TcbL181zHQkJ3cm1qmjvsxs9ut7pnu3D09EI0EBMkFxmxfooSjcP5GKxITuYZuSnCEEe1sv9ohygN9hU4Gmzn+cxs73GozdQYBuHy0Z63vLzB5jDHDHhH2qO/320T4Ots3XHgEoHkEWqnx2PsV88fsRTG36plxKFCyMBTAIz7QgbQD0fvB5UedvmWdNYYb3vu1SqESRSAbwmy1WvXOHfqkaKTuGR87DOffwCiqxMCeQeOlWb70LvvtGYiqEYhIbyYl84DVLNCu6i3fcQ9eYX5Ww2dGt1apNmX3HDTtbhcTtgdD15vZY/XuajPINYSudAaeL08BEMSSgTx+X092S+wT+ohXqob10IO/TtOnMI4O3asyLmd83FsejJ3DTA3S/ihsaLY1gn2FTU15xB8LbSf/POvbClETwjkrbq7Ouor6bvrJ4rMz47uO4hrMN51PZw8c95u2XW//fayz7Onz7ZGegrVTTEO+at4s/IGuuQ4Y40PB1jQVL9tLvC2uRlBOE9w1OAYGurztkz6MaLYL9VwpohIjbXD9W32myKzs8wHnrG8N1yq/pOMa9aapctw7yWEOQJkDOJOMYZKQPJnD6n3Gs7cK7RbBIhcB2xs3HWS6KoQIds4a8iBg4cQynW565aZlY3D7KAr8e7n7KWWNw/mYKUNSADWx1rQw1qRg/NrkGskURr2Ep7TQeLO+Dlcjwke5CgELJV0Ca5HjJZD/Nf4EHF1OOBS6EtpICbs5ddK6POaZC/QZZdu345zA0c+whT1v/nx/EYxjyuGV2K34uJiJ5ZT/FQyjtmlrBlJ0QHOrSmXhbrMFGFcj6hnDS6UBp4HdUzt3rPXRWPF4vY+SqelzlelxAUHsb9fsWE9IgjODri3H3nkEdcFItGQHO76nNrvax+vCOm1uLSZQugbOurOgcG4F1dChsmZ1cJ5St/fDDEzrXMyQhVdS0/+TDIgnS/VNaf9sNf/Ye894Os867vvv/Y82nsvS5at5T0Tx3bITiCQkJBBAgFKKRRIGS0tEDalg9HBLOMhzAyS2Fm24yTejocsy7Ika++9936/v0tWmr70JW+fhDZQi49xrHF0zn2u+xq/qZhVCYT4pC/7Ru2vlwgQnR1FfKhzRnsfEcYuBovvVzCrzoyOEOE85Y+rdRKSPcg/nNjjafraPs9+BZENnWyBOLqmmN+1rxTxoc3sy/0fbtd2iQD5rU39q3ziEgHyX71ib/zvv0SAvPHfoz/eZ3iJALlEgPyhj+7XmQApeu+bFsB1na95AVB6njgIgdbaGGrTU8zm9MBzz9OhUWB7n9mLOioSZSEgCABNQlKCRUII9AKi6hCoOCzFNKkgWvEAIkIE3oYC3oawuQ/m8JqICreB7FVFYinGRcqTXkDrRMgW9SQsFjATd8CGU4p59WbsQ5Et8OKqq66yn9wbbO/4P+PW2dIAmBBNF4gHwK/LMolgmgaMVZTOBYpLk2MjLYU/a1bk2OwIBxGisBRDcB7Xxl13vZM4rDYKT6OderoSBbqcAatRD3nzugRq9vUPckCLwo5NzAu/W/ZsbUr9ydz2RV7WStnoylWbrEqZtES/zLIJn8S2f88dt1Ia60u+fDlAYQLAPCcAJH3TKJtDUF6Pot7xVZk0G/ZOHlvZt94AdQmQAm38DuVQCyBWD4pIHyl0BOCKABnR4Z5Nejvkwhyb/RziMkQyLUZGLZIgQ1xTP95H9VZM8x5eqK7iAO4BzKHgz5XHhhD91W3nKsrc+7MKMHRQ6jIOvKmpOVYOEDNHnu4EitKNWzYDSrRwqI1CcUxXAmChPxtjgQw1EC0iB7SR1n5Xjo8kSBuXn8s1rCV6S/bqAkr6AtQZASAhxd+FRrKWoxPcYUZxabLJz3II1HgSeaJ4rwEOrWmQHu1yYEDc9OKK0CGkG4XR0Jy6aoLIWE4E6GrjGidRpgxBAsk0xzVuIw4tCKBDh8lQynGFbszwPOSWEXjeyRgL45ARSoxZBxb6SHKO+1D7t7Z2uP6DOMZdNqqzR37zqFONhjI+wzl4SG2qQ1YfkTb6/fO86FgA+14Or0OMoRhKI0VMxXNPaK8/QSRKCmPShwOHbOGK4tB7KMJwArJBhIIONXJc6ENEgwgIHZJdXwW/T4cTKbSXOkF0oFZ8msgK2eNP42gSkaGYM3V71NTUOGfGYkdHh3v8NRyiulCPiXDQY+mx1RsjAk3/rftTjiERITq8LBEuOpTpZ5Y6RPT3kSOHbeebroRw4d7h9+v5SRmnnxcgL5BJY1UuJxEgekw9Fz2OxnE6JOoo93YDMRMiefTzOmiJBM2AUBEpJOWuHiuE905A9VK/h66RxpM/xMjS9RFQLQJEY2fpczow6vMiT3WtRIosve4ADswBRBb0Qlgq2kSE2uXXXAcJEmf9ioIDwG5qayZ25zSOqeV2DRngna2K85jiEI1jCkKqbYTrBMmreUnRKYr5qqY4V70I/nyujdiKKQ73QRzkBXIPcq/obzmZVDwdhtpYBMiEnE8CbnUw1YtThwuH1Xl+NhgSYrGPo9dCuL8Vm3DyKyvcONn65Tp+XsQLyruLJEg2MVi1VectAqBB4KqilIYBZDauKnJxGdTKupL0xx/5tb3n3jsACM47QHgl/Tq694P4fZXEfmRlZdMJ0AAgEOiiFOIBwFT+K9JLcW9P7d5NoXYaRazrIRaOuQ6QWACYakjim26+leiwcntqzz771AOftz/7yP0IRiOs7Gc325V/VWr7vrLKPf8f7//of1iB793xdfv8LztcT8/mtavoFyHekLET7iGrPTPHvvfdH7q87YceeYzxNMS6kOLI4Q/d/2HiDJ8DpPQig/2ErcjNQB0ebCuYNxeIactLz2KemqBA+5CL1QjECREKAKF4OzmydD0E2IUTlSGXTAT/PYkyX+CpN3PwHChwPQp2xeDovlfclJwYfqGxxOShFub+nuWQH8S8eLrsJHnyN6qiAackAADzdioRRC8+f9hePHCC+Q5nE+8CtaRE2PjZGPeIB8CiHvL4V19c767HX/1sCOCBuROHgRwgKwB+NY7rmaM0H8cSv1jMcz59dD9l7V04MEMpYF7lXGln6a4QSaCOjHDAVsWNTAPqx+FsTGd+bIXUa2mWY4xeI4i8osJVzgGiwugJ3BpSykfhighBnDCNq0AESHtzrQWh4lybv8ziFFXI+PVnAp2i5yNA+euTXtZJhJxAkWOnTlj7EArpW96M+vw87hvIxrFZK8gtsK62XnvhED0hgEEzjOnzAKPRuOqCcIFovk9CVb9IGPuTdZ9L1OQpuj9aLZ91Qz1QHvqrBKgpmk1uUJEE+jnFDMm5EcjcOsd1U/fCW29MtGeIRApTHwFzeT5EZwYAk8iQZq617r9yXE+pzMubN6+zBx74G/vClz7nSm3lRK2lSDYdcFkbIu1BMrivFli7W4mMi6U/IwOHzzwuAn+iT2qq6rhlfRmb6aiF9zsCfxXkyLFjhyCccwExJwH7EVrg7mysb0IoANHOmpxJ3FEUxN0A10H3u8+CH+N61I6cKINYIz5oDndtVIKlrSD+7cQpBBZllgipJZHAm2+40t5xF9n2nXGISOjVInsfhM/Olp4g6tEA/LKtHlK3mF6HBlwgaSjwFXsGw2KT7M8CeD+rIPZdXBprWlBksh0praLTxug5YB7lbRVADafJmECJHxXIns7X7edCeB9aiNnpGpkFUMUF4KMoSbNbdl4N2Rdnf/XFn7IGmX31gffZWD3dAp3d1kzs2YVOQHx1z4x7Me8S2ZWHuIJ5f2oWQNWL/eH4rLXjaqwHpGdpZ/2iz4LrFIG4JBr3TkYmLuEe3ATpdHK0AXbrZ7m/5MStI+boVlTTaVdH2M/+8hG79a03Wx17Szk/e0DJu+kAEQEiMUgToKOA/RiedC9ExDTunAnunSZyl+C1WY8g5CE8xmARRP5MAPSpxDoR11Yl0YBhAnS5N/19ZihLznT9BBqbEqE88eRuJ05JZ7yIfAxnv9XM7wuXy5X9GrtqSyNStoc9p2aB8xX1VllHzGgOkWbRvEeTfZYZCUk+1mXeALZ+dIB4z4fRidbnYhJXQGbvP1xOFFOonaoZtXDcsV3jkPHMb9HER4mkvtA9isp/8fq9adtl5s3Xjh8/ievGmDcSbRKyxJ+1Lwhw/6WqWjveZHbN1SkWDTE/xr37wY+9zx577EHm4OVGk4oFAjC3EnsbvXyFna1pZp9s9oF/fbtN7sOthNNikri03Y/vswzupQjWOsWdjrP/2bC6yMU0dbPPaqTwPS0hhflqEOfegMGNGB3yXCNiOrVfZu8bhqOnHZFBYEKeix0c6mxwEVZV9cTYcZ/87GS/NY8Tw8YwfusNa80XYnYKYrcHpX0sY7SImLBzZez/qYahZsjKG4yS8mRU+ERCrgyyN1+zg97BKrt653auD/GyqPWPE6nbS0/H/ffdzjw1ZB2MmW7ux0mcgzNEjvmEIpDhnuwYnbQXT81YdqGPrdlMdCSE41//7F4bfI64KdbmMlxH2iclsD7KAS/CNpvYqQHGhmINF521RNvizh1j3iin86+wZJ0dPIhLBPL3As6st9/2Nqtkv6G+CQl2vNkHaB89xHuq/cWuXU+5eFyJtrRehUCs+LHHjkC8M8970KoYXsbQQ7vPs+cw+/CJz9r+u79jvW1cn7hkq6hDVMba18R6hhnHslMgmzouWHHKuG0pikQ4MWBebMP6mpk/WO9DmV97WOf62OOeY0B9aV+3YYJ1864+PP4UmLPuFRal45qIhyQLh4hrcV1O7QjnYnElR7IfFAEi0ZdIETkcfWUb5z7o5qyW4sRakMW4P1TYPcF1SpI7EjdDOHMWQ8OtbyGcG9WHKIFJFK/RW3HLdFpJaBeNKE3kpD/MbD/uVQ/XR/t3keDp6pKii2Y5pHod8VfeEJfXXnMVxMRBO3IaJwXXroP5YQV74BjOnfWcL8ZdfyAl65DviYiU5KgcwR2tveokQh6JhEQ6b4EoLNA+qaXOfvKTnzJHxrgzm59vEK+RVATOjOcQk2hfpPW5DLFcC0K3MsjSBZ7bzhtvIHKVqGn1n3Cm0f57mL3x1Vdfw5jqdiIo7c8vsJdfQ/H9Jrr6Dh485EROikG74Yab3LrYibMkmPlFcVrqY8vBxdzD+UBnZicMYg1b/J8EdyL0+Zt3QCKwWUQ5cnfoq4vxxAggWSMnmVvlelkiQOQGcfGyjEkX18vZUXNOgB97WHpA/uxPPm6+C3SCTBPzBxXvg0NkEeCV82MRqJBZ3u1vLxIgcpa8pg894O/4WIq8db9RwqJX/O0cKHoeF5/Db3/933/m//Y5vp4A9yUC5P/2XXjj/tzrOT7++1+l7h03i/z3/+pLv/F1uAKXCJBLBMjrMIz+Rx/idSZAnAPEkR/8IbZhnpxWKQGjONBrA1+Yv4INpJGxTOdFNYd+DmfK9V8szqawDuBXexKBTFK/a24UKC8yRLFA2kROAAbITSJl1AJRDE61jMJfqu/W5gZAh1QOR5yOQC8F5Fah9BQYp6ggLyREJ1HRiAARiH/oi8V2908nnKIxKSbc+jtbLZsi7QUOoFJCKwIrD2VvJABLONlYAUS+JFJ06g1YEMBzfuKpPU7dvZ38eC+5DyAMosgtPof9OYPnoSgnqQPDOXyLBBDwpc1wNa9fSncPyrVWNs/jnNazlpdYaxfKnIgYolrKXR9GW1ONvf3m64j68uEPJabETviz+Vfpt84Ak6hCQ5TJitK7CxXoMPntUVGxOGIi2AgTCQRwsNhrMGer2QDLJq3rq3gklcVLpaR+ludfOOCUUCKFpC6vANgQMC3QflVJMWTHKAcxxXP0ORA/O0uOEJSuqGEVH3L0+BFXDLoaAkQZ4xFEQo1xAKyqxvFCDEfF+Sr7k/s32mc+8ZB98q8+Btip3H7eV0D0KZV1yoINuCsQTdfMo5Jagd8C0QH5y4ksU0TQOl5DIBv1VpSsvhyqKmubGRf+DnQVKeaAeX5O1nMYlmvoAAAgAElEQVSXNwvwn4XyVg4Kja8ZuYWkjGPTvuuZfRAiBeT41jvQ/OMfXm+l5QEcmGM4lNE9Qg9IdcVZ23kFVnUOX3IYDHEoUEeJXDfDXPtBcv/jdZjCdTPHATwQMKsfAqSWx5QzY+u2bfbMnr2uOFWq3ji+V30msYyHg+RAe9OREoTCPJL7Q4RHMDnJMxwqQvh7FNLPh3soGcCqsbHBbcAFiOj6iDBQKasib3R9RE4sZf+K9NPBRwSHiAH9nEiOJfJBBIjIkSmUgfq84hFEnIjkKFmzxo6RJ7yGv+X6UCyW+nX0GCJELicfWE4S/T45sWSlV5Sc+kj0u+Tg0HVfKkDXfarDlpRpIi30NZEi+jk5bNK5t44Q/bFx40b3dUUZCATQ40gBq4OWwMOlOC29h3quev0ap1L+NfM89bu76ENw5BljKiUFYBtCScXsS4uUzi86qOkxl04tAbynOpSJ1NA98koHiBs/PP4iKQJBoCgADm/6fl0PAUCzE3RrUEh85MRpSn/rbDU9A2UXKm0WFewaXGUHjrzAMX2WWIJNEGtZRKwR8Yea8ujB4yjUIRd5P+cBgFNwiQ0RORQCkKj7Rz1B3ShCRZiGA24HAex08e8YwIx2rrW6YaJQ+U0TrTLKfegLGTypMS+VJNdoWu83iu1Q7os55hz18vhARNRDQHhzfRN5P579CEgEH1u+cMGpKwUE68A/zz0SwLydgPq4jyz3bIpuI9XpBGE5CUGXy7yYyHh9evfj9oH3vsueIfovmnF9E4fphx56iHEBkAfxV46yOgKVsA7Yifxbc2AN83IhxHApkUwaj1voAZnjup+mE2kIlXQ4Tof6pha75bY76cHppEenkTiNF12s2GNfXm2X3/+SHfjH9b9FfCytoSJAdp0kpxqg2U/AG+9vFGCGYrly6BPZ/eQeF9ORhVOlvrHNDh8jBoax80//+nWA8nrIP4qqicvx43rkMcdF42ZJZK5MA2SXi+KZZ/e6MReCMtOXcdwEeTyB22P7ZVuIm8KtRdaTP4d1P8BNbAWsCbwfAKj6mQ5U7J1EbcgB4sV7PogTY5SIwI7eAQvjenrJLQV5UlVbCXEZzxwLAEqXhfvdkBZlpeXcgy3MVSBPuIhmOTyEUHo+KVIOtLmR6+UDqLAA+PCjjy+z9329FhABqoR1s2DFcue4ktK1n3G2dv0m55Qcxt3TS3eTYkZWUn7aBynUw3MUaa57SASyMsxHKYCdgJDPyyVuDvJDbkC9xx2oueMAZ0YhAyIgFgYghESmRdFj4MMCFZ+IorynjfuE/hsASCwdXNMAW8ecMYbDyAcLUyD31lTPiPkTD1NZUQV43mwDAPHXvvl61rAhOw05FoBC/IZb3mH9F5qIPTxljTzHTTuvtAoVwQKadvIa1JUk+k97iFSItVjmnn37n3P9V4ryUGeVSAt1d4zJaSbCkw4QRQwpei+I90+g4TTv5zU7wwELIbQhc0TGC7y54ortuB0oHWde1787AHTHAb3zyJUvJR7lXMUZIq7e41xo+/Y9Z+vXbXSdHYHcg5pnRaqkUyBeCYi2iv4N9VXNS3ELeF5Fb0dHR7+tKFgFkNVox8hu/+CHPgBp38wchkSdvYUf42glUZpduEAaYRhqL1TZ9u2buE/DXd/YKPP0GOBdFzGa7bAQ/WNE7sXRp4BbqJ24tTEW/hbImWmU08GQe1s3Ftm9706xhR6ygLSZoJNhkN+nbqsG5voA9koi9gMEoLOWt/LelBCPMtdI7BrPWx1ofqxTkzgyOgYnLCZ1mdV24F4lgquhRfGXKsE1u/OOdfTMnHOxae0dI6xnYa53q5m+gLKGfhuEbMO8gPjEz+645lbA/k574Ov77a535tl7b9+GkwFFO/uhEZwlT59GcJCUyT6JuZDOlRymsMY65sikHGvpxx0CATQ6jQjABxCTKJ2O9j73PDIo4g7E7aOoqQCylXx8R4id67cugFw568IAR1WMrPjNG1Fye68ctc59A25vWc+18EDaNRMlE4gYQkRUBGvsAu6KGAjTGQQLcn/UQfaODOPQBaRdhpjk1Oka9q6KbZvErbqAQ4IeDL5P+7/6hk4i6a7g3oCQxFEmhbr6WQT4CjStUf8FjlgVPYuYDmesTAGKS+GfTNSeiLoF5grYAR4DIU5lDx0/V7A2QuiM9lpaDNKhoRYLm2df1TMFgK1cfuaLSNZNCNtSXFRxGcQuzsdYDdFExyAlguhtScIxJIX54Uq6Q+i7SMlk7uM+moT0UhTb4ALCCgDweRyu0cztVU19Ns5yWsUQzVsRbNmsuZuIxOocbGLrPkKx9jpr4r7IgyytBaCeBsjee+A45c+r7Z5v3GijD1dB4kwh3ulDmV7G3DLM2h5JBCz9XqxxC+y385lzYPLZV3Uzn9OJg9s2JJBxx/42nXt9gP2M7rFxYukWGEv+EA4NA/MIAogTo1y7m/VylvekGkLj51WQUVzrkjR/4hfzbLy1lrhDhA0QRQnRgaxjHoqxe4wULeMSQVQk2TD79wj2Koo+unxtoW0uymWTMchcN2x7a3HMsZ53wpR87J4rLJX+iinu12ai6oYnFmwIR9Shc91GuphFJEfzvX2s7WGQKbl27zevt8Gneu1CVQVzJzGk7GMGAPAV86p1U3vSzGy6Ndhv7t//AiKmDMrNoxhbWZxleuwETpQNW7dbFYIJXZ9TJ47ZVTi7lvEz46MQ4Mxriofa/cijdtmWyxzw3ku8oRxpL+JM27imyKaH2iiox1Xaw3zOTRhILJXiO5891GW5aCTe+dRn7YU7v8XLxSnM/fP0i5BqxJ4NoQXyDY1hvxtjg61VVsD9e8tV6RAf9NxBPPbzlGIhziOi0hBtsG7WddqxngnbVY+DPp7rzU3JdIvQSM4MY6wHQ1Jnug4QP+4pbx/kTdxruh+CJDBi/xPI47k+CBGHRA66ribWmkYJcIqK3PnuNASvvjcVcUw7YzaTOCs5afsQZgwyb8tpKvJ7He7/ZsRN3Qg7dEbAQ8mcgRtKrjfmvSHGkvadilFV1+QE1zON+NkTRw7QgZOFoCCHdXTC/s+vn0bAFOrIArlS3wKB+nMid1NxeqQx1xw6esQRF5OcN5pxAquDspn9jfpY7kbcloADJJjXor69UcUYc48M8FxnmS8KiYrTXFEBAbJ9x5VO3DbCHuk0UVhyZ8r5cd0tb3P3swROlbhCVFSu9IB1dI3ov7X3Vk+f3I7a3+9gzZSY6BBCDq2FGyHiFHXZA3Hiy7lErpd+1hHFr2q/O4n4Q4dwCYEWwX73/05opO42JoXFvy/CmItfW6InFv9bhImejIgP930iUBTVytemed4aV9PjuNEhjv/yLz7P+UjOe84zuNEWBUsiQBZ/h/pgFn+F4q8uPpfXAqC8CgHyyof+zwgQnQN/FwHySoD6PyNIXu2pv1aA+5UEzn9GgPyxg8+v9fq92vvzRv/6G/v1XyJA3ujj53c/v0sEyKsRIK/2/r5yfn617/3tr2st/P2Sh691/nhtr++/fkX+6z/xOhMghe++SICI/AB48QbsmGb3JBJDwGMytulpgLlm1Dkqy/UGRFShmgBTKb6DBHqyqXUKcg55AuWUi4wOxW2Ex1xWqYqhKQjmc+GolOecOhIgkY38PCBDEgfEPpVSCnQGmJOiPVKWXgBEbza5LYCAy5fnY3vPs+++w9c+8KgPnR8UQpKpvQFgogEAc9vWzaj/2CwDiMQB5qQnxFoC6lwPgM2a/BwKr6sBJLzt1JlzKDQFSuBIQEktlwNIkbUD4igGI5zD8gjqKylp5ASWhEnqWim+xjlA++PoUKTNEBEY1QAHcSk5zmreDpglwCmb/Oo1JfnEZADmUdA9RWyUYjo8qLe8AW048QJ+oJThfezmcNMnMA1APTpGzgEf1IFVDrwN5LmIDGpBSafNtkBmAXPqBIjjkNEOUaLNr4qX4wCXlV9fConTSW75Dddd6/oOjhw+6EgL9VeEsOmOQuE0AyEloqIcomAOYKWAg4jiXvyJKujpHeIpkAf87H5UWun29nuycU8Q30LZaqgnwIEiykhebFYg1gjwexSASQoiqWzHeGypi1IgaPw5+Mr1oX2w3A6K4fIjU/sCmdETdARoDy4QL5DnNc8/dL1Vri0ni4gRkTOK5xKYJxJtlmtXidJcWfqkibgDyvvfvdxOVYS6TPYuVIkHKLa/ctsWF4klMFOqOzk6pjkc6Zqq4HCUzyUhcw3k0OQN0OzDoXuCA8UIf0SyyVK+//nnUaQl287tOxywJMXqMEo5T3gM6m0AU8BUFbcHADLPK3seZbTCjFRWrbEfxeFbjigRBoGQXbLTe+R44D6IQA3nD1EoEFkkgNw7+hBBINJFh14PIN4whx1dG92DUxxqdA31R8r91NQ0B46KFBF5IheGfl4kh6KyRHiIoNQBSp8XKaJuETks9LfcH/q9IjvUCeJiq/gQieGUYvyRk0T/lkJNv1dODgGAKrKsB+xZRmyUDnGTAIrKqtbvE9ngOkD0HvLcRhSXxjgUWSFyQ5O/SAMBmfqeHghAdZAUc3DUc9DjOXs+v0vjSwpCPaYcNIoV0X/7AS7p+/4zAmQpAmvxfLcYY6PP6fv1mvwY20F+UcTZddpxwIhYkRgAZkFEIA1DkE5Q4hwIAOOHSnhV8UoIkAyA4BmKxJvJmK90BEgQY0Cl2DokK3Kgk9dwHIA3ifslGpV7K2CnYtRGeR+71QUBSDbBWB2GLAzmMO16dkTgAIwJHPAHZByHrFScSzSK4lkOzcGARXKgqXw3DKUjvcG4n8ixhjgr/fJK2/jpCgccH/8Cclo+LvsS8QqMxQQcbVI7hgXhugEU7QL4DufxC4iV0mupPFvqSlflNNiyZQudPpCSHJodaQUQpzL3cJ6DgAmRS7EQbU10tYjsUbfT4/QSaEzfffc76QspdeRCATFYbQDLyTguMiEpWiGAvvWd77pcbhXA7/u7Nf+f5IeeuwiQZ49PWjqulUzcUy/s2wNonM97LgdSMG4w4th43/qYo/a9cNT+8tO77BcPf9a2Xr6WsdRNdNcZehZqybkPs/VEhjAYiebxoB4HEWN+O3WylLFILxUlnSOQCacBr0SArMEdk5edToQJABhkARAPZbKMO9Y0p4wUQU0EVgfvr6Lv5NJT0Snp/hBg/qwBKER5j30Z74OALVMAm37cGwUFuZbIfNvZxvrC/BKA2rSfWKL2NkA6XlMAYOQLh49YfslaK8c5GE68jTdEVy1E066vsRZd/PjrH7Y64k4kvB9gYSxjy5EVzIf9gGkiqDS+A1HXt7I+StGuuWBlwQrWoVHu80a9CtcBMgbgOwARrri8cdZyuZZmmFPCuWZaCxSBoQLbaSKvogDny3C05OAcEWCcrAJ1FNuRAm24bnF0nUwwZ3iI5pkiPmgMV95jOIPic4igIRJs+Yp8yO8y21ywmijDKnLu17tooSdfeB4leY0VQIgnqCgXHELOj16AqF6IegFnSbjfhpgzZnmNLiaQNVAEq3rBNF8oQnAAhX4UMSciJ+R09AJcUxfIm3ZE2LkzC0Q+nrUi3CNZAFpPPrGLouPLHDnfA4DVjOslLj7J9bykQhI+TATWO955h7343F5+d6otK1ltF06fZQ3tch05wxDqHRAMW7duAPTDQSgLIde+C1eOL5EfZ85UMvZ76T4pcNFd9Q11dvvtt3D/dDog3st1FrE3Yo1fIAJMm8u+fvp1IMHyIMvGcT7M8T600K3mTa76yLSPVTX34QKhFyYtx/ZTxL7u8q12+lwZ4GYu93Cc3XUn80FHOP0sxA0qTIj3iEXNWtifDaO0H2N+DcfJMIM7ax5gLg3SOwTQa4w9hEC4fvCxEUCkxm4IVPW5eOEoRe0+PCbgCvcY87Qv1zQjOc5amhRBiVuN9Zo6HmskaqgS4NyTAMAft0D5dbTtLN5KROkBO1Y3YJ/4y3tt3TLccUOQMiJ9iUl75CU6BnzDiQ6NsTpIkZsBqAdQdLeNhZsnMd9quS+CccymJUFmBVFOjzP06b0NhhGGmNFixkgUbo8Qnk+A1bfUWjPzwTz7BvVPjTGnTrCfKiT6att7i23sFHsS9kenT9Bpp3hF9nUxjBU5grQu+YtIopPNlzVG8YxyFDUwt08yphIB/IfIBRtgjzvJ3k6ClRTWWbnwdN36+hfsqms2QAjh3GEfKSDQj/VUbul+5uZJ3m+t14p+EfEhRX8qkZihoMYiZyd5rnKQ6I8nCEKPx/M2nCKMn1lIg9QUuayIg+1vtWDlkI1Iu+1hT457mv3sheYKyCsK7Ofj7GR9t+0714fb1CydriEBpKXNXRYUTyzexnW2H6FIBL9qeV4KzpBOJ0by8NqbGnBGUnM0j01wiLk+JtZjGfSmLKPMOjgOFzIxR4EzXNOudgvlKfQypg/Xcc9A7m4q2Ghb7y+xhSebbYa4u97eEdT5vbhjOBeMLDgSJBGHVBfxWCl8fzfCpHnW/UgEAnI9ak2b55ovcB3m2FcobieQPcMse6LGNrqEWP9zcD21NVxwUXILvKaHD7Xbs9JDsH/OhvMDZ7fr1yCcgjDzmYWApVsvlSiheq25iJDqWav6KIffurkYl+Ia9nbT1l5XaUU4Fbz6iQKb8rInaukHbO212oOD9t3PbrFUiIEeiEnt7QaJNzxe32vPnuoyr2ii6egIW7kigzMFQO8v77H6H1VBWDL3Ioy5QDfROHPuAkKFLu679ORMF+dXvHoFhFgfrqD9EFyr7cW9h+xj97+DvWKYfevb37e77vtTq4OYO41r7tzZbvvql/7Ekd6z3M9hkHZnTp10EZClrK/5ucsdwSxgXUD6DIRnECTVCGPGF1aIS20JqZFW3cwZgvEziLvlT/d/1so+8EN6eIYRAPB4tfTjcN928RqobWBfDFnjM2UpHorQr8eJMUnfD0RHCPOCD50rgf7R1jkTbF/5DQQv16abMR7I2SWWmLaa88PEOQawDrJ2RPhCJKc7AsSHc44/3VWh7A/liNI+Wnt77XMVgSX9ihwgIj+cy5d7Vv2Q04wBlZGPaw5kDVP/mAQkA9xv46x7isUSuSQiQs4D7W8zcM5ob63oRxWNj/J9LbhEdA6aZrzl4d7WHNKDQK4wP48uK0RIkL6DRG+NYIEpI3LN9TZqP8hzSUNs5cU4jCJWV+9bJWuUHCklq9bg8DnnBGbqZHyOFIIoHMI3XA2pDrGm1zLAXlxuC3VLRTJP7dr1pIvTWkFagkRtcv94cwF+/KOfuK+Ps9Ym0H2VDQEvgZA6+9S7pr1WFGuz1nS9BgmY4jl3K/ZLwoYC4ke1H9/95FPOKROjOGSumQgJnQe13Q1kfpP4ZzH+lY+LBIhIh0WVEC9Z38i+0EuHz4sfDpJZckToyzyXJZhG/R9as/6dAFnAHYcwgbPicP+MRYel2Kc+8SUIznaLCkvgurB35Xno46Kv2REfilZdAn5eM/xziQB5+b37Y/yP1wrg/aFfkzf2679EgPxhj69LBMglAuR3j+D/dQRIMQSIWkTlAJH7A8TGESHKNhZA6wc4MgNo0oIqOAAAR6obFdVFELUhEHJKOf8of6T88AJY0M8MATLPs8mSi0QEiNSbIlTkPFApdRhAngdyRIfEKOIC+HVOxaiODGWSS20jRYvAHylqugAdNqOIigG4/tZb52zzp8sBrnxcnNbmtUW25+ldVgnw8eEP/RkFdSn23DNPWgKZ5ne97SYUU9023kc+LxnzL+zda1nLlnNwCkSl2eWApGUo2qXOi+JQM82GU5vFecCvCV6jomCkrls8BOOoQPEfS9btIAqzmJTMxf4PlFbKotXmtYeDYyJAXmJMGCA7wAOHAhWyT3G4SQTcE3jlx+aa2mS3IZR6V6pUPxTGinlxiuvqWncw0AZSajCp9gVay3GhngnFP2jjLlt8gLL7iWfQ31tR+l8gcqCWbo5YlLXRHJpVgL6ZA7EIJpEBcoJMs3FWzmsHz7UJRVU6QFEMKqpJul1UEthNF8gFnD6f/PQOe+rxHrv62p3EWo3x+TY2uSGoyrkuPPelaCaBckEqPQScGgG07+NwEgk4UUB+fScAvNS3AsczUVe1QRIpfkMKJm3uRUqoc0DOAO1rtaGXFX2SP7J353GAUUTWqAAFZWhz6Klv5UTM9ernd733nhzbe8TLNnDY7UcZfXD/s3bX299ivYBWfhz4p4mpic3IQg03BMg24KKnggGHQyHJfHmP5QLxA4mbRsmlwlo5HdTtcYDejE0QY/O8D+oS8eJQMYiCuRuCqGNgCtIr3SlyVR48BgDlS4zOJGpLRcLJBSJHlQ4xiloRsN+IQlj3hd7LIIqpdR/4MeZejsGCoFFclq6pyIt4gOc+xShwEJbLQtdPYKgOjwIEdTiSekxxWZqwpMzXY+vn9fv0uxddExyQeH+K1q2DAKTfhvdO35OB+0pjSj+v79Xj6/OuZJyxsdT/sfT89JiKVxsFSB1H9qVOE4Gpi253L1fKqHxiqaZ1DfVcpfZTYbvcDYq3UUyWvt5G1JjiHJSfLcC9HueNDpkqKV4sMUf5KiCJDwFcUmeL/NBhWs9LfSxLBMhSBNZSJ4j+VuGxDqWvdIDo+13Emm8wcww578SwVV6os1zU0aUcQhNwkM1ziB+ZGIS88IGACqAoOtHyl2UTMzODq6uVA5+U9kM4AkaIjQMQZR5U3MEvf/2IpQD+i/gI49A7CVkawoG4hZzmfsa+4q90wO6CpJrkcJmUnuO6NfqGernfPVwvulNQ2c9wfycoUo7n78WY9IcsHFUMiUgWri+hg46cXeB9Ov63Je76rP3kaUe6vYQrbttXqlw/UQTRYYr182JuldJ5K/dGNu9dJxnXp1GczkIav2nHdhddJxIth/6eepwwGj+NKMU3EG91GvBFGdUae4ppkCJRxMge5k+5zr74uS+jmvyV62X45rf+GTVnCQfzDFsGsazOgE9/7gsc9uctn88//cWC3+n+qO1PNl/cA+nMQSOUr6ooOBJ1bTB5HoMAkqOAk7X1LYBGzdZFIfPPHj1iX/2HB+ymq3YSnVJjJ4kcimfubkHBKxJkFRkrAYAefhDQiklSzGB0VKKLaWhg7J0H1J33WeBaR9KFUuJigWYgrv0ALn3lquG+WSwPxTFGfJEAmQneB7+Lax/BS7h7IiCge4lEG4UAJSaOebmN+A9gLLti+1ZXhP0Szr0MANQsxsYkzpFmQHO5bnRfHzt1ivgf1LEA1QmZuawj5ZDDALTMSyHcKxoP3/v4Svcef/AbVS7fW7FqIj89kALjzFciNfuY03TfCRwLVocFpGMa7rN+CIWmxnruM49zR3z1TzP/w67nMz+AHOEe8YQAsKo0lXv0Y+8EYbz48dF/POriPhQPlkeHyDDOtRjm44zUJIhqwHL+HY/keo73xw+ny2+eeMJWss6cqqAbi26WZRTaPv3ILhd/k5+3wpGAhBDat3/4QwpnMwDN0pgrEx2hp04rRR3KUafIE5HhU+q6UuzIxe6OxblJ8V6UmHMd9Hyv3gGS+4qP/u4El6t/trSUuJudEE0ee/Khh10PyEbUtX0o+eWuTEvPxs10xgF2hUUrcE6WA1itcGvPCAr1cO7pUgic7Kws9ggd/EyzXUu01yBuowhJoFk/JzsgxZConyqtYIxMOyBORGg91/y6665i/o52RK5KsFsYt7MQCNOMIe1ptIdQTdb6VQWQH6OIIig6hoiMIiatj76A546etRBcIN2o0ZshCkIhNf08gFt0mW3YuNLufBtdYX2A3syl/lLoMiamAQ/niesZRFBxjrEUjmJ6AAIinDlYa19+Gtn/gIJinc7X0jEAz9dC7NU4LycgPtXqO3F1DE8y7uZsy7oC+rEqnbs2PJQ5fIhYFZ6jqkUQw1sXPAmCX1Thih9KspVxmayXpy1x9RZbv6nYViaxP+ipMX9cEUNdY/br0i4b9vIgOMBX199it16WCzjeY32WQjcIEaM8MIFjtrYgFuLSx/ogj146U22l9Djkc40CIa/GR1CGJ/lYJHsqn5gkiLQ61yGj2LEeHDJyEr//72+zzgPD9F10uvirKPanfiwWiqFSZ5nEGepJykIYw27DOUJFTNXhWJvh/ZllYxJNJ4l62YYhWxWfGMz7pSL5DlwwDEHm/RzA027zYx81xvgUCZKCM08ESHpmBvu2Kde9Ew2x10reUwZRPHHcg1FEjY5y/VvYbw1CVqUSd5obm4Prucsq6ttx1hATG+uDwyHNPOPcazzfaKJlZokN05gIJcqubbDZuoliDIsutOdKa+2hCuJFl/lYDg6yKMbsWcakL2SGP4TlnifLrSSR6Ky8dDsLeDyGYiQrLgjCm6J0TCjBOEUiY8Nx2oVaKvOgb8C8eZI97AcQbLBudFO2Hcs8XklPXD3zbzFF2/f93e22sJtYquEWGwd55+UT+zRrZ4hMra7B/Un8Ukq6OgF13fxxhjQtktDsBYKZOydw7mjfG866Ey4QHOe1l7rDWM+ZSm2c9S4ulb0agqFZ9m41kJXN0wH2b6c5X7AdgJs1Upds+SJHDWHJ36x9SXlFxLLRR8TaO839FO/xpg8H0pbXJXd4dXkZkXDpFkbOUwPs38NV41bXgZCJbeRX/nyzJfL5UdacWebj+t5xO9yAA8mTYOM4zaoQegT7ztoqiKSP/+o+a/7X47hKIMO4t1YQdVVNtN0+isizEBiE+IexByY6F4fGZaj2H/zV027sNeN+uf8jb7M57xB77Ol9vJeIJPh5b9YbEdR/8cmP2WB7M64/LyvDlRYLYdfO3iyJPd4k5y7Fs8bTC3im9Iwtp0ckOogzF/PCaCfzJu6bbnWSQ04mF2TYtT+8x3a/42u2DLDcb4BzyQzPZ8bHdp1os1Ky0EYhkqI9PpYGuZMbjXhseZyFQYZojhhq4xjIdU1AMLMQmW7v/hYuvkQfq6WH5pprt9tY0xn21QM2zxw4hLssPGRwYU8AACAASURBVNKXEvAsXBMqPpdgS/shD104kLMSVbDnkXDFD7eERB5yWQl8kIs5hucnAqQVEY4ctBJ5rcbBvAcXnoQl3ex5grjvtcea5vzViANjhDVvB/N6S1uLcz7UsqeWc7KOdVWETB7nDYl65EKW2CoU1iqFez2c/ZDOZYpmTEhMJ4COTr0BInzZ+yiONYK9w0r2N/W4UgYUN8w6oHVnKYpYHSCpRM6JrGhDJOfD+/amK7e7f2uPK4GR1t16Hk/7aImdtB6vgkBRT9wU877ir+R27mEflw2Zkcraoj48PYZibHW9JKbR/k7nIpEdhUXFTgRw5MhRIjRxEbEf6+QxWtlXKpp0hLVFezJFeQXymrV+OZ5D8a+61CJALpIfi8Xj/E/rBeuShIhLH690gOhzEkS87Ai5SH6406piZvlb554Z5sq+rnGLj8kklu5unLTM3cQpqh9UeMDih757iUoBX7j434uP8ho+LhEgr+HivfF/9I1NAPz+r98b+/VfIkB+/yPg9/kbLhEglwiQ3z2+/tcRICXvWiJAcG3AREyyKfdn06iIFoG2Ij8COQy2oZbzoHwf4yQ4w8EviY2fomt6ORC6QjU2NipLk7Kll8OvLLDKjhf5IQA7nM8L0FTG/zJUNzEQIjMA1DEcFvtRqUWiHtIBYpByOoGhckNIzKKYFSlzLt+23W1M5QDJee9+u+2tN3EoGiFn+DyZr6hPAPtKUVVdd/VVKMsokM1Kt5YLFXb9ji0WG0LMEfnRHSjEVqi4FzBEsUjKkBZIUUyMgrKipVzqhXzxACAoKkObc/3+hoYm50QZBaSc16FaG1uUwCOERQ+MUZRe3+AIi8sp3pOauJvfFUNUlg6ACWywBYboYDHDdQgVLi2bMK9P8Qc6cE+hLI5B6a0eAe1RpXatB7AW8CziwAcAuBUAUypTxR+p9G6Gi6OegVNsrpVVfxlxHwlsjBXLtG/fXjbm5PNChGyiQFHXWZaTAfWxcHhXzqsK0BXbEYrbYB3FxYOo3c6dv0DOLKBNcztqzi22f++4bdy0BvVVP+dYYgVQmQe4rgJ1fkw754FID6l+dONoLDRwEBBwv2b1akeABEKOyD6dRK7uuXMVLst3kJ9RXrJcH4o4E5nji6NIfwtUcACYwHQOSfF6HahSRSr0cPBrp1C2q49iw65e+4sPltgjeynVhXjw9UIJzHhIo4Def2GaA6mK/QATGUvqbBHgHQ1gkgSBJTXmDGAX9YocwCHvOFyNcdhwJAOHCeXvqrvkxEvHXa56FODwGKDIw4/uxjGAWgxgT1FWieTXRwFOeFCGjapDgvgbxXVJ1Sb3hVSnUi8LRIkl/kjKZeXJ9ZFjLAeV3mcRFSImltwYeg4iF0SE6Of1taV+C2lClZ0sq7sirHSv6R5VdJZ+XkTIoksEwJzrp0gcgdxZHLhEAsheL+BURIpcRQIUdWjT9y46Kmbd4UuPtxhphcqbx9RzdR00kGjDRKHJ1a77Xwc9FXDKtSI1+hLpor81ZkVmKhIkHIeFv7pPuMatqJ3Vn6GDsCI5SnWwz8t3sXOLsVKLpIkv4IZe9yRjVySInGU6aCr3X69Fz/WVJegib/RnUdy22OOja6XHWOoA8YU4GwFQmgG8LDtX6cB6gVm6p72IwIpPjiGTelGRHAxAmgs5KreTwFMVavdCDnaCOOzYeY0jHj0Qlv/0L98j13stKn7udyS53RAlUdyj1YCaymbvc84NFIiQQSO4O7KWFxI300rEQw8OpxSeKVE+AAQMV8bhqGWi8AuHABABIqfBAXLcD5BZHsJ9EwLAr7Rlgd3qDpkArFJvk9x2J4mb0sdlnz/LwT+OeJBIInEWANvi+NvLjh44wAF4BkA+BXV8GvFMZ6ykpGQxxoznFsf4PPDiC3YZivlG5rNiYq8URXK+ogIl6zqekwc3xrA99cweu57oLAEVP//5L3C/nHSxFUPcTyuLVtmqdRts19PP2iO7dlv/83/6qu6P3Qf7LSmC+wYiIg6CNYjnqhLYYBA1/uJ6DtuLB48BdkDSASL9/b88ZsdPPS8vEYB3G0S6nz2N0n+esPx0XDhrSooYM8OuzNebe03gZpA/8YJErDTQczSM2lqE5dhwP+6EItwyKM918QF5R+gACed+krrSm3lhiriydsDaUSJxFKEVzNcGuFbzfG0I4Bt6lLm/FUcakVMibcl9j6fQPTMr1coppl5Bp0UkoH4YLo0BwFZ1P6nD5hjdDkOovHtGpyFA8lCl1hDrA7DAmA5FBRyGa6Ovt8uVln7nE4tk17v/tgwCJdb+7j3Ivl/x8Sdfu+CIDI1xRf34C4Tr7ba//xBo4cWPL/wEJx73jRyb+vPAu/8jIaJv+/K/NbkYv7aOVvvany/+zp8+3elA/yjm/Y2ryI6neHmW6yoV9zyRTbEBoJ6MafXe+LGOn2OuUbdECO9dddl5O3HspBtjOTgZc+kxuIBDYlal0lyTaFwyckVp3pfDL4C5pov1SfExcpKKFBeJKcJXc5ASy6+5EZfkxY8zZ9SBYxQxt7DubnF/+yh+iK9H8PhTgFseAOwnHnuczoZcK8Ad1I/Y4AxOrgLW+7LyUlTfEFBJ8S6S8Cxq38suv4Lf4gsoVQpxhLMN8qiocDnzpbLnO51anglCLD1jb4xothbWsyRIUaIXAeVFItahYL/3nrsAn+ZwOvTT50IZPARJA0C720PwPskpWpiXSWcPxPkIamWArQCiFbsg11v62FMR0ye1ei2kygyilIiEaPYcYfb3X9hofVOZlNMPW5DcR2or53vGGddBuJQ66AMQ2S5HjzrOQpgbhjrlgEXMwoUJ8OZaE28zOOVjJ2rpAUNBHpTC3m6AHjIIOIkAkiCr5nl+fR3jVrBc2f3swZj3ZUqobARXg3ca5L7MLfCxFdnJtjImncvhZ4nrdthDv3nQ/uKdl1nUDO4P3GbtXZP22AV2SnxPPeTYnTdsMM9MB7+HGEBfeos6JqwZgDc02MsyEr1s22bGCEBlaESSHS/voPQ82kXbpCRHImiZA2w/ZckrVtHZxLrLWnoKtbz6ay7HJZN0WZDVPEU8EK9Zexwv1uAmAOxJ3FAaD4ojG2VvGcn67uOIduYZ7u8RSDz1DbUxJ8fSjzGD6KaNvhiRKhKLKHauqXGRtIqOD6PLBKEPc/MQRIaK0VOIbmsGeN2ydYuTUjfiRkvDCaFOppW5WURn4maF5FZEaxvxe6WVLRBXZjcTITlA70l125A9dbTVOsAdb7slxTKD2HdClqT7eCwAZLt7eI4ybrpSZvshJIZYy4vtmROV9rPqadtc7LFC7rdI5qaD9K0M8BqruoglRLlfHEPbCHvYGSKyRhBpxIYs7jM6hng89kVBAbi7IWpjEGQs+LL2h3rhLI62y7lPmnA3zLIeH2dvGZAeZmvXrLJr/vwKm/1ZlY22Vpsv68iCdxDED3tfOiaa2geMJFeAaEiXgkjmMZyb7C9TITmn2V8PIhxhe0QJO/sxBk8Gxdmx7AnaG3CTAMxHxdKtRudJL+7eUMgTHwDuBda4z/+i1jq4n6HubHUGPVo4vQrRYLFNpBcnwqZ0RuC9gJ12ApLczGRrqT5DBNy4bS5ZCflQaU247EihtfUlRIwuhNh3DrZZUxcl6fmBtiWHuKSJfsvLSLcjJ8vspZoF62ROCUqNMx/GwrLliAC6Guz+H7zZWr53xsJxk3cAlE+yj4lURCV/fvrUUYtOjLac1OU4rg9DkNHn9MAd9vizp4jjrbZbroUUzM+ylu4xO3622k5VEUfHe11UiPAKcuCaq7Y7UUIUe8fq8/S8sK+MRkAUBrHVypkrEfJjHIIniH1kU8057mPcohDvc4M+RMkhyuD6xWUnmVdssF33/TvtR1d+zlal0p9DVKMXBMhkQJTtOV9rPznFoKMzJTcDIjsi0LbmhnNj42Qjzm0ZUZ+/+Hk9QgFDuBRtC0RlnWwbte/sgVjlehQVxdEVgzuWtaV/irMHe73wyEDEU/E4PqIBxZmrWWvV96E9ij9zuHOAXCRAAijH8pFyhTNSlMh8FnZFJisCsZL4p1VrVrt9XyrEeD0iDAkq9tCrVFS82u0LnyNO7LrrbnAipinODHGccxRJLBd8G+eAUPZLkexf1MMiUmHlyhW2nRhcuQNbiFiuOFtGp0o/IrptCKn8OU8OUbh+xPVneFgz83GQtUOkivyQ8K2H39PJY7/5LTc7YqGCPZD22lpjtR/Svnwr93sFc5picpuIuy3EeakzUAJ7v927n3Tnnnz2tRLpxHG2U4yz9oND3INyCJdwn+m16YzXyr5chKpK3xUNV8/jSdxQjCMmCyfisWPH3X798u3b6ahrd2ckdVrJbakoLO23RZzI2SkC42IH+eLfYkVeJkM4bzmH6/+LAFlaVJ2gaTH6yrWHSPzFa9J+Wx9yc8slOg0BMsec7+8TiUgi0f78Tz/JGX4EIjbuonjkFRsU1xkgAmRRkHWJAPkP27ff+selCKzXSJD97sv7hv/qJQLkDf8W/QE/wUsEyB87AfIHPDj/fz711zkCa/W9OxcWVGDMwXEW4mAcICgU94A+pw2QFNDxbC7bUeFI1TMACSBFs4B5WdyV2a/SSZEfs3yv1NuuV4Ddl5Q+U4B0IkHCIDwUldOBCyAT1Vw0B6BZMuoTiGgaALCJlnqIn1WJtggQFd+JhBhkYzcJaLIdVdUP7ubQ8ukLVk5p4LvvuQNApscKl2dzYK13nRflZ89w0CUH947bbJoSvAgOectT48kqH7csIh2aOJDEA1IK0K2uqnTxTcqSziXfvIWCwnhA3jGAPAEvPZTUKZt2HsVJP3E0Uq1Ps5lV8V4pRaohKM5yKIiv5hBXw4Y1OTnRqcbXlqywZ3Y9ikqzi4NpCHEcBbhlKMZUrj2H5lBK5kWECDDW9ZAiXhmyUhwp6zY5GdcANmrlwura+bJB1oZenRKKKxL4qbgOKYGGOXEOQ1Cd4fnEArJce8MNrhz96Wee5pAh+36ebVi32s6jgovg+o7zegXmK45Jrp0XDrzIQX6UaIfrucbzqGFrAc/HiGvpso98eJW9+CIRWYW5/LsBBVI6CtN2C+QaBPOclgqypfjROBkCdG/CJXSWTN9VRImsAviqoY9FJZcCWWMB9ZWRLIBeB3G5e9wfroFgqyDFJPC9swKseQ2DRKH08XoVk5KNEl/Fin4cKs4RCSDVVwtq10iAkA+9K8t+BQkiAiQV900kmc5xYZQREvMwwWNI9RsBcNiB7T2ZQ7LUiVMAPF68j8EAUt6celSaPOEyhHlfQNUEpIu0CeJ96AdgEojZDwh+6vR5m/bmOQJMDxCPMsUh/zIOWgkQcJNE4PQDqq7gIKT3TD0Xcjno4CpAW6DfHPbxIADX4RFKuCEfFC+lD5EQIj36OfToIwRATqCfrpMOXrp+ioXSfRFOXJoOkHJ2iMzQhw6Pcli4AwbPW//WYyvqSn/r3+rPERmicnl1ciz1e8gFonGljZc+r3/rsCWyQe+VfnapI0TlpUND9NZgu1+O4q4V0MgfAsQf8EzqdCncJ7jX5djQdVxQ4SLziX7OjREeS6XA07zvIkEUC9CAilKl6VOAb44AgeST20mH5wiVpQIc9fX1OFJEr9GfG1wHMheXpdOpjnMXyQ/9rSgg3b96TKl49dx1HfU1kW1yD41DOD67Zz9dAzG2hmxpvV+tFONGRKKgT0/gsdVvM0QsSixwqJdTBKuYvAegMwTSUWWXAn3DUQz3AaAdOPySZecRqwdY7wf4m6DiXJwt3cwbTfTyeHgPFVE3DUg5SZloC+SYD4RLQQERd021RNukEidDDxKEbDTukfVr11NsXQmwE2gdPMa/QTRM89zjKcIOIoIwlHuFRB3mIgA6OfY4W04p25kD6skvrra7fjwIkdtO/niMZRJHF8F4egqVvsjYbVs2cl9W8d612OZNmwHscHgACKsfQF0ROqquQ42pAuEArp/myeWUuK4BpBBx+c1/+jZRhPl22223k219hjnkICAyRbiUlz62+ynbSXF8AkTEV/7uH6xn33tflQAZXVhNnOFey0+FxKafJ4zXE8k1WOBFzfFHKuMermskIMKPHnzUfvbwYXtm7yMc6lVYPgmQHmX7Hn+cA7m35eHuS4fg6R9Q7MsEqlSAF7o2hlD+DvVCPBKfExhD1JCI87oLtpbC3pSEGBdTM8d8OQ6JLhB72qkY1QOygFOOmCcA71BAUoGtja04qXAhBAZHAdRH2IGjpZAXgJX83BSAS/dAl+WtzHFjaCXRi5MQJjk4roZQeF6oOGercBt4e/vb7ucOougGDKHw+iVA+bWbtkKMnCB6KZP7OhYguwaSswPwqdCtRV//YJ67vz/2XXWKEKMIyKSIim986LfJDH3fp7+HWpX1fAEgfp77MAwQdQjVtaI7sgG8FGsZSUTZcfo6whjTAo+KKfE+e/4s92WYPH72ibty7ekj9D0BHq3MyYZIyEagAFECgDKOcj0U0slHAAdk4wXA5iHm1AuA8B7mqNCAUEdG9jJPDeAaSwIMLiwuRGVM3A33eBRAu7pwlMMuYYH2FBI6aO3zUa8Nt7bmOa13eq2rNvjanl3tkDRyTZHDTgRhPOP7ANFaKowXvhYLghcCoNWmCE3GkNaTh7l3/Jjn33zHnTYDOdna3uNU+9/7/rfd2LnpLTe6AutniXO79e23Q1x3o7Yuc+BRfHy0rduyzkb72iEJ+yyRNXQKt0UPrzES4qOF+KYBQFt8nW6v8sKBFwDQ5u2Bz/4F68mIdXLvz0HAJROvdObUGZyWqL97kWxDTGahts/LpKCeaE4GC8ASAD3Fss1903YCkHyO8UU9Bcr/XkvNzbDMZWn2iQ/lWOsIBfK0IvgwJwVC3AeIBAF97iXK6Tzuj0hIZYkTxlhjpiEuDIFGemwg+f7MEyCvPgs4hiDxS1u67XQzzpRwfucAEVfOccuayNwZDgircctyz74rFTIX0B7iA66PSD6ECsSAFqxGsAFxsWPFOojkeDvdP2ef+sw/28+/fqPlxePkeGGv1bWO2e4WHFLBcXRVmN20Yy39ME+ynykiiq7PBsmR1/4pFtFCfm6UvfnG7Xby+FHnRomMWWbZuUX2o58+6Bx51167idjClywjfxWEL10DvPcixr0Z4/nXxdkjf7fX3vLmG5z7Ix5ybVKOi6YGom96XUG3nF0Su8xwb4sgkgNEXUuwmAD1Kc6pEwqYHsR47OUxFM8qh/A8v6OhnghXtAs+vO4+YsqmIZK6iRgSLJgKiX2eWJ3NWwtZq8P43hrnJhvBbXIjcTn+3Ed1leeIfmUfwBq/52i59XEd33V5pnlPeln7pJ89eqTanm+AFHkbbqU0Omxqmyyb9z6ZXrapeQQU3A9DflN2rgYXbmgG/R/t9qOqadtSEm7bIBn82aM+earSqK6wYRwSBXkei6drr7N5zlJXEePIYJ4ebGOMEt3Kk47G3RPmt2DrC5ZRgD3M3n/OzuO+C2ZPcs+td1ow89OhF16wM9VnsQQE2ud+fL+NPlpNlNq0DV4ox7UEsUwHXv8wazN/NEc34oCsYMnavAUnKGyH3CUCW+X6GKHkXOlxmnvaIeS4de26nQDAxBLVl9OzEOENwYNLhk4hReL6KvqTNe7Ljzc5AgTuxLauiGJtoKcrlk4x7qlBSDSteaMQKlmpRO9lJdvm9atxPZfbuVOUfGcT/co+MBrH74XKZojpeKvqxQFyBhEDt8XO4kiL4xr4MTetXV1iJ8rP2+FzkxaRG0ocF3cYz9fjCbRCQP776P6YfgQBFWKrWc4jCwhGujkPhcYQ9cW97xcWZ7VnGxEHdNs1N/jZctT/Z6qHOZc02rtuWUcMG87iznH75RMv2iDXPyohwu3NQ7gnr0A0NYcDspV9wEqcJPOciepw9/bjUE9EaBVBfGMve1hFqfrS5+I322sd9OilRy2zXzxYY/lriChmPuwnE+vOX/2JfW/b56wY50amTwgEiJ/1zQVbHXPLXz3eSNQnY4pt4sbcRCuJRsCFm4Ljjq3dsta++aOTrkQ9l+Vk3dpV7GMi7G++/Ly1Mg5TYxG8xPnSPZhsYzhl/DnXBOOUDQpBDBYV4HoR54gbG+UMlsrcGiZhDvtdiVgk+PHlbLlYgo57jCw9kQI1xBVf9ZY324t7nuE8k2jL1m60ftyZbQD82htqj6XSbbnGFUeZhatQsVcT2q/jumzm+/oUV8fX/Pn+egiBQs4cZeVn3X7v6qvfZAl0A54tK4W0KHf7xlUIVUI90RAXF+w8a4T2Ze1cZ3V/qEvvHGeuaM6Ahw4fpV+M2GUIDO2hjx4/Zju273Ru/fOVrMucBd6EA/Us502tQ+E4vBQ1Kfe7uoR0Fn78N4/ZrbfcyprEXMT54jDkmNzBVZyR5ApOw1WykrOhrtMpCPdF0oiAM9Z2OUIacQG18hoVQ6ruLpElEggkcX0ncW024rBaiUhL3TIyVwyyHoRCgLizi8O5RHxA9AovcESI/kB+sCi/kgDRe3L+B1tfBh8K3nPYPf+lc4n+XhJhaT/hzb7Vh/XU3weRjheCSJaz99/3Ubo9cQBBtsq1tBR35R7EOTaWCBDRKq8R4L7kAHn5vfpj/I83NgHw+7/ib+zXf8kB8vsfAb/P33CJALlEgPw+x9d/x2O/zgTImosEyJyy+sEycExbICp25VKJyAhAAhhPvmoPgPuEIno4oATi1kgDrFTZqEB1P4H5HCzn1ZshW7sKfvlaCEC7wNBJgHyp+QVADg6izAWkDeRQp+LqZOIigiEFAvl9KjjW92uz103slFTFowALE4Cay8jD3fXxNFv7MZXe1tl9995J3nMvj4OqCOWqiszLTp90ueAqSFeB6/vuvt0qTxy2K9aX2Nwo6iFACUXkRLLJPfjcPlT+BQAblL2ilBeQL+W7NqwCrqXAUQ+JB3BI4IZU8iPETAyNEBXBwXmYTe0YrzeBDWk5ufIpRIUUUpSYQkb6S4eep1eCXF5UrVJ/Kv9Yyp4IQDJv3AnTHBQE0iqzVd0hveo64doI/JGLQ2C4Np0iQKqqq4i+WM9zotCc56SuihUrCwGLBuwMJ07FsXTKGQFQfxmdFdlYpRUp8syzT7m4p7vvuN2pKhWBJRAgnc20LOLBHMiP4gCpptz6qmuvR0VFNwLlkKWnzwFUj9rHP7rajp+kM4EiTo+H/gfiMMaJd4iRQldRXuppuOgE0RZXfSCKLjuF0mnTRopecSRUcZAToKg+i1AAYAGI0wCNUlWKWFLZqA4xylIODoUk4novkkxcIxScUlmCGbuemWjA2yJs4RW85nZAyWpIkDmIiE99qNB++Rzuj6lRi+HAuyovDRBnxgEPFRyGQgHCAjjZeQCrZZ2f5Pt0LgvDFYLVxEYAtX04NASqg4Kxq6gtAf8aFzpE9HHoCeVgEgqR0UJ2dCNKPgGencSjVNVU2aatGy0J4isyVgiJFHAhADZhTvEvl4be+2juH+X8DkKaRJP/PoEiU44NOTVECsiRIaJDHyImpDATwK9+DDln9D1yeohkCEZNLmBQDpPVuGwayZMWoaeNk0rVRZyIyFBxumzzIqqkYMsnmkbPRySCHlfjWb9DLhH9jNRt+pyehwiRpcfUc9L36XlFqb+EfowGIjJKyPKXalaxKrpHRBJK6aaoER9l2gEL6gA8DtmkThOVFosc8QdcGeW+VryIuoQmeQ9EVowB5Oka+fNahrh2cnxIXcfU4iJ9NK9oLHlwpy31eiwWoOvPoitEn58BhNUBTO6PJQJEbhEXr8XcEsD7047i+tjRU7Zhw2UozkMc8VJPdNwQ78+27ZtxAqibZMD1aijDf57nKUeA3q9xxq/msn7Ki2MTU22GCKCDPFY4HT6ldB5MMmDT6cLoU68MRI86ZRYYT+rtGWb+6KWIc5ZxFUHZ7trVhRShHsYpkGWXb1hnPQCmKo7NSMvAhdTgHCCl56vs0aefsWTysKOJz/Cb9+O9CQbzRFnLtfbjPpa7ZorDrcbuKZwgb/tuD6AKwCfkh5eAPA75NdyLV+/cATDMOCIqqPzsWZwgGQ6USgZEmyK6bQzCUEXN119ztSNANLc3Qprt2H6FZaB05jJAAHTaZz77OfvmN7/lHHoHDh62vOWoH3muD/7iV+51vxUg+YFb7VXJj0MdqZQzt1hrFb0NAIkzXP8CQPYQDv1zzAuzs17Eo9BL5EsJPLFzX/jK163sfIu9693vtJ07irknZ62tEScO72HF2TocEJDSAO1DuHgCg9VPBcEJYdRcS/H5EC0fgDcBMcGoRltwDDSjds2znKwUQGGuHU6jAMgXZXXMcoj3kgMEkK2T8mYRIOraCALs6O4lggMJchiZ14PD83biTI0FkwfkgwujpqURchSHQ2QQ73cYa2Qcrp4BWwuJMYL6vIK58bodO6yVMnfl0HzvwYcodZ4B4C4gv77DuSFyKMyVYrYKNbAcV5dffhn3Yz9jtstlojc1t7rIuWVEl3UAkCjCrB2wRmuu7i+RHZpj04nC0j0XCJg9BagmcLYXgEbfs241rkCcG/68Z2WA/QHMb32QIzfcdIPt2b8Xx4ti+KLsk3fn2S+e7iDuhRgv5qC8nFSmTO4LiJ6QEcDHhjYLjSeLhgz8csjuYcVvkHXfDIHu6+XvstB7GGvrL99sj+7d7fqc1hcUMB4VRZXuXB/DzFUi4b2ZmxddgP6uB0SFryq1zaP3a3nRrLXWhLnYv0SATBXdVqGwzyZPvbqywoE6G9evY8zT0MK6qjJmf94jxXYeOnAIgq/YkT3xCcmO/Dx+8qTLpvdl37Fh8wb71cMPWzKkZRr3XS+vRS6KYrqxMjMYk3QDBQezhwEoXoAgC+X6VZ7CZUVHRy8xM10Ug6ujhhnCvv3dXZCBZh/9yPshD1nfmVeHVZCr7pkTp4lJyrU6elMScDWmxocC+qdaXfkJ506Q83KWqKiXKlrsJkeZsAAAIABJREFUVDXujYQMC2WtburFeYKCPDgiwP7moyutrM7bkhhfYQL+IECmWff9ePyjLxxyvyuRe15gaRBz8DAkaCR7LF+edzARjZOUki+gDF8IwG2y4G/1RF5VD05ZefMIzl+6EIi4SkSlH64oNp5/+bkhQDZ/4sQCrLJuxDKycTOExxNNmUEU06QNtNfbTeu3EYnjaw8eqaTb5pR97f6ttjoRh9WZE1ZaNWpPdfngNJmzf/zMfdbVdA7n3EkcOCr57WLv0eYI49bOEfvIx97GY/vTnUOxNG6phNh0y19eZAeIgBkCpN5A5w/d7syhhNBBQIhYX31rqlszxysCcGsedUBkBHubaPaCo5D0EczTM4yFEebtUcav1NADkGA+3Nvag07iwJ1kTo5ibMyyx0Pgj0sG1TPrRRBr1yDCnAHmzpbGKeZKSDl/j9X2IdBhDm7BuSHuL5eOiKqaRhy3UYyhBDevKCktDfJsPS6EUYQwZ4m8i8Xl5odbo6yly/qazN5RRAceBGg3zofSvlH7Zdkoghqzu7fl2+T5SstVETyF4TCkdFEM2yjRTlWNOLnG6Q2b8LEfnB4EFPayWwtQmUNy7SmvsyMQIKFUbUUSc5SuOQ1XBptJSp9xVFFM3wdZgAnCjeto5qkNELWTkHv+7O0qiIn1AOinxmZYUX6RtbO2P3t4j33qoQ9Z15FOi2Y/4QMROsvr6YYk7BtQBBgRa/RMTHBwqGdeovsZkJl7mLNEOi6YdkBa7bMC5NRgna+uIz40MxDifNK2rg20tfTajBKn1UW0ZOso61pYLHsDOg0AgJsYA90+4fbgWcRBEBER3pO2c0uheaaJIeVrjbhnkuNCLDts2orTI4j4CnaCkIqmfjtTVgNJC7Cfi3PBe5q+Px4zJMKauW5PV/QZXLklAOCXqKwd8lX7nwnmjdLaLouFHOhj/qyqHySqlxi2ZB/72r6/sZ4flNpAcx19SBF2FkV+KCBwN67pTsD4zOUQHkcrWFNH7PZ7KWpnT3C2jrhR5t3C1BnLTIslenHQqsiQ62DPy61u2y4vQmhQxPqTytrQY0c5M+TQbxHPHiua/dIQc3UTIgrFUg0Qq7QBZ+WLe5+x4jw6xXAwJHuW2e4niKrLTeMNj7C9rOcsvbY6y2xllJdl09EUsADxMrRgw8TrffqRMhtjywtfYW/ftszCWceCma+7ccT6xKXZvsp6o1fduIx2//uusNG2Ztdb9eBjXGc65EnCMn8cr6OK+OT+8oT5s8byqykFj0uI5DyBexuCTH2EOjepM0yo+yzEiDeRk0pk1f5smPOf9lva2x2H7Nxy9ZU2hvuin/Unkteh90I9Vb4QJToT1TEXByMOK8ZxOsS9WkXU5Ryihl72m52ICmY4R8QkJLIHO2b5kBVBnDP2Q4rnQYpfccU2FwOsPqxoHGPZWdnMtaw59COpfF3xiwPcW77svzdQLq4YrBm5JAWyMx6qKCJXXKxisCRYO0GfWEJyliNIUlOTcTcWQWy86NwmzUTe9TFXbN68ybpwepWfKbO34iCR+E3nvKfZw+lsM8u4Ub+JiJ4bbyTFgM9JJKDzpn6n9oZyP2rjO8hzU3SWIqcVd6V4MfXyKFJyWKIyBIbqQ1kUlSGAkWtDsVUXCRCRH4sEyCIZ4v0y+fHvIEIl5Ef+ew65eXQpsEr7ZQmpFrv4JESA5Ff/HnOij+xrTHz99Mb4eXFmC0oyT0CM3fWO+7jHwQ4UFeoe6eIjOsJCtIe8mZcIkFeDiC45QF4jQfZqF/gN/vVLBMgb/A36g356lwiQP3YC5LVGWL2x5x/dfK8zAbL2np0LApmXCJAF4lgQYqGqUd8AVm82Xv5sxkYAXWYUu8JmNgQwRZ8XQEZivVPNKUJIUVjqhEggdmWAw5KWMpWfqw/ES6VzHIYmAJV6OUzJ7aGoqlB+X1Z6ssutD8KV4KMIFDaMymdV8d0cmy1ZkidRfZ379jaLuWU3gNzlEDItZJJTMhnE4Qq1W3HhChS8Q3b2TCn52kW266Ff2p1vvdFWkH9dkrvCFsaJmgJY0UZRz7ORiKnlOD/Oo7qVciaNTW47lnP1KwjI12bUA3gehApJ2eB1ZOGPcdAMCUHljltimE3hIArWcQCnQDK6N21ey3sDcIaaq48YEX92odEAwwKZlOk/Rg58FuCezVE2rEgqPia1EabATyWbKswT+OODElZq+eUrlgPGedvJl9jY04UhBXybsr6JbZBSSI6PMtwQoyoU52ePk9sfjgL/5rfd4iKkfvObR12Myt133s71nCQb/IyLhliZu4yDHXFjgLs1gL4Hyarfevl2yyWaZ4gD3RmiSw4dPOKAsn/5xlvc82xsQY063ONKcQs5EEgBJ5WS2xxzDbThXoxyorOAg3MKLpYZSAyXi8u11tcXnRA4Txg/Al11yBjkINJBxMwgClY/AEYP6lVvroGAXR+B+mJK+F4XHwRpJMXTHK9/gQPQudpGa+Rnv/jxdfazvSr2m+awzQEcAiRgYYKSUTJ3OYikpBMhhposPCZxkVDh+0SABHO4GuEANQABFcn7rzxxLpQj/pRDNgkJVwpguQCgvgIQTgr33s4BKwOcCo2Kpyuk3v1JQ70fj7soHGIjiYx8OZ/0Hk7zWK4TA3DWn9/v4qkY73KgtHK4XIqvEtkgwkMTz5IrRESGyEeREnJiLBaBA3BKvcqBexEcHCcqoAjVfrP7WREdIs4E0osMEAmix1V0VQtqf/28/r3UE6JCSf1bH9EcqET+6Xv0eR2sRKDo9+prDiDgfZ7F8ZKUFAOxVeHATQGUyjjWQdULkENj2GUI6+DLYVilmAOQZuHksQuYdbQIqvoJHXDVJaSOH0XicJ8NQ7qNAujJKaPXRqAVpA+RSFwvPZZ6U/R81G/zctyV2ysvOkCWCBARnItFkIsl6G7K5Oty2fgSazUO1KfiyDEA3NUl63E+9KHEDHWulH6cJitXLHPZ/z4oFzX8dGRT95GilKa4jxpaaiB/VnFwHkOBavbEU3vJdEadj0Taj0LaIyi9Y+nz0X05pWgkiFJlxCcB2rYADOMdABzgUExMyFoAkGpKvJPjo2x9cQF548RLKBYPMGkKklVxWo8+9ax1MT9sJOIuhYx033k6ZChmr2X+qiNT3pt51KPsCuZOHd5PfqnENn2u3Lnz8pflUPSdhfr8FCBKtxUT9eBRvwrX49DBAwCMee6eVKG0/lZ5bzsxgZk4pdLIr+8gm7scBeV61JEiSVJwdnSgYD989CX75S9/ZZ+FCKkiCmxlYYmdxUHXiSvr5JmztoIIi4cfWPmqBMgH/vmUbSnMs1hI1svJ+79whjgtYhNDReQNQFbj1mmgsN4bRW4MQHvZuRr7y0991b72tc9bUUE8qmoyp0f6rZ7OoqH+adxLGfRlhAPKjVtIOGNwjvx4wOn6Cx1MzR7mAco759TLwv2i6DBcW1p7wsgLn4YA8od0Ewk6h8rUh3l7CjV/N8X341xvlaDjTeNeG3POJfTBVkMZcd8gjoZZotZAg4Yh/YdnhumI6rOMrHjAD4Bkf5VFJ9kYJAaCWVsB0D6rxx2dpRj8qJ0432Bh9DAMsrYEcx+sZB3rIRKyGTVsEkB5CnOKAI4GiE5FdCjqQmjSquIS587JRXHq3DqAnB1EaSh2Tv8djWRdcVohKFPlKPMHlR1j/tPYWluyxgEjXai2pyBCRKwKCLrltlutlt+7a9fjzHce++bHtxG3AzktewVzwIZ1xbzHtQBnUxYz729zgLk+HiJ26K0a4fFqAUbLahvsnvvez700BDl2CHdkvQVHh9knvvhpe+jXv7DNgFRzzBsJAPUTrBGV9FYpIm6SeUPOP+Wt9zAXae7UPqCI749P62OeTiCysha1MPn23MtyhQ0A/mg+mGDcFjBGJ1HISpQRqjgU1tUL1Rdc4XYhgoF2/p2Rke3y31VeW15RZldffzWADo4srls5LspoAGBthpJwBMgVpXW9s/ECEZhVtn4dEWAQCuHqjuA1+vp5iAuDPAcU72SM+DD3HUEpfL6yH7dCgSvgTYdc7gXAYhNDHE6d62JoHySaEHIqIdrfslOicFU2u8L0GuK0eofoRCLbv57ujPyN26wFQiOXOaJ7pNcmGLf/8PnLANvpOMDFFMTzUEZcLyCdAkifeOwJtx4oGz4TgDFGkYMdECByywFEz7EWzrO+B4YC9gPgtwJaN+Jm+M2xNkB9zGbglUyBOCeD6etAiAKA7oOUuJfeneSsKAiufrv55s02gRurYCVZ+l5tAJfNVpJA+fOEn+2pHcTNUWV/+5GrLXqCuNTuNnvxxLDtG/GzI5Uz9p0v3UWM6nmbYfoZJEYsNjzBThw/DdiN8AB1+DvecxcK7DII2mArWZ5vnazv6jPZsHmLJRAlV93aaCcg65ZBPNUy3u763DXWfhAAE6FJMHuZbtxSmsMicTqF89qbiVuLAkhWyfaUXInsI2Kj4wBDOxxZP8O8PMfaM87ebpo5N4kS5CmunT9raSjrYAjzqRfzYj/9AQO8v2kpsbifF+xsO+5A72Deh17nAFm3MZfx2osqXI7MCFdoHQEYfMWmdZDVk9bD825lrk6M8RC9NGJDiuXsnLa3ZNBHhXuodgiSNyTOfnCy3XWzfPgtmRbaTqQOa0sixIz5R9p57tlxiNumDjqqphASRaXbvxw9r/Q5e+8m4i0RD5SBXp9sG7Z+HoP6C8tnTvUHiK8ZQJAkYigQQB4wOj6H/jKil+YhnuOYm4IgSZOziK5hDYrPWGZlJy5AIMUjOMqzQuL2qg90m89kj2XTrzEDQCxySBGpnfy+KSKWmAB4XH9rZi5hKLL3g4ThPV5OLNOE3KNc5yTc0jOQyK0S+iCSOAv5NYi76LptobYGwlpOqo6JABucXMClRsSm3JsR0ZA6DfZ04wzkcpAtTwoidgrHDCRCG1UkIuw2Zfra+69ItaTZFksJnrWaZmblwlX2/Ilq4m/HrSTd7K0biLEE/K1on7QHn+00nxR+VqY17vPCfIhpxmJpeT0Rk0SS8t55I6JpakegxNbhLdfj3kbxfvs/3mIv/fWjVpKTyRwAAc1+apjOFaQ8dqCe+Z+5700A36WnT+CiJ8YQcrOxN4StJLGaAd2IoALtueOTtm47cx+EX6mcgCUFzOErGZM4B5HRd7U3WicEujq79jy5y+647TZrYW7EauPiVzVOA71nrBkXEA9PVwuCnJYJyBpfSy0ptqdY49mK2XK6eVZBgqVCdEYGxVgjNrK+8ER7jO68w1x3qjvs2sJIy2FtDJ7HdTcTagcaKIX3RdQxM2QxPOfrV/va9kyIFsRBjT3z9lLdnLUwHmsxG/hBesgpEseTSKEAPS6RsyDzURT7Xw/jTKS29jciIkR4A/lz7lsUxGjvmcNeSeKdNvYWmZnpbn3qZG4SuJ7KfT4MOX6uvIK5mnFBD0wgPVnFEPbVkIJ6fe39tEkhohGJIDd+K+6YLOaLChwdc8yJq+m7O3T0iOst2r5ju9XiNEEeQw9iAuIZiKV+IsTYg54qpXyc5xeIsEhOWg+xY0nMmzoLy5kuB4bOgfPs4bIgThT3nJm9HHK/3wlZBiD2R4g7vpE15NTJY8wvrO3M+QUr8+3HdF0p9jidx0ug20yRwBXsj7RGDHPTquS9mrVpBS5q9ULlENEoR4vW9mHOPrp+eg5ygwRzNpGYR2SIxAITrJFBinhkPfawr1avoa6rzrRyhMq98XIElrbB2gu/kgDh/V1ygFR+H/LjvYvkh/vQOQ7iQ4+n85zOB0sdgzpj+DNvhEcGu3Necx0iocEF+uWKEByO21e+8A/Ms8TSylX3MpUixfglAuTfL/Cr/9clAuQSAfLqo+R/6jsuOUD+p6786/N7LxEglwiQ3z2S/tcRIKvkAJEiH5ADwa0D0kYA6LW5EoiqTNNxNmZyeKgXZJrNbAgRGb4A4EMQE8EA2yH8GXUqf2JiUMFkkqnbTia3Igoy+G91BggQ99f3ASZ1oVpMgiRR9v0IG8k8FKZ9PUTKoN7TBkwgqorAxwBKVJKt7NcmLM6ND95k9/5o1g69+LyLLxnBAZKVjmMCsCYCuZZKbIMANIJQLx56bo8tB9zawkEjANDbH/t4DqodlQ3TLrDYNcDvEvkgMFY9DQkoiaQcVbeFB7WNBoNAGAG9zbyeYGzhXl4iD8Lt+UMH3XWYB9TesGU9YC/SqnkOezgB2gB9+lHsxgCUReKsCOHEUEMZYjql2eD6DnBUPIjyzdvaUCe7vhFKFHV9AHOaACx2XLmDDXsIvRlnAR8THIhcSYdGDIdJ5ZXvvPoaMmWH7TwZx36ojw8ASg6yYb773nexWR5xj6GDRQ6HNjk+Ks9XWBxAaQ4RSHqfAnCHdAK07dm7x9ZSfLxp02UAhl6osk6hmqp0ilmB3ps3rbc1xUjD+Oju4nQ1joKSw4XU+FLsTimyiHEi4krX049x4a84DT7fSHeKrqUs7TGAUtGAk4iyXXb7NGhePyBnW7vUhICdkAQhik5BBTYoYk1qYJRZ4TgWugEYTlNcG8iGPBGCKkERYCjDq1GD/c0HV9p3fjMI8DBLPARZ5KhIk6NCAa5qKCHFfcMBRxnBUxx6BESHCugFFJljPPdzwJlANpcFUBUBIIf80MXgaOMvQq8Xq/tLR47YLTe/zbroaomJS3EgBoEhduTYEdejkoZqLwG1YxflrRHEuW3YRLY3YKeK3HWI8CMiSoC/PlI58HFCsKP8rDa6cmXI6aOuDV0nuTNEYCiGStFVIjWWujhchBMHPI0bERoiO/T9+rwKzeXkEFmin1vq4hCZIQeJPhoAYRSD1YGTS6SIYq7kQmkC1NDz0Nf1mCpl3HHjjdbL5/X+61qIHNHX1McRQ3zGBVwCybwHyhyWm0MEobpp5CwR0SDluaKrBML2c39Lfe7K0HksOW4mUEGqo0N/FFGmImeRH0GSFCqaBCB/irlDi1UopYsCcMe5b/u5rikA5K7rQ1nFF/fKSwSIiA85S2Y4oMlNsvg9Uh/iLmM8BQBMdQ6TT4/CM8JDp0YQjhKUoS24iUToCiBWrI4IkDDGiXoAVIgdwv01iCNBcSsBob4cRJFaivSBjKprarPMnOV2iL4DOcMyluVDIBNh0Nbp3BCifZT9nEdesxxWYwATYSgpq3GNraOEe5iIG81XKcQ1pPLaiiH5XkJh2kRG9tETJ62N+KNI5qVYxsSVO64yj3cgRFyvHT5+wk6i+pzheodzT/iofJ6Dp4jrI5/Nt5JPvMTc47H1xHs8t/dZN8du5j4f5L08+MKLvK5pK6HnY4zXkp2VYQ3Eb6UQRaGydM0Tsbx3+ls/28JYeO977nOl5wOAbadLz9r3v/8DHDSbGHcZlkUh7ATEpOJqzvzy7W68/Xj/R3/nSnvvjq/br8+FWRRK5BUpjJ2OJlTKuGuYHOSCm2SMqHxced0ewLAxgIPZeR/7+te/4wjdb/zjZ0jXGHWZ8fPMn23NcjcQGUd8o4rsQ8JwAkKC+soB0tBNJ4DHKfVr2uqsCOdNBlFZRw6+CDASSycVBcYQIOqfUuyXiDN1sMxAdPcB+Ip8F44wCQEcQAyLSPL/h73zANP7Kq/8O7333qtGmlEb9V6s4t5Ns3HApi/FhEASdkPYJWRpwSEJhJLQccA2cbdsyZKsbtUZzYyk6b333uv+zh0NS/KwYGy0XvbR+PEjaeab7/uX+7/3vee85xwwU3IfWrGNSbTK+jbzJYh4KcTYv7/wFEB2p+WvJvwb5Vx0OG3EHG8XFmu7Nm6wKMBV4GVr64dgLa+zAycugCihkgMcT0pLh4heDDhSBiHYa1u3bGJe4HmlW7amphYFmmytGCvMa7LaaIJs9qOpQH7jWkuU8SOiMETrKHOscqD8ID7SyXyZ5BjmIHeasDxbhrWHD2O38EIRaop0uvErnQrj7rffh4d9GzkZF93nf+PTW+2Xh3pcLsum1au43qg8Z7FewjfeDyWT1xxoGsBvPWqlKOaDAtRKw8zrKZk5zA9pgOf99tTzz2BXM2J33v82F4SbDLkVqTmZ9UyWfJeUMYMN3SAgdRXZM85mhblZc4LUoKs3+ltPS5Rbs9VcISBbasiVeLA/+YN/cfkEsvaIhagN4hlXfoyyD3pQkIoAWbOacHaIbHmpK8ulBwJEll1JqUmoJTNt/+EDLoskDcBNQeZajx9678NuPZtingiANP385z5rX/rq/2R9IP8Fdek05KcXgOG5c8USEUK6zNoS1HblqGAOHb8AKZ5ICG4+ass4a6utsATmxmaI1pcPnbDFK9ZbZLQyEDwBxQPo+FZA9pCdPV8KMNxEHgfnkplnQ8whkaiufKltErPS7GePP2bPPvYgoP0irJMg5aiJ/FlDOgESlVvzo5/82O686y7GToWtRmUToQYCOsc9WJuZeGyCa+sHQKZ1bwrKZAzGYwgLt+89iyoDJ8ZZQPMhge569gS8UbMlgqT3dbcSOExuQ7bZzt07yA2DsCUrKSp6xuLCQduxAPQlNLp6JMAee+yknX32vdZedNiiIPn2n2i1wtlAK4U02LMmzbZvXW1BKCOOv3bC1nF9ZrhXP//ZM/Y//uavCAJHpQb5NkHzQi6NIgHIPa4UlkA8ZFg31/1Cban1UBdsWrvZbvsE/vvPtbl5Xfkxej4UMB7D+jvDmpwHCNnLfZLtUjf1qCzBBBCGU9OoGaUMsmuAeTCQmmOO8dpBE4SI4j4FnKvzmTHmCWEfLXIYK9Vp5oZwKbwasWzC8mXKl+w1/KaU5XDD7iWu7jl9kpoJEeeyvGwaT9oARvfwe2Q0NNdYzWWadQClO2jynuR+juCXf3sytog8P2eaeiFAYuz7pzvIhzF7cGeYpTOvLVdGB3XTLFkbxbVY+sVT06AUCfPg+clcYf905KRdrJ2xh3ZlOAWIVCl1kH3FTYM0zwBA04gzNjJpiGsgjyPNY4Jnh9ozGGUXOKYFjvdaONcnKyGQfBmsbACiJ1HaTU9CADCfpdEQ9MCje6zlFI1Mg6yPnc0WKHUpz/swYexdqIl6IPOmPZQXiIoHa7nCi1O2di3vwxyUiA2ZPw98bRl1RgQKb2rsBPLUjpRcsSSaaJ7/Zb2R22333bSYdXYSHiXWLpXVOPC0mrl8mlq7AwXIzwsIjue7YOwoJSEoIZzrm8nG4Rw2ZpGL866VNn75hBFVYgdP8Lq1hEt3ovpg7umsHrWP3EIukqxH4/Ls314+y3lCJPVghUidIMC3HyIH/oXaxGzxahpwwskE85y23KxUqyg5R1ZPkr33Ox+whm+dgGAlu42x4MGY82c9OHOx0zq4hv3ct+CAKIulhjx06pIhsLLQ6GSeSz9LDOpBne6P5WG77bx9I0SxJ0Q3dq/sfXy8Ju2GHWuZq1qc4uYCKqZ77rrFzpw8SV06Ts4h83EdCkPIgUHubTWkbQrqjmDIeP/ZKJqXWq0bS00/rPWm/Sax0eq0CM6JR83CKTkTWL/7sL9qnPOzrvhM+9dnjmNfxnPNY3v/+jgUYiha/eLtiVMNVsf3QuLDuI5Dlkh99ek7si0EMF0h68UNw/bz413WyXjnNNkjMo+nhFPTZKD2YMzwzAZxrrGspTHUlqq51fik2ksqO9kiiwCRFVQYeTXVEDtZ1CMi5UP00EBQdNOgody4y6wHS1CUShlch62fPw1EqjWlUhymHii4UgVJj7Ugc9lyrMbOY8MZSH0vd4Ihxt06snVaqG0vl5VaLjVXJ/PKIhpBXDYlDVPZqVnUNK+6JpisnBzIb4hcxrU2JarR2mn8UfZjM81myuZYCklRRSagXAICsCPzhPiegVisY49XXV1J/hTKEe7R2+6722VctvF+7WQC6U/tnW9HXX/k8KuONFADoPYOcjTQvysgZ9T8sxo1tTIPtW/z4JmRGkRuCfPWsFLQzNfKCmn3Z18qNWgfx59AvShr1V7NZcobpA6QAnveAkuX/GqeB/dzISVd65oGfun3N6P8IAeFPbP+E2ehclrNaSJA1HQhq2TVQiJb9EN/lKlj5Kt5c2yD5FW1orZKjslGsZRs733ww0yMqK69IE1UFzjbK33x7lffW/9SMLv+e8Nfb8oCSwQPhdHV91ggG34T6eCOVcDFr/35eo75zQJI1wmQ/98JkN8+9n/3+Hkrr89Vjdjv8Qz+5mfmTTz/r+chvP6a/8MVuE6AzK9yb/zr6pLwBt9gQWP5Bn/9dfzadQXI7ze3eCx9PyHo7r4gU3UNGwDZFEGTFEG6mAIOnScoxZS/gEhA/ghsqzoBC1RXqUNFdkcCW/U2sXTSDwB6KsyvDPB+BwGlnQRyKqBU3um9AD8C+2X7I1sbSYyPIVnesmXzfNcn31MRJ4JlAXwdgRQQCFv149vtzq8A5ALYvfD8s7aBbikkEXTaANy1NNiNu3aweQegB2Tu5TNrARl34XkfCtjvw+fnkxfiTQHnCYAzoGJTbV4UasOAegt5Aio6k+hCvXjhPN2oKZAwWHQgz5ZC4HJpFQCmL11PqeSbRNrF4gK8wCmKvWaxZ8oFtKE7myI4gg1OI6DhCN1lCQRmK2TzIqBhLrLs6Rk68+nQncSKowcwWMG2/djpeAKUS+lSRwe2upC0mdiwHtsHgOBiwj79uCeyHVOI4BFCAXPYJITjEVxw6bL1kqvQRbdoHV1EwYCr6+mabKB7qpWNwN333AupcdaB2X6Ab8nyjAZw9YXI8qXz8jJhsGOoK+67927APz9HroTQJXqS4OFmANtgrKniOAflDrzn/kj8aj3YDETZKKqMGGTls4BEXXSaJsXHASKOOZn2AJsISbZ72YQ2Enot6ykFwMqaIhqZxiQe0b10YvWRNxJBt2EZHdwjgFZxgPVeXBtJNESACKgaALS6hNIlCXuSKcZhHyHvEWyuBwA7B9kQ/cX7suzbz/RiUzROqGeYZSdFWRRe3bI8i2Szq+DGKQV5K9ie6+TP+Twu3bVLAAAgAElEQVT//Ivk2kTbEjZACm3PwgM4CHsbHScICuO3l82EH2TIMB7CRYDkwS4HoQ3g2cOH7ls2cadOnXSWQ6H4wgvwTxSBwn1TGKc2fF3YZ+iax8cRFs7GpYVN0VI68CNQ6dSiJqoELFu7du3VbI954kBkiP4UkSHyUZsQkQpSYejf2piIVBQZodeJHBEIJLWGMnn0+/qefkd2ECJG8viMZj5Ln7+K4EU9p+oo0/OUgF2BjiMfYLwFAkSfp2dQ76msEJEp+r2VbCrPHDnCxnSxy+ZQHo3IhuX8XiOAmzZnUWy2Rd6I6PC4usma3zyom37e2s6X101wD4QmO5cBNiOyrBLROaGcDjbMCo2X5H9ancsQIdkAiwI8x7Ar0HwUCAkrwkjnqmPVHKFroWvtNotXyQ4Vkvqe/tRcIzJJ+TijAMGysFIugHJH9Pmaa1zekZQiPGeag2QDoHMJYOMtZYzmh3HZhPF9dQ7qS9e6BaJCG9Rw1EvNgKfbd+2xguLLVke2zwBjegLAQ987dvI0KEugeeGT3ExwZwfPpmwg/HnvSc4jiPMIpwsxgMBcWRWVEeAaAnE0DqAXTpd7LsqA/MVLLB07iAsEeNajJjlbfMX6AM4DoiCyAKYCIQqU1nvx79bYti+WM5lPk60UBGkY5bpRowABSkvIC8KSrRyAQEo9PQNlpZcZ3zkAzN0EB9fajXt2QyiH0OnbAJFNUCrkuPJ8vvTlL9sFAIciOrM1Sf39x0BF/9PX7yI+Fl4uAuSpYqwnFqdbmEEC0pHax5xdic3Rxg0bec4I8WW9qAT4z+YYBYw0QypFAywVFBQSNBxjd995KyDqKHMkmQfMtSKK2smiUFhnIICe7OHU1d+MbVcf800uSoACrKV27d3tOkO1TiURGK9si2nGlwgQrWGak8WuNdJ5PQVAmpyS6kJMBaLoWQsBcAlA3RdEhsz5oisWg6qjCzI6jme/CnvGk6dP2Qc+8D4sUS7yvsyJzAcrILYC2Ht7A0wKpA8ni+qZfa9YFx76vcxlcSk8v1zTUEhzkZQhqKcSmFMjGAOnXztpwzy3oRB4WSgaZc1WVw+hsvtGQJgG1AMNjlBWAG0468MIIF0D+QdRANhLly3m/BsAgTItmrGQSdDxBCRvYUExYx9MH5BUisZpnq11rBs1Co0ls+DRT66xH+3rstXY1EzIzpF5NIt1dg5LKA+sGb0gBnsYg9GogkqOnWQ9xfef9ahXIeGQK/p7LBZOxISgknoJki6a4NdVrBuDlgWwr259NUmU0g2tiXMvpOuhg4dsJWDQEXJlVI+880+W2vlT/VjC0eTAelgMcRxOt3wM1kBerF2jEFJlHKuf/N2xs5zjuk5CxsKpkW1y1nKyOHae7wuoIzOwD+vnZ1MAUBHMn5kAcFpLrkA26RnTM53DHC+iPpF5UetFL+vpHM/7i88/x3zhaQ88/CCIOtlOkEgdbd0QF6x9rAmrIZADUHT1oNj6/i/P0BkOEE7jxd037rCQ8RYXSH60uM6GsQzy9g5EybgIBVoDABnKU5obhlEDXS7rsCeeLcD+DctGFHhBiRG2HFVpE+tIEOrDepKbv/L5lXbghWbUBcsB6CF2ma9GWIdrAeJqGfe333YrhCpqFI65k/k8GBJ4mGyLdBoL5L3fhJo0CjshLzpdiMEh/JqxNuFn//BEqTUJs4onjwXrsjAAwGDWmXhqBA868n25nqvJmwhChfXjV0qx+OH8MgnQjvK3CILBr2ABtXTlXjtxYJ/96xfvsZnuBmuo6LOS+l5r8AomOJl5s7fLjb8H3v1OAOcGW42dUcG5U7Yuc5lN0NVddL7IUlEDFDSVQg722c6tN5O10kNOc4+dPFlkt92fb4vzc+10Qam9/XN327NfO0bGzjKXV5bH9W+GAOmA9MiFgJjUM4a6K4s8Ha0TslSVqkjVXoCCj1kvhnmO/RmndQSbTADMTonclEqKZ0frhBo8gmXJOsJzp6YOfrujk/Bp/xiCy7uwS+pDAWwQBd62COXENP+o5zokQnp19HbYnjt2Mm9E2vnj+1FtjFoUSwbDyfrAgpMhwLKZ2yKYT4og3Y8Tst4AxgjOaresAhBNjbWqgipbv9THghh3oxAcYXSSd3bSwAH5Epu1wg7XdtnXnr9Ix3k4ndiDto16cIZ1f4QmhX5q4isg1+Dblp7E7IqVHqURa6qA+UjIQvLsemmiQJKGM5etWrsClQk2XhCXtWTDjEHka3362sufsa59zWR/9FvAKJktrAG93I8xmJoJmmVmsCKbhVSewVqwBfVfRTUWSPTIMDVQa3pwfyD9qa+GCUsPhwxWFptPSATK2WZUe/1Gv4rlpHhYHjaEsVGMEzzYWrGrCozKRLngZz85WGwljDUEH6jk+B/Lq9ByVMhrkq2Te7YuI8zemUF3PwqVGey9ikqoIWiAacPnq7BbeXPTtncxSqjOUVsG4dY17mtf/tE5At/p8uc9b969wUaby6ylVjZIzIUSKiSx1qtxhbpzYpBclrel2X1/95Cd/9snLVyJYDzjPQDzeYwtkanPH+uyLu5d5upc23+qzBFOq9dFscaGYcNLnlR/k61asRR7zGpI4gzLW0PWBXVxe1OtzU31oE6LorYm+Dwi3dXs1djERShbrH3azpy4aB95eK8NorQS2RmtMPGRTqsr63QE97hPlFUM0pBS12HZsShxsMuL5ZrmZUYQHN5n6zdCCCtTRZa6SctQiVy2Zw52kzXC8cI7LMKGsAjSdX8xSghKB09UQ2ko0zZkRdnigDHbwjzVVNfqsnrax4Ps6WNXrJt5IiTBkzwyXoM1X3QMVo/kpvX0tqMOIP+M+UwKj+SUFGfJquYxgeiuaQUlnBTVCdSmQzReBNG0Ns7x9TGHhVM/XiGDQzV4FCohzaVBjBWt3ZmMS6meVRM0Ujup0Uskh7KxVmIDW0Nw+o7du52FVTEZMDG8fxjraG1DPWtFrFPGHTt2jLxIFLAQii3Ks+SZnmLOL0Dh6iOlA/VhNjWQ8qfUfNdDLau6UbW4rBdVB0cyfqNQinldVep3QJhKbb8O+8UkmhJElKhhRkR9DSRPJM/3OtYzNQ9qPxjC+Ug1qJrEF5vBbupa5V51QP48+Cd/Yq9yjGH8zpgsaaV0Z+yrkWeaa6Za2Ytr08MzPulsurAuY26Yb9iAbGAP4jI4eV9ZUc9yHHOypATwcdt74T7MQVd+tNmVYMvedxbRMntwasRh1F0zMCZ+1CnS7ITSnODqW+bNKebuJPZlyjGsoWaS3WQYa6OahprJActIWoTFXSj7uhQIu4epN1NpnkD9zR5yFEJqGBI4KhZi2gMVOXtpXw9/3mNemX0tvn4rAMSmQ2T1gkXXbyI4fvvvz+9ZXu/XApj966D2mwOolOn2ej/9j/N1v5sA+OM8r/mjfpMEgshKt/d8KwfB7wcw/se75QDGXz1/f8x38o/z2P/4CZDfNJe+uTn197mTrKVu/Xijz9+bH/tvjoD5fc71jb32Ws/ff+jz98j70J5fram6uQt2MQsnou8JeNWfAQDK4wBVkgsPAiaovJJqIRqwo5Nu+UAKKMlrRwBMslA7eFFchfM7nhAS8kBXMVfBJnH5ytUOXI2/mm/QSPfTErpvBJR20bUo/39lHgxRGI8KCGYjqoDqM49utlu+cNlysHE6SfeulBGhdIjn5WST91Bo+UuX0OGT5DJA4ghQ9qbz6+BLL1r+8qV2z5132CB+w1G+M9jMDABqErQoH182XbNs5oLZ8A4DzuoYZEWkEHJviIJ4QKgBzkeS5rjENGvHakWAkUL/ukgJ9aSlyp8u0Sw6xiL5TFn9+AIwD9D1PQCxoWCIBMCuTgp3hdt24D8fADkURGdTX1c/G58YJ3dWDoYK+y46exRq7MdrlizOtkjkzt0AKOpY7OOaqaNVXbPy419F5+wwoM/h46cIry23FYQnXwCcDKNQD0F2nQgwN0fBpjA9WW2tpot3gPf3oTUSPAsiIx7AscSRBzfs2OrA2Aq6gWUBwyusqAiP4cRMOp5T7bF/e9J++i+32aXqaAAFyZ97ud65bKADrA6wNgxQLgZiYpr7pe6vMTY+l1CsyHd9ikJ8jOPMwnvae3YEMopOyIk5NruAK9jSNLHJUc6KurA8OTB/wMtENlAddL2VQo5ExsSjtFhE5+hreI/TIUn3czuETxnqly98fLl974Uhin3sblD6bFm91OK1q8ezHR7EdV9PyYqKjcww+S0TdMxdLLrkuvujUFDoXi9RJzxAkzzCBYD3A8BIJTMJKKrNj7JbpJ7QWJFfdfRVtYNIBNk0qfNaCgxtSFSg5BF0rCDPQQBlPUfqyhVIvySXAGQ35rrd+y6jU1dgvoB6jbuFLwfWXw0iFIAjElLP4CwbHz0behb1fWWj6KuLZy+OceoHeSdLLb2XnhmRHbE8m/rsMuxy1DU+xcZIRbxeJyWIyBiFRzYBFut99b8+X1ZUeo2IAG0Cda76U2SMjl3KEm1wFcYuAkjEiIBnkQcL76M/RSLouohEEAEyDkA6w0ZNIJNs8eZzQLgvnI++JxJjQaQvMjKBz5EqSiSSQFH5uut6iPxwFmNcP723/q5r4jaDVzNBFqzB9HN3zTSPcW2UtaMvdbbp/HR9FggQvfZXdloCQrgW86oW5g2OtRurLtm0eVKMDgMsKeg1nA2jFG66r6vWrHd2dFJmeWLfkLN0JXZMURCbLXYF65xxujenAd7UAaj7FcOGWuRKM0ThqDqNAaeGyU3pxwtdnbtdqBiWAaDk5ObYZsZLP6TuKBv/9t4hO3b2IooWLH9iyAoA8OoagvDheKt+sNuWffIUJJ63s+4JoOU3kDlKm/BLF684P/HXIPBWYi8kldkw1oCJdBOKiFEo+uYN6zmnMBfqKRs7zcP6/tcffdRO8AwWM8dkZy6yLzwQ8TuVHr9pGRX58bUDY7YxN8MyyTMIRlngTTaPlAYXyWfIA8yeBizxAYBQp6eya0YhTQWyR0QkOLXQkcOH7aMf/pAjCurZmKejdBllDI9L4SeijXHUyxwRxjyozn5tPpQOM8NYTAaAb6VzPgHiXqrDIZ53/Z6yJQQe6LkRAFqGp0scoQ4CcPSMAzmjTkmmS7Tb2VEMAmzoegdwrXwhSce4px1cM9lVve/hh23fvn0uW0hzicCJGAjgGCxW/HiGU7l+Lx08wniCEMQ+bQjAoxdlQQLKiRYIEHWv6lka4BlshHDUeMsiayiNLl0P1hiFsW7euhMbwyYAxTZUBQkokXLszLnzTtEQC+HQN9DDHKcwWsBI8k68mR/XLkaRCeBfcKHYKfCm6BAW+tfLNY2H6BkFkLpA2PS/fG6n/eSlLluCXVNbXbVtX7favLGi82VN9+M5l0VgP/OziMR6SKpZ7lcadoMiRo9D0MmORN7skahlBrm2aiqIYi46iXJSCtEkHR9zbjv3QSTmIlQpnTQAJKKCCY4jI4WvisvUA3RHZ0D6jA720lwB4Y71iwjBPpRT4yiGElB5/uR737V33Xuvs9vxwmJzjuaCSVmK+Qdjy1MNmDXgVFiyjayo4d588MO27+V9AGXYA2JXebbgvO0hNDd3KVaZzB0CfAYVKksH/gTNESX4xXdyT7asX2UR/nPWRmBxOZ3s05CPK5fmE1YNyNwB6E+2Sy1d/i+dQMFDB/b9d2+zG9cBCGGbc+RKs1W3UhdlLHJWmbMzkNZpcRZCJ7rURH1Dfvb33z5se+/ZaofoBM9esxgl3o2A/uQxIB145JH/Zp9+5CP2nneH2xc+8wN7O93hucuX2SRj9RBBwrc+9JCNc59mIadmud6+AHPNZeXWhwpzjudgFblEHswvzTVXyHChu1eKqLlQGyIU/bEjxXaa425jvZwh0FiZToGQu9mhrC88e34szbu2Ea4OgPe9g9VYQHlaLGxeWDhNDYCl8uEfB7CO8Zuyj927xCbIk2hq9sQyZ9yaUIv2iZiitglijdizcyt1TqslLsa6DGsvP2y/fPBPG+8FLKMOafcin4o5OCQsmTWZ0Gem/VDkKJnLQGxRdi1+z1b7t88/hxIS6x+pjCB+l0AMS1Xa2FiL9z+d5X4e1katFwjAJ1vRGMgDZymjOo55JEj1lYBFbJkGIS46ndUNawGNMdGMiUKaHkTEZ9Is4tFHiDrEQbQAPYiqvmEPaybHoBobrYomCBXA9LhISJC4DPJDfFF3XrEoWuyjM2JsRX42Ko8RKz91wVJ4zMIgHAoa55hzeR4jY924nIVUPImCqnfGj9yfCUuhdLl952pq2Ao6/1EzYdWYSGB1djIq6Y4B1kqIevKHCgD1f3GiwqoYZ7go2Ts2LDcvFK4zECCNnGcjaxbuR1wyshR4TqggmIOou/heAnNIOhlFCQRCxEVhp0puXSMWYoGQp3Pkm2mtkkLwU//6bht+vpk8iEoLRZXizZhoqyELkOwSSmDuO81DPAOIfbgu44xTMiZi1CU+r5iT4llZal0QN8qQE4g6hpIviAaS8VFsdADXuVW2hFyQRLyZvKkjRgZnsCvNsf65OCy9huzbJ85bu9ZqbJeCIOhSa6eoc+Oti/oycmbAPrTS11ajQvDByqm0tAUbK4hvbKEKRti3eE3ZlnTWWwHskQDU7WP26uVe62Q8h8SQzxfpb7sWR1sDxE41H+ITzTgOYJaHUC08PWO33BBuienT9tEffdqKv/wExN6AjWD7l4NF3gh1jw/z9hVsENshVkq6Ju141RxzMFkkkAOxIfw9gWy01gaUSB4otm+3TuZ6fxTc5SjTBlDU5Ocl2pr8KCu5eN5SU9bQHBNnNc0Q/ahpqkoHmK+NpqNdVnPlLMR+vaWjLk/Elq+Tet6DebdjPMAOVVA7TfnZnhVZ5tHTZBVnRapAGjEu8paR0ziKmsYv2E7WD9uF+nGrJLYN90RblBiDQj2K/MJae/UMdROujuGQmRmpcRbtxzPZV2e3odhKot67UHDFSut6yRNBlQmJOYk6KRIl8LLlSwDzUXFGYS3Fs5yOHews60Mg653IA63BymETmK8MRDXRyQq0jZpziDUqm9D3ceaHNlRag9zPOeYVkdT+rKVe7M9mmaco2VxjiYiHOdbhapp6Umj2OY11r/IOeyCT1m9CKYm9WhXrkF5TdOmS5aq2BqgvgRDZQe6Wat5JnvcZ9ngTKLLVdBOK+kQ5IDUQJbIU3bV3L3sVbPFY11djqSjbRCmjVTfpfGTn3M16PEnNqAzEWTXkQBbn0tygzPGzZ89B1mS6GrtdbCffTIdkkk20nBHw+2POhCBCnahaNxq1scifi8w3W7ZtczZXwgcnVB876yrZQbOWMXfp3x6c2xjHJ+s97TO8uF5efE+qDhH1c7znLH9K7aZaW/WD9jmy9VSTT9mPttnaDxe7emaK+zTOfDvJPlZSOU9qRI17EcC6R64ZiusgEkRNQOHUUX1YBk9QJ4wxl2tMD0MAzrGPS8CSz3MqyL7wuUeZt9inTCvQPcTl+fVineypPbdBfjD/e6AS8XzLCJCrCpCrRenvTYA47cp1AuSNQWOv77euNYD2+o7iWr1KBIDGzxslEaTVck//tTrAa/y+b/b8r/Hh/X//9tcJkDd7i+cB+Df6/P2hCJA3+vlv9ux/9+9f6/n7D012eSz98N7/QIAIRFTh4kcniS6zwFn9L4DQHy/eOdQOLgAb9YTAdW0ww1AdqNs2DkB1jMJ2gG6/bZs20OEEKE1nSSzdUF1ssJqxscrCLkYezOpST8/IpHu12nmQrwN0ExEyTHGlDAWBsx14m6sQE/io/49/ZY196IeElAIIyapGgchnT5+0d9x3D2CFN11lpVZaVGAf//AHCG3F5xkgUTLwskvFBK372C27t1sUFib9EBfOxx3VhTzRfQCApGSR/YVA3Wa6nvX52hBL1iwrEZE7Afidd3SPY9XR4AKTJfseHxuChMHKgs7aCAAugV0CqlUqyTZHHYrREBLKbpBX9dg4Gxt265FYpjTTRSMbHmUnCOyXhU2PwsohP7whAtLpKI4AoBOQruDYZjJKFIAuIOcKnriy2AmlmzsMYKmmEck2dkLdfK9VZBTdwLfdcRf2FbWO/NBmJBLFhjyzc+gGHuPaBKGMqaD7e3X+cixysuhmb3LETzIZBhnygy4uwx5pBcVvrL3v/R+yI/s+ai+fZDPD7R+jM1LkRzYAlPyyZ9l4+1KID0KMKIRVY2Y+vE+AruyLBuhWXAxB0kM3OoU9VkAVFQQ9Q0hMq3uZjYQ2IwMoeMKwspBfygDFtwf3Jg7FjTy2BZB58eG+2FG0cb0Uhing8bMPpdq3n6bDFMAmMzGK8NAIPNIJM4cUUbixfKOCAJomsLIZo2BX93SnAsoBuFYAIoUB/tazUZLKR3ZeowIQGV/qntLmJ5RrGc9revnMcrqt1QmWAkEjUFTXVCoKEXbacMgHWaomjdcJzieU8dcIiCzQXt1w+l1tcC5epCuZjZxsrATC60vg+zzRQTeWlFfO9opOZ3mY80yISJC9jYgJqS2kNtHv6u+Svy9kgIj80Fc3QK3ePxqlgTZyymEJ4VxERIpQEPmjc8ihw15qER2zutz1WToOfa5+XySJCB6RllKGXGKDuYpubpEfOk49I2OAbjFcMxGV88QHZJb7X4HkqD+uEiDKuBjnOjhSVW2MUoE4Zcu86kNzgUjVGZeJQqc9BIfeTyGZmguCmJf+t+JDmTzzhMhCkLtes5Cfok2rCBJ9T5+ha+XIj6tqD31PX/r5gm3YrxO/88qVecLJ2WyxIZUFlFQJIjvTsNST4k2Wagq+jAPwlTf1BERJNWMsAuJuAtumoktlbC798HDvAGDCYsMpThj3dAGvyl/N371RFGGpxmbXl/EtolndkT4BPihHjtmiJYsgVlZh57fCzj7/tC1VmGdAuF24VE4HZ72N8AwN838f3fw1WLWlEQ597Ksr3Ll99bVYZ90ksrYU4nQUoOqWm24hw+Nxu+nGvc6qwSlQeJbjIDAHGUuRsqVQpxHnrK49jTeRXn/26U+T//Gasw382V+seEPkh45JBMjPCkMtMwarjJFuW4Kljjc5Tj5syicYGwUXCuno3Ou6GHt55mWPIVXVNNdVmQuaSxuwoAgS4c5cG4XtlazR5mSdxoZf92yYuUMkygjzUDfPbQykZRVd8kmMXwVFy4M8WH7ljB+d6xBqgDBIjyDmBM3//vwpoEpqkEhUWyLo+gDFNQb8BFpzzSYAOEZEfHF9IpiD1ZUqIl3j5Y7bb4dMLnegaxvdo6HMDyGoe0YIvF2HKktjBKwe4KXZiq5UkDcRblV1jXbjLbfjiY91IR78WhsbAGc09hRyvjx3kd2xZzNARIcdeOUwr1kKADRCECrAHHNbH+ScztnZeTBmrlwp4bzDLSMz1dkP+mPtEuGDxRKqtUosGesB7EkXYl2LYN0BnIP07Ecd0tXTaV/9xCo7XxuF6uKkZdHVvpImAy/IkVkAklDGygz3Bn0A5PIk6hQIO+Z32ZTI5kTAbjxqRc3X5Twrvrx+KcHX6q6V7Uc84yweBeUkY2vJFpDN//T16suA7jy7q9fk03VaarVVZbbnhq3MG+SMeaJEgCRsxS8/EkJkjuaKK6zvQxC0N2zfaaN0ogcC+NHG7ubrYhRPCVioVGIBJWtGAbeZeK6LJFK3az22Ym3YjN37tnstBWJMa7c/9/ASRNLy5StsAPKsh/X0/LlzoMfY0txzqyPXmWSsDaC4iY75DlQW28iymeAzK9qG7KjsrKpn7cMP77SN2XS811RYUSP5JNhmyT5EpFQAZMEI+TVL8a/vpFu9sKTe9h/rsI17lloJZOO63VvNj47qOKzaxhkr//Wz37JPfeJt9pk/W0oYe7q9+spBe+Wll+2Bd7wTosfPZfYAjdNt32utPBuhWKWNYf+CaadNMU/7c7+mWVtHCLH25iLEoP6YGoPs9Y2y0zVt9mJ5j4G52jRgeiqWaROccxLjNY5MgykA/9zF+PynZduBsi57/iRqQrIUsrMjbcQThoL5bPPaG+2Fx56zn37tNhtogwyCHKjqGLXLAJNohiwGFYvI65rKS/aR//Igmq8uG0Ip4T3AvIxCwCZYbQHg+rzGbJB7MEpg9azyDcKpL5iy53x6bPPn77GffeYxHONiIASpkSCTu1DRpvFMZ2WmoQw7C+mwBMscsj7osB9iLCvwOB4SM5I6SetQTw92UjABMdQQQ9QPQYwV3V9Ff41BjnQy1+RBPor0qi5ps23LYiB7ggBtG5z6AvrCegD4myFsC6qGDN7GKaFX5UaSnZRpv3zqgu3Yk4adFJkXDYyrPZDMdFh7U8sG0hhT24llKK/3gpgoq5qwjNwo60Nx0Q3AOcCx9jVO242bFxnGQtaL/Vgn12ZJepDlApyP8XffCBRXbQP2w1fLrJ86rJ85hLe3JK7R7vXZ5JkFWgXqryrITbgaN8dIXREMcKKO8GTq72EagKJhgXw9xrAJjYRsCkDxhC0qdjzezAVrHspwT+QYtd54Z4MNN1diqcXzTd3S29znCBA14Ewy1/Sg4lUWyRyk6BSNRCLDxkSK8L1I6jhZUtbVoQDn56qNx6mv/KhVwiIgMQBURwi4Z9p36rgd67Fn5b4OcVJzPnHWNRNg33jmiF3iHLpRNoxyvjshLQQS97OOJfPnF++ItDTAVRunZkFhNTIbYAUE1BeN8Asoelal+tOs003jzpgda4DkQOkRgloiJyfd2sou2a1LZYk6bc+XjNviVVnWJ4vEpRF2DEZwUW4q9UeLfXHf56zibx+HAOm1YCwofahXz59sZm6FBEIBM+gZbuU8O0eL2w3slxo9FbKxy9Yuz3ZWrJvY25RS6wZwD9tY38qZA9cRXh/oNWQ37lyE9Vo7TUQ0PETT0IUCY4Ia9eL5ZkjDUdu9PRdwuR8btctkykACsQ6M0GEfimqkfzbIfnGctS0xyHavgwyoKbG28llDuHFmY20AACAASURBVIFKnSYoiMxx5pgBMlq+f7DdZjk2MuRt25pwy0snrIUaqwwb2eNFQ9bF9Y9bRI3L2FAmTgqKoZ3rkiyHuSCA3JIpz2B78qXD5sEeKJCaMAUyPpn//bhxfihHRkb7mT+TXE6c5AbaI4p0UF1/Gcu5MFRouSgsRHidQSEpAmDL9u2sowTJU6degqyNoX4aR+0QwO/4UCd1MX+zAWAdrOW90yB6piGysV2CTO+V2ph5R/WWMkK6e1Cbs88ZppFKxEcTtnblldW2eu06rKuC+Xkve5p0F1Qui+VA6mipMNpYs7XvkK2U3m8Nig0pOdTEVFeDJSMEvpoiVPuOUlswrCH3qWkhGZS3pOysSEgi1QvaZ6kJTDbK49QdItGVKxaCalfK7X6eybxlq1CpoKKjXpbl1rgU/uw9wtlHqEGgBTW9NuRq4pA1syATqZSVRaLrOS1bV77nws7df4JT+Y72Cu617N+ZZ1xDFfWJrGjLv7/JPc/LPsgadhXAH2ctm4R8CqSBMJR96wT3rZdrG83xN7AXWL5ypbOJDuLYoyBGTxMyn0GDg+wlZ5kHZvU53JtSMiNjwxN5fiPtI+//M+xcY2nwiKD5b9w1jwyzP2Y2YA3TfoO9B5PfW6cAuU6A/G4I6619xbUG0N7as3uzBMB1AuStvX9/7J9+nQB5s3fwOgHy26/gtZ6///AEyIf2wmO4Esp9KbxZWQuhgKOywlLhN0CRJ4BQoLw/m2JNw+ro8aDQUtEYKH9kJL/pAAgiQPoB7PcSVF5CKOAaupfVuTmBzdIVPOv3YAfzBAG6i+nay8Vfdf/+/c52axndyPIiF0Arf1P5wA/+CqRtcwDpmW9stg//CN9agJOEhFirrqywdrzV34F9ky+hxfLSLyVI148CfM/2rRYJYaNg4deOHbXlFJtpCdFsEOlyAQQIpLBToSkliwC1fogDWY8IFBagrMBtH873/PlzthW/cSpBNvZdFMEoCLCemYEcCQvnPeig8aO7Oh6bGalfIgBG1YGjTd4oMvomCJYRQFORHJEAdXHxAA8Un4FYSlWWAIwiq48knLMFoEXewH1Iw8coiqW0XYLSJRoLlG7A1WEUNH0QRxHIp6MAVtVtXAG41APolbdylSWmZtgPf/ZvdNvg90tXVBPF+P3vfrfbNEj+rcC9y+SACKBfhp1OO8CnNv1VKAPuuetOMhDwZAdwe5XO6rvvusflHijINovOUW2kvvq1r9txwNiCw3/lxsmLxyAKAPeW5WSxscmyCQDqMbrWB3vlR4vNBuNFXUPqok5xShQ2wNhMzU4SRM4YE/FRXamObYgKgAx5B49CVkiSre4kefRqI5OGjUlwKL7hWHKFAaK0YF2hjsMuusGVueDLZukvH0q2bz7ZSTcjFlv4KqTGhVsYXWoe2GCA1AGI+bku40k60WRgLEsU2bq5TmQ853t4z1oC4UXCVVeUsyEetcyMdHcfu/mZMlQExA8wRuoa1H3n6zq9BunekkKoQx1sPCOyapJyYjmkiiyrFggAWRopWLybzn2RhdrInMTnWRkc+ny9TuSDSIIFayd1oAuwF4ivDngB/eqg8mfTpvGp/9PYFOpz5skDFEqAvPqdBXKjko22umMn2QSpm0vHmAwwqTD1BWWJSAypOZQJIkJAx6P3EEGpyUwEiAieRXTbCRgWEbKQJ6K5QaTLEAoCqWYSUGSJDNH5LKhA/jMBolBPkUzzpCrEA/OHU1eIoJDFGWNXwZAT/FvjR6oNXQudk95Xnb4CuOft8ggcld/01X/rffR3vVZ/18903/V3na++vJizpmXBxbktEDW/PqmqY07/Fgkry7gFRYl+d5bjVbj5q2RoLFuWZ6tRDsl+R+C57pFUQqVlqAaw/qmDkFyBWutCER77gM0TbKL1bM4AwmnTrA2uNqO33HybUzS88MI+F37Zxf3IAmxOhFwZpXP3l0//O6C/N9k+7wE0WWIVJ4/SwSxyEKJlBqUV3u8dBBVXE3JahEWfN/NaK4BCIt23MoM+/vW1v1qx7v56ObZD7bbrht32+C9+Yffee4+zudK9jqCLfTVKIBcaCgApkkr3Tht4kQrKa7j3vvtQGJxx9+0Xf573pgiQbx2csoQQH7rGsQ/MJr8GJd0kc5/yppQjNMmm358uUHlkX0B1orlwFmmczrufOW9p3hJCZy84j/80rArbW7EGumGnAwBEvCqfxpPntwIQRN7asuQQ2CH1RwQETxVrh8idOJ7LVPz/RyAxZL0Yxudp46970k6AdSvd4Zs2b3VKlB7m317eK5tnqh6rQlkpFRFuOsrnJQOuiGyp5jpp7sjlNYs55rIrlwioftbuuBXgHOVGVXmpy/DIAfgOYA04x1wkgkzkRzIh3TfsuQlwfowxMozSrxSgcR5MkipqcWaK5aaTWZKRiiVYuctEqYSQHQAM9EZt1ICKKID7H8qa4QHg2NLS6LqRF5EDNTjE88n8GI7vfA5jox0Lp7Lyap4zwBzUiLKGUvh8RW0V12/U/vaj+XakiHGGeiHCz8e2b1hrQwB1c4BFAj8EpvoC0AQpqJk1RrYiNZAMUumkQ9Cl8SzMcR9P0hXbANkkqxJ/iJABnhURVrLIzF7rZ+f3NQBeZ3KdO20IcEXWU8Q1YQEZ7zrIK1AoqkP6hm0bnXJylg7SIFQ/XtQhHaz9AZD4bRD3/QDX6yETp1FB+dCJ34QCSxkujVjRKZfVi/VYqpSU9AwrxjYyHzVkDY0UyvOREmTZCohw1m51vgsgO8GaedOevVi2EHzPs3upqNhqyT7Sepe3dqXNVmIHw9hAH2dnsbdbhKJlWe5Sq6dL/2RhmX3/yRb79Ke22qrMKICwLnvtEspK1g1lPeVTE+UtznBrzTJUJ+XMD8dPF1kNTcPTANkpWMtkEcI+w3w/Sp0xDEiojuV33HsHuTt04HZIETNs3/3mP9tN1FOiu/NXLudzeiBhhghN7rE4wsA9IIwmqcWCyEgZ5nPDmKt6uZ+DdJiHewBqgpB7QoA0jczZsxdrrRy8sYUlc8nSBMLOsRJlHVy3JINnow1bk3HbtGe9na7ttYNHqy2J256zCCIQRec73nWv/fRfn8YayOyZ799qvY012M9MQYCM2dkmahfGbs6iPBdQ3lhXZn/12Y/yvF62PtSw4V5BgMQAxygbkgBbeyf7rB4LHV//SOb6IMvPXW3JD8e7OWzfn/8YAoHMriUrqdNQAZHPI3Wr1sTt2zdjz3kG4i+DxhqyusgTUXBxN4SYCIrYmATGVCwAJnZckHghWIKNQNpF8Az6yqKH+651X2NsDFuqDsbsAMfhwfPuizrXj9IhGPsyf28yyihAagmubqK+q2wDewfAh5Oj/k10c0AnwG0cCPKlwgH78DvzLIe5tfbUaeznoskNIZ+CueUiRIcyQRLow0mHvKmENIrG2m0AlWkEKoxwiF41FfQBfseTI5QE0ecFgj0RlG4tZDp888Wz1kxvB7ymJWMN1VnPXMbf92zNdyrkQycuQyRBgNB4n5gUxDwbrOnHKmnICQnDejB/sWVAfvh5c41Q7AzxWSNcr1WbttrOT6y0gp/WYdWFsqm7EYXeiM0NtFk/5PoMZMswqhmpFrWO9kNgKQcnJIwai2upQHOWeIBdkQ3+KNESmatqXT0bRF6TH/P84AD2XxCgE1j+SUGn/DSEWHb7rgRbCZnVCWESGRxnjbBLr0DwP1VHAw18Rh8DfY3IrfpOxUbYYp6V774/y8KHpJAeh5gOtYDoFDtR3mplo9TfjLuEkBmA6Q47XYaSgDFEWQsJnkB9OGXDDd22M5P3xEr30acLbBqlXDohGls3kkviscj+HavUnDxfe/TQf7XGLz5uU5BYBplQWtJFwDgqikWJ1tQ1auVtWLnmbbLvPH7cYtLDyMUAXJ/pR+UxwjXEEmvVMishu8KH2q+URrBobJniQmly8By2++/Z7CwGR3o87fzZQhQ0gdRsK7DImrSSgiLLTMUKMSrQhiF4e7v6mAvI6oHEiOS+epMv+MSxXkta5G/rViRbI/N5APdieRaq8xiUCIDNI6jQa3rG7LuvDnG8gN00BuxckWCLU6jVIAjbAOULuZ6FCBSC0ji+Vhq7IEHXLItjvEMmeM+Qa5Nri1G6/fjnT1nKonzWyxzWlRj2ad0QXayZKK5nUBeGR0A8U3OocS2L3A2R4WrqqKyqcQ1nG9etZXy30nRGrgs10KrVWPypOYv5tYF5OgySUjW/gtS1v5GlldbyWGpsKSyGqRtlVehDPb923XqawMqptVAooq6fA4zv5nmepkaYpTlvAEL/+MkztnHLVubOeTBe4ywMuZT2GNrfDlOr1qoxSLlx1Ih1dfW2EqJeYek+1H/KAMxfoZy2Qbc3iqM27pNSnZpI+2VlhJTL9oqD0zGKBFGtNN84Q23GtZYSPow9rfYSsuyKwUZQ2VjKLhLZoPOZot5SPqGIFNkWu702vy8CRPsol2UH2SiCQ0pLfU/NB/qS6sPVslfrWe+rzT6V39vwq7pv2cfm9zsLNbaabLTXUPC8nAZEWMkZQHl9Urn48tzW02yXj2VuJP8+SzOA9iyzsJ6yT03jOjRC0isX6RzXeBpPxLzs/PkskPs/imVwHPspNYeh2uEwlZ03PEZdL4stxufvo6L4fQGr32Vh5TJArn5dV4D8vlf32r/+WgNo1/4MftsnXCdA3pwC5q29e3/8n36dAHmz9/A6AfLbr+C1nr//4ATIMggQ2klcQefC0CmkfOgyEiCtLpc2wPdewCH9XJ78Ul3M+/xTPFE46k+FuzVQMKXQkT4KoKDcilUr8tgoFLFB3+GICQVSsiN1YL5sTpRNoXDsffiDq2tWZITAUOWDyH9VtgX9+L5G0Bmjzhp1AmcAlDz+yUT70I96AKWDCA08S7bIrN11283OC34RgdQnXz1I/kez3Y7PO3C7xQJq1OLzLZ/4RVgwyUIkkGA+dauqOJUVljyia7HGUPCqlBLqche4LXD3Cp7xK/CQnbfF8cSzVkF95QBs6uhHRYHNwgz2CdnZ6Q4IlQpAv6eOfE8K8RHALOVqTIPCZAFEJSRGU4hOEArpb6WXy10WSGJSKlYc7YBJ4fjw+joblQHCNxcDhOaQdzJLUT3A95oaW1E90JUD6LR+02aKZjIq2AQoJ2Pzzp128MgxpwJRd14FBfsDDz4IGEbmxQvPO5C7EzA/MiYK8iXABRvL97+msopA+dUul0GF9cnjx23HDoBENsOy/1GgoX5XXf8/BzTNwC//7/9ys33rF/VYsiRaVgrdP2o2Iug2FaVMO37z8YCKEwABDaiCdN/yIWj86e4aodsWvMpZS/mzIe/sUCA2HsDy+5WFDPcwISmOTTSvg3RQXsYgO77Y+BTANUAuwK0mNjvBECF9nHM9HfWeFOt/+8lcgtABLdmQ5edmWRQkSLgOStYPjL0wSAk9OOq4l93ZC8+9yP3KphN7jbtfDcq0YKOWi3dAFZ70AvFFjkipMwyYro54bWomuYcKsp7kAmtcipAQ4aH3bqNzS+CWLKqkjtAmUOqDBeuqYMZrN+BGIhs2gQdHyNTQONFY02ZEYP6C3ZwUDAL91fktAF/kxDyY7+9CjvV9vV5knUgN3Sdl1ejfUrXIrko2BG08N4vJ7egEyNX41fum0j2nDn6dj95n4bP0PjpWHY8AYG3kdFz6Etmg89T3RYiINBHRoC+dgwhJbaAiQYGketHX/95czAcr6hglyxfYJJB7lPHhfI35nibNKc5HxzPIz2R9pVBI2ZCIzBB5pPOdDzWfcYqPhX/rGi/kfSzY9+nY9fkij7SZFPmxQI4472eZlPNznZ866RRYrw2iI2204eQ4fp0AWTg2Eb79jLuiEmwVRLACbDWTmeAssHgPkToKgx9AxdZAiGbe8ny64LHxAyG6dKWMjf4UXejz56Z5Z5zW2be//Z1OEffU08+xGQ2kIy/EgenKwullDnrpwAG61Bvsb/7nF+kETrYuOqgnuX/tnX0A/MG8PhZVyjQByvV2Ch/9RNKKi1CHJWek4d3NtUuMxQ4POzPmkwOfn1eF6Gv5R8hboMtPBJpslqR+kl2DFAcKv1QnfD/3Week66LXbeOci0uKHfl24uvb3xABIvXHjZ/cjwVLuN1z03bbSJdsE+c0NzFkSSiIgrhnpQDUqzdvo+V3whqkSFPIO/dqiC7PAaxTBG44WzV1jAPwVkJmRPE8bt68yXVUNnHtpS5UHpGCtYW+CZzQeJA1VBed8XWoQaTK0LMt1dOAU74AujKuRcIpO0LASTFzdyqdj1IlCZQRiB5LRkQZn6kQVREVQzxXyTw39cypBQUFEEw7taTS3b/YZTS8vO9FW8ucoM9SdtDWrVudnd48iFNmrxw6zPmBqKFIXLthMwq/ZDtw6AikOLaJkMf6jGGOJQWVYWTADAHSyyFde5iHjPykWgCVQYCVZDo4AWtZd6Rs6KObU+faigVLBoSJh8eMxQNQLU2NBjDFWg3LtDIIs5k5HwDcOVRJvhYJiHMGwv+Lj6wCREQN0oFSUuQ+pHkmc/sUgJknz2ELHaIjjPFeOqLzl6903uIiVS8zxmVVIkDrMvdt684bAJyirIgO1zDuj+7NCGMyi+NZsg5CujWcIPoTbr5U6Hwh1zqUZgARIanMv5rvmhtq7XLxBbzUV1gm63tv9wiZK+QtgaQMo0IUEnr08CG7be+NNgZQFcg1rMMerB/yPhzrOfnGny8s4n1pfiDfo4XO4DwI6uJLJQChyXaJpoB01tgU/h4HQC5LNT0PF7mPm/F2Fxg2x/PaB3hVUVrqAPNkOua9elmjqFGqiutR2lRZOPO+bCo3b91hpYRIf/eJEtsCurpuaTpjFGUmjRbhPGNFxYXY3kXhR59Hjk2yA9oOk4EWDLB05Eyhs1VavjEdMJa8FggVf5Rg+w++bBs3r7FHPvYBwKkigNhE6wLU3f/8PtSXKMqYtzMYfxvuvctmuV79qBwiUZkMtxF+Dvki4gNGEwsz1lrsNDtQM4TPBZrPDN30cwE2iP3S4cs1BoYOACqbOEDieAgSxnU667EwsoqqVnI78qypfxrSrpJnEwCYCKAtO1cwX05b7ZU6qy8Zs+99eSuERg1KySHrmwmyUgDWbjra47CrmiAP521332ghfljpdFcC/HaTbQDBjy++EaatsYuHmW3/u3f/hyr7yQ/8gvqNJgIsRCtaWENRp0bTBCK1kwiQ6tpqu2HXNgfGBtLgkrM4k1yUCqfmmmHNHqVumFXuCU0CKVhkjaFMdqwYGWK+zPVpNNu0s1aqMSUBUHIChNmLvw8DgNbzfNrwpCVxH4JQJ0hpMIjCoQRF6lSYt12oYV3i0VXNlU6wQgAqlxOnUMisDram6mHbsSLS1kG6TaB+noOEjIuGqNT82WiQRxAg1CmpkH0VlS3MIV4uw6cNa9Bg7yjWJexvPKkng7wtjqBpb/JUOj1S7fGThXYZIiIxCxBzbAalq/KuWLN4P5yt7J5bb7Ljhw6gVMEKCaBcDSOJBDhL8FiGOiI+Ccs57NeS47BX7UBhBngdi91XPCRxLc+H5suPf/td1vp8uw211szbxvYSFo11zxzKnAEUS+osFyg7Bvip0j4CtZKsrWpQtE1SYw3yfaYVnv84Ky3vME1v4dgnYVbpOtMDQ2hm6SF7gxylSSbLgqImS0NRceNKyH+eiUzsmVo7+q2gfcB+cqLZroBbTqH+6MbbCRG3xUN+xPNWX393smUHz0A8jWPjB2AfTV5TTbdVjfhbCzaRARC+F8sgpTjGpLx4q2vttIToEIvyHDB/xnAcYz1/VZxdbCAnhjUufw31NnVi/uIb7N+feZpnfNr+8eif2+BXn7UelGjdZDaJB9m6JokaLcqe3ldi5M5bHuPvH35ygiBxyDYacAI9RyERsqyrSXlp1CyBEXa+vNMy1qWRD9Zg29fm21BHrd25Z5WloNCtKkShRpZKWVmRxUQlYTMYZ9XlVQDOWJlCQAaq3mJua+fzh4fI9qIpIjQy3p45hZIxgTkjn6aoQVQe5L6sXUIWlBeKJ55v5a8cLKixn1ewHqUG2OqQaducEWuJkGBScc/wnpU9Q3a4kgYe5BlNelYz4iAMIduGCbAPpWbzmILcXQIxEmsBKJA8fFE0YJ9UU4u1K1kv8dhpBZMtFB4ZyrliacW6sYtMjkJUzmqASsXWMI41PJHnNwgF4hwkoNbVZJq2Si6XOeVQFARlBGuHs/ZirvViD1oDyB7K/m0FytcGSBNlSqRQv3az7kQyl1dW17DuJbJP9UcJyXwzSNMCJNEISrww1DbdrAGDNJ8pe3I5REZVfbWFwBIGoBRXLTvC/BZAndzCHDLEehZDLRtIDRbLcdTRXJa3ZAlWzplOSV2BQkUNMFPUbcPUk8r+UA0rK8wp1rs5qdrZQ8k5QerTIOpSH+rFYepZ5XSojh+glp3gWPxpZtLvQl3wrLAuo0jVPCbiZ2EfLppAhIMDFH4VZs5Wnc/wZl/palXGtMtWuerhoO9VfWe9mzszP0DmHK9wdrjUvE7FzH9qLtNeJIpmBzWqjUHEyJ5LeYeqWWRZlkL92cB8FcprpDi5QlOP1CmiXWYoOlKU1ch7BVNPFZ8vsO4W9l1LCXLvn0UF8imcC3Ih6WTJpWaj+QaOYXABNVSKoHnjFkC/G766ToD87mv0//IrrjWA9tae+3UC5DoB8laOwOsEyJu9+tcJkN9+Ba/1/H1NCJCFoktFnGwq9G91tMiGQpJcKTEEJAosVcezutH7sLkIkV0OAIM2TCIrlKmgLjp/CIYIQJMAWI9sQItxgBNf/r4G4OFKwTmK8n6777632Y9/8lPsgjLo0mSjTmEVweZPeRFevGcoIL9ARAFPKqKasMcKBhw8/KV8e+936RCjMK6ig3IK/f9dt98KAD9KDoWf1RKKGirpOx3CQUgcFNiaTsftKTo6M1ISIEr6LYnupRgBLXT0q+BTZ349XtlrydCYzw+YdaBafv5KO4f1hcKKU+kclm1BH91vjVhfhJBT0dJCkCS+vFKDLEfSPobVTA1KAoWo+kOwCMD1oqA/c/qcI3jU0RpGd5gfHbWz7EobkJ8PU7RrM19LwakCO5juWIWgD2JXEYPXeSbAjGxaZgDlK8jDaAK4Egibid97JGGBs1hqHDnxmkXR4RTK9atEtt2I5Uoj1+6BB98NuZJk5wlRP36c86fTOYDiV6BxB6B4emo617DCFhEQK4BHhbrAT21uAxQKTre6AKs8ruUQx9PM5vjUuUJ77Ms3219/mzDhbYB1YYFYirVxzb3pKMSfH8/sGM5hBED9CkDxWiTo8tiOAoCalRoD27AJ5boAJgxgrSEFjPJjtEHQddFGqgsLNQVVh3E+nVhcdHUPusD0oFDCYFsgeADrBmgx7MYyYg6w/AufyLZv/rIPoKPXVgBw+MyNo/6hywlyLJT7pGJf6gL54E5AuPzyiSdtK51huQCUTXRyTwHMCZSSf66UDAJVk9mUCBSXdF1ZAfryZnNUVlbt7N9EdIgM0JcfmzWRACJA9IAuAhmSIgBY0YGrGlMiWqSYyFm0xHXGycNYaguB+yITFkiNeeusefJh3vZqPghdoL8AQalM9LMgro9IAHn0+vN9vcaX+6fPm+KzZFukf4sU0XMrUkR/D6XDXTZTIlQEai8QA87iic+WKkWv1THrnojsEMnhPov3UQaIzkOv17Hp3xovw3TNBkGO6u+/PklpwRBhukCA+DBXKD9gDFBRGyGRILJDELnq5iFZH/MXkRTTVwkaXWddCx2v0FYd18KX3lfEzUJ4+4KV1fzGT/ZqKIquZhjpPWTZtxCWLkBc5yySRSSJ3ksWePq7zl/XXOei+6HXiQAZRkVUCri7ft0arEWwB6upYiPp51RGuj4iC2Xt4csxShkwg+frCGNVuQ7aYY4yX0lhp/OrxybrHW9/FxtDXzt/4aKzb0jmmZxg/mmi+3iM4z4PiFANEPDpv/iM5S1Kt8bL5yD3UJLggd+BncrklDedtuRc9Iwwh3RYGeAmvcI2ANg4BWjkBVEbSOe1Qi51PZVzJPXdEx8HbeLrtq/UOZJD9iQaQxo/GmdSUrSiEtO10/XWNVDOTCddlHNci9Nf3+p+//WGni/cLxEgPz+LbdhAhx175TlLiwu2HRtW2bqVuYBxrDWM22WElfYCtkXT5c0JzqfqMlbGIEC6pXYATasB9BRJLeJN/99++20AMQlWAlFbB4mjDKF4lDgC46WskV1FMsD5HHN1D9kTAiZEXOm5FAg9wr8zUS7IHk2WG/NWdXQPQ7LW0hkaFwfKpK5MXRvGhtbEaJ6VRBRVRdjlJKNCuQBoLvuJOziWYchw5VssYS4Y5bWX8PlegaVSO3NEFODNgo2bnhs9A6fOnHU2aSJAcvKW2y+ffRHAlswbgCFlHfVx3xJjIywjPsjiyUEaAtjJxM6ms7sf0qKQpgVAFQBdEZU9qAVDWX+XovR76eXnCYnOYU7KYj2csWQALa2LUoDUsv6ER8Qx7ujipvtBFlhnWJ+/8plN9m8vd2FtIdB31tbzPkN0LoezDk2zDnXQ+TrI2lnPddm4fpMDatRQ0Mq1koWJgJz9BJpnESqeh0pKdYWe7iuQDf7Yut36Dqw/2rDb4Xv7nn8B4mqLRQM0lWB9pnOOYF1TiK3USFMQ6xOsQRtQXSi7agLAV5lBsr9St3EvlmL7CCl/7/0PYM+F1QZNAQVnLwDOBPM8TtjajVvoup+1NkCsDuYtEY/dCp5lDEQy52/etgXAbNRyUVB86x8etfe/7yHXwNEMmRUBCS0LymmAN3msNxPerAydbXjfTzcUYbkYZi1D2Bo1dNog9zWR5oJewKQAgMnSbsYZx5OdloB9Vgl2J8m29+bdtv+VFyH5sHdp67N77rgHwjTGnt/3nK1H4XKcho5BgPohclmWr90JKeVnj//7k4yLGfvXvv618QAAIABJREFUH34DgLHKOsp8LJRxMoz6YYb79uRjT2CLA3HA1/Zt2GZR+3R3t6GYyoBsBhzHChKvMdD2ISuHfJnADmiWaxTpGWjRgVhYYVUyjnVQCXNHff+UtQKsH4PfWL2I9ZPj1DOWQFZYL2urH+PDC+u9y5cItu5WMDqg6ooMmjTS7LF/OWoffNdKW51BphfP5pkLBAQzJrqx/WoHnA8Ij6NjvNfWr86BFEq2wLFWu3T2JOtHPOqBOBo7RuzGf3qXO4/6rx9GYdVOIDTqDkDXXMK0BwhW7+c5bwGs9aR5Qp3fmcq04ll8kZy3GJS1KYQxy2L0jjtuxiKtASWQl1vv+3lGBrGKawK5TiYkfQ7wOID38GE+9EQNkoclWi0ZC1p8Gjn2LVivhTK2elA8wj+QITFkQzTV+BOgEeYTTqYNhHY7auBATztXxbzK5Z9hrk3LCgHQxKanW0S4v/W3o/Tl8q/Njra9a9ZZ5QVsZBKwAWOeK+zFfg1UPp38kCDOwZNxzeW1iCSC6bukEGQsQTQoLy0NS8+0KPz0YUx+/Eo9ChAsIcmqoHS0FXhfrSFnqoUa6sKZOvFH9rk/vcl66isgM+rtEmqBakit7AQy/IKwg4VcSUxlXEOqZKREU3+JjPdweQjBzP0Hjx132Qof++f7rfcV7NQqis1/hjqB+TqC+zmJrGSolyBmnhlZFE6ydig7LgyVsDfjtbW9x+WCdPWRE8I6PgnB2tA6xXt7ojIMBcBlDYcwCwxkDuMFcxAhvYDCRaiByUlH4RFmm2isSaBWVNhyVd+4nUVJ8cMLDVZHyYBQwcK41jmA2Ev8xuwjOzItFZWHP7Z+fayzV+o7rLoDm9quWezDpsjDyLJ9r9U4AiRtSRykGDa+2C4mBQFgt6IHYhzj4GQ37E20YBqR+hgbh4+cstvW7abTPc6ePfq4/dNrn7PJv3/JxiGTuyDDArBEg/lhDu2zV0+a5W6EdYpdZD9/ucAiU7DlYwXu5UG6/96V1lBdRm0ZwxzOXgZLMB8sWn1QwoQyl6VBhqVCcIxT08UFo3gnX25EKuo+5VT4OfV4THQAa9UYxBngOHPXa1d6US36EWIO6RBE2HkRmSHckwRsr1SOMkxsCYSaRw+KDg/Vfh72y6PldgilUm5OmN0Q52mr41DGzyL1ohHLD4KXYWqnGnogm8iFgDhtY02iJEFF4mfL0qMsOcIf281kgPp0O1nSZJXY/k1BgBDuSBD6IuZq9jQQ5ZHR4RAS0ZDyZagmNzsC4/DhV1Gcr7A09nlpqE48pslfBAMvK6ukoS3HkceycMxCIRYOaTGkpgPsvqTUVA6a8s+8yKdoJddRapIIXlNRyfxDDVmP6nDTlu1YhOaxTjP+C0uc8nbdhi2oPah/WQPqeI0sMJUDtmLtKshe9hFS7vPMiVBRLTbA860aRyR+KfZUKazpfqzjt9x0M816hSjhe8gBJM+F/cYo9dwAr9OaIVW71ChqHFRTiwh+qUnU9KXaUg11ozTAaR+hfaZ+PsMcIyVk0VdoHLj6tfyvIdaoswOoydWYo5pTe1DX5KM6m3nMWV3xPl48K0xNEB0bf/X7v/6X7I+ccyrnhdpXWXOqnZzig7XBhyyeEaz+ZK4VyX4ggJp3lPNXjSKlo2vg4d9JNMOceO2025OuWsfcBdkUyz61goY7vXbXThpUqA0raG4YhnzyNX8aKzKoTdJt1fJN/L+ZhkCIIgg1X+o17e+l1JNSfT6R/dp8XSdArs11/b/1rtcaQPu/dR6/+XOuEyDXCZC3cgReJ0De7NW/ToD89it4refvPzwB8sE9whxdESegwh8gTMWdpK/qjulEeSAbGhVQ6oafA+BUPkYFyoEogAo/ddnRoaKiywUe639AE2pWZ98UTWdYP57iqUkJSLnDLZIf9AMSrEBq/NRTT7kg6AJAPl82V/pfAEoI5Ic/Vh4tqBnGFaDHhqMGNUE0G4mXv5BnXzpClztdvAV0q6YkxduWDetQeRDuu3ql9WCLERPKThIAMIQQYHkLb96wyc6/dpzuvijIlw4sVvC5JvBV4XJTdGf34A/bDeC2AVWFQK4qeeUDZmrjXQRwpXPP30jgOABcL11lA3Sa6lyl0ginu9qD802FqBBpIEsZgVAqqHVhZeVSTheUPKin2dTFYkmibutBunaHAPVH2NyEo2hoBjwakDWQAqUlFQYySqAjNYXO2yCK1Dl1NrcAPmKNIBJCoX/rNm6mCzmPENciu1yB1/C2Hc5PV7Jsya237djuNhA6hwOvHHBdtf6A1LGoMQb4fClUqgiJXZKzxFlFqNjOYOMxQPdwCB2P6gwcIEg3KzvNefsmpqTb9374uD399VvtL79Tbts2rqODE0BqsIeuOiTl3GeFji+VXzxnMKJCmu7KcvIDJANXXoavLz626q4GyOzBgzsinHtCh3MQ+ShRgFrjkwK5sUni/okI82RTXULWwQid3yJA+oansMHiPrBRUvfaLK/5/MfS7R8eJ5SSFshkwILJYUB7iJlA0AMRcSLm1MUvj/9pQKnnn3nWbiTwMIINv7y+AyjMF5GB0o46SXkOvWxIRVbJ+1faKI13hST7I/kuxvNWYcjz4D/+2dxrWVXoT+WnyDZNVkgq9kuwfMvIwGsaMFvkg16jLipttGQrJRXKgprBKUwAnReICG1+RFQthHRrYpm3vyLIlYGlTbW62BYAfylA9B4LKpAWwGtNFnqdAP4hNrXJdBwL/FeHu0gNkRsL9lsar3q9/hQQLsBfm7guVEN6rcgBETzO5olOaNlvtUC0JUD2KQRdQG4Yz7sUKq477Vf//0cFiPyDJ65acF1tbnObIpEgOhY/NvkiB6QCkTJLx6HroGNRXok/EiL9W++/YGO1YIel1+h6OWXHVVsx/f6CJZembilAREDpWulcBfBL0aD30vtKeaNnX++jny/kobicFuaGSSbKKjJRBOYs5v6J1BNh5gdZqPGkey01kzrmOrh2g9idSCGnjbK6Gevp0JY6p4dNeQUdnnfeda/zue7leRxgLpCHuuaCdkgUEZoFjM9hNtfrNmyA6N1j3c2l2P200dnsAckm5VQ0qrIsfqcPRdi4ncBGw4+w2Ys8c77Mg8nk/fhBgJw8e5q5GuADu6MJzl/ElcbhuUfX2m1fbXJkp8ZTICC3xqFIEQGOugYinkU+TQOYzGD5V/KPO2zNI8exvBu10h/d7FbE10OEiPz4+xfMYvCdjsYyZWasx0bpLJ4Z7wdsCSPHIxbQC6UR5x4ngEc2gszLgRAYoBguA6QfxVwf3fQdjEWp0mRprefoht27XIDp4SOvcjkJAOV+Ku9DHuQCFtRxmc4zPUyYNulV7phF6owwbuMhMgalNgR0VyeobK+CyeQAenDrkcgr5bvIQM8DsrON+6o8HwHEsmq6gKJReT4tAKaZqAlWo6wRyFeKyiCWOS+bnx07+qolAazMgSwl8hxKdaZmAVmPyZahln8r7HUDgI4X9+jYa+cBm0Nxz/ax5o4eQHwCVQGip4da3VwrC8X1gPvKRnoGJUBgMF3HAIbNPJPeLHCZ5MCIvK6trbSlkPPhAISxKBci6IgOB4DrJ8C0urrR5SsNo0QaZh2cYU1rgNT/7IeX24snRpnXe23jyjwLQHUVBuHrKZsgxoFyWjq4Rp2ASmuxeVOGzRTAjDptD716lCDgbGfzpvVsFiuu9Zs2QooQTsw5yiYlbwMAVC8d4JAMUoPu2b2H5yOQNb7FkdqzPA8r8lc50j6csRJDZ3F4MOodEQyA2eVYUW2BfK+GfIzDVuib//AN+8RHPgII44n6s4tsjlZnFyNf+PUoiRIB3/qZS86cv+DIu3DAXildd995u/3wu9+xh9//MGv5gL1y4GWUf+RJSDHDWBpirg3gWsbwrDD4XOjrzCSqo5pyC+4ux2JxykrbprChI4uGOauLa4erG4EGoXa+Zdj6IDJylmRjHVjP2uNvb3v7nRx7MZ3XXL9m1HRhsW7d8fRlbg8nwwzl4+XaRnvgoY/Zlaou++FPH0f5Q2MJ4Oc/fesLFptCB353jPUAHnqBuPehoOzHR+lfvvOCvec9tzAeNtgrrx5C3ECNht3nxlv2WGPReYizKOaLcbJKqu0ymWmZ1B9RZGvFAEK307EPhW9dhG2Xk1MyCjFyqghkHVDfNxR7P+ovb0jUOVDLKdadxRD4+54vYgyqrgI0Bgv2JtR9GeRhMI0HyWDB4zxDp8+TwSF1B3ZN5cxTIXF0jqPG7O2ss0c//4gF9tfZqy++AKEIkL1yg2V8aof98+1ftaXJhIdD2BXTPHG2iHqCUu7W2+9AldFLHky1IwKVdyNlz6LcPMuiM/38xQJUcrWQIBEQnb328MOEd6uGoZ4cpAu8rrIONQvKMandMC3zZS1ORUUyQiNA0NwE1nIZZAsMuQaQXmze+gC6M2NCsSmD6BqdtkY+d6KL9ZSaJRqyeWBo3LogTjsg4lqGZw1Rhc3RoC/roHAsdjo6BiV2RtHG+gJRSWM+Hf8A9fyMRDesDUesEMKpFmKCS2IJ4J5ZQRD5ECve3OtWznHaOxQbMmouVB9J2EVFJAfbWUD0H+2HbAOcHuD3KL1t1+pUyyDjpuRyBRaCqLIax+yePZm2NAWyo/qSHa2YsFpYAzkiRsan2YWKBtSBqDV4j3AYh6x0cqukZKZOEnlTeKnCbr75Brv9s9ut66V2bJWKLZoiepQ8khDqrRmGxuQQ6wDnPkXdM81aGSKwV/sAlkgFoA9Qo3UA4vtAuDQRgN7Zx3lRG8vKMYhA+ykAWCm1gsiFGEPp1Eg4eBXPqojHPNaBJYC0SeODlsJzN4tyYhxVx3dPFtkzxdgncd5h7FWSmMJ350TbzbnRFhVIrcKcWEWDzn7UIuSgG46QqITN/uSBW+yx5152xElQhK9tJ++upbLEZQRNYUFGfIZlMJZ3bsgkaD3GXmwdc6qOB7HBum3nOnvlzDOWRrD7Az/5Uxv+q59YC/OPD8c+CZnX1sKcAA+wbvc2O1XVYY8fqITAYn7A4iuV/oL4CC/btG6V2wccOnbBImkQisTuUenmiyF5dF2H2qqdemwGsmaU/UAwa0oPREhjfQ+E8gQqRizOUsm0Y0/Qzvp88NyobVpPhkcUSmJsxuqY505cYg1liUQEaLs3ZVgAtrIerShlprFkmva1585U2XEIkRUoXTZHz1p+DKqxflQ5AuOpTQax9aof87EDJe02Qu1Q1so5cg2X5yRZNkqQ1RkxlsBYG+c8HjtSaHW9kzRtsZ4w967l/DyouydnJ9i3BdvKVStoEGt0NowimF/ef8ApuzKYH1Yuy+G5RAk1TQ4cx5gAodIN2dfOPObNOJiG/BYBMsy4Cma9iqZRLRpCpR3brHHmrzH2a3UNZEli46ZcLhEbd919HwWmj1N6HD1xit/nec5b5vYO+n5xyRX2pr4uX9IX5fss+w9v6ugI7QkYsFoHgiC5pVI5TROC1NEiMKSG34BCs5F8p2BqIjWGFWNVGQy5PYtlsvYnY1I7i9znOup9zn8NJf3r/Fr0iddcXTJGLVb1jXXutzL/vNiRJFKhukY8pwpnHhahwfHU/B2M89WvnP9y2lmR6rXOnoo9uGpd9wtXk0EcWOAsn0SoKIh82qIZmH3s6SaZo4OpsWOorYIZA9Mch9b1eBo9pFRppBZRJqUfxyhnAh9q4xZsygaxGeumxljP3s+Ptb2hutJZYTWzjiRiPzc+xF44Mcfe/96Ps34y1zKPeXkFUlOSw8h11P5u7joB8jpHyX9+mfY8b/BX/0h+7VoDaG/tZbhOgFwnQN7KEXidAHmzV/86AfLbr+C1nr//4ATI0g/sdgSICjkpD4Lpiu1h4x8GSBBE8dNNN6kDCymAhmSNA9CaCpBzvqAQ8CTJBcxJ+huGX7/AT3koj6IWCKXYnGDzvowwVgVz7r4Ba4jCc5YdR+GJIkSA6q5du+wHP/iBC4VWFofsM2h3BAxBOUHXiEIWu+l0nANgqUchsWzZcqusK7ETX9thX9iPLQMdpbI6uP3mGynG5tiUE7jd0+WCWmnOY2ObxiYk3OJRUlyCZGlvabDbbt1t9QAnyXTfe0EASAUyRjEoUHgxwbOSOwskFhAtcFREUD/nre7iCTpspdhQV406/r3ppPWik0uyb1/IFnVzyr9eRIesiIboKm5lUyaFSTbdipUcawo2NrIK64FwkPphjqJf/tQDgCI9gHA1jfUAbCJ+xmzTxvW2EtXMHBsC2Wuow7auDX/vZGT0dDb1sGkPQ8lyw4232vMv7cf2CoCJjYFgewX7hQHIrse7/cDB/U7NI7DQW7ZACgkGbA1ld1VPF3AMuSICZVIA5hrpnk6CVJqD/JhlUzNOR6XsNERcJKVl2bMvnbAf/7f19ol/Krc9OyCM6NDt72zBxiEK9c0lugM77aEH7rcw7v8UoOPBA/ttBfctmQ2GNuhSycj6bAS7gk66KBPjkwAfAaABDINRa4QAFM1gb+LNprCbjYiUH354YsfFJttjjz9lCamLbRiT+A66WBsB4KYAy775hbX27WcAbAlVzScBchALEBEgNDzRme/rutvVPRYHGSBk4vCBV+zWW24FbPexc2fPOKurVavynW2Xzl9dr1KH6Psa+4FcxyFIO1kUXcFeZRTAUKC6CJ2cxYscMC8i4ChWJrLhWcjPOHjwFXvg4YetC4WTwHUFGU6y0RAAL4XIcnJvBDY7ZRUA+YJVk95b7yEwXkC0SI35zA78yTUW1JULICuVRzCbN1m5jfHsSXIvZYheLzBbWR1rCFyu50+FwMvWrhfiTGM9HuBWhIbIAhEI6vzXuc4roCC1nE0TQCnkgI5Nr69ALbSC93vt6FHbvGePFZJjIuBXBIiumULQfz0D5NdD0PW8q6tOpNgUz5eeLdXyCmQXwarPnQ9+VP7DlAOjpVRRd76OS+RGNbZuUTzL2kg5S7Ortlk6Vv2+VC36u16rny/kfiwoOfSZClfX9RexsUAwyf5Ln7Gg1hFhpPfW5yxkiLhAen6nnw02L4YwbOf5CaJbMNF1xI2RcSQiTWSbugqlGpDaROeQS56QQjiH6J4Pljc/91e2V13YIO3YscvqUIIM06mszXsAnbR1WN0pvDae5/HpF15kXvZ0Vgt/+siHULmNW13VFYiMUADoAcaDOuzCuKdjhJ/n0uXcC5DabsdQrk1zvNuZG+MBdf/qb/6H7eKeheKTfgyrPCl99IxJdXfo89m2+lMX3HVTV6RMTXTNnKoGYkT3znUmQgmc+9IKu/HLKO841qTYBOuEHAjg9577fM5vJUJEfnzzKHOP7ClQenlgJh8ThhpnqBOSIBAAzQugFgsKKWmY1wRkK6g4BEBoGHsID+V6oMqYpkP+KH76IgxSIeGUTTPOfc0ib+MKeUYV1VXYgeTjLd4KIDrvyz2Nukh2jgK3lRU1gsWNxrgDBXiuRAzqWZI6qqj4klvT5u2k+GwI00WLcx2RMsScX0FXq8B9rVn5gPSyi6wkLF35IW185h133EaHP3lPEBtzzDWlWIZJBTLLMyLV5CBEwywkl7JsBshL0jHJGktkjoh+2ZyUMMdUAiiERCU4wseP4FlfgmizCTP3m+GzR+hoZf3IX7WW++NHPtJrED50hQNOeDI2l7JmiJx9/BeP2YqVSx2ZW1J80VZiD7gIC8hMmhEmUSAqIFz5SsqRGuG4xhnzg4CTj7wH//sDXdhFcj8guHMA7mZYs/0YL7MQepMQZ4WFFxnzE9ioYe1FV64IPV/mRwFNCqMN4znQ9aqsq3EEiA9zbQB2kcs2ozxrDWHlm7XC8+fhy8dt25132UADPv6giRUQAMGQ4mqw2I2NSgpd2N/+5jfsvQ/ez5j3IVesxJagSCwsKoTw32z1ZJa8DJD+wYceokmA+4k6cpp1+iAh8ZGsa3Ncn0bWzbWoTNTYkcmYURFbzlwWwj3qwfd8245tbp598olfkEeSbjfs3C7UyTohWsYYK2nM8ROoR8YAfge66fSljsj06LQ2xmDHdARkPB22skeh7omHZOqjA/47L3RYaBr2i9yHFMDOzvZGe+SRD6I8qYdoecV2b7vT9r3wivWxrv/Nlz5vpbUXrbjyst3xtvstICzB9h8qZIy3ESBc7OaHU0X/3abbqal4FgIDIAmxhBwfGCPIe9i+8rcv259+6mas8zKslYaV04UF9vgzdfb1f3yX7Xv5RX72Seb9LgD1Tis7c9y2oOgJlSoPgLCt6BJgNIQyjEdxWZ0NQ+YMogh54Vi3TYIhJmSHkGsyJOMiQM8AunxjyMdoZCzIJisMUi7KMuhqn8ZqK07qTtbeFAD5uuZu6wd8vYyF0ZEiiIbEQIsi+yAnK8besWedzdYX2UBLnZ280GYfOvrf7dmPP8l4KLN37V3j8oBasMs8cxGrm4wwy1icZ5E0UHQwrgaoTYcYg2XVILqA+Htv3wvhG2yFlwtRuUFGD3RS4+3hPnWiBl1Cg4aPlV68TO3Bms18XFxVYT402OSt2kjzB5ZtvtOWRPYGYWKspWEuxywGMqLy/DFnAbZ5x00QX/1WWXDK0hjTw5Ab/QB7waix2mjcCEVlVlxRD1gIRwugztTuOvH9UcSO69l1Fqus921ztiw7GEA5AIuYeDtPp7m6qyurJm1DbqDFY6/aCWkWyvlWEnI+LqCf+7I8JBnLG3Qa0X72zJkSe7qE9gs18OQEswwBFndP266ty6i1CWqGgJ1CIUOMhL337ZtRJpXbMa5hB6oef2QTAZEJdvB0i23ZEcN9gPjEgiwjPZFu/MuogzNoOvK3s5CEX9v/19b8QjuWSr2oYGqxg8qwtrpKVA1t5jkJESppBzZGU5DH0yP/i723APPzrNP9v+PuLhnNeCaujTXWppKUttSgtFAWt11sDVlY2GU5LHK6AgdOsS2lRgvUm6Rxl5mMu7u7z5zP/YThz1nrgVxd+mczveZKM5nf7/e+z/vofX/v+2Y+Z+4OYZ6dlqUYypphSCPZMkYlZtCvW1FiUDEPADrCWI+mQCUaKywf5hnlko3BHE0HhZOpMgtp1mm718ZaxMSwrYsING8smmISscJLzbJzWOr87Y8PWDHtnILFqR8ky7pID9uUk4jCLdUmyHz79qPHDScnW5YOQM09N/fM2Hvevt8effYXFkG/S0mJt4ojJSgaOOdAOoXSh+P53rt5mXkDPPdANv3zxWZ76WSfvbUgzBJDICpWx5KrUmDhb1tpxQ/+LWQlyu/mISsg66O5cYj9NPeemGXFKD5eOtVqsZBLAYE+1lDZ78LIGRa2ZWuWRcahaGANm0CFN0pguJLrd21aY62QMfO0Yxx5HsPYWnrTHr0U+DS3YmlK0MgsxVXJELLdjN9m/ZyXXg/JkUCGT29LDxawwXa4qMb6GQuxqYyHrdhasn+IHsO6apr1FULzxaIKe6FRBIi/7UglVwfV5WRXm0lH66W8FkjKycB4++WZOnsZx7foFJSO7BcLc9IsByWT12Ar806rbduz0f7+2dM2CXuWkZnmKvkzsP6dR2W2wLqqfMg8stGSsMVtRzEoxfnBQ6+5HI8lFFbFQW4tQQE1SqP4Md6mYFRmkKnOzXqiLu/hfNPjbN9WrFnNGtJiazi7NLTUc5YZ17GQ8w7WqZPYzUL6qqBJ1lNSec6x9il3zY/187EnnkQRkmtLsMAsKS1zP1fxQg/nuvOXiuC9IMsorhN5oWKPvGUF1sE+WNZ1E+wFpH5QQZ/2jyOs89orax8YTHvMMUb7sRTzU2YWZzwV7igXU9dy/MvLbPUnzrn9kisGZB+rdV5FG1JzKIdogd/nJ+yvKPBiDyoCREUDU9prsvco+5v8/xRdSP3QSeZqiuG470UFtgqFZEO9qBhR0aJIHJ0ppEaR8l4kiVTdnWRfpqOICmH8+TGnjLIHneb8q/eMpHgigLlKuXslJWU2yJk4iTPbMGO0gXll3t0P0yQFHLJc9MBKK4kCvT6UOXnswZqxkO4m/yczJVdHQvvERz9DHuQMxQP0E9YUhaI7e04P1NX06Tfq65oC5I1q2f+a932jAbT/mrv4jz7lGgFyjQD5ffbAawTI1bb+NQLkD40AefculwEi8kPf3gAV+lNAinzoVd2iDZ7A0ECAvQ42QwL5SU5nE6jDmILR2VABgsmXXT7K6dheCTjowoM6kA1iNpvkGEAeHaJysCqYoDqvEOWHsjXkmX7ixAlnpTUEYZCTt8yBT3GJS5yXcD2S5l589EfZ0K1avcbOFR2309/cY187EoityCVndbD/1pscsDUFANHDwTkam6eV+TkcfikgBDSJA6iuRFbdWFdlm69ba8mJVwB/3ccMG9Fq/F2XA0ZLmaCNZUtLC1Y2SeSf4I0KILhyzVoqZgddzkkAlaoKaj9//hwA1AraBVCU+xEhsoqQv1kOeeMALSJAZDMl8kMVOvpKwialsbXBESU9bPZzqabsZOMfF5vocj2aqNqvw1+9BbuFOWUdADjdd9edHMTHkI7PEsI7ZO0QQjqE9QGmHXztGAfEFNt3+128rs0OHT3uALEuNrsrAPRdpSwB7iWAKALKewDcQmgLBQI2YJXjAXkwDMEwR3VxImRWKCBfK+3nR7VnKESED5Vqc5T8BVORF45sfN7Tz86XNNu3P5pjD321xPbu2s4Bj8MWvzvBoWaUDXYCVY4baBdVPncpnBbgNxGwVV7q47K+km8/CpopgNAmgn/XrFpj7RyuQqn0VXWwH34EykiRIqkJCwBvStFSUpa6KrHe/jGr5EAtD+4ZlCF1hHLOQI49/Fdr7WuPAmBin+U5N4HyKNC8ROBAIoVAxAjcKkRxxM2o7NvOnDxBhsM22i7BXvz5sxxuAu06QLpByL4qbNWCqFZWpoNIEaliBmi3GEir6uJS58bTgTJJqhAdgFRprWcvsFjKHpEOBQDeylIQiZFPgKQD5VXBB1gczCHtEmScFBQDryumAAAgAElEQVSqwg/HAqsfMkSAuwB4VaULkP/XCgSRCaoCVOC4APolWPxI9bHAqWSYnwnA1++4rBf6nZ63qrQzOISW0vdX0IeHBOJxoFH1uuy3mulrGtd6v2zyDBYtsbQJXcwdERAuIkYAsQBjhaBfvHgRy5atAEuXHDEiC6IgDl5SgMgeS4uEDo1XbPMUBu/h1C8Kgpxm3E3yPPRMXNWawlR/RWQ4BQog6qIFVhTgvK5NNl9XQuRRWqAAWSQ6dJ0iOfStnzmCg2uUZZauX+2rZ+DIl18B+l7OMktwlazLqHymml+vF4Gl61hUjOjfF/9fr3eWAlzrGK8VQSCl12r6uUgBZWXIBksgt3ykpSZQJd8oh0iRkLpPHYo1l0xQRe/tFCpkoQCuZ2Rk0c/bsJYaAMT2xEaF4GxCkSMhF8BzyfU57EKxF/j9ZEJr11Lxm5WZbC1Uy3diZzIxhi0CFXaNBAmnZ+ZbWAzgA9W0Tz//An7hw5aNjV/y0gx7/JmnXe5SBGDToQOHnFppFdk/3QADZd/ZbrnvPeKCQSdpi8vfuuIj/e99rf+L81QNp6DemLaMJakuz0Vhwz08m/qmBrvwz7v+DREi8uMjP+CgTBVoH+DMcgDl5royy05PoHIe5QVl84H4j2eRWyKFlqoR+6jyXALhscD7z9CeU8x3U4D0zNrWjipEB33ZTkzzzJTJkUY/P3HmjKVAyIn8rSX7I4oxqjDWAUg8gd9ZtEMk4bPdWNCoP+q6J1hXFHx+xW4O0JLPqIDQ8MJXXPOP7DUiIeZl8RjImGoibL2MtpON2Lr1693cLiXjCP8uK70//thHHaGrzCspTbwAiS6yVmguF6GbDpkipUc0eTnhvF8/ZPcKnlE/7dfIeNS614CC4dkXX3XVppHkH8WnAOZAioSFBOA9n0/V+ByWaRe5t1x3n2M8C4Et0wAjGnxr1qxhbDcC8pdDUKa6wPgLF845u8Ld162yMIoUlL/U0trJ+EN5xjqrfq3Q4tLKMvvsx9bbKyfIHJibtEyqcCOxrVJhBBMECbyQJQAsgyiWGqmOVVZXVnYebQxITtsJQPUClBFJ6MXnZOVmAzB1upydGJQIa3ZC0PdKUTGNQqaE9buVQohdAEEEsUJenC8qRS1C/gRjZufOHYBGU/byC7/Egz6Lfp9ml1A45Rfk2aOPPWr3ve1eZ/n0Lz/8ge3avp11PsYmIHN8AGkUkP0vjz1haVybH+t1BmpOKZq2oJIYgvRoaGxCodVtN95yC22B3Rx96YknfortyR5I+VjUGSCkkPKNrKFxPCtvVfpi5zHQTSA5AdsxI7XYa05ZUcsESsQw+hWh1xdKrHBprFViEXOUQPBezhtp2QDYqF6jWNvuuGMv6385Ycfn7I79DzB+e+2f/uFH9oUvf8xSs+PsC3/31/Ynf/5Z8wuKse898gxzdAYqmAPMK4P2Tz9+ny10gnyzRlESjW3OKJY5zDMAcj/9l5N2z707bVzp8ezFvvi15yyRfI4L5ezn4NS+8KV32CpAxb62RvMaxqqLgobqc6csG1ByHvCvjfkmALWGt3ew1TT3EETuae3YVh0rIQNI4dNwvtPaH4JbrcwRSTCEsiXD4iEBlqbE2dkjL9vN29ZaH3kHUyh4ZgAxg8lwmA8Is3Nkh5yuIgcJkDwelWyQ77R97P59Fo4CZKC5xk5darR7n/+8feeuf6RoJsR2rsix2YFOqygpMgRK5klXiWH9H0YlsGXjRutqqIVwrEQhM83Pyfpi3+LNfi8Y+51mLJ82bV6HMrGeeWSUDIYCS4BMa4dUG0O5K5KuW/Y0EQB3qHOGKcy57+Yt1sZ1904uQJgm2eVL523zyjwyKHxdxlwZ1kA333Sj+U312xBjv7UOlSjuQQJ321BmBQBcBwAeHjpcDGl/5fEoOosuJ5EBaoRAa+gCwAU0nmGcpmFBV7g0BZKIPBrA3bOne2z/zlQrPdxE2HSsNaKmLa6Zs1Vrw8wLUmBZeCpwqa9dHB20R7C/GmNMdQxOs8dWQcskACW2UStSLD4gyhoBLvOS47DeakHhmse6Nszer80u0g+Sl4VjDTWI+sUf61TWJMa2yMVMioTaAZvn6OvTrE0+MFvv+Ye3W8WPKwEyscr0WUAx5mN97OWDIMwG8PufhajsYu5QQhjubE5lHRcZxF6PqnL2eTOA+N1YxXoHRdkgBD1l5FYDwdnFXtOXOSw7Lcnmu8gYYJ+5ACnVxbjqgcQ/UdSM3VeIJbBHTEOZs0T5epDIiVgiNhJMUwfD9NeHKlzWCVi/bUgLdbl+8alJduDiGTtUwt6YIaICc8Q3WPhFMEevtvKaUjtX1mV33Jxu8+RvDHWS+5KHmoxionfszgUEJnMiIMLKGVP/eJDcIyKGvLDG4lHZ7Xen2bKsWEv/8E1W/tF/ZsySp0abz4/QLyG6PFknYjKW2eHSZnvylW4L57VR0Shx/VCu0kAbsFPrYLx6+KIsZX6ORjr1yqsn2SMn2u6tm2wES8lucsSmsEwMZ94bhNDspx35GDJZIDBYX9KxEhyiPx8+VQfZB8mxbamFjfnZqQNlzO/Ys6LWPtlc7yzV7rk9z7JQm4+XN9okEpiA2CX2p98rtowtnvTvUMv0GbP15L8syD6yHesnxnU0tke9U372yvlmu9gGObSEMYPaLYVz0prMWJtuq7QQPj8UMuQYflnTrFthqFnD+Q7keQZQuBSOLWMoSr0Jzn/JEO4RKlTh98I5ByjnUTaU2VlLIEH8rZ41Jhn1xyxE2oXzJezbo1gbGHslZCxR0NXN+SUhJYmCEw9HMMVxHf2M1V4IkMFRT84xo87GsB8yVNa2G7Db0trVhoK7U+vp6lUoYjucdWghFoxSNDiLK4i5iZE59q8lLsMjgT29zkPKZlKweTPnkGH2AyoQG2N/qmIZfS2SDROoyCgFdAT0LFaa2vee/ZV647o/u+QyLlQ0qMI35RcOQi7ojDXK/k1nRik+pxjHOt9ESFVIAV4HRVzeEANyPdAZV+duWTxK7a2CQmVzqIBLe2oEF05B7jJBnCIce1/eRwVlfexB27Gr1v68jj2BQtS199T+RGcV/X5RGXZ2FJuoPUV6+PA+Ucy5+tOTM2AohR9VqAu179lAwUA/+8dLuCFAd6AQnXK5agph7+G8onyzdsZSKKSp7I7DZf3FniIAJU9MRJLduQ/75bgs68OOLjgwDnXXFVJoFk3rG0mA/CaAvkiG/JoUEf7n1DFXvv7Nv/+rDe+//XcB2P/f6/+9/fHrVaheHcB/TQFytQDm7/f1V0+AmCMP/2MZ0NX1rze6da72/t/o6/tDf/+rJ0B+s4X+vfnz993/Xm/+vfon7Iza/8P14z+//0V15u9+FVdHwMhe/j+XEL7x7fe73/sb8UqPZRAgsr5yAeju+VwhQ5QFosqRWQgQbTJVwRnIhkuEgcBLeXp6qGKcTZw2jLJJCcVypY8KxALIhxEOFUNYw8xSDiIboqUAMUOdrXbL5rXkWQCeABQL0H3wbQ/aw99+GOC40ZIB1MaoKg0KiaBaMBEioBs7pwY8qKnwoopIFbpNHXV28G+vs7/42SQbsBYA/D7bQThvdwdZDkj511DdOM9GM5Dd4uTQAJ6k4QTZpdhFDrPTKEOu377R2deMQGgo80Hpla0QG3kcMiYAWmVhIxA6jA27KoxCOEQJQNPmTT/rAXyb4+cCtEeoilXF+1JsLBIKwIaa8UxXPgpgsSpw5Keq/28EbJFCRtVCMQBKjdh5+VLSFBkWbUUXii2e0NuUjKXYOvhQAVtLJSPVToA0qoJcz2Z+GdXNipwWoNojxQoBnpeoVB4ZRwPvjXWRL5YyAGWq5O2gqvwym9a1G9Zza9g+RYS6IHt9tocUDYC+4YATpVQgBlENzsN3yhZllXhzekzEcmtWIaEiEDjp6TsEv+UICJA5cjuOnK60n/zlKvvE/+7kgBRDmPu8DWEPEUHV5DDWPKuX5VI5DIBERdXpY0cdwDQCEB9C24kcaseH2wXdY3PjD5Ezzj0JOA4AyErlIOtJSZoUIPL4bYHg8CQsPi9/BWQSVc9YA3QSnKnvHmwievmGfbOvfjrf/gcESCBAXRje1hPYZYRj29FNfysA+BIwKQl+Y12d5WADpr4gMk9ZHbK78qeKO5U+0g65p/7rbK/IfRHoLuoqAEJklvcox/9WhIyk+E3Yt+iwUUi1dSWV5wUF+a7KKgEA9hjKj3jaUXZRAtf18xpsyTZjsTbAQeV5qvoffPBBB7jXcU0iLTTxaFyp/4iIEJgvUFYkgg5g+lOh61JahFG5LDIgCZJOBIHeX4SI1Bq6VvVPRwpwAF3MuJAVlogYgf8CevV6/T0tLc19jhQj+lIGhj5f/Xcxp0BqAZGC+gwRBiJNRIrUYwWVn5/vsiJEgPgBzuhQKGJhUV0haywpV/T7ml7mqJzXONNnixhYlO5rYtY9ekFo6ZgiNYsfB0NlM+j+F0PYZbOg919Uaeg+1Y4iQBYJDB12dQ+LGR8iMPTeAmHlxSzvZn2efq42UxvpWav9F5UviyHvapPFZyCl2yjzUDgEi/qJyK9hEC/ds/J6NJ9JDdECkO0IFz4vg+q4KoJ0dRBVvpEP7aQKxZP4K69auYZK91rIvV5nuSSlmz8+KgEos1TxX07mzzzz61mq7VUh6Os3bxvWk+WAvG1cNiwcOIeprg3DGm6UitgRqnGLCbZehTVeUWU1FisdWGAtBcygkpoq5wQAviUADaXMHYdQ8eiAfPc999ovn3/ezn5zg63/5EU7+7XVtuaTl5gvIHS4d1X9yR6ih3ESBsE4D2GxEVCnl7k5BDI4JjySitUeVAjHAD+w7MDyMJW5/ofvT/r1evUnj1FpDNgwCUkAw+ICmXMzIYOpfs1bmmhREKirCnKp8G6hCpHsGz54nrmtrabOsiHq5ujjssppAuBrBDTOJVxepP0rBw860F9ZHLLDiWDMyqZKHuICRKT8GANESGKcCijI3SjIDtuQcyOuP14h7KkM14inP0h15AkI0MZaNM+8KMvBUO5vXISMbDEYf7LR0BqpCs683DzGeYKdOnkSJdlZlBwRtoMAdGdrpcIBgIxQwFkBF4//9DFnfRUFYKvXRpGTJOWQ8kiWUwyg/naxqIhK2XRHfh05edb6UBt6oX4LAsQVKeKN+feuresdMPWslEEs2iKTtQaLnAvn+qXoieC9pUZToHcqoLNUSrrX1sYaMkTCCX2Odwq8atbWaRQ1EQQVTzAvtKFya+EZfOGTm+21MwQ/AyqHKx8ApeM8a/aMsoj4LBEgyrmRejAKlcUSwmybuL4uyLQl9BWp/V468CrvOWXZeTl8xrQtpR9mrOE6e2OdQlTWUrKVOn70mMteiYtPZt2qsvOQzMm0QXZ+AeRqnFNtNtZV2+aNaxwJ0UJWQBahuD9HrbF8xTLm9XTUlICxjB1EoFjyoBQKCLZjx08RrFxqmdihRNPu4fQRrYdeWDmGMVcoG0sAl0CnKuwIu7DUlKIvmbbJhLQZprKVyYrrpFKWfYTadLCz3zqbsCCE9M8LQN3J/DcXmmbniqstE0vNbiywgqlE98La6pFXm6xP5w24oPCoYHvLHfsB7Drtltuuh7Ses2/9/XftLfvvdMGzTQD223ZvtM6BLstbtQ5SqwM7ljJ74bmX2aOM2xMvfsIWBvHpGcIzCSAQJs35+0yQjTXRP2HPPXvBNlPFDnNiZYD9HtjYPP0qQLHsqFjALlPV/aGP7cCiJMx8Rntsx7rldhElSDJjNYS11hdSvIN2DSPfY4JMoeE5bxeMXN7ZS8AziinGo+yEBCxvX09VMHuubvYhcbGhdt2qQghKFJeBZFxhfeO14I+6CMge0NyTuayO/IbTVQShcx3xAK8JkQH24ftutqjRRgiQakv47NvtR/u+aP7xKDuZ61ODPW1FejyKy1Yrr263Nj63BDIpJtnD3nrbfptorbVenk15/aD1sfyHJYWQm0I2ACqlcAiZOADm6qrLKEYgMLG+uv3GHeQXLAVoHkAp9CJqgWXWC7FQ3EoODM/xk+++HdVnHeHv/S5zxZ++Pj3QbjesznJ7vINFdczPXY6MuG5VPGMWIHAJtmaoc6IhKAOxO6sjMFkq4F6y0GT9KSsoWTUO0Q5DkAGXWyB1QwFzKfIJwOIngyDmGHyckgAjPdhDpkTHWy25KsrxKWoYZc+Jejk1zOIgqz1HFqwbNcVPzrSbT1q0VfXMQVINWHaKH2B6iNWyjsMRWrzalzG1jMyZsCACiqPJOBhHhZCea4dPFlsVgP60wi4Yz/nL8xj/Q86+MY51QeuYgJXy8lK3ln36px/7v84aVf90iHZhjqSf+GO9OC8LPFWFwwTNoiTGwc3iGR+jkF8D5MioCn54nH6DTRv18hbB2J5BiTMIAXT4bI1tWJFkYeMUrDCfSQ05uOBlbSgVXjndabl5KBMBjBPpl8kUxWhPH8C4TCWfr5x9+neKUUg3DdnupXweeXihFBMNM56GUCH0s95WtGIhxNXDQ1heKmsq/+Xmor4YqLeOmjFbzT+sLsggywPinrPJKvqaMkwOnqqw8w2sOyxbRFIY0Sq2bfNy8wwdpOir2e7asdESPnajVX/yh6hi2myydwZFK/MN9+7JeeVc/YC9fJG8l43KRxyzUF5/yw1rKVRocPNrFwrNbggcD66ztYUzQ7qX3XnbrRQC1FIUgpITYjKI/jGPwkbkbUsneQzJ2I4OE0BOYdUoe/IjJ0tRN/qgyFti/VX9VnRskCKkLPPi7HUeRcfJ4i5bURBsN65fZ+MKUEc5+Mxrly08L95equwkjy/MbshJsgjyO3pR1M/y3mHsgQIY98MzPnaxrstO1jJ2KVJrhsAKZx0rSCWvagTlD/0MDtGGIH1mpTLmDBWFJWEo5wtlSyww+c4zQcQlxmOlOI9dbjKKiwt29733oEwcsNeOHLYtFJ9lpmHJSsZfAHM0FVWoUU9SlLZNcRKOANE+aEz7NAgATxrYD1WJH0RYECRPC/NvaWUHNnio/CDGoljv62jfOAqZxthTaP/hByAfy95bNlq9nKF8eZ9x/k3rdHJCuo32TNv5M8WukAG5MfaaoShs0uDoICo5T85JOcx+U6oMnYFlbaV9nMgND4oFFiCHRyD7L/7DJjdGtv7pRfanFKEwb2h/rn1fCHs1nRFklSvyKwSrtzz2J+VlqO0glOdYDz05bw2iIPPgHKj9hSfKz1H2n1JzTEEiJbAOTclij2tS4UY3a5z2F16Q+yqq0/lAxUc6O4jsUKGP9uwiMg+/9ppbhwvYV6jQRedZ7dM9UfEXV0M+QS75Mu56cSdYu2w5eZkFrjDpPBZgAahbFAo/KuUHxQlz7FszIDuWoC7spLBKv7ORojrZcg1T+OfDAtbH/DgmO17WiahwrJ6Zl7PSCilK2E9hQArnPuzvMP+b5tzKFHuNAPmdkZxrBMjv3HRvihdeLQHw+gD26wGcv99muNr7//1e/f//P/31+89vc4/XCJArZPhvkgbXCJDfpgf9/n/XESA6hYsXEvHhskD0UNkc6iCjDaAASAE0LogZUFK2LlNswLw4OEh+rKph+aHLdmOcsE1lV0j9oRyQULy7I8nJyGETN9bbaU3F52wz6ZmbAOilothAFe0TjxPkSQWJpNLaEKoC1AdptwgQigmp+BnCE3w1MukONq4NAIcr7B/eFWkfeaQL8K3D1gCItHKIlQWWvMIV8qpvBaNnstlLwnrhmaeeQrIbg3/uSlQBKBbYMCqMOVA2P6gU4vHs7yVIcghAVGqILv4/kGo2bWYrsMsQeLkaBYpyHRLItRiF+PCg3WRJJJLDh/fZti8dablsWsi44OdqM+UsaFBIilyO5cJyqsaVnRAXGesqVYupRhoHtBnmYLxi7RosO8gSoLRMSgL5xsdysLzvrrcijadSnjYfBdCTP2tpeTWqkSjsWAjuA8iKpaIqEiVJH5vqEhQtEVQ1rSaouRVAq5kDXAREkAiQYMCREL7PUIUqubMPXuAC5GYApoMB/9IhCCax85mdoQIKr14gQoBBkVtkA3Cgff9uX7vriwAMBORuXLvSynieCdGhLncjhurqbCrygjmI53GonhOgT58RYCb7o0ZIA1n5JAJITnIYjhIRAxgr1VBqKiQQViGUhLtNfDsV/PJwn+HAvaxwDcD7sKsAm+WKGimPq0Q9MkNf8YZMofHti+9Ltr//aZ+t5nB/6dwJgJgZsl9HyHqhyosDosioST57CYem6ooyd7DIBYhO4vAkr12RIAK1L2IfkgtovRZFyISz5hL5oIr/Zg4i2Uj6j1AJBZkCiSUQVaoN5XKs4/d1UJZSQMHqAlx1QKnFkke/48B1vmUfs2bVaqfycDZMAHPdkCDOfogDzCJxoAOOxt0iAH9lkpUiB1KLSn31D2UfiJBQgHgs/VfvqS9ZG0k1oWsQOSLCQmCO1CIiHGQxJfJCqgd9XhzPowl7qSuKlXynnljM3lD/1SHLqUjINpBVz1ryKOoADUUeqNpc3v7BHIo9QXpFCOo9ReTongWoqJptkQBRcKpIhl8TIFSUqY11f2o7VZhpAhLZqIweJ+V3eTrYhzHP6CCs+xFho2vUWFtUyywGoev39Br9XdexGJSuNpUSQ7YBeo2IDV3jYnaK3lPEyWLmiNpSz+BKiD2WC7S9iqxlraTfVTaA+oyC3zX3qQ9JUaD3Vduo8k7XOAyw1wmxqkrLSOwYhgGQpMKR2qUKtYGAbNkuBXNQlgd2KJlAsrdrZf4LBBBo5CAaRlVnS1ud3XXXbpQ9zUqhYb5CeQbpEYOFXnh4LAB6mR08etKWoCIZ5H2CmXP8ATEOobATESm7OW9Ah7aWNnvyqaepjlxhD2Id9N1Hvo+/dal1/fw+y3vva45UiKFfam7XHJ+RudRqAGoSsC9JSQhFVYeXO5WvAcxfM3zOJN9nzp5jrmmzUOYZVX/OAmBtxMKvgX41zZyVAcE4rZB1wOdO1AlrCqn0Huuz9SuyLSrED+CYoE/adwp7m2gUap0VVeZFPx2k3WRzhR8FFbsQqYCO1XXNBKSO2EkUH/KnXs54iqWPLtB/FHQtqzJVf2r9ktf3bQ8td+Oi/oIsrwiB3xRilw60QdTnOZs79e1sBSrTNwNEYEMq6JnI6s4DoEIqmQmUKTOMs7Sl6e4+5RO+ceMm+or6+SS2Ri+T69Fk97/j7ag9AH+lPoSAlNVVG8B4FCDec6hypllHpC4UeapcIVkgiUAXyXgEMmAZSrVofLgVbC4bND8qNGsBtXtlWwdYmb4kwdYzr//08ScdQRyAnUcA65TmcFWlK2C9lz55iXkskbnNmzEpEmQ1a24bVcJxzNutzF0jkMdeXowRPmQcqx4fqkgDmc8OHCa8HKXF+96WydqSSqgyFaguEBrFIECKL8SQfMBF6jcSCp6UnGZLyaGSSrMdgKSaAPkdu3e5LLFKQsyjYiNt6x1prv2nWBsrmXuzWBtEgMzyfkUoQJMgKGIoePg5AHU7QHVWXoFtRqGnXJqzp4+5zIDdO7exjqDk6R4BGKRa+OI5F2p/+Mhrdse9hGcz5qe4hjHWiPraRkLYD9quvTfbOPNJHGBQB89LuVa+ECCryQqb1l6D/lJE1oR80gXEqr0SsXCZRxFy+uQx+uO0bdq7xwaxTRLRGUbBQIAH8xwEwHTdeWe1OTAD6VCJCgciQlnjPArzYl179AiWI1SK5xVSZMDnJFI9m78ij9D1QuYjT3vqiZ8znhLt1ltvgRjptR8+9n3bsnO7paHq8aHCuK2lDzXRJ1Az+tnjz/+ZLQzF2DTFH95U93syz8/JDkahyT0jdv4EqtdoH4uA3AyITrAXjp0CePeyx4/NYdMGGFW4wp58Fiu2TCrrIWPuwAY0NibInvnJj+2+W7aTx9JngVhE1ZZUM5ck2SSsTQVzSz/vUQZRMAv43T+I1R77ufxMPPBRp54r72FPAeCbn2156Sik2i5jpzOHshTwF+A6OAxCinm/mXDzU5XYNiJYKFy3EiKi3f7yg2+3wP5y7JoonPj4nfbw1i9Y9toNAKBllkpY9o0bC22yu5nx1GJd4z72+EsAtWD0e3etsvwQCAZsqiqbOu1sOTYysR7WjXrDg33fcqr9w9mL1ALyeaJc7Wvrsz/7yIM2pFwm5v0hFBtBqBHqIDuOVrexL+qyr3z6btbCKrvQ0M2cidoAQH20o97u3rGKYpxxK+3D6oax3N9QYYghmMPJ8QAwbkcJ0tE4Q95ZvBUCIPZ2t1t9dYUtwQp0jDXPh/lRVmj1w1N2uh6VJnhvRCyAPExSEgrVuakh21wQbRsg4mYhDmrJNjhTjBoXUH3VskDLiaSinvVhmCr5Qxfq7Sm8n267iyw7FDXnisiZoz3jUIH0oALB2cwiIYqWE3SexD/kL0u1mcBxxniv3bB+G+DzaTtaOmjB8RTBAMDesu9mexWCMgUlXytExj333OPIDxGmHcxtyVigxlDRr32yxkDqO1ba0M8qrLm6yjKo0J+jaKUfsnRC6yXzlwjrWIjiaeaRTizPtITPewLUDgH0Mq8ERVBIAlkuy9Lqll6swABgsUrzpX3CsbPylkoHouS5E02WkMbawXOIBgiOZu+oz1dQyhrGxouHDlpNQIIFsLbUn62z6zam20tnG6yNz09PxVpXKi0q7jsIQk9TewO2hgBwN9UO24qMK3kfKwDg89LT3P5XQd+BEeQ/EUD/0oFeiEvaMZfzBu15/47l5C6hSOtvwlZtyu7akGZb/seDdumD34H47DQ/LovtrlNNji0EYPU2agfOjlpGQQDrA6HlqIHue+tOe+WlQ5ByKHvI1VDjD/Wwv+DZ7dq9EkAbKzvmrMryy+TNxLnA+4Up5ZiRK4NChqXdcKWz63YVonIKsBdfPmtbN/tbGmtF4+V2FD8ztn8XBT60VQMFaa+dqSRzkfGO0u6tWLGeOOjbbo4AACAASURBVHLMmjhbRKOe+9nJy1gCm330pu02zFpeX0nRCu0agUpLeRwsddY2Mmvwb9Y84WmVjFsfJrMYrMiC5lm3F1QUA/kRrkZjzaHQJpjCNmV1iKCYZU5Qe60lj7EP67Qeit+UZXjPgw9YPetAFX0nmyzBJQnhgOfkJ7K/6aHw47UDh+3BBx5iDZ1mTcFqS/lv7B9nZEEslQP7ymnOA1J1dKP8UJ7M6XOX3H62l3lLa3ITLgD5hQWOgJGF4yAKtRAImgTWiTHmaF8Kc2SzGhJA3xr2ou9isUkhURfXOMA+IpLzajhkTh/zqq8spLjRKYX4sCbMMKdJLaL9aRDkwIE/v2JTteczJc7+WPuHea4vRioSUR48iyvWp8OQLklk/TWgyGjEGvM2zhAUVrBIKO9Q+yqdb3wZF3I80Gdx0qCvYUvFtWaTozgJcVNeVooV8gb32mQ5CKAWloJUe1apy7U3175ddl06T0hxXUN7z3D92svrrOD+znvm0UZ+jHEVAnRxBg3G4tOb88A6FokJzmi9rN8q5JDCeZw9jfZWYRRUiAzJYH90oegShTB9qOmXO/vofM5P59iDqbDMn89ewr6mnb1lZCiqoTEP+/Sf/BXzsILWKdAhFycUu82J6dE3NAPkmgLk9w8qXc0VvLkB/Ku5MweVKmj3yp+/09frA9hv7va72vv/nRrt2ot+3QKv339+m8a6RoBcI0B+m/7yZvzdKwSIC0u7Qnw4hafT214BBVRBpb9rw3XFJgSvazap8/xMVSuqlBljgzTLhtUXADACWTRlwoDNCpX0oEou1BEPSRwCVEk6yca+/MJZe4gK+KX4Dp85fcrCIRnO4wcuH1P5iC+gdxD400clldQOE/wlIyubitU6pPU9AEBr7evvCLYPfZfASoK3V61cBqhTB3BN8CsVklGcTCTLV/VY+pIki2KT/hJVzvtv3sulCYRjUw/grEDXEDbbk2wggd/wGmYTfoIAbA60nciIJVEeAahUJU8boLAySLoBnJMA1UWEhAAYCYQWgDZMpbuA0203L0HxwIEP8EZAsirnVWUvgKscpcA0VXf5ADyz2IWEAKgMAGJUVdfZM1T03n7X3YR65nBw8HMBr68CqsVzmLn/7rsdOOhKC/FkL6WifAYgc5BKqH4qEnuwhqpt6QB8jGMDj7qF59HS2W57b7nJVUEVXcZyCR9hqSpiAdcUyH4UsC0YWbayMfTwBRgvRbEgybXCjlWg68mhhtR7t2H3xxphjOfw6TvC7fbPXbTCAizGOEzPElbpQcnPErJd4iKCUKtkcoAdsSgOLgrZK8YSJQnQV+HGbUi0BVyKVIqjyllWQR1UGzUCVt580w30L1VJGoDcmLODmcIDaBgAQVYg/YMcSkCf/QEVuwHgLlItPMMJ1pPDmJx1//aD6fYlbHa2UmV29sRhgpVHASZyqbbDVgbgWfe5Gjn8BEBWK1Y9slZISsJ6TM9fwd3qdfR3kReq0L0OkF8VXfq5+nwToGEMJMORIyd4numO2FpLHsZrVFvtuWG3y6dIgzzq51AmdYj6hV6vUaW/i+Dooj9s27LVhQ3q0KJvkTNXxhSVuByKBN47IuBXGTSaNBazOVT1JqJB6geB7BqPIuKk2hDhod/TGBSZpcVJ76mDkEKWFWR+JWB9HnschV5jTYftVRlqoYyMDAfwK5h9NbZIIlV0fymESAvo1yGqglBt3ZNyQ3IAziuwv9KXMkC6AUNEcigAXmSAy01R5onsw2hvkTYiQKSOUP7HNMCnqtJ+rQABcFfIo1NdqPqfQ1k0fbQPYlLtoc/XAc+FpFNZKyJWRMWiMkPv5dpCFer8m65Z400qFyk7RIA4VY0jPbg2yAYRHy40ki+9RgoSEZl6Lz0rPYtF4kO/47JRqOr3gFwKVXYAB8FQZ2sw6ZQfi2oZ3ZuuV98Ki0/mEC6QSdchoFoB1yWorxZtvOQxLXWSMiUEjgdA/raimGpp78IGZYOdu1gMwJwLcThOZsMFe+ihu62stMhlpyhDRHYMnpTVyYZIpGglOUB9VGcr+yAGoraO+acdAH8dYH1hIf0fVYEyQEq5tnUbNpJ/sB3FRBlzLOOcZ/TNt0mBA5j24ROA2IC9HOZj4uJRpPVT+RwLARLsrO4yUOV5w5j3U+EoMqaisopcokaLA9DzZ34N5LuJQ3sO8/YM40v2c1GsDeMoCUKp6owI9LIlgJX7dm4FOB0HpKqiih5SAHDNR3ZOECFj9EEvqjrHUJ8kYkOk6WgMa55Dh49T5ZlI1SfzFACbF6T8JO0RDKHbTjWiMqxiRVIxTh760x3WVR7olH3eAD4+VOgLsMjbFGYtRVhRKKuDZ9vN65SrM0IfUh+ZYd2RnwqPxKkdpQAU4BLFfNxMm0pFtQZbOT0HZcq8hlWZSMUtW7Y44kM5TwIeClEp9HH9PYwR9ctGqpiVB6XnrzlXNnTqG1KpVDL+8lAs+FFMcOr0WWctmUbfKL7M+sK9ONs92kPWkYePHAWM6HfWIj7c/wDvHctzWoltX2lpiSNBJn4VXL8G+6NCgH3N6QNYrgjoGMNuahQVyBgAWQhEeiBz8jDgSRHWQ/Fkf3zg/iysSAi5xm7LGyvBsV4ykAQGQbCPC7CtA3ikjyYkpQKO5PIsZpydRy3EbAzEbyREcxNZERs2rbfcrUFWfWaCPpplj/3Lj+0t+251BEgfc4kHY0rjswMw7CL3GRxORXpWDsAaQdWQ4kchZKYnRmzLpnWuun4CoNGPuWYCcEgA1NNPP2V7IFyiIPWnIeI86ZPP/eIFW8nYGYa0GmMuOUFeWQHFCyMA57kpEEhbNlk167eyxmYAG7upqM3G0uy11w7Z7be/BUAQGxru9+LZ06hLN2NnNm+nTxyzPdfvst6mbvMXyFZFAQHjvhqLJKlpJgHnhJn5BLN3CYyxJ46TV0F/Xb8u3aogi3rxu7/j7fdADvrY/tv22rNPP+OKPm664y12/NAB+/6Pf2h/9TdfdsrXSfqb5r6HHviwHT/7eTJTIDK9qSjGGspQunoB8M0Ano11QMyRC9BaS14H4GQqaqpBsl36UARcAqS9WANAS0V7ZBKFGRQvPPtKnRUkULW8ORugsgAVyEEyxglVZs2O5VrbKmrZeeHxjsqxBSXuOJ7w1Z19xltSKOEHAUJYM+0uqy0y2nnOHraUvI9NK7IIDi9y6q3SMiqeqYj38ma+Zv83Puttl+oALplWlq1dbXWll+0LH3+3BY9Wmd8Me4H332o/uPELFpe1zk4BSueRgbFnfZ6NN1dZX/sAzy/QXr04bnUAtGsKw+3eNakoVlAQA2KeraQqXSJeSML63hFLzEh2YcyrVxfY+ZOHsfoKtD9+7zvt0vGj2LiBVjPH+dAOrQNk2GBL1YD10Oc/9BZAxiIr6WA9xucrlLl/iPH98ft3usKIk2QxNKOg9Rppt9yl8fbqUdbwzVlWW1wDOYs6VEU+QR62emU+46LHwrHsGWHdCUSVO8a9lxECfqx21lrYUscAvk/hJ5YQyVqDDd+qJZ62i8yZCPZJpajOXjw4YVu3eVgiBRM5rOnKLQBFtf/1ZJWBsVshyr5KSJtqLGr6BlGl0SazVOSDo1scot1sEStYhaWmB1tUdgyjZQYwHFASO8F21MH97BXGqCpPTU9yZLxsflQQoEr6GL5H6VdUIDBPh7KHmGA+jAHgPGW3/N3bbPDn9dbE/jVJClPIaFV863sCKzwf9hdhrEMzECAjhFEPSVmA5e0kUmZv9me9gMFaky6Vzlv+Sn/LYO72pYjKg7nen89XEcsA/etcTSMqDikzgy3EkzWY+TeUedIzAGtC7FifOVhlgahg1i/Ptd7aYmcZeap+yBB92O17CSI/dYKCASr6WVcWeij64XXltH0UhMMSyJDbd4SZP8QMTI35QRy1klEwioLrfFkjaxd2dQTFB6T6kXUyZZ+/b4uVUbzy8KkuZ4m1O529PtkJm7/9Xjt691cYN+w6yW+IiIRAIeumnlyYV053YHeG4gsSYuuGEKzJCqyKCvzm1kFrQLyVnETGAmB8EGvfrhu38pn1EAFjjPV2sv5oE84s3c1XiAGaw+aZ3+pbFywS1Xju6uVWR/5hbCQkPKD32aOljH0+ZzlmYCL3IPYuoPoc6B9HOQRZyBgQyV1N9kIais3HX3rRtqxMsFuyEm2A+2puxHoSxX4gJHg/ZKecEcZRK434hdvBEizo4GsC9UYq66cvZMb6kKUYgaUbxWk8U1klS9k3xbckjgoW9+ZAEIut2hIUoK2otEJZ71WI8J4PvA+rq/NsASjyKsh2qo5pMh9LIZ8bRQ7cus8Rhr3sZ8rYRwTSHxYoPOik//syR6roZPmqVbQ4Z1D/MKw2W9lbNDmFRgXEij99MgYSQwpN5Sc2Udyk9SeBrKtqyB7Z/0n164cfYGNFJ6o6iA3WnT6KVFpZl72kUGZ/IfWHcjlEjqjAT+daKT+Of+lKSLm+tv/ZeZclOMi5KpL782Udk1I/mc/yZa+kIrWExGT2Ao2M5evt2Weeo5iuj/U9BbICdczMuFMTKk9wgDFRjrVlP3+q4MKT5+hcFfgvBxXiJORNDeR7LpahykiUi0A1xRCtKDe0Z0mBEJE9lmxxZS8bR6GfirFEypRBnPjQPluxqtWZpPhykSuOEKEhm61MzjDpFKU0oV7row0CaLto/u3xn/4UOzKKX9j46Hwfy1o+pnB0xuyrhw6h8A2FAFmJ+mOE349hbml3yvlp5pLb9+/nnP0CR0ZPztwJlp6cb7fve8ApQKLDUzj/YBmIgvaNDEG/RoC8GWGm//drenMD+P/v9/Hv/+bVEgCvD2C/udvvau//atv/v/vrX7///DYtdI0A+cMjQF7v+f+hWWR5FP6KAHHOYDxPKT4ELC6qQvRzL6lB9DPJgznlK1xNPt+q1hFop+oVVQ0LlAilKkgWSi5nA5n9LCfzGDZ8ofjErsxZauuy062y6DxVQTW2no3p9QDC3/rWN+yB+99hX/7SlwEi8OoGYMkE0Dt9rohKqF572wPvskOAdrOUlo2gTMjJybb/+a4we8fXqrnMeVtDRWc1VVThEB9RHFKC2YgHQLZwIqPiKJYK0nE7ySH4/nvvQn7dRSWnH3JoZNMc4EK5F1kzTQAwheKbXY51haxQ4iAK2qg47gOgVGheN4BEMhZA8omNYaOp6ppaNo9SwwjIUuixMiF2EtwaHt9FhZWvI0gqKsodYK3A90E21q9hPbOfjWJ9TT1WJqnYNBEWOjDiQsx337TXMri3HudR3mClJcW2CoulTVT8+vJwqJmFVLqSUTKDHLud0MT+YdQjVLCVY5i9gJpDoeBzHBwHIGTkcZsqj2fIkCnaQofdYA4XEZRu6jpUvab8CFklCUTPAaBSHodqFPzZUHuAOCr03lsEGNV1Y8hx/uaPUuzeL5U4m7Nx/KppSny9PSwdT+tULLESsE0JplR0HMC0ger2cMCJIAA6KUCcRJv3Uu5DMgeCmqoaZ4fUjS3Wvtv3uQBSAZSy/xLIKLupfqT40wAT4wCf3gAy/lSX6v7KCd0bAnSbpqrOEwD7Kx/IsM99r4FQ1nh82ttR2GDPsX4tYHGJ833VsyrkmckFoongXFljqWpfShCB2FJ5CAxV9kcvh6hl+IfLBksVkQKqFJh+pVrfy4qLL2N1s8MRDJlUXbdKOg84KCBc6h7liNz37nfbd775dQDrhxyZIFBdAejBIt44WEmtIZIgGvBT2Sgiy6QY0c8XLZv0novWUFcIERQQHHj6aVupSmQZIqBe41NfU7y/wEFZYGmikpewAtIFxgfyOilANMhbUBSIIJBCRNZcUkksWlqJ0NDniwxR5b2UDIvZGiJR9AxFcIhQEIireUHXJZLDF5JMbSByQWNC96zDl2y79BkRXPMk16P3E+GiQ7eC4XW9nlyvZPWS8+vvwfQbSf31S/ocEQ4iKoJ4/rrnxaB5tYtIEl3zIgGia1ZbigARaPybBIjIFRFwamddx2I+iJ6FXq+vRfurxfvW393P6DvT3Kfs/vQZalPZA0pJJbXJEHOB2kb5Ku0EYut6O+nb6elprt0SFQ4MeKX55CyVcwKmRZxtgGxTBkENlXRJ2ACWYLU2BHjx1nvus58+8TS+9ttcgKeq+3ZBGNRhCTTI3CVlSbrUSE0tjiCeYHw2Ys8RBBjsATl4GvJRoLKyk9as3wCJRJ4G4OpPH3/CqTpEcNxCALUyL6ZocwEOBwHWFX555pubbdUfn3LWdYHcr/pbQhzvO93t7O6iATlH+vCIB+jrA0A5y2cpF8qP371l/z77wY9/BACw1V7j0PxXn/2c/c9vfN0yUU9QEugqQX1Ql3lAnt6JRQ2sDMHHHqg/sDvh+U9wX9PMC96AFJhuWTtzYQwqQl/Aq9raVmwl6Av0LylkpF7qYm4eAFC54eZb7DRKFNkaxUNuvuX9K6z1og9AYrdTWRw+ehirwSUc8KMtMW/Oqk4Pc094qPM5+hplnpYK7kpfgoARUcm3FHNSCdQBpniyrsguT89c6g9ZWZw/f8ERFlKElDPfL2UeleWUDvuy5hC4WIL9RSzjJ4O2VUaNCF4RHZdR3mhejgSc0HgRKa3+Uw4xqXGkKk/17wHucYw20ef501cVNq5r0pVL/dHDHDPHWLjvvvuYg7APAgBRTo1AmhUQvzmMZZG+NWRaODKRedOLTCepP7ypQhWJLPWMAmf9UeO89750wCuIHDKdJgjg9Wb98OY6JiGfxQo1Y3mlTCrZVUqtKcVSC8BMMmS/J+1XAVgaCVl00y17LSJ71NpKmPcZO5eLFQqfxTydSDUsBBb9pZe2OHHqtFP3paRn2zLC5U+cPm2brltPztcFgHcAIfqMP5Yok61XxqhsTcYostCzKELtogKGYMjFUMZWZWWty3M4CqDeAfiaC3jmpWB7iiXuv+0m1IEojRj7lyEiCwBzpKZ557sesh8/+qgr4LiVwoE5ru2pJ35i2QDUUoGUosaMUkZWBdWuWP9kRFB9z7xfiZIA5yrbVChSdAggnmr4vOX26EHCjZkPw4NRBPaQi7Z2nY2ynkYTThAaBgiKVePeG3fzvINYn8nhoE+fJ5B8+67dWNmN2Pbtm+zjH/2A/a/vvd8WxlLI6ai0RFQOUwSHe2A9MolCdQwCagrSaaJ3wob53IzMMBvkefZiPzQXiI1NPxXslShRADNTsxKcfYyAVbYbtv/uFQDX5Ao8V4fdk9m+VQUWgOKukyrsOZSVI/TJHgiDDiqD+1B/LE2FfOPvLdgv4dBl4/AJiWQwxFPVmwuw7zXd7NaxWUt2IeWdHU3Mf1gJJbHGjk5bKQSRX1gkfWjWbicEfVWah0Xdv9lOf+hbVHADhEflWhnB91ERc3bTFireu7HIaulH8YslEf38yZJ5W5Zj9pGtGRY8TbXyhDIhsAW6jLIhKdouN/UaLj7sD/wBBmPt8oVm+/RH9ti6vEzrJ8i7HxWWQrzDUW/0QBbVzpDJhRrl/bdvsPLSSxAVZG8p24G5I45giz+ier+PufpYK0QhfSVgsgPA2NsaCR33B8QOAPQO9VVmwyB7jAnGr9nOrVg7IROZZn2OCcRCFTuwkrZBOw8AfoGlLDAxkj0g2W4A22MQWDlS0JBYvgk1XFVjJSTpBOA+ljHM0zEQ4dUovLpoxJ88N2r33L2c8TbhlH0jgKXVzNUnasdNoyEr2SyTfVMuAPUAih2EhBaHosATpZ5yMKJQQfiyLtWwbsRgESbboOt37qYvQHSxx5XaWYRtBSqQlcsLqORWHtYUa1yfPfnkq/alI5+3rqfrbYriIk/2z1NUzmsvM8E+fQrCI4BO5cW+aIoq/v6+CezxKIzIIP+BDCeB17KxZapgj2xG7ZJlsg7G+kOSYSc0xnuMQFSOQ5b1si9qEhgPUD09RTg2u94Arn+KufTlk2WGyAUyj2IWbNy2kHsyyTx0vK7f6iBF8xKD6R+ZKDuKnVJhZyFEJLZl/uxr50cGbEuyn6WQer4UhdWli+exXkywn77aYQfpy+C1VsjzW7M2104xd7aUj9pndqGGZi++75sXLQAC5I+uJ88AW6mPnfy8XX7fdy2S7UAXcyBIvc35hRHkThZOZaMdPTfhlFFrlgdYAuq3xnqyulCU+IZ4oBzOov8x52L/FRhO+DvzQfHlFs4DWyi8aIJMY0wELME69oSlooSR6rOBjKFfvNhi+WsJVw/2sPWrMrC8DLHnnjtGiLufrUwReRVlQxAZtVg2XrzYRI4KhATWaQUrM6xmGJJyzTorrbpkezfkW2h3uc0zn3d2T7LOhaHSJsOM5x/C3OoBgD8ACfKL04NWC6HmS0L8FPs7T1laIadReH0K+3aXXcd+QGtbC1ZSyhaUXVUQ/SwE5dLKdatgTL2sqrbaKTFU9HUD2UoHDrxiO7dvpZCBfTt70zJI6EyKhuLYo3mGYOsKUSzl96iUl/SpCs5IflLdoYL15F7ZhEGKp0KQoOplD/izZ59hvZp2BPadFInNslesqq2zGgoRZAkZyrPvANy/5977OFMMULRWwRpCNqGsQ9lrqPxF5V8u8xKyYEFnXPqa1A+ySn3hc9gK8vX2h9tdUdA4BKLW4xg5HWBdN4FS3p/XddIG3ZCkq1hnpczevesGnkOR7d59oz388LfJYdxO7stBW8t5ZHiUDCIVlLFOSY1/+OgJZyMZGBzuVCGlFKNoP780K4Ot7xyEFgpvSCbZYPWQYVRZ2+RyHrWvjUOtpjwRnVdUaKVcsVn24roNnalUeKHfkZ2WbIClSvH1xaaZM+AaFDWXi4sc6an9wi6sO1Vc1UyxlvYzOteq0GsVzgvKNOnnHFwHmeWPinKANWHTxq0uD+fY4RP8zir2UVjRsSc+fuAgapxVBN2TiRi+hCwmP/uTj3wWS+x5LJ/jnJrmjfy6RoC8ka37xr/3mxvAv9r7v1oC4PUB7Dd3+13t/V9t+/93f/3r95/fpoWuESDXCJDfpr+8GX/Xo/ChXeBWVyyw9OWsYTgsiQwRoOJ8+dl4qrNjBuMkx6rO5IeAQ/j4czgN4e+qXBEo0c/hyFkaYdXhjSRZ4IUyQPyovs1LX0KY5BjBa1SsKiuEKpdBNmmyowoCDDoHiCZ7miA2vLMoHLrxwk3nwNKEuiGRiuMyqtC7qHARoPjDj6fYu77RwO97olxIc4GSAQDvSVgQTFFlHMYmMwKwNIWqmzqspxob6uymPTsB1IB6ONwpF6SfTW0oYBLFZTYMgCRLjpjlgXbyiSLbdOt+G6CKR4XANVS7AilTKRdL0KYCyhfsxr03At6E2vM/e8ZdcySHgkqAxFQ29Ft3Rtqp4xzK2CyrGrcI0OeDH/wgFjatrsp04/qNeEmPOwLkCEHmEdhh1bL5j6baL5+K4TY2r+VYhQwBdKzF7isFsiaWirpAiAY/D6paAUhqGyAqOIB3of4oqWpkY4r/PXkZrWSUtPGdjM1IGUD81h3bkODHYd10ALAojWcz7+yFTpw6CSCL1QyViAkceAXEhHGAkS2LvL4laRbQJZswHwgHgdMTgBdffk+S/dE3CRim7FDPdhybheWADD5YVy1DYy+P9TgOQfOAd92Asf1Usysg1hfgTtLuKAGO9Blv/t5E2Z3UEdn4w+flZfPvBGcCYnRw/x1UZHtQ2T45CWDf2g3xcCWTwJuDvp9UIEOQBoBu5Bo6m5i/eW+qfe5/N/JZWLFBhKVBwPlzkNCBQOCh7GLkyb8OtZAk+auplFYFVQVA4xB9SpkgEj5JMbIF+wCRIrI3C6dNBPDPCvwDIKqDeElA2u4LMKF+2MW1qlJU/vFdVDTL1i2JCj0/DrrXUQ0+yWlcHsHf//73IfzWcn2hjIUrAH4u0vMZQFcRJDpUSoGgcaYxt7i4COBftGHS9U1zkJH8XwSEH/1OxIUyXjKyc6yFg5++BLxPUHUvdYmsuvLxH9YBzilEnP3TFYJEwKrAWFWmL1pu6bWyKKuDGBFxon/Tt4gRkRgiIlRNrzyQxVwOgb1qKx6raweB/QJzRYJIAaKqNEde8Hq1lYgd9THlYmjimVUuiTJOFgkQKitl0yWbKD8XGI7tDmohvacyQBazOxbtr/SnCIwrqhIRRQBWfLb+LvLk1xZYAMBSWqj/i8DQ7+r31BYiVfQ+i+SHrlHto3/TtevnqswbhNSVrZL+XfPiMM9R2UR6X7WrSCK1j65Zm9ForBGUg6LrEIPS1aNnTUCm2gRSbZxDtNpWc8Moz1Sh0iJbhwERVQl/5NhJpwCpgCwsKFjmgF6RN1I5SJWQhT/zKciUeEDzUMAi2WXFYiE1xtz8GCHQPpCGe27Yi1ppnf38F7+0Sdq6BAWZwjqlSLluyzZ+NmMvvHLAAdeag/z5+c+ff9H6nnunbf6LS84KUH0iOtyfCmqC6D0I800kCB2rkhmsc9pAKRWc2QUQEQaQv4u58dlf/sLWozCR9df2rdvsDDkZ5y6csXe+9wHG1rCNdLXayqw0rK2ovsdyZSnz1SQHeQ/aUJW/IsjTqKoco/+EQn5MkJUxxT0NU73dS/aBCPfT5y5QjUroJuMxIibOWUcN0Da73ollFl8dl6g2hNwQQSmVl8JaI1kfegCABPgl5ZLBA2CVwRzbVHzJ9bVYrl/PXaTCCBXKAwD+qQABmrtk9RYEqeHIICoiVbEpUulS0WXAvSa7CQJGKphY5rgG1C/KQjnDfBBOAUASSsQu2mKViFU+QyCNFCxdVL0qJFXPZUkKgcf0QREmygdZwP4lhvEUyFzSSf+YA6kJQ+UntYQKEaT+kGJFhI/IsCHI7G1YR2UwL7380ksAI13MXwp49wJsv8EBHZpr5PENRIalVrIjdHuo4hYB5i2VGgoRHoJ96P6lqEE8yBBIpmqdinYKDeb5rHnaZIFFsQElyyjqEeUWgIu7taGftpAaZwDCU5Yo0RBNIkB8k7qs9OiAm9/mUVxIP41fDQAAIABJREFUDbhiDRW9AlQZIxqnlwF+mpijE1MzbA395mUsepTx0YXiIYt9QyQB7tOQM979Ho4srkEhKYu1KVlC0uYTXFc8QNI4RFgTFcICzh5/9qgtW59DMDGqJBFWAMI379nGxZKVxdokkvD5l16xLVTqBjOGyxgXFy9dtI98+IMum6UU8mWK8bkNxUgQz2CEOXQMkNGT8RxK9pXm7uNHL1sAc1gBAGtD05SRtWyp6wrsVF2PVdR3G5Er5iv7yGiqK8j2mVsYZm0vsu9+96vMAV329DNPo8TajGd7viNBKgHwcllPCwszLDudsPOheKziCNOF2EBqQj7CoM1C5EwDWk4x70/TFjNkYuGoxJrMukomRecA/QHJQOcI5OHArFU1T7jCgZ6RaRthX1XWNW233Y5tWU8t+5Rpuwmc7y/up10Yvz0QIAqwH+G7nXm/l/EtHnpNQbz1UKzR2g7BQsW9zxLmjzDsohiLgVTTL0XNIHLVfKlcZi4cHignW4Gqd9bCaUC3GhLBJwBXw31Qhy0M2oNvXWOB+5Zb19//wg4eKOIZrbJGxoeX76BtX51uwQNUFWN7yVJtfoQqf+sINnK05Wf2RFu89kAeYdZJZfFTB+sAn/2sZQRQlfHow/8XFQ9jTWX2yD/+pdVfPmOZCQDRFSWOAFlAztJKtX6TpzKXZu3OTSmoUBtpE8gemJFkVUhj1XpzAdXSWDNVTIVZqWz8eDY4yTm1ybETIxArITwbLELJnpmGHDxN/sO7H4zFtonOwFqVBAE1C0lSg9KkHjuYlyu7bZgGGSckuA+bt0BwwAyIilSWha2rMm2or9FW56SbH2TAFCHjEyhVehhXL5V02Vna4F135tkwuSw+VGXXAoSeo/jlEjE1srQiWsWS2K5lYlc0QTBKBvkYPuzBBrCv88c6KQzVZCKVKuH8Oc/vrcZ+tgpwuRaLMREg26/fydx8zoGm97z1DsaJLPwW7MDBA/xeN9XrIfahn3zchp4hhL2xAuVBJ+s36xDzxiTXGsgzneb5igBpbyObCmXC0iwUfuyxu/hLE5kXFLxLvEy2CeoBAs0950KZgUJQ3UK+AlaPz41BNI3bLP2uh3Ylj9wmvUJsDCVINSD2cRK+N6whc2vQj7FfaXQF27w9zY5BgDS3QqDz97u356BYqbIECIggjjA5uRHWO00mBGM3abTFNuaiEIL8/MVLbbZuS4gN+CbYV56txuLM1wqCp1GZFdoPDpHTwLP56q0xbq7/wJPNlrMVW1fm15GmQfJpIEMOf956P/kTlJAEcTP2PINQ14YmWiX5VBcrmiEwVRTEc70umb7diuoLQoo+rIKeBfagg+R9RCaG2BRz5KXL/bZv/2rmYvZFzEttlf1OVbMSgseL/e/4BLaER86hbkpBBdrP3pL8GNSNtVjkJfCM00MgeSDdeikS6oWMqqoicwQV2ix9HPGRpaGc62GTnIHybVMOKtRO1kzW35ZuxuMEZzjOD1OA3QkQh1J5T7KneOVir5Xw2g6pq1AeJWBNG6ygl2ns27DnXaKcJPbsoayDnSjl6pl/xzjzSfnpRVs7lQBFacrjkBVWKiTyY2Q2baDfbVy33oHuJay3veRa3HTDLnLeOK9B6khFGsi+ZIhcmTHs0RpRO/lDJMaQkVhRXc8aOQWpsAVlR5y9+OKLrLEoMSFGNhLYHcpYbaUvSzkrG9EhiDUV6XWTl7T35ptRK3ba4eMnLW5Jug1xptH6qQIEFfpJGS9g/qUvw879xtc9f1ePDRyB7+yxa8lqGxwesN17KWTjXCbFRwOEYiBtFooC5aXnn7N7777L6jkrqmAqgKIAf3JORMZHYAH3EutMNufBApQ5wyg7+tlXyO759NkLnCsTXI7XNGujCmFmIDxUWBXMfkXkRxPWlauwea6AgLtcVsvvx7s9owq0pBLpZa2SQkR5Yzp7S7Hfzx5H+05Z/IoE0b5CTE9ZSQ22wGlOoas9UVsHBX0UKvjz3LQp1znkyOEjjLMhy8JKdc2qNW7ffvH8RVeYN0gfHWXfsm3rLgoPSnmWWG+yZvdznp/iDFCDImcpmUsBnE3HhsASGOcf+/BfcD5E9eIDGQZh9btbAL0+hHKNAHn9Nnoz/8abG8C/2pa7WgLg9QHsN3f7Xe39X237/3d//ev3n9+mha4RIH94BMjrzR9OCPEH9OWxHALkNy2wBAIKKNWXQL4r4cvoDwSYUsE5TwWsN4DggsLaACo9OHRq0+oLeKIKadnhaNM2PjrorK/iUAT4Q1IkoJoIxEt8mMOmL5u1HCpyFfAtX+9LyKOTqNgWWKYK7RMnz9jb3/EQktujtmPPXrzezwMu4NmOBdWZy8UOqP/5Fwvtg9/uUlGQhbiNIpVXHPLjYsKtpaEWv1fJbsl+4NR8ASuLdA4ge6g+6mtvJKy7y7KxexrgcKbquEAA6X4Of/78GZztaeWvNHKAy3HWVx4cOEvKKmwIgEUWMT6yvaASWHkld999DxtIXTPqBF77/AsvuiDadYQQ5uVPUV0fjJKjngrtRruZTbiqxA/hY6yNZX5OAQqKCTvwyiFeE+1sAkKpLFIOCKdCe/mVlwB3kEsD9mcA1i0D4I7DOmFuHN9aqoLkXx0Rm8xhcQpP6ErzJ3jVj9BD+SzXcLBNhIi5XF5myzmILANIOnb8GOB0FJVKfRy24pwnr2yxLpcWc2BOd8HaHoBcSj1eoA/4cd+eHHLnADXc//PfZx6Mtvv/ugR7shm7joNV2WWssPKXopInaBgLrASqhSOoUvUB8PdRwCwHxEtU4cbyuUvxQFd1M3X/gK8YbwD61eMXf5GA57vvJuOECsBAyUmoNutmQy8wVQeh0FAOe3VtbNABPLBuMW/egfbx4IDRg53PGCmUvlRTfemhJfbXP27jOqIsHyu0eYi2btQbETwzqUwUSjgMaFyQTRYNAJ1A7bVU4As8KyXXIoFDpSqpZOW0ckWhlVOZrYrlrVu3OPsa2RmFUaU2wOF0NRV1+hLo3wkIdeniRXvggQeoMCvGIuuI7di5wwVDi/hQ+K/eJ47+TffHboBcBw5eAuBPU+Us+6mNGzcSik0YJHZEUiIJgF0cexqPi7ZYUleIUNCzEpApIFZfIlNSqLxuB/z+12O3m3tSWLOsq/Se/ny2LH4WA7+VRSCCQ31TJIJ+Ll9hXZ++9X76N1Wl6zpELujnIkDU70V2iJgRk6GDWygHWU2ial/9u9QfIpA0j+j1+rl+XYSCr/oVJIgUH958joghkQhzzCudHZ2uCk8Ezxhjb55r12unIdh0nbomfTmbL771M73/YmbI4p+6BqeS0X0AtMquSGNUqiz9TIe7cZ6jrkN/X7QbU1vptSJP9Hr3WZrXAGHlK66wSt1Tv1RkvyJAfDhwi6SRfY2eSR4qI1mqqe1EWEmBMwZIoddlQvhdOnsGsDrVkVoXLpzHIijbAbGaS/oVGM4B+fjJ05aDZZ7A9vAwyBXIwDn6/BCH2xD6QSzkwVlemwSZ58dBvK9/0JEy0ou9gKosPTXT7rv37a6Kr4h+PkZbSYV1ijDLDCzNZANUsGKlAweu37MH26I2lF4z9vjTP7POn7/TVn74MHYSMQ5sT6GaOzIQixNsDHPSl1pkMDYtXE8vYFwoSoAzHJKDAJpX05+fx3JjNRZxUVSxyuLwBCHp1QBX7/noewBpirEJbLW7btpt5WQ8XL92FSHKgc5SaEHXx1hVcPgg80AkxMEsJK03c/wAJEMFYcER5J2kccg+TKXsedRY2dhGrd1wHfNdhd3x8Q3WWxzs7Bu7IFFFyB0ETJfqIxXLxRmAa9nwjtF+G3dDVFyasXDm2ADGvRQT6ZDEAtjVn8To9QKgZDH3qr8o3yYYUEzzRBie9xFUMnejvpmkvcrJLFmGNZxIJI31Tn6nGLsfH0DH3IJ8FDJnUWFkWjf9YQVWZFOQy2exZsqA4JcFhlQAUiYF8gwXAGcEQsomaop1NJHqygaQ4AgsJwK5906qzr0VXkvflQJpAlBtnHGrcSBSUhZZFcz9ssaYZ+4ZoEJ33623Wg3WJ8oz0ftMAVh2UW2tilBVGo8DWvcytwxR2erFHPzB+zN4nljoJMXipc8iC/gEUsU3gBngksAYGHhURIxPwCpf5mMpONx9UWEt+5MRyIOPfmk/4ck51lxZZmfPnnW2j6tpJ1mW1NM+0VKHArr0Q9ofpa+HcC3Kc1HeTjDr+QBg9GqyM7wgZQYB00LGAiGZzwPEt9qdd91hP/zB920ttn3BzGtBoKylqCgmUAZ6QcwEUYH+IoqmPip6l6OAuoX+Foh6oKzoAqqqLaiqip3aVIqp3PxC1Bbfc7Z/e/ZgqQW4KBvP0yeOOkXr7h3bzU+KSPqGB+OrAYVLFr9bhGd6Kvcw1toI+GbWAs4UnFloQ76R9ssXj1gStSJ+EcH2swtYMm5ZzpwyjMo1wW6/cwfkJHY2rNM/+NHjAMXTAKF3A+J1EiAczT7hKfviX+61yeEoCBB842NTbQISNACLJQYcg2OAP9lrdbTZCP3Wlzl2SpZmqBhUFEBHQakxYoPTfgCjZD8BJvfwb6VkEcwDik/7o9YNXyAva5a8A6y6COZOkZUc/d0p1wC6JhiDOHQ667QVWSg2K5utmYr5xHzWSl9UP3xQTUkTz5fK/hVYMaG6bO3GfgkLlYgQCNr5IfOnMt0Li7Uh2nhyAVtBAr0nB5rsnfets4Ab863v4Rfs6KFSi05eZxcoRgiOnbWVmREW0kNBCOB3VxttHpVp/3yxEqXZgn3tLcEWPy+CJ9R6Z4LtYtOoHSPfQgqCQAjQ2mZsNpk67749y95y4xY7/tJTdv16POvxnm+h/y+QKVbdia2VVwSV+iG2NhHgmb1Cda8H6l7UvID0b9+1xdKCqKxmvjnZSeEP87/vCJacLDntqAvoWhaGSmEeeYMsUjv7USkCcu/YlmY+ExDbyjnzDsHmB7KOCvypkER74nSJ1TGEepjb+/qnLUU2kbIF5HXZyb6W5DVte5YtMR/2F3MA8u0eFDkEMXddKEEZtGAIcGzjilQslELslUuldgiVhQDqiBD21hBsoXNYgKE2CoRlSCX3bp55vQcb0K5pyEg6xTrsjG5AUTUOqVpZT+h7NaHKMVSCM2+eYC1oQtnzZ3/6fkbwHGHmA+wJBuyVVw6y1/d2Vjh/8uSnbOCZJpttq7EpxqTy65RBNUQytj8qwMkxbk75Uq1DECmA5qgmli5NBnhuZY6SLVSQ+TOGl6CiGce+a2AwiEp/xmwwfYVK/ZnZAdbuPgBvH/orKhdj/vAOt9ZpH8LFi62EYqi1EIttVeyTA2bcfp1HYRGpodbTMWxbU4JsuAkSNMbsLbdeRzBzBfZ0AzYBITgBSfeejVkWMIFlX0qkff37ZCAxLtfu323feuwoFpHTto7X7di2xr7x9AVbw7V/+4Hr7dzJw/Zso9nKG9fY009cgCTAxi3e7FPnP2+NH/gehVxB3CuEBWVVlahQzlcO2ihbaGoOIO7N/viju1FAHmY9xQp03APLozmnmA4I8bL1169GwTxOrkI1hRQz9tC7dlsLdkejEIzZFHuFBE46ZeXERLh73SBz6enzTZBKnhYu9S5qkhD/BXJf6FNtgPME1QyjAJU9cQhrSA9ZDDXiMsloIg0MsnnA3vvW7ZbiSw7FWC9qERX4YGGMgnxOhF0A9k/M+1Psec7XYc3EVI+bnY1BsMVDgARwhguEaPHl3YKwFtO+Np+QbW+pntkD99FnZCV1EQvFDZs3oTjLcJZYIsIVSn6aM5iKcG6+6VYyFuPtqccfRf2xhLUwj3Gl/d2MU09Ps/eLjedcg2IMfp21kf1eSBT9tY51VvaUw3bX3bc5lVkN54dQVGVjrGUxcUmOiC+DcNDrO8j76ZQy9XwRhV4prMkJ2OUGWCXZlD6A/9p/yu1A66f2Zr/8bKHd+oUSl2PRR1FCMkUV3toTspOS8k2KTE+K+Ao3FKJowtqUwjpPyDTZMmbAjFZig7xt82bsy3pcId9t++8gL6+CPbenFbEmzTJXhHAW9Ymg4AbSRGpBkTPeGjtY/cru15dinHiusx6lhZSNcZxlpthvDg71mbIZm8j/6OiC7KaITUUNob/KGFNpYgy5a0uSKRhh/fajELCVNUFWxjlkiUi9LzVISCAkf1ENe5gwiM0q9ozJKGN6yC9cRwHDhCsKaaFYRLbATRT/qUggljX0rXe8lWynegpnSsmHmsOGq8G2b7uB4o9p7IQ7LZg1XeeGdlR26TxT2WLVlNZQwLCJQsQEiOGPUpRIgeQoOSB8tgMK3qCvawTIG9Sw/0Vv+3oA3H/RZbxBH3O1BMDrA9hv7va72vt/gx7Lf5u3ff3+89s0xTUC5BoB8tv0lzfj7zoCRB150QLLWe7Ih1Se96rUlu++vAxUfS5QkI2X/FM9qHyT56qqBfU7Pmx+lT8g/1FVolykoiwJ4EZB6AIutm2+zuUyNFcUE3xbYOkAdh1U/xewQSuXpRBepY1srLR5zC8oBAAfsChsLPDXsBOA6ALlBDp5U12jCusXvrLWHvomFf8ALR4crDyBX/zZoAbygfI5z+d9tTGV3cWz+IRv3rSBCrKV1klYeheBrvlUTo8p8JzqmGCuuxPLpSB5+XNfgZnzdvJnZbYC+e+sSAC+5dsvecIAm2WF7OqgId/2CMCbnNwCO4xFhqpwlTUxRBVydk6ObbsOGfWr/VRQ9gLgBwCs7LFHHnkEICzH9uzcY8cIKWxAUeCFGqKDis6NtFESG18pNR754SMOPO4iN2NFAaGwVMWmU/k00tsKEFHuZOHefhAJHOibO/utrIZgzGhsf+T1jERZOSDzoIiqFsvCQ3YagKSPysHSknJnbdTLM1kCKfTygZctOzeL/0++UrUO8DQLGOaj58t9q9pXlXuqvv7Kh1Ps9j8/BWAUjAVWtg2xeZbiIhlbhQWqwzJR/YyRyBlIH0iiOqmYXJc9gPqS9OtgIWsx2RZIQSSiSwSAQrXf9a530p4QWFSOydJM4H4v1yrlT2paNn8Sfgz4q6BmCpa5N4gRMkRGubYxrk3S/b9+V7L9zWMd+M7G23VI8Ouo+FS1nbIHvETWAaoGcQDy4KAVBWBVS6Xtjuu3u896/rnnIAlyHRmyc+f1LpMklucqMKyJqm/ZFOkQERhA8Ds+3O1Uk4koESgqn92vfvXv7FOf+pR7XrKZ0eHFZWUQeF8CyC1C4QJhv8r/mJYNGH1Er1VmgP7cdxsHOoB0/c71WGvJikdV0YukgcB+gfAiPBQqrtDzRbB+MaRchzj9TISBVBr63ToslaQ8UFWXxrhTUbiMDA5J/KlvEQX6HAGnUnwN03dECui9JOcXQaLDouYCZVmobyr/wI8xowOtrMP0b7K+mwLIFxkidYGuV0oF3Z9IF80nUstEoGTSa5QHomvRsxEx4MN76jWq5BYhUkPFnarXlY+gPAN5HPsw/poAnHU/OgAqiFOfrUo2ERU6hOnzpGoR+B2FGkO2QS4Ens+7Er5O7gP/vqhSCaLCz1Wmcw1qj//rAEW76HX6LEeuUG0nZY98oWfpx158poBnzQH6HNkyiBgVaaXnoNdKgSOySCCPcia6qFKUfZ6q8X1AFhWeKZJE1kkrUATpOUYAAk/weQrR/NGjP4FQ2+V8pV8j+yIcGwHF9qjqXz7XPvTDGghfKUGkUhjh593MJZkQBE9gdTVJVe7Xv/4NgOIfoOJIsQY+V1kZyoFJSAbAR5EywziXhdS6TZtRjVW77IRjjM26J+61gve+bImMA1lErF2Ri51Is4V40/8Au4JBAhOpXuzCCiEsNJI5rBeFHGMWUu/Q0aPMeYF25513OgLrO9/+DkQL836e8nM6LQmwNIixnsj8sRwFn7eUTaxC4bK3YK6cZyx5SjXDfDIDUOQJae5FBWP5pQrmz3ys8UbtiZ89a73013xsjFajcGnASqmAoM9JqiDjUc0pt0aASj3ritQVsmSSB944FkYinaIhR3LX+VtLMTZm5ER1YFuWBSkk33bZcsjqUWqJVGw31J805scBxWU/IZJLz2ecthJR9+RTP7Ob9+0jA6EMu7H1dgbCQ8Gsx1Ha3Xb7bVidFDOvNFggfVg5IQFUkj/8T9+2W297C4TVhAO+1W803nwgeIPpZz2A290ANrfuvcEqsbTSvQQR2juNFaQbkyL3uCbNFSLcZJ2h8a5tmcavKkCdzxxfqigtQWUhZZByZmYJVybdCMAR2ySUG53MGQv0ax9AKy9Iogf2x9jxM5MWS0V9FnPqHFW7HlJ58T1KdWh1VT0WcGGMB9oNEFDhw1Nc1yygUSjzq4CvEbKg9r17ubUVAZoDGP3TP/6DW/t2kQEyyNpfBam8YdMml/si1ZP6jioaehiPO3ftwGJkmDZosTyUQgKpBcx69HrbGYiUQFSksgNsIs8pj74fDVAju79myP8jR1FNQfquWLvennv1VatBofTVb/6dI4P8aY9jqDDlG5+JbdxLr7zqsl5WU5n8S3LC3vv+97tK+MJleewp5rHMhGyAdPWBvT6Bhcuu62ELmNcGIJv9WSNnac92wq9Hm7HLRCnRDPgenYuFUGS6XSivwSakxxYoB2+ZDrQ25vilmdHM8auxbNlDG40RbJtsX//GP0P4hGCHmOqsX0LDAgCOy+3PP7EJZUAkuRSA5ihPRCYyeACg8canbT0ANecBmLtQi0I7E/7MGGKr1gtpQUG4BeDF0zFI/8eGKTNvlZ2varZGrHFaeJa92GZSmGwr8wj0Lh+0aOaU3asZgWTDhDEmm7FjiojzBqyfJUctDCJsCdXDFRAMc7bq+hV2kEpkBZy3ABAHsA3MR3QVEw3Z0u/ril0SCRVZmB0BhGOuJ1h9DKusLvYm/lQ5RwfPYxeVYaH7Cqzkz39kg0gdgiOy7dkXsRlDZbGK9osADM9E7dTbQTg7WQ1HqVSvqZ6yz+xn3qCCHZGLDczBRMTk2jd+dMHIorcEsi38fSkYGO3CbjXO9m5fjwqVApRayCqsQONR8EqtVkM4OhHAzJ8EjU9jtckGp23Qg33lNGRsoW3GpnW8+hw2T9PWMBlkQ8zxwy1UOAPI+sd5WkPrPAriOCrSIR8X2FfRHxqbCSnfG2pphLgHsU4kLARRyU+xAFZOYWn59sTRC3YB+6wz9BGpNpbS/7po40i2uPFggptQcazEVi2LORMNqA1DLPZ60WcmfezJX1yyel73qXtyycbws8NFkIkQSURVsO+CjPH3sEjA8OSoIPIvUDdCeHr7BphfZIg1oKSR6mVHVrTt2LjWTl+6wHjoYf8YYpk5+agpalFBUiAAsL2BkPow1vEZCPaG5k67UFxGtTeZXayxXzn4eet+qsY8OhttCgWSP7Z5nVgQ9gAyB0gFBgjth8KhjXZi2uIMQG5DIXakFOtojfPRfDTAXA6YHx+JBVxAJr8HmU6VuOYsb1/ZHklFhgUW7+cXxTrBM2qfD7DHDh2xMggQ9ekEbHXmpgep4mfvxbymIZHI+AobmLY12cEWSg5SeDAEEuvpqs3L7TsoOmqqFuyxD622ycYSlJIx9ugr7VZM/9l01y32yxOlEExNtiKe58a8x3C1pShzPnfnZhshc+eZ4jobCvS2atgmBM+2Lj3EIiBRP3ru89bx7m8xLwFe+0bY88Vt9uqFOctb7keWSIxdPtFKzuEy5tVhO4UdWzvPT9ZY8IqWA4GYkk92EvPWk0/8HDJo2N73ob124fhhW5NSSDFAEEHX7PEBx+cmyRmbwRqJPWhV3SBkPHsb5pGUZSvY7/Tb7TsLrb25mqeHYog9cyz7pSmIetn/ltV12Kh/GuoMPztJfsrDf/s2y4uHyP8/7L0HeJ5nffb9117W3rK2bEvW8N4zTuwkdpazQwYESCAQoIRCoS97FwqlUKClUAiQRQbOxolHHMdTtrUta0vW3nta6/udl/Hxtf3eF39FL21aouMQxJKe57nv677mef7P8+xBed3E+mqB5okN2QRFE2GsxV6ssZVVKHa41jGWXtzfrA1yc1x7NL4zGEPUIbDv73SqRlk6JQLMD6CKFQGiqoUxPpetgWUyf+qcoEKNQID6KM5ZBRD+NeQ43nf3u8iaeNzec9+7OC/SqMytHSgRtF+UUvvKHTspdoJAJQvmxJkS9jpTkBl9XMMk5EYAAfKb7fix4/SxMGcBGoSyrpPfT2EL3EEmEuVXZKeV8Xry8kiSV3Ygd0ee0KR5R6GS4DO7pbLl87TXff0ry233NyvoVxds19VXWw1ZKirakuR8WGsja3PlOX7G+StvbS4WcpU2jl3vBgo3LlCgEMMZNBWlhciSfIr1OlBo3nLrnRTOVaKietMpf+I4y07w+W1DXZaMndUE/aagCMu5lWvIaCxH3TOGUn8+5510FGZH+PsY7jWas2Qve3OKFLS/5gxcWXme8wGEONet4hntWyaYb5TWGY7dmIq3ZHOp4jmpI9sglVSUJFVpLwtDXXULRRbsTVk7ZVGWiZXxMJ0yCrJFBT65eajFUeaUcy7L5Vzrx9k0JopiheoaZ91VXnPW4jjLBc9DcdOEKnccYgf7rp7ePnceSEfJewi76gtkXvlCAi9My7Mh1Egf+uAnsIRLZUzRoVACOhLk3wRCC5zTXkU6f/3/Rbvei2TJpb+VDTcs1x/4+p9PgFxql7cjnDT3a3p7A/hzvb+5EgCXB7Df3u031/ufa/v/ub/+8v3nP9JC7xAgfwwBoha++Lr/+Je0CnrtJb+mP+Idfo8H/J9eebn543+cAsRlgGhcqFlpHNe0AJQiQTwARPTfQjUVji4bqCEAxFCAI1WdCoiNpLIWx2kOh+Ou2lYZCgpS7ABMiqJqOJ4NeRWVuQLAg0mM9MQCIpwDynx+3gY4mEcgbCKWILGqymYjfvDgG7YGUKSSCpQEVAMdbFKrAEtgWKhQBQDxDLA9X1rmnt+93z7ngNdQKuAogb5bAAAgAElEQVSkOFFI3xQbv0DCmJcBMg6ogpjfv/jb5+za7dvxN86lkr+ICpVGFBiLOKRHOausPhQhsdhBHXzpJQDwbeYR2Welh1odyKnKUIXg7t233xbnLeP+sTvCpuYwFc0CnjZs2oj91UWgVZvqAZEPHEBURbwaIGzb2ln79o8LADATsBrYhhT8GTaMwfbeu99jL7y8x1kuqc10SFzD33tz7cqFeBU1iWzFymk7gbXvvf+9lolq5TzZDEUcJJJT0rDKwo8fOfQYoILyOcoBjX0A6eXlL4sYheQqvO7anTsBAyuc7+0wAJbCoBUSPMYzewuALo1qrVj+fbHanqBMiJxwqpFVVTtLZdI0J/8v3x9pD33rHBWNWPhIMk2V0TpCTccBqajzsvm0fShIyHwqkQ7ve83mo2YppTL9PXfdxWGX6m0IAVVt+QOUBgNAl5SWoGJpBMDD/57D1GLyYUKprtZBuQ4QVvvgOKx8LnAY7+BgJ4KosaULCyICYjkAzFLhGMJzmAG0HoHc+QoEyJd+WUvl5/WAJviRc/AGF6AClUovEGPZ/CukUMDZJYIgb8lSDmVnXCC8wqoFUsuyIw01RR3AwCAHTQX8adDfAGin513BQUhh4LLDmcchpA2C6oknHrePP/IxinJ7bRl2OgpnbNVzBWSVr24Ylfr1kCpJgEgjHKhEgOi9NN50kBHwrsOYDhBZEDECM3Utl/I39DfKswjmIKOKNf1e9lQC9PVa/Vugv8gAAegiCEQSCoDX6/Ly8n7vYTxCtTs+9txTLtV7CmCO4FQuAkBkgrII9N/Kh6gn00aTrQBZVeYphDmUPpGcnM7h6CxVdYQj0s9le+dLn01Oxe4C4FAS/hAUEnrfGir0AgF6FfQ9yH0nA/aN4H+dCSGnthVZOsR4kf1VMCCIF5+nEMkWgYs8K31+5O8ttZwNFm3kjbWLyAh99eFRLlWMCBWpLGQrNQi45zIcREi494CsEHAM0aEKebluKUxehIds2FyeEf8vYkRjODEJazxZkuGrLeJFz0hZMVL6hHLQ1fhUG4tU8VNgLu1yMf+FvAfGqca5iCD9W+2msSwySmO4lX8rj0Ygu9peChNVgGuukMeyLOlKqSTMBLyVTVcz4Ptp1EXLyTBQMGULKoEebGz6UUYpt0fzjmyazvM8pR5RELZTvGhMMM7feOMNwCl/+9ZXvmVPPv+kI0hE3rbxPkEAbBEEuHZTidgFSCMg3B9v6BLGXgaWab8FDG6gb4+88WG74iulZBMtpJK437Ipgw2CcB7EwiEY5dU0ZGkk9hMTEAEiPHQfyueohmBUcPpCwqVzyDH67Gc/a+++/z3MURWMn3SbpKI1ibDtSAD2JGw1xrFD8gOEWYxdBi53ILgThKNLgcggZq2Z4jDvLUJ2cJwW9KEqcgRwpNjyC0tQua3geUXIldHWrV8J8EDOBOCSLJVe2/cmlkJLmWdCLIw5amCsB+KemklVX9O3ctbNs7NH+7FtyHAEqKwlalBbRNO2em4ipuaLvGVMjTJ/KsBTlm8iUPW3spSboD9KySYgT/eun1cyTysIWESLrM1yILFLGTdSXSxbvgqyzI85/lV734MPuhyQEgJhZZ0lskzr6CxraC0V68rQ2UU2lCo4ld0j9ZxIdvV7/Y3uoRWlmw/kh1QrIgA1j0i1IsJZVoI99GdVltaD0sIB0MdTnU1UGwH2yakLnGqjmfk5lD7fScD9w+9KtGf3YdODN2Q4bbUOoGeKz/fmxYOtTTybSSpeKwGgIgBCg3nmZBExzmu5vnHGizfkjcJxU3mWG29Jst4yVKKA+L/4+U8BzVbYKiwGewH0Z5jbxwWckt3RyNiYD9F06Ohb7C3GyDy4BQuNXjIZqIgnIyYBf/MxxvZAmxfE+XEXDNuHNVcP87zUMOshl2X/pmDZKvKe9H4PP/yw7dnzLH7nyywXwv4CVdJlla38vonXLwB8JeCbNVB2ILKElCf8Z7/wefYg+2016tRY+svkEOQOZMMYeVf19IVIVCbByqJibpkExBrHQ1/WSk08wzCEYrhs2QAYTa9/kh2t7bGqPuC4yAQbZg2V4iMtOdC2bF1m1+/eQcBxLXaVKAhLK2zD5mshxWJ5Ll32+BNP4iO/heroDNuw8QI2NVGML+zlIEw9AJA8ISlGeeYBVO16oKAdYS6ZYM3vxmooISaEfJZBi6Mflde2UiUPmYj1SC92dbVtfdhRhdspSrtTF/hDVAXBN0FsN/RbzgLA9joCtKl+FzwVBUg9BfitApZ0gD9/KYAZhw3kWYQnRkFKjFs5eSylLNVSMSQC4OctSrAOCIbVXLef1wSqp2YLjvHFjinRZsMTbZw+0d5QYA/et9uS71ts9d8/SM5Gh/V3QK6heDhTSH5Bhj9AGUpLrGy2rsMWC8/7TuanFoByalRsCURLPH1hhvfyDokhXD3avv9EPmA5dj8pobY6JQCQOsSWJs6zWYiSUQKPD5+sQkHmZ3lLV1qLqqip8J6EIAiNwpoT+y7Zy4lUzkaNNci6uWZxpvmMoopkXa2h+GJgcIq9JZkGtdMWkRjpyKEZXzJfqFxvBLxOTCSpCGu+jbmJljxv2AIAR9P8o6ylvtsSCE4f57OOlzfa4fppiAv4M+axIPr+mCyGIrEFA2DPpeL/RmzPku2ChRHkrmr7YWxknitDSdYygkIMqyuq/d9760579vnfWQ0kVyB5MoOMn0nGbxTV5drr9jBnz3IzqYkEIg9ggzNGFgLk0EPvuQ6QuN2OsN/hqQLmkrUHIRUWjC1XfwOEEdkNuWnsexosMW2J5Z/tRm1db53cX1hUoG3elGm7/nqnjf/6pE2yRxhjvlchRReFSlPsEX0g7iQgLjjTxdzO3g1ybWEatnMUSU1CILEwufPEMOPNk9CNaA+yPciuUSaLrAC9wwCrIU27IDFr2efFYwkXiOoJqs/+5vE9/D+FFRBsPvOi2fd2oLSYtiyexQhWczI8vO+Ki7mE+Tybqyi6GTpxwOIhyr98uILQ+Al74u4UWxWBLVzbqFV0jtqvjnTb+ndttX1nq7Gtos3YUqxJoVCmddquX5tg68iKCmCv+ASK3gH2DsfqhyneoY9FBtjioCn72+L/ZRMPfZerw6ppCIXME+R/JRHwnpFosYETVnWwyb702eV2qLDGygk27ySHJ0rXz3V7MI592SfftPtmKyb7qJyisLTcZMsgI2alijZQ2HSxT2qlWCJwFibCK8iKCL9WRk0H5NKKNVho0ub9rCsrVuQ6IHySPU1jQy3zZBi5e/6A+OesvLKdIpyV7BmmKJ4otht3rbadWxdRxNBqvQymaO6rtRb1GKSaD4qmvoFRe+sYtnocAlMXsU8kLGiI39X1kDHFsS6UfX8AE1wC88EoxWwhYfMoqoij+GAZpHUH+5NmVAXz+VkCarhWpzBtZ98+yfkkkWILKQuex/JvCYpIb0j+FRvIPmMPJ3qilX7bz/5Oa1taxiIA+flOzSElRzeqqHZIBSk4qyF7Nm/d6AD5DWSnzefcMsweshqFyBRjqqmlk/40w7w6wJkuw5qYW7rJEZQicBKFy8BkP2sVe2YIh1e+dDHjY8fniiS6d1mL23EJ2PPsM/Rlxg373QH2rWfLqyiCI9MLReId992KfVe+1Z8ttNt37UDJylpC8ZgXZyqp3J/77YuQoa22fM1G1LBRqCiLrRVViLK7orHlPZJ/1G65/TbmRrJlUM22sR9oxlowY1GOy9BajDq0iGwUSg0hRGIoqBlzpIRwjwH2XLWoAJUhKEurGM6M2dhIy+Y3C0WOgsgbUX7EQUBfOsu9iQJSe+dAzhBxWIm1I+mrqKxhX0q78T7rN2zAsrKfYgVs0OKjsewq4Vzjx9o2Zins/QMgb3xQIhezz1J+y7mzp7DjymP/PmpV2OiFUJjGtpL9XgOfgQMA6tKXXtrL/DDFfn8he4QobeXsYx/7S9ZMlOsdKLDnxfFzCBRcDBLik9yZ4wLzQhhKyfFJija0EosMoc1nUQ2a+4bZp/rNw4sKg7l8Ccj4/df/DsD712/973+vvbvI6T/0dbmQ2MsBTJe7NWcb/PuvS+/1H3vPPxZ8u9yV/d/5/X/sXv7vfOZ/3rvMlQC4PID99m6/ud7/f96T+p/5SZfvP5e77z9IMF/uxf8Jv7/c/Dv3S7hEzv/v3+nynz+3+fei28r/+etff/4ftz7MrYX+qwmSy81///75eORCgDg//t/ft2TBIj0ukh8XCZBZgVCq9Gbx9eSQoapjVaLHA4JOo7DoRQmwEfWCqzxhE9ZEnkUWxEYfB81FAEtZCxZxkK0HAKy1HdvXAHATok1Q7CzVk7MceBZSmZyLKuH4W0ecNZKACG82yyI+xtgeLwA8qua//+EhfLT5uvVLBcj8OaAAAtVR/ZyKkmGGyqNIFAQ4IWC/hMqACvUwqlymAc5KCEldix2L5MD5p49TmZaNRLjBBbEmclITYdJKJaknr6vHHmD9+g3mEd5tbzx/ztmbpHP9Ao8CSZfsAYATyaAwvrNU+04CpK3kvQVWJlMdX0LlzHw2++0c0joBnysqK+0HX9vprrumN8feOHwEz/hi++Qjj9gpZOEFZ/KpChuye+++C5CIsHD5RAOWHjl6HIk26g6k7LJVue32OywOwL/mbIWdLS5zQYA9AJ7zqWwWgOUNWdHINQQD2p3nNfKul+9tGu2/XpXdXGs3JarDANYL2TT7AJK2cOg4iV1JLuF9UqzoEOINihjJe3SR3ZENiOZJVW83//2ld4fZjg++bPF4EadhMeXPIa6BMHFlrKQhvRYBUkcl6vVXX2nf+dpX7OqteNED6F7g3pzKBkB/oLMHBVEg2S4QTFiiTE5DEJDpEENYZCaHG19GdweV6QGAS+FUd6krKtx3FLJA91p7vg2Qq98WL13jbE1aeZ9JqXE4eX/no1n29SfO2027thPqiI0P5Jc3FW1+siqiHT3ZTLt8B6rUdBhIANTs5fVSXSiwej2kmwBEkRO9gH0CFMupmL73nnsge3w5BJW5YECRA/r/CcCg+QKsqexup91WALJl0a75J084f+BA+qaIAZECAlJlAzUKWB1OH1LmhbxwNRiV56E2F6gugF8DOJr2ugT4q9+EU7EvUF+B9SImLwWQS/Ggv1N/EemhL6faUl4PgIPIDx2EBMbr9bovee7L1/gSCSRbNIUeriawuoG+OsqYTAXAFZB9KRtD7SNVxwLGQeXZKu470ZENaMQgALB9kJ3QxnWOMFBAezxtK+WBQhdlRxNDv+0CoPNTSHqgJ0BvBBXklVTZc5DmvkUCSHUk9YzM94oKC6kijnPPQOSI5hQBuyJjPAivFags8meQg5sXgbJS4QRDCKj9BB63AA4qJDpKxCpKIdlqSbGlg1YiY17tJuXGtCrp6Wu+8qyQ+QfjSDZEqqz34dmJyLhoRebhquMEfOt5SdElUsqFvPOeiyAflGUjUlHvK+WMbIhETimXwVnk0fcUor0cgmwUokXKApEyAs1lQSZgOxZrCIXPi9SQasaFv9P/RXzpvXoAd72wnTrLATaGtqMewCkQRLpmYwPVQC6DI8gISxdB8vQzv7HvfOdv6btnncezgGJZoqlC0YMy5CBIj3EqwWUdMYU5/OAoJ1XAurMoh84zf4UxNx781irb+bfVgNbrUHd1WIzXpHliRREMceTN2GphvKr/RtGPpJ5Tm7wFObzjmmuw8XvdlmPpF82B/CBkTBh/U0kF6O6byFcCuE4GEFAlZTiATS/gySKAhBhAFS/aOhJQ2o+xOg7I5itCnn4wBtgWgK92X22jDQDovnbgMD7qeM1DWOYuyeYZjdF345k3sXkh/ygQy7ojxwuY60KwFcIChUpKvyCs2qYvZsuI2FCVZPpyH5sdwmICwkF+32OMpz7aXaoJjd9kxsM0IJ3AiClIAG9AvWJynaTkUT8QISeLPD1nXads7fTfUnRonImcdKok5r++wQmqXNts9erVrk+3QX6JMFV2jAgzqYAuKTqGGFeNAFXq93HYaomYC+b6ZH0h8nFIKhmAEhHMUjco70Qkn/JzRJiJBBS4KGJKY7YSgtxXofWQXl5Y2IwyNgXOSBEUrOwa5swRlHwffVcS2QoQWRDbIZAga3JpW9Z7PoU5ddL6ZHEBOBVB7pQ/VkgdZBp4MoYGAcynZM0BuHcecjuIZ7jrfUtspDLA5TH1Q1i0dja5+WrNqvVcM1Zsx05RHRxvpRD0O3ZeY4chQAYpZrj7rtuIIoH4orJ4sLPVQpk7ZF3I0LYqFDqbAM/UhwpV0U5/2HTFJggUbABRIWWwbh07fpy5fMJWYLGyICNFEkYrK6+11hF/O3yiEMI9nUpaFVRo/V7u7Moy8WjPYCyXM17WAYaNAM71QaaXnTlhN7KuiQBqR2EyDihWebacsTOFLc8W1rhRayAvZAl9r7+xHjvKcPvnvX1WTFH0hYRIowejjoxhTzJuWzcstBtvuMJaupqtpKKMHLEg27htO+B6GxW5rVZb1wHICKkE8bVieZbdfW+UNdT6oaqKwT4URd8EY0ESAvkMMdcSVmJT2EV6Mmf0Nrc7GywBRnAkNk0FdGVjpwtBjwDcqmzAlhEgcIjnnghQWVRaz34AC1EUCGvWyMe9HRAVQps91CKaLDzIh3sma4a9lBRY/syJQxCwoRCXDdgYVbZjJ0ZtCgXA2HP62eLUWIv2n7SkSOY0ikpOnGH+Z8kNSSRPIR5LUTI3hjsL7d137LL4+5ZY6ZdesWaAMxVZKGesqlKq1Iu5PVPMASpYacOSRX2njbJ08GDyVGQ9ieqEremCvGR7saDRqri/ZkD3u27ZYVctZF5qL7Uosor6AfvGsW+qbr9gVdiTJaQQJE0/LS+nUhnAfxxlzzyCnWUfUwUQvoBn5M+4zcWe9czRkxTq+LGnRLFIe8gmsbgCshvLuBZUNVOQE31TtPkUNqVcUxCfvwTrMjgQ84EsS/bDkpTP6gVsVhjKDMTTUSr4z4xFYtuFZRBqEwWYz9B2UtDk8Azu3pxnEf0ofpGEDOL7P02l9v6WC/bK6XFbzBzlSztkQAq0tnRgYdRv0YS9tzE/9rMGpGGreuJ4FRlniVZWwFya6gVhPK3uYWx77brrt7mx1QkYHsZ6HBWP9RBFM4iNbCHAve8FAujB2qX+GJkKsbPNXlZSx94LUqO3v8l2XpvDvvtWa//xPvOgc6lYQMUDQygHW6XcQp2nwplzpSg6wCrhD+jz5FKxjs2w1+lnL3K+HQVZqDftin0g2W6+wxDyVPcri2pM+xvmTsoiuEZy25D2BkYnWh99/QevHKbYBbIH8mCYfw9DPJIHb4Hs+bfRfvdtjIFw8rJa5BvPVU2RSZdgu5MowKlvscd6eP6MqdvZHj1wJVZOQRlWWNdlRyG9Zpj/Hz1UCSHEGKA/LUGNs41iID+I1myKNYJ59p/72ZuGCMUWbE23ElTWE+TqnOr8gtV/9EkL7sGWkGd3jnH+N0fNTqGcyMkKs12M8QsVp2zjymhrQsGz/3grJAQ5OsvjaQ/2AahYJ5iH7777brvQQ9B9e4vtJ7z9gXt2WYbnkHU0VNsYv1e+0hTPt5n7OkPg/cJsckQ4b1VWt2ETxrVeQ5YLRHYQ60EiZ7F0KbAhIvohuuIo7nrm2SO2ct1iS8pYbBX1bU418VeP3GWhnqxjnY0Wwv6tAmA7OirBpr1D7ZePn3P193nkIIaRo9fD+jREtX4zRUfnAK6DWYNUtB+KPaAPzGh0DHlvkIxhWMklwZyuXLvcZUpIiYitAORYjwPFdYYSGa99zkLGVhdzg7LyrrtuF6B3iPt7EUK//PGPKf7IcpZrq9egflOeE/u4Gkg5EQjKnmhnz+fB369gf7WKHD+cuSBV9nB2Yu/Ofk7kg28QtmEjU+QBRVpReZ099d3Vdt9XscPVuoSFmw995dnP5djt36q1DM6p+ynYyoX0jOZaZiGVvZh/tJ7qjCBrx5p6FLrsuUTgrlq/DDcDcjFmZZGHjTCgfQJ7ljj2+FLNF0Nmd2IL10e/jpmfYrVcTz35aFK9l0Ggx6BAunbXTnt9/yErRGEVhV3XEOvImg1bbM9Lr9p68tIOQropPF5EUijXJKtd7W+jKMSpIyelnfVXllj97C0SsBeL4L1z2Ys8T6GfiuhkOfrWkaMo/Re5fe9xSDbtL3MJK2/gTFjFWfwC6nkv2nnDxs2MiQBIlwL2sp0oRSAxICO3bt5gR7iOABwY6qrrbeWyNZytp8kharJbbtrlguKLS86yH6Joie+z5ewt/OaxB211hQbl/DuIvWpa+iL2bMGQr9320IN/gYvBUhSkKCuxz4oIi2MvAIFLgWEobSjC1hcrNmWQXVSCiABhMplhfz6rb7JIvRhsc/maAwEilERWuX+oAPdyANjlAJrL3drcAC6hPHMD4C53fXP9/VzbZ66f/6d9/VwJgMsD2G/v9pvr/f9pn87//He/fP+5XBu8Q4DMlQC5XAv/4d9fbn2Z2/owt2vTq//bEyDu8WqNvER8APrJ4kqEyAz/r6BUBaF3E7KWAvEQQnnZGBLa9QTclVHVXwx4mQQwvJS8juKCIjyC+9mc5VBNkgRgXomX9hoqOQnblFUKNiUHXnnV/gLbiWg2cdXlFeRmVDsP+wmAvCAOILKc+rtHlrgnc9eXjwD8pbucEVVoK8RaAEgUFYHxsVFYGahwBIk9G91GiIwMfh9KZfsvsZ364uc+x6arn40amRdkX4j0SGGDWQ2wvQQZcBD/ViWgwKV5HOw8Irqt6FA7JEYP9impzvLLm0rVFqTZtRA8aqdYrl9Aqx+g6Dw2mIuodhbAp2phVWfXUvVfSaWSH1XYqtz49EPZ7j4+/XeFWGwQhsuG9mnCASOpLL8J+xTJFKQWqAQcVqiwqo+kehGhcsWVV3JvnhzUz1Gp3EgVOOACB8t0Nrnyb48F4BoGGejnEKoA5QHA0nquMwWlSDokiABoPUepLrLIJhgHkJdSpYJq5zieVzYglyrRVV8yApAcDGgWxaY+gE3y/7o9wLa//wUATNoZAiSIZ+6CeakGltXYPHyih7BF6OHwsyIni6o+P1sOmDQD2VIPEJmoKi0A9ZSMTCsoPmdTgB3KUuihAreLiuMM3nP96lU2A+BcCxCWhlIiDADvAiROPRVNYwL1aJtOTpFefpGEIqZRyVhAZR+2ZVTYf+cvc+2vf0Y4IIeRbZvWApr2oADp5uCNNRJ3pAwTL0IGKeqiH3PwhsATSDkO+SZLMk0a9917z0XbJ/pNKeCmCLYk2lS2WbJfKikuwpZlBxVtPa7S/7XXXrM1XHMllXbTgEQPPPyIvf7ib2wjwJxCHhVw7c1nlRQVuZD5NBRHkzybUexuZK0hYN0b4NN5ESu4WwQAPxPA6pQBgK6yzNHPdK0dkFCBEHoCOAXgXwr5vgh4Xgwz13vpXgQwivCQbU88fVS/d0A7fUlWXmoI/UwqBvVb2SGlIl0XACuwNJD+rwPOpYBwESlSO0TgNzFM5X0XhxkB6nEcvhQMqaDvAsbhCjJVRKIFAuxPccCa4kCqEO4LHHCksGjBIzgrO51DVrjzVE7kgNkEwLuSCn5VF7vwdkDfClRPsiSbAUBW3oKusw5QXkoWn9lARxKNMkdMAmBJzSGLABFMagspY6RwUbW8yJ0gKtMVpu6PYsiTg7M4XWWzuIMAfUIkAs3N+6BjgwCJYOzKymoEEkHP55LFViCHRH2GnoFIHhFOahdV+6vC34HfvL+UMrLt0rNQ+6cBossOTVX5aWmpVM4B+AM4n2cMS6EimzWB5ApRj2cc6u+a8F6WAkSfodySPsgmEVkeqOCKyF5Q6HdaaoadgrjSPVBby3VHA0qRA8E9aO5W3kNBUaF985vfsHIs8zSvlJWVuiwMkVyzEAfTHFS5Jd5DYDi5K2RLeEEw1DM350PseTCv1fzmVvvUq75UmxL8DHgzPxBP+36ASsaoL8THOYD/SZ6t/j1Jn9IYEtnx4IMfILi9wrVNCJ99ityGTNaB5pY2u//+++073/qG3XbzDajLUIVRmdlcW4mlxDJXbZ8NGSo1yCTzk8hKkGYA1W5AT4KWUbWN0geNitUf/OhngJoLLAcLrFysH44efwtAI4lDd5LV1BFcTD9vILRgYPiCxSbwnhAtTOEoIOLcs5GiSVZsqUs9racWkJ55QeqPhYAiNaxDuVSqqqIyEXWRSAlZeYxxTXrOBw8etJUrV7pxpy+9nwg2qbH03PRc9RoRY+ojIuzkV15V0+iUF7GoPdTXRJhL+SMLOhEmskpU35F9l0hukSxSk6hv60tEiD5Ta6DGzBjPZT5jfJj1QMCxvrTWKLNFFbWy2tJ4lG1dFWvTfDzhCwC9vMjv8AM06mJ9jsFezR+STWR4CNZkD92RgAIERY4BXKH0W0p2iQ8dxY9KiUGIKpV8drUBMGOp4UPGQwiVrjNUibZz//WQpRFYX7ZCHC1kbdh61wKrPkCVK4q5tWtXowAq4/5bbec113H9AJpD4/bK7163IK53FaHmjVg6tbQ22i27r0eVROUnqqMBQHDlhk0CBJ0oQO3CXmQZ9mIlRQVwAAS0Q1wnYx0itWAgxLmGgMZjIvNTMAB3Q2kh+wtMogCvf/XyUevBFiUVwI7hTTu2ElCP5RJr8ZYrrsCTv9BNDUtYn5W/0ocFV3H+Edu962qsY7pZW9ibCOhF8TMf8KqoqNI2r1lnzRD6KWRgTQLiTPuF2pNHu+zVMkBagpinIBWnhztt28Yc+/iH74DcaLKz2GblUTjxFvaeu+94F8HMh1gPJyw1I9t++KN/Isx+E/flyTiPsptvm0/cB771EHxTkFd+rPujgIj+rJc+9LcLzC++jOnRnn48/WE0Zn1Q4GBqNOMDKNxjxZXMLamBEFSoChjvIqtiaZu9r1dA5qF8yAl0FmU9ECAKsqX5aS+zZPIORAKwQpFXhn0Mc2t2ZIgAACAASURBVCdTrfmR6dHQN2E1XcPWAOgbGOIFAYLdCcqQLEJPfCAGOnmTShQltSgXwpIDLDB+IYAbZGv3Wfvwe2+2yHuWWNv3j1oZHv3+kHGyPWxTxTvzbFMzCjfA+CV5adinQFrT51sYR/1Uck97QWAdHjfc+LA78rUj9ResA/B92CeMXJFbLDt4CMXRIZs33kkBDnaZ6gsQOeUNFLKgUGlBFca0bUnpARRTyL6QsOpNK60RcnqMwgY//j6RKvoExqashGRbqKEXNI82JUflTM0g9mGsG4yn8RnWCK5TyodYCLpYrJhi56FqoJ3CZ0Mtys3Zo9g6aZ3IsnOdE/ZyFTY/I2Q4QZIQn4SKxLl0WhYZH+++OtsiBqjgRikUTp8+19BrVSg9KiF+MpZGMXZTIIzOQ26H2eky9pVhWBgxvkurIM2ILPKlKCVGBQAoTzKSWO8gerWVX782i4rvMHv9wAlCxhlS9IErrr6BOasXpQkKrJluAtghcofx8we0rEHZ09A3z4oJQPdBzdnV28j+dJnd+NmbrP0fD6JKYL6EjHUEPGSI9iZSALaTKyFHI/WdOFS9mq8RsqBwIRyb62hnP1fSRHYVbRkx7W1ZccmQKReYdwOxU+uG3ADwRFU2zjg9icXaLFXinSh4nsknWHlxspUDRON05bBRb9Ysf4jubfTRrz54tc2yhzlVUmV7qqXGNPvhh2+237y4155qmrWufogSSKoHbsqxaf9k+81ecoHYm00BMu8voHApzQclor9NdAzZkphAQ3+HLdQYazcEE/uRGpQqhiLqdBlZZjRoweQXreB9v7RUb/IYqOD3prL+Wwdb7aXKGaOex7asiLQVkcO2KBnbVkjHxm7mTvZUUql2tdVhvZfFuBhmrUq1LavS7eUXX7Iywty3oXjaku6NdVoX+TsxgNQoZroIGEflc7iw0zKyUiE5oiligFwsaSRYPYrMv27UEjGQ5PEQLLlgx+wBsAucRyM8+fTzKGlSLSoh1eahQvuXnz9ht9+0yjYsyXAESDSBJJ0ofQf6RyFFve3XT7Sy/nDOuj0b9RcZQApsxz6tExVRIR5s3uz//FgnyLCnYOKC61NhsGYiPwKZJwLIFpokY0b7pngU1SrIiMQ+yYd9i+bkXiyHZSX8gQ9+EID+MPvYEbvmmh0uM3J4ZBDFKhZ4jDvtA5evWOn2R8rucwA+a1g789s4s1EN7gDz2Ie9+7573WsbuIfCwiIU7ZOcTSIoiELlyto0zdrUQDD9M99e69bFd/8tam6PCXv0kxl259fP2mIK65rZa4lYjEVBqswxFWQEQviOs8deQ26UB3NTJ4UXClhvZt3q7GuzO2+/ybKRY3Vynl2xMIUxj90c/eL40WOcBSEvIT+U1SW3ABEgs5wdZxkLzXjDxaOYyaMI5tjxU+SbDFtP/wgkyHxUab12jvV5C3anBZw1fDg/9GFxuG49uT3MyXI60DmkmTNdN8r/OGw4k2njbub+Rag/xthnaU+9cvkKZ1P7618/5vYAK1ascvvEDvbsa1F7FLJfa6cwUQRIEvNJEn+roplyyPip6XHeK4XXJ6DgimQ96LKTR05YE/mb7yWT8yz5Lh7Tg/ahh97v9pAlECAjFM14U9R29lw1zz3QKXYOHHiLPU0Knx9JMQ/FJtjl6Ts8ONau33EnhYfZWD+LxMniLMGcy/iXC0AHa7G/mG0RIJpUpQCR0Z0jQfiWyRgZMHP6eocAmVPz/alf/PYG8Od693MlAC4PYL+922+u9z/X9v9zf/3l+8/lWugdAuQdAuQP9ZH/dgRIzvuuZJuhyoZ/lQOiM4abq/gfESB8q/Jc/z0JCKKKkXE2ZXEAHYuomJKvRjnkhypSEwB2ggFuFGh8lgp6hWenAAYlYy3TD9gdEugFsD7PyXU92XhFA47J6iQA0Meba8iDOHmOSpZ5HB4/dT9lZHx98Bv5loacOhFQuqCwikqRfsCjCFelLSXKICDsSqqBBvo5jKhCic8fBRBajvXKmZMnKf4cBWRPA9TIxgv/p3br7hsB7OIITC2wWMiTCKTNYWxiR3gvgUmSHniEddqJvYDvgA1ZhBCL0DjKplVhfBs3b3XKD2UMnIHwka96FP7SshvxoFJJioU1a9cDtnGopALnud/+1tkFLMJaJoKgzvfu1GbO7Fd7x6l6POcAnUXcnxQtCng/S3WpL6SJVCftbHBXsRHPhLTQ4b0d6xCBbFJvTHKdiZAz/YCuaVSuenHQaOPvR3QYxeamnereDBQLqoS/FICt6nSB4iKxuiCxZOETj2IhmmcpEG0KEPPnH0r9N338R7/zstMEZepQMwrYLw99wkJc6F6UqqaoxCs4ecwWQoitohI7A2Ipng3tIO/fCXiVDZB4FgC0nQB2fyTRnmyGx6juraqppPp81G68cZelcA17X3oZT3LaiLB0AfHjXJsCFgdd7gqbXzbaiak5AAoX7DBZMQc4cIAS2ZN/d6197hf1FkIA+7qVS6jiwuaLMMApnjuUAGoVyac58AKyBIHgCMDOwE7sEECt8j6++qVvoso5yQGizPXha7BLk6pjAcSDVAmSnZ3jmWQB4I4QQPgc2QOqyvroRx6mypj2AITs4fB0+tRJPOQftAKUPfMBlJQxIFsdXw6EUg8ImPSnokp5JFpIlJmjL6lB9OUnP3/AZIGhAlN1GFR2izyI9cxEjogoERiqv53hVDkGOHwxgyPEEQUiNvR+skRQvoZ+ps/R3+hane0UfVEgqogUgf5S2ih0WKChKscneL36rSYz/UzXKvWASIKB3gEA/AhHJFWi+AqDpAwBXIzhEC6brwT6iCrPpUBKTCK4l3vVIVOEiOxq1qxd5sLuz2N/F4EqqAngYumSPCfjl6JA7S57IlVi84EuzDGG/qs8ExEtM6r+ZZzouUj5ISVOJOojBT3r4CwgWhXwI5CAIndmmcgu5prgM84cMwzA7gVQ5A8IKPWHVFYiaHRvej4a07I0kvpD6JGe2wx9XSoQtYNIECkaVM0osD8DgLqAavN0+lMz5enKhxCBomcoMlfV/QJo9a33agLI0zNRRaRUHrpe/a3ml2LmUL1e7SfyRs9Hh1Mpf0Sq0IRUq3piA0dlP38jQFt2RnEA2LIzIb0JwL8R/+szLpB7BkB8AUo7VZOLAImnT9ah2lI7eWFtoQr2IXw1aGZyM5StM2klWLxNAe55yMaKti977Ca79fuNFo+lzvQEc0UQbTerHB1IXogc5TZpzrho34y6iHt58aUXbROVjCLitmBHcuTYUTuDldemrVcAii921k9BWN/Np5J8Qcp8wMdKW5KVYX2A67LDCseWcGEacz/tL/A7gDb05dk1Yc/Vo3ye8CgqKmPtN8+8hBovDMvEzQAxEbYP6yI/bBYTCW1dQ+DvKT5zALs8P7IqxgByVFUZR5D7FMqzafp7HCqjasiFTdclu/E3cH4eCpxK1iB8viGuMyEta/Fel4e2VFz+UohpPmCN2bPneVQcq5xyQ6oXjS8ppaRC0peqR5VRITJOz1T9RWGspSioQlEIiPgL4P2kIInm91ItidzoAgjU+6gd9fMMKmbrmLM1FpWXpCwYEZOaf0SySgHiJ8s3+ojGg+YMWc7JYmuKsZsEAT7GnNIBaNIBmS+yYhTQohvARRkg8h33hhxshlBpg2wMB9R6z42R9uxrKEOQU84Pg9inkpv4ajofgw+gSiziDBYYZWQR9GFPFEqYxBidcwCiMYjnsBRi6Axrq4LK3/0ZFHnFnoQkj9DPsIYBNFI+ywQKsSVYSg6jWDiZf9rKGStXXr3DvOgXJSWFdsWWDRQyUN7NXK7MAU/G3Szfp892UAHfTLUuKCvPIiONTCIRY9jceUDCPP/i7+wjD38MAqvGZajEsT4lQLhWAt70Y42yH9VDUmYec+EYe5J4Kth7WScBtd51J5kQ0QRCn2Atj6Jvg5hyvW3nqy2YdliUOp/+2QagSxECmWXzmfdGySUoOF1juNVYHJkHRBhA3kP4+oXZKcD3p45ibUdg8CRzhzdj68F719vOK8n5Ge5BSYqlIPk5P3/8N/bIZ75gh04UkOPVQF8NYQ3vYK1ZBGAaDWl5yr781etYbhehkoII4hkMc72jrPMpXIOqlWcBGmcAF6eYA8YZz90UaYQBeJZWkDkTGW8nivDX59EtzElhPYXEYX6UNV9+PhZ9AO+pKDc0r3kyiKMB/8uKUWVwL5E0MY8fhRFzP1Xc/rSDlxYLbFHODwA89qAwYN4IwEYpAVXfIsDZDMK2J4ewJgPM6mXs5Z8FmMciyz86jTkDknGi1u6+6SqLeM9qO/aRf7GTbzYDiMnqECWulIkQHiVlEPVsNzesx9qH+T2Y/j4EOSG1QWPzBVSXgPorIRkSGF8zoVbQ2G/F9WMUX8TYQ9evMu/eavPsa4RMn7B6noMHBEhTNyQQ84JCisdZB6V8UbUHro/cMz73rNXDEFxRXMPBVwft4QezXV5XDQoVWeuFsp9pxworHyukgQn2IrSVB8QtLp1uWKRgp+XDeBvBNiiV7BQbQrEEiL7z2lzsYGuZ7wJtxCvEnj/TZLOR7IVR4ZwubELBQdtwKUlYiO1cl2yRI9jUoWiJiWMtJ9MgEpJt3MPPyggbbiXfIC05jXWCdYWw8DFV2cNoyVJfW4iQYHKuIMCIcHGALDg4mWWJKIly7eixQ+xVyXfhWdx8+zaq+7EarW+25voKu/2GzbYogbW3sYJ9xTwsqMgn6/az46XkPVHln5QWYX/1y3ut/F8OWgCqjUj+ZpK9lAontA7NsodobWoneJwckxzWBea0QB5gL3Zi3a2sz/ShDEBVP9SvtZBYjVjfjBJEvzAOO1QUHb7smZXiNw87VylALCzaTmFT18z6VImK5xDWaFmrWGcp/hmYoP+xDsIz2BbspmZQUn3hAxstEEnEETrbsT6s0hCkfO/hLc6+7Adv1qNombK7aYdAFEivnmi1OtQY2UtiLYrxfzgf4Bz1zuI0PwtSthpqh01LF0E0VVGAAQm3aokdI4eC7o6SItY+f+Ahu9K+bLupydqSNQ+yBHA6MdOeKBmyAzBVJU2TtogjxJY0iLVVqXa8BCtfFIoTFBuoUKMbQuM6cp+++6PHsNvdYqtzsaKlcOEnv9hrXuy5vv7ItcyxA9bcFQBRN8Q+FgU49mIvH8RyNcwbe69VFH+FM6ZLuXasQhmjCxanoj5PZF4foAgoyFkU7d2LTRrPd9s1Oy0ComkK4vAXj/4cW+Ah+/43HrZxiBgv9kKytistqbAOCM0zBcrEQC20Y41NQzzLYrEfgqq5ByVG/6R1syWaYu8VDnkaysTgg1TMy3eWMRBNURF7q3HU3uz9VSglQllnONneqvill/2gbKSaAcil+FFb9HNeG4cE2bXzagiNAHv0Fz8j0yLEFRZpvdN3LOeqkyfz3V7CF2XcuQbmVAogtObKOmvnrl2ckTpQztWTYyabslkbYq5qplBJatbHvrzOHvyBiqim7bG/5KzK14e+X+OK1aSkPnLkCGT7jYxR5kKULUN9PagbKxwBshTFhAB8b/aKUtrvefF5y8pTYQ7nCpSSW+kbIYD1Kyn68mctPolqv7C4HHVZHqUD7LvZd1TzDGQ1tQplRhvKnKraKs6yFBSIFKcI5Xj+Gf6d5fLMUsht81eGl9wXRLSxhq5cuZx9gh/7/1jOFAlWUljqrGL1nUjhRDcWYypqOkZuiM4ImeyvommzfM5H9awLV2y7ir3hkO3ffwCV5BXWyJpYDWGk/d+Spcsd+VBEkZZyWLIWL0ANhPUx56jS4kLbde219txvnmMP3mrbr7zaatnvR6L0e9edtzD2m5k/ZOOKnZ/uEys1hRsNDI5SvAdRxP5Cyo8UCnUam7SfCYFU87CY4BT7y499lkIgzijkI83M+Lq/U7GIbNHYYf8rBYgwCRYCTXDOBkvFmEy2c/l6hwCZS+v9yV/79gbw53r7cyUALg9gv73bb673P9f2/3N//eX7z+Va6B0C5B0C5A/1kcspVC7Xv/6zf++RCwGii77E3FxSgLha0ksEiKxoFIyOxAKnFEAUgk8BdtKS8LuFQEjCuqURYCqU3fMsh42z+NhrM1YDaLmCSp5YgKZT5EEshYCQhDsQALKOCuUcqrwX4+Wdj/92G5kJS6nwXo4FyIED+13IrDa5+lxZwmQBNAoQbGztdWCvgm4FAqlqt4+NtMsVALwO4N8hAE9cqbNykkf9wf37kPRupgrc2wpPHbdd12wnFDPVnnvmKVuHdVE0YEcEqoZyqp7lqaoDXVjymJ0vASDUAY9Nk+ytVDnrA1g0j8oa4QCx+KpLoVFLRVIzh70QgGHlb3hDXkRDdOQBQgay2d934ADVjVRXKgCcksPMxVlU05TZ1z4EyMvXR776lm3ZvAng+qK1j+yzRFyUo4Y4V1VtO66+xh0qRIxcwLZAWQ2dVOdMAX6osqzLqSsyOFiQh8I1NCCxzz91hs2iF7ZMiwHvOKYBTg0CIkjCKzBVmQ8HD70BSRMAWLnRtaEskp79ZLZd9/ljSMs9ea4E+3GgGAa827huHf66LdYN0CYiTASYAssDlFlC1XAHuSrLOAikQWTIJkXAUwgqAQecAVSdxH5Bvv1+QXw2B+EZNtyVNRUckoLstlt3O4uNJ375qN17xx0WAOIwxaFJ1koCo0XWjAFIgyFBxIXwHpRtct/f/8lP7QRqjcLfPWJffbwNgG0MC4gcaoYArLE/EWDmyQZd0nRV+eu9hNQKGFYGhSqcRHLk5izGdqkAO59Gu/+++7AlO+2UCMuwBlNAtfJAtlOZpaDCIQ7gTz3zLESCF0Dbh90QmeXaH/v1o6g/1pF1A7FWUgTosATAyNv9XnYexVR1RQFyh+AXokwKjblLCgORHurnUhfov6UCkGpEVlkCVl01GP1MJKJUByIlBGKL2FCGxiUrLak+9G+RH/obf/qhiBK9t1OY8HPlkgRBLul9Bb5qnIkECeCzpTZQPs00QLb6mEBb2fQojyQEZYWzjAJkPIP6pg0wcBU2MQoIT6da+jzA8TG8+a/B+kjZOdXkf2RmZbsAaoU3i1SZhUhYv2El9wIxBiCrEHQtqJmQHSN8jqpthwGQwxm3Cm0MAgTuVc4NQJ+uQ0RUJxX94YD5un9ZZAm4C2L8dtE3ldUhokT3M4BvtA5dEeRT6DQ5xiG0kWcZxiFXhMZFL12pgrD7Q0Vx0Y4q2AE7OlCLMFA7BjJOZOWjfqDP1PhcxhwldcUqKrj1XDQvuZwkDWauUc9BQesCuR3ZIDSPL6lVZB2mnBcBR7JS0xynuVdjdUIkEEC/yCeRIxezWegTqvSWooe5JRji4ejxky4sMyeX/omdkgDsBrztRXjKakEWQN/53t/Z977/fReoqUpOqYjOni2B+I2FgFFVnZcjPlSFPwKINowVwRQ/e+3gIcslo6KNOaUcNRQou5X94nq7/R9aLItw4LqSfEdW+FI6rsDVXkB1KUCa5SlO/xbgLyWD+tcm5lwNAAH3dSgA3v/AB8g0KXHrwxoO9gMETKcnx5MFwj298bpt37yesOdG5mSABebqCcJVQ+mXU6hxOplf5Y7QWlluwRCoM1QFDg7PUHnYANmzGjABNQtzfj6WgjPYGu28YSdWFNiuQL5lExireVkZGzMeF7ByS/u93R8EIe3qFEV8Rs4GQG++emr8uI8mKhTTqG5uc4TVJaWOrCi8OKi/QkaKsllEbGkc6Rkq10XPWs9KJKXWKQE3UiVpPCq8lO7lQAc9W/UVp6yCtBAYI6VPE+2nzwplDJTRTtu2bXOEv1REIuzaqeRUX/XjuYxSoR7NuuBIGXqfrOFE7DZQJao+NEpfXcQYVJ+W4miINYDH7UizPohMWdRFRsVSaYrHOiqkSEjwaWwu7iLM+fl9PRaDeiIDH/JILHwUft5HBWwkz2oQC45xlBv9yo9p72VsojgDFE2BxI/l2ivoNwffPOTW5o9/9y478LNCgNtkV+U7Qb6BKlozFy6G6OmggGIx60AtORj0CbJBYilMOHnqmC1fkkNOWLh5gC7PAtSJ0J6gjfLPtjKFk3PD8PVjHUpinhziPiaxUZLdSjMe8Iszc7ByQv0IQNTPNcv+qqmuylKycu3xN07aNIBLT1cb806GrVu7EtCmz7Zhx1KL8jKfuW0+JK4yRmb47I6mOgBdP/ME9Arg2dK1rI31oP98nWVRfFBXUWeDXSNWi9qDbsu4QPkXnWovlrXbaSx/itqwCcSu5t03xNt1W3ItKYpxA7FT3dBmx06XYWUzYw99/K9sP1ZgJ7HG9OKztmG39fyLz9k3v/U1gOvD9sbBffajf3wfGWlYC1KBrMr3WdanYJ6LM1hn7oNdtgmKHoYAyccZy234XnUCWs6nP5RVNZCVM21XXYOSEMBMewFZqZWWspcCnI6PIy+DOT+J/ZwUNf2AgAG8t0hp+HVUkCKdAeMBJzubFHZMNTdrcRv3NaZ9If09DuIsHXIxPTaYZ4YtE2S3+lp+OWQIlyifrbzsNMuKHrft377Tzn3hKdq2zUpPD1o62QsBSLOC2VddYJyUljczlxHKvj3VgbCd7J0CKWIYQhGrdTzI35PCihnyNQKtvA/f/xFPe7MAQB0e845NKbYiKdiGmiovVkwTwNuHbdgQBCg7J2dx2ISFFF2WCv8Q1yepw4CIVSA8OQXMw0/9ssGoo6APMk4Ye7KPUWhwcV2rvVWFLRDzpmzCcNIh8JqplLZIILdkhnVumIedQBuM9nONjQO2ZomCyQPph8zNEPmNE2RDjftZCdKZU2d6hTsSYM49kZmxPAdLVm+CrFF2nCxGeQzBEwzAOo1aIjAuE2VGN6riJjI5yB9h7J8lkyRzWZiFMn8cP47yGDA8AQubCxRkXBiedYHVW7cyl8KIvPDiSQhJIw+OnAryBo6cqmZe8LQrIRorio7Y1hWp3AO5D9gt1TSTE0C/LUNJEhQ1z268+Uq79pPYxP3T6zx4wGcASYGsIocF3qudz5U1oBbyJMOJtYH5VPlrI6wNzbVkhNDWyogJpqp8Omw+4D7Wc1ILsieJAAieJNMqAnVcIOTsECDqOAqXNhQeb5AzdKAQxXMv2SvYMTZxbaru95A9EV3q2twM1IO1dtWKhZbuE2PHT1fawZY+q+6ctg9siwZYzrZ/PsA1siPMJOT86Mk6I4aFBZprod8vTIthn8nc1zRuRwa/+P/77PWJ9C87y6xYntttWGM1MAe2BqTaS2dq7Mi5YctZ6GFZYbOWk05xF2qWYAh7gcILFqWjXii21VjstkPUaFuwYD6kIEUx//Qvr1gs8pGH71rnMq+a2yFOJ/mDCz3O0vb1w+1YOHnaTddtJZSevTwg/3lUCQ2sT1EorNNZ0yqqytlv9dknPnGXy/rLR4G/mNyb0JgEa8eWqZQCn9deKbAXnvyyzQ60kWNRBFGG7SyFSUOQeq+8es52Xk0IO/sd9TsVpg0yUKogHWYCY7BFQ2nGWW6GuSGW5xGAQm9yBktgxmMUNrbeqAUVju7cA3j+K7F5lEJV+VZau2a9UcpHxNvPHv2VywHbtHG9vfD8c3b1jivZhyfbE4//mqKYELsBUqOX4ikR/D6cBbpY+zqYA/yDKCjCdq9ngPunCKyKvd7V5BsGsz/tZu2sqKuzNtYxH84GKinSeevRT6+wD/2knmtEEUW/rKBg7YpNm2wT3y9TqNEJmZwEseDDNa9HodjPGegEBS0qMtO4l7JWe+ElkCH//POfMTdf5ULgm2nr96AE8RzjnJC10BXviRQ4SS5ZQ3OXrdt8lVN/yFZ0cU6eK1hLIavl+ZdewK5zKc9rIXvkevo06zr7N6lMkthvdHL92ofXs76MkTG0FSthqfNGyUxbwFxeim3WmLLqWKOa2G+ouFDKDylNtaGQakWZlS20VwckxPoNm5yV2Guv73PESwbZV29C+ugslpq2gHP6fOyWj7rnMR91SgBkdzuWbCrKk2tDGwV3Il1CUWYpZ2gJ6qFUilOOQfb0kM0YzFlOFrLKaBkZvcA5gqw1+vve1/ZzTPRxBRtSguscsDR7BfaZI/bg/R/heeeyzsBC4y/n7aX9EIVVPEcVSTDAuZf/Nwfk3wShu9/N4esdAmQOjfenf+nbG8Cf6/3PlQC4PID99m6/ud7/XNv/z/31l+8/l2uhdwiQdwiQP9RH/nsTIMoOUBA685SqUKQAcZX3qsbh/wVae6HgmIdiogowfj3+7gNUjaYCNGwlQ2EEwHTf3r0O5BOwJ5XEMggQbf4aqdq8+qrtABkEOAPUv/jCHrvl5t1s3OotG//VYgBoVcpLzqvqljOnTtmGdesdWPvW4cO2ivdRZawyOBLYsMriRBWvCmEWwCRvflUEyVqkS9Y/cfJg9mUD10JVUSgVMPvwbl0PeOZlmzeuodKnl3D0Z+3mG3YhK0euzSm4HvuTXddcjXpk2IFYQXF9dr7Mw+UhCHAUSCkv0wSskVRho2rrCEoogzhUq0qohDZRdZMv19zAZnj7NddStYTNCJvqYg4BTVjLhHAI1sFAVTfymZUH/d//5XL7zVs+DtzWt4D6RYCYLbKiQb68c9d1LpfgHHZLshSSOkSglg45A5BDwwBdUdy3D5WSqWkE/wFQnQAklXWXANgArkfqhx4OpGlUBF+0YwkhyP1NKqKpGqLSuQKbHNlavfCZPNv52SOWh+Ikmg2pF4eIJqr1VwL6NgLOdQOwqwJY1eznG+qoCAoFkILw4HCbnsSxlMraSEiNhfJQpprXF8KhHdutOgByHyTSdY2oQOZhPcMha4QSxTgA2ZzsLKoH2/CPLiH4dJ2zQ1MAaQ9EgBQbsp6RpYrsbEbHAIs5VOasXGP78Ll94fX99tqjd9unflzBRtwLO7OFeNVCEPC5PiL26MwK2xV4rzbkEWKh8SZkxXpAuIXWRpXy715+CYLjCkeY6QCkcMEQVEQix+fQHAAAIABJREFUecYARrUxF7DVwiZ/goP5V772TXuS4HMBROq/k5Bx+/a+aqsBdTdi4zIMoBYH4NxTX+2AJH/Aymr6ljIHZBlB/RbXIUWILIgAngGMBXyLrOgCoBJ5qL4ulZO+RESI/BAxoi+BqQJaVSWu3+kZ6730MwGpAl1leaVDnGwXVJWu8Sj7JfU5VeprnGgxUxVnEu8t0P+iKoTqeN5f/t56H12bPkdWRrJV68OGQETBaixaBrieV199xd71/vdZNWBtL+PekSiMhyjGRTP3IEJOnxECANbGweqKbRvp450AW7KcghgBPJc6S8RMj6y2OCiLKAikL8dAgojQEcCr9pHyo0tB0FybrOqk/hABIzBYSpt4KuilgBEoowPXNFXp4QArIgC9eX4KrJ9lDhMBojJ+H0D8aQgygWoaIyJM+hV8D6iQQsYPMyFzXZALslcugCrvRR4KEHeKKsgRPRO1m7IcLrW1LPFcBguHWeWDyFpOSo907lMGwnoeArFd0DljSu8lm7tulBouc4RDv2zzBKJ7cd9SgIhkkTLEi89ewNxQV38e4hU1CcChD4RAGxWPeRzSj57It2yI5BjNkSgHRFwpjDyWtpmCFMSXzpHDI/RDOYEpB+QCqiblOIgE6eIg6sf4PINVRQDXV8nYr3zqNrvmy+W2BXu5fS89bTt3bKNik9BZ2nAYYkrEahtEQyqVrocOHXJtd9NNNzkrP1X2/erXv7SHP/IRp/746c8edc8jjQyC9pbzWOjJ7moKEhoCrr8L6xQO0AG+lskhW5kxI1RN+kM46L4Hms6b56iyKTxRw/XRVn4ctI/Y6rVbIEgJ7AaUO4N6gCQKKkEnsJPYwpxc5iwnZH8XDlk/AmAhNY+eqfq1+pwLWue5qOpzyZYIay0XYTbqKi71fPQckng+46w1Io9EeCg7KJPcJGeNBQmicaIxK9JDqhA980skoz4nkO/jzFepVEQqXNXl0DC+tK5KXaUvgRgKsJfqK5dneIo1UO+lfqWvYkgCGsKNV5ELUqzJ6z2Mz5Tqsp1+e9EeC/AIwKeL/pdKVanWC4W2K3spJoG8LJ7bBSrQR6huHYdQ1zrNAAGI8SHYNcSefZ31m0IHqXEWM49PYsUxDihezxoRA/g6CHnTD9A+RYU2XLezt4hPoHqdcvhBxmQlBEgVJMEF2u3j33uXnXu5HZA7xQ68sd/CUAoIDBvsH8LmLofrorKZfjYOYROhe+Ezz1WUWl5OJkpAlC4A8rK/GqQf9DHWKgCVc7FXHGKsTLF2Sh3Uj41XIATMMPcTBEjW1tYJKR+FcsCf/I5TZIGRT5GOZzrA0AunyqygqtuS5wcy/6eTrbXb9YUBCIUSgKQBxphIqW1XkO1BXwlBwdFNPx0m/yYEZdIwxOoA1cK58VHWA8kSQgZKK1W+IPfW2c48y980YZFUOOhrRVjnFAGuwt/aPZAPW5ck2oJ4wuJRHfUNzVrnABXn8+ItNjUTsLmRe2vAUgmChGyHBx56H6Bel+tTt93+d+ypvki7L+AZnOJeAOw0eGmbKeYVT+YTTwDxLrzyhxjHkeEx9tgT1bZsJcwFvuxNKEJOFU1ShYy5D6/T+q8CjqZGrBPDec70L/UFHzfXsL5LCcLcO077yuJQlbkTUgTKKpBf8/jIpwi0bhQ1E9jM9NJ2EYzfJLIrEsL9WL8DUIWR9wC43QLIdRhguAM1wnbA+NsojY+5f5l1fuclG0NF1AlYqGfXAtA2Rl/0YWy1d0FK1KFeWB/p1oGGumYKbSAYWCOiAVhTsbArOlVkPQDrffS9QnJLxhjCEajTxhum7aP3JJnXGGsd19sOEXC+c5g+RuIBFcQj3PsofTSc9xuC/BjFjgp+TNI627w2xny1T4Asf/3VIbKKYphX+IWKExi/TagXDp+DpKfPI8CAEJNdFnMoAlNlqnkC+Pn7ULDg5cf7siZzvedO9dud1wegEsLWKwywD/VHKSH1Z9snXRZPCAOIR2cDXH/uEmx1yGrIXORvY55BtgCQc4rQ50ksdfomw43ceatXe+GxNaX9OX2/h3kcpx3WOX+KCMYtLysNsg+VE+qKBBR2kyhsm9l7I7hi7kLJAscbQ989Udht265SmHSlhfnN2ublGViGYp86MmEF5eddVo6erxfqmVtuv9q2PIwC44e/swg8v4bZAwSwr5V60wUy00a9nX22cc1KyIwhlC9Uf9Ok85jbRpmDRiChwMjdexWhkAiPj2DNT+X5c/+yEqMdIgKZAxhDPhCyXZAgHsyTv97/pj1xoMrEnzEduVQA5aasTkqzJBSbkZ79AMTsOUd6LDsy0wbGfO3vXz7gwuVvWhPDOoni+yBkJQRSd0eDdUHmMVIBjckc6ULNCAkSyxB5suGL9p1rf+rmcSkFSsvqKabAMq5blf6GCo5ME9qyjwwjOfEEs4evb+yyaCrlr8xJdkVSDeP+9tQbNdZLn5Ad2dUr4i3Yi305+6B+1tQw9kG+dJqG1mrU2tjB+YfZvtfftM98/D7UcRQ9kTL+/NMoJ3PD7Ar2plNoS4bIi5oaG8DCqNCaOkfcniwy3NcWY9k7yL4plL1IsbKnaNt+bFdFSEyz7o2xH90EcF6CpfCSVWssnEDx0wDnUoprqdu+Za1FYn0Gi43tUxeqQ9bUkBjW6T32wfffRwZJrcX4seayXxgeHLE61EdeIeQ0NbZbkMhz1rxQVL/esNCxCVFOcTkPkq0GdWkme/ka5n+dYRaw98lbu87efO11W4BVby/qgNKqRgi7GJcXuY69cisWg5KbBbHmT7PujQH0r6WwRiKISPbdUmjrDNjOPDhAe8Sl5Fgx9miVkG+hFFxI9ZHD+j7EmD7FmSpQjgKsjXqDQYjAn358iT0CoSkrzVApzGABY7T/SE12pMeJY0cukh8oNEaYxxZBTOwhU8QpN9kzXbV9h51AgZKEAnaCfWgdhRG5qPOKTx6F4EqyK9evslgKcNo4c5WfqySDqg/LNSzIIuI4n7G20mlD+Dypt5WjV8P9LMMqtg/SPgrFk4LP6ylYC2W9UnZeuyxfmUvOFJxyZyzZRi6nmKoAe0rZuAYFBnMePuLW+QTIf82PUvUrz7AbEjwBK9I4SI0a9oddjNMVq7H/goSSWvjk6Xy7/e7bsGWudntHbseRINq7imjpw9q0u4d9CwVb21DuqlClG8WOD8TViaOn7LbbbkYlkurs+9566yj7pQn3eTpbzkjdg73p5i1X0F6naa8UKyouRQnSzfkJO0H6THRYrLFzJ5cx2K7adh3z3DLWbqx4vVC9UCrnhRJMylw30i+RIP8ftOViMdEf/fUOAfJHN91/xgvf3gD+XFtgrgTA5QHst3f7zfX+59r+f+6vv3z/uVwLvUOAvEOAXK6P/Ff+/nIEzL+fH50C5JLcWFXM07JUEHDsLIcu2l45MkQVzhj8+of4ABwFUmU2TM4Dig42P0OASLlscIupnPdw4KynA7+iqUxawcaymupfqROkrOhoaKZCjs0hm80Yqog8OVzLckJ+/i+/+ILdcP11VBRzQAc8EYAdhsexO2Cxkdqwfp2V44GsCtJWKoJFevQAAqiyV37pAh0FUAmEDaMcTuBwelqqq0BWxXk6MvG1y3IJ9eZADdDSBuAQCzqxcmkuBw2qZF55GWVImq3fuJHqYyrdojrsmUcLCZC80QGSqtgWICGrBsm6+wAeJC8+h93GKnzAh9kQ+rBZ76QyRlVbsWxoBUDp4Kbg8zIC7NIAzdZwH7/FFisbkkHBhCJ0fvSppfa/fkLwJWDUONXykbSJHxtebb6379jBZ/c7FYk3lZCqsFd1vDa8TYBestry5fCmLIBwDgXKE6jgszZs2GgVbMrl/67D3TD3JH9YAWRSFTRBTJz47vp/019v/HqhU07cBOkiD2xVYA/x2XWANgKzFaA6JfQEwHCEqlypahRuu5Cg2Qgq2KL4Hh3otVyq3SIgOfq72m0Rh91R1DkvvvA7LGqiqTYewJKD6mWe/zUE384D6Dp0YB/yfCySUM3EU9E4Cfgiv/1QHWhQDDUBOrW0iQCgWqpn2PyphPfnegrKK+0bH820D37rNAfb+djqRLJ3ngSc8ASYAIRgYy7LKUm1FV48gX3Xy6+8aN8iG6EIq6Az2FVdvf1KDkG4VgAUhwMmVgH0hXOoSQO06+BwIKDTAZaUtFLvaF/66tftrz/zafzQg7A0qudAcshWE6Qrz/kQ7jkI0iM6hkpp7kc5IMqemaRPyudc1d+qmHKqDPq4VB76cioA+rsHhzFZW+lLg1U/V0ik/s79m78R2Kpv2fKoXwiQVb/Re7ocEX53KQtEgOyl95dNjiywBqn4Xgj5o3uqra2zpasg5Bi7ArBnQIp7OEzpsH2RdECqz3vWUl0nFcWyZeR8QMwJ2D+Zn4/9TRiAQZntvvkWpzQ4cPANd3DMo8otP/+UO/hWomISAdFHqPBaKq5lGab70v2oilTZHiI5lGEgAqQHEipBNm2MA5FM+rnGtoBkOoX7b9kSdXFYjGeOkQVOkwgQ5hVlFDGZQIg0ORWInr0PB6s41FoiS/oA9KboHxoT8qZWZoYjpQCFRYIo+2RQgB7IoIDQAABNvU7XJKJJ5JSAavWJOtpE7eOeB8CiDriyICrAeimZkErdYx/Px1k5MEdpzhO5o+eluURZKyKqRHpqTGsOEyiutpeNl7Mg0zPnmUkxoID1xdjJVQNmB80LcRWEsh5QBsbyVevs0V8/bve99/1Wwe/RuDh12iz3pbygAeaqSEC/mKgQqvkAfDmAC4QOQyGjA24b5F6XKvpRBuQuW2XFWGH1UyneAwBynrm2/LEb7dtvRNibB162dWtWOJWC7K9kfdXO79Wv/LFdUttEA9pvwG86P/+k6596Tvfcc487hL/y6j574IEH7Fmyj9ZQZq3sgGBVkIYwv3ZCohDWnDY/xilAfEVkCsygXykPxAcLHuunNJznO9KDGrChGwuiCiors7HOGQN44J742wUo0cqo0NywZT0gCOATJK3AAnoRYBXPlmekPq0gceV76BqVqaE+FcQ8mUbgcAOAsYicBtYuAcYaq6k8UxHW6odt3LMsq0RsCYzQ70U+qj9cIiL1Os3tGmcaq7LbyAb0j6YPNdDv9WzjUE+KKNDz1etFhijAXkUHWkOVASKCX2tZEQRIWEQMRBI2HPQ35Q9JZaa8okDWQlmdady3Uz6fKMtJnnko4IPIcqlCxmi3+axHTYBA44wLzY1SFMray5u+3cu8fd+t8bZnf69r+/lYy+VStTpM23hy3/WAVhHhEPzMM5Vl5Lv0DVP1HQZRCdgH0ah+l40q5vWDB6jSleXJjH387++x8hdQZ3H/CtCtQ+EjQLm2us5yUTDFopR85dW9dv3u3axlZN/wmd1kUSxfmuOuobuJynLubRjStJu1zrwiFI3KXuMUoNVqSIlA1o43AHZ5pszx4ZGExdOPVZ06oCBxlCShAIOe7C+GAU1fK6qwwoo2QLZFLq9pMdW7PhA/r6PSHABMS6QKNxiUWKqzAZRqKYDFAoZnWK8mmXtaKGyIgnBNCQFNhpw98mo+odnYzwDmV9egpmPLVEruxXB8sp1s6rYWxnNe9nzLjUL5sAxwKsiDQgsAwqlgm/GJJsx6xHzDmOuYaxq47zYqs1dtXmVbdmzieU3Ypz/zFeZ/D4J6v2Av7mGflRVtSTHY+bGewD5CgmD1IjURe6ILgGl9rJEjXMubh3ts1dpYbKiw8aI9Wrpm2SehjhWpRL8fA1QXgRlBtW4IFffdECdtvFbrjyp2tTfzYG8mpe0Mg7yXsUUsgEWBbMviz5P2biU7YISHWk/VvUiepPgwlJ/ka+HnNIZqR1kjofGp9vTL+62+c9Led8+1dt3qOPO4LsXavv609QEWjvAeU5CXPeR7STnbRiiGHE8UeI5THHNJiCPJwyCnQ1hXNUfEYPMjO67qlmGLWLTEHn+5hL0AGTcVkPUsdt94KN2isIMqLWcOgyStp43p3syvAa56PCk1nnkRoLu0k3HDZ/A54MyWEutF+Huqyz371S/OUfQC+E1wuh9ztJQpxdVYN0llqfBw9sC+syNOCRATzZjrnWXu8Hf3r3E1DBjvzxguONRmG5fj6oS1kBebjFFUdudRNAx6z6efRVus7xQK0yo7UzduYWD5QeH+5AyM8//44gMwZ/rPWiQ2fwUkbQ9e4H2nhi2EkI1hzYk8l1GBsvX6bClWaHf2GvNop8Xk9lygglyWh6XlkCtLIUnC/Cw5IcyKyzpQo8yzlWs2WQWkXxfqvZuuWs1+CSVHZZ0VnkNxQ2ZSB4UE0z4z2Bgut52fXsde8QULJ98mjHD2VsBOKTZnmFukzIpgn5HDWt+MsnsYolIESIzUcpBA07Iv0r6G3KbDJVgrca0hzCNBFNyEsg77swWKwcspiPBqT9ajNgpEAvOW2GMH37J/fPIw+W8X8dBAlBIt2K1elZ1nKRBHIQTdr4e0kteXx0gwiqDl9rXHnmKWn7SNqC8yF+faT15F2TvCfgrp1izV7fXKkeG91E8a7KLq4ydX/pg+TfEIa/DJcwDQoZ4WHhNPW7J/EFHClmIJfbpXOU+QKBnLEyy/khwsqttjZ/tQPmfa6epme2o/AeAJkLtUwt+4GUtbG4FEHXUK6lUrV1kNBUPnzvfaX3zqXnsLW8jqqnpbzhlgHSC3QsVfef63VlM4YJ965FbIfNTkELmTYzP2u737sW9Ldfk4+18rsA9/eDf7mCFUDdjtKRieIp1TzIdxCbHsJwIJuz/Hs81w4ykgRAqhaKfGymXv1tndi10x1r/MQxuxcJIqtxLidB6B87L43b7tCus8X2vBMyjfIQjHUYD0M4d0kAGkLJAuQPMA1pQF5DuNjA466ysRICkULNRCnKyEvCgma2yU9ULnmNUoEoo4+0TFRKPGbGdsk4UCiVKMSlrXOs31B5K/IqWtsvOkalRBjKywVGQxxDOQxWMVa6FsOhNSyMSCEBVhr/WsGdVbHf13GUVlzRRJBbKGiwxSFsnPP7Xcbv38Pix4s5wK25fqp8XpCyHSuzlbztq6VSvs2JtvULwVZatXLCeY/QzFBon2+BNPUSgx6iywNm7c4NSesmtdv3GTlaM6yeTen//NYxDzE/aeO29DORXl1ufSsnNcQy8uBfSN9EzWw3qezQT3m+TUofMTWSdol0TstKS6XM2ZsQqmV1ZVrazZIox0ts1BUd3KeaePogOdr7TvqCBAXfa0GeQoHjt6gsKBGgiJW11un8gPuQMoZ0TZHms49/VDNp1CAZS3dIVrb33Gc6htbr79Rs5BhLVj1dWOHWIoOR0qSNlx9XZHstTUXiSmQmnHDibho0dOQoZcxdntVdu581qswFCxNdW7z1fAeiKFIbKYFelShEOCLLdOo6LcSFv9mv1oKuup9iM6MfpjwxYHkdZ2Xsr7XHvwgY9R5DYGAc5ZzgflGio9uS3obAkS8a+UIDoP/R54Uh7IXL7eIUDm0np/8te+vQH8ud7+XAmAywPYb+/2m+v9z7X9/9xff/n+c7kWeocAeYcAuVwf+a/8/X+YADH74uySB45etMASuApoIcLDQ3YPSglVqIbASuYuWYskUJ14gQOHv0p0OJjuxid0mFC1MUCkPqTKLVTpqspclccK5U5B0RGgTAM2sp1sVqcJII0GvO6lGj0N2e0k1Z1ScfiiFlDgrHyoJVFuBEwZA7jLQlKfCpHQCNioA3skh47jSJQVZC2iYxxAW1XSAiRlVyDAURU02nCr0joOgLSNjXEVAP6VVK23N1QDiPhZLEHprRAgt954HfcCWIhVhgD/o6hN7r/v3Q4gK8dzeMP2aCw4sl2+h0JztSE/duwYVgI77QUyK1q5pxiuLxgwPhBQ0p/vOnlyY7v0MsDO7ltvczLqTkDO1/btR5K+BMByiT3xxBPOrkTWQLre734ozR74myLn/a9KegGyyhUoIGxVPvoC2mRdISXDIDYLur92SJ1a2iyejfUsz0te7xFUQes9K/HLv3n3zXaC7A6FCToLHYiPCMBJAbVPf5SDI193/rDN5V5Ich4CMBrCIUv2YLGAev4Av3H8fT2b3dNkqURCrsjXVnknqipUl+lAuREPWJJMHojCFwcwgt65fZsLkJ3EwiYDUiKV34kcm8Fy4UxhDVtbPOuxFwlFUn3FVduwUBmw/a/vJRsmhADkDFQ6WK7Q/n5s1FWdqzDAdoIfvTkADw1wAkNJUkE+SgyHwiYOdJ9/X5J94ocVbLYBAjlIzgDaBNBvQwJxima+GqWqUTZHqgJ74cU99qEPfQClBZ7VAHudBLdfDwkTyn1LgdLNz+Np2zQOHZ2QH4m0rarBBELK5/6Zl17jINdm1+BXP87BU96/N990g/3zT35s77n3bq6vD/KGklLGgPzUdQ8NVEOnIz/vof11QBHwrXyOcYEYAN0uvFzAEwcK2VqNA8J3A7inp6U7tYHaWioU6BGXTzMBsOpAVX7WD/ilaxMAqzF8ibTQwUg/72BMLsSaphNQQtW/U/ydlBL6vWyRqiHvpEQQWCnFiA5Z3SiFlMFyiYQRKD/E76RKGsbTuQ/wXkoIVblrHEsRVcH4Sse2bZi/lV2cyLkA2lsBzs4+jn68jEo9yey7eZa9VIkKSC5DGbWdzBWB5Jo3RBCM8Flr164lDL3c2VwJaBZIrbaAjqG/DDqwuoV2ycZOTmBxJ/8dw7VPSRXC2FPYvNpLVj8iPwMhnkQkxSUQTglxp7Ek0mEcK4kJvv2oVpYCRAH3agspSULoj1KZyVpIbSl7vSFAUgHVUtSIyBjjWWjSFcGoQ7PUMyJE9LzU9kH0X43vi4SXguexyOF569AqsknvczGnxR8AVrZdQDOM/SpII202lAOxiIr388x/yhRZiepO7T6B5U8Z5F8sFf2N9McVa9aTr3Dedt24204VFtso/eqGzReDsy99/fUPiql6TwVgSKHvjqPgQnHAmJrHnKWKxB4yDZQRUQr5sWBxnnXQdlVUposIqaPat+G52+2BHzdxb8GA17mQt8dcDoisGJKoVm5k3lMfC2Z+WYeS65mnnyZnA9spnusOSNzTZwoB65qcNVsqarHFmemATD02D8P6CCrf2xtrbVn2Agti2YkKQZEDIDfLWFapouLqPbG485gl44A+q0DNAcDSUSrpGwiarW/stHO1hOQCMOy+8w67QLl6/3CvLchUSP0A9hH0ScjyBFVy/j6sXX1QRJvLWuEzpASRqih7fbCdeK3FljJXj1CRqud7gmwIhZ5f4HlrTpIlm55VAwoZVYdq7GmOvWSFJSJEzzmRAPQaAs1FdLWgksnLyXXklkh5kUjySlcf0LWov4goUZnuJH1I4079Rv1D5ORJABpPyCqp/KRQEVikrCu1vdpdhQfqpxprSYAsIj6k9lAVpvqtwP0W5kupLSYBcSWE8mQe0lpzMe/LbPc1ofbifkB1CANVti5ljZ5gPZKtZH8Lzw5FxBjjs/DEGSo6o1B/pvJMIGh5ryOsNUkZ6dYuVQ3zWD4Kls/94sM2eApymfEbAkpeAWE8qGwFSIBFCzPtiiu3257f7rFAKoqjIZC92QdMEsa6cgWILQBuM8rMRAAmbhgyvRMAHKAYsHXf3lcoXFhGPwi2QoCeCIih0rPkixDy3ordUDCKMx6bU3EocywcwLqfAoWuKYDy8828h0J073b2hbI/O/Dmm+x3fFFdDLBm3+L2DlI2zuL1nqTqb4D3KlRgWzdsRl2ADVLNWfOiD7TS5zwJK+5un7KcvEX2wt4qmyZTIr/PEyCXTAbuJ4ZHesvaeFsaDxELmDrEONt/qMYCw+Otg6yIgSlUb/SXDddss2OlJ8gb6Lc73n2H9bF+/uKXT6Do7LEjh79IoTT2N2MNkEHnbZw2TnAKQRY4+iATMwsd6Cyk74GXjqP4IoAbwGkE9LiFoObx6YuWi+GoM8ZkkQQiGh0Z60CnYQIxZmEdJugTxSWDEhkRxg4Bznw3wFwpAkTFL2prP7IMYEawwQkhYJ2gcfYcVXWTEFm8JhlVTVoc62cYlds1gPQTtnLjVbZn70EbpI2+9rlP2IWGo5bwoS029L0XKRAYYgyT80VWg4SloQQq10NqBIVBMuB3CcbO3C91QxiFNbOWgHWY7/QIoGyvs0Gb9AY09UcNUoMyFBC9qGjctKv55HvnMy9RYX/orEWkJjAXMhd0d7hxNAPgnpSWzHg+51RhyeSP9HZwbyx3CRGQiQB5PVgJetMIbx1D+btAkRQx5sV6eIo8h4BQ9i6sF6FkOHnNMjexHiYnEhheAxmIBdVCQrRlBUuNBkUfZDf5YnvYPkMIOjlBfF4b/bcVsmWEHJX4+Rm2DO+tbopEnt9/hrBtniZdPTIpECIV271QMs9mJ7AdxI6O/KBu1M8B4d7kG7RaLOtoA6oZ6lFoo0CrJ3AebgsFndk27FRlD3f8+FEKTnys9vw4wCWqttFZy8sM4XPnE7qNmhrySXP1IlReAy0NqEcWu4yieuzTcjftsCLm2SmvKdbtDLvh82Q5fZM8gNoWVNK7sLCtc3thZTNNMSemsAeW8qOdQgSRHpH053DllNHXlMWmtLNpD6rVCQSvRAUywnyxeWOqRbAWzADWTnYOsi9hHoUA6YE4C2SP/NLpIvuHR18n98O5Vrlvf7Ji4LoslLn9mjWZFuzbhep3MUBtrcVnrrTHUSCeb6HAgz+++dYN9pPXTlpN3zRg9lJ7CyBeK6IyV1ohP56441XzRz0y0NFiXXxIDERmCYUAfRBYrb3Y+rG/nWEqXJrkazuW5NrhfQW2fB2FF4ypok4yTsg/yov0so0rcmyIfd1zB0qtg+ERT95JhI+swjibMMmKJNL+shvyLXZBgq3cQIFBcb6VY5O3fmUuGRQ3UByQ79THe54sBhjeSQEUFp86f00H2rf/9le2Zdti7Ify7Hvffdquv265K8TxMe/5AAAgAElEQVSQQjWYfZAKKASYy5Z0BeqCVgqljp6oQH2/wM1pC3muyiYMR3FQyJ6hAJvIUBQgW7mOnLxs1CXd5kHgfAsqUhWAzaCemsVqb4pxNo59kq9fEKHr5M4ER9s4BEYHOTcZWG4FQFxIdT/NPJlHYZkffVaFcx3M08qUk5VvtJTpFEZIvdrF2hMIYa7ijQRcA6Q2k4pdytdm9qNaC7XmqbhGY1X/vRgLR+1xnbI0jZ8HRUCIeWGx+Cbnx0ynahxkbZhhHdN5VQq8AUjAn34yz217/uKHRSjMM13RjQ9rtB/7nUQmFe0tlAu1mud6gTVetqvzKLY79NYxVPcFtFkWOSGZbs/XTm5GKCHkrgAMFaH2eq+/tMepVJfnZjkbSq2jFeRDDkB+jU97Ujgy9v+w9x5wftdltv8zvfdeM5nJZJLJTHovJCQklNBRUDoKgqi7KIqwFtRdV2zXtWAFQUARJdJbQkJ6bzOZTCaTyfTeey//9/kk46q7l4gj9/q/m99uXsTJ/Nr3+ynP55znnMNcl5qf7CTUmFLTaQ8eQGEkl4DVuCEU0qQWQDOdaubDhLjrTLcUwkXNGCI8ojmjZrL/qrlk3769znIZWR11Z4hrstH5UT+TCllNMWN8BtWCyhKZlJEJqb+N3MkclxG3m725nYD3Rcvmurp289vbXf6bhyeKYlQvcyGA3njjNerZbrvhhg/aNuyRdRbNO1pAVtdct0br+JHNHldLA6HOCqqbZIUngiOLs8G2bdux4FpMXV7r6t8yskZErqi5Q7BR5akysnayUVWiZmvusQcf+Cr1lI8F+EVqq2cvluWZCA5V7iI9zpIgCkXX3/UzsacTeZwnQCZy9d735/5jA/gT/foTJQDODWD/Y1+/iX7/iV7//+nPP/f4OdcVOk+AnCdAzjVG/m/++99MgJzJJKBDXmATIJ1C0AcpYumbwtIJkM7JiukMpMtv4fzZdhDwyxuQeumcedguNGETUU1AKIODn6mHIwfw6BA++U0UPznYJ7XSIaPujl4C9eIAKg8TshaDt2kUgcKDdGQnApIfOLjPddr4ycoH0CWQrvEPXHEFhWqBzZoxA3Jih8UA9qjbRpJa2fKoQ7iSDiABplKF9ChcXZ3w6iYHeJQKRUCpwmXXrV6FdQTddXRUdlMkj0CeBKEuSOcAOJnwvmP4w1YiJ55CASl//+MQILnzPQGwQi1j2mz77TOPO9/aXTt3uAJW0uW9WGG14U2tMPIcAJlyQK4qOmcGsV06RYf03AULAapRJVCcyns1BBuWaXwXWfQI0FTX+TSCvwVqPvpPU+xTj1Y4EieI7jlZDanLfDZdtQLIggH0W+nU1M9F/jTzM1kzDHCfqmS/omJTAdd0OKvjXjYgArMF4Ksg1bVRN+Pmh7Ns0QMHXeC61AmyUwmWhRhg0HzC5GUd4o1VkLr6FE5/FLsX2a0IKG1p73b+tQJzlZGQhGf7ICBlCwBDBJ7xCpP3A3xMw9rKR116HMClCungcOdBgExwCIfvEyW2HQl5EKDX8lUrnPd9POMgmM8h72iRa+qQ7udgIhCyDNBMY0TdwkcPFzqbhlEAa0479vmPptnd3zjsQpClAOkH7FSgeifWC710yA4BVsjnvhuf6SrGwfr1l5DNQFc3r11bXWErlizCnzrGET+7scYK5fP3UtzP4FAtW5nCwhMOVIwE8Nh/OM9+/PjTeLN/i4I/ExKlwXnlnjxxHJKDcGnG0pXrL0XKjw2BFE4cYPQZxBXKfsqXg+AQB2UpC0SAqPtNG4rmnoLLRYj4Kpj7bPD4OKGh3xGoLpJD3fXKLxGZo877RMCMZuafMid0KJEft/6r+63fF1ArMm8KJEgJ3Zmy4xKR5zIJ+D2Bnzq8ab6ISAjgsKZDm8BTAf2y4NFBR4fZBai5jnM9RKgNcl3TOCwrn+epX/8aQhDlFs+JArBXhogCwcMYj1IznKJrTmDvCQ5108jYESDewv0RSKxDrtQWg3x3Acg6+OpahWnscZ06+Ls6H6Vk0bwPEyjAw/G1Wpu45krz8FVOEddRB9YBwH2/APKIaBls4HAWGwM6x9J08OABfN8nuXDqDuaJB0RJJ4fSVix0FMKra6GDejuEoPJEIrl/LmOEa+3st0Ro8PdedcbKAktzhnsjEkT3apwE0frjcj+kpOPmOxWP+xmgKCCF1DdSYck6QCC6lAICCXQPBJq389nGbZK0bkmtpWul/Al5Px88eNB5Li8GjN2N3QDPYh1NdH98ORwfPJpvN14ZYrfc9zLEtRf2CqBiANyPfmGx/WgDXbvMJW+AwBmsOx0AvlLL6CBbQyZDN9csOTXDdbH2AByqc/Qo66AO84eOHrLRgw/YV173PLMGSxnBOiQbKV0fWeicoKP4xhtv5L8FTvGkwOqP3XWXffObj9iHbrjRXn9jkxujF4skJbQ1LiqUTz9gg4AtIkH8PLDTwwZrCgSJlGRBCkCnU3RAnuBSgNCZOsQ99QmOsY7TdYAXrOVdEJN/eIPMg14LxHIkhbkZw37SO9yDrcw0xlg7BMgkp+SpZz3UWqx5IbJRdlMCXER4NaPYEkEl0mPmsnCyLsIcuKBrr3V4GlaBut+tfF+Fk58EwNC4VkZLL+NGyg1Z2Om1ND5ycnPcWC2kO1NjJRiwI4E1TJ3TIuSXX6CgeBQ2qGZEgmi8uNwrvrOIuHHiT3udAHmRGQlJfA+US7Jkkw1cKkBSFSS4LORkW6Q9T2rFDhDlBj47pn8u8FWEuEgsTz5DCK313SgX42MBgljT90FuZ9DVKqD7stXBtnUf1isgEt1c85V09IazDrrAGEAk5Dd2DPAlVJkfaVMA4tuxSCTIGsuawpOnUHuWWyhzZzfqMHX/rli+zA6gYgxhn5vNnrqf7uAB1r3TAKgzUS6JDJ4BsPfiqy9DXhCOTqdu7kxyqyAoaugoTqNGcF4dUjHxfbqxD5J32z6yberIRLjrozdyfYucj/p2OpjjkrHT4ztHoQYTodVDmG8fRMIkAo8rQNSLsK7JzM6x6wAdtQc0AG4dpRu5Ams9b9a+m267w95+5x3X4TxCt3kI+1cQdjAH9+6w9evWmQdjeoS8LF+USA3YOtaWYrfFffAHGGxu7bbdZFFMXjjZntxBKC/jKwbiLXMSxH5ou123bJrVFx6xAYCn48XkBgCu+keTzVOODzx7dT/je9mly23jzk227sp11sb17oPobAec/dIXF/M9lthAVwmdxx02CPDXxzjyB0CEX7FR1IudKEC68ZJ/eUM9pHKE/X5Dm112FZk/AWTRoH55+20y2WZ5o1wMcARIUxMBxYDLspobkAqjVZln2DEB3qdMZn0AHMw7fsxlcEm9MARZMos50IefUgHKsxbspQJgDrocQY6dEDkWlAA2d/Y0Z8dzGhuW7LkQ2eW19sbWAnvovg/ZgnuzbOixjTbSP2JVBF1XQF6kQZAr22IMC6n8k5AYOL5FJyQCENbSUID9UBr+/cwNEaNpMajnGAdJWO+0gqLvRBkxyHoyyjpXVwb5ze9/8f65dGEDIpbVWhsKEEwFbRCQnWWENQ3g/cLF5KSV0nDTyDjn+7OBZGcA2MsGEfC9kc7oxsYBssYgv3nd46eZDyznM3Jj6cjvOhOijq1SJmtAJfNQ3JNHqDKLqJ+SuRfwUAkZWObJQpJ9Tqh7Jl3oI8zf8ooS27p70HA0grSGeOA+riSHo76x3DYdOWVvlEPEZOCpjyLk3pvnWAPr6BBZLiyjKIdnYe/DtUf5lZWTTu1ZKncbZ2MWx3XpBFT0Yr2+/tq1XLd2rD4PYD1rtmptIripN80A7IUhPuQCTbWdhwtQ6JzJAlsA2TBMnd6Jaqqhsd288fufsexCe4d1obO/DaIy0W767jVuLdvzb69AZnazX7KnsM/LJnRYjUisN4nUCqOsZz7M12HWKx/mciTrnhf7vf59YBCFVsI0O4rKpBfQXE0MtCVYKuRluIc/qrAKsmX4POuvsO+ikPbHrnXr/kJUcLOslwvWBeFQzh7pg81TIEqY3NRwi8QG69J1l2Br12HfeWm3iwtIimXPgJCcN598A1RGldyX4AByOABmRXzo8eOLnrOV2KWWH9nLPtRlhZUExKeHWh+f5SDrWSckSEFRryUy5q5fQ8i1rOAgJr39IXfown8Ku6vq2hFbOcXT1i6dg8rmuL2wr9+Sp1DvkpsERW5hhFZ1U0tIYRDImp7OOhwCWb55xzt0vlez/2bZHT/80B/Pi6W/PoLFqDl7xcuvXEqNOIYVUrEVIOFZsXKhU5fu2nEQZVoXXfkrUNWFWQWWSv4iC6jDygGcryRg/RjnpToas0qYowxVFOwXuzrDl3yGZmyZTlCvZuDr9fzvNqOo8LJLr73OUnPmkkcEqY7SLQMFZl8TyuZNr9lK1PCt3O+TlTQgBUVjzRWI6qIJhVgsewyNBdgISnmSV5AH4TKL8ehBHUH2BXWvFA2yVlXDjLIpRDJIjXuY7xdFA41Lc+Cckk9NGcVe1AmBu3PPXkdMptFMM8RYWL5shWsYOMA5S3mHYbJWZf+XnbAazryom5qp3/rZc5/84tw/Xsv7vn8c1VigLUflV4fqsJeFRGpKvYfyJ0tPHLOVi+azlqK25xwyBju5aPEy1/zx1uatdvNtt7MetlC/VLFPMtapmXRNy1HJqXHlCnIkR/HOi0c+NkTtmkdDw87d++26D91Cjtp2u/v2f7InNzxDg1gj9QWqE84/DdRsrSyuyuQYZB+56dZbHHEh4udoXr7l8xq3f+R2yJ53XM5dHMR/KupO1bQ7d2znfNtgCxcvpzbo52x6HGJyDuejWYyRI5wXw3h/sktQnHRB9C8k+6MHQnsPWZD62aw5c2kiq8Ou2ZfvuRB1LrZqWArXkasTikrocpwXdpHT6M0edAGNggcO7Gf/xDoOG61urPXGOLtduHo11lonsVQ9UxOphta54hD3RtdWTUWql9Ss0c2GoNpb4071rxqYVKn3sUdGkOHo78e98wi2j915Hz8PhpTH7SEklvWEc4jCzh1lIisskR9knLn/QvlNkAChIn9XfOZPAZTxv//nzwTguo/hHv/13//8pf+7f9e56/18vDsALmRGf/5xH//YAP5Er9tECYBzA9j/2Ndvot9/otf/f/rzzz1+JnqFzgVAT/T1J/r8iX++dydA3m+CaKKv/4+9Ppz77p7r/r3X7+cx6661Y3m/WGoz79rtlBRSgDjbK4BFdYWKCNF/9W/UQxyeZAPSzWGkxWIAJadxeB2i+B4EoKgnKHiI7nVZO6krthrP/ROA/PKkl2erOlcGuig4OewXlRSbP4qDAMCDMbr1VUSX0CmvbhcpDlbig9sO4ChZfQZd+OoyU+DuYbp2ZkAgqEtcIJEKCgGPAlJlWVLKISDkbEiyAO9mgIEoDmY6PPCV6CCnsxtQIwnAfQo+sJvfesMB5nPpaG6leKsQMQE4ddedd/Oa/faHF16yuz4+h6J02IF84YD5Kg5XrroQsLTP3sGPtQ7Qy5/iXATIGAW+CJETgEEueBdf9AwAT4FWx4uK3HWdTOeOwm7LAAjkhz4jJ5eiuMu+c0eMfeyHFS7EWQcHddnrhqt7WF3vktwP4tOvAkwd+SKVXAcRAHUF3rRhgN59AOkCwwVkS55cTzdYEWHqsmnRgeOdb+Taum+Uuq6cYIAQl6/AoSWG6yMAP5z7oQObbHLUdd1N4SrPcoGc6pBXWF8UHsg+gDsKUo2C0Omks6gFi5JQPJFD6ALz4lCRGhcNkaEsDiTugCeDHIjCsc0IC0Vqv/cw4AVydw7IEbxXCvchhtwNdWgFMNaqONR1Q4rEcd+6OZx20oUay/3yV54KEvM6/vSrbEZZ88kPcvrn8YnvFTpf3zEQjTA60zzocq5hPGZhF9PLgUA+ytcTsN6H73EeQK4yYnpQa8j+LJ7vgG7EaiBa2gD9Jk9Kdd9X6g+pBERcyPLm17/9Hd2pUfbJT/0zgYCRBD9XAqDVOpHUKEDqKF3TuRAnA1ilyMIrSAA5h39ZOAko1uvIFmCcAJEvsIgNPWR7pb8LKB+f5JrMfzqhBQIJZB4vov/43LOZIHod/b6ID72GDik6kAgUlQWTLHKGOShqvuhx5vdkRaWjhqyWpFJQHonsqs5ki2jeiCiRskHdfOp4D4cMEmAuj99gxsQAn3vrth3YwC1yJFwv31VjsIZrJhJEY1mEjIKlp9AhLp9fHYj0+iJXRG6os17f3R9bDFl0CdwVMdfJwVWgsA5SAoHDuIZShYxC1vlj9THGwVQWCfqvgigj6TJXhk+giBzmZw9rkw/fJwCAVEHmKdg16HVEQOh7CEGqARj1ZX56Y32izkURq/q8wXT9ySZJ9gwiH9TxKsJS6gkBRyIrZH01HoKu662HuiDdeikLq7NZJ7ovsmAS6K77pmuu+SRwW2C8iCI9T+D5GfUNnckQnBorAtZFkoiwlCWYwHgPOpTDsK+pBayLpLPzFEqNuQuWOJB3zYoRu/HjvycXKN5ZYd16++0or47YvdeE2E2ff90B+SIhFD4vR2V1Ae8HsA7mEN2LoXxhUQlBrSsAdU5ZJkqQPAgQBaoWArxZ3kP24EvmxpXWJBFqClDW6ykvpxT/74sI7u5g/raxRygjZC1k8RtkxcxA/XAIEnEqh+apdJB6AGT1djbbzOkZ+O7jiY1tzYypaXQMdwAiQr6RJdQFItQLSRvIWAkhaJl2XRshk8kLW5jhuna6jiEHOgbtrbd3OcAzYQrgK2MvDZCvpYPXBowdJTQ2lRRejbs+5lkNQILugdbzYEA4kR4i33SNPVkL9XvTFmA38kKxzQRgkO2hxqbmvKwhNB9EIIkAFnEpgrSYjJ9Yqe8gIqTqOqPeARHm4cLsGY+6zsqlamFf0PVLBtwYz3nRfddDYIg8vVNErChPh3Evuwk9enmvoJAI14mqPBuFxEbSzdnJXAqG1Ivl/bQPilQoR42jceTB2JcysAqAX6ogkcbqCvZjn5Jl2SjAuMjIcNZAWUF1Ynty1cUxtvEdgB7uwQypAfnOPjq4Q+y2d4DQMfbDUQ/0ECY9gEXK2BDZYIzHUlR57cydHj53O9dIxL4UQMeVXcJ1n4mCZoB5Uc2+vnXLVmePMWfuXMtZtNCefeZXkDAZgM5+zL1QAN0IAGUyAhhfPSjGRgWycx0TA+Jt16aNzq6nlNpiJrVFA+Rcg7KJImLoxGbNpMvXj+vWgxLPU7adqAJjsH9TZ++YT4jdedc9fH+68cl/0nr/KhYnqSh1pmO7o+YFJq+z5YwF+MKBBJvEXXbdDddZN2RJOcqsSMDMkEEsnviuxw/n25TUTGqfBsAsGhfw6K/u97J3yvqsEaWED9d14SxsNSd52JwEund72qwV0OnYSUA8Ov77PEPteAXzCMubIeqSyLRYm710rnkGolSYgsIRlcWuPQftO99eZ6eKyBBJhiBuOG3DrM+h1GbeXJduFFidNIGMsdZ1sB7kH0K1AhDPlLWZc33JnoDEpiGjm326g1yS+FjApvAY6qchOoZRVzbCMXF7WQJdTkEXPw9EThDBniyFbhkZALy0y5CYloF9KZaBlQ00kNBIEkk3dTPWhnX1gxArdMvnkAWWlsR8KAKsW2IeZJC8+c528/APsVCfYfvMcx+3occ30VRSAsHZx+eBiCOjoI9153R5AwHZkAep/tSGIc52q6GOZgcKl/gYSF7qi4BRcq1YB0TCyxJqX3G9wWNwrwLI3EAlVGZ24wfT+DfDIgsAk5B5kcvQ1uzvKChYQjIyk9h7WPfZDxRCjpiAIGNybOh47iccuKIMggtbvhaIVYPIGSNnpOB0O7WfWVYSxDr7TCOhI8HBEIm1VZBGEAHcu67mIbt+IXtGM/Ux9yYkmHHEepICadk+SCMJ3fdB5GB0I9vo6vfF6moAOx/yYW5cZgnRfvbG/sP2fFG7EXNj3rz1R66cZp0EVHegjmjkOkiktXLVDNby42SaMHYgr8RD+HAf+iGj4iJRgDLPUrH70xp7inq6FJCTy0zuRDRl/ahlJsc4+7wjxSXmyd6i7u8QCFM/wOZibO2G6V6fPnehDZM1UMXc2Hdoty1ZPNM+9O0zBMihb22CIJJaGNBYSknqfe0hqs8j2CeVTTMmxQf7cThz15s1sp7sCLLGuX5cs/BU1F6oDFF2aQ3uaOgnR4EmKtjA2ppGy5g5x9ogqL/2y+12231X2guvbYJg8bDFuQsgxmPtaWrvLtag03XdtjTN01ICRu1KVI8/eW6LFTZ02mm+a06ij00G6FTo8y93FVr89ETOJx62q+JOWxf4Vbv2gpmWRo2YyThqqyzjep4yhDnmk0g9wrq2n720jvFOtrlJY3XTOtQN1CEe/SgKp8XZPm7a84fPEGfr50TZrPQE27O3AEUU93wS5GFasiUiU+lsJTODPXUSZyFZsvbzfQdYk/dIgQE58vU3H7Rt3zlK3ezH2Myzy79xhgz5zQMvkEk3j7q9gIazNHvsl7+3T937AZdZVoN8qJj9uZ/Psw67KjULKRupkDU2KCCYfBCUmXv2Q1pNdza4gzQ06Ey1ZvWFkH/DEEXlEHj9lp4UYQf274QY87GVl11uL2zdZashnnJm5aJmK7f4EA8rPnbQpgu8Z41vQWJ1tOA08468qVCaQ2DdylHQp6EmzeR3irmfUhb4UpNJbayGJFlzqVErB4JbDR39ypFDHaJ9UI4AvmqOYc/oYCCvWL3WClEF7tx7AKLQC4IkHttV7A9pHotRA4vGGHtqD3uQcjJUu0m9+/WPprp/0+Ohx6oY49S9LFR+zLsIzmrXX3qNbXjlWc5+HtRDsZCxELecVXrJuvjAZetQK6FwgfifOWc+9obkRcYk2ouvvWXZkPPvYI81b06uzYS8zDu8z6ktXnrjHZc19U/3foyGuUOOWJcFZQEkzvbde7Ec7Lf7H/yibd66nc9PoxX17UVc+wGuxdGjx6jH2B+YP5XUwpetJweD80I1xJwC6k+gFA2EpdU+rgascBacJOZyJQ0Sh2h6kbInMjrB5W7od2fRWDiPpoKXcSKIpbFCzXhNkEEBLA5R/O/5EDpHjh3nHN7gmvXC2QMzpqZQ0+Ri27uXyhBLuNIqanGcFqgJVU8Pc3aT5ZazKKM+HUbx10szTKMyfrC1KkOlKwtZl1VHfauzaS3qnVjOhKpXpHSJowlKTVrKnBwnQFTj+jN+q7CwnjsTG9zuQQjZXnvgs1+mMS4QC6woa2NvCgmkWXCMDCAXRCqygPMR5IcHjTHulHKeAPnjeP/v/nKeAHnXy/N/+R8nSgCcG8B+rwDg/9kLMtHv/3/20/6/927nHj8T/c7nAqgn+voTff7EP995AmSi92Aizz/X/Xuv65/HzDsvAr8as4LHl9use+i+4dNJ+SFUVxYIygERKaL8hECsozo6Gi0X2W86J+xqgDgFVtcDtngDkEznwLFt89t2MXYnAoUUxLptxw4OBGmuwyUKwJrztAOy5U8/QCE1RnHuDegpAEbAo0A0gZ8VHN4WAD6lyUOd4km2AqcBH7rpUFJn+HzAlFI6y51FyNmudwFTst7SSTEAkFde1QrkUwi5utcvWLbIKosL6F6ly5qfydN7yYL51gSYNEQn2xBAkcLs6rAWuOMjd1L80TW5ZRsH1FT79veOYPGT7hQPxQRHqrs1CCXGG29uJKC7EWUEeSNTpjrpsSeg0+v8vE8+/oApi+miUle8AER/gCp17Qt0KqcoHeTAmpM7y4FSX7nGyz78zZMAVwFOHSKZu2yKBMC1AV5P5fWDARQEusnfvY0i04d7pNyCSjrulQsi99Qz3eKhrrO5lu9zgCwGKWv8KVY3/et0W/qlY4AKlOIAOeouGkQJo0I7mOcJuA8H+I0GSBbYWgdR0wEQq4dUC110icmuRwC3wDodYptQfwxxqNKBI5LO3SFIi3AAAUwfXMBxMGBDKO+TSneur08k1mCb8LHGQ5yDSCPj4Kprr3GB0gMcnPv5Xv2QJQqkV1Bmp/IzBHIjbReA2kqHYh0gTwcggg92XDvpcFLn7jNfWWj/8QqZEZBzwwBfU1EndALC1tEVW84h65Zb77DdWKeFEdYqtcpCMjtKyPpIhXhbRHg5zICzOJF6w4P5oE5/Za7k0B1ZCIGkw8c+Opkf+fa3HKgt2x+FNPYzhkTcKAh9FEIhnG4yHXZ8NX/OKhJkV+PNtdNYFRipcamJ7LIjzmaA/OnEllWT/rcOGeNgqsB2jXN1+skbWeoMgfQiZmSbo7EvYkNAqt5HBINIDymL9F30b+qI7qRrT699RpWA9Zb7HPLCQQHGeziChvsruzSRHy48nXsSrMB15qFedxLApQB8KBM3j4eYJ8GhERzqatzY1+F2GTYc6khztgYcAvX6vXzmJFk3nFWf6P10aNJ4lc2ULGsESo9/l/FufGd9xe/oO4cBRinvQIHU0awZUjBFQgz0Apb6c33iAO3kcS/AXLlBQShBRFyE0eWm8VyGNYtsj2R7pXuhuBUp0/zo/NV8lx2D7Id0bWWn0Mf9lWIkCjWIMox0WBSooDHgrMv40CJNdD1dgPXZ6y8yYzzXRVumfk/dkVJzaD7LrktB6ALC9W9aK0VC6fmyIVNej2zK5BstG63xgO0+roELpZedD6DvMAmokQAEhwk5XblmHaB/F2QunfGfeQ3LozQs5tZwb0Lt/s9+1lnlPfvdy+yOh3dwDeIsmbU1gbZtzbOXXnzJ5QMVk82wZdtODuasSaisImPIyAAA2XfgMDYh7RALGbb7fy21237BdWK893EflIsRzrorYKMKgkwklMhVrR0a91OwcmtlvRWwL8BNnb9+kKJJcVEo/ZpcDogPVi8pBGQ3YcWSBYBEJKpN5nM14ZsuK74QXn+ArCG/QOA25hdeNuSBQHDVtWEt18X3L7bNO09YNP7+IRA/GTnZAAGo0ZCURWIlk8RrK9C+kom6HScAACAASURBVHFdpSyls2MvXgoDHvpMGtsidqWyCU0E6Odx+hgWH2fvrwiQfrocu+lmlvJD905zqxFAX8TD+HzT/BMwMD5GxkEABZZqDFYBVmuMO7UHn0PWF7rvmm8Cj+QXHotyUWNQr6vX0nspb6ofgF/7qJRJWrsDAS1Ergaxfoqo02eZgh3FCQCZYcboIGNaJK66M1tELDJWBqTUgpjUftfM9YgFsBgDBJICZAjV3rqVYVg0QWhDZkfyHgms9X5MeJHEvaztAjwVfH589wH2f8hQSOESxo18xvt5r3DAEI01qVCkjPFlTejh76P8dxKNBqdQosyE9C8gO0hNDHPZgwcgw2rpUI1jPQ7HYi2BsTGitZV1WUHKw4z7dkjpuAGs0tjrRM43sbZpbrcSMhwLyNynnCcsVsoAfPwA3KIY2wOA4qdPnwTUSXSZWhGRieypWPWh4jiCb34WFp1aZ0sBmdQ5GwlwlJU9wzaRY5KKMnTporn22M8ftfv/+V7CpUtcgC4DwAabalGj+dhm7J1mMVeaICpGAJFFruVVYDvF+t/pR01D10igz4BdPj/RbriArKPaUgiMZsDVQStv6LX8UgLK4RXDUqiLIF1mL18EKYI6oqnGLid0VsHs27Bl2fD8x1CgVtt1ly2g1kJyIFIam8Ex5X9Qe0gN0o11U01JOdeJHDZlWjFNeCvLyCJrCNLMHxVAF53ndTVDrOUK5wXfDwX0HUIpg7pjGGuZIO6n6pYe5rRI7+wZ0yEtDxFMTzg4a6WIlUBUBF6sV/6sK7LePKXAXd5HfN/qVeTCAbSPsGdPpRGmBUKhkLFxvLjCZk1LsnuevNOKvvy4bd9cbfNn0ngA2FUPIRRDjkwDzRVI92gS8UU5jGUan1mdxKdOsv/ALXsA+CNGoM6EdEGt4ImVSmUH2RxFjZA65NgME2APkJ09Pcp6PQLtZC3d/+0Q/rL1hCA5sLveQrGYAttn/GVaCfVkRDDNPqgyp00iP4oa7UR+g8s1CuDnzRAgI9SmUdiqVWLfU4N3/Uw65rUX1UNy9fSQw0W91UHDSwvqFREg912WSs5dpRWSA0O8j0Wzp6UDKFa0Me+xGIpkz9LeGUFIcgWfb+OuSiztgu3SlfMgUULsnh9gqwp5k4Z75/p188hzOGQVcHJTY4PISsLqdQoe/KhI5HYmt7yYmGAAX5SFlZ3kroVDEoVYPeuu1GN97KmB2IcpWN6Tebxl80G76erlNJDUWj5NJrHYaE2G+BvmxSJRgxSSCyBw2wcANQG1wmEAeE+YGF9ssG76/oes4/fYZX5wim164HdOqakvonpdCgTpMr2YR0FqnqIW8mRN8mEMDLMXt0Ny4JyH7SHKgj6UksGRrMF1zH/U4dOiLJW8nI7GDkBX1M6LAUepS77/zD5bdelUxmkfQdVV9vlPfhjSM8C+/85WgqbryaXqpZPc7K6rV3BN4+zz333eBZyrv1kmOlfkkpnBOWJH3SnroqP8QPkDtsz3q3bTqpmQJuzZ1LRh7MUZZCUdpvM+vwKwFvu2PMjUGlQSClvX1OIr2LVL08kBwfLSF6I/ZNTe3H3SjmHPxrJs08LZXwiRp1y3eLD4Rp7IcmoLcpJdnZmUnk09H8Q17rJyCLdu1QussXBj9tW3Pmvtm/psP1ZlYczNFtakFgikW771Qbf35D2VZylYVh4rOGIzp9FpjyWYb2AM66k/xOtB8kOyIDISrJVO+wNYHGWiTImJTaQ2krIY5Smr5Fs0HgSwp01H0aZMnmNl1eyh5Aj20DjBvtvE2pFAk9CuwtPmz74yBpm2cvkCiO8YlNv+zq7Um89/GjYoMWWKHTtUAOif5tTLaliLUx3BOtnMGq36RnuI8gtVzKl5jv4ap0jXmeaVF/5gV5I14cXaPMD8fm7DC3bZNdfZAUD6CkiB5MmcnbDb2r3/EMtAMHlXWr85X2CxrFpJmUSBSMyU46V994FrpX0zu+8Hx12W12RsH3upUSOpFZS90oqiM4O5d/TIYYjZGVbJOe8NLI5TsSi788MfsAgf1JzVZRbMOIhDgdKH4rUehUIVpOOGl2nYyJ3h1B+zcqa68+5b2PS2Q3a+jbXUgnmzsM5FEUiAu5SXsuRSHkkxSrbFy1eS1TbTnnjiST5DI+TVPe58GcLedDC/GFKikKy8LbYA4v8jd93pMvRiIGd2oMA4gG2kGq9uv/1WV2O89uqrrjlNdXwF58WKqnrcB9a6pgo10S1avMipmKX0LCbPr4J8L6pRsmEM+89sVGaLsc48jLXXTpSAPrZ0xQK+fyqWintoOktwa28de5by6Waw1g8M9qLmmObGqs4A2vXjE1LIYClzpNMw2Sour4X9Rw05qulVt+s8OcJZRg0xaj5ymXWq1zmH6qHmEjUhceBFydhHfRjGkYBmOWzxbrtFDQkRnJdCOIZxNhrFSk1BUK5wPkuASEYHITI2JgO7v/1xXgFyXgHyt4+eiT5zogTAuQHs9woATvQbvbfnT/T7v7d3O//bf3kFzj1+JnrNzgVQT/T1J/r8iX++8wTIRO/BRJ5/rvv3Xtc/j9yPrnEEiMC6Y48tszmfOkgHYA9dOBwCFWJIcahmDAH3kZgcN3GATiTgeRJF2lEsZRbiHTpIMdRMcZlIB+xJOllmAXKoCyQTwP6tjW+5bj11uURQQKmgVbE2StXUyeFIXT1+vLaIFoGGAnQFbFYDSFxzxeXOOqmTw4rCqUcA3OTHqo7ry9dfxkG+xoFufYAsCkIu4RQitUcmoEYLz1GgXC/y5EK6ZRRGe9UVlxBSiRdvXZXLCtDrTqZ7R4C7bLdq6JLtBODs4kAbAqB7zTUfxDbhkD32VDXdo0dcx+5cgntbUZUoDyGa77jx7c0uSLmIjjrZUaURsqfwc4VBd3OwVAjxhWtWO2D5bUCVjIzJ7rOItDhNN5JATHn0qoPnC+uHbf2XjziAXKCMSCTJiaU0KEUqnUzWQnw01h50lvZzuK3FTkevr+vWKIspdZ5zeBTZIsB7FuB9vQuy2+nk5wceXW4rHz7uron+XZ1h8sruRAkhgsRXQcaAOh0cxEIBXQMEIosoApxTF726eLx4b4HZAmlFWsgaqRegKoq8iwiIk0G6txU4G8KhXH9i6CSVpY0C0UM5ANAzBLhE5xmFcgPXsZzslWs++EFnv6Qskh6pWniv43lHnc1UD4RXGB3Bo5Bws1DY5HEIHGZwDgE4eAEYvPLmJsC2FHv8wRz75gbAYTzX5fdecPQwnuQE9HE/1TF9jO7GJcsWM74qObj6O6XGiWN57mC+BJsX5Y8IEHMkENd2Mj77un+VjInX33zTvYbIg8/c9ynGZzyEVD3XljBhALwoAN8gnqfPL2/yEcBJHcLky68wxza+p7qtpeyRvF/ezbq/42Hnyv/QQ530+vs4cO7UA4CV4zZZGuMa6yJAdACRPZUORgJKBd6OB3Lr+bIoEqAqAFWvc8YaR+qDIfczLSQCYCXnFwEi2x2BwhqXUoXIzkrArUDuM3ZPAYB7tS64WQfaFjrN1G0oom9q1nTIPEAXxqfsCDr4bAuXLHaEnzfvKSBNRIfeU9ZWIhLGVSr6bAKM1VWmK6PPqRwGASyyjNLByQtlkv63XiPQS530ymDohLSLo4O70YXPd2NRIRu3CIBsoRZ+fBfZ2aVxKJaaJ4xOTF3mXTu3A3pOPatyoS2V7yrlBxo3nbZQODW5zytvbdnrnbHACuDwx/P5v5amVpexM67WGc99EHkx/nBb5NlzhrMW5LNoTvsAcsg2Ql2RiawRCo8UqSPgfFC5DLIc5FoHctjXe+ie6lpLNSICRPdXtlMz5y+0ogLCa1k7YE75f4gaTryTyVSYkl5tH7z1SZd1sWTFCltCntI3HnmEg3MlROwFeNhH2QM3hNmn/+OEywKZQsi1wFIFamvc5OUX8Pn4DCgNTuDZnJ0zB8Cp1ebMW2i/evZZ6+cQWrvhBrviO1gdKeeJtVNrhA7FCqTfu2uXXX3VlVbL++3bs9uuvvxKZ/9QBTguYkT2K31YDw1BukZAlsZjgTWCKivUn+tPhhBwvs3LmQ4oQRco+0/ewf2WTXeiD+vUAGu/H53ZCnxm8+A+e9oAwExHaw9rYbtteHWLgSlbFl2bcZPTbDk2IccJfA0O8LKsdAKoIVSUVVMFYDSerRFKl6UIDo11/XeQ+TFzKcDZmzVOjaT7pnkm8lBdz42QJy2QEbJ+kPe6AESFlWuOiqhwag/ukwBIKXj0Pvq75qPu7YgIY3mkK4sHIk7WkvJC10NrvfaqTsa2iBGR33q9adhLtPNaujcjAqlRUoqwESHjw+fSuiMgUmNVn0G+2y1Y67QCMtXwXdW5KvVZm3yKACEEZAdCco4AdMuiTHkuI3jV1zXWYUUS5UiDCxYFY9NFHwSvmQzA4816IICLDcC6WHNG6QqtJuQ1AZDKG7Ctgq5pdex2cm9mz1/g1uSS02WsV32sj5H4uENc0xEahbXJKOoT2cDl5+djd5VDl3OcbQP86SZsPIbQ8blYqYSBeDeTzxTKfiTIoxewX0R8V2EpY3yyIz+GmAtl7Iuyg8skGLkMEsIXANcDwM4HILiD+qKf7zI41EuHK6HQsvYD7PeClEjhPfcRRByPzcgi8mqqUE5t3bkbBUck9k/pKIre5r7F2O233sgeQhg64wfmk071WiM/mD0O+zeIl1079tn82fOtEeBJqsWjB8tdwnLVaLi1erFv4a1fVlJga2cl2MevWW2e7bXWA3DVPeRt9QQL7zh80g4UsQaC5XmHc19pRNhxqNimzky2y7DpasYGrgEQ7ev/dgFgZrvNmxaLghaFmFB0COch9l9v9oRBGIg2vkMD9j2D3JtR9khP/NRfewsbuNkAtYBafXSNR0IINvIdaOh19nZEsplEpT5BWOWptoD07Oc6ST3b2ztic2ZnuXrg5EkIOJZLRYBwiSGXsB9iXPQzX0SAiONOTva0DHzxcwiF7gGkLIfIk03fAPYyn3ngOdvS8bBV/xygsPiYHd7TYssXJYFveWCxWc1z6TZm0WyjwaKTDwTuDVAHcApoW01nNrdR7neWDqmQGAPRj6LFPyzOSpup707Vs38DwjNWpyUTkE6XfWXnMKA2KjRS6aV8WDY9wcqKa7VkOJukxQun09V9ApIPa6uMOAvRflGCfSkKkpm5wRD7zCfvQKujo3sYu7c0xtfe3TuxXIKsosem2wulR0e/TYdQlDVOJUTjGBf0ny/JtlMAnEdRA4BfWjJZFN4gwU0DZJBFqGYKdJZ3mcztiNhk21tQbkePlZAjMdkiUjLs8S35VgIA29YxQjYHOTqVg25nyUnDRgl/qzjGlhcXQlY1Y4Qw+/t6WCLk7gAWglovQ9k/R0Q+MG98uA7wWoDwGTSMYNNz9KjNg5QagmwsqsWPf04O6zf1EfMlNjDM2lhLe8leqWWuhWKtFwARSTkJMR1tOXflWMG3t1rO51bZ3n993e0VTsGhuoP3DNK+zXzzYjyEs/6NsMZ3oPxUcrXyP0IptCLYU9TdXQ2IO8R+BQ+MWnAmTSTUQgCe+QUnIXv67YZbr7WHHvmDXbw6Bbsn1H+MgWzOEukpk+xtBuEh1A7P7Sq3WWl+dgHZE8Eoi//1qY0okKBofUYsIzHSfDs8aEiaYs9tp3M/xct2Vn7RPrvg17YkCWKa7n8fVAYFx2qwl51quQsW21MvvGhUrnYCZRMYLIolQFjGenP1oK2Yl2Ip7D+eyIUKKooIhx+2zlGUQOzZPu2Qz/weH5F1jPoJJRPZ4FgDq04mFyoaEr8V+y8aNSQ3Gob4b2CTeurEw3b8h/lYgoW7vTKYq3QIIqYW/7RZCxfY1tfetn9/7QtuX6jaVg8BPWzlpYRlYyE8CWuwEeZyMxauCyD6W1kLy1lr0yZlQHp7szdEA163OjK8hfzDMebF/Nm5jlSsZ99UI0BnUxVrBHU9bGAna4VHZJIVUsNdcNFq9nMaWQbJ2WGcXQLIH4QKQ/NgkLmqdT8SC0XlVan5QTl0Urbq7KG8sn7WSNU+Ip9UP0khqxpB4d9vvfaqffLuu62BmjqOWvHHj/3S5mNx1ck1O8l7M2Dtk7cSusPjhxuw5mVcKutMqmTVZqonI1DtfOueM7/zuR+foB7iM7AvL120GOKVBhMGbDMNaV2Q/QLllZ0ogj+F99uCdXEhqpWlSxbYzVdfin3dYUukOWISivw6zm8hKAgPHz+NOq8UqyuUKuyxt958gyXEhNqvHnsUpdE1th+10NZtuyyW886ll6zlrJuLwgKrMSbp9x/9ibMZW0muVWFRMRlr5TYjK9NZL7ext6YTjF5a3WpPPP1bV2fqzz2fuNcpldT0lI895Msvv+waIB555BuuPnjj9ddRtk92KgtlqCncXASIFP1PPPkEFmSZzvZsM8SgN4OwEmswESBSfagZ5sprPwDh2WxFnI27mJPLVy5y9eQxyM4grBFHuKf6vzII0QDqHWS5jvRW05lcGwaYp1OmTqcWKHOWWFJfKwNNdbnUrLq3QaxpA5wbdG4Kh9yS6l0qbjU66Xyuc44aPAI5bwSyv9TxGXXGCOOMLSVIgG+4/dMnHmJzwZJvEPX+qP5Qk7simrHFZ4Kl5u/OkHsi+Anf9LwF1oQu4Pv85PcKYL3PH+fv/PITJQDODWD/Y1+/iX7/v/Pt+B/3cucePxO9JOcCqCf6+hN9/sQ/33kC5N3uwfu9/kz8/v35p/fIuWM17AclEECdrK4Kfr7Usu7eRaic5OqEAFPEquzwpthRSHZCbIS99vKLrnNSXTZzyWgQ8N1MoV0BGJFIsSnbpJl068/Do3QXnSfyRZf3q2yiWjgI9AlQpxhSB7aIEF8OTM9/7kxRO/6YevsLtvaiNXRxN7oOb4H1p/FuDQdIn0QHi2w41FEbzCFPMvxKik3ZgOhn8u9vB4wQiBRIsSZvVfm6L6GbcyGWKIPYfJyk238uCpNmefJzGC2myz8eUH/njl0Aqym2bftu++f7PkuWxSn7+dON2AmUYfFRbmsIKvWjUBSopJC4fUiTEwAzCxxwBcBEAZ7Nd1fgn8A2WVItA4hUZsMLf9gAODDdAV0CmE/QgVhRVQtwnGJPf3aq3fjdUqfsEDA6h9wPAb46hOkwmw8hoA6aSIp0EUkK/CtBgaP8AVl+SW7ep05gwNPes3ZCs7D0kNLkAPY2p3+13lZ9MR+Ag25cDiMCzwQwxxJsLrsaDdwR7ot+LmsRdb0rLFsZDAOgGwKgBdbqM+hAEsI9EfGiz6uDgvxqR1GBVCCFj1EWCN1G8eFBHOKxAEMm7gPA1kwhPjqEnRQWVhXq3qVgLmfcpBM2KPsugTpSTbTSyar7roDriqpyB95E8fo9XN8Du/cBKPsD1sRZ/KR0R4D4851DGYM//ESa/WIjLjmA4mMgJiLIIgADBdArB+QgXXMRKEAC5evOPfREjjTGZw7l77Pp9mpiLDTwJ5prUoRnfkpqmv3rv3/DLgPEvfGmWyjgffAtp12Xw4HAaY03eWHnAyxItTQXn13ZaqjwD+eaDMrChgOAQhw1LkU2yGZKNjlS8WjOSREgMEHgqNQg+vv4Yzw/QiSBlCAKMNcBT8cCgQ8aF+MEgsaK7qEA1/EMAv27iC4BtbKZEkAq6wKNCf2uyAaBgjqM+J3Ns5DyQLke8Xiw66F7LoWJgqMV0p2KzVg+AITskqYAuB/NK+DnvXbBqtXYAAAOMO415mWBoNdUyKWeqwOV7Lt8IRt0fcYVLpqj+g4KXx5/vLiR7l5HBJ0Jg9bvetH952ynxgJct7uUHyJA2vEjTktJQnUDkMPaIEA4mPsJ90aHb7Fl0ckqBVmA7Mf4LD2AxV3Mr366vWXPFYEdXzVAomyw4lAOyC5F7+kN6aLP5kFHo7Ij9P6yCwr051DOuiUSyX0ervH4NdchX2SUWuJ0dnO2V3+S5yJyq5cDu9YC5fjIhktguYjOJsBhgfEOVOLzyTJC92+Y93DP4/30v/V7sg6q5vMO0rnsQye+D5+pG19+bJ/tke8cpguwBkuHOXYpBPLTv/kNQGSFU5Ksv+pae+K3L9qufQfs2B9ut19u8bV0AMsa5lgTXbVSNsSzrmlN2r5rr916x8fw5q9hnTqNIiEZ27oey0OZ1Q/JV/mry2zZl4+58STVjhRq6hYVqD539kzAKDJqsHnwV14M60ci11bjzwc1WDTggTKYegB3YyKCCRNNhvDAH7+4kLyEJItFSZbGvQ3l2hwEpJ4GQODBdZSlXB/WeWNcZ4VAR7IWjQLojAwALBGg+TrE6sY9Jy0jN8siWJMvvfwyiPRSO11UYKuWzHcqwzJAhyrAGz2kkBtA8SUyQmNNloP1XAeFRecupuu1AEWExh//JtJaZKfs1ZRRo/kmYGWcdJS6RfMpiU5U3SfNGZGTup8iV5TDpLml7nIRKhob6Q748Hae73qOCElZcum19LoCl/QeXQCLes4WbKOAU93YSaEjNRYAehjAqR5Au4Xvpe+goHb5pWtP8uX1DpMHkwj4I1u7ILrBT54uZ4xzHaUkYx510gE8Y0Y2Y8gXL/Z81JopvF+HrVgYgqUTwB5rVhKqKk9nl6cCGrsfyBVPAGgPVHjDdHM2kbfgAxEnS7we5n4mIKtUJp7s+SGQNY2s552Abx4oP/u4Z8V0skq9sgCgbzEZTMr9ePTnP8b3PQ01nxeg20U0KJA7VFVhKXxv5UI1YG0ZTGfpIOrMUMaWwNZ+iNZ65kF1NaQUPvUBAKGegdQsEO3DKI/aZbsIeR4Y5IvNUrRTVNXi4T5j+gwXcNyIkkQKvmgUK0svWgvAWG5HyGupYw1TzdPaSs4OHemqG9pbsLg6nm9ZXHeX+QGItGPTFkBBL7tg6QVkgZTYAbz9w/n8fmExtvt0mw1HpBKCHu3WqPkZkZZDsPG8mQTY01nfQvB4C53mB4vK7HTDgLWB8Q2r+zmPrlkcXxatXGyTMifTKV9OM8qgff/7l3PPqF3aymEs2ghYBgpivCl8Y5DO35ZSQDgAL2VdCI1raGhhbKNoKB7h3koFEsO+HGoxdHi3sMdVNWBVxnuOMu/6INVauoeM5mdLzUhgTPoCUtXwuVkHufbTpxICzn0XgVbZgs2UAmu5flGx2NJB2vTjhe+J3WUUjQ5pzN8hyCHlgsmSVJlkCdQ3TYyZS798oVU9vht1AOHnEMnKAWmtI2+jrsMpJzshywTa97JfhDL23frJnqgQ6T7eOwJFnidkqfCwyYQDQ5Pb24Q9iwdOTfQldNvT0qLOKEh2n2qwQrr0vSOD3FhfMT2ce+NplYD8svuaNyebdaGQnBvA6rlkezBW6iv7DDzUNalUYJ+Fs54VVndaC//NmptjJ4uPm3c/wdOQEN58Xi9yU+azXp4iz6agi4YVfn77slyaN47ZURQxyua4JDvZelmz61GrjUKoePlhl1dch+rB37KoE/u9g23nvsMOliso7rQVl62x2rZue/r1fY74gEeBQKTeoZYK8x21AOVQMPfSJkdyXbhenkOWEh8F8QGhVl6DHRt7ImujlMAxBLqPcC/LABxHqN+kIK4lFyIIa8HBgBGLRZHRjk1gDOtCPOHS/Ywd5QL0sdb2AtYnsNfHx0dj3+Rl0z86w5647tt0ty+26Z9eYYX/sd01Iqm2UGNGCHWGcs88IEDCZAVJE8MgIL0ve4WnrAJpJsFdBxvXGIioJhtiDKVgw+TN9w+NIhepo9cKWZsO5XXbxZdOsyMHimzq5BhLpQYdgKSRHWo8jFINao9fb3jZjpK9M4ZqRfPz6d8y71BoRkLe9vXX2IVkK5WeaLYt5GMJOj9F7sctGf/L1tC1n+SJxRnzzycQgpIJ0NY/yn4xx/7wxlYLiUaZwMzvo3b0hOiPZb/opXllMntnAHVXwalyK4Hc8I3wwpZ1hHwTLGPVKAImmz59CoB3CSHP0WTRNNusTPhS7kFJpzffDXtOxmw2CqjGtlr79s4vW/+GZs4sp6y6lRw3vqMv2Qe78azby7hbd/XFVrDnEET1sGUvmmXXfX6V26/e+s5bFpmU5siEedOn2u7Nb0HOzCGYngBsxnQ0Hf3NXMemli7mfSl7UTK2TthZYa83G1LyaH4eCihyFyOZCywdmzdutHTA7XLUNycbyPaj2SEZQr+uttyGuupYJydzvtlrKy++BEUMBCPrt9biKDVNUferXlHDWSMErfaxJMnDqH1eRXWy7tKLHZnvSd2krLhjx/IhKkKtkrXqMgD7VtbYfXzfg5CFU2FohwHXb746zr70gzwayJLtkx+I+mM9+O1nlM2FUo3v/eCtcfaZ/+C1qPel4ldoezp7VgJNJFIcNNCgsJ2sSO09mShbwlG1qKEkDweC0zBuPZxDLl67yrz7YIA7myw7GctBzhlSzOjana5ptWLmgM4Vd91zt12yZKU98r0vUo9Ekqu0zg7ll5ODdwqFZT7OADdAAnihEkeZTu306M9+YaXUThdxvaS4LEMhc92Vl9upwmN2yw0foCmhy45BwrbgSfe753/vbIs/9vF7yE6Z4/bqF19+Cdu/NvK9CiE5VrvMsGk02p3mmul6nzhxkns/5AgQ1Zm/obaTM8M9H7/XfvXU08xrmq34HHGstyU0JLRSG3VCjidAHKpu9KSmXc6+IjVpI/tDP0Szl4cPZxfqe65tM3scJw3F2mOtzBxmDx3jvgSxn1ZjdxmLLZmIJZ3FRX7oDOTLfdf8V2mg5pxgqdCpjXQmV+OP9nmt36qxnE0qa7zOkiJe1QS05wczbc39KFtKIYPuvN9CA8krGgk6Q4KwL53JAhEBopkMySxJ0QQe5wmQ8wqQCQyfCT51ogTAuQHs9xuAnNgFmOj3n9i7n3/2ucfPRK/R3xugnujn+cvnT/zznSdA3u2evN/rz8Tv359/eo8Zt19ITu6ZkF5JlvXn+E+XuN+a+4VCpwCRJZY6eZQVkc3B86UXlwpH1QAAIABJREFUNjgv/wRku5n87y4UBCJA/AAKEwCRDmO5tAzp7QwK0Go6f0vprlEHvGxMmvGh7gR0UOf181/M/eOnWfOFw065kEE3jgDvzy3FQ4DHh34AeIdNiYL75C96wcL5rrO2h4JQHSXpgNTqeOuiGBMIJFuiZsDzKYBLkvo28vcTJ4sckJ+ZkWrzZ2UBevfaQQIeV0JMTAKwCuJ1XsECZiGB5a8gfZ45a65teWenrbxwrV1xkad97xfVdL/62Zt4j8+YPYPuagKHAcmDALdPUZxOxzJDVls1HDTV/Z5GB2mqAhyRW0umLLusyRTqG99605LoKp0OQDSIXUYeXdxVADrBdFS9+NV5duXXjnG9UcsAYK7BukbKgVqer0yVfA4vsujx8vR1QdMCykoBytoAdMM5aYv86FEgKqCuQqxFJgjgE8Alq5FTv1hnK7549EzAPfdSXefyyw2GlFJXsjqNBVTK474SZYoAPIF+LVLg8B6SnKvQDQKgUDezutuUX6LOLxFOPhx0mrBWIMLbEhRsDAgSjmVDNuDmdAVPU3yX01FejY1ENCmnpyAKuiiKSwFjOimcMyn0Bez5AdT1U7TXA1aNd95Hc7CVBZbsWtogUVpAPHyxaUhH4r3n0FEXXP07rt8P3vCw5lo6zTngV2N1tHrlSop0WSsUoNzBOkRKGaxFkugy7iBbIEQd3hx0geCdCqQXUK2Qa6WcBwHj23ft5lDyGiHfzzqbp8rSYvMa6iQ0Pcp1cQoAmIxtkIiJMYBqKTNU9CvCT/ZiTvXAGBZgLts2zTEtnyJARHYIaBXwqUVDQKnUHiJAxhcRdYW5eQkg0c+BQgcLScrlK6zf0/ur41vdWOOWPgJhdVgazxIR8SHCQx1jDczRDOatOgP1HnrvPl5Xh0upeQSye3H9W+gATUE5odcdJ0DauedaA4TUCBSWkusUHeBXXn0dB8JixoEvgBwqEcDOYeZxBx3Ayr5pY971AWaK+BHx4c2BSh1hOgQp9P36y88cdJ/c8uk/rgW3r/7en61SGzaJoBNporNQgMts6OdeRUUCWACIJTA+xlAdhZIf4MFnjARAFwEiC6Z0DvSjAGo6SAm8HtNn57p102ks4ieKUM1GbC9kkybAQN3DIh1GOSjr+iuHRMDyIED5MN85lHGnz6976+6vrK/4Lrp/svrSPRUpovsgVU3C7DOh7eOP8oOoHPg3qW70R+SH7pe69SdNZi3jvWW3Joss3Vtdd2VN6PUFYmusiyCJwbJBBEgwh1d/QN/k9Dr76c+KXCe7D0DxilWrIEFm24dvuZku7CW2cNEiawDhfOr5NywqPsle/OZCe+T5PsijBIjFNnzdCa1n7kt50kfX7jAWU7Jb8vIFQKSzuZ9OwN2HDgP+YOuj8a594vtLbP6Dh1n/pnGobnAk7VLeJ0Z5Q4xx14msw7FIHB2QAZYiWRtiuV/1hIuGocRqqC63FYvn473f6kgQb7pSY5i/01BreECYVEB6Z7M2yD88BMJxGLB8BBKpH6IiVLZi8oLhOnj4hQD6VNgfNu2wMbqZIyCxMyFWc7EJ2fLma7YGa6FGPO1rAelCsN/TeNQaJzsNqThEGkp5IUJE93XxGmypOvDaPnnCdWLqIeVSIwpFoU2659qMRVRofunvmmuyr9C81PzSfHLzmu+vOdfDvRNBnUtuhZujAg/4HCLoI1jDNdeyybcSAKLnZ7J+Kzy9lbVZc1WWfOXlVeyHyXSTTnbdmMobalanL3ufyCit+TtoOpg7bz7jz8eOAMYqBF3roGwWS+mmF8DdzbhS84CAfHl++0MeHj9JcCzkVB9KnH6Ud2tWxGP7BJDK9+ICsU4Cq9KJDJvJzYQ0EiZB0Go31j5qcHj11ddpmohwlpe1rNUCoRIZay1YmHTRua0shW6CJl7bvMV50meh7Mni/uxH5dOFdeEYeR1hjI9lsoGiSWEQkCQeInCYPbWGfVaAOqg8CFyUjULq9fKa3QAyFdiONBGQ3N7FfCRrYhSCXGBdAPMnGguTDjIqtFZI/dbURpYW6iitD40o2gTsN6GemD4jF9JrKaDdSdvC9RtkrWplj7jtthstM4fg7rZGsiKaXM5BI40QktG89vpbNnfxKtYfbDGPHrSiQ3m2/oIZ+Ngft8N0ty/EY/71fUUOjF6SnWKzEkJsfiYWgHQMN7KnlnONduUp+JlLyhocO3mGPffKYYtJibA0aqeVa1fa47/6iZWUd7DXP8yYyCX7o4pcCDI/6HL2Z1zFMtc92ZtG6VjuxEampwUVIkVc3tFiZ0uVmBJMmDOZNQCel14429qw7wxi3PXR9d0A4N2Mt38X9xHBhHViMSUvo0S6/70Yz1LfFuYP2JxcMtogwbpFgvMLUgh0kjkhdYDIlUA672PJbInhWntzDyejKqtFvaP6QXZvsmC7+dGb7eD3d9ukeDqCyfsJAbxuRrHTXN1AE0oL8wlyg/ESKf945oEf11md0KpJohlTItBCyX2JpHmhji7q1MlJ1gZovHW/1jtIC65ZIESR3wjrBONjU36LlVGmhCWTIwbIPy/F17LTky0PBRFbHs0v6QDr5J+gEslMYbwwNoKYH5GoFDqk+kB3dILsipIGupe5dp0seJ6oLqiemPNmQcy1CNSwuQCFFdS4u+FUY8hWuYYGG5EKe7gXDSwVH54fiU0WVlHUZJ19Y9be68McRtkHWTJ7Tqb5QNpt33/UGrDq2oES6P4bFhOinWqPPvuSlTKej8Nn+QZ6YFVGVtyUJBtrIDOhbpiucO5TPJlEwT4QGJCl1Fon80uwDyRfA/aFrYJmF7P5y+faNjLXAiCnUlPSUW3RoAG5MXl2utV31EKMk60G0BnjH0qeUhdEeJulT8uyJsLe27CVnMsecuJInuVOmmKT7s21PV9+xZZ87Qor/uFOVwd2sI6p/lEtrjDoAPbmIe6fLOuCUDwqw6dPTU80SQQSmhEIYFx9esiiuGdJ5OP5+mEiBhmRxxx+5uUqZxs2Oyfe2lGJXL6KMGbsGNeuWgTRQv4BwH1pDLlsqG/yy7qsgfv/8ra37XTTsC2iFvRB6RPg185+t8x++LMXGePYNEF+3Df7R+QJttjiGVPs4oXZVsJ5YMcRMghjU2xvYRW5RH4ujyUUViAhGqUHVmoRZOEkQxx0QeyrXhAY/eYRQqy1nQfTZIJCJzuZvAZybaSwmLn4AqysttusScHYa9FpP5cMFfJttqMoIobGqdgyIXRGRzrsK1sessafHADAb7L9BYWcOxbYCO9TTI7QIQjGTDISmiHujx6ttOj0MM4Pc13QetRFDJqzj7FycrtefcmSuK+yjU1NxgKQ/bq2udO27trPXt9p9977CfvNM09iA5UCiRPPGeKozUE9Osw5you6aVBKYBS1JcynwmoybhInu/W7l5yiyYnq5Cffifk8wrzopw7oph7MSCVfBoJQzU/KmgqR+phziux41fAiq9SXXnkJtfVSmidOuzNfGuuB9lQ1Vzz+s8ft5ltup7ZAoUXg+EnqrhHI80/fnWtfe/QYZ5s49mGacNR4w7lIKo4H7/jPnI/vPdtERiOWhjS91JO/c9X6S20OBEQjSnLV9y9wjlP2oiy06rHUW3nRJRC3PeRjHLJY1iN/CNtkSL1U5lMYnnoBMHGz2Id4Gys6XWUlECDpM+bYbR+7x/79kX9nPJu99uJztv6iZZx1s1C/Tbb/+MFPyJZDycseefnllzoLRy/qxD+8/Cp1bx9EU4GrdbM4G0egZLxm/SXYw9Hsh8pp4/ajNjV7jn0TK90j+YV24y03YFO62p3jjtBIVQXxLAtakQs33ngjRJyn7SFbxAWJQ3Cr5r77nnudGv9NzpNS4nz83nu51mXUKsWoPKhBeb7sznqpV2vYF1QPKguuA0JyzboLacyA5OwZ5DsM0IhCzY8aSurdwSHI7U6IX+pBWZmpMVHXMRivRClPhqgDfVn0dT5Tk5iySdQwp/nhT00rS02Xi6fzJ2u+Gp50xpSyXedRd47hd5Svte+HM91IvuAzBbgbMM7JBgoh3+uWD3+CehG7M+p8lwXifkvG3CJBRID8p9L6zwrrv/J/nCdAzhMgf+VQeR9+baIEwLkB7PcbgJzYRZno95/Yu59/9rnHz0Sv0d8boJ7o5/nL50/8850nQN7tnoznE/+979v4653r/p3r3//LeBAB4kJ7zxIgIjtEgigxvPjRJZb9wFGnBhH4KWnrVMAS2VwpFFgH3alZU+iap0sYRUUYaosEipuTeLounDPP4pBO+8gegw65OiwiUniuVwgALWqMThckC4gEIKqO8QFALAH3AqGmY08UhNrkJzcH2KovHcSiYwb2UZvsFsC8NoCzg/ikSl2i0PIZgDt+HOD8IHGOAcCp83iQg9gslCkKMBZ4NARodhhLJI+xQbts7QoOY4Rfc7CLx7KrqrzMFW4iAQIBTSqwkGhtk31DHaHOS+0DV99I19Mr9tC3i8HZRuimKwdYy3S2JrJHkbVXKiB4HUVlDQBVFASQQEqRHgoWzgdQX0oGiALJd2PzoYBu99kIUj6Sf8wFDHojC3713xbamgf3cWAIpxOn1QW9y0JJypY5s2e566vr0w/Y4SuAnkN+O0WzuvJ9KD5liSX7Fg+uhT8Fr+pEdSNLfbDpgQxb/IUj7vUEHqtjWx3F+s6SLkuloKJYAJ+UCnqOupYFEIr8EKAnoE9+/uroUfGtmlYqHoG8TsXAGw5yXzPx71cHd397M4HzwxZPS2UinXWyZ2iE7Ck6XmaJeGq3Qda0cMippIOwgfdTgLxIoWjGjFQgCl5vxELhiivXoxiph4SjfZA39aNYl+VEPwCO/Mpr6ST95eey7L6f1Vr6pGQryj9sc3OzLTszHYuLw3T+xtO5CQGHnD6e03UrHXdpeADLm1cKEN0PESFpyRzG+S7H6BRTkZ6IN/RXvvZ1u2T9lXbvR+9DOn+SwFburx8dteQVqKNbQGY9gKjICU0ZWcnUQF6JJHK2R7KU4pCpQ4wOAAIxpYZQkSJ1h/63HiJItHD8pfrDqbKkzHFgOfNSJAuHThEhesgG64yKQ7kddFqdzaUQQSjQdTyHQO8jcLYEMFn2cOra1OfTnFdXuiOeGBM6TMlmTQC7smv00Pvqc8i2SWMsDCuoybPm2Ku//a2tuehiR+C1ACoOs2hUVstCh45NntPF/VW2Qb8AZZ73ofX4Qv83jz8lPv53i+ZfEiLPv8U1ZDz40/UqG5AQgmq9OCD5A1ApHDkEsiwQ8EXARARdz1q3nGUM16SFsSPbtx4OqpVkEYgACQwMdj7IIjX1PWXzJdJB90hyfxEvIkDGsHIZYZ0K4h7omgiwFhmka69rnLjwv/oT1xw+E27tAu35v5R5Z36n7OCZsGo9RD6KeBIJpdeVMm7837TdDvI9dCAWOSP7ojMKnSRHgPgCKtdCOi1f5Ws//gkdzYzFAMCaGzg8v0In5u59e+2eez+OlVuVvbF5J974KG286fznoPvqd5faV59ppouPS0PHdjyZCQLzRW55AiIP0GlcQ8d0DITlAcDdQebemOy5uB7yf64FQD7xg6W29KsQ5bSK9zIeV2K5JXWdVHsxXOdmLJhkKycC6lRxEWq4xRy8AcQAuKcBEIhUnAZBWl9ZSlh0DiHPCay3EIIQEwKfZK+YDAEhsF7rnDOG5l6MovKCeXde7oOyQASg6R/ztV3HTlpNG2sqQOYg82bthSutjhyRcL5kGf42vfw3DmI8HDsuWZ1JzSc7K81LkR3a12RFpiyOS6+ZYgd2tmHJNIc1pNjZCNYCdupQLwLZhZUDpiuUXuu15pjmoK7huAWdxoWUIBorUltJmaF1Wfe8jp8r4F4kuZ4rUkW2YrqumrtSf2hOiqBRJpQUSnsIiZ2Ook1BqbIeC2C886aEmZ52Fnf63QbAcb3PCGOujrGhzJ7S0jIHjvhi5yOloh/zW4RvPO8hH/dhCL8ufOqh2ljTUV4BhiycFWwNtQRSy8ZNNnjUCQrxEqE4gOKiE1AxgY5ikSDNZC3tJvMniYaEMfYJBf42yUoHwjAmKhbCucPa6V5lpNtxyAztaSLir772Kntr01uEXgdgTVZFV/xUwtMzaZgAYGNMDfNZ/bnlPXSwuuyj1kZnVznM+jKm/ZAu1ybA5sFBWaSU0oHbQNArCg/W+0aAsAgInWDW+ERArxYIjSE+myb0bKxjlDPWib1TFWu2VAGXXH6VRTKvdu0/aCdYK8sYN9dff40thaBrgTiP4jqNAlAp+2wUQPy1jVvs8utucvvi4R2braumxK5fu9Ref2OH1Q/72PKrP2L3//vP6GhOdcqEz3/kBgtoKZefl9Wwl5yoKLOjpwncjmRcB8ZZ9oLV9vOnXkSZ4WMLll9gq+hUfuPtP9i3vncBoNseu/vOG7CmgQzGZrIeRUwzjQoR3Mf0ONR6wohQtzSxBveQuyFVTFk59nqJoVZciq0nPOF0SIALIMhaqVnKmdcCZn1Qkw5iPXOK+1dURo3H5UlO8YPEhHRg/jVUMmbhqBOiA5lfrFWA/p2yZWS9lW3hGatEcnNS1FmOag1mKVC5GXTPizjeuHGTs9T76saHLe/H+8niCcECp8wRIJ6sXyN0IVcDfgdhxaNMtVKILdkJaj62QObImDAa9YMWvlHqkPhwrKewKB3AuqUHe6tywG8/VDfpSTEQZS02ipIlJiXcNh7Dco1tcgwy1RdiJCca1QS2XdVYHPVC+syYPokxhPUcQHAY+0iYvOtZgwf5PG1IXPxCYqyIdPVqOv2VenOiitokCYIWFYavH/sMnc6xrFNZyBq0126tw3YUG7NVU1Lpso+yjdybk8dbbS23JieG7nnAu5BwlA5dvozT03pbW7gwDpIuxHYdKbHqHh+yTIbsXz6Qyz4QZo9tOmLF5A2UAVY3yl8H0iWR+zANde0gln/q+M+aEkjN7W2TuEHQD9bH+O5s6kOJgUImPdTKUa8koegpopaNp/buxe8s0CMIErDRshZNtSNFB2k2EkhLRkg3eSZY4nQxdqZSb9dQv/VTN6szfAxbrEnhcTbj84tt4z89Q62WbYkfnWvbv/B7t1eqUUK1jtYh1eEKRB+gRlS4dCDniCEB7aypkXz2JtQ+SHcsLRIlcY8Hyo1Uq+3st3zqiBd29duqxZAQ2I2mMH8R0FgHYyUzLcll1TSz5telZllWzhIb8JpkP33+Nfvpm5udyuPGS662ztoK8ubarJO9bHNeA2qOMbsqK84WTku2kydoLqJmuOKiheRM+NnjL+ywg5CUSrdLyUC1BL5agYJmFlZsEWSeZCdFWzJkbA8NHGXkZijs+w87K6wcCUQbyp9Ylt1pcUEWSi2oOnrGolV27PAuy4qkBkeRdP1liai7am0/JGT7cIAj7+JR8nx508et5qcHjWmJmnmv7YWou+3W62zvpg0WiLXqyyhgmnuVSUMTAMqEOsLb3d4wDIm3YIblE9o+ZWq6zbgiyepeLrYecpOCqcmjsWKrhkjceTDfCkqqbNmFa8iwyOFsVm07IYlWQSp3QR5Pm5ZtNewV3fw8h32kvqGNbC/2u15fO3KilPU31zVFdDVLyUwOEP8Xwl53rILzG6T7pCTsj1F168yo2jYEgrqP81YNdbBqSGVX7UK1KWvHKBoN4skoka1xNjaOyg8sL6+3kzRCqd5vQBXWRa1z2/XJ9rUf5WMhRqB4WrpVQHzqoZq6HWJfuXF1WPJ1sRcEBkN0UgtEY8+m3L5L117IeaXZ2WqqzH77nXfMjzk1Avu353Aec5YGGJrXWiFBwjmbKXRcBOwFs2guGIBgD6SBhX3oGGRESQXWbIS8Z81ZZJ9+6At2x0fvsCMExV+8Zim2nBnO5jF39oXYOm9DLViM4vEQ5E6q3XHnRyBA/AmJP+7yPXRNTlEvKJfuOggSqVo9UZpPzcqxV97eb6d4Hylyf/yzn3KW87evff3f7HXIjBzOhc8+9xzNEFjMUkN8/oEH2eNbUc8UEGhf5JqyDvGdrkJBI2W3LCSLqQvU4BLPNSok9F6Ku3r2ymjIxQ7qxLAIFIhcN5Egx1G8pVFrSenaRsOA1B9NKEGGaGaIwO0hgDq6h2vjzRouuyw1842eDaRX3VBcdMqSYxNcU53qnxrqlmg+68DZjMMzAlGqXNZqL26G61eijj5DhJxRph9/apm7t9Nu24ryJNC5OmRlziAAndk6FGif+dRXEHuEwHVIBTJug6UXZoKqgnZdF3/74zwBcp4A+dtHz0SfOVEC4NwA9nkCZKL36P/l5597/Ez0279XAHqi7/denz/xz3eeAHm3a/7/OwJk2h0XjqlTVAWtywIBBNZZekBdxxSG5T89U7DM+dJJB1jQ6O880OdAICQBVpUDEtBW7TpRKwAGMienWTfdetPx2feleErEekjkx7bNW202EvTULMKpOaFJqqxsELEtXRSn3nSGCuAXqSDLlmAANBWHmx7OsZVfOeJUIZXVlRY2BlAHyLqQDtci7CoGKfKUD7KfgGsFec+ZPdt24vUqAEkKkCVLltA9edp+9KMfEXyZTdHca1defonzvu/HNqcg7wjgSCw+vNWui+oUYW+dHMh6sKeQ6uOS9VfYvCmn7MHvFAGqBNiuA/vJ7MiylEkp7vNXACxKjaHwZBEXqy+6CJBqny1ATSKQ/MiRI3S7XgS4TkGusEMO5Lp27RSqIkDo+efa+9orX5lnKz67k25KOlhl90IRL4uTJgCwTNQsRfjfChRQuF0fBatC89TF3AMoICBPhxCRH00UziI3BHDLnumle+Ns8t0bXdErYihIBxPADWUxKKBW4JyANgH5DiiH+Ojhmnrz2gJ2BRyreHUgOAdbHTLUIS+7FoWLqiN7GEAyAv+H5IQYC6C7UJ7ReBJZMECaN535CoAMYFw1E17e3EwxTpC7N0BqI11jLRyK1Kk3dTqWFIB0C7ivxXjqqztNnc1r8CRWkR8H4SSSSV2GsmMbAoDqxH7lF5+dAflR42TZImDSObwtwIJnz45tACeEIdLNrvsky6ZmSI8wMmCGCPrrhtiJAsxX2LsUTFIOLMQ+5h3CCZcuW46k/BmAsVr7zne/5+yGpGoYAxSM9B8FGKqnwzbPrrh8PdkJRQCkc526YpDDnPImdD1FgghQVwf/Ga9cCD913mJVpk41EUqOEAFw10FSD11vZ6vE9RYZonHggtLHbaDkKQ3gJSJL6gHdDx0qdG98mT9Scug5IkBEbKhzvZnDkEBa3a8TJzgAMSfaOAjLn3mcAAmFdJMqQaoW2SsJ1K/DO1mqEX0mF9gsYkxKIKwHBBguXrIMoBbrA8i7opOnrYzO8kCucRQHcYHwChDvZk248WoSQXn8NUTHX7uZ/SUh8sombEEYd56AuDHcU38WqRBAzwhIVP1slDEq0FrfgUnkut9ruadtrFPTyN8JAGwpxf5GZJkIEG1xIv10LaUAUVGpXBIpoEYhQaI49AmsFrkqoFskoO6nrqeIDEdaydLMKUnO2H1JFeJUOqyrIigTc88cRIr3dLp7nQgoXiHwj/eUvYHyYnTdE+ha1EOd1OGQg7WoVRat/k97iPFr9si/bbF5kK4ik6djrfLEr562GWQAXXTxxa6zMIh5fRI7qz5yCZ59/iVnI8ZJ1Tb9dJ17iYefqOc79mFxluKI1CCUJYeOHkPVgo92E5ZP8DiBEI5gVnTLtrngU12rckDcqscustwHDrjMHc0rheJGsiaOQtyEclBXBkgr82JSKuHiEKJN+GHHAZCG0x0ZiBdRenIcndinLQ1l1jQsuTponW5jPuXQmRnJmCrGWi2YTsRoSF9Zavhyr2W03t9Ub70oT3oA19VBHgfYUYGdRw0WIC10cVcxPicD/KWjHNiPf38r8zyTfIkqniOlRjpqqFTWcZEM2ttkLSIFjzr/dXpfsTYBKxVAOtaRahRpIocDNGcZ31rbPZmnWmtFFAcoU4n7K55NgI9sJqT0072WokNWhZrrGRCQurf6Xc3TWICEckhurQEKPdU6LvBjNQrAt8mh0PybDrlyCrvEWNbwE1g1imxRx6V8u1P5HlIR7SVvRcTmxdxv5X9IbSJQRF316tIu5HmyTowGwBDxl8j7lkIATOKeRQNUNWP3FBlN9zvkVBhdslrXBT7NXwjRXuPPXg4Gy30dZU570L07AoF/iu7l9KRUgMx+uqqLXci4sqy27dzF/pTAd1bmxoglEqLaSjeuL/fyGGvHdqxptAfe8ZE7IOh2As53E2KegL0IaiLUFlnTMsgYi6czHVIVIEnhtkJ8u7jmoyDHTz/5pN11621kK0CMtKJsobN2L13uMXTOn6CLtxUrE9k1iVyaQreyyDZZdzqCEaC9kesr4kg5V900ECjHSvlFBfi23/KRO2nQ6HO1z2tvvMpeVGjf+9H3ra8VexC+ewPXPIr1sr6pzf7l4Rftig/OwqpznbXXYxvTVme5qcwRyK7GATrhA+PtEw89aVdcu5rO+yL77hfvx8urxHpqTtshwKhy7tcgTReTsudaE6LYxMk59ubmvRYSGcdcXmhvbHzNfvD4WvvUJ35vs+ZOtdtuuhqQv5E/NHXQDezIP3n8s46R1mYRzJFOxn4lQJ18+ou1LldTxzDVO7lWeftQJKwMsUBpUvj+6lpW/dEJgdWChV47wO7e41xPOFpt/WDgNolg83BCo9NS4tizg2wPYclwKez95DoQkizrR4UAq94aQuEVGKR1TplOylEi9JcA3rqGDvvujoet9NlC2FysOlkjhtmXB6j7QmWLBqERw9hsQEFbjS3MJEi0fv5dRLACkLuQqMTEhBEkjG0XhMdUwP2GBhRCsDWt2GhxCy03IwyMDBVXJ4oR1pmteTVWz5rVxJ+EuADLimGtgQiR/c8A5Gp6EvUEKtFU7KMwGgQ4R9lS1UgNAeEShRIOEqoZhqianJb8ih6r4ef+IPKI0FjvWR4g6GIIq0+g5ptcAAAgAElEQVSXrRN2VrurCf7mmuVCksWgoHmduqCrrc8WA3RnR5PJ1T5qiczvgDBCt1lX8w9jPTcdomJyHGOF7KUWT3t1W41t+NhCCEaUDaXdlt85ZkWstfsrGlE0EZzONZ8GkZaIjWdJMeQjVmmal/NyEwj+HiSPJ8xaIE9lP5OcnOr24VZqJBHXPtRb+QXV5K4sZA/B5jMtwo6fwkoo0pcg8qnWCMi/bMES5kOv8/5fsnqlvYOCWQouKXVCvYJs/Y+vs1fuecIWYScYe1uuvf2537h1T3ulp2wqlUdEbRFP3ePFQigCTWS1pzIAlNsECYK7ns3PibGRdlSEfO8Dh8maYHzW8s8Jk9nX2AvTWDuYxJZMjerPPfXC/maEP6GQmc8BVM+eswql2GwrQYX0wJO/gDiIswQLtWg4mP72YmfrVoLSpr6qyabBoD1EgPqe/EPYsNXaJKyMCk5V2i7s/UgosUnTU62VrJvyihrLwcLJv5+9BGIsOyXMMiFBolCVVpw+ZTms5U+8km9FvEclBFMS9zqe+xENgK7aOhVw++iB7XZhDntZUbV96KpM27rnlNV6+FsT320K+8z9G2601qdLWE9PWHTAKIByieUXd9t0rn9E4IDlk0GzMR8CmvVl/Tqyt2gsa+v3tbVr11pTZR77cKUl8ruynXv7tRftS889aEPbGty11dmjpaPbXnpzqy1cvsxmzV+EKpfMMdRvv3/u19RCAbZs8QKbwn7YDJkQzUAuQYHhh/InMCzR3tx22AbG/FAPME+QPWRBCo3SXCIFiB+fp59mtV5A/PT0RADtM6HW2mcc6c960kaDRirKv8nYCf/il49TZ4e781cq58GT2GZqnwwICkfZFQXpF2FPPvUrR7p/8XNL7aGvbyFjKc2WLF3KXpFgGzZscJkdmezPB/bsU3QKZxLVQinkJtbaunUXE2x+EDV0IDmBGfa73/3WriIvSY1YhyEFqpRRxedNSstAZVJCxiTEHpanpRArym38wNWXW0oEBCxEcgzZNI//5Cd8PvabEKyTIeeu/fDNdv9DD7LutNuX/+XTFonCrfzkEa7dFGrIBCy2UCyy6FSyVg2xL5Wwf1/1westg1ryqd88Z9k0RtXQqHcCy8TVK5bYbfxbG7kqh2giOXEatWZ7L2TWfNQetfaLxx6zCy5cxXq/wCnfQpXViNJWLgBqxPrGNx5x9l1vQSRfc8219tvfPk/N2QkJcpWr4fP4vkWcl/S91IjXpNwx9mmdjUY4rLUzJpJYd0SG1LJXVNZU2qWXrXd5MiFcl3bmmepaWUZ7U1vJak8XXLXQGHO6nWYoNSeKmNIersYJqfF0xmnjvdSQ5SyuOIfI5aHw5wvftYyfetN2V2N5snZSLjvngC7WbF+vEN422O696/NOAeIpFYizwcKGVn6LZzP2Rr24QRN4nCdAzhMgExg+E3yqrr1IkL/xHjj1018PwE7ww74PT58oAfQ+fKT/US95ngD5+xAg//tB86cE5Ph7/fl7TkzBeO7Xf/cB/X4TpH8VAfI3Ln/6Zsore7fHe72/HjmfXD+msFCFM8rORUSIustUcArEDafAVfdm0U/mu/fN+kw+h+ZRwMJYitU4OqIHKIhasJfp5IDa68Kf1XXdBTAohYVUFafJBhkCQfMlQyEzm6A+DjUCeQWayN5Atjiy9Qmj0D5KsecJyBTBoeIYUnXJ8d/+Qrbd+pteexPP2rWEg6ZTjEVzuA7htYOQ+1YAnAtkEoGiYM5gPoOC3JehvFDuQiNdyJV07u7dtcc9dy4huesvvdBeffk5W7t6qe3btQ0Pabp0sH1pacR/PwQVy8kK2wRp883vfNtmp5+wTzy8y1IJk2zAn7ke/1qBu7PoDG6hQ6wBKbuUM5F4iQuckgft/LnzOUx22zZ822++8Sa6ootcF3YGYayyc6rjM3UDeglIO/Djy+yux5ps7779dAlNBZBr4qCR4ciJNA4VGrQ6cOj5Ch+XnYm+qwA4gVoKWG+mGBUBInBNIKGmWTzWYa/9c6It/dpxCmFAEgC8aIBQH5EF2BaMA6wN2ITpECuQXMCc7o3ufwjF7QBgUKRstUR+MDZG+OPN4X8EYkNUmZ83Vi2oPvroKI9Dji8wIR6CJYlu8lYKbvkFKxOmW1YJNPEUn65xAaOTMqZaEjZh/x977wHfZ3le/V/ae1t7L0ue8t42XhjMBkMIMSskpC1ZbVLeANk7b9okhExKSEgCgTBC2BgP8Ja3JVuyZUnW3ntv6f89tzClLQ1pHZK8+Vufj7Gxpd/v+T3PPa77nOucc6r0rB0g3G8BgI+67hMBwvqwqSnheUYDNMfQPTxOJ3oIncTVSN57sbhQl6o+s0DoBz8+ze564BT2Cn4c2jLoNqTrFVl2HWC+OoV9+CUFRSBA5ARdRE2ttRT5wRzs4909Vbe0LMZkryV/2+m5ue577//e95yV1Q9/8IAdgNCSNVsPQduNDZWQZEW26dprHYDcLu997rWCpKWOUderwpQFaiuQXtepP0tRoQwKqU4EGkkmfk7BoW4udRGK6JBXrg4kUo2cI0EcmO4UINgg8WRlNyECRMSOQh77ASPj6AJWpkQ2xONexnk8HWB6f1kaJaNmmfTrbnGHWykaEpISXee5iLgswubVdaccFimb9PfnOvwE7Gv8CeQVyRcE0aUMny46r/MI/+2itfjVra9zA0AEmMfBzGEF12y6AuSHrz8l8fHfLXxvJ0S2vYHnMXkxPXQFzqSTvOpsKR3zWXge1ztVgg8dqR0A3nr2yrIRQaa8Da1TIkQ8AYvkVax/k+LG583MkklCZMypWYIATkVuKGRe64sAVAEBmnMiI90yzfN7+1anP0s15YdiQ3Z1ei0psVLnTnoaVx0lPJT5JMWJsmtk91MLKRuC5Zk3z1FjJXu5emLNThV6QKr52csvvWQ3b95s9933Wbv/+w846yqRr2OQyrl0chYCUM+aM8/OoMBTx3ppda0dBeT1JGugoYGOeg78idiiNDIHnvp2nn3iR3RxAmAy2px91o6du/i+djoP4wEiaVnGqmKcua9Dv0gfrSGyOBNhVvHj5ZbzyXxna6RuTKgiIFnIIjIYirB4WrF8qQNIgwP9rAzwN4bxJHuIVOzksiBAxvrbsbGJcT79YwBQlQDfqfFJ7EEhAFCse/jEi1gJwnfdi0BMDxGrAOcj2CRN8EyIrGXd8oWcQOWGHVYdVi5n6CxvR+kzwTOUDqecTImM3GwyCZj7PIPZEERj4yPOHlH2SN6oQwIAyQcGsYACABhgvq65LA1vffzHZW/G2peEQqDg2HHIh0q39grw0e+yA9TaWQ+I28jarnEwD0K1qPiUIyALCgq4j5EuLF7Agua3xpFs02SHpTmm7Ce9lkBFER8KfVUQutZl2dJ5sy50A2gps+MEysLpKM5ElO/kOYk0WQDpLtJSY1IkjFtX2A9EdjdxTXp95X/08H6ylWxmfZ6Cd77ymyQh6AcYDuaZTLBGqXNTzzA5hzWkeXLP8OA5T/AaAtZYdCCtqshpCQIob8N2p8BlDAQAwh8/fpL5ASnLOFOo8gT7qkhGf/bsNki2J57dbqvXLLYlK5fjux/MPk8jgxRCdCbnMGel0JtFnaDu8XqeoeoMIdOdKAIDqVWKaBxoZD+/aMkKAHfAOTr2W7GdacfS4wX27BmoT3t4fl0QXuEAfykJENIgxYM0DnSSFxNMJ+25XKIYVIGqFaTu3Ar5vfmWW5wdmeZhBbkeW1BR3fOZux14O861+3APmiHWOiDYfv6rJ1AKhNu9n/2c7XpjK+tNOkqIKKs8TTYOZGoP+QKPPvUijR9L7ZVXXrP7v/UVGyk/BoE0ZIdotKjqGLSDJbW25OIrIReiaKyYgQXnczZn9iz2NkjP6nK74xO5dsfNP7YP3vlBW7Jwtg13MkcZ+/Jx8sA2zrO13saxg+uig76zBfKR1wlmjZECU7k8p8uHbACAuTcszX73bKWtyCQvgxD1eFrQp4T4WBRjvo5MlmHAz1qA4N1V5HhBKARH+VoH7EEYy1MuNjxePmR6QCbtO3Ka/K1AS8+kA3sCqyBIUQVaR4TFMNZQGAQDplELas0Ac7Q9+1DwzpmGXWWUrfz7FVb5G5RkkHPag0SQtvFMZXUWDnipwPsRlAOBKFLq61qYjxA6yM1k63O0GGVCth9CiCFsNbHmbOinOxo1B8stTnqWk4AVDx5exc3ssSEx5LU12xi2UN4oTpRd5G9YeI702tycSIB1uvHZ41tQ/0ZClKemQnTWlKEQmnCWN/Q5WAxjdRRArhX/q/zSGnujZNhiceIR4N3ZM2593NOYcC/LInRb92gYZcwA90+ZNVGQKrup9+JYrmdzm+JJWm/pC7b8Iy22bOV0skFC7dkn8w2eBhuoKAvLnGFfenoXWUxmL96cxX3wtfzxcPvNQeqahAz7zfYjbv1S6T8rkdqYTBtZAlKOGHyxXX3ZKnt9yy6bi3VUBt35B/YdJbdmNuA3eXLc69a2DrrrsQyCtIsiy6mPceyBdVM4zSDl5SXMW4B/1pb5NA9JaVaPGlLf78faa9jQnGX9HYUcu/2xW+2pDz9MQ06qzblnve363LNujemB0NLBY5y54UPtOM6+oDw5Z32oecP/j1KHjKPMCILwDmFt8/dAtQmw+ctHWrCiRVHIPQkKDmVNanaKsRFqmhjyG9SQM8prnEB1ngyQ+9DzqKxQyUzPusiGIlPsth/9wArO1tils5ZYP7aqy7E2O1t7xppQex9EBXTvJYtpqlliLxMwfQbruXqI9iDGfwWWPrWQMQxYCEuaTkY8yPdJMQ/2ngFyOoaRO122MsWi/SDyxgZtCTXEQ7/JtxJ+pJL5oS9hxcHB7MWQifMXzEEhXIPKinHT3UAWSBzk32nsowyFXYLd8cSddvTLW43YEwvxHiUnhqYEJEMlZc1cAllO1AZdw56sB4xb1s31l6yyoygMolFUREHIVZYVWB7nlhzyShqYM8889Tv77g++bR7TIOdeqHG1QwuE6hs7d9stt93GaypLqtKR90+iKnC5H0yUi1csQikL8QSxkIQSu6q6CUIlliYkH+rwAoiDyWa4BAjo2PgYa2W/icNualiNUKwVIah4RI63QvDPJmNw69ZthINf5caNyH01gLyxezeEMuNH+XMQeInc1yKab1LScyEB2buKSqipd0MuLLZHHuNZYet21ZUbedbku6EeO4WSQk1uiRDnp0+WQCSU2CxyQkqwf0rChsqXZyb7X1n+KrvqKPbAq9audvdq2/btZJKQa8PZMzsr25EF2gPrUL0pb/I0WY4337zZNV8E89x0RvjhAz+koSPDNfAoL2MGllo3b77RPn7XHeRfBdqc3BQL9CLHjtymiOAklEJN9saefCwByfdCtfPqGzSuRcZYGoqaMWrgqTCbZWVSiBymKSTebtn8PlwG+nAsaOO87EXzVJF7VlJmPvHkk/yeZldfd52zrPTg/j8MwS/FuhS/qvE/c8+99o1vfsPl002bjorkhRedCv/OO+9E5VfN/EYp65qWWvh5L1cTSPEh217VhOpa80HhpnN1Mc9JLgXKvVI2l5rgQiBHlc/2VsOPa7DiPML8PQe3qp514IPy+84VtoyJSUx2wkp+NtkoOf2Ove53B/W+VQDLBHLyb5VlqHw9RR3KZtblFlJXUqSxTkCMTATZpz/5eWr0QfKYsGlm3R5AneaDVZvOgR6Bot/P4+tt4PM7AVR/GGASgKvPO/n+7wxw/fu1vdu/v9OneG8BKjkKnMe9+zP86Hv7+f8MH+Bd3+I80D/32n/8Azx3L99pTL/rZb4n33CBAHlPbusf/aIXCJD/KUD+R9/aP+ob2b908PkfzOE/6mXf9k3n+/neff3VGJp8w3dbX/67f//jV7D/+unVaPW//nJv/B9/3iPnrksnehRyDRinznqBLQMURbkEHO+nk1Pa8EwKNR9ZVXHAPXb/DFv0rQaKG06eMk4FQPKTLATARLkc8nyXckFgbQxFqIA6hbgJwFO4WnJqnAsYjAQo7cCiIjczi45KwG2K9TI6zxoBJwMA/cZ5nUEVW1zP/m8stEu+X0uRiuqi5SRgt7+T4kpdMg6o0cKhSRJsWW4kpqfZWYAZeXirsJw1cxa5EzXuMHXowBFuAKAxnVXXXrMe/LobxUossvxqKwagunjNJXSdkPXx8huAWEjDOWB/4JbNdu2aPvv+481013QhpR62YGTFAmtaASAi+KweHAxk+TODzh/Jlw/mH3QHt1jsdQrIqFiycDFd53Ql45U7weEjUh23spoBhBPouuc7q+y2nza40EABqXpICqGWb7yyN2IAU9Tp3ySwgIOkwDF1B6m71kOALaBWB6SIykwpaAROqvM8/xuzbM5nDrvcBnmnBvEs5M08AniigF11bnkJEIagCOF9BeDpfXTteo4ip+T3KkKkGcWOAq1B+Tko4B2PuiMUyXQwwNIEXblpCVgGAGaqk1IdliIh9Jwkr5atlDyU1X18pPA0zwdLBmxBfJBVjyPDHqJQr6D7fT75LkWEC85EqSNFzyyK/WyIkoP7DpmfT6C1ceKfoHPu4U/PfGsOfPwnJU4BFM7ri+AZBwwt5T4uX7LEWaTJjiGc8SUCro0w2ozsZFd4K4ND9h06HDgSSVkYCgrm4KDff/D9+23x/Hl24/WbnOJCHvvq6ooHTPMFBNah3pd714sNjz/324W4AqSKFBFQKsJA803EVLojs5qcDZC6VEMAQUXK6PmLxJHCZpQDiHyDJ7M7ID8ciA6owN+JUNEhbpz55yXwWSNEVi58T2d7J/8GKcKhsIPxKfl9CyoBBRuKKJMKRWSJyDIdOgRwttHtrWtTiKXGjVQG9ahr0iGQKuhmUzaBLAzkRaxuZl2TyyZhDA1xDequjgOc5vznwoc7sM0QuCL7GxE+118V+mchPt5pIRQZsjdfdkydqLzofKNzOyuDbljGTiiKJR6ZUylI4aT73E9nnA/P2w8FTT9gueaXnr/umQIbdaOk3lLuxwDZEx7kIAkoVzC2wsxFmMjKSPPnXE6Hu9cKq3dEFoSYlDyyEOTw5QO4N8ScUKaJL6/jxhJraAI+++e+eirI+uAelxNuOpM5EJ4jUsVs/0tVjP8gyyPP5uBB7PKUQUT338qVq9y/l3O416FXdj7D/GceXaCHWH8KsWXoZ72IoGtPmTuMIpRx6witP8s6ht0SliPB2Nb94j7QNL7+zxM9hKEm2xG83wuxlIqMxE6hcwiSHGsCumuHNQ4Z8+rylpWhPp/G/KnvzrP5nytmruMdzWeTY5IfN7wW4mHWrBnsD52E4Mbakfz9eImnWBbASkvNWVuzZJ6lxIZZagzr/mAngGintcseCiA3JCDcjh4qJGuHYHMIrED8kHwgXZVVIAsMFih+hu5r7UWA7iN4n3cDiA9jj1NR12wv7thlU5LTbPqChQDk5MaQU5DI+wq4EwnVAcATDwgusmNEAC7kdCfXGQAQI1vA1Rshosomx78Irz4IgFaADBGnIiUyIEZlbyh7rgZshARMSGmkexPPGi7lhbOygiTTmitrR5EpIidFIImIUyenwAYBlvLWFqEUQIeu1n/ZZYkUFXkR6AJFUcAxBhNQfnTSOd8LQb0P0uui1WucfaIyfRT2rWuRAlAkTwX7r8g2ESHl7LEaN8G8fi2KSq0pkaimEgG7YiBDlI0k4kOZRlqvlBESlgqI2UqHPWuUQrcZ6IQDsxazLtWy14qoLoQUSiabpIv1oJ7A1IyMHCw6TjslZUoq6x9gyxD3JAmQrJmGihi+t4N9wjeMwG2sbeah1OyC+PYDtB4e6qU+8LdMuqajAM1GGCOedCNDjdk4QBZNydaM4qynlTwxQP9ArHv8g8hQASAplN0may6TljU4FIA4Htu7Wgca506fZc/SIe3FOA5nf5pH120z6qRw9uPTdCkXQ8xlcX3zWfd7GAOR/Ly6q3PnzrUh1v8xkVU0C0SGR9mDP38UMphOd9SMytth1rH3anuUcquVUORs66dDuqq63vohXSrJk7hy7Wo6XWEFIMlOVrXaNsiE5hF/G/YNtelzF/J9A5C16eRT5Npvfv0z+9in5ttTj5cD8B23tRs2WA7rWLQv3uwQibIG82A/8wF0naCjvwPLq46WbuyNhrGpSbaxrmb2Q1R/Ze1Wwu0YTsqyp54rs1suzrAwANjTdMHPn05mDeM9ik7g0vJa7K0CLZ/7ebhyDEDfOcxZrELB0wChvfud6rUFhVUYzywmbgJVJp26gNijfL5RgD0pGuOTIOB4PtC7WK5U2OGjpbbhihWWnhNui26Zb2ceYS+HLFB3ewi5M1VYyUiNMc79DmGt7IFcCgN4HwMMq4d0JRLBKmhKqetiLIroSPai8z7IAiAI/OlWL6svIcOI3Ig0GnWwjCpogpwf8bGeNkhYOrd7giestgMFAo3DflzXJctjbYrXgCWiXAzmQoNlszY2YC2QMLhyScyMShC1hS/ZFJ7h1jLoY8dr2+xgPbUbtU00GSSqgytRzchZcSaA9jQEC14T7LdSt7JHJqfFWwnkdRq8XS7lXAzjqHkgFouhWmoQ3jueTnvW/EwaQOTBX0JTza+O95h0fY9tIheEGqwQ8O+JwyUWnj7bdh8psjNV5N7x79P4WQ/mgpY+5djMyInAbpbcGTLriGFxOVjjEGxJrGnKC1OW1BnUY1XY7sTDuHgy9kNR3zVS88ZgTdrT08q64mXTAfhHuEnKXZHNYnRMAjathJczEDpQVLHw280/f589eutPXZaewO4pH5hqO+55mrVMytTJjC+F1o+xXoncmlB9KhBVFp7KjeJz+VIfSbXizd6rPIHD+7rJCwzjs7AfM5YCWPOluA2i4SWS+r6OdbYaMmzadHJ4eJ3t+8uwsYUIyFhqlVg3bf7Rzy2KeVF/otrWoRz70PuvtmdfetJ8EoOpS4dtbfoCiJMc+xR2Q2fVqMRYYdpaBKpqZe+coNGJktGiAyPNg305HAastQM7TLifcW740mmelof32IbZM+zZ59+wJvajA2do6GE8RSdA2LGPd5IHkjuVTLqUGJQCqJV5DisXzaYW7bP9e8vtmye+aE/d/iA5EhdZ+bHXnapEY6cVtVZRMepVMl7C4zLsONdS0TRqKzcstzL2zNd21NpHP7oEosQTtU+YI8x7h8btwKGjzg7s0ks3YC01zSJW+lpPPucDqcG4nhC+TwpEESDzUVTrXHWWP/tACm2+ZgPkYR37xjBEe6hrRoqKTiT/qdyqIFH7uAe91KUJKDynoIwf46wWx/xUvaP6LxXlvBTZc/LyXAbEJCAMcQhYL4KqCOVTP8xnOESgMqe2Q87P5HtlpzR3wXIUaahJWacvXtFlj/62nv2o0D7x0Q/RgFTDuhrs1txd2FitWLaSMeRh+/YcopknmbNkoh1GOeXB3BfJUIj6v4vatJ39dj65Y8vJ+2tDxfD4E7+Fm+/j3EcuI1kh12IX5Uc9K7L/5794BOWbv112xZVkw6W5az5G81Ur57xK1mkvzkfv/8BNbG+D9ul/vMu+/uV7bGpypMVHMOeGUcapKaYXZX0UtVFBkfmFTrHfPr/FqlkzA1DtnSgtJxNqKZ89ijpRhqejNMNtQyF4Efk7CdaIquPiVevte9+5HwXkPJvB2fST//hPOAiE2iWXbnSK3RbIymSaXx586GH2927u5aBtvvkWl8v0wosvOfvfOdg/y0LzOE0HanrQ+VB5klGQGrJfVq2n35Wp6Udjj9blXt0rBZhT90xQy8jiWIp1nffUcCUFqs4iqn3dPOaXrKzOgRhvASs697uTJl9a6Pk6/dAKy/3Q7knSQ7/OEQT6x7f/WT8ihbsaKPhGNXaJuBMBonPs+Jg3uXHeduvmj9BYEWcxEcxrMppSE2kKrMOWGeVQv9NtncfXBQLkPG7ee/+j7w7AvffX8LfyDu8GUP75P+cFAuTPf8/f/o4XCJDzJQjO9/lN4vfnQwH84Ss438/3ruvvWyq0P0yAvP11/sNrng+BwUc/LwLkHdR3Hll/d/HEENW4AkMlWxbIk4+X96ZrrrXnn/296+7MoZPGly7aMQ5cHlg4Hf9qls35ylnUAX2A3HQRAqCMUjS3AvL4U2yFA1SpuFH3uMDAdoo6AYoehBSm0b3XTvEeirpggoJyKuBwBMVYM3LgQoBydcn6AWYfo2t4ggLaC0A6lTDl5z4Wb/fugVBpP4VfaBt+yLGTfqSADCJsBBA30VUzDurWQnHYScGdQwiuwEspGaLp+iwvq7RDgGntHITu/97X7HTxIaBA8jrorPrR979vyxYt52BG1xIH7+ERT6TbZy2JQ38mMutbNozZr3Z4Y9lRCNgSZu0AqsdOFHKoTDJfAD+paKbRkSsCoxrCpRHCIJ0DbhOHuWQACQHrLYAoDbx3Ij8jRYbuiebCK1/Ms+u/e9aBZOrQkLWV1DCaJoMUqPJb1cDWrwpsS1LoqFJnkwiQNu7tFA658scVmC8AWjWeQOzD355js+8+6ADbKXT5yo6mj+9XOLSC0wVcSnUhsiQFcklFsOyagmTnw2CRqmJY/s4UyF0QNSrGO/keBR2CBZCfQXZGYgzhsI02ja7AEWxppgI6iwwb4P6LIOvk56roUpqD528cdgqn8L8uOAkwhnWFN+CRLwfyaLoND9ERN23WNACpJop2H3eImY5fcQ8S7tOEbD+GRdi5rzt/UOTk1ircdbiZArAYwmfTGGzicDcLRUcNQH6ogtv5IRExk2AiFkd0gXowiUUgBTAu5KsvuygV/36MFR3eZa22/bUt9qtf/JwAwr22BGLm2JEjKFO6ATxT+R7sQiCzZK0kEDA9LcWFMAZzDcOAWPLij0EhJdsbBaQuWrzEHUCl/OBU7IJCdRDQmPUBSB6BSVCuh2y8XLD8m4cLLRwCaXUYUVe3uq9GAOFGOLGH0i2pn5dNSABjS2pUbOYAACAASURBVGNpeFhEDeHuAB/q/GpDqaTDUllpmbNgkkJFwK7yLATGVlRh+4TlQA/PKgblh+x3ZOsUpowMgD/lUKg7Xa8ncD8S0LAF0k8hiw2E0XtgMyACq3+Q0zyda7X12GYB4F5/VdhfjADRrRMJ8tyLLRYbDYg1gYc9xJwszoIAr3xRAY3QHa57pmfeDTGpey8CREqLQTpPdbDTve3h36RMU3C1SJJe5rgXBKbmi0BrERzBWNbVQ74qu0GHSR2q3enuTQXIWxsSAAInT8YexIE89EVkAWSLx5oAFNK+oF/KLcpaTE7H276ObWtwAe0BdCiOcZ0FjE+RUrouvafWCinCnCUFpOV+CNgTqD/++e7POEs9qepqAOSUtVMP8ZpKF2UmXce/f/41SK/p2KsE2TPPPUuXdqYT8jz3tUm13+0P1tjRY0UQhPHcIwK/AUqVEaFcF312HYW1Jmi90Zolm7CyBxbZiq+VAQbT9c/eMMg8HoI4SmMdFaicm51pJ44dsXDmShaAnKyBLr1oqWXER1g2ANI4ShARqgKbx7BQCgVw2v3GfoJXp7nsFg86Mf1A0Py0AMkbAzB4QqG7CrVn/Ht7+ROs3AhZDKhR32JPvXjEMmcl2MKVqy2CORlKp3EDFluy7fGle1RWFjEAPfpdAJPmhnKPlIshO55l62IJFwYY470FJtZiHyWLQNlNSaEjZZgITlldKRNEFoRS78iCSqH1k9ktELPK+OEeBbAmyZJKr6c1SQSIiH01CGi+yoZN3aGBLnvGw1kLaQ7qOYu0UPeu9q/ZrKcVrC0iQY4AhGzYeJnzCK/k70SWyDc8k+uSCnIPHbkRkJ1Tlf8Dia51QPZXY6xf0QT9xkIAgAO7OSKFjvKcPASAoAQRsCkSxDf+j+u8LH5wF8+5n3uQjT1HMYAvKh2IKVoZnF2ep/bzzGzsViZsJ5aQ8XTfJ0C2XY3y4rlnnmKdEuk7jKK0DfL5OlSEEA7aq9hbJgCevRljLDg2QPNES00D44XGC1Ro3ag/BgDW+hkSRQC+waxvSVjaTMEupgniuqO5HlUT4cJ0kx4tOo0yKs+RIBM0bwRRr7RACjeipAjG4u/ii9fb1tdeoTM+w/LwV+fh2AD7tYDbHu59L+q37zzwiC1ducLmLV7h5uOKVXTAokzq6mrkswMYAjb6QnQ3uNB5f/Zl9li6mg3VgWw/lfPxmW9934aDYywT8iOKGqGo9LRtvHwtoGYmtkpn7B467LMgUup5ZvMA+S6HtBzuOmu+zKlRxgQMv3m31+Hz1Gz92BR1ULecrW5nH4a0iMHKhlqoobnXWgCWCntDrLC4w/7h2oVk66A6PdWABZvZrdfNRjnSwTqHOhIbrFbWxJ1H66mfWJcAiJU7MSUWcmGC/A1UQ2EQuJ4gw+PWitqQQGr2QqnnhlG7aO0PweJOQNsYeTz1Te1YhNbb/CV5FpscaMvuWGwlD+dbKA0bDRAgvlxfD59hGqBqH/d+FDK+qaIeoJwcEuxI6yEU6ggHP3IG1JqtU4TMjFSUrSyxSWFJdK5H2f5TBWTamC2fqeyqQSuux5YQWUgwbEYX46VMWSIA3NjxO8u0xXm+Nied3Bv2riD2en/ebIwg5AkUEcMAnywngPSQJWMounwiyEbATqlzwCqxgamGYApm7/aAhG5gfgwPdlsOKoAkxREMeZEtxx5DM3N6Rpw1djZaZgJrXBBd43T613aH2Unsb2qbaUDhemZloUyC3GwleHxfSZPtJjB9cbbZfXOyzJs14Qzj4ncF5TYamWGljV22//hZ1l6zqQStjzDIFf2DY52zKoqbEgK4WgH5MmqNdWN0z1ObhZANk44iCaJRNphHjhRSZ1GTsFinMq778aLyY42mg4h5PoI9LBaz1ANar0SiB1CXDUDyeODrNcK8GkN2+4F/e59t/8xz1F6ebm6lfmSubb37t478Vt2kekx1o5QgE6or1SEhEJX9TvWOJ3+vLAQp9pQVIDudEfJYZqLy7oX87cd+S0oxZcHVQqIiWKT+9kPBOER480xXp02w/kdybzJiptuhikas1d4w2hlscRo1H3veDVdtsNqWKktfOgNyJd/WpObZHkLBT2HJOsa6F0SzyDh7cz1nj3rWEbLPnQJEpFcgZxx9tuEhSHhuNhwsz8Ls7lvzLJj7Ncx+5B2TbruOnrQTkCBwuy73heE8SaIwV3J49ugQWStGmMPRtumhW23vZ1+ipsJ2lgVkqO4MdnrNrP9RWCC1UO8OQi76Yts21Z7fdtJ8wniw1BAnSrps7sJo6jPWMSah1GWyJTqLYqOyhswi7u+MmVgsQnJmkXeXsoEw6gLqdCaJcv6US+Uae6gPRdD/63e+Y1E0v3z8rtttiP0PGZ97pu3YMY3RfV8pApV1O4BaQpZOWhO9qcODaeyJioliP1L+2CjNMvFcR7+rv+M4lxxAtT57Vp7LqFiydp0d3Z/vsgEjaH7zpX4sY08M40xZigtAQyu2Zpmz7ap1Y/bjX6IER/mxknD3vJnZTnmlTLdOCOkWmoXiabAZQXV0orCEz0AT0DhWmVNz7SwWb2XscVJzFOMg4AMJug5yeCHEw4svv8KeSE4La6waxzZuvNTtmSI/TnJWS2M+7NH1ce1ScJ+lMWCgnwwX1uMm9l7tpbd/6EPUND32ra9/ydZftNgWzCJvJTsBUssfwRt5iT6RVnzslDXTZJE5Y47tPFhgpTWNdqS4FGI9mDHBGZcaxxcif+7c2dh5PQ6BhaUYuS066y7KW2T3fuY+CL3pth5rsy9/5SuOcMzDRlfqjjDOv1XUGNWQJbIzLUDtqJrh9g/eTj1STz1W4GqLRSjmDxw85PL7MqfmOPtgX+pyNUC1UgfKEm2UsS5yRQSIyxxjL02hXlGjoJroVP/qrCFLTzVuqEHiLcKDNfA/A6iTvZMiPyaVH/p3R358eLc7x/4XAuTfm0XfqmZd/uGbzVRq7FKNo2YQ/sv+TiMh631m6gz7wA0fYm+g/rAQiPwprK38mey6CX82pvP5ukCAnM/de89/9l0BuPf8Cv523uACAfK38yz/NJ/kAgFyvgTB+T6H/z8QIP8t+aGb99dGgKTfQQYIQFAEXSsqEAW0bN+21dbQ1Xj00GGs1vEQBRwdAST0AbRqGSS/46HVNvMLp8CfsNegozWIgncIYFxSeHWNBPD/k15grlSatGVyHegTlpmVjPdtEZ29gVgXBOAVD5DLawcC/PYDZAl09afgK6K47aK7tYaiLRtAW0X08x+NtR/u86BwbnFdhLLA6ufgJM9jFbUqilu5hlY6garpgp1KQLqKsgV02xDDZseOFloZnY5tFNmXbbyIrq0kOuXCbfuWlxyQ7kGRHUb4ZSCgmwC0vfsPUvxHAy5dYjcs67Bv/EaRif528PBxd7/qObR7cNigt80FxaekpwGMqvsXT2EKUgEDo3RUpXAAUX+3OsV7OYgpGFDgl+5PJN2zv/1kim38WpE7rKgrXQCYuvPlLawunn7ug3zeZTt25lQRHtkpVkeHr0A3/R4NsKKfDQQQraNruY/vP/PTVZb78b0uiHCMtkZ53odDXHhyGBU50A/ArSwIgdpT+CxxyMelclBgnS+/pHDQL5EYer4qeKU0UOeVCJl4cj6o8S0F3/4oZPGheOnWYS8gm4NswhLb+HwRFOMCAYtOFGGzQuclKpzIiGg6yCps38GjgJExAOqAynyOaCyZSrArmp43Dbn8SdQ0M1xocPFJgomDw+2Xd0+3v3+gkiJf7it0SnPfdAATGSCSRs9vggO2QnqlBNE1D8jajeK/mkBSAYHNHPyGQIe8ARFVdCs3Q4cLPQt1S0rGL8KkiUPWhnVrbSEWZ3vIElFmxAwyaPxBHZRl4AtoJrAgj5BJH0BsESMx3EdZXMlGRoDAJHCJlQ8HskQ9f4DEKL5HmRTq4FZHpA4NOgyoI1weuiIM3bx5M0hwkvh4sxvrTbm5Oir7AXtldaNxIWJikqige5oDkLItNG6qQQ/0/zPIg1AHoBZ+1+UOYKUgdNmv6WAkJVIQxIxk8yJsPCBhJL2X3ZWuTbkiui4XeMmYPHay0GVNdHQCUnO3FHxezeE5k8NpKwqUze+L+4uSHw64FwHyCoc8wFQBGgpBll90KOCucmlk1ScFiOwFBGbL7k0ESChjQEHnWodGAWFEhsguSPdJZIMObIOMb9lgKV9A81xjWqSRSEF16us1td4Nq1tQCjYd8BibsiDQXBjFLmZShj4Ziq4wYf3ZkSGSTPAlGyV19U0BRJDSQOSmbLraecZePGvZZSi35WxFlZvrkVyD1HtNgMKzIbzkF/273z1rmzZtsuuvv9697xnW03LmvQ/jsgLgOFyWNYCUhrVAE53023e+Tja6SG6sUWgljmKt+cVdae56Vt93gtcAmOLeCCkXAOI2Mqn0FA7C2qf8KI3jih8tsSVfwYcdpZOUBbKIUyhyJOS6soISZI0HoNsN+hrO38cTZjorO8WCPIdtHoG8QQBcYXQkyyZoDEDWgy7QYkCQIL9Qdy+j6YT1wybLH3BGwsNxrkWZAoOoCkbxvQ6AwfH3DqSzthSgpM72HDlDEHAy/vKZdtk1V2Nf2IQtz14IwDDXPSulky/PZojnqjmqOTKkTCPmVx82h/WEXl9xfQ4++NhcsWbIukpEh9Q5AhCUszOp0sDfnnEj9YX+X6Cj1JSap9pT9dXF8xvlPvWxX2VD6ut7lSGTC1GveSgCPImfVXi3CDZZYelL91WfXaqaED0jxqGCzL1FAvsofJU8CciYJctWQIJ1OvvEHVgvzgVUkaXd4cOHnSJzJtYcUSh9EuJQQ6IgkoozgL0/DNBfKrZgnkcogBG9mJM2WLKxYWxqbdWaJvUZE8B6uc4ggLcy1Eciyf0Z8wJR/EECo66eZlW/Pu6sr0bomJiAIC2E8E5gDaxk3CkkdjEB3/GQPtEQ0tkzcu1XTzxm85cuJhS3BQAPux4IS94cq7NxW4M/ehf77AAEVZyQXfI8FIjuwXWM8bxDQiOtg+e8D7BzAALMj3kyxJ7pzzjX+qiAVuWSnQIA8xW4yngPwLZJdikVdFnffPttKNq68G5/1O2FuXSar1yzyh7/9S+xBgkg5PxaG6JeEH+ptX6U75V1yE8e+rUtXL6GmiicTulE3nuQrJYcCO/TkM7TUOahCkNd0YIt4ZTIaMBhX8AcBQjQwYpiomfcxx5/eZsdRw3ZS0ezD89g8+0327o1IKl8fembW2zhonmQNnmAkzXsjWft0tUrDT0fGQWornj+Xtj8eQC0i8mYIAC5q63fqgi+HqW7u7Gk1/KmyVrE04pJAx+On2U7952wSxckMsYi7MmtJ2kUIdttOrktUVhKEYrrB2Bai9XYvoIalDyAuywP0SgY/ABOO1kX4iEFM9hbBruwThlotQRspwIDfdz4GYUg8AWM9GCt6eG5BNLBLw2RMo/isbabAElW6Piaf9xg1T/LdyRbJ2RSHPPQg2c0xjrbCvDX1dhnDVhBpWVSB4bFAv532htH2i0oVl7x45bF0JibTmi5R4SzGDtQ3Wbkodvi6alkz5F/AukipWMG1n6l3Pvd9WSlMI1G+6gAVQfFe9jKubkWxVAOYU74Q3qMIwsICCIvobsdWynIE24b+c/UCdRTZIA08rwGUckVlNPoQVNGM4RbEXVWLxZmsZQcESzbLAOoMXKtp4X5T85EM0RYOkxNuj/WoqxJJ6vHraCMPRogtYeggdQob9ZFiDGUauUAw/vgxa5cFmw3QlIEsc4UE3y+q6bTCjs8rKCyxao7sQFlXGQn0zwhYhhCSHaAkdhrjQ73QqbEUE97W0VZvSNYEIBwHQnOzlYAuMiDAmzzAlmHNfbjWIe1HveSc6B1WuuAyCx1iteishphD1PmVChAvZop+lnnb/rJ+63kB4etEStSEcZX/PA22/fFF11QutY+zRE1+rjOcSk+HBEC2a+aRmcACFYv7NtkJSfueoz5Gsv6GIflVRuq1T4Ul+oGD4K0P3CohhBxFDurA7ieAVQEac7WKASbpEN7DkNiodJinf/HX26xuOxAiybcPYYaZlo2pE8OAenP/sqGIDuvx/5q/958CtVYGqlyLIMg+q2oAguoxVvZz85CjKk2j8HCaJD1Qur0dtb9KHoQQiA2RLbNSYmwWOq2TGpoyYQaO7qtnDqriOfZBUEClwYBy/fNpsYjrD2bJq8e5v8nX/i0fXPVl+2G669w+2Pp8aO2gOtoInvGC9Kji887wBrZSTMQvlx2tKTeztRjrcWz82QPzMxO4/P62LLFcyC2yl1d1iMyj+ch69xoiImqmkpbTK5LNwzfDfdd6taOhr3YF1PXHif7S0S5agjlSPR2NNut11xqXqxrbdQOsilsYL6UE/4eg92U6oBpqDWO8L3+7AM4F/L3sVih0RzE3tCLQi8pKcHVkPqSul+qHNVGUhunZ2Q5UD5cVsC8bz3vO8gYUGNaGurierLEli8Yso9/YZddffmlnBk7LW86lm+B3mTDkMvkVKPMc9a27dt3oeCHGMHisKwcmyeUndGQeWPUb7U8O2VTqO45idXcBzbfQvNNA2rVk5aA3WQJ9plSGVx+5eWu0eTo0SM0BJywddT0gxDoarSTon0qdrHBNBLNhMA5cuyEy1dTE1syDWqHyKYa6u+wy9YTMB4ZYLHhNLxIResThuh0BPXKM6xP0XbxlZvsiedeNoYazXfsxVj3+ilrinv3/puuZ5/dZ0Unj9vCBXPtapQnu7bt5DxS4zL3lpM1+OBD/8Z+32aXksuRxzn1GM0MUmiosUS5mIVYv6kpqpU96OOf+KS99PIWyIwu13ghG7B2GswUir6Pphc1X6SQlyUCUTWGrFZVa0otrtpUBFo4TRLNOudR0zr1OfWMzh5qwNAZSN+nL3Vavh0scqAG+6pr1HlTAVL8b8tt2of3OCLkHPlxjgjRa7hQdPdq577e/D/1Akkz6QgQ9lVJJ1V10HTo4xmMg4CRBfIpdssQMuAS2TdUe0BAcT7vGydX6Hy+LhAg53P33vOfvUCA/Olu8QUC5E93L/82XukCAXKBAPnDI/ld1993UYC8/dXfkQh5jwmQP/x8VXj8p4ok+dZVEwo2VhfsHADfouIiwNMqB8IKxFamh7I8FMY9QXE6BADmR3fqmW/Ns4VfL3Fd9joAySpJXUEKRpvsXAVspytcdRM9Hw4EGuHAFRsLucAJV+B4FL+CAXoGKb6SCD7UvVUXrjqW2+gi9FKnOWBQKAfzFLzQf/+xGLt/lw5TgJR0Z8uDx5sP1EPxLQBqCoB4NZ34srUIAJAUABLM9flxKF+6cAnXOQYYU2qvI7Fegkcy+IRtuHgFnvtVTkHQSAd7cgJBulX1FJY6MGIdQxF5x50fsg8sbbcPf6MQYugSe+75l1zoQyOdl7oXwxzsPPkcCr/rppNGh0h5qzqVAZ8hmYOTQtY1IORZq24qgV/yyxVY9fAdYbb+yyedzFwhy3WoYQTACXiWhZGyP3SIDeRnuwCJJHEvw+ojCSVIC51LAh5ElERhuVUHeK/un9IHL7L59xzHRiCSLi/ARsBrESA+3C8BW02ASjUAK8os0WFYh3F593fy/GS1IuJAigpfQEFZFehwO4i0/RgHhWjk7avxb4+A+BgB1JiKKqKjpYGfwe6mUsG8CVZw9BgdtNmTYNy2HS6LYjnB2QkQIVIqvLr1DeTrWE9gn9TM81u2brXtO3wA7/RIZ28Ti1VOOYGzAlaevnehXfnFQ4AX8c7LfZQ2zVjGpCxe5N8vP2wfALpztlQjAPnR/JuCniuwKps5fYYLGhZQ44k0XaoXqRr0JbBaXzow/uaxR8mISbPN77/RgatHDubDp4zY5Zde4mx8RITovhzAwueaK690AIJ+xdFN3k7AehRdx13ca1lCnCM21JUvhYAOoiGA5l4K6+ZeypLrXLi5rLDUISnSRGqECZ6l/v/t5Me5A0UwIJ4UTxobClEWSaT3aneBlIBJzD2RZerI072X1ZfACX2+NoWSMhs1LqXykBJBQOw+7MYElvYBtCroXAdtdfjLJ18hzeoKVVaBLrwO8DoIf/QkDlpNIGhSgihIV0GJUwDtL1/v/xcnQHSvRII8/xpzg/XKC+WZxngsYDuNsQ6A0VwUMTDGYbGb5yqLqxDWLIG4+n89Hx3megnqVZd+EOuD1F2yR+qT8k2KI+Z9FAdKESECz6V6c1Zlen5vdsidI0BkGeXFqVgeyMoV8WSM6AA4LC8T3sgbIlUqHSlHBJRHQPjqYKxnNRVvaVnltfCMlW2QyL1vZo730r2ozsU6PNuDePY63F579Sbbe2Cvff5zn6Wrd6a9/8YbbN2StfbMK0+5a4pinW0izLKurhV7jGWODHnp1a10LqLtYAGOgPzoYh2IhABpaEZNBEn58mdz3RyZ+8njENFhfP7+yX2Ea5XyRH+WmkzjLIQ5VkSeSO6n8iFqsTmis16WbwIlBW5o/vRDGHoJFAM0njsdEMKL8HoeTHZSlEViB6JMEGV7BLDu9LSRd4TtYB0WLhrvM+dMx4qLNRT1ma/uoQgQxucgv8YI465EYZZJWOkAHe11TW22Y+8BsKVoC4mOtZtuu9W2vr6Ve9fi5sNM7k8IHa7io4IJbRdZqaBs0VJDgDwiBkVGr90YZ51NUkr1OeWGCMUiwETlc0jtJRJEIfWaz0IcZS+hOaPgVxEa9QCKGhsiHbuYuwOQ4nOxVWqGSBApnpWV5Ui4ZvYTzV29jq5Bc1x/duo0ABOtRYGAnFJYHi844eab1IhnITsfffy3ljtzNs/Ei2yeeXbk6HGA+DlOfXLk6FF3nXMglXMzk7BmDLe9e3bzHEDtIDpCALui8YiPh+z3kwpNz5a/l/2TrGy0tvoyftWnOcq+PM6Y1Fp79PBBwrGTXU6UVJmJKPmOYbm28Vu32f5vb3UZAtF08oogFSiurKDUzFy7/cMfsQNHD1ppFX7sd3zQfv3bx+mk5nmgxJRN5qEjBx1ZI7J44fw8rhNrP+abgBpDHSQrR5kEtuEJH8pcGqAWUNaWSMEQdT2zroVBkO/avRfSwoew6RnsGUOsb6iHwlHJ0DSgzI9B3U+e//U3vo+9vhDADvIYUHH5ckBT1Cl634vXr3FriDrWe7AHC4ZQrYf0rSPY+6XXdtr0OUssfeo0gEyIQ0Ko6+orUGjiP5+RBMhWDZjG/QGw8gPUHWnuNk+Crdtb++wwAcQjeP0HMz6+8p3v2c4DX3Rz7Kvf3GlLlsxlrkzQ/R3NOpuEMqWFWqPVWcYFDGGxJj8nxpIXoKF3O93c8oDHmqqrHRWhX4wdzT9sodQRvuCqcP02gXLsWCsgI38XMtYOgT3NXj5wygoAmJlqgPoQ9J4o4gD595aewr4JQhEQyo+fVUO6Arg9I32oQeIthTpijMYCH17Y22cCOzmsg+h2l/qrmf0gkAyS0DB+AbS3UqsEEzacmpFMPdVuNWSq3PCtG63qwX3ONrUHJXAidkzNdGwPQ9z1Y0XjO+5N9glqAhodwiCWTje2Qx5AbBJk3tk6YHPBoNfMJl+koc9qWnqtlM/YSCZHAsReAONlnPVRSp0ZqHZLAU2fLWmxJkDjEADRVAi34NAhS4vBAo0xkssaF4LMpbGq1IW+SxDR2sRe6T+psvCA9K3rGrB2QGpP5loJVkwjeNR30PrfyngK9IbQ5ZnhyomC2scSsY0KhsgNxXqrRUqg2CBLJ9zaFxVF/qkusipYJ8kOSU2JtigUJ2oa6gL0G2Dd3VcwaDeuD7bVkHPhrOXHqBcb/CPtNUD25480u8aM+EhPy8R2zAPCRlkJY6gpBN5LGbNgHvajYqxkz1XRCjGPQtBlAI1ZGha20dSGW3e8bjkzpzowW6RqPESIsoFiseib3A+xCqLOVw0g5XEUdU0Ia80oG8cwc+XKb19rR775OurebtafAvvYi1+w/C+9NJkXwDrhLD3ZByc90LgpjgDhlxoB+DsRqB6jkLlqFACU7aX2i6U+9Qfo7aGRSfoRAdIiccsIgYcP40yCuojXCmYMS2nXQGf8GAB0UmCMjaJc/NGOvcYjs/QIT/vAphvJ8+m1Icbll3/6IucLFE6rZtlrL5+wYLJv5lDjWNsYZ500e47abuvpJvMNIWcI5Y72gBnYrZ4oJyNL+wHqmqnp0RZEzo0H3f4ZQR42G6VaOhOmhhDxGsZ6VRM5YtQTja2IsOiNWr5cTNuApafE2cee+oj98qYfUSOHOLso7ZkVgPAJjPsI1vMO1tFuZdDx2twRq2jhHvP4+hm7R4sgfq5IZX6hKKE5IIyxFax/Y91t7h6GSEDlxfNobmkie4TPpJweiNvDRw9bLs1iyzZPd2tJ4Uu1WCcl2UEa2bKoxUdkC0oDgS91ey0quB5Uc93smSJBYsiGaaDekDrvONcpG6cQ7KiS0pKZBxDZzK1uBpqyo5QHKKtFNWqsXHkRhEMpe16Ys11KSScsm/pF63AD61Yge2E5DUjpAPZnUG5csyHYHt0CcU0DQxBraTMEzlUbL3b7uGrSdsajlA6HjhawvyW5M4IHqrMJCOSz7LGhMeGuySuCtaqWdTgKEiQKN4BuGCiNGzXp6FwVTv00jT2kpr7WZWkpKHwJRJEPNWwcJO7O13c4dZSsaQdROkVFJ1ggdW0fdZ9svsbGhsghPGYfeN+VNGJQW7MGZrNWR/gE0ZBxyg7STLf7wFH7+N332V7UVYdPnLbFq1ZDorTY1jd2uEDx2z94C3VWte3YvgXy5SJbSuPQK8+/AtGGnSg19jzG469+/WuX37HxsivIbUO1RAC61OJ+auKiHlV7zN69+2iGiXZ2ZlJTnjlT5lSkWRA427Zvsw/f+RHInyKXHakMEDU+iZJQc4xT6KrBxjUx6Dw+mSep5gyRHTpza97r79S4qHP6OftdjSERIf8hQ0Azhdcofmi5TYf8cF/ngiXeRng4FvgxigAAIABJREFUmOEdCBB9HmEgTtkOIa2zkq5LRL14tfFhL/AA7nXaLHv/ptsh7Xg2YQnOXlBWl+Y/SdD8r78uECD/61v35/jBdwXg/hwX8TfyHhcIkL+RB/kn+xgXCJALBMgfHkzvuv7+kQTIX8oC639MgKTcsmoiGJsIAUHzFs6nkOTwUVZK99AxgOwkQOzJQ0cl3SZSQ3gAlAsdVpF0+l8W202P9rsMDoE5ClNTMSTLK386lT3obJQMVwD9ZN4CHZoU8hPYDrgEA/4uDpAoGEAjmRDybjqpBfoo1HVENjT6HrpDEgD60zj8/OR9E/alFzoB8rH4kXUNHVShFJLKQejgVwQdnH3qagO4UQeogGF1+jQBEEp+PGvmXIrxRmywDgFQNdnVV11qC+bPsJOFAusznQVJUCAgBoCNbH1Ockho4EB4xdVX273X+9n/fRZbL7oCa5Cgn8JfVh3VmXTvjlHRtQDEL8CmQh2PKrZFAOlgqDwNSYtP0xmUjsJGhxUdFOshOZQhMG3adPvJZj+7+GunHdAlayuBniKCBGorwFry5DSA+To826fgkyvf9hK8hiWZHoIEUpC1Oi+nAPKdofup8PtLLO/ThwEjAXQB9DpReqjQDBYQqc4+/l5WO/IMlhrgnOWJjw46XL8sUoJABHr5TOrw9ebQoADiAR2WGsjC4HC+ft0aMjpyufcC/kPosC0gdDDdAWap2CNseeVVN0YURKgAQuUrXLRiJV2wE3QcRlnxmbO2Y9d+86HDqw6QMRilSkgU4GJVmcVyyOxHKaND9xOf5oDH191P4ncPqBig/BhA1mDGlw7x/XwOER3u+gCmg2C1vHgesqmqJRRzKVkg6uLXPRSQJ+BGxb6s3qQCkbJBYLaIlF/8/GHb/rvX7FfP/JyDazAkXYgDBTsBcb2Y+F08jxAICNnILODwMgKQ3sPPyeonGWsAqUKUf6D3mQw+nwyl34ulnLq91I0m9YmyH+S/q+vQl1MK8PuklZVAVI4ssqDR72/+0vd5ULx7o3w697Pq2pIVkr7nnEpIJIoCfOXlLWBVnW/q9pJqZzL4W3olDtwcsjSm9H5ST4l8k2phUIHSXEc4lg1ddHm6TBGejx/z3oPPRc8WvtGdjDm6WQk8Vle1rDKU43LD1VP+KsiPc0u8SJDfv6bubfIYIHhTUC35YHcSIFDwTcBH+SuyaRPpIRWIsmoE4DhbPQXP82dZEKlTTkB3LwCLLMPcQss984MwUf6HiM9JlQ2de8xFF4rNfZctiMiBMZ691CXqiJVNlggPKUlkO6YTobcUIoxhEZkijjmxYmsgxVMAtmvZ7oArVZgO/3MI1y49WwVx8RpzJRXLCvz8F2Gzxu/rsFWQBcTOHdvpcMywD33wViwGAR0e/aW7LuV4dAMqdOLrPgfrnXpIgq2AxwuXLSdroJDXi7cCSPBIiMpTAMwZ2dOxxugDmI+21z6f6m7tonuLJnsA31SAKEtIn1GqMoWIl3xnnmV+Yi9AMJ3xKKKUqzHM51SIdyhjU1aJUomN8f1hAPoj2B3Nn5FufuME2OO3PSs7FT92lHIA2j2AoiGhUVZx8ozrMvUlyDWE/SoSIiaQezbBej/MvR/RM6Ezuqa0EkUhWRMJqWROmG15fTcgF0HZ3Nd4KeewQtJYFqAgGwoRU1WsE0kA+QL+ZIs3wHPpYV0RCa3fRQSu3hBlTTUxgPm1bg41QmqK3NAwkOJDTQNaQ0TKejEuBCqIABHpI8WI5pkfc6WbdVDdq9N5b609VZAuUmmI4NA4U5dtBGSEVEhaDzRORbxpbxDZOkZCs/6/BxWYl/ZVgAM5zZzCrrEWf/A2upMD2R/lwy6CPB7vcClAZkHO59BRrDDXCFqbawGTBngP2Ur5ahxzvWE8mxjspgJE1kFFaH0b416IDJYVljcfthe0L5Cx2YQyphIVTADPYBzQSMG1sjnsYaz0QzTEk/Ek0KqPZ1LPzxyCkAknMPZ9m+9gnJ2AZGO/xpYxGEXgrnyssMhNCIlESaAufUiDcdaT/n46Xemm1tzVHq/gVj/yKzyZRz786lXoq+w7WJ9+/9TTkPIoS6hZTqJSzIX03v76LucfX15eyf6ew/zCFoqGgle373Bd8J7MwcLik7YJAmQOuR9PYsGVjQ2c8gbOAoR2kQ8ja6AoiA3lIzQDpoWCkssK5zA2KK108veRfZGRO8uq1FGMmqWmjmBtPkdKIrYxdCun0dHv+l0Zo6MDrA+9vrbjjYNWjEI0mxDhcho27vvaRQCIX7ZP//My5myK3XDtVdhs0bQA+NzNmC+mdkhKIjOLdcxjsMuC+N2HMegpAgTv/FE6l7tFgHSIxAzHLmzUWvCjj6JUA4/FRoorSEi2RtZs/wlyeLCAKod8eOE1gFNKkilRXGfGTDuLEuGYAHD2gSHqH08RB5yZGI4WnRZJGH00HvigzTQwBJG5MkhWS2o6GWjkmvjSsd7Gz3vw/oNMPB8/7tNYH4B7mqtlGgFZeyBtN337emt9rBDVFjUJ49mLMTZM3ddaVYsKDGKT+mpgYNzKa9qcdVUzoFinCAbW7uryVlvKErRiKmtYFfaEKADqQmOxwaowD0RpiWFelhqKEgWJXBpZXa2QOo8WVdneU/o3iJMVc1Dg1kFMoK5lzMcwzhFioKbBopXPIsJvCFWJcyuEiCGZ3lpRMrVBkg9TI8guqRtLrKqGNqzUAMlZpmeQJzE9M4I1JgVFC7XAqELcyYVgfCfwAJICsNli3B0uI9MJoHyQJhHlD3h1N7v36+MaA8MJIz/TYuvmBNhUT+YgYPLx6nLzTptuW2pG7OdbCC4OJSdClqNRdG4DyqtJxTVC8IzBEpknKPpQV0jNIRWq6iKptqRAU/OJSFl1v0+dhs0hf//iiztt1ar51sE1C79Ug40A1AZqwljmhvIePLlWEZKhAOGrv3CpHfnebmtF+RAFUKwGi7lz59iMu1fZ/i+84OqQDkguWWCJQNDvIkGcilgXKAWI9kByMTxYc9SU1Iv6V3agvux3mlOhUg0xr8MAtw8cLKW73+zyK5JQj6W4nCOdIZT3snrxPIvhPh1G1XUEchHXHLvl6o0039RTh3dZFcooT57x3jfqbDXjmx4Yy12AhVJmjvkNBFli6jTbT6POk6/vtUqeIxyU3EUdWN/IPM0gF7AOcmHu7BSrLq62MO5PMgRZEqXB1evzmJOtVkEdfLJ82JKzw62b+1vXSL3K+Fi3Os3+4fHb7MOJXyZDzs/mo+BSLadaNZA701vdYJmQEkXkDSlPkCXEErNibes+VJHcpks3LbKf/fqgZU01VOrrJF2i2avF8sg3KZGNVBdqHL4vmrq0gbVD1nuy7rsWpdqTTz/JXt1lCwH6tTEtuI4Pz9fB52tQDGQRPM/cGGaPgZhUc4XWaV9y+ERUl1VUY205ZjmcKQ5BmKseCWMviIAQDpNCiD1cymXtBUHUL/n5+ezL4c52UWc8NWQFs1/3oppVhqOUGKohRNy2UbfLFmvtCkiqjz9mN9xwPSHk2MNxTkCih7oizKk4NVYGUbecLiljX/MmI2qAdaCRPCIaIVC1JWemQ5qj6IQU7qMxRc1R2m9yczjDoSwMgzwcYK+WyjKS/T2Ds00pz1kkiPb0yy9FdQKJEwe5s2fnTtfkEsOZ6SCZKtOwsyphnwhlj4ljz4xgzc/fv9MuWjYPS910GjZQbUEITuF+FfNeTzzznAWgPpwxb7EdP1WKpSFjHkJONYaUVqdLipkfeahz5tnLL78IeO/L2FiDCsrLHvnFL2mIyrMVK1bYj3/yE+ZXOIr3PK5hhmv+U2NJPY0R9ewp1xKO/tq2ba5hTgqblNQMVxfWcCa/AkXJo795zOWHnGU/kR2ussdU56mtS80pTtGhTEF1oPA1xplKmY5qANGZ6K3GKxEfsjXVOf3Nr3ciMaT+KHpomc24k3zQye7Gf7fNevvP6c//iQBxbhA6x4hU4U8i1bRGqVbSvB+hbgsO4BkyEWR9deN1t1lyHL6AIyJ21X6BpSpWjOf1dYEAOa/b917/8LsCcO/1BfwNvf4FAuRv6GH+ST7KBQLkAgHyhwfSu66/70KA/Oef/y9EyHusADlX57zzp3wHBUjGbasngiA/RrCcmIanrHyed+58A7C9BvB4MaDGLHvphRfIEShFkpxuUQIj1L3EQSOVInfPF2bY5ke67SzFubpF4ukCLS4uwc6F7mqqMPkJy4deTWG+si0hidIfuySRHUMcphWGq47OZAJjeyiUGyAGRAAEU0TLB1Vdz7GQI7PoZn34Fh/7yst0H1LAjQHwjPILR2ZAGixBuKY+AN7kjDRX7NYA0AjU6lc2BsVVMfLoMIC04TEfF1irrvDIiGAIhliInnjXwXYKoCF32kxyKkoBg8f5/YwDdq9EYqy66VMbBu3uBzscEH0cEKeTAjKW9xAB0szhTwV3MB28J4uw+AKkkp+8AGkBWXUAZ1mQLCo42+jYbJMFDIWvQOoHb/az9V89PWk9RCetwDAF5KrrWxZZAr8SANnKzpxymRvybq8E7Myls9WTDlh5wcv/NQAP2pf+OdFm/uMBB5IJCFdHj4pMBX/L2kpWJ/0Km+WAI1Armg68FgB9D/7dB7AulsOBvLnVXd0CyKfubXX/KmdD4c1ddKztpbN2/rw5kEdzXBdiL6RZPeSMAE8Fgc+luBfAppBgddTLoknBwa7LmI5PkVxDWNscoIsKC3droXurCZJm5dqL7NDxQ+YPQPfrT89yY/iW+0+6rsBZM5HUA+oP0IUby2toYmkMCmCWz6+nQho5aEvlIbuXOrr0pnJvawAm1VWdzZ/PQFrFcjDS90l2LcunehQz8lNu5MAhy6zrr7vGlgAM5x/cxf93WxSHf3Ws76Nj+q6/+3uk+r3YEdTRVSybk1Y6ZVEvYWk2wD3V+4pAUhe4nqG6rFT0K4RURJYAYh98joOxYxoDZBKBoQVZk1aHDVnsOLsIHRLenMFvL2IUEqrQVKkWdCDSwUFZBlpT9Ge9n5c87bkfAlOn8G8KPVYXaChkjogWWS+48G+6w9RRL4WUrlFWV+pGl+3SGPdWVm76fUhWaHyHDkwiP5oZk1JkldCFFs9BXl3VZwjfnoo1yMa1fn9VBIhuoUiQ321tpWMw1FKx/vEd4ply+NbhTfdD960XQFpjSTlHUmgkst6INGtnLqqLVsSRfp3L4hEBomep+TrEWqXwT6m0RDQJbDpHgKjr7hxBdY4AGeXfHaAt5RtEqLJW5CwlgMBLBAjX1USHp6xHwmRXwLzx42C9F4ufw1g5rLxouSOXBSj7QGaMARr2AB5NicPGBrBU6rNgPl8482A+HfXL6RosKT3hchDCILP27Mm36TPyWGfIMCo4affc93l74eVXNYCw8cPSjDGQf/iIxSWnOkAgLimN9Y1xiZWRSB0Fhe/9ao4bnYs+V+IO3RofzgILgE3z8OwDiy3304ccGTkMcBzFvNeRV/MugrnYr3UTckBe8LJEGYYAmZlFxonHACHHU/DO57PTxh0NcTPMePeHaOtGsaJ1e8+hfOdln8ici4AI8WDOjUqpwHj2AfhUJkRdRQ1+7LGM3QmrAXwfwuN7Pxk+Day7UyFt1Z0u5ZMIJS8+kzp61e2sjst21i/ZSigfQs9IHZQiYleuIwehNd3Zi0UADJ2bT5rnUs8pV0igoywEByA2ZPml9Vcd1U6lJtKVLuxhrqUB4D6JtVJzSl7tyl2KBniRHZbW4lQyhZr4OXWCOxs6xpVsr1iS3Zqk+S3rK6kKWrD9CWJfi6D7fN/BI4CGJVg6EQDtyK5ApyTSXpKXNxt1BzkP1afYc+Nt+rRcAMhup/JsJzCXJ+zsKCMYN2G8fpBCBsgGEKGtbBCROgofH8YmZYj5MsQ4q4c40u9drCPV5VX4nGexFqa4/VMdxdF08B/HwvAUgFbx6SH72D/dZGcJlE5IS7U2AOBt2K6F4Pfiz9rk6T9mF1+2jjF3xpEXsj0sKy8B0AFUpm5Yu3qD7cPKZumKeU4xqsDiUAjLcT5rJ6TgA//yoN10wwbLotO4iP03EwSxCmssZXlt2bIDC8M8ALk4iwTc9WNPzqcJ4vjJE5bItbSg2luPyk+1TwTEWkRkKJZaEGcQGLl4t/sq94f6aFD++uy9Arobydvo6hsnVybF8skEGOC5xgHMeaAW8ceaqAtlxvpVSywcGUU4YQ29qF28/SOwUeohzwEyD3JZuWEKGL7nnsVYlvVD4Cyxx37+kN1862brZX0XoNjAvathrw8lfycmBnBokG5kLGMCWfS9AO4n6rGzZM52oYboxCKqZwibHHJXoumC767vdFZOYEpWNURDCm3tQ/3cf+bYGeo7ca9EElge1j0DE8F2pLrLeEzmwdgf5/MwUQ29JqqDQEgplLTMyaYGmgGAcv18sYSDyA8KHQM49qA5RvVGJIoCOqdLKlkvhrDPCbU1Fy90+8zpYtr52dqy0+Nt4adWW+MvDtgg+ye7NYHtrLU0lfhgBzUxSpOCHwqIU9VWiGIiMtPH6ntRbCZGW20pQDCd+YshQXwAwr1QdpUExNquYkhPutmDmaeLklEDREJk+yqnw88eK22wbUfNsuChViyewT1H9ZqVYMnMzf4GbIQA+VPJwekA+G9irZBlFNwi5CJNDICdw4yxRurUOuoef+ZHTXW3Muyx4jObNy3OcqYoAy/KzmAztm3bKVs6I4CmHLqYUVCFwrQHOstNDzvVhPWdDw0p0WRy8F5e1L9SII+TyO3nN2Yh4x2WAMieCOkyhWfdRRbSUFSSvVQ7Zo9sqaRW5F5g5RgfNGxTsEWSakuNRkGoTcJZB9W8IitOXz7PtGmyYqtwa7HWjzbGqzrS8+ageKOVXc0wW7bkU8NNow4Ycv+eifqhgk59Kd+UezdKDo+sj8Y9RYAE28p7N9ix7++0jnpYHGpi7Z3djOHrfnanHfzyK66GEsgv1bAAVtWSUn2I8Fc+yCQBolB0SFVAbzUUaC8chOwK5jwwRr0dAYBdz+vPYa3at7+Q6zG76po5rmZ5betBOuO571iNZcQF2bKp023r9kMGx2Gfv2e9VRVVokgrs6iEaBumth3GiurwvrOWRqfVdRvn2IAXIc9kzgV6QrRGp9oTrD1P7zll3tGAqgS815PNonkvK1svyDxPgsebUbdGgr32tpgtA6vv571mMvaWLk40P1ROz20p5LW8IEFRlUDQSXnzs1ICz+/4JfOu2xbkSXk2wNgvcvVWNpZOXmTFDPUN24EjZ9kLKEN4/SWrZ9oru05aJe54y9amkHWRY7///VYajLDojYlA+RNsDRWl5PL0mXdkovlTG/irfmBvrcWOzJfntH7DetuGqmE2pFQ5DRBSG87mzCTVS9j0SdC4/Ti7cB9Wi6gS6lHBxbI++xA6P8p5RsHqAex/l115le0n10PrUzAE7DiKZeV+RFBzJ2CHNUyTUR/7t5qzpPiIRlGqGuUwtfxy1CDhEMyVnNuknFedOMizvxTVh76+8i+7yHtKsNzcqWQyNdlSLJ98VJtS+7QD9kdqUnFPXtuy3SnDexkTHpAzNRC8bRAd0/JmoppRo1sEpCy5IqyN2uc7UIkqVF7dZT6cN4poQIumWeUoTVmyVpRCP5ucGdXx4axZEdRH2vcSqJmKIO7bsG5lO2HOoajlz2F8hrmcbVpbGzjXlNvf3XEzex2Wl7xJNHOzgrpIdlnN7L2t1CdzFy9DVUgTIM0HaryTjdYzv3uaZ95r/+fuT9lRFI2vvvKSve+G96EOyrB/e/AhiJHFEBeX2le//jXI4WYXZr7phhvs9889j2UuyhfOwmr4OHrsmP3DXR+l7thCXUJ9BxG04ZKNVnzqtFtXVV/OnTffduBqoDOgfqmxS+ftEamv+H0SFJC7ABW8s6uacE1farLQ+SKQWl/1ib5P5yn9nQtBl+WVfpK9xp1T+HXiwcU2U+QHX/p39/ubCpBzZ5Zzv0/+45sHGf1RxIe8wdzl6JyjDETsrfgMUqoPQdxPkI012AvBzv6SMCXd7rjlLmup76I2Ib+Iz+7NGnheXxcIkPO6fe/1D78rAPdeX8Df0OtfIED+hh7mn+SjXCBALhAgf3ggvev6+z8gQP4SFlj/YwIk5471E4GhFISAAGmZaVgEyDv2GJ0xU7D4SHOy4dfpJhZQI5uYNWvWkJVQZgX4y0ZwKltJF4sAmirUEPLNl09vQSEh1XS7etOhKoWCDjCyD5G1kR9tc0EA3LItksogiy70HpEcADUiNtRlLy90Bb2Nyd6K7xumSI4HlNz1tRn2/Xw/ABsOYbzuON1CUoIo5Fyd9mVco/JMpgLuRHL9sioJoSDtRNkxyPv7IKXu4cDFZWJjtJeQvIttMT7bZ+jWmTVzuh08iKUHEu5Xt7xGQaqO6ip7Y9deCtCP2azZeXZl6lH7zMMA4BwezvJ5IwDxWt+06lJuSTCgl8DJegAZTw6cCj13PvAU7IPyX5XlF6Cp1B/q/lWHsbI5Hr4twFZ9AX9mfnYyPNebn21zxIcKVylF1E3c0qzuOwLKGYQNdPuqI8jlpeCDK/JDJeXuL+Xa6q+Vu44/gVYt2KrE0C2m4ldtbgKCD+P/LiAymzDMMMCnBsAQ5Vuo2zcYME+KBv3eArAiIFWdvwL0pOKoq22m+6/E5nHQ0viQGqWaw/YUPqPA+BpIijAFKMoKgefXxGuEQGDIqilJIaqAN+pqDaCDdIyD595DBdidETJLsT530XzbvX+Xbb1/vd3xQLGTSaelZXCYxjKAQ3oqgHsjknl5BUtFo2JdtlKy35ANm0DJNuxtdK3JZIros0uNoYkoe54EOq2HZZGh7Af+X5ZQtQBN+lK37Ufv+nsrOHbUhZt7S2kCsCCwovD4EdfpvPnGm+h8bnT+1c2QQ1MJO5StgwgpncD86GbU77oWyclFaIw4K6sJNzeUnSACRAc4+WSLpNCCrOfsiA9eVwTZucPGuaXqrYWEbxng8DxCB65APn329PQ0921B+LS7TmPumQ438mkOfNPOp5Vx6LINBL6HRTgCRH+OBRCspgNd3enKEFHuhFQg8g5W11gMh0iRnSGMFUnum2VvxwFLFgeeqLtEvnlyL2Vxd+3lkX915Me5+ycS5MVdvZaMvdoUgME4grCVwaIDoCMtAPGHAG9EVErpNgfSoA8QXGteFId4HfwETkdAAoq8E8nQCait4HMpz6QkkOpL913rkM6Db54NJw+Vsh+QxRX3rI97J+JTyixZWvQCKKgrTsHynoyDo8cLIXKHyXNYBQARYfc/8CObN3+hzZw91x78twc5lDei9ljoQItOFFkjEBNzFy8FqPDBT/phu4Tgz16A2v17dtkHb9tM1/iYy3zwcJkKnoDIB+hUxVoIO4Yf/PDH9qWvfs22bNvu7AZbsSEZ4XUPQ4yk0TFfgcWEFwCJDwREC/MvEpBeRPEIY1xkyIFvTLNZ/1zoCBCNFwEyGoMC2M58d4FlfGKPW3dS6PQMZayq+1CZQlp7mlkjPRh3mcmYyNB9HUC7eTbAbF52okUFelkcQJ0P36+chyHAjwnQomjm/zPP/o4uy0TWHtm6YL+DYkCZLvLn9uFGjgBICFny5r5IrRaGv3wthMOjTz5lAzzzTICQ3BnTUb/MJSiegHf2HZHLDu9l3JfzzBsBRxYTfu0IKoABkVfyXL/xlkkrsLd/nSz0c2tcFmuplHMiO1rYv7QGiWSuxjpPY0ZzXZ76nuxBNSjilLuUxBqlMaa9ICEu3gWr9zMesvBLl6XWpIIEMJX1RMoQEUoinLXONUNEpGRkWy3d6P4hETYFD/dSiJ8TWCv1ci+6IAmkK2uDmF+xciXkS6RVnOG5YqEzjo3SXNQasoXS3jnM+7diBdIDKJsMyBXFWiiVHdiEU9goD0Sh6FIPqvu/pvCkJXPPSmgCEAGlfA2RI1Jm+mPr1MpY6eSZ5c1fZOVVNXzeJmzXumzTTbfYqcpm2757l629ZDnd9P22Y+dhW0INEU2S9ATqDlmuLGI8P/fcFkCoPCs4sYv750tX9jQaFEptHuHGaXSESwXSr+Ba7n00e+C/fv0rdt0Vl1tGapKz9tJyqhDd/PwCGima2UdyAP6x7aM7PBcrsEKefRoNC/moY/YcOMA1LKP+Sbe1WF75B/jYU08/jjVUFo0XM5xV0yj3negZlAqVFj8lDgsb7GuQAQyBYNaivjhBrpWC3QXSKUS3t7vFLr5oKZ29OTZMQLUnQGgzeRLffXSbVWCBdRX+9K++8qI98dgdgNHdNn/2dMKd/e33v/2NXbZ2jfUoO4Sx288+78XgfPUFQtlRp/gGYaGDYiBM/u0EM483VlkP4GFHez/rgafVtst+iP573n8Ma6QwSoiwaPItfOOsDXVDP5kPCm2OiCXzCQKlr2nYNej7Y3X3/KFm20UuSFhiAPOb+YcZe7rviE1LDKQ+wwKHkHGinyDwUWoExDuFUUcPzReBoxAh3tQjU622uh/guIOx10+dR67F1asdmbzr9QLqsUpUxjPt8q9fY11PF9uZY4ctLwMCSnkEpK63AX4PYD3l5RtixZU9jgBZfEmK7T1RbRHJkKANvTYT7no5je1RrHeDkB+7B/DJb0QJOUq9VdJgqzKwD1oYBwA9ascJD38GBcWRSuyMwFYzaR4Jj4ToC/aEEKFxgHUyWoAo87QRGzkviN5WQM1G7qFvMOQ1Sgw/lJANzIsTZyCOErCNgWAtLRoja8Js40Vzyf8YRCk5YAfPdturO9rt2ouwLcViaFRNDdhr9TajLmFt4eOYD+MmgF/7dx63VMLTU1OirIeH0UIg/FJt4zhU5kAaRXLjIrEELCfw4SmUI7/d18s8RYUQE2hTfPvJooh0e//Zs9WOsImOhvSCtZFLJcsrY2sJ61W1C60uLqYGoiyBuyE4eS5zosd1XvdTRwRin9cPqNjBZw4JjXB7vbIfvJj43djnEBunAAAgAElEQVQlJaclsgcF2or7UCLwdfBft6K4GrfjZOBlMFcKCk6h0NhgOf+01PZ89vdOGSBlnBprdCbwFJCqLCz9ggihbQkSdpy5wSCTJRbrU0c7ijR81pSVFwK4rCwalap+1E9qRhpEibTltePsrUatxucgHyOG80MOIPXBA7WWOBMLQtQrpYXljtCLwDbJl8aBtrFB2/HqafvQZbkWz2fwg6RTvenhFW/HyursdbL0yqk7u7lW8pW5V15OHSkCpIdxPzAxRFVDbdfNeOffZzJ+fDjCMLVtyRwDyE+0g8dpssqMclaRc+fNtNsf2WSfn/9lmz8rgfnO+oe9YyfWqEPUfQKrfX1DUW5kkzdRBCncR1YEiiCe16KVSXYGVXUHW9fKtcucAnTvnj1kT0SgVooyP8ZRN7W/H+pUL/J6+qUEpilJ++1JPkd2TpatId9iD7Z9OCShloCYgOi9/KqrnZ3m7r17aXqYYXmXI1fiq2N/p+3es9dWr1nnrAlPAqY3AugHcz5ZvW49zV3khbCnRmMR10FzU6xyQHgeyTQdeDKmGtgLI2jMaoWA8+PcIQLh1de226fu/gzK7lL2nC6nxJszfzLP6NEnqp3qqK2zhay4JM6WEVjxcp2cceaigPeicWGC5+/BOqdA8t1kL/bRvDDGGlQE2dDOuWPtxsutAuImNTvZNZZ50gzUz7VzOTSqUItB7somrZk9QdZb/dQOQ/xjEw1TGVOzHZkjVfcs9ukdr76MGmM1NQL5K9Rvx6l32iE4u5kLfuylRTT7yQ0hC0X79777Lbv3//wTz7HecrG8bESp1oAKSjkswRFT7ARk/wDXH0Xjnywod+BesPHyK+yVLa84RfgtN9/kzgOP/OJhWwTJcfHFl9grL73qLDLvIHD91S2v2s5du1yD37XXbbIjWGBpHobz7E+dOuXqbqmwU1JTeQaBdpI8rRbueyR1y2Tunx9jKsb9WeoP1RlqfFB9prpeDXCq99WUI2U8XOzk+YSaROoQtV6JgNB5SOdONWPonD9JgEyq0E8/vPytkmfmh/e5Gk9f7wiw/pcK6d//wtEpnIkksfPgfMVx3xGzen+pcQb6qMP7IINh7EdQ2okEuePmf0D5Ru4Uf+/LeEC/8gfe4Y/4pwsEyB9xk/5y3/KuANxf7tL+n3vnCwTI/3OP7D2+4AsEyAUC5A8PsXddf/8XBMh/eM2/NgVIzgfXTYyrG8OF8HpwaAXE44Ak0LyV4n3Z0iUASfUucLoIFcV6CJA38BIuxWpJWRBtkBHr16/nMJeKZPiAs9bJysYaic7MLkAQD4p5WWEp0K2b8M4hLDj4X2eFkqZwaE7fVVhpLASQUkdYLWoGWYqIZFEXujIUuug4igJ8m4f1y09vmrDPPd+HlBkJNHLrEYrjeKTWAqjU0VuLLDyNIjee15D1yBQKxQpeK4ZDUQI2EC2d/bZrz37XsdbG57se6bg66NSR0oe+vpDiPx41ijyQq+hKbOdwqLC9K668xj66rMHu/C6dihRxpyn0h5Q7AnClzmuF/cUD9PlwzWVo7uXdXUPXtbqnBul4EymgQ58yS5SnIqBUFjkCuZ79pwSb+bHd7n1FXMgiRx7LMXwufYYsupVV2PrwfDLTkuw4neCxdC9F8rO/vUsWG//+FbrpaZ7ZUgdU6iAqSwSFc6sbcNKGBkIFckMKn2RCMhWsqxOnSI90rEfOopJwVgUcHmRPILIlPT2Ng2ob3zYBMYPXPuCTOtA0LqYArKXhmatgeYHvIsWUt6Fu+QzIpGLsSEYgqzypdrMyUrB6wI+ZQ/aU2GSAdiwl0I6fLD7jDnfy5o+lg+8X/5xjN371gLNgy+TQ0U63+kDvIJ1K/oB2HCb5vhysx3SoFLDvD4CRwH0uKTlNZ3OOu5bJLicV+cNcZwPhgHRVA7qK1MnkukSOpfG5ZG8jEFzgpfIKdM82YUHyr//3G3bNVZfb2dIzNo0D5qIF852KyA8yRkSd88WXf62yDajr5S0swqlPGRpcj5QD6pAS0SB1hUiQDsBRdeu5c4AAkrctBi4wkP+Xz70IEREhg85OCcWIskH4HJ0cLCUTFxmkA4s+n4LVlbvgI9sa5rDCSaX8EGAawHPWM9HryqJHdj+ai7qAIA6usnvS75rLygOR+kh2SwNccxugjzJ1NMYlx4+FDAmBABAo7sP4rGSeqiN/gsPV5htS/mrJD80MpwLZTvc2x6c182YAtmNRAsEhtZmUQQpCFyEi65NWDs/KdlAWSynB4Rob/nxOjWWRe3HM91LGjuxEpPLyZV1TWLVCLQVkq2tPh00RSTpgJjDHfFxAuTr6UQVw76q4dx3M55UEPO/i8BsKmCB7C3Xuh7JOpUJsvrJlG6qEeIB5L4iSEQ655FAwtjIhqXNRMfyazIdwFAWNjIW7Pvkp+9wXvwLwMWD33Hsv4PGztnvnDsY5Fkh0jWcAKk+FrJRtXAl2DW+8vtM+8pGP2EM/+xl2EsmsLzm8j6cdPFKAPQ6ZMIeOsVaPWAzd/NDXEF695D/RFctY1GbmDtZ8PqlViu6fbzMgQdTdp3EtZYzUCjU/Xm5zPg8RzhriDyndx3iU1V4Ac0F5DpGsE1IWBDEmG7C9iwTYzctNsZToYJuXi22OB57ygBfRgIECgAfprhTRdgyVngdrVgpAt3KNZE0UjqqrTUonQMB6lAiJ0XEEKTeQbzQLYAN1GUq0bdxn5UpNnz3HLt640Vm+Pf3M7yCCFpFjkMT9L3P2hQKMklEFTPpvA8KwForAOktXrUhmHeDlse3UWvzbRWsng8qPHfaAIAtzdkVSx2l/6WUuiuwehmhQh6U8u3u4r3WQqFqv4kkqLmSdl7VaFWDJpH2WAO4wN5+1Boh80xomFZc/5GnF2VI3PkUqBGLB0UvWSQAKkGrInrTsaZZPBgfYEUoEb1QKLc4SRYRVLsTPcF+HeY+0Wzrd9AI+5rHnRgAajUNOd6KOqeQexPBcwrDxCwn0Qw0SBHiJXzm2Tx4hZH1B3PjRpSmmfZzX7ea+DvFcuyFuelmbRAwLkK0EJNKYnT1voe0/dIRO4Gj2xUCrqG+zjlFUTiyavcME8t7+QTzMj6DMiLEP3H4V478ZRUurncHG7P3v/xDNBztQOLXZ6rWr7OGHHoesj7YAFADzyTiJY+wLNBuhDjiEOq+3pRGLk/U8iVHroQaoQJWWlJhOAG4xZFIr5G6qU1Tt3LfTUphDUwHeYmiq8IM86YR0ku3L7n176Di/0nJAt6VSTcaKsb2tyaYwh04C1s+ksWIIcssblLEfgH1s3NcqUSaNYmP0yBPPWExKmqVAqqQDnAWiAjh+aK8by3lYj01AVrSQNXDlP9xvaTOy2MPLbMPamfbTn2zini20prJTZDsMWh05GemsGQd27rFLACirUaFCM9uR/EOAy7U2n0Bkb7ryPRkTuQD6nlgtVUFE9fazLwz62M7jZOfAhc/LJFgasmkt3epna+rtRD22YdRcXnTv+6Fu6BuBdAQYV6j5wMCEy/2oGoJMGPK0Dj5PD6B+b0O3zQEzXZDNXIA0Uw8LueQQPxDugMWqQSa8sJYMpPElDnUDRKmNEULPsw+BEElLm8L+5INlZp0dyj/DPo9dZoq/3fvsZ+z0g3vMiy75cPbPPjqgh9vppm7Qfq78hRg7VESNxOeYSR7LEy/kY0Vltmqujy0hBD0VFG+sdRjyIMoePIaVDzUrghPLxD4v3afD5qeHYq/FOORzPVnRQ2A55BxA87pl2QT9kssGaRHGph0mtSS1rh/3xItnKturXhRDZbVN1g7RV91KJlKcn4Wyx56GXImkTIyhgSMYUnl+LgHN2OIMovT5/9h7Dzg/yzLr/5ree++9JDOZ9N4ISCihgxCk2LC8Nixr33eV19Xd5X1FXV0VBUFAVEAChBIIJIQ00ttkJtMzvffe/99zT4KoKGr+6K6f/PaTjWTm157nfu7nus65zjmD2LPsqB42Zjns5ssjuaawZQXZTuA8vvDMIfPmeb5kmp3upCYGOEXoYQHkWISHMQxC3eWFT9liyrh0fi8yOBbSKgBlU4sNolh4gO9XCTA+POzJdTZlOIrZ2uVz3iBLjx0j9J5rLj+f3D2u0U7eI4i8igVMsPdD8BwjeET5JpdcsgYVLuHRXaxf6oQpAoUDsXtVfaup8phYCFhq7SQUzQMof2RhdsOPbnR729P/9AsJBC2RaX/ZolWeIsTbWV51o5pKsMt+cIsd/sZL7v6nDUBEiGpO2VzJ7jBQQwPsqz7s/x5Tyg+CjGefm2Df0UAHpZTLDhllL2PeBKKG/T8wlLqtzZ55poWsJuyp2JO6u4ctpYi6T/ax3J87Ie/S8pVJRZA9xFlOVqF5B4TbM1u3WQp1YApq9VM7d1oheTxxCdg4EXTeNACozjp7BtLTk0GUZvqHITZMxlD4TpBqfCaFf0+hdqpF7dNrX/ud+vrdvneRzQMBl4DqD5BZ9f/HH9/ofufhWx8iw2bI8gg6j4PAf33nfjIO2ZFYiylk5bR0DZMFg/ol0MfVBtm5KWQ31dta+KV51JfKj5AN1aJFi+0I+2Y7ysSr3nWhjTKcNtbbhTqhx8YA+pXl40ONOUxfofzGaXqXZhQVyuxQdodyCU8Cnl+P4sCPc6Fa7hS1jAyINt50lXnnzRATLbv7qUs6HeGv4QYNfF117bVk79VA0hxGQTKX+2yqs4hUXuAGhiuGIVDdYJTIfM5vp1QQECD7Dh62T311/e8cq18+yj2T/VW1q+w+xydQuV2wkHt/IAMmvfYiWYobr72emoALHUJzlN5ihOvuGNbDjWSshKIIKcGaKwBLtJX0nfuOHLIFS+fzfh24D6RZPQq/Sqx0M1HWDNNMHD5yHCVyASQWxAbqum0Q7d7k3QwC+K+5aB33uHZUJ3Pt8L69WHBmYlOYZEmcv+ee3cL3GHBq2pDoODvA6/RrqIJ1sGzZQoLMd9u61ctd3mU0yp9XXtnO8eaeQoZIJvlsGjo4jEXpzbfeRn7VEQhmf67FYPISj9gashI7qP00CKKhpcWQII1IyKRKl1JD1qmyPVaeXAELvYI6UFaoqtk1gCFL2rM2uCKHfFG2SULhVBqyx3X2o7LK5Z/1h+fp311+oPtHkQ0zFliynZbtnoa53NAVP5edbum9y37nvP3+f8yG9ND1LjJFLgKq7/R6M4rnUfdZRXDp84r41EP/JostfU/VPi5wnetllD5DA0Qa2JI16uBQH9hCLCT5ACQHeSXsv52tWM5O+ltaYo59+P2fhBCJYugRdRthVFMe+v7n8Pi9ENTff6W38xDnaL6hajn7u3/sOW/1878EgPv/H8BWnss5HLu/wVPfFoD7G3yG/8lv8eb19Vbr5+/73XTtzKjRzj/+HkfgPAHy5v3l7fbvd+IMzUB+f79N+JzvP85J848PQLz5mL3V/nOu3/ztdo6/WAGSc9sF09qTvAFXNJ0eRBPlJtUBYPqQDC8mZE9gThbWEu1MiRbm5torL73kbD4E9szOn0Wzgq8uYIIKrYMUwrK9EgmiIlH+sJoI0nTREHYnA3gyeAKohAHqRjLJKosl+YkvQGHRA8gu25l0gAQ1CCJBpBxRiPQcJlYFJv7iw0H23h9XYXFAA0Kz4A8YLZsrAcIK0eulectkMl+htsrDiIdE8IBs8OBztDGplV1QRHNQ7l5bwbMZGenYoWRBusTTZPnTcD3lFAUCxsrx0W5sbAP4CqWRj6Vwj7AffCjMPns/+SO8dyvkj6a1ZdM1QJGnSbQAQGU1I1FkWrQwtaVgVJEPAqsFyo9T5E2q8aPw1MkSUfAkBMiCT7/uJniUE6KAbjU4zz//glOQaFonk+PfAyCYTCOtjBZljLz2jSJb/fUSB0aKDJF/rJrPdJqWYEDGPhongfOysBI4LzJkeBhSyhW+WBFwjJMA4dSQxvF5EylEZWvSDlEQz4TkCL8bQPccDQAwADmkcMEeJqX8UPb0AYA56xgargSUHVVVyNEBsgSO6nsJpFMuzBCgpOym0phgGqbYrSwDZAVwjMIKohSrjDE81EeY1D1RUopcfx4AZJc9/KXZ9ul7ay1WQYysrW4FvVP8yl5rjEnaDKZGVVzrnGuKugUixhegVWC/bLjkRS1Fxwkmk9MBM3fg96v1q8mnXH0uGjiFEMdLJk+jp3V1FEVTpqxZaFYaUJl89I4PMKn1jBURpJiBJUQ5QYqhnNspSCApPZSN4sekpCNBdFXSFCh3RMfVj+MtIkjFsmzARIJI3SMVgDzu1bQI2DwrLXcNjqarJU9/k9xcz9fPdC3IXkJNXjBTm2eDufWdZYejSXNvJyWnxeVzqDHRJHkQUn+tO02QK2tAYd0iLfIK59gJGrUEAA0/AGmFcx9j7cgPuYlrXIRfkHItJJHnmg4DmFVocB9Ag2T+UiuIAJEy5OYbkv9bkx/akEWA/OZlGigmKS9eWsS+QYg3x7sK4lXErqbspQJR8yZiMJs1or1BAM8ge0s431NEZS+kiVv7rD3VcMp4GZN3AucsGOJSCpA2QAyRm7Lw0xoVcSlyRIqPSBr5VtQIIsSUNaEpy5cIsYwAfIhD3cCV44I4d+3ZZx/+Xx+3p5j69lRALJOOsqqQFVNBQR7nJgSf6ZOQrlMOMIlPSmHycKdTrohsEZjOF3QTrCeLj1os128BpIk/16HQnVJIyS9/5Yv4wD/jJhVF5CQwVb923Xo7frICAgRVFkqKCECxKalWFHTuQttnyDTt8yL0xvme4zTapd9dYLM+f8IRBVp3Auzrf7jCZn3xKMSiryM8ZQchkEv7/SDHJAmy1/nDSz3FNT0LW5qOhkpbu7QQG6wYrCqYECaJOYK15k/TOsYxUOPfJ9UfoHwxtiJLly0GXMMKBLAjDOK5HaA1gJtZOKB+JwRBANZhGjNs57wV41lfB/Fw8eVXMuVMjhOEuV5D2RgiPjQ1m4YaUWCP/Mt1HMMg/PpYBzruytQpKCpy9mTa+wc4t9qbZS8YADi3YpWvvb5HhBcgIXttKyC8Hmr8e3qlasTig+sqkgnwFtaABgy0jyijRwCAlCNaY4nsx9qX+9lfdR8SeOijTBlnbRdAyPh+pziSvZfIj937j6AAwWqEoObIuCRn4aH03FH24Xbup30cd63VpdhZjg8zKQv421BT5qyiZE8YDZA1BzKgl32qk/1atmTOogawzAdGo2AWpA3gWwjTs2McR19vwCoI6RFIZi/Ov+AOqTA62TeExHZwj1UgrXKBFIDe0NJOsCzkImuvtXfUGvH3Tuc123oqnRrtkvW3OABuwbJsCwr3JofjCXJsNnAf4fogAyQ6CZUfE/VbX9zHcUFlMCuaKdiTBFWH2LVXXYs//oAVMxAwSBbV+ms22MjpchQuQ0ypH6I2KWJb9sFeai/v0YfH+hzeF4SVfVJrYFJ7mwYrUEP1s0c+/exmZ0kVjCI2GfIjg9DjYMDKXjz/KytP2SxURyHK52ESdbip3eXo9A9M2PFTNVZFQHY9AF461ohrL77Q1ROvbdtifa21XMsftO5TxQgzgu1zd/+cLA5Zd07Ycy9+yqZHlthgSx22NDUcQyw/AceWLVpk9//4J/ZprE+mIMGP7j9A/kgTdoxhzpLRi3uIiJIQjwlLDwNhZb109I7bybouO1TDdQlHtbwAC5FgrKl8maplvZY0U3eRmRHAOhlmTXhgnZSO1Zo/apEDByoJdCbvIyuRTIVBcjdUH6D06hqxfKyX5ueiYCUIGI7NYrGYAqNkrwRoxZ4GFoP1x9qLCXKWbtOTKAi4nyQlhjNMMEYdEchQS4NVlLTY7oMNFpjsjYJtnl3z9Q1W+9OdFsqe3Mm1NU5dMcBwCmMLEJwh2ITVWMGSuTYK2fn4s4dYO+zj1yVYvvegpXHdeBAm3zTqa//+Mnlt8C4hyuHCGqooZsIKkxWsTpgyOO8xPktlx6RN8NnXr8iw6FDUKqhaAr3JQ8DiLQjAPpihBu7mAIkA9tivHMB+i4x1w0EMy1dl/ERhMdZpCShvYrC1ysGWKEUqZtR4PahPhlkS976CKhQFwic2UgNy/z9wooaJ8DnUF+yLXDuDgVG2bb/sOLk8OT8JbMXxDHucHsCir2faLiPzYVEGYPZUMGRvr+VEoQbmc/1wV5NtJRR71apUSDhyvRDMXbR2nqu9PdjbyivIltD351REx6JI5LmUvcZbkzOU4yyxjhw9RQbZXJcR0k8NqTp0lJPoi1qrm+OuEOho9nplEykbqRfiJBFybf3dl9uOr7+A2rie+hdiFCXvAASLyEdlgEjB/NzzJ5lkv8hmf36VbfnkI6h9sUrjWlf2XQtrVrWuAGDVTiK8A7Gz68fuVKSwSBCpi5WTNITapRmFx8L5EJusr7q6NtapQdgboLGvU6eq5m1DydiKOs6fRR5M3dPczr6dRrYXZGRMZKLL1ShDGXPwRI9de+VcrgGRY0N2iFDt5PxM80sh44KskGdfP2i+0SHolDzYKz2wUYTUR22ifKhWLJVG2TPrR79maXaXxUAgpZNCHg9w/4OqO/+gL/72lQ9YUhz5Fx2NtmJenjVVnuR3g6y8uMmBzrNnkSVFH1NaP2qPvsr1tEIWch7cK1BMoxCUWhQexq674UKOdTv3gEQ7jsVlEPfTFQD2kxDppzkQUvZ1TfOKkMkp1KQlpSXYTq1kAKvbDQ/5cC/sgZD24vpIpt4O4j4YiSJffYHu2ZHRqBKx9hLBq4y3kDkz7Wg5yiXV9hSQribu4L6heu8ka+wChjRexRI5hXvi3KJC6yJvRBawufR9fsnIY970GOzItKc3P+eU6LHKtWKoKJQ6XJmLBajuYmNCOEfUqh7j7H+eKKF22dqVa1B4QpZ5cZBZ770ceylAsrD3baXWDGJ/3sFg3WXkMCqbbNmq5Xbo6GF6No4zWY2VKERUEyvnaZj7TBK944LFEEjcV09wfHroYZVdl0hfoM/fpNqI+uSitWtcHdLKd6kox76Z+5o3lnfhsQzfoVqsRpHTyD18LZajIbBYjzz8gH3hc5/jvj9C/TeIqrAJxSy5caxr2Y8e5hinZZAjSc2oY6kBCtVhc6kZOhlEcHmU3OeiuL56UBM7G2AIA+V06P4sm0oNvHXp+dShjpzg3zT4oMmcGVsq2VmJPp3J83B9wxvHfwYacMqNM/8+A0DM9Bl6uEBzWVqeQcHL713u/j3vQ3tmCBLO/0zunfK3hriGudfw76pjpTTR86XuldWn+lYpVvXvIlqUAad6SM9TzTOurBHWr3oRPfQaYpT8qHv9+e7d7EMh3GdlFKDXbKKXXL5kuZWXVFkFmU6zsuYw4MigRPeYfeGzX2UYg30Jss3b93cH/v7gYny7fzhPgLzdEfq7/vw8AXJuh/88AXJux+8f+9nnCZDzBMjbUQi/vQLekoD/hyNAbl077QG44qNJNJrNMBpsER/9AN46ANn4egtklQoBVII2cdpeefFFBygfY8JlVn4+VkPtzgdZU/aabj3F1GIekzgCiiRJHqSJH1cAMM3YEFPYXryXgrineL1EgHbZoShTQdJqKRdiKXrD8L8+zURSXV29C4NbALgXQ/H4+MfDbOP3K9xUpEgQZmXAz0Zc4TUKMFbI1JIADvnRK3djnCJTE/txSObl2T9MtxHFhPBBPG9rCJMTYHnLLe/BziEB4KbLDh7ax3uHOBVDbu4sAPkhJqZ32TVXv9sFSv7rDRP2kR/iHwvoeFqFMv7cmnbtBSyOpkkLpCAelYUSx7IHqb9UNbIs0XisJNcTdDrR+NcqB6QbGXQgxzYHUunBD/I7PG79CRNVFJb5gFLPv/A8Ia6JTgWignMCuymBFgql3vWNQlv7DXyBaY483DSOr8uFEPkhcikVIK6eqWWRICKaBMzHKN8DkkuTy6M6XoDqkYAqIj6k+pAqR01qyckTzoaln0JdRIIAdoGa4zSdPkxrKRdChbrk2cO8bgpT5LU0cpp4lFpB2RYq8DVV70szILIsMzOLMzXBVNRuN1GfjqXJOJOTJ0tqIInisDrBjgbZ9xN3Fdkd95Sh/mByXoHxHK8BbM6SUe/oOITj0xyGhZGKdeWMCOCX0kHAtUI5e/m++qyavlbmRzKBhirElbWyEmXM0cMH7KknN9ldd90F6XHMFej6vCIOdHxEpoQwmZTBhHkLRXmarLRam5kUi0Mx1DGTtUGBL/BSqg8pZwJFvmjKTYHqmnan2JcFVojWgnyuaVxdKDa/NwLYO8WxVjOhpkOvp4cyQdR86L+dNJ2f+wP+6hrU59MU1TTFu/J0Js54cKtxENiqhwBSkSD67xkSStNifDbWl5oLgfmq/T2ZOpMF0xBWa7EAsryCCxxug6xsxW5FAaRjTGlFQYYovHKK95CdXDsAqUKX1ZROADJrIjAawutmQKkHt33mv3Xd4AiQrTMEyKq5udgvjDmCpwG1mo6h1Dpaq0IiugB2lW0kAkTnoplryllWsWYFInSxn6nB1TmUx7KszaQiUlOna7QJAFP+2IkQGrouu1EpySpLBMgYSqhAQEMBV/J4FrheAABfyV4jEjUKQurr//ot+9r/+SaERJr98Cf32fKVa1GU1XKs4911HwDwpmstCfuZA5DNH7jjDiwu9jrwQrkHQ1zTSazZfUy4yiZl05O/cWqgBNZvGuDAJPZQsQDt199wte3a+Srg1yCAfIvtIl/hmutuAvb2t0NYm7SL6CSUVrkgE6ylKaZ3FQiuiFspXKTokjXhCN9JoaMV31vo1kD2Z45Y5XfmW/bnMN7nGEn9IfsrAV7KHyISgb8hUvm+UndFcWy6CCb3NaaywdZzU6MtJTrI0gCnoghIDxZAxjH25HPLqseXpryZ+8WTqFwuZDo2FTssESACFjqY+heY6cnvNwG6Kig1BSBIn7GFY3eEPWb23EVYHWVDvp4iV2W3I5xTIT5DRJ6znwkAkzIvgr1AORxZTPSXAvZ5sk4UVCwejnAAACAASURBVHqUANRu9qMw1o9T9kAaxHJs164LtK0v9QDWLWJf73IWViIwRPyKFFK48DD3qXiyMaS0inVksVSIqN7Yf3XfO5snon1ZBIgIXVk4isCWNYXsC8cgJ+TvLmWLf1C4FZfVMIEfZk3tPc6TPJx7W5/yfdj/ZGej6WCdt4s4Vt6s+0BPfgagmcz9q5vPkQbxpX1gmLXYCEmaxn7ZDhLZWFeDLVc0fvcLXe4IOxTkEhgGoL8m9gfYT4LZ0/w5Px1cI92QOkGQddWE4Uawh3hwHhSAXg9qfqqSvAOJLPl/LUNeFpVC1kaMJljJeYks5B5C/lhRHHZl2Kod3G+3fPTT9upze7mPDltipg9AMeHzpBVXVTSRxTIb0Leavf20uzf/01f/xTY9/DAWfOttcrCHywDlDb74pyvKyJvIRbXVZq++uo9zgLKAIYzMPL43ti4iP1qxEulmjSxbtdrmM5nbxOBC1WmsdACKA5BHZGWlcN+JYV8mKwr7lRTOc5h8nfhextT8KGqe7q5BgLlKq2vHBquy1oqWr0RpIVAsxqmvnv71Q3bXlz7L8SOgHLKkonkCtda/WflJQpSbv2aDJdGEYDMxj9LkZPExR8xJCfr0U0/bbbfcAgAMccI6EhEfDajWDrjry/5cWXLCJno7LDs6GBXtlFWD2B8/TYkG8Lp3/6B94vbZliZ5RU8dADRrIS4RIoJ8GcgyXb8D3C/6AL6b6zqwWgH8lZVSdrT1sP5rWKuT/GwCAiCBa3JuATkyEB31BD1n5YC2YyXU3YVtIqrM8CiUIBAEARAqntRdowDJcdwvClC+dGDPFc1362ANtDX029Nbq8w/A3IEYunOn7zXjt7zkvmjLJmWvRvrZRx7pV4IiAkPfyupqrfZ1Hz1kAybX0SVCmFwy5WZFtJJvg+7UMAE97URb7tnG/dkJvKTWMMhAKth1mOr5mRaM3tBLcRCZxx5GtQZPTVdtig/DWDaw0LIm/FCYTaF9V4I9VkkAy6+04B3gNC1bf2240g7FkqoLljvlKJkN8RBHFGrcmzHels55hDG5On4MijUT4o1Yyb2hacmuJawn1qTZkkAmc++vB+7yGCLoQ4rJR+gEoD/9fIRS0UIHMshzCd3LhTl8cHKctat2bvnE6ieEETdEGEVxxrsktX5KKpPWSmfgaXCPoZd2+uV2F9BbszGxmcb9ox8NkoLy8iKdJaMusf0obrm1g5g7YeiLIx7QbwdZaJ93brlKEexBqI2Efk/fMaadpDcgwkmy8OoSXUd9nEuYuNi7Kb7brbnPvsbl7/TDDEXyWsprDzED6UP17n2Nw/2xL2vV9nN75khQDbdcZ+rLXU/1T1GGUNSymqfESmiGpQlwhrB9pHjqfpf1lgaJPHmXjnYj9IRmU0PaiCRIcmJnk7xmkBdraECWVD2e5N/Rk8w1MU1ypqAL6D3YAAB0iwvezbdCe9Dr3H/z3daXo6PXYE6HRNUO1VxyqZDwq0OEnUfVoG7ilstGHIrgD7DB0JzaoD6lmtaU/lDsv3j3rO34bOWAgEiCHcFpNo06uNEVE1hUcHkahHGzTBSC71JbLivXbB8vtWXHbWlhdnWUH4SRSMKPq4hyglq+Uinht+yb9ROy0UQDHt+EYpMyLQW7PEKsMrqRNUgRbNsqVSPPffMNva0CznfSXby0AFs+Mibo0YJ4Do+cLzUrrzqMpcJthCrJllhaQDqIMTANPfqUPoUDWJp4r4LW0speLOyc5wy7cjJQ+xNZGwxaCFrJdWHmWtYlH/F44VfHENJV8jao1aiL1DgeQd1YjpEsQZCqgkgD4GAkvr4OrL12lvr6UsYwhpA3YFF8gFUbYvmLqB2VhYbRC4qkDHOgbLJptmjpr39bILzAR9riTgMdLF2u7lPbUfNOW/+Qnf/6IZsV17jce7Lc+bNt9UXXEj9OmGPU/dosEFEjgPcGULIyEh361E+cYvmFbng9VoUFzEQej3q83a+brmFC2z52nX2GiHvh44dpXbqs5s23kDI+hFyAlvtoosuhSAkE4g6T8qrbkhDfbaT1Ahx9D8acFHd589AhnrSeOo22ac6S2AeE25wBAbUKSRmMgBD6LGkrhCRoNp9RsUxU1/q56pDVbtLge8mqN0U9YzK4sz/sLLvsYH8hY9ssjz0uVz4uRQj/JFKWJ9F5IxITGXijdJ7qK/Tv2ngQ9f42fxCDf1ITSv1hx7qy9RTSa2s5+ghYtwRO1jmqn/RXqUee2Jy1IqKClBpHnSKsTmzC+0E9nCnS6qpj9LJi0yFqA6zj3zwE44AkdXZ1PSMjdtf/ThPgPzVh+5v8cTzBMi5HeXzBMi5Hb9/7GefJ0DOEyDnCZA3X+Me+bdfSC4ZUyL8UfGsfAKB2l1MFUkNEgZALlBI0/2adB+jIDxyYL+tWLbMyVtrAdlH6Bw1KSJQLI/JoHomcRubWpFPZyAjb6DQDnfyah8Bjag/pmm+FaqtoicJmXptTRWAc5pTgARRrGraXVPSmojZRyCfgCP5tGcBXD320WC742G8v+VZy++MMVklGbN8pquwnlKOhIBmedYKdKtnCmeY3wlhaioIIG6Ygjg5PcNOV9dbGVL+GixT7rjjgxRjI/i1VzOZLYsTHwBhfMuR4AeTVRFCuGdwkIADcg+YTP7xh6Psa5uxv4AAKUOCrcK9m0ZDIJomvwMgEmQjILBbf9RQjuEhLiImkE5eZIwsmDogQQR6FTIl1AKQpoJ4790zQOJ1320luHYuje525OYR9vSTT6JsybXZcwpdUOXWL6ZaPmHnkkgrI0QXtjz2szPS3bGN5zw28t2721GjUGDLmslZRzF9K+uYJoAWkR9S9Vy4di3WVGUuuFLy6DZNK0NGaDJPILq+twrfVoCveLxuRRpJsi2gsJQ8kJy8HNZLl5selJpCk076fhkAi5oAVGGtpjgJIGt4uMupEVpaerAJywWIrKNx12QaViSAwk9+Y659/sEOGjSAE47JFMW4/KGz8buX5VbRvDnIxMtt7549dvfddyNf3+wK8pqaamc9pYlwTVfrvaV6GWEt6Y/IE4WVi9yoYZ3Mo1mSb66aFNmOaWpJChFZYGlivp5cE4W2D3Dc1EAnsE4lY1fDKGB3XJPSZ0DdYF7TW0oNgCopQvQzWR3pddXMSqLuggl5nX7WhT6vCI6Z44otFf9bBIhAeP1v5aUoMFpZJW9I1TkO4wC7IhVFpqjJUP8zye8JKNX50bmKzJ0JUT/7GG7wB+Aqca+jdaTGRGRKGNOByQBtCqDoB9AdA9STCiSPMPNerhc/GlRN94sAkaWAMgV8GTXtB5CQ6kCh35/52Nz/9uSHjoMjQPDZFwGSjRWGgkXVoIuYE1mliVhNr8n+CnMBp/jQ+RHoLEJEShwdX1mGNbOvaZ/rByiSIkIWYvpbzaoAGp1nqX6chZIIAhpDNYm6XkYBRDTwJ5uN+QsXzARdsm+JvNAk4a+f2GTvu+PD9hpkhKyw9uO1Xovf9Cc++Wnsqh5wlkzvfs+N9sBDDzoCWo9rrrnGkY31GKTff//PmAYOsnfhM71rz15nA7j2gnX205/eh/ogmu/kabt37rErN1yOFcVy9pYXyXBayh5WRvjms3wHD1uz9lJA4BYm4lF7iOzURKHWNOSlJkMVFK/vKBJnnHUtskx9uQff4dT/K7Lszx61ynvmWdbnjrjrRAoQETHai5Xd4wm4LBXWIcgbWTAFARRMMqHb29los7OTsP8Jt0hA1/QYVHeAUNMcH08FXkO+KZdA19MpPLp34ncuxVg+06zKMeIkYIfEhCDAXj/Adh0TobJ5ykct4cl9QoTz67xnUDgB6qkZBOpWuTWse4L8tDVRq6Y+wlnKhVoFijZZyWmyMRaCQiTI0hUrraau2YEtCRAFUqDJ/mxIuUK8x/pLI2jmOZdMvkrhV1t3GnI41RHI2rObOJfegIhScGmPkuJLP5PCThZhUrjJd1v7lnhNWRVq3elnGv+c2ZPZ09gLvMgSSUjJAKQpsxKAdxFWsUlpLgumFquqVgC1ZMhwEe+V2GZpkjcYW6ZIcKbZOdyXIe6nOZYZkGKlxSWQ4PG2Y9s2u/qKy1Hpldih/XuxPLkYIDMMgCiC44dNiiwFUcB4oUQbFRmmxcy9WXkV03zfKPaUQQCpNlDJ+kaCnhlQ6B/Guq8fazjubaWnpy21INPGfaZs1pwYrMIW293ffBhyPJsME/IzCgkARo0Zy/RnyYFaiJMSi0oaR1GxDvsfL/JrjjJ5HOIyF0ZQLngDxj6K9dR//Pu/my+2du0E1saEKjcLmx3udZ4ci+JDJXbieDn7Nj7iHLf4pAiIIT+XdSPrkhKmf1OY3F1/+QYm9gusmnvmYTKf4hOiIbSet3/7t7vsVOkJmz2/yHpEhpIJ1M19XySPWIOKE6fwl4+xbXsOWTPTwR3k61x500bbBzgZhoVYf2ez3XT15ZYAmTKJ9Y6nX7ytu2CD7Sj+mk3X5TLdjZIGkqAaZY8v5/t/f/37lleQ4LK9FrBHnCo5bhsuX48KIc5GqHmGGlEUosCpPInt3GCXpUX4Y+3SBfkyYWSYWwfYWCh1SCZk0rq5GeY32MC1MWrbD3bYssW51lvTxP0/2pqpFY6WNTJ0AnkONhcWAWDK+RsjL6EM4NKD62mM1wvm2i6CnPLmomzhuxTMlpJy1E6cRB1LGHhOfjTXGBZ6hKX39TPsgkXOHADdOflZkCs1rAtqQ+ylOpBTPLGlyiYgK8Igh77xxMdsz78+Z5MocjBdtRD2mv5evOmDoTcIC9f+My4bGOoy2crk5CdaZiz1FdkmPhxnv8lgaxiYsh/taDU/XjOGPaC7FZs9luTl6/DL517awr2umf0nAEutUYiNaGqt2BD2cX/uaxrFgXwJY4+JIf9iGtKglSD54mqI0kr2M05vSDTkfwjqWwKu4yh+I0DcGxpOc/zHbJHeE/tP7TuNPVP2pcf6bdWlKRbt0W9FDAUdOtlgL+1osCtuWG2bd+2xvbXcC1iZcEyEyvtbamwm4GmX7cWfKxlbr1uWMy0PIKgcjFT2/nFUz8++hGJ1vZ+VdYyi2ryIXJpX2BMgPNIjqHW7GVoyyAnIH1Q5spQJcaDiOORHAnvZjMVjNGTyODXoaibnKwHtp5W3IAs73TxQ90l4yk7vwEkpiWtON5JTsMZW3bXONn/y19QKWOZwDEXWyuKuMK+AzDxdT0EMRQDKc37VI4jQXfJ/LrUn3n+vI2xHuLcqP0v7VjQWjyK8lTk0rMwrDXpIUaihEXoA1Z0ixWWBO4iyR8QGIifyfAjpJstJ9996+ggBtTlFWRAFPVZV2USfwXdP5ho/Qd1EHbNmZZrl55LTxKT5LurDVw722LuWxqE4WmZJ1Py/2Py8vQpZWcX5akF4yGXrwGcvAGUviDtPVHUd7YN26IztVa7fXeyZnGe+6xWrLyDr6BikIVaa2OMNUceN8ZwoFD2IeOy6S7OxQ2s0bwjqvNRIm4TkCeQ+UN/IkBDYcBrqql9uabI29l+EWjaPMJuC3HTzg4ij3eAbypoOm2D2ydkAwacZzlKGSgqKQFl51aH4eu75w7bxfVfaURScvZC4S5YtQdlyyN73wfc7MqQRokNqBz/uSR0coyBqHOVFyEZ42bLl5CP6YMPHfsPfstlV7Sk1YSu9jib2a5RryL0oivueVKsC7vOw/dNAlmr4MO6Vur51f9JAm7Nkok7sZCiGN5Y8wdUDuqeG0DtqECkYVX07qpElrL8x1rsXFmGy0dLgzV7qnCJyM6JY7xQZkEnt1PY1Lgxdao7sPK4j7P3mYwmmnJIh7u3FZVVklJ1wvZDULcouk8JQuXQKcD+MpaSUTLJDlqJTfYiUGBooUK8k+0uto63PPWvzyX284aqrWD/F9uijTxBgHm7xqVmWyfBeaVU11o0Rtn3HduoODwicq+1Xv/o1NcBa7MQqnSp0zz0z2RgrvnTQDQil8n4igM4OiIi1kFXm3m8V2JLPo8LhfZX3pj5bx3OQa0SEQQh719lacUbpoZxKBqKoH/Vz1wPwPA2gKSdFr/tmoLPi+wst904NnGhGcYY0OftH/3jWQsspzJXldWb4SsdBNZJ7P/ZL9R8uB0S5fvyuywZxeVoMx0kR7jILuS4huGTvpaEy/ZtqJGXSSLGih9axrEP1Wton9FDPIftdZYNqUE/98OrVK1jHnexnqVZBfaWMvErO7wB5VkO9Y6j1EiwmLIHeKsA23ngr1xN5lN7UNOfyOE+AnMvRe8efe54AObdDfJ4AObfj94/97PMEyHkC5B+bAHl7C8uZ4ZGzD498LLCcxFaFGccmhMJRwlp5h4cR5KqCWhLdADovebiPKceDP1lMzhYSJluMzVA/k14CmTto0JcsXQZQE0W421am/LNdXoRA22aB2YBmk2p0KK4Umq1OLJr3KEfeHQ2448t7CbiWvH6K5yViq1VMsS9/0QiaKYHrm++Mttse7ERJgYIBIMnZYPGaarbqCH70oVlLBswKB7xWAd9N8a6fD/IZqwHBL77yMkAObJ7aegA3mWYHxFizZg1TStVyDoF0yGcyertr1HKycinO48k+KUftUuqk1Vmz0+3/3uhjd72ItQMIwPETpS54UkGSAh6UW6LwwFb8lqX+GKepjWNSbBg7F3/eIJqpXfngyw9WgJtIpCSmxbuwFxGgJvJHVljHfrjGPvIIORw0MwodP0ZhP4AaYi6fwZfmZdsXEi31o7vcFJ5UEGpQ1agW5OUyxZvAdBNevUz+e1JIJ9DUyG5mx45XsHGZ7fzg1RDoc5xABbGWENo+wFj59ZcUE3DL1Nk051qTyVL3aG2Ec57aIEAiwyIdMNwv1QTnsY0mOJbJd017zSXITxkAkZwLNdszwB0ZIpxTFdUChILx+pedzJGjZRyveECyMBo3Quqd6iDaHvx8ut21Sf753ag6CFQHSNaUYAzjjiIFlE3SyPe6lenYp556isa4lknBRLv00kuceqOGRrEX8m4N30nh3wojFjkWxrTbNOAAjMqMbQ4gjh8A3RCFuR56D8m005n+Hwbci9RUFt8lDI9lnWA1qFJZdDFJJhVNMKCzXseftTkB8dGP7VYfU04+AJTJ2AjIMkCTljpmWsuhvL+IuX7sR0SAaBtyDQh/lBUiv38BA9qg3b+5MG3lmGBbIg9tjncbE3bKWpB9kgB7PQQsiwBJW6AQdECcUgHto0yax7vn+yX026Gtp529js5nDaCs/nclPhnzmGgXIOIDUHiCqTupiJqaW1mvSQ4c8ZZ5OJ95XOQar10H+O9P3oCsl+qwCvr0Rwr/xxAgm7YwjQoBEo0/etGsbAe+yGquh6lLqYXime6ug6QViaZ9KYr9aAxARoC0SBCdgzB+v5MpNClBerl+BBiFM0GqyT0RHZp4EzmgDVMAuK6ds02g8lfS0rNQxBEIDCAmcHoRNntSk3SwbpTbUF5dg2VQG+eogSbZFz/u6+2xJ56y9ZdczrnvtD379+EhP4jHtC9WIfNdhtG6NaudSks5N2UEsT/w4M/tE3d+2n724CN22/s+gE0SgeorV9t9P/u5U6DUonrJI0x5yeIiQBxCTLHiUGi67BW2oXRLTILMxKJHQcTeePrLGgi7eCbmZwgQ2UrJQUGu6TNXxdm/RcYBCEN+JH9iv9uTtM61J0lBKKDMn+uHnQq7ECYumRoVmSGgX7Z+ESF+gDwn7aZr1mN/NWlJ4fhoo14Yki0TBHs04GwwE7yjWOpVcZz2k8mwdMUyiItkZ9XnzWcSwQeCZCNYU7RAwscx2RnAOdObtKAaKSb/RHkNWYBk2htEBooAFWExk9U04rKbtA9MsM/oviNVYwsKME0tFs1bhE1GqO1DPdgM2NTOa+SjXBQhqdcKw1bkApQgehw46uMIFqnaRBQLUOqChBnFRk5Tl1HcI0WoOkUZCJj2Su1bChdXVpOOrIhqKc1k2SegQUoaEesRAEayH4rC8qqqtsW2vrqHbB4I80XL+L7sd9xD+tjDpiAFWjtaAeHqsPJYDdnkjcImzmKxQiw9WcpxT4Z41UR1I+D4EvvZfT+1m2+8wfbt3cU9mXPx7mv4bNiHoAQZB7CQ+tNbx0vkF/fWfvYjESCeyjlijwsEjJINWQ+AWB8TtWGExL786m5s3UIcoVrTjAotmNwp/PELirDeKpxnj9y/3dUIo5O19pGP3UK9oWtLE/pJEDms1XnBkE0E2deTK1PbxX512jKw1/QPi7eKula798FHbSmqi2shGeITIu34ay9YEdZJkwDV/YBRNuFtr6EA6QVQkVInjpDpGL7PaT7nIfa8PkKtfVjnsxg2uJTwWh23MtQje/fuBMxqsQ/d8V7I72g3Ca/zokn0fu7VcZy/dvzp6yHa5rIuDpdW22EsHYfxaA9HvdXH3hAKID1O9scYE8+3Xn81Fk8A9D5htvnJp+0jny+06YYMWC4fm8RysYL7paa1f4U6cdHKlU6xlICNVnhEEETURTY+AoHL9TLRBmnb0mHNKFWm+jstzn+ae3evHS1vdgRI7ZAP18e4ffr2pTYH+UbocCOWQdXmGcS+PUKdB2kwCahcR31T1dDLZ6LmC9b6DCZDBHu5IEB+QNNoBhB8uJ592TPSye6CgcRmqx3v/CS3bksAwRubsUYllDgX0lyAVmdnE2t7CDvTXGoO1iH1YNVJZZqkOYXQS3uqrFrIe6Cvve/dl9vyT6Oouus31tvSYCMQZwOkUSelZHM+8I2XyIbj7e/vxXXRZrm8T19bg4ULGSc3LMQnzuoJon94D0AxNl1RfIemxnGnZEnDNi0bgjE8JtyqBtqdzVnwFJPK2I8Gs1H4sb9MeAyy5w1CcPhDbDCwAvB9GtusMkB1MGsLSzPug7EWSk2YyHWTBPrvz95eyyT/yUNddvVcH4vTMAQ3xppBb/vRvk5LghxKDURxLEIcBuWxZ05aYk6Y1bFn7W7CHg/3FuJJLIq6wc87BsVWu1U2MQWNuPqGJViRonbJZj/zAdCNBBB++Bfk2eFSE5eXbLUtqBGxewriA4ns5nYwY8PI54uNo64C7K6obLHFS3MBIL1RDpW43A7ljASiZkpGCdJOLeLrhRUrBIFqERBJnq+8KjKAtOdRfwhsvePXn7AD39zBkEyjI2Hl+y8lo2qUHJS8Uj040Jb1cZL3kdpUJPFVP3mfvfbFTe46aVZekIBU1koy9YRTWLomg9NHnTtFLaY9zhXP1C+D3A8QAtqsXO6zDAP0s6bFrPtDzMSw38kaV9Z6hfkJ1PhYGOKJVlVLrlZUMqRzA8QF54xje8Wli9wUuwj6h3+9zcITg2w2+2JUYob94IGHrAZLnV4+gxfEhSf7/usNX/oDzOPiyH+3caSK3dx3srNTuRbCbH72LNtGYPUxckHiKAljo1Gzs0/NzY9A8dFN1g+kBmu08li9rVuZyj41Tn+AkgrLotMN3Fe4bp5+FaUcZRsiJ4YwvGwxvUYYKpCutkb6lxCnYA9gQl7WowL/VSfnZGehSE1mcGEH9XCjvfumm12exzHIGH/Ozao1q1B/RNl+bKbGONZSIUiNMH/BIvaxStRzSZAA1U7B34wVmQ/rPZnMPtWTyWTs9VH7SDncRq2icHHd59RnqYcpZ9BAvZGIA9U2XRxkqXWkbFTweXKaMvTYqxlMcMMJHNcayAbZ0sYx9DU+Ti/DvqAaWqHXA9TOQQxByApT++gJiAcNVEnJIbJa7gEHITvnkNOlASWB5RqwEnGt+mYM+75K8pxkz8lCtRDdQ6XSZW36iDBeuoQcp930EbEuI1CK7oPYB45xP2zBZrkW4D2f/CgNn+ze/orlcRySIe6muf+0EGy0jXtVEqrBSdRo/pCiXqwP5Y2U0Z9KaSolb0dXn21jSEuPhZ993d3b9/3HzNDaH3ss/wr3k2/l2axPHGAYg2viDZX2b62sZB/K5TgzyMb1IEJCf6sXODsEJbUxeo0z7OXMu4n8yP7kgTfeWn3MbwmQmX9WHTZDguhSmyFV9MeBBcoPUfHHQ2SI3le9hQYapdzQOtFgmggQZV+qjlKtLEWslDW6lqUY0cChMIIGjrGeHwdxJ0Wt1lgjRKyzxeLzhzIMqXUdQMaY9qcs7i1ZKJMmqJ9PQzqVKuSdXK3xQZwaQuLJawphP4iyT338swxHhkB+zqhK/urHeQLkrz50f4snnidAzu0onydAzu34/WM/+zwBcp4AOU+AvPka98h5z2owVSlARHR40Fz4uT/yp5ekXgMn+ndZO00CHncR+hjPBF8IzV8YTZeKzHKAtyEKpVHAEAGACyi+Dx467EIFs7Lz8EHGC55idhhQYJCCWeWW/MyVLxHC3w1YuiiMOw4FQSFTmEeZLtGEkixfBiE6RAioKFfRtvtr2e7zv/dnWDDRYEcCkCucehnFr6S4J7CMSMA+KYYGeFBe1zx3CFBsmMmqdqZCN1x/pVUAoBUfL+N9UakkZzCJspopqCaZaWFrguUQk0opvEYrgK8XdgzReAv/5rHNhHOGWUYBygIaysc+mWkffmjADhEcPIRsWzWkirtxClAVfw3YcCiDISCYMFnGxESEBAG4B9EQyUZDFkKahNGUj2yS5HEsCx0F4kkNcvA/V9rt96I+ADjVdPErr7wCsMWEoLJImJDa//UMS//kfgfMYurK68huyssWzp1j6RAg1adOopJptUTIjywaKA+aoxdffB75fqitYvImAuC2CZ/bUvzUY5kOXwoYq1yLBx/4mbNxUYErUPA0ag3ZibmgZ9lZ0aguW7zUhQLXoSKJB7DTtNLO3Tvt3TfeSMNSitdvjAtbP0RTlsRraEJb4HE6TQTtE6GCB2nakmlofLD/aQUIGLAaAKl0pn8f/SpoAI/b7lF4+rALBFbRrqlFqSp6AKP12l50C0v4zFJtCDiMRvavCWo11iK9UrHlEriqn+tzS40xgCWZP4CvbGRC8LNW4HEE1m1O3BpBSAAAIABJREFUok41HskxkdxbSh2RGsorELgs64gQmoGOLggV1AO9TLBpwtEXsE6/E6ZQdz5nBE1CGT7FiQLaOJ+yX+sEqZBiIEjXj77HWQJSjQ7/remqSdaM+46auqLx0DlVMyJAQtNUUnsITK+lcdDaylwyY5f25kfDMbx9z2TN9HA81LDodUSoReVgBVIhmwuUP9hZTGGyLeBTyik/rAcEzPUCWjYj6+8DrFFWwSBrMorvofDrTo5PIMevg3M/RBMqr+ZrLw36H0F+6BhJAfLMFkJYAd+j8asvzMsEpGXNMPnfx3eTp7Gm6wUkBrD3KUheuQzKefDj2LcAQAuIlm1EJ+Gc2uMU6jksWzJFt/AeamAFEqjJ1M+1tjppzEU2qSEcZD9NZmL//p//0i64aL37bylAsgAmFDTfgBIrg6nG7a/hix8ZY0ePQ5BCXszBIkKBoyI/+3hO1uxZ9uDDP3dE52oCgnfSyN96M9ZVEDoPYwWk9/XEOmLVuovtl49vsqz8Odj7LIPQHrZf/uox11DP4vvPxkZl3QVLbf8+gF5UYtqfJycIQt9f7PzIQyKwfQEE6GcCeJL9xfDMF8g/zTS39jrt4dOsa2VsiAgZZ/1KCVONFVYyDbkIEB0Zp8pCISVi1J+l48dEdwRAfgoqjGNHjwOwrEWFV860K/kQp0/ZJRcuxec+wmYB1MczfuvFdTbCcfKUfRggSzBgtb7j81u32IarNzApHwBhvcNNymZjRTHFelc2hQBVfwiJEaZfu9kXZGdVcbreOvGIX7RkhQOP9Pnc5+J/D/O3co3SIGtHsRQRGbJ41QprRFmmn9WgCLt4w9XOm96bPJYjZAZJsad+OgNFSw3XZiT7nqY8BURdeWmUvbB90Nlkaf8UIKfFMszn0v6obA9d89qznC2HwphZY6kABi34v4gQkeosmvtrN0B+L8dARNI4HviacG4CBA/Azigsivyi4nJ7ecceVDrelg+pGQMBq+NyDEulOkiEQI7jKrziPSEAc5gO389enQjwVFQ4117Z+ootYI1Fcw+479573VqSNVpfTzvDALMZcsjlY6OcgATQVLM3696P79HL8ewD1AZW5p7mhYUMk93cn3zY4MpQVtQRvK0csKOoS2bzPiCutvfQSatth3AArP7ox64CkO2w+gqzF1/YanPmR9qHPrLRntvyPPd8T+wY8y0QT7QLr8jF830/9k1k3cTlQMLUcp3MtrCELPv+/b8gp4F9GsK9vKLEvnv3N6y3tcrSEli3ZGqMcqzHCW1/4blXIMkAnpnY33DVhexxPc7KbAg1myc5CK8fPIIyKNI+/+WvMFwQAKh7kmnrpwHvhu2r//xFZ4ElGzBviKpjDGSkACqmQNaf5t4ZDiEYShj9tG+wfe/+Rywic5Y1olDxgogaAQS97qoN9vD9PwGwN3vPxo2opjyY/G6y22+4x+79zt3mwz1unNpJIJyuz0GY0CzsL6sgmG9/362QSKjHyN/oAvyvLmVowIIB0LGdIldiqL3BhltqsDUatOIqwPuWYTtSNzOFu/HihXbZgkwbKNtLVgJ5Bk1dgLHcwzqwNIEAaaTGqeaY+gDG5maiePMOshOoQ8oA/0dYjjlZMSgjwng/gsCxfuqfGsCCptOpIgNR0AwwBNOLEiMoOAHAEcKcx9BQO/ZdEL2ouDBvRN0yZgdfO2yFgMcjDDQcqWywPU1kOEDCXLamwD5w3w1Wfc82qyk9boPsvUFYuY2S2aKskhoCjgWeTY6xN0OYhTE40dXaYAFcb95T2DuFZDjFzQvHa2yCSzkx0g97HOycAiMALLG7QXywdu18axpsdvaukd6R5kPArjfXnKfXhI174TuFHVwY1l1B1Kl9KFIbG/qsm2n9EYYYfGMiuScQKo2kJBbruCTZInF9HexAKVw7aDfO594IINzbx/07PtU2o4ap6eyx2y9ZZC88uc3Z4uic7AL8zkgPt4MoYDicBl5unsxceHpjQcTrT3g3Wmq0jy1k/xprJVuBfU+qtxFYmLBwBjUCAezJJmnpi7Cd+1uN2B8IPAZ1UMI2QZYXl7SK80UNF+X2sQ6UWoEQTFKZxcUCZEJcx6DiEtioe76PZ6ADmzUo5DLB+FsAt2wVReT/0wv/Ytu/+qyzHZVqYyGAsciMPupS1TOyFBUArrpU9z8B08pACkJ5eMWPb7eXP/Nrfo86mj1NhIvyn8YZBlA9MsW+HMYAjYalJrCJlfpjUAC8SgrZsg6OWmIMg1BSnMo6F6YinIGFDI5lP+RgWRlT9uCfCUqLD47DSzHajpfUUZtgo0udtWN3o120PAqLsDyLo7apQcG9Hyu1SizgWmEdRrFu8+bzdPCe06zhFu57ygZUtZULmTyLga1uaqfy2mobRKU25jVtQdR/Xex14SiUZMOn8YYUVCde7KWecHHp8Qy1tJI9wbm96YoiO7jzOPciD4iTHKzoyi0mhWwrrL1O1bTb9mL2INQ6iekQmxB7yWRi+EyT7dbXwTmTmhoLxZUZTqFey3E9jNXVbMjELEgQ9Vl7d+2y9RddbMcZWjpRfII6LdLetf5djsSQGqcaBcelKNme2LTJ3svww74DBx0pIVvTVlR6oQwDDVEfh7MPSvGhumSEWtgHUkPKjxk71Wk33NIEaJ3CkMaChQsdEC4LVd2fentQ6fPfgdhjirCVciiIvU7T/du273BkysqV3F8h4Uqx6RuCAF6yeAEEWrsbEBrgOYUoXBT03U+hodpBCq8YrKKkAj9y5JjLy5tNBkgSvYXueydQfMhGcoTrt5tciEBUnEMizqgtutnYyxjqGQC4H+fjLybrKol+R8dIiqMR7tGXX3KJbd+61U4BsI8gm5qN7Wgb6/1WyH4f1t0zm56SuzPHJ8YOF5ehFsrGapNcEXofDQDGkI/Y2Fhrh76zyu1zRXe+zr0k2g2ERHHc5Jag4Qv1bjreYialZpByaQzVr5TDqhP3/dtMb/OXPpyalofqBW8KjrN2o/q3nE8ddASHe1cRHGcUHu6/HdYxowBx/+vM4MpZkFS/q1/x5v4tgkIZeBoIUY0oRbp6bj2kolEvIctSDY4oW3EdofQV/LvWpp4riyupnN1gHJ9TBJoy9pRdKcW/zqUoli4yXqReriBTyx8llfJVVq5YSn7aHnoRlElcZ8XYYLXVd1IvYv9J6HlqQobbt6675nr6sb/c6ut3jvd5AuQvXX5/098/T4Cc2+E+T4Cc2/H7x372eQLkPAHyj02A/OnrV84aM1akZx8eebesYZiXDkTVEoWPCj5ZOMnfXbYuCtSTnFXWD0MjTOmNUAhTvKdjWaWqTtkdpYC+nc4+Bk9WCqE0GpZOJNgTALsZWTmuqI0CYBlhPK+fJsebInRC0040X2qUNNWvcG6B5Qk0gsrf0AS7QF8VlT00x3p/efHvhQBR5oBAzZu+1+RC0JvwBM6S7yyTRq8fwPser/RECAx9pRSKuEqmiPr4PONYQQTjmZ2DRcGzm7fS8LaTYTLHLsYneAwv/PKyYppjQMfCPDu473VbCnA4yDT0gX3HCdaNs/IapM8B45Y/d5Y98fEsu/EHDfh2l1FYyh5HUAHgF7YgUjLUMtUZhsdzPNOrPr46vthAMSE7DhCZEs+ULwW7QtolDZYffT7WYcn4+gtELSEQXAVl6f3rbeN/trlJczUkrVKJAEAqdG8MwLPynrlW9C8VzuNfx9KD6chs5MQJqGt6CPAbYeJqdnYmgFC8NdPUHGVq2pui8+JLLgasD2Oitg5ZPx7jvP7Gd7/bFdhbyB1RZokKfNnpCMAT8Clv8uyMTGs93eCaYhW65Qo+BySXvUsxipb1qDAU9qs/Ij1kYaXwZalLupl+vpz3jYcMevXVHUwxJwGuTtt9D/4aUgeygDUYyznrHcZKjKnXn38q0+78hXzzsUhgjYgkkl1OHCC0pgalQpH1mmyfNM3fyvERaC2LmCAaO3nra5paAZxaSzO2CyrBARABKLs5ljreNUz9z5lTRKPVCzmCNQrNuqYd/eS7y+vKMzuHY1gGsROBFUwfn09qf4XH57DmRH4MKJydBk1KI57llCr6fGqAJji2sr0RieV8fvk/NRjahkRwSGXgpO7KAznjEyzCQwTP2c1av6cJcGXGzL8kxdrLZvx/9e+u4eG5arpEpMiiaxBAX8SJSB8BFBkLg63xBMfPXdf42TMNN3fuPOvnmghB9t/CBHh8Wqa98JsnIb0gppQxwvv7A1rQF7p8Gy9ezxfSqLKuBcuXCLv+suD/MQSINjvtFy9u6bGU2CCLZzJ4WmuI7yS7Mlk6tLNOIgHMBdiIQNL61c8muJ6lXhCRFMMkcQ8TgJrEk0ez8jb6AVkVhi6pv0g0EV9DrEvZnuk5OpcClpQBMc61Gwpg3UJQ9ITUETT6CqXX9K2m9gdZex5MzbYDpCVxPtqwG5oEUNZkpGwEY1nPk4B57UwllpPT87EPf9B+9fCD9s9f+rzt37uHKekc+8lP78eSAps1Qj3Xvusy++6P7rfv/tdPUQns4jO0M9m+x9ZffIGtWjnfeclv3/YcKqVmrpMuLImWc20eANQjHBjP5UCOx6Cm3lESyIN/AEJZQZQeXAAizLVGwI+cFZbUYJWEoecQhi41TACkh9amL8R2EGSIrmM/pqgDpkYthv05n333MPeFyy+/HBu7ZwDZavDlzgfgHmIiOsXykqMtmanYRNbwBGu/D4DLh+Y1LpK8IvbRw+xlBXMLee9xbBL3ujyedIDpVNm6yZpJSIRs4/gj8mOA6/N1LMWGUQT4A97Irmzu3CJnzzVA3lVlZYWbXA3nszU2NVgutn4KL1e+UDFgk6YeE5PTbe/Bk1g1zXNTkToGRwBaggHJprgeI9gzPSC/pCK4dkOMvbQTkI993nl7A/7p+p7i2CSwTwlo0FrTuhO5qsB6WWGNcT8QISU7w3SUjBHc89pkj8geLJJOwKNCWLt7ISOwgPIAeC8tr8UWhXschJmmYgO5bpNQshQzDDDO8c5B8ZPOtOvwQC9T/eN2iHvbBWvWWUFBof3khz+xm5kqLuWeU83E8GXrLwa4OIXFTCnnzceuwmt+EMIgHIukUKY2A7iP+YrI4fuPs/YDlO3FkMIwYOmUrLGwuxKxITuTcIhUhcanYnGl0PGSikbbtR8VDlkNd99zJ4Gn5XZoVzu5TMfspltWQSRFYl2z26qxIUpKWGKxhATPXRFpFYS2l5X0QRxlW04iwCMB6EFYCO0+XmEnqpuh1OVBPgDx3WD3fPNLFhPCBg1wPsU9tAEA9NVtuzivCeynkwCEa7n+mlAdEsxM9tTYlJc9/tSzzkbljo/+L8tzAfOj9u1v3+2CoG+/7WYLAKguO3IAUDvFDmHFoonmfIDgEe5pEdQ1w23dBtZvD2163oYDUI6hEorPzkcFdJRrai7gfqcFAqZOAZqG4b//AazShqfn8fwWC2B9TnI+R8nTePyxTZA7s1CvxpJH0mZXXnkpADEWfNjGBGPt1c0E+PEj1BvUUXOwMWNm3EZbTnM/mwYE7CYEnXuER7TLYfnKHTdZ2BBBCvWs+Q5yrfiuu4+0Egg+Q3AoS5lbgcVwXRfmAJ4DIp9o6LAHd3TaGCBzGgxCPNdIRiiK1lAs/4ZbALhG2QdQBMhWSowOwxxj/LKfX4RTvk5O9kLaQdqTF6KweD/IjBN7y8j0iee+OGzlzT32SiVrF6QyIy7AvvLCx6zm269aD9kAgxDRwahjJ6ZlHzfNYAn3WwLevSFGRWjFhCkguc3d6wYhUDwmI62dWrKks5+JbYBlMHEEIRaaO9f2HzphYVxv69YSou6J7Q77jt84ID3TxF6cb/6fjXrBGvA5fT1RL8lGsm+UAQnyutiBfEScsoT4mpbkj7phHHs5CJyhcR976Pgw68bPrsghjIPP00C2SXjhfNvUMG6vHS22j1+7wh7+8R5sTfl8/VO2raaHdY3iEgJtGiIF3sQRIANjodi+xfAHdUCUt6VCpA0zNJOTQN0EEZWK0jIhjnpjqsUGAe4ffrLLyKS3U5y/5fM9XAZCL+BurexmW6j/4JtTGDCprmECG8IrMTEUYJO79xSvzzr2hAiZhnzzBlCc4p4iUmgI68GgEJGq44RJV7O3eNpnNv9ve/WfNzMc0+jUarIeHSUnRDaZyuxIQMYiolg4YhO1hWorV9MwMLPhR7fZC5/4hasjRfCqBlPNJhsdWduqhpNSQEpTqd6GqFu7UDGqPI5hbwuilhtiHWjIhlOE/RVEPM+LYQBgZGCYbDrscjh9MZAIfvHZ5h2eYq8frrY4VEOePPell7a4dTIrN8vZMOkafBkF0s+f3WtA9QzYzKbowhoNdbY3CqcWBoTC2YNDGehIC4uyNEiTo0ePWD33eM9o7MEYdBrm2DQ1Yo8F3o57Jr/DWiSDrguyikKJe5QH1njTqD/Mls5JsVbs8cRRz180C2vCeuubhCyc4n5V0mgnaznv1CIXrE7GChe1BirHBKzlSsjc4vZvN968CnETKibuE49u2mMBlLpZs1IhUsdQ9iwmI2fYCrDre/mFFxlOm1EAKwRdNljrL7kUlef9vMbN9szmZ23thRfRQ/S6XqJo7nyGqtpdMDozDi4XI4YeRaRCIORVC71CEmSjSLB5ZChWcS88Toj4ZdhFySIsgH2gHjVICsSC9rBiVOJJqNwoN+kP/J3doUj5U1hpZuIMEMN9rI3j48t6Ssa6z4+/PdX/cH9+6J7/sttue78bnpAaQhkazzz3vM3D5kr1+CvbId/p+VQf33Dd9c52rRtyR2qkKq6LiHiyA1Fx9rNH33bDWzfzn36cYTcGSkSkebEWN0CAnDh8xNqo8Y9T63rwvtGs+1UMenWgJq+nB/DlezS3dXFvojeFICaOCMvXIGqyYTvw7wXuWM///CHuwdHO4lQfUNeNhoo0IKO+TYNOvpAyvZA8ygDxok6S6naSelpWqUPUd+oAvPkdd/+nHpfbgvo3PV99gHoElwvI60/Qp6gHqP3O7ypMRHq80cCfOQTOw2GG55hhOtxfZ4iRs79DvabzJStepzTnTTRU6MLRnUKEgRAGGTQYJNsz9UOqk/T99JCqXarUPdiPyv5K9a8GfKQ+U48owkPWYyJGRa7JcSEVEk3ZNsqH9MPGdID+V4SJSNrSUyeoQ5fixqD6s9UmOD7ZkE9jg+OoN4fJ6GtmqMLTIrBFnIb8+vb//Q57ChfhuTzOEyDncvTe8eeeJ0DO7RCfJ0DO7fj9Yz/7PAFyngA5T4C8+Rr3KHjvhRAggKdOeov/OAWRrK+mKZYUsO2NXH+YoiwCYKWTqcH41BgmjSqYRLrIogBnJPXuBKCRh6f89CMAR9Xo9DNJrskjX7I3+gEEFeDMfDtAhXIUgl1z5KVERIo0FePKp9DfAs0kw5b1iCywjgIiKHNCoGL/Y1e9AboK0Nz4I0L3sOzJorDvhCzxksWKfMopTCVdrgKgv3T9Jc6LV/7CdQ21NEz7aBI22qOPPAagmcCkYx5AdiYfY9yOHN7P+8ZRrMqupMMWLVgCmEO4KWqR9rZe65F9UdC0Lb9ghT3wnnB71zdLmAproHEHUGOyTRZFArpVBJ5mKklh3elZTBQjA5cdVhCFbz+fN1FT4WcULrKP2rVrN4UpcmusJzQ5JhBaxeUTn0m0WXdsc7kiIn+qaQJ6OX4RSLw9+a5l/1FgBV89RcOgaXZGHvneAUxgxfK+EWqQmO4qmpVnUQA2O7e9AhiOJUt0uG244jJnMaBQ9r07eW8K90vXr6dQ7XRgrwC/jAwCkynAl69Y7v5969aXbC5+ve1YrSicO5UpNdmadQIWB6LCkfogjmZY6+f48WNOeaH1kQt5IAuFF55/zq6/5iqUGqEUv8FM9ZbSCITZI4897cDaARqFSIDBEKllAAoe/VyOfXd3AM1YuQtSVHGvz0kCgcsVkVJDn08qJNmVyR5GBEQ3n1UAYx+faxLwMZFpaAH+CrFWUHlqciwNyUzIn+gQAZM6ZwpCfPihh+xDH7zD5X6IROnnNeRPrUwQgeJ+mFN7Qf5pglhZKQpGF/Dax3uqWVcTPwJZoGwbESDy/x2koZgCjI2kiQ/humrFpksNjggPERgKGXRWVQpW5zPqcwlA0EOZDTMKoVFLXTRjrdMMkSEQVI+zfr8+TOGpY3IBijx0DqSgkn3W4cOH3TW15LI0ayqW3Qv2O0wTTnK862nWY2nofETQoBo4cugo03+NkFoJlkgzWociRNZMSVgddIjE4pqup0n8+B2oEP6bB5//fiHjCBBCqjPJAPADXdEU/gT7mpo/Eb6vE6w5GzJXTalUIV5Sw3Gcz9pfKdcmgePiCxOgBljHWkC/cmTU7EkhJU/nAPa7IZRwyQILOO+yStLPZRcwRUN8ALAjIirOWfTJc1tWJCJQorBiGFTjyN7YB9gjFUcvYPKrr+1mCnMxACPhxmRY9HIuFy5dCiDVzUToa/bRO95PTkAxAfZN9uUvf9lNwn77O/9JIOoJe9dlqN3Yn3oAV2MTU51VRQDXnqYxly0t4nu2AS4029yiQkDTGsCScr6jiJdewAmmPCFJh5R1IwIEEEPZUO2cf4EF3lwzaq8VMD6qdcd6rv7PhZb3hRKneFC2hWz5NDUqNYizwAK8igVQDeWeUlQ01w4z+SliT6G43gDEl+E9P9TTaukAnr6AjiJLchNiLUjWi1yToYAKvoATsoCSE4TuT7LJ0TTxkYMHyFaKxNe7gLwIskq4LtsA6NJSyJZi7eo6f3zTZvMNjUchkeKsHsYBUdIzUvFHX2LVVRWOrElIjOd+0+LAnp07UeOwvwiUUMPfge2HwsY1/SqATQTWCYjfFu5PCmCV93oboLhsZZTzcu2GaHtkU5PLzxIhJlJD1nlSjdUBNiWyX0plJLu1fgWD8potELmypIhgr0gHPND1XyLPd/YfhdtnZmXaUaybJqa9Oadp1ovCobi00gWgy/6HGBcsV+oZPEhHyTPA5CXKmJxMZ5XXxT1Sx0TqTU1hKnfr/p/cx758rW3b+rItJnQ6VrknHM/NzzzJ/XTarr3mCtbnFKQLZHouezmoeQj3GB8BKNxTJ1j/7QwgDEM2hEihwwRnNSHlx1h/Pr6B5EPMYT9JAiAZsD0HjmPVBelKzsTNtzJ0QIj485sOuhySufPI8erHxonj8szTZXbxhSu5P2DVEdThCJyXthxiv+rEkupma+L8+pDrsBnLttMdvRatIHcI6cpy/OKxqPzw7TdYgPe4tVaWMSDhg0pqN0BagFPThDJVH8l0v4jFYTa3cdDzSpRB1XwHZcW874MfcH7mDz/yICqsI/a9732HIYzuGaUO99QwlDBHDx8gFyLGwrQPQ/qIFH2VDJBhFBavnai0dVffyHXqxbV+DKVjuFvbmQS/d3e32Nc+VGCPvNphPtzfV89fYAkATEMi97i3fe+e77rrYv2VV4OUDlpnY71TTsSjOmwiLDmFPbmNHJGnNz1DLeFjc/OyLZf7mU8cx45skOLKZuuf4PpiXS5Mj7X6w69ZnAEyowI63TABEGvWDvlQ1TANwQSQPjfRAqkR2hq7nbJgOCDSHni1y/rhNgS+hkPMFSRFWxoWS7BJrHlA7GnUBVxzsmIKZkp6dEw5VSGObJ8kNd3ftwsAq83SkCkEA7Y3lrWiMqH24RZ1qqnbESChrNsgrwG78/H3Au5xblDaNPNdNURTmF/IQAE5DPtLmPjH/onB4Vgu92VFGdbK73T1YuNHbgmH3EY5/N7YSoVASITDVvQpxyE6DYKYOg1QMScT1bA/nxUge7yXiXfUvAGy6mHvGCVM26VysM94Uhf4QyJ5sre0o96JUP0wzD0euDIPgDpa9m8o/9r59f/cazZncaKtgchK4HWqyissNBMryMOnbddJasb8YHv1yICtmB2ObRXHIwwbGWqWXu4bfrzn3EQGI9h7SqrJ/MHnKyXdbNGcdJvFvWWkhTy08U4rSk+xsQ4UKiDpExA1p9tG7YWdKM0KwuyXr/XadReSb5AQ5+qEAe411aitDhezxmb5QjZmcu2dwsqTjAe+XzyB3REoaMZQGnkyle7rD8nEdu1DPSo7vTCUs8b+XktOkBQkdzzxRSv9/n47hcXSFGrtLgLJC2fNsR6uOQkE/KmNpeFWroQGpGTJKQtO1UeffPFf7OS/bXdq8FqUc7LxVP0TT5af9lBP6oxmyFFZDkax7qUOnEBt58EAlGqzIa6xfD6/gqllaRiMioA3YcgkyKlzpdBU+LwfmXwjXqHW0sOaHvdjMGgQVUiaIzZ92as8+TweXN9zV661TpRN921+yYJS8+xEWbWVHy/mOSg3Mlk4fPZk9uBRFLA9HMNxLNL06BGwD846xnUwyUcQl44gDis3L1SJIVimYQY4gYoFUmtebrId3dNg166PwUat3bJTwh2JHRXLNTnmYVt3V1sP7xeh+wrWTc0sXJWe+ZkMW6BE6qrtR4GHrosBL9UhJMFZNTZDLZDZ1c3UEWk+tubCNdj1HbFc9uw8SPhpXuDwwX3OyknXrQB9Ebfbt2+z1csX0U/shKSfA8mAsgl1ugbIisi7UA0jtZy+t8B12TOeRsktcl9qD2V27Hl9r8t4iKdu1jCbXAD0uzpnZzMpDhw86OrLTu6rypCRClyq4WZIB9WsudwrTxYfd6THmgtWocDvVqXt+rhf/eop+8Jd30Sdp2yUMV6j17a8/LKte9fFrgaSBVYtg1lN1J4rl69AbZPsLM2SANCPsbcOQLiuW8PJ4LHoigdtjIVSuGQRRKeHU4WkZ+faj26asYN9z3+hdmavyoa4FtHVzntJneeD2rWe+30zPVoe3zUU8kHvGQzx6cE9q5UBlAhU9lu+CNPGY+mXT8gjl9pQNbW/Gz7q4HdUl/tijSiiQXaZsroViasMzBBnh6rBrWF63W5IoXgGp1AGc83pPEvFqrpQytBRrg1lxskySmuhqHTeAAAgAElEQVRNx1qEovqbSd5XqlI3nyheg7pCOXUO6DyT5TFjefWmildciF7oDBGin6vOdU4OyiXk3zWMoeEx2ZFpgEw1r2oR5d8tYDiquroah4R6R3poiEeWwapTVefqv6txUZACf8fO15z6OZ7hRZFmei/1J/o92cAqG0h5efoOqodzGIg8gDNAIsRYO6RHLmSlalcNHHXRP0sBEsKAQ1Jcih07cIL+vgsbvCBsDTNQlk3Yxz70/1yv4wy7nJxevmFnv/tbAXwzv/vb33vjl3+/RXD//ac9xPXOer2Zg332d//Yc/7g5/p4v3Oi3vIjvPGPv1Xu/PYz/yXP/8NXnyG6zn7+P/3uf5+fnidA3u64/2kA8+0JkD+9/t/u3c/t52eunbchIc/tPf6cZ//5IPCf82p/u985x3MnieBZH9J36EOf2/70Dn2oN98az9wT/5z9+534NGdVme/Ea/85r/mXnJ+3vv/89vbxVj9/82d4q5+fGc34cz7qW9+f/+pnujPuhlTe/PAo+tCl0x2A/VE0QmpcBFhJ7qrCbJqibhKSYghAxIOiJ1RhqIM9DjRqonhMpXlYWFhojSqWKIi8WFzKauhAvl7XAHhKcRxBI+BJ06ngZAXHqejuBlAQQB4p2yLJt2kcYgAkw5g20n9rmloya0lwS0tLXeFUTzHW/8sN7rOfBV8Fal7xnUaaWh+rQY47C99cTW1LlqxpJvlqy85JEydjKlZp8F7EMqYQCfRh5OGyAFrIxFM4BakARYVjR1AAJjBFLDJDGSYtTHfWA/pLudLE5NiU37TlF+TZK5/LtnXfKrMKfOWTUGQoTk7TiQoxDKO5awZE02RwIlO8rUy5KcA4L4OpQQC+VEI1ZZ/SxnHKwvamuISAP4CUWqaT/LHHuhqpbwVTnJvujLclXziB7QpANU1kNwVqIMDYMAWr5Oqnv7fYcv7piANyZdWUBCgzhD1TAGBlJN9JDWQi6EEXn0Xh3F2d+h7dTP+u4ncBjHjfYKZyXt+9xy66cJ2bRBKxInuyJtJRFVoslUMUU9F7aaomOKFtAAEFePQqaNAHIqSuoYliFt98wHERVrKT0sSPAtYrQTBuuuF6R27tolCO4bMkpRJqB4A6BihyDOuWYKx2XsbDXr7kKShMNJ3kwUb96Jdy7PvbmE5rIqwXAKKXkHWBdgKH5R+s6foZeyoIDxo4gYinWYdq0kMovkWIiHKrYSpJaiVlrUipQbnvAMADnP98rEbCaKyDaT4O0tTNIWBeTbnIuXHWZxqAox/FfBPqGU1razrcm3HFGgKUZxMO6aHJUUBUAZpq4AfIXRFxIgWIriGFxYrsUNaEGghtPppI12eR8qOL3JAImi5NWOla0HPUNKkREWmhBlTAUmIRxE4FPtz8vmxwRJQ49QivNVPM0tjwnQVmtOHPrYtcyo8cyDQH3NPM7tu3z1Zfl2udp7H8UKMt32+AfF9ImkhIS0141tTUct6ZjIa4jAW0lD1BF8ClL+B7Cecye3aBHUO19Ik7Cv7HESDaN7RfdLZG0lTVuSk3hWgOyF6I9VoCkL2EKUQB3q0Qe7Je82MPqub7Rskqi3MiVU6EckBo5HV+NOmmtag1n5XDRBwk7QDT8H5cF8p8UcOodarfleKrm2OZjB3MiZOnOHeALazzgYE+wHV8vlFuySs5ms8kgP+lrdvZe7qwTcGiDd95T6ZUuwAz6vpGrIe1I7JRiqB49kj5UAfTQM5hL/vFL38FOZkGcbLDfb5FWAN6KpeEZVJJWDZDvZCCyc6iopN8iFQsOrRetdfmsBdtAlwVST2G/7qymkb43ApT9WONK6uhCxJgFNJDuRcKah6lIe+mcVcmSOO9SyztU0fdOnfuWLKqk72Ja9RlW0eQNzlA2qeyM9Ptyccfwx9e3vQtgJyRAOEoOGiMh/DGD/WZZto10YKYfvcBpMxiWjpISjDInDAA7wGCtluY4heQkAloNoi6QRZ3QQASkYCO9Vyj3ZynHKkPpDgEzHtx+17rBrCVhUYEdoY9vZ3OguFdhGw3Qo77A6KmofyoldqL67IBUKydydkYwBAR+MmAAcUEhMtisQK1RGYWIaAQnrInE3ElSxoRh22sJ023XnEZWVg7+BnHTp/TqWK4ByYC1st2TW25/hYxof1FAIeu6RDuAVo/Wk+zueb27d/vlIXKYYpE3VdaVoHtDBPT4YRv7zpgi1esdtOtJazVBvIUNAleXHyUPSoP1R4qNfa3AnIafoYHfmcPaxCwKxtifvGCIvv6P3/ZVi1fZukATbJFFIH3FDkU2qOGIFBy87MtOzcDwoD3D/TGWijERjg/CsmWIqWXDCYv9qL9O16zVUuWoioYtxeffwkyJ0LD1lhk5LOGI52l246dey2A143nnG+86WqmPtvt8V8+bVnp6XbhBcuc9aTIsEP7D3NfRaWG/UtouI/l5WbbfT99GqKW11t+NfeMYNtx4DUrgbiISGbfZL8qIIdjD+qRW95zHRaNBRAfA9bZhP0X9+TnntyM1340BEgs6h9flCkEmQOa6rP1AEqKxNu+Y4dTZd3+/tvZ9yZtFzkoZYDbaWQeXL7hSshKwiH494ysBCs+dsCWLppv41x/0yhHhskReZmckRMEMwfFZkDKDBL2XgQhUYmqEcvKWOxiupvtno8X2td/uNsWF8yy2Wm5FkRd9OtHf2U3bbwRa9Besld22FXrLzBfJvO9uJ+Oshd38kegoi9rgsvUolhndTAAD/7iebv+pg0QAlj4cW9ZvmIlGWzkXWjPghBdAGnU34pqFE/+FrLKWjuGXA3XAxGgYOeMuFCUGaGQL0zecm14B0bZ8doO+80ugqAByHEY48KFBAn0skWEVEQEzwBo7bAoA3xn2UjFERSProX9TtltkA0eo1ZVdoRchBxrqKhCyUXAck0LU9ZtqF7j7cU9xbYb8iJ7/iym6KfsQz/daLXfO2Ae7IX9WOX0o1TJwaJzjEGQwa5h23u0306AdV50SazFQ2L4MWVeXtFgxysA7CFAguTQAhETER1oKVHUCg0iLlHkQKyFhUlxzN6FVZju5YHsHSF8Tm+sSMfYx/qniV6n5vBFFeSJMtgLmzMB+dOQrFOQfN7jPTY7MZIMFQg79viO+iHrBFD+1ovjhiOL3XnFevOj9vDob4dm8LQDLb32zH6IJOZOmhCXxKUFsiez74z0UCuzO3JtL4CcDfPtYd8ij4DvFRrjDdAaTP0YbgvzGDjpoeYaabclszKtidpV6HIQ12TX4JQ98FirzcfeafNLnViomV22PJ3v48EarbGaVoQ+7OteqJG6RqcdYRcZOI2VYBjn2B9AkUl4NmKpnMZQ7agxkRJMtYk3tmPal4e7ydGA7PjIlq9Z+b3HrL70qBvmaOc8CJQMF1lBjRMlb3/2pTpssXw10c39TWStFGwbH/qInfrXl7CdG4CsanRWWM1NWP6x/kWYezCo0cNrCuiVOjwNlZosJjUUMqkcAT7jcO8kFpVkDDDMMwSpMj5ETxGBlS73tGZUyB1DHgSPRzHBHw0hyoQ4RHAf36usqc0NpyhQOzSQMGvy5SZRCoSRuzXJv/3rz35mk+xt3aytqiqsudhXdG0Po27pYI/3gAydgmzxZ99uZ692lmFSSvF3ILaZUsFzKVgYPU0GyhwB+j4M6iRGBrPHQJQxGHZoV7UtnefPwAxDYNw3j5V22Mlq7rdcSxNYjcamZdlRQp5bsVEbJ8YigteeB8aeTV/QO8W9VFlxAdSs1B9HmvsgTWIB7zk/2LBV0G/NoW8JRV3Wj/LohisuZrCBvbIKFTrB9V7sD3nkleTEMrCGpZZsNPtgxAOjU1wN2YnXYBb3BdUUsq1StoPyx1zuHfuv7uOa4lemYDV2j6vJFpNCJg6iLYRBJhElCdT3HQwAKADbm/ohknt2LflSyhnx4bpJS0chjjWjhn2OYXss265E7tuxsVgEMsyggPC7v/MD+/59P4N8IN+PtS0bthchQHpQfWTn5p0ZqJi0J8hJKmDg6hpy0EpQ8OteuyAbnzke13x0L0Rfkm3f+YrlFObaFDcGDwiZCWokkaA+AOg+7K0vfBa51ZnHR37a7obM/Em+V29aR6+XxH1IeUZSfOq7bPnfM0qPs48Lv1mKFVsnGTBYG7Pm09W74AAwJEXwoEgF5fHUMJgQ766BQLKLMMXFSaAaBdt+8sBW0uPVz9STYUnYHCdgJ8tao6cOxl4U2oSszJctA9JG6tImLOOmpQRnDao4cPl+3HN8fFFpKKeT++wgPUEqfYlqOz10z1K9pQxJqY9dJocslalZZDU3pRwdepIuek0NbUh1NsmeN8Z30MBWPD1ZG9+/A9Itknuz+qk06pwMhp5e3b7dvWYa/1uOBMrylEo5ngG9wyhq1IMEULdU0mMVoqI/AuEvNYjs1KSOFUGqelbuAbIalXVeHHZiARCI6vGlzBWZov5clrRJvK5cCXLJ3gxnyOQ0QznV5ZWo/TxcDpD6KBtMt49/7E5UabhScC5HyYPqQsmurEdvSN2JSaRUHuq2NZ6jDpCLbFok1cyQmCdGoXJj+GOPPwkQvQHc/nEA9c3P/30CxD3rTeDv2xEob/UZz50g+NPg79u//t8XPH77z/dHT+0/wA/OkUCgCJlRhZ0jkH5OR/LvuX40cP1bAvOcvsbf5cliUM+SGH/tB3hnz/1fArD/td/gnXzeO//5//T5e6ff/1xf/+323zf//A8IEC49Oaf8/fafP9x7PFJuWj6taV0Bt7IWklIiwE2m0NJQdE0Cpg8qPBpiJIQisQprp4I5BVhd9NkkE89hPPeqS9bbABNhzz39tCMCxmmo/bGE6meiaprCf4rJMyWMq7gOwHt3iCBfTRNJ1SBgUXJbeQRrGlpgoUBgFe2aHtGUtGyiBBJrGmUK0+ryby34nWvg8nsaCSYlnJquJQJQPBzwSJ7tUoAsXLzQBdAKiPSi0NJUey+ffRTVQDzf58rLLrEaQk8VlNdOQeZLcyCp7gjfISYukUavlWYpEnl3lSQIABVM961abr++Lciu+3GnnSou5blMWGOPM8LfAkQDKTQbKSiDRKbQ5ClDQbkqc3LTLHi811KZ6GxGCdID6DzEpFcHBZwmZDX13cmE2IpVa2lO/JAQ19lr30Ch8mGAI6agmgAKw+OinBf5qf8osvwvHndNqZrIOCZ3pVQYYSptFEuXaBr/XogHfUdNL3mzccbz3GPHDzJZtZRGisIVAmQefrxS7yhM/IorNhBsqka4zZYvWwyhNWllTHJdtHqVHWQyTEDggWMllsYUD3N2TiVUxrSvGmE1VWmoQk4jJw8CjNcUnKYAL2dtCARVOLlsF0YAG5KwSFOg9t79RzlG0YCF2NCMzICuykOQnZeayB9+PN6+8kAbVlfYYgEehgNa9nO8RL6IqFMY+o0QLAo6lEWMGq5I1pT+t9QnPRAGrRABIjaGaAxEjIyx9tpZS2k0fQIVpa6RHH3Lli1ugn4/djqaSCoCrFDoYzDvGwG4PEoWQjihtlpTcSJyaJ5EgCSQNXPsyCGazyxHsIhccdPCnBOX6cFa9pO1Ft9LBbzWmALZtREM01SJ+GhmrUhV4wIQuS4kO9d1UIalQCJk3AAgaQANprtOAVPfrBIRkCBSWwoDHXdvwM5j+w44ZYKm5mRV5gB8QIeCC6KspRKyBATMNVOQcPLdDWeSV2u3BbCtGRB3CBAznXPcKDKEZnYYgLAVQlBBk3Uck/+PvfMA07Os0/1/eu+9t8wkM2kz6SSQhITegoCggCjCYse1H7Hg2hULIquCigKKdEIvCWmkTELKZCZlMr33Pt/0dn73M7Jnz1kVVpaDXlfmnCwxmXzzfe/7vE+56ydv+uclQPp74q2dQ2sCc4scUAKdlVXeBqAjB4iuoeLQNP9osZCtXwWvHsaP4rASuF/d3EMB1bqnig90haLMTQITPHKBcBiPhFQSiTzEPCPFnb50eIyIB0TgsKrYiRGAIsXppEJCxPGcOmcQv2QAqubZ9/YJIA5rAHUihbL0TlQBJA5SYlsD+B/FfCOwffe+/S5vfu3GDTjthiAVARn37mZ8pznCcQzl73su32SlKEhr61r4+xr+PNkRhirX1hyrolt1n2wkCrCW2IIduGHqKGLXcx0HcKnPKLJzEoBGz7nKLCchpbWUSeUn54rAlLq7Cy37MwSd/1ll4s2co0g6RYzpz1R6KzdXPoC2Pxe+CjKhAeWxnp2LiM/b8epWwPpglwOfhcJ6fhb9Qd44UAaJJyOKxhuyMYb5og/1ZQBFuMfKmHuZpxctWsSz3s21JNaktZ772cxhXvnR3vQhpbsIl4aaRqtt7rZndhy06278CJEgzaw55Eun8xxzYJYiOhFiWi4NEZHqw1Es2BhgqoCOGIh9H4CW8akhyKAA5m+cPepN4SLEMC/qenTTozPbmTNAX06ffeiDBfb4s20AD+HOodAPQdqLM1GZ4nJLKnNb0T+KltG8IcV0JKBQEwrSuZD5ut4xgPYHmN9ErKnYdQRFqQeyfJJDfU1jmzV1EOuGizGIda+d15Y7c2x8mDmsydaduQZXDMABvSnexN8I/Co5WY2ra4rrvYE1K9zuvON7dvOHbrAsHC9B3O/X9x+0ra+8ys+l54vXPHPtaqesTuY6pXFfwqYA0onCDARQDuS+egukAdw4RZRiCmDHCGTdS8+/BJm4yqleExMRABD59jx/1su8HMm8rnjKFctQ7QLCPApht571ZU5WpnOSqm9JpKM/z04ac6yi6qR41TOqOMOR+Ashekptyp/n0W8CgC/KVq072xqIV0rNyLIXX3rWLibm6swz6BDBBTIIwP/y08/TmZFi8/IKKM0FUpKbEKXvyOgUz3k0AoSTEOsenssu++itH+eZr7By9gSv7dljq1avpT/lbO7dMARiOWphAM2ECMqzia9jVGPuANzDKUZs3DPI9COScq2a93KwnPJviI6BMYBMvv+Oj2Xbdx+qtMUApQU8t5H+EKw8y1tf3WFPPvuUff5rn4F0I0JxrNe8elBSax4G0Pd0SSmMa5IYKY3DHoQgdbWNtr+Mwut1S21UcXSKdOG6To0gYBjttwYK7C88ex1OjBErR6AxhRtlBGC8srLFstNxwAHcxgIWJ9HtMc6YdNFIwdFEaHVZcfmotaNQhx+g88MZdCk1D7PCfCJGGZslp+iDoCx9dAyHRV46xLvId2/uNY4xAPl29oe5EGwN7JcW5M4ly72dUtt2Yu9ibfvrFVZKekx24QIA72b70mO3WtdvTkKAQJw0UOru6bKsQNwEdZ02yc9uIy+okik2PS/JphBvRNDXMkZ+14mGPqvi771wZwxzA9jKEI0WatNDgK/EtonEm/CCyADs92PeDEXQMTGMcwsHhv8MnXJcD49XDKMKRxlruA97Ei/G9SQRon6szWPDuGOH2i2D3pFUX8rsIQAmhnmuvcPtvgONVt5gduVZmbYEIHKirZo5K9S6xr3tF5srrJa9jod1MiDax3WKLEjHtcnWMQsQWA6DDesL7PDRg1ZSReH3YuYfnFqRODQSwonmm+w1Qq9sDuTUKJ9XhccaVyPEKL24vduice3AXxJtavbhTen0rEwALrba9kOApTH8HCwLM8TFDHBPM2L8LSaAzp8UyAlisELYX8vBScI/4ynA5DXwAgyYwr3jy7w83lMPMD9iH9t+u5XeddBGO2qdq7Wzb5z9LTFtkMsjPCOhPOMh7AnqmKNGWA9V2i0HwTBOpSt/+2Gr+d5W6+eZa4Z4E6HANMh6A6nF3m4YoiKA56apddZNkoo7TVFZXaynI4D5Efxdb7v25b4QIHSXMD5HcANxZEDUg3uF+XfQn64IiLBYHIqlB8t4fhFrsb9iOBCBNu6AzhDsS3re/SBCUvJxNzLv/PzJxyyIfVAI/24IFcDuA5DcxGHO4EoJCg7j/Q9bMPdZJIv8twzr2XkC81NgBPO03HuKRAOMjlc3HGuHH+sGD5nBc9Fzk2qvvlBpZyz1AsDNdOTB45uHLRaSLmd+sJVVDNvqsxfZqboGzhR9CFXMzizCyUPHyRAReB5f3O+ckwLp2imvxzGwCMcG1zw9Xk7icZy3OCMh+jtaOnFRhtqN11xKEXy7lTTSrVPTZLXsCW792I0WYz1WfrSYovMcG+ZatEJY5iLOCJoccMRJUlI6ezyeL9acbJwacrNKtCXXfhTXZ4b1+gSl30uXLSUqrAMxBXMVbtVK9r15zJ+vvVbs0gAG2ZMr3ldkcTt7wlbI16TkNEd6r193jj36yGNuP75x4zqeWT4TPT+ZCJi+c8eddsV7r3Z7Le2LFeWr+FwVors9Js9uUkoGxEqbuzeFy1ayD213jpZzF3XZR77XwFmslnQB9iP0p2TksL6wZiiyapxcP81jKp7nwOqc2AK8w4lbeu6LGW+Km6z7t1J6p0LpPSSCmX29yI9U1kEOg7jt8iE26HfJoUuI56enk1jafp6nkX4i7tIQZ2UxPkNt/95T9kfSBTaes9YWL8nnM9Wyfh9AiFHkokMnEHRcePGFrDUD9sMf3cmaleM+bx3PsRw7XuyjJDbRWVh9X2OQ4TOKnZRbA3Ga9jSK83X7T+fAmt1t6d7pLDCqnkj2rooRi+E5DWRMDxDJpf6dakifDMQM4ZG4wjibptDleZx9YR8CvXPWr2MvPE0RebUTRc2DjGoRyck92le835WcZ0NMtNC7mZs3z3YgeFAPns5R5azX6kBRTLWIvwQEVwHsKdtYs3X2VjG6CJtRxA1KAJCzxZ/9pLpelITQS1SbzidyODYzr8i1H8JepIcxJceqejxD+D655P3G57CvuhlRSwTH8VDmavZfdLfo7N/QWIvYAhxDcX96NkWAiPxgLKBcdP8bCZrb7/1dBMj/Q2D8pdf4WwTI7M//8w3Tu/mzG+S/A0q9GQD1poP8Tb7hb7/+uw8ev9Of/+1ev3f232vszMZd/31fCtzT2H9nQfC/7739//hXb/f6/f94j3/rZ/wlh9u7/Z7+75//35nL/rHe+ey7eeff/2kC5B9p/vGK3VQ4I6BUCiz9EqKjQ4m+EF7YNBv+EUkPcQOEshGeBviQEj0RwH0O7obyoyV2NmWxiktQ7mpleQXdFlW4AtKJ4MDCzzFORIgPGyl1SoyhtJMCRQuZSA9tjARAS3Eq8FfqGsWTyBEi4FbgohRjDmREpdo71INSFOKATXseCvf9X8u1K3+Fyg5gQKoWxYoIxFRhdG1dDdEaizkEsxmWYgZwSt0mUqwoImXF0iIAAaJqANaOoV4RAKUIL7kvFiwsJKaplL6NFA7MqJvZhPsA4IdEBkMA5dsf3udv1z8wQtxHtTUDFgagiBZ5IrXNLAHSxvf7WxzWYMW0qIBwXmaKLUijkLCOUjk2+q8RP7VixSoAl3p3CFPm//adu7GjZ1NquZxrNWVPfDbO0j6wzWVsK44miM2rD/ei4o5CW/x1SlH5WaF83in+bmiQ6BrIjikUlVJ7dZPtnxQfI97GlYerjLC+sQqwt4lukDzLSklzZcF+kF0VHHqkilYmdHQ0ij3UbnNw+nSiDlo4b64dR9Hly+a8lcgRlbEr89eXTWo38QE6CAfweWTjFvDuuif4GcoCVgRWI+o1NScLlFU+voDgshOnUCSSh4tqyotTZgvgnMqFRaroXj337QVuDH5nswrCx22IQ70O9nlszF944QWKFtegIEyDsCh2MViJRIkNcdD1hW1RHFgjxJkKO8fVYcBBIZTxKcAXo7qz6Ks0UkWZctdo8y5V22WXXmrVZB1XA35t3LAel9ABMmrPcAdvOTyOlhy2oqLFODQAOHHViCSpAyzLI5ZGLhDF8CwnlkBAnVRNrsvDWcyJCVKpOGCk+kXCuE6KFdAhNIRDgAjAN1wdiqGIAmQX4FdcXAz4duaskwQAQDFeAg7ksNFhwNnMIVG0IdLzIwBdWHsXkSr6XCchthbi0NJzo+dnAGKscCNRDKA0UuXLORTIuA0jFolH0rmSFIHVSwZ3Eir7aoA2EZc+OHa0bZrk3jRy2P34jf98EVgaS3KADA0kM6brHQHSD2mrLpwO5i3NJzp4CZSWgk6ZzJqHmgBEFBkmB4c6Z2K5znKM6HoqZUDPxBtZyDrEDUGkKv9ZBIg390OKPCmnNRbGmV88qDLDGW/qyREBkk03g6KXRLBpzmvg58kBorjAIcD3bjLukzkgj3AI/9YPf4K9KcbmUCrdx/t9L90N6hl4Zds2l6UtB5CPnBmQdho3oTzL+jmqLBfY/BRAcFxKDvMXEQfMgSI+NA+XEVkncm0BIIPcXHv27nMgkT+HTuVyN3N9BPT3M1co9kbqPpEi6ibSHCVqQ+Ry5U/nW94Xyt0BV2pqESB+HNpduSqHaxcVwZ/l4v5IIBro2aeesCTiiM7FfTbFHDzJs1pL5N361SssE5VtfKivxQagMAcNjaSUViXqflIwA4q2AAS1QKIO4QjR+J4zfx7AIP0FdEEcKN5NXJ/y3qe4X6gR/QC2akAtfUPt4edRNVJGH8VBPIl4LW/C3Wd4Qf1XimQdL0J1H05VMA/UMJ/4M8dGQq6ovRgQbxyozWVRePFMTziSKBuyUNEuuicj6mvi2ZWb7Yw1vvbyttn+HBHYTahlBWhEM88KnAlnHlD0VRJjUT0gKhkWOVpaWuY6ehSlptiYchSw6sIqoLNjlGdWRIs/URv7Dx+D1EH1H5tg64kwPF5xEnCx0ZoY30EodM87ZwPgD+sDRM3Lz78CkAXZDHFUQrzN9de+lzEPMfH0E/aVL33BRXOpaLgVsLqS9buMgm+RtOs3rCMyxM9SUb9K8RxFdn0otz+YtZCL7T4LEwexY8RU8h53Aej3oja9/lqcFKiqW+gCUbRacfFhW1TEXMQ1nsOaoHVrjM/32CMP23Xvu8am+Oyn6BIbZG/RxNw9f26eZePcU0RHE2t5LITdvn37bNtJOq1r6U0AACAASURBVHM87D8yIT5wjYThJvKiFPwwxF5AcLgdeH0vY76RyKz7AWIbrBNA/uH7/2AfvvZf3Ppc30ypPe87AhfQFBLv1PQcO0IsjsQKpcdL7dob3s9+wdfuvOunLqpTJNcHP3QTDtQW5ul2PnKvrV5ZSETPbD+aLFVTxEr1U7L8pydfNv+IVEvIyrfv//wXLvZmzdmr7Ss3xtpt95UDygbYecsW2FzmmclB9jr0TjTioPzhT++gq+fHrFHq5e6mXJuOAsCfUcZ4Nz1lnqFxyn7lCKTJADK6uaWbRg2IByI8VbbuzZ5DGeoBkAEJYQH0ldTadVeeCUnla3t373Uy9mi+9xTq83k4Q8YUSTMKQAay7IO70g+xhYDDiqYe66DnwgN50IWSuhVAEp4WMYJimsJw8lIcjfJ5lEO43GOLF+cyjxK3CejkhyMkkp/dy54jDUC8BaA3H8CsG7C7g+c0ECHMwZP1tqtyyuYuIW5ntNG++dLXrfs3x3FgTFpFTblFB3lb+FCnxQDAjXSP2pa9vbadrUNmPmA512bFonzugceOkQ1f0kp8ZBiRqqzNcqNkxgcBWo9aKKh9IqrlLq6tlx9xLczFsTGUPxP3F+IvixX9SHRqjHkhDIHCCmBv4ccvb7pGJpgLxyDGJtmjhkOURM8MWS4kSAiT3yhZ9E0Unpf1TeOUGXWdDSsXRlpBHOQmPVrd5CZtK2u0+8sGbO6qBbhAGiDy6K3hWUmENJvLtRiGRJscpzeDfqMmyoC9uG+duIhScZrkpcfYwixELH7Mu2OQoh46dSCaS+m+4WPw/UTjAORqD11X3mvXXpILzkcHCmxMCS4Dn+QwOwQrFAbRoj67eak4BxirczPinOgjHAK3BbC7C7A9hn18TCDEmWJpicQKZI6e6m8E8O41Yy758B8+aqXfeoaumTEI1kHWzCEixdhbcn0mmA+jULK3MN+p+ymGay0n7gCxilf+7sNW/o0X6BbrcntPRZUO4OgIgTkYZy4YxCkVBYlaWd3LOgJoS8dTKPOTXNud7T2Ms3DGygB9aoCaTCsplLhHA/aPsN+a4CyhLpNhnBLlx2ohfyDfmYpXrMh10UWDPBfHGN9TAJ4jIzwHCZmAvQvNl8/z0Muv2CPbj1AuHmmL6TRJSUqxp7a+YlXtw1wvyH/WtCkEOJEQxeoD0TBRHFcDzpApFgRv9cuofB4B+twIKtMhFqNxoQVAFnS2DkLYECe3pMD2bD9BjCORPnS5bN+JS5P4NjhgyHAIkqK51qhIUfaRkbzfispWHOEJ1NBgZVJ8KT06x3C9MQztgksLrfhULY6fFbZj6xa7/obLrUGxWOxfx1ljNl1wrsXTc9TIOrP5tcPW0DdsCyCc34MrxNNQYjXluC/4jM2IJ8qbel2ReQYOqXZc8XEQ0nJti+RfxBrTCchfjXNaQoYU9tOnWH/nIFBgoca1V+JcpTpDVfDn27fvYm8TQaRinnN/5XMOquYsU4t4KoB5so9xEhxEPwpjW5GyOkem4OjswzG4cNUS62cf8cIr2+nNKrMvfemLrHmK48RFxf6oAzfglle34Z7n2YCgScvM5boNOWJgGmLgV99d584DF36Svi/2JYTYsX+HkCdOsam1mXOmt42RbecL+TUBIa2+NTnyR3CWzeDoiubcpoP3CGeOAPYDKv7WuUDuXbnOgxFeqBNnjLSDGPYkwwjJLtGaeugQnTtLbYI1bsf2V9hnML/j+G9pHMRd3YPDAUcjAyB7ThafZci+cfudCD4C7dOf+SSikEmrqiH2EVHJYP+MLSlaxlkYUoWz2RpI9duJAqtRhHJkDI6WXCe6035Krg79P+0zFIE17fYnXm5vKhey3OQ6L2hfOch5SiIniUC6uJcSWanTUQ5VXd9kzjg+nNUm2Ksc5qyenJECGRrC3iPYOduzuedpuHwOHih2gq4VxGDq3/fICYLzIyM9kxjIu5z7p55xs2zlGYgLG939igUDEBETztoZyx6mk3OMIp0ViydnTzPjXfegU3HXrEUS2SiJIAjyQ+5lRW5rjdWXeoH0HGgfHqyoU9YAzR/qBZlR2QxzjaJBk2KWQ8x02O1f/R7vv5uoPzomiTwUiRiP4EeE1CwBMuvykAOEXahzgcwSEBC/Trrzl7/eFAD7b3SI/FeC4zQB8lcv/Fv8i9MEyGkC5C0Olb/wbacJkL//2r21f/mm8+dbe5l37bve+fd/mgD5hyJAlnzqshlF7QwB3iXSTTEGyCe1hb6mAKtkL1Zx2wz/lcp0WFm+oOOKBxLgXgvospqYlWj+zosNyjzUIffec69TuyhDISxcMVeoNbnvUoVIYaTNnTZOKtgWyKhFTUp4KdudipoNnWJ7IgE9nL0XwFEOjgQ2V8PkRXdzMJdltgBF7P6v59qFP8VNwUZaroMwRT85e207KuZ6VLN5znkiFbZUysqt7WZzl5IYTyxIHgerYSvEIbAdG7YU3nFcg1IAkaKlK+yVrdvJ1l3gCJxBgI4ZNqRz58v9gG37U8n23t9ABqBeaeCw3wzgLAWL3m88h8IOAHZdq1AAIhXLR/BZEohmWZZLTBTq40kObB4ODBEAGOlsMmsB6ESAHKFIsw2VTSQHiBWrz7Sj5L8f/cVyy/rwbgviMDiBeqWSUry8L5S4nNkISCR/Xl/gfz8q6HDUjhH8ErA4DsCawOFf5EEjFvaiokXcEuzPKHE62MxKoZnOZl6paC3kaw9yP0c5PJ/BwcuHn5MNwdXDQVbllJOQVIEQFLWoUo+XVzIGFIFDqSgAoNRM6gEZZ6Ma4soAvckofh0l2FmQIFE4JA47FbhU58qx37ptO9cDazTg2FkbL7QH/vS4RXBSZP9PpAeKWRRmT3w1x775bAAqSmJM6N4Y5DMkA1h2EJeg8szFZKX3q4iXw7OAw+ysTIC3LpdfnwLpVH7ihC2YX+AK1BUNoszbZkiylTiCSktLXWyOxoSUSMcA+3SgOAvFtMrO1R3SBvGjboRJFNeFixc6V0gJn0NK9QPFezmME+3GQSUWsiiLQ0QtxZHPAOjedOOHeC4GXISbH+NNXxrrAjAFjOtQqL8TcaExLbJH411lgjqUigDR9Wum72UXSnwB2VLKzbpCOCABZItEEUmi+69DhnpEdPBwxfAqVQc4Ue6zSB19zkxicNSZ0sxnWHpeCvEaHAuk3uYooINGEASHDkmKODoJgdkDqSWwKwTrv6LrUok2KON6lgs05+f+MxMgvV3McYBLiroaElkHMK3iR/d7rqcYJOUnK1JMX+qP8BPQ6QgjcuRl7eda9nFw9uIw6ogAPef82xEA3TEADv25Si8VZaA5TVFYIsQEGPUS4SZXhaKvNFaTmIfUj6GYODninCJOij1AxlDmziFir4Jx08kp9sCfHrN08tgrcIeITPncF75kr7z6qj1KZFEQB990QPcRgeiMFRWj3vKRWxypWcrB9/e//71zbq1af67Ltz7E86nxlcRctQy1pyLSZks8Ib8ZC/OIXvIw54nYrCTeUMSHAP5mnA+hzDmK+dLzPsH78AKkn2E8TTL/1921GBdImYvVUpSdyEPFr2jR05+p/HYcskfz0wjzTTbul9amBgqLz2IOrSdC56Rdd9XllhwVYl7DPZaAQjYCJb8cIDpATxAB5gfI0olCtB0AoqaaHG/cEnMhs4dxKsDj2PGyEucyaWkkbwfgLQH1/NAgczgy0XpAisM875GRYTwXaa7vKYJ5ORBAUASInjHlYQdyHY4fP+mKTLOIUVHcljqAxojjEiDhw2ce5Z5oTYmOUX8L8xDnajn5Wphvxig+ldvwy7edbU8+1836gZKT+SIkNMC5YGbJDghj1jEB/SJuXZcR86gIUZHJ6oSKYEw0ocRUsWpcPJ8D8jkWZK0CR8vOvQctIi7FOiEs5xTkg3N7WWNbI0RVD+tYFJGQcxEqxLMmhNH1cR93wNtWnrnW9u3faxeev4E1sx2Va5tde/VVbu6sryEGDIV0AKrRJ5/a7NSlaawBqygqVURRIPn6CcRgRRIzJvAvFKdeAsT+FO/bR9cNAObHP/ihLWTNfM9lV7j1X3FqrQDgTz/zHJ+ny8674BxbSaHvNGOnhjlzFzEbH735JmJocAQSk6hYzRNlpYyPOFsK2awSeClx1fEloq7fm3mfGMfeUeZ6YtLiuHY99KDEJuc5F6GKnH/5y8etqvUV66s9bBP0NT1OzNT6VRuJDkllzDS4rp5mssUTkiAW0Xx4IBdHkC4fhOD+1h3fcVFcjz3xqCt8PXjwkH3+c1+04n0HmDOCiYtJArRFjc5eYFruFzn7QolLa+23YxXNEMQ8y5R4N+PkrCPq6Nn7L7c7HmpjHsX9wqN1/QXrLVR9MB7i74jhUjSYOnbWnruGMdpuvkQm+fZz/yUyIHYTJJ/1q58+gC7I6VaIF1yoEKN+lGT3sWB6QfpM8twqxiUsCKIDB4QA8uuuXGZpONcO7Ctmbe8hFg2RC0IOdbJJ8TsMKhvF+wnjeREg5Ytavq5jwNoAn2dCVDAOyO+AaWI3+Z75ucG4EYatZ5o1DJCyox0RxbxsIutwoiUwBiAWQiCO2hWJw1rWDwmm+Lmu9m72Hk2IAKasATB9x/FRK1iSZF/dfIvt/MZmS4fQ5TZCBAB64iLx7qiHZIMA6SQCq6zLDhAVFYXzQZ3lRfMo3OW9HSqvs23HcSYwXQfGEc0HMRcTCLDJCE+IoBuHuNABCCMUFUQB4YyhryGAmKLIED/csczb9HFMEFXjxfUI1t8BmMntOsqAb+OSa3+bRMl7oKfT5hF/5KO5GodHYwcxl76R1sI4e24/e1TU/UtxeOSTceQ3zXM67G//+uQ+iyZ6Kqcwnd6zMrt8qQ8l2VPsqdbgThNpW8E8nGInKStXF4UcHUuKYiyK9z+HAvTV8+n96WvD9YYTiI9w+Cj7Wp2ZmDeTEBVNk500Cci3iLgj7fl2FbeaD2TBgF+0Ha5Q9B7XhOUqF0IkjHkzmfgprV1TgL71zN2Kr0pgTxbHPMQnM+8QXBH8g+n+JkiNdqvCsfGtPbdbw893ORKgqh7XIXPPBB1DmsX9mLtGuW5jEkoRU+P75zhOOHwIixhb86P3WPEnfucirCaZ49QZJfKcDYVzyclVUd+IuwNhvb605qp3QL0JkThA5ASBP+BZ5fzBvViyKBPBQbeLMVMs5QDxco0NitLhMyJk0Tzt4TMJ8J6Arejph5Ak+io0hvjSmCTbixNrNy7tsuZ+abhsEYD8ovnzbZy5/P4nX7Jg+m0EtAeLpGZOT2bNjQ1FmMW1rSH2zg/yIyAKV+jksKVA2ofK+Q4JJsN8KGuTZ2AGEQWvO59OPBToK5cV2q9+VULsKqRdOn1xQ8TL4bZK51lowBEdjktKsYTVPBMTrBFtrUQrZceYN3vrvfsQ4/Dz5i+CGGFfUoGASw48PYcFdEzt2rHd8hElrYQI7O+kvBsC5L7NxUTKFeAuOYcun1rGT4q11p2yaqKEjhN5GZWaR5zVWjq1Bh3g7cd8ob2E9iTa8/Zx3lI/lT8fyJ/1VfFXRcuWsOZXuvgr/ZJzwJ+5/hjRnQsWLGU/EgZBkYxIJtHKccX1sx/Xn1USWRSL5WXOnLkQr/vcWppPHF4q/UdVlSftDIrZX3lui726bYd9/GMfdeKIcPbCBxEaSQiXCGkziFuzkrVNvYCdfUNMfyP2k39baTd8fo898KM1dv6txfR88LwhiPBAhHvz7Ho45wSxR5pUrxPz+QxF5mOs+358viGIjGnit6LYTwzyHHvrAeE5V+eSzmBjzLPal3uzTxlmX6LDUM6cTL5n0law/pSz51+MAGwAl9KJ4yWWtyCbM0ymNdXTB0bsWlpGIvdxhD0R96ui3p58YpvlZM+zL3zpM7Zt50ucI+cRK7qZtXaC53w5cc+NdsEF51lFda2LhNxTfNA+cetn7BT7mEaiCiNxnPRzT4Y5d6hvR3HEOm9qjyjH+gwkTyzfo54NiWpEXvUQFbd48WJ3P0fZs0kfLpFVY329ExkollqEhtbzaFwfRyG2dDYaFXnCv9VZfoR7qPNZH6KgDPo3naCPc4H2eYeIuxJ5cIKzgTd7g3jO5k5spT9lbklGaCaHdAZnsCaEb+pTEbmh/bD2xSKZRNymMGGK0NBZo5akAJ1zNOYkfJQY0sPeSSIvETBe6kVUPBbfqzVWkb3aMwz0E7WWPscuu/hquj/nk97ANQuLY98yu6dS/JWLwPqzy0NCIv1yWXbuUyjY968r4N8UADtNgLxr4KR+8GkC5DQB8vcPwNMEyN9/7d7av3zT+fOtvcy79l3v/Ps/TYD8QxEghZ+6ZEbKIj8XB8NGmA2HSudUmiYlik4Nk8y50wAeAag1PGxgFPfiC9Cwj6gVZYkrR17ArACqq6+6yu7++d2UdmJdZeOREIdyVBnsoEPKS48iZkSvK2W0NkACgKWE10ZJ5Ic2VlJSCxDWn0nyLoJGQKQ2SWHEEDUBbEnBPc57qbhzmeV/+nXK8tg8q1BXbguAJWWONlAGq2x7KXxEtigmqJZNYT8RNJdcdAHgE0p6gCcp+KvJXFYHioDjQQgbHU7UVTEMgJOItVvRQFLOpLLx7+3rtuKvzrOL7yLehA1iBRtDbRzVJdHLa6sPYJDIEkV++AJoyxESxuFN+dMcrcgNjrBUnZ7Zqx0/epy8VVwS9c1cC4A+wLRSgLdiYk+uvuGDVoqKv/y+s6zwsxTf8g8mAV7Kf1Roi756AlIBcopNn1wOkfyMJE6FsQCe8Sj8pMhTtEEEm2g5PjoAv5OTOfwVzudzDlgzfQ+TKNkUW5LONcph81rHgaub+Kuurla74PyNDhToIhJrEQeAAB2iuSZlJ6rsZCUKPGWSM1ZkU29GKRdD6akcNgJwVQi4Y8c254ZQtv84yqpRQLJ6lFA5dIqoDNEbRagKBydRdDcT4zLEKX+A00svIKvifR7/cpZ99LeDqHlbIJZw4aAQj0O1XbxrB9n65wGGlbkS0KVLilB5Dbmy6jEIhTyuffuf82x1XfSwSdn/OgCviBGRBCqz1qZ8AtCrjs26vjZt2oQNvwylFgcbrpdiM+TqyOHAqdiaObxvdXyocH4Oqn1FUU3wucAcOaiP2HHAuRUcHF0fCAp4kXByEki1pHHeDWmheLQYyB2NY0VOKR6pXocUxnEGQJ5IwDeKJkUMygEiZ4eIEZUwKxNYhI9AdTle5C45TnzLIOB9IsChQPt4nBt7tu/gOue4eKNdFDmrSFIqeR1uQ8iszpjvb22QIFKT6SCoGCxfQCcv7mc1IKgAbeWkd0LulQAWKw4rBlApHEfWXhRx/8wESHUFKc0AEiLE5H4ROqPDnno9FP2n3GTptOTk0gFT11oRZJo/FL85I9cMvxcpK/JDsQOavxy5K/KE79HBT8C44gP0pY4O3asR/q3L8nc7eZxNqPtECkwDFmmc6LmZJVUgWXSOAzQSsOMPOBIGUao+lp0cmJt5r/nzFwImX+jcGS+8vAUVJiXOiqcCzPjYJz+BwvJLKDwX22c++6/29a9+zRFokYyHGYgZb0Cj3/z6Xvol8m31GWc4549KL48DFK0lTsiPeS+Le16BE06qzpN0ISjeQi4gOdsU6SRwQa4UdYTM6JDK36nMs+lXyy37X0vdZ5NqUSCHL5/rDReIOnb6mT9j6dPJIAKlEOfG00885kpaQ1g/9u7cZrd+5CbLScYFQ6RNCkrXYNTYvgA4QSoDnebQX4VyEcWkooAOHiohZuMcRyDNLZgL6AaBjsJdfRn9EOX9qGDHUbNL9alC+EgKmNVDsZeOh2DmRinih5ESz0HBqRghPbtSbOaQOS6CY4zPKDeP+nFGAUgy6CVRsaliG8ZZG9SHov6mVMrWI3BYKLpMMRHqewGDsZs/ugjSfYE99PAjTmU6JzfDkUD6OTrkS0SgQmDNLVp/8vLyHBFVzrwvwkIxJeW4UTQOw3Ch+AWEApR0EEED6Y8zoJFM9gme3TxAvWZcad4AbD6o4ONZZwUgJEJ2CejcjbNQjpUkoq56+7oAr3N4/ifpY0F1znrR3gI4inK3EhV1enoWDjIiwiAf1AmVkZ3horWWFc03P8CeQJBZxeNkMy9rjfFlDAcLUGMtPcr8UERHlMAlXaMZQCn1pxw5cpSYwRdt5aql3K+z3V5jy8svuf6TD33gA0QMDds+emuWoTauQ73qAZgpgnjW8+nL2vPs5s2oiZMplo5gHUSokBZj9eTI+ELSeiZ8Acq8AJPHXL/Hjp2vsn5utqG+RtatcStH0PDwg4/at2//BmsYjlLm+P3E5wTSo1IBEB1F1OUY76eZ10uks+O6D7wPEPPf6dqotTt+dqe9+uzziC0KHDgjTnuE+JdQdVKwJ9L7m6B5vh41ailq/B46CmrbcPmxHn71c1n2vXsbUO7jmoAAWb9ioZ1RkGuDrLM+oyJRguxHP/mZLSNusnDVIhS7AMtdTTbdieiAeEw/yM+xbjoTiFppgVBpQSXfizNCcUbjxOP1avwxR4zyzOs+BbIn62HtI6XNNp6ZA5mEYp49SF11DWsIEVUA1iO8V6mu+4jpUlpILAC//k6OonbIxcEZ5kBAwlZEDVOAgKOQTYogmpOegAodUQlERBLdaEOQRClEamagyk9LioEMGmYdHMa9U+uy5aWuzqDhuxlQT8BoLyrdSQiJfrK1kiBj/uXeq6zuPqIa6XEIhIQfn6b7hniyCBwwo+y1/CeIevSlmwsCqK7dYx5A8Us3yqEXZOWNHfbCYe4juFZ4ShjzEPMzChsMY+T1C5jGjYrAQqX2yfysY2WHeJ9RCEMCANEgqBm1k9P+ROoRj0MkTSjEnhyqA8y15RBYPnReJaEY96ffY34ERB+kg4p5hyGt+gf8rIE54aW6XsMQYkO8r41Lve2sRecZyUX20YdeImZK8VbR7K96bGV6NORtqFXW4uiATGW76IqQy07RoUL/QwAOk6yMJBvobLacxEBbX5Rr4XQ+zLgxhtujsRNAuM/o0wbkXIR7pwNXG5+POUTXtaIReRKv2UE0mGdCzpwJ/h4ygl/ZPCMCcsNwnjZ1ewDMKRlmX6MepsgAhdVyAYOiXNfbZB/zFmRVH+Pq8y/8L7pZdloDRdGN7f0IYGDKAJI11qd8AukbguxSxCP7+k5cJVoYM2EsQulY8WF+2PDrm+3IJyFcmeMGFPMKqK14V+2pu+ii4Y8gaI35gXsF4K+9TzPOR2/WEa2tfYwVaQ5YJgBNvdnXJgDUKqptytbSZXQK4rSxbYi5JN/t10NwgLUyH44ME6sbk2wJANBTEGu7ifu789Gd9G7Fmx8q+1rm0UTmqEz2gWcCQv/hySeskTcBxu46FwQtoQ9irACoAjBr36e4IF+IxQ5cDPFELKbSAefDOjBIL0soDiRH7nOecQXZdBs00KPDMoVoJguhTS1nCJVaKyrSrIDi9RycGHJJ9UJi4vWhv4N5PdoLIoC4NiZV9czJMZGIsyCQcZyYOcd8eTZf2rrN3nf1leZHpF7V8cOWTpdDH/v3bYdP2sZN77V9rIMdxD9+6kNXOIJMEZZl5dUWFJ1MD+IKno1pFwnbAakww/Om+KJGRDYT7PPSuP4JXJMhPpcA6dSMVNwox3CNRUHO4MKD/FDgpdbaIJxiIRBEcl5M8swm4QwUGC9XgAjWwsLl7FsPOvefevXyWF8XL57PeY5yeIDsfftL7JGHH7NP3/pJ1101BJH6q1/+u61auZLYrZWA+R57/pVt7FXoKQuPta27D9hd315uF920hSiyKHvyJ8vs+h/X45piTBObF8p1k5NWY2cacoAljn0U4XA8y+owm1THD9fVG5Z1EPJKQoMZsXD8CmCsa1MjoF9Cgwn2YT39PbYQgikD0iYRG9IE+/0oHLX7X9vBPrvX8gryECJApLcO28kTlbgAp4m5ovuJKLbe3mH25XOJfuphnfa25asQg+TiFkEI8dwzO5yL9Nr3X0G0cbU9/sRTOGxD2LMsdrG+Day/LjJaZzqeG1+eyXDGQiik4CQONZ2JByEHvTgvqRtFDgz1b+jMMuvCCIecWuDOQiIKRGYM8Gxoby+SsRSncDPisXW4Qo8iMNAZR9GoY6y7u+m/WklXZloqMa78HH3l5c4jmYA9IQI8Cfq2c6YI4mHNIQosgHOG0hn0czsQGop4KSeuNw0hmM7p2htLrKh4a+dU4Uv7T7lR+jWfs5eSyGMhrhUBThKkaa8tcZjSAyRkVPSl9i+KqRUBorOeziuBwbj7OC/e/rXvIz5k3wHxa0QETkNQ6wwjcYocz/9BgLjEKfdkO9xF5MdpAuSv44unI7DeNez1Lfzgtwvgn47AensRYm/hFr2j33I6Ausdvby8+GkC5G9f4TcjoP+xO0D+62fzWvLpS2ecypnNgxSzMQAKkQBcIkCk4vBh8zsF6D7BIceHnXwAh0NvNrxTHEY6OKivRh1advwoIOC4rV59BgeBEFT05ah5m13uuK/y01EM6rjVgoomAKBeBIgAXgG72kRJCa8N0BulzyJFBOaKABEgrC8VyWkzpVgZ/X0qltzX/y3Hir58wvU7COTW92pDFqFYDr5aAP21sRUwp+JnxZAI3FLU1Yb1a13kVxPxTEWLFroSdZXT7i+mcJYNVx+qtyTiYEYAGZQjregRRcuEEPPgh1po9225jgDRIbUKgFBdDVXEYXUQf6TCvgmuz7AUKWy4dZARMONFtAKdlBaHkvTstetRgJLvX1VH1mk3r0O5MorfKpRAgWw0t+58zc4nkukYxEzdH8+xwi+cQPk6YLW/WGV5nz/kiCI5dfSZxyB7QgBgVWgXo+J1lHhdfHYddIPZSCuOoBWF6AyHgUJiSKRADuJ+7yauJJPrmAp4nkuGbQAKTuWodqMKjkQVPU1/QCakSSp5uPEAioMojXuw25+g5K8fgqefDXsw46UPVbsfwKoA3jBFmTFu5CjJ5CAl0rM6/QAAIABJREFUcFdxLIGcaL3Y2I8BJit6QQedBKJ9dhUfopgv3dpQGCrDF4c6YMiMbf5GgZ172xGUZulspuM5AKDIQ0WWTsTDcpRZLzz3vK1hvNUo15aNt9xH6rQQiKkOEHWBqHBchz5FYqkMXZv2oqIiFPGMV65bOt0JL7+yxW644QY7yp8VFBQ4NVplRTkKcsV7xEJUQewA5jajUs8hukfOoTrUcdpSNzXU2jVXXmFPPPqwrV2zisOGyARIIe69FP+DuD6EiGucy6YuoNyXw2cUnTK6b+r5OHHyhCNKEvk5Um1p3AssV+RVA9EvIkfkChERIhWXnkvlAYvc0OtVVVWjhBty5ImcJVHk8OrgIut6JMTWKwCHIk/0/VK4DeGgyl4caC3lytbn8CcHCID47AGS3HXApxYiCKb430O8r2ReZ5qDhxTuJwAmb7mp4J+yAF3zgSKwjhz0cLANd4RDLNdqgs8lG/4A11bWe11j9a2ItNL11Vc3gGEYoKNTpvFnyk9uYz6SilIAuSR3+r3isPRcqtBztpeFYmuVWqpRFTJAMRPBRBxpLIRzsBVh3NfX48Bwf+63nEByJKlMVGrZJpTz0zwTIQCXAo8GATym+Rn1OAJWrlpNJEEz3QXKiPZ2EUz7IE37IG8/8alP2cOPPOrItRs++EFbSgTGr3/zG9smMozs7UGIQY2XjfSG6FC6l8irLVvo3wBguPjiTaj4yN/WesA4GOLz1eBwU5G1Duce5l5lVKvfROXLo1wP9YJ4M3/LUSUXSM2diyBBSrhy6gBRAS/rAM+Ffq+5O1TKRtaVaObBFRRxy/VRya8iuqX2QXB+7MM3WF4ahdVTxB5GEPU2DVmOMt5Hcx2luKfKa3iGYiGpQhwIqM4nZdsWrViK42OE72Eu4TMGo3Yf6h+BoK4CoMuxLoA7j9w93D8vVPfHiTzyB9BSFFYShbOKAVM0k9ZDZWYrSmeYOa4PIF8q0SEi5BIS6VmC7B9i/lMy5AjkRz3gTypgbyTFs15EqDRw/Zp4jvxYG7bu2GU/u/tqil4nKS8/YavOoJOKWEk/xosH8iOYn6n32kaMhx5AzU+6RvtQ7ktRmU4MxX7uq35+PM6PwSF6LXA87NrzuiONfUMgBADBB1lrwgGsenE3RYGAzqMAXaDBOPevnS4fEeyak1TA6opp41Az4xZIYj5tgPya5HNEon5uoFA3nAJzD59bAFk4a6midyYpQV++dJFNA8yOAH5HsKapN2SCovRAXlMuwSSi4uTkyCCasrelxRFHIoe0rqkb6tlnNhMteBb9UiscaPjU44+zRoXTAXKWbHJ2DJAmijksGgGDYm8yUaK2A4yqn+uB+1+0q67AEXmUqBzefxdRIiHM6w2d5IePAVYO+UHYcl8gp/bsrWAdfYx71wpIQrY61+bB3z1kt335Nhtor+fPhymqH7JagPQWCDJfVNHezNFjgCfTRHxdd/01du+9d9sHr7/WOXSGeJ6LiC958dln6eda7Qh9X8aPim9ncHxVVdbTj5FgL28vNs8kRbw4QI6xF/jT7zbZnb/n/U8MsG+asVuvv95mBhAecD18eM/sDOwb3/g2cTXx9vHPfBQVbqcrVJ4mxswbB4VKOAZbutjT9EFIIAboGQdMpogZMLGT6DcRCu0QbYomjGGtkrrVGwA6HII3EoJGWULZ7h6NOAUtWxkbJK5LfTI9LfRVsReJhgBR/EgQ936YSLAhegNGABJHeZa9FMEyQU8RjpcI4qkqUelX9zNvQvYpNimKLqmcNHp6GB8YqKyXGK5+hAiKXhEo6iImiQ47gWO0uRUlMs6ICKKJbvjV5Xbs3v24Hryt/ugpXEQxNqpycgqC5/K8T9OJFjgVYq0Dk7alsp0ScJwH/LpovaKzxqwXsOvFI63WyJ8FEcHVy/3xAfiMA0yXm0TR6hkQjdprJqL43759G2puqZqZkwE7vZhTpyCCfJkrqEx3xIsIxg4A9D1VkCk4bVNwzsbTMTM3eMIi6dAIYr6bBij39ACmIgZ4tbPKDlTNWA+P7Ry6lpfk5ltYUoHd/cJ22w8Aesm5BVbP837OwlSrO9VkdIlbIPOd9k8yR7MzpIOCvRJ0nhw0g93NlkIr9noU4/GhxDghYFF3z9DIFBFt9LgQq7OkcJF5OmpwXvk4V2DxoUrcCZF28DgCEuaiFMiWbsg3KmeMShFIu1Rrk5ssJsFONXVBEpLBz+dSJ0KEv7qZcO4F0gkjknqk3UVkDtJNc+OD/2LHvv0cBEgFkX7cRznccDPJnTHjG8xzAlHBGaEecquL6K+4OAhz4k17cOClJyB4Geyz8//0Wdv3obvc+jfEuuUF2Kz/9uPQUE+EHBQYGNx/0zOIo+QeqlNLY1F7pE7cSCJB2LqyTs0l6pA5nXu/gIEWjqjmICIhXb+9e/tt6cJASCzEH7g+xiG2gmCWppkrn2Zv+ZOnilGoh9FbQhQT549EXjOAffDSFSu4Nt22fU8pLm0/ro16DhErMM7DsGFoPR7EUR0iYJbfD7OOxIV62UWrl9B/2IMbopb9/Sy5EUA7+hTPSwJngJLSJhxuOU6o0ggJERsDYd3AM8o24bzVSVaIy+fEEQru4ZTax7ztQB1ueMbrvEx/RDY8q6xPIbwP6DbeN8SYV6i19o0gcjgEgfspG+2s49/v4wwDCYwooay+3WYggI5X1NgZRPMtxmE+hutN8ZytOMpbIb7m4PROg6ysYz9QhTDNl7kunD6fIc4NgezbFZ0ZK8Ca+5/BHreFez1NJGQEQq2U1CSLJbKwk7HQ1dMPib3L9VKtXb8GoF7Rxqj4IX60P5HbfxLioa2tG4C7l3mrA6V/NY6Hc3Fp5rh9ypGScnvwwYdcDObHbrmJmMpxeqD+hCPxAj5vmnOTy/nRhjuunKi7T9wUb9d+5nUrPVlly85aA5EVZL/+RJx9/Detbv3SWUcCr2FEQHLU++EckXtWfRoqifflzObN+aMHR1UY56FBCI4IObAHuZ90R3jTByQiMAvB0CCff9uOraxPy1jrFuJowp3PeA5lo/zUo390Z4lESIKISBy8A962G5dLUxtiMN5HLp8vNQ0H7rC6G5sQG1VyTcPtS7d9Gndem+2kqEedZR/5yI1OQPHzX/wSgUmt3fOb39nmZ1+EIK13TsRB3Ew6Q6lIPIQ9oi9nTZFPw4ilFEvahwtvAQIDlZJrD3ec/hQ9Y/XEmy1bstQ57f30/BB9msr+P1O9mewD5KB8bc9rjJlERHaQgaz5RYgNFAe8h64rnQFW8kxoHlRcb/mpSheBtX3HTne+kEgmnHPLRQjFVEq/cOFCd3Z/5ZWXOV8j5uIMLqGPhGHqGMpnnykRh/a0inZVf2c8cXSVJyk258w7wh4qk/2NzkFNCBW199LZR3ti7bO1J9YgFpkjMkRnRp2L/CGiR4nSC/SNsps+9Cm6geToFr0RxOdGhCS7mcqeJclBqOH0tq4yYbY3waWX/o2vNwXATjtA3mkM8m++/psBcO/qm3vHf/hpAuTtXeK3e/3e3k9/+//6NAHy9q/h25z/3/YbOO0A+YdygGz85g0zTQAdw2weOdOThTsOAIFbQRmpgBQq3GaPiMoQ8M8ph7B/s4H0xzY/RLZwKEWFLaj047HWhiqiCUAgCUC9i86MVOKVGgD0lX2s/G0dEqTJHwM0E7ioDZwWNBEgyjeVykWbOX0JoFQeusAgqUlaAFS0AfIgpdJGSWqR0h8U2NxPH3bKTP2d/ryVE1MoB1+VyLVDRiiS6Q1CRQCQ3C7xbMi0MVTx7I5tW8lKP8dOAUSvWLYcV8teV94m668vCrcwNn31qKuDOCgoAiWAQ3sYG9M9X8mzy/4dhTGODwHXsah/9/JvBYwpE3WaU3igXAJcw0mQMpXgRnEA9gXUG0JZlkKOcuF8ShFLT6JUJfcUlV0/AN1hlLIZEChlpwAGAIAG5GJgU1j9y1Xuuiz7N9SxbNQFngv4k5vAiwPdMIDROAeaYIBFFZ+HAzIqZkZABWcUO4btWRFXy1YUcahsthWLlxAPMmzHDh3mZ/vbezZdZocO7WfD2k/s0io2qeUcTlA2U9irTOeFxKkkcPAZBtwpxwFScuwEKjzUiEmpkGTk5yJZ7+EQEs21VcRIEuMhAEVgBz8rgoOHcqdlJR/jELF312tYw1faLmJFkrAzP/7Mi7Z8zVqrJuLDw+uMcJja/J2lds0dFKwD/o9LIc9nlyMlFVXWHIiVWmJ5Rvg5Ujp1QnrlECuguKs2CvcSccJ4GEu6z9WoBQUwSt3kQZGUxjUV+dbCONC4nztvntvoa+OrvoRGgDqRN+vWnsmBf8A2XXaJA2frODCEcP85j7hrrGivFLLOt7z4AsCKt20kwgdUxeXoipDShl6RSdp2CwDXAUEk37QAWIBRdYCI4KuEPNO9DGYs6pkIB1hQ54RAOhVE6n0pSks5uoqx0mFD9/yNjgoPgLde842+ESkiMymjFxgvR5WU/VKV67UjcCE1Aq4FcGDNAjRoKgOQZ5zrZ4oAEVgpMFel54oj04EsUYdSXlMRdt0op99/ddo/NQFy7CgRQqgXdV+CUAg7hZkyhjk4yQEiJarITB3uWilg1JwxyvhRxJgUdf7MT1LsNxAn4cN8OMG/dfFWjCmBNyp9FJgjnZlAa90/RfBpXlOPiFxSmiPlUlNcn2KPND4FUKoLSQfbcZ6BUIjFuHjKIHF+6O3JRRfDvFrKgTcKd5wI2S2vbrdzAQ6gqVFnHsFpFmEP/PGPKNg/6OarMp7RtevW4V5rQ/Xfb3987FHrJv7uvde93xFlcilpnNXV0pdDfF/5qSrG0iw5qddUca0XICseJkd8q+unrqXZ9X2I8NGYGOdZnRHJw5/J9TKqQuM7F1vu54jBUpa1SoY5lOt58ANIEjko98skZNzKpTgFOL1O8fu1a1bbr+7+GQdaH7vqsguJcIm1WECizBjUzoCUgSi1fbhH3Z18P5bEckDVpEQVdwfb4cOH7XxAFnWOTAOk9lFm3cZ6EYZS1Zvs5wqUsIWLllkYQGslROZuIuwuf89l5GSf4tqOkSO/lOve6YjFEJ5DqRAF3vjwufxYt1oA+vy5/pm4wYbJbO8nGkbzveZ6L8AWqdyHUevLqZONclJq50effNrOvfASoi1q7bf3P2iPPv4J+9WvK3HuoOgFnFT3jGL15kA8i1xtYdwpEisHN2IjgIAUnjkQCVq7arg/SSkpELgAYp5J58LrJdJrjIW5EbA1Wg4GRlw3wFc/Bc4xgEIriTEUuCB34iRr9inKsEXEKo4kETAsEjUzFJ+b4+souFVXSDrRHiFEIQkcPsn1VT9FIIrxbqTY6VmpFNfm4oAiPgpQK4eMF60rfhJGMELCmVMSWHek/tdcebTkiC1auNjFdcThMpT7rZTC1SS6XbJQi4ucfp1OjzSUxyJB6iFyWyifjWEuWsA64c048ePZ8TBum4hGO0iR7MYNG+gca7Q5c3HFEPMSzXNah0K9qWsMoDbMjuHACAMQfuKpQ3RYbLHJgSYr3v2Ke68+OIfieX76G8m7B2Typvx5Ly6QUQD/SUirTtZGNj2uX6QQp8ta1sByCLJ53A/1m3lYm2u5D3lEw+1j/KRBmIVxbfTsngJ8XLv+QusGRN21v8ye37KT+0CP1eMfsO/eVQbBFmFnr19BeTKVvK0UtTLX2giEZ8+wPfiHh13cyee+e7v11Z+yAJxOKBYsiLXZcLSM0QPSCQHSgciga3CcNRYwCOdkD2CyFNHldbhNotiXsNeY5F5mpiY4Jf40rqYROnHmouBWL5g6rHrY4/WOM/+wz+tq0VyGAh8AV2RtGO5KX0QY+0qajG52y86j1ypcWey4hAACfSABWtjr7KFIfYpSimQIl3gUyvOIkRvFvaRS+DbGrYQIbs3ieY/GfaQ4OMW91DT02Nx8YidRMN9479V2/N69xIDRSVHVxHtmn8Ne0nfcQwk64CWEo9ewr1W3DdgxrkES61kXe45pLk1+LqQBpfDPvt5oVTgIIlLpieNaTzOvxeEWm4blUd1bHB0Y6qzz4/VOldfaeRsYuwhQAnFQodtnzme+nxqxJF8IWUgvkZ513RP2GoXlXjhxYhGSFCSjgPfzUCw96roXtHlFlmNhCGOODLXZaycRDiFwprJGj5Gtu2CTbTtWaceqTyGqyaBbpN96arpZt7mVrDdpOeHsTyEQAcODI3G2cc0iY8IAIVFOtwOod7fZpRuW4c5g3NOxEqw4QlD5etwNgcSsJbD3aTh+AAAXQorou5JT9XTgQJAeqXNpadmZgKZ8ljBKLMIofI/jeRTgze7amvohq5l6Iyl5DocciwG09fdjb+Wj68Fe0ncYwtbfdgPsf+nl2+zkd59nXh5CCEEvG5uBGmIUR7n+ERRhBIZFO/dByYl2OkACnNvOF2SxA6J16YJMG2Iu1c848/5Puz3ri5u+6QgbOZzlCpdoYIg3LH2IFuLQcIkEFDPJ2OS+6A9HuKdyVFfQozJ3rmJimXtZHzMhNEMhAJ/ZATlLDBbLp13EvQ0awz05yfpCz9MIvXJYF+zup56D0GIuhXxiS+OcblTFOAdHDGN98bz5dujAIRcL1q/+QYiHCQrP+8XQMEdP8toxvL8cIrCSiAZMRzixhFb7XsiqQyUVuCEl1kEtX4CoSwISRAP+zKNVdPplZiSzzOF8wSWBXAyH8LBdtjbc5kdyhoEc8GUvdqih33aT0tjH+LhkXYp71pohPteuKLTRhlIX01kL0F5S2cH6GmCXnX+OJYdCag922es47ZIysqy4rAZ3GPFwK+j2gvROgCBoQZjTwFwqF2kE3T8J9Bgq7kh7BxYBCAE5PHPcawZBViqqVyTIGHvSKjo9zkDMo3ir2vpqnCQ1dh4/N4j5vQS3+p69Ja4f7qr34h7gedpP51I3Io6F9In44s7yIn5Kog2tCvv3H2DeJ1rw0AH7X1/+oh3FTZyUSgcRNo2f//THNod5+WJe20UeQiquWoWADrJuL8SVBUQwlx61L38qzdZc/ZzFIJKKYN0KZFNQ21BhW7+9yu49GEm03bRzvXmzSWpm7+qPe60foZY/pFA781UwY3OUNaqGNXbd2WfhUDvFuQgyqLIOh1w6JC7CNNZwnQGK6RPUe82FPD1rDXsCuqQuOXctTjEEXsRoHaeoXWPfz4892ViQbSEiuar2uK3beCaffz7OjCL6Mu6nDyPFDh05gNNm3M6/eJ0TqxwoPoFb45Sde94G++19v7Wt9Kl88ctfhihmfcUSVXzwMHvzNhdj6idWjT2T9k5ybCmKUedkldXXQUJH4+jSL63nJYgGdBaQWEriCd13OaYUMxqhOGI+u+bkzAyi9eSiYF7euu1VJxrUvn8t8WhyCJWfPMnZuJ17XEbJ+Vwc/DvtwosuhhzZR19NFSTWhexriJBGXJaWSYcbP8Odlbn2LtqTfdPy5cvpZNzv/rd+L2KjHyen3qfiXePjcOOVViGwI+aRveAI5yQlNsRA9gSzfknEIhGSKuNE2ii+SwIO7R0co8f/n+Q+NOIaXJi/HFMabuebv8D9zGZ9nsQlNsLZSjG2mkL0f+QEeYMQ0Y5cf+z+71+FsU4TIH+LIfrb1+5tY4Nv4QVOEyCnI7DewjD5K99ymgD5+6/dW/uXbzp/vrWXede+651//6cJkH8oAiTuqsUzCYDxcoD0dxPDwUE/BnWQFKpabPz+7AAZxYYrBXAiJXpNAD5e2IoVZdDGYX2aw08GUVhlx8tcEVnBvHzKDFttLbnHxZRwHgTo1utLzerLoaaPzbgKhWWL1c/QwUaEhogQAY8iXwTeyrqruIrc3Fy3wdPgVCa9wFx1hOz5erqt+kYdAFQz6qtEByQrm19ODREgXVJ1S+2D2sS5R9j4iGRJw/Uwn/gXKf1rcH4oakPWYWUKl2HHbQfYV5GbFEnqLxHIqQijLFRLeGFcvMuR7yy2S+/udP0Rl1x0CSBZM//2mANCx3l/UkNLVSU7szJaUyBcsihBj+MwtWPLSxSLzwdAiEH9GGfPb37W1q1eCwjWgpI0kv4QSAIy+vs5yeehtJnhsxz74QKb/7VyrPIcSHl9/Rx9XkXKONUMwKNyXHUQVTzCPIC1iBCuA5tKZbzuQ/0j5WpWdhq53QBHFN3mcoCa4PMV737NLrrwAkgFVEuUVAahsgtBJeirLFU20nlsnn35WdGQQdMAir1kJu8HcD16ssL8ONgGow4fB0ie4pcyoceIq1pIpE0NQMAIauwzKTUWMRDO+0ojwuxw8X7AkAXEkGCpJ8t894HDVkA+rlRsQYCUR1D3ldfUWeXTH7YrvnuCMRjoXENnrFhuNbiNRPBoA684K0WAiQSRm6cbkiAK4EKdKP6gjFMcZAXEKR5qDl0YOijU0wOisXPiZDmgZx8HkvMAGGsd6BmHMurpzU8Bli50pcwZRLyo62OE8dqLsjUKgm8AMDCZXGQdKEMZZ0888if77je/YR6s8sqE158rJktKcm3mFbUkEFPjTj9foLgkSSJE4nC2NOO6EnmhL4EwGu/L6dSRe0QuKx1aphh/AkUzuA9yOIkA0ZdeVzFLAuL1e6m3lFonMEGF6yJe5AKQ80UgfRSkTTmgrw4rOUXB1nCU7GJcCupc4XTjSNDXOYgl8Hz0A7gp5qIPIM4DMaJuljCe18suivynJkDqqv0ACAVscwBD2RYOAKCOmGieO5GwUsblMX+Ncn+krtM98+cZSycmQs94MCRHNIfqysrK2eJGxrwOeJrDRAro/iqqQPdEJKpIZH058ksl4Bz8dLDV8zur1gP0YdzoPit2SypY9XAofq+cZ7QaZaBKN9N5VkUGSsG3p5h8bXcYnGFeyWDOG3RdC5Hc82eee9Eu2XS5i6l4+ZWtLs7Kw3vzY5zs2rvHCnkWk3BMKSdfz88Q7/XEiXKA6niI305+dbsYvmmce804QKT6jIWICSK6qxNyposx6s2/UwSWxoxIETndJnVIdc4lyBGev4ofzYcEKXVkj+ZtzVNSBgbxzLRBomQSm9jf3WGL8vN4nqNsLirTn/zw+04RevG5621BdorNSYy07DieGUhjP4DhaRViovCdoeS0lfztWoCmosVFlDufsjXnn+s6QEB6HdErAkS9AwG+IShwKZzNXWDxjGt/QN1XIL1DUK+H8zwvXb6EqJNODv6HuV9+gPUUmjJX+HAvGnCNJXCdugGlRLJcQmTEFARAPTE/2ShGGyBLQ4OJNIMJqiIuzAfiwwMRsnzVmQANIYAaR2wAmXAXbsKbP5pLDFYH61SUI0BEotURhbGc2Lzjx0pd0bcciCkQHad4RhU7IfdiKREXuncCJbxRONY1dAKi9rli90aUtoOgmiHMme2AUH3MtR46nBTVuGRZkYugOHKkFGXoCiIAD7kxuLiwgOuiAnaijnAUDhKHJYdFLK+RBHDDtOc6Ek6iuD0TcKSaz/rci89R6p5ql1xMbCTXqpz3q7i/NojiWLkgQH8juZ6K/wviGqrbYwCSSM4zKUAT+CwhPGfTvHgM0UKaRxU1N8CaqrWpD5X6NoqKexEsvO+KKyH+4uio6LQ6SBH1SVQRr6E9QTz3ZqqPOZbi7nRAqi2v7bZJP/powlLt9SONODq6nCNJDsWdu35n0fEB9uBv77YrN10KmBxu/USTjRNj0o/KmPp6ANwq1PFJlpmXT14+vyfu5oE/3mePP/oU6vQKnDFVVsg+oV/OO561PojB2ORU+/ndd9snP34L+xNy6pmPd+7a64C9rDyciVv32GsUvv/hvivsm3ccs2VL81n34yBhEA901ls4HTKT7LN8xiC1W3rtuRe2AHy12K2fvxXCgF6i5mqb6WyzYMaMF3uxblwqXUSTDQLgeqaI4oEA6cWpIG9aNNf1WDmgWU4sczSvy7MjAjGU9TsBQiOae6z/diJCmOHa9w4yl6OUneLZ7mwjUkjEKudpAaVRsQEQBnG2ZWcTIC6OhuWZPK+AytgeRKr40rOB+cp2VzS6cuW57IXSEQAsomunkaikFO5NE+Cbn4qHlfPOHBHD33fjUKlljauqa0H0sBiH3YDd8vsbrO7Bg9ZaW2GeZsg1lOw9iA2SKZb266IfDeV6uG+0tVMU/zoOn2TEDVPsM4PZd4VpPwp59ehrRGsB/GYuSnFutWH6bDBOcFeJsoIoYorg8yiyFfU9ePZVmxbjHvG4uUO9Pj7cz1Avip8pHQ+mebodB10508cpQHmPFOQA8UU5iZaB9SQzEoU7z0owz0VUMKIKYjMDKDJvZl1s4sZsPeCxLkDshStWWit2lerKcivEFhIww74Bgg4jn/mxxA5AfKRlRKKgpvg8AzKSQuLI6BCeGwix8T7XEZMSHUw0GZp07mU0hLY6C6T6DoSY7AWQLd9PSXU2mpjoJGvrn6AHhs8OCt/GfPj1/bfbzo88aL70VYgEkxuvsqnd6jtxxwq74vmPBcQPZ3zEIpDxhQDphxBTz1lCCPs7BDOHcRTc/Mdb7Og3niJui/MALgUx8BPM1VkA38300QgEPoF6/WT1mK1ZlwcQPsE+BsCd8vHlhRlcKwgxXMaDzElysF7wzO3/caA9fPP97HEGERfQ68Eg1i+WEPYg7GMhD5RO1IqLJZE9lgjmzq5B9j5ml13G2GG+mDeAswxxza4yhExEiMldPA93n18/4hPcKhNegRaZg8uRNev8T//UvCPFNRKTxLwmAsRrDDcnYyQUEv381ettCDD2RbqUgiBhOvnz0ShIZcadSEDSjSyOZ2Mec1YOZfHp9EiwlWKt76anr8cYMjJp2Zr1ALB8hpKTNZCTfA72DHILzFe8Yl8HBCGRYWwVgnkPG/L8ANP5ZiK6jhDjtat5wsqqp+yWa3LZQ7ZDLlL8jgsl3aff9TGeYozX4pRRFNdVl15oQePtuOLkwB6xPpi0nQcGbdHSKKKJ5tJRR/wgxeRZlGyfZO/SjFM0HpFnRbrvAAAgAElEQVRAP3v8fp7DFPYwQaw7khNFQ0r38b4kYlCscTIEk6/KYxR1zNgoOXbEzmCv0DegYu1gWwYpcoR9+iHcK8tXnMG+IxGxA68LiXn85HE6wxYg3OG8g52lk2vqgeDSHkWu44ce+oPd9/vf2Hfph/rEv36RffeAPfnYI46AbWSOXbxgvt2IC1tOA28mn+dfpiOQmKntew/bj24rsMWXP0H3RhHkSATnDFxIuOQeunWOPVKZDmleDUExblkQ6RVlEDxMZi30FIZyJhEBEsLn7GV/cpJ17CMfu9nqK4/iVIyyvTv2WFZKluUgwPLjGRMZcM8997j+rEsuOY99w6QtKsiBmGywC3EterNmHqOvaWSSKFPI6+nJELe/qm0ot1s+diPXNolzRQbdWdu4RiJ6uL5E6MUmhtq69RuIiZ5vL764nU6fI7YXkmApc8Vq+rja2Fsc4CzlgRRqI7Lz4ssu57zYh3OmjnNWH2eXBErpc53ArxNRhEiKfs4S8xcsdHHLcm8kQ8hKULMWJ+VJhHztrCdBnBnHRPRBnmThoteZUYLDTvXpsPc8QadfBHveM89ay56iwTlO5diTC3yU99KJOyqac4GHcSZBlb4aGU+X4XhvwHGj88aLLzzvxFkX0IuYyFlm9+7drp+wmb+/4IIL2GPGMfcS08mZS+89KjKO52aQs3yrc/ULCBkivkyCQvXFSRCks42EbOox1BlJ88c0k8IkE4U6UOJiQ63kcBkpFcyvPpF22xe+w/yEAI+S+dioZM5qPFvM37McxxtRWCJBZpMk5P47TYD8dXzxdATWu4a9voUf/HYB/NMRWKcjsN7CMHsb3/LOEwhv4829hX/6zr//0wTIPxQBkvS+pTORANtSWkQQBdEHSKA+kNkSNEA7NiYTRENo3yDF0DQHSDkjFIs1hrppBiLEF7WX+98AE2EAvwLkE1B+erNxUabuUYAgH+67ejGC2ISFswkX2aHIIkdMcGhWtI9ifgRG6u+kvhUoLdBG1ncRI/oeqZEFFIrgOPrDAsv/TKnLPBCwKMB3EABakVcqUBcgWQ2IVcAGWwt7B5vHTpS9GZARKg9Xz4NKtZUZrU1XJBtCAaACoSO4JomuK2IAtTdBz1yTSNoOwTX5+dh1ATpf+8oc2/CDBja36ahh9jmgT/FZ2sQNQEYoAkeftQUleT8OjQUL56HwTaUU/CDxBiGc/CgJzJ5LhIi/vfz8i6iBc10MzTi70M3PP28p9E4EsLH1oPpv/eWZtuT79ZYo9TmAvRQ1UtFqsxnLZ43gWo0hh5PjQ9nkaSowJO6A86GLnlIRusrEawAdNuBu8GKDOcqhKJaN/3FInzEAlMUQQfGoh1/d9jKZsEWOPJmBNIni+iTwc4NwqYRzcBumBHQnyqBqCJsBfh+NC6SHQ1aQui3YaMfhwAjkB5PCS54zkWA4NsI5EGdCjsUR/zLKBr8XlZay8rdu320bLriY10HZxk/83UOP2JqN59nmF1+2Q4/c8H9NWd9/lSgyLOzKNe+DVBLxob6aNu6hFE4DvK6A1iTinuT8UIZsI+rhc8/Z6JwQGkNZgClHSo5CpKlwnEJyDquKhxLh1gIwq7G7FCWVCuW7cITkoKBV1k0791BOG3bmZIHT7eKcAOG2bs0ZxHoNEpPS665/OKCYYrAUoSARkqzcArfV7aBxHsFz0YXSS5t7EYB6T+oDCQI87ObQITBdY16HFeUxt0Ek6vCj9688YIGDs8QHEVu8Z9cZwZUWeaLPkYQquhLFlpTrisRS1q5eU6TPCECHDqSy0xesirL2ctJxeY9yWgmwb0XBWQ/aMIZEOC0rxx2yBd4GAH6ra8KX5+59VyT+0xMgcbjWNL8oG1/ExwSWfynyg7heigNK58AnAkRxebpnUYwzOTtEkCiLPJJxLoeADqA6JLqYD5G4ONBElkpR7dKG5f74cwSW7qF6MMYBtuSE0M+XUk4nThc3yBhRn0gw41mvoTl2jGdU90PEhMAEL+LsilYus9foXgpibpFTJAdgvBLwXYpLFRy7SAvA7HB+9XDvnn/hJTvn3PPt4UcftSuvfq/94dE/2TXXXevGlMbOUZ4FHYRdOShzaz9gWz/xEIpAq4BgGEK1G0mEoV5Lk9+kPoPmE8ZsAO9BDrlm3H6RIEPqeNJ1kuOt+s5Covro6VHHCZ9Ta4lUfiKv9ZyEQrDGoSCfj5p/9Ypl9tLzz9o2iGGRt+vPWG7L5ufaohyKVkOZlwEjuhtxfCjGDSVzL6jTBKBfB9dFxZnZ3C+5MxToPYILYoS5rBswQc6Nns4BSMwsDs4pTgE7ZwFEAnPQCOrmTICBQOZEdXucOHEMwpE4Gshhzd+KbfBiPenEPSOCXdcrgWdvAiBZXUJak4YBbPzoy1G/VQNxJwMQiClpqNXpa8iYM88VmybRpzFnQZfdcvMjtnbDOtTOPJcA00kAGyLfc+gTUk+KCr51raT2FGkvUENkrQrQo7i2kZorcGYMALgGBEXyd212irLYMeKKIiFpSDaiNLea+BDchQBg8UT1iTgZ4f6piHiEvhC5cKIAhZNx18QBJh06oCgVIvYY15E4jUKkjidqJ4Ls9S5Aen/ubysAfxuAvDoa1ijmDzdTOdcqCQBDc53uZQQAmYD0QK6rukw8zM+aY+TMFAgiAlZrtubPbjLftT4tIG5wWt05vJ4KiI++fpA5tM/WEmsYxZo0wVhSLB1PiSNo9IwKIJGqtQ5nRgLls68jOOghiz8mcR49VFMQfCUuZvPAoRbb/MxXGN+suQVZFsQ17aHrA3G8nThcAliThOp2xF7ZvsdWrttoKZTc+6BwnmGT8st7fm4fuOF9REKmkyDlAfhH3cp1PEg0ZhjRYCms1ztwME6hfr6QHoFhIsD6ue/33f8wBMhCq27oQo0/ZXffsd4efYZYMpb5lcvyub48W5AbYURK9VKuHBOcAOEzZI89/owdKeu0u+65jTGNA3a41yZx1PpAPraewKEEsqpns5P7F0TBcEUL/V1ddGKgTmdadpn38RCFmtd1f31YdPy5voq/VMScFOjDrJmTiEDYJOGMAeAipmbIIxcaRCafbQxALBDCdAJift/BdiO1yi65LIH7h6sWN0IY+7s8rkcZ60o5gHQzvzZdfB57iHG6BSB9mRMULxTEvKY9yZgQbZ6dAO6VCry7AOz6ecMqW86nS6W1qdquufs6O/T9R20MR5dU27r+EepXoCR4mMLqaSwTpHTZCHlOwYx9H4irfOK2BojZ6h6ZtuphP/vFy13EHkGCzEm1SMiabgrYo3i2nOtORDRkYFcvIpLcIDtr1XzGHo4mf0gWCCDVtwTjKotjjNDW5RwHbR4vO9g8aRVNkAHEUYWxf5lHxHwSGTgJuA682M+OMj8GEK8TyZ6om7zOihHK0b3D7bHXIdASsq27qcO8mZMWU0Ie7s8ea2rYwOVdPwjmWUBjAGfMPdQBQGrHOVFMfCyxspC8IXx/MoTIDK64RNYcuRJDUDQ3Aei24AQqL221VQWUa9O70tI/ZW1EhIXGpnG9p+yKX19tz153j80jOrChGvcuz1owP6SBzP2+MSLZaiaYk3B3EVsUiwskGxJhAvT7VH2ni1NalB3HHB5lWw4fty+88EV7+aO/tMJ5ebZ73xEXUZaGa9LDGtDWicsX5fwLW46zN4UcYE978HA54owoxgoEOK8fwXjx4cygbrQR4vqkyObxZe40e//u2+3wTX90cbcNDd0ArXABGDYSEsMc6c+mHZC0y61/AmLVsVRdO00UE1FjCKHme9oA8Rn4FNh0A1Y31vfZCorjY/HmzIwA3kfEmwe3xjCk2i3fusea+dlNPCvhdDSEMsamR/osA5IpEudXPC6BBTl5VkWM6rbyOotK8rWTKMnBtiGVea4gy0NwIPl0TFsBwqWz6Ibo7S5nD5lgTzxZw9pLZCjvv3BlJmTUsNUSV+fNGWqAc47OE96o1QtxPe16ucrWrUJQxDO3OguFOmtIO9fFE5ZiDxY3EfVmdu1Fc1hr6mwG4tyPOWJBFCXSg9w3IsCowLElS+fi7PGylflJRMHq2sfi/mrCkTlAhJ4iMjl3sJ6qKy+ZuVku74XzF9jrzKspqbjAeN1R9ZUxFv0VL4zDtJv7KdHStKI8WdPzFy6AvCGGiGslt3tPXyfu92q6OQrdueBhiOEACMBcCOMUSNEeyJ34RMh3nsmjzMULFhUhnqAYHQI6EBfOIHN4BUIRlXgHs1Zks1dZunodhMkp9tat7L/4O842J4+V2Udu+RcXySZ3mhyOfpBsN28KtPd8FqcYxL+cLL4Qd1New/bArRn2/p8eI2EgHqFXBs8ZhB7PYyv7tQDmsDrEUz2QbOPqs2Su72EcPb3lVZyx1xAPB7mUGGuVJyqItQskIjDbzT8V9MO8RgdVBHv6DHpN5uWmQ5gFQ+T54YLnHIWToJ05eRpHVD1utuef3elECl29zRAgH4JQUoeItz3wwDPs13p59gKJs+q2hUVz7ZJLN7H++tqtn/kyDiX27ezfL4HoUKfGwSMlzvnRw3koCrJGe6yV9LJ1cBY4RAG7zsI5CAkkJtCZZgGdaQdwQ0rkVIlAQMICCZi0P5mDW7ETEYGEAt48/6UlhzkXpRHru581aKkTo8z2DE67TsAOHr46XDPVXDd1mGk/6YQsXLcuiBnFglXjtL/6mmscYSJxYTjz0iKis44dO2YvvPACQpAs19+i85gENYcOHnJx1asQceXnz3Pnjy7ID5EuQ/TedPePO3e5YsDkBpZgUp1UcbhytD8UgaL4rFiK2xtJXhiApBMB0sl71Wf2Ig61nu43rxkcualzcakF2Cdu+TxnaPrbxtXTF4AoDhei5I7akzBmponvHIb8Fp4wwdo82/bz933pdd/q1xtg2v8B1dQu6EpJZskYZTX+p/++ldd9M4Du7TokThMgb+UuvFvf8/YJEMXCvTEA37jX//mev9n4erc++f/Mz3271+9/5l38/a9yOgLr7792b+1fvvPj/90lQN7sKrzZ5//Pf/+X5o836wCZFSbMLoB/6d+/2fv7n/57r6JPXzjTQ+RAMjZpDznTHhS/AkX9lbepEF5OitPKxuK/UvXNkBOtsl0RI8rMFvLhjXJoGvBgHCWoQD6VjMUD9KognKMQCsQ2IppQ4rGRGQbo8weQ1YV0+Z7KjXfdCD4AKeFOMSp1qNwaTjEPOCLAV7+U7wmU7MB/5Y0e+v5cy7v1CKAfB33+/ThKNKleFTXjYrD4nm5AlHnEHLkIGpRAFeSXjmK9zcR+LXA6HoWpnAMCpPQ+WgG7VEIrMkaRLlKd6T15yZfL/xf5oU4JKb6P/qDI3nMPXSGAzs8986zboMlhq3gZvQ91YcQC2un3XWxoowCdlq5Y5CJP6tmk+/EpE1BdJrDZK4ZQCALA1L89fNfy/3Kfc7923IHq/lKisqnURlYOkGEIH30GZa9K6qjDTzMlqw24OS6g8M6bzd8E4Ego6vF8FGk9PWRn19ZglY/hQIUVnpPlNNdLGfSDgFcXXHQ+Fu17IAEW2qL5+dbKawUB0K1cucoGOZgO4v7w5zDVzjh57OnnbM78xc62H4ZqvF6577wXFbIGcwhO5NDkQUEWymEqEGVqDn0iKajLJrmeMbhrnt38DKDguZQsU+bJpraDQ4DiSGLpBtm+d78jWIIioyyb4j1Fabz07RX2gxe9yIo/4jbJrRAW2dixpaTXJnqC+ysV9QHUTAt4712AMgIrdZ22vbqVfoOLXXeDohW6cNkMMc4WUcSnTgaND9m1k/l+OUgUGSIjv9ThaaiUn3zsMVtPzNVCFMF+PAsqdVf0lcC8UdSrI6jOowCddK3jGR8iZzSGPRBfbxAWArc7uYYaSOr10DjWOJIKX8+BSI5UMtvj9Owwfgc4cLTx7KgfRAcJFW4m8f6aIL10MBJ+LqBWLhBFxIlMTBFwikJVIHwIP08xWv6QmXoeRniGlL4i23l2YRAEiLJzKeAU4MjhpxGwXeXnUgxGMCZbO7s5eCobetjlKV/9T0x+6IFSB8jJY5OWxqFd80oH11YdKCN8PkeEAN4pei+S6z/J9dVBTl9ygIjIkEvNo0Mg85LIJxEguvaae+TWEfivw6Wu/WzVInMh85z+XgdUdWFMczDVfdQ6oPlGRdizZAh4F//WHdx4T7PAJGpvft4QSlC5ONpxIfmGBgCe0d/AGA7jvm3Z+qqtWn2m6+MYxLWjnpBmiKyLOHSHoYLcvbcY3JOuEYjcXTi9zgKET+HwK7eQMpoVTzTI/U4kRqmTaA6RX70AunKAHCopc2C+YtCmmNgSyJRuYa5UCfMoIGcP8URygfSD6MXzd+ojkfvDuV743NU/XWxzPlvyHwTIbOcTMlj+PohnRyTtgnm5OA7DmD83OxeVF2DcEkiKLLo25qbSVYEaPT+NMU4eyTQg7ijq99KjJwB3FnHAJ14oPtE5vQqIseqvr3HuCpXXymHY1NBCJESrZWdBeqAMVlRXPOCGCHvdCxFQHp7dWA7fIjaa6UkKUzQZz0osIIKeUTm39OzpAO9i7XieUiATffh8IkACubY+PFQePruiyrpRuNcTO6NYKrrXcU3F2dIzJ+1Xv6hELb0GtSVRVJA/IlOOA/zEcC8F7MvZJdBsLkpeD8BRF2NrGJKplTGoeBFlcIuYSs/McwrTFlTSEdHk2qO0PUaMnhdrdQokUF1zHcQNazK/vLg3IsZAXZirALZYJ5GWcz0omAVMO4mbTkBUrJTRgOKhwax5RJgEEjHkYtcAkdu53wOo3z3k3xQCfASxBxABoo6lCJwc0zhDI6TgVESmFNQQAlqTVGTq1krceiJ6ncuNezsIIS6COJV5TAXowRAj+QCbKj33VSk8JEgKzslA3Ujuq36eiBLlgKtbwnuQZmSAyWmivuohpf1C4+wXv36UaLF1rCWX2De/8x0rWJhjP/3ZZjp0nuQ5bqbbrMEVjlfTHZOekGqHDx21+YuX2rMvbrH7H9pvP/jxp3Gydtj1H7zO7rzrh0SiFeEYgjRTfAprwwQungpAuyeI1Nlw4SY7l2iQj3/kZvvFL+9mbZmwAwg8yqsabPkZ6+l62W33/+FPVrr3q7ZzfzjrO3GDKfRkkd0fH05saANAOVFprcfp+aC9+r7fPwQwafaJz32cyzNEx0MDJehtFidbBvuxMYiaDhTVtUxFgbg06vogTMlBb2nqAXCadXDk5UqoofLZEYAtYi8VN8cEI1eo1n9waQD2CddnNk5XgkizhsZ+nDTgyBQwxyL0CIXI7OjpBZBrBhQzO2tdAK+bBcHVz/sa4Z6wrvP8dqpcmPEexz2NZDxNA2SN8oxEsP8YQPUu0l/xfHILC2hVP4mHuUYxO96MxwRisYaI8Ln4+5db5S8oDCcSKhDVu0rog7wmLZgekD4+rB+MXiuq3jpeD9OBrcmPt2Ri24YRJoxxL1tmwu3+56qMhCBHBKWgDFbvyRhZ/6qNU69CNP02E5AcmRAN+TlxNs6z7sX+lcnNRQ76Q07EeQ/+b/beA07Pssz+v6Zmeu+ZmsxMyqRMKukhpFBDl66iriuoqKzKiogKu7iuK5Z1xZ+yqMDSe4BQQgIppPepmUzvvff6/557EtaCBIzI6j+j+ZAy877P+zx3ue5zrnOOhYn71b43OMHeONpqQTHJdBlXGsIdWzo9xnL2NuLxj3oDAsaTNcOP+xgDGcl0tAKeYR45DfftKrSxoDBrLW5HLWC2KCnYPLH0GoPAjUtPwYaJhg/WhuMlfRDt7LlkrPmh9FBGRGpyNN3L2K36oTomxb0bCykRwR7sByImOwCqm5va7HhesU1P8rSzH77zj+rD5669z2aKpELpNW3KRPYKsmsgiSub+snLgewJZT/hxvijCpYVqzJOtF8UljfZ1Ck03nj1sr7HWda319hV0XfZ3bcucDZqR3MhaWnwaaMOTKJGPpLLejQ3yzbvyCNPjND5hCAH3iYKEGcNS0+Opa4FcIR0k9BBOQ1ejAXlFyibobt31K7bjlLl6vvdflerZhDlo6B6kHpQ9j+yNBP5IStB7XsijIQ7hnLP1sZgHwqIoyyIbtm8UbNOI38pBJZpmCCUTjJTegHfA7Ky7SG6/F/Yh+UdxOywJ2NRamGWQG/Gor/sodhjF82Z67I2dh7Zb3sLUJlDeJVibaXw8qk0vkcwfocaIGB4ptmT4iCDyOzoa6H+QtEc6m8HUNEuPSfNkUyHIFGGqF/rm8lOgwDrbOmyS8+dZ0exdArn56N4zekxKKgJqh8jQH00Ks0OtkPG8x59ZMoMAhAfrzRbuwz7NupJovjML87LjhaN2NJlU6ylrtKWZaPaJpuvsAprPAag7IiDUD23MS+C2LvSsE1Us47I21mA5R2cXzIgHcvZL2qooce8CKLne4fZz705b6RPy8LGLI4Gpi4Hbh9HkTGDRij5IUdjOVVWXoRKYDH7TzvWf/tRHtI4w1hMSSVsnj16EmO7kvPMPoBvAduzZy+gLqCewLKqsKjENfE0sR8rlDqffSoIImMqxMxsyBa2KHvoN7+2u2+Z867n2lt+VOgUjhrH3ihDfJgTqWnxdvflPvaFB6rGSR5CyZeh4lRYuTd7+AjrdSLr2cZXXrdwcmDyqQFqqWf8sNZqaau3G68532J4boMQW+00BmRPx4Y4r9COYj3s5Q0BLHvMSy+wZWR1DaBkGuxusUnYgUnt3YzKqrGllzHbybofYG9s3mJXXnUha1sHezv3iFym5599k5qJsx9zIDY+whJSsKNctNR27YAweH277T6ca9d/6tMuR6WcBoeXXn2NWjsKBU4KqpEk27TlTfaymc5CUE0vskRV3a7ziXIeJ2M5KAX6Sy9vhECssrNXrXZzqJFnO5N7GqFGCdZkZSEeK8yDYE1yZ79SyKYB6qeZNB6o1lQO1BaCzSOodWdlz0XxiJ0zNcZLNOJdc+11qLAaXTPOfqzWbr75ZtdM9dZbbzkrZwWe97DHy5XhHGwpdU4P1F7AfBYxIrWHzj9nn3025G21O5t0QWR4c25soygaYR1opO5QlprWnpZmsnkgs3ROmzd3Lo1Y9ZzvprsGnRc4Y44xVlXvyt63+NhRaoZAl+lWmKc1KR3yI8xu+8p3qR1QUXsj+cKlwBMybTzDj1wsxvwAe5he39ebifgBSIw/HJhnCJA/bR/2lwan3u31Tpfg+Wtc44f3HqcL4P8+gH6GAPnwntSH88pnCJAP577+76ueigA4/ff//x8B8g7Z8Y6D4u8TIL9Lhpz+/f1gr+ARf3X2mKTw6jRLxQO8KLcAuawCkukkBFTx4vDg6gUFJcrGhQOwA1akjJfnutSmdOCMUTzi+E4R6elA3TAIhGAKKGWKyGu/nE4SERU6EAt4FiDox9+r81kLsQAlyVxlTSPwSvdKHRv+HIgE1qljXiAUlY3rKBU5sR8CJP2L+zkAYBXAzwk4kt++vt91YPO6sg+SrYiATX8KQYHmdSgGBMikAZ6ru1/X4gJjAYYFgqqIVMeqfNibAR0F3Km7W12t6tId94qnk5DX2Hv3NLvi/h7CWY86XktFVxgkhoLkeiFalB3gClkOIv10O/nQUZmGqqCJ7mV1+FURMBwD2Cy/U30uha9XPrDKZt2e40LF1a8SCqAuGy2n8hCxwnWq4NR7SanjLKAAi+Tl7CclC11cxRS/yROxUeHAG0zxnoWv+iAHxiDsFniK+ObicU8H4AjA6WUXX2zPPfu0A1Guvf4a27btTQdsZQFOhvGzyt5I5R5WQtrkIzNfvGQ5z93XdgEkjXEwOUinqvzI5aXsTyeWHl4QnZgpBCgO0c3ox9jw5VcYqpAwxswUOpWUPZCH9U4MxFsjZEopB5UmDtIpmdMJtB0APNqPrQsHXAYaR2GyRhLsuTtn25cfQD59grSSD61IjnFQMg5gBdUNBwcpQQ4e2G83fvLjDmTbsGGD86Qd5h5pgdOYiwXElAWWwnlvosC/9957sXi5wHXnB3Boq64oc/fs4IF9zlf3cjJSND7UtRQiT3g6UhXk3NpYDwjFPED9lJqY4ABcyc7DOJQKDBIYKMJhAmNd2R86rKh7fwLvIfm4lBsapwLZy5G9K6tE5JYXz7GRLBodJvQ5dc0+zDMBtHX47mqOuUB1xpoONFItqXNdFkwtkDt9UpWcGLcnA72ljBKoKxA+cbonBAjPhdcIoftXJFApz3eQMSnyowvQrwL1SZz82XmugjcvOf9v1/7qJAFy9BAh8Ng3KO9DFhP6JbuxSIi2Kg50KVhB+LFuCSwR8alDkxQMsrQTATLAffd3RAdgC4c6Z/eigG/WAq0jehaa7/qlieC6kaVw45dChQW8e4oIcbJ+1jO+UeSvvld/p6wPD/0Z0EhWekM8DwFDzawfBRw8BwAS5mIFJ+KrlDX1GJ2LN3wc+wiu61UsGWTD9MTTz9rZEItnn7OObs5QgNsX6MDE4g0yVnYVk/H/Ftmma9NYicNiy4+xqS7AY8dLIUC6AdozUJrsxb6lCXuHNHdAnkyWTBWqKBEgHnSTN0Dq9mDDof9GMz9FMKjLe9xm2cOKfzTLESASXkuxJAJBa7SUd7K6kpXdguyZrmP92aefooMY6IzD+xLsmxKjgl038zCe7yl0SGcBfHgyf7vJvti5Yw/E52SeWYSVAKokMvcTAGj7Wd8E1vYAdMoy6cihHOZuPdkVswERsXmBHBwAZFUgqjoXgyAe1DEpIkQZVq2QqArPDJTvNmuqrOL0pbnWgapBVooicBQcH8z6Kws1H95nTL4t/N8Ta506WoKr6RTtBtVOJRj5UG6hA4w/9dl0e20TB3LSmgW0iHDPxftcZJAIFynKtMeIANUa0QSAOcQYExg4iUwogSDCxAeGxui4zgFQHAawTAF8IecDm7QB1qUoQAQvOuHbUajpOSicXkQGsxwQEhsfkQjYuWRkat/DmgL7kKry4+wT2JPfsesAACAASURBVFCxBvuxlk/wCeYzck2hke55trDvCE3vJvxc+STKDDrOmNM6KwsxqVek7hvheQ5yf8YgQmS9of1IvvGyi9N9VrPjKN/TAdghG8dYxq+s0ERwCJQR2eHFvSijyzWB9S6Mn5nAPBBB4g3BrRJEe14I3dGEVtFQ0eyUAQNke7z8+i5844vsS1/5pv3r976HveFBW712jn3+5hvY88hr0fcBjh7ci30iNl/1dc2M78n29W98E1umhXb7Hd+0X/zqPsZ4jd39r9+CCC5FFXmI+5II8J/gABf1evzs5/cD4JDXRPf0ihWLALbmUyOQzwAC/73/+Il94lM3Yb9Vbh+/GHs4vt7YMcEmQX4kRku5iH0eIRLDbQ10E9OYUQZJ1zVqBwkF3rYrx6791KU0UtBYgQVUF3tPGOt3IM+6T4HA5Ly0UdKEp0yynNpusl76sXLBMiqKTLCZE1FEtgHM4xEPWRIZRd0FMToIgNzC2Jb/eyShzvTBYuNJfSSVCJ+nhi5l8D86qsmFiPZFBTOJcepBiHMB+S+oExBULVmMbST3WrlXY6DZIexL3XyPD/uXs1RhL+qH4PdkXAVQEykwXmug9hnZ86lhZpT5MSBSmJ9TV38P156QEGFL/nmFNT661xqKFa5NvcdzjsPmZ4AclE46rKOoR9uwX9pR1Wn7jph96pJwi2a/jWRuKhT6aBP2P7lthkgEIJd6A34tOpgxScev9tvaZrr2ZyW6zLZYbPQCsboiOoOaR3Wm1MrUqmSAhHsS8u6j30O+DflZVXeAdRBQL2tKf0DguRmxKKUanMXR0hXqUobQYD7HKsyOobive8y2owL5yX4s9wjJTpU9YMOAzULVkAR7O4T30QCWi8wIyLowrEMrUH7EU7MFMydQ4QR5Y1kUDaHI/OzDbhCbJU9qL41/7TWjTPpB/JuW/Nvl71T29T/YYMeRx3gHRJDzVMh4gqRH7TKTLJGNz1WRCxVGJtAEQutRy3CN8C6s/aijWTOiGGNhEM7hNKW0UV8VocJYdfYKa6nItWjWjyX3Xm6fSLrLbr9pPnZR2HmV1mKD2k/dNoK6JhhbvzabtygN+9My99pgjeqiYD1NRZmgXAWIqECeM1ahLMcQnXxOt4aSowAAWgrxpnXspoPfsS1X/5o9tINxSYi9rJeoXZQTOMSzaIS4CSDTRWrj0PBQyHl+jmewDiKrF/VeNIN/DFs2qhkL4TwSgj2cF5lI7TyoThQDPqlTLIcg7TsefsuRNAN4WuleBnFv+7Cyo/xif4dLRcWyHGJamYb5hbkoFpoV5cb6zpjie8SNxUIShjLmB5iLCzKpscb6mFtD1JSprDvltuTsGViNNdqOA41WDT+bPg2yneuKRxUQjqqnC1tJP15z5bxoa6uG9IWo6+N66rAfK4DcG6ERqR1AWKqjFqy8iAqyVbOjCYxusmjGRhk/4zIIGY/+KCB6GHt91ASJqAwrsB5TF30Ec6eYTv65i5Y7YDqYfUAKMBFRK1atsbyyesvFKjKIOTLMXBYIrdy+YGq9MMB45YJEsY8eJOslHVA6CvKwhzU/lmYRZfn58uvQ4Tz2AyymqAmyZmRCfiRDAmF1BkEupYAyQqZnzeU5B5NDlQB534wNcAykQZNrvNmGSr4MEmFicqp958t32hOvPm6fO9/f7v51iQPO47Go9KcO0d4XiCK3k70vICgUi7VRZ30shYBsFssg43572wz7xH/QXIES79Yv3mRHdu+wGFQmodTIc7GH2gNZo723AhJqiOvJx3YpCFXG+atmQ/6hzuL1QlgHdQaKoo54/dVX3B61e+9OO4esEAWhB6JIG9GZidcMpL4bQo10FBKSkCAaLcJsGxaMN37mahRzJZAX0ey3frbp9T1OARIZE07DGwo4lF1Lli7HgvKY/erXj1ssddWnb/oCKsJtWJnudrV1Mpab2eRP9lBLPvH0M5ZNmHkiC7BqtsModJVBqRrqmo9dYbkQdVKNPvPss87e9JM3ftrlRr740kYaFLLdXuvNGXgy81HkvA+1hlTsu3e9zRhB5cw5Wc0Lqis2vPiyZdJctmzl2SgYH+Ks20ZGYiokE3sBhUMSpMxjjz1qM2bMIM+LhrjZs+z1N15nf8h35w1ZUl15xZWOsNA5Ro4JR3ETUB2jvMXzzj/fKTp6YDBVZ45RMzZhw6hmKhEgEczr2bNm2JtYkk7lrJWKRVt+Xr6tXbvOEURSNu/avQ/yTVZ45FlNmco5ucs1kSnHyRsFz8SYFJoqBu0T1/wjDTVTsKsc4O+pp1gDRLA6W0j2MJYId43ay88QIH8aJDqjAPlgANpf97vPECCnd79P9/6d3ruf/k+fIUBO/x6+9yucIUDem+D+IAoQ3enfU4QIJPkdBcgf/fu4dcpf9csjYG3yWBQy4T68y2fRDVOHlccQBy6pI7wF7IkA0QHYYXKy9RE1wqeQIkLEgcLaJI6gFdFD1j8csNUdfTKovI3CJwVQV4VRFKCHDtENgNay/nFd0RAiLtOAYkUBxPq9yABHgEAyCHQU0O/8QAElFfYpckL61hw6jDO+dMD9nQgRWccoeFwd97I0UGh0EK+hTngFZkcRLq1OKQFdQwAuUymopBzQ33dQHKnbV/Jh2WPpS4CoAA79eyQyY4Uhi/TYt3+/kyRPBpja+KUoW/DtY+6z1AAY68JlYSIg2hFBAKuSp+vZquOlglDBiXScCRCUVqYZaa9sdETQaHAV3jvPJn95r+uccj77fI8sZXohjWK4DtktqWt8hNfU68fTvSWQqRWwg9MAwdwxTpEg0mKIrsOlixZYA53NZ82jy6e2AiIDVQYhwUsXLMIHd7u1UUyKUJByogRP+gAABhE0Kk7raqsgSrAI41om0rE8Cqkj26B5gEadAJ/dAGVVjW10NeXQHYr1Dt1ETcrK4HoUfK6gXQ8sEWS3IkuOTsiCmRTmHrL6AQTrojB+5NHH7bobPmlHIVG6OOw20PVaUFpp3mSLyE6gG7Ain0LYF5Dple8ttO9v9LDjhQUu16Oazt5FCxdaQX4eHeyxBP0WoOCpthuuuw5LMvzhIUZSOUjIn1aAsQiGarrVJgHkHSXQcNas2QRWlrr7uGTJEgI3ixwwyfmBjt98Z3W1GHl3JPciiHGlOVHLM5bP+TCEhzrXfehGDOXgJcuHcDqhwwGFlAUiAFD2RjqMSKGihUBh5VJBnSTnZNnWQVeTDjfqoqrjtaeIqOI+a3wqrFdjUl+evI4LzuZXM2NW80GKD5Eq/RycNEeieI46uOhgInBeoLvIFP2bwPxxFQIWALO8rTaf6SubOeaGCJk2un8lhZf9xEKye8oIW6zDi90D4kZh6Ddcm/o3a311ckWVAgR7dkuMjXC2UwKvO/jcIlzDAA2V/zOVDvwA7sfJeyaiQ4GN7nR8gqjV89Rc1cFO6i6RH+P5HQK3hQhJ6TFOgkg55kgQ9wvLMQ6kUsmBj7i8j/HXHLcxG+EwHsLBf1Ce67LE0pqgTmpeu431qQjSYuGyxTSGA1YDWKizTgoOka0V1VUcTIts9px5ECGbyTHJYq0FGMELPQCC6yhZRSJrNNakHhpXFHm7eaSf7+MZS3kyBoifTWbErn0HsdTACglCtgCSYe78syyX+eXFWtDDOixARnm1fYAC+nd/7p+CVHXtIqlF+ogVOH4vJMhXD7t1U2ueiAQBcApBV4D2/OxZ7kD/wnPPYlFYZ6vPXmlxrBfKB5g/fZJNxgInMdzfkiKxNQHMCUal8CKZSYvPWgIB6c88LXSE8CJIEw+63WW5J2WWCJDtW99mDxiDsEjlQD7AHsX74+Wt+zcVewbNJ63JLaxZCZCXei5D7sDsxz1DMcHeI7LbBZCypsoCQntbFER1HOvJEPdRSskeCCNpeoa5IQLzNr72hk1BGeflF2SxNBU0Q+yuPneC/fyXhTZrznQAYsKXWWfKUeJJ/aXxFAHhor1CXZdHjubQLenHmj9gcWROtEHQSWnky+etqK7BxhCbIFkGCsxlcxbJpQ77dj5XVvYMF0o7br/G+oI1Sy+t2iPYc/SyH8Zin5OM7Y63N5YerO+9kEFx7HmNkDaDrL8BdE/rM0RFxwM8DWODh389ndd9XLP2xgBsEKVK03QQQTQBcEhkiIiPPrqOHdEBCax2CJGMIayJIr5EukqRIMA8kDGkeyiiegJzK569RWCv/r0bEl6ESjD3XkqRAAhbWWTJfk5EYSrEehN5EOAbFg7w143dxQgd+P96zy8g4wBOqS3u+d6dlpkZxfU0AK7j1Y+NWFoiQcl+oXi0v+wI/P/82c+dTeCtt/4TayrrNrZ4//3AL2z1mmXUDBDgWCdOAxzyA7RtB0EehPjIR6lYgRwhhI7dl19+3tZfciFEWahNmzHLfvrzX+EHX2+P3Xel3fTNHYRgz3Dd/AuyyNIAKQ8FHO+SBRbdqK3kMkwYBegeQ1FBe/5Pf/GgpU1PtCuvXG8d9RU2AkmUwPgNo4u1i/21rLKGPAwCY/2xm0OlUFaDD3wdxFgcypFPXmZH9rzNnAkHlFU2QQugpLK6ZGPS4rzUZVUmVLeDzAiBymPKAIEswZGHYHWsSSFXJqaFuE7weuqIkpJ2uu0Jf8YWKSM9zXUe9wJyesCE9PJspfBSXpZo217mRRLqr3JZTjJXtA5q/9I+pHVAyrFhFT/KB4MAaQF8TkmbaEtuW2q5P30Fyy9qiAqIMMC5ROZ9c94B88baKZGObahm25hXbspEvnAx3eWTEiwOpd5xAOEtgMOFiClHUH8EsT979GPVyHqTDmCsPTevqMGyZmF/5o/qBHVIP9kRUTxXL9Qbo8yFfu4Bu7gFkqzuS2bGKBZjApajUudZ3vFqR/SNoHoK80eFUtlmxShwyM0mhywakgNbHIWyYLlytMvTNmOb9MN9tdbONkFeN/ZFgTYF0K0f8rCT+RBOllgvhGMRagulpidQD0sZEQTSHRuN3R0WZkEBHtbaXMv6hr0qjSLjdQQ1+T+tcttX4Q/epHGFfaGHuS1l6YjUxr5WQ70eRZOLTx/KF+z/cMHDEg7lQvIk2476YUiNSlwql8Z9j8A2C8sk1q5AxY7w9w0A7jNnZmHPVghh5W3rf/MZ++biu+yqNTP5njGUQow1usuzyDQY47nuO9huSZOCID9QSLaxR/E6RNRABqRjzVrivPizsyBiIRoqy/jeBD/uM+OA+t6XvKR25tHxshb1HdnXCr5jG9b/3NVf2m9dIxLXqdwBCWXlEusLoaVsqzbqpG7eM13d+5DkUzMnmR+1VySK4kGIt2D2rRDVi5A8feQ+DQRHWSUf/hu/3mTB8dQ33IEJELwjgLx9dP8Ho8xqwk6RpnHGlHH2SQMYR7XLfnDg7QIyHyAyJnHH2VMQZmADyi+epT9qlZXz4yz/SL2tW5tJZzsqXRTQ0DuWWwJRzvcGEnTeClEA72VXXTTHtm48ZNdeRDg8KrP8w702Zz5jGwuuCgjJ3JpWguoNFQqfm7m4cOEksjZK7R+uX2YVdO13QhgGY2UmheGA7Paaeq20Blu2rACbt3QltW+OU3b7c3Gvb3nLJpOVoTzECMb6KHPiCID+pVd8zGr4oHsPHbLlS7JdLl8NJEYNa0UgSnCFqY+wV3Rx7qpBxROGOmjmrCz2u1a6+JeyHzRaZEKMHdpzkKYY9kEUFVK/LEIlMch+KkJFBEhB4XHODtOoG6LZLyBWAbG7eLYi0ZVLpbywbiyIXhDwTp2bwLrxtSvC7Kb/OORUsqqMdW4Sea99ROr9OJSCrs4FVMd7gLphxNXsv/32XLvots3Uy5PJE4uF/KShhetciOolTNacnB9+9cD/QDRhFQqp/9iLr9v6S8+39In+dnTvVlu5eImzdsskl9KX9aKP+ngDKtTG5gabM3eWyyVx9b2a+uRQwDUpBLwAey9vMojqa3lY7NuzstMtlDlcTS5LCE0DD/7mWcjAqYSZo6yHhhQBsmXLVo5mwTQTZdos8sG6WIMeeewxV09deAm5YnzYKahi9qCi2YzKIo1zZSR13WTUPFJOSf0p9cWCednsv6pDR6ijcGugbl1AHeQJsfDgQ4+4zLBPfOLjbq+t5cynPbiYgtcHIke/T4dg8OO91Egnq9T9ZI/IhsuLBsjnX3zRZc9dc+31ri6sos5oYh/aTxblxz/Oa3IPVCsdOLjPNRCmQZKoMUvXprxB5eFJZaxzfRZ5MLLhVbC8Gl5EftahSipFmd5C41scDRf+kNmx7N+y6HqMjJjp1GOTJ6Uz/s9yZ5dSmjpyUebs3XeI9TKFGpXMSwaIGtdquDbZ0IbyjFubIDV8QrH1S7TL11+Pco51api1e0hnHcg+zlEi7wKoG3TuV5PHCRTmzwJazihAPloFyKke2t+3QuR0AfwzCpAzGSCnmkGn9+8fPoFwetd3qp/+8K//71sBcvL+vpsVlgP1TxAg7/rvp3o4QpT+wiSJR/onFo7JWsMPsEYS7DiK1iEFjwnMoytLYeejHDSAL5w1lGwMBOSqYD0p01UIosgQZwHD4VhEgTrNRQTU46EuW48Cij11lCirQ2C+lBbqIhGpIRDfjwKqGkmwQLJhGQbzHgJQBEKpk17fp1+hBNgJwDt23yKb9uUDjnQZko8+RZsyN3Rt+j5HgnCQigfgcxYlAFcKuC3jkKaQbnmg6uAl8kAdg1KbyOs9mYBgl9+g7mjsP5QZooN9KB39uveTset48vHHARIANwDft34j2ebekU+HEqG5un4OzjrMCVh0ACev0wrIqnwGZVLk0mGlzu+5EBLq6u6WqoQXlnWMCs/yny60zNuOOLsukUFSePRQnAtYEKCvHA8BiwK09SsTIkZgWi0A6CCKkwiK9kg6cwXGv/DMk7aG7r4pGQCJ+N2/tWmjpXDay0hNtAA6xVsAvWYRRv729u3u8687dx0hyhvolAqkEJ2PRUoOAenbbBGy5ASuv417MYn7o8NYI0GGNVhz+AGSHsw9RjDlRKcSEDgfqg5DfKZFDPh4DNFhFexyQOoq8cSnWG6HFBMgqo6hHBQltVj2nLP2PPvF/b+22QQsbnxjq4UAwBUC9KlrchTQoI+OzY33zLHbHpYlR7/znJWNmb+UEwDDIq2U93HJ+vW26bVXCemd75QbCTyHNqw59ExF6Kn7voEudgVUy2ZIxbZCBRV8LFJJeQCyuGqXLy3KG4FyF15wHof5UjeW1V0rYi0YoiiQrsF4gkM9Af/8AbZFTiVhIzGA6kM2ayKqBPCJdBji8CdiQqCkurml/oiBmJESpo3PIqWBCvslS5e4TJAexoWAJGdzxjh1yhXeJwNfboF8uhbJ0nX4EIAt8F1zx4vXF1iq7BqNQ40hHUo0VvSMJ2bhiZ07HswtUFHKB81r2T1Vk5nQCxCeTP5HDQhECz7KQRwSd+07YHf88/K/CwKktSmSzj5yLJhfWnO6AFZ0PBQZUsgaJQWIMlH0pfustUQZICI5nMqGe+68x/iSysZ1tnLfRWZpXXMh9ycIEIHQ+nKUl/u9ZAIoPjQO5b0tBoExokOV1i2tF4GARLKQcQQCa6qIEK0h8tVvBRxOIOtGIeuyapOPup6xxkc9aqE8yADZUK2/9DLsHgga3fAS6o1JHJIXY4tVj0f3bCyxdr7zcykciHXd/YyfSggvqU7SZGwO8FqOjVMXh29lgXhwkJwAGiWlh/KJGiBPBMarU9eTuVkp4pfxrKB0gZ1e3Ctdv5QVIkD+8GvqbRAifDzZzMVjkzdvTjYdm7vsGD7Ta1afY4sISy7BnimKlu0UiI8UAMx0iNswwC4p5moqqm0G1h1SFm55/XXAcj+yI86i2x3VXZdseLBZ4H4V5B3D3imB4OUul21RjeptBEI/goyiEBBeEUghrOt6HsrW0dog4nECygVfQEgRX1qnRIxIvafn285aoTU5GfBmjO/VHOwDyPcHPNBYUMDrjl173fq4HAWOL4d0fwCsyRkN9uP7jqLKWeaAJRGeTTwzrRNuD+RgHwWBLD/vzQBZCrUPgtiQLUZxSZkDQuL4nkDW9UMQJENYBHUAjglQ1l7kqXuOGmPy1HQUPOO2aT2ouFronO7q1HpDPgzX6gnwGkzYdCS/mhpq6DjXHkO4NvemGUlAACivQrddoC3PekjWVtQAfYS/qxkhEABhiGsbAVDXnqR7o6Eq0Fn7qIAWl9TF3znygl+6v/r+YdZSKQVkj+XLuBPxI3BdKg+NBR9eQ6qFCQDtgfydlEJS2oSgkNFapTkbSQPGMN763v6jKA47Ce+OBzjKo7Gg3R55ZKM9+eRvLQvf/bqGfMjwIsK/+yyT9ayppg1lZpy9tXOfraQj+mksDTcC+jz79BOOCPIhZyYV+56WllpRkS57KYju4+KiSrrYIQEIBWiko7ymrde27d7jslSq6L6+6NKLsCib43I1bvrCl23L4/9od/+iymainhzpbbXzV8w1T4KXDdscYudtCJC6m2cyDH4W6BdJx3m15QPovYk65Zpr1rkufh/IhhCenyekR31VHaQEJA7zuoj8hQPEkYVEUguQbTEj2cs+ffkF1ttY7UKzpc5U/IYXdmfoVHn+zAfNYdYZ51wuAAlSpovXrmoY4mogP1iCOvhNIB49IggnQP6pQWUiRJkndd8UQs6lqFJjSyD7+QhzzJu9Tpabeq4ivaRAVZ6N8rP0S6pbNXTo/QRmuvcXyUvNMQI4PUpN0NpabB//5S1Wfd9O7jGgImMzgA73waoii6IOivSPsk4CC17MKTXiL7CqIsh8XaZ10lXeDer+dlmT4cZkvZRD4ShsorAUCvZhv+WTT2RuHqd2SElNczkmCbF0PLeQDwIi7QXLMULHTg8d+FqffUe6bKyHzJEu8ia4DyPewXS9p1kn+38A4LsPIXb7cgn9xcpqx+4R+8x1cZYGoJgoK1C6wIv7g2xL44Ddu6vYavnIiRAyS2BB0iElOrmPnczTaFSUQ4CS+3Mqya8gRw2g0nOsn7UvhNqXeg31R2JCJHNE6kLWfC5k5TfPc8tm7o/eBNTDNpSavINr6uNZiBgNjyX7g73ak1rWlzDqGD988rEMFUg44MFnC02yzbuKnM2ZLNCIrYDYnm0vvHkEpUcAQenU0qE0TPiGOWX0RLIRWjpa7ML//pTddfZddvXaBTbY0Qxw2QqgzLPuBsRmfBQcV03AuYC8oIJSmnEgIslDt3NWp1GDVlp99QjgMgAn5MmBPQClyeP2Ncp36KWG6yJDMO9YkwSAdlfFd+yly+931jzONo/BK/K5pRWl1HgUAc8CohnyRMS69l9/ZWOhApyCLWIU9VcmtqoDEL5SBwbS3V0BCRmbnGEeIbFW2Ttmj27bY+WQpAfrmHMiMNhORb54B2KJq3ONJgbvNYG/mzYxwK5et84O0Z3fieoqmNyeAb5njM84RM3Q2syZhDGyZBY2YoE+Ni09FaupLnvm+XKbMRcrTGpVWVM1M6koceXUZ1ecN9VKcwrtuvULrPRYIWsr2UaQQJ4Q+S3M707OXLnHUVxlQrrWDNj0KYTUA9Yq72SQGrAJS8NUCDTZAe3bm4NCONj25jBmI71Rh0xmDIXZkrPmsXceog7PtQGfQJu3YCFB6302DZuqA29vQbm0yiog6Xawbl24epFT/5UzVipqG9ibIi2ZPb8fovIoNn/tssKCUEzGOmkyny+DXwLQRYBu3b6L752NhVYHQPhulKdXQ85oTRi2V197nXtfQ2NB9jsESDh2d02cfY6VFHOmCHJK/XCsctWgUVZRATFzpX3+PA/7x3sLXD2hGqudGkf2Td7USa1YAaZxblDWniyoWiCDEZS7/Kuqpjp7/ser7YZ/28t6jxoUJVUSBGocxI8n4yiR88grr2+1asbSYdbYEdRSCROj7forVtorzz9qLez9t3zuc+ZLjRLnGuBaXQ7Ym1u32GWXXYKF7nRXG44x76QWUWai9vceajO9vyywRMzEJYQA6IdTd0k96m2PPfIyZ6dl3LsUQsPLqLc2s9Z1ci65wY4V19rydRfYkyhyle8xRn137gUXOPWmbLB279uHTenb1N+TuE/RkPgoHk40M23Gbit79gw+azpnWfZ0zraHjuQ4JaOaXd6kmU339Oqrr3Lnb9l5DnFO0nMLQgkkVbsne3Awe300qvFJkCvK3Kkmv20P9b0C2PVe01F7rFmzFuXJYVcnlqO2OXfdWmfl+zQ5csHsATMhh5R/0sKzFbGpc7fOUWGcFaQGmY6FVwl7ms7kaujphCTR3FbWTn5xkV16+aWWBAki66tg1kkpYWMgfNp5vzvuuNOFy2/fsYvmwzbOhs2crVFwURtLIdTHPZYSP2v6VGyj38beiwYwmPzIkARqkyj7yhe/xXkM+zkkk77MBZ2flDcSRK5NNwyjr3KGxlGYP+vrDAHy59+7P+uGf8Af+ksDZB/w7T/kbz9DgJzeDT7d+3d67376P31GAXL69/C9X+EMAXJ6CpDfvbt/RHL8DgHijqO/Q2a833X7/X7f+x0nHpkQIM2ANV4cCIMA3yYo34NiQ5YKstxRerk6fJQD4gJ9AVjV3adiVZ3jKoBkaSUYT6HS6hoVmC/QTjkG1RSaqdiN1NA1oo6fTgop5WuoO72Of5PFj7I/BMQ6AFp2O4C5yvtQx6cvwJrrDKOQUTd2KGGUspMq+RV5DF+lc0jBxACAev8gXkf3VJ3z+nllKCTSQSuLEhEg6litqat2YJfA4C4pJU50xeu/Ilak9lCnv5808hTHsljqoXASfqlDSApgSgFScnmzZmIJc+T7s2zWN2RJ0gNAQMga90bd1eqQ0fWqaJYkXYqRENQoZWSQKOh99do1VolaoYWCv/a/V7zzvNK+dtCBPVLEyIpMXc7eCmCnkCzBnzdlEt4UHNoEaMs+YDLvo5yLGt6jkyJewYAC4hMAFpVLwdkFQokgcw4gqRwAAr0GsGaItMKcfFu9chWqDmTSPNNCPtOkvCQ6JgAAIABJREFUdIAiDtlleOkH0YUr4CMQ4GPV0mVYPWGZxX0JonNH4Ho3IFgD4FsNYNkQ9iojgBsKzRYpNghYKBuuFHyhfRk3AqFmULg38Lxr6V7tpiBWF2IywMCkSViRfP2f7bOf+7w99dwG7K4IUqWzsZ1u5BgChX0Jnn150xYCVUOcPdUb/z7Pfviql+tCEtgiy7SXsLj6wudv5rUJIua5hNNN2gNQqYP1ggXzAcJIdeVZqgPflzHdgW+0VBMaK852gXstAmAepFQ5BFk6ZMhEiIxj2AWpOyyD8SuZtjJEjnDoENmQTMe4+hVF7oxAmkRC+PSrMx/wTmGw6owWASLQT9kk+lI3vzyu5WUr+6okyCQRIxovA3yfxsk85O8KRFdneAvPwp/r09jXfCmTLRfdmlIUad4InB1XGtGJ7iyGsNFwIDp5H4DzIgH1dyJAdM1TFhLynYMVB/dMrylA0ymU+D51fLXR7R8XP5FQRjqnOfB1AJ5NAzR/4MGH7T++t/7vggAZ6k91nb3KGZL9Vz8EVKAOcNihab0QkRZGl7EX96gBkkmgi9YLrW265wJkNQ7HiQfCwrVO8b3K+9G6qOfgFHJOJSe13O9tCS4QVMChyE7X7grwoEOVXkfPzotuvpNrqaykOmTDxTiSsk1d1EWooaREOO+8cx05q3VK40FB5pvxj86YOo0uxlZnHxEOmS3bgaqaeufJ//Ajj3LgvvCEaoWwTdRNu7FhkI1aFXMkBiWgh8zPAauOAbrLJ9yHA6Y6BINlEQZBJrK5nfkrIVMZHX1SHyh8fYzP08tY1vtIuaa9Qvek+N6ZvzdupMJJ/RLvyXqkuTWInUkapJPIZ9nLKV9jdtYU1slcunu9bfHMDFs4I90GOxutGFJEnk7ZdNx7yxaP8O9nHv4fAO4U5wUOYkSHNWs9BKcyenohCKIjJwKwlrvDcDn3oZ3DcASEsUgrEQ9STelRibAPB3jRIVn5Gdr79EvkpawdZX2oz9PPM5KaMJHrHBUgD4HicmFEpANoqUu0g07lYwTI15Gpkjkz25FJl1waY//87dfsWkAjkazqTFTIp8h9jSXZNOo5yNbiGN7pCieVd3sFxJTsKuohKNaeu5Y8jg7+rZIclzQXKloE+igSSnZDgdzTCcpY4lrbWP+6aWyQ8qW+DsUjQKhCVkdBQ5XXFYs9SzdkkYjxQa6noRYfccBlBaAPYqvlC5jow9jyBaCoQQU4hN2Ma0rwVpgw2UKsKVp/tC8Ondgvh5Q5IUtMQUHcQylD/LA1E0miPXVEaxN/p+wUqc9C6XIXASK1nH758H3KoRIxog54R3wwtwS26zU1F6OwH/HiGXv4YIupYFPu2Ztb9wCilENmRdu3v/UtFH8hzM0a2/7WRuY6+zKkzcToVJ5vvD2NN7xUUj/54Q/tCzf/I2t2m61btZR/w5+8DuspbFIqWWelxGH026uvbmUPWcE6GWc//q/7beaiFTYftaA6n3/ww+87Zcw8GiH8Q3h2ADVfvDzEntwWYvNmTrcH/99PbO2SWbZsxTxrO0YOAJYoIwQLg3gBLo9ZzqHjdAj7ApAn2eMvPsucGbbbv3KzecnCDAKmG4CykQBshJYAxx62Pb/E8gBhp5BvNaG/xa5au9SSUCh49HdY2eED1ow3vR9AYTc5OT0DIq0A+iFB+lFBKVIlBHWBv/eYs+/Uvl3TBlDL1jRK9kQAneAdjGvNg5KyVnJiAK0hBGfOmI7ipsnlVYWi6Bwe6GSORru9Kg4vepGGzTSKyA5N+61qN2HKTtOmBUyhugKzRYtRJwz70rXLuAsPH7Pz77nKqu7bwz6Lgky2kag1fNvrLEZWqwRAV7f22iv5DUZuuXnixHb1+bOsDFJzlA7sPWSgHKxkXsJVh0X5k9cQA4HC3OT+Ts2gSQDSM4Q1UWRcJIHZg11YlQ2j9OO6+rn/zaPsi/yrF6SDJ+PIl7XLCzT8wJFRW7o4jTwaCDZsnGL4rPnM33wAtcLiMVsyzWzZpCjLZG3w9Q61Q+WD9mpxiz1e1mmd3ONp00IsJhAlHzWPJ93uLW2ydMLGlODudvac8kbqmngsZykvp2cmUT9gz+LRj6IhheeC4gDlhK550a1n2/H795NBIAtRLwiZVgD4FtdprfU8Jj4JsrcLQL/fGkuwh4HggKtBbQZpMBm70t4JVlDRCJnVDSlkthrVgSfzfk8xYfXYII0xLmKpFQf5DKMA2AumJ9mM766ybyy6C3Bxkk2Npu6GWBnBWmpYtoXcuyFICngf8mLI4iEnaH8O6wKlfnE592Q5RDPjoLVxiLFPQxML254dDTTfQF5B7KrhpAIwU+HftWRgKP/hzmPfsf9Z/SOnGFNXuwhzrbc9KNYC8J8SwR6HtWILe7MA0KZmPgvrbQ+KrCh+PoH94axpGRbBmtfZrmw1Iyi6mj1wFo0zsVZQ32ElqMLe5AK3ob7h1luIFNrMkSFPFHSoO2LIsRjh+TdU0/jBjZoFCTIFBUUUQG8Niukm5dUlY/02NkDHfI/NnsxwBoSfleFv68h9eOrRLdTKXL7yPSDudxzMt8bOIVR7KEhSJxjcnC2bnWk9DaXujNMPcP7Q40WWlD4+NcKQ4tS3YKfJtYdAfgcgPYmn9gxgrZL1XIgH+RVUxbt30xBA/okCsR9/6Yh5oIzsZk2Iw87p0vXrOCMMWgn7yY6cIgjxYOttqbGbb7yWLB3IVHIGd+ZXu8DtK89fRt06xJreDKELkYJtU0h0HErrUXt7737A/ES37odQ1ypz5ZxzVrhcJ82FrTt20zyA4mJyhr3y6gY797xzqGHjeL6xZB+9Yrt27efMF8nPxjh7xk4IeL3eodyjjpyXiicEkkhk/j1fZGDwdct/lqOuYZ2nBpMNaz9nFREenAJQqtNwhV1pcgKqK/J3qsuZh0erseY8YJmQAff+02T72gOV3EeUQckxljGRvRw7wPSJAsP9Ufu9Cok6gXyX4xYYk2qJKXH22evPs5rSHMs9dADbPG+76NzVzK1mmshQE3LeefHlF23lyhWWTO6NrOd8yc8agUVUXogUEIHM44NYfUVFYJUqd4LRDksiY8jHl3UYW+Ay1oKAgDCs6Q5hJYXya6DduSvEx6IsJq+qDqvJjZs2OVXMVEiWKBq0ppND2MqZahcEiCyPC1FPKIPjnNVrsZ+axT7dY6+/vslZc15zzeUE2+9FZbrJ7dFXXXMD9UC17dyzj7qhmKyYZW7xjcYStAGbqRDIjzkQn8MQpe3Ui+3YTibynjqrZlGbHEYJfwCbrUEYx7fJTrz0ssvc+W7VqrMdMbpv727XpPE8Ct3PfOpGajaspDhjnbVoEVZkFc42S881kbOcfi/rKqmDZV8ldYgU0TXUliJme/p6bDmKokwWBREytTg+jLHeidDQOadFOZmQKDk5IsTYo7BLkyWjP7hEXHyiUyl7RmFJSYNKCIqf0uJjNPrxXgXFNBzM40xbYV+86Xaa9GZy/gO/QP3jTT2rmk5EnULgT+xM7xcf+aPvO0OAfLQEyKkASp1r/36/ThfAP6MAOaMA+XBnx6nm54f77qf/6h/+9f99K0B0//4ksXECFlOdf/LrgxIaf+n13WPydXPHBule9KPzM4ZCtoQiSsHIDrxQ14iySPmfVCDyutdBVoCNH0CNDtIC/RTSqH0ngJOAbFsmABL2AKoGUJwoRDWMTvouACn5k4pMEMkg0FCAo/MSBYyWFU80YFQ3nSTK4xjmQCpCRN3Z+l6Btrq53nSwCvwv/uVym/31I4A/3u691L0iUNEFkHM9Cl4U0RBHSK7QOoFWIxy0xugsSpuc5qyaBA4r90I2QQI3pdJQEK183mV55PIk+HcpCBxIQxWnIFF18KkbWJkdB+/JsulfP+RARXXvihgqLSu3dGTM6oRUd7bAAqlg5DN98N9I0+Qr/dNv47vrY0W/WGhzv1PCQYGuRQgOPWABSRO57kZAEG9AhDAFHnN/WiE4gvH49qQK1fdJBaF7lgCgVw+A2ILFlBQgaXSMJdI5N0bR20RQoIJuE+h6TqRbLC7E22ZiH9AAmFldVmnrz7+Q7Iwe27lrl+vcVsev7JbaOUgEQRgJnIxHOdPOvZwzf56V5RxygH0cwZOdyNE3bt5mgYTxdnBI8GRMKAOkBwImmCI1Gdm8H5Yf/XQPTiNQNQcbHlp3na/rDddd72zHoul0OnbsON1j1WQMTEPGv80SJ0+hK66c/061QDrGnnh2g+ui3vtzfDD4umfDsFVgZyWFUM7RI3bl5VdAflRxaEl0BEgDVjoTGC/pWF3p2ckOp5b7I2WKOphEfEmtpLDw5ctXcHDbjVw7xRECzsaD59IA6CcQTmqQBg4NCxfMc9cvL2IRJwo6l1XFGF1WQXQixmIboKBZZYIIFJX1i4J7uyGpBLYLLHSgGmO0C8sc5UrIVm0YYHCA8a+vCjq4FO4e6ObJOAGiTnEReiJFjmMzkgxgGYanvbqzXD4FY1JAvAAqjWepjfxPXKPmqYiTlFkyKzGrLZDSgMwbgdMiEyEMg3itbqwGKvE8lz1XMFku6pTv4poEZcnGYB8ew+pKu/riqL9pEkTg+/BAGjYdzc4Cy0OqC3X4Mb+UJRHJOiBlmizzAhV0DogsGwbZjunP7p4D8EXy7AWeq+tNa46AcQHC6ojX0i6i1B2U/pAAARSSks4pQJSyJPKDX1LViQiRhZKIEBHLUrbJ97iR9TMYUmYiY1sHy3I6m3MZh3HMeQVpT5s2xbaj4JKKKRXiLlrrBu2nFczvQJ5lIPOmCDIjlLH2+FNP23f/9R576H8ecXkO+mxSMBTToamOQ3UQxnLQlPIjAlBEdktagWVBUMf81/t3QBh1Q66JjDmcg1UTY01Ei7rHZYelDBlZdkkhOMwY+0MCRONQzyH7jhxncTQMWRrMNWgtkIe1gsEnslYl0M2ZFh9uEwg/n5YCukeWQ1VJoaVAPGRAmoagNunmZ/yY21te3WhXXn2FjXa2OIXDIHNQXdQ9nXRsdhHSDagvG6haQIxK1v0hnn2Q1FCQDnpuLkuJw34s97QL8FmEh4BgWSNpLZRllQhEkTr9CqZnHKTyPGR1pxyENlQL8ZAxnQAHmt+hdL6WAUpIBVJPIKoyF7oZZ9d+bKJt3j1sqxd5257cCZCpR9wa5su9k5WZYOI+tWxj56Ju2omssW9u28FaFcBa0G5XX3sV93w/ap961IdLubYJgNWoF1CfSHkj5UoVaoYA1g9ZZCh0OBAwprysll81DmDzAVwS8BeOd7sf7HgcCrYR9okq1kIpO8IJbffCX6qNnw9kHYuALN8PuO5HloFG9VAPAC5rsvY11zzA/qt7KLBEhKvIQU/GuQgQqe58QfFEgIjcUlOCCCxZvikrLIQ5pbmg7BABNMOyxdS04ecjWZdEjsjuRqSiXld2gCmBiahxuvERr6NrFvIZYqQdCcMv7nvIbrj+RgfS1OHJnkKndGtTpT306/tt9fJz2IdCXT5HGoTu5q1bnWrvpk9/wtrqq6woH7s3GkNXLSf4GTskZZiEp9BpCwHx6wce5/6G2Y2f+oLd/+DjVlLfYhOZZzd//h/siacesw0AZgnskQkorYhmtrv+IdlK+9egNvCzW79wo2WlRNjXvvo5G6or5jMAbwGMG0GwQwCkB/bmkZ1DzgZzb3/BUduzd4fdevOnLZDufF/GEt0khIQ3Y9nWa+XYWz36Wr7VU0SmT8UzPjnSLls+1/oq8sjMKLKSI5ChLPOyrgJjo7ucH+ftRFRK8aAaKoj9ypfcC9VfLQDRNdij1aF84EnaBHzwZYHTjaKjvmGMTnPoH/bBtLRUt0YEsQZ50jkOc8NYZ4+g2SBaSqqwEEi4YwBgePiwp6km8VadxjP2VB4QwColl/vzCARIB8RDD3tmaOioXfT9qyzv37cAZJEPR9d5BiBnQFejhSs4nXD04toWe5WQBKavpYX62iwUxL2A383YT+3ARukQ1kExmezZBIDMmZZkHoMQQKxYiYDmnXQFo09zY8pX4epejFGebSiAW0/vkNWN0Dgg71buhzfzO1DrLmTxscIhCAcFYKNAIfg5LjnRWoBjNxXWsBb3WTDg9/qFATYVVVpwQJTtK+i2N/IabUs96h7ydTyCeuneR1VBNoFsypq4Rm47lnIBVlGP2pNbmJSGsonQ77mz0lHkSP1Evs6kROYJdS/PfsVtayz3/+3B4iUQAqzaBdp3yfYSFVA/NolSbMcnJPGZqA0BzJuKCyxS2e68djmqGL8YrPL6qMOwEJPXfjLXOjMhALVRnXUC1A8zyXzYa2IBQqta+nl2CTY5LtAW/PsFdu/6n9rcOaj2WkqcAmQSlkZFWEOm8NlGAUKVHeHtH0xOCs+aMVRPLgbOcHxmP+ZsGAB1vWWm+locvy842kj9OMEp5nRWKKH5paqTepBl4M6879h9S//NWbPJslANIyMOoOR+UXcr028Q0sOfnxtjPAiUramVRxmZIso/gzRgWNicSQC5GSnUqy1unWhnvY2OTqYBxNsOHCdPJyTa9qJmPUpNWoiCSkHdQa6ZhrUc9UYAN9eTZptRiJ2pBI4PYetFZIxNSYuGZMaqCqKzor7SWrtRwvEcY6i/W1GTRNKP8MmrVttvf7nZLl6farsPltvMBVnWCum4H9C2k8whHJnsti+stERIrsPbN8mh1gZQGG3a0QWBZZbBe6REAPxDZL9KhkwsNmMTw1GC0EWfMH0+RG6UTSO7pbroiG18uZS8iUXWxhh4YuNRC6aerobEHGZfXHP2WXbxBedYMWv4nmOVrNeHrR8G5kaubwWWV8OsI9tyqxi/LXbN+hVWylpzBHshkbaR8cmuyagZZus1rJoUxq3cjiHmSWtrk331zjusB4VZF+eB0vIabLSO2+LlK7GQPWAzZk5hD2UNYJ9Uo9v27bux4GuHQKFeQZ1Sx36biaKgnhqmg5pbNqv3fnU88Pzmuw5ir+pPkxP2RixSvdQOUp4o4N2beUAblXlDTsZDTMtKMJumiFrUNU8//ibZRWRxcQZ68AeL7MZ/P0RuFspJrP0yyeGIhUSdkpRkwXiW/fJXD1nPSIDVtg+hAqmxj3/yOlSlfYSmT7cj+/dYdelxS4VcmYdtpPLDgiELtry1xVlPBVMT+tCIFYCaroU1v40Q+UCauoIgsXfvPYBzQJJTV4+MsSdBvg5LvcW8qK9B4YO9YDRrpGzC9h/cydkvi3mewb3psEOo9Eo5D6qxJQMbsEDqh9XnnmuVNHS9/Oqr2JyWuQwU2VFdeeVV2PVm4J5QaHlkY6hR4zP/cKM98JsHyJ7ZZ7Oz59tnb/qi/ebB/0FpsseRGNdcd61rgGjF6rkShWJDQy2vkYqzQSLr44BNYZ0OgJTY/OZWOwsbsFwa8sIhKNs5k7y+aTOZWHPJ4FhLlslrdinZkGoGePSRh50iJhtbRyaps8OKo5lR2STKjztG7TyqcyrkRXEJzSZcewubkP5Oc1hNZoJ9RDxecOFazlY11B6Q8czzVsh1ljHnciDlemFBEdc7hbHabk88+Tw17RTqsAjIlXb2eQi72FSst6Kom0RlDNnO7W/hTNBC08wCdl/Utj4x1FmfZcUOZWkhzxFrZtUqUoCo6UTnpTMKkD8NFP5fzwA5FUD5lwbITh9S/Uu+whkC5PTu5unev9N799P/6TMKkNO/h+/9CqdaX07//f/+CRDdow/LAusvvb57rLn9yjGFti48ayk2JAQ+A94LBJbViywPBFSoa9mDKkXgvqwN1KmsznOpKPT7Vgo2AXc65KjgERHSASEQBIDSSdeHMjqUFSI//AEOUbK10tdJUqMZ8kGERxK2VI74ADhzllccyF34M4chP8BdkRrDHGZ1E47dt8QRIN5cq1QX3QBzUnAkIJN1IDDFVAOd7HFIdQWAqzOxmw42HwIIZXsywGFLAGAaYIb+q4Gf6AAxfFvVkcL7iQDpg7iRKkWHexEgxylQFQKs7h95oO769mRbcFexszWqwIJpKr7hCiZW0LC6+0e5NnWSZ1BUdwBMFvxsrqV/crsVP7jc3YPJt+wDhA6xmdmzkR0fct2upXQAzZk524WOD6KqEPkhVYi8fSvqCecE4FKGhsgbqVpk89SKnFhEx3KsYER8yC86nII9GoBi6+ZNNotOTp/RfkuKkl1EAEQJthUEHivkNZAiUZkY4QC7Cn7v4rDYS9fX7FkzXQBtBPdLNjNB3I94SJ+nsA85Z925diivgK6+JoItay0esM5LQJzLMqHY5XuDsevyxzpgjC5FWWBteBELrkkzsMkiOBUbjcxMbEI4APfw7ASiVfI6vRwGdfxJAIB65c3tNjkr2ylBvrWeUL1v59ucLLxn6V5W7kckZNfWt960f/jMZwjmLXT3Tl2RAt0EauvZJVHwd0Gy6fmPW3YQisizV4aGJNWyjxKQraA/KUgUSKywXoGCURGAh4DDM+m4baNLTD6207JmuWuVZUso97eZYl5kkz6r7jmUiPO492dcyrKsl/fReyuzwZ/n2CRvBAGAgIciNxywesIq6RgqnMWLF7+TeaP3kfexCDSppqR8SoIA0fypwm5N5IYOYSJkRFYKJFCxL297zZnUbNmlkWWD6kNf79gwaYHiOUWREeEH0NjBgVsEiCTxNZAfMQBIZVgk+AJ450FOZUybDgjhZZedH/I3S4AIdN+xb9TmTUuxvo4mCE6Czrn3stvTYfcw/stZhDE3ogSSOicSkFCLeBNknwMPGRcistSFm8wBW+uTnocCyvWcNI7CIVAUAKzn60iQcdmY++/4hjBugeUC0WW0w4FV36cuNU/urw5nUibJZk2kbm5eHsACtnyQczMJoQwKDqPbfaddfMll9jSh4SEQerLCEiHz4MMP2U03fx4f6Ai6AffSbQeJSwd0EwdHEROyRDoEkPWdu++CAHkY7+xpHI6xUnO/mgg+ncq8RI0GWCQLtGa6bvs56LYq6J3P5IK4AVJkzdQCwSzbgyJsDkZk5QWBo1D0ANQgncqmYW9wwDj3V0Hov91y6+/VDXoWWbftB7Drx7uZ0Fy6x0VW6+Bdzv5z+AAZS4zzZQvnWAs2EmkEsQYjimuuqyIzZKbr+qtlvGaydkcyh+77yY/siovPtyS+b7gXSzMAfhYWK2bs5gBGXfGxa+nwbUBx14DtD72lHMxdxhJraj62Z2lpaW5t1bOT7cowSJXsG6PxqBYILNViH/uWnmsLz1xEx4zp0yDQRpxPuAjSBPYZEWbh7CEHsRrJnk9OEkSSVCeHc/O5ZxD9PN9v3naOuxcFZRG2fRtWf4y9EPZR7Z2tgFYTIEtkOSayRlkNedgD6c+t3PMly5e6/W/Tls14Zs+wJMAj7XXal+RHPpG17g3WepE7zfy9bC3TM6ZjrdcIiFJC2HWMjfB5RlDlKdYmEYJaHZ0CIEuLyafgWvz5GV3DMf0ZUjWe19z29nbWBMhs9sQm1CTx7BlqXNC8EJE8yDqnNamH/dWBl1yLLLF8WIf1X/1ZCg61gQ6jONTck0+5mx5SizAf5Akua0ORD9JNyX5QBJmsN7Suh3MtmmdAdqxTgIyHdzkCRLYq1XgkHTtWgZ/4ZFuGhWBcXDjdu82oIo+TNzXgFCD7dh22KdNm2sSMdPvP//qpffsbX7MZGalYUrXYppeftWhUAosWZjNFZeSIMgByqYCg5127c7AaKbJf/vJBgp9L7Ef3/7eFARBectl6iMF4u+UrX6IxYD75GQl2+/UQdXy1jV1B40e5PXz/zwBKx+z6y8+zGGyODPXEAIqUMXKtirB2mpI+k/0WlSb3oxAwrqKi2D4BSGeAV4MQmD6Qbc3sr5pvVSJAXsq1IXIoFixcYJ++bJ0FoAKxlnLrrioxb0ikfoHRRW3UXrwEQL3gZF9yJnykIlTXDfc3hXsmC7KGDrppWU/6PFHF8nPtyExa6NhtaicUOMYL+6gkOnhZO3imM7A8kVXoEJZjEQD3o3Rc+1JDDHKvImMjsUkpwyIG2xl5wkNKqt7SmqfmGKl+pNZCT8A6geoKOUc7e3BTU5nd8uTX7dC/vk7nLxkKgFNp2G5FeaESYqh0cV8qGGtv5LSiWCD8etFUAPlOQH8C3JsIRgfpx1HKkqeT9wCJsWT+dKoGbJ1choYfRCYKSNZANa7IGi+J5o8Qdf2zhvRBgDSO+js7lVHGxxhzOwBw2p/x6Mu1H8snS471Zt6CiebFWlwGoDkUPcmefGqLpQK8LZjsY1F4JiUnTrLWvlDbX9FjL+XVWDU1Q1nnIGMJMB2AeyHWPB313XboYINTCIww13ywXgqPYp/ob2MOJ1tKErk/2FdlTKJbHHs01Q3zvrzC9v5gk1MMyIZHFnF1rDFNrNPTpk53+XZS0Y5AVoWT5RPmDalIgHo7ihkvbNt25vB7Psswqu4B9qx1EGVjjJMKVDPllLIIggwHN8DrJMspqqLLfyVqjzZb8ZPL7JWvvozNFhlJ8cH22gsH+bd0ZxfUUdVrC2aL5CWLg/tX3TBik/l8uaXVdjCfvSbCbMWK2fbcU0dsaqqR35RiNfj4h7MHtfEzgdQZNexFFY00SFH+35HzHXto3U94NsNOCSj1UCMSjehoL/beaAgsbHMYO/2sF8mA8mpQqqrqsnbZfspmDUDaF9IimXu9eK7sS8kWYL0e4vs98eVqaR2wA8eqrDMwwsp5tlWsVfvKqq0VddQA8y+a2m4Ce3E/NbSWdqX+ZWdGWBB1aSdzDWwVdTWqaWykulGJ1bM/KdZGqkCpnQL8yBBMx0aXWkIETxsTLo7x0Akx5MlauIOOfEQTdtsXz7GxTgiYbUfZrzn/BBIK3jNq23c12dLsUDsrhewn7tHL+46hxqHxpa8TlQDrKSHkK5YssKkwW/tRskVCMmTPnW/55bWWV42SZgiwuLwetXIcnzvU1q1ZAYnBmozN37MbXnBkYEZilN14zcWowcifqe9g2U09AAAgAElEQVR0zS2h3kNWUVYM4E6dl5CMkocalHkQRsNDI3uGQPi1WOHu3b+X2sbL/umrt7pcrNdeI6/HByDbCxUbm2Q11lznnb+G7MBo23dgn51/trRVp/765o9y2ROwMYP08KJ5YpjagccBqTuVMO+DnGWisa9EIU6H/0TIrjDUaV7M72lYSlUS5L59eyGqxGjbxvc+86sL7OPfIwOSNen8tShbhrpsakKUeUOaB9M0INXM5u1HrG8M5TNE38euvhyiu8tmT020hOhwSJDd/NnLJnM2USaZSLgN2CKey9kmNIEB8D6/mqrkUsC5GMbZk2yn3dgsnnvuGvY/lvwh6n/qvLY2nWu9yP3Id6S9mkh8GSeJ1HbTZs5w+ShPPfecU9lqvsgq96KL1pNTmI01NAQU812NZ1NoeHnk0cdckHwb2WJTOR9teBniBBI5FreDC7AA9udcsnPXTsueM5M9pYy50ESj11Lr6eBczD7gx1z4zW8ftGuvv4G9s85WnL3KdlMzbifUXUHzd95xhx09fJCzS5dVYyMsJwApAbOpQTtpKNPZQQ1BOvs3MVdkhVXLWXsC5wWd4eIgZ6Ugp2XSZQrO4DMoH0Q1oQcqNFl4KfNDat8ymv7ULJaHSqiPc6CyQ6QoWoV96J49+zmb01QC8yhyRY1qM1dfRgMkqmwW2bzcw3b44H7LgCSa4A3mgN1ZZ+uI3XP3j8Ev4mmExOYWtWAfgTRqKhI+oDPg73+dsKZ1f/mH4JT+jY4MKRnHTSRdzTL+faf+Onmu+19QTZWFQNjxn/3jf3//r/mnvvODdtT+4eucIUBO/Qw+uu842UL9Z6pwJDf/nbF78ln/7jM/NQD8/sb+R3eP3uudT/P+fdQf6p3n93/3GZx6/HzUN/G93//Dv/73fnanfv/TffbvvXac6v1PQJXju+UJC6s/tX68679rOz3xCN7t3081OtTA/Zf88lj+1cvHZs6cC/A8aM9RgEVyMFCBooN6Ep1hAjUE0GjuKStANj4CueVPLxuRIS5IhYU6mtXNKvss2WSJpBgE3JaO20vghgJm+bO6R8IALRxoyC+RKAJQJH9VYZUKGKWgXP28HoZCZwU2SiKrDncBJgKP83+20LIVrss1qCoRoK0uaHXCK8RYgdK6wREcvBxgrW55/qyOG3VX6/sF2vRBdgiElvrD/R2H51h+3wQQ6sP76AAneyl9Rnmwd3A/jtD5PANyYBjSp+DebFv4L2XumtUZrK56fcXQ1VlMZ4zClRsAmOV5mgP5Me1ze10BHErnrTegeRvFnFQpCtuVWiCC758AANtH0KAAfnX/y6O/gmtIUoid7I24ZnWdC6QVkFRFtsa8ObPdwTUYbwUB8ZkAiEGgW/0Uve0EuafyLDua6zhQGFZYcTxnbBzSp9nLL70CcIfMnlNpInL1XHyE1SnDY6YrMYXn0oA/fSzfi+WKfF4JmsyjiymNriJfOo6P5uXSsVbngvhiAIGq6ZoNpDt7GgeaMa6tlcDaWIDJtrYmgvzehgzh86E2StDBEkNfesZtzdrV3Lcge+ShhwlrXwQYSrc3h7x9RwpshANaOAe1B/851VZ+bS9BfrEQNuqY555RyLsuLMZPK4eDIQDVubNnO8m2VDQC1mSnot/r+akbVGCrPp8k4N2oLHTIVgi9usD1c6EnrHkmcO9alBUCATgmv2yK9BHGehQdT4345UoB4s/YFvExKGCIA2o/z09+wrJyUX6M1DkCBGtEJsjWgznizX1WyKfGng40soUTkK4/K3NCYKzGvNRFJ4kPzYN2gCWBjurQkqrlZKi5VAci53T9WhzktZs5n5wKvqpz5NUvoHF80dO/O4ASIFd4WCxEhxDfQ4D/sXwuHVZgPB2g3QOQIDujXv6rkOsMFEzdgBTXXxb7N0mCCHQvrYmzvuZKi8bKRSTnRDJopDgT6ZEKyKJsFwG2skNTeKOehQhWZfuIYJJSrJ4DagAHd61J4wQUdmt8r5QaWh9jUAL0niBulQektUrPQIu+y6FRuxtjV7YGGrvq1NfhTGuq/ix7NJFeb+/cBUlBmCbd5RonuRB+x0urLH3GXJfrEc+4CaNj8rt33QU4HYfFCgAxY+BCDs2yyOqV1z3r00HUO950/B0lN+Laa69x2QUCLNWhNzLqiSWgCE/WV8DQFg7UstuRH3UX96IJxVkPzzwsOpL5KE/9Sc7row77jCHA7C4OrArRrAWYkw2WB++j/UHe+lprNe6Kf5r9ruNFz2PF3YcMNxZbirrqELYOskS8+eZbCA19i3tFWDDP58Ce3TYXADZlYjxAGcA9v7rwqpfi7dILzndWKwVHUCh4aM1LhFDB9kDBtexhTRDCWheyZ89ya3xJSRWh1RMhlo675zsRwr2VjnURk74QvNpLFLoqNZ/I+3oCYadnZWF5WOgyOjQf49kblOMk8jac7wljP8nLOQIQFOf2Cx/GSzOEuvYTWYXJ2zyQPW7v3n2s90F4YFdBJmUCsoTZs0+VujGhMPBrb/g463glViJvQSQHYPuDwoww2Sdf2Mgeyt7HuhvMc5mN9cSjTz7B+hMJiJBJWHeZI3Uv4l6UoBCTYqUZ6y3lKtXybGPjkvhMye73Irc8XTPCGOo+P6f+CMFqRiCw1k4RFBp/Aq4j2L9kS6JQ7T7Guqz7tN910imqNUPP1uV/nCQ4ThB9WlsFMohckppSS89JyavWHYSkTmHVCzk9gdZ4zSuB7MptGQagp4BwikNlWCljRVac8n+XnaAI7UjPKEBCgoD53J48L0/ubyxA7mub3rRM1HNRWCtGRISgAImzPbu2WzLKykbAYymGjgDqZE2fApAzhQ5v5o+fJ+NvxEoKjqCIrHSWcOPzwouxkWHPvfAac8gX+5GttmTxSlu5dp3txIbtaXKyZrPfygZk34ED7M80TbCP/OfXZtjPnuulGxXrsuJCO7BzOyReNntWvE2bjKUK9i4HjxyyFatWWyXkXAJt4CJep2GlKYK9EC/0Neesoguda2BuiTSoRgkkW7zfsDcO0P0/zN/+y3e/bf0tVZCCWD5VHwdg5Xljm+ZF6HNhbjt7ANkYiAqTJydYF3tfI0hs8uQk8kSqHNCbHB8BuelN9z5ZbcyHbQcKjGxjLKeY+3A4sdjOqAs9aaJAYmoychZaIPoz6CIOYT/0p7O5BdsmT2Qz/liLKAPHiw7yINQBoZDommsDKnR5Puw+TlnkQwCDQtDbuJ4xQOZWapHPPvple+v25x1ZKVWmGjeWLZhrPcxJKVRzCyoIaI4lCLcBgDOT/R5lEinThczj0mpqBzVaQI6EYsmUQhByMs98CCBTYLoLY+dGtEMmyVIqjPEUSxdwK6HAQaxVddgUefhie0bNxqVYKnICkaxZGQl2kG58xK0A2YxV5k/n2ARrZxzs258P2aAw9nCL9ht1a/2u3FLr9I+153NqrEZ9MnzuAYD5dZO97Mo1y1FBHMRuacw2H+0ybjkkDwA+tVdtY4XNmjsFCyYUDmNYK02fDHnbaWd9+Ryr/c0BXqOfecyzBCgWWDyBNWQSxHszgGEpe4GaUvq5Z6HUHwd2t9iqlSJwR+xoYROqBfD7E2f9DCxTB1Hg+pE54kXt+Mw2AsMRm8Uic0ji9XbtLqA5J5JcuIm2+qeX2eF/eZMxdBQVBCQDzUt13OclC+lep8ZsqBoCPOaG8/pFhSjECHsfwtJse06dDXCvUjJY81DDRaPC80Vxl8S+IduaEBp0thw+bghGUONgzxPmaV/afac9ef6P3DMfY9/S2qL8Gh/WHIWzh7H+SPU2RO2rhgM1sVQTyN4XjZ1uGYohfQ/3U2TZ2iWZaF0gOlFzjAHWNwLKRiWkWjl5G1tyqq0A17mY6QlW3NxldYyfcMD+Ic43PoztBlRGitVTJtWkVAhiwHOptIJ4Le1NQRByypYJRwEXBQhbUFBnaVOxoQ3Doq1Z+0kYM9LHUiHI+shakpJ4YKzXckr2s6+P2tlnzbFCGsumhCVAUECIs3++Tjg9aLAN1A3Zf96y0hrKCm0LJFl0VoqVDpGDwb0Iwt6r4GCRfesLl1rO9i22kOw3zZ/9JTVWSXh6E0HusqGVXZUndejHUAfGcsYYZd09mnuE+VVLQ9tb9kUUZbIljMPSqZ2ao58Goy4Wh537DlJHpNnUGbMhTF60L9/6T9QwZP+k1/9Z58sfPlRO/Uo3P80cqnuUIaUmuA72i2j2wl7m5IjOfNQ7E/gcEfydaggf2ZEp50xWvcpmZK3JO7zPVi1eYDUoPq+65HxyOLpdxt6WzTuYN5BvLahQaQ74we2zCEJ/k88Rb4sXzrJE1CKzWdcbyskRQuXTUNtmew4et92HIHya+u1sSKLVq1ibSw5jHRZKM9UU7N2wCKMmbqRGD1XOGfvmAGfhZvY9NYSpCUL5XyPsS/3sR3Xs7dHYxCrLRArYWhrSbvrsuIVxdTkNZ6Exdved37U7bv+Gs3MrOJZv8ZyrcvILnX1ZGPO2ikYrnQVqdb9o1JMCow3WWnkparKoq29wjUzaj9JppNuy+Q279pprnAJs0yubyY/k3tCotJEslQNHcrmeJFu5eh3B9o2sjSXOxngRjXA9EKQp1EQebLpV1RU2nTE0xtpcTaPe1m3b7dJLL3Xn6jWr17jzyvPPPkPTSKGtO+dsSGQfuxDLzaLCPHIgtzuS4mJqS51jVOdKoa5zy863d7p1UDZVsursZQ0KCkc9xz0sgQxpau/i7O/DuTvMgln3juQXOWWzFIOTOUNK5aSckddefdlu/cot9oPv3ePyG28kzL2BM3wFDTHdkCeqt2W9FZ++yJ2PVGOLEFFTpgLSZdvqwZjwR300PMj5hRye79z5fXZQlNwdcqwIcapsNN86CfHLmTT+zliXT6PAFedLe+LvOQSLuR5jY8AKTV+yqWTDel9z5N0IkN/lWN6NADk1APXeANbpEiC/+/5/DFCd2FTe16f/v/lNp3t/PvpP9WeSH+9cuAryP/M1OGuN1/KnC8J+lHfxz/zsH+Ul/957f7T3/t3A7lOtWf9nbt37uJCP+rO89/19hzp4H5/k3b7l5Nj/c+fAOKbzXvP/3ZQff7Tmvsfbn3p9fm+Lw1P9/B/OHo8137x+zBtbogAAAhUWzQTPHaL7Jw5psAAeXavUFCMyMtafAD8EFnnQLdMP8NynAy3/Ij99BQmPcXoR8Oy6PZW7IEsMiqkhFk+pLnSgEUlxMtNDnbYKnhXAK1Bf/yYJrwobAYcCF0+SIQKxRSgU/WKJzfjyfgdAqgtVD0X2Gyoa9Wd1yws01JcIFv2bviSr9+FgLIBO3yugcVDWVrxPJGC1ZLh6jyl4SPdR4Kl7X9YNAknVLS40R5+9CFVAxhSKSV4z599n2Py7Slx4n8gK2Qspr0P3rAb7AhlAyzgsAiLl0H/NtexbcygS6Uyhg9ITr4UeQBGpIaRakHohTjYlbFBDHFL6KSiDeQYCV+TprsOFDrmRgDx6by9+pgOCo5dCdxae450AHaNIyGNQlGTS1TSCimMAcCQM79hJgBcKf25Hzq9w8oz0KViw5HK4nGRFx4oth99fdtnldOSU0oAqRcwI4Hysso0hkUIANcgOQTHRUtdGcYlcHH9gDw6QzS1kgwCKyIIsjuDBnNwiALQxugsTHZnVjo0CbVEAaTUAnPhY0+XXyeHYP0wWFH2WlT3NZsyeDqBHRxZhfBM5OBUVlGJFQfAvp/gGPOzzsOrKeeoq9wy//kgnY7HPkXIKP5cNkEJY81CwqEtJhyz5zbu8D563ylwpMRwR4ELJsfugY0+HMxFLqamprpiWoiKT7mAPxqw88T0hb7oJK5al2ARA6xi6NjX8uznQK2QwGCBRhwTZX3liF6DvGQIwiOFa/AF+NJbABx0QqDwOV3QwPzoBNhQTLDBd41Lj9fjx484i7eScEIAkdZEIEdk66M/6XhUfsu3R2BW4IwDS5ePIX59fabPHFR+VRwEhOXyJFBHYLuWU7Ov083oP/Qw/6ezieiBj5NcrwFOe27LTaQO4beew5eXC54etknEcwZgTedjLvb/qvIi/KRJEYPvjL7dgpRBqmQRW4kRvHZBI8XTty5anjYOciE4RIXF0d4tgkh91POCpbI+q+fwBdNXJTq/0eAmgMaQb40n3Uko4qTYEykoVJkssHRDVlH+SfNIz1tohGyCRdVofnWpHxAfPyINnJRWbnou+1NUvX2WRH3r+WpMEqOcUFtuGN7bZvMXLnLpiRJ7pvLZbgxkLYYwp2REsJbMnQlaAHBxlb6dgyocAUH+DHVANigrZ1LTi/y3iY4iuxM6eQYhYxigAYyPgqzefyRPSuhHw0It1PgalQBkAmDIiZmTNg4wFIOTQOcA1B3AvFKDphZ2Fsj+UX6LPRvKPA7+P/3TOnyRA1n7/qGVh/TJzSrrt2b7Ndu7YicXD5/jck+xX//0bFAmhtnL5cmcl99Ybm2wRYa+jqNiGQBhlNbeMTvhgMi0CuG1YqdukiXQoN2NBB8ElO6B+wI1aDv7xdJUKYC7DBsrLS6HndNq6vAN/R9KHca+chRR7g9ujeK4CcQQuuRwryJY4yBjN5WEO4gcga3SAn8qcVYC4fLJFLq5YvsytxY0Qp1J3SU0n+yDtaY6wxJbjjW37AAoG7UtfWYwKwNdKjhcB7FU6xeAc8n96sMB6Y+vb1jPM3hYUbnUEb3fTVfzW2xBBPHdfshpqUBT6gtjJI17qugDWIKnUjhcdc2NGh/t8chWqCGv14T2VA5E9Zz7Wdg28Hh2cLIqBAE8RqG8UujwGuKPQWZGj6rQWCRLMHhYByNMOKaZf2nsE1kiZpGf8v4f38ULrZGeI9oKTBZK+RyCQ7puzyxKxCiAmok/3SXlMIkn6ASN9lYsDUBONlaCf7LN4GV/GtFMe8kvktdQgnt3eqFtarY4x54tqJgRQxYf/btuJ1QhklT97nawbJ6el2nHAm0HmZQ9KBmUzTcJiKSYs0OZMT7daQMdFc6cTIt2FOqiMbnsIROyaNr76pp1/0ZXMCTIgAMk3btwC8MIzwIbq6k/cYPV02j/yzBM2b/4Cu+em1N+rMn/8ZDv7gp+VE/QqVSCDBUBVeTEx2Bn5O9JM4bdSbc6gA7YEsGmq8tEgJGPIwPDjHgVTh7EYuDqqFlBORGYLqsFNm97A4rLdLl9/oa1YRpAx4d1s5jbQRHYTxFkw9lJNWMTs3tpgixdlEgLfzlpNzUaN0UguRie+Q2SA26xUMmtQYMbG4dHPlM8pqbOo5Ez72TO53DcA+pmJhEMbtofVBKD7uTXTj+fSz14Yy7xKAAjzYsKNEN7tQaD3INkw/tRIkawj/RCjkYw3ZRL1U9MMMzcExA/TGe0LW6G1kfQbIlCU9dZrn3zwc/b61592NkiDrHH97J+LyOxqA8A7xH3qBsRKiMNuCXBwDoSTMlZqmnqtpLzaSkubAL4AtrnNKSkTmeMxrBcoMiEtRSpKfaTltIsxo7mpPBkP9nVlR9RhT4ejEeuuH+tgP6A9BAivs2x+Kjk+kEm1eIhpLjAG6sgi8QqOtVLCwKUqgTPDqivSJtGBPIH1YRtNGjV8toJ+L8urUu2LmoDbnsW9vGDJVGZityVkJNmvXt5F9gWqK8qIDNR0fiE+1DftljQpBpCT7KWhbgugZln4FcDIBw9aJ/ZGTU3UlNh0dVBzDFB3ixjEEcmGqPO6WZtFEmpuSGGsjvFOri/3GPUgzzU2lvWDuZdMnkQX3+vL/G7kge8u4Rqw6KqoaKcGjHD5GynJ1HWESksVcckDN9ob//hrrgdLRz5MzqE6lEr+/FuE5R6ssXR6Johjoqak4SUhw/IZc0f5NRzBHKVWlMpI7Rc4DVkmpJTqpTHm55b8KtRIkG+A1F/Y/DV7AvJDzSPdrEcNdagieVZRsao3ICWx4Wvg8ysPadxMElUSBH8JddKuekhwxlQoDyIZlUSwx5Clx6KigKhoI/hZ60Z6RjLkTIwdq2myzQcrrEtEfCP2nlhaNaOc6FR+HWR7MNZpAWwUkeQKKk9POSTBTIJ+GolCFHSPWiqSbIexnnYbg/fVnhLJ+hTI+9YNN1oj9XUAHUWBdJmnhKOAHpTlWi/3hSalMbJW/AluJjNiDHVILOkz+SX1tgkVQz/r+vGSNstODLfbr15hnWRSbN5TalWMG186+v0h26ODPezZhzfa2sXJtoqxH0Pn/OHDR21nASR8BnkSqC1fem2vxUwMseUA2BWAxdOwKAqmKWIUlWAfOWcbX9lAZsQVnHOwAiInZdzetIO1s8NeePkVO++ii23R0uUWEFPwzjr2ynN1rtFHlpsPP/a4XX7t9VhrVVs4ZO2OXXsgpqKcQkfnK6d4lRUoe1so66eU1Kp1VJOMqMmDM5SKZtkFK2tLTQsJEPdqNlETVwpr387dO6mduql/M5z14STG4p4dW1FsRUC4JlgyCjMEHoyrQe5ZpRWUtlgt6rWvf2WGXXLLK1w7WYJp2PTGBBvLEZlh6WS0tKEajbf8HMbLvkIUZ9TYVVoPe23l2dPYN3toqphqM1CQdrTWMu84v7DHRUTFWXtVnVWxvgSxDssW04+GsgH22FrOL0mcFfx5djmExfdAimROz7Jnn3/BWdvGc38uWa+9d/xrrDuLpo79Fsn11VAPlGJHlZmZDgmR4c7ZtbgubHh5I3XAV+2hRx6zeWctsm3b3+aeRtncuXMh2gqoMRJt9663nQLysksvcXXnw79+2NauOQ/lXbzd/b3vQ8pAKKK4SEK1KyXho9ichtOElU3uRxf1TyEETGbmZBpmYp3dVCKNM3k0ueWhLr4HO1SpAdWUOATxV0lI+RHUPJdeeJ7lHDxg56xcSuNcvP3XT35s1xGurvVETSlHyAxRU42eby/nhyM0xMlCVQqhQMiPCTTT9GCr3cre1cd/WzqxgaYGbcASdPLUmWSi1bgmnNmoeYNZw3TOfOaZJ23d2nNsx9Y3qcWDbeWypa7JY4Rx0s3ZVwSoapOefrlHsBbymfPyjzm70GOoRnQe9oPAakctKRLE3zfMvn7rt1HoM/bCUyB+RIiDKzCfx+sTIRsnSRD9WQSINoWTJIiAYjXacabCttH9Vz+FlaJMwd/P1xkC5P3cpb/u95wKIPvrXs1f+900pv+Q+Psg18Be6Mi/jxaE/yBXfOZ7/7J34AwB8pe9n3/4aqe+v3+oUvwg13P6BPapFJB/Kv/j/a67p/w+dVC+x9epfv6PCJCVt109Vo/HaQAdHAJqFHz5xobnLYWiSQWp/NkVRj7IQUZFzwCEgTI9pOroIM9Dxa83B04/wBGoCGoI4F15PwMiOZCejliRJcDSrlNSQK7Aa2cDw91Up5684h3RwU8I2NPfCTgSIaJwaPnJq9BWZ3YMBXjp/SscAaKfP1lkCGw8GfYcjupDhIreQ68jwFi/9+EaRYJIiSL1iQAvd8MEtHBNugYBVUmA90LxZMHVCxgs6xt9PhXtrjOY65BlihQp6hYu/v/Yew84Pcs66/83mZlM75PpmZLMJDPpvZPeCVWagghSBBFF3d131UXW14L/FRuLiiiigCgCq/RQ0nvP1Eym9z6Z3tv7PddkUNaV6KrvwvvP8/lApjzzPPdz39d9Xb/rnN855+GFlnzvkVGVCccRxQZB1jrqWOkEUJQ9is7haRQgs+/LohOOc8nmzws7rgE2XSJA5H3eL1COjexEitsINjhnKbT12QX4hPG55S/fCTHix2c6x8YxhM2OLLsEJE2IDKPrq95tiocBCKOxvopElRBFmGE0G9sGNoeyhxiPCUwAwH0sXUy5Ofn8HbZaZfjIE2IusHQymwJtBGt4fjT+7/JB9udYG9ggxwIA55w64wrS2YQQpk5JscysU3SqT3WBjjk5Z+g0qnPe8/JeVah6OwRMH5tC2ZYkJqbZ717YTdc14Dob6J7hblu+Zhkgo69N5zXC2CjveP0tQOYyCIJYutCH7MDJLAugY+8snbBT2Dy88M+kR/L40q/b6BzGugMwNxzwKIkON2V/iHTQhlnFukA1AdyjhAibS659AKqVDoBhgbX6ocBqjQGRDJGMa5fZATgnckP5HwqVV1ehgvf0nG6pkQBOBRwo50Sh8NrIqxtzHBtHgXbq8lKwthQbGpcaewLJlR/SBrGgbkeNcW0WNTZP0EW8du1a9zyNcT3GFEk6tjG/fY1RjZMx8F3PF9KeOHOUUi07DdjA88c6rx0Az88FQI5Jv3X/+bNRUJiqgklrka4r/FwKHsnM29nQNDNmZQSjgGFlOtSz2a0ROQAhMMI5kR3etRvDPnAkyBu7O2wSwJ3CdgWqhyuUFNJSth4TuL86uZf9XZZBj1NRhMsGi/NXA1giIDwOlUwNodTe3Ieaa6SwcLkfXAMRqdr493PfS1GgTj5dN10DjRfdx7JjcZZA7pqI2ML+Q2HcbO4FKo+SXHSbSvnFeNGcJyBd40MDuwnSYtrcRfh0J+PZ3O5UIfPI5cnFIzofIF3WfBF8jno6C0c4pklsihXqruP8wSM/xBP7UTuO7UMboGAn5EcLXdsh4TGM6SHLzS+2iJgEiK8uOlgJu2asNXPv9kJ8BrIhVdhzCxvYSELFz/GvVEzqWvTlnlUn5ziC0vtkM8fn0pQ62mQkuy8PO/vdP60CeXCPD9eDLB8Azx14UG/YsBkAddhOZ2bbli1bsc5LtKOAJMUF+U7xMIAdRjAErjqHY5XFAri9bN4cR4BkAISczTptCSgbRPLKx6YPD2xZOrbJwg6AtrSigXlruiOVRNrqvCpMXSoHPwjxYjbmIpJ6+Z06QDW/a13S9ZK6Zdq0mZBJT9qC+Qts/ry5zoKvGWBBuQorli8FuMhDUdfmOoE1N2s9qcbfO5W5MDwiGouR3XbzrTM5/jnOtjAHRUApwIMUSevWbwRgCQbYD7H9R08B3AwAfg65r5taO/FTnwMYGwI4qPWacQpgfA6jeSn0Mswq6HoAACAASURBVJg/j6CWWYk/exXAudQ6+yFNulgvBiCkpcob5vg7RZzxeQQSixTgQFwQqeZ4zVtaAysh/KQ6UPBoH6RAIxZFwMCjGV9cXGejravL12PWbmP/+jInCnDWuqz5TaTKWJOCxmQLYH6wLN5QfajWULZHv3JguF5+zLnKXdLc6881Q4vmMnc8qUNkSamMpnKyGCoJVe1SCDtzrDzrO7iWOZAJkznHUmypmSAaQr2V89uO/UcEa2EHjQKb1qywJLzZOxprUAvF2a7tL9vNN0GsQ1TsJph2SvoMe/wXz9rlV3+Y9Y1A6Pv/BaIgkfMMYEp3bRDj4WtfIAX7/OORF7G9pHtV1y6NdbMJUu6zd3+K611md995mz30zQdRNf7cZqNgWrZksSNjTp48xvkecPYfSagyg5g/YgCpX/zVM05dNFdqJe59f6zsernPhrl3f/u7lxwpFQcpfuWWLa5reYCsjPH9HdZZW27tAIvB2B2dPlQEcI390LwldB7TsS9rUoDTYVRTBSWD2F0CSseMx/YlgHmedB+fYMsqqLaZi1faL1/eS2c581IY1xXSpO7cIKAkzQWoKyrJEKKp3yZhI7U4LZ78gFzzIMg7Zd50CA4aBljTwgCLxnOe/Fj7Xd1G2Pow11ZjbQSi1JsxqKyjDsaGbFFv/tntVvhopuXlZjuVj9ZsgVwLF8xz43r/3kMAfzQXMI+IMJMCKwRgvBiwvba+GXKv1ild4uOCAPInM09K1cecxL0h1afsbLQOyu7S1QKMi37mvSHmgWDWvwiUHXn5hZAtvShxUIABcsYo3Ju1Xg0L4dETAfFQV2CjVE/myO7jWD5RGglgjwzytJkoYmuoN/IquqwGIsYP5UgRll3jOA8DTagLwNOXp5O3NiPFpsxJt59irQPubPHMLbq3UqZiP+QDKYWEIQbwNlSB3p9cYQ1Pn7JxAHUN2PU1YxnVi0qvEdKwjTERTmNPOmPFi/Ha2dLkAPmivHJbvCjD+efv2nOaeUK2O6h3U4MA4wddPlwjeWZSq54t77EOyp7iGsbIfGwuS8gHgIDRfFqHNZjG49U/v81eu+XHFkvDRycKwJNH62xmBgo0rmVhTochknBzbQjZQuPGkx9GO0Eu4HsWuRh+jB1KWXKb+D04STrd52qkaGMNPFhIbgZxfAoh/6ejD9j2639KfgUNRyj1WG6ZpyBWwMvJobcUxpjya7wh1VVzNakmgjRrqBu0Yv4+DPLIj2s8gSaiMNiQYEDLdLIoynKLscNKcbaCVXTye6Giy4JwGPQNtTaIld/uLbIC7t0EzmEsta0XjTmlJWcd0aZtFb0rgKfU+TTdbFq90Gr4XT/3YPIEL6suGsR+ERJtHP9RRxeSLzTEufQNpN4jpCbMh6B3MiMaUAR4efVCRsTRSBVjjRUl1kcyvXeHh1U0dNsuSLJh7PYSk6daa8kZe+DGdeaJHVom6s5dqIjayewaogEhityQeGya+piPp0EKJMAClNPwU0gD0pwlK6y4vJLQ8yqXoxEphQGKsiiaYxYsXWQpjM0h5vU+QuwPH9nvavjly5l/qDeKS6qxSyozfzryt90ymkd4762P2wKaCUTqq06WBa7WLM2tx2mMSps2gzmEvQeWcqoTRXBq/+Ryvri3te5PhHgX0SElawc1hOZ8f2oDp4xnL6b1MJHjS+M1v/ftb9vWbVu55l0uV0PrQCUEgWxnV69YBoF8Fmuxc3bVpVusgwYr5WyV03RWyLGXNfTaIPPWvbcl2oc+v8OCySGKoUEjKsLfkqPZ86DMmogCMIIxkHU6H/vJcssurLPmrnG2BqX5lKnhEOOo9rAlS8ZybxJ/O4tmtiHO8xA10XhI0dPHT2FxOZMagPtMTWRDfTS9ncWWaT0K7hB77tnnbcsVl9tLr73G74axkFqN7dVh1ig/iLU6WwmpNGPR70Hy557Dwgry1Y+1cQYqDK2zJyGzuthTV2KRqXpOOWq5qETOYJ+8mbrnMOoGNUWVlpaQMbPNWfOeOn7c9u/aZV/96lchZwLtiad+aUnkZdSgVvFlTa3gvVWnxydOdPj+BEgkKVAiWAtFggzyebJOnaZm2e0aLj720ZsdYXyS19X+azWkwzf+9wP20INfxxKsk7WJ+Zf7bueb22lEWcYc4uXyztqxR1XDZBbWnv6E2ucyj3rAbpbXNkGeYxdLJuQANmfKhZTqq4VasR41l6zYZKl5jmbBTq69LLG19g2h/iwj01F5UsoS0z0YjV3nFIhi1eSyxuqnPmukru3Cwk52WwvmL7IibL9WXLLadqEYVoNFq5ST1Cv+2CyWi9gPTbDvfvPHlDh+Vl1ObmV0PLakOC64UX+eAHGAMD8R8eHID5EgLsmPH48pQESCjBEgUpBcJEDeKYI+YF9cCCD7gH2cv/BwLxIgf+EJu/j0/3QGLgzQf7BP2ftbATKKqfz3Ccj/uwTIGEYwNiL+nLn3gs/5WxMgSdcvQRXLRoxNsVCrSSnJzo/TAa1sBtWFocBgBZULBJQFVDDdWD4Uruo8bmVTqU2KFA9+dIxjSUwX/oALE3YdoGw8xykPARDDEQ8CggH9VCCPKThkl6KuI11a5y0OYCvPfYGDIkf0PAFW6jpqenabTb37oCMfxk6wTprIB3VT62sBxXquiqLRbtNRAkTe9AKxnBxbXb4UWnoIuPQGqBH4o+NSboeeL/CwBbmuyBTZUekhMEygmIgVqTMElJY8stgm3n3AgZ3yN5dXerfsldhIiwhRuLKCQDMfmW9T7sYCi8LPm46s8diQDANQyCpKNg3j6MCPpJD1p9vWi8KsCQWAgtXlsSriphwv2FiAfoF1tXT9TU6jqJVNCNdKygbZm6pjpzCPcGIK1znYfUwjLBFI0t54/VUKfvrQ6N6cOxNbF7pneinAJwDKtWD7IXl1JF08Impi2FSczc8DhI9AIQLwADDQxmZYmSojtHSqEI2mM2vmrGmAr9m2YsUK1613+nS25ecj76cIHqD7VD6xwShFRILEYU+RNmWGvf7aISsilLe9F88NasrkKclca1/XwTw5iTDJvQdt3+79ABrhhC2usVewhAkFeH5jz35btmKp/fyeaPvxIboBi4pcp34I11rAstQpZWwWpAhRR5NIHAErIuJ0XQSC+IgIkNSesSkVjSzTJOOWVZUj4gREM0ZFgCjfQ92V8iSWB+44KUOEuHCyBXa2QW4FABqKBBHY1ka48ng2crLyUpe4C+TkOcqTkEpAao4AwE0v508+SrRpnGqcZSOl37x5sxtnGrfufhJozu80rp0FHN+LoOnh2EbD/KQjAZQi56P0lLqSfi+PU/6HgGc9R/euQEbdiwImtWENpRNQgK6A6nI20kOMO4HZMZBi+ldWCbI2EgiuDZ5Az8NHjyK1j3H5MwLFP3p57AeKANG9KyVIzuleZ4GlEEaRVFJ3yfpKBIisU3RONYco60HznWyR6tRxz1wxSmwCLHBfq4tP40rZDSKGNadonhGpJKJVBIium66l5iGRraPh58x1Cn7lOdqwBUPe6TlSg+jvNS7kea57XoSIugAFSMtqKCiEjB5IkDoAaREu5xgvIZC9ImU9FSrJ3NN0PmNG13bPnr0ObJ5MaHgLm9bVa1bbMQBYzYOyvzp4+Dh2V9EosBYAap5FWdBkCai22vX5+DxeAoMUAA5g28daEI3FXX2dAjr9mQO7rITQ1SGFX4qchUBt1j3BuBkjQASm6L8/RYCMXZOfZcVjGVRsR/GhjqaTUgq942zK7733U86CQbY221970ZZh6xAQiDc4HfXxKHWUO5APgXAJ4M145ruFqOCaqiosDHJghOMWgcXNrMnR/dvb2QMggi0hXZauY5BrontRWRey4dAcW4CNlHKhOrkWCt/VmiULD92bORDSa9Zvtbd27LTLtm1z68MLLzzvgNYwyOh0/LlPHDvGvEk4/bR0R2aKlBWBtnbtGgCiPnvxpTfs8/+wCnu9JKdMaGqohfAtcERBNER5IABYxjzyuI4csjqudQtWJzv3HaIDN441l+MkD0TAf3FpsRujcYCWrrEAED6ctTqB9SGfYNPNm7dg9XUGEBVbRsAuBalqlfGGQNH9rOaG8aCVUn94MFfK+i9cIbScU4Wb9nCsIkQ9ua5tIJODsuFhfI1IvXT+HhkjQKQsc4WLCz9X573n+SYGfwdo6HeOcGLt7wXMkEWlzqfUIrLA0vqn93egtfJDmKMFtuhrzaWqQ0KZiyL5fEUA0vLjF1TRTZ2RDJBzjnm8AaJD9ld6DWWaDKIqUf7HBNSL8niXnWEiVoxhDIWFM9OdcmjPW9vtkiULbQeBrwpuDQiJJPuI14lNscRJ02zH7oOowJLswP5DHMOQ/eihFXbfQ9gPaU0A2NNxyfJwMaD9Ez95zD564w02DZVHD40hX/3XB+z73/22ff8736GmSnHK10u3bEQl2GFHD+63SwCbdu/YYVdec7UNsb7UoECURVca96qugdRmIajSvLl/33rlVdbRUJvKZ9V5aMReqyL/tKUnRltXTTn5H31WV1xlWcd6bTKh0/6+4cwN3L98puIyLPvwvQJnQwFD/joqhEuWpDDOK/gZgc+AgHGpM+wM9kLPvpprvazJXVzKyHhZ62AxSZ1TXQnZQm0xPzXKrlo6zfbu3W11PCc2I9JCId+GQKs92rnfUGgo511rEU4+Dj8S2+vBvTVeHRJ808Z5bKRmuuOXn7SiH2fzmU+5EFzVhO00M0yEZA8B8CzkntC/smaRZVoIc1wsVmd5BXT0I3GQskNrnNbESJEKfC2LNKk8a7GYEein9Vzwlv5W+TzBdFIPQiR1MBcKQPRiDtYaoKaFNohSb+6FeGoeqXhbO3qtgm55cDNrgeCoQCWSMSPGSunilxnK6uXT7e2duQYebuf4aP5ci0Hq3w7VUvVtFgJORkwIyqsJNm3+NDtRmsfr8Vm8J1A/REN+UOvFhqC0Qknd02LXff1qK/rZEUMkwVzVb41YibYRUj9AHVjHPdzKZ1ZjTzjXYw7zTCsd6WezT9sAKpXJ5Eiodj/HZytHRgAmjh1pBOtWM0oosjhQmDFRY9lEjhLHNGPhVPIRzjrAPzYWu8N2FA7Mc7NnTHUk3baffdy2f/QHAIjBDnRvhxibPRMbq9frsJuSbRxvMIgNWivEaWS8VdIktP0YNpHEQCjwPQxXzljI5BjqyUbORyNNBqcruRchQJS18sXMB+y1q3/kmka8mDOkzmnieSLpGEYWT9BKGmRkKbWJ5jYv1oPcbGy8WFaHUlhfqO9wpULdTHc3hzKBRqLZkN/12P9sXrnYCrBlTZ86zc7QSEMMgEXET7ZWFFAHyDt5JY8mGfYvgdTfCr6uQVHkyA+2PxGExVdj+TVvNiHagL9deKO11vS4z7N4VrhTcZ8tqqLLHbAZBZpyTxBe0awDKzSEKh72pqkesLt10G66cZ6zUzt7+ri1QsYMtJBbiCA8j+UoEGWM6oZwr367fdNcK849aeGJqbYXwL5xwItOebL96FRXeHUNKqDrrthmsT4Dto98p6FxvrZo2Uo7QMZITeM5q8B+MioBO1rm9eNkfHlQ49582y0A6qEQH1jZMT/89PEf27dQfw4DXnvGMZDPP753/yu2FLXo2YIi7PwWu3o4FZumwygcZROsTv1Z5I4oKHuQayCFcDC1YyiNIy2A2Nq3aX+iOkiK6lrWu2Ap+LnXo7A9UzObMraSkpOccnnzko12PPuAfeXLX3bB2i+//BL3b6ilkDekPWcbpN58shBjsU4rYx2ehZXgENc/hH1EJsHuxzk/BTXYH5Hx8uN/W2O3fuWYBfPcRGcxGGeTUffCbqPE6WKfE2j79x1FTXnKQqImW0RCOvfSsK1fv4BslgryMBrYZw1ZbHgQfwepyGcYYA/kS+BQYTa2cOnTIRnJrMH6sxdV0zlUVxs2bEGZP0LO1l4IrllkQuVhi7je5Z5pzeygJtIeqZy6aMmSpYz9c3YJjU0pSeXvnPPnX2lA3bDCXt/+pt18Q/I7P9cX3/xpKfleu6jT1jnVn7K81IyTjhWqGhaOUxPEQuDfesvH7Ex+ge3aewDVFKHmrO+yt2zkeGWttWnLZtu9d5fL/1i0ZIHF8fmUbyjlsQfX5tEf/sjZym2lRmhjzk2ClGiA8Nq0bo199lOfRDlxr02HMDnHnKi18wwWn4nsK6XG7GbdFiHhA4nsgWJ4GOupg8dOo/BocmRtVWMLCpAwFKzU0NQNoACsA6zlzLNSkIs09lD+IV83QFYHMceUsfapeadLVtrUYIHUkN3Md8lYtAkPkM2syKXy8nInyuhBWdKKtVYG18gX3EKNSSexkpQDRUVJubWgfkyMm0zW35D9w733Q95jN00OjBoZfNQ88y7yQysED0d+iAQRuTHWZSoCRAuZ/jtPgIwTAXLRAutdA/cD9M0FAbYP0Gf5yw/1rydARsnBP60A+f/3+f3Lr8gH7S8uEiB/3yt24fP7/iZAxs7On1KCXOjsXXD++CsJENWsf/jwCN6UNjIe24JI7C6CKaQE2ozKZLMpOgBlkN3LukUgoUiJDrrsRGgE0BUsgEwqEIHIKj4i+Htn3wSApi5GfRhtovV8h2o4GxgAVTqRBO4KKHHPUVf0+a9FYqiTyFfWFxSAIkCUEaKfn8X6Ku7GNxz5IPsqgbpj3fD6V//p5yIxBDrp9bVpFJA4BkKOoxiTvY0C2XQMrhsWwkJgsTp+RJgIhFSQp2TbTsWh7Au678Y6ugWE6zTKxkjd22e/N98SP7Hf/V6WSvKV1ucXkRJCMTfEsec/usSmfuKw2tqcJZgQBQ/ZRFB4DdKB68vGJZRN0Qib30DIBB8sDwIoMgVYK6BaoKAKxvF8Pj82BAK8ounuawJ4l8JB9g/aSPjzug3VBGTLSx0QIBoJvjpp5Vu/HknzMMSDuqH9eG0/gEwBZBHIlvMhRLZuvRQ7rHzIG3IJUDYE02En8kNerdlsthvpgvX1DnTAXyEgjH4eTQiiQNpyutFCQiIIHc6H8FB3NWGmXKfpMzKwxTo12qUVnch5C7Xd+46wWTuJz703Be2II1JiATTHc71C6Cxqp9v51VfeIIR0qeUTpOmNOsmXjti8Mzm27zvL7LaHi9jgTkHS3eSk1Ml0n4kIkSXWVGysZK+hrlwuqspvV+7q+itsU/ZWEwDSpFyqh5SQZYw6i2VXFgYYLaurLsAVP3byIj0iAAVFgCjYfIyIC+V5em8FvQdz3mPxCe6AjPEFfHMECiBCJBtDed5LYdLMdcvMzGSME0xOV76OaN4KrE7+4DHSleoKfIFfGn9OKcV51nvqHhEBIkBIwYTy61dHlDqq0xcTPJg12pEkYH2M8BCR5ep6KWIAeHRvjBIrdE0CbEqpIAm7FCBeLmQZFQTKI52xc5AgIkC6eU4X7xNF9+3xk6dc4LCIO1nU6R646QNGgogAaa4PhRwEVAU8HQ9xIYWQAC+dtwYsgpQZpG5aqbxkkSSCQqSUCFONe81zAjPH1GbqFHNqDs69SBGpN5yy4HzQ/WhAOh3dCm8FrKtno6n5VLYJAt81hwgo0KbPEWwch9RCo2HoQS6HwhFhjAF5m69YvdaFke8/eMCWr1xJpoDGlafFsaHVpjie8SyAQj7SmZlZLktGFmsRXPMtl14KwNRjTxGiKcIyis3zMF2rrR09bEJrLSGZsck5Geb18goKCNWMdRtG9ceWEYYZR8hmN53jIstFgFTzHgpOV1YEDIzr/hS5onMypgC5EAGiMarr8oVne+nYzLJ92GCpO3ErNgwdEKeHD+4BQIjFnz2eTud5tgM/bN1zcwEgfDkvZwBGptGaPUAn8Xw67cOkQKCDvBwANQEiVySmF2OWiZS5jzwE7H8K6WgP4brOINRT9lYiNYc5UNliqfM1OWWS26Q3ct8K0NE6pGtz8MgJ/PyxvoOkWL9+HeOikXmg2VmkCWwQqF3L389DGSJbvrfeetPNEyJErrz8KgiJHHvmmd/Yg9+4ElAxFaC2EvB3yBEgLnsIEDgVe5NS5tJ6uob7ABRCIIS6uN5n6drtwO9ikM7Ksxx/H/ezL2OqA3BRoNc4xizCGWfb4cHY0zjUta/h2DRvSPVWhjJEfy/rsnEw8prjvZ39IraNrOdhAIOjJGyzC2T35Jr6BwQzjUIoAH4JnBB5MlpCnP//eeJjdCrD9lLgJGur1uFAyNJRhdSwm9N6RBAyvkQK657S84I4NhH4/jQDaKx48r8WFDV9PFfguwB/EUwis2Wn1Ucnt+oDETGyAovDqkU5Nc7aj8+iJgDZEnZjvSgrtBlTsQahaBKYOw5SJAnAKwNQpwRF0XSA5J2E/lYD9GXMmAugdISu8QgLjZoISN9DVsdGwK9Bu//LD5AjM9Me+dcF9rWnmzgHXAcItus/dJU99oOH7Rwd9pduXG/XYCnTxvuKHDkOEXbp1q0urPrf//0HjJFq/M2/ahGoGtroapbSrAMQsbqy3GYyDgf5DFWAbccBH3XORGbGktGUmEwDA/WJmjQ6qbN8ID476DIvATSNI38jEAuqIebrqsJy68JCnoZzwEbuQcZpEOO0pLzYkYZ19b2WMpHO9ax+ALgoiIV2O53Va6vWAyLhW7//VA42PI02e8Uk24kdT+ykUDuR1cprQYYwjkqLm21GvKfdjIXMUF+znabrPxNcL3GqF2oD8qGQNwRigRIEUDUORmNYChBCx6lwzBNy0pvzOMR61YWSSN3Ad/3m05b3yCkUIDnu+krhI4szkRjK01GdGESdI1Ja65q6gkVclpMNok52relqghEwqEArER9O6cHYOnzwOMoLrGacrRFgLMR1NqDmVDrjwxjPlWXlWMBgVwZ5kUyKtjrMg6nJOqiLOgHWJjPXlGCXV8i5DAG0b+1nUPnT9ICVXHUtACAg/dZNS+2ZZw9Z2kzqS5QEtcw/SeS8lEEseTL9L6emOX4gjxrNw6bMSrPw5AjLBWiuqWq3BQuxMAN8bcR+Z8qUibblC6ut4jd5WEvVAt6iTMb2qg87K0UjyMWsvKoW4rsVsJkGFdaaTkDLdcsXWV15kTVwwYlZI0cmCCAbUp7bMi4BkoB5vaS02aZPT7ES5gsFcg/yMVIJi9/JcU2eHE7XPQ0khIhzy2OrNpX6rgYL1T77+KtfsOwvvIR9TK0LTu5FRaYGHmI2CAqn2aO+xaIhPtrwEatpgVhmLSmA3EGcIKGGpSVR54jtAARVd3q7avd61YO8f5S/fWLPP9ovV30dJbKU47LG48AAUoeZm3LOQkQxFwSi9jmZSc4NZVI6YGwJBLkvpGULiub6Gs5FMBZlVf0WyWtOjuFewWKuB1IimeDsFOriKq6xwu5TUiHFIZISUqZYBdkA33xpl+U2Mab4OFqpcKNjfvemqQvCjBMu4FnNX+HUvoMA2yI/UuOxYSI7QBmHBSUo7hIiaHxChQexqABvf1TXffh/qemnAYCeGCr7yj9fh+0bgeYlaE5Q9HTCoj3zCply2I410UTkh4XXtKQIu3xZGthrr33rR2/ZzXdcSRNBJ/ZuJaxbXqg6iuxEybB98pOX2yVY07XWlGG16ouKLNMqaxr4TKnWTmhXCfeEF3aRU2bMYr0Osl379zorrGVY5S2/ZCn7NG/G64ft9SMP2CuPn3R1bhxkogj3Jur/iaw52QDIqlumsYZqXi0kZ0X1n1TAiTQEvPz66y6DZOnSZZaRMQ3rp99aFrazGdOo3SEttS7INlJNcap91CiWk5vn9kdJzGHKrhOR8R+//pWzcrvm6isc4Xv6xFF3X4pE3sl6qRp6K81A9eQKNgHqT0xIZD/VRv5WpZXTfDHoH21vHzwBsG72/PfX2/1P1nF/B2OJNmwNZWfslusuI+9mgD1QHY0AZVjm9bKHwNaxb7zNh+SZOyeN2pz51QvbvU6alow8PuapIN5XITTjsJ5so0YIAcTX++ajyFB9NoFaYhqk3FCPpx0D8A+G+A5RsxV/18rapvHk1OQQEAdQg6j+moyqoo35y4eJpot5Ozlpol2/dhRI1+MT//CiTUrDJg/1bD25XQ/905x37Qnu+24R9VWzqz20TwljYM2bjQoWW0XVggfJlinBnuyT995nj//8SfZLi3k99kXsP9/e+TZ7xG77h3/4LI1pJ1ER/ofdeMOHWRPD7IXfPOeaev7x85+3M8y/11x1pf3kRz9A7RdE3sce+/y9n7R+VIYbV68k/7IERcwR8izPuCbHOPYIiShWQpmLWrC2SkhGkc+8X4ht2D5Cy6NpGOiVapz7qIV6WJbTaoLUQ//2oArRHFWBijManKEZgmOcGgbZL7q8I4qYBv5Wtrwpk7AzUyYd9ayajEoZkyEJZHxwn0XSuFNPrlm8VKqQJT6sj340DvZgZdaJZWV7I41cdeT4xafbvXd+HkKTJh0PXA4Y0yKJZKM1agc0Fop+XgHyDgGiCY/fOxusPyRALmaAvGuQfsC+uSDA9gH7PH/Z4V4kQP6y83Xx2f/5DFwYoP9gn7OLCpD3vn7ao/+5CpT/Dglywfn5b02ATL9z9Uglnu5RAC3Tkf2++NsXbeWq1U4Wq866CYDoApNlUyF7iWHlPaiDWR3yFNIqeNXdrg1SJN1BXhQxg3SPSvmgVmB502tHoeJHyg4Bs5K1aqDJmkfAosBp/U4ArXyVx1QgUhAoHyTz4QXuqqTevtcVgwKDXfgzDwEfOmkCeAW+KP9D3yvTQa8vEGiMAFGXtfAaAZX+gDN6b4W4CzSSpFvArl53zJ5IAKme6zbbgFPlbKr0rzxABHjKnkYgqY7n6FfTbMJNbzoCRMWlSA+BPcoDUR5EwWPLbNo9x/F+ZtfEhr+H7lT9N+wIkAEH9kzEX7UwJ9eS6GiJpUswks1HcTEFKEBmHDJ3b96nhG6+aGUTcP4G5Z2tPBHOma/sQ+h09GdTqY2lJyBNN5vXQDaN8h/vortrHpvyc3WVExg9LgAAIABJREFUZFu02KJFS1xwvXyF1V3DFXJkz0x81BW6Jz9WT/nCs3maPh0Lh5/8GIKFTtZ+qSpGkNIX4OE6g2JYsnkPq6ZjMSQYsFUdmgCqIxSXImii2Ti8vWO7zZw9nQJ9GQVuIF3YZ+lgw/sXa6zC0gIX2BfJOBOIEUTn1peuAZk4/1j7qV1Ogp+UmmZf3Nhqn3saqwWFu4NCjNlbyApLdldxdJ0J8BABIrm3ukJFZLl/pfJxHuvkHHB9BKIJpEuhO1cAeDlEioCYSOzChhlzCj0fRukgT+huESKAhW48nwfiBNQItAnFZkzWFCIlRJgIdAnlGktVIkJM0u6SklK7/pbRMTz2OLF/1C95Al3LOWwkN16Z7H6Vf2pUyaR7IIbPM2bzJnBUNhQKPFaORC8ko8iP4hOjga8ielyeBIPVfVb+GyM/BKC7YFqAeHVTBbLx7aJzUKGVygAZh2JnGMQ6hPHWBmDXouBKxqKIkFbIH21Uigkj7OEekQokKSXZvZ5InVuu+b3v8c93fvZ9v/oJbO9uwkqMMyZVm4hd2dvpHm8FmPNlE685pFoEqq4PxJxAYXWiCpATsSkLLIFvmlfaZKcmO7Hzc4i3vJHl5wEIIAJQ10RziOyVonktR4AwTqQKElGg95DyTP74esheQtdIYfbq6O+UVRDPUQC3bKcmAVbETU6zf/v61+3ez9yH/QBdkQAmk9PS7M23d2KJtYAOwrX2S0iOVMKV9+3bZzd++COQIEWAuahR+Hwns3KcDUsbuQbyjY+YEIc1gMiBVotk7olmrjlLN63T5AEq+9E53ScrLLpMB/ro5mcTq2MBEQecq2actAOAcL9DlKn78y8lQPS5dV0u/eJp10npDaggtcebb76Cr/ZGunXZpA51Q4QkoAA4S5dtA0DAbEtC9dXJnBWhexQCMgXCJpFzPMA5O0UuRyLfx9AhqlwIPYZk0cH6tGvPHkeML163ju5crof0d+och/QSoS/Fh7rvqxgD/gBKAusjAW0qahrp/O1g3hqmw3OxW3ukbNBa08r7LyS/QCqryRAy3qyTBwgPLSW0WMD9Z+5Z6o7hew8ftvs+vYQuxumAdCjWsDlR96XsC3XfikxuR6nSjPXKCATECKBTGDaFVYSensjMRaHQAFA4HnChi705tlXYd4kgLiyrQLEFMcu8oe5KkbRavwWwp3E8lRA0es1hbym4ZFGFlz7EhxdgtSxIRJKIANFa3g2pogBiXcpgVEfjACcFOgsAU+7XOz0UdG/r8YfBaJqTR+2vIJyZs7QGax7SfKE1MQhg35N7Q37e4yGQRUSpoPLimovI1xwli0XN3wHMa4FqaGDedjZJIirpPnc2a7xmBV2tUj9JEadcjWEaCUawKwmmIzwYgDEpJhIbmVArgjjfsGYlNjWcX4Kwc44dsWkQ6Mr3OojvenrGTDuVRZczpEFRdZNVkrWRNn0uljIJtpoO3jvvutMS6KJ99MsL7TMPn0ENxufi/F22aZ1lTEzCom23FRKOroyN2269zbrpqB9AKdYIIBtNLtZPH3/CXnp5lz379I8sBImELKx0jka7eg+7cx/F+Oqjznpj++tujdF6r85fjc2J2MCpRuqHMB3i+npC5HQ3YQeTc9pSGD9FWWfMg3IryD+MMddClkwi9k50OdMDEEseQSxNClWVpdQTQZZ9ooNw2zTCawv5TEGWQOd5ztkSyy8H7Ks0u/SGxfbca0csfe4ke+mtEpexMWcOapgdeQZ2a3esi8Wf39+yCZb/7c5ew2XEJk+NoOu9BzJhkgPJvNTsghQYY0Dm2QEiokWAkK0DuNUNoNQA2f4JCJDj/3bQKiD9NVZGbQX7HGHoLCSZc6QekgXrAD/X75SVpFrS5SUxFmRpKctR/d6t7YytZu7VE0fJQVqa4RoZRPTr/B4+VIISJxgSIYr7ItIKGRNVZdjbMFUzTOg8B2xjjistrOR7FJt4x0udET8pw94+kG0948ZbzTmaU8J8GHd9ZMDMtN+9nG1TZ4ZYQKg/pE4tP0t3+S/1FcO2ceVsxkWm6yXGkt7WXrqEhg9/SIoaKwEs3HLpBkDScvvwty6z/CezASYBEWkyGcdnkcLCV8HBdKMrlybvDDlBNCoEQmLnk4EQEx1gqxbNtUzsjWamJloN936gnyc2VkOs0WSipISiSARIhOSSNZHA45qqEXccftiYRUOW79qdjSI3BMIWhQaZHpdfNpX8v3rI2Fa7Ytt8m/uNbXbonqdQbHUCUjfY0sXUVjQ/9UDMhgd4QEBEY5U0aOdk0wfAXwXwyNLAe6EwSffl3ovndZux5MJ2jDFRBunA1GhRlO04ftntgPG/2/BNl/+iOULWf1583oq6c9bJ/Hq2tI3jh6CiLJrKvdoPkFxaWml+KZFY32BjBvGBK6sLKp8xKcRCmMN8OHfxKI411pTr0Mv9wtRgGeRqNAFqB6TNtnt/9rwdR42hnJKYSOYfXkhruw/zTIcUmKxrUhUVQPitXZxsiWS9lBfkoBKIQjVdy7VWYxRNDp3MXxIW8pn03zB1tsDeJkDXeO6T+z99vQ23E2YNO9XGXFrPuvH4c4RSL4+x6YsvsX17XyM7p8u+/s93QJ4X22O/3EkG3yauPw0T1AunT7JXmBBvRd1kdPW024P/fJsFEa5eR0OQMNqDR0+gQIkiSy/SznBeYMMtJpHMPcDgR3683e6+91LsLSExTx2z+z73GYtJa7Cff++AXbVto1MtNzLPR9HQkHPyNGT9BJcBd+DwEaywltiho8ewLqKZRtlN1DmyPm2A7NfaXgHgftddd9mOXTvtBE0xS5YtdQTBsBp1mNPmzJ9vO7FYKiNoWzadK1auonnmhG3ctIl7CutC1uuUifEuk/AcF7CipBB7ohK7655PWj6fWQTw9ddez14nwM7SlJU8aQr7nxyalZrNG6ux49hZvfjmbgK1aaR68hr7weuDqBQI4SZd6OT+t2zLqsXYG05kfvWy115+097cfdxikmdYeNwU6qQyGhdWAOKHoPpCWTTcxZ6LLCPyd6T+aqGu8INgonpmvA2yb4M8wVpMxNAsrAkD/GgGIOvnwIFj5LAtsZzCs1bPXioNpYqaRXQ+qiCjVEuvWruOeuoc5EsJeTCst5zHOj5/DHORJ/VfG+t3OhkiyjXK4z1qUfOIVNh06WWoJAgzpwHlq7eiYOVxw5dPujU5I30S89os7tNaK4LU7ECxshvF/N2f+jR5L29gxbWWtT8E8qCIBpU2/i20a1AYdpBp8zYZapvWb6DxZwjF41uuOe+jN91I/YsdMTP1oX17sI0qtFTO3dYNa5wSbg45Vd0d2GvhLrBn19us2zTXofA4dToHhQ8h5lMy7KorPmK1kIG9kJ1q3JBKSNl0smhu4dwMsbcd0rrMftQX1R0tMi4DrQlCNyZhovWLFGetPMf5YMShYmmDmM/l923MT+nu3KtRSDW2Gn0axpFpSaNlgD8NidRJgzSH+FHTDnPfxEB013AvJBEK34oKrzCn1BbMXGYfv+kurjENOgO6R7ECdaSHCBDV3CJBVP2LANFsPWaBpdpmzAbrPAmin0CW/V4h4i7Pn3xczAB57/PzP/HbCwJs/xMH9X/tPf96AsTDdUL8aQWI9kQXH//vnoGLBMjf99pe+Py+vxUgWvP+O8TH2Fm94Pz8VxIgwvz/8OGx8otXjGRiXRRGx9Vkis0D+wGO2NS3s3FRV70yE/rZJQosUTePJxuFHooaKTtEgggkE4AnUiAAgMRDLWt0c4zje9ICXDEkYsE9nw2CAqjVNTuWz6GuK2WIaIPfyevo52M5INmoJvSYevs+93OBKJJmj4WqjpEfY4WGwEaBwXquFCACKQV0CYjW3wQ57/FRm5lQfu4sudgh+QGedCsoHaBcoI06fh1TwkNyX10UvW4ToI06xwWqO7st1hMB2Pp95rdmWiIEjZ6n4xS4KiA17+H5o5/hLjxi2cyrU1cESDvesv0UhV6AMlKA+HOsKRSEHdjbSIrtA7go9Yi60dVplYI1Rg2blkaKymCKf72PPoc+nwBVgQAiAWKc/z0taJArLWxoo8IVyA7BxLFKHdKM1/MWulUFfAugkXw4B0BU11tg8Bq6yrOwlVmyeKHrEg5FARLO+/3oh4/gu7qQjtBkl0lQV4d3OISKgtB1nhWA3tXZb6dP5QH++QEMdzo5/bnWJjbw2XRFz8LSaq2dOF3CRjcYG6xiOpLL2WjStT4xzoFvAoFkHfbop5Lt2n/NJHy72o78dOs743XNPx6yzRtXAxjilQwQJF/wRjrkRYDMZBMi/2/ZXogE8dK1FOE2Slk6sElZAFJySOUiRY+CxjUuBLZ0s9FvIyzUG4BFXWjKFRnG4kT2DD38Tt2l6mAWaSKvcr2WP3+nbjpvxpu+lz2V/l5/IzIpfdZ5eTXvn4tN1bQ52K28+jIbaALFGQsC0KUyOkiAr/J3NF4WnFeGHNuH9zS7f41djfOUDPW8/fGj5CQAPkCiUzOdV4CM2ssp32SUANL3Agl1X7UCVk+amg4R1uDCscfTvdnOtVL4oif3ZjvnXxYzKalTANAAxTmnXrx+LxsM/XwSYEQSpJGO6SS5DSJ4giB87rppygfCEktAe2cDcnyItk6AOI2jIJRXsq1TzpGCwzUuRIBoboqCxNN9JgA4jGvUw9dSjWjMuwBQ1GGysxChKmWZ1G0C6GSDJWJ0zP5HJEYwm1+RybpOml6kAmkHJND8qdeX4kNzWTLn9xwbRAHvwYwJkb5SESWiTPABJJJdyNPP/NLmLVzkug9FQKSlT3NddQG8xhK6NJ/59bO2afMm+8lPfmL33/9lgAUyk5hjtdFs5Zh7+KxdoGUdoKRM12pShdhmngOI8meeHM/YVieo/LtFfsyZP9fNGVUEa2vTqBB02SBU0gnew5yov4+EONDncBtHEd+jZknvaYE1NqJ1XW74/yo57/jJAwQuo8M5LiYM0KwDsmMqRDw2OFhbtdFpnHl81CpInuLKneqFtBuReo/fT+TaydJGdhETAa3jyPCRCkQk8ZCUe5z7o4cPu2s0GxJFVmIT8JvW9wLUBfTEQ0KEY+tVBuGttauG+yRO3Yp0PIZij/Tmrn2oZ6Lxz5+EBeAZd+/GAxJJ9SHQVmRkOyB4JaRqHeSGVFufv28lCpJBW7Z4lOgSAdKK0iEMlcI55ulO1C7NrC8aA9O5rucAPLu5RmfohAyEhPBkbT1LCGwV3de5BaUWjGIzDEuyCjpBEyZNJeC4i7DaSoJelcPiTecs1lisMR6s1YsWzLWTgP7yHMcrhXWPldltZFg3uLb6V3O81rImXk/5M5onvCBYAgk07WQ9EgAjGyaRoH+oAHlnRnJkyJgq5LwllvphRVpwPTSupbJSU4BqgFbUDzpOKaNE5EsF6tSfWqtFnsi2j5cbUrc/87n+RvfcIIuumg70erLfHOFJfViUhAOaq4kXvp5shGGbht9TDIHn4yDZK/HyX7dyuQXx+77GOgMuwRpoEue/le74cmyDONcoS2YtvMRyyUUoqKizosoaW7BsmW3eusm+/d1vOQLhtR9dbXd/57SzWeztxBYTMn3p3JkQb2RlEJYrixp51d9268epcWQHF4Iqq8ie+MXTKIki7Z47P24xE0HbyW3p4H6W/YisFJU7JaJnAl3F2/GV19qxceNGS4PUPCFrD86Z7NySUITUaTxI5QIKmg0AHsVaX5iNfz6XUXMKjcQE4qbY/iOlzBOA4clkHoDIhmAz6UteQs6pahQgqADeyrNLN8/HGqUeMLMKm0mzOpQAqdj/7D9VaYtXzbG39512qqKMaWnY6RXatFiIypXxEEkA3swjr+zrsH7KmegkajqCiSfSIKF5z4eaZjxskCd2Ib6EUxP3hUXdgOvc7Rr2wrKs0z7+q0/a3gcIdgckdEWza4Sh9lMdw7hQ66/GgLJutLaqsQBMG6tSLqLExJplxM+yvokIEUEmUO/0iUzOJ6TNzERnhamQX83txYWoKzhWvxDsh5j7IwO8AED7LR+QjMgBp3SZN4f/KS+Mdf+cVA6QBUN4HO05So3BOQ/GQq2PN87Mb0YVGY29GOo8APgIZAiBAX3MRzQLdbVxP7PWs07m5hZyv1AH874z58VZKhlGvYM+dGfvIU/gEqxH6+2Gh66ygl9kokzxQbVGHgXzj7/uEQiQUMaPSIM87AmrqlhnIvysERuXDkiHtQChg+2A8AQ7B5PZormvtBgymmuIsJe6m9oHUFxkteb6tjbmBciHYebs2sYugOVoZ69TXQ1JBEmwYcNMwO1SwHosbgPH2e3b77d9dz8JmYdNKGM1ljHPDIrV2jmbMQXrV56nHqdwVIRVgLfl9V10unuhFBykbiE0nf1EDdZPfYwfL9bHGsZ0bxf7AAinFMbRHeSAPL/6a84CS2Sz8olayWDo47gLKwi6hvwQRpmQ4G8TUXm1Mk5KS5ps6sJYLCFRphBKrusvAislDrst1tZAji+QmnpqfCzqC/YKzB3HDpVxHT0h8eZbs0+4/aakxX7xxhHr5LgiOR8TJlAH0Mwie78W1hFZ4WleUg0YyHkNYC7xHqZJZLCb9Z6GIBSR7Go47xBrsCjKtishxN0/2hPClEYCrPgmkUXxoVXzzLOrybr5/hwd7ZUNHfbSXtQ58+ItlBo6NtrX3nx9hz34lZsgppvsUGYxrxds06MjLQY13mOPPm8+McEWs2Kb1eNBds9HCTrPPGgp1Mm93D97Dx6zWQsWO7L29JlCsp2wHqMGD6VD/yBrfRTZCkvIpNqxe6d99TuX2ZOP5ti2zeu4DztR71N7Ulv4kjvxxq+oE6642qqZB7Mh2jZ/6Frbt2efNVEjhNCAoby3Rsbk/IXz3Ny8Y8cu++Td91g2yoE9+/Zit7SVr3NtweJFWKJBBkDafvf7D7uMPVklL2UO3b13jyNRklhXh1BH12FTeeOHrqO5K4fCo8d2vvGarV99iaXwt/vfeINGgsWc1wAAdcJq2Eu0su4WA2yPD422Q7C0OdgchfLav3pwif30zUGblsp67TdiBZmHbcX8GS40/Qx5hPkFZdwMEPj+E1DKeFHbUq+xf1q2ZK6lpkTRKDZoMeE+1MLlFqI8RjVSeaAK5p6VXdIg/xYgA5NVcBrWhn0wXc31nZwPrKYgBfogNuJRwR9DhboKe9EDBw8xRgbI8tpg02bPs+//+8NkHK6217A69KCG1hw2A4V6NrZ/U6ZMpUEl3TUj1NQ3oTYjy4fskCjAe5ED5ag1NRZle/zN27D24nHF/zqAlaZsQH3s9uV/ng3T2Pq85nNv2p133mml5Gb85MeP2apVqxzRp+ywGpok8nF8qOb+/8mjj9jb21+19ElJdmjvLrvrto/Be4oo7rRSsiKb2/uoeYpcbdLDZ125ep2lYTcXAPGifYxTdXKPsJpDSkB6ct/0dkOCDjIPs+/r6KLhh622F/sOD+Y51ZvVEE9aE0R65UIGZZItEkFNFo/6R/VkNXWtGoTUEJTZVemajiaiNGmCFJuKgqaac0QRAX+BSpt6ohOyc8aUmZB7+daDHV1SbKrdccs9Lr+utQ3lPATXqLJDtZiIECZ1V7+M5YDo3/Mgr8sB0fP0fBEgAlD+PJD3IgHyX25Z/0d/eEGA7X/06P7eb36RAPl7n+H/11//wgD9B/sMXFSAvPf1u5ACZOz8/XdJkAvOz39rAmTmXUtH6ugGT6AoF3DdTidfHdLS6An4FKs8ACjpJ1Q7MiIEr9MOnBUIm1S3OQXCsEDW81ZS2sAqAF0JjJ50g4xX5z07VoEbUleIuBABos2ouo8cIQFwOtpR72lHCQj/z49ZkAauOwvwyhEkgH0+kBVj2QiOEHHdpmMZB6N5DwJKBB6KJBCg5P7OkSF4Y4MKCHCMZEMnQLgXgEggjGw0ZIslVYdYInX2BgBKCOSUfYiIBn1fQSe8wBgBwNoQCBjTc878+wJL/9QxZ38lWxt1fVf9fI1Ff+QN53+r9xSA1AahIr9+qT/GsckKoiuzT7ZiFFUJdOaPoyBuoyD2B0jooiiM4jocg3DQRqIIG5paQDNfOpoF/gsYlU2SpMECDBLZKAZCWHlxzYZRJPTSaSpCRF18AgIVfh5Hx2gNKhJHFHF9fCmyZf1TitJkDcqfVja7ygAR6SVbrQSANOV/vLH9Nb6eCDiLlQAdzw0EyaalTaJbGjsAun386GTq7RnCTgQQLzDM8gj0mzNnDl2O6rBW9w8EBF07JSStJqdhS4C0u4COIwFY6hUdYjMRg7rgqc9Oshu+VehsG1IAqfQ82QPpWCMA6WKiOX6sQtQpLXBRqE8aljn6WqSHvL7lAx/EtRJwImJOncUabwoyL6UrKonz5M/nVxCvwsZFICjANhgQezSkmg7986BLONYpAlsCRZJxvZVtUwdIGw7YKXWILJME2uhrbdKXLBnNldHjwJ4WS6X7Wv7+en+N+z7UUZJzi2jTuJxIN6a69PV9RkaG7dy504UfLryEdk0eFQV+jiiZMmuETl/l6xCmyHN1PwgwVMe5ACOBR+5ectZyo8F+AhzHM1YFJOl3Gu8H6fJbvGQZwNuo1U0Iqq1KAubjuLa9IBqyRsjh2iUConXxvgLBBxhb0ShCmtRtD/Arz2ONb91/au9WmKHuhxsui35fkyAC2TtakMIPyIhlHPd1hxs/yv9Qd7rmhh6AXtkNiADpEUHFPCHwV8HPUQDECmUW0eY62uVRwugIx+5Mc0c1dkq6trKB0n+65nro3EthIABP9leyL1PQrgLL1QnvriOvrzF9Jv+Mmycy6A7UXKIxp7lImz9PNo09IEpPAVqkZ0x3HtPNzE2e3MO9bABHmHP9AJs+ctNN+Hgfs6eeeppu8LmEiW9B6XUa3/8iVBrxkDqxrsNfXYj8GcQWnxsWxA/ATaH3BSiW5tLJqesvYvgMhOGGTRsgPk8CBNcy98S7bm49txGgNxolRi+dyrLAUsbSfyZA9PkLvjf3gmND1+fmh89ZAfZEGzetsd/85hd22y3XYd93mH9vIPx3wEIBJA+TBxTLXKn5eBD0rpzjFVEvG4QUAkCDUW8dRwESjfojHL92qePUVc5d4MJzBVKXMo8HsWkXeZE+Y4abP+vYiGcCBMxm3pKNWDHKmh4IK5ebw9pRAiCTnDHbjgCyag6cmp4BGFeNldYMR24pa0Akrki1Y7z/mbwcN+/efecCuka7ABAqAPoBXMh3ueeuT3AvEw5aTRZDRZnNmpFuedlZNCFMcmPFE/Khk3FXzuZf2QcHDx21KSgVyqrP2aHj2J4x30ZNTCGjgI5IAp0rG1qsgfEsEE/dqMWEtvqjVJg2NdUSyEwJAOA5eSoLYJExD2rrrVAH9ei7znoPrmmMm4tqmNtkjSeLM827viK5mB8EOsQAwIsQGvPRHCtW3AzuGgZGM0DGFCH6mch5PZzlpazGADSUk9VxXtmkbB2Nb3V3KgdMYL+7Z9Q0ofmL7/V3IkK0zgoIcflIUoWgNOjC7qyLuiSS4NtQbGuiIyARmSMXkfPhBwA/2HHO/MnZSiC3ownCfd6USc7appxO6jnzF9venXvJGqgjvJV8CE/IGO8gu+P2z9naD11qM/CjXwVQ/fTTP7ftj15l9/+s2AXBS6Xwocu2YnG0x2o5z1/7whewT6oGJO2zg3v3OjXD6nWbCJ9uBCSvsjfIsfLn3vrkHR+37sYyl7sh9Lib+VfzTx3zRjb3ZzLn/xjkXBdz6803fdQpVN7GFkYqUpGy/pBgjYzBcMDuCNbTAYKCR/j8vVyrwsJG49a0QXAaPxQJ7eRyyICqtBRlIufzmivTXbh8IX7+Ur+FYTUZDYl24kgeNjiApyg9glHLjFDfHc+rgaxPtWOZRRAbCtSOBIRvshmoPT40P56sDwg+rGKeebnKyEq3mUvjrOoc9Q4gbyRyCj+IoQCOz9d7GHCejCAUXL4oXZ1aA/BJlns3//IT9tY/vYISs9fBSWM5Vy4fSYQ710gqqkHl0HFPSXEpkq6usZq5FcKfsSHCI5j5LgySuBeSrgGict/eamoerLkIR9d1kBJZY0jzdS3h5JUQRGFh/rYwHeVid6u1Y0fWCRoO/sg9B3kUR95FRiokGZ3HkL+lKGMUet3QQxUQFGENjNvsQvJEqPGCw2IBWfMZn0NGVBqEOq+NeHXZ4kSA9ckQHfudVd302emsmdUA/Nhkpc202XPnYxV6CqA5035w7AGr/nW+deFRRVVpJcy1Au6HpVzhGnkCwJWQZUHpgNqLJgtAxLyCZmyZPG3TyiXWWl2KDVYN4CXHPYu691wfQLRzJMSqKQElECopZBJqpNF8XYZCQYSMlu4IMQCOgAhm/oKkqK1yNqH1dX32pZMP2LHPv0AHeIfLolPNlHOi0NITuD+1BkKuhYVTh2Df0wGRjtEZNn00MPG+IVgMKRy5DoByPGSTD4R6A3OelLSJ1J/tzFX3Zj1gv1n5Nae41WNACyBWOnXY17y9rxV7J0hiqZoIPBdIW3D2DGOKnB56k2SvWksYdhzEXl0NtnBct3gIwnHcC9MS4yyBOb+fZpaTByptSoo3dl0oJXwhmn0i7FWsuJ7bf5wxMVpPqrgrgtShr8AFr8vOSvNcBx30pUVkZnBs01NQAqEEaQM8V6qMMj7C+EUKfFkYapDjuXTvJ/naZOq35vpq23LJQps+gUDswmzrwNZMuUzVfK4XdpRa7RAWvNwz69fNs9gYFMjkt+QVnLXolBl2jKyhu67YYl3UzFJ+/+ylPPOaNsmSaTRKCu2x6zYutUGyjPKZKxIJv+4b9rTfvAh5cOmVtmPfYSMf2tp6Bmwp4LYIhy66+1dt87MZk79ir7/+Q2yAUE0NoVjFcks2ap102dejWBhAcRMdk2D7D5+01Zu2Qvp52xu796CyYM/DnNrD62y9dJPLkTh04LBde+21NMY0YVd5wK694Qb77Yu/s2s/fIM3AzKeAAAgAElEQVSz45Si/rnnX7DNsttETanGmYkEoB89fsxuuO5aO8v6Klu1SzfRhCVfNvYZgwDsIkWmUfcqK4KOG6vEgq60in0J/y1auopzVAJp5WUnCbVvo+t/HED0E1+ea0+80WcrFs6waMi3xspCCyIcxodr2sJ4q4McamznZI8PZb1kPKJeKsQmdDqEbiCEychgK5mJkJxk8MzEKtGH8WU0B/TzPM4UNaEHinbeV1alUnRD0B04cNIyZs42T+qNds7LRAiQ8poqyI+DNn/+Aqwur3S2TY3UkoXUD1KuP/P88zbEeqXswFRssMKoFd5AhbFx05bRrD2Irzd27LZLr7jK8iFczhQUOzWF6rMk9kCybCrEAu6Fby58Z29x87+dxLJTGXFJ1PVDqKJKRutO1GNq6tB+QgSnGj/UWPWzTye/87f64vETEzlHWBme5PMQzP7rXz5t6yChrsPW8fjhA4Stvw35cQuZj73sDQto8hq1olqwaAWq4wLbzziQUkX5YGs3bKTW9WHPlwuOEOv2oCGQNHGEsMdw33RB4JXhGNCIIs0vENXH0HgX9q66UXl2icmTGDtZjkAPpTnsGKR/FPWdqzOY52UxWoWKrZWGpYC5ZGyhVhYpNSklzWWFiKvIglQKp5aLY50cYn7oJcMpgMD6kT4vFKAV5GfNsLvu+AzLrVhgJkDZWjlSQ/+dZ9S1EjkLLNX1Y13uKtrPK0bU0umIkYsEyLsG0wfomwsCbB+gz/KXH+pFAuQvP2cX/+IPz8BFAuTvOx4ufH7f/wqQsTP0Dj5wXkzw55y5C87Pf2sCJOG61BH5wUsqnjhxMpvvQYqiHFswbyHAN2F8BD0LR65DORCMR2g0Ab2ZgHRhgOTB2BaVAabLEqcL4EXWVwLwhxTYSGeHUL1avFylsJCVjBQe6p7Wpj/3F6vedT5m3n7AESV9ADLqspfv9SiAooyQUVBFgGMXZIHIDAHALuQZcERAo543Fjis7wUejnXY63t9LXCyj8JJf6MOZQdKAparOxvbZVc4OqCG7/Ue2mQL6FUGiF5DqgGBDbLk0OsJuNHzxmy3sr47xxI+ttMBNIWPLrX0e466MkrPceHqdJp00107JGAHEGM8G+te1B/ddNdImRDFpjqOTvzxPC8XVY4vRWUcRaI6qCKxOpGH7RFCjOvoGF4GIaJzILstgaiyC1EHsgJYw7hO8omVJVM43WQdACXaXATTmeNHJZuJJH02HvqyWerlWqnDTx2x53idJXRyqRNwWGofTtMkQjQH6RKWncsEyJig4HBAi27OCwHMqEMUtDgACNlNW09wULgVFVYAOk7AiqLFkVAL6Bzbf3Avn98Dv/YkvGF7kCGrEwiAg015I0W4AqSDOXZZ9Lz2lZm25ovI++Ufz3lTWJ8srXIokOVTP5ENrmxbVOyWQwjJkiyWLv12gcUAYQI9YhhrMtB2AapcCwHOcYCCtdh26HMlIcGXZYYsRwK4DlJtyFZKRIhIE8X8jkCMCYRTd+l4fiaQWrZbUhARJeiOT+HrIsCkDEogSHBGeqc9+VSuO74t+BirE7yVjbgA8zQ6v2T3MQGrgRF12tMprrwdPdQhGAwIIZJHhKFsaHROlyCzD45Wx71ZwWlAAkitWAgtHZcUAcoaEVh/TiQRJJ7uER1XHd7dOidOjcA5DYYElNKgD1ClBpBXGQcCgMMBdQNBFGpq6lyYpaybSgAGk9iQJLBpHSU/ZKuBby4DuQ7FkDyh+zm3Y8SlyEKBV/r+usuiLghy/zmT4N/jOQLXt+9qs5mTJtD1R9YOAL46rfXBRGgKePXGFqqSjZZIU2321J2sOUsEqdgLkWAC2aUA0r0jQlX/utBG5RBwDrx4DanLWtisaY4QySUllDZyQxikK+NAXv/KadDfiThxAdFcG6mBlEsjr3z9LoGxXwRpMQ1bunKUNvKKPp1XxD1E7gaATifgYT0EhEIwK7iGIRAquqcmohySbZle8xvf/IY9+OA3HOH50Le/7fy7V1yyEjKEjlMsVbKyc+mK64RUDQKYpJtYGSaM9YLCYrtk9WqXQbIby6hFSxaNWvoQxq2sKOn79h44iM1Bh02FrOmi01hBqP4AkvpsYxkg2kj+JQRIwtW/ZXwm2uYt6zjP9dbSVGHpqfFcrw7bsvISCwIUq0UJoVB3rQeyRtD9ohyqaQSPS2ETA+CvTA4BmrLoawVoEQm6DJ/xcbIRYj7ZSdiogCklWugeEnig3IUDhw462xiRvcqBUdiryCrd9ylkHdS1drnAUSFn7ax5tdxPCt9WjoPuvxjuO4Vj16FSe+Lxx+iy32RXYG9XdJaxRVcne3cHZtx4w/WOAAlifVUHpkJGZYckuz7lG+l4fDmXVRAgAonlKz5v0XL27MH2i1+9YPFs/kfI7kIvYS10ptbjc98MsOzF2umPAk0KvYEBiDPWggzAnXhskPKwFMnKxdqMDX8IHvFSq7RzzZSxpTErMkhrn/JnBPrIDkYdreIwZJk2TgEb6tYfFdWdf4xe37EgdBEgY9d8rItyzMZP86Z8tdyfq5VE/0kdwvzrwbqr5w0z9nVd1TzhiN3z5IfqBq3HAwrFPa+KUtYErhyMAU/GSrPNnzWdEPBY621txBaN+xmgr6OhymbgMT8OiUQatit9KG3CaRpo4R7ypVW+rKzajp3MxT4mzVpwdcshTHzZ2g0OtP0KmR3Lli+0796Xbp/97jGLp6taYNQW1BkddHZ7cn4f+/5D9tMfPoz/fJHLj9KC/+j3vodNzKeQogTa757/rR0iO2bTlstsBYG042mBbwetbmf8xgG0yppSzQ7N6oJlvJ04fNQBk5+gW7eV7+sqIZ9Am5XlMpXxV1GCSolQ8g9fucHayWzoAchs4G/bugetkmFZi/ohDJ/00rp28oCiWY/ryZpBufGRFMYCIDfEXXFBq61dPhUVSovVlDdAahrrdBjZC/7WxHg4kdNu0wnvLinHJhGMcvasOILPa2zr8nBbkRyCBRcKMkJhn3qhxsKSAKkB2o8VVFkrNSRCGmqVMOZU1CexEcCIEL3BsigRSUX+gWQpnMMbnrzTnrvtSdcFPKJ1j3VEJKLCzdVFLAHZCPOlAHmNU5Ehw3j7NzXXUYdEODJFKtsI5mlZhTajTqyhE7jobJvRuE+AMhaOzFfh/L6b+1QNLFkF1ZbPkiuO9pq1My3Ch2y0E7kAvAZhNJrnkAggWl/ealMTsNTkerZBrPQMo3AZ9LVmANFyauIz5ZoLMgB4B1yAtELcQyA+li8KtqYa1llUCavXzKGepNYiB2Hy1BQsBglPh4T0pX6KAJD3oQ6T7cyXXv4y+XCHnW1pg4KK1S6i9YD7L5Q5uQC7UKI+yDwKtG4A75p+SK2qVkgwcjsWZFh/awP5B1j2QBBlZXGOowHB4TjBcd396os9XiNB2lLyemEVU0lzDXi3OwcB2MGJcFJIdV19rQtxVq2vGIfPHSAv4ubHXC00RA0Ryfk7cajIYinrZ6aTRQJBe/RYNWMjhrmCugi7oNp65g3+1jeY+hjQcBAVM3IKZ5XYDyipjDdfmnP8uZZnspvtX2sfcHPIC6u/7lSHldhfpc+aa8+9dMoiYlDccqB+zI/pIkAInO5HZpiREIhKj8YR6lLlwVRW96M4GSW3pTKaSj1KZYZSsNpCGITRrHG+HKsf82k2KpXDvUF2jBulqKAeBSCKa8ZbI4C39LXemg+ZoCcAvtbTENPYPgLxoHEMmQYhNp55po21IxzVXlVely2a68lausyKITB3oWxOSiUzi+ybW6+93AZrCs0fayUv1gI1juQC6O85PWR+5In0QeKvXKn6u4r7DuKbDKiAqBSbgoVVAGteBGOjirH84v6T9nZVjyVgQbtqfpzduI11m3yPKSglmrBjrMGO6IlntttHaA4oYB7zId+hk3VYappp1PdJnKNC5E2rtgVZeW4opCdNQB491t8u4oE1jTmoBwA7C0ujAGp3j/GBkOmJdoTvu5iHQ1AI+JMfFBUdbosWz4Nc3M1eqAv1wGrqjPGA1qcJUV+GZdZRuwTSZRfk706eswIVeRxzwv5Dh5wyREHoIYyfCP6LgnQagKgS8TiXfMAQ7uUm8iUQp1mICHaU6FUEaueTeZU8BVIo84zFJ6ehFq9zJGsTQTbeqo1Yzz53tY899GSZ3XTtNlRpI2TCFLP/ZH8hkJoxXkidIMVCxuxFqFtQN3X0sR9tsBVLUZh4sja0VZOLuIBg8xZraaghJwrAnDHnxfUZ6mU/yddDNPPlA/jLFaAMVaDsAmWNuGTlCttzcJ9NnDTaLKO96HosNcMgqwOwelJuziuvvo5NdJizHa2gltbioOyTYhowzkBEz4BIiaU5roX6q5aaIoDrdwJL4gDyR156bburyQL5meoA1VtLL1lhR08fZc+Eqp4mpRtuuNHVYqdOZbLXGZ1XVXupsVD2w6chpPTQHlRNUavXrLEjqIO0F9jxrVF3hTsfbXQ103EUojdcew1NI+F2iq+bWFvuIwtEc1TWqRM2g9pq0/q1rD9FqFdwijh4hDykBjvJ8frweYM4Dk/uddnEDrN3SptMFggNeGvInZQaZB9KJMI+aNTxw2IXS0NqzArqoXHcm9NoQDmBFVsIqp6tEGey1tUaEM+eTTkxylWrxFJN71uKCktNEONZu9Ws1cQ6rtpPz9E6ofpLzZghKFeLsWPOzylh3glEEbjIrr7iwy4QPThAZJYsOVVjyG4ZLIH6QlbU3hqILhB9DGhS+8AYCTJ2NsfIkT/eqbx3B7FUsHqt0b/7Y4XIaLPU2OO/+v0fv+O7f3KhDuYLAkzv+QZOd/mez/jrXv9Cn+6v//37/fj++k/4Xq/w1xMgFwpBv9DxX8gi60Lj90Kvf/H3f98z8P/69Xm/f74LKTDe++pfeP6+8Oh5bwLmQufvr51/h1F4v9fjQq//RyHofmtCR8IAzgRehwRFsVlUhgJSchL+/Nk0VOBPG0w3R3IyXcMASeT3WQBFbD1ft9INFwuoIEBEwLNLbAQwqcJrVTCyLJykfJDFVZByEthIZf9shTv+6bfsdbYXAlzGyA353wtoluJDpMfYZDn2HH0vpcaYBZYjRwBIRC7oa/3t2NcCJvUzZYDo9cd89n0oRnW8Lv9DdgdsEpVtoiRWdbe61wB4EfjigtHpwnUdqvxemQ/eIC4aRrLGUne2yA2pMPR3uY8ssEm3jXbz5/9osSNABPJ4A6y7wHexLHjTarOvit+DDVU3BXs3nt7q6lcYJ5/c0gk37KbjthQVhAC+svIKCwKcilToOWRGOYDZwoULHTmjrvGzZ/Jdd7rCywXShtLNN0Q3aiQFpf49deIYHs6LXOhrP5uPXVh19LHrV7ex/NanUlgKCJbtUyDWN7nZmYA5ke55t95yswsklHy7lo6fOKTHLm8FcEk2F750Y+qzK0NEyo8egJhqAgjjCKc7xAYogZbKQIiX6uoyNqu1+L7SXRlAsDS2Cb4AjpFR+NvTuVkF2HPssbV211O9dM1CwEgRApEhUqgPELmdIled3U0AT/q5Opc1PtUFrs60aLpEqyDj0vhMKujVtShCSHYqUm0EOxUJmxrGj7rFXVg4408qFxeODrEmkDSCcybET1ZaIn4ExKkYHyXY6F5mU1JKx7kyAWSBpY21xkoN5MpVl0baoWPYr+Cdq45Fnf/8M7m2mg1hPaREON/3QxL2c49oDGuMavzoX30vRY/Opcaq7hWFQesaC5jUzzw4J8Gof7xBXAT66m8cWMTY1MZDRE0DgLXUKM4ehM+uMSpAX0CiANsyALVQQAERKMFkBgSyuVJHlSxWBHZKfVCK9U8ZgJss2xSq3Sf7J+6jArrMhgVmcP11TzmFA0iVCwTnuPW4hnPwfswCGSVAWm1WahQe5uPd+ZGySwoCLz6TjyyrUFIoENmfLkSFX8sGSFkxCo4f4vr7yh4Pwkwd2k7RJSAVEEFWVrL6GyVilaU56MgkgW56niNgAW4DlSsjux+nVOp0lnwCf0evPx3/TiVGrhL3pjrgBExr3tBDm9bCkgrLBaCdu2Cpu2fK6MwPhjD1YgPqxTEWMF+0874ezIfJjB1t2qvoTtS9IgJO1+wwCiCFK2uz6QOJ8uZbO2zhYhRBAG7ylQ6jA0+dh54cs8IqNTdq8605UISPiBkFxVZDuCiAuxb1oKy5hpnX1B3fxc/+MANkTAHw5ypArvl2PRv1leQQbSf0fBbTZC/doUX4hk+wSdxzC5PSrDQnH6sXrLm4diIK6iEgGyFbVwBK1LJxV25UD3OqAL5gJdICiKnDOQWVgw+AZiCfTbYK+eSnaI5PxCcojfBQWTyeortW95t+NsSmuJdzp+shkllWVB5svLVpl/VVBfdSP13oUsnMnTsPcindgbinIJi3bBjtbNajOJ9ufchLAQVv7ToAsdaG1SBe5LSqtzQ1WEbaZNaZDpQsxY4w1fwRTidjqyyxABYUxKpO2l4W38CIiXacvIqk1HR7bec+7FEgUaLiAeHwLw/lHmZxGw8Q0Mo6Mcjc78McHQchlISST+BzcWmNyxjRGhugcFbGXBdEaiBjUWNCRITyZ/SZe9XZLYmQZncpOrXO8p1Ue3qM+X2OkR/6d/QeUCfluzfyju9QQ+cfNk9yH8g33mU76F/+c0GyUhKdV39orZX6Y0RqK/4+mM+me0L3g8grESCBzInDWGwsg2w31KqTJwKC0N3fVo9lR1WpbQKEmZmeBslQa3lZmU4Fceftd/IaqCfwei/D1k3ndOWGbXb7vZ+3Gz9+uwPDj504Ys9+d4P975+c5Qz02bq1a+yZXz1n93/xiwBlPdZGd/dXvvCPNo3w6y9++UvWT3e2mggEXoYyVpQ38dx/vEguz2LGjA8WkrOtteqseRNcXo/FWR/3ShS1VwTXWGREkOolgLBd29+05digeTCnFuadwU6UzAIIzFrW1ZERH35Wb1MT/SyGTvc+OtXb2nvxxw+2tiHWuoBw++WLxYbrh1MCrFyRisVMkV25Jc5mTZuCpdYxur67bFZ6LNY+EPSsI1did/SfH89d8x3GNl71bV1ObZpP/kF6gq/NiiZ4Xf0jXkH2/CsVNsztNX/DSnv8xb1GbIaN8L0/5JPsNgNRAyTHRWCHxBpLZ7YHzR5tnJ9PvPRPlv3gAXf/CCDvZm4U6atGGa1/yqTRGiwgTcSHP2NVqk4BU62EzOtnItNEgsRAJowwRruYq6XYaEZdEApom8K6Vct10Pwu1ZE+Q2UzxCfh55QT9tFNk8hUwO4RGyvVg+1ybqVqDQ0lHBzSaApEQiJZASIDOyAd6glRPkfXcB9ra1ZRNfMNwcnUy5XYpzFdsHZgb0TfxYY1MwgSzuE9zdasW+5sBT3JhyivIdAYkq6Ne2revNlYVvnZxi9tssqn8zhXqAchbM8xF6gRJkwWrBx3GSR0a327weHZ+pVJdL5jO1nRQN4I6zWc/Pzp2LjVErrOmqKuch37vkNkRIh3UNYy95KP1i6uoxo71DHexFgZjzpHRWwntZo/fmrJKeTWAfjXQxBEhKvZyOyuN//FXrv1Z652UqOHLFrzs2tt25opzEu11LS8HmuG4MFArLbGIyvJyqp1eRiEW1grwDGOV06xra70YflscY1FqPhw/XxRZTXVddin8x6wFzd9m2sfRDZcLeqFefbqmycNq37Wn1F1dyINK1LoMgnYRM6zLMDiUaiWAEhXoFZJTgFkZmIZx/hKwPLVejpsbnqqHdyZaQtmJTglTRdr2gEIsH2t1FmhsdjmVFD/kpkhAhEJlPKURB54oXiTGkUNOuJyQwMg3jjvlAyWkjzBWSQunDsDEvCcVRSTEcV12Hj5ZqsgX+mNnQdRHoVwjpba1An+5kduVT/3p3L28svJfFgw394+VmIdsFMTea2u7gZqMOZrxtQgVk0fueZaiyTM5wks9669+irLq221xff9vuu/M4/PyL6rj3rh9Td32uUfup6x0GEPPvQ4AeipNhtF2/zFSy1yRuO7bucv3/uMfeYz95JxUUWWSYSNoERqpi7oYh3vp+khN/sMQPsEbLSY5wMjLaeUBgPq1LTpGdTq3gD1U13+xH7A8DrW/QULFtK1n0SzTKnLGXubPJBYSAHlZ8kSuQySdc48mg2oTUWSqClCdY1IzRSprxnvyZOS7RyqjyHUHxNY67jpLRMltJoxoCDIIMHGEvJj85XX2N5DhGsnJFsnJWYLY6qbMfmNO+LsXx45YyuXzLGFs6ZaSd4pPgv2bJD9IgNVpys3pJn5KzBkgpUyx/vSeNXVRbA7Nf/EBFT6bbWWhG3dYC/5MMxXDRAZsRNiuXelZMQqDmWV6rk85mA1poRTk0mhlAZgLwvjkMhQ2wcJsmnzRrdfEhk7JJXiMHbNjKUcbLjUhdFEM4xIsPmLFrpMxGr2CqoNK5ifzkH4HEXxkEzgd2LKZEeWL0Shvf2tnRCnGTQipZDjkukaVrZecSV2Xj4EpkMQnYEYxfJyLmqydJ4XRk3/a2xPVY+qae7Kq66CnC2A8DjqbExdo6BcEDhONT3IgjeJRpmHP6Y0HOaSO9+06yBAXn/tVecg8KUv/C/Lxgr55z99DEvHj9kBrs2qpfPMF9XMhy+7EjK2337048dZB/xQmRWSGYgcCuWQbLGknNY+RDXnAsZ8O00kgZzzLM7H/iMn7Yv3/6uzC1OdrGaQJtQ6atDZtm2ba1wpRBG1BjXKxvXrUBztRU17yO3HZD3ZOUh+C3v4DtUwqMtKOQftTOgaaxEQ1mE0ZXoyv2jOycrMs1PH85inyHQMpEklY77d8bF7uEY0efRAkjDmGxtQpU2cRCNEhSNPeriuowTIuwqV8yoQVSN/DQD0XxMgY7WU/r1IgPxRKfI3/cGFALK/6Zu9717sIgHyvrskH7ADuhDA/QH7OH90uO/3z3eRAPkbEyCTrp8+okJE3RD+fnT8+ACoeQSwkSekTAGrdDT197VT7OaT1RCDTQTgBBu6TgCdSUhnJQNW0StAPQLwVNkVp44ccx1s8VitqONB1hYFv9owWmjdddR1uY/avozaX6k4c8JSKTrOgyHONsZZqlC4iaAQEMKGV8WVQBan4uCRi9Jizr3H3/m9Xk+d1wJ2BC4LzBoDlcdRjArY1PtK7SFLIIW0y4bDWXAoS0Me6udJGW2enc2PqmBnpcSmVx3OfC1AUIoAHYtss/QeeT9cZBl3H3HHlvuDhZaBJZYjWJz6Q52tfF4ktyJAwCrouIJ0odgaoEtMG9RgwPwhQJGpFMPhdLAcoetXgKKLFebYhylMfbGXGKQzUnYlslKJwis1OysLpUaK2+xL0eAPSKSuUak34Fjw796FNdNCZ2MwANi1Z9cOOmC6ndpjhONORx1yBh/fVDaE/fy+EaBo4fx59ptnf203IW0XoOdHgVqOB2wCtisiiPz8UUVAgqi7Wo9gLD7UUdvD5jQBkqQOsuQsAKP8wAXEzZs/y45j5YWHGkCjrq2Hey1/NirHKPBr2IydemKj3fEk/tsKkaVjVx21Hpz/HsgXP66PQESRSQKGnfIDUKMAIFIWCZkAl7OwopFpdh/XpZ7NTAqbNMnAFQiuzntlcwwBaHZjEq68lAi6oINFgPD1EGSHvNhFmox1nzrwxIFxo2NzUBZvMkVgTI8RbfLN7+GcbVjuYY8/U2zr1qzi/RXC3mO5Wadt/tzZTk0SyevKniuADbbIMz00trQREUkhEkFAuMgzTcL63tl2SQ3Fz/RcHRdDxgWyj1mtSb2jjmiXPcDvda0WzJvvfi+P306RYoxP2a4JBMiic0xB0AL85YUuiyzZoGkDImsJdbor90P++lISqCteGy7Z/eQTpK0OSQHjnudDjvWmGvu6n0QqXrttwvuaAJmfEUcHKvMM4IrUT+5acFlFegQxFgVe6tyoY1GEkWzBRJpKnaZxFAnAItJQc4yujWT5UpZJyeFyeXg9ESLKURgLyRZRonmrj/Erkkp2Q5W8j7JD9BDJFcl9LEAhnGsmYF9kg5Q1UoGIrNJrHTyK7QEdkGXYQiRPSoNMTLQi7skVa9bbi69udx2xnbxPFPdFG5tC+Va3M9YjILfq2ZDqOETY5eTkum66Hl6/lXZhWSBK+dEN6CGQbPaceZCQZW5+9GPsKOckgo2zMp00LvW9LB6S2LCfJp9IVjvKAPHlfEiBMkaAjJIfowoBqaEKvj//T44NEVSRV/zK2XclQarnEvAcBnmRGBdOZ3QJoFuVXbFujS1KnGytgDDqHmxgXCqHRMHf1XQApqROhmgP5HflzCuj5McQG/UgOnYTeU0SWSwEYC5MNhvMJ4dQtUlhMxmbiumobGQT0wBA2wWAEgERJLJHyifdn7JhEDE0Ey/5BuYqASJHAC6mTZ/JeexHpbfXLr/8Mme1tXzxOPv61193BMctH7/DqopznS+2F5vy197a53JXUlOS+XwoPNjwb1y/xgVndwIUiDBdRJi6rPjcmic7RsaSlqBTOQVkELDWYNXU1IptCF7XzIjY2gDgoQbpB4BoBFDxEHnPZ5XNlTb0PrTEp6YC+PJ5ystr+Sx0rPKCIcxJ6sRUdo2IJDUpaJyK9BDZq39F2o/aTGrNpSnhD8iN3xMgv7e6OvVvs9+zBl76pRzXQODWe40NTWoiP6QEkfEI85QIEK2h41nzpPxwIKyyQHheOMCxxtOoNSbzIvOOTlV/b6ctnj/Hosj9iACtrC09a03YA02hZllPl7YPa2cAa8err7zOWpdn93/pXxwJ6Y/9yNETp+kQLrY4VDWPPPYETkcRjkD8zhfm2td+mMPaMWB33HqjUwN+6NqP2AvPPU8AczWgL5ZF+Tn27FO/sIdQi3i5OkGZJR6EQVfR5UtnN+viLMZMEwRHKIRcFMDbCACyntOA3Zi38sSYU5XJFAwhGcbcUV1chgoU8Jh1ZkAZPyg85EKuTIUuQij6Ade8uW6RMAwdBJmbFFkAACAASURBVHOHRvii+ki2Ymq2dm9/O5RXgpWVN/P1gM2Zrq77IUtLIOMN9WQXys2NP7zlXdco51PPOKVaLXPEOAXXo5rc+qtPv/Ocl67/Pp8Nkp15MxgLnUju8+AA7LMyS6wIXHrx1vV2/w/ftk5u/QA69zkD1C9YpTKvxZGP4THSh6oqBgseSDSIqVtfuM92f/Y/UBhCHkDg9inUnHtP64oaZLWOSeUoAkR56rKuFAEi1cIgRFcH94rLCWFsJKHUkvKDXzgfeJFF/nwGWbCKjBrg3gmnLpUNVmlTt+0t6eQeMLv7yngbRwf4EPF145kO2j3IZ/LgC+6h8rNVlkb+cBpKmkHmwEY6lis7UHzRLVzDeGuiQaiqHOAdkvQsOQOBweTSBIggJ+x8JWojjrHkTK1t2rCCdbQLRUQQ5EWHZZGF1k/tGxcnOzNv+9gPbrMaCBA/1o4qbPBUh7TS3S0bUn2e4wdbbPNqyM28akLVFwD419lpCJfSqgHD6c0uWTzFOumkb4Pp0tBTs0lWDlagcnnhXurqhkRiCo6L5fMz3zVTLzpCRueae6+xqQ/gejS/SusDp4r7wcNZYt382/ts+x1PObJf96Nq36aaVls0KxHVUrMjCAIIW/BVYxC5CQOcoyEA9Po2rOq4IWsBGMHvUScyJgBt/WFlNObHUZMrd2hA9qPY1vWwPt1GIPrji7/Ccfu5TJGjJ5G8cN0DQ/xc3aZ6dpga8v+w9x7wfZdl9/+VvfcebdOkaZvuvUtpK6MWeNhDlgzBASr4IDhRQUXFreAAGbJEWWWUQktL6R5pm6RNkyZNs/fe+/c+dxKsilae+v9bn6fxVVuSb77j87nHdZ9znXP076huAHLubewoVHXc91JUJ6NSaHRBNdEP+elB88tcAPu2umrmEpZG1DSR2Hx2ombbcKDUXuWpYzMA6yGalbmjsaaMlDaA22Nl2EJxDSIJmdciJYJUaqK4aJQ7EDbt2ClxqSx1TCyqG9S1nIsSyJmatWAh4fRlEHk9ZOvstS/deZlNHh1hZUdymNcV2NMdw0UnEOB8vh1GvbOXzI4AlHn5BZU2bxbWXcqPo0v9kosutuABSKqSQqy7Rpn/uXF26fIHLBEFaWxIn331R1e6Odm8GbvWiZOtDXs9KSMaUf5t2rLTFp+x3FZem2IlewLtnnvuxqrqEps/f7YlTJpgHaXH7NCBTBuXHEcDDNedJqp29s82GpGys3ItMjbZKeDqWV+Ka1usgrpgJmcGXyzsFiycSYNRqG3c+Dbq8kgbgzo4nu585ZSNIsviMKSy9l9NUCk+nn3+ebsca6yX16yxs1FAPvHUUzYNRUoY8yCGPSeNurwF4ima5xjk7xw6/qNodJKtkVSHgSgg3tq4xamlfPm3BxO0E4vNEuqU++6Y5K7Btx+D+BugqYRlYDkqva0b3yLg/VzWGBqyqPGD2L+rUTnL6rOb4kR7dzDPZSjXVIOlpyXhcEBTUhi5UuwdgezF1ay7geyjDZCo0ZDXZRBsqsNKIWq2oQydTaNIC00IXUy2NAi2XhRprTQuhIUG2WTOIJ3MlWrGZBI5LIGo/46QqaJGFdXeHigol65YodAicor2WjGKBlVFam6Q3amY/JS0dNtH4LusTt/e+K7ddMunnGr+hZdfsQModceR87Zg+QqsOEsJNV+Por3KLoM0E3i/YvlKrEMLbBPWZconO+vsczhD9Tvy413IC+3xCqwP4h6MqEDUVKE6RzXbq9/gPQx/feVlkY7J9uwzT7Ee1aNGvNleXfOKpUDqXX/OLJuWlsjb9SU7agvEZbjt2X8QC7koHCHiyZjrIqPsqO3Ys89Gc46NpRFOOSczOE/uphGvh70gmOsl4kzr0fr1G+ySiy+13/3ud061PoesuQDOjOOwFvNgLw1jz9y3d5ezMnX2sbW+juypwF5STQVHIUBkM5iItVhULPla4BXt1GuN1EFZWYesBIKb4shZXoX4o74LSbDP3HoHt4EcnM5BSxk9EXVJlQwDHBbhyHfXpXF8xopUG6rHRtQP/xoFiC738YDbSD01ch9OK0D+YSn5P/rhaQLk+HH8YS/hSAfT3x//J3rG0wqQE12hU/vnpzpBcLJX71T/fKcJkH8xATLhyjmDAvo8AaajIpLZ+6nw+/3tzs99EQ/rag4vCg/3tWuvvdQmT8N/c6Adu4g4OnSwq1J4Kh7n4YB2u5BBBwIUptOxcuhANoBOq+tuzHt6pRuTE6/d6EBT5YA4BYFCxIc9Ph3pIVCE/5a0WqCPWyipN5zXt7zDHQA9RJyMkCYarCJApqG0OL54GOmgF/DrgF3AkiFlCd7h6mym9JT6Q98TeqLXdCHSgDt6Hj2/ABeFXus9ySJHJ0yRPLJlUvCmMgMEgqoTMXA4lDX7obm8lz0O3Mn+5Ryb+vl9jgDRfwsg7sW71tt5j9K9qCxPiKRBpZNzsJdtkg6pIYDRAxwEUrBnyaJzTICkvGllneUFmxEYGsABOt7lEug9K8egBvsHeeIL4JccWBkejRykFYQr8GAXfvSzKUAFIrQDsh2BmBgHWKgA7wQyMOSvXZCXh/1DIqRVHPYg5KdwSMg7fMj9XFZLAk6jsW9qblZHPAdVTuBdHDjLABvV0a6f0aDnrNSSAWa9KOh37NiOrQ8kBr6qgeoko3Nq3bqNgEEEmMchI1+4lIL/oD3/0hobN2WarfvBTFt+L++NA1s7XXzqiu7nvXmq+wfiSp1EAu2Ekkj5IGAsjG7JQwQyTiEEXaf9doB7Se0FXGhU6b0LlBTkpvwGP+5HIzkqUpMkA0T7cv11C+QJ3aXX0r+5zrLIGlEVCQwcUjnw/B2yi4lyHdQCiEWyHcTX+J7PTMcaY+h6H8o54DpgQyCr/HkuD2RbCumtx5IjidB5jSs39vjStRS5IQBKXc0iM0SKiGCThVgKJITGvl7f+aNrDg1bcumxst+Sz6/UKLKsO0LXlwBU5RBEA4S3c8DUz5T3oetWWIxVCWNmFOPLD4u1QRDeEOzqNGfU9S27HXW0BwGWSwXQzvuQomDa9BkcNkqcp71sS0QAqSNcc1Rh4Zo7DtSUFdYpTIK0NQM49NHdyfjsAxxp4aDUzwFNSphgCKESPqMIISleRGboemg9cGoDrrsIEGW96P5pbdE8lFJABIiuichkZYL08T3NRa0RygQSkduO1Z0O3+HMO2UtyK7ArVtct1jIZqkYZKWliyr7KpEOsljT2NB7yMUfurPfx/IJBF205Ew6IbFC416uWfsWh83xdBiTHUAA8zpCNyvoRpeSygtgSICWshJcWDsqhGnTplt2drYL/m5jLCrnIRBwXCRrI/Y7/iIIWOPqeP9aM9Vxp85Ct54y3vWedcAMpnN9285dLrQzAS9qKYZEGDgceLhTbkQBok85wO8V/GTWB5IgIkAu/FGxI4Jk41ZIILBsLiYQZr1v11YAqH5bPH2qTUL9lUCn5c5dexxRp0wTT6671sdjgApTp09BIYe9G/dpEIBCfwRQjB6TZEHcg0juuzf3SOSVDsqvvvYqa2G6uzbpHMqbmENS3In0io+Pd9fCfV4IxQp17XPNFi9dRtfmHhQ32CsAWi9f8RF78Ec/cmRVImvKVZeOsh0EniuTIhgLFx3ou7n+ImvKqpsBTbr4WTAd/aUAcy2s9UlYFKazP3Q6e0IRt7LjE6kpQkJKIZEwW3cdACgjiwvLngK6dMOjeX9hUVaOhYsHgEseQEg7Y6KbsefPvQiA3K0BCGzFGnAsHbfj0saR91SL8iXPjesoOio9GFetsvUTkc/ryLpN909jesiNgf1QKksaG/Z8bwh8mnk34bX6yVA15hQf+7431f179pdyhhQguv+O2xhRdvA339p5PyT18Ne8rxx03fdScmjh3fOtIRDmjG/LVmgoM2T9PSnvP/6v/3H5jyucakobjwDSBXNmAArPtp9+/zs2dTzXENuaGNSrt1x1DWRmDet+oz3/x5dsB/YdL774gsvz0v0t4n7X0MHdA9lzz9d+aAX77nUv9fhL9bbqI2fYU7/7tX3q5uvdfvPiy2/Yzh277ftYy9XRKJBPzssggK4/+/eZ55xjSmeuQ81YBgGyb/8Bu+66j7NP9joytQPgOA0l7e53UV2hCpH6oQHArAZlRxPdysV0/I9PGYt9VwiAMWAMa0wnyoZyiNEBXtsTZLsFkFnNBSEQOuEKhWfci7QQAdJGvsxG1FGwt3bgSA3dxtQ17J2JEb6WFh9plz95q/tcOz//JLkc5LvQ9S6LLe0BrTSsaF1v53UE2FVDcLId8ZnNvnhg6Hqsv/ABGxuDAod6yhsrk37kH0cr6YROm0w+yjZT3/nEuYRfs89JgCBCKAQFkhoH4iET4sNZS1qr7Qsb77W3bv291bJuhLCXtkG8hmrPlv2ZG3RaRESrQoywiWtvlpLTCxBapJcyWIK4b7K2SgWMLYKYD2D8DtlHdbkg3F72rX7W7C7GdjxNCsq8KqrvsuwW9ufcLvvcxUnWA4kFV6CcZciNSOuk8Ueh5ZWA2bg82eQxynzqsZKaZiMmwrqxo9lX2eiUDV59NKxgpVJwDBIr0MNCYlAHUmb4enbb6hVzrB0l2tQJE+nezrJI1qh+6oIq1KsR2C/K8k7k1icf/5zVPpNnTaz7au6Ionu5k3VC9de6N7Js6bwkxm+o+1PG2h+ISnvf0XLbkYkFFJkj566cYY3YoYqkqCeUHG4XexnWXuYUWzt7D/cPQD91DEpDwMSGBiwOIR1aAJlVV2sdGgPQro70+kbuUaI6q7sYN5GuRo8HSG2mfhA1qbHfR7NTPMC9iB4Pb4UOE3LPfepuoF5gysdEJrIWoZr0olmG6559lLw7Bc9T8iaTSxOAUqQDIkS2isGsico5iYkIsOs2fdGeXYkKhM/ZAOlwrARLKq7xaEgEP6kn2TeVQSD1ZCTnDlkChaD8yWfeltf1oVIl5wmmQgSIJx94HAqwAWq50dTEcdSlW9/d7urDXYVV9sSOBuul74CnAqT2cmutVK9HaCQoJvvQi/2uvGao6YgSAItC7HZo+vIHWBWJmsT+09vVTG0dSkNYtGtI8oA0Ky2vs4+uOs9efOF5u+bK/2LellFnoLgtyOf1K2mMmcJ6PcqOlENgkblVhXKvoanOVixCFYYt31HG2LRZc2zRPLrsPfssdiU5Sdu77ck3t9nb722x3//2x9ZQWWTF+YfsjBsXWus+5j3rgbK3WrhnGza+Zzffe7bde+uTtnDhQgD+sYC7dOXTACB1XD37gOyn3n7tNVu5eAFWU1gE0yRViVo/e/8hconSjMrequgHKW0iqJwO+0kzpzIvA6gX0iHrfckBfM3VNmcDrsuytgLrL9U7pXjoqU5MYv+Tdao6+otRgag+HEcTRi7njcN09V92ySXurJEM8dFBTdPBmiOAPYo1IDNzH41TNHRgwXrG8rMsD7VreW29s/lSXTN23Hi76bIw+94T5U7lGQapNmPyBJR94+yVPz1HowRk0cWX0SxFoDg5OknUvjqXDbCGylJJhOms2XMJcd/iziERrEWtPDYmGpJTOUpS/DA2S6lvy4pRgjBnRfqPgghQg5NsfKNROZTVQorRnDZnIXMcMk7nlImoC/cD0k9ISyVzoodmDbJveK421KZlNKUoGF51QzBnGNUWZcw32W6qsSWSM3I8jYJSwOlccYgQ8B3UNrI2vfe+bzsiZO269VxH1Ptslv6s7TNRB/5RJDy1/+2fuR0LLOyjGMNN1G5vv73eNe8sXnIGY5M6jnXm0ccfd2eLi1F4nIFV2SEsrLejBPZWwwfrvNaNJpoBolgnRcRs+O4Mt94vuGObU0mJuNqDcnDlvEn2ifNm2mBzBfsmTVVM7iKs1zjVsuaQbYbF2J4Dh1nnUDdHJdhRGnXyi8stgHUzirkYHk2TXDD5U1xzXYfRo1Psd489jkL+THfO+c2vf4UK5RLqcpqFuK4rly9FFYc7QAnKZNYdzeF9a3ZTI8bhRjCkyK3GarlHVs/UMjpL96ACq0FJp1pN50yRH4Hkv4j48qB2bmOtSopPxdngU6ybapbz5OyayPigduUeKHNqiAAZrmEc6aE/f7au+rsFiR45XBN98GO0krqC52+Ijw96/GkC5B9d6f/Zz04TIP9eAuT/9vX/n43ZU+m3TnWC4GSv1an++f7TCZAT3Z8TrQ+cEP/hU5zo9//GAivtwkWDyiIIC4u1b33jBwCCg3ihJqMEkBcqgB6da95ekrU22qevOs/Ouv5Cwi6PmTcdtkGATIF00VcjCxeJcAQQPZWOlTa6boqeHlJ8TL5207BVBUCwLK+GgWXnG66CYTiLY0TxoewPdZnqZ0MdGQpHHVJmOKul4QJjhKgQATL10zvfB1p0cBNgKHJAQPJINog6S2XR0sTPRkgJvYp7DVl7CMjl+Z26ZLjTuYOimDPPUGD48CFQHalSQ+j1ZY8loF35AflYe0371G7Xvpj10Byb9tlMgAROfrJXkoqBzjQRIMF0EXqrs1UdaxzoB/jjTKQ5SEqNEQdY2oANxmS6ffIAqpohkry5JgokDgLQCgzy42BGVzQdyALGegFX1LWv7nWBBHXcCx3q+umeVIdbD8XkVmTa06dPcxZMlXQyKy9j0qQMbAWqneqjjY5KBaXH00Hjw/0QEVAGmChLrE6+L0965VTExsRDrNAtBfgQRTHb3YOFBF7Lel29F/neepOCKfBQeQoNkDBjUpK5rp10uTdyaEyy3Tv3uHBB+eyuWHEu3UhZ9r0f/cJWcTiq5Xpv+9l8u/UFPJDJnJEPbRSfOZR7ksB7FygmqywBw7qf3coOASwSAaL3qM8jpYVyP3SPZN0VBPivP7p/Cv2ThVSnQnMBGxIomns41A9waA4DdBUZIvss6ZHUga17LJDYdUO78F9Ac6Q7DaAMCYRMipBQ8PUdN4y1Z14jC4JD2ThUN410ZbY01tqUDLyL8WDWQVTKGn9Zq9E5pfDW45VGGqsiPERyjGTK6L9LOUTqsKbvO8URY0B2LyrH9flHQtBFkIj0KSnBkoT3qfssybjUTzpkiWSRQkZ2YwL51BU3FsWQjER6OLCpM1y2RnodhT0ewlJNB1l9dm+AWHWJaX7IYqmeDARZALl5zPc0NzWHXSslf5/qKpCezgQ6rhtd5/UAwJyCz/W3SCCN2UqICREgOpi2A6apc05EhSy+ZC+nHJ1axqDGhkB0HY5EHI18dqlHRH6INHCEyLCyx597IIl+L/dFB2oRHBpXum66l+rC071vY+6JVBFgKsWGlF7K+RGJooyOuiZsc1BYycbodQ7Gk6fPIhR7vwVHREOCpAPIFfMY1HuQmZlYGOjctnjJYss5mE1ejwLu85n7U9xrvbv5PcLUMzgQH0bhM8kFXysXo5gOQynPREboAC3yR+9R64zmurMe5FopVLcYAFUqkLTxGRyoOWTKwmiYAHkfCNfxkeGhruQeD18r/vGkvyBBRH5M+9w7Lqw9FA9tBbZn01V65SUXu2Dp/IN4WUMOTE1PwQt9miWzTj1JwLsH+9MoDtHyntZnex37hgzZ/PHYKIC+WgJpY7Gp8Adsi44Kt7EALyDmdE03uOupIOMt7252XZ665jqEi6DXvJMNVDTjXvdQ90jztYKGAC+QRYV16nOXYqMlMuT2z99hn7vjC2SPxKM4KLWnX8CWgbXmwvNWsX/Qyb1zK17YS11eirIaRIT0sHYVEqCsrCap0i44f7UjYnXYr+F+zySAW1k+iQAl6izV4XwXQFVI0kTbsjsb25BEy6HDtB7AcAmAURGdwJV1dLty7WsAQgK5jn7sf6WAvJW1NTw+BgtECAzGcXZWNu8FtRvktvaWVsgV+fRLwSMVmLt/jslyx3Xb//0h0mLul/JoHOh1/z3z7oPDh/hBy3xgMv+dPTQu3FowBGKPkB/v/y2Nx3AnpR6749sT/6KYmfP1gw7w3Po1LBmHv5Z/Kx/wlaB23o/uhb9bYwDG+ffarw/9/urv5Dlbk8Xz56CWKLd7L5Begi7hxwssKSrMzj97JbkakM+Q7l/62n22Y/tu+/EPv2/TUQy2QUD94MEHbfUFF9gBlFGf/ni6fesne+xSxl4xa/e5Zy6373/rbrv1hmucCjQ3v8R+88hj9tAvf+EI0bxDh+xY0VHsT8Jt9qwZDkiTKu/Avn1YdsTajBlDYNIhnrue/WzB9AzLztzjLNMUHNvKWtwO+NREJ/ZOMnWmobRrgaxOw1LGn3GXw/P48nc4+1Mj87+2s5/MjybsqGKsIKcWhQVh1/jID5DiXIwq6IXN2EGm0/TBayqXYe6UFPv0769376HqBxtYsLvYk8gn8A1ivAEuE5pcAuDXy71ORtGVj/KrgzGgMpPhx55FwHS8VCTedtWGe9zzlN/8E2subyHPCps4H7KSCJB/ZP1We7uE7I1ZkVZU3gChA6lLJEo45EASaH1LDwQ/dk6jafb4xbF7bdOnn3ZqhH4At1rGa5jQZuoi1UraT7wovGRB5ATB1Ea0wLgtxg9SUI0osr6sZZ6M4bNXUdOEiKik+6JBgd2QxrIPk1mpAuZDmQct7Ftt3gS813sDxrbYpz8K6AiBBffh8nDbAmKsqT/QWeY0V9XZtHgPuvhjGXf92MvVWT7sTj97QhH1waGCNkuJhsAsbXOKAZ9QVBAJYXS0h/A+usmZiiWrqJWMjpl28OBhVFpels/cTIKEDCR3pB3gOwKyfeXXzrfiX+9F8cHey/P6aJ2KjXL7Qy0d9Qm8XiLAZi4KpbqSSmeLWNc1wLqPbR5TZMmiqRDFR9w+r/tXTr5HLqoftgZLS6dRQkowQowj6KLugfRgSSIbivqHOtSPmkjWd7GsWUewVWTpt7FpEBDUNlGsldrvpLBVU4Wj6DX/uP5JZATUYKU0gXDulsYqqyuutz7IoYUToyFjWsmhiLV2GKVS9r1t2agIJczh/WQk0jyAvdB+ANNQ1lWPHvYyAmsUGh8e4mM3bfmyPbn8h+7xtdSYEmbeXzREvP1qwQMQSx5247a77fkF9wN8YqcEmVLAPgXfQu6J1KywMuwVEbAt7Q3tNjNjDHsHNjdIUAryCqkHIU1SMuzRzQfs3VwaTbjxgoImjE9w8yeLfCQvnrMZUqikimwMcFD1zcBvuD9R/IJA9wHlGEL8TJ0zGgtgVM4FXSh9JltC9BgUZhBoNO3MnTeFZoYC7mOj7d+9m6yNDrv43Mshl9vtpbWv2yyUGq9szHRrQPAANpwQFG9tO2hJ40dDOsywCRNSbPr5EVa7tc1+/cxLdttn7+CzQEqgaOvhYoqwOudm8qD+6uvxB97FwrPU5tHs9JFzzrLiw9k2ZmoGElOyzlA51DNf1r2+zi5in/WCVOpiQJRja1qQX2SB2IJ5oOrKq26zUhj2dgD8OJoGxtDtn4Ct12isoja8/Qb1wiRbvHiJI7FkD6o6pYm9RLkTCcw7gehHIZZ1XlHNMxZSQM1xqmNUL0VQm6qOkq2UH0qHaqnbqCfjUP68vnYdKsQouw57wp17Mm3je1ttCmrU/aydX/vsRLvzO7t4TogurteMKZPsynMvtudeepwmA397HYXCA9+536lp+xl7agLrQv0cQCNSKyp1nWuk8Ny0abuzD/bxVUEie7dufubJWoL9HKB+LirLBiwq45hrUoUqg6aPx5VXFNtRxm4NhFs0+8iq81dh1fYaBG6QU9nUo+pThojsdPdBLowmn0K1zPqNm/hMEY78iKSeUl6Kvj8B1b2CvWW7pP/WOU9h8TWQJ+shPTo4133ms5+3R5/4PYQP9p7krrxFbtlFV1wBydlq6yE6qqlHLr/scsbwBNQ5m1zN+ihKinBIqmuv/7hrnCth/Xt5zauuNlNDxQQIKWXN+VDjSgl2mPu/H6WEN40c8s3Tc7eyVsgqa+sP5rgRtvxrjCNqo+qjWfbx1bNsPEFAM1Jm2IZdG1C5JjmCexT5oU8+9Qeer9gKSziHJY21Uki9aGrVidNm897ftVayo0Kj/SAs1ViCfRVNHFJKppA56M723AcpVQ/TVLCQvCwpZPfuxgUBy7Yv3Pk5CJ4Gy3l9I+MohGtS7ywmm3mvyo5so56qh9TzRCIv1bbOLgH46PWjmG5kPZDllfWjIiTPKQ4isrGh07765e9w7GY9RCnXWE9jJ81pyoUcql9GCBBdgX89AeKe9Tiy5IOAt9MEyN8scSf9jRMBZCf9Aqf0EwhnOk2AnNK36BR/c6c6QXCyl+9U/3ynCZB/MQEy/sKzBp2dTkS8ffKWOykO0gFrsZGizU0WMTF0+gcGetKxXGCfueEiC0oJsBl0gpThybv0rBV2kA6nMk7KyaMpKji4y4u59k8XWMb1m9yhSbWElB/qNBUBooOVDrgqdkasrwSairjQ5iTP+eOtrxwIPUx+6PsCwYdsiYb8gUWATP7k9qHwctkk8dgR330RFwIgR8BKFYENFMUiJtQBpxO1U5PIAkmhmuqy1PvSkU9d97KxAaRU6LkyTkbei8B1PUYWWF3qEOd3Cp8806ZDgKjTe/8vZzsCRFZRfVwA2XV0AXwO0moTSM+hP11mammj/HZKEG/p7Cm4+nich7p3ARdnTJ/uFCDyt/cE4OvnmoUSAh5IQa5wUHUsC3j1pWgtppsmHnBb5JA86OXZPMBj4vB+14SRBVYsYH8yB71murpltaBO9B7ev4LF1Y0syyZ/uthlDRCP175k5MrDaOEAPAYQTkqDTtQPXnT6CCAOxn6jHwm6ilOBXrJS6kG54utDYQ0IquB4hRF7YvHlSQfdpEnpFLYHrYbOnJioOA4aRwCH5oOx+dtXvvkdmzx3gfVSkG/9+Xy76FcEh+PnS2s+ABb2DfIC57768xp1gEXRHE46IGYiOFQcwrpLge4lx45SMIfZ2DGjrXQ4HF1WRSJdBKAp5G6A6xKg0HvuSUR4qIUAAnTg0dxDXoAAJl0LWZj0Dastt3JIcQAAIABJREFUHCnnzv6MYz6TZN91FNMKFtXP8lFbSIny9dsnEwKbQIFeB3BRxntIMsQ9dBjnc1Cj+wvCReSKcl66sL8R0K6CX8SExpzGqcatUxowBgRo6O9KCJz0dDrD+ZnIDxXnsv5y6gseK/9q3W89VxQKghoOv3rOdq6NCBwdeFxIN2MlF6AugUNZNwSIbAZiAeekfNB1EaGlg6PGq0p/+fLOx9ZBXX0tHPil8GhAfSN7kBbGALSh+/yat5o7Uj/o31I5DZGannbZKZgFIqC9tyvRulpqnb2OiKg6yEYvwD2pP0TgyRpO/x2G1YOUMOqUl/WP1i2phgJpf60CgHCEKgd65YM0s+bpOjiiEyBdqgmFyo+saVIVCAzwxTdd806h9TqMywJBa5mzOeJ1ImS/xn2VWkeESKWA8JkzAQsOOduJXtaPLuzjfAE7c/ML8dqGrAkOt5nzFtrDv3uCYNg0dyAcTQ5OA3Zu+1EiCbC+5dZP2LPPPWPzFy4muBxAhnuo59VnKAS8VfdhEeoBeXGPGj3Gva8jdKNPnjLV2SWJEFtBwGct4KJAX42pIAijLq2NgBjvQCL4qiOQ8RMOmeAUBPLwBzwcAcKdrRygincgQa2MqZKf/CX4ffMzLRyGi511w7p167CPy7H7v/EN2wCp4cm4aoXYXbEUj/NpeHwD5jz22BMcnNMAKgAyGcOL+Wxvrn3DtfbK1i6Ztaek6IhNoUNUNoCBXPvJqCwauaat7Hfy4BbIr3Evqyf55GvOxSpEk/cvAkTEtubn0BwNcHPhQM4hu/raj2PfU+XsKvJQgahr88tYKmWMLrav/2Ab9nvldulF/8U6GmG7IJ+XLJwL2TpELPZDAIlsqgF8rUOlU0Y3eBjvdxqAjoAcqc/yUd5pzdWxO4S1WXuSSLAagKmKVk/bQZelAkAVnqr3Mz5jqhsHvqxLRdhiFKDy8gLQ8GF81rEGNsriirUudWwKSrowwPgcwAK671lnpO7q5LP2az9V2ziAtD7/CAly4IFJNuPuQ44s1f7Xz/q4//uT+d5B2/+9IcXGzHuGFCHuUO/EnFoFhjjRPytAeAb9UO3pYAvO/kr/e58s0S+wsmidFQHtFCBiWLk3ajJgXvgzJ3rZp/Tlz+cRWSVP/nfvm2kX/rDQJpKl8sAFQ+/jym9stue+cYb7d15tqqVFJ9mRsqOQFbV2ySVfsVde/K5NJhND6sT77vsmgF2HPfHw9Xb3/W/b4kWLUJPMtmN5hyw5KtRydm+zs85Zad105a5dv8UBRv99111uXQhEjbQZOxLZDcoSqRrgOgTA/Sh10QTWbs0X7dd5dN0WAOxcxPN4QSp3o6Aqpzs4HBVVAHOoERC8EAuTHsioXsZZAOtTNAhsP2uwyHkRauoKriWPoLKi1ZbOHGfFuQWWju2ROtALAe0PV7bbUZbp0CRfMhJSsJbJt8f232utz5ZYb02pbQM0m8vvleEBNYCVi2xP/QPC6Livpi4ylL3MJWWO8b5UK+XltaFcBBjHtkve9iG+7DMA/GeuudcqP/ZzOuLJGPOiqYLn2UO37TPvHrE+mm35TwPrcp3/RJzZlOkpVkZ4eUF+lxXYvbbnjufIM5ItEBlWjFkBbwFqoHDkh4h1lMCoPnypkTzpxh2kq3dQeW1uZKnOgwhjrREBEgtxIlVrsJpSlK/EOi0LrGZUKLI8U02l/Ip6CIguOoG3VmNPVtpol8+l7oGk8EaxCkZmnWFJVtHmYRWAdt1NrTaFZugMAtEDmI/FAOKHqhmHUagO2Ftz8jps2YxR3M9SMtzM6gDLB7GHiRkdaePTsAiK8LRRPpBPE1IBRlHSAOqv3XPQUslU8OxvtsnjUmjsCLMxV2XYW3c8Y6PpNu+gC11jsBaVSPqEceTDUJOoPoAg66fmKSdkPoqb4RcWbc/9qZD1wWzWzNF0mNNNDoBYC7manVtlvmRWHCsZwHYtBiBYEpBOlDg09jAlwbzd9AugdgsGsNaerrwgESHNbdibhQ+Rvd6MAdXosvdsQjmjJh/liHmynidwvZvZPyPjsItEmQSeaX11NDrFB7nu6sAI6iBs+ep4jl008Ki7vLrYbDzXMwryZNexBkseN9rlUcQCcNZApI1ORFXNfL9h8xft6bMfsqvf+rSbtyNZYtq3R/5b/3511S8d0VuJcgbHHbKMvACvUQBBTARxL0OoR0JZK8LZk6rLa5lf2LDxnmImTrcN2Fw9umYvVnlDOGdEOGsuzQr1rKVpEybZuzuyLCIWq1SuU1Mjik0uSXIC9oCB1AuQG8msmYODsDOhqLPY4+g7svNXXWC9jX2oqapcblw65MuYibFYSxY7u6N5U+daQA+2hVg4rUONcv5VF9gf3toPaDzW5qfRzU4+3k4aE+q4WKmoFPz4ELfcs8AGq6PtT0//yc4/779QFmCTR0NR+2CX5ZMVVVFRbTdBFBxFKRHEm9Da+sZrr9tba9+zZ//0iLVWlEAwEQJeRdD6R85E4oRtGSD/1i27bRlWTtbWZK3Ul42Q+PWwSM2dqAuiRlt2ebOVtdGk4eNvoXFRNiY1njpnEIVikmXu3WEXXXyJ29v38rniyRKTgq6b+lprsfbIAPYcqUplb5SKjaBslqRkluWmciESaULIpmFCdUYNqrcALAj3owKXPaRCwLds32V3f/mrlonlk/bb3RDAsgy+/87J9t3fHoVA70KpHmfjIRNDIVLqec5KMgDrUMGXkd921llnOSslnWnaycFS8HswFpjKhipXcwiZKVJLBEJm+VMTNLB/RGPD1yc1LRaCByFABBKqflu68kx+jXUD8lbEy9492dQO5AChwhtN7lMXZFQ+1tAzZ091qqlwmmMkmVOT2RhsrbBWcGpcqR9iuFa+XCvZjcpaUwpt5VrprDZ79mwUC1XuetZCnpexhyurb+VZ5zryx4e9XFbBzzz/RzufEPVxNHs99eRTzoVA7gSXYoOVFp9m3/359yyXJkTlks0ip0XqVDVQbMICy5k6aR4z3/V7iaj0leeXnkHQ/H6s+WjuWkvuSCD7UQzrUQXXUw0RM7HT/e11vnbX6yG25k+/t/NRMl198SrCxXNcflQyiqjpfNZW9rMc9sU3acrxwoYxIDQatTJ7Nn8npoyzQ9hidaKuKCwjUD482NWy/SxGU6bMoC7KhzBEDcM1j6QxTefJuZDHW97bxHWqx9oY5cnNN9nGTestoKmaeqwf4k0NgZxPOU+psaYcDEKuDlpDNQZ1RlUmZVVlPRk3R5wSztsLEhMVXea2vbb4zNV248dvo5akuS4uFeKw1qnC1DT5gQSIA45P/HUiBciQMFY72dDXXz/+g0iRDwPKneixJ0cA6H3/+b1/0NU4uec/8fU92Uec6u/vZD/fP/79fz8BcqLP93/7/pzo6vz7f36i9eXf/w5P7h2c6p/vP50AOdH1PZFF3l+GiP7tvT7R+vE3CpAVt946mAMw/bWv3kchkIadQIONSsQztpVOUNcZTThgG17reN6aV5NdjQT2E9+8w3YTlF1NgRmFHVMQYHIBRXn9c+e5d5R6zXok4z6ujnDh6Ky7KmIFErrg8WHyQxdjqFd0yCdeb87ZXQ3/rfB0l9dBEe3IESk1BFYNhzDnP3qGTfnUjqHsEGWFcCgesRPSv0eyE9TtrH+3ASYM8pwe/BGA7MCZYVWKAE7J/AU06z0LbNdW3wMw2UtHifz/jweqhYzr8QJRRZAclgKEfJOsX82z6bftdQdNFyhL96KCdGXt4ANQ4d3jCdCF3BZAvIOciz5P2ZWgmKBTSQWqrMMUHp9Kl/FhALNGwFXBiIEcQGPiojno4W+u0G+K6la6r5TrIHsaESAiBATslQIkCqgK5HmlFikAjBEQGq0uS8BCqQXaAP4jUe+oW0qAoVQQzU0cTtWRxMFC3tvyXG6HMArSwcbJybFYoFNG0nI+PZcAQoT3L7JFhJHIGIUPltLVk4HsW4G+TXQ7TqPrNYADhMJMazl0efR70pVH3kFkAkV/qj3481/ZIMHo3Vzz0OR423L/VLvkMYLxuCY9vCfO9OYBIKDQaj/k5ylYuYj4kDRb4L5C0JctWWIF2OYk0dFYgNxeVj3qNBMYJaWIFBQJALwDgAIKshbAInMyD66LurAVzBmNRYDEOHr8iNWaED0B1OrqH6RjtoLu27T0DDfed+zYYX/45UX22xcaLCkpAauJUbZpwzpApmngDq0QgpWWkhTH9ROxVMfhA9sQineFbWucClQQWScgXeCrxqjGsqyt9HNJ3EcybEYss3TPZYvUp6BnqUo4eGpeBPB5dajS9wVYCGiX9ZXstrwBmjSuB/kssnrx5fX1mlI+CORVQa7XD+RaCcSXHcoYxt9RuoHlCy8FQDjgfAIWBVUcEhV0qO4/jW8FKUu1JeVCPR1aIlEE4mteXbYq6m/sjo4HM05uq/rwv63X7umMx54CIJ+xqnldT8ddAAdF3RPZA8nqrRsiTwHhOryLDBBZoQwQeZGHYWuk+af5oDVGh/5awDZ1JjsiAwJEJID+SKWltUf3VNeoqbnR2TtJOSTrCGWFaN1phqxwdlhcTz1ewbthAKsiPqTQEPmoQ51cAb3wPY4EiJO3fENzB912lbbvYB65TLLuqLe5CxfhzZ9lIYzlPtaeVavPhUQFrN+/z+IBzd/csJXPNeDUFhXMxTDWDAG5lahaRPbo3osQGJc+wXXnlQIq6MCurro0iJVklE8adyLR8iDKQiGKKjksy7IkGlLNzZN/QIDIwktjJ21MPOBFCaHWHtgnzbevb6JbkXVLtlsDdIa/t+k9+/Jd99i7b73lQM1JWPYF4kceHEIwM9YVR/HrnoVliLo2A+ncXYAtxHubNhEczAEb4HMGNnplRQUu+NlX3eQck5PZq6QOEWmt/CTNKc0dKXF0/dUIoHslSyx9Bs0ZqQk1FxWKLsuvn/ziYQDdmXbOqtUE0b5NzkIha+ugffcrS6yiYx4WFG9ZBZ7hU1GiTJs8ETCkiCB3QOvyEreP+dIlLFBBHd9H6cTXY5fizd3K2PBXOCxZJfWAMrL5mUgHaguASChKPmeD5Evw9PpdVlZHXgNE8gJIn2IslOSHPQkgISQSqx/shPZAzHSou579pkuzW2o59kyp3lJZp45yjZogRvw0pkTusZcNKmBBfyBARIiJHNKfbGyvpn/xkNsrRbA7Uos1UuTHrC/lOpJjxObMHejfxwlGFCA8LeN66PfR1oEsyiFLILfTgB5HgDjCxB2xUZ8KiOX3lOnkVJjMQe07LW2Nbk5q3ZHlWh3XR3PqhduS318QPvlIKRZDNAnwccaTe/HxFcqlAYjtmQuokmVf/tLX7Ibrr7bxALFTp463H2CZ9ZufXGHf+dl2Ml0y3P3oYd/L3bfXls6aCoDca01kNPgDlG7ZlQXYQiYPz3fZ5Vc6b/k1dNh+6vbbbD9dywXc09moPkR4R4QyNmOweIKYlsXlUfJdApmTKSg0D0NcdUK4av3Q2BPp2s5Yy9y9x6Zj9VEOiZ8O6SmVokj6cuZGFWO2l072Q4dQkkxKtAzUWj6s4WvX7jJZncePZx3GL7+GuSn1z32v3Ga5vwTQZZ8u2rPNyvMamXfMU9rue7oGsUWhU5aO2D6yLw7k1TK+zCYxNvcTsNsA6E68Fq9vNireF/90fwgQ6qPGLpuVDvj+wlB3/tELnrQ2iIUc1qzXUCiViwxAyRDqB6GBFKGmmm7iWAh/9vKq4i4rhAA5eM+LtnFzNl27PJZ7FJcUhoIN20AmXQD3coBr5CxBIR/YfdnPGMVSgTAeerGoksLUNaCw5wyRHF0uIyyItdNfKljyv44VNFsM5E0KdkiaV1KCNHmG2Y567L1YTxfxucbLTRMsGzcr641OsdwK7MvIsuiBTBgHDpYe52mxeM/Xk76cVYEdImHKO8jgqEDdckYGiD61XFPHoB2CfGqi1vAM9SaTJNBWLSA0OrjHIgi0lpuKR3CkvZ6Zz3XxY/4F20RUsROvmW6VT+Xau+s2oBod64C3OjrVjxQVujovHQ/83Vu32lI64FvJfklk7alnfR/A9mjtW6y7qBNS08Jd/pDUf3uzsNbhfS1cNs72ZRUAIE6yY4XUQTSg4B5oo+KknOlGWcv1Aw8OhQiVFWwntalIkFq63hmCLg9ESkCFFofxmiKIVaOog7+bWiKOOiCcnJ3WrjrUNqU2O32MtQPWetIZH0XGQkc/9WkXQCQgcxFreSDz9PC+UqPydHZYZdR+Tew/E8YmEMRdyT2i67wa5Sn3Ipj16MbNd50wQ0z7+OMrfmit7CNqMBJgGuADgM9CwYpGw8ygs0ksK2yknkUZW9RItsAMayKHozQo0n721Guuvo2KkI1qn7ufCYm+NBCM415jy8SfGtZfSiOadSD2aVWSBVYqNkvLCfdu72ywvDpUspAC6YRud0NMZ6EsCUXd3UHmUmNHnY2enGBLViyAuGy0gAF/2/3mLps/Y6Zt2PKGLfno+bYNEi1zb459786bUYTttBpyfXZgc1bC+jh1zhT7/D1z7Znvr7Grrria60TzEXv9IGO8htyRXubMlve2UbP12lce/IkdxCJr3NhUp2TYufU9W0hjWsme7c5+rq6yGHVKGNmDfdhNNdvmzWTETZuJ8qTXGtl7mtlHekiuzyvqtjiIuYKGXtZJVMLs4zGsncFhyjiE4JqYhOIARTL2mWqI0T6pRg8RHbIwVn0ixaTqSClHpRBRfePqHmwVVduqEU55GhNRudXzXmohTYNDo8hgOoBidQzAOP9GzSqyoJfnlzqxjVpDFo7fun283fdwHpaYWClha3jWouXW3kvmBjVM0dGjBF7nYNU1w9WqNTQWyDJt6cLZNFCFQCg3sob3mDdraSuWTFJbyBq3kXo1ndyNEM4ebIQ8T5n7M9Lgc86qs5m8rHlcc382kyrIs/62UHv1lfU0Ac5krai1mMQoyyaAPTUtmTPPOEvAzrKb59W58ADWuJE0Jo1nTW0C4D9E3kcfDSzSHi1bRfD78NfB7R1OkS01TD01SDCKkEbW36moe5UzVgWJqu9pbfSF6Hvp5RftixDwqu11RpzO55YSvRvyRdZSHdwDqenaWJPPps7byPhQ00kI9+Pg3j127lln0zARiuouxh598mkO6QFWyb1oo4jz5VokQ6gGUdcpe0RECRPM9v2YxrSfV7IORHK9vK2G/bAeC887b73Z3nr5BVu9crkFcX+rqBfzyb5qbsF6mEa3AZT+8RB9paxhJYy1Ph7TLNtYDsghZLx4s18p+H0an1Xv+/U31lJ7pqFIryNAfRaKmEo7//yP0kBw0FnHhvvUOGuxYNZUDvI0QDS5nK0GmsFEuBXRCBfI+Vo1tB9ETL3sC49Qe7HftSHXa2xspdENhV5QHGtAqH3ipjto8uults3AEq3Tjd8hjP+vLLAkd/8nvv4ZAuQfWWCdJkD+iYt8Eg85EUB2Ek/9H/CrpwmQ/4CbdEq/xRMB2Kf0m/8n3typ/vlOEyDal//+14nW978hQCwqfnDx+edRQNXZ17/6AH1S0Ry41b1HixQHidZWsiTwuq2oILgvBLVDQK1dc945NufSs2zP7+gkOu4r/ZNb6WBESQDg6gl4ouDJAA6rCq1WN7XUHS5nYxgQEXoyDIO83ynqxKfHZXGo2HYB0PyOwN4+DnwjYPCR3y37GwJEP5Pf6QgBIrJEYK8GdiWAZJh8z6VIEZijfkK9F/7ocSI01N0ssCUUYF3d9l0cBhVeLVJEgLULe9YBgAJXKJm+r8dJmZL50Gx3NWbcnslhHmKAn3cBsEv94QnpEgz4dfinM9+/Ymmf2ksnG6AY3UgiQORXGygLHT5jIIcLZXvI3kVy8nBUGSnYK0XgZ79j21bXMa6OmRq6utIgBFSvxdKx18iBpJMuGHUOy/89hK51hazLNkRdqp0c7mJc4CAWN4Ckg3wehYLH0p2nzuVEOnoUUChyIAO5tIifTopn5wHNwXWgD7Cd99aF/21ff6ezHpDNlrqK1M3azvOHI/mWdYJsSQIo2LuxUVMgsV4vBsA1N/swBzKFffsDhAXYcy++bk2QK+WSgaOY2PX92XbbOvIVAH6ydm6zDNodkyDZSujg6pPFFoW8QH75gOtzyu4pAkSgFSBZXvuy7RIRFMs1a6T7zIsDmsbEFMDkdvyWRfCoU0+fPZRrDyvh1CZShcjzW8+tMSGQ25P7K8BWwLCAY78gOiAJnayg01cA9yMPrLQnX++k06gMcDiejnO8KZDoD2LxMNBLN29Hs3sNH6zORDaJBAsEXBcYKosjjTeNTwGtAmNFfqg7U2SYMiRG1E8aNALHj3ENZnEIFwg9QvjpfbaRfdJL8S7bNj2HN2NcwKDuh4A1fe8oXf4N2KjE0jWv35USReoPqR4E9gZx0hUgrzEnEFxd7sr30SFWBF4eB/TRY8c70K9Zc4JxH801lrpBNnilIgb4LCMEiHyPLj9X0Mefv55/E2UPh4nLV0WcEOj4J/arD/WQEQJEChA/PqMAIREgoSF01tL9XoIPeBRzqpluNgHBCpFUd6hUHgqiFiAXGx3hCBBHIEmRxvhQnocAWa0lsilxB35+T+uE1gyNE10jb35f8y6Mg1wlHX/yatZ6pZ/HcFDWWBAxGw54o07oIggoqc2imdfH+LdOZjH4H0fhf97Z3W/vYeVzRJYiHDSb2rttEsB8JH7Sr6OgqMfWLgLLrUj++DP+tAZk02nX3isqwMdZo4lcSePQKAK8iHE1efIU28xhWeSXL13ppag/BGroNcv5jJpnugbq5hzgHir/Q12G4VgvVGDTEM66MpIBMqIAETiutVbd/CIQ+zyHsjf8fQA5gee9Pbos76dn2rVPVNmyM5baz3/xSwCMWrr5M/Dzbndh0OeuWAmYVYhNFZkfScz9wU6yNpJRNBCIXt/iQm5juG9v4m/uzRuQD/yyhfOssrgIwISsGyHofH51lMewvmnuvUtYaGJiksv80L6i9VSe35oX8+fPd3ZfRZAOxXTLCzCZgJ9/MiRIyjh8pYe/XnidLn7eaz33+5t3zrLyjgVcpzLGFGHVNAfMwUO9EBVBOxYkIdyDEp7Lm87aDGxE1KW6AbLEm+tyxdVX2mEIKoG941ENtHPvKllfknl//szhNgAVAUj1hC+/sGEPYDdh6XRXJ2GTJCsykWJdgBdBeGLPmr/YNm3f6QCNZoi8AVmrKdsD4tSPe5fB9RCY3qL1RuScSA+pGyEERZAqh0FE2wj5Mfm/sx1BKpXjUHEoYuPPyo4htceQ4sN9AUj+2bphSAUyovYUATIEADEWZHMp8sPhCtwzPU7iEKfyBILi3wL0ZEcoTYj2w2BlI2EFo7mo3BetSxpLicOknK6lut2TsBFqqim3995+E7uXs21CyigrAxj57+smuLd49e3v4C++GKAmyx748lz3vT+91Wjp48biSz4KsAo7FJ5/z+ZNFgyAvGjGFDIfaBCgG7+sBrUXHeV78Ky/hnyPbgiIjZs2u0Bg2Zrsy8y0/7rgPN4zjQaoFyU/qoGYVzZUt6wmAXaCuZfFkIvpkIw5B3OdglMZQK2MM+29s1B/1tHROgcbtGOFR1BNVkDsx9lOuqHzq3pt/rwJNpr1vB3ArDDnGGs/natR3taHMiwLdUPy+BT7/JPXWwnEfAh7dNmBPRZHgPmejVkAombnfTTc7eN1ZEJUVHdgfTXBNmzLY3xhc7ZsFmTIEVS9raxrqD/Av2Lo1E9gDfIZaLYuGhL8IC6iGCOjAdUnvnO3ld7yrr3G2rIutwKFcIwdLCTrQlaNgLnaS1sBdyOoId/J/YwduH8bzfNNBOceABTrQUGF1ZBsvEb5AnwmYBeDrSf7sqozrTU8g8t3UR6IVKZ9yEs0T6UMkspRdYryUXzYn2JB0ZshN6oBA6tLhyy4Jo5D0cUaK1uynuA421qjz11naYTxzoMMGkAVAWZvfbFjbU9BrXUNQBoCQiZDBqSxdaUkhQPq+9iBcvY81GtZKHEKj1GPUTJMmwCISbBuEeB0KWO7hFDlZMiij62aZxP8qUFQCsTSXd4fEMFnxz6HOXfHLy5x461hDbkzJRVWWoCtEWtPEmO4GJK0ldpNSgmpUXO5RqMh0qMgtxPZo3q5jrU0MOQdqWbN4p5TC7bxu53UTpk5/TYqDUUSZEj2oWo7+yw6q7P2cx+oT5kT48kzUV5caSWkLvc5CNsuqbalFFRtqvXbj7w/zalycl2io/1dc4myh1oAMzOw85QaOAZiQ6Cwn6yr6EzxhJDsRSFjkAieqGFiaGA5ho1YHw05fJcQ52TLxNrNo77bWXMVqhM71MfSRsVbaSFWi9hyzZ0ZSge/alDIJtQIX8gaItdGFCAftMmPNFL8+uwfOYJMJLc/60Y0zS2lee02fXyolR9tUSYyNq8pqKbqLXXeEiuCRP7pU89D+ED2pUot22m5kIczUsk8Yy+bvWAxmRNN9vY7Gwy8m8wbs/lzJ3AfQyyS5qMQnSdQnAxE8VopZMCgMmyuhuRo94VwpWmC+9fvw7iGALj8mjNRAcaab4+37X59J5ku8+z5l5+11VddynjysZdfWmtfuxlrLNQw1dQiR5XlQWB60rhk+/4PaVzYRx3PPtyPbWJJAbaK3OvagU7zYm61AJAfBmhuoxZ78MEfWhbr0SD7s8jT9gbqDVTX9ZAf721Ya5OwjhybnMA1brCXX9lsC7HISkWd2Ihlai1rTw9ymv0Heyxj3kRImCprwSqulLoxDfus3n7sXhNCeA4ssjx6nW2imjdSUlLcmqc/KWNTXD2oRgLVRaqZXb3J/qk9tkhZSzTjqCaVYlo2i2XkHkViiZZ1MB/yI4U8jX6XaeZNM0OgMq+oZVuo41OxRLp4aZt99jt7aChIZ4yRlZKRBjEV5QjyCGVfsP9ueW87jSExLtBejVGyoQ0N8OKeefJ7nI/IVelnXnsBlvdwzbJo4NvKoWk8AAAgAElEQVSxfYfd9oW7rJfx3ci4a0AdIvy7iTlWBYlyNtaJEUlRZNW0ONILKsg6avxt144cKDHWJD9WJzJ/ksl1ev6PT9s9d9/pVFryVmvnumyjQWri1GlkhgTTqAIpz2eTeqGe3Ip46hD92UVO4kXXTbPqI4HkoGRaBk0PheSgtKJsWAFRsXnrdhSHOdTdqXYJ+Rivr33Vtm7dbDfdeIObm6pfVX+eeeaZ7jzx84ce4rFjbdEZy1jDq53t1mFs8iKo0aTaaGd9XLZkqUVQ03lQi7ywBoUtTSTKvzlWTm4UZIUXBEIlzxtMHSrVbi7EjRqbDj98hl3yRDPnpCDb+e479slrr7JybNYKD+y1sxfNswvOWkm9NmCvvvSysxWNSxjFWokNKX8fPHwESywcItgTeqn81GDTy7+rapqw6ariPk90eSQHyKZTE1YCjRrKelGWm7Is1UcpJX+wP6o7rs3YVELnWfiKsG/UfVeDklTKubnYefHgWl7LH3KF1Y/9s5GashHrz1yaJlBLkXca6B9NjRFqX/j8veAUYTynGiuV/ygVrFac/28JEFcqDaFZf6ECOU2AfNBq/6/73okAsn/dK52Kz3SaADkV78p/0ns61QmCk72Wp/rnO02A/IsJkMferhm84brrXOEkINV5nguSGEpA/Yt/i67wpBPv+ovOsQs/cSkF/COEXqaicsAPOiESUIUDB0WVM1V2f4YADB1mKV+Guj5pMwMS+7vj1BETwxZXTiEiqx0qkxGFh8ti4Of6fu6jS23qrdvfD0XXkwrY0+/J413dHAKNBSwKEPdBgdAGWC9yQl8C9wV46auPziGB/L38/b4HCJfAAT+6HuqS5TUDAc/VEefsPPhvKR8ExGc+PM/m3b7P2Qeoa17ddQqSVtR1Dx3fxb9e6F4n6uPvEEabBijdYTnfy7BJ/30I8LzaJgmc53nVhSzgOpzCrxnApIxDsT+HuhiAZlm9KKxY3cuyhFCzrewd1JmXNjbFhbPr4CHQ7ghFr5pWRgNmKvtE9hKyvopTeDny94H+DjomPS1jHFJ0JNvxAJ2b3t6Ij/oSVzgWl5QD0IbTNY4PNI/vowu2k+62cJ6rG2s017rJH3XQybZEcnJ5I4eEEA6OokJeuLJEi+JA7kvXog/tfwM8x+QZaZaLeuPAnhz7yIrVHBg98bbPtTff3UZ3KxJlit19v5xrF/6qATBwjK1b8yK++gnWQOdYEqBnKP6t3YBoOkjJBqsesGopGQf7CQ8WwBdKh76UJyqa9bNwDkMKFFbncrfyTOis7OY6azxImi+yS+SIxr3AaoHPGi9SjKhTrYAO75HA6yoIKT+uf35BgT10zxDZ9eJ2gALArRqyUHo5/Kbwuh2tHP0hVHTwbuUwrW5WBbArdD6U1yjg3iiwXq3QGsv6fgMHk1QOlbpHIj9aACaqAL5GofZQp5e6HD1pW6wDQJN9lUD5fghKTw4o+ruLg59uuFQjMdjtiPgSMdUDODCooFK6ZNU51cehIwyrAX3J5kKfWQcpjTuB73pu/bcAV4HDmh/6W4HQoYyt0lKAG8gOqUg6AWTUpaYurOyDh1w+gmT+HRB4CqvnbbkOPqf84jNpbshaqpSu9U9ckfRvIUCqqxI4GCvnh+5XOgulCBDQKn/zQe5ZkDzmISl0DXSwTiZbQkSk1BEChRMhGJTf0SZiCZB8LKqIVsaVAtP1GXW9BKYrkyKKQ/pBxrqusa5tJ6+l++LDeBTJImWJ7CJ0WGzg+us1RHaKRNFz6Gf6t1PnACwom0O5G1IiSJXx0K9+ixphlrMm+8i5q60Ki5wXX8MGivsQpCBkWrjTAO59WNdrGOuJdFk2Yx3QhN2HCAp9xqPkugjcFymgdSMOlZTCzvVZ5gHYKCxdmRz6LEEEUVai6ApkXZNqpA3gIGVUKs9RbOecvcrWr3/HWXcFQFA2yTKNce9DiEA3hIQ3XdgieDW+BYqKDJcyzmVHPTjbZn/zsF1x+aX2wwe/h2d9kF1+8UVWQMf8YUC8j1/zMXtv40aLwspiMXYTVaWoKniesdg7tAEYKwdANjj7CepsYe6fyXqg9UfhybUAGQrPlJLNG7XaGDo2A5ivu3dmAkCMcpk+hw4XOO/xbOwjeEOWhqWDP+O0DLVTO/44x7BRKa6os2fvzbD7fl9rN1xzBV7bv7F7bwJYGf56/h06aFFqiIhUBpHmdyKA7muQMtpBtH8lYfvx2tq37cabbkABlwW5Xg+IKDAwgQ7tGEJuseeiMzaDLttu9jEFIwfLVgNwr4ZMJGW/lGIhs3Eb6ksO7HV0oBc391gjxGwIQKuI/dUA/vtQLhxFoTYAidcCeOYZEEpeF17/dMomYx+ifCiBDAKa3T4vdYasp9QIMEzc62Md+MF0m/pFCBApJd0fR11oN/zgw/vwPulUHCK9ZC8pFYdTeGL1xh9lCim/o4cxrdeWzaSUeiKhZM+o9bFfmUuyXGIfFDErZWOblIhSqGGdIauwQUBxIH98+RkHSbHmhR3jIJYk/tzzEoC3saylL/zpRdQ84523t6Qpy+bOtlkAWmFxxe/ft0cey7Sbb5hF922kBdCuH8Sb72U/6GTubwV8mjyD7l3IRS+AEwXjNrBXJ9OhXArILnJYIN02QCzZDcoibxzhw2EAlDGoK90GzWduZ++Sv8YxvPYjA6KZzwNWSkZUAz5RR8h8CeTx3hApC6fOtCj2ysQxqQRwoDSgIaGfzvb80mPWi6fifgAsDYclKJ9GhUwiILjb1kGcFdQV2/KPziGPIddCWQOue/rrNvgkYxlAZ1/mdovwG7RuwE5PALs/7hoEsAuwJWnYsKGQior0BUDSfMVeB9Vvc4MXNmvetgsQPK+x38oArRej+PjEsmlYDtXaIa8we/oVMoMgB65fvcDqcg/QGBNt+T2B9vimPD43CpN4Iz8syCZNm2vPvbLNRnNteopa7HXUH4M3/QwmH7s5xsYLuxtscwMNETAvLJcOUE9PnkB+h0h8PNkJb/egK9cXtL0YUD0KMC8ItWk35GIIYHQEc+wI1mLKWolAQdJOXVIOkFdcTE4ZKgceYnHch2QUFR00Pghwyy2qp/McBQRlqtQaveyLsazpJfxeTVOP4XBJt7cvjT89ZMaEWFJkkKUzZgqx5Omm5DnY4W8HSruwI5MqF4IkLdBGpY5hrvXbnr35kHHe1DVnoDbFQpHX9KPxQRWvF2Nr3ueXW+GPN9CpPM6OQWBGssaIyFQTSwCgYx2ovPIARC7LgiyIuaAw6V7W/BT2mVrm9Ex9Fuq/VjrWY8am2zu7My2nEPsqSKSJk0ZBzpdiKUVTAu81c0edzZ1B8w81Rga2e9nYLBmWZ0UQ21pTlLcxffp4Zxnaiy1iuogCfiZSf3Rqmh1mHpXWthl2+bbk7NnUKBXmSfPARxbMhsxrdl3gYaq5ZCmrnDL2A/pPINWT7cDBMvaLQGtsxyqK6x5Id39hfau9nduqXGLzBmiOCvNzFp/tWJDWMP4mjE+F0Ms2r3beL9f+EzvvdPP0RETIbxd90+XFyOownLlUT4h5GAqeWOrXieRiVfGZOiCABz2CCbQ3+/nuciuD2PCkVgvuo86hucCXz+jD9bhxYRz3dJRtKy+01zc22pUzIKjPXWm792xgPaLW8x9qlmjvQAkLEVqCDdwx7Ot8PSAvCchevmSUpaaPs9mfGbLf01fZq9X27Ctv2V2PXGtFz9bTNOSP2qjI1m18HaWop9187TVWX9RgRfl1VtPgY9f8cpE9ct8Gu+xjgNre5MPQVd+cWW3Ndf2WTc5KcOoU6w1JtD++8QIjq9yeeOxh27Yx17Zs3G2f+tSnyaUA7C96w7xaKmywZgBVWYFFjpuJ+rfdKbAztxy1z96wFEss8gCxMi5jkneyrHdTux1pHrQGrlMRqpZYQHdPSISJGanUzLIiSnNkiJ8/zWgQGlq/VZuoBlKDhnIOlc8nFdycuXM4g+Q7G8+k5GRX84ZFY9PK80bHUkNxlgjGTrSyrNhmTJvC/tziHtfH2N+ZeYC1KgiHAWos7sndN423L/+qkH3Vy2ZNTLTqkqOQw/OdkjyB55SKu66qmPobBWcfyi/Ws2bqFNma1tIsMA0LssFezicQO00oD7KxIixEtTFvxiSbwpgboDlCNasn0qhDRWW2bfc+1BahtmIZ8xj1TA/79EAntp/YdLU29bO3BdgTzzxnyanjIDdQ3DN/vaiHe1ibrr7mappWIHlQgK997SW76Pxz2Je6LHvfHrcXJNC0UA3Q39je48LCawgOxyfK7rplgj2+lpqMc8cYbHvffPUlu+fO2+zJ3/zSbvzY5RaIh103Z+pcCMyfPvwo43qURVIPXXrhas5jbdT9Na7Bb9e+LFQn8fbRC/5rSLlBLaBz0NkoNBqojd7asN4WzJ9rVTRBJHFOSGXhLTpaTJ7YERRQE+zlNzeaT3CU3Xzb5+2PL79qL6FuvOLKK8mR3IKysN0K/3ilJX/2HUtFqZoxdpR5drVYwf5ddu+dn7YJ8ZDkNH5VsE51aC2AWOMv25OV73J1dmXn2qKzP2Ljyd6aMmUyaqR3IXf2k43ThLJoms0gE2fr9u0QZ8U4A4yiAaeSxswal/mRMmasczroiUfxrlpF9QVzS6SsrJwXUKsezMqi9ltqxdgrpvL4XJoL5HgQQ20ki7TDOAPI9k8NI+EhMazRY6mrWu2zn76btZ4xXFiJk8IYHttIphdrqJqAuE6qJVxzHWcpT7Jjjleuvj/Jh05U7gw2zKAM/z3838MKkqF66J/7+luC5M8h6u7VPoBAOd5C5EQEywjG8/8nKXByr3X8tf3nruGHfdTJvb8P+2r/1x5/sgSMBr0Qtb//dfr+/eMxdaLr82HWp/+No/d/NwFysnfs5NffkyNw/pKX+J98mr+22PL4/caGQQHBIgw0+EU2jHz9NQniIZsqisVBj067+aIzbdWtl1HYHOQAGIOMvMQBXb7S1w9ColCseUCAqFxQ9x4Uw4cmQJwdluyHlBvClRO4KAJkhPyYdPMWB1yPWGzo+/osAgud5JpDtgCUEfJEPui9kDC9svFQrsNwZ6teQ+SHAqFlZzVEbOjnw92r+hQ8RooOWQSoM1gWT/UA/Pr+kSeWW9rH3nbS7x7eazsA6qDaWXmuI79a4C7njK/kU3ghs+Z343iciBbZXuT9dIalfSbT+S0LhByyZZEdCdmFKCCa+ePPQSGEjkCBVCKPJO/Vwd2fzyjlgwrA8ePGoeRocyDRnj17UNyQ8wCYKUBSh2mnJNEhIz4KwBdAnAPcaIAjT0JRQwClIui62rllB6RIsI2hC4g37wAxfw593YBN3AXuAdcF4GwQZNtDwDtglOxqggE8vflsrVJXhNJdA8DYqbZUrmEw3UWDyp1AeRDH4T2aA5QuzdZNO52d1rJlq7BsybNt+3OsVYQTKowDD82zVT+rAlDyt3JsHKIhNUbTFSlLthYsJ4KwwRJZpI5057lMl1g+Qc6pKGT6KVKLjhJ+i92NL2NDoeEtFL0C4OSlHk4ndgAHdgFusndQeHzb8TYPjIHji0v5BasjXd1VVZAL3RTUX/xYjH3jkWJbtHC+ZRM0LQJE3duBXMc2bCyCAH31vTSsTgRiygdeypJwuluVoxDFXNO8qOPQovul+6jA+VIA6DF0Zepn9byWPl8wYKrGYTt2H/48Zx9AmkBqKTTqOEj5UMyH0B0qAkSAvQg/f4g+L8DnPuaqPDiG/i0CC5AQOMaTcTcyp0R6uoMsY0pfsp3ToXaoKx7wifem66TgxGAAmVwAJ72XEEB4TzJR4iClCotKAZUaXHeVrHTk+y0VSzPjUeSAlCVSW2n+KLNBGSM3XZb4byFAjh3DYxjFj+6L7okP10YkogBzBjYWV7KH6XSKHJFCUkAok0Ndj1pHYqS+QOUmgkK2UOqE1GfUz0fIW9mUyRtbpJGeQ6SkSLZ6DqBxdP218fgQ5puuhx4nmyl12MkKR4HUIhBEsshOKgLiQaSuxqGzqOLn/RymXEYDczQKMKGGbn8/vLRL8I4mIxc7lBzAhhjLO1pEd3CfUy5Esr7o4BeAxcF7W7a5+xsC2KYxI/sErZU333yzIzu0hoqU0d/6mTyqtY7uzdpnkYmxdCELqCM/AgJ0wbxFjgjZvSsTEJWsG9abCMa3wBARIJ6gUiJ+fCBIhwj0IdJYuTF6TPHPF9m4L+xx4PG5BLc+9+xTbBW9dg4H9gQA5s0b3rJEVHtTMybaIToNz1m2yNl55BCSHsl8CmNszSU4dg8g9EHmYjIWeLOnT3OEVhDzpQQVSDyfXYqpGILRo8LwKoeMKcU6bHz6ZCwWOJhju+HJtWlnTa7FZs+LezIBNc1Wvh+ZQH4B3YM5uYX26o8W2hOb/GzRvBn2vQe+6wLtF8ybC4CJlQv2UkmoOjTXZb9XBnAZCcmq+a5rqPUjDiA+H7JoCnkfddjHpBIG6jXQRSCvD8qMFAgRwEE6RKWglDiijzHa1tbMvoflUxAqMu4duAr3tdqyj1Xay+9stdBR460aawdPABjtsjNnTAWAoYsblVIZwIzsLQR89eF/3c1YCAOYFiEqlaXG39AeL2ZjqLgZmaeu/YFvZX1/mk27O+d9EqRfa8o/IEDUGDBCgAwpP4bIkyHFh7I7IDqYCy5HS/aCIsVkdcl6JqJan1udnsoE0OuEM3dEUuv+aQ5p/airrQY886ErG2VLbRkKoSUWQKv3FOxocrOz7MU/Pm/333efrf7o5XbjjVdBbtQCqCTZ7dfeAEBTT6j0bu7tbktjTHkwFpYvC7cj+YRGcwXjZDMiVQzjPSfroHX2DgDOtgIKhXJtZ2MnxHti7qoOeZV8mumzZrqMr2xeV3lTIuATsL2KAXztBZjy5nGd7OGyfyymu9ujW3kuZEWRnVVO3sMgqiSt10nM1zmTp5FbEGKtqENCmO+dEEJHAQgP5B8yP8jHkopjgFdTbcLoidZb64eveoX9Edu30pZ+ey1vqGteX4PPZEGgkRWAlZUP2QX++OYHYcuTV9hhL+8zW7YyydIAlcrYM9X/MWp0OIS1LPsAs/LqrE3BsKFxVkctuBn7IoVYX7MszOYtmG+v7D1ob2wstygIhJuvwLoNi7c6gMojHb72ejZdt5R+NFnbnOmJZKxMsz+t2UCnea9lQn603vkSnfKVWCfRSBAbarltgfbIrnbLBWSXcguhiU1AsRFN4HR0WLclRNA0gQpMndO1hLX7MGZka+bJHu/HBI9FUZoPmBmN+kuKPXWWswxDFDcwllzMGmobZamQ6UAGgAdNGI00XBSXtGDpBTkSTbc6I94P8qEGa5Q27LUqsQAK5B42o+rAaYd7kgZf02lNyGG4zLYPVUA9654sTmUx6MKyo7B5weqyF0tTWX3OmjmFxgvIFSarxqmPUzSRy/HJhVbxmx1kh+TazOkznBWfcvZyIFcqUChMo+Pemz01G99/Na2odiuHcItD/SN1XeGBXEvkdcPoavcBoCupR1EEYVbMfaN5HbvDefYOFnmj4j1tKjkiWzfl05ABMQLJUMXeMIB6thoA2l/WVpD/RcUtBEKPAdD3th1bCu2yixaRQwNQzdiTqm8HiqNycj1a6QmaBwHWSI5LIuNpAiRqH3tYP8/hwxqovyNEAHIdm3hPlVVdEIMQRGFYKVHU+UBwTiXbIquowt7cd8T2FpjNzhCQ6WmpgOd5edRuqK8GqeWydpeguMKehr2hRfsa9+mzJ1CESA3y2BnfdKoxEWN91ELgsE69I9Dam4Unls/zxros8kcm2ZPbDtm+UA9rAOAMQQnVA6nAW7VAtqxVU0Xg8xwQ5YcOHrMrFs60vqYaaj862ck5GUBBWVvXzP7K3kmAX6UnTQHs6508x9L5kXbLk7e7Objt0cOQVzTFYLd53Y+vct979ds77PyvLLD6N1CRBw3aY8/8ljNHg91+yyctfBGMzHFfTz/4nk2dlYyiBetWgHw7Rvh5frUjCw8gTTnW3E/NXMi1fMa6UR93NfnZx6/7nH3x7rtsRgYNMr4Q4IVZ5lk/CCBcb8caUdFjS6dmjy3v7LMV85JQVbPWAI5nZTdYF5+/C+u6rEoUqdQQPUHY6QKOh8dCICbHOKVmyugY6jovSL4YpxTuYE1Wc4ezcpXVKnufap6cgznurNbD/RSgr/pHyuBYakUfrIv+ADFdQfbVmWdgG4zl4K6d220266gI8uLSCtQg2HNBOhcCgHsSZP2Fj6fa3T/P5bHjbRwWcg183qzMg/bFO+6m4QH7UAgQD+ZoZ1stwLUve24JZ50mFJTJnAuKaA7LYIyHsJZ7WiUypCJA7eqSAtbyTrv0glXsQVicUUPXovCrhJQ4SL4ayz7zs939PFJkZmmhs9q0Pj+UBHnkZmRZSjr5fiwEOIhRdw1aKWtExqSJtnDRfPKJyshg2mOXXX21VRdku3yQLVu2Yq/WYdPnLLAd2H4FhnNuZuL2sze/s2W7rfnt5fbtxysdIfTKn56zqy+70Irysu3c5UtRkWOj295rf3hju+3cm+WaeO76/G2uCSCaZrlDqHj37jtgm3ieeYuW2HkXXsTaAdmVucfVuvNmz6Tm8rJ3UWOpGWQK68MCrvloyF8FqmflHEZdO4ZGiQTbkZljK1adb4899Qw16KDNmTeHRp4cy6LxaxCbzbxfYw3G10N56fbDb3+TTJDVNgqruHOWzLcWPnfmtu0Qv+RYQlJt25UNNtBqBw4dtRwC10PiY231RRc4a98jEGW79+yiLoqH3I5xDVayMDtA/RqJqjmERq12bCJzURc2cZ/T08dbSTdNIzzOnVXYp6WY1Pkpgec4QgPLTJpHZJw4ETXm4UOHHaHbzTqreldnowru0QD3rLgItV4iVl9+UZyxou3Ky24gxD7RnUmDIYl72G+UC6P3qWJb5zGtw200LXCSGZqpzr7zuK/3bbI+gAQ5CQLEvdRwfebyQ4Zf9oPUIqcJkL+8JR/2v04EEH/Y5zv9+OOvwGkC5N89Hk40vk8TIFq7T92vkyUQTu6T/S8kQH72YuHgpEmpdKIdc8SBgDB9faACRKAbxWIAoehNHeX2qUtX2mS6APuMosCrF7sVChZAVgeeOxJEYIggexkhQ4DoeU+gANFrj2R6jBAg6kZ2BY9Czx9d4v4t8mPEWmNEKaL3LMBR3cojXfsC8fTfIhfUfTrAKUle/SOFgvM1B2gcUn/w2VAhCKDTc+l58x5Z+v7rqUCXFZA650VgHHty5fvjacGddPQCIktpIUBEvsr5qD7SbyMYHXA1GLDOj9cvpgvXb9h3Xl1/QoWOPDRkw3H819hP7YJM4f0A4vnpDySIsxoib0AWEO10Godx8FAIaDeA7AS6zkqQs6t7PZOuUBEq4zj4ipCJAlxR1+3OHdtQGSTbWDqO65DdB9HJlQwhEoVXuQCIo/hRNGMpkxCXxKEFP2cOL34cKPWnpr7SqQiUTyLrJB+64Pp0SqCY1AFHcGwt3WQBAqYgKxqxigik6BRB0sGho74Wj1aFf8aGAObRzV5IV1tTF4U13dxYRDTxXMcARgYgLHJ/s8jm3JuLegTlSkuDxWD1kIEXRzWH+CY6QsNRlag7Vp6wCkNVp3A5PuujsJHo4DDeCfAUT3eTLKFkk6GK0VnwyAqMbsMpHFI0dioIgJSthopc2RDp4C8iQOoQWXjpECelhTqPZEel4vyBz0+2W+7fyfPHcC3HOAJG+SGybZkAEfPexg02aWI6Bx7AFSkvUIUEuSyOdhd6KFuucsBRfU9khwpyfV8ESCWfaSL2QiKI6ng/IkzUCe3sbxjHwdwnBWmrQ19khmwQ/Djgy0deagQB7wl0nes+yWpJoKM3KJAIEOW09EEgeQGYOCKEcTyi9tLn1FjXZxcwqvk2QozoZyID9Joaf5WENws4lQJEZGcP9y2XcePLe/DnoD4AcKk1IAjlzVCIOu9ROSUcvvT7skTYuHGTfe6mSf8WAqSiMoEuPsJTUfkI/JKHvD8AkA8XXSCVrrmIXq0BItl07aUAEeGh9SsG8rIFq5o+AuSlyNL1bpKNiKzwOGBp3ZEVhCzTRCrruoYAfjdyUNN11PVVcH0k4H4VFjZSxYjY0PWVTaCIFB06RXDJBiuYx0oxo6yOYIBXqUKCOKzXQzj5QS7WNbVxMKarMj7JcrEoG0PH+0uvrcX2KMR5mVdB3sjKICUtFWIihgPnPnIPpju7BY15ZVusXr3ahZrq/WkuaBzlAo5OQgmhz5CLkkQh7HV0Xq996w279GNX0eWbDvl30NkReAHaHYDAPOusc+yNtesASJKG7AW5rsqO7GAOeA8TIHywIZKZ6y0CpOQXi238XZmug37mjGn2+qsv22qIkDgIhWo65zshL0dx8CyjSzmKdeCM+bMcqPj8c885YmMBh3NZBT39xONWQUfy9XRg9kO4lNGRKkWGpn8UaiR5hSvQNiY8gLmGxRxAaUTiaDt68AgH8SLIe8gmOsl37M20WWRrPPviyzZxGl3PkAt9Hn72g9vG2M9ew0IqLRHiJcB++MMHUXhwcOe5tQ5rjxuPsq+VdVnKwm3btjHHAyHKM5z1lTz0ZXNWREC5Ds6thHnOBShtp6M6GOBpGsGmrXR2CzjoZF4LGJWqTrZdylvypJM8EHB8oB8A5nAJ6yT3pazOfvHk8+YXEQtIw+EdgiAR4ncepEw1KkTlkyRjWZdJRkwl67pATV16D7q/XaE7rOzQXqjcD8eFcF+cT+bwOTv7+1Nt6jABor1ycKR5YLj7UHuW9kNHiuj/ZUF2vGJkRDmiv3lJH0AyXSORQ12sD1JY6npJETKU10TDAs8jVYjUNPFcM61HvqxDIgIDQUS1vqeNgWwAqBydEMHe1YOdzmH73I23AFA02DtvrXMe7yKK1735NmTVDyz/SIFNpUmghe7h9W+8ZnU8dxT3bzwAnD/726RJXIPWJKsDHAvkIsE2lpsAACAASURBVDUxv2RN1YxFjq5tq3KQ6NifilpK5MwAn+ehhx9280rEwD7A4hSsGqU4TFJwhhR+KCaUvtrOXtjFOrgDm5aJKC+CIB8yc7KcGhUo1D521ZXWAckSyL2vAzSNhmwp57Vl3ShVz8OP/sGmzx3HHI+CPEuzDnI4vNpDGUv15E+9ao9n32tbnz5gqYQ3xwH+ejBmm4prHRidm59L7kS0BXZiA4LP5HpEANNmjjFvvNU96fp3HDkkSOyYOBRZWEU24JPe3GnBzB1f7lE1IOBRQKT66i6sI32weEx3Xd05yoobLXs2yDXmVT9jcMPuGhpMhgS08agjZpKTobV28qgou2vDZyz35l9bBA0XPhDQvtzrY72h9uA7pVbcgg1n3SBqC+YqzxkJYRHt3W4TAVz76BTX8/WwkPgqh4x7Hcx9Z2ME6I+1gsOHIKRC3HqogPQIgLPi4kpnZ4IoA9sa5jllFvwhNRj1ab8/XvyV7ntSqQSzD7dRP0nlAx1OQw+NI6iZa1Bj4GBpH12B4oygYz9AVi6N7UA8YRHkYzDvuxXqy3VWK/KY1HCUHWMY3x7UIeSOaN/l7kZApkiZMOmGmday5pi1kLUUyfs9RBB0AmSebM+e/v1uyN9Uxmw3CqJxAMiHXK6Ugphl99Ytu0/2h+ZKcoFiQiwvp9UWf2SyvQcIfIT3E47iJgyrw6l0Vq95cbONS/Gx1Wctt+984y275srRrlNatjCFWG71YgGVz3uOSwhlz/ZlfyP/qbzazlqxlMBslMuAzwKxRaZuxiKoBbUtmL9NmzebDvtWS6EmAwN3GTkBAgAZH10Q4mEwTr5c/53bmxyXOmM2zTUoiVvpAq+HIB/EYm/zLojg5AjLLYFFQskUCBldD1FHzCD3OtkCIbEKc4ttxfK5tmHzbsh+rus4P+qyUGq1WruPca6vD1KEjJAg0q8HsZ72oHwLY5zoPSWwZys7cNvOclt27ip7bNN2e76kyZp58GgUywON3Y7QI6rGzpiAxWUV7y8+0K1Ry9MnWW4m1wEbVwQEXBd/wG5fK2M97eTzlbaRhcf9Ycbbbwvutbyfv2c72VM84tKdGvbw9vV207VXOEujY8eqsB9ssJsfvfhv6v167BQjI8dgrZdlHZ40VsxCQRoPad2I6oYmha6CKoicYHvqjfcsMWMO6/56l/myd/dXmYO1EKthkL4/5Xpl2Kc/cRl7EkBvUY55tkL0HKuzg0XkkUE+9FIDHqIj35/S/cyF6ZDuzSgga9wcLsMOrj0w2t7NrrNowtmDqFW7sBwcOzaeBoQU1nWydrBU80WJEc61UVOM1v1m1tKR+rCCZgCtWzpjpaKG07lDHf5S9lWjTithDEvhNJ7zShPjJgayWATYWasusgOo1Qqxy2phPiqrrpUsmRBq/btvybDnNnmijIg1hj/2hhX2ztubqRHiLQMSYozskkqPkoWRzr1oZk4xJ7lTXoynHQReL5y/zILix1gV+R6V1Et1rMfF+TnW1lBtt954rWta8GRt70CV29HnwbjH2pN7t3vXDrvq0gupAzKsj/OSF3sbpQWE0WE3npW9U1RW5d5rP/NrweLFzjptgLVi+rRJtmzpQojFTdiSTURNH2KvvLTGamETQ3jf4ydNtXfIcQmKiLEWlNRFNMF4cK57+O7pbmw8tWnQ3n7jFbvjtlsh9TNt/uxpdpAmjDXrdlJnh9niebO4d40oVCJYL0Ncva68kDzUHNqzbr/jC7bm1Vddntg1V19F/VRkRwoLrABSaTKK2JVLF3G2arbnfv8E4P/lXLN2R54kpaTbOeddRDbIM5ZPA43UH6+seZlw+Cybv2SZ7Th41PKoYRrX3WAfvf+gLVigHDYa/XL32Vk0p4TQrPGrn/3Mpk5E5TFpBvtuOXbBCpL3YLyizsOacgHXRfVHGXahqovPOHOZa7baCJm/kGtIWU39Um/5nCvGT5hEZtoc1CJbnFNCL0oY1Sv6vKoVtDborOMUpNT0UmjrrB9Gza0MmihqnmrWtSr2rC5q51DOKAV5Baz7NNFxLxJQfGAcSANUqF171Y0QaOTEdVILKGuK5hE17/VRkwdxVu/E2WCQ2mlQwU7/8Ot4EO0vyRDnHPEhvv6S5BCe8mcCxNVex9dhwjLkXzr8dVoB8iEu9PBDTwQQf/hnPP0bf74CpwmQf/doONH4Pk2AnCZA/v4Y/V9IgDz5Tv2gCgcVsCMA3geRH26z/X/svQeY3mWZ/X/PTKZneq+ZSSa9904SEkJAelGEFVHqIquoKCq6qGsFZZG1I1XpvUNI771O7z3Te6//z3kmAwECwf/Kym83c10hYeadt3y/T7mfc+5zjg6isqQID7DaJmSqiSPt4uXTbOb5y/FuxYaHtisPp6DQJq+/h3pKPVzBIFMo4eUfbYGl1xkmH0TGuGyO4wRI7qMrbMoNO96zwZ9ok6XHqvgRaKdCQH8EYgrU08/UtdkjC63jLRR5fxoiU/Q1/vptFK540MoCTPZa9w/9bPL1293fGfcv/sC4mP61/S5zQddFgezv/1rwgzxHQMgGSN1RClFup+jX6Xyoo5zDAZ0tsRRtOuiq40+As95fxj1TLZH3FAXQLusj2ZYouLIM0F72N7JWEmAUA7nRxXsYnZpKJ+FRFx4nuxCBkOGQI/J0Hkc3TAvdxU8/9QSdh1MBDKciDS/DPuKoXUmXkUgB3pA1ceivwFPVn4NdHDYf6uriDEHB7UPQbpnr4JallY72IgZExAzQ7q/3rK7iViy7FC6uLI0eunid/zdgnnJJvLDp8QW4nDRtvANT1721iceOBAwjJB4bmrdRn/QCBgfyeUMBkHbcmWqXPYT9AtZSYwhj7EW9Ug94INBdIdVBAE1SvRwg1E9Eizz1JVcO5177AxwKyB7KLqErk8O5VDXKFFH3eBIHJgHbGhtNdH0JKBNxJsBSY03jJxzQuKCg0AWOywJKY1Ig2n3fnWN3PVlnixcssEPIy/V5S4sK6Y5LsBkAEG8Bri1eMNcF4NbVHHP+41GAEwMgrlLo6O9kfLFl86KuZr3/KMCmFOx8RIL4SuUkEg3CRJ9Bh2uNY6kwRKCpk15jWaBQAMW8As4b+AyyM9K4GLK0ancqDil2PI+THy682HV6E0INuDqsktI10DzTPdRruJwddWVzfYaJET1GXy7gnM8rYF4h2CJBGjlQKoQ5EqBS4egiQGoEussmCQBcY0jjWcoSjWVl5ezZs9duvXH6/ygBIoBkw/ZuJ91vYo6IKFNgrsgPL0gJkR9SgURzIFcAs5Z6HcqkfBD51a/AeD6/bEmkmnCWQcwE2cRp7CjzQ+un7o1sTMqZp24uc+9E/Ij4UBeksh1iGKuyINJ6WAPQFYPNlYhVkShSfrS7kEgtE2SIQC5WQJLpMCfFhoLZBaS3cv3ruO9FgFoFBHvOmLvQdkJuLFm+km7C7QBPwHn8TgePL5XCg7k1n4D0dWvXYbeHzzQ2BclYMmltEOFxDIJAxK3GRQ6ez7Nmz3HvX6Cz1kQpGI5mpdOZ2WJXXnUloaNHnc9yKNYmMiNog+QUAHmALkTZf6lDWuCt2nJldeUlCyzGvhRkCpPWmNDrlWL3Mf7bBxlvdI+ijinMz8GGby6dvL7YKDTZ4b176Ey+0N5+43WUIBG26oxF5Ev12aaNG5wF1vw5sznM+tmrBINCt9ilF13gFCTVKCB0PwU8BytYmfGfgAKttbGa3wNsgzzq7u6DCJLFE9edMR+NSoBzr8sseItch1I69ROwmREQ8/vvzbS/bgZgDuNQDIi7YcMGp96SekHzV9kxqRCiebm5bg8SoaT7p7wezSVZy0lVc0yqDNbKspI8wH2pBJoheKJZ47CvweIsNSnFAbd7mSMRsnDBe19bUnZ2OkAU1kgEFrz46jrzjYi3/TQtDJBJtA3QzDsAD3uFQ0NGTKGDtAkli7JJJs2YY1t3YYmFz3YINkHKmhpWZUjhp8bEocDzASyvpn5gD5vy7XRHimif1a7uFJ3HRSNORTlswyA+Rfs7A3dIATJ8OB8iW7TGiIxSt20AoLPUHhpbCj4WYaKf96kJ4bj1lRQiUsCJIGljfEayl+m1ugDbvAAhlKs0QA7V8sVzLTZ8pJUX5ti5K5e77BXd+yLAngTI1meeftZuv/07gM0pVlmSb6G8zvq33rQM7FnGocSJYywoc2E8BEgHNljyMPfSm+eaVOOtnsWa3wnZ2cn/a08UAaKfK0NlN4HlO3fvIgz9s25/0HuUpZ6UhkHs9RqH/hDh/ezVjQBRm9ZvtIsvuBRrrR2A7tgwss8sXAwQJaKYe+XPflpOFo8P64A364usZNQhv3nrFkeAXnTFpaw1VbYOm5K06CnM2Sb7zN0r7Pbz77If/uRW6wMs9QBIGwScLcsljwkbmf2HsaOZmoiVFPY6ECf7yQAZTSZAZwXZIWQf+HBPwOHNIyCcHIgmCJxwd09GwhiUQ5B2E7re6Y1q7AiPJzPkiytnQtTV2pPryk05tAnYaXmwvjWTk/HyLu3P5Hlg52attZYazr5Cbs2fj91ped97HouufBuFcsGXMdLejI1n7Di7d1uZvbK33sDw7fI1KXYQqzld/pHM2/mTpYbscnY5XqgXgqgrWnq4bhEQmJCqqUnxVo6NlyzRlGHnw4eJgqwqxsaGYcI6wefjuYhvwOLTm/GPmg8F6eGjECB8LySIzmHWHFlbNmBFI1CziBT3cRMTIJ0rWH/IS1k11XJY6yh5rY3n21cFSMy6FszcDGSPryFvQaWuD7WNCJCICGwuUc2KbA2kSzuE6zjlS0OgZuebFdQzVYzDUuY24dzc6wrUPrLCUjbbksVLaOSgIYKxduBgOiQzRBXr9q5deah5vS2e8RXE2qHNIYJu7VfWHTDKJ7rqsS+C0L2ETuynH3/Nzls9ndcotNqKVtRwqY7MC+M1StmnyyG3gvD/P3Co0pafOcE12FRimyViehrZRH3HG0Bq6Hg+RFf5CNa4Xvb81AnjIR+9LAwi1o8aSgSIr/KdAB8pVngDBKwXtlMPkvsRT/0VHu38/yPjkq0Xxczu/UWGA5zNWUzthSXNpkNHsVeirs6AKJuEJRmfY4zUpNnlAKQzbSN7GWIpFHjhrv4aQNoYCqnoD/H17YPf+1AS5M8LfkRjjyzO/Ll/nc4CLQagfsv6AqeoiEiaai/sOWx/3gtzBAk2DvVOJ1ZyKQzAqakhlsDaVEGjTSmKmgXzJlkIOQOdzbW0eDVCBsFrRsbZViaRd2QwYe6sy1i7eUOM7e+90zoe3GuvbtpuA2GJlt1MfcDCPSnCwy5YuRBCfDvKcA9Iam+Lw76oz6/Gzlg5F6C1H4Il11oqaHzg5/OWzjdPGKbSljIaDqpsppTmWPqMQfX89uubsD4Ltm6fMHv69fXG1kXA/HcgeQj+Lmm3e+55EMVOj93/51+aZ2eGebccsxHY2hViN9vDviGFUy31mvalnMPtdt7ZSYy7NtQtzdbjHWx7c0UKeVl6JUrYJK4ba6PHiD4UFHE0SgXD6aJCQDmuM8HsOXMcUVYMsB4GGSjSXLkZ+nsMIdYK3fZnX9ZkVo6jqx8g9qpphJIN6sKFC6l9al1d6HLD2GNUX8s2NUe2s+w2I8hk+fp1k+y+vxbbWWevYS9vJMsm0mqwBZaFZTX2SMpVTKWeHpeWjBJATyQw3ANSg/fa1AoBshcLzFnUFslWXFZtgzQMKS9i24a3nG3iVZ+9BKu2EEf8eaGiVbbaU8+9YDHsHVVVle7sMQtl1kjkYD2MQx/UATshsrUn9HOmCUWBW1xJswH36I47f+hI8Txym1axFy2ApBhErVZVWUqzRgT5O3W2L6vUqhs77NobbrS/PvGUVdTU2ehx413A/RsQ98GQGRMgmX/2pWS7+5lySGdfO++cs1AzYDXIaz/3/DrbuX2PXXPV51CxjXA1UQTvXwR8NXV3oTIxeE9nkJv2PFkcUsVLqa4mrQcefoQcok674vOft1GQxy11Vbb+jdfsKzfe6HJEnn3uJcZcm/37j37Ke3vaLmNfy4acevyxv9K0VWz33Pt7e/zZt1BPHrYu1qHMZy+16x9oQuFRQT3aYDdc90XOaBX2wtNPsTf32xWXXWnPP/cajS0L7AiqmTiaQLbs3kIuUJydtfos24wFVj5qfY2FWBo3XnrpZRvPeA9ASa6ITWXcKONs8SJsrUpQ1Cqfj2Y02a2NZC0ow7p5OmrfXPZJNVnprHsMAk7knGruUdRjspDNRhmiZp+RrAlt5K8EsacVF5K7xVz2JrfHxwsiHyvRpPgxdtF5l7N+UJcRmh4BqV+L16EsoaMioiFsKtjPlVv5PuXHB6qmD/uGzhUfjwA5mbpDFdYwAXLyn7+3cfU0AfKxb8w7DzwVQPz3P+Pp33j3CpwmQD7to+HTbgH1SV+/T/vn/7+uADnV/T/V+v3+n3u8emhwUHkRAqUF+J1ogaUXe88vcAAcCfDd2taAtUoDHV6dduMlK2zJlRcQslpDkd3pMjKGmhSGu0KHLbCGLDAUfSug7KO+TqYAEfkx+VosrwDK9J5O9K8ctsnSexeQou4QAbkOmAR80qAWOLnvPvzyT/iacON2Z8Ohd5rxx6GMjkkQHpmQHROv3eq+P2yv5bpkJX6lkFT3XwcHVikfGgFHa+jkTsK/VmG5el2Bez6A7vK3d+Avf7uOZw6N3johcth07bC8QuWxGhdKrS4/nSxUyMke5vBdk2zsV/e7wGQpQQSWB2IT0wIYJLJKoIksniIA6vVvdb6k4xEur9JogGbliAhgDORvWWHJfucQRfJkCswpE8dRENMJRmfRwjnTzR9kKkxhzXQHHT141AV1jyOkTlLf5lYIG5AEetIBTJMBLuTzjKUGAZkilqSaEUCuianOL4FcugfqzClD6aAxJaBLOQMqRGfNm+nsc3Iy8yEs6IaMSLSs/FKrozCX734vB5cuDtZH7p5in3sUK4OuNufhnXX4EAfEThdq/lkK8wIALnUAhXKwUii1utfHI5Hm9jiiwY9xEg05pCwNqTnU5SWgdCSgRCMAjlQekYTnFSDr1njRl7zmAwGN6ziYabzIqkrFtvOq53P+5OZxdscfyAvgWp2z5mx+N9epXqp4/dRRkBoAvT10RCqwVjkGXR2yARsKaw2g29Kb6yISQ6BeM51PB+jYWobPsNQrY1JSbFRqCiQUeROME8m6PSm0Rd60ypZHACHjRt1HQ4SFrK78nRJB3aICMZ0agc+qLxc4KdBZ2Sd02otAE+E2ABjRA9k1nEsx/PhhyytdC3U8qatbAK/mlMgU3UcBplIzCeyvo5vPHwKmFwJM81nB9KWANx6Ad+0oGpR/0w2AKRWRvwJx+V2BxVIGqes1ISnZ1ixnreDrozy+T7XgfdyfiwDZe8QbywR8opXVoZB4gDMBgIPqSNbn5VqLHFMGSw/XrBNVTTWkm667rosO8SIgNM8VECsiSNdIHY4iKLRWiNhQOLXC6vXVC+jvwN/jAfe6lvWQoJ2MXQWQC6huZf5IBSJCQn/rjyaUXkee2lL3SBGilTRWCh9eQ0oCCbCy84rsCN7uM7GiKiw7ZrNRL6Tn5qPQo7ue+9SAKqCWNaqPMZwKSdrAWPHmHunfClkfN26C5TOXBLBK5aI1U+9DqrHDhw87kENrqB5bjfVQGmvHjBkE7OKvHESnei8Azp49+23S5KkuNL2cHIsYEQmSWGg9YN7pGsgKS9fUQyGyjFsFzKtLtPC+eShADg6Re0zeFkKWZwBM52O1NmncGA7UWFVhD3UQImQ635d1QyPWcRpHCkIdTdd9F2SWOhyl/FgAISL1lbJBugGZO0FCg9mTHFEBONkCYBnP4T+Y964spbzcQtZKAFWuZTQWVV6svyUAGtt27+M60oE4ZToe31hr4Kv9q1sn2AvbiF0GhBNRpbEhslT3PA0yVt/TWifCTFk9Ani0puh6iVgNoIswGBWPclAO45vtSahsEMHDaYR0B2sccW8m0ME7gnm6A5syKQoCWK8SAQxycjNQnKWyBvbbo4T4ZpdU2UgyTJp6sePxDaJLv9rGQmwVFhe5/WaQ8aOgU6kXtvJZ6ujC9ocgVSe5GAytaS5LizGqtVZfU26jY5h75hQgx7+0Z7+TAaLvOSJVX0PB5cd7Cdx25vZL/iG13fBjhvdQtx5xf7sh0EQyqmtT+5bsIEXaR6KIkhWhiGGpgZTvpAyVDsa+1nmNGa3JvaDSoQDPE7DMOXpgN5ZRnraaztPZU8bbkf07LQ0iKZrnWv/WW45YkQ3Gv/7bV+lux8aQ9cqLvJTtW7eRO7Xf5gAMhbO3+DLve+nunDIPu8b2UeYRWGID5SFwxeQDMD/3sG9WASKLDE8EME9ifktKc5T9dvO2bXb++ee7Oa71IQqQRqS3J9epn/GucdeEGqeX/fsItm1Lly2zfGyGygHBVwPqDTDndM3Wvv22W7+HSCmUp+yV6ppOoDbIzcq2i86/ADVdKxZGNZDs62zyqBm28o4ldtcV95MZEmlXXXWO1RVmWpj2W9aEbtDaogLANrIqlIcwEUCzEfsj8FoAOBBbLTH8FYPDRzDAZjfjKBw/fc3xUBQYAtfKuWa9WITUe4bYhjxyn9iX1ySICWi0zZkQsWmoGwDsjuRgSQbZkQtw2giZqHBj//5Wix5sspVjyFXYdKft/JefOtKxobrNxiWmWhA1Rc2Av337mXTLoGH7ymmBjkzeBqjZTx0UTFbRNEKm/f3pAsf+pbe101lO9dKBHohywwslyJgkMlkIytU6PrRns7+jjquUUrShDzUVzRsQESG85ahQ1WXsf35hELllziJPyoxkVCZ13NsmMnU8WavyS3pRLySTi1DOWB0guHqC5WIPA+9p/TQfZDUOWiXBBF6M58SUZABiFH5YCdXUkQ1D0HQ8FoHccsYr9ps0jsy8dpod/uMup+aKYVzWAxK3MaYaACuD2DNaIb6qIMtHJSazlqVYAeBvO7Wl9l0RxWpO0j4QSTd+PCRqK0BeJEo+1UvFELTHGtuwDGKfYf264LxltuGtzbZm5WwyIfaTRzEJUs3H3n7rEN36iC4gn6pYP+ohz6NYA0vI87riisvJcMojr+AQuUvzLBKSXSovBVjXUjOGUEu2UteEMu4jIBM8sOTzk4Uea20A12CQekeZOUxSuvC7UAjFsA72UtdqDYQgGxUKmJxs6zYewRIT8m1CnPVRu+RUl0KceaO+67ZgSLPUUJTEAI0B/JEN4Y5MXpNcmDFT09h7yvgc/k7RlEBIj4j5Hxz67oeSIA+QCRLiCFLGqELkqdO3bym0RUsnWnF1u5V0sobuqDDEMDYa7ytPAjCmTBzJ2hFl1ayfbPGGMMWWLFhoTcyhJkjzviDycVgW8yu4jrFYM6ZjP8pYDKH7/TxyEL/x5Get/qfP2VbURcc8wi2/W7ZQrbZq3EhbNoOcLIDeYqyr6tqDWLfDsHvNsYsuW22BEA+ZBwptoJmsFmqzCCyeCLqxqNExth1yddqE6TbIvc7ZBbHCfZ46ZzXk/B6A9GzGRpM98bc7rK280LoaPGz7rix78OmD9pOf32TJ0dQ0bahGGCP52C2R1s0Y78HGjetMV/yWdVV24XkpVi/bJwLAmyAwj5Z0Ww3btmcY9qXsDUki9ML96ZIPIncrh2aJFM4/HpaGWnE0tUsDdUwNa9vyM5ejijhqpdT7E1BXK7hc9U0pNlciQgLY29RcpGYPNenonOPNWk43DeMwDmKoG1VWnvMKOIZdoeqhr14/tCd968frIAQm2LnnnsO+SOMYNlcjXANBBTVCPuRWDPNmlL384rMo6S6l859MRNndsR/5QXYon6wF0q8dRRAtLBbH2iN1/Pq1r9FwUGjXXfMFl2fSzDz0UWYIBNHufQeGMhNZIKKxl5o5dRJEB01M1BSyfRWR3c8614BEKQnFbTM+eLvJ3vjslVe5IO8Dhw5ggVli55LHtWD+bNuIjedc7KZ2Yy21LwtbNM8AuwJrrHv+8z+x2wuCVJH5IicsMhQbqH+CQ0ey9yfa9y+NtvveaiRPZSafC+VCdoG9+Mwbls4Z7dav3GiRqLH8uR+yQZatbB55bsUoUqpoZPvaN75lv/nNb+xbt32TOraFrItK28i+Vw8xcePNX7EiGiq2rHvTPk9zydSJ42k+6LMXXnzZKmjQ8MHq66av3OLqs4Psky889yzXftC+cevtrCV77M3126ySsZe17ppTlt9n/ftRS04cbdu37XFZMV19rRAW2XbTTTeRmbTX7XsrV51pKZAV69avP66k9nch6VK47z9wyDV+eLMXS63sj8RQa6Iaq0o5N6WiwGzmvNTKmU/1ZjWNBhFas6gf5Log9bUUP/oalzrGCo9kso/p/KVagxzANqzdksZQ1nBuaYEEiRuNivg66kbqEBaIXpQr3l7UI6gq1YDUy1nh1ATIcP30/r+d6fYpr9nwAz5Icpw8A0SPH37siXjNaQLkY1/qd+vdE2rfv/+3T//GR1+B0wTIp32EfNoJgE/6+n3aP/9pAuSjR8DfTYA8vK52UACXgDn98nAouIM4TgRC1O0JGqJgsGZsiTxIMQyJoBvdo9muWDHHpl9wFoWcJ4AozyPFh+uScJqPoT9OBYL9FEX+RxEgw7ZXev3hf+swmP3Icpt+w05X5LwD3hwnQvT/AikF6Ay/fwGTQ975ykfospyHltnYL250gNyJhYHDcNSCdPzzZv1liU3GXstlgLxj5TEUxq4SOhBrlryiAruIkLkjhK61UIyNw7bozddexweaUEUAJknDPQFEFBYtQENWVCJuigHMg3j/zQA+AjPDOIg0oAAZkGIGMLWDg4AvBJMPIJy+Mv9zuk3/bhY/5+BPN6me03VT87d85ns54Cl/Qz7qkvzKd14gUiJe5JoonXTmKSxcVjPKjhDI5MuBOAZFwni6QPsIsCvGImPKhHH4JcdbBl15JbKDzZfxhgAAIABJREFUwXdV4FMwRXcHBIQsWAIxzY4FBOwkHLSB0GsBliJaBOw1cTAQyK9rrv/XfZNaJZdu6EDAyHoKUOUIbNu+3fYBJs3CDzolGW9tPIkP4Wtddqze+FTWjLIjFiKgmM6reMCNXXeOsSv/hqUHB/IyrrkAzjQOBvL2F3AvWwflNcgjXnYFlXS/SjWhDl2B2AJIRVA5AJvrJULBj5ZQSdR1jzQujtFdnwwYr45jETkC5VRg/+fXhw5gJ3595Wd7bekZZwB8VrnuZHV+CzT3h9yo5T2HQHoo+6MW0DYSsEBWOwqrVxCzMg5ktyFrJdlhPffss1iz/MKRH7ItS6ZrvpJ/q/tWJFYYChc9TlZZ7RTzIQCn8sBX8S1LN80lXQORGeoqUvaCxl421kUiN2SzJLssZX+IvOkXIM0jfeiYE1mirn6NaSlH9KU1QF8aW8rC6eHziSTStdOX1CEayxp/yq1Q3oMIEOVK+NKpV0dnljong6TAYUz6yeIEgKWLsZesLBTuRy2HZV9AE9l5STHSx/vwRkVy3sqRnygJIvJjx74+F3B/iINqEIdwXV9ltgjMlg+MH4ddAWkxgLM6ogjDlRVWIZZ1LsCd6yUSpJnroMBzdfMrs0OdZhpHOthrDZU3tgiEQuwDdPAXKixAeZiklbd7FcC5iE7ZAcnmROHmWmq1DDkignVAahABBiI8pDaRSkP3SuuIficLGX8v68aGLXST0/4rqyOaVbFxItCXQ6yUDH28v1K61tJYn+QhX8RnOfessxh7z7jDpNY3Bd7KWusw4OzESZMcKaCuY40RKVbUOVeELYUOr1qHxkJASGHWw2v2Qr7pTzm+3dNnzLKteD+34HEdC0AsAEGHei/mHVo8pwaRLZG3yGieX3Zy+iy598yyMd/Yz9oBKYIlkLoZuwHVImVvJ+Ub6rRk1qZKxpI6PdX1Lc9wqaQEdM9A0RbBnJdaZPvmjYBW8+kUZh3itbReBPAaIhe6sE0SORmGN7+n8oD4Ha2fAhs7pGZiXxPJUQHoG4D39MtvrDUfiJFOlD8lrBF/u+c8++XDpaw/8TznCHf/ld0SBTBYCekTz2c+QH6K7mMjYIoIRd1nrYmLsXWQFaNAoEDmitas7CzyRQAwouhmV8e8bPC6UWa14Anu6403PeNJVhW7d22zyVOwXQJUVSZILN3Tv77nPotOSrMygKsAlCDHmiDIsOmSFUcv900gjB8dkpPJMakADDlwNJMJzvrA59I1173VnipyNP3XU23SN/GKP9ES68RD4HE5h1OAiOQ+ro4aygE5Tno4ZZm6b1lXWD/0fT3W1Q9SNvHc2i/UhdpHLkIQLdqy55N6UpY/sv6T5ZUDfXmfWg+1jk1DURcE0ejUaax9srGYBgEXxX0vJRsqnK7cqtI8u/WmL7ug2kyCZs/E2qONNf/N115zqrrRgB7xEFtSvW1cv8kWzFxAXgdh4oB8sYQg+wf5216AmDEQglK3TFwIILmpwSYtx6LuCAQB4JrmwG681KvoLg1gnTxjyRJLnjrUxHFwRwvWQ9Mg5AvcPctnz5MlUwLEYQifyYv1oZ/90YtGhFb2hXbAOTUuhDO26mg4CGD9bIRMLsTirQZAcTyfOZuO1kr2DG8UIcsWLKHzP8oG2JObIPPW79rCWGq07z18qz18y3O2dPkSxpgnhAV2VihAOiECBwHx2vEyr6lqsIxs2YkBRLNl+JJP0Tbob5mFZPVACki8MA71RyiWQSMBC6U2acX3qaC4EGCoH+u8cOv3Ayw8UmSv57EfYBF0xfQgS2XMtjPeWgcggYpK7UBeN+ASjl8spTnw7x5YfAV60bRR3W2HFXz+H0+iVCuj27mD8cgaxTVfNDHN6vDk/9zvDrv19jtXzLO1G/ZYJn0g3ngikQKBWqffwkIGbPrEVOxrigH2qHeS/ayf5o1wxtAoyIYeslSk5JO6TPugswdlfZaiJoD9TwSIAsHBqQkJ7rYYgntFcArsYluFWBAOC/iFyksEYX5xKx3sMW6tbSEXZOGciS6zA57Selkrizuo6wBT1QiQNCrJ2arGxMcA9hbjUT+amiiS9yHLFOwzYWDGXzXO9v92Gw0Y2Aax58iys4pu6wDGRfphMikguI6xjoySbSBrqfJldu3YZUuXLMZ2JsOyMmsACGe4/Vjdz57U4J3USYVlWOcxDzLzqW+4fmljo8j6GGNb1+/C3mayebKvhbH2eDDXt0A+CBD2DfGxHqxfDufVoHiKx76NoODsDFux/AxItixH2E1KG8s6BLiImla1ckRCLABvB/ZJ2MlQ07QyB7yVw8djw1ln+6lRalibg1nnw5irItjra7H0DPemA3sM4GOLA4137SnGCgsrrbmpdjCLbCre8+z5E+2lV7IcQbdoRhyWPB10XhNozXrWzT3tozaoYW3el9WP1RHqYOZMMBZ3Wg/U4f/9fbe5Ofj+Bgrt93+c9SNUP3x+mG3NRzVuqTu+ic7uwZAIe2hjFXPQbO6YkZaEmiMuPgDVZoE1kJnBS5p/MBkGU+ZYAMTgdtbgZvD6Jo4wRHCQu4JCr5C1IcbDpiVH2mN7b7aOX75mmYf2kRFDTRozxd7OrKLZKNVGDxbbly9fZW+9vRYbLW8Ia8KVeeHQeBqowuQlhqrUK8KqUc9EQGyFxTKvaC7rgJ3s4d7t2cnaTJPBmiUL2BMhtKPHESqdY394+GE67i+1ORAsI5kvdQDrh9PL7f5njtjkmbF2261XWW81OSAogfpYN2tJfxfBgNjFvJifu7a32AUXMgfZb/KZlKWNpPzxfe/oZNtHbdFILTN6HLZRlWR1LGGPHUmTFFKqeADnRGr0JgBwESCJNH5FUDNtx/JR88GDNT6FhgXVSsVYUtZxBtOX9gIR29LNTp07z2qoFWWJlcgYSYf88ELZLQXD3v0H7effX26/e5QgbQhfNQtoH1CWX2J8FGv7MafiPQipEx6CYo/zTCn1SQA2hodY/6+66nJlf7t8Ltk6djGv2wCvC+n4L0UBEh4VizXVGRDjR+wp8sbu/sXPHOEnsL8eCyy9J60D27F/q2asL1m4wBZh89QPQS775y7Wlq3YMcWi1Kxkn0U3AklIzUUjWz2A/dVf+rK9wt6zadMG8nVmk4M03jVcDNL49sobG9irGUTe1ATsIb+86xe24swV7mzcBlnmzTlCbXZSeUuhOwaS/zc3TLb/eKkam9Jz7Zknn7Gta7dgqfZFsn1iLDv9MOe2OPaPOleLN1N7bUft2cFnDmXPEMmQRyOJcu6qUHntQFVaz8/OWLGC+TrC5k6fbImoHzetW+vWo0Y+/979h2wbn/2mf/0KcyKe+VBDE0cQxD72wKx7FcWNdiSjwKppsCnjnJRL818NtdW8ZUupQ1GTc//1fkTmKow857d8vhO+rn6o21588TlbwXtQjfTKa6/QQHCem9P7Dux3DTijaPSYPAVlB40CO1gLFxNsPnr0GJpAcrFy7KdxKA3lUYnLudTaPRZ1msgQ7ZmDauCg9tB+6snYSU0bgyI5EYKEnCKUJTUQmpmcAVaducp28Tl7IWsT4xm3WHYH+tEkUNcGKXYzhPRY6hVUXkx4Tk18dtTYkOvKOT21/sNZX2jUn/BH/+/aQd5pGnnPhTnhfz5M3TGsABnSpw99fRRgd5oA+bAr/OHfPxWA9vc/4+nfePcKnCZA/tmj4dMO8J++Ph99Bf6vEyCnGr/vDzk/1Xjy+MubxwZFEqiDXgXJsALk5BkgABgU452A4qER/nT14r19LMe+9YVL7OzrryLgNR2gjSBk5X3Ix8ORHiI/1DWqfwNoUWh8FAEybHul1xdwor8zHlxqU6/b7jpAewB0nRrjeFj7iZ0Pw78zrCDR3wIu01F0iNRwAeNK/Txu2+FKFHlmHgd8HMij1zxuCTL8/+5xIkAAeTzUWcY6Lk931xXPz3T9BPaXUJTp37FY3AiMVleKXn80hwZ1mR6jKJtI8b5r61ZnuzBpylSu0wi6uPOdr7/AVf2tok4gZA6KlbR/2+tUNfp9dVX1A0Kq+0VkhMB9Bzipr4T3LbsnKUUE7g014erzExSHfZTeaApgTjtFejjvceL40XSpQmbgbTuBg7Avz3OYzicvPlwnhbQ812OQV3tw7zzpvApRHgcgUqBvKAeDOndvIyiKddgQGeBsTujoUg6Kgpub6eKrpOtoHHLu6toqitA4PGyzKezLbC7d6m+9uc6B8d502YTg251B5+NYusgbOGA0yOYEYOHIr2bYeb+T/RAe4RyGZL2xBq/qGkIQZdmj9xgBEKniXSG6VXxP4KpsweQfH6j8Dq7RsLKjqZH3zZElFsBRBzQpn0Q46H452ymu7w+vBhHi644/FbnfPWfNGqwF7nE5CTMJW9ahSBYuhXTNS52hcFtlSZRgg7WaTiYdNCrJLpDNjoKR1Q0tRUcI4Ef1McKuuU5r6U7+8U9+RYDrfhdIOGZ0qlN5uGB7nk+5H1KsyA6mj3uqzBQpU0TM6IDhlAi8VxEgArDVWT7s3ai8BhEkGoeyvxIBorE7ZA9HVxsHTf3O8PwR8eEULoDBUn1oDdBzaz0QSeT893mMyBcRcCLTZNUmEMaP1wXidh19eQQc+jPmZW8g4FuP0YFE6qU4AGwRIfV07ivQ+hgdr54uJBOAi3ulrr+rL0/+xEgQASJHs5WdEox1EbZydJ1HQQgAmwE6YT3HvA4BUAvivkolpDwQKUT44FaAR4ezHNNawnvuhEySQkMAuLI+tCZpnQiBXHE5MdyzFMDUUnI7pA4QIaLf1zrQyP0bXn+0zlUCTMjOSt1tQqhKSrFKgPBoaW13168WQCAJck7/1r3X2qcwyomTptAN7YFHeo8doKNNXYt9HoTVAx6NwMahC9C+RcGPAD9aq2YDOEiFsWfXLrqDV6DeSHdLnogyWXUlQr5lAPJNmz4dFVkGB98EZ70lqzKNB30O+dJfeunFfPZWB+ZLfVQPENvsgs/9bP6CRbaJDsMs7LOS6dgTHNmrF+FAKvWJwDTlPPjwObVmaS0LBKTPJGQ75Wt7XJ6Psh0Cuf6TOdD6Q9wq1Hwa3YkiMbZu2mifv+Kz1gyZuomcHQGeUydPtqmoQjSmagjffBv7uRmQBiJKpMASoOcCUqUMZEzKGk+Kn37WKwEqWlOCeQ/1tahJGBOyh/PGHiGLDvrk0WlYTb2OlVi33XXHYrvy1ucBYiYTVh3B4TjBkVJSWnQxpxrp0A4GjNkPASLSSsCLFIAirebNo6uaeaSxIbVaDeBnA8GzHVhfTQQE9uUNRbJOdAlQQNUjf+pwrHrOAKQJ4x5s2Pg2gEACCroxkEDFlgLhcpTQ5DLAbQ+/YFt29vmsmX12x49+zj3vA7Sa6Gw1+rnGc1ADHeK+VvL/HoyhIOam8mWG8j4g5dhLskSAoPxw6i7HaLyrrnT73vFD9jCpISL53eP38bwPPUr7tQgS/uNUk9IPCigFgHSEvdZKAGEPQBLZmyWwJmxDPeFIDsahyA0phCaTO1PFvrGdn4nInzVjpiPutf5s3LjRdbtO5z6cf84qu+snd9qKhXOYo4fsks+cRY4KGSxcW9kjFWFxNRPgpBVyTl7wAdzfp/7yCL93sa1bt8HOveBcmjewbQR4evRvjzrrDVnX+bM+KqcoYfqAHUv3gQyDMOaa7IB0+8xlE9+ppwS6al3pakxwZF4F80hKlTxAmwSyRUYBuihfKJD5I9WZrktWTgaZI+McGNbHnI3FJqiSsdbDXN3H2AnHBsSLcdvJdXtt7Zu2dPFSO38V1i8QW21IOWRT8gae8j967DZ79e5tFgMZlkaXdijqhpbyXPPpZg9BEUHhYRkH8h1gXVDUTNZUtBUXcF1UggHeegBmt3BP1q1rMSIubBak3kSAsKLCXIumMSIHgiC/osU8fKOsnOyPtUdajMZ3QpOxK0oYYWmEAo8FAGxGUVJaiyJUHumkkz+1ocDINbfQUVGucaKxqNOyIEAab/qVeQ962xEsdjxRLW3dXmazR3tY6pQZ9q0/HzSa4G1BWqRrgNhW3mJ1ANDxKEtG9LZZdPCgLZo5lnuc53IpPEJZR9uw5cF+NSEqzDyxo9McDxcJ6uwcsTSkDlFjiizw4HwIwub+402fC1lgI1nX8XaXNaewWS29UdF0+LL/hXE9K9mLpHCMYMwV0O5/9sp5lk4XtD/zVP79DXyOPm+UCrIfjY9jXe21eIg0qei+9vBVH6i3jz5wgP0cghWCXWHjLnsMwmMsIN76tW+TDzDFkWqD7IUNEG1x1HWlqO3SIKOyszIBIBvw2V/gSLjyimPOelJh0ms35rvw5Smz4odAZgjFMwhfzss4bAtnzbA66hARwxkECkfRJZ+eTt0SAVhMA4snY0yZTKGsOx7UCCNpUkljz6qntnFtEIy/Rqk/lDvFGOpgDx8BwCzyppN1bCR/q4knEBLCj8/TqJqI/S2GuiM7HTCb5UC1Y9BIFHd0ybdRT5aWtaBWQWUHUZOVX8v6jh3WrAn22mvZnBnMlp2JLSOWo5p/bVhX4RxEnk8/BAiKSfUojES9yTxL4z6oplU2khRlssP7wd7bT0qCPL7sZ44AUm5QGgDqlq2HCXmmfqfD/W/rG2xWGuOOOjgCKzS/kQO2eXeuHAbdde3t87KE6DHknQTabvahXMS83rxP9SrB21kH46wJuURG252W8cPNFtGQjoVTnT2PpdeEs5fbX17eZHOnptjXzxlrXh2VjOk+O5TL2t+BjWJyHOqKEeyltaiM+iw1YYJVFDZTT9M45cuZqrrQ4siaWr9pK40vkbZq+VmQeJ62b/chguyDbdb8xdZIHsvipVOtr3y/NUEC+/b6UguU2HOb8o0YFXvssa+bb2eNdWYfsBGA2ASVsSywTkH6icjLye2zOfMBuNt67Fhzl6WXtFkMuRyVBG2/sbVEGL1NmBxqXYSJn3/OfGz00hgr1HXk6HRSa9eyzmqOTGH9Pog6W+NIFnXK+9L3lJeobI9GiBI1iUQ6m8gwFHw0IWDFqD1qEPI3PJb1YNc+MoHINYO0LGOM/+DWGXb/k6i6sclLgDyYP2cmlpA7GTMeZD+Rn8F5pZ1xVV5KZh6h13XUWporqs1XUYOr+UfKxXxI6WayLUaPoTmE2mjduk0QDd32hX+5mlyuQnvgL3+2e++9x9XdajppYM2QrWg8a3c2dcybb77plN5LF6EE4uzgw3jzZJ9bv34DGx31FsoPP/b9+FGjDXycpom37Exy0HqoN9QUthGbzuuv+zL7W6Br2uhFfVPb2ONIwXDUbqUQRKlkG07DsvLQkYPMbeofHis7zizOk6nkrLVxxvzrd+bba5XjbfOGjVidldnnL72UOiEDezuatJgoRw4dpj7LovEkyZF8JRDr3//3HzoyuBWS6i1IhiDqqkHmajUyrM+ROSUlZRRKv51bNqKSCnHNGbXHCak3sEndtn2nPfb443bPr++2r9/6b9hBVtjdP/+l3f7N70OA5Nl/PfAo84FzFm4B0dR7dTSSjGBfl9o8jM/WxPqhPE0f1F46czSyh4ksW3+7zA6Hvq5+tM/Wrl3rrCClrlRzVe5xN4qxKJOP0Viya9duXAIibeXKVS57qpL6VGHoys9TY5EariKp/6TMPkpdW891j2b/lbZVClxdz1mogmtpRgyCUC0kv6Wf+zY6NQWipt45GJQUldjkieSxoTIM9A1hDU6B+FrF+difeoMGJKPJje/L5lX7y5C7xfDXif8erpiOEx/vNIEOEyHDBMj7f+cD28YHsj2GHnFqC6wTn+k0AfLB63qq75wmQE51hf47Pz9NgPx3rt4/4ndPBSD/I17j/+Xn+LRfn9MEyEfvnX83AfLU9rZBKSUkCxbweeIA+KACBAIDyxsVdPL87MHmIJQDRXtXvX3pnDNs5oWr6QACcMXaY9BTNk/qTZP11XEiRFCxCBCXEXLyL3nCyoJHr6334giQh3nuG3c5sFHy6OF8Dz3DsL/4+yWg6uBTB/v+382xmQSKDwcay4tfBIhTd/D7IjuGX2tY8XGixdZQZ+xxAoTH99M5Ew6ALoBYwGAoIJVUFgKQNygAj8OjAGsVdFGAuwp4FYAsj/tBOngvXbPaHvjjH/GhTic8ldA4Tn/rN22miIulwxPQWaGvAo0oXmVhVfSH+Tb5tsOOUGmguJPvtO6XOlsrsGlQEPMIwDh1+QuQ1+vo/UjtwLf5/xF8Vjr96X7uJmTTBy9tgTPqPK4kOPDc1We6oNYyAPxc2drQBRaO37CeKzIiFFBBLZ0c0lITIARQq/TQmU6XdE8PXtKoQgIghPRY5YLIQqcXWfEYZOGHUce0cxhauHg+3qmlfKZuFwzdjq0EfcIc2lFw0OnsDQlyDHCnmxOLPLgF3gbT4Z4NoKDidv8vp9k5v+Egx0HgWHmRrVwyD9B6SKUhuxSRG+r27OR+R1EoC+XRfW2ik10gQ5Msj+RBTFfXCA4wA/gIKK9E10vKimlTpwJa5di9XxnrBuQNvzjoskWU1yKSRVZnY1HwtHCQE0jbDpmkTnbdY57MdVc5axdeX12JCiTs4XPrkNaGkkOe8LIjU+f0Sy88Z5+97DKXAZIJsC6Fiq6dnk9kRyKgoIgbzQ6BtLqvNZAIqRBX6pBqUcCyxpojujodcC6iY1jJ4cAVutUFuKrzXITfkC0c5BhERjvgSTdSd+W3DAUL+7hcDl2LWg4LmlfKQ9HcUSeWnidmQr/V5fm46y1VQievLesndZFL+SELLAVrFtDtNXvuXDd2S1AiiSwR+K27LWKlm7HvLfss/i21jqzc1GkWj/WHOu/bIdcuPTf8lCSIQMeTfX2YjZYev2cfIeEc1v2wYHnymZewmkl06gGB4l6MhVCCaqMh84IBxQXU6pAuMF5d+YcAJkUCyI5GSgmBcLL1CgkhRBGyTsSG1qVQCBF5YOu6pXFAq4bg1Poj4FvXVXk8bu2S0oP/r0INI2JD1zEJxUgX64e8sgVOy5JFHX2NdPzqZ7LPUgeb1kaByYWyZQOsbwEcCgZE3bhtN9YUZJCMDMW3v85CI6MJsCykwz3RpmK/JGuZnZAfFdgynMf6Ixs5jZMqwiHnzV9A9+ZOm0FWRRtjXa8dS9ZBPmCUxoWIHlnyKYh9AsREAl3XxawVykFJSRkNMN3uwN/5ixZjaXDQdkKajMHuzpPP1sPnZHg4QMDH2bUx5nj/AspF4up9pf9iiiX/2y4HkGg+hgHaJQEEy7LhzKWLIQnTrZTPItJhCoHV2XQ0ar6GAracSXim1BTKCKgG8JNd1kK6LkfIdo77KgA6mefyZdxpfopYVOZLAH793lhHFBVi/YjSTDZL4zlwVwD8dtIhPII1qV5hqYz5z18cajff8abr8l64YJ4d3bMPO4tZgBgNkLuTLB1SdwSfTeqKGq7dEWyRvAHcRH7I/uOLX/yiUxFp/ijTo6IYuz8I4aioUICPSQCxjZBciU6Jsu7tDRBwfH7mxGRIrixAnYqKEgCdADzXZ1hLfRXd+l52gOyJcROnESIcZdNmL7ajmOvf98eHLA/wI2X8FKtina7h/syDRMmEXO9mDxVx58v4HwSwyPr1u+q2Sd/KfEfp6JoT2R/dfvjOJBtWQg71DQgE1c+G9ls9buixw38r28NZYEmdKQKEMaD1R4SzgOjBzmZsnaIcMfTzn/0UD+/ptpIu2J07d7r19uILLwQYKrUN69c5ZeMaACiRJRr3Tz/9NIqQYFtOt+nUCWl2aA9NDdgxnX/Wcju0ayu2T/XYYS1lwHU7j/Au5k9BXiEd0XOsBEupUq7P0kUr7Ve/usc+j4e6gmlJBrPX33zdWfiF0zUbjte3AliLsLC78bsr3VVorYqig/tNu+wLs9+zPmltaa2Nsb3cj2j27SzGQhRrpnKolAPiwbWMpa6S9aGUgOokn7tkrlM0emC90dcM0UmJpBwnAV4NUj5hh7br8AHGXpNd8dkrwOtZj7A5asTebtzlqe79/PjLv2cen2MzpwCc7d1lMyDSrIcmB9lV6o8WGcZvI3ZSDfjNN2EBQ8IRezWKRH60aV+hFQGE0thL3bbASliHF6ZEsxb12q6iRusL8bYiLHV6sPKRs0gR3c2NfJZiMkOcmgQi5HNnTLM+LHUyCug+5p4sWjDVssqK7IlNhDjTLY8TkCXwXvdBgJR//ieQFfF0GPdaZjOAOQCUdyd5Y3UD9noWqpKr5hNKnAMw62PpNc22vZBQ6iBP/P0JsPbrs+njo7DMrAWQjaaDuoF1S3kVKHiwivGTLQ5g3ijGSB0Eu2ywtL81Mhe1+0gBEqUOZv7kQtIfzicLKAWgjvlQ3wDxz/VPHQ24pbB77p3UffXUJpMmjUN9lWtXfO5Mgr23OwvLgrJWGyQ0eyRrrpRfMah8lOWiTKcFt0ywA/fnMy8GWDepBagJBNL3KhdP7+O4HaX2EtVtqkeU9RLHWi1StIQ1QhZ4UivMQFGUQyODmlqkLlYNoH2lF/KyopqMN8Dc+hbmlsLVp9E0IpWryF5UH59ZtcJK8rKtFCBR6tQQGmoKIL8oJ82fuiqvBosd3ncLa6YPhL/mvBpAVLMsnj/PClFeBbCfdTEWVbcM8jl6RCIftzAcqQYT9oRSOtS7lDXHNfOAIOlmvevhWvRC5I5CDVdNh39RQQfd9hPcmMvCio44GmuVuJn3MovsqWLueWRkKIqnJlt94Sx77c0Dbkwm8368CACpReFWxRwJwdYut6neGpnXkbATqrdUy8mWx1OWoKxBCkg/mRLkqRV3u3VEto+qm+hugAz2Y89stQvORbEDKFpFHRweE2D51KFEaZDRkQD5BePRF2gFmai2ODIg+CA7y1DoMZ4oM2spi++87Vpb9vVEy7j1SQtqLoIo6bF06tjCPqxy6Cbvri2xn1411RLCRtjag3nW1CeVQ6+l0NnfN0gmAWRcL8C7vw8NS4NBLuemfwBlTXQwloYcPYu7AAAgAElEQVTZ9rs/VQPC34xCro49F/ILAqOO+ZxIbekBITQaW7vYETRVkLfTXdtih46W2N7iNnt5Q4/98S9XWzJkYf2BDdaUVWwzeWzG0WbrlUMx60ApBGcAVnINIPcD5P/sTCebjG75F8lKCY5hTfL3oGkp0i4+/0z2T7K68o7Q2JBsPZAWHdTdoexlqh2jISj207l//oXn2yMEaoehLr+YRolurnU6e7f2wEgUIkmo8aTCrANIF9EciB1bcWWN5WJlRYAVwfLcT+7Fv1wUaj+696AtnDfHqXM9ODesWr7U9rJ2NkHk+KIK8+eMozVzFvtbG3NHu8+rr7xKY1OsnYGlrF5TJGYOJHgG424C2TajIRP27j+ATRTr+o03Ye95yN5GlfPNb37D1dL5WOEGSMHEGUtwtXLZnniCzMSZM8moWDCkoKIOK8UarhrwvQm1UgONKj6QfN10mYwijF3X5Q9/fsAuuPjioaYZ5r1IIOUM6dygs1piQoqtX7eeYPZ5EP0VjiARUdLOtdEZT+RHBWHfsuOqh6w4RpOJN3X2c/+x0P71d8XccxQf1A9fuPJzjE+swyDnNmIdNYb6ZT/KhjYUHueedyH1I00FXJs5M6bb5vVv29o3XrFzzj3XouMTbRmKr1exDCsvIquEaxvM627ZsgVOx4+miaW2c+8Be3v9RpvOZ7/pxhucgn0fBNRrL79s3/jarVyjNttxkMYbyLPsEmquFWdhr9ZFAyQqffa5cIjVOiwBQyG8lJWlXMAujRmahPxY47U2+1AnpN8350NxgHk/LHJNdENNW76sx5NdSPpUHADc+VxnPH4u5fFBavTRyoPEXUA5n8q/lIpGzWCyFVu58kwsaVFGck4ZhIhsx/5qMlZtFTSqNTbUudpeeUxJ5Cp5YIUl9WNS3FiabXrs8DMpqMWu5hzYx94X6tyrj8s7jv89VP28+3WC6sMRIMPYh2sl4Y+yUU9NgLhXOd6o+S4mc3ILrA8D7U4TIB86vD70B6cJkL//mn383zhNgHz8a/XJPPLTDvB/Mp/64z/rp/36nCZA/sEEyN82YWr8Mb88IC4C6J6qlg8xAE5HNwBvbysAGWGlPr12NcXy9LOX0A3rC4AEmNTNAYnO/yZAHgEg6pwegZ+mO3V9yNeJDI4G49GHltq0L29759FQIx/z3WIhhXJEuSHvJ3UEyA6VMUN/D296+ns4CH64Q15ez86X2ylA4ArUyUfHnMgPFc46POpPIR6s8uRNP3rEkRAC+9S9KoBbh9f58/Eb50DpA7D99OOPuU7cNZ85z3LwbVXndBgdqj0UaEkpdKbQraUOa1moCCw/fNfk93zmad/P5OCn4GHZtwx1PSq8WLZYAp0E4kqlE8T7HCSwMgEbAwVjq9M060iWCw+ehme6DhQzpk6wOuyb0njdTW+vJyi8g67Eaa5bUQf4AFoo+8l2CQ3DmomC3MeDALmCYnJF8DEGcEobk+K6GyvpOlJxpygTFd8CAUsBJZecsZCuylLGQpsDdY8eLgAsSsSmpQ6li4879LyG3YzCm1sAIXQN2pEll1K8N3KoTh031jb/cJxNIyjZlw6wqeNHcdBuBRissIl07cpLWwSH8j5EVgi0Vjd1P4WzDr5DHcXHnPpFoYYdWGbIpu2R78x8zzW96Z4MCAv500cRurfQBajv27vX3fdonXhdXYsMGuKjBzBfig49vh/ySPYt6iJTx20sj9VhRwDuKFQgIjRGcYDftm2rrcA+S3Y3srrSmJSCRQqUJrq0RLj0ioDkhQSgdUOKVEAkzAAglEd+GOSLQFSNT+Wa6EsZLEMZHcr4EPEW6IgMHaQ0HlxI/fEAdXVQ6zAhkE+AhPILFMys3xHxqfkpklBWV1I36bWGFCbYeCxAvZJNtg4gYTmfS6dBJ5piDCqssJluWqlBEvg95X/kQV6pq6udz6BuTakPpGJS57NAaX0WHfJ0OI0AONTv1mMFFwKwctHZIR85v597lUwHrr1IQHGTsjzrBrw5fw2o3Em+Nm+upRs1ygUsJ9Gpd/BIru3YuccmYfsWxQFN3cMKQR8D8OjB+5NNmTpgRUhlpB91ZJCupfJvpPho5NrLLkEEiOuw44AndZYO9SIMBKyJKJJCQIjxcIaQAAGFmwdDeEq6r+dVrocLANVKpBM2vyOyQ2CcrrEX46OfxyhLSIdAHS6lMNEHF5AtBcjhrDzmCIdDSJDwmARCeeli5GDYApmwkqBJWQB0QcI9+NCDzpbns5dcjJpik+so1lhKYl5kAtyOg7SoZ52SskefTZ7Sssly+TLcbAH+8+fNZYbTlStLNzrxBRZqLR/gQCcyLDMrh9ft4JCdYCWQIiN5Htl4iARRNozAPwHBTh2g6cT10XMX3DvbJnznqAPKB1C5pLDm6Z7EYyfTwgG1mIP1OFR0QayfVZAcR1ljx2CzsYD3IwWVAjpHcNjswy4rlsN3JORIJJ37UcyPeObjMQD1MIjJej6zMpMGeQ0PSF00KoxJEYHKBwHUjIxnzJMzBGCch7VPBl2gd35njv0Em57LPneps6DaxhoZDdEaRI6R1Etbd+4GoAi0VWefY6+++RYdm6inmEfFvKbAyymA1GVYxGheJXJdFHItsDIcAjoQC6dRHOilgOji95568ln2C6yrUMJJlaPrXIDVU1raKA7xy+yV55+yYOx/Epm3sbJtwBd/JLYoPoHhtnbTTrv+lp/aojMJPA2OsKPcv+mQDCWsfQNSZfAZAxmjHQCI/QA2Wb8aUjMMEyBDvtZDqg3tI3q/zraKf2vvEIkv9VocBGklAK6C1OXbLSVcMvO+khwkWQJq3dTa2M2Yk0onjDEg6zvZK/kCWAbx/psAR+Trvm7dOmf9Nw0QV4SsgoLPPecc7u9ROwioJiXjmZAj6hzVevkwti+glzZr5nRbtWyxhZGx0I4ligd7ywDrejFdscshqcJ4H2187hHMIR8AlyL2WI3prVt22oplq+3FF15m3eqy6266lvddQo7HFsghSGpsoPzoRM7IzmPt6rZ/v+cyS9/VZ1MWgKLzdTKA9aMWq/rCkS4XSmt7OWNgJF4/0YlRzoJNCpAurCSDqIc8WVefe/JJa+KanUcmw1MvvwCh6WXXYHXiyf0KGUsoAV+ZTxZYLNfxhVdeti9/+Rrsn1qsuarCarCH9GHsJ0AIdDcCrDKPRmhhoeO4FS/zLmx8egf9UAI1uLUlDzuq/QVma1aE2RSpAVCN+GDNAv5qHikxVtThYW/uotsWweSSudMhbltsw24s/eIFYJObpIaC6l47a14079kfEJSGijDUw9he7Ty639bu7DC4DYlN7BAESMstf7Ug1pXKmhYr6PGzQAjvjP0C67Dh4qPNPGOevb55j02ZM9laICAfeTPTuliG2ZYsmSe5cDUKtbwyLJvIViLgXELONPIhIoP9CK+OQPFDrYOCT+NTe5wUoV6spVJcyi6nmTpHXv5S3DV0YkFJjRIRHYpFYxNzkNwh0s1Hpca6tVW2nkWA+xMnTiAHpIyMrmUoRXMh5yoBI1v5vNgmLZrj9sdr/3LlO7f/rf/YynqZ5GoDWWz60SijP8obk/1lPR3zOrwIZFXVGUh9pwyQMshsNkhqsGqrY0/upMt4OcSvahbt2Wp4kBJKr1cFMVdYCmE6OpF11airagCpyQlif9I6GcX9j2Ld84UUaGV/FAlRW9vHZ4t23ed8dGtjTtRQV3VSAwWyTspqVN3RIpJnTJlMkw7rv6wb2QtFGCi7Sf1KIluUS9ZKh3yw1KjsB2pm0J8BHudPnVDLmi813gCgvj5PatIoHkfTDvejh+/tPFxv6YhViKOwJCyyImnm6eujaWYQlWhqIgB1Ces1uR+J7DtF5FcwN7KLmiw8hY5yar8Otc4QYn/kcDPrEGNgNM0bEDUib3Si+OGHkCC6SQ/M/RFrtrKnutgPh+wd48JjLIn9oLKkgJ0A1RgEXTXkXV9gBNZT9ex1PlZDOHJMJFawgV2QD4C4jMcghYCTWXPn+tus6PuvmE87zSPMuz253ba/J8QyGyDlyApI9u+xb5wdR6e9r22rRL1Z1ozShwYQ6h9Pz14+ewdAOwHianrAeicyMoEal3uJnV9tfSFKqUF76JErea4RNDDkAzBXQrb7QGQFWco0VA2tVbZiMnlE9cxfaot9B3NsT1Grvbypx27+2hKbkBRuyVZn7XlHLX97q02bhIUb2TgKc0dk45QgJENBpkTZBkjRDEo75aIERakuSODMMh31WgUkI40DzO1B1u8+1sgwqVYZCwnK4IEw8GacqzljhILHqX3HUlslYlWZk5eDaqnczqBRQc0d9eQLeVIvi6DsoFFKuVWt/E0im83C6u+Rvz1uP/72PHvmrS7OTtNs/x7sPRtrybJZwJjzcwHbQYE+bv9UA5GaT86ECO5Rpg6kpQf16AgUB1LPN6HKbGEPe2vd2w4Uv+766+0x1tgI1FApNI+p4aSNGky2n6qDVQ+r3pVN1wYUpudCFkjF+wYqkB/8+52uXuljbWnC9mqAs9vTz79oC5cus+3kn03D0teLGkCZUbshWYrJdxqVmuJqP2djK+tUzoYBNAB4My4mkJFShsXc+eedy5mqmX1pCzaZS1wDySDrVgCNLFL11kJ8D9LYkott0xu/X2lf/FkOJWIPe9gi1K8TrAoAPy8rw6ngd+7e42xRo6kLVq85j89DJhL1Ywf16iDXfCtK0tu/9U3meh3nJMiyfbvtXz5/OcqvUU5ZqWYkZZ2dde4FFsP8u+8P91Nz+tvdd99lDz34gCP0d+zYbKtWL+V+LseucCfZcp2292A2SqRV1GHdhJi/YomoL85ec5Y9/NeHbPVnzqb+gODiPLyfmm38uEmozCByySEJPl4/q8lPjUBScGhMKd9OjUYHfkF41Em+Vv6y3DXuqH7W/Z4/b4G9gfJGFlk1NB3p+6onNt3xrtLkIw8U/HDKDRvdOZLq28qev/g9D59+eandeN1XnQKEy+jWpD4KWp2LfCGMZCDRwdwTmuDyEx1Dcpz4+G8SIB9833J6EIEy9JOTERwn/s6pfn6y6/LPJgA++vXfTzad6s7+43/+z74+//hP9D/5jJ88AXKqT/O//f592gH8U92fT9PPT7Z+/rPHjxoUhzeA/z/r+3/v+v4j1t/hBoGTv5NPevy+//55/L0EiLzfdVAM4fDU2ESRBZ/hjwd1Q3Ol3XL5OTb1nKUcFOgWnjzahaI3Ki+ELnkBXYF4cPZQ/Ly3Y+K9F+JUBIj6aj7Ol2yzpkB+nFgo6N96H+8fOO8QIDpgUVS/ozARgKmO5RMIED86xdsAKgQMCWgOotNUALSAOEnCBQi1UXzL5kUe5OqeCQV40iF2KqAPCDzdOG9gM4NPPuBmIZJmhRXX0q2qKzNu/EQXeikAtJhuo6nIyQWi6wAs2wVPDhuZd023tK/vd4CsyA91Peo9yu5IhIsO4cEchBs4fI8nSFhdiXF0anXwvFV07BTQDZuakggJMgHFAgoMCul+SAfONxwoe2ziuPFIf/FDrefAAlAYGRUiNyAAejrcOGQFQWQEYRsQDQk2eVIa3TNFThVSR1ucDyeoGAARTzq0FAY4b9Fs19GWW5DB4+OQZPcDLOdZFCfYTdicTKbbsRvSQ6HOZ6/5jAOnq7Ck6aDLsZdr0EhBm4An7OYfT7BJX9tmSxfM5NBQ7w7UAlRlq6ODSTgHWXnPxtG5VQT4FwfYG0nH4y+uwuj5JF9nf/0tO++881wWx1dvucV1CEnlIbsSKTFcVgdg3lAoOCgNh1RZZ+lA00wXahfvS9dahFMSjz8G2SMgVeGqYcwN/Y5IpFZk/GmAt/K0n0PneB/KGdnIiPwQ8aH3qUOQwMMaJPxStFRB7ij7QwenOMg155HPWJPFmXJPBEbqwBaP/6+8uhWeq/EoUkiFuf5fgKL+KKy+CrKhiLEkxUgioIQQGBXq+rnARXWQOns5DiEJUzys9BCZMihL5PEsYsUB5dO8rJjve/HazQAojsDhACB5u6w5ZGsXBTgqKwGFEg4RH+SP8BpSzsgSQURZKAcpfZZK3tP6jZvIlJjAUAcsgjSrBbTR4UefQV96fyJNhgKUISIZn5ERCe4z60Apqb2UGuEQT4sgrfrpRC2g+1XWRgryjaIb0VnCATA3MDaC8P5uootyy7adLmtCdlcKzJb1lQJqdbCOAnTvBQwSuaXMDH12rQnhjCWXw8M9lZ2X9iF19MmWSuocF0jvFBzqeJfPDCSFqI3jajNHVGm+ShnB35q7QyHUUrk54ZI7ZEv5pWvYr2/yu07hxfdknSVwukenMA5+sQTL6vAdRDdyKyBpEGDO7+9/kO7S8ay5EHM888qzVrpAUnVobgPkXUQ+RhDvU9Zu6rYfBfmhPJGdu3fbeLoka5h3AmNExAggkNJH9hV5qAhk8TWZFtiGuirX0ax7pINfK/YmCn0XcbIXCz0FcXfw72zmoA+gcguPkSWWHqexIGs3B7SL/NDfvFzhb2bb2G+RBSClBtdedizKZVGGQjf3sol7F888ELHpo05sQnvHMKcmYY9VxL/zueeRynTAxicMFU8Sa100/x8NgN7AYVkgXRMgn/IlAlFBjJBqi05SknshMCHpeN2oyFjWpwTmmBdWC42QGesskDnwTZRhdf0LIaozHZhdBsgQj+f3CNZchaV2gkQGY10yhU7EtxnPPU69x7yHgHJZSBBF79pHsV6xvvJyXLMY1slIrkmnC5hPBMiUpdi2bbtQgIyyJdg3vfbqy5CnCfx7nlOCdDTV2CjAOF/m71hCQgPpSKwBlO0d9LUXX99gL7y+EX/5ePOhu7aXTt1jzF8f9oweSPAQ5ojsPfwAV9Qzra/sX02yibdluO5WERp6nyqwNGZ1H7S+6l5pHop01PyLYH2qg9DQXhPL2iWSJhKyU6HlTs3G+iirE4W2ypJEa2IkhJFIgK7WZps2dhSWHC/b6tWrbTuZUF68+FUEwhaXsP4ybtVM8NBDD7m9UxlWAqBj1EF7XPn56uvrUcRB4E8cS6c43vkleeRBQKoqcwFLqzTWYk+IF3XPt3I9g7C92719F6AV9wliaNzYKY542b1zi93+nW8AlDW4DJDoWMgprB33HspEWRPuCKabbl9oB7eimgQU9fYesHEzQeX5+jC12fA2I2XIke2oCxd/cO/prOX+qauefIly7K/6UXGJUMtEARIDgB7Fn0efegLroVD70r+tcU9Zu5dAaGybVCCM0L7M/uMX5G0VALf+ImO5hu3YhVRRe5TyJ0WBH9QoQZBpxUU12HhFWRXgbhMe7tFxCbZtRw4NF2ZnzknCUghgGbJvAE6dHGTrBsB6ZXeV4daDBQvjeswE5leWZRWhOp2bZG/nA2BxL6b5DJrymruxCCqpaGdfHgtxGUUu2i5rI5G7hA55L7Cg3xXeaXlXP2wRdHL7EDyyu5B5yOcd6G+DzAQ4JmC9qd/LNmY2EPAcb7Mnz7CdWYX2p03Zht27XbsCZUd5pXnQgOHLHpF5gH2PjxcfQZ4AYHZsCLlN4cHsuwNOSRkAOK+lU2uyU/hx0QSSx6BmFVjrxc9bILe6qb3qmlDkcX1xxQF8RvlKbRdPXaKVSbab2rcUfLsNdZJyr3p44kjUcd7MC6mUrn/gGqt5pRnl7wZH8A3lDrDnsq8EooxVppGyP5RvpKBxNSeMglSWJZuMSztp2EiBPKxhLQ5kPdm2eYuNptYROLoAZV4l+/6OHfl24YUL3B69cXMur+9jcezhsgsKwUrIizpL1nHdkFSzCGtuhBCLpv7ohVAtg+jqg/jQvnc0K98SAH5beE91AMPNXJNg5mkK9aEX+7IaacKoZaXvUpPCAJ9FBKZyCUSOdrJOSS0dCCg6AsJbahtv5pjsItUWHcT87pTKjb29j9rIhzWkDBWhSDBcE1mbCaiPGmXPbs0hh4NuepYgbpc7P4SShZEyehSWRiVQDh4u5+hYcZVbM8qwYItCvdDNe+zltXqxpTm4v3xIiRSnOSF1h9n39n3vI+flyZSjmTe/Yk3UTOWF1ZApYdbME72CjdXrZIZrXExOjKYpgk9A7Sv7Kxtg38zosi29d7p5WfKDl+zotkM2aTTqDRSZz28l+D16lD2HhdT0MSitfXrsO+cnsr/02wuZWLv1YrXGmhwLcd6J3Y7IH1kJo9Pl+g5SF5EP4hVC/VfCZ2yxr351IvvpKIi6WsvIbbOGlj4aHCptyvwZ1sb880Zt79dSYxehKvPpUO3aaRnVffbihr1YHZldedF8mxXL/TmWb5EQx/mHKo1b4VQcLV0D1u2JUrEfstv87PWt5VYMjkuvlMVBysfGof6FJCwtIjTaswc7Neyq2F89WU9lp6g1WeqnFvZnESGhEIwlNCKMojFhzLg0aoB2FFe5bt+ZSQB4M2eYalSnNZCKAnGjqF8aYEBnoTjYh41nN3lCZy7qsz8/Xmk3XBlvueWQYMfK7ODenZBNk20BOVrHCrKsHOuqmVg/1dZUuXpX9b7y13wVasSsqqcBJIr9ecPGzagxj9IEsor6ZgfvaxRKrzHUO1FkHJWw4VF/U8cWkh8iy97Zs2dRw1c466YyrKnUGOTPn5GyReT50zNz7JovXoMiNYf6OsHeQiEh9afmYgjPOQICpJU5p7pNBMhI9kuRKarZVe+LzE+MDjMflHrNtSgzeL04AuCzUSlIUeIN0aHGsTbqgyMZubYY27Odew5Zv6cvShNqBJQyL/3XAltx8xt2/gVraPZAqYYSZBZg/34atXpYz/IKS2w0SpQVK1djlUqTHO9l364dNPn02OoVZ9A41uYaq5R3V1VRauedu4YGBZql+JwvYPd5DBLpQHoOlneof1LGuvpNZ4LVq1ZRDzfZvb+5y5596VH725OPUYNV2tVfIMh8bwZXHSU/mVC7tu5wZOSC+XPs5dchiNSkEBeNdWCzbeJ9XHLJ5yzrUB5j+yg2aVMhmCpc/avGG2V+qG6Vgtyb6yX713jOzJWsjfpbKtooiKq837y3GXDZzyrITNpNg1KK5f1+1jsnvZQvYXVL/S+VhxwrdE6XXaufL8pQqa5QAfdiHyYFWcafznjn95IveZnaY6zL/miobccNIdauu/YWmldGMz44Q6CW6iVgr1uKbc6tvhCCAZyH1cAk8n0ISzgJASIXDKf8YD35mAqQDx5bT06A6HEnA45O/N7HBZb++QDfR+E7/wgA7oNX9e/5zj/7+vw97/XT99jTBMgnfU8+7jz/pN/H/4bnP02AvP8u/iPW3//HCZARdO27bA1AvnoAdn/SIYmao2u20m779s228uz5FDKVHJwIduui236wl6ITtQAHrCHNhcCXD5exnEiApGN9NfVLW9+zuX8cAkTkx+Qvv/t7H7D1ep+01G1qvCVHjhwnO1yeCEiVCJDh35cCpIWCNgyQdCjY1Xfo8MhBQN2Hsv5Qt/8zTzxpswG751LkPvbXv9pMbGjiKN6CABOj6RzWYbOOzrgKwLkiuow8AZIVGq2g0Fmz53Bo5drRWS4CZAFSaQHx6iKWR2okB/RewNT8/xySD4+/7aiTe+u9q1jV4V0WAf3kewQACoUDBEqlobyOkRxcXsUCqJyif9Kkse7nCuqM5gDQpi4qupti6JBS8KzuUjQHHowwOGN2QthE8Lgo2711P92U4RSRTagTJqC8CLb0I4dsJGBL+pFsQLx2ALuVdH8RwMjBbvT4ZA7a/hBkVUPFIoGPRYUVlg/glYeVzhmSJ3NgUKj2hRdcgifsBqcq6EUSLzufA6gExuCT3QcAvv/Xc+17awPsKH65ArWl8HD5FHRuyS9fViPlABOv/ehdafW19xY6UmEvhwQpARbhky3J+TkU/28QXJ8EATBj2jTLzMygOOZ68HyyLZNiQICeus7lJ65OfKlx1D0lhUC7s0ALcyRGCve8jgOZ8gQ6OOiJANHvigRxyhAeJ4/7CeOxs6gs5zrXuQ5o/e5olDcCExR8npqSzMGk0oEv8ZAJItUESKpLWh12WXS9jSITQtklCkiuoaNOII0CeNWxqq5+fcUDxnRzP6UQUh5IMR63OhCpC1phzQL0pR4p5PqrQ11kisa7rqUsrw5vrIWIG+c64tRRpQ716PH4Eu8kSBDLi2pUAXoOdYhFESqZTYilfPB1YNTfQYC+nQBwsr2S1ZHA6iaIIHXmSk0jUubVV19zIehtgNoi/brwImniAKT3K3BdYKuAV6luHLEkAoSVJsBfyosRLpA4iYM3WDbkToHz3Veug6xK2jhwyRtc90E2YroXerzgMN+RdHfuOwgoRoAih5I0utgTAF31eyI+ZNPVxc8U1C6SQJ34QwY/atTtsxgOdMr1kMWRSAxdM5EbIgw0B6UYE4khBYhIJve942uI7K1E9r3XNAiSg8f0Mr4070U6aH7rNfT/Wpr0XO5IxbWQLYlszILCUBpBfKir+zXmzBev/1d79PGnONf7QkA3OsXIWWevYj2ZYQ8++BfAtDI7i7lWDuEawqE+B3XDDIAJvdctW7eTgTDR3Q/dWyl91JWnPAt16hVw+BwnUhRQtpYuTHU2yztZxIy67lIgOGpZO6ToWXPu+Y7ULeAPjc2Wz9ibiKKBpkl3r334XUfsHFeB6PoUYYWQhs2fs2pjjRvDnBAZBRWNDzOPZD6oA7EcRZQAlRq6qdMgdiaMH2uHIVlzczIhIWNsOrYGnMAdATIRIEZWSOXMjQjl7wAmyl+/CwsEWdX5+nKtB2XZN7R2R4AIR9GB29yMIgT7kr8+9rQjQL5763g71jvfmtvpvs7NttZj9YAOM1mvR9pPf3EX5G68+WIBlIqlSybzoBUFjAf32x9STSpAbTUaf70irjgDB6EwkAIqLCKEuRiD53WObd66BZ//hcz/NHvmmRe4vgHYbS2w3fiGjx9LkO7oJPbcLss5us/mTRpDEGyNnf+Zz2GFgcoBs/Y3CEY9mF5oLYlr5H4AACAASURBVH3ediivggBdbKiw5OpQlhULeRh+/Hp9ZfTUq/UXwlF7mkjerF9NtvHfGLr2jmSUypHrNjzWOp3KB1CM+eUIWA763bI65N8CdbRWiQ0U2SvyI4a9sYmclngeL0JSa1wCoLE0P5E83o96oIjrKGuRasiTzZs389nnO5tBESol5GS99NJLbt8T6JHM2ipFpdQ0UlH++Cd3sR+22tyZUy2QrvDUOFQnTXU2b+pEC4DICRC5xYfoZP3zAxyWT/wAHZubN22hq/cC1/0tf/YXnnvCfvD9b9PlX+Q87KdMn20FpcfsN3940eYvmWEJANVfvnW6Ze3lunj3oxBiH2hFEecz0uLTehzYeiKoOkyK6HvZ+7gmLn9Mdm8DTiHYwDUJAySMGffBo8Eg6jpZ4sVg3XEUW6Dp5zB2+eouh/TGWmSQZoAy7JtEnk2ePN1GjEm2Y5l7uQ6A4KwNnq1d1kLAbxUZZIOMkwFIPU+sl4rzuvDMBwwn+LwV5WZOKZ2zAK1Fue32+c9E2gS68INa6JoFNGVZshZmXGNgtG0BKGWaoJ6IQ2GBehRwvfBYqXUHRduTuxhfDImxTOObr5llT75GxzNNvsRx2L9cMtuairMBy9qtFJVGPO38X9l6s9V+f5cN1pVYNeBnDdZNHpCw0dQTBw7lo8SbavuwcNtfC4EW7GGLsXKx4Ei75ZGtkOJmn5lI7VDNupEUhi1PEIRUqSVBgCD+gOAEqIsIIn+CFRWiXGpA7YFS4AVBpGu/bkYZ0QsYO5L1vZk91h8lWB/XrAmlKy3rAK+D1K4Qxqy3KbJXASxUc4isK5ULo2DkUpQUA8qRYR/MgQyS0uPiX1xkAzvN7a3aJ1QL5mDPp3ww2fOFQ8qIABH5oYwf7T/aU6oh/hfOX4iqDVs/SD6FhisnZoC9RNkgIqdF9C7EUjCHRpXMzArW8DGOJNX+0c/8mz5rtsuNiwFAFRCnXBzl3sRS45Vj6yd7xyAUDlVVNQDssQDs3vbks7tQqc3kc6MQxE6qjmsRBEAYRROFFFOOpGWNHinCXxU9hKYUh8oHUY0rO1PtZ1Kt9LP/SNUsOzxZGoosCeT3+MAosuothbmvUPS3X92F9RlqD2qZHg0anzDLqOiz3UgNeiHbxC0Eh6HiQmURCZeRxNrhzWcUYFxQWsn19qHLHPA9gvek7n7uW3dYImHXWSoLWEvNfpY1REacipQ8cdZpjr500W8hULF1ZV8oyaq36WNDsH4LtkcOlxFgjjIuDXtGrLlGsU4vXDgLMH0ba0uvnT0n2b701Jfs4HX/ZXHBvM9sagQydnq9Q+zF7Xm2s9bLDpb123yEGZctiLMLxikXr8OePNxg1T0+zMtuSyU7pqqs3tUNQRB5rKaOmOvsonrv8iGXocqWzWV+3XgBzVFdtpvPm1tMs8WAH00GBXb+lfOsnDk+6EVO0dFMu+OGK82/vQYbMixmfWLspY177S+PV9iffnuxeZNN0gb5NhtL3vrKBjJVBqxj0Mcq67m/rGXdBPCUN3bZqzsYd1ykWXPjLYRxMYJOHim/62uxawuUUnkE9wp1LntZLIC08rsOsW5OQ40XBrlYD3EghUgYZ4bZc2dx32pRXFXS4DLW2RGW0SBUIrKBfVNWVUVkMy09c7WVQjoHo768/+G/2Xdvm28//OUuW7J4oa1agt1bTarLqBDpcfVVVzBOw6wk8yh7fSyNLdiU6kwpNR21U3hYNPv2SLb/AXuaPVQNWLJuC6QRLALiYfFSGmSoJY7RqCXVeQ/EYAPK5Wrqln2oNsaRf6LcmgL2Ju1hWq97GO9qWAmmNjhW24BaDPIH9eQ4mg/0e8+/8CJzcY5TsgfRINLKGC8oLHKKElkwuS4Z5pJqUzVVddAwuGreFObFi1g7nuNsRJXnlUyeUi1kfQivs3YDtcDiFTSO9LqsjdkoY0SIEL1pjz/7lGW+/gW78bcFzmrXl/0lITaKmjiAJhfWYfY6KYC/cdu3nS1pI00fzz/1uF15+SU2iTqim7NJGzX9b39zr917z12ORArleZSZIdurFuyzYNYtE5uwTpRKHcxzNfPkQ84vP2MpzR5NtvLchfaLu39uK5avwT1gvt3/h0ds0ZwlNnXsZKvg/h7et4d1NAELrTftElSzxdSLc5YstIeefNyuueYGe/u1LdaKylZ2g4fIJ0qCuDh4+AgkbRjuB6kuT60WiyydM3TeFTmVgRWoGrWkrh7wanG5IsIfOtgbS/+07J2pPfq6Pc7qTvbPfdQ7Os/10nCmvxu5n6EQxq1cVzVr6azQiZOABxaKckqQRaoHxEQ79dFIf0gv8tVqq5ogzmUXHW+v3O1nT+y7GqUdNZAn+afUUAOMISlA9G8PrZoOuxe28T9DgLhXO45lvP/fwxflVD9/fzXyzwb4TytAPlgf/u/5zmkC5JO+l6cJkH/cFT5NgLz/Wv4fJ0DUuaCO5D6QLXmwCuDxJxyxEyussHA/AKC99v2brrCFl63m0N3KYY0ueKwJ1A2rNlNnC/MR5Icu94kb4MkIEMGHp/pKl/rjJATIEIg4lElwYsGg7+nL/Uztue9WD44EcadDvtQz3MyhNhagQjZE6sr2objqAjh1ShCKKHX2PPLggzYTUP1Mulc3kQsikFuHyxq6NIPpQA6jWC7BRqSbA5CKcNmmxNEJWE0HdhBgneyDKiBGBLxPnjiRrmU/Z63VxGtGKSgV0FUF/iD3I+dXpJge/5p0R947QcLthBfGRCu1sZfQ2EkuqyOG192+dpMVCfycMYXnb6D4oyuN+xMXg7csHUCyggnggFABWCEZejckVl1dJcDLWAicADp4cmwKYHsXHt4L5k2zpJBI25+5k442ALrMQggCdb37O6sfLwIru+n0nL9kJrYi+23ebECtDCxZkPQ/TR7GTDqFZhBQ99Ajj0ASzaKjezKHaQ8yCfZQAMfZI088bQOAgfVcn4mzZ1P8eti6H0ywBbfvdAcW5X4IxBPxoc+gO/fCdybZNx9vBQSnuOV+qpPZl+tVDrkkO5WNyNsXccCqAXDy5L6GApTUyRoH8KChng5NCAZ1qbcDxssHW+GAAuAEyOv7Umv40yGpISGVxlBuAQdDABhZXYzgBwLgBYwLaBVIoMfIsikV4CSboL4ZqHrUYVaizm8OpgJEW+mwUgerPkMr6oZY2VPx/OruVJi7wAeNQvnnyp5GyiD3vAA8yiNpoitYXajqMlWQtuaoMlk0TyUZV4CuXlPAtgiNCECPXA42ExlfIttEdkRjwxaS2m6HNtY4yye9pl5LFhtSIE1YiDf1YYKDAUV9AG2UBxQbG083bLkLg5bVgEgBefB2cwCpxDZEQeyjIBmk2JC1jqTqstz63e//gD3aMsI4IXOmTneqJ0ng1bnrDbAuMlHqGiEdAmZ1r3TCkARd6pQ8ugtHMWcCCF7cu4cMCUCfFK6v1DjqVmuBcJEGQwSWcglapYrAy2NkWAyEGzYq3I9u7u9oSKdkQmwHBFbzWrV04+ne6X6pw3ACOQ+62VI7yNIrigOnLObU7aWuL6lZZLUgqyiRpwq48OEa6+DoFCH80felCONfTtkkgE6/q2XHOQSL7OEQr2vXKwUJBM+wSkSP1eokclMKEGWJiKBowIO6CbuU+qYOpwS59l9vsft+90cO6+GQq/V0LPvZcryezz57pf3XfWQVAN7KMq6Pk7Re+8DBQ+RKzHXr+SHyemLoahxNZs6e/fudrYq65KrpwtP70to9HqWOlDUC4mU5pjetcaRDvLMCA1CUMmju/EVk+tShAupkX+izrTt28esA2FxHfdZurFcGdW9Fgsj+6r7ZbvUa921ZYHGNAN1EFvcxb2UVBMbt/vgx92RDI5sN5RmNHp1qkyaPxw7lIPOogHUrBOu+iRakHB4yXSbhk16FqsuD69YHMO8vlQ4ErHzURRD7+PSxH0FKDIr08mKchPEnknuODUZABH7aGZBLNfbrH8+17XlxgDT+1sX6m0P34swp053S488PPgKQizUa9zUFUCQfAEAWYLJ1EDkq0kDKLq0rBYxXhQLHxiQO5exg2xNKBkV+Yb7t2LXT5hBUPzZtAtkXm12H4ESudw3WROPHp7LONUP4JLNuH7GxcWGA/gS2cx+9ua6x0cm2e+9R+/VvH7CUiXOsspVOUBQsyZOm2SaUPSn/H3vvAZhneV79X9rTGtawJGtZw7aG5b3xNtgMs0cgIbsJpB8tmf1SklAaStukXzOaHcJIGGFjps303kOWLMnWntbeW9b4/84tizoEcIDkC/3+Vuoa29L7Pu/z3OO6z7nOOemQj93t7r2kulGnrQdrggh8jafC72fbjC8TRA2BMaHO0XPWn0WuKkNJ5IhySkTc9/OMZYWj7nCXjSNSBUIqks8rBdv09FQX8h4B6DuZeapwWkf4QJ6lMdcGGJuyXNTPStUh4lmWeyJi4wAG2wDS5L1+ww03QAY97pSTV155JQq9SvasOagHi8hHKEDd4GPh7F1ZkAERQX42Ewu7MXINvCBklEegjvqSomKIGVRqdDyXQshHYxEHiu6sfR5+8Ff23bvu4F4rlJbAVp7/9j2H7dGnX7Nla9ZAFIzYN+9Zw3oXxDMjP8pjwAX8HkO9qMyqj312nr35Qh2E+nLzm1z5FgArcLVwP/ZCrN3K3/InhEL3uQ4rGO0Hah7wZOxonZdlo6yQgrPGFTkTX6fLxxWdItl379hpM8kUOnroMNYpM62d9162mhDk4TbWR9SPhMt2EM4xAjAjssS8R3hOgJEDXXYC0PWCRWmQd5DE7actv6zGGltHLXuar920ZpZ5NJdZVxnWMeBeY5ANbWQetIxicYoFnFSVAYyBVBRIQayh+dhAnWzssxfyILsAq1dCTORkJNrjz6MIhZCYHE4mEbZY2XGQmICs8RBIUhqJnL+z+E6rvO0p68eKqpMMgwCAxNApkfbUs3m2YO40K6wl4Ju53g4wtjp9ijVh7XffERKzeZ94lp+UaZ5W0u9pda1YqgGah9GRP8bURVhqs2cyLiHAfCmwNOfq6mi0kDKTOSmSX3k/akoI5N4PQ27003UfwLolImhIlq7URMo9EuGRiF3r8GCvI1NFWqhRtxUyJ2FaGplkVS7kuariJN/ba7fc/yVr34JCkvXxAPYz2ps1nqU41HyRciuefaW+vtapmgTYKpD76AHAVjLS1AygPc0fVeZJOsmD6SJW48X+/UfZc1Ld3iECWmus6udq8keyZ6HWZD7OorZUhpyymvx5GFIzekI29lADtDK3RBiru1zrb1QclqEwDb/53Ta7aMNsVHW+gNHVVkfTRaRAWRQrXuzLygBUfo2/9ibeuweSUPdEda0/teMoBZDW5x7q1dOyF+V7ZN/pq72KhgEP1gNv9i7d+RE6zUf5FcXPekGKePCrpKCFfDvqj9AZtud4qbWTE9jEnjoJZU8r48oLacL3asfJjImv+9d9n/2FvDWedzB7UBDAZ3dkgmsAGaEL++4Tf5z78Qcv8C5/0Bz91ep/geTh/pClEc5nTqehoJja6QTX/JPnFfButhzi45XtR+zmSxbweeosPszLvvDs5yz/bx+0yR49tn9XCzaDEXYSMsMzPNGe21NteyohnCEDg5mKP/vHC21Sw35HPm+rRXHXAAnN+E3BHqq6tMGB64GTIVbZE2EJILmwfa0fM3/G/Ldvp8u/v459ORiFxAmraiaXp6qJjBWu6+Icq6e2LoHwHG3tsr+5cqPFe3aimqkwz9AEy69stmdeLbO77rzZyg8+a15t3ebZjNVPerS181ansFYqqSWnhgwQC4q0klOttv1gjyXNYC2ifvBFwSRVYCfzahAb4zBU4srMCuJ3T627ECST+VXDmjZn7hyUWX4EUOdD4JLdguJpKYD3IN31ssPS96kZZpj6uB5QfhrqRoHGAWTTjHh4s8diycRetnZ9sN3zvT00Wk118/iKS0KwSWVvZc09evgA5GCVfQoSJIC9ewBClpLQzWc1wFSRqxUbm8jfSaHnT0j5dppxUFMwBksrS+xTn70ZID2IJhwU6igtJqFEL0N9V4zyTUHmjz/1FKRnkl2MWiSc2qGLz62sMVk9HccOsQ9Fmye5YCIpNP7VwBMCYK91w585EEGOjxpXZIfaL/UwjUuqY9atXe2AdmWWxVMTx0CKBo6i0sk9bAsXLqbGo9kIAiQmNgEV2mkIjFMo4mhe8IUMY3zvg5Q4zRo1hX+fA9Hy8FNP2OYfLrfb7m10hG8vNV0OjVBS5v7q17/hNbCRggS6EUWlFN+HaKCogrD96Q//g/Wy3zqY8z/+wY+xfp1sa9escI1xur7i0hLLP1GMXVWzffqW22zn/iOoBifTkIcqiGw/ETk6k4SE+dmGK1bb/b+9326//R/IlCmx3z/0pP3D7d9g26GJB5VvK+tdH6rKZs6M66g9N7/8gv091lubt7xMfTkTggSCiUaTOkhjnXfHIDarsU+ugRi+dNMV7K+FrvGklzPCZNakUpq0VFOr7tU5pXeQMHPmihbn06hvxyCkwlBsdqKo9GN90L6lJiGWJcYuk0VZcIzPSpqk4hOnoVJqZH8IcorWHu6fp+coDg1YdvJ+Y6zlXozJPpRJYahFdRYNCZ5sO346zdbd1mwbL7wce9VE/l4NWX5OtTPE2O2VlyMegf5i7N/CN5Q1eoYIUeX7Z1KAeGpiql/zAxIf5wJIzxMg772D/LXvz5+yv310v+evT4Cc69581J/vuebvuT7f+X//0+/AeQLk7ffqL0+AnOvp/LnH//uywNLFOUCPokwdD6fVIcJG3Iv8OiaObmu6lS6/eKllLJphPgFU8SR8BtBd0QeIK9sW183sGiTencSYWIDyH1xpOZ/e6e7H2R96xBUV7/41QX6c/XMTPz9ejrjq4a3XdYKcsxQgzn5H/661Wv/mXmj8GsYAJeKwZ2mhq1WHMIHIQXy+FjptZH8VycknGOBRPvfyrdefFwDaqCulgpC9WkgNDwAoSWejAalrAaZ7ABrVWdhM518EwF87QLS6YcsAHIIBOhWKmQBIfvjgfsDOdosDRFJ1JyWOOlkkfVZ3ta679PuAtXylfvUoBZyyJZrpxKUFDzWIDuT+OkRyGB7TewIaVdNZ1Q9oJOunxXQldtA9FImlTggAhcCXMWwrGhrws02K4f3wbqdgzUzJsKL8YxA9SK1XLKQbbw+gTrjNTMqx5/Amb2uWPRjAGahL2oxUyys6bOmZiXTYpqKuAJQ6Wm15dLTVYaVzHUF+MVzX0888wwFkmgMGPLm+X/z8N4A2g3YZkunfPb3ZwqYmEF5aRvdop1U9crXN/8puDhALHDnQDEipkPCC43n2+ncX2Bd/0+Q6rhmoDtCrpItYhXPKtGQHkqsTUwWyFBkLFyzA63kvSp35bxEQIiwEXkkNIAWGvlcgpqxaVCS73I8ztkcC6KNQNEgtMomDhIDhUAHigO/qCBVwL4BA3UeySYsCVOnnNWXdcwwAegHvK/KiBHssgYSy4mniuqJ5v0mQFU75wJiTIkEqI+WT5OXmObm+8meaUYAo3yGTzvdmDjeS3MueTlZX6oAdYWA0YTPSR8C4VBMa5jqkKb9GIFELHalxjC11U4mskCWSiJDYzDFng6XcDt07zXmRArLByt/TRfcfc11KAwDyEBRN/ViKONUSANAgYMdEB9xJDn46AAv8nFB2yS6pnnH/4ksvWxpd3T6MCQH6ul4Bx7I0U/aAPrsXc10kluMgBaxwHbJRE5ioZ5NGvoWIOj3jOTnZ7mfSIIGUy9IIEKQOQQGzjjzhtZRVEcCBZpBDixQ3CkAM5D7oe2QzFwgoq/GkTnTlFVUAaKempbv7qfyOduaJh9eYA4b1d36AlyKH1A3biqLL5bNwXbLDkg+1PrPLEjqz3qA5gCgaQaUhow8F02N+odBp6bYAx3Qg7meMBcrujHktNY3s7fQaAsG0TolsiQbcisWn+Sjdnzow//zXD9jHP/1ZuoLL3HowxDMI4NAn+7s1qy+wrVtePJN1wdjGAqmG7stq1BRz6SRWV7G8rvtYExYvXW7HUQopsFw2Vt0AtLIkkLpFyrQm8jdkhafOOVnDCQiTpk9jRnZoyjWKRBE0gM0hFDmv7Yn9xCErPZxrs9euc9YxPYCHIkBO/te4Sivty7mo2eZYxjeL3BiVjYxCeGVt4i81DfdnFHBPftZSFMh2Q2tuPOqfBADLg6yL7axzk7FymJUx3WZgdRECKe3N93ZpTvBenXqmgHvdCp0mcFa7gJdXP78Ya1iJBNAdLu91Dw+6put7CUQFiPDwt0bm7Y/vXmC1Iyvs2RceZ2/bYEe3Y4fDPc89XoBtIV3UYWQPcc+TFLLKnOZFnQJKxJvWnOkQEMUni+zo0SMQ0vjBR091Y70WRc5kAoDb6MZWiKdIp4yMbNuNjYQnh/AMFFiVFaVkYqyzGmyeYDxsFYBcXIivPfvoQ5YtRQ6gfSy2XVVYpHQNeNld3/+ZeYTRsZiSafd9hxbkP+ErW8QT90hrpog9kR9aazQHNW872XM0fxRELvJX1joiZF2KC+Nbiq4GrE2UbSRrQD2rZHIXJvOzIoSPoLxTV7zIWVF5fgASLYAf2uP27NkD2edp09hTNYbWrFltz7OH+LGOieSU1Z3GvhQiIhqlVFsLed3MOHzlpRdsxaL5VnL8iN3y6ZvJwjhlYZChPcxpf8CokwUnnZrxzde32SVYK9ZhozQMSFGFgiecdfjQ3jft85/5OPsxOQc8M3XcllY32b0PP2M5C5bTId9t3/3BBsvdifVVaiz3h/2Pff83v33M5i/i31E+zZuLjQkgtOy1guNq31KFFOzF5pBrUb9HpLqpydLqhhQPBqw+jP1eJCBjIoCbCF/NfpGtrbye7IJSk6Yx5rG9Yo2U+k+dvVMg0ooI073x2hts88NPWFZOhqUtnk6nbAPWV4Cv3TSlQA7UVNayR0pdCPnQ32qRasroQIUIu/Grxw+jokS5gV3PNRcuJ0ya4OSGCjrgAfF5v36I5QELJmS7l/kLI0L3dDiZEslkM9Qzf45jUTUpJtx6AxLssZcIRIb0uPFjq+yxx7cDfKqbP4Du536bNR2bF9aEWTRJHDl0iL8bsod777S8Lz1qEdht9dBJHUZzhCeNII89cxigzRO7G+Y4PQT6/OszYrC9HLT2KZCBkKeeLWPWQP9MA/8mp/U5M8MB1iEyWwmnJsR85aJYG8FjKZA539bablMZe9qLKirJ7OCHFsyLANBs455jeQhh1oaNnD9zc5hw+QosTaYxz0S+qxM6gs/rBbOi3yNpiGhlTA5jbRSfyr3uZG9HTVtceMiuvHuTNTxb42ywykrKsWlb7TI7plC/HQcIrkbFJNJj3bo1NHPs5L+jz2QAoATDK78JRYmUjsEAqcoFKkY5JrvFaLIVtNZK/SciXCG/UlUqr0IWQi10nWdlkIXEz2nNlg2e9vJTrOWTWMM8AUVlMydwN5Q08YBJ4eZFN/MwNjrPv3KI+iraLl61BMLluBXyfjNpcGlmH5QaRBaH02jUUTC7H/NBgebOLocGJx/qKE/mqR/rdxug7yD7veoBlzPG5jysfZtmFFnznWb/SyD0+jTgoh9jqCS/wliyUB9DJgHCT89CJYTXWnl3mz35SrF5Y6NGY7/54TJ6x9syPERU/HTpXeL07IsHxsmR+zb+wtXb3zj07XOqPiYUWmerQ/R3v1z/H9j9sLdBBqQnBNsY6qN5rAnRqam2BfD7kR2VVkUeBjngdvG66VZ2tNi++bmVNmms19K/f5m9ccldNjWUooR8oToybbo8w+w/f19JFzugPBh8MKSnF3khP/jaevOt3e+yqQ6dwhYOTg/ejTWDZ1aF7Sg1uA8KyybGu9RXh3NbbBgi6J++usHSI1CxtWCRRwPRkeN1dgrhMeWIXb6a+hyi4SBr8a7caov297Ib1iy3WWHU6uVFqDvIo0Npc6SknrWZs0NYl8Wj3qg92gopzG4NMVBPvkRdG9Z5NHP0sefll6LYrBu1DZtW2GvbdqL48eQ8xzyEjO7sZo9EbRWECiRyCmM2HPvSpjpXfweyD9egoJmZOQOFN+Qb4TzZNFYlQEZLfSELVOUHBbEPSFEstVIVGT4tzNP5CxZxjuqARKl3dnSXXhlrd9/9OrXtAtR+6S6H428+PwuQf4bbk374g/+0u759hwPyh/rHA9yrsL4UgF+FCitn1nzW0V4UhI2svdiocj46lp8rpyu74ZPXQ0RWOGs6D4iFo7kF5BUBXnPP9x7KpWbrxeboM44AbUHp5ger8sTjv7cv3HIrNl0QFiWV5JU0QOpOs32cF0SsqmbVHFAdFImlmRqqVHuL9JQtZG1NlV2E4laWemWoPKX2Evk9wveckD0VTQhtzO/95H74EUqfQROQJw0a23fvZZ3hTCGbOe6P6jnVosrGiMI2uQLC6IV7FtlN/1borKxCUbiILJeS4v4Hf2ef/MxnqSUS3JnjFz/7L7Rfp+2aTRvtk9dd41Twv7n3IfbWcFS28diKRlEH0xzBWhfEOHzkiadt9YZLrKG1k3pmOnaGx8kbWcX1FpBPRBD64X0WQQNGM6+96YpryfqrhujosOuvuc7KUasp02eUtbgS0mX+7CxqCCyMWUNXkAHTwORvamTt6B3h2mgYYi3Tw9lFhpo/Clpl2s0jz+PAkVybBuFfBrnnRQ2y9+ABGqSyWZ+w3uS80tHW6FTZEtcoi6OO5xJB0143DUHRKIt0L+qpBRIgGXXGrcGWLX16iiOl6uubeF8aOCBApBZ0TXLswE65L8Ub9azsCQPYp1lKIUL6rfypdZZ94wGn8ggJirIbr/k8ayR2oNRooyMiI5jrrK/6sxrC9H3jX8IZ/nIEiIMlPgAJci4A6a8NAJ9XgPwJRfv/2G85T4B82Ed3rvn7YV///M//9x04T4C8fTScJ0DcoTyArnwPNv4utRY6+l25nwAAIABJREFUMoPudM8+umnovgsctP/15c/azFlJTgEyBPgei3y1m+5EFYhnzFzec56J/Jj1qR1vbfB/QIC8iwLkOGHp+srGMmvi660BfEbx8XYCRMCkuvwmNt0JCxv3966EEWiqogZ7K9nYANDFUMiqA74OKyNnb0IBro5SHQTVSTyZwkrg1d6dO1ERdNpyiroYgGuRIlu3EMhHAqS8mydRcLZSAHcrKFoWCLyYgBgFn8/ETkWHaIUWjwEIJtI9VEgwbC2BctMBevsA3E9DoqjI96aLTACqAFN1murK1R3lT/E5gm+zv78nHbueHIbCLZwOldigcEsCQC0uLqI4beF9Khzgmwn4poKyn+7LNkAKZ9dEB3JNbZlddOEqpNqHnIVXFIG7yUjQW5orOAijOkD+nyBbLgy7UxJn2DNPbGVcDHLAWeJk8Efy99mai5YiRVdgJgBnqwfg1Rt0vk2yGz/1CVQdY7Z77x4XTjyFTqqHHnjEVlyw1ppau23nwVxbsn6j9fCQdgAuHqIQL3noKou98Wnst3Jc11YdSpoQAI3f3RJtN/4I716AJwHh/Wc86QXuKZdFgMRpDmDJ+McHcL/VIRUNKKr7JWBLvvL16tLlGQtwF3Eh6bTUA1IuaEAoYL0PQkDjQUG/8qyXrZa8g+OxklA+iAfzQ+CnbE9UVIuk0bIhP2sRIurSlBxeHcAq6DVu9Dnq+Rz673KIMimH1A2q8GCB8npddWQr7H0AMiMd4kAhwRp/aQCsbYB+iQA/GpPyQ+4HrI/ArkydduUE1os+iMB3XQfQTq450I1ZOjN5AQEoAp4FQIoMkeohdUHAWwSI5qw6W3XYa6fbf+6aKGupglzhtWWxIRBfgK7A+z5IGeVjSMGgQ5UAzGi8ogM4eEpFI6VDO5YiGrf7D+x3+RPBoAbxqG40B0W2SE0lMFbd0uqLFgmizAYpffT5lcUh9ZWAURFavRxilJGi567MFJGFIq3UhS4VTwzvP8h1ectDnDkzxKHFXz7xvJ6Ivx5ZgZwhegTaSskhub0IjBo8iqOwTVI7pOZXJ8oSde6LtJLXvA7BuociJXQf1Cmt+esyeQCStHboc+l7RIbIYkqZESIY9ExE+EhlM/69mM3xGvq7MABS5YD0QYYIJBvmZ6XAkZJEB8ES7FPaWXt98YxW8PmLW19zNkxSXQ1wUJY1kbrevJlbCVOx53C5MxBxHKj7B0edVYJUG3OUScN9rOc5lgMizMRqTtdRzuFTxJSstoIBog9zKL3iiis4QNa54FZf+doDftUAvAkM17iaxHPs5cDoTce9rMYGABpGAJzrTjXZPkiQpOQUl2twmpwGnRtFgKT//RFHKosAyfzHk27ciFQck7UdgFuQiEx19DP+RUzKy7m8shxVxHTIZyxx+J6du7a5zxpHR3kOipBEwMZQQLsqOjinMj4GeWbeIvB4nx7sDQLpeNU6OYbzubf3EGNFn4XnhYf16UHW3/o+VEl1Lnh2jPn6/Ttm2usn4+yNHS/b9VddYSNkbgxw2H4dv/4QvL9rUbu0dtI9C3lbBCkeBrCZQ4e23kOkqGwElQ8kFYgXgNnAkMg4Apqxr4qH/BVVVIgP+Gnmz5Ily7DRKWXtYv5yr2RROHd2BuTJPtanWJuXnW6hBCv40MVexDNJpaPRe8wHICrS3tx9zHbQXVnaAgFKTs6zP55t8289Rvcq3v20+E8BvB7kvnbK24jx5uyZWBu15kghJ/JU653WQmVIaV3UONJ81DPROqG1L5ix68vYEQKhbnddpyz91DGv53WM7tbp2JMpL0nEdDndpSJIZGUlMsufuaDGABEcR48edR3mWsc095dfsNyKeG7dgL2aS1J9KAdBOSCaR1KwzZoW68bCcXXR4gV/aPd2nssm62JsBvJZRpnr7XRyd7d1MY7GUKCUONux2bPmWAvP6aU3d2PRAvE32IG3PCobAC+Xr8PznxybYl/99r8BiueQqRNpf3fHHHv1yUabkRZrCTMAlVjPHn7yRTzJpzEGZ6BAS8KOMc/mMY/8p/yhCkQ1SPFhVAWsy95ImESAB0IaF+w7AlDNuss4DQR096fjWIRuM6B4J+DW4pw59DCjlmWBFak9zHPohHAsYZ9OS0qxIEDbEoDOtGUZ1A1MpC7CiTvH7NSJJu5zi40CdqamQbL5DtLdToc3odEl5ID88He5BF4DBl5CLkB6vBVvf9MCeB5SVPXT4dzcjfWbzySrLDqFSoCxQMC8J/aYnvxeWtZoZM3bgmXpVt/va0++XGBklduNN6ywLU/ttKuunWdF9e328s4Ki02lWYDLCiGfoPJkFzWD2aPNd9qhWx+yMI9BKBa51J0GWBwGeG21AcZiUQX1I0MqjiyI5VgPST1S0BVgucyFLhQdRD44AiQqNoSGEAB56spOAtVp6ra5mdgYKRyZOdxLjZmRnek6s0/SYc+ws5UrY7DQUQ4bHbp8HlmD+gHm+qNcLcHyLA3VaQfr9xTmqQ9rUwBoe3JCDAAYChj20i7IoGLIlFCUWwLURvqb7OJvXWSlDxfQxHAMgHMqv+LeUmlq3h+C+JHl40LGWXlFiVOryVInBE99PxpgigtOuD0hDcBdSjuF6b722nbympKdQrOH+jIOVdTeAwdcXTiHRgntMbL6y+R7ZHGlvUxh0rJtqcMeNQLwkWWZsGg6umk86OFeRNI53tKNLRULbkV9iyNIPnfNpVZZesL2El68cMV8soK8rIm9XwS/CI0I9hA13Uh1N0LtqX4gWQcNS4nJPBHhLVtM1QPa09SRrFrpNGtBEDVKAM++nm7rUED0FBE/zMvDKCUWzfGBZA6BVKKWnhRljQDZr+ytMIQ9Thkox6C7C/9Y0fF2EuOdSI13Okzo+5658ufOavZvdozng+jvHtz0K2tlrSk/BdPAGE6JY92vGbT18SE2DzXXG/0d9tttBDwT1t5QM97P/d0v5tiiKAiAuy+z5tsfoeECe1eslqbOSLH8Lj+791kycsjciEFwnZCIirCsxdbOCbMNOfE2L5LmBcbnqwewmGXpHYZM8J8EadJGncT8HfQOsVM9I9ZAQn3uiV6bHmd2y42rLTPC23ohKMcglLftqbFiJgCcv63Jjofg8LXNZRXMuTGDP7RPblxrad4NWNlVMC+xdfMMtvLmIezamskBwaJxkJplEHVXPQ1EZBv08rlZRiyQ3Ks67K9OEthDfIhdfvVF9gZWgSexzoOPd1a04kIZnswFSGlUhB7YAXpiOZdGzocaZGRztRRSepBmqSYUXplYEUoFIsu0gGCU5CgCEqmtlRMicLihoc3yUfFdfOklWGYWsY9HWVp2v+14vdteenmLrUalrXyo+1DRf/4Lc6jdspxFrMjyubOyLJUGh5aaCrawUernBsj2qTQKVFt6aoYLkj908Djv4897ToO0zbdZc2YSyo4CH8WnlFGcQuzVzS9bRBwkMblKv3/6eRRVc+zGG2+AdIZArqtAjT7LXnnxeT7XCshYVGPMn6PYUJ1mru3dt9tuuulGN/6PUIMnQxqqmUaWkC6nDKWX9r4S9rEABnU6VpzKolBtWXyyjD2TPQnLvyBsSGV9LHu9Kpha5RLFcNNFRBzjnOPHXBRxpHOK6h1/1rd2skAaILTb2Mde/95iN+xvv7fB7cO/vC3F/fm2B7CPon6Uiub3Dz1o06dNtaXzUepPmewsm3593+Osi8126cXrOesYVpsLWIvG7OHHHoPMarBUlLqzUeq/zjjYcNEGV4u1cA7sp5ZWraCw9Has1hrJE1u5/kKLx/60jTNNA89547pVdnT/ThpQvGxORhprqZdrLprMmtLLmtYP0dfd0e0U46oTu6gXm1Ew9mK95Y86djINIkVYPU6ixq9m8S6iCbCb+mMmKpd4FKjNEJ8+1JU649RxrUEQR6ewNPOHTG/ndYNpPIlGXVvHmuPJAjY1IZYJzHqekmiNTfUocXAooFnAC4tQ1fDKcdT81nlDjW06X8gKOgYiWjk1ufcutlk37+Z9gpwCvA/7xunJ823JwtUu0H2QRp8eCELlikiZ3o+ayJsa7y0brL9ACLrWX/3v7RjH2WvgexEjOru+19d5AuQ9b88fOJS893ee/9c/vgN/fQLkXATC2Rb8H8Un+FGfvx/Fe/ZBr+k8AfL2O/eXJ0DOtf+ca/yf61m/ff6/bwVIF4CSghf9fTjK0uEri51gDoaD+IP2DTZBerTb565cbStuutR8MOWuAZT1BZj0oDBQ0XhaslR35PnjLxEf+hL5oa93GoBvt8DKP0N8KCvkjx7XWUoP/ZvIDpchcobgGJejjFtfqaYY/53yQhYt+n4BmPyu/AV1awoUVXB5BISGfJHlYS67AwGuykNREaUiOETFFYesKRRylQDa6XS4yhLrsd8/SfEquyuKZoqvUEClHkDOfsDoHKTk6h4/hAWN7I/UfRdDd638zKUq6aBLNB/7pOmE3vVxMFW3tTrJ1UmkLu7x7GKAFgCgENQfvT3tHOoVDF5vqdMSKPIARuggisYzvp3u0hIOweqidopaftiTDpysrBx747VtdM83Y5dDhzFdhFVVxZAZsxwRkghR0lhxyjauXYnaAel6TyN2M+SMQAa00d2TEJNqe3cdo+CNc3YjTS0oXAaxF4H8SJ851drocvXqgXwoqbYQ7LlWXbgGr+cywPB9fFYAIYIM/ZCx1wPk9IKweAaGWl55te1FFp1JKKgPUuc36BjK+9lqy/lfOy3vJ+Okl77W3HHIFtOV1sp7yuJG1lf85qxb1I0lNUCwAoHpbA/hgK+uZIHnIipETpyCgHAHGFlp8dxlraTO8AngXaG6KpC7KZDVPSSwQOSGrI0EwMtvXLYwAgNEgKizaFw63umKbXUwKztEnagFKGgW0umm4HVnlcL4UvC5skhOAYbp0CCyRv8mBcj+/fsc4aNuM/mwCQwvxqt4IzkmHXTdCbDUaV7d1LKWkf2VFAoCVduwNZNVmoL6NJ4FsLtsDu6Hvlekh4gcfR5/gPs6PkvGslBrLpa1G0CoiDmuQd8jBUPm0knWUh02fqChM02EQRzjSl1qAvK7AC+lMpkEuCcbABEfwYAzAqs9uTdHjxUwNmKdv7kCZhV6nor10ikOPPpeqWwExDrbKwF0WJsol0OHL12/ywLhmmTNJYJJFmIiufr483TGbCNdubIY6gbI1b2P4/Ddq0wM7rFAnl6sBvwBorQWKaNF5JWep55lJIRYExZYwSig5D2s4G6FvHdhqaOsjAHu2yDe+mPK4uC6RYKI9OkFoJfllYBUgUPjmR1YPAEQTdw/Xbu6+bp6UWdAaojsFLkkCyq9tubvAOuA5vJkyCp1/4qsCgEo1rLUdcYiTH8XxrrSSOddL+hE9Sms3Ogc7OMwFs7PKWhcqhvNd1k5dOE7vXzJQlRKfS6rpR2rOhETeg/lenRy305xAFdAtgefISJqCmt2vSOpRIbouop4VtddfwPjtYzr4/nw2lJ/qINO4Ln2AB3KhgFSpfqQ5VULXX5dHNgHIHz0d7IuSuEgP0IXuAiQoh/NcwSIAL6yH8619G8UOCJOY01h47L98+eZiQCWHZbIsFDGlIJWF2Cb54UlRycg4wFCUqV0EcEbT0ejws+l/hjk31LonB9VFzPvIUsXkfZeAE7j5HYX74WaIZD1lU5WR4AM+TD/erCe6SefqR3w2ewn351lX/+vQktMneJstSI8mcusU0exoOniQH+UtUmH+HCIMllQpPEZpW7QtfkDLssuZxSrjniu5TjAZ1Wt7MmCWf8VYsw4IxdC6/7xgiKbhbVWEDkH5agHRabnZM/EXk+AZj5rA/Zlfe22fslcC4eQHabDuqOp1froTC8uqbUd+woItA20bq8wG8LC63f3TLNvPRtnh44dpotyN6BIoOuO7xExpaflVI2INLnnUntILad5JnXbqOw1uKZAQBetKbKV0PowzHPROi1VlkADzT8pcwQA8TicBd0JQCdlH0xh71I2klhYEdBSuCnwOUCZPIyZ48ePO1JFYbpS/Whcq9N8xYoLUFcW2yuvvermur70fbK/klIieKjVWWulktcQAXkwTA5GCEiOP2tAD0CZ4AcvBm0FnflTyD/Y/uZOOutjHQnii/ppF92/ekZdrXTQJwNc0yjgy+fvh5jyCY6y//jZg+Y7KdKmTcdOjX30Y5+Pt6JdgDDZydbPOnLgWKkVFVfaLbfe6pR7B7E/uumzn7Utzz5jF9+U8gdd6RNgbX9zKOtCj/kyn4IjE62DZ12P8meQtS1SfvYCCyHFenie4SgTptDNy0JjlblHxcQDYA9ah+omCMmlaVn26msvmedUbL9QgowAiPU1AGIeqnTKy4SsNNQDPc4eqg2ro0yaEl7cuttez6231StybF02qgByP04cKUNNBUmHheEYY62jlXWE9dGjmWsK9bYgxvMp1vJafuGSZJE8ivS0GVaLhdw9j5ZDxvD+qJ7mxmGLiSVZu3+YHThFiC5I6ihzPBofH3+6+pdmBllTYa/d1zDewV/zNz+CMOswSgzDlctG8L2v5uf8RwMtEqB1BdendeBFyJQRagE/b+w58ZffXTViedWoVkYhttRZTjf9ZWsJFCfDp64CYExZN+HYLQLI5RWUQWpgkTXFx+3LJ4sq3L8zzABcmfusP0HMOz4+cSMxTlUWwljywg5tJoBhLJkBUgd6sAYWEz68LxfAmzEWCBn0g61ftxO/zaVGasQiaTlqsTLqoD7b9uabThGUQ7hvO3tPAbVad0+nI8BSIQRVK4oAGWa+1kNAqyO8GPtHkRhtENPO0pQJqSysFNYPNdts37ULkjWCNTmavZN9D/LGh+D3aULCIcl6ACLVsCDbTS8RFABuagTQGlp4AntNsrfq6IpvgvgVgdPLda2djaKRrvCt2/bZjDnTLYha1od9TJas9djQJKBIkUIpQLaf1CtaZ4dZEwaQS6gJSDWI1KfKmNIerMJZFjJSgIgAEeHsBeE+mfvlIXtQLJP6W7HyopZqa+4kzBsyGuIqGBL0NBYyzZBhr+8npwWu+5e1H8zSaqIGPDuT5/6V33UWYdXYLpVVjNr36sbH37dm3YUFEmpABnXRCWozxgIiIrsGe55TNJwMzM+0Hz2zG7uuQAKk+2zFXJQpn9pgk29fYoOf+569tr/fLlif7jL5Wjwm2fc3Y5fEOMaBkfHHh4DQgmuzT155gZ2uK7J1EHp+2NEdyW+2em5XN2NcJyB1sLMUW8ugp7WeDrL6AW+rx2Jp1vQgCxrqte987lKrQcEQxrr11AuFrOnkkqT7Wxj7tzfNBi9DZuBex3jwtutWLbU0j2ps8KrYswgCpy+t3zsS+yDIW5aS5ChP5i+ZTFj3FFIf4ZJoXZp7APBNEGR9vEYrv6eivPCB4H7gmTyLotSkUZ6zG0RJMCHeTBz93tlNYDwvqqwzqYIUXh8F0dXH+hTIejnAs1fuRj97QFwiagjq8QT2AYHSk+nUH0Hh7YV9kNTCqRCA23dst03XTbMnHjrh7N0+8YlPuFBuqcILCgvtO3dtokaLc/Xhrm1v2Kdvup6530TNKyUzVnrYQfZBHMNmUOug2iXQPgT7oiYUBlUQJZ/+0mchm+oYv9gHU3t31XGOOoZShs9c09RueSfKIFpuwUZqBnUH5BAKgz4WF50DUjIy7TD1agfqwA4Irzpqw7Lyk/ZP//Qd15D06itbHYFfAzGu/S6BJijlloXx+asgyXyZO2nTklyDhWziyrA4q28fxb4Ucpi8nwHl3XCmqYewFSk3lXPiJIiSMpo8EtjfiktlnRVjV151uW3js9c3Yktn7GG7DlIXBHGuS7TffjXNjeuVt73imlVeunuxXXjHfkdi9vI5Ll6/0i5kfGx+4hHqNqx2h4LspS1vYGXZjlXzL1BIbnFqRVmY1aJiE+kbTvPU+gs3uH370N7dlimyi+ddVlzGZ5xOc+M8u/+x39th7C2jef6f+NzN1Ij5dvjQLosOC0CVN5dMHz+LoGbo4swXg6IljL23AzJyGLu3cnJSYjkztGMvmJRCxlpzO1CCj7MbrJQiiLlxAMWsrAq7qN8uvuxSiFOUg6wZkwbJ+OPsoaaaeM7RUlTLVlZZTVLNxTHWumgYaKDBJGPWTMZmJPXOaWy2qly+xyjzbBDrO9WtOmvIwUINHVrLdI7opsnLZUk+fbEt/tJh10ymBjQ1/Ph5YYFY0k49vd6WL1tFzRnn9hT9ErHmAYv/3xmnb1OAuKpTeAOLw4cIQXfkh4MpPhgJci4A6VwA1FsH7r/Qf5xXgPyFbuxH4mXPEyAf9jF81Ofvh/18H6WfP0+AvP1p/D9JgHRoZ/4Tv9R9IcunNooEf4oIWeT0OmsSDzyyQzg4m2eXfWzDUpt76QXYYLFRcxhu5yA4ic5lFxYu4OVtKg5dwITqw13Imb39HQmQM/ZZ70V8THyYiZ93Fjg6dPBrWF6cE8WDCBCKkXGaY5wAcaSH86g/Y3+lLln5xwNGiwRRMJvAS3kmq1NVgJFUMa0c8mRdJCBd4F0koM3qFSvsOQr5ALr6MrGEqMHj1R9LAmUQyN9UGSCyl/Dk9QMAzeMTkyBADgEq+TpZrogUdcu6HAsOxDt377IErET0/T4cQOUkLusa2Sb4c5BWV62AllEAggDMhrs66Tqkc8ubz5zOITwWYD0AEHZAViYcaBuwPVLYbBjqi2quSWGxu3fufSunIZVuw+PHcznAxGLDEem824M5qC+dP5suRMAJQiEVzBvPASgGsKmD7mjPEewpOExFUPTm5h3B6gOAa4SumrhJKEcS7c0Xd0PSjNhS8gl86TTdtX8PXrNVTtmQMSMT4H+UTrSbbCdWMBV1TVaDLdczW1/Fu3jQZs5d4OT7R3+xzj2vj/+szYFHKlBlNeJH55n8iguOH3PZDjrES44uZYAIDP1Ph3gRGVKBCMTTvdXPzwB0OIAXfxLd/wLgAwHF1NWl7ipZken7BfjJzkzFs1QIUoHo7/UaIlGkKFC3VhcHOdnBxEKoKKdD4Z0uHJsx5QfoJQBQY0akgsbRQTo9L79sE6AKocZ873gmCN7uABYitGTzdO3HbrBqOsx9+ByvvrLFPsafvXjBIbyWdY1SRIhw0BhQBsW4H7mUSQL6sUWSpzufQx0ODRzk1NktEsDZreGzKxsaAfJR6YNWcXTIXVcNh2UBHvIGl92HiL9iPIEv2DjVju/HS50xp7DFRDp2ZSMSAqEhMKcRay69dqQCkekuFcg5xMHHDwVSAR3ZUo+om1uWNquwvdFrqEM6TN6/3C9fl/nBnASI1T2TCkcEhuZzAIBKFQoFkRwCYtShlsShZ4jDjMgn3XuRIrIA0PNIhlzpZm7qwCoiQwGYysBQN6vQfZFQIkAUuC5bEnWiS9EQQ2evCE+RR+o2ky2P1iXdb5EeUmKInGjDuk6HeZEeCmlUd5qIDykrZGWi8SZAT19SybQClgdzn7Sm6D3fIkD4d6k+RIbI77gFsLcZizFZk+h6FbquOa4ufqloIpD7C3CXjcBRrAqkKpMPtTrnRbhpbLTTkVmG0usTeGfXQQIq7NyLbrUYcitE4ChEtw7yo1bddIAqVdgEqTNR/tntrBE+EGKFgLwhdNZdtGEjh+Q8fk42a/2AmM0c+qMAyeT0L7/wTtfpJ9LDF4SrHkK0uq4RIITO8UXL7P5f3WcLmfNDnqft2I/mWubth92BdUSKE9QgKV/JdSSSOwDx94780xrMmNYv15HNmqd5Iwu4LnymGxvqABqPQXzOZd5ANgEUz86cbh1YJGUAPEj5MYXn1IVCoZP7GQCa40U+kUB985AyYoAxidKEsejpHcha7sf4HcYioxj1Wg82fD3sX2P2xA9W2y9eH8B2KsU6SXyOkfIDZUvByVI6ITtZx1EvQawqI2rNujWuo1LXFgsh08K1qBN0CeTsU888j2Kk093/fpQZ6pJVPk4M4/Wll7c6NdQsAuMPsx4oL8iL/KYlC3NYv7ywQBQQkWjpiVE2GYWLH2t1OBY3DdiX9NPS+6sHn7Cp0+fa3sJq85wcaw99P8v+/RU6HwGgfvXrn5PnlOWyo4YYL7perRe6104FItWbFI7cb9m7yd5K9nrKsJDCUeug5ouI4ViAHtF7Ul9pzslqUP7gHcyxWdkZDjhuIVxVqjwpGBLI8FCDgAAEqbPaseRrYf3R60mdpYaKtLQ07DaOQcBnus5V5YBobmuea92RWu3CCy9yuURl+7c6wDUHu7OphNaO9KEoEzjLntfDmAzQZ+E5D6EA6WKutTSDEkLAqSN+DHKhuKae4Nq55A5UcT2ohRjP6u708puELVM4PusvW0MbYe6o0pYsXWQrLvW2k/uG2e/wjgeQOQHZdBKLoXXr1tuObdvdtW3cuBGrt3124bUJb3Wanx2K3tcoMpjxy97phQVIM/dAgLoXz9Gf/aqWmkHkSBdKrF4URcvmzMfqBZUn60MVnbU9gIkDjKlYQMhRQGSN/aaxTkuZmWaNWL4Ejk2y4rxq1rEoy1w4G3AaAt+bjlU1A4Cybt950PIqWuw7X/2SeTbkWjtKgt7+INuTS3o5Ssxg7nkXdlrtVTRiIHjrwZ1kclywoWe08qZubB0hviGtY1hzD2Dn8sbhPptMU0Uf6pJFGalWDmHVCjBbxRxoYF05eBKbSRaF+DCzW2+ca/f94Kgt53XXL/axVZv/0a2FO6/6CUHp7FGBKGFReyZhpRjhhUIzHIs06svJSXNsx27WBFjIdZestS7CnX/+6DOWXw8BEM9a3jxsV16WYwcP52EPA7BMBzu4qi2D5HkFiy5fJuP69dOtDWC+Atsd+jTozjabmhLsOqglwQxhbdA8kMJQgGI4wGUiijk9qw6pBFgPi2sAybGqq2YcJSdF2/efudUK79+D1WI6+3I9Nl+oVJcst0cfecyt/cpVmoVKt5TMn1defdmu2HSZa0gpAiyUNViQlEZ8VtVWL4hfAAAgAElEQVTN1VU1kNKV1EjMEeZ+E2uUwMc0gOgjBEy7zCnueTl7VA52Vb3az5gzo4w52ROGUxsWARILxGtmHU8GcK6jxpxFF/7ufaiEMlOsFfC2krV49uLlZOOwRo/2uXXsua1bCEGPtHByd5J5v0rUfHmQunHsCco0ExmqPdhP0gx+l52RGhxoRXBqR+V/KB9I67EISZd7xj1VfeMqU5F6ECi+jGEZ5hUdqSEM2t+27RignjSIqUgLjpiCLVSfPb2tggBys/9T8P4JkLNJj9+vvptmBJ4nVk8KrY/ljcroNi8uG6IBh3VNllWA3uWnhi1++nhQfR3z2VAK3TxPVkLUU6yxj+/AXgjwn3xk+96RceJk7Mv/BWPXaZ1jYfbqwVZbfcUF9sPHdhm0o+0tp5GB75mXEWoVSEE+tzEWNeJMO7zjTUuGiFyQGmbhWCpW1rZbfjN1N/ILD/phEIFYE8qRAY8QF0w+Qj3t50f+El3q37w2y0K557LseeRp8hSuQVlS02Jh7Kd+1Ct5KBP2FXLmgvFdMzvZFsWwanfUsW+hImULDUuYjvKrxA7vH7N//maWVbA+eKI+Co3iM0MYlNaR2cVrDfJ4o5NSrUwKNAj9ufMX2w8f2G1TmEuKNBjgg+EoxVhKxdoqFlAd5hIYXrWP6rtkzggt1LqTpA5hXz3FvpdMtoTqvWmcOXoAo6X+271nF2N4HvVfKXteKuMJe2Rqy+QZPfbkw0WuFo5lrG/cuIEmphanDpTt02XXpjLGFvLZCVEHkG+sKbP1ZCBJ2e7DGtrL/hHEfOpgflZXNzoVZ1//aRewLZXo1VdfwrhF3caaOECd38X+2wSR0AWhcaK8imdSb9/+zp0QUhBB5CYGcV6thYCQonuQho79R/JRTXJeCIlyc8SbeuBGSBjl44gEU5C4bCJVCymzcRp7lPIJyyBGlX+VCJGRgeWtavmde49aWX2/LV5xkb3y+mvO9lhWyG3M66nco1BU05GoR0bGhu3QkYOcN1FnMv9Eslx66cX2PMr5vmEyCyGZCyDHBphj6djASnWsZjrNzxFqxWfvyLSr7iniDBrKGZJxRRPGXJopCgqLyQQjo/K3j0CQBNg/33mHvfzSc8xzzgScPfpYIAvJI/r833zBBavv2Ia6lvePoPFkgIaIcva9T918K/ehwY6Xldhx8stysbu6CIutohKyDVGrDvS22zLOh9PZ9ytQtpaScRLMfvzx629yZ+HFS+cTUv8Y9qsLWPPCaLohZD4sEhvFBHtxyys06HC+Yx3qYf+XNeOqtWuxhuaszB4fIWu9ZpSn7DO7sUdUbS8VSRWkiT63MnUiWB8LsBwdZR268OILHfEhazapkeqpR0ODo6lVOKeyZqqxw/uMgk15XFKWqont5IOEun9mtztHq06RUkQW172oPbzYa/vJuYyfmmIrL7iQfSCL+muUcxp7LsHppxkz4wCGS/dzCpTx32UhMEGAvLcKYwK/eKffx9Uf43jGO+EjZ//MH/27miTPK0De6/ae89/+2gTROS/wI/0NZ8buByYANejfuXn6T/3YH14B8j7g0j/1ot7H943nKL/717nH51/3+t/HR/2rf+t5AuTtj2CCdP9v8v39PaRzj71zjd9z7V/nup6z+gbG99DfvfGHBMjZbzBxMRO/O+KCTjP9WcCVOsLVJaxDkBcbvQcWB77e+BcPd9inN62GBFllYQSINtCB4xMsEJCfl3LhzH2YuB3HHlDeB6qPM/d14u/fvk4ev29cIaKv7M+Oq0QmviaiQSauXy/lyAwBatr49cmpO06zgOp/Aj8l3/fmoKREk7e+FyDIAXN6AYDYMYp6bwDYSQBDAodCKRwVvJsOaNMF6KduOXXAqotEwLpk0eqWVXeTrAPSOVwKMJVdjDcScH8OYTUcymbPmWt7CKlVaLF89qWSEeDYSyd9J93fEyGxsm6azEFX13eQ7xdYlUqBrSJQ3eL9ACWBdJRL6q/gY+UQqKNHCoZWbFf0lCZBWqUixS44dsTSyfOYmTaNgLwDKC78bAlKhPRpqfbC5udQnsRYMaF/6urPxEpCXX8hdE018zqJEAqNdHHFAJhM4VdcZCjdfm2WQ/d1/pFDds3lV9pPfvQTQLpsiKBoCkO6xCjkS07kQiYYNiKoBOiU3LVLIcvkfWRmUejmYwUSw+8FDr3YRfj5jIxZTmp+2ZXXYDOz0773nz8kTG+jfewTN9vff+N/Ww5gai1BsLt+sMw9+s/f2wfg3gRokEqXWDX3DZAB65g2JM+xKpyxkxkBIfHGo1Ue230cXGSHNMh91pAQ0Cpi4zTgv7q4RgGYpQbQAUfdzbr3+p4Bvl92SQJjpwLkifAQSCcCbJiDmgpnqRakKAnlwCJSRcC9VAYC1eUbPAKQFcq1SYovAEM2RK2ACDNmZvB6dM3xHgp2V96IbLeeefpp24gdgN5Lh8OGuiorwA7n2quv4FQaYK0cwEKkXgCg1DNTp7Su09nVAOpJwSEAX4SNwlLb6PKXPZGyLWRL4AHIIZBeBx8V+LLBCU8mWL08wPlsC/CSDZeIBeWPnAK47ARpmrt6srVWhtPJVQ7hgjcvBzkFnwuAL0Xx5MEcEoCfyTNWKKSsEsIB2TwY/0fzCgiYLHbzR4RoJqCnSA99ZkeQYp0hGwF5J7cBqqo7XeTFJBQ0IngaUZRJtSLCUYeTiDPWPOreCuceD8rKA1JK3KYC4VMgdnSAUfe4rKlEwjTyOfQ8RHgoWLsAy4H52NiI2NSz0nNVVskwZKGInMqqajrAs+nqK8f+DlhQVlQAACrFlP/hy+v68zx6ZHkGOCTVhEgo3VsBbLFYnun7ZXmm1xLRJNC3mT9LsSG1SBDgWQj3UkoPWV4p/0Ph9cGArvo3XXMw/z6EfY5IkkpIQ9kCDDGWtObpPmmNkKWWs9vi2rUmOuKPX7JVkqKlFEXVXOZ8NeDeFLq/a1CQKBxeHtT3/fYhW7piJeGlPXS5n+RgGu7AuELsHNbiZ63QUx3OFeg7whxRV683JBUjmv8enyPeHGh7AGcaIUO7AA5ONXcRvIyagFBNEZ6TIvxs37/PsoXfzCMvJNq2Mcf7N19nCV/c46y/ZPul69fnEZkzzCFU40JzKQKSx5/XF+AXhgf485uftIzpSVjwRWLdwrwLhBimBzaINTsVIjOGsdHFutgmwJ3xJQu/IUJMh5mHXoBkngD8PnRnKpC1i65Aqc6Ky045mypZNgqY8PAatcfuWWx3PdaEAi7CIhmfgYzjQLpMX39zF+RtA0Q/hA9E9hR80+djN1FRTvg24MUo62cKgEi6SGuexTPPvWhDAKD+EBfl1fir8BxzsLeR5/frb25zpJlUYMfzCEJOTbK5WenWVFvOa9CiTOd3ACCOeQMs8mKJYVPosg8znzF/qwHEqwAce+Kl16xlxMuyl6+0b90SZZ/893L7ype/wnpxtaXgmy0AqrCyhj0NAhegQWM5ELJLnaPaS4aYX37coxosu+IBbroANf3ZR5wlFvMpBBAhGjBkCJJdRLHs6YZ55qmsJZXlkLMKl2dNacF+zhUa/HsbwE80e9hU1gd5bNdV1ABCQIZD/Gie9yssmbUnPy/XqQ61XgrwWTh/oW3dupWQ9CKntEpOngbRSaZKtCdAagwWVxBwAJge2IE1AVj5MC57WBM6Ac9HUUYl4PfUCyhfC1iTSpdpHnk5jQB/6fiLp2IbWM71KiehBnI5h724AjukuKR023+0kNyqEsuYPRsCr8a+8a/rbdeWVkufkeiIlwEyHJT58fTTz7rAXpHK2VJlsmYkZSmlYvxrwnKn9Eify6rR3iBF2jCMYCiEovYs7a2y+Eri/nWxhvoxrkYhQfsZo7KLVK5EHOuQ8h4CFSjNWt4P4SbSNTI+xoXFyle9G1VBgO8kXque4N4VjtQ5fmQve3MKqhXATkjMOdzPURoYPMn0QnKB/inYSlvpSsZCqxVbtAZUT+GAvilYyQVCCBQVNDubxmVLCFHHs7+dzuk5C2fZThQ+ZWCgayAlHt962PaVddoMrNhiOpst1J+1IXzMmhn3ckdl+zDwVusFYF46zY/1E1s/AFtuof0bAdYTX099fDPETqGlkG6exBrXzJwdZC14jpyN61enWzykwH6yxqIgHXLrhmzrzipbNsvTsufNsQOl9bb7RL1xGeYfTiB4hKdVYiV0+8Z0l6tynD0P3tnm0lyitb0LVrUJZdwSPOrzUE0lE5EWSn2CEIg1OhCgM8R8WA9e2IaNFGPYi3D3EKykfABZI8M87Fs/vcw6txZghyLyz5tMgKOM7RRql4PY30XZVGzf1MG9fMVSF8DegU1PGmRRyYlCuvkJYqZ2iaYTXk0IUsqV0lDQQ6OCrIBSaUY4iH1WNgRKCGTMdgD0jJnT2buabDEqvjrmrj9AejsKGs0rkZPKoaukgSGO2maUvedEQamtXLHM9h86Yg3YG62/bIPlFZdaL/tBCuMsFhXLZOZx7vF8fPlb7AIaEHyob/aSpeRNw0g0zSwiAjwYAyJyRaRLJay9l62GKS1iGjKUP6v1Gc0YdRLfAAE9CojshfVMP5kNAeylvth0ebMXxAF0niak+NDuUshPQryXUWdQSw+gBihv67c3j2KhwzP6afmfToBMEB9Pb/xPajwsnvgMqpmKTra7/I5la2IsAGD1+VeOW0gUxIZyC2loqGvoZ50OxmIowArymm3TuqnWjcrndBX5MlmMoZgQ82R9Xnvvp93wrLlruz3/wDa7ZglEAQRkT3eANVq47esYtv/YTAYX3xMVG2AxkFgn9pfaxclYw1260PbmF0E8QaDTBHbVqqkWzzHLq9/bNu+mRk1FBTyAggObrcF+GnKGyI3yh1TG4i2vgrqJMfl3S2IsEWV9Jy/w0OYTNnf5ZCzb2jgn0EBVRwMTOEhcHARScSOvy/d/cq5tfe4oKlg/iDsUlFIxoRAa5nyAq5NdemESHfk06dRXjjfkBEEeo7DeV1RsxY1DdtG1a+2B379hedyHKNl0UXM5Xzr+L5zmpZBYVJ2tdXbBgtnO8tZDdq5kmzi/XRqPglEzxpG7IIvKufPnuDqhk/1TCmzlsUkVLW885WbF0P2fni1g2ADFq2gUiHF2wfMh+Q4T3L1q5QWOJD94+AgqgT77+C2LUYLOsxIIhbIi8rLwGkvnDIOW1Pyo2Qf43goauHpZxzro8g/i+R1HmXnVlZe7PBZ/msGGUcRXQKjv3J+LWqDXWWRNn5GBpdVe+9JXv2zVJ45DysXaq1tfsAuw9JKSNyI6jgD2AmosiKOwGHsU1cOipbNt1WrOHny+Yda5w4cOcAYYYY/hTCZ7SeyVjuWfcHZOUoz4Y2O1au1qLKVet4TUGZZ7shYScA/7fBa2t1XYWE7F+jfUrr78Etv2xivkkEylbm1w+2ct6i41u6n+m5aS6mwDn96yH9tgQryp+0+RF9jIGpeKklfkzCjPNSQswinJnr0j3S78dp5TMyjbS01aKy5Yxt4QaPuxHN6OouSxRx+xH//wB5adneVULGqaKqXJ6utf+4btxXKsVZZTkCqXQ+L+/W23YYV8EU8MVR178RRqcNWIL0Gkypr5a1//Gntriu3ZhXU1eIDU2xlclzIWO1iD56LgnMx+19GpgPlCcqpQL7KPKqMwnhpJtqE6l1SwHjZRS+mcK3Xb9ddf7yyaRcCqoWLbjiKnFBX+0A5pNsCaFwaR60UN3oSSJpB7pSah07IrZk9WfdzLs1S+4fETJ80bq1g1YElWzZLl8rYo8fhvNdCMWNH9yyz1+tedjaPumywNhR3oeoapdeUOMUw4up83eY7dnvYPX73b/T46RCYSCpshyDfhALJLlFNod28H5wGITZodPMEaRrHAdkDEB/l6CxB5dwDqbPzm7QCe+6mzQJVzESjvdInnAqg+yMc6+2c+6gqQc32+v/T9Odf7f/T//YOCp2c+meS7f60vBzJO/PpgF3Gu8fHeBM2HJJD+DNf/wT71/8yf+igSIOcaf+ci+D78k/iQ89ddwJ/jNT7IJxm3oz8jbRi/kncjQM6eqGcTICpuRvml8tX9OqOgYGtnWwfwG+zmcONn11630WYvnEkVwSGJQPTTBM6OUjRiFENx9N+LmJYTR4B8ZpzQOJv8OJvw0L+9nfQ4+xacTYCMkx5/yDapiJF9ljInVMS471clBCGj/x4PSsZmR1YuAhJlDUVxP6z8AaohKTSCZWgNECWv81g6sAeQ4oZAPsj6KoACrBZQqwz7khAOdwo5LcO/dd6iBRTm/S4c2o+KyJ/7lZ97zHVUb37hRRfc1gNoK3uccIXpAeAIQBboI0BZRZyseVSACRCR1Y8yCgRYyTJH1yu7mm6XEyGwWHJergfgSp9YgLy662UhNBWgMDhgjMMNAB/dsUFc8zLCCGX2+8wTT0EYQBAAkgpgUXdkLIeXQQrPIQpKKU50JpIHN7A+QFiwBUMkyG5G1go5WVkczFvpXj5kN3/8RksmDHDP9tetOP8IQZIrsH8ANARcqyW0tYZOnGVIrH8MuRFN54+kzwIFV1240Z7a/DydUvs5NFwIGFnOodzXbv/KV7GBOmB33n0PFmDzCdLMsUcff8rmLVhsr/5rjt32iAdgZSsFKuHX9VWoOZIhQbhYimMv+RgD/gbR+S6wuQ+Zu7x1RXo52yjAYVlhCaBSNocUFyIzFKQtqxcRSiIQBMypgywcgCQCMF8d0zpUyL5FhIlQbylKBAKqO1L/5qyweBsB6gJw+wAUQ7muMMCsnbv2uENYYnKyCwSMgDRSELYOHFLkPM5hS2NsyaKFbnwJ0C/MO2zXXLYeoAOpPocVAcUC6AU8u65MkQQ8K3Uqq8N0POcDUNIRIASYchDRAeYkVkgxdH4m0GVeRYe1QoF9uL7o1D486rsdACmPBh2e+ngfBbLr/rTy80N0U2cuRb1Rwrhn/KtDW59BH1QKKqk5NH41dnWPFAgtgkWKEo3TJmwe9u074DrDde9kZ6QASb2+U8tw/9RxHsaBWsSUbHCkaND4d3ZSELDqvFMAug5ryby3usuLCQmexyGrrKSUwyh+yFy/7K1ElnSiQhnPEGAMAI7qXk3cO/0uclJkiA5aIilEUKi7dsK+SiRHAvY9JXT1KbBToKfGhTp0ZQUmZYYsQfoZByIeNCc1bjXe1MUtRYdUBppXrXTIi5hSKLSszKTekuJERIfyTTSvFXgrxYcyVxSwqQNwPXPfCxKriwOWbCqkwtD4FWEkiwUpemRjpPdTwPogQKrUP8qBkVJnEJsAKVCqsV6IZc71MCfGAFm7ewc5PJ+yBXQxH87N4xBNiCQHzZkciuuwnYhhTry5fZtde+01DjQqxdrB/0zg7jDzgRMfHX4o2Fh3OgE3pDoKDY+GMJ4CUUnHKx3OrYCFowRFKuW47KEVtuJObJIAxzZBmt7xxVvNcr9hSV/Aa5l7IDJY67AUN768T5/usVRYzCWtT/2AvQl0Kcvaq6ykgPXX2y5YMseG6Dwcw+s8Bi+SANbseGwEo2WzgrKsF0BZa70ncyOMNaiBA7sf90y+OD56dhyK+zjUniihW7AT4lD2INiEifj+6e3x9pV7NaZHbdrUKDrUg5yqpKKq3vKOF0OcjNsv6N5IOZGSksDzwPaFg+8MLLNkbZeFr3Yd3d71sqzChquJDvS2zm72Fe5bSLhl5sxmHta5vUOqEU/2yTi6zpVR0cp6loCNQynBxUnJeFMHQnwTNLosc64FgIL50vHaWt/hiKY39x22XrotOyE5//1/E0KafRcd6nttM0RqFXY7baz5PmQfwEsBrpBrAKEkxY86JxXIWsE1RtGRqu7JUWXv0GGr/J4BkcE8CxIU6JAVkUTOkmzpGIEJkBt+jJlyOt5T2fOiWBtrqishExmXPDN5xDcyv0XOhwEiJ8cnQ4j7O+L4BJ9pFkS7bPy6sQxTFk8WSkmtgT7slfV0JR85ctSRubKM+dSnPm1Jk1FNQsT50siga1Egtp8UPYAMAwBCHozxQkjWSFQ6QbQuVxDUOkTy8ADzRt7otXTTZ2ZmYCMXavmF2PFBpqjTtwnFSFAoCk5astX13Cdikrl11fVXWUx6o+UdHoZkY+1nje1hXt53/4Nu3q/fgE+69hCucdHqEDu2F+sX1taopHYrOYJyhkvr7ely74mMzYbYa6QelMWYFG/aU5SxouYSAawiiZogPoch7aWKTAFYk+2ibCp7GMedrJ/+zH8B5/PJFxtkHjVDUJQwdtSgkUjn8iSAd3/QnUiUB9wQ/G7aqcuwdmRee5wsthEIyR5a0JtOk+/Rhnc/3avHS7Eh4Xkumj3VElHWvPosNjhsA3CW2Dqlc69KLBV7rS27Sm1ahjdhxyvsyTdy7Y1K1CAQcbNH+myU1w1mKzC6+cNQe1axTrMlWxZOaOmhsewDXvbgq7XcG5o4yE/xgMytb2ix7+f/vSvlfp11ly2ZgZ0mcyM8PQ7SkoaQEkYz93bOgiQ7BfB/oHKEa22yFFygFixbYntPNtljO8rtGN3sGbOm26nKYgujnrtm8UzW+iG7b1e5paM+mQHwnw0hv5+O71ruQ8oU5CkEcUcr4BkMV+VCMvO1hfqniV+FteSukLswJQ2wn/U3DaL+X3+1zsqeOmaJ4aybdGFXVzai5ukBdMVWEpB0kM+Ts2CBbSf4fD6qtE6IltmZ2FlB0p2mE17B4tPpfj92NM9Z3iWSi+SD1MDZD4pUdaop1EHM/3lzUYIdwsoGZcokCItpBEv30+18/PBJ5gdNLsyViqoKmz03x9UHiRBlzSiIcg8XupwEre2yk5HCI1RqQUC5dhpZMgBcA1j3TtHxrZ0qgTk7xPhrZl+SzZbsKlUfi7EdYa+VHZ4anLTXOAtB9Bxe1AAiQDyYI6r7fRjkozRADaDAC0YJIPWYJ68Zjn1kAMMvABVSD7kDFUWyAeM5TWdvxRawB9vG8pYB256PFRTv8PP3YYElAmTzlb8kA4nPBQg8ieerefHyKwDsjLf49EjUP0PWwv6G6Moq6wctezaZPflV7mgwd/408h6qUKiQpQJuvWSml2167ltvHSm23PBL1rQGW7FghhXuOWmrIEc0lQIiMq3ZN85+vqfAnjxSbxGKQ+J2DfNrJsTFxWR4rJibZTuKyu1EIyosxtblyyNsRhc5fD4odhq7bDuk+UHGa5fC4b0Y57x/qGcH44C9jr/j9tjXlpEHwZwlnsR2HmuzxDQ/aySnp3EA60EB8oyJVu5pN9k82amonbjA3bsKaCihqaEeqziC5lvZKyV24nHYugsiLQlFRDi1ezkZFJHURY2sL/2Q9xWsLw08y5e29XF2g+gGvA3wYG2CrB1GguUdzrkoDFB3koctRs2gHDuNm3iaoqogcFsIQE8G/E7hVzeENjivs07LYs1TY1EJdq2qjaewV8TOHCc+XnquErImA8UBVqjURquWL+N1Wzle9dKolWvLV622Lc+/6FQ7l3w8m1yZKVxbiJUUQoq0UK9AfjplqBqP2L+khi1nDz2cexw74QWoqg/Z3956iw2x9o5R80uZtIczRA3qvjmLlrq9SA08W15+kX3lEyhcaGjDNqmwEEXX2jXYETazR3m4YPXysjrW4CHW2BLLykmzS6/AepbvleL8BM0hXdy/jIwcapVhlFeEqqNCCg7HSlSvwZzauOlSK0aNc4pgGZF+7dRJJUX5dvMNV1sYtUJTdTlrdYAtWTCHdR91Lc06qj1VK48yj1niIRZFbDXZ4RO17N/kA3LWUpbXrNlzUe6SgQdxfJo9opv6q5vaTg11z92RZhffXWoNEAox1EwL583m2eeR10NQOflaX8LG8cUXXyQfK8dZ9OWiutHe+/GbboKIKOceHnTq702bNtm9997rFJiXkd2y90wQvOr7LVu2uLrlJz9B0cdZQM1EIjNkcat/VyPfCQh4fZ41a1axT3Y6y0TtfQk0Zajh63h+ns2ELFHu5HYaQSKpl6WkyTuGkp/8pI9fdZM98szDLg+la4TMMQhykTwaSe3so97UE+GcLzzV2MF5JRQlspp9mqjlNdcDaHpSDTHC9bRRJ4sokvLDU02QOv+zNvrwfUX3LrGZN+90DVMiU9UQJuLXnRP52WFs8wZGsF6jYaUFItXXI9y+8eW7aRBQXRRJHQK5wlo3zPmC/88vagjy1wJ4xspG1zV4s6c5G6wP+nWO7vl3IkD0VuPAz5n8kDPQyLlstN7pEs8F4H7QjzXxc+cJkA97B/8f/3lqkL/eFxPHKVDO3cn+btd4rvlzTgLEYacfFED+8Nf/17v3//ff+TwB8ue+52cIvD/3y76P1xtXgPz3/H1HAuSdyA+3ibpD0HsTILieUzi32Reu3WCZ6xZx+MJCw6PPerBBUlHsBbB0NgGSexb5MXFp+fePKz3eifCYIDre7TNr0Or6RdLoY6ogcOQGf5Dyw5PDnzranMMOYMmI2gMphASEqyNf/6iD4ajUHxQ9I4Bpo/zyoYAXqbAUCe+RQwexGqixlcsvcPL/rS+/TBEfTPjrdKcAUcdrJOqDnbt328IliwHI6BKnmJLiYjIHDi3hAjoV1lkHsDnGicELAFH2BzUAU+rw1i/Z31TIogcgT3dfnSU6UMiSRvY8PRRqAmMlFVfXueN01MUL0CJbhz468WSlFQw4J3ulWVl48A91o45ocJ1hcyh84/FJ9uCHn0cBMpPu2EqKTJEvzvbLWe6cBpgczyzw5aAbLCKD32MiwugsK8OXvsvSOAiJ3AkFwKymw/3aq660A7t32uneLoiSAFtMtyUNMONfPtggHTlGx2kLoOsyewHZszcFalLaTCvEY/aVN7bZVdd9zJ6kw3bTVVdDmDTYOsL2XnzpJZd3MAnfVT/8ZP/PD39si5etpEsrxl765xnupb/6jKfzy1ceAOUqwbJ0uQOEjXHInYoHtrq6uvtR6wDmqRSUakDPXaSHAPhouslk63AIvdcAACAASURBVCKyyIOD9TAEggBy5Xw4ozTurSzJpMjQl0gR3e8Bfl7bkqyUlGMxJg99QAl1EIn0EYAgEqWfw5iAlm7Gg56XSIMEupqVSSGwW0HlsoySNHvXzh0uYP2ySy5x7/34Y4/abbd+gQfcR8hmsSM1BNoLVBfBIoDdjWP5dHPo6OD1hgF95fEvUkwHkQ4AUA9PX2w3Sh0gOZvcmWPkkUiF0Q3ZMHXGkFXkjzowXaGNkvSLBFFmiu5Lp7rnmb9Zy+h4Lw52QH4enaTzUBQoJFw2BrI2EKgvEucEh6CcObOdGkT2IDoZh9Kh9jJhly4XBSJqHnY06oIW2aT7KQJE4KgP3fkOeOFXJF2uIvFEOsgW7hDzbyng1759+zgIz3ckk6xAsjIyAKUqGefZLnRWNlhJ2GAIVNL9EUHYDbimaxH5ILWE5pLuXwPgqYKNdf/Hs0a8LTZ7vNDoKCPAnntYRAfZJEBj+bUPqyOW+ajxIbWG1DQKg+9AwcGi435eBIjmpggpXbt8hnVvezi0iVBRAK7IGOUfKA9FqhQ9Pz0LWZbpPkpNputp4jANq8KRirGLWqqFrmCp2WMBcAWwStU0sWF7c4jt5jr8AMNF0Ewm0Flghiym1F2teS01T1d3n/s8gQRQvoAF0/oNF2O9kkeX41J89I9DyE52ShPZr2zfscNu+sTH3T3QvJE9lbI5Rjiw6zjnK6svXj8cT//SMkLUAZ8HYJErahuxR6jAk3/AFi5daLu/N90uvKeEZxrtwujvhwS1I1+z2V8/7u6dFAha+wTwifWTCkEe/WGMxwTA+SaC6Weirisnw2gEH3ARshetvQCys9cayBOaRABnOD+bhBojTGsjB+HTEIRjHHQFKgc6BVAD6zNjCvJWQMGQy1MKtH2Hjo0DmUKzuMeJqIf+8Xov+7tfYmsImJxI52k8niPRAM0V+HkfOARhhHWJgkxDAf6D6a4MQ1UQHxflrAdDUd7JuquVLscq7DaGKV67sK6ajPKmATJEa2Awh/UkFHgiy0eZQyGOnB1xKj2aVzlk04EIuC9FW1TUJIslrHeENSwMRdu89EwbJVPqNIBL36AHdj0EzmMxUtnaZb6sJf/51XTbXTePDtNw+49/+S5E9phNSZphzdgICkBPoJNzjNcRodbJWKiGrJEtYxJAcBNgqY9ID8ZVJ88gkG5zqT+Dg7HfYo7Kxi+ccR3JuO0AUO6BJJyCkkMEiCyxBB4oRF32fAKahhWkztopFYdUZQKuBGGkTkumI3U3Sq0kQFzl+RgkdoObt7Hcp3379mMRVceaOGwXX3yxTUVhsGvndttADlUEXfJIMswTEs7lXwH0SOVVR5CquuwVNlNIeG0zHuPRdPNqLevSWsT4kFpHlpLan6WGakWy4Bccjj0M145aKYb3HxQATNjuJTfE2utbm2061i4R3Afl0hw8dBibtyanpjqJ6k1qkHgAHQWaa21T88EQFiXhAMpSY0oRqDUgCAJFHfbCmNVhK2s/zSXtKUOM0yDWkCHIT33eQVSePqw13ay7AvMHAbeCmbtSxfgBnM9kndOYKmBOTuW9tWdcf+1VBGErrLvbWgB4/QBgvJUhQsZHPwrJSDqhvZFg9BNmPuodYRVY8rQDyu3Or3dgaU6Gr8XyXE8VtkL2YIVFd3KQlFrHSggEh8xheVuxnABh9rgTtNrXkGHQjW3cwlgIbhQAnd7sIahJEKSQF8OaS56B7HSisQqKS5xp9758zHxjgsngYK1jP/AmI+jw3hr7zDWBdt1TX7eHF91lOfjxn8T/PidjmnXXKuwcq8lAiO/GDmsaCMPHfph5gCoStcIw4Qh3//JNy2MNikxUE8qArZs7FeCyx5avWWtPvfQi2RNDdmO2Dw0g0bbleJ0NUb+EUZBM45o9sIcZo9lBzQJhzBm0ThAshP6yP5OzbtHxdMAjY5mO3dg//nKTtZLHMDnIw44dyMMqKhbAr8IB14MorwLY26agNGkCyB1j3kagUPLxRDFK3tkQBIgUaYM82zIUGWnpM+wQIepthJVMw8qlg31JZHcjY1jq0wWAoTVkGNRUldkaVD2yLO1jjOZDcCQlTHPdyEOsX37UGFJXVdM9fZrxUnKiGoVqFM0VqVZAM0AdzSlzyE/rZK9ux1pu1vRkpZsDDja7ulLWruqQDmV9lYWj6mWXC6f/KfzcZQKRBaL6T00IrJWqhoTKjvIcVEfJekfWsoMAhMMAzbLO82bf9lAeBuMzhDVmAGu3xqpKlCqsEWHBfBYaDVjvqlsHbScPrx5y4cf1f5oCROTHT5bchR1fBIopmlBYYyLoLh9gfjTjK+WNPVJb36gdOwmBxcdl4kGeDdqMzCTmUhs1LpZrKSg9mBenO8k1Yhn5BlZXL2+8y4W+J6I06h/lZ+oaWG9QX54kiDqCuo35EZqWba8Wt9lDh09ZLWEeoQoI59igHIBElsjbLkqxcADPHcXVVgpIqgaEi+b6Wyr9CmkxKVaC7dvzhVVWQ8bIiZY+60CtEsj35KAKqanqxKIN8oat73MLCRNnXy+DmK2CWNShQUROG3khTeylvsGoQLHAyiR4fd0y8olGGRuFEFxZUdSZ2AGirBll7WimWaYF26AElFiRWClmkJFTB0Gtuj5rIZZU9U1WhU3aT59nfeBWpcXRPICdbRyZcY1kCJ2mg2iQJoN6jyGbkZ1ukd4jFhdFcxQNLF7Uut0QFv7se+HsMV7KfWExC2KNlD1VMoqj8tISt9apps5Yij3edsa36lLIMQ81hFH76iy14cL1zI0O9hYPyz2wH8KTWgF1aA91S11Tm33u9hXW3ZRMk0MnpHYRdrkovNh39Loiths5S1XVNlhe4UmbiYpcCut1qJuGIWRG2CPCZLeLbVIze+XsBUtcs8kLLzyP8hALzcULCF5fjbpHlm6DNH5Npasfspl9cmQYC8QTFay9IiHI+yOY/lNkXjSytkZF8b4Q/OUE0segEutkgcyH+AogQ8rIWiylVimlfsqaO9smT4lAYTrAnrMXpUmCLYKMOIlV7zqUYsOs1U3c6ygakZYsWuRUHX3MZVn1jaDC6YT4bIQ80WfzZY9y2W+oAmdA6M5h/3ntze18D3Ue63Qr68gg93eYs4CIgS13wtyd9XX5v6Bakl0karjVK1e55h/VnXpGjsDAfuprX/saNfYh12Ckea/ve+CBB+yTN3/CqdgnQ0SJ1FAN+8QTT9iBAwVYjW1wTT06Z6iRaDdn31jqNf1Z5wIRIvPnz7Uo5v/zzz/nFNBZNM2p2ekQlp86Y6mWl2VxxkzyeLguNRWqjhAhUoSdViENC8HRM3kGDaxbZHKwdjVABA2JwKCO6xbBwBl7IeudCGbZ8bo+SBa0Fr5P63srBIkX5wCpoESAqElOBEjJb5aBN+xzjQmqw1QjyKJNCmQ5OTgCRMp9aq/QUBrGPNnHR4Pg0IftW/9wD2sQVln0AwX5Y0XGM9P3OuUsPnr+zDtMiF1TWoAvm+r/JQJEj/0PSQ61/Y1jIRNf75cEOReA+weD7QP84TwB8gFu2v+ffuQ8AaJZ/QGf+HkC5P3cuPMEyPu5W3/K9/4PIEDO3hDfToQIiJVG4r0UIIN04k5Pj+cQmmYrb7jEOgfpaPMetIDJyLnpRPSje+3dCJC8M8THLNQg79boMGGfpdv9TjysutfUiS4f/okCwHW0ue+nKBRALWCVIlGgmH6pLJAdlvvsOv3pNSTt5sAnCyxPBcRy0PSlszIg0NtJeStRJ4xJ+gyIJFBCB1AVjSr+1JUuwkMgYrqCmTls6rAQxYFzuhQPACfLly+3e39zH6+poNlxSW8KRWFxSZnLU9B1TFYoM+Ctii8terLTESAq0FUgpjqjRZLIzkQHYf29wNUoAGN1lgqEUbGr61X3nwA5XwAReRlMA9yT37PA+6NHjrjCaAF2LPvo7pFaQNZGAoPVua/3ka2SLKFkL6XAzWgAjIN7d0GgRFocvrUKRBYwOhlANRybFHUHjnLwWJg1gzyOeNv50rMQQD6WQnCqOtGnQBa9jgJGOuGsWXMAH4/a/sNHCVuMtk1XXG133PlP9rNf/todGIoBmFIAPbe+vs3mLCWAnQ7El7a85ggTfwKrZ3MImEXH5PeuGrLPPwD4ABDTQ0cxT88SYwn/5CAxSmeOJNQz6PTqo1Id4nAuayWpB3RKFeiuYSKQzIFSDIOzCRAdtERy+PBNIkv0pc8rMGuCAJGNlOaIXmtIGRu8jkAvpz6iiB6UlQ8KJAGESwCZq7FCKyMQcCXdbrI9EyAvKyWBZQ/99kH7t3vuwUu4xF7Z+rLd9rdfosDuIqSxyQVaR3Do02tLnSASR4SI1AsxdMnLJ1JdUvoScC8wXkSMCIwxCogGwAgdgOJQ6TRiV5NO51VkcheWICIHghyxITJLGRpSOGn2yJKomUNYPR7aa65IsrqTwXShNQPcEEIMCRjF4asGAFWKDwH9Ui3s4yC7YuVKB/RLRaSZJsLn1Vdfc/YI8vwXgC+iRTZHUjIIdBFVKXXIqtXhSOrxhuZ7FCwrGykF4Lq8HTr8y/CEXrZkqQuN1kFJSh7lvegeKEhZ5E8m1lX1HBYFSkoVocONQFKRHlJL6P6IHFHnmpRVWvOS5oHY8SXiQ98jBZYstE7QRT8VYEm2c/p5hXWKKDyFjZasr1IU5s7hTGShFDBSfUnmL3WIns9ETotIK5FX4+sTYA1/DoZkVBiz1iARsTp8aT5L6aP31iFSIH0w+Q4DANm5uUdQj0Xh957l/OVllad7qHXAB6Kkg8OfHyGnUv2IWBMBIlWK1sw6rnGYdU9qi0isGg4y72TFJzuBmZnZbq2r4zPJh371WjJaIBJP0MW5koOw7L7qIWmlNFJX5wj3R57dY7xWKnO7mkO/PJ1DIB6rID8E0FbTdS11ydC2T9q/7Jxqm59/lnGx2u5/4LcA+xA7O26x7K9APohIknJIiiWnqCCqHBBIKrhJAMmytOvlvabiPV4BCejFWpYJoDcrI4VQ5ljsMfKZH1gqcF+S6XwWzdklSyQ+l6/II9YdaRBF1gVBUJxCCRIBySPyMToGqyGut6SslvvrAdHkhdIsGwLE27722zaUMDEWjG1WmCd7mciukEh79rktrCWjWMP3OkBp6dLFjAlf1l/scgDOuhizIpV3bd9hJwtOAk4AaEA2ZNC1qTVe80WtgeGAMZqvyg/yZj1pgBBUoGo3nbVSPAlEH8/DGbKMzHiLB5DdT0j4p66+xjzwbR+m87QdIK+RLtXRoEh79PmtWGW8amW7v27/8JNy+9j1V1oCYM1Pf/Fz8iR8AQ10TwcceSz1QAhrtiy/vLm2MmxC0uny7WX9agEwlfVSK0SiHyC+QC1Z3LRyj2WBlQTo38HzGwM4TSMHqIP1gEXMkZQi3UXWa+4I5Bjgv6VMbOG1lAkkdVw39UA3Hu7xWLkkoTasglCXTdSF2K2FYkO0a8cu13Xazr3JO5bv5vOcrKmARAscoPXKC5ttA37wUvy0n6oBeAywIgi8HjpsU5KwHeMZVpPZIpuozIxsiGeaMNj7g9hz62kCUMe79ukSyKBQQL+hMR9HgKTMyLKDefm2ZsNFduT4UTrpK+1ff3C17XgNG6gZKQAz7A+sizWs3bKerKissgULF7mxq/mqjlaBfwEQSAHMaeVRiXTTPNGaEQXRLsseEUHKmxJBKiuZbrzctT5pLokc0K9+novWENUpmnOVvGcOiqHX3thOftI61Fq8JntgHfZXsjGJxcJqGfdHoN8AqsggwNmW+hqXJ3OCHJmsaEgJANTOOghlnyirgxzooSt1f2ktFiuOR7S5dJRnT5lqyeydTewZB1hn3ywFLGYj6KGb/PPXLYLoKcJGCRUL7myxU8MsbjIKOUg+L+qGE5XVctmyL352CeBuv+XvPmZRzJnY+DQ7hFVb7ilAaMBj9XXMol46cbjBbv18om19odr+i7D0/4+99wDPszqztR+r996LJblIsmVb7h03bDBgY3rvKUAKSaZkekibSf5MkqkpMCQZIBBaaAFTjHvvtrpk9d57r+deWziBhAQIJ+c/nLGuy5dt6dP3vWW/ez97rWetdfq+nRYfOGLPPHrULtuU7AgwqWqneDKHjwRgI8dzPdpqMwj5TghIslcPHLNXKurtLIqN6YDZa9evsKd3HCbgnYNj0W6raLBv377Ammor7JHdZFKhEPBjgY8C9O9lTHZ2QSaw7MAbWnSil7X3oMBKDmZuCAEgrIP44vziwu3PfnqH9b7EPIbd10kIkOx5ywDaKhhL3Vbd2G4pZJiNA8B5sY6FQH7UMm5SyBTpA+yfi5VViJRTjL98LD+HIQ9cpzJd+OqCT0Pp43K6mPeVizM/ew4APBaXdPr3s+4nA8o20wDSR2ZGAOSXLGGUF6D8KTVX7HhjP804gICdA05VFUiTSCE1ahVjKglrrU7WhqmoSMIhMAMgf84BbirHSuCn1jLZXappQl9ad86rY1UXOoWS1iXKHim8/aT8BeQbGZTdLZeYLn0WOFcvtzBnhVMbqvYapcZQ5lwA7+fBeXqpJnSKQWpZgmbUINKOgm7/GawZEacOMla/W/agO4bzGTruP7/1JQLkhyu/7j5D4zUhxt+RYaWlVdgqRjKHMV9xLSrqIOh5T0/ux4gs5VDrrF4BuQYYi9gNkhQyb3Gq3fyLOy33/p9aeUEN156w8bkQa55B1CVYcko9MNhj8xIBXAG2/3tvte2uMiuGsJlgWg7l/akgUbuYBUOCfPGaJS7/aU9JPdeCcHR+vhIVUTTnmUHt0OMdYi/nn7OzEAAvH2526pNU8oUyef9clB7XXEEjhJHFwXocwXxcT23fxDXtgaTo4FyHyF6saCGHjHsRxNi+kvkwkfr+EA0gcB5k9RFYTvPBUBPPJnNvDR3r7dTxXggGQnl9JDZxNVyX6RlBlkbt0M59/It/PmDE/kD00aXOPzZie5eVEGmnUSCN6PqxdhRCkGctnGvTmT/iIiCwaEhR+Hnm3NkoSCtRndTQUJPt8hZmEpqtZjdZmDZRRyRCNusrc3kI2XFdloXqvBiAuggicMWKVXbi+HHsr7Itin3DGLaIbU4R7EWTR4cVl1Wi2h63W+5bYu21iTy3kGyMwWDmz6KCPJe3oXn3EKpiqUWqIK18/YNt/YaLqZMh4ETiK9+Da5jPczbsHUTWyQiEOwRhXh77GjWdiLSbYmvW00iBwr9OZISstVANtkOkVlbUAVyHuOeivKLIbr3tBsaJiHSeTQiWctaPbqy3pnj6o4rJtLf2HHbh6uHUVlOxEJ3CHH+uopQ6o822brnMNY4kcu2asFjsxO5qy+ZLyFTDllXWiKynDY3kZEGMSm0dFAaRTzNGE3VMOXvMFhpf2lHgLF6yzCnIY1iDX/jVKy6/TYS4F+Oqhdqvgr2FAs1HWDdCmGhLIENlF7vvW4vdvVj9F4edTbPUxyJ//Zi3VJ+2cM80J2jdVQaXFCFqvtHPLt+8yQZRzdWTJ3e+WUjr3dNPP2333nuv27+oltZrDxw4QDbScmdnpSajfTTQLEXNHs9a/8ILz9vNN9/sXBpyUXmM8Plt7HO1j7qa5jnlaCpTpYrzlVVmE/WqjsU1KyEv1P4iiOYK2YO1cq4eCjTns/PJL5Gi9WLcBU6fPuNcFdQEJvJDmSYihUa1IEj9oT2/Gjq5pyUPLbP0Ow+4PDPt+TT3KfdRqng1XjncQBZYyq3hnjfR0EICDU11U5mTaZhA2XX/J/+csQnRjc2dP4pIkSBqjpMKZHRsgM9m/uM99Ht/tAWWbtz7KEDeC7T7DabzGwXI7yM+3s9C5QIB8l4r0m++96e+Pn/40/8H/PRjToB8tDsk8vKCAuSjXcMP/tsXCJAPfq0+2Cs/RgTI77PAej8CJIjuq8qKAjrmEu2qtQtt5U2XA7rQ8e4r/0zJTWVjM2mBJfVHNtkfssDSl2yw3mmB9V4XVX6d76wDfuf1bNTyfnLRB7sf+sx7DjgAWZyILIiceoT7NC7QWi3WziYFOxb+eCF59gNRaKTrR6qJFLouBXD1s0k5fOCgK+T66bhOBvwQICYlSQibbIFJ8sydCVnSBZh4EeC3/P0rKepKAFXl/yzAWAClukRkTyJfdpEcstRpB+SWfY+Au2AKPwF26qxRQSbwWWCaiBEVXALd1UXbDuGxgM5tbSZ66aySEmSAjXUkwJO+J0JBiL+6cF586SVXrArsldVOB4CsCkRtrFMohCXx1r8DOR4BzP2QLBN0zw2i/pBvbh8h9wK3BOpGAz5XYpPjybHcccO1Np1N+rNP/MTSAGaWskESKLZ//wHk0BvYtByxFasu4tr42KOPP8E5hwMojti1N95kn//in9mPH/6Jvfzqdktls/IGoHkPIO51t91tL7zyOjZZx1yAoZQjTQDEc3jv7V/NtC89pyBJQFfAtAB13AICi3Trwj5DBEj2ojmABigVABt0rXwoopUpoE2+gDoFLYvgkL/9BAWxOiLda7hW+v8QZJBIEnFlsrUSiTIEYSAFgyxIRF7otero1etEkOi6KtR8hHEQCHiWMXO6I70E+B5DZp45a7bbdFQBYM1kQ3f2zGkXMn3fvZ+yJ3/+mM0DxI9hY98DIBkOIOLL8Uk6LkWL7rvGgkL8RGpo4yK7lDaKfhXcAt5FwOg1sicahghSD6fyHERgpNHtHYi3fWrWmJXl4WjENZD8W/dJ05Xutyyk0iD1qujUk8XALfcus5LTZHYohJzXiIQReafNmxYNZWRI0XQ2J8d1eqlbS4CrMi4CAeu0OVFX+KWXbHKgva6hZP+xjBVtKEVEqXP84osj7dBBCD02QyJ39Hc3oJ7IHF3TZsCdLLrgyiDIMtholtCVJvJRQGE5oJ02URmzZxOeWebswWSxFaa8B54fER961vW+Ij7098zlAJF8NeRNZmmIcJEdVhSdbDUcbwXnHwEwKNB6WP7nsurh+nawCXM2X4z9Hu6B1FkiYdVRK6WXCFinqOIeiHyVIkX3RfdH9lSdKIK0cZSVml6jPwLCNHacbRbXRsczTJfxOACKCBBtzNQVnEbWThdkn16r1+h9BR7IQsuFp2MvF8w5S2kiYkZWeQITRYDoTyObOR+O4RT3RIGTCrQv4Xqd45pqbJThLz8M2ObJpDJjxkwAOcLSQY80F7lryCipBXyVdV8GVk/KhOLwoLDU9UZoPd3b21HINUFC2dEH7EsvEURdUuI6MJ9+5jmXybEYMuTE/zfHFv5VkQu/lIWarpcHIOUg5zmoEG5AhDAIXNEioXS4V2EpIUu/9LQk5wkuq5mGyjIIj0anAIlivlNY8CDvL3VaIGBS/9C4C5uVlVgHoc91tZWAmFmuEz8uLtE9G6+/SRYHPt49vDYNj/B/vi/Gvvxkr8VjHdPb0WRRvlimALhH0xq+d98RgAkBqH1O+bRm7RrGMDYjqEBEwCprJCk+0eqx5jhx9IS1M0+PADQMMTZEDOj6iQDV+IuF0BOJ1QagrXVE86nmYQUSK+i0FCLUF5+GJQvSbWEWncRnsJHD7iuVeUG5UiUA2D1YDAXHzbS9x3Pt+z982EoP/YVd9ZmX7W/++gFLwtve19vPfvDQE6w7zViUhXGvPFDd9DoipA77nBQIPGWTiAgRYS+LqOk8V8oGEQk+RWshVjMipZR9FcmxNXJfQxm7Mxk3zaxtTiGnOYdzbAG4mMbzKEWi5qpSLEQURqpQXBHClfjFB3EvZ0O4KDi9pqrCNm5Yb8WAeVGMj0jlL9EhfBbLSM1BmofTZ8bTcECXKecuC5vszJnmi2VQEEBXR20NZFCfVQCshWFr5sf5NmEHUwsaP2/uAme9pXE4m6aEfaglBNjlQHzmkUm06bJtduDoaVQg2IKBBLbinx8K4daNQsAfe5I77yVUON8f5QBgCDCKvMZFetajVukD3FWejdRWegY1Hyr0djZ2Xl7MhVpXlKXTC+krpZkAFq0xUvhprdY6IdLck3l3jOskK7kJOux9GSujqBdF3om8bWVsyJrkEmxIXnrhZdcocByLsFlZc509n+YP2YqtQR03ndyJUTqavbwgERsnLcMqyeNKoBN8CuBaTykKxTHuXzMWWP2oOQAb4dAgyshVonN8jPb2zetXWg1zZRegz3dfOYFqDHsc8KFb17GGDtexhnTw7EGAJEdYReuIFZSJQPeHHITc6mm1Ky5bZ+PYEOWjlBqGnBtGETZMB+xxSBCa1xlnkC3RzIFcx2uvnYMyMM/+49yD9sZd+y1hCHUJgBa4omVmA0aSPTFGNk9MQAhEYju5H/XYiC61iTaaPHwC7Pmc43Yoh4DhWWQBRaVaXueYvZlbbHEQkcsz4uziJOxqzhbZoTKUmqg61PwrAE31xjnIGoYG9kIiRgCCAcZ17CkJoeRWvGbx5IB85cW/sN4Xi21KbwvjII9rDRnUK1ugGJ6ZZmsAnQ6MiiXQGnUs1pI+2AhVoeDQ3OQBAJtFx/rYAPMI1ms5WM3MTM90+VyVzA0ljNcQLHmSUR0JZJXisiAvB8/+FQCrHagbFU4OaSjrRYA1dZxHQSK2McZSeL5yyVJrZJwHimin1smarQ54LLqoMWtZa0JYl4YYc2GRIczKg8x5s5lPuBB8OStX1uYAnnlZrKk5QPOPFnaNPymQVINqXHP3+H3UipC83lga9qMk6uIGjaC08oKU8URd5wmpoWYHqZ9UAzpjQEBSP84rmjqjjQwvVm+UQZDOXAvZz50p6bYSAHpdf09yWERGff3kX7rjey8iRATIvy7+GnUd95HfiUdlHkvTTxH2QNFkDtY09Ni0zDRnmVZQ1uGIu9hkQqwrW1APSv3Zw1pu9njLJNmy+55HzaO70YZQ0yFohfzi3EM8mbtmWDhkURjeV9499agvPO3PniBTCuJjBH+4Tu7njBhfaywasiy4tksWZ9qchEArZs189exkA8qyeGpsCANPPjOe9Wo8QIOjpAAAIABJREFUJNberGiy3WR//OpYk82AOYmHzA3z7LG+hnH7zG3Yl0GYtVT0oayOw0JJuRnKVBolUwIyExKkj/Nu4RotJXT90sQZKILL7EgV8yPCAxHU0+OmmmcLRBW1/vG2GmfpGM/+ZgZzVGFRs9VzrWcs4JoxDxbC0vzg+QrGHMqTeGyhSjrtE9sW2KzkcHv55V3Wx/wUk05DSfeITaVuTU8JR9kV7LK6YskCmQNRV4OyrKq2mmaTWdQl/cyFyFK477XMx0Gs2SIZl29GDXJ6wOWKBTC+y7gBAqRFAhbmF9hFK1c4clrzlLI+1JgkFUQtZIA3hEZFTZPd/dmFNtBEgw8qDTUiFWOlNJ1GLmVZHTt+0nyZ8ytrsCWDeJDF8Ci1mz9qL6nBK4sLLI/5hKAg1jHqA/ZcApPVQHLq9AmaSM7aHXfeDHlCbYzqSs/FEIrRPsZ4cVE5czJ5KtTrweQrrV27CqIB5Ti1qs5T6q2Tp3IsMZlAckLrS6uwYvQNRkWYSv5MFJZ4B8iVYl6+aLndct1WVIhN5HydIRtIa2ads8xdsXI1hEgdKswGCFUIYtc8Qt2CnaiUiS00sigLqL622CnLPvPZz7m8yFyIJGW3zZozF1vChdSG41aAwnsAgrWmoclSIVb1un7Wj0HOp5HrmcZ+6rWvTKrm9XU5Nlmys9UardpQ+9Ey1pl43AFEOmhfcQLF41/+2QMQZOQtFeW7ul5EoupqqUBEiCyigS4WIlUNVJqTVK+rSUvve5T8yptuupG/j3DPQ2zTJgLKcQtQw53UHyJnctRwQw2l/6eipNuL9aqyAjuof/UeImpHPSFseX/tg714b9Uv3sr8o+ZoZK6rY85Ttp32Gmr+GeC83XlBjPSryYO1VA0FToFKjVLyX8tt1icOu/2OGmVUq2hfIHJWmzzZ2qq2Vl09yrWVja8IHrkrRCivCuI7OX4aNnyD9oXPYqE3Qi7ZBNl1zBXe2Jb50jTZT97PKMr9cKnUWA//TxAguq+/S3K8vwXWBQLk14/FH/WPCwTIH3XZPvgvXSBA9GR/8Ov1rldeUIB8mAt3gQD5MFfrg7z2Y0CA/PZpvGtCd2Hn2jz+/gyQKXQ7hAQDEI522M3XbLIFm5ZZ30inRbFJbqc7yAcLnncSIPq88/kf+vf7ESA4UrgvvU7NEOdff942Sz/Lvu/wrwOeBULqeKWikK+4626jwFGXpQLQ83/6u2TJvE8ccTkgI4A0yv8Q+SFASF4V3uyQ1cmjAk3AWhiWFV10gZbirR0EECRwU57/nRT90QBao2JWlCECKDcdcLqJrpZYbEKWIHWWr2qSwpYpqNQlLzBRBWczQEcsoKu6V7oBYsqxR1HB7gGwGUo3tzqy9XD60wUlAFYFp0BTsTgKrgxh09FBJ4+C9jrwdu6D+MianUkYaqFlURCXADAVA6gl0HUrKbvsSaIA4DoBaFRkihBqhISJZLMi24OFhMQqlLAZkGwc0FS+sK0AjRGAC2OYfCvwTYWibL8U7imLBJEdZfm5Nn9mmi3GeiuCQrAJQOCpnz9uf/PlL5uHjpeNdS6dtqV0Kl59zXW2i07pJLzB1ZGbk18ECfIlQIR6e/aXz9OR3mSfeeBL9rMnnrGoxBQ2Ck126Phpi6fT15PNeziAwDNfTrZNXz3jgohbMT7ug7hRoGw6lgY+gJryXvciSHgMQEIdT+fVGwKp1JE7qXCalOtLASJliEBqAcpO2SFLI2UtCJzl+gsUVsHsrLDY9Iv0OP9/kSPqaNJYU46FuqzUDSz1zEzIpybA+wGKbhegzbXQ/6V0UB5GAyDBxevX2GvbXyEEfROAgz/gH9s4hbNDdCiMtxeAWySAwsEFkuu4UgEhRdjoWKTe8ZXUm2NXwa4NpXIX+ijAQ0Ij3AbnGAGOl1zGRpHNwMzsKVZfjhUXoIoAGI1j5Z1oM9IFoDeDY64E+D568ozd+ZkVdnJ/vwP8ZdnRAyEmCxiFftdCrMSxcRIJUI2MXe89GRIewL2dyoalG5KtEV/oc3Y5ljYNCsgErO5UsC8gRi8bC/GOUuhsWB+K37CUFv7ufCSpV9e4yngRcvU8B3rmtJGR+kbXWySdwFIRBAIYpZSRtF8/F2mUSMdxDf8X4SCiSL7Cq7biO8FXZwW+2my2/BlPIi206dF9E7FXSgddh6xoKMAiY0E7+BIxKVJBqh3NM9pEylrMl98XQaD7IyM+EV26LyIrRT85mzOulctIAUgVQCC7IAHeTkUkf2MAURF0ImD0PrKXagTQKQQ8meLtbxs3brSzbBjlFy/lgBQv/txj/a7eW4SH5hRPACyXDeRUZswPyloBzNb9CcDmQnNNGc/fFVuvtNN04wVAtKrzTeSsPOAH8H7QHDMTAK8TYNYDCzR1Rso2qVeh5/zdzcayhGc2BrB/H+TmoqXLnLWUro/umdQ1hT9ca7c8TCgq843WlCMQmEeOHmee9oIAzLKz/7LQZj1w2uUQCJzUccpyQkC5yAXdDz8FkAP+hEu9QZfmRSuWAgp6QSxjP4TFRA8AQRcdlbJFUae1J5/DauNUTJ4Ak22Ade3DDC42sS1NNVgF+dja1cvoaASMATBoAEQ8daYAIDoYmx3mUYCUh748w+5/hPmYgNdG0mSTaPmNRpHRR5CGPL/L6Tyvq28G9JHtDIT4LMJQIYaHAeLbubapzGftKKf6IEnaeWZLADkGuLfa8E9l/p0M/Z5UW4lsVLeiLNrkZ79z125AmbscwZaP7VEfXafXbbvUEiP9AaoD7NXnfm5rl2RDAk2nW7YX0h1QKzXbXt991D73Z39nbQRNf/lfCiBSb7FEiIScShGrYwANBDwD2svCKSo6zoWw1wIcxCVBnjJeKiAJeniWCgg5zYAgF4mvQNZ+CLdeSB2tawILBACEcezRkBUCb5gVnSVkp54h5sgBCEcBVMryETlfDcGbTLh6qMJQIf2amxoIRMaCCuKjBjJkHeG3Us0kiXDEyk5kdKJsNJirZXEn3/DyikIHdiZhXxQMmbx43izr4Z77oJDxY+2bIkISUqmHa1ZL4HoLajc/APKZ01G5Me8FMu737t5lC/CQ37HzLewpO23DJZtZb85ZZx/jzDfEUtOzrJ6w8XrW0BG6g/3JYYiMjbB7Pp1uBcd6UVJqLaELGVBF3ccilmW5Mm3adOZN+Y6ThUQXayg/n46HeStzqQjdtLRUR2wJfNH8FMo87sExq5NY4JpTGUpFwnvrnKX+6IasmCTrsb2DpNX8GIuyobyiyjZuvtwOYuuiTmDXPMHcmo+timxkLrvxOusvL8HmB3J+dMjaudbeUwaxYOy3Cc5tnHABTwIHWkGdz5SUWwvHPMDDx9CyuTyjcbTO+7FmFlIHnAPM3g/RoH2XV6nZ1vVLbDigzwoIsw3hewuXRllOE4HAOVhu8vyGYxEVHUcnOnWOj08MABQud6fyUejh2a+cYLrIGyP8yWXguVIHPHjpZZfOZf3PtV0A0Hn2oPX87RnrrTlNiHW1FQP8LljlbcsWoCiBWKmkuaFbNp2onXoJcD5FrsM44ee41VhGGoAfodJNo0HY+7RaI9ZT8WFeljDYaC2A3sOc36iynSk/YlFZDTGfHzoFocu8QmO4hUHIBNPkcgOWLikoC6b01dl131hvZQ/tsVQUIa2M1XZAxF5shoqKFUrtA8iZZKXkMQxCTjSzBsxfvhSvf+ypUMuWlxZiNZrpyNsQxmsg4ylYqiMIiNhY7Ech06WslEJJIKMaGhYvWmivvPyyzcnC0pHP66TxQdZ4UhzPhZSVbY2aa6QslqK5lxpR64NUGVNB7/18yZtirq6kK7yG14Sz5ikDpKQUAiDdzy7duN6RdVLtqtO5V3lEUkMz8QYwT6grXCCdLBSnUCNPWjVC0KFAi+E6h2K/5MlntbMe1QNMd3RQi9DYpA78BOpif81nvHcdALgf9UcGtUMon9NNbeMzgn0TNqyefS3OHlVrdx1WUE3D3laN+qKkGXueSdt95mcv+9rZv/udndVX0r8G2QNgHwfhIqtb2bSirmltYX1PhizjOk3h2OuxvqtrHqDjH9xbIjrlYUnYzZ8Hc7C8uv9l8+I+NWKpFML7sG3henhg+UcmEOqNKDzgQiHe07jvIVj4DvpH2FdfLbOdjKPQVFTOHqhwvAetDauta1A3LMMmLZDnq5q559G9jVgwmt2xKN0SUA0OEtbhw71tG/Gy10pabRcWdKdqh235zGSbgqJotG3QFqaY3b8N9R12hzv3Yh8b7wGYHwbZ1kvNHcQc3W4V8KcjgO/F2FptWRNnayOSyNnLtxyUP4OMaZEdi8jASxgHyIVMeLmwDMskvhfnadlpmeRmVaIqIexa9l3pSfbc3lqLT8VWr4j5CRIkket081XrWWuH7annD6IOgxDKCLO2YS/q7gTmp34I+2jXHCFyQ01hspMMJbNtiHvbSzOUVMSyMFVWWzwkiWwBV10xjYwm1BasC7JvEqAv60eNM4Hl2WSOBUllz3yoe9rEeqT1SWRFU1sXa+eA3fLJLJvon259NC8E8gy1UDsOQH6omUw5in0okqbwYM/NXuTm4xSIdk9s2byxo+tGtXgWe6dSyNcrrmRuZP1TTabmg9dff9WptabPmGorVy5kPQ5gPe5wysOkxFSrraFexQYthj2YVIoLyd1Jmj4VsQgkn5qReD5efPFV1B8zIasGIIRnkolCYw7P33FqtNd27qCRYIZ95xtfJwvsDEqgJBQRu8kkmkVt0GIzWDeUtaeMrnPYh/YyEZWRMebsTiGMPXieG5gjRkfImUKel5So/VcbGYhL7HmsiztQlqbSvNAEie1DTXeGAHiFx3vR6JGBojeYxrIy1tPyylrq70Gs76Lcvlk1sCxa9/zT3F8/Y5d/BxKGtUv1vIgP5bJp3UlgnzoTUr2mOMcisAPVz+R2oPpUeSK7du60f0SxrqahPXv2uNq5gfo8DVss1bVqDJqNRe3LzGv33vtpV3fLhlaQiDJEZP11GvtoKbXXXHSRy9PUWqmfq0ZSg1g9SsDuQQ9HgMiyLxqSSrZiTVwL2VVL6VKHHWkx6rYrt11NzVTk9kaySGujQcefZjh/5gWpLFWPFJH5kXHXQbdvlr30OHWzy1Hk3+drT9d8w5gVkTOE9VgbMkE1g/V0o9Kh7piVnk6tUk8WWgYqIwjSB76JpWIQ+2/t52UJC+mBYqkXW/BQ6sZR1Ex/PID5NujxOzPiu7/x+22tJgkQZ4P19tdvEx7vzBB5r4/5UwP8Fyyw3ufm/k//8cecAPloBOMFBcj/yeF/gQD53321P2YEyHtZYL0fAeIHQ9FHl9zQSLt97q5rbdV1yHv7lN3ARovO+4KfbfzffVXd+ykvxNl9irCgkBZZIAsaSXTlxS97GVk7DVH4qpPUR3kfssrCFmUcYHgS0Abopig+818Eg7/HV/rnT2IrPkaAahjkQjZ2A/jTA7KX0FmkTA1Jc1UAum57CicBAFKCSFESDUBPc5aNAlLMctLjQTa3WFYA8AjMFjHTRrGmrhkBqbJFUbdJJV0y2gioMPOmoI3G2qUcyw0Vnuq2USe6vgTmC5CXbUo8nzVEd1ooGxFfQMMRQKs5WZkAhO2WnpRCl1epFRJaKxlxKRvsVDqMmwF7pqbhJQxQI+BbAe8RADjNgNXLCPYcJlhPYFIVvt/aNExhUyEiYQSAJSYhxgVpKjRYx6uNhz8F6Qje8QvSKdgjgrEK8LA9bDSmT02wKzZfykai3AHB2dnz7VsUzp/73OcopKsdGJoL2DfBBjs2Icke+el/Ezw431lEHD5+iiDAJjobkda3Y3cUFm0XX3ElXVJ0oCIn/94t6FZWf8+uv+EajiERe/g+R4CE0DXqS7upVDFe3txv7ECU2aJrJhBAhIbyO5wKhOsq8sIX8NWJDZ31A/8W8UeBPMj1EVCp+6WiWdZQ+tmkhZYswCZtNVyoN+8tpUg4xbs6/yPUec/7S0kiYLwO0HAZfrVSYijrZcWK5fjc5vH7XaiLEpwncDHdVusuWs19YRwDSnazKRPweL7TX+Oghmuu/y8AOOlkszJGga/z0jiUGkXdwy4jhDMaIHjUHxWGJOWH6MbaDAGiY5kxZ9xK82XdNMkqKj/DXRPeS8+LSIE2NlgCVS67Ns3yTmAHxLmKSJG9jfzv9T6lbGa0WRIpoGwLjekBgPJEwF51+7Vx/No8SWm0mHGlTY6AP0cIyHqOe6D7ok3JmlX+kDSTPuTq4ppUajTzo3GAIikkCOxWmPPb9y4JL/RO3r9VoY88A5P5KxCZb5MYCkVPncp78PPzFlOJWfi5720hOHMBCp1B16EtYmJywzPpDa9/C3TyAITsAUxQZoZIAR2TNpAKMNemRh25Un4oC0RkpggHl+nBOJQlXxTdgNosC0zSe+u8RODomRNZ08Q1cfMHY0ogqcal5gmdpwi6kopaO3CikA1xEOqYDW4D2YDFRCad5gqaFtGmzZtUZFJ/yH5AJJWurRQX2swpA0n3SwCuzkvdcJpzBNyKpDqDJ7Zsy0ogSBWsnI51SzDWFCJXGiEhx1FGTECC+HOObTxbXv6QAXTxFpC7kEzA73Hs9GQtJJJFm1lZkxz++jybed+bbHKXoGiIcGRDUfE5fKIPM89FOR/wWBQYR7+dAQlyxoVbitzWWJyQEotrOoWFRxlEvoQ7K8RXXtRZs2aSQ+FPsHYsuRx4ltdWWStWSN5c90iFyvPHW1YHjGeRY5ozOvD0kE+2spBWL4N0mZFibViWKH/h+LFTELhYyvlh48a0Okw3dTv3643vrbBPPYaCi41spC9h2gKsyQoJI+j0wMGjjOEBRyAnM8anARIU5OdIOMjrBRhGo7gDwAxgLmVslkDcBPPciChNAoAVIaexfvjQQbcx1f1Tp+H8hUtsz/6Dtv7iTc7fu6m51Y7SSfo3f/4ANl+1lkancXnhCZuRSGConq2QaDb+jahAAJbrOu2BW0HDgr9m//DPt9vn7r0NUpm8nGnZVgFAUEmo68lTZ1AvNNF5epELnW7HHqqPDtG5BMhWoejJobN0WIQZhEEqXZiyURnkWagDsBHoKoBqOuDGNDzlFzCHHwGIj+Ma1AN6NvL7qawBUjZoXDeoy5WxIAWewMc5WPRUkQcwadcYDsAnWx8fQDAURDwbXZD2Y4xVAafNPBMinvXM67mohEQPA0jIysBujk5dEWIXLV3EOGQsA4j1MP/x0Lq5vzivkPWZLm0IcG+A5jg69MexDOuGfDmNhVwHpFM45KY/z3M42VJ5JRA0abPtDPYlPoTTq3veG7Ane+lCwlY77ZP3zbDTB9rogCaHxSmoxmgaYFxIXUXOwRy6cAUei5gVaKzO+vnZ2W4O2L9vr1OnRaPYkb2f7nkvSppIkQQMFs19HazPmrfHeL9UrALbmW9FOg5yzNMBuNSccIrjvhhrrmeefhZ7uo2otcpd9/C+ffuZTxfZbqzRqlFCfe4Ln2XQ0y5O9zMSVfJAeC4AbIP9yGoAGPYDrBntGCPAdche23XIvLDh8SZUfhpEYiSgd4ofNp8En/swfl89WWX1LB86xvAmwqJRy+T3N9jTzx8yX0Drv/lrFAcBsfbwj96yFQms9byPR+Cg1XaiIgybbu1DzF2ocEaoKQKpv6JTY60CED0fmxYiXcyPy3HdZcmoC2tsRwH2QhAg+7c9ZQsTPe3I8QJUKGY7zpl94Z5FKENarAXrusDp8+zEuSYy2iLt2Z25ptUtIdnLLt68hjm8FcJn0DyxNXtk1z4j/sEW0h2v1yjnRPMLOJjNXQhoxX+KK2usEE8uZSBkzYpgfPnauhXzbBF2c+s+DcD80EFLQgUy0FJv/U1tzCnelpenXCM68Wn0T5qRaGUNkJzULJ3cuyDucSpWad2MmX4yVyKYmzIAjIO5Ll50AksZIcWHMp7qsOyRGYufwEpUITk0hKiOUCjwW2+9CdiWwnySy3OWSpNNEQqwBa7eqGWdEhG5b7+sELGDkWUa8/KKpctZA7smu9Kxg/OBZJtCHVBY3uTsqtauSHL5Qlp3unjmRZoNck9UB2tM+wASjiLhU86VF/8eYq7upfabYD0JhBxIjFO2EaodbHn6+f02MiTauCY9yIcY7i6rIpp5jWLV8ksqrYNrNH9RprM+7QbYT+K+e/cRdt3OPEg+iheMmED7Id9wIwLDDpegRMKCUDanPpAP4ZAgAewppjBHgK+7bBY5wio3Jyk+kLXAC8KQXDfVm0hH9DvBNO70K9uPY+yA9K5jTiceQrJEW0yu16f3fsWeuv6/IPtRMtBQ4cm87gWAzqNB7etiAajzA6mfAENlDwbhGTzeY/3+0fbLOm/7910oJkKNeRcPN0j+6ZAG1y5fYG3VfB+ybYDa8ju/rLQ4XvO3m1ZYYF8z+R2tNszaNWhB9tDrDfYGg02GY2vmYI1GfkdLSZ0RrWMPXJEKwN9qO8/2ugya5CSylggaiYkMdGrDBsLUK5p7GG9mt29LsEVBdOsXlVouBHs314Sl2GZRO2aghtCz/2peqXXxWXPjPVGakMEEeVqAJeCzBXV2HGJxmJcpz8kDIjGM373r8jRsJZOtsqXG9p4m+wKiyQ8FnCeKnxj2HlMCAfwZw5moR2ah3BsGlFfT1VRA/QhyAYtQWizaFPs7u6fc/a3OdldjV5a9smzSfkb1fgHkdjA2ZWnUdyPUuQGp06yKXCiN4Qkvf2eDNT1zDkTJWbvn80ttuEkZDFPI1YE04FqdQgUnpakH5EcaivB49jinUQ3qs+agEFTot1RpldgL552rsaUr1zplnUgQ2TEeP3mMz2pz9lZbt15iGSik2linRUokJUB0MD4ryrGj45oe2LsXNWEW5zKV5o/Jprg+6qBXtr+J5Vi8rd+0lTm5jnqoGgVSO4H1BNdTS69Ys4rrOtUiqB/aaKSQTXEZStiL1q1FtcrzQz2WmDbTnnr8F+xfyZ0BaPeiDlGWiJQtHViQhaI+acJ68K7bb3D2mYvnrbDv/Mc/O/vSJJqfvFFhSf1Ryj6qrAobKchQqeqVtajmpW6an46fyQeMH3ENFlrHFSDfLiIC4j2GWmTHV2b8+t6t+EqJcxcIkvUUtbFyS3y492dOHnXrfjiEQz91ntTmlaznqpWvvupqO4r17RzsuIqYr7Rv1b5bdY1qbjU+3Xnnndjg7nD75URItTwIsDk0WhTQKCNbVTWGaF+lJiitpbNRces1yhhpQWHjMvK4riJApGStkQKZcRDEvkiB8cV8xhLmQTWOqNlK6g8RRsHUqiADLgA9lz3+7LsOOcW7GiS1x3PNbhB3OlbhCPq+sAN/xqZIkP4+mqHwfDyDQt8/YIIcmhT2xNj+BkqNqnzHWLv9pi+xd8umfsGiGpI8GOJ6lCbB7t5Wzok5lTrhT02A6Aa+Nwny/hZYFwiQjwZP/akJoo92dP8P/PYFAuQjzB8XFCAf5gm4QIB8mKv1QV77MSVAzk/q6oJ/PwJknGBasDqKuBG7buMyy0QB4s+m4PSjK9wVmnf3nndlgJxXcpy/fB9EAfLO33mnEmQSNGMzyQEIjBfQ18XmSN3Z8uFXF7y63QR+698CGvrohlLAqLxOna0UgK/siVQ9C+CYUKAxxY/A3fwfLnSHef3j+LLL6xrpdousrAAhRIjUApLqoRE46kuHkgebM3UyiwSZykZWwW4z2ESoyA8HDD8DWLiJTm6BuAJ+1ZU3CY7qeP2clLeUblbZ6MhaRlLfCIrUc3yeikcBKgJBfQGP9PvqGJdaYJxwTOcdHxqEl3ycldMdnsoGZSW+sc10AT395C/oUsLzHiBh5RosqCj6zmLroI5v2bDUU1zPoKt0Ft7Rsg+qpdt0Gp19s/C4Pnz4lLP9yMjEz5gNflJKojWgBhmnYJTkvptzkJ2C6+bi/cLUtc1GLJGd5fL5eNSOIWvHD7cSAmTrlisoIBvtuWeepgN0s508edJuveNOOgsBaAKC7aVXsJ9InOqA5woKeG0CXn1zFxuySICOrXSQtlg3HTXedEw//EC0RW15jA3gMKDhWoL00q1XgdZsdNoBD6MgS4bo2AoMkk871wxgT4HlowKwGQtSb/QwVuQBK7BOHYWyxtKXFDGTwegTgAYdbvyoSBY4rcBxFesCrBUSzF7QWZFEQV6IUBHILLBBORcC8LxkEcUfkT/y714AoPH666/b0mVLnKVRLVYCsoPJxG5gOsHAWWwyT7LhUPfQCBuCUIptjVd1MOlrCNRBygZZnCVDAIjwEzEjSyydkz5LtlzaiKjbVCHmDEpsi+osh03FkmVL3fMyY/aoHdnfNem5z6ZeihKpKYZ5hhJRdMiiShL6Udg8da9ef3um5Z/BHxhQU2GDc+bOc12fLQCQygGRwkDAu5RBUgUJwJNlltQQei4FfuqzZH/lrLwYM1KfKBtAxywy76LlXgDqUxxJoudCoYsVdOCpY14gYjbg4klydwQm6h4JkJVSSZ2nMxm7+r46q6Xg0PnnnD3twGLdp0lJO+NyltmB7RX4Ey9191T3ReSWNmu6DtrUaf6TIiaYbIsJL1RedOqpU1dkhe6h5hdfxoGeU6mzwujud36/b1tkdXP8ssuJBiDW8yqCQO87COiiMajxok2fwuB1zLreIjxEoinvROMoBMJBYeLH8ZwfwcZJc9Xq1asZL7VOVZJI17aOXV/q2NMcps68VDrQdX0TEhLoLCQDRoQYn63j03lq3hNQ68Jvue6OwAKIUMdeLIqkFsBoEcr6HXnPiwDpAPnzhrRo43kcpeu3vq3TivD/X7pqtW1/4w0b/hX+znzN/fJxy/3OErvuoSbLBLBWSO/2l19zXcYCxE6TCyKPfc1zPrJQ4Zjz/wP7jS8qXJyz4mFSAKXmYl0nHzqog+i4HoBI1/M1CIA8C4LVG3uQaVjx5Z06gac2nveA7vPJl0lWxhHn0YY1m55bdZF6YkGi0GgPlIpbCD5toXg8AAAgAElEQVT1xd5EHfJJbKZPQIAUYHcx7oGqBVC2FeDZE6By+7cX2ZXfJ0AaEMobNeMUkLjMzHmMUX976qlfAgREOYJr7dqLeMa97AyWGtVVWBVdvNEKAeETsU2rqaqDYGCcYI/VyXHHcYwJdMcKvEvgOjcC9FeiDhRx1cjxZhDkOhXS9xfPPG833nKby1F5Ee/sb3/tQaurLITMLrNP33UdAOQ5Og87eL9ke+KJFy03r55n3N92/PwqW3b1E7bt6ovtttuuYGxUYH+IOqoe4ovzO3jwkAM3t2y9ynbt2Q9QCGB6OsdWrt1A8KonPub76GKdCVFeZnNRAPoxh0nZlDQ1zV7jHh/Ht11KBD3Pl19+hZ0ho0NEWhdqQyntFs6f/7b6DTtCwJFwSJ8Gxuoygneldjly5LBdtW0rx7Gfse7riMkQ1q4pzGsDPC+ytPKVcpL73sh6lA5JH8/ntRNiXM24Dka9Iyu0DauwbqTr+I2XXuBcrnDkBw+ZgglASwetEzB8GIVGzplcWzRvgdVA1Mm+soNGATVCOkGpB13JqAWWrtxgJ3JKsDMCoAPUvXTbVeZFN3BOMR3WRXn25LOftPI8iBhIdDUu1NDJfBLwTR2myahnpASRr7o6+iukiOJ5j6ZreNLqzt9ZwshzXlZgsvfyZd1NAPjpIM9GZKFa1Hu5D5pr9X5NgMvKJuvDzkj2c1IJdmnsUEMoa0egldbbhWRgKUNKuUoxAGtHuKarli8BqJYqlOwA1vlwiEgGm/O4H4aQ8wHZHKRjvp92++eef5mO5gQaHvxtMcC9F+81xvWYQOHUhRJqz1ksbngMs+dlWHoA3vCA/S+W8Ix6jlowdjrrV/pbAFY8Jw/kWqYX/vtk4eQ2FtqrxwkBBgAvAmhNmBZJ7kib3bpiLh36hAG3NFg1QNa0pCCryuu1+66ZQSZAk71ygvqMc9418g9WccuPLR7FQWljm/3js8P2+bsXWlRPLaD5ODZarO1hqTbsG2ODqFV+/tpeYe+24aIUmgCabcvSdZYHEPjdvfmAzqhMoujiZWzFYTnkh99/H2tRJtaSHcpPo344gG0cggZIBbPlS2bb/Nmpdvc3l1jLy3U23o26ied+HO/9MaxwBumirqhsRT0EeAw5nMdJBtDg0w4A7819bWftHAXsnpste8ZCW79mJWAtVnMAmGF+UwB6GceQocePnYSkbkXxsXQy6J75UbXfqVMlqCPXOnKsCNWumipkiynlaC9qEK2ZIvzU9b0XxV0HXecRNJn0U8tu2bzFvVcrZNqufWds5fpFALEtqMKq7Zabsi0jmawoFMxSU6lGqKHTWo74TLc8t7BD1AYTPP8CUyd4LroBiRUu7IO9VRRKCH/q+qgwf4thDfaX4kpNAIyXPmqAPtaD3IJeurQhEhIBqL0C7Gh+nyH8sYUrZ2Ldl2ExUyAaIASGmipQgvRCPkwSGp7ULxUECufUD1r7GLUY91RNBH6EbkPDcP3x0+fRHidqJAqyTrajlJaAmqhRuL++Uks6S07sR7mf44whEZtnUQfhAgmRa/bNkknLq2c2/xPh6yhNIAbmz51KRz7PU94xG+uZYG6kpuKYcB+SQJmxhqooKQbygOaRwGj7+muFtr8K4oY9TkKUj8V4DduGObE2G2C0EkXUACoZfzJ//vbJaoMrsm9vW24e7TU24E8XOCfQLeurE312GLvC+iFIiWDIxlBPC+BZuGZRuG1MGIV0GbSzHUG25xQKBLikGSnYHHrTIEVXv0LQTxcwDrlf99+SZdHY1+WcKbYiprxQks49UYcGso7jvMXFImC6pgMQHrImFmsyCMllWFYNYvN3+8N7rYXXBKeQb1bbavMgcdKZgu65cjn3Y8iOMW5rUaDJG6sHCUkI5EIipLZHRCCEX4oLuh+lXo3AxiwcS6MpqE18UINkrgm1c4e6XT0idUQe5IaaJ7SeKxdpBCJLe6xmavxSaoZVF61xDTEhrC+BAMTKJ+ym7pKCzg81Q2MrZB42VKGRsdQv3bb1pjSb6E6wQdZzOn3YCwSTJbidKdzHrZnR5Ba1E14uG7Y9u3fb7fd+AiVZBVkaQdbKGtoOKJ1fWEoWHdZZNBaItFamVSlqucNH9tllmzfYosWs7Ty/Uv73QSbK7q0eBq248BxqxyhnSemBksuP9Wec81bDWj7EQ3AoAfRIyarJOKojK88X69EaiMoKavobbrnROlpqnQXhjOQY12wjEsSbuisMa7IurEgDAOhPnjoLuRYJoM9czSCTbacnCpAunq24uEgC4wtZW2ejnklz6l2prqtRRvRAUpayT5MFmBSuGVnzUEdQ5/G7+n8wzUdSaL2w/S0LhBRJQOGhXBDZkWkuVB5cLfu6SNnlKTON9erot+a45yX7r3Ld/fNFFj+F0J00msvkVKAaVk1cWve1H1VOXSnWqWtooFH9rf2c9iNaB3Oww91yxRZ7/bXXbfmyFa5mVc0jqyntMUSOtbKX2PHmm7aFfaFqBL2vmnikpJSFsJwOpk/LYOy0kJtUyFRF0wF7gCnUjRU0gQ1wPHJM8Ia4VaNVBmo55Zf0M39JQTLB/mWI2lW2yGd/uszmQoD0sjfSXkpjVDl8aigchZQVjuDqA+pxOS2ouaiXkPvIMOpo6pP6hhLqfwgNmgqkKrFRVNYWyRoUZ1dedodNTZoLEU296fYB9CLQcCNyh63HuxQYHwQ2etdr3icD5J2v/V0A770tsN5JllwgQD70HXn37dFCeuHrT3cFLhAgXNvfKLg+3IW+QIB8mOt1gQD5MFfrg7z2Y0CAvHMxPE98vJMAmXDBXsrJoFtVNbaLEqNjjJWdPm42LHRNDGHnQVP0DZtX2aIr19nJJxda5h1vUUjQpUkH+jtD0H+bAFGhpS91YOhY9Nnv/ONPMddO8asCTK8VOCerlSAKYRWDsq1KoPhWx3ZKWqrz8ZSFlIA0FVI1qCeSABjlwa6gYAEOMRSgIiHUYR5Md3wbm0fJgAVyRvI6dXILRPSlm2OEjp/if5lvNzxGzgLFVS6dRlKCpANQqJBTl6bIFnXXyP5KBIiz0KIQkv9DGCB4LxtpgeHq/EwGmIzC9kYgkSeVUpGC3NjAybdfILLC0VWcCmga5u9RNnYdSmrkS0CwLHgGAPalVlDH/hjkhw/HOA7RMJVOPJEg6qYV2JaKouLongOAxASrs9k4ASC8/pKNAH5TXKDmidMnXWfXUXxZ46NiCPBMZLOebGdPniLAM5D3igTMbnebzG7C8LQhWQ4Atf/IQZuzcAGdWmXOHkjXKphrF8PGqAFwRyGNG1YutebqckuMorOUQOWLN6xjw+Njj/z4h460kR9uOPdH3rKhbDJ6ASv/+7EnnbVCRDRWSy3tbIYAyCNi7OqbbrWDx07broPHHVgVj5T++W9kWuSWxwEwomzLlZc7Cbs2GaNsJn3YyPuwiZn035APrEiNSVWHgHMRHSI41OHaz2ZM3dkiQPwAydW9O/nYMi4BXpwigO/LGkwd/CrKBVoLsFaIt4B8dTwLsBVwIcXIKBsKqRSUrdHNmNO40phcjuLj4MGDlsLGMAKwQ0G5e3a/ZVdcvhkiZRQQaynSezaQdJrJAkMWZCGEm4q0k12WADEFBIqQkZ2KiBuNJXUSy3ZGKieRYgK6xeVoY6CuyG52/npmlc2w+YorHHg/dVoP4axSYKCu4BwErE9jUyIlkIhCHbOsBnzZlIqAu+7mGXbsMN3ajEUBo7IAUhiwNhLKn5jGJrEVIE8bEH14IqoQBaaPQDJ0ANSLbFiEYkWfo+4rdZNpAyTSRuqIyy8mOPEwYIBej4okO3ue8xxWELN+LkVLBpusM/ip63dFQIm80r0RATIDcEjkVAV5NOvWrcNTnc43p6whw4O5Su+rDZvIkaTMMetpiHDf03nKMktzjv4v4kXzkMa0VElD43y+gBHuv0gIAd9DPF8CI/2x+WiCKNH3RIIq+0QKC3XPaRyJhNGGS9dYGw1nV8b7DwKYaSxq3EnZEsLrpLrROWnjpbHXzLUvRX1V1tAFsIOdINdEVmMeLptjhlPjKFtDahSFssvKSgSPslYUEH/xpo2Wg698L+NxakqKsx1I5p6oy1HjRCoZHYfmU2ffpaBwNoSDbAhFYgko9gQc68dPRBYKIoF4sT1Cx+KC5ausDTDt3MPr3by0+p8qXJbLqW/OtWsgPwIBqZQbpHkn/2wh920W4wainEVCQadSgAwCxitHoZkxU/nISpv5+dMuA0QZMSKfBaj0QxxLySfgRZk4PrDxA5CZaQQEK2A4/+wpZ6GRCLmwcsli54lfSNCp5liR1f18xjDzgMalNvKrsI/ypws5mbnPi3lWJEUuVkjtyHyILLAxrJNGOMcKnrNzj15u2/6jChC5BcspEXciBycAK3Nd57EUOcMQI+dKCgFJwlzX9uyMTNddPcKAaaNVPBES2QdAvRgAPBPrBJGaXQCaUk4I9C5k7s+GbFDAtY41AgsuPa/TuF5lPFvy49ec3N5UzTkH29qVcx045gXI/SbAxo/+8zHGONY+pDyffvUe+8w/FjE++uyuu69hvJTbAub2dqw1wgnJFfG0462ddvc9n4Q0KQQ483MEiCxEPDjnI8z5KTPSHQDKQmRXXXuty35ZvmSlvfTSr+yhhx92AawzdI6MlR4ptBhXWvMU0qr5zIH63Dt5wpeRyZMN4FzJGBXoI6JEaghv7nEMc5bIyUzmDFkE0oOJsieQ7ATWc6mjeEYTUDvqeYjEbkXP9Dn832+/+QZUBajtsDk5x9hehO0iyKj18ax4yUeNLvBBgKM6lAaaMzNnYC/DuJXtSAfHOMw40pw0TMe7FCC+gZGQef3kfkxYDIHFo5z3QUg1WSvVNtfbS69/AVUEYxKFqzzXe5jHqiBj1EkvQElKEPmmC8QuInA3hmwVZTQo3FrZCrKsi0ctqfnHzacQE4ms0SLQ9YzLlrOSdSGZNdctN7Sz9gNsNaO8nAtRLutK1ROaW8sgy8r57GV096rbWRleusbhCofV+7NmyHbJocNqnUcx5TyABHIriLUPpRHgWn5esfPST0uOswUZaTbUXGsjEPABgEU+eM83lUIAYMPSBIoaEplIU0OwPf7qbjvC488p2zSek7u2ZVFLFHDdJ+yyzCzmPgjEmCD79Hf2WLk+DXwoIsqTIOloWwCQPsSckwNgNoQF0ljguJ092GFf2prMXBhiP3691BHkx1GBFNz6Q4v1ATAPibKnDlXi8Y6l0CXZLlumvBNVUDDd7NVY1fRNQAjhjy8VA5+3cUWKrWZuOwcJ+cPjDS6smsZhrLtWQo4BRnc20BQwatuu2ohdy06LU5AJ47AaMC8wGN92Ls+12y6xS/58ofW8Wm1BnjRtnMshp4HMHCzvSIQDMK1jbkTdN+RlVeSoDAP+igAZFNnF2AdGU1QUICe1D5kB+adP2YpFcy02zM9qaACRovIMz5t84tNQzo1gr3LiBPMXHdnlJIJv2DB/ck0E7NMaJQK+srzU5tIQocynVkjGQcabMq72HzhJEwcWRRE0gTA3Z8/NBiAsgugtstXUWW/s3Y26qc/+4a9vMk8IxNrSYgfGhVFvqTv7yOGjzhrTj/pFClE9/6PM9QGEodRB0PhTi45zMr6Qz6GoEcLJAImCgEQUY0GjrF08g6OqtwAaKyp7jZx2a4R0aKPcqmXY1fHvoPgQZ1cXN9FlqzKSuA10lwMMT41gHWVMd2Mp2NzvYfmNw1YON8lTbUmylGussQAPGpR4hnAmc8SE1kof5NTKQpPSbopUo1IJ8n2WbNd0EqKAeWqXFgD0+49OEh9v3vq4ddSXW3rGdNu+v8z4EaQqCrIlWQSED1kdgHBCVDBWPJDE7F9Y0lAsh9D1PmRzyePIq2mzAz2htpv8Ge17fPjcBWwxLp6fYfXYCkZChg1iHdXADPYvb/YZAiL7wqqVdmbPIYtf4GeRKQmsF+WoO4jD4rnxDIi05YtmWk9NvkUAkG6a5murQljbwgMsbzDa8uq6mA+HWSOwp0oJctavu0+X0eE+aPAWdv/Ny8yDenLHjmIjzgeynnwLQO4g6giPLtSfkeSdjPSjRsBGFOA9NBgLQO6jF+HNf/7sCfOMD7Ie1sNuCM154OQb0sNs04I05qYJO44awkcq2pgEe3X7EZuTFufyoIYCyZWDKE3F7nGQ9bibeXQmiiLZtl5613xrz4ewpfZU84JAdKlfBVSrVqG6pL7zsVrUzscA+sMZr+vWX+xqYFkJhTJfTVBLTVC3SAklBVIt+w0vlDiq+0fZ06zbEgWBi2cetbcU9Y3Uj7KOmzEzA0JzPgQxlmf8Ue6FLJVWs++IgvygbKQJoMsOHeNzUYZ5sc6N0cyzau16LBtb7djJI6i6WIMyU7HBWsI+kGdA9aRqIyRKLeRyVNM8pj2Qy6VAMRKI+rSOOTwVYrIK4qGkrJp9FTmAhM5kzFlgL29/HbXMqJ1CVXvfZ++3aALox7rrUYD1s+ZF2gB7jXRlMTKO2mXjxNgtI99HxFsKc0I1pIuXD/aLsLLnSissi8D52rpyrLpS37a2RVHEXKkcyU5q7joI827Wi4DgcJtP0Hwfc0q3mjiYgBOwn80vKbM9hMVH0XCiWlWqzizWsddRY4gIjqa5TnZaEdRhspXq5t4F06h36ruL3POT+bkD2FJ6un2O5ibtm1VHSh2hOlR/q17eDfF0zz33cFqsZ6xRdeyH1KwnWW8Y5Mt2ch0/9alP2ps0UszCFkt7X4WiP/fcs67GX0rtpjlP+wFZ0qp5Z4C5RXv+AFRDIn6UE6dmHTVmqAZR/scw62U9DVBe3DNZSdJG5f7tRd2kPcMQ5+PDGlHy87WWffdht3dT059qdWXMaQKRa4TUxtpXq/4UgROqXBSOpxjibO3qS+zggX2MY1TPuUfJ9prq7CqZ9ak5sMQcj7RP3/2XNFpqT5Pg1HRSMvszX2ouD+B+vtOC6oPARu96zYcgQH73vbkiYmPexuj/cGD6b1Qk74UJfejjfvsXPppCQnjQH/vJH4/f+2jX5+Nxjh/pKD/mBMhHOnchURdC0D/aJfwQv/1xJEDe7/Tez4Lt/X7/o/38/38C5O3wjF+fxpTHd3W+a0k5f4F+Xwj6+xEgUoD4+gCI9DXaZ++42qznSzbzmh0WGsfmgO4fD6Ttf4gA+fXBUDS8JwHChk0gtABFFSsqWlQTCMSVxYuIB3Urq4BZiCWEuqGrADRbkSHLVuDUieN01iPfVQgsbVSyoRKwJIuNWLpfprPpOnr0mOsakY2Purz1edqYDqlChcTxpVA/+810dxGjb9kBwTCC7VSsK9J0zALpVKCdJ0C82Wx6AkQjqmVzwoYZAGzpkkWAYk2A/uRocNxz8cCV7+k5NmHqkBJoIoAwBmsY2REoYFpdukF0lwtsEtGiTAF9nlOB8JkC4b0o3nrYjMZEh9scNstjgDy6Z7JTageATKVD6gzgViX+vIEAcAl0dUnGraBjAbeyauqVaoZzyeJ6zaBwrQf4ko1MBy2PCr1UJ/soXZwCsXwp7AZl88UmR1kc2ix3U9grsHUBliYtNZU2FdBKViU4J2DBsNheffGX9tf3/zlAU7N9+xtftamQM8Fco1vvvgugZoTQYDql2AD86/f+Dal8k61as95a+GzFcMbTuSU5/L//6CfWhOw/PXuJVUIMnEDBUvfSjXbV96sIY8x01lHaDQdAmPlCgAgZGWO8+PtLXYCSiUJQhIceyfO5H/q/LLAERPtTELusD3UCqepSlgt/SzGiTBAB0worcOQCFaWAPHXsi+SQeuK8nZNeLyJEgIc69JWv0cdm49SZM3YZ9lMnuRezsDDSplGqiAnAvGVLFzsLsz7dxygRHgAM3EcReOMQQtWME4WlC3xTh7DUH/JEluWMukaV2eEIkLet3qQO0vMs/2W/QDqQAc8ElJ9lkzmd95FNUur0HgC5yQ2NiAPdv1mZmU6GLgLHn+euhU2RSLgONpJ6zi7ZHGm/ernR+fEqt8ARGy5ddnIzJPm4NlnahDgfXd5XahHJ19XFKuBeHV7ueqJE0DE7VQXnu2UjdgMnBDb2OaJHBIiyJPww/z7fEZYF+FOIXdpkB32925SpC1SdZSLyRIY0osjIYHMtAEmZBDFRhNKyORc5cN6ybjqNbq01XFsBhHzpte74ee7nLAGoOtzjnjd5+o5NoWONeeO8TZaeGQWCiiITEdQhFRHXSM+7CBJdDj3LrgvchcFDiEliL5UL403dZ7rGGl8aUyKANIZEoCmbRr8nD2TNY/WAAfUdg3ibdzqiVs//V+5nY/n2109eGbP6xgabxXVRJ54suWQbUECY9YpVK1yOgzIPRFZJNdTHc6oMBxFosgIQgavON3VP6lyq5OGN6kZ2fiJgFdobCpLSTUutF6TFcbrqd6LIiqPTrvH5G2zG/fttI/Y82vQePIiCgE7BlcsXOzDhp488DEC9CAuXFTybpW6jX4MNRiDnIWLOl47jfj4/jG76M9/Psvg792ErFQWGPTJ5nyBRRXD7Aapr3veH8PARacmDnUh3u9QCldj6DZGRsIK5NZkxkUyX/hOPPWbr1651FlMBbPprmSsC+N14wKGVi7ItAnsTX3X6QTg0kuVRWd1k5YCp7QCkPcwZQ4zdJj6/+omttv5bRRYJODSDDl9ZgvQwF548cZb7M4YaZ6WzGuzqbGUep+P07VwHZhm+P05HYKo7tx7I6k6IOBEEiWzsC5i3kiHeRRQWQw5kc41OEEjv/MyZu0YoeNPJB9DGXhaNR74p33SzzV87Y1/52wcAt5kXB3ttTYSg5t98/cfzbObxjs/JOUwg7CrCXsmJAKwcQtkwHSJcFk0///mT2FHcZccBXiMiYyDnhlFY9NoObIPSsbBIglj+JWSHANEf/OuPsc+q4nqF2wvPv2Q/evi/AFLiCXxOAZwi3Jdx2s3YHuZ5CGOt0X0TMRhIwK9sRjS/iZAOdjaUjD3+71RrkFdBrFvn6HSPops4HrJE4cYKwx1mPhwngyaa+UW5IAJtGxtqncViIdftEnKSxrB58meKfu6Jx+26rVvo2G0n8N4PoqLQ/AT2MbtrPTmNUuOqK7ZZKV28sYz/QhQdIqUHmKtb6fKdmTnX8oor8V0PIMNhjR04edZypX5hLi6p5vtYX65avchu+8R0FAFxbi7XnKXOVHW6zoXckd3GDJRNspuT6k0WK32so2nUGyJANL93MD4CGRtaE6TuUkEm5Z9UYFIKCpB2tQlgzjBjsgmbMjVqpAPwqfFjiAaHMMaOwKk65rlZWMgUAnQnQowJ0BE45cl7ylJMihpPSXYhQMYZmzQ1Y4fFoMZiqB9gTAi9rO8aWaMTQvwsOTzQWotyrPhYoc0l7LiOAGlZaA7gux5N0GsbHfOd4772BJZT5aoHsBX63t2xlkgXbO7pdlsxJ8HCRsONXlcrZD38i0exluEjx1j35xCztBbgO4JwhUBP5sX4ZCsf7LHtOedQxpr9/UYI6KEg+7f91U7Zkx44ZA8TUl1z5/dZ/wYtMnOd/f0/7bCrNlB7aMUNibBx8lqam+imP11oFV1jlox65WBxuWXFetvKhEieySX2yM5XsNWaMJmBhRMAMT81DDtO6hWehZnTk1k3eUI9IawZdJGsDWdzT7u5cPHCWXQKm135rRts6KU88xghY4f1rx7CKAQVYHcvc3LnoLXAlLYTntJHXko9IdojsjmBvPMkK66LEPrZHNPi+VijSemFgmIYKxTXKMQzpSDyTjyiBAr6Ash2MA6rIGEFuEVQ54l015q7lvlLlpV9jJ9AAGR133tTm4p0kgXXWkLp6yA0ZaWaSK7I0iVLeH01nfM9lkZ204tkiSnDaPXihZbIcZURwKxgYY23SEgOzT0CGvsAej05rhEUIGMQr5Pqvg5IBy4ERI1C46UQVvZONAVdLLVUlCd2OoT8jnW0YHmKTVQfuXUsh/UQTlX8KUAhVNDMkINQmDUz0TLD6IBHhRPMmImkJyVwlHkBJbE3c10f4SyFjf0ohsatkeEZmZjM80XTi2yYxghSV1O2vK+Uq8a49pMqUP+HKB0epGbmd8JRmw+iXJKVzSBz6N0HH7TnLvs3tWihHvQi0N7Pis5Vkw1j5EEgcIA4WJAVa1M5Jn8UEx6sLbk5kDmaSnnrsOAprn6NDybToIeGj+g59r3/3k2NTwMS43pZBqHzZGIMt/dRb5CXNtZlRyoAgckJocy0f7hqhdWXnbU0FDAlhIUfO9ph5VyTCrJAAuJTGXv9FjSBFR/3emOK2ZZk6jnu7e46wFzINZG+YwD/4eTtRbKGvHooj2atUUvnuD99/XzzpQ7fuQsLXkhG/3AUedQmflyTYBp91IzWxRjoGydLKzgOYn8YS8FmG6OJ5qW8DvNKCLLSBnKaEiHpsL3y7ayzFbPiqTuw5BqE2CDroh5AfAzQqb2RY6SxwBMQ3wclkxR5uu61zI2yJFx/W5Z10UCjvLZG6rV+5jNlMoD/Mq6oXVn7Ypnbh7GEU97b8dNnIUVjIYyTnJIummdP6lzO2BEgFdSoAuN7uK9BKG+lBPGhkeKKG1NsuCWCIPE2lxXSQa1WUlRCptNii2Fv0MY+oZZ1XHWOskey586yedmzrZd8MNVsu/ceYm86jN3sRczbZ20TOUqq0fqwydq77y1q0mTm8gynABlmre7nmVJWZAhqomoaUMawvpRSfwxiSvsMEczD1HMVWE5JtREWxXoWGoOinmYdFNRtPPe5hLovoia5bBPPcdEJ9oCyWpPNMGOaOjGaBgBPXttNbaJ1ai37nTPUVlL9BwWHuT3gmzt2kq22FHurUuq7WS5DYy0q+A6yS6S6FgkuFcgExGUCFmBZ2Qshe05CxtCcxVxZiOXoouUryJBpwF6r3c0rcdQfCqIPoo7sYj0pZ53sRhWjVkZPBrjy2SohmGTzmogi8dA/zrH0+3e7xgbNT5JGLdQAACAASURBVKq31UR0vm4+n5Wh751AmX3XXXfZK6+8YuvXr7dDhw6xZ0l365priuKJlAuD8v8096wl/FwqkTdRgNx/372u8eUMeyTVvyJA1MgzhzVW6ijtzVWfnoPwVwZIDIRON9cygFqyAzWa7qf20PKeVv6dj+oozkH5iX78sODR1TbvzgMOJ1BzjQgQL+ZtYYtq9lHAutT9UjBpLpYaWlZd+2genD9nicud6ekhw7G/ndqOGpp7GR1OQxqEZVhQMmPGy/7mr/6Jca68RWoBnAoCWRMCIP9HGc+yPPyjv/4EBIib6t52O/h9+SHvhQv9Mefw0QD+CwTIH3PN/5/6nQsEyGRh8kd9XVCAfJjLdoEA+TBX64O89mNCgLwX+TG5H1CX4h9WgHiMy/4nADKiza6/Yo0tunw1HWHNFpEQRiEBUI+v+h8iQERoOOLj7Wf8neoPHYNAMNlJqDtbqg79PxTAQEHe6rQOhlCQ1Y7UIVKCSH4rax4VNk0Uf4UUmPF03K9Beq1OCHWryIpGnSXr2GiG4R/83DPPThZOFEb6LNmSKCyyA9CGXRQhm4O2ZvVFVk2RfvirqRZx7asuMFydIAp9ltpDVjPnA9BlxyXAWF65nnT2z8TaSB3MCrWWnUsL4K0k4ALcZaMVCCDZB3jSj6WGJxvRPsAKyZT9IET8JD1WVzwgt7pSBDg7mTBFmwBVgUQCy4MAntLxnfajsBsGJBpkg1VGd006/rrafLfReSzCqI9CM4XjUQeMik1nm8S1U1eofPE3rFnrQlnTuGbFhSXuWHRNBNTX1FRBziC3B8A7dPykhaIaSYS46KcDVt6xaXSJjeA/Hgag0VJXhZokDruZgUmAgy7qqnPFduLQPnvwr//SIvHoncK9VJdqDwDrG2/upFMrFluSNXb46EmuJWMCIiMCq5ocvMnzS6sIQY2wozmF2MpEWBRdsy/+XYpd9JWzbHgADMkDkA2XbDHG2Nh7QBz4AwpB9bxLAaLNtM5X106dhSIRHJHBBloAtPuSCklWPO7v83kxAk7oMHLWQXoNpTSvkQpDIeQuT0SZC7ypAo+lMGmh8FdXsDr1NX4XLlrkNgirV61ygHdebo5twxZmkGsmoKOBDklM8SetYSjVx50Vmge2FbUECmYCNFc4skKfGQqQLaxL6gFZeYkIELEgBYg6i51lFhuaADZDzShp8tmUzUBBoedEKo4NG6MBZLChYGMl4qRP9gDYswicdxZxvJe6+aQ+0uZDKolbbku3F17A8omNkBvzXAZtlmTf1gK4J8Bf1iz6mcA5dUeXYn0WiM2VNlACYARuO2UM7+s2UDx3Ahdv3hZL9/Xkv5vZUC9cuHByQ4RHRRqkXAXWcApV1MZI/y9GEp+CpZY8obsgaHR9dK/UwRXgbMoEWEMccC31nIkA0c80lrMWYltwTmoN2dBhaQUQr24zAVCyZ1i1IdINg707QC7IkhkFZBAx5my0ZDfGueneONsvxoEjC9Slys9hFJwKxL2eY9D8oDnLqUAclsO9gWDS8WhCkpLHqZLeVsDpc3U8Ag0UbDnuE0q3HhtdLvaDn5lm9z141NnuyMv5izcpi8TsGz9rdLJ9XfNuLHNKyfO46aYb7cixY9bL/cygY052abl0pOt6O6UJhOB59YvsFQSwjnCMAhvruf7L2Dzno6IIZBMn1UYx4F0P89PZR69yn7n1O3hkc09fe+N1uhdTAHhDsfVKQLmCqiLnNBvCv7RXf7WdeTSCTssiBxAnAnC1EYaqfJ++gWFnEyaMtuAHCy3tU0fYPLIRBfDVHKVNt4hWfzbrIph0rZTTE8YGOphzHaIbtY3OdRGHV15+mftePhvqfXt22b2f+hTKjBI7dfwYRDXWUwBaydhJZE5PsWl0fwtE6QdsacJqp5vOeAHh3SBgbZqDebhzH9lgs790hHUm0OLo4I7Czs8HBYg3a1luToHzwJblUzBrw8nj5CkAiqzDDktzQm11HRvkCCsqmARpROoor0VZMFrn1L0p1Y2IoBLIx1iC5BuYJwREDtDBqaB5fa+ervfKh1fZ5u/ipT413n50g4PofvMV/TX79F9tsTtvvoMlKsh1l04AnL34wtMAC8fslluvc376E5BiyyATAyGwdu/eQ7frKgjGZgACVA+Apz//xdO2aNlKy0HBsH7TpfZ3X/2GTYMI34hF4bLFy2wQQ/mfPPIze2PXLgvABjIc8GHarNnWxDPXwBj10/3g3ksFojBcBeWKnIzmmqtRQCb1yjjQfCdiNh5AVTVFP+M0ljyQCBQykagWvVknhyCKvKRm4D77Mx+L2EiOj3FzmkC3b3/z6/a3X33Q2mkoiOC57qbDMljZPBzLIPOOLwB/L+RBNXZUshebA3E+zDgTqSpAsZHMED2HCYzDGkKsm9vJ4sLCqboJ8Ky924aYL+fQjdoDgRCfmkyAe4xdfm2kU4tp7hKBoTleGUw6F39ALM0zmuPr8SUX+VFb12BXXrnNkcZaJ9raUERxrBrPmpNFiuj56+FcEyB5oljTldkkOy2phwSS66HQ3BnDtWoGyJOFnp53rbGRkDm1WKDoPGQz5sfc5qU6gPU8SN7l4u/VoAAh5akwMgLCCXch8L3XgegTXN+B9maA6H7zEThZVmAnd5Xa8rnBdnQfGS00W2u+TEzIsLzaNisd8bBn95PpgvqDfHD76rV0pqP2SkH1NNwr6iXBqsdRcpzMtRdKsC5khCYxfa5KQ1WxNMM8AInaULGNhMRYI/f0e9vLLJWf/92G2aiyguwLLx6TGMOWZ5j9Z+GDdvb2f7cY8nO6+v3seE6FFZRjyZhJ2z7PoifAZBigObi0/TIn30Lx0D9whueJzySdwa5ak2S947227xQAeyykAvVE+ZkSw3XIVi6LtJVL5zk7s2AQSf8A8iYiUP/SKNPc2oSCFIUrXd73Pv5X1vvcaeoYAoqpHb1ousCcELAtwmoaOsgeQxnItW5HTVPZjF1TJBAu4zOQrvMW1BNLF82yNOaYGVi8DaKaLck/RQMOdRHPQgdzXwMZIOLdBbD680zm5kK6ZRN0zj1VKDKYKDXBcmdXk0w928yYlXqzpLyVLu90smnI03JzKTlA2CT2Me5FqKoO9uQZ66KWeHXHblu7abVlTcOzHqWUN/WryEitM8qw0zjroWteqmvwORsQas0838E47IREEGcWwLwra7xwrESVwRSNJVQSFjAJBGcEjiA760T5yHgkGs6FN7cA3ldTLue10olfi30T9yM+LshiANf9mWumJwba8nkAyF1N1g4AHoU1Ke3z1oo1VAE2fedQgXjBTkiBGAYT5T8B6c5qpGdHFp8c6mSTCmNI47uHtRHum/UT9QisG2WQ3QX58czF33L5ZHqemlApzCAkPZRn5j8fx0IH1UN8EvleZUN25foYmxoZYmX5pdw3s7gkb+pj1j8UMYk0oSRh/RRCxkNJzxTbvu80BNOoZWdGWB12VPfeuQBCtpimhymWgCKvCPujNwpQkZDlEDPUZ2tWZlv1YKO9cbDB2W4xZG00AKA8LsX2nzxk0+M8LHZw3NbzTG1NJYuB/cyB+gFr4wCbIMVknShlU3BckuXUdkKmkWvEe9x++WzIxDEIkGLstbhlnPw4KlU/jiMRdknjbQAlV3jyDKsd5vkprnHNEz2sn8XtKPNiqHmp5dS85aGmncFOiw8C+Mf/8Y47ltFZn2K11IqF5fXW2D5i6agFmrobbA73TbZXyuGYtQEmhq/eHMgs5nupSLXfamYt4Dajqgt2TTO+1ILTmENpH3EKuMKic86iTOu/L2ud6uW587NtCMtNidaUY1Z8jpxAyAp/1s9yFBaJ5Adecg2gfVsUym5AcObQEcB8NcHMIuxb6qVBxq6A/2DWpgL2MDeSBxjghxqAtVAEYh7r8ABjOoA5ZQV7i5q6JqtjbU0gN6WltYG6a5SQ8yzmIBEx5HWwt1IaYCQ5Uj2EXR9BQaLskkQsNxNR9OQVnLUFNNp5oXrLg1zPLSgjvH4qTQCx2LeeoSEsCFvQ1+zBr38VuzaaBJppCIuHSOIctZ9uoMlETSiB3Ie9rMciytehSlHemuyclJunv6W+FnHhTZ0QCRElC+VoMuXyyPlZvnyZPfbY4zaf5olo1h4p6M9SY51iTuxhvdN1yab20MbHG9VKJ3NGZXWVsxWOYT8VFkkOG/fpAEqwy7Zcye/l0RAwC5VbpVPFMTHYiZOnncIz/0drbM4Xj7h1TvWi9tdqDlKdfD6XUv9WXa/8js2bN9teclOUV6maX/lv2hOo1j+NKu76669zP7/yyitRwBagZtvP71zK/hjV31NPuVxEl8lBHa0mv2DIDO1D1JBYwTl08jnKf1ENHsZ5Kz9NdaRUmCJBvNk/+8hJQXgBtVTpT5Zb9p0HnavDiLAM9uReysCRUp5/y0miDJtd5bnJelc2XGo+UuD7dOrUnW/ssmvIOXn22SfZF7G3cLkechHAfjoAm60xX2ov1JFxM+zOO+5nP99C89ZSFKGlkM0xbOe03/y/gwDRc/vbhMdvdwj/9s8/GoGh/c5HkXBcIEDeXfT/D/zfBQLErRx/3NcFAuTDXLcLBMiHuVof5LX/FxIgj+3seE8FiE7nvULQJdf9QxZYYwQKYkxin7ptm01bONMSp0fTEUbnuCcdSYC672eB5bw39dnveMbfacXVQ5epusRVbKnDup+CW2ClQFxJTZU/oMKsXuGpFDnbtm1zQcyynzlIiGwDXUEqzq6//noH6h44cMABIrJn+eQnPukyFV7DGki+yNqkCiCNp0hU108/HSPBibFu05nA9xRa7C3bqh8stoxPHHYdLQ7IBOkQ1jBGQaW/FcguEsSTzqx2Ntcb1q1hk+LBe1A8AvwUEZqrgl4kQztFrj5XwMkgAJjkz7LB6lTgMEWnNhWeFGwChtW5L+BV5xpGQSxAReD7VLpqm5saHCC3cP48FCGdAMalbtMbwjHK8kaeqCIv1GmjjvsEfMVnTJ/mOuYjuL65yLa7ALFmUwiH83/t0hUQLXDHqSTYBOs9E/HBUAG579BRusKD2STG0XU0hlw+3b23Okh7ABImhskhiKEApis5DWA0ha7tHa+8ZJ++82Y6kskpKSLkjqJTAe3yTZds+9iJM4T5UYB7+KDmWW4+2C8dOX7C0tJn2Zt7DltRJT7oFJ1edEk1ooIZpCMt9wer7I7HutxnBkPmKNFS3q++dDP6K6sDgk6bZylAnK3V2wSIwGj9EYEgssIHFEYjUcCSgPRJgkNqj0mCTsSGxo8Dqx2SPUmAyG5ISgaRDvK3FVjniEORJ7IwAzxXMX8UMHrrlVtt586dtgDbm/y8XLv2mqvc69XlTM8exIcfJBuWDTOnuXsn2yN5W+sZkYe3lAGyzpH/tfyVdbw+gGPqUBIwJyWLrLp0juqAUkdZACHUkrefJH9m7br1AN09bJw8ANGiXEeVxpNyTNQhnkkoqyySRBDqvLWxUMdVBCBdHtZCWXPn2KKFBG2+RpCovG75bEnreyEOtAkWMSlwVR37ev703OaiRohlMyGQxqkq5C3MBkWh6BqTOlYpmu68NtEOnPJ13WEtbEIXQRap0zoE4FL2dbL+moo6oRrwUdZ1eq7ViaXNl+6TxnIHPsCT9wZwl01jPa/x5xlSzoieU10TkX7zFwO65Ezmcmhu0OZMn6H30nMmIkM/W7cx0nbukMJD91BKIu6Su7Y8d8ohkdKF9x9wAeeyQOHac7/OW17pszQ3iATRhsxtQN622tLr9UcdcZrX9CUCQ78rizDNd10QH/10IHpgzfS5G8PsHx+pc0DrzIwMl8sym6595apsXVjvfv9fXxxg3uh0CpBnvr3xXSvU44dDnbJIY6UZ6zVlgUghoY2elEHy1O5iztOmOx2AOxmSqQ6bQBFispyoYZ6ofvkem3P3K2RU3Epoepm99KtfMZYWQIBMhZyNwOrgV3T5B9hdd9xujzz8Yz4f+wRIS4FVGZmzmY+PsCmOcnYls7Lm2ls7dzGf47PMprOIvKU5X8p1x68OvWAAb409/uOykDTXqQM4EtB3jHvThu+/1G6jjHvlTIgAmJM1yx5/9Gd2/XXXObuFYcjmjauXWWw4ADsKgwA6dueiFGpEiTLQi3oDcL+xpRcCpAI0CUUToFkXYzfvv9ZY6n17mG/DLQ4gTPYbwXTRJmNJUo41RT7PguZcKV727X3LPnH37XT6HrJ5AEa+gCUlgD0TYx4Whz2gSEU9+9qw1xFI7gvomYddzbyFi6wQMiQQ0E/2HQGAmXre9DoRirnfy7bML5xARTOPUO8U7HCKbe+uNwGdO7H7WsDmvs8+f++nbGZCMgAtXfvDXZxXNfY2BwnM/oVdfc021HBms/Efnz0t1Y01AZ9a1zIhxMpR5CTSObr9jR22YdNm+9njT9q1N95sD/3sUa4JSiK6N6/edg3dqwH2iyeftr10dIZggZEAKDCVnxXw+woN9+O4/el2VHOCuno1nx0ikyKZDkrNAVIPieAXISjyT3OUQExv1sbE2CjsUcosEfWiwpG9AO0TIEVkh+XLWiVSay7+812QGvuw9VkBOaF7EQXR38UYl/WLuq5bAY+jWJ/bUSIF0rl+9uQZR+JOAI7ERJMLw7zTTHipVEQ6jmHWK2/OqxLlTxWg9ggZKScKsOq5eB45Bh40b8TZsotW2lPPPWHff+gmKzg+wr2e6iz1tFZo7q+CjFaWjmoRha6ePnuW60mYMCDTFVu2OntATazKrlGDglQGWisEGOpvWTZORdkicFfhrRMUDgJw1N0sOw8BOpkQvn2ofZQvJhxBKlNZ72mO0lwm5Yjme1lrBrD2aF2QRZC88l1OEu85ZUzfgBgCrFbTg9aZIVQpE53N1lMFedANAcCYjmWOLMpRnhQ2QFzzGkJei7EHO9CAypY8jZYGAFFYhgc2Y/lVVm/JkndCO7R5kC3mHW/3/mS70WDvtmqXZvvY0vBhu2pJpnkRvJ6bW25NwxDqPPff3d1gKxDTXokdzpSxAPvX41U2ALg7DTD4mcoH7c3bHrKp1BWeXay9nmH2vV+ctKkLk63TW22+qIzIDcmYN9NehgSLIgMg51QpZOaAxfKY4nJnWy+NtS4Az1/sJfeC76XHA6Rxzovmp2FnglKiHEu+9FRIawKPeX57FcLMuVdXYVH5xYttYle9NaOQGYNIGITw6qMu62vtQy0SCwHSbucqqS3IcGjuHbNqBD3BsSi+BKTJwg3YehbXLoTO9VWApO2MuQN737Sli+e7uXQEMFBB96MUdZMENJZF1Hnq+K7h516AfDVIKWbNnko9WO/WwGNHZFfFPZmFjRRzdzpZR0XUTKpTZVmpuVCNPunpMwCBg62mqR7wmPtJzbWSuaOV52ScObWJ+TuAeWVADQg8I81NnB8KCr+gKdYLQeYJuFzbitKYy4z1Pd3/kNGKY+LZUPB4dAgWVRGou/xRG432mE8/dk2M5QmAfE/I4X5yiFrxxa/iWHPJRKjkTTyZbyeQ1U0wjYtYW7cswxIYN921pRYyQc4Hj5IXxFJZc68VtgxbB95zGNI42ySeFKf2C4WokmWpamk1q2isTwFQ76dhQ/Z/UiqrTyktxdOue/PvbfvW71MXhLlnqvxcj2VnAdqipNh+uMDgEiB7+Ex+RyTc/JnYK/EsKF4ifXYaTRw0knBRNBdF8bkiICsIIm/Dcm1gAPL7ZB11u9l1lyXYOAB2NwRidJg3Ks1+qxoMt72Hqy0CNu6Sy+baWLCHPfXqWSNyh8w9ANL/xd57AOhZ1Wnf/+m99z6TmcmkTiY9k05CSIHQu4CVpqKIZV077qq7rqIIiqAgtlVBQAgioab3Ssr03nvv7f1dZxJFVwWT/dZ1P8bNhiRTnue+z33KVRNybYI15tn9u3Fe8fN4fNZixl4W4WXZCIeK+4nYaeoifrGbiDVU6hA6iqMqbgH4x32QASF0/QXZFocTZ/uOQiLqeO8A7OPslcNwyaZFI9SCAAnC4eMfn2lb36ix3YW1Nsg818G638t7wLgCCYGjFvFWLYC7l8BgRYix3f34nQssk9ivOEg3ESBHy5rNA4LX23cYIn8W8X8ddsG7ptsL39tlG69ABMG4G0F4Ixewyqir2ZecVscE7qZQAHZvxtrUzHQLxJmi+6xr28P6U0FPj+Kx5ApUJOow56EJ5kCB1uWVNXYcsVOfev4gLDLp+1q0FtK2P8WGEYBR5WOtuO5qmWPzlq2wUTpLyjkvHMI9EQbYLuHEtdddaa3EqHlCqJczR3QQV6joqw2XXm0dEFXDuOHkUFHsUSPPyikIyiuvvIToK40vDHOcK9UrFwkJU13TaPWMzfCoGGKiwm3aImJ/jx2EREvkeW1g7Y6wvQeO0btGOTzfV479PlwkL770InvtlZz7lllVET1bi+Y7QYv6mnSG1JiVKEAEiIR3y+hSkyDi5MnTzh2rMnh/rr3KzSu5T3MQA21Yv862IUKQ8EPryw8fftiRErn0XIURgycn/nPPvwhRWoWLvtGWr1pNxFWci3JMz5qCIyHUfvrzn7v16YIL19GbeJF99ov32tIVqyBwkuy17Tvd2VMdG+pq0+fp/XhD/Jc+stryPnXM7U3V3SExnvYT2g9rT6+9s/bt2serwLykpMT9fe5s9WIQj61ORK6rxFaaJ+XW1vql7yFRQQsM5IwzLhcREIp3FdFylLjbBTgedVYYZD3s5HuMyg0mMQBOHV0rb+YyCY7kupYzV/5+TwgcndOKvkcvGR8zbto+iS9IkSDVGL8m+CVZjdZEuZgkTNBeWO9J7pWZ7NtiOPc0M96uvuIq++53v0d0WjvkFeduCZ4Ys6nEjI0h8JggJncMh9f4mK/dcfvHWX79iDlNRwzTxJmU1Ia/IwGixAAde9/K6fGX/v3twFx/7XPeIUD++hU8v+tzvnfnH+Dr3yFAzuyqz+VevUOA/C1X7R0C5G+5Wm/nc/+BCJC/FIH1VgRIEHkiE+Nkw/Y22O13vMtm58/EteBlrRQfhqOcfSsCRNFV+pA19c0fZwfj4Jn8bAGVAlQEEgp4FVipaBdtpLTBakfpqv9eiatDX6tImGgAmXHy0g8fxoZMZM9UQPoRNlL1HC4rAHCk7OhkM1cOmCfApBalfSifNw9Qr+BUAZnYQZZIpMAgqMApQELFRM0HvO4CaD35vQU254OH3UvWtRPxcfaXEHep8bw5APr4EoAAADILhXokoJ6Ana0AhTNzsAcDtsUC/utnSxk1RKa0H6BkDxt7ESBebI7bpJ4REcJmUZn5iqWRBVqkzzjXRqqVdBTYyuQVsJTLAVlguPJUpQwVXiOXh1TxAsuH2Zh6sJFVfFYkCjKVdCuS5AQAjjouepHVSWF0mvzxDBRA2shKRa/8XalNw9lIt3d0cVjh5xGPUo6iqpyywUUoi/Weh7HoN6ECD+FQFhMVBnCUaIc59A0SD3HrzTfa9HSQDqIw2uuq7aXnt9hHPvhBO7j/IADpLNuxax9xBZU4SsawaA8ShbUaBwGbZmzFfhShD4z72G9e3oZSm+gc1LNk4tiBf8+z257CnVKFchb1eBDXLBzihDAryBdIAaIuFIGkjeBZAkTEgYBy/RLZI1BLKlSRPtrkC5SajMCaHJGTCv3JDhEHhP++Q0TnwCGn6NV3FwEiN4muvwBvqbsEnktRJKeBwKsBQLNZHBJCUR6FAX534swJAXyoB7yMhtQKVuQagINizRQpJYeBSqorcT7kAHwrQkfAfxYg4BDkoF72CM4iqaoFLuoeCS1zGbgcCLyIGnoDJb9y5B14xnhatSrM9h+ifFKgGJ+vA4SUWsqiF9g4xtfpGqj7RQMoDMeHOkx00Fm53Md++VSdG39yXmWjFheREsgzGMLYqCC6Q+83D4W8DselIs14/So01yFJYL8OfyLXoomOETmkPoqrN5C1fZDoBcgaOZxyc3Nd8XL2dHKoeS9efJ6e83oUalHEK4iQ6kC9KweUOkx0YBLhIWBJ11bRY5OOGT+nlNbccLbwb8ECT0B9ot+YQ1zHC8+XFGtygAhcPBuHNQaAetH6STfIn348/4JKlTk0KwKNA5GeTxGyusaThNnkmHGODzkrADffTOw6iz7Pm8aIogX0NSK8NOyknNMc1wl4PEScxc0b/ezqDz5r199wozv4CRw7QqSE5jPF/u2hw2dweMB+8NnJ7GZ93PP9QhxHC3Hs/Nae+upKu+XLB+maoSuH+a4FR8I4r0dgeDffL5XInl6eqX7eRxP3//UdO20jBZY+EIjbtr1uBT+90n3P9363wXUcvPjii6imWymvvARlLEp74vz27NqN+q2ajol3A3i+wfxabhs3XQLxdhLVZBGkVaorQtfcsWv3XgcoqldK7g5fxkTJI4ts5kcBjECz/BXtx1wmd5EU5cGMKwHHujhl35w81P7px3WPccCmK6IWl1oc5NdM5sE4VNnJocRfQYD0oPDu4DWn4oSpZ77y8mQ+9A21o0TylFU3EkkRYr28luYexuzjayz51lcgiWMnATh+WBSAbQJAZSMK7hOoMOX6iKaIOCFO0VbMy4Bm+vkXXbieubgZ5XYrhHcipGawbd36klPmKq4kjWvw2s7dlsXBvgSXQhxK7i7GodZBzeeKRSv41nzLv7cEgDOVuK8IQNsy5usgO7R/P4BRr936nput8Phhmzsj09Yum0+kDE4MmIB+5wQbtu9/72FA1FwKopdCfqBChIQWYCiic/++fbYK0EPxOSEAhSpbn0JXxi6ywrOJ3nrvbR+0uz/+CUg3Pz73oH3pn79kH/3Ex4jHmmLP/m6rzQd4+vw/f9Wuu/PdAIsp1sJamAI5oIgvzVuBjJkCyF1P7lUbLoi41HQXDSLSXn1Fmi/lFBpnrg5hrkuJj2HOBoTF6TAO2J8B+aCOljDI/HCe4+7qMkcIbnvtVbt882bey6ArTu/mXvozN7XxfeOZR3iYySQjEwAAIABJREFUbD/Z8gvnzKUvpHiS2AcYSoAgEiDTAhCUoGJwdhoqLffC2cUMTel7jbUSFTMESplFl8J0uq18IPGef+l3Fp1Av0LedNtwDWsWH101dMfwjI/z3HqzYDz91K/twgsvdNGZL730suUvXw4xWQ55lP171Wvamex8Jw7g2vQjF9U6IdeenGzdgEZaEzR3CgyrIVpFfy4mwiQFkls9DFG4RzV3qitMXT2ap7QX0hytbjERg65jjOsxudZNuhy1/dTn+PmxV0CK7sl8Ns6a0deKc4o8q47KEjPcIOGiu7kG1eWDDvSOQkH+u92llJabNbPAsC2xdOpFrkM1P4NC6uqD1RbCgxnK9TzUQwdU/Az72lMv0emAgIPlZw1ujgviPWwB4pFwP9Tcde2GP9CeOVRhW2BJFgD8vh/ywssr0B48dMr2QkKmwoUnAAw/UfFFO/LRrTaDvo0OnCOdEcn26Ks7bUsVZbe8nxk8d3MoYjhEfA+idtxDqYCi9ZaREGiFx9rYY9A7wT3/8rdegkwkLmqhP6RnOm5B+ln4Nciz4Iur8NiJ4zYdQr+C+ULzsnoBbv3+HTaxo81GiHcaJyKnV/Mk62UFEX6BQfRztPdbZR2dYozbVpTqrYDKngDSQ+wPVQidDVEZyvf2Rn2+YDZuSgjYbdt227KlM+kTqHZRLt3dEPGI4pnaWK9ZXhn7fbAOvnS4qPusFuW3IiWHuc9yAZ0+iSuUe3DhplV0r+3DcZDqIlHlAixjXGcBSLa3tbji3WT2WtqoeUHAtHVDsEEwpkD69eOUK+dzx5nfOyE+wM3ZywKGE6Pko6g2HLOoTawcJ4YKzOGT6MghWhZ1/Sj9BupGiyQKKZo+kBDixHxGIY14jyFa4xgcgXTGjE74IoPytQ7AwFJyugrqOumJgotjPdNrU4XUzGw/u2D+LAuCrPXqqCGeBlETc0MLkWIlHeOUotNLpSIVxnEgJeBS5fsChrPE8mxMOna1n1UclvoGVHXjuh5Yij968ou275Yf8nc4fvmBct9WV41BHmvjyrkhMM72ny63I6cQS6RDUizJsjf2lVp+HrFqDYDkfN9giEwJP9Qp1d/WyFkAAZcHQC/rRGu7t736O/ZAvJas6bhKAcFTKVP37MRVRuZbQb2HPYEzQ77OlSuSLRB3ya9fPm09DFp4bVs8dY7V4a54nTjTaIi55ZARm3GUELCHOwbyFlT8pUNF1kbr+9FSzgUZEXTZxNguyMMIfw/L9h2xm1an2szIYDuJC7F20MegRiHF6BDBQZcaLGfyuEUjYqnguj/8zF4r4Zr3c//lPlyIMM1zEFdTzRCucEhewNuKWhT/DK/33jDV5mRE4XyRaCXU0un12X6sEGdcE/sq9tKQjxd/YKH1nyYOCnFVNGr9Yc5jEl+pfFqOghqsS3uIVvQJCrVIohL9AfSXE4c5TnTQxAhEGYKkkrJKrqPieuPcXlx9GP7Mo4oV9GcPJ/z61R0InejWmJm30IlfVmzCadaKe54x78m8Xwex3MLPWrx0OZFEwzjRj7BvGXOuDpVpR3HdPblnDZCYlXTvaK5U7whPGGORqFsiYQ/wOkMhj/fpXIKA77Zb3wv5wdyIU0prTXlRMS7RNlyN/MyAaBf5WA+p4seDM5tC8kjmY5EEWjed8+LYSUiM1e69lVWWM46CcDIstn17tuMgDbYrrriMHiDGDoC6xHeKTtSeU06P/Zx9rrvhXYyRcfZF+9yaqfipaiLucjmHPoeQ4/obb3BnlP3EeqYjvMjLnW3HEDS98MLvcO68m/1RGFF+p138FaMV18oRF6ecDdEQwh5F68euvfsQIiVYA9dO5ek6Y2bQ+VWBYzUHN80uBG1ykuRzjmvEydbKWG1gjS0lEiuCc2fFwytsxt2H3F5Va5HETSIM9N/6pX5K9XAuXrzY7aFVlq59rAcCK5Ea+jd97S7EEVddfZX7dwmN1IGn8/ko4oeL6SdUT+G6devc+UDEx3zGs/5bxfNa+yS+Y+FwhfYSeCnqTqIjUe9uTmAslP9goVuv53z4hPUoCk3zBnsT18vJdRzjOdFZXV+qv/PTGQFHo6J3lac1h7NHIRGdSlPIJfZskL1xcUEF5LEi5RClMVAjw9kvcqb1Y75XXJaiDTtYH5KTZtjmTTcyBsOI8SQdgZhEj4lJjOOcPs4zAussAaKf/edIjrciRs7pNb/pi84P4H/HAXK+1/8f/uvfIUDc3HZuH+8QIH/LdXuHAPlbrtbb+dz/hQTIj1/RsfEPH39qgfyjBUul3lK687+/VILuMTbApqOLbXyP3Xnz5TaXCCwPf5SsRBEEAWKMDAA8vkkBoR/+5jX9Tx0gej1v/tVLJJBAU4GVUlTrl16jejcEACqaR30LAkm1yRIwe8stt9jXvvY1MrzzsX1HOFXxa6hn8hfnu4PjERTNiqHZtGGjHSLKSeocxUTtBviLQM20ZPESe4MNbjgHIW/iPWJRRR1gAznBBiwN0EfF1jpklTxOrNaffEz/8MFJFwgbLuWMBpCHP857iGEzmIgCKAZSaOfrr0IMDTiAJwFXhwDXAEB7Ao9d+XeLXCEcBqRuqeQ9TbDBk9NFAIhgjX4AEtl5tYGUqEUgq4D3UAgWKaJ1zxSTpMgPETBzchUFguWd61aJSmseG7wxFTGz2cvhegi4Ezgji3IMh2Y/Dk0C8GfMmAaozMYVoL4VleEKrksv6qRRNpkV5OMOszjVEB9yAOt1BADybJRKnajilK/rxYEujhgUZaD7cpBdlDfLKdmSOaAsmjnNnvjJo7Zu5XJispLtYx/9mH32c19yzo8tlPuq1O8E1vVjfN9kVLIhAFnhscnO/fHq3sPWCDnkCRhe+Mjk9f/QFkihplrUeX0UDo5bGIdq5cHrWgiocsSFG/WToJBirHS99EtRUu5grU8AqNb7nnR+6HMnH+Cz/Q2Tm0h9LiAHu2oRKJ0Qb7KnC3AaAdkQEKXP0XiUaldqY8WsKdNb6v2rKBcW6N4AiC3nSAbq+S4B+bqXgKjxHFaaudaJgEtVgDMhgPcxAIK7du7EKr8a+/8p53aI5u9FAGhrrbgTgcMqCRUJIueJ63xA0d7KtVLG7zQUVlJFNnGo2XARYMCRMfdMqRfHqYt5KCMhFjo4+DgL+RlnUwBAm8B4FZ2L8Ni8KdL+88ka5/xQ9nM+cV7HiR7SYUeHyhKIR7lAVqxYYYVFhS6SKY5+BsW3STnmSEyAIB1MBeqOAsoI/Nu82teefW3Q/ZuUZCpLlAJMBIi+TsSknnu5QxT9IedEOcRLMocPObH8AGzbiMTRNRVRpN6VSTLD2702EVA6dOp75C/2JGZt3P372blGBIoUaWfnGd0jXZhx5gmNAjcaXPyZIq7GIEYmoyDOfjz9PKpqPkflkAKzNU+JABFwr58hp42+vxwk+h76b3VvyNofwevTPRBxJOW3+lr09b3cvyGi3O64KsI+c/9pW7BwEWTLKBEY29zvUnK6PiSe1xoIxSUcukcAplqJlYhmrtGhuoIYh2B6PL7zoXTAl1l2FFdND4dsxZ4JkPMl+kSFmpwsbSeRCO+97Q77zZbnbS/Oq9nME7vvW2wf+mmfi2OpBnzYzQFW5GkMZNhCyBepchUrqMipm266yblzvvnNb9oFa9a4POv/+OZ37AO332llxCvMh5B56PuPuALTbkWwMIdmMP8UFBY5O1b9zy+w3I+fdHObAGPnojsTS6j7V/qtuZZx14EzOemjuKIogIf4zQXI3PZPGe5WJL1/i61evcrFRQy0N9kSss6zKGNuw62g/ie5IJS770d5aURkEoAFkRgoQ8FubYJ7UUdkUdXPLrQpH97pCJB+iEjN3VGoQIPUW8LrbuZgru6PUVTkC1DHxsdFAhRRVM/9UyRDB2rXMOYwkf+pREZtffEl10USBunjj7K0FHDDi/m+B7AuDPBeRfUi9MofmOfew9SP7nfOgewpyWSH0yXDOtLW3A1BT3Qir6GdeT07NdamZ8TZxWsXWnt9GZFQUgKjQqc1+IH7H+b7Bdkdt76fg7onYE6te2a6WOeKudZyOMrJN8jPDwKMqkEMcLqozNZvvsy+df+DtpHf77v/AUegXXPttbaf3qIf//wX1gwYvGDZSrv06usoWS61H//s54Ar5OlT9h7Gc53GsxgFMFIESdsIGVmIsCAcAiQuLd310+ieaK1JSoxzc1VEWJBzBnpSOtwHED8BAZLI+xZwGw4JIUIlFNAunF6bE6+/5iLOFO02pFg+nvlegO9m3B+xPAdNXNMGonWCceBE8+d6/j6G1xaAc+f17dvoZImf7AJSRxagbHl5NZEv9IAUVtow5EcDcViLV6+xbOLCnnj2Gcj2YfvYJ++xJ595whIA8kWerNg4SYZ2lEJUIwrYRTnqCtYwjc1fP/W0LVy02EWYRStiBoeV1gB9nu6t5uVxfnA/zgLXA8TaNCUj3c1BevYDeA7lLBsGjNafBZLFM2/2QZgEsJYLDJLbZLJjaNiR0RKF6PvK/SG341ni4+zaNA7QMzg+QIk1ewu6K1zeEfdwCDJoqLfNOhuIFMFxGEsfRSBRRKVFuGoZJzUQH3uqcIAQ3R6dyLxaNWRfuCnDpsUAcONqGOZahY1Q7g3A+vPTkO9TUqysh70Foog5pFVlgTNdN4fSXOZLP4D1zlFccRQxf/qBnVbCUpWXEWqfJ4tfiu+v7thtlTx7JOw4Jf7J0S/ar255xi6G7gjCmdCIQ+ChbftsSzmRddy3NK4/1TGMiQgrq+8gPmqalZ4qtBiAaSUzzZ4BYc+zeqq0DVfrqF17aTxO0xhbuoy5kXvaAcFZzBhsAcjtQUwTzJqlteiTP7zN+rdDDniMWB/vMYg9Sx2RnREQBFU8H4ODE8xZo3RwsPfy8CeGC9KEezWGC3BAhfPc28Xzc20Uh5YnZHQS49iXPVARLq/c2dluXemCBegB9GT4MjZEdFOkTpcJWCulxTijmBPUyaNujkCU0h0dfax7QcSg9RHJFudea3ltDev5hG2GDHzm6adcJOBcXL+1uD4SiOkJwvYyCgAcyLOlGK8p7F/9IWgGGSu9PP+1EHSDXQg2GAqhQewe2HOylACceuPooguCawjnwc+i4BgCZJCJUb0yARRzBNJK7sn1EfOgPowohDV+XIcIIvg8AflG2fiOcb1a6SYorWs2OBBrY9j5cL9OMMXD5dklq6fYtGi6AHprzX+I9VcVNaxF1diAjmMfGaazhNvuYoxEMvsA8Iuo4TI7QYoM43IZa79280tf+P36++Sae5mDyN3n5wez/5NTtg1Hi65zDP02TWNB9vK+WuesIBnVbrh4tf3y0W12yVo6/5h/Dx4bgVgLY+/SZXO5X52NtZYcF2wRwVwDXC5FZfTt+MbYBKKRdlT+bwBsXnbZcqvGUZ6JGOcUsVo9uGWK2upsLk4jkSn/+dtX7BguIR5PuwiBzy7EAFCOrmtmAwP5PctmWgARVbF0bHiFedr2EyU2FJZuT71eaV50m3TgqCnlPVBXYtNIu3z/miTLR1TUUIMbc9wfwqjfCYVimWPS/HCbMW+OQvA/f7jEfrazkRMZz5QE4Fy3+ckRFkVHSCfvLyHFz/w5F7X2dSCwGrJb37fZYihc8cC1HY8DL4iHUVGQ/aOK5uuyi96bZ9U7O5wIKh4Crp95V8C2G9OMV3WktfD7aZxkE0RDSXQTzLr2LtwYY521NoxbyI89yBuIyuRyl/NUzutIfo5c2+qn8Wb/EQiQf5iI24NHT1n2jDm24cYke/onx+j0WoIQgVhY9kSdEEjNuCLS0ojtxCG7HeBe5MoIe97NxMkKkB4c6OZzalkvy11P1wqEVF7egfyiA6W81oH+R4lXVcl4G3uEa66+DHENEWKcExXp2Me+toLnpJ9nvnPIx1qJy4yJjyRG9jiCk1wiqXC4sC9RZ8muPQcR+sUQ65nNHqcC8qDR7rjzNq75qL2I430MEvR977nFkQRydirq6wBnTu2f5fzae+CQ5SA8WMK6+syzz9tp1tVo1q0W9uEqoa+nN3LFquXWChmriNxgBu98osOO0rnRyzM9G5eFB2edQ5TMy8H505//ynZApGSyx8rl81LSkphfWlyk1YxZuS7qtBwyVnFvjUw8InFaEaXoNewjSkydGrMQAiiCL4C1oI45Y4yHToKe0u8usdxPvuHWH+1PtZ+WE60WkmRSSEUkMPdVLhH1e4SxXsntPeDI/8kzpUQ1ZezbRXJUsPZof97Mvr0JV/L69etxy+4n0jjXlaNLNOXNfkvuD5Efin+ejLJiHddCKPEU+y0PHB9yfUzwdwXfzbO0d+9zqQfqxepiP6ez6GTvB4kAjGElNXiow5E/d7IOqDdPheWKpNR6nMnr1/54SO5Lnqsa1inPccYFrsRR+rHUqzMCkT442IFwKph7KaGTeoqYs9sm6JpaYJdsuon5iI4eGOW/JwHiEgzeBKD+ucirv+b++NPP/6NDz9v4wzsEyF+/SOd3fd7GDfhH/5R3CBCHQZ3bxzsEyN9y3d4hQP6Wq/V2PvcfjAD5cxFYb0WA+HAg8sdD7ek9YFfTATJrzQJyZikoJALLV/IsDldv1QGiSykg7ywY6dT2DmwE2GYTIgBTgKyAUSlNpJ6WAiUL8EyfK8BW6ul9KKHrIUQ+9ZnPkJH6E6fESUyOJTImy/YRJRDC5ixPClHAujrAkrs+dJe98vIrKFZP2dzcOfYLSmJFgGQR8yFnSBAgc5dyy9mIdUBKKG6iFSBLsToCmQUk6TVpUyYAT6XTJ747qT6ZTnyJF6q+po5WHBpYZVGupgL8ZJOL205c1UGiSvLYvMqRolJA5YnHUxDoSYapJ4cBqffr2eg3q6wS0E4q+lEB9K57AAUi71fRRALbBRYqf11Fq4pDUFSS4kgaOARERoc5Z4gv12kmhFEjm98JfqaUtDOysl3UUglA9UJK+06cOkHx3gLbf3C/y+NnuwlIA/EAwK6c9flsoNubWvmzJ3EulM3XtdJRQNFwa6fVo36KRhUXQq72GDfdjwOs1Ks6PJcUnbYLli6yCvJzr9q41k4d2AMoGevALyl5d0I83ful+9iU9xFHU07EQ4U9+fQW+8Sn/sn2ct/qUSTtO0ZHCcBDbMZU2/qNSaAw6vpn6bjwR2m+jt6SNg71ABIcZr25RkFcRylj5WpxiJc2zNILKY+e+yhngOJaXPH5GQJEtmZX8Mdm1pEmZwiQ35f+iTTh813hOeNxDBWzYrAECI9yKBDQJeJJoLfGhRS9KQCAp8gsPkrR8f333287d+5yBwhFjqWhwsvhkHNw7x6yw+exuUaBy70chhybwpgpBoBJRgU+ijK8mAOBincryKtdCNE0LgcBn6fflbEs8kYOHymU9awIHOtGNdWGiyBv/gJHVvgDGjZTgivV/SUbE4gVw3XEWFBpoI8XJBxEohwY4TwDij4S9RnKmFK2vcB/5RJfdzWH0i0UuzKeqjiM5i9bil2+yqn14zlAqLBdcVjTKFQvKDxtITrkchDSdVMUjQ5IragzpfgTCdDPa7zzxgx7civADwdqkXqKpctGRa0S9Kj4aHevpWQWR6XrKiWdrnczh0KRQY6o4D1JJSdSZGl+Phm8hc4VMsyzIFWj5gcd1vSxcqkPAD/iZ/5O84xcZQIUdag7G5N11nXiyXUV4SUSSMSFCAx9fg+gp66Lek/0PUQMvfnjuZchAXk9OvzpvWs0CeA8W4iu4ahDnQiQ6zf/8dfe/3gZ86EIF2/76M2p9sATbYwjEBMOec08CyeIStD8oJ6gpUuXEsUQbK9te5XD+VxIqBB7+eWtLg4llPizMWJF+gBJHrlnKqrpZfbs00878lf32pE5vI4hDpHKgS4iPuGyq64B8D5qex/Id2/nugebIC7mEC31Y9dhlJQQZ1dffplzI1wIyfHcb55xxHMKqsUE7v+aNRfax+65BxDgTkdgSqH5mc99kdznna4EfdeevQARvrZ+A2pN3G86cG+H3JMbJgbCufyH+URhveE6JURy6boX3DfXvZaU23Y4h4TK7vWs6b/9OeRWQxRGqDQdsKP0wbW24qvMYzxPvuSVzE4ItSn0fzTgCBAxVwX4UVtLTNsQ4GwAEX0TgGWULjcRlRHOeNn5H1Ntyu07ARADIS5DbJBoBLmqIojvCSfyAlqLZ6SZKIsaxsUo68k0XoOnZSMrPgZht3PHLmIEZ3H4DrFFcxcAyhIjhOND2e4jELyjFEILPB3m3vqg0hxkDFR/N9e9v2mfOs2aEsnzQbwGa0cE7pXkOKT3AObtLf24BZNQ0wJC8Uzuff239sH3XWOR/v02MzPOwgB+ulCxd3cM4RZrwgGhw7svwO9M7vMQwKCyqlXw6uliXuJQlw8A5klF2Q/gKndKFe6WrJwZdoD7/yIlrBciEMgmVqwK8P1bD34P9fkUYg+DIboX2cL85fb5L9wLiRQFEQYJw7Wdx3oWyDNUTkm31ruDuCarIfHyIEnDmAfUA3KQXhYRtsk4PaK5vl6IA3wApoMBNaWel5o5m2iiREAmgZxhCCxGcTkK0Hz610/aHZ/9jPUwFwYIoADMGVYUDqBFB5GWnryHZkjmTObcAf4tiMz5ChwumscGIeWjUBQPQpKriyEaMmoIpLe1g4iZUCJOEtNQR9fRQ3TY4plzY1BlX3nd1faNb98HSDSF6L8851rpACi5/H0z3f1qOEExNLGWXbg5trOGaW0WYbzperoO3vTxxt5+F1mpddqH9znEvK29lmL6RHoKENRepxFgJQTltD8kjvYDIoza2D/UNdS5e6ZOIblNNEedJXO1TgUBIooA0Tog4l4qZs2Fo+TbD/ri4OSe+AuJHuSTmQvIeIFFoWuADPxeZb4j1Y8EIK6r6bL6QX/bUUm0DfPugUJ8GwDI91w739ZgLqg8eZguEECidrqu0NE0AAZ9e1ebDaFm91H8JKriPKayefBEa6dk0v2gUuZOitGZ+xLS7HfHyu2Fg102LzPVrkOd/DKxZk8Bxi+6NN+eew5XWBwgeZyvBVUN25Mb5lgIc347U+fWhh77yrYqF7EVGxyFs8vb4kP6ASR7LCV7MsInF/fILAqNvSLpUGN/EhaebXU4rNYtm86a2obzKh1leZn99rUdBpdoucQxFULKxiYm2xceuck6DxENxPhrOH3U2okGS4sKQbBBPBnjegzBRxNCjy4UwL1cw/5h4iE92YNBZngizlH0jjrSpmdlmDdqd08Acm/GiiKcxhjbilkRgS/C0QtirKmx3QHzqemJ3NsmOpcABrl843LbMB+rrz4Q90FT0zBuqUgrKW+3NOKaWiBjWyBM1l6UD+lGbBRiiHjGSA5RQf2AzB6o2KOY66obqnlucxDsDFBejjOIudWTeUal5WEIfcZ4ZhqJuCk+pd42xat58zOZY5gHq+nD8IMk8KVPxm2FWGc0N5PwYh68jxGYE621gUQGRTFuJwC+4wFK/bW9UmcTMZ6Kl2mHaGoWcdDF+2IdOlqICwgyYCbL2NKpCW6c+PQQBySCBCKmBgJkXzERkBC+pEEx/ic79CKIMHUuXuf6oOycnKL3vfw593T96IJ7bQoujBYU4oMQcOD3dPNxXRmjIzwvWsPbO4l8Zfx1eEXaM9vabPHyZJuJqOIwpD3HFLt6E88y33fb7iKEJhIN9TtRSQjjLgZSbhqvVx0jQeFTEBARz+cTRCfITivmOZs1M8XSBtiH424KCgFMx71RMNhq2+iCeNd119lnv/MrK+V75WbH2IaMHPvZS7usij/z1mw125qPXcoa1caeiGsaFI6LmbWibiLe7vvlcdehgpmGWDHcMMxgszCv3b422dZw/umHSKsAzN9TTFQbr9af95kLgJ85Y6rtxOn42MvVVgT7wdWyQa6n9qP+XOfchDCbNzWVOR8ibqydThQPm8LXeDMmQvyJMgQ0njd7GuKcEq5FEONxxOZdlWNVO9sslbNWEUr9bFzhil0T2d+nKGH2/SLtBhBqVKpwnV4Xb1wgck3c8q5rbKyjmrWAB46/L+F562H+0TMQhRtAJLhAajmq/SGA2zt7XAdIAX1/isC68gPZ1lgGmRIA4cU+25sB2cvP6+e5C2FuH2IdfX3nHn4+vSvsRWI5T0QRVVVFXGRTPUQJJFY30bg33nobPz8QQhO7i0eAvbptp00lBrKPtaCqupR99TQc+VkQYcQq6bVoDSvBTYraf8w/2ipxdG68eC37Zx+6Thog1F9z8ZwiClLSsuy113fQPXIj3TxNjHGIP85dl1++GbFZkR3cuc0upuNCYg+d3/qZA7S+BiGQ8Oc6NVHiXs33/9BHP27PvrDVCuhBGUMwqE6T9k5GAc90HM90EuuMBFJDPPcziLt7kpjLy3Dg6mx8P2KFa3GRzCQO67sP/cDik1LZZ9HbgTBm06b1OB5bXB/cjJm5kCkXQMAcYUThRseVWo7jUH0gIkRq63HzI3JRD0kG83cjZwE/1q1W1tezrsPC+//gMk5+/3Z3Dnfxr3KtSTTEh8ROIhLUmzWm2EL2ApozJGQM5HxUyP5g8eJFjnTQPdC+XM+qomLVZSRxo/b5OgO0FoskYd+ks6/If77fMPtViQK1f/Zj3AzD4Mq1LktHycPzLf2Wfe71KLZ5+IwYT52cEiWOcBbUPBtIV1mQHPgQIN2s33KuZCDUKC0pdqIs/Z7JOtXWVo3DLQjxiFlPO278mEyrLK3k7+sRckDwBCAAHcXFCU6RlDiFiFl/iG4ve/dNH0M4mIIQj7X9fEDc83SAuDOscFABBWc+/iedIOcH8L/jAPmjjeT/H/9wPs/OeV+vvzeBoGd30t12bh9/79d/bq/67/VV7xAg/91X/n8jAfLqX3aAvDmiRZdCKZkqzdSHrKYCS7Rx0ucp75gtCGfuftQVlOhBfszZuMwCwtl0GCq3oQ4HYI1zCD6bgekg6L/wLOvfhDo7oFFZ1yrQV9BCAAAgAElEQVQFZhPTN0I8gpQg/F0pNn7l+XeiZJfqW6Dlpk0XOxJBwOtBVMuH+aUMe23CpD4PACCfMWu6OwQIoFpB3qrCPx/9/vfta//2H4DzpfbC8y/YNVdebQ888IA7qEppKcDCC5B8AtVONwpBlU9HYfUuRdGnXHcVouvnalPnMv85oEkVNI7aZITNevF3820GuakekA9dbLKyKB5vRbmbQ0xCN6DGZK+Gj+u/KOdgEIhKMxTFdDPgsBRbAorbAWpEiLTxfjPZkHZxgBV4Hczrq0bhmoAqW4ojlRHKQqzr7cchpg+JoQrARXyMoq4VMKgDRyCvL4H30A6QPcr16GGTmgeo3s5GVMBJAqCUstx7iMHSpnWCnGblAo+jaJyakYkNnRxW4g1am8jj5SBYgSK5i1DlCJRMJZA4hyBQ8i9Y6ZRjKQD4Am/0syf057goS6fQtrmq1CI5lCehZAtChXMIW/eXP/slNuIV3J+TKOsvxl1Si0LrBOXLnVjO59kO0Opt+1Cuk7M75B1gZU9daRkf2G6+HLYTk+MAADKshE6RAMClYDa5vowbX8BifzbO7mLKxcR103tUhIIiHYI4HOh3/dsk2TFJkpwlO/R3joTjy0fVp8G/CVCUw0gEyABESz+Aokp9u7m/ci4IDJMbRK4kHTpicfdItSb7ttRPi1AIq/tDiin1BYiA0ThQn8U0NvtSIo6pBJRDgOKcYnCDhHGiV1Hr2cL1muoKOg8W4sTpdJ+nosdJpGKyqFvLpQ4iKh5Uaa5s7SozFEmhf+/gYJEJ8TV7xhBxA70uBktgWyAHCdmlWzn0xDBGdOCREj8SgKWd8SegXiWHt1xPb8Cr/RyYhvme1S6CqRcyoBz125TMLBxMHILPKMEqyOTPFCjEOBdoJ2dNID9LgHkMtnq9RpE1H7wR1eOrg64IUjFXisRK4zWfpug8DMeU4qkaAWG9parm4CnXh+KWdKjKnJLhSAYdoOK53ocAWNdyGN5NHM6iRYvcQUqOigZUi7p3F670s5de73fPuAgQfej51EFS/+4cQtwzXUORhr4KT5Cbi+dK85FcGz3cdxWDK+IrltemLhCp0UQCDfI6RJJcdzlo3pmPZ1+EnGM86t8Va3bjFaCJb/p47NdEIkBIBPDepSa/+ZI/uEt2l6XbSRTOGpcie6sArlS+3sAzrAPctddeY1/+1y9bFofiG991A4fbfXb46GG7cN2FkF24yYiXKaCsU90ur3xvk332sSbmGfomOORpXJYxjzWjNlThbQj54f0cind8O9+m3LDF1q2/kGvi5SKeXib2Sk6lxRALIm4LTpxwRNyDD3zHOZNU3rwAILwe5bqIHsW27STqqpxYwa/f9217+NEfE/lUZbUQqOoAuVgRW1znstJi3HbH3PiVSk8Fl4U/ZI5+00fO3ZNRg3JYSTGoA7NKqHXfRYIMMcfofOfj5jsOr/evtvc9xWEaFXduPA4+nIjlRMjJNVMDSNMlwqOFXHSiZ7x8Q1wu/MGH6JfgY/pdh2wY0DIoVM85kVV0JTXyvAqUzmJ8yylYADFXh+Ja1yU7SyTmFDL164mM2suzE4vbpN0u3ngJbr9Y2/HKNhxSIvISnfMjnFisFjpRvJjvJxg3Kp6vfoC+j38ucoXumRDkQyi3pewOoLA50BsQj2cqKSHDgvxCzANVdpdKm5sq6TfJA4QcgQCJtxCiKOOj+dlkyA/QkFtW2gBRdpK+ls2M7SDmxwLnMotnzVQGuQ8ToZ4fgQdSm05AyAwCKIlsPkS82lp6QQY15ngm9hG3cYC/W7BkqR3AGZmYOsVuuOnd9vhPfk7c2Sn7xD2foHD+EBGP9JkwV4g0VLzJE8/+xipZg/MoNk1DOaznvxjxgUj6VMaHCOT05ATXExVIhJcf1x14n9iuFJsBYI150fxwjrjoOsbHk088gUAhlIL29WT3YxeQY4vfBe7WA9y0s3amIiLop7i6AbJNgM8B1hERIFlTiBVRJArAbBaKT8Va+BGNc7KgHLA4z6qa+Dl0Mjz04712yVW5rgQ9nPn8d0RvLV+1ksgOnJCQOGE4U7IgROT4iZuGc0p7ms40p2J+6ZVX7Prbl9ihbbgCcdNp/tWanJ33Xzc9Jw/Qo8D9UNyflK6u5JVnMYIMfa01kRBLispSqbx6y0IBxDQHhEF+nXWqKVJEBL9cJrq3imHTeqZnRM6sUQBMQ8Huo4imJiI1cQe5PCtiF7HR2ATqYg8i09qJ9wjoV+Scn71ITNVeKoVCFqXZ7kNVFgOm9b1/2mRDhXTAsFyWdxLPhRp+6RzWZQrG96CCbuLHstTbXOKGInmmbiIqK4FOCPgXNVc7IccJuhTCshfYJx87aJfPzbFr82ZbHYD+oyiNSwDBWhBTJE2JtCoIk6D6cfvW3HDLjwmx8cgAqySG5vJH9thAeDyuAkVh9Vs0+8/56XIhyFHiT0QX+zXmxSZA48pm1isvIkhYDxIph87OSiJahl4K1tQXtxU5R8JMyGLdb0Vs3vfL91nrfvohcEq1A57GINwZZdzJJat5UpE9Ut134sgYGvZ0BMUELEFdMwAh96eH1+yNuzUa10aEiCC+pg8wd4Bop+CoYPYzvYYByXVbJLB21bF36+8bsRzG0TBuicqqBkBQlnGu73gAYH2/5iVweTmDiN7yZJ44cpziegD5BYuIvsSB4YQuXN+b3nUV885uxDAAldyEuQvzuD9FFgmRGo4AaJS9XCLPfLT6uVh3I0XY8/oGEPgUHCsici4K0BdlPQRwV+8QJDjxqJAI4Nlu6xQJkd4JYdKl+DTG2BiTh+tjYu4OYc/QjYMhgeciAAJoQv183I8gCI1hxmoPm/3GEa6XT4QV1PZbcUUfz7rZitwAu2ROgvkAjvtDvPgC3lcMeNu2UxBJlGgM8saDmQ+8GM8xAZNOXQ8U9e/f/nn3vD1zydfZf1DYjiI7MYlOKOaxbl4/iU7MQczhWcyd6nVD1DFAo3szzp1n9vRaXE6AhTBHzuI88PQvXjQ/xvZHbsnjPTTb8YJ6viddK1NjEKu04JilPLoVAom4qpy0QPOZSLDEiDQ7jGMpHILlVD+dfDG4CAHYgxnr7D4sMW+J3b/l17a7oMPu+9w9dv8PH7MdjZ122cZ8W5yUYl//4RNWy+unT96oybHP3DDPkllPFE1lXn3Wz1p0kCitrz93nDgx3gfA/PaTxZDu4zYbUvEjFyXaeoB/LxasWv9wCMVTNsC83d+GMw+XcA6K/4f37bEnjsAE8THGnOLHA9LC88BSYum8lzSeqRnTkix7VrKV1bEXh+j15TmIiEyElGZsVhZzThhh7IzjbAy37IszrfMI7nHsH22QywTGuh6EvQDs8bjhC9lX9nIPfQCJCxFQ6GfGpeAIZP7buH411424M2JxdXZoaWxhD0m3COM5BIfqBPtokcLpfH40Z58D+w9xXgu3Bsbm+vdMs92vdNic2ZkAz3Qp8DVBjDdyniCwudcNrbhXmHt4TjsAsG+48Vr2uuHW3d6CMIhexxdeZE8waiuJiNT8WlvbAjmSjFNW6xtnC9apYIQjETjSg+hFWX/hakeE9XAW0j6oBrfKgSMnrJuS60uvvobDAG46BFrqZDpy7Aiu19fs+w8/4ta/JtZMxUnO4Cy1jYLvCmJB5y2Yh6huNuedKkQNsa4nTwXjirssgFwJ5PPlwJBDUcXls+cscP0d9Q0tlpyS7kRvEg+1dCgSD/cZ61wSjkBF9soRWg5AfzVdLIqE3UIX2623f9BFjR44fNw5S8oQuikWev1FazjTQfAhQFlMvJV63vRaVeJeSiRZDw4LOXXL+Nl17I0COf9qDyYx3wD7rW722xM8SzrnqrNP+ygR9lq7Tp4Rpmispd2264wrBDcTa4/2zxKpaJ/m9nZ8P5EitY9d8PudXe7Hj7p/V0egXN5NrEeKqsrISOe1d7jIrFHOwDo/qKPQuaf53hIayGmrc0kSEaLdjIMByPfKx5dZ9vtwBOkcxxwiR6T2cDqb6+uUczwktzzvJxQbYRRjsBaiTBFb6r6cQpS0nMJKhFBXnhfkkwcdNr7EZXa0Mr+NsDsZ9GZ/Re8J4yYCl1xjUzGunhaelWjOYjQYTdAJFpTELYuw299/D6kEdEISD+hATAd+aC9zFtSc3BdM/v9Jgd4kW3H2vydxl78Imvz+Sv7l/zgr4nM/5wwJ8rbJkD8hTt7Gj/svn3L+BIiuxbkCwOfyiv9nv+b8rs//7Gv9u/y084mPO98X/Kbn8Ny/lUM2z/HjDIB8riTo71//+byGc3zp/4Bf9r+XADn3i/km3vvcv8k5f+XZefvvNX//13Hv8fireDTf7gcRCmNjKAb1+nV4JkN1Us2gZRXQFWUpRmiAOJTCm5ZaxqJpAD0cuti+9w3LuREBqCtVCAWofA+Vjp19lgXCOHBZGfxsmuWi0KHLg0PiBBsVDxQbwYAdHbXF9r73vscpMgqI1ghiIyYQ+ZorrwLca3WxPpdcfCmHljdQzJejti8UzM2mN80RGKFYl0c5PKmwdgD1zACA8Qk+V3Emi+cvQSmLctQDpwAbpp2Apkl8XgdyjyCADinXldMaBVgrxY+vVOts2MIAI5pRnAq8lopWIGyt7MlsqD1RnShjdATiqPyBZe5Kp9xF+S/K1mDAgG5UPXIMKBZJdmRPNld9HIIFsMlt4wl47MmGdaC3y/1dBCWuel8ZKMCVDa4yuTCuayfvY5C4m2Hem6K2FMOQxAFGBEg7oIoviqMIgN9gXnO9clw5HAgYUVmxc0RwlU5iU06C9JBrIBEgt53NXwIq6HCuuzpBsiA/VuXPsGKcG6H0ffQBHIZSatzBgUv/3YPySpkE5ZBP7JBJ2Ri2QiIa5rLR9gAIGOBAPIR8Lgk17zgn3yi+bxeZrCp9rK8qJ1M6xDauW0uECXm8u4jH4N5dCqEVybV5nhiePdjLk9KmclhKtG3k2tYCQATGJdnh76MS/zjAFtc5J2cK1w1HC/I/ETXKFA4BIFVvh5TufqjNRVQB9wESUVotpw5fFwRBFAZg0QdAJzfH2eJqqY2UC+ui2TjED3NAC4AEk+JW5bQCWAVAaeOiCTMOkEXgfCvXLm9OnnM5dHJYUXeKrrJIqt++8ILdfffdzp2gzhap0fUzpYIa4hoV4hCZjdJaCsdayJNp9MPUcR0zMtKdQlgxW7n0LFSWl7DZ51Bz4RrIl25HvCjOS7Z6KaFiKV1uxKEkwEllzHqdioWQC0cKKD0vPjxrAvsXzJ+wp56tc2C6I0A41MimL6BfZEUUoEkdrzOAA1E4401OEcWwiFi8ZLWf/ezZFpctrb4NuRV0GNH3Ud+FAHApw1RwGAuJI8eE/nw2hkruFP0cuVE+/t5se2b7ZPeKcoEVIyUiQrb0YwDjoYwROa0EFEpNlkx0TzvfVz9XZdSLKEZuBHTXoVeWe4H7AsZF4CijWIcu/WwdtEXMXLIu2HbTNaL4MDlDOlEUqvdG19op2fj5inbQgU/xDAEAMaGo1sI50Ispq6X8shygUsXVmg+k7HM5564QPYB5jMJU3q8Oaa6cmPls/QUc3N/08fOnKbzlUOfnuhGaXLePYqj0vdrlpCIzWU63dg52nRyqupkfFLEW6yKESh0524SLLJdouw7GRi9jIRMnTBokazm9J+rRkDvsFIWi/TgdWolkauNQ98pDF9uP90U54qqGa10PiaLSbQ+IJV9e+9Z/W+Je5YbPHgUYIPsaqWoaAFNmagIuhl12gvuRRI703Xd9hIgjHBUAIiKVRYCoYPO2225Dyb3FLr/iCkeu/DNOvCVLl9h77/iQffyLX3HAJNpoS0rPgCBYj6uMnGkAR1/myhpiaXQ2BVojCY+xguQ4kAPwgAcxXbR5636KLJPTQ4u6U7Wqf4X7rvvmFnrujw7eNd9bZZt/0GWLiPDzJv4hnHmvhfffhnK2mzHbBYI5xD2rBZCRM6PxiU02FeLDlWMyN3gyhwRCmoQBLEexhmhOdupFnpF6gMdKiD3dWxGiF669gNeNkhJyvoFrqsi0OShDZ+Qowu0EIPgQ+eSt4M4E1/A6Ghl3EQAiTbyeQNaLim8vsKmfOu7mJ2VVJzEPyx0hZ15TXRXzTwegXhDzf6orIw5CeV104ogDLi/In09hM4Q8CvCc9EzWyALmO3/cTyVunm7gtebNm+2iZLqIRRsDNEzkeVS5uMqwvXnOFFCvSMd6B36EQYjVkBe+3z7/5a/wXlts6+vbiQDh+aD4vBQwpw/CpAJy4b233m77iPLYSdzGvf/yrwBC25mnuijbZhyzricDTBw5cdQCyJUP4FrOJtIuITbeRUuqEFoZ51lE1YVyPwOJvcmB9OhqqLSM6BByvxEJEM+UiljAeplPeCY0X5yiy+gYTrqrrrycfcMAggLmL4DwQvocFgH+DfC8VBaWW3wU169/hHHtB+lUz/xFHBykktwmTbV0xBBPpGdb81Q1hbEZU2cABjZZB+XZZewHIiFRogEse5mTGnm2RgFMpBK9he4VrRdtdETMpWB6YLAP11uMxU1BIn7mY/eLxAPKXch8K4dTAI4OqWo1p2jeVfSVfk+fJnaAyKdDdJoxh2sMa3yLCNF8JQGE+3vG844dOxyZrvJgOc8EMAkMksNMRH0IIPxAP50uzPXqgwpjblRZrhOgqAxdABT7Fg+VT6j8gffiZO1EyIwAvo8SpdOHEn3XgUqrB6AejwHE5/49/VSpTQXQ/sYnF1pffTVgzjDjl/2gVwRAVbTtOlpCCXqAA2sbKL5GYG6bl9HhEsierr+dZwfAfIDnJDCKQl9U+kEJ9vVnagDk6R3YsNo8sHzc8OCvrFZl23yPjWuW2A66bUbaRuzTi0JsDW3RmZQ7n+ocsK8fbrQjfWFW3IC7E/BufLjGMH/YnZinVk0lTo75oo+fc6RzxH7zWrWto2RBJKL6T3JwmzQ20h1Ar0Mlz2gGY3HMNxx32mH2V6H20IsfsvItZUQJmZURj5rIXkfjTmDtCO9Bc82wOlgA1HvoBQgNZ77G3dDBvNwPIOoBccdWmH8nMgwAnpQ1S0qZbseKqqyMInm/IG+bkUEMYw/F81wsGQKZ0iwbxXoc42QIZ0lNU58VNvRbEbclENK2obULYQnqag9ieyrq2MsB6APCZqXHEPfJGEVolINq3ZfXJ6FCCfOnAGAprEOIv/Khk0TdcKcBaHOIwwlhrRNYqn1PNPPOCI7Z3hYIWbkM2LsGsg84cXyQKC5PSFDmBlxtisdSpwZLkHmEIeZgjehl/+rJc+TJnN3WDigIWSSCIhKVPslWFuqJu4m5VWNCN1WxV/6hsbgbwmzLDvYv/DXYoa2eToQt54ZoxiTGB6sYD7IDdX3Wwx45nv2iZz0dArw2xQZNQJTefuDz9tzarzAHeqBQD3Og+5HTqLd5jKbnpQGeEh/JmE+hs6K9jhhMemb8kHoHTMRY+4AH3xtinuwpkZqJxAI9+cx+11fzkc3s2di7FVYS7ca8FZ8YTlRVp81YiTuLvXbh8SHLzwm0+VEp5sca7c+N9kUUMEYfChtF8xrCXYaLsHLIz2Ln5Nv9v37O9hyttvs/e69951vfphS+g8612bZ67Wq76wsPsLY4nN3m87P/9Y4N5t9dyWIG+cT3yVm8wf7lB7+1F8ub6Qo0y8BduPVIIUQ+rhbG5n23zbUZbXQhMtYLu8ftFbppWrnAo8z5UQG4BIj0++RjvzGebgDaANzjOFT572B+Fq/Wra8LpodwXkkEiMeZnp1uiex7GiCAYnB2BhPXW19bZhnErfl4IlrCBTZ18xSbKJiArGy0foj9WMj1UFwUh9izdrDHobmJyDQf5t1KnAcpFozIKYJ9iqKa4hMibepseo5wNIbL1oPj7jjrRQfnptTF86wMskGpfPHhMZaXmm0trAlFpUXWhy1o84cXcr6Icy41L56/cH7GMLFjgUHRdupEqY36Q8KwFozTFTMnL8eWzJ/G1Ea0J89oG462LS/sZO6DNHvPZS6uaAJ2kaXfDh4+aWUIrCaYQ9duvAhXGIXyzXV2/XVXuU6pfgD3MPZ1zTCSR46fwAESaEtWrnSO50jETttefdXt76sRbL2fvjNf9grbtm2D8FgAaemHqGg3584A55aMIYovglg7Cd0GOf9sIzKxiXXYl/W3kLNAPHtZuUjKiNiroPfkwjUX8R4gTzlX+TPHVSIq62Xe1r5BQglFVyWzD1CnRjq/S8R19NBB1vsC+8hHPmq79x7gNRfYItyZe/YfccKeD975XsQpRazjr9HLEmwbL7sMpyfRkZAvra0drjMslHW/nuejA9LWh9cezt4xDuGHOh134U6PhXgRGaozjdYxP/ZCOidp/68zjqKZ3/j32W49m3r3EecsdmIsFifNnTqLFd8/KTBJes82F5/ay7m59JF8y7ljH/MpMX2c2XZ+Md19ThZdIzp7ay833NcFoYoljQ/F+nrxAAXzZ53pJIRU/5+DIvjfyYcW2vT37XXrqDruJCRQhGqU+gGJ2ApiXfTEWdvDWpmURrIBeyn1hBaRgBDP5yjaNJjXoahQH55tYRwDOEiiuY/NCP8GcCcFBoTi3E9zTtJh1n+dx3rYx0qgGYygwheHry9uI2Zr4r+9iSH9Z8ZIOHFlPIu4gkOJdGxDDODrIycnwgQEjjqL49vnTZz55f5b+wPn55wkQc7l4/fA6Rmi5W8kQNxXvQX4+v99RNZfB8/emkD4e4Fv53LD/uvXvPX7++/5Of97v8vf+/6dJS7P4Qr9txAQ5/v+3z7cew7v8P/Ul/zvJEDO5xKfvfd/eQyc7/z91q/ufMfvW/+Et/6MP7wGCJDWt/9EAAaNYkHXh1QMHmwiPUSCOEZEp1ZtgHqsb6jJ7rrpElt0+Rr+uxXVeAigT40DSxUf4NwjIkA0l5x5tSJAzv6SEniYU8GQ3CZsUBDZud8Vv+PZVuWy5lcQtdMK6KcIiloAqBDAG+X8e7HhLYEg2LBhM7bfA64AbvmK1eTkbyfGItF8KMBduXYVmxK2Evz8CoiU7WToe3E4Sk0iPgefeQRK3Q5AHgGCfhwCvAFkZD126z+sjNScUrTV8vNFyqRilR1mE6/orGAOaOFsLLVVEeAfiTK0C0C1mw1SpBwAxJ6c+so0y/3MKYB0b7dhEpgui3M3qpUBrMeuJwLQw1+RLkyawAaciXBZKGeWjZOKXAVSJQBw16IeFJiZhnqwmcNoM5uvIKJEPJTTDKgj8H8cFfcEr4/zMmpJDmtsCIPUdcFmPRzwR64Rqfh0QIiEfBBgLDlhAhvTCADkfuVFo5zPnz/TslKCLYWDjMqUN228zLY8txWgDpKKW9XM9ZIDYYINrpcID+7zKciQENTOkajDpLAP4z2HAyQqU7UP8F8xTREcwIfIQo+AgFgyfy5Fda2WO20qwN4btp1Isk/d8zEHAD5FDFZ5ZYt5E3tRwIGkuoOIpMhYO/2jlZb76ULG5qiL6EKv6eIeRIBINayIMo0pKYF8ODip6F0Aow7tfhxygjg0+jEYRITIWeHirEQ86X3wOgW2aUuqSCyS2924cfFHyqB1bh/s1fwMP9R7AvflotCfw1FAu6imMyXfHRxAOnjPKjFU9r0OAuqoUHG0/nvxooXOsbCSvoyy0hLXHyIXSRFq7amKJwMsawRkVkl9ForootMnXXxDAM+GB+9F11NuBRUWKmpL8T5e2lijEvdiY60NfSaHfcUM1ECCiawK5TWuXOFnv9va4eKYFIulLgiRenJyKLt+EBAtiDEtt4JitATQK0pKJITU9zdeHGk/+g3gEACigHq99zpep9Syfvy7wGJ9XhPKKkUmuSx8vp8IECnB9LuIlzZi5e55T6b94uVB93fDfD8dtEQOyN0ltVkQURwRjNE2nCkzAK5qqqvcgUFKrRRU5MpBlrJcpecCAHUfFVene5nKIVGv2RuwWq9JzpJNa/zt1V08XxzmFBWna654nSTi23Ro0jOnZ1tkoSIaonAZBXK9dT0UW6U5ogpXQ6/rz1BxJ9ea9yKnllwgIoPc2HFzJLZ/BuQYgJG+VgSaiBG9T40lp0rjQCcCRaXiAjil9C4gvqsKIiwknM6gxHSr5Oep5N4fh4N6LybH7ahThzczJ+WjsBcREgG5uXvPHptOAXgz16cZdW5Kxkz7yc9+6ZTHuua//JfFdueDFVYDudVIvEsS6kiVuL/41Xy74RvF7joLvNbhMp74vIW5maiXI+0YPRBFBUU8O4H2rutvQE1f5Yp99S7l0FG02y3vfg9Rg/ucck/xYE8QWfTu97yb7ohee+qVnVYLgAFmZpdedSUFvgW2YtFcSwzxtVeefQoAH9UjpGrfEI65fg8y/BvNHyJ0yAfXB9ETeiY11nVf5ATReHREpUh0IUo63PF/OqSrjL72e8vt/b9AlZ6SDLBSjSsGEld9GwB6I3xuG89sP+NbMQ+t/7nBsu8+yHMj4g/FNXOIi3yAWE7hmoq41aG/ibFUCzCn3zW25EzU+K9jzqsHrPDl2VmMC0a9TiI5ReAK/FPMhdSu3gDjHRDbEXQjtaDC96VMufJbiy3n00fcHBPA/VHfSATPqOKqmnEMRkGcewKwRiNtjkJenZkSR457jYVTyJqZEs/vAGCsNU2sC5s3XIEzqsypoVsBOEQoKlZMJKTm2kDm4jCeJymKu/n5PQA5inzUhesHCIkmDqgJ0Pc4EWs5lLQHhUXZ9x/7GTFBKfyiywQ3RDaFqSK8r7juepdXXsnPXbJ0BV/PelhY7FyLmmNcrCNraTiospS4EagkFAmWAkj27W8/YFXEbcQw3rMgqTSfTc+G4CdWIism2KYnRlpTyUkiEgFCBykOB2gOQrX61BNPks+dyTPfxZ4gj5VNjBljCveNhxxmrHsCog/uOWSnjjXbOqKCxgCShhgrE6wNowAfHqjnA7jYoVyHXnWJMJ57eO1NOAsaO8l6T83EvUovAw5J2mwAACAASURBVC6S7YcAy+cmWhvrYzJE9sc+frc99vijPONjtjh/IeDVdECmdueyDODZFAmheC8REnKNiXgZZtOj/ptJQAhYhPlFBIYID/0+Y56PFRydJOA1d+nfNabkhNPn10CeyFEYCwksIGiAuUlg0dmDschtATVyp+jnuwhG1hj92RPwQjiKCLpR3JzeRO34cc08GC9k15ABiEuhoonrH2YF+4/x/nHytffZCOtzwsxZ9sB9++yT1/nYitk5zIHBCFBKcRW14u5M4XqN0kfRRnxRJNGZjaxXAQgbiNzrAlQHcE2D5EiORDjgSYQixdtBMalk+5fYSGSWVRCfuXBWtj34i71WBFA/HJHIHBKDMptCY17v0umUrft32/SAYcvDQeEdl2KffPGUHWynhHk4kedU8VJNdicg9QdTmacBSRvH/aw3KsNOjYXat584YBsXBVPq3gswme2e3bKyE0TUALyvzaD8dxqRPb72PAXD6y9eYzd/eaENo5ofaK20fp7bqhPFEHEZ3EsvK6ojL59rPsiz4s9eoqNlEAILlTTEViD3qIF97hBznUDmFlwcbMXo5JjBvDJgYz6hth9CrhdxilykCOdRrqP+n00xeeuQRUMO5PD+wnCT9NPBUk4216lmYumIjKpm7xQEgdbUw35C7qzuFueSAu+13Bl0PaBGj2Gv6fbVzC0CLkWCaP6SQ2mUcS4BwGnI0JTUDAh2FU2jzmfuiaaYOSrY26oKjhHpNGE9rCGD7FX8sJ34UJLRj4vn6But/A7wngoYDAE15h/F/EUUDHu1USLcNMa9IJdq6YMZYcz7M9Aw6+DYgLRg+yzZk6KkgtgnpqVHWetIkr32Ro1tPc6+g79fNcfsivwMC8W1IlHV/locKSD3dXx+dmay+RJvGcZ7U9yNL+vdHYe+YBUffopC+pNu/1XXijobFulw6ahNn5eKi08uEHL8iUDr5TqmolcIYG3wGmUu6SJeiuvlHc15AjJ2gDmjvAKnK0v2JXOg0RBJKEqxnG4oDE7WxPvmyyxxajprZL81FzTbMr7vSv7sOUKUJnlfoUSkteFECA2OM9+4DOsCmC9DbPDQsy/Za8fq7F9u/aD98qc/5Wf12Ic+dYe9cmSfPfviMQdlZjD3TI3wtUsWZdpqyj06ILqTMuZZy0Skbf7yo0jKuAZYT5oQX2G2opeGP0Ma/ccH5loOz2cg0XNVfZRdQ972MUfuL4F8SMyxY2X1truWeFLWhhH2ByLZRPKkxxM1iTtOMT4ap9mZnvQsEP3FDRpmHzlv8XyeKwQizBFDg1wL3IQZRIstvmGGvfJvv7XVa1ZY8yhRdgze5B6coj7hdhhXainXbZBYwSGIsrbqFvoWAc1R1g9Tbi+H97QZmRaaDMHNbiiE7hwYQ6vlrFah6COuXy+EAeYc3B9RNiMaxooB14bjYdFt2fbilmKbMXeajeMS8+bv/XG9hHojthmF1K5qtQGK6avZt/WP9zBPDtjlG/JxmyB0QjHc0TlsD/3gKTowcokmXczeaQCXew/7Bk9iOREJYKUqk6sTYUEHBFVmdoYtYz4PUMQt46iPubGXWN9jx47bFIRHmew7WxFKNLFXUKeP9rIoHWzTJZsYKAP2u+efczGJI8y3JezVpuTMZC1NRagSxXiZsDcQk4VxPYoRr9SyVhVASGTi2L3wonUujlFMYS39SZlpmcQST4e0LKDzC0sd4q1KXksUZ6ljOFJ6EN208PkSp8RzTpATpJl4RO2F8/OXsg6ZvbZjD+XnuVbXhNACYmHjulX0wJXadpxB1Qgicok49tZcUVzGnrHLYjlPjRCBWY+wJz4hya1ZHuy/JUBUhFYL90oOSj/OuTGQBOr2GOUHyVntydk7lthTuX91JpbAqvrhP3bvngUn0u/c6/aOipMVqa+IXQmWDn9zlk29fb8VP7zYpn7okEtPqHhosfuytA8fgFhAuMZ6d/LfmDD+5GPqHbtdqbw37uXKn6616e/f7bo5dbbSzxHuoH4aufCFL6j7w4/n31OkLXuOMMQXo9zHavAEuekV7TbEOSQW3ELpCDoPaDMop3de3lwERaedCEbnheWI/OSgPXXiJHspIrBwyYVrTWBMC9dQ98kw5P/EaIR99V/vJ66whL0W3WeM2+YGeuUQ9Xkh0BiByNVpQXjKJAmivezkr0kfiAiQ/54S9bfrAHF4jyNLzvSH/BXE6HwBtPMF+P/610++h3/kj/O9Pv/I7/3v/9oFWL4TQfX3vw//M6/g/x4B4hDsM7/+/DU83/n7f+bOnOtP+a/z/zkQICAKWkYcATLpAFFh8qRagcJtr342d952+bIZlnfpaorTKIbuaUF5MankHmWB/0sEiF4eZzo2LEAZbHzGOMx7AjiOcyj2YXMaBXhTumerffSuu1DBhlBGWeIA6V5Af6lhh9kQdqLq7QJgW7pslRXQH3H8ZBH55ikc4E5aMs6Mbja/V157lb3+6ktEkqCQA/AsLSohKxw7Nlnw6TgMYmKS+FritZS7SkRGHKWnE4AFnSglgzicDgCaxWIVF5UTykZW4IXcAUVsiEalBGezlYGqWZ0EMaiEhnkvdZAMPgGU/bEJVvxMxXfm27zPnkLVRJkgm8sAwAyVHE9AkKjAT9ZmXw6yUpyLBBl2DhAIEG3IID5aiY4JBwRSkabycocAS+SYaUThPAGgEwTAJXIhFgDNg3/rVwE0B+fODsB5Dr4CW5VFHQsgXUaPRD9xKwJ1FAOlrPVWVPQqR9dWqxkQgNABy5uZRRRJNN9v0B597CeuqHzrC6+6EnR/ekiklBHgPwRw2ATo3MOGsZFDWy/kUhZ5tOqdCAWgC+RELOeJXDzJxAeo5yIAUDqEDfZClLQH9+yyay67lD3fiH3t3nvtwgsusDWrVvD5lbb15T0cwAeJYAA8AKAal0qZkuK8zxS7Q15SYgzvE/ICEGqCQ78XBzqBTz4cHrQZVmZ/AJtSRV+NI80M5BqEsQnW5w1AwvjzZ70HgU+aDAS0igRwHXvcR2Vdu6JxkHlFLWhDIuBVHQrKZFdkmT70dQLqfbkuclIIiC3i/UYCPm665GLi2Q5OOnAAh5+lN2EdEUUCUPXfG8kIVmG9gKo4DhlStUvZq9guxZNNARyWnbuuhkzztavpH6h1CiSRAwJWOjicCSSRnV2OIn9y+gMYeyILklRqz/WXeyOZg5Tim9atpSfi9T7nVFDUiuLjFOUkIJxKdH4fdtdDYLyA8gSKNQXay00hVdYd16dCgPC+FfsEOCSisxZVmSKt4hj/UjDLRSICJC0lyX2OOj9Uoq4PV6LIAUGf/7Fb0u2x5yjjROUtolGkjIBBEU46eAQDEp8lJWYQbSfXhxTWKlJcQqRYFYcXOap0mArkoCRCRK8zBHAqEdBf30OHNV13AYrrV3nbb19RdJKy2CmbR93WwnOrPH4deAQ+yonj+ogYX1EhAc4hpXutMdHOYaeJez7ItZLrQwcsZWjr+iunWJ+jSCw9byLXuOXMF4KDVJCuw8xkF8iIHAH89yCg7bgIOsaqHCAddO3IBSLHyWwOXVtf3e46MwIB8eJQxoYwPwoA1vFO8XLtAEhXQShMji8fog8qXZ7xSWKaRse9iKnItpchg0c0Z/H+f/mvk90eV34e5R3z4eP3TPYV3PXDRjdGNJ5mAH5X4xKZM3MqkUKhFsk1UGeSfkl5t2rFSqslikul6IrmEwlYhytgNc+tnnk5h3T/S8rK7eab32ff/O4jdrqaCDOI5pNvnLaLbrgOxV04sXjhFgu6E0XMSSnxeYPEZHR0j0CAQDRJkU5W9VzAmW6eU11fxQSKbBUJqWumDGi9ZymgXVwd90mOKo23+h+usrVfq7QNK5ZQyn3CtpHbPg3wvh3iY4LrrNgvRQke/+YCW/qlYq4xB3OA8khAA8XbyWUk4jGdsZ+EGlLP82vbXnc/W4BqRkYGnUsRHP5LOTiPuLkmHPJ47eoLHBlylNioTkD04Ql/cs0HAR1Ucsz45PWJsO7hPVU9iALy00fdBsWH1y9SXzFSil6TQrITt4iARhEXsaw70fSSpCOfH0PpGoZCOxald2JMhG15+td27ZVXWCzRHYp+GmFMlQFKxPMsChQXUBLNYT8SYDucuU8FoD3MNyVkccdBNMbj6lE8mA/juBaUWOf+epxkC5YsxxUAKY2wYA5xZ/UQP0VEBiUBdnzgzg/Zv3zt31GVhrjy2hjWKLmKeiErwohxKgEomk4PQWYOYCaq7f98/Cfk4t9IxFem/ZSurTLI2qlESapnS11hUyl89x7utpnJqI5RvjdCgCRC+niPQqwjdOjhWirgb+vvtuKmDLMlC+fi0OHaAn5HcI3UOdLFPe0BkK0gG7+F/PbI6AS6PVIg/HG3sKcYAgSOxNk5zDWJgkgUwaxnrob3PAxw1oQCNjo5nVjHYff6jpUM2yiAdnJ2gl119ZWQxX6ua0cIx8oLVjj3hwcqg1EAVc3Fw5AscnEGsq5N8LuUsV5c0xIKdRW5J5JXv+t5ESGreS4b4eypw5PZ6frQeBbgo3/XmD4BCKf5T10rIpjlMJu3NNBOHZkUaIisU7F7CgTuEN0TmnO0viayzku97wdoP8TYHRolqtQb94Q/CwvXigfARon9Mgq2K0+WQrLhgvX0t8efOWWZ8yLMBxKv8I1C++rd11rjqWOuS6Ect0hlLS4EInT6cUA0oQjvpkSZnl+76IKpuD3oJihstJwMnlWA9TgcGOGIJQa6AczprymtamN+JESHQuSxgHF77KnjznGSt/4i+/bzL7FOTYLWN25cbjmRo/bLxyFgLkuwfv9I+9Rzp4gPomh3iAiw8XaLY//5uRum2ka6E4J534crIRlTZ9tXn4H8AkhfOz+an9uF2yfedu1DjAMhk7cgjJ4i4gcBzKbSdVNLLGKsVO7TUm365RRlb62ElBizbb95DtU/im7EKWUVxeT+k9MPEK6YuNaWUb6nD7FPPHsA6oOIXRTP0gdpdqoAEQbPzvp1s62G5yQO0qqRPVIF17kCnNM7GKCzbtzyFyCogbCmLsIY6kQsJUFIqEC3nZ8D8cDaWAqIO4bwo1Hl9YxRP89Ra6wmxglzytRMkf1yI9PNwTgLYc7qZmwFQH4l0TNXVVlm03My3VpUhbNp/sLFENN7WSODUI4nusi51ARiLnEyjbLPDGEvlsgaXs4e2BdQrrWZjhLcUKCg1tDcC3nG3pGYJCg7ANhuovJYowFENRYlutGeluoT9nOT7g4ShZybzZtrMZ3cpWEUTafLmZOHg2wvRAcmAiLDcCOkc5/SEywb18BB3N0V9JtwqywWUst7SO/Zz4LwjNxz6Iv28Nx7cbzl4HirdMKWGvpRAiCiDlF2kUmxiAcChFriQRMjeBGMwzA2bSo7b+8hFo1rOM5cEUksaz2l3qcLmwxdj9E7DhFH4THPQzRgblVFtVWQrOdPemU99yttZoadrOmwKpwm+XRwXL50Pr0wdHuN4bYixtWT8RHgwQSRMhUUP9EOAly/QhH4zqMVduXFm3D+boWk8bUv/sfX7KKb7mYvanZN/kqrxj0x2I9jOMPX3rUqhwJy9uVT6XWxcJt/11dMkrM5EAsZmfSGUHatcxKGGfv6rTNtKg6BEGKZhgIRQ0HQPXlon7VBQKxYs9k+8Y3HnPtDJfYYSiC9eQ+4dwMk/BGgiktaBFpGKvE9/KNidFevW2HhrCFdjINuStEDWYszMhI5zyRZFj1xe+572ebNnWVdRFn1EfkW2c43R6BwoKiMZxcBVwh7a1wOfTjDJBcKYs81xHyYhUMxKSXKQhPDGFv0XTBPjEDYDLFHPc6+eB9nkGAJCOhiUrRj6BiOf0XWspdf9P4sO7qn06ISIqwFp3gAe4lgRD0pxED2QyyeKKqxBhwlo8yLTThT8vNnm9dIGy7CZERQxD+WNdjJ4mYXk3bN1WvZ1w0gJuhgj5dsBw8dt+m4LvZBtuqsx0tmf74BUgNRF/sGRW1VIvTwZ8wXFRVbOi7FRM52Xaxru/dRHMc4kSBIQhT1fvnjkt3O2VLu236+voU1JHPaTOZSRXXSMcGaVMA5MYA1qo95SjF16vRbtmK5pXM+bWKdVa9bAGRiCM+Y5quSQohi1vBByJhK5oQo+tV24spUTGktn6+9YwLzu84E3vzqZV0TQaEOyaJSnHqMND8iAbUnTuN81M8EXcVe9w2cDqHEPmXSf1KMeEEinA6cDdOyp7EW4tpGcOIIR0D+Ton4ELd1QPwqoiqefXIJex31vJUQWyjRk/axcmgp6jaH76mzUCt7lpms69ovtSDq0Tqm9Utdf5qQtE9SPKMcFj2IDvVvp78/SXjM+uhRhwNILCJBQOkDk32a+shBoKKOQJ2J1C2ikvMT3/5DH4k+Z/oH9vye/JjsE5WLzYuxjWuK+9XLvi6QOVCxwl1ck2TOJv6s1YrT9dT5jnNJHS7XVcuXO/HYEOsnw477Oln6nktP6DHILLnyN23Y5M43EgXp/NjBWhjOei/yo5/9imKEPYnG8xyPsOX562zdhRvZUzdCmMYwXyJGwEUFbe0K0icheh04RYJo3lXsuGgnGTAmiZxz/niTg+OtCBD9jD+Ox5If/k2q1T/zIs4XQDtfgP8dAuScR8Y7X/iWV+AdAuQtL9H/oU94hwD5P3Qz3Vv5MwTIj15p+ZscIGOoapwSgAgsD9wS7nd9B6dSYCH3E4jfazdvWGI565awuVBBN2oSuhkUG6EDlYC+P3WA6KW5GCzZVNkQ6SCnvgwRHx4ADcEo2eIVH/To/Xbn7bc6S/UgsQ1B9Dx4CVDk0C/Vq8p3585diONjBxudYZuRO58M5GpXNDeg2Ads77feeavt2PbaJDCAcqYRtYuir2rYkMycSaG2h5/txzmShKq3kYimIBRyIThHBKT6AAp0s6HJmj6V14MVGMCjU1IqxRWxWWqDOPBmg5KJ5VkH4Q5UpVGABwNs2qvqGy0VxaoUhOXfybPZRJ0IdFfPidTjOkiqgE5AngBbRV+JAAkBrJFSVfE5bRwukwCuK0oqXLzJINnRCWx0ldfqD1g7AGlQj8VcJbPhAFwpbIyl0hsCCFY8U1Vtk1ONqn9AEV3RKC1VrtcPgB7GpnCUf4vDUt3PvZrC+5cTRBnufcovp8g8ixLO/l7svyrJBGgPYpO+cN4CcntT7TDFerKAVwP4VfCrFtXxMBbgVqzCU2ai2GGT29ne7LKoVegqAiSN+Cspj9UhIxVuRmqyUyerwDxEJa9cm6d+9SvLRcW++eLL7fnnX7NXt++n+8PfWsj/HUaFWP6ztTbrnwocoRMBECECxAuVtAuY5r6oANYPIsJHsUQcDpV3r+grxdYoAkJqXfWSjABG6u+cG+aMA0REhgBsDXE5RnxU0usKl1XKObkRdZsuZ/NW/8Dk89GK+imHw5JA/H0cVhQhdYhC3YuI+lEskYB1RaXt3r3L5cvORlmm/oKTdCkoRmfXzh0UWudbOcBlFIdWxZdIXZTF18ie3VBfi0K+k/6ZaU4pVO1AjhyXndsJaH7yZIGtXLUGh1Cjc3/4Q4AoMmqArxEgpwOLVOsniZG56vIEMv0pj0ZZrMNcJUB2Em4KOZhEdGizLxInkk18A+qyOA49er8C8OTqufvdWfbjLXIo+TmXhsrPOyEZFHuknyHiU58nt0s8xIJAdUUICMBzRYkcTtT38IHLo+znL026P1pQ16m0XIcqFYsr1ktEox/PggBBWczPFpMPcpCRC0Bl2HLdSEGle6jPGeA16OtiOOjpPetgISW8/vvGy2PshddxrYnYArip5vkVAdIGySRFnSLTpO4TiKivU+mxemVEhAkolbtjiIOp3qdISxEgcnDokCQXhwAndfTogKqxMlnYPUmEuElXpeNn/l3/rXEmUqSZ9y41sZR1ZXSpLIdg6GIeUYdGMCSUyiDVMTNv7hxIW0pFee9dkMAiQARApUOQqVhS3zsRUEEgag1z4wCgnE8gji8OuXIjVZMBrygFFUluf+QKN5YffB3QGzWkog10sFPX0XQdZnGHzM+bBZZE1wiOOKn2OgECuyBnZkEkdDLu2nnd8YB8Uuj3cU00hrTmiOgSudYHoREXl27fefhHljJ9tp0EYCoFbF7FeE9OirTU+HCbnhrtwJIje3cB9AcCsPXZuFeQffnf7reZ5GLPzstDYV7gMru9aAoe53rrgC4VYx/zra6hI0CYh0QwOnUhCmXFshQ/uNje9SNeJ3P6aQ6qKpJXd4uuk0jt2kc3WPptrwAKpkFGJrt4RUXLNXH4VaSanlkRY+EQHXWApc888xvUzOlnOhsmizqlBpRbKwTwUXNOJv++lfzxVsCAFBSdFXWURMvYiAtOysN+vq8X85biF0q+Oc9mfu7kZLcJSHYYY08kiNbFYRE5ipjgfkUyt8dAgISzlkWDMgJ/Ua7Js8FhORByoQpF6fo1FzgyfvrUHDtOCW8SQO/BA/vdfKtxHEs8jn4pMsqXBXwIgKOe8VBSXGgL5y9084DAAhXV+wBqHOZ7xOE+6h72pgPkDRfXIXq0mOc9b8Ei23T55fY4RMY+IoOiIVC8eO/qwFKUpAaB4vBCmffDUU4LjP3PH//Mbrj6Wt6nD3nku+wwLpNAxnba1GzIUE/WZYA6oL+5mYk2HRKkp45IIsnpJ/ysETIlHjJD2dtbnn7WrU+rcYQKdZXzrwYwrQdAOTsjG5IbAKy4ivdMbBWFuz7km4uYkeswkPERol4v9g6KPwxlji1hvlXeutS2Y7y2JubSQBT4JRVEr/D6g1Iybd7yFa6c9Sc/+zEAispTA+kFWcZ6Sg8Z4KGIjwCAThEQ46zhfggcRK6o1yea/gg905OAEUr5M51h2vPoOZXTaM7iQDtxcNBmL1RQjVnpSUh3RwJ7uK4xRZ5onGtOnLc82B5/7WP2njXfshOH5BzRvEcskNZ2gMZiQK5IHEsiZLwAP4J8IHwYc0MIQVR5JVDYg3ljXL0/qJx9+phzjhUCiuXa1i1bUZ97W1EDjjj2O+tWLbXuosP0zdRRBNyOozaFXhhPhCE4aXhtlaWt9LVQoAvop0i2QF6jIj1aAPF37Oyzd1+fY970Y/gDGioyKjQ41na/dMzyl6F2H+21rjFv+/VvT9sJJO+D0X5WRbn6NOaF5bOzcQ7gRNpeYR++eZn9+rW99uMyngOe0Vr2GYwKu3peqC1P87O5oRMQqMH2+mEirvzj7es7G1COU4bOnNtC/Jk4HrqtARFR5RIjBHdsN1x7AYRiiG198QX79Gc/A+lFHMrUOrv7onvtG/feaYPEfQUB8vZU1lCu3UG3QbW9QX8yaLyLa4qN8LMo71Eis3xdv8YweXrlIOaV9X2QaQDM6fzMSOJQ2CMHQ1SW1vdbmx/jEBC4o2PAxQoms7+sr6gFLIOYyYmwKdEUitMroZLjAdaGUpT2beP+/4+98wDs8yrP/au9997bGpZsy3vHsWMnIYMsQppFQiFASlhtobeBMgspvS30QinQBJoEQrOHsxwn3na8JQ/Jkqy9997z/p4ju6QtLb2QQuHa1LUja/z/33e+c973fRb5FYBeUmgN6Ouw4GscscUkvsuGJwFSTi/nhCx1lMlVWFQAoBlB3VDC8yKFMWoeCDbpmdkM6s5CAoB0Q+06y4B6eXGRs8TTnpPEudsPSDjAnt8O8J3DGV7NecIWhBKKQTrgiDd1bzNDZHBp8wKsGYQE09IybquL4yAkAdqwjmTtpUFyCP5N6JCwoGJoHSsrGbJuCAbunA6yQy0DVtYOI5/3nUmuxVUoh65ZuZDsoCZr6umwXRVgcy4YnefUM8SiprrtL8q/aP+07svkl6CwYQELCJ2mZh/k81oAisJjU5zSqqKs0jKT2CcFwExAEqA+KWuZMEQ1hhDMshYVWEnjeZ6pKVuVylqlHklCtZTE/hrM9ZWSp5kbMkn9o6zDadRNTx9qpY72tkzOlzU5KZaTDImK9zZGDlNqWLT5oNzRHjUH6NvNMx6zfrV18H3qapvsuz/8iW2+/r32rUdetD7OgMxkQAGvWBviWteN9dh7iyPsxsXJ2D+RcegRbYORabbgk1+F0AQIiFruA3fcY1s/9XFHwCniY1+6M9syqTPCUEIEpYCcAiq+fPKoYeJr3/jxTmdHhLYLTT5gFH5kPd2jloIcy4O6efO6xdbXVm8DnQOWHMdQlTNw5apCS0dZrJ5ngvp5CLuhxaiXGsnpGxjosj955AHreLqSNcLeM91jHlhHejRPWNXZejvXjpKdXqMVxUgk6sBhrOeaWSypgAuh9E8ZWJGNjHRaWn66JXDuhPGmxjlbPDkfyhmkbyfXKBBLxDSASF9y/cawrQqS1Sz76LZPFlvzOdRySFiaa6rMgwF2DOdLEuDAKMqzA0fPWDsASDhn0qIVRQzkS8m6abXV2D36KWy9psVOV7TZNdddj33wCZ7PUUDgaduw/nJ7a/d+RywpR3EdKFtigKB8iB5zEKjGqJG0A3dC7ojnfnZQq/RB6IpBGekfGkF23D56wDQH+qsuCKA/C0eVefZMqaVnpPK8DZNLQu4edfMgZ4oUFQMQZpQxUVZeBskoBhDd39atX0dNEe5qZtXQFRWV1A4C0KepP6RW6QNAxOaQ/bQSa6ppziZZvklhEgxIIVJSJvdNe76sLVW/qv6aJG8zNgGQDwAzGLKJCCt6XpQRpV64n7q5B7AkGkCji14tiN4zDDVMHCBUOTXWOIP+GX5G5oIFEAIgX7HHqHfNL8jnnAQc5QDRe3EZoNTDUil2U/8UFxfb3r37HBFqBfmEyu84ceKEy+Brg1yk7EzZBI9wLbXupJQN5+xvgzQl5fkIZ6BIelKjjwlUY19SD6KeQfklvheyHEUckJuB1BU6OzVDEGmp4vtrLf8jh+eBBBXhF3s0/tT3ERgTxL2WTbQv9XIg5/ew7PKojZThKGviAnqp/ViZRQMmJ1ALM1oc1QAAIABJREFUSYVbhhI7nvlCFUQegUOyrhykrz6P3ekGaoJmLNtUByu3q4d6T0oU1cet1N5J9EQh/hFgGeTMhMZTG8zYH9z2AWYn2HIDgvhQ4/ZiheVPds7PVQoXrLCcp9cFBwp1N7+OkfsvAUDcxdIreMfP+PnfIWap572kALl4mX7jf/66ANFv/AX/Xv3ASwDI79Xt/CVv5hIA8vt2t39tAITBogNApAC5CIDM2444AMRT/vGjNH0V9vnPfdSWX74CtlwThUW8k0FroBZB4fgfASD6PpKrauGJ+SHtvDfFyZzsr2DOJ8Oq8eyosYP79tr1V2+1TNhtg52Em+IN3g+DtamO4SvF21YCW48TWHf0xBlbuX4Lw4tme/yJp2Dh4PGJlPvOe+6k8IKRXHnO4hkmKPj87JlKGBx9tmbt5bDPhwmQO4/yA2YjwEPPYK8lpyfPBzdPU4hSVPkzeIqEtTymUHZyQhRYW0VR6yH2LzK52Mg47Dly7J+ffgYlSaQrnOoBWqIp0mc0SGfgVfG3i2zBJyjUlEOh3BNd2AtqA+VuCAAJpNGMoLH25HUE0wBU11XajTfcyFBtJz8jHiXIADkSk4Asic5CK4Cv6wTwCAA0Ets8lWvUgze6H3VLBAHYHbw32byonAoB8JjkOvhRFKuukYpASgMNS1ROKjxcPrhJylwA2JFtSD4BogreLlhYZMexwUni/eQykM3PyXaKijbCYcWCkTT7DJ7EcwQ59lPs+YZG44ObzkCtHgZRrFNldBJyJ89V+WfJgiUeOwaBEcy/sN+KskSaiimK9GPY6BTm51GUFjIgmLH/8/cPWz/FPe7nNh3Ae6CobXxkva35ejPDJik0phj2MGRXCCy/ta5kuaWBpGxl1NhKHRNFIyZFgRp/ZZL4uiBgmHFi47P+Lg6lZMGkDBApAAyPb9lmqfi/CIII/5AiRH9qyCUAQvksUj6IqdvAEMGL+1pRWWmrN6wDdDgLS/9mpPClLrdDw4toiukBWdDQCCWz7tqRsudkw3yDOZ5OYPAQgJQCvxcRrDhEoyQwowX/+hQUNIkwJqvPV1gBjYmzYiM7ZZi1sGrVWsCMRl5roAvgTaOxbmkkPwbmowopvWa91uuvjrT9RwBteD41gO8F6LuoDtFATgM3BZ4rL0ShiaEoW9TsaLDdAcNfuR0/RrWhoX0VbDCFI6o5EXgihpiG//restwIofkSADLfm3AP+X4aBmqg95Gbou27T3W46yr7LWdTxfeI4ucLfNS+MA5oKSsP2Vy1w2JTzo0sxDJh5clmKIWhmNbwiKyweH9iiYllpoG2Gh8NxaVs0Pv6xB/m2rOvDTKkAWRlV1LQfDRNm6zEpEwSOOPPe9ZAWv7F2jO8sInTGnF9lWzQ+EMgx6zsZRSSji/6EPJ3WWH58L50DWSJps/Vz9Fal1e/1o+aRoWoyztZ10jXV0qYLppIKQvUDDegxrnp5ltsN82Y7Kxuv+MOB4YJPMzJzmK42MZrJPOHZlsZRLKb0nuTmkY/cwHZE600qfpYG43wlAcALgBFs/zfGfoKAFEo/BoGyHp9NQoH594JsAqiAQ2ShzxKix7uXzLrbGYSBRlDdjHuhvgZ/TTnaQzI1HjqnihsUhZqutYCyvTsBDMgkBLEAwavj3cEFjAe9q0fPoKFToVlkwkSwoCkgMHIlg3LbXqozVbjdV6J979UcAo3neU1f/kb37L1G6/Arm2znSRLo5psih68sXtZ5z4wyEPwZdZAYOaCEkQWgD6AmbKm0PMtdmTF36+ygs8doun1mb8ngg5hODb8ny1uPS745H6LYu2K/beoYKFlsGYauB7NrC+pMGSHpxBweWFrfZ7k2RRI58u6VhaTsoGSGZ66XBquVzBDf/3e/uJLDlANDo1i6MDCYbghAER5fuPsmWI41sNuXPTFigs+2ZyjXEupfIJYQ85ATRZpvDdf1H4aqEvBEM5QMAx7k4gg5Qb0YIXVTAD4uC3Jx+MfkDMOlZ0UJLLPkgXE0SOHnQWd2Ng5GelYPqL0GOl3zHgpKXWdlKul6x5NOLByqYYYsusZVbBrcwcD8pAEVB/NtvWqq2wvGVkauIZjzXP/hz5pP3n5Kdv+2usMiBJdjoynBofcE63rdJ7PQcD7lGTCwmFcDjMICuA6SJWwE1XTHMqIKV5jEgCvH4OkiDBATpjVizPiLT8pGl9+cqt4v7MoHsWemAJM68fS7Rge8guzFrj8mIU5kAsYsPdxrpQCNicQMJ+elg14RzAu514Dli1BrBMNMJT/lM799eO+KhdpDAAoij1YSicNYLy5lzqTOxlgyCu9tgG7P4bJYZkLLRTCwfGTx22A6bksLiNjIi0PdUsKzH0/1tYUZ4m/ABCAN9lRSbmpPUTArYAlKey0P2oPXbhMgajzv2R9lV8sXvj8r4vAhv4uVYjuv1SuOld0XwTcFa8Lcp+nXwJBTh+bX+uhPNsCQGSfGAFYI9DbQ2xZABCFMsxiJeKFKsOH355agzwPHoNM8xmwT6MCGekbZbDTYMfLqgihCLYrb34f66TXTrz+nBXl5aBEYI8DyJhV0Djq1hiIB7NDvZYaQV4T5/goTOWxIWydYtLx2O+2Hz3RYdduC7aF6dEukNrLOxQLMpRJJWWsxVQATFSsDCtLalvsJwe6rYX3E4Acwg9pwFWXrbSnfvqmbV0WYksLl9k3Ht1j5/j3HKxo6vG7X4LK4DM3LbHw6Q6yLLo4N8Jt0iPBnjxwxt5CmBidn2Y15G9I6JLG5WaLtwkG4MtWJ/C6k6ytvtameW/3YNsaFUedx0j7TG2X3fDHmVby+HFL8Z+28apGi+f1tVRVWnXjmJ0DSPGOQjlFHRJOjRqMoiaCW7cQRVNLE95avhHWyporrZi3eFq5Is5mGXJHkgQPnmTt3kHWMOCBNQ2kAFQnuemJ1k5t1N01aAXpEFdC5ixwesTAVmB+Y8PEC24mh6QNUk9Nw5wVLw6FODLI8xzB+QcpJgV1FPuQbHFasRgrXpbLnjPJQNPXignP3r3zFU3/LC4D1QTnyzAD7fzsNCzVIKHAfC5C7ascnqER6iAGrCtReJ07cdyKsdisZajuiYqikfB21XHe2GoOdzehJsEtSqRqlGg9gD5dnQAg+dxXPpfZqft5nqy3ABDcSKC0EMg8EN/5je0eVmhlLUNWCqCyr3rEunmPoVy/Qu7LLauirYiQ+FFyY84PzdpbZ7gGsNe7x3wtCZkMpbglRbLeqAV8OYBlseWBVdcEw8QBLBPnsJXpRSFWc77VFhckWkwoe8sQNkm8pNL2QUASAGX+IyuPgPMacu5YD/kMLf3pbQYnGIQCPhXHp2KhhPKDZ1zh9l70Ox1YJm0/j81VbID5gPwsSQuyoqx4ywDcmuIczgYACSWwHkmTimjrpycax74vKC0R+zOGt7yurlF/u/a+r7hQ+0RA6TAUUP0APQ0jvXbr6ni7MjHEljNUD8UabjZpgRX8yZ86JcyDBFwH8X2//czzECzGbBuv+dM3FVmUiB6oJWKSF5t3chZIW5Rd8f4HrFbZzlyXj37iM/bVv/1bZ6OliXAMAJxsnQoyYs0DsCKTZyweJKmNWnLFikLOF+o/QLFknskGPiYgNwkFfBj3eOMD67CHPEd/M8JZzo1DGTdSP0oA+llr4gdEoLjomkRpx/4/yH1r6kZVXlhMfRFgKfiXDfU3W/bCLM4mQLhw1L0CTqkbuukV9tNLjHAv4XNRl2DlxnoIQUF52xfJE/vaTrvqpvdAdpjG4RBQoanBYlQ/AWIE+UVwDp20qQAIFHnkfvC/psYKgIsh7HSLIArEUtO02JGSGluxZh11Q5kDiX14lteSjbH/wNtOzdhLzZfAczBJ39DV3Y4tWLrLSJqGAOFFTycSzgS1Tvm5KmeZFQoA/+b+t1EnZQC+kTFJvk6wciI5oxqwmBLRZYT1qT5WdnQUfbaQZ0yqamVXKSdE9dsSPiblvbKgRBRSHaj6qRxVUJdAaeopEWza6L+y8wutAZBaYGPmgjwb4uycYE+X1V0w4PzaNaucGlwKP1m9VqE0TMdCS3vaOPYAJSdKzV8EQ+qNEfqHbPqFDnqOYeVZcv5KJT4MeK2cxBZ6VVksDvO9pqiH/DirYlCFK0dMdbXqx3xlJ3EtpfwV6CHizVNPPekUx138fNVEAkF0Xin7Q6Q77Qnq//uoL0OxiFIv1sbPUlafLKREuJEVrsAO2TRLqSzLSvUCUtrKhcER2fR9nAqfulONl5a3hvb8ver76yzvo2/P8z0vDPKdAsTVe/TnfK1EFMrnlPp1gvPPm01EIJb6gxT6r24yQqKpf3a98Ybdc9ddVo7SvI2spbTsXPY9CIa8JyliBO44RQvvQz3TGLW13nM34LFssKRqURac6mU/yIBRIdhg87z2kpsZA2B534c+AbmFMwnbxxHOXi+AXFcYzmst3Ptxllic6fqf+9C8RORX+/VfBED+5Xpe+CkXLbAuASC/2mV/t77qEgDybl3JX+X7XAJAfpWr9rv6NZcAkN/VO/cfve5fAID8aGfn/4MChKGpa+d0HgN8OAWIJJs6oCluPCR7HsRTOdY2F6XZshu3wspVgDjerhSugTDTPFyyuQZV78gA0evSt+APsV31glxSCIWyN4Wd8j8iGJor52IFQZgvv/Cc8zqXr2wChXkx4Y+RDB6qkRa3w7ZYg1VHQFC4vbn3beulqBikUG5lCNLJEHVwatTWblyLZ3gxDV29GzJVIvUvx896GnDD2yeEwQbDFah9QbBR/BmO1DYhpSf4N4BBgA8hnypG+2hYcguyYY/44HeaAOOjlSDvBifbDmKwE00w5uZNW+0vv/HXDCBpfKMBgXiHYQzM5L/kiay1ChVIPgFvHvJj0sf4Wg0kXcAeg3ApGGjdnL87kyqGNpIMT2L1s8JKj2MRA8tuCD9jDw8YLKPIbmELBTLAC9HXMuDopbFKwq9/ENVFAkOaId7TONYWveSIiGEjBUhdI5ZB2Cdo+DlJJZajLBEGxB7KYJFFB0MbSXn1dwXlLshIYXCPTQuv8Zb3vc9Ze8ibfgrwZBU+7LIVO41NR0npGdu977AFhMfDloqxZphmITB/pgF0EpMTXHE8iBpB4dWhvI62VkK+CaKrh32TR4ivLM1kT6bvJzb0Ky+9ZF/+i68wNJmzh775batp63IqEA9swEYp6tse22Trv4n6BvUHoSdOAaJsBA0SNa0WAOHP9ZUnq9QsUnrEoUJRHoYk4VKKuOE8Q2/H+Od9STmi4taxi+TZrsYJhrH4gGpUZNWm76vf8r/Vx2R7pDBvWWuI6StJeBrATw1Dtw6YWZ68r+tveK+TwUt1INslAQMCOm593y0wditdg7IAQElMJKkTBI7U1tTQ4Kx2lkMNKEjSUMocJERxyWKaYICcrq72eaUITcuePXuxH9rCQJ+BEKqiCKxwZLuSC7t6jAHhsqVLaLB4VmhSksh3uGK9tz3xfJtjNEm2LnWDWFqOtU/zJVBBHx+liRljoK/cCgEbAkDuvibUHnt1kL8D0LFOZNmkIk3qDg0Sxej61B/Ew0isc7kcAifmFRrzAJOzp+Lj+pn33xJjD/1Y63E+5FBfL3uxaAasWi+6D60AbFlZWfMB6mKC8b1qYBAWohBSca4wc10HKUDUPHTwrOrn5MHo6uXfdKgJcFID9r8+vsRe2AkbjH1pBABB1ldigAlkSaUZllWdgA8BNlKTKGfFiw1KAMg86DHPbmc1AGpqmTGgppFU3oVUIAIzpOJQAyvWlsAE2ROoyVKzK5sC/bs+X/kqugYCLgJoNvXfAkB0XRMZqB+DWf9HH7/fzsAulNJDOT1essriek4AEsrSS5ZfXbp/Tp2DBzHqIz8Gi7oXUn214gPdQAD3CBO1Cb7HemwXqmmeFxAKLIsspzjiv6WYEXAkqydpnKQ6GOA+hfJ8RIYH0nxq/yI3g3U+iW1fDMCqPkcAwATrU6CY/lwIWOc8efjcGtavj69UdLMEfmIJRT5EFz9j/ZbNtn7TWvv6Vx+E4XqjLcyIs2WF2YTNnnCD+kYUa5PTNMwM/uTZvWblBgZ1WA3Awi7DEq8W5d4Uw4yQmAT8nLEj5F64gHHZQegbMASU4kHAEw4udv47ay3780dc/ss0DMuWb19uK75R4bKOemhw0wEwugGMkgF9M1DP9NAId7EfChQdkye03g/rUBYQej7EZBSgJrBs29ZtDpDrZ2iuAYAC4ts4j04cO+7W0DDe2oGRCVb/6GW/8IRe8fV6t26nadL5i8sq0t6n50WnrMuMAFAJQvESzPkXBLN6bKAbuxz2wakRFJE92IuEWTaAvDKLZTXYh2IrjffUQ7Ct1ojY/wIHtddlpCRio0WmguwVlEvAv2nfPYOtg9RVqShh9EzLy1uWdSdPn7dz9T22Yt1m6+EZ0llVXlVld9xzD57xk5yTTfbKGzutm7VSuHgxgy3ZO/pZHhZqCjENYLjWVFfO2RhCUHs++7E/6pRTsHD3OQDEGwZqEHtQHKB9JANOT/zyiwjglQJkdgCFI8+eH6+xG7VjKAGixw6gBGQQn59OdhfPSQjvdwD2cggD1kGd9QzYerF8DMFTXrlex0pOO//04yUl3M851DE5LuRU50AVDHftx3qGhrg+AgW1Xwv06tGQgzrBIyjCjtR2WDPZU56g9PkL88lviQTAmgNAXGWjWMokMCycAnQL5J5MMGVVNo8C0HVPBXjIYrAZAOSiuuP4AUAU3rMUdis2YEF3Acy4uECcsuMdapB/u3De+fn63MrTcrQaRYkV4/7UOTbGoEa5LxPsCb6yLwL890LN6YW3vyd1ggfPh6cSgVmfIIpMnsnzKKtBDVTPc9Zk1958K3ZNofbE4z+yFbDeF6IGacdm9ODxk4BfEBuw/kpiCBzug2XR64cA1MkQYJjeQg7A8Dg2OGEptv/oeSMWCtDJLI/6MD4q1UZgHQ801FlGHPc8Nh0wDStCwJPKwRn75GNHqLe87Jrrt9qOV163II5xhaXn5BTao2+exf4KuygUrTPs2Zene9oHN2ZbQqiHtXMmtfUBek7F2XOHTtuOHoA95o9SLxQA4A6ydijZLI7Ig6gErNbSFlkFw1ecPe3Tf3Q355uP7TxYbvvIjPnBm3fa8w+96uxcxwkTbj9VxqGEaoOggma2lBnIJk0AcgJA/bi/YajR8vH6P4+FWFHRUrJNOuxoOZ78DLjisDcK9Zu1/ChIG5zJJxt4zgPiCMjGfgnbJ1nnDLHGg7ACS472J+8CO07WaFI4AzoFRlOXdlHvnWLgTHQSQzqsAjn3dX76c37JDscL8H2M86Ssoseyc1BL8JwRl2TLF+XZ2/t3YUcbbDGZeU4hsvv1/ViT+QN0LHR2pFW1DdYPIHW0tI7z1x9V71LLY39IJLC9v7bMhpvPU4fEW2UDP5/g91EY+jgu2RB7UB1yhlbwZB4fLOtQtkHWmcFqjSA4/gQsgDiAiz4AxyT1RjT11wAKFgbBqGhGYyPsFCH3NcNe7LsDlse9Aiuy9xSST8e18GJff3pfm1WO+lhjv4ddmSb1GmcaYF1OCjUK+1AQip/ztQP8OPLEZghJBwxp7kCdwoVfvkS1JMNE9scBzrUuyCBnUfIMsi54LFFDYru1HjUb+2RyTBjP7KA1V0/Y9ZtQ2kag5uGcH6FeLjtVYafbAKAAR6o7qT14tDYuxn8MNXRmVJClgews5d4HDwEgynoUYo1nNICHP2ruNJQRfZ2o2eOsawgyylyofe0HP2IvykIFkGFvvvWau3ZFfLs7c8naSOJnZxTzoCy251nfd/3JF2wp500j7H9Vn+wmdne22X1Xr8GCC2sk1kVwBFlwsfx8eqF1N37Utty6yaq5ng899D0r5Fzn5Qp350Ew27x8sQWi1g+Yo8fhX/qoCVITUbUAwvmwrw2ODnJdem3N+hW2dNkSO378CHuXry0vIsviRjLIvrmdOoDcNEDswVbC50uww+QHTLFWAuMhCHAteghln/Ih7yMuDbAWgC4Uq7hwb4LRo53yKJWazoMzQwoQT56bZlRi7QyFt+/YZWH0SjGAzKGcVzd/bo397KHddtU126g/eSY4Q7oBZhIAdPupbxNiUggTP4Gihl6BOrusqswKC7OwSuxjj1FAdQq2dW1WVd8NcNlqK9YuZ30re4KQavbjVurDdbD3pdCnsrVG+pDjJ47arbfc6M6DYYhIwdQ7k9Sf3TzP3Z0698iQI6i9FIKXbzjWcbQL4Zwh4eSdZGeiioMM10aOi6xOQ1ETqY5VTRJHbTDC+SVCivpcWSxt26I6HTIK504CxJ5JFMXK2aimX/DlYxq6SwkhVwBv1nkthBA/SIR5hYtRgUzaHkgIOotHqQE/cPcd1B3U8fRMpaWlVke4+zC13vvvvIdrOwAgWAe4hwuA8troOzLIWWyCLFCNqjCAmkJqE9kkx6PECURZL/W6+vRq7Pv6OENGOSPSM9IBtWMcoLF71y67774PO9BDr30xZ/4z5LwtW1oMoaXA/bsU4GHsk7IG9eaBkwpLVpCqw0V2lAqkF6Bnmr5CyuGszExHthJQpHwN1cETgEOu0uZrZrlvqoPUCwjIUK8hYqIIQ8I6qskcyb3/7fkZxYXD0g2yXK08n+Povk75H6whFZlSO0sxHEnfoPWSgPpbyg05Gnjx/RPo2eMgLpRQF7F52jKsdl9+5RXbilWjCEOq4QXaiBQl8lcIdcwQ66WfjwUzMxA5qJt6cAbpb3RoJE4HkGwoRgfIUgoJjLZ77/ko10F9HoSUMd6HJF/SeYlU9S/vQm/mAgjy3wiA6Hr+YvXH/BVVz3tJAfLbGwxeAkB+e9fe7SiXMkB+mzfgN/qzLwEgv9HL/Rv4Ye8aACILLEYyFILzAIgkmvImxkqBRmcWC6wP3bLVCq9Y6wCCQQpgUhVocrFWghXhmLfKYNB+crFSuQCAOCbxBXDEW0oEABApQCIYimQyFA4YakX6n2CNVeVkrg/bBqT73oADhTCWmpDlDqshxNvALyCUgUyH1TR1MhiLsFT8c5987nm8h6tsCUX9re+72Q3yzsLsqCIAboZubgENx1NPv0zBSSfCcH2C4jyQ4Xw3jKhgGI6SMBNIYqfPnkEK3W2FS/IIr0thwMHAl6bBn2LKi+Y2RN4KGO8mxqXai9vfYEBGsC55FSGRMRbCNfDG8gTfDS4DIMh3llnBH590HvbeDFnkR6+hqxicswI9PKfwdmdYyudHMBBYApuR6R3F1YgdOnCS1xOIN3Ahw6kqgjxpXiiK8xmKzwBI9fYDfMTDRGysQUFB2CiNn0KFZ6XvoIiMRH3RgjpkmiGhasQYhiS5sGjFfpmmwJ1mmBBDE6IhWpxk3NiK+FN4CvRoaG6yK6++iuF0BINovKyRyftS1W8hq8OH9/DqK2/YCy+9DnxDYZ+6AACEbBYYY+HxURZPY92D4mMA9YN+ZhDDuHosnDTUn5JdDdcxmiJeDOxZ3mssapDv/f137S+/9DUL8gq2hx953ErxHB5gyuyNumaQxrbnp1ts1debGGjRHjKIMnJK/Pg+GiJq2CU2vFhD/rw22XxpCKRrrDUg6yuxZoMYZAj0uKgCmQdA5gttF4jOYCucoZH+dN9T5amsrxwIwj2V0gFLHQ2+AymCxeQfYuiUwcBejHoxL5WH8JGPfdQOIPnXcCqWZuIcyiH9rC0Mgw/y8UIGa9Ws5RiYRGoSFIiujBBZDI3SiCgbRGCiAJA1sL4UcDsEmKTP1QDv9OkztvnyKxywp+YykMapD8sgqUuCuD5SN5xj4OevBo/nUUy7ay8nCH0fvuKEeqvx0PvV+9ZAXnkgahL6UJ54KecEdnsO1jr62L3Xhtr3nwWMomHR9xEoIHBiPh+jz756f7794KUh97lSCOh9Cky4aP/iVGEMAHXtPn5LlH3jnxpccyMljVhsasIuWmDpzyaBkTSSUnWIUa1BvRhWAmnS09KslOFmolQn2ll4Lc7uivtRVFSI+qjRfe8hALD7b09mmJTsclGkmlEzKoAkHRn8KGxwWeNJdaPrMJ/doWeWgQxrXP8TgKN8Er1P/dZykN2P+Fq6/3NsYrIQkP2V1od+6WsEaF20VxMAon/TtVCj5wLRL4AVyhjR0LmoqIiA1np76aXt9rff+t+2Z/dO12CHAhIpi0RrQRZgTn0Ac01h034Mk9vxho6lKZXvtB5uZaoo8PtIyVkAUkJGCwoc801gUxvsVb13fUx5F+3YOwmUUyMt/2IBRPKjV+ZIKGxOBS1P8t46WSthDEYFbKmRFUtPv8Rw1zooQEUhcFf2XVKAjMMSrmMQcaYcv3C+X9Hy5RZLVsFmgjkf/fH3LQ028xc+/QDs/f3mDYA5y1CxF28Ub2wBynner7rqOoZkvVhFjFpJeZUdKS23FoJUZxmG+6Cu8IM5Oq3n21nScRyJNYeVxcwFKzz1lXXfW2eZD5602r/E6pBfa/+G9cY9kNptjrNHmUmzvLcxhuCyVhIAMcQ61kDdk7UzzP3zB7TNRKmgAunI4SNuP9Q+cPONNzobtrd2voXSIclZYW1/4UW3Rl2Tje9K05PXW9YfsW9fyNJzKjzeZwJgU1d3p2t3tTfJps9D70PrR+qyC7lEsqMKx5YhjCGOBnvNddhBYdsRidF+EKrCTKwmQwU0YBWyIDPdqTu0vy1gXx9gD9AzKrWQ9nIBJLkwXTUsFw1xknXvyftrQEk5y56qwbwG9lKzSUH09rGzdr55iGHKMKHfa7Ah67PFy5c5pWQMIN2jT/zUhcm//tZb3NMrnDWSP3vJwqJFbkhbhLVIHRP6IMDnOdb5OJZU+/ceZE/sYBhTgHd/kb3C1xYsWgg7Elr/1JAVAoAsyUGpgdLSm31XZ/04IfIdgGAerKeyo6fs6iuusnEGhcMoH2WLWU+4rDKZBPyWM6TqwY9edmyTNC/B7LdHsOOQVZ4G6JEMLAJ41mrHKpCDAAAgAElEQVSw1dJ113t2exRAUB+qEqnUWhkWxbEHTvoE2TlCr8+ggFFo7QQDLuWDeWNltg57qH724NjEWAeIhJDHMq6gdbFL+b4XARD5sMelDFjJ2ygJL9hgaU+SYmrZutB/BYAI0KgonZlXnrIGBOTKW0/PWS/3UrZihSt/riCpOCWQbD4DRFkxynuRklRWn/rvGfY5nJrc+/R0AIhosIBfnP8gXtgEoUbDtiYoIMxqT5TZi8/tsE9/9rM8vyO2/fU3eN6b7bJVi5z9Wges7UHONqnxWGCWwrCxo6bCTuyptXWLg62mfBjLvBSUoPjg906i+vLBOqrLSpFurMWtLC020+IBhCdaygmf9rXkeM4T1kufFyq2hSvte6+cM694FBiVx6wE/35WqK1dlsi5Gm4v7Su3AWd5B9uWj9+2JNCuzsHSLTbMWgLC7dk3jlpDBdknDLiODxNYzrbErNcWcT5EAki1Y+GVsASmOWVeQcYKS+f5yY0ZR2HkBVM6yE5UDdmD3zpotfZF+8qdf8e5tN4isPpiimoD9V2oLCatFeXUKLVBNUN25TpMEHjtibItFpZ+JLVADOtd9ihnmroNPMJGyfbg7dr6rFBLgineTPaFf2iK7TpWw7pCEcXeM87wPTnWC1CSGgOloUTV0WEQNLomLTuWMxk7sdIG8kMAknJzZcs5nzc1ytA0gKGosoW0xqvrFMwNkLAsB4UY+9oEmQCw53V2d1OXbmFw9/B3H7GiBcF2y/VXuXN6x95DNoaCYtoXqxfUMskM3BOw87nrPRuxKqoEaKom12EIUIdBJRNflg1kGx/rYvB8+NyItcIhkWNqdmKoA9TmtNnCZp7E1syDAWYwFmdBvIbY2BBnuzcBGacZFU0r/3V+hLyN6VCeG5jdvSi9uFfXgJ0vBNiKwG7otSONdrAejJN1e8fyKEpnrj8hKovzIbDwsQDq7SPHa13WxRAkJt+QGKusb4e9jrIjP9Wps6MjeA743GHY+wdLT9MjsBefH7ZYrtO2TcW272CJrSpOQKkQZK++WG2pYKrvfc9a8+f7kTpmx4+V2osnyHJLC7GqLs4kXuNV6zJsuL3RQgDXWUq2HhJGvEAf1FmJZKtMelHfd9abZyiDXxDpgBDUX830QbkrrQk15P7qevvZ7t3sf1huUl6spQz6Y56vZahPpmeDzY/w6llIL0tQf9RTPwuwEUYJVmcf5f7ffvkylC8oBFAVBoVmMJRPtCj28yb28m8xiF562ZW2snizrdu61Tyl0uH5imP/X4k1WnMVYLA/KsPZcYAMs3XLsWjj9c5w7oZxrWIgnBXRRzQAUPYP9NgiviaSfizxniIr+9N/QjXCPsPzPz6IXfCJZmsEAOtVwH0hFkbc37o2rJ8SsswHhdUYGVXR/sNk26CGYT0uKQKEo3YZluUTA21/zkW0aAzyRwFAdmPxhHoRxSAbsd324AZ75q8P2LYrNkEkgVwDwWkSG7oYzrpRQJoYiGYnz5y3k9Ut1AARtnLdashEB7Fiy7HOlnrLpvbuQom15+3Ttu5ysvXoOyIA/ESOEJFIZJnVnGUi3NVRC57n7KjnPd/3oQ9SH/vaIGALukMbIVuxCwCKywXZjGeA9d0MuD4mVSu2iqx4QG96sYxkK8jLxlWgjPpj1uVuNaMsllpggBrAg++p2ugyQJdKSCcrsN/qp66PQm2g3ldD+hLACwEmqYABNagrgtnDF6CAPw6prJTaKTljAWqVVGzkBuzAEcgcfL9A7s21111NbzPGuRdmO97YAZFvFAC7we7+4H2oRTjX61tQEp7mnjY5pwC5KkgJMst5l5aW4TIulOU4gbWZlAwqP/KpPxt5/U2QPI5xbuZgh7WG6yUCzVtvvemIRwupG5995hmseze7+vEQtr6ZvHapW6RqF6FAfXYmTgFtkCmiABSkVB5Ewab8nmB6pT76pm76TBGyVG84dT3/U76eckfm8xjpw3jWL56H8ypq+jdqFVEzvVgvld9bY3kPqCabV7i78YLDP9SrQSjh+4pMFYqCQzWYiIBSV3TQ8+osW7yoyHJ47QfJiDuC4joSAlcw5+2ihYV2oqSUc6/PNpBtd+ToMZfbot7liSd+hoJusZXQe6h+kHJWKjrlEcYDnAg8EbFNoNcAgFaorMaoV2F9cJ0FfCTbh//w41wPVKGoF0Fw+c3+6WYrspx6B+Lh7DZ+jV+/RAHyr9Q0F37MOy2wLgEgv8a1fxe+9BIA8i5cxF/5W1wCQH7lS/c7+IWXAJDfwZv2n77kdwUAETv+ggKEw1kB6PMACAxCABDzHLF7rr3Miq/dSMHvhe1Kk2UvyHSDdhV3koL+ZwCI+K6K+5J02ENAAQXjJH1/GOHNGQAgYdNIZ2ku81EitNdUWgzqiCnCGxdnZ1gqA7ozJ8n6wG91ydJVMOFqKRirUR7Ek+MR7QYz/QwFAhl8b7oMyySYUaXYEDWg5e8j1DM0PM62kzGRmJINWzgIqyikuHQdXrDcRMjIZKDVzYCgDXnrwEgPr3HUilcUMKwhoBCFSDivy1/XA9/xcjr9E8dOMwyewcIniQBsAjVhNXnwOT6ww2RPMEeT68ewipGo09X4ienjgpOxqpA1E4wngR4L+N5xNDDJsGKzYmCRwlw6dfIcQ/STWCgxEMFL25+mrwPZfzkF88JlxfjFMrRlWB/PUPHE8YNOndFKAd/cPOgGihrIpWKFJGBKg54eCvyCglyXJxBC9yy1gy/3K5Vhs/yfi5A7n6YATCDcVsMXDR+6aSY2oKZRqK2sKqJoHltoHj50572OZfvssy/bmXMNMLrwLPAOhlwKfw1AKwGgYwTFSA8DqzQoobM0kOfPE1bP/RNj1p/BXDCvQdYMsifRrPCF55+zq7ZcaRuWrSMHZIcdITy5jYbOi6ZnkOF13xNX2OIvVjOcCQWMohtj8OmnHAAGomKnq9qVDQwOWW6oKRsifV8FvrvwQCk8+FNe8Br+OQsslxOCDZsGT/pcmsNkQjUFgGjJq77mVjlLNA2/9VuD51wGvxWECmYBErQy+JX9VBbFv8IBT5SW2J133umyOsSy7oaZrWG9bIRKsG1ZvmypG5hVVpQ7JpXUNBp8XUuI5o7XX3OD71yaEFmbnMcGqQhWnnz9OyngBdaMS7LOQET2SrEwuQaQtEueHUMRriwEhaUOYeugzV2N32OPPU6Y3yJ7LwDIsztHeXbwr1d4OOsjlCFhj8KhnRR9CtAKEAUwqpb3oYL/lo1z9oPneR9i09O8BcEw1bXWzxPzWwDG1+7Ps5/swiqDAXIXDU4I9/MiABLIREgfk9pEwMEnbom0v/4pYYMMR8WWFjtPlkL6nlI0hDL47YThJvWEmPZSGgjcGKSRFrgjxYIyU2RjJYWE9ildX+V4LKKxOYddihoUqUTuvy3R9pwKZeg2yLXjewoM4vtkZWHVM0CDjX1MP6CVhqECluQ7rDUhyb+m1HpNsqBRkyXlhwJgpQqR5ZXsgwSKCCjSdQljyOoAIb6fBuN6vfLvV0PnzxBTA1An51ceB18vtVAy60GN46ZNmwBoq9iXXrHbb7+NoW0EXsN1zjpNvsKyWhJQppDrVNjtYuzrewv8CsNmomjREkAR2NiiX9OU7Se487obb3JDr2nUBlOwc/WnbPgUACmQsAJ1kBRIAj7EXIujYW2EBZiGFZs3z7rWp4aValiVlyErA2WE6H1orUoh55Q7rDk/B7LBFua9NZJHs2cfDTtArdRgMbx+qfoWkS3y4vNPOp/8KzetwSc+yvbsfN1lEc0yePTH5u7YiVM8DyudaqOHwcOet4/Z2wAgs36h5g8zeYo9bY7mWLkNMzznssCSsE77rKz5tK/M8nyPsde0f2+9JTxw2DZg+9UOICnFzzjrK5nXE0BTLcVELb7O+h3NvRvmPnTC2owHrBnmOQhncKA1JiDtCPZ8y5Ytc6qZJTwTsrz69re/be+5+mpsapbYd7/zHfbMeLdW5R1+5ntrLedTpxzg5clrjAVoG+e5jIZBKvWN1qEApUCGlQI+BIBok5G9mZ7tOCysBIZ4cHYoxHxAdh14wkTI8hCQfAwViD9Dom2bNpJNEGrPP/2kIwxMsN8qoL4dyrP2mhkGGL2wP6P4Honsu/6AEspvmubztBeOc8/qAUIE0mVw7um/q7ASeWPfae7ZQoYihJZjObJ24wZ3vR/72c8A+AFMeK8PP/qoLYJB7q3MHQGw7AuyQ1uzcql1NFZh3UUQKgfqgT0H+P9edpB7ue26G8wfG5ofP/nPZIosZU8gS2K42/LIhFlRkGUReN14CcjqaWNQhwc6bOGDb+4jfPQGG4XpKvu9IRSdYzy7U1ynEtQebFeWkwfrFgXombOdEDPMMhamA6bVw1DNdCCqguuVE9TLYEb7isBvWWEIEEzguumMGsQGRUOT5l5CrSN5fskTiea+RcmykfMsk/qmn4F4AUPCRvIivLA/iUJxOSXwTRY1EAQEfmrv1vOVkjWGxRvKDF6nwAw9H8vXh/0rK6uLdZxssTTw0S/tF1OwcGW/oTPFRwoznispkVZtDLXSI9gXcXb6UzdpD1Mwr84WZYAMs+fLTg2RxjwwyHPs6SsAhH2LgbWsJucY7M/Adh/rGbIffe9J+8JXPm9NlbXsFYPzGWqQPK7euo4zc5pz6TT3c5UbRu94aYfdeOVlVn7imJUeGrVrr4ixna922VXbZIEXxBALIBlg4GBJgyEEsQQ4HIvIgVkIqSWfeU/lgUPYseU4yxavEE/yMSLNp+gG6/EKtR/++DvWAOiUjypAYfc5WJD85NWj+CgFoSAbccPgz2xNts0ESHB37PtHymx76awVRZJ7ApO8J3zWdh+tdpkak90jtoLBtC/DWM9ELEiwY4v0TbVcLKh8h87YkoJMK6/psbKmOXtiZ6Md7v0ze/lvDtg1DLqNTLi5pi6eG/IrAH9qUdMNM6NqouT1I1+hb5Q9EbBnqn3S7riaa3FgL6AZ9pcMPvdVoRyDYT8KwJTL3G15eiTKimAXiltBkLlUIjOylMTyiscY5R6PPWcMxyC1Lmu9ddI2ZAfxPIfZedZpea0sYQBB8tiXWzoh6YSh6iVLiDy2TvbG5rYJ7IzSISiR54YlWXQoxI65ceZpXra39LxdceXldvLQbrvlmssBK0Y5p7ogGYXZvhPl1kPGz+A464NzKy06zDbmJ9uqBaiaGskmYs8/Vyk1FKH11ECjrOlmAsVPVwNOcB9yCwKcSnCGFz5NIPgcb4LjBbu6MWyEFImN7VR6CHsNQ3tUVHPUK3XUr2344lcMAGTAqm+lDpwFMNqab7YBm69w7BFLKlrtME5sidkMuGMAVHimxlnP/uxTUuxNgAq0UZePThEKDTEoMCrRTp5rhAzE16RGocjtAQjJNj+GmXXUQ3uPVFLrJttpBvcbMiIIoV9ijz67267elmEZDLH3vFlmNewdX3vwShtuQLWrKDmGkY+/dsxqqKnHYcd3tg7bthVpBLaTaQZB6uT+WnoQLO5gfI9R66xetRziBsAmIK4ntmeymmtt6aKuTzPv+ByrIEvwJ4DnjezZynyIwELqOp6Le2DOr0WlY74gDAuLbZg949Pf/3v76f6jNsGaCKbejOVYeCDX165bBYmB1zME8BYcjho9PMGiqK092Jd211VbL4rJ66+63RYuWYF9F/u68se4D+HUtKnRwZadEGqDLY023GlWXICqKCGY2s+HvDoIY/QG4yjIWlDc5gL2SiUdxr4SR22Y+LnN1v5nf28B1BOTE8H2+u4qwrkB+bjBqYVYA3HGllQOo3BB7RGfDcjAeWY9KEB4VuiZtl252eUSNmE3GACAJxKdH+f4BGBTEwqLRoCNANkIUeN87H9fY09+jXtzxeXsl5B/ONvmIL758Xpm2TfDCPfuRLW292SFI0EEsOd1d7dAFENhhs1bUSFZY4DgnSiOchetsCp+ZphTSvujZD/pgJ28gjyXQVfL+XGQ81yF4wfuvpM+Yc6GulqxIeaCA7wPYoE1yjPegU1dTWu3daIGG4QEmIKacYR90Jf6aQgrylvfdyOAepkjy8h69aJtVCNqkmx+XhPksY3r1lsbRJFwhuGh1Awiu8zwnOiMV63WwfUJo9YW+NGHajg7dwEKhDJIK9T1iWn0p3526Ohxa4KE0kENmI4NdDw98uWb1kP4mIR49xKKDeVBoixcq148gjOxDDIcOSaQmorJ45D6o51zThkgmVn0vPzv3JlzLm5CNp5SPwZQizz7wguohyAjcn6sWr3KjqKMuAEV+5kzp+3NnW/YJx74uD3z9NMOTFpavMRZtKru2QYJQrV+8ZLFtn37dpRuGVaNJe8QZIokSBMiWoVQr4ZQP/YD5shya75GJxsHIERKuXPkboiUpRo+GrVhN+QXnZdS3Lp6U9ZynIFe1C7nfwC55SMHHDDsFB+q3UVmEOCv38rtAyBWfZ2ZlemUOSKTSKVzEru/jPR0V0uvoy96dfvLLm8riWujjJIFXJ+jx446u7BYlL3x9BqqbyvpwZrJLlE/kJuX77L3RESKhVxxEuVvELZiKexR5WfLnBWlMks7sNCKCEeVCng3RHDRyBA2vzy7d9/5YWow2eRCanDZqlJbiGSqTlW/9evXkX9oaf/863/ZgO/f//slBchveyR4CQD5bd6BSwDIb/Pq/6Z/9i/bH3/Tr+fd+XkC0P9jEP2d6r935+f9T/ouvwAAeeSNjv86pUCOIsqlYFDQjZ+8QrXFFJHf6Sy+tEpl8PGbtNu3rbYVN1wBs0SKEKxcUHB0MmBX8PU0w1md4f+RBZYaLxUvHhQss/LnlOUM398POX8QxeBYW6UtW7zINtJg1BDuGA2TMYgmIgFW3QhFo3zPFVYXRfPrCzO4FguVboCB8wTuygP26Reeh5GKlyo5Fu//g/c7dvKbb+2xLVdcbTt3HYQ9144n7FpYyjQQNHxjFLZheJaH6zcDHk8aFylAPBnITMyMMGBJc6ym1KQYW0Wh54Un9PFDR2GmaZDuhTz4RULjljDkOc4AjEBiZXtQtPH2eJ8KTlb+B6oMmjmxfiYYpGkI28tgK47GwWDvLVqQjt0Xcm6a2XxYjhMMLzPS8uyb3/yunSKA0A8AJCoxi3BNLI8YWBH7bPHI2Tt62y0xKYohTit5JLBo8W7e+9ZxhjCBjq0k1nE7A+Vhmok85NAqnKdlgwW7uQcWuALggmFnKjdj0GUCBFOwIZunaK1vagTUakPhMGibt2yEUYwcncbrys2X2TmKvddefp3BZThqm3UEwU/Zz57e7mxOEKDAgOW18H0jKJj7CGCf5OcOMLCJpMHXoFIKBbG/FfybwDBKHupN2It14uGeCpjkjZeqV3C4HTlThi80oZZPbLXcz55zPrhq+j0AKgIZ7shCS6CHWPUKpZYaRMwz/SlwQ4CcLITklCNGmIbdshcKZvCrjJCLwIiUCwIXxLQuYCAXSpNYy7BGwIdApTAGd2L89ygUPgR2LE1HKsNGMWQVWNrGEDmKYrkC/3ANhm+86SbYU2+5gls5FqcARS7fdJkL3m7HTkyD9wCYSRn4Cp8+fcp93ozLWJixYsAKBaX3weBuppFakJvDcL+QZuQMA68wF74eL8WGbFxoroT91CN5X8WwqouGZwxQTUW/BnOFNIcv0NxogPueNXP2yHOdTtkSCktZgc6yYNJgVyoMWbRo2D+MhF+2TAp1v//mKPvO0wSe0rRJ9aAhn+ysZPmkQfhn3h9tX/kR3ukuZBELLZjnUoFNcF/nVRLKixh1IIDY0A/cFGZffqTBscOGUJFISaDA73lQBdsNWWLRQEhmruZHoISG8BryZWRkuGwUqSsi+HcNrDVM1rrR+5MqRe9Br68C8OivP7eKMF3CslkADXjAhzKAku2VnoGO1hanRmqEIZgBa1jB1rk0oMoY0f0T4OPC2wWKAejKAk0QmxQcsioQ6KG/KxPE+Q2zBsVSkw2S7pHCrDX81Hw7QIAozbfAsCHUFmrm4mmwdE1lBSCrMVkRydZMQ4iPf/zDKIawv2NgqfcbzX4nSzftw4ULF7rvIdCrGeulxCTZDxDeSX6D7kkjjVcCTD95UgfTjKkR74cxL3Z8HddgMfuqmHBSvsheS9kzXVxHDczrkfqHMlzQoH4+0H7egkyKIx8Yz7oGYr1pWKscmHT2EKk+FJir4EwBIQPsp4ePnrCbb30/e+0uBsZFZGEEAmq1o5ZItzpybAa62mwp+3Msa0AgyxS2AeMMDqc5MLQuxUgd1WQQwOMkOU1z7DFVDJbOVDdaQuYCmLYAbKwneUVrj9Ge0sFelqiAVq5nAHkhU3ig138Xi5F3/FrzJfZR1pQUaAI9R7lezVg6KRhbdg/KwZlibxoaZ+jK3/1Zr1qXGp7XAw6t5vkSMCmV1isvv+yAthsIvH3qqafc9dLQWmGop/5uhRX9eaVbQ3oGYwAfdM0F4ImtP8YaH+PaxnLdBvR13CepfJT7IYBCrFJ/Xl8B+3U7w6lZBVgT6hrEfieAIBKFTmZKvG0BmJ6EMduIEkT2hApzD8AOrYshTpEUGXyPJq5lJus8hmvUjjoqEbaq1IVjDFyUeSJLOA1FYnjW9ewZQZ0l5U22460DdhtZNHtRqyWnYokBW3zfobdhYHvYUgYrLbA2ywDtfKkTZOORxPrx456kJHLdZL3CmR6LvcyBPftRMg66bI7sgsWcWZm28wAfg6SQmweDdCE++ATnrsA3PpJB3xzKvgDOwynOoKaaBstMW2ADdQSnYisxwzrt5EwKYB8vOXbM3VlnSefP/UMpcupMD+xRGJg8tjim2cpl+S7jZpQhugJLdY9WoEiSIk0qLa1ZgVOaF0xxn1TznKlusJMomMIgMmQC3KXze+fuNxkwrURNEGxrN6wl06HFKljH8Qz3FUotaz0BXTo/xPDVXrWw2MdlerzTv1zB5xczP/Rv+vVv2ZgqTp1FqANdLwDwUjheWMeLVvB9T8L0Z1ai80zqRqcmcmcdID+f562zTOFg/PsMClRXi/A5E9pfYeR6MiAtJz/tbexDP3n/J63ibKXzg4cmwBoEuAz2sLwsQsV5Boe5bj2Aq5PYYZ07heKMwX0AmQ++qGffPthrmzbEObUIRYUjI+w/WWsjgLIv7oa5jRPoWpQ96cPsSUz9QwiXl4pyjhyRsp4J+6tDbZa2aj0qEVQW505ZQxN7Do99BsRZqY6efpMwdkpFHLXsrk3xABtx5km+y/XfetMFP0uLlpecjvJi3Cqq2y0l0MOSULbkAdD5BpBfEonykIlsiCXYHLXHLVuyqBtGUZXV29M7W7C4wv+99RM2coQ6YgCyxcuvYbsTbkMd2IihIth1rNbaAD8yV/Gc8tOOlLZYQw1jKgbn91yfR9g71kyQDRo4h/dX9xjiAX4etQ9D4kXQ/dNRDWcAlAcFxVg5a/g0g/Y2VBQ4hkKS4bfOclTDjbWcZ6zBLTm+tpg6sIszoA3AYoJ9UWtzWoQbbFnGGcTKQmicgdkApJucnCQA5HDyLQhXr69ESULuEHvZQdCKFGrDwsxES2IIHoIyoZ2aoaKh3VoYEvfPYmEFwCGCwfE9u+zyRcl286alNtdB+DT7UM3ZZmr8CAbUsQy+T5NHAusftcSipZkAJ1PWjX1syakOFD0+AC8Ab4APvdhMJSZDTGGgHogEKQYLK9czAI4qI2WY9doFCDJFXtwc50hdZZN5ci3ety0UBVi8yy0TeB9I3RkB+NjKfhHPuopV/ch+G0zN5U89eK6GXCjUKW2DYxaZmmV7j1UBqsDEbpu0hGR/hr5r7PlXd7vrtmrVSgboIzYG+UkAyOMv7MESz8Nu3LiOzKYD5ofkiHbCbrm80BKxpumjh+hlMPm91/ZYOfdYYM4t63ItHTA8nLPt+Wd2URPNq9oFPC7g/Avn/Bmnjk/BGikEwDEBq8jwmDSUQyF27z/+k+1uQaGFHVxHfadl8RCzlOxm7B/XknXn44GqEaB5lKHwX73wjP0VP5dbw+Cfdc3P/vMNybaBIT/+hxaWRPaHbyLqR4A41kci5C6QeIvMXk+IPSz0tCyUPV6cm5CbUFvMoExDX2dZLEZ/6uwoRVTA68CZlloz1oVpJwP296BIHAFoiqD3ClCQvVj41H5L/+EDdvbur7pzoboGGY8vdlBVbUYUjQXCdZqgJ2sbxjJy2htiWD7AL9l7vkOWER9ARgw1SQC1NXtQLXVpD5kWswx7o6IgidU20+uFAICg0qDuufebm+3xL+yydauWgQZiI8U5FxWP/RIgQzRAyCC1MvIH1kwAIGKjtaIgGeY9rlmzDLCiCSJDnFOzZuSgbOUZLTlXLXc/l9cxDFEgFKu3wcFuu+aaq6lDsDbDsnbvgYNOJbkJJXswfWsgBLtxQJBR1PTe3Nwx7PVa2/sBZfutkeeNptQCuK/jnBlS9gfw3uIBPosXF9AXkhmEemKAWkQ13KFjR+yam69HSVDC2oVEAdIZxrmoPCwBAS0M3FW/J9MfRTFEb+R89sKiV4BNBSpwT09sLwOieJ1N1DhBkMvI+uOcWkjdNogqJgLCQz8P223vf5/VUZO88toOsjfJFOEaXX/TrfbGW/shw3TSHWIletlGa6Lu+NlzzzprriXFS10ORxzPddnps7YOgOZl6hipxs4o25Lz6w6IWyLj7Ea1lANBRgDHD3/wfWedqjo8j/qnlF5miV4P4JUyx25473udfarOV3/WchuEqtOoQbLJN0xGxSLl7LztV69TDB+ijpDacgnKGNX/TY1kmqDIFTgiEoLy4KT6mOZ6S22iP6sfXudOwNR797hzTcSqIYBnKdyTWMcib8kSbO26DXb42ElIgYnu89ULqCdIo8YP4HNbqIdzIXsImGuhlkinbqkGnMzNWTCfOQgwJcBFAEuwLD2VC8OeKFW/VOlSq+TwuRWAOI6kFZ9IRl8n9qPsUawvf55Bb3KG5qS6YR16UboRC94AACAASURBVJB4e5H7Io3RFOQGEM4vPPgVespu7kWUy1n14p7Pse6G2H8C6b8dKPLrgCD/DwEivwgAeWcGyC8aEP5PGnf9+9fy7wdg//Zzft8Bht/39/ffu/4uASD/vdf3f9Z3//8RAHnn/vC7t7//svXzLgAgQwxSFPw6MQawwQBswIWAYYkC08nHj0HVLKydj9xhuUtgECPf96FwnoGt2kuT6b4OBoUbTohFrf3kwmt2L43/UIMvBYiCYWcpZibEVsRiwp/iTgBIJh6zG5CFe0Mtqy8/a60wbXyxYFgNEz4ZSyepQ17E6ureD34YFsyrFMdIjuVrSgh5LcXUshWr7Mtf/SpDxlj7IDLnw7A6ehkYZlEknzpThQwaVnM2QdOk8R09WeoUIJFietJQhDGUC8ZO6423diJBjgW4YJCTQBMd7GsFNKfMaGwQL9tQhi5lJeV27XtusIMHj9vzL7wCW7YItg5sdAaIvhRbfkpudPoLN5l3jZ+EvBE0FQrE8wTUySVUMCEceyhsQ26+ZqstAcQIgmnqowEgVlw//OFPKIwJkIvGd5bCsIdB4aRsDmSRExeBJ7I3A3kfGEiNDOcyYPtG2fGDZymiAWEYSHQwEJ/mOiZjSeXHNRZLNJOhp0K+/fn3ftjzuciB+xkKRdGQTzMcQXPPcJagQSTRQzS0ldVVtnxFMZ6xWErBqtIwLYuC8sjbsGUIQa2n4F61luDi0xVWXl2HjzrgAgWqck7CYN5obYwxoNOQMRKQSYP/CDcIHHZWRAqpl8XTJEPjGRiqNQxkJpBzBzBAq+daz8kX9wcrrfALtQwZCcIkgFMgiMit85ZWKGwYeGograGuQt0FeEhppNXn1t0FAESDIw3Anfc+7z+U16nB4xRrNpi/Z6XEMZDxwDoi0w2xH3ror+yKzVtpVFqc5VUIapRa5OXwkRwrs43Ct4BhYysASD3DVBXex1F5fOhDH7JdDIATAaCmGTjWMDBeDuvZBcPTlMxyT/oozCUvP4Xv7GqadQESCuQWSCLLLA3MxSq/4orNLoPgoo2KmgT58U7QqDobKxjxzc3NTqaudXW++hwNRoxrQPTvCnIW0PHJO9Lt4ee63N8VFq/GQCCGVA4aPGuwLg/fLp53PZsPfjDTHn9zhsYFWwh+liybBAip8BeoKLbVn9+dYF97rG0+FJA1pMHuPMglxRjPt5QzAAMuZJ5G6LO3x9iXfwybm++hOyM2ldQpUo/otTobLe6Rhsl6v2JTi6mteymmnf5dAIj8lNWQ5WB/cJCB6vXXX+eG1HpPGtA/+OFs21ka7tQhykTo5jlIZD/QuuhmGD/FdcqjwRtnXaoJUk6L2G3y+Z3P9YCVzW/ZyHmxt8w3ZKi4uFZ63XpfAjIu+DC5PU7XUQNPZ0nD9VJT57yMJeMX8CavY+5pKCxVDZv1/vSn3tNll23Ch/s4oNlOe/+tN9BkZbjMAvkln2TYK1BFz0cSFn362R00XbI2SwJw9ef5aAUQ1n+PM4Cd5b7IWzuGdeQCz1nvPjTuQwp+BwgRsDZC86j3K/BQ6oMw2HfKTdH7jgLA0hoTE10ggNRCAkD8tG6UrwMgcJ68jxj2ejeg430rMFyKPq0fKR8UuC4LAb0GrQNd3zyAvHYa0D6GLulSsmBRMgOY7Idx+TRWd2OEXiuocoDhBz+Q7IUke/vkWTt2too8oG7zxBonMBLgD+Yx/8dZwRphAKXnSB7UUrhFY0HYB3szhKwQ+T0LBNW+I+Dz0NfSLPdjx7nmw87nWvfDNbZJNLEMHHW/ZVflyz6pQGt/gGaBjAK1gmEyrlq+wq29ce6tbOy0ryxlqLBr9y4H7rU9eZ076RI/vNda//Ey1Grn59cq+4ps2BQ8rjwkWUZo/4nm9bWjsgihcfaV37XbnBhWYcXIU+nuzxCfG8weN8LZuhj1nlOmTY05ACQFVrtOlAjOrSbYwO14m4vV2QFxIQklSjhDrlb2pHTyQrTfj7L3J3A26ZmfUNAo10avRSid3p/eqwfAeVv3OGSCZnzV62HOLnTs0PcA9PTAKg0GKN2E3cpjP/tnhisdBPmSO6HwdwDJPPYfCTqnhrvIXUix1Pgk2797P1YTB93Zm5yZyzkfCHO40uqwHVmQm8nQbNYFEi/MjIetHGXtTfWoIJUPBDjDMMuHYShGMVZ79pwNscemsZ5OHj5kcTBnFWjugb3KEMz4Hqx7miBC1DTCtmRtJKT4wOjMYhBBFo7yemQxxTqVX7lAMuX18FCiXMHLm2dQ1iXBDIekMKrDTiUKYDGI61dPGG8V13bjlsssFiusrVdvo8aotSaudRfrLZZhXWoqCkcBKqwzKckESAgAOXscVdIFiw6tCxWbhcv9AB/m7a7065cBINpftMu8EwDR11WUzoMg80CIVJDzaihmsOR5wTDll/K+lOkkVZSAQjEEpnRmcMQ3k6/jjUorDLBwiCH8IYKCszKynHe/nw/gNwNND9m6ofQaIVOjo66bkHEGUCmMcggjnsPfvJkh9aoVSwhTb0XJSqgyw/Z2cnzq56JtV2mj1RPisS6XsGnvKcuIIbOJtVOCanbr8kVWyZDxS7vOAUJ42HIsffKpe6rOnyEfrJ/vY7YJksXxqiZYtbUWxZu/ek2SFcNSf3zHXvtpIzZBvM8APp5EjRCUgs0Ia25T/hKrPHQM+6lgzuRkm4vCTodQ7vEe0DD2vq1rqHuo51pRJLx6qMa2HxmzKiyw5kqwoKrYbVZyxgIYsJLkhIrM03afarWzzF99mKUFU5P2EfpcVjJuCwAwElkredz3OkBFZuU2IDUkqNvJMy1kIaCUiPa0HOqIbAgu3gxsY1HV7sYKqwOlAU5QNss+U4dCYnSSfY9vEM772ZQbSYg4qtxA6hkY9mJMI4ZzpByM4Rjyw0jvm0UNi2okkr2Y4esirIZCA9jj2DN7OxstDdZzSWUdoCUAHsrgDEg7/T2oglvbrV8RMJB2RjxQawEeSBnZUl1uviMd9umP3WlzzeUoL1ibXQQydw6hPAi3l3eU83nYVV0d5+qYSSyvqtrJ0uI6zbEJ0xIYjljsc6xDaiORA4BqnMo4NjHcnZ8trQBbiusKiLYarKUmYfTXN3daPzny64p8bPOiTIvy4azx4Dkkyy7CD+U3BIUwBqKqEwX+K+cqEACkDQJKP2DnsXPtRvSMRZIJUdncam+jmFm9OMYiyRPZv/c0NUigrYXJPkRN0gsjPZVwmalZcnIAZmLJujh+pMrCAEAoLSwtxtPioxMBs1AaA4DUkkH33Jsnjctn8ahTNrHvyzbwJ8/uQznuYy30DUFhPtSKKXbFipV2/JVXrZiaOpqzK439NQzyyXmA/T/buc8OtGpPYA1x7a/M8bccshJTWZ/FWXlctySXOdRBffCXT/3MdndiM8XrQdBk2xL97cOF9AZYWOVuWG2dk54Wl4evXGistVWUWcL6NSp+7cGH/tYe/vELNsKzIA1ZoMvoGrdozmwpDXDzsiTwybS4EPOCzJWMPW12JqQHSFFTgA1SBUplGEAxPQto4sP7DOAe+gPCL/3pJ63yg3/H/qjMECxw20ewFEVhnO1nJ+onLDqD4TBrMZp1kgQgkLMw0UJ9x2wtgM8YhKwJ2P3dKMv66RF6Ac2GGP72kNc4B/iGFB6wmpr0+1fZtz/8tP3h3bdZxekTAC5kJ4gIwLuZ7m62AM67YMgcHah+SgE5q1FlRAFO55FRNDYAeM+weZhaJn9RMcC3h72N/eesdwDfHtUJXlbKo5lFAbV58yanvJdSSKqKAqwYpbC+/WP3WT/ga6i/VP3DVkMAekJUJvVNCyAl6xSlSmVTK8oiAEGe2WD6jyEA3JtuuMZZrknVriG8VL0C409DXFm1cY1Fi/TAMF2v3Z/+VEqaEtQCsltSnb+Qut8XYssoCvse1PnegCCNkB38/VAXDWMjyzncTz03wWseZ9+eUL4UYI4/tUkQoI1qKZE3GiDB9GBf2IO7wR/cda/97BlUIawVWeWtRrm57/DbtgsbXREVPvKxjznleASZiucIaReZ5Yl//menPOkECQyhZiwC2BA5adebbzlLWfUiqnVE4rru2mtcLS4r1jIIgnfccbsDR6SmXLliBRbH9XYS1aAPwI2vsopYh1J+xwJIC8z3gRwnYEhqECkb16xdB3jUipK5yinKBUqpXh4kY0dq5Xm1NOoper+8jx11SmYpIcPJRVJfm8L+28mfOeR8jfNxWVpWnq/BZnAWwId8P871GH5+E9dJ577U41L1HqculT3m+coK51YRwN4tlaiy9aReH4IwpBO3oHChnT5zltolmx6qxFZA/FCvtpbXLSusSezE9P1Vl0/Tr+t7TfEM+ftIGad6Q+czGaeAd57sm7PUMqWP4sv4b3+FPG4PQyaUmk62WJ5OHTLvSPAr/fpvAEAu1i+/0uv5jX7RJQDkEgDy6yy4SwDIr3P1fte+9hIAov1yvjf9/fj1LgAg8tlUITICe0oHuwbEcQSBDmMJ5R84y6B+o0VlRBMUthAGG2Hh+MfGIM1VaLYGZxpwq2F34Mc7ABABH/rtEkUYujlXTwqdSSlABIBcUICEB83ZZtgrYjZF0OTVlZ2xSQrFJTBii/A5b2Kot+O1V+1LX/ySncXK5RRskzgGg/Jvb6VZT8Hc9xQMlz5k6++98b326o7XLQUK2yiNUz3y4KqaVkCNdIuISbQ3d+3F1iOcxglqFq9DYXTyXK6FmZOejUQcywIPfHNnCcbOxoYkkCIrGP/aOYLnzpw4w8ApjaEAoW6EoAfDfHz6+RdhilIsM1AMVACbrK/k9UyjoWDdOa6tL0VxT2+3LWKghXeABXtNWQwgxtqlRbCnsi0Ye6dAGvCG+jYssE4gKcYfOynTjjII7KaAnQEAmoVROQqA4g17cg67iiAGFukEjHcSGtjTzKCL4WE8jOiTpSfdz8rCPkyMPIVqKntjgOHNDEzoAoo7D4ZEHQziIhmCRyhvA1/ZXhifHTB6xA46AMsnhYY6Awn2nELbYehnpae7At8Xlvbrb+whEHclRXaYnSrHS5r3KFWN7rHYNOH8vBHek5j4IdhPSe2hIZEKTSlAohiYiw0tpnkgw9Ajew5SjPbRdGBlBOOw/rHLLeNTZ5yKRk2ArzzNpyl4ubays5FPrBaaFBpa/sopEYfHBeLJW//CsMkNjJwiBBY/wyHZZOlnB9F8iG0vG5HCnFRbkcfwi+BYMbV+9Mg/YdPFWmHQMqRsGw9GjjCuhrBgm6PgbYV5n4OlwQid4AkYSIuWLMFfuMFtKAoMVMNQjg9wMbJxvedBBo76WbIe6mHomqxAZT5WgP2Y7JA0sBXrvhVWWRfNu5hO6xgmK08kC0BDtlo9fDyJAl/vT+zmQBhmCgIXKKKw+c7uNgr3UpQED8C2OuQGnspz+MRtyfbD58WKg3FOUyXAQmyfWf6ua+hYWAwEm6WsoEn/3F1J9o+vTsyDCjTF+hwpHwJpEnrxyf3qh9PtwR/WO5aVAA0xwNSIhEjxwHOiYbo+X0Nx3QIN/7/yoTT70o9bnKpCjK/TqFp0nQTgCIRR0zKBrYz+rqGw7qgGs7ouAlcn1egoWJ0hvtRpMzSGYp+JrTZIOHsD114g0F99erE9toPvw2sr42eks34nYPaLJR/OEBrsy91vdSlSWPQApojBrcZMYI/ANIEZLv9Fpvu8DrHEdR0UZK6P69fFz5uRT5r7LDm3kA3A8EFfr2vmrj+NnNQEF3NXNHzXe9R/S9mzZcsVVsY6OUYY6Xo8rtuxE7xRFgSnTzvVwijXQF7KmVgM9ALStMLY9qfRjI7BLom9QgDIIACWpPv1NMUJsAsjGRIrAF3gyxAs9WDuqRf3ZVCZEVwj2WlJ8aImTiop7fMC2mT9IzWN9n4BIMobkS+wQDMN+tWE1nGd1aBqvxznWRfIM8mfUrsE8YzHATa1A/S5UEuuWxfDcq3xUYaq8oWWD7Vk/wGwVbXnqFkUADet7B32w3E1/Hz8xJlye3nnXoZ+c3b51dfjw+1j5wEjFegbSsjqHPdBNgvKn9A61febw6vfl8ZT1gh6n1PsWbJskErx0EMky174lfWxI6hIBi2JQZayXCYEerAXKLdJAJGujxiBAvPyc/Ngm6Y45p8a3cZGbB74WqlGzmOjNfzK+23pZ0rZ62ft9Lfms0eWfBlGNf9TU90K8OPPNZLCSysngmFKOGuzBQak9gIBehrSi7mbnRrvck2cnzXrQ5ZbnQwEVy4vdrkBfux/01iF+DHcFbNZA05lhYwDJg/BypwFTFIAbASDuDGudwxAikLiNRzXPuvJa9R6Ug6TrADnbQCx1nO2dgwvwuKxBqt3Z+shLFzuuude2/7qa/bxT32GINtOq6yBebpzJ5aTgGzYWPBFZCaM2Qas3KRCPLBrO5DFjK1ZttISGUg+/P1HICCM2I3vv9NIobBa9pdHHn+UNRprG9Yus8LsRJw1+7Fs4ZoEkYsDw3kIwkIQasYRrJqmBrC7OsQZxLX2ZaF0AJ4UM5yZddk4k6wprMPGSSYDCHnp1VMQEMQAJg+Es0VKl2BlqvDMKwdEa0wApievWQzbQfbxIc5USgPHQI+Dxcuma8N8bwXPHjx83PJQp1x3IwArVjJBDMA2bt7IgLjdnnvhWQtgCLl58+V88TzQq3U2xcC7YIm3nT465u6hy/XQXnEh40V7wn8GgHhoWuS+o84vHW2ql+Y/JgXIRRVJZenk/HCVc8VPdQVnrYCQIM5XD51xTnHG9eN1KbdGYKfs5SZ4z4xZAM4YJGFZV8/9HGSwLCBy1bJCAq57bZLp9Jxs/FA/zgAulR6WRRwhzmR/TJBJFkWGgfz028k2uPE92J41lFHHkDcUm2B1Fm+nGvqpC+psTX6gZWLVmZeCdQ/g6zmelUzO0x0llfadE/0OPFibFW9L87Os9txJhpDkpBTlM2hOtSde2GGLyco6f+Sc3fMHV0LIaLdvvnzKuuCV9DJQ/+BNt9u+PTuskTM2jiHvwkgUaliNzDCwX7+RoVvwAPcngDBv1jbrKQlQIigcNi4SjB2HK21XyYRVznzRpt+esP5Tb1kUw9VJgCExcEcBeMoYup5snrPTADkBDMMLc8Op+yCTIPM4QA6Kope8OW/jYRRXMrxs4DxNy0ggR4M8uPpJW19I3htg4pbCAPJQwq2BvaSKAXclw3CfxHRySOo579h3GSKH8Z5WFsZjsYWijlowDns1ZTPpTI6KiWcYSkj3+S4Xjg72YKlYRY1j+7cAmzGpLWapUxtrzmFFm2MtMK1lFxdA3bqC/LzKc2cZGPZQKzJcVihKIEBLZKw7o3vayMwCvLpyzWIG34M23dPhIrhryVzoB3p8mLyuG65ESZAczz7kS75Lo1WhmphjPfV1TrpsiTVFngw7Z61rErAc5UwgSvG5mTGeQ5SLgM0hnB+9XdhoMgA83wlogu1WF5/fQqp6HEqYzVjYrUgPtUjPbmut7eb8iHdnuezcItljpBgX6O8twBwyQifqsG6e+1ksf/Zh+dPN9SvH/XHJsgQsvtqsKDWcrKkUMiyisYY94jLaYgnnvv6ydagGminhJglIb7NkQFvZIp6rxSYnCrAqPdfaCC3uJSelg6HyDDV/ImdoOOC/9uHtu87a8styrR57ptcPt2AVhZoD5cwC7BtL39hrhZBn1qIKCIMk5pefa8u/+LA1cK83AkJFMxANnetH2Z5pA+Rl+DHoTPRBRbBynVWz5j/+rZ/YGN8P0Q/IpdknNmNZmhRk6eHUu/QJymQa8Y2z//XFv7FHH/muDXMODAN83/dnnyefBdstzhJlIomAMslerNpbMOjqwiQU1YHkKZ63K8kT6aM2HBtG+ct6m8QWUgr0CAAhWb96Q1kPkVqMYb6yhLa8/he25/pvQgog1B7F0cSYl71xtMmmkiDciNHPWvQWzwUg64t/fgf3tpYMjXK7d2uxDTaeZ28WKY7MGk8sWSFzHT/faOMoDHuxX+NmUtcN2tNln7e/u/sp++gf3mlvvPYcZ6U/vVkCz2qYtZafsBDOujjOrPrmbiy4xjk7BlDCK6SbPDCyExvIx+Kos8Li5dbO/n+Y9RCAWlDPfVyMrJeoQyeH7MqrrnDrYBAVbV1DK2A514HrdB2AttcMqhPUUjPNZODAwvf2CLP95MXEp2cBtk3ZKaxuQwC2fOjnVEOkYbG3CqtHAUjlnJFSyw+Qj+aLMlVEt/QFWHNBUBvnZ8WhAKvj6+Op006XnHKDd/U/yhebpC4RiDnGOSWFfDsbbD/2dgG+4ezlkBcYyPtSI8ezbw5QjwTS88VgXRYRSvYTZ30jNVgPtW8Ve9bEtIfdd/8n7KnnXyWHkf0RAMSH3qGd3u/FHa/agoJ88kOudzVkxdly+8Bdd2Np9axTh8umNBpFxrLVK+0tSFvZgKhSxVaiPlmI4lgZhkePHkGxsdgpKaSWfoOe+mryIVVvJ9J3SDGi3n855MNB9qoOeicpqcuolxaQ/ZVL7dfLM/02eSYCn85j56rPVf5gF58rMpWecZHOxgGyXN1I3VX+D8sAP445RYZUHrpWYfRssld29awUkNStQdRYAvn37N3PPrAKMATSBHMCKU1UV4lQpfMvhL68AWKHPqbf+pjqO10X/TwR1OK517IGVd8i8o7U0+rpBOZ0QMLIle0xwI1QHWfPy/vS35X7wWbFOQ847CyUdfbLXtnPTj2CYkvn910n+BmoVwbHWZ+JWPVi8YxKhBLZWS3/8af/HDKBrLF+nvv1LwXrf/Uv7yIA4nqadwzH/ucPyi4BIJcAkP/qg/KLPu8SAPLrXL3fta+9BIBcAkD+9Zq9QJfXgM7lInCwy29atUBbRx0gwZh98t6bbenWNQAYWKSQXzHBMNp5cdIU6esunpcXFSAXiPgMb94BgKjo4CfLAgvLU5uWnQMWVwEUMnkFqW5w04W0+VbktZ4U47tefZlmq9+WE9qXDOPk6OGD9qF777H9sFsUjqZBsQoVWal0tPfZo4/91JaSk3HPBz8Ag/V52HvYmsQluTDBJwlBD8dDOAILrVq8xUMZ0IvZM4mXvN7HOO8hFvCAEonBNoMi2FET4xj4UrAWMISOA+iYo1PxwZLgzTfeQtUQx+B7GSyaXrxoK2Hg0ABJAUJBptmplBg+MJI8GcTMUhR2MSiWFQ8ln5OKe1OgZyZE2m03XE3gIq+HQs8LgKWxga4O1UcJ4efJeAa/vGufVTPoTECGPEUHU48Vh+TiMwAhidhxKFOj9DgB0VF4BPPa5PEr+6mKynMu7E8ASQYfm6Apla3KAEzsrQyt2hhkNFIsFuFvqgFwdU09YAZSZthPer3HT51G7RBq2YBPGipFkgOi4HIFS0dR4NfUtVD0YquFAqaMXAKqT3cN5xjCaNgqn3UxqgMo9rU2NHDT4HoCdYn+Lt9U2RNpMOSHmqEFGxJZTHnQUKgRDcL2ovLbRZbxx2e5P/id0wDMas0pw4Q1Kqa2NywrWXjILMSD+0RZ6wq3eQBkXgGinzX/W8WmgofJYeE1BXFtPPjvaMChAhQ5WdH+gFwwRxmETzLwOH6sBMAB1hxDhK6eAdZODLYQzXjhJ8BWQ40jhiKNSj/DpkEACVnjnEB1cdfdd1k1A5+zDLHlpyupvhjXw1yTGBprDa5kh6Ngb6kUZKWk7IhAvHhlv1QBQ6kIdYSGziq8IxnU65fLgmBoK7WImhE1VRowBzEolS3L+OSwlTP0uGzjJhcQLm/dCpqZhz61zL73TBdsp0jXaKj50OPuQgZp9PTsBnGfm/leX38g3374Cs3IBdsmTcg19BeIEc7XCzz5y/vS7QuPCLgIc9dazDaxDwMZIov1Ps7P0PcM5Nro/WgYp9yQr98HCPIo2R4MfRXoLa9gZYnodep+DUndREMvhcSMGNx8T1+ujZoXNSkCsfoBgnIZ9ojJpnB0fZ4GkLJ2Unj8n96RYP/wAiMcBvQCkwTY1cPknmFotBSWm4aFykiQIkRKLYFQ8hJLBFgaGID1Dyik76ef54aQ/NbA31nauKHmBVWIWNVqpvi4Bp26p/M5LTCJ+TypJ/TL2QvxS0CRroNYdvr+ygdQo7YCBt0xZ+szxz2MB0zqduqV9153ncuwUE5HLAN/WVI0wmhV4H08oK83Q1sBc/28ZuWCKIemjHudil2Y9tduhnFiE8sLOQb7I/3sMZ473XMBSFLNKMBRQIeUK1KMyPtYnydmm9aePwMs980EXvO+1YwKnHPPOCtIFlcCVrRWZFngwHD+RQCwroMUV8oxyeAeaA1pQD8l/3ipOJgiKl9ECfOymprSHgxu3AN4PUQT3yPrHYJkx2HHXXPjrdbFf+85eBTmNR7avYOA1AtQgQQCPCjsklBiBp2x+Mz3MXCbktJLmRfsNQKi/cUKlVUR+2Qb1k+NP970r86+3D8td3uWfMgFCGVlZGKDV+2aXNkmCLiv4/poX9BzI4swf+7vEGdV60+32fLPnmWAhXc958b5v1luCz530q1heUwLsFPeh+zGgnkdCubWnjfAxwV+6KyVtZY34EtBDkAzAIgGWvGwJ3Vdhhh0BMh+g3WbwGBRg6zutib7wB23sucfRp2ymLU9jp3DOc7HWJjUhIpyTaQiUcaIwA4ffkaUsmq4b6MMVDy4AQECo3XO83epVXyx2mlt64VlGWOHAT/G2BfS8cY+chxbCQCgFgI+Za8xzdRplusyyZXwATCQGiSZfWzzJqwqpvshL9TCvu6z4sIlqH467JEf/cQ++/kvW2xqhm0nQH7n3t3MwDxs22ayWiL8GYBncEFhig/2EsxMNgjMYX9ei86CIe5lH8SGAgYzrfUExKLWDEEJOsEzMcDgfgyGsR9DhfGxGXvx5f0WnhACaFGAF3qD86H3Zm8P5JlMYP23MoSWhaEHw36xkOvbmeai5vRhONyJEuL/svcegH2f5bX/o72tLWtvS7IlS957+Q93GwAAIABJREFUxLGdOJA9CFk0jAbSAGG3dNH03tJCgdtAQpI2QKBlZJOd2HE84nhvSZa1rL333tL/c96flTiUVcL9t3AtcGTJ0m98v+943nOec04UP5NK48M4e8s49/LV119zytBrbriOGqKXQHRyTtatApDqsx//9D9cwOqatdRCbi57CELtiwtQgJw65LEJdBZ5fGid0DqoNeG3JUAuVIDod0SA6KP0GHscN1gqRhGXsoJUnRbA+BiisSCI74loG4XsmIDIdEQ3KkkR4b3kWwTTUR8ACNkGwdGEajYdwuEc3bPbNq4m0LrL+s+RZM64GyRPBsmV7Xyln70KlcLmNKtHAZA9v5D8tTLbs6vV7rgZOxeaVobw5Q8BLKufjiZEvgsFZIetKgzCgmrc5mFTEsf+Ok1t0Inqawd+/s+WyT4V4gLPq6gAQp7HeiHDaD6gE7gWQrySMPB8bJ7SwqJovpiHGqPVHnp2v03QzV7eNmDXXLLJ9jCOBhnnWVhP+ZJzUIBaI4zLvWolQN1IA+MZWz6+34OqAYzN0uYnWVBSmj23e79NEkb75KF7bWgneUYNpRZAc4xBrkolMwAA1TjNuIZM3X2yg6YAgP7F3lZIJo6s2RT8XdncBxDP9GL/iEdhKxWuLKkSqU8P7q1EfQHIzENetUy2Xr5OgVsNiHuI74VlFtg5sj0a6trNm9JS2Qk5OaybjLnJ4V5qHCwM2Su09jobTsZpPdkj4OlkFEGYEDTuwz1X7ZeensB9ZyWeQRUrAJt6SE0B/T2dtu3yrYTznqUuYSxST01SX0VCXg3yHqWQCyGfLshr3CKxyYpg3Z3s7bQAgOkRSMVj5U0AioP22buKrKupztLYl376FBaGLH5ET7j1hf4bK8qLp6mo1YVkx9DBH0hTTxyKH+gUZ3uaxfrXjXVreyuWNvx8A7/f5x1Clzr3nL2pKDrAFicGWAqE1fTQOAQHDUbsq8EQHvHseaqH1Iyl6xBKJ/4Ea48XREsxEqMq1obj1djizkux1w40KMbPCnISLZS1Y5p5WF3bQEcC8wCm7ZYNWZaATdgQ61MEqvUM1E8hrLEvvHkEgHsOtrDz7UQpYScEmXtx7V945Rj1fqAtzclj/QgETO7hvc/YDlQC5xhTlOx2HVZUPqhZOql7Exnfyo9btyjdRlHgbvrn52wMHPO6rIUWTANXRkogWR7YwaImn0ThPEVW3wfvuNNaue4f+ftHmb8Q45DWfW19duvKdLtnTYGFoNrwZn+uRkHxpf/zrM1fnG1/evttNof8skNV5fbxrzxEJ0cASnDWL5qfwpnTI9S/SdTo3YD5t125BnX5KazKAiETcyA6Ozg7VVnh/DlcH2pr5koA62McipZIsmiC1TTAfuaHiiJaTVfHSnhNIZY4N5FsoQB7ameJVXKR/dMS7GBxC5kWgLrc02989S77+n98D6unKfvKbdhUdpOZgBKhpgFLI9ToJN3b80fOWi/rUMewspHMDrR9xe4s+Lp99LbrLBcS9Gz5UUgRMjhQn69dUggZV2cTjMdIatI2gOJz7SNkclDlM2+VXZGdnoS1LHa/zKtk9qgmsiMqG1Bd0DihzLz8+djPtlQDMjfZDTdc6+yHB1GZ7j90kmaREVf/KrNq2dplNthYye+Rq0QjGz0EduBwsWWhftRJooamEKk/1JgTjYJ9LXaIM9QpWnsbaUTp6OplPxhxDgDhjP9pAmXKzpbQQJHqVBbVrKv5NEl1Q0yqXlXDTQHErmwJAyE1ZBdbK4tW9r0uHsvPJ5R6v4ez5wQE/YhtvuxyXluYs3FNT0tyak89v7IshpjHlRAgw9RTCxYusRch4mYgUKpVH6EsiWAtqsAKWsowNSNJNbn10s3WyJp/DEXKWeyudF1y2S+Vj3LNddeSbUIYD7WuLGerqH9yOG+e5gxzJQoQNeTIbli2j6qNVZtvoXnntddec2r1yy7fhjKl1Q4eQv3LXqqcyGx+Px5Fah/1Uj9/RG4fw3lh0eKl7h6obpX6Q5/V4OWNP6Dq09IHF0F+HHX5dSL0phinVCnuLBfJ+NfZUmoQESByOVCDXQtZIsM4V8heS6ryNr7ORgmajlJMCo99b77pGqn6qJ9Fjoj8UI2mfVl7t/COaPCAZhpOWqnVlAGiBgJ3RoIY1M/IFUN2xcq2UVabCBBf1iTtqcqjG0dxVP6jze+qLRd9bL8jRKb1h1p2EsuyQJpNehnXQcwPKbmbULLdfddnsRCM5zwqg8ff8eM9EiCujdCdmd/pCv6vEB//lZ/9Hd/hr/m1iwTIRQLkvYyqiwTIe7l6f2i/e5EAuUiAvHvMcj1mgb5wCk91EcqqiN4kOi4IO+UwcT1dTxtvfj8gEgoNOnUmOYSpw1kEiD5mKFYEJGkfdn3RfJ61vqKxXp4p7udkkeTF4VGHqQm69mf4ux+ngCiC+1S0yLKhCjCvkO6RDIDJsxRfzz/1lH3h3k9ZJx3S0eQ1tLfSkYR37BXbtuKlH0837jk6PNrtwe8+Yp/97L14mxbjDUwYG6DHAIVR/9Ck/YysiqAQur4BPOIo7D1eEiIqAMz5q4LuIukwqsbqIgqwaYROH9n69ABIJnIgS8P3cwjgpY7OSeUpeNEhJusshad1Ulh5ccgUMCjzCgFuAt4UNOfNgU7O32MUUvIiTaMrMhPP9N6WWrt8w0pOaX2Wq4M09jJDAEDTdPVkQXw88/OXCaXNIxiz3qoALOYvX+aK8kZAvJVrVrnOaxET44Cc6jpaXLiMjp0jdFNPotxIAtBqcrYui4oKKO4hFvh+BPkg4byuBHUEU2C+9tJLdtvNH0QWXm6dEDkCFisA+RsJAq3DhiqIAjXBqQ441HNwisKySh6w3rKf4kYPQhTEAcgeI5g2BEBTXdmSMeu5JZGWPDmI51NGRCjPrU5w+SbokB9OJ89sd/Q4oGcfh9pBDuCyS6mh6zOYTr76h5ZZAR7+6qzxh5zwotDU+xAYrs50AR26D14CrBkPCj6nz9cNPo1DTyeu7IwU2onSQWSMfBt4PClA5vCa1CmdRv6K/wgqIsa1lBJBvIZQDtu1NQ1c52l78qmfM855/ViFxXA9YijszxK4FwQJIADwzf1vOeBfGQ/q8BfxE8OhQwDzIOoDdaS3UFynI9/2qGD6nFVVB2NLfvWumAapkZWKwGupPjoA8SIYX0MchgSYC7SW1Y2ALwGdkm+3U+gHAC7FoNSaBAipRcF04w032IEDB5zlyz9/Zpn9r0crXYZEHx34KuAFjAnZF+mlw4Ik3QKHu3hNX/1knt3/LGA5ByxHOvDYOiToa+UjfO76EPvM/eWus0qh3BqD6qgbZQyGcS31OqUGcYoRKSL4u7qvZaP1Tx9Ps6/8qN2pUEQc6PF1uFAXmH62F4sBBaTroKHHFDgbxONJ8SJLrCF1tTNuBdgqw0DBiTpMSgWTkZFud73P3x5+gcM9wLyutayGJpgfLZpzKEF0v2UPxHSHaAlxY7oXgEKWIHMBnL2Zv3o9Inv0np3t1awHDSNKa50v10Prl0AZAZt6Dy6zREwx3e+ynxH46UKXz+ebaAyGQQbpPYnsEWGkQ5s7OF52mR07dszlgujA2Mu/PfnE4/a1f/pHK0F2L7WBs1CSQgfVgMZ1EgfsIea7vJVlwaCDaSre17IUSFWnHvNTyoge7q3WuGCeU5kdusY6yOk9iUgSwC8lg8ZfrfzEIUA0HmTjJXWRA2xF9ChnBxDVqUggSKQWmuRBIgGjSzjYa8ZpHIiInoRoSmY9HkH5pcN6jwI/mQ8+AAKyQpjAHkPkjdQlCuTUvRT45/YObswwJE0raoOISIhCrQMc2LNy89lzuu2FV3dizQfZxaE/f9EyK6uoAcPGdo3uYBFsokG1zqibT6Srs26REoTPelxdCy/WLdmEKSuFFwUwQof11/Mt8zMn+B4dv+xFskYoP1OGZSAdp1g99bIu6sDbAoguMk6gt8Zz2XdX2OIvlrix4sPvjqPImwTY8+LaaGzJ4m+S5w9hDDehHBHxIcsxKRJE7Ck4e4Ru3HPVVS5gOBkrKJFzCgkVIacsIgEXxSjMYjj4F6CEHEJ1WVZywq6+YgvdyayjZBYN8L0QQJlFuSjFUN+0cYCfBzAkyz1ZqEntISWECA89nzqFtYbIjksErFQ+vup2xmJkHGBHaqczZeW2fccbKPwWW3ZevrO3qIeEj+FnqlEa1bPu9PI4IkRkMZINgH3J+kWWRrfkbqzBmgEpN6271N588xD5CCnmHxZBsPWwHcFH3A/yf/mSfIsJ9bHVi/LI/ejAAqvGsiHVtVdWnT4DecKcxo4qlHsRymv1AVQd431OM5/9RJZCSLcCuHgBSI8AEhYDTko1uHXbZqdwHAWAbTpXBdA/gYpHeUlkEtG80AMQNgUA0TUCKUCId8/YjDV29uEln2kFhVmQetjZQNhVAzrJ1mQ9gfNScianpzh7FYUNl0EAxEDGKPdM80VKOM3pZesirPgICkFe34UEiMbHb0OAuDArVzfN7l8eBcismrFoBeoECBDVF8oB0T2UFWQQ61oA6sw+QMNQ2dYpl0ih5zSFqE4Rma8cIdn8af2QFUkVneFSGMmaRZ2x6wrnW+BIhw1Vn0VlBFnCXjyOf9Hr28kuYopevi2bPAkyplAQ9EOiNdbX2jmssTashvSGxPAlpLvPew5e/9guVY3SNIGSAVJvfma6TbcxphhfuwBqvWNS6TBuhOBkHwfriWUa3rg8l303wh57hq59tiaGAfagwXbZ4g00owTY7to6K4aQOY09jTfAfUcvijzeSYTExxRWKYC5KTThkntu61ajhGiuYn+A0ASYVwaVDzVM9pIlZC4E2gt7dhIo7mOPvfQpG9sDUQJga6XkULRxbSCJlCdwjuCKAT9CtbHUO3qSoGSW9qyMMLfmJmHn1goYW4JX/94zA3T/e2OpiJ98WS2qrGzm1jCB782GOMPGmiBBNgHaEVQ+OoN9TAd7bmQSa+UUId0VNLuQMwL/50sn/lzqhk7sZjohO1IS6RRn7ZHiU7Z2NNTTbCHVCV3tXMdpKUqpzdmKrLAoDxAtljqATCnGo5RrGotbsaurhLQdYW8fU3YV4yiFjKgB5r8AxHyUCh000hTwebC/h7wI9vv2Zrf2vAVJ5A1gN0/BEawP585W0xkPWZPOl+wdcfFkI8jqlEWupLzZ5bVIWRlDw5A6sochGfwhaaYBOecoTJvrNgrx+BZMSQPlHz0rhLBH2jzy9eb6oQYJZe+I86LOVeWmLDdfck3IUFB4PLWD5kUspP0M61QfY1p2sCepiWfmYOsH6X2i4hx5CaQUkozeRZC1au3YKFSGEGYVZX02n/Fx9y3KSauzVBqe4ibI7ADgfOP0CYtkL41BNf36vsM2N2OB1aPsPXi62ojwsM9esxhV1JQVLCyyl/busSVXXmF3/dUjLm9n28IEu3rFOjuyZw9NQuy1LXW2ZQmPlV9gm7/+st188zUWAQkwSE5TcAjkfDpqBgjK2Ji51k6mRT4WiikbltlHPv8vKGfJSoAcyIkJsKsWz7N1UT6Wi6Kuqh7FY9+Y1fvOsRiyPuawp6TQAHMIZfx9P3jZGLnMB2ojlBXSnEewHnzsw7fZj77/GMHdjI00zjPkRsVG0eBQIZKOMxbNZiKWoxmfkdyHgqwE80e148WaOYBXWhL1w6h/jD3zwjGnHLzpykUWAPv21Bsn7XWmSLsc9bgAY/z9c2vnWhbnjIe2H0fVaPZ3N88zf9lXeYehQCUXzi/KmlDVPHG02Xr4vUbKkbqRr9gi3/ts5fxo+8t7P0L+2En2Tmp/cjsO7jtjN75/jS2AyK7Dnkp5CqPTvnasknw72KyhKeozxtoayIuS0lPOZNiPGrRTWWKot+ZyPouFiMyDPK2rPUPd2WZXXX2FcyiQC8B//OQZGkXynU2mcXbdetkGmxnutMa6MgdQNzWr8WLcMmiwGWHRa6c5ZoK135vDq5Qf3qxnIhpV31di+dvGpByn4Sw5Y56zTWxpIQcJlY8UzrJ2GoPI2HzpFgeov45yUvkZ8ToTybqQ9XsOIH4Ne4ny2MpQ0A9B5A+y9vbQ/NULKXAj5zI11JWWnMK22As1KPUf55YV5FmphhoDUO+k8aOcZoEqSNwJ71A7fBLbaO7xGHuEskDKqS2kVsnNzXVrSkJcvCPDv/+DH7g66IOQas+/8hJrRi9E2QJe31zbsvUyu//++12tqDOKcv5efVW5j9irUc9LDSIrXNVBCVj/yso1L3e+Pfv0864hR82MXmpcouniNHVUGrXIAPu2SMwO9qCly8gSQ0mh/Log1mfVx3oMNmY780CRFXz6tKvZRhiTeg65CaipcJpzn6xS1eikNSyLxjydn6QClxp3hDOk6lpldihfUPl2P/rhj9yJXBawUgpnYi2rev0E1laF5NRpb1WzmM5CPVgP6v2qTj558hT1M/kt7O3KHVT9MKukdFmmrEkB3IMw1B+qDQ89VOi27pw73vBkTzLmtD7qvXk5lwI1nJE/B2EWRONFZHg0teo4Y6bd/u5v72M4SgZGNggqy9/54/dEgLgS5HcgQS4SIL/znfu9/OJFAuS9XMaLBMh7uXp/aL97kQC5SIC8e8xyPQTqSM7qfMkV3A0B4IevZXxiON3FR+yLd95ga27cRkMDh3xk9gPIcfU7IkA8YcmeELEL7a90mUV+SAWi6tV9TXHko/wFyIcxACMRIQrOC+I0HAgwlQy4fOr4KVu7arUl023fTofEUz/9iX3wxuvo7CTobbQfsGWlvfT8U3b7rR8AHMLyg2Li1IlKuqrryWsgOwISoxD7IWU2HAdQSYNQOHqijC4Nb/xCa+jaIYSQokydx8F0evpCFMQj9+/jPQ3LYoCD4U6AHGU5RHGAHqMgjYVMCaCI6VLXK93rsj4aVfggnrBSRHQTnCdwd4LfFwYvEDKQAn2aQ+uousi5MC2oAZIT8AvmkLg4LwOP7bO2ZvECpPkE8QFcdNLxF83JPiM92/713yhS6cj1QWrfzSGSahHwDwUFBVcGQdwzyr/g6y4AQ4H2eRy+3sL6qBmSSLZV6oROJKx1xfIlLlx5BC94eT0X8t42rl7tumQf+va3bSFEkxQJyihIIqy2jGt4nDyObpJJZZkQAailorO1pdEByfo8h441SZv1/kYAYTsBY+VlGg1wqffeic2TgpX1e6qlhjl4i0xSuLO67+V/r0ByESHqxumnA6qX8MEJWrq9ANsqAD4DKZjD6Jqq/FquLbwPkGIKtQSoqXzyZRfiDfjmj/WND4dr+lxBqBmDEGrqNncd5+e7WVSM+vCk6n6Wt7R+fwJAVIC4rLBEgCRiOTCXk140PtxpKWmAwIS3I0vvo/N87cpL7C/+9m8BD8YsfV4egaD4zTOWFco4yfMouLWRgr4Y39gIrBukTNACGyULMABjdYGrY0r2WzkU620QEwpGFjGjDnAV5Dr4q9tfCo1kSBIFKUsr5U9X5wiAvMB2hTfLy3ZKgBqPJ/BK4H+EPHQ5ILXSibt8xVJ3wGmFKPvSrSn2H7shGzRm+J7AMJEJyk7R8+jw0YMqSX+XZKmXe/RPn8qzr/+M7A++J2WOOqAUjC6QXQqXL94UBgFSgT0CQYH8vg5ELvCcA4zyXKTEESgvoE3XXeoAl4kBaPPPn0i3v/5Bq3tsHSJlnSXyQ2SIwti7OQSLONDzah2SBZTAeXns63MvpI/8fGWH1cyhJY+uXKlrZK+lj2892e0OSiLHpPRRzofUUWdKTtuNdLg10hEnm64QgEx9f0bB1xyk1IkXzJgLZp4JoNd7EgkiEkcApK6B/uh9uLHE+iWyWIczfcwSIPIBnmE9U+e3h2hA2s/jiNQSMaS/C5zXnBBwquyPm2++2b1XhYvnYhEgQkEEmXJpFnFAU9ikAihlzSSlgA7XUuIo90O+1rrWyllRcH0tQZ8xHLClTIgn36IVkkj2gAK0mxQYypoh4lKqGx34Jng/6obT62tmvERDaCgvRHY5eh5Z0yncWfde65qep5NDpAgVkQmRqJl27NyJIgXrCoCkbkJP9f7i6Jb0wloDrNipvZST4M/7Pz9z3z70asyIuAzkUKsx6gPYrevdzvoqYkakVElpGd7qHBYBOd46dAwAvdQ2X3ENIHybA0f6WPeHAMS0n8yw0QRjpaTQSxH48tfS4VXkiiy+nCUQ76lHyi3utzJ8ejiw73zlVbNdd9q8Pz/tOeQzzxSevQyQapyxXw9ALCJf1gm6JrOqn7MPrbDsPzvkXnMYCNDgBMpIVGWyglS2kAiHGX4nkffRrWvOdRYJIgBEigypNES+naRbUmG0+dggKhspDusbjb3i4lJbyJjQGNC4X7NyuR18a4+zAly5tBBrLkJNi49DJGP7AeixaelCMj56IU6qHWghmzMd4LWX63WLeJEt2RDPKWJWr0e2TQ5cYBxNMh70HgXAN7Dn/vz5l+1zn/9zIhJKbeXaDfYatpERWB0Jgu9hPzrKehfFexMwOUygwcL8ZADVLHznk634KCAGAHoitiVvHjxuZ2sA/bDGkjd5emaKpeDRnpEQbjEQDsrCGiADIC6QawjgWXG2ygE1sdgPBmqsYY01yR8JKvqbGwn1JVuKRoGGqgZIb8YYzQ2VdOc390zaJZuWkY0AMMH+2tlYa1UEuzMcHXAm68KqBhRvgHHe2KXU947akTOErfL1hksXoxBDkTfeR7B7CiBvnDUBKufk5znbq36UH+EAVmpqEBATxVwRuSY1UDR7VGoeORGQEwJK9KH1QmuF1gCXK8R11Rrw6xQgAlZcYX5+/5LiTOuMR402Y4tWKkeEN8y49qhA6CRmvknJ5sf6HwBiKUssqarGsQuahiz0AtjTXjbM/RLoJIu8Qca31jgRe3Np7Gjh+2tyM8y/tdrGlW3B77ZDMA2w/5846enavoQwcll66LGkPJSyECEp98tQItCMzlowqbWcDldfQEEFd59FzbmoMB9rzx7rp1b54s9rAa2wJYN4EinTDiEfy7X/8o1rDSGCPfrCW3j9c7uZuletCcMiazncRKv9mMy1rBUL7diBYtY1wMdmwsIhD7C0t3DyyYL6piwH0iSH1PTVgNCtvIeqs7IkBBQGtW/EW7+HWiEiL91Kaovtp6/cY+2nRi28FwIEcsbOMo4AM6U+DUUh3DXqCzkWDkk2YycBJtuws8L9kqBxbFAJEh4FwW+nNmhshoyE5FidSyg182+KDLeFBbkQhY2sYRqfBJyvx6JpfjL3i9/pHuW6oxhk/pw5jSIMzCs1nbw2sknSsuLYE4btxLFB8hpQV+Sn2CC1kiz6ZiDmKyEPAiP9AILZ53u5B3HBgMzD9sHbVlNzhFIDinQJcr8j4jgL9UIl65b2bhEi2nPiUQ2rNpUFlmp31XvzCwqchWIn9nIJCjGHyBUR1InqZpo6R3kfzz7RTH3Ne9nMOkFOXGxyGq95yOW0tfYMoaIKgHglsDk5nDmD/VhKuBtnxW+dwQItypIhGyp5vGPUdycp41gCUVfEWV44YF9/s1uD4O9ZP8k80RrEGAuiZg5hj2Ly8HdfN041t2YAHQ+RCxSbkYNCh6wsLJA6scF789BxLMOSUOy0WU0/4545CMaIygXMGLHXtUsCrCiVxiPZT7JPhdGoU0vzwxzOGmgtbPehE5Y6rwj1S7n5k0107Ei7XbIo3Iqyc1FRRNlLO9+wy26/1apYF3/0/e2oW/xsPt3bhYUF9sjjz/MzZndevtDCEtLspq+9aNfdeqtl+YbZnueeRL3YjUIO6yNeu8t4IAiZxdi23XW7Xfuxv7MQxhbTw7J4rV++Y7MtDmW/LsNmF7C+BZZwF9d0BtA+mzkmRVsP8/cL333KOriOOOpYmj8KWtSzSxYusE0oub75wPccWSLQdeumXJRA5VbLvFqax/muA1tI1tHFOeEWQUZPUVYy6oc6l7vY1TFti1YtsdrBQHv4sf3uGv7t3assENJ4T3GNPXC8x6r5HiWpJfOaP7cWwgdi/ZF9pbpN9uCf5too2RgJYbE0maG+wlLqhdNV9hpzZBDO4STKj8SA+8yf+X3F/Ll29+1XsY4cwCarDbCZHDl+5/002S3OjLXTB/dAyIxaAE01xXWs0QFh1tA+iGrBIM8XoT6vtCHVFuxjY9T/oaizCwuxhexpp6ZnDM8AxAdO2WL2SW+uO8sNyr3nmG859v4rr7HvPfqI3XHLtRaZGmu1x/fS5BfBPlVhU6gQREwEsnj4SiHOXhuO8nwBFmeNLCr+rLWqharJygqJmEtGCTUMr20Rr2kcVujIkf3uXKTg8RMo6NcQOK56ViTE/LxcZ3+pU7JIejXjKBstlaa/CuypOmjMCyZP59AxLAHZq274wM3Uam1OcSLyQ81fOsPlkd0RCokdztmsiXygV2hUYBc3ooVYG7B65Byuc/WGLZs5+56ihirhDLjCBmjSW750OUqNRnv5lVcsk7NIMGe0XGyydnHWvWTdWld3yt5VgeVSTGzYuNF27Hjd7WlqhmplfqneWVjosbOKYV6qhoxgMX4Dy9JxasdkCJ1u1pw+No5zNH6oScyHvU+qFiEAKdhNdqNGFN+vXELti1qjSr+52OZDfnj2TJ1Z1EhF4xsKx0Dmi2yvlOMWwdlTa9go/14IqaTz1s4d28EZqFHZd6UsV9OOGm92QDypjlRjlVSgs4TOrt27HVEilYtU7VU0NXay5y1ZusydQRpp8qiBeNd7G6BeDAaXUF0sbERn7gnOgv6sUXOok48+usSWfOSIDVH/6+zrIT501tJZ1LXiuevnHAn4gUFcKUJQoQ2z0YXy+dOf/gwFSghzGAXalHLQfseP90iAOPWHm/Wej/8qoeGxDP7v+tDrfue1/7JX8cdOEPyxv7//uyPrIgHyf/f6/s969IsEyEUC5N0jkushYEediuq2Vtexuu5HRpB/00nzmbtusctv2obktw21QxOSJ458AAAgAElEQVRKCYoaCi0d0IYBm8IoNsY5XIkAkQXW7IfL/tAfih1vCisB1wpIFOEBF6HYxLcJkLGgaQeEJmM7dApFQSZerNHYTqlT8Qf/9m/2px/+kJWXnLQVi/M5CExzgG+iE74VYGgpYNUKe/qJVylewl1QqeynDh87AqhYgJojkWK0DFzAn8IcewcK+jk8rgCxWQIkABl4FF303dhdxKMcUVf/8y++4OxallPMDnFYX4gHaDcFoGxJdKAsw2JKXdAtHXTdApgl0unqLCcA/KSEESjnq8IJYGBU4DMHOtkPTJJJsIyDcvHhN+3OD1xj+3e+QochXd1U6Z3Yhwj8SccyZOfruwHrBrFZCrN+5OEtXT0UyBEOvFM3YizAYAIdZWfxyxdxFJ0YxwGQjjzAmgAOsgEA/AlYI6WiLpFEtxsgp5Zg88svvcQuwwKrvqrSnnv6KWskxE4KgRQK13FuXheg4nEsAVo43IZz7dS547z+KdqnADb1WDFI/ZsBDwSwjlN4qvIbogIP4bWpG1yd1OqKlz2I7HE8fvOeDuQAxpfAOAFwURSzUj500Q00jJR9CLWOH0RTA1/7y7+Vn6v5Zr7l/TXtphAgQaCqfsqOkQ0Pr9WXw48fJIi6bnyRqvuordyVnOqe9YxCB0bxAyqoZUPjo+ABDnyygZCFiFQtKQS5xnMyS8USoTC/EDKrxx78zsNuLN511z32/EuvEKJ4zBZy4O6ns6u4vIpOUqxauO/ZAPFhgAk1AA41qDRuQIEh0kMd/rIX0t+7IYRkf5UotRIHUnV9Odso5Z/wOFqQFYwsYLywsAhJd6vroOqhM0tew+rmV/e57K6kfvAHFFA3ebvUD6AHCoLu6uuwfA7BAt4+uiXA/vbRcuywNtpxDlTKBnBAPYdBFfF9dDsJHNXzqfAdB3zrhAz45mfz7as/Jhia6xvASVdrgie429/u+3CC3fejDkdcSAXg8kNYL/RZeR1SXOj+6kOWSfo3AbmqS6Wm+NY9mfaFh+vdfdGBRF1fIgX02CJEuiBApDrQ46mTS9dFRJnswWQT4KyH+DeFMbZzfQoIK/zolml7+GUB9HToA/Jn0VIrWzCBgwIKlfdRzZi/4vItrBcdTv0TRre9VAeyaBIpJW/mKYg3gVRTzFO9d/3RY86OHxE1+p4+6+NtYJK/a730pQNbBIisl0SAzPr/qyjV2NT9dQQI/yblig62shdYuRIFGB+T8iImv8KP91ZDfkc4h2MB8IcPHrQ1q1e5YHQpGjwKK3WXYZ3EPeziOoUz9qTI6cJT2XWfM+/C+FpKEOV0yANGP5eWnuHIJx0EYwGlxFRr/Gl+6PVovVDnnYjFEJ5H89KpXLh3Ik50GB0GONUB34vrK6uDajyT4+kCjGEdqiyvZy5hEwgRwNRirslCUYdWvuZgPca11/sM4p7qdQ6xTgU5xYUycggwDyNYEqJjkEO+LJq0B8lzORIVhgIuO8gk2LXvkF1x7Qds574j7tDfzpqjoOAhWUOkRANcKLsEVQBjRUozzTld807IIxGtlagqBlg7IwDXRewqtPMAtg2jL37Aku454Loi3UkVRCoDy4ZmwIIegOI+rl/v01e6ezX/z46yl0xbhQiQe464eRVAF/c4CqwQyAjNK2VtTHK/ZyAWUjhod0DAaMzF8PgiMEWOzoXk0XMdOLDf5YFctnWTI7pkbn6aLKt6lHhFKDAEVke4nKZQ27f3DcvH/3/pogUcviGk6OIOB3ydgxpk7YJ0Y7eBFG1zgfUab7p/Uo2JaNW27PIwmOdSufhJxcc91V42DCkSDOADEmQjjA+pP5IAOpetXm/PPPOcXXH19fbkcy+ScwUIx58xJJNNjDfta2OMjyHqhJRk5Zv42zWXX2nj2FMd2Y+Xe2gUPvb95BjU2oRINxabgqJ85mIzdjQz7INZlpUYbRV09OYuWIIlSROk0JCzeevlngksGmWcFB8/bCvJNfBhzg5DhI5BXNWW1dChTRd5VAKZJUcJ2Q1EAZWKQmQCa6EwgEVyQyA9e1mveFhLTAu0arp8OwHgvBhbp+r77CSIXvqCKFu9djkZFYTo+kNUQKDJS16gdzDzUN29Un6M8dw+jGcHcPBvU9xPp/bieTML8T0/ChksCEFdn2/bMHoUHLNKsd8nASIizV9/ZH/EsiSgTsoQBQpMi0Wg69mbpoRRwBqp8MpQea5bvwHboioX2FwKgaWxIVJsPqpar4pTLh26nkyMRuZaH6Ah4hj2FkD8hWGE+qJq1fqHIrKyAtUqVjP7DtQy9r0Z4xDT/exZ1FF+WC51Q0odqyDfJT3GiubHWxuE7V/97JyDgnIhQQJ43Z2NwzaX6/iZq7KcmqXO4uw/fr7XGnAlvBnLr1s23mSf/8ZPrJjfySmIM5/edke4BCaH2pulBNYnB9GBnmGdZWcsByusNQDWuYxBL+qoyjLIXzIImnu97HDtsNWwHKSuSsP+aoC8mE9ZbxXAJSCqP4C2F75GE90j2LkByhHDHOALScOYaqMjvqSm1RpQGFUD8PcB8hYsSmIdHKbRpocmmDnkCkDO8abSaDSZ6GkldBtSb+4c23cUWya64hGRWl52JoHRATYHO1Vv1KCT7Kft7YwzlhpyclnH6ezPRHnC2KTvw4Hp6ck0E3BflOEyxVyrIVB8gO0IiM0auR/zCqKthflx+fs3aTfiPrO3sP+IxJybnM5aBLECCq19txlCKBZQdy4P3I+KKgtbnJexrtmw+TJU18lYS5EBhXVdMsC2L2qszIxEazxyjO3TH3Ks0w4fGEGRYbZpZYKr96exXSqD/KlDrtOjEGPWoZGeMUtDtdPYCigdQx4Ne9IIdj7p1I9zWS9qUaOdpgYi2x7bJbMl2TGWzd48NoDNGHk/UZA+4ZEJrJtDNBtB88BYotVlDpNpxB41h7onGwL/CJ3bY7zeHrKhZtgv3kStEcf3dx3EbmhJDqojs1ryCau4LwqSz0HEIkgxhunw4VXJtojaeoR6TDaP3lIhAiSX6LWRu1e0YqO9sncv/oEovbAWm4L4+sj1V1gv3fWPP3Pc7vr8TXay9CzZDjWEzw/bnbffTnh5i/3jj3ZgU2n23c/fwHki2G79m3+3L//zA3bXFz5J/tqN9rOfPWUb5ofZ4vzlEIiTNKp0WxBnjZz1y+yjX/oWKusgQuVHbD7L759szLMMUljSoqRc97KjXGfvxausRwSJLHs5NynnYDcKri8/sdOtURG8z22LllN399np0gqnjorlXkZG0tRFnR6Hqr2Cs8ogRGE783kx12RZXpxNQjpfivqqs7YClZ0Ptq2TtnrLEjvbG2zf/Ok+g1+0//XxlRYB61ANSfdxroFPEvaZKLkWMkY/t5ROe7rs//KZg84q+V/uoKY9W295rAX9g+xNXpH24PZTdorXuLP7K4yhf0BxAUAuEiM1xm5531qWmwo7ge0eXJqtJmdoKSrGxCDW7dqz7OHUHtRTzQOovkZ8rY6xRRlAAxl2e42o1XijEQlY2aLmD0MtnplBQxlKnACS5yPCfahJggDbE6g9QqkdBm3PvhPY9RZxVo1E8V5ql21ewzlChDdkOAT97gPlLJnYgaFMzyFsPYR9VeMghcwqPxr+GmmqUyi49udelOpRcWmQUehQfIItF3IjiAyYt/btshH298uuuMJe37Xb1Tt5WAyr6URWjLnZWdhZSrXYh2qs1HzZG3JRHbi6inW6l3Penn1vuXPjTShA6hukHGUdYx8bxNouE4uvFJpbgpQ7AiHdikLs6Ili7gmWpyjwYpPSsdirtxFI+qSMNFR7sNTsRWp4KIGQyaTBrYjzxXGaLvQ+pdaQTXMdCuArUSPvfH2HI+B7qfGWYc/ayJlEDTTtZOUpC0N2o2+9td+pfeNosshUUw31Y/GpYvbPLFTq9VhnZtnx4tPUZj0WStNUMwRDNAo3BbfPuHOBbJK9IVgSnP2VVNFH/36eLbjXo6ad3Vd1MNFZWluOyA9v9h/V1yIVlKWi+vnGm25AudFtNRBvIvGmaUrQ63E1mTuXkHcDAeKxFi53OXZ6X6qBB6kRlUOo5qyys5U0OmCRx1rlMkGow3UNImloO4uKJY4GRzWLxYBPyPZqhPmv2q7yyU22+PaDrtlRDWQzvEZHfAj4oBbTGcTzdxoD3NmBNU22ydi46h7202CXSK1z/dV3GrQ1az4T63f9+D0QIO/FAusiAfK73rjfz+9dJEDey3W8SIC8l6v3h/a7FwmQ/wcIkO9vbzvv4HKBj4t73xd8PTtynUxTHel0VtBZo47CCQ56ISEAp3TSfPDSFTZ/80oAb4CmeMK0B3udrYi6yNSh7jql5S1zAQHiOHlJP2dJEIHS57scVXRwNgfEosNRRYMIEVqT1F0TiKfmBIfscIB3dV0vWbTEXn7hBYAsL4tH7bFhNd6tdPrMjQ616vISVxxe+b6r6I5PtieefPZ8aPOEs246TgBdPAfCNes22Q9++BNXMKZmZNPlSBcwIJtyRHx5XHmy0lpLkO0y2/C1OrrHoh1oqJDmIiTwUxyqawAQ4ijoZGmSTSF78MghCmu8arHLqjlXS+gqIAGHE9nyCPWUrZYIgikKnzHdCSlkAM6WLiq0mvJSW16QgwIED+FIOrgo9LogO/S6kgEUCwDhZVshqXUP4IVCt325Lr0UdAL8RyiWiwqKXKDp3l17sPSaa/6S4gMWTQLUjEJWuMBAwMA+PGHzOFjIR/7k0cP28Y9+xE4cOWxzKHxFfjQ3NLiQ5VQ6cyr0PiLjnE91BaGB6vgNhIAZhywSCN3IYTojk4wRLEbGKTgFhEZSGDcJYaL7U0KMQboLE+nC0XXQH/m7hvO7slQT2BIKuCqAWiRGJONHXeMdre0AXWMA/VhlAXj2yYYHAqAU9Uf2F0tdSPH46AC/i32MCzlWtzISeK63rHUEBnkpH8SNbU8GyNR5+xDXwa/eG+WACIzmcCDLEHXLKiRYdkiZiTGWFEqgHYdQ2ca0AyJ2c4BXUHM+Xdg1eEq//Op2ZweTw70p4QAqVc8xgMpQfj4c4LdXlg8AlWnkraiTWfkUIn+kfJEdjWyQBPToEKXub6l2JD1Xx5KsjmSTpUyKZIBXAVYBjLN2Dg8JAKhSCagrXt36NVhvhUEOKHS7HWC1iG6sczXVHDBqALjW2ScuD7C/e4xIWsbEFEW68kL03LoOyg/xc51crQ44V5i6CwDnejZzyPn2F4vsHyBA1LUsWyHZegmA/frdGfblR7FU41ChgHd1yqt7SwHhIjP6IVIE6Oq5RADo32SVoq5NHUb0GPd/ep596tvVjqwTCSqVjrqvBN6rC6wHCyx9lnrCvWYOaLpG+hkBxgJ0dZ8HmSPKT9GB5L47E+zbL4xDCnHQY26p810HkL10eN35odvwij5uSQkcYJ3bHZ3U3O8EVBLKsvHicCISJJwONYW7ywZBpJobO+ctuhyB4cLPPR1GmsZa63RIEgkiVNmpQhhbk4w/+fHr/ev39Dv6u+g4Her0d40JKXmk4BFQrvfawPyTLYAf87saFYcmkUiz+RBrAu9byDIJk90Yv6NrKXuFKOacfJTr6uqZ+/HuGmr8tANKSyEiUlrkh/JpwlmzRiHttFYrQ6QD4EwKNtlqSS2k19De0Xb+/TBGlP/BPdLYkfWZ3oe+ljVbJI+lzj9ZHKRAvGmMDmI7VYflUXR0kiNv62sBFlkCZc8Ugu1ML2uFAGVvkagC9XgsHWylMBSoz7LLe2xlvDLuAb+1NugeKudHmSQ6MNY3kDNAS++MN88Hp+MbFG73P/R9PPjxuMb+InwuZPA8Mof4n9RCIlmVoSFrtjFAhSHWTVkQ7Hj9DSvCgzopNd1eevU1uobnWsO/b7XMuw84sCWSbn6FQk+ztkxyzRrqGpwNVhnWDFn4Oct3+ux3l7tdc8Hnj7l9S6GZM4DuYYD/CpkVCazAaWeVAJGi35e/tshPjz0YHYAQwyn8PZTr8hb+1CIMF2HTI8uaPvaB17a/DlAwCbCywBaiBNLa9cZOAW0R/K4Pqj0yqQA0swn9LsHKJR9f9BQspeIggKToKqPjVORrJ2TgMh5XuR+yNtOckgpPh3HtzQIGdL/1c2Pcx0S6PgNYq4/s22fLV6+B+B+0vW8eoFs0306gClQYfRvfm+BarqI7tI51pImxExYZwppyztatWmbJdIXGsW4mJM+zV599GmXXqJ1lfARH896ZM5k5Wbz3WDpqT9t8cgwiIUK8AHAT6MINhpjrBgWWb7qUBv6870HsG9tRc9QC4m3dsJ5AdLYa9r8j+4469cfaVZcQ4roHQAq1Ih2tM1g1hgLIhWGx00e4cxtdtg110+RdhEDyjltlG0G+3BrcjQzs2VZt3ojKFWLHuwtVTaQDWyYYn/Py5qGE6MBqKZLxLvs0SHxqBtU4srObw/UVsSSyVg0C+SuCUYGwrpy3j9AaoT+zX88qQlwFdr4yu7AQn1WAOJJVjRQOAGLtcAoQurNXomY7nwHiQtDPNxVojZDyMSBAexrrjTpQlKo8JZYGmzNAFs37U6eLbS37wwD3WYovDxHeY6tXrbQJmkb8q8rMC1K6BLKqmXs8SAHjD3HZ3Ej2R1ooNj98hmBorB6w/AXJVnqmkWuTSBNAv6ezmVBt3RdKN+Yj+V0t2PPxHlaQa3CS/bJhKMJOVTax30WgVuu1JsiMQsDwD29OBcCftk7vCDtH1szL+9vsf39irYUN+dq3/n2PneF6RSdAsqDOjCHLYeHyfNt/stgqeD1V9aglMoIsL5WOdv9WyyVAegGNMx3k2bS0D9uuIxAH1Dnpy1ba4XOnLS45wP79qY/b4Ilm80epMVOPAqGu0ybE9qD62Luv0tWrhYDp7TAOxXUdVsu/vVU2QoMICi5IprBAdXCztuAHNRfLqJNYelFS2JJc1CH9dKADoCuMeAZSdIb6pKlhAMA/1ubji0UkCPZt3e6eeiusGFKApcMyssNsxz46jSFNwkM9tYkfN1kWXtMCJLmu5fUEYnNtyXu3DILZY9jX5tLgMklTSiQh0n54fk1Qb6Rm5pDZ0wktIiViIGAvigkIkPSUeFRA9ajx/G3v/mIIg/mA/qutB8VFrNS5DaxRSCZCx1CMcA1qKxvd/GoHhM9ivyCyAyC3AzJryuqxZhoOirY6VDOIp7kmAN7NE6zzZjilsccByq9P51rSGIPqxYv96+XDJdTLEEK4z+Zio5VC3TXFnnmOvS6U/DU/FH3KtZqgjsR5iHpuBpIUdSOv149aM4l6hgWXppwku//RNy1/NZmBBEe1Kh/qeAu1AmsvjVmJBfOw3EHZt6PcVYM481kKm0wOj7cBZQyt3KwpZNShVFPWw0HW5kYIiMyC5bYbO8ogCKwgbPrKDrbbmoIwlHWr7eknt9v7b77Cnn72FbuGTISjNMNoXw+OizTfpEjC3hvshmWLqa+i7Hizl33v59tRBzWjnFpqtaVkiqTRSDQTwvqfzn2ssyhlOgx2296Tp1EUzWFP7rMbixJtRQph1+P95sMe74UaoXDjZfbkiZPu+hVgw/faiy/b2o2XWhr1wpWf/wK2fGRUMJHuuu5qO11ZxhpdafBQLrdnDvciEVvheNZFzfVGuvGrYAILuf4KoR+iZL/njkXW13TO1c6HWbuWX55r5WOx9u2n9lky1+4v71gKSYklnG+03fC9Vy2Bs9DB4lOWxTL45J+SM8Oa8tU3W+2qrSl2yzwsSwHMU5IXWF/ziDUS9n7/q0etBYXSi/Wfh5y/z9mHXcbeNUOO1dWri6j362z/uTasdFF9rQvjtcVY9BTNQoSYT7GONpKd09AXZIfLIK1k++QyqLAthCzUzV1YSPA9NnsC8nsgzthIWBdplAqUcsMXoJ7aCFBbgeF9TB62dH7G19avX0OjTK3LCykvOwaxHWDHSlHCUFfIAnHZimXYKylXYgBVF0pj1seK8jPOLknh3l0ooGTPl56NPSRNd6e4JiOD7bZq1VKaWKhvud4C+3fvfZNmlEhnR3vLrbdQU01YxZlSbPHYh6mnViyluU7qBxpcFhLivZf8rRqaLoT633rH7TRCtVjl2TMQO6y1rGPXXvV+Z+GqxhDZJ0WhSIvDJUGZLU0dg84yuZGzxoGjR1y4eTHPdfU119oLL7zozhCXbNjkavo+1vlW6v3VqD5Ul+3Y/hpWdcO2bu1a1CGvuhpt46ZNdhqSXHVIOrlop4qL3Zkgdz62zCgApTRewusXORLDNQ6ggUc2u62sERNqcKG29OKx/dXAx3ge4nmDIRwV8i7FuazIpIyR0qTqwZWWe2+xa5aZzdVS85zsHidpbtH+p7pYtr+hIm10fXkO2Sy7QHYYyB6uURLKTZ03VTd28LoKCsjh4byp5ymE7ND1VL6Hmq+GIED0uYYzsGyc27vVqBPmVCJ79uy1BRBXveybcmaQTbDySdWAJoWl5CvlP9loy1F+qDFrTLaocjPQmd/1SGnPVvOXmqg8ShD9XCxKpX7OL6qn9c8TqJd1VhqF5PvCJ7/GjytQXUoK/rz92UOcvPPhIVSch6wzG/eceZ2f968kQd6tjvjPAKAA4HdwoV8GEF7wAv7zX4Xz/LcrQPSyfrUK5I+dIPhjf3+/dvy953/0nO9/9fz5DU+gw5Sbh78EW33Pr+3iA/y+r8AfLwHyq6/UhevDL1/f/5DH7uy6/8767/X97S2ed/T25NQXzqTq/D7xzoT1mgGsongXEBXNISKQg1ArWR/phNQ1tlbZ3TdeYUuv2sz6QFerN97SbL7ut9XpOCvyPL/Z/+ItmCVCHCg4+49OG8oftUd7WqTNN4qucIoEbemS547RnSpf+scf/K7lcXBXgFwtORndgC5XX3E5dlHNHDixEOHQcivFZT8ycAUK5+coCLWJw9s4lk1Z9uJLrxGKfpc9+ezPOZzPOInuOTqXBSK43AJQK4H5Phy0ih9cbUv/qtQFpNcCnKTQ4STAXh0fDYSEyx6lAK9UFWlBgEmVAM/TvP7qimpsSGIcIeEBQ5HucihUR8g4pzn55s5gUUH97gD3JPyak1CPZPL+fvbDx2z9mjVYV+HfzPtRzkAcXqzyee1EiTAAcOULyF8LCBjEgWeEomkSYC2SrqdQCjZJdNXtHUd3Vj/kg/xRRXyIsFCHr7zew5V5IEDlPAA8riByrrMsWFSYXXvVNfYm3s9qeteBe5zr1MXjKtx9HhJpATy641J3qBNHXyuAThZHKuAE5jY1NDuQWoWQvtYfAXf6nidXYcwDcPO7moACbvS1bJmmABy7OR0Pcp3HpD6QMoJCt+Qb+Vb05XI3VKZ5PhV8Ho9VdeIKmPbIbjW2BAIJBJcK551hdp7p5Bsi90Q06Y9+TmSCDoZOqeKLDUV8GN2qWdzjIetC6dMHCB8H0BzKqV6dssfpPhSh9icf/ZhThEzz/FLoqJsph7DD01jFCGA6w6HDybB5HwIfFi9a5D5HQOgIlJTNjAp6kQmamgKgRZQoP0GFvYByESkq7PUzQRTWczkkqKjX74pcEWip+yZiQ/62lQRj9qFeWo1a4GOXTNlDr2KTBUgn0LwLciCNMS9gWKC2QDmB5+cXB/f3ILqwNM6++vFM+8azQ65jTSHnAsAFnn/z7jT77IO1DvQboIu1SzkldJIOcWDRvVGYehQHPYXvemli8eECtWXRxHi+/1OZ9pc/6HDEjt6PgMReFAy6b1J6aHyEENipz46AADwWCSE7I71XAbWzmRqy4tL3ROI88Okc+/ufkVshyyo6y0T6NDU1OJXHNNdzKV3jAwCo3pqDkIKywAqV0gFCRt346oYX4K7sDylTdE1ms0l0/7RQCpyW7ZXULG68OZWXgtE9nv2zFmt+Ms0+fyDRmHbKI37WEXD8k+6zfIhdeD2HM91TqWv02gVMz50b5xQAOiyLIBDwLfWBHkv3US9OmShSA+neSNEgWxs31xgvTqkD4CWf5UhA6HZAZHUn633p++reFXArFVqnDq1cxwzIuqpKwi8FsgHaBcgzX6HZEMBStUnto7VIFgXyqS8pLXXqkUDu2RCPpfuoeyrrsCy8nmU1JQuoNtZmHVQV7toEgVMISScyT3Zm6vjT4dapHXhTgYx5va4wtUtzvWWfp5/RGiqveWXgRCgLo7ScoPUkrF8aIN+nWC+7eF8oVfwgV1hrc5bOh0wXvgXwCunRgIJCnsvyWx5gXWkj1yhvQYGVEU46wGE8i67NZ597zmzPn1jWJw5yCSbplo1lPwh1dob9KOBEmmh8lD2y0Ao/UwyI0s1BF6IBoKaWgGCpA7RXhCF5iQd19wMJPVty1lYvX0PwLOQNfs895EadAMTKxbpi5arlrHNtdMFnsnfhvc9a2kjA9yAd+1m5i+21nXttLodxefa/xV4Wzzpy9bXXEi56wGWF5GZnMM+w3AGInRtNxyed+xF46Qx0tNh4d5utx+5Q1n7HjxwkSDiKwPRmchFWAm7gR88eobkjAlEKH41l+VxrfNTRucmrp5M9ibVQwfR9DuSV3UMbXeCdnaw5ITG8pmI6VckUwW89CQ/uIcDXwEhAcjpNJziwZ2KR+P5L11s73bJxAF8KdP/3x58GuKLbmv2xCZuJZMj2CMJ6k6JDlONL4G2LLVpaZH10/QYyTqVAkvXYiMYVY2SC9WYGD54uxtGU9kIIrzhAUC9vwAi6/L39wqwe0mSC/d8H1WqEVILY+UwRSqtu/RHGbicgd5gkp9NBVt8zattPM34A8aZjfW3FJdsAkQiG9iJUGfBaWWAB5/PAxgFflLeg0PNQ7rWIWx/Gg4fA9ZBIzpqH9bxghR8WVZ5coFkCdFYJpu/9pg9H3rtF2UO0OivRt0EJlDPLA+3UfixKIWPU2T3G61LGTAJrnrOApDlgWtYjrKtzmEs+WDW5PA/sRioZ8yKqNa9SqWl2vfGGWyu7mGsLFxaYD3vJDBlDgxBhx0vQXECKZ+RkO3K2C2VEPPqGgjsAACAASURBVCHP473MXeqYScDt+Fi6WFFf+WAD4ktDRiy2bT3s34fe6jS2UAtijSlpD7RKusXn52HhSZ3hFTbPjpJ9saYo28oI9N1bqwYYCJANdBMDdGdg6fbi9kPWxfb8gZuutDAyvf7xkTeshzk9wLVYWkT3M0vEshTszZprrQ726jhL1zhk15atiy1ohnBxAry/cM91EN+nIDSDyEuosX1lw5aWn0DmiJfdcsNWu+TOdJvZifRHOXIQyL1IKuYEYFeJxKMLguxYZadN0vgzE5FgTXzdRrbEWRQv2RkR2Huxn6FEDYXcGGV/CURp1IC1kyyMEmEI/FCBIYJhDdFaLbtD8r1Ye+pqUILReZ+OXYuaEETwhgSRQdQD8cgeFMX1raweIXsG8mURYw0VrJpeogE3h+jAP13eSs4BpHI0z8veEMLzesHq52MxprEZwNoVTHC2bEBlCxqFdaosvZQTJXK8nnsruxcRtrXMo7PU0ZE0C6jJJA+QUMTqSDdB0jyOF3WEH/tjOPu2j4A/atBpmnG4fBD0bXR08zTcExznXDA7jehkk4RYVesoSg1IjVbUZNzDVUtQsfD1MPO+XGOjpInxSE5Lth9qNTLOIMq7uOYIgSyniNoZwq6VzuhGrI+8sPEKp/vaS7lugzTQMO5SGfOTLPDerEMvvlFiCyDCqqmJB5j3nR2TNGEYdZeX5RCkPQfS8unndjvChYgUrLggltjO1xeR86MTEPNCUokx9hFxhQOsKe3cw3PUfcEAzfEoB996vdbWLot0eSSakMEohWVRuWTJMtbXY8y/cSyC1mLzU0M9TyYQ604UNXlV17CFJqVZCUTHCfbLpkbCzT9wlb3w9MvUR1O2Zds2i6GLv5G65PtPPGc+hKOHMt4IgLBLV6VjGUbOEgrshTkLqRHiydWpYL+Jc3l63/nXZ+2Ou2+1POwEy2pr7G/uu99uWZVt83IX2Fd++LybT3OkCkFZpKD6MMZYEmt1SlIKqtl223+00uWFLIn3srRwf7tq43JIT9b39ibbfwKwf1uBPVXeYzuONlkhj/Nn15HBx2t9/XCpPV7Wa4ew8+pC0p/I/Xjqw1usFFvK/3Oix7atmmufXg0phwpqEgLIL3aenQqcY//w+E53f9u4tkpJS02JoYltjlXghXZTPrU29/eZyhZsZ81WJPrZ5blzrSCQ++3PeWAGu87xcNt1nDHRjxIcpdA0e0r1YBdKfR4L8vTW9y22gGGPhdbUHCyE2G9iaCgjYZLaqdVWr1nJOUy2l4N28NhJCMMkrlUetXgYaoWzVsA4LDl1xENuM+d6INO2Ej6u/TqbPETZf6oJbvGSpbYXMqNLIdo0JCmAJx17NIH6XeyhW27ge3ycO0FTF7VXNwrFSprJtl3NG/slH7v3jVKbLqYxg0xJ7mM5CoTLtl1JCPtRxiy5P8y/q669mrPQmL3xxk42mUnLJwMsB7KnF+9BNQa0UOcup7lhiH3yCOHiyiKJYB3eRx5hMITZgM4x1IoLUZE+BwFCh6J99E8/bjt377U0mgCLITGS2AvCmGc7d+x06rEUrEzVyNUNkXHJps24ILxk7+dsuJsmjQIsxh5/8klbR7aIVMaV1ZU0a6U4K+lUziB1KK1lFaUmDlkZy3qsT+c51q9oXlc/a4ged4j3pnsiEkR13yTrWdUjayz1k8dd7TjIni+b2imdL9n3o8k/U/0rS1wRIGrckp2vmpZkvSV1bzLqmlHWCe2NOpCUcgZTlsdGnA5OoUZR/ar8nPe9730osh53Z3rV1RWQn7p+qShZSqpqLYa5orNeG3WsLFpDeJ0DvOYo1tAh6iYHV6iZjs+lP9xoC27f5YLa1RSls+x5VMR97YqD880QqrXUbKa6PYD1fxiiV3WqAtRlOzUxyn8nw+zUE7n244O3s7dSD4fGQIKTfYPSbgLFmz8knQfLUeOVrEqZ7e6zrHhV22hmexTqHjD3woF3HuB911h8N1mgs/pvC+D+IoDmfvOCEueXAWy/yVLrvQP4v5r8+E21l/79Av7nt/nxP7ifee/X9w/uLf8XX/B7Gz+/7dz5L76oiz/+e7oCv2n9+T09zR/ow3gadv+wx/C756/XDyBAPHvg7E54flN233nn7267nEapMEInrULDhwHOpged8mMSL9W7rttq62+5msKlh0M54C3WElJOvIv88DwI//nNB/3ZETJrFTHbOTDhT2Eh/3tAVhEHY2qr43MlljDXXX+9A64VBJzhiq1zFiOFAAfdQIrRcHI4wrAxEth2/ZXXWiegTVNNM+Bvr1VX19PhQ5c7gCbUDUUfvrcc8mR/o05cZyPBifXwAyss82O78YCNdM8/SGEXznMk0+U3yuHkDDLfIQpbBbXLJzWUf2vEBioEoqGLw6ZOg5EAD6oj1PEtAkT1iMJxZwCV5iLH1td+KDFKT520JdhzRVKITVEYxgE4KrtD3e4iFaR+URdOP4RLDwXYKABtEEn0/shmhwCZFd4bBPmh7hbZ2gxSKIZjdq6CWTu5wMU5gKqOENDBGeBXtaG+H0uXs+x0pLzQzyr/Yx1WJ5Vl5+jMBHTnmkg94QMo0QZA4gPIKaWHOp1lieQkxiJE+LuzMAIcViC2Ostle6T7KrBFf2ZzEARg6+8CgV1X/PnueEcCnCdAmiFQpE7QhwDgmodX2tK/rHCkgMBw2fN4Ol/Ule8BmC+0G1EDyqzfqorU2Q8Vum54OhbF072v7+j39Vr0+H54tIUGzVgO4ZNOHcDzzQAuRQIYKWRentE6CFXQybrlsm3cK2yW6PRqJn9FpIhClS/bdgUFfq/LURBw72ytKKQXQCBVV1Vx2B61+eSttEF06X0LuFb+hF6PrJ/66JSXwkGgiYppgdT60HWUAkDqAYHysoTS91RQC9wQyNbBfYqgi1OH97+6KcIe3j7tAE9frtMAn0XKJZLVoC5w3cM+QBfZGom8EoAtgLwJ0uPBLyyybz4/YrX43yoXQ/f1b26JcOSFcn5kk6SDiQIKdQ/Cmau6L/LcnUMn3CiPr5BwvXd1WIk00NffFgHyWJez3AplXKqTrAO1gq6/roM6sQLpbNc9EbmoP7P3Ro+la6Tv6cAUySFI1+8+XtenHjznvh5nHIqQiOIwJ/B9DvYFCowswMpgqB9liRRtzJEQxrIAYnUiKkNF11i2WiLzJs8rOjwexIw3/swo/JDXqGulxxfp5iFJGEfqBHPKIoGiCmp3I9fdM0fSOeJD9mueceqIPq69SBERXnrNIsp6OMhp3E5OELILIaoONl27AvzZFYSr9y7yStdYjyESRQSZP3NFRJXmlECwYdYBL661rLFiAE66OciOqOWR1xzE+JXXu1P2OHswQhx5wbIMk0VKHwqJHnkSs+5oLIpQqYWAE4Glx9f81Xqk+yZrABGUUoPI5k3d5Xo9sQBUXbIJwOLrJPlI6enpjAcALMa0iAW9L5E2st0S6egyVM6fmrQeydpMY1kd6rqyWkvcHsO1lOKlEnRQ1lXBIRGQRO08Vz+diBVcwxQsFuIsBjWBN+3I5yrPoUKpdzkDGpNRBOUOQu5M4ReSlJJuB7CEk1gtkHX7BB2Ow6/eaAs+RUevN/oG7vM0bPU4aOMMTQH+kCtSrZU+nGcL7z0NmY1ChbN7IGSHVJBTtPHJCiwLC5x0UKdM/v76K69DJGRYFn7jCrrcs3uf6xDUGr1kqbzCh+mYx26JhoEMOlRH2YvG6CY/UdJgHRx8o7hWftzvOoiwEZ77/Vdfhe3EPmwaSh2ZEQqoNYACMhAgKhN7Q5EiNCxb5enjDiS8dAPWImQCvPTsU3b3xz7sFBGTPLes/8aYP0HMlxHGiMZwCPu9AAQ/wOI6MjXiBDAAxgWyHk7RRd3L/OjH51wH8aaWAaumI373oZN0+Cc4oLFzGF/xDSvtNEBCYFicU7rdcs3lLtcjnPBnBrV956F/tfT5i6ymcwirMuYCZP76dWusqaoE0HrEli/IsHDs0rzGeB0A6ppTU4AxIjsmGQsTrF/jrFctgLZtWBZlYLUxTpCx/Np9sOMpqcD2hMccwd5nDa9pnM89WGNW0tm8bEW+jbPnTfIeRs8xNsPmWjMd7E/v77Rqrpl/GoqBpWsZdyhE5vphYwmhRLd8J3YjqViI1KI8UYexN3u2LDO9Gcsuw4xx4gh416mpbZQ9hfuxYAl7O53UswTIbNH9mw+f7GkXlGqzBIj7lqviRIAE2dmjANxs5ImMsyn2+l5yvMJZTwUO9aBGjYVErS6vdM0TMYCx5/A2X4j64c3XdtCdC3gH6ZGAYkxj2vWg8MiOoMyeZ1N0FA+yJo9B+gjcH8aqM0zWdZAXB/eUYjGVaqOMm0j2hV6tS6wN2qs0P+cQSF1+tg4gB0uXzHDA2T7bBzmRgv1Tfjah8+xtJ2sHXDZGPnNlknpoF/ke/N9oVLcECIPrNyagTGm1XkKY0wCk0iEUXtq+B4si1gL+PY7fi/IesOtkxzVOswTztHnYm9By1kHqstWLMs17jLWIYXfDDddbJarNf3n0JcNtigBvOusjQuzrT3zUZvb2Wt/pgzZA4PtcrasQesP9NMB4YZXD58qOPjt2btSSC7PtTF2rDTA36+uHIDDI0ZGKF9DWl3s9REZIRCzqRvYOP8gO1SxzIEZCsMtRTk04ryMSUj8AkEvJH8XlHWTNca1QvUWhVIoJC7AIwk+8yLTrZU338w+z0yWQBzQBxyRgd8Ra5w0RUFJRZWXVw6hKAH0JioikeSYEMH6I+5PJ9Q2miccbUiaMbD5/5CQiEGXZUk8TkKxS9fxNKFoXLlpsVezrdZCiY4zXRBR8Uk2p3lWO3vQY5Bq/P6WmAABHAfoB7FHDkJuT7A/dEMgs4QCmUAjkuFSjDBnlfTW0YleFGu2lg/2QnmYr43wsle23CIXzJGv9ESQhrxyuRFGMdRc48VVLkqwAAvmNV05BukP4XEL3OOuOL3O0jOt9lvvtH0GWFMC7N3ti0HiPxcMqTQAaUvai8kiw4uoWS8jMZj1izLHGaNWg6Z9GDEiQzARLz51nu97ay79DBkCaFeSyvrB/FmYnmo8609kbfNgPBvUCplBow+J0M4caWAsj2CujqHvKi5tR2pFvQI2lvod2gGfVQMnJKSiW25ydbxZ5cf0QRCR+Wap8sPi5Dmo6XxTBLdTuoVhD1jSqAWUeALPZN37wjH3q1uvZQ4LtJYDt/TUt9rEPXYfyu812bd9vV25biMXhEnvkgR8a25Ft27LeBdWLAPnmdx+wg1X9tm5NruXRcBPJ2G2jASsaImz3oaPWG86eD6g6iZJ2hjOCfl/ZOhFhKJfovC9auNhGAHE7IGZOEVK+JcXL1hfmWCLK+xDG7cGyEotdtMY+8d093Fezf7xtm7WePmZXXb7Jzrb0270/ftWYrjYZxf1hHOz60gfsX772hJ3kewhc7O+vSLeFNAdMt/pY62SoHUQR8NCOg9YBAQI/ZWHcpAzs1U5X0LTB7/zvm2+whyHHW3iNqVmBVhThZ4XBo3YF4e3e44PWz/mmYTQM9dWUHT83aKe4V/HJMdblxz7CuM5kjG0uSDWfnnrWIWrtSc4VrE0i/nWxx5kfqm98uK9qBOmn/taZLb+w0FrZH2tQ3wez7wyxj4czJ1euW+XIbz12GPtiSXGZIxODgkI5Nnjbcc6aUcyrKYq7DFQCmoc91OLR7Nd1EP7LlxdZUIKnZp/9OH6EtaORxjapUalnlJ+mNfiyjQKr3/l45PulqOqKqNGGrJ71WGetjZdsdCpqWS2fPn2S+ZTP/hTjiP4AzqcrcBJob8YGmj1ATSKrLt3qcgjrOCOrTlPzUjxkzQC1z4uoXYvI/9i05TJ7+ucvAPhn289RE+XMz3eNLQpsT6DR5WUau0aYHzpbqtYaowYeZCxt2rIVxwNsJpkIA1JpcDYPZQ07DVn+2c9/DsX1LrjXAdeQ1Q/Z1E2jg7MmZl6NkkVFFY1anLMmz6MmRNWpIj6GqA913q177BJLvgdrUeay8hqDuQ/+rD+T3Eepv6sJOV+9apXLAVQDmKy8TqECjGaPk5IkSPXk2CB/p8GBxkXVjsOsYbmoqKvBD1Sr6rpLrTnCtSpiDOzcvsOdfcPJUOxlbYmC/OnnvfZT34oMyoAciufetuJu0Mk5L5g62LV7sh+f+dEmW/ChXZ4N9DxwpLOb9mq3W59vYNDC4bHFVPC9zrGcy2RrzZlDSmFfSCk2Dqy8B6386fW24Ppi+8ynvwQRRG3dTCND6Fz2lFhet1w5zo8ZNZq+TYCIBPFkLnoIEHcI8Xy8Sw3yiwTIL36tM7X7pXeNy1/1xYVg4qw63vPGPb/x30OA/FYv/Vf8kKfp5I/54zfXoH/M7/7ie/t//QpcJEB+/QjwwKR/PIug1w9ea595Zw/8z2/sHSWIMGVk93RTDgFEhtONNqyDJGFynT2N9vFrt1rOpSuxIEHS7y3/Tm3A5zd6T0lwvjPhgh3wl1zrXxyAs+D17OdxAufUQRFG1/AAhVFsAvYkLXSNAdwsoltGQFwxxMENV19rxw8fBghJsQNv7sMvGWn466/ZNTdf7QLfVi1eSQhqmJUeL4WwwFt3QaELOSsuw+IB8C+aMEiREL2EIIYoXI3nFCh7+DvLLeOjuxyYpudXt5w+0lPTkb8OWz0AXB8FWAKdc9osQ+RRD+ATAgisjuOJfmwxKJYF6nmCfzm1U8xNcr28CGUNJPQxis60OA5K5yjo5J/bQXElQKGHg1c4vr/qplHXkXz+VTypGB0A6B7m8UPoHgnkZwcp0EWKqLCXV+nbtjw8lxfFuXzvq8n3kO2UwFeBHcEielCFdANcKAh8WpJd3l+IAA4K0GQCHUfxbT9J9ko0vy95jHz7ZaPTCaipTmxHe1GsCQBSAae/C8RVB4skvbJCG3dd8zSjyoaG+yXAV/ZHDkBV7ocCvy8gLgRy60M5Ay0NLS5EXN8TiVALAVL052XusfQ4YxBWmqCzE9WByheAywKf3WicJTxcA8558kO/KQWSA6s8SiT9mwBXT0YIhhEACLFRdFbyvmIpuoMFznOA7yYfQcTJJICPOtzjCc6UjDoAQqqOzuP9hw5xrULsttvvsFc5aChcTwC3SDAB2WncZ9lGiQxZv24dh5RiBwjr2ouQEqgv0LgbAEsvUEoRAe8iTDzqAM99FJiu663rKSWA3oc6rEV+yMc/AfD8i1cH2N//FMsoHqMDIkAgtz9jXmHs8s2VakRFeC8HNxXlwRxYZKmkK9LAWH7oi4vtH5/qA6giLwMgRR1Lf3d7lH3p0VYHNGhcC2wXYSCLgBy60vTevFhogvwZLxwgPIoIfHIFYDLONJa/8+lM+6sfdqNo6gQAUoihv/PhlZWWutJF/AVAgKpDWddD40XvW/fIZWcw3qRwEAE0S/p89UOx9skHqh347tQa3FuNlS7uVxSEqDcjNo2221FUUeqSlwpEdkvyYNZhJhCQsA4lmH7fSexlW3d+nDjrGZcBcn6M8R5cwPHbiiON2XcIEE1XgWKz41NEhUgn3TPP3z3EjjJNHNkDEaPusw0bNtCZidoI6zPZDspaT0SblBdLWPN0rzWGZLWj8afPWqN13zVPRCjp2jgbMsaSCIteDogJjFEdXGWp5w1REirViTIVeB1DgMrRjG+tU0mJgJFc67LyCghnb9aySDf+RPCKABERouvgrM/U/chhuZXDoOZpCGvmuXM17h7JCkuKLU1O/WwVhJ+sDfqd6oA5zQXSWBe5Mkteyg5Oj617LcJIBIiIVe0s3RxUBTj3qwsPMCqK+aFuQhEZUdFz+R3WHliMU6dLnQ1eOKDHFBZA8kSv4roOAIhKkRSB37e6BCdBQNSJGA9ZcujoCQgQL5ffM8i62sf62vfyDVbwmQNY/UGEkSvB6keTp7rzPDkZFQ/nW9bHD3I9IGx91OE4zFgLAAxLdNZ04RAvOfFR1gNpMUF4dFJ8KhkL5YwtsqYYJ13MN+VLjdKhHU4XazqIUQyfJwENxlA4pALq/+zpHYxYlDrcw0gecw6k+DFCTJetpNsXEER2bcmAwL6AlBFY3kQQPjzN48XHRlo697ECG44M/Tvr4Ma1K+3Fp5+gGWAb4bKs34wt2W0NMP9EQIn01N4RDIAwIAIEoKKd1m6Ftgf6iMjHugJCsr+pBdAMEDIgEqK3wtrISjjAvjrJ3Fm15RIbZW9beckq7EPKrGuYdROiarCTmuFPPmg+UyMorHrtTbpaS1HtRCZnWyc2h7JyXLliKQFgAId0rXfVk9FD/olhoaR1dowO0knIvGkBldpTGEOTgPDezIUe1qXoCIAn1AgTM1h30S1++GSZAyV7O1vs2vdtJdS3GTD+lFU39dmlW+fzOpj3I+wf57ogSbD0Abg+3DBsZ8AOOhgvSVkZdLIm2sLceGz8aGagLoigmSAMdU0gFm4+7N0j7D3q9NS6JnBK+5hIEBEg2v8868c0BMg7AISIkNkPzZFffwB9NwGidcfTTer5cAoTCJCGMo1NXeco7hlqKdZsrfEhmlcQI1OAPj0oPnqpD9RhqvDzKIAshdcm0t2qQOT1qBRbAM5aGata+2Q7kk3XazAEaCt2IDN0TCQkJUDmd1kTYKnA/BQpEGVTyeN2N7fRFOB5vQhE6AxmzEIiBAPadACW5+Yn20+eabSozHhna7cmLxZrl7dsOx3kOCdZJHO9IB8VLj8ri5tibPXn06Ufwva+uCjWTtWSQ4ECeHFOMgG/u63fBxs9yA5vNYBM9Ng9Vy2xtEhUINRiUgt0zIQz/spRBW+w7pZz1tfWaLd+8GbCp1GwElb88OMHLDopwG6/9UZ735+hLH6+xrrOHLHeijJso3gTAoppWIhMmmdVDZ3kbfTYiTM0Kyydh73SqFU2EqzdjHUiGTKBzAvVJnrvArRTE0PYU2RS78V7U0MChBCEhhBknGItGhZEa94c8toaWztQ5/XTbBDAtfJnXI5aOlZwMZAkraz50dEJ5NdhvSkFBGrCdDrQ/WBDjrPGVTeMGPER2Mko3NufnI8EyBQ/y0alI2VAFx38sRCXwVIcs57GY116jnrVH2JQ+73I8EQAvn1Y7PBNi4Qoi8aCL5D9dlRK63iARNByP6zoJuhK92NdiaM2DgboHIGcmWS9OFvMzeYjMzsdRQ+gZSvkWwz2Oycg0Nkqz5Ev0U8J84GV0ZYTg0KNWqqbsbMT5mP3aZSdTA3cz+zuqyE/S07YOWzF0rN5OYC6kTQC9DaRZ1DaYCchLQIpQZPT4yGJWesgnVPo6m+oICib6zoHpW77IERPCOQta4MXPxPGfhrOOGltJp8v3M+plls62yAt2hibjC2wwQSEHDkoECgwyGGhhiLrpR9Q3QegfgICuEn1Haq/WLyjWOVR6A1iMxjtrEa1Z52trOM6hbs9S00EYTTAKNvQn9EgJfoCiNJa5ksEDVONqq8gHeaQT9GCQmiCPWX50lXU5gn2LAD0Vdddb5/58l9Y7cA0CuE0LGPn2rH9hy0vPdY+RK7Bd775sMvVWA+ovXD1RjtZWWXfeugx66XMyWKuLJo/z8KpodRwNcK9OHqGTnbq+kEG5SSd8MiEGAvMNfJ5ghgDVGTMxURHcM8FuD577KDN5ZpkY/eVxBgdGO6zwxVdtmDDKvvpG+V2ur7Hbi5Is40rFlpoXBhqrj777PdfNo38Phrd4liafvrRy+yFZ7fbCyzbIdzbx27LsmzGtM8EzVuJeba9tce++NOdxrCg+z7G1Yp73sBGkrFy65XrzBcZx7P7TxlDxuZnkNdQM25rIVLuvTzbYmgweODZMktbnWHferLGcOsirJ76Dns4L7IiE7jHS9nzE7FPbK1vJ48CHgtSScpJ2WrOwITFoRwIktpX94s5GEHN3saakQ8RWEu2Rmd3B2A5lr7kLy5dscgy5qWS6VPtbFClet25cxekRCHr4yhZGC3Onk3WVgVYKQWhBpRtbApWrC2swY1Yy+Xn5zoL1gbVtaxVA/ze/sNHnCJEX1eRD+jP3Fetr/OHOyMyd1X7XHcVb4CPHXuoaVAszIfsyKQWPEEjiU7FJ7FyXQzhsXwxNk48VxZNfE0oR8aobdtZxxeizpgHgfIaFp9dKIBTeV0iRfILChmTDU71sXTFSmdxPMj+uvHSLfbgw4+616afkUJimrkuNfmRo8dRiGRSc1S6c6eaYqIhfkTalWAlpaYUWZoWEfz+7HM/t0s3b3b7SSprkhqsWtknell7A1Hnijjqx99sHF9ENYxJKafaUhaTqrV0vtSZse57G6yIZrchVI06m+u1eLKtsL2G7JdKZiVB7m9hzSkyT9Z+09R0c7DNFMmfCFYQQdPTXKxQ9/IzYcwFnSN0DZX9IdWjauSDZOqprp5xVttYSpaUuppcuVWNEJkxzBGRIoOsl7Jo9uO9hlN/KnNRuW7uhMD5UATI/D/Z5VF3uzOo+j89yk+XP+mqWL7pzhQeAkR/9D/VXqqTNAa6OrpYX0JR2s5YyY9XWuHNJXzf3z5775d5f9gIk60UPkcKT+yG1bVD3epeg8NgRHzIK9CTVQgrzX/ecT/wfJNncWXE75cAcY94/mzt+bunEeQiAeK56v8TPy4SIP8T78rF1/T/1xW4SID8+iv9R0iAdP4Cqf1OV/zspZg9YutfZJkTRSdYJ8F+Y5OyxfGyT9x2rS26dBVkiIpkgmSlZngXAaI9eXZz/fUEyKzS40L/6wtJkCkO3g5AB3wX2J5FwVyOrNZXhxu629XVEc/BLYxCbA5FSzHFYZ8sYtjcVyF1jqcDeN++Nw0VP+qKJXTi7nQ2WMkEw9VDNIwJyOOgqy4fBdy1UbRFyjOcQuzMY5ts6eeOUxzSJcRzTQI46DU4NQYFlwgO5YDo+ZRLIFsfhVQ3UfxKLSILIH9k9CEiJCjuXHGrjhFZsvC+/ADL4tTtywFFRITUK/0AT4OyF6BQDgM87AOYnAP548gEaTHNBAAAIABJREFUXoc6tkUqyO5KYZYqIMPoVpEnax/FmAordderuNHrGQR0FxCpgO3TEEXOaoZrpw59gY06DAisDlXXJq9PhZSsdxTG7Yu3MlA5hWyrxQJ2OPIDBYQ6nFSoRtPtJFBShJpUGrKOEvMiv3l9Fhirw8esQkSHfn1PwLRAXIG/KkBnCYsLp6IbD/x/BHBTXTEaEwIZ9Lob/m2tLfvrKtd5q9f5ziT1jNwLSYwZiubZmmyW4HCK4bcHu4cAmf292Z/xlIcobDhMBQA8zPBaE/GWDeDahjFeBgGnnQ8s91hgtDfvK3tersy47Ci2WJKZL8BGQmCSyI0sFEJ6zz0Aj1JtRHKvBTwr+0PF9wkCCHOxo1DX+2xQsSyBJnR45VqLENDzqBtdxbgAaT2eXq8UFiI/9LUOUiryRR7oOSXj/+sbQu0bz2NbxVjoAWBS/1Ech3jd+2DmjUgV3RfJx2WJpPHkbK64T2MU8F/HAuuvf9jsrE1GGJdfvyvF/uJ7dDsqe8ORJ3S5Qqx10yGt7vdMwMN6AhR1KPEDSFDegocA4bXz2qSi0D164N4s+/IPu1y3+SyB0Sj7Jq5ZjDJkOMSF0Mau9yqv4hGIwGiyEzQ2dC1Ehuj7+ghmbOrjnz+S6BQgGleysFJHtkgHZd4okN0XQDIaIkQgcSyApjrgBQ6LANH6oS6vcmwANF8cwQJSIum6O8S4P56RMbtGif9410HCscvn/505/g4B4pHIe/54FCBOhSTSFKJqkLE9O1Y2QoD0c9hqhehV8HkqB1uRbFKmJKDYEfii16Z5JKJE7/X8s7p7IVJIxKIsq/p4XIVKDtBtmAAIM4YtVRuPo6DvMAgQdVcLuBXZEst8DmZs+wGaJpE5tP31nQBH0dxnwDWAsQYAORGxzoaE1y6iqh60U/dTpFk0B2eBqrLsS+D3ZYWmtVW2A7Lw0vuTvZiuo8a2DvoKntXYcUGXIoNYe0QSuvfAe5Q1jAuQ52f1WkW0KndE2SVh/JnierfjaeLPwTouLpH3hi84pIbsj0QYVAMM9GL1JEJbKj2RXHpOBVfKyqqWPI+seXlYTJA/gEf+8VOQJ4Dxjax5Xa/dYnn37Hbe1QpP9qPDeWKSzmDmvO5j7SNFlvPJI6ynuofedNFHuSBTdWWKzITqxUel21hCUBzRqQyZXF9LZg4WWPICz+Xn2gGUBwWSAqy3ttZbKqBXAmG4Q3jgD+nnmwb50wU400D4drgtX7PKdnOYl8JE59p4iHllFw1jnZUI6REXNYc53upC5NMhYgQC7tu10xZjixOLxcdIT4ddvW2LFZP7lJeVBsEtayRUhazp2sN0b+RHLbXhEApHb+xlulij+rEO8ZkeszyAoRkR8HQn9tJ+PjKKFVhFAxkgI47wWAMBkoz6JA5lYxPKgOMoAESWF+akEkIeRFbXUu4xoAP2HNv37idsfJF1AbLrvcXzvhej/BBou+O5x21hXjYdl0KxILZYd0YYx1KAeDFWGCA2w94oOiqQDbUOP/dpDvujEz5kGZzAfgvCD+InAmuw1csw/AcUOnHsACjqDHsZRB37bRj5AhOAen3tKEoCwulk9rUT2J0cRZWgTJkEQqcXF81j3KQApsW6YOJu7F7CqYcmsPmKIudrSCoa1kE/rvPbBIjmNaCOhwDxWGFpvixY4mdlJ7DhciSqR234mwgQn/NrhOfnPMqnCy2wVOfMX4aNXg01jJSyqP2GmfMwseDv1CCQNFJjdlNTaE2XmnPzh1db1eutjuTuB5TSvr0cC5OTKIpUE2i9LaGL99JVqwkZH3TgOIwxSttaZ6soy8Aprr8/92WUeXOutN+KclELsDZo3koRgGgEkoU/jDkp4QJCIC4BfCtbmc8z/rY4Hvss5scbEBtVBBlP8TTLCpNdU0kv8+tEPZkiC1NsilDm/q4xQGiAdO5JJkCvs0EP87Gt191srx889v+x9x5gdl7lufY7vffei0YzGo1GvcuS3Cs2BgwOOGBMMYQWG2JKQg4JIecQSGIgNBeq6dgOYHCTbXVLGtWRpvfee+9z7mft2UI2LvHvK4HDr7kuW9KUPftb3/rWetf7NDtJUPF1G/ztuu1FtnJZmtU2t1vLZICdrKiFFYx9CVZmq7iHTz/5uP3FO9/twrI/8YWvWwDeXT8//Hc2foR9+NReC8evf6GzxQabxgwRE2qDIOsgdHp0LoA1LJG1lKZjRRNZNzTGYd9GJmOjt8DeiV1Rdy/AHcOkLJpsnslAKQlY/4Z4ZgJRZ01ggUT8jK3Jp04lB2mCuauGXRS2VAKlZUXj8r4gLoAxWgrK5SDZTbH2hsK8lhqvnlBu1Y7JgBYTrHHyzS8tJ6+K/v2qNemWgpVWL2ujP3M7ieZfRAjAMcCLlI4jgFRq4EoFl4KdnljlamTK978US7CN29dJhswFBDhgdo55lkHzUmMXxJ45pzWUPTMOBTMJJKgJsDpjL6kHJPcjgDwsjBBpcmL8giNQUy+jRm+yZ44MWtrqTAhJLfa+qzOsEPRnanTQashMONy8aEPq2fEr1xB+vhsA5fnHT5AnA8iRk2aVWFmmYZ/Y0YGiD0WEAJBZxjcpLZwGPnaw5A6mAhINsDZyCeaPxGeYZ3+EBqi/1MoArQEC89m/hlRTU6cHgXiEAmTEQzgaI9i9tZ4MNZQgxcupU3heRvrHnQpvahKbxVD2KgahDkVhH3YzSYAts+yhUmeruhazW3W28gPTaOSrhtb9iqN2WqCZrJpf61Q6dXMn1xLGfjDHXlbNmSME8PHI8XrUnMvJMtyE9dxBu/MDf4VyHLXtgw8AzKXahh3b7MknHkeVAtsdIH0z31uwLNse+ukv7OZ33mHf++2zdriMYGuRBAg3z4zBcpXsl6k+6vFpETQiLZi5VTOAdSb5GH6oZnzJ9AingazweB+eXeUJigyQAACSSJ0Rx7zsa6iwNMYyOhA7XeqjVFQle0/Wmk8oGQ/n6mxjfiqfB3z0m7S/efA5Y+gNKhC5KQBZAB5fvRWFAnPtnt+dNtyo7Eu7I2wr+9LsLHlzCTnWjDXhN377lJ0ECInl2ayt73AmAakoKHOwP7zx0svsuz/6LXkogdbQjCKd1/jYjcV2Q0E2odaV5peVbvPJWXbL3/7A6AUDvrC0C3RkO9zEWa+I/V17bif3LT4FwgKAoPYz5Y8hYsMyL4f3goKJWlj1QwwKgE4s4VJp7teRh7LIPVXdu7IYckN+Njkcp1ALVNuGDRsAqiBv8FoxZFuIBNTKvWzgeVKtf8NNN7mzYTt75Q4yqWQ51UiDvnDlCttGhsZhQswFLLQDeIqMIqBkgvV4DbW/QsW1F6gGE2lJ57NGgJFYat008syu2u0B0J84gOUa9VFldRXqhRgsncqw0FxuKwCGE9iTmrHDbORrqmV3k+MRTAO/tqkDZXqfVUL027lzJ3UzJELWAREwaskN1BrSDJCDJhsb6Fyn/iiBDNIJYJFK/aDAeBHoarBLjCcbTa4JAn56+6mXqMeyUY208P7z8pe7LI0YnSuoJ0SUWY4iJh3QXKSeTkBcEfWknOkfHAE4kgqNZ0mZgZxllU8nJZU7S3L9FV/dYHkfPubOVSKFKcNSCnqBHwJDVDvKTlU1o6ySZU+mPfcmrLlOnTzNWRFrKcZKKrZ4QLETp06619dZej0WYfsPHHCkPp2H28hXEQFE+55ssJSD9wxKkEuvuNJOYl0qcptq7yn2y3mRzTh7JDIHlM8lIqFqwSrAj6J373NkH+/ZwLlHLQEgjrwgnESfWwJARJzSGcWpqaUuycpxZ78aLKZ1Lqv/2WW2/vZSxRNxXgC0Zn37+F2fYb0NJd+QjC3s3RZk4cmK9Psz7VK/5QUW594ziptGno+lc4rn7OL98P7d+6eIg6/cvzn/ky8APn7/OoJmLgIgFwzxn9hfLwIgf2I35OLb+R8dgYsAyCsP958pAHIh8q8N6sKN74INEVBjHjZmMCe3YBqRbR2Ndvf73m7bbrgM4ANP5IVxih0yFFz+hyfYy2V/iNnoxvX3G+nLDfOLARD3U0tFhP7ucjVozqvxrlyNINiXPRw20jGIzUSuX11LCDmNO1m/HDtyxN7z7nfbv33py85T/81ve7P5E5Kp75nEmzoB25NzJ85RcMOdgJm+qPA8Ck/ldki+GwII0oN9VRxFkg45J7+5GQDkNMQpbIY4TEXDsBzH5kfN3Gka8/B0sD7QwWlQJYgDKeIlqaUBMUnVInZ2AEVOMEWj1BXO7kl2QeLvUMgFUSim52YhySd7hANVJoy3hqoamFOB1oOPsRriDa3NSN0JhVWIMQWzWDlqUgtUmKbh4C/GF1/TmOnrGv95DnNelr3C7WRZpIayQrE9+Qk0T/lZMdb0e6ewX3FZEBRz+k9B8MrmUMibPyfUQGS28ndVqHo3DXSFpSoYWI1XNSOd/ZUXAHGqCFQBsotiDPV//akmpsv24HvV7FShp0aQmtgXbsL6+3m/dI0pkmnn368G6dL7a/r2Vlv9yQr3+8UOEhPP+6B6X8spOAQEKVXugtn4B0oQKT803y4ARTRrPa9D3gQm12piaz7IkmwKxno416FgFAXfjyo3w5FwfGwZliFqZjxJ8Sy/3c2wtHUo0DWqUFeDTFkGanhLzaHGlEAxXUczLNu1a2FyYUWhhpTev3Jb1CwUAKLmsZqUanwr10LFulQD+uUCFRI5XKnJLNCjjWapxrAYSXcnzOd/eXey/cuvJ7E1anNBqosoNcT2z0Qt1QbrTd8rD12F++mA5wA17qF8f7/68VV2zwNNjs0TRiNmnAbVl96fZnd/u82BeY4lxnuIwlOiubnRcgA/9Bw1oqJIxlbFl2dN80jqDo2zmvFq3Ms+6pt3LeMQ3eVAPc1RjXk39k3RHMgjeQ/KsoiWbQ7qEK8FlJr6+nCBw4yJ1A4aV42L5tNXAGc+9m3sb5zSSOofsZA4YNEAjeE9CswK5VCM9sKFJC7QIFSAZDDjEsPrieVVxWFx84aN7uDVwfiJ5a3X/v089R5y1MD8/Trn5pFjWy2te5zsNXe8ZwOPBZZHAeIFQAKkKFMwMvdYh7EWDuHZWdluDvT2YLUCWz4PSxOPAgqrCo0P9yqPQ6/WPKkqHPDIh55pp+5aClp2ahnWGWU6qPkpGyUfGm0tHPhCACwETLSLmShbPUCLcK43BaBjyClN1tovH3nUYmG/TbHGZWRkuqwPNdGki9f904FuiDkq4Cydr2vt0evJQk02fEGsNTL/mmf8mpjfheRrKOfE4+cc6ljQunYdZNUQFICnMdDzqvur61pYsktTxoLyR6T8GIThqyBgHcbFHhT4m7usgHvkY2fOljlwpw8gJJsGWgmg7wDgVzb7xepVK60HUEmqiVWEdmqcnn/+KI3WtQAQCdg5nLLjJ88yZrDsOKBPc/9aHr3lBVtX/l2VrnGoe9r67bW28e+raTj3AT5E2fUoFk7S+Chano9lVBiNedYycjNCGKtRAlL7aZL2dCuDhaYq67LsZvKLVxKYfJZ9iIZmRwshm8sIxU3AvgYQCEZzc+swDNRu15TsgXW9hoDRdizGAmjyZWPHFAVYHwVw30p+Ql9XG403mp+wXHNpFEUxrkkAot+9/z5sUy5HhUK7aGbc3vnWNwEA0Czs6UQ90YEyJcHNv0C+fxrQQmCbbNgCCH5XgPUwYGpPe5N1sk+txXpFTT4pWuqrm9k7aB5zGA8Mj7MKWJdZZJqEolocm52yMpilIz4hkAwWLCclDmZ8LAqVQNuyZZM9s38/4BRrYxJ+6LCRg5h7cYBAK2B4J0YGOBXIwz/7kd1Mrpf8sX0JqRU4OUuDfUHqNOaLj/7OeqL9somGq+zJBIA8DaO4gczYzJxQwmtTbOOaIgtkP6thnGf92PdQlYUA8iURbhs3A0A7Mmd9+P4fA0Qp6cE6kq4b/TMAfz+77IqdNJ5rbefunbB4W20XWSZzqG0maSgOYqOXROi0v8KpWVO8SkZNGPmRC/iQAkNrvNdacXmx2dkSSQzUb2Z+v2IOCPvOEgDiXtND9nQfXgssPR/FW7lvvQDfjInUq7JrHOO57GWeKCOrkOZd2dESx/wvuCLDpmtprLMOPLMHWzbWGoHlCroVyeThn/7EKdC0fq/NL7AgchHqzp6lsSX7zUA7AXC2FuBungbi6cMAStyLCOqDcVRAuTTLmps7WZMFHgHKDEzTbEtj32lnTgII0FCeiyzgd1TYh25kHVHjCJ/zkhrANTbYbMDdULguYzS0WhmzGBQo5SVnIR2gJCCcfhnNcUoVmpuAJZuxZYPE8tzpSqtqmrIc/HPeenWKfeTt11h1TZXVD81bE7ZV0TQRhwFRghfxz7/+WvIOTtql191kTx09bd956DHbU/E5GzmEBUn1MfNBKRI0hHKS9WQUa7YZMmrOkWFxroHmbE4UCro8e+4g4cghAO8sPL7UjZ3IGyIToglX73e1whwqmERstaIBOdXUa0Ph5Y8KbXZkwRAK2BbSpiOQHA71A0Kz9k/yuwREK8/N1UYA7l3tkBS41zlZ8a6GjOEaZDXY0NgMcxnlIltgNvvsOOtQaVmHA4QKi9NtOeurCC+t5ABInas9PgqbqCA2uH6avGrs9aKWWrZsOaBxv1MG1pN30gOB5w1vfpPV0HSd4z0oDyQKwkUCAN8ymtThIDKLUjthsxPGOhWEalK5RmHM3zEAsBnmSB+KhiasqjIzc1mPNe+D7eHfVVlQWqhVl03Yx29dY6nU4t3tzVbe2GcnEI6Eg22Cv9m73rLDJuprbJbaKJdwjur6XkvMBxhSOHTnjA3zelXdU4w1P8MYpsaTv4bqJQF1Sjj7aWMTDVWVebIqot7w4Vl0lqOMSx5A0DyA2iD7W08/FmSoTZYD/EYCovR1NmO5N2ub15CvwrrZ0ToOW5y6QdE52B21ky/RjcRmUAAIwPIkbzYNxcAUdZfIzSLgzEBQkVJolnPBHL8nhnotSCgVe7EssyjenFVjA7VMIZkRjzy+31ZtWGXf/VmZfeDdOyGU8DMAImGoNupoph+lUbt++zYrJeS6rrLL1uYk2wzqs7fJQhBwXBZZPrFJ9tCeY4Bz7L88L2nJfoAWAKCQgeKxR/PH9mZ+DkUf4zceQH3DQOjUweQCzJLalXqB+TstZS4EkfycHBvi3JOCUikBsM53CivUqTHbuWsbqppJ+9XjZ+w9772HtSrAfvqT++z2v7rNvvjdrzk7O0x+DWzSwuLJNhyYte/ddQsEkhr7pydYM/j8P22Ps+tXFdpsAIrLyBTrZD948Mln7HfnKiweULyReodoJrtsVa4VcM6ZAcjvYU8aAXDdQcP+5z95zt5yxQYrf/KkfeIT77H99RWWzVp16z3/ZgOsH/AR3MeOokTLB8CJpCkfIuBXilUuc2FqiBoU5QDfx/S11UUJ3Cv2DdaXrGyeIYHp7C8UK1aPlaIvTfplWNIGUh919LRR+wxYckqsIyDJfjSKGrHk2HFUhFey1rXYseMlPIdTtoIMyOxluS5EPI89sJ06/iBEBdXp27bvsHJqSleXUGPreR9l71INtY79/PDhw84SV5Wj6nEpllv5U/lovihOQ5hHIpncfedKd60/fUrn7lA7efKEy2pKBXBdxNr17KkTnEmxXOT3b0fZ0ch8amjsov7y5XuZVzT+ncWlSGfUk4EQPZRRKABEqtc+gKvrbrjJkUiqsPX1g1ixEuBNRIJqLPdKqa1koypAwI81/xC1kyxWkyG7SF0xzjW1UV+p7lMe1i233IJl2FmypuogxYxR18cxBp78oynWPX+NO/uQbMDGAGYm2aNVD9d/a7ut/MRpR24cBU3PQrkyCFFEavV4ahvtq+fYkzRmUm2otlVmYQl73GauOxxlTTm5PFdccTlKkFq3B4tEWQtAlIaaZTXnrN889hhreo6rcx7j75cT7j7MvRG5SJklrczLOfbwABRlOsu1UzOLfBZJjTTH79N5v596VGt448+udtZXOm+KFOY9w+rcESCSg/LAmJMXAiA6mbjMsCUVuOx181iXVfPW4QRR9d0dFn31o5YYlYgCNcVla02iqAyjZvnIhz/OXIEQOc5ZHUDRRzI6/eeAEJ15lxQfzn5cahCvBfkFvZ3zAIi3vH0x+OGqjAvIhS8og1/yHy9lgXURAHn1cftjfsdFAOSPOfoXf/cfewQuAiCvfAf+7ACQ7z7dzdFqqUn3AhaAFwi5ABwhUGtyGnuMcOweYJJl4dV6w4aVlr5tDUUPbGqorVP4skp26QLQnQWW5+dfCIC8/CB7J+CFC/H5JrWKBg5pKtgki5VVlYqkaRpYidh7ZMDSll+oWPT92HgoDG0nzJdKih81gwfwmH7DW250DfIZJLf7nnoOu49RDkTzNPJSnNf5qBptNOLEXFdWwgjNMjHko2nEnfjGJtv8yXMOABHwkZGT7VQgLnSYIjEYdt4wf07DNhmlyajrTkDu7FQiNJQ0Hmp6BlIYqVGhkQmQLynFN7bnWA0gswUE6cXmSPYSulYdsgK5L30Ez6sQpsJxHrX6u+xfBGyoaSImzzDNarFl1LwWkOEavhRUYpWIian340fjyGWCcJ36ORWYGg811T0/AwNesmI1xh1TVWXPgmtS6z3r3BQm6TbNFYXb9TLOskpSxsK0pMoUqSr8VBzKikcHd/2cY+Yoo4Ex0HtSg1pNaX14ws89nugOHFhqLnstQXSN+poOZyEUzGKqOUscAR3K9OBN1n4NuxQ+Vt1zzl2H3r/eufe1zsuQlwKo9b0XWl95QQ9vFojXCuuFM1XyZdl0yU4kGGBMFlLku8i2i/cgex5PVwoWGuMtlYwk8eVVVc4OK4eCvQ/ASFLraj7nybXgEI0dliyH5CubReB0D/ZMk9xPBZLKe91jr0AYMSxwNTh1TwQeyeZI91DMeM0HASCyEdLnIpivyl5QNk0TjQw9Mys4INRie/atjyyz//WzQUL81OxMcmCcGmVJKFqqKird75IXrl5PBwk1XMT0b4e5+O1PrrUv/JIQ3SWg51/fn2H3AFp4n2+Fb8/yPGo+9NHUyctf5q5xgEN7EoyxeQ4680jddf81VMNcs+axVEnfxALrw19vdvdFQJ4a4BP8J2BD6iVlWSTGS/0U7FQFUr6oQa73q9dQA32Uz2ssxMacFUjGWHzrI7l294M0hhx5yaPcmKU5oBDFUHzZpQIJUmhwYpxT8+iArEaFFCBSVGhMdmFLpnk1BnAiay/3PCgnxoGzHosbARnOAmvpwzPnPFknsm/TcxToQtA9INsfKkB4vFkP5B+sw5LUDgI5BIwJ6BH4ofD2LBQgenY0hmomqnGq++Wycnj1KRdsD6OQ8VGTy2XFcHjWhzI49LxO83WBB7JaEQCiv0uRI1WFwMxeDnNa1zIzM7DLGbA1a1bbr3/zWyx/AIlo6MTgX94Mq08qEt3zOdkSMSZ+NJ/1/Cv/QzZYslDSGMhyoXDlSvKKxjjI97pnXjZwWneUfaODp0LrNSaazwpCV/aNrsmrEnO5LwJ1lLUiEIvrDKf5rsbdjL6mThVfG3Ihpde57I8WgGMBIlIvxNB4kr2F1uFUGtVhMKIb6mD00di7+qrL3S71WwI9M2E+pqZl2v6DR/Gvrmbu0ySSlQr3wo9m5gBNXjA8mvTR1oz6zPuR8aHjgFEoZtgnk/i+XVg4dTQ02HWwWIcYzwPPPYMP/bzdcM01PHs91oj5fDAM6UqaCRU0GFYwxoXriu2JZ5/CUsmX/TWdUNM81CKDLlcgHFb1gYMwAGk86VrOYTUxwzi4gHVA+iwAFAVft7c1W00FIdVQXOOw+hCwl8N9FNimdbkNC5Z+mkrrAYD8YUYXZPN7YBOLEbxIM0jZIDEwo9U4VxaN7ouATQXbyxbGh7GeHhu2qrOnLRd2sgCdIELhhwicr61upUlDU0CmLzA6p5nnfTQf/XnW9tAgacK654ab3ww6B2syNox9sgfryjXsuwAkNEZisFns1FwpKnQB0IW5qTYz2sPxftoaairw3g931mrKIRN4x0SimUwIOg3+Bf70499STIZBaBhAlaKxOlNei+1HsxWvi3VhzG+49gpYwaM0lgkg5tkuWJHmVF+Z0YmWOB9inU1d1tgzaMcbhw0xg0Vn41EOi1rhpyGMcwtNnc0E1StfITkdZr0CdenKR7M2zaEE8Wct8QIgWjP0IQKAxxrSsz7rGVmx1s+qS1FNsMbpw2sH+fLVEWz2pQaK53teaIGldUXPx+ptqKYGk1HakUPBr5+nRuphnzpXWmq7dtJchrGavEHtSJqVZ7WW8d5ogCq7ahkg4RhjIxWWyBECPvRMak+6knm8gCrKVw8EG7uAhXIs1W5+w/UQNFrswFMHbDdB9VMwenWfulFNnTvXa2vWpjplwTigUggZBP3sO301k5ZXGGDPt6ISwbfmMsz6fRmXKfJXTja02yTriNQfadxHOm82wvo0g6pLYa8t7GdJcdjLsBbXNdPUzpHtDYQKbO9+sa/dhTxn0EzfuTrWvvTXb+N+VgOAoOQjyHyQUOqtmzcDmg3YyZKjtnnbdksFLPWPS7V/+fd7bTPP3+1/v90Wn2i0mYZyFEGoBxmbGWyuJheCrXs+3L7/ME09Gu5poCwK9vZFHTDLezxbVUkeD8AGGQQ9SF5UJ3R10thj/NJSQp09TBPrcCCN+mDla2Afm8/3hoowRGZIBDkdyk6Sek6++lr7tPdpHx9lTctIS3TPsOaP9j0/9sRz52oAlgCD8qJZc8nj4vuraZgt8n0ZrAdJNJHrGwEe2YOl5svKwMYM4MrVf1yX7nVWZg73t5eViWdVqk/m6rpNm+w4YLEavwM8v4mAUWJaZ6PAiqUx7kt9LGs+qcD8sMQK4N8RvO4CTf8JmpsCbRYpaiNYI0vPlGObk2mnKlqslg45znz2rqvJICJfYYA9vY8jQxnBEbi4oGALsULA8wCINCkQQ+a4x806zXvkAAAgAElEQVTtQ5ZWmEZDuh0Aivo5KtZamAc17Sicmd/pCf6WGYltLXKbHMDbsnPtqIaYE2SO0C1277+7G0tH/ilrpVAAJ1nFSvGkWmoOICA5LgIgN8hqz/XZ6kICx6kL2rDAy84B6GD/8KNZXdfaj4V+IGM0Q+h5MNgxdqjKN3OKWVjoqGFEZprmbCDl1Sz7Vxh1TDjr5wT3VUHpU8zpRIgg7cyDGdX1PIspZE4dPNxoV1+zyeVWrV27wZ55di+AK7Uwz3sbY5TG2WbvU1V22epEgLNo9uMiV0vvpeEejmXjT54+Zmt2brCTNNa1t/rqmabkX8X66TPDnJmhfkTdtxjOGYRxUmNcoHogrxFM/SC1imp1qdhjAPKUCyKVSA4qxgnUfumsbbqmRc4PIaFJPHtkLrR0oJ7qte3Xbrfe2WG752vP2PIswPOIWHuWfZPhRtV7k505ftp+eYTsKNbev718lW2F5DUAMB2ZBUmB5+4Bcibuf3yPpa/KsROljZYd72M379huVwGMK6vpb//lIbv1imXONqqsesL+5qO324++9gP71N9+1mpQaX3z0Z9bVd+wdVO2EfvkPraSMRQJeJ/DYpDJGt3L3nm2tgq7Np6VND8Un1E2wFktMow6TCAAYNzq1as4I1LbUnsLdFWG1SzWmaEoZ7p4rZ6Bblu/qRC1qSzj5mwFwIKsO0W6kVp2hrq3EaXzkZJjth1QJoqvCdhYTsbEWVTfXdxHf15PZwE9wyKoqW7SuU1kslwUEqOqlam3RA4R6Uy1l845IkIFcW6T0mtwhHwTnl/ZV4kE8S+fvsRd8//+TqVr4q/g3HD6JECMshypDXKzs1k/BjmDaY+JpCbqpEZoo+YCqKA+lIpY9bysS0UqOYtyUxZYbcxFjcXmLdshck3bsZPH7JrrL6MmH4PYgiKLZ7oP5UcHKpYQbPgKyausIXdT2SLh7B+qM0WIq2E90r6njM4K9lvlUUq6JkBhkv2Kg7wDGQcZB6mIBYBMuc8vWsM3t9uKu0+4M7LqvwLWNNWzlZUV2EwnOTtYPcN79uyxbK5T9r/5KO8bqLt07q2jtpJyJh5CmGrMFgiEY9SgXtsrWbJmcB576umnCXS/1NXMp1HsF3LPRDg8fqzENoowcJb7B1gcgp1WGEp21dg6a4WrV6BzBu93mvtR96PLLO8deyAjeXIjtXm6bEKpPGUNrPxKB4CICORRgGitdg4ZOifoJEXNJUWR1n7t5we+sMySb3nC4RbR5NWJRBbEOXgBgs8c6sUF8onuJhMkwB9FMgQCQ1HpswBrQ3/ynwNDBIQ4Vw5qDW8eyPlCY6nHc/7ockHP5w+KkVdXgPwh8OF9Ec8Z6aIC5OUrvD/2Vy4CIH/sO3Dx9/8xR+AiAPLKo/9nB4A8+EyrBwBxvpGeP72AiDz7z9u56O++MF0Jl/Px50+YX7dftdt23vZmDnttMEEky0duL9cjNloHgLidbin/4/y4vth/8oUD7m16v3gh9k7MEDFEKHJkgaLiQQ28aYUTcwBT8z+dRk8FB1Exl516AWas5Ohr8GTdf+gAB+BhJ1+O4GB99ngp7Cg/B4CkwmJRQ6UX2bEAiwAOc3EUsLKPaObAnUmzruw7l9jWz5TbBIWuD78/MycbFrWYlmLpdcIuwv6KotqfsRqgkJzgsCMLLNm+CADxw4rAx9ngAKks2f4o6FfKDdqpTnniRyPaGybeQzMyiOJwkUNlJAWPmrwTKqJo8PovhX7rGiVJ9vrkC3CSbNo1ZgWqcOh2xbYAEDHZMIhW+GlZWZkrHl1xRsNXr+NuP81XMbB1QNa/xXqXPFyAgxphYrWpIal7EE1xLcsrMcf1Ojp4qcEs1rmKQzXPBCgoCFKF3Cy/Q6odXZ8LZX5R/od+d8s3ttmKe0rd+/BagngBEKlKJOBQw1lfr753tZs8+XeddsVm+ZdXnZ9MG/5XtedwK+CF4tM1nNWQdt+xpPJY+m4v6KHp6rEh8oAYDgTRDHZNbhWpNM7xLw7iPqqZECWQAWDN+b+qMUUV7z6v3Bc+L5amGPypWFEo2NAtHgKYaH51cpjT9cu6KZuiXs36RoL41sG0b6FBqe/R4USHIAEr+j4pcWSBpXuiBpquTaCJWGW6Npf7QEGu75c6RK+vz+uAps9nAFidPHPafvX5rfaPj2B5wfeH8ppqAEQKSGCCqFEusCoJZr8OaGoSiNGlP8WY+u7fbbQvP4YVD1ZBamx/9UM5TrUhZZGa6F00ygTU6PmTpHySJuEoTQynNILVqgaA1hWpDDS+CsfWvP7BZ4rtb77T4+zUVPhrPulgqLmmhpDmn5qwSdgn6EP/9oBgnpB6fXjnoMZNH2osapy+9ZEc+9h9UMD5ELPK3UvmvDCycJ43X9YrNcMTCTZOV3AwYz6OqkAKiB6CYSVBFyN6BAAiEmuIGSwTZJvkzf/wZsS4tU5Ah0cGcv69eQAQj+WdmmJeOPi8AkTqpCVARAoIBTqqealmtWuO8no6aMvuTTZYAiUUcp4Am1/PhEAfT4M6wYWxei3ndN+lrBD4JfBIB+k45P+yonK2Y/xeKW1kM+YyUniPUtnkEC5cy6FVoIvLCGIM5Vt9BEadP03tCBpQem23N7BmjrG2aA0Tg1FZLmLICQCUj7GC1R1AATiSCttugHHtZ37oECsWpQIn9d5SaABE0UyS5Zt77hgP5WronoawhutzQzQh9KE1TWxArYECWASW9fM6UsL58++KymqaSddzXdj60NDRQqjgzynWLtnFCCySEmcCH/QBMiFiaOht2byeOQ+owEFX6oJQGLjNLZ2MQwvNQ2xHYNl2wW4e4x4OyioGpu6MDpV0Qn1oasyzNrR9a4NlfPggoeU00gFAEgERsgFBd8D0rTxz1n70/e8BrCTDLrzUk6eBFUUDSoXqunpeA9CHpmgiNjOR2DRE4I3PqkkzCuY2oKdyaUqOncamUeHyUdhx5LsmyEFUjgJA5POv5y0BEO+5Z/bAKO+xHTTpBX5MYVcjpZeanWIXy9qwuuws9lOb2Ff8LIMmV+nRQ6grrqKhF4bqsBxmsFRuKLlgMEvZJqWR1ogQmhuLPB8+7FtDNMejedZ6YKLHRcTQ5ACEBXToAAjp5U9/mPHlXFsQ35OzfLnVAvo88MiztmnHenvv7bfZz3/6Q7v5puuYdzM0+LKsAiCMiBA8yAGNbriW3xdoaaorulusq7nGVq0ssMaqOjdnw2kOBrGP+fK8SQEiAGSO//x4LvtZWwWADC4BILU01J/dX8d7AEglCPfKSy8hIHuWbIwOFEFlthobFAWkxpAPMNHQbd2tvTZOZ7UH+5wW2fkByrSgZIiMS7Z4wLE6FHV1DY123Y1X0bxYsK2XbIYQAVCpkGvumT9MWWV7BUFW8KxNVEJLKiwBs5rTRRuwNan02D96yAn0almjtaa//IcHAJE6USo7t9647crbufDYN8oCy62RPdi66R0B9g4AOp45dcquf+9u97WRKgBDmnwxMHhHscmRVZ1yQARqVqDsKoT1vAplh15QIIj2qHE67QEAYP3Ygsq60ZcabwiyxgrUB4OMuRpgvViEBDN2wKAuWLuNfWJW1pys9wePV5gfgNwCDfId2I7JJuqpFtSgiLx25tJUIvsiMTnPBmnalKJQOHGmy1Zg5xSOyrcV+7dRTORGZtRYwgoPt/90Qp/be/qo02DlBs4Tet1rVSwR7RI2cY3rs80e/9p7LXBu2MraBuyHv3rO1l9yqSOLFOCRE4nlqHK5njl8zBbCY23bzl3WUldpb7lrLSHoGPm019oCz8Isv2OaXJjQiETrmgi2kqpWq++lecetlW0Tmz5AQ6Zb70bUuKcm7MIGRvYqDa1D1sf7icSqi2KO2QEphAozlmDl9PgISyRcOmiB/ByCIsLZg6TG1RwYY06LFaw9VXWpwF5ZYkWyHuieitySRCNVSsgqlAH0y1jXks+vtwusn9MiBfDMnjpT5Zpt2agHfFEAxgFwiyAxyP2cZc2Uik/7sNZv9zOAymwsKD86eF6oNVSrsY4vUnwlJWEhg/ohmH1skVokQOCNgFMUXsHUtQvUgNJTjsFQDkGt28ka2k7DNZwG6TDqiRrUYcshghTDUj++95iL41XTupUxSuF+rYFVP4BdYTLXHM1cn1YOEY33FvYMXMasfkIN6USndqghOHqM14wGI8viLadigxYL61+WVbNMqhFeOITmdT/7djPWagIDce1y1mTpGWQ/sI9oD64u514BymQl887Zc+LJjlDe2+AQqlmyNzpRx0yzLtU3j1lqZox1tA9iJQjpYhJFJ+MKLsR+Ictc9jrGRHZiEaxdQbLF0niyJwpsCGG9mp1W2DOfB9yqqh+FRBVBUxuFEWBKMGBNcnIa90JEJkgeMOOHqNFmRGRi/e5lkK7bWIBlFbZieSvtK/f/kPm8yaqxojtc2mtXXLXc5TUdKDnFGqV6zM+y0nhuAbVCqHdilCcF+DENaCWCh9Z3H/YC2bkK/PBnMNJphssWNZo5LVWPrM60muzcQpg2zeMA6obC/HXYpJFDw/tunmy36996PfuwH+SaDt4vmXUBIfaNXz/mTn9f+thNdnzfEXv6eK9tTo+xGwE51kGKeb60wqZCIu3Kv7zdxplbH//nL9jhM9Ws7WRdXHeljaOu61Bmz67Nls58G2W9kfVwFXPp9vf+td3/jV+S5/iX9tATj9pvTxyXCBV7OfJM+B0KwVaVmMAi8KbVAHeBWBi1DNhZ8qsEymxb5sfakeysIcdQhrFVo/jlHJFH7iOTpEX5RXxfIfkVVGHWj6JpAjAvDPu+sChyyiaHndWkQOJYgJQdO7ZS50LGwUpVeWZf+epX7JZb3+ZqEnrU5JqQdYJ9aC6M/lT2EtVbUs0L9JC9qxSzzm6JfTIGRYPOb7Kh7YVAEp8Q58hR51BOJEM2Sc/JgyxR50grgaypTZwvJniGv/yp3xMxXrx/fPfX3Q4sCICgN8NELkNtI/KQ1CIKEtdaoMZ0K6+pgVQWyZGSkygdW50FVigyq1Ol53AziOcaydDp7eQskeXmuZQfa9dttEce/TXKJtQJ2OlJ4RRP3fPLhx/mPQZxfkixUsB3EVTilIvIcyclnoCQDqy1BALJfaGP8VLtLiKN5k7917da/t3HHUlGAKP2x5uvuoo9qsntSaqB87Ha0ufL2bN0/tQzHcfvFxAklXED+7QIeyLgyIZVhEVXzwIM6x7IIlAh6MeZQwKtVPeqni5aWeTAlEReq1OZbYyx8vGUdSI7LZ35RXvKAERSfdSG+qf+IcCP255dIpp4Mg4dAML+7M4K/OnOiUsKEJeX6QVAPAcG973qaThQ5pOezJfldx52pIUU9upAwIxmcpuiyKwTEWSgb4j1jBoUtev77vgQwAvnzEUWswV6AAD2pv8cEKKVVhacLKIKR3/Bx4V9Hn1hCUV033Ph3/XvVwdA3E95OmWeVzj/94sAyIufzT+1f18EQP7U7sjF9/M/OQIXAZBXHu0/OwDkgb01VB9qC18Ignj+rdBzbYAeIERMBayWjINvAP65yODfddWlVnTNpbA9CH0cw/qI0wBnKMd0FgDifsb96NJmeB5ceflBLvv+rtc03zfdWYIahGYkv9WPk8g4rKtIrG1kk9VP0VyARUc1AWdipLfAniZBwTbBbuuH3RJAA6sTT9RFGh2SySqfQoc9qRuiaIaKma9Qs8P4g+rQVv1DMkD+5gwy6WkXgp6SnmbLYQHVw1xtxt5jEHbkLMqSONipIxwoR2ngylomRFYikl1TbE7NwRwRAELzwQEFS2DCLE2RYArqcZrRaTQ4e5BOB6mxRuElUCURxrUafLMUVKEUzWogquCT5ZMeWhWOaowrJ0GqEgEaKhrVjNfvULNY9zOYJpUv9+EwjJn1SMrF1hfAIYaNbpPk+yrEZc2khr+aoCOy8GJco2SFRGEuRYcYPmK1qGGeleOxzQhaYu0rC8OpP6Q40YtS8Ell4LJb0J57ARBn3yRQRw1U2UN8a4etAmDysuv1vh1bfyk0PZDXn+CgKMsfFZenYMZ8/7m77d2X3+vmjP6uD/174+dqzgMg3qaSJ8hcFefvCzNvmeaxK9KE1X8O/XCFqj7OZ5K4x0LFuqTM8lcPtT4a/kmwi/TvSYpUecAWFRVxSG53rCcF6l17/XU8H2NOxp5Lo09f04FHv0Pjls48EvO/EnbUag4lXSgtlIkgECqaprAnG6TLSb47aYDH0PD0Ajo9sEMVJK0xGqdZIPVDHI1lzfl8LLj0+o6JxIcyWp7bu9eO3neTffkp7gNzrpvXk1WKDoTKY1ADXmCLDhECNdTYlt2RmjuffXu0vf9fy8hIyKPpUm3f//Qa+/sfY63CwUBWWXlY/YgB19aGSgHG4tZtW+z5I8/D7pp1TXsdIkZgB/tx2NH7lFpCbDcdjH782TX26YcIrOVwKEaafre+Joa/Djgu80PWXrD1vfNBjUTNa6/VjL6ug4bG1gv6aY7d99Ec+9A3Wxxwpu93TUkhaVh3qLnmBwASQZMljgNuisaSuT7C746WzRiN/mYYtNu3b+e+wWKkoSyGpxhgmleC1LwAiBfo8BaRegakWvIALmpazXFfuRdSQTmwzWuB5Q1DR5nGs5iHdcKg7tuSzVUIa5IYv2pAVVaWYRm02R3uFJKoe99C01Kh6LKq6WT8BHxJ+SHmsN6jxlpzQ4ClWLxqpmmcpI6JZH510vyUakxgiw7WawkAPX78uGPU6edTWAf1UQu7z4cDbzKH+LNYDiQr7Jx1yhf2s0AOZX4M83s0ZwQ2yAahn8O97m8uoEovYyoFiGwB9KGm6rFjx2jMoB6U5R8A3TANBAEfWt80bjM0b/X+9XeBhlJ/iB0ncE5sZwf4ssa2c5jV71WmyVlCKy/Zudsx9cRUlMf1I488wr2fs+I1eEnDtBzDF3wWtaLP4rR1d7WSTRDGs1fkAKReGp5qFATSRG/CZ7+fINbIyDjrolHcOYB6RqGdgOa9w+Qb0GybExADe7vjga2WDgCSm5ViBag3Ymmwri0oIJi3llyEKuYPtgnhQfaRj37U9j27z85gr1VA3kgJNjyynhHLt5imy4riQpoQ7ENYKg319aAww2efhqS84QfJHVDTT2zRNevW28P/+ShNy1nyrbbSVIgGTOoCsKtAwRGB7/d2Z3czgvpKz7pYkdE0uVevLrZf/fLnducd78S6CLY+TcM5vPiHutvt0u2bIAfge47qJJ7nYZw1oY1nOoVcLR30taYNsRbp2XBpwzSQK2ErRwIEpSalMc+m7OSpszSEs+ioBdmefQdp2pB3JIsV/v0kzbkbb3krz1UfLMvl7LGJKOQq+J5sAqC7yA4BEGWv3H3ZLgLH81GvldI3Jlw6g5DTslKLhV3sUVXRXKDECOBeBHBtssCak1pKKkTmYAtNAn98sqfJmThxutw6ugddxlYS/vzZWMekMTd6OtpQp5Afw3XGUx/MY0sWRKN7FquxDuw/DlcMWwfLxParsEqjeTYhf+2oBPInRrA6abZb37ETQNCXpmgy4Ar5KTCm57HDCgCtClIzmzVcCktXNLLWa70TAKJnTwCIe6YQ6jjrQj40z/+rAIi+X9vTiwEQ2eDJ0i1IbP3VnnX/wo/RGvZu1hJZKSnIdxQwQrlVyr8R+BlAk1Zgan1Dne3avdupWbSeJHD/+wB+/GjMtwKEz9HonaL2qEcF8nbskhZdBgvrIg2ZEyin4nhGnV0lnfdx5fpgy9nNfWkbJai7c9TeSJCz1utfVGKtc32xDQA0tFcsEGwMYxvg5QBgWQlN3ctXhZObkGTPn623Mew3JwNjsZfqRelDMy2WK4OZv4pg4blRwE7G49mKLqtG7KYshKI0s1/809ss1h8wlpyOn/1urwXFZ3N/UP5RCW5cv5r3FWOl1XW2/2SZy/a5ZNM6e8MV28wnHyvL7+2x+QbYywCec4PYrBmZOT7xNu4Xafc/csJ6mH91qC9Sl/MYUPPF0JQK4T1E8vpNKC3FOG4HIKqjWz/JdO3nNqel0jgnfDox2t/ys5ItgSBnZin2eNwD1ENgZw4EDuG5Up7RpCyvyBqYpUYtL6/B3iYcNUkS9nl9LhMunIZfdWWdq13kry8mdxx7ggCnMeX1xSfRzCwBOEUVSskBJgVJKB0lRyZgeqcD7GXjoz1fwLJ+Jg0btBbW2lkm7hS1XqTyxsTapvaRBWU8aoBI1jupGYOZ/wsoQGaUAcL+tEBtnEajbprm/SJWVccJ7U5FXT0A2MWSCYA0ZfmojMJ53RP7T7NmqCYm04XSo2g1geas70nU4k0nUeYBKgSztwzqeUY5ovzesQhAHFQlHSCl9Z29ECawm+V1M2hi5wCWjXPvi1aStxSdYsdRIUTwXgRO19e10PCUDR4ubSxb4chQpCrVPWusbXVWUImMTxohILOsieIDiZW+accqq2X/H6V2aWohgHvbchqQsNzZ92cAwcEHqANZFmLIcuHcMToxSq2nHCDybiKVjYNFLu9PwLKst2Zh8GvPGsWuJgHgWfZCMdTY7R2oS5g7gaAzkRAMRvk5AYjKeYlxYDhzjD0yhz01PQWVMFlLX/3xAXvjDRsB6Iftyf21dtedV9gcz+/jB46RBzJAzgiqFq7fF4LYIuczKerGUPgpry+AN6j7Lqb6PPNtTnWRIyuxj6vuYd4qRHuSPciH9UREkWiIPykAu1kpWVYG6NaKomQywdcSshKtgOb8E79+1i7ZfpO1o7Ycily0nz7yjP34K/fYvf/4ZZfZcmNRrl2+pRgbtUw7dOykjfOcrMLSsJE5++nP/bP10pvVqpidEmjb1xdb29kzdl0xuXkiaM1OWCjjm4dFVM6GS+0fP/+gPX74uK2/dDsAV6/bczRG2QVZAHdYMfKs5YGCvO+aXZB+auznVV0y/3EAyI7ieFfnTQCMSe2YmQy5ZBzQJAKACuWDnDh9uNZ5zl9j7C9BWCUnZeWRnULe2FA31lYZ1OBRLOnkLKJQycJectflu6jdAOsYn28/cD9WUUUeWymFrrM/9XMeXJaXzz3W3uULSaPSNm7a6Oo4EVtUA0WwZ6fQmFctp3OWCE+q77SHnIOwUE3uRhp7qSwzlduWgELl5stpcPPhPfv8wYLPJ3Qeeuy4bJcXIAWgIqbGU77IrW+9BRLIqFOErsEe9/777kM5ew21VLdTgUwyV9/45rdaCRkadWRFbb1kmz3xzO8ABYupLXudckOgh8giAYBeJ8jxWp6/AhAk1RGZzkI68edco7B1EcJEaOqDxKK1KT0zy61xylyT6kzEFVEmZaNb8W/r3WUUfPy4x+aY+aeaXkHn6zjTCOzQ3ipQJYesFqlGdD7V78vNRb2LVaJILs8//zw2Xxts//4DzmpX5Bzl1aVy3hKBpp96tBbS2ZVXX4UypcIBUiLjaC0V4Uc1egTgnOy1VBeOAXwkp6S7s47Otk4pyTWoLiq5t9jS3/K4W5P1807dLVRO6g5t/45RR72/RKzT55wd9BIA4s0CiWKfPP5FiAd8JL3zKUeMywXMEeEoKS4BIJ58LOpY2ZKKrKccmnmCz0OCcBMYnkYJ8qkl8INFyYEg+hNSpZQg5wEQwXv6eDHQsQSEePkUHvrfi6bUfw0Aca++BHxcBEBe6qn80/zcRQDkT/O+XHxX/zMjcBEAeeVx/rMDQL74m2cXP33bO+1Hew/SlBiFeTxDYyrXhZQpWDvGsX2R5VMI+PrBVJrqwvYkxt4KezQfACSNxkR1TRmFQRzF3SybHjYG8gfmMKRiRs1JsdUci58DRTBFvRoApd95acbKKxVyL1fceT9fdMcBwBnyOORfTiEqaamUISo+VGiEUWAGqVFFMZZBQK4/UtKK02UOjIinkAuGeSOlhvJFoii4VHQNwRDppTETQiO14adXWeFfPe8oX8kwPxS8XoCt0Aq8sQ8fOGT7nob9wWHHj0P/FAwRsTRU/MqeZJxGnk63ARxCVNSF0MxXs2KMYkoe9rLdiqMAG6cYlqpEzOl0DtAPPfg9l+cA15WDERZdOqhQcKlAU7HmbG64rileX4HBKqD7sKWq4wCuRrkKQTVoxQIfpnEThky2DYadmsthFGtRvDeNjX5etjJqiM7wHsTKl7LEg194KiK9jhr8KvxULKoocx79PBW6v5Jrp8Pylje71AgzNMjCKHYVpiuJ8CAHjkWFLnJ4cEFvkjpT6Nf+u6fgXf+5Wnc9+pyzOeNPT6A274nvVabBPI0AASD6d8W/Fr1k4a+Cf+3fVTjmkDcw2wsCyaPVC4B45815EMRbtHG5f8CBcc0mjq6SDQgrFNNfIfYc2N1rKpiXJoFAJw2bApara2SfM02zMtcBEWLTSy49QTEezr2S/ZMa1VJHSPWRzUFBjd8q5N0aRx18FMLXCyNP1yuGvPOaXpJVq6muBrsa5fq6WF1RooLyoXvkzT3RawoI0MHq0c+tt88+ikUP6oGW5kaYdVI6hHA4kt0NzVLlKcDyVpNZKgEBEbJEUrPg794abrd/8YzzzVXw87+9N8U+/mC3w4vasKcoFPDDs1WJAmsFwONa1Cx79z7HAT4aa5UcJyOP5LAkYE8bjVMZMVYCUB79py12zw8G3HsU6OHUG6wdkTSWNLe8NmmhABa6Lgc+iCEquwcxpxgL/emxFaMZw1xVMffAR7Lsg99qc+Oq+aompBQFgRxw5ZM8D3M1EFaschMU/pxLE7oWezKFwqdqjsMcOwEYUMAzHqPnmAwHHSQc6LEE9GmuOKs1p/7QPZH1FUekJVDNaevc55aUJ8oI4D93NJLNnFNNKVvGo1CSHZnWBjX/Z7k+ASlqjiqkfhw1zRhdlxTYvrrnalwlcUjW9Su8sQibKR0Q12PZ1cp1qJmpoHipegQCa04dPXrEAR5FHNIVWi+wYyU/J+9kqSqU+dLc0gpQwGGTg2E8yhKpNaS00EFYNlf6Xq1tOieAOSIAACAASURBVNTqfo3R/FTekcIyxVjWetbBQVprSsGKQsf2q4HhL+arDsVhfF1AlhjMWqd0T7ygxyBrrqyD1KDRM6+1SePtz7MmJZLCgqWuEsQ+ScPCWUmI4swY6w/ZYZ2Bsbhh4yaYdFm2DwBb68oo1hHXXnuD+3t7WxNM5ggsEjfbc88+QYOsEhXIRg6b2a5R0E8jN8A/hDV2kLmitUjZU+TsjM+QV/G8a4bLi76HxNV+5nEGrNaqr612AEg0lORdAAnxKEAmdcjmYO7L9w4DJuSvK7I303h4+omnATeGbM+Te9w+G4KiQWGp23ftAPwmfFngHPOg9MQxfPsJQuXaRgEXZvFMP0kwu7Jx3nDTjagaD1lWLkpEntFY2KNNTQ2sH+W2CwsRgZqysXr+4AGuNdo904nYOInd/70H7rMPvOd2cjzIjIERnJUURy5Hgg0ABsnTfz0gDJ1Aa2eNyIJlOQp4o/1lDqBhQWA6e6Y/N2AcC4wmAB5ZY6Xx2hFYhfXS1Dt5poz9LBXQaIgmLuodGqLxWL3UwqYeYU7fcce7aTqUwcSGQcm6JpuaHIDVPfv3wjglEJvffTUK01DCd1vqseVDeVdcRE4LXdQu5lgCjV0163XDuwGPopjX87y3YaxCJmmojLswb4BTwIzq2mZUeLl2DD/9+OQIK8jNtE3LC62d5lMntiYZ2RmAzxWWFB5jSX7k7tS32ADz6ng1c42ciRSAQBI9CEL3seqeURuiAeFpdo7YDW+8jmvssKI1hbDkZWfJOg3TWgDIvBqPzvbOY02ntUpNGIEfNWc9KidlgFz4UXHqxezMC78q7rijprhPzrOW6fnS66jO0t6jPciXfSoG1ZBs/qQWUEi52N2BAj5oePXRPNdcUONK9UcPxA0FYR89esypBLWWKBT2WpqTUoN6LCWxCtTzjvojhGdReUQnSo64LJkAaoJF9rQ+6opxXqvqdKtxuwDJwCcAlssrWWNpUNOHMZ+oQMtkTc9kLY6AsPE7bMa2X7PBWmkyLRBgsEAGxNkmnmEssXqGJuy61RnkZwQSrhxoJZVNdox7ctnVWyCu1KBixcaROZjB71mfH2jFmzbbT/afIuiZGgKwbee6TLvr2mWEKTMKwZH2yNMHrWMc8JIG7foVUv342CW7dlsvc/PZ42fsl48etk2r4+yLn/yoBayjZvzJflQgrdZ7pt4SUJmMD1L/ztLsi4Ogwu/952+XWC33gT43NRvNMq4nC7BGLckJrk/3Q1ZHPsyLnnGujTKB5Zj1hUZ8qr8ls/7EKcAbUEFWdLKFUxaPGtK+LkeGBjpA35SCvFEAh1O71lVXOJDEPdtS5bKWRlIjtDCXJ8a1LymvwpMTkEGz9CzAaxbBxBUQIg4cHrbcfA9oVkijWExn5VxpX9KHcgR8mUdSHAj48OX3j1PLzcvakTmm5zIxibWa6wkDTBQ4Bj3FEQkC6OwFSmLBmj4MM9ufjl6SgoFZ9zpb2mHa8zzSDB5iTspKT2qryjMosHmFIADYhFQx3YfdOtdR02Zz9Fcz4/yx8CGzhTnbK8Y1YEtVX6TFp2cDTjZYFM3IfsDdsye7bTsgVCrCz+YK8mA2+tuKddtsz6ESi2Fej06OU5t22wgN9n4JKrkPUqpnogZs5FnPICx8uBciSQx+//6owRMBfGiI1zUA6FHPx6dwj/HPUkM6nvpiFgXlICB5FCDqMA1lLpcxjuR8QYAy6w9DJlxYyydjwLoEYC17LSmhBXIIvJUl5jxrl2oD1U9SKtJf5QwCmQmWeQfBNsKc4kAEZeW3jJySSernjYX5XMuI1QEiHi7pYO/ld6fGs2ZP224IEN00mPv4uc//8pAtz06yZOrQM2WnbTnqn3nAj5LT3diEeZSfKr6cXSVzSHWGasAY1oiutm7W8ihXF0WwBymPS3Xo4jj5Y9HBFo9SJSEuGwBkyO57psLecEu2+XC2yE9bbh3NrCc8X5OoaGawiw3kd/pPLtrbrrvNzrJvJZLp1MCeEoZlYhS11nu/dL8Vb8+zy7busv/z799161seYeW+QQu2HtJMNurLTNav3v42u/bm67CqAwyKTrO2iTi79WOfcHkjN+/eZlsy0yycuvWpI8fsBAoJQcpgh5bLw5iNDdj+hiHrRqURI2B0OfUMZ7t62P7RZFmuyE2zwPkJS0bdMDXcjW0SBD+e6bQcCBhk1/hpXwAACeJnRniNApSILa2N1OjYLuO1NzM9jj0SLgjkIkWgcJOiPob62k8WpdRAy7BkUlC4ahX9/Qzzfo41U04EFRXljhwj0o/ml85tqiVFSPPUayiaaO5PUg83QnSZp7ZiOXCkj/fdlveKwId359B56KuP9rnzQSQqpX5qh3TOr6Gqw1hbRfg5zd64betWp657/MmnOQfGuHXDlz302IlTtmrtenfe3bPvGXv7O94Bseko+UMAr76QM9hHUiDFZGUvs//8zWOAG9kuUL4DYo3Ooqof4xmPca5hHMJIJ/uPMj4EgEjFIsWHguZFDqi6d6Ot+2wZ4GyHU6qtINQ9mHGsIcxdxLIAHopjJcex60py6jhlmVx/wxtsDwob1TVPP/OMXXbZ5Y60c+bMGUfSUc2oHEGpQUT2ETCVDzFF66DC2UXIUa9Ce5zOJKsBg1RzS10v5esA5xMPmcmfPgEkH8gRqqflcKDzXMMPd9vKOw6xbntIhy7XT7W+lB/szzo/Kx9I5wWdF3UWjOV8oRzNzu4uxirKWRVKHS0QqIwxSHzXk25OyJZY3+/OOiL/8eyVPH+Ms2Km2/eVrznJ5yOYo9ERIMBzAfau2+5kv2e98sNybwKgFjZAeKhHQR4QKCtqnnXmnMfZwENG8hDqpE7VWV+ojPvsC4uT8/86j5C8zNdf7tMieimTxPP1PwRIXlo5cmFT8vU26F/fz78UIPTCa319r/8ah/NP8Nv//379f4K35OJbeg0jcBEAebXBemUA/P+18fPZ8eEPLPbDbF2gqrrnE590LIdoQI9ZDi7a8MW4T4XR0U3TwQ/5dESMn71j5ybb/o5bHQPmXPkZPJ7VSBui8KfYpQBQ4zmEZqKamNpgBZ6MO1aUsiUC7cyD2/9Lhdur3YoXf12FXvF7DsH0QV1BcbFAI0DZGj4czFzuBI3mBAqNYQ4JytaIj4yxOlh1Q9gtpHGNkp4uUqiMcsAR61wNn2maawo5VG6HfL3P3LfVCj9y1IEaMRQxYjmraTAOk/LJxx7HN5ffKf99/q2gcR0cBbyMwuz25XA7h/+mAAsfml7DNGpkjROpJEb3e2lgA34ov3EFElwFYfcjg24mTHb1ipWu4dfLwTqUn9c09LJFVbg5Ky0Ol8oOUW6AWPgRHMgEmuhDDdRJDiYB0OgGuV7H+KMpHMY1CiBSfocUHRE0TpxtlNAq3ruT7zp1CE0W+ZfLnoHxUAHnbT7r9+vvKh7jFUqtPADGTZ6oUoMIBFHpMEGhvcDpPYLOiLcBXv2vay39rw67uSG1irM+oksgAER/14Z6HgxRQx6AToc3/U41Zs788/I/mEuaByv+5rT7un7WNZ50LVyfC6bzVmAX1HHnQRAVhd4C7YIJ5mxHVBdyKJx3ChFZBniULmpga1xUAKuXICWOmECyXlOzPF7h2mIy6UTGexCrR9eqhrxC7pR50AvTW+wlgSMDHBpkIeUYRLy2xlX3VvNRCKz+846NV2WgQliqBB00NH5i/Eu9o3vsBQd6OXj84m+L7DMPE0bL/WtDPt9L2KVrmNEIkX3XMA1pvR/Nf4Ef8hmOgZUkX9/PvyPK3n9vlZNef/mOJLvrARikjKa+TxYqGzdu5GDYaodRfdx55/vt6LGjzirl2muvISyXQwvF/NjQGACIJ9RdiiZdjIKwH/38ZvvofXhKyyub7xPoKlWBvHt1/6QAEWjmx/i73BP+rnmoPzU+mt+aK95/69bpd3zno1n2nq/BBme+6OfUdBdgpeaNHHd9WMNCUWXI6kf/TfPsj/O7sgB5BGppfMsBbgQQaJxm8dDwERDGPfACHR4qthRD2Eq5PvwS4LHEgNJvcgcgpz5aUn65A5Hn35o/Aj/EwNTvkK+w3qMsT9SY0IFK98M1KgBsZDEmVpjus1cJJNCqHWWRDm81NLu0JinEcZrXiOX+CRDTnFNDU8CpGG/r1q5141FbW+PmnoBqvyXLMVmFDbBOyrZKKqbi1Wsc4CJ2oA+HOL1WGSxBhZ0P8Hviafy1EBoqawOgKA6+Unvg4Z+O8oc5L29pWWu10zid5JqUz6ScJqdO4vp12PXaX6kB4HpyeuYYU907N1+YZ5oXWi91UFc+jFi6YnQLABHzdlFAE++vHttCgbjFWB8qfFTPRRZgSDgNevecYl3U0lxvN1xPeCle9M1NdXhH5zoAUOondD2sd2SnEOYrv+Ux1k55LQfSID9ScgZf9mHronHaCaN9gjUujgZM/QPYdXz4EA0BvP3zspx11YIyqWQDhDJwAuXQJdddYcHMs6MHn7ei/JVWWVZB86GU58DPrn/DDc5GZYI5mEVIeyCD0NsGcxkFRpTskeg1hsQkohZps7r6esAMGnc0B1cQ4K69KZ5n+nlC1+dQRO4m+yoUUKmTfaCy/BwBylmOTZqLSkvWDgf2PmtrARQUwDyDFVh+Zqr7T9Y86PIIAh+A6YufO2SGqbERng2si1iDfAANJ2DsTgIm+VIzzHL9nVzfHNeZTGMzlsZJJ+z9o8dPspcwjkFkg4xM0twj2JQ9LyEn24KZO5q7obzm5m1b8Ran+UKo+DAscuV5iWl+4uRR7lcKQNIGayN0PA9FjbJNlucV8H60d4VDMoBdzZ0aZP0IZM5M0QydAnCaZV3oZi7m5cLWbu22vQfO2LU3XEPjjfRq3ykyA+IsmfclM7ruwV5s0dLswKGDBNSTDwEiMU/t08A8b+I5K+9YsJVrky2Ja1nAXqK2f9JOVtU6hU4cjdI3vfWN1t3fyZ7MXhoZ6pq5ssPxZ1wFgIhEILaq1gBn2cfcXLHW3wR0eItFZ0PJXF2zJdR9/uU/XgiAuBBVrcCsGw6gUPOFuTghy0HmA0slIES4IzpMAb7N86xrfWxECST1RzrP5iJdIAXaqtZTbSZihEgDyunZxr2R7Z9sk/T6wQKVuc/BXNM47O+WxnpbhfXaFGziSZpEo4zZHI3unuZ2ApunsQ3MITeq1xpaxmyI5m5yZgBgA40uupM5PLe4wdkMStpe7uNY16jlQuqYo0Emm6SnGz02KB9/4zpu2ag1oryq6RriPwKoybEQAzZA2UZ0tYk3MTKXbcdlSRZXvMO+/cvfWDNgxa6NKXbfJ2+x2KAJ7Ibw5icvI3eNQuyxMCstoWEUbKsJAi7etNV+u/+IPbtvn11/5W674zOX2vSvz5lPe70FsEaNcj0R2M4N9lDPRKTbTECU1WNTVNHZZw/uh5lL+ZYICjNITRnOe4oBqPCOUW8f9qUw0SMAUBa59wPUhWp2Q7DnWWFM4rHjQXqwjJyCyWFUtzPjZAhxTxlzAclqeEpJpf9Uz4wTsj7POuKynmXXRB0qNrtIJwK/KqsJyVDZwDfEkQc0wBqVSSNTqpkzBKQjoKJWF1jDmNFMFoCifUWLrTLLpEQWAOJPzdbL+h9Mk9+jQqG5xnMZi22XwIMg9kypCf1RgWjPkrmX9lNf1utJZdHxJuJZp3GS4vmk+cr7kLphjDOCrHjCfGnEsk4of2IRw6Go6CDAWkA01qszh6ZtexHPSdZyQLZKgPVIyyzIJXD+jI1YrLPA2n+2xhZpBkr1Vn6yxQrJD1mZjgq3D4umgkSLSs62A4BaAZK9MJZ+Im+xflW0jVsj84XLw+ItzaMollqSdVZ2eqnxIViYQVxCqd3JfJP1FaJpLAo99UI0NXw69dw8VlZSjzSgipyY4rlkTOIBkadEJOF7VV/0oTqTPZesweL4HVPU3PL6dxY4rIWqG4J55rQHKq9AJIHx6UVeB2VIz4ADRjzqzQmyWzJds1X2Y02EWccnZdrDDzOfM7ENQ0m3inW9hzPaDKSuedbGnzzxHMqKRcvDMqtrDJILeShnTsvex+yKTdnWwDOQidKnFjWLamSt75GQS7SOKzsqlPVDAKqa72rEa3+KRibjN8i6yrq3LAlFJ/am39lfYcWbgyyKZSsnMZNxHLZWlDkpBPNMAX7Ms5f5Qxa4/sqbGf95O1hR6rLkPnDbHVZSU2kf+8FjtqwgxN7B1x/94c9QiFHDMRtDABQ3AUysAjzZhIUsswqSQbotRpCJQs7BTCyWqf/8VatnbLIJdX8LqsZLUfY3k//0u2MH7GADCBr3JJz3hYjIWE4gXYTxvLC/MWelaB4YnLXlmRHu+ZvoayX0PZDMFDKKsFxE2M2N5zlJZK5Hx1sw+25EQrL5AzwMsb4WFoK4MW8nsMPKBAQpLT0BsBeDDdnlLj9Sa9OoFHHMk17O16nktIzw4Kl2OQ0AIjLTMpS+qvVV16vRrvOyznHKsRTg4c44PGyqfZVVMSTimbJ4qPV27wh6TWdonYn+90/ascJKIKeLLC1eL4V5LICrBRWEwsR1xg3j+spRoq9bv8ll31TVNrIWhJJjstL2HTyIMqzd7vzgB7GMQsFDLkgl6rNhaoEgVFs3vvFNVko9oyD1CcCedFRm2u+UE6nzt9R2slDVuMg2VQQrnamkEK74yia37RXcfcxlBqaicrua0PIBcgTrAD80TqrhfLCZFhmnHTmXyC2HDx+xt/3FX9j9DzxoV1x5lZUcP2GrmAva5wSUZENeiOPnUgF8TpHtMcXPK5NEn1sBYFLHtcumS7WiIxlRZ63AEktntAqUxKqrT0IQ0tfSAFMFgAxQ23qIBjzL/FzDQzhhvIe6C7KOzsie+v+lARABJ8o71D1Wj0I5mrIWVj/BY+kdYKe/uMaC3/QLF1Kvc0EqPQvNgQl6Mx1NkAzIg0qkTzDGw6x6VRZfIp6MQBiICovn++btA++9C5AyC3KnFO7YgSI/DOfeLgCUSnvizpZLAIfXQVOf0xnA83kvCPJauzCv9P0vDYDoJ/6rYMjrbbC/vp+/CIC82mx4feP7aq9+8esXR+C/dwT+X2vg//eOxku9+p8ZAJL11isWEwknLj1zzr759W+xkUZg1dFld9/8Frv5Y3fTPKl0zc177/2KvQeP8LU3XcmhZxGGcCONIuSkMNE6uvAjxQNWx3GxDHSYkpxXTQ710cU2VsNd9iXnvrfzNRVur+UGq8hb9a79HFZo1C+BH4scRPxhufhTWAiMSKEQ1cn6HLLe7JQM15zqxSZF/qCuwcohTcWJAAk1gtWwVstcB7ppGktl399pBR845HyJ07FwGaEolQoimTF89qk9FkshMkaTTqBKIg0hNeTCKXalLAmBmTcCe9upBDj8zFJEKejcsckVYKyCl4I0lMOSmDHy/ezClmKBwiqOw5bC3BphyAtQ6aVBEcbvVWHmsf2Jgk3SCQuYwGruwRBNCZe7QEGnBosa4crvmEW2rz/1Mzp4SSmjbq4kwVK+uPwFDZBjh3Cs5UDrLIf4uw7KsqdRw1k2WWKLK1BOBZ1Y1VIiqGDUn2oyTlLw6/rEZnefYzIscoAM5fSt1yz7P0WW+eEjS+x4j9WG3pMYLxpTT1A2zWHZhHEgEENF7Jtg6Flq0ggUKP/SyvNT5EILLH2y+DM0MZaaQ/p9rlm81JT2/pAX7HBF2FIh9uLPeb9Xj/4C80njJFs4FctqOKmhqAaEp78N4EHOggKcXd4L3x/MGDtABKqg7J+c7QRzQvdIp1zNM/n8ZtGkVDhhKK8rtYHukQpf3Uddv1jymryub87P6f167ZcE7ij7QYdVNbgloZeixGsfpVsqG66ff2qFffxnE4Cc2Hnw7z6Yj1KB6AC0wBipgPcGTwsMHeewIqaV5tGX70iwD38TH2ju0Vfen2p3of5QwSwVgBcAqa7BeoyBkLrgwMH9rnhfiUqqgYOGrkugmLItHKNpKdC6C6um//z8JnvfVxvdfNM8FxAir3YpmHTvnB2WGMzMP2+gvZqGXiDIGwrurN40b6Vg4s/v35Vjt99Lw4/x0rMiRY7GT00b/edPc0SKC1l6KOSzGQa9wu2zOZh0AObEAvY0YYGxEhWDmJDyBvflvnqnkeaK69U7JYd6T6g5lH2jQ5AXAHHsKu+hSCxdZX4IANHPerIWnAJEc5VzSSjPkyxs1LDU8yZljuaIwB/gSKcIUkijxsQFv7MGRehgzn30Al7xjKGuWfNHDEONi5RkygwRcCRwThZZBbD7T58+RdNohVNWdNBNXE0w8BSgRiPZDrIqOFde4YAVWQaImSxbK4FpnhB1lDXc/yTY/wI8JjlgdmKPkMb4yddZLEApRAJZF3o4xPrzfvUaoxzedJAV009WMbpfmns6/EoVpfcuhrLGVmubPuRTH4fkX80LAXMLPIM6r00w72dQJOiJSOPQ3YoaSWzmVp6laLJTxPJztmHcxwyynpSRkwLrd8/TT9h1114JM3KUr5EtAWjfyQE/m8ZQNJaDUpyMcNgMDKCZwe+cHAMknvTFg7rHztbAJqSr28N66i8LL56nxocusWzA8QAaMhKFxdPhVGtxlvc62AMYyvWlrsh1IHsbSpoCPMH7YczXVte6tS2Tw7rer5rOxbAd51nfYrmOg7AaE/kdITRwUrIAkRjfJhRjtShqlP2RRkNY91NrSgfvX3MpMz3V2ZvIwlGzRoCe1goB1/WwTA/ue85uu/UWSyFv5OnHfmVX79pum1AxJEbQGYTRGonF5eQQntd4/auZPgaQqbygBQDAScZiAo//eZrV47CRuxlvBaMrJ0u2gLKbOANo2EOmw8y8v7N7CScEYZG5t2INoA+A2w7YyrLFOo6NRZhCzQElspcvo9GKxRVs8l//+hHGoMDWr11JA+J5u5zcjn5A4hjGw1/0XOw3ZDMZzphM8/vUaJumGXCOANoIseJhm0eER9NcaKExPWFbduzGR72Uta7T8ui8p4YAovG01sPw76eZ34S3/ByN4SIyWKZo7MzxvE1wn7q5B93s5eG+gTS+aKq/6TZr4J7JBrGNuie/MM+S0hIghoRZAirYEVjRAexxahYvKGeIiaD1W+0GNTnV0NKfUoGUn6RZuqRUc5Z0/PfKIMgLARDNdxfNtmSl6V1XxgGsdM+C+N2xkA382TfGWDNEShB4KgXllHJsALIEHobT5Nb6reybIYASraXypte63cb4yBZTqlXHGBYYqcw1aqFZLF8C+Ps0+9iEbONYFxYBu1qq61HXzKMK5tppQJeW0+3nQYiJZQz7aYzFwzrum+H9AILkh3B/sC0NxHI0PYtA7GHrpKH8hYebLYFh/PqdBCFzz/ZV0vjhmZqC0bJu62V27FytHTlFPg+lWg5WV8FwC3g8LWUNNR1N5BQawmEBk3bnDWvIEMDfnnVmjEbsV7/7qL33fe+3Jx75MXNqh8vnCqex+Tx2SQpA3rZxjRVfQfbWb2ni1ZaZYZO2AAPfjzyJQQI/UghMbxtAGTXAfowS5HR9p/3oILaD3OAYwpX7R3TdwawzCTZCjdbXNkUWED7uKKVFbFmQvz97xfHjhJ/wIeyBfjIZCyttFCDNj8Z7MA1aP80f7fGoJdU0nKfDrn0wmKyQCMA3ZdONsd5P0dBWfgPkc7depePN3wNY1Iplm7JHGAqLxtZJ3vW+/LI2bO4GhyYhNDHXC8lTYcOJAiRTbSEAROt/LGD2kAhLAL/dNJRzBJqy0CrkOxK1ivL/VMMKBHE5N9qXmOsL8upnHNSol9e9VNOyfJmmhpDFks4Hc+SFjAOaBvhgFQOgLHLMxNgAcxXLH6zu2utqLI7rjQvABop09H7WELHJfVBON6NKr2pknFMUgj7HPRjBBijBTpf0WhEAyI27UiyCwQjl54dgPbeg3htAmTYOaz8pAQCK9WsAAtDvnmt3LPqcXOzHAFFUs8oOSQxrASAKeRfQO8781j2b5tonhMvyd1lsER/jgu2zMxNc/RONSqUaQDqKtUvyHKmeQqgpRofJumItloVUKPdmkjVKOYCOMMF6KQVdEOu+SEIC90dVm/Ol5LQ41px+6lxsQmdRitCITsC6UMz1fvZHOUj6MZ4nD0/au99ezFgGA6hhFRkWi/1jlYWznp5G/emnzA89/zR/n8KeqK55zlah/lgJiFwGiBvHvB9z6klqGu7NAs90KHMvjiwLpRlpPRIzX7kOLSgYkmMBjSc6LR11W0YAmU/c/8OABVEE10fKLplmP5WK9XWNWAG1Z1MN2VBYf+XlF5LNkWUHAPoreJ6KVq22Qs5eJ+uq7N7nyrE/RJEUCmhFdkFjY4u1si7E5gTZepSNW/jcOtlVzQxZS2+jhadA4OBZjFt5uX3hGz+wejI8tMf+5bJU8kJ2WQlZGf1YMT/dRBg8X8hg3PwZn/K6dtRfi5afjbUra1Z3L2HnqIEyEkKwbOPZmBq0tGhyH1lIslNkYdxtre2c/QAK6R8DfMZacvZywtEXUCxGcQ8WAJBSeA5kaypSDusppIG3vf1t7jxQw3wIZB7GM8bVNfVWuLKYOqTFEc2kBFXIuSfTrcPVQd08kKqVpZjQ/RBQJoKQbOmkkE6gDtYZrRDSQkZG32s6Q+tc/A8PdXFepx5hbCpQBG1cu9qTK3b4oF131RUuryYTIsDBAwedcjaQudcMiSA2AWUCAEclNcqU9i3qwFoIeecAObZs3c41tdtpcrQGqJOUDVcAca8blacyg+JYR8Y4S3cCeDlAh+esF6WQL6Cf7KY1FlVf3+7WwTWfKnVknWEs7S7Zvg3yTh+WT7Eo72KcBWd3F+8FpXBNFc+Z7MKoKRsBAiNktUgNIGWHckdUk7ZCBNLeqDNLDsrzXs6TIoMJuAjjeVcdeRp1SCbnd9lYB7BOHTp8CAvf5a5nsQHgYZC9TPXnSuri6soqRxrQPltUuMrZD+p8pb5A/Q932YrbD7gzrkho7DSQ5gAAIABJREFU2oO9JDUVr1JJLx0s3XlEz7n2VtnQjXK+T6Z/MkmNUQRosxf1aw5EpKP/UGABb/yxXX311S5LU+9dynhlgoaiyJG7uCzMdGbsY19PxuYuin22E+VWECSN9JRcVB+o5Kf9qPHeCwkCFG8pCH2GOSUVhleh7gU/RFTV+/PmGv6BB8L/V9HHCxo4LwRA3Jn7gvO4R5HipSJ6fvDFX3+9DfbX9/MXAZAX3M6X+MfrG99Xe/WLX784Av+9I3ARAHm18f0zA0B2fOodOEX52cG9+ynmgijMimC6YuEEY3V18RoaQKMuQDYV5sk0bFBOaGzeUy4ETpt9NSyeLLxiZ/jaNM0RbayyWVHDTZuok1hySveynMp/sOs1FW+vdjte/HUVe+vefwTWGmG6nFLk5eqrJo5YkBQokdGoNgB5SmGoxnHwl4WHrJoUPilAwVfh6pRPkuOqKSeQwtlVwcRT3kYALKmzD2y3VR8rgY3DAYJDjbz0Q2nK1GA3kEuhP0zDZIAiScx5FXpidwhYSUhJtEo8s8W0d4GIvLZUIDM0glUURcPqGKABkEEjrI6CSwzNc7CFluNz2g3jJZ8CrRNqkg/vzTU7OUyrKaz3qtwPNSgl5Z2jwNdhWQHw+h5vsTML8DHG4VhGO15gwIE+XLNCi9UYjVrKlxATXB1a3UcXcMx9VRNWRbv+U+NV46XQa70HAVwCT7QBqsG9qMMTjT8BA8rHcI0eMVywUVAWyql/XG7J79/vmu16LW/xI7BDigABHGKm6TrcfeBPsZM6YZkKSEvD53VI/s/MQa8Spf4rHist78fqz5a79x8mBRL3SUWqK6ou+J4LwQ59Wqz+8xJd/u0FGvQ1AWhqIoh1vcgzovej71cgnpg97vVpbkRz6JRvrTuo0sQJpCGmAHmx8BXc6wLlHWgEi5p3o+sXmBPDNQsAUTaCmpYCPXSfpQaZ5CCh9+1hFnnyddRgl6xaY+fJmPAEfDvlFeuUGst6/8O8hsZfVkEPf3qF3fVTMl+4h2pcSP4+BDATx0FDLKsYDnd6r3qdETV9+Rk1xu//62X2gf9ocgy1//hAmn3w683u81JpCKhoampGAp/trq2waCVMLOwnYGfqUKfmrNjpTbDyYziwqPnvzXaRzZUAm0f/YaPd8ZV6Z7WlrBhZxahRqHHSf2ryaw7oOvRvgXAaNwUhekPTZX/l5OUcKJ0lGN/z00/m23v+AwY+P+s89mVLo/FzyguyXORxr1B7DvOBasDTCMlDXRHKtbXDRtUBROq1dOabVDyBHCAV/nu+TtcJQoccdz+YWzQ31IAWaOHm9NLnvRZYHgDLA46Ioa2fUTPFC4AolFSAjJqXen9Slciv29lj8c1ilUtVI4WHF9QTG01jIrVKDQCU7NMEgHhBII2JA2mYsyGsU1qXpKwQe0y5FGIg6lktwBagBKXOlu07aN6MOsaiAirryTfasnUbv1eKEk/2ydmyMndQ7mGtUxNVlivjNJsqsUNSI1Mgrg7Czg6LsdQhVKG+AYAMUtjpnskyT/NC804KFB0+1SRSg1YN1xH+rb1E36u5LRBCh99+mnJDNG/FSg2iyaDfsajngHulxoO2aK1jWtMCWHflD33NtVfb4YOH8GXHQoWxkV3UWTzG13Dw1KG7lSDZGZ4bgTBiGkrh4lnvAH8ZA82lqYk5cjJk0edDPkGltdGc6ycINxwv7lHmU+svLre8jx7H7ieQserlWSKrSQovsSBh54Ywzl2oLZJQ6an5pW7XCBYqM7Altd6JFemC4rm/eRzcg5gjBTxTT//2tzTSeF+wD5evXGVnYWhqPE6X0sjAR1w2S+0AH6GMrQAIgWZSD0lJpH0tFRsI7d/KKFLT8pGHf2EbsafbsGYVXXkaYIDyh557yj5253ssggYYVugEAtMoIhfEl70+jP2qmcZkFlZ+s1DXfbXWkGMwjSXXACz4dhoRQNWoTDJo/sBOZ652AdKcpalc24DFmdQ98zTNsG0oXJnLHMFubMcu+92eZ22GpvvyVcVWDitz0/YtAFfBNJbSbR9WG5fu3uGet/q6aqzdCljHg2GNw36GWCDrjXFUOUE0VaTYmkC5ptDe8pPHAW6G7JrLr6ApyH0l6ysXuysFs585fRJAydeyaFRm0CycpBErAOTo6Ub2Xq6A+xHjF4pSLRWrnAnrwTpniNdMg33dxLX047E9FhRpsVh5bdqykX0AFQvKj9z8bPJtup29ZTgqEAdUqkvBIqz1UgoQzSGPAiTA1UQr1jJXl2ywtF5r39M9XUWAeeXplwtCV3aQQJClHUy1ldYRxzr1rA9ioaoZHYfNpGyvAqTe4NvHaZgLEOujmSawnBXIPT+qPcKxpBKr3IXE0tBtZJ2O47lcxv2WSiuW8dL6KwAsXMiem180sQXGEowcye+fB7CeYrynaDrXl9cSDu3LMwqjnnyUmkayXcD6WdYsMzbINq5eiX3VaQAtPQPYBCWSexDJXsU60j05aIM0LO/9ZZPB3bd/vCnZEkPn7SnyQCKwIgoMgKUbSzMVT/9+2OECsUN5mMZ7sQaE3DrO74ghkyCLBmMcbO/1uRG2sTgbhi+NcJQ9P/7VM3b99TfYM489bOvXFNmyFfkWR53VMkhwNetCWtGwTZzB7m6w1UbKT9k489KH+y5wzPWyWG9CyJcYnw0ihHvIRhbC7LH9NTbCPj/Ofzh6YaFEQzefQGDmQk9dE818gBlqENdgUv3D2lLLmtqHSoXyD6DObPN6xn5i2KJopvpho+YPyKC1z09gnxqGtNsE9k+zfmQDbgoc9WGNHGZdpe/KM07dqppE+XPY8o3PLFoPwJ9M0GqbsTalN5+HisIXFffU9BjEpl7WE9bJyABLBkRIJuNF86+ZPS+MNTKWploV6oZEAGNRgBTA3E9TMiGZ/DWeSQEgmtvnGc9uT5VqXBiAZiirMK+nz6kWVH00zxkhCIupMVCrxXma6b6hjhgzBQASYNSzsPyDyAMJo/0+MzhvjTXtNIuZHwACAayprTThcTakGc37Zq2pbu3w2OaUzdi2PLM3X869ZH3rBaBsIKg8JDrR2rDja2pFJZCJ9SrK0oXIePvPJ8scsMHSQ6OW90t9H8n5QBZRYXSFBUD5SL0lggTXOAUAMclzEsTnAxhjqVr0AnFYdKViw6X8gn2HqgwbfvPDwiqMpn8ivyuCex3CgMyzjvCguXVZ6nSBRP6sB9wKrKtonrPHqNlKb9jIBXdKki4A80ipb1A46FkK5M3KQmyKsR3oRznDXC/MghSF/VB0ZAr7di17M0pWsqpUi2dlp1opto6RqAxO0xx+vKwdFZXZDeSsRHDRpViIxcOyF7imM8M59jMJlHMALSMAOPRcqf6OwNtNFmylFdXYg/KzPijnUc1GDs84G8CuEIBQQLkUMqD6sO0Kiwm3ScDx3Ohk62vugkyQY7Hsab2sh9/66WEU+AST3/RGqwOQmQE1/M+KRuak2TrOZasy8lEPVNrRTkBk5mZhZqLduqzI8gC9R0d7rKaJnJ7AKesDIE1ZeYk9fuSsU4vRn7drAa7edNml9vTeZywLEHN/d7NVdfTaJtaBMBRHITxLxyC98chZP6ApYj8Czh0uS1B8FDZ7LEUAE6FM421rqRFQg3Qxj8C8AUCoxbC/9AdQb2EfKVy1imcAIJKg+2XL0rCEUw7cvGWjUlRoOQux7dt/kBojAUJDIs/bPLUn5AQa2FIIjrLfqt7WOizgUY4AnQJC2CdFUpI11CTnpna+PwLim4AQETt0RsjNyeBZbn1NZ2hvRuLffb/VtmxaY9954Ft261tuZt+uJw8rxXawl41JPUlDXSB5As9+L3XdBIDWBO99BmlCICDDEDVhNM34KsAQqX9DQiOo9VejnjwKyIiKCxvpKXJDtFbEAkYMUz+2A6hK6SHymxRyIj348ryd+PI6VzPnfeiQK4I9Z1QUO9QwyogZAjwOVm3Os6LMozTUrkdRlvtBXPDWgbIUm+I/7alxEBC7OHPrjNPHeUP7mMhUyj2U+lrkkHNnywB+Nrhzy0HULAPUCZu3bnH5Vvv273fnWNXRxeTOlAKQRHNWEVkmDlJZCTlKssQqhAgl20jt5zr71Xxvh+W/cx9gL+4RDk34/X8u30OfWdqu9Xepn0UY1Ll8gvupM7oU74lc4+OPP247UcI+/pEEC3/bw2T67XQ5pIMAN6qNOwCkUshTmhybsHpUI1qzBzn/iNSk/sMIe1gA1oLxPHv1NSiaErNYW/zt05/6e7tt84/s64+/hffJAgMYor1E/+lDZy7nkMA1/b4B+KJmv/ciLjg7v/a//j4E/cXAhve1Xk0J8tp/5wt/4vU16C8CIK82/q9vfF/t1S9+/eII/PeOwEUA5NXG988MAPmL++9ZPFFywuqeP2ppxWvtGkLQnnz8KYrdHGcDEkrhs/e5vRQGITQmUE/AfJEHvRpXslhSc1M+pss5LOtDh3A1GlthT8vrV8xWeU7LRuvYN9a/psLtpW6Ft5jzfu3FmSH6+qYPUqyouSx1A4ws2WAp1HwSACAIBkgMngQ9sERGZf0FEzKcIkdNYhX0MxwqnbJCRSgNKbFMgykQwikwlG2yyOtJxbL6oyUuD0LqDh0c21vbaXTBkIQtPEdRJvWD5M7K/lDjK5CCJwUm1nEajLIjUbhjK4xkvb4C8HToVBjkPOMXFUf2CA0HNRrVLFZTdVaFKcWnWDM64Ag4ECNI8l2BJ2pQqPAWS0xMGrHw1fzTtehPgRvKJZniQOVY6xQ8AqVCxagVK5zmotifMTSPveDICwEQTxNfDBI1T0O4HhVyYgyqWSiGj/50DBLZZnGaUu6HKNoOVOBDwFJojE6JPlb6BcLy3rfPFZ06aHk3Tm8uQAK+sfq8lCVqPqpYkzKg/f+y9x7gdV7nle5G75UFINgAgr2ITaIoiuqyZMmW4hr3xCWOrdhOHMcpnknP3JsynptJPC5xjWvc5KKRZVmyukiJFHuvAAkQIED03oF53/3jSLRcNA6T5zqxwIcP6jnnP/vfda1vrcUh2Kq7BYBSAsH5XIfvPbEASfJV3EhLGDR+7Oqw7Pf3xOexzVLKgx+tMUn2rKmfxY24P3Iz6OdUiYw2V1bomyUBmCQ4L5gsGeOhwb/1MCOwnaXNF4ffEUA0/bHzQX7GqK7z9bMhGQ3RiwD6tGWT1fuSixJLfZz4lWALTnvNkjsL8ULWikD1Qsxh0ZIsjrVpG6XUdXLNEgLaC0n6qLhIPYdt0Esf+MbvLwnv+wo2WwAnguoC7lqmzAMgNQRdQD6fse77lvzw8CKw/Jn314Z3f6wxfOK35of3f7aVfmA7o37x1My7P4xKwPa/BburCxBYT+94KtyIhN374H+VCx4cSgFoopmEYI7vh8d86r3V4Z0QKja1faruTH0E46yWtkpZQNqx4JyiIsTH2v/t06lsF/uRbWNYvOSAf//Jd1WEt/z9mdjH7VfPHlAkPyL54CEmUYFIRmTwfSljtQag1iqvKd77eTJN8mgP5eMC2mn4WhsDI2HhLUz6e5LjERUfMZfluVBz+5ZtGvNYfExy4xNihM/egyzVHz6G7wUvBRpzObAn5AiHTy27+DuJG6Dn2Bc8mPmeY5YP99aqQ8fMsWPH4zxh+wiqLCQse1AlHmPmMPYE5VREGug4k3yPjpPH4+seOnQwrMcqyr4zwFiT2FMpp8WUh9aHIcdf+erXROXJ6dMnqOBcGW2vzATJpEJZ8iODee8RqgcrAcwEhDyUegAWrtWeyqyRWVjctCnZ58DfyryxgEO9wdyCAV6v77OPPqKFnO/H/u5a4n1NSE5IaZ7Lw63KJK1kDIotpPpNmy0tu44BWBreLDmg/V8ha9RprHrWA/jP5zB5iJ9XcuDsoW3MRrHtGlABOk4kEQUjVBkJtvu1nyUqhxjLOIOgYPIeFoRtO/aHE2fPY+kDGczBv5u5+Px3XxqW/NYubGNyIlhYhKpIAi0XYLcL0qaQ9aVDUoGDfTHrkMSwtgbOX4L6Y6rt+K+FRgWHW6sf53KtO7Hwcp1aVF0D2L4sfOeee+L620LV6FI8srtpU/uUhKNzZTH9wrlHv2mzmFyTtVBJMmYmsEg7Eu582e2sU/hwg45ftnxx+PwnP44HelHYsnFNWIXffBsZKVdsXBvGQFfbzjdh7QNQMxtwh6rmKLshDyNQUT9C9X4ra5/PNYsK0/Y2QB7WXY/Wx0+egQg9Eq686kZAkt3Ygi0Kt1y/iWrNxjCIVeSjTz+DZTUEPW3xtnffFb78ta+iOJpLdtBqLEHO0wYzYlixajXnT1VD44PYqzA3ZNLfJgFm+gEDzkMadzPnzERZOIv/xw7sD5vpA3SK0NJI5Sugwband/N3Z8KmVbVYMLHW1TWhqpyB1VVzOAcpUEBfGEbRUj1rHnZ9h0Iu3vsTVNpfdcvNEGUHQ9PR02HDFVeHIy1d4Sj5OO4VMkBnKufODhuv3EBOwliYtxBSnvbS5tr1N4P7LEgcyX8zougjjgf3Us5PKzdkhboj5Glw7ZK3rsf+fMV6kFk+UkSI3ydfJwoQ1ybnGudlrUUSe734m0iASO7OguBzbKdpucfPtbOxOlb/d/c1VpcLrJmnsoC9nu2or7x7ie0ATe4Damqqo42NP1OtaIaVRJcWTWN6+7O2nSPnqoa+ys0J3QDS/SgPzp06C/iCpSgZOieo6Gbkhnt/0B2IvwnXrlkKedYXjjF2KmYzN3RqcwmBkgdgyr5pJBO1H6qh7cd7yJ0ZCy+rBtzcMiPsP9MRqiEVhrCQ2ntqMHyPrIf5q+ZzDwFHO5rDBEUJc+bPCGMAZIeYU5pap8KrXr2OcTYBoIY1lvkOVA2XVdag4GoIm9YtZ64ewSLtbGjjvZ9FzXWGuf6Df/Xy0LULW6T+ltB7FJAWpVUO/WKkB/UFQSbegWbs7zIKKAjKLA93P7SfTIJZoZmwCNOhnjrJ/edzLWTNS69ZRZZFSyg2I0XrPsC9Zki7dMD8KQLiz7XiMQ8BQtdDoYDfP3kaM4uglbDVyQIwLkSNJXk8wpxHCUokC8bYe5fTx4dU0HE/8uhjoypyWes7YVM6qYjvZCtoYPgoF5JNVfa2XSgFwb3WXr4E5ZvV0znY/qFgg/yuxG5pHooos49OogyzoMd5WuWH5Mt5rJhWr11PcT9rJnNFTh7rEf1ecljC3fXOvqgdqP3ctdCCAgkQi6LcjyXEvftB+lg630NwjIxoceq+CEvKdPaxEx0EyJMbhyXdKPeis2kEq1ZzSQjeZu4aZ3ydO49aC2ejU+cgfFbNDvXYqw2QfD/C9PfSTQXhMsi2fF6nnWs+1dgXcik86mC/20G2zKIaLD5ZD5ohhfYdY7yXslfoQDXLREVRP+cT52PWW3IM2UVyzNEaEzU25x+tqTw75KFyn13G/k3lGevCKMRITc2ScAZgcvdB7hlEFpFDMTOkjMyQIu53Ec9Rwbycw15pHLJ5cJQ9C82UIwHCfz+nsXZZzW0uQjqvocXtBbKTiiwAgsyipcMkykqB23HaGNENVl+9APXV2It1UIxWEx546ABtCtFGxf4s1zUUfK0o+I5SoFR71dbw0AmKV2DBWgjSrkSV8M3Hj4WV1XQ81iYFKeeYwyUj51VA2DP9ZKNANZC5ArL3UYLsG1rHw7rV5DWRrjGf/WwB7ajNX0sORVysgetYG7QKHoQYmKJdFhNWPxuSOTM7P2zHgnGsoiQ8+kxrQDQDqb8A2zgs5SDiHj2FxRLv5713viG0n2kLJ880hUchQY5xLYUsMe+9dUOo5PNgN5KlNO4DfaTu3EiYw544raQqPI7abM/p9lDDmHvPa24OTz75Q/Y21aGBcVGHYmjdwqXh6I694bUv3YiaoTzcs31XeHQvJCt/LzFM9wlzmOtn41V29tSFUIvT21zIwuoq1iXkS0PM28WsHw6gs60dWOk1hxtv3sqa20Y+BYpN+kMX1/ba19xJn+KcgZrQwpyjKGxOYbuXV0BmDvZ54xOMHfZ1FhBm0W5+Xc767t5HVZ77D/eyOTxWG9EzjedQUR7i3DqDvUEFJP4SSGdythZ2/FxnaM/D78W21vPZZz60Lnz0ByOh7iR7dVbol92CHSd9fh7r7ME9z1C0d4HiH0LE2fuZoTYJ6daH9GmYAVJNgPuRoxQirFrNeztOn0lHhdoE8Y8lc1FZWHf5pnCY92xmkXlfY8wDvGVAflwOrBHyTMbaNMYXO/5ufVj3gd1RCTzEHs8CldgeFK0UM65cr0Y5k6yWnGb/1gc5U8qe5ghFN7mA+hew83PtMqdkANWWllol5TOj8qMQ0sJCkljQx7lDSyn3/xUUbNajXFnGeO3mml3TjqNElZgxpF1HA+c/9/OV5OuJB1hw2Iy61fwbzwGum54FJHMlPCQ/Fr/pkTgHetZy/nOeS5EgzydAbIMRlV/MnZ6FJWdms3aaLfkUdsEWHSyHsLvnXWUQIN+IqmuzWtxDOk963SeOnWJ+ZU/K3nol1qee43QWkJDVxjyfNSqHIoFhmLsBClRWLF0TfvA/S8Pntt/BfhBL1lEI9alk3o0FVK4r2hByj/xeLCD5+Elg/zSjM/0XP/+n5wiQ+ArPU3/8tJ89/+c//+s+94hLA+hfJEBeqO0vrX1f6Nlf/P2LLfDv2wIvEiAv1L7/2QiQz3xw6qtf/GLg5B6uu/OV2DZRifC9+8KVbGiWI13e9sS2sH/7U+G622+nSvBMDHmzWmUBG9CFAIX79++LQJtV6oJUguQe5pVsGrTphNitlzygxc6P/fwEyPMJjxW/8XQCVntw4P/hf04ktBcTIT5myZsfCvmAFJMcNvqpSjVkbEIlCgdPPYgnAHeb6uo5kFH5zQbDSkfBCgkQq4etOrYq2hBkgaRSqrHMwhhP49DEwf/wZ68NNW99KPqHu/E5SeXzAqrBDHwsYsOkrN1ws07aRguKSRBWg9g6eL5cgENkNBxiOamywXZTZRCb/sHpeisLmPNaMWuDxwxCTgjm5LFJtLpWWxsrhgXxfJxAn4BkgSAKrzXIgdjKNcERMz4ElVvJEtEzNMcQPauauS9WuwgwCtIaFOcBrJT3/uyGgw1KVF9EOyHAHK7bUGI/CjmkuWHqYPPu62vXoFWG4LTkh68h6KNMOHqlcq8E9orwV9bn/cjfrglz3/1kJE0EP6PvP9frQUBAUL96DxK2gf0qsflCpcAmcITNryHwAmKCpRG8nLbKsjLRTahkQv0/XhlW/tH+eH8En7Sfiof0iz5SxEdKCZKyJPF7nzOlAIlf88dpbBbNarFyVssJq28sfpTk0SJMX2xB7FLGyTCVf1OgprlswocBCN1Iq7bqA8Txw/ctkCCJYztLJrq5XsbGu50KKN97tMOiD0h6SCQk7y8hQAQgvK4YaMf3tt95LNMElgunM1QiScB1Oib1db8bRcSvfaIlAvZJpgve/BJfgPtaWFiV5mtOAHj4HlVoCDh/5rc9YoZw1yewu/NnWg7RIKqDPJgfggARfH3Pe98Tvn///WHPvj3hN37jHbFSSSuYiWiRgf8t1ay2lded8sT/9Puqw29+7NyzpNxxQOzF2G74cZ4quNlI6e1r5zjgLOS9CfprF3bw4MF4SDDPYsm0fN1QbfuOC9mn76oMb4YA8b3bRgLZEUSUcNCGKhIZEhT0Uy2x+K1h0bMA/xpQtFRCthzcfyBa2WVz3fonj+PRnhM9vk0fMFeG92ZFNe8nEhxWwVqVPU12RFusiwiQVGC7AJEESLQc4yKsCvXgl2a+CQBSDj+PwcUeivneNrMdo8Sevx1m/rJfNNMmEh8dHIScYwVTHdeOuVRbSLx5yDlB5d44FXprLltH0PtRAphXhxYOfWchnDZuWB/bU8LLXI8qAmI7mFN2opQz0HzTlVeF/QDLmVT/XoZqop61QPsr1RczqRjUsuPwsRORAOmCxKjENsOw4TOAxTNoP3OgWri2AuaXcdrIeyCR47U2YFG1GtWQ85p9wjExrA0hH5I1Vj5KhFoNaQC7c5mWV1qPWMZr0GgPY8q+ahZJUtH3aNiydQuVtC2Er5+IhMG6y1ZTLU37ME5PcxheC7DXBwFx6mQd10f13/QhVkVKDijQzJml3HMzdbpivtUoaNnYKHMVthx79h/H2uc0NjPM2fkQvxBBTd+9JSx91zMAh1QwA3bFfBM+zFcYBUBTpTcFqKJFUZYVvaoB+L1zp/lTI/SlASrrM7QvgkRQjaU1RQekXgnVvxvWrovVul/5yleSHCn6gVaTY4zh+Vj5SJqo9tEfWjWLPtYSqpE4ZExMADYUUIFaREaF4F4pBM2m9Zdhq8BYgHy/79tfD9deuTGsXVYL4NRGNTrXT5JvJYS8AMUEVmEZrH/DtPUQWQ4G2WZn420fFY/MKVSud3ZhU2W4Af2vHpD7kUefCbfd/prw0CNPE6y+OmxYVhnKAV1P1TWEex54BBCMsNst14ZB5pgW2n0edl6VZI8sJI+knUrnmpoFtBtEjuHrzhk9DYAGcyDgUT4K0ALcXaDCeZi1oBLQfyGPp/Mk3kI8Z1sDBCYBoa0oPc+iJFmDf80I7bnvkR1h/eq1Ydve/aEcdVcvc5NA/Hgvaw3zmoqeZ451hRvvXB+9uFuO14dDR1A2zJ4bTqHGzOIeZ9E+86i03rhpQ5ikLHyM95+bT/W0Dlhab5rJMb3euBZK3DuXSjA6Z6gCaTiRE46T2SPJ654jKo6mP/x96uPYPuf8RAGSWqskQKyAlwBJkbuqEPsB4QRf7edRTcZ1DDP35TJeBUucy6z21EJEReVKQK0SLN+0LtM67pjXw5xSSVWqY899jyDVLJU8fC7kfU/RX9LpdxfOQlab+wXJ2ks2zQTg9QEAx8vXX8HzjYYdtG9rF6oS8NVX3r4kLGHOOrhnZ2hnKqZbhTmQX53YRnXnVYSTLajE0oYJUUbtlTEPhUxjWMT8edcb8UxHXVbJqwfcAAAgAElEQVRNH+/vxH6uaTR8YRd4LeqbckKMZ5ewj6ECO8sxg/rsWN0p9qVd4RWvXoot1hCV+kWAvgQ3857Ak8km2QLgzrg/gcc74+dL3/p2WHHVtWEeKrSrbyes9xCWoe1nw3AdVf3sb9IBknpaUW9SOZtHW+7adSEUzqUifPbisO34BUiPJoDmibBwVXU4jrKjFUAe55zw2pvmhEVUxE92t4euBtalmVTvD1JAxK3MIGunBWAecQkEnZY6AuHDqEYookBukk2hUR5EQwTLDNtlDlEJWKTlFH1zCMKHDPd4Pa4bjudR5vYRQLBTZwcgZhOOsmwehNApwnUBtedVz0LlNw9QDRRatdSh/VxTWVzX5nCvjx49GnOFupiHxwE4T2KBqALEEIUFBByPYQvFKsrcxJrEXjDxwE+yLCRn3AupcnCucAyMWtDDtZohI3U/xRyKVCvmqQxCgIyNa/05BKHD8020hbzJXnJkGsjx6Q9dLT5vFpZ4WNQwLze3NWFjhuVVSV7Yd5zHLCoNZy90A3piIUZNzRtespi+xIsyD0ygfjmDiuBsCwVLbLVVHFdVQo6peoSoau6AwKLfHTkNEM4lIQQDfHTth4RnL2DVuW0rqaTFntfY20NBFUqHCiyTWltQC3GDjTBbv2Ed9/xsqG/uwp6Kx3EtFfNRoDI23OfRVGEzf1OGwqQf8juH95rJvc3iXjGoQoaWNJLe7llRnQzTxlrhqr7N5GximHzmOAQS2XdFnBMyQO2dvxvq2lFX5KOwnYt6sSXs3tVHdfu8sGh+LWRwVzw37AJA72I/Ucc6njazMlq9DQMYp5Nt9cX798ap5aW3bg3f/MGTKCXmAq5CCnP9tTUW0FD5zlqawdr2T199LLhzqiFBfG313FAFMTzJXnWS9ugq4M4yR1yWO4P1YTB0ZwNMM4/NwdIuP50CHJSC920/FAqWF4UDR/vChrlZYS7EylwCxOvOnw1Hm7vJq6I4IWdWqD/WGEbSsauCcH+yoS0gIAtvu25ZKGIt7YGIrKpgrePfOH18DiHsuTPnh+/sPhD2nb4Qc0NedR1Wq8ePhqxi9vszKpgzJsLlC5aGXfc/Ed5yezVh6PPCQazrvv3orrD7bOR7yJRhDHG/166uRd0DCTHcjt3dOPlXzJ2Q7x3eQ9QpJZXz6Sus6fSJe+51b3s9ewZeZ6w3vOQlW5m/i7BBLERQSdEce+4e+sunP/MFVLJXsQ/gPAgorTokO1fgu5T9eX48u7hGnKl3/4EairFuPkoNxSn1zKUN7OW1M6shw6eUDjpOO8+sOv9/TYB4Dv7Dj54J/ewFzBA519wY/uUvtoS/+OJZyKyVoQvL5OWEyKQzTrspODhN1sadL78j7q8MbZ9ZUcU1tIZ6iO31GzehzjmElejmaOPkXs+ztNZX+RQUNmOBmM73U5ytmyEoBtl7ZHIe1AJaG6gx+rd2a0/+zYaw+DcfjYVjrjWqNFRll7EvnIcdVB9Eu6qUQT7Ph7RYv2pF2EE+1zn2qIahT82kkIN5xrXLvWAZCqWTkGg+t5arxZyLLR5URW7Ro+SCiloLYdi6oGDM5R6NUsSzOhyEUNGW1aJCi850ctAW9gL/LbRaw7pokYqZep61uhlHFsm4lhdwvxL1x2NR4eaZKdnbey6S1Oe/50XPOtZFWRTonp+5UeWH9tEWGXh91Vi97d69i9zP5eH+98wOZW/5biQ41q9bG/f7q7FDrSerp5d8rbMQhAuwOXSu9UzQAjEzwPvNYo72bKXF1zhzXFYGRTio3yYoNGn4/g2h9uXbw5/98d+ETgoDCvNnRZtL9yOqBpOiOgs0JEAsvrgY6E+dkKd3IpekBLFoLPmX+vhJllc/TR3iYy4VoLw0gP5FAuTZG/dTvri09n2hZ3/x9y+2wL9vC1zq/PLve3W/CM/+n4wAqXn31qn63XvC6quv4SA0J7RyIL7x+hvDvffcS1Xw+nAEYFPp5QoCw5RheiAWKbQ6dzmWKfVs3gSoS9j0mkHgYipoZbWu1dhWkRdT9e2m5dDnXjj8/PmEx2VvRyJ70ccIG6eoYBAIcPH2frB4H8R//eKPxW/6IXLryjDGgaaNDdCCRTWAFgLqw9H6YhzAf4CKufls8rWXMpjZKl+D0t2cCMwJxkk+5AFuFVFp7CFlnMPLOM85ysHu6Gevo5JlTwQfBgDSlKG2UXU0kw2+G6YcDiztBl0DRoxwMDS8Lh8gy3yQKTYbZYZ5x9BSsjI8xLJJG2Czn0tWSDsHbwFO7T3KUZJoqeWBTGBV+yI3VjH/QIKBymmDuf1sVfYAIIXVnG4uc9lk5gE+Skj5OqX8fJTfS0hIMCTWZB4qrIrHt5mfCcZbERKtldy4TVsruWn17/wwa6TVrAmuRYDZdvPvUoGu0WZD8DelrpBQ4AcSILv/akmoetcTkQBIBZ9H4JNNmUCnBIi+p36vPYjPmQQEesyRJCHsjT4myeFh28embET0W7ePxsBpXu/k/7g8LP+DvcnmlP4iGfD8j1SOgz93AxhJj4sIEBsjEg08pZVNVpurAHEjp32CxJC+qoLagtXaKo0QEJkHIGPFtZVbedgKTNJ2Ht5UHkdrJwAprWq8B9pdCGILCi/GtkD7Hy2z3Ij7/myrUTfOPLft7PUkFZdUh1rJo/KEa5cMMvRacCIV+p3Ha3mNn37X7HDtH+2gCpRKPg64qguEJswr8XAlk5NPm/tatqf3Wn/dT9wFCMLHb30SkFMtB+PA9+CYHuJQmE2/PwuIbf+58eabsK95JB4u3vPeu+h3jbF6uBRQtB0A3FYSPLGdbUPvS4oA8WurLVXILKypjoC4ChAzhLqjHVIWbUo1PSRHFe/hNHZHhpNr2aLtUzI/jcS28T185fcWhV/7h4b4uCREm37PPw8VsRqem+z7T6lAVIIYYptHGwgUzkfKf4jqbwmQAsatVZ9TE4D2WJrZN+1j3lNBn0QBQptY+X0xARKJjiT/IxWaHsctY1PViaqHhOxwrAC+CCRpWxOfh/fB9xKfPrftbqaAh+YkMyMzvmfnXokP77vjLpWLYhu0MLdphRbHJaBLRho2Gcx5ndwX5xGzX7bjf7x506Z4f7RpWLFiZfQiP0G16JNPPR1uvuWlsRLRsPR1ZDIUMJ/tJlDS+a2YA3oZVg/HsUvJpDKthYrU6trFKElGsHnRSqcizkVnIUIMBs0GdM+B8HM+kkT3uj1WzIKgsJ/bfyXvzFuRDDQc3Z9Hez76QT9glPZK2vdIsqRz4D5PFfsIhHIpB8oM+tYJK5l5/NZrt4Ydz+yAFJkRFT+ZTEYrly7CCqqPg24HY2su1Zt9AEjnmWtnxjBJx5bAuyHpOSBhCxdW8frAP5ye+wCPBocBk7EVONfcGfYdPIUtEteGJUcu5EwuFebHP78pLP6NHYwbbGumicoJ5p1cwIGYY8TzSHqpjhvnmh23Zcx1/fRNwVrbZ0SgkWt1bjOgV5qkkr+pwapHsmrfnj2xTbTxsj9IOMylUlArM+9hKWRmjxk6tNlMHtdENakAeyP5NssWE1SL7dM8QIYhgPLlhNVeuWEt4FV/uIBCYiagTzkKlmXV88Kx/btRNJInQl5KgdkFAniQJYMUSwx0M6dlFoRCLBXMvOpobaZPa3upEmlGaEad0kaV8r4Dp1Dk3B4aGjvJQajif2E4c+RAKJ2zIDxGSPFjAFjvev8Hw6e+8KWolFyJx7kZSiuxvGrlOUuoFDZ7y2V+IZXDHY37Y0VsfmFJzEewqtNxYGB8CUBnNsUJabx/WFKAwHZIX+YKqphbAAUbUDytrwYEJEC74yT9r2pheHL3vpBL9agGg2l4seSmsUZT7PD1+7eHysWlBGd3hz/947eE0jQyOw6fCHvqGwlfzgPEImOHPjK7amZYRa5JKeoXM0EKQUbNfjLEOhWE6nyUzAEqmFSvJRWY5oA01xWEHTt2RHDeNe+nbcBTZMgJ7JkEnAVUfD4VdKpNEiIcIIYx2U3FrBkgguJmG6kmGwQwN+vA8XGBOaGDQgKJGK/sBMUbZvhcBsF2Br91Cx5KAJK05xhjbhul/SVBVDRNMWfkM/9ZQax9Wj8V5sWSvazJU4ylSSrDD+7cR+UpWS+oZo6faQnk0IelqwHfmdORoBCajlUJhMwY4LNV3uN5RWEX4cfdAL0ZjE0KiMNQ/qIIDM7Dmuatd6DGGkNt63w9MRh2AF5+s57H1qwO2aP0cxQggz0TXC/5CTXYvRFKfKGZal7uTznAfRVk2mB3c8wtue7Gl7L/ukCYO4UojO8jzBXHqfJ903veH77+ne+EP/nw68LAYfZi/Vw0AC1IdJgCdLpwjjal6cebIR4omx6nEnnb2Y7QXTw/3LPjcGhA/pHBer8WInfPtn0oZLDSoWbg1bdeDbC7l30hxSV0S6a2qDoAhw29YwRlY6E3yZ5Edc04ypgCMgVUgeSmozoxis4g5hIsKblvFhiUcE+0Z1KRNcWLZLJmFDE2rUiWxNp36ETAgSgwLQWc+qI6rZG+f5bweIZCuGoLFjM1VaGGsTSEmkRHs1mQIO4rLbCwSKed9bWugUIH5sNhiGYVVBnM7eX83egEJCibbok2c9AsQkrns9qylLWlVdfpAPWqFccYj1OMh7juoriZoFq+ILco9A5RDJJZEgnoGZACGcNUWoe+UA5veXDnYfbGlay5s8Ph4yhwtBqlcPnxJ5vC5WuLeT/MP5CvLd39zP3Y6MB5vnLr2lA8yV5RG0X2+B39k2H3IdSjcwHr6Te5MBrusWaiTGpBXdFFzs8ZsirgPkIrojb4aeZE1K/Mb4UQh9k+BlAxj/c9xLzfA7HnHDSX+cu1RX7eWqCFtGWXKhPWpT1HR0LtKmxnmQO6mVttAcmUtZydCpjL1fHkFmO3icqDWSKks3eaYtykxYKkRPlncZVFWFrnDuDtlI+lzSiFBNmU08/kPteSf/LMM40EnfO+V3MPWQdOYAc3BzKxtmp+gPZk74gasY18geql4SAqhAbGaG5RbqhaVBsyqNY/29IJKXYW4qCXPJzXhY98+mthBaTHuTPYFUKA3HzDupgNV8ya34FX1N2PnIj7D3ilcNNCyLJiVTHdKOQYp9jMzWJtW0T4vCqwgTL2VmSolOZij4UaLA1ZzGnIcVmqA7vbwh2rZ4flrGMnm05Beg8BTo+GG6/ZFOr2n2If6nhAkcz8epA8nHOdU+HGLfOxj8sJQ1hUVjKvD7KXLsOOan4hKk4kTk9gwViPAnJkrB+SMz8UkyVjEUcna/R4/1RYN2t+yMXO7qXrKZ7IxuJtsjA0EQz9vx89FU6yrHv/4chCDcT4bPJtJvtaQiZE5OwyyEbPYbwnuhvjqChUkIe2cvWK8I8f+Ub41ddtpBBkKeNmJFx++WqUZRByWDvOqpgZbQY7yKf51Ke/Gm6+6WbGMEougumXkHFVXOY4Rg0WyW5y2Sgc1M5O9W0ThYWC92vXb4RE6IBQkEAwt6sClQ35MZw751egKJnV+oIkiOfov/0ChDITSDOAvv3EvcInfm9F+H+/2kax3mxsr8jGQKn+iptuCU88+WB45qlt4bWvenXc2+58Zk+op5jvis1bw1M7CTyHgNt6zbWxEKEe5wJ5zyuu3BKefHpnJD7a2BOY93RaEtx1SbUS7TrA+UbgX7eCxyE/NlOQNibw7gHC/XPcq9OHKNqodJ+mggLycAaEzRTn8VzW0QHOwlPc9zqKqcZm1URr6N1YqGnV1YTFpXsB7cLMqunkvFCFAlySITo2mKXEv2G+d91bSAFDMfNaGcqb0ygFMxmXKtZ1Saiurp5WUR+LBITFnAt5rdNkrRVxVvf8bDGR+R/urU99/hryP56IhVMWhSXrvMszY1mVvuuiykwVcO6/maszGcPDnpnpy84nHazVGy7XutnzeG74+ls4f/zq12Mx2tVXXRXtss3u275tG3v7NM4iVZBlKK613zp+ImYq+rVFDeIPfj8sqQxpp4Xeo/+4JKx/865olTwymBFWLbkBJfEaCktqeD0IqFjI5pUIo6QssJ4tC5w+Kl9EgvwbECC+8X+tBdalApSXBtC/SID8GHjyvB9cWvu+0LO/+PsXW+DftwUudX759726X4Rn/09GgIQ1YWrNTTeFl9x4Q2huaAhN2AO89667wj/+/T8QjLsy3P+DB9nE3Rr9P2NQH5uAU2xEzI3QJmot1iJ3U5E6lwpsQRZBS4F77TqexHNd2eZleHwLKAro/KQMkItJj7Xv2PbsXY6VAnHBfW7hGXZT4U+idDwhQKyajmX4cRsxFQ58+Zqw5A0PhblUj0qANLMBr11GKCZg0ikqOdvxdu1FiVFCFcfqpcvDvt278XKtjRYvhs0pF45KBr2LOeV4CMrhwCe4qg2AyOUgh89SwLmd/3NtWPDmB6ONVRuVqGYHlOlhL4nA9XSyOS+mumWEQ2vMPsSHuhDfXStLJlQ2TFddeGjUUqufU286KgIlvIVsAgWntUjSv12bAXMKBLM72RQq27UK1NB2D64DVv2ygVQeXAoYatCaxIQ2L+eoJvK5BNRGOEgLkEt2pKyOBK/9u5RaQvA7sdV4zgZKAiTmM/BYgfk6gGerT7XZUhGizU0KnI8KHR/LZteqmRjWrWUYYN0zf0m1Hvkfvl5U2nDd/vd721hQV4WLwLUbRx8rKeIGzY1orKwDTPU6BLP9UIXkAddKqgGUFylipP4jm8MS5NaCOeMxcF57hh/9eLailh8/qxDhtVIKkFQbSDdZ2URoTrwWyYdsLYCs/uFaDK1WBVLMAdhQ5SqqKiVEOlBezCdct40qqRFO2lYL+f4kQMxBsNdKIkkUdAM+1ELWCdYPQL6p5rAqSZWIbStgHhU8fKTUBKpyfE8eJBJgPiHVou0SbWe7+NivfWBReM8XB+JzW2FvJXoxoGOBVlkqRVIqFkA121uQXX/4j7+7KrzlfxA+KLDIYcK/9e4KoAlgWIml/YYVTd7Pxx8nFJBreQkSe5UvAvf9AltWlnIPJBO8f1YgRaXGexeEd/wvK7oyqb5qi89hJaqV64J8vieD0pcuXRrl76nAYA8dPkbFgOBfytfWTJEH/vrK8Jv/1DqdWQP5yN8mnrcCh4kdlaCDap2oxJDUkIiQHGEs+HwVEB91HH6KAba1SxoBJM6h0jiP6m/VTpJeUQFCOyVWINwDrifme/BNEoKeHIpS5Ecik/d1LyJAGO9OKxIgRfF5pfm01QIs5XfmSEQCxAB4r4/rNPtgmHHsNcTqNIhWwU/J52aqwhxDscrtwIGwZt26GOhuhViRnt8AO4JdVvwWMcf0ogDSxm0LHtpcHPZHzQC4meGHDz8aD+FpkAzzsMnJBuCbT/BntDMDuHkYa8TXvu4NqC+wv6Ef6MG8koDTw1okWJ3OdfcD8qhPSuf5tL7qiX2Hg5+5MwC+3hev1QwQia2E/KQanUpe+6jEiNV00RqLecZcES0atB+RoNESSwsfn7+ROW4uRFivJArvq4/D+i6sHbTEMhy8GECjZgGZNBCNuRDa/QBbo3hc91DFWII9iHZe3ptODqXmXA3QZxdS8ZrJzcknm6KbeWeCkmKwAObYALh/MrRhKH723AXAQtWGmQDic8Luj64J63/7UAy39LqOfGzdT925rH4nihHGSifh2YboErNORTLAF2CzFmcrWFclKjMiINYbdu18JpKHtpNzQzFKs0VUEDp32j/2EWivBZp2dqpBVkFmOV4Nuz9N/tQiCJ2ZhNx2AHB18f8CZMgbX/NK1sIcqkCbIVkoGhjoCfNIZi7kfRcC1v3vb34jvOoVd8bxAuoaw27Hqe6fIGF5HDS3k3ltiDyMQkifEsCvAkCVZ3bt4t4CmJPnsGrVRogm8ox4vZ6mY2EpPuZpEA3bd+LJPjQe9mJjsmzjRkCmmeECfWDzli3YBZGfAIliQL2gUx+fCwHesia66B8zox++w1m1gtZmqlni9QHKt7GPUf3RCxiiT7gk3Pd/8FAM8H7dbTeH5iOHwmwAqQHuZxfgogBxDiHtBuOercNfh/V1Fn7u53s7wiEsTxSUfOnjf4ey7Ychm4rTRuZzA6FLWMvKCFdOhySaB2FkJkgGAKpEf9y6RLLYsc5Tsn+ISkfVetxP17vLNlFNfrY4PPLII3EsSII4L/60D8nnZesyw/E9iZ1ftEBkLkj8u5N1NpLgkB2SFYZQ5zB/OJ+45hezxgwBjkTVFYSkc7gV5Nu2YXmFmuoybPAaaDvn8WhPwmNULT27/UrNT1b100/T2AONoI6aYpzlO6ixd5yATAzc034AY7MeHnp0D+rbsjCfNa0FcmWwqTOsqoFwYr4wpP7YkfNhhHv9ue2DYdn6glDGvJhO5f/ABNcKCbFi/kS4YT3h1qCv3c0tzLtpYV/zVLj7BFPujAVYpbQSXk1Gh3U5vk+659veel2oItPl7u8+GGazr8tmnerubGBdRdkGSNxCEHMxz3McK7jlvOeN11wXfrhzD9RdCO/84NZw7qmBMLeQJ+vDWoTMmwFy2LrOk+mDAiSfyu7u3vFwij/OrFkRvrPrRDjUTG4TmStTk+lhC0q6h7/3cKArhArIjj/8wO0EDT+KbRLKCfoETjvRNrUen6pxQOIz9DkB+BVL5/AeUL8CnNYAsmdDhLSclzAlNwUWyD1oexvWS2QT9HSNBhy9dNMJpbwP7WE6kHwwvUerLCaj0DU8Hi70Ys1JP8+kir8dsuBUI7ZigvaL0sJVmzayR59Hv+hhPijCou8CwCLXwHpWh7qvi/uTTrV0ARZaQ1jg5JCbV0y2RQ4V7M4Bkh9x7YGIlvxwn+eeKLEipc+phGXvPcb6Oh6VI/RN+kzuuNZpmaGbwJTCIkBYQH4EDWGsB1u5jJEw2NEa5pSz9mN5du4ce/Ry7GiYz88zd5SU5aH8ZR8F0XakHqssxlUR+QyrsexbVUV+AuoRmDVIYkgrui2uTxBvEECApI7h6gVFUVV3gbWnmz6Tjg1cMaqIOmQkh48OAS7SnjByjhttqTxjaFlq4cAAhInjgG85IxTDi2mzYx4izU3/KoBEPYTlH3wW5E6Sc752DV7+KO5KWYvS2CPMRoXS2tWMHVsRfACWXO7hAIintAlCKRwLrFhbPX+4LrZQTFXAmtTThnKPWpcKSIwCwPkCGuwUP5uAiCth3ujBFyyH61hTOw+VkqH0FBxA1E1lFZMpOML7b+J8szC0qmQEPO2hKjyvoAybOKzAWPcEjx/a3xA2L6ZQLWsKxd6t4bv33kM1fxb2gP2hiXqD2fPIraH/0ERh3Txs1MpQe9MX2sf7w1xySKrahkM557s2CIhm1rKFkAWdXc7ZM0MT69AYTJBzxUYA6EI69fle1KDM5yrsB1CAbVq3HquyoXC2nTmUvdbxtuawFzs5ePqwdB7AOOt+EfvYGdz/Lq57DllMNHzoYg45cK4B6zEK1XImQ0nOGOsgOiUIkLIclPwoUGZNDYQlM7TQZEgzjtZec0v45r0PhQcPDoRabPXSUAgegUhvhjhatxBlIc+VxX2cUwkhznnj4ImOgACM/K2y8PI7bgj33PMt1sNbcEigqI79YDGqpFzUR13YQ6o6yGEtVsHxwx8+yr6fvQnkeT7j8Gb2w7v3bY8WclewJ+nmvrgmOI+7jjViSefeZuVla0MdtpwlFGVcYF9tZkYDfbSceWPdmmVx7QbD/qkkiOfpr/2QdYBzwlnI3SYKRHI5F0msScp/4oOrwt9/qzdmgBWxl+1qaYJoCOGB+77HnndWVIsuql0Stj21E+ut5exxurEWPR2v8/rrr43nkSb65ihVMmyfWAMrGZ+oQBkTWQaSU+BnKYTE5RDX4H7sqQ9vDOve/3R8jOuP5zb3kfkUFS0g00jl5kzW06PYsZZzJulin38GJfiWKzaFQfZ+9ezDJfD76K8dtMkC+pckiDkkF+gb19/4ErI/uliXzdYYjW1ZpE0lc1EdhR/ul0q4l+WQAr04UnhOlOh3grWYToLG4jv353O0auUMMcbzqKRybktlwTm/WZzmol73pRvCyrc9GR0ibJsxxrHrr+THZFSAgFUkEvO47jsLikfoGmEBi2urSkv37hbtmcH35Tcym778C5H42LJ5c1izehUFOmejTa3ZZHn0+zYs/ny9OgrAZoO5SH4MssdTBTLE51n8zHNU3TduDhvfuSs+v/vDrLRi9htj4cqNN4TNBNjPYC9jjc4E9ySDx6abpZfAKPEjOScn5Ejqc3Ka+VkfF+s7fNhzp+1p5Oa555+2wPq/JkOeR5y8wIX8xF9fGkD/fGLox1/i0p7/X/OOfrEe88v+/n+x7saLV/PztsCLBMgLtVhqPfjJf/fC7fezH/9Cr/5v/fu0cG3Z1Hvvele49Yat4W//4k+R4BeFv/7Lvwhf/Ow/cxhuAvDGP7x2eTy+HCfQ0cpeMCf8i8l+oGqjm0o+CZEl2KJY6SGQe54Kyxo2KMdRj6xetgLP59Fwhg1MAZWlp77+8h+zq1r51seid3XiA69dkJ6gVLhRcp+GLYXWFIMcWLTa8WATCZBpdUEkQCLekDBTHrwGBF2p/NBPdw6BqmeaGvB/nRHDf3vZzDWzmTRYrIDNUhGHRxfpCF7y/AlIamWKgILPOb1sT983Nzh+GcHWCHHgrY+yZdXbt8VriN7cscRBAD31F8m1xc2Db4D3k1A6idIg5k5YxcnPlMH7S/cGWpz4EX8zrUIQwE8Bx1ZLG6Cm5VUqZDwBWHy+xBvc5/Rnqarw+DxRpjsNBEtMCOROEz6Cbm7Ool/5dGVIQjRotZG8dzeVbh4Fcfy5mysvOPV9fKyAsO9rWkXifdViZpTXPvDf14Ta9+6IfUWAKNpTxedPLJ0E7iQIiqn+1e7ISmpJBgH0WAVuVSZ/J9jrQdFqnVhdzet5iPR5BR8liE5TRdr/1ZeHa/57c1QkeTK1b6UAcQOkU4qBZGOeAD8+nx/2SX8mGTDCZvprkj0AACAASURBVN4+PmEF7jQxI+HhxlwQ2ipf8wO0vvKeSS4YSuxjBaUEnecA7Aua+5oSF/YXr1dFlcC1wXYRLL9YRTDdhvYZK8m1tZFsFDi2fVWOSPgIogmcWlXv89lmAsLnW5qjkuv4P98ZPvhVFBZsiAWYvQY39Pb9FHlgm1rllYBqU+HzH6iN7fD2f2yIBEgnh23btYtDhLkFWhE1cMhSOfC6170eD+YnuS5yc7ieDVg/mC9iW/QSLi65pWrEcewBRBWAdlX/9K454VX/z8EIxhnirarD92a/8MNrtB9UU7U0yP2yf9gGi8m3kHCV4Inj0gor+ub+/fvDzo/fFt77WQmn4fi63nMPMf5tRCfs22Z3SDyYBcIXUcGhNZbkBf+jr3kkHQUvuc/INNLGGWv0AvtPtPrgMd5H+3skO3gePXuTdrUNDRz2NVSdJH3Lv9PveMJKNz6rSMjj+cdRAGhTlA/RoHVNLuSZ1+Y0oGrA/wlho4UXHt2QUyo8ZgBYjoH8eTCbEQPOJzn09EQydF51dbjAfBwzVwxHpb0ZUPHtn0S14f176KGHsDy8PGzGGqYBlYeHS+3/Hnr0cbKUDOCsxQK7nEBUykxBBlqwS3AulfS6gUDhxx94MFYorsUq6CB2ZNlaADKW+mn7Pvp8HnNKDvdbNeAkr2d76XWtWs32EIjVDiFRBY3Fg6i2cRK2WrOpBtEywtt2lspkg8I99JqxZLVlmdlAtEO54eUQ0RLAPRAAFyBknKfWQQD5e3MxagHf7SfOedr+Sbo4/xcA8ImQqEDqIxNAUqKbvpXLe6mE1LCfOV4cq/0oCHuxxWk4hz0EFe7jzOejExkoAKhGRAlSgXLoqX9Y8exaffkHscriOrUkGmNumIO1g3Z0Et7HP7U5/t3i9wIOMPcLrJuNY7+S+NqAxdt6/jdCNm9/akc4hfWDlmPOm/a/2axrc7k+iaxmxlMDCpFywNg+5wZaVo9x5+d87sfIUD8hqNifHT3M864BbO0IJw8fAAzOCtcSQF6IX0s3Yd61ql4gRxfMnhlDr7uYly6gIllP4DqMB4DcBVREc0I/71chgBZUgjILUBqdxm5sFVXwTVxLKR7dJbRHV2dPjA3Zvn0b80RjuP2GmwCkKrFK2s0YXhq+eu99YZj5vosDeAahsVuvuxnLlzGyRc6FZYvmc0/zqPYmYwt7qSLGxXKIvU5eT0CrCXBgxbLF8Ws6bbTQKGRdH4N4O3bkGKABwb0FJeHz//zF8MqX34n6ABCZKSBjXDuv8fDIQ49ihXYVY6WI/r4LAgb7IHyJLsdOJYP8gZb2VpRPF8Kr73gZ+5dSgLXxUEa7GNZuMcQYmUAqDNqopi0sLYQEIWxcsp37YxFBJuRhUllJZTnjAMoINVNfLBKZv3QknD6UFpVsrjESICnbtLju/xhAkBAgJ/YnlpR+pKyv4voT1wzWQNYg+7jzRZyLmNMiOS6ZIajLXHiAOdKsJOdjLQQdC5tQgTlXOinGdduRGb9OXke12xTjcyb7PkIJIM8AnCFBnBezXBOZKzIgxYYhPwZJdO6kX+x6+jAgMCHfV1yG2uVUqGZNT4fMOHm6hWr3vHCqBUKGfnPfPjLZ2PrcsoXAZEioWVzqksqScPkyClJQb2hTOAnYjkNZONigCoR9AmTkwpVz2d+dwe5nIsAhhHmz0kPtgpJw522Xh/u//yCV1CG84rVvCM3tDZA6+PmzPm7f9gSKqTlhBWG32QDReYDX339sW6hgXnnL+9eFP3zLx8Pf/NkfwKbgZdV0Gra2GSKkNTQeOBZmjDvWs8IzkBMDVBIfawFwb5wMqxcRhkxblwLI9/ReCPc+2U9fDeHWW8vJGJgTzpM5MwnhVkifSwd07OUeNAD+T9BXm88zz/G4GmwHT56gKhkOTPVGaTn3zbWCv12BvapqyrYJ7GqoXMetKaSxlKyqYT9EkZGKhGKq1scE4rjvbZAfE3ydZ/gHqj8Y6XCSavmdTdxDtmsLscZ6yfVXhZnF2fxHeduHhQ0QXSVzUzukTwvzVQnE4fG6Rmx3sDVkfnfeypzCAo1xqPrPCmLVmio53ZdJOLp/SNS6FJrwHiSxrWyWyDfYOJ99eS6AXRqgsFtd1y0rvg1+z4AoGeU8YbbaIMqDNpQaBdOe/ofIH3Ahve72m8P+vXuxvuugUh97qbWLUEVUhI5z9bQhbQnw2dGF2oWqfTKwA85PkRST8FaNWzmLveFgLyAq2U1YGM3G5qcbArzhrDaH7vf4W+ZDx+woQHoGBITrzhiHHm3vOpHXLF7KeOccoSqmieBvCVPJgjbmDrhhKtGxPYt2lYDvgLpaVmk15mTZN9wf84xWkd2kiiqfdlGJN8m8Oo5Vr3tDUUlPCC3YEGXT53O5hr5u1q55jIWu1jie2/sMtmffyJgsYZ85zHw/wdlsMX2oF3KtoHBGVCkyJCGLyQhkPqylvz96cB9KpbxQRcMMQIr18X6yeH5JoWbORG30oyVra1Cz1IfFq5aGQ5DT/VhJXbFpc3gcG8Mh2mIu/fqyFVgnQYSNQtrNlKyPxSyoJIG+h1CxaHuUgaIuDxI8k89RVa6NHmdAFUzREkhlN/O8e5BsyKhcFAQSSOO0SSuq/WaUKs5y87AdK1FtzP4lg/XY+5EGKafSQ0eAdObbPID0fAj4NvKl3IuNUS2vMonSJNYwbIJzOEOodmI9Wr1sOXP6yfAvD58nu2JmaBiYDEc7UPkQFql15SQ3cXV1AWp5Cg1gMuH6QxNcKM0VXv+6atbOGnJdygDqi8IxgOktW64KaRTQtFI4McHnYtaHk6zXnssasZFzXG+gMMQipief2U7O1Tz2uCui00A7+1rb4gmKBQuZi67YfBX3rjjub7QV1YrUPY97p0HaT9vp8xQGrN+wkRwUyGY+UvbPqULCrz2IMh5iQDVuK0qSEQi8XPYAB48cDTmsQV/6s8vDXf/jcPhVgtCjJSjzt/uS8+QhNVEo4xi++uqt4YEHf4gicw3k4DHWtHzyF8+F22+7hdy20+SBnAjzFyyKjOAobd0J2T3M58bz7IFY9/vZ46kEuUChXj4FTU/+5fKw7H07ItAuaN8OwVVOscTS2vmhAvVkCf3iHKHsLZBCd7JOt8MKP3D/Q5w3+iABNnBOmIOy/PFQtZYsEtar9etxp+C6bJtrr7s+KoK1QFUdfAxlxFIsrc6gSt+y5WqKH+6P+/mlWItN0k/bIVdc1+I5cfrsHO2XIQ8kdS0UsKjKs6G/d/+eyo+0vT3jHf30lrDs1x6N66tnD80qo1tCLHxMlB8WAFks51iwz04CVmSh7sth7+CZ0TmzlP64DyLnisuv4L23hPt/vyJkv/TLEGFzwsteflucM/bs3RXPEcXsP9gaMldAqND3zYn0LKzSM4cx7LlN1YoFTWe+dmtY8Pr72XtT1Oi+WpU6loMFaRCmbWQIosL7oz/8U8Yf2XElFDOeaoA4YQEFc+nC6ktiKoe96ATz0hTjWaBCBdGY0vAfKSFMAVoJOZAqWo3fqRCMlSBJrmb8bdxXJB8/vr+Z/sVP+X3qOX/0r37yY37W3/ys370wgP8cofOTnudSH/+vve7/KI974fb5j/JOXrzO/4gt8MIA/X/Ed/Uf5ZpTCsNfHBIEU9e0qTte96rwF3/4e+G+b34l3P+tb4Qvf+bT4YHvfx9ApZUFdAb2UcvD3oPHCfvjEEioaAmWJ3vY+JUAvg+w0c+2ihwgr50FeSGAW6xoYLO6ZvkKqkmHwhF89Buoott4/Zaw+9PXx7vlps0N2xosrtwoC5S4AXGhd7MhMJXHpiuDClILNYqLZnBwoVKKU09igRWduBKLpUiAJABkD9VHedh4ZBdSKTeo1y/KCuTvxwFm1gOEpbOAd7EptCJEcFtv+hRQLwjhYS5V+T+N/8eFe3r5RrmRWCQl/5PX9AIO4gd6mSRIskrH//6Ln58tq9Cr263Sj1ZRJCBD8t/NVfyaP7n4uXzWxPbCCpOkilQCZNY0AZJSawi8SKYkpEpCgESaJlaIJh0vdf0phYA/S1XVC5qnyJCEDEo+bBuJDwkAn9cDjQC1oKVgdqIkSYgrf56yzUpNOLa14a+7/nZVqP7NJyPQI5AeM0YAVVQUeT1+H219AMTML7FS3OuQnNAGJ6pW2MQmYeNUu8UqfA5CADeSaL6+VTe2gwBwHwfqjs+/JNz4D4SzsrmPftX0L687Zdfl+/N7r9Hr9fojEDT984RY8fmo7PHraUIpguMCS9oSWfEu5GgFK+2vUsPfGxpvoLPtZ0i6hzQBXdvLquAImEso0QaGIWpn5Pf6fafuaUSrI7jOphogY4IDo8F+to1/I6CVqF8ADjjIqNJRReGGWHXQQ3+5Nr6Xt36CwwmHyxEA5tT7u3gTmqhFJCATMumf3084+UebwqfeMze84yONEciQHGjndQWatSM6TzWYh4616zbEcGLBdPv7DVSK9XCIFXSb4j50AbbGa5VkmlZT2f724e/+6drw2r/hcDZteaadlXNIYsUGZOgEwIekTxeqGIksq7RsP9Ue1RwKfU3VM44f3/d9f7UpvOcz5N4ANvocgsWGGKrYSQiJZLOeIjysSIv2clZm2f7e0/gzSTxFX/Q3Jhus2+MBPqWsSQDH5Pr8Oo4TDz/2helrjxkt3EJ/rjLBeylBJJkh0K/9GLcFP3XVZqhLOERLgnAZcabQHiuqPiR5eIwS/ELAN0ESq9Sck2J1HIchiQsPdklIuQGQKD5oV8fuCKRXK4fXuRBXORxS27lvrajhHnv0MZQCy6gM2xA9/g2bnMvBW9uDx7btDKs3bA7FANb3/fDBeIBbvLQ2vPwVr4yVed/85t2RiNpy56+Ef/n4x8Mc7h0XqxQGq0BsMxgPo9O2cRK3+RyYtUo0P0QCRJIhCbQsjbYA9kuJDwFtj0oe7rSJ8944BlVhqOTzuUbNGhJZtx04EHoANujZeUKFir/38FeOYqAXBaPAcO0iKmEhcHy8Y82+EG3T+OwzSX4MaOVI9bOqFm0T9ULXds8+lq36jz6bi9dyHqqPc6Bs+w8dp+Kzmb4JkInlTBkWTWMc/jrowzNRynmNPWZUQD51AF5IcrYD1Fuan81huJ8xW/+JLaH6fayF3Cet7rQtKmJereIxG6mOdcx++7v3ABpnRL9tbc2u2nwl/dV5DzUibScB8vhjj0CYrIkkiH3M/5GEoy/2QUL2kNFxx223EibdE2qwzZpJFe4XP/PJWAX+mlfdQXVhE9X7gPn0yyvITMkxo8pWAlzTs5xOyrWgsKO6c0zrRsZ2D32tBfuOCcaOCoMqbD209LFvancnKOl4boW43Ad48Z63viNMNFJAYc4AJEULBPZjpyE4CBFfe8NtFFd0hccffDy87OaXhFVLq1EU7Q01K+Zhq4F9HgSweTUdEBP0CMKcT4b1WEiMcM05zE+x75nd1UT4NKTWMHuGFr6+D5Ll7W95awQJOcZDnBwBnLN6noBv/Iju/d9PYN22LtQDEo9EpnkqbNyyEZLrbNi77wBzzJLw5jf9OqRHVngMkvco6oFVl60KGzat5753ky1BxTwFF6UAY85xqi+HGT8CPo5irSYMRZ80JwQSx7msdA7t8VT/syHoSdbTc2vuTyJAnGckQU4C+PuROlDGuSqSuElul33VuSgSI4wd5zP7gvZ+KgiPHTsWc5PqsAFJwk8B4CGYUxaCKULc14hKE+c2WlzlqnZokxDBgyiFegDQigBLiEABYJmiUh07FO7tFO3ew9y8a9tT0Z9/86bVVLwDANMXxgFUW7DMOVAHicA19VPJfRoy1Vk0l+e5ad2scP3ihSG7n+pnSOExquP7AFubqShvvDAZOliaf7iTCu1lVPQuxX7vbB39TnATmxrqWWqqcsO1V9WGcxTw7N1LXkfZ3HDH6++gC6O6IHj5HBXjffSReoj7X/nV17F/RSFB9fJePO7f/SdXh//yts+Fu3799WEeBEzohTitO4i9V2uYtFq9oZPHAliehICsyA4UyKOAGg0LmU8LaPsS2LULjLGM8sywbbfzD+vuGzaRIxLCcezWZrOAqPLtZ4/aKSnNfNjYyNzAOKyZvwiS82DMBSlfZEDwBBXL9FHW/eUQg8O0RSPV6b0AtCXmj1OIvLiSAgvnOh5jsHc//WwCEL8FwJaYIYj0tLCE4N885rPdJxvCU8294QKqLffNq2m71UsXQBjNwkKOtYjHmXUU95AWKtAuQ4CaGC9CugwDWrZgobIAhRnEOzkBksV67qtCdu22D7l3s0/GjAMLXiAlrYzWXlLz0WHW4xIJcvqlVi0S4qqrJ5mrVbyqYoxWlrFYgYIoxvRJiqeOn1TdVxpmM38PsM6XaGfF2pDNXFlNUYlZKLuf2RltFlva+wLYOdXnnBtKsH9DBZBBtkQhRMQwfUpCThGtFpTVkP3FZBicAOjfvaePtQ0FLfdEwqCf8asFkRksWlJlsqZZ8NQPq1BKgI1B5bPnLiAImmIDhm0Lap7S8oK4T6qvA7yuElSdxEp4frQZK6UivQXi1tKpclR4Zaj3JD1KYMr6CSxnOmIMQQhwP8cFX7Xh4Vpsq/6YJ8J4ZixkMdaPnxwNNbV5EPFDEMBLYp5gDtd6/iyhKLw3ivpRaaezHi+mH7E+QqW1MF8/dKgONUdxWEaOgGHz6ZTwz2R9lPA6Ru7ZOPaWDaiVJumnS9esDfc/sIt7G7Dj2Yxi9AjvFYKXvqcqo5S9XQbXXwBx7ryWiYxgiHEaA7BpqQw6YC5ZBIa4S3pKdGVRQKHlqDmM/pecM2C+kzW7lzE5xR48k/nRQjbnKgntKfdkPNw9Qo/WrLGwxKKuJBcpnuPoN85vFt94HnAOjEVK03Of+9p8HpfHfnjD8sUQYcWs2wdDHqDv0yeawpEuLI3bx0M3r+POfwlSlxkQIJmsb1mQMwOT7NfSh+Le5QO/fX24BmWCpNPj7Hfdd5cyn89fujgcwFJv3pLFYffBA+w/RkM1+6HZjJF87uEq3BLuQ2VRybpr5oQKVW2R22j7I8zHC2sW0cdyQu2SZeyxO/nfFS1G67kv2ia6pzt68lRYTiZEP2twj7aGjLN3vX1lXAt+uANbJDKIzMcaZ//RBBnhHqUNRYY2nKpyWyEpv/pXV4a3/c0BMlVmhVfe+TL2gS2EYw+Hcyj06tkfLkUtKrnpHunpHTtju1vstP2pJ8Pb3/ZrqBEO0e8GrKOh4KqMIhf6LPOEn8/js5fF3kj1yQDnsT7u1yFU+Gv/8EAkFc2o8PWuufoKFFYUJ/V3hqWQx23NDaiBLkQ1p4TcrJlVzN2eCUrCMaRceeasMcZ60pLiLPd4XQaVo5qo5NxxBucK93v1EE4VqIQkHbR+Vp2cFIvkRJWxdrnOL2ZI6krhOiyJoFXoOVSRfkgieEaMWYue03QNELi3qG+6GE4CZPmvJwSI4zMaIFskEP+GmU4iWiLOYkPmDwsXp8jPG88aQxEJkUlft5L0yss3MwdQFMH4/so7s0Pxy+/meSbCCvJAKrApKy1nj8rhoaHxDGdH9vWEZw1BDnstblOG2Rd6lnGf5Wsf+OSV8T1UvPq7hNOjZmKeVIQxRxtc5v3eFs4IPcwGWNP1946F3/+9P2GORkmGGg+ugzFnAaQFXVhe4mTQxfqew15wjF/mqSKijaeBifg6CdaR+tIrSpEe01+xx3uWCPHPpos6ki+fIxN+EjD5479/7rmfe9Ef/epSAc5LBeh/9uOT9vll/rjU9v1lbrsX3/ult8Clzg+XfgW/3M/wHKb9i9EOaeHKrKmFVMX+wfveHa7nMP+Xf/TB8N/++L+ELsCKe75zL9LS2+LGfseeg1S6ET7LZroJ0KyVypUCPMgN0t1JOG4ZoI7VJYY2umloA6S887bbORhPhW997euhbe/hsOqmLWxMAHdYSPd/6qaw6a69ADMCgYBzsYIZmyPAxWoCjq2Gz6YUzt8VFZaHO+94VbRpGBcYi4RHQn4kBEji5a9PewGHiTfdtDWsvP1GDrZUbnMgbcFPNg/5uKBkQSYHRl4rddCPQKegCR+JfdNzBMHFk3UkJfibzB8hQJ5b/A9+7pppAiRZ5KYx6+f2Bv5gev3zEHXxR4r8SF3Dc4TIxRsMfb/dV0FCXEyAUDU6yKY+pZ6IYLFAiNJbe1v8P/2eUpXv05uPixUaKQIkArj8Tyk3ng3cpo0i8TEd7ubrREsm7ncqN0Qw22rjFAGS2uRE4Ft1D5v43X+3OhIg8XHT6oh4ULEynw/Bd++NweqSHoaspzawEixW48fD9vRG1L7g1/6N4K/Av5VSXms7oHvHl24N1VRXL8ECTUulSJ5MV6LE1p1muaICJZYRP0cGReB6mpiKm1t+JwEiEeX3AtoC09qS6X+dgNwJoSEgJTDuRtcDme0iKCiA3cMB3ucVDE+RXoJS8f1NV+oK2EdwXdLF9okKAkBlNst+FrQSVPR9at9mkKAHQkkUD3tWExsAff+frAw3/zlB3gCpEjXjHJys4vX6L7Y4cwyk8mB8Tb//3O8sDG/8uxPhKwSnS4SkiD3bcRGg9yQ7613kB5m/8IY3vhlgqSncfffdKD/WA85uwgaM6ln6iwCt4LN9xpyGQarZvM9ewzc/tDL8zhcSu57UwcT77tepD8lQDyx+dAMKqAYRdG9B2WBbCLgaIG+/MFD7ob+7Otz1KfJKaGPbyDa1v0mAFHAomh7k04cI5w6Z6QRwtwdI2sTH0F4O2VSoYbrh9gXMbwaVcj8kqVIHo5gH4xjxOSRNpqeGCGg6PzkmeS77gICk7WFVrCqQfJUkqkr4uWBiNpXl2YClVj07t0mA+FoSMxImPbynYoD+UdqxAMsBc4qsJhMwaYPUEEhVnVFE9azhxWa+aE/XgFKvt+U8ORhLIUbwYTcA/MSpUMehelltDZWNq6PtVhtqHj2eBzjQPrFjXyidPS80gCgd4fGve8trADoS0tNg71kcjCUczQPqFPzivQsGxLBHwXkacIz3EO0XaINyqjy7qFjWHsDDv2SDh6pcDtzRvg1USm9sFUyqGrweD3iShnE8AigPm3+B6kMQznwRK9YkObRnlPDooz1GtC7kXke1EmqYLKqObfPKihkcfNtjX9L6wPtsPxwBrPfxkTjxzfM6Zn4IBBZhA+NrOr4KKCP1cKhdVgHe071YjBwkG6KesG1KgnkYVe0cwleTnzWqhSLPLXEqKX2BdXMSpGzWzNmAc5Au/CyNPjBI1Wkm1cWn/pH8kN99OvZFya4S3r9j9jLCOLVB/OSnPkNHQN3APK7q4wpso7z+dhQZvdiLnEK9owXCKg7PZYBtVnImcw4EMf2gg+wDcw8G+NtS7t8agDMDYM831kf7neuvvYp7StBmHf5CgK3rIMXm0K+qzBSifSxq8DAeCwVoD23gBC5HWH/aIEKPQm7MYZ6phDAyiF2LNudkQ0QdR6p+vv/Qg+Gdb3pLKAB8GwKg0XLzJJZrOxtBiAmqvuplrw4f/sjnw+vxIq8AlGg4cxILt2Whc6iNfpcW1U5XXrkp5heoOhkHsF22fAmHejIdVAlhUyf9OKDNhf795AFse2I75Mw4KpctoZWckxkc7JtQysxhjszkgH4eEmtgYBwbjx7sTgi/NlaavjlLlQCZJD1knyyqWUhA+4Jw/HRD2L7jmajguenWm8JVWzeHJ556Iu4vikoZU/RTVXeGzg5Btpg75RIjaW1Rg/7gJdybhcvHQsNx8muYw+x/rlupMNLUvPevIUBs54sJkBSBm9jmYccjMU4faWpqioDQww8/HIkP5wzn3VjxehEwkSqW8GfaHRUx3zgfjUAkZIPY1p06GioY75miLHgStUIEllBdWooHedPhw+HEwf1h4dxK/gbwknDjfoJ4Z1Bx+tATjaGeYTiGfUwGgcXb9p+h3xaGiqyRcMfmtWExYGoPvv/dKEmyybY4ScX9EcK9W6jqL6/K4e8ZP4i2AoX1C8i1yUrH8g7lwrzynHAZqpG1qypiaOzjT9aF+x9qCr/zoVehZJ7HmMjHmuYH0U4vj4rrBYtqAfqLsUGiD5Jr9AcfvjN8/X/uCutX1oaFMwqZNyj/RtERWs6EtuMnQ+EYlcrNHeGepwDy4XrHUTJMjmaEGQBKM3mewYHu0DfSE9JRVrDihS9+ezR88I2ESWOvkwXYvAZw8ZkD+8J50MNhA83JZGih2rkkqwjyO581uz0cOzsSqlbmhDPNfEawZ07KAkBWx1sTAelDzI8lVvV2jYe5pRRuuC9hbc2jilqL0R7G45lmyASWOoZIWL6kFNIBNSyZDL0F5eQsjDB2UHwwzW1cOzfMrSinX5DnxH/3HWbIqXyAvkEtUBj2H0ZJBdDfgfpzPbkH2tL1q9JjPEuCjGrvBNEb9zKskTGrin1qCZl2WrBZCGFhgWq+XhV3KhwYDFoyajNlpfW48ovpfY7rvSBikQpf1u2TrDuqRRdD2OXDXkyYccdr1c6ZEzqYPwbZ8yyhD2vN4/pzmqrwk/Wsr/C1ufSjSUjjYWzZZqBgHBnojP1XAkQFSgVzzqJFi7nGfiqtT8UxWqqdGdffD4k3zH0alJQHwM+gkEoSpKVtjArzueEsxGoRNkXa/7hm5LPWOHlrwXqucZQsLQiKniGKC+ZGwiOLttASzHD4GbxGJnNpMURYAXP/MGSiNlmTWmJxcSrYtLZx3rLaO9e5DBJdAJNpBiKCvJs5BLTzd2WSb6ydeSoKODfNQbnTTdB7LhZrg7C5dWdRPnPuaWUO2nUBq1OIssUoirJYi/JomwrWzm6eu4XxM06f3Hu8NcxdjJqStX3b9iOstdn8zWwsnlCZsD53d0DYMY5mQpbkSBBw7hrHmsv+NwIBMqma3SIs/lkbn4myIov/acx9Q8wb9guVzGPsZYeHUQowB2viOmxBDGu0VkHmFy5EoTbMfJpOf9GyWFB+SHJFMHq6AM2pyr2qFfvaj8b9FKJ0FgAAIABJREFUslZitGU8C0W1Z6Jgt/Qll7bMo+NftnYxdqaQHJwtT5xpDfux9/r6EZRPjKXiCtSShsWDUV+1nH7NNR2H+Fy+ZnbYf/BC+NP/ciPk/HWhv70lnEJBeR4bSYHmmqXLQiPXOWzxA3urPPb8qqbmqJjjnpvtt3vfXookZobaxbWoFxpin6kjU6MHAHwlCp0RrlkbrNPY0Gk7PYO9gmRIGtfv3y3F0lI1h2pR1a1t7IW7IL98ffMvyrln3GaKSig6QtlUzn3rZC10Z5vFhDBKv9aG9J9+d0l4x1/vC9ddc3UswKkhj233rp3hGCTXBz7wgfD9++6PLgiq3SVAjrKGd7Bvesub3xB2YW85yBzia4xRkDXDXB1sJM3CUSmmGmqC6+2EWNj/kavCZR/ADtO8Q/p1LkB9BarVSiw2Z2Cp14Jyq7+7jTloZgyQn8e+hrvFnq4P4rOBvpGFxWkteyz2EKw/57rI8aipjgWMFZwJJGbM8mhB1eHerZCCBhXB/axjtptnTM/La2hbMQXnGvuI5yHPCjFn0/0z6+JZ2td1OELUUbVpIRv5jMxF7j0tZHMdPfTJq8KKtz8R9+ax6GlajenjfC2dJNzfOo+6B8wyV1FHC0nrLG23pugXVRDJs2KRRj/3+Rxz1uN/XhvKf+VbXOvqsHwFdr+SpRScFEGUtqDiH4dkykzL51x1LrohmIcYzyCeX9hjHP/8taHq1fdGVwizRWbY73SB4MJUxHSwthzdcyhkTGRiibomHD9Sz/DIQYWzJrzpDe+gtiWTezHE3IQLAe+5j+uyMExFjHO6e/xig6x+5GMa15AIedau/KKS0dTP4nkoKfK8+OPnI0Hiyf1HOJfnXcyPPf/zf/9C318qQP8iAfKzW/hS2/eF7t+Lv3+xBX5WC7xIgPz/2z9+4QiQhW9dMVVJ9ef73v5rYdPq5ShAvhZec8dtoZ5gzBE2p0NUT2Wxkf77j3yCDR1+sc1dVEmtCoeREE+w4eymAmgWB/4WDi2FVLpod6L1wyJIjBNIVN/3rrvCn//xH0ewrp9Fex22OMqeJ7ASmDVzLvYsAHVsQhs5gC7lgOOG47prk0D2GVS99WGoawDhnMoF2DQAnAomxjVXifNFBAibcHaZbPh7CJYrC6/Zui7c+JtvggBJD3sP7yJkticswdd0rB+VAMSKYFZisUOFB5tHNziCsokH94/mP8SlOwLhVo4nC3iyAU8W9emrCQc+KwmynV9Gbcr076b/xo0AgOZUGuAzYGfqOZ577uR5Lwbdk8H6HMkSORQB+GlgXquYGYAPfpbwSCkTvFABt/jZw0Kqz/MEKWVGqqrzYqIjpYiwDWL+xnQllX+TIgisaJlwY2x1DB+CljGge9pD1erzJFQ9qd73dVLguofavR++LNS888lYrZuyJfI6/RsPPZIoPibmm/DzVEVh6jW0F3FD6sYzVnkZ3m5rS15M21tZfet7bmPD3v7FW8Li9++Km2UVE940SZDURwSmp4mPi6eGVDVPqiI33gurenz8dH9IKv4FwpNNcBT6Cvjz+h7C/L0qBQ9nvr+YO8F7tHrJ760UtDN7/SpFtKUSgJBQ0gPWl7QtJVCUZvtck1TZSqzEjI5pokLLqHYAuSEOEG7QfT9e970fWhKu+697kNFbVQWgyxjVUmOKx/t+/Fnq/qfuk+ST9/oLv1sT3o7q47Pvmx/ehv1VKhjdyk6BBiv3K7Gs2kd1tBv+lyFbtx9+/etfD29+85tjiKbv4QIkzBgHrHLmBkmOSiqRonKF1/B5HoaseOv/aoxjz3uvLUvKgiylplDxsQTQXmBkGMDVviahpPpjORVgWj81U4G+kk2+1WmPfvia8Ov/UBfHsteUCpm3HSMNEQlTreAkJxiTWmF5iLCacNpOy3sm4eAtSxEgady7Ug75U5AWKfWU9zxVKWYFts+dCjz/zVeBXv2Ujy98mwp4wOlR5s8Kci4kQAppr3RAAtUgEiCGoKvhkgSwWtX+UwZw0q96TTUIoIve8FrASb5M8r0+wLZlq+SAB95pyxoJkP27d4Ui+tBSgE/frYqiM9jvCLrM5VBaVVUZmpnXleXvP3QEUAS7FQO+ASz3H68LS/AjHpkcxEOeEFP+rqKiMtxElf7OnTvD5YDSeo3XA0jNr6mO9ivNAPMqQLS/8iAWxzXVlNpzCZoZyCyR4AFRBYdklfkDiYqHw79fU5noOFFB5Jg0oFogRuJFAkQSRRsWqwATO4lkzEiASI74fFYHzsDmxsybIgC0Akgm+4T9zL/10Os9bCJDRHLB6QGbdIhU5hEI72xUIP5cW5McSlErsLgYhvxpo9ox3bWESlfJoimqWU/VnQ1dXM/86pqodLLyTsXUM7T9AGA8vEIEJaxsnnLOZk0Y1dYsOz2c+simUPv+HRzOrUrsjVXUqkCqGRMFfP4stpT9AHmryNSyTy4EtFhJwO6hQwfCnt3PxL68BDJUoFu7r0oqo1WbqIiS9GljLE5ioVNM3sdagBQtY4DYwmKUF2dOHyeHQL9yADdC3+uOHSEQfCpsISPBCusRQk6tQJZsd4127C0gINQuP8TzW+W9B2DE7C+zSSRLXAEF2iUqDfIsI9vlvgd+EG7ZujXMopqxYdvThJYHbEF2h7o+smdo99MAe3f97m+H793zQLTUuXLzBqpKsURagNVXdRXAWXrYilVbL4RHM+qMGnIMHC/FERhFvUO7KRkVqL+A/5EAw0c/8rHwK3e8gop+8jtOHQptXNPVV90Q2gDr9+3aE1ZDMBVAihjgeuBEfWho7aHQAmKRCvzLr9xINWYt4GsVVho/CCfqW7h3RRDAi8JiCKRc5oNdWFSkA47OXTA37ARE2oidXDWZF6pJhwGKYrWmhKmZRdxzA9IX4+F+bG9iI+l873rguuA8e/HalNofJD9LVnLbfOnaRAXy0xQg7m/imj29h/B1vW9aMkoEOtf6ujvJlLHiV/vEOG7MOZtej70mn9/3IQCixrGICt4srn9ouJeq68ywf98ucmoWY1/Ez8jH6ERBo0f/sgU1VH+T3cUcMIb1Wh8gVxFWNGlYyhw9fCacImplDKLkGNkBBez1OvrbQ3nBVHjnK64LM0Z7Q8+R/QCQrIkEHfek54eHj3WFczhSMVVGn/mO4fxw9FxbwIEqvPHXt6DCgHSgOv7ylQtRNhUBFHUzn2A7OVoevvDVB0LZXMi1azeHDetXQc4kJPR9938/3HLbbYA65exvPwqZdU247nULQvPurFCBnRn6TRj3ljDR3hTS2T8OQGDmjmQyn5wP33vybJgxn8p2iI8MinhyAZXmAFYO8F47eiHjyvNRMQyFVrIs+qgduHUDGS/0m0KIiEOnTocB9jEDrOl9vMS5xnbGAXNI33iopl8dwbN+GLLvPCHQTE2BaIMwgz5eQFh4J/tccLAwAzB4inm/jP1CKfOZFkrZAOml5AidhWQisgSFT0nYv4e5shwbodmoqakMB7uHdCHQt78b0K0j1CxEhcuklM29MefIfVIt+/AJ9quHjhyPoGYraPvW624gR+4cmQ45WN+w32f8a9mjPeAO5n8LVTZdeSUFDlg70leGICLzkJRIOjjvWpmvImSQqvUkQF0CwsQSQMZY2DEagch27Dvtl0U8twBvNu/PfW33dC5cGah1juAcBE4+Y2oAkPP4oQbmSULAabtc3lsjBP6BI62sK4nSU3vDPvqmGVD5tGsbgQ6KB3jqKPsrLSWLDiLKIqxWGDYVf5Ps4c206kKOwzLAdWgxRgW2YLO2qChqtMA6gj0en2inEGoWYyHD2KmrZx0xa2VhojoxM6ySOb2VjKUKyMB+2mM5tn31qNI3bVgLMNmMDSFKKNQOmYy3QvYtEssWWzWeaeT8M0RR2LyouOtt6cI6CPKdNTquP7TFqRODYfPlVaGAeb+LPZXh7eWlAMpUH6Qxj/WQVXLwSF1o5b3ug9RBcBQWziT0mfdZQiPZDNqzZnG/OiCWB1W40qdaWbfGIDXNFOhnLs6EtMg2QwWwuYQ2KGBOydQCj745QWFbFvOBpF8afcn9XazXBu8lJiP2b7OsxiBIVC+n076D5C+NR5uxXOyTqE7Xjkh1Gc/bhUJR+8Zx5scK1vBe1BDu68e4oUw10+evpHAl7l2j8laFoNbJiQLEfpiyJo1zGtdTxhi80EL492zmayzErlm8EnVGQaiDWPrcwzvD4zjfnuI/01yYxVxZSZvNgqTqG+0OvZyFeRtYR20Ir7r9euLmec8ThIKfPMo9Ym/KexnAMrqHIPciSF2LKBxTlYD7UwS+a7t3BjWHxSo1kCHnWIdiHg3kRz7n5nkLqxOFOWPDvtfPmVkw372aBRgWDr0Mpe32HU+HGtYXC08aeI529sX72fe6i73zla+K2R2mNKWlc4ajnc1JK6V4sPF8a+jVOol+9OU/WR/e+bcHY8Hhcsb7urVrok3vl7/8pXDN1mujDaqkRy9jUjWFr30Whcg73/n2aDGr9VQhxSxnOLff9JKXUgSwk+slwwdSRMXUE2R++HHlhw6wj+JczT0f5fNC9kNQkqFKqz1kSpWzyqhbHA27eE/Xbb162uZ1Klps5WFd2cueae786vDY49ui8nfp6pXY16EsZ89oTuCevfui/e5luDsMMYe4V3Nveep0XWxTsy+Xs0dKWXPPQFHzrNUq7eA6qHrCM5X7aItiPCdMqHTgI6Xmjk4FFn0wbx/+1Jaw8h2Gnz/n3JCC9d1vW+jhPTSI3b6qk4H71DEKp0qx4DO/84brb6CopSg8+P0Hwu6/ZjPAx5LfeDwSxWspRKphDz3CvNx0nlB57pF7hhYm9bNnL7C3ww6LtnBcuscahxAf5v4c+9zWMPe198U5OBMi01xQTbgNeregUHvULC6oEweMxgbajGy2VvCcMfwWZ5XPC+94613MLZUoYgeYk11TQpgP8X2SIin7rIV/aYAuyQk49ZH6OvX5eQTH888/ERv516g/4qPimeVHXv55z3+pAOelAvQvEiDPv+E/3/eX2v4/36u9+Ne/bC1wqfPDL1t7/Vu/3184AuQD3/n9qW9/7cvh//tvf0Y1EMAiUvgcqg4y2fQsrqmNPucdnf3hIx/7FAFvVWyEMkIZxEU/C/W3vve9UMVGLo0FP4dqY6ul5gJ+rF27LpwmNK0dgMrNvNWs937r2+ySQ3gZSo7Dh06wuZ3Dhgi7IQC2YoiVDKTS74YsEcRxg+IGpBePZBUgBchfJ6kgsqIynYNf3Fib26HHZCRD3PrpwaCunU1Q3mT49du2hrf91QdD3bmjVBb1oVo5Gysfy/LxNefgLSCQqEAADanqEjAQjFDOnACeLug+ecoHe5qMuGjznSI5rFixOuXAp6/B0gsCREfQi0mQ6UVfhUpamnYrSYj18xUm8WcKWaaJi2SwPrehSDYg5pMkxELMAPFwEitzE8/uhJN5jgB5fgcWPH4WvL0I+E9di89pdXcMbJ0mQFJkic+lAiRFtKSUHYl1WKJgiGG804+LKolpW6UYLs517f/79aH2XduT4HBteQTcud/ec69NyyaBa3/vZjKSO9MkigSJG9kI0gBIxmwOgE4rjQWXrIr3HkquxCwBft7Lpl4VyJoPHU6C7GzjGNiZkCAptYtfR/my1fvT7Z+yAvN9xJ/xeob6RX/X1KHLQ2CsdqMXsDmz0jpK82knQfQ8pPlJSLdBelSRx0p4QByuN+kDib2X76MVaXgZHul+70bbv0sRIG78tISwUt08At9nDFLnb+dQCdnYiAQcILsKQMLXqquvC7v/fmt4/cdaonWN5MGo94e+rlWN78l77HWkyJ5Un/zK7y0Ob4OUsJ39+u0fPRfvjwoKr8O/P0ZWxwIObFbZH6TSVzCklMOFv9uMNc+B/fuQVXM/uJ9aGPm1BMgMqpP6AUw9UHzjD5aH3/pcR/y576kKEFsLIL+OfW66sqob8KQGYLX1QhK86PtLXbcg73kquzy0SALc/aEV4YP/MhAPa1Z1eT0psi5lr5EKJE8pdcz6EBAzb0NwMHrmA9L4eZpHjPdfEgIsg76XgIsCin7EzBtJJUaf9+09r06Ij8/c0z2d3ZEAnx7QBwE/JMxef7ue4D/6cfCIFZ/0XxQg5kWoBNEwz5NIktsDSUJludc0wlxYRNtPmTNAOymhlyQrAITrgzCSTFDKrle712pfqYfsGAbAqSIXQRutmdgWdtGmBmBnGcKKOqiAsdN4+gyWgagC0vLC4Tq8mufWhpaeYQJjZ2J9pAqMjARAXpUbArud9K0FNdURBJsFgDYqYMW4MwNESyIPYI51r2PAcF2uU3JAayh9koupYNXypKExyYRxnAgSCYB4P+y/Agx+5AB+Wn1sjozWWQMoDHw+ra96pknB1O8EDjwEmgUyk2o7STkrcSVAJLoEnL13ziley3kO0lbuCf5FZYpkIyM7asYE6QAZR0f7ABYXRfVTMwqG7JwClDZl8W9HqajVOmX/gUOxmnNR7eJwiLHhfNQMCbB//1FICFVqM2mnClQykFWQadxALfrDqf91eaj9nZ0UGCwmyLcuVvdJchSy5hlS/zCh9CMAUsshL+xr/s7+//DDD1HNWI/F41qABey3aD+t8CQ/nOJPMVaj5SNMwfp1q2OGTSN9YS5rxyJAmWuu2sTPRsPB/bs48M6GVEPliXqrDYJhDev7GqpVy7CjdJ7rArBxzjpL9aRkh4BBN+SU47ueSsxZgFXmag3yeub0HD9uDsfsaJNVC1B+GouNtQAuOfxuHFCr/vBR2mwsPLavPuAkFEp4zvZ+5k9A70IO3V0EkWcDui7fuJz+OE6fzQ23vOTmcAgv+zw8qhcQ2j5JAvZMLGb6zSfi9Tu5NgmQIcBbzSn+5L9+OLzrnW8Iy5bUhMbje2Klfmcz/ZCKx1Z89psBjNdtXEm1O3ZEAOl1jV1h+zMnCLSv4d5lhxtu2gzY2R+OHD8KSJeJ934FNiQrIijR1tUGsDFKSOyxsKB6Pr71TVQXXwZoM+85gt61w8O7JDbj2nyq1Vdg7XMgsfdLkfBJRlKihPTjpylA3Bb4uyWXZcQ8ED9SFlipwoAk5ybJkkq+TqpZZQhVVvk7CWjXV++hgJLzamodTq3d/t2zKlAA2SzGu+NxFAIknf3MoQN7COYFwOGWGRTegv1VZSlkF5lBZ+j74/TDxTULIgHSS8X0MPZQx44RXB6KwvYDfWHjjdeEbXv2ULRSHK5cNS9ctxTAr+lU6Dp8KlQyVjvH8sO20xfCN55h/QTkvmLdDNq4I6TlV8asi7OQE1dft54g6J6wkvtbpQJkxXwI07PY2Q0BMGaE+x9+KqQDfl9z07XRzqcMcuPKTZeH73z77vDKN76BLJodYe2dC39sPu7fY7h5QRhvOB1GCUSfwG5oqH2Q/tIaDqNKmDVdrTwpW4oyuhQiZYp5ogeFRDbE2CDKoX4C1zN7JsMtqwEsCSYfn8oJ+06cxmqHuQUyuHz2fNZDrGMAtp7c3R+u2VwVhiG/j0A2ZKBebusEyMWaBCcnAD1uX1FiQzqT+S6LvpPLujCLqtwJbLXcYlUyfrVtu9AxAbFXEfbtbg1lPG4OgLcBwV3sT2Zy3RkRUGtmvp0FoN1KW/E6bIkKi9L5GXMT6oOZrCWGHR8+0kCfRjUIYd8DwZPOHkJ1xlwUUapt61lrnb9Hmcu0bikDgEsHKEuD3LXaX5K/m/nbPuh+QPs+C1easJxx37SAAqoJ1qozdfWRAClnDNsnLX6JFoZ8P+yeT4UkAH2xoeNc33nIgS7V6JBuFMwDNKJ2WcN7Y09k8LPKu36yUFTSjTAvF7E3Ted803ROEhdge0ZetDQaAdguBKjWHrMTO6tK9lMCqf2sLQPMuyoDu1HwcPsIMeZxBK6fqu9kvM/GNg2SlayWjm4qv7HWWgehsR/Vk0KXuVhgFaEMy8MzqmI2AegQHVWQpKMAm4uYK44dPsj9voLClHbuEftdSP9c+o8h7EPaYKH+OH6sHtsbyBXCuSdYs+fSFvmCqYy3uvrG2CZHDk+Fl9+6IJTw/h5/8ChzJK9dSVA5tsElnLMGOGPtZzwdhaV5qGUgnIAAIQ8+rFg4O8xmrs5gTzoKYSVY348SMJdr6eV7FQQ5khmsdVbum9ExgOKpl2srkZhivzBJf5BQn+LsOBXZjv/D3nuA55mWZ9qPJFuS1SVLsmRZsop779PHU2EGhqEmobcUIAVS2ADJZrPZzc9uwmaTJQmEVPKTECCQRhtg+rj33iTLtixZVu/VsvWf5/PpHRsyMPzLzrGTHNYcGkufvvKWp9z3dd3XdbN0s5/FdcwQG1JAazwoI+ITzo3xYEw7SV/IbK5xKY2YeQFEUmPY1zhOHynGORXvETjW0pViAs8rjcHpGtVDXOD4T5Rpz5PCsQIdiyX7EbKOpWx/uUgxzk893yidFRhVJ3MvAxURlkCvophj1bxqnpMd9nLv3/8P+8Np9kx4V/aHEO6mOXc5DE9LB2oEzg1ug/h2fnj/u18PgUSMPtEVWs8e5xpNM5+6w659F0MDxHgm1tFaVdYvboCsgkAZ6Qm3s8/u2bGLsZbPHr8YtQf73nPbsVMrjYVB6dzXbvbJEcZ6KXHUNdZurdcEzwX1l61YGW1CT5zCGmrGZnGE9fsU1+4CCqnXvfGNsXH69l17uBfQ1RBLjhPVGvYVOc9e1829KyPO/sRPzgtv/619ETw3TrCPjD2gdrMWnuH9fuqnfyZ8/RvfRGExL6pYteFy737Xu99Bb9AW1oXLzM3M8JlfqP1X66YPbP2NE9H2M5e9dpyY1n6OWrzWV9M/h3UnXztN7o+9yLTU/OLnP088U0MBx6J4DyV2JC9UYjnetAIzmFmzbnPsEzgPxZkE6SHstUuJLxZA2FzkNTl83jF6nWhDqZzLhumqx71uqtLs+2nMZ46h6t6fo1qbc5xDTBmtgWeK5GL+J5E2Y4vtXnrub+8PK35qW9xXZwyZnsfjrXH0mNLFL8zymVdpxJmqUIx/XR9Ly4tjH5el2Jz95qbmeO3mveXrEOO5schlLnG6VqV33XUn6+d0OECBgfZTQ1zLXuZvbm4Z39hD81wLocx9jAWN77Xlqn3b4zhsZHOd1kTVdSfrqWpUMQJVwpTQRTWxa2Yn++iczPxQXlLFvcGOmZ5cb3vze0N9zVLuCYRkH5bWGcSeEC5F7OdeG83tLOS8/vXdZEgKf7hOilz/3fkZo6AZpcj/DglykwB5wcn27+jBmwTIv6Ob+TI8lZsEyP/dm/KyI0B+4xsfnf6vv/7fw3/44E+EB27fEtbhub37GZri4lc6SeBUVlaJ9/jXqQZhs86gora0nmB/nB4gx8J5QJ1hkoyVGzcRIHaRGFRRJVUC8LM4Vglte+bZ2MhVj9/zVGQUsnE/eN8j4Z/+4RsANbWAg3nhAz/zoehH2UpvEZsgm6AbmBjsWiE0exb+qoWA/FSCGM/aZC7CzSBGKRWIBIEEiMwBCEoG3tPDHeFDb39NeOtH349nbEcYm1Ke2xkOYtezsHIxQRAVggQk0Rudl/uzIMEVmzFqHRUD5lTgfJ0AcWP3kwwAZtQfM/JOyQ+hyiN/fndY9Z7tPFEQ/btJkNTEUzVh09/rBEgCrl8flqkgIQXCJyqSFAkSN4dIdKTADYMaCRBJCwONCGDo+Zk68ue5kxtrMwRcvlf9EZ/K+/q4QJkBaFRkqLCYAUX8u8GdpywB41dCpPi3hPRIgOnEusnfk6pWQcZjf7gpLP7ArkiyRNUN4Hjs5cHnSVgYZOWRaAuWCs74mY4Ff/c9DWQFLk2g9WqVODAQjJYLsYF3qopHsmSC4Fbgv/NzD4ZFH9z7PLh0I+B/ow1Yck43LpIe4/ObMtdnVAKJY/F4rTqLFWhcbUej3/r3W7GuH7GBtPYFkcaK9xPgOjYITV2T1PWlnwfXwuqidgJ4CQzBWcekXwbgCTHjNbB6fkD5MwSRFUASIB6L5IlKpjJAaj/rOODTsT++L7zzL6hMA6TwvhbYf4LPUfLueybN4BOSwH+/8OHF4V2fvBDf47O/UBN++jOXo/Q7et8yL00GbJxr7w/v18M0wf7KP/5jrOB3LN56663R016w34aKJldeBxtYatOl/Z33xgTka/9pXXjL75+N99WKchsbxgbnM2Mw6Q/j+HBMCogMY03gcUr6eA0uY+nksZZjZ7Nv796w/08eipZaPi4ZIegnMRftt0gSBBauk1cpqzKTGcmPOLO075jx0/ccvGdJbw99zKc5B+93tF0AFPDv3juB+o+8jfWLrz//GuWgMwRbfP9IrkjW0osEQMElxkqv2B8FciOfRH82n3/XbbrlX//qbOFxj4H3mmJtkgAR3C5gfowIDJDsiVplkdwOAfg4/lKWaylyMDYT53on1mJ9AM6q5lyPewWaACPGSYoq8RnOIMkaRiEwAcDQBEBn49j0OSVh55GmkFNajXcxFi3Mvcs9F1E30ACbOfgwFocqLS4C1jVgSabtRQGEw659e1lvB0IVKsA8+3poRaENBddMmzQbqEuYaZ8yxtjKAcyTYNCyQFuV6xZYVC1H8lMLE3twcF6AVJIU47zW6ld9sfN4vePPSkUtG5wT/u77m3yaCGdRpqsF1Hx8lbVk8d7m65EclWSoARnXNho1aRUI7LZxN2u4s9cmrbN4vRV5GfSgKgHgM8GegvDQB/uK//KaWQAOWpJkQViMRn98vPJpBO16GdVn+NB/85s7eW0hKpq6cOwvUlWSyVfdz+3hfllhjQUGDaMlUetrUdNw/fq4Nu00cp9FoUBD/eKoHlIpI/EpkDkX1Euw0WMTOHIHEKjuwDpBEkLQcf36tQCCfezJGfT+wP6LfYSrGSrwsx8EyM+kSXTVfPaTAQgNjqO/g74e3EcJkFWr14Rx5qgN2v3c89hFCCjqwa3dZRnzcYKqXcnePginYhQFjaxB9piQmNn27HMRYLF87Tj5AAAgAElEQVT/RRbzPZv1wH4SF/bs415khaewWjtNg+bqlUvDMVUWFEUsXrkmtAOYD0g6rVtCL6907F7Sw3333hN27niOqtWVrEdYNlDRn0mDUcnDfNU8vPcVKp2vALK1t7aH3TSPv9uq1koqcUc7wyj3dhw1QUtTGySJhNw1AOOLYcMtm6l+prp8fFb4wleeit75GzatB0xYTHUrKjWqnTsAOidAwpZTiaodzxifbz+A57Y/C8FTz96Vi8IHyzDWCgnpTPsYsAbFXlD2NYjg5VRYc0tOuHgGj3vWOtcnx+zzisiZAfFiBIhPS0iQFyJAEgWIe0zsA2KRAeOyBDBJOyXvjWu266/Hl8V6qRqqD9BIkjqqBO1TxRyxEt8+QwLVBYVYYmA9JvF08cJZ7MHq2FdQcHUi32HdsEFxBqTAFdafaezdRhlDE2OD0eZkx3NPc872CSgJh052hg1334ev/WmUf4XhDQ9sCcOnISu6Lobhs6PR6mcsuzJ862h7+MphRjQtOapxQtQW6dpsAHhsyXpG6KlTNZcxALBUUYqlTTq9NLDfutQEcJcR9h48H5rbesMt995LU29I4JYzkIVnwyvvvwcShPlndW31UNj1pWOx0e/6LbdBJkyG7YzXre9YldqD91Fgwn3uZY29Sv+PM6fORFs0CTjVMIqP84ltp7HAK51fg0oI8pK/VSO9+Ic//1p498P0woPQzKeqFtg1HG5sx8oFYJLXLV2BuisXW76u4bBrTxP9D0KYz1p6mIbA+ZzPybMoO1GNWaWP417Im4dlCoBhPvciT6CNn6v4HO+HhHkVhOAQfS56WC/mV5agguLf8rxQIPmhnShjvQAVoao7FaTzmLeukwKF7heugeMAXn7dfSfKGvoHNAI45rAuF0KINDLXl65ZG0llQb7lK1dE8qONNWgUEsZ+LUtQN9SAZGdDHlqYNAEBMkHMEXsoMRdcP4wJYgSv4s6Gye4R/hwr9yH6AQQt8vDLdWyCfS9ae6KuOYE6cVnDUvYxbMKazrOmYfmFhRHtKej5B7hfXxx7gbhHDdAQnMsC8AeJhMprirnX3681nQC7ezsx3EzAfIUx7LYd13eVBByfNkbGoKpQO3onQitkRGUNvSbw4c9jrrR30VeLpZ2lnzUCgu7WpZFQajrbT6NrKtiJ16rpl2HvpCmYrAruTxZVFCp2bEC9BHKwhmr4KUizOVpksX+rlu/nfmgxqXLFOoIslC+TDJjFvD4H4uAMBQoWN4za74ixtGo5fVDY81tRnyypQ9HX3Ib1ZRXV4JUA8VhAsuc8e6Y5PM39bOb5hQwov8uwsaqk0AAJX1QHziI+UcUkiVVFrwr7JJw+0Q5ZBLGH+nAa8n6U/bCYi6ed6jUIkwJULteuCRzby494RwLE2NjrylogeUEJSCSAZ80A92KohRAqFiY4Ek4Drh89xf7BnHf4IZQiliVO0GaNWCe+B/N+3B4jxEzfFZe726lIN76y2GIm1o5E8Qz54TiyaGGEfWEu69DwFO/ZPR4eKM0Jm+ZxnbJzQxck/u+dOh4+tZ3m8YyNopzikNM9EFZCKmbmjIZjjYNxfC1qyIMAeXVYv4z4ewpVRce5UMR62t3RH7712HFITfo7ldXSFJ04HZunORAgpfOLIll/6sjxSODVQPRncm5fhWTIJx6SlBhX2c2YH2D/MnaqgBgc166WtVsSbhmN0wXXLTRJ5XqzWTN2h5OnTqNeuyNsve/+sG3HbpZiclnOVQVrIQRTy8W2SIJksL5NQ7qOxpxpMHz6l5fE+fWmj2LhyPHPxyp1E71NPv2Zz4Sf/4UPhiNHj7MvQvRR6HSR4pSj5Px3bb0zkgafeJv+gyE88NG9kByFELWoyxmX0YdBpbXFYIypLGNb8pJCYqHY344bPwrAbzHSimVLo0VmC5ahkn2J+ksVWivEsbZskkS5zLP5FBSomMmeXRTVilpXnTpzOlqnSh4dpMdoO/HJlttuD//0L18Nq9asCReJNVeg7uxAhTif55h7lUM29dJzxTXmIkSO52zvD+1CLXqKxXWcQ9LDz9jeXmbRQo3xd/Iv7ogESCr3SxWDGd/FnNjiRMabhNG0GIGxu3bIxPk6NBgTaIN3H3vR791Ln7U3/n1UVS6B9DGXqOYYmzgn47kPfOB9EE3nw+NPfDvG++0d7eyR9SiK6enDPNQGV3VtP2PB9dF9uxEHioZ3P80+lhkeevihOE4OUoim/Za5moU/s1j/z7M/STzm5xagXrrAGoX1GHhM+rVsyMzS8NafeA9rDTar8+pR6Qxga1oT+44YJ6estW+MWr+HAEkWU+ed12AGQ/FfkQ0rfVJmwKmvFwIkb3zsu/9ODsEa8jzjdONh/ID3e4Gnfd+HflQA/qYC5Adf7RcDoJPC1P8/9+zmc29egR/2CrzY+Pth3+fm8/73rsDLjgC59QPLp/MIru+9dWNYWb8gbF6xGMtjfJxJXgooOesBNLuAv/mOXfto6FoXcgtr8IOnmSob6pe/+rUwF7/StbfchlXKJI/TGJHgeNlyLLKOn4jBTQeJQxFgl3DukvrlYdtT+8Kdt90f7r/3VQQReaGhdjmBj9UYqYDYqkQrSFP2NwAHRMP692YRuEkyTEJwxPAEVUXy7Y6caoKOH232NY6B5DT/WnjnK28Nr/r5t4Wu/osEaK0kBefD0vq1JETI17WiiPtwSkYtuKg/txWzN5Ifqb+ngFDRQ0LL2MRwZvue2cRj/X+KAHnvs/H4YrXDDIGR+tcvX5cCMhOFyfNKkxgMpAiPhPxIBQrXSZBY9TQTUAhKmLCWEAya6PkaA0+B9Vj9lARlNxAWnoI9E5JFIFE4eGQJmZGAMYmqw7/F9+T9BL8M6Ax5EsIkXsEZQsTHEnuuJEFJCBB/P/QHG8LC9z4Tgeuk/4efN5ukJVqAEOQbmCYEhiC5jwt+R6BSyyeCyajkUAFidWq0GQH0JTiLPRg4BsEkg75eMsMLf3ZXuO0/N8efZ27W8zP3exU4ifLjex9Pqs3i3eM8BHI9LxOtVJWZTYZThS+SF1bp+6/EwSiAu4lZQvJIRvg5sd9BrK7VKistBt4mmzWAn5FU8b4lShXBghllymWSa6+DjcI9X1USkj5X7U9BkiHo5n12Hh36/bvCmz9DgsZ1jE3YBY5EU2KCkqrSu/Ge/d2vNIR3/K8U+eF9+FtssH7l75BhE2gnDXUFz+yxcJmkYtv2HeHuu+/GD78bADxloyKZY4NdiQ+bMnsvJYP6SaScSyZESti/+V82hJ/5sy4qN89zvVJAtMmI5InXQrJC8soxrqVO7HfCcVkhZ7BvjxOfF9cXnut9+PsPLwof+MveqFQx8R1V0TDTkyYSB9qqMZ+SBDlVxXXdCsufTdZiH5dYPZ1KoOP9mFGJSIBE1RjzSALuP7zpupLj9/++O1ZmSaLEa8wZu84ITqZUaxB4gAWSHlpY+Tx7elgZl03VbxogSez7AIBgsrhwyY2VVljRX8Sigir3UgBWx5Z9BVxbZ5PYjpGAXgHIEhyqwJpK9YcEoHPN+eocHkIlUjFvflSrDNgzhfVshMaT5fRNKqEqmgfDBCTTKM1pO3uGILWHwlmsIS4NAAD1T4ZqqhkLS7MAzeaGlfgUSxrs2rUbcHw1SSq2KiA1Khv2HTzAMdF0kkp/KzlNCgUvrAiUSJOksNGlZ2cDVFUg2mFp86DdjkCx88cqZa+n9hyJrYVEhOSDY1C7KwkYwaqoBBEQjCou16hUY3TVWtpI2F/qCgB5NuCTFXbas5Xip+PcFkTyvVx/JWSvwGbYQFQva+0ctLtSeTJCVWwRFeFXuF+SLllc9wHed8hm6RyDVZaCLB6T51JoA1Oabvq7Y/vk6fNYYTVR1YndydM/Fta8/xDVnqPsVXlYi+mnjf83dnWCdH2QNI4zbWNiY3i+bXZfQNK6ZNES1vyhcOLE8WgNVldXS0VkGZ/VFK+ZKjLnQ/Tzp6pY+5nl2ECspzp5ks+zGW07tmCHsa55/3veE0Hqz//NX4WP/uovURnYQkLcFVYsqsW7fSKMoJopYM3dANApEGXi73EJHrRToXnffffGOWiDd63uBMx7KX6wKbv2aq7vvqabx7Src208eWB/WNdQS5MZqpyJGbqwJDnf2hOe3HE+jHH8pQuXh8tUbrdTgTy3hvGaA0xANfzaTWsBIUjWAeZsrjy/EvCMY7R/gWXyhXnMPe6ffX6miUcuAfwMQHaUYn+WRyxzjUblk/0omrhvLWfaARunwonDxyLAkMVntEJWLV29kX5mdeHp7UexGjkYbr/zNnp/QCpnDGIhcim09wtS0csBy5AF2NKUcwyC3WdRzNRxTtoQSvJYTOFa7NrnOhDtNhlLKp8ESFZszIw9QFyb/ZvzNLF5TDaoFyNAXkgBEsssoj1ligRN9qiEAHGfVKnoOu36msv98J55HHmMQ9fWTpS7rreq8VQwRvvG2OsKGBlyNctm0ACe2vaNjWLb6LwDbLsGgDyMWriiaiG2T5ep9G2HZM2FOMHqCVKtkz1Db/Zt244DBtayhy0O24grb8FmbM3KaiymGL89+JJ3tofeJglM1t3SgvDt44PhOWykMrGtcS8tK88HxKyi6Tf9begZUlVFBTUE4ELIu0U1gPSnjwDYnQUQH6EB+sJQDLiTX1YRGiEVxq6gOtmwmn4hneH2RxiD3pszKeWLQOxl0Oz5C+tDZ1tHeAyFcxFj6rUffjCM7sLSyea+AOp7d1HFbfOcK5A0OfaEQumA6qW5lXlQtxQC5ALzbWm4Btk41HQiLERRhaSKGvNZYc/xESyo2IXorXGRtTUN+7xhgO0SqnBzqNg/jaohC7uaM9gJjvIR3cOsfQTPYFmxp0XlwnlRgWLH+KJciOFBeiVg+TWbLvT2k7AxvdZkdI4G7CvCnutKKGUPLgfkHkON09yCDQrxfhpricCiTZcloF2j3Ci6ABHLIcWmWG+muAHT7JtLIGtVdB3EM36MuTMO0WMRg1YvrvOu+aXu9x1tzIMm9ocywP+lzJv5nJ9V1FrNsgvMVON3EpsIZC1gTTR+u4Dyw8IRewflsV9L9kqUJONYcNZCF8dzLcqjb397D2RBoLfGcnKMK7EZ+YiNhFmnz7ay5xdRz0/+MsEaMAfS9CqV/nO4htmMWzaguC8Mo3gx57Dxe8Tz2IxUhdgQ3HmoTU1nJ8UqKkWwrTHGyOI6PfbMiagEKC5lLNgDgZtz9CR2cmyfdnkvnsv+zTW51E6fsgbAVqwHy+bms9dDMHLQZVybHMnl7o6o2llK/8VVS1BYAnaqutfyaQjSRDuwSY47h3Urg32oo6MPoohjKcIWEQXBCfp01CxEGcOer2VNNWTXBGt9w4KqqAh97BvNgL6B/kkbCELor8VF+adtu8MRZCzN5HQ5xC85xCXFrFXz2C+mIDytxJ9FX59B1C4LaDi/jL55WubZ86GPeY0YNGRXEoPg21aOfVQO1zMdW59sXjOFbaI1O9mcY6ooyHSJXZiNNd3vmXzIeCASq4y/LO239Cnj2boHjHFDetjX2nvY6yCUTCsaanEbICbJ4vmSspmMcffJRJWWxMXRynQmrjVuS1n2pgpPHNjmH+ZEk9qJaj/HmMyl79MGVQXc22rWqQkI0seY019r6w7PNtMTpXM6LC6YG8oZS330nqD2AOUafai4x/fdVhe2bl4Q1i2CfJ9EkUaMMkZhoGTR2eYelIgL6SOVE7qwmpuVNztsvmsDBRj0pYOA0ZZxLvtlOjHPYfJkLduyIEWyieUyWY/tm2aesX7LZsh2xjXvLdloLKN9WBtV/8YJEiDPQtSWQ2K+6tWPRALgKOoHm7ZnQEaoRs0hp26BCDCGyYDksb/VecgMiW8JRq3lPv9bm5/PiX7YH97zJ53gAqxVxkDEBVqEWtQiGWrM6/W2AOkq60Qea6hFLHnsk/Zf6aBnyv2QNdr5HjpwKP7rd319QyR0osUV1/yue+5mr4VkI7Fqo5DDnhgLK5ZHm9xz5A0H6Keybv0GctJZ4dnntsV40wLMM1gMqpiZi02qa5Q2qPbCk1Sswm7RIijHz9mmplBLgYlxjP00XItivGwMOZOHW/SVrD3G+4c/vTmshAAxB0z140yNLe+PCYNKD9dGbeC0oZIEcNzlWZyC4tr3feznysO9v3M+7N6xE9tR1knIL2M2C52+8HefD+uxHb17613YCx+MxSt19bWxYKGUYtRdu49yL8l1Z4rCUoVy03H/boIAqX/P03H9ue+B+yJxq/Wq+XJUrGuRB+laSc/EC1y/K4yJQmLWbFj31hb36jIKQohBIe+uTmSE977zA5AgdRBU7fTimQp1tYtiIWrKtDnhQSKtEY8h/jdDgMR/WfujFitJjl0DlDrHteA6i/LDkyA3CZAfdn6+XJ/3YgD0TQLk5Xrn/n0c14uNv38fZ/nyPYuXHQGy6k2l0w8/cG/YsnZ5aDp2INyzeS1B9LxQRpXYlMoCEoNmfM23bd8NUFMe5teuCbsOnCCQpMKbaiLqqUNl3aLQhBfoLMp2tuPnvXL1utgcuYoIvJ9gxq2uFhCzsqw6/NMXHwuf+G+fJLCmSgZv+ZZzSPTxndTiyoonA5BcqjpstDyXZCQDyXUv9gYCd0NYWlzNGokBc5pZId/+KxGS2pFJSGgSmVuAXQ+qj59+5O7whg//FEUHI+GZbd+J/vgL5gHK2Ul9Btj0XyvSrhLImwUZJKQknomOYgYABZi5xuO0fGX/9u/JBj7T4Jjg9PCf3fFdI2/1T0qGJJv9TKXEjLLkegXTd4OcgnDXCRCDmxkChOs9E2LEY7MSQ3B9LiDeEASIX9EaaIassIGdgZeA4A2HGgHFBPROKuwFARObKYMlwXm//NnHE3sM7Q4y4vVJqUWS90kUCoIIAnX+LSEREgLEgFMCpPY9ECAE8bGJMu8veC9hYRN0q2H9KiQh8X36AO78W2xMN0Pw6ANsghoJEZJivZINWK2aE2wrorLZoMuEdd/vrAhrPnwkAuxeI6sITSISoiMmRTOV+okqJiE7EmWOj/sVm8RLQEnMqf6QPODx2O/DTNqmedxiwemoLiJxkZiZ4vgkKhJrE++Jx+k19bh8vZVJkSwhAa2m0ilasMVjSxFlfk4SZlppmUNCsRQwsR8ywADdpuCCePMAIVqpCPe+7f/EbeHHP51qBK582ms4wPOE4/RijqDWjKrGc/vyR5aEd/8xFd/87Gf+zYdqwpqf/Fp4zWteEwkNn5sobuLRMP727tsf/9Vjt66ujmsMwCiIDfDnv6UQIp2AilpR2SPA4yhhvGoLtP9PXhne86n2CBB7P1euXBlBN5Myx6W2FzYtNLBfS0Lg87Qq6qB6ywboXkP/7ntLWhym0unkZ18X3v0pXkNSp+1Ou1J7XpOyhSFRVxlgIsjvCTGRSpIlr1LzXbIi+Y7Js0SiCU1cL/w9dV8+/h5tE0L43S9DzPg6/iZor6WAiXhslM3nCIBaORYJRlEW7HKmWWs87knmk82qx0j680BirgFEF3MfyZ1ilf4c5prfs2NDdB6rcO0LYehiCtjsQBFQW70wqkAkP4bo03ASS6FKCBAJaEkQ55Lgt/dUP+cMwCsrua02zWId673UEuZwTJU0pURWgq/8IFZGLbFx6kUAoGs5JWHgSma4BAGS59ieQw+KNUujV7xJaCFJnTZokpgDnMc8FEwm7NW1C1EzzMEe5UKc7471041nwsbNm+JjQwB7NmLPkJRjzdMzOVqWMIZM3BzPkoMC6YJI0T6Fc8wGELIq1+dJelgFa2WaP8/yvThPnzcLcCFls3U1VsK2XLgY70WX5D7JqASdY1p1jGPe9xGgdk0apxrxfAu+/7yHPUBGqJ4UJBxkfbKCz7TOHiTabnVRCS2BYiWi80LyJBcwo51xb28cbeGaGbsSgTt2HQw92OGMTnAvnnxTWPO+g9FqJI+9VrsCgR2VBVrKaK/kcLNqW3s31wub3VaVV8Yqxu3bt8VKvvUoNRcvXhTJnQ4UPNp85VLVK9EqISrJ49hR7eI8mZpiTQJsHOC4Mxg3r7xnaziNFYuV/Fvvug2Qph0riHQKBappFk51MCBzJ8dTzn1YANA5znotONkGqLIHu4w3vfENkBud8T5Z8OBqmWWPEJVZ3FPP+6knngTwuDeOO322dzz1RNgKGZMNIHIN8GGoqx/QfTB868nDoYXeBdOAyqtvvy/spodYARZdK7esD8/sfY4ms/WM5XLmNxYREBNtF89jm4HFC9X4NhIWBM9kzI1wPFpvXKLgoYQG9tmQV+OQVNcAgEc6qfbU6oLeYpMk8zvxFi+jP8kliJgB1GUFpfPDirVbQitV0xZznKQXysZNa7jX6aGfc2+mZ1kPVkgCUPMq54X1mzYAeFilS3U+INqxE0ejGidbZFXgzX2ANc21wzVYayHJsSVrqXo+lPKqd/1LFFvRKnLm63+HAHG9StlqzYCA/BB7HPG7+5DErdZkxlnuze6/ksnOA9dKj0US2qIKn+O8TWIB9yBjKH3jbVssmciQAsztjmrhfED9OTRbNiY7iCe8a+LK5fSTYF3rg3CQYOqiklSFwTQ2Z1cBA5c21NPAegEKpJYw3HUh5E5RzAGgNtI+SNUrgCP2p3+/bSA0Af7WrKkAGE2n19Cl2HzeLt65NBsvKwVgnhwOb/6x19Dk/iyKhRMAuFXha/irb77zfpqkrwxHTjWHIuye7nwodT5+dR2HpGQMZtiDhzHh8nyVZtejgMQdqFmeePwpGvaiGuJ6vuEjD4aJg8Rc9CXZt3M7qqhqrGIh3yBE07bWPP+ev/vW3wn3v/JV0WYyF8R6IcNgdg/qiKbjIRPwZ89x9gWEmHMgwieJQ4uKKpnvl2lgTAU+5eVL12wM5xiLZ5gXp1E1FFagymEOHz9NA1+Or2FJFRYwKJfYCuh3zthHBVSfQ8wMuM4DfYCsRdgu5ef4O2vo+DDFB92QJKwb8+aGVkiKVAxHQ3vmps2DC7Hucv1yDkt4tDHfs9mvSlknc+xFxd45iA/TMDH6nvMUP9GEZBRbpcISbEwdAOyZi5ctiT1wduzeBpkyjgp8YVizBsse5oR2WKonjXMuc17FWNu5nhnzqEiygESLP/seGTO4f6sOGxOQZz5od+MaaDFEZX87OcUAFpv9qD4DoNxSiluwd4GMsPH0Nc6t7XIvYHmcfmHlUnqSoECZHe1s2CewuxJcTYporF+hpoC/oS6qtkiBfxk7zj1zEJaaSJKUohQoxjqyY2A07D92mVyIsamKBPvDtk5UxqhA4Ka9rLFR8ASKHNUvs7FbMjycj8VbPmqAbAB8FWfXuEYDrNX33bEllGH51I5CqA8VbwlrxBh7o/28BvisQtZ8+5EcP0HfNNaYRXVzY9+sltZL0dJsDgD0mdM9YfN6FAQorbJZ7LWr6mb8qk4sq1gIOcMezrw7DYmyG2LyHM2WaqtywnKUfXMl34nLLmljxlqgWsYUxQbxeZDOb8RWSUXL088+Gy52Y4vD+bVQSzQPkml+RQnkJ7E+5PPEGDEM1zUHQkXTyNggmlugWjbGxlYY8GU/BAFo4/ZszkMSJBYyMMekybJQ6YxZFMResW//ReIS1i/A8Vr6TfWjVrUHh/tkYh0YC+VcMz1o7rGFLlENN/O4e1+i+L5KgUkG68cw8zsdkqCYBtuFlwbC8txZYWN9ZShYWBH++VIzNmG94clz0+EC97TaPVS1Kq4C+SjfLnUPQWjlhrr50+HeW6rDa+9dGgrTKIKgV0MOFOflFoiisz3hQjvKQtauwqp5oWesP9SvqmccUGhBEUoJOUou31pt6p73naefYe7PCrX0uZvgPKpZEy9SVHA7IHgX+38748S+PP0oLCWs7Xdn3qcVlLHQm9/ylqji2kPOLalp7FJInzHXi35iPotMtJNs5vERPjCXMeVcaoOgNrswThrid+MZ74PjypjHBuMqO2JPT1QKp+kJoo1TNbn8WUhL8yBf43t0EZcXEbNLUpnbGROX0Y9olAVKAtP+ItkMrnzI4BpiRG9XHhOmA9vEY0dPMpdTDc3biGkvoXZYt2kdNqynsZcrgFxFaQNpuHvv7rBp5daYy2nVZS/K++5/AELnYthJIc4dFGOdQJ1nzzmJD1W42mOpmLdnSuPpM7HfkDmi5L/OAe5v4g2uOeaTHrs5lYPSmN11x8dj0Rpry4k/vwMC5LkYXxovmhNGS2iXm6hyVjUMjsDxZmMpd4WJJAlUzjnUYtNVxrX/na1dYdEHnoxE77LFS8JqejhWssb9+Z/9WYzVPvQLvxD76h0ip9GSu4yFroG5unP3Pt4rmxiVXngcp2Pc3o+DjAv37fYvPkR+jQIE4mUtqttyYtyT5G7mVT5fFbLPs6DI/nIRm+E87SVYiIqnh3UsgzlRMGcue/ootnzzokPH+x78Wvj64V8MTY0txDAq+lM2nTEvTbCX+EhqjqeUH/Y75f/+HHuf6tLBK2CPtS+Pr58hQb4fKPmv/36TAHk+0Pg3+sOLAdA3CZB/ozf238hhv9j4+zdyGv9mD/NlR4A88N6G6de86hVh3Yol2BYMx8Suq6U5+i9nCQaSsI8SkDefawH8zw4HT7aG2fibxuonwLSC8vlh275D4WgjnvFI0ptoJJpHQqU/qE1yBZRaCK43btgQzp6+QMlvVviNj/42Gz2V4J3DBJM1bIs0hCW5GkFDLgGRUAtxw3SDnSE63HIns7pTmy6bcNrMdyyRi69SpTBC5QdVjL0XYy+Qn3n3G8OdD28F/B4CHOoJv/6R346fJejlZwmMFpGwnMLf+z/90i+G9XffybukvPb1LY72WGzm/t5HFWNWntVvBNlWcKsaIRgXFNMeRc9OrWrmAOBE8KofKxGSSl/bRLVJA0HkMF76VnTFRpEEIoJU/VReCzbE4EGQnTgi8iQzVlqxah0gzsk7iXQ+9i6wYpEnChZKdgjsJxL+Q8QAACAASURBVBX9PhaB7JmqIQPVpBpUYCPVFDrVv8BE8MbG6G5AzxMMM/ZLCSjj+1rdItgZg8MZ8iBVbZX6PQHQEyWI75X4ih//1K1hxc/tjTZaJsAev0B2JFP4tv+HFfv6PUdQkufon5/4kCcy46TBupWsgr/aJpgwKyPWqsBzUo1w5jO3hbW/fDj2AbAhegxUBYI499hbY+ZcEwsoPy+xXbgxQEt+1npHAuR5EiUGcRT+aS9CYK0Nl42zbTocwQTefwgwx+BagqALoMgs1s81CDcJSZExVnj2cswlUc4seC7wr2LBSm+vocGrY0YCoYIKHn8XvPI5VnOdAwy1Cvvs2aZw+lMPQH5g/WZVGtfXcS74aIJoVWcE0/XI5StWaDM+vvKri8M7IUC81hIq//LrK8JHaduj36/HIjimbH2EBM7rlMa5Pv3s09Ff9pUPpeTWiV2aAbf9WFRieF1UKsyhKqmFRKUKT+XPfXBB+JUv2fOkI5IY3g8JkFYUI0lzXkE57bC0xlpCYmjPAY9hjKpOj1FQpId76vGbBOz/4wfi8XuNJGqsUK+iwlRSya+kD4vWGtGebaZKOlF4eN8kLFwPBJMFQUza/NKaTAsh3/c33wJRwNevfbYtnpNV0RI+16yy4sKWsJZI9viYRIjva+IUFUCCkoJ2JEc2gLUhbAEJfyXJ0RSV4+2QV8tVWXBNc3jNNSwEVI3YTFZQORJjrDGzy0bCcAtrAmuezUkzUcrlAuC5Tg8x1rqo4L5AhX8vlZ7OJyvmTARVKYyzbksWan91BbKjgArZ6VGq5AHQrlCx3AtwPUXmfL61M3QOXgknW0jk80tCGt7Dc7meabMgqKaxeWL8lGPd0a4iifG6afNmgBZsygBT8lnTtEByTLhmOK8ltJTmO//sGaJdwmzGUw/VrjavtBLZnh7TM4Sr1fMqGCQtnE/eV8lh6jdj0qlSxEpek3cflwDpZ5wuwJfe8Sqook1LFUopnyO57r0+T4XySvo3WHF39OjRCP6mqr8hsDinQUC0flQd9gARoBhn7A6jiEnjPaxwNPEdBsCZQ2Lq2G2oXwTZ0R4JlALmtK91fEb7LYB39yWPTbK6DaXDc8/tD+Hoh8Kan4Y81Bfa/i5aJ2iLxr1uwBtcoMO5YiI7wvh1rDtfKwAI8lDA2Pflice/E9eKh2nizEADrLsQKwzPoUQQhKqBSD2DtZBAvH1CWpg/pQASnVTXl2JvMgEwsqS2LpyFZFhGcj2AD/1SCIaJca3ymN80tX3g7tvDNQCM5hPHwsZVK6nCxZqE+9HNvD2LukN7iM3YXxYyV/Y/8US0Qipmz+9tvRiVK5eYN4KaSyBoomc5Fan9Pf3hsX/5Z5rIPghgBJDOfR2g6r0bT6BLlwbD579CNTjYQkl9eVh91z3hOP0Mbn/FfeHcpQv0manhWvVGUqgEYsZGwtNXqXKl4v0q6o55WKYYs0hE9lBV+9jXvxne9vZ3UU5rnwzsHZkX2ezPg/TpGOzpiNX9gzQSPnr4FKCHgAV7xnnAdRo+90FMDaBuUPXpWGwDuH3w4VeH2QCe7ay9K1etirY/KwF5z0HEDDCXhnnNUoDgNnqKFAKW5TPHHLuO46i80J4ShLRhTVokP5KvZP9J1s/k8RciQBLFqH9bui61h589BljDvEq0ou6Pfq79dFznjGO0RhTImRbYkQRnzPs8ASDHsQUDyT6e2GT6N/cZ9xfnlA2GLwNQOY+KaRxdrAIDkN/eUsOM+34q8ceH8PGvrAnPPvVsePD++6Kq7WzTKchoCEjiwhGs9I4cOh6yKWb5wFt/gkpZZQfYnaDQ7eQed7HuUKZMfwv2xAFmTz6Ng4evhX/Zy34mEF2di0KjiuvcwLpBE3AaU7MMoyCpC/UAmFeJYT/3158Njz76OjbmTIp1DoWH6Dv3ub/7x/D+j90TGo/RlyuL88e+C9EPewp7GtXFuYxbFi/WKoD0vmEA7UHWgtGwY8cOyNJ5eKO/OeSsEaJl/doBUQ2QmrYh1bD+0O98IZSihP7KNx4PH/r8b4b3bPkt4s6HIECuUEHOuMJvrffoPsiEzPDPjw2H+x60BwZrN5X0ffisH6QXiqqFdbfcEU6fQ7XEGp3FODsM4FiC2mmaOfwv3zkTVq0rZi8oCPsPXIBERW0AAbJmLTYlAKSnUCEgJggNC1FGUnXesLAyjGOFNRt/rjkoPvpRriynD0kWxPJF1ivXMVWbrt0SXtHSk/tat6CSZtsQ5ZBW17BlymH8F0kY8LP9oPa3MR9Y67p7x4ipaK6+MD1suf0WKs1zIaYuxj44p+mHc/xEa9i8uTbcxRoyG0bf/kPuO0OQF+6zqltrsfnp4FjmU5V99MjhqBItACC3InsNCkNVKO7BkiPGHMZ5JT0tLneRVDjKdQOnZc3EsioPUoVq92M0Fr/USVxdwppgHMzfRwDsl9RSgQ4xffbCABZuWAAypi2y6YF8zculWTUAoYVWHCZ7Besc4bh9EaLatR3CinBpPo0zxsg9BsYo1KJy+hyNhAsAmjs5p/OtKGZUkfC6IvrQFJM/DXEf0EbEeVJQkBNqWb8GRlKPdWHxowLzza99JLSdbQyXzjWGfM6xrxs1PJ8vR+WcnGJjUOEyOGSMjwKIJupjjA/7c4yx/k6yV4P5s5Z57+kJxdp+7NBR1jTGE+vDxBQxKWMmr7g87D/RGIaQMfTIDtl/gcKSTAup2G96WNNrqxYQS6AQANx2L+tgvbS3yfoNi+O+vPPQ6XCFNYEIMuY5XVhIrVpJwcNQP3tTCfeP9RVCJJt1zveNtlQqpnmtBQwRIGW9jzERMYvg6xR7vvu3wH0u+9cQF18lyGUA9c6u8RgzlZXkUAhCzy9J/TJcArCyHIZArawsisRtLGzhdapVjN+MnxOFszHZ83mJ/nzcX2OQgkKUAIC8c1C2VAPKv+GejWEqfSxsv3A6fKdxIhzhEnVzuNkFFSi66KPHtTeGGYX1KpsLKUkeunXj/PCO121BmouVEsRWN3vHtVHUIt1XwuPPnEXpRcEd+0E7BP3somz2R5QLR49g41cZ+350U7AiQdFH3DbIGK9i/7zCtbLPTEXNAmyzKnicoiLOx8bW9nboYy3PocDB81YJ8uijj6asxYgPT55pZA62k5+hJoRc6GE9K6+sCsewyHKsDLJoTM9G7UtfD+OTPmIvYzAHlg3XvcdqH7S9ymGuaKVlzGghhzmB6hNzlhztaMlrVNwKeWtFqnWpahIBe1XsV4ldHWOniB2Wcw3MRebNpeH5lRFi3EUUT+wnDi6IhY3Hj59mv5pgPPWGJcuXxbioknWol7z46InDoW5RHcdFMQzXoOlYB6rjXeEOemRY3NKMFWc164hNz2dZVAaQryJkPjGvtn4qNMyZvFYqVZey5pk3mjf0E4e6Bpg3SrS6P7rnaS+VsvpN2RzH3IkvbcPO/e0DECDPxn085oPuhv5rEmf8zz7b2NwYlq1aDrHdDBZRHMdkCWq8lUuXhz999ZVQ9uavxPyvmByxDnuxe+66K/zRH34yWpc+gDLGJvONjU2xyM0CI0kVyVh0iuTDjH/ITfNUMQPVwj2Q0+bMvV95TZj/ju+EO7FDyyIGtGjMQjTVx5JXc7Gb62K9s2BHxwzjRK34tCfO5DyLC4qwmkuLtoFXMQrIySJG/tKG8OD7+8Itm24Pd97xIPGjr5XQAkdgP8tD+tba0krBQXVcKy2yiaVkM8THjQSIsXD6NXGbBOF5PgR6/ocXUoZcfyzq6BOe5UUJlH/97tdJlxf6m4/9qBZY3+99U49bjPKDn3Hzrz/aFXhp79+Pdmw3X/3SX4GbBMdLf41/lE942REgv/FHPza93oZZBOa3rFsRju5+DilvZ3gF1SdFJPFjVgsSDF3Dy/Ub33km1Cxeh9S/K1zq6g0bb78rHG+6GE6caw0HCK6foUIhDZlt+Xx8jUlGbOKmHNNgI4KFNDadHskMv/LBXyM2ggSYFDTOJ/HA05gMcC6+lCbrhhVRoRE3OzfLGcUHv1/Joiww2l9Z9eNmSqYQKxKSSn19tiEDMq0+GCcYOQ7oWkZ1ZhZANGDELJQtVPkZ3EhM9AL8CBBbPd/U1BiDy7kEak0kUrVUMf/EK18Z1iLFFYgux5O5n2wqn4otCQ+BmAUEaq1tF6jSoAnr8ADA2GzAq2YA7xqCE6qm8Qm/2NoSNmxYH4O+kuLK6OOeePlnEOFfJVHu6+uJDVKdwIIU0zPnHc81qkL0HDWYp4qJLE2wIiFArDCJCoboS5oK+A0O/TJ4Spp2+zcDWM/9+xEg8TUz751UWUW7J8Fh3lOLGIPtSADdQIAkwUP87BnixOcI3vu5Eg4n/uS2sPqDByIAnbxeVUZSrWVDPyvEEnIi+RwrfVKEDsc2E2DF6nxRTm2iBLQJWAWZTHr9/Na/eSDUY0dmsF5KBY3qEquseynpy52pak2RYKnj8zUeU9IoPZnkN4JQCQEiYxGJi/gkxlK0TCLRJBGIUnytawhmrZTWT11yQxDTINWkwUr8xObNdxGklyxooPJLsM1+ElZHpixRSFqiTQ9Vc9zn+kX10dImISUEcA2Gm6iuLwN03vFf14UHPn4qgvWC7L5WAM4k1Oukv7lVeQkB4mv/+deWh7f8wYWUeoPXSH68/r+fjgCaZIafLfmQzhicUkHheXL+O3ftIHHNC/fTlNjjsforqoBIrrS4sOJYYMym1CYdKkAGqFJ87n/eEckKg3qTfL+TcWmiZaLpOPLYvG/2+5C486uNsuANGzZG+5+GhoZ43s+hdvnlL9JIFkDSANxz8N5IevizCXdU3fC7386vhHiKio5IiIC4ca1KRJXieIMooFLee6Htl+flOf7++2vDr/315QjMm9io4jDRT5FgGdgb2LeCdY/nR+JDAtX+QlqKkBReBbDN5DHHxxzvC4lCBtVREh75JCTaSuTy+BzOI53XmZKm3puf9FAHDPM6+1kCCKo+Mlgr9AWfUAUBUWpjRO3+hjheK/DLAfdMllQn2N/CCrcCPj8dEMPm57OoTLTJroDXFcbiecju1vYe/LYhKYqqwuAUwCdkyGUSxroGG0qmrE/scTHJ2uUx2dzeRt9L8amWbLRKUDsAiSurFq3As0mlSWwnhJXkgqSHNg1T2ghI5nD8WpSUsRZLhHkfXCdNqr3WJvqCP3LDCQFi8u5OoXe9zdFNxCcY4ybtHVQ3l2k1wXh17GrJMARY47qvBZbj0fFhUqJdlcuJc1PyQ8uIKQkQwPNRG6LwOVpL5GLEf9WLyPjvwX7KcRpBGKoIS1ES+Nm1dfWxOadruGNfmw8B9AEI/qOnz2HfA6j7hfvCqvfvj2uSCX8awJHr3DKsppopGHA+jAB+qLRxLFZSNWnT+8UkzF//56+GE3v3hM1b7w53AwRcwi6nCbJjmLkl8ToBmSZAVUbi7/oRFU18ho/nsh/Z6F4iNA1yZx3Eo3ZtAtnuWVbql5RQpTvE/r5mRTi8ewettcbDI8xxe4Zc4z3OQ7IePnQovPWtb40V3AIGNqxvAoAZYcytwRLNtaeD+WjlIqhEmABgO3OqEeuUirBv186wecOKUF5dTsNrwFxiicG2PqpsQ/j7f9wZjjaHUL68OBRDLs0umxsW0BR+CiC3hJ/HrnZQTV0BwQlIB3i9YmkDhE4+wHwLle9U9VrRLGEGmKHtSj6k0am9B7DbWUDazvrFepyNXdDYQBuEDGQhdkJt57tQ69H4l89vvtgZlhMPVVERfObcaXq1VIft23YylwtQfGBPSHxQAcBjcYEVr5UQuj3YlTXSs2XD5o2QV4Dd7OVzIZskn1zbo8KD8ESCbZI9avG6DGzAUn3AEoVhUqX8QlWR14P6VDNf95xl6zMhUVIKTf/ummME5P4niGPPhWgTYyU2H64CyOp2CysEeiRGXVMFSVwjBEkSUkQwOCmUcF903fNLoLxAywyIORuJz0EBMopqbJB1oQ/wqg+gNg1gvxQ7qCFirdWQZmOsKfYGOA6QlY5C+PwgFmL9Q6GO9e7+jWvCdMf50EFfDi1vPOb9NBFWYGs7t/SMwjB0NSt0YgXUCtJ9Flu+ElQGo6Daq9csQXm4COIORUJ/R3j96x4AUEJVAIG3c+dO4s18wLQV4STkyx0QWnv2nQhbX0+T+kZUDXNoTMt4SrdKHxuiYe6XvvzTIKPjHP8Q1fL7Dh4DcERFBGi2ARshG8drIXXm7Jnw6AfvTO38T7aFbpRTztPLrBsXOf9n914Kf/j0b4bP/vxfhfs2bQx5E/Rqgky82ksDYtbli61jVALPo38ClcVghKNj9p/BwjKT9yeW3X2wI8xboMqNKmWI1yzuzSBzuYPYcjnK6lbUIv/yXFOgV3kAmw4rF+WGg00j4Q6aw8/iBguq50pqT9DHASVIGlZlnq/Wd8U04h5nYyxHEecoSvqtuedNsD+2Atj92KOvDnvp0zLe3x3qsGu6hqWWBAgSw9BIL5Vd51FRsPeMoeIhJcAKKj/UNtSx/pfG3g/2jxhiTPTSU0ir1xUrl4QV2IFlsq8ZpV9WWcd1Nqasq8N+hrVLVbLV0F2Q6apt7E8laaqVk4Q+4pFIgBhj5XQ2o/yCkYAYGIYYI7wA3OVekAbULV0WGil8GDCORHninBvEHqqjlabgFC7XLEClxprXrzUa5KfzRA99PfWLClHNMEdUG1ozIfBehJLc+TMwkLKzzOWiz0a12AsxVgawfA7bmEHIEJUgY1wMuN3YdLqklDnAtZ7AvkfXuCLyhXzWXcmhAfIHFaCNxxtDDb1ZHqKngvvuge3bY58S+4hL7sgXSIBTQsF+ZIN5djkAx0zGRS8L1QDH0N2LXWyRyhoISY5NQrcO0LyTffhCM+eISmUuisHsXMi042fo3cH4IC8bYp/t6hqlsKQyKkmtBFeVYHP1TPtecRI1NfR9QGVykB5gucyrbK8V++Bl5kY6+5AqjCHGpITMCP9WcL5X2BvsMZetXR4n4L30+qlWVyksc5XJ+MyyYEryg2IWbX9yeD+LJ7SmusT1z2APtxH4ZXpqwCkzN9mfo00q78ktsfeS65Prah/z3yIzSY9h7uscxmqM5fgyFjQOdr1MFXpprcq8gVidotfTNXo9LcB2riTjWrh7dTWqHFQzmVPhU186H65BJu5j3FzWGY49fBBit3r+wtiLbHy4i16SIdy5YV64d1NV2LgIKRI58ygyoKyrc7B4GgwH6Vtkj59M9gHMOiFyUYNC1o5RgJAXbeOwumQeSFK0M/a1b5MAmW1uwn2X/CjG1lJrzGHmbrpKLKwEVQFZeGdcbByrBa09+dxbLkH6axH71W9+KzwMAdwFg3z05Gn6rsyJFp4VCxaGThppG8/083p7MmYSt1xBfisRM8He5PO0KUxXPZvyBeXe2U/OXlkpG0TztLnkHRIMqm6jYpd1yj2xl5hoGU3gLZRoxdbNvly1kBFVnM8Ea0Ma68iIRAIqY61DH3nk9eHJJ5/h2Cl0giDQzmuQ/ftie1u0l1S1U4w1WQEk4s6dO8KJI9h38dnGh8aXKlC0QPVYCyl0U+2pisVimnnsaS3YdKkY8Xq5Vxby/GhzxbhUAWKO4boSrT25Hu6Bo8aevF9KWTQdz9mfvfeNf31PWPZebKZ8D/OhmGuzEPpciy+I4YeZz5koC1WaZWAPl8X9PH3mZOj/i9eH+/7bKYozOuJevIxiF/t+WKx1lsbzqymqcHtXWa3q5q67t8bioQMHDlJkcxkicktoam4Fe0jl9h7rVcbCKM85/1dbQ+U7HmfO00ydubSKvVeS4uTJk/FcJXzT02ZH4rCPcTHOvciJii0Kq4j9rsQ8BvUP+YNYD5k78QQWbX9za1j++l1h+dJVxHW3spbVcqrsoSjP5qHaOXb4OI3r6SXDWFaZ51j0K0V8iMGkirYS14z0a9cVIPGJ3/P1QgSIT0k9/sIEyPW/v9A7fvdjLwaQvrQA+k0C5MXv0I/2jJf2/v1ox3bz1S/9FXix+f3SH8HNT/hBV+BlR4B85HcfmX744VciS50XPv5b/zG84q5bSIIeilYtkyT2mRVVoQ3P7ss0OV/LBnyy8WI4RkP0qrrFyGkBDC71hD/93BfD6s23h73HqBDCsmoBwEUrMv4+yBMrGAT2o9VCEZUnfdP4eC4Or330JwBi5gLqUOlNDxCbnbuJGuSmGpqnrKGsFrjeUNwm6BAgpvpGwlEZ4r+mVqmm4yZW15Q68+sQpM4Cks1ObD1UZwjczk7PJZgTiBQoyI0g2CgJrBWSSWP0aD2khBO0wMBJlYYg8hiB6CS2B7MIRNsJ0D76oZ8PyzasIQkhaCVzmcCGIT2DxBCbkdkEPmMk4yaClVhlDAKMLMD32hxBGwXBEcmXEmwLVIAYJJmUjdsscoYAiSTIDAGSEDzxPLTE4QSTyqYIdAiCRLVKqoohbgQ8liJGohA9Piaw7jVKVB3R2mnG9iixwfpeEiNW/EsSaENAoKTNVqJA8R7daBPl+wo2pzxgs+NnCaIc+zSB1Pt2xqbM9iZ4nqhRvTGjKIl2WASWAoHRMogAz6+EUDErpF46Jj4GrBIeNnU2NBqnwtrG0JHc4T43f3ZrJEAEegyYbRxqINzFmBYU9XkeZ0K+JJ/xQhYkSYD1vQSI0apjxAQ9BtF8a4EUmyvzmDZH+qn3oGSI1m4zEnN7J8RxyvVMyaxTzdCt1Dchj/dohmCSnBMYiuoe7Q0IsNtoOm1i53tKFhjI91Gpe/yTd4eHfpfmrxJQVhxz331eVDEp1eZzY/dP7k1yT7/0y3Xh9b9zJt6vxI9+++/dGT6C+kPVUiTZSB4lKcYBTTMIoq3e9FgO0OtBO67b77g9/t4BgBHHAvfkCiBbEbL79rZ2kn+aVPN7VJp8rD780hcmYvW9n1kBwKtap5EEwCBdMFlSR3VIEsx4D/0y6R0ERF5Ixdcwlen2s2kn2d8JofKm/9EcpfZeO+esDTxTVUqpKi4l7xEYJOGJ/Uy4JlH1EZUfEIpONZNx3sO+ClbTt1LJ3gBw72u01PqlV6WH//LFgajYsaItyvq5P6Xcgxzms43N7bMyZR8JO5fO2GBJ/gq+a2Xl2jCJJUcGb2Ijay2uTEBYLqIN1jw+1xoqAQS98yVBJGEimMClnUPyby8eCZBrqhNEgCA2slTaANarcOnv7Y9e7sNxPqQayKvYMama4DnOl2w9hFlzbIJulW8m4ECGXu2QNAMAlLOz8gDgaPg8qyAcOt0C+JEeBrkO5D2sqYDxrIn5AA/R55jj0gqli+u2EUsgE2KVfy5frrOJhd44ybAJ4qgqJO6LdkCjJKr6R0v1jHLv9BBRsRWVWDPXWQLEBDybRF7gx3l4jdc4j1IezCr/Un03UuosKkoZczbBjL2GGK8ZJHb5XG99biTUuuhH4JdEg2PWxuwe96D+0Gw9k4ACk1zXCb7994pEKyd6FfXgFH/T9MBx5Jzx9a6JfldjSdZEBa1Jpv1BWqiOu+WWWyHsTrEfocZCRSKYdOJPbwnL3rc7NsSOTTKtpuR8va5a/6mYcE0qhozXwsF5nsMYmuYa7cP+oYRrdNcdd0T104H9e6OixXG2jsrpS3hsq2LyMcFFibi9eGvffvutzB/VWRA5lCp3AZicOnIsvOKBB8LaNauppmyMIJHiwAGaj69YXBeO7tuN+mMFBRF3UxjRG5qOHw4nqdZ++9vfHjIYVzufeDxs2bQ5PPvMMxCFRdjx1Iccjq0bNZOgahV2dSOsgbkQqOPD+NV3jXC8+wD3roQHXnVPmOq4SK8R5vZZCCIqt0+d6QjfeOZkSKegYIIq1kz25auAp3kUY6h823DHciw5m1hX28PDr7w/qlX6ezuYKwCAECCCgN6PYSqI8wB3jnF+k+y3G2iCrqRgzP4J4wOAhCfpCcL8cNxhS9bTmY5ipgPrq/6whsbnRRUM9Ezml+Dk/iMAovlRSFJEI/V1EB1WlDZBHvzqxz4KWXgpnKPIwTlQidWQKqhiKj7tyxQbP1vO7aIo6sE8XLJ+Vji+z15miVf9jIUnvydqzCSI/O6AfsZiIlpaXVeANB1l9swoQFTlRAsSfne9XLIRz/iTKRu/+YBuqsQGQABdC107VTjcc889kaCXAHeddNy59ju+BdhSFosFqJeei0o91y37TbhuTRA7aYsmqTFA09+RgbFw4dxFGtyuiKS7vSBGaYB+6tRRFMPEHSULYsP0xQAvRRlcn4unQ0vjcUC6jAgGngG4NXabNV3A+F0QLnYMAP6PhizAwH1NZ8OlIXpdzCug/8FcQJ5l0SI1J2dWeMMbX8FcxEufcbBr1x7GIiQZ82DjZoAgAN/KyoaQUwsBfx4f9kh+jNHrrj10QqRJNueytlRSuDMKsH+6qSU0cg6lgMcqb9cwNxppTqu6+NLllnD/HbeGSQCpbK7TXAix0xTOtHFNJ7Ue0iOddeJdv4/yiK9zn3g8zEWhlI9yuOs8Tc4t0uA5k/S4AZ7lWkNMAnK30MH7ye399AZBrbAUgA/ANYNq7QyOq4t9Zpb9PCC5a2mCe5pm1o89fRT1dVo4cXmaanTW5OqcuE9kMsaKsNfKRXVxlXg0T7KHz0/HimkOxQoZED0FrCWurZLK+QBmeVi1ZACkaVGTzv5UC/A4jJVWOsR4Bt8N2L2dh2A91dITmgbTQzd7geBjPvu7NoeZNlDmOdW1NeH8hXNcb4h0FDatzIka+oDcgV2ZsUgp60MjdjdarlhQUVdnc2UICwhU91DtO+01MsGavIA12grpHkjs7Egg0hcLIDqtnbl/mT5h9P6wj4dY5SjbFi5YWPCiEAKQ72X+dfVi84JtnYUF0+xFfZ1S7JA/9LCIPah4T+faCAR8FtI2yWLn6QDjfwh7PFUV3FryEz6T10nEqyC2cv9UE309sLQaQ33RhVpoGuV7JtaMbfSPUZkzF7us8ooyXqO6FhKWuaICphI7pDEe/zS2QwAAIABJREFUmwIEPrznVFheV0gfCSz0IOXPUSl/zT46Lgu6OUlWuh5I8KdDQKka598xch4JmPNYLXHo9Dfg84rpfcR7pnFdy4vnQOyO8RiKDMDutNk2ia4L337qEPsqlnaQkO6RnRANxm49jDuWr7BpfSlFcOOhoQYVICdRhHWggLhzcoQ9ugV7rksQddlYEs1m3R9kP55k/s9RQUUslud1knzVXtOYyhXPuEUChLgnslEq5lFt5XLtVZowSKJy2zzBmH+EuGZEq1L2yKscoyqDCa6JYGsu365pl1F/1NRimTfTH9A1zterkO3Sh4wvx7uxoM+PsVMkgS1QooBrGAunBTk0xr7Gno9K8uTZUMYesrK6INy9CRvoUweIdcbCOYDifaidWiBEj14iFmAUVFXWhgFyyUmu9dp6VMv1kH+l18J73vhgGGltCmXsv6NdA9iJdbLP8lr2kqYOAHLGURYkfR7XapJ9tZaiuQoUY6fPnuO7C1JLYg2Cmvk9lz2umAKQQhQ1s5iXY8Rk/RBMaYyjYqwVc3jMkeF527i7nv02FicR/7VduhzOnr8QVq/fiMqrM+ynCOMgjczf/u738tqysPfgEQiVNNawrhh3ZbE/Su35s3GO39qRCu4bS8m2GBMZ/yf2xnM4Ri1Gq8hVxrR25F7bjHwFNk4eUxdqtHIKFVT6ZDHm87kPkomSIsayzz71ZCQVHkZN+fgTT6EkPUeRR1VYiI22Slvzy41btkQCxBhrFmvznn17IukVbYMLqmLe5v5kvrBn7z6KwhahsCiNZIckikrdU9iD1dU3hEb2DMeH5MwwJI9xpXtZYsEXm54z0dyrolUbg8Ycwpwg5rwWUIkbML6O/smWUPvWx+KaFy1Tec0EMbiKZPvYWRQk0SfxoQo0E+VdBUWT5vmNnyA3+6NzoZn1r4TYdCmqdj9DVYkxWn0tFl2oPuxlcuedd0VbWZU4vRBaUYHDv5Psm1cYj1nEbn6O+/UE40MS5MJfbg0V73w8WijXk7OIWRzHaljVi/u8anjXtJw5pVw/XqctoGQi+/DsDOJnyFr38jwLiFg/pviss196VVj11qfJizgnKhSys7U4ywof/OBHY0w1zKJbVjwPwroPW1YYQdQjppduLqqsrltgJb1BdK20eDVVOvhCX98LYH43IZLqpRgXxpmv70eY/LDv/73Pe2kB9JsEyPe98f+H/vDS3r//Qwd5821esitwkwB5yS7t/5E3ftkRIB/+bw9PG+T84gd/NvzxH/yP8PH/9NHQ1nyKZo+dNJWsCAeoNBXIXENQNYL3dTpB+Jf/8Wvh1FksNypqQlXDSuyvWkIncn4l1lMZ2VRQbggHacbbRzIjwCNQVoK9z3x6gEwgR3/627vCZ//qC0imx0gySgk8qH7OAzRBU6/dS4r8UMac4vxTKhCJEMDiWTaz9vdEBSJ4kOoH4mNWBucTTNqMNNppsbkPY09h1by+7VdQf2QTTJvQSLZEsIC3UF6d6kGhvyaJ50zViwCtwLxWJOMQIHPnleA53EN1PHJSksRCqrsENdOoKn33A1vDljc9SpDQFyXv1DgRU+kriuychMMK7EyARauCVXwUExSbKM4luW3BRsMGtjkkEolUMiFAUrLJFEhiVZ2ERkJqPN9LxEqdGbm3T3chSKylvFxJvwvB6+d9c73KNxAgvn+UkxP0CYL4ldhlubEotzUwziTQSwiQmOAQCCY2HrHZMtfRzxN49fUGnSf/9I6wBvsrA8UYdMabm2q2HZus86tJjYlpJGJmbIN8H8FUv2KfEIBn7Wci2WADZIJTlRZ6vNtEXODfhEBy4Pint4R1v0jiR+Ktf7+Nu8EvATrmx2ugusHjTkgazzlRRvh531uNeyMBEu8Fx5YQICocPCbJDMk0q4X0s9Yr3+PynOxF0EFQW0RyKvmhxZPnbvW075PqNZEC17WbMtB3LKqKMmjf89tUa/+Ar80f2RMriiREBMJs7Ceg73GmKt1TVimJ9ddXfqU+vBbywy8/S7upQ596MPz471+Ill1HjhyJ5KXPVw3S3UnSnEWTRoJ+VUjHjh2NvQpWAxAJgLS0XIifISDtOLPx8CAKBcfzJNV+VuR99TeXhrf+r4vRWmsxvsYC0F4Dx0hC3Hn/tF7xb44h76VjyudkA4r6vIWALTsB7w5/+oHwi1/UZqUx1fA8Nowep6K5Mt5fm6pK3MT+ODOKJK9BarxKBqjggWyLD+qFC9BJIu79q10IoIO1mE2Cfa//99fWh//4ua54f0xcTK6LuC/zSPhct7TBij0STIK4biaAUanhWFFlAjGbx7ogwWvFotmClXKCLAJQV3hffblt5AyOFysFVYiMUxGnGsX5nUFlmUuBwIFWSOMkjVeojsZZK6qhrHp3LOoh7jhQlu699xprZzAACJzY4ZXYXwNgIw+A2UpowTPcYSCA+qPcfuwKCdq1zHACcNr1fZgxVU0T3nzsb/K4TsWARlkk5IMAICoZBMLsOZELqNbH9XKNUFnnOqzdgL1AujBcN8HOtop0pvJQr2bYToAertdMgh3709hAU89w1l7XbxNBq9+0anBNlNjQBktFRiRCuASuFZI++VS0tlxsjWo1CRcr362M06ZBxZI2A95H53g+CbP7gCSKYKnHYnXmGIi3CS7Ft1ERMgYYU1zCPGAOm3xqMxBJZRNRvs+QlL8LsOEoe99FGnD3UhHXQeGApMggVbtjHJtVnQy4OB6P/eGmsOh92+MxCigKetnjqJi9UrDNx7XX8lq7VhZDAnShohlB6VGD5YCWeV30/ehnrtiw1l4yt9I4dduzzwAoFmNPtSECt4J7l3mfCizLjh47GH7sTW+E/OgMu7fvDC1NzeE2CJoCxoKFALMYeFNRpTQNeIECDcLkFhQRlbyfoPEzj301rF+9EoB7ebSaaoK4XByVWI1UCS6L4/0iChaVKAKkk4zd40ePxb49aTR/b8JCU1/qwYnO8M53vIFxh3pGq5r2/tANwDoyMit84+k94bJEEzZAF0j8x7gWkspWNS7ZaP8fwDfGqz1LJGrSaPhcDyjWhbVVFuvRfNaqMWxechgvu3fswmN7VcjB/uEy/XEqaIg+fvlCaGs5BhAHMIUVS08HVeKXaMaMuX0Lyqe1WzbRS2AiNCytpXH9CcgWLCozi0If9xC6jhigNDzz3PFwz/0bw9ve+U4sdzrCCZRom2+9BQsS+jMwfyVAhrgf2mC5hqvcVD0psbVobVokQJK907Ge7DU3eiD/6+T+ugIk2QZ8zpK1qUKBc0eJDfh94arrhMpQG/ehKqXguNqDGor/eiCHHO/Hjh2LKrxHHnkkzlWJDveBNsZYczM9CZizP/mTPxnXj3yu6c4nn4p2hBZqcHdY01M9AyRzBUQmqIbXR/yZp58DtNYSriC85rWvZh3qw7Zpdyhjb6pavCoMsY+UAJKn2W9mFjFSXwdV+xBNR/F8pwfL+BhzYRyQdDZxUXt3uICVXZpjnzl2Nac4DNKo+Nr0QLjn3rvCymXrw3mam1dU5YbNt6xmDKtqaSEizAHYvcg+VhJB+Ow61ssObBNRFwhG50Muj7AWXcCuqYh40XVxPgTItfQs+lgcgHArRYlW8XxvjMvYZG3b9gQ9d5aGWtQOrUdO0vz4Kk2sF6EUaoYUgNjmGvazfjQ3ogDGGnYhFbK3/PYjofdP9oXZEBH9ly+GeSiTxwAnJ1AmWGWblpYd+ulJsJceH9/eHcJrX1MGmETPImJqG3zbK2Ccdb+f8XOEBstrVy5mXtEThM/81hEaloM1Dgm6l2Mn2A2oxX0Gb0e9tZhq6UYq8/kUAP5Z2Pzko74rx+aoGVWeSufKyvKoTlDJk87elMs1mcA2SwutKqxb1q9bHU4f2BsqAV57GOMHjjeF/gx6XvQb79Kbgz1Wotmea1q/LEQxPc51aMaGr29GAVJft5B9tJrxlR4bEEu42q/KIocF2BM2N5+NfXbWUP2smtMoPjNWatOniedcYnyqprwalYA5oVA7MWzrepiTA3321pEvmEVvkylU6RSdoPSYX1sGQK8KjjmHtU4OJL22RNpY6WajbafFNcYXruvZ3JtoPcomYcwUq/xVSnPdzSWMxYzXzBFsILx3f3O0LCyhOfoUBNwI42CcTaIbEgyBItXxRajFyvl8C1mI6SGk2KwpxJnLrFFteoU+SEfC7esqwxZIvHPHj4QS9pJJ4t/OS6jUuYmS8JIpRuEZrGOSIOMQa4P4I6nkOEgPFDFYv9etxV4VwFhwH54tNku/5671FKT0hO27WljH5nF9emORWTa2xeYfc7jvl7VOa+wL9GsPm1eg3IVQKuHaFGMnphpf5X8aF6yPmOYM8Von60EaakYVBe3MnWlItnTGjvFSityAiOPc51hQYhxofzzGhrHiNXMTzjuDwrrZxtzGy+x39gky9JpS7emmbuNsY3t+FIyfg6PAHGNhSB/Xp2FiwFLGZi/qA0FeiTXXLElZe+7FeNKiFxW0M6q4qBwx9uUA81hvyhmrp88TyxZgQ4XVXRoXrDw3Ldy9cTnNzLU9Zo1EddbUOxG+vAN1n83n2cNPQ9BVAcRPUSSxpC4L8vNKWEovlZ9752vD6KWmUEM/oCGKClpRN5SWY3fV1hMe20YhCvcwtxzbNdaN4e4OrPpKsXNsCPshJHbuw9aLMVtZo40bzdGZI/nMtymKUvzOgtS3p4SMkr0wzGe1bBaY1zrO3Ke8fF6McbSBsmdZJrFV4/mWcJiG6GlYh334Vz8W/unrXydOG2eMUiyFUkbyI4vn9VCkqCoqi1jd7ENL0qiwYA4YfxiPWHxSTFHDCDmWNkneJj/P+G+MuHQ7is7777+ffLgrZWnH2L9M8dBa9mvlTLkqXijksDDrHMUhreRE5eTV5sOX6QtVy7UYhs2rqUURRrHEWQoL3Euzid21u+qlKMwiKy2EcZBOFdSxd7n3zeE8Nm2GMCHWm8/a1k++YUx4lmuh8nkQEq0CMjUqdbF60yLZophIisy4FcQe3TFGJ0cwP51RhUTrZQv0tDdmTB2hAfrS9z6VUjRZoEasHVUyFr9BzkiA+LdL9IO57fYtxJgHogKshHV372+sC+s/9lyoLoZoZfeUvFpFMcFj3/xmuINCliNHjkJU0AMIImc58YqFSqchb7qJIaejypkinSJ6c0BqWsjpvBq28IDYu/Vz90Xyw/ulGmr1mlXxnp3nOqrG111gAbnnMKT6ZXpr5TG/7b92RUU6+EMmaxThZ1yjLLTS0tJCvnNfek3Y+NPEp4ypqLCmICojs4zXFocP/NQHWKchtwI2Wsz72exjTG0mrUWYMwWXrs0zREhshO6liu4dPzCNjX98YWLjugLkBytFvv/7vxhA+tIC6DcJkBe/8z/aM17a+/ejHdvNV//oV+DF5u+P/gk33+GlvAIvOwLk9/7mfdPdACjLlwFGYntRX1UW7ti0NvRdbg0lAFnPPf1UrO4oLaVqnurcfkiKJx5/miAY6Sm9QK7MysOr+ELoGJwIl/pGwxM0S69bthJvXAgCgNsWAIFFgDNW9a5Zvj48+bUdkCtT4eP/z/+k2NjEhgotQLY87AYmAEklPuK3VXpx0xS0TblbR9UA9XKpcCX5SpEhCUkiGJYruEYAYdBmwGOwEcFTq+kIorQq8UaY4BvYxMZnbPxJoOzPghIVFYXIT08gB69JBUYEDBkE/W0EOIsAKi9Q7Zamp7/VkIKbyJyHUZ3483sfeiAsf/BegBtVHfZiwIIAEKmzF0UIxJIg0xiVkVcBb0yUSqisytRSQs23kQLBlQFWbCNowEAk4T/aagmE3qjsSAKGWL2i/Y8ZhYoQpeYqDCQvBJlmFAfxtVa8+LYEgcm3m4fXIiFAUpXy11UYEiCCjCo2EgurBMTxvRIy40YCxPc4/Eebw7Kf3haD1UmOIbGbigGmQJ8JLo/rfS9A5GuibQhJjI8nBIikyAgBd7bVXaoMtLrRf5bg84r+8txPVQ5J4+tTf3Z7WPfBgylwE2C8neqx2YDNBt9+CbJ7/H5Wcg2S8/1e8sPnJwTI8/FbBPshAyIIlCJABNIFJgXIHXeXbPI7U61WUTmfyqbLJMjlEZQXoPZYi6n6FxAX5DWpU7mQSTVp/JdseP/HV8XjXf/RQ9HaRms6gSgrfCRX9JNVsdBBpY+gfSLh1mbJ4F1CIGlo79jwnL/6saXhDagmEpsz75k9OM589tHws3+DJzHHnBBEfrYWKao5ciHwVBJoe3QGcHUQu4uFWOfcetstNEY8G+eZ5If+sFYR5WAbpE2BZJVA8TO/tyk8+vHT8XrbV8N74OOqQCRgkt4wzjePx8pkgTR7Dvi3XDx+rV52XOw/sC80/fWj4S2fbIsJTRtJl3NetZYzx3tuJaAKnFISC69LHFvR0i1lFSd4J5DrlJEQmQZoUgFixZRJgNewmc/+4n++NXzoU82RDPX5Aib+zao2q+310M1lbF3jNdmM5zncN6sStR/S5iGlKrMJ60i8x772qnZnrCkqMaxcz+P8CgGmbERrFWW002Kgay0RvbIZaCNUH3rtJUAiSkLyOqGNFACkaigbjOpZ7H2XdPI+plQO+G7z/qpWZpZV1py5sZ9D7DfCGiX5Iflio/gR0JcM7vXFTkAZGvR20pDVauTFy+r4fOacxybBDFgwwvGNMsYElhZR6ac1oDZzVhcLSkQyiM+OTRgB1a2gk/wYBKQehrzxZ8EPE71i9g2tq5yzF1E62cBdf297GuhdnE61rdaKscrMNWCGAJHFVkUhwWGCWKD6iORaCzyTdfcW7RraGWNr8D5vY2w5TtwDCnmupKjEhtYJJrRajlgZqRLE4xvl9SP6dGsjASAbCWGS+zIIjU499Hnv7Tt2YsuzEmD2/vAEtg7HANwbGgAiTwDsYj1SxLoA1x/tAY7/AeTHz2IvNbNO+69VsFYWqlAbZP2QRNJWrBrLpbiWO4IgIfSm95poGWOltGBhPeDjkPaRjLOFVGd+65vfoCn0m6LK6Qz9rayiHmauZgH2LcZGb5hEeg/kQHE+YBLnXUclaQZEmPcnHZBlAZ4xzY0nAbRQnjDuBiHwF1dXhgVFOYCVy8OX/+4L4RYqNUs5p27ul0Sg6/AAwJTHtZyYwUk4BNjufHLOpU1nh50QBzZczSwO4ZWvvpPmxCgHAJbm0xtirHMEEmM0PPbMntA2yYuLAaiYwyqP5rMOLIEwTSvKjBZYba3nsWSg2hMWY2SwF2DG6mYUVICto1yzLvb9XMCfs2eawkaKN8YYO/kAX5OsUZmoNaeGqBZmLnVDBDWdugCYehWgBfUYDeprlywFeCK5Z5wPUn17CsJmYXVdbNA6zSSrQF2mjcwrX/1qgKx6VLGNAILdAI1LsU46GApYi6s5jkuA5kX87Bok4GwVasO66XDmcMom0jH0fKEC9//G5O2FE/zrBEjy2mTvd99pWJ1qoH5mf6rvk3OuHDBLW5KyhivhwmFs0Zhfk4zrQooCJJBdS1evWRPXxsTqSvWde6L2GapDPFZtspoAZGpQ38W+PIDkWprYr8i1bxRlHktnBO21KPrWt74TK/zvvf8e1koaGh/cjXXhumgR18eemMGYG4QwXwQpp03oMHZU2rUsqF7EmoQ9y5AVu1i18H5n2Heae8dDxZLqUFi5EEJsHGJgKpKrNQuWp2xArnSGex64jTncxbpHcQGkVjpq3Zrq7DBvXapv08RxnZMgWrUsxIZomHvWDlmnMqETUqagqJSGupcpssALvqCEKueaVDN71u9h+iM9++y3w+se3RqymWM7v/5UWFm3HIulYfp30BeGuTVFbNjDHLwAqVghiMycL8fubs1vPRgOf3IfwDC2LJNYnaK6m6SZMqEf6wZNjVHO7D/bRwwdwopV5aFi7vwwQX+CsyeaAOvyAF8X0MD6UjhyEkKfw5GAq8Zq8FNfeC7ULM0Lx5q5D5wiS20EoWqrUOgAqA/gDZ+TmwGQDZk0B1CZ/U3S4QxzopxCngK8heZiy3PLlg3ct8GwY9tTkIeosnltN+qYJVhbFXF/a9inTxw/Gu2eLiH7boWAUH1XwZo5TxBWe1tAddfaPAg/yaILNPXW9qYGizgLBQTmioh12qjStqfHPO67e762swdQmKtAa8SnvpZ+QqooGXQ0eSd+AnjXos8Vv4CxOp/1qwMLmR6q2DXVsmm9QL91FqOMPwRDKNAzsaWiGADVxCBqDu0jJ0ZR/lUUE2sYC2G7quUkoLnXpJMKZveSuTS3dk9wzYx7pMU57Cnup4Kjk+xzpcTp7hmXu+iPooKTcRKvC8dgjwWzFyv156EAkfSUfNJq5hpxu2q+a8S82ayzX/7b7eHn3nNn7L119ujBsIDcYIh9ZYh1OR4v6hJ+hDQn3uac0zKJYVG6d0NySIA0XxhhXyMuq6Ixev1Czo94jftSOAeinP1hMYRzO9fo8adaQ9VCegBmay1r4UQmCrXhsIiejxJ3F7BrUkBehvNnGn/PJKSYy3nZeNxm2OXcj1nsxR3E5p2s5f30FSuh8r6b/WmEcxrje9ymzJJs3KUyLPKMvtKjHS1FNwZW2juyh1xjzkmwjANKX7OAwIKHiDyjTuLxPOKiNuavBqZTxtOs3zbK1txP1U9r6yD7LTahxB7dnKvqmhKum3GeVfQWH6men4CoUqUgkVHM3Hb9NQYawqKuugQSiPvRxXO6BrR9rAqNJ9tCKSL+Cvp0LJhXHOrpvzEA8PyVb5wJbQDuw/Ty2NZp35fcsBAVTSEXaRKiZGpkOtyzpTT8+MN3hcyxzlBID5GMceydTjWFWgp0hlFKPbHrfIDXDxNaoc1FGU6PItfJRUtRl83Kxk3hHEVRkHJYc9VQSFAiWM9x96r6IB9cuKgW4hLbZq7dLBQF8PXM27yYa2iZJLitvaeEUKcFVRT3feepZ8JCmmufZ9284977Qjrj9wxrUju5+zDrqTFNDkUf13idllnTKhzIzbT+HGWvjfkJ8Vwmc8HcQTDdfd54ciHxj/Ovg2KyPOanLg8dEB9Lli2NMfGRwwfp97kOwvQy6oCiaOdq03OVBQcPHqJgpgClZRPrNEWE9CYzl1i1Fgtu/h3SJaK8AhVZS2xk3gspfejw0RjrPfjgg3E/yubv5gIWO2l1+OCDr4jkRzl9TQrJg/IhaPwc39e4Llo+Cuoz3vy8c+w5iVV0zK4tfrJgyEJA1jT3zHhN+cyYC5ofwmL4vMOf2hSW/RSKiMiYaFtKTON+ws/mxakelaqysG6E9C9HxTrKvNz3WxvCI5+iTxjXrAJScTm9QCtZN7/0pS+FV3BeZyk26GE/bEIN8xNveStx3xAYQydqp95o19fu3kTz9BUQI+3Y0l3l3KK6mn1JddCFv7w7zEWZotuG80FnC/MbVS0H9u2PucyaVatZa8+FE8dQPEHM2wRdQndMO1379pCDKNIasMcM8+Uk77n2p56LsYLXKZWPU7yVVcT9I8+iYPVjH/51rEQp8JyVT3+XqnAeO/SiPDYi1qkUaZMQICIaqazZAq0fhgBJ4pr4IkfATMz/Qj1AbnzuiwGkL/b3lxZAv0mAJPfzpfr3pb1/L9VR33zfH/YKvNj8/WHf5+bz/u9cgZcdAfKRT/7YtJUW2QRbZxtPhLe96XVU6EyE4/v30FRxPg11L4dHXv1IVF9MAlgVEhR8/nOfD0tXrifhwFpmbDo8tfNQKK1ZEr793J5wovlibOJ4J828LmATYQ3QOipRD1Fxu7gOW4SJvPCq+99AAJeHrUwtiQXNb/FBHsUeI5cgTMUEUFBUVFjblcLyrxMeaZAlkSDQVzJuqsl33AYjcDaCZYK+6zZLHwNgy+F9/d2Ke71EfU20yQBgToAEAyRtUCJISCB2I2GQVGjaw2E210kLKpOgxYupeCMoVOI6h6TRpudpqFeqFtCokCpVf7daR/srQc8f33pbWPXIvSQQBUhzAZeqK2KC1EsF5BwSIe2yivFjvg6+a10USyjivxF0IxA2Irmu8EgRI8mXNlWC3PHvMwSIgVJyPlbBJ6/1NYlyIyEAEgLEx6Pt0oxKI/bl4JP0g42WLRIrUQGRupaRnBJQvsECK4IoKD+W/8z2+By9WrW5SUiHxHNcSb6AttYhAjKSN/7N97JJp/cmBk8Az1aSWd1lxioBYn19tIsCtBXEsaGdYJv31s9sxrNVEsRjsf9HGoFeIUFi/DzAUo876YcSCRmzwe8Kuq6Pv2i9Y/V58gRB29inQRWBNkoGklpyIBOH8PI4ugAHBYEF8U0orSKezRizKbKPCSxZcRQbXEumEIVGwJrPOvqJtfGTGn5uewT49SGXLJMGrKVayvNV1u3567nfB6Cj9ZMqGCuxBT3NACQlItHhfeL9vwb58XrIj8RCLbHysRq46a9fG37x72leCOiX6kECcMz7Kzfvwat/DrYcUyQKqnDOQQB2dEEwEvC/9vWPAvSeiNfd58+R+MAUu5RKwi6q4LXAso/Onk/dFd716c54b5xDqjv8DMedv8cG5YwjLX+UuatEcUx4PB6DTRuTMennnf7LV4V3fQbgQKCf6xEVCKxn9l1xnrt0SORUQnpp/eJ1zeEznef+PSFAJChMnCU9BL0Gea6NpP/7OyixnfnS/irVJB2FBmNQQEbgUem4/rnaYKn+UP4fteDaG/F5EgCepzZ3+jlLYvl6k0L7f1glV0jSMRdiKy368FIxyDhSARLfTysdxyU/9mCXkSUBONP/JhuQ5wqAkhWS2vkILtn/ICq9TOxUUGkPRXIrQCC44ng0gcsFrBimqk8qNN3eQnaXZRzlMNZGtHKhWtQeT6NUnfZQZjwHACuLhrGLljTQmLIhXAbobqXydDZrXxbjQeVHBRZAV7Sx0A7CykHWvV6AkziXtVyh8tQx2AWQ0kvyrOd0ZvRt5vpD5uToNR4fzw4H6TOh5Y4g7iRjuJf7qDJjakZlZO8PlR8qQdy8xZ72AAAgAElEQVSfEj9qSXCbeEqk6E1tw0/P0/kLVgMJjtKQ91eV4LhyLK5cuYrz6YzAntV3oxJ2gECCBR7XBI/7tznasc2QFqrKqgD42tkjbb5+nIrLAwcPU/13J0TRivDnf/FZQLVyxnRatMSyEGCc7pKn//CWsPgXdsRR5Vj2O6V+SiWa9hOR/LU/QzHzwLHj4600Oi/HD9uKai28TjP+V0EQqTpaBAFSC1FSiTJRRcg5QPn779kKcHksEqMSpM88+2S49fZNsQJ2ce0i+sBga0S1/jD7ZT1J+cEjh8L6LRtj8YG1x02nj9EI/U6aCHdjcd4ZGuaXhQepxAyjPdGyTsLDPVsyrx3VgF7Wd91+RyTZZnNNrVIVFL3CvZNEXLpkXfjGP20HNKOpa21+WLOR/h2FgFtnT4d5ECCT9AEZ6J4M//yt50If1co93OuSGmxyOP4Grq9zt37Tmmh/JQB/79Y7+AyUmwPdYV4pJDBjKw9wa0DAHyI0nXE1DniQDWl6DCCgnrHZRV+PGkidNMlD9u5hgK5uqqN76S9xlgbUlwG0Fy1fQ9zCHsOYneZa9KCGLUS5JaD5CE1nz2EzYqXsGapZV6/fEAGkEtaXfYcOA56Pxfu8dMWycBTQ2J5W0f6HdSkbJejCVZOxAXqydyb3P9mLk8KE792DUmMlVbAQ4YRYFXF9/BgnLVpDDHeItcV1X7KM66wKUWL35MkT4dZXLAzn9lNAAFitok9AyTU1WYN9T0loiRCtVSpWpj5j8BzxIWuCTZEFumdT0T3COsRuSZX+3AgODzK+Z6GemIB8mAXIuh1yzf4/P/7mNzHPu7kOWSgJUGLSkGGKa3eVRqvnjp8i1sQKEKBK6NjYwJhthHuRm8ZeN8FOB0FwGLXxt/ZzjxuyQwXjtrq+CkVyTTgFsdd+aTQ89OpXhexC1o6C2bFRcHYWBMCC7ufX7c4957BfXRCefXwbNq6bU/5CEM/2O1KhZBHFZZQmQ6gFjgFebrzl9nDh4iXiuOqoFsmC2Dh54ihjepw5tTb8f+y9B5ieZZn2f03vPdN7zWQmmfSe0EkglCCg2CgqWHbVXfW/rm7DXXd1XeVzXVfXsiiKrgUUBAUChEB6r9Myvffe+3y/837nhYBK9jDLX479GM2RMOWd572f+7nv6z7P6zzPaazgGs/UW2ww5GfHIKQ0ay3AeC95Gar/RCQ3nKtFnbIYQH7Ubv3RB+yr9zxsiVEBdmUaRB2NRr5DAMfYYPmyn/ZTuzQw5hGAe4cONVkJ4GgWIc0n9p10YGlKdhr5J1i3UcNmYuXV2NZlPeyZsQCmjzx31BZhB7bvXC+GWh4gezUdwIf2lfK8kR+CWiwuIQIA3JexGrSiXCxnnSqN/XAQxSxd+ddtv8LZBpWepWNZ9mPUt6o1tI/KQmXbtm2uUePIiZMoAiGXqJuklouBQJeqNZw6xq3FTuWI8pN9oBMSJJa1X2TtGGMcD4Cq+aW9R4C1ex7YI2Qzef58pWvcaIKMKuLZCWX+jkkNzBrSQ8PICL8vnDVGlqJ+1IjKQpJdk/70U5PI+sgfi5ZJXr+drn11iRNVQZ0NuMkeNkFzgIDQFJ7RVu5rBPdB66seqADlbKiO5Z5prVKjkqwERYI4RSXvK0ht3NpzIE+mUHdns9Z2sn/NyHoXpdMcmX6drCODqDGVa6VsLNVEzmaGHw2SSoJ/R1HbS9ERy5ngVz970f7xr++2XjJkYHBtFMC4l/sq4koXM4KvV3efbKFYhqRcIftjHo+v+rY+9mO+hbEpLRu35Ss4z3BPklBFDKIuiKSzuwCCu5Nxa8WeGIcrlAOA3VxjAM/FAIRQeVW7peWiZOdcwiCjEMQuS+A5Y5QJkOxLZ35jTSf7JmBuIlaZIm4YL4Hs/sz1XPbNCc5fNVictbNegtcytti8SXEMQh/g6Uxw3fOOAIHwkZphmrkWIGKJuRPM2hpBLae8EN0cdc8HAcoeP9vgrMyCsIsSmB/AfZ1jH5a93sAAuTY8Z+EQNDqjtbQM0JiDgkm2ubJqYl6pltT90zrqzg0LFoSugYCGHD/qpKzcdKvobraQaCg0nZPY7gYgOFie5TRGLhZzkPfZ0thpp6sAo3kLZXS490rByX5QkofSAKKmv3PS4GTtRgLUl2YCvs9Dgg61WON5VAYoc0SQNffOWGXzOH8z3XhtMHHmBWt1PgqzJF4H4rieOdnYRmc/P5PEcxDO+cRPjQjMm8i4KPdHFlCBnBGjYqifGEutuSWrV6MaGkYB10g9wD7HXizVwPLVayFLz9viZSWQPEPOUqy2HpKffd6XfXWc9Ua2o/ozKTtPzi4T1F99PGdqHFGDilZ+KbZl96VnQutBMM0nkSHYS1VUumdlknpulvFTTSQbyCJI2aqqSqeIjua5n2eNLcCOaYhafBH1h5SxAaFRdujocdfUsWnLJmxKm7Fza3TZcT3s24ewL7zvgx+2xx5/gn130NljSdG3ZfNW1wCzt/T0y1mFK1eupAms3JEfxUXFrF0BNJxBlkMkqMlxBLxCda/2WJ1/lKemfJFpnhfX8LhwztQz7iVAvBkg+pzLvlSDFM+/1B/6yLvnedeIJHJO5zl/nn/Vn6Osa7IEUz0oG7DISOYtdqLn/mW9vfsHvVj+nrJbduxgjlB2cM+OYklaQuOBtvEXsQ+No0Hr+htu4pmuREXaaU0t7Vjq9VgMZEUkyg81/rTTgBHulCuQMmpCZJ08/bUSi3/PLuecEM28iWTOrV27xrkGlGIzXMH4bNq40SnZzmGHJpWmVFWyD3ZNGC73xJN1orOP7rnOA+UPbrTCu190JKbqDu3/svmLSU6zs+c4G6L8GGcPy00tsNtueid7Xhj7expLmdRgHktyKUGcAkTVyALr4SyrLwQsXt6lPf+4sLHDW9+88i0eBYg3ffO3v/6KHfdrXvbl/7wYgPrGAuhvESC/7778T33+jb1//1NX+dbr/KEj8Nrz0Wtf5637/4eO7P8/P/emI0D+c/f98+pmHOBQ99QTv7T3vONtbGYAZbSnFdBZJPl5ESDLEF6w0WyCvnQCnWcjVQ7IyvWX2zN7DltTD96RCRn2wqGTNoYEUgRIsDpwAZry+dlQOlaOHT9GZ1mcfeKDf2PFBWsBTDhATCvEnMLOn4MHBb862SfxiHX2V746KogA8YCYArj04TtDq8xCRognWEtqEdd/oe3Tdf+q21OEh3TqoXQ+KdwyCHn/GL9DVgD9ZG4IVPUqDQJBHNUppkJa3ST5+WmQJZ6wcK/SQYVVDoVzZ1cfXb2xAFrm/ItFbERxoKmtraFbOd8VXE0AVeqGUTGhjjJJxNVJ40vAXkS8LwVvhX3mve+yjYx1Zxde05xaZ+lqFPkzu6DwcNs8IKVX3eIlQNTm7e2meHkzFzDiADRVFxqsBWBkQenhVYCoyFNRd6G6QT9zYeaHVw2jz3vzMLzB4CJUdKBxh0c+vF2sXqWJPucF1fV31YOXOeWH13JLXejO558PAdDeQ4rHt1/howSzAYR734fXZkskiCt2ZBMjckd/XHsJc8OZJevA5Ql8ddZA/N3DgUD3s/7hK23xvQecjcwoALffAlir9yRiwPsedb0vEzIXEm4X/FsAqgp+N8b6WCBALswAEQEiMF3nPtlQDVPsCgiUlVofwM+cD3OC9yhbH4H83s542TCpa0cHubKveIiPlZ8tXQiy9XjFx8REuhBnhWkL2IrkYOPk2nytm65dAfOy01LxLlBH4Ly7t/Kv5t5ryDSGv/mrQrsFAkSf0z3UnPAcKFvs/IM32L0PDTmyUECFvi4gRKDaDM91AJYPklWHoVhoB4iUGkqk4HvufLeTq0tJInsLVb46tMoKRYoCAdAvPbDKbv1SPfcCQpLXk9WKSCC9Nx1Wda0iQQS26JpkkyWQWtcp9YDGyweCS9+j36Eg5rLvbLP3fafPASnKRdA8UkEvQkS3Sd2emgf6HZr/sZCcIqY0zlIVKLdD4ySQ8Md/sfi3doGPfws7FWWpcL0iSJLoIhsGOHAgL+uDgBmFmcNAcVAHaOHA4LG1CnUqEB89X7y2fp8yAeLJWpJHugB9dboqjFwggETtIiH03+rAFQGiHBApTAKYYO51+N8QChKBNsq8mQNkiAwJB5hBsUHocLBUN5CCYxz8NOaaF55nTDYGZFvwXiPpRBeQ4ceBypex9AWwcOulbJkYK3WPKtRY1k0ucNyhL+FYJ9CdT7dgEh7rKRDjJdgiyVKuDg99BeBGA5IEAT4qa0d2SgIetD5eSQe5wrG1Nss2sKWtxQFEChsXiBzE9YvUGgWk0oFcFnn6mtYYqfW0HqiDTdY16jztA20Z532ow0+qDxEgIjwEwPnxs84mS0Q1QJQUIOp0F3ExBjilrjR/QIIm5rmedamFtFaICHXzkIOuVHcKBFVehzokZ0WiM37K/ZBNlfJXdMgd48A7ilpPXcQKdZf9Qiu/r6GxGSulVnvfBz5ov/7NLrKzeqx46XI6opudWqTsayst92P7PHuZU+G5xXvh4OcBbTT3ZeElQljrhuxaNA4D2CZG0E0fA4mvHCB1U8vyqhYlViLrwbLCQitEJaGuaT/GX2HCjXT5ijxTtlAS3v7LVy21TDpc2wnwjcFi6vvffchWoJBYhipmkDVAoZWBKCmOHN7vvKF3kg82y5xLAdSYgAgIpPM1Fw9z7W96nqTs0vMjtdMLu3fbEtQTsiORl79yc3RY1/p3HqIpIS4Tz/UeG+F+RGWHW9biBHzVARAAd/1HIZ7qyf2ZCrK9R7CDEOlGCRBCN2onnavJgK2DACkx+Tlga5OWk52O3V8iXeOlVkwYdha5NHXYGeVKAQLoq5yDadrClZEjD3llMc0AUIf7kA0g25R+SFc/rDB4DiblXd5LHgqdqZW1dL4Xr0KZRB4AJGAmvycggE7woAn3O/15Hp597gWI7GFCqZdbNECLL7ZtR+g6PYGNxdoNGyy3sMByCTg9hkJN4fVBEKMRkJv5q2at6hR2bRCNv0v98XqHf8+e7dmrLyRA3L4oEI8v5y8nbPW4xzZQ9YbmkUBj/agIs0pyaG54zyo392qPer7Pq0DSPqR1Vmtr9hpB6R7iQ+uu97+HGwBQAdQEkEsRoYyiVDr5tc9p/Ykh/HyMDvVJ1o0h1vsTJ0/a9uuv5bnA7nAx920I+6lpQFcRsADVjdUtqAUgUgCTWlAciCAOYWOfhTQIm8XEKlj2T6FW2dFrB2msISLGtu+4hk7xIOyXgpyy5fz5bqe8iU4KtPzibEDFRItNG7Djz07a6uWFNj0qO9dWm0VRcvp4KWtEGHtAHKqPSMg3mhIYn0kA9KamNjtJoOsU9evi4mVunVEnrQ9qXvBbO3XiCPk62VgUkk/E753qmrXOhn7IvwQ7dg4Qjrycls5WgG4sVwD7pkGeiyDSusZn7SVArb/f85f2wS1/b//w9g3mS14AMCPkG5lWgPi+POvdrP1TgPXP72631YV4wkfQCV1a59b0UNbLBkjIzLwC1B259vhTz9m+6mm7ckeRldKNHQwAuHtfOWsoXeQphNNi86Y1QNEzuGuRPQEJgW2YsqKy4wHDIexlu9osVJaiYOVKGnG4lxGQfPUoN6TkU1NUKIHfUsEFA3ypK1zrfkdPK2Qw5LiajWQPxfdo3VVtp7mktVdqDxErWneUkSWAfkGU7NbQnLdlWtuuLlfHSvWqvVTWrwMiLgXiycpS+xV1xihrcy1+/tpPXaMH9ow5qJD8pMzjDffSKT3AvqTw4wH2vT4yYuinIkyamgawj8eUNdtYKwCcAfrLCQPPyV7kasGmFuYZW1UmBJPsGdWEovVdJM04a6E6wpU7IltM/a1I8oGuJsjWWBdMHktGTBegvMjSSc4a/cz5QGoNvZbqo3Ht1agUnN0M5IkIkG6er2jOQzOs7ddB4Ir8XcT60AhBOcTZQs0PIkCUNzRMcxmPE6/PMy7ff/bhuqYeC6L72o/aobqmgz1M5MyspaIKCgScD2bNlt1QHUA4HIhs+S0zJxFMkrMbBEhZLYRTIypJwPbYRDKTII6jUAI1Q1AHc/9k0SMVxxjPuYjQpvZJVCcA81lS4PDeuJjFqAumIU72E848QDlPmUf2E2pY7kkE66nujd6AGh50XlDT0RRKeVktK/8ljLF06g/eVyTjpf1CNk8K3z54ot2CuSchEOOqDfx5PdWSU4y31GMiq1Qb6PxWXY3iOSvWgbO91PuR1C7t+HnFotJQzadmnDEYJPHBepYjeNMRM9gxJcfYszQG0LRuSpdbUZhpdVjQtWOTVobg6N571lrdgWO2ODmdscywnx88bk/zRmeiqNeokbKw+ZKidBxVLByifeQ9K21DEY1HQ5A3E+0oy/og85iDLKN+EeQRdsxYB9k5YhejI1CXhftTL2RQL0FeQUzJluocxOsQ7zGKuRVNnRTLXu2D4mOO+ylFUSykvdQfSTQhhHO/lO/myG32X9XRo9SDUdGxjtzoYd9bumq1HaXpcPHSEtuz74DLklmEGm2MZ2KM3zPI2Ki2UT0t5YdyXlR7hbEejvNsyC5UjX6e2pUamT0zmXWmu7XbZcy5WojnO41nsR9MQCqQNOoiNfeoASOTRqwQyOMkiM7jRw6751ekwfn6Nlu2Yg21zQBHtin2BTLCUFZVQGZXnufZpN5fvLjIHnn0cQgVlCEovM6VVtjaNRvsGHkfMyh4tFcVUmfIxnQTDRfH+XwJe7H2+dOnz9L4o7Y4ml2Ygzp/SUWuvW1Etl6QYyJAtI9qR3X76sIZUmdKnXe0n3ltryq/s9Hthcs+fNQRmrK1VqaNrFoDmMciJtSQoxrbk3snRwGdCwKo3eLs1x9NtmWf3O1sGDNQLG6g0aaBergdwkj1n2pUzesVkFk+3ODyymo7zX7ij9VwFM0ziyCAJunakSVcHSqeEKl1pFBTBgjXWvPgJksjlD2MZ0hnXNUaIkAaUJWoHkvFdWAVRFEzqpoOGkl0VJ7n+fSIVaiHpWKBrJCqZGbBNePE14ss7e3Pv6wMcXmJPHN+vHYGpH41BFMwtdPZ42U2O+oDYb/K/uT9H+e5RykHpoM3HiO2QIDw6gs9nK5u8RAgv58BubCxw3sYe4W0uLgF1sUA0rcIkN864v6v+sRbAPj/qtv5W2/mYs/3W/f/zX3/33QEyL89+/n5foqRSryuFWy588btroje8+xTto+A053YPFyOR+UAoFlJTpYF4xEcysb9i8efIv9jCTLoQPvpr3ZZWsFy24UCBNcCK1q9HlXIEdfpuQpA4AxZAXEUdZEK0Wrj8D8ZZP/wuS/RpY2tCp0DoVS8U3iueqyuHLLtOul8KZq9A+bplGTznBYBol1UoJfC0j1KEQ8J4gGSFASsrlYF/k2pEEdOPoyUNAlv0ik8L+VTHEdRqZBadeILcBVxIZBUgc3ymlUYt8CoSL4mCxVlCSiUT3/Le1Pgj7otpAoRcB1Ela2QbR2iBKyp210HKQe849Mp8sA/aJYitwXZPAUHxd8MHSJS2d53/TW25tabKKAANVF4qMPHhcG79/yKNYYsdPwgcIBQFjpAPUC8Ix3kge9845Whov8v2Fw5yyNv1gcSX28gqyNYPK/tJUBUJAoUcWqPBWWHU51QaAkw1EFDXT+OCFn4vDr+vESRrsWRJbxu+bc3We49+KVK8r9ga6XrUOegCiKv1ZEOzI5A4Y+XkJAVjAOyKcj1NbeoiXjhGkY5SDp1iqyMKN7c9XNQVfEqu4IJwFx1tcj2SPeh5vuXWc6de9yBaYyfjQTIk5LEC+7r9eXfr3stUP5VaqPXECEiQBTC7iXj3DzUOPG+dT1Sgaiz32V30GE+CpDqfg9jIhu12voG10WTxr8FvnvuHbZIzBsRZWVfWuY+V/Spk46QEICo+SnAXtcnebOOw5Ir60CuMZTtl+Z7G1ZzAiIjmb+yXRIJ4s0o8SomRCTt+rtiu/Gfq14me3RvneybOa6DVNm3t9nt/wZIzUFIHbz6UIaKs5PiAOOLN78Adlld9AJYtEGCCJi/65677IUXXnCHZpftwfMnYF1/R3Kglu/8ga+usw8+OAxArA4tsn/40CFVh1U9Rxp/WdbJGkv++epGVrehyBjNMQfs8Tzr+zXGCvc7/q9bbPOnj3IgKnCvJSJDBxhnccW/BQSqm1mvEaE5wLjqXikrRAqFJz+38uUd45M/wANfXcGy8WKs8nJznK2Wvl8Ehqx3+rAVkXxchxDXYahnBsJCfuEKBRZ4o9Jf1lWyI3IZI45A4Xs4GAk0T4AwEOHVTxehvieF/xbpMcXXonht2WGJRJEdlXJFAp0lh6eDUgdiEYAKa5WXegw2KywkdMyOuvsjNYjIDz0DAp+nFjyA9WzrmuXHrHELRKEDFuEArAGICFlITHIQ1fvRPFJoeD0+0vMc0Kc5KMclpPK7/QAPEgnapKMaMF8B6DOAL8p/Eb2mg2xeAdYbHO40V2VVkEeX8nmsTUQcaU1UyGU+h1eRDZ0A9KMo9Iax8Bpy3YkcwOnW1+f1rKfT9d/CnNT8VJbFFdg5dNF5Kysqd9hU556wFp5/LRF6zUkACh0oRYBIAaLOOkeU6H3xOYFkUZBgDcxtzW9ZK8jaSGqjIiwl9DRLnTLI94kgAm5xoIKefdnznT13FgutEuuFjNCaEgmQKmBHwZuybOgEiGmme68fQDgegEzB6dqLIsKjrJJMoryPSvnhWd/8HFkrfJAbwT+qv7n5VdXLmr8VqDlGt2QGljXxAH/p9uLuZyw3K8uR+81cf3Zmsh09fBBgFBs6vLDnmSPddF8rHFzKqyMHT7h7uX3bNZBWxXS2V9tzu3bRJb7Ktl+z3b7ypa8ADCbY226/3f7z+9+3ouXFlgvJ8OMf/9AB/ksBKObYL2+GCKk6c9p8qBUyE+MgJjOZW3TqcyjugtTSHB1mP62lMWIt+79IUgGkZwlMX7lyBRxaiJWfruLr2GHx+ZQliZaUzoE9APINFUcw3fcqHoZ6WIewl6lDBRAYm2gNvAd1mAbzHqQkKQXIT8SmZ2lxoeUCXPZ2t7EWoi4EaMxA4TELONsBOZTM2qnO7WnWTxFB6uauxIZpQxF5LLxmdxtrWFCUTdOB29DQYMOAlQKBEhLpaA+LAbCJtW9/92l75z077NCJw5aRs4gu9RQCp0MIlKeDFd/ysqpawmoTCQjusVmAkFZ+zwrAhwRIDymhyipKbcP6NTQ4kH9WNGqlB6l3tGc59t6zxwtk8lhvLqg7FvLOtIO/0qig//K0PYg88ew72md5AmQp4QAfNSX4Wt4KT6NI+ZFh7KEgqmQ3B5istaCGbIp2ghJktfHh+29233fiGRR87JPKaUso9DQnzPemOiJEHfqPPvqoW0dlhZW1mjl1HlRP5BqE0eLNHmupnjOymGMdyNC8hLhirW0njyU3N9s11iTTBTwNkB3AfcbnjEWfjKoBSFs8xQfoGBWIdATFMYWaLUddNsjz2IUaR40xvWOA5HSbTkOuHIFIkFJp/aZV1tJRQccwYHBIPIqQLAuKmreSVUWWU+JnLeWE0cem2iBqk5iQEetA9RMTiBKta9D2Hz5GDUQXLetHGHt0fk4uNQNzlc5kgU8D5Nx18xwvWy67LvYBrkkqo7bWRp6FNNRDkJOsg1WnUFBSx/r5R1oHOQJT1FXDrN++NA91AqznpUU5YDM+r9DOtnba3z39UfvC3T+0+7YUWF/pcUuLJKcChWQzllsCO/uwtis7T03AUpCt3A7GZmaIbvusXJviHtfSVZyeu5i9P9JOlJ237+1rtY1ryNFYstT6ADWPniqF7FBN7Av4OmDXkU/zq90nDMcgS0pjTLrpXC+OteGOPovHLs7PZ9Lqa+ZQqRjd02TdVJJBpynEc+zHuARClLd09KBiVih7ggMjR7BbSUdt4uunjn0s4mgyEkGi9difekRqO63VUnyE8/MC/SNkw8lrdrEmiSwuvKPAHnrhE3bPVV+1qicbHUguNZ4IEz3fU+y/CewdyomYYd7q+T16YL/LBdFeFse4Oc8m1vyCrGzIy1E7g02tng3tR8FY4AxAjIwzFudryFJDTZCSHG1JgL81EClJyRAF3KtW9qiWNjI/EBzHxAWiCo51WQH+gLYi7psauhxPp5IrlX1fYHO47NCwamsB3VZ2yHrA1xr2SFnVsLkD6lK/8yyGsC8ou2qKuRMCYR0F+alzinKBzqIKC+H3v3PnTdZZX2M+KNkieGSH2ZMnqZ1aG5Vh4cQ+LvdjBPBzCMnHJEzGPORre8e4ZbOn9tHhre7qiuo+7gnNDOzAuShWw1VXsA7JGrK9e4z8LrPla2S/mISd3JSdqqzDsgsRH+qOZStSGa9Q7uGYI+1D+b25rO3BjJ0fY52gIHWImnpsspjmEqpaFM0Yyp+a4u+9RxothCUAYQX7QSJkQJ9FUFeICJEi21n1qImDmpjsZlcHp5PLoPHvpYlEyp045klx/mKUe9haQdLvPV5ps+CnUksEQMqFoFiQbY7OZ4NS7HGNUrUUMA8H8Y4qzM5yoc0tzZ1YKRVCEDVARtFwA/GoaRIbiXqZZjzVSBPsKWnh8TShQGIumqR5r9aWsWSN0cy2ahWNA91D2O2hxmcetVZM26ZlYSger7ZzWPp97vFjNgdbcs36HGtnfvRg44wYFnLX7MufvIFsKQjWg0/ZKhRWof6EfR/E+pFevgimq6ztZlGLRUNu2Gyne/bi2HOjISoDGK8mwsvV7Z+OneIo9cugFODMtTAaHaJR9mTmZkGsoZZqa8LGKQ61KmoJ1tge7nM4E1x2uS5HDAWEcj1atb/x4C5bvcaef2kv8yaAYPH1hKCjUIRwVaOJMje8uWsd1ObKW8liXskCS3V9HMSFrJF82GNEXkoJkM9a1FBVRxZZDCqOIzxvgbZm/Xrbh5Xi8lUrGeJZ9yyr4Ur2dcqH6mW/1n6sTK441AwRsckQe5M8f1JKvsgAACAASURBVK3YZC6hzmJfYLz3HzpIzTRgV119jVOqPPPMbtu85XLOk/N2hEymBNRxylKzmCBXq61du9adNc6RL7ZuLfa7ZH4IPwiEddJZpqqyinu62hEgOi+oAUh2XR5V50KD4AXKDyk9RLAq+0fnYWUB6WxY9i3UuvfsdevarNwXwCREgPgwplLOaNw07mo20BllkP3On/N7Cs/RSmqpB26YtCvuP2y33b7Twvh62ZET1oWNlcLKj5844SxeM1G5K8D+fHUt1nYoJHmw127c6uzC2pjjrdi/RUJuKS8lkmYhneFVR5/9xiqLuvUx13wUR30oa+jLLttqzz77rDtTar0sIhRehIcsX5Xh4nIPuWZlOLksETlLMB9kJxhAjaWGlsqH1lnBew84pecsDQAiJyMhb2W9KMu7XrCgMdSLMVigz0/6WUcj6w371Rf//ssMD84bcukQCSIrLI++3P3tCCdHfngJEOE4ryp5PWf9lzNf3U9ccN721EHejwsbOb2fe12AVL/ugjP9q3+z57/eWADVi+W85k3/rgt563N/0Ai8sffvD7qkt37of3AE3iJA/gcH84/wUm8+AmTfd+Yras6y8RJAiD75lltupmu0xirorqivrLCPfuBem6MoCKfA34mFU8gIFR9gwbnSSmd3FZ+eb9GpOfZ/vvWQjRJyyrnWztU0UPgl0/XjZ9NstsvoQGjDJmR+wteGG0bs2i3X2ZNPPGNf+fK/UQwqFFgHINQOdN8tNDgu2Dh57tArTfcAi0brkvvk77LA8myOr0gkPRuoZ89c2HQcUfL7P16nOeG/NV1EgFz44bE28VglYUbDgUBWLB5LJ8+Ha4ngbw+Zc++ObbZm5/UuPG0Iq4Q4OrSmOHQpLN38CUqmg9UPjwW9prxfBfYp28SX4kVZC/r1sRTWkguHA4bLWzQKj2rXYc8hU2oXl0uwAAqqo0pDM8uhR+SFuqsEHnots1xA+cKgCACcorh1BIk6sSjovBkjns57CigKrDLIj7z3vei+x4WoL7yGbJA89hwLXavqgObnRKK43BEKaJcj4jylPQoRryWSs9mSN7K6yhZ+/sICyJFFfEHgt7rjBXjJDsuf91n54BZbdu9Bl1vA6cYdHAWg633p9+h3e3ISKKAVPK0iWXfkAosvXbOImamF9+S+h3/rcCAgUwW00FgRYeooF+AtMF1j4glppLNKXVaycOJn1a2mrmwRIS3/4QE+V/1tmQPXBcyKNEjmQN5Q1+DuVTq+/s0c7jLodA7lGr2SbY2vwHllP2isVBx7Lb1cxx3vUfdUhNauz+bb9s8jQxeg7iXW1D2s0MkFn9wmAP+q/9xh9z7sCcPVYUI2Xbpvg8wvFeBOQcF7VdfXSVQYN9280wHSI7wXjZuIpzZ+NgLgcpgDtMCDX3wi1e74VyzxlJexoCDSnNQ99ypqRNCIBIuDHFEXmrxxl9OZrlwHETI68PhzMlY3vO6XLLDqfniT3fv9YRRqssBCObAg53b90o5Ik5Qfwoi5q7GRTYIOcw//ebYb80/92KPG0EFviAOYpP7uni50Vbtw9IUPFe8eX2BZvy3ce5f9ItyI+c+3hioYW4Qhn1P3qz4vkEevIjWdvpbAQVgEiMBa/QnmoBHPAUNOwhH4MIRzkHEdsIyPACSho7I1CwaknCY3SGPj1Ed8TgdLqaCUzzRDZ58OMYJDh2V9AIqifAfNReXNaM6GMN91X5PwIO7jfsrOTmCJPjROmldSN+jQ2AMRMKVMJeZiv+zieJ1ouuk6OHwraFGWAiICtA4I7FE2idaIIQBOgRwCUBX8rEwBgeCyCJjm9eQBPcj1LcG2QB73VXSrpqRl2MFDhwkKTXTWKiIUFEgu4EOqDgGylQBYO5hrLcrV4X0H8HxPumeXbBARonyfyBCRaZqfvi7/BtDEZb+gooCMDgRokRJLJFIH1yUrsGjAr15Ib2WLZOXkYe3W5AgZgQkiWUTaqqlVc1WhvxVYQIiMk01XFodXKVCUHaKMI5FG8qE+fOQoz0GcO2iOAsiJBK7+3uVW8OED7jX1zHksyjwKlurvbLDFHz7insNYyPlj/1xki//sMGBXNqot8h3yc62prtpKjx20W667ieMqqkHGPCMj3B5/7BE6LdMhAZdgT3EOcoqxG8fmJi3b9r5YYcfpfH/gq//MfR2wBx74IsTHVZBuSbYFq58fPPg9O0yzwq233+qIzE1YXj3yi59DENXa22650eXTiJzLxgu+HSuKJjzLVwLALCvOINB2iJwNwuEHsDjiXtTxtZZ6bMTwPk+lJijBHurp55+xDVvWW0wW9hPYDB05UErnbq3FJITau97/ThvvbqJTFFWmSDme7bCIBDt57CzrpGxb8G5XVyLrwVO/ecrlHUUSvi6Aaj05ZSmAQY10UCsAXUoskXhacytKy+zc6VN27/vvsVEAmCksZpT30crYhI8NWhZdlS/uPw2wCbDEc/Q06dPLNl5m5ZA3iWQiRAFg5cSqG/+cxS5Ot2NVzXYtYd5jAitned4Y93L8tFt7aaRgXOoAKYLZcyMgQ7IgAMMgh8cgh2Jjw7EAjLA11+BF3h3PfYaEqG21c1il3X7HrQAVv7HFhXnMK4HA8uSeAqhNtVMnz7L2p7r9xVki0kCh4HFZbwwxl2N43elJlIAz5JoAksxOq6GCzv/ETOzowu073/w3+9Cnr7CxFsAoPMhrsMHITceyju7oORQVLe3ddubsWVu5Zo1dfVfey+tb9XF1a84DZuY40mNkBGAf8usE6t2mxnrbcf1Nlr78goD1GoB61oygTNYjPiabE6lNULg2YGmUo8w42tgBM8YgtILmUdwKDPGhgQH1SBdjNj2pRg4FIfva3j0vAJxO2/VXXWXDdBgfP3ySdYk9liD0883dEoygLjbbdPkWchFoQPEjN4oci0kAmuXYotU1V6K0yocAoumlDbsfOodnWfMmCFofxIrVZ2Le4gCRjp445lRqXQSRB7GeKew5CaIyAiJZIFQV9zWQZ1V5XQrN7QdoHmH8V6wsMaIALHKePQYFJtsYoFI3OS8EK0eh9gsjgwul0hRocGvbDCoxSGzmxATj89SBWpuEN3ry/P32/F/8wvLpIJ+XUg9Lv3HUSrF0dNfT3etL7TxBhgUN4u53hcliBZIuIQ3bK2za+iGZRkCSKyFYj9cOYQ9mdscdt0Fe1NnBA6dsEYqoCoBggfrbCIh/9Bf7rCjZsPZDAQHRkUhXdkNtrwVJAUWQ+Qx8yxUbAL2x3amuZowCUJhyDTPsR/uPd5MdgaVWnB/WjOShEOos5UNICMrJcUBLuq1FZI6o2YC5q2yzBJR6yrnQuu8cpFBq+QMYBrPfqzlglD1t5Z3LHQGiD5EgpU/WuTmu2nQWwinK2SgRgg4LMC/Qkr1qhP1mADK7C/un6VDWVGfsP43SJZb1SXklPS7HIxygO5RrbUYVA0qJqmcQtVs4Fowjtnn9UsjYUoDgNazNx9knAGcBvpkSgHvUWlh5KUMqFquueqy4ZMuj/DUpOWapS2TZFcW67kMDiLLQ1Am+dGkR9Y3swCYh/VC0q5RBxeMHwSYCRh3TwTSVNQNc5y7OZWzUVFKLiijbkrXf0zDgy/M5S90xBpg9w7NdcWbcVpRE0kQwBHDti9UWlmLRIVbbKPUpyhJUUUMQawICfbEta2FfbsXtjamGkgEyoANbUcKJBZqGMLdfONnpQHjtqXGQwtWc7WRhOjFADgS5MIuoK/2iwuylU2WOLFqJ+r2rqsU25WVAynRCElLv8YVWnlk1Koz0z2MnimpEahqelW7ma04++yr3XIHTAlO1r8n6VI0YjfUdzAc/SGtyD3l/wazDy9eusJfOn7VByP15FDqFqGLX5C+lFgizPWeOWyO2qhPsiTophIn4AQQXyTK7KNQOorpog5TLg1NawntKQ9UyTfNHCk0zzTzrXVMjNoh7QS+kURjB5lOD5C4lQgChXA5jLZqFeElMX2Qtk+RWoYY6fbCHHBzGDyut9LQc1nZyE1Dy9bLXizz607cXWxZz4/jpk3bkJN+byt5Nd39j55TBGbELm/30y++z4xUvWl1lvS1PDsSWcql98ZsnDcMD7OuoSchIaB+WRRH2lXx9qK8F5UqWa46TjabqsGnZvmJNOSALWVnoyqKJMY2glk6hASIRUl2E7yLOg3Fc8Gn2NzXgqUlIiqs1a9ZSa02hyiYbhzpItowKOBeZO6/6nvvirOtYcMM5Dyp/TZZXk1h9SYm7mFqsmXVSGU9qvpKjQTY5JuOQurGuNuXoxHqZnpACAdjsmlREJiSTKSQ1SSrXqEYTBZZLBR5Mo4ALHmeNq2S/W4JyIIF9N5CmxDpUsjp3qa7SGSKeOvIA6nEpbRcvKXLP8Z69+60IJV4zDJOIVtVLaogpKM6z/RCisgYVCSR705KS5Xbk6DFqDhoieKjVFKO6URl3ylSTOkZnPNWcakgJo+bUmUybjxqWRvi8FDVSz6vRS+fjigc9Z7LCD+z3nLWl0Keon+AsHobV5gTzIwYV+pAa7ngadf5Q5kky68QoNfHinHSeVQiU0lPsLcFkJK5BPe9vI2Tq9aP06sI+VuN83fZtLrOkmmYhNSSpGSALpV88VlPt2PtV0LQwzj6peyrVURBkixwlxkVa/uhqy3j/syjRyBziGRpgbjtbMKzG2qmR47DOWgxp3gORPct9PkOeisZD6jEfrcmyKXVWvaxV/G7RqJUPboCkftE1E/qjXJtgf2WnoMEgHJJrhdVS+yrnTWfeUDaaSUjVQZSM02Sn+RJwNwch8t3/eMjOnaokTyebcwsNRCM07ZEfMoUy1B9SU5iHiBgd2IOkyAFT0IdqINXrHtcLD3Hi/dtDpMiVYqHh9eWq5dX/+F0NjC/jBPpWR678/o83niC5NPLj0gH+S/v9rzt4/wu+6FFY/+EfF5s/f/gre37yjX79i73/S/39l/rzlzp+b/38H3cE3nQEyAMvPUx9OWJ//blPc6CMsYysdAdSZtOhMEFhvpRCrYQu7CvWr7VwisugvkabxArDj86Vb3//x7Zt5zustX/cHnr0SQq+FCuncy8+I8+OE/wavigRtUM0fq5IqhVKN+NvbaUtlr4og0LZzz54359SGKdbRxtFO4W97CXm5+VH6QHovQoIbXwCKLVh+lJEvJEfl7rBXGhj4X0tL5CuQxMuyI7o8BAzCwSNe0N6fxTBHJJa2xo4gMdyoBqzd16x0dbdsoPPERi6OMMGJrrw4ifgkuJVYKxAwJYWumkAhvSaAtN66OiZ5pCjglBAsTqMlb/Ric2EMkm8HacqCgVYCzSWYkRepiIwRFh4bGU83p8C6QTMCQRX4aICzEtu6GddT8dCkXj2WxtsCbZXHj9oChZdo0KWlUVAcSOQyksKORCen9UB02vHpO9XN5NyPvR1gfhOrqyOaQruGYHPbidwu4GHDFkAqTVFRESIDJAtkOywVNid//7ltuK+Q07ePaWIhgUCRMWf3p9III2FyzzRYZz/1rW/Mv88M063a0q5Drq+BWWK84rVz+laGDMByDoAyBvf+5qyY5KKQoBsGAca+eWq2C4vx5P15zdb0V+ecuPiLG7oHtRrK7RbmRUTHDrrUY4sJcROfuTzdP5KASLrJo2nfPh1DSJBPDkLHrWOxmZaoZBcty/vaddn8uxKyI8QvscL6ntssTxkmgpPj60PncrfvNru/dEEAEKzm0fOSx4QUuC9ryy1+N3TfE4d9h10vMtCRweadtQbCQDkIgcEVrrORzqWW8kWOfPvl9u7v8HBlnvjscNQfoPCwaVe8pBwumaBzAF0lknNoRDobFQYGk+ptHRgwOTIXY/Aeh3Syr59DYqWGmcFJkVHLl1syl9RyLxeUkC85NsCE3/y5yA6Cx/v/WqNI5i6AMH1/fEog1T0y0bMgQsaN15A88lDwMpmxiPB1t+ekMGFP44wUTe21GeeblaRISJcnMuRbKx4ToJlscQBS/YP8kkekY8+z3wcnX6T2GLJMiAcsFke4TomTPEeFDAsIs/ZDQH6SDXmyRDhtbkWjaesOoTQT8i2CSs4Pc2zAMeS8U9zaNI46Jnwqn1ka6P56NYGz8rjiAM93yIsdICMxJZFxJNk9jqYaG7486yMizjl/cvOSl2CIqkKsPxx+UgCrXgtfa/EfFpLipYWu+egtr7WER/br7vBhY2fwE/+GgIsRdCKXBllnpfTtbd+/UZHyLi8DnVtAqI4go7338t8qMA+4ArypcIA36r4t74nhmdJ1y97HqkORIrIIktzW2uaiDY3x7gZI4xpEO9HHbr9PF8KhFXouQACAZ8iSBT2qkwSHbw1z/U1Z4XIAlCBTcP1O26gQ/EZN4Z6LpUJkU33pjISujm0LuJgfJ5rE5EsAtGrctN/n//PrVYI0eEl5nWQLPsPPMQ/corXh+DmHkspNM19rvn2Frv1P4cIZqY7G8uRETKl4mnTTQDRCvFPdERafAK+9+wNYcGLIE2j7L9+8kOAtmByDBbjM77Mdj9bafv2nbD7P/9Zgtmf5hqb7M53v8taIFaLUOI89N0HHRH79ne8wx2q121aZ1/40hfoFB2ybddciaUOoD4g/1m6FYvzi+zXv3jGbr/5Rjo85zhcY8Ex1g5wS/aSRCxsbXXn263sXD33YRHKIbqF87NsScliuo97GI9gO3GUnCCUIqkpcSgqEgHtowHVuiHsyOmBwBkH6B1GFVABmBSC730O3cF1EMKP/OJRR4wmr1yD9VeD7dh+Fc8L6oP2ZgCsSMCrVDfPZHtRW11FIGeNvfPWW2yQPS8KP/6RZgBmPW90ogeTu3DmbA2k17DlAHTvOwLhEreYzmgAEZoLgia6bVkC4CMgT+0YgEn6YmvoHrA1K5fbRAdWJXjt+6Oc6qKVeoKapbl30KJT0m2IPSc1O9NyCnJ4ryJDoakiAm311eQf9GCbg7VTFbY1smIbGumzrTSU7NsP8A+xIcKvCOBsnCTnPXv22pLFxbYE8rcK9ayA5FxUDoeOHKLLeTmdnr4oK5pZE8YhpQfx/F/OngHgOB1kB1E4TKMkXbIk1TJKIEIrRq0XMKSlpoWw5CV04Kba6dLzqFMqyRjos/d/+EN0TTfZ3kMH7LP/cotbHU/uVWZVOOq7HOzwelz+hcCwp5/eZYvzlhKwnMvNBgiCrJXdSFtbD+sE2QNbIFP7qFFGsLEJIby+v8MiCW8OwHYmyCcOFYiC0ke5doVWA0bxjMkaRYHIp44ext502q7eupV1bwrLOMJeaYxp6Rq2g8fKLJA5n499SE1THWHBAGFF+eylqHSN/JoCqSvlPR9tuavpSm1hOcQGxoc1xWd4gk77JutUZ60UPqiAZ1gL6pn/svljCWSdhvhE0ROB+mwvz0oIQdKxrG0CJ0W2S+2oZ7qtocYyorBsg2gfZV3qJ0QZztmT20bHa0N9j1v3fLTu8o8R1s4oSIcKfncdmHxJUbB9Yddf2jMf+wlrfhTPMN+D/VsUTSkzeOn48/xJGRPEIpqShFVjINkakBL1LX1W1dBuM4QjTKHIa2CN6UXVHE6gfShduOV0ZQdi9TrAutvBnETUZNdcnm+1ZdWEPkuZNQs5wXsCvJzzj8MbHpsYtgxcoiwO0PvmHausvpYO5FqUY3xPG0CrL2PQCrmjPXDrpgIyIoZsOcRnXzdhvkOsQ4DC0ZDVrewlIQCqvezXUgjKHlAEbhj74KwUPxAfIVj5+CionsGeYb6seffSV5Eg535Tz0pNjcfzG85ezSnAovjbXwHMALyj/I4+VEHtzT02GBRLTUQns7LkGHuiEiAykxlziH1A/wAAVvnya/+Q4ikmklBzVJNJ5ChovVZQufJdhkdmIcDJZEhSHkO2Axi1fygJWFY5MaytIoTbUDKtAPgTqfPiS2TILFvv8syUQRQKwOnPa4dAdEhzKxKtj+RyH+ymuCGsJwRvT2D1ONRn2fyOcezRoskGiGe/j2CvD6EuCNNvgUQZA8z1Ya+eYg8f4jX6+kS2K1uE98mcEgEQ6dSeqm/HnZ2mH9ajEwzCEGoHWWbJPiuEtSQhjuYzFIIB4dFYyAXYV/7rlF2/Cas6fl81FlppCTRZTEFMEpbiy3tIxp7uXEejTdO57sO85tG1AkB1H0DhBP6OwLI0DOB9nL30yDHUw4CYKdzncc6JLbBrslmDb0JFRv4O++cMSK7OHGNMRAnWRDD6cx3drOPRfCI4JtTKsWHzgaDIiE40n/4xW5ac4wBeVhLrZ95M8/582NOjOQ+GKueM1aAf4uGx+mZHhgYiusmmN2QN59R41mIVaedqzptPbJj1sB9NMbcFWo/1or4m3N4PhWEitUEWpPnE5Ii1DnZBNFBLUkupQayfPamlcdo9DzkExPskxdgTu46gVMASa0eyLcHq0J83+W8/Omk9vN+P/fkK2//8aUtWrQ4RUbwuy/Y8d9oyuZRNm9badx895q4BwRYbQbiN+sZxtouzwqxwSDudd2YgmnPJxjyFAi/a1e6yZhpiXDJQzKkDboQ5PgjArsDywuIiR86Njw9zviOfhbklS1jZE4mk1blJ1qEF2GAqV032VJ0ok1THxKI2Gee1yqhJZlibmql5ZTssy860jGxnrxRPQ4zqoWTWK9W2yg6TAv0c17eVrI4E9t5Q6pcQxkDg+gDkcBKEpyyNRZxICSaSrYvzgCt6Wf9EQqgJT2rQaJqoRDDHJaZYASTHS3v3QmQcsr/4zGdQkBxyqsRUyBfZUEqJmVdQ6GozGVWloDhSo4lqxs6OZqeY0LmhHuVmMfWX3rtqS5fFwbMRjXJJSksRamrM6qN5RmecMdkNMg81F93ZUtmIUrar7mNc5NhQ9dAWtwcu/eAhV/frrOHNCNLZUFksUkE3cobrGYR0ZU1ZjX1VFwRwdUWZbWP/iuN5CaWAV21SQ9ZnRgZ2YMzdVctXQXBWUcdBKnHvlK+0Zctme/LJJx0ZpHpz09bLrRGFSBtrvFP0kavlD5kkFbLGdpL1S+r0+ocvt9jbfmkZqGAz2Q+HWI/UgKQclqPkqNSy9q1YthI1eQwKHMgWlI1ywZjWa+rsqrMka4UzRuY9+vP5ekifZXceAJ6gCZHzxTTP6jgBOWM0MqTRqCEXg3oaX/V1kU/d1EcRzM3M9CzqAVR+ZA6FkOVWeviM/fgnT1DXYTk+z/7vwz49Rp0OOT3qms2kPA919ocimdVoIIWNs2OW5Z07sbyaBHmFAFmwPX/5JPfqf7yeg4Ne1zXHviIi+a1XuRhAe6n40O+57P/2py/t91+IN/23f+X/U994MQLgYoNxsflzsZ+/2Nff6Ne/2Pu/1N9/qT9/sfF56+tv7hF40xEgN/3dh+dvftt2++ID/2jXXn+VffvLX7YPf/aThJbRWYNndmddjb1t+7WuK82PMMstWQk6I9BZOGWP/Oppmw+iKwq7iEd/g//36s3WiM1AKcG583Tm1LHx3vn+++g6arTnnnrKipetsebyRnvo2z+gU7UaACSfQlmgI51YUQlIognZA1DwZF94QEcP+Kj/cDD7m54Aee3084L9bmEB7Jyb48269+LdiL2MvIcAGQV4ioqmcx6AJDRMIXRYIXEYfhs2WYVrlnKABUDl8+qsVw6CbBpSsaA5deqkyyPR54spltVhMkCBlojvqKxnPHkawvpkkSVlhScYXaC+gE8FyOmSZOMlssR1UFPIqtNZ/xaI5wF+FeLHAWwBhBa5oQ9XJPILyr5L6Pm9dM3wPy8BIpJE3y/AXgC/IxgWvt8pLaSOERDO98h6zOVyOHLDQ7zotb0EiPMTdTPBQ3y8tpYRGaEgaBEg8hudBxCu+cGVVvKBA44AmQF0UGedDuOyy3EKF13DgrJDRa4LDVcRyNdcdsTCtUpJ4QiQBeWLU1cwlvqd+hCg46THADqyx5GcWK+h7nsdvuUPrRBmWW7pAFv15RJb/BcnHRkyoa5+dePwmnEUx8rDKaVjMRfLj4McEAroChIoNcnhTQSIAuAF+CnQW0C36xbmWvS75c/ryAReT+/tub8usGu/WM31AWaLWNLI8nt0X/WheSGrHREMQQABh7601m77eseCDUqII9viOLwpMFLFr15HIFInnZfybZaNUhqdhK10cWtODlHQaowiCUPtJtzz0D+vtk/9ioMXB2CRKLJC0Ie+RwTXBHNYV+JyYRhvXYtID6kJFOyneyUgSnMwiO5GXadUJucActIAPp//3FK79YFG++WnXiE4ftc2cMsXyp2yQxkIKr71mupQE0EhEEvqEEcOSTkiAsytNyLePHZyTuXDhfrxbxEaOnxqLZTA23WlMt4KQlduh5Qf+h5lGOkl1W2sbtVxxjKJw6TILnmBBwN2z6HuSgA06mOsQrm3i5Qr5OYP80RWLYD1Yir6sEGRLYQyYGT/puuQ5ZuzgOPrIssmUC6IEAmURJ/5KFssHew0XzRuzsZuwXZOD7xUGQFcl8A+fU0ddQpXlOpHRIYOZk4lJQKU8apEHaGsiPUb1jviVLYhI3QJ6hDaihXSoMJ8ec4uv+Iy1w0oNYjWkEFAHoWPl0GMb968hcP8IsDG/dil0e0GkHaOLvUC5PrKDnAHPVmz0a2mrnnNUzc3lAvD4bsD4i0FAC4H+xqRZCJQpPDwqD9Q2TlyTauHVGmME9fmVBqMpzrogzkY67+1mEmVNSKrFX7PMF9TN+IIYyrgQOSLlCY+/LwIF73uINcn1cowh3OnVuK50HuRAk8WBQLRErH5kF2ilCkiRVzGjcA9DovnWR+L/uSYe+ZkEVL13Q228s9K3RqjNUDrqbM6gyyv/tZm24ZqqhPAQ7aHkdipxAPahPgARPgncL9H6PzMAiyusU4ytUrIGjlw8CWuoZ29fBOWNAn2y0cOkZVTbf/85c/bzx79EZ2yiwAMEwh6LbEXn9vt1sldTz9t//7Nf3fES3dft/366V+T33DU3nnH25mrrDqodgAAIABJREFUtEgz3+YYp+uvud7+4W++YLfefANgyJitWpZuMWGsz3iI+LPOBvthWdQyhF1ZC2HOp50tTDadz9tvvNZ6h+m4p2v86OEyAnq7IFTD7eabt2MDBDjfXG9FWy6zJkiWegCuJUtW8H6l7qFLWdZi3N+f/vznLk9jAsVDa0ujfezD99I9328DWGD50qW4ZMliz7rPfT1DR2UUc05gYBEHd0JBbA6AwJfxmqG7e7J/xOpaeuz40Tpbz3tobIdY64GEiM+kW3EAUHLESpKxqgJ2O0rOQyOd4gFYqfz5xz9mv/jhd5xFXQygXjvm9xkFxbb/BO+VZ2cVYaMnWZNWr18NYE6X/9ykbd4Rb/01KKewMhnpGWCvQ+HX3AIA9Dw5MXfyXI3hbX7UVtPBK+AwISHNfvD9h+3qK691z6OyO/wAWTOxPyuvLHdEmwiQ6ak+1hRjrKutePkm6rFgqwNlf+qZ513expLCVMvOwK4oAcVY6ZCdAZRYVrzSqsgAKCEI/Cv/51/ZD6PsQ3/6MXv4Jz91JMhf/tVf2bO7n7PbPqBmCrOqE0aNlmYBEEz1Z0+h6mtzQMoyOt/DwyF0WasEcA5BWPUBdpwjePf2+yBx+hOYrYRTdzZjQUVOhB85P4EQ44x7f08b5HiXsxXVfp9Bk8YIAF4TdWYA6+Ya7OWGAYDbIVVA4a29d4xg5CpClENQQmRYFzVoTEK0rd+4lq5XyA5fLO+mhtlj+2zltiybb2VBZg+ehBjyA5n1g0zpgABprm1wZPE49ivpGZkvq7Zk/9eAhQdLiwMoVf/09ACKKcQYED8GcNLTnAHhAQkWx/tWtoVaWER+CKeJBtiRerkDezHlSsfGAl7yRR8A6mD2lXJUF2D3qDVKAJ377a6H3m+7/uwRy2MfUo09BaEQSGfxFETg/CggLMxETEQs62kPPvDpWP5MWzOd/cMoQCYAwBtb2C+So2zJmvX25OEj9nTZoG3YlMH3DVtHM99HV/7qZaSMoOj2m8WeClI7Bash2RH2sgbWQCC2NGITyLWDB9ttt1xpVXjwq+lA9VV71wje/vEQZcqBMrv2uhJAznaAbEh78lQGUSAkA+rFsfZX0ySxiHs4wxrXT+0p9VOuFA5kw4i4m+F9hTIOapORcnGCZ1r2WSvenu/mmNcOq1wkCDVRCBuqv4gj5RGwcc5QS0xqjQcslPVQDZkL2heD+FonShvwYJ59vOmx56mjJb+f+ZmRnedaGDqw5wxlv4xB4dDd7smjOnr8tLNCLC9vdyprvd8bWYdKycfRPjLIfqVO/EXYUs6xd6shZA2qkUrCnetqG3kWlUmVSm2DOk1rBSysQHTZzKipOR4CaRiQUh5W49SXTAvA6AnGJQxS95xt2bjaomhymEX9Mcd+s0jh7qz5U+rG5/71QijUYWtFiY2KKobr6oeMUVg7CjCA2yGyuLQfTbPh+7BnRKIFDBbZBrjZwX2fRwmiFMV5FA/ZGQXkNkbb40/sR51PPkwxSobzrbY4K8aSZY/JeqTSNX9lrh2HWDxWPo9lXxJqvD7zhdzLx/ImGcKmnfUqPw8QnjyJh3+53+BoIY3SnW1eE0Ho9U3k3PFAZJLrpD1O+3d7u3IjUB6lkVVHE1wfdm+DZPlsKCQLiC7uZyoaUZ+QuViBpRe8Th4Wd7HIcdomhiA4pPDiOQI8j0SuPSN7THWO8ywO8ecwCo3SsgnLAitdtTgRQpKGF/bieOZcD/dkDKuiYMZbSm9ZxAaopuyfxRYv0BJ4zQDqtGjmROcA1j0QfepCn4WEaapFbZig/BEUlMxFWXH18tqhOpo1mb3rtjX242ePG7GV9qmP3wppewyQG7VEZZ/dvrPQys9WUt+ardtYYr969qwNqS+FNTo4jtohNBVFaYjFRpBfxbMlq7UVK5aTm3fIk6+BZWIQ86IGe9FYiAdZhgVTA06yn7UDNKdDDixbvpTzU4jt37/XWYzq3KDGJFlCiZBQ45pAdNm5paKW8OPfTTA47dQgTuPLftwLCVDX1OLUsLLsjGDMRZDIyknNS6qVOnV2ZE2WUlpkYxLPQhYqsRYasWapaXKzsl3mhGzkelCvRLNuao+W/ac/z5ZqMdVXnrrNU3/GQyBNMUlkf9WDwk9nqWPHT9p1NJNUYJFaWLQUl4gu1+RyiHEtXFLMc7eB+V/uFLVS/eq8Iwtr5a3JGlVnDhE5qrEWob5sU+gNNZoILdWB+qMaTOctTy6WZ8GeRongrPqoeQd5n+k8z1HM23qaeVp+dq0tft8+1zglIkjnQHeOkuKae6I5pUxT3Z9A9odpbrg7H7B3pUBQ+XCWue3GHdZLLfzUE485hfftt7/N2f6uJZz+GDmp49Tpqht7UL/oHHP8+AnGPolzfIZTkDVDFClPaBySuwu/txGIQY1BFN8rJXQFgexJ736a9+DPur8OwifCTp05CflR6BRByjEdxoL1si1X8PcoDWjsuTzrQRApU9RpIpUQsjmyV/tXwzfXubU47+59FsybpNxwTWOjvJdZCNIRMIv1V13mzpa15JP4UqcIU9CYSGUTzNqkjL0J9i5/H6zDsMFqQfmVmZJrd7/7PhTE0ZxFGEsn9BDOwGvy88pm0ftJoa6Tul/Ndh6HCC8mIleHV/6tn9Y9eT0G47UA66sJEbWMvUWA/K6z8Vuf84zAxQiAi43TGw3wv9Gvf7H3f6m//1J//mLj/9bX39wj8KYjQCw6YP6TX/8Xe3bP01gJLLUff+eb9u8PP0hxj0yzpc5GObAWZqUgme+yTRSvm9IJZaXwHmBDjc4ssN3P7afzzAABsKNBmzyFpVUc9hfj6PMf+/WzdsPO2wFVBpGoHufAHorHc7F95L4/AbhFFUJAXS+dZSHYXcRQeXZgkRETrWyA1/hfiwRxzgsu6vZ17/ClMeT/85PnFQssjw2Wyy3xwPevUYDoU3SQU+B293S4YPS5+UnsF/o5tA8BZmHNE0DWwvVX2NV3v8tlPsgWYxBp+iyAWQKeo8oVCaTbTrL8fmxJ4vEeD6RI6gdsVWitc7oBQNZByqu4UMEoFYkKX2/3tgA7FbACfSXT1qirk9kD5nJw4nSmhVLFiopuERheoqLye5c5AkTkhCNAeC0Vqc5iCeBVnfwC672dNV4ViBsn/ifQ27tIOkssbwC6AGjXTu8ZNi/xcaGi1UtIqFtetkAiQNT1qayE+v/aZsWQIKHI0H0pbnVgko+q18JL1yNAXrY2AgL0uwVASWmga3elG4iTPu8IBl2HiBmBrAtqEAHPUnvo5/RngGJeRIZeW2C7+IZhEQYcbIboRm742lrL+vghvPYzsXHocpJ2ESjxHGoiAFwVWiuQ9wQFclqqAnh1WCOQDhJH/q76/RpPZY9ILaDrdEA9f1Soa2x2/VW+bfsC5IdGTPdMnswq5HWoc+C+574LnBDYK+Jm998V2cpPHHSkjTIUJBfXa4sUCORnZG2lLnuBvTq0DHNAVYeaggA9xFGA6/gSan9g30vW9cg77B2oPwTCB1FYu5wWvRbfp+8X+K7/DuWAqAybXoBzqTlS6fzy46AoCbunQwjChxDbiooKp97QMyAC5Ln7i939WP/JA85bVzZk/gLEmW8qtKVYEkklRUaMfMoBent7e9w9UqeTJO8KLhygI1rWZM5HToQlf4tkcGoPp5zxFNAev2B1f3r+Lbsr92yI+ODfAXy/bL50vhAxIlJFz0oIvyucA+Iw7y+RQ2U/1xCKzDwzI5WuT0K+UcyMcZCVZUgcY69cEY2VAjzVUj4CGKqwWilWvLZY44D34lNlfSXVh2ywBPTp/Y8B0kdzcBoC5NP365Ch69AfPc96/7rnmvPKPXKEg9QOjJMssNRRJ+JDpJSeYSlAsOTHDuI0xBxALPdrA6Cv1B2aK90c6EQqFhBKrGyD9o5211EowqUdMKqQzr9mDmPqzGuASFH3mACTAxB8K1fR2c8BNpauZh2kRTbIbkrh45pXjnRUFo6buORfcMjTGiWFkK5TaiS9rn5Oc0hkyAjvbVa2Zfy3bD+GeLYEvqk7sJeDl4LG9Vo6dAsw66SrTfNaOSQxHNhlXyVCRqHrIo+6UKvE4yUvAPuWnW+zRx55xD0/111/vbO+cj7lPBN6ZjSOUuJJRSVCSNaBkVg7aCxqH9z6qo1m+cfOOjJkjO5PgTHyxD77tRUvf88VDzS44NNEQPQ5QP9p9s2ZsUDmDQCA8d+AjL9+fJdt3byV9aePPaOHsOgtjO8i+6+Hd0OOn7f33HmHvbjvOSsuKQCcjMfSBi9ugIivfvkBu3HHDtu0eSPP8BI7fOwwYF+Fvbj3BfvQB+/leZ+383SDXsZ9Lilebt/95kOWAYGSlx0DeBpga0oysSChe5l7NA6IFBqAGmfcxx5//Gm6QumU5tpWrF1u19x0LZ2jHXZw/znm4QjPWSC5JJcBTrFeAMJJhRICQfLccy8ydv62fMU6gJwErDGOWDadsrtf3OOIuHCsTnoBaK6+fBPAXB0dyuHY9ERhHSVCiGeB/9Wg0omkE7mFebnlqsuxZsLWCKBiHrBjgnk30NrFvSZ49jSWHwDA04Tj7q9hL4hOcOB4b2u13UjXu4iJJtDEsIRYuuP77E/+5J3W1lhPR6tMIVBxAOZcsf16+yX2XB3MjZ1vv90OHDmIt/4yQJpEnrkZW3kVndMtkRZM1/fskKwsAQcApV7Ys8vuvOudzLspRxymYSXSjjVVJ9ZQqckZdOBW2pVk3gQBshw5uN+yczLoaK+G2Chyob7+floTfdxzEEK22tAgHZh4/ldWo2zobgV02WZ5ayH3WwB8eA7mSYYWgC9bO+XanMEmIz0zl27jfDtxptTlX3zsE5+wXc8/b0eOHyWMNts+/nfX2Om9I6ypyYBKEexHZNKwVsfy77xcFDd0gMvGyg+Co6y82coI8k0ik2bbrWnYvGCBgl1YEM/X+MAEtkYxdINi2TnGNUDkigAR4FGQl49PPCo8wPNQheZyf+eYH10ogcYmAFqm/KyVppqm9n7rUEA7Nag/e+By/NXDwrC1wcZHRItyYHIuo/P9zACKE5RUvMYMfyYgU7pZc0aY68EoAyoIwU5GrSN7PZcxxh89u9ri5a8vJdsAHbohrMvylNf6LlXgBOogbftaelmyAL+wVnE1BAoAriECokcWX62wZZRlrFnMm6gg5+nfhd2QQON33nmtvfDiPuymJuxbNffbi59+0hIYyzHyVHyp8aYhd9Igm/zZE4cBvtrIqIiIhlCnq7aqvhcCV2QLGW38nZaSZaF0U//ghd32XO2c5a9Q1zckbjvPIPtOFOHLsTFYvQAIx7AWx1MQXH3ZJqvtqWcc++z4SZ4V6gCwVoCzbPYcQMLgebp4IRRVD1DTK5aHW2Cp5P2EoKISURmD7dIcFyA7xADqgBbW6lgpMGRpAwPQB8GzctVyK8CyT/3FM2SbhPCAyxffqeHUbs6aqUYT7Skrb8t9mQSpeLIWeIxx5nWiWadFDOhCZqkFpEZXls+B0/XsaZEWxfhXVdQb3LC4R/YBQDYyM+qautwckp2V9owQ9kuqT+sloH7D+nV0ite5HLHGxk5XH6WkJbl9qazyvKtnFI4eT15ViELMqXMnmONbLt/qsoyCgglax4JJ+1Z6WgL1Qhd1pvK2sC0kF2EAQtSHju1xWb0ANir/IhxwsgNLpylAxDHIrrXkMCUBXI/yfjohHSMZtwwaAHTPFZ59jpwGdjq+l3ual4VdVwPXR74Ge7letw+yMSiMLDZ1cAOkRmlOMK/VBDPIeA9huVXDPvwSUVPifrNpSElNybSn9hxHYUcOSk8XYdaxloDCMAKlWBBAfxa2V2fJaXjpFIRYDnMCJb8/HduzzJMMFDSRQXRmB0CCs04jYLNh5kUOz7/2fAGu7ShvhC0nYo0lFUA1dm78n71cJE4ySjue+Z5xS4X0Xo9SfRxi+AnCquchMM5Xmm3OJlid36m6rbqLzC+eAWWdBUv9qrFkf1cNNM1+HMycl/rupz973lp4FlMhI3JzOFPwzMdBjvQp640aTvMrmJ/pp6GsHXsyIiZR17IW9s1ZVkKkLV+cbw1tDRDfWHgy4TM4N0WGRGC/BVGOrMjV6pynQrHLGlIWTinfg7ojY02CZeZB/PuhamU9ru1EsYMa5Yb1KPBY20aZaxGLqEn3UJ+wXuB+ZRFY9c2GJEFgTlhyIpabUQrITnQKkGB+V3X1eaeqkcqhG8WdiLNR1qHCZUuxZ4u2k9hRy95zE0qMMBogDpP5pfeYqqBxJr/2Ba1baiSpra93REM8gHoamRnz1IWyuxIZMMka0IUKr4+sGjVkqLlAuTXJ1NkK484lu6+ROanzynluzKaNG3jmm1j/2XOZU4Gsh6kA91LtxaCQq+B7ulmT1VQyodqfWkv5aiIgBPKrHvI0esyw33MO4j9OYU8ptYiU2ufKylwenMLRVXeJABD5UcXkySK3Lx55ViSvpUarBlS2gZy/tO5KjXfgwEG74aYb7RS1qJpcklPS3PPrQHTGRCrjETkBqJ5ljXfNTnw9SNl3kkvxMSUbZNnbMVGlmj721WJIgL2uthcBoCO6yA/XAOcwCN1Qj5XqrNRSyLyD2YOkkIrm3C4CZI7zxuWsMwdYlw/ufQkVxlK77rrtPMc4EHCmG4agnefFpODRmaYZdbzqVpGEsoFtgwCthbDv577IZWMKuwLVUbPK6uAa1IBX/91Nlv3BvRBgUVheLXO2u2dR6oisV36RDnRhPCPpaVnY3XagNCFrD1JWRIVeRLWpnBToBrN6rFdzP4IiGWJEvoBS+EgRojPkOLhCODXnIDXcRuoo5a30QDKHQKTp7ObOJQxSqyxpUVBFReAlxyIxP41SBuVidBgNCthz/vlHP0Xjw6AlxKcx3lgpQ+Lqveve6I+IlVDGQKp91dMenMeL93j+9mImrjn2dWysvNjB71aC6LwmZcnvx3kuBtD+sfGlS/v9GlUvofT7x+D/5a9c2vhe+shdbP5d+m94/Ve41Pf/x77+N3p83nr9SxuBNx0B8o3nX5z/01uvt9Xv2MkhZp6DZoO99853sDGNYHuxj6KVjvyZYcvPSLC3X32Z5QPQSG/d2dZlpecb7FxlIwVpvN10+91WsGyHxSIdXrZ6C4fqaoqkdPv0X91vH4IEeepsOQQHhw6KoQ9cv8N+sGs3S7HsaULp3pugkItgI49wweQeAuQVBYjbEIVme3p6X/cOXOoDfGm31/PT3kXgtyywBPKrInSbkI6ZXhLE/ZR7f3OAJgI5u/GzTaBwnsHmYhw/8UV04soGK4DDtoLY/ChePnLXu20pnZCzHGZykME2Q1ipo1SKkVG8zmc5aKjDaw6ZvAquGHx5h0YhB7AL0IcH2KcoUKsWfzs/UP2L4kego95HOKC87MicAkQUBQcmdaB7AGwIEBEErkMSqyqKqkrspkSAyHbJvVOn4lEOgqyzOGQDTHlsjzzqBC9g71V8eEkOkSf6Hc6KagGA1nV5GWoB+m5GvDymC3dOBa8OTur85j0JdB+nQK/+4VWW/o6nLYZAyxAdpii4pTTQtUlhousTyC0vY5Ej+pxTxrjucc+4CBjWdepnvIoVRyIsEDz6Xa4TjQJdwImK2yQ6ykNdRgtAK96pAmAFEtd9bbVFvPs3toKOV9k/jOIz7mbAQkEuC6JuyAVlOPTgLZ6HEkQ2cFEAIHPcA3nW6mChziWB+Aom9wa5u4tlzJ75mwLbLvJD4+ggXs06j1LEM08BtRfsspwFFod/FaT7/2mFZdz1aytETi8CTO9RtknKrQjiTwwdcjpgyBJI9jSyL0qjQ0wAujp61nMAkGpDQNfzf51nf/HrYKskT0hEjV5DQKU+HKmhg7+yQ0SAOGLFAzZrzBX+rGsfAhzz2K/NAnxEcQA87ILWn/9ckXudK//2jJPrqxNLQL4C6KW40OlLXfWSjMsqLIR7q+5dkRWyIHCgOu9NuQEiE3VtXgXI7yNAvKCYJydEQKQydSA4AJn03wKHgnl+lf+h/9a99eTEqLMK8ojrSOQQ2QUhEA3h4cezPDk+4gKuxwmEVEj5BOMRyRxVMOiYPKE1nxlbhaLzC9x8dgSm5jDAiKzXXIAhB6VQgBdZDOl9ypc4ivwOfY9ew40r8zpalg/cJ1lbSQGibjz5UKtbT2uBCD4tUy7jRwcSrt8RnYzPoKzlIEekNBMAop/NxrJB97CNjsDN119n7fgZC9RdRCftOF1kIhTlUy1QoRqrg2u3bbe9L+1zHW06/IkE8eNQ1c2ckjBjWBk+Ip6U4cFe49Rq3EPZKAZi7yC/bN07Hbyasf8TcCBFSANkg7I6RJzoORW5o8OeDp56tgUSyK862GXTjEB0QEzwDOm5jOIQrN+tr+t3ivRQDogUMMoIiRJ5AbDQR2ddLYfxjRACIgZjOPD//OePOOuPu+++h8DOo+49Sbmi19UaIOsmPVcuVwUgIYLr01iL9JBiQVlOWs1E1NV8b5Ob0+s+W06YaSvgRDIdlur+o0kAsD+INf3nD//Utl11C2G0qTQM+AHqnoEUIOsB4L9oCdZAYX50i+YBgCbak786hF/4eRQEaYBydDuz19eRJZJC1+fzzzyLZVW13fXeO20L2R9f/8bX7eZbd9r3foAt1mCf/elHPgRQ1w8od9LWrVqFx3WCHT9yhrk1aVs34tnuN2r5mRAhKBZnGM9hDrlJsWnMY4C6vlF77Ikn8cmOtbPlZ+zzX7yfvWfC9u49ByARbMeO7LU773w77yEBRUeDA4NkfTTDgf+JJ3cxzmP23rveR4bI89ybGGzJetz+0gTgdtUVW62AgPa2plqyR3zolmfdYC0XACYrR6375YBGiwCJkhk3HwilOQKxfZk/JJWTK9AJcIf1Gs9gbxMKKKbL3noUD3Tp698fev+7LGy6neel154/fs6iICsD/Fk/mXPXbr8Rm6mjdLJPWyTzYt3GTXYGgqiP1n91xY6Sj5aCIjMLK9FlV7BOng9wVoBac2YAf9uwM1KNI6vL5JRFgNyN7lkRka0uz7NnyiGyrrAXdr9kO3fudA0O4xBjp0+foAs3E3VnCSovGk2me3m+e5xas6amlWeFLIvkPDt1rsL27t9j//rDD9hAHbY8kCQDWJ7EYklWDui4hIySH/3ox8qQtg2br2Rsk+zJp57luYpEubIR9c8zdLhGYKWSh/98uF1+Cwg5H+3VwQD7gNyoaLqxISlcUWjjgKmT2O+Ehiyy3XtOAtTQ7U79kkeo9vorIiB66QZGItJNSMEENkxxkbGQgzS+kC0ihZQ6crOysgBHeB/Ud2EKmYbkltpI3fQDBK22kx/SBbHW3jtifYBLmYuz6PZPxc4rE9VTI/MYi1XW0IA8D6g1e0CWbDMoQAZQ3KAQImi5s7mVsOwx1lSsmlA3BFNrqnvZWZowRzqZt1IDpKanMM4E1KahgGNtaGrAO52XzcnC1535PcIbhMMizDicJgoaS2g0GRjyKPzAogiNjnGh3ZMwBwyTU8uqcsjIjWV+DJKtAfhD621N4yhAJuHJx+63PZ/+NYou6DQIkHDsRgKm8ObHSoR+I0gE6uFhqdZmUBbNAoijDkRtkpmKnRLdtschrQ4TUN2kPAuugRgSVE78Pjr3uyEmgoMB6AB2o5UB1jZh12wttNhUANRTZ62CfIOwqEAISgF8s/b229Zxn8ohHFirUTU0YwcUggXTEB7uvBUrXLccu8NqW8T+tIj3qcyPUVlBSc0pBSH7SATPnzKhVq5eaUtJVw9iH1T2hwh9WUSK9AI1BCxlTVdjAHukSM2SnRmvBKM/UYtqhQ59gM4IXbcYJ9Zi5e4IsDx1po5mEKx3GM+jqMyiIXrGxC7pJmA9NQA5LAsqqRoFEmu/7MdmrAglWgodxxqXs3TqhwNatraN2U07ryJ8GPsc9hTtL1K0KrQ7C8u5fta+k2ca7a67b+R6CRUHnBwhW0KNBCuWL6HuQmzE9/gwSdRF3ojVWRvkajhWVSFYcYkgC4BIO33uNHumv10BARUpRQo3f5imBCkrZPMUwd4ewgRkieHZZm4AVHaiuBGZK7BWa0OrbIbYL3rHqVOZWMH4YgXh668/AiQjlNPGHjuhLA72mm98v8KYQraVEmlRXIJTFJ1lf2DAGBv97JClAd76072WGEPDAL9/AILyqRMoOBE0ZbPm+nKNhXERlpkcYWdrCbJmiMOZ+02tatLBFo46Zoz53k/NpewbgfrJdOe3odYpR2ki265glHMtKHVk47V5bYFFYM1VjlVVJ28WxzXslYMtZNrHVmXkQ2hVWjNKssKV6YZ2yBHdfgT/JJOjlAC43MGZMxxFyyqUAb/a85ztq1RDg6GAo6lJdb9yV3hGlfHUQ+0cQbPTJPfoDLbMIYkoCmFB/MexH2UdSJHt6NyYnaN+UNNKGmVOEpkJLbwXES25+YVW1dZsz5wYNMQudiUksGzYQlFvJCyKsFiU2LUNXSbBWTnkyJ/dkIh92aBNY8HVSNj6oSOcdVgT6O2j6Qo3hZAEa6PhZevWpYyVFNLMAxaNG264zq3xTz/zFGtuPuRdMkTiFE2DvZaMwkFqJGXSyNpzJUHj7ay9nexbyo1aTd7DGDWdSApnD8teINWqGj5ESHRhgeVDXZiOYkPAcnVDK7aBSczLWbefqtFDKkBZMkq9rdN1MESByAKdY1Tj6Z421Ne5DJxkmkKm+VwMCmWdvXppKGjh56SsV3OKiAHVY5n8vhZsnGRvqvNPKuREG/N334EDFsmcEQEqCygREolYb4nkqK6pJQ+ryM6cK0MhggKKee/IEVQsUnGIaNP54Aj7uqxTdQZQXolUvcoGUQOMSCLVhGpsGYct1jPtaazznHX07Ks5RXZ1UpgH8BzF8750bpOFVctPr7Gi+w67Wt018El3y1okvF11sWpUZZhI2jRJHTbFWTsc27dI1sls6rQ8iKJFnD36mSfPPPYlC8eBAAAgAElEQVQ41qFp9radt3C+GLMyFM5SVPipxmasVDvquZZqOBkbTjXa6A8z1Flg9aPc8OG9B4GJKG9Ja1MX86f14Sst9YMv0vQBiQkmkEAeTAz1RR/NURXUISXLShirbqe2HaNBQ4rlVnCXAEhSNQD4QIKpnpbFnJ7Juu9stDwsWee1jkvFK3UZv0vnd2UYJVA39jCvc1nPd6MYTotLtHApSahV+1jrPWc3RWuGUAeEWXpyOs18EI7sWRkp2WR5ncICK8ge+PJXbXRIJLCyh6Kck0csGXmtLR3O9kr3R7bPQw7/0YeaC9XspIZR/Vt/a0VUwLrn/Pq7Pn438eHFZN4iQN4iQH7v1HFf+GPjh39sAuFS3/8f+/pf/+6+9dU/9gi86QiQf3/m8PxH77vLVl652UKjgyE0ztjdhJP29DZYZekh/GKD7YZrN9jcRK9tX7/KwpG/R1EI+AWG2cEjp+1MRQPy/GH71Gf+0ZIztzpf3gy6wYNC4u1vP/clDtqE4Ybi883BRGBUNIXnu6+60r72s0cBgujaoiCeA/SYJrQykE4QqRE8H94MBgHg3v/Wp19fAXIxCdfFJsClPsCv/flXWWBpS3fdB17iY4EEcdC3hwCRpVUYdgW+dEBN0aEl+wthkAK9J+mmiwNQaqEwjwIMG8dfODwixN5zw7WWumyxszeZxmO7p7cd8DjRhaj7+M44VckUUlx12oxz2FDQmhfEdwueLLE4BKsrSNkbAj7lc6zCT8WwLtnlWVAUKahSIL0AfYGiXnJDneL6qHzociu+Dx9Rvu4pPT0NF17ANoTDnlOASD0hNYIDOhdCuRe+T0Mh4NuNlAgH9z0eZYOHaFl43QXy40KVjYBedcOpm0x/S5UhwF0ARt1PthE0fJiuSgp4flYEiLdAdqHuUnJ4GyQWiA7vfHFKFQHB8srwvh+pIvi897qkytD1peCNq78lqZZvqsZQRXY3JIIf87vhG+us4JOEvAKWL6KA1WFIZEEG6gV17usSRG7McaCrJvhZ4ZtZmVnOWipRSh/mwgDgqqTlIpREgMhuy3vpGttnP7fErvunagcMiGQQASKAf56Dk8ZFBafXWkz/Vl6ISC9ZGJ3+182Wf99zdJBlONBW99HZT8mWgj8qTHXgkJR5kIMEEK5Tx+gA1s6B6OadN2EXUeeCc0u/vsXu+p7CdCcobrEl4XcJuNe4aSw1/pKo678FhnRRyEsFJIBb4ybio4vOTzcPRYagJtNcPPG1zXaHs+nqc68jxYnIDllbeZU5mgNSlQRxbSI63LxlbEXg6XNOxcTPDjOueuZEnIj4cIX3wt9eBYibp6JfHVnoAb30WlLjBNGNqawOF/zKwUC2Vg70WVCD6LnR757juhM47Ml3OIPDkjJA5rAJiQSMGVTAJQfieHWHys6AQ3gY1yMFk+aVxkHvZxqAyoW2L8xBhZ3LEkRzRRkg0RxqXd4HB2GpRxSErrmko4MIMtk9JUAWSZ2g96TuOIH8jghZIMNEPCiLQsSEvq61IYTxl/pilvnbSLeo7K+2bNniyBIFcupwWrys2BEVWheOETYsy6JIQJkGSDKNmQ7GgYA7L+x50bZvv86Bt2dKS13HoMAlgSfqFtXh3WtjJc9igVkiNKTgGADIDAEMGOe9ac3RnNN70WFXB+ZzdLYLDBIIoHmltU0EiCPQmD/qjnSkDGMk0kKfE+EiWywdtushUeThrwB0dfzp+/W7ZQ0mBcgAvuaR2EasghCo4/lWPsnpM2cdASMliohLvS8dPkV6NEGASAESqBwXrtF1UjKmIkCU/6H7srCcOdJfeSB59x1k/+SZ5n+xrPd+8lzngK0u6nqCvKtRB1x12Q6I1WDbvHGFPfZLCBgaCY4cOmTvIhQ5mpwCH59JntlZAsVr6VRtYaym7JrtV1vWkkwrLT3jFBJdKBGa6xohTZbYO+64w75I9senPvP/2b985Ut0IdbYl774T9QA5+w0Soh73vteRy089kuCu/GzX16cSZcfYfNjKENXLXUESAgd2AG09Q4NjHEN8faDH/4IYjTN9h/eZ+s3r7Grrt0B8DLD5/+LdWgcUibRtl97uQNKpZhqAkBMThGR34ld16/swx/9OD7l7QSBVmPTEYuKqMPOYjH1mU9/ig2J7mzUML7Yyyg7Z4h1IBciTOugyO96iJ0oDvCLqDecTxOkATfajLyyGayKRljnJgEvW0CCfeio3t8yZ7tO8XwwU2+4YYXddu0qyOdWO4jdimwuEmJDHJAUSYv0JDVLJ4CMAp9LSsiAaazjfXU6a8gZAFepdfLz8yxvI8RQB12hPBNSnIGcsE5gV3HyjK1bv1KUF1+bpNu2woGqslKaIky0pGSlPUuDyPU0iozyvJ86dcLlFAwC6q9cvQFVbgfzCxIHUicDxcqJkxXM31TLyl1mP/rJowDzPfaFb73LxloJ5ybQfQxAaZz3PSnQxwcLJGyzTp0uI8vmVoimSXvhJRRYqzc6APkYHejFkPJrCW392S9+au967x0QG2SlrICE7EP9yxrXUH6KrvF0p0ibpFN8BlXLLqxh4ghh7wIUi4oPt7TsWEgQD3ly4cdkI6HKgLTym1c9KPs4rb8h+DHJD3yeRgCBv+pWncUHp42U5R5AWuUcBEIKJzJnYgAUo7lnw+yZmatZs7W61FMkMVdkfzUDuTLU2UPI+JBTw3XRBdsHKOnLBj4CYREZEWcDAHnqop/jmeqU5RXNrPEJUagLBwHFIDQg9WQrpCc0DQCvEWs2B8Gg9AhQiC7r9gDr95Ssj5heNGZbPIqPGNbJFmzTZCMiJQilMp3NqWQ59FhNO0rEJKxWCLhWDwDTxL564n478rndqIP6LI7mlvYaSAgASuXpLFmcyn2iI57XIfcci7s0bIEgiwGPysqrraaNZ4DXIKrDqujMX7c5x86X16EgSnTAmu5VMmqtOfbFjuphyyDvYuvWbNbvNggQQC6IoNgkgtEbz9stN6+zqZFmSBjqRAFkEygih5i3vHafurOXkJMhYh+QLIe6oALSYIzP0wpjPcxdedbHoyyTVZGyY5RZo85kqgzmvLpuqS9lS0rzjcBJEc9qKNFcKLnFQ4DoQ8HoVY9VQwoQhs79mWWg5lFhSFWp/XNiGAIfwK+i9Kzt3VNqV0Dq+GMb08gA1WJlFsg+NAHRKFtOAbijrNds9/a+u9hvuI4Gsl/OQwQIGFZWQBLrtvYcWfjEAvC2At6L1JedkgDQhuZGW7tunVM0KiuqCyunHuq4ZcsKLJX328+zOM9eGe0Is2bqTNZESmFZzcjyMT5pkVOAREaH23XXXIXVFSQ/e+0Qc1P79ATX50KFGankeJR1WTlYYXYRVl9ntVVdds2VK7GwaXJK1hn2sgHmm35HIEsZ3I9Ttap28mePDGYSh4YqNybIytjHHnuBpgYAeESLVoTSSmA1RQVALFZb7RNWmEYuDM9guJStjKEv76GRmrKyBoszuKMk1GeJEMwR/KIzDawBxcrIIheitIlGC75Oo49qDJGKqkdyctOdaneW65Qd3qmybucOwDbE2sD8pFs9lvyl0+z5pMFZbescoDH1Bbk3y6l9Z9hjm9kfQ8j26WVcIsKoKyF4iEJk7tLEwNqYFplsSfyOQzwnZ5o7bYgxwIEZUBYgmvcQzvdkQfi0oeoSkRVCM1gpdkn+CSE8r9R902EWEcibY/+JS4hg7nY49WIy4LAv9myB1E817D/DXHN8doqdq2uDUImyVKx9Qpk/Q7508E8M2qrYSLIYw+xHx9usrNnsCztT+PyYjbBuHK1qtf/L3nuA53mWZ/+XZFt7D1vee28nXhnO3hAChABhEz5GKaX0+yjlo0Bpaftv2bOsQCBASggrg5C9nTiOHe+9ZNmWbGsvW5Jlfb/f/UpJaKH0aOlR+j8sjiBZ432f537ucV3XeZ3nSW8gexsxLhtBDvlXX9HI2AfoOm1GDbECDWrsc7I/LgTMX7RkQfzT174cCxbNS+xBA8ude3YDVHRHFczGEhpNqpgbSvIdhIV1ApDd+bB86dLERrTALgBiXJyN9Kn/ucZkGtqEUUDDhd+rh91ShAfUsNxM575M1okwzBuYb0a9XbxOIUV5ZXe3ws4wDrfQPQ5GlbnKSMELPk/jnH0eRpQsgjXPPQdbcHoC+2wKGJtkqYbF5k1bAWDzX8h/9DG0WeosmqMefOSR1Dgyc+asxNpIBuecY0/hCbJg0RLy2yPEVvvjIrze7r//QeKESQAqh1LDVAMIdAn5m3PemDXTQAOLDnDVxpfd7EuykGQOG48pr6tPnMx2m7yGse5TMxDnRBF79Si87Bo4bw7BDG3/5ati/rvXJsb3AICt53ZqCrTJTUYZc4QeDc6MLMBhxnk4cTFztL0FLxWYErMnY1bPGdUPiLkLVqUyowswctd8XEAnASAcCp3ECeYsyi/KjLExyDhTdtopAIo+6iGeK63cazvroIA9PzXrEIfs+DLymu94AMB1NE0pi5OnYxuxRR+57EHG+OwlZ8VzeKXIgum1MQrWmjEty4g8hcYw1B88yE6xH+/8xvKYijdmkkS2+8dGMePm5JOXC1hVFtU0cxxBFnUY/9Zb5PLzL456WCDNMJVOch89bK4COaOYnzaddcFcOUGjSwFrLGtgOMBrZWylqaOQc3MAufOPfPhvaBYrZPx7EnvUONFG2HZYlz0MrkyYlPfLUFHmL526SbQrzdkY+N0AyG8DQfx7Y+7BssS/ik3S+2YqdL/14z9bIP43X/zf8cP/3PsP1Zn+HW905lf+QyPwn3s+mYbg/8nz7w/9+v9DD/XMH/3eRuAPDgCJnKkDC192edxAovuRd78tply4IsbR8VZZDciRRVJQfIqOyFdDyT8Q09EALqWw1oaGtwBII515azfsoIi1L+YsOJegrSG+8OXv0mE7ikO9KG7+9u0EDiRsaIOfhEufdNjpmrDILkVT3fRWJAqUvTpJwNZO4ioVMgN+OOaZz7I/XjiX/ocCIJkifWpKzxzkvxEEkbpKd5hayiQqO3dto5CCnBgBr93/mqUq3SD9NI8CWS9FIAESZZFOoJ2raXoJxa/X4eWyCEBL8EMgRQZIBcXVvQf2EQDT2UXwlWSShrRNDTEIOJRpsaBpsTDRfvl+LkUkzYwtnlo4N0lJEkC8hv9ZRE8mw9Kmv3dRzHrrY0nHPsle2T2TujgyjAmlqYY68zPAi+yTjBRCetp8L3mJDEYoKRgZBBiGWKtDbIwkmCWzYajLJw2uCWGm2D3kzWGB0QKwDImd370wASDSyv3bNsZ56DpSEkmQa3FUvdhUGKZQPSSN5c9NMEzY03UKKgyCJo5lAlr0DuG9ZID42a6nCSQE/q4/2/3Fpek+V/xNLUV9On9Iso/h+1DB9ezbuycuvOCCJG/kOLUgVaLB7HGSkxqo4CYMDRR4yujKzbcwzrWYQPveyn1Z9E/Pg7+992Mz4/K/2p46LP0YMkO3EJ/0swWu/FqQxZb5pKuaAUrstlrzD2fFog88nRKGySQ7dsvbsaUUSCFrV8aEheVGWARFBPCaRFvQsMvsELJUM2ZMT6bkj350elz9qdoUxJpA9fHe+XZADYJLjuMLc4Qr8F4OD2r7muxotKcXhd9TK9ePhz8+L31+5Wcww6RLzo562SA+Y8dnMV1xJoXSqV1sgktODN9bEKaS1zlBe66mpnaB6bei1rGMKoGyQgCTIXAjfU7XmgmMBUDsDkvNpoIHjKEAiODHCP7ePn6L1BZrhrNe/Z46+Xn6zLDWNF0s4r7soNXIXA+Q03zuhvlRVkLBj/HVN8XXs6pm8c1kTfDM51vA3/Yn2RlBSDXHM5Jr/nwIALGQom6uz0ofkF72VdeCz8OCfCeJ8igkS2T0OL8tQJokOx98HkpHCXYkpohjrr44XV6FJJC9fK+DYsFIAL4C9qcH6M6fT7FUab/zLr0kjvPsTUob6NyUcTZeVouyDyRrrleLcnaimSArW6DsgoaWvr/gg8wKizh2uw0xQJxbgoaCkxpuaj5scu/88Nqco0rKKWslKJcLYCf4YVLpe8v6MAHWYNWvp0yblhJ+k2P/XqBFwKWL+WKiKUNLw1BBPcEX5R0s1LrWO2A6FVCk3oiMw9lnn50KBs1cu2tTA9I9dDHOwLzTTjjBGrsNlfpynZmAC1ZpmGvXpmdhHmtBYMSvHfsd31gaSz6wJXmqaIKeQ1VVA+98CijTZ06jcL091q9+PP7XW2+KRx9+KhYtWMR8LqYjvx5pqdU86+54w+vw7dBAmcLVwQOH+FkXpuS70bzfHhcDgLye5oYPffiD0UUB7nIKDOPplh1DF6a633ffew+mpB+M2370w7jvgV/FZz/zqXjioQfpSRyIN994I9IF7fGPn/p8/NF73knHPnI2XXRl8nnOlHFRReJfzpneT0G8j07bEXh5CXR5L5QRMAstiKuueSVFqGFRBwPjtttuIVluin/8//6G121MElgnSYA7SIw1dF5HgX7+osVRQ2HsgYcfpNOymE7tnbGc7vILzz8v7v7Z7bDBcmIKEjYjGSMBRwGhfgqP7eydVQBRh/ftpbAyJnoxMs4BmEjVC6RYWusaWIcA0ds2IQ/EfMoqjAf39cRddPvmjUZ6DjfhWePyMTyeFoVUw/fu20H3/BK6yyk8YSI9aeYCTNSfR45qOkDAlNiyDrNcfEk0Oh2gSGFha8Urpsepw3TGynhjLVrACQoCVRSgdu/C6BXflIvQ1W5GYjSf4sKG9RvYIzMFgaNIrkyjA9lCjo0LTRQb6usBHdkPzlt2HgUPwJY+mSTHATNHUYxQWgi2AN2V37vtxzGGSvfHv0DnaT1Mo2zAZvaSRqSB8tmXmuv3Io1n0ckmi4JkBj88t5S/H55YIPvRh3/z298eX/v2NyhmZ8Vf/PVH4stf+my87y+viJb9hVwfBZz6A4BMNGTATOkFmNi75yiSSgeQXcFjgnO2kgLf/LOnsV4a2Z+aYhna580wlIpYFxWzKGIfKUrSK7nsM4nlxX6tSbYskGKLfACLxcaHFMs7AQP66SD1s0yeUoqWJzF+GGB/KWFvHzmX2bmZvZ490UU/QLHnBAXtFvaWHopHzocmGJRNjciAWWg6Qdc7xZk2WChKNkHoongHUDAWiwG63fUAsUu1DOkfZY2klNmFv2EdckCTYC9QrMm14MY+fIIGFRVD3DMlKI8sp2OX06YD1KCSznf9pgT1/bmMslOAju2894bdlH95z4kTCmIK8odvv+XGePBP74gSjuucXvZaYjZloJS1fOghDLTxnPfQUc6wnHWmROCGXZxlABrDsnkedNv2UxiaMmd+3A2YlQ3zw3NZULGEWGYf+2ozRWSP7bOwd5kA86iZdXgcE+ypFCEbjtYSi4yImVOqkIqj6YaBysbo4BBMlMgrhXWAXBhxZR7ztJL4fAx6+7XM5xylPNkD6zlL2vmdojJYagCVsv3K+dq9ThakrFMBEPe5LEBSwQHPF5+90Z5fL33dtF8DQfbduZ9uf2It1o6sSs/WUxZhC5DYo/B2kK70jevXxQXnnZ8AqKPHWyjcHwCAQ14FEKCKdbER1jm9IsiswVC/6jKAhiaArH3MH84R9vLp7NU7aDAZxcO3GDySfdAzZjh7Qy8xgVKEgmTGqMbHY2lmocSc4ubhSPcV48nUD2OnhJg9TwYH/2uGTbRn937As+5k0jx56iQkIacl82SRmCwZLdy/3e8WC2UK6t1l8U/gdgrF3l5+pxZfhwN7uuO85WPTOnPN6h93mryru5MGiA6uxEYh2BwWZLM4Hwvw/SjnufnziXgqrN27O+54ojFGIWul38s4WAz9WYBWrJXNG/B5AZ8cj+t3oYyBJPt6CqCiMkmEZnGu6idD7RNp5OJoh6XUyxiUQQ9poLBeSHHb/aitEVk/QA7CpsQyHEU3+wCo31YK0c9uBHhkzqEwyFxFom7i5KgprGAt8/7sIbU0zqH8ic8I18Hknzl5CqbfSNa1NQEW9BDXIbXEHtGCF85kgKQKQP6+o7Bl8Q07hvfP49s3xC4krXLAuCePx2MJn5zJRaVRwdmTTZyglOqYGZOjAXbVTvcAPO4hfcA6GBldSAhWVfD6LNxuGmzmz5wRRwHRWgBKT7NOH9tFLEi9//xlC1iPSAytWUu8jVTXgupgt4xR3e0xE8nIv7p9e2pIf8eq6ihSvpV48OHNdVHH75bz+qWA3CXEUZ2so8fX70mx69JlMHJgp9jEprThcsDmp9c8iaH3LMZvJGA2jUTH6pN/mvtHFUX60cRcghH7a/em4nM1YMRo2OzGlW5s5mCy1mS97gPk64F+MwpwM8luqtjAnnEEWcE2pPyqR41NTSXPwFYdQQxSRUOM+5MSWnvYe41lzHWMoWYyLjbMyAY/RgNCOyC8/pLPsfYWn3V2io/2ILs1CiCxkt/Ty2I/+41ySfNhI9hAJSghQLMYs3DdzZ5YvTrN/7lz56Xzy67/U8RoewD9jAdtyKoExFq79rm0ZwiAyCivBUAZO3Ne7MAzZDzyn0rnylwWQBEkMpatg+1nU4wNLjJafF1zDPMXXzf5HNn4xForYt2eZs4f46yo+/5FGQ8M9pwspW1ZU7K+MvkJc1jvRObBKRo8bKAbjlpGc0s9YBHykDBus/HqPI7PxyUrVsT8qdOjgdgriwXbxVpsQNryOGzEFkAv52MzZ4+5kkyNKkBX96Ky8irOYAEbmTstnI80U/BoldIrJC71DDkMkFpPjl39nocASifFYsavmuYapfQOARi5f5j/1Sovy3hkMw7YiLA3n0wAby4NkAV6rLqPcFfbvrY0pt30VIptBUFSU9qgX6fei5WjqmEwwfgifjreytxB4m/lwmUAGpuSNGA+Z3Uve1oFc1k/D/MpGw1VLJiE/Jb7UCONCNOmzABgogmHGlB52SjGvoicdiws1yfjk3/9D1xPbsyePi927diXVECST4cZ6UtAkASEpO5EDtz/hATWGQDk3wZ40sCf+fgPj8AZAOQPG8D5Dz/YM3/4exmBPzgA5AeP1Q8o21BIh9LR1qNRUlUY74Dx8da//SDFz5LIHdZKAt0YN1xxKUlbfdzyuS/FDde+ikLSrPi7f/gswd3oWLriEjS619KJuCse/sXqKJ04LW7+1u0UeZEIKUMSA+H4Hg4/g7F+Amm7hy2qGvynTj8+WxAzQMkg8IPAR9qrTZpSHTzz8T8EAEmMgd/AUHhRAus3gSAZEyZ/Z4Rd5fh3WCjtogCpBrdFdH6cCpSdBFHDKXIpj4E+ADIrJXTTYEKH8aXSV4UkZ29EsuzcG15FMHsSeRqMDGdNjeMd6E3zd8YYQwCI0kFDwd4pdW/JZjKghH4AeCkQHPveI3hGpzAW1U8hY5zO9RFAWlj0unfdenHMftvjGWkhC+wEY0NMjwQaENFp2v1S2SrfJ9GNBUj4ncRMeaEl2hrlixvqvxzPF8CPwTFzelhgT7RlE2wmTir285rPf2VpTH7jQ1DAyxIAYlHSBCn5Zij7I6MFAEFWiMGyXewG7d67xVZfwzHQN2EIePH9vVf/83UsKPs7Fu39mTJDdk+t++TMNHWnv39d6pbxZz4/5/UYujW7SG6Pk1TYTVxPEdmCpGN1go7+Voo5sqKULbKo3E0yNxpauowIu50FQuzC87P3fjegw2Uf25oWjKyMxN6xJdHQkXWXunv4vmvQwrBjZQIxxMJJbBCC7Qf/cnqUXndbXIgOvfRzvUiO1lNI5BUFaUxUtiJZoG5vE51MPqekvQtoIShhwvTAhybGjd9qowjRh+Hhs8jdYJxJ0cR54xhmurMy15bAEL4+ilzLnDlz0jhvQ3NeMOkgAb5J2BOfXBx/9EPM4yla2DGtBrJJoYaCAkXel6+TASmEK9Irp2TGrnuDe9kTSlZZpLEoWUoCkWSsSFw7SBJMijLyVhmgYwgA8ZVMHPTl8GdqBOtnMkIQZBD8sNCjifkwOpeyqbzY+FrMWhJU0U9ECY9SCkjZXGMhyYM/F5/JpTpBLzJdUjkkDwBe3LN6TAIbJbAX/LDLT2DEtXqKxFiGlqCGAIjdW4JlfZp2W2Qnaepn3lpEbOPZCFwqU5E6zXi2NQASzk0BZ1k+ymvkJc+P/lTUl5Hh4JWzDvx9pQM0YhcAqaDA4YVb2K6nW1bwSamQ2Tyzbgrw+t7oDVLAOPp93+cswIIWEijB2wGqBXbe2g3sAqilYGn3qmyiIs6HTuc8iZQ/S3JxJO/qV9uJ1yM4QzKoYadAndfmOjDhlcWijrSfMwdGBlg1Cfa9THwzuv+sa56D0guyOo4zLn7fDrypFFZO82w7NdNmrPr4vzZ8BFwnAsMapfdy/S2MsYVSteBdX9V0v9nhKKairFgZDBGLCIKHdjIqF5c8UljjcygoNNCJm8B+ftf/XG96lOz5zsqYTQeihbceq0rkeiVIONlZPZHuwh/cektMRN7mLTe+MR7EK8MO9euufXmsRQ5C8O6eu34eH/rgB2CVlQLsoR2+dj3gKIa/m3fBOtgci5edFde/9XrkqP46li8G5FROiSKc0kpf+epXk5/Kta+8Nm6+5eYkd/PGN7we087V8SfvfnccPlib5sH3b7udgvjn+fdOmCjr4tyz50Z/F8yEOUjCMBjFgBd93ch/UIS8FzklAdESzq5XvvoVFJoZoBGVFHEO4/VxD0X/Z2LJojmxcMHcBNiNxedoDPI+9yDJVIFHiSauK5Hmugd5kEZAEj1lzgUAueryS2Pd008A3uC1gjxkY8ORmIEMm/tfLsW3ZgoL1RRkug8dRJObwjtd6Uf27ED2pDra9h+Phr0HkQmqjofvfjouPrs8GolPfoZ3xIM035dSBIYmEePLB+K8cxfHUdgJ55+/LIqGI8OBaWxt14g4eFyj9+3xFx/638hOAXLtBmzmDG7EkD0H8MTC79TzqqP/UEGaj4JtSnPY6dhiJZphKAMQGolRekVVKeq1qjEAACAASURBVADVRlg1MzGi3s1+g0wS8l/tPJfly5fHk6ufQJ7s3PjBbbfG8rOXxaJZC7m/etYfXcoASHa0jsXsuKM7Nx576vl4gkJdJQDY333ttdG8nzMaKkGBjE5lyWCOjqkBMKvdz/7Feu7hTOsZFnf89F7MVC+JRx5fHe/6oz9BduyBuBcz9G9995vIHHXGN7/zjbjpnTdFzUz2nX0AjOjftwKkEKIQD5wGfNsA0NfF2kRehaLPnMVz44IrVsQzzz1OIey5eNV1r6RwBpuCa921b2dc8YbFcQBJpzKKPwkY8OyE6aJLajZAVR+AyDieXwcARiuFoEqKJYQdXAv7B4BVKazXbPa+mmnEWAdYJMRHbDBosrRgtI6ZNAW1Jpp0lBnqprjURFFTxkUu/hWdnfw+PmgneK3TWQBDLchJstRYskkGfeQomXvDeA9kOtiV7WYdTtfs+ueOIYuUH/sPn2BuUkTiOZ+inAfGzJnMZ/aB8XSpdzR2xiQABmVCNm6ooygny46uWk2BkSXJR5f/l49t5G8sLqqZ3odXw6R4w9dfHU/9+Z2AOgB4SN9VADBrcv3c2iOcfXThA7wq43hwNxIvZdmx++hpYj4K7odOxdRxo5BgwbMG9tu62iZMpAE6zmY9UKRuY3976rmGyB8XFEAjJjG9J40tjIWLlyXAWG+mQrqZC/LxU5pUw31jokyM0kgRroui/NhJ02B3HE+muUdoRFiIX0YeZ6kFtVHENv6slb1Qdo4NFyNlTiSGMGAOEyTJydhoMyivepr9U+nMpKfPihCkFmwwxjobEGToY/tP93IdvKY7LPHLaZirMl7HoCvUyD6ax2sL/I6x4LrvYOp07kCe6t6HnkU6qCaxtR5//Gnyj9x42ZWXU+wujv27dzEnYO0Qp00CVTqM2bCFUiW5ZAB2cPZMJ27ptsGAc6CdvUPW2VjYmpOnTqbBaw8gY3fMpvB9CvCrrCQ/KpEkFag5yvouRwM/hyLp9q07bROHufU8Hc1FcfXVVyYPv8dYV7mcITUUalsAky3W5rFfVgMo6R9SR4G3nHhkPow8AZBuzs9TAIwL5kyMOorKKkMWs5cSladGpHa+wbJm3GFAcA1FzOscJG67YOBNhA1ZzPP5zr0Pwkgg9sQmTeXbqpEUNjnf1z5OtznzRBusanIHWXTFMukOUbAcrzcWTTvMzS0HeqJmAj9DHkpDcUHKIhpwKgSY6QRvOJiRf6sE/CstKeesIrZgQe1FCukQ8nV6hvUSS+Qyr0ZS1D6OHFUVxdIemrae3XiIc4q1xzwtBRjL5jkMJxbKxcdk0+7jEtJiLJ4ZY4gXptIEdIQCaecR8h2W8IQls6MfUO6ZXZvZ8/piHsDeGJ51KcYbOciEzWSd7bUhgbOlB4m8nzywFRk65iTTbuTU6mgc0ZX2sbMpwLdRnL30ogti3dp1FO874zSASivm78cBls+bMSe2b9gWw5EwKyxhjAnl5o6BYbAbFgy/9xjMqyLuYSVAfDagQxdn1q/WH4oDPJfyyryYxP6gVOVhOvtvu29PYophbxGLFs+CHTEW2adpyFvSCMNeUlpRxJw4QOPIOECKquR/tx9TdCVgpxFnVXNmbUbu8ihz8vLLLs14UbF/trEWZTTMIH4xDhFIV2ZSRQXPHtdbF6Cf7KXToFHlVTUpzt6Kl94Riv9vf8c78Ohcy56wKAGB65i3NpnIZJehYRxzLk0Hxkn1gF8HiMf3ApQYB85buDD5Rl0Ko1eQRTDlGJ8FPWxGsli9CRalAMaqiy5M7IfHnnwirX39rJQWLWHOP0KzhI0ksjisBeSxV9bC4hEgkMF7//33x6pVq2LDntpkfm6znrGjDT2CKLLrBTQFFVLjCvFXCXmY8Zjxo/mdY+SHOVqNjBrm8QHG16J900+viVnveIa1ZU6n3JVqAJkGLeX6bBACUYDxUZkYw2WAWzm5eDQVwaTZuyWmsOcvBcCawrWMQdppO/FWFpum5t/DmMj3PfBIdHLNBaPIPVlDAjNKdnmtZCzExJUxbeZsmH072Jf1e+pnLLh+2IbGlRq97/rm8hhxwx0AbzMBq6cibXksZrLPjWU/efLhR9OeoO+KoJlyZC3c1y72jZHsA3pPFuqRB+tiOLH25q+eFXPetSYBXcoBJ5WFxATzepGJA1yrZC/vAwSqPVyH7B1nWWklYCCyubCwR1AXsImvubUpSR6PY4985pmnX5DF64ZtW8CeLG/emEwS7l4YLsOIb15z/euRwKXBDjBuGJ6xH/o/H8NTthv2+9jUUJFFjUcQxHwr1YIG/8ukc/92Af83sT9e/N4ZBkim+fbMx3/VCJwBQM4AIP9Vc+v/D6/7BweAfPe++oHTHvQcyv10NfUhnZGd2xvvvfa8+JPP/iX6x+hrd9XFNVesDEpk8bbX3Rgf/fBHkmnmj39yJ4Wp4fGPn/kKBZTv0hH8NPurHXoj4p++8j0CTI186RDvG07xp5VAm8CXYnw6w0yCkrbVi599wBkKlSffEOsjA4C8wFv8HQDIH/YksQ9aSqf399tZIEP3b2d1uvPUCZFhOCijkfkYei0BE2m6UkRhJdCBmkUBtgCJiBY6hfLlqvOeb8OI7dK3vzaaumrpXKQwQLFSw2jZJkMdLz4bu1G76MISlFBqSaMzC9WFfLaTUj3PHCS0BAuS9JM0YQoYAh3bkb+a+eZHXpTGsvAuG0NpHT4s0guADBmwe1gMGSxn3i+juSqg4K3adTckMTXEukiyPRZ0ZEAQ1DksdhlZqBaAsKt6iJ2RmCAUjTd/fWXMwZdE7wCT9mZkkuxWGZK0EuwYMi7P+GBkJLpe8CfxWgavza57QQw76C3KGyCbTGjKLVgiAGAy77Ud/+6l6b7nf2hLKsz7nknvlfd3XAWa7GbslwVAEaeNIvF0zAH924kkcAaB2yhqSCW3yHoY6aFqOvQs2Fvss6gv+CEY4Gx64K/nxlV/tSM9E68/rSeC2VQIToCX95Rhxwx5tAwSZ9JaHJI1s4No4+dXRvErbku6w7MwrhR0kMlgUl5Fd5CSQyZWFqH1RpAxoxyW96k5ef2t18Rrv9HKfVl86qJ4glwLxXafj+9jQuSH42VC4z1bGBb8MKHzngReLByv/fSK9Luv+OxB5CYycyQzDzLsDv/t/XtvKdhl3siQ8PlnDMwzYIgm7gbTybw8sV7884yclQyQEUqgDRZr9NBI5ujcl++TXtcOY56/nbWCKb672v4yPiwGDuN98yiM0Xac2B1FrCULu5bh9U0ptEOdOapkhu9noTSfYregSg6GirJJ1EqXXaL0VREJSxMFpgoKFgkwULifjqvTzDNBDxM52QTp7vTOoKjuZxOUXIpuskcE0QQsXQd2yykNUAFgJLjXQjFI+YAM2EcnJ+tV8OMIz6GIRLSS7nefq2birRSCS0m02pQdYO7KVJMNpUyCjDSTxBN2cjNmzn87Z9vwRRjLemvleVrUl93XSwIm48NEVyBC8EKprYMUkAQ2en2+jKvmxBanbLG2u9VCmQabhyhslvDZDkKBlDrmlde3bPkKClr1KdmVseGclxXi146TIEMCWJO8F8Ud2V0yhChYZPN7gifqvz/73Pq45tprE/AiENJAkjmc8fH3CyiKtmvuyc+c597DQw89lCQjlNPqIOlzrfq37u+CxB5eMm8EatTOrj+ElA5zy0R9JGta4MNuQJ+P82zzVxbHjHc9w/5MJzhFMyWwRtIVKgDyxY99JC55+TUUWmsSY3IcclHDYBXc+8tfMg8AxOkcf/k1V8Q4ktdddEl2IldZUz2aOVkY3/7mrVEGg7N8IgwG/KL279obl190ScybNTe+8sUvJTDwg3/xodiyY2v84u5fJMkt5+l1L7uGLt1jgCXz4otf/CK60PnxMa7jmacexlNiTbzs0lUADNSkmDtL+J1s5pd+NNkUOgV/bv72zQBLU+P9f/q/ee2deILQ5Utx/5N/+3E6/vbHe971mnjFtddQrEKuj7+55bs/oOB/Mc99RMyeNz9q8ceohyW3dv2zsQoz4nlI60yicLR322a6w+nStQDNPJtKR2QFxZRmdM+LuMZcGxBk09GpqyFDD9IzJ2kBPgpLdce67bECD4tDu3bESQpYC1eOi0//5FBsoEBcNauK594Zr75qOQU99jRleyhKX4TnyZ33PRBP7kDyBg3riXRTL5w/GwBnLmuXOUsH6EneS5PqUQsByVvwfQGoFAARwJap9Oya9TyzaRQSWXc0KEyaOIa9/yQF3D2YAe/AFP6qWL9uM/Mli+K2LFqMo3vQ2OfaL6MBpY3i/p233xlvB4xoPLyDvbeLAg5dseNnIncBQ2Z/QzyH9Ebbida4/Opz4+rXTUdSahTGv03Ri3myAGucamM82CcohDUfakI/XmCpjfUEO2rG3FT0fvjJJ2P6nJnxRpg+Dz90X2zduSWuf+31MWYeXbX1o+Jk/QFeoj51vx/cW8vXMhArKKYBgOLHsOLCczF9z47vfP/rcaVsVIpkdQeOxKOPPx5XXntVHKLofsn1c+LwXiTCWCddNnEQtwge57MPdnC/uexZ+h51g3xkU8zLRjqnnesuLMbPhfcdwRobNw9ZDepwbA6YlPDwMHs9TgFwGHvIYYxkjx/rYj8jNmB9H0F2CpUmfFsAUIHxEfRCmq4AVtERTHeRm6JAPHV6ddozGpDjG8b8O3rsRJx7ztnMTbrV8QPxbSxGlZRnwQQDuByQsdSXDM/LKQLX0E1PqwTzsSuWwM5yjT7+xLbUhVtVgz+FUoUwMtqYC02Mtyf0uHFVhG59sQQJ02s/d1U8+YE7YFUpgYXpNWege0dFRRXyKPvT+PS0ARYgiXXlLz8ed73y72L+pLlxEpP5PUjR7sbPpg8FkX6Ky0rbHKeQ1qcWPkXltfvbVH+zVybOWT6JQnAPElvjKaB2RB2dyzYhjUOGZhh7+jj2mj6aaKrYLzqJDy16TpmI+Tx72T7k6MrYxzRBziHu6pHdytofsBFAf0B7a9KZK3tRE3nZJMauxqmpHSH5v3gW6GvguWOMaEyVYgeaLM5/+8LY+jPul9fzbO6j21jvOc/xMvYIO4MHKCbKeEsPhO+d4FxpB3jdhVTZk8/sZr5eRcyyk71iHL43U+KRB+6NWcjS6Xavd0WrIBnNJXvwpCr2fBX9Yt/q8ecU6KuRHhIEsQgq2D9x8sQk4TOMs22Ycm2ApIUUxcuZByU0M2Qx5/pYO8WwqPbtQqYI4Gz1k88gp3c5jLxqzuCsWLcGoBoJT93pvGw9GOqPwlqEFamXhkwj5/0I41bjEO677VgP3d7F/AwgDumzRuZkFudKL+/da4e6sj6AjsWgIAWskSS1AwAxEsCgGgZAFufSg8+tiR+v6YE9hZfLgkLWfVdM8dynGPncziZ+h+/PrIwi7r0MKZoxgO69otn4WWzClBx8L5ZNmxPHEpuRZqxigWbWyaEO2HewdNTXYfiON/bBBKA7HrmbLm5wuOc659wJ5nC94CS/M4qmDIvT3YzrBGT9ZBErVTf8BHJYyO10WszvwQ+B3y2ukG18KmYpe8e9D8AOrGMdgi3FAEIBkyk4H25l/AALv/ezQ7ECptSkqlw8b2A18D7KYlXIzmQfPslZdg8ARB1ruLJmWOwl1zUtuXbWuBjW2Io/idJMj8Vhta+qCmI3ZxSheSzGK6uFdZTFWLQCiM2fOjJ68CIZJ7DDWuofkxNjYZWepBmkBYZFHgyXgkkz4qO3PUPMHgF5Ji6/cFV8+p8fj3q2OWMb8M64/oariY1qktRlF+z9YzABFy2ZnxofxsFaPHSYsQaAMsdoYv+2237h4oWxBZ+HKUjM5dHs00W8bcNUOefeWECKXv5dByjlWtYDwv9SXEMMqH9FIQyynUhe6g0io8F1qISUhuTdxEjGW0eJx5Xbcn0IcgoS+m/HsIO4shQfSUnjNlfJlpLxsx9AZDJj0EFMLxPjaRoyzj57KfJSNRTF17AOdye2h8BiNzlmlgV2fqYElA1OsmNle9iINRkJOL0gjB1kfygRpZeI8beyoUfxVzJ+dUyM96Zw7caCeoEcIz8VMLGZxkjf89PXMAZ0b0llBz4nKVmlZbkewVq/PvSDi2Pue55LTHXjWXNi8083IHNUY+MTnEUTJs9OzBPQLvZB4t8c9mO+noz36Qw8pBYSCz4NGNHTfgLvtK2xYsWqJFfYgQR4IZKZ2TALW5Wx5bnI1sninNFrTrB/OX5i5ZXVsX3HLn4uox8WPOvmBAfPzq+viLIb7opi5NiMBdsZk7HMzQEAj/OWLo9nHn+CWA8fGpqghFR8NseIs4/wPGXn5RB/lgJanmKP6gUMq731opjx9qdSLmO+ZaOjcb3PtZPzWN81Y/jZ8+biz7I79sGcmz1jNnO8lXiHJhP8P5ppIJT6WF1dybUvj2efXcP+AJtanz3i+knksEdZFyPoEmgj12gCGDvrLJi0xKX9oKKjRk6IvXgFFeRWxtve+G78Col5emnGg83Yy6ZTBMLYSUxdo3cTuaBNayfd89PJ+bs/hoCPlwIgLzVB/9c/z8yPoY/f9PPf9a7/2QL473r93/Xzf/v9B2tOv+tFzvz8zAicGYEzI/BfMAJ/eADIr44PWBxFdjJOGRTmZ9PpeDDyik7FB95+bfzwrlvi3ru/F3/8nhsJ4J9C/7E+dmzbSWJZET+mc1C9/3nzzyJYy4nv3HI7BU2S4KbeuOU7d9Chqq4khZ+SGoJJDPsI9KVfp/J/BtVIhaKXovZDGnIvDtSQAbq/awb1b3uA/Bc8s9/fSxL0K5HxIgCSuf/03wvGXilMS+85BICkHxuMJeQo0zmXAJB0WPt5ECCxuEtwqT5sCZIhFtilK5uw+nuvu3hpzL5mMV19lXTxHCDQsxiItBWBTh/Mj1PIrugXIl1/GAmenSHHoN3a7Z55Sy3o7Vy3KKyPxIughXDM1u+sitlIYA0Za6fC9GAA6f0IlNjFaNEvsTTs1h8q0GfuJCMrNfjaggt+JJksmSFKKPA5yQIRQFpEt8htp6OflTlK7z00wnxvyzfOifnvejq97ineLx+DVwuffli0tThqMGqx0kBc8CAxPAbZKBYm/UgMFf5LMk4k/gIg0n5N3i3iy0Lweiws1998YfqbWf9nQ3ot57QF0HqKvKMpXmYo68gdWSQnebOYrjSD3ZIldNoL5IwimB1OQn6QLidlcso1rgY4KaBwZiHAAreB/Okk73My7sZsXPBjCBxIkkaD95gM5S1MOHaD45OZXy+9z4zhte8t+LD2H8+K+e9/hg61mXSrnkhF5pRWUKyxM9MOeX+/AwBGCncBwbPFvuOMRTkMm2f+Zm5c87nDgKEY+zGPTCz0AJkyZXq6bsENPyyW+57+N4kiZj1sBJ+tBt6bvrwq/c5rv3wsXftxwIBC5ZmG5k6aF4PATgK7MnuKUhmOmWCbviDJJ4T7Vv7KxLGHINrx99n6OyYBMq36uIZi7iOBIEpQDTJHXgqAKCeTGCN2TAmcMCaCF/m8BsuJbtdTSBPNTZ4eh1hjNYAIymBpZl6p94zzh8KOYIfFIVkkhQAlUrwFwzRPFxBRUk0TdLsuy5FisWOMiUrCA2AmiMIDcC4KgCQfCeWtYCuocy8oZpHdPME1I3PL524yrNGiSa9z1TGX2eGztJMuw8ZirlKks+vOrroh+QBBA949yZ5IW3GsfU3ZHkreaV7vvpNLV91I1oUJ1SHACdeFHiIZHxnXJ9rCJOxJdstr4nttFETKSHoFHE5wj0peyf4QfFDH2ATcveOk+waFkFbu02enjIP+MHa9VZIMCkLYsZjmO2NiMdM5Lkjn3wtGKNVm97EAXpp3FL4EWDQCVQjgABJAo+h8tJDkNQgI1dH5bLI6jKSugCLCCZLMvRi922Ho9QsQyvIwUR1OcmiBx2sS2PC9nLuuf9lPelUIBMsIqETiyEUqaOKcdo3svnllLHj/Bq6PsaJj3e1+LAX/3Xt3oVV9KK6+8IKo2783Lr30UmQExsQ9dz6YJAey8HY4ikHqG2+8IcbDjHro/kcAWw7z79fF8frGuP22O9E7b41FFyyJ+RRa7JAfN2pMbMd09DBdn3Z5Xn7FFUharkMWZkes5/PUyZPiumuupsCHdA9z4Ye3/TCue81rksTT3T//MUnra2P8yDLkhjA+BaRpJtmtoOg1DSkT5+HjJOVr0Qi/BhBFw9InVuMLMwHdbwrEW7c8T3H9l/F3n/w487UTHxIkn+gy/vrXb8YE/d644fU3JpPxXvaOw77+1Impq3w48YMySUWYO+fR2VuEBIyg4BReX0ZcB8U09fgtIvYB2g0ASmQBInTi0dGKQfGeDXuiNAftbyR6dgKE0AyPr03EwRgdN9+D98RoujFpaV6B30JBAV3mFAyqYXlMm1AV9z36eOwitrH19zTAxVvf8gaMSNEjH6C4SMdwH4W7Ilp8q+Yx7+rZRyw+KbnBM7YztxdpsOnTFiDH1BIbn3+WYs84mB8Zr4SMZ9IhzKMXMbcOsKcixcM6GKDAsHDJwti1d0fMpWP2mUefRefb4vpxgEPlGLNg4HGGAYBs2VUXt/3k5zFl1uS46uWr4sKXj4767ZzpeiHRuZkNKyjQvD99FLCRztQ2WBlNxzsBp5Ug66awNhs/kCfjMOvuU1/8Ah3Dx+OHP709FsK6aaTT84b3LokNd8ACWAijMas9Wg7sjHZ8Dk5QrczPHYvUUjMyHe1RTWGvoGJEPLthdSxcNDtWrlwZ3//ebRRka2Lmwjmxh32xHIbPBS8fT+c8HdjsG72yO4g/Sphb/Xytr5LnZh9+DoJhGsLa3KE5BvX9KHafmsS63UJVkSJRHG2KAZ59N9fTeqwRYOZwYn2U0oWdRQGm4RjeIig6IeVP0W5CisPaAFoOHMjEo7PnAJqxL6slf6LnFD40nFlsoTVjimDCjYSNuC+dNUr/ufHnIHfWh/9MK0CG+yykFLrj6Wbncz7Xahfr1GkzGbcOvCmQ5aJA3oxxOcpjmFkzZXnT4ZwLRcQjzewdczF3/+MfvyV+9d4fw9ZpiZGAMyN5XsqzePbu2dvC2op4zQMfT2fcHRd9gj0vHz+OqXhG9cQaiv4dFHdLxtKhy2vn0jks2NArWMs+uwsfFELzwCYDOZ3SGD8qKyaOKYhpmDrvAnyTkZKP/NoEANFi9Ox7Bjop0FYCprdG3e69MM8msNbYX2nS0KNA8DuPc8KzIEVpfLZ4dorzL4HP/I5nhGekjQdDAIh7sXujxUy9kgT2Bbrcz2UPWlxU4tP41WYcn7lntWvfODSP4t1wgQnO68w5aPMD+zkX0Q3SdAQprGPMh/EANvqBCVI2sn/ks1900bxR4Hvq58SeaQNHAwDEcK5Fc3aLjxZzp82cmcCP8ewpMmTKeA6eYTbOZHOPORibay6fh0ScIEghz5F2INY71wIDoQ8mSjOvf+fPHgTcvZAzsIyzGlYEoHQfD6lfOhPnTfGgPJGxfwvnoQ1GpTQWSNAu4VztAXxqB1SogUUkQ3QEhf2WFnzm9HgAywQnBQjk+7ycnxNrEYqDS0b2ZxXFaouIO2r3x6PbmwKSWIyfMzY2Pnc4ipm2C+fUxOm87NR84ByeCBOhkLmUx7McXo2uP/vIM3u2xuaNXbFy8oio5Lzt6weYZ48bYMCV28zRoJD3b8Pswx6NfMCR03pxcB6fZHxr2UsaAG6Hy9Qknm070p7ksoqQSjvJs22xK58zfjzXWgpjoRtQ6jT7eitaVUeaAdO55hnjCmJqCXORonyHjQtMqqNN3YDprFnOAv97bm198tTRQXIiBiZFnMM1gB/5vGce49XPOb1l+77Y19AXu3nLdiTvIJNGNfj4rLKcePO118cdd90TewHVW4hnamHRFNCEUd1LbMjfdiErN4L/RpEfa4wjeYvwPbrykRpirbXDULTjP4+GP+Wu/u7BHTw3gMqxRbESb4+v/OyZAB8mBpCFk0VDwPvwl2FPoWmhnfU+cSpADOfQCObVIrxSWpABs7ve3M08rIsmIhvRJgN+lFOcNp5twFNEM2zzHxnCJmnNzP0ibkwAI4fvK+Vp7NLE92XntLHQW4jDzedsiMnnYUyhaG+8JFBwlHjKJpR2/sa/rx9kVOjxUQAjoQ1gL4/YUH+1IzR+aYDeS+wyA9aSDSR1zCXBzRkwkJIPIudei+9DbGY8mUtu2cQ6d72PgxFu45i5wCFilXJqCjUwumQK7mStGD/VcM2yZRNTn1iqk0JFarbibJetrOSW0qpuEO7duTDvEtRhPMc6EEA2zzM+zvitGa8jDStbP3lAno7aW1bFpDc/lvI/WfY26xjz6wHkRmY+akzpedDeQeMJ8lt5zAU6LABr8mNUOVKG+G8umIrsE+fPcUCobbCGKkqriH82x0WXXsmeRNMhe+MIDoh6JCxlvtRhdn4AFpixpgw/JcumzUCKjfNLFo0x/+pPzkr7/fi3PMTa4gxHbmv+fM5QmkmqyQuuoIllI8ylfoDucmLTBmIw91jzshYlqdg7dYfUD8d42DW748tLY9GfPA/YiNQ269L8znv1PGonXxs3kb2e/VcgxEZHc4VmfEYWz18M24WzjHxPWVxrB4JExkvLViyL9eufYx/uS0wTx9d4zBzFhjub/vRePG/VOYlJeBwgZTSeYW2spY7WUzG6anLs3n4wPvLnn+DrCeROsqVnE6PgbcL5OY+GjG3UnUa5qM4AIGlO/KaPMwDIbx2aMz84MwJnRuC/eQT+4ACQ793bSA5N8CMIQuDZ2UcRLUfNbhLktgPxZ6++NL5217fpJDtG0r4ec85HoY9PJ2GcG3fefTfGtlPoFK6hG7Y8li1bFd/4xq2xa+22uPUnv8KAErppN93qOaXEEWpPkixxOP92k6oMA2RIBsvq0AtfZ/iQLwEK/puf5H/k7RMAokTL0L34Ii9F5f81Qv/igZbxEDH7zPSyZIqeGXAkct4WiwAAIABJREFUtdaljwz7IVN0t6veAFMpoXPOWYBx3Qa6wLTWbYs/fsONsfTKywiOMaim62jSZLwq6Po73tRAt0obyXUZATe0VLoAOzqQMVKChiArBz8XvVuGpKkEBTZ9+7z03vNvejIFiga3Q+CI3xfkyHTjYJBMMKm805B8VXreKUvOdOz4PwPcIWNxC7D+fQIiEt6TmRMGVvo8ZAAQQBmCLIPkIcAhXR8vuxkAZN47V6fX1xVUHWNfP3kI8L4WQVMAKPDCzy3gpmnmCKeiegYAGZK9sjBuF4nyWVVVdMhzP8r8WDQ2UKz7+nkx90ObU8HT7wuWyAyxEKxpcj4JeBWFTwveeTAA9HwQANmHXvM4Cpd24xg4FvF6I0jiukhETJB9PT/sEPP3DUztyNSk2+n0kz+fEJf+301p3JJhn0E7dyG402eRgHsRFBHo8d6GAB2nztDfmHAoLdSEbMbmL6yMVZ/YicQL/gAksV5XDRT8Ec5hunxMNjSjTkaDBPAyTSxq+1obPrUkLv2HWq7RAszJ1KlWRveOtPjRSJtY/J1G55a/65jYCT+TwF/jRZk4TYAoW75yQbzjez3JVH2IdZM8QSgYJX1inpeP1P98NoJiFkgSsER3ozcpeGBRWbaNTA47viroUBMAEYj1/Z07judpkhPlBJSrSkUV5zHzw9dNDBLeSJ135T8yzI8M+0MAJI+ig7IQFkL08lBOYhiMLLXL9fjo11uH3/dvT3N9ylzkavjLewrIyBbx63YKNPnJsF0gxdfNS91UJSS0aYmTiGcxV08lKTwBExJzCwiuLZJWaedKYQl6OOYCjc4hdwvXnglQC8mknx3D1FVnFy/3rRxU8maC1aAsmTIEFvIFBFN3Lq+RyzgOJ5HNBtwQlEy7l+MCmCPApnG62sEySnq571YMkavo8PN3EwDG6xUhYWLBv56k1w5g318PjkK60xpI+pTB2rNvfyqu2WFs16Hgi3M5j0JDDgUdO+QqeV3ntgCEc9BkfvbcuWmuJmk3xs97MBE2AXZP9GsZIibLCUBlDpssam4rAGLhyO8VUED3Wk3wZ1J0lqmiRFgjxZntFAMnANQdIolTukGfBr0+7FgU2HEN2ZGoCbogv/uH+7VzTeBPaTKfVx2gQzFjbVKulJbPyr249tYLYt771jMmaPFTDMmhIDxxysQEgHST9C9ECmMMHXd6QI2sHhP3/+ppQNUxcfuPvxcXXbQyrr7y0iSD9u1vfjfe8sY3wVQYFc+tWRcP/uqpxN64gIJcCwWXi8+7IJ5d/UysfuyJxDbTlL6RrsqDgCzPYbqtQs2fvPeP0nsKKdciJ/K1r38z3o5P2L4De+O1r74uGVHXH9gT9bX7AAjG8e+COIJU1jK0vgt4r7vuvCuBoje+4Y1pze9Cemrt89vSmHV3tXCtlyQGxXo6lO0OXIrEUz3dtd+55fuwGjBZZ97lUAStQV6kkArz+eeeFw/eDesUoHA8oAS1xxgOUFRKAWzKrBnRpzQZhZ9SxlUT6t52JGQ4uwbouGw+cpAO5sP4l7XFzAlTkG6pjbkwMJqRr2hBNuaJvX3xOBJY516xCNPSDVFAseMV1y3H9DYv1rMvneymiCMIDeN11IRJsW7ds/GmN72ODt1ynh+gH3JW3UiBTVmOR8NGZJIAWJR267NblOe9DiBo5sz5FHPwKkIT/Pnn18Q1+BLkUe08DCtoNIUcXYaOANIoX9KIXIng2crzzsE0eEMqjo0GsDpaRwGazuCa0YLQAOUUiHbvrWeu9sTjT2+Iefht9OP9VVmTH5e/anwmKPD5PYWHBdJ39C9EP00Npy2YAoJ0AILs3rmfIsMRijk1SXM8n+LpJIxt1zIOO2CnvP7Nb0Li9BGe0/r4/E/eHzt/fjxmzKpGOx9/Jzp6t2/cBSg1jjVXiNEu0qZK5MEyPdJYR1wxNmYDbv0Ic/ZzkTDZiYZ9PkW9IkCFYtbNJa/gml7ysXsLUoDMe4FkvZlcq8mflZhDxtxw7rlqyuCZvJOKP8XVfpgf3eg79fF1Cx3Lzfy7EXzdJa9MjcwE5fM6AKBa0OQZNVrmA3IueAtQY2T9YBI9e2LaN2rVkMck+GgzBR529/pGznvGHkl39PoLWNOwuSjiKenn1jF6lMVV2KgUUqspqOJjnjwR8vkin72uauyE5Bv09VsepquW7vMKPWEYe35vOJ4oJ9mXD9SeRCYnC7mfyvjgve+Nu//XDyje4kcCg9di0QzWvEWnVd98azxx/d/j9UC8DuOhnCJzv0Axe/p9j+OFNXNYVJfTvU0XfzfVumZ8KHI4z7qQEZuCz0VLb07885NIvjCeyxbCKi3ppTv9bACQnXSAE08UUoQePwmjXqRzhnVxv8j64NnXgKfAhPKx+I+UJkZSO55VnhFFAMC5rPkEb3secn5YSJNdmZiX6fMgozs18HhGZOT+DM4kqSqRIthusU/moWeQe20RZ2Lyn2Oua7Tr6/nvbDqllZ3MVhZLfxDmiOvGkxiOSJLBGsa5qYyizSTjYF/U7t+FJv3oOFx7IMVMHRi/CFi7zk4IyvP7/aAJni/ZgI41sBb34B9UpL4+7LfpM6enGFTp1DpktwRmfL4jhtHUxdzIp2Ceb3GRQehHEi4Xnf2DgJg/u+O+uOH6yynsFgNOH4paxrGLgl4p46i8kIC5MmQ2hshey+d8aELeKJuBqSG2bKUY3Y1BOMuB+ILxZG0eh3HUw7UKyOSyP+RBh8jmWZ/kviFIRE5V0tRMc7mM7nl9mWSWnGAMDwNuPLm7LVr5PRXn8PiOcxaNjzLet6MBtlDvAHJS+JEBDlRPHRMTAJ33794Wdbs4dyZlRTlnDq4KKV7qgIlUw4RXinM4m1MT7DqNmktgK23ZuQ/JK7q1uc5e1m0DcWEu13EcppkyVc3HkdUaSyMScUM3tJCGhs6YDthWpmQTz0ZJ5tN2yiMzVowsVOPBzhjN/FJ+KguT8eHMuf1IZElom4psm+eqHlYHDyL/w/fGjcmLTuSrxlWWRCm6X5NxgT8Fo6OljfgIGswTeCtuaEcyFjy4iON4IqnAZTMWw5TKjS898Ux0AqQM456KYNQ0HWhnzcLSYDeopNBdCEibjzzRDHqfit1XsmkgobGv5QTSe/gU5aOf1Ymn0lef2mW6Ea+cmhdnz5kadzy+NbaxJ608C3CR7v6rX3YlzLCe2LBpPaz06hjPwzgJs23y9Il0+I9nf2lKe4xNUqWcJebNBzknslgfO2A2veLlL8cbY2LKVOppNEmeFpx7ggWpoYU4vshmjZMZzzTZEvbNT4YF5ZwWmO/R4Bz29WQ0uZS3aoGRcYwCfhXsjEa+1pNNtsi4iZPSazYi05ZfUkHuwxwiLrChTOPzesZ+9Dh8wPi7vfjeLFy4KIGb+qPZwW8c5vu5TxQRf9fWHUyF+hnE/Hr7mRfI1LAhRFDE+EmfD+Mim6IETG3KSs1d7M36NBq/GWfahFUHe9WmHr/2d43zBH8zfG+bvDI5gt54xoFKwgoYCYCYPxz87gUx5a1PJO9HWcw5ev8wN11jXrP5lIwZmSU8gJQ7klkBpLaRL2TjH4Mfx+zpMRYa4AmAppPsv7Kxdu3aBxPjdDTQ8FCMx8dTz62NZatW8txhWnHfW7ZuS7J79ZxXvEl6fesq2byfzV5r/nZujHnTr5LM7UTGIZcJX0G80UZcM4+4tJtnPXPKtNjAuZwL6GguqEyphvcy2Vr4u07GQ8aNALXjse+fzokxb34IgJWGNZ55KaCPY3OCuTAA62WA+156zvLUj1mH7NVhxraEeaWc5Cxkz4/gn9bFM81hL1aG7Bhyx/k0BVx48UXIou1JDZfmujaeNfGz5Evjs2P+VnPtZZWFKRdoPN4aZUWwZPu4VrC7kvyRcQT5xlMnhsUHP/AR/LTGAY4wZ/qQK0Za8BRnZjX7TSMgWoZH9bs/zjBA/uUY/ev60u8exTO/cWYEzozAmRH4/YzAHx4AIgPEZGQQBIF9yAFNJ2MJTJDje+KDN1wen/rBVynaZcV3vvOdeOquJ2M0AU7NGIIkDqNSkgK7ZBcuWhLXvfI18cd/9Gex677H4nN3/JIAeSJURpJsIu4RSC7kknDYsT708etASOa7QwyQF8GPzPfTwFns/PexH38/T+v3/SoJ+PD+h27Cm3rpx9C/M50qQx8vfi1IkEYj/Tf0/Rd/Va8DzZ07k2SSLAXlN/x5YhXQ+dd+opZkVUNQi4R98a7rr4tV6LNv2boh6ZFXVFExoIDSQTGnik7ARjpn9SJpogPEbhy7WO248xI2DgIfC97+ZHpAAhnpmvzaLr3BrzMPcKhTX/56hunhRwIaBgEQ/y3gkWMRmGDOAmcKepM8DEXXodcc7H63y0T5HwNSC9UWfpPMk8VZfnfTN8+J2Tc9kcAaX3OYUj92pgxKKCUJH42l+RuZGwJGMhnSvBy8hyFAbmisk+E41y8gYPemv2twbtK+78vLY8FfbE3FgEzneUbbWmBGKSfZDUBHqbg+1mIUz0ADOT8fo9MwMVCUyUgMBwo3SuPQmWiXpIXVYhJ65VDskPR+E5jImN31f6fGdX+3L13/SxkwFn691xds5S3oU4R/cV5lrjN1y6dC/7CUBNmd+cQnZsW5H9+REpS6ujrWeBldhfiOkJxqbGrCokyR2sLOCMdrL0VgdX/v+dNRce4ndtDlJBDRj8wKesmMjwm/mra+pzIUBvkCMvpwyHDZjcyWlHjltnZ949K4/otH0+8IBiXwg2C6sKggAUqO6Us3U8dD6npiJvC1DBJ9L5RqUurN5MCAPD/NlYyxeZJiEwhgBGRDKfHlBuO/LdtYwPHvMgUdPvNMigGi1Gb3d0wplKxSj7yU7qxSrs1iRRcJSiVFjyo6o7pIFDUt9/Vlj/SZmFKw1WxR3xHZH/qBuBJ6SRpkf2TktwRRKJZR+LLDTzZQn1R2mRiD3jTOf2Wv0nxBl+AEr60PiPOmM3ks9SfwxPFybpgk6tei7FRiVDmXGQcBBOeqHzUUZjQnd8Ga+AkICrYJFBSz13cz7gXMwzyu2bXmvqJMSGKNAOY5sJ10K0qFV8M6gSG8v53TFSS4TchNKL1QDOAhI8UiWgWyBfthOnWRrCmDZbHS7x+iIHachFK/GdfobrrkJ5OE7aaQZAJp0czXdyepo4NwDsmjha0kg8V4JPaFTKjBOW5irBSWLJAEfgz5hTDWmk/awajvRDlzU1kCDXIrZZ/w3krXWVTbhy71TGTa3C8cH7sSBTqO1Dek/VFJF4v+qbhnUsuH9+/7ulZP8952yAnU5PIcBHFLGAtB1S3/hGY2HzPfvQbQBuCS/wqYV1Xogc+l6+++e+6O0RS1rr3qcsDGhuSr9dOfPJJAmo0bn4qlS+fz36KUoN56y4/ib/7qr2LTxtVIWAJs15+IXz30cLzizdfh91UY5wA2/MX//vNYcfZy2GbIelAkGUkleMOWTSTOmMlOnhQXo4vemPasiE3r1yNnsTrOPndZrEDuoAYJnN3bt9JhC2gEcHfecoxcH3uEgjB+JWieK8vx0IMPpS7rs85aliQ4smH//PMdP8uAwnh3/MWff4DOX8xOucYtGGuOp1h8ChSq7uAR4orKZFZ/7gXnAuD2Ac4cw6dieax99Elem6ITbItKNPi76ZQtZg1NpzP2JGPvPmmRM5u5MQDQeYpibWfTsWipr4sOOqwnIrvQjMl4NdfXzvfyT7YigXQsHgH8OMnyn4COOptc9DcfxEdgXLQMK4ptgAONsAvyADcrKfRUC1TDprns8ovp2JzMXFIyUmPjppizqjR2PHY0piOZk02RINEQePB7tmyFETCL59Ybv7jzHoySt8eHP/RnqWz7xGOPJvmKMaPHxfbtu1nHvTEVPXPX5HjAr+M4Ea9Z+3RcdtkVGPXaKX4UTfaFsW37xqR/npNfga76lnjosbXxrj/5U4r2R+j0rY8b3jY3TjWVM1bsP2NOxMZf7I4FS+YlxoztrP2wWzop1tRSrD2kaStnjd4I23fuQdP9qviHz34u3vP+96MffjJ++KPbmWfz4k1/uTJ+8InVceMbLwdwqIWt0BQbn32evUlmaBnd2JXcN8BY82EkY5rYT5Ak4aPxWEsqMHdjPODPd8F2oTQT5118Cabt4wEVx9NlejSmzs5II9bv6E9m0O4/7k/KLAoyj5oBULmHrlaBXNkA+vegbdVyoA5yy7E4XkeVkfq6nuiyGmRaCILYbZ8Ng+EQhRcZXIIWqoby2NAeHxGTJ01gXhbGI49tomjF31SwJ+dRAMcofPMuDKsplC5ZPjX2IRelNNT2bTAHmPvXXD41Opsx0d3ZiaxaBbrssA09W1j/kBEwhC+NJeecF5/5yj28PkDLFFgmrEftcAjWkAdibChys8XjIYGnx9FT8a2DH4+fvunmxADR+0KQfumnr4vV7741TiP5k6dnBt3m1exJx5irh5GZ/On9bXHxxSVxbC+FaAq6o8aOgw3RyH2Ux6Z19XHl0pmx82Br3LWjKQ60nYplC3JYA/1x8fmLkzdReyeSfhVjoo8i+3AAvazcPoqRlQA6eJEh21RTXE1RT6bEafbYRgqfyD1xvudxvsrSEthwv9cHJJ2XAiL8X2q88L/0VAWlM55y7oeeWcY37qEak1u8TTGVjRqsaYtsp3k/wXQ7jS1KFtBElWQiLU7ykPst3CVsm7gGjf7TSiVRSGyi+WEUe1E7a0dgqeFwLWdzdvJU8z0F/E1F3O+dl60U3o+yPwyZOevx1EGXs4boshyNH0sA7po0E04MEL2/NFPm7FO6TclJqoY5yEq1MMeOIhv23NNrkCS8EqA7Pw7s3xObNmxCBpP1yB43EmaozF1lNzuJETRS7+XczGIcPedrOBMPcyaews+C7Y/YguYJxv8Ic6ePbrVcJnYe+5zME2OYNthF4BtRhmfGMAqlrRRWZaPlETeUM+9njZsYzTSjfezmtVEwNjsaKShi7xOXIv127TlLknn6AYDZz9yxK/pYL5D2Yw7SYcWCES1HAd1hcFD0HZYKychtIhVVqPkzz25EApB4b2X7eL+HHt8OsMcaKmUf5r17AUIG2Jf37myJZfMqk6RUzejq5BtTy968v7Y7RgMOVheWQCyjKO3CKuc1C5EDA/jeu/lw5Dbi3UHzdw8gYwFARCt0ijKm40SAPWMyi7W79pzEuFlPLhgQADIjuKZKns1YvAtyAC3y8SQYi9fSPtga9zy3LsBjeHZ4h7D2JvTnI913adz0jbviFCyN6ZNYewAV9TBWJk4s455PRQnBXTHPvBID7MrcnuiV0TW8ICpqxkUzjYN79uHPM6I8mk7lxEN1R9O8vGxiQYxBtm9rXVscBQs//9KlsWb9piRtOXseaxJm32iaFPLQkSyCHbBk2SL2JyVHkQklZrJ5x3jfGLmd+WgxW5aG8a3M5avf8IZoRqLIZqupsDCaiSsOAuLmE4/J2PC5uN8pT7sNz7658+cl30a7941pbXAylmojh5E961qQPdAA8NEI0NFMQ4FMXeW09F/Lxoj+KCCJayOPcVcmq5YiuVltBbG7bIaJk5DjEhgD+LChyrzCnFRmsOvnGLF8M7G5XhWCDhmGbGHyOfT81lvuMMCvhfRJsEltclFm2Bi2kKaI5Mk2yFTuIA4zljKeNL7z/RLgYQQ/2EyZafji/wcZ0cbSxm/KDtf/8JKYDPhhvG1cIoNNsNM/9+vkUeh+ZLzOGvf6khQxDYJjOdsKcrNiFkb2Fay1nRs2AIJUxVRA5GZAjwJ80DoY+zXrNyLlCTODPWwsjSITiK30PbKR5yyk155lLm6B3WBcPhKWpLKymz+zJCa+4+EE+js+5n4ygRbBJqqrq40FSIodgq28f88+mhLZBdjzjCFt3Klk75C9c5xYuIG5onyX+9jBmy+KqX+8JrHG9ag6TcxXwDOwcayL3EMd3zJizXmLFwCIIM25f3+08KyVFO0i/ingb3J5/h0wsAU9mmlwErRWDnEVzOTdNPFZJ/B6zcUEvVybyqsq/zqReKqhEVY47K8OwEhB295uZs4p1uhIAJ5hsFif3x0f+/AnkTYtg1GnlCqsa87hI6wn50iOjN8zDJChFP5ffT7DAPmtQ3PmB2dG4MwI/DePwB8cAPLdXx01fRgEQEhcKHabuObma8TdG+98zRXx+W9+jm60w/HR97w/foSB40EkE6pGVpAAYdp2qJYAqjTedsXl8QMkL9S5/sqXvh5/+eFPkMCNTQE/rT6JAaIurkVFPzIDkfl48esMc8Hr+W0skf9ujcX/9PwhoXuBrjGYFP76a744MJl7HUwdB1GOFNwN/sqvASCD37QwnfGgIBmgw9JA08DOjpwDB3ZT0KNj7zQ6wlRzy9H6rUc2paAwJ975+lfHha+8moDmAAVJArfOZgqR0MD5mZWCAou0PJuTFE02fGeQ8fHWx9PDe5G185JrS881c6GJ2TF4/RaUhz5euP6E52SeuYVti/SCIgafqXOd4HQIGLMobMHXpE8AQFDE7qcMQ2Twffjehm+dE3MwZLf4b0dNkuohsLTI6esmA3M79/QP4W8t5BpgJ8+MBOZkuv7/VReJmrK8v79v8X5IRuvwt+jc/uAmAnESFSQ9LNiPIpi1K977sYgslb6Q57Bz+7ZYgXGcLAQBEIscyh8dJZgcSRLhuChjlEzcSdBNABy+lKh0tKZgWEbDCQp+v/jQpHj5J/ekAD7Ru/UrILHWM8FrSwbvQwycBIhkmC5DLJ3Ms8k8K4GQw2gKz0N7/6fvrYxF/2dd0iDeRyC8bNnyZILeTWKmB4hdm+ruHiKw11fBZMaOprY7Xh1Xfu5ISu6TbAXv3YIclGyMMbA/UlclCYuAh8wOx1JvFO/bYvDDH80Yxr/iM4cS+OG4CYAYRNdY7COhtYDi3w1SgtLvDzFANLAXcJE5U00XpWMlK8SbtCNUs+jktUFSk2SHUkc+hYxBACSBH8xHJa7+JQCiNZ9dmgIZYmyCFQon5fBZ5kc53XoaFM+bPYMOS7rkaEMeP1YPhhHcP+vQYj3XYmezyWuJPjAUerwPXy9XDS3ZCsxrn69MoH4Klc4DmRy9JC75yjgBYjgGzsFOxk5Q2SJ8LwmNPgGuCWVTzASl2jvOPRR8LAI2kNCYaPn802sIfPD7MiZkMOn7YYIpSyNJw5H4CVykRJB11EXhy2QqdeMyRu5QqTBlwk1S1ECimtYV600ZLPcf15rmuBPpJNy0cWsCBmQCNSOFIFgg2+MInbBZrGP12Dczj0qY64IgAiAnBkHLAWkJGEp2c58JgON68ikceb2dABYCPN6be1/mvgSv1Fu3L1nmWGb/ykhgKTklGKLJJcVSxsf3yeU11IK3s9H1IDtlHzIO6f4AKKfQGa/cVyPjmNapa9rOQQp4jmGSKvN9lb9KrLTMXpGRpmOf4dpkPNnlaFnwGGvBsa69dRUa1OvSfmEhMY+E+gSt5NmwqMqQUDlr6ZLYuWVz1OIJ9IH3vpsCXz2dkwfjkYc2U7xA033GSAqWFXHOyqVxkGL2z2Fgvv6G1/CMjyPHBphdOiU++9kvxMvf+irYARhuwmL4Ev/Wq6CIooedl7Ja6pmz7RRUzz//XDSaq+OJhx+Kyy68MDauWx9r1qyOa171Mjr6Z5J472WuH41TzJmXXXEZDJEddFjvjysuu4iOvu4E5m7euBk/IH6HqXPlVS9jzAcw876NPbIQkKaFTr/3kdwCbjPSTz/5FADGSXwxprJftKcCpvum3eZX0i07gsTXr7c8tylWnbsS8GUzWur4KVE013OnEnDO+S6AekJtbca7QGYSvhHN9YeQVoFZwZxpo0CdTQFxBlI/zz/6cPRw/rkFrNuLJj9FKYvTKxZjznq6Lfaz5xzsyYu9zQCTdCFmsxaqRpbQ5bonXvGq62IMxp8nBUv4nwX8Pr4+DSNl0tmwu45QqaOAwiatJh/PAKkoDD4HhpViOn5nknt6MxJiWYBce3buiIPMsVMU3JYtOxfg6FGYH6sAInZy71chobQn+ZLUwPQ5hIZRPfvw9cRlT61+NAFMK1ZeErfdfn/U1rfAhJkXoyfWsG574oKrq6LjMIUr9uBnMB0974Z50fg8cnH4GzD5o4s53M1e0sEa7WCOaAarMXMJVIUxEyYDPCHTQ0e3Ek5PP7suLr3qFfGDH/0yvnnvTdwfJvMN2+JkG8bvXMMx/AAOHmiiQDWKecuIZFMcJHTo4z6T/w5skxY6iLNlXzI3Dh5tBADJjpnMvyz2iQl0PQ/gqVFWhIY/BfiqaSAYv+FjoI7ZwvV2818/1wvaGr10GrfjAdJF0a6L/a8IY+kTrPNjx9nfWI6FxRS3ZFtxlh5C8ugoBuIoWMVopIXKKS4WA/jrz2SB9MChhjhwBLN3pSILOW/RR9vPnGlEuqhmytTYD/jUSYHySB2eGRiKX7hiEtfAHnW8LRZNHx2Ndez/s6bzbHYzdvzI9+ccOsY+vR/gZi6kHOw9knm13gv6JIxg/7Cj2q5kiF+x/Kyx8c6fvuPX7v5Hr/kq3j/VeCUAqHOWQNJmD80AIEeZ43c93B4XrOJ1MKOvqaSCS0ewYHUTRfXmo/1x2VlzYtu+Y7EWRsuWOs5wrn3GtLJYMG9aKiodAJBSJ76MuVFSiY+D+A9rU8an517hcGT6KG5WU+xSUlKvNNkaFqstsHkG2ATi3uVHBvzIxBXJXyzFguQUPGvPHfe+Aoqq6ji1MPeGOsWVwxJc0Zcwh+q08kYWI/tY43ZkF9Ft7zsM0+uOdZVhWdokQwyoXhId/wLoejaVAdAcP1KHvNjU2EanvXvEMbqtNbX39y2SytJxDcnuk/2jHJagt+xD77GU3MYYyqDA2E4gTn+TYSBnw4fh2YEMVj73JEisF0YpRc8dm3fwbzywKEDOBJi1eN7AHrR+HQzs0tGsBxgesPgGlIshnumk01/5tHb2iNEUfTs5F0tA7fbDxWX8AAAgAElEQVTvqdMaJwFthVxPJwdVPYV8YY/SHuJeUokefqGTNaZnhp4UZQxpPkyNzsSqRO6LccjjKDx30nSO76q4nXm5kzmxm3sTJET5La5eUBDLJ82JHsbuZ+xFv9rYhGwVxfrFFORZ/6ea63luAABFNJfwngLMno2tsCh8jz723QIK0PnFZbF9z372C317ACJGl1Icb2PtaR7N2MFwRBwnySVWAHB38/zWbKf7n6lBHTmwU4hC7mHqtAncZzvAHnsS41qDvGBhE2ARv9OgKhHXPIw9uwoJwBzmz3jWwW4MllnyCXQppthqfNUIoFPBuGXxgyKet8btMkeLaEzZAWtx7bb62AmzawprcizrZcmKC+ILdz4Q27l3LJ5gsiF7xYBWkucC6wZ+17BuTgf4S+QPwC4GFT1N8bagpCpYuXgwIUUJyH8YgBH3RfaT7FhQTUTJuZVXQCf7yHExvGJi/Pw+/QjBeKpH4LU0jS799hg1jvho6nj2ZkBUzkY4vchGjk/NZz5D2abGNP2so9EylPZkfKPOWbkiFbBnzpqV5KaMgRrZGwU9bHaZv3BJKoQ3U8A+SCOTXfsyL0oSk1rmL74c5BrGbHqxCX7ISuggnmmm0O1enp4vDJ48AGLZJDYxySqXBa/XRDZx7XHeU8lS142FaiWvbAhpYk9Osans6rQH87tKYbHfCnKYq5hjGMNVIOdlfmLc7++XE8vXkEN533UannOu65mn9GgC3ohDldyV9eE12dRiLqPEcWoUHIz/MgBIRgarH+BQAMSco4s87fjtV8S0m1anRqfk2ZYpP2QM0Gnecm8zF8wlnjVXlJHTCjunGWCVDCLt9eecvYR52B87N26MXEDQyYCNzz6zNuYvWhzPb9uO58fJ2AtYobSeMn/jaKIwd2og5r3wkkuRyVqPFBbNGIybcem+r54b88i99LsoZw9TQtiGqZHsDZXMg1HE6E8//UwaozYkFo13y1mn5vg2ADnHZVcLhjgX9pGb+jHhHY+lOe1HGc9ywEYAnmdu8nNhfcHoHQ5YO4ZYZgTx/TFi+QLyDj161LfroRlrZFVNktF1c9+HgXwnTQozuK9FsH7XbXg+5QQ2BOrXYZPgCfYaz7UpAFn6kR6sx5QdkMXGrh7WpQxAjGdhvbEf97EfA4Js37wnPvP3X1TPj31yArETXm78TnkZ8cygkf1vDA7+xTfPMED+5SilQsu/Z+jO/M6ZETgzAmdG4Pc+An94AMh9RzIAiKU8AoZmJCNKMYrsR99yGOZe77zq/LjyLa+JLRue5nDDAPWvv8mxT2cKnTm7924ncaUIAHW3gyDvQze9PYonTaXjqSw+84+fJ6mEMr7/SNIorq4cndgIfXYfprJZhuGQ6bbP/DvJqQwVyFNB/6VASOZrpZj+J3+8FNhJYzAkh/WSm/p19scLQ5XOLoOyIW7IiwDI0Hesa+DRQICo5IhFKJkHdnLICLFj5eCBwyQHFMXRCNEsvZ+CzQiyj+JSCtjbno+P3vTGWPbqawjE6CAjwejh2apRa9Hq2W8tS1c5/y2PZyjFPi/lgV4CapgoDrE7TBz9PVkIfk5yTf7N4HMeAkaS38YgC2QI8PCOTHgHJ0n6ewu5dk0LgJj0bsdzxI+FMFAy5mYZAG3dt9DR53tppCxSU8ywkGvxRS3bIY8Rg9sMY2RQYovXsriZkeXKXGvqHh+8V//dR7Dtdfi1BbpdX1qariGBH3Qn+drH6YJRumka0hVdBIgG1nY+6tuRRXK+e/v2uPbalxMoavZNssMzLSAIVbO6gIJMMnS3yMs9Gqxb7E1SEXTYn0RyxPcpIFH/7rvK4ppP7k5jYZeoBuMWttULNlAUAEnvrfQSc8citl4PQ4BMWmuuqXSPmcBIY2y/t+HTZ8fYt/yKZHRaWreOk7rsoDgZcrnSJAyvWsNKYfkaT6xeHafvfUtc8dnDae4dPnQwsRuUlZLdoVm08kY7vpQJyH/Tx+IPIOlDV5rGhIIoyozZSZQAAbtG2alelDrLFFVScdnnQaHPYnSPxRkK0GWsA7eXDrS0nRtFFMvNbzSdt5vK+1eSTU8PJbDszk/gh4auso7U/x1kgCSTauZYnl3/jitJZ65gmXOUFs1igvsKEuVCEtYSgICTyMj1UEguA3SxiyslMcqWcb3KU/k+5UgbJP8d/Ui4MAEar0+prny6rUwc7JJ1HuT5b4rmRRbrlUkTPOL7dnNlWCx2gqIVTXJiQtRJN20GEIPhpDQcyZ/PqUvZLJKPjIk8c4t7cc6aeNqBa5erkliCHmneDO7RggajYC11cq2d+pBwPwWMp0UhNZP96GceO78ECzSR9GZM0sYjs+C/1YJup/NLNoXJmR11fcwrk2ilr+rpWJZRNGB3H3NcCao27mcMCaMdc4cocmZRmbPQZbeiSbbgnuyUHOa+oMR4jHyVrLLDN50fXLfJcMaHBGCI11Nawf1A8EL/EX/XuZwAFplV3LT7RBZrT31rk0ol6Pr4uopk/RgSEkPsk9SVSGKv94f3JwBjcu57+Tup+CvYyhi7jroo2AqA2BFpEfAQUlgWCOp/dGksfN/GJEvhOKoFrgTWqDGj0NeeQbK5L5YuWhAbH38q5k6bHJu2ro0LL7oyfoG2+MZNWykq9+LHdVlMmzaRmntPfOUL34lLL76AgqVyDxS7OnLj6eeej+IxJXHFNZfFIUyi77jt9viHv/37+P53bwWguDr++Uc/ilK681YCMHRQHMijsHeUbsf5eJzcCvvz+utfGXMBB+67795oQqd6BUanNSTl42GOPHL/L9F1Phx//O53Uqw4kIBL5+K6dRt5Lm3x3ve+HzPNPXHPvXcz3h0xGaPXv/rwh9nzjiaT9ScefQz9+1KARDXNC/ndvXH+qvPjpz//CR2BH6VQtT0eeOh+il7Vseq8lbFz60a0oulw5XySgVXCnHPPSd3kzEE9QApkYAAi9TZiXE4ns347m+jKHo10WDcsiwF+7+l7nk3Mrm6e+5QZC2GOUIHrgjnWg5QE17GzMy9+uZYzk/eaPGNqHD2ygz2yOz79+b8mmT8cP/rZT+IafNCmzpyGX8CRVHxccFFpdO9BJseKnQbOvLfn2/5dByj8d8e2HXti8cK5sfSsBTBz6uiybIx1z65lHuAbMYUiSUtnbATouuTyy5Ara43pFFm6qJrb5b5r58FUgH45Umabt6wHtKqn+HBu/OTnj8XIMVNjNPFX9RjM7qtGxLyl+AIdAdDjTNuxcUecfe3UuO+W55MnRzGFnNPsi534fLRR1G+BbXMYk2cB04J8JHvoYp+36Ow4gCTXhs3bka+6KB5ZvQFPlJz4+5svjn2rB2JMJbtx1xE60WFg7T0WxwAOiopHo7W/kyJ6cYoja2FMCHwfPnQMT5lpMFx2MLeRkqkcmbTze3hO2/fuiSnTp8R8OqLtqC1CXigLfw2rvwns5zkKlA54dlNcGcEaOcWcPgFI1knRrYt9o5dzSEPYHiSSCnlux+nAZTnCWkOuRN8g5uIAz6CxBaYc9ZvxYECjYUJZIC216M7PT2K8WjlyLCblA7GX9vBj0DO2HWmKcnw26pjD/YJ6SMnsOtKdCt6zKZJiQxATSnNiKk0jBZwrRcRzFVxzLV555TQJ1ekNxD2eVAaQbtfR1OjtvBcYGQBgyCJWLmE/2EOM1tioFBad6EsxAd+4jrkBC2NsVpKHdC9Xcq6ntSHyUje6prYlyU/lGPMRdTfWxTi63jmXlTJaXcc8iFjzPLEJXf6zYNE1o321HQbSBiTTqEvGspVjYBpN5Iwfz7m8lXXZhvTcKM5cjJw5t5NUFXuTBU33bxsuxiIn1E0hUmPwk8xtu8n9mbGJflKCzZlYfgj8GGyQSbG8Z0TGA89YSM3/YRQMD6GZ36Z0HXPPvbiD+KWH/V7N+2IACNkg7omJHUyh2iaBEe6RHjHp/LUBgHMcJoL+Le7bymZ5BOWphcdcGkac28XcGWB8fC872ovokC+kaN8AGNelOTD79W5M0QXeLeRaaJWBNJ5CtH4DMt1lCnpMEAnyH7EziAAYdTJXP8XPinKLYi/re+KYCYQFADTES+0YBvewBxyApVQ9CqduwBHjhR5ypm4Yvf2s7ZE0I+U7RzhPTnI2ZBOw7dutLJWyaXZ400zA3O4A/MgCWSwEUBzgoOpERqmLscCqIiOdqQ8MBfoRDE4RjFTN03ua+2Mcw+ba7MyfEE8jbbS5pQHvHdYHv79kHADJDJrVSgD8eIb3IdWzbnt/sITjLP5wpM0OSKEN05SatWnBVIbBYcYtRxlE5m1+CbEN63lfLRJAgjacXeVI6m3fcZgxhkXKsxnOs6+msa4UBs1JiuwFxBoNALvZmlsfoVAO+DdvTFWKQfa01kcLcnf1yBNOqMrDnB2/MmJZYVOWJygi98laAjvAc6o67YkJoCIWa2X8lEzswoh6Gs+uj3nbCcB1orU/pk8sxstgHkAYzBOYBntau6K2AZwaNsiNb7g6dh86Hrf9cm2wnLgHwJElyNXSnDQFWbMx3HM/YFPe8N4oGd6JvFgBDSen2SvZmxlfpcXqYHkUUSQenov02r7tMRIvzRnjc2DgUMhlP9nXkRVbYRRu332CuQ0IObciykeVsVeUxSLYmw2NgE2e/UyqKgrdNuYMl2HMXFSmqpW1ZyOGMZWxxyM0KBinveN974u777gj5syblxi162FUbti8JV7z2huJm7hP5rXMAL015iIVagNQapTiNWxSsUGsgoa5dbAYKpCyysHIvvZQPeAGwLDxkvJr7LM2LpljmlPJ5JCRcpp47Righk0LMg+G9gzjHWMyr90mCxm+k5BsOkxuNBYQpxa/HUEQPeSUglMu1T3EArp7jvGloIxnpx4hghbDeb4TaKQxRjXnMF+RlaF8lF4nNmLZiOJ/LwVAkjQ0QZ6sHtfSEADSdMdVMfOda1L+kJroWMvuNTbM+LVnhjGm4K6sh3qkNFfAdjW30ePvYmKU6UiRbX9+QxwBgFoydz4xU0PyMWkiRj3GvRwlz5vIHq6c62nZwcjVGvvaZFNKnO3Y2RBkLK788PbPLonp73+afKAgNUi1IoU4D9bxTGSDN615jnipMeV3+cyDQlg5+rUooSX7ppX3s/lG9o2x0NYvLYsZ71mdcoBeWXPMq0L+rgKAdYAcs5GYWgk5/T4K2Wt7APhGs2aqANuVyMplXGt37matwRhhf+sBgBVcySHfXLf++bRXz+La5i1aBMB2KDGDzNcEi2QltXBvNqUo4ygzfH8d7G2a/mwwkyZtTGbw3UvMehp1iVNQI/OHI+XWdCI+/n//liYyGpuQUC/MLSGOlZ3D/HrBL/W3ppHpB2cAkH85PmcAkH97xpz56ZkRODMC/5Uj8AcHgNxy/yGaHWSA2MtM0EV3zsYtW2LsuFFJ4/I9r3lZTFownU7RGXHhqqsIhuZQLB9DdwnBr83LdPo1HMe8c8Esgiy0dilAtUKZH0HA2IkxXtYAFOwSvAOyc1NnRwEdfhYxLeZnDqghICQz7EMMkHSADbVjvACEWFw3gfqf+mES+KKJ+YtA0AuQxgs39iL74yVyWKkrhWLmIGiS+Z0XzdD9YwsG7YBYFoMs/Po7FoUtRNZThJg3a1HsxNBz2vTJFBHpYs5Se57OTbq0qkYWI7F0lMSWgtVrr4t5l5xHgbAp6u6/LF3XwjfipQHl/7QgzCDYkJgEgh523QgmECxm5IkERzLdgHaS+/t26fthUdm/G/obk+YhL5Ah8/EEeLxEzip1qxOwlxAQKxFk8rcNAESgY8iD5KWzYuFNTyUpBQP0jMmxzYakrRYjB2WgXgqA+P7JKJ0gMXNPGabKkFfJEHAjAGJHtwW+fV+DZfKB5zNdjrxXkrDi2mSASLGupHjv6yUpIpIAC+inKU4fJ/E655yVqfB9gMJmVWU5hWyKz3Rl2ZWU2BwsET0eZABo6J1rAsm99JBQF8IcKCJBEAB51acOJraI3iICI46TiY2U5lTcFtyxm3XwGbUTnA55hKSAX5AnAVIZKR//vZUO/CnoAj/x8RlxxaePpOfZRCFnEmbMI5TAoPNbGSE7lvSUGK6MBAHvhk2bou32V8X5gDIyMby3Mu6pgsB6Oz40O75ySRrTqz5Xl8ZP9oL3phGfSZjP1KK/91FIcdvCvgCOGrLVJG8mRprspXmW5pDPCHNC51f6XgbEqYShIlAmOCBgqoSAP3dsS9S8TXtIxqtGAESmR7+va5KgXIzghmDFSwCQVMBWc9vkgrctIAGwwGqBo49OrQISVVkg0+ieshM+n0Sj0oRC2QKeQ6k+H7y+bJA+i+vsgWqJy5DxetSWz9UAnfeUJeDzVeZAAExmTKEdbspXOf8GwQ3nnWNogdtilQwQqf4CGUrDOa7+2585Mu7xduBJvXcMfcZ6djjXBUDsBHRHOcL8tOCfPC2ULElsCLS1MUfsYHycW0qSpHnIs7L719cTZDCBde1aINNU2M7C2QsXJgPaTTACRlBVqIbJowyWpuXK0qklrfRCLUnuCM0ynQsyVBgvTdH7lOiiIFaM6WMrRaCTJGFJTo3ftZPOOWsiqK70rwEgdgBy/ckIkzVoUtxLEqfE2xBwIsPD7kONP90bBElPCTpxvxrkllHgt7PQhF0z9HbBNOaL0nAm20peJV1p5ptgx0mfgWAK//m6Q+yqjAwMnZC8v+wpwZICrr+JAsHB718Y0296Js1TAeU2fStg3Y2gmJ4Kw4vmU6DcE+cvXx6dFCV++s+3wj6oiDe/9V3xyU98i8JILwbA9fGyV1zKmA/DWHtOfPWLtzAfC+kMHIiLL7woNq+viwcefjymLZkeM+dOR2pgEwWtiDe9/k3x2U99Ji7/f+y9B5ieZ3nlf0/vvY+mF2mKNOrF6rIld+OGcQETG2NYWi5CyW52AW8gCSWb7CbkT0iIDeQfYwcw4CrLsiXLVm8zGo1GmqLpvfde9neebz5bxo4F9rIXm2iSQfLom6+871Pu55z7nHPtdfb4k0/YQ5/4uOvqbkZFpXlw+LUDeFwXYE/gZ9u3b7HK2gp7FeXE5z79ObrVWWP4vI0A2DXnK1ymRQYB2HXUAZqLi7EbefaZ3dzrcfvIRz7mSOELVWft4KH99sdf/JzlY++URDfujx/9JwgM1DXp2ZYEeNSNRYoO840ADMoA2Lp9E2BdvwtmL8xbxrxjvcGKZKgf6wuuUQodheECKPgeYI7ofQdr3WOfwkcJVltqKCm9+G/W1J66Rkdi9BJCOt3ZYmUnxm3NlmKIF2ySeKw/BMh8bxPC1SDbfW7Sheb6xCa5+zHI46+/brndc//91sw6+Pc/fNQ++4XP2559e13XZBbz/+oP4p1/eJjcAfxYNJIguYXGDrT32uFTNVgjDRPOXMBakQZRiTKM93sewkOd6aMY+bdj0SX7Evl2ywZt+ZoV2L5hDwj43IACRKrB5StyID/q6Xy+CGBG5zWe+HkFqwAVAezwfrnxQzE20p0IGcCeB0AyRDj5Uz9/2j759dvt/IFRt04JpETaS2hrPbZgbeQW1FoeAJXCRqVW2bHzJj7X67ZqzUarrLpor5+qstw119rnHkm3n/7jebv9hlUQAb3WXlNlXU0oa+bDIGrjmMdtAGfq0NW+w7omcrJrwLZs3Ib6YcyOAOIMADiDbVoIQcU0d6IQSwAESnA++yGBkNWMYz/2Gs1E3VfN8QnmzASWbKEivJWBxBoyTE05gGXfKPvTDMSuQl7DAO862lGe8bzJizJRLLdbZTVZMYiElHcNhgkoSVe3xoy6m2WJgjpFwRyTqJVn/MOwtPGzCyhq6rHAis8ptF5Q3TbG5KtV1dY1Sk3FpYuB94VftBWZAVaUzHowNmgpgGRjvM94/M67AYDGmAdB7IWlVb1WkBtpybzWOCTwCBZW4wDZXczdQIDnmoY2ZzGfge0Ud50siCEAL6x72EdkJ6j9MhrLt2Ba3/2xKBWIFcLa1kbewvQg/uhYJC1hnrajImjmepRX0J1cEmKnSsctDcw9BIIGCBt3MLzpG7rs1NkZK1iRiJ1bii1btZjdiK7r8Q7UMGSLQGbEUrPPU7vPUbfLqmiK+aa6PZT3rKwLEbVa46XMkD2ULBG11nsaTD3NMZd++4k14OdjzC/Zo2jnDkbNERoYSoD0kGv4kCqghfsrQE+ZFUFcyyjUb8EA+dpjXK3CiJvl35Q2IsJAJIj2Vak4pOoYQUUmcM5lXDF2IpmzY0PUt0gseiFaQ0IADFHMqaPdFzJFneMtAJY+qB9ErB87cdLlgmSxN0qFmIrdXQKqGIWza60XkC+lZkAAdfecVErYQuk8I0Uqe4gf12yM+5uONdMY+/cE6pwB7sk0RvejEGwZOcs4B/UB7HVgl8U4nhkni4V5g6JkjmaZEdRMskmdwvqqsR5lEyReXn4M+wZEPHN4bo7PxiuOsXiPsjZMqhaXMNJfSmgfcsCoNTiXxXBhgtmD4kTcU590drNHIQzyjUizuaAIa+H1z0NWCLSnWdsyUStlshansI+O8vgL7Ev1RBPAR9vi1BiLGUJFydqakBzl1HjzrE1D7Iu9kA0N7dwDzQXYvVGstYidYP+iEUBnQIBNX9gBZWIN94zY5hVkXWDj1t0GWcRzR2VjH0Wd1trUb5F8jk1LirkfLdY+O2a+2PH2zdDgMTxpKVzqeMYh2leb0+ccgnzSWYLPGBuFTSS1tnIHpB6qb2QPYMkQFr8Iq2adf5rIpuhvm7VcXnPz8nwbxpLPBxLMh1rkpdNldqR62rZvWmbLEwps9/7X7Yk6CCKePzGHWo9bu4rAqTwIgjle0Hd+zMJ8hi0NtUb/wDz5ScpuIwiex1VD4qRBYgdPRaBqPIm6FTXztYm2IjWdbK0LdmGEwHvWmcMVZJYxL4Owx1q5nvwR1ERFy4sIrobIwT6VasqpaEVUq3FH9YbGZQLjSpac1eSAaE2QiuMCShBleajWUb2SDkFwquwMqoIWwOllTsEhFWsqtngdED9Se8oOVgHgujYCqt1Zi9+XDdwg5FQEczGAdTSQ+VEvZRRzQ+twAiqqWpqZIhk0sp/SHGml7lITi5S8/mpQW1Bg6Myg5iyt/7L51J6uOabfk/WWzikKQJdUXDWm7Ex1jhK4H8O+oDObaiypX0S2iLQImp1ChZvrfk+vI8JUahLVaKrvAnh+1V2qZ0WAqH5V7aozzAx14xwKED/2WS8B0vfUjVb0qZNu2XJnVJp5RJ6q0dBZ+vH7OkOqYUb1Or5Rls2+rZzCLj53NtddYeS9EOPjykjhuftRLYtsmqQeHuK5ZEMYzHUTQTPcpQwvH0dmjXE/x6WG4zWycnOcDdnZby+1hAf20CSD2oP5qAapIUjS2z5wM7llzVaPuqyWBoPVa9fSnMOZhuse5pqHut1ZTOugroVq0ubHrrZCLK+cyp3/ltJylj05BqVNLPd2hrWyUfUDr9+Hs4CUUXSTWBaNHlF6z9zLEe5hK6quSK6rzCvUPBWODasyUU4ybzRmMrKyORtkuvvaxfuQUkeuBTpD6LprjCkTTvZl3eyN4i+kwteaOAUBqiYy7ecBavZjn+1nnctMyePPEfvTr3zTWahHENgzP6sGWhHgHmvZy31dIUB+/QpdIUAuN2au/PuVK3DlCvzursDvHQHyQxEgbP+SgwsgVgduGj6VjU11bFIU0lFIiNn0+7pakapmIgvHB34cSWiwjiB4+dIZFE8HS2u7p9t7BJAxhoJgbATQjk5CBZ8rwMqP8DD3RaHvBfC9BMilqog3M0D0rrwqEK9t0r83AsRzWPSSQG/+6blUjt+45E9VIO9OgHhsbFIo+tvb2xwILZslFboCKMMpIga6scYiKLOLINQoOtapOQQhU4ACFtNx5esP4A5oIgusz1y/x/MGwv7KSm68js6sUOwfegHWPSoeZwVAISPc3AXGUTSK9BAQqB+qK1rjSn6w+iwun8JZWi2EA4vkUGfOJeofp/JZeL9Sx+j59DN1KqmzRLJogdnnH91iSwldF5niwuAXLpZTnwjQp2jVgVye1LqMAlDV4ecvwFUWWur0BZxQkaYCWs/vsjw4dHgJEEfCLKhX9B7ca/EcsldqfmybFX6+9I1QcUnLVcCLdFB3vPs7wLYA/EE6gNSxJWuYGIBtddoKBIihKBbgvmb1Sjt06KALCpdVkdQO6p4SmCpvbAGmIn5kjyMAIZhC/LkvZ9tDjwF+cygfRhGg4lEdoS5EXdZOC98unNSbhcBncJJ1B+zLVsyjxnEWY8obcQQVoDrPeezEcRt/9sP20JO+9i+P/8RuRrEygufrPN1w45A1rkuSolYdYwLch35x9xurZvEfHvJIoDlYnfs7j0pHX9u+VgbonuvIFL1PkUICgjVOVbBL6i/FQh1ZD+pS7gAwdRZuzqeWe+nsyTyEnyMvHJHF6FUmiAP5UTlw/yYUFK4uNT6fJ2uDtUoAuKynpBLhMfq5vvSaUmfo5+psHEKFIwBVdlUiJ1yQqxvLgB7yAuZ3AviZ/JmV3yELDoEcsrCIFlADxJQJqCT1xziWD2nMRT3XIDYXnNtdx5OzznLPKxt4T3aJAtX1/kSAiNASIDzEtQlkDokUcgQI12weAmBcChJ3/7DZADwS6CsSRIcqTQOtAYnYF2VIecH79aicdOiiY5fpsW//AXc9tmzZQhg9Fh2MAZeHwus3MjZ1gJE1gtQ9cfh6Z9G5rd/tZxzPAmgK3AwGrFd3rA6h8krWeA/l8+vAqlQZjVWFd+pQl033sdYg3euLHKbk9ZxDR1g3IMsgr6WDs6yu/Lj3/owpETU6GDaiYlOYo4gSj1UWCA4+6C3YKqnDLZh5K0JPB+wQ5rFUIdGMJV0HHYx1mFbgu66J1BgaY86XmvGhaySVRijqDV8X+D5KdzgHVxQe6qpPJJRaB7pF6Rl2+MgRrkGO6zbUmuI9qIts1HO7685z6X1ozurvHobfYxMmmK8AACAASURBVMHlxpkjJlG3SD8l33+6+ATaTDG/63602Qo+ftx1Quo+6QAejJF/n/J+6GSNw/x8w8YNgGS+dhEblS48oB98+D770Y+f5HOEsJb34fdfa5/9w4edreGZ0go7ceSMC+fdtm05IecZVnOu3R597Me2444b7PpbbkT58Rf24Q/dC0szZydRH5TTMfrBuz5oizIByHiD8vmvu3jR6gHF165aBXi9yfbufRFVTpPdc++H7ELFeVuMomuYa/byi7vt1ptvdLk3YRygq6vOu3lz04232A9+8BhjdJSAdsKAAe5/8sQP2ZOGyL/4kvO9b0IV0oKVgmzfUuiEXwwA37AA1rS0NHOvW5z9Vx22U/2sP8oskWXUtahbzp05jS1EJEHH5LQwD8dc9ozHpkf3aZa5PMcBO0At2gC1Rsf1LN3Y44RCT06x/tIF2QexJCKoobXXjh+vQpmSaLlkX0Wxz03MB9t/+1GLjQIQJuel8f7DLDFkwu6/7w47SsenQtH3QBB9CDLkww/9L/vzb98NUETXMKBe8VaIwGZasemonO4idJx1cx6U8OfPvmrZuUusYHEW6+iAtbU0WEF+Hg9jbaG7sRaVSAz78yEsNGS7wawEhCTImE7vEcZKL3Zcm7Zsxl4Rwg/FTSPWGp09+LTjPZ+YkoUNS4MtKcyzm+5NsuE21tVJlFYM0kksnL7xZ9/C3iLPvvyXd1tnWQDXjhZk9vLJbjp9qeOGsfVo1/O19zAfZqxkxXqnLlCIqyxuRvFseuHIeYDPEfvpcx+19rNY+WTwHNQSIOQAFP6QY0cB2jIcUT9G1/uGTRvsCMrAsNAofL5T6VCfsbNnscEjzLYR9UYAgGsEgMwk6ol+gNEdkF2BdNXHoc7wAyAeZs1Rh6q+hwHtJlGr+LNn+gJm+cu+DrBuAKKyFYCzt3PcshdFu/BnebAHYYUVxfq172CpHUEJQZa1leSG2whAbA7+VVEi2UWSg9hO8b4SUX+0QtTUtnZbUEyqldbi6Q8p1zGCnRZj5vUGrMJC/W0xOVedjVXW3TJkJXBchcmoHxRgzPjwZQwmc79kadnawVik+9uP+9jcNQixEEB48iKu85ANA8SJAKoh08WHWrp7YAbgMhaFgVR/AGNjc2TCKCtolLUoxJPNRID8tRuL6JpGLUJnfwS2QpFc8xhq6zyydKZUw/C7B083GrwNwL0Rvs2t4XUKVqAalX8+WJgsvvYcQUuQgK1iaLQVLMuG5MS2xg/g2BfAjo0qKSqetYh114+ud/asaaQFoWRLTBEmrb1J9ZUCg9XgIYWOI6ggRZS55crWSxQgxbeCIv/aV+kT5Y6wjyaoWbl16piWZet5AtnVVSwgW+H1YdSoyhrQazjAF4Bxmtf1U2MD70vV3SyPdfUc70GKPaduZO2XQnMcBiGV9aCNpgSpaGcgngTmKjOgF7JB9Yb2uQD2Hdn7oCWxo6yHsjpsBEDeumOHs05NYw3tIABd9YHU72FYFMqybRYLMjU4BKghQ20HXGsFEofRMd0JKBrGHjkBUTTAuqPO8y7mqoj7INb5GMLmtZZHsJ/6SVnAmtnPnIhmTii3qbWp092/lcsXsSePo7CjAWQSFSEEPaZrzh7KkR+sOU4pQI0yosYAarlI7T2M28I0uuohLM5WYRUI+Qc/YrkFKwGAR7GBqrdmxn5No+trsqtX+VoGpK9suSYIXe8g22gIkNWfcj8GNiCdeRUbj3UOZFgfn8mX+yJbNd6my7QpXh7FtWQ+cVeCOfv1Q/RGkr+hznc1GnQ0DVtxpq/lQJJr3ztXjboqk8B6agv1pMRSTxWlQB6jhhqnPOtTwH0E15X3UBhDvgj7bCf1RHRMBPZi0sIoFwTVEHv5spISKz1bbuP8Tv8Qaqk4rgH1hyyYUiEqRrhvYYyXVojQ4kyIEa6xFLfcIALXo6ycEPinftpoX7rnRoLmZ+zbu1+yKuYK3LexJdia+CAIkDgIXmofrrwfxDVOcehRwqgTUARDvtV0DNkglkX9Y5xhwLkHu4ZQVaDMWhtmhdhf1bf0WHkPhEX7MGu2EUjua3mwIGEEvYey3gWjlElIgcxnzM9AbskSSp9BJIfGvpoy2iAwlJMj0kLKCjUeVaIol3IgE9JOTYyqp/qohYIAuc8xn9Izs11n/hTNVCIhVI/1QAaq9td8Vb6Gy/BRHUTtHwgxFMa8bKMRwZ+/yw7LH0ZJa7FyiTohy0WiKHxc4ecC9tU4okYzNauo7pEOTPNLqq52FCiu9mLeTfD6ms9O/UuNrhxRWVnFcKEUzq46TnVXNASICBL9m8gSWUeJGAlnvGdlZTlbXqfQXzi/SFEsiy6nzVogQNTQpfekL73WNAuh7OcCmJ8jjKNxXieCa9X4z1tt6adOOBIoFPJ3jLV7inpBIL8n/BwrNJG8kAdheCc2UYsULc635cVFNsz796V2CabOa8SGbRRZlY6gEdhIDkFoZmIPxeh2xLTyuppqGshIy0Qled66uD7hqJ3UUTXOPa772w2W8ZnXaDRLY02TCpxzCOeDWdb6++6+y7759W/YMppbNl+1ibybOurVAfccs6qXeQ9au0BanAJadWnV322w7Idfd01SwdTlUYwnikKXrRLFfdVaXo1Flz/vvRuVSSj1mx/KtPyiAqfqS6YW7uQ8MIHNVgAHh3m+45NSnaVaO2OmHiVZMfMuA/JD9boahHT/1DgktdAKVCGq3ZtR+rRRy69cvcbZy/ZwLZTj4UPzpS8LZjDrn7KcZlkj2sl/S4hOsBXFa1izWVvYg2WPlcD8/9gDn+XtMxnJBVlg2i/5U6cOqX68zaQLDbawLa6x70006Y2d6O0EiYcE836907+/bSP7tR9c3qLd06T33r/efH/v9ByXzwBZ2Jzf+xu48ptXrsCVK3DlCryHK+BpjPp1nPs9PNH/sV/xeWwvFlgL9jcqJt5cXj3AvLZU77ek2/N0IOlPpzxwm40KHm+uxSWbh9twFjYeUSxuE/JsSt5HvbnB/PrneadNwvuzd98A/o9dmd/JE3k/g2cQvHWD9Xyut9pf6WdvVYAInNJ191ozeX9HAKP3+nre+tuvkyOUODF5iCUv8eJ5Pk+wGGANwEUwIJbndtHNxYFcj/3kPXfbiqs3mF8wXTghsy47JC5BlgUCHSPoBtTP6czlQFEvqT+dvMN0s4YQYDbFYT8IawAB9YF0UEUgm9eXQEiBsyridS1U8Cq/ZG7BJkEgsciRM4SZ62vJA/scSCpSpOLvN1juA/vd46W80PWQTYFIEnWei9TwdP94lCSe6yWlsCdDQgcKgWTOn3/BosapPRZukTd3RJ1JKp51uJTN1DBgc8M/brYlnzvp5NmaIbK5ckFz6h7nACYlxxQFrOzedMgSaC8lQgwARAoAbRfFoAgXWTVlZ2W6f9MBXh3sCgcX2OzPQVQdX8oHEDirjqIhAPUggiFf+S/5duP/uIiyik4cddtz2JH9gmwlZJclwkldS+qI0oFYNzNE4e78rJeDoDo5FZStADwB/+oOEtiv1xJhI09aWUCc/e4mu/Mfh/Gir3aHr3WrVlo/Re4U15meS56r3878T8+9uf17ZBlwb07iTVvz6HVvzJ6lDz5Px3+is8sQIJ+bARhLB5k6hQQuqyBWqKMKZR2QxGXV1tURYEooMJZLUo1FQ+z0QyDoXqsjSvfMe38k7ZbdldQTuoYi/CIYD+PcExEMAkUlwXYkgLu3EFTcIykkBKALKBEireGua6AucYGpygpJp/tzlnvvyXgQKQFgBvgXymtFcFBSmLm6l2Z4Ta42YxtAXd2h6nCCKBBRIs9iqUUECMvz24fnlyWWm+e8rkgXtyLydxE9uh9SiAjMmlN3mCIlNC759lEYMF1b44B+I3zrQFsDoRABMBECmKtuLIH7siNRPlMI7y+EA48fgNYsnfQaF4F03O5/5VUAwl67gVBlBa/GQlYl04HdjaWPPn9NTY0jAaIAwWLisKui23JSHrwASUOA12mZgHgQPPKAFuEgawARjPpThEQOpIrs3TQXdB9dZg5jXfNomO5bKUAUNN7KwVjdf0Jw6uVBzxhQx6F81tW1qE5yZYLoQKvHKW8mAuucaQAgl0niaSfwkDBcG3VG6uAsSyz5t2vuioDQnNfYEAGhQ7JAO6/CzhMAr8Oj1gbAJa6fbLPUji0iUSoUEbqug1CDU773jtTwqN403zTPtHdqj1P3nQ79jXTr5S9e4iwgdOCTFaH+TWSVwIB4PJt18Oyj4zIFy4njf11g+Q8c4v3jU08ORyREhnx2WlEcZBCovXbDOuwIfOzky/tsCQBAUUmRPUEwtQ+G6LJQiMKvZPv2rYz9MNvHY2rwVv/8Zz8LQYEbOetCU12L/eyZ52zrzTeTE1EA2PNTu/0Dt9KJ3OMUaUcOHrQ//uMvOyuRUryc1WHYSjf2vv377RHC1F9++WVAh4t27713uUDfVg61N994g+176UWn7vlPDz9kp48fcz72A7yfXTt3Otu2PXv2kgPSYQ9//JN2uvS47X7pF7aJIPXrGHtnCYONYewqjViBxoWL8wj7DbFfYSv1obs/6Hz8n3/+BUic7XaSDBJdz/ysBDtx9CgECFkjHOy7IEikTAtn7A3yPqIAoAQ+yxpHHeKyxwEhEwPlIUGwfsGM3Wbrh8hGGLAQ1u3yk0e4lyN0xRM6D2i8uqjYMoAtTpTX2z8dm7NhcJXYWB+8vvNtW0ke3d2Jtocw9vhFWXYcIiiUe3mqEgXMHbdw38Lous2xvLUouRqZz6B0c6OoC1hTZvG4fv6F1yEvUq2oEEui3g67UHnGigBJzpKNsx4rqwA8sIdAryfp+D4IKR5O08EsDSgDw922ctVqusFL7LXXCaPfsMaR+7989jks6WQXpJyYDQATHZaPamjFzhBULJjbA6yOMZ6k1vnCl79jH/3EXezPLfaxP7nWZupS2M8ZZMN0szacgwiAyKU7tf5iC0Rlp23cep2d5PMFsZYEAN6/CjA87hOGHdY2u/NBnpuv9lJyNGR9xFoUytytQj2ipghZ0IRh4eGrbm3sNaQaTU5ItrGmDnff1wDinEZpXI4lVhEKsXoUR/10od522y3YwjXYekgvWQep278HsCWbfWNqfIjvfuyuBs1vFNIVy4x5glQnAVg7yK5qqW+0OEjYPOxmhujwnuOzDAF6HSon94Pbn8hQ25CEVSTrgKayQDtZh2j98QcsDCC/oRqLUF9UAmMQCyfONkDwYDWD3RDOSnaEzJ3e6FQrB6QpySGPahIwnHopgXImBSw1iayCGGqgefZ+meAJmFcUUVgY14O1WOvvCMHJOViZaI/XGnfoSBtjBpEQSKtEP6o/UlAOdQFoKlzcjz1BIGMn8zRgfMAe2rUCf/kym+cFXzk2wtgJtPzkRZYDKTEFKDrDPnIRBUhZM3ZbWYE0LtE1zvvLYAynYAfmHxxhVQCwTx1GacQyNrsoG6s3uuLzgwDXWJPYmxKo5wJY55VT4E8LvAKsZ8d6aA4GDFcughoEWKu1PohwUPe5B3Tz1Fray0WAa38tuiXDqne3uiYF5bcFiZBmvud8wDN+zv20xjV7uOBzCGQR78oWGWH/HWdNUE3izYTT607psepmBowLWbCUHMSTX/k7qkPHCVHxZwOW/VQwQGcUdafGwngfYDyeQ/P8TCCvlNJSDKjxoI/fl32SajgFOqsaSExNsxf3vmKJkHnbr97JPcKqCEu3s2eOsWezr0NsqHFBdpoib109JRIFosLlh7F/6POqPlEtMYJyUA0wixJRBfO6jdQ4Uq3FsF7P6tqx1jXUVJNNg0KSBjLVdNNjjFOeO55ufBE1L79CFlU0+VmQcuUVNQDVUnwbY0VLWqB1DNB1zWP7AWFjqYHimNuTmjsJALkAz4uyEu34xW6r65pnLcnHkmnMWrDAO312CkAbCyea8UvyUZJQq0Sx/yhvTfdN9jf1ZR22nJypMOqbfkilKe7FLNdggOv8xLP9trzEQ8TEo0DrhkwIY5+VKlKh1yGoGChsrKG213ITpc6DYKO2m2aslle3UKN6As6VbxwrEBs2JER2b6j2unERkAAslrVk2nW2K2eFtb4DCy2mbiEWbiKzXtxXbv5smVFYaPVwrQcgf3TMSMBxwAcAnzhLiAOukSMrfG0RVlzFqK2CZgDOGVOGzc6el+tZD8IsZ/VO+9YTTxvCFmtg/vLSTr2VC5ESxnkoxQ+7IIiewrwAO8MDorGpHEYxV9HQY8Tt2AzP1dZKFhufawmY89piH9btZVZBSHo75fiZ2h7Aa4B8eMG1VwH0QkDHQ3wEs2YuwhrSl26aZEgi1VP6s1ekPfdK9ZbsNpPUnEGdpQYSKSNuu/1O+8XTTwNOo3ZhP62n9hhnT4iNT3T1v2qcGJot+rkXVTQ1qNEiTs1xKH2kplczkMvsUx3NxY6HOW2HoelVcw03RwRqGs4OGu/dZNypuUkNVF0A3aqzEmSZxdztAvSWTZwazdRopbpKqlrVb46UYN4msvfVQVbrzCdr0VysoXQ+ucCZQJ9NtZRIB6mt9FxdkN6q9b2K23DqZdWRzgJrQQl+KenhgG6ez0vCzkrZu9DwpvclpXEvNdc4C244Z50oavvzP1hnxQ8fcaC/D+cLf2pmKSLiUX4py1Fn03gxWWqwYn0MBbBPikGxmpJgqZAG3ZCYYaxFp6lRprAfFElwprIaW6hVlpGbz97GWZkzUDevOzLEmVeOG8yxszRyaG8NoWY59pXFFvqRpyBHUskNyub5/CyW+z/K/EzgPDmg7CkazbLyljiSQ0qXsjMVEGRxkFzVjuyaY80RUTXGWbDsb1Zb5scOuPVUjUpak527AfNwA0riGebEGc55qj+l7JkWA6mGRs7+qjWDuQZSjg1y/hriWzaRkzxvTHwq9mpnsbGVvd0FiMZYu+GmGxwJ18/ZUvdSVmhdPO8uVMXtEHaqgaW4KaKuUnOVbHI9ZT81Enul1PdSwU9DQMv6D6rbVi1bZdVnqyGHI1HoEi6flGZf/S9/Th2nrDcWBGfE7Mki0te8MCh3WBIJ4sFCJDWRA4nDq9yfGhsLj9F/LZwfLm3AfVcCRE+9gGO9ccD9rf7ixXLeKwnixXTeDwb27q99eQLnt/rA7/Dg9/rZ3+/rXvn9K1fgyhV4/1fg3deeS9fSd36t97N2vf93/+vP4PPo3o7f/B1pA1jYcC73Vi69EG/+3UuKeH77vTDsl3vd/5f+/XIb8NsyPtg7RIA48mmhU8FLhHj/+7ID8C2ZI7++oXo66wUi60uddFIb6LBYWlpqhUXZNjjWYJ+8dYdtITTdWWdFUCwOdlH0xdIZgke/bKd4DoGnQ3RNBvire3ueAmgCoC/J2ZbIW17P7ayL+D8dgPWlsGoVYzMcKkXoqBtan7f8sS1WDNlx7kc73ri9xZ8+6ggTF4RM14lUDS4UWv7vCloFOHAZJIL7FwgQjV51GnoDzAX265DtpM9SCSz86SVBPLY+ntBzj4fsrDX9w2bL/8xxCBaPLceC47UjaqSC0SFdQZ+yX/ASh5MAcsLiYjlkx1Pk63DuDhwiA5UnoQwGDsoCUz0d6iIt/N1BXV7Vk4BL8vUdwyv6ta/l2+ZvnAEojKDTlY4dycAp5tVRpw5HPaeAcR1m9N5kIaR8A1kNKQVhTPkX8s9WzgI/C5SSQn/neunaC5w9fPQ4EuhYO/nX62z1fz2LBUU4QHQ0gCH3jvc4zWEsGp/w3X+SbTd/F79bAC8F9A3TpTXAY7KxCxqg6BUQ0EsneW5+LgCe7JwAgrg+3RzKBZjI0mWC99pFl14oZJKvusI4pPQDEqtYzwVIH1ZYtBq4ASd0jeRrLQJL48d9VpFZfAa99/kFu7FQDsjqClR9Kxs4dTzpd0WABLlDPcAC91U2V+osFvngI1WJbKgUCIiKTaSFyI9kDkEC72XLBZqBbQXkkbOrEulC16XqOacgARSRukP/xrgNVNA611tdqCJBnLINEsKX3w/hNVy3Ev8v4sZJAvgOVki6QHu1kMlbnfEmoEedUTPqkHKB6Pgqo5aooQNsCBJEnuTFS5fTaQlRoHHO2wnkECP7Gam7hO+pCW6OjkIX0C35PSRENwGhWRBQk+qc40CnoE99hnGITPkyN0JiTgAwBgRE8qcC4wnJpONwLgAyg250kaYZ2VkEchLMjGXFINcsnxbrcd6ngK9ROg6lcNL11fOJAErUGJa9F2NX71WHd/m2C2BrI5xWgOA8nZSKeZVVgrrbFF7srBOYF/L29qOre4rHCazyqrM0R0VU6KCvA7QySESCSjXirBEWuoJ16prW9dTrLKyfXuJE8yWAOdDPoV8Eh3ylBZK6f3dzU1HXXFsUXHrvupbugC+C1B3uRbLq/MchlHEssFOv47oi+f02wMJksk9kA6BsDAXcjwPcuoByQKvaH220NX9YAajR5Q6pAdzDechiddL7YGcSTbd+InMwEe//ZA7juu5feeRreIgXosroIP/jVkeyaP3/0aOP0TEXa3fcciuqoWFAqRiXMXEClccUANO9DzxoTz7+OODpYpQih205vuFBjFeN9xzuaTlWdgI8BBzU0QGoLr9agJOSkmWA04RYEha+fu0acjv2kQXSYetWr7A6LDnSOBQPAdxKGRIBIFtF96kO/VfvuNpZ9nzr239mS4rSsMO6hzE9ByDWxLiLc+B8MuSayJr2tgbXXb1u3WoUMnH2+ONPQLrcb7/61bOOoLrz1i2OIKyDlM1inYlnTR2VMknXCbVFCNdN30Hah9Tu7r6l/gB4ALhrOHsKqy3sFQABO1v6AMjC6EyuYt51WnXzuNXj4R7GlLxjVaG99Np5a41fbq/j6T/UN2qPfOkaW4LV0Wuv7LNp7F1CohPt6ZfKLLMgxXLxlc9A1RFA53RSSrQVbw6x1vIx1BAwKpCFU+xLAz1Ddv5cI1Y/sYS90wUNyHweAkR5R/W1jXbdzpvt2V/ttXvu/qhTzZw6dYp5MA9QlkpuyBlnV1eyfIP961NP270fud+GuG7nay/iwd9NaHmGHXj9AN29WbZ92xYr2YlqpAHAF4Bhhv2ns7XZ/uffPmb//Ttft2+Sz/adH3/OLu6bR3WDXaAve9EsHbZdzdjrjUBQXIDwyQaMW2LPvbzfolKIACYBOD491Tq5DvsPHMLeLA9L1G28jkdJt+exajo+QUG1bwvcYE2ZRo0QD7Ip21I/ABXldYQHhNoF1C0ZdCtrfyvFp96HdVid21K8CIgOZr3MgfQbhzjSeijAWORzfBLA8FAHYDy97/0A5agkfFVbMIeaIE26Ub1GsJcGseFl0YBRW93outQ7AVZ+dXjGbr4m3NIYB2nMAe1p01JEykaENaEPQqIXcjkE9c0Ma2xVfYvVNU2Rv4IiCiYyCqDpiRdPWQ1zPDw5yWIBVxsudlo+oCucHK9LRzdWQbNca+UuKNNL3/OMy3kR7uLhAERDIhWmHeX2p3DmyCB7nbqf+wlv1/rX3A6IDRFCbB5EDFYtUr6xN06w1qQC2t63Op2xUm1NrKdT5IeUlvdbJoHm1y3Fpo61V3tiFVaCHSJjuRej2IeE81w3FUdYCO9D3fZt4z6298K863BvDV3EtQi2XQUhlovihLcI8Y8VWSDWjqotwlJcNlLY3AhzTQHjNG5ASsmiRo0KagIRaCpVXMldS95Wfpc9ddHtw2pSEBkZjIJDtjhaU+UJv/bB5e53yn9a6xS5Ip21fuuYoXXTWxtqnVVtOi/VoRTG3GORBdorlaPmg4wrBpuvqVkIbPZYqTL8AcD8sTIb78OqCxJfCqs5rK76AIITRUQwPucgCFVvjgNsa/ccAGRMZJ2WBdApAMbK6ou2YtU6Mn4KqKnmmLvUB6PkXIio0ViTbY8swdhnpvQzhTOzV4kQEVimzyqV6ZTUf8zFGDrIg9g7p3h8K0D1GHtaOODxHGuAcm2UXTTKWBBAGSk1pJpveB7Ve70MilPnByyJ++MPKToEqaPaCGctC4lDnT3PvsN+3dIJ4c5eHYGSynewwwKYLgXJkAXU72UA8/uO9RHITOYDzQnl57GGgp/NXRwF6D1IID3PxfqHGx02NEmWRIe6iPeyE1W2dHEqQGiYI9x7AEdrOqhT4TZYEhjDmOF1o6LCfyuYdVpAphRBE8x9BS9PcU+mqSd4OJ+Fep09bgLgU53vyhXQsSQUBiQOsFeqWj/un+7LpCyLWGICyB5RfZeofMM6smrAQeNQcUQp94ma4QL7VGUThAekxBRrf98g+wHDJB9brgwUI6Oo2mi+t5AsiE7mZZzPkKWHzNiSONTAIqlGGE9R2eR/1FgcNlzBmcvti4/9hOYQagLGSAQEUwSp8+vSF1nsWIelMq9xpDNELJaQC0lBPkE/KrijlZ3WhlomITXCJrqHbSll4/13Flldx4CdudhmUZBXZefrsblEKcjisWIV9qAo5SYYiyJAopGVZGNPXLi00M5iK5kI2d6G4kLrYgd7rfb4VSgyZWkl5anOBdGsH2oaOXb8JHU7iwGF3yA1XhK5EhXY2aqOUTC45vON5FVdIAeki5pBpJxqUalAZBers4fONbKFU4B6B8xaB/t3TFwC62ChU2tU10CIq+mMOkjKdP3OFPWZzi5ObUvtJvJjjDVXdZKKT/2pvDX9XETJMOt+PGrPdiwk9XpSXolITeQ80IpqSucoqdBFgDir5QUVh7LXoiB4PI1QrCMiVxbsWaW+1XMN6rygBUcNR6rftNaogYXndKQ3pJzWXCkHw/m7CJXKH6y3YlkmA8iHUgdPcT5qg3BIZPxrnVLjm+x5ZRu2bfNmlycUyb4czBx84IO3Wl9bMzXBK9iGtrgMqX7Ovc0dfbZ91/U0rEWglGl1ta7Kb6k7G2ku6ujtYi1GLcI+Oc/r1v6vLbboM3tsK4pJKckjIEBGqAWDpbBjLkxDeKm2TMDerAXiqROCagwbyWEIlUmYIn7ZPgAAIABJREFU6nnWVUd+8LN+9vCGf9llK79QDu6P5drCeUrrqsgrZUqpWeAMFlZqWnNWVbxOFOqePtZSKW6TsBVVs1Yb6tw+GmTiqFtneJ2BkWkeI1WtP0qPdqxYF9kOmlEOHT7kFEGhYAXRqmepS27+wG12lvGnvDs1wRRDgMiWV81RU8xtkeRD7PFqyNOZQU1pkVLl8tlWL12JarkahSaqEAKuSgqX2Wce/hJNGtS4s6jQXMuaTlheskvOIqwjchhZaO50DbioRxz5IY8+oVfaiEWC6L9+WwLkjabe94oyecbk+/vyNq6+v2f5t377d0uA6LB8hQD53dy5K8965Qr837gC777+XBZ//r/xFn+L1/itCRAXNv0bfr2dBHkrAXLpJvQbPuW/q4ddbgN+NwJEF+LXyQ/992UH4NtC1y8lQehw4TArGzMnuZavMY9XwZKJzHWEg19oOFkBE332B9dut2v+4F6695vc4TOUw/E0YZOzAK3JdHdV0dHjBxCorv4gCrMoJMFNSGaDJSt2FkCekHGvIkiFgQOl6bBR5/jZH25+414XP3jAHaL9ZA2ldjAOOCp81ZUv0sIVTxTJKpxFbnhDzT0S6UtUNfKJZvwKNBf5oW89Xs/hCmqVU7KD4r3ps7viWq/Lz3Tgbfj7jZb+8ddch7cO5up+UleTAACP9ZesGAA++Q5DShyhEEoKPXXVK8xOJIOCXMN4vzoUS6nQQ1EdTlGo51fwnwp4dbUEcM28+RrzdPYEC3jlIKZcju1/cZbnwD9bBwHRLAJiFeTMQUSHb08IoHOfv+RPwFSROICpjujhHoh4Uai3iIBwwCflbrTRld/Q2Oxk9PUU9N3/eptt+EatU6A01dVbjDNRB5ynQD/w9UL70svRhDCfwfufXCAKZYUIL+Jwo8O87rOs2PIBy9SZKruvbg44qgLVMR+OzF7htH2AzuqwdIclTgkCowWa52OT5FQdAErKP5FiSJ3eXjBEA0RdnFJuKE9BpZUn88NjgyUFkQgQWQV4guvVjYtagffhfNV5HdldeYQhgt3xdlc3FK8nybhk8okEUQrU03PIeiOUw4qyBeRhK6BO3YQKRVc+vEBXkR8KZVZgvMpzqUD0dy8BIpWIVwGi+SoCRAd714nHeNRr+EvW7xQfUpdAWLksGMYVN3Ryyoc8AA77dFxJRaGOOnXG64Ar8Eie0S6TR+Y5MrvnT1nVadnWIU7+7WGA6I2EYEfRchyp3BgILYW0JgFsDwMSq9uwFd/nDkiJKcgP3iXvPwSAklbIQIgMQF0peoYgOeKx2ooAtBjhd3SokW1JGu2kIlG1bsg2TtdOtmNdAKCysBNBoHE2rjkAcaNcEoXQStKvw9U8B/ggF5rJ3GFMyELDqTjEGRGCDibiCBAvseks7URK8Pl02HOv5wJ5PR7Rzh5F6yXXVfkeOgh710+NN107dasq06aTLkYdND1dhB47hTeIFg0T/k3EgNQlLmjT0ZweBcoszy0rBqlQWlF56QAvNFjgfwXd7kuXlThSUoC3DuUTHPLHsSGYBJRMpouy/PsrreRTp5yKzh0MGVOhtJ/2k9MgG6wPXH8DtkaEIHN9ZFGnTsp2Dup5EBlSbGRnZ9sLzz9vpXQiblq/AY/yFCvAysWX9/mrn//CMvDO/uk//8ge+NpX7Dk6RhdB7iVBMkRyXxtqa5wF3xDXz3UEcn31+eNQT8nXu76xARuwbAeaSNW2hOcqO33SgevZWDYIfE6iy1TrkB/XWVZ+6dhkyNZmEd3UL+/b50K7t2xbZTeSFXKuvBJiJoGcjCw7duiwraaFuPTkcdQlF2wtmRdZWRkEgmfbL3/5NJ2DJShJXoZAWmQ7r1mJyqDS1pQsh+CA1GQeD/bRnQ7hN8Y1SwEwilQKsJRcWGbNAewE8vknWWOGAH2O7nvRtqzbCrEaaGXHz1oaRG4sHfqzkx3WzXzfWwoQxXXfWYC3efeU/aySbnEs4Bq5PnfenG9rCvS5S20Iz5deDue9o1O2atMW8hVm6MLGNxskfBH2SuuujbOKA61c/2xAaIg8xu8gQdonDpVyvTIhRgAYsJ7swDq0troGcmQQQmEX867HThwrs1tuvt3N58ami4wHf5Q4e+3Ou++0fa+dsFXrNjr/b1nEbdy2zQ6iiDlHN2nR0iK3xn30ixttrjXZge8zkOYzgJXnzpSS41Fjd/3BJ+2Rr3+bDvQe+9nhR2y6Oom9ANh7rN26W+sICh4iGHXAystQYVy10yovNtgUxFIBORGtdKN2A6i3EpxaiGolBnB0w/q19gvCd+//r9suW5tN1kcA5rAn0w06z/wa4E+F9Y4CBqeyZshGY5jaI4usISn9pnjfGkvKWtK4y8/DZxwCJEjgaA82NNyDMIioHtaVetRJkwDqowBNi9ifZ3qxBQTUDAP8PEcycSV5BhtWRlgecycVUEoNAYOASiMQyNDpLmC6g/D5xPQsxsG4lVZ0QvQCAhMQ3o1lVe7iQvv/nzlqHeAouIhawSIUgL6sy4NY/fGzpXnYGon4cWHho06VKiu2aeZHH8DdKKCo4mgK8ml2QE4iYVJ0VDC2ldjYCLgDsBzge4g1r7ULMJXHRtC5P6w8IlQLjHRLCJyxO0tSaCJpt/NYJKUWLrV/+UmFxVMSfem+tTbP2l2HpdwQ61mLQPH4GOzlALRyI2w93co+WMAJvO6bDbLTSGJOQAKe6ie7LDrcbl7JXEwmdBcwNQllb1wQa5RUtUEQBQKnZwkpV8s9n3GA10kEPK+jHhCpK3udTQ+vt7M/q3Fr8iRro8dWlMw2gFvt2y6HS3kAsmbSIBXQz3WKgiTXmrnsHjrB+Sr/+UVHgKhGka2oP+C26jg9r+q1KR9PiLAv5EYQoJ8KnCn2IimNwlDgzIJ6S0Esa0ntdWPc0xnUAD7czMkJ1m2s5kSKx0EohygfhDVDTRGdrKNazcN4v9GsWbM8v2qTx5/8Of+dYDuvvQHSOZG9S/sw9YOIOe0rrC36PDoV6VtEiIgRZZtJAaJ/V+2hPcQHwD9aiivlm7AenCs/S/PKMOtwMoRsDyoQ7fWTAI6dBGxHOIs2t0fQNa3w5sAwuvsZfJR5KEm4t6ipVI75s2CN0zfdAUHiEwnA2kZNCbEbB5EcDnHVVT1h21YYhHeeHTpz0ZG39S2QinE+Fsv9a2dMNLZO2JKCJPLfOi09FRssCAqp5rKp5UUylx6vsGgpmbC2ktnoBGtkdfMAagfUG6lRLj9sqJ/7xbjOyUhhzcHeCDWgL/dslM87zHiMYbyPdKEEhr1QI84Any2UtVp76ThKrhgYhQg14UiBy9jQXs3xwVPH8s0Qsmj+Z5DnSIJIDOMaF1H7yI7nYit2YaiocL8yMpQB2z2xT8uyQ20VirgxlAsnTpNXxLVLSOb3FmHPjPInG7IxG/XrIPZi4VHpkBT9drgSpcr6bfbL17GBpW6pAsxWvkdBDiqppASLmeixJaETNBdgMSeFCGt55zCkDcrC51+vteiUKCurHrRiqQkhknZuzHNWco/96xlbvT3bqhvJ7YP0SUb1kbskF6I5zWpQVQZyZpDiIwZSOoZ9aYS1OysXpSDqZ6khpe5dTJNJ2ZkztpjP7TLGGHsR1NG6Po3UbPJrUAOUvmWP6NY5xtjadetdA0sYe3wZ9XofjUmqPZPY39UwJBtbnYF8WB9Vb10gGyKEMZi8KJ01A9Udr5UI8XvsxFHLQBUXTOOKlLFqZlGtNIhNkhpOdEYT+aF8i3kpoVzjFf0HsuqVcpz5qjorgfVDChCtMfo9nRM9QL3HQks/U32sNUD7oNYRWRT7YvcnAkS5Q/ryKoFFgEjl0Mle4NThytYT8aOGF809amLVdRNOkcXZhM8TyhysfXQj5MdhB8LLiioQ2VAA9VcndpAi5HVWjKOec+p6FnB/bO+WQVBtWF5oteWn7fqtV1kkJMaxQ6h3OeOO0djx+uGTlpqZh6IwwtKQ+chyVp+jA0uxuMR0msdQYp0+xV7aY0lpKSjtIT8eepacuRTqwDjmT7qtpR5qQokdxpmiA3JP+X+6f/PUatWco3uwPVUWxygDfRayUcSHiJDI6Fg7SI5I/sdfd2SuL2ub1mLZjimzT00l4ayvyoCrQX2ZzftTc5fq+TDq+MExGsY4B6RA/sRDiIwwh1W/+HMNW1s6qL9DWbPjralJOWp92G0WWPGyYsZkmfWh/JDl7bLlK+zoseN2x50fRE1c7pqOVA+XULPJblhnMmVHiQAZRR2q5kXV7LrGU3yeloYm237VVmeH1YsdZS+ZaMupAe+76yEaKDIQeMjx4U0CxAOqy73BQ4B4XElcwb+g/PASINp2nKTejZ3L4S9v//e341eXLXre8oArBMgVAuS3GzFXHn3lCvx+XYF/5wTIuwLo6qD4LQiQSzcZz9+FwnlA7ytfl9+A34kA8XY3vBP58ZtcUxWCHvurS7/eHNQChvXc6hRxYebcMoXXClyrp0gPwAZBgelReNbedfVmW3H9dkgR/LnH6OLnT0pv5K8EenIgzcnLcWSKvPPldy/QT+CADoT60kHRERcUxRoT6rrWezvz6CZbpnwPZYaonBFaQEWjolbBsPrTHbQvsa9yIea8bylGLrVZ0++rDnJjzhVEHgDSFdE6UEtK7VQoECACkdVxo6Kdgk8EiwKiBQie++sVlvrgftcto2JS71WHEh1C1DnucgF4en1eKQYiAS6jAaMFPkcjcQ7l4KZO5QkKxCBZc0nKT1HvAHyugUACPWdXF4dXuiojKabV8S4iQ7kNk1y7U39ZYtf/VR0fhvvCwVpXJ4Ruu2C9d/59ksJeB2/hsrLYGAfcEXipm6gOK3WATcs+jTEg1YeIA70X/b4UDwoOV/d3CJ1dst/qkd3XY7ss/ZOvui6zdA7LM7wnZVo8/WUOxvf80naRDSMSJ4XQPtkpzfIeEtTFqxBi3p98/DMBMyWvHqLzspfuHhE96oz3AdyQzF4HJoEO+owCo5UjIQJE9kmywxCRofskFYhIG90byfh1M0V0CGQXCSYrKdexxbWWwkb3UfdD13lahywRFHSHeyTXUl140xroMuTZpNIRGaR7peB13ZdJgP309DTPXGBsyB9doaciMUTGiNATISTfdtnuRGB1IhssqZykDtG3U4Po89INGaQuM1lgLagQvASICA5144nlcJZXOvipq5TrqXvrUpoIpAWbswMHjwFI19vmbVuxVgDg5vmV2RBN6Lquiw/2W5ozsrNTJ6ysC3Sv9bzyK1b939VJvgSd0OF0USqIexhwLImu2CAOc/48n4DwbkCZUUCVcbobZ7GBkUXVGCqWGO41qULOpz2WA5VsmzSmpAoJ5NppLItEiQYgVcCi7pe7pgCe6n7WOJd/sA7HUq7Iwxj5j7O8kpfxjIhKsj6UBaLOZ3lJ6+Dsw1if5XHualyyhbjVSyAZf9Fh30t8ikhTx6HWBhGM8qoWkajHefN9dNDWoVuPCwW0HBQBI1JDKpMF6wZ3gBaZqufh/WgueQ7VCxkjDnSQLQMHOuZdUnKKvbL7Rbv+1ttcqK/Wj26A2RQ6MjsAa4J1WJdCjQ+hA18DmTeZgOIV/7DGVn3ujAvg7KcTzw9QXwTIMKqcZStL7FMff9ieefxJ5xNfBSAvAkog8vKV5HxkZTmrg9dePeDsze69i0wexuw8QEgbncatgCEBHO6b8DnxlZc1RNUqFB3RfOZIDvrnz5613Owsq6w4566VANycvDysKWpRg6S7+3YQmyyPFSD2fKzjuXTpp0KiyKYoM22RtdPpqDVI11uHbHn7CxbUddz94h5AjGDbtn0VnzXV+nsGyPtY4kKQy06esnxee/fzz0B6pDFWAiwNMEDz2GXfEBT90kuvMMdDbfX6fEf+LsnKpkPwHKBUNmsKHZV0YZbQNSv1iOzoZjhYT2DJ4McaHSQghfs6yhzZ98Ieu3bHTkgTH9v97F6AtDBbLJP3yU6sgILt0Lk+RYXY6nTWwguTVop71jRjZkkOQdCjXXb11o0O2D2Hcf4YeQIxyelWvGaN/Zz3ftX2qyCtprkXyewvc7b+unQbqyd3QAoy1tROOhkbqxpt5dJlEIX4dhN4O8x9rkQFMQhQm4xPfAFWKX//vX+yTzz8aa59les6V+jwydNH7KotW8nNGKBLNQ6biUE7DtH1zb/6K3vl1f0un6eKMPIPfeiDVrwdsLk9hUHOOodlXx/g3/HDB1HiFRHgjQXLuTps0g7bL44+YhNVSYybGRtsrbBprLAU4N3bgU3bFCADdlf1AIsZKPjGsAjr55oeP1Vpf/qNv7DHHv0BgEiT/dm3/twOH9jvbMtuu+0DAG1rnYVaPJYfOcuWWTUEh8iOHubw5juwsbrAXqnuewhQgWJlACTq+i3BL1xzV3MlFqWL1vqRYU+gvUjrbkJvowk79iejIpq5M91LR+w41i7kYHQzHy7WY6XEujcOYOMDgBfPWqlsD9BhPvOY1fYRCl64yKJlEci803qizmPZPM3SYDBC6PQAc3E+EPUBtkmdZJ80c60Dpb5QJ3lhsf3oqSNGkznvjzwq5joxLJaH6mMEPxui8rDjyXb71jBgqJSxiVwD1QI9AF8sxRCXdNrTiT/NmOIjsUeQLaPHsNf6oPgcAcSa5s/qxj6su5g55AC10clOJIELIo/1n7Fdi2MByQetFsA4OiPLPvbYffb5wj+1L95HwDwgfn3dRRtg3g/SqX+ycoR8MTIF2HeuLym0bq6RyIIOunir6Po/3jppBxoIuoanvWNTjhXnpVg0YHwAgRCsOo6onglPdKCq7zjSAN647BWlso2FfM//oIe08H6VP3GB2o9cF9Z11TBeRalXsSmLxzmFJbPPqXbyWtVoLRdRrc78krsX24Wnm10Xr7PTYq5r7XUKTtaVmXkUvtQNgcgC5gCRWSrdWqq+30EmbhCWRyL/o7CmCQDwHGAPm2X98IXFGSSTYgLFkGwQqRRQdyaw9/F+IUsEAIq0V/aTVLO+ysJgzXt+917W2jrW2DWQt5sYN1LlUoPynpS7JYsoZx/KZ/Znjx+l3lAns/Z7ZblJveH2YhHmPH+A8rJkfQn42k1drQYHER191H0TrFETAi1ZL1OohwYBiKXu1WP7e8bY+xirIXGQ3r0oNGJcxlpICOsrrzeJj1k9eTHT2FW19467Zol8MmXiA1G1EDC+Fqu0OOpRpgLKsSlramf+yImWtX8YRqW9Rxlbjq9BGUpeHXtLZ3M/eR0RZKjE0oXd6LIdO7uxdqJOHJLNG2vtFHt+FHXHqAKq2W9HmZdZ2PjMM7FcMw/zd8wpj8ZZExnjnWTdpAPkcs37ZAsmC9GFjoRIKX9441Ila3/RMSE4jL9zn8GVUd/4uryUeSQvoRRsUewPOahYFfbd0o3lKQERjb00fEhAJK5OBGZ8qC3LyUR5gnobAPcoA1/LwioUT3GBPBYCuygz2kJZL1pb+yFMM620pgPLPMK3swrsB788CGFInQ2ZQeljBYkRlgW/nhsy7ObxEO9jAFvo3kn2mKBIq2jstjiI+pNlrYZjmN20ItyuuWql7T143A4cn7QNO9Oc8kz2u7InCo0Ks+uxEDpy7IizlU1BZZeEpVYn4zKD962ufJ2j1FCmpgSpbZdAPsvaU3ZCInEVbq717FnsItdvIDuP9VAkhubUruuuc3WJAOYaFFtj/F3ElFPJO6W8FNCMEWpzkQj6PSnGBXL7MO66WNuUjyMV+olTJ7E/TbNc3s8YA0kNLZFYL6oZTPluArpVh03xpwh6Na/4MCakABnjs0r1LZtWWV3pu5v9WCpa2Y2KSCmnSUSKFtVfqq30p7IClQMoG13PWU4NcguEoq6jsyRVto+IDo/9r86NTi3Gv4sA0fqhukXXXGdR1f5olFxWTuX311nRxw65etZXpDt/xqB+GJJtI+uSaqFknAtkkxaGNdncWC/WV3G2blmBDXW08Pd427R6NbaER1E91FH/RqHcqbHCkjXYl6LEgjw9iXuCzs8XqusZpzRkYeOqTKPWjlY7+4MdlvPgc04pqrV53drVnKUgxqgHS48fR6VCPc08EkEqW2I/6pUe5pqabaRWlmqmsakVEhk1MQS6zm4VNOqtIJ9SSjetrbIQlEtCDKSvMmUG2Iub6hqso6XdChhLLouO9amZ99NFk4NIuc2bN+IwEI5N1nHrQtmRSFPBPBdE1nIp2AJWVJx11pabtm525I7WfZ2flUWTy5nklX37bSc2p7JpG2INU87SUpTGg5ApamaYW8j3FBGiTFCdx3U2H0aO1sdn3bx+E86cg9YDmdtSj50s2WWffvgL3DdyxFCAeGyt3KnNjROvFbuHANG3pznJY32lxy4oQK4QIG/Zs3/b/3h/CpErCpDf9npfefyVK/D7dQWuECCXvR/vbH+lX1MHvjoz3rcO8LLv4f+FB1yuA+FyBIgrCNVNv/D9m3zmN+7N26ywPPdEwJ4KEhXIAo+Vf6DnV0EpZUMUXSIKg5QVQgTdW0FI00cnBuwTN++y1bffAIhIpyvWWHEJUXSclnPY9McSJIHfaXPybYGfIi5UxKoo9QZvO+sY/ltS6cofbrPlnzjigHARNjo8CpDUO5SSwG+ho97bme2uw8K1EKHiclIcGeJRxHgl0bIqmFd+AIfWtxAgCwoQ13EkKw7ZH3Ed1NnY/Kins3XpF8rcoV0Ar0B69fypc8VZ5PAtsF1ScqkFJgB/A0C+pbKQ/ZEO2jqp19OdGcv1U0qeOu91iBY4PUDR6AFkseKgOJUlhiw3RIAo60EESD9FcA32W7f8bbML3pQ1QiDXUh624bxf2cLITiGEA7CAhW6eU2BuMF1I6srSQWOe6zsgwsBZP3lAcSkU9DwK+Ba5WVNT6+yuFD4t6wsBRGXfWWErv3rBcpBf9wJy6rF7v5ptVz1S6Sx6EgDEM1GAyNt5lILXj2unblh1lo9TJCcBko7SzSuJuHxZQ/CrlWWRAhGlcpnlvohgGeaz6r2p48sBJLw3jY9kOs86GXMCRHWjdW+kFFKHpQgk3V9vBogOc/I0lp2as2JScKL80R1QoQBUT0CqyCpnxUHxLvsr/cwRQrx+JGCTCACRDgI00gB3ZxR4rQ5OQGQpPi4lQESMiACRbUMIxIcIEKk+HPnB82oMvEGAKCeE9+6dfpKSO+sueaarA08kBd9zvH/lgMjfXiCJiIw5HyxIfCLs2RdfceHQ10M+pXMglTJI9mhpAA+63i6iQnNAc5nDoT6TiAh/kYbKgHGHwkCeg8NFG/kAjDsBW+qEzcvLcuHuirFUN+soVjztgKADstsAeBpm3CVyr/X4aVm+KRxSc4JrJWsU5+3NY3T9ZZ0nslNEokAv5fPo4KsDs5QWgdwfER/qFtRhu44ckFj8p8cYF+o6DmAs69+UgaPuQb3+mJP78wHV0ecl0vWnfHcYDwLbBSyMMQc1S9VtqHGgNUcESBBgk5QbIlBdLgjPr7EohYmzteO59e/qbnTkiA7yfDmylusomxp1Q3rXGL2GHicwVx2aWTm57tB3Dun/9Tfe6LJAZAGgdVQ4zwBAtZ5LHZT+7IXKdKnHLiAfpcYcr3XuB2st72MHHYGssHk/vqNioyyvIB8f8nzb/bNfOFJMXdIV5yud4ubGm29ynZACzM+Uldmdt9/h8oEu0vG/EtXJbnIiBgEoBLbQto6FSiI+/7G2Atum1vp6W7tyhe3fu5dOZA7hXDtl5pwBuF5B2LMCLwV4qkt7CTYwp0+fZj7SsQyIUkeHYjbk5mrAa3Xqy+JO9l5ayzJZK06hlFDYrq67QJns7EW28api5oPmBiHkkfH2MgDj+jVrnYJk38sv2ro1JayNIbZ6zUpUSvV0uhZgSTdhL+3dhxppxj788Tuddd+h/a9iBRZjS1GXdShImO5ZKZgCOACPQSpMMW+hAfi4QjGYS4AB07yPwwdeoxN6OYD6lJ0tPecsJsL9gD1IpC4oSrCGPtSH5QOGwwpKAAC4xbl2HgAgOWbOigoysDZJtSMnTtscdjqB4TGAEWMQBHnW1tdlO67fwXhFgRRN5g9EyOabs22mDbKccaN1qfZkmUUSLK35MzfS71RX2hca6aSfAJQMoDN7iNZ/BYYLwCyHlNp13TWsixDHfZ3Wz304XlFr6YSoi4jLyM4h+yMCcL7A2Rq+9PJL9umv7bT5znTWD/YNAtB9AFVEgBw7/Dp+89vs1RPV+NX72ou7X7FfHv2alT8PMFGQCpjXTFcsuT4Qdj1tdHaPY6mDgmIQ8jMBMqqlp9mFuuYXrnLk/LPP/Ir9PNy2E1o+ONgL0d3A2pHjfOqbWOc/+KF7Ge++fIZKt4ccPnLcvvJ399poFUpImie66IKOpVu16ny1vXbgdTJRipylSjQgq75iAP56AGOUHaKdf0LBtJMQmKhNkxUcS0u5Dx390ajYBKo0tjW6fLEJ1ECRsiRizSrOXkxX6rBVQ/5lYOOmPKlROlGJd1Efhet89aXjeYA1rrsX9QnkcjA5AQnpORYQGWfPv3JID7VkQoST0zPtn5961eogMtaWZGAXhjqyY86WpJqtKGI9BNyVtWINtlgMeU8+QySZFYxZcEs+l58lRgQRWM56jv0N+Dz7iMBmefFDOELkTLLoiXAaB9jxi4i3NsbC8cohgp/J78iCFIyDlAwep7Ei2M4R1r5841V28sQx+x+Hv2rP3fVdK0xPcd21KfmL7fkTpVbT3oflSjjXIdNSmBdJYeRfEDRfh/1hGwBvBQqn1+uoIyhbbliXYVetLoIAQqXKfhJO8nUw4PhscIxrUgmYHmY8iUBWyPm8LfvoCmt5rtmtaV2QU1ovVYMp2ysOQE37nYKS61GpKS9Ea62UPb2osCLYA7oga7QXyB9edaEAWOVJqYt4x2c9uWLv9FX1TCVqVXzzedPj3DCF16tWknroAhka8YDHAtcSADGlOlQm0STzfpa9rA8wF4qv+KEXAAAgAElEQVSe7uZUV49mZqLuwVZoin1LNZrAUZfpxAdJZ/2SpUxv36A9/ewL2BB1sh6usB27trlMrTkpU0VoaC1XLgH7ixSPoVIwSCG7UFPq3wS4Su0yQT05xxxKAIzWBBc5Mszn7cMnXyHKs9heDdNtHwEQrZqunvV7CpIvFbWHartZ9uxWcj5GQfAj8elTY4WaHLrJk4hJjbZeFFGN2C71j87zfsnzKAi2RAiEBGz5UhiLsxCKaXHkNdBc0MhrVtZDJkHi4SZn/BoKYbJismMsQc0ovNeO5nZLIPtHKjuWEoh9FMswc34wJacrIEcW08yBfVoge5Sz/VSTAJ8hHKI6UGH1ambQTZQKgeaYLgay+vbV1xRMHTzOderoAxTnh6E0jkzQPCCVlGynVBNpzGj/EwEiHDMlicagYB/WqEHWYz8rZpzXYLM4SLI7/RkG72M+eGwFoLwOoJaZxGIognu1NJt1m/1BuWYzwVF27FQj6yKKsBUonogx9+f588ndmWEsBQVFWc/gjFW3cy9Tcu3ZI6V2AN87og/YA7EGQ3myMivJwkbJ64uC0CGzqRLiZIqsw+Z+QqXbZuyqrStQPJbZOq7Pp27baPGhvvbo468ZESC2+dpEy0a9EQfIfbG+DtJzBDvDD9vefa8AWPdT/8TZNdftpH7vof5n3Wdtu+6G69z8GOS/BfbrbKZ5o2apdOaUap4LXAcRj5EA1UshnrXnpgOiS6Wls04vKh+Fm3fzPDprae1TPp7OQgLIda88SvYAV5dLPaC6XM0o5xmHCjffgtqwl7Ve70Eh7OqHj0J90suYVY2TgtKzi/el+kzNIiIgXF6bLEqlmOLPZPa+87xXPUcEJKmyPqo5c2RhiSi1qOoEETe+1GMidpTr2ML+q5rCqULYdy8lQNz5kXvvzXLTWqPi3qMaE4nqOQO6zEdqbeWEKQUziHW/6vsbbBnZH07JpTpBmRTsNxEQBYPU0SJSNJ8XsV4McR8CUX9sLMllHadOp94uzs2gfphBaZtgu5973g6+ftSuR7k5DdjeMyh1U4z96tnnneWX1rg2soim/MIte0mRs4U8U15qnc/cbdv/5ATnvi5bs2aVbd+CmpS5193WaeWlZS43KzE2wS6cOw8RW2urUJwkoxiSZWIVzSmpkBFtKDJbebyayiq+t9HSPvKSU9HLMlOkmVQZauJau36dlZ09g+K01uUJyoI1izEixbbyIffuexlVWDSq7AhbCxGTAPHZgdJjnHVN6rQB1sLpWU/OSA02jFJ+33nXnag9jjHeyOfiHivfT9fyJPki+dRuIpQvkFGi/L1ULEuVUdenNZk1V+NOzYdem+oJ1ugg1I7TrCGLs/MhfVA+DY5jr3oRi9Qk+/af/Y2N9HJ2mkXl7mytdNBRzudCU6cUII7gWFCBOALE85g3M0CkDrmiAPlNsKJ3esz7w+6uECDv9bpf+b0rV+D34wr8OydAnFXLv/XlLIR+s0XsHUkQrt2vh0i9vwX192NIvNd38V4IELenuxyQdyY/Lnc937i/roP6UiLKM7BVKOpLdk4qcgXqq5Ovk87lOEBqP4CrLg5PsttobW1yllc0y9EFHkbhPGz379xkN3zyo3S31FPk4KecHE0BiISWp3UhlhymBNYJJNWX68zRiUidcvz3GUD+QsLbFProuvopplX4qkDX+5uhcPQC497PogJKoLlATWfdJQB5gQRRof3mmKYw5kXkx+wlQORTrGvm9ZR1j6cYVFFc+d01lsF70fvwWmT5c1BzGR0qogXg8qcKdn0GFXfejv45CjwFZAr8jgWwmeaw3EIxmSM1BO9PYedSL8jaqYVAYWfjxWeVlYCA2EBsigY5xKgjSxZYAoxb/nmXXf3NC7wihxVeT93b+laJNwG4PMbj5RWtTi4dJLohU0IBVuQJrA4sWQ11c7ARiaPXEzgvkkbgpQA6AbCjshERwMrhRDZYLRTX5/9mvd394zn8/5uxkxi1Y98qsuCbf2Lbrt5mtaiC4jkwFNIlzNmUDmLCynk/UQCzUVwPAXwCDMYgQARkqxD1pcjVZxuRbQKHAx8Oy1HyQadLKJJr5bpBuY86/Mj+Kh+7nU7stXTPREpo7EjpIHBfxIastnT9BboLkPAoeybd4UVKDnn4CgDXtRYJIhWIUwzJ3sgFokv9obUN0obPrL+ro1M+ybL70eNkKTFGkZ+CrYgID1mdyAJLGR8u64PDU7BQNUgSGsUAM3lPPJ/zghdZo264hX8L59o4Yo7XFQHmCBA+kwgQBaXKAktqknkRCYy1Sa7RJGNlfMbPBqdD7aVXD3Nthm0n4Kh8z0MAQ3AJ5l7T/QoRo/em6yTLK4EsQXTi608/PSddsrLV8AsIc1L9qrpmug7p5KfrUx7TBQV5dFoCNAAYyB5tHnCgCzSlHTBE4YpqE43hkKMOtj7IFM0fSev9lZ3CPRYgrw5FDalB/l1Wbxpr4awjfbI8EMEjf3Suh2wPRgA9lAMja6lODs++dGxLBTLKgUuBnjqMC5BSuLrmwZjrMvQQII7k5Pk0370EiFfdMcn6pXGkA7A7/OqzCKDhbuuw7LXPEjEoyxb9ngOqeW7nmc1jnP2VLE4WQAf9u96bCz+XSof7p+cSiSKASx3lhcXFhFTTbY96QsowHcI7ASoSuWYK7lRQpMasCJAwAIkJSL8uDq9aW2VfV/GPa6zks6eZo0EQQWNc7mBbycE4ioPpRQ6STRdqOBx30ImZwf3qZL5E28rVq7AlanOhxOqW3LZ5i7N3a0RZko7q5PSJk+6gW3Gh3JKzE+2+j96N3dRJy+aenzlxwnZs2WyHUY4syQX45TplAFzu2bPHCgClQ5gPev8HXnvd7r77bkjMZjrgsYRg3B7G9qGSrs1rd+1yCjLZ0KlLWOqexZAlCslUhtEZrF5EMK1eWWxXb18NodaABdWYFS9Zat/+i+8QoP4JO3rwNX4Xa4x47vk4tjAAmao1FKbrT7f388/tcevaxz//gO154QXyUMhEQaVYALh74tBBu5ru7GnApCBA8BGyRGb4e4Tmu8YI+9gA68c4HZKtzagTWaFamgFcw6LNFwK1pbrBwKUB89OwHAq2n/yk1gqyuLmM6dphQBCCPocJo9+8dan1gua/dqISi4s05k4LHcPRtlj5H/n8AurIyBjuK00AEYAkJVvJHmqDKBSgw2Dpbe0giBr1FGOlp0dAcChryxRWe4ztWfyvyXRoIIB8ijk3AXAu4ik+MdZ1s8/g59IJAPHsK6hwsMJROHY2Y2wzoNQggIk6O8cA/FbuguxtTuT+Q17wGgHYAelanANsiUlItzo6sMvIITlXUYXV2Er7o7/cblO18sUfstFO1IUCirHAqjitrJIMgCxsEQGr/UKxvWE+bCIYveLcBay7yP0Z6rEHHryPvabFjhx+zTZsJFyV+XCUvJmHHv4UKrU21t15Kz1TaScgf+ITo+0r/9+9Nt2CioC1PoB9qQvAv7z0zMJ99ucaRLq5msl9HdZexJoyzj1ylmwA84M9bZYFqEJiERZodJ+zT0lA1jsM8DYjdcesVR46YptKVttwXRNdrl2WyHg+DckYzlwZVbi4gpApOWIZq1IQdHcCQiNwEOmag8VZJ4SIX0SsnamuI1NB3e4zFgkAc7G9y87WjwAEo1Ihy2EIhmyWLe3WG/J43yF27NhZVwuxpLnnUsnC8sd9FnjLuskGmRhA+DkAKxygw2lyM0Woi7Rnr8KGq6ufsQJwHxiVZLVtfVbZOGS4olkk4dFRdNzH+9Hpi0KpcFOxtaIqu3rbZkjRp+w7ZY/Yofu/B2DfYwWr11rnnL8dwOO9eNly5yW/NDWR3ARqih7C4vGQ78UG61zHsB2pRRXB+1yRG2RbNq6xCIX9UtPFMX7VZDAAyaR6E14IGGnOih9c5eq2qifOu85hrXsCYtUp7bGrnMbfP8GR3RnYph4/ccqtF9rv1rBOdZBFI2JcVjXaFzogFsIBYwcB2WIBQFVbCXiUPaLuuZRnIkq0p2v/z73R0wnu/Tr/4zMQ8LJwgTwGSI0jh2iO/S8BW6MECNE5lArDWB2NUJcooDwAhU88HdjdPXj8AzY7P3rItQwAQgFzsmaUrdeiNMga5TMBQIq8O3r0mCPAt+zYAtCb4vKt1Dwh0svbxKCwczVfqKbQnq56w9WDXD81AUxyrWJYT2W90wtpJJJ6huvWAUEnOydlf/Swtsfzc5EJXQD2Cv4OZJ4o4y2AtXB8ni59Blh/L89Faae9CjGQBdCQ0M9c68KWrx+FDxb/KHYVKm62EuVTOIj/BEpd0YsbUWk1osQ9XFpv8ZlJ1oAatPSCwGXGKg9YSp6MaplzZecM9z1qOSrOiXlqel6LfT1/qTKJyLRKFhgP/MibiMP6z5f7Fad6lP9GI+O61NW0EMrnGaH+bWrsoAEojGBk5pd6DcgF6qWj3I9umQD2w/Z2clj4LMkJynGiDmDei+h1VpDYYyXEEwbNdYujrAzhHi8tKLAWiFQ9HzEv1CZcD+ZfGIoU7Z/Dg4SG87vrSoosGiJFzQGxyRmQbIN27uwA+x8h5Vkol4f6IIjIR+De+TIXJriO5+tYJ4IIqI9aZMdr21AG0sQAK64Mu6LMRBtjHylcEm39M1iZtTBBo1OsjIyPOsio227ZbM88e9A2LvGxL370RpetpJB25fqk54ejDlhm2QD+IouHWbOvuXaX7dn7kguXX1xUiKVlvquvROgpOy8LlWMy41qWu6p5SvkcO8jVevLJJ7FNWmRb2QNEdFxgv737nrtdbaJGJs27bs4NUq1LfSul9TDfUoVHQsJpTOr8IjJE81aBcWq46mG/1P1oY452YrWUSVOH5oTy3capx1UwS32iZjKtW55ga9Ze1m41guh5RIA4UkJ1FN9OsUvN1kdjkexJtcZXVp53Z8sMahPNceWMKVPEWY/yO7l5ZFVAWA/Q/OXskZn/F7FEcmcX1gOPRZaa46hznaUxxBm/67UvdhZhTgjgsVxWXa+5LvV7IPXmue9tsKUfR/2h5jpHgNDwxWdTKPkw+46aCrS/5KI2VTNSFvlfGTH+qPjYpy9U2E3XbCczq595UooC5Dj1dxTnGZRqgeH8/iz3ssT2UzdpjqakQE6z0AbHpdnxsrNccxpYfrDFlj+8F6vfTN7bPNkcedRprDvcsypqvXrsJ+PIDEmH5BgeHLGjJ09YAFLDTSi/O1jDdc/UZCDVx2n20NpHt1vxZ09wzlKOnVTnshJDpU39Usy4Um7cnpdRtJEBk4QyJQhFdTZEr+zFfBnXL7y0xzW05TL+rrlmh2viuoi15jgbDtOcmlVKILNm7kkNCuQlWK/ecusHqHdf43UYG6xlUu13Kjids57ux5o161F5nmF/oMmJa7ykYLGzRR4mF83ZTev8xFjQPRzTWZf6PohNND2ZLBUIEB+YTVlizfDC//mPHsFdYDHrDBsqJJOHBJHCQyc4d+cXLLA8NlcedGNBKfJGCLpAqCsEyFs20Uv+43LuLLpP7/3rN8MO3/vzX/nNK1fgyhX43V6Bf28EyEudb5FjvCsBou1E3beX+o+8y9V+JxLk0p+9TeHwu71zv3fP/l4JEG32/5YF1m9MgFx6Nd4gQ/S8ns5oFZuyw3Lh0vxMtjbBdGQPIHFfUaKg3CbXZSUv5T4Ap1m6Y8Ym5B8aQRHYY5/7yO229sar+fkoBVELB0lk8hPD5D6Q1SCceKED2x0S9VoqgDjsVf14lxVgNaXiSbY0rqsbgFTFrCtn1H0HCeL+rgJKUmcRIAuyaG8x5UBRPpcDnr2knmofnkZdTyqgBYxKaeAlTlQyqbhWUV3x3dWW+/GDrkBz3d8CzHk+H4VoO9DVo4rx2Ha5C+hIhCAKSXX9+Qr4lyUQRahCUOd5z/p5HJ2t6rIWuCcAX92BkgTrS8W/gFcBqips3eFB3focIms54HQ9eZNt+XoFgCDAjzyeOcQEUlTKL1n2UwLZojlsxgAOqgu9C6uEYHx8FSLdTZcWHxgFCF02OoRLTq2ubX3rPSpoz+VMYF0ASRIuqyIO5X38vew7y+3+n3CApCMpggPPoW/kWdjtP7eN2ME0032t0OF0vPejIYeU9BrGNXMECKC3lDD9/b0Ux1hHcICfo3CdwYdbfr+jAIODIkW4hsoAGQAIVBeoN3he91Rdu1lZma7A1SFOvvMai3q/uicCGnQfBdyqI1NFv+6tPLoVuCdPeVlvCKCRnYosyRTa7kpmp/wAJFUXGfdH2SAxXFPB5MoCUWex1CDqTNIhcpKusDgOyhpx8hjXtxQ0+m8FiYvYkD2Wr8Yn3yJAwrkm4RBObvxweAzh8fpvrzJJY0IdoyJABJaIyFKwvUgWIWgKQBcJons8RqBry6CvPfPifuaen33onjvpAAcsAHDlqMm4QQHEvRAPow5UdZmKngkGxBPYGMDr+KHc6sN6Qz4RB46csjaCmSPjkiwK0GpIBA/qgDTAsmgAPSl6IqWGAnxpIxemDS/eoKgEuq0JvuezpwIaaSsQaRZHFojC7s9dOO/sk0SgJtDlqHEm8lSfTcoB5ctoLitTRiChSC9fxpmUFWN0tnYyTjnGAOqOOw/qEY1XgYN8fhEfk5qEOmDzh/egK/JT5IbWCi/hobms9cR1E+rAy5gQgaH5pNf32iI4v2kRTSI2GBP6d/3MBdjqEi7Yc7h9kW8FeepxWlOcZd4CUeLCNqUGYz4rpL6wsJD558kTGeaepqAcEPEr2weBf6F8piS8oKc5GCq7Z5jroHWw+oebrOg/neAaoGRhvMiff0lRAYRkmAvNnUUNcQSCpRg7AalJ1l21wSkFQphrAjTiIFbXoagYpSNT2Qyr8GNW9pLWvFjIsl03b3fr8QiHWl/e7+ljR+0aug7TOaCL8BKY9ezTz9hK1B9rsHb6l8d/4qywdC1le1BI6LoAzER5h/MZXty924Vbijwd556l4hkuMENWFi9gA6awU4Uly5+7cEm2rSNLoraqAhK91zZt2GKHXjvsSBpZWN152y0Akj1WVnoCUrgesmQHYyjREgm0/uUvnoFsOW9rd611c+Hma6+1bjpDi3Ky7PD+V7BdSbGlAF3zIyicaCOeBfSfZ1z68D0lb2pI+8HeAcYqhAOeQucqG20ZYbehrNPd9VUWBfJVXMjnxNT+0R9V2sce2mS79x2xxgGZY2CJVZhAx/KkXQRcbBthTAWEWHnlqO28cZkVLl8GcBwBsNxk6VnYW2B/tYgU4YINhO82BDmLM3U2ZvM5feV9BCA9in+2FGc1hLmHsq+Ocu0COfj70uV9nDDbD9x6u13kuh3Cumrjpo2oU5YQ4ttsx8qryYmYoVM4wVYDZL5E+Kq8+/IBFgoKF7OOTFjRVvbsrmSbIGg1CB+YSa5JDyqQwRF8vPsD7VR5PUBvN/dtsX3qG+uwy0rkmjVjrVZHuGuAtdS2A/YUW/WFVkg1gGPGTmd/m92CsqildcDOnSfwPj3Zqqsr7DZUn9MzBCLXnmf9GbOi4qXYuZzk/S5nPqOgI6j8MOtMc2uXFS5bbF/4y5ustxbPb+Z2LxlDs9g+DUHsCORQR6oIL+UEaTwrUFVhydPcI1m+RTMHhiBAcgDj4rEamRGYpy5dbOLGYCIGUclEyrAJgDOCe9QLuasO0mnWjJp2fMdFcMeou1z2kezrIKuTzKexYXXsS7WB3U/WYjuLVckg5MpcaKSNs/f+fH8twA5AsHIvuB6h7Am+UwA8kM4p0fj2E1x8/lwXY5XHMA60fk0A2PTS3c4yaCnJaoLAhhGSJj2a2oD9XfY8lExGrjv7hqwSyasiwECWP9Mo/eYCI50CZNwHe7qGDgeeilAhd9cWZdJhTLv+slUryACbtiQ6zFvw9f/8sUfescb96R+9YHFkf2UlRmGBOOSAqgHI9GOVdVZaN+CyTtKTAm0r+/kHvrbtLc9x6PunXRNDNIRP8R+ssPIfnrYSSJBq7K4E9svmqQXFj/ZH7cuy85LqTh3hskErBfyS5aV+JnuX7i4sAQF3VXMJOJVCcIQaYFa2UKwnXnJcaox+rVGs9bLTioK8ku1WShRqR8ZJOCrSSWzL4m/Je8v7feKrL3MjaaiIj6ZuSIOogBjo7SBjp2MhoDyM96jaINgRGKoHvHWBSBtZ7uSjLNBjRiFMIqmlhlF5qcu9jX2sCpB23Yb1tgzSUzXJEIS2sNMQAHfVUTM0vqg2cfUJP3fbxkJ5qLU1lPE6A4ExSl2lJhap2eZ4rTHsbAYgkqT6KEINqHyjIbr2R9kXhlExaXyKRE5KywU4HyLrpU0iT5V0KDFSrYYGhRE8spQF0qVxw9jS2KM0sMJcGhogBkIg1FMoEmNkh5OSRm6Rvx1EBTcXgg0mSq9TFSPu93JyUI1Q13cB7CfHBZI3Ekf2mZ+dKGsB7IcsW8/aAkntp5Rx1sQ5kXw8fwKEjGze4pQlRW4O5RN1AVl4EI1ScmqPDILMFkA6jBWZD3ko0+yPo9r/xiF9ha3zOeNiQl3ItrIvurC0YlryPBGMNxRGTcO2Zjm2iADCCSgjE9lDK87VUJOQRZJOgwjzQrkjEdSJ87Apiq1ZTlNHAgTKRQiCMdYFhTQ78kGkG6R7HMqo0HnqQ/YNYnYAXxNQo3ZDQNLEwedZvH6nPfPaaYiiAdcQEI2qfbit31auSLImVB/d5KR1wbycuIASiusdRdZJCfek+XydPXhbsW1cs9T++zf+1TZuT3U2lFrT0mk+ECAt4Fk2ovsP0PRFXbiaTCU1lgi0Vlf+EPWrzijK31Cdoywu2WmuJgg9NzfXNfZUY4+VAkFy+PBhu+WWW1zNrPOT1NE6o6hpIZX6o6sHpTnXXw0nskRSV77qHtU4ajDxAxBvoTZk5NJYk+Bq8jiur+ry2ovk//GeRhlDQYz1WZ5D81dnH73WJIT9EP+tLDXlerg6izmub1noaSKIZNBnqcWmT7ZSkZwxdB2kINN7Vq0gMlVngG7eqxQsFSgflKkmZYrqylKaFXRGc5ZJfDlr3EsIEH0mvYZqIdVjairzuAzonSo7SOcy2aP52Lnvb7Sih1539Z7suuY4F8xzbwLZo0fYy2TDKJIyByJXCvvVRXkWOEGYFDZYo2SE3E29Esbv7EM924KdlD/qlL4hGgj4Do2mCYFmIZFOwdTAqoMbINCZ9daA5eOFf9hki+56yjZuWO0aP6ZQlKxfu4Z1LdSRWZWVF6ySEHBf7ldgQChB4zutnga6/YcOQKyQ+cc9Syb/rweSNok/f/GHMZb90GtOhSy1scbPKI0RWl9XrVrpGpAOHz3Mextw1zqDOi0REmT1ytUun6OH+VCJgngCAiSCvWoJimNZ8kYyJqVIa0PJN8C+GhWb5LJlWrFi20RdksS4q+N+iizSdRYpI9JNNrCytlyzZh3Xps011Q2wppesWEb9i/0lxJ9qY5FTUuboSwqwcRTROquIAOmDfJOETPWxiM51K7fafXd82hEgPoSbewgQ/fnm/X1DAcJB3wNsyUpN1uuerEePaNzzL5fDX/4jZoBcIUDesYS68sMrV+DKFXBX4D80AaJucW02CxX9uwyJf8sGy+ta4i6la89488//aCPschvwO1lgeS79W22vLrXAencCxNMJ8/YvMQOe5xWArK44FVGeIsFcV7H8rEc5eIbijz00MPJGR57rCFCHDcMikAPN4P9m7z0A7DzLa913NL333mekUe/dkizJcrdxLwQCx2AnoSSQHMLhQm5CTg4kQCBAgkMo5tAcigHj3oUlWb1Zo5E0Gk3TFE3vvd9nvXu2GwYFHO7N5WjMMKOZPXv/+/+///veb613rdXfQQGlLjWRIkP2gbffYhvfdhWFsPxfsSfBIiSSXYmuvLr0w9hYyUJHhZO6o+t/eKMTINrsyYM6hPGmYjrQiR2Qyiuk2j2h1UWuzm6eS/+epGB1CywV3XwGPPpnA6j17uhYku++AnqdAJn14X2FAOFvBG4c/cJSK7rnRZeUiwDSDtYtc2RDRMEbwq5TQ1dEiex8ghYPki4rmFxKEAVhKx9CuQ/t2DfJrmDhgvm+SVYAoRQNmZxT5VsoBF1qm8BFwGeVjifxPfLe1aZEwO8LWE5d9VkUGHhQBwkQEQwTWCr0KWwSwDyRDUIi3VyZBCr3sqHWJiKCIlzdOE0Uo9I6jPL+o3icwIuA6hsViCPmAdVPv4BYurYV9Cws+NA/sNHf9oDtuP4G97yWH7U6eCrvX2dXfakVsLcNew+ej11FCVYpNArTUUeYIecinU68fIDJdpQFLfjLhgACxmLtMQUBIk9YgckKfhVglMCmR11k6rLU+ZSXrDY5DWz4ZMmjDV59fR1dUvM8DFEbn+BcEgRiPNCe8xCpDBfGg7I/tAlwUkv2ZWxuXD31GoBCJInUHiI/Bhl/SRAgyquQpYXUH9okJwDoyi4gQt1KdFTruir/Q8H2ssMSwaUQ9BjGk0A6ER3KRRAxkkCXdzwdvfqYovsshusfP0uA6F50AoRjFQni6iU2MFO8N+UGSAGiEBiFx+pnI5NheE3H2Zf/7dtc11D74IfeB5nFeCeMV53HyoaZA4IQxqfAloDNBgHxdG5FcO7lP06bqYesxtJhfPxUtVXTIX2ObIIoNnoK005OTaALLYe/Ycxj0ZPGOVBmRQcg+pmztYwfyBRs1aIVRs+5DuVcqDsxDtBDm5p2xrZvtlEn6FwXsXnUPSovfJFQYXQW6trL3mAQwEyqDxFjCjyXF38/Y0zjpIdNtx7bxaZJaiRZOiigc5R7OGiBpXtepF2QANGGSptebcREgAQtrIJznnckzuZ66DG6tzXHaKyLdNRXzTUC3URGamPspMYsuSrrO4HN2tD7fOA2HQHiQ/1n+jwLgLUJQkHkh55Hm0vNT+qGlge2FGxnCJ8Uqp6Df7PkLWkAMgqdVyemztXL96+0EjKQFIYeTh7GOMqhaMZRDp3vzXQFSjUiL20YXOMAACAASURBVPB169c7CSI1TYvmGO4XqW9iuX903r96/786USEwSTY7m7dsIBJhCsuCPbb98sttJyqPm669ls7yaBuFXIzlOotc+MmPH7J77nmPgxNf/+Y3HZgQIXShpdnuuPMW5usIa2QTLEWYNsXXXH0NlkiPu12VHMMKi4v9PD7J82sjXIOVVSmg3rveeSeWVw8xWZNrQJhNSnI6Yerz7QAh6DkQqFft2Go/ePDb2NHQhc57vmzjRu4NNvoZOVZ9rs4e+vFPLH1eBp3ql6EASbJNC1bb1x/4kmVDKm9cuzKg+mBtUU7PNN8r9HySezpSBDrvr49g7I4ufEzwy9+79wQ+2wWWIoUemQeFrFlSizRhG9SBzUtm0WI7eqrGTkMGwCnY2kWxFguh99SZ83Ya/pBLQHhtpK1Ys9rSOPa4FIB7yP+w8EmAuxa74941Vn9syK/ZiaMvcw/PYDVGNz75WJG6P6UcZKzvf2mvldHp2oU6qg9gc5zN/smK0/aud73bgZzjhIuqM/aDf/anzJdT9uIBAtjxwE/hWKSQaAE8KqRDODc/14PAt2zeYMVrmOJa0jjPUiriv99Y78BPZ/cYXd8ApWMR2I7U+Xr92e/ebjO9hTbcUcE9zxzDcYSMAca3T6Oe4HgAN3UPGvkThSWEwTd2Oxg1jgF+84U627p1PeuF8rlmeM5KHyuxtJHrPCckZaL8OAV5OYmKiI7rMuw2ylLt2j9YaIMNWNFBeEZh1i9F04E9+1y9KGpaFkVNrDFFKP+yeV+hzJE/e+QRVBRpBNZHWiHrZjI2YYOAP/1c12jATREgjfVVlsv8m4+SYBBgt/1sHR3wCZDtg1bTCqCFigH+CjAdhQ4A+iSZH4PdkOmAvlHYAkVgY8PkZmEocZoAnYdRJrYzLz24q9bItae7nO7fRatt//6D2K/FWm5qPLkuqHr4HQ4m2JwIqMX+h/tQtUFnJ3MY68Lc4kzApDAshZpdSZFMVkE0Y3QS0JkIB1QBgNNMN+p+1/0TxrofHpuCvRpzW3ic7T9aS64Dv+cxA1zS9Dw6mQHGRliztqHayE8BpJrqsQrOtcqxmBTmomRyaFKyrZr79JOPvd8e/+gzRv+uFWIjJJK8H9Zj96HjdFRj7QIDI3uSDzzwh/b8F48xTjpRp3FfIDHY9IHVr5SLJx844pY4K+9b7QTIJDVbDnN/HVY+mm9EHrRwLQU6igiOoTO5DmJLgcyJEAnLly0B/GrwcyJisxEyPB0VSTXWLjEQYiK0tWxJ9SHgtJd1fgjiVfOy6sF41vMr1xehILtAnUUjDU0ix46etMamDhQC6QCXyXbLp6704/3O36JoA7AsIo+nu6uFxh0sWFmjpllD6+sabBGkcnNTIwRJIqRximeVSbkhQqekuBRQrx6AUZZigLqsEekogGoB4b71ve/bGubdFSuWe52gJiGR+wJXZT+p+k6kiotqpeyc9bjXWqP5tZqu9yjeSzbzguyvFHSRiKVXJ0rbEL6vQLVzOTkOg6h3m5BxDGBdqLU/A0Ba3czj41I+hhCC3Mr8S9MGY/ea6xbbAcZ7AqByAzY7rdi5pcOs1df3MK4ZXxAIaYmQJ9QMRQy4IpoV2iAQZlA4HD7TYHH6O/z2J1B3jzJPnSI7hj4PcpnirYC5ravtAn+PSgeQ+2QTxC25D1PYoY0hPUHUhRqD98q4FNHS3txPXlIqtn5d1G48BzExsspRI0JeTr53sqvxoY05ZVgXm1qzoRVQFqwzNY1mJa6pLEujBbqypsH5uiolM1fKmjEUJqha4ul65zrp/McxbipOE/YNOaJ7Ix5SpBswX/NjKt9Pc5yZqmlo7AhhMlNeT6sUlIQ/i2Srqa4jbyXasqijaBWyEt5QDyoD1YU9yF2ePQCBTvmWPg/LN7zCzlM7jRAUPQmZvGIFKsCmNpuMT7dj5KWcbMWSjauEw5/dfeNmqzr+kl2zaZFt37TG/vn+79rCJXm2btN6rCsrfH+1EQBZdVMLe4GX9u+zAhp9csnbEnQrwiObe1KB5W7JSy0le7gh6v2tKD60U1C9qNrmPPksp0+fgsDc4vdTHQC6lFkpqJTUNKTGIGWAKMw8BmVbJ4HlqpV0TaQyVFagSI8sCPpmSD7VWwWcnxbIiGbOlVuVUpuJmG5jomtDEah5OhliYpr6RZlYWhP0OBEqUm8J+FdWmueA8FrTsqSSeoX3U4L6ZSkNHMex01ROnBpjlEOn/VYTGUqpAPM13H+yUKpl/lhCeHYbuRCy8Rqegy3frNpfN5lnfWiVUzab1EL8Q+SHzpO+172r5/UaUA1AAONS3FXcT1MB6n49xklX7uEp7lsFoI9Sow1yL2sfV4LSNhPi9Qwq1mwubHF6lHU3VdM0sslu2nw1Crl2CJDnudfn2OHjJyG3aNpBQcSOQJJi39PcetttVnGy3Cohkc6zrpz52uWWfNtD3jS2GMVhMjebSBCpz0s5N+XkYjVCqJyrrvfMk5M0ftxy6x12gqywCMi3bsiKxORkn1/72ZOX//M62/zJWuasWr9GvdQ8bsfMmZEt6QasrzRHPfr4oyiryRRkbi1C9V1cUGRXQqw8//wLdvL0aRTH2OmhlkuC/Cwsynd3gDzW2gxeqxbViGq9HpS7094AO2M3vu0GV4L0cDxS6kvJJwJKDXQLFixk7T/GtZ7Lfl02XGQKsQ+8jPqkyxviAi4KqrvVdKcaW3Zoqon7eB2viVm7xmlYKeRYVWuGTcfYX3/0H7HqJENyhoV0GnxAnxAgqqec4HJ1hxqi9OkIxiwBEsCtAmT0JQLklUX9Dd9cIkB+1Zm59PNLZ+DSGfi9I0C+9Vw7zbOvEhq/XrXBIkOB+h8hQN58qATFJsGvv/mA+t1O0K92BfzmR/af8xe/9v2p69kDwV9PHL2W9LgYAfJGC7LXDWht2txeK8DyvUrAzEpGVUAo4jGgZ+YhgbHgHRb6C9rUpmgHC6GbNhrtfE9fG51G8uafsHuvv9KuuOcuOrzrALsF+MtLlo5Mha1j2zOhDnw2k5Xf3mHz79npnUQRdMbKo1uFrbq2VbxMs6F0DkfHypdgjoi6qyXDDVpZiQgRyaGiW2C53osCwtVxrUBsyX6lDtDvBTxqw6BN6sn719j8P9nv70cepXoOvbDbO8guie7FcZErHLx+731Fs2oQgdmSSqexoe5VmBwbmhG66o8ePgS4tx0ihM0EQEgCBMQFhXxTXAq8l3WCJNInKXClKFFhKwJE3e86t9qc7P30Qiu6byed32W8R64B46CTDWIcx1NGF7S+qrCvBUzQpjAHP97yk6ecbEgjV0GA5CE21wls6scoODPYIOq2V/ejvir0/sSJE8jmU9k4n6fTe4nnjhz41CILv+GHtnLVGoKJ8wAtGqwWwKPrh9falV+kqxK/J9mhFGJZk8D7T+E4IuSrDyNwoaHeli1dDNnTDIhBZxAbsGiAnRACJ7XpaMTiQd388YAj6k4LAfyNw/ZIQLE6SgWsaHOkYl5EkTqI1I3qyg15b8uazOXTAhoCqqBpNkfavArI0MbPPY79sXRoCnnh74PTnUgH2VtpXEm5I4JDgap6jIaYZ6RwfPq9rv80BFECHXyuzuCqyOZKZIhssESAiIqLgxSJguyS9Zl+rk1XCM+ncRTP72iddHuJoC2TLLB0QMHMDxFSM7yWFD0jCjtkg6AwV21kJrC/6BqJti/96wOAAnF2N4ByvLolk1Bm0V0cExdhhQvlsv36j8FzssLiNbnH5owBADP+R+kAbmzvsz2Hyq38LNYhbH5X0YGmzu44un35H4Aw51LvkeMT2NhCqOPLAMAr1m4ACD2PBU+pW2Cpg0shzFKEyeO5AUs3bWx1znV9dP8FN+PpbHAaAAJHOQZ19orc0zgf5L6U7ZUAtkQ8j/WzCjrNE9lk63sREqHMCePcayLmRD5oI+yfsqNyeytE8LIz0F3JRQt0mEndpHwdEXoiKgLKjiBJqseL2PBcEF1VXt9/NktquDUff6f3ICBOXemyZhPpoc21K00AsvVvkSl5hLI2oNQQuadjVp6Pcn3UBdhGUGQHZOUqujcryiuw+si0PDpx97+0zxsLNAfoo/yrq23Jnx3z6XVKGzqugYLRlRVUmIkVBWSQANYkNqby6ddzi8xVV6fmsBassNSVrZyhcu7pZeSAyHIvCjTs6PF9dsUVl7sNWgYASRTjKpG/qz5zxhVlFTy+EGJgHqD8UrzEf/bzn7ullwBLKSzSaPNNTknwUG9tdmvO1XqX38tYMEwChihIXvOOQEKpRp54+mlAnkS77fY7IHlQQtgQc0UWVyrMuyZzM3PtuWefdbAqFaRuy6Z1cEyyQZiD7/Vpcj2ysQ0stX0vHbTjvEZCId2JdL6WAA4th+x55pGfO0inUOCivCyyLPqBHuRjguUeBEgy56WpioBs7vMkLCq6+0ax89rPHDNpc4uKbN2iRTba1mwxdGBGcK92Es7eO84cnL/EHvzpUx6IPhfAeSkg9hk8YHZhA1MFWCenj02XF9tyuvBZnSCVpcQKhfDBwotMrGvfscRGGkDOuHzNDc2Abm0+T6fLv4UuWvlpxwLCq+uxGruSaEBv2ZbIEkhz3pbLtzJnT9ge7Jyeee6E3XffzYBjJZ7JsWvPfluGQqeqhsfTDSywT1lAag6YNxcyZCld6L15+MZhOcf5CIM06KZLc3I62n72xBECj8etZN5CTwm+5+OoZsYWWP3Lz3oexYRyEFDIzBmje7WXHCxCuNV1nAzyKMXezJx4CB4sNnjXZypP2Ec++qd8LWeuxU8eO69+COcMrmk4ZILUH00oJiZQrlXSuZtdkG0dI0328c+93VrPhKCqyLYuQHBuLAJfj3j3q2AMgVmhXDcRPGPcc1ddd51bd8hK8LLVy7GhIcwWRckQoEof6slOci1mIjTHTdh6VDDhqA9GUXGEEmTeDcE7CeJac2HAOmhYziyJc8BP5AtxIhYmT3O6SKMBrqIgS+bQ4KEu8iHA4KPMixcAmPpEkDKXHKtH8UEOgrJKlhF4fuLQfsLQeQ6u8YK5AG1MNw7o8O9EWu4DawC5P6hmczLJhvD5J6A41Bgd7h2BWMF2pmsShQXHRrf9JGCRbCt76CKOwHOnd3jKTlWhlGEumOT5erBKq74A+a+OfliTTNiT0pwESwodsLkFGYy9YTtd02gtvNdY7JvKz7YyLsy+fvyT9uRHH0eZyZoPASeS8qGf/szB6BXrLrOtZMdU/6TLjnH/C2DLwNe+iEDmgZ42zus0az/XinksTCQp73Hdn6yx2oeqIfyxZ2NulF2kOosFwOr86BxLBSN/enXHiARZv36Nnas6CWmSznrAvAigKdWP5s8OAE4pQJRtFMFX5TLJRkeZTQrz7RNBy9ySFTPEseS6emIQML0L4L62FqUS+RKh5Duca2yzIsC3P//qLfb0187amnVLrPLMywCMnCvI4Dos5gryi92eMYr1WDVGcTHZZtRrIkA0B3fIXoaxrmNUl/oUc4dqUIG8ZwFmuyAlBLwWAo5mZNDQwbwRsMJSOLoWH19JvNFCtUYgU4/6QkAr56GP89iO1ZaaZZS7NMEcMAxomARRfQyrrRVLllov6t1hCCCFH/dwj8saZxpV0hAofze/E/ivuvHkyRl793vW2+59B90GSiRZNARFNyD3KOM4kbwY2a9SYtvcTAgD5uQVC7IBaaesHkXnNPdpD3Y9zRCWcyBEYsmQUINCH/e45r7F81NoxOC9qZTBnrINy6cm2Iop1utk8qSUyRHNPJKBNU8B17UXazHKU+5NOrn5GxrOIQwMgoxBSNd9NMSVLFn7Wb/aeJ1unmeSEJBpiNAx7AVjsTPT2qtFWs0CAqL7mfM0Thn+KHBRVKWJJKGpg5pKdbiUzsrvScLybAwwVGrSSNnIcfPFYQ86Qt6S7sNbyNZQQE8V3fWdjB3PGGOOGe3vcgKkJC3Wwoe6LJEDn+L8UP1YKynnu4/1G5nxNn81SkfGYytWYh2tDa7eGOPY+8Li7NmTBKdDYMpUqoj7kS4drJLM7n3n9dRzw9Q8DZ6FuHjZAp93DxJwfe9993nO4Dnm5pOnKtzOUhawUkpEcn1jube01dKsoftC6k4RI7I1GuR+kCpIQdQdEBUCv6+79hoH/1XTB23XpITW95p7FGQ+ycTRh+pNalipxBcsXMI6UuvB9rq3ZUUqVa5q9RgsrdoYe67q4O8TObYmlJpJNBwoa1Cd/iI/RBgmp6RhwwnRyJ4hnvVef6/7d5TXFyAeySQk9WsWzTFa37p5Xt07bmlLraSGJe19pBoY4n6QBZ2syqapixLJiqqFDFR9NYR3mhQjao5STaY5QfkasvzVXky1lvbQIqFFyIjgUCOBPgJ1OrUd98Ppf7vcFtz7ojeYucuAanw12KF+6GD+S8B2cgFWUFUQA7KuS2BOKiCLJy8ZVQR+UNfu2IbVG+rG3bvYb6AIZE+ze/8RK1u8CgIl1KppKhIBIvWNxum73/2H9o9f/JINM2+0fv9Gm/9nuy2N18hmzBYQgF5CHpHq/ioUocOQJsexyQqDlL+AVV1EVBzOCln+XhIg+H3nyzFLWZuCQuflL622dR+v9KYxjRUpZWSDW4qlqZrtgvOzGsgSsfDV3nftSmr9bGUbTtovXnzRlW7HyAcJQcmuMPg17AWyWQPatU+FVBmn4BGx1k0zga6PLIHvvOsO1KoH/R5SbogUgC3ULwsXsudjTA4yt09g56mGBpEbzTTQJFI75hXkMv/2+7hQQLqaY87yvgupnQf49xRzbRhzhAiQHVi9lZNH18Jeccv67faLpw/ZA1/9vmcFjQ1T6zMfpdFoMc3cMcJ1kipfNg9OgOg/3xcEVCDCLQJI168mQF67c3ozBchr3U8u1sD6SxsxjfbfHvqafboANvNf9eNi+NNvjx3+V33Hl47r0hn4P+cMvFZB9/vwrkO+9VzHmxIgb06KiAAJdKn/9h9vbQK/RID8MgHiS/p/SE2jzrQ3KkBeu5gGAsleJUBe9XvU83spEWj+4ENgsp4r4LEZJEFkUTXIzik+EQsLQKH2jmbPB5GW9R1XrLdVt20HSOmmaMXrm2JrkIDXAfIM8gtzbdcXFttideXwaO/ClgKEQijo5SoQ3D1cZWE0G37nVkLym6V49JByecMKCuVnwTyTIAGiAlteygJDVQS6lRKvpYJR35/9xmW28P0HnRTRh+eTqLuP1wgSIMoA0RUQuOqd5my2BNi4zY6yBjhGbU61CZQNkkDzTsCBeQTEynIhmfctCywRIOr2ke+0ABH59co2ItBNhUEHLf1d2ESpcyaRjfjuvyuzsGu/R+jcLRwrXV0UnQImCrMV3og9GedEAL7CjpMIJhQI0QDw1ojHuoeEstEUyMyzoySYcA9rnU95LStcXJukFm1geE0FKQY743X+D0G+3PwVwAa6g6UGUodo+/eutG2fRzlAVkQvFmiJfE3m3CRQgCYqYF0ANdcqlp+LUBgY6vc8k0l26KFspLXxkEJFKpdYrkUrm1h11svPVkCzNjiBjQ4bDpmo8yGgIUQkG78P5jLISiygBAAU4jFSfeirkxvuwx3IBNH3UnlIBaIBHJzBRDiI6IjQtQaoEAgiskGB54FAU0Dv2WDToN2VrM3m8KlNRiBEXuee73lSESDKAJF/rn4u8kOEiYBpESAhHIMIkGD2jYARjdUZ+YkzLtSnpI5PhZBOKLBeXWwC8n0DS6d/94z99LFnsKoYsa1XbrMkbI1yCrPZuMp7OMQKFs6xb+/8i9dNz/dc8UUbquJOBQWJxENlGnBneHwOXZjDVnEOQosxEgvRUDp/rgcbx2MJEctzRTK+ZGcmAmSAa9/a2s3fjNNh2kuHYIETINq4ZxByL2A/mc4xAQ+6n7RB6gQo0PWRYkfWZRqTssOQz7orMWYB82E6S+X13YRN0RxUHwpEn8P412a8kw3t8GyWh4A03qVngmijF8zx0P0aJEA0V/j968uUyNfAfOdECT/XfeD997MsmM9qs+SJvtdxOYkSYFH8sa9kjXCPKONEwL4HtHKcuv/172CXsjo7tXEXSysrKM09IkcE8ongjWYDq3tdHY+yYUiH7KmnM7CBVlcpnfT3p76+zpZ9+GXOb4k1EnY/ggRBzl+5gHOH9uwFOAMc4XGy1VqJvcEF7lt1iVbhGV4AUKaOas19dSgv5vAeigH6pQw5dHAfAakL3JbuMgiKU9jTVBw/Zn8AOfHUY496JojANimerrzyKoLcT/lctO/AAQ+2XrxkvpWU5gB2D9qmjZsIRD/OvRGHUqTQnnrqGXzN53qn9zN0FF4LaF1JSPpe/nYeXu0rIX0az9dgWZXtm/6Hf/aYXb5lu12ABNm/by92IstsB8RMGON4gKBVzZkFEK7ygy4EsPzpQz+3w4DkiQVxtm71agJJ8Z1nPN109ZX2lS9+Hl/71bZi8XzsjLoZ5xMAvZgDgb5NAp6O0jnbBek2t2guY3HMHnvyGQjXHrvrtlstjDmKJAgbOl/H95D3XM+G7nE7P51sz71Etzag1tbVWK3Q5nykutuOACQexxqFt2nLli+xuYSkT82MWRqd9WFYX0XgoZKO1dDGG4us4xTzLR2MLTLPh4jupnN2y8blgA7DzLGpdmT/YYLVF7uy8jwWE0fIZVGWxwYsdkRq1UMktjEvHjx01JYvX2k333on6+U4/vvnrAYwI5/rOqBuV0jVWMbV7XfcSqD4Ttt6C2BKO1kJU8qb6IJqYv6l4aCltR/bLuZwrJbasag539xgDzz5Pus6K8XdWcKWYyyWe6G7mfBR5plzZIUkAMK3QrTn5mN919RsGdkEvmNdVYy9UC3WYes3rKBzO9EqsTWTNZruMSm4uplbpPwIBRyMxzbvCJ36IxxPVCr2FsU59rY/XG4D5yBvma+7GVsnjh5zW5QiPMmleOlkPhkEOW0FVL/1jjvsLOSQMhvyswhoZj7pben0bJV6iFgFoOeX5BJuX4zVE3OxrnnVeQulW7WrARUQjOmFXmxRVK1gwTkC6DPJdYG3AryVGgTVH0BwGLlIjXpe1BUhBNjuRCExCXDXyf0djarkTB3dz9zacQC/a7DzulBT6RkLsv0pzEn26yqyvgV7nAzIDF17eGq61TmmUGopXquPeTccRd4cMl1YxOloj+D9QNLzaz02CUvDVJEDqIFGUGn0ycqrF8tLXigMP/jny89bK2BsGBaIUhik8PcFmaj0ZroBhwOWpBl5xXasstEeeRa7KfK2yxakAEJ32z/t+6TPhXv+6hGsf+IBmOpQTEXZxs+90579ny9aUk4heT3lXLsewu4XuhXiUGcTx4TChOukeTuJ8yDV3er7Vljlg6fdijNEtn8id7lWuoYCsLsBuER6DKGykbpDxPKKlcto0KiwsnnFns01Ri0mFYjyj84yppWTpLlXwK9sdFRnhXMfaP4fnQU7oybbOPZEt5HUQiDLlOYLnYzlLqzhjOwG6h0aSz7z6Pvth/9w2FasYr6LmGK+bbBU1qBJTP7jUfgIOI5hreoCIEwhLFjqxWCWWC9rjgBZXQetWcqMG4ewVy00DNCmjAQ1VqirPiEBO5bZrmIBz2rmCRTIqmYUwBzIvougjlGNIQKkF+KnhXtJ1pbpvHfluMkGS0HD7ZDXc4uKXS00xDkSMaKvUoyodp0YomsfckP2NLLmrKoatmuuWUYHdyWkGdapjMUogGspKtXh72okrUEcdyrcQzblWKqCPbDFHCI3ZZg/GOFzgLE2wmPUgCDAW+uGMupUw4yrvpR9KNfxPBKqIe6nftRNkbw32V5lQ47mZaZQp1DnUNOPob7rJFdENTBxMoCUALco83o6J21hWS7Kgi7rVbMDx9ALQKqaQoVPMlacsahLR1Wjc/7VhTLO+exnP9EDKQsPY0vK6NRXXgUfSaj2lFMni6YBxlkY5EkUchGpiguKi6h9BZrPsD5lcg4G7PrtWy2CuqqPOXUQG0G0oozbDuw9ayAQOba8VEtHwReh3JguFLy895ikQqtpwgb2bCf5J+TSqRlF6ng1o7HGt2OP1oH91TNnqItZpIdEvvA7eHpbuSAO9VeOK2qV8ZDBOUpjbYhEeSfVx+bLN7vFVSUWVi2sdyI3RPoq+6SQ409kXEq9UEWXvbI+5pWRf8AxyaqtBaJAdYTGmrrjVd+sWrkisKdhXlDzjxS3Ikm8xmQgjnO/sHygZGp2cmLZilXWgD3RJPu4Ua5pNA0p/Vzzg+T2iKSaYQxEyAKZNys7O60D/ayvZaiwBZxrv6LGCO0p+znnURABAr5130pFrnt40NUYgfoomrlCNnbaa8QzT3Zx7qXmV/6Oat8LvCc9l5q1kiBUeiGrxhmTUgK38rzacw2znmj+0TnQhxT+HrBO3SaQXTVZ4OdYvrJ/1HwiZwAnRXjsFBawZ7+62Rb98W53F/AmGWqcaSlJ2EN1YheZS8j4MGN4nOsgC6g47R+4l7Jp0EiLQUWVk4bKqciaUd5o3SqCAErNyLZnd75kRWVLsXWLoEZGBc+cXnXurJPDt5KVcfjlo1Z+/+WW9Z7HbT52sQU0C7VDKGWzrq3ARrOZ9b62muYy7bOoIXUvKi8xDUX/DNdDpEAhNVE3teNp2blxTE04JpTet9vnxyTOrZwEVjIOdP1FloiY7WQfVY29lcaV6vZ58+Y5+SG1xTPUbZp3D6PGGeM8DbAmyU4zDyWS5naRRVKpnVVzHiRlDHtLhdZr7F1z7dU0bVS5yj6MfZUa1DT3y95WxEaP7Ll4DalatffuwdJuCOvIHFwB1BzUwnqi3Bjd6HIe0Fzbxb2ZxP5TBJvIo2WQwWd5r5qDF5cts1PHapgUIuyvP/Ep9ihY6/VDU0YmWHVlrW0mg6yTvw/kf4gEeXVfEMQnZLEX/HgzAuO1G6dLBMjrtpH/oX9cIkD+Q6fp0oMunYH/X56B3zsC5H8/3/U6n/+KgwAAIABJREFUOjnoTf/GReKVfzvo/VY+LhEgv+7s/SYKED3PG9UfF1uAfpkACR7Na1Qfsxu616pAAt/LU3VWIfIa8sNTCt3wR0SEQukAqNUNiYVONl7op06X4xe6ETsPrE4K4glK32hrb7uZwgiAlwacSVQj5d8H9HvPfscrpXIRzybyQT9wH34pLihSFfSq8GknHyiw3epKILjb0dA5InsqHYlbO71qjxV4HJs9umv0eIG02hiK9Ah+LP/wcffpl9zci+jZjJEgAaLXkERax+LZH9pUsBmT1Y4eI5mxNsEC3zPTUrCJoXMWoEE5EgLNU+hUyuDnB/DqVWdWDoBmEFyXmkHkgwpD2f3EA8CM8LxNdL4kIwkXAZL97mfpoMr0cM8RCIVEjmUBHb/tAFlxAH4RUr2omOd8qfhUmG5X94A/l3xbI7BaAFnz7nSRHiJApLRIwgaiET99kQ7Ka1CwoVQjp7BrUIFa+ZV1tvpjlYHOd6kT6PRt+MZmW/0/qyBn6Jql4FQAcSbvNYLrn4Zdj7xTMukUa6XrJ50Cvwdp9ShdtyN0XivgXd2U2rhG0FGnTylABIKLANEmT6SAro8sqJLpdFchL6XODISCjkEfur4al55dop8xHmRhJeBBY1C/c1KKx2mDKMu1OAUPOzkSACgc9JBVmmd5cHpmgYpRwLd4NrpDbLQSsXDQ9RLoILsr2ZmJ/BAJIgsskSAKQY/kuKXEkQGT1CH6uX6vay8CJAGwSTYMQQLESRzZaonM45gmuS7qAtNXWZtNK6uG66lP/WyYbuC+wRDbtfcIfr1nbCWe6nklhZZN93eErGHIp30j+REc2yJBBk6OcHzepuwy/V46KzvoiO8DPAhl/MXTkab7O1YKEAiQCM61LLsiGe+y4hABcqqqCWua+d6dKeA1hN/nsJFTYOdi1D6NF5o9/0JAYAMeGHGcQ23KdG9IXaTrHMcmKoMuQNkatAMGCbAQsCZyo0tdoYBnkQAhxXSGnWQMKsPGczu4N3RPaGOu+SG4VvnMJRUN33iWh/tOOw36CgES+Fkg4yNIajix4WRKgBLT95Ozc40IEP+3ulFnP/Re9VqyeJDtVmB+wVJPYI7GE9dJG0AFgQrYjeF+UzB5Emi5AI8kAI0E7gmFVGqD18O5SAKMkz3SQWx11G2cgxJnFDKsEhLkjn8D4KpBvcCYCmF8LSFrowuQQKDYC2Q/pANKrF23zp9PFlsKR3WlGxv2HkBMjSvZWMlqSWBIIV2GEQBUUzx/uK4rk/QJgjXf+653WR0b5GeeeBJLhCtQjCzFVqOBYM3j2Dfcbk+i4jhG/s8tN1+PFcNVKDEOO0j17NPPstlGrbJ4mT366BMelKrsoGMcxz333uu2RafooFyJTVQ+xyf6KgKvlFRAfmV6XLnjGjty+BgASL4VYbkg4iMFm4lprJtkHXj1jisJTW4lxHjQXj6KLYRswrIj3L6r4shRWwapc8OOHfb3f/c39u533A3oTGYDYNk0m/gU5sZxCJALjMtorlE9aqJ1K9YAHvTZEZRwshqZi0KvHduoQbpziyF9YJshT6btKCDqrgvT1khplAfOun05ShmAmuruUfsx++8zRDYtX54JqTSP95zGmkMHdFaC3FwY95CQAG6FayEAKxgngIyNGNQzG6AE3G933Ha1/WLnc3b5pu3MC9wTOXS68r6kTnvyyScgr6rsw3/xIQfCTmOVlkD3axM2K/sPHKHD90YnmZ7fuRNQJBPAsx9LlY0ONJXQ7TkGQvjwzx4iA2aFrdyRZjNtyTZN97MsxzTXN9URvJ5QYp/7wjc8OHnZ6pX23r9eYd3nyI3Kx+au5iSh3oM22E6WV3SOtTV0Yp+TjFXJYQA5/NkBZsIiU60aC6H1EE7nAQ7Xb1jl5Ecyc8c084WyHgSeXSDjpQcSJCklC1VMASqRaoLKey29IN3OQZzkA+Tc8YH11neaQF7m9VaugeZYrcuyUjpZUeFruhRVKyC8XmLNXAFJFo/92iAk/BDXUdaANVy/FnIlypbMtUUE0Q+hRpzDnDJa3WCRA2PWjkWVshDIFrewBFQDLBOuIBMAys/iAGETsYUJxWoEzNiaO3qx+FEwR6I9jPImIZfryP2Tjh99E+qg41VYRjGtrFqcZUNkS+Sn0YGMrVA643aE96c1paWJHJYFWM5cYO3idKQTnDvcDwhHOTMUGsNcS5c7tRFuJqhPID8AeeGG3DpHVljZXFvVKSMCvJkb1EUrcHEkLMYOQU4dOqPsClnoxdD9SjbVYKeTMPNKY5gLWDe41ovwSz9SfpZ1ohWFYGAaTIeUWcKYvf0rd/iMVvm/HrUFf32TtX1lt/149ylLKYRAZNydgPhcuYFmkPklNtFDbUFINYMcBawsD1WTma3/o5V26nsVnvcgJYOyMAS0CTTXHKs5W3PpEKESkdhwykJn8eIFALIEVmObmQlwKqujxx95DIVXCcsfQC5grLKClAEgK8wJxrVUf1rJ1c8rUjBsDGtB1tNkwD0BdNPM9909gxBhdME3dNAgABmIT/1CbHNu/6sVryu193znINk8RX4+BYpKNedryKxllf4tq8ARzoGyDhWAHAmIqp/JXlPvQeoKdUDLwkU1g8BlZYppY6h7TPVvsFb2n6kOUC4c62sU76mNxpdozqUsOVux8lIWSAZrX+psIPo090A6zQgNdFsP0+XvalDWa2URjAA4z2B/N6lAdNYe1T0XmlqZO4u8870H1YYURhFMROqc13Gq61+k5JjWRTJ5yrL5OcouREauzBvk+SZYTEMh5XStenkNkdhxPED3Yy2KGdlsyVEninu8By/9aY6/tYFmBe4l2V/BKTJWqEHoAJGSbww1XR9NMXM49jmMmSiOJYrz2X6B/UA6dTf3Xy83WzsB6OI+ZIajn3FZIPlztZgHmli4/0eYywfJG5lQHcUwXLNsLtlE1Vxz5e3ok2Yj6tUpbq5xZFLDPJHeTwbWbG2oUWYgNsoWlnCNyB2jsWMz+QkT1Ne9zE0hEJIC8uuppfqxZstDSZsTF2apEBQjgLkjA+OoVLMB7yE1O0bILSGYXp3sst7jXCbRIc9KZfWDM/aTYx3WJaWTahPGwKZ5kMAotbZsK2BNz7BFC+dRM6qJpc+bTJTRkAfwLwWIsp6k8py/cAF7pOO+79HaXgspLyJE9fBccrikuNTarsyNThoVtB8T+NzMmJJaU4py1VpqtBqhftT4kII5oIpHxQaZcPjEGVu1bqOT1E0A0LwYczrzBmOFWBbqwnHbhSJV6o8w7mvVNyIV1ORy+nQFCq8kFKJ5vkcQIK+vArJVyyXQ3KKmj7PVLJJMUMp9UL6bagLtqUpo6FCQ+r69L3muhvZDk5BNUihFy7ZWSn/Gq4jGEI5LmXAak5p3ZCWlfdYAFli6l9Sspa/aA6r+SeS1pSqQCjbQACO7Z/akXsMFGqakDjj1ZYpkPha/b5/vB10d4P7N1HIKQWcvw8zFfTzuDUsFvO9+yN1EXmsN9e0ySPYu9jTt1LmyC62myUN7mTXrN5OlRJNERRVZYF1uJ7d0heafGdb75yHYw+3cAzts+V/uZQ+HApYDy8vJZp+IXRxrmLsDcJ5FrEqBL+Ww6s9UNcVwTtW4I8VwJrahp7HIPIHKVg0Quz+71PL/kIYO1sSC4mJvjLnmmgAxcR51m/JOnJzGkrYEq0zl8i0jv0iK8CaabpS/1Mm6rtycQ8ePWiTz6lLW2RtuuMH2vgRJxDzZjbomkXm5BnKmeN58LOfO+HjYDqEoBZ2a+LR3lIuCxq6rbrh2UgitXbueY6kJzCd4PGrtL51X4tdG4zmSsSeliJoUZO03xvtUvawn0V40jyYfjW81tsVEYC0dEmc12PYN903R+PINCnqa6aaiqKOTqbOaPdvJ26NEgjgBMlvbSwHCby4RIK9bEv/T/3Ex/OmtNU//px/upSe8dAYunYHf4Az83hIgb8aG/7IKhCXkVTzoNzhtr33oWyNALvaiFwsBv9jfX0xhcrG/f6u/vxgBMj1rUfWrbK8utgAFCJDXKniC/Ffga+DvBR6+Vv0R/J6vShF3GDBogfUaJQg/U7E96J1BaRRWCuMLWBSNU+hmZSdDZvQghW60D95+s62//SY6bfrY3I7Z6Z+stVXvPcqrauPMzsrDqunQ4XgFLgb9XtUxJNsgFbSe+yHgW8XuLDip86cCWF/1M/0uaJUjYkCExfnvbH/lMi36wCEnTTzLJFA6+d/7eRCA7X5bAcscWe1EsROU5/4cCkgRNbKDCOYO6Lik/hBor41gI9YhpcWFrvro7+sB2GDTTwf5U0884SCjZOwK02yg+1fgvkDHvLx8L0gFGkiSLnn/OMXhkc+vsKs+d8Gee/opu/Xtd+Gh34PiYBrgJc5zKZKwZppkIyEwf5wisoO/GwXkCSesNzwCi5va83RT0nFLYT2ozjAHkAXYCXBItsPYdOUBRArM1XuPJpdBAYTqoori+/pvbrayDxx2YmKawvLcv6yx0v9+GFl/hr/XHrqbM6XqAYRLVL4K5yaXDaJIoBwK/n7AIXWMzbBJiJHNgTYuhIwGAq1DfeMtz2ABaGHK5GAjIAulJoiZLDrj+gHFMgGGNI50PfUR8EDmessTWJscJ6TGKIK1SZLyJECOBB/r40YtcbNknmeB+N+xD1SeDH8vQkKh6d79JTAOIFmdnvI79+KaDYHUHW53oXtEvsICZwCWRWxEM94Z8U6SqHvS1SIKeOU5RY6E8Xh1Uwo81/G6PYZbZQFUsHGWhZo6rnQtlXobJrKN+3VKwY6074WyATh+4jTdZjsB/RZbMbkdiXh6h3Mdp6jul1+R8KYKkN5K3jfnLg6QwgOrAR4Ego5j/1K4PtA1F/xoOQ3RRzdnCBtpARdRXCN1nXbgL14D8BGflIYlCT69bILk053O6+cDJvcwxgXcyqpB42qQ7kZlUEgBIgLL7xNk/XOC+T5SeECsyN5Cm3NZ7IQASLZCDEzzvjMId2xlEyUrlSl2MrI06GGceNfe7L0ZvN8D9lUBwsLvVdk+zKo4gu8rYHX1qv4nSIAEyRN9FXAXsM3S6Wdm4rrr+TQPiACR/YSUHJojdG9oIxewz+I6iwDhe1nFZENkqANX1gzqkpR/dRY2MmOygkMZkwKw3YuSJg57g2QIoYryUz7XaX6SjVTNtzfZDV/sdRBE+R/hAL+F3J+JzAkCxh781OcsZfVSv2d1T4qEqmceUSaClCQCVqQG0WcdPxdgII/wJx5/zLaRUVJFWP22zZvt4Esv2fLFi6w4L8/+5YtftDvptt+yeYs9h+XQD3/0Y/ur//uv7QB2Hc8S9PmRj3yIzalUbtNYNVR7Dog6ixctWkJHapvb1zVB+IiguvaG6+1r3/yGg9jzGKOxdEoX8P7nTAxh/3IB4KDe0vDV76XTPQ3bnCg8SrLJ/ujtaed8xNg8OizXrARcP1Vpzz/9AqRJGtYQo7ZgZZ6VAp7UsAlPZrO//bKN9jcf/5h9/rN/78SJPsdRyIWy2R4BFLgAgRTGOZ1ik70E26eDWGmJ9F2ycqkHrbdA/AzQebkmvwhUDmsn7vs9hJs/h3PPGAD1uhyzkvgQi+e6DkQm2T/s7LWJzFBbsmQRCr5CFHTcHwQfTU2hYsxPBYzMgOiLtczljNVT6sJMwf6qE+sdbNEgZ5Yvozv/yEE7WV5pH/37z1tL+RnmCggrbDd2734RMjgUkulm7qsL+KWfpHs+kY7NxYTR/xgbswx773vugUyg+5P5QWTgEPfVWayw3veBD7ilzw9/8CBgZKltvqkQFQgIIeCh4GOpEUfIu+iiC/sHP3rS+kawNUKB+P5PX2YjzVhWRQ5BNF0gOwWPcFiC0NEIO1/VSJdlFOtUF9cw18OL65p6rQHF2C03v82eevIxQJAt+ICf9XlVaj0tKsmomtT5L7uMCNnqQCiMCcRHIdJAnsA416YJwkOExvZ3ltlME/kGzKdjAFmRzBu7mdukNBRpnA8BUlwilQ1zrOwnZbXFMQ7SYT7KNe2kgx+8zHKL6SqFTAjlHE8CJo2cO4+tGTaRkDg0IDsBEg0R0Q8BH84cM8OaKhIkClIhFuurYYDgTjyEYlFZhIOstuGp88jzZy0WIc248ie4h/tYVxsudOhUWllhqo1B2OUAwKbGoX4kR2McUkN2V2BndLqnkaGCfQlnn1x0yHGpGcg7IX8lBJutEebGONiOYYF3ALNiaZJ4jlB1R7N+KRdKc38U519KCSkmupmvh5Ky7fkDLXJ4s/ycKNbYVG8yUM9BaSmEPcqG3S9B2u3IIedggb1cccpeOgCQVEhH+irAZea/FYCxbTUVdtv3PmjjX37SmjjmL/z0jKXPzaPLvNR+/PAuW7VpmW3dvM7Chi9AzqDWoLu9EBC2lW5mkXWb3rfaKr570gkQ5VwN0yjQxbzWhP2fzm8851Dd28p4GgEMk6JvflkJxEcMZO9u27plK2tlFM0gBwBAJ8j9yXYyVDZYyRACMdRD06o1lB8ghaTqMOb8eLJoRmmCSSH3JQ07FSknRRQ1obo5zXgNiyEnJqsQqx/A2ThskFiy4+OZW3LIuLqW9/8mHycfb/Tst6CVphokwnhdqWNDVVPIooe1WMCsbG2C4b2BAAERH7JJRNHooepqowjUz1pfVJ+oTvHgZs5bI4BhvEKReZ9SH4gEEdEi+8FBahzlAMRTA7WgitI5laJYrx0l+0fA9ynlpAnfFUHPYia//BnZMbL2SLkiK8Uwzn8Ix6l8gB4IsRm+FxHSTaD4ohIIRFgHli7mXXVfC6wUsB7phH1N7QVIUtSqzOUCJ0+cqHUQUSUX+L+FJEL4sAaNYCGVAZk/CoHT1jplZfPjAEXT/F6MZLBrjZhiLE7y+3hZQfKexzmeMeyXIlEN9vGezrcPWJfKHE4ZfToQmWYb1mV7wLbO+RjqPClquJTU3VGeuVZM9/gZ1C6ISCA+ZFnE+8jCSpZMoK6+IWoIGjjoIFdgfQKE+AzSqpSsJFuzYTld7EftmvUryamDKEFZFY7SKwoioPbsGbtQW2VZ2HhFjA+SMZTMOgU5wxwzw8ExEjjnAP66bznXVagWT59n36KbmwHWHZ5kPzrWarWUbiJzCglsT8RqdBS12MoNCfa2W9jnDPRwvuNoIqmjdhhjXc63BYsW+t5D6qNxXm8e5OSJinLOoVQQ2CFBhq/bsA7l5RIUaTQiHT6MLVuKN0lp36PcGhFzuh9XYoko9YcyP7z+keqBY/FkBP6tBggpbc+TcbVm42ZXF1RiXxkGWVaHGqmXtbUQ28uKyiosBRlTjP90VEdqjFKuhMbyAHuOeSUFDqqXoUaJB5ivAIhvlXKXx8s6LYafqZaPpobRPkkDQmSmVBoKe2/vJHMOVYRyvFQXV1dV2p0oMZ9lXzOXeb4N+zkRjQMcj4xoR7F9G2CfMM55V2PYEPO1jkUEkO+VZ/d3As1Vr50mm/DXfZT+0S6v9WXl7A4GqiWpxSd5HqoEBq/mGlRDjLM+CDRNtFncm6uptZVruIT5UXahDdiWKY+wDYu//YcOk2+12JIz8yw+lfFJg8BZ9luy/crJzSIPp9qqvrrJln94D/anS7hGhIkzRucxn7ZTH8qmVMp9zQdlqDO058nNy/U6JZMaW/kasvrKJRi8mty+c2drOK0RtuuLa2zjR47aSRolojjviVynMppCtm3b6mrSXb/YyVpE3e3OA4m2joYpKW/Sqc/j2NPtRU3cT10vy+XzkAzdrEWyANtAU0UcTV8x7KFOowjsoF5rYz66jRySAyhe1ECntf42rtsJCDspNTLYA+i6SImi8TbIvCNiYx12uVVVUiQryxIryvM0Si1b7KRZXm6BX2/NV0Nc71DGipqAtAcVkae9nOyk9b2sCdUwNAcFX2J0KrlhWMBBfrz3nR+EhE2ANFae3mssrsAptE8NWMhJ5a3rHSBAgujHJQXIr71VfqtfXgx/ukSA/Fan9dIfXToD/yXOwO8lAfJmdle/ygLLvTje0sesguAtPcev/uP/UwgQnYE3I0EutgBJ9vvqIvR68iPwnLPXR8WDkyGBj8DP1ZwVvH6B8jrgiRlUBQkIAuxlM+UeyhRkAjJUyKkL7nx9Nd38ymKYZEOebVcvX2iX3fE22/f9XLvig02AfSgKkNPTn+ddecoU0BF4/oJeTR11Aqsp+AVAqvgXGO5yZ3XzsRENguN+5LNd4nofrlzwTWyo1T6wxRb/6REvoB0EVd8cRbGKdIU6By1v/A0H7vjZc6AuRLr4VTTLLofH+3PK01ugP3+rLA35rk4r14QNXGlpMecCn2uKZ3UsRvJ85+n4umL7djxVaz0roZkCUp2vIggE+KiQlwWGgGGRD11scg98Zolt+3SDvUg39nv//EOAiAQ/iiyi2062ICJDRgFVlAMSzoZX3TTnCLqNZNPGITqIHM2mdgTgRwXs1GwWhixXZFe0R11ZAGLyEM6hC+8wHdZZANBn/3Wjv/e1H6uyw58tswVkE1T+yypb+nHCbdngZufRlYSXbycdUfF0OSWw2QmFBEkA8JdCRZvYRMBPZYC0AkxF4pWbQBelwOEBNvTya3ZvYm3oKVLD2VxLXTMIkK5z2Qg4qQ7xdggWAbvqzNK11LXzHA1J12fJK3VkShovFUc0xbse4+oQxojID/1cQaVuSeH5Lbyoxg9/J4BBv++n809/K5RLCpARNpW6NgJFRIxo0xYFySECROSGCBAnOOjQFwGi7IJwfq7HRPOaIkdkg+Wh2/yN7BECfy8yBgJklgRx1QrHKnDbRxfPK9JDXc4hAvX1PgDsIgj/G+wftqee3+mdmNHYdKRwvWLYGE/yPq54R+GbqkCkAOk5zZj0oFaF1AI4Ynycvz7mTQmTnkoC5dmARANcCagaw3qjG9ucFnJDGgAAhhnTGzdvYmxKrt/tHfXauCexYdF11pgKEILRfk1kL6Zg8DSsAkbY4PQz1guxDmhC0RDK8zcStsleF5AwEIjex+ZJ2R9pbML76VITsSECxHMItJlxL77Ah4hJAaRBwiMYUB4MJneSZFYBEiQ4Are2JghHsAKkB/8eYOOmf/8qAkQ2AgL1df9rnIr00OsGuJbA88gqpsTBwnafD9UlqfGegNJKIZTKKhJQJeVHJCBMLCDEKICxbLJexpZKHtrdj9xo130BWw2si/rIEZJ9RBqAk7IvBJJ+k3ByWWKIWBPBkQeBodwTbZQFdiwjpLceiwaRdyJtMiERdwIsa9wv4O+6FJ7Nc9Vjr7EKMlaAbC3fX33lld7JV1o61/6vT3zCrr7mWq5Bpv37D35g7/uT+xjnhGp3k7mgLnoAznNVNYAyad6BqQDs/XjYLyBXQxkOD/3sp7ZqzcrA++Y+KgBUiGKe6mYc1AIQxAOML1u2wongakD09NREFFxs+snzELg2t5hA0KMnbO/ufQR2zvVuxQ2b5toy8oleeOppFB3LsYQZtJN0Lm4kX6AIJRS3ts+FY5yzUQi5EUDBbgCeMqyVYun4PYmd1AIsHvoh3ifoLu5CpZQP8Ddc22hRnP9pyOvjzRP2ZFeoNdMpfffaZEsZ7zEMA62eXIVP7KSTdQ0gK+9pAURDQnwEBG8y56zd1q1DodPVYJvvXGw9FXhlc7xJ2D9NkzPx0u4DdtmGtdz7WCISBvrPX/oO16HUbrnpTu+O7AIYevLpx+zKq7cCFCXhC1/tAbSJAPILF66wr3/t2z6H/NEfv8dSABuOo845dPSo7SDE/msPPICq4/PM2UcgBNohXs2uumu+zXTQRQoZJA//FqyiIrEe7G4fgbBosZ6hafJ8zto/PXSvHd85Qq7PPJSENVhCMYZCoshNabEmSJsYxsvCBUWsscO2mzWiuX3YLt9G+CvjUl2msnZ04Jj5SSS11kHZJWm9EXEfi5JCVkhSEmagEBrFbudfv/Y1/MNvJ4h+j1174zW2cAdBwMenLQsVUA8Au2yJeplTZIF4/fU3ul2QALZMMhf6u+mU5T4bbO2BMBly0jgSclB1wyj2LGG83wnIvuFqxheEQSeBxiJjWgFYw1HnjKF8i6QpYJpjG+cYw7j/olFk8K0DqOnYR03x+yOnq2z/CYBABJ8pOcz/yg9jDpFCYprXLMwmCHqo13CsgogL5DsphHUQNZtcFmU/MtiLLYx85XlMSQEWWdTOlefJuhKYzRwgC6ZuFAuJCZCo6pRnDUlhzZvD+ZSaM4ZzGUVt0w8A1NeD2o7X6cHuo7a1j/MA+YUSqSCPoGdUFTHxBM3yHjUXaRpi2UShlGjbUEg9+KOfcb0NIHaR7dt/2m69/nIbunDO8iFmytKjral7yD7z0zaLL4p3W7eHn9hP3sF8LEVWW0YoQO8YVpxkIpRx37W1t7gF6aY/XmnHv30C60ssNLnXNX/0cc3cOon5OwHbzQHAbgUvC8yMAvQuKCBfKnoa0L/eiguLeb+sucz9pwFR+6h3wtSVjuJVFlgJNGpEqJtbtZYaVJiqNY8lcJ5Hh8jL4MSnEGgyPUH3MAVOH9369Y1dKCEzKRDJdKOdPZ05b3Ssn3UDq9CCNCx2mlCiKbeKOo+1ug3CJhOlwNIbX0+MVO2UykQ9OKpvqQ65HlrqXUHMQHElipTGs40y3hTC2FDThtY8/7nWc36muln1qTr3dS3l49TL+FbNop5kgZMiQ7S+yxY1nZpZWTgCREelRNHapSYNgXg8RoSDq3z52QyWRsq066VhJo61cZC/iZR95KxNZA8kRTcqqBmpd1iyOhkzBUjaotTpLntS6pw06r8BmjykNi0tKsaLvy5QN/OeZJ3aDOEn9VE390YLpMMIv0Oc6WO6CJBWCooLkN9J2ODFYxGEPoXzE+ahztOogicYuynUValSwGivwCKv2rYL0grDIojJSfJHpq2Lscw0YYsXZlIrk/sBeaq6VRF88ZAu0ShcVfenUjsK/O6hPkDE4dkNUpXHJ2GQDLAIAAAgAElEQVTDScC0iBARPuewCExDeTE8jcUh9oS33n0TtlxYYjEeSiHi42gKCmGMjLHeV5M1NUgXexm2foPML3Hch2FiMak/QlGUTKNUGeVeHockVd5ENHNyQ9+klaMya2iDWGbNeuTssFXqeKgD1IO+qRS1SCNZEXesdqVNqvztZhRAjTqGzKJE1o9t27dRM4mwCqUpoh2bwVz2Ptj1QX5PUi/r30XsHzQYBwGntZ6IqKoi00oNUyI7MmiqEkguEk5AtNYI1TXBr7KG8vwyxs6ErM44YXMXLoUg6sDur82e2fmirb1sC8qPSWtlrWzm50lYGKnOkhprmP2AQuxlL6y5KR7CX3OdVL4i4PbtPeDKCwHXsm2awxiXfZUIC5GWg6ypQ9QjybK+4r86Gjqk4r580ybbt+dFJz+efuJxlKfbaQQ773Oyk3UA8zMwX8qGGWT+HqdW6ocACaERQlZ72vvJcknvVTXO2a9v8VqwjPxGb1rz+jCQC6ePICmkuUs/leJM+9YI9hvhjM1R7vF+qfJovkBDZDnsqfpZS2O58Ysg2JaXzbc+VBTD3GOan9u4RrL7k0K8qgalcwoKSSwX5y5ZYQnkdSjwfA/WnkmJccw9OXbssyvt7vubyckhI4nzp7y0Pt7jGbIv2rCUTKAJRk1WsiaWPV80j9Hf5pEPEsX6pnW2jXvx8Yef9vUqhWv0w0+UWPEfPEqeDc1hKCoTmDvSGQtLIMyU17Gf9XqIeTmG97cYsm0uCpBJ7vul1GcHZ4nnTpjEo1iZLlq+zOoYP4Xz5jqhuHHTZVaJ4mcn+Wzz2RfO87mhivHeTiNPLs169eSS3Ys91RlXgWgcBq3JZGXVjiIonL1DPlkuyvXQ3naUBqzJOePs/fM9J08EiHLgIlFDTzIviNgTGSM1m2pQ7SF0b/Ty/nJQy3RhgxbHetHTirVWCg1XrZB6KME+9Tefo9EAa0vWG60nTkDPKkC0blwiQF7ZKv3Ov7kY/nSJAPmdX4JLL3DpDPzOzsDvHQHy7Rd6XkG532h/9QpINHs6XTIqA/bXKQh+k3Otv31rBMhbJTgudrT/1RUgvrWaJSP0Xt54Pi62AL2eAPFnmP0MnBk9tz+/142vJ0H0EwGNv3z5XyVK1K2mYlgetQrjVmdOXZ26fdMoeOgc9xyJVgplEQ90YUXN2H1XPWYp65+iM2k5Iel0oYYAKsseQrJk7ZlEgMhiRjZFFLfqqpP6QhvioOWLNqRSfHjHv7qCtPlUV7Y6t10ZwCYG4LXhuztsxUfK/d+Bzj3KXZ5fQOIIXbUCcIIEiG9kZ3HW4POoMzAorfZOcE6GFAv++sqDYAMs8EbSbnWs5eXlOLilwlsKg2SRQbyubD/cBoEOeknBBfaoS0aBcfGcv1q6iJQBUlKK3y6X4+EPp1oJsu0mCtAbbrweEJGNGh2k03iq5tF5N0VnrICuVM63nle2ZOXlp+nEl/8FRAHtciIYuthAS2khlY0mswyKXYEBFWQ5pHKNBFarg1MFahEgRcWX19iiPz3m77nin5f7GJn3oaN0jtH9zkYxGbAuhpyPYcDGMM5lFhvqaeT3iSIgAPFTADKlcpAnawvdjpGAkImAYj28t2EFxnKCZX0lr2FddNlmeFccBXAsBXAr46i4uAjgpZVxFe/PpWusayMbCAEu2tBorOoaaXyoE1OgRTBnI9DZye6ajZfIDyku9DvJ0AVwaK8k4ED2ZcpjCeR7sIni/ej59Fy6tnq81BvyEpacXg8RwaFPZe/JAitCxN0sASKAgbgFJ1N0bJEKFOdTgJHGm6uUBLTwfwJEZjhfIkDCdWEUrCpAVvZqQrU4/hB1sgNEJKdm0XmHDB7f9EYsWzIJiY4CrJjgXKSjBLj+nqI3JTW6zkCw+PVVpzaB5csjfiVZ0k0XvECZGMDAaBCPaciXXqxGzgCQiJBT6GE85J3UQ6PcNwpkLkTtNJ+NljIolAegcy2gRpvVTEBbkR5dgB/aHMsmpQSQXbkCsknoATiMgaDrYIMpWwYRIM1s0OcRaKtgTREIIihkg6V7zu9ukR6zyqwgASJyMqgACRIgrzyOxyt7xm2vvEsykPchhZn/jM+JYPi5VDf8IJAHElCU6WKJvJC6JMANO8M6+3wBzZyIGim41LXegepD5Icygpyk0ThFgaNuYHXeRXFPul6IDX88ILgIEPlYK+8gFEVE78M32qa/O8+5YExwv8VDKC6l61BZM+chNxQ2L7BZpGjZsmVWVIS9C+NG97E8w8srTmJ91wDplO6Pk23Wbbfe4mBeFV2MItg0RpcsmE+3Ol18dGiuIlPkEayr8rH80Xv5xa5dhH1f7hkg116zA3UGKoMHv2+bN23GZo8sBsK8e3kvCVy7xYuX2uPYaG3fcYVnM7xMqObGTRtczSfCrAT/6QZIFtm+yArvuutupANQ4aXcO6D2zz9HF2hpgS0ly0O5RguwQNv9wm5EDKNYRWR7h2BJSYxnAMyD0KjGXmvcs3KG7PrrrrEnn3iUjsOVqI5SuG/YbPO7cTbP59m4r0al0sl7SGWzHY5tXy9g2CAh4akiXDn+dqxBojj3sagTGicgBWumbX95p33kbVlWGsX8xOb6qaOD9pVzgCwbspnfx/DxLvKu3pLiLDoVI+nCnUeeyfN20/u328jZUe+MHQSAVL5E+cuVdsN1V1tjPXZR3DsK7/z2tx5EIbjQQfNbb7sFoJZ5if37vn0v0s2ZxDUodhup4ZEpe/bZ3Q74LF48FwJis5NSsr3YtX+/rQdMSsdSroffnz5zCtCjz257zyossJKYQyAPIXoqT530EPhYPNSTk3Ptc1/+plZf+1/ffafd/6kXCVVHNbJljY3QsR9CHkBXYw9zebpbG8raq7e7DmuTc3ib071cVOZdma2ofVYsX+62Rx1cR405D9tVlgEgVSRzuu6DPtQLsk4KZS6JiEzmeWoZD0Nk/jTaRz72Efvox//SPv+9P/dx0F2DvQ5r4kLGpEDgCMDM8pfLbSWvI5/8YQKF87HFiATIC1druEBplBjTIXTf03QwjfUOEiwbr2+yGJEaZHrIRqURdQcNoowrphfIx3EQYYntxH/GMlcJOJ0OJTAaEL6D8bb7cB3KCB4P0Fu8EKsb6l6R76OwDpQuVpLH/IbiJJzXjKPjXZZyWld6e2WKI5IbkBgrnUyATlmyyZ5N3cLqdFcJzTLoHcJqAlD9IIsThipkCH9HiFQu4H0SBHwItUkPFib9qHeSs7FDAyBs4fuxQdRoSPiKUN71DrRbXPIcbHqUH0DOM89DLwLjEoWVAogJeN64daX9Yu9uSDOzd9+9xEgcsyHu0R3LU8k4mbHPPoaiBmBbVnS1rNOpxfMBzHJsUYY6biGvITHiATGnuT8U6rD9A2vtGASICAnNR1IsjkEOZwDM1QD+CbwUiCngUsRPDGt+Eh5fGSkR3ANVWFjRAY2d27AyFABdlZOTgBLiHGNjFFBdXfyJzEdSGyigWYHT6i6OCqcDHL+wOEiNWGrHsBDs3fT6kIzgw9bSOWbV9ajI0nMBmQnFpqM/G+XxBNZD6RnkVEDEqJ4S8NwBkJ7K3BjBHKj5sR/SNIzXmb8dCxY+ql5gblLzAoPE64FZQFWkt9fCUp5K5cHvAjXh7DqhJV9riq8rgZ+p3vC6DzBTBIhqNFd+ejnNOsMaMcaAVGBxPHXPBPeQ/q2awxWusl/l70VWuCUmj5eKSZ0jCksPlcUnNVO06heecxiCoYdaYRhgcZxrobyPIZ5T63YWytwxjWOB7JDNQxDawzBkxeT8SH0hK9a2Dp4PAkIAYlomym3umT7mklYIO9XEirTh1DjhHAPZF8I5nKEenAP5Mc5Nlp4ab9GAkNHMk2ncDNGMY4xPjdHiHf0XeI32ASyNeJ4JjnlkUmvEJOQwz0cpqMBzljJfW8FEqTOjUMowhmI5XtbJlu42q2nEvpN7mMZ7SJBCagOCuWFSFHCeSl0bhqKqi1DzjMIMW7FuKV31KZDi5BmRk5PAXBTGuRmDNLlAwPYQNUYGP59i3Zimlg4BKA7j+zBeK0TKZZ5TIUKJZJnMiU6ygfAU658Osyr+9ljLsH33FNZ3GhS6sblHVqSa3XTdCttXUW2x1OQpqEviYuZw7iH3+D6da7Ac0LnSsxmGqbEiba4sFVFLt0IyapEuoJ4SGH4eFbUUIkUoH3XOT5ZXYGdZ6DmGMfIm40M5YFKPBm1/vTph3GqMigTx/Qs2Z4mZ+bb30DFXhCdhqdRGLSf1xxTzbAYyMZEiuvdEgGjNLwI0V/2mLJlUAPkJLBUXQdwrH0drdxP1mxoTwqirRJiE8zjV9KcqzzphHCoGi+ur5gjPDmQum19GcwhkZFlpiS3mPT/71JO2Y9s2b4ToBDhX7uEgc7bmjin2MSLvRKKqNhvn/pU1khqI1FzX/tBN/v6L7tnpe03VUMqH9KaX2XMQbIwLqsO9QUb3DscptW0UnyPcC73cE3HYvE0yv4yPoqSFxNuCTWQigzyBzwIIj5de2Om2dD2Qp4EgdohoyKOohFTIgS5r6ECtUFTi60Ubgzme/KTKL2+0bX9XbutRnaZxnecVF9kzz+60p599gbUn0YnGKJTA2jdLOS23gHH2dalIB9NZN+bNLWIuz7dHf/6EnatsQkW6xr7wR4m24yMHUfSwJjIXyMK2AKIiAbtgWQZL8XsSZYkI1GxqhU0oZZWBNMRzn6VuGuaajXAfqhGnhTolhD1JNONp3uKFlsrYbIAMyWfvunfXi3b19ivsOOojJ9OY51R77EKtevvtt3GfhrsSSZhBH80jOqdSt7QwjrJodlKTTIyyYRgrvSiICsvymbK09nKfMbmIiBqmuSqO9UEODbq3VT94jiDrcj+LmeZlWcZpjQnl3KclpNmBPS8zFsPtS5/5Ok01ZEJFpmDtN8zx0LzmH8y93ENOgHAOLilAZk/L7/jLxfCn3x47/B0f+KWnv3QGLp2Bi56B30MChIRFLxQCSO+bKz9mf+544SUC5KKj5C084GIWWMGQ8jdTf+hlL7YA/UcIkNcRH69RgghQnPLsDwF/r5JZXmrOKkO0ie1nM+EdSgA7Ago9SJJC0eX+dHjnIQvuZAMTmxBhd2/5un3tmWvsT+56m226/ToKR4AKJOLTWPCEKkVRBAg7Ib2aupoCm8ygJZX8YgGdKbJV4AtkdIuwWQJE3+vn+hThoeKq+cGrbdX/OOVycc+G4DEq8FVwqUtZP3tjwLID67y2wHB56Kjz2zFpdfGpu49NujaF2qTIA3oISbtsoQSkqxNUKgh9DeXYkwBE4wE+zhF8mAag0E5X0Xxkz+VIjaPZQBSwkVMIZROAgOyBsujuj+ScPfIX6ZZDkT9EETqXxydhUzAJiCR/bgEwsQCInAHL5DkVJDcN2tNOMS7LqTg6rUcp0tVRP8R1mNR7ZmOqojWfbpwJjlmZAdqs67woL8QDSSlez39rm234RLVvLNwmDDBTNj4K20xKhVxhAzwFMJTE+wvn90lshCN4Xn1OARbn0W2n66XX6wM0kx90LOdAXfJqwgoDkFSnsMIspQaRzF0+viq29Xryl9Vmr5fCXbJrdQE6AcLvwtSBr42d+rx4DSkb9JhRgBhlguhaijAJdn8JKBEwLzWHbCP0NwIh9HORDDMQFfmAeMr/EHklAC6FjixZmsmvXCHqsrGQLYUILf/U9yLmGP9KhFB3pUaQbLJEdHgOCP8OEiAKSBfoLBA8eOzerCbLJo5Z9i4h2rTyWpOyKmMjJSsUESBzGKehnJ9IQLouOhIr65rtRFW9zQEUaEcVMgFAnAIQumDpIrv+v+W9KQnSXE7fJZvdrMUAsG8ISw9OWwG1CFYKst4AcIrBxmaM7scuwAV1hNbU1tPZv8oB/To6webSNRbCeSnHvmHz1su9M1Hkh/ypZSOi6yUpu9DGfoBkkR4iNNTpq1B02aDJnqFTdh58Lw9vBRWr21b+3m5FpQ5GvobJ71vEhMaXA0MBa7qgBZarMWZVXa8lQBwI4JrHMj/53/Nv74rUpk6WY/xOJIr8nAPPoVkw0EH4KoESIIc9YlG2VxozunQiZGaJFCnC9JzxvI4TKnzvjxJQK3AFzEuKuH7slkSARAPEjKpDWsHI2lwCIB5CfVVHB2tmPjkMD+7wy7Lyb86hQGKuYfOYAEIksuPgwYPeibl3717vgsxFBdKlTlZsEDohXzRvHkElkMy519ym+0hEVCmghgiQEcgwkXbjjPcsSJMFgBEi41588UUnYa4hyPxprK90zlYQYp4KKN9UV2VnIFbeftcfMM/TYYyN1+mKM8yfWCdsvMwefxx7P7yv21BsDQKep9NJKYBxVGGndAy3MF5q8YQuKp5nN990qz347z/0muPGG6+FNG+wp5961C7fvMFJxBwAmhOHXwbsjEcVku0b6tAZLNeY49YCiPdAGn/pc5+za6/ewQZ/vX3nO/8bAme5lZGLlJRABzL3Tzu2ghOMx0IsdrogdQt4n9OAG/1jvVZ+/IgV8FyjdDCnE049w7yZAmPZGZFhn97fRt5Dr/2PG7NsdQZjrrOfAOou+xYESMaaYu6NccZ0PLZ4hN2DQW3fCuEwTdfqzKBd/d7NNnoWmybWv7raJs4T15fO/WK807OzsH9hzm8EpB0FeH7+mV3MkfluBzXMceXkkweQnoTH9wkURB12y+1/YD9/+El74ok99pGPfhhCIcv+7Rv38/M7LIZrLoujq66/HjKhxe+J44Ta3/rflllj+RSAHvMz865AvV66WSM1P6RkW/2pWvvSV79vb7/njy2OfKalV5r9+JtkqhDsLVuPMazuxnrotk/LIhelCw9w2eCgmAH47uqHFNt90G7EI/zpJ58mpHQZSpYF9vOfPWx33XkX4Df+73yoo1n3Ruk8EYEd3gUvImdgIMRWrd5gTz//tHX2d2ID9rf2nne+3d7x7rts1doVllaC1V97ghPR6vhUWVEHKL5gHqodOv+PnjpuG9autTCsbkhtBkhHbcI6OISiBwd15kdALJGlEB9zINm6yEhQuHMT5NAka+IEoGsIWQEKZh0cpoMecC1CHesZNB5gMXae7JIzdY1WXgXhSxN4BKRAbnG6g4eD/V0QHigIeelC0qTBQgFLUckpFoM3q7Wni/NG+UMHMYGxrCFZZH6FkMEyTd7ZAGArtzBrmZRuYKVSCGJ1OSlgG8C6ugbglbVAAHBRLqAOc2ecctAYa90Ah3Hcf92sUY2koIeMY/EUQXcxROCpqnLUM4C3c7BDqxqkk59Q2NN0jHMcirZJzQy3zALqEdSrv3ipya7cssCKIVoOPVFpf3QLylNUhf8AAVINOVM2n18oJywcS6PUWLt8IcHQiWQOYCcWyt/HoEIZxVbt6j/baEe/fdznojDGXRgnwJsH+K8SGx3lUMjiUqviCHN7BDXMHBpblizIs4N7X8SmbYHNL51PeG2Vg7oh1JX1gMmqT7U+TDFfpgK0RVCXRQKgyRpNc3RISIyTS2EhdMPPIdMqWs0KWkDJRohKxmKlF+K1ltoCBap89Ambz8tTcHsf6xRgLq+lTAGRGOPMj3FS3LB2Rcl2TOs0z6UaQ80Pc7dy/7zho3kvytzZdcf95Z0JD1ilqi7U7wI1/KzqUDWT/qXwbH5M0oHXBVrvFVQsz3+ppVUDqCmmC3WclKhaeUYgx7w04LGqX6N5430ECQdsTqnBGLxzOAjZVPZDOPJEEAxcB37fAzHdz7oSgm++As57hmn4wdJqisdmcM9HwZKEQVQkUT+GjA3aMCSIFBFZzD3qwu/sAnhv5jwzFsOx+ItLFBnFPUyYeC9kieqgluYASZKcDqnBWhovJTAA+QD3eQkp4JkAyCmcyjRq0zDWn0RA8kmsp8LoDG+mtjoLgTHJtcygQ34aJVZbezeNHTRXEBmjqD2dWgmARIDEJ0KicPyh0zTycFY6AFPbmVeHFAfH6UzADi0NJqSJ+qSX5olS8jRiUaUMo7qISokmFyYGBVoC2Ty5NOpASlPARosRhaDuaUNxJtKU2ljZeKrfwhg3EwD2E1j2RUNQpHBNowQ0czn7e5gbwrEtw2Kuj2v3Uk2n/dNzzVYn+QfjfBzSYh1T57bNC+35o2eMCCjbuomMFJTvpaXUZwtL3dY1jjeqxiMBvGvWraJRIZW5P9XJYbVT9JFhNaEQeNQfeqwsAXXdBfJmcm9EAlh3Yk8ki9FhanvtH7QfUsOFxp/mXN8/Ud/4OIXgrWnuBDTv8ED0OjJ35i5cwr9ZG6TKFskrFTbvQRrXetZONbioVkqkSUs2fpGcu3zIpfjZTn0Fl8uCTsoU7YPU2KJsqk5yUtTUFMsx6rlU14sASadZS3lwG9etpQ6osjyeSw0YjdQ7HRAbk4xp2f6G0gnQCYEqUmyadauDOkN1yBnmc91fzT+83u+r+X+8x/d/qsGkIBB4HlRkqbFFTROBDBQ13Ui9JYBcWT0ihqQqpr5lTwB1jioU2zLuiWLIhiHm+lC+X72ozLbQFBKlPQ3zz5njJ6yhhmwNSnLZMg2IjGP89Im8o7YNJXCpS9aMLAJxkI3V/7rZbkX5IVJ7M2rYZPa0FSgu9uw9iB1Yn2fdLVy8nNDxEpre6qnByuzA/pc4v+GsrWWowHohorHWQgH1ixd2cR3jsZorsE/fE2vzbv8hln9aP1B0M4HkshbkYnmqWvQ0JMfp06eoOQo9ZH7j+vVuV9hE3sgpiJGzWIuux57qZfLQEiCOBth3LCDjpIT7pou94Ah7VqnhB2jmu4ycuRbGwrPPPW9X33wzhM8YSt99bnN9FQrDDtamxqaGgAKOsak6Voq+Egjuds6N9v9SCbVjKbZ0zWInhkTOKSfElTiQXDPM/7p+fRD2GqppqP0n2Fd2oTSNUOYney0p7Qe7aRTEtre28oItKl1t73/PX5I5mcc1acMer5R9Cou2f4j8eC0Bosn6kgXWLy1o/8k/uBj+dIkA+U8+4Zee7tIZ+H/xDPxeEiC/lvRQuRAkR9Ql6wTIb/sRgIveysf/9wqQt3b8F3vvF1WgiJAILvGBNuTXkR4XW4BenwHyyjO9cli/rC55rQoEAiRg6sPjAyHSruhx8iPwb1koqTBswb5DocfaVGjM6DMeq5Ewip1eOnfClSRKQOHYBF7YbG7GJvvtPddvtw133gAQjtcx/akhoZTO8hIGeJEllpQKCgh2j4dZcDKM7nEpFvT8Ex5GTqFEdSoPXLfHYuy6agAw/gzWVwvef8AtZrRp8MKYczjK7wQgSnYrBCJobSACxTv8eL0AmE6hqS4rdQDqcRyDOp6kWBDYKJBRr6WOroXYrHQB/IgQUXaE5LyyrqFCB1hIxUP/LB1tUoGM+mufl2Qf8LOwoMgzBHoBF9XF556qbHIr7t9ohffuhiAiGJYid9WqpXaq/BhqCt77OPYyZHHIfFw2CZNsYBPoqAlnE1GFDZZ85GUDEsp56mMjokBJWfGMQ2QU0YUltYXenzqMB+m+GuIxGloXvn+NrfkYQCmbPNkdiaSRfH0QIGqYv8/IzqQzi+8hfJbwfmPZ2EyzIZAtxiTnQp1wWUijI9g4qztIAH8sm98IXqsOubtACHX9S/IeBSgsuXwPbbDqxlQRresh+XM+9kqDgOl+Dbj0AQJkVuEhEkRKCiclsBKRJdVsx6VGicitcUBA2bLFs4mUZYo6VWU5IsAqXgALGyhZUSiMMQmViQevo2SRTVBJcZETN1ny4gVQFakjsEKgi96HiA5lfcyRpRifsRTrIerWZLPoahHPARF5h0WWFCZYRGg8aDPrhJpG0awSRYSDh6ArdJX3PuUh6LLOUvg6m1rOqQDrTvIXJkLYaEQl2enaFqvFm2LPkQqb5jynsLFegx3Qu/5yxa9Ud+hm/1Xkh34nAqQXBYjOUcQcgCXGkayhOlGbqMMykk2jNkhxWJu5Eotzlw3RJX/4AjqS4xjXCuFUeGEu3dq6BrpvdN9Gcb175AvOZvYs3sACt9rY8KajfOqCFEimU1Cdw2CWWGqkEHKMl7/8pBkPIhOEiLhqQ+oNVzJBMGhd0nwgok3zTZCjl2JxFojyvCCRZjqXPn8FCH8nOHxvFLifhxnrAYIkEJbuCg/NLU6WML9IEcTfuTLEiQ09RpZZgKsi7fidgAAFoaujr51OQW0AfY7gWAdlQYayTb736r5LAnjQ9xNsBtXB2CMFDB8trW1gKQRP1tZip1VqZ76y2n++4zMNekcOgOzevRtrg0V+fgM+zBnc67F+H6s7UYB4K6BCJEBqKc8hSznNvUlszGUzMso9pVyiQYAWfZ/I2Jclnywm1PH53AvP2xVXXeVh6Jeh+DiDimDt8qWeUdPPPCFRlcZFF+BENHN7MtYXet+6Jtq4qoNP7ciZzBOy9dAGVoHcCvRNpoNUXd8FzHebNm70rseac+R9oAJZvnQhcyS+45xPkbCyCsvNyee4k7Cx6vP5U4SN7P4+++lP45sfY6tWEpBNFsE43fbLliwEBM4HrJrE3uSUFUIKxuu6o6QJZVwii6BztxLrwTob4vxctXIN5ACIW8MFG+M8toUk298+c87Asu3erTl08zLHY+VzgfyGD/2k3abzsGMieyGZjva4ONYEwNX3v+9d2JftBTzJtC3vWGl1uxqY+/D/rm+2UycrbeOGLd69HRXK/I9VRR8AYx/WQwra3YkNyV133WkHCUm/6trtWGfsRkm1gM5+QMjzLQTJV9uGDVs96H5wpNuqas96QO3mbdsB+wYtjzlKX89gRzHKfXnzu5ZY/cuTkOEAuLJyYZ6PUkgE88cowBTToT3+9F7LKZoPiJZk+48esv/+mets18P1nr2SwtoRyfwyClIfyfo70NcGoHqe8PXnCUFdZmvWboR02+ce8N2dPQAp6707W6rBJu8czXeLpx7AWo0nXXtZe/jSHZKAt30Dr51vpYvLbN+xgygO6u3uP7wbG8mhNVoAACAASURBVCOsxrCKKVsZbT314XQop1tfI9dEIeTUErte2m1TyC+2b91mzVUoUlDBzS0soTM6nwmWew/gsB9ryCQBf4xJ2pitCzJD928H6/0M7aBjWEnNAfiUBZZAw8Fh5hBu4cQMFANZhXamodX2vVzr6o9+zlMqjkpxrAVaozvbGi03GYkO83MGVp5RSB/GeA2aet0STrYl8q+vqwOALWEdwZMqEeAqUeee6yBbt0HuzcYGrI3U4c70n5qdSvc1toZM78cqWgCp3XkHkJznZMosyo6xIqx8Bns63Oazj5M4zvHPjKOa6xrweaAR+8l5S3IA43odKKqroYMaa5D5ZZw/7sc2xhmOYYaICoVVllsXZdN88oOv7LdP3ofdDZ3s//Boix1pxOryMjrnmZtrUEfkZCbatWtKWddRJjK/JUOexpHFIBBeCter/2ILOSDl/t4iQPeVX6G5R/7uRdgbjsI2KMhYdjvSSU5QpyyiA/jcmQpbDUmqMO9Ez7u44MRH5Zkq1o8SO3YCSyxOQgpNGJEQq8oDkY2Qz8WckzhImHFs6Waw/kpO4t702I1Qvs+CNOD9Qy7u3nMIC6FCVxNHwlTlFmQwnrDhIYRejSCal+LjY9w+TfWlQFQR8goLd4UkH6oZ5+Alr3wiIFMnK+buQG7wmo+GvT0OOGsN8mwGJ2mkOg7Ywkq54cuRXHn0lXOVzDys51aziRoEZB+n+VgKVCk/VOdoQI3wM69t+FRTh8D5AeZqtXwoF2YK9iGUJ0+niaCZTAKpQOZ4xlg4a3U37xNyLgEbWvJsOrCUisOqUBkWscoWYEwrXj4EC1Vyv1FGdFtdVTfNGZB3WL7FoN6uq0eJQP3R0q5GI3cioyEkjLlgEiKhkPt1lN8RCA4RWdcybWXLc+zFg9yvrAvLl4UydjPonKdRRplpkLC53MNjrBt9rPPt3BvEEEHKQaBRTyiQXO4CqoFaLnRh8ap1lPFPZolUOj19vXa+ERAdgRdTFvckSmIsE0N47tqGNsY493BauOWXzLdhnmeYc1G8cC7kB7UK+4nkjARq33Yyi1bTRABxSuNNGAfawxrUAyEgEkrnXrWg6jR4bRuDFHIChDk1lPVxsHXS0iFn4iHX+ydpmEIepkyz0YQc+8rzFfbESSwrucZlxeirGruZ83Ntz/FmiAAaGBbn0VyTRBZNEqrrpICNL2MjGqZHpNu2Ky6n8aiO9wYJhkIoDNJIwPIisqa0h5D1bjMNZLIWWr16je8btC+pZ98g1bmCsmUzpLrSbT6lOIYQkfJO85yav+CDbdehcmwMu60E0jqZBoPT5ICIGEtirTpLY8ugQqjJ4JEVrax9RWjLJk51hRTMadh9daPGVlahxvgBLC81v2ZmZWOF1uLh3QKxk9nLqJYaZIzrDlC9pBD0Huy/vA7n+NeuXEG9jOKOv8uhDvnRv/+AnLKtrpyMh3BT1lSXlDdMls3YRGWyr3xm/0GbfOEey3/Xs+4qoI9e5napYfQeI9WMpntXCmoRVrwHqXCDdrgR2i8q84PaQtk3qud0DabZww6juoiHtBse6uM+CEXll23DXTSosb4USpEHWV2UU0CO2D7O/4jvH6X2HVRYO/MS3DpKQ9RY1EKH/nGZH9uajx22G669gjk3w/Igw/c89Swh3lXkNLH+Yg+1ddsOJ4iUTZdDraw9zDe+/lWvge647WbyPk6hHGI+YuIbIAOwpX0UF4Bu+9mnl1vJbT+CAImBpIxB8ZQFcRVNw1yO119HyHSsZY+5dv1aD1qfR/2XTv00xfX4+U9+imL2bXYS68Fq1HotCjnn2O5+x9stnsa9GkiSCuqmVMivZOZE7UEOc96jqWM3owapZ42vq6/Fiq3KPvjBD3h+mcgW7XG1b/t/2HsPOL2u+s77P7333otmRnVGo95lFfduYzCYYjAt8AYCG5YEQpa0d2ED2TeE5QVCKAYDMQaDMRjLTb13aYqk6b333vf7O3ceSya2BVYIYVcPn8HS6Cn3uffcc/7n/2uDXP8pQO8ixlgrloYuJ48v2IFrwdLSJU7hJMWjbFObqLmyqAEbGli3qfc10QjEkiqzDXBvGEvLHKwvRaaaZg4JoH7sbGpH6RYLQWaBnfrmInv00NtdHsjMhOB3qfO8udd1m0SW9LAP9/jtMkC897nck7nija74/ZU9m6v1X+ZbNq9YQ367v1xr/+laX//6R3u17++92tt7XX9cPwPXz8Af0hnwKZx/t3PI7/aMvHLu8Xv0hT6cRS7/8qoN+Gs8umtfAK7xAK7p5f8WMPj1t7vW83e11zsW/jWsH15M2JVv8MrB7IWsew/fYnYZFLnsqeoVBvPLmfvvfFvxirF0+XPmn0g14qcf92yBCwoclrqDpiVWBlDR7JEHbrN1t29jI4q/qz+WVNgchGLBMEFxOsqmW01eP9fEVCNUoEgoG0d8W/nzuNgfEilI9aHjoyE9q26PszGYs3Pf3mKrP4501kmgPVstFUgqgn32b/K8dTJyFU78u5j62lTIV1/NeIEnKnwds5vBLHazskC0mdV7iG3ts2nSxkXP1SnRBlvWJwEU5r0wgEsIP5e9UzUsKAXUKV9CgdGSBg8p/4DGYjQFYj4WInv3HYCJFW9H/sdSS3rwGVQb2bCGsK3paKbZctFKS5ZYVlqS9fO+gWz+wtgwTLL5TcGLtgsVSG19o2tOxsFwVf5CC439Hlhn3ciLxZSb4jVqNIpN6Md/25paXLO/5Ue3Wv77Dzjm6QIacufOn7EoNfgZIx7DfwSmaxrnHa9zGZ+z6ZRtR5g2kLAVJ7BMCOX5IfybLFOk0MhIy6QJ289mqdWxxmT3JeakGkdqnmg0ipGvJrLALm1u1FAXA22E91PIuJprujZqGLhmget4A1Rxnj0wxLv++rNTMzk7CllgYclAk0oNBB9L0/l7z79GNheyMtGxC+aTT7bY09qUSO2h90xmcyiFiFhVkphn49MstYbyGab4fSTvz1Md8KH/SgGi93Vh53qDGYWrYyvFmHJ3ggPYPAssWU6pQFdjV57cssBS/of7O+MtQMHoWLxMwTSbhgk77R9pZTWthIn220GyEib4Hqk56basdLG9+5PrXhfkeK1pUODHSLVnzTUsv3FYm2p09nHNqmvq2WTFOIsSKZfyCIGW6ikFFl9LS7MDQ9Rob6Uht3L1GvyBCWdk89kkKwXYaTFI8w8eP8HxlbLJZ+OoQFfev5M/B9MIi2dD3ggrUQoQASByKZBtmzZFUmeouaSNqwM85qct/VfAhliOuic9CwbPqs/ZTs2Dr55tFddUb+oeGidYJQiEUmNNl2ZeWaL30eZZIItst7y50PtMD4jxGl6y5HPPlTKF5pcsIIYE/LnmlzdX6nN1zNoA6vyEcO3HuLfUAHObc443QMehsaBjBQwMlP8f52CSTWK1wC4Akmw2y3OwCM99bbVt+R+E/TLulY+TSMNBtnU6Sr2f5hmBTQJAZJGlxu0aGPNnzpyxZYSdV+LrnMRmV3PTJMchuxVda93DyrWRV/SePbttw4b1ZFL8yt03WWTwKNg+lzHvp9Bt2IXZNJ4vsXmW5UcQDSxZmEXKx5qTL8B0lIadgjwV3uzlM9HYHR1kMx5FpkMjFj9ptnJ5Kc0PGgwLAGeYN86cPGENbL7V+CmGjShgTaoWNTNiGTvOnm+kz1ahRpEFTCXHcWDvPmePpM3xUkBYblgrXkxAK/ZDspsZYLOdwLw7AVAbz3wxg1IiiEbO4XMnrJ7g23t3EMbMZt3Iihi71MB5MDvXOmDPVA1aHRmo929JIAgdOyq84+t7J+2/vYClFt8lMysOL+wEwCU/wmuzaDygFBtG6RA0bW/7r1hdHYZRT4NgI6qY40ePO8AnVhlQNFITAFObyJgYRhHA2bNWxrzysmQjl4sCI4D5R37cUQBivTxnBIuIBVghHjl6DMZukZWuWuma3qWrVtkzeHTfec/d9hxgVTYWYwIet96dYe0VYuMTAMx370ONk4idylhLEzlC2BKxTtbXd8G0ZX4Ow1KG798D6PvwZzbbnieaOfdLaHQCAHe0QViYhl15ydnCNJE1o+abmMZ7sUbTuM4W6xRwaoi5QsDHCE24Pu5n3SCtMPmloBtnHpMtYTD+3HOzWEXSEbwAAL4B9uhXvv0t23LTTmvqaLGH3/0OWK7P2n3vLLGhOuyydBsxlqdkx1LfxFqAbQ5Klg0AZt2MmyFY7moEb71xp81BOpihPphE9jAG+BbI2I4RQ5oxMsM6pXwErW19gMV5KG7qyQgRyCAQD7csy16SZbNRqba/vNEOl3Vg0UOTlX5MYmIYVi3ZVnnuIk0wmqNad7hfNLcL0I+KVG7UJOtghFMQOoB9VMxjGr/kVIiNLyA7nPtRVpdTzJ0d7WLFBtmJU1NWXEpAdGqmjZC7cqGZQNyaHhukjImgKz0xioqRptrGFYm2EHuiZppOfQOw12lEsaq4OWoK8DOcQIZQwqWCObBomvqNTVhmqW/I2Bwg86S+3Quaxl3HluUm0NyTP1e8PfVYuX3lY6VO3fm3j1+0SyhTlq7Lt1YxuCe6USbF2mZUQSmxYfj5T7oMLtAad17ryKiRt/3yR5bYrr99GsJHgWvOK9dEa5vAMBE3pgAv6xuanMd9AmNcStFago+9/B4UMVziFuapQOaRUcZlO0qrcZChNhqJCjJPZd4LA5BxAejUAfH+fGfGZEA4K3Qwje4p5i2axVFSB3Cu4kIhVMDqv1BxESB90PpQoQ0zJySROZcEyzo2rcixtv1QBkRFKmReM7/yvcKot7CRnJaOU5IeqgQWYz/VpXgfwVf26mE/OuDYR/o5IhJKhy1eE7ZmjyxMacIpb415W3WNU3jMTPBngNkpagn9o4AS5mkXxKy6U3O+wHnWfv1XZAipiVSXCBjR75S14KtttLiNQlBRjpLyQiRhklKojyamyC9aQ6R+baG2lLJyjH9PQP3WhbpyAEBVwdZ6fQzXSLWaVHJqbEvB2gthp7YWoI2vn5kB6Mf5FmA3LbsuzsckWRgIs2nI+tHEnGO9jgRYgZQRk2hlVZ2WnJVsR07hYcXr6acDyKM04SaOwI8tDrKEMtBmYdXLPnSAWlo/odTPkfz4c98E0uT1o17vBXBhOQL0EqiB/SbqkD5qnn5Y9gdPQ1LBXgrnLgC6OK4hZBtu4v1HsT0D4Otg3MdnpVk0DeFlq0ttcekiO3J8P9dyilqGHJsF2LotzOfeD7Fh7P4mOSf9oCq95Jb5cT+FK4eAayML1xDed4j1oovxOQGDXfc85QrkHmy3wvluc6yd01ivwUhvQ2nz2W8RCM1YiEiXIiXNMfx7sKtLScQecUkGdX6AFS3KAhBuwC4QGz/OSyj34patm2geh6PeO2lLli5irT7l7iOBHkuXLHWh2NqHSFnRCTlq8eIlXsYd8/sMDeEe1kvVj66WkTqIax5MEz4EEEvPFxDWz/rcgYXpEPNvMwq/uIQka5fSgnGfwnzYLLtGxm0iF05AoPLLLpI1kskaruPoQVG6bv06p0ycBMRbt369A2TOny9zxAut+SJSidiiGkl3h2xukxlv3ZAunGUtaqMFAKCDqApzWSvWr2T9+tlTzAUrrAXL3/KzZXyvcNu0+QbsT/l86s1ALK96mcwqUY1KNT5x6INW+EFdT0/Z78hw1Giq4VWrObtkPkv2i3oIFFFdpIZ6EHWVLHjH2FuJ7KHzvJox0tpCPULWxhzOAyPD/bYeNc7F8rMWD9AVBziyglqkmH1SFbXY4QMnXJM9WqCJI4IMYVVW6MLlL0BWGPULtqP/WGq57z/Mp0/x2kLbgbVkYXaSRQB0f/3L3wJI72bfd9EKC/Pthq0bmRfkQBDqshSfxQ6sCXvTdagutm3b4TJ2mlDky1ZQwMcIdf9T/73U8h98yt3fkbI8Zpymkx2ZQk6G6jWNo2EUUlIMr1lZyneFqAHpKoEb6vDze21lySrrY9zvPXwE8BKQFxAqGuBjM8cygRosFZXOC8/vAuSEhMG6GcSgr2cPGY5apbBwMVkgF1Gr1Lo94Ps/8H7IEOwRWXe6IfuoJhAYV1tbZ8tLV1LLdbv9XT/zj8LcM7NSXR2s2l+1eAB7+Ub2m5mAIAKBRpmPBEBr7vRIiqgz2R+LgCTgLUT5K01tNrz7ve76Ztx8wD75p39lGSkF1tzQxRqTho0aRAr2ziJfOkIQ4KmsrcMZxwI5fY/LrieXd0O+faHbIczX8b7feW2Oy/2SV3NNuRoA8Pvtf129f3X5TPxu/nTt3/8aml+/m690/V2vn4E/oDNwbeDFK9q7f0Df2jtU39xxBd7x6Au9/4EAiNj1f3Bn7dcO2Gu2vtbjagDG1b791V7vAJBrePw27/9aNltecfDqoNnrv79eM8/OcECL1CXiBwkEoTDBx3t0nOZF8JT90UN32/Y33YIVVBVNUvxv8zKstavN/KKwfnIZIHDyxIRk8xEICBKIvJttHAWjGog0nPXebKrm2PzOUbA7AOS7N9jqj54S3OLY487axm1qhYJ4J1Vhf9ps+ELRpSbxSahV5It5q2LKxz53NlrOXkeKAv2bskhQqojFL9sCCvEgCky9RxQFWHdbC/YAbOp5bixMwIMH9tPkvGh3YmMSR4NEBaM8UydpSkkBInm5Asm1kaj9znZLecsvORe5tnxVCaHxBBAnwnyC7pkIc2wGgKBPuQkUkxE0mTDtcjYq3TSKxKJUMG0sjbg6NlRTfK8GFZQ0MyIpFiMpbqdotE2z0VTuRBXHNPjcWyzsziesADZSkNvEj1sBFlF1gDbysC4mFFV2DVU0usdp/JYsW+qMm0eQ7At8kmWONo3ayHeiDkhPZzPFccljOoQiVwWumtCy23JBeTC0tXlSg1jWYirspQrR5iWSDYsUNqG8ocv4cCAMDaZ5tqQLFZXaR9feMTC9HEQHgTh7q3kAhA2nl3PjFbi6zu59KLRl/6NjDQO0UZaHxo5Y6+7vsspiTCmwtIng5ByawnrPSNjnU3RNFQKbhQpC2QMCPwQIySpL6g+9zuWO0ITyZ5MVRRNcY8wLY4S1qQ2cIEE19/X3eTBkjg25vxilHL/O9yyfEQbLeRJrkVEsUCZI6L3U2OM2XvUw5II5T2pCFC7Ot7veW/SGAZCBCwoIhmksazianbKHG6ARUg9baxpmuKyp9L0Hh/otl6arGjthCvSl8aiHArlPE+a9nQZnC+CHci3UZIuCgRaipgr3kYLSBfDNsSltYAOksFuX7wEQJg9pLMu9rBCxQt1M4a0dHttWHSJvwytQQmDHy0CE7k2BFfOsQw/UmM8Lcf+dBzN40ryG4+UcEHcPc4864ERgi7PF8uZb9zq1HOaVHj7rE7Ht9Dxt8kIYGwJAPIWKp3rzvd5tpjQ+mR/UQBAA4Y29yzZtuvYKcRQIItWD1HJtjW00npuskAb4LM2ks/+yxhb+mezyYLDyeoVwajnSuFfjzNlBSOnC+ZQqRH7Q+XhD18Lk1JhV4zIZRq3CJQXC6Ln6r5qIsuUQ0Hfq1EmCNJfacViEUj5t3LiRexWvcJogYQxiWRkmAlZJqTPB9/RDWTbINQ7i2NNpplTi/50I61D3nuwulOkgC7RwvIK2bFmDkuSsHdq330qZP7Kx+EtmEy97wBg2zlKoHD9+1DVd8mCM5mJn1YRfuDIlomEtL4HhqHlDgGoHKpkB5hLZMAislG3WrIAXvP7Fmh/CZjEVD+14Mb1BH5tgKWapWYNndXVnK417WJ0wvEdR2QQ1d5gfneeqOpoT3aO2v45gZXqft2/Jsg14yKcOtFhH/7R98mn+nT5m6aocGnF4osMuDodNn5YeD+uVphNN5wBUCnd9aKMNVfjZ2TOn3TyvbIR2QMJ4Gl3x3E/+nLey0+fw4IeFi41VOiGmddhMJHPvCAw8VVaGrZNUkF4waAbnaQFBrI//5ElbhZ1FMf7xshgRADIIO3LV2tUAIFnYD1Xa1i0bLTCpxU4914ISJttlx1ysrGDdyWCeIoAZICAI8PTnT2FvFp5oO268w370s5/TGGu3z37jbVZ3KohGRYo1N9bSKA22k+SMsJjZjaiBusiNOHbkiFPl7eUafuSjf+Lu7WaaNAI6w5XZwP/EbNd41g0qBqnGTxRs/hYsTBIBwRWCPK5cKRReqYAzslS865477Mknfogv/ALbcne2TTdg78H9FMTzOmnQSRmp7CoB77EoTppoyjg7GK7pYsarGiQBNK0h72J1NWDTNOR7sVzLk+0Z90lXI2xsGlSdHGcqAE99VQ/NQ7O8hdxLsZy79lE72dhvxy6SK0NnXszc5SU5kBZQRTL2ucwWwj2mfI5xABexsMdgvzNUHatZjP0IgDflOUiUEAYg4eU5QaTgPpeNos6H7Bdl79HaxvXlPaMZr7Kh6kSNMh6AZRHZBBUC42i0khvuQJBNKzNd7RBLppcIBNHMpT2oktJS4iFS9GIlA2AEbupAdtadfhpM7cT7ycaLpQKVB/MONOUdpQqlh7k/GWYdtf32YAmqUyxJf3K6zHZfIHcAYsWhMu7fXClbJ2wt9jSrS7CoaajE6qyQ6wvrnimxA2a8Mj1yAdzT7s2wk///fp4PAEOjO5j1dBCGfy/HqTmzHyBC4JfAn3Tu33oyopbR/ItDOiOmvcaXAp5TAIIGsU8ahKreQWN9jEERERM/rxCgmmGtT/Tn2qPkCMBbX/ksLdSEWosiqCciuVcSsGsMltKH71/FfV3LOTtZOWIlG1OseN1Wq2omewlwIhrww8+kckTRyHFLfZsQn8q8rBBzASBcQeYGJBJM2/oZdVW/FEyz2LWobvVDHeXPyVBNvgClmO9R/SJ1jaxUVXPwHKl9Zln3tQRoXfDnvX0giBsPDuSQ+tMLW3dyItlsqUaVElEkDdUr/NMMIMA4c+0g818ic7tqBQEg/TSzXY4Ia6uOp535UuvoqMKrUVUOcT7GBGTQ+J/mXo6lOS71zSzXRLWNFAmDZAfJckkZQuMAR34ox6KYv5OZvwQKCAQIcCQNf94f6y4Oc5ixOckX68IaL5YGbiB1ZCWqYxw5abJj0wZ7XT3qcKQlyopTJITAVZFCVDcp0SuMezYEy6kQlBnhSFr6UZUxnbMWA+DMBdK4R6mlviXH3Aq41doxabizWTqKjwh8mRZgwdlMnfsStoWIUyxnGepA6sVQauIPf/SDsPRb7eiRfQD4ybawIBNbIJASgUOcQ+VgjTE39VGfzqn5qjWY8yZgThSVYNalSQCjLjIVOrtaXVYEWKBlBkRa7Fwk+RDR5CKgcAbM+PqvztpL9VwjxNhz0SnWNcC55DMyEsOtZGEyZAXW2Kx4ALEQAFDlIQUCKip3q5TaqZt7SoHQQcyjjeTVJDlVQ2FBEcoolH0iYAEuJ7NO9FNfp7Eu5zFv9sGqH2aui6b203ov5YbUFwkp6dZKwPUsg+/g0RMAi72ExnOtQYlCUQUpa0+1l+qrUeo5WY8qi09rTjOs/XSADylSOzgvUpiKwKP5cFTjlAuaxJyrBrNyOEQK05gTQBEpsNLtDz1LYqm5nSrXEfem+Ix+yyNsPpq1y58G+N233GY//v4PLRp1xfHDx+3BB9/mlOtlqCTOY4+XQb7dPgK7pWTre/7tVvThgy8DHtorOPBjXpWrW0dkCdV+qsW0D1O9qJpO51LrSBjgZatqUghgCyDwBHPvn0R5uXnjGstEsTQnWzjqhVrUqInkNy1EIS816hBN9KNHZSfKecXdoAkAYCkAgQCQBYACAkCmsQ389kfjLeWhl7DSmqR2irfSJXnktmVasqRQrLv/+tjT7FE5Pv66besGy8shPyw+0irKz6AYTbAfkK+2iNy7mOg4iCsbOL9DEI+U99aK4ggYFqDtJ/+tyPIeesZZBodRS+h65OTmoXjLdAQvKUjiGfvrsNyaAXjN53xvJdT8yR/+CIvPaIDTFCvDVnKGersCoKL6/DnbeMcttm37ZkhzsYTT73YAzyDfWRanOajydpFXcv+b3kINg7Upc/UM6/DZs2fsXQ+/y+V0lGF/q/wajQcRgSYYU6pbpErS3NpMjS8VxyKAclllDSgUXapw5kKNOdkV+jEelfenuVMAiEh4QRxjBHsLqe8GsXed4l5tffIBK354Pzk0aZAtsF8LjLG33P8w2WCFAEtNtnrFGjuATacUKDOMMdULjmg0b4fsm6e9XgUrlOdBPD9u9WcR064EQLyehRvX7mlXPveVvZD/3ACI79h/f024a3dwuXwtXr4o1/9w/QxcPwO/4Rl4/f711d7kav3jq73+9/vv83P7FQfh990rQtC9wuV3ibBeB0CuNgCudv7/IwEQt1xegVj5/vx6iqGrAyCXx5fXiPYAEE8JwsYmMYLGWit2WDfYmntvYqMfhJ94i/u30OhQNvPyqVXrUhCHimy1jgVShNFsC3UKCmUmOHsubSLVLGfTIk/nise22fIPH3PNFt93EwByGQjx7JXEGlFT3LNPolHJ5lDNStds5YWyh5GCRM+Vf7QejmVEMarXCBQZotgTmCLWYriTBisEHWcO7ECW0lSI5fd12BbEUpgfO3LY3vfII7YfSxsx5sWAUX6KABABALKKWras2B7/MCy62x7HbijV3v6utyNFroMp1UChOGxFFPMD2vRKlYHSI54GkTrHPYAfCq0OZGPURyNC7LGTKBeCaVS0Uaz28vxopMdJ8VhVwY4axypBIcWjHH/Vo1ut4IMHbZTNaWpetrOSCuR7ZyFFl1pDTdwpitRsQJE+itNx3kubcqk+BIBIKSImrMKVxQ4K4xhS2YyfP3ceFjrBsrxWmTEL8IqtwVdX9j/y4pZfsFPpOBa/inyaGvMh9WIFq+HuU9X4Qsp9AIgLRncKDw8AEbjgA0A0JqRGUbNB76tNmq6zrLDUOJatlYJHZWvllBtszAVmCACRMkTfRyGl2rxLfaKGV8nSpXbi2FFbSyZGsIN4ZwAAIABJREFUIwxdsbzDeT+pSPRajTsxsVV8yybEj+Bc2YjIzkKNDtm2qbsu8EXHLbazmsHO8krMTzfosMOggadA52h5U2NnNjIBUDQDe6pzxPYdRdUEuyyZzIg0GlKZuam24Z6ENwyAdJ/HDkLjnvMTyb2gZno3LMmW1k4bwgs+AWWRVDBhfI9RWLz5bBI1NrS0DrE5F8ClbArdiwo+FytQ1gSHYbCn0OBdQEaFGGLO+golgCyx5PEcJsN6ZYA48IM7nu8tezQpPBwjlx8fAKIekQAQB0rwuQJAnP2I7lP3u/mcDgeGePOYF0irTBgFy+rvXn6IXjc1D2LKdmp+e+MpTmg+OaWYfslr1cDS7715eF7hMQ+AyF5LAIgPKNFrfHlC7jO1qQJg8G0/Xvab1/EzT6mBFc+9OAUTcwZ7jhDs4oZgQh89cNhKSkphPDPmIDZWf3m15f+Xk9hHZTtgQzZu/hybD/jQXKM/KyxUrO1Qml7KZdHzBrCaioZRp/EogGtMtkjKvGHDK1aqbN0OHZaVU64b45nc20U0mMqxRBBjVwolNdl0HoNhj/bzvgqY1HXxBcsHcQ0z2AzrKkSwIS9kfDy361e2Y/sN+J8X2E+f/LEdg3143933YAuFVzjja2XJctQfsAaXLSME/CDKtlqnaFCGRC9NpGYUD8thjafR+FWjR4GpB/cfoGHyIA3ZWTbDMTA7sQCCRbyIuWpsoNuasIq665YdMJwJu6XhEcbzArhWbQC2MdhbqNEXhCql6sABW5NK3spFwnDHg+xS55A9ew4mOtdlEyHR2xfmWHJfE8z8IPvML1utnKyEm25ZAfjD3BykJieNwrhwmkaJMKzjHPN55T1ZNlEdarU0ezUniXF6+sRxWwyokwHgq430FEq/6ooLVpCX75i08TTqB5nvG2FvV1ZV2SasnuSHLrbkyhUrnR3cgWPH7SMf+5hVc36iAMxfIK9l284dNL3incd2OizQfJrLFWdPo0zosbWEuI7y3Z/5xdN21+03SzdAACpKGgCQE8fPA7qG2Grsub7xne8CqM7ap77ygJ14fsiKSxbRlO6lSTUB47KR/8IyxfM7hO+yb89egM9c51m+Fqaqrv0oDSopPer4XQQNkHCasgKLpQbRd+9CMRYFA9UfokIH9/oI91Ej362A615Hk1qWWHfefYf90z9+0UqWLLSbHyyyuXYadYBdso+boOmiRsYITdNOskEGaK4ryFW2OVJOKgw8hjVN1iQRyirAvmYQ4G2KdUnKJdl/9VTXcT8N2TTns4nAiyi6nCtX5JCj0mC9gF0zkSlW3ka2Uhv2k7rXOR+Li7KxK2sm+0O5Vo7cDhAA6KuxxL189lyjY66q75cEACbA3GU+sf75M3fI9lIh4TpvIczxMawNUlDUN2MNQvBtdTO2NYydQRDfKZjuUfFJNC4Bqbh7njsO2xsARIINCVnXr0q3RNaNJhr7WicFPGViL1dfC9CXyFxNs1mzXzQNa7G5a5oHjR6sBaMCGkG50dXRbwt5v3yawD/Y1WzpHPPtueG2CJDxVxdrrILu8Whgmp2qbrIAygcJPkq4l5YW5DC/AGDDIs7JyncKgmGY0rKFWgZg0tBYY2v/eLOd+ef9DgCRmiGCRrjWdH+aWgGyN6KprCBcETAUAp5Hs1E/CpE/DgmkvakfoDad+TEcNdKYa9YOKbhbzomQJlS/KAQ5OZLrzXcOpJkeANjUTeNYKjad4yjZWNHwjWJeigNcv4ACq4Gx9bNfoVzaFG3L126xEyh8QlGjhKOwCQphfgLVSsBKSWuUgpxDAumsayV20mCvaStijn50TZRBoql/jnnGn3klSEUd42IawHqSOXsOO7HFt9EB51H1EmOXgkUqkIBAXiQAhIbcywCIQGs9UUCHwBINpHmyhlv/3QLiIfZuvdE6xXWdEngI2SWeY3ZAG+uOp9SYdM1JrXU9zJnKOpHiV81Fp/Ll91I4C2iJJuchivtzjvVVQcYKfx8np0aqF4F73QBLU3xGKiSWVGo65bvJm00AiNTFyiAjboPgc/J+yJqZkYiXa1RIpkQTjXApyhTg3T8AmYJTSBmhaBnuE3/A0wzA9lRXD0/zWf4M7lDqohB+YgDJR+fDlP1R1LR0DdiFWuoILkF4PHdWWLQDckaxskNERTZQMnuGROzkAq0CKdeuQ702wX29bF22LVy+zGIhCO24cSs12gFAryDUHzmA93hoUTtMs4a4vDXOyZDyPphfegH3g1Ubct6CpGimUa+MlV5U003U2wMQhBg2Fj+FIgnbnZRobhLG5xiklr2w9H9weMB6uV8HsFQcwpJnlDo+KyXClubTGE8KgWkfjMoiBpvgVMeaF+BRwnF2AN7KAkvnXoSqLNb2SOoh2SKdxoJSGQoiBIXwuzTW6QGa0ylJ8bYAtd4sQG8X95b2IAIxkmWDxMjoRemQQrD5mbIKlBsVLqciNg2Lw5QMO3DoMPUWEwBrdR3AsMZIL58hmyMBKFL5aY4T0UB1vsZfLWHswarluJi+sHERmLQ/kYWtVL0CHXwq3TAANtWRAt0EloyhPoyLQ1HMxBvKa6TEW4hV3pe+8A9Y46E2APj62J983HbtehEFpKcErmOerGJNGdv/Xlv4nn3IglC+zCs+POLafE6ba154rWkdt+ZH1WPapwVInStAnn3gBOuJ5sw26ok81hyRkaSW0FhcTQ7XGPZXUrA3sDdTXbEE0oEUUCJmVKKIQe5qGwgUP3PiGPaPzNO6r3SuQegOfvVGu+sfuuxs5UUHUqWnJVoByo+FuSnk4ZCdxL25f+8pPm+MQPIou/vOW5hv5lCcrLDHv/9dp9SoukTNQl1UjkI0GRBLlrM1NY3U3qj7sTJ+4u9W2I2fqXQB9T4ARPmJ+ahoMyElnDp1gnUdAgnzzqb1a9m7oI7DhnHbls226+e/tEWZhVZzsc5ZX569eIn1p9miAXjCeM7q1ctt3arl7EcPOMstzfMad9pjMzGjvF1r+/cfsvXr+P7UF7K9euCB+znns1i11jg1l/bLIv7Fo5Qf5vXK+NA4bkINqn2TzrkyMgf5t5FRFHLca1oTJij6Axknsk9zBKL53BrVTtobiWCnPVDDozda8t0/IjdzKcBRuh0/gi0zNcwMtdnffPbz7L1wCmCyCAliz61qR+pexpH2mcrFC+EYvfrbZ+fihpD7uxtCL/e/NNd7jYJXqEL+oBUgvu95HQBxF/b64/oZ+L/uDFwHQK685C8DIFdrvP+m4+RqCLjHY/pDfrz+ALrW83i11187gv765/6y7dXlRfK1PvPVgJCrAyBeperlbHihwmLazc3bYY2O91EwK6w4wN6+c6NtfOBOAJF2mkqwcMYHbIYuBNFpruiW3Y2OUsHD8pBWwatGorNB0m5znknnmKj8uew7ZIC8j+LOBV1ipeUY5PMAiJqcrgyi4S52khhvFL4q4MUw0gbRWfHwHDERxWJRkabGuTrtajp6/rtsnNhQCgDR68WAEoNem5oZjg1+KKzcHAfQ1NLkaqa5VEwTvaigwFnXnD9/3jHmZeeVkJhMQzfQeaMKGPnJR9m4bfoXvNMX29ve8VYK8nI7efq4rShd5ny4ZSOQTuHZRbEZR7MpHq8AZX9cohEhtrDOjyy1TsJKHud8jHD8w3ymmIIRSM/zsvPs/EkYy2yMzvyvFZb+1l0WFhNp0fgNzNBhUCNKm0ExtYcp8MVw1CZBDa4RNhZSfwhckNVXJBuQThpQUTSU5SWrjA11DuTdf4pgZvn5q7nuNnk0H9XUEvCh+nKAQncUBpAaq4GcX11nNbanBXzAPNKYcYAC/yYARJ8ptqT+/GoAiHdhvYwaKVLcDDR/7fVHXTv5KDtLLafa8OA1PTeE/wvmR+CHfmIk8dcoUcNC7HlAnAw2VMNsSENh0Qv0kKWDWEsOAHG2FwKCZIXFh8Ewi2CzIYa7jkNWPnovHbdCZMXulG2Ks8ZgLEkFImXIJM2HWTYOgTRsZeWCWYMDQFrp3D3x1K8skOudR4h14dIC2/5Q2hsCP3QuZIHVeZZGB9c5XOolgXlsStphQHbTuFSoqpj+qWzg2wHzEmi8CvRQBojuB9kUKUNiM17O5TDbtQmSTY421KewYQpiU6zGrTbFXWyYO7GhiGOcC/yogdEtMG6MMalQdEaXU1wIAPEBVtpIu7lD+INj/nkqEN9zBIpIAeIs7Ob7Rz4AxAdsuPByNbHc/7znea+/0hJP4KpCkr0soSsBEM9WSyCItn7zwIazTMEOQzlAbLgD58MgBaAoF0kNAzEhQ3UfCmyToojrrT2W7iPZumm+iGVjKquGWa6xbOmmYJgfef5FK1m7gWaTv53/+ko3ged/4hT3GaHIbMx1nQRSOQCCayAAQtdC9lPKCJBiQgw4zxIMewyasDqHAjI09lx+ju5tWSFwLyufSA2aLDWOeZ68nTUvybLOn42w7L4EiMn6ooP7VveixrvsfyIY+1JCSUE1iVopA3u0FTR43v/Ie+zDH/6QU6/9v+R2bN64iQ31Cnv029+xt775zY7lGsXYUAioQMZGVFayUpN6JQLVhMDShQBnYkTLEuQXTz9t9913H02gJIATwFOCNTeuXcW9QROPrIE5mi1pBOOmwq5MpcEZxGgK5rhFTVYoegdWScE6nwf3WxLN6kWwi2dgnfcOTFtt94g9dbTZIM1bSUG87YDFGd6CZdVUkH0Fa6uzGL3fcvs6/LibGffJ5Gso3wWPfuyQlGHx1j/bZkefEPDhb0uwFOul4TvOGOgFBFZDfBFzfTBjtxu1XjLXp/L0GZrqBEIDlsxxHfcCyCj/IDU9E+u/eJoFbPxRhyjDqQNA+31/9CF7ad8eNz+OcF5CmWNHaV7mLcgln2M1wHoVc2sYFlyVtmXbVutoIC8DBUgawEw+7GfNLefPXIShmqM4C5oPfnYAlvAAQFgbFlNfePR9dm7fCIGlpTaFB3oFViHLed85FBjSqp1Bkaich82bNzvPfDXJxgAVBMZpTKoBrnOt+U3zQRwMYYFnWqODYMkOEsjsx3xQVlVt6ZyLZixclq1Ybktp5v30yR9xD4TbWz+03ua6CeCgGTrBPSV7QK2vLYB6MXzGkYNHnAIkmyaaQEMpNZfDpB7k+KdovE7CSg1A6RDMPRXDvebH/Tcj4KOu2dneDGAbKAAkKSEOr/k+ApMz7PkjLRZEc7STcPrqlgEyE8IYk7x2etiBH9jfOxDfpz5T4OwF1vBzZdh+gN0uWxbrbFHCAWBkpDTN+A+Uz7+yoFQjsAZmxTH/8eTz1SjguPYXyC8Yh1E/w7nx5x7UOqFm1i+eOWfN5HZsXEsOUAP2mgqLJn9hOYzhYYCuUeaFGNZmrVPTXHuNq7gYQodpqGp9HIXZP8B57scCa4wu9TTZF4E07CcBp0tXF9jfP1pt6xYSzkyAdSaWJycYVxf7ZmwEAOTZE/VWtIw7hoZhgXJAtm+iwdoAGJpC445mOOd6gMwIJcKVrlhG067SASCnvrbXZb0I9MrkulxUwLlqC2xsBIT0CLRylmZjlkXzthCrollAyzbZ3pEXJd1uOJlIvQOoFQBs1FRs6UaJwHoTDqAhMDwxidqMcxQKGBOKOikONYFILlqzFcwdzjouuzHVFZr3FHS+F4AlBruosOgEqwQsUsM6nOuQkJ5oKViyxHHNtR6LOBPGZ4mAoHvEQecAAnOqT0m/diavnEuBI7MKaKFmFQCixrNC3IVZNKLYy88vdCB5zg2eDY/vUXWQ/CAWJ62tjhDjrA+h7zh5oQd+aO6bm1d+uH9Tg1eAu6sfRYrwcjJ0PyjrQwoj5YCMA2qKPKFcA9WmYlKP0sRX1ROJ4gWmjgNAtBY5VRZnW8CzjsAppmVPxVidAIwI47yO4b0/QzM+Uopm2VNRg6Sybo/SRJRCUQBI7xDWXYzbjn5sIDk1ZKOTy4EyQhkSrAPNKPeam2Wt6OWHwMNhrkRBlRWGlU4htRRgGZ8RAKkjgvMbCFCkgHI/rpnWmDnWmnYAy5rmXlQgfEdOZDgZPLJF7EPB191G1l5RnAOO8xcutk7m9n/85gs2Sp2VuzTFCplPktOTbLkbo2XYtOVB9BE4Rh6fbG6lgNQ5lW0d6tpJfnoBnwP0OybGWdnhAlgFiijBuZzCBrC1DbWgQDnWgEDEl8mMs7AIVA400ltRbH5v/0Wr50Br+a5jgGGjnKNCAuEX5cawFkZwfkJgvA+QRXKDW9eUE7gYwFfj79nnqOO4DrHcQ1mEV2tYSFVeXlHpFKlScQukjqGelgVWOD/Kp0lBLaLXV/I8gV5p2MYN0FxOBfzAsxQLrEksEne73JVO1rjCJcV2EAJCLLa4spdT1lQMTWipOP04LwWAEQ3sS6RGd5aa81a+faybU4yVUKl4eY3yvrygdcYP18vdc/xeSnkdbxzzsjIyEhgPynUYQqkeEjLNWpfnyFKZWLNJBXKe9a+TLJali5eiuCu1Y8dPAbY0kze10J7luEf3vMdW/skZxg91DPetV75ftmN2t6q7W716TrWNiCweUW0+g4fnTzEfJ6FaU0h9Mdkq/swZTYA6q8kiqaS+EXidibpvEWPzlz9/2t1XxUuWOcXIAkgKUluWbliL4gUrY56r3Eatew1YWEYRFvX859bax34eaY/96AlnByaFRzqguE0ChiSEWxpqzxeeP4wqus3ZU735vrtxBQiyHZs22fe//x2AkQHmjjwsNRfZnn2HXAD8HMSmDmyMu5ifldXy878rtU2fOOnOherjUGomWcuqxpYC45e/fNopgiYIdF8EeWQF9shT5KLlZKZjkYyCAkmgFCjl1TVWhU0hd5sl8bpcgIkwFFeLC/MA7fpc7SCVvgDbBgCym26+DSvDZmtsaMGybau9+NKLTrEkq9RMiFdt7PVUi0awp1PuXRJEtxmp3Zh3lFujGjoF1VKAFLcAqwLqlAMiNXkue9JmAJ4ACD+yP9Z+XmNf6g/t6aRQFvlBVsON373RUt70M4D35Q7kOHuy3JYtXkk9c4k8uP8JMQLwnDVjCVllne2oUdivKPsrjHOnvYg/95f2Bv8WALnyd16P6tUsrjwFiPf4w7PA8r6jD+y5Ymn6D/vjtfevritA/sMu1vUP+j/wDFzb/X+1/vR/7hP2GgqQf88vdR0AuTaA52rX4toXkNcfoq9le/Xrn/vGLLBc2eAOwHs/D3xwbUQHgMhWQP/FC7qj0dasXe7++/adW2z729+CF2wXLBiYy2yS5tSkVtI0G1TXpFSDWox/eQ65T6Eo1wZzfh8rFcC5b6y3vHe95EKIXfOcjasHxPjY4R6jSM0UPTyvfz6H5wnkUKGtUEG9pTaS+jepRXQuJuctbfQ7WWSNyf+ZTarADxXiam4KAClevNBOHD3irGW6YZWtpbGkhrfsNJS5oLyFZgAMBReKGSM/aUmDtck48HeFZtu/Z+soOhfCvDxweB/Fcj6Nl8X27C9+bmtgSCcCXlSePW/ZNM/Eguxl13n6zDkXLq0QQZ2jYQrQCzSrRji+KLz95Rk8zoYpPyfP9jz/kmMkX/qXjZbwpqeR3KdaABtifyT+AoKS2TSpwaFGawDnWv6sXRS/6u3HY1Gj0HmFiGfSQJWEOgXWsDxtpXhI5zuPw7DS93VWPzRk5eGuhpbk9moSu1BBGl5q7An0kJevx+hnw8m5l8+7xo0ayGra+gAQx37n+V7+yysVIGraec0E+bZ7QZfO1owxI8BKx6HfiQmpgHKe5DZDshPREBM7TJ+pdnsqDVc1IvoJ/pO1TUFeru169hnbvnUL3r40tWg8SgEi5runGkFBoHPFe6hJM01zVpvWcIUXKpPAMT35LDGE2XCI2RlC4S/lxxRjQM0/D8BjHHLsUzT41IDwCwR0wtukc2DKfvTUMzbL5qEEFcqylUttxa3hbxgA0TcVCDJ8CbsAWHOSoXfR5NbmRhZqIViwSAWhfAdJ32PYDDaS6SD7JG3WxdaXfUMXwIZArW07b7Z9L+2moZ6O/ROBlzTgxFjrpIE+wvdLxwt6ECZ8A2NeG/JA2LsDYhjL/kdAAk13AQ7aFLkcDVmC6H6VhZVjAAKAcUN6mR8ey9WnALkSANH3cnZ3Dnz1+k1uKprfSHsZIzRyBFg5FpgPWLmsAPHeb952S+qyeQDEF6qufx+XKgwAwh8mshhkyrFQPpADNWkCSDWhTaIaeF7+iI5bAAibQeYU2ccIBFFrqp9Nr+yKTh86ik/MB9ycVPSx01h7YF3CmO2hQaFsDn0h5yeveUme1/xZYKrmH1lgCaxQFojmIB1PmMbePIir56ppqflQQbx6vbySdYx6zy7mKLF1lSeipl40oKoUagq4T+ce7yfYW2M9k0204OEUGspSYciaA/IhzYVi64Hd+swvnrLFNKnWb9hku3fjQ638imeesYcffti+/E9fchvpDNiuVbASl+C3Lf/5g/v3O2BA95lUX1Ks1GDPoecdQP1x1113Wtm5szTBClCZxdnpY4csEVbt4gWMKTIl4tjQ33rzNsLP++1S+TlCefFdT8VuiYbFJPOHgIIMmsjle8k8oZkN5dQulFWTgTBpu04zp9G/XLk4x7YtWWB+9WWM3Qn7/ukBO0FmxM6bSliPelBb5GIBNsecNQCQF4ONT5Ld+qFSGzgbaCdhY2Zxn2g4Ke9JANMM97AatLLPaGAOzuaYxAAfoLGo638WdZ4axYsIt1cjSnlQexR2jwKwk98P0RS59c67bB++23VckwgA9lwUNvXcg3LteRtBptXVFy0fexSd81tu3OHmozHA03NnTuKVnWDZNBxOHzqJ/QaZKXMhjHl/O11+wY7RiNq8Y5ttfzDdDj5Nbgjs6QJss6Rm+OG3v2lve+S9NkqjagAgROPKC5OdhtVKaDv2SI3keqQxVvRdFbSspoXWP1kUqQHS0wMIEhiJ//gYdjkoDgHWjvCZtViSrd20gbmCAPj9e8iEqLc/+Zu7UYAkYV01aC0AOAKSZa3XhUowAf96gR8/+dGPAdK2uKycZNaWWFRAYaxTI6icZmh2BbEmRzPpT7MeBXOcUlTR/bbqk6dgtbPOOpYvzWBskxo7hggYZz4dp/EOc7ulxwO0EmIVYD4KWEJoNuM8FkDq5KlGmoaGki3CIvj7/qNNrP+QkwFB0gktj0IZh929zcmWjbpGTWTZs/mp8Y8VSjhkg+Z+AH7yV2raCXduGwdIVtYSfvwAdhrLf//NMtQX8B1uWk8o+wU7h10V8Td243Ia2nov3l/3rNa0MIH3qBWCFeyNMkLKRDFr0fCh8CRzjEySUCxVUlFcdADkjTOHPXt01m7ZnGzZgwTgkukwlZFjjz5bb6Gw04e4k+tgYy9aFGbZNFsTsR3duKEUVUCLs/HMpCbopPkVjuJk2TJlg51mnRi1Gz91lzU9Ueas6dIgNbTC3lajNJAmXqis0Tj/PcztYl+nA06uwOpsjuD7iX4aZABlncwpczSRR1FSTM4GWzvN2ppmwH7GdSTnZRI2cRB2QkOAaQnMCSGsr8WLChkLtcxZnD8Y1OF46Ss/YRwrSs1hsTT/+6kp+lmX2vDQP3aqHStBGvXkm2QsLLAI7gfVN3EJ/B0giDvU5bQFSMGq+lQgu1SFmqv5ESgtooLmuimAJ2mCtU7K2tMfpcvu3QfIcVjuMtekVpqE8CAVSFAoNjXroq1qf5erFzW3SmHpyDoCXASvsH5M8Bpnd+UIFyo7PLWhag4RIZTTJiWI6gmpRAQzuuY867RIEipOhwFDBJpKQay1VmuOrPTEzlbN42AXrGJVVyjbw9XNImgoq4lzLTKIsiX8qYOYdK2HvDZ/XlvA/TcD2SGI92ptl70S1xM2+zDXa4SmanMHSlXAgeQ0VDjMS0Mo7EZR8sTGADbwuY0tAHOUMrHEpiwgV0c2iQKvIiCOxBJU769wjSnP5lRr6yj39bjGg8KlCe5uAPBQgLhUjUHsFWoJ8Na2obi00G66/U47erbcqlCp/vzFMxadxthlXShcUuQUOIsWLaA+IbsDhXk0SvJoblYptXTepNRisUQBwjljbpNKQGHRgcxZk5zLIcaPznUkiqOpcULoARQG63geWBqCBq/BD/A4HZdkPzt1wSoAEk800Ojl8smhcvkiQqgzoxhf4dThEFfIk7r11ptRZPfSBB4D1JN9YjwAyLOAIhGWQ02phraUtFoLlOcSgTIjkjEvHVIy665U1lJu9mE7qvk1DoCvifsnmvkonPpBjfNggNZ6LAcnaQA3Y9ukLI09hFnfeMut7twGA0KPiSFPvSLFbTDzksgnsidSE1sEB83vUpKKSBHKXN7M7ye5NlL0ivzgSBG8vg0L1jzUHGL2az+hOk0Wp8oBUe2nekrh4m3tNcwNiQ5k0NiTsk92deP8HEMhLOBU+SQnz5wHvMpgz7bZVnz8HKrBHkcEm8FSzu3v5pn63p1zeQ+n+0r7NjH9fVbF2jdorlT+zNSYmuL+rnaZZX1IwYIskPc6jJ3jFvK6VG8rd2/nDTvsS//zS6wPfrZx/UYUq0ctkRoniPUgTModxqj2C0XUJy9Sz/z0L4pt4fuehVCmzJ0UMr3iqOXJQCE/6badm7H48rPnn91FnUvG08CIm7/einoil7m0AMDqpZeecwpYnecOgAqFv3f2DTq1Ti8qIin6fvE3JbbjL84Cbg65OlP1rpRxCfN7O31mA2vliy88B6kskQyPQgCdRP6c5FQvVeUXrYfP7+sdtjLULEPUnImc4znm0UwUsXfcdhNEth7AIIhKTD691PCa04IBD1JSM1BxtLm5xFnDMkdewiZMc8Wb3nSfnUYRoocIP6plRbaTJbVqxUvkt+Tm5rG+hVPTdjqyjxYwKb21p0gHqBP5SdaCnlpIhEZs6PhumgNVR4hk1fjoNgu9/QeMszy37vd291M3DVkrJIL2lh5yfFA4Anz897/+AvaWzcwrsazF8Ywt5d3NcI8rORuhAAAgAElEQVQkuBxR9Q6uHEM+K6wrf/dKgESV9fxrHAjuXn4dAPFOw2/1uPb+1XUA5Lc64deffP0MvOIMXAdArjwdft97qf9lTNuxKlyT6I0/Xt+i6bKs8I1/wu/7la8/gK4GYFzt6K/19Vd7/9/k+r4WCPJq7/3rQMhvcvxXqkx8AISzG2BDEkrTaoTCMRKP59bWBgoiWJrJcfbgDZtsw5vvotGLkoAwwxmabBPTY7yCZjUyYn+61JRlnkqAzZyaj7IaEANF7DyveTpjFTT2Cx7Z65q1LuzcgR+e+sM1EbkH1Aj1hcGLpe0sZXiebJlUoAlscUw6Hgro1mvEUNa7OGYfhbGOQ++pz9E94aTgvNcQtiQCB/R8WWEpG0N2ISOwq2RVkwZIIasI+SVIEdEBe2aEzYF8WPf/LWHB9z5tCTSYl69cbmfxjd24eR1Mx35yOS7aSoLVZ9j0thE6urJ4OQU4fr5sXi/h95qG/7+YQgq6zMnNtecJOh6lUM2kMNWudxQAJJiNTOWXVrnv9e7vGCHIz1jOgjyrpqhOpHmiJrSyQiIJWFTjRXkCCu6TakKZF8oIUMNP7C5Z4Ojv8XxmI+G5UleksMnzYxOymMbDMJuxVjZ2CnxWNojYY7JFEntMnyPvajXMpVzR78TQVxC6vKmvBEBcaSolCv9VQ861rtVA0KZeoINrDHuh3voR+1TsuRDOuR5T8/J+Z4UlmiKNDzXbFAoqRqlsqwSAiM2t7+ALKVeTJY5NzABASCogTxv+/knYReg8uAwQsX55jcui4fjE6vTAEC8EVBs0lzUjYI3vpkaIjl8ZJPLM1yZMG8NJxpmaIfoWQbzPeF8nbE9AETyoB2Eq98Aw3HPoBH7TQ7b95hthUi+1vHVT1wyAjFbrXODHjbWGAC9thIPY/ExMcy6xCtEGKDsny1k3yApG4cspND8Viq7NjdQOVTC877j3fjtD8LmCFGd1n/Bdu/CuT2QMT8Iu60AtEsZGXUqnHlhtEVi3CQDRRlwqCoUkOlaYfKQFQIgoK/XFfDbIrwMgmkV8GSA+AMSXAeLbwvgAkCsVID4ARIPElwHiNtfzeLbL85ByxMFgPEfWGWIXOgxGQKqnRAvimjpFCQfhQorVuHdqMc1Z5jyVdR9GobTwU86MGlz8T0Cc5hSNVzHE1VDrxbdbfutVF6ts/Pk3W8lHsSwKQ4GVyH3A/CHFwAIUEnp/PTSGxmmCyS9Z50jArbPjY24R4KbHOECr2KL6u9RHAhVk06exKABE2S9S6+g9NHdJRaLsArGp1SgJpEmihscAwEcSDawZNrORNF2VNQGuZ1WV5y0PRmDF2VO2AQ/qIPm78z1l1/HE40/YR//4484qo5bN/hm8p//4Ix+xfwQAEZDyqU9/yr7/vccAU9Lxai+EGXoay5JFjnWue7eyvML2YxW1YsUK5o5WNtU5MByL7aUXdvGZGbZ53SrmvwGs4lCnsH50Nlbbzk1ruTAjgIcTNDkO2qqStRaSmWtDzLu61/1osPvDZp9uIYiZJkP/EOoTGIS/PEKIMk3uTasy7ebVSy2ksw7v+QH73qEOu0TUzdr1WDTx3ZLSklD9ENgMI/y/fP2t7hwf+O4lW0jzoRyLiGxUNC4MmftaShBlvojRuG71ahp4gD2sAaCv1ldb69RfsvWSfVwh7FeFnq9as87OYz929MQJe/f7PohS4yT3yZDLkikuLbUTnKMu5qBc5um3fmSNDTclO3a+rOkEeGwFWEjk3IyjsuhFJdNEbpQA7vCQKNajUK4vzQj/ENt94AhNzGm7980P2Fe/8XX7s7+/x5rOBGCrQWhyd7sdO7APG5guu//h99kI64uayy5XhPVjDNBWmQTnAaNWEmhbz3yveV9zh/Nel0qSu6augbD3pGyaWTRGOQe5qD927X4J26c4bLjW2RLWr0NHDpKbcsr+/AtvsblWABCYrI01VU5NoeaQlA2yKpogr+rU8ZNujVMDUs26dpry69evcYDNGOCs8kqi5V1P88Rf4afyJYcR2gdwODkIW5VrEc/Yr6qqt7MVM7ZsVYZVEqTa1E1TFjClgxDj1SsXAcBUE4bLmk7zJAzroLqGYTzpKUMgIydmxEMm6HWZRTh6YRdH8xcQXDZcQTSQSRQi10AsfeoUxgEiDgBDgPvoZHJQZq2+cwC7s1HGiT8M8SRLJB+gBfY1DjV2052JlpC92I5W1tvjLzVZGmTiIsj86fzk5iVAlOgBLIkE8BjGlhJyAXWAgBcxmzXXjNKM6wf8IFbDqR+iOc+9/YzfpiE7S1rzBhQrW8glmKYx2QdA8o1nu7BQjCJHgVopHCtIQJ9U1uWivEyOj0wClE6jQz1WiN2m7tdQGsJFRQtocFU6isKmj91oDY+XOSKH7EinON9tAGaT41IEYf0DKDLO2nCWZlk49866ksWWhhpysK3JImlsDgC2Kt9kBkBuZNLPWsniacJmaUTuTzTmueQ2Fg85gLk3jTkhhIl2IfPOpQrCkwmCT0GNFUj9GI3iq5/rL2usFEgkEcq9YC3tgUl9+Ng5Q/Bj42qGL8y2GPLY/AGsYlBuZaQlWALvE4wiQcCVAsnnaPbPae3C+kZEFKkyQ1QHUHeqFpnjvo9kLg2nJgrwD7Zf/uI5wKxUW7JsOVd+jrmBWhbFwTTvOU3NunBrktVh06TiUHWjwAgHiGgd4Zda76UM0TqgxU4ECWePKKKEW9xkr+ZZqskSRrXCBPOGskBkQac6QbY1UoLIYiaamkkK3wC+g+Z+qTwiYY37aX2iVnS2WlKdqJbFvmzWjR3Vqv4uCyGAc93G/dwN8Cy3vyKygaTUa23vRpkDkNeB9SmH5o/SoLZxEFtAjo3SKjLKqxEG+kVMAfRgzPpx3lr6+D58VhL5CJobBJxFAUAlol6aQbUXw/lXjo5TsVAjGs3XkEhUWTSEq+uamANSXfNauX7tKExkjaM1d8nylZZEIzkgKs6+RdZBDeq6G2690c4AfKeS9XTPfXdxPKPMS9iPAkYpby9UeVwiHUj1q3Wf8ykbrH4a/tOyhlXtznnshJwxCAEkGNAlKYaxBPrZXdNlw62ovfjuuVkorbnX/eKS7VBDt5VhJbf3wpANclJxnbV1K9MtNymULAnVs7NWWJSLmrEIRSxKaMgHWv81NjoAF6L5exFKxwWFRdgfdrvm8QRrRzR10Signh9+eEWsGQL0BJYpR0Rroa5fDo3hi4BCUpMVr1zjGucBnL8ylFiqtU6ePQd4kmaFZEyogS7boXY+I4qcnWYUfSHMbWCMDlR3drTU3mqqS3GpGiKR+beLOqAHUCMewEWNeNXtqn/KANAzs3KcKkE1kuo07SsmmK9FblJG2iSA4aVL5+yBN93jiBUaR8oA24+losDz8PnsCIF1Q7KCfPx2W//pKneMUscJoFNxf+Ue01ef+faRUgnKelgPVWv6s+oY1TgB2Cznk+c12A8Iyb9JmdiJRV4zOVE6jgieF8N9nKk/k0lyYM8BN2dkikzG/DjC/N/QC6grRQXr+goIZ1I7f/U9ibbxvx4kcwgAmfOhHJRs1twk8scE7KVDJJidGHL18IXaZuqnYOqVLLsRJUUWwL3GXxmZeRPK0sKCrYrw93SyTwZY2yKxM24EXNI1ffFvl9nWPz/lAumVRanzq7GfQr2k6yCiXUX5eTt55JCVrixx60kka00xCqN85snKcxVWifKzoqIaQhuWyJArVpPvlopt5smTx+w+MriimT+PY4Eq8FPzgmz9lM00xcAYAfgL5nWyqRKhrYua4sLFCiy77uQ6T7gMR9WJAhpUyw4BboVQLyonRUDRAIDfCIC3bK9FEBIUK1vDYM51J2CGPkP7a40dXz6j1G8eADJkTY9tt9R3Au5gASdQ6tDBwzYESJSZkgUIPMc6UGPt9R32D1/4ChlwhTbQrVw4yEJT5AoiUZNyfZp7WI5eeryqwmMeWPMAEN/zvNGkGVr/uw6AeOfljTx+k/7T67/vdQDkjZz366+5fga8M3AdALlyJLwMgLzMqLgOgFzlTvk/HwBxt8kV4+DfzwJLNYTH4PGakF4o8cufx78NU0SFUNTHwRBsh8UbhPWS/tyNFceH77/DcraswB4kGqaUwphhwkyPsKmQVZKscijYaHT5Gp0qsgSAyIZhmmK/EvAj/+HdjrWiolhgxSvADv4ulriam/qvsj/0HMcSd8xyHmp2UgM5wINKTQxX/bs2bO65YtIpAHNeOeLHRlLP1b/JCmoWi4FYpP+dbLK6+SksWOByJ9QIq8OqSkxx+epmZ+e60Ff5v1+8VO2C0Zsfw//0weedJVQRCpA5NNozbMAvXCi3tdjJyIMhjNfW8/xSNuCdACmSSneLlc/GRyoV2UXJ2ubJp56ydIrwBGTZYnw1fH2Luw6bPlvrNodqaGtjJq/5JGxsLlZfcr6uiWzune8t7yNQQL7rkibPYpchJqpULtqcqynAL92G3DXS+S6yNklPjAIIiXPhxQrNzUN1kokKoA5/+0Yk2S7rwTHS5AmLSocGeD9FtQrlNAr1EaxrNInLdsfZmOlvfI5sHMTyUqPg1wEQ5SO4jA1lx0ipow0vnyEGvms+8F56P6lX5CEvoOIyiEHhzPPDYf9Gw7ST3U4ubHGx0nsVzMy11L8nAn600rhKp7Ev9YjyRASACDxRI0UWYDpHUpSoWaTxF8H7CXhx9mgCXXSMKrHVbFfTXFkLYnlxXC4gnQ2wkffSR2M8IJhN6tAUAMgUAFUrG/1KuxNJ/c0P510z+DFwkWPnXE7y+b1sttTI1COEjUpAEFJyGisxqH1GGSPxMGc78fcXEKgNpzbNAj9kYaHNbwPN0hu2bcfHmpwSruEADYskgJIomLnyMZ7gekXBWBToIQaiLByk/tFGXACIQIcRNoYCEtT4dGoPZwkyH26us6nfzStAfBZYrxWC7ssAeS0LrGCAKYERzmpLHDY1uzRPcFzKGdHm3lnhXQGACBAQQCKFRwjj3heC7kBXgavzyhMQBDt3rpwGWRINt1jH4naDlf8KONI84YEPaqoRsE0DMRAGXgfNHLF6B35+p635qzqYt/JpH3cB6A5Ek0JNY8aNoxm3WRQYoia1NqI+uz+Nt1AaKD004qWWcpZ9ahboEDgYgScCRnRPDNK5ceoSHnrOLA0UfTf0LY7lJ7BQjUCFTuueSoc9LXu/WqwTihcX0dyvJNdjKXNcmy1jbhNj9Rc/e8oeeuBtZDak2I9/+iSWHpF2Pw33T//lXzhV3r1YWrnGDtc7NyubAPgmiwF8KQT8DWUeOEJXeD+gjzbm27dvxy5rof3gsUexEFzkciOikZysWlZkwTOwoQc67dje5+2e23bSOUVJQ9PiQhlhstByi5Yst4jkVGtCgZGVSvOKsO8IwPTGsvMA0DlW29pjT+87QWOaz9mcadtXLLGwgVarxDv72XPYKMhygobCCG8m+6kPfvVed56e/NxB7Hv6UG4scI1GuYOvZF7W9Y/SnE/TZxc2Gvfff5898aPH7R0PPYh1Xh8NXbJfaJocO3iQjJBCmhbhzn7kAo0r5SAFYn84BMiQjbVOV/+YnT5Xho1cjLse2QBg8hvXvR+c0WRjrWk0HPqshvlaLHUBU/E08wf5nBjWqipC0gW2Fy8pkdCNa4v6ZGgci5R9VrxilYVwH//rj5+wz/3zw1hQ5XL9mlyGShg/jz/2A/JcFpE3BfijfAu+s+YphSifPX3KsdUFWLW3t7uG0yBruSywNDfo/miBNT5KMyI+Kd0F2zvLEua8O+652xJYn46fPIH3eyPrQoN94vP3odQBAJkgkwqFwOgAjVbGshqsgYTkjtIclbXSYfJxxBoeYS4apyG45YYtqE9gkaJ4aeIcJHF9xmlejjDme2kkDdMUDGceUfByCWrMWqzXgmhITRNicKa828JiQ6y6acKy8pOw/OiydWuXWltTPWscqgqmX7njRMeF8D3wx4eazvSLdRi3MfVHN6HjsbGyk2StkCKB8Sj9YhBrtD9ZFwGyzJSrEvd7Iszffl7fR1f/3Xv+1L686q9pwCfCaMVbhzUDQqzdcvdKq2obsF/tryEcnfmX12XQA1xAhnMhJIJqbEykpOxDrZKXFYNajHwCzVACzLmHp2b8HDt/GHb+LGBXAOPKn3Oz92SLXQJYWJbtbx/eyjgY7bcjzDGPH6BhBKgTj+qnZbAFdSuNarHLUVWsXlUMoODS5QFdGHus9cOsxXlkhIwCUilUWONq56fvtsYflnNMrPc0bRvqGp1NjFSLiTQWZxmzLTRse1qbLB0l2841K6yvqdZiGF/+3KM9NGKpoLiPCGrHzmQYm0fiHhwoBW5m3XEKv6bJSBGWyH2RzJiWZUsfoF98KgHvAeRbJMXQ6PIsL9MAQAL57CwaiUpIaQaQOQET+nwr/57oZwmorKJpkEfB1I6KCLCizASuESQFrpksseYYa/g2AoAAGjAX+9OoDqUmnUVVMAEA4k9DLUoqC67DHMDNwYPHWdfabPuNN8P2T+LexGoNcEUB41KniAiRtzHG6g+xpkq5pyVAQIirTwB4WAelBBXZQvWlGvwCqX0kiWnAJBFOIpi7B2R/yDotAER2WBPM33rukIADvv0wDU6tswJC1PxzTUrmiixyncJpNI7wvGHm+V4Aad2LiYCICC4AXCZcSHcC6s4w7u0xasgmxlpdJXNbhh+NfIBvjlxKnV5spzoYf5k5mRBtyMphzMsWSSQT5ch1tHlqFUo3VDwJVts1hAoIFRxscDVsh6QiRbmTQXbSLEC1QJAkACzlsg1zv09CAPBHoTVELdHNmErmPYqXLnHEIYWFq/5W7TDAGLv9nvssiFpihu/6T9/4BiqzJMYBQBeWjEk0gzdvWcd5HOYHdTX1m86hrMRkWap1XkCps9yh3pmlplUdqwCTYYDfPuU9MAeEE2Y/1oWiqKnXBluGLQAgdGlhKk1hQF0kg1VDs3ZpxN+eL+c5rKuQ+W3rRuyJosghCJcF5Qj5Uduon2LI5TiLVS65G2LG89lSeMRDKhD4IQVgJ3VeGaB/HHW3GtzlFy8AUGZiVUWwNNdANpUtEG+k6sxjHdB1Vp5aUxsqYfY9LwH4Fy0utjbWEoEegzSSU5lnVV/V0KyPYGx0UZcny4KW/wYDgPS7UO8ilBuQqgC+VHOrNq1GMSDr0kjWEu0XVKd4ZQ0h1nyu7FFTUHq08Nlh1C4a2QMAJGqA68+qUWaoq+VCmcHcJ7JP8dJl9uJzz7v6ZpSxmsV+RE3zZtmt/vQeK/7YGRr/WEVyLAVF1BSQJqKjPMW9Hp4Nlqe/9e1RVeuoBhLRQPeM1Ld6nlfXTFPXdFgRVpEibyVDyMrWwKR+yUDBHMV4CGNtqLpw0aovVENsSgX0Ja+FLI5gatEz5WXWyjoURa3fjGpRe4YijuuJTxRY7kM/ckSthahXlcOVSH0XyOeFQc6LAtAbRPlQg2VWD3P+NHPXYhQwWuvjmGQDWRv3795jOez5KsgPkf1rELZqk1jABXAuawEfT35poy3/2BHeD4U95yOVe1iAlYAhEWpEltPe+RCWnlJ/ZqZjQcVeJptznYO6Q+SzOjKwdr9wkHuLTA7W6EgUNTfeehskh0zO7SUrh7SykflYdqHnWc9lTdze1sX3yQZITXTXVvWIH3OCPkvjorKyzDZt3uQU4VWstzr3smvWHkBElwjIPAKEtH/t6upgP8NayAVTfS+jYY2fXgDFQIA6AXKqz53jgYhGAmcF1DFeK7622pH/wmMjIQAmYi+2xfagLO/h3lyAdXPNpVrUROQrkgHS+PMt9s19dzORhQBaYm2KojMiNNapaf1Qm3kAiAc8azP/qm4WDmhznQn+e5kUrB3adQDE3X5v6HEdAHlDp+36i66fgX+nM3AdALnyRDoA5BWMiusAyFUG2v8dAIhb+ufHwtUAkNeyw3rVE/kyADIPflCAODDEfZZnN6VA5Qk2w7E0WadpHEzD9pqAPRTDJvWhN99q2YvzLCM7hQ0+XtH4q0KWhpUOixoJvR8baafooHoRM0mbVjFKxMau+vYNVvTIPi/vgY2jPlHMdoEgegjwkHzaV1x7Hv2XVVF6vwmeq+BzZ2nlij2YgWpQc/xqartzoQqPh5Qgqs7lB6vnZWMh0EluglMWUKBrg5hBM7gN6bo2ZGp4qnkkwCYbD+Be2JApNA18yojab26xlLe+YCuwj6nE5iRnAUxMNv9qGO24Yat1sXEooHG4+7kXaCCKpYn1B3Q8bSQj2XD1wBROQwqt5txBABA796mXL1HJJ845pk0prOIGLKvE8FSY6iyblniK5wtsvrSZmZ2TfRgNJorrdN5LTEFnO8JGVsCOABZtzBUcuHYNjGSF2tGAqMYrvbR4EaxbKSyQSLMTUrOzYEEhrw/H+oSQSlhW2ngFccxikqkBLk9i2SkpkDYHW4BB7Gx8AIjz3tbflKEhuyzOv5qjvw6AyArNB4AoRF1Fta67y/7gNQIh9D6zdAQFWmjAhIJU6CeI3bussAR0xMHab8aeRUBJGhsm2SdIMi+1ywBWBKnI6eXJ7eV+eCCKmoMuPJ1NqpjfsurQ8WoMqkmocSiGp370kP2VmopqAssaR38P4vjV2BinycSzsU6jURdBaCXs7V7serr6hmzXiy/Z3W+6125/ZNE1AyBD1WpghDpGqRhu8vjX/aONSWpatlOCdKEkknVSD2HDygPpZWx59xvsSjbnGnu+xksLlkPxNC5m2dyoKXSRZko0tmdBNDkEGuhayypBzD9lIEhpJfsrAQuygpOfue7VUDbdsqBywIJYyk695WV4+AAQZ1Pi/u7lhrxsiyXVyDwQ4VOAuIvuNtHKDfEssEJgtikoVgxa/V7HqE21ABBt6rSZ1/fU+NE50b0u/2sdkzbAOnYhGx746lnneexEDSs/OwqDP4l8h1g20QLe1CSXEkSKMYEVYrNrDojGyi6cDa486Xugll9gYzy3+yHb+vlWmhVdbgwn4n0u9qds8/TQGNFD10vHLJuifuxixNYUQJvM+EwCsDp18rhrlqnhoHtG/txTCtBlEy2v+dxcFBI0xxSQLgsDASVicHcRKB0pcJTmkHzHJwXscrP1EyAbAbAyw++zM2nKcI+kskkdZU5Yt3oV7z1uLVg0rUUdMIK1Th5M3XIa8V0wArfu2G5P4Vu9j437+z/wAXfMslhKBSTqae+0FoDRVctLHWP5BcCDTsaeHnfccQeZE1VO0bZmBX7PbY2Wg93DnTu32pSsEiexM+luITQdywosqmRV00+wauWFJhqSNMTY1EvB4k8jc6iJIPkAriX3Vz9d1o4+lBhnqzjGdrtl52oryc+00eaLtm9vpdWhClm2do2bN+79POAKj+e+eJpGDRYwsEnVxJKPe6mOCcWF5tpShasClmjM78NqQ+uKFCKNDbW2cftWGyDvJISxWEVmjjzHx2gcSGnQDEB4AK/21evXY91zGlb8jGXkFtG4isV2Y7et5DhmGL8ZsNiLAIESFvVbb02sY9rqmswyz4aw4U/jWoXROOrHmiiahuFZ3ksscCH6Odn5NB7meL8DlgDTM5umzHcee8z+6ssPWueFaEBfGkmAEPrZS8MhLgr1IeD60UOHONbF/J05EQatAmZTaaCOMN8L9BB4LcudStYN52fPvTSKTKIW1UI389UkYO6OndtsJRaQstfr5v5vgVFajgXaFPPwNoCMlbcQaHoByyjAhaHuNhQneOHTFAqlISplVBBr+ySeO3W1dayDA9xXyU4JE469nNRIY1gw5tOM6sYqrINz3EkjaYZjkDIxgabj4vxcckGw6WJeeeaXFVgXJWIZ080PAEUKas0RAKS8NBrSAYTiNkuo4zJT0jOTYUKT8cVaWN9O05TPGwdskLWXHrJYicPOKhaLqHA1UpRLAzFDnvKacugf0nT0rGM0Fu771cft2+v/mhpAzUKYrDVjtn7LQuyrJux4Wb1NMu/WtwOSwbXI5mdZgXIPUhwDu762Rf07gEKseCAYRAEkjjBfquksYHmC42rp7DMdmh/HmV9cYn/zrWM0SCE7FMfbA4WJlo3t1SnmmM8/Ucu8T7+fUPbgBD8Y6Hjm876Fuekw1cNRWxUChsFCpwmszCfVHdk0ZAWwNXF+R7nuOz51h3X8pMYauSZZMKfraxtcaLbqgGisbSZZ2yNgXlfAfu9tarL3v+0+1EncN9iahnCOBgHTlYHUgTKmm7UtICLFukfn7Owl1EuItur4/ksXxNkYoRCFEDOime/TUZedq6gghNv1vAh9J/gX0ozqq3yaeL0AEmsI507kfAhEO1dVZ0eq2q2R5rVhSZQEiJNGPZlAPsTCnASUJTDrIdM49Sih7EKF5iAcaE4PATgL9FcexyiNuWHGhsLnAZZo5I0zFqurG7Ey2m13oXxcABg4gDosggZ/J7ktKVLRUtcKKMzZEG31B7BTEkFivmQU+WEYECmMucWzy5t2NZmO2VmxCtRijZFCJBp1i+qsSIHYACBRHIMICyKWyMYwhBpN40PWSf2wpEPF7meNaWOOksVgPOCUrMHaAYQayReSwlaZNokpUmZOOJWqyBthjM8E2Vnx3DIAyu6mWeZ4c/lEvby/HJQuVg9Qky5gbq0BNFPWDCQh7uFhkEEJalOTBS5RMwyMWj02gm0AheGAaQJwhwEqk7h+BXlZ4oPb6ePlzEkQZaipdHLEUh8G/JCKSWtsNoz5xTSdVZccPX7MWfJs3LIVsLqaWmjIHvnQh7HL6rJ9R4/a83uP2F1vugP7oHHUcssdYSq/IJ1x0e9s0qQQEoirOSxIllLUMBRp1HDsBUSCkq0Ya+IE42haax1zViCKnpGObhvoGLRhAN3pnglbxX6klzW7l4NsAqmsnwy1XYBFSslp65qzrZsXANZhy+TPe6Bg37Z9M/e/FGvttuv5ZwEpFkH4IT8LwEn3RlZOji0GHOjBvraCZol7TRwAACAASURBVHwBgISayMqyiUL9mcKcpvVaSk5Z/2kOkTWvap0y6oQk7IqkGDh49DiZI8nkFFW7/KhI6tfFyqSitr+AqjQHK8QqgtuFSqgpr/w17TeUOSKwQ7lNrYyXBGo3WXMqHyaae10DVvWQCCldgDTtHV2OSJXBnuM58sri4rEoY1Om3ydBNFBdpDpCjfNR9g0Cq++47XZ3DZ995le2csVKZ5unuqv2W1vdHFr44eNcBOosxn0w31OB6l2Aw1LLC9zVPsvXoNbz58n6zn5XNY2UKwrlVk2lfZrGpAhIUYCQY6zzQ6jlpBqNwwIzFUJWF99zlvo8he9aA4FsCjXobTffin0oQBcgYRjkH42vRo5ZdngCnarY0zT8+K32wBdr7cUXX7AtBI3rvskmbyOeaykL0HAG05TAeJSXDdRqI8xtg9yfq/nORRA7IqnvohjDX/vKV1Ebogqtb0Kpl2jnuT7+3LNB3Kd7PrfCNvxlhbOO0rw0znhcuHgJyh3WekfWM8bJBZSXdW6fc+OOGwD2xlFl9gD25Dhb0mjWu5/+5GfsU1A0oWxMY5/Yz9hevWEdxJN77eSJI1Z+7hRqRY8YUHHunMs7vFBZTebHDkraYKtvwqKQ89jKPjOFvV91dZXLsHn3ex52GSCydNM+t41rKYKZiEsx7OkSqeVkh6tMqSAtgjzGVPezhgeirNN3Vm7NpDLvZMvHWGUj4PbYyhOTKrni66st6s6fWRRZoNkoEAsL8qlBDloJ+Zn7AI8WFyy05roWq/n+dkvauQuSQ5x98mN/SeYLKnUkf9Hsl0IAWcboJQga9wAQBz/zP++/bhy5QaWF2geAeNbablMpsETPm5cdvZqC5PUb/F6v4/f7uLYG6LUe+3UA5FrP4PXXXz8D13IGru3+/00cfq7l6H63r/Xm/Ssffo/tHnh5Sv5NJqff5Dmv/SX+7QH8br/wv333q13Aq3+//9wDyKkQXudxte/3+hZmnk3Utby/qznmKRSOhX0FAPKyHZb7ADUSfeda2gsVJWLPsLmnif7edz5II2o5dRKWSYSUxhEyN+tPgxJGnlQRYoyrkT5Fo3SITWTjD2514Idk1novlzwyX414TCL1LT0rKzUPBV747LC8EGQvc0A2PmryqvnuU3z4jtttUudttaT80Ot9OSJiIAnkEPt/VJtcinr9XRJ8bcTakJnLNmSAYvvYsePONzeDolA/skJRgGztNzdbxjv2uNwRZXN0sKnWximJZqOYgmEc82I2Nc00DctgCWdR5Eo23sLmLAXZsBhYsstS0F49kvOar221og8dgj22AObiIZhAWe69s2moNdDQUK6DGty9ND51vAE0AMLDUTrA2MqDWSxWsUJAZ9kwR2IjkZwQ79lRsZkeZvMkZld+Xp7LImlF2p1LczTIDzaoQoo54cU0YwSOlMNy03tPsOloIPwwLSOT48DzW/JnmictFNxjXJcUGu1RsQINdG28HBYVyC5gfN6mzBeCLk9rd1XFWOJ/3nO8UHP9XpsG93ANCFfWut8r/kUMWllZRdEwilQegti8bOwj+PN5AuSzYTspvyWX8yWVixq8AjviuZ7jbHZieK6aZlLDiB0fKLUKPy40nuvv/q7Qc8n6+a+O1Vkhcd7CaByqWeRYnjCpBCSp6eGCUDnPk7DZBZSNYJ8SGEKTh573sy/sAQTps3c8/E5bsuON538o+6O7fNYpB7xQeRp/sAB9YF88DaxxGoijHI8aHdFs8iR71z2te0IbnnDGsi8nQw0j2bcJxBAYoHB7fxoz8i1WAHcYn6Or48I3+XdlgkhhJcAuhA2vXieAJIIGv+5VB3QwFTg1Bk0Rb1a4rACRN7EaOQqH1h7F/d2pMOYvtreTmVefebOA3tezuvLmgFF5sPNddLw6JqckccoKD1DRfOKAHs0FfJbsufT7l5/P7/V3gYUCUQSW6nnaAIayiR6EMSurrA7YcAk04JUZ0cNGte6rm1+eVkv+jABkmoOpyWmMP5pnAAHK8FB2T80/b7CST1c4UELNsTbuDb2/gAOBMtqA6r96aH7Sv8mCKJvmVj5Bl9Njg1aGBU06tgmpqWmu+ayGmRQm/dhe6AzF0CjUQ43sETbJssCKYjM8wtjOoPuVwVzywx/+0DWp5ePeTeN69wvPEzK7EEWXNqcL7AwMwjOE3q9fuxa7C+xIbrgB1j0seXIXCnmOrBukajh6mkBtzsUA4+jOu7A45HgVoB3J2GcSZ0MeZJ1Y5Q3RDDqD3dNIQqqzlNq2fZtraChPZ4A5agIW+7KCXLIFIu2GNbDa8bIOwGt9ZrDb4rF1mOK+GScUugHm7jS5F13kC5SWLLdf/ORxe8+7H7KZ9lqarTRMONcVF+ttYCLQyiqq7P3vebf1tTOfHnqBpsmI9UyE2ZrNNwH4AdTyHXTfCdhTk60RVYM/wPYyrJy20YQ4fPSQLSjIc/dHAnOjrscoNhLNZCB0kJFSTHZTLmz7PjEjZY/Ed57jXhiBTRsJA/QCjajzNMCSuFblYuDiMT+BF9AS7A3bOKdjgFr5NAMTaUaI5Ry3iKZbFY1NWKpSrPX3ddNYouGJ3UocZIIO2PUxhEw7ax/mJTXRDqOquWHbTu7BKTtbdsm68XYaYX6pgiH7xW+9B9bzEuurKWfOxrIQRU5XWx+KnmKrr6mGp28Euya6xtEF2LFFhHcLFHNBz8xtuqZNfKb87JXrFBgaZcfPXiQLoM0+86lPuiaUMlEqAMN6ABQ6OKexjPl0xqr0lnc8XGBT9TStsV2aHum1c2fPMAYBEmjGJNPYiwqTjZcAugiCc09gldJJEHw+tmErXUNnVckyC+Ac1WLVlUSTsxMf/ASaSxdRy6XGx5AJkwIAgh8640pAYzBs//LKbtY8VEILo7lmyU4Bd+kSLOkkAAXlfdGYGafr2032gZQfAax7odHxNgKlVRZ+uv/EKp/AgiyUZk8yzW8EqgBIImcwRzKPxNBEnEY1EYmk4/7nP20/XPvXNPg4maAW47M0hmMAkPEs7wW1qKojQwNQQrdDCkqCTPIU+ghwX7W2xIXTikFbW9XJWgEwQzM/kHtCAezRLsMH8gCA3sAwcxTz0gTnKhL7t//vpxchk5gtSo2ytxRhu0UzehA2+In6LvuXZwHj4G1kLmZupt5SaG4k6Fwm1kelJQVYp8E2BxRSM04N3DjOo2wwdd0HaazKxu2mz95jdd88w3O5x7mmFefLWTsjnMVaAIoMZb8oYLsDAHCcBtoHHnqTDTXX2izWdQJBRmniz0xz0siLaeubsotNhKfPBgGgpNouGpATg+M2xFcvyQ+2eNmr0ewrIFi5hzFS3gBIy7VSaDxTuZUUZtgINPz6snF714PrHXFjjobjcdQKFwCG9qDoKloVb2u3rGW+JtcLlv7Swiys1wZds1VBQMFhsYRxj5LVkIJdzSxEhzgIHRXkLI3ADk90oKLG/NkzZTTzdG/3U8Nk27rNm8ljIKsL+7ZAWOAhEEWmBYapBcf1yNuMvdDhIbf2q26SylNZZAJI1ORV01YB1KpJBW5LPTLAfCOFSDzkA9VYUoAoEyWMdVVASZxAL9bNIYWiA5jK5lAAiAKJ46RApjauxnpv59btjJEoq6bRKiXu2fPktAEuLVyyCBA30qmwXdA6xxBN3aOw6nE+p4c5rpvzBi7BWk/TnPtJxIhJjl2ByWqWy/JUgOjU+CyKDQAmGrATzPXtZA/U97P2ASL3IuRNSkWFy3xZtLCQWjgCIAnlT2cL4P6oU4ZEANqm0lTH3Yb5etCdj5VLF7sAatUFh6mTpUbdAACSiDVWK4pqzYezrLlSlH3xS/+ElVCuU9BFc1yZOenuPorHmkg1rbKuslnL9D2VDSdyjALYQ7T+ayHk9yyOqMlGHdklkDEfiKKng/p6Dr5KFPPQOOvFDNckQus++qsLnaNWyZb6QMuYVaKyCuC+XkaGVOBYjy0tyoC9Huk+XxaoNXU11CsoYJmbpYQLhEQQBtFGpB/ZgmZjVagMkCXFxQ7I2k/DV3QRBcyL5CC7oXe88x2saU0uA0S5P6fJ/yuiOf7S3v2MuymUdu0O6NDYFSC9ctUK+8mTTzqAY8OmrczzdXaI86jXyto0nmZ1O7WK8gJFSonkXlWdrTVXGQ5JyQkOPJJCto3galmVCuQQMaSO9WEQe1Y1snVdIlBPyEpL40NZD2HUcVOMfql89XA2xDTKpXgVqaLqq2ut6P855anyOf+qJVXHqS7Tfk5Aj+pSEYd6mAekZBexQ3WKgA+pjqQIUj2i/YrsGaW61P5K+y/tAXoANDIBkPywuKslwyIFtRF3JUqQFJQSqeTVvWhrVq5kXGQ61atsq6KZG8dYd4apH/yCI+0CSopxanuphnZ9rtSKH3mGtQJQmr2J7AHXrlqOsqrXAtlvxSjc/pe/YJ/EHMs93Mp9IKpTHO+5YTXfN68AtcU5lzEiQ7wI1meBUe2onRRQfvh/bbXNnzlvEyLzAEBpPYnlvlizbr0dOXYC0CnL9kIek82U9hHxEGu2bd2E2ijUTpCJJpCnlDrj1IljtvulfaxPcbZy9Qbskyuslescydi7487b7aadN9i3v/E17vNxFBWZ1oQlZyeKycUAx1J/dAGadDEWZU0cDZmuvrHOWWC9k/E3zpwqu08R5rReKv9D67+zseLaqzbW/KM1wx8CpPZB2kMo00kERVlrKQ8knJpHtXgzhCkBZgJx26lvu35yu+W9c68DLxKxV83EeldAspT62n+J+CfSzAxrZvO/3mF59+8hc4U98dCc/fmf/hXXAUAfv8rhYeZQHQvnUiS+0ZFxauB0zt2wA0G0r3Bqah2FZ/zg+hD6r+tb/BoA8nLBfsUfXo1MfLnn8vvvf3l30+8dhXm1U+d+d7X+lJPLX39cPwPXz8AbPAOvf/9frT/+Bj/0P8nLrgMgr5A7vtpVufoEfG0LyO96gF0rQPE7B0CuGIMeAOL7mQ9EvwzHzV+eK843G/LAYPIhxpCow0KUbcE779hpO992L7YKBGFGwdCDsVpTV2VLsV9Rw3CMoqvsG1ts2R8dcjJcseS83I95OuZ8OeADQcSsVji1im1X/og57gxtecyzy7U7cnkh8xZKrki/osnq898Xe9x3PQSoqECfYUOr3Ig8/Ov/N3vvAabXVZ/7/qf33nufkTQajXqXLcly77iACR0MhIAJhwspNwQ4h5CEFHJCEooJIQFcSGzccJVlVatrZqTR9N577/X+3vXNGJkDnkMMN3kSiUfI0sx83/72Xnvttd4qYDCZjZtbvDvVHws+NizNKPKUhSo1zE033WI/eeoZ6/3xLZb74ElnFZdNXgvXfgAk8BgUdLGucLyLrOL9u/cAtsyiVsbpwiJSqj4Bz6QzsNAcc0WxKk1MQel1gTLYln/cZ5s+dwmAg2x2MojltJBNvhl1pxb1ym1VxrjAHy0+fAAEFMsl98e0NvYAAlqMKnZEBIOA+zgcAGOAQZ2QHtGUMipaR70GnkxcL9wiA07prkVuBAqnSUiOy+UVbF7CiY9AtY26UOXXUwAmyiruBaTVRicW94A3G3NZz2Vxd0pjpzb0AAcqQtfwkkJSJelOXanrq82dVH0Qar789qgu3f+56+MKSXUtWRjK0SLZohRUiiuLYPOUBrgo9bwivuprahzZIXWpCt6DuabKkhGgqDxukSCKuRKJIhBALg5n1Hd/x/nhIpU8EVz6DI5IkxPARSUpFVfADQpUQGCRIfPqvtBGnPE1w2Z8HvJohHMbBBGlCO9pgKJTZ0vsEgrYdz5wP9c7yZKKPTfR9w99ZsUHj0iPK3/1XPK4mnQuVVwrgF0EiGKVBOprYy7wQUSZlO5yTalwVsSfsqrlhtDGORKgS5scV8QK6uBcHOqa4Wdl21fUm1T02lmIRHDxV+7e83eEiLpfZOuXelBkmHo5RIBoMy0yYk5Fm0ukiEgP3Sv6rXv0rQiQN+YbzT2/gACZcgWNHnWYxxni6Q5aJkBE7riYtiUC5A3nibvKgBh8JrmuBFwIJNAcoLlBPz9MjvkMBNIYn09FjEEACY3f2elO/5rPnkNx3YMrIc4q/3qL+7fk97/iOnJ8OG8xnE/NZ1WABLu+0uzeXwRIdXW1K4cWmab7QedUxyuCRJt+fR7FQAg0SEF12gPQGIc6Wn0KvpALAtd0jTMhJeQyERihkvF4ijWrUBUO48javn0HudEVLrJtEwBKKVEJih8RKbMKcF2AyNEjR1wBtuauXbt2uVi7EoDlc8wxd9xxB/NLml1GQRwFQS31fS7xVVUAcU0QvykQiWcvnEedm+PcKsGMF0VeRTLWEpknWlCpqlj71MmT5pdV4MCfwrWFZHCvs2PHDwNOjdvu7Rutt73RcpPjbEfxakum6NYbUsRnapgibQgFwOYpFPUdPWNECraisN3E5rrbDr/8vN17x42ovomGIYJoQkQQAGtsYq6dOlUCiJIJaTtrL/7kEXdewqIzKPqlHB6UfMu2HVZDlIgiRrJQ6fYxB/cDAssd9YEPvR+nQLI9+9xTtmXrJjK2z9qt99wLiDjuyJMXed8bbz7AZ08mcx5XoMhRrhPsH5E9C1Z2rtQyUYh24n5rgkQIBrDqIHpleHTadgNeqgT9+ptvsuOnThHzsmi//Se32D997bDtp/Tcizl5apIScMjpPogWzU2FAJvBzLVChgeVGS9HAlNdD2pNPd4K1m0GIDlhh46dxqWViGo9zD7+h7vo+4hBSdoJcTzrCJCI4BirLK9yUX9dxICk4rro4fW20ssislbFqaOMQ92rilcZYe5PltqU+WMUhTzpN47k/sIffI5YmS7cQs3EflQBCqnzgbigOAgQgD+BfLe+N90GKgGggYLG+lF34iaJiIxhLKCmj0kAyEpnnEBCAXCXoFgVIaTjVjxUfX2NA6MyGOc9HGcYc3czYF9e7ioAqZ/a3XfdYd2QPP3tLYC67ZYOENLG2B0agODFoaFkS4GO4QBSDY1tDjIQkDbO9QsCKR6FrB8Yh+AGNMQ2BkDFXMG8oPtsEbBugHt5eoyS3Uj1jNC3A+CvAvtAztcQz+3kyEBi2gAwX/+ivbjvywBGZl10U2B2sFQi1Nr6iJQCwC4rG7DiIl4T8CcCIm+4Z9zWrU2CpOsEZKffIkTxZoBTqNEjQ3iOAdr5cD3DiXPSeke56g6Q5Nx3ERESRyTOX/3rJZTckAPp3CuBE7gkIiyCWKGjl5vs5ZN1VkYFmXoc1qxlnRCZwGce4poOosyPtWv3FPMs6HUdRorgaeP8iQARCaB1gtw11/7BzVb+v49ZCsDoAABkJc92uRiVaT/FuVqDy/Qic4OU0emo//dt3UCnQgWuDkhfXDPezFkqt56jrbwfl0YLn7mtH1AffrwbYDKSz1VxFkccQHoyRE4MpFB6ZooN0f/Tw73Ot7koL8yxnH9AesbIUMekFa9hXaE4N0iCNu7xacDMl8+WWSdgfN7aONuyvRhiDedOGH1mvZ3ueofQP+FLb0wPByIQOQ2gdIRItnZiu2ZwRa0DXNR6QARIM1GU5ZdrKKPuwaU3bLfccSeOrXTnvsJnzL2nAnXWnqi4tUbM3hNtzbhA3BqAx4qgHYHaUtsLrNV6QGsFze1ancgRovWrHKUSfKhrTf8twkN9FvqeVrLTEnEYsqphXIw6oYBwQgkRFBEXEweZ09lh2emZrC/o3WCMyQF4oazMdS1Ecy1jWOsosk/HJAdIFNc2gLE9x/w0hAq/n3XiCFFFEgKoF0oiAwGKul8kfvFTZCTvNUms0xiOj/VFWdxTdEcwd/XPBVkzMVhtPZQR8+NhECSFRYWsOXENqMuPdf0MUVMicdXjMqnyd26OKNbJItf9cOzJTSKA/SJEphdq8QLcEgKCRQSoW0wuhXCeIy8cPAgBgRiF58gQ62ZFuaamyTGhaCTdx3S/EOEqZ68ELr2o2KF9KGEnuo61mYhiTg5k5YSb23z47YVYYYj5eEb3ssRbcjsDJIco9hO2o6yp3xqm/O3FukmrY3wGRPlAgODam2esc58FhXrieicBjSWAkANmbbFiqrpYO/i7Xr5RznMM80QOPVASiwTwPIzjeaw42s7+Hq5PrFtvPfHEE/aOe+/BuVbI2l4WLx/7wSOP8HzYaz967MfOlSHSYeOmLZRvE0/GOJJrRN8bE8s8xLPudUB0mA9HtowxjgYgmgJYO8htO8KcLZeGxmAA5EwibhNFvYqgUwSWIkwjcI2o003vrfEzBqg8yDpHHWgJdPvJxa7/1jrOm2s1RxSfCBCtibTWEzguwUbl3xZb+kdPe3phOAc+rC11bkSSjHOt9O/+nB+JbLQXSIW40ro0nj2B+kSG2FNJGCVX55D2CxAqIgkVAxzG+BXZpWP2oe8qknWLopjysonerakgOnACMqLYSs+fJk5vyHZu2+ohUTjvmzZusiOQSSmsZ0ZwXDcQi+jlyxjmmfHiX2ywXQ+97orHt23dCEG8BrdUENeZvQ1EVQJj8MirrxKN2+bWwD3M0/U4M6f47EVcsx1btkMM4vI7DXnPM01Efjt/enFejvzDfrcGvP/r9M/IxSLxBPfTtg1rXSRuAZFmJxHG1bH+qOe5pnWm9pZFiC8O7LvW9eo08Qwsx2l30/XXWUtjHUXrRy07rxixYKIdQfA2wTnS2isNwmPrpvXsL0bc+VA2QhfjRaR1WmoW87A3e0PmKebRPs5zD/d/MPegSIF9CFGacIBOsN7QNZXjWK72ZQLE08Opa8w+UQ4WrpGu9zDzh0hTESBTzEEzjJFA4r60J5TTeoLrLAdyDYKfAva9fYzDCEQkkQiGVq9dg7Cjw3UwjRB9GMwYGWDsjUD2d/34bou/9RnLpTsrNCDaLpypsL/6879lfEwQeYYIkI3wNPtjETLaPPv6queO/QYCiGjtWeS8XyJA3J9um+ghRK4SICtuJ9/2N6yMv10lQN72Sb76Av+Nz8BVAuTKi3/VAfJzt8LKE/BVAuStZo+Vz9+yzdTzKj+Lh/GAtr/854V+asEEGEy2qjpAWoguiSO+4X03XGO77r8DwHXY/IKEdKMWwnrcM9BtDT++0YohP9RNMMRGPoBN3/J7vMkBsgSKC2gVIL1MVOnv+uWJtmKj69TiS2fAIxF5I/bKkSgCO/UafK+AZC1Ml8FSLagUhSSbtAgFAfdzbD610VbckL5fipcmFGZSVckFIjfE2XPnre7bOy38rmcka8cST2wUG7dhNgiTgM+RKHJklqlG1aMyv3VrCu3ChQtO/ZTKplE2aVWyexPXoEJIgZeFBatZ8E7ZK59PtpBb/5UF9SoKRAFP+b4YNjqKbAhBRTSMUm6BhXU8i3kplCax+WuzG8oCWDnYaLPYRE+x8Yhym1xFH2RBukgJqkJT5X8rAqlobRGbp3COn0gIgBxFIk2yWZKyfBYwu6z0ogPYu1DUpdMLEgDIJLWRNkt9gCrDbMbkTAjnfaQg0uZV3RSh/NsUG1T9qfgrVya+RC7IaSHiQASIU1Vy9YKRt+rPJXmPA60dSeLYOCkviWcAfNMGSd0mEYBXmSjNtJlStJXiEIbYAEgZJ+RQkVleLoLLU3wexXWRUkvfq/gsARVCIHStBVAsky3awAr4EJkj55Enjxawivd05INAEIHsKtZW1BcfQTnryJxYzA8TfZDmrOwLi/5sjJvtMAD0ddfvt6zcDK6PCCBvS1in8uGf/bqSEFkmPjpKFEcmLbcnDk7HJODcxQbw7yrAFFizZl+8NZ0GCADok5JQ3yNHgECFPkARKRp1mqe5loq/UTRCOM6fGf4uIiOe8dwJUKBie3W8SKEqAlF3lwgVlSvK7aPNt75fG38BqXKByAEyL4Usr68CSfUJLHeA6N+WCRABMV5SCS7do54ujjc7QEREOBfIzxEgSx4z12/hZnjnNuHn+bvrBFqK01KZrCtD17hadoXxve6Y+FPEjcZUK2Neud1ykKi0MgLJ9RSKzD42ktpNaYPf+k/X2M4v1VGqTPSMNpQMgQg2+pGoA0cBR89+dd0vnWrX/Y8yN1/U4ahYu5bYJBfbNeXi9vQrBABLakiBCYqyEPgRT/zVUHeb7d651f1d3694h1fZpO/cscOVqocBYmVlZeHmWIUrjE4L7v/3ve999uKLL3oAQeaEVID9Rx75kd111532KiDTe97zHjffiGi5UFIGAbKbDPNCyrsrALtbHYGVyFzWRwzW7rUFxPQB+kP6NuJCu4hzQD0aaRDCyozWfCBgY2PxBlcQnIkDTmrP55/7qYvmC0hn7uMc79y9E1BvFFfIOQpJk5inum1r8RoLpQMgJynairIoMl2cMnxk1g9YGYNycoDoklKirVat2cg8M0ykUi1AMfFFY3Q9bMhFrd5tqylVnwEcnZvj+wfGXbxYEFkWJ46+CElE7wel0pGU3VZU1XLcANOAcwMoCH1w90QwR8bhmuvs6aIDYB+K5DZcJGVcB0qx+b1h/SbmPOYVxuDjTz5OdMs2VKxJrjCbL9gU5MEs4yOIjfk5ugSkoPXj3LXy+TsAHkIB/0OCo1xOeDLARRYl4ucpku8ErPnqDz5mr/yo1nLycwGWGH/EkMUDLquAuBvAcx0go3LMp1Fl+zD+hvq7nJK0i+gP5XT7B4bzOoyFI6dRrUe7+/R9v7ueHpAMbgR6h/rpF8HR0QkA1Md53MCYU07+HPP8NHNzFnNkNY4Vzb0CW6W0bIYA1/mJgMSa5jN3EX/mHRhK31OjPfTxj0AQDLmYDpFm4xCDNS0dFp6Yjt0B4AWX4m3vBeRqT+L1iTSbH7enn/ix7bt2vyumjQD4T6CPahY3xgiAWw39WQIOB5kjpRDtoGNiLdEyaSj0vZnXBnArdEOirSZi7CzxONehku3mHPUzJocBPosZ7228xvlTPYgDANUBQ6an6fiiVLm8osEp3uPjKPwVucC/KQ6lG+BvXup35oEpdeQAsOnZqPtEcSXsTAAAIABJREFUOe0DAL1hEAmx5JbLrSQCYBTAJRTnXBKui9bqbnuo8ot2+KYv4xoAbIaUaKICJIGx28nYExE8hgNj19Y8SAEy3h3wPoPDKM5Onu21zOwg3jOM4wkD4Gogzo28eaWHQDLRfcszMcCVc6u7aYBzVNUGWES57qMv1ls/oPiBDYl2bTjz/8ygBUM+DvqE2vNHKqyxd8Ym+XkEubY6I5FS4GTmkAHu737bUJwFGBnAOgLhBgC1+oQKGHMCJOtqq537pBshxm1/8W4b+3E9bpUeeoFqXaSjVM0LiByyVq1xsZ7qt4phntq1sQgVfadNdDbbrOKwFDPFc2aa7hL8Jza5EEj0DD1lHRNWwTM2h0i1Xt7DR6IDzn13+wJONGPMxOLEmbQRCFFFOfXR2zCOGj8FZ8zs2BRjZcFWFyS7DoRIohxbcWrUtnfb6YuTduD2XFtVVMCaYwg3nSKt5hyxE6gSX0ivTkgNxRAVrMrn0Y4rlTnFixOdSqxVNOsvuTL7eR5fggDxx+n06pETtn4L9zeOpCwILS/WXqOM9wgGxCJri2VXcc610dZygvhH50LFYcjcJwBRDygBhsvPY5Ei86wF5Dad5/mrOE2tCyaUxc+/a32hUml/uS41NiF3tb7y4+9aX81DgikSqLuvA0EHkWaQoVPcp5Lay10sQldCkx7uxxhIBK0pBTV5HCCUvHNfL8rtCBEn16eey1oHjPAcF2kjsDiW+U8CGJU6pyOiuQjp68txiVBI4nqMTBHv1j1uHUNT1j0wg4uK+ywJdyJRdKko1UVMRAIgTxNVpcjCKdZRfbz2AnNJAj0/ibzGJHN0LEDotBw3FdUQNokOvE9mndxMV4+611J4vgSxPmkmWrYJQRGLcIhk4la5dtGsQecdASW1t2dtlgEArF6BmksQg5D5ij5VL4hbP/KZF+XA4fkqAsSbczSIo7qbyLhg1i+JErHwb/O8z8K0l1W2DbsIrEfOEfsoVXuCNzGvmRbvv0iEHaKXwEXu/yDnxlGMXGV1JcefwbgjIpE1Zi/zvOZ29X60cPxyVoQB2G/fwfMOUmkMIlWxgiKf5JrQs/uPvvAFR2qoL0S9HqWUnStm9H3v/6AjHrQ+0jpAkXtaZ1URMygCSdKcScZGNOSKiqgbmIflvJX4SNGaWkNIVCHyQYTRJL+luJcQQOXiIgSHuT6a96YYg3nsKY6fOOWi0USIRENOyC0uYF+ijw6iW0OiEiB5FDusPZLHZSuRSd3fbbCMT5xz6y6B5H48E9Ux4dg7fqkTRi4KucgkdurG7ZOVlQm5VGg/efIJd602QcI3sh5SDK+ER3pe617SXmuAeWpa3RpiRrkuQQgiookcDAv0hrxfy1g9ZefPnLBVedmWj2tTjmu3FkPA1c26tY35JiYmmVL6Lp4zxLtxPp/6KiKMD73i+n3e/cC9kAYNdheihtw0ukN43ybWU48/8ij7CXUEIXZhb9fBmiUMkmY3a6QkSPdS3B+1NfXOAS9xj3puDn3jWtv9qSPOhRPJ96rzRaIe3XvX7NwOSbiIU7HKJQNoVyOyQWs5rdum2QutxlGlHrYkiMwXEWDk4PxV19iRo6/zLGZsxdPxxPlT14oSAooh4HZup/8LcraSGKwBetu8tP6HnMjNW+0cbeOTkK8841oQE2hiiGeOUAfgLtZhNQhZtH+aZHwqxsw5eyAyPO0sHjGR4mIlCFpeJ7teP+Z/RaVpzyC3v+LstIZ2fSHsscq+vt6SHnjRXUN1F6kHJoKJXveLnjWaR7s629x8oC6Qakgjn2sftoyULCvIWYs7Ltye+NGTtn7zLnvfb30IAR5dN+0DECFJ7nyP80yYpyRI0csLECPqTAqACPFs6kV+6Niv7AJ5cwTWL1qcX3WA/NIty//VF1bGj64SIP9XJ/LqN109A7/wDFwlQK48Lf/lCJCVJtC378D4z02AvN3P93bP30o/71kQLTMIHuB5mQTRwPz5n3/z3z0kSA/qvESUIIGBbAIgPWbp/giPCLR37ttuGTs3UfiNc2Gsz2p/stc2PHjKOR9mWSwlolCWe2HZrPHGjaCFjhR3S//gAUA9DhGRJDpej+NDBeievg9X4Lr0Qp7IHJV3y0a71CHC3wUyagMrwsQDoqKOY3MVxeZSijI5MQYBR6Vi6gBodhEGkVEuD3eKxeKaQqJGAAml1jr5lVxLeIDFNhvVDRTrqohvhA1JA+ojHUe6HBwAPNMs4ragWhKRoqzWEBbxyt71A7j0YVNR11BLLFUm6kven819JzEanY/eaOnvxzbMBiydxX8/0slGwKFIgJo4/k2bQmBrcmxRBQE8RaP6msMh4cW1UA42nxplLYtvjmeaDVoMamUB91KvN9Y3od7px/GSbavys1FkNbDhTHZEhWJeBgHzW3hdxXX0sEGSVT4X5Zvyy+UWEAnSgeKuCyWXzmU6ryE7vjbzIkCk5hpnQ75MgCgCSw4QV2ruYrB0MT21LHKABKKKFsnhIUA849BdR11nXVWuUShuFkVYebP5UqGtIhyieB9tjIPZ8FZXXsb9EeecO8Eo49ymn3OsaAbFZilOweVnS5Wpa8/ftbL3bLjFo3mKQj0xahpb6pHwxCpJ9aSRqALOBQEOjANFccjpopJZZY8r1kIOkMEhiAIKWtuIlDlFHnZ2DoXyAKqBoF/KEPd3MVs4EgDdFPoettYzNvVrpNaTj6zPrg3GcmGkI2h4L08hN0pLuQr4usDtVdfGWOMZ7OpybGgTSnRPHputVsauysN1f8gBoeMRgTcIiK/IKJV+9zAGlEPu2ejQs8FmSedAG2GBKSIXBaaIABlhDGujLjBfG3gBT57QOiJi2MTqcl1Zgu65ck6vtWIEluvt0HV3Tg7P/a1Nl37eEaJcC/dvb/SHeBxg7j35rV4aRVjJKeamCF1TuUWWCBM5luSC0efWhk+uDd37AkYnsfpL4ZeMMrL6m1us6LOltpsN5LM/fcYVCt9ww/XWAHChUSkHxBybfSl0RVIMCHABDBeYLIqm/BubbNvvV7mi6XjUogKhNA8JFHGl5/y3K5Bc6gXRtZRLi5QRp1oecZERQUTTtdvTjz9uWatRzAEU5BBjpK6iXP4spxRcpMNWuibOnTvnYq1Wcb2LiRYSSDEIWKOc6HJA+L2UkpcSUVRNfvZayM4u7uVkQCuRAi/TT7MFMDCJOauvqdrFmIiUkVulhJisduate++7z87jApGzJ4DxkZOV486pYgGbG5tcnJbrogmNBQAuZKwzD0C8vvzyC9ybIfSEFNo8CvD0eIpaIckLkmNtFV0N0cT3TPK8UHloB3Pp+MQ886sAu2jOdZNTE2eihE+ICyDe7hQAww7m0X67VNbIfR0K4LnG6uqrIWXjnaMiFMD50sUKANZkYiDanVtiFGLriaefs9/9fz7nuk38IVV8yFO56fYbAZIogSbu6PiJI/bud/0WJAtzF4DRmTLy67kYsfFRlppALJAiqSCMgxQsBTI4Apja0zNg7RCJQZzDTsj7MEB5sFc3Z0oNHIkSOBmCOwQ34I0PrrbB6ggUvKhfibEQWRoG6aLOISnzVYzawdjrpVshl0iUYM5LH3EzMxAv6ahJz584B8iYg6Olkzz9Jshyf2LLdlnhnkVIiHBIj0a+n3m4pZdoqY3MdYvWAZERxjyQwDWa5t6VCrMXIEIuqYDgMEpfm1FvA1wBaIRHxTowc0juJ0jy+++4lc+IOwWQUzEjcn/0Yg8JT6bDA3eHqPUdu7bamm18/0Qun63UTh077LqtstJQpVLAPI2jp4ay2uJiMuQhj2o5ngYIjTRU9+rGupZ7a4ExogifsrNnnbI+jTguza8tuD/WALzK7tHEfF7IM3FBpD3H38t5am0mogknRHomPSO47GaJplqAmFoASA6GMJLLbQSAOZSxJ2BxmjkxGMKxro77OwkXoCJP1GskMtup83kOqPcK2fsgAGFKlJ999Ogf2r9Qfk5frbsXushnb6U02ZdoodBonCuQB4mQlkE4epJiIDMBz1Tk2tQ6S18LxNsQ+ehMZ/GMebkEZ5hr4ikW9+J54ye3I3OAIj9FRCtmpKodkAhCZcwvzI5cHrXNqV724OZMOg0arYXXiaKP69Qlrn8bz3T4/rhEVLGUx3pzPQOZOwoLcziHOCemKa4W6M/7ZHMOGwAdY7i3kyHDdQwVuAnu+dsP2vCP6Gxhnu8AWB1kbNSS0T4BMe/N2EjLyHHF3E319bZvxxaivSC82+ronSml18NpWFDZc860tuJeHZkhHonYsYOdE45EVBXYamLKUiEcOxB0DA9TTs2gAa/khyFDGAMi2RV5ozlkmi/2900wv1HizNwTz/3b3NZFbwvXEyfx5j27KFrvInPfn0i5WJ5jWssRPyllPfN3uNTQrLFGAe5yeM6eP/u6c7QGQDbmMnbGiMcrL69kvaYC9Jvt5UPHAPwBiYnbySEaMDOPdRUkrWKeliOw3LOfZ37azjBrPIqTgDGkNaHID7k9FPejZYqLZNV6gXOh3g85EySkief+l/J9Ts8ZPpOA3jjdZ4zhTgj4Bdw/EQDiM8xPUpgLROynBPrAdfsoc/fCrQVwLwcIg0hOAcW7NgFwykUl4Y4iueDB6G1jLaFVHqSLyDv1H7ilL98/yj2tKBwdr/pI5JgNU5STiBNe4/wpXH+hrB9wHyWmp1hNJ/ME1wkM2fXoxEFwezPfS5gThPtnHKfRCA7hCMZxAuv1RREMfN1HLivW8QFe067fIYRYnoPHTnCtUm0dfQrhHHNvD3GQzH2JkJ4SyGjteLb0Em6TPke87r3uOsZqLcB9jFstTLFWnYOYVN9ILK9ZD6gqB28w92so6zgJWpS5uSghDmCvF9feH3HGLGuiNgBkL85HEvO8N/fpDOtc31lfax+at+pRL/vGK+M2CNYeEO/liLR0SMPYcH+c6RSME/WWBkmrGFFv1pSxzP9TrKebcF0r+knnPwqgNxhiU04bERu5dDOtwqUFdWbn6HBS6bp6MeQs17gJ4XslHNGaag3ktNwZfewV9vOZ1avXxfHq6308OxrpXJDARJ0d1D8xjxElyxsLkNYYCGXMdPL9ElhIvCEizomsJPDieyRYKSkphUxeg1s7xc2pFy9fZv4Lh6yJttdwn6snY8fO3e44RCA4AsYviC4X1ihS/Lv+NM+eSuRH1icvuDWLi4Zl7hyEiAtErKS1cw5kuNbOAVyX5+g3lNsnC2emIjt1r6zlvNTiVs3Py3VRwCIFm4gX032ie0aOdK3hwtUBREySopVyslIdAZ9AZGY69/uRV18ANKcvg77DaZ6J2pNpfdTCM17uj5NEVDU1d7En2wp5AJHLXP7dz1Iwfs+/2TrWHu99z/12+tirFug1Y5sLC3i2ZNlJ+r76cW0O9HPfkfk2oRg51hCr1q1z17MTsVcJwi+JhHQ9+nFMyv1w/O/32z1/UumEeNGA++p6m2WcxrAOkLvwIvPrRWIF1bGncy6iRCSVrlEr8XMDdI9ds3ObvYNnbCek4IUzp3gWLOJkbLU77/uAffO7/+xEE4pbU7TwZorP9+zaBnE+Yc11ldaHuyKVeNS62ga+toOxoNhQP9cb08Ua4NbbbsXFyhqJdZ8cp4rp60RkIVJMQiVPr6KHANE6WnOFI0BYuw8zBjXvyxUkasv9N1+XG0REms6BfpX85TqLvOcpl5qgz6b9XrKK3xnzGofqn5KwZBhiR3vOCV636R9vtui7HkdgF0733E7OFcIVHK3hYTEQx8Rmv+9jlhafbeMQsH64WbBvMj4QXhGN5e9PhDZ9WQHqmFPUlYvA+lnPzHIRuhwtbwAFb+ymfvYfVwmQX3BSfo3/pMj0q7+unoGrZ+DfewauEiBXnrmrBMivPI6uEiBvdcremgBZdkwss/geymGZBLlyZbH8Om/6kwWJlF3jADrhKPOlcg1FURcc4s+GAIsssRLvuetG23PnDShPZ+z4wzmWdfdLOBqiWDgRa8Am0Qcw2OHdSx9iOQrpTQQI3yAXh4Ncl8gPF2UloJM/XRyPfi+9ynIniL5Xm0NPr4MidDzgultICSjlVwwbLSmbAgGOFCWQRp+EOkGkOFJRuEowC/JXud4SAYhaOEawq3/m0xHme/2jlOb52yo21NECG1j8n6eTQoXTBUSwSNEXzgIxSMXnqAAVfyPyw4eNA9JAFKgo91CaaUPRzOI2KToem3CQnf4a1u17niP2JUHIqwWEBbEJCnVAVR8LWyl9CyAwwgAB+smn10J8lg2blNH9ArFQ1K1C5SiA0I9NvafAm8xpgJcKQAGdiGkAmF0oz719p51zRBFQURApdaifusmajUNN1tjY4oiPlNQMVziq6K4JokZ62IQp41axS2Hkb0uNpg2RQHmptOSaEEngCCade0eyOZ2/A5O9uW7aVMmRschxu54PR1opfsrT5SIgQlfMZT9DlulzqOBUf2ozLNWkorCU7VvBwj+ZaBVZzlUAq+irWUU+AFCFs6lVJEYQZJP+XTFYykfXGNexaezps7/xvnpvdYKodFQxUgoul4OI41H3h7KnVVgsQkMKvGnA1HDUmyI/Fljg+1MI3IbSuhOFsy/nP5pM4wA2jvp+Kb0Vc6TM/EUW94qImgQgUOa0VFqKEtAYFpmhTbTIDp1DAeeKVxKwHsB51QZEikCNs623Zbhx3HQBIpIIt3xUle18TQSI+jsm2QT5sqnpUG+F4s/Y0A0DdCQTa6ZSTG2ytXGf4r2Xe3Zm1TfChmmYa+zHcWmjrjJyqQa12ZYrwJEQXE25RJwzg02jlI36b22kBUJ6VJHEpyx1gPy8A0T34zIB4ooPlwgQfd+VBIjnvvUQHsvxdp45QxsjrhGfSedObhLX9eM6QQBH+Z5BACHNE4k4sWpQPqvwMw/HVjvXSPFuUrn1PX6LrXnoPArQRMD81fbcc884MOb222+z00QaKS4mAkAqkPOoQuB+AJz6WvLCuaf8FRPANdH1q/jWNtvyucvuWLSRFXGlfGa53USEtENuiOTS9dO9o/EaA4AVzfUfIqophQ2leiEq6UjQ2NtMYbnKjBV1oXkpAjBIYKF+JQPk/c3ffB2nV6xtJMImUQXERFnpNRU5obkslZ+pWiptfemVV+yOO++GPGgAnO7ja+muI2hyoAt1uo8DExXd0wS5IZpy7969VnJBJMeQAwd0jjUWRMSdAbyO45g6Ud7OQErsuWaPu3YXy8sYH7i/AM4KV+UAwg9YHGAbYWqWgsr2wLaNFopKO5D5CSTTxgDJFyACB1CTnzhWCmAXAXi+lnsYdWZjCeB6HCpIimtbe5gnKA39txdcP8YzlLT/7uc/yfMDgJ/rWEwHR1NzO4pWxbQoysXfsgvWuALvfoCpBWwCm3jvYpTtPsS6hKJq/odvfsPedf8DALsoUgGYqptqSKMCpOa2aQGUu2bTRptXzj3uk576VpumYCKU+KVDrwNe8P3plNd24LyIi6Q8F4JcBEgiRJU/842AjDs/vdFOP90F+R+PSrMJ9Sv9ROQIaU7SfCcCZIBYnlYIDHV/bFy/CrCkhjkt0WVfN7cA+tPvkUx0RBVFzkk8e/ILciyuoNNmu1B2+0E2XCojBqsHRwLgAvfZ6xSxb0d16yuXFSSm5qtLZeWup4dJwNqY170pHtXvJMC2QYCpM5Bc27dtshv27LCmqsuuHFxgzjAK06zCjXbobLmlFEBwERHS3NpoH3lojbVfIhudrq+S08dBSuYBMm+wIcqbezr77NmnnrP3f+DDTp1azTkprSh3JcFREAdbt2wC6J3HsddjTUQXqrtGpJEAvYvEsW0iSiMcQL6HeJAU7psp3E7DnNsBjlsRNw0Ni4CVPMoYa1l5OCB9AiBy5VLCkcacpSJ3f+baWe4BkfIiBXtxT3C7cT/5OfBH8XU6v/pvf+a9Qc6bIoZOHe2wv+3/oru3nr7lz1xfUDjih6q6QeY1iJesWJ4/fnpsE/2F4AOHQzKRU4oSOXO+B7dDGAp3ct/BaDXvxESFu5itYD5PsIq5eY7rebbInOGJEGScDY7b8Vp6fNYV2MHT1RbFv31qV5yF2ZhVDJHzz9qqvHHCOhFwB9NBHQYI7TPL8QOgh+KgWle8ime2H86KDqcC1v2uToBGyCQ9j9dSnoue20rPnLY7v/5+a/rGMYtDOKA1RDdz0YWLbdYGZpmQEWARcclExGWiHq53Lp3d69dYb325BeDGCsQB4M19PQtKTqWATSgB0p8oKpwVrzSNMK/R58O/IVx38XuKvdFzu/RCGw5M153shCZSFgtEDuaCqFdKxOAQRdxMf5R6qzSenwfkVGdCFURvO3NiBCB9CirwQIitzs5WxjUEM50Yq1WUDihYQxxaHvF9rx9/jXuHeZLIPanUo1nrHDl8AoFJq931jndZeXUDRcZ1Fs85WuSa7Ny7xzkcvHClqS1Cv5wDdMn9mboj1JqODf5sDaAeMuY/rQ0EMOp7QwAIHQHCddW/aZ7W39UPojlYnWHzkBmJnJhhyNQmQPkgnjdRgNIdbZ0AlmW4oxIdgd3Bs2gSBXQELjOJgvx57VkectOyRi4JefS66NIZU4wlgbfMxeHcV4pJVbeVnkFa3wpw1m91AUVCgMzw3xu5f/u57ouMyUsXanFScB2ZhqMzk6yNPpVBuaEgEzOYN7mUEOVRxCmFMbe1cTxy4YQz58dx7ngfxm8o9waTMq8zBrkRYBn5a+yxJ5/BeRdKFOAtTtSiThZf5ns/CMMw3G1SodfxOQ+fOG1JGbm2HdX9Sy+9SIzjRrfuEXjqy70icFVgu8qlg7lvRHyo+00uEDl75XzRGs6LOc6PtYk352OULpAx4oyCUP8vEL3l29rBfYR4YzbISnum7a9f7rdesFRvDjuctXRuTJhl4EwMiVC06wTuLSLIWFfGUOq8GkHC1MyklXJ9ZllzB0kYxbMxEaeF9huTEoiwpohG/DBGdFYv85SiehQrqbWUnE5aCxcVFztBwXWQHl2szRRbeeuttwIWtxKVWeWA5ua2HtfpoMJzRZIOc+0VfSVhyixzhbpURBx1w/5K6KJxJ5eXegPlfm1u6XTOEa2ZRW5spuOrlWeibjqNavXEXcIJKNd5emYWfVcdjvDX8Q9DEs57eSKPluNK6/5+s2V/8rwjP0TezECIy/ksYZH2Hxk4C7X+VqRjI/N7XWevW5cmcZy5uNbK2P8oEiqFOV8RUYquCmMeEygewjpI103xV1pjJPAzil+VGyQC8HzdarpnWDuU4PxQdNXqvBzn+o5njRNLt00Hrp7a2kZEHfWQv0W4LmoRhiHEYswFcr8/82frLPvdz9iO3dtwHcRDFC5YGi5Bb0RhMVzD0rPnESwp8rGTtS9kC8/UlKxMniV5rhOrtPyyKyJXjNwwa11FjgUynx35q932ie/1I47rw43I/UqsVUV5uVvHHT1+HGdouIsWDWItePNtt1slay4JVW6DmBhkLFRcKmUeDLFPf+LjyCnm7d8ee8TTY0i3VFxqgf3TDx93UWtBSh7gfO+CLNm4vpB927C18ywc576IRsSmjpeklEy2cr6sDfogzlrcvPPRjz5op89Smo57V9cgDwdgA9dGewZNxCLOJALSM889+xhXcqEpinFSPVCQDxpjEjd58X2efTWxc1y3AUfWdVnnP19v8e95HtFOEARinHt2K55Vzz/tBeWAk0tDz9xmIrgUJ1z/nest7b0/dYX169Zt8Aj2grV38LLDB1+zgtx19ukPf5a5DNEGLpguPpM/jiC27MylaRBq2v8su1aWsQqPVm5Zs6m95FUC5FcGzX5tP3CVAPm1ncqrL/Tf8gxcJUCuvOz/5QiQlTosVnJIrPR1z9NvGT7/1e+glV//V3/NX+UnftPvvzIBcuUCY/lcujT+N51XF0nkgMifOS308FO+bC5lt2fITc3Lzkb1ghpzsMd1gswvkJ9OR8gHb9tHpMhDds3H66xviCxnAK6h0T4WgGEswvR6HvDTI2JbcqQsu0CWyA8XfSXXwBJA7mKs9ANa6C8RIJ4InGUw3UlGHAGy7PxwJAnfs6zg02ZW2cp65zEW6+qEULSS1P4Cx9WZEaRyYDYKUkg1tShnP8qBqRf+Yg2K7xqrYSEstWUqgJY3wHV5ZaXLxRWYOYk6NIrFsWIUVGCt99WGqe7hHW85RHI/eAxgh+wNir83ogSqoUNFQuRQFp8R/PbjM8SrqwNFpdwEsqMHgMzExZJL394MyDbMMYWzcYhCQRVLfA/9BxAXyphuI+9dP9MMubF58wYrWp9nl8pLUTXF4WgYB8zodMW8igca4XPLjuyDQmsQMHBI5XQskAWCC+TWxmcM8sTZ8QGWPWoxXwf2u+grkR+6ju72FGLtIRJ0LtS9obgqH0BBj19g6dfS9ZdSzEN+eMrGtQkOZ5OkQCU5RxKVyQyoWAZwpq6TnKws974LXO8JQEY5PkIABAbJ/w9HVa5NG/THUvQVp3MpVk3D2pEfQmmWxrcXoKuz/SvmAnJMik6BV3J/TAPciCyTGm2OzYpUkFIHCqT1JYtY1vpOQDt93nEILqmiFHujz63Nh0sQQL08R8SMyIg5IoKCAK4FXizPlctF3XIL6N/1W2CHyA8B6JEoaF05tVwMXFdtyNdcE27nDxIXQxyS4oz8IN10VmfZSPcANCt/egils6IWBPiKOJPCS/FUijqTc8Gpw3QStGnia9oUauMk4kMbQf2pTZKyxUXQeAgJT4mhss3VHaL7RO+7TICIWPlFBIjH0QUJtOQAuZIA0et6ujyWSE03JpYIzzcER577XySEXCsiidzxu+lMkXmezhApKBVZl5Ob70AKlXdKwVfOZlexEMmoCS//702268v1KImzsfp3ASTIbRXunGFyZMQDdCDYc7/DiYJTGWcX94kIlAYcFmmrC4nHS3LX5tK3tr4xlFd9/JRT32mjPONUeTjCOB8qSBdBJZWcQDXdvx6yy+vTAAAgAElEQVQSWXMnfTwQml2KASIKIcTFn0GAcX3ULTTGn9pc33HH7fbXf/VX7vzdd++9OLk6AV0j3D2hHPrW5kYHLKjsWy6S1147jJMLUpb319wioHM1ZJncGskAd+oGakUZ3oJLQFF8H3uQCCfUnYpD8uY+PnDDDW7+6yL+aYx7XXEgun5JyThQNhRDsHVQ5vqE3X7HLag1KRNuRtGflwlwOmqJqG3jidnbR663F2BaEASIj3OscStAoJWcvcR9XGcf+vAncDZ0QuDVMybpqkiKQAWp2Ls4ayOe6PKlBnv5lbN22zuuB/AgAz0pxpVMj6rjBvL41FkKW+nUiIxNgPiAsCaap4FjTqd7gkmTDPdMSmnPEk13LaREI0Wr6fQ+yIHkbeX1lbZpxwaik8bth9//R/vMJ3+HIvY+Oku4T1tR6/YOM54gvwCoBpj/WnC/bN2xCxKiyhXWKzKsAlA/BoBkmGsJ6mfv/8O9biw880/qD0lj3sPxpigR5ijFvHhDhA6RyX/65ClAIm+7ZvcW5hjNwR2AjWn2D9/6AcTNfkvLggThes0vTNvOncWQIMPWVymnnwpHB+h2IDZRsXlyF+k+YVyNEHUyxpzd3dmDOnTEdSAguoRMj6IkPNLiIUAHIAercNPs37vT1tDZUE0+OQkkuCYolQVkKdq+z/7XN75n7/+dh2yUe6uiuty+8JVrAFELbaS5wl574VlL5t7Ysm2ndeLemaQv5bvfeczecfdtAKTRkCgT9jplr6GAp3KmJdFTlUMMykVIFxUbJ0Da+QCeHj16xLJ4XhJmZzEAQxFM6P5MlO04nhYBceoru1wXk/AcTZ8zkGY+gRGc70GeTdyTjAU9g+USnJwYccQ0PIv7HREBGQ7Yw9QlPhiwKsSBKpo3Fc/nrchE5vtaiIhdu3Ls4sV6+3zpEhFy9z/w3JxgTKIy55F3ze4C5zLsARDCZAfhADDIfDDP+qWyftgCcYpEUNSuvqGgpWfRJDn10WGU08eKmCfvnPGuuUmfo5f4yi4KYRsYA039Y5YR6md3pRHJtThmw7gG+xchVZsAp5lvxrgupAZZNCBufk4yAhLAYD57WhqRLLAH+hwCki9fvmRZjHcB0OrXSkRBXVdZbge+cq+d/INHXbSY4sf6IS9Pnm2xEQ5k294N9sJrJYDSySiYcbICJL/jJpTEfQBWU33mO9Zv/hAgi8w1A9gFMEIZXD/ruFgrGfQj3gdHF3U2gYhg6jhe9bXkZhPJwtowlvE2jTOnpWkAhyzumDSekaz7xiRM4TOKhI+L5Lr1QLozfD/47n18hkp76WiXJebjMmGOSADQi0Ls0EdMXAROqezEKCsA4JQjorYNAJZIsJEhgFaEN3lZaXb86GE7sP+AIxhLy6osg56ibsimThT4cYyz0yXnude34ibLYczIZerpANEvOTtdDCbvm7I91DpOI3IAhBXJIWGC/l3PPgHOUkO7GCq5fVgLqDdOY0/Eo/4M4NmpiLYknr0iQtpRr4+pB0QxcUO4h4gsW1WYy9iNoPy8DrB3DuImxgkU3KpIrlnWGbMM5GkARkVrBSgSUyAlY1rrAy/un8UlMY+OWwRUCADzPN8/yevPMBdFAf5G8e8xjP0mOeL4LGdebzM4S1u3K9aaekasuhknElNhdmEScwSCDL5fpOUcc45ETbGsJfVs7QDIFzifCpieiWp/eKDdjb3M/EJ7mZixhrZuu/GWW9w8x62MWwqRBy4SrcEiea7B7NhPXzrEdcjkfgE45tm8adMmVz6uCJ8Q3HoiMjV+gwDdZ7n/AlgHh/GZwhENBHNfab2na+/D+gmFA0AxcU6DfbibeNaIbMHpit3NZml3n8E6VTG0aN883m6VjL9xjikhIdiyo0IsP4MxNYxDDJduLKRdNJ9xkK6Tvdft5U8iyFg7jgH0r4WgagDUHWQdrS7A3ZS8a03WwiTQQKRkJM9Y7UviAfSfeuope+Ddv+UiKu+++27EAqdtPaS05o1u7jvtWzJ5VogAKbl42bbvvo7rF+AiSvsQGyiiUESh62ti0solxkruD4lQ9EvPcjmH1L/RCQHvEwChyTnoBWjX8WzgXGpeU2TiEMC0nESKUpPzVaKWdu57xV9q/MoF7Osb6Nyxc8zvdd/cZrkPXXB7JEcGqh+Pa67xvYa1QgOOnAP7r0UkVe1iZV9++SULgzTdsX27i756+OGH3bppVX4ez3/WUDhn1uJkHYQgGmDdEA4JJnGZIrHkHtUxJFJ0LmdXGOM4FmJzJ3uSjqY6CrOHmBfCeeJ64y7BhQjJUXLhIu6bap6PEM5pmTwbd9jBI8etpIIuqoQkO/r3e2z/FzmnO7fwvJihbwhHQmejzRBVuMjYGmVeHmIe2Lx1D+dYAhmi3BBOSfBTheuxDeeQOmr6FVnHMQezNzz2l7vs5i9dsK2bN+IWHbA0XFDZkEDPPvUTt96Ti6QVYkK9PTvoe5TTWpFnc3zGfIgVubTUY9IKkfH//t7nuCeH7MSR11zpexok4BkiQCeZTLsRlTXj9koheu7A9XshWnCZQPb2tDcRCcpcwbM6DSFaV4+cp3F2GCdFCiIWRe3t3XsNa9wz7j2HEIStZz2mWDxF4Wq8aQ0qAYDWinKXzXPMEgtp6S0CTOXnGiNyUYqQkqtapKvrzGQclH5tnaV8+KBztOgayhUnQU5rcyufD+GTXPGcN71fGGvd9vY2vjfSzn5tI6Uk37atFMSrt+7gwVd5Vke6+FlNt4eeP2JxfkmWQb/bDdffzHovg3mDeDcchaEhxGjhuo0Ij+EzePZmyw4QD/nhwXy0l7xKgLyx5fi1/8dK+NTSY/PX/r5XX/DqGfjvcQauEiBXXuerBMjPjfqVJuCrBMhbTxMrEyCeBYSn90Cv5Sl/1s5Nfy4rLZZLod9MgABS+wKiisBQrwWb2gAWzeMA8BEoeESAhIb72t1bv4M88Du29cbdlp4Tb+fKXqcUkc4N/Q/ASrm6nhWOW+W84fLQf+t7BIQud4EsEyD6dqc2Z4GmBfubjmuJBNHUImWZfma590OqJpfpzC8pRQV0y8LfRmxDCiCmFutJgOsC4IWwClg9ffosit0ct2EQWCYFpyJzRIC0kLeqDpFcXCDjLHYrUJmHgADE0KmhAt8FNrVSNbpScH669O/WW/bHTgoDJ4KADSQAujbL4djR89Mpm2WXKXBVJbUlKNBuuY9NVOk5VMWA+GwOwwC2vVU6iLJLGeMuP56FeRTEUy59Ex0smEfZxKm4sgDlZCxgq7Kox9hU9wCKifxQPIQ24DFs+LLzU5wCLggQvIUFrTbnsbx2v/LhlVfN4liKtG7U1VLbR0GUiABRxEgMVvZ5IgdEfgiw1aJXkVEuE5rNgRbFirBadoBoM6VLrEWrxwHCflioskrOnTXb485Z7uJwJIhgbL4u50cgJI9IDB/GpuIlpJ6vqbiMkijHOXlEXg2ifB9g4yrFoEqmu7QYZyMTyCZaajJtrEM5LkVkTQOCueLHpfExpzHMbzE2viJo2Azolz6L4qs0SuWm0WdwJA/HMotSMJTxMDykKCyBbH4OaBdxsshxqwDZi+NVfIZIKBEfuvjzEH86h/O+fF3l5VcQe8vxbfpTG20B5lL/CXgRiK6ya40xFXFq46zcZ92/a3Yjob3i18VTHseOejAE+ClXelgZ4RBdERBb+m+pnPV1uUkEzot40C9tmtTzongsEXpSQSoayxWuM550LCIeJHkW0aApQxtJOQX0p/P6qKhVTpFf4AC5kgARILhMgOjdPV0fHrJSxIHmAbl0PJF3yySsR2mtUnf9u3OE8SrqCNFxveEY4d+PEH2gHhs5nARi6J7WNcokq/z0nxZawadOuz6brds2EyVB7jXwZBRkgoAVRTgksUkehEQKQnEZAwHqGB6V7AJonS0tR1mZ7causrM1lnR95Pio+Pb2N67G2k+dd4CV5iNdU11vkUUqndTPzDJ3zrnjGnfqyW7iQwTKKNpN6rp+xrTGnC/jVlE3u3fvcpnTZ1A1fuTDH6bE+DyAQ6htXl/k4oQiINVewClx44HrHLHz/PPPO5JGm9F2CkO1SQ8FoBhmo1yMUjUKQjWAcyx3y9mTZ+z3Pvs5e/zRx60eJWEDpMjvfvazKCTLAYwGLVOEyrGjjkzatH63i985d4FoFaLpYlHQKvakGBVtS10FCswIS0NtGxfkY+sAzOICfW0W54Y/ri59lm4K1UvPldvagq2WkpFPwe0457XGDh15yn7r3Xe5SKZB2qijg5PtR//8JE68WcuncD1jNTntk2T4A7TFcN+PEr/0k2eeR9WZaQmAMoNI1QMAf4YgQ0OYG30ouo0ktig3P9NeO/qKvfNd96CQRi3dS1Y7pdBjxDbuvfFaGyVO6CTRTnffepvNo25d7B81L8qCR+njaCWiZ5rr1cvYOUfZ/Sc+9ZBVX6y0KpS9G3DrBHJPPvncs7YTR8wovQfDqJEVSZG6cd6OPdXgYgqLOC99RNWlAugGBohI9EcpX0JkSIm9573329RIH0roEZS7yfath39k1914D+6D1fbd7/8L5ajJtnFjvmVvXrC+6nGLwS1iRNlIfj/NdVQ57yiAXBAz0xDXcRpCohf3RDcuiVqU8CFEdi3ynAmDLJL6FcoQUoQIIToukslfb6q8ZPNEUHUBrE3MQ2THplpl57Ct2X4NpM8sbogq+8qf77W5/mzm4Ak7e+hFS+N5kEgkZC/dDYrB+v73fgAxkAlpk8Mk4gfwjEODe4mZzrmUMgFO+gFRVWqsIt9Z5trXDh+iw6TQQvk3R4Cg+l4coNiZcTqLAnUc4GoWsqCxaRRQ0ACoiIeKp/8Dt92ZUlxIADmp9ISkQJj5oEqXA0luyCFiQXg0OaIATFqYMfMY8YUoXid5zokhGeyZhDCIIP6H51VELDFJKjrvRkHsZb9/9o/tlXd927qJWiGdjPJaSE7OwwKAzMlz3RIK4zgg1ozoyEtV3a5AehFAUaSwJkQBX4sARNSjEZ2Fap5n0jREtohwAY5DRHn1+YTZiYpuW+R+TfCZtTtS/Choxm1B+fcI0Vgjs1F24hKKYkgHsUAJEA3RuKn8AQxTyLaPjAzgvNQ6cGrXnp2UzdcxXfKM43NKACH3yfgQ5wE3xb4/f7eNf/+cDQLEzsAmnb1AdwHfl5S9yp49VGpggtw7qYDnM7ZnU5GlqiNhpMN8RiD3USP7MK9PjANejlCizLn0ZfwOhWTb0dcv2hTHFkVEVy8OLAnkMQ+gwPazbIg8Hz5nNyBhJx0sYyKtlXZCH8oCpOQkz5MYoolieO+BRrMHH9hm5RfL7WLtuEVmhlot97E364xQIlaHR/othXOcnxJtm3JSHAh+hj4YRdFFhuM8Zi0SQgxrFUroDes3ML/nQabUuo6AEQ5YvUCLjMmnX2CeAGjcu283QB4AG6PTrU203lSc1ZKDSM+4tTfj3OJX3WsCOemc4HmiLieJPbTelStBf7rMfQaboDp1oKkvyXWBADb68XyLYIxE0hk0ASlZcr7URfHE4TxKTo1lDerL+emiK4Q5i/GjZ5oIkADeZ4pzLrJMzxYJdPwlHuH1vHnG6Vk7pRhRvk/vr+Jjxbu5rhRec1KxTJB7w4puY3zM8PdoPccBnztwFlbU0MFAtJofz7T69kGjhskCIxGaQNjIfRIJMZOcmgCoGw2wqec/biSA7CGcqdGskVetymOYQ8TCSIRQ5DyINeiFQ0eIJVrLMyedc4NbxFhzIZKR01fgZyhxeiXMmTHJGXAU6jOjJ0c9U8zzcm9JmCIXoUgPrZ8W5lm3iNjh2SeHo9wEEsPwscxLN/TopA2yJuocGTAfyJpk7skwnqNGvNBsJaTsfKj1+cXaY5Vt9nTZsHUwXRYWRlgiz4PslDgiCxOJq8KZwDM1HueTD2vM3fQR1SM66mMOCgeEV8yY9iEqO9d6yEnDOD+KFG0lLnIdBIdcn0ePHWNNHOtIChEhv/3bH3dOEJFjjURASTmva6i4y3r6KFatLUYQBdBMjKOKy11pOde+S91TfLQUCPwOnB9BrC8VvaQ+B0VnavxJMDHIZ+8mds+L2NVm9i9ycbSy3k0GoBeQHRufgLMkivv8As9Hyt3XFfM+fc6hrHVIPtG2jZDdugYu+upbOyz/0xfcGlDrSQmAsrIyWbPOEFsV6aKb1uPSk0hB4+s03U2z9FNt5PNPc9NXIf6Sy68HkmWcNenea3ZDhDS7NblA8y0bNzp3uMigOvZJ3URheuO6LFq32jZCMmmeSpSDm2NrpTA8FUIpBWJjTMwphHz5pRpcNHVcv/XM0RW2lns8Aive9x59xEofu9fS3/mEJSNEu3b/HmI0E2ykp82qS4jGYwKeVe8a83IokZ15+et4HnawV+q2HRTSq09E5McUa84Jrk8ne8Apdfiwrjj4vzbYu/6mnjiuLAvh3hKROMcz8tzJk05MMgGZPsbzV8+FO+68y5HfjcReyUGzGTKqBjevRFkNNZX2R7//eSIJh+0CpBhTFbFkCLZw0l2qarATOI0XOOcbIVryC9i3wZqHslYa4MEzSXymOuiys/OcY0hBeK+fKbHbbr2Dc34Z4n4n56MUx4ZiiAed0EDrYM1HSh2QUErHM8ODUs7GOfZ0nkhZCPkF9uuTRPLh1JFrOYI1sr/c3oxbrWFb/3GfZf72UUhQ9luIDPTaun7hjEHtU1GcOAer1rQa61qrqyOy9rv7LeY+1mtKUKD76/0f+IA9CWn0+onj9tBnPm3n5MZBJ9JS1kkn3DAOkY32yd/5DHvCEJ7Zihz0wQWSyloJi6J2kE7UtBzXrX3iVQLkTZu939BfVsLfrhIgv6ETf/Vl/5ucgasEyJUX+hcQIG9IXn/hgFi542GlcfTWr7/ST6/09f9/HCArHcUv//pKE/zKr/zvd5/otd/++7/1Ea5MgHiAQxEdP1NWONpBy/ylTeESKbK08P8Z2cDmmqgMdQmoX2JKQD5g8zQuB4E9qsz08gYsnx0mR5cNo43bR27fawc+/G420Wyq2YSMs9lZcIsZD2C6rN5+Q8UtlbADQz1F5gLOldXsNqqSeKoMUgAsf18uUXd1Ao48UfIHYIo2kA7YFhhCfjK/BfZKVS0VXxQLXQHcKu1WTFIfm7xcHAX6GYFR7cQVeFTvFKsKZEKNVfed7Vb0qRI2YXJ3mBWQv1vT0EDpcKklUgCpUvGKv93wf1ycA1+lvBbQvI1NRAoEiIogmxoarbLkkt164EYU0TM4T8j9RmU1y/Fef/vN9iqAXCCbNMUIRIpUYBGbxuYmQK4S3qG2pgrSIYrs3VWoUztQJA9B5PRQQljkVMKFqD4VzVB6voTPlUPWfiO9ILEOOB9mQX7zrbcQe9UDuN7lFrJyvEgxJBX/AMC4FInqg5C6SfnCUgopZknl2slEUcidUFdX6xwhypxPJipAC/HlaBLFSqgHxJOx7XFD6L/l0pCDQop1z7WVeyTA5UUHA/DomqgTYEbqLYDXcQAlfR4RGlKaqdNjkc2u3CCdgGUZlFW610Q1uAiIEcKmWSCQgCcpIkc4JhWkRwAUS4KkzhJtWKWY0/hxHQ1LMVQCZ7UBFDSvLhgRWIoyE4AlR4++poJPxdooLk1KuiGUeFIrCawfBmjXvTBOl4RTugMWq5gVoSObd4gVNh+KruAiomj2RHC4roilRb4cArKua1MhMkLHpo2vCAGB9YpZUESW+lmULa0xHsjnHOcelGJf90/eBk+Z+pFX+53rQ26QAYiveeX9KmaKG0Xko2JJtLledlDoazqWAYASdYCI+Ajle6bd+fEchwPxeL0hxoUKDDVW9PMqYpUTxBWT64ZT9JwjQICZ+H79dvFZ7h7ls4sEuMLh4ekAUfyD3B+ASYq6cNFoSzF2fK++Rwo2vYcy4LXB07hVhJpAAKnxdHz6eivjVOdCudFyxtQQaxcLEJGXX2CvfD7VDvx5q4um0vW6lftA7o8Z5i8REopyUYSBCES5I1Q+HAvYNgRY4YrRAZi1+RVBqE4Muaj0XnGMR0WUxfKniFsBadU/5/rK+shR1wcjAkTnRISISDPdHxp7AuHkkpL6WLEDihTQf0vhq/tqShFv/F3OrHgIGvXiKC4kA4D5+WefdveJOoAEQuQByHz1T77iFKmKLVhfvB430JB993vfs8/94e8RKVFDjwOF4oAEKkIupwh059ZtdgF1bjvAnGLMYomb8VK5p/LNAdMSOZ+vHjrEvZ7lNsc9EDbJAPKROEoUWaeSzzxcDxwEbjXAWNTZOSi3d1C6PtYDSE8viDf3ZO2lClwMg6iAr2Muo1yTeevSpXMozKdQZ0ZxXMnmBVhdf7GWe9jPXjx02ooAUjJQwQfjKgkB4FUnyTCk3hhz57TKmrmd8tYUkQ3eizI9wjZv32p1zfUAd4OQCUk8b3QTUsqaAkjnHWyPP/a45RdR0J3DGBnDUQHY6se4nID09QcQx8RIYXwv5z7cHv/JMzbAmLvrgQcgkCJtGFJ8BtCqA1A5CoBsmmfGIArd9QAZrxw6iPMh14EakQXj9tIPSsjw3kgUG/noFKYrA30M2XUv4EtPZxPg54Jt3r3D+nGt+PuFEq9x1jZu2WtnS8oBPM7Z7/3B5znnP7X7PrbRZnsAJPk8YMjueRAMgV2LAyYP0LcHNXkwRHc7JeZyfwzjRKysb0Z1nWpD5N6E8WzKzKHAFEDjbMlpFx20hZLWkV7KhInrGleUIUDljDd2g+AEK61vt0utnXbrfffYDx/5RwrjP2HnX+7ic62zSYA9RjHzM4TP4Kj9278+xc9PA+6tcyBuAXEhiZA9h44cIrKpyJHQ2fRBiARRPrlC/0RKjgCaXIsqPxQQdIbj6AQwyiACcorvW+D1elD9NtZDnNBX0U4mFJeFcYjLhDn1chVRfUypaTgyggCNkgAy/SiQra5S0brcgbgn1XswDlAtUhkgXO4vESAjfaMOsI9N4p4iVz0mOdPKyPj3hphvbZy2b3Z/0R659ssWyPvlZkQ5gnyc92zukptM7xltjbATSelJrjeloXWSPhxKjBW/1YV7LIpnDc/7CEWeCDxzsSEel9woJNMrpZDMcUToQUpdOtliH9zuY0VZcTYImNtOrOLkbAh9GxBedKthsnEWmOR0vDLMEVo3hdKRkURfQwpuJoG2uXnpzGXduLBCqWebpecgkp4tomxQk2//ws02/i/ncAe1Ew/kRdRZhQ3M+1ktPRARKJsbOnqIXELNn5kJGQVQnJ5omRAsCxSizxGV5821U3SSyPsJnFFSEzdMs45QGTTzVhfriW5AdJkpRWokM1cOd/Y71XQI0U5NrDFOVw4aPegWnkKEJHMsXCCuFKIC6S9Lg8SYbJsiK38nBFOp1RHN9Hozz7Vk1lfk+oO50k0SYJF+c5ZDr4uehS394xBhROrg4khnHE/RI5CXk+ncu7m4/toYNwM6jxx3KI6VLpT1B48cwX0SaDfcfD1xR7msCYld4vku8F1kxjDPPbnnBFRrTaj5fNs7Cz3P0h+WunJjxcOM6BmvjjHOs57Vcu+FAfSqG0ziCandeXI5J/A8YyaMrpoASHR1fai7QRFqQ7ilBQr3M49ImCKlu6KNpnl+aW07zfPDaynC1VNsxb+L4GcMSbk/yevEcn69EVn0Aigvsh5JgmgMZd00yfo2l2tZfv68Iz9SAMOjeI5gNrP+9lZ400V79LlB27YPUBPOoIFOmrY+1rjhxJ0CikZANu2/Ya9nnY4afUrODNhEgb2+RHmlZaSwfqJQmrWaOkRy16y17/3gRwD2QbZn93ZXbL2IAzAGZX9/X7d7Pvtz//YTe5aeu8rKGH/ZnEt1lgl8jWX+1J+KxJOIQNdAjhA5PgIY73Lx6nyLDHEOJ62bJJBQ/hpg8qRU7I3VFs68GMpv6+hFtc/5i19lL9Ah9I3nyqyaf961J9UiIRkT+XwhEJMxCdFcC0Bj1vIxAP2xxMh5MX9IdBQF+TMCiS4XjtZEiXTVjOIQEPl2CRdpJm4HyT0Ug6ioSxEHOvamxmYKqXe5/YYiLbUmlgNEpMFqAOHt23B2NzTbK0dO4R4kggmBSjv3hxfnd4G9lBdrKkVu9StijTXFJGsSdehIPb93334Hsjdzv54uq3NEiNY6iil16yTOlWKxVMSulaVK29UHoTQh9bipy0Vzr/QrilHS2qzt4T2WTwyojl9fkwhIPXhaeyiuUWtudR4tcBw+jEkVil+6WGaxqzcyhgcBsOVWDYLYqXHjr52YL/XPrF9X6NwfEmdoT6W9yiTHIGd9JORSVW25I7r0M++8/146al63VjqMslhLVF+65AiKeBwP2Zyjw4dP4jo56twbeQVFVsF7peQT3cle88kvFVveB562O+95ByB9LL03dIw1VFpqFIXwg71Wi5swFLfe/fe/j0iwBqKzuiFeNlp9VY1b48xxzvGlWj1kyARkWIjL7pu3l7+8yf7oGUROkPXRCCoUx1h65gLkNoQ567Auuaw4fkWnfvyjH7U/+5M/Zb8wZYWsP9Sb1kXsXE11pXPmf/ITH+VeCLeDL73MMzfNxfN999EfW0ZuAWQ2BfFa7yOcyMvNtk0b17H27IQA6cQ1Qn8Y+88pxgj5lThxOxAp9Nt997/THnvsUfvghz7IuDrp3MHq7tG+Xd1jcmM41xJjSvuSKdZHeo15CBA3leCAGSNaUmIARcWqLzCVDjN/5rZO1iRdTM4t377GCj5z2l0rOYwLiCVrrCeRwBH8cgXiJOKc6JkmglD9Npe+ucsyPvCS20slMMcFMD/ceNNN9ujjFNAvrWW1hp0dw/0+B/k5PE+HUylr2CQcX972xS98lc8bA3nWDemSwFCUgFGU8hVOEAnn+OU6QN7i17KAU9/y8zHeS4rLt/z53+wXl7Gjt4ch/SaPcSV86ioB8ps8+1df+7/2GVj5/l/p/vuPPz9vlz948897/fAwfl13XgTqLmp4tD4AACAASURBVE/aV37Tz7/h25s8VzrBKxEY//EX4K2PYKXPt9Lxv/XPrzyAV3r9/9ivLysqNKZ+0WdZ+relIXdlDNbycTv3hf7HYtql2gj0dHyGyBPpjAAjUZn6BbBhnkVNSxfIx+6gF+SBexFvYTkOQjmPSky5x7HxSa5Ibp5No1SaKuDW+ff0Q3hii1xhtivH9kTwzLrMq6VFkIBUfaPLTnKrIwdAzgAsuiI4QAkp6V25HxtB5dG6jgh2WCoJF9AdCWAQzmJzCCWP3Awh5LqKGAgiEkggso6v5G+KLPvD2P3ZBKwlt7aATZCKwS9QoBesPognb3Nvn/PgaQdszrGgnp2bdAreODZbikZSYbCAznA2CUGAVWfJRb6JLPVJNsE9qL6kLpsUCAq4GMzicxA1cVtHq1NRqcjVn8+gfOcoVD8NgLo673JxaHPeweZ2AmIjG8V1gO+8AxEjUc/VY7ufIY6il41WXHQchEWqnSB+ZsOmbU6pMwFx4M4Xx6vNnNRDUqdXQ8aos6CArG0piKrI1teGX10KKlcUkaC8XEUANKIWH8DKXwjw5QgV9SNw3pdJAIG6IjikhJNSUmNKynY5OhQ3IjpOUSa6vskA1SrNzSDWaVSRBLhM9GcWRMcQKi0REmHKzIaQUpG8HDxTqLME/KovRASIYkAWlV/C68XhEulnYS91ococ5VDRZl0LdSn4NH6d+4LfIr9UJCoyQxuIecVXCbjnm2R9168orouAB32eKcbFCNdMm1Xl0ro+D7k+ADe0WdbP6bWEfKk0XYWoIgZ82FgNscHR+RSxIMBf5Ioip/QaOrZENqyKDJBiX9dJxycloMiRWY4pEtWWy/blPfr5vgTAauUQi6xSgfmWXQCZ/HrlFQggNno6Dtc/wrVc9OI+4L+1QdYxavMsV4zGrSs5ZwyoBFtfF+Gl91Dkls7JhGTVIiC5uCJGRIDo+1zEi86lVLKugMATcrZMgOjc6rmizfmcXB6QJnKVqDhcBetSK4ay2XTRVoA8nuaY5WJ1zzzjZgHd7xB1Ku1WJFkKsT6KDwqi40D9JToOuWwaUSHGscFukssL0rHi69vc+XjPI3PWBmk5AZEkdW8kQIFID23mHNnAOR4AmA3jWER8jQuAYFMZjWtGn9VFkHA+m9nsd3AMrrxWnSDczyJlFB8mcm1Gzjiu8wjXOQpV7Rifr/Zbu90xrP7tM8oRs8pvbfmlj4I1Hz+95MbzzIWKOnFkGX8qozwEcEHzZDBjWV+rxZWmSL9VkDxubuL41GVy3d59RMIN2nbIDd2Tf/zFP7L7H7gHcCYe0D/RXkYZfS1qwhFAF3XdDKBErSBeQsRnImTB6XMljlxYRal6KmPrqaeftaTcdKfS1RwzTufHAm6yfPLJVRovtfIwrxHN3JMFKBHhN2+bV6ejyOQzQIrPAx5cOH6K49lno3O4k3oZ4/x7LZE9ARC0jaiUr9sLiATAMdHZYseJfajqGLfVhcW2s3g1fQDq4KHzBBLosnpTuN8LKJz1B2hUH4gKd9du2GxNEMqFG9YTU5gOqUwUIEBrAxFd16KYn2bMtfM+PfRSbN66CXCBaCzU4QIax5jH4CQgWQLpTSBzm1iVysoa9wz48EcehNyk44F7ogtnXS3K+2bcF0X0sSzy3MnDEXj89ROWDWCwlrkwIHfEKl7t5b5AMAC5OcX4SkWpq44llXNfKrvgstMTULvn0Dk1CVE5BTBx5mwJn6WPKBSKXAGZniV26oOf3W8NZbMAviiWpwdsEnAxiOxshz4Lo8at4g3B6oASPkN5Xb1NMW4CAc98GdNyKOg+U7RLFdFfUlRnEBsWCbg4CHg+PNTruiN8KSRNiM+1YxdqbIji6yquZRi9LH/6Jzvta3/wtH3mgw8wDhkQzLkjxIX1EatXijL36HEU+JsL3b2ZzvNo3fp1xGdVMF/J7Thm+/df49xzp+imULhgDMRhKARBEipn4HarK7/I8eAkAtCZ43c3z5RgiMJxyJwJiBYvQPr+PsA9poVRFKj92AoaWgDV6VJOSKHEGAW8XIgtEGO1lyeJAAKMj2XO5FqN07OgXyE4EPRs0/UYHmauBkONwMEYynmoJUt/HiKltnHY/q7+i/bwga9aMc+c9poGVMC4SECQq5sW6JkBzOZnw4m9GmEc9kAA1dFenl8Aqc6x9XJO0hLCoPWINgJM9WZeGWasuuhH5vj2fjpaWpnZIDGCAZdUlo1xwq7fQ0G3LCc8/yNwuSiSspd5vapp3ErriJHKJcqHazbLNRVgn5SYAmnB/QBp4uMPoTNJL0ZWpOtzCfSK4LmY4ZTJB750wDq+fdSiWIvMQ+hevtRhIzgTuqZ4FtFv1AxgPIiINzs3wZH7yuO/dst6rm2LBeAorThTa+vzUGhr/mb8drTiSET80gv5CGNmixCEh19vxEkGAZkYbLHqAwHAnmeOGhDIz0OhDXXvueoxo/8c8ghCgC4gDC0o3HEuhEGBcg4LUmIsIyPbnjp81s6RBDqJgyYuPtgO7NplExDUiVGBlgXJ1EQ/RR9MmA9ruwjObwrE19Q4XUrM9YqYESERLuKfZ60v51ExcEGcy28+/BPh5XbD7fssbU02fThJTjARyDVRxOg0zwMRdM243wQ4u+grreN48Gy6r8AuPs8zhrWDek2CAflFgCwINNbzU15Gkfgugw2QkLWJIvr8eE5GACLLFdIO4L+KaCPNsSKnLpaUOHGN1p6D3PfTrHslKlIZsyKXXLeWK2CXE1JrYbfKds7rKQBIrdX8magWcFx7QywHEC2muVDr4yBeZxjCZZp5IIy1VgLronBcUv70Iui8PPs6XSQNZhu2RNCPkmsnzpQT84fAgzm7B6Ji9/71Fs88MwgxPACpvXP3NcQIUrAdjGOQ9121Nt85JWJYq62mF+mJp57kuU2n0aZiR4T5MxgCefa5ZyprBAH7KvieZiyI1E+Mi3YFzpcrqi01PZPoLcgSrlMwc7jWNxLPaK7wR9kSzlo3FkIxguecN6Dz/OwY4xTH0QDxTlPMbfTjTFAqPz/YCAHSYD6QYaOKXpvjWeKdbX/5ryfsJLFfWzcn2aqYAABd7rsk4l7np2xTUZFFKqYLp0tQsB/CiRbi2hItECtTL587VEVCPKcjGeP+uBHamHCcSxiAvQ2WVS4WiYSS6UYYZc01R7/CKkRRZxARJBG7VlFZ5RFsAP5LjLHvuv12hNL4C0Qo5q2BSOb7u+V005oQYYTWWrrW2p+cOX0KwUsvjpvVzu2m7oaMbBzpzIdn+XlvxDciPsLYe8ihMkBRUi/rFq2bltcgImIUM6Y1i/ZBKnznathZzvvk4zdbzIeOEvVJ74uuO+Is5GVExOVz3DxDC1cTb5yFs7TBRe8OQPZ0QJwo4q16gNhg1tXxxGgGMGdK+KbrPoHwp6WpHqJns+vd27Njmx1+9SCk3Jhds2e3E5p1E+01gNO8S9FTHPftd91p58+fxQEGkU8kYxy9GakQUrs2bWZtMES/SAXPwjHiN+k4Y94N5hnRPzvo3Jvn/+5G2/TJF+z66/bSibXBOhuIxeIen+VZdvzgy5aFMGTP7r30KCXgPOqkx0gRc/722vGjEBjEMabQm9HahSAMYRx7jpjYUPvpl4rsj5+hhwgn3DzzV2RojF0ubQCsryYlIA+3INF+I82sLXKZN8we+uiH7Wv/88s8xxJsc/E2J3bSOvSHj/7A9uzdzniA6ID4OHTwOHsUbwjtVqvpaLJY1l8333QzfW1VduL4MeJHH3TPyTgi4waYh0bZX8UhWuhHjNPDM2KC8ZVDL5sc4B2cQ6UazPEAq6O7bMOmDY780H53AmJa+91A9oWLrAfGRJTxnPMlck2xkGO8ji5WXWMj42/O8uheSiXGuo99TAWCtqqvb7Kg+34C6ce9jZAjmefqLIK1KRwp4xCqI3R02BydIAkpTng1zZ7q1a/mW/5HDlk/x6C/FxYVur2g9ohNkHb6JQKxkMi0QdYLo8x34SFRxHXSuYMTOJtOlP6uUfuff/znnFOSCIjnS05MhzQj6pdro/ksmN+K7NUv7ZWWf3mwGo9o0/PrzZjGb4IAuZJg+aUL+Lf4wjKm8u/52f8cP/PWAOjKAu23C6D+5zgL/32P4jeLP690XlcaX28X/13p/Vf6+srHt9Ir/Gf/+lJ6z6/pMCFABh2MrMWWhwD5+Vf2gEE/m+B/swPwKgGy0gSt8//2rsGvaez8u17mV5kg/o8FBOAy+mYHznnGqmfcLo9PLQ6kruvp7QDsQcnB5myQDcrH3vUOu/Fd96IwqTPfkGGIEBRClNwpLGkMtWco8TwDZCVLCbccTySXhSuoFGzK5meZAFHhrStDluNjiXvxHILn7y6Ohz8V4SNAdpJFoesBYeG0CDESBBghh8AIG0Tl4McR/yRFrxR6IkEEorYCiCguSaBRCMqVsm+st6JPllgDoFdWZioARIKLImpt67D+n9xhhb9DeSLvq8XZDCBELFEH+AvYAKl/IYgogBCnbFOsUzUqsmQiRCZQKa5HNduDqqsH5bKiIaS2nmTFmrdmFerSHpdJLFdBGhsqAevasKXGETsFKM5HwWbf7JwnUv/5+5H9yqY4Cyv4/AxFq4ADUng34/7wYcGfzKK1m8VleU072fiFbjPX2NyI5T/Mqc1CIF6GWeSKkXDdHnxd5Mpl1LEaB1LcixBppgdBqlht7rQJq1Y5NBv21SxwlSvrKaD3OD90nwhYkYtHAIGs9QLydV1FjKi4XI4PKcfmOIZIMsXxFXC8qEOTE93XBRTqeuUReyUwVzm+UlzptbPS093PTrBAz6PUchb1+RAbR9cBAsGgn5ea0IXDM2YVu6DPKceBZ2x7xq4263Jc6LdUi4GoHfXn8rjWxlzfI0dOAACIlG+KSpJCT59FA05EkUgTASIiQlyqnNwLS1FYrrAbAEsl5FLmCdgWISMCRESIG/c6b/yp2KuidesosK5z6j0dl9wfIpdGed8gyCM5lJrkUqCIU5FF4cRayF2hPGkRLSI89l33s4isg4cmHGCPpNNFHrjoL34pakNAhUgOqTEDFRfGtZarQn/qQs7wdRE2UoKqzFYkiKd4nLuT13EuDN5bfwrAcXZ75+zwzJQ61e4cK0ZL9yjfp3GggnKViOo8aiOv4w/g3GtseY5RbgpPTJncXx4CFLUxAOogyt4KsuOjuIeLKVysQtknR4bOj9jTMxfOorRMt5q/32Xv+tEMm0Q23sRF5KCKH8ZBI0eNPlM65y+QYxYZI7BAMWy6LiK9FEOgca+/u9HMMem/dS2a6dbRzaL4IG3SNMQU+eHcRfLZMO4nIfjkllCElX77AQZV/J2nD6jwY6d/6fx9+dvbbM1HT7mvewgQT2SaugtG2ZAGMr51TuQaEjDXD/CnY9P9KRJP7pVJlcVyrnYSgRXLHKEot6efeQJQb9Ie/MgHUGn22NFDr9o+4j/Ws2EVAFiGq2WYDWo8qtdZ0GYRIOMAjlm4jvIoyz10+LAhULdsekcSFHMFWBQO+KbM6hlANOXfx6HeDObenoeQzUuLtcWxLisuSMHV0U/sUqgF8brDgzMWmbPRxiASplsquagz9hpAnBdA0L5rdtAD0W8Bk3124UKZHbvYbjt27rV1gFM+3Af1FJTLhTTCPV8E0H6ZjHtvxk4FRamJRDHF87uO8k0/7o+1G4udk24S9W836sqtACUpAHBtLU1Lhdnd3HshrptC97Tu3wHGRTTXcRzgvYxS+JPHTtq9d99jORs2WTeARRwOMgEXIhVVNK+i2UzAIpGVIv2iAOLbOjwK510PrLLHvn7Qduza4SGqUFKuJfpJ426O++vVl1+xotVrXVThdq7TlPpRyspcT4+K1ct5nx7G7RrmgjvfW2TdNYCCvoAQo4M2i5MhdJbZcgBnEKr43u4B7hHcMahvL6rTg7ESRbRaBASLYvoUQ5gBIdTW3eo6rxLDYlzO/sT0IM86Oiy8eTYClNgUrjefKLvQi8uJ51IrX5sDeHzqyY9b86tDlp5InjdEljdA+kUcKNPckM/89EWiNOJsTdE6R6jfevtt9vB3v2PF69cS40HON2SH+lCeefY5S8nMcQCO5u1VKF+ncfkN0ScTyvgOYN734R68fO6chQPgxQCODnEMTbW4HEnGSM1g/ESl2rnyamvpwpUgQbi6KYj1icUBoe4ef+bipppGIsHA6BW1FC1ANsCR/OPEOSXg/FAvwzgRU8HEtPkCcA5A+i7wHGzlnjhzZtFenv+iHXrfj2yQcQJXAVEK6Nk3QmQWcR999GwQYzQAuESWjYtea+uYYE6gM2RXJoIGStRR9YZAuvNIhiT0AIRyivUOL1gL7zvFv4fT3zVGpBvDxLZvTLH54V7U+sT0QMjOAFQBAVs3P/vjg8ShgPmEZnhZLBE55eVNrmMqMTEHIjyUexOl9iRuIm/mIa55WsJqOiEgZLiX9nx+k7V955gF4ugIxNXaVD9k3cTntI3TadQ/Zeu3rqWzpZyYI49B5sYbVrsILYGQC8TW+XAP99R12aYCwLhW+gOYT6qhrLwhF1r6xgHNcUAt+rt4p07Io3RK0eEbbf91m+wyqu6AuCR77JVKK9i+wR57gbmE61UU6W87Nq+xxo7L7n6OhFMvxOHiD0MRRWzhPx+7ZM2o9vNzQy0/Oc2CIXaDfXFTxAfYOK6PAMBGda/J/RaHanuCPpREVPssehwJnArhreeG1pWkkVHgHUF+/knWOu3cDwlWsHWd5eGclZvUn2dbqLq/tAyAEBEB7NYmIrMl4gDwTdodRhzWsIuN1Jp0fha3LOfKRaZqaeFKhj1OPhf9yUNKryGRilTviawVB3neDLI2EqgZB6B85iREIM+6FJ5Fck8JwFZxsD+klNyXen89VwVoai0lp6dW3mPMsd4+OEaYewJ8JdZQOTtrFj6AN04qL4j4QOKVpgTIQ1KFspaMw2kTBum0OAjRibN3IiDKjl+goLvG6EpiHAFATiOK6OIZcvRMp23aheq7KJ/eIABViSE4rhqKqMPDY20tTsL03Cx79bWDuLvW2nru7/qGGjtfchZXUjwkFR1QctJCxmg9rOe51vRufcDaQ4Xnfswz+ZD0NcxRF8uZT4m9CULUMoK7Mo4orhGAU0kfAvhMIkCiISjCYSEVn7pIho6XN30pYxA6o9HEHOHYHqIvaKbbIhZaIECIkmLwjEKOnOkKsa89WmlzOI9iAHT3rIJ8DiHe1X/WMvMy6IuIZI7opt8hhY4MCBM6onwgAMP57yrGbijiiFhEQ4soAPyJdFsk7msEUVJUehyuuhG3LpGbOJlr2Mu46QPYH4Ds1PpDTtsYHNtbt++0p5/7qXNUdhITpehMkXILrMEmIaNycNAIjG9AsLF7924in8og4WqdoGcPbpJxRGK1OPm8mJf7RBLxXOrnGoZItMWeKZj5cZTvaaPcReKUCNZCiihVUbec6/mQ8toXqXtRv04Tg9n2/X2W8fkKF+80K/EQLg9FCG7BqSi9zuunjrPPqbX/8elPs1fytQqewf4sWKnOobemBgIE8hICRAXyqYgg+nFwSuiViTuonPLvFO4xRdceefUVN8fnZGZyHnGlqb+OYy0vq7SbbrnNyojPaulsQ0DGWpY1RDb7xVxyDdcxhhZZq5w4fByXdx/P8h6e4fGWkVdktQjCGvqaSYEcterv3GlffY01KfNUYU6G9TTV2GpceZfPnSQird327NxFufg1AP1eduI07rIW3IFcnxb2Vf7cg1M8O71xXQ5BkM/z3Hnpq2vt9x4ftN07Cu0EkZn/H3tvAaDpWV99/8fd3XZ8Zmd21jVr2bgryRKhQIQCRUop1KBvSltKW/ha3AkhAhE2IUJ0N8m62+yO77i7u72/cz0zSaB5u4UQknzdodPMjjzPfV/3pef8zznLKD44tP+4VZSihPOiiG2ItVHEXijqENabS85fbhuWF9p3/u3f7PItl7LucN70CrCfPfiAyzl5/wduZI4lxwxLvtKSWgoUIuhjLRCw6XbJlRdjDbXXKVmler/80stcpmEZVn6S6SiTLZT5pp1zQB/zRiekxy233GJ79uy1RewF2jnjaP+jkqJxCCgRbx5LNAWcs2DRp4YhD4ZYP7wg7/xZp2SHpcKxavp2CuemWIrHptkTDDNGB9jrtkKgVX97nYXe8pTLiiskhymFcVN89JDLFtKZLCEuhb2bzv+ec24z6/bpn2y0RX+2h5D2RvcsV61ZxZggL4QiHBE4sxCf43IwIL9ERV0TzEkqXhqAxAzwDrGj+06QQxZui/NX2rVX3IT1WBGWa+wvyMMKC41yuZQ9ECeLUOx2dPTO2Vl78Jd5AuT1r90ufe7z7VGAeAiQ3x//ORtA+v88FLxHfnB2B5Kz4WvvkRv9X3uZbw3//F3wxzdr4rONn7f6+m/1sb7br++t3p8DCP+AH+cIkD9gY/7mQvj7vfDZB9BbmwB+v6v6w/3V2e/v9ff6fQiQGSrxdOD34qCjz+GRXg5lvnbnFRfb5tuuoSp1xDq6GxxoLs/aBiq4Q6i2cuHKgHgCiT0WOR5hh6uYEGA9pwBRYJsq0F1FuNQo/M78f/W1XkOHMAFSAkJVfS1QRmCusiUikef2QSxEcZhQ4kQsREwgB89KKn0D2Zi1o8YI4N+y+RHw68LQH9xiBR897CxrAiB4/NkID3LArPzRRiv65Enn7y3wVLZBPpzUYgkFnuTQ2QHopiqpNDbmCXjXRrJBPLR7D0prQs2xZ1CY7RgAyijAl6rI5LfcBQmx6aIL8AVud1UvyipZt3YNlY7DFosCIZzU2gBO4iEANydPnHTBCKrYCQ8FHAdEycXWBWMg7HsSqFYEGCwu5VCu/I0AwFpUJR0cpDg8yebhOCG4qagtZHUQyIFGFetTbFAz2IwLcM3BtuXpp592WR+yyFq1ahWH3WJ3qFIuiqyxygmFVrVcJhVqIwrl5UN2Ph7yA/BW3re0mwgQL55NLICcfq4nKJsqyayjeFaqNArl2RSx+d63eyee7EmuCk1g5a5XXwGcuZh7pHoV+fUAFUXyHJbPsCyAxqgMzwdMm+Ew0I41ViaH2ghIBQUzJtE2Io9UndlLZZ+qhSX5FyAvUsKpmFx/83wqG0MqICkeXA4F3xum7fV8VdkYhr2P7Lom2NTr+/odKUWGZXvBoVj5L+513WujdlCQOr8roEQg2CgkUDQ5D64yD8JsPuRc6o8gESt6Hw4/ChjMpDpLhwaFaquiSuSIvHsXcKhspzIsAmWCXmeQynRVWkrhISspl9MhsoAqU6km9OwuusCjCtHH489KLeFRF0hvoZwPVbfr70UUOmm+clAADkUI6rCva5LVlV5/VLkffE/XLMJLxIQX7TBvgzVPgDhbO1li6VpEMIkAEbExR6hJbSLCRO8tQkVEjEAgF2bO32gs62+dTZYgIBEqOrRxQNY1JSelUo2vAyo+5oACnXhqK+PCj+s+9NUlr93vld8h3BQyYgh7gBwIjwGINJFMaoNUDmuhyswBwRzRGCMwXc9F6g+nvpnrF3oxVQarzQRgSwEmsqaYYNMwENgRVAIJHCplJySSRICr5i4XugxxrGrMAOau6XHgbcfYzh/gfnNud8Qu9ztPgryuiFNbUmkJURjAWFXbqV1CAMrVtmrnFMZCO9Waw9xLktRZKAFu4+A8SvvuJBS9F2uIsIhAsja22kMP3A8I6Gs333A9c0WiG2Oy+VL/T0wiIBvQS5/dEAHBAFT5gDWyAAkjhHkxAGInB94Q5sLsBXjzQ2DI+kUhyCEAZl78e/XSQkDtSTz8sYYBtFiYEWdeAEfhjKsTB4otjQyQcH53shX7Jsbxw7/8tfP2v/xSVCstteYPAVJCAOqLByvtoouutKVUiM4qT2Ha2x775TbACx8AucU8a499zDGewzDWQQrMjqFCflxWMZoDAa/Dogmy95qkv8RDOCyk8h7LIOaFXcwzshOSlZ4s0DRG5QNeWwopA0DVCtnbBnB8+aWXA7Ri+QQhpvEcBZDZQRXry7RpNPNZBuO0CMBEwbOJtOXho0fcOFoAAac1ow+QX6HGvVRJLiAUPI/K6XFeqxgFod5D/WLVilWuel0qyBKIjzbAg1OQO5l5eShYwuymO5fb7CB9t7nU/KjOn4FAD5kBGe9lnalD+UEYsaqpq3i9MjIsiBqxCNZXhZNLtaQ+l8qz6hulWpRJOco/DDUL84S3iCv6FMg1FL01nem01LzVdqhlwH763IswC6GoDRLsA5dutI03A9QfB3DlHtrIyZqA/BgDZb7v/odQwCxyhHg8gO+WC7bYL7c9ij1TJiDpEuZHqlXPVAAQYtUI0Knq6aWLCl0mQtWJYxas9UwKBIjdftQ5XszX4bRJH8RQK+TuJGNrHPB3CvIsIbWAENwq1BBeAFoTrJfKplCVNARJsj/EXBzrCZk8jIGK8gb2GpAgAPMJyeGs84whLHoUID9BWDlQN6oMyEn+3jchxhETZ2oA+uGJv1V5j/3qqm9bDuDeyCh2VE0NLnM+IZJq8Xqq7nG6SiIv4UwteR78ndb5UQiWdBQzqpYV5+EKIgCepljvBYoql6KPDIAuclzCsRJC7wa4Q9VsLrkisxOWDNibDrg4xf02A/4FYxHShWXV9mN1dhTFS/7iIEdAg7c6AjkIVcvK1emAyl1kyTRbYW4aoBJkJ++RjGJrw18uttYf77fAfggQ5rteCiB2lFBZS7fxAXScYV1IgHR48dUS8nLoSoCb2en+DlBU6Pg04GIb2TeZkEu+7GdwRrJ9VICrGJcuSP/OAcANQEVC/hHAmoLng5ijchYEovIIo7q4wF4trrRW7uHXJxutV+1Hu3zqQ1fZ9t2/ttZ6iA7AxIvPS7GSk8120Y0X232vvGwHymYA4GR95Wf52O95TdCewVMWmUQOWmi0+bLGyvJMKhCFDCew30L26fYBAt9EQndTLe9NALfAVfwtqAAAIABJREFU5j7IquJTZdZG5kBwXBg2TxdaDj5pslmS3aY+ZbekgGGt5SoOUSW91H01kMmLr061xv0oO1XizXOSolRqXv3+BJ1CNmfztp9jNIKsVmVZpb2OiHqpCDUnR9Pv2xmfI+xftL/QetaHAkYEpR/rnvY1GqthjHftWfspYNE+N1zkKnvXbn7XLzDCkSP+PigBaWwfbHumuXeRQgGsY37+kPXMXV5cUxD7rFifGYhSwpshPttbO2wGq5mW7hF75JdkCvEwNl+4mLHkj6pnEIC8EmUQz2RxHPNOhlN5SJXW2zcESYP9JoqEEYimOOZRZVy8n6KmADKZ/umf/4HskES76JILaTcpGqQy9WSGSV2qPbRIABXD+HI9Cew9IyEXdryyG0JApBVMDGu4VCDKx5NFKi/rgPlI9rVhEKgC1X2x1zUbgCCHcOqnEAESrqerxQJnBizWlww71pfxGoqJJiPs8cMt9rMdkPkr2W/SiucXZdNPUNlAgsQmQQozz0Y5EjabPX8LaoBaS8/LRjk3Y1XsORNRdiwhQ2MI4mGaavRw2rUSC6YYxnc0c8UIYL4KHjoBo/uYy0OllIDIEhGh80A4Kl0RHn2sG3v3H6CCP8ejcOdZh3PmOHLyNCRAuVMsjrD/WrFiuW1/6XnGFcQ+Cows9njae5WjQqsh38SXqn6RcLJRVSFMeES0swccQOHdSLZFL+u0isO6IXfZ9kHMDqsbuHyQGPabTVh0nsb6cuCxqyzmY2QyQqoF8DxkcSV1zS233oyatgH1N4q+7S/Zpz/7GVQZWXZo115RnqjxODswFlqnIA2Yx7PZby9kr+6H4mccFahsHpcsLnTqqGn24bvJefrwBz/glJXdnGu0Bx/hrFNRUmnXXX+DHS0+bpWQPRspeEBGirUjIeHsvZbm5tlwNwHy3NMwpFNn/6jxuO14WZWFy2oLMjc8JsJ2/uMa+/OHB5hrkiBOEtljtLBe1FtrdQVzdIStJY9D2VTHiito6zLrYb4fhRjo4X5bGZOpC7JRNIVD+By2koeutXueUKblgK1FyVhdVcpZJBgV7THGrRcFajga+DOWIYtylmeyB+616y7fQE6Zj71MBtgt12+12opmxlcPRSNHIJaXosJeht0XCo99hyEx6PsGqcxclLM01258/432+c99zmW9ac/x/pu3ok7daI8+/LAlUMTTAeGhs28E88VzzzxDvtEyu/TiS+wHP/ohCt5bmctOse4qHyaQZ99oF196CcqdMk9eH2NojDVnALsqEaYw4fQj9rP0117mE+3b09mvhEttQr/t5nuj7B87UdjX/2iL5X/mIHviZM5lnOnYF506dtTlMGqOTIDQHhqcRv0MY848f+AbSy39Ay/wWuFkldSTt5bj1J8qcKhg3dDmXTmIOmeHSzHFmU2FftrTJ8Qm2YnDxRQMTFhGcg5E1hR2mFH2sbs/RXfgDB2dDBkqxwAfzp+x7Le6cDBIcErtNxIQb8QzXidEPATF26cAOUeA/L8QqXMEyB8Oq3t3vtJbwz9/F/zxze7/3U4wvNuv7633qfc4AXK2BjjbAzzb37/TP3+rA+xs1/9WKwDO9vpv989/l/b53QgQD2kxqYwM5OvRMeFUJtViKRDMwaCDDXOGXbt5hWWuzQQ4iFKRClU4WBGxYZZlVYQO/hwwZY+j3Z/nOvnv/F6Djb8OjM6qZ1754VBEz3ZIVfX6vjZfsiSRAkSgoKrMdWECDAT3+hLQGAUR0cBmPhGrlxhANykL/NicNknRgTdzHpYksr9qVwUsHrFt266w5K0vUa3GgZDNvqryyr53nmXfvc9tOF3YHBs7ZyOFCiGCzWMMm3RVVAUir9d/x0AMwjhkg4azWa60hVk5+NYS1g0xIeB8ngCphvDYDAEyzEZdYYonyBhZu3qVq9qVqsMXIE8esfGoSBoAh2S3IAupJKog/TlcDlERWYT0WhkBUagC6mqarJbP5sZ2QKB05/Xcy0E7jsNtNRLqBO7Jwcu0rxQIAlllwSRgW+GOTz5JvgDklA7sG7Ck0MFNgXkCsWR91YSfbiSbaVXle0pdleNAxaEOaqqiVPCuVDiABQEKalRgOv+WwkTWXsEAmBQGOusrVRypslNBo9HY/PRBAshLePfOV11FnCry16xei+/8NjbIUVh6FNuW8ze7+927a6dTfkhRkpuZ4bJBWpsaecYojehfst+alO0FJMO8AkQqD5d9IiJAuTN8doEuhfJMdb/6ufqbVBr6VHhpEGReENc8wfPWp0AukSnDOnDyHCM4CKsK39k+cRKVkkIkh74nkF/2UwJMdRjQ+wkwV+ClAPhwqg5lgSUAXVX9+m80bdtNdZaeicIs+6j8kipJyglVmUdThdiAYikEcqiDSlMBbQJvZM4xn83hUWtwj/xM5MUNV3qUIQ8/qeB7GU54VBkibqS00N/LO1q2LTqsaExq/MheSvZzQxAQ+n0pY1w+CH/nB9nmSBHADqeeEfEh/ZazEfPk+uh9JqQemiM69TOROvobF4Qu6zBngCE1Fw9QndFRZXNqGr5Xi+2Q1EayWxOoG8X4HQB411htwmpEZGr1zy6y1A++YE33X2Zf3JNqvyIjIxXVwiRjL5AXU9i5DvGaYeTf7eNIHmzzuF+1tzJrhqmW03NTpa8LgOdTahA9HwHVIkdU3VqJ8kBESD/Ag56L+kkUr+HIHdc38GBmXlM7B3OoHgdMcQHwb/j47UPc/Lz7RhLE/Q6ToVRMwdhWqMJWoeQCQ6Q4Ebk0nx0jKy9VXIrQWUpVvi/3cP99P8P6KoHq7M0ANl22kzyP27bebEsAW4YAbH+1bZsjPPXsYgCRj1D56UPlYDs2VZ2AH5lkSAjATsxLc3PLFJYqYYxVfyr7ByHp/JTboucMIJ5If85MJncFsKi/pdLSE0KtICvRoGpsGmC/CUuKhs5xAJZsSwzBUg87sVep0uwHPNx60/WQA1hkDHe50Pldx2upSFxqm8g36gUYGKMid/srr0DkhDKfJToCZEbPj4NyOaEJZwjaTcC+i4HtVBTJAkgWQiRyz6G0m0hhqbISAPFaUGpMs/4s5dA+w9ygOWJG2TuyROTALe/ua6642gJYJ06hfpllkSlGdXQ+1mLKfJG/u0jIZYBXeahvygGBBEooq0DzRgug8wUXboFoPu76ZgDtlQEpkgRJMs041Fzxs3vvs00bNqM6C3RjWaTlAO1wCkDjDARuGnNFBP3p0q3ZNtuXahP9hKRCrIcBqYxRETnWTuUxYFEYgLMUlachpOsgwaZ5/rNYealdJkDCAniWmazB0754mXMdISCdItIDglW1zvxEoQJ8lQV7RVk5VdSB2cvsgRd3WAye61HkMBQQ0t3dWGV3f/2DNntSmRCy65um8pTQbBiI7ZBBUnEtxXpsKcTU3v277YqPr7a+EypemIQoPO5sXhohNUKwmLv68ssg/wet8vRJS6a/YNRlfrTbLH12lPlO43QaUrmputbaGnuFb0M8av4C9KYiO5T5v5fihi7IJd13RydrKMA83YLQXDzsyT9oIOunDrCG+AoLoB4iMsTPInmhBPJBvCdETAZYZT0gcxiqJNYjdgrMoZOGc5t9p/wee3rrA4Ay2N9gjzNBMUcYhEMPtlQZJC9Ps4Hph8gQ8aJpygNUh7j5QuCoJBX+APVSUg3jxT4hEgSQdxoAtJ3785ZvFNX5ysRYSH58TICXxQP4BtAGKVTC19a22gwsSyJ9v5KihecOotRAoMljdMHwsnIcY49QUBBr8dG89mi3XXrhOtY8QOG+MQDsfLvsHizevoPVjVHpXVVhU6MoUAZ9rboNC7kzMxZCwXgcso129hBjc3M3+LYlRfvaBWuXm+/YoAXw6YfqIVwLKnPZPu6fpdo9DynFBgGrvFkv65QngypW9laD2FgVZkVjcxOGdVeovVpyxpoB4RpahmwRCqJFeZkQIMexCONZkfexGHurvbs77IYPbbZXUE4cON3qlJspEd62EtLOG2DSy58qYvpvJ+EVQfQfH+RmEaEUGwDuJwJIq4+p+EbEo9atcWyDpnkGo5B0AQDFAvFbKSrpHuqypSuXuMIPhYdLnTrMmqq13SlXPdJVt16qoKWmps6WX48d0B6KIAAdw2RtpuWN35kSqc96MC3lKPOzD5+yAmxBaZiAXY1UrrXVNagUI52lYgDkRhd9Moq1WoS9gPNWSAlnpMXPtJ/Sui4Vpj5UhKBpX4UR2rMoMBvqw627UlJEsbf2Y88npaFCsEMB5GWT5c+6JCu/QClACCaPgiwaoxq9jf1DHcRaSATtvZ8QZJ51WpZUPBQfKQMMAqGqfhDiilwaMgmi8fiXNa0/FpN1dc2MuWir72iDXEvF+rTWPv/3f2uVVP3v3PUyquJMt+8VqSmrRs2BIuhV4OD2QNy/yJEwCA0RO7I1bEU9qWD0UeZ0P95DBUhqRym+/VhMpAwI5TNEe0LUIEGMf5sewOYIJQiyqDHI3672ZhQDvRbjPWLh2udB3PYP+9pTR2vtUCNkFKRiKO2fycSQl4vihvlvFilTMJvytZDOsh3agw1RR28XBOMiguF7bIK+FcV9LFq0yKlpJhjPCVi+VRHUXbicbBjuQwS49ogtFNwo+0tqcanC2yigWkgofAu2syvYq1Yyf3XwfRWFFJ86bddccy1z5U7mLayd+J0LL7vCdu/b54qFpJ4IhuhJIw9DeTJJZJCNkHdy+OgJ1jmRW/7sLwZd1kMYBMgo545WlH+dPQSkD0GwQ/Q1w/jKYqsLtYMUB3Hkimge6mDOqUFZmv25k644I5Lz0RDqghjUIbI/vP32W2zv3l3s7QZt165X7YLzz2ftu9IO7tpDQQP7Yvb5fewvx8NQAfD8IijGSkJh2Eru0SzttYrcqyrmmDhsqgaZk6uwQFy3Zo1lqOAEFeNzz/6afXoRWSINbo/FQQySKBi7SLKoaPsE9mEhEDjpqAx8Ceq+9yf3o1jMtVgspJo4B9SQrfHUl1e8tmv60I9arTA/1xZAio71sbYzHnpb6q0J8uLKiy9E1eVtK4rW2Zf/8z8Y/1FWUdtscWmsf7TFDH1d6+xRsnLCIUue/cp59skf1LsssGVke7ShIJlhvt61ax/nWTIiUSu0kFuWU5BviemoRVljMiHUg3lPf/rcopxCO3aw1Fl2zfIci1YsssQFMVYB6b933yHmB0iv4GSKSBZbMDk0YQSe7+OZN7C+S3V20YUX2t133mmPPfKwK8ZRJqXOUCqy6qftNm3Y6KxZ29j/5FHAIWW4MqeUWSSrYhVdaI/exx5UhYQqStCaM0ZBiDTpUoXrZ32c+1avXe8KiIZcYDoqEe2FeZ3y726wuNuedjZoIcw/wexjVJzWpYJA2muEtXYCMnRsdNZlZJ558EJLvfU5it9C3Fl+kLljFedUnZGVTVJJ6H0UeyNZAqrAQ5mhKrBSX9TPAlnI/CBeg3xDLDaC3DGsmQNRt8VHp9jdH/44v087sUCNsWb5+shWUUp9Zj/OJp75+XUlwRstsN6oCnk3EiC/sfF/k3+81/G3cwTI2Z7we/3n7ywB8l5vvff+9Z8jQN7Vz/B3Afh/nxs5R4C8mQWWZ1Co7WUp0o6n7AQH0yRAMB8OG/0cKqap8hnDbuMvPnmbXXg1ABIb58BQKswhB/w5+HeziY2ikm8IWbY79al6XEFoDl3wAKHOUkhVeGJF3O/o072xIz1EgAgE1OFLB2EpQeatYlxgIYfkMICHSTb5qkhpY1MvBUh6arqdAThSWJwsYCJQSAjU7eLgMgQYVf/wRY4AUbibF0BAzU82We7HDkhUwEZUPvye6nddSwgHCx30Ajm49XBPXhxQoyFDgrjHHCxI+jparOTYMVuFbU8IXr4BbAL7qDLTZlTV9fJizQOUDOVgogr7EsL8lHWRyucCDkYReHK0UG0j8KwDEK6PqncBE3mAAwuoSK0sP2XZ2EHFUH2YgMKkvAyrAaqgWggnzc4rNG/IhWoOr8EK8wQwEBHhx/WOUj2pg0kUcnUB7wox1w2dQGWiw5ushjIykGlju9WCnF/EgW55mEO5vKElufeZq5Cfr9IRAKDDrAgPQUQKHpUvthQgYYCR8sBX9bgsrGa5h3yqMnu7O1ymQAYAxQAkgAiM3YSYLsGmp5mw4EQq23NQm5wEVFSWgwLO62rOOBsfVSqpUjCFKuRB/lbVaKry1OFSBwlVa/cj5xYxpmp+2Ujp0C1wW4C2PnXPUoAICBZwLyJIP9ezkAe4tzebcP6rf09ziBJwKbJDahARHlFU/ungotwPEQoKoRYorip9vbbUDwuozhW4LvXGOPcvEkFfKyhQ24t+CK4Egq5r8GAWkKevBdiLOBiU9y6vqepDVVXqGajtpQJxBAdggypK9bVCzF0mxxyR4MnpkHzd4w19y7XR9uAT8o7W0/EEpbtQTcBbyeUFZOh7uleXUcI9DeteuE8d+PUa6jMCbvTaAnREnjjyiHbT30rRonYQIKwxKQWMywdxhJBIGbUxdgyyDVP7uGppF53i/t6pSeayWPQ9J/Hn7/Qe8t1uYQwfwYpHhFzX01vdPHT7D0cAGV629l9cbTf9GI91+paUGM1YTcj6QuCCsxRjrlDAvKp49ZzCaX+RBzLe0zNTNbD6iZ6vs8fiHkSWqapV9yRgR8SlCFARIINqM34uFYnICc0FmqK6OcDLCkuZPQNU7s8TIPNr1Zsd5nSQ0GfpD9e9ZoeleU8H45qfXejuM+9je5xKR+2q99NcJ3WK+qyCSpVlEsD1ywLrKJWJueRTRGJbdejgPoiRItu4/jwqLZtcLtFhfMdlW7ACqydvDqtHjp+0ZVSnNgCu19Q3Ulm9wJHCcdlJVMBDSuRmWQyH39NU8DdzkFeOUi7jUtaCsjZKgQBPRG3SWV9mC9PjbEUhAD7kbBDEySwH85f3FUOghGBVsdo6yVaqZ35qBwyIITOlKC8dsmTc2YocKW8BUBmzqy84H3u7Lg8xw+F/kErZdRvWYfcBwAtQlMQc3oSXTwBe9bvIGZEqJAsf61VrVjDvZeLNvtcBBX4cptWuCvnsB6gpLT0NMZRoq/DSnqGfaM7auX0HirJcwI4MAglQlWF3poO3SLaTpyshJGKc9/ux4+p3YXY9YfP1tMEooIKH7PJxhGEnQIY+Fi5ciHKtlSylUkimTBeSeiXAl4CB7ZAMWZlZzDl44PNeGkdhzCHFqFBmeZ1elEhSgFz/4UU22IjdIenc/QSXe1H5O8z1nNi9zxYAmKvt1R8rAGzrFGQP8D7O5+gEfRnVkUR5cVQ+RyUI2MBKCvWILIDCME6fmULtRAbFJJYZ8aGpdqi4zgIzl9iXvrfDogHnr75qvf0JCpBY7Bf/9cv/bH/7i89jqcMP6PNH9h2AAFppzzz7nFsHEvCGX7FimT33/DN25cdW23A5oC/guKrz9+3fb4vpX8qNuvaqK1EkkGXCMhMiezdA3C76XwB92FfB4bI5Q+XWWtuAXSTfYxyBwbi5ISI6ERCTtYVn1UU/73cWepDG3YPMmazJ1BksyA4ErFxuwwDH28nbOkPERjZRL0upescVy6ldAgDom7Bv8mIuraTftmnrwc8EHk/w6H7Ydo89cMX3qaJOtiFyA2oIas8G4U9wtnaTWHz0u6r2aR6agHOR0M0trC8CyLkIb/8Q9wwETIIduTk0CDufXvZDA8o+g2hh6bNCMj4QltDn+TuWyoyUCADGONQ8HXaihmKH3AxLXrTMnn1ll+08hN0dbREZ54tiE0sv6g4Kc8KxARqwlcvy2T/5A36OooKKtw999xI79A+/skXxQdZ69ADqF0B1KpHrO5irAJ1bsJrCucVmabs+rkd7pwEqrgUxZSYG2LKcdAvHxjQGEL2nuZ7+AtDVD0FDWPqJMoLr+fso9ngC1M/Q72T5hMEia3KYA1zr20cM7sqKsJXpgDTZf7jE1kM+TJNJUllXZdRlGJdvm9cAHqNOmWUeCsnOsRKsYU4W99uSDC8rTIyGDEN9EsR1cLPdECCyTFXOgPIbmAqcskv7S6e04/sC/AJUCc1+Djqf+QJLTFR6/VgYzaIimJhi7NAfs9hvqJLdwYQ8R31qD+eKF+bm0h5AYq3pSWuCrH5XHyS39gta+1nfVRCgwhGtq251p0sy/4vskNq1E5A8k5BhESW1tbUuVDmO6+qjyEZrnawTpRqQlaqq9rWmjtH3nYrZrTOympQakvfg2nwgE3qx7FHxhB+gs8LGZQ2leUdFDuGsbcrb0Lziw2v4sibEUIATp302tmwDPJM+FBcjJJi3tPUxt4v40kVjJaT1jL1aJ2MtMz/KlmAf2ML4VGeW0kDWo5EA/aVkJo1xPWHs45avJC+EAPE4im/27NtFDsgy1iFYFRpCILvGhNZP2YNqH6BcrACsulQs5MczYTG3aCrBDxAy3QchkEyml1NAMofKMk+KrUAGfhB79gjWmhjsZGFqbQiC14dx4oufpixPBwgbD0F1EIb6L2jCF/K4zlpn/AlAH7JOBksc64MP6oMYbBsb+xroR1FkRKRbaiI5VrxvF8C+F2voEMxeLDZMkew5hyC7BDLPso7I1iyV6nP1mSCuYZZr035D6r4WCK2MzAw390rV3gqpIUI2GgJMSo8SlAtSEmltU6bHiWPH7YmnnraLIdbzFi3m9SLs51T+RwHE57I2zEA2enH/qaxJskT0hszq4UyiHJY01ByyIxSJHgYhc7q8yo6cKGGOgWwlr6KP4oq+USwwCcwOCKMAKiGJ72HlCeDtxx6x4htFlvGZI26spKAK8aZf5vJa5SWn7Jqrr3DP7rkXnkWtV8UZIsvu+eIX7ddPPGkzkDABHNSqq85YLTZ+pZxJLkSRrTNVNnsKWTu2QBpsuWCzyyMrPX3aLtyy2RVAFWOrqcw/Ef6htEME16X9c2w8BTyoETUjSeGzkVxCv2lf627uQw1GBhVzWAeWxI/NWYZqHV37WTJFIN41Hm9Auao1YdeOF9gvZFoh1sQpEAszw+R40Y/92cc+/9x21DVmxWXVXO81NglRX0+xm2wluzqxl4J4OfrTrfaxb5ZQUBbjrC5l06Xcphde2OGIyX0HD6FuaLI1560jY2+BO1umpaK4D2QPPdBpF5633gZZd3buOMS4HLUNW853lptV9aV2ADsuKRgKCY6Pj8nmPEyAO7aHFShD4hlLr6K6VQGO9p//RJbIcQgZkR8qHlNeyp7du+1L99zDHqWEAPpirEDXO6urANpT54d+zgR5KERbyDxLoI8rV1M2bCLGlDEzwz5OJPAY86EKn0TCZ+UsdCrfQUgKEaedKMp7erqsZ9vNtv6LJ13RThx9I4X9TRuFKb2siwO8pvYzyl4bQVUixXbTLy63lX95nDXf31kph2BfvIE8OU2G7QpU54yYwL6kn2foz35ZRg5uneQZ1DK/L1281EqKT9vGdRttz869uCGkWXd7H8riXgozQu0/vvYdyCFUrsEQfXhdigTxoQ/6qsjuTRTUr++l3ZbLfZwjQF5viz/WV+cIkD9WS79T73OOAHmnWv7d8b7vcQLkvc4wn60TvFUC5Gzt46kQ+/0lkGe7/rf7579L+7y5AkQBz3MZIEIkXzv6eQgKHc5UXTcEQCXiQ9YQUVSGdbDhzKOatOrMUfvkzVfb2vddi6zbCx/RektMi/d8ja1KIFkZTv8rFMF9yoYIsEMmK7z+NIdXZzbP186eRh5L8wQIv6VDo8gEyfD1qSelKmlV0SkRLpz3kb1SAwFt02wMtSn3hmBRkPEZ5Obh8iPmUCS/5DE22zqoNj52qeXdsc+pTM7cu94K/vyoI2bGORiIpFGAswPSOTQfBxTLQwpctGSR88edRHESHhlKe/S7A2scoGDx4UOWp+pnBZPjnd4JcKeDk8DlPnnychhKQX6sA1YlQeYiCnI5kMQCDoaGclAb6MEOK5q/A+iiemeCv0nBYisVMCKY9u5BzhzP4SciItb2H8RmpbWPAycHNq45LDacDSuBkRyoVa01DSkklcYkh78wgHiB7QqHFqlTSv5HL+RMBEoSVaMJNG7GWkJWQwLXVckruyUd/BworPaXJZICEWg5Tz6GbCUAGPhalUQ6FPnytUASWZIpPEFh6FK1JHA92VTqlwNKJvJ1EdVO8fxXByrZ1DRT/Z+LKmUQKyP1swqCkAupWFpIOPtJgNjsjHTAPNqbZ63Q9EjeYwLAOIB+MMjrJ1MNp+B3VUsJ5BDJISBdHyIoZG/jsjmU6TCnSNCBQONAvy8CZIr+py4nQFy5MQrz1oygDA31RxFTIxw4x5UrIwZl7rX1+55QcMgkDnB6XVnmzIewCygQIC/fbxFQsr5SxZ8qDeXlLCBG/5aCYoR+ogBOWfEoo2Udh7ByDqfRVO67oHLuS4cNESXOEktEE//W33pCSZWtIeTD7Lbrou0hlCDO3opPVWyKkFB4p9RUIh+cckYWWMr5EFCi6nWqu0QY6bAkOy5f/k4EiMaL/l4KDv2+gA+1pfqFgPox2lnThggGjUuPvRbKCLW91CCy7aLZ1HTzOSJOPSIbLBFu/J3HY7jJ2dQdw5JtQJ7+2++wG/8/wqmxfdLY2Xtgnw0++X674N/wx4e45FUdoZZMlf0QFYyqYgykvWXvprZQpZoOV3ovKTUEgOmZi1DQvKP+oaep5+WZe0QaoiiB1HBhpyiAZKslhYhC5HVGi4K8kl/2aQADpyyRzZdDnF4njH+bBHnj/OyssL5PHshHPXkgbrblgHn6++fhu7zfSr7ryRMp+vPDnqpbrlF9yJE3/E8HT/1b16/7isbeqQnLhHAA3E0b13MAPYlyaYBgWtRggB56RkWAMhrfatfNF1xkpwlNbaOqNIp2SyODwIJnrIbfXUw15Ax9tRowPxk1WQjzn5Q1yiMqgnjIwxN8qKsZ8FSqgjGCntdaRw32FFS6j/K8KmrayCSos2sv2sL8RkBoPSBwi0ZbAAAgAElEQVQgfevokQN2603XcdidsG7mxWKsJer42YYVK1xw+ws7XnF2fUNY5m0g1PzI8aOuinHFqnXOCiS/YAkWWU/Qz7CgATAtWlJgGzauBUA67PKSfHyDHXEWyoG9uPiElZWXOEDzwx/6AOQQeQEvvmBbLrvUpgEJJhlLyk6RuqUXAGsQ0qEBoqYfoCGSOVpjWNkua9euBbDAi545VcTzcWwjFuCz7azJaPskyGsBADX45U+iIDx65BDWZLe5TBhl12jt0RwrIE4EXzjX2QnwEImq7iTje4CxeNfnN1tbOSBgKMQs9z7EvBDFs30e5c46LDLC6KdDzAm9rFtlVTXYW0DGoHAICIxkTHkDknSSnzNmuUXJtCPh44Rn+HBRUVgxCVTsaqyxSQAcbxKovQLoDyM+9v1txy11sb/d8Sc32cWLs207pMb2g8ft2ptvtI13LX6tT87W4//OHC1waOV1+E3Nfdz38l/Yhy/8T6vfS5thP6TMomWr1pDtctwuu/gisng63Zzfh1IvUHMsDMcwAJCsLmYpPjhzqsQ6qVqPYU5V+HxpCeCiKtshuWQFEwOIpLmntm4AcDCC8euPqrET4AwAlvGXtyzRYlkTjqHMOV7J+sut5vK5AKYhG9sUWBSrppp1kP7XjD3NJEBrSxve/ixrAeC4k/Dh/9Fwj7ub71/7fReAnQkAOo3tkvztuwGpRocAE5OiWDvDqfat1zYFUJMpgpD6aW+q36EE+qnOFiAVjGIhIACbNkDOljYFPrNecp1ZKew/IAVV958WLWUOGSmR6DYIvH5hX42VYH+1+eoiC0L1+esdL1sL96dA9P4BiGWW0PPXhlmk/xj9ib7hL/AWEoj3+uKTt9lLf/GgnZdHDkXFKUilUaqSp1z7LFyWYsfKmi0E9UQfZMggVcN1TewjkgHlO7AClMVXpK9tpJrZB9uwPirt5QOfj+2LN4D40TNUZUMSjXP9KeRujA0yz/M6srMMYA9XxTzTATlcTIh7TmEUAGwkipAQN393UOTgi31TXQ3WcBBA8J2oSGOsuLrb8jcssQae6YGjrVYEYZVJxXRMKGoMnpusR4cIEglhj6bQ5XDuMQISJJV8oHGUt74qUKBRB9in+LGGz6LqDSSrRlXQAfxb5HFwiOyZxhjLVNhDbEUD4A/wtYpwlA+mwGjN8SK/pe6QR7+ql1PWh1rrfpQHPDCRLMoz0/w8b33lCBAVKGgNZN8mO0F54McxH8jWSWuJEq0XsI/qo09rv6fwcy3PskZyzpVztlhSDzrVMgS6IxNQ/WlfGwTo3u2sGcke41moD0rFpfvSeiQ1spQkvrLulMqS6wylT0dDgASwbswq642fN6HmGMaOrYE5oaEZ+zSWpJEJwEl+d5DMp4IlOajoEl22mIoNFMKtCuxA9oWBzPUv79tt1153HYQZ18RcnEgVvh9fSwngj1pDS6RCmpV7JKswrUfaE8raK4Q9ZjMErfJVZK8VGY3aicwmHwhD3ZdUNy5TRYowlCs+WFIpEF3EeCLZNAGzWH5CJvvQZlJxDAPK9rd22TRV+jP9Y6iWDFKg2DIgtIshVENSU8VG2lgXQff0u9lgiDP2wEULi3gP2oL3FnGpObeLOT8NYj+cOal/dNDlLExLlcazk6WqFHzj7C9lc5tFkY4sjNxeG6WM9jnRzFvd9N1x9jAi5fshq3pQpx6lmEC2RFL9NLCHXYUyJAlyXXkedZBfyrHK58wwyhlhAJvKJVhMxqOKExiuNUcKPoHaUazf/ignVFih9zhyHBst7ADDscoLiUqA+OjD3ok8Lu4rJJqQcsZJJ+RJJ/cl69CG76+w3M8d5YyAyoRCokH652rUj/UoCrIy09m7jNlTz6CWZTzLju3jf/pRGxJBB7k5Q3v38/WR6ha3N5U9q5QD47RPBHuo8yE/VEBRwt49nv1EDvt02feq+EkZFmnYc4bRP2OjIIawkfWBwRpAzRgZ7m1x5C8lkDEzO+ptz2yDdI9MoZDHy370L7l209+etpK6EstdnuuKf4axTFq6eBmFBNm2B6VKJHPA2uVFkOgzthwpndQgwfS5/Xs4r9Fnz6Ck88buEXNV68ZSKwPg/UxdDeRkvW3/6gV2yz++gt1eLvNWJGeJxdgUx9sPfvBT9gJY59IP73voPlu+eikkeJyth4AoPVVBPmE8mSWRVlVywt5/3fXOyunQvlPs0xfbEvrdUy88ZSVVx7GrbbVLLrkcgjaT60TJxnpQ11TDvY1YGQpP7be0R9DccAOB8MGcW5pZC6UWFYGgM9P1jLNdqNtVfCPSpI5CC2Xo1FRXQw6EsKeLcYoM9S3NcyISB2B9RjjbMkBVoYcFHPs/ZckxxlrbRDqREcicMoAlcAXKD30s/8xet1dV8Y7IDinOj9NvdQ6WM4LUqb2QGTov1dy7xbI/8ip7HM6ozEOnS4qdpeh6Cmo0zuspNJLtr5TSytXUhl9zkuYRWRPm5OS54jWdm4bpZ+HYOQdBiHajZm1nPhono2p2OsD+4e+/wlyArWXcAvan5B1CIE1yJocKfm2P8dt4htufz328GwmQs+Ev7/UM3nMEyGvd7/+nX7yzBMjZxs/Z8Nu3+6G826/vrd//OQLkrbfh2/gKZ+uAZ3vrsw2g//UEiABt/U8g5RsJEBA/V72lH3DYGkHJEQWgJIB9go31KBVoYVhPhASrCmTSbtq8zs6//Ua82qlEweN5bIbDTzj2IVQniWhQFRWwqZAEHtk8CeK2bjLWmcten5PBqkpOWLsOoRy6BPCq2tKXw6xAQQHHHgIEn+2YUGfbIpuAdg5ivhySg6iArGWTP0p1SywgcitAmqq6ZXFTjfoj45YdDvA9yQFi2V+V8O66cREg2IDwqcpuT04G1Wf4s4ajSsgg/LWHw4wfh6ZEpO0ihBLiqKBGwdF4ppzDWwBWGmmWk66q6QFkwWcARfATZ6PrQ5VcemYG+1c/gvFKHGGQyoHKl8NgoEy2OdimJaegZMEKgYfQgT+5P8qEdKrXMrMWOMukYA7+bZ39eMPWc/jiEByT6qw3giOx8RggMBUwIZrnIz/rQYJbw+S/LpUEm+BESBCpI06fKqXaZ8wpYkTy1HEg7qFdlBGhw6pUCJ4ge6q42Oz2s6nVRl2qEo0THWRFrshmQt/TttWb61WGhqrCFPaYwIE6BjBRVeXdKIdkyTNG35mRIgIwNQ2ZvQ5POkiV0LZJHDaV/TEM+K7DQgZVWauwXdn5yg4k9gVsuAlvVc+hmULYyItg0QFWXIwOjjJiEqAvVYMID1Xya9MsAsIBmgCnIkAEzKuqT9+bt8gSwDlFpaF6p+wpFHqqCnAB2wLRXTgp1Zc6PI7SJu51lfvA+wsEEMgvgFPvIeJAJI6IhUHaTYebKdrLkRAiRwA99W+B6AIXl1PN3Ado76v8CQ5HavsWKrSUxSIliAIw2wGuIyBXpP6Y4ACk91NPVXWoux/dr1NZeOy+pFb4kxti7KGn8bl2RIeIKwgMxo2UT/qvSAdPPgm5Fvy9H6CrJPSqVlWVmu5DIaDhjA9J3EUGeKywPPk5nrD1OUs75geNTSlSZE2ntlM1qIg0vZ+u5zUFiFQgUoA4IuR1AkSkiMif7WTTrL/4UsI719o3bjH7+AMzgNzF1onaQu3U/fj7bNXfnKD6P9dKy0ud5VsgfX2GawxUxgftO8YzlN1RKH1fYJeekTzb5VGufuwyXub6hp6lCJoR+qzmFlVnejJiyJzgcKhnrmo59YteKvM0Deowqer/F154AYA73JEkAu+c5ck8geuRFL4m6f/t9avke2us8GNzgem8qMbNsW+usKKPH3Btq75czYG04JME6zoCy9N39FxklaIKQ92X+qCqdqWcWLZ0CfNclP3ykUec1YHaYwIwZx1AvtQpNai8BMyft2GTHTx8lGeOpRZjIgniqa3rjLOuS+TeJCuYpd3ys7Pc2D4JGZEHgLRqKVYiDYSSRxIm39ls65YW2DLAiVDmKJsatiGAkjGsJWqwrEqifydSLSuiRZlH5WWn7O47Psj4H2Ye60WtBshMxXIjVYMXXXixy8eQOi4JgE72C6dKT2E9VWmXXXGNq1IOwDZo3/5DjiRUW0i1cOVVl/BcqF7kmZWU1jFWYh0xX1ZWQpuRNwEZUrAwl+rITOvBaiNamSDMxQKUByAeVb06xPOVhdHx0hrnta4iAIEw1YBHhZBBAqdkEyHAT+o02aeIVJONYG1NrXsWWhcGseIaAXAVOCAbw15AJR3otdZ0AxZ0A1blFRQCQmU6FUgrFc4iLnuZKz7611tsuDYcKAdyjtcAj7dRLGmCRPChZlEukobXKcKFW7FNwoSQNkLy4BUI+dIM0NttBUtTUApS/Yu1xCTjOC4B9cDMmHVCgMwA1Ef6xFpZdac9thtwGhB81cWFdskF66wI//xDB/basYZWO1zSaj+59+uM4VH7uy/+vX3/+S+8tq0S6fHGDxEgnSfG7OTJY9ioZbkKdWWprFy+lD5SD0AL2UoVarQyLaTipO9O8vNR2kI5ID0AxS2sO5HMNwqZLSmtp3+LcCczhDV3DBKyHysc2UCKAIlH9djO3x4q7sbvHaJjRYz50sdK8fXvaZuyZDpqKve1cUU2IPasNWDx0YilTi/D0I/ihICgUEgXAFVwGz+A4fycSPPDfufO5z/mbuuv0r9k116aawmsneXYesVT1DANsKxQe43rxtYZAEnGE20/xOsbRMgw5IKsbFQtOzMr67wZwMFJgD5spKJ8UIICcHYzpiBO8hfE2gRqjCGquZPS86wVxcM/3l9hYWyFLrq2yLwgF/YcLyFMXQQtoezt43bZmggCw8Op3CZ4lnueIug8AGDwe4c+advu+rGtyYsjJHrYRlgfxga9yL4htBxlxroLEq2UvJgAQOimLjKm2Adprh1BJSllTm+b2Y1X5FIpDlHPuifrtGWz/dgEAewyNnog0XYdngAsg7gBhB2BdBOZ2tbbbSM8n0Fea4B7LyuDKI/yI8gWRQ69/flXDqLoMNRmeYTb99nLBzocOZWSk2BjgHRNAL+tBMvHQkRlJQQQrh4B2SFphohq1iLmI6krFGIfF081f0aayyHwV6U51fNaIwQYK4dBCpAQCLRRwHYB8jMUpMTJMov782PcUJZARXg3BAhFMswD0Vgfaa6W4qsNhW1yYpL1cD0BjM/sS8hS2A9jw/7RlUFJKaJ11DH2HiWI9mpatGLoc1J+VDE3jdKntaZ0sV7noDoIp68383UxBJ/y32JiE1hrUWGwjgezFsqG0sEM7qW022YPpcIR1n6lYMg201tEPUS7P89B7yM7SIWna23VfsStL9y99owiEALxGVXOTpAKENizDqL2GkUZdgYZzqmyFsfJxyRgxUlfls2OsgG01ktdKoVnbR0sHO8fILKbavlCgpdLIY+1zx2GkM0mPyM6Nsqpn6WkQYvjCGEppETQqO2j+bsIANuD5AdlSOnDnD+MJWs434uNT3LWOAJaPRlxkHsSf3MeUOi8inUWYFEUJPJpAAUNVlAidCYg9aYGprCm67PGigZrr2+FOAq0ReuWWG0nFlAoHNo7+qy/Y8RZEiZg+TWGOn1h7kLtdFAckxXDXnwWMjqePbX0qT30/xCUkiK7ZAklMbSq7rV/zGeul8qhF+JDhQRLlxSZP/vUKeZC7QHn80CeevZ52ibPmsisi0+EhNFegbNGAGeFgqIlEBcUFkDyVrKuNbPmBDK2ChdCggz12ub1a51KVQqjbtYH2RflFRS5tT6UM1Qbc34nwdANLe2QmcMWFU82kzeFVeXV1ogtYtGKtYz/SHJNWqydZzckRTL9qO0n6y3+ruds84Y1tgQ1yjPbHrclWOUtys9j799jDz54v60+bw1gdgKg+y4KhlLs1q23WF1VtfVgVybL153MPSPs3Yqw1lQYt1SLyn2qhdxeANmsPU8DSm3ZIIn4i2O/rrFSRH+pKK+g+CyDuVp2p7K3Rb2Wm2yFKLHaG9qxO8TGtLaffT0kIhZID3+j0D76jS7mKDIvfIY4RxHcPcJ5A6I+BoJoASqF89autOa6M9bX1mgXnLfKiiCmppkLHn7oF+y9gx0BEhhGvhNz1TBZiI0QZgmQ3/d9IsGu/Otf2zKUqRefv8mGUb7FxaShujhhh7BjasI6sZAitspairFSIygGWe2ed00paljGQATzVV1Vid187fX21OO/Zm6MZU+Sab/C6qu2uYYcxzXsF6Zs06bNdvTwaWeBJTWILJRFFGpPuBFb3z0E1m/cuNHtHxJpR+UwvoLFp5wU9H3tLzSWVVjRjNpIBKPWvVZI1IS4RGxdpeZmTJONpiwZH+ZG2Z8NKW9G9qisr8PsX4aVN8Jc2MZYkMJ3GuV55bfW2MKP72Qdws6L86Cyd1TMoXOF9vJS9Y2ybnVqLea8UfV9D1my+m9POXWUctM09kUCam8jAkQ2suXs0UQauyIhikVmOG8EofYdhpiRHaHmE80QUh7HKHMNBXA05xdfzvp+7FV2voyqNSWXc/G4/f0XvoK6OBZbMmyAY5N5tpprtX9+HYh7bc8sJZ5zLvB8nCNAfmMr9kf5xzkC5I/SzO/gm5wjQP67xj8b/nw2fPkdfLD/w7c+R4D8Dxvqnfm1s3XAs13V2Tro/24CRAeyOQKEQ96sk6LOfToCRIcveeYr8Fhe+QrMI8uAA4IOEEODvWyyqPzmnBaA9/v7L1hrm267FtUDvuARVHONC+CVI62sCzi+sdGhDoz3mSdARFy4ZAG3uXktC2TuoCgSREi3KtdDOcQKwJVUWNV0Ai19sHwK9cf+RN7RHJB1aAR6chZU3ditSPqchtVLObJ1nQijkLCf/ul6y//QHqv42UbLvWu/JWZSHcWmz+UlKGyOCitv7juWg5sUFAK1VaUTRmWiL3ZMSahhoqhca+totaz0JAsAiPDhEO4LeBGHjD0BFcgwpt4tzXjs8rc9fPoDSqqqUlXGxYBpEQDFUXwOY+GQilpGhEUi1cGhHICjuK8qQEBfTLnXrMKCgMoe2bPIA/aVXQcBmLEzGuVwHEAlsMLI/bFvIMhTAKhsBmJ1bXjhL4BkOE2mhqT4iahHYgHnJHnuBhiZogJtjNdrIg+lh0OZqr/6AQQFvquyrZ/DWjwVZe1UlOlDPvg68E6xQdZBNoRr1IZZAIYsryI4SMzIdgolx2KAwqLChVaMcmbv7lepCI6xNXjqT6pak015onyoea1jVFVnYAEwyuG0AEVELV4nmopTUfMUIAN/ecdLgBWQCArJA5hI4msRMKGADQImZW80zoG5j/fUQVa2U+qvsmdQH1F/ciA3G+g3I0A8ihEdyLkHDuEiAZziA4BZhIXAelXcq1/0scGfD0hXNZXGiN5DQHQYlVrdVHqrQlyVdKqIbMdqIiMjwxEhUn8IxBfh4L4GfBHIon5VQFt1AdBP8m+nPkCpoAOoKl4VwlmJ+iEL6x6RCKoqdYSGA+5VaYYsXh68Tm0BccdhyVWlMl7uvCne7n2820OWcE9S84igkJ2VABhVpMreRASKgH0RG3FUO+raBLQrJycEgFIWUDooqW10L3p/kQZqU72XAHopQ3Q9Dpzn8DNPpggUFY7k7LtkuyXbMd5H1+nIFOYUkSs6YD/xqyftzrvvth/e6ckyuexLlc6KSu9dgiqol8rEoadvtWu+0Y5djoJKqTiGgJPyYxiSLycz0z1vVdqJxBLh5/I9aB/1q3RsS0SI9QJ+q0JPKhA9R/2OrAOUedNFX1c/UWaMQG4RJ2pXkTqS+OvvRIzoQPnQQz93VluqfI3DN1/KtjcqP+bJEN3LbytCTn93tS36+KHXDnQK1y378QZb9NH9bp4TOSXStwxVSP7H9zuVjQCyMOY/2abpfZUtIyVRDnYVQ4yFYACiLO7xEBkW1Xjui4RcqTHH81V712N51QoBsHbdekJCD/J3+RB3AY6MCwulIpU+18PrRdPnphino4z/xYzhJDKKagghXQTZ4T2JGgSgIxMCwp+q2dVFhXi1UzHa0wqp0OWIimByK9qb8JQHFNShW3ZUVXh433Xnh9w8oYN6FyRuWGiU/d3ffN0uu3yNZTHWI3mms+QnRABS7SBsNQ7bpRQCT0MAfaKoMH3uOfJfAAjy8QiPjAwhiHsRz9CHe+q0YyfOWG5+EUBDr6uAFPBUUJhnLzz3tOUBxKwEfBrA132Gdm0ByAnmmYdRaRnAmDiK3UhDJ5ZqWK2sW7uG8TxC1f9u+5MP3AagKEWRvyOslXNUWFAAYDQJmNPkMgDKSsudgiwhPhKSOdJOnWTOZnwtXFgIGN7iCEwRT5s/stIe+/eXIXSutmpApTD+9sUdO6hkD7Y7P7fJJpqwRkGBgI7LaspPWyGZLhP48MueiAcIqTyOUqKSClLmIEiOgMAoxlQw/+5FhTBo2QujIcrjbKoPKwvGQyyh0H7kSvVgq+VNVXjQdKi1kM/yzKE2U61o+AJ/u+7KCy2LwgX1/Yd3HrRw1khlPq1dd549/uSvAIuabestW+3SO3LtzQiQntP0WcBS2fmp8lv9SKR3ZclpC2NdSIJ096MPj0DsjtFnQ5kfpiALWaqtl4wEWZ/FsRbLfqMR+UN9Q5cDRWl+wBEUHRQHdKEW6u+hGpl1NyU9i8BrbGMq8YTH1ooMW5tCiZSdgd0d6gaRG+sWRwEKAyDzbBvpj5WdfWQgYKeUEgDB5GXBZEd01I8TRhxExXi0HUOJlJAaYJ99+W/sr3K/ZBtXJVomQHoIpF4zFoxSqExCOtc0QNxHQ0KOz5JRAiFJ1fMkGxPlJtGd7XOH/s6+vulLPHOUERlm6axToxRK9LTMYhWHagwgHsqd/o09UAJh8wOT9qMHAZTkj8XnmotW2/P7jnJP/szBSVZ1rNYuWBVty3OSsSE6beDAMP1g1bTDIxWftx/e+A1blELYcxqZKY1U9A/NorzC9gd1S1QyZHo/YfAhURZEBfmOPWX0M9oTi6sqLK7AzqkUhyxaW2id5KAskgd+Lb75kAQDXhSQDE3ZniNcO+8pd6J8Qtg1zweTUdAOIacsmhDAbeWgtDR0Ys1mdsmN662V9U0h2uoHUlocOtYD+QAZlMYzZk9W29TJz4JQXY1aTpo/hSLRFsxcMostERUyTiHT1NTHeJP9VTDzb4YjMkUEaq6PYY3oZO6OYx8jQnEB/UGVzLLAnITIiaDv9TCGZPnkh6UVgxvyh/WByuwUCiqS2VOEsbepIKQ6TyQnJIayPYquJY8AAsQXIl1FHcpuE4mugGftObSWiEjPYX8khXGwCAvZXPI5CsE/q8wuiI4krk9rZQl5Qg2Eomu9jqSdYiCCtV5r/Z2EBJFC1GVTsQ/S+qV9cRB7alfYgAIgQHaTrJdaOKVG9ZlbZz1ruLLnVFAApM++VxknEdyjP6qGFNalRuYcBWkrQ+JXT+53a39sQrDLV8kDHD9y/DikRp4jVARYVtAGMRDg/eyxw7h+2fE8DdgbBhl9HmrCKfafsorTHslHoW7Mz74QCCIxNE+q0CYepswbkvJMTb2lZ2TZowDw4ZDRCUlkc7CmyCpKewOdH0Qwe9MBp1g7pHqMx5YqEwvDIPZ0NsVA5cwgO9lJCDH/ySBrKu+yw+TKVKESe/8tW7AvpNAABnOS621p6SYDb8CpS2exEJzi2tLJgxhCoQEN5giQdqzwFhF6Hsh+bDfq0ZRMsq5QtnSjYo+KjaRtYh1IHcT+qQ4L2fKy0wDQMQDcG9hX9DhSXnta7WfKK6rcmFf+Uizkh+yqGrApiiZEepx5Zd9h7FvZNyekLbCjFG2EQ6bWo0pYSv7EogKsBTk7JbIP1h5StkayR+tmPgvn/cNA3huZb5W/NMJnBwSOD2vpOAB4RTVZRbznEEqsZPq8sOL9h49Q/e9jnQ9eZJmf2E8/YO/Pmvg+skjaWF/CFVLP+9TX1kBSn7Av/9tX7PmXXrRXd+5iz9DJuvt3ANOQiJCj+/fth3w9aQk8xzj2TINc22FsmzZuPp/284TB6/mJqAhnDuhDcRvP3qIRols5OVIVLC1axjghE2YYFVJfI60/ZFuvu8ZGWY9eenYPZyF/CPJZu+/fF9qmD+03b7Z4/pFedt5FyyHODqB6hLTF0jcRi7C/+MynsUr6VxQcWbZ+xWLLTIm3SNbzIPZFv9r2BHv8SCwrz0B+4AqAvdYsmYvjkISlFaet+MeX2+fvq2TtCcaOeAnK84XkLVbak0+htvANt0cff8ry2Bes27gY5WQvFlgUObC3a6zosPSkFKssO0IO0ojdcNU19p1v/sDev/Uuq2tos4d++Rhzvo/dfudNdqL4qJ1Plkp5SbUlx+VgY1XOeTAJgoU1FDWU5r89e/fa5eRhqZ10NlEBjRQfGxhTGsduPpUinHVR40JKC9muBTCPBDNZS1Hsi4JUFpdNEGIRzCHt7EUHVADC3m8KAlLzbTOkWT82cHGsKVVfX+P2k0s+e4Q5BOtG5j8Vm2m+UuB6KfOebPn6maM6CaRvfPAK9/vr/w9kDGdGEZu6/lLGgM5WIoxlPyjCRucE5VZKnaIiIc1LUqOHs1fs55zLrOCxyWVukgWZ5gflr0lJN0axnQ/ZZL5e5LRMSp3FOcg/yj732S+QdxSPYpRzDudYL/AAz175dSX1PK6jvEoPJjFPgMwVZc7/wtzPXvvn7/iFp17p93cAORs+dU4B8js+kHO//kdugXMEyH/X4Gcb32fDl//ID/P3eLu3iQBRNb3HMWWuqv03Juz575298733G/j3eCZ/wD85Wwf2LH5v3wL4B7yV3+ul/lsJqSMadFSaU4C4ZuCwLjLCqUHe0E9devkbP/VTWR4JJAwgGLCJA0aYbd2yylbdcBEVTFTwEcg6gcR9TEHqqmZzslm9rD+bLhQDHDTZqzngfv46PXSMLsNjh6WDn3ZVnvwCpPtcmKq5nQ0WB8BAPK0TAP+HqKpS+HkuYZqV4/wAACAASURBVOQdVJm2snlsJHTXn81kMFWg2rQp66AO+yt9LLr7EOF5WClEE9qG57QPG616ACtZHkhNkktFm2TNArKb8dVvQJWx9ZabrQyLGHl+yxM5JTEGu4oiZPyTVL9S9YU0n2Mq1yMwucvlIFQjH/bisJtBtayA+haQEtlkqLJylsOsF8F7wVSSSjq8GeujEQDdfiqxutqbsOKIQxGRyoEVsIvKnXEsNE7iQdEPUJGZVWRNKCy8Avj7MB2cvalABoji8BUK6DIJOXAKS5gkKh4VAF1AxVknXhk1eLCrXFIbYm04FxJsKAqqgSpuWbY4v23AYdkxjXDQdwGdsmsAnRAJIsJANgIeCyz8pAEBBW4qa0F++0ls/OXnLaVHL/dRhh/xkIgRKsYKqUw7g32JCBTJw0VueHGYj6SSvZfDlQDHGADCXECK5555xsn49R7JHJRlxdNPZZIAln7aI5eAZylGXFAt1+VUMmzS1StFYsjOSUC37Ks8GQ2yDVIGhevYrr9p46/X1aZf4LNUMAKYdVCNRAEhRYA+RGzIBkkAtF5HBz/Zh4kEUZCgiAEpElSpr0OQJOPZXJ/AaV2HLAUEmkgRIeIjCoBQ16sQw2zJxwHq9YylnhCIqqpReYdLiTMK6DrO4VrfE0EloEWfIiFcLodTVHAo4Ro0lkVwCOS4632xdu+T2KlxUPWhDXWNLr+D35lXwUhFoj7gyerw5GOIGNChvxuQRH+jilHZaOllVYXvXk+5ItyL3kut6cgzDnU6JAtcUf+RSkVjYADgUxkpslgTAeIyQBgXjzz6qN3wvvfZEQ7cdY8h+eDj5q/VOxssZQDIS/3gocMEPedgP5FoB/91iV3+tUZApRg3LZVjM7F4UaGdKS11fU/XPcP1DgAC62s9R+XeSNWi/iBSQISf7nHKET+E6ULsCTwTMKVn66yuRJzN9SGXAyN1BGNIRIJyVPR8J3keytIppQIyKhbwgJ878ov31HvLjkvtoXnKPXeRRLSXCJcTX19m2Xftdr83qQo/vl/6g3W26E8PzFshu38XYJMlQliqEI93vCfcXs9vPvNGQFo31dmLaAeRqifx5xZALxIyERKhEpBLY0IB83q+Ur3F4uOc6MJYx1xl33WXL3PVh0kx8YCiqCR4kzH6raznEvCCX5iXAekIYIKzXAyh0QkKHuepl2N7tGZpIUQtleTMXxND2MRht3Lo8ElnkbCJ6sF9e3Yyz9Tan3z4gxCgY9ZFELm/LPYAPaurm7DnIGeCqsHP/fXnAV/66evDrCPtrs9lMi46mK9iad/du/YSMNqAOmilrV2zHHATa0bsKFRtPDBE+1EpKxvFtWtXMYcAjowPYbN3EpDTx1WU+jCvtEOE9TPmJgHmaE1n0yX//c5h+gF5AhXM61dddYXt37/HLiSfRNWhoyjXegAbkhnvfoy1Tq7fj/HZSiW5AIshSJJwkGKFsQ/RzzV/OHBA9hUCuQAu4ghcz78q0R7591ft2htutHrauo+q0EZAj5s/ttxq9uHRD+DrlQCCrudbhl0M1faUxvMgIKMgrSdo1xZUDD0g+uHhqEyo2D95qpzxP22Ll6VSwQoZ3jvCukFVZVI09whRBthYewo7rrEALL58rJaXu+/lAVRA3rZ+9SJbgcJA5OWPX9hjoVS6qqggCqJH4OcnP/1N29d4z38hP+Y3IFKBzH/0ncHXXyoy2qIcRZ/82rMh31ntuQZUlZCXgbT3MGtzCCRL7QHGNEBhExXo8n9vBZA5SA4GS4YLD0+JAxxn/ZWPzygKBJ9ZPyqqeQ2F++I3P0HFdRnj+KUDVIxL/QHGnB7vbUn8rAevfNlSTbLAjqDKqG4cY2zgOc5zyASQDmY+GGR9HWO9GmDrMs7WYgFj5QM/uck+HPcl++e/udwaSo9jwdNOW0KwZPJcuY5hkMdZqo+V/eELcNjL+P7E/v/jmuDx234CUEXwM+0r0iAd68oZAmT7WicsFVEVPB17kgUQdQ2WkByDQoF1MizOXnjluG2vhYxYFYIt2Qr7p5/uttRob0vE0vOC5QWWnxyFnWiH3ftMBbkHngylwgyzbXX32BO3f5NK51QLZoz6Uuk8hRVMdVO7NXdznSIGyX0QuN2GErUDCx0v9jnJrMclp5qd2yjbJQokQigOoVp7sop9Rqp1YKsZFIJVG5Y0h4oZW7xfWzdtkI1lCfsZXwDgMcg42bF4MT6nmTvLIFZPVk5RRR/C2r7QecmfQd2j6ntKg6mIx5ufvrpwUb6dOFlh7bxoIkv0xvNQGUASRQjc1HwLOSDg7EwVajw6DnURZPgsYd7zpvq8nvUFAhyVkNwtA/gFrSOyh0qD9BW5UIc1jx97q0DIhAn2qf7sCaIAuGMBVdtQI0UBPkvBKTmVFKZsNwmXb2aNHbWL7mYM7u5yewWFBYvY6GWe0H4qWipI1oYY1uty1Fs+zBnh7FVUFa2PQ3j6x9IWWSmprmBBC9MZQrLLUNtJtSliXDkeUlMq28lZLbLnkDpPVjPBzBveEIby8A+TklBiSvaPmmNkNSPyXUHssk7V7zsbWIgHPU++Y97sn5IoygnROqFAYarFNabaqO6vqW20AwfbbfWaNN6fvRzzXi0EsBSqi1EMTtPm+yhCKViz1iqYW2VVdYZckxyKUS5jHmxuoyKdfbGKnQYgl5R958Wcor16CAoqgbey/vQHtFXRjMKa9+476MiPJ5582q4ASKbOxq23gfSVbkhJKRYnaPMegFLZ7aSzRsVxzcg+2JP22ixqiTZYtcAZFKSd3rbtF09D6Pfat372FZtoL4VUgHQFnG1v70c5iJyJMTnlx4mBNpVd6ChFPQGA4rqmdmweg7HCEnEWwF6zcGkRyqAuW06GFB6IFGkNuGfRxz5D1zVEEdIU1fznrSEzi0Ei0meS9hW4+8qru8kmGrTl2DJGknEyBunxk5/eT4j2EuYFrPNYR0pQfC9Zudp2kYskq0btK3Oy0wHKsYrj9cKlKpE1J+PnF488Zhk5+ZBzGVxTjys02oI9pQDviqpa+myvy3Zo4R5U5T/OmlLDM4qhSKWOfbqIteNfLbKivzzMtZIhN9JnH7/jLjJUpm3NkmXsicrs05/4hF162SX2QcK4n3zmabv/oYfsU5/+c3v6yWfs9ls/ALmZby88/wK5QRQv0Ie1Dy1lP1CB3eLa9RtcccqTZJu8/7bbyLbY6dQMmzZtpHK/xfXHPuZRrcmaOyI4/6VCXLY3ldm1l2209UUr7aXtL6MGm6WgZIZisVH7wT2ptunug2Qv9ZEZudES0sMpvBi143tLrRtyv5fihSKKKmAhOA8EOkvDEIbZOpSFmh9kbXb6dAVFQU22sGgVNmCjdqLijE0wfl7+6kq7+1tlFhfuY3kL4uyKLZfYcYobdkOglVV28v7MK4yv9Ow0zmHRFJ2FWEpakC1Ky7Of/fQRu/yCS23bY/fZUuapjRSJ/MfXvm0f+tAn7YGf/5Jsoxq75OqLyR9jz0RBn0LNmxvbbXxQ80MCr1/OvmXU1nCO0nnxWUjEj3z0I+Sz5dihQ4fo94TaQ+Ledvvt/Pug2/umMDdXoQSR8kMkXCPjMpw9SC/zdQxWZ6OsOROsObJbG2Mj0c0ZQgRIG2PInzmjH7Vo9Y+uem0N3vwvdW7PJgviGNZJL9pLZ8BC1Moq3lExkvbT9cx5dQ9eY4s+uR9SOI19ebqzdda59MUXn3cKkC3nb6adi50qPz8/3ylbm6TwhfyQ8kPznOYrKeF9OFuPQM5pbynyY4iCvujocEf+hTDmRej4QPz7o/7p6x7BBi6N3hzMXtDLPvWJz0KA+2JhHcvPPOcunal07tKZU3tmjyKbyW2uGPN1IuR1NcjZ8Z3XmulNv3irBMh//+pv/afvbvxPZNRbv8dzr/D2tcDZx8dbwz/fvis/98p/nBY4R4D8cdr5HXqXt3sCOPvrv0M3Pve2ZydAPCuYZ6H1LGivEyBvuPbXCBD32+4HokcmqCxPgAho72jgcDbJ5u9WW7GmwCJiA7CPqCEAFqsdSBIF3coTeRzf0CkqblU5piwJSfp1qHJ2W7yeLI3clcxlgXjLfknlofK9n/uZ/q0Dq8CuMEpl/bi2bsCfCA48cRyERGQMUZ3SjSRd8lpZYqmaUwfn2kcvscUfgfzQffK3YQBG4agm/Dm0K0R9kM2dlCBZHE608RPYfQrPfxEyK1aucDEmg4BTCrbmHEgVW7hFAwxK/THMISnMPxigr9tliMhyoBw58Cz3ohwDHSa7qLSWdU+KfNGxE+vtbSegMB1wgSwEvtdDlaW81MfxLE7FmzaOajXZ9ExymszOLiDUcCfguarjE5zNQ/dQB1VAHEQ5sIVyQVGAAMlYC6giR9XLCk1u4zU9G2uIGkCiEQATKQqSqHwKAyToAfytrq5xG1l5a/u6QyvgDxtRAbDz3s9SbigDRE9K35NfdRDvK+95Ab4KRRcBIz/tlCQqyjgkHSesuZZQxbvv+LALPVfloKoth6k+TgWU6WMDLmWI7K0ELuj7obxWBQB3ApWJGwBS9TpDtPe0Uy7gaU//EEjQDCmVh82Neo0AaIH58rQV0KxKeh2+RYDM+av9FwJE1Y0COgVIqDfPB2PLGipYHtG8jg4sUgVIEeQIIgBtqSSU4eEsKoDLpRJx+RLcw3zAtsBEjy0XgeOqHAUwEJjuFAjK3+D7ChBXFZU/wLuqXHWw8GLTP5/BMU5/1c+Uf+BsrzgIS/XhAwAjezYRJrOOiFDBqscGyxEgc7kWH7kxxr79KAGjvKa+LxWGSEQB8/rQtai9nEJD70V7SUmj93gjAeKUI/yOSAypPuYrtXSvXi4jhv7AfwXqi2TQgVrXqEO0BozspKbmfkd9rAUAee+3L3htcrnre+3MIagGAOqlqogGKG3FyqaNisXKA+RllHzBLvnXOkfk5JMRU02FtoJpfblPLw7jqurXh6p39Xz0oZwM/W/e/12WAyKfVAksUkrqHVms6DlrXlGfnH8+IkNkleKswkTm0K9EfqgaTWGpInbqqAjWXDbNAU/zmsgSHeL0Guo3mkP1PmpPl3fC99W+p7+9yhEg+lqfE7R1GYTHfC6II0PmLLIc4aFKZK5NpIfIDz1HzY0KOPbj+tUmgVRKixhswxJkhOuQGklkYg1jWjkZUijpNZT7kwxYp8pp9elTp05bXqoXCppsi6K6ckFiih3Bbqq+ptoK8rMhf5MZiwCqWEDk8vUC5hl0VlhfkVcASLwUlcj4qEIu6UuMswEA69qmLg7ADbYRIElAxuFDe7HKKXKhrQIXYwAQFBVUVdNi3/zuj6lKzrE77r7TVdMfP3mU3y3EagIrIADzKNR0kcyrD//8EVRiBZCeWVQOKtQeAhYIsKmlg/8fTn+l6pwqzFgI4POwzairPcP9+/Bai2xKQckKOZZCirauYz6WcijOEbyz1o8nNY5cVohP+3Esv1qaG+wDt98CgHLEZQ7lQlzLBUeWirKmcRXamgE1Fln7srLSHHkr0jMfEPhUcQlVolvoo3WOWNQYboM4ueyjK222KdmqARllNfUqliQ5kOxX3QHow8dD/76dXKQk23jLIpttRCWJjc8s81I37RwXk2i9+MGfolI2CmuiphZs4bANYUTakqVpZFwEWgfWIDmsWe2djeZFRfUkuVLRhIJ31fRQrTxovkm59i8/OWnZvF1WqrfdccUmAJYBe7602Wp6hpxF4yAgSiqZTU88tZd1wOyJI/e4a/ttFcgbdgUuE6Tx+IizORxj7o6HUIyFCB1kDfPh3kPph1OMgxEAGNnVdaMACWeNaSaIXjZgw4B2HZ1UxjNslxaiqKTTDzK+YpAQDFMNHcY9KAy9q38KVUOEjbOWlzW2Gg44VPt7A0zO2BguRkmoKSIpuEhLS4FUabcWrKZULZ6TFWqxrCcBADhZjOkusl1mIUgOl/RaRDq1y+GEk9e024+K77Fj/+d58x/rtyZyugrpaztfqTG6n137kqcd3vjx6OVfYW8ThaKDLIK+YWGqrP2qyvc3b0De2dFZyBCPSjUScLmhiTwYWbglZaE4oioaQP8rj5Xw+2a3f/pG+9v/fNzIO7ZVqX5WBFGSEOTF76bYtv2nrRNyqK17zBBR2JIks2+W3WMH/+YRS4tgb0W/C4Mw6uwdttJqiBeWu5CYAIuF1Gqh/Y4WtwgnpqI9xOVRdfcwD/GeTEtkuyXZhrBWS0HFNoUyJdA3xGVGVFI40st8gjgKsh1SKhbLTX8UXryQVLxesh/FKqyafcX+4+Q3MHYTsMRKQDUqhYx0oiJfGgF06xqx1Mtlb0QRTFkdFb+8L8u8LV1IADGgcwwkyAzskYKUuzpHmW8BzRliqSlUITMzy6JSNnQae1rjnO2V1hVmAKkUlS6hivgx5ZKxN5AKpJt+mIRV0vK1q6nOJ58NCyjN5fLhT4cAWYS1puaiWqx2CpfkWeamCKvd0+0IBzGXA8oL0l5DajGFlTDnKgtChRIZ5CZp3MvOaP9OgGFuZgH9yh/1kRRu/RTitDBmVT2vXBDR6RnY+Mi2ddJZYEY64kNrr+oyhgAzPUpRCEmoWV9eRzlUo8ynEbz2OO/lVKpapXRWZT9Mg9iM7Kh4vURZYclFVVXXfF9EvTLv+rCBKys9w7USjJ0HQQ4BKGVnP0RlCmNEtlL1gNkLChbZviPHUBUTGI4KYAFql1SKftoZv7mstWKLPEHoUm9q3xmMAg5bL56n1K5S6SlPpKau0e1Pmrn3krIKW7cedRttpPVeGRu6Nv13luczyJwcCykVyh6hgD7upeAYLwXhjGDrRvGAF4oerOce/cVTqAQa7Lvf+HMb7yfnobHSEavdAKZVDRDD2ER1yX6Q9SyOvicSRp1RBSMCfEUIqdhDarts7qUdkDacNSKavWlHPwUozEvaG6VQYNHd2QYhGG8LC3J4BwYi/U5tKivPWu4Nkz5U7bGQEthhUuh0ANWHF2NiOgBrWsLZh3jP/KLFVkp2Wz/9Lyc3E0u4JTYOqRPF2EtA+ax9TzUE2a69ByjqgJhiz6fdygDvIQKik/PKCCSO9oSy7pPF4xDnAq0h2qOo2EWL0bGvLXNTURE5D/w1hPZSu+aSy+wIORlb1p5n2599zra/8KItXrzYbr71Vnvq17+2J55+xv7py1/G6vA+l4t46cWXudy1EfKitEfQWnXiJHMNVlxFS5dBIgWjeCi2xahojlLsoD1sdhaqTNqyq5MMEFjKKu5VyqMNrLmNNSft4s2rbPWSXPJpUH1VUTRW12XFpxvtgX9dYZf+2XHrGeqzlOx4u2ErCgT/YaukgKQBZVp1BQpb+nIC6rn0dPYoKPFEHM1SEJHJ+WQaImo/bTaKorGPecongDMG1kpdqIR/+eVFduf3miyaLLPYUM2/s+SgLLcD+09ipdliB4+gcvALJ5cygzUuydaszSPTBJvT6BnOa7128JVTtnrpanti2/32mU//Gba9XbZj+15bf95l9h2yQ5IpworCVvL6my+DHDrtGZMoAesqWtmbxEGAVEAAF7BXibajR49AAu6xf//qV9kP1KFyP8bZyqMOz2IfUc66ov2gsnNkf6ViGmXTqXjCDw9BkXfK0RmFVGjD+iwIsqEakvkMr+XDHu/0T698bQm67KsQsuxFJlnkpOYPkGqdKgIVo+Uw3yQoy4/5TqruYJRYlTyro9/ebFHX/cIK6ad6rioulNK1FbLzxW2/tMUEw998043uPsrIKlNwemZmlrOCbSTrJh0Vkr6W7ZvyYfxZi5XHo/1MfV015EgQypcYp9zTJm+E56M8NEOtU1VeZ2msfcuKVtszT74AyZ1ln/roZ8mi4qwYn+7OIdqfy5p53vJPe3R935033kCCvNEK663iL+cIkP+ytfkdvnGOAPkdGusd+dWzj49zBMg78mDeNW96jgB51zyKt+NC3u4J4Oyv/3bc1f/8Nf/7EDFPZaHnwyMtnf/Ud36z+mCe6n+d8hfAqIyEPsCa6dkRDkNUfE71Ups2aJ/aeqWtvfkqvh6HAKFqUPJ5HQJlwSNAF/912SjNOjWBitbnCBBXVe4B+VzFnMA/KUBUAe3cuXgdDoGOAOG/IVTAyV6pAdIjGyBvEmC/HSBVOR6ysRFQFcBByAU+iwB5+GIrggBxBXoiULBjUEZHKKDMkLzKAToH2OSlp6Y5uwNVo2gTKduZdjb+K9esdl656WyMTxHEW5RNpgW+1SnYV/QpjZTNaz0qiyBeTxX7A1yb7A8cycL9DqCG0GY1ng0zu1U2r/0EFRdYD9WSg1T76v1VzSOfZ1Vgz2AFEQzRIYBz7Zr19oufb6OSDLCWTWUCIeBNnU2EfyZ6PNM5rEawCc3m8B9HmWcdVc/lVCUNc4hSe3uxWdXmeowKbG1eZYs1yt80U5XcQOW4KsTlr63QeQHvSntwtkpOIUQFoIgPHovAYoESIp4C+beIEFVPKn9AQMY4G+IkPLIFijUA+CVz4CzFjut911/vbLQUpiggI5Bn5y3Aggop/W2s2oT3kUJEbaTw0QwODyJFlFOg9xeBpOok9U2FpoZB+mjjr82yyA5VLHnsrRTYKUCCSr83UYB4qvKRfkOAaBMsQEIg8Qg2AM7miU8B2qqslFojAZBDG3SB+QLF56uVfPCB1ocOt6kEdApkkRWUmxc8u+s5sEOVnx5SRtcnAFt31ATgLzJK/szdHMh0kK+hakv9RxksytNQULk+9RylKhJQI0JEags/xoFTVYj8mFdy6U3nSJCPQYLo41u/7HRghCM4+bcAeYE4GkcCljzqE19HZOlrqVNEYIj8+PJHFrzphPPXP2p2B2cBHTrMtfNs1P5tkBeylZK1Ry99WgoKWTCVceAtfuB691o3fRn7AMKkH3jgfleZqHsX6K3Qx5S0NHJROuyll192h8uy7222TzyO/R1jaZg+1UlVr8CJaCroZNck8mx+rErtobHifIpFSHFtsreKdvYsCqyPcmqPQZ6l2kF2FWLUAgHP1B/0bLoZ3yK8lEeg5yWQRPOISE0dOmsAMZyahIOl7CkEuoj00PtJcSJbL6mDRDQ5SyuRuzS8/l35w/WW+5G97n1q7t38WrtK8SEiROSH5lX3f3OWCW4e5FP5IfMfRZ894UA19TWpQESSesaqsnKoLOb56x4d0MbfptGmUn5InSL7LCmNROZE+QFmUA04Bfq6rHCZnTh01AUfK99paLCb9u6ySy7aQEU8ijEAsGsvvIRMh0GrL610Yzc2PpzDNlZILpfEy+rbAacqqwGxJvA+X8U4ot8yn/VidyQVSFwQvukcisdnAu1r3/guc6PZF774BcAoMh5Q1ilQNA2QsgYSZeUq7KuwCrkX0OYDt94GaYEP/wS5HNgU+ZMvVX6CQPFR2j6IgGKUGrISjMAOZHFRgcXgR9R84iigLvk0VJAXA/JJz7UKcMeX9hDR3YNvfjsWQoFYx8wwF7e0NkK4rnWKlvGJYUew5mCj5ao+mR+d7QN/N0NfUFaUbCDTsEQ8Q4i8+pKIJgV+61NknmwENZeK0Fy3Ndfaj+HZz2tpTJ1kPlRV5VIqdkdpH4Gxi5cstMiCKXvq28/ZlvXrXI7TDPffCyizc8du27hhi5VWEqJdRuUr7bb15uuY/7Dv6+m00S5AM1nmzI4SPFoH0UQmFADdLB43rR1jVk/1/Z4SQJAKs9tujrMt+SgEWK/qZyNs245TtmxljrMToy4BcI6/A0u8+0/vomq81q7/xPKzkiD1hwcgAZhPRVALOJRdCmTIAPcezDqt/lZLRkIfxQEjjHGFnwZyfz2ME6k+Zb22DGB6AqK7gXkiBcC2uxFfedbxQP8QrGGGsOpJJIh73A6cAtTHRiWQYodhUOG6GkhTVDNBPNcs1BbtPW3Wgf1GVl48BcXjlkGluRftmMDcxIJKn5uyvSfrLaUo0Q6TSdOCxOLn5R6So/KL26y5sgxSIMHyvvUR973HL/8yPuxUb+Owk0HiugtzplK5o4/sBe65k0rnKAV7s2b5c+9hKkagsyXGkHXB+nT4UAvPNoaqX4o0WJdT0/MhBjrJyqi2CoLHN71vpd377FGAUALEsYhZlRlpOdGhDuCrGPO1Ufp3PWTCNFXrYRA/z43fY4/e8ZP/2965/UZRhmH8Bbpl2dK1sN0tdgu7ozbQ07ZiFbFJY5YbQrggRKNRDpFwZ9R4CCRca+J/4KUxhoSYaBODUojWAxSIW0pKpCBsD0gP0i3F0g5drNv6ez5MvMBEEkjwohekCZl2d2a+eb933udktVhMhSdzVqJMKhbEhewYll2oNmpKGa7GAZcWORssRDQGfgYpZYkN56gRfLeS8CLA0Lil/hyCiEDoOl7uAYG57Gc3OdEctWNKA1ie22UM5QvUh3meb1n1BKkbFQBlt6inQ+xBlxh2TgwrIwkgJLEKW076FQZXK1GVHT18wtWyWDJm/dR0ygM1E8AxAcmCO+9RPwoAIFLzFkDBBFzmIWhohsaM35FMBIgIhAyxtlTr8+zz0/wRMfinYeNHIKmM0KMFtA9w3C/InaLxgDU0PwUA1APTPoFKVgNlMqIgiFRXk/nC/TWs4oLIJ2ZA0FKb19hIxnegh4B09WHKBJH9nawTA9TT63xGQ3292098kKFuLHzWAiaUKcMMBZwsZIuwX5L6SyrNbLbfWXKuYw8T+KShpwb/EdkhyQ6LXqiYHkjqjCIC5aUsmOf3NWDU+YYZlhYYxEuRIDBojn6rICBcvvhc32KOKcV+tZS+RcDCUq6h8vlUm+YhGV0l3+f8z5cZXKKiBOSSlaI/47tsj2WQdnIMZxdz3xXcLWuxhiYIPqBjvwGOM3m0pub1qEL6UJAAfi2HxAFAIVVDjHp/AzWF+oNYtNINb6V6Ue/yw48nUPFNWC3h1AHWgUD7HHVRQdxSWop0IOWNbHbm2A/qVifIMsFabimLv5A3H1DbWPPjo7P2JYPSm9TGd17fXo91LwAAAxZJREFUg0Bk0HLZXpvGWtZnAD1CTsjv2Or0s6AqkyhwFOgOsHSbnlEZZupvFNS8gp42zrC+vrHRhukzv+08bo+jNFCCwm36cl1rqVEG+i5aC2rBJAN4fY9Zhu/uFYTrLavF64AcUlMNys6Nc57iuehCYWfLUU2xFkNYHgaVTcOakaXVsxs3QCJ4AtIORCzsioLse+oNLmcHIHeM23cfbb2rp2o9cJY9+RHF3P1tPxWwzg/r7jqu5g3sMqWIL/gQgKJYBkbstRdfsQz2S8Wo3LshMVzDoktElpewc5T14mHUHrv37HXAUPuRYy5n4k36rqHRrFMJSEGjgPYQn091s286vnf5ds1PP+N6xLa2L6yl5TlnM+l5Sd5NyjmXPvup64y99/Zbdvr4MdQadbYOS+HPDx3iuBn7+P20++4bXv0aYK3aSlhHpN3z3kJdLFtCLkSVTV7L2+nOLhsBmP6Dtb4mEbfnWzfyTkE+InV2Bfd0gn5yEELBFZcHQ94X1/wMirJHk559csCzdw+i8uH9M4oShUhGQtgj1tFxCgIeAPts0MpiVc5m1nus0ppSq1GrxbDVmrqj4CpNWk9XDxZqEXKsUtb+VTu9EqrsWwGydPpsiuepJrWW2lnEPX3SujMZlgdkOrKXRiEitG5K07dM2imIOuoDRLTZv38fuWUnnQXWWazntm3f5t4L9G8l9SREvRCBSnl16ivVtongRsoOShifnLAbZM2Mo1ipph4U2UmUIxc+3WpbPujlWRqzRr5nHlBojOtSjjrPxwrLqdXpMQP89DzP9X/nALDU26tvbduXtFUvfAb4EsZ6t9bS6TRh5+fJEhtwmR+XAHJ27dzh8hmPHmnn3Iax8trMNf/VkeAEyvYCbJah+hLAGmLvFsAbFkPAvbvPscfVYVV6hT4o51RyFahfZRWaQ0pYEY1bQ00jVnBV3O+MDVGbysPkl0VrbefLe90acxZbNFJSYgu41PucABBtIHqHu0O8+scCSz31/c5fFgCQf321u8f/XABA7vFCPbTD/vv5WABAHtrN+V988IMFQP4C2KtdDlB+7T8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052" name="AutoShape 4" descr="data:image/png;base64,iVBORw0KGgoAAAANSUhEUgAABkAAAANSCAYAAAA9KgKQAAAgAElEQVR4Xuy9BZzfV5n9f8bd3T06cfekktRSSyqhQkspFNgWKQsLCwvLLmwXdmEpsFhLS92opk3TNJ7GZSITmUzG3d3l/37uZKC8lm34E/KjLJkyzOQ7X/l8rjz33nOecx4P6RvDL+7r13UzF6qpo0hnDh9QZlys4mNiNdjSKo9hT1WUVykpJUUe/f3y7OuU+gfV1Nil4rJ6lVY3q6i8VqHR8YpPS1VadroOHcvjZ5r8gvwVGhamvfv3aWjYQ9ffcKPaOjv17HPPKzd3kgKDgrV1+3bddffd2rhxkyby2BtvvqUrr7paYeHhevW111VXV6/Zc+YqJTVF7+3cpeHgSHl5eaq/t1fenh7y9BhWSFCABrk2DQ+publJCYlJ6urpVXRMnLp7+7Rpy1alpqXriiuuVDt/rygrU0HhaQUHh8jH11fePr48r0fDw8P67mdydN93DyspOVn9vGdVdQ2/J8nXz1/FxUUal5OjlpYWrsFLGRkZ2r17t6KjoxUZGamjR4+638O59k7u08/PTwMDA+rq6lJMTIz7vbenRxFh4e69fvRgrh56qlZjcrJUXFQofz9f+Xr7qM/uxUO8R5f8/APU1d2j9vZ2xcfFaPyYNDXW1dif1d3ZreCAINrAU33cry/3MkjfBAcH62j+UY2fMEGnzxTSDjGKi4/VQC/XEe6r4sJTumTZUgUFBOr5Z59RFvcRHhrCe49VO/cWxGe28TMyPEzv0T8njh/XzatvUnhSgtTbqeqyYrU01CuS+ziSd4T+ma/evmGFhsfo0See0S1rbte+fft0iH7/3GfuU/Hp45o4LlNdLQ0a6OlSWdEZVVdW8dgE9XPdXa3tCgsIVohfgDqaWlVbXslYG1QXv3e1tGmwr19tTQPqsTbhfuu7+9XS1af0nCQFhAars6dTK6+5Wgf37eXy2pUQE+3aaOGi+aqsrlAX993Q0si4HdKS6QtVdqZMR46fUFJ6uroHB+UVGKgTxYWqqKlV7rTJam5tVgjv+8kf3KyO/VJXRzutPay31r+jqbPnKikhQY3V5Qry9lBve5uS4+LUUt+guNgYtZYUa6izTUd2v6fZ06aqo71beUdPKTohTW9uK1Wbj9QxJEVGJShrTLbk2yfvAD+lpucqIydVvarW2nWv6pprbmLsVWnpmhyd2VWroUEvZU+crIGmJu3Yuk1LL1+uisJCvcBc+thdH9OQtVcXn3XokObOm8+43KPqmhqtot+eff45eXp68TmBGjN1muKTEnWMeZ6SGKsZUyfQZm0a6utTa1OLmhtblBCfLB8ff95jvxqbm5mLEe49hwYHtHXzu1q5cqV+9eRTWnPnnVpLmzS2tiojK53nzGGsRetEwWl9/+Gf6LZ7PqlDJ4pV396rIZ9gffcfJmrD/kGFB0mTmUfN1dUK5boCGG/DrR2qq6lnDp3QwsXLVNPYrNikJD3xzDNKYXxOnDJJ+w4cUGtFvj7+qU+rt7tLg0PDbsxXlJfqVP4Rjc1MV1x4qHyYD62Nrcy/UL25brO6+zyVljVB/sEBmjknVwfz9snf31+ZGZk6efKUxowZo07abjtjPZHYERkRqWbaOTQ0VFlZmbRjNe3hrZ27drl2XLV6tbx5/daNGxUbH6+IyCh5MW/t+uYvWKh3iWVXrbxW9Q2N7n29vb1dvNh58IjW7jigQa7vqV/8twI8NmugK1te6tOGV1/UZUsXycPbS889/YwuuWyFYjOy9exjT/B5t6iGsent5aEjB/dqPu0seRK3/GkDqamlXRs3b1Z6RpaLW9U1VVqwcAGxzdvFwxquP5X4uXd/nrwDoxQWmaB87vvA4aOqa+nUoE+gcqbMVt7JQrX0DSgsKkqd3bznQ7P0bk2u6isLNWVcuk7mn9Drb2xWcmKK0hJjNCY9UccP7pJHb7umjs/WnJnT1M2a4U+s9PAPVhdj//SZclXVNcvDy09+gQGMp3r1DfZr+87duunW2+gXxkF7l3YfyNPp4jLGUodqG5u0+pZbdeDQYXnSdtbmP/1shn6wTsRXP4UH++nRn/1MS+bO1zju+cDufVowf4FCwiLUTmx4c8Nm9Xn4yCcozP0sLKlQPbHEx9tTqUlRYmprfE68stPjlJEcr4JjJ9RUxTX2D2v+3NmsVT0qqzipqtpqYkG35s1frnfW71f+6Sp1i/js6cM89VAXsWOI/jr0o9m68YfVimBg93Y0KZ337CDWER5YvxrUxGfbtd12y2qdOLhbvvRefn6hcifNJDYUKDE5nThVy3oZoOCwYPkSD5ramtXS0aGBIQ/iQB3Rh1FC/Gpt66BNvDRm7BjV1lUzxr0VFRWh8ooyxmuIQkOC1cvaSIMzXnxZwwY1yCAZYq709Q+ohXjlwfpp4yIoKJC1w4N1b8itO0FBQWps4Lq9fNTT0yd/X38FEG9tMert6VcdMT+aNWhwmJjJePbx8lYK+4Jjx46x9A7Jg/ey97F1LoD5ERISwjrdp8bGRre2hrKe2L15sm7bOthAzPT14XOJv3bNAQEBbq7Y+tdPrBnm/bx9feTJ3LOf3jy3vrTRrf0JCfEuBrQyT0OCuQ/uwZv7snsZHhp08XqYvQEX5T7bYgUTTwOdw0ohFtcSa0JDI3mNv2656XY9sGKHfrV1NTHOWwN9Htx7qNrpey9Pf57jx9jh28dLne0NCgujn7mvbu4hkDaz9vXjfu2xwMAg+ruZewrW4MAgr7V+4Pr57u7rVntvi/wCbATYpTGHaWufs23WTPy1tXvkj1z/yG9n72XkNy/+e98ffvuMD8sv1tbn82Vj6EJ+eXl6nsfbezATPvj1F/r6L/T7f3Dj2Fw6j+b7ULzUbuCv/iY+FC35t3cRf47x/8Hj7y87v//2evSv645tbbyw6+OHvz0+eP68f/8xOpcuzqn/d716vvu/873SD/x8ps4Q54PR9X/0uX9ozLhd99nNzu+9p50p/ma/Ruee/RyJQ7Yjdm1l3x6DCo0MVt9Qpzr7m/TJK+cpcFa2brj1CjW2VCgyOpwzj48OH8xTbESEejiLzpoyRSVFJTzurVdf+I2i0jKVkJIGvOHNeTAQrLVVVeUVyh0/XtXlrQr0SdcX7v8nTkG+8hzyVk9Hr/y8fTmv+YLTcbb1GAJbC1d7R6uCgkPVDR7Q0dkrLzCOvr5ecB9PMCNvh8n6gPvaebOBM284GJc35zDDfEfua2Sfb7HDzmn27f79vu5/f1z5o2LM6Piz93Ttxv+PNqmdTxmbg2Ajff09so8Ljwjl3NrHtXaoBTzg85+6TTNuXqDW3jolJ8Vr3NgsVVWUaJizclNjg8aPn6CODs7EYKZ9YKZNLc2qqK7k3r04s4ZooL9PwzweEhDOWTgAHLcVDGSKPnH3A5yfOa8HhaumCkwOgMTX30cNjfVchwfYwRD4dSw47hllxIENcv29/d1gqrVgqPFgqB1ac9kCTbl+uYKjAsGUapSckajWzmZ1wRd4+ngqBtygs6NbQwOeDkuw879hA3agoHUdDmE//cHMhw2vAKsY/Zu1lM3BY48v1KSPbnMtd+TXizWF30e/RsehXa816SBtefTxxZp49zb3bw/OfYO0qSechIcvmCNYgyeP8V7fGH6nOFJJkYE6sH2jEkMCNWNsDiAlwAcA+xAAtb2DJwf8ztoa+Q/0qr+7T81tfaqu71BefhFg9ID8ARMi4+M0efY0CJFiRcVFAuZ5MAC7HNlgINYVV16tqNhY/eC/fqi/u/8B/fCHDwPULdTkyZO1afMmTZs+A5Bxt4qKijWOAd8IEBYFoZAMyFJVVaWCggJFpo8FMPBWJSSGgT2B/r5KoHHruDYDZDq7O3lNjN7dvFX3ffp+wM4j2gHYlpqeweAPUO6E8e71BwAr25iARjB0QFZE8jn9ADcGtPzL3Un66qMVNJqXWnlOGEC/dUATYMtUrrW4uFhxgN5GctQAMicDOnZ3d6uyshJgJsE1rD3fvm1C2U8DNgJp9CoGmIG2D92brH/+dQ2kRqyGB/oZHG2AJnQKPWJkh5FDtZA/UYCRjQAq/YBtoQC4EyBA2lubmOzdgE2+vGcgA2YY4LpZqSmpqqqsBmwLVWlZqcZPHA+IeNCBRV6ASDGRoepsrdFNV12ryvpyPQOIfddHP6r1b72lW29aDWDZrlraeezYsaopL2dCBKmlqVHr3nzTgd5xgKgtdVUqLytRXBT9DdGzZeNmXbb8CpAZf23b+p7qmto0d/5C19av/uZFJliSlt5wjdpOHgWw6nDttH7d2wrmXi9dvFRetE0IgGn56UKFA7adPnpcg4w7X4C/9vpmeQ4MyR/Asa2ZvgJEzCtrViPzxjfYS34hQYCQffAaA7r33nu0d/cuFZ06qUiAwDBAscsuXaa2DkB9CI0+ntdY16iAIX/A/+OKjk+AcMhRB/1zApLIm+uZu2CB3nhrLZNnQN969YuqXNcAyROiBsiU2OgovfLGW0rIHKcx48apsvCEeuiHprpaZTG2BgCOOxkf8y5ZrMKNbyvUo1/NvM7L218nzzSqqkU6VSVlzUhUdUsPwHCTUrOSNWlmNiROmLZsy1NAmI++8Z1PcD8dLAr12rF9qx7415vUeqaTRaBR8ZHx2rdjp4Jor8m5k1XNWMo7eIhx76OYqFgtAHyvrqkDDK3Uiy+/oslTJ6uc/szKGaNcxm0ppFNcKuBffQ3jKEPpmcnK271VUwHeG47lQ4IMqbCgCCA0grnRrUN5RxUJeWZj77IVl7NAeKkRUHjixIl6CuLlSsZED8GxpLRUmdmZboE5A5FXBVgfD6jb0jOg7NyZevTpFyGZIvTwv8xWc/8U2qVEXrxnbES4qotLFM9iWMsiVw/ZmJKcCkGTAqlRoZDwSA0zV99gvAwQg+IhJy6ZPV4//u+f6MFv/YuGmZt19fWAlFJrQ60GiTWBBNsA5kVUDIG5tQfQ0UOPPv6cpkLwMtgUHOKpHgD73EmTHVj5xhtrdSVxyZ+5WQ8g+8QTT2rJkiU8LwTyI8uteEHBQS72HDlyhIXBT9dBgLAqaMe27YqJjVMD/W7k7Z69+5QAaTMM+HwAIurWNR9RPkTb7EU+OnrQh3FWqlc2blfO2HH62JpVSo+HcKhmfleXEmc7aauJ/LtWR48d1xAr4OQp03QKMmnqlKnMnW75sZBtfne9rrx2pboBwj2YF0NsBQrZQJxi/sTFJzqiNf/Eca1efSNxowEguwtgtseRp70A/HlHCyEEh1VGnEjPGacdew8pa+JUVTR3aP02CGa/QAVw70aA7PnpZdpSm0v/+HONxWxAylVeCtkdGKLGmgrddvMN9GO3Th45oMToCCXFRtOmgWqqbySuBjNuPHSmuFI9kKMBweGO/G6BbMsvOOk2J0PE18WXXK6O3gHGPKTQcy8oAtLaCDTbpo6bMFFNzS165pszdfXnN2np0rnsEWjrsYy19k6dOV6gG4hlLz33kuvDde9sUnhcgl5d947Sx0107R0UHqUExlRISDiEuVRedFyTJ6Yzn30hhFuUBlmRwVj1HgqE0NqukpISyKIE2oCFmrVuP6TVjJlLWDOiVV7dpoPHTqu+jU0G66InY8aHOLPv+1O05JsnFeDnAbgeRUyooo18lZSYADmQD0EWrTSImpjwEPU1Vik9MRFS+QxxBjK6pEbpWWMhF5pVUl6m8BjmQkOdfAL9FMq8KKuoVhmEcFx8ksDTIZoHFA7ZPnlyLmtPFZs4A2UG3XdTcwP3Fe02dl5GYrBOt7AZaoUgMzK9B5IzgvW3mpgVwdwLDPR361MLG6Uw+jwtlfWDmNLTDZnOe9gGzRfg3/gEI+Cs/+Ihwbt7ux25YQS/H8+zddBIDrelYyPjxdi19S6Eb9to2gbTESAkQ3ix+QykzYwAH+CzY6Ki+bxuR4DYuhgC6djHRs3IhT42drZu2dw08sw2q9VnIINZpyMjI/jZrx7ePzDAnx0PhAkX6mUbIDY/bCWN+2DjcnZDxHw1ttBzwEPRkTEkD7ABYz60NndC6GVox88zNXFVgT71yQe4Z/qphw1oKGQPzx9ibDJYaQc2j4HeaiLWBDDO7QP8WSNtDxDJfbS3d/CeXFtElLpo70DWMyNr+nv73WZ+2JNrCGBPMNTv2ncAcqqnqxeSvJM28yLeZPPeTb93vCJv5CxcO3LosGSHDzN+e74H4D/qIHEeB9CLBMh5NB7j7yIBcj7td/G1f90t8OcY/xcJkL/uMfCXvPqLBMhZqPV/7YSLBMhfcnz+jjT4S13FRQLkQrb875Ky7FTlopEjBM6SIPyjqLQIrGWSCkqOKSY5RPfeuFRL7rpe5TWnFRkbrvT0TKWAkby3dbMiwDO9OLcFOzDaB6zVQHUSIMH92kiKXLR4CXhUgU6Q2Dx+6hT1dHrowc99VxoIFqdCR4D4eXIG5YxqidtenMcsIbCDhOVwzrf1nKWCOfcPgEN4evNZAEUtLXUkuca782oouJsl69m3nY9H/z1yR79PgIzeo4PM3/f1/5cEIT3PnZF/C9y7A94IVmznVkuCb2tr5azLJ3EJht3Y74bhHj51UN6RAnMY0mdvvk6rHvgE5+MB2qpRtbVVSqRdk8DOmsGL+8BUmklePnPmtCNUIiLCXIJgLAnKlWU1YKGdighJlL9XBO3orzs+8jHw5XB3fr6XZPIsEmgffPALigXf6oU0aQaHSSIxuq+1F9ykDwytEyyMhECwNHlb0myQBjx6dMdlC7XwrltVWVfOv/s0ftI4yK8GiJgKknNTHB7a38e5l/O9nfuNBDHyw7B7X74tcXIIoMOS3ofACGEsXVNZi+X/epGm3L3DtZd9HX6cf9+1/X/0h2tLHj3C33PvgiQ5295DJBD3QpB50caW3BwIrucIkP98u0XTJ2SQXVmodFi6JLJQvQAW4gDf6QGjTzTcA0hBxwwZmMyhvbvPC7C7W9t2HybbN1TDvgEKYtBljssGtBwm29pPdY21anHZ9KGOYRsPoHXoyFEGZZhyAJ8fffRXuuXWW+icCB3Oy9OcuXP185//gk47o/vvv1+7yLgeALS49NJLlcffLdN0/KxF3Now2cj5ADbJADdBTqlQBIht4F8R5EQwA7sRwHz5VdcABp7Wvz70Xd3ykdtgBSFHuMYJMGUGaq57+233mrzDh8lgz3IZsj2AuD9BmfH3Py8F0O0DSAUsoaPqAEdzsrMdyGtZrpYBe/LkSaWlpbnfjRQxAMeIEQNzDKyxTh6kEw0o8iF71e4zP/+4fvnlSfryL8oda5mdlaGiwgKnwDDywzJprQNNmVJaBgkREqoAQBbLJG9vbdSCuVPV2dZCpi7kEMCaH1ngvQBWlRVVmj51OsTOQQC3SEgQAzE7AcWaXDatTaBwMlenTszSpg3rtPyySx2AOwbQpR5ALCczAzUGqI9l7/LZEfSZBxPSg2vZQJa/KSyMzAqAQXv9tZeVzfMn0191AK8h9OcgANG69Rthb9NRXiwhCHXov/7ze/raN/9RjYyrIPA0YylPF5VpG587C3XE1NxcxdEffQSsMkBPA8MrCos0fXyuvMh2bgbM9yF4eaNCciqQ3kE1D3hr//F6DaOkgEdAdeSjGWRtG6C387335MP1JkEqBQFUZ2akkjXsoQ4YVE/A4+IzJfLs94bAgYlgstl4XbjsEr298V11A8bNmjtHfYCeR47k6fNPfELDJ4JUfeIYARqQj7G/YfM2NXQN67bb71BD+RnAtB4Y2Eqygi0YhKgZMP7W66/RACBnZ3WR6irLmQPt2rZPypkepbpuMrj5HN+QKLKwYcNp5/r2aiWmp8nTN5JM9RMKienUxz9xm44eKtDVH52m4QY/lCs9qiiuI7u8V8/86nFlo2a64fobXYb2gb37tY/vtFT6Y/IUrn+INi5WMWB1I9c8bmKugiDEQiCr+ggmgYynMOZ3gC/APrhhVFQIWfx7lZWaDvlVBzDZwFhJg8ioYK4egygi0xqgcenllygxIU7HaZtEgN1WUydBIGRBlr27CeKUReXo0SOombI1bfYc5tZGpeSM12vrt6qmpVut3PuTP7tKL75Rq6uWL4Lh7XdqrOPMvUYUCjffdJN28T72+ILLL1cfAdeDLICa+iY99ezzuv/zD+qVV1/XHbTN2qeedvN0Na8xoJTR4ZQ/1k6hZNFbvCo/icLLiJzOQb29YRsgeDYkaAoxoIrs+UwA5QSXFf/aq2+gOLuG/iCYc09PP/OsspnnRroeP3lcV1x1BaBmn1skKyA4TVljChCLCZkQYTYuT7JIWyb48ROnIFJjuDZj31ucAuRTD8yB8GvSiitZufi670trAdRn6t6b41V0GgXaQKdqK4o1Y8pkVVRUKHnMeG1avwESxVtLli7V25CT19x4vRohHUtRTmWmp6LESlInJENpWaWyef4u+r8eAtRIUwv2di1Lly7W5s0bNWkSKqv+XshV1HgAv88984qWLFuhk7D5oZBm+4+dlF94rJ5//W31ePoqmvlbB6HTT1vu+tnlevlojKbnZqm1vhR1ViP9dQLFUzxN3amZU3Mhn6P1zhuvKHdsthIhwNubW1072kLXB/FRXllHHBognpGBwf0XVZXLl+srZIwO0nNTZ87ROMi8MyVlkHavQbgZQF8vHxZCU9L94suT9bHv5DlipaGxUsuWTVNmWjzkaAvrrgfKkykozQ5b2IJAeVGxjONA4l8RQL4HIHM019rNejWeviIUqAClkBcLdXx8ACq4+ZC8IxupjISJ2rP/kLZu3a7i0jOaMIUxkJbslDKtrX1atPAqrhFysboJgr9aNWwufLiPo48s0KwvH2VzwXwK8ILUI/O/rwOdCIs44yYzMwsiqoVNBHc72KslMycqlNjk5x+m115bL38UOUmpWTpxqlB7D+xXYlqSeugvQeQls7aUEdcH2SRF0VdDxMHiknJFsC6PJUnBl+d0kOnS2dnKOhbFfXY4lVYY8XiATUR9bSMxt4XHIRMA4U15FBgJ6Uicmjx5EoB9G+tDIyRAs1sH0/m8QeJHXW2tU0cOEIN7UYIYQF/BdQSzRvmzbg5AttjzbeNSV1fHxinEJSjYGmcAs5EitsEwlVV7WxvEYr0b+6YAGWYTEotS7vTp027TY2q6uto6R8QEQHLY6wZZA02RaXPbFFG2UTGFhe0VWytbHdFhiopB4pIHz7VNo62dRoy4NdRUIGx0bANpmR/2ukFjcXhuP+toL99+jMcYSFKPYW/t+u8pmriGdTM8Tn3dw7rrzo9DkiSyORtGmVnO9SZC5oQR68tZC3xo30CXYdJEdpLtGyogcyxRo4QxbJkyTnECuWH90IACyBSfRoJ0sGlUIMohFInexDYv5ngEiSOmsm1k0x8aFMI9jRwsfnuocLud3/5zJBPpQ5yEdr4EyO/tZv/AP86XILEx+0FfH/z+FxUgFwmQc43Qi3//v9sCFwmQ/7t9+9dwZxcJkIsEyId7nF7o/d+57v4iAXKuFjq/v4+cTuz/OV/ZTxPZ2zdneTuWRAKw1zXXkVAs3XX5bN3zH19VY0eF3trwG02ZMYnzY7CycOooLcRhobxIV16yxOGOx4+f5MwZwdm/mfOaLwmdRZoza44O2pkYPG8A9XxLU4++8+1HOdf24AIRxXnaCwzOi4T8fkWRHN3V2cF5tQt8K8zhIOaW4OVDkqJvkPtpmOQAeIspHAy/sTOyYbd25rTfLYHNzqzui0Pj7xRkRoaM/HtUAfK/ER/nOp+MnOXed8IbJT/MscCwX86phjWZA41hzZZcaOdZSygMCPFTeUOpwmIC9LFL5iht+TySqGMUEx+qXhJR7b48OVca+RHoH6Ru1CBHwetaSISNRhVjDhGW7N9NYnJnG8/xAyf2j1Z3e7+++LkvgScGuCS/O65YoQXXX6+PkhwfxJm0mqTchIRk3qdDIb4odzr76MM0krhP4bYUA0ZHgmZCpI6dPKyv3XuHln/yTqcOGfTkTM81d/S0c/YPAXP1RBECscH9D4K194GTG0buYU4uYOp+4KH+lhjIcyw50p7jyA7+bi124sklmvIxCJCzX4d/tdD9e1RsMHJM/v3znZEgk+8eIUnsc/GicY4SQYgnjJdwBMhP96AO4EJDvIfU11SnBDI0fTmkTwLMHAZYtIE+yIV62RAHfO8lA7azm+zesjpt331UobFkPRsBQlZmek662rlhlE4AOd10YAdkg4ENACxkwa7bsNFlSxtIZqCJZXLOnDHdrWvlqDq2btsGQTFOcwHXH3/sV05JcC0ZzwaY5OUdUvrEWQA6XToDaTANECcUAsQHkKQY0sSAy+OQErFky7669i3d88lPuwm1cesObJJ6ATVTYf4aFA8ZkDtpkt4DMDdrrKP5x5y9hpENBryYnc0P/i5b9/+wgI7FzoRrtSzWcYBopWQIJ2OJZR1ngKXZ59QCGNnkMqlQEuCksyDhy7Jf7cuyZY0QMVuM/fsPOJIkBkWBgTUBgDcdtKm/Hw3G6+159mWAkA3WfiZmimXt8xmNZJ5eShZ0K3ZOLdiqxAHg+MCctkD2VJAlPBvgecM775KNn6VMrHuOHDuCosXbKV1MDeIDSFdedFIrr1oO+bENgiBdJ8hQvvG66/Qe/04AmMrmsZO0x1Qy5H0Aj46Qyd7d1alFkFBtZCabNGr7ti2AhoO6dPly1Z0laRqb23UcEG/ajNk6duKkFsIgvvLSC7r+6uUk3veSnd+mstIyZ5fWBSA5meuJpw186fhmVAXdgOFb169XEgDy/OkzVcf9DDNRvcCt6gzMJHm2oLAG8DRURZWAam1ScIwA2ZNhGScRMAsAkRqUSRZzACqe5vo6Jn0EFi2J3H8Lc2gYwLgC5nIY8DtZpxgviTx3HGPxGKqRwqIil9l8FYB3IwqJld+4XC3rahUWG6kuQNvCUyd0qrBYpTWtgLCXKhKwM4Q+M2Z0156DWMG1a97cGcrEVipwqFse7bUaBsjcc6hIm/ZIGbMisBmaoQGdCjsAACAASURBVAMHR8bc6SKTj2VrHCDywaPHFBmXSPZ3sEqqDhOgGvW179+r4eowFZ484u6pDmIiAKb7tReelz9j5OY1t6mquBSbHW/IvxLmxhFdBylymP40oHMIgPAE9zh19my1MQ7TmcumVjBC1R8J2Mu/eVKfJli1Aip7oI7pbG3T6RNniFGBjKPFAL9F2s97epNdPUDUzxmfo2nTpqgURjkY6xwDqoNZaNogFYtKimCdG5ylzvzFi7BpytOkabPU3DmgZ15+S0NYUe06cIwxmarvfH0GROMkB7L6Qkrt2LqFBaxT119zpd558w1dc9UKSLiR4OeFhU8J9kX+gaF69fW1ZFnHaOnCOSpB3WTKALPJm0d/9WIVVllWpHRkgf0oqfywsGrFTik0lOxyFCCvv/kubYDiJD4aMDNA8y5dpCZs/QZQTh3iHqfPnAVR2+6AzNO0WQxZ8q3trYqF8Jk3by6WNX7O6i4VgPgg93bzPfeoGYIpHEKzBvDWwFlT2jz9zHO6+pqVqCsArWnoau7xq1+7XK+9UediQwttdfdtqErOfj33JORxL/GROTqG2JWNMqQTkm/be3t01TXX6sUXXtBNN16HnVKjCo8fAbjt0JzLLiNGN6MOa3Rqn/TMMY7MyD9RQFAPcWz9lVde6RbD7Tu2AmonY9WXRpNiOQRp+uqr6/SFL/0jG4UBvUtcHPYL1nsHj2rbfuz7UjPVZjZLxJ1UgPjX/mWaNpZgE9daLa+BDg2j4IrwD1QK8WuAsT3MuIljjh2H+Ipn45PEOO2w7ANUCtXV9WQyYCEEEdKOWq0FaysPCDuSOFSHZZpZCnpjeXe6qBTl1SK+F+rv/+GrZArUaBKy2J9/dYZrpa8+Uu5iyVNPPcX8z9fKGy6hrdIUS99mQNQ1VTVq/ZsbGFOYRHFtb23apIxxY5BgpkOCNzqrvyYA+NOoYlZdd4Ne+81rxM8GTZmehXXfFIhlCKiaFu4nEOXHWAiGStp/G2O+S2Ow9TIbpv20zeTJ84hUfs6mq6yqBrtI+o3+z/vJXC34+gnitxdgNpsnJJ8RkP/RkM39bLJiiWeVqG26UGMMsx7ecsMK1GyNzHFpx479KCqyWZJHNnwFjL0hYnQYahqzCesyxQavN5FoaFiky4o5U1jqMikiUPPZpqaqkg0Rn5VOMoBZpNUyF+Ji452yoJx4Z0rBYUhkIzaMcD1dVaEYLPCmMpd37dqJ5BV7S9YsIz/sK9YURCiQbCPhxdoyyBxpY27UMs7jUa60MQZDIY7N6tHW4VOnTkF+JqJAbHIklW1YjPAPYy21tczsIhveR4CYmMLWT1PamFIymrlazTXY/LCNq80lZ4MFkdMJ4W4Ehr9ZdbHG97CuerGk2hanDWLF1BV+ZzdOfsR825wOmhLEZO72D9u3mgLEkSK2wYQcQolhUmB70DaKxx5bqrEf2QohQd9BhoRBTjc3tbs2++QnPoOqMgMSqdmRaMEQXoHE/FuJcf/5/PPsDRJQu6EOhGQrYy8wa+Zst1ksR72WQibOADGsDFJkGsR0B5txH9Sqrf2dCmJummqzvga7MaiyqDDUp7Ypbe1CGclG0S7cLnp0M+dUIGdZj7NS7N8GkQ/ZLxf6AHyuA8a5muMiAXKuFvqgv/85AODz+fw/x2s/OAP/z/EJF9/j/2oL/DnG/0UFyP/V0XHh7+siAXKRALnwo+x8PuFC7//OdW0XCZBztdD5/N1oDztU2Yl0wJEgnpyrfkeAeHKu5ZwLhBkQQsazXz8kyAyt/voDJCx3kSy/WVkTxnEWbtN0lAHFBfkaz1k+igTdd97ewLkwA6IimIT0E+AbTVq6ZBlOKIUkFHbr+L5dWnDpNeA5obrvk38PDlWhCTkT1dncjZVWD+8RqY9gC7/oupX69Kc/hSq/Dhx0LNbS4GbgRwHYO9XiEhQbG8YZrdKdWe2cZmdOI0NSwIbtjGtJ7O7rfQTIyDlshAB5vwLkD5Eg50qgMjx/xE7r7D7AEvcsYc/OrJZwzmcY8WHEjCXPW3KfJRZWg4vYZSSBy5RUFuB+M6gHbrtKcz+yAiyiCov9MHO9xnUg2J0hU5JIZsRqKm//ftVWVnDODgMziCCx0k8nT53h7IwdNDUF6rD+njR+Kv3oqXvv+Tiv93UY+YOUpbjs5lu0f98hylVM0cfu+QT9bIqdMDADMHQcRQYG+mgv0o9J7BwC4w2LDNKNN16jlKwkZY1LU31zjeKSY9VBf1fjihEOljpE0qYn+KO5RBjJ4UQCYFb2b7OL9vf1A6tAlcNjw2DfzlrbOBB+Fjy9TBNRdIzYko0QHUchQXIhOGzeu15y9mJnm5cfjgBBJeJoO/5mBmcDtLNzlgBXcATI1p65OrRnG9nIXRoAHJpJNm8CFhwZCbHqxffb19BngAUPgEloMsDqdjKrh7Rrf76OFyK9wRbIHwYuNiUZG6xoNXc0w/ZQk4CMRy9AGbPaCEOV0csNdQOwWWa0sW6HDh4EVJ2qsahB0sg8fvRXv3Bky+rVqwBhjpJ9WYz9y2TXMCXUVjBwwyskzvnzN6BamI7Fj1l3GLDRyHVmombYtWevwsmWbWqDPBj2AvQJBFgqxV8dJgtA0gZBS2uLU0mY17gfQFwfDW5Ay7JlywCoD2GbdUgv/NsSffFnpWR6AuiYLIcOMEWIDUqT6dgAtcliDV9NLYNUwD8jaeyn/c2YO5tYNnhtkpnnmHmEHwNcysrMJLs5zHnSV5h9EABlHXYmZjEUTT2BVgBCU204P3GAXiOPrBaJgZgL50/juZUO0IqKiIaI8OLz61BxNADSTdVebHhmA3r7AAidBqzuxsvDPNvTURkMAMBNHp8J2NKldze8o5tXrdLz1Fj4hy9/ST/78Y/1cQZ9L4Cgv004AJ0aJk5nW7uWLFoIYApjyjV1Q4x1otiIgE30hdGzOixmsRKK7UchQLz1r1n8HIdESUmKU0p8pPxD/NUG22sAbE+/D8EnTcwbwCsPfOVOYquFtRqjfCc2aLfecAOWV14qIps+jvf0BeA/BTvcBZtZVMi4IcPfkz7df6xRU+Ymqx0wqx6QzVzfxzCO+rDPaoL86IbNnTt7OgqdlJE6INxXEYDgIFZdPgQJyzCfiC1UFyDVlu3byOTNdBK5SHz3YqPCNPXuCWpeS7Y679zfBdgGSF8E4bB9J4BffIRWLJ7r7KA6Cfhl1Y166a1alASZiiY7uIeJnxhsdShQvFQMqQdrnD0lw8yPcF21bCoBykcbt+wmQHQzd8ZjSwPQvnS+Hnvyl7pu1VVadkuyine3KgEgdPvGLdgj9Wv5iqvVjg2NZZG/8MzTuhaA3AeCIB+VRi9AXidZ3uXY5RjDmsY8GCaQ5M6YQcDxUS3kUjbkXT61XBIA6/bs2k4f9+vOO1erpbZU4XxOc2k5Sh/q8IyfSTZzMkBvJUQmahXIy7zjRwkc/Xrggc+gRKFOEJZ2Y1FzmSVVB+1aWlrimOYciLdx1CaIAYCta2yjLlCSniPL3SswUoew/AmPCNE3vzKJOTMbULSOhclfDz/8A9dPvtjD5KIe24I66bo7bgclr1cHoLlZ0IQBQn7ry/+oz33uCwDBIfrZT3+q+776VX3v61/nmu7nOVj9NNaoHc/COPovHDsago9OFxRDnkRo87Y98uVnGmRAWelR4su1kK81LMSofbBcS0OW6YddjVn8hAFq7ycu+UH8GPGx+rY12rbpXd4nAMB8jvNX3LxpiyNhbly1WqnYRzVXlqBOaGKu9WsfBGcv8eQz9891AXrHriGA+CYXP8wuZyfz8/Ncc1czNjoeAyqibU2ZMHbceL0IOB+PGuDSFVdhCbiN+R3G/KG+EPPnFDZT43MnsKj1Qjp1ub6OgTRrpo28UIGt37AJQsEPMDtZV119NWqUY4Dj5RCjJfrY3XcyRrq47s06faoEu7hPM08HqXlDfQrY/JLaZm3am6dTZdUaD/nYCLj81ndn6eEN3pDd1UqJDaEeT5XSYiOURTZGCt8WAyxeERCdbLIccjMW4siXcdfK+nCMWi5GfKSiTBoETK6DsCGQqoM4m5Kd40hSXwiLN95ap1nUEEpHKbFl2w5soMr19iM369mdwU4xZ/ZMprQrsrpB9RWaOHMs4Hu4cpk3iWTppzBW1776lnbv2Q8JybUyBi+54nKIpA69t2OLPnnPXaosgVgATO/v6teZ09UOW/7MZ+/S5q0bUJ28rIVLlqusjOyG0ATWAizUINWPnTyA+inCkWxHuJd+lGPz5i/We7t3sra0q5/F9Ngvlunyfytl1aUGBJ1otUm8B4j5w30aAyExEXK88BT2j+xMGsziquS0PnXf7Yz9Wr340lqIWKy3fMJQllTh8YlFFetRBJuEkMgw5nGPDh09TD2cpdQiqYNEh2yjvxqobWOy1G7IqLDQINa+XubsGMB8xkRpMeso9VkgSNoB3E9DSPdyz4OQQ+2QGL2sVfVsJlOwq7MNoMXoBtbNFAiJTNYk57/Jcw5DCjagMPLHDs0yQMyqqQPyzpQYjaydaaj/Rr1Ty+kvs86yrBXbvHSwP7C1ztY8U3gYAWIKENvIBLDh8IJAsAQEIzAsA8Re04ICxdZWSxSw19rzbHvYTmyxvjILLFsPW1gXQz0CXaaI2U6ZfNbqVZnqxMgX25za5mnEAstIEP7H/mNEATKSXdNNMoAR+2YTVvDE5cq9Z4dTYJhDVj/k4xBjNYLNtP3bl3ll6pchyAqzFLNNlFlQmVKFh1BdNSqHulm1xLJWxoQdC2yD+/V//Cd9/LLlip42Xb965Fc6Sq0dd52syQReYiakFEqPhJhEDaCO6qTWSHQYbD5jz67BrmdUgj0q9vitCoRx9yEWgLjxcz5f53q9kWbn8/XB+g/69wPf/6IC5Dy793y67s/02osEyJ+pIf8G3+YiAfI32Okfolu+SIBcJEA+RMPxD1zKufZvF/rqLxIgF66FDWK2WpQjChDU9vbNWcvpI8Bah+2bvxuwXIUqICjCF5eWan3p/jv16W98ToXlBdpxaA+JY9FaOHuKli2crddfetY52uRk5mCJNEAioCWW4lYTjrOEOWHgyGLJ0vngH97eQZo25wrO6o3692//hw7vO6pwHBTuu+FmLbuW+tJgpYZT3nvvvbgN5WLNXgnOFwK260dN6EGXbN/f3wG+2uQw1SAcM+xsapiuKUAs2d5+d18uAW3ka4SwGPm3ncw+yPbqg84PdnoYNmLFWszVeBypU+kcC+ybM6thKobtmxrFzsTmpmDnfcOT7TxeCwaYkBJNHZBK3X3lTC35zGolZISrvPYMtXKTHcbciyImHPeTQGpXNtfWU6e4g7MlGBlnbt9QXIhwRertpj3CSNb2JTkfxsrO0l/43GfB1sHROd/fiADhji9/RadOnlENJJJZmv/9g9/EJj8MJ6EE525hZRs+sfJqrbhjDdjn5bRvCPgwpRwQU9x+xRLlXrmM9ofIoRxAUho1QbDLau1vI1GVtD+wAcMEjADpIxvUbK+shQOtHjCPWwK0KUOcPRg/7bFREmTcR0nAt/odNFT+rxZp4sdGCBB7rmvdsyTIaKWVvMcWaiokiHPTApvvN5WNjVsSLR0B8s8bAGejsE/pblV3fbVmjcGnjazSVCvCQva8B6CJBxmpvYAfHmS+GuPWjhXQG9jbNLQOKD59jPywcjBgxT80EFCZwicQaXUNNcrITCWLMhm7pih88fOc13sT2ebm/2XWFwb+z50z29kr7QCILgNM/dIXH6QjGmn4ajfZjAUrI2PUZEAeAVEuo7QHQDoD4CUcQNS8zYwcCYFkKQaI6wHwKcLmKDQKy57TxcrAJqYRkH7bezuphZDrisOYwsIyuK1YjGVOW/FgK/S8HhXCdpQhVgPgyW/MdoP+i7+scESG1QCxa+hnYFrjW+HzUf9zs8IyMMhsW+zbSBH7DCssa2CQPVYG42h1TcxeZBzgmAGU7dgUjSU7vwKLG7P0SDRwCBDJ1Chm/2U+bqOF0Pv7uzR7xkTaAtspLDmCYTY9aM8SsqgtQ9X89QwYmj5jpiqqKmlnqx1ifm091CZIcBZa1zFQe7BN2bXzPQeUvfH6awCyD6jB2FHux8iPEMDfgxQxN2WKFR+KI9u/An96a+NMrrUANUQm9UCGmAQhgGIvvvASIOY8QGLAMib4UWy+zIKnHTJNjIWEOGqooAoqJZs/NDwV4C6abOg+SKwqNVBLoBCwNjUhRrWAylcyoerJhO4DJAoiY3yIbPI62NwKyIsOJFi5mZPIqK7VvmOVyhgfqxburYGJ7Y+6Jpn76abtqnluFONi6ZLFqHQorMykjkJtcrzwjMZOn6VjZMwbgDUVgiAIIiqP2g4JZEWbZ38gHoIRIQGKWx6h0meOqOTUcWVA5IRhlWMWWocOFigK8mf5ojmu+HY5me69HgHad7IaH7wIV1A8Oyla1QWoR0KJO2T3t/tEUdo8GtA3X//64BqKp/dST2QdxA2Wa4Ph1GNp0PVrrtCCpfOUPn9Q6x49qSuunqNGwOuXn35D0yZOwyaqTitQSbRXFUGalbiJHkl9A8P59lKs/DjqDURBWnH1AtjgJBVi11JP4FuBemor6oUUgppZy/WQRT5tyniVFedrza3U8Gil+DJrWjPXUFlWq7FjpqJqoK9gebsgs8x78d3tm/h3qf75O99SHuPGLNMuv3GVhsgA9yQD+9131pMl3uwUNyZDvOKKqyETerFcSlR+EfPAK0jf+vcfMBf89dTjq1AYhTlCYdeenVi1BeuKFZfoMAvjGAJ4cFigtr3xuiZDooVbHQ+ysa0Q8WO/flpTsXibMHESDPYpZGw+9Nth3XzzTQRTnPogqQzoPp63X1eRCeBBDZkAJJV5h46TcU1NoC27UEKkKo7aD5Nyx7gC4mWMk3Xr33XKtJR06riYdQ3z3dRAaRnpjI9pzo5oz77drri7KczMFmj79h2QJxCLBOUFixY5RU8hFnhW7+PGW0YUHrv3DPG5oag0ajVxUq4rSG81QtbTVi9j6dXX1ch4rlUUBNPa117XFO4tBmLwFMRT1tiJevW1NyAob9DRA7uojeOpnBTULYDc3ZBd3rD4xyAIJ0+ZjnXSGcZumvZC3J6hFsg8ioHPnDUTm7ktKACKHWl6+223Oo/IjRveJRMgDkvB5dh2nVHOhMl6/rW3UH5kaysqh1chwMbwnjCzeucH87WueBy2dMd0zbKF2rb5ddUD4M/ITlcuJEOAFWu2uinE5QYIbVPATcRurQPSw2pPGAnSSZ2Fs85DDky2Gj7D2AEd4tp9ISBPnylWK8C6J4v8ODYsL7z0kt594k69uCdEhczVNWtu1Tu011vYgFl9pKmzp+qtbesoEH+JshOzNGM89aYg1koptP7Ciy8rnf5JzEyBwPDXjFlT9NSvf6Gl82bomsuXQYh18LwqvbPhINs2L338vo9o0/Z39aOf/ow6JNcAZg9DXAVgFRenR74SoY98uwTJZC+WZsQB4lZ5eYPL+O+jQHovNRx2/+d8XfG9EkdqebKJsTkUymLfg/w3NSZSAyiIxmZkKBNi3+pNbIbQ6iN+r7zxcupnNesx6tKkZ4xnIxSEYohaLYwrX0D8xNQkPgPlAKRtG3MpHTKzAQutIcZzF2RGJGuabdZso9LPupzKuEhNTsC6rpQ5XaRLli7BJi0TFVsj6r6TTlkwQG2f2irsKFlzY3IyFYVSyjZ6ttEyv1FTRIQgCY0i/ncRd1uwMSuDEDWFhA9jzQtZrdWs6GS+D0IojEGhaYpEq3ll62AyChJTffRBztn6Y7U/bG10Flis9bbJNFWkZV2Y+iEMYs8fMqwVcsR8Pm3zY0SJrbH2uhBisik32hlT5ICgFvJzykxTYQajwglnnXcZMexozDbKMkkC2DjZBsruyzZDtp10BIiV77DicrbB5G9nHlvy241t7r3vcY+s5fznxYYsLBS/WDZeHZAZdi22R7EEiZEiePiU0hY1FE+fiOKwgPFpyRFG9jdDzASQrNDN/RthZDWZQlAqHjpg9Zlss+dDzC5TCnFi5vz57AOqXHxafd1qBZDxVEPczU4bw2YVJShSbTtMGAni9uG/3YWfPfqfrWny25v4kP1yvgfgc73+IgFyLgrnQg6IPwcAfCGv749574sEyB/TShef84da4M8x/i8qQC6OrT+1BS4SIBcJkD917Py/ed259m8X+iouEiAXroVdghea9REChNoNvyVBRggQk374UGy8nHNhek4GDiDUZw3qx/GhTF/56A36/M+/r589+QiJou0oQMbo2iuWkdDZpkd//lN9GreeN9e+wxk7HZy1i+THOO3BbtyT5PYUsMGGukrcLYY1cfpSSIMgvfPE83r48eeVnYIDD64y7bjgPHDvfVpx1ZW64447ETpQ5JuEwcSULPDPIZT6jS7Jr7m5mnPpSLFzwy1GiBCr4wheBzZhIPvIwev9++zfxV1TKtjX/0aCfDABQvtx7htVgDjyg+TJ0ZqV9tPql9g1jSTPQyBx9rezqOHUdja0JLlw6nVXNJ7Q5+9agbrmYyqoyFPuzDFqohZIPHVga7CyH8JyPpi6J/gpKJQzbC9kheEtleAyGShnKkqrcCBohASJUhvAYQb4dS8YvNnJ+wCoWTt0kyA8Y/pcrX97E4mgMfryl77NATvWoBSHGVi9UX8Im1UL5uo32zaRoNiAIxNJg93wBN4kTwd66SMrlmks+JFvEFb+/pzDA8Ed/O0s7ePIJDu7G27gEhfBu83R4f22V/YcR4icVYOceGKxcm7f6EQG7ydBJlixc87jTuHPFsuSIl2v8bsRIFYw3dEjJNe7hEhHPjm1yDeG70LpMCYnVT5DPQr2hNAgkzUGRGdcUqyiYGsGAWygaQAjm+RHR/TD1HX3eerJ518DJPXF+gprHTongUZcfPkSleBp3zcIYEENkEmAfxEAGpYdbMXIywBye7lRXxrAMk4te3vcuLHOyurUyROupkcooPoEHrMOMSXI9JkztGPzZsc/JmTkOgDWvM6tkHZkeKiz5DEApgcww9itIDI4OwB+wmMSdBrP9G279gCKhWr+osV6ZyOZ0gwsD0iTIIiIGHzrrfaHebUbwFJBTQdTW1hjGUNkVi0/+Vy2PvXDMxAsIYBOPe7aG8j+NIDHHjMbJNvW2kSyTFjLri0CIHGFXyFSjACxQW0Fcc1ey8CjlSuv0bq33nSWU2Z/ZWyakT5mmWKDIw2wpID6GpZ5awVU/fmuARSbPSuXDHy81yj2a/U/zKqjkLoZ1qvmP27PN6D2DGBYF5MoHrCrEtuTHAgXU46MBSDsgMgyC64e2vclbHY+/9kH9O76t7UGMDkUEO7RX/xc4yA6Llu2xNUDeerXjzuSyoqyz4boaOP17S1NFMPpwv7msFOsTKeAfQBZ9PF4xdl1W78Po1YoLz6NqgXLDzKjMYBH6kR9loY21CHxOpJ30KlE3n37TS2YPROrLMYe2eUV1HNJ5v6b8Z2vI1Pfir0fQ+nAoFJGbIpKi8uVkJ6lOoCqQoiZUDKmvZGUJJusjUneQEZ7TkYOWfUT9PRz1BWICwCYvlGFkEzHCwsBGdOc0mfmnLkQdb6u+PlW6pJMnTJJP/3xw7oLwDj39rGqf/k0BdlbdezgPgUzHxLikujXKnkRxGJCAeIY17v256mgalhjKPzUDPhrQKgXAT4typ9A0aFGbrumD/KkF+/DMVkK7irUlLHJ2n3oiAqKG8jKDtfiSy9TZIKfVtxLEdxDjGfstVqbTmN55cWcG9Y3//FHkFQfZ/wc1HV3raYo+knH6hZSn8CyiKsgYdauw5oJSZyRKfX0TwAEUDR1OQoh5cKYe+0QSTa/bgdUt6LVa25brWOHdrPA9FGIONypCVqQHXp7B2M9M4jNT4PeRjFwwy03qxawtYB+XLPmZpRi77li0gsXLwaYbYbIIFue2jw2fg0QzaWuiyfKlCPHT2nlqjUKAFA+Tj2R/NMlOnHihB761lzqbrRQWycCMgPFjpGlLKYP/+Df9eADn5Y389oboLKMMZ0BeFwBkWk1ZsJRA1l9oEuvvkO7dr/H9Ua4+i5XXI0FFiCuKYo6ITZfef5ZLVu8wIGyDdQPqacGS3BovDZt2QtI6qObblgG8VgE0BpPtkGx3nl3i2bPW8A8SVYN2fA52CedLi6kHtEcRCQ9OoAarADFyz3IA41k9mb+bt26zVmqHcc6zUiQXKz4miAqb7t7itatraTGxjK98sqruva66/Xkk0/pI9iVWbD+xSOPMH/m6pmnn9Ctq66laHgUADm2QoC/4ShzirFXOlFYQl2PCbTVSUUCFi+aM13DzLOnH/uFbr/nbg2g9PGCGNy5a6+zv6quJZuBOdfJYvWbV1/VbK57+vTpxMFjzuLohuv5HIi93bt36QCkZhvg9qpVN9NvYWwm5uiRJ59XB16aDShBXl63HlJxHHY+pTr23Bo9vjuIQuMHdSfFzsP8PLV9/eu6dvFsCpAbIA9GDbhrmfF79+3HBghlCPMqkL46hcrNVGH+bEJswff3Iy6iIiikL0tRIgRQu8gIJC/i3PFTBS42FUHq/fifFutHL9aRvTHeLWBGmu+EtD5MnRgDkW9iXv7y+ccgXwI1M3eGEujDvnbIxJdegQT31UPf+66eePYJMvKrtfLaK1AFVWsP5N1li+ZrLLVTutr6qJFUrHGTputk8Qm98tYb2o8CKH3sFHn7x2r9j+a7zc3lnz+uDT+Y4H6/7luoT+iXtLSxLOzUcPDp1ZZ/naZl385nXIXzTTEt1p4QxlYogzDC10NVp08olgJviVGRkHqZSDyNhOD+GVeBkQD/ZHOcLChBxcMGjdo0HmxUGlHy+FAbJIPkg2bad+fe3Zq3cCG2bNXO/qoCxU9kNDUrULBZcbcuarCUQPglYLln2TihbDAyUpKw3wpWdno6PqkNOg4B4kUmggd+lDXEiGY+N4YC0jM08gAAIABJREFU7xOnTXZrkKk4LNPEyAlTZLTxeyKqLlNwlWNBaJZwtrZZP9vaYoXjwrmnsZDiVu/HCP84agRZfakg1g0jOuwxW++MNA8mw8YSBOpJdLCi4LZGhkZHOnVVPDHJESNk7NjaXYN1l5EXlogQhsWWzRdLBBiAQTMFpr2P1RvxNgtD5kq9/Q4xY3U2zGrSVCG2gbKNqavBYZJit1O1/RAbKMsgIbYU/XqpJn9qn9vg2Wap3VQlbl1Hus3rTN1pdl5mU2lSYLsXtxnkOs1f1R9v1VrUliE87s1ntnNdZoEVDNtt7We1zqxeSghEyBn2AHNnz6U2TKBLrLA6Xguo62OEay8E8QAKu3ff2kgGjg/KuH+mIB2F3iF4PKhJY7VJnJZ8xMeL30dqmRgvMmqHNbJF/0OKi5EN+8hfzv50kmGTq19YAPh8D8Dnev1FAuQvTYDY+PlLXsPItP7Tvy7s+P/Tr+viKz/8LTCytvzp4//39Hx/8HbP1+Lvw9+GF6/wT2+BiwTIH97v/K5F379/+J2H//vXq/NTqP7pffe38cpz7d8udCtcJEAuZAub6dUIAYJWnV2gZe1T29JyzdzBhARAw105t/eSeN3a2YQKxMfZSd+7YhFJhV9RKIXRX3r9Wc44XYqJCKBeL3VasfiOjY4jcW8Mr/cg6XEr58V+LPlx+8GOPhq7545WEv7ITk3NmULSJPhzW6++/IV/VGlBuSZk56q1oVUhJITfuuwyPfraWt1z6xo9hqMGkDAYbhAX6OsKigcHkdjWY+UKhnGHuEePPP6Yw26ycaWw5PTfnS+M7LED12jsGAHUjQAZPXeNlhMc/enaBVx55HUjZ6+Rr/f9NGMCe4F7yshe1NwKRl0LLMnc3AzsbBwDwWBnW0s+dOPa6iEPQYZQx2TQt43cyU7dc/1szb77GkUm4WoT5EliqZ+rCe3L/Q52kWAN4REORmffZkN+vLAMW+143H3qIFRIAsbVJj01Hayyk7axJEIjYdqoIxsIth3uVDlBFEevoZ5od6evvvLg98Fy+ZvVpSbJsw8MOYIk5h4cKYJwtukALw2CP2jnZyBuOL3g+1b7w5KBb108SxNvvUweflYTFizYODOwiwGzvOe+rU8wK2Isjaxz1tZ2RndtY3/nuweHn6LnlmvcnWdVIOAE+dhgTbA6H04F4nInXT86JYgThgw7EmTSnVvdZ3iBe5iltn2MI0AefLKVC/IARPHREBKWjMRIzRyHH1tXs1JQdECvyQPwZ5gDvi8gQxNAqY9/OLU19kBotKquhcxkLvw7//EfDiita6zjnQepS3BQH2eQmSzHCkXXAZgWUfA4mEKsRVhaTQDoMnLk9OlT2HAkuoLgb73xGvY+V1G8Nlb9gOxmyTRMA+3bs9sRJXQTIATSHupRWMZ5FCoVq1Fh8qABbCWM6bO6Hx4QMv6AI/nUhsjn/ecumK8qbFharHI2oFAnRIYVdLU6BgZemN2KFVb96U9+Rg0SCkdbQVLAOyNrhumpH9+frI99/wweaTBPzvkFSyzYKwOHLJvZ2t4IGLPFGmWtLLPVGC0DVQycMbnPMOhxh2X2pqU6tUtOdgZWPSfxbY9xwIvV5QjEGsYAKCt0noyXuBWxDWUwFtp9zJsOKNXolCHjsM0pAEC0Tg91WbHVv7URMUsvX5Qz7YBIPYA3kVbQHjY1gWK5bVjyWD2TTRSdNiZvCgCueccvXggASFs//cTjkCGrCEDRkBNvKR0FTyfWIbNnzYVBC3AT8r9//APFIHlKiAnXFSgT+gHdvbB68UR29fxTz+iWW251k7sDMI8mwiaJQuhYT4UFQfAAVpptzvPPPwexMsvd/1UUWe9FRVBIdn8U9xIE8VQDAGfWIR2ApjUQIS2A+/OnT9XaN96G3EoFrM7VgcMHAAix/kk0Sy6K3LZ3qxiSIjIcQovixfuOF2jKgukKiPUHXItWL/feCpDXAnkSxOfMWbgYABKAEKnYBmzBhsj4/9oLD6rpzRoUDgQZwOcmiKcGvi0YVFQBElJjJiE6lIz7QrUBbNZ2kIEcn+GURocP7NbyhTPVXJYPwNWJQkUKT8vVr9/epwmQAxPiPDURsnHPEYpANXeqA2udPmb9vz/9Ee1+oUxzFsxSf00ZkoY21ZApHOgTrYe+84ju+fi9enP9Ws1aNEFzZo6TJ7V5GlAwDMOKr393u8LjM52VUR39nYLqaszYdEikJJ3COmiQQNcLuNYBkZkSDGlwDb6BZHgHM8bzj50g4d8XMgJikXYxxUIk4KSptA4dPYpljb+rz7D3wEHdcvONKFHOQM7UAXanKhD//m6s5k5SwL6f8V2IAuH61Tfp+d+8Ih/IxSHeNyVnrGuXfdjqhME2Pw1r/8Qvb8DOyGrS9GJHgzfkprexrgrRDOrODJLl3gx4W1tRg0IJW7mCU4yhVi25dCmMdZUeenQvi1USBMVYnTy+l3F6PdcAUEq9EUYVlmqnqH/QCmESoAwUaURbSJRm7dlDjQziRu7YCOZaGCBmux4lCz8xJVu33v5RvbFunRZdsliHIJnGTxrL2MrBhasOq6JXqQtzHcGUmEHwjWL+BEMu7Qag3rt/L2PHA/XTTF12ZSLXR3F7gm5pMeA23v9LGFt5Bw9jFxfO4p7hgNNOVvEe5txvXnpOl1+21H1b4SkDtI3VLqS/LA6Y7V8noPTlS5cxjnr09ptrdc1117L4d/D54Vr75jsE8QCUeANk5DN/yWY4isLICM9kbN8OA1Bbiv/9n/ksFksltOMZ7YYQqa8t17e/8xBFqsj6j0rS9x7+pfyRm3azMGyH3Aohu2DHj67Qj7YM6vIlC3X7zav1w+9+V+EAvxUFkNFjYxUdasWyIJw6eh0ovAuCOZQYOhb7s1CUBPW0Wx61g+Ih1bqRY/qSFeLHd1NHj2oBfgsYe1/9/NT/sVO784Fn9dG7bkOFlE0bFisrI1vbt+yAKM13tRnmLV6onz/1K5QycZo7a7aSyHY4cTQfu74qt/jddNNq4tOwvgcRcv/92HyRqrBvzy7NnDbNLdhDKAP7UC4GU/R9y74D+iVF0/NLqrV4+dVa/x8zdeU/nXZ2iogc2BC0OFXYM19M+x/XecPPismmKMU6LYs1CKCf+B7Ei1JRiyRRB6Tg4B4lUwy9n3VzOSTyEOuEKR2OE9vaKYZdCCk/CLjtRZsMsRY1Ed9a6NdM7ts30FcNzQ2sY1XUyppMzC9hQ0RtFyS8njx/wMOfOkSoL7ANDKawWCSWWa1tjc5CbgrkXTyPhXOvZagCh1AH9gOm11Awvot7r8GyzxSE4WxYWpjfntT4GGbjehAy1lQmgcHU7YC0ykB10sv1mqrJxpvJRQdoF1ND5NAno4XN+xm3nox/s5VMZo2wjczOnTud5ZcpHGOjiSOQkJWsZaYEMRLfj43Q2AkTHIESTvLCMLHPF5WcL/ZQBcx1s7jLorC4KS3f2/EeYyjeqSGNfDHbzDps2rxZgI2INALHbVhN8WHrNESFz9kaWqMbWZMRW7aPJ+vN6V8jy/3UHjfPjGCzrBKrIzJSPJ3NJe87Sow4mOus3ZTHWdWFPWeA/jNir4s11ay5eq1YG58fD8loNUssYcL+ZrW7bL03cs82sUYOm3XgbOZUKPc9LmcM/URtoxdfUR2xbrhnGLHkoH74vZ+gYjT5LzZi2H12d9H2/Vh0UewvEELJ03uY/h6pGWZZM0ZvBEAg2bVa8sXIHtA24byGDeTIT3uW7UpMrm6vOSvzvpBnpQ/je/+er+8fvsBzSdjf/6o/BLB84AHcDooXuIbLhQdQP5j8ODcA8pcmTy4SIB/GqfnXck3nbwH3wQDshZ+/fy0tffE6/2cLXCRAzm9UXCQgz6/9zv3q98ev0b3AufcE537fP/YZ50uAvP9z/tD1X+Dt2x97m3/B543u32wujRRCt/+NVF7gDMW5zHBQs+DvB/weBgeO5ox645wZuv2fH1SHX4MGvNuxpT/DGXAvyWPhysnJchb+K6++UQf3H9OGNzdiqXQd+GKU1r/1uqbjWLJzxyaXtJ6Qlo3qfpIO7Tui+somfevr3yGRNF1tjZ1UUySBDLeQu5Zfo8dx9jDrbUvG9QNPbca63IDxIer8hnOO7AAbMGA9Agy5HzzGrtnV3IB8aGmBTAkJBzvtcqp/u68IkjbrSd4P4b0sicxwBmN+PFxVdNrBXK0MUHdnrdE4PZK4NkKAjNb94BzvmvB9CWpnQXobbwOcqZ2tiyNHjC0Z/Z0THOcXH/6zNu0aaNYnbl2hmbdcIv9IzDgiPFHaVKG8AS8GqzcrqQYwzf6uPk0YM44zZTdJd7jukDA7JXcaxeUPgfnWgr95qwmcOZakR/syIiIIXNzOsMZQGLZtapo+2qauokPf+MIPFOAZ4c6eXWCQqSTwVlWW6b6P3KQpi+bpS19+0Lk5GXbuFxBK23oxFsIQDHToi5+4Q7NXzgJ+h8BRF9gi525/iA2KpZvdtS+f09JKQjRYmxe2ZTaWzF1jpI2pCQJW4NkO7kTS4ZkXsa++c4fDDfrAHY49jsrj7p2OTvpdiuBIT9jXkccWUwzdVCIjqhD3NaoA+dR/AzQHA+IEelPMFh8vbHFyMxI0ncb0MHClmyxq/PCryMRNZFC2NCBx8QyiGEujfvn4q0pFcTCPgjVBZD9WkX3bCRvUQNb4Zz57v2PQjuCLb+D4vsN5CqGuSBuNO336NLzsyTole7seT/Rbb7mJDPV8Blk1nTKsWVOn4o3dDGBOQXZIgyKIDFMs9PpGo1bJwu/8DKBQJzUHcpxFVAeDtgpWy5i+U7BcfoALNQCJtZAFE8jst+KyzRQZ9fCkZgiTZPeBfaiJhjUB8N/Ikby8PG3ZvBVWMoah6u2yzj2YPDUMDk8GwS8eTNe9D5fRoExuM+1nxDtfcTfqzfsOWOEsEGPgyqiLt7cVdwFYMT+zAbPn4F6s2LZlwNbBbiZjTWVWWEYEdQB4Thw/gWDAwAVoqaG2RyJ2RiAYrmj8EKhjKl5qVtTbwB8DiayYtAE6NvEsizcDmVcvwItTqACMeJrnGSCQgTXDDO5ESI1iQNaVK1fq0Ucf5T2CRjzgqRESS3ZuIVntJUVk+990I/ImTz371K+VCaCaxnPGQzj0dA8zwHv00Le/oXlzpmrFJQtdEe0IlDuMRKRVlYCO+wlm18obgBzKzvnV12B3ZcxkJpK0vbv3kf1c5ggwN+FQ8ph6o5cMWUNWW2jzIyg0plMMOZbxZhZYb77+hlZdfx2BrhYCZJPrw89+/u+xknkEMicZMNQPBUAdQDjElleETp5o1u6DZG5TbCk0JVZhaVZctlsB1D/pB9TrAzBLRfWTNXY8WfQN1H3J08Z3D+raq+dq5T+t0CsPPqMrAS97sQ2rInN73KQJ2kCtgROF7WQHR2sKILn50m/be1D5pf1KmZDMWJoCSVOpaePT1d9UobrqcsWn5ajLK0Q/evZtatRk6far5ysMhvSRZ17StHmLsfI6oX99fI2e/c+9unXN9ao+tkf+FBQKsULAsOC1FFfftHk/meKAhthxLb5yBjZG1JXB+z8GgLH40DGIxW5t3JPP3Eojm39Q01EN9PegDKBmQwOET1xalloGvBUOIxvaX68kiKshso6rqV1y5kwl41LOyqmXQPLyay/rBvp+D/NjJ6TjvAWLyfjOdSqTKSxEscnh2vnOWs03YJ7+sjoa1n67sXdKSElTMEoNL8hIH8bmQcDpYOpxtDMe+xn/YahBDuw7oR98ex5guz/AdDbF3U8SH3ZoMQojUzcEYwkzAAnSA7jewvxNI6vdK8BHrUgg+6lh8/0XywA6OyDtEqkBRC2DmFCUa1gQ+VCngrg0AMv/8m+eRUWQrtT0FEDDCGZmCGOyEKDaT1npZNBDAlgtmvUbduiqa2+mpkO3I0SLyos1Z9FMjcvN4Xr7sF5ax9wK0MprVuk3L76uGRRL92DuZ0BavvTyiyhITurLX/l7yKca9bQRK4msPjDLe3ejNmHhnDiWPss76lQXiy/B+ogFqZt4+OratdTpWKHv/9d/6Gtf+wobhW7IOeqmYFMVyDVWYAXXC2jaDKkxDgLJsslPYRtlVlp7Dx6A4MiAwOsmCz2GawDoJsM/BBC6nUXdAPTD+RRMpy+DiWHXXrdKRxljXbb4QUwXnTmh66ldkn+KYtiJOTqYX6SiSmrwoDYpKjut9358ib70bJVuWXW1QlBoPIYarLywGBupq5WZEKn4EKzNsOTy8aaPIZm7WWDX49UZj5JuEQRFDWozK8Bej5qmAgKvjdoWE8ZNJp4NU1ukSzVsKq6/Nkyf/Yd3IOnGsfnJgRgcr5dfeUFvvfmqHnroW5CZsTqwf5/SkxlP/qisduzFUqtLs7Ao/DFKmFAUS/NQuuRQt6eD9cPs+rIyMohHs3UI4sWULzdSS8gsEUuxHrLYbAXOhqibtGD2fOVTG2bdjn1au3W3FBKtgldu0qVfh8TDb9QD5WJSPIXLUYsZ6ewN8dMOu9/MeIymnlFXN23lMh0o+oUFXS9Z/LMgWHIYp/WsSZMzk1RXdFKJYQGqKirQJahP/BgTZgtVBlHTzEZk2w7mOAqcVHxPj1K8/iS1o7Ih9+csnKcj9F1H14jyIZK5VFFWw9oQ48jXPuo9FZRWaxBikX2Fq88zyLrW2sYcJ0tmwcypiqJ2VxWEVweS4HrmQzzxtnvQU40oZfoHerBTI0wzTtqoEZKdPQ7rphCUHrVYR1ZhDYltGXLUKFQdnqwdrTyv3TYztKAv638oREQsZFkVVo5WR8syV4IhU+JRmgUSw3uYQ42Q1D28h1lT+TEHrI5PK+TKIMSfbXBCUULaxqqS+lIJEFn+FAYfZK75QdbXQerYT1vXIrCMPHYEj1f6wAh3kwBbsfbCfAh/t3cZ2dqMFkRzW042NqaedF6gZ/9uXqJGDJx+EuXHfXtdcXlvrLiMKLGkhAGr68VzzE7LCI5RifPZXepIjs7Zja37QIJlgNWyYRNm2TZmtWWJEKGs30aGeLMhM/WJ1RWzLJMEbNNsM1lJofcqCKjM8dnE2gWognopAkhSAOR0KgquvL2HtBtL0bDIZH3v3x5Wcly29u06RnYORLF3CJcTgPKyw+2tYlnDrWCexZoWt877nlXzWP0Vq58yQnUMs/ewn0aE2FFlxMHXMrfOqmPO7gP/ln6M1lb53+75XAqT98P3f0gG/8GH/XPXEDnfvvhLA6jnuv8/PXv+fFtm9PUXCZA/V0v+Lb7PhQbz/tLz92+xT/967vkiAXL+ffXB8f/i/Du/Fr5IgJxf+/21v9pccUy9YCoGs/0vwk48PT3dJWLfe91SLf8yFvAxIDJhWKdvfpNE2DIlAaLPnj3H1ZooQtER6BcK3pgBZjqE7fwpXQbGaNhANeenbFxdAGGom8rZkmT2xJg0XXnZSsVHpaCkDwRnoNQoWFA3eEcfSX9mCVVCwqUl0QWjggjg7NkKJubF2cmXs2cvWGw9tWOzwLDbSPLuAGcNA8f246xqtXU5rJLAhpW3w5io/QxWZoXfnezFFDAkHhruY4SIPWLnh98nQKxmyuhjdi615DN7jZEjo5aaI8pSR4Bwbvwd8TFKgIyA+iOciyfX004RdG/Vt1XqS1/6hJauuhRc4IiyJ6aR9F1NgmEOeHEbtvJ5mjt3HjVUJmv/ngMK9PYHp+oCUyGRzvBrzuTHqE8ZCk5kNT/9rOSAY7M8XZKuuT10WZ1OMHjDEX2HQ/S1v3tI91xyvX726mvOWcRqzH5q1fW6dM1qkvIb3Fn+6//0TdovmH/3cK2eYM/RnOGt9nY9UHm9PnXjEi2980YSYisVGksfDIPLUxzdEkENvwfZcH3sCW4+QoBAfOBMZe3s1+Y14gxBOxW/skLT79njalNb4uKxJ6zg+Q4HBIy6JLx/Ph2FBJl011aHE7iVdJQAuf3fT9LpQXSweWp7a+r4DNQXtcqIJit7LFnUnS3qg5hABiBPbJW8yVq1mxMH87c37gaIiVIzNSgGabhECg17AhLu2LVN//bv/wZ4Xa1tW7Y5j24/y0xFueEHWL58+XKXQZ9//JiupU5BJTULTIITSQbreqyhrrv6KopMI38CWAgwNpGBejw/X93e2PUA1AcB9PnhVWbKBLPRMNWE+c8fPAhokEmhXIiDbqsmz40auJmMBcoZwPnAoDjlnyzSph1blYsViFlytPIeByl8bMqPMGprNKAUGaRIhBEg5I6qg0EAjaVffi7Vted9Dxc4wMGDSWR1OgzscJZZSB2cjIeBbKSHD5PNQJYhK+gyOjl4zIiQIAZVD+RAKIVsraBwILYglo06GZAz72CeA36qqyh0jDTMMm+LsXZKpe6GKXV6sSOzmiOlFFC3z7KgYzZUNvnsccs4rQJwscctEBljZsCQL9ecSXHeo9ROMKsie30hllAzZ0wHbAtHoYEvPyD7AlQZRmjs3rmdAuTHtPLKFcqFrGgFyN1OLQXLyp83ZxpZ2FMAuEPUV0dWLoBMM9m+27ds19JFy1wh+hYA3F4iUjuT0QLEcWqDpCZluLGQh7WQZQxfg/LD1CBmA+THNRZg/VMOgOdLW1r2uxWC37djJwBnpiPCmiCNfvrTtfRxrK67fpWO5edp9kxIo5qTgM4UuW22GjUUpq8aoI9PKTotXtlTJ8g3xkelZagAaK/U+AQURnEU881C0VGrQ9QAqQO4syztz//6Ph3+6QEm+6BqADTDAd/HZ6YDUO3C1msGigrIksNY3ACSHjxSrjI4t7lLsTGLRNkCIBbNPIrA+y4yyIsAxJiaOlMdQ756eu0W57P/xU/+f+y9BXyd15n1+8hiZrAky5JlWWZbZsbYcdgQxjYMTZumbabTdNopw3TatCklTcPM5IDZjpkt2bJsgWVbzMxw/2tLym3nmzbfHU9u01bKT5EsHZ1z3v1uXOtZa10J6NZs2w9k2SX/usj1p98+uM4+d/0VVl2CuoLPYJQswYB0IQFaQCqYlD0I8j5kZTVVturqFbDfW+yK5YstirbxICT8xKlSe/r17ZY8Ph1ZXKDNnDPN9u3Gtw/1lmzcYhKTbdeRk4p2sNXnTUWVMdwayR1oaGiz555/ze6+54sAn21c12Fnv9PDpB7K5OdDf2hA9VCK730QIcwRgKxjRg+z9Iyx1gGoqUWN7k1fw6aHRePD9RttwaKlWIyl8BxelkNmyllIvBbY9QTIkf2QNU1UNP/4O9Pt0SdP2RXkIQT5dljWwV3knIyFbGqAwOp0LLcnoK3s4joYGwf277GJE0c7Bvjbj+11dn0hQd1Us48GPIwwb8DXkxBRo6iqrmW+EZGwbv17dsedd7IY12MtVc7cIIWbLGbwKUTBkJdfCpGQbm+t3cCiOt5iIOAmTp2IhRi2PgkA4JBXssKbA0m1ZfMOwMc2gN54yKYyvsYwBttsITk3kUnV1tOUjH1ehVNahQDeqp/HY1GXFJ9k6z5YT8V8o12+5gp+3+EUAG+tXWsrV11i//Gzn9jEyeMJuF8K4BuMbVQ185qfAzelHKtHMScSSHhlAxUMCoeWKueSy1ajEAMIh8SqQPp5NOckaoBwW33FGggQb5Qtj7v7F8IG5EmyU4YOJYdp+Ahni+eDpWEFgdyXrLrOdh04xvvxsCNSSU2fYs88kGTX/kemjR83AgCWEC36i4/CoekDJwgCX0gGx+hhgVjAtVKV7sF8TWYC6/kW5nctJqkQEsMhSwVkq2q+mY1DSXEl1f8tLJTlNmbiZFt6QbB9/bubnHoiHAJhxQUXANRXIHt9n9ySjTaXvpuUFAcJ7sFGyN/GYAfmI/USz/HSa69bEWMgGsulxbT90NhoiL5W20ROyIply5yKrpO5dju2WarAD9RcXl1ruSiT1Jcuv/xKwGt/e+LZl2zDzgNWiBXf2W1ftMt/WooKqwdc3gOF01kUXlFkD7W5PAptoupYV+qaOmSkxKJP9QOEbyX9v50NRAek78zpUy1VlRAFJywBhiE+HKUGfpw+WPp1s27NJJNFYdpS6Z3ivQQGhtrxnDw7mX+GsdFFdkmajSLo7RSkSxV9oIPKmQQUFS2QuZWoGUNDo7BHhIyAdGH4oKzytnbVOjAfdvR2OtlpsL+PpSUnWgYFAcUoN6RAqqtDvaHNhDfzBJueJEju7KP7eV6CwL182XTORkFIdhAyWU82R/4UDSicvlPrF2tHD+3RBGGsdS4Cy0S9f22icgl274agaeF3AbL6Qr2p78U5REF4NiOnlWqvjfvfCUGkjZYqTZQXhCAWlYmvxaNU6kFVouIHrWfJvLdg1px6bOy0lsUhfy5lDVMAueyzpLgUAdJIf9dmR9U6A36tWvdUdDBAXmhNHACq9bgcSWRv3uEIixbuh9v8stZoI9QNadEFueLss3hvCp3Th9sIum1nHwHyMfDF47SuKvPGG7WnnrOVuVNkhxpABIgqlfQzhcYrv0R/KwULU5oFRob05aAwT1eg2BwCKZeOqiYlAcvHijo7ejiHLKNK8mrK7Ne/fAz1qx9tmoh65Cx9L8mp9ppQ4p49cwYCkEwiiBQF2PVllCA3Z01VUYbbMutrv4pFX50OxLXNX69C/ns/hP219/+/SYDodf4rCfJJBMAnvf65tv3fGsD5pOsfJEDO9Q4P/v3fsgUGCZC/Zev/s7/2IAFy7j1gkAA59zb8y88wSIB8mq372X9uOeAov0JnMqnv5axzhrPKpEnjnO30fTedZ8MvmGl33n2TvfDyk3Y897CNpZhYoHYy56BwgrmryELMx57c38eX802r3fz5Gzj/HLfnX3weLKLN5i1bYdW4EFWWEslAIX7G+GmcmcopmO+wr375XznDUURLREMdZ2ZhAIFYY3WBy8qRpxmcUW4Q/mBb9TiLSEHw+csusV8+/5xTPqhgXMV2ikVQLmQX5zNFJvjwXnxwt+lp45zoOIIB5UcfAaIsD0dS/AkB4kF4+ID0AAAgAElEQVRhvGzB/owA6VcoDIyTAeJjYF/hCJB+VUm/j1b/KbRfM6L4CHKKhwDMdA1pJVi80r6ALf7cy5cThF7gAtJLK4tQrISAG4Q4zFiZoTqD60weyLXIWScFPDUynFxiCBAvnCBUnF4DVqJzdj2F9FEoQuq4J31FfuSPgrME+ZLr2Rlu/h4hnJ99bQlW73IsuvGG623atAyHy8s+/RvfeJAclwbesK9FRiYBZ5HHUlpPQXYkeFENxcV1duea5XbZvTdZ7plMi04It2acdnRGbWvnXE+bSUHizvG0xRDwUGGXQyj29G3EGpv3J9tuncNzXlxkk2/e1Z9pitjiybk2QXZY/80Z9y8SIF96rIKQ6BDnxZ8UH2k1JYU2IjbUpo8eQR6Ij9WfLrAQwBAPGDNaikL6TqvOLaJiuBqCgM42JMCee/kNmzhtGmoJ1BPYf0REhVrG1MnOTywT5Yj8u4eiIigBCLj86qsc+F4NmDWVfA8Bm3sIah4PCDQcgP6VF19w1f4VBHn7AeAG8LpSMCioO6eITs9BP3XEcAcWnsD2ReD5UEBt+cAXEwATg0VRAfZAo8dPcGHJpVQjBwA6VJAHsGP3UZcNUg+LFkgYqyfVk2d5nQpyRVavWu287LZs2uo6vjeV7B50mCYGsjeVlVIxySLpN/dCCvV/3P2bAtiyPtDBi9eSbEcgnCpKZWOjrwp6cf/md70KYdGQcDooBhftKpZL/9aP1KFyCFMOYpA6KRYDWIRBAQTIcDqzOoHaawJBrBs3bqSDRTqSQ+0bTN6I1CCahAROq4NooAl8UVWtFB4hgKgnj2dTIT/W9lK1L1ApFA90ZbQcP5ZlGShihlHRu3XTOpfzkY7aRlZYSTwuHADs5z/9mauy/953HsT/rR47tGKLogpYYFBPUwvPjS0UwNuMBYuttOCUa7N6qrSfe+EZqrZn27w5C8jRKCC0O9smEEifiOe7iJlygOsw3v/6detQGwUA5qUQWB3t7H8isPx5E/Bz1syZtG07Niv7uKZW/OcT7LzzFhDaW0zoOa9TST4HYcIlZwjLDRhm23dnWT4qh8UXLbWswiPYIgVZFDYvIXx6QyqpAl02L8oskV2J8kdWfu9C6yXA+uQ+AphQHNQS0t7BRJk0NJbXxt+/ut1yT2OPRSbB7kN1Fo5ybOqcGRYGQHgcBdMQlBmXXrQcltXLNpKhseKSlXaisNh++egrqG4W2jXfWfRx33nnoV2oIzrJn0mx5Pgo8+5usT0b11oYeQth3LuYSELA22Cg271t7brthC/3YF+1yNaTXbBsxgQbB+DcDDDcBsHyk0fW2uR5k6yX/jx3wSw7sv8jZ1UlIiwAADWAyuIJE8fYlNGxtA9EixQEVL/v2LkfEH6qtTHxSvExFaliOyxuCDZ1ZTD5QQRXh0HunMRCKRVLqejYYBsJgaI5uoZ+pf6m4GMBzAoVzzqWY1/80lcgcvvkbOXY7xwBPM/lnjdxrT/+yWL73ROlgHhldvONa7i39N2ibAvG0qURFjomeaR1kz9yhiyMIEhNKSJ27thG35mGZPKIrc1sAeiOsItWLARU7STwPg8gd4rVlRaTv4IHJVXrkii+/vobdtllqxgr3oSmk/WxbptddumFgIUVjA9Y6YBIgNtUe4IwLWVoeDDDLrtwue0jF2XabBZUCBCRR7J5moBk8OmnXnDZBSOxBtyw8UO7447bqOCnSsE/z7qqhyIJ7KQf1rgKeGUB9WDHFxYWYW++8bbLF1Lf96bftTBGjpCZcpaFIgIlQxdtXVZebCtXXuJCrb0AT5Vp1ED2QieV9LLDCoboUp8NxALnJBUVKQDmCqbqhS0fkZpOXgv9kXG++DzyTVDgvQ+ZIFu/U6gfVq6+kgwL5TJEQkrvtrmommISkuwBMgeGYv/1/obtZMfcyHOcsfd+Os3uexIZ5bBoKzmda5HB/hCA/jZn6gzbtXW7ZbAeDI9GSRSoygkt/BDEEATHuOc1XLs8Nkdh46QxL7sjhWjV1zOGCLKvpB/c9oXJ9svfH0Zd4EPw/SW2b/9BW7HiQjvOfPfhh6irjmfZj374LTtCkL0HwD6rGgTIGOzwApm74uzp51+0rPx8wumnOJtEZRmdPZWP3VOeXbB8mavqb0JhspWQ+nqUFvK67GQ+z4ZsKEEBsmr15TZ+wiT77WNP2KbdB+3QO7fYtT8tQpVjbrEXCcWwpd0JCiNYPAICafce8iLYyCQkpTIGcm0RNoGaWxU6r7/RmhYKiT0E1VYU9ldenVToB/vahLRky2c+GCVFHoq5ONYnzWuYTJJ7NMx+/ds/QL5W2PxFy/DKDAEc97AibK+6IE1quS7lXpWiumqi//WAnJeWVHNNhJRxP1okPxXpTgGAF8SHJzZUQRC14ag4pzOndgDOb920hTkZYpCA+F6s0iLjhtk4FHWbt613QWsJ8cOwX1tuL770KuQUyoTUUTZx0hRs3Q5S7VHbB5xDsLQx34awTsZCOqGP4D8v1onjkCX+yIrJBmMjGE9bydYxHBI9TEFybKKKUYlI/SFPT+o4mI/JgZJdFfeojoKDdCzmyqnokQIwEuuwSKTIjfxca+BZ+q0C6wT0d0Aa1kOMupwPyIQg2Yb1EyADm0atcVprtfkcCEvT76ToyH6M/Bc2RAoj12ZOOS7yadXjnT9ofwj7xwSIskRUjaMtlL5KNv0n/5aaUuutNmAiPPwhX6UAEdEi8mPAX7QOEkf5IW08TlaUenwEBF2rxL+M82gUW7JiDGVsjyITZCjh9nt37SPHJRU/2xasJ7chniTLBKXaT378EJkqCcxtqCNrmvHElUpVgXrsLdisS13r7LBEcqgB9Z5VA+M25hKQ9n2vf0hG3SdX/+f8+CQC4pMIhIGW++/UH5/cooMKkEEC5JN7yeAjPrstMEiAfHbvzT/+OxskQM79Hg8SIOfehoMEyKfZhn/Pz60irBqyooUrusxGzns6t9WB0Q5LJY+4Lh8cpMvuunSJLbn1GrDZU5xP2nHtIQYhKdnGjZ1EMXaM7dqxx2HYwbgcBAVSFEopnzCGGgpBV65cbeuxuBL2lUAmsD8Ffk24oESExIDPeuIYccCefPw5Dj4U6mO9pAJCOR74QmJEcCZrh6BpoSi8RzmRnItu+9xNNnHGdNQUXwPzGeIIG53XAxwGq7zTHrDDCCvnvB7sj6OIs7Xqt2ZCneAsmvplBQOOBP0aA2eB5YiQ/jOXbLf6zg7/7zwk2yZhutpb6BzZ96Hf/+l831fA1qHoBvJGG5prKVLkOE2w+G0XLbIlt1+PzTVF8L7dFErWuqB5T3CuiZMnUMBc4oioOM6fjfU1FM+ddgX2cZAcXh5edgg7rGkZ07AfO+Sw67Nnisn4XUgR8QbcOSbaaXKWg8Bm8S6zMG8sv32wBwPb++r9X3MZryrGGwkWeTkOIEuvudrli/pz3vf2CbR77vkqOEYtBY6jwYCqeB+y16rDWanAvgEBMu2SBRRdl+NUEYfbRJOzLOui6LEDwkZCAUVpeINvKBtdBar+bX0ESF9IPKZnYHKZT87ps79y5/Vey1LeB3ZX//XjTwkQ/c5lhFz7o6t6UwjGDqUqupPcAQGxPYTXTExNtFbsfMYQUh0C6I7MgiwQwr6xIGrD998/PBF7DhqzDIujLm/btgfgBKBiAjYcXR5ddgNe7l2AQpmZh5xlk6qjpbTImDbTxowbhyc/mR4E7vZw4xPJw/jh975rX7n/y0hxylFAHLCF8+c5GxgvgQwCJRSGyk3IyStyoGs1j2sFdEkflYYlULi7CZLx+AGa+gEUNmLPk4FPfDbV0aGADa+99RZAZ5JV1GKlkZwGqdFqBzIPWzKAnUAeNd6CefPND9DoqSefhnSAJSTHoBfgpJ3fBQLsCPgSfaHcjE4xdYANv7sv/f96vrrrYbzf6TBKopfXmzcAVg/VxPLz1sDQDQ6GhRRhogpTjU8/gHrJpRpg7wSORpB5ogwU+aS/xTWJQNAEo8eL8NCHCBABLvq5WFh1GIWwiwApxIc8HjBfZM0mAPo5c+a43/nxN3sISl5CZXU9YeyZhw9YGsqH8WPSAaFaaOMwFB4V9vqLL9mtN11vY8iYqK+toG0ZGJBcdYDljTUwqoBteQDOYVR3jyNX4izKntz8XEC9GmfXdd211wOcE+JLBz5w4IDdcOMNLiy8k0rWkzk5TDKlrvo9GJBpKjZoQwB5qvi7de9/AKsZaYuWLCZ0+RBgcKTtx8d//PhRDN4xVph70BKisS0DZG9v6gFA7rbd+1AcQIhEMbj2Egh82erFKIba3L0VwxtP2xVAgJRDrAUALF7z8zW28ydbbcLokdbLYKxA3pUASD0Ea5z3396MBRHZBOXNdqayyQ6eQIbFoLxo9fl2GjuvYQkxWGhttcgwDxuGHc6U6dNpm0hUT/RZyIMlX8rom9aOmT379OM2b/Ey+nIhcrWJtD3Xi2pKFjpnsw9hgYXPvMBCLG8iYoZT9Z9vhaXYOwFeLV06z7auW2uLp000D+5tKjY6B47l2Yd7Ic2YtMdTjR4EEHo2LwuJYCVkFPk+yNFmLbwARUAQlcb4IaJiOI21Thzj4d33Nji1TgKZHuUQks3tzQD7w13OgmRvAtcnQZBUc28lE1SwVXwi1jWAer68bxF3x7OPUS0f7oKxS7DT8YBRTsKrMSAAf0XA2wJC0PcRFi/Q+LlXbrJ/+fftZAQMs5uuWUOfyKVGHa9IGODMvfttMu0RhrKgBQZ5F0D24gXzGQedqI6OA4wfsv3lHgQLz7DzYJ9PZmdBwJ214Sg2RmcwlyDBawSUbSFr4t131tn8+UvxmEy0Q+SPHEE5IaIEvBLrn1TGrh+LBOqb3z+Ocs3TwqOj7JY7biEnCPY8KgwiZB9V6gkw5WmMO197+aXXIVapTqgrw1rJ31Zdeqn5RJZbT2W0AxSlWoonr+Cjjz7CnmsyYHmeVUNiaMFetvx8CwZM75GHIzLD1157zSZlTIJQ8eE+FLCwV0PSHLOvffXL1gHBrP7fZ/8Diw84LgJQIVVSXrYz7xSjWhKxo2Cq4JAIKyYT4mKqGFpZHE+dLbD1mzY4qx/NX/d/9evc43WQxaH2/sYt9pVvfdueefFVQOh227R1F9UCdfb52263713raXf8GruoXuwJJ1GRUQWxiYLIm5taScXA1ZAHRVRhRPh32PB4AFjYfQy/sDKqIIwbSzHmG1n/REZTJcCi1MTc3QkJ1IZ91IqLYl3f/8VDB2zMFPJrIJsmTpxmuyDf0rEJ88HS6T//82dU8ffYQz/9CaqhXEDwPIhSlGbcawHoYRDBJ7DieuODDdiJLbELzzsP9cJRO8paMZY5fBRklOY8gf5/fOJp+nEPqiaqJYIjILmD7ARqpFQIz1QyGTbv3G1HGXs7n1lta35UyKYBMB/SQaR6PJlG9axxspRqRfG4dcsWKkOCsS1axHsqJqtmKPNFlcvWaWRNS2Wu0OLcTl5WVJgfAD3AOyRIGlaFPfx+BHZlsjP0J/8oCCI/Bvu7CO7r7x99ggD1SAiQ89x1tUKgeTKefCH1T+bnMeYyUMawkSHjpRLVQzVqlV76qRebwRbWBxzFsMSiCoTKE6kwoiJCnQpkGKqYMubc0qJiCIpGa8BOji2EtTEOh0OclTMnZGNzGIrH6TXXXGeb6BPKh/Gh3Yah0lLAuogdx0Sw3ug9Kd8iCJJcIXHBQeGo9zLdGqTcGsmINd+1YJUlEl32i1qHCnIhWbHhUlC5N/NBDKHovsyxtawVZ7F8VJ6XQsa92HDG8Z4DuC4RM7Kjkmw6jblG5IeqcCSFlYpRaxxbi48/tJGU1eQAGO02NFI9UPGS88e57nFjb+3bGGnPIJJeY8T5+LKu9H32VfQ4y0o9nyp4+o3e9ZXl2hEgjlTolyiLANHzNdPHtTnWJl+KGBe8ptdhbW3gWlSQ4DZqvK4qe2LIlKlj3yE7sRb2Lq3sh+bPnoVPayskHusQc+dlF6+yrEPZkH8+lj5ygj326DP261/9njlQmUDsXWJHsB7Ws2b4sQltski8abtQIWl/EItqxhEzjvyQPSfq0/6vfRVKXB+ZMH1+tP+cH/9bBIha7/87CTJIgAwSIP+c4+4f5aoHCZB/lDv593gdgwTIud+1QQLk3NvwLz/DoALk02zdz/5zC8AfIAH8dd6jmE7F1/r56aICi4wPJJvZw+5YudS++9RvrKgi1zZseR9njVKwgyiciCJwBOjGzWOMKxyVU8yunTssA7xE+ahjxo5zhYiB4Lwh2Def4uwc7B/qrPVjI+KJq27DPv+43Xn7fdinp+FqA3GBUkSFmrJ6qlYhPu4vKhRTYbhcHm5Ydp4tvfF6u5rCfAHqdWQsRvNehFurWE6Pi6YIvEVZv55gjOR3DuR+9OV19BEpLlOi/7PvfNBnc9WX+9c3d4swcL/rV5BAefAvkR8ymu5zNnCPdUHgAxki+vs+0iUw2A/suB38klI6sOOwSAr7wWruXrnCZl2zioLMSHt//TuWNjaFomwKOsn1HoJrUBkuPbMo1K6oOAMmzJmUAu4gf9xqQsJt947dNnH8JKzhq3BsqsThIc+WLF0OPnvIxhDJsE8RFoAcvmC7RkF2GI5PPeRS3n3nvTxHmMvEbOT8+fk1q23ivLkuQF2Pl7NMLTnHySmjcGGhOJ1cj462LrAECptDPMA8auyWi+bZ9KsuxsIdsqmp1v2dogXapcJRgLqzvwJpwiJLhZ4BHZ4OB1BBpM7bwiG8cF848vhsSI8dro30mfXE/P+DBPmYANENcLeLe/Ojtd/vjRuKvUUwoDlvoLK4wCaNpMIbFqnk5DG78oLzbAjWFB2A2D4dLdwHEIiyKi6sE3BliO0AeD2ehzfb2MnYqXRYOlXmoYBIodyYhpY6POqzyejwghEc6rzVhmJNVVh42hEiszj8N1Bdv2HDeptHw/lzMRWA0W1UaSYlwuzxb0mPemmMKgD2aACWQkJc9uP5vnTxEgDCYHvphRfo0DG2cOFCbl6ZC0r1BHAoJ0cjn9dplb0FwFEY1hzegIAnC6utGWDOExYtK+c4oNAIbD/6ANy777rLNm/YbIWnTrsO14T1y0yImFye5ygBtrEMHG+ey5OGEwHSDhHSJQBEQLA8xem4AgF1CyQlkvRIB25vVCS6Wb+7p89CSx+3PlTkMCboFEd89MmnNEAIKsc3vBBAVdciUEasnIJlayEmkrAbicTeRuSGwFYxrQJhNNkIJBIhIsJDzGWfJQYmKLSHHkeZqOUDfs3AkmXPXgKcee6hQ+NdxbrAJ9lgBTEBZEEMJQF6jR+bjgUHYcmwsLKk+eXPfmrXrr7MZk2dhJWMWTGAfQg+OUGA4VXYBUXhD9+ErVLmoWMQNOnOj/yJJ5+0EWQmzJw9E4ubrYDXMy0KMGzbR9uoxkZtIu89JqVXXnrJbrn5Ftp/A5Wwu+xfHnzQ2mCSewH7Krmv27d9BKjUZBevWuPsmM4ShqtW++C9t+zmG67ivmCTghVMEG1dKwndyWIsjKoBNwPIdjhtyelJ2LNhM1LfzgCMcIOoHQJB7KgPRNQESLmZX5pmJx85bHu2b7FJ6SNRTIyz00cOEnyETz0AXzF9b8fBCvMMRT0ybb598NEu8wecLiffJDbcz8ahDvCGLHzvw2xjLrab77jbkV3pKyPsqftfBiDEQmp8qgsupgM6S5vnX3jZ7rjlFvOGZOmsq8LrCGnfmVNWShV0LdY0GTMW2N4jOdZECG5ufgnXaZAyTERUuF8Oi15MkJFveKw99BSWV4nBdimh1TlU0ucf2+/su5KHJQGSRxKONNne/3Atld/+VH4vZFwC/DKh/ezn79rkaTFYxA03f1RSw0cmY6cUhCKk3ZJSUDts3sL9S4domuza/7W3X3fA/YoLljM+RYCYG7M19M1wWPJqQNtIqpmTk9Pt6NFcVDYTINq22769h+07/7nAHvoNCiHA4gXzptu8WRnYwOQTeu9nNWXFVgloe+Zkgc2bPttCsX5rggwL0iIK8aY5YdvWLXaieYjddsvtgIWVqI2OUwEQgaQvz9YgAQSGtmYWXC+Cov/4hxft85+7y14mxLwDcm1oYjRV6z4QMwkQP/EuoCmvgKwg/2B7+rkXbBQWb0NgzIO59otvvtHeeuoJFoGlsOAb7SLybPIBzLdjCVeDx+JXv/Il8wmvss7yUALYm8yTxSqHvBMB+e3MgVq4D0Fg7MODcd7CRQTbz3UWY0UQCSLtMjKmuAW1BrsjkR+lXLtY/ZSUJCq9o5ESRloJbSFiV8HOIkHPEqwuaWY86oEyFqrY2AR7550PnDonE0XJV772FWyZKu3w0UNY/B2zEWkj7ZKVq5gDi+mftYDUI+z3TzxrrQDdXkFhVniG4HCsDHX9KYzBH97gZ//2Igw8bVhfU2IjEmNsZBJVEGwA8rFFuvSCC+3Ywd0oiBLJ2CEknEyKkBDyhHj+wtOopBinvrBLBYUFff6L9Pvb7pjt5rr33mvAGotQ+ZpyGF0IWSyYOrDesl5UY92eNm3KdHvk97+zVahglEMVhIUcUz95Qvks0EEowaKYh7rto517rbSOLJBZcyA9UiE9cywX1dqFWPTROJCbjYDUQ+yXv36UcTPXwmOTsGbsse37DtsuCLgIBWozdzYAEjdDjK7/1SJb85PTrFWRbu4clZaCpJZgNAhED3JZSrCk0pyreTkV8qCVDdCJzEIUTzUWxHrRAFkYjKXRKJQxYaFkb5zBAotMmi4sI6tREK2AqMnTZgJbuBM5+ZArERbu04m9IEHzkD/+EH0xcUmQRRA39PPDRzPpK3NQUR11lnHN5KvUYOl3mtwPD2hCEaqdbAZKIQ4aUZXIcrKXxT8Ia70ALCG7AffDIEOKme9mz5xla9/7AIKCAHEUeWchquKRvaZNGm879+11xQJLF5/nAsply9VIP/ZnQ6QQb23YRFJ58ukP2C/yQ8qJouJSV6FzAIvGbtYpbQ5DCfSOQL2h9VzriFQ4Av4lrW2AgBFQL9g3JXkEgXMRdvxkjhWh1kphvvHk7zWu+eLkuomoaaqrIJdYa2NQ/zVgHacsrlDmWAH7kuZ2w1o6omHg8+PKmj7ryYFw8xMQIONu3+3WOI0hR5ZATnRDBIiskHef+zldFS3IxxZaA7ZaH6tA+veiAyoQ2VtJjaqKGll0qdpFSg+ttSo20FetzQpe1/cDgJl+50c7drLWdPGiXRRdeCjnhf4t0tafdSuRvZEqcrZApC+YuwSpdgSkBmqhh3+PGinKvv+dn1pbPVU/HmwweZw2k2FUN/US9lfPWhEZGe2kzH27OxEgbKr7v/Zt1HUx2ryrIumf8+OTCJBPahV3jHEVXH0f/1Ux8tcVJIMEyCAB8kk9bPD3n+UWGCRAPst35x/9vQ0SIOd+hwcJkHNvw7/8DIMEyKfZup/95xaAP4BF6vs48iTl9qPzUjyFqo0t9RTWFtudYFf3PvRdGzkm3n76i++BJebY9CULLIti2hSKu4dhox7CuU9nv82bN7tzqArsosF6VUB6yYUXgR2V2eEDB23JgiV2FiznTD7F8b1+ZFx62BIKfqdMmk2mNfb0ZIoIsJcjh856sv1XPonOq1XY9Ov9nkHlMJyYBGWCBHKGblGONZmpo8ekOYy6TYWpWGv1tPtyZpRN8sA8ovyPgfvSZ4H18dnAFef1/bvvq1T7/WSIywLpUzj0UvDcR4T8CQHiyA9ZaPWf16Q64dzYxAHQF1yvAzxJGRzVVeWOEAmksNKT4svGlhq786pL7aFXnrT7brnWlt90BTmjR8BMplpNI3b0HbUUBYdzvo5xFuONnNG7VUDH1xHYpB/af4TCUxygcCWIAseTgiUrC8cSHB0Shg6zCApKhYM88NUHKfrstTvB2J586kX39yKTZMHsJWcKzr5lZN5GUFxdVY3tGJhrIAXRQ3rJouacXttYSvFtAfc/ARepJrt12TxbcNtNFPiCg0LsiPzopIi3h+JnkUXASXx6WGCnl3PrER4gnEnkhz4172Q+Pse19YAFliM8/kQJMkCADNwfVzy5qfrD3s6uFvzAArDOqLEqKoirschpLDltt1y1BgCMkFVS3kNQKSjwhURo/p4Q07xyvKzj7XDWGdu8/ZDLAYkDYPbF0iaDfIhimKZmFCXBhMF6gtqGoVxIw6NfVaFHMwF4qIYcT9bEfoBwKSGGMlCiAP6UBaJQbFVZ+kF+6MrrkM7I51pBNg1YU+UAfOrNu4BUKkQbsVgSiDJ5xjQ84lATAPQfy862o1irzJozD5C4ArJlnr3+zodU8DdZEOBqAgHJJ7BPUaBuMYCMmKQbrrveNq5bD4gAWIHtlAiUuQCYOTCPh48C6gOCNQE0yOZDFaAKgm0G+FEVrDdVrxoSbQAdIQAiygOphxVrprrTpdlL9QHo5ucXDA/RY4/eN9Ru/s/TrgJWN1w3UZIP+aIn4v+uKlixkCIwBKZoYNUD7g5lEpAVlmyHioqKaDNCpgH+ZBly8uRJKqsnOtsj/UzEh5gyKTxSALPL8BwXmJzM3x/DgkqFrbNmzUKlk2lJw4YRyJ4AiFhvb77+ml1w/jKbKRsW7n05JIGUL5n7d9stV19OSHWdjcuYCuhYZU1Y7vhzDWUEHkcjXfOkMrwC4iEH25kxZKq89MrLsI9ldu+XvuAmjWzuyzjIBkmqBNwJiFPV8BFs0saNGQP7eIIMkQWOrOmgerYZ0KsYdU9e7kkX0DsSAM4HoG4SVja5KEa2b9lgd37hdmsuLaRavdNquMY6skjamyGWYBwFFheVltjs+bMIPwZQHZrqqsPzsdKR2kjVy+PGjrYJqJFCLwqzIz/baiexWmIWtRXYBVVRrdxBJXgU97SYivt1OwD74QAvuHaN7T56AtKPICbCkQuz99nI5DgbnZ5qeWfO2ua9p23G/Ay75+eX2oHnTlll4XFA/xnmD2B6EtWJPys1ILoAACAASURBVCD00aPZvI9TtoZA+nDl3KBg8EUJUU5Ww7EjmZAKvTZqQhqhx/jFo1zJQsVCfrdNTsf2hj46HjA6AGukSqrE1+4+aQGxEZY2YRyTY5PlA4SHME/HI3sbmTqGjIEZ9s7at1kMWmzKlAn8XQR2N0dQeFRgE+RhCWTHRJJrMnbyOBf0/exLzwN8hjgp3ISJGc7O6iQ2VvuPHKKvU8mOn98FWEb1YOH0zrtvUcmf7vpqDTkxHgDrsYDPOPaxyEQAIjfbBx9stG9+f7r9+lEIj5gwm07eRgREUmMt1mcQE52A4iGMoZPMDZGAnr1kIwwdPcZA762IcZiIQuWPv/udjWQ8KkcmOzO/LyidBWDUyDibv2KmVdHGUYDZxWchaKu6qXIfav/+nV/bnHmj8TQMsAmTxnKtZunI+jQ2Q5mcFeBdePYsvv2eANmjnAwvAIB6PFk83hB7e1ClxFBZ7Ytq6HhOll18yVILiMb6rYB5kX6WzEJdz/wSChGxZ/NWvC4zmA/8yeU4gUqgwCZMnWqJjL0SgNJqMj32QzwuoH8rN2HbR1ttGmTkgYP7bPXqlQR4H3B5RsMZi7LA8+E9HTuaRYi4gpABpAE9aXxrqK7Hvu4AGUqnUQpMcZUHKal6jWKIlwMo2tpszVVXkbUg66M0e+3Vl5hjg+yJF1+38WwWjvJ3qrKIA3DNzcu37X+8yP7t+SbA1nDzYxHdvuVDG5+eYgkoYbwBaWOxQ2ukCiIeW8PxI+NZsxln+GsGB0eSpXLWLXSNzDMdjFk/FAxezDsXXTrcdu0mXwGCI5Ag+vCIWBRZO62upcjau5GgNvG8MUkQu2RPYHGVzVi48YZrIXhjAOSzufZO1iSC2fNynF2QN3OM8k5KsL4biS2WD4uiB4tlRVGhTURN0NHS7Ehnb57r9489ZROnz7eohFSrg2h55MkXrKyatQhQvZMqAm8qFAKxdnv2gVS79iGIIAWjMZcrfyqS9UvqD3+augXVWkQoCjeqM6R4ys05TSYSG44eb4tns5QLQeNHH54xewqbkQgIkJOWhHVkfXmRRUIaRzA2T+ed5n4q90jP2WPjR5CXhVVfNlaBKYzLsIg4R0ZJ2FDMnD6CDI+zzN/BvL9uNkB55IScOFGIQjMalRJtU85Gj9+3IxOVPZ2sGQOosNGmo7mpHoUT7w2F30hIrW3btjN8algPCCanmMIbJUtaxgSrAHA/w5jSOiaVRTVzsBfrlTJZtFETgC+yQASI1AuytyrlvdWjQkofMwHVUpGzrgoB0PdgU6LvRRL58Xdaa0J4nf379rsMEGVWtEHWJGNpGMlaVQXJq82mCJNI7qufjyTSFAhwto+Li3V2iFmsR8q9kmRWFUHKgWrhOZytFWvnQJXNn/qoOjVHPyCtLKcTj+EFSui5HqONuCM7pO5gmXUEiPxF+5UfKmgYUDHrb/ufqI8v0KrVh3r3haGzTkvJkpycjALpBHuZTNbrYbQdFl6sVSJ/tFZrLtTaG8K/ZcslYgWdm/UyPnzpf5JNt3C/GhtqLRUFLN3SzkByxkHSJUBuJpL3UQnh7ou8uwNf1HpIrG2bdqIq8raf/uDnWAMGU5gg8hfbwCg2kdzfStan8FDIdffRT4K4TXZ/lZITUfd50v6zfvxvECAD/ezjg85fIUT+vJ0HCZBBAuSfdeT9Y1z3IAHyj3Ef/z6vYpAAOff7NkiAnHsb/uVnGCRAPs3W/ew/t9TwVRSxKYtYVlI6D0kBIgyzlKiBUDC/ts5GG5YcbWsWTbU3D22yn/z8OwRil5HV3GBF+SctFtv9YZwXVYwn/Fc5nrJEmr8AuyQKEovAiIeAlZ6kgF1257d87vP24bsf2MljuWCQFNoHRtt9X/g61tnhqOMBwVDTNzcqzRk3AYV/c8YL5myuvajL++BzONnV5WBNjZzJwsGqOQ67vOUzRaco2FbWqbIi+Zkn5yustdwZ4M9uR9+/dPYbmKX/XA3Sp+hQwWcfGaJzmfI+RH7wifW1SBBXgOcstvrJD0eA8MnBVcVsQWSMloLzKGNWbjkKdo+msPDM6VPO2t3bzwMsodU6PVvszutW2rCZ4y0iLhT3JG+Lig+1w8d32fCUeLCXGCz2o8mYrQVficExooRi42CyVwqwWabQEKx6FFnaKqyr5jFnwDSloOnh5/HYad/6+Xs4swbZrctXW9q8Zfbz/3iIe1PPfe5w53m1Vw14dQJnY7nttOLM4w2O2d6sUPlWiqtjuKw2K6+WA0eH3YUKZOyy+dht44DUK/JD4oIOzupqn4GzLBma3EvdP/WnPrWR4Ju+gsi+e9JngTXwMUCADNyrzP4gdHevRIC8kvd87/4DOx04I9uTlOhwu37lxfbOc0/ZlQCcPtz1jiakQADznlS8Dmkg9RkZTw3WV1WoQA4cwas/LMGOA4SFc3ivbW2wMBimEVgk1TZWWRyV11FUaYdTJSoSo7QIv3FsQWqx1xmKr3grFaA6oMsOow/YLwVMCOOA7+8CxRXeosYflpgEMRJgZ8nz2L1rDwHcs1w2xroP1gFchdtMMgLkxe4JANQCISKAuwgwvBE7nEn4mzVh+VJMIPKC81fabiw8chhoeXSaUK5XXnACHq+84gqqc0PtxeefJxh8BqHBhTzmNPKccBuLf3olQFHu8XzAiUQXSFwJmVBTX+u8xRV42i2LDDqwqzDnvZViTVMBw9jrfLeprQZ0DA9TUG+3C9/59T3RdufDJYA7za7TdMKeiQxSRW1xcTHAKxWdAOxdADaqIJVfeQgdXrZfR6n61mCRSkQTTkZGhu0mR0VAdCVqGQ0+AVn6XooS/TyfrIscANWLCJhfR9aGAClliIyEcRUL2orKYQegbBuAlzJYmpCCFWED1Ux7KuBmyrjRNo6A4mAqtKvLzsAE1gIWBhPYmmeJ5HH4ETbUVNkAqBVk+/dnco/xdGdC9IY8U4deunQJodvPYL1ytSOGZJUioEse74/94TFbhIpnGtXxNdxjiWLyIXRCmTzPUFU+D7XQ4aPHbSfqkjgyDC5acb698erLNnfGVKcC8GOyqsGKau92lCVY3fhjkCef9GIq6b2Qe5XhN1+OHKvZAlEXENqL4qUQAiwJAmQ01eSTyJ/xv4Bw4p9vI/BZBEirTZ80ESAeRph7VQ2AfSiryCqJwKkinqCB5z9/zdX49kO4VJcQfuwJmF+Cpdgsy4MM8olCwQSguOCGBPvVXU/ZvTeuhgBrsSoAx/Uf7bD5Cxfb82QadEDqfImw7g5AyUi1E33Kj/uaC4B+ksnoVGmXJaRK+VTNvey2edPSLZnrzTuyF+sU+lEAxFjXEDt0psvGzBxrp3k/I1OHWwHh8EPD/fGWjyK4nOvwDEGN8wKV176Ex19oleThPPfiBiqizT536/WouPKwh6u0lVeutGdeeJYxHWwXXXyxpUBaKv9jx/bdVO63OEKwmrE7k6yQ3Xt3YmtXi6XdaMfYKgunBEXKBLIEdu85BOg9lHD5Bps+fa5NmVppD5OXo5CmXlQGSxbNB+zsBdT70GIjg7G+Go2FWpWFMcY1jbUAqlfzXFCHgIJDncJox/YdljZ3GoqARCzRdmDndgbLsRC7/f47rDhnB8x2EH22EfKDEC6LtE0bdgNEAiyXnkYhcTsLQ6et27rDZZEsP38FodDJtEO1s2vat5+KfMbwybyT7robIL3aUI4od0MTuaSXe/fusDWfm26nDmPdwwKVCPnRBRnhpQWKse0WLYU38f6PQyz0AJaWomIKhciUZZIqxYejbAug37/59lt2I/ZvarfjkJHnIcPshLh47dVXLZnNw5SMyW58KOB7HjZ1msALT52B2GTcAPLvYg5cQgX/SayGlkNWtvO35ZBBJ7Gp2o993Ze/9jXeji+LZa09/cxL2H/NR73ob7964TULYayKpJU8tRV7u02/XWEPr/OEzIln0RtmH3FPyiDBmZFsGoSaCJBaMpJEgHSj3hmJ3ZTUG4o22rnrAORHm7v3Dcwb8/CB3L5zl91y+3TUVqNQDVTYkczjKK6wbepmngtqY77k7iCR8vMJhXycaq+98qa7bwLuJ00YxZiMtryTWcw7lSy4bXbe0kUsxDUQKwG2AbJ9ODkxLcxNyQRpN6N66eIawrh3YawDrKb2FrZuzSimSqpbbFj6ZDvEnB3CmM/Ox26M9ckzwJd7N9yeum+43f1Eg1ODNTDHdXMvhmHv1YQyR1ZYQYSNhWLNFMlYCIcIee3VtdwHFDpxKeRvDLGN2zdbQkqipY1OZtPkZ9FsTiL8h1gIBOIIqjO8AOtffu4VG8H7jYtJdL8fGoGMFVlq1uFs5KyR9MFRkNGMPeylgsJCuYeVqK+6XS6IJ3kX+w5kUoHBPBgW42wYe3j+BgWSoYLzpD1KK7Ctg0BWhYzyOAJRr6xcdRn5QxtcaPl+1C9a+2J4/VzWshYKGuIJqlfQuAiKMF6ng3VZGTOq4JCUVXOyFA++rGuSpJ6FaC/n/vtCPHcqoIz9SABFCk4mzH1QfpaKF1RVo3VboP9eslOUUaH3oHA1eaqG0Y9qIJXC+ar27mVwVkKOh/L4cK49DWs6ZXOIDPfs3/iGoXoRt6FNUyBrQSvvTx8D4XEiMlxYWh//4Uj/44/MsjG373LWVNrwylJSa6ULM3f7pL6QdIWmO+sr/QTyTM8lssId4gZID81GUmbqMXxVMLwUIGPJ0FLhwNEdOyye9UbFA1KpxnOdqk4R+aGCAxEael69r2bW8HbmBD9UHyoqiKL4Iphqo1bI3yracDL5W6Ws+5InhxBIPzVjOu1Tg/VfFvlXcyD5um3TB1stY8J0e+et9+3hXz5Ce4ezDjP39GCtRh9pgRR2vrN9rcSnIuz6vromkmrov2zdP94t/hN8879FgLim7Cc+/u+tsAYJkEEC5J9gkP0DX+IgAfIPfHM/85c2SICc+y0aJEDOvQ3/8jMMEiCfZut+9p9b5x6dI3UGEkitc48rQOMM5M+5soMzZ3h4sHPSaO3C8ghL7btuucK84zhPEoZdzZl/9PjRuEVgT0XB37z5C51DwnMPPWzzVlOQTwFZCI5E77/3LmeuoZz7yEPmLJadSRY0YH0oGR2lFMAOiwMjaOyxL9/7DTKLh4BtjHLB6iI+AjjH1mNN7k2QtxQZKk6Xa47etzKWGyhKk6KimULvu69eZTPI9L3+hmvAlyM5K0PKOAWIiub65uO+TJD+71VMpzOlO4ApJ6Tv+76jgiIPwIpcJojIjwECRKVxECBcS58DgQ6qA+oPkR8DBAjIWW+Lw457cTHyodC4F0KiCfeGFAqEKynoxkgAjAX3ok7O5fVFFpcSZTeuOt+mXLjEohNDLLvwgMUnRfM+up07jO5JD3h0MOfNnR/t5DwZCLHhTWExGbQU3unavHidbl6vioJEuSC1UXD9wP3f4u98yUyN4CtB8ssuscchoXSdLRSjytI6lDN9DbimzpttYAxSgPh6hYK3wCN4dSkNE/yxkSJOvuussftuuNxmrbkQCA3yAxJEBEgXvEN3fz6KMAn/LhQ4/UWNKjLscdbTfRmgjnD6E2WOFB8DHxP7lSD/BwGy5oeX9sbGhgEYd1ngEPI48OcKRFJzrTzly0sAcdrNC3aqQkEqlMX68MbqsMyoAGT09SesZl8OFY34jlMRfIYq0eFpI2wyChA/LEFaOpq458rPCEACE0ynQzFBJWMkQJXsrYYCeMnzXEG2Atib5YsNCO+DfCYS4FbhnkdRXsTFiVDos+bYdWCvpabguy77FqqhzxQWAUQcQao0yuYioeppa6CxmwHfaqmyPeHsSsaOmwyggk96fIoFAoT9x8O/BsghYHfCWEKDy/BcRzlBxfcSAHh/VCenqHTvBeVZ+977ZDUsAng/SjDyLBfwPGncFFc97k11rMiaEtplKrkLCvrOp3K/FKB8NpY3qSMBtrJzbC8SLVVp5/GcPgBW4eG0FeCumFH1lt99cajd9gusuhT2DfHRCrilmxoCsKsbq+tQp9JE0gBo5QuoMxRQRUFDAngE3s2ePdvJxGRzJdJD6g8BXBpMUojoZ2Jks48dQ2p22ubPm2frsR2bDbCq51C1ucgWhePkIEFTkHQqFiUhgDMKQk8BMIuCBCokp2DexNE2Kjme/Jc8Qm6rqFaNcBXasB/WXlbt5FHengEQOJVUuO/E+mqWs1OpAqgcP34s9/MIk9pcVyErkqgZmzHZAgl4KgUwunLNGpcHkit7MsgJ2WF5QFBNn5rh1Aqvv7/VFi5dhn3SdHvuqcfsypWXApIDAGEpIpuu99541S44bykEK4wzlf09sI8eoPxtzW22dddB84lIInip3t3vndu3Ai7PAmzCux9bp/FfmmmFv95F1fZJK8GCbPniBZA7+RYHSXTkUCYgLyZLWAjtPArDGmQ2DjuvVMio0wXHLTaIfs7cKKlfBAHDDeZvGVfG2M/ufsnSmXCWTx/tbE86AayyTxXh+58H8I2FE4HzV152mcURNNxCZbcHZNAQSJFCwNpGArNrUXoczim2VvrA2LGplojnezQvVJC5zwpOYAc0O9GOYkOUVUpwEIKp5NFYbLHAjBkeY3m0tR8AZiA+fb1DQuifEFXxKKsAoL0IKNpBSPzchfNRa1WRh3PcFi+fh1VWsr37wbs2lMXlwosvcsqH115/k/EaBHAZjUqCrA1mlcSkBGtFrfL403+0+752vx3PPUF2QzHvZw4h3JsIqp5BCHepI0AKyU748Xfm29OvAPJC2KAjtMUQIJXML2d5T5PHj3G2Q214LvrD5vZA+g2h77YzzlobWuhTrZBLKIEgs3xiAm1kyhh7/NGXmKxDIFOTqMaOQWkBmVFa4Czjujq8Ycfb8X5sBIQkiMun19ZcucJamdeef32tNdCm48aNtYvpO3X076OMC/lPagJtZHIupEI9GILgNBUMGfS7YKoWxs4OdHPpmSzCjRkXIXgnGotnPYFRbQTKy/7Nk5yKMubGaEDQU0gGRX7kni60bq5pNtULHbDjVfRxEbwiNOcuXYzKoN62bNlsC1EbqZL+vffWkkWRAimXDvHK45hXunisVG8jmPf2Y+UkFVk8JKwqF6q4dyKSU8eNsqwjB1BblbgMiWtuuBEFSIC9SRZKT68vKpNjtmzlVfYbyIZoCGgvKu+7IBee+7fJ9pVHTjHW4rG5WgF5VGpeLDzP/vERi6EfzYfo6mghFJyx2IsqKgKrJdkH+UByevoGM6ecsENHjmIxNsyG877Lqyosk/a86wtzIGUyUIHsZ948ScU/C7a/h82ck4YSpozFkOr1Msbh+Bm2FisvLcjKNwpDMSg7KV/vHrIOzkLIYF03NMaNq1rWji27Mi1lxCj6RKONTk22l599mjl5LMQpeUHkTUDTsyZlWg+Kl3cJePcJi7OwuOFkgBRZsywAUTBK/ad58fEvDrd/eVEKPeZy7ouqKIYR6N3O/Jc4NMr1yZFYpkVhi9bCpmjnzkOUgMSRddWBlWKBs1EMhgAeMTIJ0jGeQoFqS4gIsiWTp8Gf1loo9k+vv/gatoOnbPHC8yBVQth0sIBjI1lSVMkmIYz1o5ZNS4CVoSYSiVTPa0uRouygCjYhtYTIFxSWYA81wlpoo7zSM5aUloYiC3UBwfYiuZQBI/WIWONgVDNpBIwHAbJXsM5UAaAXny0jDK7BfJjnPZX1pUoTnktAu+6lP2trQnwC664P5HONI8O9WQfrIaUCIZb2s4ZpA5MAaVRSUQ2REQmJE+AUHJXc72LGi/6tfi2yXQUJB/gbrZP+rAva8MgeT+8pDBKtC6JJmziRWgW5uZYGAS+FzbAE7BtR4ij3Q6R+K2RxEAUJyiRR/ohInh5+pnEqBaazt1JOB9fStxmiXzLf5f5xnk2696ALBtcm3Ck9VCHC+iD1WrPUQrKo4nW8pK2VFBKWRfZZbv7g7/oC2BS+BonCa+n7LtahZmzGAtnLiOzRmryVdTcZ5WtaKoqbrVg8zpzpiBVVPa2nyED7sXRyZ7TGFlFh5MlcIpXPKfY8yv9Rfwtnra+HdAulfaLYhDdxva3M/dp8ZpC/tHXLNpuD7VtpcRmkX7Ktf3+TzZu7mGKF/VZw6IQ9RE5IaFAcSyAEDVLvrg7UQRQjBND2ldhL6jplMeZUoVy/qBBd44CNmA4taktdk77/h/5wh5b/+Yf6x8DHf0eA/PVn/mQC5K9baH3y+z7Xv//kV/jrj/jrAPFnAcD76wDYuV7/4N//c7fAuRIkf+vx+8999z7rV/9ZmD8/6230Se/vr8//f2ph80nP9N/9/lzH///kNf+e/ubTbp+/+vwMHxd83VcK9GdZfwNt+Invb6DS6u+p0T8j73WI9t6oKPw5gzQ0U+wahQNIe5Xdsvo8m7FmqVVji5Sfe8TGz54KIN5GNvRwzoy4HHCO2bhpm40bP57zSRP4QJDLhRiBC8MTj/zOLr/qSucWtI6s087WHjJKR1Ac7AHOnGBHD+Xat7/5A85kflg+yY2gHQIlDNyR4j/OzzVggZ5gyYpakLWSr/KYOSF3dGLNjCjgtsvOtxWfvxb8Nse+8eC3+FkoTgtdkChBrnSugRzGYHCfVkgaxRT4QKo4wYIjP1wv4+f91XnO1gpXHt5DbBx4Bvbneq3AIB9yXc9w/gpx5+I6cntlZ1xDca0K5nskOMBGKgKMvLEN7JnHeJDp2YkNuRdZsAHgB16cOYWb+uBPXllLHEE8hY0ezVZcU2hDh0OCLJxp0z63GgclslaGBjvCwLkugCVHcO6rw52khgL/5sYWCkrBBsjt7MYupaKk0uWFngHnkuOS4hgica24+cZ7qLcMRGUTgyNJO2091K5ZuNSefP99d92OzHGfjDeXjclZG6wCfwk37uogusKjcHZoB/eACIuI8bfrF023WTesolBWGEgX9x08Byy80bl7kAPCedsDC/yBMdqHA6jYjyJIVUnKIYKL0qd+JjxAGIAen/3MEhMJ8qcEiHN9uP/5L/Q2NpKvAeg0KY0OBzjhT/X74mlTrJXqTD/UGRyrAVJKeU/t1oa9RxSdsrERm4ncEoC+OipXOXwDQ+8+eNBmL5pnEYBHgWHYPFCV3w7oGEXIaQhs0PFj2YBJ4Qg+el3Fp0KUQ7Gb2bjhQ1u+/DwAxEA7i0f4MJipdiwvVKGqAGN55gdhq9EI2L/nwG4q2sdZ0phJdupINqDUHgCDJhQg0y0dL/YuqowVUnyMXA8/Oum+vUd4vpE8pssmZMyyIxARaeMnkGXwBkAoHuNU957F5mlESrKNAaiYRKV3Kb7of/j9I/aFe79oH5JJQV/Dq2wMsJEngPlSe/fd97ghkubI0srHduzqC1+JUBUsAMYk1BjRMXG2bftO3scJR4aoMj4paYQdPtL3vpIBC2VVpRv4yP3Jboq64ccnAHlgSQFnArBQ8UQNInWI7E0E+CjQ2gWEA67Is34g5DwNQGwv1jqyudIgFuijT30IiBFQI0uxSgCYehi5yRMn2fbt220iCgf54IUB9ip8/e233nRWHD78LxFySpYwygIpLsLOaeoUy8k86LJh5k/PAGRpwo4qDdumSgAWD9RDNYDt5AsQLn0IsDUIe47DAKPqtHPJUTlDG0vpkzRsKJKyCHC3Xkd+eDLQDmP3VAaId+EFFxDkHWclkDCqiBXxcmDvHgB8X4DScfbia2/bsVMV9sDXvwmv1mpvvvI8oO1yVAPYrNFLN69fhy1UGioZXwCkGgKyy8jBoB92ElJNEHd1XbvtyzlDwPdwBncHdjtkHDDIhpLHMPKOiXbyoY8sBtC5AGuTNgDWGHnaAfwdy8ymsjcaQq/bjuTXWOqkcbb2o2MWk9RH4E0iiD0iELAMOVsNgHb40ESq7QNt8e2jbM8zhTadQKKemtMQTEUWkTLZ9mTmEIB+kvyEAsBGHwibJTYDBUonk1AP9/ggSod2ADBZFIXAgh8nk2Z/NmoVXm8uY6EBoqEoJxO5H4AxE+Xuo4BpFEajLrNhKDZ6IBiWzJ5s+yB4pnCv4YSZZHwJlDpoSxdiHUa2TwOVwsMI+N6+54BdCrO+mzDpUCyPlNOQgBIghuuVZZPYal+A9PUfbrCf/Ozn9u7b7zhlwiLA+0osu87wXgToVQDgtQIwB1Dx7UVfKyJMqbi0EoC3yr5+b4b98Dd4OyYloiqgQrm7zQF9UuEIyB4/dhT3zIcsEE3kTJjSGmJ/Vk+fqgcE9uhS2+J7SJh0p2czQGCVHdyfgwwwyanGAiBVxo2nqp1JVWH2ZSV1PK+3bd60C6JrMsB5hV10xQrbs2eXvbHuI1uw9Hxn59dGiPOqa65E3YA6COKyhtDyBEDYQu6TbG66uJ75K/tye1rKIhg7hMqj9hkF8N6MJVg76rISCNgULI4CA7E+Iv/EB9upGkisCp4rExIvFjs7D9knQY5eBtFVKvsfxu78hQtcpoEvmTvr16+3uZCSB7HAkg2QwOR6yJN4iI2gQH8YflRVsiUC4F+3fqtdcslKpwBJHzWahZewcfryMPI69uzbZbUA9dWM8VvvvBvm3NveeHsdRFQZ7yvMsgrOWkLGDDuEsioZ5cLDdyfaJV95366/9kobR+aNiOiJY9KtCTXeJkiwiGB/mwSxXIoMNAWCJIagbQ8WWT8FlZFN0cm4OpKV4yzpYgC+A1GjnSK/5hCV8XfcM5v2HIlaqImcm1eYDyKx/YpmLhgDMX3EJoyfyqaiyA7sP8YiRbgV7TBn9gys7rIhZsgzQAoZDnEeRR8PYowFo3xrJNB7f1Y+fTORBbuKsG8yXJh7RjP/DcNSUYt0YjK2V80d9hrET+eQAGvGrqqNCopurPkOo7Tp8cH6C+XIS9+YaF/6QwlzX4hT0R3Hmq8EEkSL5SgkuCJ9xo8ZCenTbNOxhWO3wf3JRvVxzJIIpz5MTscoiLtC5rUkAs/HjRkBeddtc3lsR02FDYMcqIGwS4yOJx8mh7yaPDI3+VtXzQAAIABJREFUZkO2Qp4Skh4Yn2ynMk+wTqBm2rAFa6nxVD54QK7UWj1KqzpIAylequt4PAuQf0CYI9QO5R6zSyCJD/Fe4gHDpRI5RPVLI/N+FeoKb+zkYrg+EVza1HWRE3HmFCH1jHd/SPcONnWePn2gv9ZYZW1EMhZDaYO6mjpn1yiyoYJqD6n0kskNEanfwBo7BIKkm/nAj3uh+yUFSB2buNOFp+inWH7xPHo+KZ0OkX/TzHUEElQnAkTrtyfvKZ5+Wkcfle1UOG2vHJ807BtVEyMCQptHEXvaK/fwP5HAslfTxqsTktxHEmNVeqiypl/J0Ccb7lOCSMmR9/h8R4AI5NcGaODx2oZ6YKXWAREtwsOX6/Hi+RS8rsfpZ07C3P/8yvvQbq5bYfPMBZ1sxjzYIAfInk6bMX538MABR36kcg2HDyo0Dns2CjhEOuxAHdJGG0puLHKolDZNhDCPpa92oYjcunUT4zaezW0lY561k0ZQf5QSRsHmuSdy+Td5V6fPuhygFIiWWNr3Azb688kI8fcLte1b95GDc8qeevo1CEMqoIKiUZTgw8pM29FKaDpjRSrDcvYfUnxKKaacMn0oo0RzuT5UsaVPXdc/9McgAfKp3t5BAuRTbd7BJ/+Mt8AnAmif8P4HCZDP+A3+m769QQLk3Jt/kAA59zb8nz/Duc6Pn/TKgwTIJ7XQ3+73QwDyQwgsl41VKPhwaeUZrNcjbc3CKfaj539n3/reAxTOe9iYiaOsqrHGrrn+OnvhFRwrsPUtovhZeEkqGbWyrRcmHREZam9h138N4eU7wDOlhJhD9ucrz7xsU6fOJ7uXAPRiChGDouyqy68HpI92Dh2NFKxK3eBLEWcAZ6hOLPHrITJiIQPkaBABziHMKCTM165bOtcuvPUG3HuaKOQ8Zg9CpoSRuVuBI4uKzILAfTopOJO9lp5TbjMu+NwRH2rrPvvhvrxn3CFwbqiolCoCu3AKKJvICw0B54iJjQS/KHTWyCpAVE2enIOEj5ZTyBhPgWIVbiWhuAaoMHFIjxeuFxFgY+DCNfybxwrH7eiCxPHHNqyhzIb46bzaiTihyB6883OWtnymeQW3obTByQNlRWNjg43G9l3Zz3LgUP6mLLFBm107tVB83MSn7LBqwOF0XSpo9MGW2csj2O69618gmiBK2sGXwZeCydhuBPuSm5GqDoVLDeG8LSszhZrL6Uc27iJIYiicP1tSAG6ErRZEzY3LZhLifjEYYq1ThvQ6AoRzNEKJXsgdkUaywfaDdNF5X59qXp3fHekxUJjG2dYRICqM/BMCROf6o08tcp1//Oe29ul1RIDMuW9q7/Ll880L4mAc4HQsIEUUAHgagFYH1Z2uuh4mpxlLmB7sgDoBOhsA+hqxXWgjkb2lw4uK4yIXWiwFyBSIiE6CXYKohA3ENqQJRUcEvuABVLQqtHssAEATORMK+o2LjQIMbMTuhKyOmdNcIKrCuBMI8m6ielSqgEpAUHmAC0A5RVV+EJ7rqSNHE5Bbhs3GIdi4DmeRMX/BbFi1CIAiD1QXuwAWEvEfSyYk/U0AngQ6bBP2O1TRcuWzAB83Aj786rcP25z5s50SxQsgbeEcEuwBBT7atAXwa6xrLIF5C5cstlfffNPmEWYbGT0MS5nn3PuMQrGhLIQCgMPJVCALzKzABkMh35F8FpWU2wsvvmw3E9qsLApdSyAsWr5C1rmp/gD3+qqqc53Ln30QoK3/4+ZfUs1O5xHwIgspDR95jCu4pp/AdgCGbqzUJLL8Ug6Iws/14fzS+Z0eIxJEShFZiMnvvQ7rm9TUEc6vvc+zrtdOAA4q/yNCYbTxsa4KeihEhS99IQgCwhcSxoPq1wYCm0djk9NDbswEqs67Udv40OEbVN0KSJ2NXUs9QcULqHiWV/yu3XuwcwmycahtwvHWj8W+SbZnsngRKLMHqxQPgN2RkERjxo23fEDjt15/3e7/8hcByBts25ZNNgMyLhAQ9HDWCQDs3Xbn3ffCPHbbmy8/a7feeD0qAdoFlvLDt95CHUTFOP0gINTHqgvznIqgB0DoLGRdSup4W7f9gFUS2NMDmbdg7mzyFdKcldZNz3/J8n6xFcKjDZ6mh3bmXtKfOwHdt287hW1YhtUwwW47mAvJkGwFTMiTpk23TVu2YtEzz5YuIrwYxcVbaz/Ecy/Ovvr0HfZL1B9XYSfXUHbKksN9Ue002s5jZbaHNhpBVogvoH9sfJT1QDhegBKjHkLsFHYn7crRQJY2k3yWWsDytRs3WhftL3Bq/tRptu39tdZU1g1xkg44CgiXg/KIsVgDIH28sIVJLdSWLZjuAp2hUOmPiZZ5gkwe2nPFkil2CBJRAcxnISgaAMkyps/AIxBQEwLiyLEjAH3tNnHyBKqvkcxhO9bLZJg6Is1VNkt5dBYQPzY+njYOxhLG08ZPybBnyXqJBtjrpb8pbL6GamPl5jAF2zfumWrPvVfnApqXzMaODuJk987drj+H8hqzsDGrqy5FwlgJEE+QvIJ7AeO6mYxb6hgbXFc3i4ys++vqTmPLVgYoX2PTp81CPbQPi60MlpgWlCDDXH5AWGgMz59JdXUqqqIyW7BgLt6CVLQDBD7/zkYs+obCvlfQ/1kwsCW78MIVbozko7rxRlU28Xz8Cfs/Kk+QR4QSAAjUnnniD3bXXbe6wG1Ni3WQPMcgNCdPyEARVQyJiAUQz/Pu+x9YFH2gnLaKQuEzg2DrA4cPuQXBD1B12UUXu2r0+opKV12+h1BqgbWjAU9lBajKeuUgFdHOknumkucgW7/TvMauvYfs8iuuJlT7BNXhGS74W9LHVEiZLO5dL/e8FPJwxVXX22vPvmz7DuagmBhvp8/yWkg4j5QwR8+bY9+91tfW/Osm++I9t2Kn8yq2cSMhORLJWKCqgOr3Dua3EOwE05IT7WwhQCxB9dGolIpQuAxPHE77UYlB5s/R7FyI31hA6lbIlzrWglz73F0zUI6NsFYWvaeeegHCN8SRJQsXzyGYbISdLsmlD1XYYUD8CDw7T6MQmorSpoNxMDI1yY4dO+Tml+lTJ/UFwfOeZNfV0tZjH+3N5PXibPasmQDB79IvWGSZOxdizdbOmNHvognreviRx8npgOAj50aKr1ACvU6T5xMSGWBv/GCOff/VesiIQKdsUzXEu2vfR23RADGt0DPmBwDq5GFxNpk5rqKowGaRWVNUVG6vvrMFK70WrOKusrVU+HtCgPsxjgN9PW3u9MmWnhBjxSezbQq2eg3MHxnYwdWcLbW1b6+11SsvAOgmBB4izcdX/a0ICzlVbSAnY6PjT98ph9ipYTMiAiSJ95KVncfaQOYPm45mLBI7UDO1s+AlJ6WxJndBHNfZQQiQC1ettBdef9USKWLoYc4+xWZKyhZZAbaRHxRLBosf61Mn6hPldmjzcwpbtrGsc2n0rwjauRI1UQ0kiMiPUueH2gzZhLKFdVgbmE6RBrSZ1ioB8kPjYiDgmlAnZbNG9AWDxyGR1VjKzMyiWgdrLsixZr6KaBeBEIJiphtFqQgTSZdzIUBEfnSKwGE8qPhBxEk4ZIoXBI7WShEgXlTWaOMXzDVos/MxSTFQXNO36DkQv+DxBTbxCwf6NkD9mR56vNs0saZq86dNg3J1tPqJAOGX/ZU7/T6uImMcCYMtluyz9J8UJIzLdsaxnldtdoo8J+V/iOTQfCZJsYoNOumXyllRoYKqkxKYL6sgRYNQE0ZDbMaw98nOOcrcHM4Gt9RVHtVDfsWixNTeKBqyopKNr0LqZQd2mOD5kRAj2iONGT2WuWuo5RzLQ4GVDyE7nr6abq+/8q79+Ae/oCIoxHnhFuZi38mBQ5vzYDbr2ktovpG1n7ME0y6bD224nfqtPzfsb3dE+v/hlQcJkE+1kQcJkE+1eQef/DPeAucK8A0SIJ/xG/w3fXuDBMi5N/8gAXLubfg/f4ZznR8/6ZUHCZBPaqG/3e8F0tdiyS27YG/Oy7U4yASB0zW2VNotd11r3/nh1+2h3/wIt4IzNmHeNIrO08BQyyic86NoroUzKM4B/F04JIAXOIpsl8+ePU1cQYZT3+fguDMmfRzuGeOssqQG95YirPmTcZMpALD3tW//23ftzuUX2/yrbrBbb7nLhZl3E6qtQjLlLUaRCdsI7iHBvx9ZGnX1WDvHBNlVqCdW3Hwdxe3hFD7m2Oc+fxvYUrLL88g7WUiWRjxnQHI0isvBT3FlcASIjo/Kq+z72ne4RBAASRKArbrLwFTBMcW3uqZaMLH7rr7CZhI9cO21V3Mm49zOmVjnNAXJu+9dxAKgPxjVEIpbeykcNQgQT/CBIT2y1+p2BE4CRYZVqEBkheUfLFeMNhdH4RnQZXdcNsdm3kSOM/hGHDhvNUHvU6ZOxsqcYj2wejnjeILH1qE4acF5pY/8wCqdM7z+7Y8jTHNjB+fLJEeAhAXGg/V0uvD5rvZeu+PSy2zpNdfaNdde5QoiKyFV2sBQdc06F3uDTXSCvXbxqYyVlvY6OAKuHXXK7FVLEE3wmkNaKdhuwlWe3BaKFH0gXZRd2U5R4JAuilnBIwaUHZ6yv+ovWhQu4Cyx1Ob9BIiyP51FtgomeZwUIH9GgMz/6rTeSy9dZkkxoRaOBVYYL5rKjY6QpzgWFb2AUt0AL53KAIFdqQakbYEtq61vs0aA5VJsTAJIeE8aMdLew1ZpFmCj/NG7ADGHANgKNAmGwROLJ7BgCD/v5DlHpAynanaUvfXGK1hPzeMieqmQP4Un/Bg6PEHaxSVUciPliY51FaRJ2G9sp6Jy3MSREBZJhAlnucN/SspoB4yUVxTbzWQZtHc1WG4+YcgQEz1YSMgO58MPPwLI9kFyE2dN2Lu0cPMjACDeJrx58XmLqWZVSE49lb4ZNp4K+mf++LhdfcWV9vprr9mS886zjZs3EaJbZQ/8y7ftNQDuzVu3A/LXECY90dkaTZw43qkpdu7c4WxzJk6aDMjQbTsAeavoSF+49z7LzMq2gtNUf1Oh2iMgGTBEQeuqag3H7quSqlsFMXtT6S245fEvj3Az1U2/zHVKEN1EhYUPROyoclOg6UAlqiyvYgBhBgbNgMWFCBD9XKHpI5JTHOEg4CcxMYF/JzvwY9vWLS7vIxSwNQVrI6k//LmHqoJupV0WL5hjWzdtxHImxYL5W1RWDLpO2qzahlNtHIBXvq8mKexWdpMJ4O0VADgaTTjscMfarceP/qprrkI+1st9JqiY61G+i1i9R//wuJOQ3X77nc62S6zcj37wPfvmg1/nnrUAFtZaMhkTFXknbOsOQC3fWAKno1DqJNkP/v1f7de//621A5xVV9Tb448/AfEyB9BxNBW4eLCfLTD0HxYDA1x4lKBr/nWKgPYzhAdJllaMTdHnb7zK3njtZbvzrW/Z4e++Tcgx4CX9IDoKCynyFY6j4BETO3XKdIKaCPPeikRvSppTIwXRXkmoVGQrIgslVfhuRvXzb6/fb9dN+o6tWDbJrr9yle3e+J5NGplIP+2wvcdr7IOP9tqSC5YAZLbZcH6+46PNdu9tN1sPz1lDtXYrnvnphLzXAKB9QNspaD2Cdl4IcVcJqbRn01YbGUtuBsHtpSgs9mefMuJJjHxcMg+G0188yM8otDkzCchmwpw6Y56dPFOJxC7YYsN67Z03X7VpM+dCYgy3n//qN7bm6mtswpTJ5FScxG4nz9JRZAShzBqONU0RgdmbNmy285ddgAKjjYkQOySURh+gWjj/okvsYBaWaUwyZwBMBcx6A3S2Ml+kpI20AkDYez4/1r7/q512/ooVjkwdB0nRiaTtzTffdcqtcCqcL79yDSqMYvto63rabAFV3gQG8xhVsBuSRskmK7Gy62IytjYmVCysGrBDCkOJ8MEHH9qaNasBE49RfT3a2eds3bLdhQLXEMp03bXXO4JSBMGO/Yfs/Z2HbcL06fRRbNVmTCJvYK9dfNEKC05XDHXfR3UmleH05xDCpQpokxOoEpYsW2g7tmy02ZMmmB+AJNw847HDCguw/wFc7GBy9vT0QfFFtT9k5ERUYJGxMXYk+6iNoC3G4e+vwOT5kCFV5WUsQCyOGu/MkTvIzBgNGKyPXbt22o2332anpR5BOVdFJkwtoPiEKVPsw3feo61ZXHmdubPnuvyeCuZjgdDDAdybIae3ofpJEaAdEw85Qb/IPg3wHYUCq9rKqHyoY+Pw+q/m2pqvb7NpU8bYdVdcZi++8IQd3rfHvnTP3XYQRV0c1z0eNZwH82RKIosvXpjMBiy4VImjemnmec5CBiSTX1FeQTW/F36ZLOgCuKWqu+iKVCsuDMOOq8pyThRYTk6+XXDhZSiKsAecMxZbNawNITNryeTZsX0fRHCQXXLpxajYdtmqVRdZIX2whHDzScyrEeRe1DIeVA0fAehbA+i/cetHduWVV9L2p1A1HXaL24oLL4Iw9oHYC3HWX9v37IecCLIPkc52Mn5bWIS1JjzzrUn2zadQwtC2AtPDsDOqZP54k7b1h8AaNXYCILk37/k41SHelkie1ZxpEy0OQv8Mlfgbt0JWsZlKAYTOZn4oh5jxp3pfWSWzWA8SsaDy6Wq1oahn0qlUGQK47s/zlRWXuoB3zxAPq8jNQSURbRs2fERGSiWWiQuZ9wMgPdh8QSZLBaKxlJo+FjI/i/BxNn4ElIls7PGD2GZTEOgXxjjoJV8lF9urKKuBJPBFLdNL2zZgVbbv4H63PoTSN8P4HJc2xslEC1HzDGET4oXcQGvCDMaCfD3lgZpHbk0Vqi9fNhzaZAmwr4aM7aSvhoZje4VKRPe5lXkgmHGuzBbZEx46QH4O7zsU9ZfmBq0pWVlHWbexVmKsaAMUjm1WuzY+jO0YFHehtPtwCh0aab8slBNKppAiRZUuUgcqz0X7gJIy+j/ru8sB4fe6Z0762r/p0ZiR6mMA0D/5yGwbc9cep8D4uFKk3ypLygcVFSgEfSDzQ2pUrakiwWSHpTZzz+mIDzZazG2erHkqbvDmGntptxKsL5UrMooxUsG81wLJoXVWJIgC36UAkd2nSJIuqVl4LpcRQtt2875D2V+FQB77se/QvQgiu6yNHJsq8l/GoMBaT+7PUDa9I5JHsHknFDAmFmI3y92jeK23tL0HSpwIbPf27D5o06fMtswjx23h3KV2cN8xLNdO20M/fdhCsFsMQ3nVivrnVN5p3kOSq0JSoKDer9pRBI3Updqc6v32edD+A38MEiCf6s0dJEA+1eYdfPLPeAucK8A3SIB8xm/w3/TtDRIg5978gxkg596G//NnONf58ZNeeZAA+aQW+tv9XpkZfhSyydnHFaQBzbusjbZaLLHK7cvXXWzn3brGNrzzvKXNwdIagDyGwjFP/mbL+k2WigWWQPsGgsp1TgmjIFPnKJ1lpX545rs/svTlyyicnGn7d2Orj7LDD4eEKKzbt2/baWkp6RbKubmRAsaQ4ChbtvQS3F+S+T6agtpqcOA+a+MmMhk7UXx4enZytveAoOixqy8+z+ZdcgH4lj/FrEfsxz/6GadGXwo0cTQga7Spod3CQ6KcbZSsi12RnqtUl/qjb87R/+VuoLOwComVk6HYh1Cuob6hxm5fvdJGzZ3l3ABi46IgQq4CH/K0axYtsJe2bXXn6TaKQIODyd3AFaIRG2z0FWBoUa7IramRgsWYcM6R1RTp4a5DsWRHFwV4ZDa3U+h7z1UX2ZwbLrQ6CCfla6hwM5Vi7lKwN29wg5QRwx02q1Um80iWy0pRFEQ5NvJS13S2d7kzpwgQbxQgDz7wPdqYnNDeAIqXcXWBBJJzgQoRW3FwkZNRIMKHUHC6Lp6nDixXBgOlpUVkUo9yFtCpacNs1Yr5NnbWOPA2sk58yAT3osBwSLsjQNqE+VEc6k3urez4O7Auc+dUcHP1AZEdTmnDOV5jX4SIa/eBAj+RH+5Azye/y3py4ccEiL73uPG3V/ZmTB5lIxOpREf2k05V43CAXT9egJJxGCYcwwH5FUqjm9raQEU2Vect2JG00cFep7J15eorAWvS7ekXnrNhNGIM1kIV3OB6LI68qXRVMG04FaghqAuKigtpnAY7j2wNP5ivX/zsR/bNbzwAe4TNBQqTAMBkgRun8k8BRnRT6RjrFCDBgCvvvPOOXUqyfSWZB6cKypAMEZiTPgkbkVh79LHf2ze//YC1Ev5yMh97IlVSAgKWkQPw2988aQvnXUiIdbZFJ8VYZT0qFpQnUZAgCVi71MG+hXHNi8nuEMGzfdNmu3LVGhQA5TZq8mT70Xf+3SJ5vhtQcjzx/Ot2ughyhuyPRRA38q3PmDzRNfpmiJIxVNTK0ikmNh7CZjcd2N+uue5GV538xDPP4nNXD2AV4cKVBUYIWKrB9khkjUQ97XQa5Z2AcwI8ddqTXx7pZqybHs51k0YrbSqvdlXUChARASJmS51hQBEyYIGlCmDZZAngOkseRiI+/TkA+sofmIW64GhWpgtU76RqduvmDTabLJNQgLsggL8JKCOKCvMBCiMtkgF6EoA5GXugIAUHgS5HAQjWVpfBBJJlAlAawvU0w9Lu2iGCxR+CrNkWLFqM8qUcEPYocrZrXehPI9XPylSoxvNeVb1vvPG2GxyXXbbKMYbVKGg2YGU1bmw6FcKjbQh2VvmZhwCZfe3ttRuRcA0HyByK9dVc+/aD99u3v/4A4KMs2hrt0UcfA3ieANi6ELay2DqbIZXw5osOjbOu8g5IkkaARQ/bSVi8VEiy1pmN8mj3zo/s6me+YtWP77e331wLsDWSSnRC4wH/9+0/SgU+oB4g4hAAuSPYB8WTj4HBCFX/+XbtdddYB4MvK6+QXIBiq0NR8eCLd9i/LP++3XfXbRYBk5yffQTmEvkWWTm7jlTYMTz90yYREF11lqB0H6rAq+zWG661cAixhqJSCwN8bAf062ASWQ/xVFzZTIX3IiYSbIz2HbIOiMmVS1CM0LaF2BrlF9fYliNMTsN9LJh77RtItXRNMWzuWFe5XVJZZ3HJYwH8p1hSrI+98NwTVOMv431jv/bHJwmdmmCXUEGeC/CsiXE0BIikePLjz83JhVUfawVc3+Jl+DSWFFIh34B0DWsV5oHjBEtFUXEvoFnWV7LAqkdpEkm/8WLyvnpNgu06CKDJOJG9WDvvvZPrysIWqNPdt2q7/PLVVI372J5dW1i8xrHgML8A+itQua0O5rsD0Likmn4TZpHBtFdpCf3ai6D1/4e99wDvsjzb/6/svffeJEAgjLD33kMQ9wK3rVWcb9VWW6tV6+jbLWrdAweKggjI3iOBQBKy9957j//nuhE73rfSw/z8275NPHIYMr7f57mfe57ndZ7nUUgAX2yrVDWQzfcAonkWeXnkMwD0q0XPELI0tKJcbZZSAOPTIAJCsEwKD8cmiAXOHkB5VEK8OMf2ypnPiwlwH4f6rAX2n/wD5gTNMPpo8/ty3fVXii3kbcqhI5KQMNqEMev47WBRyEUVEUIg+rYvdpg+7cJz6mCMxEHmOmBll0cOSEREuLFW4kIkl/yXaK6rl8l58+ZPjdVYNHZWkyFHtm//AjvAeRAflRIyKkEqUs9A9J414craz5y535PJKTzbkRLKeFSrOBcWTFva2pY2OXT0sFTzejNmL+T17SFWuyT5dDZEWbO8/O5GcY8IkeTPrpZfvqekRhvV4wGQmN6yGQVPDyB6RFCYIXhGo8ZSYtOHin1b8jikD4IDAhb0H7VYjgk3DwlGrUOWTAsbGlvmLJYkMkAqZOmVcdLdHCHvbvyAe2tGNfMjyI1Tsmfvl4zzOWQyxbLg+sj6u34g06bNYiEsJitoPPOXgtOdEh0TYe5LFWvWAL1ZGTmSRn8ZM24SBQ+2svvAIVQ7SnhYyx9f3ABAbUvmTKKMGpMoOSgGyqicVwVFB4txBaSkkui/XU/b8/HT14ogVdhg0Bf7WddUuZAJuZLNOIpDyeOMv+XRpNPkb9SY7JEwQtGjQvxQJDVJLKq5wwePcY/IViFj8koqsPS0Z6Nhi1qn0KhlooJYd9jU9WPBNy1xFIpCnosuypppw8bKiba0pK1aqsjDIkzsD394WUaPGS8xrBuaAWKD2q4FgkFJT2usEkvK64iaUWJHLZSw9PNzhjyvx/YrAb/UEnWKg2gskzL1DYVwaervkNrWRqnEVskfAk4JEJy5KHAIxtcTxSaKvZw8lHG8vm4kZkyfxmbLX86hKEo5e9YoeVzZsGjeTzMEdQYkj5IzIeTGqI1lBlk/HazTamEXjD2iExLV48ynjvxfq1aGD2f8Mk8qAaIkv4LtKjQIpK920N4tbMRCsK2zx/6yj/uNorBhB76hjqxTahOlxQ4u5H7otqWf67ViLlRbwXpC63RdtNZRx3qnoP35ig+20Wp1pTZW3E/BqzNk2B3Hv14TL9ha6eZI/UR7ULPq3KB7DCVB+nWfoxsnDUQ35qVaqMPrQpZoDohW3ViRA6IFByrH1Tyraooh9P10Xa0iY0PXU33vEAgdVcaoLV0pYeZqrXYho0RVmqqsUXWoFjjopl0LG/qYU3RTr3ONhsd5IEfeuuUzoyQZzd6jCQLKnj5Wi/xZ29SfwgVfpNqqdNH2UtLKGdJvMoRoO0SZo62LbMP2rupsjgRg1XbfXQ+iTnIVf58gCP8q7hElDpt0Jal0D6Ftp0UT+qFt+n/+Y5AA+U4f8SAB8p027+CL/4u3wEABvkEC5F/8AX+vlzdIgAy8+QcJkIG34bd/hYHOjxd750EC5GIt9H3+XLMJwQsofNXwcT1vaFGtPZZN9k79cjkWTRs+e0MeeOROzr+1FNjOpRg3TlLIYN793gfiTZF5KA4vlpydVMmuuctaDGbNWVJdgz557XUZgiuLuuQE4lzQzJmxML+IMHTsrcCIm8mpdrEhbxHCws7aRZ595vfgjQD17SglKBZzcYY8AI9SNT6mwIYAsQCIt7Lplqtwebnmv+7VkTRgAAAgAElEQVTGhrpcLDgD7t17SJ5+8nnux4v36aLQzIfoAM5WEBRKgOhMfcEC64ISRCMTNL9DlSyKSbngfqJYbT9nTS+KTivJb1UMxJ0iytWzp0rU+FHy/AtPywoKmYfgEPPIQz8FiyGDhDiHbkLJ1ZreAvVHV5e6F6hVPVEAnJkrwMcCOZur2KCzswWCx9G47ly1bLbMvmYJeGIBxYjtYHje4A1QJ2CU3eAGyEiw4o7hdNpLIS4uSuDFfWCzmgtajBOBZoYG+PiD83aa3A9rC2d5/NHnICVwEbBxMYqUHs771hQfahan2ud3IQRQjMwCdyBb2vUGAuXf373TZE22teNKBO53/aIZMmXNAqlpwNLcmfxNSxwfyIu1A9fq5b7ayCTpg2yy1fvlOi9YXmsbq8KjD0xNFSFKimiWKN/kbM+5ng/zHL6yyjYuDpztUyE+9OO13evF4ul9j/Vb23SKP9ZS9gSszEEC46xKA63G55CtH71YHx3Dn17BPXsALzsb/KoBJhzw937m2RfkR+vvMQfzA0cPEZJaRrj4CKpYmyBAaCQO5EUcvDuQx/hh/eDC+zQgfbps9SVyOukY/tbZfL0SgAjvMcAJWpHA6VP4ihcakKsV2Y0CKgqIKGuWV3iWB+oFAVJFpwmhIfsZQE6ArnVUPbtQvcu12/QCZI4AZFBrBxfZu/uEvPf2FkkkSLSivkzCh5ABAcA7ZdpkQCiATsD1V196UW5bu1ZsARkbqVxuBbyZiiVWAeDlcy+8IH94aYMUY3nzJQC/JR3txPGjgCZ9Mmf2DIiQaTyALhM4qizcsWPHsUM6h396tAyLH4VF0kL579/9XlKzMoljoHNg/zGBa9FOHIf3+x9ffBk5lC8Vtm4AlVW0kashQDohn6wY7DxieXP9kP8xc139nKoTFEwhYIZPHUw6qVyohr3g8a1gRzXEgobIKzsYRIByK1XjXTznIVSnF2KFonkfCeRQtEIOuTgCTkFI+WJZpWoPBe78CODxxL5Lw3dKaRNHZQzDArgdBiJVtS08byeVR1FtevjQcYKlMwHZ51CFjj3LsiUA8CFSlIMyB8KkgtwIf/8gJr9eeevtdwmJH2uC4vV639/4nskpuQbFiCcgeiNB2QewKwtDmeITEClvf7gXtYWfLJqXKNWluViVDTEh1PUMyH2oL+wZUIuXzKIdCDdyxZor7ZzYMMHZdblIJ7k1W7d9LpEoG0KCAwGWzwDskpUC0aQElgKGhQXFTEQ1MnTYSGyDyk2OhQuyNlqZ7JAg8gQwW6KvjYqBme5tZxJzwq+wTY6nF0gZqqjHt9wnN078mdx3x3XiCvLowIAtzc82Qda2jr6y4c394keVtL0GQPU2SWt/M+qC6eLn5SoBAFpe+P4XILMLoT9UU6F9lmu0tIXnxYYpBLCwi/btgfgagnVK+skkJqcmbJaiZHdyrvhExpLzkG+srFTRc8PaywAx2+XIqVQ5lVksoeFBcs8ProQ5rgKwZsKCWd24aTMTOkw2djbjJ41jIbKD4Khn/MTLCZQJhwGb73r4UdRgTfQXcjmaNCdBeyTZCtga5RVVGIXJ9i/3Sy2kgCq+TIU513z7D+Jl48YcQO8l2LyUAqa7M1FimYdqpIbrtodxL8L+aPz4cYxlZ5jhfJREPRJA1X0HLL8946EVKWMbyplyLJxUdugBSdzVVMvC1CXnMtMhOgOwbumS7OxyVDuB5NhsQ1HlLLNmTzZguo4H9Wj0g+lPRjGWSn5IO9fvh4ImItwP66VhWE65ikN0t7z0k41y07o7mJ8IQi8oMoB+FJZcH2/+gLYZJSH0Dyvav455ICSOsYJdkD3E39n0TGPVk0W+kAZ3KUDZipzQGwJm+sL50gSYn5JyGpByglGa1UMCuUN8amX8h9i9LV22XHZ+uZvntVYOHDxgKgLGTJqIxVaZIUI0JFlB0RHkvwRCzHWgg9y140tZuXy5tFBprpX4tTWVkKlU6LOwZHId9U0dKAtUvZaEtdwEeeznz0kh9ncn962Vx14jS8i2G4IxTBITYgTHSZRYv8EebY5kkKtUTdhyLIq+iePGMN8rZ9PGWGU8MQNpyHJ+bhGhXdVsGlwgpjXPhwUQsqKGPAgN4R4zE5u/VJG9KOWuv/4m1BQ5AMUNBJntkDvuuMGoizpY1F7c8IrJuQnCemv6zGmMtWJA4jKZMGGc8QltxKrODVVGBjZQRw8nSSCWhi7Y9lUDCgdjs+aDldnu/QeYK60kDRIjnCyGJtaLNtYtDay+AOq+8uOR8vN3mySIBb++Cskq1xiogWI8Bzfsmo4ePSH2eHOGRg+X0xn5qDqamWsC+f5h2meYxEYQEM44Zq8ggaj1VNkXRQbVniMnJBrSpJ45X9V/fgR8j6C/hPoSBu5OmLujNURyFBkcOZDMHahI3MVOLca4NAuqRcoIR+9kXXz8F8/Ij+65G+IKi0TmYV/mpkbGbRkkcVUtbYB9l1p71bJuunuhjkRB1Iv15Mjh4+S1V983+VvVVPK3cX3dbCYLqejwhryJJxweUafUQlY5IJkNor1GJ46W995/j/GCcgQiegqk/xgsBpPI7DjJZxcPs5FKEyuIe1vW9zKsG4Mh9zTkXi2UTiQdN1Zumk/jT//2hBTRnCZVhKiKQgkQBXFSyftS0kIrXtTKSueuRooOSmvKed4Ey1No0cNzmjJ+guyn4EBzcTSHpBzVpyuqnxaImF7Aag/mwSY2i0qmKAHcSzv+dU6HboAUxNe1r+CV6RKH+sMEpOu+RTdBGm7Ov3Wd7Ob6tapEiRrN1FECRPMxNBBdZbUqIdZAePP6xgLLxKsZEsSYRbGjVfXGhfVVbSULCwuNlaS+hyskhxfVPeVkySgB4o2NlX5f118lLGpZe73J8OhhXffHGq+MjaorVUwtrMXRkO5a8KA2lkqqpKH4UD/VPjaUStCE0v4WbEBrNXSPNs9GEelJfwrF6rO0tIRCkCGSm4WlGfLvDCwWw1grh0YOl4/e+wQ1VoW8/eZGI1V2cw7mPvGe5dr1Q0kQJXCUBFGSZ1AB8s0HxMEQ9G9un0EC5PsEGAbf+/tugYECfIMEyPf9BP+V33+QABn40/lmAmSgrz84fgeyPxho659Xbv/DD2NpOxiCPvBW/ravoKp63DvAiSLCY1H8Y1/NfzWcCZ1drXAWqAYzuko++eJdufK6lTJp2jhwl/Gy9YttFME1c/4PlhPHDsvI8eM5k4ZKUUkJLkStFEwOwcLpqCmg1vOTguBaSF1K0bcX50x1kdFi2h5Cw91s3SlGtqPovUN++tCT0lgPYG/pinojgCLGKrCnQBP30AkWHh7hj3PPMTAmigite+XGFXNlxro1YMd9nHUdcG45Kb//zcucY605v0LuOJBvzTlb1RgYGhlMUQuJv7bAAk/SjA4lcDTbQzNdFZPVor8ubIn9weC6ISYaGtUavRv7aTdZPWWsrLzjRjD0PBPY/sA9PweTcTdZs2oL1Q1QjEcB7YqVs5oX8L62FIR6cJauV/spzpb24Kqat1lRXSw/gAAZvmCasaJeeekyefCHN8qStVfi3AEmBQbpTDaLHdbn59TWGmxEC+gV086nyNeBQrweMCvNcUlJyoT08cOyfqzcdMPtnMuxUCb6wJPifi3SV+LEHsKCpEmKIEFPrewhO8i2BV/uphBSHR60fdoQQzSQV3L/HdfKgisWUV/bKE24vLR0NZliQ8047cNxo4csV8VgrW1av1Z0nF8NOZ9z/tczbB9Fifrs+43Dw3kCRM9rSoCcF4mct7FWAkTJD/2w2Na4qX/LZxtlwogYGYrsZii5FlZUmNqrzz3AQw8H41bYo+17dhEeGwrY2MmhOwrgy91U7r+OquHxp35pwrrTASRrCThV//sGQBQN4e3qtZWs7GLsH9pM5aO7tyOBxUNkysTxdJ7n5Nqr1gCkeKgJOA3XZJQY77z1JioCG6xplgLc1+IjVmsssHx53Wef/YmsW3sbD5qHQ8hNOsBzDqDvDCriU9JPogCpl3NZZ2TegrkShgd8RztWD/0ucsnya+WSSy+j4t5GvPw9AJWVWMDiAvXC0sULZP2dP5S7b7tNRkTHyJYPP5KZk6eaCvJTBLufJfB2ybJl5CjkSCVVu66AYGcIlC4jANcZ8uS+e+6i02E9Amm0GzAnmQriboCL226/k4D1SsD0EfL4E08RztuCjCuW8NzhVIRHSU4ufvoEUW/Z+gWDwk5KIT9UHuWMnEvJj3YNHEaloMBTO1W3ShBoHoNWuSu4886950mRq57L+hrkueB3dsEjXRUi+rtKkCgws+Vnif/r7HXXi0UQIHEECxdQHU0gbnW5RIcFGRVIALkdI7AXagV80QGegmWJG5kAcfjN+wL6ucHUteEfbgcp1kg2QBVWWJkoA5yp5D109IjMmjNTxgKmWlFN3wtdmJx0At/5OAaBl/zxTxuoeF8sw6neLszKxtLmlHy54wv57R9/Jw2A5hVlBFLDimacS5WFSy6VHfvSZeeuPbJs0QQZh4rCkf7SAZi+f38yNj8VsmDpAgAiDY8vkQBPchSwEAlxC8QmiwwVlBRZVDBrdssQFCa559KoihZJ4Vkqa6hWYdZUmCedyjAgUyeMZjskTR/spRWknwfVu/1U7YYF4HXvAGmCf103z+hkWpacKemVpw48Kk+v20jFrY1cSq5OyblTMnpIuJQAgDZBkhxNypK6dmyoICqapZX/aDMvG5m3aBYe78dlJMqEIFcyCahcb4aE0SB2DUbqRTkznHBlzUpxppq3EZCw8PQJxmc7difdZNOMkuR8wug9AyA6shl/hD1Ju8xfPE92Ew5VDWj/5ZFiueqaeQC6gfgWngVwngfAyXMGMN6CjZQCe0p+eCGhC0bB5Y9dkFoMlaN2WnzVKNNneku9AflPSQx5EVbI8LIhFHJRYk2ZNlc2U3UcCEFx/PhJo/y4/yeAsy+mybSp40x4ewcTneau6HxyKomsChhdVdVYWdkZxY0F2QQ2EJc1NYUsQsgUG6iWDoKBZt7oausD3Csm9yBS7LCJsUba19hUxuzWi91dHpOqsr+ukGRxkoxXfhPKn6HDQ5gsIasgBHy8g5i47WXT1j0ydt5isaHPnDp1iEWoQ9avv1Ucozvknac2A+qGYJ82HgAWf378JFPOppBjhBoHGWFkTLCMROVmw3Uf+PRzGT9xEuRSBxO2peRijZQMYBk3LJ6K/QqyZiKNJZ5WdGt+UguKmbKyUkOANENMZWZmyPgJk1CKnSVDZq/5WokAneO2fr7V2EGpx2Uq6o9IKh7U4kpB7/TsHPGEBJg8fSaE7jtyNdZlB/j7UABzD8gP9cQsJ09Ac2EysgohQXpQRM2Q9z/8gnuwk52QBacP3SgfnQzGUgdbsrkTadtqCcL+MIxgr1MpJ6SquBLCrhjy00tWYi3W3w4RDtnU3oYFGSCuC5LPShRMSUmQh7SGLsJ67QpO6zoxao6rtFf5kWvCazF3L126AqKnl4qJw5LG/Vx99Wqz0Ld3dMvv//AiVmwTjCLhxlvWMc9RWdDSYCowirGnqyZoLCoyjs1FL6qTXCy18PWkHSJQz0yejm0UxPc2pLFpAL9F5AkNAXxX4NyKedIEcdH2L66PkftfBoxmzIcG+Eh9RR4qFx8J4N95WRkQj94QM/sIXkvEXqtXStkYNbT3QoKQWQPxZG/VRzA8oHRxriQgFw3Cusmdte+dTVskcvgoqYRoUmK8sKQYML1FRrO2TUocjoVYCCQ6ChH6TmU5YW9U+fvydzZIOG1Z1NuoRrEm10N9RDd+sIkqlzSZt3ABKirstWJjUClCUmENmA8J24+C0oK5VYPu29oq2NwRaO2CnSP9vqamjdyebKlkI9gOQ9XObTeg8hg3dQL3DOHDtbVD6HRhNxbMcxoL2fjexo0oGMvZ4IVjUxgCUT1T9tI3Dhw+zMbI2/TnPsB238AQ1C6ok/BV9YUQUtu/0ymardHztfrDh01n8snjBMyR1cI6oxZY3WxIMlDKdbJZ0gAzLVAIQMpcAqGn5IyXjxcbp1ijvvGC5Cyh2KEWKylVPXQoIcH61gFxon6nfcx5nZATahmndnFqw2nCzr/6/OsA9NwNUyT+zqTzCg4lRiA2VH18QdmgBIgNjJ5mbylZowHlbdyT2lQZCa1mP32Vh6EEiFYZWTIOjfeq2lmxsVKrQ70/3RyqZWMq1Unq0aobRc1AceH7qkDTYg3dkOv6qz+vRK3XjIzYmvZQ9UcwKpgqMtY8aYtKbO58ITF7ub42iK9QNve2tL8qPSuxa9R5WOXjWnDS1mPJQSBECpAPl6HGCyKnxps1uIf9UwzEfvKJJGxL++Wq1VcxjslKKqiSZHJz6gvL5d2PvpT87EbW3gQjUa5hg6yB9do+Ok+qYkWJmv/TH4MKkO/08Q4SIN9p8w6++L94CwwSIP/iD+jf+vIGCZCBP75BAmTgbfjtX2Gg8+PF3nmQALlYC32fPyf+oL+TM5YzxeP2kkdGobenL2d8H/CWc5yJ3MilTZP1990kQxPCpLWrQW694xb5DExE8zmbOKNU1lVT/Bh6XgXPubARdcdo3B82v/6GRPD/AM1XxGK5nt9Th5c9u3YYm2vNVO0EB/Oy95au5j6wZvIqbr5HYqPHYE/NuQwSRK+pBzWFEiARFAuXleWDBdmgMlGSokauXTxdply/HHsmMrEpuq2ubJJ77nqIc3U0DiXkEGOvZQFQb4FqgZPj31hgnS+lA2/GOUaLRfVs3IxjjlpEaa6Gnr+6OMPZ2VuiEGkGO7WG3KmS28nruOzGq7ESxwqbM/y4hNlgVJMlLJI8SNQVXWDwTjijaBFoXR3XwFnbBrxSnQPcKM514gxpz2crRdNe3q5S01JGAS3kAjiBmw9Kk8lYtU8cicX6MHEk9N3eSaMitCivSZLAvoNR1mhxYCt4vr5OPXbh+Ty3mIh4sbOiQLKwhsLKcFmz6kpyKCM4U5MvycG9HxWMleIWeOX0cGbtQ/GjhYV2uD5dNWeWvPDORgnnOabjDjQsPgoShDiCpdNk3Oo5FKPihNTfThZqk+EQHBE8WKEwaYfAsrarP09cmE8NP+cLLcjmGtXNwbTzXxEg6vSg7g5aRKh21lzU3xIg971zS39tXZGMiQuXoQQyD9Pga4A7T0LHoaLMDTfRybbv2YNNyTQAg17YqHIaChUD1aPJgIRzF8yX5JRkGUKifCdKiFrAo9LyGsPctHdDDODbbgFj1gige+TEfnn66V+IB39/67ob5Ne/+iW8Dj7p+L31U7G9d+9OA/zdfPONVFRiIcEDTsa7P4w8iVRAommzxppG7e22lbff3kTg8yhCX6iMh8goqUTu1I3yBM/6I1SlLl+xmnD12VKQXyUPP/gEeR5zJHJIECCeA7ZTdcbrLQQLrEnkO2zatFH8ATDGAKI5IOGxh4A5gbXHWQCOMYljqZxNlCefwffNyROKzR6gw8WE77z5+p/lmaefpF0aJI8A4E0fbqJi20dWXnIZygFyIfDI33vgoJw4lSyjsSC65qbrpRibrc8+/QILq1bjt672Fh74+ccACqkdjvrYN9OR2sgYcHR2Mm1a36gZIWrTQfUmwLcCGIGAShoO/Oa9Mf/0rHbXK5VUIxPQiu2MepZrNa8Vobiv3jf0PJny2CGqep1kNuqYfMJ8baGJIgBYR6EOObhvP8xoD8RPCRkEiVgTYaGDpY4FwLYvAHovQFIXP9d7+mzLF3RqDZ4PpYq5VhYtXcJkojZZtBOKkyr61eLFS2U/CgPtyvFY+mg1rgZsv/H6q/LCc89IHQE9WtkeQ/bIaRRICQkTZNPm/fLpZ1t49n8AtGqVOqrrrRnNhw4kAxyFE7Y+lMmkFsC90oQXH4GQmjVhprjb+Zpckl4kYRYAeLV48pdStR+qqg7aUkHYc+fyZdSoWKp6Ieyq2gxQW9+MJYyXv/RREd0LsBYZFUaocK0EOFtLcW4GCpdKscQpaeT0qTLrv+bIPfMel3vvvFMqMtNkGJY4Rfj9l/G8M1AU7DsiMn1uFOCiLRXaePpThT9t3hT6k8hb776D/dNYqSTjYyhZLUNQVDVx/+3NDSYLQv3rSwheP3MmR9xYQHJO5ciS2Qny5ecpMn/RRGkmHMiZMKYT2KSUAoL7oKJop99UYaXVSRDy2bxKuZXAaycYVFWwbN22Uy4hTDt+dKI0o+x46c8vQyLOQEXgIqUlhShh8uS+n6w2fSLtQIMMn4bdypEWSc9Jk2VrVksxIHlqahbk1iJswlKY4Bgvx5NNrs2dD4yWzW+XyHLyJepKcwAGNRS4BRAd+52sfEhU5Hd+2DeRj6O2VgHI9VrbGrGy8ga81JybbgDvsxIeHEp+gqNYOZAnkVOEyixMBAC8k0r4jq46qsKr+GcNzH2NjB87h9enypvJN5/QbgvrTomNiwTc3iNjRk+izzbJ4VPnZCpzQhtVCBPGxsnBg2TTXLFK7MIbpfxglWzZvIW/c5NVWPr1MS52790jOfRHVcb4QpqOYH6DxZReQOxUwpvVyi4TAuZoEmObIHklLoOZizQrQMk0VcrkQLidZuyr9HPlyuXGVkyrrl974w0D8DKzQ5jEYMfnRzsEoSTJo01nMc7aZOfOL2QJ5GwBBJoNKqu0zCxJps1XXXYVCzBkAxY5Dz/8CP3UT1asXGYqznNyc6SBn/WwcNTUt0MGl7LgoYRq7ZMXnxkp7x/0hcQ6A2niJZPGxzO/F5LtAxhbUgQp4C3nTqdJJTZsnZDfyxYvYpyWQAx5c6FUbjCv99HP6rG1Oncum8oLzV9qxWrQ3+RCaDj0iFHxcgxAXIPEh8TF0R+c5c+vviGTJk01WVKzZk4yRMhIbMQ+/Wwrc0QT5Js75FEs1nZUzAMO5xXkkzFSyjOr4j2GocwiZweyIAsbtvQs1CTMkXMXLqJfOMrhE8lyCrWBFxZhdrSx2hRpBf0Hj442fffW5zXThwBzVGshEPwJKDTCA7zEETJ2P5ujINpu/4HDMnvBcjl+NltKkLOiOTTqi0bmqkmJIyBMvMULH03CryQCkqmXjcex0+nSgfy0B0VkBjkw1czDjhDBzqg+lsyfAbHiiNqpRz79+F2jPFmycJ7kQJLFoliyRzkjgNRdkOkNVE04meyRu+T9TXdIEcSEGmVm5BfI4pWXSCmkTxEqtCzI8hkzp7CZs5TNmz4igGy96e/bt++HyEQRQDVMEpsJKxc78Q0JkMspLGhFIlxCHo0n80V1EWHaFtYyavwk2bxlq8mbUFKiHcB71aWrjWLjLJvQXjYLSug4QtYEofzIzMmXELIoAhl7PcwnmecgviCWVC2nPpseEMXJSUniw/rVQwWGL/24g/Ulm/dVCawdGzIn1nEl9jOYC3sgOpUgTcB2z53vp6MG0+qcLtY7rR7RzJBK1gYL1uBu1v4yiAOt5XBivTXZI8bm7rzq44ISQwmPHM3++OFJUySgH0p+aBC5flwgQDTTQ1WoRi3Jz+oorGih/yn5Ycd6rxkgFwoGlOzQ9dZaSRcqUVQNwhYLQhQFI9cURKaHkiUnT5w0mzElb6IhIFTtkZWZaWTezlyzbsCUFMqlPbqUQFSlDO/fgarWgr6utl5WttZUBqHjgfjTf6tK04exOITKppPHT5h78WeMBUBI5UFkaDaLAyrNBkjiPg4UHVQreRMMqDksTrx/OM+qkc1wNbaBAd7BZK1ESCoZIfu27ZdhcVNl3XU/IA8kwgT/ubFHUfl0E+uEKwcFVaewQJrt+vkP3VLqBpJP88+/BxAu/N5fKu+M5+rXH1/96y8v9zc//f/9H4MEyHfa5BcnQM73qe/v47sFwL6/+xp853+uBQba976hwpgLGCjAN1hB/s89xf/M37rQdwfah/8zW+/8XX/z+L14y3zz3w+O329uwYHOjxd7PoMEyMVa6Pv8uWYwqirCiuI9tfD14ThhDc5XzfkQnBNMx9EVW/TGQvkhaoB7f/0LsFNss1ctx077PYrBydUkI/E4eEsFzgSuFFBb4l4SS35qEoXTajE1YeJYtpe9KDyqZcL4RMkik7UeC6dKCiRbwG5cOa+HBUZyNu4Gy7CXKy67CYt/imVxCmoHI1HywgeVflFhHmcj8mzb6/m/Pes650mLZlm3ZoZMXLMczLDH5H8kn0iV++95BPA/FmwHRQu245Z9KDt4HVV36Hxz3gpL5w0CuimoVCJEC830rNgNZqpFf2qHpSoQJUFccXDpJR+4FVUGR2Pu20KumDVJlt90K+c4CjFHjgOLn2LO51rs2ortvuawakFxJ1/bgC+2kJGr+FkJGKcHRYbtqEwsIG4swCTcaOsKnDZswTRuumKFvLlzs5Rgi/XjdVfIsh/dgtMNHAD5IH/83a8lNiHBnJ89KYxUC6wzSacgWKwRLQTjUFOPUxCuCGDibjhoNNY2yd13rucsDWZHcazm8FrQHjZYg/VT6NlJ0Wsv2KviX5pH2goeGEhhaH5BBjg35khOvXI9VlixUxLIFCczE4xe3SjUgccS/kAdJRxcyaL9Ku9D21XtrI1jg7Yv31dLNSVAlBAB1jZnemOBZQiQfkl9c9bX6g9zEvndtkf6nZz7CYfpE28aOsLDSZwhE9w5vHfRybqwKjlx4rQBgoODIsXTyRtepEUOYl/lA0vmik3RlFnTTbX0aCxaygGWNTPg1dfeNhX0/QDHNk4wSigibLGeOJl0RP77l7+S3du3yR+ef0G2Y0nUUlFiJEZn007Ka++8LIuWzZf5C+cYz/l+GDkLJDRl+SU8SHfxCPLimrqN0qABIC7ldKoEoEyxAPgoBhy1dXXm/fAKw3bjy917Zfr0OQBg4+Xnjz4h06dNkZghAQAX1gCn5XQ0Z1ioEB5kOYBikwRTqWlJQ/ljaaGAyLO/+pXxR7/2uutgwFrk2V//RkKihspkKt5ra6mGJQwnhXyKX7/wDKA7Adi7tnNdjQweVfhQscYAACAASURBVH1MAKi8Tl564y1JTj8jjQT9rLt1rcSPHAZwnC6lRTVy5MBRY40yZnQ8ncICkMfeBMYcP47Hf8JUOZOWg6WTK6BHHv+35m9HACxpW50H+cLDw3n/M8YDT1UiEZHhECi1JgtAq88VzFAvOA2facJ6Z8606dJMpW0f7GMSHdnTCzsOOod+9mkn4nXefjBernmO3Assq/oAYYOolHYDBPKjwvs4FmdePigjqHQeiSLED/CrDOJgAnZJOK9IL7+vYFERYff1AEBDho4AvKuRT7buIBMiSNZcfhUKjCxTQasV8WrB0gb4Pgm7H38A43ffe5uKaCYEKsmvvOIygpCL+Zpr4B5sed1OLNXOMOFope2ZzBRZdfkl2N0gGQN8LCkoAVydLc2QDbYAz40QJyWFhCQzWToyuhYuWiruVIA3NJbw834pQo1hj3QtCNKgiYGVV1ZkskGuunKlpEG2NODvH4IiIOlMngRFR0obwFsTnnWTxsbzmkmoEWJlz/6D0ssomzp7isx5aKY8c9XPISVmQV6ES2NpveRgp+NL0PhHn28Tz6hQFAg5WKbhpY/Pf5CHHcBzKFXYodLABPiz51+WdRAUR0+eNIqosRCSx/aQhRIRLjFMdHmE2BaVNYAE+skHm75Ui0KZNTVc4gH5c6lkH0lmg1Yha7BxMaqNM+ml4ozNFogdShMAN0iQWXNmUw1eCalUZaybjvBeN9xyiwSFhxHefgAwP5MxnGDCmWYuRhGwt1ZGQf71AqTuhwyY/ZUSJPmoBfZOeBYy3iLJRzlBtb/m9ZzDbuz+h+bJprcyZdH8uSh3mGAY160NlSwu9QB/duR2pDLuvE2mTyvEkxJ4aoGlVf8tZBe4Q5LZ0KYaipyPv30IpIDmQHR8JatzsreWUgB0B/5fBFCegVJjzox5JidEg9HVVq0S+aMCl5pLoUoktWlqoFK/Di/CEoDP1VeulnYyUjxY4OIA4l2j66TzWC1gbKocSkUJlTBGEmNpk737JKOsUVauuVKSThyWFYDYrNwmp6ESArGLfvwpYLIj1jfRkJfjJk5Q0aOpfnehmloXjmaIgBLA6U7mskWLFpqFqAugeBevXQHQGY0F3nAC0z3xqMyAQN36xeey7uZ14kv7ans4cp+HDu1HPTJOdu3cg6dlFXMDqprIGBaqYHnq2eclENIlgRD7Gsa+N8C05lcUMQ/boyDogghpZg5/9HofufmpdAhLH8hK7JmcUTSRVTEyLhprOKy8WKutWTjq6T/52CPFEqRuy+Ki5IRaxHUztjs16N3SAeueKqPu8MNnU8lNtfKypu/pRkR/v5y5aTeE+cJFi2mfLTIZK0FPAPBk7JNmTJ9AlUAzfacKEDkYkmeXaQ+1AbNltVcFh0o6//DiS0beOXb8REkYPY73q0P5tQ8Sk9wFMjjsIYZdqLCvxMaqGqK+l9WwizlQc6Y2/DBK1j171ijHwgH5Q5k/GqnIz6TfLGYMJEKS5qZhqeXlZvKOUs6k4u0Juce83eMICceCrmHz2ZBXU8eNkGERAeKMF+hQCE0LSOkGFBWf7dgl/QRzseeRXAoCImKHQloroU0eSYJaCVKp4k/OCNUc2edS5BIC1OogmUYy1pp4Nj1sXNwBn5uoStFNzLIVP5ZfPH2bWEAet/PeSawRxbRxSEwsKiNrqVCSnLa1YGOk6qCwMCyTkLzmocYZGj8S9WWWHMSGS1V2i1g7bdgETh0/WjrYCBbnZBn7rgKyQsLiE+XAcVVJWBqyIgtVkT4fzffYum0799DB+KmTqTNmmVD57VizTePrQNRY+txqSvPpw41U2gQwB/gYwi4HcN8GAsAdAsMTy6oiyKsqNp2BFC0U4h06ImGU6SPFxQU831o2lM4yCQvIXMiVcvpSF+PSjc2sDYUFXmw+WeAknY1rnUqXWSNMDgdkgYLyPdjh6Tyn5ITKXnNemmh29HF3QERAUthCAmhGkbF2grDpYH3R39exqN/zZZwpGaFyWRfNraKyqAOyz579gpIVSqo4oeJoYd1RFaYbVmkqxVXyxZLX7kbbrPNWIPcfwGvt2rHTVJ7o3sET6y7do9SS9ZGF8lBD4bWIQ7O3KsgT0z2HFhtERkZIAcSqG/ZXanWpr68Et96n/lutqLS4QefyevqtC1VCeg8R5LDYMI/v3rVbZsyYTiFBDuRoLhu+HuaXdvpEqFGBKYlTjhJN/WDHoKz05pmcoz0LmAsLzkBcBsfJ3T98hPu2pYqH/t7Hpl3JPMa5JfO1bpRtmXeqmU90U+1g7wpB0gm5BFOPGlGD/c6HpVwAky/YCnwVOHcB4oZsMOJj8/8L8IPRhv97fuh9aE7MN3z89c8vfP31/3Wb/k0WDdpu3/T6Jp/mKyLqW7bgxa7/W77sP/1nF7n9f+J1Btp5BgmQf6KR/4/+yoXx9237kII3puTwW7fPxcb/xV74+x6/F7u+wZ9/1y3wbfvuhesa6N9/1/f3r/z6/7PY4++vdnB8Duz5DXR+vBgBcr6w5/xzvPC7/+hv/tefmz3v4Me3aQELNn+adKznAdAG2l9NtTnXmSMCZW4WXeC4XWSdNsptK2fL5+eOy4ZX/pvCuRTOp45gCLjNcDbLpojWPyBCDh1JAlN2JmfVCecCZ/Joz+BGMoZzqQu/g90+oL2Pp57/o+XZp34j8+fOkwP7d1BQTa5yP6XdFIbW12Bb/9ivyKW1AmfCmaGlmyJGVwP2K/bYhvuGC9ZNiqVaO/TI2jUEds+dREbxMHJJtXjPRdZdfwtguwNfUwQIptjdibtQr7XJQtYzrRbPdXMW7aVQ3Ib+Y8W99gPgOTnbUGRZw3lPXXrUreS8O4SbG/bc6hYAftHeQYEodtrNLbVy42UrZSKuLnoW9vb2Ayc+LU88wbVTs9bTY0UWJNmzEDOqYgkEGyrl7O0InqCFd4qf2vDZAtbjSbF6Mzm99hTRXbNgpmz44mOwX4gFojBuWT1fVtx1k3gG4HLxwTtYcpMfqSoQCuD0LNtc1yg1YDfhWJA3Y0tWR2ZKOy4yYRTn2eLm0g6x1YmTxkP3/VRIURAXB+IDemxwCMLSC4t6Vb2oEEO3UZg7cI6HELJANULZqVjh/kAu7c1LZ8mMG66goLaV3NMyMGdPMFwHcx62wp5LCQ9rnHj0nO8JPt3Gc7IFu9bX1MJGHaJqi6WOJRYUUdpqRARn4X462pk3Zv4tAfLqzp/1Dx0aQlgrFZiQIHaEvboBorQSJNuE/UUruQb9gGh2+H65ufiIo6WzpOF5n1NZLBYu9vLxzs9l/vLFMnLUaFPVP3XCFIDrChNwvO/gUWnjwXZywc1aHUqgbGtTtdxx003ym18+J/R1ufeOO/FmawUEape33ntNMgtTZe0t1wJ6DaNCE4sIbB/ssR9qALzBiEjs6OjWdKouLIVqqI7dQgi7J8HALoS22kAWxOl1AGqUAEIUYx9RAcCijF4tlkJXXLYKwPSkxGFLpKGtan/hRtWjJeCDWsyoFUYAAKIr5I9WaSYjAUpLS5M1a9YQQHoWQKUfX7rZgJR7ZdiwRLnvgR/LmLGjZB0SJUcHHl1LvbwN4TFn9lI5cjQDX/eH5We/elbKqVTvwzLpsqtWS2LcaHn0qccIFI+Vw/uPyGyUA0EwbtbWbTxkDS23l9df/0Buuuk+OXDoNJXFTaha2rFAiqEKHZA0s5AH3g04B/FAkPkxQGxnQD+19agFDOwjQ8UHWw0FKXjmdHwrU+2ruQILZs7g+QLg0Ra7ABN7VKaE/KofYLqB77tBQmz4QYisfArrHYghFwZmFyDUairB92/fDgh/TvwC3SU6MlRiALf6AV0SsG2qKgLoh7W04bOtvASwknBuQLDxk6ZDEDjKjj2HJCOnRIaNHGOsVNTmIzIqHJB0NxYsgQDiMJL8nSvWRHuxWovDAiYUBUQz1fJaYaws6RhA4n2ApR5cr6pfrABwIwjssedvVbLmBxjaDGAYyEDswSKqGQBOn+cnn26W8OgomYfaqCw9GbIBMJ4K8vY8QL7hk6S/icmIAfnJ9i3Ys7mgNPKj0rtFzh05JqMgcGqp0M6DCCymQjkQUijAE8VOdb1k5tUiGfPFAqdBxowfLpc8NlN2PbNRxsZESidgqkOfG/KuYoa1vXy276gExIdSQ49XPTZo44YPkcnDADCpPq5knNk6e8quU2kSlzhedhPIPnXyGBkW5iX7tn4iYwlHDoZtrapqhUQjf4HQpiNYkHW2N8uw2FC5bNUi+Xjjm/SXG6SnvkZqYLqTT6VIXjFWQuQJdDKhhsTFi62Ht6RlZEgQfcMRIrIbsHv3AYB1gLRFWC71MGv8ccOfJDwyjMnEWq6+dYw0F+vkBSvNBGPFz8urGyWD1111deg/XP82v58pKy6LhfGNl3JUMHY2/di8uElFMTZgjcrmonLIKzF2SVpxrAzucLIKTEixUSORd6Ke/VxfmXo4Qry5IBnUxciGMVkHGajhvymMTRA7JmDUH4B8/VTlV/OcSiB/fH2DIMZ6AJc7qD5nggR81eDwPgBQCz9vCI0Vsn/rR1hmBcuiW8dJe6Yz+Udl2ATVy/YTuZJHcNZdN6whZDpXdp8ukOjhzCnY3Y2DvIxELVGbl2UA/RJIPLUAVGu+pSuWG9JDg6xVxaUB50oKqbQxHbWI2uAkoiLT6u5TEKeJEybKYaq7J8+chRooUA4zjjtYZL1R+xyA8FhFLtKIkcPl0P49LGCtMmvuLEk+lmwqAArw9L/3oUdQp5TK59jBpXOdcdjq+WnwFUoRzR/p4f3TFIQF/Hz+DmyZbt1MO43Eko0sHezrosJDJS+TTQIAczDKCzueryvjvaoU0pHF0YX5RJ+Dzo9t2Cs5av4CC3RbG16LLCStEBXJZEZoALgL9kfhSDI1YMoDFUp+UZFkYmdnj0JD1TB632q188rLf5KYmFATOq8hWSXMEWpZ5s6Cv3jpckDbaiyX6iBTnGQPyrAaiEl3rn862SQaiL3jS0ij8gbyE0KljWqJdtrLkbmvprGe362XDx8b/3W/XL8hVwJ9fYR8L/EHFPZWAhc7uFYyU1YtWSh2hLp70w7ekKIfMGcXUs3g4ENOUSMelwFhUgWZ1oTqbgRWVjHBnhIX6iVhjJ0ywtJdsal758NPpAiLrmr62CjWvFbWuyIW6CZUjpp5k342GdVcDBuCKta3JsByJTUhlVAdUk9C1gU5MmGRbHB6DQly/3/9VK5dewsB6S7SCiFSxMbCBgvBSirzT6Ac8WMT0sX48AY01/k8CLWbNcUFZyAdx2GhpmqDF55/lgyIaLn/rjvIp6mUvLTTMn/6ROlAMVWSn4W6A6DdwVu2QKQNgzDVv9mPOnEs8854+uPrb72N3WQ9asMWWbZyFXMfqqmjx2UBahtVVrGrwBpRlSRYRelYYl3XgPIm1lG1umJnYkiTUsB3R9ZiJTJc3bDU5FlrUH0WikJ77Ot0Q+lHBpRmw6g0VgkvzSLXTVYgikF7xnt+YRHX0cB7WJjQdbWi0q9t2EzlvHKe9NCP2Nuw3NOcLCbxbvqDjkHdGCkR38ccohaSunnSjBAnCA8ryNR8LKqUAFHCogdCqxsrO/UK1UwQJSE0g6tLA9M16Yi5UpV0SoYo6dbDNWjBgT393p0+nUX7aw6PC9U8Q7Fmc2LDmYNKSUl1S/qsH3lVSrroeq2KMM0K07VY1+yCokIyQCAYVWlCAYeSLu5sTpWs0f2HWlRpVocj7eEOmeKLBaNKm+tr61B8eJl/a+DdMWwmVaqstl4xQ2IgxfJQZfmY1/JhP5OBIsWacWjDztObZ1FwrkhObE/Gxu0AgYHBEJ5Yqnn4mnm/o6sR4qkKu1Oqs3h+DY20vaUjGU2sdRWNXKeSGarJ+TsChD5hvvdX/Ibadv2fIkC4Q6Xmv+njfyNA9Pe//v5ACJDzou9vc/b8+m++b4BmoACHRhoO7GOQABlY+/07/7USIAO7/vP85Ld/kYH2/+97/A6s9Qb/+vttAe28gwTIwJ7BN68fg+NzgK07wAl6kAAZWPt/l3+tBIgVn6aEAPJD7bOVElHcoA/8oZ/iKgcKvcvJ6XT3sZebF0yWT9OPyE23XsP3rXD7iULhbk8GaSG26aNwsamiiPwEGbiB4NPWnB29KezlNInKoZpcEc2dHJ84DQvhctnxxX6sf6PB2/I4JwkgPsWlOItY9hMcLo7yw9vv5ezmiRMRFvMU10MXgBFjUY1qoB0MJ4hC3OyCNKrTmmT9ustlHAW+qkDQM2M3Rbe33Xwn/wbvsHLjjrCE6bdD5QGsD66qZ0o9hxoci/O8M8SDjV2vrJqWKJNXLZQbcQVy4NzojBNEQ107uEMHuAtOE7y2q5sjeY/p8iDF8y9+9Cbt4iCXz5gs19z/Y4qHm6WYDN71dz0IXkYRPLVpmsuqin6NYNC4BMWTtVBQnRE041LPvDXg9MYVgWI+Tx9yN6uLMDapEGcCdm9fMVOueOw+yS7OAG8ER6/CKhsnAsVtc8kB8aVovoJ8S3UkUbeBdvDMBjAbHzJtHSB87CiQPYdLTUzYMLnuypux7Ie8ILOkHWKpp8sS22tP8FxVwmixIngEqGgb79MH+WVrR0wBVuu+kC9XTh8nCSsXkA1jx+/2Sklpgcm4baGQWDU0SgIZO2otmKc4UXM01fZcz8B67lQ3om4Kyy3A7G05x2pxo04tqW/9nQLkw6PP9s8gZb6rG9KisUK8ASx7GmolE4VAMHYdVpAfXl4BJvS4nADhugoCsamM34zaoR5gXn3HW7gITw7jo0ePheBok3gyL1qQrjjR2DsP7JOjp0+LNeB2aJg/9kGlMgQgOco/SqaPnyENAFpWAB9JyUny6puvyBI6xFg8yVppiA4sR+KomHXh0G6B6kMrIyvwEHfDNscG26POtm754vOdVCs6Y7UULqFUyzrC+u09dlRssEPp4oFHYUtx3733yYqlS+XGtddCmGyEAQyVYSgY6qiq7QVUUo+4EkC7JiqJtbLTCzC9FdAvHyWDAyCeA5XJlgASpZApQwm93bHrIJ0SP3NImVlzZsiyZfMAaAkuPZtE1Xq+rLrkSrn//iflN394VX6OiqSZYJvsknPyhw2/Nf7pz/zyWRQKnTI2IRHpFGHaeOzHxPhSWV2ItUgABMj7csutD0AQHCNbII1AXm8ZOSbOBKfu2LEPgKcdyyh8vHnAu7ClUnAwJi5WWiEkFECurasi5Jhh7WALmD4RwMmBCv7d+MY7y6r586HJeglbPkp1fAGd3pfKVjIRzmWJLZXsOJbJx4+MlB+9CRiJFVIYWRDxZBpUAdY04as3evRQw2KOiY8XF4CgOjI68snnmDFzqjSgonCHkFAgLAtQto0JwCcwHAULqoRySAdAwlKIKU86bhgESwMSpylTJxHwvJmq6lqZTPhxNHZXnhrmDIjlgpLnY+xeImAbtRJ26oTJYgm76Url+Bt/3iDDRo8EqKwB5PGBgQwSDyaYdOzSEobEMcVaSRfgXErqWQmJCBcvPNbr8PE7cnIPZI2bRLsEA1xHSReTo60Cmm+/KmPGJWBd4wLI1kXOw1aZPHYCE4eTnCCUPANbGDv6sHS3UZnfCegqTLzhEgaoufyxcfLJYx/JvBljpDovW0qzCmTssMmw0GVSXNMsh6gwt6Dq3sfPU+KxDPNFYREDWF2hSo3UbLF29pIqcgfyALNUCjh7+ljpri+SMNRVr27YJddcuxBQ1BmQtlGOnUk37efGxFBZXmCqzKeOHwXI64HNTaHJ2MjHkufE6TyxgC11w+qkhDBpBxhjO4DAAq7vwQfvp9p7G16KeMlTidwKwHj51VfIhx9/JD98eK5ZA/sbYcl5zvkZ5wwI7krf2fDK6+LmH8Ek1AWofwarqOXGhsqPPhIUFMj//eTB+/9LbrxhnSRMJqSpZxgh5gX0b83aaTd+h3V1HYydAjO+nGhP9b0filWSstN2TNJKgijw3kE1fR1KDn4BFp/xqEAg478X4sSBauhTEAaaO1AKUDoSFUVDbT3EVC2/B5iJBNAR5UsTqhFn5HPtTIY5eYVSiRqj3rJPEsaOFB9VuxFYHjUXkqfUX6qSvjSLw7ZjGVSql8kNK+czlmxl6+E0LJZyDFEZxvOLjCIkqwJbKdjlM9jjZVB5P3/RIoBMDykHAPekKr6KPp5HroFWs/thzaQ5AQqatmjQM1Y1fWqlRtaQF4SjSjjVv3H/oUO0h4vMnjcX0jVV9kAEqp/ltKmTTdtrJvOuvQcYWy6Sgw3OjbfdIQUQfVu2fwnZVcLYQqFAVUIt40jzOKJiouXWReftgNY+nWLaYgI5PIHY/7naW0FwQshBHLapzBC1VGQQFe0A/KdPEGjNYq3h1moP1cwYUsA4nvFupwse5HIbFfMKfpfy/lZUhSsA7sG8q5Y+tiy4+QRDO6u9EVXnc5lvNFtA5+4NG/4IQeklc7D40u8dgWRUb0mtZhiCgkJD0x3ZBHTC2mvYcyUh80qCKFnkRh9IO5eDVVO+OLE5UCuiTvpOIwufvu+L66Pl5t9my0t3xsiNz6fIRIK97Vhki3OyJZLwtEhyE9pQMmWgmBs9PBZVRzAZHTWMG08sul4XezdfsnmGy5fHz4oTBFp2YQn91Vai2VTFhHhCWkaIC69noZua1i55/+NPpQKSxBu1V+LUGXKKooAigP9CxlMAAeQubHIiyGewIEDeF9I+LMgPhaWtuJJzYgu4rjZwbpD2nRAgPX1W8jOC0BcuXUkVhiNqFK6zoFh6yf0IRVl0GpVTJ+C1LcqjVsgpBce1fEL7ThvrotonhpAb8fnWLajWfGXyuNGyEhXIkb3bsf6DVEDpEh7sx3pVKl/sPoz/pyPrYrQh6pTMsmF9s+K9du87wKaCNR+1m8qL1UotBwltDM/GBoWEEltqX+UOaK+KQ83AsGdDqoo83ZQo2VeO0kHtqTy8PBk/1kZl0kp/0Z9pWLf2Kd2IdUJQ5mOj5wL5ZcV91EH0N2Mtp9liOpYaeFadbNw0eyPzj+P+Zl8edzs5F6qW4FPJD60GMTkdugNknHRpSQzXo2MukHlJf675V/YUTqg/aSmKLCVAdP6w1SA6NppGIgsLo0SLZn/0qiJKN1QUSjQx5+jaqoSeEiFexu5LK4UIaOPfOk91QgiOxNZLFV/p2Im58dq6gVX1h27509SmjfuyVRKHuU7D+k5ijaehbD60iW5Q1ULOlrlNQ/KaIMc7IWZ086qbOs0TUfKmhrnFH/9bPUT407aNkERHyW7Rr5UsCaZwwBoiI5b9QBOb04ysTNMeOh/08O8x+v+WHtmx9ajUV6P4qumXd9742FhmdbIOBGL3tmrGRHnp001cD6HwHBLq2JQ7oozSIDsDoehO8utKuAtqkL+ES+rDuvDjCwTIXxD4bw8efpeHs3/2tS9GQPw9API/CJFBAuSfbep/8HuDBMgAG/A/+M8HCZD/4Ic/eOvnV+/BdhhQCwwSIANqvov88UAJ4kEC5Lt8OgN77fMKEM1p0HVY93EXSJALBAj5G2SOhkUGgLVmU4DWLHdfs0I2bNkov3jypxTQq+MDjgfDhsuZ5ExJHDVFulr6Zccrb8nGffuMw0A/WOr9t1wnI+dNA7iP4N+8I8V5eradSHh6NK5Fh8m7zMstlhCwsZDAKDmbkimPPfIkWBOqEED6PjIrVAXShZpCMzV6cL7Ix5J6+AjcGCzJIgFH1HP4AxRVz1lzqSl4iwwfgnvMDUZV0t9nS8GTHWdmFCAayk1xWLs6aHBGhPqANCGbEkeJ23GbWXLdZTi25Mvt4DmWYNrOjjghYBnVBUlwzbz5MnrhXHn4kQexi9egeDuT39FOQWwA7huXgjuMAzOoJmbhmWeex9mlEbKmi2Jb7KNwcbDlvGuC1ml1dQVoxX1EsyW1gFzPmU7gwpVYnDuT/XHr2kslckyM/Pix9XLzitkyfPlc3Ch4ThAdVhqEDtYcN3S4IYM6+ftsXGecwRNVaYG3FMXynI3BRZ1xCyjK5awNTuXrGSw/uv0+1B/YXiGgIFgCQQUuHc5kcKsogjZUSywHnEj6LbrNsxdLuARvZ7kCAmTBrdeR8UK2sZ1IdW0FGJKNuGAtrtZZquTSIsc28E51TzCYCB/q4GBK9Di7drejBuFYqgSInqF1bkh9c/rfKkDONnza72xPyHZDqYTy4s0wLS2A2uW5+TINwBkEgEr1dqoB7bGsKIbhoUPg25ZGJXaNWthwaC9APdHGGyqYEhEWBaDlg7VPhARHhMlxAqZLANg+xfJq7rxJMn5ksBQSlj5r8nyJDIwTR2sAwW5r+fiTT2XLNuxS8DoLB2S0tOpAugRQDghsQ4fRist+wIX2bg0t7aURPQX7a8KxcwHiqpFAYUFByKsTFcinqbguRYXgD/ixF+ueYMC9dddfjySmFRVDKg8RUG3sGOMb1sEDdQIAKsVuSatAtaqykYpOBXzURkKrZMPihsohsgQcqGr1xQrks893IV3qJRA2FeuSJXL1VVfwMPOxXMoGgAomxP1DGMrxMmnqPLnlR3fpuJI5y2bKrHnT5ZNNH0tURKy8/dqHsnDuIkkExC8uyuLRNQIChhtvuNOEcMfHT5Gj2D2lQUwEEn4bFu3Pa8aQw3EUYDGbCvHLyBVJkWNUUCeMHYdXfKUBxutVBUKnCg8NlOLCXFm6aL7EMhE8+8wvURJ4y5zJk7BeigG4zaeier8hKOyxJPpiz37pgkhpwpv84O/myCVPJBNUGyV2eN/hlSFODAQXZez4ehQV+94AkCFkZKSfOgnzJwQpezKQIFBQROgZv5NndPT4KUDeEDpxJ2HME6UeqdQhKvdTUSKo/dgVl6OswUIsi/4wBxu1YXExshkQfvbM6Xige8BUVpGhQBU7z0AzFMKxAMlPzzGg2qbPt8gyquQPnjhiql2PUwW7kEpxDwZiA2RFNKoAZgHZ9MnHMhPbGweutxTVUnNHDSCwHXnsLAAAIABJREFUp/h5hPBzBnMVmTEQX299+A6v6ylXoQ5oJZS2lMreSIi++tpmqQAcyoPl1ArvwoI+LGfwu2u3IXPDTzw1cNyyTUaNCESt1C+FaSlSD1E4GnVJYQFWRFUNUg5Q2NDXBqjVJk88cLMUAHD3QSL04xWYhxXamcwicG1Pvq6Ue9dfK3u++FCuWzUX1UQ+CoNUueeha+X97celiuClECr3G5vqZOLE0YSJHyZnoE/mwgjbsbC0A4ZVqvURhNaJU6mI7GwljKDmTwl5dmXCXHLJSux+kmXBgnkEvScZu7TLr7xcfvnUE/LTn/1UHEMq5NPXz8q4ceMIgIZAAIRTKaCOh0OHDgLYpUD6hEkA1cah5AxMnTYRZdQpQLMAAHMUAgDXG/70MgtLiJLLculN53MY+usB55pqTRVsWSmkhln46PH0FbVnm4wFmhNgYhcgo/Hu42dKgLXx/k2oMgIV3IM5d1HbI55dK99rgLzUnAq1r1GbrMMoBiLJKgAvRS1Ta3IV1M7Hg7mopb2TPthKAFSz5NVWSiiLYGyIr0y9LkF2vJwiIfTduDAPqcD6aXdStiEYb7tmDVZ25CrkVEouzyUEAm321PGEYWfKcJRH6jeYgipsN1ZW6++7z4DDmlvRxPXYAPY3IA+MoSJcmYtzGZlG9dQPgB5MhkzMsDhDiixbTkYKfv76u838nQKY9fTFnJwcufvuuyFCXwdMx2aKcaA2YW7e/nImu0jySirJb7lcjvM8MpinT3EdSqacg6xSNc3vHxxp2n3t48cgIBYYS6JqlCe68EYBhAehgmlj8YmFbKwlmDrpyCG58fprYOutpQAbrnTsDH2oHk8cA6HHe9cwHoYMGcI8jToCUrVeba9YEIOoDGjha50nS0qVvPNiLPpJMoS3HyBtHpuGSy9dY/JAmrHESz51ArLaShIhYtxRBuQDrmuf6eGznfGQcvYcoc7hUkk2TL9KUAGr6/S588zVZszGzkVOp+YZa0Vl/3UPVVpVIW/+ZISsf6XCjIs/rx8mv/yYrI6QIHGHaEwhC6oD+7/F8+ZJFIqfIxDymq1z+Yql0gZZpH3t408gDqLjJaukRqo6LKQFVUI+baahYUPCfSQ+JlCiUL5ZAxD7uXgT3lYgOyGjOriAZdijNWPReOJsOrZz5yB9CTLDzm3ShLH0TSzrkHFOJvspgD7WVlMhwagmK8kj8Y+AYGSBboFM0XnksZ/8XBavuJQ5ssMQIL7Y3r390cfSBeidMH4C6163sRZT6znVeqoKspENTR2EVBEEmNoh9kCCqUKkkzyqaRNGizWk4yTsFT3ZYNih6qyAsEqHzNPcliCAeVVqlPC9OAoW/LCRfP+jT8hqWiknT5+FdA+Sg0dPsCnpghgeL4cOH0WdwoYKFYUH862SH6pE8eNrtVlUtUU3qhzNcFIQXrNu1JJJiwx0LsnCFs6JzWQE91UEudMM8aWWahaWbAhRprTxPpoJ1Eq/UgJP7cyUCEj97WgJW3sActDZSFxZ2r7e6PSSRaLn+QuKCRWhNOqcxcZI/9Yewi6SPq4VIqrghNowFSy1KCt0M6rrvlpdWjCW1SdUq0Q0g0NVPMZOjTHgpAoo2lXtzVTRUQ/Rqgo0CzZdqizxhAzqZRPYyLprz0ZRSSVVNgUyRzrSVjoeCpgbNNfEi35M1JmpBFKbLX2fbPKw4oYONWSNFZs4DUt3oa+rraPaXuk8o/Z5qqDSnA5LNnOqJvNmrOUwX2mujsp/S+kDOr+qBZYbsmVXPr2ZEz6DFPPmGWneS3RYsHgyxl0ZR4f2pZjPiJARBK03yOt/fh15cgNzWC5esNfKBPKKrrt+He9L0Qpjgm0S1w3xo5akX+do/JUlhFGAmNn+b05J/9fglosRIBdu/h8qQS5yhvzmCtJBBcigAmRgIMR/9l8PEiD/2c//P/3uBwmQgfeAQQJk4G34j19hkAD5Llv3+31taA4u4HxQtaoU/kKAqOG52mCh3iAjxMbOggK4cs5eFLZJi9y0cIbc/vTPZcuXn4iNh6XUc06xs3DG2aBHEggxryqulbVXr5MI8J81YFsvf7xRemy65balc+XSn/1Y0nPTcclIx6VohCydO1/effNtUyir9lXdHWpJZUfhc7A0N6AkwMLpx/c/wpmQglwUDR247Tg5uECE4G5DIVxXL5gTigV/MJQaMGYLKr0Um7x2zgJIl8Wy/u4HTdG0BVnNmoXZQaYHx1uKR3ENAMm3AgxWa6ZeHCh8/dxkUWK8+I4YJi+//Iosx13IP3ak/PY3f8LuqVruvPJKmUq266VrVnJ+86EtyNDoBzPAilpJjPXXXCvTVq3m3Io4AeeXxx79uSGWlPSoxh3JjkJGZ/Kk1VpLD8oOdmTx4oaiTghaWNjK6/j4umN1XCo3rZgr49fMB9ekiDfAGececAxnW3K1y0xRrzcZlLVgU17g6wEU7O3etZM2bDaYkOJzzrRPAYXNtvAEdrj+hFBcnpaSBV/gLA/c9zB5n97SXM9rEjZvQ9i8Kmu0iFjP1LY4j6hbUXcvxcs8//aORt5TSZBEGbZwJtgPZ3S1ZSZAvbwO1wg6i56B1SFCi4Y1P1MLDtVmWokQtQnWQkfNatWzvbqNXCBAzr4++W8JkMy2rf0UBUsfCgarjgYpy0gVF7qjK43qhY8YYQ6SCrgTM2QoAB0BKxAgpYRndlH5u+9kkmRiMxUJgMKtAKjvwZ9+FGBjM8DqZcZC4jCZH9kFObyWtyyHBKgtSpLY0CBwIRtsScKojI2nEviMfImqIg9gaOkli2hsfLODqGIO85VOMgssMRNzo8q8CbDAwdHSWN0EYAvUTMhvD5KFgwdPYoHlh5WQu/hS1e0A4HIs+YQcPHKARimR2269SaZPmQwA2MnfFsNepZuqc63g7AG00YpyrQq1pOE0iLVRfcHpvI34sMXjr75l6zYInSgTgp2P/KeLit2eXntjFeLm7gwYncD1ujCAqiQD7/akE2fl9lselJ17jsjjv/q1zF6MSuSyRQT82MsrL71ChwkVT9cAiQyNxoLCBoUJUiRPPMqRfykgnJlRQFVtGBXmWGlQua1mHHMXaYgwnufn8kwIcXTscMJ3CyQJ0HDJJavJcDgsURAkWoE8kgHVRHVzSvIxWbNyCbYoUShfNkmgBtwDVI2DHKhBmbBz1yGAryhpx69u79EkcSB4tY4qUXqobP3FWFn76zSjLshISSI/ZKLQTSQD+6WhVK+GBvvD8LnJ3p3bZPrk8XS0ThMC3A+AVU2VqiMDr4J+UoHUrBmQb9z4qZBSdVIMsPPq229B0ITIA/ffIzffeL1cefmlMmXieEAdKsUhWk4cOyxjRyUYPzcHBYoAj/aSKbBs0TL8+T2knvyFj7Z8KmtQLZRhk7YPUPMGclrUyiT99BmpBdibMDZRvAAFS7H5CcJzXW1UDh8/iNXLSOkGOGwlo8PT3o18Ge4JgPrIySMMMEvaa7H0M7DdqYgWCIuctCwm4zZTkc0sJmCdvCeWW6FDsQXyJhMmjLYsgPAIRKUE+QQI28h9d7RYolZqlnIIFM2l8QZwry7PlzVzpkm7Asiol6ysXSWnqFZeexeyZbijRJOnkZgQhXXNEXGGEHNyhIRr6BSvyFGy5ViuFFY3yLy5k/HSY9ATKj6M/I9jh/fKKvIFLJloCwHEcpWNjojB/q1W8glN948eKmXaT2GFPQDxVU3UiXIrkryYPxN8PnXKJCb5FvPv6Mn28tKTW2XduhsBI+uo4ndj8nGTw/St3/3+jywgCVjnDEdNkY1s7zomGg0j7oCZVTu5NqyZsK2hb0aGR8su5oJW+tINqK48IxukKLVXQgBGywnYtoPMVOWHVoTX1daQ0zMNf0UHAGnajwm1H0Cxmwm+G5CyFtA3EDC9HfWEAoz9PBc75h4NO0oH1AzAYkb9+1NTzkBMDDdj14IFoBmyTSfsMdj7ZJIlcpYK7EAA2R6ecSVzwg2XrxKXRDv57IV9Mm3iOHHk2TVCRrxPUHBi4iTxYfLXletkRilgeKVMR4mhYLZdfwsLopWpoFdS4c133qEtbibPo072004uAJWOqB+0Qn8sRFItljV1EEg5hKW7M4f5RwaTuRJMmP0Z5qChPKsISNxMU9V9+PARnu8CCJBcxlAtlQ7xBEQVG5IkAzurPkDvxDkLUdUdhoQjm4K56UOI4woq0PV3FPTd8pu5cv8fipCHFpBlMhJSNcaAv6rAUFXNcXIiVixbbCwAQ1CUlWFfl5l2Vu645UbYeUBXfCePkAejweG+LHYH9u83Fe+qAGHlRr1A0BcotALgSg63MJZssDcqYkwqQBuNJd5J1oUOxq4jG4PZkJLWqEJOnUwG8G3E0q9KRo8dzXwZykaiizyGfLJL6B+obmzJ6lHLsnrIqjbAcSVAnFnYVMHTzuv5QL6dOYe6hHGnahoNqt7wQOTf7OrWv5grUyYkEgBdLIkj46UGVdruL7bJaizKolEeNkCAnTxyUJaitLFmcVT14QcffSahECBnc8tQNDpJCUC8ZvvYQC7GRvlJAhaRzvg1ejJXu2kBAKqNL1GrWCCRnT5vkZw8S74C6sDDx0+azIqp06ZCABH6DRnaQOXCD2690ZDRQcxvjmygygiqj0CtqPlWSrbZscF6462N5O1MFFvmzd0HjkgZJEg3a/BiNjjp9IfPyZpYc8XlrKh9cvosfYe+UYYX5zFCuDXvZsKECaxfbB5oY533pySOQpGGxV9ns7ihPIkC/O5hPGWlZpiNWD/EShGk1TmUehMmTzcZTcdPnQX090F1Q0YL718HUWKBr2ezjkP6cQuVHnaoQm147kq0KzF66ukxX7f/qt+iREKRE4vKIJ98iijmlHT6Vjhrcg4ESBx7iCDsxU5CjGsgmT8kSxGqFCVZHHj2SoA0QgJq8YFa9GW/PFHibscajo2SEiBqY6VqClVLKMmhpEuHBsep7ydneyURdF6xoT1UGWKnfRxljM5DpyHlFD6OYpPcDtnYSl/tRQVio6wJ16IbJA1j142hEhNqS+WOisWG1yAuzyg1DBnMGqbZZEp+WFlbGHsqfxSI6hF7luei6pFm2AJnVIaBkExqEXeauckLIsSa92pkLVNFm274lcTLRV3lgNLRkzHWy3uXYPunag+9RhfWPgS9jFtVzzmx32DMQb5oGKAWapwke0nVckNob7Xr9ERhUkAu0vwFqDy5rUrmTlWALF2+zJBBzewJrJjDPFDHdXdYS3F+DYqvTFSb3szLpSZ3KGZIBPMySk7epxVrtjvvfJC2dKVvObO/4TlZu5iAv/Mff++Hr3U5f+WBZeiQvwUMzhMi/760yD9LgJi7/Ks8j7/kgHzzIXSQALnYIX1QAXKxFhr8+T9qgUECZLBv/Ce3wCABMvCnP0iADLwNBwmQ77IN/3VfWwvWtIJNxxD7OArpz2eB6J6OuYnzq9oiVeLy4+MHUG7bS5ZkEWdDK7ntqktl7cN3yqufvAQOZyFzpszGaaVMagvr5fnH/1uunbVchk+exe+6yMOP/kRqyZq86ZqVMu7yBZJflYMDEUp7Cpy9yMlIPpZEhgeOFmBJaqcVHTEEnAm7ZWykSnGr0byKXz7+DFg3NuAEejcRnu4J5lBNYa07LiEarm3BfXSBS2vEQAvnxdDgMFk2f5G88ua7pqhPxQD93I+1LQoK8NROnCDacTiw7cdFhmZwdLKm2LVK7iKPduVtN8mSxUvl5uWXEHT+A1mxfBXkhSMKkAXym41vgyX4YO/cDq7eYM64ThQCO/NZjhPJ7WAC6+69B4vlbElJSZEnn3wKPIaMTM73/RRyemB9X0tmqmItAWCAZRRI++C4oYqQ3Pwc8GsnnGG4Voq4b758sQydPZos7RxZggNKG/mlO3bvlAiswywhEUJw4ukEm4skE/nI4YMUJYOTQwr5gRO5cT4vwGXFm2D72kqcJVDSuDl7i5MdAgcC0FubO+SBux8SDwd/qatsNhZdao9tCVGkOLt+aMZpE8Wbllbkd/S10m44EDhbytWQIKPmzzQKkB6batqi97xjAriQ5meq+4QdZ3fNklUXCCVVlADp4d9qUab5H/rRT8GkJZXZ6W/M+JoEscjphACxJTSam87HwimEgNJwbsgGuxpO3NLCQ1cCRENQtYLdB6asSxUguQXy0Rc7xTM0UsZMnSmtVOU64wOmDfTam2/AfLXJitXLCG8tA3gMAKRfLEV5Z8Spr5Zq2kA6gRMdS+T3v3sL0IGLp5GmABzNmDNVzqae5FBuKZPGDJOe5loqZ/Goppq3narw3p4GSIxagE8NL0cyQ4Dnzi8PQoAEQJIE4Mc+UarpKDiOyekzSbJ9+2ewcj+UGMKm7dS/moD3algtP1gtZSK14tyBh1dDeHYNeQJauaygXh0gkNpxFFAFHovFTjog+bCRIyFAigFrXWTf/pO0SRjV1fk8mH659+5buJYWeQ0mb9b0+QQsh8m99/8EW64hMmX2VIgZT+xvXOTRnzwmw+NGSUt9tywEPLMATPRGeePlreBNiwF1tmzZCSCdAHCSCdjhhE1Rvjzw0J2QAF+i1EFGBcvmxIA8fPK02PN/Dc31onNr9XkD1c4TxifKxx+8C1DZSd7K9UZJU1dVRghwCoB/l0wiWLi31wb/+FysZALkBO9z/EyG+IVHSR+SrTZA7bcBFq99NgXQt0WuunQ5kqZefPBDpbu2Scqp7A4MwA+fe087c1IWz59N/oAvdlhlDATAXwZeI32ltqYJxcE5vPtG0tm9UJnskzrtoICx6VhTrb3+ajkOSfWjH9xGZW2luPGMOwDwPHgeB/btkRiIFl9IGX1G/UibKskIsCS8qILcjJT0VJm/dDEB5VHy/HO/otL8UjkNOePMQPAFTFJbkgjs07yoiK3HTiUIMK4JL/xGJp1A+nfumUws3oIkPyvPTGD9VEhrsHYEFfLWgOuOgIQ9pdi5AAIVF2IdsyuNoGMfcfMLlsPJaTJz0WrJBJwOjw6T/Xu2ymXLp0KoMOExKdaUVsmJ4+cYwC5SC8DpAAEydtIo2M8eqcpKk0SsiroAUatRoBSUNsm7m/LImXCSyVMm4t1fLK21BWINqOfhaSlH0wAdA+3kdEW3xEFctdQDAMNEzZk7g35cKgkj4qjKJxiIKuUvCJwOoR/EQHqkoYzaeeC4+EZEkpfiTlW7wOz6U63eAhjnIfPnzYbhtpQnf/GYLMDPcM4VcdJX6mlAOGueYR1trFXZ772/CfuUOFRfTOKQSJ9+sll+99unsZXh9bD4aakkZ4dwXx2T1oCl5WU1vAZAY3QcE3yDmWThYuXme6ZLfxvgI1X3/byHYkPVqJYyzqWbUGAfrVyGPOiF+GhHLWCl3osQqUqAuDAG2gFG1TrHwSeIhQcwGpKzDNCuiL7oAdg4etQoFDHJjEUFMWkz/kbrul0A8rIIPT5DwLkNTLMHAfNTIOwi5/lJx4k2VC2oJ1AHxdKfmwFFT2cUMeZcZTiqqWwWx42f7QKsHgrIGANZS19sr5bSovMqpFpIh2bmCrV7KqO9zgAuj0PNogSILUqkccxF1LibvIz95E+0dLVLB5P7dZB+O7fvkOnMd0reHOZn06ZOlw8/+BBrvnj6ylRsad5B6tgjV15zPSB3MqD6DHn48SelhDE+lSoGTyynfvXcc3Lr7XcYu62nb2NO5ePxt1uY5C1kB4q7eeSGjBw+FF/JGq6ij0yTbGNN2MI8qmqb0OBASYgfyhyEwg7i4xwh4cOHYp2DLdYMLL966IN7du8mSHmMhDL2m7HAc8KPEfTUMO11EEB+VJl3UVXQzj3mQvK0QF6cD+qlD0AS6Xxqgwrn0LYvjMWPzstqxxMcrEqmVhNArtlK2eovCSAeHhUL0WyFZV4FZEkjiidUKpBaGsjcgS9REwFj3RDQuui9eF+o3PtyLYulZscIawYqItR9dixyoWR7BAPo+kPSlpGJUEJY9HjymoYNi5ECSFEfNjL2EDda/fGnP/0Zb80wsfcIkHPFVVhbNZEN4gvJUiujR4QzppyxDWPhp/LBCRknCwCKwH2o8uJQzREUvucAcyaqN/qsE33Rmfkrnnbfs3sHe7puuXkt5CzzQh+5PW7WzH+0Xwv3rs9Q19QKxk4l2RuVZAvlst5Y0/+cyVyIR9lXw+8dPHZc7KjaGAoJpV6p2bSz5mScAlhvYIxMg0CMoU11Y1lFltLBfbtQgdTLpSsWo/YLkRH8rIF5jx2DVENSjhqdaJ5dARZ8ZZo1wvvVMU/5sp4dTUqB8CunH08jtynfkFDaD48BtseMJFQdFUeHzgWM0+M/HyYTH01nXNLLUUQce2KU6YNXbahEwVBjNodKcCrZ1s2zj44cwlj1g/xLNyrBaNbGsxQM1LPWurmj7KJSpYn+owkTea9OlhF3nWWzw6bGhNu7maoXDTZ3AMxXAkI/VF3UxJpn5i02Q96QCmr5pOuojgMf1vlu/l6Dz1W54Ma+RjdEXZDlSoA4Qs5Z0V+VAFHlRUFBgSHWXJhfNFyvHYJFyQ8lQ1wgaXrIgqpknfPGOq2TdaITabMqXTyxtttDppX+nc4J3axXEZHRUgXZXQCpMYZnqeqRMtQguqapykXfT8PcdfOqCg3N/OjgHpWI0WB1JYqVNFE7Kf1aSUCuxlhz6UZP10Ub/l4LOCqw+FKiUkPflYxRBYiqWdxQqCiBpKQJxl4QOKUcOSx4Fiie0vOxRiPDCwVtHqqz0uJCxqsHmSU+bEwJzGPtk35Huefuh2l73seWfJIeVEDYopoDy9dKkL8QGue/dV4FYuiQr4LS9f/n7bP+vUGYixEgWsH4j9Qf2iaqMv6mj0EC5BubR1vwYr9wkZ8PZoAMsAH/jf98kAD5N354g5c+4Bb49157B3z7/09eYJAA+X/SjP/gRQYVIN9l637fr41LEBZV5kCjRVTmU0kQLfPS84RQyFnLeSrYqAC0yNeC3w8kj1Btom5bs0Due/cFefb5Jygg95TowAjJwgrriYeekh+sXivvbt5l7KfUNcKdQt9rsHIKmz9Wxs0aJdWtpbJv9zYKB0fi1FMssbhzuHFWL+cMrGdxa0iLno4+XAFQ2te1SWNtq7zw7O+wAO8QVycK0rCWcnehCL8GvAeSpQ+1grouNXP2VOxK3RXUzcLPl0gDcAUt8GvDLYdSXkgLJRhQbxABcN7xiEwQimhryel0dcPuClytBVzHjXvqBQtRe2y1BVdng/+PvfcAr6s6873fo16Oeu/dsiwXyb3J3ca4UgzBYIrpYAg9BAKEEDIDSYAkQAIJQ++9GBvce5ds2ZIlWb333uv5fu8SJtz5Jjd38M3D5EZ6HmFj+xzts/daa+/1r/Wkb4QiXK4G6zMpAHRfa/+mujeUFPECr3cB/7t8XprMX3c5qQAFcu+9PyERIs4QH90Ird04XrbA7FXZR4Npaxl4I/tSfyLPCRQAQ6g3Tpvb1i6XhVdfQOJJNoJID469V9Lmp8kR9v7p9L0qFqPpD9otqfUF7kSld/D5+9kHKx7XB8lSh3NFy9BdHK10Y6pBAeSJSLEkeohPHjstP9nwkPh5BrOfBUfgeLS7xNnZaorRFXfXfsxGRLJaBdDbr7HYpDt5u8j6FUtkzpoLpM++2sRdN5G0EAD21AOuoGUsrVzz0LAwzqPiX9r3YTM4oWIT2r2p+2VNyHAjRlwH2unXh7tALPldH9uaKs9IV12Z+KOOjgVAUFAA1IN4oEayoVtMpIOqe3vJG0+bNR9gpESO5xbSb8CHJ04hbizl1lEJ4k1/RTvAwhNPPUmxSoUsWbaAC0/W2e03UE5DJAUAsDuxHA2wULYhCmbYXN//s3+XSVPTcC5Uy9Ll56P0dCQSKp+IJUcZjxoxGtbOkQ+pwKkrrI84dWB9opSZkpkW+gSqK5plF2RELycykPiUsSj/3emQ8AfQvPX2GwEB50AITEBFToY1BeEuWmJq8sEZpCg51QGi3QMa91MD6OYC86bsXRnH6OxqhQShGIfoK2/InXw6Qaz+3vL55i2A1YtNGbw/0SYVFfmydu35WG7aAduIu6hqkkmp81C/3yZzFy/EJRApl11xMf0Nh4j/QJ1dVCWnjhcwwX6H86QUwqALVfQoQJpMk/v/+edfob6OQTVebrL1m9saZN01ayTj2CFxYjBpga4TTOb+o5kybuosIr/yJW3xUsrZvzZlqiFMmDM5mTKKnPv5M6dIoI87RTQWObhnJ7FCzbJs6XIGiTsgeQlgnpfs2JchhcQ2OZLHbiPTvbK+Wjb9erJc/MtDkCe+ZMqPlzjKwV0Aw/xRSFtRwm7e/InsJmP+uvWX4+YI4bMTN0TsR11BEZMhgGNslCOHjzPoBFfQRDMhD1H+/NYXX0g0TpWqijJKvBNMPEzquCTcEeUU6TBRWQxKUUj7Ej3SAfAZMXGSdKGA1niSfoA4Lpds3PSVzF2wQIYAfwKJX8kDvPngww9l/vz5Rm3cCOg2OnGUUQlX4DJoAABOmZgqpcS2eVpdYDIjKT8n1o3rfIwiagXpEnDJOOBoCAHI6gaIsgOI62AyWwE4W1D9HjiQIayPLKQii1ZdIHaeAeTp7yIjP18Wzp0s08dSvk6HjoUi22acGkfSS01cFQMNMJ6fSZeAJ0rs3V9tkWUL5hDD04wquhRwzhmHFLFQZK074GywDZDjzuLjMAj5yFxqYH6/u02Y/In0DYSj4G2khKgAdXEQjK6/rFi2RGxM7E2ffSIxdKPEMgcGISPPFJYRP5ctg8Rh2aEqP1NWIUkTJxDHBTjZ3iTz586m12IWBFYG3yfk+gdXSX0mJdwAcY3Y6byJ5elhwX4CB9O8RUtNVv+LL/wRdf04ufbu26QRS2FDfQ0OBrokWGiOAdK7uXkT+1UDgBaOMltV0/YcZ6ikn0gnqqdB7nl4qfTV+DPnIIUYZ20QU0fo67GigFYWOQbCS9uQWyE9PLHUtbJIawxbKToXAAAgAElEQVSWukI0skbdUcGjU+nrKcdBAODPTWbf3r0SjBo6bdZsSacXRJngDpwOUSi91T2kCmsFI2tQy1egbB6TFCfz6J1xnOAo+e9n4TzbxfWbKx6Qo8HE12lfjQ1WWsHAAYi8k/S54ILE5TVdJk4YLTVlWRBHEDh8tnJiZ4KJqMqkp6cG15OWOVtghjSSTmObtDjKFcBVo4vUUVbCzz+FHfOBh34q27ZulSULF3KTqpcc3CnzGLs7tu2Qvaj/f/bILyCSBdLzEQrqLyJ7MpXPIBRTVcqe48dxfhVxs/Q0BEMLLpff3Z0oq3+8DSB8rlGva2F8OUrwxQvmmu6HBhwvdpAczpAtJZRmtUEwKXPPYAOM9QHMxgHEdQwlzq2G+QJDBSAMoQ0ArAz6uHE4/ABRa8jYTIwOli7KwbUAS7dTrpAb3VgP+/n7Zu4V6Tg9IiA39OEiKjIaMJACKu6yR3GFaKyQBz9PXRKxxPCdyS+ih6iIbgtVt3cS9RctsfT3tAGEF3Nuu2D4NcJM48UU/D2dr+tvJA6RbnnjkUS5/5U2wPNGiAQvCJUgCLNm7gv9uBxOyPmL5rGs4kihYykOx+EH77zJehNHBFMIx45CggcNZ7IomyA83nr7E3HxCMRxAYGC4qOZsebkTvdDR52sXDYHgggCNcBdQhRU7rXACfca54QvrokaHJK7Dx7FDeYH0R9totZOnMyU66+/DsJ6OyoSiroT4mQChfbtuEH8cTC64OyqhMTwtPLQgNNFCQBVrnzy2Ubx1d4tnCUt5GkuXX2hiTj7dNNmejtccBRNowcqlPHdZR5KNIJNo5aWLFkMmG6F3+gmtq0IIvQzGQfRM2/2dB5C6mX2jCmIBapw59FTEZsAqdhgCEI8aLJ7/2HGZS3zPlKCI2IoSN8hA4z/MKIs1dWkTpxy7oXqwvHl/t7Ps8HWh5O+fZJOezSb+d/L+mzPNw87kAf7fzUcfTfrZ4dNJ1UXDyU6331RozigqtGHSY2E0n6MWuaNjkcH1kk77iv6eyUwy15Nk9T7z/AY0mucH+qK0B4RHmUMwGxK3PhSwF+JEQvjVYmRCPpeNDLO9IFwn1fniB5DFaRFL+NqiHVJIxWVUNfYK+0B0XtLL85FdZiVM/7VBaJEhjPH3KUOUdYnb9wVStoMQva10EelXVV93POaubd40mUURbxaDmSuqnNKGa8ckIRHREk2cY/OkKGjk8bg7FKynd4YjYqDmFFC0AoJUomrVI9XXVWm5whiRqO5DAnCPcFdu0fUEccBdDE3HbmfdHKelHzs4v10viuho64Ndb7o/S+IZ4B2/s6TsnWN1lICKZN1OJTnqUT6h8pLq+grK6cDJ4T7HjZkzmcmcZaeHq6mT2SA+eHjFcQazTOTky9ihVtxy9BF1E8PCJsMJUAs3yi3hjcvZ23swwD/sBMEgYkpN1Tr+3BElt1ZtdcPvRf7nj///4QA0bf+WyTICAFyrh0wIwTI9xy6Iy8z2ePndhpGStDP7fyNvPqHPAMjBMi5n/0RAuTcz+HffocRAuQfeXZ/2Pe2Wb4hQMxeQMuqvyFAjKNchV4W03daw141EFy1iS5jNzcHyBDtJ+ySO29eJ7c+/QB451HJI6bbgT2cB0LlyWOnynnzViBud0cEicuhuom0jQC5fNEsmbRuubQPNsjUOePlTMlp9p21pE3gVEDQph2w+jzeyB5U45lRXoLdtYLT+SD28gIXy5dHH/mVcTKoG56sHgn0ikBM3gw+QmckiULeYAK6X2sCz4sB41xOesh09u2XXnaZRIGptNNj3d5FpQLYuv6MHmLsXegG6UIM6YhAUL+1R7ORvbYHwtkeMHZ3sIBu9nNaYK7pBYqTabSxRj/ZI37X7mcXegeciYQatHVDDhXJT3GRLLh4tZw+nU0fyG8gQugsGTOBc9gGQcMej9dprJb22mpU1KRJYzkXLeAujewN6fH0d5WLpyfLlY/cSQT2Psk5tlvGz59pOjr6VLjKXjSKPu1aEnzQ2xN7HQxu58Iek9hq4tRDqENQMe8RxJqj4hNJQTpOTH4smHqDET5qJ0npmUqZPWG+zJm+kHSI0QiOiQLrd2QvTNIURFgVJJI6UwLB6usQ6rlbSXrABdTQVMV1GpANl62RUYvGmL3zINe+CTwwCpF7I2kUep60aF4zzR0QdqsGdwCx5CC4l1ZCqABTBYu6v9aHwJw3Fg4TIM99tN62kNLxaD+rOAKE2WuBKFadVk7WIIxOFTEZzcTh1DFwRhPZ0kZZqSpwj2Si/HT2RCDoS0fGBPGGjasByAnhgA7Qy/Afr79CMXewXHHFhRIdGyxJAI9s6cW+AwUnIPpPHngUUMdq8uyDsA9pdvpNt1yPOvSIpM2chMupD7B4owQD9C2cOYvolSGj7hZLPUksQ8QxEIvh4guIXCW5+eVSBukQHBWLchYFKErHeoDe+oZKwLsECtDPl8z0/RRlB4ubZo5ptjaAmhYG9AEeaI+AgiAKpOhGPovSa3uIkAAALisESBMZ/QpuNqOcDgJAO0E/hKu7v4nIUYW7i6sNwGsNxwVYC0Ci7KGLk7+8//4X8uZ7m+WPLz0pMWMiDHjThqr5z398GWBqQM4/b4Wcv3ylHNq3CSBkECV8iCk1zcstAsTohV3rNQBrCAxoUBgkDNL/4weOAgir4wPwCCJox8F0IpZ8JYlC9YoaVL6AUOnHDgN0+BHfEiHxAIOTxidxTNVyjGipCqJYrr7yGsAkGyXrR8Ti6C2F5U1Yi6zSxOSDIqO3opI+ijOS/vKFcuOzJyAjnOSGq9aKI2CYK1ngTkyGP70AeQMQ/+ADd0J4qEKffHJV3BOv0dHWA8g1JJ99ugnAeRwF9ydk2bLlnLtIefwPf5AvtxxBpfyx6WRxALDEeMHCQPwOyu1+ipk7GNjqAihHjesK8Dc1bQ5RaICbsLTdOCfefud9E20UT0FwDWTFLkBwBbvHEfmjLGABPQYT6XjZunULYy8aVtHTgOeqylY1fClRarHKZgIYaWnOtm1bIKwmQIxhl9JyXy3MxaLVBOBccaZQvBgLdqw+W3dUEsEFsIdjohTgc++RI8SYeMu4UREyIzlSBtuIIgLMamvtllN5jRKbGAuTGgxQBXjXVsdk75EdO07KeQtSpB0XUnFeHYsr+XSuPlLV3CenclsANJ1l5vSJEI8V0sLi4kfvyVF6H7442CLnr06RBTOJJvJzl1dee4nF0w530+2MY/oBiI+LBlDshs3etnUXGf8xxPg4S3p2nsSPnSDFkBrFWOZuvOsmEw3nCcDrizMlKSFWwsazMWyDdafLR8uDNJtflej1fMZyFjBnrmknLIAd4/fWGy+HvGFN4OYUBahbk5PFTQdbIERRB4t7F9ddu2WGmO0JRFJpdr4DvREtuLIuWz+KcnWijyBDVJ2twGY+ES3ezHF1Y1lV2c0CWE+sXhjgXjuAuoU5qpEzWo6unTDdrrgwtOiDRUxjYtx4jQMAezEK7xUrVjDWMgAeIwzB2cl8bmXOaiFzCWXpNhZDO6yIC3+8SJq3s8ACAr/5+puy7LylANV2RNhk4/YaL3lc8yNH04mb8ZW0BedxLsrlDCTcZZdegBtAo2RqDAPtAEjpwk1Nz5cWTGsEFrYfA+JXc1O1cHPWgvR+lAFjcahs3fa1tKNqCIRo0ELkOs63OldUse0NEFtYVEzZU6u89ta78tyLL6PEr5FfPvmULIKwHJsySZ7/818ECFem4jLZv2e3fPi75eaJZmNGIHbIem6EVbDl3rKbQjAF3q9ce4nMnTFJygpOSwnOo2ByHA9nELfGDaoEV4Q36oHJxFH19nRIWGgQrqxMHFJNJlJHS65cuVkouK3grGYuTiZDs68dohRAU10knigRumHtXQGUu3HD2JgjVRxDDyp5BZQV8A4IgDDhftIAaKyxRvC3rPtOkorj5RSkWS5EQj9EUzD3gGmz0kz/h5ILtZBfAYD9ar3MwNrpCSB9LDNbbM6QHUSsPXm9l9z0dDEPDe7YPK3c2BxYH11M/0U/Dx1W4onCcToF0UsUwLc6/zSGKjEh2sSUdXGeHexcmCt7jBNr4tR5puzezTdQGgGOaxqqIaHa5fYNV0lDbTE22SBEAQD1xEDaeumpYV06nJGJ6zFA6ilDD+XhR7tmvt623ZBw665cR2dWAQ8ieQag1geE1SuXMu/JyWSd006bDtY4F2L1gujnUfXIq69B0uCyyKcbJQRn5WScQH8kMrGZcxxGd8YEyGATG8Y4OXLsqAHP9YFhxcrlMp64rywcPLt37eBhChISot7Hw41upTTWZ6v82y8fkwU4jkZzj+wy14yeCD4r7JO89NpbUofNd/b8xZKDjbWMOK9IiJITuDPsDIHrLh88Mtwro18LHzwE2eAOaYOLk8/Rwz1P3VY63zR+SreI6sbY/2/DRMh//lr5dDXOj2zUKJAMjLFeXt9OpJknrhy1teb+fqIk3UMcF//fzLhSdYyJZOLf+BEjpkRIj5afqbpDnykgODxZQxTkVwGBxkDpGqEkiTOuL3Urmbg9HjJZbc16pQSIOj/8IFYG+JnadaNuEyv3ES1gVyGBOkDUbaHrh34ujXasg7hRhcmkiSmseTbu542sQ208/LKucZ31AUvj7bxZO4K5rrqOxBN35oOAQlU0ap0L/Kb0XMkQdWf4Q/5qTJ0TP1MdlBrP5c2v/cwhdYPo+liLOKOPY3b1p0idqEnNNdXPUEV0pxLIzTh6fDhfAYH+/PxMhBM+pvujEuInmHOi2a2ZmceJIYszxHEhZKKWwgf5s3ZANvoxv1ywn5+EJEkaPYa1GedP5yBzOJyxyj2h2yIPP/BLSgeZv0qA8JykBMhwHJba2fVXBVjOEiHD7o8h1golQPRbhV/mNf8PR2B9dwP/bezVd1wfIwTIOSLQIw6QHxbF+Kf+6SMEyD/15Rs5+HM8AyMEyDmeQF4+QoCc+zn82+8wQoD8I8/uD/veZwmQ4b3A2T0DfnRDhAzvJ7QLVpNB/BBKdoAZOWuEFH+tWFdLNxiCc4/cfvESWX7retm/bxsiQgRiCMy8rGCkfjEUmpcgThsvF625DLQKsZwTDgjShNbPnyzzf7xekMsh+Cs2TgAlFRqJ0HcmVqoa3C4YrKITcWUkWHYu6TjaeRhCXQGwHZhsIXhCjNxx00+MU0TjgtuIDB8Aw9L95BCCsQaEz1bcIhpfxXae/TBl3ZA+zpAV2m0xQIS4CvC0g6MPYd36pefJm9u3s6/tMntUjW5yMCXlurfVf4dIEXJF48v13yvs1afRUuxze/s6jUtGaxOGbD3sXbvkJgiQFz76gL25m1x94SXyPCkiHnRlt4ETE+BsnCBKZOjeVEvdIxGC95Bg0NmtXRr2sn7JLPnR/beAY9RLKaL+MoiVCNw4emzqaOkGg3NkfzyAo0Lxhi7irjvoOXXkGmnctYrcihDnHgeD80DcqY6WJjA8T2LNdc/ngNi7Jr9RkuNTid6fT4R/CgJbF/blir9rnyZiWjAUxQK7IYiciDqz2IMtDPWQkOBPb/Vp8QsnsYEBUcH1uv/Wm2UqBoNSCK2xY8ewbwc3JuJZqwwcEDTbIE20N8WG0Lefc68iXgcwexWx6Zbs9OsLxFLS/bbNw0YROHYaR06yHdJjG+rTBuKG+gFbDsPoKMDgx8bbg422AsG9XMQq4o12H86U5MlzpKyxQxJSpqI09wA8rxUnil5fef1FwGgf4nKeABiA3SLzzBuVe1+TAxv8AXnuhT9TYH0EwAkAedJ4GZeSBJvUwCYeABG3QSyRSpwFythRYAPERhI9FEWkhLhrLFcTQKmXcYC4EMvw/AuvEd8RQ9G1n7gDaBShVG4EcI4fFSmpExIlKjwQ5SGfTZkslMZ2DCp3Br+SID0Ac6ow1+gJ7QBRe9AxgC1/rEzdfM6gEIpcAZU1FqcFcN5OmTzAyuLSOpS4EBRhgfLRx2/KH559HDKlBQKEcmt6SUoK6+XrLXvl/Y/3yoa7L5NpaROZCPYADb6yE9AtJ6sE21S9/P7pp2T79i8ASQIA5hwBJT2lCPX+iYx8nDC1snr1aiaPMqcdFDETM1Vei82I6BnYtXpcDBpzNEBRfSQxRQ4ohxv5PBkZFJMzKFM1HonSYVOSDWN5Iv2wZJ/KkHVXXEVpTot89fU+wEd6LSiqae1jsPEZ25QAgJiITYySB5YPyZRrX6EzJFke2PBjE6nl1E6gEcDNvfdtQJXrIrexEOHNMBYotYb1dfP3A6oGdkOdfxhAJsR0Auwl5ufmH98ux3KyJQ+C4o+/+x2xSRVMy34AyzbxIt/NSddBJmQdoI7GHp0CMGqkC2EpRc6NADz6Xm1cvyKip5qJqQmHUNEs+/2HDgFCtsitvH8LwKwqa4/jaqhHXT9z5jSY0DHGaTBh3FjJo6g4DPdAL6uaE+CWL0ChBVWtXrdugK9eFPUNAELxKKv11zyOYTaK/rK8fBS85ZJT0iOLL1ghn+/eb9S4OjE9uD4rZ0+UXhTeh/YcpFxYJDwxhGuSBPBeCtkCkYaVrwhgroXoMS+AtTJix3zAkeZMG43CvVaKarvly52896p4xpTGPLWbzpg+QLZ8QKxN+0slbV6iLJk7jbnkCCCfJ599tk+efe4h1N3VuKMcTGxXB+elEPZ37LiJ8vX23Tg/KmX1pZfR8XKYXoE6SVsyhygoe1M4vxeFetq0qRKWQl5gR6T0QvwooFlPHE8mJKD2ArRoWRQLWQnvo0rylCQcH11NjNFc8upLZNHC+YCogJjNHdxIlL2nxLuoUrLycAIBuFsB+vs4T9WUVU+ZPE6mzCHKpczNrCnHcGy4wX4raOjE8SsB4sziZgOQVHeWPUIBK3+nkTNmXgAot9t7cqPRmC0IUYhMJUGUEdYvdWkokJh+PMN0lUTFRIsVS91Rfo5GwAyh2E67borYMrkNkjuozH1h3hnAaeY6dryDBw/DXicYcPu5FzdC/Ihcd8NVOLBYf2LjALOzcamlcWdrAmjeTe/CdJNl2ERfwiC0+IcffyJedCj08Ge+ZP5XM3YXUL6trhBteXKFofYAlI4gQzEv84TpUciCsV+5ahUka6uMptfjTHGZvPn+h2Lhhz/wyGPy/H+8Sk9MBdeAmyykjw3CUGNvnrpnkry9hZ4iiMHzyJ587o9/luTxKbLvwGFspE0A4L5yG90T4QEe0gNhsx/756IFi+h5yJdW1vfGxnqsphGcs8mA6PYstW2GMT+wfy/uoLmG4NAiay1ubmJNqSdSzo05mhAdipJB5yrXCcB4UPsXuCcMcS4HIYL6uIHZMydPEZtYwmdR55dmTrbg5NGHgn5Q0LGpKcb9ERAUyvjqkkPHjsvNt93BHKaXiHLxOsglPd/tqPsbmNcad+UBCHwQwiSI3qTfbIiQ+/5cY1h/HxQYbhBsNnptEmIjxAMipLqMonSUDcsWz5Nm3C/q/BubNBr+ogWV+xGZPjuNaMVuFPE53BQVsKXsbMCBdT1QSiGSWgHY84vP0KkUgYrBT6ZP0yJxb+6JueLvShQTagbtxFB3hDefrQbSZghlRSUEdB1zRwmW2bPpPOImrcIBJV8bOH83En1m6+N19ARpZFEsLiVHHi46OQeVCA3qGC+OPMw1scZNmTFL9hw8IqW4M8alTjKRYBoTpZmeOk47IRbVVVFeUS533nmHIXm7eeD64P13IK4ceehgjrF2pEJaJTDe7rv3HkkdP4EOB2cK7UdzrLzvxCnE8/ky1l8SB0jOdghw4z6hP6eBdcSDjM4erutHj6bItX+gFwKyyZUItyJInURAcl2HHRmn7dwHnVn7i1gjNCqP8CnmAXZhCAvCC02MlEY+9fKrEjaHH0uSsfemG5vqAA9kFgiF3Gem/C9P5/F3n8C5oJIJiFL+zTCZgfuA66z2XSUh1PGhG1KNv/LAMaj/r06RUiVAIAfi4ojc477eRHyaPc6ISp1HTm6sGd2MSRx5EHdaMK4PmEdx1OiDpdqL9RiN+wNRRhj3AY3Q6ubf1TMPWllvEkePIkLT3xBqGtnozxh0QnXiyfNRFP9eB7pagZUI1HK6SFx52uHjDkHRx3FYiaXq4rh0fOjDZUhIiCEaNX7LUdcJlDT67QSxq04QJWqUDGljPjjibtXITk+Nz2I+uXOcqonf9MVGQwZr74/Oi+LSYpOTqt0iKopQAkfPk55H/cwDjF0d+XbG1sKfK2WNi0bjCdXNo9msFsEphUt3iHuWRmYKBX43rd8AsUbsJmuI2qsD6F7TTYOTI+4pJQZ5gNdrpuSHbnS+S4DoBbaD7PxnJkD+Gvv1X28m//cRVlotcy4Ohr9fgv73fv7f2wKf6+v/3vuf69/r8/m5fY1EYJ3b+ftnfvUPT4D8vbP33wEA/yuC9b/z+r93LCN////aGRghQM79ip7b/eN/+v313M/PP/Yd/t769t3ze/bffvsak7L01+v3//v7/3To/+Xfm0jXka/vcwb+SoBoBJbuA4ZJkO8SIHbm+c7sIExstylM/+ZXBbT7KA+3+jjI2gUTJWHJFHH2sIHP1Muo0cmmD9rO5kWiRpk8/NNfEsPkCtbcYgSAdpZeWXfeTJlx+2VQIJAH7JUDwEjK6UDVGGMFxNVpr0SG1RUxHURGPV0W+DMA4CEnLPTOdgKnt9uREhMmt224xUQQa2y6E/gru1P2TkrmgGeBEehePgAMqFOdHjg1hsBthigwtxHXrcK90NAwWUFa0e/BesLo2lZxn443FeBlZ2eDm0SbDlXdI+qvGiuux0AYMt9aQkLCASYBAHt+1W/E6/yZOlLOnMmXB+64R+YinF29ag3pBHEIWouJMY82fZkaye7np2SDRm91kG4AIYPYs2+wTW5Zu1JueODHpAMdJ+EoE3FmgNx///1yHX0kEy68UG65806Dsf70glUyF9dJJ7iRRnCFhQXxXiRCgb2Wke6joj4VCXfDIfSB57khmHTi3Aw2A59R//DYo09wrpzZI+P6cQ8Ay9foZ4gdMAgtnFfXRhfCQnuHIcSNuDYgs9rZa9vTVzL8Nby/HE4X0G4ZkAZixm44f6Gsue/HdP5m8P99iKEDwWMRP4Mze7H/7kLAig7XJCUoqWRptX1ks+9tFBcsRjaAmJ5mmu7Z3HYArh+HCFCriZIfsZQ9ayxMsBIHXO4qrELHTtEbUk1je3i8RCRNkNPEOw0AptU01RAlUUiZ8lriFijLpmV9iO4BSy9snV2UPPv7V+gi6KZY+gyRJh6y4iJVSbfKjBkTiBsqFTeQzwCrm7gBpPU0YznoI8oCh4ITIJM1aAhQnPwv/zDjAhnAQvMmESZWn0CJTkySIgZMOaBXWBQ5Yy4WgF5AUIgHLYJ1YoD5wM61A1Jp+biCT4xIwtF6Udw3ARy5ymkKiU0kCRFTvgHEAQFGeaOU7YQY0kLU5g7ARQZsWSUxMABER9MPMT275Cqy0zpRR/ehrk2IHSNvvPIJqvBao2Z+8plfS5+lQ6pqGBhcBAcG8hOP/x6wNUkmAgZOnpwMo5UN42dnWEkt3TmTW0H3yhm5EiVxS2sdRTSBZNPViysdGN2UinczUQtQiOcCNgcQXRLHAqDltRkA9rX0MigMFeDrIVNSxpryXxcYMc0A375ts1x04UWyadNOrGAAQxBIZXoNIZCKiTxLQJGeVZALGEY3xYPjZPYt78qi+bNk8bzZEkf/ghPs5xDg20UXrZEbrl8pay48j+w3ynAAhpxZcFwcPQFCNArFWfbvPwqQRMErk+Gll/8CKIx6H2V28thkSolXSmdLA4Ac8CNuBJBTonSqANgofYVgsQNEqsKBcZJS8/PPW2aUt2oJ06LcLqJM+voGzSSuAsg7To9AKHa2RajtewHbN9J/0IotKzFpFAD9AqK0WiB+TuLymIQTKFPCIsKkiyi2hNFxUkFJcmFersydTiwSQG4b58BK7EgdoDvyXCmGsJk5ZapUoljWgqSictTBXgFSwBjq41h1go6LC5dJRAM5AbCfZM7kFfdIeHK0BKLiLqMzxt/TVTwtw7E+lb0AW1p8T7xOODU7k8bEo37uly/3lEoHc/vwaZHLrprPxA0mgqcZBnuISJ52SSdeJb+wVZ558g5IQlUpt8iG25+XJ369DgbcRWJioqXwdC5EDjcJwPyQkAh598NPIQT9ZTzHX4VTxh6g+AQL2513s8BhIRwA4Ju+LFzydjUyFuNYjLiGnON8SMfn/vQifTzEa6EAr6BMfQELoDvAapgfHRsQfVaiUl549ndy80/uM0RlB8XvGRlZOL0mAq42UxJ9wEQEWSCZlATpxX0xZdI4GZ3KOtMaShY9Bb18JnU8aWmvlp73cBPogIDSVEiF37wB+Zo1DgtQspXFVJ0Sp0vqTOG2stz+uL26dDEH9FSAVQHMZt5PWegpU6fK7r27ZXTyGOYVxC0LXtySIKnfWio1gMZRuAg8IDJL6KJpwtUWh4utrKyKrogC2O9KyWNuhONms7EQK4lRB+AdHx+Ji4y8Qtj3RlxxoZFRphS5jkihfuLhDgBYa+yNznlHji8xeaykTp4iORRA+3Cs3cybKUSxVZSVSjgxcPvp18jBAbN152F5/MlH6KEgcgYibtvefXIQ19TKiy9lLJVKHv0Y6iQqocfik2cuMMv/tmOQETExXBNX2QVpsO/gMVl8/ip5/e33WUsHIYcc5e7bb5LIAKsIhFXm4Z0yb858KaA0bBfEpAOKiiXnEZ1Eb8YQ16af3p9mehuyGBeqKFcluo4JvWF6oFhQxb0WWo9LToDodAaUtaCEQBoBCaJkiD4XKok4gJq/g5xKzbIsoENi29adXBdf02HSy/WLApS2KQjIuDrFeO1Gae5OfFR4TIIM4vB696NPiPhxxxESzjpLvFh2lokg0uvXDnD9+IYEue0pOjwgvTSmK4g1pYL7Es8YOJrcJATXB51p2GN7JYnowQEeQAa5t4UFBZq+pWKnRwwAACAASURBVEa6kLxxHjQ3dXDeDhIvBvBur6SDAtwduAftWEebWT+aIM0cINJiZS6kY2cHHTdEzTkBamtEpLo3lATp54Gtg66cIZQF5Vg4KwG8581fiMsm3hRvq1tBi7K150Effi6/dBXrN7ZRXq8ONFXyF/B3Sr5rPqd2YCj54MXaVs3YKiyuMATIGSKzwgDSgyHmP/jgI+Nw++KLzyU6JkqmTJlMr80ME8m0ZctXxlZbTRdIMmPfyn1UH3Q0nmoXpJ2un4ncK9SpNJ/YREeIi1/95ikmHGQCpXDqWoKSwDnVIR/9cpiUWPtvWZwn7iPhwZRu1MimTz6S6bh1+ulk6eR+cKa4nPsR4CzkQhtOsWYIlDa16eIy0SAqN8grjaVrxC3hjRvn9FMTZez9J4zjIu+pyeZnJNxz1JCaSnZovJy6PdVhooC6ukK6AP91LCpRrl0ZSlLoGFDiQAkRF+7NAZASSow0QwoqYeoD0aBxWOo00/tqv8ZX4fzpYRwpWRJHP5J2g+iX6bThGUBL5vTfu6vShScljb7qZp3UJ2QtaFfhhJePlynCKy8pgNHrZmwFQNQ6SRD/dsyoUTyEC7FzDcTJ1VAMV8aDtQcPoIWQTMQRclxWHryVoGnguPXnBuJ208c6tWK3QxQq8aHfSoZoOq6+n5IgGvlow3bswGfVaCx1gOgaqbbxnTiPdCypA0bdcpXVkCsQIBqBpZFe+nN0S6H5tKoqsvHZuBXz/tqDpm7YAe19l9OvnCfjr91mHrYtok4PHuyJFx2ko83Gt5WH1Csuu5rJTrwhUYcNta0m4zUUpVQrJPjZQkMlLW0c+JA+mH77oDpCgIwQIN9n6/zX14wQIOd2/v61Xz1CgPxrX/9/9U8/QoCc+wgYIUDO/Rx+/3cYIUC+/7n7oV9pCBBA+mHQetjxcfbXYTf5cAzW2RBd4xg3uxb94lfFbxG0NtCT22vXiBhrpUTPGiWhcUF0Ap+UGPpDI8ISpTC3SqqLGuSJR38j3vRLOPO+HYhCba4Dsv5Hs2XGbVeayOL0DNJ0iLHS/XIX4nb9GcMgeTfpEM64P8KNSD2IruB8uoID6AhtrukUdycP41J57Oe/oNPSjz1Qs/j70P0huFdq2hCfksQCBufIXrqZRA11SPSyT3R04v196DmmG6QOnDES3PayZavkpfc+MHtOBeXtNcoZoazuD/XPnEloUFeERkSr4MyBiG7zZQgQJT20U0WJEL7Zufch7NZuyRpSHO69/EqZvPIi+jg75Le/ecZEX7mAx+l+2gWhpRIhSq5ojJULoImjMz3L9SVy/zqK2amt6O3rks3vvSvjZs2Su+++R9aDASatXCXXXHctzpAwuZz6gqV33Cr7D+6hEoKqBSL5lewpp9ZB3S9DYOtnI6U1LcWbpJuWcrDiVt1rusofnnkB90c30dSCcHAUKQdNYH0+7IExKbDf9kLUCMpkjk9JME376MTJMfw1TIwZ4oPvs4SQPXjp1Ytmy/hVYFvezmA6lQbH8aZTRAk3FeYXUuGhcVjBGAosrUNv2HoA5h01Y7qVomH2+mdyigFAekwReAhqeW8y1sOIUurRElc24LoJ6em3k0z+3cHjedJAVEJC6lTcA0NSQn/E8ewTvM5PbrtlvdRjpYmHhYkK9kVFGyK7txbIT+5/XNasu1QqGsmmB3eZMDkRC0s04ESJLJkG2NRFF4dGXsEO9nIcFpi93i5U5FXEcE2MMGUu6jTIwabkzIa8nQbaATbs2tGQDxhmx0WwAKx3AGKtXLYQNwEbeC5IPKyaDbViL+COncax0DfhxoDQk9kJoOmqADsxGTW1gMWO7sSzlEByAHhQSOuFPUeZLy9/Co8BPG10aDgwiN5+7y1JmztF5sxNAYQOk2wy+pOTJ1FWLvLAA4+hGO0GmF8kqy493xAZ3py/gwCQVrcAwJEKyQaAvZ3BFhxmlRPHDzChPCnXTZJfPfQEBMMtBjibNW8Gpd6Fpr/CRsRQJ+dEj8HexUqkzhD8kL1Ea1E1F/jV114nDqeaY0iScPoxcsjDT6NcO4lOjB6cFlbOhQJB2acL5Fj6aQgQb6KS3OQMzpJBnWyAmRMoUS+qKEE5f1AyXr1MNpdGE0nkJxVkmG9+/1OZQvRR1skDctP1awF/iL8hvqof21YABEl1aQNK1lpAKOpaIay8IT92H9gLwNhIHEeZ3HXXHZQRTyWSiwgiFoYBwP1BImv6sLtZtOADkNECmNwDkTQAybGdTPr58xaanokufkYtXQ4MY6OaHsVn/ujjTwHnUvgM9pK2aJF0o/Z+9e03xQmQNjYuWmbPJMcOYLC+hngnyIGIsGjJys2RwOggukiiILxOSgWAeUJYBN+wrti1KLCQWiJTOli8oslS7yFT3ULZbjHRZPl5LK4tvB9jLSCK4tr6KklJiJLpgK12gJ2tkFd7juWKhV6KxNQplBdVSzMMpFtvM5FGg9JBXJiWcadSbL5kKq6dvjYsXDXywZYqaWVOJwJmfrXrmCxaNJPc+DgWkHzOoacUsqjUY9c7j64I7TfRsvtmLF+ffv6J3HP3XQYss1LSm308EzAqFLC83EQ3xQPCB8A2H2ZcukBaTJ2WKsVF+dwAIiVoHDBVDU4rlNCduG4cAdWqUJrn4orYe+CQjBqTjIPCW8aiHA8IDjE9ArEUgdsDLltgs08dT5dOCActIQ+B7PDyC5GSgkrm46B8vWMvi5WNbgTKpgHhgulhCAr0krSpyWLnUyb9NT4m/iqEOBhVr2tZ0ZmcHEPmaA9IKOfPATCzhgJhf1wI1Ryfqp5PnMpnDNBZwN/70w/RSk+McpjR9IcogKmdH8GM+6k4W1557VWZPnO6cfo4860F2Yks3Ht2bMeR0iwzpk6XSBju5sY2KcOGl5MLED3ADY7P8/HWdBwY9xPVttXckAIhNnp6OyQm1IvzT1cJy2k3YLUqqXOIxOsGBNfsRi1A1z6QzVu3yX0PPChHISR9mANDLOhaaBwXESkFeXkQqzgBAG8nzZghOyA8vuKY/vTyKxRgu8lLb7wJEdIjlQC9NoDQAGLwEnEw3LDQRd7ZxhxGbV5MkfcVP/oRhKOTAbW37DzI936xoF7QuL7UlPFywYrFMooOn4EOLEldDabwq6yaNY8yryHmSTBjW8u0LLjDaohHc2POnIIAcQFc1tJ3XwDkSGLVepl3HijJi3CreKEW0PIrBUw7cGdoyY8XwK6jqtT5dzaISy1FP0G5fCSxTTbWpt/+9kVUAhb5zdPP4BooMISQJ06GYydOAY77QD6RR8m9xkpMUD+kdykRaJXMc09ssK3q8iCCSN0DA9wTfn3nOPn5n4tM54UCv1pGnX70MER7LNmdzjz8EGMWG4WLMNi4QTxRJ/TycOPCQ46S3nrcQ6wvdsRfvfn2hzJtxjzcH9xmKXbW+512bbQS55eReYy1EQIdwmfe/NmGvPCGQOyrrzVEWzfjrhOQvxrXRyfrhUDeaBSadj9Mpqujg/tpNt0uGoelQL2O2dzcLOZdsIwbOxpVCm47yD53nEkN/J2SeM78bH19PWSfdugoAaLHpOeqTdc7IuV6ugfkyBGcU7xuB2NmzZqLZeqUSbx/De4H4pH4jNu2bUWN0WmcBVYeIiZOmgQZVUCE306pJRPUHaKlAdJvIscZEBoh7338mfnc2rniCtn1xs/GmUeM1Q8egNAczXE5UI4dKEvTpkvt6aOSRRdVUHA445dx09guFWSJBkUmiCMPL1ncMytwaDZx3xtg7NoA4bXAXdH1DiyzLZDenhC4p38zHI8Vf9chQy7oA589LrB+zqEjzi4lQPTcOXAPUQWJRqgpsaEEuZ5PdTd08Rm1A0Qf+PT16lrS32vniB6v3tcbIM7VFRIKmaZReXmn8zmHjFMepidxXg4fPGTIlVk85ClhpY9V6nbyhehwUUcax9JJtJVGbHUwX90pjuslcrCf5wkl0zwYE1E8SPkST6mxfd7MhciQMJwbdDvlFMiJY5k85LXwEMqzA39fpc4d5pUSEj3McTvuWz4QJ5qf2g/Bo4ofVCeGANG5rb9Xd5WSGy5KyhBTZeF6qHtNFUjqvAwjni4Dl6VuFPqZJ9p9pa4jjfrUfFl1ryhhVPgybr1vvuKvP8B78sDNLmOQe65+5722RMZft5PLobSLikMgPchmHYLsGMLhZjPuDf6c/7//ngchQFHztBJp6kAU6oAjz2SDkKdeZm3UnNjhCKwRAuTbk85vRgiQ756N//7vRwiQ//45G3nF2TMwQoCMjIV/5TMwQoCc+9UfIUDO/Rx+/3cYIUC+/7n7oV/JbgDcVDMBdA4Nr0XDhIc6Qc7+fvhX/RomQIa/TLguOM8AcdqKJQy6dMgVl8yVn7/6pGzc+Ynklp42EdtRiPGHehzE1yVYbr3qNumuQ4xJ4lBSDGLoeZNk/NqZ4hSgXZPEa7FXDmXvVt9QazotjpJI5Eq8cA1Y4QQwRX3W7AeD1F+1oFu7QVzsSbkBb9bUklrIkT4Efw/d/wv2QmCZPaS7uAfzadxMHLy+VvfjAYHsHRGIu+BeqAPjdnV3QnwPkQHm0IWYXQXdGvHczv7VFaG+Chm1uFsjm0IR2zcg+PcBf9b9V6+Ww5ovxRrOkiDf/B4CRHEdFQH6gJm1Es29/uIfSQDJSQ/9DIEtuMUABInuPTvp4dTYbS/twGQf2KYVBPSTCkJtNQ5cMW+mrLr1BsTUvcaR8uijj8l1y1dJCv3HKjL+6YM/wTXCHp/4rXuuu1ImLZ0vblZnkh8gqCgxdwdrjCduuQDR7naqCPRiJiWOk56GHpmWOku+/PxropZTwMTciKC/UMJD4hAWI9EniUjJJzsEpRpzb2Ffr+4cjcxXd5cGZH07OIwzSOWaSoAoGQR+YbUHM6mWm9csk/i5U+EBiChT8oOUHk2bsKd+Q6+LYhB5YGiWho7nbXZk8rtzMnrpLsjPLeMvyqSB38eOSgK8cKPMN5Ah20fBaLCUUvqcmjoZBXoPBa3k3h8+KZkUBbvDlk2gq+NlCIFmlOvzF8xiwE0Xb0eGfWezpI6OF3sywH7x6J/li837AKvTxB+SJGXqOIqHT0tYiIdcuWIlKuEaYojqxZ0P68jn6gRQtofc6OfEVJRXSXh8EOpHFwD4HGJ4ynGnhEgocVAEr0g21p9yipkTx9JVAmvk5eUuy5bMM5n1deVl4gHB4Yqi1FUjaVADN1RV0jshgBiUzQBIKsigGevFgMdddE1s37VfklMmU2adIOF0MZTz7wcAfzW2hTYME/EzyAb/xZf+IM8+/2+ACJ0GiHZ39paMI2cAnarkACXbTgz4J3/3OK/tJKO+WfYQTTRrxmL55KMvAMQiICOOy3XXX8IEQNnKYHSFtXz80afk3//9t0YtzpUhmgPHA06czgZUlihvC8hw8ye6x0b3Qjlsn/YOKFj90wcfkjjAyxkA/5qFXlMNSANzFhEeJlEUAmscUw/M3+dffAXDSOYcmfpnSiiZccO2xST1QGl+8MRx8eOa6+ucUYq/dOcY2Vc7VvIB9AoAe6sBMS8lh29UTIDEBPvwuTtQwhPfYsFBQ7TX0aOnsaSR406efcbpU/LWB+9I92CXXHvNFTgtpqDU9setcNQAR4M97djKyJHTkmauQwuRUf0cn7KwLljLdu/ex8RJBvQKZCFoBHCs5GeclmT+LC/njCn1iSDX3gkQPw5nSTtq1h3794h/CJmA5O5H8bljKMbtBKw9sPeApEyYiqq+SLrse2T+eXMB1erk8J49EkLEjSM45jgmqcYaeQAODwLY2QP0HyNXPwYQ1p0FqyQHYqGiTt7HNTFtvjeFtvxc+laSKE/fv2WXTEiZKLszsiW9sldWrVuDe6JcSrI5nwCoBaUA9XNSTJZeAF02Fy+aIg0QHGeUkXQJlKN51eLoG40TIFQy0o/ItKkpAHOTANy65Oip42ZRPA91uUY72XC65BJF89XWr+Xu363/9t7WmW5jDDrg9NlpANoUnBCDLIjFAGtqZ0uEqHFLoACbr65c5gPgZCXAeBhuBs3u64ZosmOBPJqebqJ8NAN/9YWrjZq4F4LnJP0ycxbOk/qiM6ZD5OU//4mFv1dueeBhaS+uZAF2hpzpk68B4/NwhKVAaFrIWwzFhXT8+CG57YZ14hJUbTpHapmTQbgMWvlVldyHDh6QmUqAooKOpMejXaOuAAXb6AFQ9l8Vz001TQY01MIoLU3uBGgtxRESRQF1Hf++mC6UmYCZdkoSEAMznb6MY+mUVAMY16OKn5ycaG6sH9BPMyklVSYSBdaDw+wv732J+twmC3GheRLf8/7W/bLhrrsY1+U4O/YJdy9zk/DmvnUFUUbqDqrCmRGEa2Pzxs2GrJuJKt5kJUIAHM04Lm4QOw2A3F4AsJF0zjRCaHSSiTgxdaJknDyFSr6H6zNdGiFSsgrycc41y50/+Yn8mLgiK9GArVgAU1D6h0JCX7fESz47OiTxEEbRjOuHf3qfPHjffURU+cmnn31J4X0uYm2IMrqQ7HC5aRn0xatg7CNx7HXVioVcx7ysHJxdLqyX8RBrZaYsyhmCIJqyrt27d5hCcQ8cA5euWQPIfgSFe6lcfuVVkJNE6uBASKQnp4OYNxcIPO1OakIFYWMs+3EtXBTQZf1opgxMS77sIASU/DgOydGNrTE5eTzKgArS0hwlnfWlkV4ljY8KCo82roEmHmzcAfq7AXy7ISjsWQva1J7JvGuDwLAy1h66NkZe+bLDgLxdAMmxzIMBgNtMyL2F8+eYHoONuBPCUSLMmzWNddiBuDlIXdYXBy66Oou018ooATx85d033oU4HsNNHLCZ+EYlMbTHwpVz8Pqbr8noMYwV7g8TJ7OW8XuVKvD4I/asMTrWfBknxaxXjVxTHYv+6uDhWsbwwKGdGEomKoivsUrFxcXmhqtZnbMgpLU4W72YSsDrTV6j4FTVb4GI6Ob+oqFEh4n88uEcVUPI6xoXGRNnHCGbN39lBBAa/xXFvFqxeo00ESeYhUNHHQv6dZS5nEykmpbHj5+QgqU1h3u5J/NyL2IBiADIbEf6RyJ4z8raekgWX3n+jmjz2rWPHccN6USWajQAu4fJSW3EsXXPzeulpwLyCpfnGRYzFR40UmRWinIjeeJMxp+HZGTny35cdjW4Y9ohLmIp/9buikHu5zof3SHx1ZUyAImgBIASk/qAM8japmRDL+uPE2SAxl+p7df4Fnnw1Wi+Fu7RztgWRo8ebSzD5ZCjqhAaM4aOK/6ugPt/Av01qs5RUlUVNIO4TBLpilJipIXrlJ9XaB6EtNdm7FjtTcnivtsuaXPmyEnECOoMUQeZdmYo0WWBuNGfpSRFCw4QR40a4wHVwno+gJJHXUeBGkvF4AqH4HDkw8RClvrheqqkaLwQ5VAJkZbtuKKcPLzojmJ+8kylBI5u5rSgXLNeNYZLwXEta9dCc6UgNAZS3R/6/w7qioHwG4T8sEBwaGSnkiAaGxjNWllER5HGV+n93hPSSxUu+lk0+kqPv+Tt8yT55kMokXgeY40qemUm/09JPQ+RJ1+YYa570tXbhkk4swEZ7vYY0kgznsOUYNLHTXWQaGGdhci4DTfeya/0iGhPCB1WdrhTqdoxY9/ABEqA6IZnxAHy7f35H90Bcq4RG+f6+m8/6D/oNyMEyD/oxP5LvO0IAfIvcZlHPuTfOAMjBMi5D40RAuTcz+H3f4cRAuT7n7sf/pXDnYB//Rp2e/yV8PiG+NA//cYJ8t3EMXt1iKByd0SY2D7YiBisU2667UfyH5+9Kr9+9lfggZniQeKJ1clT4kIS5PSRPHnp6ZfF0mUnF85fKquuulT6Anolo+AYaR50doKv9CKC19JtFzAq7Yk4hiukl/1dHIXf7kTVa3yy9p+qi76Z9IAYhH65iOjc2Dsr7l7P3tcdEfkD9zxKylAw5IgDwnoH8AZX44ZXkkUdJjU15WC1vURO42Lx8wK7pnfRNwQYGpEg/073fz4kC9Swjw8ET9R+Dd3fxuNqqUNQ6OerCSBlpN6A55hzOOx++F9+5c+82K+Xgkno/jY8LFKuAC+csvoCueWWWw22vI5Y8A937cIponHqCA6/SV3o47O7Q2DY0bnR0lrPMfiacvPrlp4vU1etlmuuvlZuXXe1zFqxGlyxBxPDPdIITt832Cn3XL9OoqdOoKfaH0zaB1zBIm0Uv9c31opPgI/k0N1hZe/qTkJEyeliCf8mLWAC6Rvq+lDx3LVX3wy55Amv4wD+7WEw7i7MCuoK8gDbtUcQqCkkNjD8YffHsDvIDtzAYs7DMAnSRNx7NF3aq8DxppIsNUhrLsXm4E50fPN6re+IJvmhiz7XBogvS2Pzb20uWn6OgrmD8u79+zMBaCEIAMa9A7hAgGQBoaikIUmCAZUPHzkgl9Ip0EDvR1llg2zcsgfQ2SKN5D/7U6py+NQJBIJDkpY2jXLoGEnCOdJHdFMELhKNH3rhpXekZ9BCzM861OEoz+mbcOPg8rLS5a5brhUvmBoHrDcuEBQDAK4aNWIhj1pz9auIF9GuAAcA3hMZJ7nYfpxYcsoBzFwAKxoAMmISExhk7rJrz04y3Gpk1flLOLEWctDjpR9gVVWTHYAl9qb3AZBdC3YAIlTJrg6Qbti4JlSyNUT61De1c3wU3oRGAoQQuQH42I0KfAhgpo7+kbmLluBu2EM3SB0gVb5soMRd1ZpvvPo+RTrJTKKx8tqb70oYzpDkVEiJWYDflLN/RO7bjdfewYQdjt/45NP3JI6Iq0uvvJRsehS1EBKbvtgpF11wiQQTlbPzs/dlVtoEkzPe00EpDq6UbAWrAfPciBnRouAoMvM7OPaPPv0MJa2TXHLZWtm3/yAX3hkAOEMSRiXCuI1iAjOZAcV2AoQ50dmA3pZegCzj/ugAGGkBtPJmwrdw7jVaRGGQjU/OlZf3WI1Cf15amrz0wu/ljluvJI2ug24WK0QVBA2sXSvkTE1Vuxw8dIqej2qZQuxN2KhY+dkvH5bZC2fB8vnJFcvPow+D0DAinKwAaT3k4TvDWirZ0AjB5AMg34j624KEFE7ELDYOECHaJVAEm6iWqBoiipwYE1Xl9bhcUNvifHDkPIRzjfdR4poDSRebGCcLFswjssOZCUexMZn7WZmncSbFQdodkikLp3EenVCQexJt0y+b3yZWBvIjKWEsYOEZ0+8xlviwGgqTYiiIbizgz2B8fWhB70CF/eyHB8QrRMjTD5Nw2EQfAPzMgyX0kvhIM1l3b+6ultVXLWTyZ4sdOXnTIgOIlqJgmIzCwPBQ3qdJpk+IkVFxoXIa8Kqp30UOnMhn3vnCTvoSw2Unx4lXm8d58wXQLSDSZMl550kdOfbaATGa0p/0zAyZ/qNRkv11NSVEseY8WMLqzZjK/ghSgbEeyZ+Xcl4nrg799r5jq4O4A6hWoMrMK/LqFRDVIvkACLCCogJJwkF04NABumliIdOmyVdfbZLVEJQDgNUbP/0E1nYB8VQ4C7hZfPnZZ8StBciK5RewsEBacpP6dPM2KeN9x02dIiEA7BbA6I8+fEcuWrFI5q6mu6UxxGTV19INonE12pGQTxTZvDlEJTH2NGLGprZAAMUqbgS+MNXN3IzcILuV3W5Bga/WQHfKlk5BiClg2s01cAQ8jQMEPZ17GjDYm7KmcaxZh4zqoA+3w/QJxP8wil595xOi6hgjU1NZ72zyx7c3GZX98rmTTMn4y59vlyUrVxrHxyuvvMQaRx8QxENfe53ceMO1vFc3EXysJzDyn3/yGVF7YwBfRxnAcID1ROOa3vvwQ8jYZAlCfe4FgNpAj4034zSCLMYvt2yD5PCXZoD/xStXSw+vu+fBB+X1d96Wp3//jLkRX7TmAtmwZvi6bc+0QDLYUSAVJxkQRVnpxyjovlVqIa8+/mwTMXij5E+sO+NmLIC8jIDAOirr1l4oy9ImiTPBiyVZByUBVcPBHRmQH0R2gVRqGbu6ssaOSzbEohagX6hkF+NrL3FJGrtTixtj1fKVphBdHwaU5VdLZw/XrhlQ3IKjwpdxowRIH+tPK2RVIGViVbj1upknfURcVfJ7X4D8+IQ4it+rJBOXyWmA6GSK3f1xIGSRT1mH+9DKGFq8fIXkQ2idPH2aHpkcejjiIZC8Dah756WB8sZG4o44D7o2aexTDmtSJQSa9pb48G+OQxw2MS7nQICEc710ne/mRu7BPUHjCR24sbYT79gMUaGdIv6cK0+uQx8PAnrd1EkRSZzekWNHJCU1FXvnIc7PeKLUkunYEQljzbD0szZCZvmzTjawVmlRt4LqHjgrurjuWn7tSbl0fm6etALca+lZvs5xzu+U6ZOMSqO6qkKm4/bSGLp+yKRuzqe6mHoZV0rqDrD+HSVOL5Ry+AY6ZoJwFSjZvf9IunGI6M2/j9cuP3+pKXHTh7Q8nEVKAHoyVzRebNyEVONmCkFFkgM5MGrMOHn+pdfEDjKvlc/fBYln5ZhbuOd8+G9T5ZonIdG472p/iBvXeOmSBZAGdE5xrAf27ZabrrxMJhAt6caD1MmsXM4Z8Lm6B4tr6P7CRutFoTbPBdlE6DWqSECjnCAeerSsHHC/HQJBH+A0A7UP4kofZJwA9I0AiP9T54ISIGqX1QeeAeacRmKpYqMPZ0gv963o+CjzsKiEkhbQuXDPVnK/GuJAXQ/a4aO9K3YsIPoQ6Mj7JEGYOHGOcrkeddzXtWxOVTKqutGHKnXLBHCPUIdJACSGumXU8aHRa6qWORtjVqVOHZxw/ZA3rpq5BgnijoICoxFEQK8Zb6O5Bylh0Ybjw8ZzkaM9xW/cN8roR6njzwY43gGNjGNdU3JFnRn6efRbf5bGlbXgRtVuo7M9IDbOgYN2oECU9LIjsOezqIhB/1zJs5CgIFwmDebZpoE5qc4tjQvU6DXt/Gjj+ha8tVhSbz3Ceq/WasoBeVjOf3WOWVuScX1oMbo9IFfYdAAAIABJREFUz1X2RnmjBIaOMNwhzAmlPvid6fCx5/hVjZSN8zfUP0quveIWhC1EPLqgUOJB1tGiBIoGaw33gPyVANGH1JEIrBEC5K/b3+/zuxEC5PuctZHXDJ+BEQJkZCT8K5+BEQLk3K/+CAFy7ufw+7/DCAHy/c/d/5RXnm1R+W7U1XeP7VvXx7d9b8N/ov0gDoD2Kszuw3lQVlckdlbSHNz65fYrVoljTBB7KJuMJ7mEkGA5nZ4r//7wb8QfV0ZbPQLsm6+TGaumEYU1ZNz+o0cnghuB5QKEa1x+bHyMbNz8BeLGanBCkknoDhnQiCywKxUPpxNL7ujgSjpGkhEZ19DPqa6QuoomeeDuRxHndpEAAGbehxPEI4AwG7ojwTVVrOyB8E/dCW29RDKDvTjaE81Fj3Vrs3ZQail6H/vXRpKWAuXy+Wnyly8/J8Eh1HSpRoTHSC3C3wjSQ9oR4Q4TIN/tovlmTWK/pftZ3btqGoQK+TTVRf8sCkyjis7eDRevkJc/IxqfcvQu8BkHja1GnOcJ+dLdA9Zux16dvgwlYILZE9vARdrBZtzoBh1AIDzE3s5NMdrmesTRpOCE+MhF0ybIxEtWQoD4SSUVFsHhARAfnkT+F0pJOYXzfPZRYM+KD9UiCsw9lUtMWDCYEuLx6ERw8CLTtfKrR3+Ny4fEhVbK4hHnu7l48lHBBIj+UkeIFeys41sPyHA0tH6bmLRviBBfXzpQCrNJgfFFoEn3uLeLVNWWI+Z2k2tXni8Tli3l91oGr6kI7MNbm56wWQEjWirryK1uocCkTZooug6OoVUdUsOTiJEamJwmimYCYMpqiACxoJSNxVJUWFItrcQeZKJy9MMhkQ4Y5aqxJUQaJRETM3PieHGl2yEcYKqAYu7DKKnriEJ6+PHHKC2PkN8990dU07MBtImCOnZUpo1LkstXLBUvtWVAjAxp6ThAMKyHUWnWaWZ2P5nUbMqzTmabvgJ/AFtXFMhWlMKtAEl+YcEAWt7ypxf/JNu37JaP3n0VFXc92eEU3QKsaiTICaJ73FGextEF4cxJGKT8WnsirOT2KwhQTz6bBbCphp6TojIivXCbWOn7WEgXQBkXNRAwqqsP1TDgkRuRRsXlZyCDcuTa9VdwIe0hL7YBDlLi0m0BZAyX81cvk9fefYmBaSdXXLpcvvjkU5k5dREK3kAGfQsgcDnq6BzUql0UGi/mow/Ixs+2Uzo9F4tWsFRUFPA+bkaVq3HkAwC2OQCECpiEk5WvWelOnItq4j4UeN1P4XXavAUSAni2hyijRlTorgyeGcQCaRxYB/FJDXzGBogeG0RCIeDMGfo2wgBw2wCNsguLxQd3Sysq7QbUwdHhkfLGQ+Pk2sezANdYFIhtuoHOE1+3IWmpyhcvzmEwro7ckwWAyikA56ekoa1fWgHXi+oqKT4/LovIZLvx0rXSUJIpdRR4a6F7JNdKuz+MnUsZTa4BKLQ0o3h25PzXVtdTJkvXBgCYD+BoJsrx+NhwFK/h8uUnG2X29DTihyiX9QDIYnEMjomWj77+CrBaGLfOsnjRfAlkIQhlbDTggGghriUAq1UuSuQ6em+s9Fmkpo4Rb0CoavpsrIA3bU1dEFrEeZGtP8RiegpibhKugShIDnssZXYNnSwY3bIRoPXI6X4Kkt0kGRdPJ1nyFhTRtY0kSrHYvH+4VMLGxVDGUywT4rxkRWqSKcbNahygHD1eGstPEoFWLzffslSGUAMf4Oe7eYdIZib9KyiVb7rqMopv24njaZG3P90qGx68gzEQiu9I5MU/PY9jI1xWXrRa3EZ3yY63uC6wpFqsPJW+AB3HbuNhj77ztfO9PJlBVI4zC0UzhEI3czuAcawl5xXk1X/25VcyBdeQJ+CZ2vbaYcfzzmTLhnvvkPIzp2GDWyEU6yGu+uS8ZSskL+MIUS8BEACdcuzAQeKx6mTViguJoMJx5B0EyZROHJlwLfrpIJlM1J0jIGCRXH1LilSctFGaFKbB9lIGYFuL5VCjbBwB68bSW6CgXjl/HkdkXTvzQ8u2nThHWvgdyoJux3cxY1QJwAhilgr4fRnj1w51cis2wgjcLAraaS+AIwCrloK7ET0XS+k3yD0xM9XSSamv2hi96XDZfyhDWh0DTY+HXWeV3HjLzfLRXsbssmWsRX3y4UfvSgljMjEpUUYBAI/DNdIJgEw1FkXyFM2fzpNbbrrZ3JNUtV4JadALGPnKG29IKgTQJL4VhPSlB0SBXAfIxkEcAzv3HxE3+oVIDBMfrkUbwGkhY3MUoP+JE0fk2UfmykfbWjnuUH7SgCn0CiL2a5B1zsKaHY9K4d3X38RN0S3T5y2XLsi5LQdPyvYDR+gMipX4mFDi2UIkJsCF8vp4qS7IltoGCMS6VsB4nf/ML8iCKdMmG0ugEqQeqB6UYMsnBu3Y4aMmhicO98rkyVMBWCliJlbQwg24j+KwHqKiHHAxqIPOBVBZyd921gwv1kXtUSoj2k3juBxxpChRFYaTpRcyMA+iq4K54MyfeXAjbGcsHjuVIz6M7xZukuFK5kKsdTAmmlubzWe5/WI/OVQcKs0VRWIFfNZuB40w2r5tm7lJa9ePdsUosXAc8iKCtSUFklCPeQiXii8PMD309tijMOho65JselraINAsrJueOHR6ANP7GattrI368ODHedbxtXETVs2xE3DKWHEnpYrLYAuRbO7E6eE5NK4XXH38XoF7JUJCQ8JNLFsg62cN86UYF5SSIO0Q+fGc3zGQqpX0AuWczpJV3Iz1mmo8VxmuNDfuUeoq0e6MVsBy7abRVC0vCJpiCsfLcPoRmiQlEMDxdKkEBQYAfgeybDZzH50n7737Jq6KPsglurUoTA/gfEbFJhhitIWHmC7A70J6o6qI1gLvNmTdyw+ONqvE1U/kmmizuNhI0zXVBvFx9RWXAO5TQI8tdxNRe0E4KhfNmIKjpp0xRKQfHVcwzxC6cfLaOx9z7Qb5Xx+pIpKtmjVMI5/qODYvSA9nHFh6TjpZbzSLVCeLjjkF6gchFJy4t6nNVUmJAY194nagTrx25lkLY0nJTu3rTsURp2TBqVOnIEY0I9VJollvizl/ShooGaIPk9q3o19KgihB4Eek1QniAdWNpL0iSjzog6EP114jsHq4hno/9cRFpBFY+jP0S49HSQR1bJTR4eTKudTjtEIE2ng4dkKwoQSIA3ZkdRvGIgKpwflzhjg9fcjzwFnYSo9YPSoe7RGrbSbykTVCHS8m9oufqUSFC+dHf4Z27+h6WA+xpvNJS9D1M6o4w5l/1wV5pKXm2iGjUXU6/jQ2Uz+7WmW0/0OzU9UBoo4aJXqOvjBNxl4Docm/t/Gz+xjrQ5xz7dCx5wlS54+uWw481w3HXp2tHhwumeNd+RWRAg/YFgjmoOAI6e+kLws7c0tNt/zqkd+ywYAMcvTmgZSnYjYpautRAsWUoBsXyAgBMgzB/u+/9Hr97a+REvQRAuR/Cozxz3gcIwTIP+NVGznm/1tnYIQAOfczOUKAnPs5/P7vMEKAfP9z94O/0rg6zq5Bw/NoeKcx/D0cjfWfn5H/umapU0TxExWk+WsMMphSN5hpY0sVaTwusn7RdPnR/bfLsSP7DTAehGuiFeLjrtt+KteuuExSFi2Ue39xt6xbtkiWXnMNuBG4KnvDa65bLzcuWSjxSxeBifkT032GSgJ/QPsY2bN/B3t/YsjpFu0mecKersxKuh3jSXk4mX5SoulO9kC0XJZfK0/84hnwECvR4KQYIAzU/VQfIntHUgtCwB9O5WQgElRxGWXn7ohfG3twdoQh4rOScNBmIsg7cU700jHrA5Cvf+ZJUkUPGLsrZEAjUfzuVvZoZi817JI5GyX23bAwFftpt66mHljBczQto7EJwaYPnRqUnV995ZXy9DPPgSdGggOSPgEO04Y4sZ9kCyVBRiclUA5fYkRx+rwdgZOkmGhrb4T3zs7u4DdnSKEJp2aAuKk2RLBENTmSjNLQWiM/vfkqmbFmOQJ0OsMhHgo4l6NIf2oDP1QxszN4c3lRqRSdypL59J8QTyOF+aUkKYAVkF6iqQK+nsFgmDhdwOhs/eqmcQH10B5KspBcNH5/+HMrIWZHLJj59RsipAOxq9Z1KPnR2Fwrt1yzVp5/8xXZcNEqeXnbJnClFvnxVWtlOjyDnmdLZ/O/29wAvJpR4bbhamjpJINdi14C+ABs1r0o+KxqqAaYU1AFlT1g2EEyyEPYBJdADoxJmSo7DhyWeOJkDmSekB42yc6UWk9OHYfaeqzYUA0HsRH/+V13SvLoKLlmw6USHB3CYLLIZ19sIU9/vOScOC2JFMJYUOgGAFhqp4IVYHKISCmfICI9rBq50oFCF0CkguxrgIMBwI9cOgRCw8JlzIRx0sHGv518M2fYwSEAgj+/9GeIiAx5/ul7iTVKki5IAA8mjbJgpwGfYgGtY8mKBw0TG4PUotXwmvUACFoL2BnI58vCfeBEpvXmLTtRg3rBEJJpVpgrfkSdpE6eA8hP1nhECHEtNnnxL0/L+mvXSTB/N9Brj4I6k/z0SeTePyvLL1gu88+fLT9/9B5cMaGyculSQC+ALiJrFDx7593XARXcmRSO5LlPhkG0yIn0PBMpMW3yZMAZHCsOqOKZSNo7XFvTSKZ4E6p4b65DoAE5lEipRznaC2ikjhjt3xiN4jsDYLEPNfGhYxny8EMP0ttwlPLXKOK3lAX0FL/AIMkgGidmDIW5HPtRYq5aAf6aYAWLGKhjx4yXUpwLVgb+B0+kyrrHT/K5IuX8BZMlmjyggR7KwiGqirPOEO/TK3Nno+AupCDo13+QpRevkd+8+KwsunCpTKYnZdbEscIZl/K84/RI9FNcHi6wEtKt5e6mD4n/cF250MT20FOCY6OjvReAK15rIeQoSv4Z01KIyOrASQNr6QpYRQGRKswdiLBpA0w7VVLI2PWWJiac5vulEankT3xOA6BhP5Pdg7iOI0Sd9LgCAjn2y2h6QFITR0tHUQ0l5vZSWVZHpAs9I9jUKoj7CY9ERU7W3VJA4m7cF64QX9V5+bI5M0f2nhC59JIASdKILQDV1uo2cuItUkiZRx44VQc2uQ6UupNwiUwJhiyjFOl4WbMkoSwvLz0FaZYvF1++RlwAXDfvJo4Ep4sT16qHxepGwMeDe7ab/owCwOIxcxcTGRQob//lT0bVvuriCyVhiY98+Zd0QNJ+mT9/nrz+yqsydeIkE4miCmFv3vdIRrosXrFc3nnvHVlB6XUpzqEkAOYiSK9eFo/6li4TizN5xmyU2oMyPjUFQBBQl7mXeeKYbNiAq2mwh0gyXAQU+r73zudy14/vloLcU1yLSdJIV0wXY2/z51/KlVdcQ6cKwDJEUAMq+0Fln1nsfcNCJCQ6EgLAU+LHd8mZQ904AnyZR/4gh/ZycPcuA0YqeKkguZIe6vaIhCRRgM9Nc/gB2zUmKxgQr494He1e0Ggce2joRoDiXBTuqsAvwT0wmkicMIhBB1MGXcl3lekCicJ509FUhzPqEDn8uHCYP1GM4c3bdkuvVww3vlKJ8BiSBJQB7vEpMhr3SE+zFia1y1sQbsocr1oyX0KIolP3h4UbxBaIIy1VXrf2crFo1wHj99CevTJm/Hj59VNPyez5c+ncsJrj0blWQ8dQVHyiHDhKDBRdPvu5iSbRFeMdFGL6QtR9cOdlxDHxtWkfCnkilxYCbh8++BWl7z6M9Ro6JMaY+ZJLfM8Xn3I97nsI8rlMjuXRW4ONMLe0moL2CNaQA3L3zZfTTVMraSmxzJsuHiDoGjqZKycyj0Mu4EhgXI8HlK/CJTQKh4Y6ADR2LAAgfu+uPcOxVhzzj9ZcAiCNW2EIZT+FXkoAaI+SI+s9jlSUGWpH5J7MTaqNddEFwqCQ8dLW0Uv8F+8LsezCjZnKBADmOshlVO7MEVfU5C6evrIbwswdoN8Nd08PF7aUawYWa9b8ZFw01yxxlqOl9FHZE2EFe9/K+ddMy40bNxrQ+MILLuAhgfg1xk0h0XBtrI+zZkw1P7NfnX6A+62A0M4AtNr5fBzXkKvmbvJQ08m3O/eNAcDlQDoe7LkfRhBjtHX7Lm6kWnDuxNraJgvmzqBUrVtiUDqo02gQ4HyQudel+Z6MUXX4eLCmKsCvagWNxCoprZBM4s48cGKkTJ6E+8KRa1gBuVvJ+6WZ+5oH6ovminLiJUu4H4425Wkax6ZgfSmxj0GQKkePHYe8qJKQBMYmbiKNpdIuoEQcBwr2lzJ2Dx8+AnHZZTo+/OkBcuQa1EJGqNtmzvwFuECKiByLoQPpjCFA/uOno+SG3xaZfhV/xrQ/MX5R4SFy4uhBaW+ulushYUNZS9X5kp+ThTOxSCZAUKqypba+xQgEcgvKZOrsBXIqt1h27DtMTJOvFJYT5QcZpcfpA0nTDlnmzhzQSDQPdz/JzclHDGBlrIebhzpVm3jxbGHhvq0OkRbu1V2sX9o70UEUYiNuNY2mVDVL3MQxpttEnT9679SIqygIz1LiHvVh2p/X6wNgdWWVITE6WDfcIQ5U7XOMe6DeR7RnRUkNjc3SiDV1gOj/K7EwyBqo91MlQ9QRot0hSoIoYVLB+q/xm+pCVUWPzgO4Pz4TLg4mQSTPAhW4kfTBtSC/mP6Y8ebntXGv0l9DQqMk40S2iZFSS7U+yPcz5jSqysrDqhIW5vPzc7W7pBPiTB0DSn6oA8tByV/GeBcukVbWSB8iL3V9tPJ3GoelrJGSyDoPNE9Wj/n4y7Mlad12Q65odKA6cfp5VrJx/1UCROPHbDoYcH1obJ3p+DD+kOH+DvwiLLJKYEBUMcG7mJtBWJijEBK0NfRKQ3m7LJ23WpLjJrJW0b8CQc6NdYQA+Ru7zREC5Ny24SMEyLmdv3/tV48QIP/a1/9f/dOPECDnPgJGCJBzP4ff/x1GCJDvf+5+6Feavg/d1BsS5KyLQZHr4UgndYwPEyDf8Yh8xwVifotjY0gd6jgDhnDYuyrGhisiJNQDwWCZXHfhfFl29Rr2mCdJRQgBMxK59+6H2KPbDCbRj2u/vrHOUC/B7O00lcAKrqOpJ48R63TJjVeDle4n8SEWkXGAvPryc5KYksQesRmHQwhpQMQNF5eCI2uHsTuOD19Sa/ylp2VIbr3uTvpHHMFELeJEubUvonndZ3WTPNIK1nL7jVfJnNWL6UNuRTB7N3tVBLlDrnThFhPJFY9IkRoBitIjIkMgGbKNqNIfEV1zEzhzAF2siMWHhjqGuz9MgTzn0pxPjVDQ/x9e33UP68rGVAmNVgSkGq3lgJFARY3RYd6yDCH8RdffKhddvBahLjUIuEDqwC40BUEdLyY9gNe3I+S00murglEP8G+tZlAMVWOVVRBX11SD+QCxdHczyQiEg9vo5LR1yIaVCyV22QJJowbjwJF9YP0dMoZaCt2fBoMrHaev8tT2HRI4ZiykTIC4u1IqTxRWXFSidLX2y8K555PEM5G9JClQPfZ8drA8HCC1tUTh+2rGshIe7FfporTj85tflQjhs/tQfF6NaL6XlA51fVx+0Qp5H1fPANehvRt83NJmjvUKUm2mrV0jlrbaX9isnLAcegvaWtjsOvqLgxX1KjL6kwXFYgNMGJM6Vnbu3UaBagNK4wUMQicicbYBDhF9BCsURKRLDZv+NgCJfkCEaMDOcail7VHxRqBOtGOQXbvmftS6v2UwocSFhXIkfqm8tJYP3iKLpy+Sj999VxwAfHwARJekzcDWxECCwXHwALACgG3qxKEBSJJ3hI4IALqpAL5FANkOHJ+W5eYRjxSLwrYUYKmY3gwrsSx6AfNRZ99/z72MGQAllNOZdFKo4nQmRd8OgFHqRvBHiWoHIDOE8lNRVTtAjgGK1psggBwY5M0oOLdu24UKt4Ry6vlE2oTDenkAng1IKGTCqbyTkpWDU2DyeAq+p6AKdYO8cZHnnn9JFixaCgCVgwJZFdA+ZgA+8rOfybO//4v2B5soEGfAk7/8x7Oy9kcXIYpn+hMRlnXiDOyXRVIAUq0AxzX0pARBRnXBBqoyVouJFWzRYR8JAK+q43xcCD5+kDwUpC8jVqcG4CiHa1jMZHXFIbBw0WKYNY2osMkXGzcBGuNmIUKqQ5W0gCmT6HA5Sem6N8DdHuKz7DkP2r+ix3ki/YSMISrn9QcT5IpfZ0CATKP/w1NCPJ3lxIH9cmT3AXnsoV8RNyPyxlsfSwEgWJMq1d3t5TwIkPmz5simLW/LikkpEkjRUENZmfgDOva0EWmjcSIALYM4fNqIHfO24jSqagH0Tcfx0ierL1htrF/pRw/J0vMXy1EA8ykUc9tQB6udyo/OjAPHs6UV4qcMFbYTCtgqADpfX2e5lqi1esDUUs6NGwXRp8igcwOY84SQGDdpDGOhU5wBfZNxElRQDK8OkCrUzccgOQIA6OKTYqWqolBmT0wWH41PyypE8e4qGTiBMnKaJCEO9ra8Q2bHBbNQUJ4+aJWn3ysT7zGYmPhcmiUYwUT0aq8x8UUlzV0SRaxZxomD4gu5FxQdDiEYw7xxlizsbgEAhYVEBM1OSZbgQF+jFnbjejRDhr38+htSBmv9+C8fMsXQloRW2fdWNgsd5e4A3rk5efLhe1skbfZ4WX/NeroCNtH3EM7CFiAHDh+UheTcY5GAnXaUXfsOGJIrjkXo6x27AdZcZeWFF0ImNLJgegJQ0hUR7GfU3w3kEmrevbubp2zdehC3ibfMmjpRXvzDM3IrcVBg2rg0IH0AWHsYs+98+DlrCJY6FqqlRCo1AkJqNN2MRY6y5f0Ciumn0AeSQR/LBNZEinMBsjVeTYFNZa01ykfV7d0amcPNSfsmOlDK9+t6QnyPklmDLHg2FkUdw52sG4Uo5IOwDOp3IFF17fzMEKLLmvk8u+i3uPnmG+kxqKXHJsvcCD38w4iKodcFy98Oxm5tv6uJtovwdgRA9pBqyLA1l68lPrAZtwFgPATgb576Lb0ay2XW9KkcEwVQ3KCKIF7aACz9AEkTiUpqBfwu5/gSIRSP0k1RwJoxKgnLJOBmGNf56MksowSfSPfHW+9+BIPeBVs+hrXIlT6HGFk9t0e2HnITbw8XmHBXeeSBe+T53/8WWHJAdu/aKXPnL2Jt6ZcqGPoDe/fKRRdejOMmUO55+Fey4b6fS7vNVW655366HWKI/xojOZkHZSwxaxcsTYPEhJDClfbCC38xYPeCBfMM29/LtS2mg8QP51wwJLEHa3YDBJM75/rrr7bixsItg6tI7YVJY+N4D0hjjoGUJBMfOMRThkZhaf+R6Q1gLNhBTO3df5hrQ9l6WBRESCedC8n/H3vnAWdldeb/Z3rvvTIdhoGZoffeQUQFe0Gxl8Qkxhj/STQxm41uekw0aqyxayyoNGnS+8AM0xvTey/33qn/73MGXOIq7Ib4MSYzWRaEmXvf+77nnPc9v8rPAKpyzU/m4jgg6s3dN1AwvMlxYud0DqiTq5o4H0fmmN7bIyGt7rzMT3YVBBO9NCDR3OAGUSloRJL2QmzevJkbqDtl4GtMJFIHbj4b4yWbOTRj6hRuiF4QOA3GJdEAkTgxdSpriVUO0HETBlHIvVPKIX8CID5aeViYNo3uEIgsdQO9895HMmf+UtlOF1QJ1s1Q5uucqaMlEFulnxaK6efm89fy8xGMXSdAc0POs06UEAOlfTDVkKmdAN2ziHYLxBEBsi67d+/iXtskixfMA7hmjeR+xKJvYozUgajre+SIeF63XqpwwbnygKC/1wN6j+H4enl8U5eARh0labQj6/eRw4chH/MgFWKJ6LOy/l/KPXufnKCzKRQHXzbxTwG4EftRprThwghifj12s79c+5Pj5gFp1MgE0xF1im6fIwf2ShDOxssvXSlW1t28bB4mtfybxT1GXVRco9y8YpkwaSYRj2/hCvBkLZ1Kmfp6esFKJZQ15/4HH6SnqsQQT7/73W9xEE1kDPkA9ONygwRQq+/IUfG4KkpxCzXjDgmGAKG8m3ttFZ9bf3eECNISFi2Q00grXRv84kcYwqAMh1gED7DdrBHaA1PJ/SR17BhDTigBkguRfybiSsmMSbz/Xpxq+vCs11Y3Ulpsp/OyjWeXcMjWLt7nTN+HPkQWYyEOCw8zpeuOPJdUQ0Alovxx4wFQu0xsjENnOs68eUZxchjEaRIkH2/ZZMZlPvcPnavaudEOQdrNPIimx6UKV5Sb2omZA80Uu+sDuBI1eqymswOiQsdxp7qGOK5+rq0TLhCNwBrgmIM1do37pEYGhmscF04PLVBXMnaAY856foZMueOwIW8K3lgsE28/YMhlfV07yI8+nCca4aXjzZH/1qjBfs7HUOauRoNBXigBog4V495QxwnsDb+UABlQEoZYrzgeVmsrm8i9DYYQHCnP/exxeeLFt1kP3HkY5b3YoAz1iJzWeLG50f8ptWJKmD7v6/RfD6nEzv5Slub0f5+PQfiyd3mfbsg+/43O16FxvsMfdoCc+wJeGAHyBePu/zRm/hGv8X96w+Fv/oedgWEC5B92Kodf6Gt4BoYJkAu/aBe2/qvgZPjr7z8DF0SA6Nuefg7VP555rS96zc/99y96dv37P9K/zU/+NwFizv7pX0P7AeP+MOf2s/Pr9IRRVzp/HEAErgI2FVm1N3dJKB3Q2udcX3sKDAwxW3cNLn4nuWz2VEmYMU2+850H2D8jrqOTQ13uVksbIjN/kyqjAkPdy7Qh2IwDp9PC7p4Bqzx487Xyq7dfkPvWXSFLb7pCdu7dAg4wTXbs2kmNwRypxAFSjGAzafw0nPD9xvkeHzmKNJCD8ugjvzIxwD0IJzV+WfemHjg7XIjRWjNvhiy/43qEiPkQCsFyx633sgcjvQe8uA8Bmyn6ph6gg85Sb9IWtD+0A3xI04gGFahgP+ZAd7FxgHwuAaIx0pqWBHEBjqi/B5J8oEI/3QO7sFe1ttcZkeefhHd0AAAgAElEQVTFM+fJgquuk3UQIW3tdFmSTtKJkFJTMHxJQairrWGfSrSxukNIjwgkqaSepBgnB1fTWakF6Jw6cB72k8SRtXcpZoNDZ9ACTu9mIsruXDRb0hB4a2y6O6aIOPqH8+kDqautZu+tsVpgESRFBND96g6+5gU+sBch+KL5K8Aql4OpRZhieUeSTZyJDNOuFKtTm3GAaDeIkmmfkiDmv0lGYA+vYk6duyrkdiaeQd0nOrYcXQeJn+5EoN2IwwaxHmPBztb0n4O9fMBG7CeICaWUCKziihaZOHuxiUXKhRlr7SZWJiYc8O6ETF6wUHoAKg4Qj9INEdHG5t4XgECzoZsAn105aUsWLBAfBbDYePtwQY7t3SdvvvSm7PnkHVTQbLxpmtdseSvvGxlApjhAZjmREdXkescAYGrEkSP529BPJp6qiV9aAFoHkFWYVWjU1NpNoLERCtjuIRO/kw87GgDkBNYabwMmMICImtHYDX/iQKJQIZcSvbKLQTwD9ieBvLcu+ie0INcPoFHdFX0MGCVAHJkoCuL1UZjSD4BRx4U/uP8Q5d6ZAG2rAO78IDRwiNCb4ACxYGECdhJXpLalUYDbXhy7K1apv+KysOdcXXvd9fL7P/6BmJZ5AGVB8ov/ehSwJl1WrbqY6a4xHy0MjCwAtkBDgMRER6O4LTLK66n0aPQAfPUZ9k/LW5m0ABcaCaJlprkAXJoN58NnzAXkUtCtgwt50apVdAO8B4sZJRuIhVq6bBmF0DMBZ2ym2+TwiZOybdde8QZcHz9thhRSnOOoilnAQwXNbQAvMfEJKOohDyAz6lBPn6LQ+/hLl8otz6BUjo3CSTBCElHtb17/AVE8r8hf33hHnnnmOc5DAAW+BymXphA4IVyWwwZGw6a6A6J0AFSFoY5W1q8fUNJGtJorJTX2uDGsRKvYrI4YSijZzWskzz8HMi1ClgDeWm2VAIKAXqhPfVC4Cl0qIJpEtwFOs+AcyK6U1n4Xya3qEAdAN64cE9mLSLEFgIdVBmAupkRISa0u8unnz1nAv+MWsrMAYvVIeDCTmvibjoZ2VORWOX6yDGDWjg6TWOmjvMiV8ok56WPFo77DuIaKqwvI6K+TIB8HCaZ0yVqMs2NiuvxmV468mQlBN8OLLhpPSRiRKA7EWI3yshNLa40EUyzsFUjhOiCdqnG7FeyiNLuBgqVxuDdU9Wvi2aIjAB4Zy5BzChsxDE0/xNiJ42TB4oUSMJ35trtNdmzfKoWQVrffebds3baDPH9lPv1lypRp8tRTT8nDD/3IdCTkAmJOHD8JEJPy9IIiaQAgO5GbLTPnz2VuuRtiMBJwU0uwlyyaL/awx7u3fSzzZ8+SGoBMdRr1dtnoRsAhxDlcMGu67OHfYwEOo/gFB2O6ND7atktsANmHIR5DY+IkAADbCcIrdXy6zFxEoXBlIMQB1j4W0SoiZeqI7UpLHcdiRIwQhKL2F2gsjOb4awGzA4x9U10Va7+NDpcMiKbRRHS50VvSSE9EgXFoVTe0AAqzwANcj6BHQeN0/ADzO3GttLU2SnbOCZw6l3GjcZRd23dAGMZAYkZxY2EB5X76Hu6VQJTx6iipr62USOaTC+cwke6AyHAcVnxPGwv2Sy+/apTpN910I8BoKI6KLsZkhZQUFkgsZdRKRKqk+ggum7RxE1mXDkhNAz06AJSJuNDsOO7MwhK5ZPXl8v++/31pBsi8mM6LCTiCRibVmweh/btsvFY0Y5J+HNa0H//kRwDIvzHzXt0Y+dl0OySnyN49u01fwOIlS2UnQLf2Kq1cfZWs37RNfv7rP8izL72IyyGLgvT3uJE6m8+vBdIZh5nz3JAjw0JkxRLIFIq9uwH+nZgxfgDMpYVFOHGiAVxRvJNxWQkY7QHhpYCuFzflmXSkODCPnVUtrw4I1gtXJVXVvcXYZUJxF3Yl2qxKCplvdqyDGnWlMVjqoPGB2FECWiOAFIju5pp3WPulC0wWmFZycI3YeA0v3EttzMcBrvvPvjlW9uX7i+ugTeKDmVcAsQoyaxbletYeBbKvuOIKo1qwsPZVQoDXVlVCtE1RwQhuFZyNkPclHE9YOCXZRGFppKI348sFS0oXDgR3xqg6/FRlXweB7ITaoRMXWg8WzbwiYtogVCtwO02YkMzrTjRArlo6XQHGW7mO7pSoOYEmu3Ct9eZeUAChw0ONOkWamGuTJk/hIciN76czA4JvAKWFK1GP0RABYPYGK67HBaI2z36upY9vEIXsffRRVLD2+JJL2sL4dpektJFmnm7atElGElnojftF7RwfQmiHcu+0537bDTE3aep01v0tkkR3yfoNG01P1MjUCdJJX8PHO/fIht/Pk5t/nsm1HOB14gwhlsTvhXm5svXjLZI2diyv7WWONQjnmSfnuqqiRG6+8UqI9zLubR/J6tXXyct06ZRW1MtKHELV3J+ffuHPMnn6ZMj2OTIGEYQ9xNgHf/0rzwI9PFD5QwKOk3eYb34BLnLV1atY9yohQFpMZJo/duAtWw9yXcJxYxG1ybXgaVLcuT/bOUEsoeJoYU3WvhN/SBtXovpqcdNUV5ZDFgeyDkGgsq7wtCiHDh3iPjoCAYOzudbJdPTsP3hQn9hwW4Yzd3C1MZf7eBDWrhF92FTiSu976gapYPzow6QXZGggD4wt3IO1ayWM54ko5nlZWQlEBKT26CTuZURT4oKM5e+3fLRRfHHgFOIIdCYuS6M+VWCgohEWNpOnGsj9UcmOLOanEovqZFGHh8ZZdjOW23lgTcYJlI3DS11BSYlE7p12qWgvj65HWpiue4VBzQrT4cN/Zz07Q5Kv3ym5f5krqTftlsznZ8m4W/YNbbA08oz/18cY7aBvxo+HXCVwlUz14jh7+bN+jxPHqeXxZvPHW2gAlhImSkA5cl/SmNEInk96eV94OtNX1drSBRHiL7s27qQf7GVprmqTyMBY7iHco7hfhnPP1ucHV9adXocu4yb59OvMhvK0rdlsd85Y5T/7u/kYxuv89fzSz3MeBORc/26IobMImDPfe77XPPtk/V++9/NO8oX+/IVfuHNf/PMBJEPv//cOoDOb8wsDwS78HAy/wt93Bv4WAP48gOv84/vcCvDz//y5j/x/N35Pj+LTa8nZ7/l/+fm/7xwO/9TX9wwMEyBf7bU7//3jQtePr/bzffnvfqHrmzba/U+Q/b+P++zX/7z7gwqD/u7Hhy//9PzTv8OZwvOhAz1rPpylcfpitZNpezC/zjwLD61o+jr0Guq+gl/aYbGOeOlJq1bK/fd/j/jhRpMOYiNJx83NShH4PBm3+GK59xsP4M5QYR19HQh31Qhvz35TnPqIx26Qe9cslFt+9SNZv/ENSU6NM8lBI6Lj2ZNVIYRLkVNF1fLNO+8Xf0R9t81fKZMvvUpuXXc7glCwAVIkNKHnFMkESUTenwJD8/b3kOsvWyRx7I8f/uF/ECGO8NwB3JHo6PCQKFILhpIj+gGimhDHJYA9agIEAcXsT6lnII7a3hE8rKkBEieIfRciX6LTq8HSfcDH+9kfa+G6E5UE2ofpgXvDmVSZbowKbvSMaB+Jk7NGL/eYsCNH9nqKoeTkgCGTPKKiP02/+Jv9wqcxW3q56Mwg3lj3x1ZcHbSQEplPUXyLOmoQMiNotwdwaQAH0KoEVyLKrp87Q1bf9w0EjY3iE+gu1c3gO8SW6Vc9Ilvdq2vCgSZoaLF8I/tEN2K1/bxD5Kbr70IA6AJeheivvgviJsJ0cOsVP3ufeCYSy/iKuIj6WGTWUTOmVOw4FDetaQb2XFs9dj2eEZSl2zWf+uHgAAXobSjfHRx9iUMCJIYIyQfUmL5gsTTCnrzw6l9kyoxJUgko2c9Bpk+Zavo48igL1TxyZzbzvlokq9EpRDgkjIiRSBSdPmzqawDWX37+OVkJULfmkkUoS3uxDgGAoYrl04gvKk8ngKJGgOxGLqQ3fRZxU6cJI4CBCGgAgHSK/oZTgKVOnCh37QJAGTl3+RKpKC5E8R0ij/3yv+j2APyMGQHAFSGTAX+VpXvhBY4bIGj69FkoM7eaMlR7lI9a8uoKI6fAExiKImQAAaqkZOAQPaG5932A0haAci3d4UekjDioHAUfU9ONo8KRgVpD9E7C2DScMS0GRNZSlelTJ4oPoHUNQP+JEydQqUajYEUByjkeNSoZF0eIPPTwD4nWCEOVfivAfiesZCfqf1T/M6byHlnEz/gDfucQGUaGPefG1wsWjtgfVfxaUZ1qhEUj5IgroGIRJExi4igTZ1UIeFlKFEogUTvaV7B1BxFKgA5OfMhZc2YDVgSg0id/vrBc+lFoF0JsTJkzXyobGolKykCpPtJMIlWKHgPEDSVezA+CJBN1tl9QmMlz9wrxl9e+mSC/3uUmIUzwaDpYdm3dJrko27VoXoFrbyZCC3arKMpwli2eBZFTKRPSR0k7fQO+TB4vGM1WbEoavdbdCtA1oDnvFZRW43jAQfH66x+zIKShciU3Py5Cps9MBl+tYTK0Q1CQuw5g5G2jDIi8vD7iUtoohs8sbZVue8DwVggerosnn3uAzzJ56iScDjhFiHxq5HoGopq1oYC+ZOEyonv66bzJJz/QnbndKWNTkgBvGqSnvV+OHcwnooooNEgeJ1TnFnsK34mDGe8fIvbtLfSyZNP9gCsBzDc5nCx+AMas2g753YkOyaHWBOyNDpfJknkkmwisOJk1KpxIr30ya+l8SoOLUGCrO6EVYHykAVw7OUYdvye57qo4HpsyxmTRnwQE0wiXAsg7V8iJ2/58i1k8GrZRvkyU0KH9eyU/r1bu+eZNdMC0yE9//p4sXJokM2fPkw8++EAW0Y0wGveF5v7spQ+mkfOjAHUMYOcRStQbOyjm5nNdfNlKeefdv8ociI3JC7DpZWfIu6++KjevXWusa33Mxy66T+wdvWQDIN/0CePFwjzcs2O7rPvO/czlHuYc8VIZWVwD+ntwWRyEMI2kv2HsuDS5+d5kqcwLlAiyGquJ09Obg5I9+3bvpfh8HmAapc9E1CQy5oMZUzqfOyla6sNt4AZzfXj/J8zfRHGCnFICpBNF9Y49B1gfPIjx6sIFFkI8X5wh8QYA1YIZp1CaUlycCxhfLJdTKK4q6hIFJvn80bjWbLA2rbD/mz/+WCKIPPLTrgJuNBqFFQap007O/rRp0wxYqQz64aPH6PV4RZ5/611przrFzaCP6J0i1hAFJYmGAYRVN44VwLNfVfK8l0YQaQG49pYEk6WYDzGgpeh1AKx/+M0T8srzf5TYuHrpa08yIGq39moANmoh9K49u+TA4UNyx913DrlaiH0qJpbPA7B2+/btctllqyV0TLq8+/yzsoyC+gbWiOcgIq9fd6vYc47u/s53iefzwmEySpP9IINR4DvZZGR8BGXNdEjgqOuCGOgkTikCkNeFeV/BZw8KoPwKQqmCG3INEXP23ETbmTPKpqekQTBxPXy1KwQkdlBdXkM5OjLA/FIF+SAERiFERik3b0fGgTsgqTZm6TrkhNtN77GqqFd1v0YDdQFC8ywAkexI10ozgDExh5BTGtH1y++myjs7++k+oeeJKJ5wL8qwsJ64slY0Ewd2jNgwLRhfBeGrigt/gN0qOm4qcciMjI9FXeAzpCyBQGoidqsbZ08tpFQ7pI86XjT5yA3ywovxFgKw3gEoXsf3+UHMtxG/18BDRhsxXlr67evvw7XzY523k7iYGJwATqa/QyufvSBd9bp1A7YrgJyZmWkiiLREWkmVZKKj3Fiv4XAgTAD8iWKzWtvpvEkCXOb4KEbTUvNG/k3jrwY18xLVR+mpWtZ2FA0aMIQzy5O1yJHPr2NZH2B6uU+VlJQaAnEkc+cIriNT2M49owjwvAOSSgvl45N4H1cfOZpfbaLH/nR/olzzgz2QBiE4P4ioI6N0NOt/LcqPLZsgQChQb2dNKuT+kgOZGRUZA/DPHIukVB0y9PXX3pOrr1onBw5lSg7Or1KeAyLiomQ/9uEfPfQARIQTRdmH5bKlS8SfOfnHX/6Gc+0tqVNWyE9+/pikjB0hK1bOB0jv5HUj6KTpZv2BUI2fgNLmOOSwB8feQy8Mbr1AD8hkJz5PvrRAkGuh25lsVQfto2EMaueLNwSROkC0CHznzp0yknGvWbGaG6vuqn0Qkj3MzxDuAd5EkrkzNhuIu9ROIH3wdGXOWHmG6eGeq2uvxqI5ME79cZhqAbu79piglOmCQGjlHuDCfAgO8jPPDeqE8uNhsoHXys7SfjI3nF64pLgOgzzDeAUGQvZgcWaM6gOfOlTrKFWv5tlGHUymfwTCSWPkAhjb+t9KkGqUoX5pXJbGfXnqWsR8y35u1qfPqaNv2nWaAJkpKWs/MfPxJAXnaTfv/W/AneNjiYVoJO4Mq3M11yua+3sjjrVu1rmQoGDW9w6j+tGxpV8arajj155zoK+p7hHCsJjPuPL4kw3hh99p546vh58cO3BcGo4VyKvv4BYu4UHWzhfXGfZwnlkHUWz54GRt72nAdQXZ8unXWWDypyTI0G7IbHNU6fRpdvDXnAAxj+7n6vg4/eD+hdvYMxu/oW/49yRAvvDkmH84N0DyjwAAzw2An/vohv/1qz0DwwTIV3v+h9/9qz0D/4j176v9BF//d/9yCdSv//m5kPv7+T/9MAFy/nP0z/sdZwRAuo6dnkefukaUmBoCu10QaqnIUmGJtXQqP0sSiuINvf1tcstK4p+Idc/PKUPHPCA//4/HtRYWzBaQHWGkI/vH9m6NdKLzl5j8a+emy2UP3k2ywQmAfSKowWE8cJSUFNK3O36u7NmeIT956DHxIQpLCYxw9lYqUFPQuAXMzB08W4X0PsR89yDmxCsht113lTxK/7UfcdHB4IlViMz7bURfsceuITFCEyg8EdbrflHTW7rYw2vSkTo6vMCZ1dHvxt7VArFhhxtGcYy6OvBRiI2WlkaEkMRKsReup4PUzYXoKsrGm4jwDmQP2tPXxf4WFwlfSngoRuFHIo6+pj476+9f+MVezAW8rQKh5gh6aR3BgSroZA1kD+wHNl1WVs7ruXIuwWDY13p6IlwkQeC2lUvk0ntuE+sA2IhzNzUVxICDoecj2I8Ar9ce4MsuvYTockwQ8AD+PqREgekKYs0H7vsJ5zvYOGZKS6rAwn3POTyV6NB90Zlf+pn0l/69ltFr74c3iTwurvZgDmDPbWU/HnRgZ1xchIK+k4Lkbhger1DZcTjLdICkAug3QYK89f6b5OhPB9wZkMnTpmN56Za9KCrrAd26AaSDiQDx5oNPIudcAYnivBwZR2TS4X27pRZF7jVXXC6lecdkzqQ4CQbMiEZJGcSG3wkEzBGAog/wrAPwp4ENuRaNxipoBxP257+8bEpx5y+G8KiulkpOkipAi7EraQ+CBdBwzRV3y0M/uZ1IjgmGAeqiSNcPEE8JkP04N25ed5tRfGpUSCAujUjAEmpIDfEQiBXGGabKhhvECrBhU3UkqloHLraF/HE7RQ0A9GogVIqIkxo5KkWOAfZbeJ9SCJtAFJ6nGBBLVywlHoScf0AqzXRv4DNbAaV8iHhZ/8FGCnBTZIxG5FBO8+7778pYzo0yddNnT5caYkCCAFmsMHQ28tL1/J0C1JuGM6MMUsOX41G2zAPngydWIs2dV9DGx9vPgFNJhgDxQSXcBHh7CrA0jGKgFopqcUigol68dLGMHT8O9X8POegnKT2vJsvbjigmIqAgoCohfWxMhnjcKy0o5p9++in5LsxplxXFP9FX2cQMXXP9TfLqu+9KKzFEPqiFt/10utz+x2KUvZwjLQ9msocDhii4qYXNYygO7wZcnzVtAqQWsSSoxp0GAVT4/P4wkxWFFZBhPtLVAsBHoUEeY0PV//kAdFs2n6B7ZCpq2ygA/Bm8ZhuDtxIHQrM42VykAXC1v7VW2utqxQfgagCwrLIZgJNJo6U+OomigigNamwn5gZ2F6/WX7dWigXCKyY11JRrB3GckwAfa+tKTIadqz92L/o27Pn5YHLqW041ENFGbwiq+UYYQ0YH4L2fLCRmzRlnQUXhCRnA5tbRyEIMlzeCToujxHb9bBelQokOkhgVaMrXX3krl8w9L1k0i/gfZ4rHIQffQBEdA+iXxhhI5pzX1VTK5o0bTeyTHeDTTOJyOhjDzcTAtDIGt9HFEBAUCjjXLQ+9dY907iUCSF1HRMdUwCy/+dpeufPOSwGoHOTj7XtQigNsM6e0C2P3rk/k5pvWsoC4yn8BQs5YsBww0Y+YmnDmbiMukEzcGWMpWvY24PTYFPpQAMW76VBoAqRPioziMzbSudIOy+zH+WqTPz3xtixdmC5TKKH+r58/K6vXzINYIa6KqKNcooLqcKGkQTwW8/OfMP/H0AX0wM/mS1dNDAs9OXwQV7UskEo0llMSnZIylsWwyPRbJEISamyYH9a9hkrAeFjzfZ9sgwyMM2VS7qxRjRBHnaC46zdsgbyhWBug2C84jM80AneWt1E4a0RNEE6bAorcuyh0n8M8U6WAguDaUZE+YSJzzQYBVkmn0SFTeh3BZ9VIHAXmFRnX0mMlqa657TbJO3IE51SzZOOEiMMZtXjZUgB4ehsgQEKCA5if1abjoRriM5zXKQA4zmXeOAKE6q82wORo4nMsgNtlAPQnj2fIrx5dZRbztlrYfwD7aPpPXLhRWyxcdwD614gFVNfbozjGmpk3nqyLLrjl/vTHJ+Xaa681QLuC1Kpqr2AtauBYA+h+SMZRk4Ez7D36Sdohim669Xb59e9+Lz/60fdwe1QwT70psA8VG+63ftacRkq5owDAtSdJVeFqexTep6GxDbKglWO3MDexSEJGJY+J4+ZuI56LdU5deqz95pcy7PxsP+t5FzfmIuZodT3OCMgPJVGVAOlT1TjWSReiB5VUcoA0VNdNFw8I7T2s21r/g2OkmXtBE+OtkazOXz8wXt7d2QvZYMe64SAxAR6QhwGGLLeHJHnl1dchkOJ4MAlj/aeoHRKhCQC8CpeCOw8NSZAg2jNj2G7GZQsxddVEYbUwxjX6qdvSwc08ipu2tymZrqnh/sOacohuljBcQToH1QWncWtKysUnRdG1sVcmQQBq7JkSrXrN9Fc/4HIfQLk+/2RARDgzltQFEsK5jmbeOythgatEHYZl9GlU4SiZSCSgjut+CEpnHCytXEMlM2pwODk6UepO35Mr0XPBXFc/CBg3IgXVieIGaB7FvSeDYm8l7fSelz5uAvemLOLXUiBLvej6yJdC7gcWxkk67rKTFJntOJAjr/1yjqx96CjvSaQc98LRxKCljB7JQ6K9fESniroNnLkOVgD8i1ZeIkePZsj76z+EEHCTZRcv4P7sLhlEZjY2dBCjttxYiU/gVlu/4X26bxJl6pRUWbpgJmQbQopjRySceEUbVlcPz2Cp6XCRPz77IuuZm6y5ciVzoRC3yELZueugfPDRTjqXUlHKREHI5xJnWSOO3DvW3notXVYHIBQ6pKisVcbRU6Tnb4D7TgROLHceeNX9oRF52hWkD1amYwOHlDNkQyiOD3VGKhF1MifbRE5px0tcbIKU0+uRm5NnHKOOjEftGVEXiJX7mjqWurkXB9JV5MK9V8vKdcDm4ZJxQkARhjusT4UTkGBRPBh78j0e3E+3f7wdsUKg5BMH5gPRrQSIxi6qM9ORMavP7AGIHPTrGHmoKoow0MRpR0dK8mgeJsuGVDEQEkUITfTLAgmi4gh1ieZAgIy5eY95uDubDBmD88M8/Jmn8NNf+rr6EMhfueF60vUnnGeoTuaYM4SMPl/UMp+CIHesnDPtIjHvpw/F/Iwzn0u3GxbmlrP2jaidWN0c6hrjnq/iC60KKcgukvrSBvnPHz4mgW6hrC30/iBKGMSZiYaJdZux7A1deLoQfejozjg69CD/G6AZOnolQE7/3Rme5KyPdc4n4X/SfxwmQL7cCzNMgHy55/fr/erDBMjX+/oNH/2FnYFhAuTCzt8/4qeHCZALOYvDDpALOXv/Aj97tiPhb2Kzhpw97eCdYYjim+kC9UXgeQ04zVKizBcvXsy+flDuvHaurL7nVsTDnXJwX6Y89/TrpB6wHwqJZR/O/o49hyP78SbwRQeXfvAUD7lixji56af/jzSPEsTLGSQVBNCBWyejk6ZI1tFS+fUv/ohc1MmkdrRTCu6oCRl0WXuBw1m7BxDI+UpeTrlJmGi3NhoHvMZMacRxDzHa4WDnl8ydI8++/bbcvGK5bEB8XgT+q+I7L3AJxcE1xcAdMasdUfiOJKwo+eGEkFf3TLpXTE1LMR2tYeG+Jgpbz0UwmGFLSyfvIexHQ0wyhYMjFQp9NhMnrQSI/lJxXR/iOt0Xq/DuC7/AxB3BcfRnXN3UZaJJGYNy66UXyy8wOYSRQKHx3Q0I6pPANduJrVeiQZ0iV9GfOuPaS6TJUiNxSTEmYeT48Uww1kp5AjJokHSju5Yuk7kIrnvArHJJejLn1c4HbMUH8qPWpDi0kTZwrq/zESBkIHA+AGzpMLmDaga73vpfDuqHygRwKCgle7vHWZooHmnuI0cbh0AupeFLVq0g/uoIjFKNrL3yWlSMTpIHMK+lvV44PxR40zLReC6wgkruKCMzMwA+UGEXZB+XZUTqxEIOdNZDCtTmSQTFwxMhAxLJYFcXiD1Ai+Yp2FA456CA9wKgdWPwqHK/BndFPcCcGxYmRzbmrkRqRPJz0YBWFi1XhWX63eO/lRtuugEHgSpltVeDiwnInpmZLc8++xKq1WhZu/Ymo3DMyjwmk4kRCgKw7rER3QCo40gMSHNjHQQIMRwAe5rxrTD+IBeiF3CnC+BMlaJ1AHrRMQkUGbdQYIzSHzKmhUFlAXi5667bsSzFA4yjFAYoU+BC2bl6QMTj9FQMAsIvXLzUqLqtfL/2eeQXaHxVGJ0N00wOfzfv7waw0sbktWmZLWyaqr01+qYDtXwT7k8TJTYAACAASURBVIpIgEqNdamGkPHn3B89cpzzQawSzNiALg6AoerOOUAmfEx8HH9ukHkLFxgwXP99/fsbDKg+dfZ86eO613HOt+/ZI+sAed98+00GL6/LtZw9Zw6Tarw8/NOfSSWffcGSFfLE8y+KJ4N8Eqr4P1zvI9c+limDRHOloxwOZLFRxfWG9e/JVM5vRCgA0MnjlOk2yHVXrYEMQTEL6TTAZ2yCvGmpb5OUpJGQTM1MagC/ugomu69s2LgLkieMTog6iYuKk+vXXiH15SeIaCEiCduSfTtjs7wWcIXOE1wRnrCoDq6+0kq3QXllHZlx3eKDQjoRpXYDpJETQOuAm5+8+XG1NDA4HMMcZPz4NHGB/UvHAuWGJawTYM1RVb6MQQ9HVL4wpq6AvjYAogaA6BNEs9WDoY6kMD3J21lSUCU3okZ2ILrHoYcCpbwa05PS7uMivz9sk3rW4omJHlJ/CiCRkbRg/liuS4vpEwmJTpCfP/Ycn82JPonlRF2FQR7Vyft/fVfGjxsNsdglMQlJ4hcSKa++/b74h8cQO9IHA10uf9xyrxx67iR5g4HC+kMJbSOlS1bZvGET8ytB4hNHAzIxZxpbAcBzKCkiYo7osaWUn2tE0/d/9JhE4wZRJ0IQ4F1YdLj0AUZ5Mh8zThzFUXAxCw4xZQoOcz4skBT1LK5euK6sjL8eSy+LsZP85cUPUEI7yeyZM6WC0nFqgyFSioi8SpQ81gxnIuLGQDB4M8dyC3Pkez9fKNU5lCxr7l5Hg3FmHNi/XxJi4wDcICuJbztIpJ52AKTQSaLK58mUc7cBgDsM9hB9dUSmLoFAgSl2p2S+giz+HtC89z7cBFMfhduBMioW+wCKxN1Z2Htg/zuJKYshpq0b8sOF8RAMaK7lwLWMCbUMTp8125QNl/L5auvqTZyeEoeaE6nl7CHEYG366CNIgCaZTXdKTKq2J//tV2N5gNRCXpXh6BlNybLeyIrpmlGFeRnHmE3ZdHzSKKkEVHckju+y1ax3Z32dOGIH+TQOAsEqOUcOUQjly7oUwA2pixtXszz9zDP0e/jI/Y88IhVEEYUBWrbgFiorATifPJnz1EzU3GEIFwrmUXBv/2S3zF20BCdMvPzmD3/i2jrKduKxHn/yaVl3623y5z//gTUZMobYIZ0nnjgyPHGvNEJUOeBAqOFaRjK/NZtReye6ud66fimZob1HlcQNzZk3jRtbkwH8A1krHVBcDEKA2GkUDzdqK0B8B+vlKRj+atYNR/oOlABREsjGJHGkF0cjuQzIyrlWt0MHa2wzxEArv7yDwyHhrYZsaoXge/S+VFm/C3trvwVC0VP8ueH644RSxb6WhGWdzNZKI0MGjU8fZ5TwNs5fM66WNsZxKl0sJimCNbOPCLd+4vJqOC4lQNT5ocqJFErlNRdU3TsaH6Vkx/sfboQAiYFM9IFUrmRNxNEIuZ2SmiQffkC0INc6kfUuNjoS0L3dFMJ3Q7z5oOxXpb7G0ulDi5Ig6uhSAqQPUtKOiCst66qll+gUJH4Ca7Q741J7KzRySR/jNJM0B9edJ/fBJtZnZ5wjUTiWXDlvvqwxhdxj1CYbFhoh2RBdiYyxIorZRiaPMcffSoxSKl1UHxGB1aBl2ZB7cQmJsmPvYSkob5ZnHpkod/5nDkehPRCDsmDBXNa2BHpEDqIUacJ1lm1clJl0Eq1du062fLxNyiAKTuRkyuWsx264f7Zu/oSHsH6ZOmmWua+cyDpO91ahrLv5agnG6jpA4dicSYxtxBOVEAYBjCk390D59o9/L0UoZUaPTZCLL1mG8yrUEGNP/fllHgHcICgqZe7CVdLYbpWN27bKslVLJDktUbILM4iWO8jYCSfCcho9IhnG0qtF8Gr/9eVBsR5CvAJwPxr7XQHPJzq+mvn8XbgoZhIlqVFT2cT+aSZqAPfO0brWQMxUQHTqA1kLzxka4alj05EHWH0gVBFBBMSkD2SXDiMtJ69E8KCOoaCQAFNwpxFYo7iOYShsuulYqmHuNxNpmMm1GcE9roX3t/Dc4suDs/Z7KAkSxPfqw5pGXKnDTx9C1YOtPTLREKjqDPGH7NCxonFqShjaWOv9EZkot5Hz7CxJuWWIANGHHi1L/2x/xGct/OregIXj+YNnLl2FGSvqAiktLjFrl8Zg6djV19Gf1QddVTRoebp++F4VqzBGLTxoe3F/cGD9cOe8K8lUU1mLWKNcRkUnC2musnr5lRIREEN/VCdDoBeSMZHnNRsKJNunZYdDS+FnYyH+luH4fL7j68uCDBMgX+4mfJgA+XLP79f71YcJkK/39Rs++gs7A8MEyIWdv3/ETw8TIBdyFocJkAs5e/8CP/vZDr6zHSAajsU+X5362v2qIjZfLQAHq7ie6obZN1wiDZZCMJdRYCDdsumFN+XJ1z4AdwGbboEl6HcAOyChiBhlJzCjJlJs3D3ZcxPzdOm08ZJ6MXUE9nWkgwRLcQER7d7RxNUHEwt9h+l0117Pb125Sq7+9jfAxcrkyiuuRVxGqkRbv8TQEVJNj6dvoCsJE1UmIkp7FWvp173/7ltl5XVXypYtG+miDJN77rnbJBQ4I6ZrZU8aAq5Vh2gzMjSGYnASJIhoUjJEhXN1dUr0ICQH57Jgte8AT/Uigcib6GYrCQr9RHg7I6S0WU/HQIG1OoMx6x5P95y6Jx47NglBPViicUmc5cj/7HDh3DuAY3ciMlQCQc+LhjRdSWpM3MwZ8sADDxhMWvfTcYhSS6jP0EiyANI7vH3c5NLp6TJ73Rq6qWsQLo6g0zmDfWe0fO+7D7BH7JBvrl4ti9feaGKijx05IU8/+QJ7VBWXIk6lZqCNpBcX9pp/LwGiKSUm4guMU0mZG1Ys5PDqfj2oMRrFJTUo6AfljQ8/keMldRI9ZhK+IH/ZSNb8+JlTpI6crwA2u4tRdvcBUBUBwqkTwo+L0MhFUuAxGZDdmYFTW1OOspvYJAqyRyVGycUXLSbKG4KjuVpsRA4FuzpIMirqcICZPkBmJUEcyGjpIge8phoigpJgK8BYPQ6UQMC9jwBg+iATFixaJNNSx0BE1JHrf1IuuuRiBkM9OfDvyVhU5sqwuTF4VWnpBOBYy4B74cVXuBBl8vzzLwFKNMq+PTtM10YkAy2SkmQd6A01FZAcragr/cSDwdQP2GvjM6r7wwbT1qYuF0iDAW3lBYxyVgcDAFY1gEsr/SSJxAktWjCH7DcLCvBSrQEG7IUYAohu7ejh2J0hSexkDADd5u0fy5JlS+TNN18nEisJIMWNz4yDZPUqaWHSKJjqz3n2BUgrBvQcR9m3FUCrB/CjAQcMhBqxWICVECA6MYqLyyCdAMQ5JgcIDQXNjhw/IceI35oBq2hDWay9COHki6vC9d133jWAadrkaXga7GX95o/5zH50pIyQl1/5C1EyFzEZKuWu2++WN9/7K4p3zTL3ktGQIb964hnpcnInlgT3Di6Qtx9MkR+/0YKaPFDGUmhbWVoo2cePyn233Sm5uRnmWPfs2IoTaAxK5/HSDFjsz+T8hEx6Z3tXmUaUWjcAWQ1/70LpveaJv/ra+5KcPAFCrlBGJ46kDGeiNNfmw6ISX0OJta22R7obu8y1qqypBVzqk5omSJXOHqmv6RCqNmThJAgylKbtfH8P0Rudgx5yoLBBjlX3SQsEho+fpyxLj5OsPUdkRKhwXcZICRaxqPhRxvnjDCjvjIrcAfWvqmDzeZ8i1kdvf1cJpr9mdkqM+ALitxOX5TzgA6NoJyWM21yiPp47IVKFe2s6EVjeHMtIoldCiQKr6y4Xv/BAaekgumlbnsyZFilz1R0DDuzCInGEiKeZlDYpcRUVR2QVhUDb9h2VTmij6QuWyTsfbZU/fXizZL9ZKv0Uqo9NS5dWwHYngFALKvUP12+R0WPGihN9AV4UFr1DTFUfoNg0FicHQO7du3cSM9QvC1aukSri0zrpfgDnlXCsbAO8/2VXroH4qDNj2Bkr4QAuhAbcDIOAyQ5auk00UmRYFAtxq8kCrMFlo2ppjQzKzi+XHt7LDwdIiw1CBTDejTFcXVdN+fNUufjGGGkp9CHmqwWg0pP+g15U1Ixt5kMRQGUohEEzpKLa5hQc1LlZU1UuUy6+SJqOHwFEo1QcB0cL8XB2nD8FNB0BVLfQN6IdE/1EqgXT6eFDLmIjpEYYvTSNGusUGYayHzgOwLyHz6vlzHrc1VzPcfRunIJQqcAB4oZNUfPxXQEZNe5FF1kPFPTVKNCnLMK9wNfmdygJR82t65KCoYcPHYA0nGL+bfemClTOvYagaGM9mzifQfU5X1mZuBsgdfR7yyHVlhBPFoxl0opbSwH0CsiY+Di6ibjBKIu+AVfQoqVLTTZlHDmS/RC7bZAepZQz6/Fn0nd0AsX/zDlzOdf15DjGSeKYNHnjrXckBJIrh76RF195XQ7sIhaJfprXXvsz0XuuEKqNvA4ZiKx/DqwPdjgXuiEb6llfoiE6HDWmh8xIXe8am9slKzsfgjvIWB+XY2esoVMHpFRCmIMaA2UCJZUB1FIA1nEtra7heE4RgdWB68wTQszVwwuXWa8EEZ/kgFJCVeoKqCoBohFY9e0WyEYiB+kb6eJzWhlzP7wjTl76oBWbKMqHAQtxe750SoHJ4n5SFYYjynUtnVfHQjGOm7TUVNYJ4gtZH7tZl2s43kSAaWe96WnnCE6Tnj59sKHrx/SL9BuXSQqRUcEclx63HeT+cc6rlriXVdZIeHQsf+eMO6kOZ9YMXBiesn3Hxzh+amXq5Il08oyXLkByVxwmPajn3XBxaKSQqjvy8vJQRYSZh40EnE02/t6eB4wuSHMlbGpxPHlyv1K7axD3Qu0ysQcAb+X+kwfoHQhxpO5Kd86dxhYN8rl1jtrz0BdND0MBXT667vepQxFiLAhCxMI1qML6mkhPTA5zq5Lr4M+4jacvZO+hDNbJAfnlfYly329YR7j2Ggc5f/5c5mYbvRkHjcuhGUGDheumTsxJ3CcKGEcbicUaQVG634hgmc595fWX35bKUwgirmNNIqbvAMXpDnQ53X//XTIF919ONk40sj4XpU3l/lUttShatu3YL8XN2GZx5q2+fBXuomq5/srr5Ge/+4VkZBaQzIcDoQ/CGkdfK2RVG2vQkpV0jtHT5OXvLC+//pKMS5kNmRuDs223IZymTJ4EmQF5zXnK536pPR6RuDu0o0Lju7SXLID1KBygX23BxUUFrA0NZu1SF4iFh8QeHB96jmu4HnoNwoioU4JD1/5SnCYjRkQjMPA0D4z6oGYeovg/N9yY2jPlSfyZDx0yQdxHayGK/BnvpfTNNEKuOODUqWG9terDF+SBM/dgveZqO9YSdC/szm2QNBq5pfFYXtz3B/gMGoflhyBACSn9pW4QJSiUxNWyvJw/E3d1617zwKq/lPg7Y/s1tMLpvz/zZ/1dHSCduingfOl7OJ8+niqIT/3zmbJ1VQPplxPOGu1jUjfNkLIGBZBGkEL4OfN5NQrLnodpJUAaIRXb6M8aETRCXAbc5BQW87tu/ZbEQYgE+IfhtMGxyfz28wnklc+OgTr7gds0fAxZYczX2f895BAZSn8dJkDMafqcDoBz7g7O+pnzfd8X/fs/e0b5MAHy917Zf4efGyZA/h2u8vBn/MLV+2t97/zXuK7DBMiFXMdhAuRCzt6/wM9+IQEyNK8U3Nf+C+1MVWLAhrjUE8FeO/vxuy5fLAmXTUKYS3x/QLiJWVo8bwVJEUSDO/tJr2UQPMOTvUwT2DDCRvaXmhqisVrq+L+en//jW7+Wu9cslaQ5S8Fx2Mshrr5x7S0m3cGL97lu/lyZteYK9pdUNxRX0vXxnzLY54ww1E7uuOYaeeatl7TVgX1ul9x+2TJ5YcdHcuPyebLqnlvk/TdfpnM4UR5++GGwngG5c8UqWXzjbZJxJFOeevIZKSuuIUXHlx6SJASc7QjxqtkLI3IH54wAy2kEC9ei8RNZGeADURy/hV894FLR7C9JuUHcZ4/YX8+R7jdV6BdN1/AysN0n33/fuD8+K6L7mxHDuR9gE6kEkwsYvsZf2UHifOu6q2Xe5WtMKomSLrq31nl6xx23yZ+eetzEYGlclqung1y7YIrMWnsd6TxtCBcpY79ojemD1tj1FswOd61cKbOuusbggT/76WMI5PsQAzYilk7mmJt53wshQAbBObimiD7DqC2orisD+2r87WAOSs+q6haxcw2Qd7cekmNFbFbtUXESeeON+tGV6I3c0gK5avUlUnjosCTHxgNoeQKyZwE4UhqtSlfAw9GjR0le/kkJC4FIcLeTJQtnSlF+BqpYJxwBARIT6CWRlJn6wSP4AAy4qgZVQR9VxvLLiuq+uwtF+5bt5NanSB4gwqHj2RKFIv72u7/BBh5qAaarjLiYAcCgelwbaakpsnX7FrnltpuNclrLdb3oEGhjQ76FKIouYooOHzomtwLKp6QkE0+xAQCpH9W5t8nsV/WmKtI1xkIVwcgdpQcQsw+1oiOK9B7Uybq5byGeywqA5kXkTgCRGpXVqOMBvqy4SLQ3IRDHg6W+GmKMlDdA2E5U0AWFqOf9Qsm8dufzjDXxN4WUpzoQfZWWngpgkwNplIQSuAgQpEmm0xlx8sRx4n4oVlUAmXLlEIA+BTf0NdXL1A1w2QToV4OLIhTASyNkHGHlnJzdDRDWimumuKzCRMikjh/PoPMEGPYz8R8KEmVSJO3KuV91xVXy+rvvSwAZbFYAj1LIFwWNb7j+WhMJUw8B8BauBG/A9KDQSBlF18Djz78sO07kSRI9KKoeXv/IePnDdhSr4QGowGEg2xokgtihNICyDialL4M1jyz8VsDcuSju7QFLG0rIcWfyRaOudvVDEYsatxs1uuaL5wO0FbJokBkC+ZEq4yFO7AdhFWyN0lGfIx2AeW42L8k7gSIWIGgAwKgVF0YlMT2nKGturhWZkuwql82jcBiSoIlx0kevQEWDVaq6XWVzVpd0hbqJh5+XTIrxkQMbC0UTfVLTUME2dkoXbKkW5EbAngb1WmQQ90cv46AW8us4oClvI+nREBbEsqdEOkmIJy6iNgXOfaUau9e7R+rlwzKRFrDgZHCey5fNlOMHjxIX4iARqRFSCjGYlWWR8akhEIBRMn1iquze+qGsWr5Qtm5cL5MnT6BXp1CciSAqq2+VFmKBHCgDCkY9W0Vx/bcfmyoHnj0uoyL9mD9urKKoaZl/1vZuKSk4ZRwwUXHJsokYLEcAu0psftPnToAoOCoTp8RQeL6Qa/gqMSj+/PdEFLz2RDXloWT2l5vW3QDz2gSjTUcCri9WbMgPgGxU6h1cP19IgnTGgB0Kel283n7rryjORytKJqcgGtv5zGUUGE2ZtxCQtUsCw8jsKyuSH/5quXSdCoJY6aCHh5gvyI7pM2Yy9guMUrsVQFHBXwXk2gECT9Ib4gAdkTIqAfbcg8PA+ofr6fDmTYCxE2WQsgglQBoAFwshNgcgPwYAqB0gJuv5u3bee8KkiVz3PgBPN0N+eBD/paRCTFwM39NsolziidirZw434qJRcLOWPP4uAFdV7ataP32OAnUiB7fVQixEmxJkTwBJlgBA82bAdEhbbo6djN8lq+L/5j5xYGstIHK7jJs4yYDR6jhoJ9Zpwby5nIcuonKcZQ/RZMuWLZM2yFw3wHMFxsuJKwoF6Nav7ZS1+xNJM37iRIrMP5Crrr+ByLNW47TIy82hb6WKrp9g4xboALhXB8h0VO6drFcZmTmShYOgnjF78213QZ6Mwrk2nbL331EEfgzXQRhl3PYSiQutE4dYKBmS2p3QA2ngzDrRDyFub+fEjcKJ68N6wjo8AGipxPKESeM5V6xzHEcwQKovN0NjsYC0GAQw7geAtwLU6nFpb1MNNy133Bp6fHwHRVj+RgGu6nItQdfX7RmANCdCrYoJ1g+h1aVALw8TD9waI+9sJX7LA6auF2A6wEu8IayVbFE75yjI4Rrta2FMnTh+nHtBmlGw2xi3PQC9dRA6ATwEaXeSRnRpP4nG4rXiqrDw76pkcOA8REEmaMdKCw9JxTgp6nD9ROK4qObaafRcFzd1dTlMZFw5Og8SI3hQslnXZs2cjgMhAcKjndgwSsoMZkucF4IAF4iYI9wrlajQY02m06eP89PDvGpl/Gg5uh6HHSST5maGEOGmboVu3kvHZyMOoADcQLouBhKNp+RcL+RkDut3OuuiD2OxGBGCD0S7EjTHT+YaUlDdfb6UllcThxgLgbydjh0t304dN15yKXP/wW0jZO0Pj5rcUCWAJhMbqYTjLsajAvvtnJOTOBd4UVyA87mOXab3asPGLfTXFEtAbJiMwbV0isjMXdv3yj133iuFkDU21CeHD+2SKy9fTiH2oCybN1m87clhpSvDgfuyD/fVXXsOy6EiBA4IAu68+3Ye1E5AKgbL7594CtdSMv0srNWQ2O7eQbL38FFJIJYrOT0J10IfDlB74wBJjZtiHBwHD9D/w9cs1hJ12JRAKOaxprSwnly0cpWcxAbco2VyiBeUFF2wcBFEQiPdF2UmQlKL9JR4UgLEHtIriPGpnT+VdGMk0ZfiCpGlcZVF9IwF4QjTTp5e7r8OnBd1ZnTiPlFieRS9RGp9riNGbkB7QngQDvEPMpygPX8+WVAobaxXnjiMlNRSZ6g6PpQA6eAePYpesibWII2gUveHBRKtmfE3mvVJlUg1kLADvJghJWBC1SmUf7r/41MC5DSwrQ+vClCfIT/OJkHM3yv+B8Frfme98Yew0RL1BCJG169fb8rZ9TPq6yjRoefAiXGs5Ic+O2icWzBkWjPns4XnMD9cdYRaojaimwYizg33ZFUhhDL/iwtPkBNHcuTuO74N+SzMsTgyd1lXKEa3G9TitTNfnyFAPlV0sfHgz0Ol50O/f9oJMkyAmJM3TID8zw39MAHyLwByfGkfYZgA+dJO7fALfw3OwNdbPPA1OMH/i0McJkD+FyfpC79lmAC5kLP3L/Cz5yFAtCcjMMjfOCC0Y1GjrTUVIAaB9+p5EyVqKZiiWz8Ccz/2bA24P0Lk9nV3gYd4gj/3kLjjAwZG/wZdpNrdEYmwVgVX7YgS7RxJunBrlxsvXypPvf6y3H7t1ZICjhbAvqkJwP67930fzCqIWoYBuWbBCnnxgy3gIewzSZGwIqRXDMoDoberOyUBCKmvue5SefrVp+jImCfLvnkLe30bSSwZBm9OSUnHQBCEaHIAvMhX2unorq1slt889iQR3+AW4F4OGl/MHs6CULuHVCG2sThAEKTHRCL6L+Yc+LKnpFgccXc0aToqzu0BQ9AEDt076F5T93Zaaq4JA7rv0x7vL558SoAgouNz+Ph6sD90BBdrQFQbIpdOmSzj6aHtJ+HioYceNgRLB6aCaATWPWA3rWDDLnzu2y5dIo++/BIOFl8wkwBqGexIjAiXU6SM+IMH67507cqL5Y+vvML5J2EHrCCUgnh3BLndkDkW3Uye4+tcEVhDtTF2dKH4sBfPxSxANPNgxxODe3ftJe++kdiJAWkgt/lIQbUcLcZtEBIhzmzc+4hNmD5/FqXPWdJJDMoklLYJxG5UAMIfOoKqFOZGlZeaQ2btbpNQynYH+9rl+qtXAdpVo8DtRR3bJoFEY41EMRkOuOXAmexhUDkrMAUxoB0gPag+2wFc9h04AoDfJSUAunbEEd1y1zcAVCMBcrcDFgpRW3E4QLJk4cK5AJh1smnzR3Qg3A4wygAD8G9AcelCpncuvQKHID9KAPDu/dZ9TAbiivIz2eR3o0T3ggEjgx71cwgAhx+TpgcVrNPpjG4ju9Y8Eo6tDaCqDGCsjJiHiPiRkAIUq/JztbVaYOokY5MTiCRCIUnHBR+U/gT6NwCFq6pRb3aQJ97nCJgznt6NQanmeAMgS1RVqn0bngBnLc0NRALtkatR4SuoqrEkgQByGo1jfgGAtALcuqH8tPJ7HYrNRoBFD4pwXPml5T1euCfsIUIK6CnpVkIJUC2IImdngGtf4jbqAFm0GKgMl0YScT0JxKWUQ6T0MCA0y3vzls0ygxL2iy9aLocO7peZxGa9+tLLOHt8URBHoISOk+88RByW1R5HwhLU88Xy0aOT5Y7H82T65DQsZHQgjIqVhAjcDvQijGbB6QLIGQSQbYV9dCcKx4frfmDvdpkxdarYAywibxYbCl0XjlHz6g8fPQHZQmwRpcPzAHODvD0YIzU4EJqZ8BAhkEpNFb1SlAuxwTVUI1MT48bNN4AeE+3DqJRLF0yWdFTKXcWZUlNQTjSXBx0tXWJ18pbtJ9uliGsaPWqEWBsBwtogKiLo74gIlD5Iqj1HysWFOPMoCLwYotU8mYwQl9LB2M7HnVTbaJGR4NNddRB4xAVOG6cRbg4sCERDEfGz/lCRZLN+NPPLwvfcsHoGBMdeoqb8xTchUN5+v0Bwm8ni+fNgnwHUmQ8ZOD5uvulywNJ9KJcjiJMjgobuiFgU3GUswg4s1B4UMt/681my7bkKSYl2IwaI8QC466LxQUQ61dNRkJw4hhJxCokLq4QhJ8kTxtFPE85nOiA2xmUwkVcVxLd4BEXirGonCqifcZBgCpVvvetWxjkAF2ReByyyA+XxbpzbKtTShRASWnafNmYM6uZqFnD6Lihb/+DDLfTXzCTbPgD3S710AGL3OLhKJ/NGledJEHsBqOXXfitNBhsjpae5RnZu32Zy8W+94y7mJl0+sOxeLNJ1jENHFt8RsTGSsXc3DicLDD2RdwBfoTDZNoioo0eIdEP5HQ6b3QnAvJfILGeIPC/cTx4UTLUyDnbu4VwTH5MAi64xbgrwarG0F0SKBRC2B9eCAvCqbFa3ht6QtPRJLZKVOE70z/prwZoUaavwYC4V0dszFmC0wzDP2rPhCXlUx+KuOfwBAOsdqA1UQZ2Ki6AJoiiF79cyd+3BmIvtUl0Qh49lQO4Vy3e/OfatUgAAIABJREFUfS/HSgRVeTFl46f4LCGUZ+NUg8zQHH4tIPcDsO8GMD1Gh0QEHQ8uAKbajbJ0+XITe9QLEKlgtQKiUZRBu0FE19bXy/jJU8QX10cZ83/X3gNSTsxQC2vow4/8zEQ6LeemMmlKGqRMPAqCQBxUvgC1gOA4Y9z5/B4QwsgFDFHQi3JgAPebMy66bpwAqmQvBxh2572iuUaqoB/EweAJQOoOQOqJAtwV8HZAnRvcVLVDQeNuNAasjM/vgZ0zhGitftYvVY3rvFUHhJIKTswbdfBU4ZZTEnMQIksdhY8+OFHe3tqLmp7CaFegz17ipZgvvazxVq6bkmf6FYiy38KaqNFCWhjtyVrSCZFhx9y1qHOO6z8C95sSI85kZrZjo2zk/qA9KzW4OGL4PC7c/D15UKrl+uk198d5YeWzBEKkD+AIq2XejIFcUVdAT2+3HM84isOjzRAg2tekriYXPr+WoCsx1M159GRsahG6D9dVCZB4QGYXQOUOit1tOMz6IH/UieLmyr9D+rtAYHN7wKHC2eE8aQSTE10pFq7PiNgREHqQCazTpbg+0tPSTJSbEkgKsocRgbj3IE4prKNavB2BE0h7m8ZNmiL7IBK0rytqRCz31A555K4R8o1fFhg3RCBzRCOkKirK5fDhQ4DxI03km43PHo2yZMfO3RClxDNyP+lkTJRzv2uyQWhwzX3oSXKyx9EEUesCmeNAkbs6QMbgjrO210KCR8q8SWniTfFYK68fwn3ZzTtQHv390xIA+b1i5QrGgcjLr74hWz/Zh0sxRSpr27hXoqShGK6F+RqbFCerrrxIjmcfwT1ElFZ1mYS6Rpl4MRUkKIGRDAmrDoTjJzKHCuRZ38OYN/bc/+q4ztptZYfrQseaP3boetyGrsx/BfN1buk5tDCnPCkr7+faKQGakJBgyKAuSA51ZTlCcOjGy5dxrA+Lmp+qpL095FlEJDGCPAuU88DZyX1/VHwipJs/zxSh5vmojHW6j+vpFRAAuV8MATYUM6VF5+q2icBt4oCwoxaiQx9IGyD5ezgeLSVXRY6Oa33vbq5hxWuLzJgfTfTVmZiqAbUsg2voA61R73wOAfKpM4TjUBFCFBGi+/btgwiNNzZqdZ6oG6WSjYK68IIhpZTU0C9VCSn5pgqqKtxz6WPTeMjulFLWy3BiTduYj/rwrCRKkG+QlBeUIT6BvK9pZUNBCbyTl3zvez807lTNch3sggChE0S/hnwcQ56OIbfHEOlh/qy/qxPx0z+fjvpSF+4wATJ05oYdIP9jKzRMgJxre/jv/m/DBMi/+wj49/78wwTIV3/9hwmQC7kGwwTIhZy9f4GfPUOAmE3D2fG5px0g7G96STaora0BY0Vgi6jQH6Gm4iUN7VXynesWydgrSBZhnzsKDDuOvfJRMOIM0hFe+csbkA8txqWuPeF+lHErEdKJMD8M/LkNHErdDPZOYEYuXbLuqsWy4tqLwEWcETbnI65rk4f/32/Fyy0CXMDFdBhr1HYvBICDI+kXAfTTqpCd+Cgrwm7CwuWbREItu+0acSaxBn2mbEToG4zI3oPy8qZaMA8KwN0dSb4gPrqJ9BU7sOTvfOt+IruD2SfijgCTCgVHunLeLHmODs51Fy2Rv+7fTQRYC2kjLTJy5BgE9pXslakKYJ+nZIkKylQ0qGSH7uuiifHOzc03+1EtRf/CL8WKEbhqt4oSH6A4JGJ4GSPAvXfdKUvBmDSa/L333pfHf/84JIkXYrl6uefq1ZI8exoC5AipI37dAxz40lVXgZGQ4mFPZL1WyKLvUxxBO1BjwMZrECcHsGd20sgtzn8LQkZNPFKM5Fxf5yNAtJdbHSzupDd029rAlbqeHCxCLVzDhjUjCxVlWYtknWqS+AkzZf3OveKJujY8PkZsAKY9lEFHwp4EkkMdiwvEHuXp3r37TV61HvgkCl1TRlJWbGfjAvZzwUpkzapFAJa1pvg4lLgNHwCeRMBHO8BJKxfJFcIBxIV+kCZTOt4O0HzkWJYcykDdimMkInakXHLlNQA5x4hiySOuaCQbcheZOnUSLFcBcTAFsnz5EpSqzRSxA5zQn6GZ8+qQsNDhcYzXUkfJuptvIzYGoL69jtb5YgBQOhAoUK1AOarxH8EQIKqCVgDNTj1KqJCtKEKdVF0OyFRPbE5uQQnnwQmAyhGQAHaO3o6xFGl7eLpgUgCQBgRCDmz6OzRupY9MuTfe2SSO2KQ6e+wlHtJhBGSJPeBWJ10Y1ZBJ8+bNYbD8RlIpxF7B52gniubgvj0UZI+WMIgZOwVrdNJoYY3GEQHQNnMsWoJjATgbZFBmn8wj1opYJtTAhTBpfdAojhBAbqiE0VwaAqQA8EUHpB9ZbHEQSBqVUssEUYDmJBntCfzdwgVzUYVSTA+wo/EfLTCGgXRRaIHxhi07jXtg3MJLiJRyIMPOS/70rShZ8cA23B2TZPbUNHF34Jw1VokntqgQJbl4Dy/y56wdqnzul107d8JqOpPhPgVQkA4Cel60HLqt0wp4fQAQMgDQqoWOlsmMo0SxZ+Fw8WNSZB3kM1D0ixXqyJFKCLZoCfFzY8EpZcxmkhE/TtopLy8GvFw8a6q4Qba1FxyXuvxmis5DWOw6xMkzVI6Xt8grO1tQMTsCfkESscgFgBlpQfkAZEI7wNP2I8WCeJpuD5FEyJGR0X6mHLkeYksJtvayXpmY5kORfBs9AG4S5hPKNbOJK3aujQezZGcxrxljL+5EhcUDTOZlnJQR8RHS1N8uuw92yCzqQAK93Y3q+pNPimXlxWO4hv0G6MwvKhMXbGJj0tMpS7Li4JkoH23Zyvl3lh/+5QZp3McKaauRj9e/KVddTPwbY7ybedNQUSsl+QBPpMkhcKeM3EfsWIhSKOVugyiqY7FqIzywEQDUnoisNM5vEwXoauurqDqFCnw85NdkOX70kEymH8VusE/qCvMpee80ET42ot7UJ9UMkVUBC93O9Xz7nSzh/iDXrrvSFFdXElfXziLWCUifiUPB1d1ZHnvyMjpi0qQp+yhuIBZPm0Wefek1mTZzLkxuv0yaOkOq6MfYtXuPjCK+LjkxXhwha4rzTjJmWonPw0kEIBkEIHfgwEGjSo6AIFNucvsnnzCOiZCDgAkOiwDoHKAAfgcdDammXDsCMkkX+AacTIEo6ZW1PnzsqMxeMM8AbWOmk8H4BV+DLbBcOIxaAb5Vd6yl6ur68Ea1rc4qBQW1xLgZIqQFYlFLizMgPRYvWQJQaZGtELXaQTSO8+wAOPviy68Sx1Msv//1LyAFAWBZJ/qJaWri57uJk9HOIUKhiGyq4mYWShfDUUkFcNcbyQiA6HhA1bT08abrQlXpz9AN8o17vyl79u2H9XekT2EsbDZznROTC9FSAfmx45O9ctGqy2T23AWQKZmA2bvoA6qSH/7kWwDv3IQgf0M5Lx4Ana3lJRDLDsRiNXFTonOI+D8WOW5mPgao11JuJXWCGQuxAJ0tgKVWzskgDxUKR/oB8gdCkimQq2r1bgB+/ZkSCu4L6BdQgjMYMkHB6BBiyJQAMYp2AFvtehrgJleO7bQIgq0XGUMNhM7jP5snWw6wzvqjlsdB6DQISYB9013BbEBhHRfae9AH2aJklr6WBULdwtqrkUJunHctG2/AYRMDWaLxRWpTdWT9roaYUadDMVFi6bgZlKyxY2yVA/B68TkGuScN8nqBqN3buAf441DSMjJ1AuQyNo9R7J0QGyuz5s6Wk5Aho5OT4A95DfWzcJE0qkjJDu1WUEW9/ndoMB01PIi1Me8U2G6C8KmC8AkOplulCgKRNdAb4Fzf34lr4xfoh+PQQgdIIz0ysRw/YgHGSRduLy3Y1vNbVFLKNYFc5Kmgh+uVi4NOe7P0qvTy3zo3LFw/JUD+4xtY3fj63hNlZsz4M5aV8GjFabJl82YehNogg2JNBJR+fn4MYsjdFMYn4CRRAs8vCFIS4le7MeJxbGxYv5l1LNYoTaohFuobKuW66y7jHBMbeGK/zJ1MJwvjxJvrNJPItjK6VHSdaGZ8aQxTH/euHbv24dYokTmUqde3WHAsBhC9uJ71tVx++l//IS5eDjhCHCFHSihhd5UTH2cQL1WK6iTSOKTMPQS30VH6yLRnJ5i/b2ada+E8sWBIJJ9JO4oKmH8a+aXEqhOEn8adeTJuHXGwKaGppI+uCwrmq2tHyVN9wK7jQdrK2OnnCS2B2M7+0z0YSn5wilmLiORjLLZzHvW+HwcBG8l6FIhI4v31H0gAc4YLbkgQe8ZEMzcX7RHx0WcoCF0lXJXsqCKKT10gjhAs+iDayVhWd4aqi5QwyX56qky894RZxxT3PmNVVserfp0hP5Qb0GfEs/NczyZHPHC76Wf0hJBSEiQxMXFobnBsSuzs3rBBIpOTWTMZY/y9Xmt9WG5gncsibm/KhMmGfyjAGRiP+6WWCDl1h4zCNeNP/KaHA6QpPVQnj54kWrQZgicW0nBQ7v/e91ExYUt3iqJvCNeYAvj6S0/ip19DT7dDzg+oD34f0D9DhOgv4wCBaD9fj8Y/8zbvfMd+7oip0xFgpzcBwwTI/7zSwwTIP/Po/6qPbZgA+aqvwPD7f5VnYJgA+SrP/tB7DxMgF3INhgmQCzl7/wI/+ykB8rfO8TNkiMYD9yN01T7NNlJZIhCBV4NxqqDNw8eZpJJ6+mI95Xp6JBfdfqvMnjVTfv+734JptEoS+9wHH/iBIT28PUn0IV4/gASfHpuK4DuNU6GTPao3OdwtHXngFg1y19oVsviqlSSalCJID5Mf/+BJElR6EG7iuMC14euLlHgQYaldO8JHXPMeSsbY5IqLF8jcq1dIfQd4ZpwKsK0SHhOOsD8bgWq81GBIqClrkuqMYnn65feonSAIgfQVJwrQdc9bUV7FHtIPJwUCWPaoEZGhsmbWNLn6vm/Khg0fyI9//LDpuMw+WWB6NloRfmrXt5MSRCo+VSsHX4opKJai+0HdT5jexy/6MueeTki2bFZbJ/tnV/Z2xOGwV9Mydw8EsjcsXCzTV18hN954IxHaLrw2sVZXXSYzL1mBUNGOhBJSPjT9AyH9PXd/l1fz4McR2Tkjdgcn0euk0daaxqQpK05gNg5gQu7EcevPaU/zub7OTYBgLgDPV0FqXz/RaIiR7ZpafztYDWjeAYhbVtEixZXtAJlu8uTL70gg5IMV1igYRsad3oQOS6vMmz/dFMc6clDHjmaIOwpejRqJg22bMj5derDgTEDmXl9RQElzhVyzernUVRQB5vtKP6B/EordTpS23gCMdgqCwUi1AYL6ANjWlGqWPptrgODMHKIjLP2ycPkqGZGQLPtxmhwEhBs7LR3wI5QNOsXXgEl1tRWymv4MLTR3g2Dp5sM1MZi1NHbT5m1YirJNoW/6uEkmYspu0IKqksglAEgtGlYVbFVluXZ9ig+2KSVANIpCQdRBiJkuQA0tr9VM/iIid3wBYC2AbkGAL8FBZNuDSVs7miWEwWvB+eBGpFYfjphBFNQWJk5haR3Hnk2Ru1ViRiYTETQTV4YrjFsuoGqDieVSQO2iFcsYqJqPby8tDGjtxtD4FguAh7vmf2Nx8gS4sgJEkAJuFKHlpypg98pNXruPbyCRKSEotWtNaXl0POCw5vYT42LhPGsOfCNl27GUXsQnxqIaHiFtvMZTzz4n43ALuHNM2o3igco6jiiz8oJ8Ji3XPhw2DsX/q2+9K4Nu/rKXbO8JcxZIO2RMaeUp+fBXs+WBF0/JJRfNh9CiF8JG5jrRSkkoW+1wf/R09Rr7lr2di2z7eIskJYRLOuW4XYComrveSenQDhTAh49ly/SZ8+BaXCmdngmPBJHlDlFUVyqeDqiIiY/y8Q2XJ17cLOtuuk3su2rkhad/J0sWzQGYC5YPiWPxBhhcMHuO1FIS7NndLD10u3gz0R010pxYrYNZVVLeSQEx16W4USgd96NYu0XGRntJEuRZHyBLVn2VvL3ZhhMFp1G0g/gxASvKLDJhGnFBkFN9DRB4SZGyCSKGdDCJBijqoZciKT5NSmqb5b29WWLv6wgJEcOYaSISBKWylzoy4ok3K5aFE0Ik81AdRb/xkBvFsuLSdFxCHfTpFAMACn+fJJEoa22An2n02hQW5sqaRxZIA1FAjpwHq61J3nnjZVl7+eV0DzSJM0TbKXparHSg1AA4nSyy8N5u4sDiOJ2OiToiaCwDNqnTfEAKeWvIadcop1b+PvPkCZk8dSIl7XNQ7tOfwtjdtukjSQXQTcA9ojFY5sYCKDrAvGpE7V1yqp7uFZTyRJXhIJSEMQEyb/lKcfYLkpNE8jgyj8sh9uood3r0iTWSv6NdkmJCpKEsnxtANz/bDCDpJO0Uu8ePHE08WzDq7RPEAjVKTESoTBw7kjg84olaKBsGBFXwWR1dCvJqw5UHdsLDR44AErsYBXniqNEGmHdHna2EnUbTBREjpYSFlvcqEx5JJ4iSphm4WdZ+e55ZPw98XGMcHAnarcHc2ofzZEzKaKOMtwLoaQ+I9jH08b4bNm4yThDtFVAQU28UGl/jBjmZBCjKLUGeeeoZuf32O8WB9eOpPzwhMZAWCxcvZZ5Y5fa77iaCaJx891v3yEAHxVrcOFrpENLOCJ3bhbif/AC+NZJGHRR/efEv5ClqTmKLKcFqA9CdhJpfu0pO0TFQC6ifgiNn19491G70me6XUThQcogA0l4cjdwqLasypK8nDi6NM3qB1zx0dJ+8u+FVyTi+H/dJMIQtTgOAXi8skRasox6cj+aycqN0twdEbwdYVqX8ICCl9kJUQNCo4t6e69ACWaKRZa6cj2TGVRfnQ/sNtGeonrXSERL5EOu1qu8VSNeiawWCw3GGaayTqjM08skJx8eOPftRQzgKzxsUoVtZx73koW+NkR1HiBOC6HRnArs76nFChGjLGWRXDWCxMkLqsFD3kBPXeogQIQJLSWIUHgqVap+JMmaqaNfr1ImbTx929C6uBEga0VAZuAcCIGiqcIRolGOQEiqA5NonZadl7wDA4TiRSoinqybqqIzumEQIY+01UvV/MVGFyazjPazVzrhiOgDUXYkS05LpwvxCc2PXYmvtdOhg3jVz7rRUvZD7XBOFZnY4p2qYy2NTx0F60EeBYymGLM/aBqIouZ+GRdDVwsdw5GHFHtdFN2tmLOPutTfeIgLOUdIoPC+ldL4MQlQ7VzSmTUlTlZT8+J5YM94f/AMRTRo9hvokCsWHPhxGR0UbtcUjjzwiEyZMMA4EjYHSqaYRYNqf4cU6ohFSmu0Zg7W2x9pk5uXMafO4/xINmJHLGjLDzK3cgmy5/qarJC/nGLFqHhId7E/5OUoYzn16wkg5BIlZxT3PXmOVuI5Tps2S3fsPQ4AUy0233MP4zJItO/ZAoOYRN9iMM+0WnJ++5sG1gf6wELqmSvfn0ifBcwJxj2NxI+j8LOE+mHkyR8KjYhlb9jg0AyFQKo0bZgI9U1W4Kg4cOgRRlWw6qNr4PPGcv2JcWDoONDZPSRB1eSXzPfrAnJ6eZorsXBArlHO9lcgKxS0xAlJbXQmt2oPBvKknNlJJEh8eIFUwMW5sKo4odx6gvWXnrl0QN7WsTd4Spo5PorvUVapOJSXBtAjdk4dGM14ZE10quODvzTxiPCvZomNcyY28Z2fIyHV7TMeMReMJ+Xtn1g5jW1aXCP/Tvg47/ruXiC99ENQILY13U8IoOyuL+LpJ5n11U6DRf/o9+t+6/uoxjCMy8zgRnKq88WCtUXeKPizquGjk+PR4QohX0wiwHoif4jLuzX7ehjxLYw1qZc55wJDFce/LPJopuSfzOQZfnktCDTn7zTsf4H4VAJkO+cwYMw+3/M8GmafkrjvvqQ/SQ07lIeLjbAJEKRP7f3EC5NxbVD6/rn8XQICcbwt8oR0fF/rz5zu+8/37MAFyvjP07/zvGg94oZ//3ADm2a/+eQTl+QC88/37hb7+hX764Z//Op+BYQLkq796X+768dV/vi/3CP4v6+PnHYkKa/7bOXDuYz3zXme/54AKjs5RQXehx/flnr1/1Vf/7Jz6LDnC5zbO8j72EyAN1DC0IpgPp8z8ymXzZc6lK3Hn54Mv+hBN7C9r165jX8U+C0BCo5o6O3DkIwRXQiLCF1EuokR71yZZd8kkWXLLRdJMSk1+Qak8/jtKu63+YHF0PHrGyDWzF8qrO7awz+pC6JuLaBBHCq4Odd1XN5fL7Vcslfm3Xk50PD24sWAM4GSHESEvBTey4J5/6c+vslfykJ/+6OfEf0fSa2oFoya6q7aRyOxwhGcaBd5t9mnNpAitW7FUpl16kUm3ePDBB03ShTNCbA9Ezy3NnZAxASY+XpNEVASnxIeK7RQbMT2T7H/P9D/qSPkfzy+nCRAzf8AR1AFifjciPD2/iGYhZxQr16hkPY7ePgv7UpJ0gCOuX7FI0hbMMpiSB+6Pb9x9P/trX6mC7Anw0+h3jdgi9ootDttfI16NgC/Q71dhpu47Ne5d960qQtZ9qUZJ6zHXI5pV0Z5+nR0BfUYIqH+n8rHTekGTLjCIqcOufeD5wXZUnmVkere29snh46XSZnOWo3kVEjgiQU4S/aRxFAk4HVLGpUgNkVYeRBPlZOcQJ1UgiRRsBwBYpRClMQYF934u+OzJ6ThFvOTInm2SEh8plyxaSNzIKb6PHC8sNx5sugeJJrGiZlZg1Z1N+ykicfwADUifBt+yl0M4Nw6iIowfNVZWXnalfLLvEF0fO8QtKlBWQBZ4wC4pkbGT/o8f/PgH0gnA60m8Sgev6cjGOotMdAVG+gcd6R2INGrbK65YDQChykqbiZbQshyNnKnnRKv7Q8kQBauMChMAVE9eJyCgFYWwApFahOtHLJjmiisYkhAfy6BxkE+I4JoxMY0Mdq4aPQoDXCzmGiA2ha90q5zIKQWA7hJvnCmVKCZvuPkm2bZtG+Ckp3nvi1YuJz/9oCxAne4D+KUoSTdAmWbL1wImjyHzvUcLeSBttDNjEIC2i+NqIgaruYmoCUCvQVwZdkTJlAOCuVEk3I2jwZdc+WJAy2jA2A4ADhtsnYebPb0C6SYf3pnBryW7r7/xmixbuojXgiBBOV92qtjYhJRQ6eV1t0NQ+GLLarEOyisfbJeR4yZj2fKSHPLRP/jtPPnlRhuZekCmvW0yIzVRwgB42zjuCN6fwHfZtWOfTJw4Q954/TW5iox4cCNGaT9jQtWjA4ArlHhv3CkzZs2XfQcPyn333Qu4jG63r1N6WusoPa+TQQZ7RU277DheLVdffa3YtZbKoR3rZdmimZINYFbLghESRaQHcV19ADL9ECbuMK4euHT6AWdrK5pQcwsF3bGSX98uJ5jwWgprB4g/KcZJJpFV143jpIRyovf2WiQIwXQgIGVnRb2U5QljzhOHi73U5bVL/OhYeedYqfiG2UkUJJNLHw6gNntcOHHy1qYd9OdQWeDJ0sViVQ8BNo7C9QxUzsnx/pLoS158Bb0LxBBt2tEoy9eMlc27ssTD38WAw7mAqSljksiAj5UIujlm3pUkR588JuMnpUsN0Um1jPMD+3bL0jlzJJj50sAYd4Rsc3H0YPFE6b+3QeCJJJls//gxKVKCMjsMQiUz5wSgagJuGxuvn0rkXRnguc3Y16659kqieJTws6Cib5aN778rS2bPksaq/8/eecD3Wdfb/5O9995J0yRNmu69WyiUvSl7FUVAQUAUHFcceNWreFGGXFwgyJCN0BbaAqV7pyNps0ez997j/z5PKPavCGj1gtzEVyxN+vv9nuf7fOc5n3NOJe3ebbGaWABmtRBU1nURel6MgmjAvOkDB/G4Bwe1r3//Hvo2iiImogEmsetuzbLuijjG9T5ARUDYtnpILyZZ3xBzgwX/+QOP2GyUIGlZkxwLvd/+6hGbh4Ls7OWLCaJHmgf424A1lpQUjajC6ujnPUj+lMfgQ79VRb4L47SDKuVUqo/DUGS58HxcGcfbyAfo0zgGaA2k0jojI8Ox+Lnoxjm2/uVi7IASnGBsWeEEMwaHqQzPR7UiAmSAMSY7GAGr8ldUxs6WbdstDU9+Vc4HcM+l2N14QADLQiYEhVwZmQnPPP2s3X33N5EGko/y4ss2e/5Cx0qpjPGXyzy5AfXTb/7nQQt0J8enpY6J38OpHJd1UhlAfCzvI6BeQOhBspXmQHgIIKyFHD4EuLtwwWKHSGihwn8/Id2hqDcO5B6yCVmZ2BUlA5bXAyDvgQjJJsukj3D0XPuu7K9YtDa89Q62WZtZqBvsp7/4AflNhJsD2oZg6eTGs1KgcafyUABrBdwHAJwq66AHJceQcjpoA92XCL1oFrYAGL1u5jiRNbKaioKkkiokgrGg1yhTYQvPIAywtJO/R3Jv/bD3tYDMLqgbRFhp4VIukSzFNm/fxfgosCEqFIKYcwKYk2+5NsFyCgHQA7CCgrTWtzeEDdAwBAgANOC8QNtwNizu8rOkH0j1IRJENkN1EEE+WBxJzVJPxb2q2JW/4IS0U12v3CpZOwVRYV+M9Zi77JC4F5FqChzXdyBSzy5ZekFyBGOfpEVeVfAKOwui7ZSVFMh83YQlmP4cek/LqWfq4nxOp1Px38564YciLzYm+j3inb4MOXyEcUTro4aAnEYZEci9TJk6zaoZk4MooUZQvLiiFvKS7yOLtTvFBn5BUfRrPzYyvZACLfYGaqNlp5wKAXHIyQMpQnXzw7tnvL/T/daD5Q6RJ5uoIMDq2MQolFLrALmxaUJZNQXAfvPmzY71keSwspXyZ8xIHaEMl8ysiSiHUCWSZ7LygnNQITbYprfesnPPWYmF3LDtzSFDiKKATTzvQawbU9KTCGKLZ/0E4AYkT4NI1Tw1gD3XXkiIZMh3N0iFtes22JVXr2IOcmWdx64QcvWyK6+1+x/8JVaXG6wPy6/rPncNKpt59vOHfma3feWL5HNgaTjgTt7LAecKRo8gAAAgAElEQVTZeUE0TJw01TZu2sqOiUoWLDT9sIIsryLMnM2hiI/Tzz0PKzaUJxBmyZBuw4xvhdCHsJnKpQjBnU2fC4qXNn4WwEZQhIBUb8G01c5t2yyTPC7tDZTPo+yO1HFpkJAVEJuo47C/aoC4LS8rRe5MfwHAD0MNE6N+D5mRk7Of/o2UmTW7i88NYj6R3ZQIEO0ttAl1+qQsrui/+jlN6FQvKfdLuUjHB5zn/Xq+TbppB1Ox1nvlgaDLYx4TAaL3c1W+h7ahDgmCwpFqqEko4nRPO2l77XlmTqdv8NpaxvoRQuMj2cdE0y/z8vKsCc/cOBQzUoLojCeVkK5LG01tjnV2PMJcN5NcIhULhJKhtvr5Zy0SEllKsAXYpfUjVw6k4KQccm8LzyU6hrmWeasDterECTPt8rM/b14uhKfzPwXdeUDSeWP/5uXY06kSiWoB7YAcAkQKkFEliMgQfbkOSyv3ISfQT/kZ76MUIB9++R9MgBx/WDnR2z9RAuNEX3+i1z9GgJxoC36WXz9GgHyWn+7YvX1UC4wRIB/VQv/6348RICfSxidKMIwRICfS+p/W1x5vhfWX1/hnMkQODQEUwra3U1xNnmgVIditHfX2H7feYDPPXM5ZahhXkVR7/oUXKRabx/k+1XbsyLEv3PAlzkJYBY+AX1eP4J7hZddfsszOuO4sKywj5zMVlQhntZKSGvvut38OtImLjkuwXUvA9wOPPw4ZEMJ52sMqKfCPCkp0bKsi4kPt4gtPtdmnzbOm7lqyRQbNP5QzEIXf47kGyjkpAu6yTes2WkLcOLDxUPvK7V9zMq2DseiqxjVCDh0iHGSfjB0Hhb6xdilKi7jUcfbNr3+DwlAPzq448CAk8PTwt1XnX2xPrl7ruEeI9JBDir6lrFChW7DcL46rEPlgAsRJOgWPUNEdBIgQE53R9DqKD5UBImsuvVcrdt8SBCgrRBkgX7rwHMtesdRuu+12cCOyXjvJj/SPBMchRxlMQxi7cnvdcVfoQgAQw7m0CexB2I0sv3UGVdGfzs26Xv1dFmf6UwoW4Rc66+pL13M8+TF6faMkjfN7HWblKlDU/tDIAMhwAcHS8DfgQwGAUUetuhWggADpHYBtpYBjialJljVjklV3AGKRG9DIYTmAaukggPIl8+faQgKcK4sLrPzwIVQd7bZs7gwq73stOsjPxlNxunPLu5aJrVErlZ1xeJYNAiAo/4M7RdrjYmuee86WL16KVREPpqUTsKwVW6QdVLj6WsbEKagNagFLRmxjwUH8w86h+nMCDFE1Vbl5dsmVl3BixrMIG6EuAFuxRYewyxL50dreA1gaRphpOVZZpwJCBQJCYE8FQNAJwaAAZAGeYAVOCKgaVF++NLJIQwFtnYCOAgE6YNvgpwBl/bEAS4EooSIdpGf1Ky/aAvzOg1FPdALWC993gYAYwPqhCeWHqt4bIEA6sf05Sji48j0EOgh8WL12td16660AFDsAijNgByMd37iD+/ciz1pA/xpwPkffPZA7bhAWbQBuAtYE9AlAGFIWBH7/rYBM3QBrynjwpFK+C7lQHJY1qob1xw4lIBivenCMKEJrpAiZhNWSKyCwbLcUNh3G76sIae/GEkz3ewRwe9rMedhdVAJIAYgOe9jcZafZRvzyigFm9wAar//NuXbp97ZzrTPs9KVzDT7OKopyzBPQMBZA1JXXvPbqOsBjgGbuZSWe7kZgOii3tQP2jmATBo6JXchbVNQG2P5DB+2HP/ouABDKIPziglDENGFN09faba+ufdf8k6faKaeebHV5m62lnByYi860AgC8sMQMqu+xfMFPzh8AtqngkIXDTnohweqjSrf4cLVFAmIO9gdZIc/iMDK03EIGPeD9KRN9bQa5H21dzdYS7m8HqBA/UEWOAQKIKbERlr+nwRIoCp8+wc9ifKmCZrB+68m9loid1bKZk6yhtN48BpiIKgH/YZhbAZW3lwxadIKXBQBctrYMWhRWWgNdLRZL50hPDrSSqnbzDg00t4Bwe3VDCdkHXMeZsy0b1cfata9adkayTUyLt5Nvn2JHfr2bSng/p9rYG5XLCy++YMNdI3b+aUvJRWBSwNantrrBDuYV2eESPAeZA2LwsQcRZmIFqAfE84GUGgTNnzFzrj2CWmH+gnk2FwuforwDVILH2gt/fMZOW34SQxcZCs/OlzE5wPh480+v2oply+iz0VaaX2ar39pp6dnYBgH2dkNiJpO3UcvE9SY2VktPO908Ac9CAFeXnotN2FastMqO2LypmbwnZBYTFNgdeROR1gwR88pawNvTzrI/PPU0RGqizZs+GdVQO+QpEzHWXYMwv63YbVVwb4dg2FXZ3ob1WxJEUSyqDh8myzb6qif3qaByERSBAI6lFWW2n6p+Ve4HAOaKLZ59Woy99VIR4Hs0E2uUA2oyzwKIawyhCoLsEUCtSb8W4kXseTTEaRcAfhG5JdHY2igUWNI/qcdio8m0YNELBvDsYn7YSF7CySef4mQQ3P/gQ7aE/z7ljLPsjyymh8lEkU2VJwqec09dYIMo6frp9L683wGyPiZSda6/KxtimDFbXlpGbkWSA5r3QW4eOpTr+Df6suD1QnblkQMRhYKjlXufTjC37jf3yBFbuGSxbd6yhfmJfooV0DJC711RceXlHXFyRQ4c2mcFFYftZ/f/l2NhFcjcXZx/hPwON4tgbHgAnJaQr+D1XgW6O+oCfa4LVceyierB3qsL8kBqFSktnCxl5mStK7LvSUtLhyhpd0LQi7gHN+yFomPj2FgQ1gXgXEoWRC9zQCLPr4338UdpEo6vYwk5Idv27sdSLZo5El9JyJ2broy1Q8VhECDYZLn2MacS3iWJJuN7kAVWwGwTZFsU5JzI6mqIpjiIltFrGkalcdR5No1UpR9BYZOcnOLkrHg6Nl3DVkK2gwgD2SU1cy0KzA6GyOnkOUyACItjTNQx3mRV6KksDkLTVekg5d2UKZORxCqXyFAjxlDdwLzPYi/4uZf8jxDUgUOsQcog8QXYbaEvNfMdxP1KmSKfTOWqFBaXAfB6QN7FYllIBoisq1gTfVmTfLHJC8GuaRiiuBk11MBQP2QSJG9iGuPADTIjxCFAciBk2nm2qrD/7p3TnbXrwWdRTNGPpGJSLoaqKKTM8eM9c/P3ow4qQWF0ubPGyaZr86ZNjo3R3LnzUCPudUiYMvIgZK90Gn04B3WH7Jy+fueXbSJVKtdfdZX94N77kN2m2yOPPgnZMGIV9Y0QoSiG8EidPX8mm5oOlTLYVIjDqRMyLR8rwOcg2hOT4yAGRy28Vl56peUdKaYN3O3ZF15m7pvm5LE8+ptfQ2xMZIxHo0otoUDgdPq0B2suuVJcbw3kVimbSYWz+0H2r3trI3ZlcXyaO3N4n21HeeSLcqWVZzFn4SLn2dZLdUMfLC8qcYgDX+apPIhzN2VcQGyI+EqgXxagfOxjXksH1O+j8COAOSaJzAygM0c63EJuSw7ZLm6sm5NQidRCVimTJAmFTyLt7EefZ3uBeqTC2VeInG1hHq0j20mqNWe9VlYO/Ux/ynrKITIYQ7K6kl3aMQJE/fgYASLyQ19ZX9gGKTsqA3Z7j/DQRk+qFHlj6ZkpB03qt07GuOZAVRxpwyhCpZXqHI0V7V+aUMAq0FzzdRfjKY6snETm0V3kUo3QnzqYr6VSUfaSgudlIVdHHpGC2acT/leFEjiMIPR69jTukEje/F62jwHkfbVi8bZ163ZnzxbMPsBRgrmjhAkcZzs27bWf/eRnThBhgE+QVfAsI0KjaRss3rBBdSqBZOX1vgXWsWwQESDv2UB9Ws9iH3Fd/0wCxDmHvJcD8pf//Y82z4kSGCf6+n/0uo+9bowAOdEW/Cy/fowA+Sw/3bF7+6gWGCNAPqqF/vW/HyNATqSNxwiQE2m9z/JrP1raqeKyYMK0KytKsYf2pXAP9ToFff3K4xjutC+cs8JSiQFQUWkRbib4YlOoCiZOMfvFF19uob6RFjAcYrd/6Tb7r/vuBemkOJLX3nHzKpu0aDZnryG7+Yu3cp6DdOgeslvPXmm/W7vRrjv5DPs5DjqBPuEU9vZzppLbDMXHrVVgloN2+zUX2n0v/I6MTIq78N6/CVebqbgaRYSFWALqjpw9e62Fc5tsrH74419wJvS0m87k91Nn2je/+W0Ht9b5tIkiWE6AdstVV9qZl1yKsqLWbrrxVopWE+zceUtt6vLT7at3fYszH2c5zpyOKoLzg8iDY9ZROpce+/prAkSAmQiGUTXN+yoQ5++jeytvLz+nYFZn2GYKnpWPIqKkFdXMnV/9Mm4l47mmm2lXbNPDKJAuqaWgNBS8YMBRcCh3c4TiR2VjD4IVKbhdtvLx8YmQNWCygLIq0BPZIYcDnWulYjmmCjlm4XW8CuTYfzve+U5L6Y/RzEmX6pEXR4Z7IRxKZckir+x6sgpyrWvE2/JKq1B8ALoDlEUQouwCk9OLnKW1q92xZ4rDsikWG6hZUyfhfR1txbkHzI+q1XzA+3n8bNkcqpjxzn7m949bPwfscSmJlj4xDWAKqwNAgUiqqUHVrB9Af8v69bbsTMBxbvhoEfkfSGI2btphR7EVamgGhKISfC5V1RsJZs7CuzwzIxXgns7b22YzpmdTLQ34BAAjsLOOit9mKmo7YcuGRjwcT/xmPNwWE8SSkhxOZbCrA65KbiMmTJ5jA6oG1n8D/DuBueogPMlGiIZOqoX1pQfcQNi2KpszAckEcHhSyZ13cD+WXuRiQIC0ERQbyoMR0AZ7wwNlmAAQCZg/CmlQTuW1LEAyuIcSKo9VyT4d+5FSqkgXU3Xfhnrh3Y2oCAjckS1WTHQEFcb13Bve7zz4QQC5WsCpet7LHcpKgati+loBZpr5xtQCAoQwWYACHxQIHXSaVjqQC2BYGBWb2O1TSexO5XyPpcA0TkRdEk4wtDfgWGtlOYOUoF7AvbzcXGxDdttFgFSe2Fi8/ubbjhVZ9pRZhHM32VOvrra9ECSbnr3Sln/5DbvyigstPjLAZiclA6JtQCpGfgsV8K4M1pdeWmN/Wv2W3XnHbZYcT6CPnwsWOgRKAy658XxqyZ/JPVSBwmczoGSw3XX3bYA8LZBs5eYPyNPF868srLFte7Azw3P+7HNOs9YignEbSm36yfOtD7DTCwKkF9JO7ewJcNR5FBULIJwHWRJD9LUmqoGDmYAO7ChBoeFu1WShHMjvsFDEOhfOjrJ4AMYmyBLLTLJC2uyFd8gJ4K9XLZ9grWTGKNB1XJy7JYWl2uHqRmuMDLa39xTbpCQ/qy4i9NjdBwDIi2yASHtzS4GFZ8VBPFUZxC4DF3ItJQSroxZzZ3750rUTrARCr9/dG8UE1eA8s6qmTizfzG74woWoAGoIqPax+TOybOe7a23lf19uTU/tcUDPSqRsW7ftREXQzO9nQIyEMG77naCjEIDUd7bu5n09TeZVrUxmieT3DFBNfu2qq1FFHYJh7nbsjE5dcQrMqaetW/cGzxrFwczpdsqK5WRUQLKwTxbP24U6qYHq6Ryqh+fMnAWQ6G7f/+81dutXr4FsawHYI2CKPuUHeF5An9zL+yeNT6PaGvur/7nahiuj7fknfg0ZOp3cIB97CmDzvLPOR1Gxx7JnL7To5HS7+zv30gen2Eom/LWvvGDzpkywMCZNZYAomLgV2V8pxNKuA/mMG9hhftaHZdW4cSlkAlCRnZ4KiIpvIuCoclRC6MuRkIhbtm3V9OZMeMsuTLfivaThiEgErA6WeoSR4svYHcROxgMiopOcExEbsq5pBxCvRu0VDiBfh8qqB6LRj5978tohVGcCv9MB+0HoqOCmGp82PXKkgKDsafbOpi1k6jBHTZlqM+fNt3XvbLSzz7/AXl+7Fqs9gtBvuQ6uFvYakHsXFjkuAJZZEyY4ZEg11j7RLI5lgLzKN+mBTBiCNG0FLN8EwZSVjQoIcng7doCnMzf0s0AEMM6SUaIVM3/sZx4KIlthE4Tg3Xd/w5FzDvD6vSygrgCUlaiB/vjKKwRPP+qAu/rsXuY2ESABELlSMFRgl6Mwc9lHeTFPeSoPSXMfQKZas4W51YefdcuqytsXEoDxCSlQglJwAkC3VF31gP2x2CspA0TqD9lhCdj2hjAfYIH2whapHgseEST+DlANyYVtVyD3XkClvbKcbrgs2nKLQ9h0jGD9hy0UAdsOdw+710uVuQijstISi8SuR8RGKfk/aZC9/UwAWgOKIa38pB6CcCgC9Ja/pw8/d2cSF/CvbBJvLPgqAHQHeI5DKF7CudZAhcNDavjSt/Kx0huisiIIZWE9xLbsh2IJc0/TfUI6dbIOBtGXIsnz6ULZ5yYlCjZYPihbeiE/XGmzQObgEa7pKHNUBxXuHWRTKMyrEhC5tR1fTtrQhz7tx7NqQTVwBDB93sIFzNMKQOc+eSZu5LMEs95Wqy9CBXX2DTl2RkXcvyvA8vMvvWSPP3iR/fhXBU4uRgSWgBWoN7ReKVB7CYUFIm6U+7Nj7zbWxQ7H6mk2Y1rP9M21bzgWT7FstsohhiZiZ7T2zbXOn+ecf569QUaIxtN/3H2nJUcE2dduu4P+9T0A+ED79vd+ao2QlCEQbhVswAKpdolOjGGsDaOKgMDC4mnRrLmQ2LX25O9/z1gudeaxhYuWWDoWeApBn89/F0OYbUZxEc5rGikAuB6V5PPPP+coa7wgoC688ALH6zTF1wWQPoWAeVRQYVHOul6G3Vt0bJLthmQpJkdG62wM65A3agK0Eqgd08lXKgTA9yJnp4ZqnjBH5VJNEUc/a3yvFBWQf1rTuxgX+3P2ORlNsRAHg8w1SeTWuEGSynZN1S0HUUt40Ze1ftaxdxE5MB4lbBzP1Y1nXoWNnPJ8tPES2ROFCsYdklaEiwpPNGZEdIjEk2JJtpuqXDlGgIgUkdWR8nRkfaWv7M9BfDBeXRXIrs2b1Erv+bhKBaJNnROIznXq7/7sFUSIiLhTiHk85MY4snDqyivt2d8/YZEQyBnMO1W0aSMbVQ/Guu5fVn9bIFEViC6Vlzal8VhmSfXVC0FbyljqYD1Nn4gijj6qCA/Zqcm+q589xaypMyCAsMhjDihj/B9l/UjFpjAYImaEAD+3AaTXTd128+dvdmpWRGiGkPsyTEbaAJVKvhxQMP16zwZLSpBjdliq4OH2xPP8H1aAOPfucF1/VsH8M0mQEyUwTvT1J3pEHyNATrQFP8uvHyNAPstPd+zePqoFxgiQj2qhf/3vxwiQE2njMQLkRFrvs/DaY0TH368C17lkEKv4KM4ifbjL1DVWkLlL9EGEj128dLZNOfsU0IkBzpLRqPVDwdl2WEb6RLCXbbaOHOmDuw+Z77Cvff7sC+0JzsQjnLM8ybrtAIP+/JlLbdal53Iu5NwGZpBI0dzzz75qj/zicc5D/jhrhGBrRfE5pEZJcRNnehewsyAK9po4G1IM3s0ZzJtsVPJCXFw5GGEK/uXzzrAVn78WHHiFPfPUE7Z9125wCh/O/vPBGiAYGtuwTQ+3M047wzmreoLjXLviVFt0wfmWSkb366+ssR987ycU0WIZRQG6D8VmcpwY4lCl86bOnyrqkxuHvmSLLHLh2NcHESAuTnm/jiCj9ldSgIz6ZuhcwrmN70GKLz3AQJTF4kP79PZRNEtYem5ejt3zxc/ZL55+miJa3JAq6sFlJjkRDt1gQCI8hEl2UNir/BCdq1NSyFLhjJ9IBXopbjqypJbDga5N6hVhHXJtycfNYMoU3GQo+Dzeuu54ImT0vkb7z2iUDKep4pE1CHuMdPo227PjgL2+ZrMd4YPCE9IsJ7/EevigCMCA0GhCYWBmcHVyLG6CBZg319klF52NLckAgecVZH9kWltdtQVyME6jIjIKz/OcHbvszddXY5GV6bBBc1AK+JLtMATTg2sSHQprHQ7hXvhWR2JR0YeXuaxDwOAINs21vfsPkxNABSNkRgKghl9aJqwYwcyQNjGALcWFhwBzlwFkIn9RsjukhKqW9+3PozqzGbBqMuHp+QBCNXbhRedQ0Uln8HRxACE3qiQFLKkqT50hECBNDSsWTI0slYgyBNTQjvyG960CQBAjlU2VrHJC9PgVZHxw324AcgKx62ssHHDTA7bJXTYyImFQObgBkB8BPFDoeCRAkywqKrAdCaBKeQZAlJQridx/E+DPPgCYObNnOmqZYMA3fct7Pp6B6UYnqec92qj+VeWzgkdd6XRtIkB4hn0Ann2AMCnpWbYDq5AuiJ1eQJd0rHH25x2yyVh1lVcfxdInE795Kv1h2k5athjADsCZUBhQDMearJ3vbVjTuAFIjM+YZGHYnDQpwJbPbURV88s/PGftKGxySmiPg/fYT9diKQR7OSU11iJ8ATOwUkqi+tsgOF56Za398tEn7NH/ecjSEiFbPCAbaksNIRHQP0BfxxC+dj321FMvYBniT2bCdVRju/PzBmsQ6ETGxq53D/EzqsUJm78Y1UeYGzYiyNc83BkIDB7uxBnc8G3WAygVRGpQb10V+RUdgCyAp7R/QxWgzMFacw/2tjKvQatthOjin1y+EJsOSJ1O2rYP1cUG1AYHK2CLwX4Xp8Sg+vCDbXSxUir5q8tGbOL8TMtFObB+a7HNzPCxze/02KQswpxp6/EJAVSX11n0hIlOlfdgcy3PAImZnwdV1QMWx2CLDmPSpcq9HuVECEoChZO7AM4eOlwLKEVIOTkYc2dkWwTXeWD3Zjvt3vNs4PViBvoQvuv1WKscRCGSYcNUKnsCeIUB6MkmaggibD1h8r4E8Lpyzb70bW9/H6qf61DNnAQBctAJepbyKBLLqFpyKATg+gLOnXLKyYC65aO2LsVF2I8RAEXFdBk2Sy4Mxr1Y4ITHjLMKxDt5JUcJTE6gMvs0x6ZnJ30/GpVXJSRTMe9x930XW3cpRCMsSmVhHnkCjNfqCnKByi0Ue5TXVq+zucvPIGvI1UprCHridSctWWi/euhB+8mPvmUjzCtlWIEFswh182+O1rWhSisDKCZzB8C7g/Em0s4TwnFi9gSCmisBTkPBFsmJwLZISLn6dgUg3kkXAmpWh1g5FdnyeOwFEAyFsHFhDgvCymgAQlHBUF1Y2bQAlnsxcSt0qZEKZm8CpsogsaS8cAM8Fbs+1N9BTo6nTaCyvQ7rQM0dfr6BgJsFjvrqxVdfJ18n0W75yp1WCOhdxhhvgWAddLz8ByGAFltYPG0PedgA6VJdedRWnHuu1WOrFYZCoA9iwUUejQDZ3YC1DRAD3ShMSpg7ZpGZUFDRYK+9uR7wOB1gNRq1QgYgaxjkR441AHALwBVAet2q67lWzV+t2HvlOzJJKXYO43V5+523o4JzdXJXEpmLBKoOMN4F3osU6YFV71cwuJYI5nvNg6oIl9WUVBi9/L6Zvu2HEs4LAqifzzlM1oVUMqWozbxQrkhd4Qm4r0ySWMDXRuaNceRmiHxtBTD1gBRBuIaV2hAWQR0oB8iFkXUV863IrGsuDLOy6mgL9IT8kAJkBEoPYtLFFVUM84+st46SzRAI2azg9mLaUxX4CkUXWFvBPC18uB1VnK5VoLmIHTc2J+rX5QShN/O7Jr5dPb0dxYAX/SE9K8tRfgzTr7tZY5S90Q8IPghSO3fuXPBlskEc6WWzs/D2D6CCGgfJSLsPoZxismctbXEssDxErDD3eHJvg/xZDenphrco+wLsy3Lpz4EWh+pgmA8ZQZFUztisYe5atHQJG7RB1gIIduYFbVBkz1TC2lhNFYgLVliydvOCkGnCxnHVJTHMx+X0Uz9nPYvEjin3YC7EOSQTz+uSlSvJvWhlHTxo2/fscMa41DHZ5MbEM0evXb0GgmsIVeUkiKNiB+DWnzNZg+ZA4u0l6F22cnd95XbrQo1Sw1oaEZFke3LyyfDYD5lbb35sRIYhtgZx6xqXmQrJgUqS3JR+yMQgbJ76IX5EyuRgO9XFehpIe8+joGEnmzrlVEhJcTg/j3Wwg4ynq1k3kCtzPy8+/6LT91devJLcFawBo93sKO8jglK+rBOyJtu69RspJAi3l/602ipqGpzwd4HuvdxTAYSe1FfF9JUOxlEA9nuubB5lFzXMGt/DvqOZooNOCh+SUDqEkIOjta+ZrBKRwFmo5+JRhhVDoByFoJw4cTLKyAKUaIwzLNlGICpiIQgiIQqG6L/KwvGCYK/i32rvoLD0CVgRhkZFsK7vdwg6b/qbNmZS3WiMybpNexERIOqjHuwrDv9qnrNRy1q15f0NnwgQd5EODErtH7QvEdmhPqIvETmePIN2WespvJw5frTaxcVRnMpiNBYf2EceeIhNZYtNQT3Wx/238e+lAhlkTpQKREqZEp5/IOPoCMqyeoiic846mz1XH8pUilwgfzogjqeQHXakMJ+CkDAnD6gZcnQq7VMP2SXrOWUIKYg+AFJWe556wgU7UF9OyphiObty7Ft3fZtsn0BUM1jNoZRFQ8L4ZMDxrXZ1SB2HANG2dRQ4cOUvf//R5/09/Sf+HyeqADlGgIw+1r8mQU6UgPikX3+iD2iMADnRFvwsv36MAPksP92xe/uoFhgjQD6qhf71vx8jQE6kjccIkBNpvX/31/6lyuNDTgLHwtKPu2XhpO5DHo7VcHRcGLhTGYVZvnbJ8vm25LLz7PM3XYfzUJXdedUVdtEXv2RvbXiHSIIQiyH24JyzzuMciL0+55oAbKe6sG1ypYCznXMjB327+bqLLHF6mp20Yi7FwRTT4n5UWnTUctdst0df2ABm4sHZD1cVihdjwPyUxaFCUCdPFtxF9tTKaPbxpRg10Iu8SNT14X521UnzbNV3vm6VVaUUL+6wIJw/3Dk/BqKeV4F9LUG80RTqrrrmWuvD8eCrF11k8y66GHxLxZj95u+NjTvFZV/4/JfsmrMvtp+Dsco1wbE05ku4t9QTUmwI91bx6LGvvyZAZD/s+O2otNgAACAASURBVBs5ltwjFFaPkiCjLiAC3pTNqT+FwQ9ytlQhZHd3O44lYU72iosr503O24MDLmAhXhQF11sCbidufH4XOJmwllCcL/oo/pTzyAC2LyJVeskMFp4TxVnzWE6JrlcFesoy0Vla93T8/PC+8kNX6FygnAS4boFaqtwTAfKnsl+PZFCh2Iyn2K/+5zFsUsqsuhE7BJiZRuxmRgBZXAD8XEEzwXQA4yMcn/rMCalU4B6xk5bOwf6jDlC+1JYtnGONVH+nA+QnYLHUCSj/xp/W2Hi81DywuRgcoZrVZ8ASEiIISKXqD5+vpNAgc6dyW9ZPfdjQODAjVZZ79uynwjsEFUIO1i7LsUbKcyqxi/EdTwTACfSnGhfbogEpQKZlOaSGfNA8ADYGuNDcw4WoHADa8VFr7+Rw7eFjJxHAEh7qzkN2QS7U6FQSiqnSwxr1HyMAnQehxtSXGlpWUPqZZEK4NtkRAIB+gM60rGwAEFg0/m0c7bdj22aH+ImhI/vQwP2qrOb3TQ0tjj2VG9X+BwClwqgyVgCsAoCDAQnrsA5xo/oyRA9Sch5An0CUMfIglwzIE3CyEVDMj5DyyqNlhM0nkA+C0gOgJEAgNxYrvVhzNTlKlW7A4HoqqBOwrCKfguyPx6mwXX7GmQA9QxAX+PijckjPziIj4KAtBmg7fARACvLjPMDs1ESCdQjd9aINlUJTCYC7OyeXEHfAiu/8kGpwSCA60WO85+ub99g7ObAHsARNu+62/1rjSX5IJCHtFTYVH/gwAP9Kqrld6OSNLd329W//wH716MOWnRpp3a1YW0EoNDtkGSCqX4QV7iuzVyBKArGFuuBiCI4ogJ6RXirOm7kmsxf+8CZZDlkEtMcyYILNi0wARrZ1ArD2MqnUUVWqYKABqla7ao9aAlkn7ZBGAxBdXVSWKsA970CBhWGpNoJaZzeSLFnY+NWanTsVi5gG7IeQUhXAAW0uqbADFOumRpidNyXdIgF5G7C4OZxf7hAsiRAUu3huz71NENJpVDkHR9gfXjqC1AzAKtGHfhlpVc3YrmDdtHByur2w+gCooIu1QUzFkh1QkIv1VqiyBvCMB6SSgYmHgqhRQ7W3N9qyJfOpOo7iOVD931hj8+8+xfrXlAP4VgHQB9sjDz8H8biMEGus6AAOZXcywIAur6m3BvpCG+MniPGXLBss+fJjL1VaWuRUgNcDqsZDVswgwFleei1U/ybITgpLlyEAcmVDFEB6TIJgEfGh/I9SAD93+uwLr623ZpcQi0MJFB4WaImJ0bDdfTZzzgzbums77DQsMsDaylsXWF8pAfPYvhzavd1mQlK4ARQrILoaENBLMkSCQ/ZiqRUYnYhqYjP9Op4MkEm0XxQWZkyaKEz68ZOqauiAcKm2sjos2rCk6gVQi0Z5ppAkF0DqYfJCJmKH10MniYgCiGNOkcpDJK2qoJOm4KtY6W+1kCwCGTWxav5wAYX2ZZz1QwK48t8DjPNe+oqsnTzIE+h0GGkXlALljuVdn7ytIMg8sTibNjnbAiFjK/cfYt4gE2ZcBtZT2+3drTtsIjY+YSxwIwD8OVSKJ1N9npo5wZ6A9U4dn4h930kQVr4OAZHP2EvBckaIuAcLoQeAYxOV8GHMCyV5h/ks1A6QrU30tYS4BBbdYXv5zc14RUY6z7ABMDo2IQbLodlOVX9FVYX96fVX7d57vw973uoQuu3MawIjdwM0d0H+HCkpsosuWYkf/wQWzyoWSC8nD4UJxQlrllxpSKo82XEJkGXVkdWX7HNcFT5FX1UfEdPuhdwRbxsWNi/mkULH/kuERkQU9mAsgnGJyQCsWDjB5MuKbJD7jIRIr8MyJwTZ5jD33Ahp204FgBeAfC1ERRFE1Y/vWWS788hSCCPrBbLUz62PZ4Q0UpkkvRCj2Bx5M2cqzFrP0YXrquJ1Co8O4FlJlSPwVQFhHahF5Evpi9pjCIBYtkyRgPV1kF2VjJd+xo0b/z4EtZqWci/m3G7IM3gOiGTJQQchwpjXUUBmEWTfXtcA8d/CRkWgtYujApFawFHTAIr7CICGePCGRBvivo6WlFMBQrUH+Q89Xf1O4FcPVlZFAPNBUiuxdvTSV915v26urxgFRjbWhN4oJ6S58VY2CW3qRHgBlJdBiHUqv4rnGwpoff0Vifa75yodsFu5Hh30f4HxebKuhMhUSP3FF15Evwa8xkpNWRSdbJQC6Bt6xmexNjRiJSZgeyaKMmXl7NuH/SJqRKmsYlE/tFOR8fwLz9vll13mEDzVbLoKChSq7otKOMg2sUaXYBvXq3x61tb5S1EtYPcmq8so7NL2bd9peVicRcXEWywFDHtYy/fszSHL6TLC4arpP24oIItQX7bbfPryvHkzUfUEYPPYaK9DKBZDSLO02803ftHKDrzG/iHJpk+f6Xijvskm9elnX8JeCqWIL4oxLJSUbxUOsbOHNa6Zaw+h4meQ51MOmRlJmFwjeULdbJ5CabN+fq7nLgJERGgkRIUIINniySYvDIJ4gHHTy5iQ1V0ifVqEbQPzXBvkaRTkh5RP2k+UQML5sUaehKJF7V9C+8NAYQEVah48X4W5Sc0lKynNRccSeWUfdcy6Lf9Xo1ZXk27c6ShAJNs9VvFyjAARwavcj172Hh7M25IADzAOWhlnflLVMq76eN4iRty5J5Fn8lHt5fpTCCT/00svQ97WWva0qc482cYGPIln7Y3St4riChFuk7KznYPCSy++yC2gNIV4npCOzSSkkfJCWuhnQdxXGkrWXubUMBRM61ESBUB6DrBvjIeMbIXYTEghcwsyZRyErQo0UrDIKib7Jjwwwg6zHve2DtiPvnefRQSRE9QlEzg24CJBHEM5qqlGBQ+jm1aHAHG23/+2XydKgDjqj+Na4C8JC/WVE/kaI0A+qvU+PoD1Ue809vv/7RYYI0D+t1t87PM+TS0wRoB88k/j468ffwVAvg/kffJ38UldwRgB8km1/Kfhc48fOx82l713aHj/kkdPDC7kGVNp6RSYtWN3nzQOe6mDO3B8CMHxwZ08xxq77fKLbdaZZ9g4LLMLKGqtqayz3//u91ZP8PgI4J+choTd3nzFdTbv3AvsrPPPt0xcSy6YlWWLb7jUAsJcKfQrIC+1GrA+BiztKNb7SZaWMpUzYpvd8ZVbHTtyX9QY1eQLx8ekcK5UIRyVg+AnvrjiyPY5Nj4cTKcJDLvBvn7VRXbWLWQnBrnbsN+grd2wFgekbGvHDSY2KtGxVc4jNxazcue8H0LBrtwmvvG1/8BK3t2uPuUcO+2KVThh4MzykwfIK3FxQsOFd0vxIRspnUd1jhSZcOzrgwgQVxQoTpC4iA+RCU4OiJ7LqAJE5zY5g4i80Dla/044HYg4uANYeGeTY2XdB2YbAInjAS5eCuYVCybXBBYXFROBC0WpcwbtoVgwALKmAxcYb+IRQrH/b8aVRuoVXafcm2SFpevMzk7GFaLE+dmxr+OVIKM/Ay+EgHGqetUXuF6X+9/5wcgy8jsqCkrsF/c/jEc41gdDAPJxqeZOoKgPIA0QEl5nVBtyc/6uAYCyzVTDTsceqgI8pB3wlMpEZDuBgN7+VPh6caCPxiZqBPYmL+ewLZq/GHuXGkDELiq6eehx2GZNysJjBw/79HHmB5PkDQDXxUPpp4JSIbeHUW1MxPJlHwqQ2IQUOidAHuDc9vw6gIF+JD7x2A0BPgC2A2sSfuoL6dDqZHkU49/mBjHQ2T3gvF6hsfMWLgG0csduAnA4HPCHBpQvuhp5EJBO9hYKV3YAJ5m+8eUwTTSWGlVgcT/gehl++vLmj4gFkATQUPWyKur7sN9qp2o0I5nUekCXTuxAIgEF2gEK6wDa3PC33r1nn+OHPWf+fNuGMiYGkCAGYFNBtgqcjYc4UjVlDKBYJZXh559/rsOe5eVBnAA2iABRXoOsajzoYApddeHaFbLbDtkkW69qqtLlqR4KCOnFQCiHEBkBcAkEcBwQMAK24EEFZwMAoCeguyqGd2zfjH1Mgl103lmA7sTDAPgMUUntwbWNYLlzyx1fQ1GSDQB1k40A+B0uLLEteWX2wB9esKOQE31H7rF7XhD/1GUZMKt+KEGmZ423DW++CaETDNAUZz//5W/tP771dUivKnPpb8biCWkUpEIiv/MF1M+FAHn2mZds2qxpdtZ5ZClYMwOm2UIh3Aa63G3d67sdUGzxykVm9UXWi+WMQPlWCK5m8kFkfRUMyOmCb5VbR6P59RBkTaV5J2BpM3kZtb2wqs3dNgFwuq2n0bYerTMwTUtjLEyAgPFsw3/czdv2DXdZFf106+YOm0SY+E3LCSkqr7UtB0rNO8hDeK+Nnzbd3sa7/p1NjTaXeIvQ8BA7VEs+DCjdhGhyKACdoiKy7LXnd9qVZ2VbTmm+rasbML9EXzIxsIJLCHeqs0XadXaM2CknT6G3SQbWBkBabXffdbNt376JStwgW7N6s33/3Xus540annEHCqd+LOVesNNOXWjJBNaX4ee/afMuLMy8LR7CywXbnyKq2wch3yRMC0NyN4s2LSGfRwqJYRQz8xctdORp6lO/f/wxAPwUO+n0060F9UYVldK19MUmALJFc+YCQofbLqxpxlMdvesQ95xbZVPmLaGavcQWLpxlOft2AGqHoESYAJhGrg7A4vyLUm2kNprxXIsd3j6bTq7J0cO5FoUyyhMAtqKsEvWQlx2FGNu05xBjqNuWnzQfSzxskoaoEB6f5NhTlZCRcLSefCJA4/YBwpQCw2wIkE75F15egIZMrINDPbbi9OWM851cRxhkV6fze4F6ExdGQn74ALhTFY66oh2A0Jv3jdXvaf9Q+v4wyisRP8NUNyvxXJkb3YCoUqBJKliGj6ICq7t7yZPh2acnR2Jx5IqEj2ArqqnrqOpvo7r9zfVvWy+ShhjA2UmAs4VUgBehQEkmA0BKnKkEBz/8yC8Ad7Nt1szJjrWPNwBrj0Bzrkmqinap11hc/AG6d27ZZnGRVG0HUJEOaDqOAPvnX3jNPILjbf2722zW3Fm2+KTFKBkIYEYemDwuCcvAd5zA7MXYm218Y60tWbTYAVHl+b+DIHdVVbey+M5bsMBSUB4IzG5j0VEQvJg9qWK8VQEgiYJUH/ze2ToAwjphWap2oH1baE9lggyzgDQx74ioPpxfBAGDRVFqBlXfnpCaAeZDxXm8NhJFxWw2xjngvFRmylgY4j19IJVrWUtcmKu7aLseiOsKyJVvkHtzoDAcS0GIC7KAAlFreTGnsIDYUBe2giyIknsOAwK30WYDPEORV+2oHAJEHNDx/ajSUMV/O89Ggfay7JLN2HB/j1M1oPwMEeRDInBQ+vigSBhifqxDgRclpZ0n2UT9+OO5DqEMiIe8SnbspLohVQRia+x0QTopsCsEslqE1jAVD55SDvLvXLmXASalelQ8LRBYynD28vCl7zeOeoSKjCEgzBV7p06qRTwhXvzoJ3UUF/jTt0S6KUxe99HOfchmbByqozLWyGKyVG69KdtZo/7wYrUz/0jRpT7Vydoje7dClBYVWGRFAVwvJ8PHk02D1kV33jef+Tud/rQbVde5VPYH8hxyAeyzIOreWLMGoLrJLkBGKwJeYLtydnbt3mXx9O1+SMHWtl5yLypZYwOxckPKWt9i7+7ZjT1fo2VQjDCLDJDB4T4UVr42AQB83Wuv2x4IwqCwaJt96tm2de8BLNPKUJGlQEY0SCQAIQZxhcXmEON5/tzZXF+Kk/ewD3Jl44Z3Ac1L7WQybTIT+gnhnk1AXQr9aNgeevjXjPsELLp2Q6Z12kmnQuSjbizEhmrnvhzWPtZJVB1iu8uxx3LC19gXDNC3Q2gzEcLB2FS5MhZVmZJAgUE9m6wk5laRIB1YDRZCVEagipBqVNJo5Vr0QIa2QoBozY6AbC5EAdVGYFt68jhUEJNsD7aBsq3sY6+ivCRXxrgCvpWjIzs5EQnHAttELmqcFTw639JWbXKIPAHZsuBUDog2p9rkiQBRcJFUJfI67ae/ac+iogmpPmq5bimDolB7qJiih3Gmral+rz7fDVk7OTmNtXQNfb/L0nneIqVlg6X+GAfZNSgFE++1ZPFiR0314vMv2ERUUcVYzE1CRSqb0Jz9OU6WTxzkrQgKZSOpfx3lmZYczGOsZLCvwPpN9UJk2xRhF6cMqSCegyv7qUIOFrjrQnpEW2MlFpXdLvbTe++31npUwVQsSTX6PgHCezgKEGciEgFCFdGn4Sz2D17DP4MA+TALrDEC5C+rBI9/UP8MAPDjA1j/YBcZe9m/rAXGCJB/WdOOvfG/QQv8M+a/f4Pb/FRf4sdfP8YIkL9+kGMEyKe6c/+LL+5jECAfoPwYLZkaBeg93HwddXwLodyuFBh7Y1nlied7Swt5GSvPt6ffWI0TSKPdTNHgWVdea7u27rL7/us+XD/INaQoNzw22M5ettDS5s2zKED7y6+90m4+73Q79ZbP4eRSQ1FcPed2Mn8ppKsFDwn2D7fI0Bjb8u5OCuXSwU73OgXzvl7g6kDdg92eZGt+HxyXYnd3itco/moEk4kme7gbtxEfbJLqm3BF6m21r6861y6493OYY3XYNjC/Ljzz52Ml7wWJUI3jhXJCODkKsgAv8aQQbdi+/Y177SoIkEtvup2ixhWcRd1w4si0OlT9sr+S2l/nPWHdTvakCvPe+/pgAgRMQFZX71tggROJuXmvfWXx7Q7+Ixxd5zWd7f0QK/TjLNTVTdE/Ra0XL5hrs8+7CAy0xb7zne85VlciJ4LBO5ua6+3Ln7vO0qZOxxkiGbefy1GmjFBgF0WxMe4rXOMxokZn2lpwSpE4lVgtx1GMeCwDxDktHhfoPnp6hLBxCBBdrwgQztUX/telI+efvsIKqMp87HdP0ECuFpWQaj5kcMiUoJcDazd2P+Sh89B8ra+lnxwHgi4BXI8eLaLiGqA/En985C0+XgLlUYxwOA7F/qoLcqAb26S4aEBuT1+UBihHJkIQ8DCzx2NJ0tVqc7Bw8QIAagLcTwB0yKdaNAliQH7dI4S95h0ponq7yTIyJ3GoB9Aa8YXpycH/rNYuv/RCFB0BgJpU11PRLwCoVYAFgFsA1lDFhGtOJLC5lYcyE7uNtqZayITt2NeMozrSG8CJyG4ACQWylpHHoYcWCFCqqmd9CSR2AzgJxcJBYEUrA8NV3t2AYD78u0DIDAF4+rzJhLaqGtmVcO12Kpx7sEhRxSSIArZggN18ngiQEoDRSy6/nHvItVlz5lEFXgRYNGJ7CZoVaDuVyvwWBpp86FJSkp1q3HRAVAUhKxS9mfscBNgQ+O+nnBJAii460CDArZQs1XjaBwLMBuOnfxjrEOWANEAq+XK9LbRfKnYc0ViT/P4PT9jchfMcUkkd+LHf/MZuuP46Qu09bPrkTNrHDbYNlhASpRqA657v/RjVzyS7jIkhFkXPjx75nYWOy7RbvvYzs6p77Mxv7gUoSQPExgYF4sIDZUA9aqCIiBiAmSYqcN1twfw55jbYjgWUD8RQJZY/vjYRsKQb+4uhHjd78IFHsPZJtSs/dzltTMB9ST7AexpWTx4MbiYrqmnDQvoZ2HUAxXRnSs7bAM8LAMeCA8KoEO83X5QG1JpbUzHEF3fWTrV1A+45R2oAxiPjLSOKQVNfbPsrGy0NDHgW4FlPBSBMq5tVAexV0odbAO86moZsYWaETcGrLnfnIatljKZPSYFYICcHq5oQrusPz6LsAJdFAGBBqFMaGLxNpY1MkAnWASHiw/XFQQp6I+laS0bD5gLGRZQAKyx4mLAC/ah3Zbbq5r0zUz1t7qzJtPF4wPZu2/DuO4D5PYyXCXbuTy6wyqfyrRkyqxtFRD5KIql+EpLoI/Sx9e9ushoUJ5NmpEMgzaQKH/oIsG7DxnfpR6gdGMOzphHCzTNVAHU+lckZWVh0MVZ+9KOHbcWpM20JoGMUE5CmtmY89IshRN9YvdGuvfx8XNG6qIQOMJrH9lUSRr/+XUtOikXVNGznnL3C3li/GuA7CdujIFtEELdXaof1HKH6mPf63SMP2+evvcohGnZyT76MLUkJQwBDZaVVVNUE6UpeA6Tc0eJau+bihRaPkqOTsbB5x15zD4y2IXcAeizMmpkAQxgTLQC0Unt4YYGVgRItY/okW/Pyc46vovqP1BAxMTEWTkxHVW6/U71cwz0NA/LL/iiAzyrE2iUKEDtQUkCsi/pYBEZQf3SjoqoEtJZizMsn0MkYkPVbH78LDfKz6BAsiQL4HaqHYKz5tPAMIUV8+90tjjVRHtkSMYD+/nzmJCrqJ0+fbodR0Kj6/qxzzrD7fvEjO/2MUxgLcwHvCbfmWSuHJBiQ8oVnn7GTqR4fZkz3ch1BEAj+LLzKAfFh7n3o0cds2Vkr6YOetgPFjQtkVkpqIoBsr5OHksa9R6Csq66thu0vcqq+IyCio7EjLKc6fe269QC+rdihnWpJzAExzDH7du5wrPWCqRwfYd4eAVSVskikhwB9kUICYuXx34PqIAhioIf5xI1FrgelUREKGf/AUCtE6bD/0BGbPW8BVfjdzDfBDpCvUO8YFEbtqA7GpY7jOVRB8oY6OU0RgKLVkAOUsdu+3DxzZY4cT6X42StQu9UlMScQwtPbQnaP8Zy0gWED5EZ7NLU74KzsnWpY+AZRMvgDtNahaBmAmJFlWCKV5r0QV23kbIjAEjEcQ36H7I2CqS6o4fP9ucZu5meRNUOQ9u4AuSLxvKnCkAIkhk2INx6WgWRWSXWkcHpP2r6HzwuANCojTC2S9ta6IwLEF/JI9ldS/vXQXpLEaK0tyMu3IrI9PCFAUlKyUBoQ2sXtDDMuXWjPbtYMgenDbD5c37MGk41TEN+JAOp1qPs2bHibMeBuKVkTGHPBdv9DewinTqRixIt8B5R7kNbKtvGHIFSbHMFiqxnlYBbtOZt+6IU68SgWWiMuyqIosAyUSdu3boF8PZnKClVZtDuKh/2A2/H4l2rN6+Y9lcdRSAW/LJSqqYLJOVhgd2JdlHu42H5834OsLxE2Y8Eie2fHdiPiwUIYlxkT08lKIfgaQg2tg23buBnro3YIQrO6XsB+FGCTUblIlaW+sHvPThuPOmo6tn8vPPcHgPYMO+eM07Fnw45w7Vu2Y/MOqnGK7Es332Ie/QWMzyqUIgu550HC2VezkcVWjPXljLPPs6PV9TY+M9t+++RTkFktEBDDqLDSKKBoZiOJ8gM/1EBIDF/ICDcKAHbt2wfhhSUYc0EtlnTKCUqWLRkbQilo5s2ehRKlHtJNuUBYBqLOcuc56/k1oJ4LFFnF39soQhjPuI9hvDWyKcshTF79vVZ7ARQSygLpZZ/hg1JFVlIiF53wc/YZ6suFv1lok2/a5ahPtREVkK3NnDZxowoQiDWYvSGGpvI6nOBz/i6Vmw/zWRPEWRnkdTDPTTZWjpwZNZL+rXLNRngWTVKH0tcVhJ5KyLu71K6yAEPNIovA7MlaI+hPbCQr+PuiBQvtVdQikkUnQ/R00Aa617feedtRLsYxh3Qyr2sv1QKRJPu+Rj5jEcHzB1DHJeLfWimbReZChdDLAm+ItbWWdqSexnzcIQLbBi0mNMHKKLz56X/ez1hG3zCMzNohQd6zw3JWJeke9P+i9Y87CDnKkL/8eo8icQ5Dx+gSR2MzWv3jvP6T+ToxAuTYpb9X0faeBdbxqo0PJUA+xm2PKUA+ql98jEb80Lc40dd/1PWN/f5vt8A/iwD5eG38wQDm6Nnyb339PQDfGED68Z7D2L861gLHr4VjrfLJtMDHn///kfnjk7mn/71P/Xvmxw+6qhEVEX3MCpq/riDnTKwz6AfuOUc/7USv73+vJf8dP+kvx84HPMgPJEB0r/q3ijWgKIszTA/21kAYnB1HOCPJKb/FvnjRBfbAM09hKRWBPTj2xRzyrr/iapxyTnJwoW98625r72uxa4lSmIFl/BCH+y986Qu4GrnaDeefYQsuOx9MHRt97Pf9wTZzcVIJp4BYVuEK805yitfbnbP5pKyZtnUjWdkzT6YYd9Du/PI9FMpjXYyjQjjYrYrZPMDrBigI9AvytmsJaJ+1cqmlz8E1IinQXn9tDRkaVRQK4jBC3kclBX8jOEWUFhSDO1BE6xnAe96FZTnnQ2yGO1oJCfAJs6sv/Zz94L8fhIzJgFAgk5hCUmXqCud2peDvzwQC5y3nfKE/31OVQxi4gh+MtqXUH8cyQBhT7521lHnaSFapzrDenD9VJDpEEaD+bSAiha7eZifn45rlp9pcsGRZcGnM3HHH7Y4DjiuY1o1nn21zLrjQroKA8lRIC2fBEQgITzC5frAlnZuHONfr+lRMK9eN6668wn4Hpi2s889j8FjlnLJJdImcHSmkHREoI/WHk3Rr94xc9St80Hmz5597gcNzItWvgIL4WA8AgrnQQPIad3EaR0dSLyexfYCbkne8ByCkC95QrngTuFGR3YYtyzQA9MrSQmwO/C2C7ywO21XIWjxQekzDH9x1oMcJ2/bhQjKSAUP5727AwBaAu1CqUcOxI1EJdi/WVc0oP/bsyYGtGrElS5ZaIPkfj/3ut86Duxqvtr5eKqjJMJBHdyqAw04qL0U2SN2hEOW83CNUJKYDlGY5djl5R/ZyiIcFGzee6lvsTgBVK7B6aoSN8gccCMayY9Tyys+qsOSKw94kiMwABSTLGx+M1bEMCcNGRR73TVjMDACiCXAQd7Z31y4IojhInFiAUqp4IVVaqaj3A6DLpZL0nR1bybj4opUXVyBfiqPTUwFLpe8+KuWDwoLsYP4hmwMxITIkC5A6PCySiuN2e/bp5+y661bBIB52mEQ3nmje/v0WA7ASg2okDwuTEFW5A2TJ7iUSkPmtjVvs5BWn2x7kUV2ALm4AtL1UJscCnHUPkzlCgPSTzz1vZ55zgT3++2dhFXfbHbeuspUXnA7p0MCgb3RsUsIjr3RlgQAAIABJREFUYu3l598A/CpBXdBi85aeZqHkHFx+znsTUvZ37YzzzyScZzoyrxrAohasMNxQEpApAfgh6xytGVF403eR3xAfH8NkEA3QNYF2KILBJMQdkG8TwEo0gOIywuprq8ssgwDvRoDrONopGNKgmXyVsDAsZsib8QAUcqV/ymJGVjMxEHb+2G0N4OlfCsAXDMBVWFQKiQehAejWiIec2iojItAOAB6TTW9LF0+0HkCxLpQIBuhSTHZHE0IAbz/6NP1vElX1HjzzxoomS03G451q8aNMJA30S39AtBKIkJ37GdoAtMGp/oB/4RbiTT+hH08Ic7dI8JsJAIeHDlZaJ3PIfuy26hmsNT3ycB/BXxDQv7DN5kzGgsdz0BbPmwEZBolGn3n2tY125nmn2auvrbXkuAC7+7U77NCP1qGuoeoeYqkdIqyRe20d9rJOYMZqbNbGK2MBq6DTCDMXoKwskB0HDjsEwOI5UywZoFuE3OFCJkm/INuIr38+/elsFBSLp2XS/z2tj75NbTKg2Yj99KeP2aUrV8AqDwJCY1mGVG/97jJrwKpE1jUXX3oBmRv+gN+FKBymAqqNY6IZssCJkIqHvZxx+egv7rfrGKcaNwch81JRFfVS9e2C1Vo1ll7vbC0hF2i+vfzaVgsPcbNTFk2zNFRhr2zYaLVdfG7SRAegjg8PsiLCzgcA6hVG7Uu2idpKmRLLV5wMwN5GNspe+j7WeNxnxtxgG6oNArinSl/V1EyYLYDfQ3REAeFlgNmJ/FmPTVosgPgwmUQDTMZ99Pd6CL961DYR2HP1UfGuLBfJ9DLTk1EjOEkzqDNizZ+FqgaiiCa1l9esNVdZWDEPxDAPnYKMsgalRB9/D2YeCuW7F2Lq9Y1vEchcYD/58Q8IH8eDsaPJGfdlB/ZhndRgCRA3IZDHw5AergDmhQdRwMUkMp952YOP/tbis6Yw/k6ybVs3QRK1WVoaNlN9XbZo8XwWk05nrpIl2pNPPWWXXnaFc20ib4pLSqncPsCVuzgA9/JTyE2C+HFs11BihRCm7sniowprZYFoflG2hoDaVsBLgbSBbBzaAS+VVdKJzY2s52rIcBHonJiSZq+8vtZR3vlShR5LroMshgTyy95N1+UJ2dSNDZQLa4sq8rshXztZwJKwant1zWqCqQPstltm2pF85i+s8FxYJ6pLCiyefJfAWCyqqspRMEihwk1xTyKGZI00CLDczbzXB+nQBRA7jFJE+UusSM41lpFZIVvAUoitYRd2O8w3yjvwYCzKhsoVy7Q+edtBsHrQnyJRCA1BBqmKoxml2dQpk2knqUy4HhQ/kVT8C9gW6TSIclGZMmjDHBszLzYLvdhvaU6TZZJUA0WQYiXYAU6cNMWxBpO6Q9aKkVHRqGYqUTgmYMnVSFU+Vkv0U4WyK2Oqjb8nEOwehhLo+htuRDk4z26/fZo99mQxc2gUIH2vzYT868E7sxL1VhTrZhjzUgXh0x0UH7y7caPd8PnrHasuNZSPqjJQd1bRDj48k81bNtqpbOT8GDNSh9VAAPix/h5VgDeEkD9rYTdtqVD7aqwGy1FxdrQP2IUrr0QlCinG99fuuccyAM5deT831tUYiKKM9DSHoA9G/ddY22JvQZh2UK0SCjnQit3l9DlYZTLvhlJAUEZBwIFDB2wZaqa42HDIjWIrOHLQTl66yCYR1B4XGWP3/finKCyK7HTWshsvh3AlgE7knio/noTokDXm4qXLySxhDNAn3nx7MwRas5NVhdgD+6lAAPgWh+TqYt8yhSKDnShaBKVLiSTFhCzactmYqghiItkoUujViOimDWJQeGoHpXYZYC4R8N8FoVeBXdkIA8yX12isqOgjnLmkmdeKSFJFSh9jbEgWZyhAZCHZxwXpOcj2SnuKPqmqeO+Cx5bY5BsgkSiiUIWSAs7VR5UzpjwYKTM8+LlIG+V8VHNtfihspEQSQVFIZpI8V0VeKJsmgrVOJEkw99WKZLsTObKULJnMTQGoRg6jEFqMykP9sBQ7tiQIDlXiqBJoPtVNuqZanrkHpJvmo3LuNYp2kFJ2HUTqgoULmfdLLIu2KodwE8EcjOJ1QuZEVJc99JVKx9ZTcF8rxEk762gK63kQm+CjKEIGmE86ybNJik22wrxii4sgLwZ701tvupOxj+1aEys3ah0E1eydgqnKgqCjDb0pGuhnXhimbbRh17cOtdqja0M8SJ/8sxxbxIk273w78mz2sy4wL04F0Kfz60MJiPcPd3/7BP9hBMjocebDLbKOP8B/EABzoq12ogTLiX3+PwMAP5ErOHaA//gg2Il82thr/7IFPvnnP9r/x57/WN/8pFrgY6K/f/PyTvT1n9R9fxY+V/uX/9vzx/H7h78mKP6+Z/xBr//Q9xeIdVz3/6jP/8D3PzGH0r/vBj+T//rY2vn3zkM6A3MSAHtwbL0573tSFKgzk+IGjnA2+tbtt9kvcUTReUe2UHLUEW57zdXX2EMPPuQEcwfjVFBYdMS+evNNNv/Uk+2mm2/kjENUgrJhISquOnWxXfHtu2z73q04ssSTt1xOUfsUW/f2eoU02hSytV2w5B/m3CknlKDAcHDgZLJeu+zur30Xxw4v8N5usIE4bLQaHWuoSvJzRSJ8+frzbMkNyy0AYFE24oXkL85bMAd8pxslRLVlE8uwbvV6aymswK57od18/ZfN3yMMZT3nrJhUcOtu5g9spzxxyQAP6AU3cgW79+W+5KYiLMhFFrrOFCPiY9SGWH++n5nxfvGZiAaRiX9JOKjTHf9sjis6ww5rEIcXBaNffcoptvSySx0yo5DiUKk6brnlFtwEIEk4P34R8uM3f3wR5cgwuGQQbdFs0bgadVDwHkhhsGzE9KXn5yMXDcQUwWBYLhSUD+DyobE3IHwI4sTfDzyNysEesIcR7NTFA0jQoH7gECCLf3DU+cFeqhZFAOiijh2kRpkcEQp6gVFlWOVcpC/gvioh+zmw9wFkuWML44ulhx8gyBDWIe7DvTZ3WrZ5DhPEgkKjH+ukAIAmcFSCsOOpKu9AqtNHRXWATUxLoep4xP77P++127/6VTpKr3UDWLiIpeF7f84hp6JQnXf8JMAVrmU8oFkUFcQyJFN6vWwrkpOTnYO9cj103cr16OegPY5KxFgFcsMA9cDAlXMA9wNUFVsVglpCmSF5WG6pMlP3PghQmYS9g/qCwpb7ATG6qYLvp5Izkr/3ApRKKtQG0CVwNJ4Ka/qz8/qd23c4lbhT8NBWloYABHnC6z3bqfLddSiHKul5EEBBWD9h24UNixQlBw/tJ7w1wN7a/JadTqX4tDPSrQUL8U5AHD/vIFv92puQU+R/cPifS7V+LwBMcf4RQCIUFIB/bvI4B+SUzYt8ygU6lAFCyIc/JDwCEsvXHnv8D1TezibQPsoOlhyylddeYb9+8mlIl1L7xjd/iBLgDLv6ipV2zplLIRca8JLjmQI6+Hj4ocDot7e3HLRD5e327u5DtuHFS+z670CsMJEU0p4Tp2bjjQ7QCAkwTHsFU5ms51xbVmKLqKLtQhEzwqB6dc16QEZvu+SSi7FcSSeA9zXIB2yRIMzOOXOFzWAQv/j8U5ZBsLAUJMEMjDlY9mxbv97mLV5ovRAs3vSjfsBekB5ro5LbFQBsGIY2jIBtVwLn68uw2YIMaQDE3odlWSegiIiQU09eajX5B7HVGbacPSV29llznaDaRuzAvLGO6oDYKCmtgYWFFSWYPTWe8GHZkRPMmw5p08qz2JGLvz+kXhDAUhMDdcuhZmunTyNQoV19LchnBNXHkGUEDpNDQvgswFjevnYUTDFWjL3en4rqLbfeYRIJbYYc2VNrk1CiLJwC8A0BoRwNVwbsE6/ut+VnzcFaaYedeepkmzo+2qbfNc+K/3MNz8ULeV2Z/fYpfPhxDEmbkUKwO1ZhTITchc2YkmWDAGz1KJ86RjydkOHYEB/um0kX8qOeCvpmJoRKwOLeQQLcM5Js5vhYi+Z9ZX3Uy322AEa9/MpqANYZZFEQ4t5YjpVMpG0+VGM9AFMK421jDEfGRGF5MwfveezYuKfXXnvFvnL/FTZcCvAG0bFt07uAsgE2g4rvZggBhVYPtTZZ4+F9NgKIvm9/CX1nAYHXKKkK8m35kpnkrxDgDFPfNEwldAhWdyigIsBuEdNYPXYyqkwX+SHAug1C7VqUS70ofzZt3uiwy8o0yZyPBUstCi/+rQBzERGNAPlujI9wgPlGVZ8D5DdVVzmyOhFLetT1UtnINg1yKTg0ivli2IqwDuoAyJ4AMaPsmj7AxEjmDX+quUmQ4Hr6bfVbbxs0mgXJRob+SSfi9aGoPFpsevZkFDB9fG6M7czPt+dfedmuu/pyWzBnOouwq7XVlDNH1JFpANAqcF8EgdBZSN/ailpHCSclw2ryDkawm7qUBTmH4PkuLP/0zC+55AKef6AV7NnF2PJwnvfeffsJf55i/vgmKg/j0V/9xgEoVR3e5Fgcnaflg/kOVp+5t5/FoaONcYAKQBZYLroOwN0hWV/x7UF/8kXZ0Ecl/RAqOFmEDfCM6hqUpwCpBhFUD1kdwGd48owjmGMCQ4Oxt3JxSCp3WUqhGHF18WYhonId0mCENm+BbGnlu4o8oK/fvZSKgUyI7zaUURAnNEI3CoQRSJIglIWuDmPU7Nh1DaKucAQqtJHUb8r+GRKBpXwk2toFmyHJHGVdVolyAYEnhCG/5093LAxd6DueEHSBqLNcWbNUXa9r9IEMCEDRoXOGiDSF1KeNT3Xm9h4W3R5IQAHvjZBG/kEQGbRbCNZVsr4a4PcRCrKH+FBWwQAkzUFA9XJAftkshUIAK9ujg7lbFQxJ5Mg00p5BbLi6aVORDk1UipRiYTeeXAlf1AX7UA5dzvP+4U9/CuDtZ9/6xkJ79rkKPtPP4mLCUFcSLsa11gDOe0KkR0PMaWN1FGWS1qhFixcwTWLxRvHBIBUi9YyzZtbWmXNmkt3FPaDUaK856ty38qB8eHYjbHh6uPZe2tiLedGxk2Sua8V6bNu2HDuKmmYWNnpT5821Uub87//4P5EDRzvr0iCbjwSIxXhUnxFIfx//3dOsze2o+apsybKltAHrLs/eDULvzXVvsXcYsixUiRWoaaayX5icnYby4rBt3rjB7qIqJJZCg/t/8jOuFZoXpdBl56FYYVwpME3E7i8ffthmY9UXAtmbNXmqbdm+197atJ3g7Sj61oA18bxGUI/VNbaStcL9sIENi44gyLzQKewQASJrJm3AWtgviADwxVpSig7tgWT5JLJCXy2ss23MI1IpKRejCtKpE1spPWupf8IgP2Qn1sXmuYiCDFljDqCeVU8UKemqrA95j1JZNKpm4DdSedAXcn+zwKZAgOjfuTEGZUkliys39jLKyhkRuYa6x5PrbOfeW5m7lRUmckskSBNzq/ZBYShAFB6v30VD1El5pLbSNflCnExEYejDtRZTeFDPHCiSRkrVTojifOamFPqkv/oA+wnZesn+KgWrsueff96WLl3qZAE98cSTqMhWOH1lA/NeP5OBFIW15ON0MvZE9A2yAfWg4CKX/VgUuWf7cnJs2vQpjrS7gTVcBE6PlGIo2zqxsIwIjoS4hBx09beV519pCdHjGamMlWap0sjgQUnaI3vCXvY6YtM1e0mxxrgdrVwix8mxBCOXyJFjj1Z8vU+AOMC/NrzHJNCfztPhRxIEf7PCbfR+PtwCC/pDTNGH4K9jBMi/ul98sgqkf/Xdfbrf/5MmQJx4JqELn+5mGru6sRb4wBYYpdDHvj65Fvi/Pn98sgTIse4/On+PESCf3Dj4Rz9Z5ztZPwlD1jm+mXOUsGIVd8k1Q2dK/V5nZ6khVFzWwNlKmRRyh2rB5WUcmbqN4I6fO/tM+/3a1Y66wQ0lSQsF4z0oNr52/RU27cLTLXZcjO0v2G/ROLV0klF7ZPU6zoSpNjF5AkXvnk6m73fu+QGFdg12+6qb7IHHn7ZbLkbJ8Po6cBnOoziP9IItqYC/jrOaUVx94wUzbeZ159k0bNSf+eMfbMWZJ6OyL+Os5erYHB85lA+2HGw73t4JZhJp42InWIBXiJ17+oXkmkyiAI/3bSZgHAw0BPckF4rBmhEtCB8IBNcUlv/XBIiU+McKyI4p8D+6///1MwK3ofDeGxynC/xWChEVln6RHJWTr7rarrjiSoe08OCcPwwQquBzYfRqq2ZwdgkbFMLuBj4hS3A9q37wQHfavpGs5MioYN4PzB+MXPOEMkMuxnL7+TfesfKyahymyMYe7OQMOYodKFvbJeXGU0ZKH5lvE+/IceQoIgD08DW4HYaEN1Jn0Z8C+VWl6kGnUJWiCwCWLJR0EJUMJRAQxR1myRsWJgOLnGiqw1sJpB4PeBwbEUoVX4Pzwe2S3tBpJgIo5uzYYlMzx+MT/op98XOrCLnl4uWJDYA1BGDTjgVNBR2lFmCyl+rsybOmUoEb6XjSizlaCCguuxx5gYmkUFaHVBBSgOgwKGWLblz3FgUoV0c4jWw94uIIH6YhReqouroEJUEYcqU2fOSrsWnJAOQQ+eEHOybveg9ACS++3cV6ceBWRXQDlbFlSI/GKxwUPZU+ez8hz6qenIX1jYJx9QGdVFYqbFoeZzVNdY6X98Ts6dZPBaSnmxfKhkYkTzVOVXsrTNa0czPs8EYqg6mW98YvvqqyHhLC37537712PmDnYqpj5e9eTfXwErIbhgA+tm7ahKoC9Q7XJlDjscd/b8uwN0nC6qQXAETPbv/BI7QlNmSTJ1thdZEdLiu2FPzKd+wjjDl1Cv5rgG9UXN9xG4E7HoB4w4AmqrqEAIkITbKHf/WsleNKc9+3MuzKbx7C/93HDuXnmg9/Tue5RESEOCBqFoRWMgEb7vSLN156ESbyOoewWPPGW5Y1Y4E98uvHbPfunXb9qmtQhYQByKAWqSyzM08/xaIBTUGtAT6akYZhwUXIa5+CzSF0CrESmk67xlNhDDMEMYFHv1BQJrU+qlC9AFy6SyvNBW/4RsLnRVhs33vIYlMIXgVwSQQY9mVwxVHZXVKUj2IGhRIA6ACDSMHACqRX4LAGWCdgWDSV+cGAolBiFo6PXUV5vdW1GuBuvPOsS6pqrbKtz3Kr+i23BhUImSILZidZC3Zq16wgZBpLoGiAewUBN1DR6p+cbd/43W6LyMSWjLYW+OXOfBOOrd6sjBCIBgBiqoSfW91gSy/Itj/+6ZCdegaB22TX1JUcRCmSbqc9sNKZVwr+41m89I/Y9kLePy3YJsyYgxWPj1Xn74JIWm6bIOICAUM9Q6Od49aMzBRyIVZbFLY6UjVsZqKcPHeeE7g00NVkt971JevM2eVYvIl0a2obACQsdRQRg+TQtNa0Q9xlkmfSbtUEmI/Qz+YunG9NqH3moeB4dfWfHDVYDxkRX3vgamvLceHxtDvPb/0ba8grSbA0fP07GPuRVM4X7twKedUIYQcDHj/eSivqRoFh5IPb9xXZgERo5DJEpEwA+MU7v7Xe5qEwcgG07GLSFJkoAsSbMZOAoqkPkFdZCCWEfM87PckGaoKYOLGRwVJGWREiDFsBlz0BKGW3NSy5Hf2zhYVFzzoQ0kk+jwPcvzKI6lC4eNOf+ukPO1CghUREM87HW1HBQYcgmJg2gQUmwAlMP1JY5GQOJGdlWrFC6bFQCkepJtBS1kyyqRuC7PGVCgSLoyLUcOPJlZg2KZNFCMCOCZkB4oyRYfqibJx6yCFpog+7QGApimjHzt2EqpfbQuwK/SEZFtPmVZXl9taGN+zmO2+3qoI8i6MSf/WTT2AFdJZt2rSFgOJM5hy8JKk8yEEFVsEYcWMur2Ouue32Wx1gvA8AH56WKU0Whu48+xbnmalvdqMi6Ge+d+c+nPBhgE4X+oOsblwI3hK5oECtPPJwZFWoTJQwVA0ixgMYxz4QCSI/PGHo9XzqYfEDgqKYdrHJo3KgBSKpn0ruDvrMTTdPs01b+rCAS6PNsPaDbJadoNQ2nagD+5njQyGIR8jnYXUcJWAgp/ogkPuU2QLAK+LcQ9kIIkNQLogwb4fMamINKcRuTUA4HYBsJNQurFfqOwFSzIi053NEHkkJoUpzKQBjIPcUZJ0AaSSxZBfvOyASByKom/sJpHKkQ8Q+xQCaJxtqaqi0iHUUKJ589giT7jrynerx9FywZAmgNjQM62abrIT4MxpgWOCxQFvllLTw8w7at5y56vRzzrHHn3raksjq8GSuUVbFDTeSJ7QPAonxWFtTgZVjCuuTB6qDYKZMlAYiLJCJSqUilcf8+VgmtjSynlWitmAuo990osDJgxSeOWMaQD/enDz/0lLyHWZOt0oq+nU9flRYKC+kBCLFDxWHF4qVQGzO0rCh3LLnAH29CmKh0zZs3mQXX32lvczYX7JssWXTn2UrV8w8nYUl4LYtu+ytt7fRPuRP9A5TrTKXNW6EjUoYm0367tvv0tY+dtFFF6G2rOCayygcSMOya7Jtf/dtnv2IzQBMd2fz9fAvHrZlS5ZZTCKML1+OrR1qJKk0J5JNEcy81g6Bvf6dzRBrXpZbUG5ZU2ZC1jQz3sj+gMRppo9kTJ3EtbczHzdxLf5OmLj2McrHCYLIaoKw1N5CRQkiRby0H+J32iQrS8hD/YL+4MK6LtKpU3Zw9A1viAopQdydvdOwE+gmklwqDlXVOApaCi0cFQgkwTBziHIzlAUiUkF7htxfzXPCz0WAaCOqgHJldLhq/wV5IgLEnzUrn/aVAkVesh0QfuEoQAVLtDG3quAigr+LxNA15+RANHOtIj2ioyIhaQItHUJPFU5HnGIRMpGwAGumCEBkyTiyepRBooKNOoLtp0Fcq68+88wzrNerUOPucdQomZlZ2JdF2DPPPue0i6zalI9SwtqXRgbLMG2mvqQ5N33CBHv9ddkkJmNdSEEJkmt5tvopMJ0NPntv51uetf2dQzY1e7ZdfN4V2FyKHOlHWRMNkdzphOtpX+rNeJBkWwcVVSB5QXprryfliwpe/r8qvfd34aOVkw7p9Cn+GiNA/pUP55MHwP8/+7Z/5a2OvfcHtMAn//z/rwOYY93y37kFxgiQT/rp/V+fP8YIkE+6B/57f74/Zz5hwSI39N/Kv9BZSpiycG5hx/qdzm5y9dHvMjOTUIhUOEoJT4qvaigYjOWcf9lpp9rTnH0vW77UpoNd3nnX7eYX4mvnLpxpE89aTmawp03FeaWLbGQ3HHE2kolcuXm7+YfG4pK0EKzHi9zlqwlLj4dQAYO78Qs2a8FssAl3u/HGG3EzoZiyjxzaMjIpEyeAX4C3eDZZa0+N3YEl1qr7foBrzRGKkEOs9Ggh52ewaM5vnbjBFGFR7eMWYEnR4yiu7QLTCbCrLrsRcoToiUEvp2hM+aUuADsqJlYBmfamfy6gGrXAGlWAiPwYJb6VL3qsgOOjCMC/7ik4JfURgUDRpbD6ds6uwuICEQxcMHeuLVp5qa1adb2D48ruSlb0fmBsKnwL5Xwv6/FBCBI/5bxyDtRz0nw4SBF36vg4iux2YQFPhAWHyWux0H7m7Y0U9mHpg4WWrLv0nnreIl5EhOlM7pJxyxkj+Q/MstSbtjmg7rGbcmRC73lQH/uZXL9kiyHfaIH4IkqOWRCoRtKTxkxPxh4CkH9mdoaN40abj2JDRKVpGj+XaqOCKkEFdw5QPb5/9zaArk5LS4ixOMDLGQSjDwB0+QESUhqNdVS17d93AOCpB8AjwqnMTABEVcfVAXrrtq34Vmc7jemLHYRYOoFXBw5gBwWYMW3aNKyUahwbC1VkZk+aRIcpcQLA4+KTODgDhFJRF4gX/F4+JxCAUr7aJSXF2E9NAEgIdcDBfsAuhUm7Awx24wfuo+ujU3QBDh7AaiiA1yuwdvz4NKuSvzVtF4uVjWO9A4jRDBjSAQkidcQQ2RjyXhs3IRs1QyuHfKq7saiQHKuP6tnIOf624fEtFg5YodDZ0FTaBBBHoPTTzzxrrvjNXf/5VU4wuuwuJNfqxcbiQM4BQA9fmMxIi0C9cv9//sCuxHoonGr4fgAf9d/uzkHsSHZirQNIRmBPNeBYEJW6h0urqUD2tpTxWVQk19tdd90CkFDPoCxHAuZl4agLmht67WcPPG5PPnSGZZ77ok0hU0LSqzZyXdKxBvLHNmrxwtlOhkh7Q61NIw8kECVFJXY/0QB0gYA372zaaXVdTATbAXOxK1p13dXYy2RTaUrFP8TUIuRcqUlxhAO14ltHJazAIwZmPWFCPYCPGoxHaxotk2rTCNjLHrJS/CEnXQBQB6lqh6myNuxuXABm67DlUcV5CRX0sYAzuQT/YtqGP/0MJpV+QJYM2/DGazYHeVo8ZE1ZKbkgqIwUoC0wSjkrkfQhD0nF6L8ugCvE1ACCR1E5DGnCe2zaSfYIoe9bcpssH4I2IMJsShbB1e7dlh0B8NvebOGoFlyZWyIIe68jyPsXr5f+P/bOA0yvsk77/+m995pMyUwmk957TwghtFCUJkhfiogFd9dV3F11XXXdZRFEFBEURJDeAoH03jOZZHrvvffyfr/7DFG2aHZluYIfM1xzJUxm3nnPOc95zvPclWsaApGIKpvXnJbG/dJQaVSDUMoeaifPtBOjZFbA4SRDlPihQE6QYhnF/8QYH7tw5SImtFpb+G/XWP533rUfPbXf4ibHWPr0OUyAZZYZH4haVgr1DhwqANV0o2RPnWKNZfm4CUrtso2b6IYpt5qeIatnso/l2CenkoHv1otlL9m68/Ih5egRaOpBEd0NoXfCqkuaLDHCbN2GddY0EGCHThUB1nYQN0P+HoBcPyrnWO5hlcCnEBsWDdk5d/MEcxUTMcf3bXnjNSdW6fJLLwZMHLHcY/QX8MDpAuDvIn4sKSEFEI2IGu4plVC/suWkwYtY5owZVoF63xPSair3Yz/3+QLKvw8Sc5ekeDKALxEhcqNMyiTSDilmxBgBAAAgAElEQVS8yMrMhcHmaoLoUQkxD7shHmQqphYJ6MkcopinUG+X9eNEEchfgWPIJyCSiRHVNIpzUGGrIIbHhZNJROreg0eJi5tmETz0WmDLVeTrDUnG7Ee8FV1HzAPHcvl+JtZoyJjAqAiL5r5rxV2UhPOsBbWAL4C4N84Dd7lOGN/1kBeXXbzBYa8HOukWwuLoxevWA+gG8x67OPeNHDvQq2MBfOmlV1AXuNvlN9xsOyk09+JYL95EcT3kQOas6TZEJFoHEV9S8fdyvI3YJ2+4/8vWWlbBgyGHMTAD4qMRV1g5REgFkUMrmO+9mUMgyIhx6uceclNMEvest6QOmv85LgdYB1Ts5f4TEemOM8AHslcP55q6Rh7WxBA9+zyq+CmOYyCSOCEPQGN/FOg+IsQhQPwgGgYZIw085D19QnFBhBCbBXgM+K6CaB+A+Ntum2rHTvK7Oa5k4q58OBf9OFwCeEh78L46IM+7uMdDgqQCkJKSXEipBCCW+nAHDAPougMaezNnDPKQG+C9u2NJ6qYDqBPQf/f+fMgOisZRBfgC8Hsxl4ugCRHhyu8YgAzz4Ng7KfwO5OtSU4TwYC6DaBaxrGdjK26Nbs6BAGB3jisU8rQbIk1EQiCf5ShIRIBobARyrfs5dwePHHFcktmM5V7+v4eHuAfPCi2wJDYQ+RHMHN6CK+OwHJiQ8Eko7qN4frxCebg6VNSl0s3Yv/uLC3HSZRDP1GB792yH2Oe+T01C8e+PQweHJrF6oxBSbZCrcjElAtTvpHfH09vdEpPpAgJEFzlQSDdUOs/RiRR+e3PMBflncONNwQV5GvfQBMcdeYK5sIh5wguXojq4AjlnF11+leXhTmmHUDsM0f86UVSzFy7g2dGH6j+LxYqvXbB2leXxOsF0R/37Q4/ivOgC+J7CewikzyiDZ60UHi4nZm7/forcIC3uuecex9VTAonXw71w7VWX01mTZ010usyGoG9mnL1N18cDX/6q1Q/iYIEMWjh7gf3i6SccsH/OnLnYev1s+w66kBpbMU5xnJBdaXRW/eTnTzFP0ZfBeJkDIdTLvV+AU1KkgorP+5kXFMc2zHlO4DqX4+rQAquf8dPF82SEhVIcRFUwaqGTp3Lov5rglIqPAO6LlHdjUpFDRN/fzf8HOMQD8aFSEfEMU2awSEcJ97XoUndQH3OSSA+JRkS2i2zIh/zQR9pNkEKQFVprSWihPhpJj7QYlehEsVclrE/kXNQaQ+KPQIeowcXG7xbpqwWeH2qZM2fOOOS+xq7I/x6+N5150xvSo5zYq7lz5zoLfkVkdUIC79+3z+n6CGU8dvL80PhJxnVaCOFyhHF8MdmsZ/JO20IcrFood0ESSZlUhzilFrIkHbHFKDOWlsgSh7Qzt2bjhPWDBD5y9JhDMIZFsV7h2ao1TzxkqTsnRp09fV0Qq0QeRtAp09XaD6EYYl+468t0IEHa0REWBEHtz1zTgWhEluxRXDPDnMMh7lt9nF2LjhXLn7Vd01/k5DWfjbxiwesomT65OQTjBMjHucE+/wD4OAHycV7fc732+b/+n3YA81xXaPzfP8lnYJwAOd9X59M+f4wTIOd7BP5l/36RGhJ0aX+mPYxEbvrQ1yUKkytEY0zCMO3XhIFrf6S9lQ97fhVsSCyqddwgP6Nyb0Uv6WvX0of7yPO/QhxJ1/KUVNs8b6rd/eiPEAwW0kXc6Qg7S0n6KX37sP1q2z5wC08wFl/SLoLoew1CxF9F72iobV6+wJazB64jaeG+L/4tWMRE9mMuMENi2t07iO32BcPwtM+vnG+r7v68zV8ykw7ad9jDknKCu34ae64Dew/QpYtwk2LOuqp60mYmICQdtfvv+g6C1mAn3msQ/FERy845YF+kOGThXWc/NNdo3/r7DpD/JCD7cwgQf1JuGnmP2iNLZCqxoKKXlepwPbFYv0Aop3SMXrBLdaH4sK9vZi8pc4KT1MN10bXR3jySGOwGEigAZ+2eG662WWvY39Mb++Df/51du2qFTdtwIRHgd7GnnURFRqVDgoQGSizIeVfUuMSPU754sevMv8229LsOOHYfER86MH1qIJydcDRYpPruByyTWlabewE46uKQGlIRTD6crOlELASCn80gmz4Gpbcb8UG1KEyluJ45d565AL9efO01Ig4ohyE268TBPZYCCLt+xWLYqigH+FaUieJXGsmVrsCZ4Y16MwhyQkUyWQB5FVWVgLN0N/CaAq30ZzTA/2xUrLLU7Nq53WbPmmkJAEkd9XUOwNDL4Fbm+hGU0IMoMdV1Ek6/hrox1Jlx6PBRJ/9bMQptxDXNmJ7tZIt5KIoFUC6UiJkhXtsLwEPggs5PC26RcopoFPUgJ0x0LMXQTks9ERoACorCEkHUBGkixacvN9AwEVxRqGRDQkCUAQz7uvqcno0QbqKSkiJLXx1nrz2yxS6+4XpromA4OCTKuXhTcIy8u2WL5ZfloST3t2uwC4nVOJmT63SFKFNu166ddtkVmwGS8ux1HDVfRBnej6K7D7IphHz9zrZ+qyvvshP0QviF+1oqHRxvoMJt7Bi04Mg0QK18cuxC7LY7b0IV2w3IUstNS5RVaoa99tJW+hpO2ps/3WARa58BdJoGmONCnelDefc0CuKJikmOsSmA6E2VJXQ9xABGDjlZ5H0NDY5LY8v7+6y4edRO5lPWKiUqTpG/uv02VLd1lN8+i5reZddRbN+PuyNMTC2AbheKXB8AoDNEwRAybzWwA9GQNsuXzINEa6dHwWW9dIIo3qk574z5wRDWoV52IxrHCxCsjiz4EkgQUncsGUCsoL7HGts67cZrNtvxg7sgOPpt6uRUQF031N5FH6hIB3HeYItT/BkAeyNkGyldXCcAKjpr3FHlV9EbU1BKMXZSiFXQC3KwCDIAcTKGEZuXFWMZoSMW40nvCqATnfCQbxPo/vCwQ4399tw79ChAlqRPwLnBOetrIiLHnV4cYsPKqvsBGc2qldzEvBQZH84sNGKTJ0bTlQO4RYb5CDavyRkpNu07m+zfr/y5FTV0QsRMABitszXzMwGKay0Ox8WpwmILTeQ+xPFSU5QDCD9q119zvb3w6psWk0HOvSY8wNGL16+w4eZK4o3qbIAxHewfaoWl9UyQhiq40PJyquzStZnku6MA5+8FlY1ON1Bm9hQ7CSDWAAgfhpMnGwJzFTFjp8n0X3h1qrUfYYJlbggA+Nq/d7eV4y66cvMm3BX1AOuMfSKJplDg1MJEf/TocZsxd4HtPXnaqgCapdZ2fRAHo7Lq2HiAx6BgnDje/D3OiYjRAyERJ4UcIKW4KuQykFUhe2m4DdcDTkO+qLenB5BvmPtTkS2efoHML92WFAL4CdmnZ1lBcTVRbkEAp942JQN74lCvVZ7ch8OI88oD8dCJ0xYQl2797t42yBw3MTUFULYe0g5yBvBzPp0GBRRFl6G0D+Vc++Eq6GBOyp46zXGABDCvtEKChNPR0AZx5sH5OHbkoF21+RKcKW2AfcytvHdFCFYBbqovZAiQ2Yd5TySIL1FbL/7uJZs5b5G9u/eoRSUQC4aaevXqlfarp5+0m268HjASMhXwc9euXc7cOBOnVDxz3K49++g4IOaGDqQTdAa5M+eG4UQLBEhViXwgAGs9ioZg5pRY3vsIc5zO2ajOlx42gI0iPuSM6wfwdHF/yQURF59EV0exdTB/7TlwyBYvXUEvBhE8WEk9AWADFQvF3KHfF0RUlA9/74LJbwTcdOO+PFNANA5EhwjpBx5YZtt39zEfpAIk46jgPARDbrkgSEb59IesEDFeQkSaP3Oynkli871x7qkHpA+gdRRLpDdg6AjfJzeIQ4B84FLpIaJr935+NsSLyKsY84Kc8CSmzBfCOITIID3XenAeqq9E6v8ozkMYD2Q9C1V8nUK0ohYJDcxjAm+l6vcj8k0OEEVn+fCeVCJfClAczzX2ZREhR4A6IzrlSsQhMqj4JQh3kWWyeI5FS/rhMokDvIeUIJJJZMlswPwMui9q6OM4mZuLM6oSd8UqW76BebQ9zSnnFum1b98OrhmEw8b1OLi6GN/DmiaY8/zpayCmkqLxFkByFbFlMc+H4MasxiXpwfjXM09kRTREXTKRbSUo/8MRCVRTkp7IddVzsaSkHKULY8+PfNS8Io6ljq6PmTb/ggu4Pyll37HTTjAnl1dVMc6zbf782U40oeZMqVAU7fXu1u1EeNHHFBHPHNFF78xyzk0HUVkz7dFHfoZ7gXhH+jlSJqZABm4iMg8XWFsjcUgBFsG4LAHAT4xE/U8/l8eoO2VvqeZGLKHyWuW20PO1j+uugrNnn33Obvr8LUSOFeBUW2oP/uP3IOOS6deJZb3xJtcqwi68dLPtPnzcSujkUjyVhBz69GMhJpIhmkjNCv5N5JcWxHXc4yK8RAqE456RsELjRdFZWgPIvSFnlEvuHUiZGsghkRJyfGhtpKg+/V2gvBaSjmJFhmk5qfjTmzFS8Oh8Z72ZQfyViIoe1j7OAp0xJmWOemrE+Lnx/iRw8OIeVwdSFee9n3tVrxnJekILSb3vCN7ngCICGSfqBQlg3Ips0wKzhji3iRAhrbhRRSLJeXOYzjJ9jxaDY/GdkPMQiH68hznEH8pJIgLkOGXx0+nCmZQ5ySlq1/1wBrJcah05mSoZO+q6iYTYjqKzpqi4BGFKPx1FGU5eq45LpHky81YTZKZIoGgcJJpf6xE4eOOkcyO+srURMYi7n0WFxbHewhGCK+Rb3/xHSv5Y6BKJGB6CawqHpweEnx/3sa69rpVOks5bvyIPRXg4mxRuCBXf6dMhQSA+6MxSNN4n9WOcAPk4r8z5B8DHCZCP8/qe67XP//X/tAOY57pC4//+ST4D4wTI+b46n/b5Y5wAOd8j8C/790vwpX2SPiQi0z5cexntl4Rxa68mIkCf2k8oaUBJQxKQKd2kf6ALwaGf3bh+nb28by9YyAD7pTa75ZKL7Iq7bkPEuN9++NAPrLSqGJwmgq+vt3W332QxCdEIYhtsyuQU++E//QsA34A9+uy7lhSZhdiPtBFEpaHBRDU3lNvdN19n81cvY+/nZ3fceT99GZfZb3YdA9xH4ElaRTe45yBRUkHhPnbzxmV2zde/QD9vHTjWKUTIfUQWJyHQGyIivRshrYiXQCtD9MhvsMd+9IJTZzAIhiOhozvCwG5EiCIFhLEPkF7hmOTBQsbmmrF+xT+sW/8Qgfi/J0DEGwCrgY3Fg+EpJUH1EioyV/KA9vXq5xXOkk65e5W6s3mP/Ry3Bz/o1FoQQabIcGEnPWArQeAwA5goBoa67PZrL7fEqemIbM2CwdMV977poku5rt7sUyG22Pt5uYLYSzawvw2wmTMzzC3r3otceQ/Ptcy7DzmDYqxhHf0hO8uzdpgxqwlkCGRDH0iwwE9H3cjXVeTpB0CVwMY3EYeD1PJLyHpOhcwYJA4pmL3mEKrsI/v3OvEoIUkpDnCizo9wYoW2vfWqff/bD1pHQzV5ZZS4AswNsAEXAaJ4BBEEXgBKba0ddvpMnq1afwlOiOcYBN02OZviZoB9xUK0oaqegtJdmdDFlMOsQOHcAFESDGjQRkRUPEBPJ8D3zv1HAVLJ6kZVm0Q/RjMDRMBUId0Iip7QSZXNJ42Neg+gogC3GKKdVBKsro0gBqoAq14G14mcUyhJfQA2Gdy8TisETTQXMB6AshhANBTng9wuImUUzzAAoOoGAbKA+JFhAHoPlSYAnqhIdRTwzielzzpPkzFP9MowBEonVqaS0mqUvmmoM49YLI4PD393K8atUErkzt89+A/21K+esRtvuc0paZbCezK9GkePHrKt775l//CtrzsdA71drQ4JEuAVbId2nrHlFwMEvfuqJaOa33bgsJXWttvt937TNl1xg+Ucr7CvfPtezt9cwKBCB2xbuXSlLYsrcMbH8vuO4CAopSvkSoBab8DrMuKAEnHwAPS6D3HNm2yulL5MEs28T4T2EGP0OQAAP/fyOxaRusAaOhXDkst5dLN//dH3edVBSoCq7dD+PQBaHXb9Z6+2NjpdpILmJHAT0y1Anvme93bbXuKRvOn6uAAwLSrUD6AU4wcESDjEZRVg3wQAoE4Uw8EAd70A7F04HXbuOYjKm+sWnmD7S7FWkDu+YsFMm5Odas89+RNcS3G2dOEcRwFfDUjUxXXWfRACONMJWNQCGOkJ0hXETUO5BmSfhxXlNVGCTCF5v4d5hifb8++XGGQrQKIx9n1t3YxEi3DrNk/ipQS5uLBhdXkE2+luL3t5R5UDaolrXT0/CtdGqLnaa5z3qyL1LXuazSsOkLiqz7j8gIsRKNxbbDnA4a5tJyBOPC2L+Jtiom6SZy+zHz7+liVkRNuSRXMtwNUGaNwOAZJohYyRzNnzcbYcs4lR9BXgSPHmPMxYQHxSN/ct5yqCse3qb7dkEQIQKM38TC9q3PyiWqcsSR07dRXFtnnDSo7Bw5p6ve2HD79B/BVgJIBn6uRMO3rqJGRIFgTnLEc9fxRwvwa7zK3fucJ6IUHcGNsdODvefvMVCK7LGasVjK02m5SSYYkAx20As97MJzXNHXamvt0OUvw9DVeDSr7LcRDNhWAIiZ5g9XRMeA2220Qp5ImzmzQl0w4cOgApmmXb6f/IA1T/23+5yTrLUEoDuIv0HEYBrftfZeiBuDV8IGCHuB+SgwHOGHMq0S4oa7TCxmGicUZsLQXj4V5E7xUdMU/6JkIAR4sq6q12wNsq2wHyANHCuN97GJcCG9vbWrk+85y50ZdjP3TyqA0IieZBOnP2LKewqQnXm0qxVXZdhiMtCpdEJ+6TubiPBnqJ38LN1IuqvxtHk4jCegi3fhjwmdNnQeLQPcQD4LVXXydqbLUdyi22wrJK+/tvfcN+/vPHcb0F2XXXX8t8Qm8SDxYBm1X8fA1xTIoFkjNNUX8ZxNKU0sezhE4IlV8dPHiAeSWeB3sCLDukM7FzA8x9vlyHds6XSI8gANkgueQA17uY2waJ7hH5UUP0W2rqJMDmPKKvWBxAYrnktgCIjOA54MY8GgQBooipUYBIzc+KJ/P0CSQ2jsxN7t9DROD5AuRWUGz+zb9ba/sPqbyql+jAGRAwzLu4MkRKDkDgygmm2DFdRz3YRxSRCIjpBcExzAO7F3JmCPW9N2C2p/ouWLwM8V7VOdQ36ALwH7Z8yORBHDQ+OBP8UFtorvfh+AIYf4JHRYBIce/FfR/DvCO1fQfXuJNxowWT5gMtnlSSLqLEh2PzhKTx5RnmwXuNxolQx3mPBmj2Acztwzqbl58PAB/BQiUMooeIRQBfkR9DigaiY0JRhSmA+gKcj6KQ7yKqcAbl57FEG8mJ8MhPfmKPPfc1Z97tbU5wFmkiQOroRiosyHXsuBs2bSCijnHOOfGEIO7VfLdzL88g4v5wMtRxbwmlDwr2d4rpG3hOyVXiuBI5vlTInVYIjRDIxaAAPlkExaAckfqkEuWIXFHNEBBHiIGrQYExfcUyiPMp9hpKDXWbZBD/mAohWC0CkgXiPMb8HD7bUHXsxO7bRPn5aZwk3YDWa9Yus+QYSKhAL9u96wAOzsN29ZWfpXciBZK/kOLz5cSIcZ54r+4sjPZs22YLZs6hVyXcUpJxidXW2+Nv/842kxl6ALdCEOB8Jv1A+vnPQ358/uZbbdP6S+3HTzwOyd1llbgA3chSbVDnyfxFVo0DqbS2hRjKNktW6bfIaa67IsZ8eE7LuSRCxIfFldRAWgTLxSNhiJyWUgIpLstZNEsswVgUkO/FPebJAq2LMSgSQ9c3EOeeiEi5OTTXywkiMcQQrjm5NEp+Mub4SL/zAP+sMm/IFD417jTWBlgvdDMeRLAhSXG+JlerH8R85qR0ojfLIOxLHCeECBotIrWQl2tDcZvqAwlj/dHLOAxivOu9y/qtSFCt5yYTSxVNF9IWRBWrV69x4jSPHz/BIjyY+7vWli5dwrinHwYRQi/9L9u4FitZUymms42vJeOWOQBhEs1zWc5XkR36f/WoLFm6HOINMYLi/+AdwsOV1Tpkp3CtJk9KozcHFxTnQvOnekkqWLv4EQ1GwCiL9SBrIBO3tqrRlixcZjlEWPpyDTPSJ9sN197Ms82Lc6guC21cWNQyD2iBrAW9lEpyAI85QJyKe/5kgj/7dxEfDgEiJdcn82OcAPk4r8v5B8DHCZCP8/qe67XP//X/tAOY57pC4//+ST4D4wTI+b46n/b5Y5wAOd8j8C/792svdxbb1h7vrNBfwkclCGnPJ+HjmJN8zFmuvZdEVqMIuoMAHEeI5tbeWa577fMlHL182SK7+u47wICbEBpW2pceuM/66QPxDfa22zesthu//S3SXY7bnV+41b7//R/acA940qFi++4Pn6QuYorT9eoPrqz6WCVK0L6Kq77eJqRmWhX7oe7eYfooo0iNodsCPKFvuIsI8QYwJ7O7N6+1O374oFXWFCJMfMuu/sxllnv6JHu8DPCafjt6+AjOEOKbRwPt6/f/EMw0FgKAOHEXSQUIu0eHFPA9ti/SfmrsQwTI2D5KfSEfdtGfjcP63xMgpCWAlfSARUvEJwJE+9UuEopUZh6JIFPnWddiFFxcRgLtpfWp1J5g9qYRIQGkRzSNxYiD8Sn+GNmq0+19N70rN3z9fnvmuadI6klByBkBfhHAvvSIPfHEU+Bq7UT8B4A7TqX/sgVDBQkOk+/ZyHG4rOCR+ZZ17xHnYmtjf7b/Q386Wct8iPjwhqBQioC+rjeqiAV/3kQyoM0ECIx+iAh1fiRFkqnPuezC7tJBLv6xg/tt6cpV5mLT2s0ge/fNVy2ag7n5uqtsGm6RMDLSCnOO4SDJGCsCBugZBKzpgLQQ6NYGyKXYK5+QFNuOwyM2Ic4SifAIRs0cigLyeM4Jiqb5WQC3SKJJUvm3kqJ8ugcSARbbnUHT2z1gh3OKiexxsxJA2BkoHH0BByJRLFbw2vXEOcj9IYYvEQdDC+89IS4S8EVRU4EATeTlozjWMOkCFNi+azdq9ERAVQAGYhwqAWh8uGipAAKNgEoCLlQWr2zxShSbA/R7TJ0Ya1MhHloodalD+Sj1qxTibuH1Vrirnm4A+gwAMlWM2gMI2tTUicNlhAsO+AoYs3D5QvoZ2u0fv/vPdtVnr7MVay6wp3/zW/vMtddRREyRO8BRPNFjv/zFT+3GGz5rkXQMqKS9h8irwa4hK8uptpnTZtGvQFTYqROUN++2mYvXgQvEAhz91vYeyyEqZJ5dcuUFdv9a1TqPfdz7SBVgqr8dPU3+eH+vbSaDLhoCwouekDBfl02lRHugDddAO3FJXPtIgGM3wJxRQLNGzosKT4+cKrFBv2Qb8gyyhx76Ba6IWEDcR8lpw+IUHWaPP/wj20THgQ/dDp4APyqgFZZRgdJUCuXBEU979Z0DjD9vjjGcAvhUbggvlN+ogHkNT4gmUCOhmYwDbjB6JRS9knumCKIL5wvkR08IMWQo61NiQ+2mqy+2J3/8A5s/bRK9JRMZZ6jfURS3oF5WzAYwizPByT3gBTjlJxCUGJ4u8sgHqRwI5fhb+lDvB8bZe8eKraJJk5fZ4hmxNiGg35ZPSzbvXgC3shrGZIidrOywvbWAmahmm5v7cJZAKM3i+6dOtOARxjodCWKKm/rcbOepBq5RuFMODrZumD8Af4wuA7OLNoSitA61XYfKLWl2tr2x5zT9E+kU1qZbXOAwingiyObNgTypsZgUgVMoxLn+sRHBVg24FYFbZMqi5USgoRDPO2WRTNJpOILiQiALATVzT+YxkQ/xQIjhXgjERoc6PynSiaupbBywNyGiVHIbDOgbAZM7fe4clPX0vwDECuh+6cXnAcxb7cGnvmCuGsAvANsRYnJ2b99qMeHcW4CZ7+46gbvAx1YQYReO4r+XSbAesPS5bYdsBPX6BJwdHi6cOG4DKIrjrNcjxEZwDnj1t9iceXOdbPwAgPX8kkLGxaDtgAAJxXlx699sog8mEHIR8Jz7SP0VbYxBgYJyenn6hnABiF/xH+B9lXN9B6wMV9Ce/DarbuqzSzdtsvQIwND60+bWXuuMw65hDztc3mkluBe8KeMthpkW8buQ96GHRAxkr496KwCaXYD2inWS6n+EcyTwrx4nm2J6BLpXQkzUMx9m0ieSwHzpzRzY31xvbbhRQPcB/T2tQOAh6vApGVkOuNreQrQVZEMk3TMNZOIPMgEfgviZAgHUQHn47ffdYy6OVRFYAtFjULI/+pPHnAfFAnpewiBCFi9ZZlve3WKriChSCVQZZEgC8Vcii7N5nXDZOHmg93OeBhjz+vTAVaaHsge/T0qCdubgAcgEFVdHx8TxkM1j3qy1mXPmMd+14fYACGaBMQzqKWIhAHZ+iDxGRd+ofykoPNoKq5qIxwp3IvwqAPkf+OpiyNxIHoxutmvH+7Zi6SKIVZTuUnBDZqiVQ0X2iqTz4ZwMcS/2dPU6oKfic4Zwz/Xwu4dFWur88emu5xeAqwq1BnEOtEIs9hOXJUC8j06XEM6Hn9T0WnAAwA7yvBEp4M18JVIkBHJcsVUq2tI1c8h/5gLFLLrxPt1x7EBFsAgZgAzD9sX9mUBhei9ERqiIBJ4BcjmJhBIB4sZ5qedhr98XgGo9EGKiBLW8yI8JgNciQ3bs3Mk4j3Ie8lkUT+/cvdM2XJttru6JqBJQafDz6qPoZB7L49yNjiiWMRjFRLTj4tFDWY6Xcsq+iiEcfHnOpqSmO31XGm/ROC7nLVkMMV+GEgU3D3OlFDAxkHktPKvkdAijwyWJezMuPplp15M4x0anV0Ol9fq5kzjsvCNDLAXScxv5mhMhHq797DVOx87vnnuWc95v68lDlTOjF/HCT598yplrymoB4+OSnMiu+HBPhBJc/7xiQPJC23TxZc6zvYW+pyTWDe4ILJYsnGuP/fghS0IwsYixVV2GA23jpfRUtNrXH/qOXX31Vc5yYBMAACAASURBVPbyi7+z+ThKr77iKgjVMvv+975v8+Yt4PUuhQgt5hnZbcdPneF+a8RN02y33naH7ae/pLy+zZo7id0j6ktl4q3cMz0suoJZ/HZzTjRuOZEOkK/FssgO5cBqXeQFyaGF8SCqH5EVckJIZRPENS/56RihcfZj5lcLnAg8WafzHpr2X3YNWQgJxmzYWmDjZMKVqsW3CtkV8SlHh5ytfYx9EQb6vTqvaaxnRBarwE2iCpFnGjP6kH1bv0/rJBX3TUhOcp6f/oxpOZnaJSTge/V7JkJ8iQjROm7x4sVOt8c7kCFSPIncWb58ufNvIlK0KN2xY4dtumQT8Xnl9H3wDOe9nzh+kpjR2bxfFtPMFU0QTIdZbGfgopMDyI/nnEi7JMgSvdaJU7hvwVAkRlEMVxhuk2aEDiKqvTm3igeLZ17JOZFLFGGcKE5rZqHqBbGnefDLX/wa7hDmKZePU5DXR7ydHE8BRFK6sZjvJQ7PiznC4T8+7AA56wTRwhWX37gD5L8Mx99/YbwE/Y+fm/+bfxkvQf+/OY9/zquMEyB/zlkb/5nxMzB2BsYJkPM9EsYJkI+iQP+PV++/A3D/JMHy++E/XoJ+vu+Dj/L7JQbTHussuXFW3CjxmkgR7fu0j9I+Sf+v/dXY1xG5dZNIg2BU4rI+BKPBfJ+c9ZHgXtdedpEtXr/a4hKi6KJ81x565EekXkjgGmg3rl5pX/rpQ5Y2M92+94Pv28I59O/mV9mhZ1+zn734jnkMgUW42Mv4gBXTWRkVEw92Sfk3eLqi3iPBmNrAHV19JGAgRO4bQhznRhpOQrDVt1XafZevtZV3Xm+Hj++19ReuYP/aCGbcyv6wg17VDCcNoKqkzrKS59m6FRcTkzWbfRfpGTjsQ4JiwMvAMps72Suy/3Ukeer/lpNeXRkfuOkda4gIkrF78M8hQLQfVPSVaisUgyV3iVKkdE1UaO6DmUJpBdrD6rroOoWC/SomS9fDR32d4GphiOcU4TUMKVWNaHLRkjm2MjPJvvzw95w4sNy8HPDlbF5f+A0YGpHy/l5h9g9//QPMGKc4J9MRfmJIEAGijXzZz5bajC/nOJv6s4SH3oAmBG2UHXsQ/9+jzGxlpAHKCBzQbnOEfHe+C5CYrgOAtBWLF1g8JERZ/mk7un+3pUEgtLMhX4KqsBNl7gl6BfpR+c6bkWXXbb4Y0JauAEBbT1TILlSkcHTEG+GGIP5ohCgYf1icsX4Soi5eP8wmvNLmkT3ugTsjFTIhAGDgqV8/7agTk8g6X0VJeBuKaj8GagzArOK5GsicjyES4+U3dwHExRHBUmBZFKx28nvk4PDlREul+bsXfot1JhaVZQrgWhdlrimWCHgkyGsYQCyQkynVsYpw9+w/SCEqyvSmFkgVlMYopWsgUdIyKazhfDWhxvbh2FLpPjl85DDH0mU3X3kRTgwPRz27i+LyFctXoKJ3WWUugDOgXCC5+Sr5VRSRl6cvABTq7zfeVUUvGfbhxP0k8btQENOL0oY7ph+AL4Dy0XwAqqkUlqampwCoNTsEyMNYsc6cOmLxsREQIQAHqKFLj5faDHLVgfeI6em2HIquOwe97dv/+rQtXnu5Zc1dZH/7j9+ytn132sV/f4jx0MX5I3KGGyQNNvIEOeip5IhPzUy1YB+XLcRG1NVYSd9LmPnSbxLoAWBJhJUn51LX0IvzpdLkQa7jT5/8rUWmLSDJIgjA731uwsn2la/cy8DuAFAGhN61zTZeuN6qUAMrCq0JtXzWjJl4plRkQz8C4GlhGep02MGKiiKbO3sKkRjeFhWCdays0CG7kKdaazVRNZ1SqxssYQjXmmME6K5sh9zgd5cTi5adkmAbls21khP77bLLNlgfpcIFOEjcIT46AM/w5zguHQGfUvGLDB0BkO3uarbC0xACEyD3qFYJR81fi2EJr5MdBdSrrBo1+njszqvmWYIfNrSaIqLABnFEMI6Js3p6f6vVwboG4ORJBgjsBhxMwFhy8VIy2lvqAV8jrLq1146WdVgPrpFUoqq6cAY0V1Wg+DWKfVHg4kTAHIGDJ9TqyMnae7rWPIJ8UOXGWLRfvy2am80xn7HFq1ZbJ8fgDWA7IZL7h2gnWcfCiLmpRSlejtWsDheEBwTSwkxileKJQELpv/P93dwP0YDWSU7BbyQg/RD3pxxL7UzA7+86aKfyq23B0pkWwGTVDnC4buMG66AQ+jDK/uMnjuJymmlHIT3/+dUHrXcfRcEC9Ii3OX1sHwBaupU2DNhJ1L0pzBeXXLDGmiFJKiD7nnkfZwCxN+5MvIvmTjcfmO4B7qtZKy+2Wh4AsSEosJmHVIC+ddt7zJ5uuA2CiaYJsVXXwKTnAM6LSQY8FCAdwMOsk8m1FcDQH4X7KPEq3hStx/uh+Gfc9kAsNna727bcFquk52bx/Pk2LTHcglohE+sgS3mA+FDCu7Og2apx+xwqAdgL84U0mGwxxH4N9Pcwr0RZatoEmPoKmPoum4BDRQSR4mAGAOInpqU56uRDgIMeUPwCNpcvW2LvUA6fnZ0JUElvBCTBaXpxRP66YLynEp/lAtyXk0HuqUCKqIHo7SgEbiMdD3JQqW8lk4dbBnNgMGRQQ1OD81DvBJQ9TQ+DImkUQSNQUCptgfrTcdaUlpfgAukjuiYKsuoFp0tEDjcf3tsgJK86QFww7nK5uQNs6v5vxsVSWYkzBTI6jQJ4T5xEuZRpewLeurhnNIdKc93Jz0tV78e8F8x1GYAkUPJMFBGFoRBZx4m/g4VyHnYVqNi/cPdslAsxDkGYw7hpIkZszYqlTp9US30tjgosVTxvenHa+APwuphH5AZUSTUtDpAkkBdyDCpqijE2SL+SJ8c5yjns53vl+tD5ComMI1Iqnw6hNsgAIgh5qKqbQWD3gOyvOHSC+ZpIHG/ijQSKqzMmHJKvA3JF129i6kRcAx08d1gIMXc24+KJ4VkhR4j6NNT3JNdMFHmVNUQCqVfCnbHazntTmVQr49CTc6W+jTxI3SjOWTwdMVI4SImvOCwHsIbQmL8hzurzPVkMhDrF7Ir2UT5nY30L5+mk07uUxdipBZCOhVzqhhTq4rOmppHxkG3FpZVEPfIc4dmcRul1JGO1B4IyKiHJTgN2S7wggkeguYqqayCp/RhjLRBduj8zibsbAjAupKy8QQQiaonKuhoIuEZi5yY4TpF1a9Y77sXJFLUf3rfbIUFuuOZqp4eqjjH7yM+esDpcjItWrTPfcDq8FInWT3cF7yWFZ8n723dbY3O7ExU2GRJOwoNoiPA4nrcHiMzrgZzQ+N98yWbz9fC1Mp5x+3L28nxfYc9REH/fvfcQ2ZVo77y9xY5wb6kw7a677oFw82cheNJ2koM6ygIokQ4o9UeVo6Qprm62NoQQyRyDrnsL46UBkF+Osjaus4hLlWyrJN1xXfDMPVuap7i7Qtyy/93H7AfynP4vuSaUVdrw61W//7ZJ955wzrcvC9mRIRZx3OtaxEnVIvJDBEI/hFEL6wW5OKKYN/xZB0gVo7lCZXFDvNdgFo7LcMMdPrDfeb1ZxHzWoxLS4lHrI4dM4++ybMvJKndIFnFqvhrPkDjHWXeFslbw/6AgXb9LThA5m/R+VIqex+cM+mr0elp86ntq6GJRVJYiDtX1orlm585d/O4GnCLLHKWOHEQ1xKQdw8mk49K4bkPk4cfzRutEuZ10fnNYd82CDNbmwZfF7jFi3+J5hoZw3uUIGUTkMcwcg8/SDirHlvVVDLFyfawl3OhLGx2krJ4cV04NcXmjzJ0ZtmTxKrqW0hxSRJsDTThO9cfvnSAfRGIph8xZwI93gPyxDeQ4AfJRttb/k58dJ0D+J2fp4/mecQLk4zmv46/66TgD4wTI+b7O4wTIOAFyvsfgX/LvFz4iQZeEXtr3aG+nPbDAdf2byA/h3foeYd76N4nAxmKRe+0WIvonk3Ty9b/9m7F+Z2K/k5MS2PPQGUlaxe2IzmfhBvGgHuDeL97Fvh9hG4kbgQjor1+72GbdepVFJ0WTchBK8kmrHd1zhH5e8NrHfkM6EKkSLmoTIEJ6Eb17sW+T4LID4bwf+N5ALxixbzS4DClBocRpD3WCp9PPGYYwEmHw/VdusKW3XEOXbr/VNlSAD0yystIim47I2I8C9zdfectacqttxYYriIbabLHRE9lDuYOTEi/lHghE4S8N7n8iQOjJcP/ATf97AmRs//S/J0AEt7h/kDBFLyf4iPoq1WOpvlUaTJ3YLUU0a794xZIlNnfTRXYDdRBy5zhzH0JBXRvH7c+1akNoHQ/uWVlN3D/C5Vs2Lrcrv3oP57zbMUpMIqFCWG4T4vLsjFl2bHeuPfHYr8FnGnHuJBOB9YEDJB8HSOZdB51B8J8P7Cwr6pRPAriD/vOiYwt5DgMADKCHL6svYw4Am8iD1kacH6iay3BhtKPunAEb4wvg5AMQVAeY20WW1xfJTFuRNRMG57RFk+3vxkAZAWDyRnWdw8Y4WPnVgBoqsRbr1AbAcLBogH6LN2zNhvVEWzTbJKJ35i6ab69veZM4ltMAQ2lOtIw72TYhgAgxMHVtAIPROFQq6dIoqabs82iuZdKbUVzOICHXPBgQV66UfkC545RNK+5IpMGcGVNQrndanNwssH8BvP8RFLEBxKioA6CYfhJf/t6ES0V/dkOMlOPqKEdlP2X6dAYtvR7EcM1CIb/l3XccoDcT54G6T3IBGnbu3uUUkW5Yl0BxOBcYBa0vxy7VukLDe4n86WZT/9KrbxMzk+EA/wIS5VoJi4q1LtTYL73+NjcAvQPcUFUA+6nEYwigqKkqtVkzpwAWeANEoEQmVmRKSrq998IbdumFG8w9kNeHhHrk8SfNKyieaCN/e+GtPbb60qtsC8W5FVuusU1/fxhwA+APm5LXqLcVA9rN4pwotkfdG4mUdqcnROLkoSg9gLJmIlmwS9gwoLEnwBMImvPZA1HDWMep8hqdFFOdWJQnf/mWPf3UP1Cmno3Qu9Ma6gH4i/IAhhdbG8U2OYB08ZTcROKCGMDREQs4OMgE0A1rqVLnRuKaNl60FiD4GMXp8dYF4eUO2BwDwNMFk9nR0g2TWg+41c05yabUu9UaeR1P8sq3bt9j8aHudu/nr0V9D3kDEeEJUNvPjXgcBwwyfoBr4a46d50A3XHWRNGr+oH6BrlZSYby49CUWBQM0VfRQoQX9rLyJsBRRXCgsL9o4USblw6hwOsX55D9lxlsHZ7h9m9byu0UqTTp6UFG0rulR1Oa29ViC9JDLNiTPPfwSDuaW24nwYknUm7eCnOZjMrbRZSW1MLbDrXBBtNXUuwyUqEsICXLXnw/z5oxvUxK97UrNyy04jNHnXiX+7/2VdsKiBQRHmxrFk6zVsiOM/lk5K9YZXtyC6wR4FjK8AkxoRZGB8lE1N0uQNFXX3zdLr/+dkhLyp8AsDpwKPji9CmhU2TUI9T2HjhBmThEAgBZNWDfLX91J0QcsVEArL965mlbDoCdc+yw0+Xwpcf/yhq3VPN3Hzu6b5dDPB0/ftq8w1Mocj5ka+fOJDatzaYTY1UNwfHzN3dTgB4LGBxuS+iW8R/pcfp51m7+nL2/m66JRdkO0NjGzxwgamvR0sVck356EzJs2roYay8Yy8qvg5VPBBCsp8Q6kPcqF4gyFEMjKYPGARLej7sDFh15PpPjoL1/qgkHCnEyuKUyogJsSgQl3KWnrKai3AY8AiynftiOVhLnQ53N9IWpgNb9Nm/+LKfEPISH0RDApnoW1K0hxUCzSoqJvIogIqaKOaGHAaVYI/UKqZNlJuDlW2+9Ts9Ajd3y1Qeso7TAKnFlJAIG9gNWxk2aBJvA++NjkIesSMQeSKtjuSUQBnQlwL6lAMjHEZcXi/sgLT3VicBS1v72HdsBMWdSNtVkByBpN268yHnQD0EMZEDcBCim7NgRJy6wFYfA0iULed88bCEQvIimaQbYVA9IHM64fpxtLkiGcoqjWwE0QyMhMigSl0viAGX0/pCD4KwQwYmO680XcFXdGgKWRUwJa2xmno6nFD6M+6gHBfZReotkhbzmykT7zfMltnjhfFTc3nxCAhHXNsxCQyB5IuPeTb1TsP+aE9W5oHQxuclUfj6qPhLGqwrQA5h6IrCOdkGadLNgUWxeGO+zjli1oVFPVP8QXsQV5uYVoPYPcR7EikESyVFElJAfYzkMt456ZvQs8MOloWNpZ5EkskSlWymcY2/eZxfEuJe/t0OE1HFvdED4JuJITIP40v2iTicByPVEErbw3iNxSSkSrV22WSYRgcW6lxsglVQc7dzX7293xk0wQPCs1eG289VSW44brofnaABdIz2cT+VzVpbXA/QHkBCproNhh9wM4mcEvLfyvKiltyMrewakAj07HFw7c3EIxxvGPBWO4l7F9qeJbkyDlDtFFKVcSnGA1XWQ+FWQIP08Y3r4PRMhuTwgEtz5bOPY5Xb0gHSMhTzStXOxDli3ei3uJPqyiMQahQQ9uHeXZTAmpeJ49Kc/tUauQSpuw6jkVBtExa9ycRfnKoE5OBo308+ffBp1SxBdSiWQhCnER0ZxidwY0xRhk6v63rvvEnMVZHfcegfjrwrihw4Of+yujOUlcjZxXZLpuSmAiNv23jY7dSrXvvHNbznl3FH03pxhviqhqyljcrYdgCAZgUBsoK+po3eQ7pouytshuRhXKkOXu7XwZ8uc+23SPYeczo7ih8f6OT78kXbHfqfPS9dKayW5PJRPqjL7sS4Kog0Ve8VHH/8vAkULaDnpNHg93RFS8IycjftUz7GCgkKbM3e+Q4QUFhU7ghOpi+IT43mFUYcMq0bwoRjNENwp0ydn2ZGDY3GlirAS4SGCQRm1ImxEiFQQt6bozVLmvunTpkN6ED/H+DvDeerC6aPfFcWzdUzAgnuJxaZ+Vl0fcoJMmzbN6cCJgPzTMZVwf+hzA2uuEVx5ZRCXckqmQXzpdSMh/A4fOmJriNLKPXUae3Gj0/sRwbNsAEJDrzud9VA7tmVP3pfOj1RADTikOhjXcZBPIaxZvLk36hE9+Ct+7gPHWQAxWqGsbbTcVM+NG04uP+8Ap9Cuie6r1JQpOCI34yZhfdDvIi4LkhTScwB3iA8bCL2/Rlwm6rqR40nRrR8ImP7Ltf1L+IIEGf/Tjz+s28+CBlpX8tNjAsbf9/udM3brQ7/wf/O9/9P3+eHv+3hf//wD4OMRWH/OqPi/+plP/vX/qOP/wwTmf3fWPurr/19difHX+Us8A+MEyPm/an+aQP+039/nmv/Odf3+5M87y6c/nP//DgA+1+8XYjr+8Zd6BsBHiO3vAHu69/bbHYz363/z12ARKkIPhlAB8yC94spVS23hJRvt7nvvtBsuWm8rr96MW4GC8v5Gi8wKp2+2y8KDQ8BPE220d8R2btljQV5RVlnUZD/+0ZP0h4bipu9iHxjlYBGR0ZFExpeBScfbSA9d0jjl+ygk7iWGxsMXXIQEnhGSUlyew/x91G5ZvcQmX74RbEN9puEImVUg3kiXqq/VlFTSM1uDSDMRAeFfI64exW2v9Bth83SVDkj0rf80zhUhDCPCpwwO+hCZ8JEEZI4I7YMP568fbEY+uK8kEpRQU3HRSkG47ZKLKYS/0q64crOT4uQ2JAJLCQwe9GOHOALBAQTNvcT4R8cR+TzQZrdetMZu/+6D9tIrL2FmUKdpFAI+cGLEcpOTp9iW17fZtx78LkLUmX8gQPRWRIJMIQbrjxEgeEDY/BO1gRJcx+FCZqeMamWMw43w6QIgiUYNm+i4EJQJ3gyA08kmd1JaKlE6g5bMxSw+k0OUQ7zdcv3V5mewWbBk0bTDd9RXmQ+Wli4uVg2gSDTgwUSUyz2NzQi+x9i5X7x22iIhAY6ePIGqN8LmAYDWQbSEovreS4dEGE6H6SgVY7EkyY2i8vUBSmKlJC4rr7Oiqg5IiSa+P8rKUZ4GEocSR1REWmYmjJK3vUk01yDvOyEmzGZNzbQASixC/VEHw6AFAhi4AN4GIEGUrX/0eA5FvhQwV9WiNMWaRGN9FUD5zv0HbOGyFZZBOey2Pbu5MHEwcvV27RWXWRxZRqMQPTXEkrz1zhaiKCbYzZ/JBiQkTgiQGFbCiXNxA3TUJr6XAfn2ezshOMJRqUop7gth1EBUBwMbdWRuQYn54xrwF6MIUHUElacHBEsa6vBFRImUl+YzYLq4Zih1J0y0usJSmz8d50Q8QF97Mxn89fbgdx4mBmjU4jPmWa9XoG17cplt/k4BbpNoMue7yOP3sImxOBQASydA4PgD1HfT7zIK0B8BMzkra5JzjnSuvQHHpMp2PkfdOJfDqJO5WXsGbeuOA1ZS12uZU2fZr379jN1+2zW2du1ytvRkvlHqs33r27YAdjWe61sPiNMOKNepAly+Y/aMWY66U+c+F6DrNBn4a9atIvrssK1etRx3DV9HGR1Bv0ssau/jR07hRsjnGFJt/pIVjJdcIp9QYOMUkDVMsVmJRFh95rILAZhrbIBJrRGguo2y3tKSeqc/oaWFSSgUMA4Vs9xgyj5PnRJDBn+DZSYEQooFWH1zj1XAPgyHJNmxwgqLBejta6+zaCaj6y6cQwQYJNkIkxMq7yZXiP3iQL3lUUMiMmUirpk5k+Kt7Ohp+/zFWebR18bvcdn+Iw04JIjGWplqFZB0ESijvWE0RX6NBCbYgeO5VlxAxA9GiPiZqfbS9lILSYC9BRSND3YZnJeTAvbA391njxBDMw+S4YKlsyAd6+2drVvtMzfdbD964mmbv3IlBNR0++3Tj9s9n7vChighDuRad3DckZNmWMWZYjII06y26IzFhfrQx1ECgVIDmFiB8yrGOgH1119yiXkDzHkB8D38k0cslPtsDj0OdTUQf5Aas66dbKOHegHVa3G4NFo4rqxqugWaez2JcTpu2cmJjB3GEAW7ZRAuv91x2EJwqHjiJLpwzVI7uP1tHEe8h3aU/4yh9KxEp0RXpdoVAIPTIRLqiIG65itrreIQbgzOkUD8AQDDFsDARKJe2rDTyQUiFjgoHLAN0iKouwpCE/oW1XxlI+BtcZfVtAwQhTbZgkZ7bFYkKmIyFtXr0D7gbscppz9OZFkOEWZzVyQDGvN7AGvT0pO4J8llDAt05rwkgPAAzkUfTrlIInz6YQdK6FUpBohtZ4wtXTiPsm91ZriIpaEkG8J3AOJ1KiByBEqC0hPHLZSflw1wEMAcIQERcrWOCvrI4RO4wOKtoKjMibQJx93mCXirjo0Zs2agaggH2O1wIoHi4+MdN9NOopWU06+PFlwUF116KR1CpYDvOO6YJ5ShuGDBHIhFVOCULgfAyHcCFIpAiOQeaBbxB9s+AKjfQtSU+k/ccX9oHsqhpFuFx+6AjBF8vQ5HURCgtMiDJn5XD9dAsVGKmxJ93whR7KKQqxViJ4qy7HWrApgHztBdMx9SAKU450RdEpH0mgwyl0RzPHV0EyQD1rukaMdt0MvPugG+u1ACjADUy6nijhreU90KfLqINVIHiFwzfRDEYN2Qdr7WDOnahZugktcL5dzq4SmlvYq2cs/UYFsNYqyn8jxzar+cTggvgFjFY6mXQddTx6Lidh89C3iP/USv1XHPDEKeqlRc3Q7JkAlSn0dCprQDsmtODuY4mOEcJ0kAr9XN16ZkZdvu3XuceSY9PcNeefU1HHFTbfrSANv1RhVxR0FOP4tsqCK0h7Gz1UB8VVZCmvD9VdWlXOMo3n85z7ts7n0VjPnYq5Dl6y/Y5ERgqUQ9guetHyD6EO/ViwVFMmB1F6RFPkRoKM9X9V/0QRwn8Gx4f9delCQDENRduFb6LSZpgnUDOg8yJ7UBXk/GaZQASdrIvXzk0FG7lLgppYdmQPyM8NzSM/Yk/VPqjXj0p0/ZEhZibVyDZAgIXxZzQXTwpBGJlUvEUUtbt+3Ye5DeHaK3GJ+JKbgXULokpSZwzvshnYIp0i60IkiMFcvpH6J7qROnSoS1OsD7CpwHjRB1EyBAHv73h4m7LGWuDreFi5ZA8AVbIH8vLq+0CXxvJTFtjRCg7XQbtfXQaYTrRN0ocvl48syv+u2Fzv0x+e6DDiFS+OMx4iP93sOOEOHD6zVF1A3wc2fdsZ0QkQ6gj9hBPRc9jD+tU0SwyTateKyxCDXmfB6NKcnMCYztYYimIcbwnr37KSO/ijmt1QoKixziTO4sL9xYsZCbo9yTchcpN1VRUeqhKikudtZoUjGJxNDvkFNDiiZFX3nyNZEgQahqzjpnp+L6VNRYAedTC0i9J6maNM9IiaPXC4CUkBNpGgv7UBQ3+hCBoLmmtBTn6MxpHCOOOdYuEfycxButuHSbIGhHeN6H8zMnIXXmzZsPYUOJPM9Tx7oMGSKCpoHvUxycelT0vU5HE1aOKNZxGt+yRev557jY+Dn9u6zoIvxUNC/iyYUTJhYitR7npJ9PKOIJ5jDvELsagjwtNdsacXi5KOMKCWLuamrj+IjXY60mUiYqChXXIG6sMXvIX+THOAHyUS7bJx8A/yhHN/6z5zoDn/zr/1EBzHMBcB/19c91hsf//f/nMzBOgJz/qztOgPypa3Cu+e9c12+cADnXGfo0//uo4/RQwogEYZHsvyLYx1SraxpRaQD77HYcCXfeeZtNRyj+hfvuthshQObR05kMzlXaVGAV/YXE0hPB7eUPID8JQdssyz9ZZId2n7CWuk7wTbNHH36C/UsUArE2hGwhOEvYD4P3KpHDiQVnI+krvAFR/gDYYheCdJcH8j5E6N2IycMRpvfw5wDR9V+89EJbcN1nnI7IjPSJduzQPpsK9vDOW9uJHA61xx97hnQk9rBECwOfsKeiV5HkhzECRM55ESAIzz4OAuQ/KNGUW+xyIru0T1NCSAj4fSG1Djp3IkXkzBmgp3fMjUOCBcSTsJk7Nl9iCzdvtKuvuVz1zggaR+yvNl1gWRsvUpCdZwAAIABJREFUIA1jMlhJLQLlUbv1ptvsvk1X2Iu7D4Pz9iIYZb951gGiYS0CJOseNv18/OeJwNnEA0C70cOgeAIBWiMiQOQBAaRxQ/0vEkTlLdEUOXeSXSbFqDpCxgYNakDAvkjiH0Z7O20iHRsLUf8rOmkSmWnDlMfEBBHV0IRyle+rR3kdDhA4AcUjwfaOElnRXI+/lGvTiGg4VZBvI7z+1LmzrQaHRzPsWyuDLyo63FZS9JvEeyjOyyW2qsvmzphmfmy6d+4+aFXE3LT2jFgLYMEILoVRNvjJAKzTZs2idKbGcigxHoIwSAeomJKWTExRGCXeQxaC8tcbkMATBWIbwHwwzoR3tm5HuZpJBBYZ9JBDHoATx1FZ+gG+gIrYG4DNF1+x2XGqdHOxbrvpBmsnumkY4qAZcPPpZ39lL//8bkqxGynknmwRDGgfzpUbgIELkEIEiDLsT9JhUY6yN3VSpgNoeFEY6k1PQheK9sq6Jt47sRyAX7v27XeKiE8Rf1NItv9Nn/8cQMwoKskJ/IyHvf3qKxbOgPnSV75sbXWnYAUpM07LsJy8anvh9UP28C/eNhdgds/pL9ktjzYSp4VyebiTeKJKm5Q40eZCdIR4DFpsmD8ARJXj8mkBfBbQHaJCGoBnZe97A3I6sVWUlw5BHnTwKdKgsKzOWvs8uVFDsDwF2Natb9gjj/4IwKKXW2HQ8nOPO9E3CZBTUna7A+pVEsFSWUruONEtYajNY5hwBIJspS8gggiffI4zgxggX85JONekh9LoLqKuTuXkW2FpK9E8IXbZVdcAtHXb4ZPHAer9iNyIsEseWGhFT560NAgdN7o/clCzx6Buzwf0P326lX6FZFSoMLvBEVZTWePEYNXhOvEMgQyixyWZXL86gO1urGrdo77WSBRVIQW7wwBfcZyfeL9Bu2bdIqvNPWQegFdDxHX4JqTZk5AbuU2A+SiRsyfF2tIZ6TbSUm7LsuKsHRvXmRwAHEWVk4QmcmLPjhycO74Wiq3Nl/Na2UWZOjEg7djEsucvtsde3mcHK5kXla3O5cqIV3E1DibA9HWbLrZv/tO/2dcpBvJ3ddnWN19Gsdxq7gDUizdeZpMpXP7Vb57m3hhyCJB2XEOHUXqv23S55dHXEgGRpCXvIE6hmuIcCBQIJBwge/blW0JKpCVw3wQprgWw918e+aUtXzPfiaGLUGwRgGuriIl/vMyO/XSvzVowz/pwZXih7h/qH3G6LGqqG60d0Ly8pNomZU6wLubbk5CTXhQOh0JUZaQlcW2Y+LjeAWGxKNrdcBCFM6FVOaCuIp8mUsCsP6+6b4WN1FIOBQDJtIBbqMdOoPpeTlxOLwpsWRXbUBW73Ok6CSXSqyYPh1GwDRGn1NDWbwW1KJUpQ58GWNvKPZod5Qsp60kuYovVdw7R30JcHARIG9dmxNfdsd1NAKydnJ0GmAohNDEBNXosoLzseRAwAIIq2y7HKdbGWC6AyBI5/NnLL8EZ5m/b3nnHiU6aBvHTxRwVDkguS6XIm8P792EiwkV05ZXYJyiW4fUaKApuBzT28g2zvfsOAY7GQjjUOT1DaUTsyQo4he6ICdzr+fl5Tjl0P/dg3pkzjn2wvLycBwNdL5On2G4KpPu4DrNmz3QyFBevW21llGbFoChX100HBEgtxEAUD5oWyOcQxn7QB70VIjgcgBkF/OkzeU4UoKKE1KkgbUs+AGsYP5cE8SSgU2VVXSqUVkkzqocO5odCwNQv3DXP3n23GVUC8Tg4PeS6C4Fg6CdGLRzwv52uHRU+V/C+1YnhIu9RsVYdEKJB9GiIEB+kh8mNr3lz3kYBovtaIMaksudBWVleBYBeTjwiJC7dMc30gDQyftXx4MnrRkAEKAooBzdEfoHUAx5OZJk6nHSM7gDj0jzIzSKXhEBuEUgREDchxHXF0FehCMZ2nlVSY0jdP0hMVSqukqR5ytH84x/1RUSGAczW4riQe0ZxYlL/C1RfsTHOWivDcAp5O8X2WoQoZk0LEnVm9A164TxayH3cQGTRKc7/KCXWqxzNxltvvoPSxEVZ9XoIwkB78+23if7rsnkL5lqCeqyYo4e5FwJwAHRCcPXLlcR19uaYIyHXKxmr9YDkPRBN5by3afRvVEAy6FkpUmvl8qUwqzybuf9ycPFofG288ELn2iThakoGsBf5/txTv7T9Bw9AwH7Tnn7+JYtMSrEFK9YA8ndYwaliZ2724v0l0U90Mq+IuYDYQubIMNQqIdyTlbUVNg2w3QcybseOXThCElhgygLrbkuTAyDsFjpugWDcIa+8+DLjFVEDpGAf72cazqdMFnginvxxZRZABuYTCRUC2dPN89Tbn/mcZ2ZNXa31876bXttsU+8+hAOE+DfGsUvKE8eBqev3YfJD6x8cd3QP9eCikDNJ/6zSdBVvK1pwCP+wMk51rTw09jkudV2IjOyAgA2DyApljZPAvRvL+X7m2eesKJ8ox8VLbD7HtH3HTsepJXdXNqSWJxOZCIck3CBhzIcNCB9aWHvUc21Ukq7INJXIKeKuieuqzh+tD+ToOIYQQve9slRFlGSwdtC6oZx5qI+1hVwpIhf03uQi0f0pV9DevXudWCwRhI1NCEu4F1qJ5qrideQ4CYT8U/+RXjOWriG5OzRHLuEY8nFXiWhQLJa6SbRea+eeU6m6iBo5qTpxJiryTZZnnU8RsHLytHNvNfP7ROLq50SijXIfy4KugvlhvsYpZb7wdPp1khJTrLuTong+gwLozuFzw7rLHGXTQC9CnMgkzrls6X3MY/TzMFfoOg2Pqh/sL1eFN06AfJQN+CcfAP8oRzf+s+c6A5/86/9RCYpzAYAf9fXPdYbH//3/5zMwToCc/6s7ToCMEyDnfxR+Ot8B4mJwJ4nMlAAw1klK7yB7Rwnf+hQxHQUGCb6t3t27b7zOXnxvi12xeoUtJmbcIwShZkI3eCF9s+Ut7Ju9iVxfTSl3lhWB8SoeOx/sNge3wj//87/Z1MlzSSDpRKgu4ZzirpsgXVTI3sH+ExQe8esQ2IfwQmHv/eAFwt/JxeBrCCIRWftiLLh11TJbdfut7A+rwIKjeJ0KOmeJOvekq7PLZQ9+43uIXgcR2dKXTXWAcP4xn7n2ScO8OEXoHxsB8iFHCPtmCeKCidhRDFYfQsFkzBSjHGM73dwqTg8LjOJc0wmLUlWVGIoZv5mkjBkb19lXvnYfAlYwW3qvG1vqnP35MFhGPNhxTg49yckTrR08KyUpFZF7NZhClLlNuXusBP0s6ZH/kwU25e7DDgFy9usO+eEQIDBDIkAcu4dOCW+YzaSAPPB/J5dfBdnKOxPAJkeF1HwjKPe02RYBEgxREgRIEh8lNWi0rVyAchlXxHBnkyXh3hjGWdCKerwdhXIaETKRIXR4AJz1semtrKy03acoAeb1olDad+MoQVsPEJtiL77xihNtogG4nqLfxJgIe/13z0NipNjyxQutG5D0na07rK6dd01MQg5xTlKe9rAZn4DLJAOQbS855l0dzbg9vGy6uj8AYzInxDodDiF+DDaAPD+iPFywSe30ROzYtc8SOJkjxOj4AdAMQFbklZRbHK6DE4AB+4iT8GOjP5e4jkEu4iLImkGivxSnlQtw/9jPf2Yntzxou4pUyg0ryAD25bwpaktZZyP8DpX3tlDa+vaOPZAtk4gPAWQFGIigJNTL159MexTaOBFckDmK++hgcBwgjkIdBCqHVwHutddeA1habwV5pzk2b7vvrpuJDTlAZEuik5teWdMBcdNq11zzbRwoD9pl36Ac2tVBbEUqoFaQhRL14sNA8odtnJYcgcoZNhKF5giqzRNHyfAGGPHjZlTu96jsSSh9R1DbS5HcC/khtq4aEmGIYvKTxWSW08exENX5D3/4fXvptWdspA+yDAJExFA3ufouSJwBAKxYcuMHcXwU5xWCpwNOAdhNQz3fAlAyAhpSQ7TFG+8eBzwPt+ypMwCblJM3bKfJ+q+FcJErZwDQfPGKlQDoYVaGY8Cd/hWCzCgVH7KL/m699bxSZO0QXyrXGQW03r3rAOCLIkrmOVEajZzfPs6plNsNgLJVqKMXLMy2ZNwjxWdOqbIBVCbMKrq5Trh1KgGA4hnHmQDoGxdMNe/OBmuiqLunFcYS0ur5M91W2qPYFWJIUJHPnJRga+dPsdaiI5S2F1oFPR8S7HujiE9D6b3jnZO2fHaYBY0QhwZD0O8TRVk3KmOOI3LiJHvraIm9drDT+rnZlWgymRqUyzYtJdYt1HJRFDeier7k4gvtaUqxZ2THOKXdMxYsstRZ8+09CLPX3nqDqKksu+v6y220s8Ve+PWv7crNnyEm7KCtWLXeAbK8mQB3v/OKAzYnxKYBLIbbMVw4ZbgDNl97re07ftyOAYbPnDfbZgCqS7H85M8es8zUZNv8jY3W+nY1RM77lpUyEWJxIqghExouk14izZopzn1v2wEU9f5WUEV0TVq4ZaBAPkRE06WXbnLikE7h9lq6dIUzmQUlRzugnjsseBXXU9FKa26Yat0ldJyglnYXScm5qCVuqgLHShTgWiZETROKb0UIdaNIj4SkaSo8ZlPTJ9gI46wHQrSeeSEnt9jiuK9KUc6nRgAk4iLrwfHVPuBmeRS95FYNWD34WXBciPlAjiRMwE0S6W8TU4j0oZA6nHmvF2JTOfa8QRxhvnYKQsBLJcmoqNX7EcN1TU9JcpwFpZC8TUz0YYCJTKpOr8gZioLfxxl29x234YSjPFoAPMC6CwBwZBiQ++0dkJaZTn9FNw/cYpxyzURPqZ9CpNDcefOccimpxONwoHBSnOgXseYVONW6iI3aum27Q7gsIvpKRFM8EVpdEA/KshTw2AJZVIrCIRn7oO67BABoFSnv37+f+S4RZXmIoxAv4vy2MQ8o2mYChd5yVkjJXl5VBfEY5VgPI3GGeLJQKKCEq5NoL+TaHHeZ3XvPIuaOEeycHtxbKphmviLKyR0iYQgSWPiyYn8GALUFJofwO/WIGeR6yQLqPN1QmQ/jVHBXL5UUArhYekQYQbKUFpdZzqlmS0yNZDlARib9R118fwLH2M37COaZ4vQbELmjOKQRlOfVdS2WRrlPLKCyi+dWFw/gYGyXArljAIrLIGNURK3nXByEQmxSHLGHPQ75JPfHvAuSnedo3ZFep7RZv0eRmn6QLkNcB4HmXhxvwmQ3qy/y5D2g1GB81QJs93Aci9eG2/G9kCg8z7z4Hb48J+QqUseWYtxOnS5izuu17OmzdBp5Xu1kHLjI89zogMQPPPA3Npv7eu36CyFtIM24ji+98qItQRAwZ/5s5nGAevWRcDzq1qgGmG5gQZCJO6AMIqQIcNwDcsmduY6HC8/YRNyS1VbKc1cRYauWL7MMzl+RuiLyC4nQyrWbbrrJKahPhABxAdYr9tKH8VfI9a7HMVRJzunCFastiPvqKNF3+/cex67Ks41n5ow5C4nOc7Nifsfh3JMQAfPNDUtveXUZzpUIx0lVXFzqzINREThvKNWez9yoAvm0lDSbgEOllefME48/AWEUQJxcIwumFM4PawrKtOMo3/729/4ZYUQHxXAXcp26cYJ0QWR1Om4+uT2qfnOBzbyfjg7ux17uMzlixhZD/5H80P/rKz6A6BqXIyy81IMmks+da6X+MC3e9O/KNNWfI/y/lkbpuF+rOYfpkJN+rH2SieOUg/R3L71shRAgS1ausbXrLrCdkM/Hjh1j4epBz8lyxqfKvllzqDsEcqVfLiwiGVU23sWCW64Kp8ODe0JEhIrbVW4uUqOBRXoFBH0V96IIo7HyuWDHxaUuGc0J6gVxCAbeqzpG5FzR12Nh0rXA13iPhhTU1xTfJrVTOCSOYtq0NlQ3iPpGkiE/lyxaDKG5FWIvwiFN9NyQc68VcqQIck/EThJzh9M9wzpK955WsCrAU+SXyuRF/ISyhnNIIMXe8W96H3KoqHheHUUu3EHaePRgcfT3414c8cKCznMBYmt40NNuvvFOSJIwRBDEHVLu18e/+aC2koJK7zWCdec4ATI2xP9rRNa5t7UfN4D68b7+Jx8AP/cVGP+OP/8MfPKv/0cd/+MEyJ8/OsZ/8lxnYJwAOdcZ+vj/fZwA+VPn+Fzz37muz7gD5Fxn6NP779rLSaTYiqBd+yLtn+RwjyZ+WhiFMIsmROUhCDgjqE2orCwD+2BviMg0FpHnJcuybNX9G6yltwFhdYLV1lD8jYN9KpHVHrz4CI4NL9wLr730koUGhNo3v/ZdepaTwZ4B7htc7GN82bPChriRekEEVD84xxCYmKK7JdBsBPtQGogqKdQ7MkinthspJ/rzy0RIrb/jBvAYopApCPfzDXZIEBEf//TtfwVzcXc6Fb3pAXGMDjJkfBBL5ZShfxDdpi7Nj5wh/Pu99YefJ/o7x8hxyAUSpNQLcI9BbCl9CEAV8y0XS1cb+DhizHASJRR17Q3GdtPGC+2R3z2HMBdhZ3cz+1kwlwAfJ5ljhOQAJ7FKpg0OIwXc5tTJU2Bd6ew56S7/7wiQrLvIwP6AFDk73LUwc5wfSrziBYUGiPhQBNaorjyoo8CAQYEAMDVSQ4r8cFNfCK+lgaOYAz8fD0DCVptDmWYm3Q3JUUHWWoXiegIZzpQkT+ZrhwBLMyck8z3THECzg030COBrGcrh5r5Eyy+mWJq4hsnEvuw8eBDAdKqdIS6jFkV0BLEw8yhgzkhJtt3vvWPXbr7MPPi9Z4iWqSZCpHXAwyLiJ9o+ZYIDUlYBWGcSPZKNEvs4JcR93W1Yk+JsKupzxSRNSoyyEHLfgiFA+lBKesvp4eFNf8F+omtGUQtHocZ0w43A5p6B044ro16qcoDy/RAgPgBtKgZOzcywlZTAD8JkyUL1Fu/tja1v2anXvmZ7aymIHR2wxBB/C+K9+sAqOgAMJAiYLnEkg/bi21vJdp8KyArZAVih6JkRwKMaQJ9uwKxhyBdFY5VRRJo1dSbKZEqCIUjewoWizpYUVOKK3ZnJuYmNDqTXxJuicWX+exG/8j7XMN6+8d1Hrafkm7b83lOWNTOFmzbAWusKbSaFu+kQLyHAeaOtVQDZtHxzXXzJ584HBAtDsd8DeBGM4j2SOC78WdaHclh5MqMAqBp4NYDWUvH/+FevWPbsBWSf56Lw7LM7bv8ccTEBqLFR4CpWCzeGO2BvC/EZgxS9+6HY96M0WZE3LWSGd+I6UceDL4Doa1u20e0Si+UrFoCmh2sfDbDe4YzPEjoLVETvjoo4mlgiX26oWABdAY4DgIAT4yMtkTiXkAsireMFiCGiYg69v41oIN4D53LG9NmAN8RiAVz7Ai6KACnBStULedbS2mQLJyc7REcdMUYucuwbRnwpQ4cQwkGSyPnN4vPiRTPMn+6OVkDq9oY263QPsJ/v6zH60IkS8uV+GrUVEIDLZk6i8PgwfRVEoEBiYADCSeJmC+ZznnAkZSVG0gxUB2hJ78gw30CRu2xw/lFJdrS2x17dXWhlxGoxD9sIxezLF0fY4uXLbfehwzie2gCOmCxbOulcWM51G3IIuj7ImGdefhmgOszmz86ytZA1rZUl1oS6u4+oqfpWelcSJloKgFoH5ewt1YXMu2QMcpxe3oGoxIcZv3vslntvtx/95HFLn0oPAPe7lMstRNhVVRTblx77vLnyAPFwgrz24vN0xYRaiJcfxGKMRTFpq7OgrrHDXnpzr02aMckaUZq3Q4KtWLfGdqEgX3vBBU5J9bHDh2wTX+sggq0PULALgDGQCbGW/owk4uvmX0KhcWWQ0xmwYe1a50HUwnVpRxFdkHvKFlK664bUvpX7sgcyTt0knTWllj0x0XpRN3e1dQEkK1qGUnQIu6qSLmLHDBsiwCNALTexVTb3WlE96nfwY1+uu4efG+Mqwimgms81DMAVwtSG0wfQG6LFj8J1ZkA7ChHqTQZ/MWDzhvVrbQaRWQWncfUwt7VzHCqLHgYcVxTPROY83UeP/fhhu/1G7gsepH64RoYBIkWsBGGHLCio5D6mbwfgsobjr4ME7AccFBkSTZZ+CuC55lsB8lKdJwNi+3EPVAOE+qGIr6Fo/q1338MRkEgRdDLA62o7jVNuUgZ5/gCMtUREKYqmBfIlGYDZh6dJUgIsPOfvMNchi7LqEchckRoq9e4VKMuf4TgqQrimIbjfSnBsKbtS4Hok13o68XUCYnMobhexd90N9L1UhOH2AIyGoE3CORDDvO3imeGC3JbCXA9D9W4o1kdxQpEQKv4AtR6aG3nwi4RWrFw/5Iuiwnz4OZGw7UT/9BCVVAYRXVjca3ETwnDg4KRjHvGm5FuPrl5INQG1AmG1kFAUlHplduzOsemz6VWBeB/hedcGoRIA4QH1ail0KzXgVorhJhtWBwTkWDBOkB4WGn3MWbPXxFlzHuQYv0PxYW4queZ9eqhUzYn/auH5yJhhnpGtc/mmDKsvBnBu73KK5WctYS49QXQPgG8AZIcclAE4NnJPHScuK5M5NtiOn8yzwsp2nDThPINGUf9H24kTh+2KKy5HudFl//qvDxFLtIgIrI305hxzCtyP06kyyhEsXb4Y5x5RSTiqfHHatBH/6AmR1A4ZICK9jj6SY7g6YlBLuHFt0ynPLiyrwKnY6RAIgTzHlixejCgh2Y5TdH2S/pCoGMrrcXbGc/26IK79mGfC6JLp4XpogXgC1UUdvUjziCAsp5z9TFG5bdt5AAcg1x5CSt1VmTyrfJkXXt+6xQrLi3Eo4SpTBBqLF4HyWuBkZmTBb2kxM2q9JbuJ2JtDgVk895w/JejJ9rvnX8S5V4i7odKuvf5Gp3dHpM4J3uMzv33eTkHYrFm/nk6MCsZnJNcf4QRjrOSXq2zqvUedDhD142hBKTJAixuH/nAWgXKDfPD/IkC4niJA+pyYKm+no0PP1UGe2zKOyKUgEjGcCK8gRB9iyMM5vmIIocmU0SdA7DTTDbOQc/nscy9AnLgTS1ViX4G8amAuePmVlx3BSCoRlulpExkPAc78vW/vHuYo5iMXDlrmlQ7OsUQlsvjqoxBwv4VoM3WOjHXbuCz39BlIuF6HKNH6TQvHmqoaZ8wr2krFfwMQEk6vGM83xYL582xVuZzIpwbmFhGncojo4FJ4Xc1vehaq6Pw0aiVtAJYuXco9MQJ5c9xxheh9afnokCg8h/W7NCd1M5ZiGC89kCP6niF+t9we6gPR/KJTrXWiCBCRJBLQBIs85PsGmON85eDgPIuE7FH3D3PAEGT6KMRwSFA4a7dhhwj53HW3MRZxDOHMDPQLd7rAvHCByXXTxT09HoE1ToCcv238nwawzt/7+jT85nEC5KMSLJ+GUTJ+jH/sDIwTIOd/bIwTIOMEyPkfhZ/GdyBSQGJoYQdy9qvjUR2JEmhpXyiHucrG2xAteiN0a2NPHEMS0Sh91EpB+tzVa2zyBRk26gMGF5cKftLLPtfA2dSJidAL90JjQ5nTmT05NdNeeOo1++VPXqELmv1TXwgi2zjSEqpJqeD3IFQcRRw/AHYgMZ0nmLT2x9rXyjkRSu/vEG73ABIH1NtYQ4rP396w2eZdewHaXOoO4pLZq/ra++/usR987yFSWYj9pgMEzuEDAmSsCWQsLfgPkcFj3MWHXRv/m5Hw4ejhsX31WJ/I2ddzA5PxQ1hHTDn75yj2yurI9QWvk/tDse1KAmoiBcE1inCWJKEOcHbtUUWW9JHc5OuHcJUo7TuvvsKeeO0VzpGEicLDfOy2Sy+zHzz5M0f8Gsx+sZ96Brfs/+QAyZMD5I8QIGOsB30fRFFoIcXW04lgcRwg7Pxly1EevP7U92oTro2walVEhgiZ7AeA1V8TAV4jyCyLD/Oz8tyjNi8r1dKJJgoGoKorLbQbrrwCsgH2RjFIEB8RbOyPHKaUO3SW7SKmwQ1Qb9biRbYdVXIAsSR1sHJFZNvPmz/H5s6cTn9IsO185y27+uJNgJzNdub4MadQ2jcyAWVrqqNgl+K1DtBgGoBKCErfQgrbU1D1Zk+aYIkRQSiKaaMPJQoHZgl8HgcCoAwxGn2A6K+88jqug1mo4cMoj6VTJCIWUDQYcDnN3np/B0XWpx2geQtq65moshnnADmTcMB4sRGPIRrkGToUuu29Rz9jbxYFWSCs3jzcKj7kufUQzxHAOXNHsakfVHb+TgCt+QsXELHDRZZqmviPKsAMsWDu7pBLEFMncD4kp06iHH0EdXIKkU1tTsRIP9dM6u9pc2ZbIZnxF1640i5cOtsOHnzf+sjU9/eLpjuk1g7nVNmWnwGg/U0FpgboLrdOmzdtgmUA9Hpz7PMhQtrLTtukpNgxwIIB3Aw5FQUoWE5ET3VltaWiBg0kDsSLgS3FtjdgGrMEyvZc6wW8OVLWavFpk4kaO+IQIEsWzbLlS1GtI+oegRgbAhTV9/cDYnYDkPcS++MaID6Kb/BDueoOm/nee+/j+klFXdxIZArqdZwEnqiDxQoOMSH4Q8zoJmrvardanD9ZM7Ise9Y0vkcBcf70opSThz9IGb3Z0vuXmGsv55z4HCncAzjnnYCJyujPU4Y+AIyivSIAow+fzLeqbiKoOOfZCcGWwNj1wGoWDgh3tLzRqonZKQCES+TGTfAbtesvWGGtZ06aD4BrR32TDflH23PHquwwkVXMfTDFZl+573qK73vMf7jdjuzejrrXAPW9KU6eaJM4xjrKseMponc1l0EIcbd5haBI96Twt8XSZ9C14xdn1cSKPfvGfscGBx4Pq2t25Wdn2gDX5xe/OU42utmt11xkW15701atmEk2/xr7f+ydB5heVbnv3+m9995rZjLpvXcgBAIkoUgJ7SBYj1iOgnqOehWvoqgIUg5SBEQ6BEgnbVInycxkeu+9f9Pb/b1rMhgRMpIcDlyd8ORJyMx837f3Xnvttf713779S6KPZgH4phK31Cyz4lH5MwYHAKcOHjhC9j9jjPgvjTrxhXSTvlbOZ6SvAAAgAElEQVRx5J63H3ECXD0tiVqyzXkq5RqUQFY5ovr11o4Shee4/fNzTsuD274vo2dspYu4NGceCOW4IQqz82WIOLsZyfFMXAGUqPfIAw/vkvgZ/hIN0HuGAvckOmpcALytADj96AwYZEKPCyQzvr1JeojOUbBfP1cLoPLsy1DrtwYzbizye4iD6zZt4vNScs081IW6/zQEqTdAXBIqclWOd8Iu2XM93RicgZBiLbhI6hi7IeTK90G45dA+r+X2OmyV97Yiosne1UeasAaSWiYjTh7cQ5Wm0wEeSEJjfGXajGQKu72JHsNxBGg/CMBqA1uvTqc87gkH4o5acYWsWrlUnIZQDTQ3yDzIHQvOjVOMsdO4PjZt3mwY7tdfe1UWEheWzEVz5iFwCqI0FfJUuz466luIiemCHfemxPyUhEdFcpw29OCcNqptBUVV2a7Z/Ko4V6Bw+rQ0yQOoVDbfGiLRGkAw/fgpQ57MxLGjv5t5YJvnEDFUTQxABUMVtNSYKDtI4mAcIBrn08I94gFJq09FBVM1GqpJI8IAbr343nDmO3WAWHOfajm6As5FODHccDq4Qo5qVFRIZJDMWeBAPFqAcfe08FDT6KtA5vARdfQByjrjTrHgXlCAVqN8EohBdESZ7wk4awcAOgBJNATJpD1DSoD0olB3gDzx4eHJ0wcXSAvAK9F5NU3cA/ZS0YALjYvpoeQFtJQ6ZDQ+SJ9h+rmCiQzSgvpDR45KAgSPm0a46fhh0WIDCGtH3mYgqn19lrkyhyjBb68KA5QdgzzPpq1EDVLJYIAYGuba9xKRZAdpqkp7jZdq4boUQoLq+fXludfDcfkQtxc7/azbgFOfkd4vEZw/Jy1u5gaqqqowRGIe0WTX0B2lcWDZ+WW4rug3IdZnkC6DIEjcbgj7NZCDfbzmQw/9Ru64/YuA4lPlV79+0LzPvIVzZf/B9+VSckjjERcITksbzrO7uo4A39txUGi5/ZmcfKZz7nlIMo0Bm0GPw94DByDRnSAIdGHngtMpmrl3r1lwaWeIknYV3AtOEDW2zIMOiCDm0zeUk50JWO2AlZV+rZAoCIgiufc798vmG7fKIAuRkso6xgIOgoZWHKR2JpatHyFFdkEO72dLpGEcvR0VhvzyZ3739aarpaKGxZGrTIvALQrxFcNzzoeS+7TUafKLnz/IeSrACdFDWdoWuneCeI8qOXICQQMAu4ZS2XPNVAhgA+GvIg2Nuyqm9DyB+CslPUZZ0+h6TBeRHyzxDPExvggcW+gZAoT7VLs/lDDUKCf8LKbkzoG5QnNglcgLYFHmxngc4f17mFOLIb0CGNfBjHMtgY+km0SJwkf+8CTkob8sxiUTAvF25MgROnxKcYstkPq6alm9aplknDgGOYsLkpvUGgLem3PSzv2oxEQ41yGQsayRVpU4aTReagqCjjaNtWLO4dFvitbVKeLMNWzmXlViVB1Vek+ps0OPSf/exBpK3RvGDcL50sW9K0SI/qlfT4O0bYUkaWReHdU1BQ4TJYGm0cNUgANFiUr9reXjSn7oBiE/P9/8Xd+vQyPk+HsfyilP/l9dKUp2aITX+CZCiRL9dyU8dA5y4Z5XksQQIHxOW66hzlGh3I9Kvoyy+dB4ygaEIMGBLI7rIWuGHeTfv/of4uUWRHylFtArSReBCIPeIz7vhS/gP8li/9P53skIrIs5r59/APxijm7yZyc6A5//63+xBMVECuiLff2JzvDk1/+Zz8AkAfLZX91JAuR812Ci+W+i6zfpAJnoDP3rft2K/eBA3yDiNpJ12AfZg0H7gVNp0oM621U4qr2qugfU1AY7e1wVYByKJA2DFdg4Dsqdm5bJtKvWmDhy7a22DHZLUUU+2IQDSTahiN5CpY49dWFWoSyctlRqCtsl51i5/OCbD7DvtZFARLKaZNEBlm1Hwo4LotgecCbFpNXhr3un0DCNiccMQPx/WXkh4kUn9m/aUT1A+pFFbqEkfOnm64nWHgYnapAf3v8T9mTsLkd1f+UAvAOKomlP5vffzvkfSob+hIPh3Lnr7Otqftc5JIjyBHoM2knrCi5kIXLb7LEhkXSfWl9XZfb+ba0WzjfiPeKNmxAUqlBO46K1r8QBDEG7dTU6y1NrEUgLIHvDREL7+btIbi5YDGYFf1Ip/o4A0QXSx5Wgj32NPDBD3IwRHEqA6GGZKAjNJVOVohayciDsTcfUk4ALI2yYRwCe+gAJPFD7DsLS2AOAxwGu2/V3UhTdLdesW2kKl6NorV8xYx4bXdTogCCuANqqcM0EDPP3mwEwcxCA3gsmzV6sABkqAbmLURj7EMW0cOF8ojGCwXnqJSfjOIXfKRLBvxfnKNCI0j8wUsLjiRwC+H93zx5T+jpj7lyAgE421K0yF4dEHG4UT/sR1Ooj4kskhxfqbu0tceb9+lGiNmpsz649RE1ESABMWn1jO5nm7jhK6MEgCqsaUOk476V56vOXLRdnFKAv07/hiupxNYWu/sSF/O7JR2XvE5vkL4Vk0fM+EUjO/bFLWbfRgaARLbpRB3wcxGXSAahfjLsjFPuOAx0c1eUlgP3kpQMsWnNuiyg2t4YBJLgesM6DWBaikkZspQ5lezUOgBp+u+LM0O6Hnz/6iGy67kqZj8PDhTLzBmKzggNjZfuubPEMiJfffd1NNv+yDzcL5eMQIJcsny6W+nIJZjBevXix9APEO6lNAaBPy1SHcGY4AVTXAopUAv67AZ5awcb4A6Tw4ens8JQhFLPZRHuUofb3iJ8j+XQ/+BIZlJOdIdPSEuSydcsgugAbccFYYXnS6B87WDs7HC6txNJUl1WhPOW1AO1GAUArudalgO52MIAhUbGSfvQkY9BWli5bYQrTBwCo+lFlK/N5Jj9LFi5fIDPmzYTkOYPaOdAA/LGAgRXFeXLPnbeI3SLcG6/kwzbWmgJZBV5DAJRriOoJgEm1xwI2jDMhu6BGMkr7JSEhRQId+qWtppiYDQdJnjFL0gtQnsOojqJYtnAN3Qc6ZSPEjlUj8VqANx3VdKDUtkn+kIscLu6QYvokEDHLl754vQQSp9XdWCbZGYdhOXtl1txk8QOw6QMc6mmqFR+uuaOlVkYsAHfkBnbxp8aDnCpC8UpkzyGKyXsdPAApnaS6sJpIMvBbR1TCTHA5pSKXrEugA4Torbwa+fF/3iVv7tgu+7PK5Jqbt8jh4+kSHx0sC1KjJIJ4EAW4iulOKKlqZo7AUsZ9sWLpAqEqmX4FjGS8f3lZtfRyP9cDQOWWVYoHgF5oXLycIKoqhb6dIFwL2SjTv44DpHNvmzRUlksMWX61kAHWjMt3sfh5MIfMoOOkz8FHnnljr3QxjqMSY/ksOKoYC76AwUP2gHIc6/TUZCk6ukdCICW941J4+NRxL4QZ22FwGsOsFvUvD5/nn3maPMUomTdjBkpmgDvGUSnRXC0o9xfPW4Alkd4aPnMLVsF4nC0uzL09kBFlZ7IkCjW7Hcd0/Ei1IRO1U4XuKQgDch6tHKTDAmjMhGkZJqyNua+ioZx+gSHB1CT33X+DGQfF+TmGJNLYKJ5wlElbpAlHmDMuCFtcIPPpYsg+tFuSY6MkDoV9C59l1779Jn5n/RUbKMXeD4HXB3nrJVPiY7g/AWwBVksL8uhMAqTH1VBRWgvgSR8O90Ijx9eLI0LnYO0zCKYr4Axkhz4oNA5M8ynXE/1TUV4mxyGCZs4lGs0vAiCdHgacMbG8x5S0KSayMDsnG+MW+f6ozxX8VJZcY5xcOY9hOKdKUXJ7Qci00T3hCNGj0VYKdJZDtFRwXr0B9NOmz5CyimocDYROQUjacv2qIF7bYeltIAO0Y+mOr8wk7xIXHZ85EDdEPy6YfkhP7Uew43rqdXTm2PrPArjpkBJBOFAceAboXOIC4TDCfDKg8Vc43wYgI/va2+gaamOO7pak+ATukx5pgHBsaO6U7KIqeixGiP4SiA07o55QRYEq1fWZpICvAsgaEVjPg9SNCB51fNgC6lup4hyyRwkRK66FN4Xlg1xPjR+z1QUFgL8DjofUpfQW1PtAfFg4FsgW1Ok6D+lzz06BZQiaitpqSHZP3lvJl0DmsBpJxv1gYfFy+OgJSUxKOXve7FH8M94g90qJznPms156+aUQPRwjC5R9RN4NU+re0FAFyVPAgikCCy2dDTiCtr+3Q75ww00AxS7y2ONPGkvsqrUrJf3IQbnkUhZd3FdR/m7S1lhLhFQ0Fth2rLhagi2yB2LDAgFoB3HnD4EQzv2RR1G6unoU/FZliXZOvUOMpDcT16p163BiEm3EeNXit1CcePbEcc1kPO189x2ZN3suihhdeNFdgQvkwd8+Ii28fhLkXDNEhZcvpCX3UlE5cwJz5gjumCEWOXMXzIW4sdCHgSuRdUQACxy15KrSf/asuYgmWkzp9wDPnyGejUOQYDYIAHbv2idnzuTJnXfdA5EQKU+/8CLuE5Q4gP7Fz67+YKE29Wt0fAGo5z08T2K+mG6cTAqKq2jDZIqy+DIEyNmFn1mmnSNcUUJB77de4rIcGSNePp5GcaMLLifuC3X4qPvD19ODeQA3J2Olg5g7dT1Yq7ODe9SJ94una+j5F16CvDwjU6fNRLgxn0VrjSkb1/ntS1+6S44dpbCOa7tzx7ucC8hpPpqLVxBuTXsTe6dEvZaYe+v9giPD9O1AwMaoWwmiQ+85vUcz6bkJ5R5WMmMYl4uSZTqG9brq/a4OsmGNaFOCm7lDr7VZA56NPtX5RNd3qclTUCO1Mbefhrz2M0Xr2jmi76/rJ90MKFmimwF1qOlz1MI9qX/qfebD736cTZ2cD72G6kTRa6El5Vogr4Shxnsq8aEkjOpt9L3VEaPfZ8facpC1jZO6VSCHonCwqTumjntLz0Mb5fbOlPgND1rjxPI3MVjf/Pf7WdS7SBULfTeiG+3oJUOt8wkX7p+fb58kQC7mWnz+AfCLObrJn53oDHz+r//FEhQTAYAX+/oTneHJr/8zn4FJAuSzv7qTBMgkAfLZj8J/xU+ge8JROjZdEOJpf6a1KvmZElXopWkS6ljvRHQdwB5QnQvau3zrTTfIT3/+M8SD4SaKCuW1tFoa5eu3bZFpG5aKZ4iTdA0hjrbqlm6qAOYjck9NmCJv/vktGWwbBhPfIg/+6CEis2vlldd3gRt2IMaMJRGhD/FjvwT6hSC4swIvIBUFMac6JfLAodKmTUF8motIEsyCfX//AIlAiLJbe2tIK/KU21etlXV33A0G0Ck5WQXy4C9/CwGCEA3gyxAgOCzGCBDdK/113jdo/4UaQMaL1cd22GPExwcEiP5dte99pmdVyQtbUm76wHE1tl87VhwhnEatwHW5BgPUDdiAd9sTbxyA4Fz3/rr3HuIca3S0xlGrM6QeHOjWSzdQfH7YYFjDYAwB4C9a/dBA+tMnJEA0+egsAaIOFuW21OXB3437gw2t/tboD1X16UHq/9sA5OsGfURzsSEBGlEcq6o8hAiiYUsrYHyyVOadJmopSsL5tyTAUi1C94fVqQRkSUG9uHvnLqOMdXAMpyS1TkoB1iqI7diwZbO8TtmrM+DYYspeFDBqATSuKMyTcE5IFOBsCvFPZ4jtOHDoqFgAyucsWcEgCJY/PPUUliIGHdFUGtkVTSSOI9EiUYGoua2HJCk8AEU9Wex0gLTVV6MohImiQ6BJCY5TWfRvNAFkTgXAcTYAfBP53M2QHnV83R+rThREi2cgpAVExX898H/lCA6WH/3oh0RO+MrPHvyFnHzhZvn5u5BAkcF0N/hL7tH9Ek25dhzl3i6AKP2o69Xd4OzhK80M+A4cEkF+uA4A9r0A7Ua0HB6wrRQlqRXv38n36OepQlnrGRAm299PlxqYMhcvf2JNHKWCz1WPg6W+hdJ4oq0uv2SVzAOQKgGNzytslBNZlHC/uFYWfDOPm7dPFi9IkcRwikvrymT1vDnSWJgjcwHcB1GNGnILxfAoJEUvqnoFq+z4fwU3Gom7cobs0jiliCCiSrjuDQruNHZKv1+81BEVxWUipiwYZ8eQzMMFAvpMvlMrA2rIAJmjMJo9AHQ2nG8lQ1ohgDopsc5EqRxBF8qxU9lcQ1q/iVSqI2rHGja0A9eIAqDhZI33wBz6+XsxKVlJMIX23RAYh06cltLaPqxhuHBQ4+p5tBqxyE2/vk4qXoEc4TNrLJMqShVYcYSQaqSQV6N3cjPPUKQ8LL12wbhVXGU6BeadEHRZxKaloaIfIFPPAYBUo8d6GN9zcBGFuAImUSyef5TSanccRnXtkl4/JC1cq16AOzdIpcgQP7n+6stk37uvijNzzcKFC02/TFlVvTRzg3oDso2i2nYawPUAeNrMz8OLCHOUdHLVe1wAb3uspKyuGRCqH+KMDhF/3pesnxaYz0NZw8TAJcvx93Pl5z+5GTX4PinDHUNliXFQxaVMkR3vvSnf+8qd0lJeICOQNxZKhYuIDdl9sErscanMnpsKMZgMWYA9pa0bZ0y+BOGoyAe8PHicsuS5OKqKSmXLTdcDujYATlpk60/WSfVbdfTdAKqhXd711huybMEi1NB9Uq0TEWOom7GYjUK3GXDalr6XuKREmT09UV569c+ycM1qOYaLKnXeQvocCsWmu435gDiYoCjinMpk5vRk3B/h0niKsQJjMYSifNeO3WZS3YJ7bBAQVTsJyvNzpZYi5HnTZ5si3GbA+OysTJkBAQFPDxEzIiU4KAJQJg/Tj5FxCiCdc2uBBKEbnQg1VNIAt2CLuAMicOA4GfdHJh0Inv62nI4h+fn/vRfyr4hy6ErpwlHmBKCrEVhdEAGD3HdWzBuOOCQUrM47cUDScBkMYs0LANh/c9s7smjpUqPW3rVrl6TQReTh5iKzud/6cVy0ExFVUVKE84vCb+PAI2YIMlPV3xpBE01x8WwcZrVEOGnRuRIjOrFnZmUZMPOWrVuNWySDOL45nMtUiOX9dL94E+F0DGX5V//9q5AY2kXSZOZxLZ5WdbyqxU2BFO4P7UjKYv6MBHBs1Sg2zqsSTAqCjhUk1/JejhJL0XI3xIQSt+3MTXCjAPzE2PG9mlX5xpuvyo8euFoaq+gdAFxVV4POF9Y87HyZqzUuaBgCVMFORxYUSgAW0x9Qg7Jd3ytcuwnIGdOS80Fet49rqR0g6lqqx8FRByA7MyUVwhKiHcLUQh/Q/mPct8SWdYGnOrqj9NfCMI3U4uGoxcxaGB2EmrwdYFZdAq0QKe2o++1dHCHqsUkCPHsT29OMej1Mo7EYI22tbUw7dvxcoExZ5Sctecy+kGLDAL+OvGYn9083Y6YHgsaW86KKjW6+pjFjbqgxOhn7lUSi9TMGrIjmsUAs9PNQ19ayQOZLIx4AhC4uzJVZM1Mp7wqS3DM4YZJnyLa9mTja5kCaHOR5QBcEz89Inpfenm6yANIhECeiFsfv2rmH46BwmsXDKAuJTTdcS5dSJlF4FXLZKqLwQPL7OIeuuhCgVNuHMXX40BEIhVHjRDF9Odp9RJ+Tg94DANx5uHnsUFRkF0HCQO7Y8yzXc2TF648wbycnxQMtD8r2bW/LNdhNtbB7Ifd8I7GC+/Yfkj+//qZE019iw71RXQt5B6nhzn0fQm9HQQldOYgj5tLXdZrYrhN0S2nUVQBuh2IiopSsWbhwMWOEBRyOqngI158/8Au577v345p6y3Q+NTS2Mo6CII9Djbuzk/MewDU79rMkSfpGthFj5D2YYpZfMXcdNQ4OO/o1tE9IiQ91T7DkM+sWs/j7m1W+Lv2sIBi6OR84qSBs3Dnn3og5Wpnv6+sp+uZ1PFizRELOehLr1MWYCaCTzIpz48/9NgBBNsrzWucrddg89cdnJBd3xoJFS2T1mnXGrfGDH/yQmC53uenGG+g98ZYjhw+xWHOUXAhKaxZ74bGpXIdy4j4bxpxIjK9uCEH9bEo6qDPEA8GFEgitjFMfSAmdBwy5xwJ5iHlGIyu170TvMyUO9Hs1z9aQFvy7khDd3Hs2uJiUvFC3XR9kTgykmIXXLIIYm66uj4ICI3rRGC0tTTfLWv5fiQwlT5RUDCGCr4+vq7BAu8K6+LcGukM06kq/T9eGWiCvPWEKzqnTQzcT2rEyzHnTe3QUckYXtGrzHoU003J0VVlZ2GwMszZz5hmppI4Tr2PLvd9JTqy3Z4BxgwQHall6n3zpnq+LsyPdZRZdaNvLbasflSd33vUP7ePG+a+/jocL3gH8Q+93vm+6OAKEVz5HwvWJO0AMJ/bpHvun+/rj4q5P9xjOf5HPjQG4kOFwsT9/Ie/5z/IznxcC5OPP58WO/4kJkH+Wazl5HP/7Z+CvUSX/++89+Y5jZ+D88//E88c/9/NjovlvolE04c/rfursi3xYKG6uzoeqA/72/c72Kp+rqJroA01+/fNzBtg/OpEA0UzKhTrTNQarj/2SCnFVJaegvYL1ul9RkZzGOWmZt0YM6/5FOw5dwVU6LE3y5Zs3yG0//rrsPPqWdA41kn4SBk7Qblzu82fPl5lTZspzjz9HMhC1CDau4Fil7F1GwL07Edz+DDHaLJKRGkgzcUVk50ZyhnY8uoEN4gzBeTI4xB4ILL2mroKOEFIdAFxrEO06eyE0FPAI9rH3br5Wllx/o8E8PcAnr7/2C4gYwasM+aG/NfaIvZz5U49Rc0Q0qvhC55APOUA+iMDSPdnYvlsFdYqP2LE31/Op0VZ6Hp3YAzcj6HT3sAdPaALjjWbPR7oDIJPGOk8j6aSBPbgNmK1eDk1T0T2h9oZqjDb/OmbVAN/XNJV2sGRNUbJKuftvS9A/KDw/Z6Nz7o2uxZ66eTWbVUAa3ahqhIQqCpUM0ViUceWgCeM/G5elBwdRpZI+gLFh1L7EiaCYdKL81pUPHUppTESAN/0SdG9gF+onPw0US4KIpooEoHri0UdRjKdJVnEdPQPT5fCxTCknesqOyI52NuspRBytxkFSWJgp6Qd2mdLyRNTgsSHh4oJiNo8C1lJiNBoAzKLJB09ITZMHfvUr8afUVcHAGAqbg3xR+xNRk0TxuRMDyI7ylRjICM2W70dl7KCtDSh2wUlk77EMCIU2o1IPJPYplI3+KUBGV0CcPt5jw4aNqPDpDiBz/61dB6SUDoiXtm2Xn/7mh5KMSvauO++WkjfultfORBoyaN97r1NSOyILZsRLSjxlujB21ajrR4k78vYOQSFpg4qxjBIXMuIdKYsB/OgH4FJldHVJmVF+OhAP5E8cUxkOC1U8ZxWWi4c/oCWdDgXFFfQrENvjFSKDgA5ncrMAVKwpYF1iYkIyUKJacZwnfjlHZt+7j/JzD4kL9yWyi4gXSI9U8sgdKKFw4nPZQ3bo4OvlOP2JMdq1fYesXLZM+vg8/RTYjABiDjP4ulCLWmAmRwC6WjlXZypg3CKnUWrvxXV1BoAmWsOmT5avoCQeIM+e7PchjkNJnUF+20OaOWmMByBrL8BJB9EvXTb0IHB8jShgVV1dA8PnT8GQKnmVJVyKS8UCmNmDhSqaMm5V4bYAys+dM1v2HM2QkxUtgNuwBIN0jvRSGhvuInc9/AWpfvM0YGgocTrD0gSBFMJrarxMaWmuFBWUAh52SBAq2hCANyvIkQDGazcupjyK5UcZ54EAbYqYqfrXG3AmLjhAurkhBxUcI/7GCVCzecBOdldAINSgmGaso6uWIFdb2brlChnlvaxhJ1sgerroM2mHaDD55komaiwIKvn2ehTvRJgnJNvIiRLA6cQIqaTEaIDJY5CxOsz1KSok2sub+9zLhbHXDQAYLPv31cpXbp1GCWweZel29Bd4okCGkWYyy4FI1LF76dJF4oETy6UJBTJRNE5k5B3ILJCMGpwFfG9QmJ/MT4kX+5oq2fHWQQlLi2Hixs3xXgHeEJHI2fEynz6JQ0f2E1XVKP/npXuke1crzoLjgNKJ0gtp6Qjgq50qjdwLdvY+sv9IltRbuBTMsfOXz2F+sJHoqAR5mRgoaydrSYQYbexqEl+IrnBY7xNEN62+5jqcOXmyZkmyWIdQfJ3VwDRD7iLn5je/+6MsWnEJXS+BqKCD6M0AJBzplXdfeVnWLFgmvdwUvUzubRQEd9WWywwICTTRknvspFF8e/iESF3nsBzMrJM2EpZMFJOqoyFHHQHeNccxJDQI0NSOGKJWqebD+wRYydbbbjZ9FpUA8NXEPqk7S8lBF6ySA4B8VtyjoaiyB4f7JX3/e7J6xTJAPx6gTMxvEEt29TWb5Y3X3jSxUgp+x8fFyFS6VAZgv2uIAnIEpD19KsPY/DxwKNhpARZjvYb3UodHM2B6Y1098w6kIfdkA/daB38fATC0h8wbRTndBRjvBOG2ZcuVFKm/adh0LcyaB+BcikNkGGLbkQdNGcCxgqqh9AZoR4QFQi8WwlHBcGXjhzmfg9p3wH9x3Av5kDABlK0fP54hSyBy7DmuNsDyckhQjU+yZZ5ygVzK5vs2XB7K9XfjgmPZJCYqCNeIuiac1FnHuXXl+PoBczVKqBVXnwtOCBvA2ZO4QOKI+mlnDo6IjcRlgeuDe9QWctQNQL4J1XwXpGlWZhbxQsEyNXGqlOWVQEAMmki60gYIBiL2cJCaz6I9JeZRzH0Vnxhv/u6HK0/7rIYAXXMLcim5R93Pc0HPixbM+9CnkU/Mj5sbUT6QT34A27OvipHefIgVAFh1u3Xx4FY3nJ6zkxC0Xr7Ekqk9la4CX3qK4olAbKyrlDwcPXaMiUGuoytF8Y3t3UT1UVRPj5Q93TxzcSTu27MTALdStt68SY6k75Ygf3ecZ2ny20dexbG4XHxD/OXlN1+RnoEubJ4usnzhHPHkvMVCWGksWE52rhw/nS1WPB9LIYgXX3KZ1NK1NT8pSObz/OlobQQobpcwnpEtOHhccY20QJCXl1ZKKtGOxzMyIdcSDUnZwhxew7zkChBezzjXrp4RxnUdUWNOgOl6LMGA/oMsVgJQb7z9+quydtbvJJkAACAASURBVMVS8+wOww2m5JTGP723630pqe+UUuZv7eKJTUiWaMZQI0RBMaSNOqGu3rxJXsEhlkt00o033WQEFBqTtGvnbkNQXLdlPc7LEPnzC3+GXAiQSy9dz72RBRhfxBrKVrYTP5mKI8+dsXXwx3EfLJ4Dv5aFO5EOmA4WVIyrERvIDi6bUDpXjyMmGHKtXaPUcL31Qhx7QwgpAdjKmAtHvWPLnH+MMe7j4WfK6FTNE45gwp65QMmJFGKnevmcFcTpuUMMzaRTrJs5ws3ZHncTvUfElbmxTvIlN68W12UdBMYROnU0si4uIUE2Xg0xyLx0AqJRy8Wv2riRZ1CIFEKQVHJPNvE1T+9AHJ24yhgvoYzJQu7bNlXGsBh3hWTt4l6yhbSwYc2lv7SrR9di2nGi61clNoZ5pmonic4z+v8aVaZOJe3c0JJ1JURM5BUkj7o6dTmnjg5fyAtdVNpCcCgho304KkgZ4PmsfS9aeq6l8O2IEMKYO7ogVAZZJ+izUYvlPXC1NUBkzps6VQ7QtaXfH8i8PgihqC4V7QTRf9O15Vj8FUQKi0TdOFjzGrrJ0Otvi7PO7DHZZOhGYxwQMBF//KeRWHrY2len8+sQr98HwRgVFUO04BoJ8EyRO1e9II9su8WQoBodpuSXC51S+t567Of++tulPufyQ5bwz8/ubOyTnBcAMW7sv6q5PikBYuCvDwoMP/rIJwZgzn/GLvbnJ74e5yc/JgRALlz+NvFHm/A7PoBeJvzOyW/4qDPweSBAPssrM/H4+fTvv8/y+Cff++LPwMWSxxf78xd/BP+6r6Dx9Xr+LxTA/P//zE38fD//MY45oz/+e859/b8nSBSCPf+5n/DzXTD4/D907T7l9d9En9IA8Bfza4LPf76XHjUlj5pspHsMsEkF6emq9EIIV5iXK9/6+tckkcSh+++/H/jHzuxxVQzqwz61sJjUHo3TB9t2pU/BQuT9zZcvkdBVs8BDRyUoBnFYfzt7NbA+8JFL1qwF3yH5BpeHoxWJFd4BUkrSTyniw6z0THH3ipWHfvFHBKAuVAMgshslRQF8zYYUBqIGpA8c2wps3R5MR/diPUR3BQT6EI1crhC82f/dSgz7AiLjdS+lZEMHe9F77/2G2Qc62NPR2A8m5k7FAHtmN2LgtXdRX9uG5AsVpun+UQVy+lrq2te9kzr2P/aXuXXOCgzPpguM/ctYStS5v3RvZ+6Wsc2e+VP/TfeC4zfgB/eK2QcqMYOgEkyrEkGvkj7qhlECSqOv9LN+YfUyWf6Fq0y89r3f+DbCOfe/J0D04o6TIPqBPhyJpeo77XXQf9f4BC3wVfJDlYBjfSDmh+A9lPxgwWk+8NiUawYQgIb+nCpmtTTVgY2uJ2BTZAgFvoDGQXzwCpSvtgwCfw5mxpQkQPQW2b39PQiQaXK6pIqolTnyx2f/AtDG4PMPBoQMJJJjJZ+ll4PPk/f3vCNrcYN4oSR0gMFKS0yT//rej1BHB8ggG/sAQB8nXBn7j9CbwGeYQzySm7Mt7+8NyN8lKURgOQ8B6wKiBxPboMc2BKhky8ENAz40EIFVAShUCYtEuIv4AyArKNBMxMtoT5csRN3pi7J1ALXiDx/4rQw5eEoZ2f21vN6Vt1xDv4O//OnpP0n6HzbKk3tdKfoWObxvu1x9xRqZmhQulo4G3AlD8txTT8uWq64l0iuODo0iCsczZdWKmShPAWAgGnTDrjdkBTE/qk7uZZC3ES/SSG/GsI0zkSODxGcJin+y8AF+S6ubAMDdpAtwV4ETK4BVTwCqEQZ0R2+XHPnRFJl732GiZegRSI2TWVNixYq/exMbkwxB5A2p5EmO/YjmdoMeZREpFUsEVRPl5FGqjoawGsB5MQoBMsLN0AuQ36d59b3D5No14BKoliZnXDWhERLuR0Z4a634Ufqydg2KZC+iKXAfgF1QUt5jyB0ryBAbLWBlEI/w29I3Ks3WXnI8rwxAxdN0QLjzZzWOhmTGiTo4puAiqKcAu0Yj0fiaB2Oggu6HGK55DxPJ2ydzZQQlqJOtZpG3EXVlJ3c+tFlGs3h9AL3uNqKdOE8k3gD4WrjpIbkGrKWxfpiJZEgGrPplCV0O6t6qbajjRvM28SdlxJJpSStMhCwHVPaBBLGFWGqEtBoF1G3XboWAaHntdJ2UNLSLq3U/BFuPXMUEODslTgZaKY0HYNIC7RMA8onEbJ3KyDJK5KxTwwImTreICx0I3ULShwy5OUvXqJP0UADbx+sHc/7qUVXrPOLq7y1lECPvphOHEi8QO4ESHuBhyIq4NCJT6CGIjvSBTS6T9OwmWbJiunxh09Uy2lguLg354kZ2YHdRmTT2jMqjr+eZ4u/5iwNl6Ywp4tuNQ4Ss+CFy1Y+eKZV3d2uvjsiKa9bKKGDf8VNHiLsKkq/+lmJmCJAX/vSE3P6F63D3UHheXESsk6rFHRiLvTi4OiSbrgaPABdidYiO8QuWU6eLub9nyWmIE58gwOpAVwlljHn7Ax43W2QABj4+yld8nYjvmYIi+GQZyJ6dPP/f2+hr8JM0wOGMM6fkhtuvkY6GUh44qOABNrc9/5osXbgcysmBkmzGaFudRLg7izOEXnlBuYm9cvePkqLGXskoQaWscYLORO1Aflgx6btTGGNDvmAY5MoQD78R7oNGQOQBQL5rr73asM45RM00AhTH4ZgYgJnu1yhAlOBuAG32qKsrq8v5PghYAFU7mPZA3GE7d+yRlStXSysX9QVie6LpfVEAccVllxgX3ImTx2Qe5NSud7dJAgr70rIiCQasH4BACKPsuRXiowulvQtkhT2Ex/ETpyAymPxxjTXgJCqqquM+d5FYSF8th1q8MI0IswJiguh84eHoz/2vkXK2gOcBuMrS09Nxu1jEjciuUErQ4+K1ZNnKxFiZtTPAcTNOIBdKuIYBDj0AXtUtksscpKBpBNFKCmTX4FwZ5KHVA5ipbrZZM+3lhReJo5udxr0HVMnD2hslv3amaK5/DzFC+sDSHhvCFblG7YJ5CDeHlVTz2gEozPVh5ki3k4M6ConG64EECQSotqBmaAWY37s/gwe3yMzUmVx3O/ItayW3pJIFhpM0s/Do4308UIYPM49r6bX2Eqj63x+Fhp4PC59BnYDaHeTLPaSqCXXHOAByx0JgOag6gfOusXBrtk6Xsj0NEgEhZsVra+SYPvPUHaLun6P05FiY90aYJz1YvGgBvTPnp5Jzn5ySBIhNUTr/PwL42wHRmVdMnwIP5CrKwm+66WZ55+3XAc19OM+j9F/kyZUbVhFz5Stvvn5EDh7Nwvl4NT9nkTfffYPxs1gSifQbxEGXxjwHP07XQ4vsxdFRwHkKJ2prB+TvdVs2SqyPjUQSg1UF4aCKfAdV8AN+d3N9PSF3OAxTrJadXQAJFmM+jy2LIQdsv9na80AXUjXks5KuTYDdwyz0lAyJwnnnTuyTDwTd008+bp6/aUTaWdNVYsv9MiUuGmLjbXn+9d3i6h2Eq2w+RFOBrFu/Xo7g9jh87LjMmDOX+L+5soveLI2qm0rPUA9zW3FJiVlwVTFO16xabmIfDxCDedutt3O+tZumTf780suGTKlGHcIHFlvIxNJHF0jYV08RlejCghCyDOceEai4E4k5HMKNAbk/yJphFNeK5rfq8bc2tklCbCKuM9QyvEZIeCjkWheuTnpLAPtdHYl0JItqgPVBWHgw5Fi4vPfeu5LGZ1XnYEFuAY8AnJj0eVFUI5Fh/swbgxSIB7IWGZF4nJlKXOox7di1Qy67/DI5cvQIJEg8QoAV9IKUmZI37d+xENPpAcGndl0tGLe2dZb80jos1NiEIWwaIfqtVQjB/aZdQEoi9EOAjhEgY5tdXX+pi7mf8a7iFS8+oy1f1zWN3r+9pkwcpwXXUH+rAsnCPTlOSGg0lbrNfHBB2fAeSnKp6skNwsCb+6cFAkE7t/Tn1ImiZMkQ814TogVPCDONjnNi7lNSVceaGze4zl1luPJ6WWinpqSZbiYlP6ZMmWKcKPp3birTLaMLXivmWiVC9D535xpp/8jYgnhsMzm+H1XPzpgqa8xFpotx7eLR+1WPt/DFsSi0p/bcZhbs6pbxZJ6zhwTSLiM9X0rGjP/6AC48+wa69xxzBn1+QZyJAMxzHSTnfu9EPzd2TsY2K+fbw/9jr/Pxe6SL/fnzbWD/ka+dH4D46+brH3mtT+d7zlXRfTrv8M/7qv/qBMgHO/GPvcSf9f33zzv2Jo9s7En9+X12/itcoTFd8yQBcqHXeiKC4qMIEHPGzxInYwTIx5//iV7/wtX3F3rEH/q5f2ECZERF/xAFA+wt4D5w+ZOMAAbkCH4aBH6lPY1fuflGWbzhcnCCXvn3b33HiPKKEMWtWL1ESvMr2P+wN6LHws3XVW7ZuEaSLl8mNmhCnXxI3hBIC5Jw+tgze7LPtmHM+LL/mzltOvG+iLFx3ismcjz9JOJy9vjVffLWq+lUItAFGRKPWLbBYDQeEDL9GrfFZ+yCoFAyxgcBZh1F6J7uKmBDYMr+TF0sN6xcLjMuW4d4DUwE7PLb37nXfM3L05eZGqFbXRcCVW/23M5GEOjsas8+mHQP9o6KP48TITpKFP9RQuRjf53t1Byrxfjrb7OzOGu4+DDfML7P+2CvpwCRuZ/Oit84n5pKpftFgEAjko0j2l3rLDRK24eEBnXebF23VlbcuBmxIPFZCMWzs/Lk9w8//vcEiDIl53648Q82/gF006wqQ0N4aDSBZkfzd/0+JUBMlvY4CQIqaG513YTrhpVTOgoIpZnOqtizJ0bCAfeHDxn0cZFhEgOg0AOoXQ4BEgiQ4ksUTFpighwnBqINADk6MlLcQmNl9559DBIrAJQy8rNnyZSpqSiBXVD3AnC//RJgYo2sW7kM1sxHPJ08Ud87y+O//29AKEBvBquFARweGyNFKPOTAKMCArzEnfZ46e+QpFBfmQKA60q0wiAn0wvQy4qT3g9ANAo43aNOBkAOB5wPHVhaLIAJvsSWKADmTvZYcfYpMv5jIQZiiETyB5xvlQL6FB5//lX588un5ZLbFsv8pYvl+1fZyV0P5ppjHwCYvP3mGwBmtKqFYpryUtTqnfLaS3+RpYsWmxx+BwDOhLgoQBqNWAHkAXRzAFyw53x38Dl9cScMozw+Q75/GzFDNmSvu1H4XlLdLGdwgjjSTXL4FC4PZ0rbOQZbwE8HQIwOZe04z8cemCbzfpjJGOoTP08XuQxQzQdSiCAcMvabyKWjoBegyM2GCK2KcuJoIiFAsmUWYPUgoEsXTgd3AEN7ynCHARI1p1//faibzH7y2hoA0jKJ2jpW3S6BMYBlkCkevH5vZyOkzkIJTYySYfoFBiBPVCE+AhCiMUmjRJ8MASoOA1aA+0hB66BUku2vo8ma8eWLElv/DAAUdud42lATO3PNVNFaj4I1gK6CRiKB+gFbrDkHBwqrJJySYDfAxvKSPCJakmXj95ZK/fZCc85H+gFoUIx2003QBcCkxc9egKZ+3lFSQveFxofZAojOmT8P50kA8T/V2K7IqiMW6OCBfQC7g3Lzddcy7hykB8B2ENLLmc9XDnjYR4H54ep+qcXd0dNcLfbEYP3nvbeINc6LdiLWOlsVTHJBXdvC/WItb7xeLXQeSSAEgSrm3QB0InnPY8cqJZCuDC27b0S17cZ5D8W9VFHajIpeJAgQuh1G+O29udLMfBQU5gy30gMDHGiU/QcPHuP4AAJJLXELtJfNEBSx0WFyeNcbsnFhitQWZKGSdua1LTgmXCk6bpLCnHLxpQt9UVqwiWNydg+WbftzJBPeJijRXyLikuV0bo6s27BWfv/Yc/JWzg+kLwOnErPCiw89KCtwGnlCkIx2d6KM7gcAtpOd+4+Jf1QIuYbluDaCAIr9Af8A97hmCkxOmR4v3pAgzQBfh48VyLXXb5U3UHjPxSWVnOQlVr6t0vF+Ng4yN6JRvOTRx17EEeZHf0m5fOs/7gboowuiLFeCeZgUn8yRzhYLxeIBXKNh8bEdws1EnA2uhh4ii9o7BsXFN1TyarukpLkPgrNf6IXSxCkmekhaOj483JwM299DxJcXSvceyJNm7sVL1q3ha26SgaJ7CNZfOzNaKJbWwnWPwABxBCjsZc5rAERNSaaRnnu3vb0Lp0eSKZ1u5n7MyyskN7LeRMmER0ZIDPOTPw/VsooSxjgZ/4wvYEDe3xUHGAQS4DE0tCEpmlEX9HPv79+7Hxukh4RFxkprVy8gsIec5HW1cyEsOtYUnre31/GAoDydOXkf41UV7CtXrTQK6LKKMgiYGHn5lVdwuaAc4DWvve56cUFxf3z3XjPHB0HeKlisAGkl/R9K2CjDrgXM2jugxKRGBHWoohxXRDP3wJWbEnAxkFFJrJSni72ZJ+xYGDgCNvZoPwhzmMbw2EPC2DlAbjB3WPFQUxeZM0DlAA/kYYBa7cWwQhWuxz2gBAiRRz6uRAsB0mofzeHjBSgchGeJi0yNnSK1zDk69/kQMVgDiG1DB4Iz56QPgF8BUj8IgPzCfOPwiIuPx9HYD4geI8WlRcQz9aC4xzrKuVaSxIbfqmj3gPBMWesvrZnMc8xV7pD3WK9M6ZkN57SX66/dJ7v2HOC+4XoypiNxUriykNEOhhGchVqG3oMzrVF7TgBzaziOEJxPmRR5B4XgdOGcaI+OHxbWkGD6snB52BMV2FjfzDzaC/E/QDdOh/J+FKl5yuZNV8qZE0dkNtFq9ryuGwKF+pp62X/4uMRMmy1/2b4bol4LuimHJnt0oKNJTtOPtZ5Fgd7LGUcPiz/HFce17McppPFXGqlYjBukiXHsxDlrbaP0G8toNfdKI8C8LW7DPj57O/NqE0IAf6LEvCH6dJ6pLCuWS3j++kIwFhPdZcd4v+LStbgdeuThJ1+Sdp4JWqiuzi43BAa/+PVDxFYFSdrMWTyPU+WpZ56R4LBwejHmSm5evuzcvQuCe4rMmTNHdryzzSj34yFcfHF5VNMFZcGxceLkaelkjATgmhjW8aQbDgjxkt/MkdQf4g7h3+w4Jg9botsYrxXVxSwMh+lh8ub52WKeDxoDVlZUIbOmzaF/IwOCI4Lr5yk5OOLq6RTzhpQYIiNVx7suGFvbmyFrpzKfHpAYSs2DcR/1sPAtIh5vGDLbnQjEubOmQnxZSxhRh524mjwhKYdxU+l9sn//PlxR65krWuTBBx+Ur37ta8wHbtxjoTjD3jIl6XFxiTIHskhjRX/78GPMAM6m58ueOMB6LRUnz1QJBiX0dI3Vo9FzfK/maWlJnyNEvA3EPCPUqGCUKO3iWerM/a2LV43O64IgUGJBe2Q0ulRdEbqYVZJABTFtEMgaj6UZtxp1Nsh9rVblEXVOIDBQ10UQ11LPS0Njg+kcaeZnwqPoWcJx5QQJrKRILOs3PDiSh1OrBRJNCZA2xlMQ10x/XokKXUCr40fnAo25MuofPrsqlNRxqvm75yNAdOmpn3l8ga7HqaRK9tNLJO6qA+LrmiCbr9qKa4X1G3OwA+SwEmihOIXVuWUNufqBwujsSn5su6qrVyVAzpIA/0P7yf/pl5kIwPxwhNYnI0EmCZDPHsCbJEAu/J6ZJEDOShE/9hRONH9c+Lmf/MnJMzBJgHzWY2CSALk48mciguLDX/8bQmRM0z5JgFzETfBZOkBGwHqdEHyayGH2+x70f6rLvw/RdwCCSTuw5UYwHo1v2sq+buM9dyNWbpOtd9whJQgOQ+nW/OLa9bL31ElwVwTBCMC/eMtmcaX8PCw2GHFuL3UKlCmAA/vTa9EHzqIis6WLl7DvoJ/28FHSVToRkDrz70Gy/e19UpVdKX/6y3bE9z0I5RNUQy2dHfQuIjx1QJSviSHs/BDxWXCI9INTkZYCzqh7P0NesDfXzoye3k654/J1kkKKy3333SfXrlhFvy5Gg//+M6kGDey5HIxgtQtBuBa96z5Nx7bGFet+Tf9f8Y0JHehGQjXm9viotKmPIkDGCI+zu7APCLizzhDjCPorCWIHPqT7UyVpPMD9NL1FRXsqhnME49+yYo6sv2MrqRHZYDbwFh+OwBp/IyU4znWCjH+IQRR+qsBU0Fl/qePDfBQTfzXmBhmLvlK3h9IcYwc6Zmjh0FUxqgUSameBtbFn0HixmY+C/IgICZLM40eIr3Ig8iTMOAmcOaDMEydMhIYnbfAJc5bKww8/yuso2zQkay+5lLzqbpk7bxYqvhp5+ulHzUVeuXQJhZhOMmvqbMlC9V+cX2YAksqWeqlGnZxKZlgHINKChXNxMwxCuKASbauVJKJ+4rAKuSoAB4ingIENJ72dfo9egB+Nf8o4Tb6+l59YE+XUT/eEAhDqGAjHwTJsAdQCOI8CPGljIPqHxskLr71Hn0GRvH8iS07ntctVW9fLqz+bKV/61RnAGGeInRBU82ESDTjdB3B5hMKW40eOEXtCvjx9JtOJLFlCEbUNFh9fBvT+vbtlKuWoWq5qzzkOBtju03xxBlY1vSSV/KazGRW4Px0ngLmAhQQpSS5qe42fKqGPY4jr68jN3M91O/WbhbLq56VETLVRqgPAlxADoI5imffbTW7/5auXS6ySU7gUIgJcpYsbKIwCeO2CmE3ciJUWYqOUtuf7vb2hMwEbh7nhhgB6hukwsSNDzoJzprSuVfZkl0gN7pnZMwFj6R1ISY6THBT7d3/jHulvrGJCwX2BYthGOw+4XiOo2If43dvaBbEzKGdqO8jzZ6Jp0JtYcErESkJinMm+awJgsqAeVfAmmA6WUtS0NqiBVSVcizvChR6BdvLytBtj/tzZgOa9gFQil907X4Yyuom6yqHnhcJjBm09YHQ3pEOFlny7+8jMmQskv6CEuJQGaQK8iYOYm0Lht4K8vYB+Ft5fGeD8M7ly7TVXQMqlSAPgqhsg3CBsQw9kjhJhJV0OKPNxhNSVGyX23f92k7SVF9L1UIvSu8zEDjkQo1OEApmeauJwKJPndmltasfBQB8GpJ+CmwPE6sTFRMuxw6Woq3GbQNh1tg8T6cN1QsVd3Y7DAsC/E5S0EeaooHREFi2JNNf3FIX0YNdMkJy/qe5y483Xodq3yIG9b8ulTBBKphRm5+AwCJO2BqKFjufQ+8J9DzkWDplSmN/N+YuTdw8VSTW3u39CEkRQI8p5C3FwgRCMnfLQ21+R0h2QMzinco8flfCYcCmndH4qimkrPtP7B/OJc+kSD6JhrCHDOns6JT4pFRAORT0xJ26eROXhlmjqrONPGykug9mFuKoCDB/sbZbrNy4StyQI1sIO6SyvhSEfoew5R2p4zVn0Z8yck8hDCmAPUrSGnpYACMGTR0+Rg9gOAO8oMRwjAxlAjtJvQK+q6lbIQW/iyTqlqc9WyikAaQWrJjGMBxruEKLKfL1RT6t7QV1rlB8DsxGZNCCpU6fQdWKH+jsXJp4YNca9KrmhksWXPppugEK9z4KIVXMkckcJEE8vX5O96Mk84gHwumP7Lh4uPTILkFfBTG8IltDwEL7uQWF5Jtc1jut23MwHGy67VOpRwx8/lC6Xr11nXBQavZV5MlMi6FPwCyAGCXIWKF4ee+Z1WbN+JQB1OKBki8xbOIvS8hLGcr5xXQQFB8qyFcsgraFXeN8jx47QU+EhtYx/LR9PJbJmrFOA80t3iAdzsMbh6D1WV19vnFBBwcHMdQDyzOtV9P54AGqrYlufAUtWQ9gd6DA9AsHECWrsnJ4rvtkUmXcCQqqmWiP9nIno0qdED24ON8DPbggCDBCMbVQTFZXMcWRoAuL3Aa4OES1oSyEyGm+Oq0OquCeryPyH8xSEGXS8REMaO8sZOkRscKA0oohwow9BC5DVwajPJY0Byy8qxLngTgl5IoAxjjgAb3WBDDAHaSeF9ieMaO8V86wzQO5UYrwqD/cSc+bBZ28mMgmbKG4sXaz0sjCyZb5pgSw4dOS4mf8DQ6JwqUHOoqhIYM7oYsyNMk+qeyyevped779vosq6eJaN4FCbM38pboZXZAqRSlUQg/fcczvkg97vFnnqiafk3i9/1xCxr733DvcNJe38dxkF5578PZjjCMJm28ZJqCHabpj7yJoou2y+v7C2Uep5zwBXiPetXzARYz08p5S4rsWlduMtN0pVYQHPTAcTxeYIuVCRV0BxfQN9Hfr+WF+JkGpHeGChJ8QBMmQIEqsOcrqe3zYAzXoNNQPVj3sjBNKuBaWLNySANU6I5YsWmLG+a/9JyAk7nEyA+3R7vf72NiljMprPIk+7UtZetl527X2fhZsPl4qoxpxc4xzVnokFzH9H9++XEycyZDX2XU/tD8FN+MR/Pw3I72BcSzZcWwfI/R6eH9pr0/LspTL9+9mGsLPlPmfZJ6GQLRknj3BNh2Txonmmx8nNCdUMvTEeLj6sSyizY44OxtmZkXkaR2WTIRL0+Cw8n4MhewICfSFdjhpXViv31SCukBnTZ+I4sGcer8ISnQfJYMtzku6f6FAWyJ7SweLYnbWTmoSVpI+BcBrhPjlyGKcOkV/a/1HKfZzOs9+Ne+5Yxin6qkS24nQpKCqSKiI/8/Kr6DYh+5R10xBj0oN70Yffui5s5z4Y4Tq1cz36ETYoaeHFfK/dNgMQCCpeGYLgquP578v9GMi6QQmQRvpBlNDQPg51RbXQY6TrP13cGqcIxImdWqv03uQ5FwVBqyqhXGLtVixbbggUFWmkpqbKjp07jINskHu2GqFEYEQErp45zJNjrq45dE7lns6E/Nlv4uSGOMC0tOm4NjRqcJjnUpURyLhDnKhCSaPx9P8duDdtVDzDPHQ+AsQcNwtx/aUkiLrLTj4xX6becoAoU5yNbXQouQXLVVddY57rjpSmuyKMKMUp5ucbCMnCwulszJVZcn+gmBxbgMNdjv/jRWzjPr0fnRDAPLuB+GTEx/jnZf2u7qLzYAgTvv8Eh36xP3+xZ3bSAXKxZ/Dz/POT7STkagAAIABJREFUBMgkAfJ5Hp//7J9tkgD5rK/wJAHy6RIg49f3I50gDH8VjU86QC78LvisCZBuIoS1E3MYt4Qde11XRL0aXa+9txqJH0w0dVtHs3Fg3IWofT3i4vKaSrDnLvnpf/0fuWHpOkmcNVfu+do94gZWesvlayQN0XAzQvDE1ARwsHbpACPQmCmTQgO2OI04ZXXcV7M3WjBnvrxF56UvZMTCeYvlR9//qQxWNMtbB7PoBGlBFO9LdLq1JFBbUFrWggC1EYFnGO9PNy3C0y72YNqfmZ19xvSfNlEP4IgI1pmEk4HBHrnlumvk148+Il+77Q7Z+uVvyGuvvCu/++3jdIYMm3j1r4Md3P/rX8qyZXMR7ZYbt72mD+l41z3h+SOwxvcP41G8H02C6Oj4cHzc+P+b7ukPNiCKFo3fT2ORyBpHrnvUEGozLps5jY7WlfKd73wbcRuJR+z3re0G5M7rNsmiSy5nr4fQ83wEiNnqfagLRCOwxv993O2hwJd+QCU5xgkQw+SYHeO4+2Ns46gEyHiul9IiSoJofJSWhfoBPhXlnzFkQAAKSXbH2IVqTGZ/LNEePmSKOwdGyhOPPwmIRTEKQPEiQBFVCgYH+dFxkCMZJw4Rg2It69asIUrKQil2KsA2YDJ9BqoKLauvQEFpb9S/QcF+DOQeU8Yd5uNM4Tdl4ZZm8efrrgxua82cBjDRLoZmAGjNTE+MipAcVKlVLZ0UwgLSaEwOx++GulnBDtgPlO6ORGWgoORrhUWV8t7edDmehQrVBbDXI0zyyO4+8fJG+cFTlWSPU/qeGCPTwuloqC+Wvzz/uly5/mp55qlnTcZcUKCHTJ0aB6sFWbNgNiroDjly6JAsxoHQz02lCl6NMtECXnWqNAGq1tS3ABwDAHX0AVbZEPdhDTjYTPmsm9ThbGgFqGsFtLACbM96ZLUs+0meASzsuOMuoXzaCrV5BOrzo+/vktPpB2QtETxbrtwg2RnpuEMASThWV1SopZTiJlF8rMW/tqODKOwbJIASdyhRrt0Aav9uOitQVQLGjgBWNuJ82JeZLzUtkBmonOfjbrHwPeZ6rV5MFBiq+5ZKsYIdHYaMGQFIsaK3ZJTfXaDRTZA5VeTR1aCY17HT3tqLgnaxKZ/VTL7Tp09JPFEi6XRLzJg9FUU3IAzAn4Lz9KhL2pyFklnRIH4o9FtbqyFhUmBNAyV5I5PWAdSg5O8N9HVyjpulrKTC5ODVQ9rYkgs/b948E9Wh2eKVlO70orSOAMCKiI0yMR8NAIoNAIxHDh2UBIiJ9WtX49iwx93TBTtbZ2JXqho75GR5h1HnD3e3yKpFs2Q6zpe2hirGagvjtMAUxkIjMjF1AnyLXLI2jMiiKkN4Odq7S+apEs6xv5w5nicr5kdLzolSiQ7l+DlWR9TzQUxqrSj+swuaID8E9Xu45FQ2yakilLVg0huvSDX33HFIjeJioqsWucj377uXXoIMefWNt7VTnkKhCLLS3bHr0T+D9W3f24dkSnQy19yRa1BMnmGnpCSG0RFSJbmQBMO4ktRBEUGnRiEA3rT5iXLfU1uk6n1ILID0NiLKWpnUO9saZW5KAvU2w/LOjpPSxp9BMRQG48BqodA5hugZtdylpk6jBL5AHF1tUMnX0GWQJStWXSOnswpl9opFRJqdkfnTImXKughpf79QqgCvPFxCZNfuIwD/thCbnXLDTVdTCO0itcWotykRj6cbJ4tIsRbGoDppQjyw9OFs8mXC9CEOr6KqEf7dSbIr6FqBQKrDIcMhwcgbHJZzawUBi/qYOcQHcHeEc6jkh84h7gDg2nvTTknTHIqbawEYCwHe+7EMuqJW74KN1+DFWbOmSSu9Dkps1hKVpU6ENMrZu+nreOyJF2UJDxUvVOa1jJfFOGa6ISh8UAI0NNaZST0HIqSjuV7uvPUWbrFuQwzbQCTMxiJ5BlDRB9BYx2ovYKxG4fWNWEsLf1ozT5ZTVJ4A+BiXhKMO9X9ZRSkq+ljjfkhJTTaxT+6QG79/5GFZuGgRTiJ3ei986Qt5TzZpTiR3nCfdGQcOHsZ1QhwenRiNuPI6IDsHtawKkkBByyo6YrQIWknEpasC5MjeJglEbe0GAK39OEMaiaQoIp+7HeV1J4oGdXCo88WV9x9mMaFdAxql1AMBMqTlzDwzKguLxAay0csZhh+Al8w+4vlGcG31SQtzSQmdBK09I3Qr0PPBGA4DhA8ICJZinCn9zKM9jpR6QXjYMEeq0l0fnUr4OPO5elhkhBJ15ATgqkRmAC4rG4h37VRQgkdJEDeOKWUDjrr3u8z3OxCdqAsUZ15bnS1dlKfrM6+VZ0Qbx9RIpNmI3j9+IXw/zxEcVcmc/2YI+ACeVdYscKpqq3GRBcmpzDP0yTTLwsUrzPjcvfeAXLrhSnnu+edkzbpVMm1GKsTUIdPz8uXbv8zX90oRvRo1zDnVDbUyb+4suZzvU/poiAVOK6RFUz09G4yvCEjFopoGqacIWnsnqksKISPmG/dKFwTOjKn0cEC0+UHu/emZP1KEtol4olLjsvBE0Z+ZnQ0ZW8IzKE1eeJkSc8rXugdxvAFEW3C7KAFCSwNkCFF8zF1OnPxw3FzOnJ+q0kKZyevjG5Dp/NlONGMzzioLE1E37igfCOknn34GVw2kA8TFdI2OxAlQxBxSwFyrhGo4hexWxDy24lrQWKgBnltHjh6jlL1bps+aQ4F6tGyn8L2Pey06Lo7PwHHxjCt9ZL5Zp6x7sIKRO8yYdKEcvozFWgRrB1ueXYWMxR4K52ZCfPRKXSWRbYynWRDdJxAquAGOa4Td7v17TTyfC2oSXd840CuhwHwo3UpHjx9mLqCjDELgmEZ4IQZwxhnjAYleQCZsJ8RIZWWxLFsyjwWsA0R4hyQQR1jL+V21fDnzRTOdKX7G3ZcD4bxk8VLjZNl3IF3mLFjItW2Q9w8dluu+cCOEEy5QXIuHD59GgJHDc71PIrh/7SHl1JVkis4hJG0Z3804HrUAzovz6sV9ijeE+aADYpFiPCyCFZCz6taIjI4ycVPjPRiq5HGH/FTSQ90fOtfp1x0hR5RAUteYFtSlMo7VQXXk8GGObanpThlgY2AcIyxCDxw8ZN5Xu+GSIPlacKpofFwMdkZv1Ea5kEoZdJ34+vjTa5NkSJBaSDYlWuuI0+zheig5qfOJOj90YWuvPXOMA43rOh8BogIdTwhYFdnoZ897drkk3bDHHJMj/Sv2RIB2UJLu7uYjt269i/uWKEpcQQ72qIVYJ9mhrtICwL91gYypjXRF+3kP8JiQQDgnwuCTkyCTBMikA+TCwYvP/icnCZBJAuSzH4X/up9gkgD5rK/9JAHyv0OAnAvifvD3SQLkoof/Z0mAjCL+aWNPqvtWdWRoIoXGX7mypxmB8LAh/eaGdcslcelc+cGP7pPrVi2WtXfcjLDSFry1RU6fyJSHf/EIe2NXszfSvariDSq2/NKN18rqG7ZI+lHdO3kgBmYvS9y9Ri0PICBMQmina89gekIbwIfKSgtIFQgy0dU7390rA0398swLO8TLJQqBcp34+0TQ20HfJN9rC67p7KquDcA69jZDKmBkv6i/dW/VjfjYiTSeHsSpdxGTHT1rhnzzm9/GnXKHhEQnyc9++iuOjxgt4qS0E3OYFIAOBK+6J9T+R90/6v8roaJEw8f+Yu8xJqD6+AisD//shwVJw+zJx36djUA2nTh/7QpR4a0epzM4hEa8675REww0Xp2EZzA5YrsRIKvQzQFM5u8IEOPO0FN9DvExfgPrh9GMZVXW6dvqhlQJjiFIERNxxQ2u/zZOfIyTIOP5dxgF+HaNGNBzcLbUhD8dAJE079kZlZ8PsSOOqpoH/PMEqGqkz0EjUbzZ1EaygR5kg/rfTz5FNEgIoMpUYis8GQgB8t47FPsCpNtRAhMXG82f9qjVI1En4oCowPUBwNmIY0KtR3G4DuLJJNf4rc6WOgO8p0QHyuykSPEiFsNey751s0sM0TDge3t7D6AWsUUAFVMBcJsAGE6cKZB2QH1PBqQGeqkbIRL2L8THjWJvAAdIGy8AyQbA/g6A3mOncqWpmzzsgCQIkAp55P4Imbf5Mdly3eWyfv0lxm2wc/s+gGyA8jJyvgHQFEiKigoAfJ8KqEOWP+9UTaa/5nxHA9gFUdLbT2xTP4BvGophzZ8/nnGaPH9XCl7dpaaZwlqAwp4hXDR8Xk+U2kUAZvaAec0ASn2AGHl/uEQW/jDLgDvhKF5rUG1uuGSN1BQVyNsvvyi3XreZeKYanByo/onz6Oum9wCCw41YlNDgMMBcsuWqiMIBRHMlFsR2FGYUq5W1gpwAvyO4L0boJhkGBNQIlBKcGMUQEjlEjYQTheXpR2E1wPn8udPEQmeD4xBxN3SgdDdUi4XyXo3PEkrLlYFsAqwoa+g0gKde60hy+yPCgowzpodoJY3msUMJvGN3MeXuFDfzvtn5sJQA2R6QZ0GRWMSIS7IDsDyRsUe+971vGNX+sjumyGixj7TWlKJerUbB324IL083IlaqWrk2PaiPcbpwjlohMTSjXVXL1mTgqbo1BtKlGVdMMUB7FxNBHqW4en2u2bwZIkdV1q2GBNHolyKsau28nitZf5s3rKPLpZnIL2KYAKjKscm1AKCqk6eRLPo2ejy4FSjD9cXRtFS2b9/PZKnl9NFSeGyPJONWsoWw6Sf2RItwNU5JiSWNLqprGCHuCedCSIyknyFXfsBeThX0AYqJLFgUDhHpKnWMw2A3e7nzxk3E6xSRLd8sL7ydzXilRyEFIiSaWJpQ+ioGbOi3ILcQxxBTnwG7i0oapK5rROBChLmX0mEXYtcAgvk8sYmRcv+z18tf/muHXLN2jVTlnjH2wHfeel020NVTU9NMrEwzJb51kpCWJH2jlGqbOhsKcLlHFAgrLM2hvyRUgiP95bkX35NLL78C8DJObL0cAA5rZOn8FGml1NlnQaCUvZQBZeQKUVRP0fJ++gXmSNq0RJweOKIgRW0ArK24ZwIhjkpRw1szf1kx6Wuvjx/MtwegYAv3eA/jLLO0QxqYwzHTwHowvwGEqwNA6120Y6aLUutgekB6+8lr5IGXnBxv2H8l/KxwDmhZt5YhNzVBogG+jzIeHQHylACJIuavFzV5ckIcQDhOMYiKKtw8q9deyvt3yl9efY370IqHXyLugAT+PiINMPTqOtE8w6L8XLntphtM104AAHUt911xbr5xjrWSYR+ExVLHpr52cHikHDqWQcyZNz0UtvzpQdfCKe6BKEmckmzm3xrICmccFZsBvYf47FoOVQeJp4XDVvzOoHcgKSkJFX6OfO1799Hhov0EdA9hHQqFpK6qq2aMucnp7Exjt1RnjBaYL1vCIONXWQGDF8DSF2X+CHONI/O8rQ3RUTzQTTY/8UoWCBo9V26QH250SOgxK+jpgeLBGoKih/uBEEKpKSkTN56dDsRBuWjnAW6wdshJvU9BVyWbsvNqcjE1Js/fl+eJFeedYu96/XnI9W4Ha0BjLKBEDH35mZsvaCFWvJMHKc+kUpxa2It4vgRzp5IJynzYBFgdQJdIG+/XC6HjABDegmvNBhfKMIsOR8hnf+KKtJjML8CHPgu6RVBktLa30nUxnVjH/YD9lMoT2RUWGSe73j8IWZUkJTjr7FBohEWFyrw5s6WcSDPtaBjiOfvrhx+WDVddKatXrxQbHurWHF89hfBROHfeefsd857zlq2UXhx4rxOD1ce1aIOk0+uwdNFCCcOR5MSc7eflRrTUW8z/gTJ3zkx59523eSZdZjpXtF8pili0Puby7NwSeqVGKXW3gWTsJg9VIChx4qCIaQFs1t4HjW7DWmfi4pQECYYg8MZmFxMVJtvf2c6izJdz1GUIlZkQHs889yeeTWcM0TFzzjycYYcobnOVkxACHQD2GzdtYT7fY+Kw7BEVHOe8TIdkzMador9tcW4E4PbjJuEzdZl7tfR3syTt26fJTk2WQ/t2yVVXXiaBPCt/89CvZMOVV0JKVBjiqpPjCwsIoLB9Dce/m2eaN9FcyXRz7DcOqlwY4lbtAYsIZVx1m1imYO6xaMQY3r6e8va2N1jE0uN01UbTSaL33vx5ixgXEcynDRSY50l+XpZcc80GFoaQfS214sCC9vqrN0IC9zC94Ebh+elGh8bR9KPyzrZ3ZdbseaxR7eQdSt9DOe8WrplFi8v5nIFBYSx8600sWQOLb29i0py4b3S+0LXWCUraR5hTuuhm0T6PYMaBRoy1QlrUcd11/RLDZ1MHiC3H789rmtgsOj3UwtwBuaQkhh9OKXV/aBl5CV0l6g7x4vnpzrrBg7nMju8Jwj2SlZnN2g0FFO/tQg/Qvn37WEjr93rjfAqSrKwsCaSrRIlUPyIq2+gO8oCkV2GLkhynIbanT5vJeNDPSzSXdn4xL2gUoLpBtJDd9AKxrtT/V7WRE2PgfASIxnGpO00/u/4ufH6VpG09aP6uJYGOxNM10R0UTpSql2cgf++Sb33zB3Tm4PZ11Lg5tTTbjtm0dUF7doE9vuhW4cXn+ddEBIgKED858TF+xJTR46iZdIB8liNgMgLrws/+JAEySYBc+OiZ/MmLPQOTBMjFnsGL/flJAuTTJUDOjfAZx00/uGa6jmVvO+kAufBR/FkTILrX1T2T9iz2sN+04npaa3oGQnRvxN9dlla5/dor5bFXngUn65G7r90oG+7aCkowiDjNVt74w3PywrZdct3yFXLJLbeZpJnv/Md3we3a5K6NV8j09evk7i9/EaKlRb51+02y+pbrwMLy6VYNR1zoSBdpvMEdHn74l+yZRuh0JYrfO1B2bNsvp7ely/d/+SeZkbqciOsikg4iwVZ9JSenBNfKGOmgQi/tu1V8XB0b2ucYExsJ7tmCiLkJIaqj3EYnyIKrr5Zbbr4NPD6IKPEmRJ50HZOApPvrAPad+ksFcyosUzGc7q9032U4gY/7xX5qbP8wJiP7cATWh++dj3qZcX7ir8TIeKzc2Hdr/FVoaLBJElABncYfK540Js6D9HCm85Rr5QrmpwksH+sAGX/zc0tI9O+maFM3k2w09UUVKNPNqbpA9GSY+Kuxoxs/zrP9H2prAeQ8S4Ao0GVSsjRfnddQdaFmPScCJvcSGaTFzl4cgBZiWwD5uwFYoqMiUZ8OEQFUi8K1XjZtvJIIEpHsUyeIR+kAzLEmViLClGmWlpTjBpgiWdn5KFprUHE7oSwtIwbJVVLSkoleigeQQI1LBFVTZYFE+7uKP8rhxdOS6P5AsajHQIFtV0s3oCCREpAIqhyNCQ8A9OiXTCK1jvPaoQrio7Ssp8MhNSmWzPohFOVO5IUDAmoWt6Mbn20ANesgEVAWcQpMkVu/9FU5veMmUOP/lJd3PUCPSSpAWLt877s/JO4Kp0FROZE7HvQcxHPMQQy0FoCAUdSU8bJ7F1n8MEkesI7xqPtdAZm0JH4mkV6qPH+PKB2/gFB6PXxl0MpRCiBTelA2lpOH38Z1a9fBQNSMZvSfemipzP3uSUA6JaAcIZgoaKV/xIsbzR5Wct2yxXLy4D5Jg42s5d9hpfieQKNu1a6BpIRk4sNsKQ2vknkz0yQ6LICCU3L6UXnbaSkNgxE/F0QIBMgAOXQ4cpQEUeX/K+/spbckFoBHZNPmTRKG08Wmr1lsu2vFtqcJAqRK2gCReruI7Riy52UoQCeGKaeYjD0AQX39y9auAhTOxnkTIE2o5H2IDSojKienwCIz5kVLUUUtfRCoyQPdKL0n651S4pCYKRAvYZKds09uvfV6KSZSasd7O+X7z90po3ko5SsB07FKgSUC0rpLaVGjAWhnzI6HcAmV4wczcBuFyXFipCro/1hCcW0o16ENkMkDAFcZ1V3EgPQyOW4GGPMCoOrn74V5Oaifu4hMczdRRx6A62uWLwTEpfyYcd9GXIsSWHUot52ImmkBxE5OTCb37zDxb74SopMOboziashAgE3rljJ6LAaItHGQSsBfLfceBvRV1Xl2JiQVJpy06YCQTGB5IMOdNp6y50SFdHK+lRiJivaXWIBDv5Ee2bRmERFDecTG9MjLu0/SWSFy8H2RJ3+zSva9tUviIQfTT9bTkxBNRA6TGKDXC2/nCVwS9wUPdT7vKMfZ2tdFZj5dPEy2P3n1Ttl23zs4JHwkyAdgm3Fw5MB+FN6My1EHumpwX9AjU1pXJsmQINU4I0bI04sMTTKltBXck/XNlTJn4XQAVhecLckAgFEURo3KT/7z+/Krx38jAxWF4pDqIB17qukdILIpMEK2vbuT3Pw47lUcCzi58k8dlVDcAFEa98J5cqczYhDwrZFuDSsmQneNdsEeNEwsT/ewjVTjNCqsBmxjXnElJkvdXdoNoQVLGjuG6B1lPGpoiFYnXj8cB1EX7p0A3kP7X5wBHh2YF5WpVoCWuhP6HUJkBIbUHjLFjc8VSi+Iuojcib7qB5Tz9MERQqRbM+D5GWLWFi9boBMlkzVdH+UlhvyIQGU+hDPicsBu7WxITkiAwLXlfq1A2V5O7JAPtscESI06GP0+3jufOadbLrviKuKYjhqVfTusdytEZAI9C4GMp+aWRgPIz18wx1gHhyAus85kGdtlG04Cax5mbgD+aWlpchSFe3R0PIVYnlxz5n7I6jbAYU8cKvm4Cuw5FwoWrl3uI6ey1Dk3ilMJZT/ztQeAtgK+REcaFr5be3Ho/+jm8/UTfVPOMbiiPPdiztSsSn0u6LH5Qtr0MS/a8n4tRPV4cU6sOygdIypppL1fOnFJKSFjR6zfITpqajCGaK+NkvSuti6Q35CN9Pn40gFSgQLjp3u/Yx5NT9z5olGqe+E4dMG9o49QdfVon5ULfUgG+9SsSh7W6gpRl4iS/p08TO1RFrRDaiopFQzh0c1zZwg1fhPReEqA6ENcoxYDg0KZS2q5dkQAQsT40BllDzis/UEWyLdA7gON82qAkI5NSsbtYpG3tu2UZArcLTgRdu9PlzSssifJwWticeRDfNg9X7xT0vfuIWKp0nS6/O4Pj8n1N92Es2gWBGstmaBvyuU4+NqVUEL98dQfn5Ef/Phn0sXc++xLr9E7MmgIF13ALFu8yDw77SGqfbxc5eUXnyeKMZRYvUj6Wg7J3XffLTuZx7R4/Fo6jbTjxc3DVzKyIAUQFTRDbNvRV1RHXNII56kaUUAL6pD1FMAVQZ6XMSZWr1iGEoVOG4j8Joi1F559VpJ4Xs6cNsMo/3UrouOqCSdQOMRcOrFheTinZs9fRHwXi8V3IATmLzSOkGUrVuKI6pU83BlhkHsOEFk7399PATshaIwvF+YfG657Cy7E+scXyhW/b5EQYqfS398uq7if5kxPlRdx1MyaMwu3RSbPm0ApIl4rgt6OpQuXcQ/jkKlrg9T2kN0HjuIm6pc81gs+RMQpYW5HTJ8j894AHR/LFi+GzPIhEu4ApHcB8ZvEaOJgOXDgEOsPXaBGEJHmw7N6B0R2DQ4qCA/UPH0sMvs76mUez/twei+mJaXg4soQf+aB119+DeFGPJGHC+Xur3xNAjjGRStXybMvvywu3Ef9zEO6hhlhHaJjqZDnsQfEXgi9Gv7MJ+r+KMfZoa4qjcFSEjkU8tqaubQOMUYzY0gXZO64wYZYv4ywGFMSxJZzpuIHjRhTIkQVMxohpQV3qhBSUl5JDl3cKvkRgoiimdcLRSxRRkeJ9mup4yIUQcq7lMGrKziRqDcH5pN25pBmiBclRQIh/xxZq4xCHK8gnrQJccPrr7+JeyYawrifOYe5E9JQ3WCNdAmp2klj85R01ggsXWPqQnsiAkQdyrou1TJ2Xa/mP7dCZv/bsbFyPu2rYx735nxWVTZwHmwpBQyWe+66l+nWjXUnyzU2CMKzQJVSKoD54NdZImSMALm4TfTH7xAu/iv/CAEyvvkYf7eJfuackzBJgHzmHqBJAuTC75JJAmSSALnw0TP5kxd7BiYJkIs9gxf785MEyMWt3SbqABlfS31cBNYkAXJxI/izJUBY/XMDtYFJuOPI10hl3RM6sIfSvmBnBI0as9TdB3Zix77fUVtbe+WWtcuIzl5r9k8WounvuesrcvulG2Trt78nGcdOgacWyROPPWm6UzfTwfHYG68AG9sjfOuUu69YK7NuuJr9LvtcMEN38Op5C2YZAiQ8NECmgAnbEXUNUiG/e/BJhJA+8sTvX6S6wY8+yxrwR1KKwIvVZKD9hmyLDAHijGBtEGzGi6QlFcL2YgxIQzBYRhy/J4LILStXSOSs2fKTHz+Awx+xL/hiAOI/JUAs4PNKLCjZYaKT+VPHvf6ppMjH/jqHABm/Tz6qB+R8I2ScANHv+ah7zHAQ2hHLHlcxG410Hvs3PQ3g0IittU9X47x8iBH7OwJk/JvHP4S+oYm3OvunAmK6mdQN6bkEiH6PAmbmA55Dgox/UN1k6wbc9mwElsnC4/tMtAHAoIJPyt5o9IG+rhZa2/F6uvnWku+6mhpjtxlF6TrKhjgUEKeytFjCiadop6A0GlZsSmK8UQ4rkKwAVAklrtk5lFsDANU3tjAYRWKnxMmU1CTAt1YU4ahHYbzCfYk+qS8V5+FuQ4B0Ey3iyGCxRb1bS4l5VS2ZbI5k3wPQhQa6G5C7rLZF/vzaNiKQkim5jZXDRw7gYpgO2OvKzWErXgTR9wKENQPSqbzdE7XhqIOPDLqGyYOPPknkzTPSWfwDufG7B+Wer36F2Iv9RB7lGhW/xmzk5pyRtWtWycL5s6WoMIeLSak4likli8o5bj8iOUIAQOJRp7oDRrpy3prI8j52jFgcLFbal6EdIKchauxdfbiBPOVUPjEyKDnbuX5dDOLs3y2Wmd86YfLlvL3cuVlcAS3d6aOok5ncWNQeiDsK4dryYogWehEAtTZfczXARxkDqJ/PVYKqs1VSUKCuX7sSOxhOIBTag5xba5Sx1nzeUTLHufXMunsIQFI3UWqoAAAgAElEQVQjLCpwAJwuqpOj2cUSjOJWS59XYxvjKkh/Q4G4j1I4jzOiAyCkA6AT4Squj2FpIPKqnJ91hKxR0kNdJ+XF+VjQGEMQIkrMOTPJZGRWkz3uLRX1rZAt2oVCdwNxZCM2TgBJ0A1W/ZADIQC/MyX9wAnZvy9dHtl1n/ScdiAvvYPJgBw+gPCRIUdpaRwwha1BoS4wqkSN8VlyIL404qOb99tPHFkMBcqrKRRuhwTRcV2Fwvj/sXce8FnWZ/e/svfee5BAyCIkTNkoICogKO5ZtUOrvu1r59vW1rft27+tdmlr665bEREFBJG9N4SRvffe+0n+3+uXBHHxqJSqbdJPKpAnz3Pf92+fc51zBpCJeQD8JAFU1wOOtjFBNkAA9dM26pHuQUV6GsRSdyvWOVTEV0Km9ICuK4A9GiuoWgDxFkiQVHzyNf+mkOr/xtYeqWgh94JZLNbdIgGOFnFiPFSjFsksRPkBuaGV9OXFhBKD48RFE3gPqGdhDPV7BMvWQyXG2skZbm7yjImE3LtJ9tYtcuMlWLSg3NEK2+fezpJjxSJL5orMnpyKCqdITmS1SB7V9VNnxGPxRtYI329uR1oHYWjh+UbGh0oDKpyQ+AjGWYlEB3vLvU9dK3l/OSxvbVwtVyy+RLyZdGshtN5876B0sw/29I2EiAmAdGiXoPAAAEbUGuQWeLoGQk4m4Xl/VFw97CV5fIL4MfF2djvL88+vEFcfG7nu6uWyZ9t7cvFFs8VmDCqBnY3MCbbYKUGwkSlxEGuoRmR5ar1z0bRJEkLf7gOoVqWMLcCWBdBdn6cL848Lc0wjlfr2AJidWPv0ObgRHI6nP33fj8DvNohY/VZCg2J32p0KACZUL2+IHgBstcZqxJYqafQoo8TS94NTYB5zkVM5gMUkqYdDuCkBogCcPWC5auTc8b9vY2zYAOBqxff+wydkLPOSOyRaM2MzITFBcgnj7mYctfK+Su6pPV0fP8vHKq0MBdKllyw0gcZlKEHUtkiJCnslYFBE/OFPK5iX3GQaFjUtKIK0iv8Y5MqOI6fEA+sZtb/yZ/7wI0Rbg81VseUC4bJzNxZuAJi+yB337t1jqsT1Sy1+Lr3scmznupnGHaS4opRx5U6IN9Y3LPxqCTZ/tpds2tlEv4dA5RmFUfltS0W6NwRCP8/cTrM/bPpQ8EBiYL/XpRlBzAd5WCz5AHYGAOSqLZTZpLO+xJGj1ItKxw7gs5X29GYacQZEboEw6WEucLJ1hTQiewPSb+OhckGQRNW8r7GtC2LhVxKxjbnfC7D6Oxu+LY/c9oqZJzW+SsPNg5lDjh47bGybokfFmFwrN9QKGnKmC7s/640j7dhNBX4tn69yUmd+rhZZPrSTqpoa6muxb2QNalb/SwKuWf9qAHeTsHHTvtigpCfEmZdKr1jXqnh9RFQYc3mHUVzs3rUN0nsc+QNB5DsUogBBneAVQGZLtMkGsUUd8OLrK6QHxYnaoM0AwM/BDswPe69i5orLr7waP08q8QGKs1CepZPDkMg6uG7NWio2WlECxaCyI1cHuefJvFzZe3g/ipMULPUSjdJS80v2QHL3oJ5LRnXE7CKVqC6nTJ4s5RDqr7/+uiwkZ2shuTNrUHAkJGVIDvaAuYDfdpBYZRC2qoBs4LMsNFzGxAlmjdr03ruybOli1JtU1tOvThw7Ko1kb03hXqdkZLAPsIdg2SiRtLF/QKA8SY5HE+/hANnZwuZEyZ9dBw5JMCpOJ6o1HHkOyakpsvu9nZCCSgDFYpsHqcCeIvcv48Xnlh28j7/k/jZBpv6qCKVDEGQke5S+djm0Z5tcs2yxIXiU3MuFwPcF5N+6YaNMwYKulT503fVfk3+88Dr5TD2yafcBsYFkbmY/4odlVQfy5knYTw7QV3ds2CxpPLsxFDv4Qe7sP7CXrKk8SI6rTEXJW2+tleSkVLn44oXy+ON/x9qpRBawNsaQAxIdESjH9vGssZubjF3WDMLNm+krrtjWVTL3qb3iM88+L0uuWC5VjOuNO3axfRYZP/UCeRd1RVh4tFEg2jFnHKDfzpl/oSRT+HCQUL0jR46gAk2VMp6NDUSy2tX5Qqwq6VUCedjGmqGkWEN1LQF65FxBJqqqx54xaYuXWzeqDN27+bHWtEHYK9kQibJM8z2UDNGQeO3fffy7kgtqR1ZN2yuBqWoRJVxOoBTTvUR6+njmnBYTQqcB8fbs74JQgESi2AxBOVNJwYRakUVjX/bQQ79nHvXAXhC1LNfG5GrGm1px6eZV5cyq7NRr0DGpOSZnU4Doz/W1uj/VDbBaYCXduMXsYXW+bsN60pA8rj6Ql9gY9jCHO/hQpGIn37n3x7w/RT0DkLn9qlTWdKKhgh5TtaRFO/8eBMiZJMgIAfL+kWskA+TcAIov92+PECAjBMiXu4f+e1/dCAHyRbfvCAHyryFAzgRoT+8pRhQg59z9v1gCBPiCwkfFyTSDQwu6u8gTVkxcLYftOVPp+aDfhuIrMEZgGJx2quS7t98gExbMkVtuvUm+vXixXHrHN2X7lp3YpU8lj9BfDu8/Jv97/y8NxqTghw1FskqAXAEm+tyujXLj7KmSsnwJ/2ZHsTC291mHKXJtlrzcLLmV7E619XbCuz7QL0L+/sg/pCinWn76g1/JhHHTpJiCcX+w514KXy1kJ4NA4ZLjbLIU27UQm3ObCg8s/V1gTZoj3Y0DgC8W7WVyLw42z2/cyn05m1r2NnAktQ1X/FWL4xRv1XOiiiL0S3FSPbN9WgLkwyTIp+kcHyU9Bs9nw/8+SOqoWqXFkDvNuCEMf44GoltQgaiTg5I1FgqfbZK+tZDfHZwU9L/WDkNaCajsj964HjQ1SV5/rw9lwencD32vjzVLVmMBhVj0bKn2AoMqkQFVfwxlKzpyyB5kkwZ9qDXEUg+zPTxsZXWS4sLlAixujgA87Nu5zRAA81Aq7NzynkwcnwaEgKUHAF8LYOdBQoEHNGAWoO0Y1Z6B2DJEktnghRd9ilrXYEvh4yzYX4WIfSdZD7BgwXQ8X0DkrrpGLER8ZM0a/KOpCvQJjKQCfpS4O6m9k1CZm4elzHEsUfyxoEiSlStXABTNJfw8QBztsK3AXz0FJUovFk6HqFotKqyQiTMWiHtEgjz9yip58ZXXJPO9u+SiWzfI9bfcAujTKq+ves2QMxVVpTyUXrmAMOexYxJMWPDObTuNQsMZoPjg/l0AOK5y4YypVLf7iA2gqg0ds4sOfeTwMarW1brHgwBg/M+xdWimotgO//Ba/GHaIXbsACzW/yRC4m/fSmf3M4yfva0Fj2684KluDwLctQM4mo7lVRXkR0VRrvG6a0EyNXfOPF7rSFDvSll6+RXy4x/+j4yJHyXXLL8cmxHYNhBxZ1jQjsZqcQBUcdC+hQJEwYRuqlN1JFWgqHHyjZIXVm6QI9klMm/+ArlyycVi21Uvdm1l4mQBae7Gagpg1A6Qs7IKIBEFSBkB1h1dFp6BKyAzaiEUCd34qhcX5pnMgBaUQv1I08qqu8mV8MC+pFvq2nvwSh+LFVYewfcTAX5c5GTOMWyrfFCeXA6ZkSerV6+TWTPnyLIfTDw9BhsPNXKfBKbXojqhCnvM2GCsdbylHkKsCklYSloaVjhFshUCRD3YNTB3Nr7uPVgh7d69C7AtWvbu3ilXL78Sz/V8gON6Mg68xQOgsx9GtpZgpBTC5ttRfrRD8PUA+jVjbWLBny86LErqq5CdARJ7KagK6N1H/9iyY4+02HoaCxs/aSHHgomI+7Vz8ZbNh4q4VzF2MFoN7kwV8PiEQDmVWSOp6WEEx9vJ82+UiKvi2cS0eCMTUxXVlNGhEghQmBAMYFzbIEfzqmGB8dMPJ0chyEUSYv1l+4FSqaNL8RaSGk8ewcFMIXrEWIspAXLl8ilSQFCzPYxZCJk2vViYLchIBexyl6defFWWL5khA4ynXu5t64lsOVmMkRbXGpNAhsroSABaD4Bm4CVIkk5AKa3ynTgxmYryStQiHahGQuWFl9ZikUJmRnqEyf05gDLGg4l4yi1p0rUPoo05Qq1fOnmOa1a/DcjeKHGMl0UXzZUWwofd8EHshkkrQl3VDyhoAVhrbUBtACsKPmfmJAWVs/IrqGofxL88IDMV1G2nMlonVqKAeLELIdn9gIuoQ1gw/JE9YvEIcUhmBVZn3owtHYedkBuaS6AWWC6AkW38WYHlCABGVUeEkqNxAoVIRMwoQHGCpKna7+Qz7CAzM7A6imOueWfDOnz6I022zKTJGQSshzGe1ErsbQNCTmEeVFuabALN1ZtfFx8XxkYFPvons7KNBY5aykzAaigAMH8nHpRHuD8nQn9tYWkWXnIx+Q5ZAKACubGA9+wia2K3AcgV7KyGuKungnszmRPLkEQGB0cgLYSYJHejBsu3JvpkUGSoLFg4aHm1bZ96TFpQRgSgsunguZOJQjC0ZgF1oTjTSvBupEkKsGrugp1ZDSCdWEt69VmxFmi+hi4dGiruzvoSAdAKUosShPujnTqRg7ahninNgmQA6C+rapTdmdj7uKrdWwBzXS/APdUYrB9dZILgZiMPHL9fHlz6OMomlETkkdRwXzFkn3hDjD30+9fl8mWpJnC+nc/WIHR9VjX1dRILse0CSVgKOZlHJoU3becKAWLhHlNTkrluiEsIm7HkqhQzF+gz07DoBg0FR2KqId0BgSFSVFzGe1RIdFw81+CO7dOz8qMffJdcKtRkKEE0Q8md0PH3UIAoAbJs+Q0oa8JRIuzCcqqNrI9ayN86Nj0EUEdGYFWkRIG7UV+5ARwHoyaoxoJLl9QGyKWbbrhO1q5dY+y4auhbUy6YyXijzVB/tEBQ16D8uZbNTQ/9WokmzS3qZQOXMX688TY9hCrhMsLIayGgd+3aQ1/ukm996055i8DyZAiMQkK+NRjHwsYrJ69AXvv5uNPz5vV/xqKRdboFkD8lGUJPw+yZl1UNMSktWeZB6NuxETmwbx/zmDP5MFhAYa1Xi4Xbnr0HIMAIXMd+KopsKXtXgHF+vpaMD80GGZMwFgWVh+zZv9/Yb9mhZsj8c6pE3nlYSiBBhr8W/62ZuRNlC/Z28ZAO295dIx6oDy6BMBjLuGplo1ZHUPyOTVtkXEIK9kdNEhY5Wp56YYX4RsZJIxujtzdvlQyyr2ogtjxZ1y5bcgkh5vXyxMOPyoVkVy1ddhkfx7Pbu8OM64nkkTgyX7+x8i36jLvcfvsd8uyzz6CyqmY8kZ/k7sxnRzHnR0vmoX0QpQ7iT/ZQiI+/JMUnyNaNgPSa2cT9dkAabiXnpIL1YDTrTCHXas+84s1rN76zGWAfRRTPNyE5UTImY4tG38siRL2TDaqrA0pOSC+tQ1EC5DBWYjX0R1f2NKposkVxppZVjDZ8YVlH6Xu1kHJ9EPZhKByVzKiurhJHiFRXLTQIJyiPfqBESONQyJ3ux9zdNJ+DdYx20020yqm1QEXnoBAIwl6jMkE1RZZXHsSbDQRrEEUDYfT3MHJvVILsAtm1ceMmikQaeD3WeFyb5oEoiasqQN1b6j5QJcz6mUZ1rBJrraUZ2rMObiWHPGW1RZhDh790H3n8mZkmAN186WRv20HXVarJ2fjaWvpQTfZi3zeA5d6Aq9x84zewKhwjJ4/ncI9eEsyaUEe7K5miuSndzBFfZgXI6Zv/hD8Ya6+zfH24AOqDL1U6SDfsQ49zyCb3wzmBZ3t/a+cLa9dv7efn9/05QKqP71m+zu/n6wePKECs9YFP/vkIAXKu/ef89+/P37ojv/llfwIjBMgX30Lvrx9nApDD12VN4fDFX//5vYJzvf+z/v6HMkDOxF0/7V1ZIwCsXb+1+dvaz02G++feP1q/S2vXP2hJ+8lf1n7f2v734/ayp9tJYxso9FX7cFWHa1agjdrlGvB6sFRK1QVOuDz09Xfy3SXOZGvYarYw1scW/u2bNy+XMePHyQ/v+zHnYEe5ad4imXTRZfKLn/7SFACr44RazIvjgNyyeL6MX3oxhbi+uNock4AwTwmKcsUiO1Cewzp6FPhELIWAislHcnZTi63aylpZvZKzf0ULxEeU/PKnD4OjBHK+J7MUR6A+tTzmPO/H2bAHAKEP3KUdfNEbFwjNAHEnq1LJFS32UmKnDceDFsA6Tw9yJjmva9yFNRH0h9vgtMpjqKBM2+BM5ceZz/xMhcfHtfIH++cwyfA+2TB4LBw+o5xJQijfoKKLMwvYaLPPSoDooVSZn2EFiPHW4mBqUXuBoQPRJ3fR4fR39b5S8uNMAkTlRVokq/Dg4JcexvRbb0MPoHq4XXLRBVjdBEjOyUypwMbGz8OZQz8dEEBwwYUXSl1ljVEmDNAhPTiY1xKAcpjq0xYaeSzhnZyoschKBHBuFRdsbMLJ7IgCgA3xxDMbQNmum3wJRZIAQfbtPSyVNYSm2Lphg+EnM2ZMoeqY7ACsoLLyy2Xn3mPYzPRRuRwOcNcuKakJ2NBESCNe32orEgAw3gMgBz8nf3r4L6b6f8E1N4t7YITcdff3ZcurV8vkq9bLHXfehdypTZ76x+OAwS50RoBnwrHjCSl1xW+/DkT2OJXbAQBwTs7Y83QA2MDSRePhrkoLOBGJwmLCn8/bhJd8Oa+PjEuS9Vv2iEdAhBSgmujDHqkb4qIG1No3JFTe+XGQjL/nIGSQOwO4F3DCC/LDlZBzV5k0LsHkogR5uUASNRCqS7U3z9iNauhAv3DawxFAsJjcjS6qxA8A7jdA1kwgeH42hEQ9lbdUVpKj4azzAkBoO0CcO2CHSrEU5WklpL2u3VYOnSxGlVJM5W6wjCdbZdbkFGjGSlBQAJnGSqlD9VNHxasXDGZDSx/tmANYCxsJuB+ONUkoKqC2pnqAmTquRbMvegB2RPJKRFIyArDXQhXCpKCAbyMD2Q7/75jYMaiCDqFAELn9jltgLdvlgQceBuBdDNgcCghdKUnJ8eIxdpDV1K8dz2bzue2EppNTUt9GgG4RgFkk/ddW8gnWzc7NhVV0hrxKNlXIqmTyQ2lTBTAWFxMt+QTuasB8KOHrmahw1NpD81tyTuCRDkvpr2Gv3FMNYcVO3J8fIbq1ZVSb87j6AQ+bKsvFlUm3kIrsPTltkAwARAQJRwUSbNSObQ9A6/GyVqnHt2kA6x8LVkkgVjIhMUQsWJJptk4z919Rh9UW+A1xIOKMN3sJFeThfpCNnQOSFodKCHKoy+JOiC7kD1XPrnZU4rpZpLyhR2q4FmJYIEmUZPGRQ1mNcpLA6QfuXYJ6aYfUM3lqG3H7csMVkA5lWNmkjkY+VwWAjQ8fFlhtMAjHqpvJJOmX4HAvApSbZek1S6QC1YiqPRRIGxObYiyMWls1uL6dHI0cGHF83wcgGLoAyPpK5XICorNP5qGqaZGLvo1nfhHhTBB1btiuqPf+3x55XhJRo/ihsliAZZQwoddUFEgHJEFZQTmLAQAtqg/Fw9wZPCplVHmgVlbX8e+Vtcw1RqUCha92Ksw9PbQpJLq0UyHcA1DnRYh6N3OFt6czpKithKuFEh4q0LfYvanHPQFXKHq6lPClb5hyAJ3TAJ1dqED2JBejBGDTJwBAHoCyXUlCwD5VgCiJNgb7u06yRWJisL7CmioUtUJxYREkCHZrKBuqUCMo0OwHqOiM4iI/P4/35BlBHBj/fIiDtWt3k0mQIPPnzzcKhlrygF5eu0Xik8dJlJKp2FZVVBJazhwQg8fk2CQUAPRTBS01/yEyIkJee+1VYynmTy6Aj0+AZOeUM7/Uoj4oQV0QLstvjpd9+1lUIBo6qfb3hYj0hiTQ+bgBgi0Y0NBfg5WpGKCMnOsg34exyu6AjB1PvrFHg1BqYJ5W1r4O4sGHynFHJcC5Dx+enStge7/KwFBRdZcVih25IY0VjczDdlKFUqu0sUtayBboYoFuhPCsqsT2CjKunf74f/n3y2/n/klsmNfs6B9uSFcNwQ4IGgF5s279WokhgygcIt2doGytjAdqNbZAgUHBjGsXY/9kFlVViHBtqhQZg1Wjykpb1XqR9y0nK0PXRncIKX2tLdccho2RrkW8KdkzxRKETRC/ZGy+arH4mzwR5YKnq7nXOsjHfchhbWxdIMcIp48bi2KjUFa/8w5EHJMV8+8l5HIcUus9CKDJU2fJG2+uU0EWSiJ8L1FSaOB0IeNg7pxZsnXbZlOp0tDYzLwTxeYGiyNVHzHO2hmPEzLS6UcNZA8RtMaGSL8juL5uxoZaG42GgNDQ7HqIRAXcn7uftXPo696/VaHI6pa/3xNl/mX5bwpM3o0qIVd8N9T825LfFaNmdGUuRPnDeloHMTNv5gUSyRpz6sh+Y+M1Dis2tXMMD2X95LOeevpZhokHFljTZANB8NfcdCtr2HbZDhkwlYDwLpQB7o5qwQbZz8Zt92+xJfzmAXGjzylJqdh4/u9S5foXeiCObSUA2XAs6p/jB/dIG0TzaPr45PRxkkzWSjbWiQMM6BwIWU+KGJ567hVpg/W09QmUVoiCas3EgBCMio+W9Enjac9+1JAu8tyjT4kjG5Vf/+rnzEmMb9bt41hqhUJCVTCf7ti+m2eXIIuWLJGHH34Ist5Rli5dBIlfCtnjg1IVJahKcJkPt7+3WW6+9nqIWPK4IC/KmfN1LeyHHMnleZbTPnb01z7moBiUhB6sC5lkie3evUdKqNDR7Klly5cxTzCuX3zJKE6jIMBjUFb4MlZPkheTD1nlACnqxjhUklFVtUpWeEBU+AcGsH9h3oYYUxWUO+oNrexRQtKDcHUX/mzLjrIcxUYLBKQWvTgxHpVk7WEvpsoNJePUUkpVGzUoUKdOnWII2xq+x0JQRlJUUUxmTi3qHwfGllr1KYnhAnnlzLcqVnUf0asqKazsqpi/hwkQvRZ75iNjj6oZc3yrwmN4gzhcsDO8zTXEzhABMrwX/TABYuPAjKxOraoPNAQIRF4vSqsBbA0HXOTWm7/FWmzP3BcHoa6KVY13Utssf1PhpGP+q/xl7QD4eQgQfR4fZ/3wcc/J2gH7XJ/t+X3/EQLkXNvni/39EQJkhAD5Ynvgf/anjxAgX3z7jxAgZ2sDawC6tfYbIUDOXmBzTs/PbDS/OAJEAfR+BY2GCBCTFagVlqftcnEUQaXehZW8qirsKBo3IebgxXaoOlzcbOTm+RMlZGKaPPbI41JIseOktKmcQfNwIejgvJQMNtKJygTXndoKU4Dba9tjLLQmEE5+/a1L5Ts3XihX/eDbFL0WyomT2RSPX2wsu93cHCEo+AxwkF4KRvNOFkpNaYuU5jTKIw89I73tFOJi76xFb3oOrCEHUV0CtOhYszLUwcKB3+/HIqqJ4v1I8JDKygoJCgzlDIZLST/OQ7gLaL7j+SJAhs94Z+sjNhqi/oGvDyot3idAPkyO6N/pO5pNfYaF8WcmQPSAoQDbsOeXXov+3VhgcbIcVn58UjfVFPhhBYhRfujlGAUIlX5DBIjaiAxXWpnP0RMrL9RbSMNuR207HAAk/KjodQCEyDt5QgI54I+OjZdjKCBsYeRmTJ9JwHCZPPDLX2FRFCXfve9ec0DXAPUlixYbP+owwmgDUTv4gNRbWmslPWEU4bl9Ug/g7AeofOzICYAWwIjiasnj+7//+27A/SYOxVSPAyQfPpoHCZJJRW2zBFD16ADocsH0DK69A+uqCcaGx8sNwAZgfvXKtbICpYELAMXFy66lITzltks6xX/yMxIIMB4SGQLr1yshEV6AYJ0SFRlorHIsnX1SXVoLQGIh8F3tsXokOMBTwrH+8sXSQW2qPChh56M50PdLSXG5OJNzkFNUJU6egdhAtZi8Es1bOJpbYEDC/Y+kS8qd+/mMMBPgfNkl8+SNV5/HmiQZRQGV5RmJvCekVmejjInmurjfPkAzTypbsfAGELCVqup6LMaKAT4s2Mgcowo6HoIglQpPwlJdsDTrJNgUeybNQekHXLNlEIFqow5oYDABXDZS1Q3gcOxUsamQ1iDh65cvlmBPgOhe5F2ZWHMBFLtg3TJANkNuXingYgCEQzkgSY1R12gmSz3AmvJV6lWPAAAljUB2kOVy4SiJAJA7wT3XAdK4eflgQ6MgBtXZOPGkjo+X0Qlx8vIrK7GkicX2pkvmXjRLdu/dSN4CFdVVdZBZySg5qESOQxLAV+sxclx4vzDALgfAmToAKrVOys7Ngd0d4Brz5LrrrmUygrSqrQFYcyNY1wUSp4Z7wJIMMCubbBqtmp0K+Llu9ZtY2kxi8oNw4H/RAJWtWOZ0EApbgn1SEJYlrvxeQ2kxapouqa5vlVM1WiVMk5D9zPyI9E6tmjyluNEiZYSm1zT3EjCcLI0Eujsjzxgb4Wf6dENdM0A/9wC5q7YqDlThlhN65AChVlkJ2OtjMFYJDIhELeEBKYLqASuz3rYmPPaJcmH8NdGceRVCwK0X9mPxsvKtA+IT6SJFZZ2of4QK50g6RzM5PuFYNJ3i+h0ljCpib9qxB/C7h7bckVcj+7N4GdcQTch5G2199Q3LTOi5jm9vN26OuSQ7+7CMSYw2ChAvbnhU3ATA5j68+9Ur3sMEnv/j2Rfk1298X6q3aJZEEwSIveTn5Miq1zZJWmKMLMOyqRLwbQDVQWlxFvNDjJw4chKAqx8blgYCse0hQMg0AvTVIPR2SCIlQkrLGiFbIEfILnfAKkkrp1Wt1oXNVg2Ep5IVzsg+LLQJhd2QRGSBMB4VsLcBgNMFqA51CXnpYksVeh9qgG5AcAXIewDxlajsADDUIGkXCACEMdgJwbzTmD4oupyxDAqG5J02bbI8+eTfZdLEdOajQWu8TZt2oFy6Vt7d+K6pRNCsELWz098LJIOiFD9HlSRGUBHw1urV2BolysKLL5ZqwrYaIc22Hc2FiCWYm37lh6KpoDCXiu1AA1QmJSWwCEIkKFFB/w3G/kptcvS/G959V2bOnAvZcVzKUSepVdX9D10h+3ZgjT28QCMAACAASURBVAMB08mi78Diq0ostX6zhRBvgcxoou+PjqFKQe1sICrtmHc7IIoskEOuVMwrEMrgAbxtN+TNSWycHOmoapvlobkpAJ6u9Aw7nUfIFOiHgXOBnG6tbUXe2C3VWORVkm1Syy5Ayd1SSDn18n+m6n4zZh+e9gdxhGSw9XahHZjn2awoWVlWVoLN2GhINirV6Y2R2CNFsOjXQ6jWMKcokaHjVe3EKgFlw1HstEHmqmWQrnWqvNEMEc3TaIdMbwJEVlWOLwBvG+2qC7VmVSjxEYiFWw4kaSPWd8FRSrZEyCN/ekjuJeyMx2Hmr22Ee6vUNC9fg+l95ML5C+XVN96k8t9FjpMf9LMH7ufZOcjjrF/+gWGoVq6R279xL69bRP+BYCkpI0ycPCTuIxaVYz72aVrN/8z3Ej6wXbjpUTZbZPWo6qILFU4LNl3v/Hyqec19L/JMmXuaAOR7eJa6mVj960F1xxU/yzUWXOt+977SYvq9WyHqkiQPwqQBQH80uR5V9ButlH/7+xEy+xdZpoJfFZcKYqeyvuYf3SM1Jdi1MX+7oPCZgs+oBnd7QZJ9/evflCnkfwSFRoiXf7B0s5l4+qVX5XKC0LcB+nfRB7o67Mi4CjTZPAcfTpC4u4+IExkdjZB2AfTnMt77AuZWVyo9YiENx0By9UO4WVhfIunnx7EAC+L6Zk6eAinSjCJC17JGWblmg+w/lSe2VMacgpgMZK7ooDDAiTllCSHqHoxxf2wkX/zbC1KIZ+uNN17FuBzPnNQIyVtnLKLKIaYOHjiMNd0iCFIfeeLJJ1hLUKhigeUGGQOWL3m0ZTZq1AyUNPrfG66+lj3LEcinCDl48BB9MkXKsYLqYj3JgSTyRLEExyXx2AJqX5p1wWx56eVXZQ3qsAiyp264+QZ2Cf3yxusrIc8dIViwPIMoiUIFsh51RQtWla5ciwnvYx/VhqKoGPu8UJQd4VGRkGnFJoBP83dsmUu0AMWLyh/NrnJnM1/BulqNhZbOaaru0AIDte9TdZGffwD334HyI8jMkVu2bEE9EcX8zFqvYXnkA6nSrAHFUTBkS9yoUbILxWQ7vzOavCIlQEpY+8vLCXbHolTfx5CHqlThWge9ZbX3DZIfhvAY/OvHboF1OtQMkDNB8A8TILYOqgKBsNWDC4SXhXy0AUgQGSBsvV/tsLzkzm98x9joBfiGGum3HZZ/AzDiuidV1fNX+eufSYDoczjzWRsF+BnKnI97TueXoPjg9fzz22mEAPnnP9N/5TuOECAjBMi/sr+NfNZHV+oPAlYjT+hf/QRGCJCzPXFr+xdrrTVCgPx7EyCmatYcQBSTVjX60Ddorf6bKmT0jOUCJuLK2V0xDcXsTcZqf4t87bZF8srKF6W8hOJXd1/OpTbiisOQH7bXOdkF5uxz1/XXyboDe6SJs2ULrkSuFKLXNdaKT5CT3DIvVUYvminRMQkUcmcbxwAHwjzdKOCPRBmihcNuFDxHh8fI73/zqMSFp0sl9vi//80TYA3u4KQlnNFGcbZyprCtCgt3ij7BpvR87kCGtiOW7l2clVXFUk4BekhwGNgG+Aa45HgclioqAVisTOGfVQFy5piyNv70Ws8+fs2pZPAlp22ozlCIDGU5Dp9dPjMBomSHHk71oKxfRv2hshi+9MBqsj7O8nXaJsuQHkMKED04DZEnCijre+phc7jCz44eNGxzoAC5hQrpAJQbah/SgwWSPYcuXwAdW1iqXdt2y/e+ex9yolL5zW9+DTjVJD/6yX0yCx+1N1eulLdXrpYFcy+SMOyw/DUbgMaOJUymtaZMZkFa9AP41lNd7Qs7Bi5DKGuZFJTWUIV6VO668zZUEYD5kC6u7sFSix/+uvU7CS4uQCVCB3JxMNXxEyenSRSVnmptYsvBOT+rAIA5WO7/1YPSx3VitAJ4kQRpEie/uIXq8YVvySg8xd28nSQSy6Gu7gYAET8qyTulk1yDIqysPJwAFgGTJ04YK2AxgLod4oTFRBQkTggBzCDM2Mp0mYCbCqyi6gmE6CYYx8EjSF5etU7mXrxEfvn7P0rphmslePlbkobNTRNVsRfNmUmgOCA7FcnlhdmSGBdBuHqwxEPA9LU3YhFC8HS/vjde4KgpLJ02VGz2ycZN27FeiQAoxs4IYG/0mDjAjHxsT+Kw0goFNOiTfoBBi4Yf62SBFVkXFeENZAd4AdD0IP8awN4qH6Lm8JFMY7sxgXDYhYvmSXXuCRRg3diO+UnlySyqZbGAwiKjg+ruDnIaCotKTQir9rs6rIPcqFZVMqKmtkPCogJNe6lFytU3XEFWAf7ngDcVhLVqVbzat3lgQ5M+Ic1Uzu87eFCqISTG40s/Ccux9RvXmslKB1EQgEwv1Z9qA6KAtF1Ms5TvbDY+6ZUAysqkhlI1/c76DUb5oZW1S5deDnjYJQX5ufiaexgCxAKK0khFvQa8tnMfJwC+xpA5sBfrmYsvulAOUwXrgtJnIaBnZWmlNAGA1Zbgk46KJJCJqL26nPyUBvob2SQEb9TiWe/CmCbXmVBvEf8QH8klAToHZxpy0mVcxiR87k9g10WmTbqf+Dggc0M1YAuB4QOo20ab9Xu6SAMWTo54wJVUtzJOyOhA3QGWiAWXL4ooqno1OBfyANzVeB82oixpoD9n5/fJpXPSsNRpkz+9nUdeDKQIZE8fzzYkEKUDBJ4jAhonPi8R4DkEMK0QdUsTfbOdaus1W+sEa0KZOQNbm3FxeOw3A+BmyRWExleW1ONtSKg2+SaePk6SkBIr02dfJKvf2g7oHCSzZ0VKzrFsvPVbsGbaJQ+suEca96harAPwthplV5u8uWIVNm6hcjlBU66MwZOQaRHhPmTY5EobTDtiQIDScuaQAICtARMcHIEqqhklhgvWKyVFlagR4CPpBireUEJCLVm6Ac0qIZgaYD9VJ6BZEpr97e1uZ8Yg2e/kjLThx+gMo96GBRvEMO3XC+PWDGmiKjk3SDtnHmh1HWoJ8jc026AD4NydIGG1oZk8ZSI2U4VSVl4sixddIqvfWCE3XHc1xFUD1ni1UlRaR+V3ouw7sA+CpZP38Cc4O8koMjS3IyDQX/bv34dN2AXGZigMZdhYqsfVcupkXrFk8vt9kJFqK7PwkvmyExtBZ+atyZMnyPHjR+Wa22+TnRveYbEbb3JF4iARldhTWzI/qtM3bNxu5sUb786Qw9vV5xJyB2WBA8SAev63wbApwWPHQtNPv69kwY1GSeKsz4+KekdIW90i2eniBFlkQZnQBxlkoyHP/EArx0v5XH1Oo1Ap2TN2uyEIHbV6nQr0BvJ1nJnn806UIgEdLUVVzXIc1qOca6qBtCpErPFq/f3yo8RfYEum1Qp4/5P11GnHGOCenVDytfIs9PlGME9ploMjZFYgFnDBYYHYAVUbhYaGRLsBBCvYq5k9/oC93Yxfe9pOlTdqo+XK2J46bSrKl3aTC1UOca62YxpIrfOH2o8p+aFV8wWod8qYM/yYL5Qwyjx2CAvBRfTZOlNp/+rLK5jTouUUILwntlbx2PZlQZq08t7pk9KNNaI9r3v+pdckZdxE1DoZ8vP//a1cde2tqBFLZJ9aH7L2tqsiEFaujbl37a+nyI0PQVyg8tD5ZYAKlhd++EFCRJfqa/+YBznqIM/dPajoONvXop8fNYSPWhit/lmqXPrAcXIV8D+lz9tAHmrMtC17A90jbPhJrFzy21KTuaDKGg9C3E4e3IESZCpjxp15Jhxrv06JhyDrpy9sx+ZRieh2+kQUOUhNKANOFZZgvWdv8k78IeJOnCo3gd0VL8+W0XcdIh9k8F67qbJJwFLQV4siuIqCU8clOW4UmSOpRmVXWVKEIgiyoqFKvnnbrfK3Pz4is7EGc2cDmJSSLnfc/V2QfS/Zl5uPueAAuTID+K0mSUrKGOaLHvJssKvyZS195nXm7b1y9113QBZDNESFSObRQzw/9kRszo4czoT49pKrIG2+9/3vGXXRdddfg8qilrU7Q14g42P/nr3khU2WBg0TZ96pp1BC1xGt/umAGGzmv3HYfe1g/PqjjjnF+JtJCHwnPwsLipBDECZrIUCSILrnXDjbqMHUtiwcYl4JkDbmHhvW6kLIhQEUhd3McZ2slY4QYqq0qsHWLoixpZZX5agUqyH83Ji/lbi3ZxD6QRB5QH540UZKKHdSuKBWaeEUanRDVvbw5y7GpTdB79VkmGif1/y3nZAbqhobhWrNQq5VO+ooWyTjqgoLwRavh3G+efM21skmWUQRihLOqi7agdWb5uYEY3PmT26Qjh0dT4Okh/73fdmyFtCYYphhtfEQKWL2iuZs//7+U1+T+fQMY4FlXq8SaM0p478DWm3DHKSVTUhu2NPRRwcguyFCCM2SO772bdrUFTIXP1mUc072LKz0hEGJ9lcXxLFGgJydoHjfAuvDxIe1eWP45191AsQKv/NpH8M5vO6DFWzn8Eb/gb86QoCMECD/gd3+S3PLIwqQL74pRgiQs7WBNQDWWvudbwLknBUQQ/tma/fxiT//+GyD0y8/1/2d1ef/hSpAdOyoBZQWUA2GbRsCxCAag3/vVocdFPFaAKlF2c4UUI4dGyBbth6X//3vb0js1FhJGIsrTE4B5ytf+dYd3yaPEOcO4gncKOz1BBsto3Bf37oPfNcCjqoYi4U/2xK/cNtl6TLxmkUUAw6IN5hEIZ8REgnW7GELLtMMjuEO5ujM+Y1i68wCKcmtl8qiZorRveQ3//sQxfPBnDdR/eNkExtDAWivjXHUqQc/9aWgs4PC9W9dvlieWrfG4PlNBN8mJCSSa1xprLBdOSNaO/6cjQDR89uZFlgf7mdW29+Khe8H9+faPvoJQ+oP89dhF6rBc+JnJkB6NNcBUNFYVaklAcDFMFFhFCAfOiGceVQcVH4METOG9HifADGWWEMXp53nAwcs82uDF+6OTKeJKl0FHjSToYRK1zSCX1tQYWhlty1VfdOx0Ni4fr3s3LFJliyZJ3d8/QYCaSvkr3/8vQQ4e8mE1PEmbH10fBx5DmXii/WJKkn8AYX9UZdoIKxWW3cCFB9BntTD4biI0HNLL53j5gUIIqhEFg/ACkeIgP0mmPvIyZMyGhunupZqQkwvAzi1JWckEXVKDh0xR2ZNmQPzt1pWbdkqHlhmDdi50nHj5ZkfR0vs8rWSRrgthYacyaki9uVngV5SXQZoQ66AhY43Nm4MYK4dvm4AE4R+O1Jh6UIlYzD2NQGAF64Ahk5UVA9wSF+DT3iHRdFbHzleUCVegVFcV5c89txz0nbw2zL3Z8ckHAJoACJJAeNZF0wiOOc4HuflEDxuAEauMpfQVy/sgdx43h3NBLVSGe6sFZkkWHejSnl1xWrUKtEwj34SFRsHqeCBIuYAoEGfxBP67MOzdAZM6QE80ewFDyyw+iEGOgByOwmvdXZC3kV1ZTXVt5mZp5hWBjtpAGHPag3jgbVZLYSKJ/fVDDmiIchATNgo2QKGVRuPc1uAZQWF7LjvXgizUsiOyJgYY5GShX3MNIA2R8iMLoDXEtpZPcr9sCpStUZc/FjJxpu8DgCyHVlLchqZFQA5h44cN4ClK6C3BQWL2qqoF15K0jgTyOo7jv7egi86mQC1kC+BWBht2rSJitbRxuolKXGssWZSAEj9+I2KhzHTw+86UfFaUFRhbHj073k52QYIK6Ui1wGCKJqK8XbAdc15UGmHF1I4ZwBNC8/fDrKiHTu1Wvyr9h4kPyTBX04eI6eArA53dw/ArlahG0p4QrC00Eb7j+Ibz7VPHRcs7jZI8LCBQoEn3i4oDhSMJ6SpGfWOC5ZrcNRSD7lUVIa6AfUMhfyQi0zKAGmRwcFkkKBwwjqnCd/5Tn5YVkXFvD9WQOQQ7MmvBFQWmZScLBvXHMfqiz9PdeUaqJanfSeEekMuEgDP+7Yx9h3pdydL1JauS9KnjsLqJV/ikkIBNz1Mta+LvTvqreny+srnZer0dEnNGIsyoleOZpZi81Qht101gefeIjt2nQC0C5Arfjrj9BzafKBBivNzkP5VSykMy83X3IRV1kkAuTAm9ho5ehiiCRa8CyWE+i2GocbSHIo2GO4wwNU6+o8946oeiye6jLoVmfa356bsqa7uIASlEbuUKgC8brJoGHaMOQgoL0eIJc1jgRZhrCrBp21ViswQdyaC1QloZ25CiMSiB2kC4aB9NFgBRf7bxBgJIZNF56Q2nrU3LxoLmNvaXC/1NZUoIlRdE2+idI5kl0rsmGR5GWuq0YRWW5D0uUPkBhPWfIJg92uuvUpWv7lKpl8wlXybYzKVPJF+iIMOPmPzjr2Sz8IXilIulUDpIEi9AubP8rJiVCVXyB4yay68cK6xc4rGp/IQ/TodhdK+ndj6QKLUQBTu2HVAbrtvjuzd0AgBGsTYcDNkgIYfq+xTrY7CAFctZBKpXYwqO9xZNNU+x5exrRXnHqg7vFGT2SqbDyiqGR99kGtKmKhNTu7J44TF90g049WWn3WQb6EkSFczNjwwdd6unvLu6jJyS1LkZGGlHC3C3ou+U87z/VPW/XJP0i8EoRxjI8RkMARCbNR3t0gb4K2Nsy+VFZ3MVzQec1UEm4fw6FD6EpsGbM16WQc8vT1M9YMvGwwNQlcyXivd1frHBRBZyR7NNehijI7PGG8AWpWWFhQUYEVF4D2TUx3zVRvEg+ZWqM9mbm4eNm+eKPNKIUCY30MCaIMkbBZ38d9UWb9ug6kA8fUNJDz8SnnmmWflkksXyt79u7Hmi4AYS4cgG5A16zdBeE3gM51l74ETEO7xrD+1JuC+gXUrGPXa4/+F1RZfV/zfUUB5lJWs0R5srlogp2wYv84qg4VEaId80Cp83bQ5oxCwcJ32Ko9jPmhG0aEKEs3UUUWRkrtqldbZ08JrUTUBXCvh8dZP0z6yV57+vYPIf1mPqIDZ8NPRMvtnx/ldVTCRy4LS8gIIHVsF5GmzaiyaQnnG41A4aKHD00//A2UC1o94FBaiDPANCZdV695hrYlirfGErO1CTZMt7W9dJpN+mo/yCOUQmzYX1sQoQrZ9GTtR2CPWYNvkqlZL9DE/fq+6vIINaaHMnjtNksbEy18e+oPMmTZTZk+bJcdZow8cz5IVtEHiBRfIqhWvSjLEQnCIv0xMS5RDu7bKAz+8T7a8u0U2bzooiWNT5JFH/ix/ePgBLAHLpQiLw6WXLzEFCBvWbzQKwUsIjr/7nrtZZ2LliuVLIUIiyQqplJeeX4GqcBR7GGzvqBSKpL/UQoQo4aYOkbYUgDQyUbhjkVdB9kZweKQUKhkeFS3R0bEQ6yXcR5lUYiWniqUobL26GTuHyEWZg01YkF8QQemNZLfsg3RiAiOzSJU0nbTXAM+ji7XIhoXBHebcWOZBoqpqzAI5GMrc7MAa5qn2V1xHEGqmasZBH3NaH+NQLbP4bdbfcsa7l7GHK6L9VOmkAX5NTU2QoJ5YcEVAdrTjwtjA5h4VIMqbThaW7dt3Mp+6sObXy5VXXsm6f8IobdesWWfW3OjowfcZJDz0S1XFSm6rpdwg+N4L+3o6mHy45+mzY8zp2Wh4v6nKD/06TX7ou+kGWPkOLdPRz1DVsm7HtcBG0+PYO/Yzx/eyx3CwdZfv3PMj5iUy6HpQjTmwf0EtNHzQ+Uin/4r8wz+LADGHhzMO05/24PtpX/d5H+f5ff8vA4A+QoB83r4xSKx+/t/+9/jNc+s/53d8/Xs84ZG7+KQnMEKAfPF9Y4QAOVsbWAdgz96CIwTIuRUHWX3+XyQBYja9H79+DsHpBotTK2NvVPf+FErXgH0Nho17cSamgNKpTa6bM1XGUoTvDo5x7z3fBechIxWlvuJRNdV15j2cOQ9dAxbzwsb1KDNwDsFKurO7iYgE7LKbKwyuedvF82Ts0kvAdz0pRgavCNQs3QHjGJJJQaQ3ThKl+RSY7wXTJM84dWy6XL30ehzpLahAxmCBTWEkeHhrSyd4RJgppFPL5q9duUyefWOlwfhdwWlOcT7WYtMO8IJ+PTd9xjY4nfehia+fQIBYbffTw+7sCqMPvs9H2Aeuf5gAGTy/fGYCpBdgazCccjCcvB/QRN/orOTH8KZz6ABqrFvOIECG/6z3qGCRvrd+q+pjwORGDFof6MFXgzkbIUCiqd71AZA5dvSwJI9NJGi62MiIxowaK7t37MJWQ0NdEwGkwwlUHssBu1fWEVQegy1UPFZDBUVFMnfuXKxQymDjsiUkwAflRzlVoZMNKRJCZWY3oGUdFeO5gNZ2AMevv/aMPPmnH0ECdlJNitVKl5Psxs+nHiuWTVh0JKWnyr5jewBtk+Wqq5eZqsn2pnbZ8NYGmTFxhvTj775+737Cv9+UyPjRePI3S/bK6+TKhxTQaKDyuF2CsPeIi42i6rJBCiAlfAjRSRkTK6MBUBqpjrYDwPAAgAuAtAkCqAv0cOE1zoZs0Lawo+LzzTXvGWuY7CJkU2Gj5QTAcVBUvPz5BwEy+e73JC4xTi65eL7s3bVTqkqLZPrEDKxqKiQi0FfqIV3U5yolPsZYlijZ0kuFrSefYcEWycYkX4scOHxCTsBiTpgyQ0bBENYDfrhQ3V1TWwZBwsNBNaIqB1dyHQYAjG2oQh1QGxuA8QKqSr0JUfVwBpRDRXDkMICnkgPYuLTyGfoM5gFAuWGf0QP43w2IGQTI20C+S2Vdp5QD8DQCWjvBcjprGCtAnILk9fiU1wLUJVP16whIVwNIlABIrPY0bhBbPlSiKpvah4rB0ytEXn9jleRTbX8ljKoN4FxkTDxVrEfMM6ynUtgV+6LLCSHqAgBqrCdEGDsfNxRIExdHm+FYsr/dWLeUYFWi/bILsHdswhhpgbRSGxANZ4fDAEAZ9MG3B5A6TJZL2rh0yck6pfIpwKNwA4C1qBc/apMwKn6xCzQAsCPZDx5UH7vxbdvVwkTaK6fK2mX7nhqZOS1ayrGeiQhwkwGeaSch8SajG0CppFGtjvDIAjiPDXeVxCjCmB06AZEJs8XLysfVRvxdaA+dywA5uyHjasgBKa8D2OcaClGSIFJCygeBMT5SbGjPOB9HyLJ66ccSpqqu26h8SirrpKAGwNjPUcbSn/NzswCO+7ALEsgkLynMgpRERBJGUS/4qriSWyN+YZJT0Syvv11CFTIA1WTap6NGArHx0grkSuzeZs2cwbPHOsfXWQIIVfcNCJHf/+EZCQuPk4w4yJnQUbJzdzbt3S3bCGm++rqlkpYRI74ZLlK1JV8KsvJlVFgCqjB/goEJkS4j/6ML0gzCbwAwq7yEcG/65Cja252gZQWIvanmr0B5AOILyE4OkIKn2J30qaUV40oJtxYsrdpsPMhSYVFD3aF5J2opGIhSxRMVgQcV+r5UkWuFcy2EbF1zv7Tzc0fIwVoA9JPZtBB/nzrVl3sPlbzCQqlHzRMc6g9AGoOCoAyQrUcSRscSdh0mWSeOUCnvgkKlGhUFygEWtL3Hi6UYYiUQZcekaVOw5ytAkdIkLZ2thgTRbI+kxARZCYg7ZeIESYQ4aaDfKgny5D9elNGTpkOODsisWTMB7PPJu+G1zIsXTJ1kfnfHjh1y6aJLqXpuMoB+WnoG00En0kpkkCgh4qe4yZqXsiQuLs5Y5egirxkBakennpE6xlQh1YfFlmZlaLWE5qd0Mq4VQG2DcNWHaQcg68y4dQNo5YXktND/26i919eiPFLbIgdVhtB+fcyTtcXFLOY6N9CfgsLlnTfLZOKkQDlVVCNg4tJO38lHAYZbHraDAPU1bRKFqkOVV8HhqOrssDZkjjh4sh3LQXesliZICxLTAdRvYxJjmbscIAa00qLXAMt5PBvNPQngA9XepwIwXm2jbLinEOzjGhnjLeTsqL2TPUSPAvwV6pkJYaj2WLt37zZy1iiAa62c37ljp8TEjWbsHjAkbS+qmURCwt8hg2TZsmWMyzZ57K9P8DyDDHjuyoApJs+juaWOZaRTZs6aYkgFaCUpKatjnjoMcN0AGdnKfD7e5DttRFG288VFcv2DWVT+66LLc+b/A6jUVwK6jAyh41nZEMOEovNMKyD8/AMCTbaGKpwUwNZrVh9TXdPV7qeZfqBZIgE8C1VZ0JqQYZAuzD06JtQiLJCqkhosjBqxlFLFzMvf+6iSZPkfy3lv5nOIXAfm9RQItcN7UUKkp2vem1w2f4H85ZFHAcl3GFut1PTJshYLp0kz54g9NnXrN2+hvdqZQ+JMpkQAysecR9Jk1F07UAASOA+h5cwcbouKasbUqZDIEGJYRlVjSxXK9bmyvhRCqC9YfKHs3rVdsg4dkx9+5z5yxMpNVkbalOny7R/8SBwA/Z1o0zgsHRPioqQy/5SkQkCNYn8QEYaN5KlK1BfvMX8fY5xGk2MSb4LVu+i/nvS7lKRUefA3D6IEXIZ93RMEoCdJBoR+D3Z5UyZPk1defFPcqPjZgIXd7Nmz5IIZ02Tbjm0QbG2ygz7zjTvvNIRHPoqhMGzXmiDEa6nOOXjoMIF3cTzrEDmVnU2+TJh4sP4bGzbUFc888YRMSp8IYTMRUtZFVr3xtsl96gHxd/XyRQ1qi7KkA2stwrwhIp1Yn2wZs72MU1WBaJGAKh0H2F9oZpQf61okc5Ra+nVxbZ0tbcaCrZm+kMu1+dCn7Ck8KEZJpwoQJQm1j5QxF6gNngP9T4lbe9rcjbVY57Xjx09B1pBb1WnBTm+mHD16jLk83ChANBcrlM9TGzklM9TWa0DDALUshvcwAg7uoZ+5y1AhZyhAdH9ofkdD0um/qvpIuXUw+HwwQW7oi5/1860WqwM8BxKlWJcpGVGbVX0/VCG95Ex1dlBYEhBNblSLfOP2/6J901AFIhdnv9Kv4VBWqpC+eJDjk6/AGgFy9msfJKHOJKA+DIhaA0it/fxcn935fX/rAN6nP8h93js9NwD7837qv8fvjRAgIwqQf4+e/NW8C+vz51fzbqbe+QAAIABJREFUvr5KVz1CgJyttc51/T7fBMhHIhA+dDPWrt/a/sjq75/nva+1z/+s4PuH29ra/vfM5zN8Le9f05nzl2LYWqilINrgeUWPGlpE2EVRtjN5kQ7giP2cKVzBKfWHNbgMOTh1UfQWNJh1yPlJC2tbKQhXh4mr5lwkj698g7OsLwW6ZeDAo2QRVs3PUQCoWLvikXWNxTgHecnyOVNk+ffvll2Ht4sPGFl1E65FgWCtKO7VcSEMNX0guYUniHGIAe/O4uxVVVxLjmUQttOzsUVXpxoySiiWFgr89RymRY5fW7xIksCG/uu/7jXXrPei5/s2FCp6xtNCtM/aBmcSIHaK9QyREB84w+lJT3F+Kwolzfb+dOP3w5Uug3/XkrfhMjkbMNnPTICojYsyQ3qhWtWrZYvDfz8zwf30ZZ55HYYAoasoAaLG54OnWhOGPqgAwRWFA7eGZOpBVt/DdD4+Q3NAlGTx9g8yXuQa1tIDyVFdVYGUJ5Y2wYYmgEyLDoucOnYc0K5ZJk1IlEWXzsB/2hlAr4xMAmeJxG+tj6CIcrzMIgGnyisrZevmzfhdOwIgpEGieBACXYUfPhWpAAkKtu85cFQ8fILk3XdWyPfvvFzC6WidHQ6ABi6SW1BPhaUTFfTY/gDCPP7CE1hL98mtX7vRWJtEhUTK3m17pQ3Lm7SM6eIVES+XX389Vih+AJGACStulHte65RDqCDcPKhOplQ+LmYUgdglgLB9AEVhEBERjLEWKQZgnjlpmrRQGWoB8HTlWfqiVBhF9bh6zrVgI1FWXsO1hsj/PfyY+EeMFo/AUfLym+vl0Ls3i++UR2T6oqnkY0zFJqMZy6lxsmU9IbsMmAAqQoO4d8pYpQuCqZ7Pn8rzSKES3VmRDMUHACZtNWCbttFMiSMncqhAjqVa10faYSg1SLi7t42BXoG9B2oMKsFjAHGMCR6+/V2EiHYDbDZRMW5HO4f6A761dhKuU4Ytk0UyCQy2YM/jQfVrOGBuQky4BEDAlBNa3l5VTM5EkJTWdEg2QdYdgJnAF1hecX1U3Odj9+GCLUsVYK8/NkCR0RGm4ncGKpBWrE8U7Kihmj4oVH3Le/H47jQh4IFYIzW21cmCRfO5RAfZuf0k1h5UrEI4RMcGYZU1hvyIUmyUykzga8SoAIiGHuNnHj0B8qExhIkFoA0wMT5Wn4U7weMEfpP1oKCYgj89VIqr7VEZ9lZVhDePiU8kOBcVjrYbwHs5lcGl9EdVsUydegFN0I5dVRcGZr3kZ2CbRF/vhJBpw9bsVBF95RhV0yG+Eglh5WppxyKrErUIagXYlmqsrHo9AYgPl0otWQiIhmT2pDES7qLAMjZUXIsfVjQxjn3iB/jc2+ssDe02UkLARx2hFY74q+WUkwGBpVALwzs80l9clMzyQPNko8odAUTFZmuKj1SjxKiusACSj5F8xmEuXoNqGwUPJhnJWLccLxOaRaZN8RCHHiYbsidqsRtppXr9hdX5qBzcpZzAljvuuozKe4gK+lwPRMwUVAf2Dj2SkjZamjvpM1zLCy+tYzZwlgmxfZKcMpm265aDR3IkmrBmG3zdI6LdAY+dJWJmlDRuLyVrA2IibJR0sNDU11fI4cztTOT43PcBIBejWsESKCyUvqlWKCxaqp1qhgHXwHZ7iBIdE0pENSMBVLsXDbLu6neUynZbqcYPUS3DQoOpFqbfBvlSZU5VfTDAvw3A/onjpcwNEB+oZvQZ9gM+N9JfM09hfseziYi0w8IoSY4cywSAZAwDrirpVwIZGRkRIonYyQ0QntUC8dFBFXU/wLMjYz1mTKps2p8jBZVNVADYy1JUGzbMW7lF+cgjCfSlj7dg4XfN1cvlsUf/LLfeeAPAtxMhyw0mzPjRx5+Ui8iOaOLigvk8D0jURJQeuza/Z9QbcaNiTWV6EESFgt5ald5CsE5IMLlLVOm3ocLwiGmXg5vx6wfs9IXc1Petx1LHwlqgZIM71eNKCKjSSud5tfXqVDkNc3wTIfSxfEY3JFMngL8+JHceiIeyYwCx/VSJ91ORbq+dFuC9FSLawmf2AAA3MUaaG1hreH4eSpQV0QC0TwU8H7E20gaRV0UFPlShONkB7mKf5En/dlaZgYKxKOfyKhrk3cMi8y6KlXEA030DVLb3d9J3gpk7IEAgm3sZa77+PpAbrYxNVwB9bBKpSrcogTvIxaPS8NVUArMRaGWsq32QhjVrlkJoWJgJ/969a7eRjOrGJi0tDcurTKrumadKIJqjY1CEZGNllQwoX4jNUgrPOFw2btzM/LNbbrrhRvoycyrz1pHDu7mHAZm9cI40slbpmDtOwFk3lekOTqgkShulAOlXMzLWVx6bI3f+oRj7w0YqRbywQ6MNIJRCCXPvYpN1koGrCrSrCd7OzMzEurDFZJZo9X8P7acESyvzsxI43Wq/SDupsqcCgFzDrSsZ485U9Gs1SzU5TPZYU6lkVy2felCTZWfnQmJ6QgRVsq5WMQdHk2mSb6zEdv9hUKk14ye7mbuCaHfahj6RkZQoCTwPJcL+/tfH5DD2Th48J50rXKiiSYeY6OD5b8M2qow+IJ6RJr/GE7XOyYcTZcw9OyEiPdlkompgLCSNHUMf6pE6rq8G0sqFTWgggeBqAbb30D656mtXSVbOCcnBdnE8So5WiMoulJ7B5EDtBpB/d9N7EsJ7PPjbX0tZfrZ0VBaLK+NvfGwkChZ3eXPzIewwD6KScMRmboK0k6N043XLKbrYbmzmpk25AFvGesirYnn22adZP8ajrloGIRxIuHwpfTcE8uoAytH35OZbb4asT2E+PSknsk9hb1cySE5BhrtRBeTHGFv5xmryXIqMRHnG9Fm0kRNWeJUQ8W4QKxkQWH7GYuqvkEcVECeXzFsoiYTpVaAKUo9YtVy0gfxR274m7CiJvDCKMW/6l27ba8jUUZJL+68q0FyY9xzZi6kiLph+7oH1XR1rk5IgSgQ3sf7XmkB0FHC0Uy3Wil7MA6ogUvsqzQ7qgMi0MH+Fh6K4RJHjwYKgREMeqszMzCJ+z88QHpoj4ksulyopdT+pxJt+GwtUlX/rnEDf1LlpULGhRQRYVQ0RIMZOVW2yhm1Y+fOpZ2efJj/Mxnto/2leq3o/vBn1PvrYe8G2UmiDtNxI2iFb+I+djaO4OiEFp6DA0dZLnO19ZdmS6+iz0TzTOsLhCcs6z4fA8wmnWDsAfhoC5EwLMn39Z1GCWDvgnOu9n9/3tw7gWT3An+sNmlPSf7yM4XM+xRECZIQA+ZxdZ+TX/glPwPr8+U/4kJG3ODtEeHr9GF4rPw70/U99iOe6fo8QIOfWc6w+/8+oPvjw1Vjb/56dAKGcSrMDVUlqrLDUTheAxwSjD1pjqWuCRdX2nFXQChi3EQvYpzvnYne1a26rkVuuWCx/fPppHCcoyObcpMVvWkyoZ6ivLVkmj774kgSBdTZxtrIBn9JM62Ds+DXXUx0rquuK5evXLJQ7H/yRvLz6WYrcyWbE5t5NLcjBHNR62x3lRnJCgtRSVNsLVhwCZr1xzSbpacKS3i8OrKZDfnH//+Ps4yKqBtn03laZQB6nFqCps4WeB7s5R2uBo9p83XjhxfL0O+9wRNL7PPv+82wWWEqADLfB5yNAPqwA+eC1nGmXfHqfbMgIfZ2GvA9JKfRs+HkUIPr7JuuDFlMCRJ+FVorqm/Vh53J6Uv2YcWC27hyE9T3M64ZIjzP/rO9rAjDV+wBA2PxdK/T4TAcAmrrWLgkh3LSL8O5OwEpvqjV9AEqcARmb1NsMwqIMdUcsFZKxUUHi7UlAOH4ozk746yeNlkQq5KvyC2XS5AuwzujGwqFEVq1aJXuoCv3jw7+TnFMEyYaFIvkZRVh1o2wiU6SXsmJPQPHcrENyx/UXYdUQCqDUR8VzG4ASAddU0CeMG489R6U8+vRjUlFbCVNXLz/+n59QFepF+HKC3PdfPyB4e6qExqXK2s2b5G0qQS+6YZZs/O1s+dm6XsnJKwKgbwaAALjCBiWfKs94PicxIZRqcG9AhH7suVyMhVc3wIHCnf08A61WDwWw1Er0zBNZJig7PjFDnnxxpXT0O8uUOZfITZdgxXLxq1S2OsnSG+YzSOokHQucMbFYTgA6njx0EGurTgnTIGUGkTsA5Htr15ifpzKIFBRRj3Mt6KaE3hAabVShu/NMjmVm8X49EhGDfVMXoCS2XP5Yk7VgddVMlbQjvxfC4PVlQHcCxHbzeR4ApGUAgL5YyvRQGe8E2FWHz/YJ7D1aQWj6ATkUeJuQkiDOvQCMfW3SXJJNNX+XtPW5y+5DJ+lHdihvuiQhdayxEtqDB/rYxGTsNQDmGLxp6ePoN0rO2WI9UoYVTg0KmxaAIyxsAEHq63sB5rxM7srseTMIYz8quQQQD/R7ALxAtPm4yYKLZ9IF2yAeWlEmtGCxhQ99uJ/UE74RDtDZAaA0fcko6S3Ht89kHZBLAhFkh2VMNTkWATzPXp6JkiE+gETHj50EWLFIfNxYrEzy+Ay1EcFOBnBH7bs05DcR2zSkCihvAI2oGu5sqIbYKpd2CBB7WwK7BVb3JIQLAOPShRdKb1251BehYAK87cEjqX0A1QL5NG/vLzGB93U8o6hwX0gPi4yO8iX3Buu6hkrxgHjw5hl2oGKqbOyDAGHiY2C6Auy1AQbVMM81M/E1oDpxAIAMA5MOhcgOCVBrG/oDFcLFJVUS6s1EDZhtCyCXmc1YoB9efmm6bF1zSDFsQbQBoO5v+m17V78cwkuwAlagvqWfUO4B8UOhEhDmLbGjQyGEgrGI8gJc9wEk3CjLr1mCyoTK/4pq4/2/a1eOPPTDxfSvcFmxaitZL7Vy5XXXY4vWgnooU+bNmy5P/f2vct9j35emrU1STOZFK2OluCgHANKTdmjk+iOwrWnCLieauYFsAOzUuumD9spuQ3zY0ga2gMYuMN19qBbqAfT6UMW4QTAKAGhWaQMAM3k04GfBwViyEYoe5McC5UcwPLk0B3dnCt2N0HZbCJhoOYytEZyXuPq5cZ29xrLmjTfz8IFEyUBOkALQ+/afANgUFiLIJggzBQ4DfJSILQej65SCXKyAvESi4hNk7a4sccd2zZeqb7XBcecH6eR3uDJuu7Fd0zyEwsJ8uQIfx2ZCyEdrdTqWbLXkUqzd8K4EodxIJe9mH9X308gJUVWTWjA58PtlZA3ovOuCmsmBOV2tdiIiIwHmN5o5ePGtE+XETvJS6OcOzAHOXHsL82c7xKBmqaiNzVGIPe3PGVhvOXAvXQDpdliAuUMS7D+w35DOTry3vfrvY2ej+U3OOrdQ4TAAUdLHfKZ2fj089xatTOf66rCN6ocvCfYjDKyhk2dOP4T8yytqMAqbCn7WoOsa5EujNgybBm982fS+Q7H5KipBueVnJ3uOWgRuT266dbp5zlpR4erhgBWQKxXxLMvIBtyZHxTfdFMiUy1y7B1YJ7rom5GohhoB+wkPZ4PQx/V68JpqyFxvMiZUDdKA0mws41ct81RNsQfQXjcjEeQi6LjoZWPUiNzUCZC3g7UrKYm5i7WsqKjQECWqUlCliFatT4B89oQcfWftKiwFIwFg/fk8T3n6mZdZi0IhWoNlJ/0mIi6FsOxKyaXyfs3Ti+SHfy8z4WmRKLTisXhU4FzB/1OQ1Tt37EENOVmuuHK5vPXWW8aaTKtFVN1TR0B9fHy8sTDzYl7SSn5V9KRiDahKocWLF0PWFKH+qpMsiA531jUvVRYwNtRGKwoS4/WVr6MoSoSMx3aJMRRAQNuKFW9w74S0v3ylzPgB5MH/S5er/l4lA5ArXvSDWfTd3MyjEkefSiCz4/6f/Rzgn0wuSIl6yHFX1kJPAtH7UAsV4Xda3mzD57pL3qPJBKCTkRHgzmZPMxwgaVFO+vDZVbzOggWdBea0mw1oNcrBUELGG5Ft2qLgq2F9ToyFXGV972ZNCSN7pZk1bO+xY+LOWrr8uquYay0SAmmWuX2jXDZtotRDhsydu4Dsm58YK7y5c2ZJOBlk27ZswMZwvFyyYI6Z++soQtAQ+Z3b90CyV5vnl8i+owvli9pGvfbaGlSDKNMgVWdQaROLQkvv9ycPPED+1RJ5c+1ayPwSMsvmmMKQPYzTOgjGObNny5xZs+QoQelNjc1Y4K2QxUuXkBlGkQBEVwOvWQ1Z0t9jKzMISk9NTZc9+w5SmNBHEUe95BCO009f9GHc4O+Eyok+yZBR2zwL870G17fRhyNRmqlaLATyRakGtcIqzMmFmEZBqPs91mwb2k2trwIh1johdrWP+/j4GkKsiL2XCwoSVeQEc102EBlKfrhCTpVC/uXmlkO+hhvlrW74VXnkRzaXBgeabarxqHn/+7T6Y6gyqF+t14Y2r8MK4WEC5NQzsyR5SPmh5Ojpw8ywWgQCxBElbw/71D4KDCwoLO2wwdM8JyVABljnXNiLdFIg4cBaq2t1oE8EKlX6oYu3fItw9AEL8wOFEp/89WnA6bNXMZ3bEfLsv23tAGjtswfVH4PX/3EAylkJCOWMrVR4Wft8az8/v+8/3G6f3H5WD/DWbsDqzz9N/zrbm5zr71u9wC/xCwYJ0+H++yW+0PN4aefW/ud3fH2a2z636/80nzDymvP1BKzPn+frk0fed/gJvE+gjxAgH+0V57p+W/t9o2we+tiPKgys9dKhCvmzANDWPt/a/H3W3z/DPsjalX7en1u7/sGt5yevAWf//Q+qlz/uGj87AaLkxxABQttqMZmeZxRE0IxDR7IxnVCD9HBO6gILdFCMARx3sOiQ8wdnsVsXzJc5N90gN95wkyFP7li8VJ5c9ZbJJnRHdd4BZqB24VpQ34QjjuZMl9fmyp23LpOk+ROxvfYXBwo4N+/YipV8iCk4NBmNnJP7eslFplja3x/r99Ye2fbOEQkPijeFxuXFNfLg//2BglEKuTnTKrnTSyGjukAoluPIdyUFxHaoVALBcBXTUDz1ozZgHyYhhp/s0DlBEQ1zZiPEQIGuD50DTBHbkDep9f55jgSImgoMR2zoGTHxmxd/ph2FFQXKB/rUx02wKuVR6YmSHEb9MdSd9e9qmaKVqMMH3DM7s7HE4jXdhLVqpoIG7ioPp1WLzpj1d9Pg6iFeRDZDH0CaO4DllEkZgLB1xnvcz8+TYGdkSVRsTgH8jwMAUYbr6aeeARjahi93hFx04SwDNDkDSmdgK/L4c0/SMHhyY2Ol3tUNdRVYUfnKxfNmkpOgHdtVnn36OVOV+fVvfIsMhTJ5B9/8d7dtA3jGgoXq9Nu/8W2CQ0VWrV5LLkWJJI+fZvIo1q9fJT17fyjvVIwhgDnYkDBdbZrJ0S9ZJ3OxWuiHaAmTjAlJFJ93ydzpUwlb3SUT8AGvBTDzAVD0wMZCQaxKql2bAIv2HT0FmN0psckTZduB41IN+N3Hda/6TYqMuuItiR8TIfPnpwNeUtmLZU9UkL9kRI2WPfs3ij+AewA2UWH+flR618vzTz9jAJeElHHkeBCWDZiuYd52EBxtDARl0mxpi3rsgNqG/PHdGXj1kBwKdmolpwKF+lVJRbDaxqgdiy+VrbZYQlE6CxtJvglqBzvArfJqFCWnCqnUDpEuCAgvQEW1dpozMVEai0+JQ1c9PuJ9+Pj7y86DWcaySgOV1eolDLBPB6WSEJFIuSZmTJCD+w9iyRFkrnvn7r1goliAUJk6KjHeFP27YkPSQxXrzNkzTA7I2nfWGsApblSCCUqPigyV5CSUDVigeFERrRNDDoG8HlTDt1Ad78hkZAdI3gOQsuDaRGnKp3oV4KefSc2ZNimCwIpE4WHL62oBhbzU/z8rj/ChDiyKxklOThafEW489xSw1sp7tdGaOgULNoBfrcLtBJDSQN8+nmMBhIo34chANKaSuJ0q3AnJSVJw7LCEUHHuAcgUiidTJQHqHUycB/PKJZuC6VaGGTnRVPCTCTB/kmT4tkhfSY5UZsFWQ+7WdztJXlW32NBmnYD/zqgI3Kiu7ifTIh8w73gJwHwMxEsNqhSabWwChCMZNV4AZmqT5A8RotdbjyUZAgCZOZ0KbcbihrerUcQQuk7BrB92KVqB7gxZkt9Efsy6cvELEUjDRKkjKLezj4pngMlpMzJouyQ5emQ3uSq75Uc/vh3VQKsJfFqzbjMeiBb5+qVzaSd7WbXmXRmTnCZegHDkOIkd/XnLts3Y+XTIT5+4Syo2N0MA1EsJmSDFgJeXL14ox44cxAcxWXJOnpKpEyahUqozVeJ5WbmAzd4mQ8jR1gn2PRDiBNUQbdlG39Bo526qsoOoXM/MqRbwMfHyd6PftDPuyADxozCdCvQggOPq4gaJCtPAXFuIAHvJLYGAqQa8j/ETL/pjaVWZZOe2AIaSd8LzT01NgDjulnfXF2KN5gDRQvA7pMUA+TMqhKivqaLymPwFT1uphXiphn9Mnz6TqvETEkp+gA1kYlzCaILpcyQBQL2FPp5ABXs9QHYnY2vO7Jn45ndD9JTL1u2bxTPQHQumSBMC7M99RhI23UYIfA1V6/5c386du2ThZZeRs0B4Ngt2MHkKe/fvlcuvQy32Vp5MmzQeFQZWOLyfO9UByujXkplihwWTts9+vCedXN2GbOhYUPs6AEp9cLhqBvzM4TNCULuQP8SC18s4KkU9FcHc4KK5UqwNdlR9d9Mu/SjUmplPayBl7LtRJmlYfRXKHJ6ZevH30wcGHFxRKzVJB30cLgR7JAKfmWW0XRSQPXmiAZInjgDyApQN/VJINjlF3ZKSEQ0JGc0c4EhVBooGbwKgPZyoumcsYFvnCakejK1PKwSnH5XwXRBXLsxbOi/4ok7TseqN9ZCqZFwhO+vp+H2Ue6iC4tDhw7J4yRLJwmqqTS2HULlodojm/pSWVQBWh5ggaieyONz5vBQIXH4NYJX75nl7MJZLAcDdeV8/7kEVNuvXrWUtmwwB4iMrVq6RUwUV4sA82QupyMxMVX63PPeLdPnF8zX0X8KnCdzOIF8kJXkc5A/9h7l11dvvQdA0oeRIQ/56IWMVtQ4dcB+2S1H0o2bInV7ep5l7m04Gz3MvvGDULBlUhbz73ntYhmErhRXVKnIyHJw9eUZBcvR4jvgFhgHcXybrNq6Tlo4G5j5bWf+TiWbe//G6HtmwbhsEWZ+ceuZi829j7jko2X/KMH++8nfYjJEzlQzBEwf5qcTXtq1b5KD2IQLimlBXtbIxq2tlMxdEvgck+rofBZ/eY0x4IJe1uRIFaLCMw67RCUA7FJKoiPHtBQHmBJFeWVVr1J7IiiD+0lmDybyh79qwvvown3ZDtKiCsYjXNHP/LozhlLQkiGJX8WMYd1UVyIXpiZIaFcw8VyO//esL2Eq5yqwZF2F/lSqP/+1RssQiIENd5NrLlzI3tEledjEZZDvZ/LpDahLMzt4jPNJXjh0/jPoEuy0sEPftOyC33nK7yRkrUbVGFqF4KFj3kEG1nZ+lYg0Wghps955tkO1BMplx54CN1EUQi6tee0NWoOoMZH254+7bpLiiQNLJonnlpdcp/mgy0uabb76F4oxCNIR98u6W7RBvGl4u2K7FmdwUd/ZPsRR5HDp6hPmV8cUeSkk8Je+SyGOpZs1uIPMnCaa2mf56hH6tmR/29OMO9k3a19XbVjfKnpD7qtzVDa5WEOmuTotidG/iQJv2sV/r1cAvxnA5JIgdm3lVDQ/u6dh4Dyk5tGHNvtB8nbktff/Pal9lMkEUSNeNs9oT8q3zSfY/5kjqHbsYr90m30THmbcv6xSMqZKZHlynL3OeFknoXiEYEtmfBSrz2FFIZyxPUfC4QebZM7d0oiDTtcABNVkLk3wMCqHLF98ofh5jWTewpWR8asFPN3tNVb40Q7TrNes9De7wP25bPZhz92UGYM9OYAxbj30yAfIBFfgQ2fGBoqjzHKJp7QD1cYfez/Zv50ZefbEZFKehl892y/9Wrz57+1kFYM601Pu3ei5fjZuxsVJ9+tW4i//kqzy3+fPLvHZ+NVr1fQLk4673/K+fX+6nZH3+P/v1W/t98/OzDIEz908f/STNCRzOx/v46zjX9rP2++c6eq2Bzdae3xfbe4YVpENj6HQeyJl/Hz6+nEn26llF985gHmBKmpuq2aQBQb5y7bLLJBD8cgI2yQ3gCN/65p2cKwbI91gkj72xjrNfrJSXVoGvOBlb/da2emy2vSkGzMXK2E1uXjhLplIo7ENmdBZYpa2TLX/2o1CR7GcK0bUoNpSzdXVdpYyjKG7n1gMUmkJIUGjeC5D1s+/dD65HAZtLgLQQL+BORqqtjeZfc2bjjOxEEWY/2GI3Z2u9fjsTR3FmkdoHM0HMWc500eGQeCU/9Iyn/6XQ1ZwJPi+BpUe+T7t/+6TPeP/3Dc/wryZAhhUe5kHpo9BDrIpBhiyulADRP5ufmzOuoYuGDsu2YuHArQSIEwd2J6oT1UlLgWMN4tUnX89/+wGT0sdTQUtFsIa9lnLYDYVkCALY7aqkmnXeXIDWSYSwOsl1119rKvTHpyXL/HmzsWRw4+COrVRsjLyHJUnWSQA4O2eq61WNgs1Lc6Xccst1Egk4pADeHx/+vbmOW2/9GkCajxzBa237nv2yY/8h2X+sUu77n7vlwoWXyhaChDfv2CeZ2JdovkhzY4UUvHK1PPhONxY6nlJeVILfP5W3hPrW13Jw572UHQwK8REfqsdnzJxsLJH+8dCDcuX8eeIIWaT++06Aay0wjb/67R8lMiGNquxwqcQqKbe8XmwBdZ/5brCELX2DStRxWKlYZArgX1JcCMHsh+WaxZdh14RKAzsIT4oaD8AgpgGeugBObN20GWAHciYyGnBPlRT44wM0UGJKW2ADVIG9CIBIQW6BRtsA/qtvvC0AX5CpKlfwzwcLDWdQdrXs8ETu5eXuLo2A6sGAE24oSerIG+mhKl9Do5sgfw7zbFqxKOq3x04oNAxor1cmJUbgdaDvAAAgAElEQVRTAU7gdX8r7WovtR0+snVvJhXBFgY4/vuutoAanpBWymBi48P11hMkZOkdkIMHYTsjYiAF+DuD0IfqXk3ejQcwVjBTK1pHxcVjM/IGdi3krmhOAf7ovUwa6TwvDwZ/D8qYGpQ9Crpk5ReJgw92MlpJCvBsCxuqvvb+WCtNmE84AV89FQTLqo0M99qG5Y/mSAwAlNQQ5NzeRthzjz3EDKDy3t2STpW3Vsc2QThpELUPoFQi3viOIN8l+Ky707YKyhTk5QOMUpEOYaOV4gUEKmvYdizBRf1Ub/tCAjoAYnUAcGoOSSevO04/KiQUvZF5KKeWaAvad1ZakNwIyB5s2yUtpT3S0GwrheRU7MtqkU7G0ahYX3EBZNNsHSdf1A4QGwcLqHZnCFoA+sMIKndxo/Ida6cAbILGAbi3YZfW1FCDYqmYexNJSwk2mRONNRB4ETDQgGVRKHTUZaSwoh5rLTJq3qUCnOiHlIwwVCc8NCbtiGhAvikpAJJ1kAAizz33lnznO9fSDyLJSdgEeZcqr7zyuswbnywB5Cz85e8r5Dvf/4ZUUOGuhNRuFEDhUVFU9/bI9dddI66JbbLzyUN41zdKBlZDNjDulTxjJZb6AcgCvana53cDvX3lCBZ3BahFvMkQ0nHuCKHpAFNthxLHhbyCLmyo7FgAXHjOLVSW15Cxwhv9f/bOAz7vut7+n+y9906aNk3TdO/dUmTKKIhyVRQEkYt7r3sv4kDxOrkuXAgqQ0RmKVBWN90rbZKm2Xvvvf7v800DBaHhWr2g/8RXpMmT53l+z/f3ned8zjku46MX8j8mxg+wFdUAv/NCsSH1Tie5QAGAZLUETTVgx+WLvZ0n97MaNY/GtZQWDQ2DAPFSvETZ8eMAoJAcSSgCBIIPQORooeyjUr6OSnz1v3ryW3iKUz0sXjbfQgH3RiHh5gB+noRE0/fylcsBOHt5vTz3nIsuOt/ZUgUjzbzzlz+xcy9Y4UKjI8KjUaNkWSsEZnh4DBSPN2quY44IyUQ5cAglRzjzi7evl617Z4rt39GGNV8K8wTzYC/KM8bKILZ/+La5HJ+GRlg25skKyJBIKv+zsTaqoL3DqaJPiBeQ329HABojIuMgGkKdwkQVBSJpPJjjVXEeJVKN6v1A5vES7IhaIA5TUPd5cX8bya/wQ0kQBujfS7V+D31c47CsoZMMGw+rpW2CY0Ih1OivAN8VNT2QHoaNHX2ZeUrh5cWsA6WNo9imBdLX02jrWIDraMj0AMgFspSiwu2+B+61NeesA0DF5gpwtlOh9sxjUgsGMQZbIMTi4+Mc+KkgaRH6/fQnKUJqGeNSzDzP3DkfElagcBe5FV6A7wOQi1EA+CGA7pGRUXb3737jCJcbP3ozG48KKz6ZT1/IcHOYN/PrXrKipkB2JwK8lpFRoYoOf78QlIIV1tI7Qt4JQdkojDYRdu1Nf9n43ZX2wdt22tTECEtkDUuGlZs/d4GdIP9pz8FCKycrpAlyIzbWl/yndbaVTI0VS5fa1PR09+8QyJAOSFVV5Ys8yofAiYOYaiLPRsRw7uw5LvsiMjGNPkxW0KA3mRIDgO8NTsXQNdBpT94yzc2B59/+krNluu/GGfaOWw9YRwvrtXcEqo5BO/jTme5vVt16wrbdkmUf/y0h9ZBPqbERloRSzJe1554/3Ee2DeMkMMLC4tMgFTxRVbah+OuyuvveYQu+XMZrtWP16I9ijYwLv1GLC/W3qYRtTyPTpB2lXm9rh1NilEImDbCRCKYvv4NsFa1Rv/jZnTY9azokUDsEVhhqtG6r1edkT9EMIbsBiXJ7c5Wlkq908Yq5FjICQYvV4NHDx8j4KrMOLAPfedEGF5z94vPPAKSH25IlMyCy8+3cc9YDng9aZWkj9/CQZU+f6Sp+cmZOIa/oRZc5JeVEA8TM+e+4CCK83ApPVmKBWWQXXv4eq2nppIBiO3NaD2Ny0HJzM23OrCzUaqj5sMg7Z9Eiu+uXv8OqLcgOo954zwc3QAQO2rIVi+3QgWN2791P2HRUpsppm678K0ip+x98xGLjs9kEt9rS5QvIHWqkH4aS6eHNfS6A0PJ3P/cwpoMh+0Vi9DK2QyGTZHXXBCFZxnokKzgvSDCR0sr76KQwQnZoIkLUrp6A/3puICSJ+pHL5dD+jXlIY0FrWR/P8dZG+FRByyuEx9heb6IDmALMtYd222iuh1Iq5naFpXvasd+usnn/vsepj7R3lBLNR2sj3/pskRAVXuzVpFJpJncrAzVaKMSmyL9O1GIiU3yZ98MpVtDr6juA/WY/c4D2kWFByfauSz/FPi3FfR5/2k3vW1FRgVI3h31mpSNGxr5eAzSc2nef7kH71h7m/rYD9OkKktPv1fi/z0SA6K45BckZTsET3f+J2uxsnz/R65/d428HC6YzA2Bn9/n++Z89UQXpJAD71t7jSQLkrW3/t/bd397FA29t27zZd58kQM7UUmcLwE/0/IkePyMBQvcfI0DeeAN1tvufiZ7//zcBopY/MwE10Sj0U0F0o+IXEnGPqLKbCTFf9q5LXWb0p9/zbrucDMj6uiawwgH74AduAAuKcrhUFSSICq0+cP5a+8G9d+MqkUDxNZmnlHwODvfY9RedY2uuvdpCKE5uaMc1o5MiUgorE9OSwKj6nMXynHnzwHA9sEqutUAK+BsrGiku9bJbPnerRfiDX/bhHkO0g2H17kMBYQCFrP3Y37f3UPDuhWMOwNwIrgqO93H/N56B8sqconPgGAGinqK8j1MECP9W33IuQv8nBMhEd2JMjf5/ToBoAhgnOOQxr58lChv/nYCk0wkQ9zFOESA6NA9hmTAqX2haOZzq826q+yIA1IuxFFLLe/KtgMuV2Lv0Uzmvg60ARFUcJlGJGR9EMC2g1zyqMCMBuT5yw4exU4mhcn0p1e2ZkCkQC3hkp6Uk2m6UA8fzCjkAD0NYdLuQ6XokSKvPWWOz8fBPx9rkFz/9qVVyoF66dJldffW/2UG83mtUOY9NyF82bsKDe9jeg7QpGHCvj2rWRzduccqDkj+cax/8WRUVlukWAfhWwyFa1ejV2JlMSZ1iCwHQ+rFJqaktA/xCeoTHWypAvx+A7vqli11YcBwV28omOEh+yA9/9htyGdZa+wjgKx24oBLpEr5zG78101Z9/hCgZqZFMzhGerHTCfayi89dB5iIb311GXYxXpYSjaVR4XELcP7fsYDFqBAgPQKDyG+Q+sNZvwFQMJh8AP6aBNDjM3fsyDEAqADA7yHuRbezuBGwqWBvqT5073rkKQcgI8CgE/DEm/sXC8kURQW2wNSu9k5n3VVBpXJ5PUQHQGoy2SHh/M2cTEC4suOAotgswUzWdQVDLh2zITz3Ysjz8KOC24uwhlDCojMhMdoBtXtRpPTwnXf0OOBHIMBPmy2hP8QAXGpMimQ7eizPkR9TMqfaE9h9ZZBNUAeAqYr3KKyrcmZkjwWl8l1SXMS9AITlOof9QgHv0UnoMcDKQMBHqZFEgsToO3vYmgs9LDIjzeqPH3fZH/6Avc3ktih8PRBQT4ohqY5WrFjmyBLZbzQ31iFVS4D0IICdtvMDNG0DmOkig0G2HwJg0gipraupcIqQZBLEgwF6PakwH6C9RyE+qktKse4AtO0ZICei3eWBtDPRFTX0WR1YNSIE+/p7Z1gMZFITeR01dX3WD/O7r6DKaFIAbvIRlmRhhdJmrVi2VJGV44Gcr4UK7kaUDFJYGZkksfH+VMp6kyEzy0K5hw21lQB+JfTlaQB75Gsw1kI0eQJ4lRa1OPsmmgtgHhIFC6ajgH71kAgo8rBU8SJweDq5LwHYNzUDnPraS7tOoISJt/PPuwBA+mHsdbIsPSPHntj4lF1x6Vp7evNmSyNvJY4q/ee2bTUvQKpu7s/HPvkJe+65Zwn0Xmop67BD2tkHuNXorm0ZldPKVPCkrfucsgZ1BTZiQwDLssHpBcz15LdVVQ20v65Z/u9YWxE03NlMADYkjYAwL/9gayQDpB91R3P7gBGbAvGJLRiLjR/qqDDaRSRLC0HxEcw3NWT/dBD82z2MoQz9xh/7MGVvNGNPVVbWCZgvS0Fswihsz82dAmgIUAj5Ie972fv1Q2a0oqoaRmEAl2K+zFWBVDH7ojaqx/Zm7fpz7PFNG60O4uLfrrkK9Ue27YJcU6D54cMHALxjyA5Y4Xzyjx8/hN3bCsJ9KxhLPiyo8SgVip0FUCBzxZNU9xcUnrBFqJDSIYD3HTxgV924wIr2DTjFQzSVBMgwrAcANZD+qZyFYcgI2Qwdzy+GjA3FSghScXoOhFYaipMXLT0tAVudOMaAWUH+ccZKlGPxNR90YYcXA6FXgyLOj0aIgmCIhfjtw/6qi3vTz+f2ps2lp+lnHDQBtoeTH9DS3MGi3IsV0SjzMfO9n4c1Y6cWBIFx7GQbtmAQI9XkuoBFxsSFOSIqDXJs98H9Fg5ILq/MCCzGZNUXjvpDVjjy8AxlXjuSd9hZE/lAVo0ytzYyBgMBRDtgU5Qt1DfQY1n08xNU8rt8DCrlvalyl1qiA3DXj/HbSuW5gOF4gsiUNyArrIsvvpg55wRtM9e2bN1hJ8lzqq+vsc9//pNscvzsjju+T/XHh5kf29gA1aIeS7XiomJyrJYwlzZjtbQNwgQ7xaxZ5hkYbr958DHbfoRQaeS1u35/pf33k6MoP2odAbJu6XyqOzoJKi8H5A7FUqnRfnHXA2TNRNmGy9YxV3dyXyCAuL50rKG2bttiHdgqSc2j+buCLIlmCIF5rEHHUbLJV1Sgvcj9UBQfPf2oFE+U0nF9rRh7Mn/mwJd+sdou/U4+6qBRxnGHI8GlCtr/wwvsyu9jZQZrdwiLxhhING8RhRDpu785067+wUmblhxncZCuXozNANaIRhRJIjyOF5VZBWRLBJZJLcxFTRAaTQ9eZHM+V0ClC05OuNKlQZy2NlaaN8TjusULLYvrnMa8sJm5orDgBIqPEp4fZ+dcdCGqB7Iq2D888dgTEBiXsF71oRrbZQOooTY+94KlZk21EPpQCIUSF2KL6NnfZjOw55ubkWChkBFqz92HSq0c670KsltuuvEGyKpRi4UMfmnHVis6kY8V1vmQn+1u7n7HeuwmCQ8fAiw/fPgwakUfi2QOr2Kd8ePiZ5DVccvXvsnYinMWkDfc/Cm776FHsa2igIE1ZxbqsEzyaVKTsF0kA2vDJZdALrfb7+/5E4UYwxRVbLUNV5/P3Olj73/fVazF+cxVo/aD7/4PVmcLnboxr/CI7ef3ZRUddskV77FhCgcqaiqxEU1wSlTljgSzj4pCPSg/Wi/6cl5enstgm5KR4dZsbWY19ynXRWRSK0SZxpP6ueTeIgCk5BABoiKCSH4nAkQWkbJJ9YF0EGHYo/EBwaA98HjBy+nqj4kOh2N7wVObbUgPzWmOAOF/+XettjkfeckdEEXYiQQJZHyKBIliDmxkvtV1ycZOfVPqkSnYtg0p+4bnq6hAxIdIkAD6iH4ngsWfa1cmXS/zTRcka0rcAjJf/t1t8nt7ILmZJ6KjYplbC2369GyXGTVmE/Xaavuxn13e3du4inziA/CrJeivJUEmCZAzHbwmCZCJj6Vv7V9MEiBvbftP9O6TBMhELfSv/Pjbe+3852j5SQLkTPfpTe1Bz/ACEz1/oscnCZCJNCJv7Sg7WwJErhFxKM/rsDf3AHOQ1X5ffxdnewqtyFdUhshVK1bZ/Isvs898+gvgAb38HTgf38EUaw2AV117wTvsT2ArLa0NkB9Y+VIKGk6R/LXnr4EEeY/5UaDcRXRAWQ1ZoSN9tnLdSrCiejsC5pmYRDEypERcZLx1N/VQXFkJjhhhN77/45YSO40szkjOOQBzFJt6g132Q64Me1D07iOUHvx3BBzLqTAkTBgnQV5RwKhAakzlrL/hrPC2I0DGKbyxYrv/cwJkjM8Yk9KLAHFVgqeuSYfiMYuDMQWIk3eMPeHlikGZKonMGAIQjoERqyewXKG9J7FX8QNUiwA01Ok0LS3VSXVksSILI/mYp1Hxm42VRRMAgOxBoiBAnsMXPxbAex5WJDi7AJBSWQ9rlkoI93NPb+ZvogE+Kq0GQqGJStEBDvZBgHRp+P0vXrgA4GM7GQOlrmPeeONHIAv8bDuA13F8s/V3P/vV3ZYLUDx7HoRLbLKVV3fYvv0HrfK+9XbFD8qxG1no3lcWR9tf3GoRwVSTzl9EDkgUliTdWHrlA353kX8yZDkZifZvqFT8qHLvB2jwxjoqAEDx9m//wIqrmiw9Z77VdkEg4TFeBFjYTvX9zjuW2kW3FcPmYe0TRSAp4dIdMI8Xn3eOTaE9KgmEXYAtVEN5MUHoeMExCKOoBlVVZTegnycgu2ykOiEUfAECvAg3lTWQwAENhOqKKsACL0eY6O/lB54JON2l8mu+GgBpBQbqHrajVkiENGojeDWIwZ9MbkIwILPIigbyW2qaOu0kn6OprcdVmKZj/TE3Cw/u2hLK3huZILDT6vCz4yVIwgCaI/Ez94S8kWIjjGr5+XPm2D757nNd7aeqmZv5rwf9Yhbspx9gTnlFmZOa+QNc5M6aDQhUA7DWTLV4D8HUOYQM19s81EMCN4NQrzQSnN6BkqMaT/yg8Cgb8AngPamWxmpoAJAlEsWIAuh9qJSPAgjLWoZnXwXsKeqRmopy1ycVgi6yrhVwxAvbHhFKpfTHLEgp2Yt4U8FOzwesjqWyvgcLlRPYR2VCJgAEA6CF8dxKQnWnYl1Ug/QtiPcSAeIJkdbd0AKJVYNCowtAH/UThFtrRx9WaNhfMRF1+4ZYAyxvA55/gcRF/+gT62ywqsBaKrrIuMHKI2GKldQ12+PPNLjQ70vWYHEF6N+FEuRwWaMFAE42Q4B0N+GbDggfFIsUjwm2vppcBUDtG697F6AcIe4EcWdgpXOisMAyM6ZAPLRxrVWQDqhWIDWqygdQXaUwaXc4u7OZ8xbanXfts+y5IZBYIZaQHEs1MlX/LSOosSKsvLQVpdXltp+q5qKTVXbBhVcQGn4cNcISAop/gU3Tan4+7Pzckxnrc+fPw95lJnkVm+0gmTZf/uIXzXfuoNU+3Wj333cvypRZtmDebKdYUTB9KBXv7Vi8VNOuygoYJiy4BxJkBPuwk4Bh/oCV0QDikYybwW5AdT5rN22sPKB+l1MDqUVFen0ztlmAseEhVKJzXzxQp4ViH9aPbVIwYH1RKeOQWIo2vmU74wUAGYtEUSShLP/qaAu4RAgegfX+rt90QwxIMeULqyJbmkFJa/jqG2FB4TWHuLaEpATAZqz/eOzFbbupWr+AQOwyW002QT2KpVWrV9g+Mjcq6e/rIUl6IcgSsPcLguD1kIUVqiiFP+vz1tU3Q1JCYlD1z7B35FJ2Tjbz1D676qNLbLghgWsVqVOL7RUxWGQPeTL+O5ogZniNbsDpkpJqiGwfa0XlNGfBIj5rmG3fsc2SkmJchoUXPpkdhIT3QZjINmdQPvy6d6iDGpjDZVemQPQMgNkh5olQSEM+vNVyLzwZ+Mpoqamsdvk9ut5u+jM8H3Z5TC3MAV2MhUAClY+eaCIIHTIKizG4GDISUrG+60LBMMvZ/WRjDRUAYO8DCO/H/fKDBB7Exm5ICh8kplJ1RbGuJHBdbdzvKvJnOiB247HWk0IkGjWLCNdDhw65NUqfIwJ1QQZtpg1CIcTIVLI04gGIa0pLHaCsLBUBxj2oi7qQYh04dJy5oMnlENx884fp8w22a9cWcjYudtY8sh/KZPwf2HcQ8igNZUiW7cXSb+PGZ7BMW2gz5i6yDso7Pv/12ywMAuOpn6y3L95dD5kRZTOxgwqj6eqZe0IhTDY/vwOmIIRqkFA+S5WtXJZj6QSptTHvJGBFFg858NCDD1kFRIYA4jVr12NRiemb7IxgvZ/e/Kx50N8WYcH1yBObIH/Ju8qZTTbFHmcRJsXAU/+9zG74eS0ESyQgeTVWev3YjpWxFkCgQ4pt+86YJdbaW4qxcVO4POoA1pAD35lt6//zgGVhPxnJBrCPfq92UsZIHWoFLxiskspalwfS1NLhwuMHIL3y75hr5/2wnusctAwIgrbGavpIjy0nUDyE6w5jjVa+x9G841bIPYiH1Fm8aqWVsBeYQ07U4QOH2DMkcl9qsXc7iN3UIvs9mRrh7CPiyQ6bi8osZ3qalRUctLmZZKngoTpC7tPsnLn2Pz+7F0VQjMso+synbqaipo+wuRz73u3fZ+5FiSGitbOF/IswlBszuAehZIedJGRuB6Rvt03lvRAT24zpM2zz5ufoOzG2lWyWbmz+1px7Pv33pMs6mT0rB4A+0Y4fwX6O6p75qEAUPN87FGDfvO3H9FWIQOayletmoyhCCcsmeNWylbZ32zHbtW0vhMh7ycg5aff/5X6Lik+hAGKxZGhWDwlczv5nzty5VkzbVFEcMsSeK4I+n4YaSHZY+fkFjiCIQ80ZLFKStXiE8SdbN38+TxdkQCSqKBEgqmiSEkQb+2HmBBEg/syt3vQZjW9thrVfcxk47JFEdDpx9Kk9oPrFuAfsm1GAjJUXjRlJySZUL6x/5/92tc3+yC6k231uXtTm3Zf13oM8MBEh9ZCqwRAcUmR1UBQzQt9OZYzr+QOQO03YYkn9IUJlROoO5iJfPoNs4ZTJIwWmr3cY/YprHwmyT37iM4xfXYPsuHyo0opmTHU60m9M6TD+NQ44jBMg44eDl//gbfWPiQiQ8c3666k/xu/l+Ad62frqlBXWpAJkkgB5W3X217mYSQLk7X2HJgmQt/f9+cde3SQBcvbtO0mAnKkNJyIoJmr/iZ5/Vo+/CQXIRNc30eMT7f8mFSBnrwBpIW8ziDNwGDibMj30c1paMi4a9WP515xDIrGNr8fOPjAAfEzWw5xFasirTaAYcIgirc7Ods7rYWATFKFRGN9Arq9fIIWg7XX2+S98zM7bcD7nvwLcAciypAB1OhjvI088SsF2MCr9ISIQQnHYCSC3NtsKKOr77M1fNX+PcJxOqBodGiNcFGHQ199JQSAOJ+BGHeAxPl4EAbswg3HSY1yRNPbzWEHb+BlHBIiw/lMWWJyKvBym/8Yk18Tj48w9cKLnjxEzY9fgnAT+ry2wxhUg7rCkQyyHb3FLp5Mib6QA0e+7AGFlS6ADrIB1AUYiQKoADcIB7gVa+3H4jUPFINBP6o8oAKrCgnwUE1gyeWNrACg1LXMaVdu+Lr9ganoqYC4HWeQ+QwQqL8IOaxRwai/+6OeuWU91bCfho0etnID1ZrqNrFdkaxSKX/aIlBgA1+UAPmvIzFDl9C7AoZ18z8OuQv+tpuJT8qMA5EyHjpYBhAHM3rfGzr2tlMpLgaIKeh+1o4Bq0/AMnzkty05SLR2MRUU/HTyUsN4pEDfTU+NsKYRAEH+rzBP5l/vgM/7zX/3eNr3wkmXNXQoglmn5yKUGqFxU2fXmb+bY8i/vpeKTymd+lYDdS7DXCIBTgM0AUI+kIn0Qix9vgJwggL20+Fiq4vscANAHMODP4JNtQztAvNrNA1KmBDmVQO5mAGRP7LF6IDsqsfCS+kBE0HzInj5AklZ8sQX+CVDUfa+hHZLxHffB4mmAgS8LrAA+Szaf15ewn2LUL8VVjZaXf9KBpPNys23J7CwUDlSdN1ZQvdnJZ+uxFnJSIqhmDlI2B8SBquNlG5SDrYkstnbv3OnIMVWkBtMnZszKxZqn2gEyauMgWNZly1fg3jNiu7FOipDKgardBdyv/QcO2Nq1axxIJ/9ykR/KupCNWgKqlF78wb0A2AQUCcCOgc0VaKpQY1+AddkWTV8eZn1VkAhMUuqLfQCFsmnrpk068Bb35t7I6kV9dQQURdkqftzrHsDBcPp0B+3mC/EUSkj3AKHO8iAflt84QHxqUhhB0e2oGAhGQhnSjpXKCLY/PagWBnntTvpqY3MvVkAQIIDDHR7YKeHr108l+Gh/vd364dXWU0nodjf++KhEWgc8UChgTZNHG2NjPoX8puVLplofE9Xm3YTfhqG68gD8MTzVAY48wj3JnlBALkHmteW2cPZ0vPtRtnD9wW7s+TvAaw82cAKPZNU2jUri/buPQexNs2LybYKUXROZaD2QCfc/ctIuvDQHe5jjgPZZln/8BEA7mRlklsgOXqHNBw4WQJB1odaZbjVeTYDmyVQdY49Ehoqq9kMIe1oFwFkKCfP8889BHNXbLbf8l3nNHbLyx2vtvnvvZUGJtJXLlzglQjwh642EzssKK4A5oOBYPs9pslyA3SGs08pKylA19FgmKjAaGlUUChzavg+SrIscDtKynaVaN+3W1IYajXksIlTAHnMZQGYYlj4+Pn70TB87WQ5YD1AG9gnLT8YHgLvCqcrKmlANEQLMBQkwjqI/HzhcjRVbAGBdLxkU3C/GRhcWUbKSU9+VXVgwWQgC+Kuo3s6dnWvzFy0AQN0CsZjk1qV+CMrZAMF1kCCZU9IB/LCrwQ7JGyDQj37aST5ELEqobsibNvpVRESsPUzgljwfO+lrIgV96asiAjOnokS7hLyOxkT6MGkTELUdLdUuP6gVwNAD0kHBAvXYXnXhJ9lGtUIDSq5c1HV9LNK1jLmAAG/A3imQJC3Mv1F2DJutJNQSbYwrLZSawwMZT9XM3wpE72UcZmEjJWlMJ6opPwDPHlRdbRCpwYGQea1dWE1Bg7N4gVOy6LNYo4IQEeKLWq0atURZDSRugj/2P1RG8J5DtOP0nBku+8ePzJ1o2oOpCgUAtl3cJeGeUoBoPEvm6Q35kon9n4DebTteYi4IgWBbQDU5hBGge1tnq7PQ66RtFXou8sOD55ZXlhOC1u5ssHRfZUPUCaivCnkBxjFx6fbwExAS5DJJWbZ330v2xS9+zklZS0uKbOHCefaNb9xq3//e9yHxDjoLrEceeQy7phm2ctVq2w5Qfv/9f4HMCLAFq9bZzsN5NsA88SGfU5EAACAASURBVIevzbXfbA+27CmJVl101CqLjtu5q1fS1/3t7j88iPItHWVMla1H9bd4XiZqtCrIAywBIXQFwidRFZJPBfsRFHOXbriSe98Caa/1KsR++os7sd0qttv/+7/twYcftSPMzcmpaRCZjbR/n71wxwX2tUd6nQ1SBMRACUSK7kt5ZY2ls8ZKIdPcytyELeWRn6y1ZV874SyUtG6GQC7uIxR97VcP2Ivfmu/25h/7PUpAFCgNEBgBWCm1o9KQEqeOeb32j2M5Ivq64s4W1ggPy0iJZ50EooY49qYoooM15tihw3YzXqpFJSXkShVYBMq6QOziisiTCeBmx6OcTEdluemp51BG1KLM8MMCq8VSUAEi7LLLN1yMLd5OKmLCLIUskN7mWktGFTrQAzAemGiPPvYYYe/J9t73Xu6I681PbbZnn9xiqQkp9pHrr8PiiXnPmwmY6pkOSIKTJ8ogMirYjBKIROVNJ7ZxsvDUpraDdhuAXOiChEV3TD9GDQgh/4mP3WR7drzA3NNvlSfz7POf+IgjVL/3iz+hbupEVXTIvvWtWyBTvW3zM39mmqq3qy67AhVgC5lGpfah6661r/zXV+nwHnbhZVdZLd559z/8FBaOYYyRBoiutfTvHqtk/1NBJoqybOZR0NEJQVANoT5mBxnj1lHB+cqMqWc8TsWi0eOU0qML4qOHMaL5uJ5272W/oM15F2ND1nBjIeeoPKXWYGyLYPBQBtxpQQjj5IfbD55SB7/RIW2M9Bhy+R/uoDZeQMN/CyBAcm7Yzt1gL8lYDMPisA3yOJQssQGe00thh0L9VEXVS5s3obJUxk4Ef1dK/9YcJBJEexipL7W3kwqki74qpUkQBRM+jNsRLBx7KTIJDoqwz37mS7wOmVp46kaExbE2YFMHQauqp5dJEGfh+goJ8vLZYKKT6Fv0+EQH4JerlfQJXyY2Xvn36QeQSQLktTdxkgB5i7r1m37bSQLkTTfVW/KHkwTIW9Lsb5M3nSRAzv5GTBIgZ2rDiQHUM9+BiZ5/Vo9PEiBn3/3P8hXOTgGC3T2FrzGo7YV+qy/0gO8oB1hZ1o5w4DuFIvEjR7Ag52ySgCON3HT0FUykQV1NO0WRUzgjl7vnRVN03dxST/amN+ccbP2Hu8i09LYbLlxtqz90NXhJtYVR+O6BgqObwtVZFAHvoki8ngL52CiwJHApUEvzGQmlmPlTNtoHNucfgbNLmKMJesFIRhEF+PB8uQ2Nkn85qkOyPO1ftvkdzwEZJ0DGCQ6d0U4jQCRkOO3M8Hq3YuLx8fciQFxN/v89ASLCQwcjkRmnW2Cd/ruXyZBTTJGac9wzuo9O48ehWs/3BWCqheCIAERrBTSIBOQQUBzJoVf2DSI9xDgJBBQw5S2rJPy4Z5ABMQjg0MthX5X1V79rA4BeFeoL0NGhLsuZlm5FeUcAnLtsKRWbyfHJtu357VZW32qtMGDFNY2A//i08XgsIEEqHVbs2GoIkG5ABQFou/ftwz6FSlDAvq3bd7gKZGrFbc/e49b39BW2+MvFgJXqsAANALLhsIEFx45RTZptSVRcHtm7h2DYBAsH4Ask6DsVu6cIf7zHV823rkYyKWDofMjK2LJlt8VQxf+12++wagLQV55/mVN/tHLg96ISfe+PFln6dWRcYEWzYFa2edGho1EszJw+FWClwC55xzprqCgBaBw0XwC+aZBBLeSoKNdE5eBBgPDDMIay7ZK9mAcWMAVHD9OG2VT1V1gQBEkrHuGDgB/KMAmgIlS+2k0AVn0AkC1YTozFuGCdAcDfww/heCIFUBHeXF1hvQShy4olLh6vOiqka8gS2PHSfoAOs2WLZpNJAijV3WJdgHatZA28lNdgHQDKSakEJ1PZ2QeQJqAxkGrPGFjTCICL/ZBOsq0QKZFDxTewpflDTMgmrRMwNR6f+CmQLnshPzz4nLJGCUJlUYV3vADLZcuXO3C9gYknDAJF4c3KKgjnXjdSTe7He6jKVdXPoQBKDqju7aaKfBAQMMxy11DhX+wHwKWsBw9AM39nwxQO4NKClY980mV35c1jvrz/AOBdP9+HAT1Xrljp+kFMRIzLXFEYazj3oB81TzhWOaP9CuUeJCC920YArZuqaiGwuq0PxYUvsjUFdiiPoRNiox7lRnkr8rXwRJcN099TZ9dfPst8uurNpxfvcnJCKrEHG4GwaKKvNlYB5DPW3nFOpnUxTjfvKbVa2joQEDAhKgMQH6XOIIxzQhjkQBx5F112cBfExdIU1DezqXzudAHXss85ifWMP4BTK8B1KpN4E4RDDPfAC/JG6pCkKTn27NY8I9/bUqZgv1bVDpAcjjVPoh3cj1USigpfgO3Q0DjUBbVUc/eikgiyRmJcli9f5kK+53Bva+lDUbT54sXzAQV32MYnXrALzl9p531xvZU/WuPY59/dfQ/AV6htuPwS7EoCrSj/KMHdALRY5YQD/B2kHwRgbTVbodEAuB0odfqYM6ZCKgxSzR3oNWxN1WScQHgM9hEehQKkE9sn4VxwkG4iFcHV3toHEYd0EBDNH6/8GghTxBHYzpCXAHiK24rlkL/ThRKi4EQfFdceAPiBEHHDlpKRjpVdAaqmMNt/CBA9HZ4FhYJYoFQe66Rt+xmPI7TpVIKJvSGcjjJHeXp7YNm0EuxUC+AA1jjNVLDPtkJIysVUo4eQ/yE7rXIWzBjmR2WViMiRpdMwjEA7fWfTU88C5OcSFKzcJQiupERA0UrImBRbfmWatRX4kbdDz2DMdteXYyGFvRjzJlyyywDRYjqCIqEJ8qOOvhcLEKzsCF0TUfCWReB4E5LP6SieilFICHispv1FckYzFpMIIN7z0kt2/GiezcNaMAimZQRgdZCx5kM/9OL6+/l3H3N2OXMwoifyeRz+yXiLZnRzT5gvvJiLSgFzG9sBSXHuCaFCoksENZ8nAKJMNoAKIVP4sWwUGwiYHxjodUob2ZBJ5RJC7oGL+ZKSgPlkE+D22nXrXQD0iZITcBf8nswmgb5lKAoyIXTTuD8CWRUcP4yNk6z00rHAm54NYYedlTJYyvnbgOBoO3CkCiUc2S/TMyEz7rV156x2WUAiY0aYf3/3u7uwxfq8bd+2wy6/bAP38YTt2b2P95lG9Ua4myMPQxLuPHAEyyYC7OlUv/rSDLvlnjpbvmiOleTtswuQvA4zHykD42RJFRkgx7BdUgD6YpueTjbInBku1+mP9z6ALDbfvnXb7fbr39w9Rl7Qqa+59nqA7hn28ONP2Ladu2gXb/vGbd+CDPkliqYqCKg6O/mX97v9y/vI+1i1apULbuvplqIIMoF7JBJ7OuRQAVZfLagnWjsbXbD87tuW2sKv5jnroUPfnffyHmjh5/cxX6Ce/OYse9dPGt09OEp/kK1YBmS7yOMjP1xg875ywA7eNt/O+14RNnXBrFcprJOJjvg4zMauV4o/+syGK650VlMv8rswCL+lrM0PPHC/BbNWqMggIDCUz8W8jJKtnnbaI0UPxHwu6o9kSJXGugpbhCq0j81lOOMwIyHOTkDelhCspE3wh264kjW4F5Iq2Z56/Cn2B3sgpD3s4zfdiD1mOoQf1pIhXhRR7IS86yIjqQ4/1ln24uEiS8iYxufh/kACpkKencC6MJH9SlbuLMtH8fT7399tH0cZFBseaDHB3vbs43+291x+IUqGKPv2Tx9g/UlCpVaBZdr17GdQYw4122MP3WPL2atkJMygyCOYzJGZ9pt77jIv1oxjxRXMU2H8O9ryIIVqsYOSAiQ8irA8yJB8xqT2YnMJXpfaSX1WQotsLJ1E3BVDHFVBSikDJwMLQ+V6ifAQ+dHCerpw4SIXLN/L3kfAfxN7I61XClTXGNd6N8rcpftLR3EEyPhG97X/PT0T5K/hY7lFsg85tQceJ0/yf7PKcj68wxEfARCYUoH4cY2VkMSyvZQNlkLbfSnqkGVVMPaM7VLgca3aL+7fu88pLmWXKtIjloIIPdbCvkaPh6EcUWZTVyeh7yhAw7gPTcxzfhQVfPqTX2Yv6eUs3kKDounXbPh1QDhVaTRG9rxCgkgl9jZ2wJowg0X94o3UH391v04ddl75+8kMkNO4v7M8iv+tTz8zAPa3vuq/yvMmCZC3952cJEDe3vfnH3t1kwTI2bfvJAFypjacCICdqP0nev5Ej5/x9d8EAXJWr69d6wQA9aQC5GwUIGDXFL45LJQi5whiEZQNqmKxNvI5oziPKbd1EMxCjj2y4t+3fzfOHXHg1zg2xKdSkEXxdzjFVuAhOlcJMxDO2AeTIRIEWxgKWOWO0Wo34QoyA8tzT2zrA0N8+F23+fC6KgY9AObF0Qb8Oonzij8FeqX27a//yEJ8o8nNlU38AG4fQRAhgRTLtkDM4MpBHmsfGcYkQtNTXiE9TkkZ3LlmrC7tdAJEvxsLQNfndjb6Z/iaqP+++RD013uTV68fb4kFliqZx/2f3VSsw7BruDFSRBZYpxMgziKLv3s5JP3Uv+VNLRWIyA2B7gKoBTQJWEnABzwIRcDJk0UujFosm7youwGFMsn5iKICuAMrHvmel3D4f++7r3RKi+kZSQBHrXx3YCFS6uxY0gjjFmBSiuf5ESoru3zCLA9AQYfsNsBsVWcr8HuED3HO+nNdTojUBMXkgqhydvqMGVhVcFgGIK0g2DUkKMoKf7nApt98SNQbFcXDzjpEwchlhBjPBDTzB4jrpAI7GxA+Ea969etY/iswZPWcadYCWeON1UITllHPPLMNADnHiqvb7Oe/u9+mz19mofGJZEBU24FfLLWVWIzU1JbajBkZthRliyfXFgpQ4Ev4thfWUdOocl+9YJnt2/OsxQBsphIw3cVgdEwdDR8ImdENSBoIaNAt26ce1AiAiAIFOiA3BlRNScW9QuEDqWAVoN/D521EvjVIPkU/IL0qSnW/wIcAvNt4zQBLT4hhsHlZC9cpxYMAagUE91JBv3sPBAj3fdG8OQTXkyXRARBBBb6Cmg8WEe5dM2DxyaHO27sfckYgi0Kr+UiWCEkxREV90YlCQBA/FwJ0tCDPluPrf4xgZ0+AmQSsPeIgXbbvegkwN5wq424IFcJ9sZDy43MKHJIneiUgcCgkhyq4dT3h9Jt6gBMv2NpwJi+BLAJXPJiAfPmdiBCRO00ATGs2TLWe6hBX6a1Jr6K8jEyAeNcPlf+QyL/9IFEGeW+BOt2ALwKAZ8+cZduwQlu5fCX9oRx7oGabOQOgH//1+XNzrLRgP8AfVeoA+1U8PqI2ppLfX4NEbYE6oRN1yBAIcAUB0QeLkNURwB2ZCujW1WiLcsJsVlqsDRCiXFUGaMXnUtVsU1OdlRcMWQYOcuesnmnoS2xXQZE9sbvPKHC1JXPTLQELmoYRrLPIGgjzHbVMLHekzlm2cA7gT6CzSJG6KZKwZ+WdKBzaH+WBB8RQJGMzBCVF5dEDbvqULdRz23sh6cyyZsbQhtA62BAp7FcWXPt2F5JZg9oKq6MWQpRfOkBIexrqjYsXOdXWFNRLweSP+EEOLpo/h7l3yP74h7sdsC0rset/fr3VPtFoTYzx3Xv2YVNXZR+56Qb6dLcdYlGJY3GZTsX3MNeYn3cMtcQ0lD6dgGDknmh6pw8FMya5Q3CibdZOeLnIpWEWgGGUK620uSefrR/kHZ7KEQ1NTd0AhoEuPzckNNL27GOcBojI8EUxQuYFpENabCjEawfV12bTssk2YDzWMY6TUHgVFJMDkx5tjz3ZRJugjojyh2TBrxGCoJ3+EUb/a2Bswu45j3/Zrh2nb0/NynRVxqmAsZ5kEgSHBAL0YafFtxdjXYBkfn4+OUcrHFFTDXF5PL/QhXLnF54E8Gyw8y64iGsO5/UKGBtxzi6pD3LgvZ9ebaPNKGFQRDVilxeFigU+xwYAPvsgfT0FfHf2QQYTnExWUis3VhkRDTyuQOBQrI2SUZ81N9Q4W8ER5k3N2/X48KtiPAKrP20EjpCdtGPrSbvumnMdARtAf/BmbLUCtGoR9ufnE8Vl1oSvVWPbqMVAZGkNjiNwfQBiRIC+rJqOFZZgC4hFHZUUCZAQg2woAiAx1WbRWI8hFkCBEyKKg/dXQDkEJWqNQMbyeKh5D9dVjrVfEjkch8k4yp01B1KjERC/zaZkK3uGIHfUCVq7RHb7ML71cwfk6b4D+1y+wt59e+y97/83N8abZPlH+x0m6Pok1m6BIdGOfAkFwNfGRqH1F198IQqPbU7po+ykBOZT2V9J/vqrX/0GoLmN/jLT/ENjrIM22E5I+ow5c7H5GrTbP5JgX/o5Sqr1EGEQ6p1Ylc3NnUEo9mE7ePg4AHulnUdotw+fNdS339auWmqbn32e68knz6aDfKQ15GmEQHg8SfVIhF13w00u/P1+bKH6uR5ZMi1YuNB+fBMqo1NfH/sV2RHkadVUl9gF551Hv4LELKuHmBxARaCciUb6vQ+5Hwewi8MqMD6Ez40qrmvE9t++1L1K9sd3Osu1YEgnbZCkPjjx40W24Kv5biPVrk0i+V7DqOT23z7HZn96n434oDigfTSnxFLooDU6kT5UXVxs+3bsoIiB4G7GfyRFBB30tZ0o+rKwRpy7ZLE99uijNoI6YSrzWDAgdtaMWXbnr+8xb3KiygHLkyBTpCiKjKR/oAYdZq3LJRgpCZvDFpQsUyEuvvHN79uKVcvtynedB/FKfgxj5N67/2htzLUfvvZDZHVU2dKF2Kz5dFv+kT3chxzI1ibsBYOwxsyzwycbLCA81ikH05l/nn3xBeZVbM6w6Gvnen/8058jbY60JYvm2TSsyiLhDLywwITZQamYYH98bLuFxUwBtD9i7yY8Ly2VscF7dTVXWi1z3LplF6Hy6odATbc/P/EYiknGQ0SCbdlViPoy1zqxzKuE4PCCCJJatROlR01dHXujPktKSXbEn1Q7IbTjjBk5Tr2huUNKiBjW2yhycKSsVCVTB3OXVCBZKC+bUIMOMJe6qiYC1NWP3brM+2iD76ywFJSuEPPXIUAmOnipv2he9tQLMS9on6g1ufCuNTbzIzshKCk4kO0V/21nTyjFRzPqm0jmzHCIX+V+6XqUVRLCWFWmlmw8WyD+K1nfQ/mdhBpSfySyN5Bqs46CCClClEvjxjpziK6/l8KOILK82luYv8KSyJH7pFOGeI4G0G8oHBmVT65k4qek1i9XSon++OcnQNy9eB31x2uPHJMKkL9qkVP2ABPBKP/IxycJkL/9AD4JwP4je+abee1JAuTNtNK/6t9Mjr+zv7OTBMjfPv9P3PoTA7jj4PDEr/VXfzFJgPwNjfb3fcrZKkB6KXSWrXAfuN0w2IniBSI5v8qWd2y/jCXvAJm0EA4qOA2PwH0F0OLf3nmhpc6cY9+49ftYIbc6JXsEhaTN2JAng+Eqb7EXd55g8LOi4mOcLePBptopeD7PstcuoxAs3GrBBbzAOrJypvMY7g0vPkfO5GzOc36c5frAwmvsy5/9GgX4UzhuUswI9pZC5ucouGI756SQkHAK6YiucCTGqwu7xn9+NQEy1vbj5IcjQGS9cYYhMPH4ORsFyJgiZYypeYsyQAQAn06AqIF0TeO/Uwj6+MFJ1Mc4ATJOkAxwENWBWtWFA7Ihkq8YIN+ALA4ERgGUJQKQnKTaf5DHpRIRoKSDbgv+17GoKroBxzIzpgI6d1INXkCFepwlEAK+ask8a6krs0MvbaPiPRT1QTZAfaKFYb0SRsXo81t22cm6NheALDAnn5wPX/8gLK4A8+gkMVS/TwM02Lpjp/PUDkHCdBhgL3PaVID6AaqgG636nvU2/xN5duCOXFv81WJrIwS8hw7vI/skADGlRXvzLWJiGtcaRlXqIMBbVyuWOTAhmfHBtnrpQpdX8Ogjm7CuiLJf3nW/ffSz/2m//sNDtvPQMes/9HHX8RZ8Zh+KhkbUJ5n2oWuvtr5m7EG2bLW5XE8PYbt+MAYy6pH11TS8z8MgDPwBDGVToSpLBZ/KyqcNQiMSYqEJYFI+dVLQqNpfmSBVVK/Wk/+xZMECpwIZpCrUhZAD9qrSvx/P/yJ8zSXnovbTerl/0ZALqfExfE7sZFSFDQjjBao6gJ2OSJCDhyAqAH5n0f4jyLZaCQv2w6ImGMuW6tZ+27m/EiDGh+yHNEeAqLJT0EQf7zsN4KcLYKYWADeITBNfAFjwCFQOhLFzzdEu+6HFQsl/UcCxnwMusdUC/A7hd7Hc71wAMylBOmFZW7FvEfChCSaVKt0uSKNBAJigUwGrDViDyDIoEfDIDxLEhwlGmSRzz4m2zgqAFsiiDtpaALnAZ4E/CjmWSimYNimn/wUCzIwyLjpp504Rc1zLHEDXUTIfCvNPuDwJ4T7hoYFYocUC2ve4vJVd27ZbNiHuQfT5eEDkxqoq1/76e/9gcjSYKLcdKDEPJty4tOkAQ6gZvNvtg1ddZiPNXQ4I90JGJy/5GpQUjaVdZMwsMF9svo5QiVxNwvemfbQDyoVpaUEWgUpnkAk2hMClDKzbYoI8bR6WbLV4zbeg9BDwvw2Qb8nKpVQ39xAMm4+aZC3kYQG2SYQ4QSZ4QzRGMHkXVTZYUcWwKW9JxFjunDTA8FDnnb9/705Ab+y0CAquqWx2Nk1+/uHke5ywfcy9CxckUfkcCBAaDSmShF//FMijg/bnP20mSDzWqSU+8IFrLeadsZZ3T7Ft274LO6csgL0qAsEXQJwA4sOcV5HdI+KmFoIuC8ujdkiNfsB02ZN5UNHfTrZJAiHZLTXlSAOpDuZ+9HapkjnELVjDgIOtrfR1HJni4oJcTo4f88Eo7RdDRssTm44DqEqZAJnBYtWPjVQiYc8KV2/BVk0ZC00C8xNpT0DEzVsOOALkgU1NNn82r5kcY+0Atv5aMJk/Zs2d4wKnG5vJhummj8zJpeKZF0eOWMtnG0bFtWzZEsjfAGcLJ39+VRNsJjRec+BsQNYhfh6gfzz9DKqPXJQiRSVkWfvbfKq4UxhPB7EPSkUFll943N557SyrPoKlF4RBX1+PRVEZP1xXiQUbY5+5uYFxLwu8AHJtqqtQFfniLznohf1RHeAjFdaM4TSq86Mgb7tQpgShtND8MkJfV4X4gYOHWLSZw1kUw6kukC1NEuMvinExCCnQx/gLZkwN89lbGWdDjHI0IQRGd6HiiHeBxQkQIL0ArgJqZetUClgfS9B0DaSDD/c2KTODivdGSyAUXoq9DOZUpgIA2kH+Hg4aJY1WZOX4KHeog76jqgxZ/smCrrqmDgKXinjmrsXLAO7ZjPQAeoucXP+Od1ANr/vBHMAcJDK0lrHdjvVdIcqHKViIrV4LgQRounvPLpRl6wia3w4Rg2UQfWsRod01kHl79u6GFA5yAfY7UVwoR0qfJRdFwAzIz2gsm5ohlB56ZKMFRiXa1l37UKFEuqyDn3whx362UZ6ebCwAykd62h0Iv3blcrdBqoVA/dgnvmZ//NM9tCuqh4EWO3Jwj/3xvj9RMRJq77z83fbUc1sBxcmQmjaDuQ1yDfK1q7ffHt+0iY0SIdGsoZt/TGbVf+1nvQsm7Hkq5FkAqoBCiJlqu5Dgb3/yJYqLalALNDLOOrA7bLUe5j5EivTtJIvB0u0wBDQaG8bOgLhEZy3mKcIcklxR1grhPvj1TMv9ciHzY5ht/UL8q3avC79wkPybduaU9dZOX4mArI4BqPfh3pcyj1ZiQ5kBkf00uV7rzj+P9w6wEkDsCy+/3B56/DHG+FRUIi+5wocFi5ajyIm0xzY+zTwc4fJ5BlmP0jOSGUvlzA+DKJE0r4YzZ0IWkLVShuqpSWQ98qM5qGj8WDcrUPYd3LuXTK0L7YJzz3H2cNWlhfb043+yLF7rsovOR63XiUqyBSVhFeqNZFQe5eTsZKB6Q5kBYZuD8mLevOX2wDOPQfQeoupnP7ZnmdiYLWcPEGMzIEc7G2tsH3klrb3e9vzW/ZaC1eW7330ZVp7hqFiPWBSy5xgssrY8g5ph6mxUP4csF3u87/z0DhsNiEBxt9CefHa7rVq/zmUFFUEYTc3KogBD1UMDLp/LD3WE1vl62UOxKZcFVhVjvBElRCDrpiwhZbWnsD7twfR7FZwEs4ZKDSJiU3OL9mAa0+OWVrL60vo1rEB07S9Oyb/HN7ung+ln2gBr6+qjIhnmNmXvDNN2J3+3znJv3s2cF+TIRoWfd3PI0GeQIkTrtCzqJCNXGLtC2xvZr7WyH9SeRIUTyvfIP3bcrb/RVGGJAFEGWh/7kiHmglrUi8o4yYAgG0ZmLrusfvwIR4aYBclkiQxPtksuvMoS4zg4QP55jIoEYQ0ZD7dzW+6xXf+/CgEydrAZO4y8EXk1SYC89vA9aYH194Uj/v6vNqkA+fu36d/zFScJkL9na/6zvdYkAXL2d2ySADlTG04EwE7U/hM9f6LHz/j6kwTIRM3/D3/8bAkQWeRXglFEU3wq15FWsi2HsLJXgbmwbilA+iAyQsH6Bod6RIe47w9deK5NW7PO/uMr3+ScheIcAkUW1l1gTvq3irt8yXbt7ungfApmMiJCpA0sqt8++qH32VSKpz0o6P38V79iN5Ij/ZEffdspQx58+H45W9lCrOaPHC6wptou+/JnbrXczPlWU0IGCYV7/p6cd7CiDg4J40wPMeK2/eOFXKfPJ2O5Gq/08bEzz7igQUTIW0+AvKJAEf5z1hkg+T9f8oadLufmPX/1mKys1EC62aricw3EQXWcAJF/tBgyNZoOs/oa/7tAwKZeGYy7RlVG+niF3SuNLi81VYzqwDoCQCYQMICDsSoSO7FEGgWES6UCtJtqUx/801vwtW4HIJs/Owe7Ka6tn6rGFuxEFsx2thdlkBxXvPMyO7L/MNcVZrv2HgA4CQO48aNqtM6OFxWbH0DZsRMlBJSOUk27ygWgC9hRELAInwCuW6Bs0U8W29ov5iv4hMrwAHv261Ms6fptBK8SDg1oNgwoG+ty3ZsUdwAAIABJREFUSjwsGcuZmZmEkmIRNQBY2oRlTFpchK1ZnGO52Kc01LfYl774X3bhRVfYlp37raF90F743fmubbI/uJ1A10gAnR6quUPshuuvtrgIgrlJLzkAOOQL6OgByRIF4ZJIsK/IlWyqpWWPEwyo1gHoH0r1NmiBNWCREgvYOES751EJ6gfwnML1yrIpmMrIJx5+2K4EYOpDDQPPwGu183s8/VG79AOiVWKrIvVCehrVphANbQxYBdQn8jkHIX9UyauciGEq6WWnUVJa4RixaICKAAgtLyxldH86sDiLhmCqIU26nNDuCCo7BZ7K2kIh4SKX4giUTSbUV9cuYLGxpdG1QyyV54OoD+r5XTiAh65bQb91ADjlgJsJVHo3Y3sUCujjy0S0YPFiO4oNVRPApkAfXa/6bCdKokiUK7LUkmLBh74lIG/IVYL7ACgCpgNsZs+YbllL/a0qj2p8AOthqm67ujsslXDkYdq2mer3YO6/qlkFbvdSPSv2oJk8D1W176ePrVu7zmW85FGBXo+d2CoyAPLzj9mqFUuwtmkCDNvvCLzsqZkWA7DpA3jXj41OFEBeIVX8YVhoNVOZX93SbQXldSg6pELAbio50tIhn9YvWGKN2JYEYLNSWV2Gb/wxG4I4unTpSmsAwK4B6OsHzL/7yVI+M9nbVIj3DntaMSBR7pws++CVF6ICAHRvxx8/Ohzbqv1U/g9hycMkh3+gANUA2jKJMI9mFEu6vrkQFT5M0LKe6x4iJ+RIpWXPmWmPPnmMkGmUJ+uXoCzysmOH91lIACG65MnIdz08LAYQuhkiys9+vKOBxYGskvRYy0HNtRTbnxFs2USaNNRVM34Igsb+5QTj8sp3vdt8V6lXmj3//X0uU6QTKx5VV7fThhVlJShucuww9jcpqenMJ8p86XL5H+30t0Cw8UTGzSigci/ZGZIEdrWj1qFdW7F7Ahd21igiftSfRHx0A+YOAyKLrMs7Xg14bIDQBIun+zO+PC2F8VZZyliekuCygTq6RwCHo8yHflBQjK8jVk1PPU/eDp9x9kKCqmjDAMjWMqqUZ5L5MX3GVJRnzAmQps0QITkzUYwxpynDQn0tnv4ZCxl3aPdLNpeq/Rb6WgH94fDhI3bNBz7gfP+fYg4I4/oisZ+Sxd1+CMc5gLBTsLfpYlyPAuSLZFl2fqyd2Ntj6QB/npClIxBv3oDaoygn+hTOzlytHJpRclN6CD/vwAOfW4YKpMcRByKfp0Cm+LPwSjkWzAIdxL8ZEFj4lFgxWSsiFgRMikAQONkN6SEAUkRNB1XmPpCPms+7qepWVkMTYR/6r6q1g5hnIhn7IsEViOzHuD5yLM9SGRO9zCswWVgLYb+F1VBDazOfI5WxEsy6MOAs7LSI90DshACSyupnUFkBImMBbKW8UCV7Ef0oAVJGpMgg7+FFfo1IT4W3J6AOjGCOlJVeNn2un7/ZDZnRy73JxZ6tqLgIAmSVs9HbvVdWUWvs17/6o1111dWseR6Wx7VqvRJgK+se5RbImuzJp59mI6MNRyg2ZkuxNJtP3/e1F3fusW3Yw9VDkoosUXj8L/9zgf15uz/ZHrkQygP2/FOPM/eW2PmA8bEo3RqwuPvcl75qt9x6m00lED7UZ9COHt5v9z7wZ8tEZrRi7Xn2xwcfYZ5MsqLyKoskYyYf+7oVq9fYvoMHnVpSZPBfvrHEbv5ZJSRVG1k9K7geZVC1QIqjLoEIeuyRpxgLwWQslfE5EsnfgFxlLYlPjUbNlGaBYZ4QXgedQoTUesLaOskSycACEqIdEs0TEk6kk9qw9Eewf3wlXP+ipUNmNZJnE0rfVuV/1qx4qwWUP4d1NpTnsAhYCETpsYOQABAZB7ARlC2iJ2SzN+tuCn1aRNhWcqFWkxNUVljgiPnGli4I9KlWUlGDEieccduD8m8mn2sYoBvbyhc2Ww/zYTy5Jh38fUxkHBaaKBZRIyrjJQKifhCwf4BiipOFx+ySi9bbmpWLsJcMsh9+/9tkd3jZFz75cbe2RrIh7e5sYs31sI2PbmU/Eg7ZHordY71Nxxqzg8/cy7r0541PMXbT7NGNT9oXPv85206FzrveeT5Wg/QPlKIZ9Lk/P/QYYH4nNk3J3N8Iey8y58r6Y1TpoIT1CSI7rAHbtm0Wh4fedKzVdmKT98gzW23x6g2WV1jGvWyD/EfhwlykNUxB9urXIShtpFT14DrCaEftWQbZP/nQ7wpR9knhlMy9aKcYQ4NPREEfg72EAgiRCCITpAbxlNRZ/3Per+MA+dim0xEfjLFxMuD1No56zunEyPjPLisOgqWPsSKr00M/WeSenvmhF7l/YawfCU7l0cE80YDiTf+VQk8ZQ3pce0DZX4lIVAaI9mPKbtMeMRm11TYKQ7SfTGZM+zMfaT6oZ9/SxPwpwkOEz8joAAeVUTcn9fWOQMaMBaN3tA5aSsI0+sBV7FkgzPzwz4UAUQHDIAUa2s/4Mxa0J5V65u1sgfWGm/lTD6DTnuhPXn789QgQ9Y8zVYBN9OJvRil0ptc42+dPdH1nfnySADm79vvHP3uSAPnHt/HZvcOZLUje2vF9dp9s8tkTtcAkATJRC038+NkpAP/Vx9frFeOcFWnxmhtyVq/1T0CATNR+Z6F/cS15Vu038eCY+C9cnt8bf535+vTc8fVLSgh9qwBT/x3bV0sgMQJWNowDgZ8/BuLkSIaDQRUUHrWvfvrT9us/Psi5ypsC4AiwChVXq/jTKN6Mg0xpA/+KBlc5gXtFHG01AC41hDq/1j513TX2hyc3kkfLWZPX/NQV59rnf/sjO1mZZw/ff5el4RgRhmtJEkVcm+7daD/92QN4pYNZDYfYUI8nbigSHHBd5EcHgRurMFyuPjpXtaK0lwhBWLsTLIzb/p7a6DsCxBW+eWDEgTr+NQegcSvjN3Nvz9YCC7kErTzGG+jrdQmQ4794Y1Ljtbd+xr/vfvlXIkNOJz2O/2zxX/WUWR/fP2Z7JRJk3ApBjaNG4luHWCk59PgQFX4iTMb/TuHKApxfUd8LPnv1lxg0fcm7WRkKer5eT1/9gGLe5GJEA5K3AtR7CfAE6BXgPyMrA9uVEUC6UcvNSkcJUoH1TYfNQdGxcPY8e+j+B23DpZfbg/ffT+dKIQg63QoBebYDVh/DmmWA14qg6tuLkm+Blr7qGALwAMYLyOHQ1zm30jEBcmZOz8KfvMl+cuevzfZ8wuI/+AKARTLECgA6Fdaq/oQdIHuAAGlssOoBP2UrNWdGJpKkYIsHRFVY847te5wnfD0WOvfdtsCyrtpowVGEwlK1GhAiRhBg3qsXkHimJcQEWQL5J51UyYImukDzaIAQqT7a8QGXl7o3gzMI4EjgprqJ2lC2PdEABNwY2wvI7Q2DORPQRqTFvffcbe+99oMMFMgmKuKVr9EG+BAEMFUBkRESQGgxoH4NJEPuzFzIIPnuNzkLqnDUGUNUeY9QTe0jMIb7LcKkDtChFvBUg0QEVRJWUX0ArY2oTyh5tiqA536AhTgAj2bIIW8+RwJ/097cSoU5Nhj0j0gALQecMKdI4TBK1fYgE9ewbI14n0Ceo9yAfVTJyvKKEnhngzLK7KOgcx8G9n5AcYEnsdh+yMpHlfS+tFUYNjqdEDf9EEKqmPUj60G2ZwLdlAMQC2m2b/9eW7J0sc1ZSwV5HuASpFEIQGJ7HVZgAOad9LcQACZVsPsDEnehRPEHdO0GABylg59EMRNPX5KS4/ixQjfBZQLk1VDNPBvJmmxFZDfVgpWWL0BqbvY0gOhe7qUv6pY6F9quvJFGMlOOFePrjx1WO/2kjvszDFC+dN48W0SwslQZw+RbtHU0koOx2+aTixIFu1wNEN8NsF0LUNTNZ9y2G1IK3DKAoO+TLcOoBabZhwDeumuLrbe+1OJRSdRjo1RwssK6kduM+oeiGlGOghfAYSj9asjl2ORQER3OfF+CNdyIT7A1AphHJyoYeisSPQKdokJsxrREsPxuwFzID+5VN0oSDMYYw8GoDOrsodIRKrEBmGcG26c++VHyUg5BbDE+sKlKiCPfANBPZOo21DHTs3MgGjKdndGCm3Lt8G9PULl/wpYuWeByV4rIyYgAiKzDAiaRIGgB38oMKaSaPACwM5nXG+lGJcS1BEKgtRI+0VhPlT2SlUj6RgNjeBqg8hECjqNiAsmmwNdK843CumH2wwFPCwvrAbKZe7D8Sk0k8Bu1Ri/gnKzlKmoJvY8mmBflUSdV2I0QWn5UtD+3rRGVGUTmLD/IkSRnkyVrmiRUYTGx4QCwCQB47ZC62PABsObOzAZsG4T4wf8fBdIw5OYmqvfnYpGkviu/yVLG/TSyQ6oB9Lbu3GFLlhGSDajZR4ZHAOSLyJIC7ABPANrPxLYnjEUuJbvf2msgGBR4pQBwPoQfc/IoYPEQY3II8NRLij0GQB9J752QIO3c03YIkDYAbhEgEVjIQWGg+uijD3gwp9EvmOPLyyqY6xqcBFQqMwFrgSgCFKYt8FFV3iIjBDr3M24FfHoyt3axYRhhvPIHLgsqAjZM1jpaL2RjlY/1XSJqj2Hex4PHwxm/7ShvOrhWSUVh1RwpI6VHCwu3rIhEcoqolgJEYL/IGAG/jQSqN0N2xKMyGYNvqc5gMDYzXjUmk5krlB0k5Y9IUOVVHDh00M0BofSrUUijBNSFyhM6fPQQtmWL7SkUBxsuv4Kq+z5nA9bCGpHIPVauwi5sreYvWmTPPf+iCyD/wx/vsylkf/z7zR91FmgjKG3+5677sEaLBZT1s+99Yqr9+vEeW7pgjiMYHbkDSfXd73wLJU28XXvd9ZA1rXbX3X+gcj/Nbrj2GojqOkf+PfnMc7Zo2WpI0gFyUxrsEQLB/+PWb9nPf30X6yRgM/OnQHEpWp758Xl20x2FWPgl2guoRb7ylS/R3j30q1ruS7sVQIwfOnjcli1ZZ7t3H+PWKPy93ylgIrF8S4QEae+ut0IKA6qxapw1e7EVFpcyn6OWY5KW7ZaIcS+IjFrsFKvvHNt/5H6O+RmwWZxZN/199izyOaYE2WMPP2Lrlq+ypXPmo6iKthpI9jIINc2XZajamiG8+pnhe1i/Mgnt1vxcz7q0cME81IqVWB5VsXZQHJCURr/AR5X7KvVZmnKlWDNTk1BBYH947PBhy8qcDhmygzwMqa38IayZR5kv2loGLDoi3qkH/HxGbWZOMhZZ8dhXktGC5d6erbvtli9/1anjvLDdmz83A0UzmU0VHdZMfkQ+qrh4cmSmQZzVUzywaesOe4rvxWvOweouFiVkGKq2wxZCVUJmcrxdTNVOH3Zp+3btgvgLsROFlYTXx9sslHMZGbFYYmINV9tKLlc3eS4PYFvobTmM6UXnrrXNOw/YL+9+wmbMWsB+YBjSLtztqZQ91M3aXaeQPeYtqR8VUN/DOiyJtfJ59N/dqGbU/6egpBhCGaMxKatL5WhIBaJNcBDrYBvjyR/i8HQCxEEW4xs2bYyZm86EgDsbVMa2vsdVv+O5IKfvS1Pe/wx7qzH7OeX2BEMyNjCeNI56mDfq2C9oMx7KY5pPZFk5TL8uR8UTxJqvDJN01KIj9BGpXeq5p86fVkUJUmBxlSJHWilOkJWjUxwPYjXW1cB+I4bHvFC7sCZCePRi6zbcj3VWXIZde82NKE0ptmnvxaYPez4IW0ndlUkmlZvIzn9mBmSSAPmrI83/4heTBMj/orHekj+dJEDekmb/X7zpJAHyv2isf7E/nSRAzv6GThIgZ2rDiQD8s23/NwPyvuF7TBIg/yIEiOYxnTX+mgAZIsd1EKwEKIpzjT8YhZw1cAOJj3KRDrL8rgM3kTtFH8W2KSnY0jc0uwJc4dnKBknhXFlP0SAJh5x9whx204kLjRxHlJMaGO5vHzhngZ3/yWts/vLp9qeH78GGvZrzZDIFwQutlLzK/c8fsu//928sNQ574yrs1wOinIrfFxeiGgqNx1yVWp2wQIWWOk/prKWfXyFAxnqyjn9ObcFn9qZY7rVniLeGADl1bWa3/BWllXPTK6TGawfjaar+vxqnryVAXm8gj5MiuR/Dz9sxReLEXrkED4Wjn/J3lg+TSA+14Diz5KEKOvf16ssen1j0dyI99KWboS+9hg7RymgYBMwLAbRqw+7GF8BFJMkgB9wMwpd9YMvCCYuJxOe+nIDweTnZ3PhAgL5+SIuZdgw/8Q4q/OWtHxmbgH0VCofGVnvqxe1Yc6AGIH9hHlIiKSUy8Pfe9bVs9/7vvrPV1p+z1goO7LVcqr2bsVSoqG2m4rbOSmtb7MR9F1k6SpBuqqsDsGyaTVW8D0CKJ2BBAjYU2198EYuLcJsHSzfUjRUMAGRKcpqriH9p9366ua/95eu5lnH1JsuePZfXCHIeclGEV/d3N1AlDbCPZ35KRKiFcQO9ObknxuFDzuDwAyhspxJVmQjdEAoKOpfnfgAA2wAVnjq4S+kgT+xyBZ3yeaR0CIcIkU2RrlFe/W2AKNG8ZicgfRdqCjFVxEFTKd8GGNAFQKLwUWxGaDNVWCL5cMqIHkgmD4GqyoZhoIj0OEHwr2xteggAlzWRPLc12HoBayub2qkmjqB6OAmbnWbu6QgVnAnO3krkh7IDBrDicnIrWQDJyovr86OyPh4SYhSVhEKWGwA2agDbBAzWY4nFu9sAthe+XKc3z2sEMEsgPFkAsnJm3EBPiMWnvQuyxA+wFisjvr0BbwUeiTRRoLU80n/1qzsBkWfYhuvnW+UR+hRgaDDffeQ3+HI9vYCZAQA3A3zGQcCabsitANpEIdtBgLxSJynAWNXgFRWoNALJG2DaUIX0PIJumwA1SwC0AwHkZCmyZuUSwPkqgu7JikDNMQAIqv7eDAHyAlXjmTlzrQ/guIZq8OMENc8h8DqIyTAHos2bXJkEbFZefG6znbdsuXWXYmtEWXYTAHY9IHebXgdgt76ijkmS+8z9TwPQ/cyHrsakv9rayo+7CmVP7tuBvBNW0gBpxn0IoaK8W58HAiolPhpiERstLJREJpwkVDcEKx/PQPJXeofIvHgOUhEQlHt86YULLRl7rZaaMtQCXlbL5+9oxfcfC5pnn620Z+oMoD8GO6HFEEANkIB7bcWyHBcinYO3YXb2VNu3by8gfLsVUcl+zTXXQBoASJ9HRscTrVTr77ZZqD58AeNPFhUC4pGpwfyiHAJPANkgCIgS7GH8AcWTUQ/5IEMMwIvRZ7jPGqrrbe/eZgD0YFRE5EYIgKN9SktqHDFLV4cd90EJxj2GoJTNmthx2cSwBtH/sGlhDhLp1U6blmIBNm0mwVIC5moJwWaq84UErawnh4QhEkm7BdHXjxC+nJGZCgGSwPX5ANRDcNKutTWVgPNRtE0cZABV2Kh/ZOXTiIe/gMnKyipbgZ3RFqqbZ8+Zhwdkk/1l4xOE2CfYBRe90/V1EX5VgH+t9En1a9kUhUGMZtE35i8PtrbaMEgJgs2ZHwYB77wgQr1ELjMHjQjMw8pqiDHdBVHVDujHLaefSkVC1TNA4qiUGIxzb8Yp1Iz5QBQOAbrWo9jqYF6Q0sKTPKMBKqVFPmml9EXOOcyY1Xyt+b6HKnsRkP7cG4wOse0hh0VEOfdI1nKqPtAiG8S8VIVSLoxr9WFu8uL+eDNXKydDss0wAP1ePksmtlgKoW7GBicKxZCeL4tCWfMpWEzV7lqoTzJWRIbEMgeLzFEYeDtAfQvkeTmh0LGQlL6M17gEcoby8lF+DBASnQkI64+SBrAU1Ysq5qeQI9HQVE+mRavLKVIYdAbkQC/zayogbAybmlpseTx5jyNY8cyZv8AOHc6DcD5oO3ft5r6n2I9+dIc9tvk5e3rHPkhML4tj7v7eJ7Jty9FIgs2TyWOBVIXQbGUu38p6kQoJFMV158yaa9/93g8gXIbsy1/4LOqddtRydY6A94KojIhLsVu+/T27htyPBuaL/UfyyP0Yph2rUZGF2Z++sdx+vzvU9jNuZMd17x8ecCH2t3ztKxA4Vbz2dyBl50AsVmGP2I5KYCokNgoZ5lUv1pblKxY7glVijWefe562QWWHvKmRwZKOLV0RRPkgfUUWklFUsezHgi07O5s5v4usBkLAuZe9WK7lHTls69atRc3RDsmAMpABlxgRZ4tnzbMtz0IYUaVfg9QqkHFcKpIDALyLuXUKIfWtzK9Saqk6ZojNZS19DwdJi0LtMsJAa2EOyEFZBaRtC+dmMT9Os2IUcXmopmblzrfbb/8RllwJ9tGP30QPboFMLLHSky2Q/PX0palOVebt3QlZglKIe+6NUi7ML8IWz1mAgvQYVo4pNic3HSUcatF+X9YorhUyXCSTAtC3EHLfwefJyJltKVk59jQZUOm87mWXXWK3ff0WO2/dKktiLsrmPoeyMS4/WWbPPfcSY/hCC43wolKIeYP5ortj0H7760epGgqwGXPn2/3YfoUkxVrmrEW2dXeRsyW7+j2X2aFD+1n3Uuif3bbpmWcsGsXVPMiSZvq18l4amDvCI5hXKPSQDdZ+Ch9UCKEMkBDmBm/mGuV9NPF3ytKQfFu6DylAAiFCRICM6UC0TXvFJskpQBwBcmYQa3xDPLZ5Hnt+wS+X2bTrtzMGCQmESJLaS/ZWzRQTaM8oC0qpOpzPLPOCcrtEogTQOFrDlQvTDtFUxzhLRcGjx0Xo9DMX+XLa0J5R79TMZ1Jf6eazRNPPdaBohFgZy+/qhQRpd+t5Xw+VVF0DLhBduR8iPbw9A92/P3bTpyEgM6ytGYUcutjI8BhIt+pTUndsTv+JJSCTBMjrnWre7O8mCZA321Jv1d9NEiBvVcu/2fedJEDebEv96/3dJAFy9vd0kgA5UxtOEiCvLSl/dWud+dFX26GOr6Wnr6mTChC1wDgBcooEcarqsZZVjnUPZ18pQIIpYu/EMr4bB5JYcB6FnavITGeZSlwQoimU8+FgLbeNT77/A/brhx8Fc/F3qnPlM8YQwzBI0aqiIKZkpNs5WJ7Pv+Ry+9CN14JVo5D377FPbFhll37hJjt8fB9Fq20U38+y5PhMCu/i7P67H7XvfvMOcIVo7MjBwMD4hlGV+IKfdoFRJuOco3iEJgpFp06d5kgQ4SWv3kON2WK9fQgQKW5e6cVnbYF1+vB4MwTIeDVf3k8WuqfOhAhxYNcpNYiq+lRxp4lItkIiNNSC+ln/lnWDvt5oo6oqv/FJTH/zqipCALVe7HJkf9JN5ac/ljYCbnX4TSKo1wf7i9FBbJlG+qyRqvIVeLSHogxoQMGwZvlq2/TII4Q/A5QDrHQBBCoTwQcp0kuHjhKO3eGqrGcvWWpHvjem+HjvXe3Y3RQDqsy2NLyzFxCga43ldmTvHvOBUXt+O4HQwbF271+esJFDn3bPyfnkHgB4gD084KZPJ5iZ6u29e/baAqpdY7F+qCotcvkdWdgp+QK+V1RW2yP/OcOiL73f0gCU5sxf6EJUK6g8DaSadYgMkDASsmPCAGyxk5qBR7on1x4H8CcSwoc2EYkRDvCqTASMG6hkTQdQJVAUYMD5egNydAEuhDOgFML80CMPE5S90mbjMT5MNbEsqiIBR4YAFEEJqMaVv/gM622FOABMDwmLtFIyJWKw3ellwPTLCovX8QPw6wHc8uC6elCdCEyOQL1RB4DLr2A6GwF7E13gdA9ZIqr87gJP9QLsSgRMH1FANbYvftwThVZHA35FUTlbAvAtbzwEJ4R8M+EAOAZi0SGgOA6CSUHIW1EIJADwKLdF+R/l5ED4AAh34WWuAGLZZ2iqEoii6nAN4gCUHMMQU4GAzAqM9qDvSAkiNUkQdjUC0UOoRD2SdxhVwEH7wu3vtvbSYIgeFASQFQpNB80DMKayndce4L1ks9LPtfrwBsOyT+LehNMGVZU1LnhZ8jh54wu46YKIS0Ax0UqVrhQnqpL3hSS44Nx13IMabDgAcJkwB3iPXsCtjq5e27h5my3BPmvYy99aQf2OFBZBfEVZG0BXQlykjfiN2MWXXQjYd9Cmo4IYrWshJxw1C+1WQa7H4YoSQpNyzBvcatMzh4zICgl+7I6vfdwiPAG9y/IgK7C7gTyoBADdV9RmFXAKqTPSbYDqbup5CR1OJvCe0PSUGMJ6a9yYDMJXi6kU26cK27J9N0Al2Tzt9fa+d11oId70oXws55jw6ytrrZNuFYeC6dFHuu04GPn8+VRbA9DvR2lTB1mQmhoE4Jtk06Zl0vcJTaZfP/roIywAUbZhwwYyaAptxRfW2LE7D9PvOlCaRFIFDEhNVXl5eSn3JsjlwIygAJIyI4TvJrJpkCQRgpzK9RASX4VdE6qYJzaepBI90oIBAWU9JsVTUwMqMnKKET6g4AAIRL7hDRAoC5lALJOUORAUgEQQ8C7MZZv4OrCxum6YMYt9G8BcbTMNC7jpQ7C0+ncQ4BtpSe6a6iHrwrGciQYEjYiUFz8WNAQzt6P+WLpoviNz+lAuCDQOp/8rryYI0mwvNmm5LHobN26yiy66BIIqz4rIHRhinL33/de41z5RSoYPKgdlGokAEehdXlFqc+fOstyFqCDKUXNhqZQFiC/iZgjSTsocD/U/+tkIfVn9t4Mx2kEDeALutmDRJGJD1jF9kIcesD/K//BA9eApMoPXkCqlh/7MLM8cQ1NjnzbAgPVjvlXwto65PrIzZNwJqJV3fiBjjmWYcQeVQt9XNk8geSceYhX4u0DmMFlaeTJvSdUiIlNri1LbReJKEeYfgNoDQiYYZYqIcVnlePE6+nmMPPd0FeOy9TmEZZNscmKZ9xSE7MXvupQXJKC4vJL3ZUOAGi0ecu4ga0A4Fl5SpjWgzIqFDK6HoIuFxFJf7eW6Nj/zNJkoSTZv7lz7+S/vxPLtXJe98hKKASmVEhh//3nr1+39H7wOZd+gHSI/6njBCUfWXn7FFZCF/baLUPNA5pqffTbXvvT9vfbpj9xgnhCQFWSOKHB7kMH5gx/ExOd4AAAgAElEQVT8wK686l0okKKxoiq14xDKUlb813981QYhSnyYXx78w72Ew0fbzPnLbBvZEklTpttJLLDy+Nsq5t86iP5QSONnfnaZ/W6bJzZx+20BoPrTG5+lYj7aEsl2eeel77Rbvn4rdlIMUKpPtBmbTlC7ArSLUBPlQjSO0tYzISY7eN8nnnzKVq+/0H74458S0p1h7776fbb5hS18HpRRFCU8+dQztGUS5EmKU+VUVpQTDn+RHT1CLgZr5iwUIFFxFDBgzbd8/hJUmk3W04IiEH9SEdFbtu+weUuWOJXT8ZMnaPt4gGgKFSBWlU+lDJgBFEAhgPvDqOIC+fxtzJGdrD0L5+cylqtsMQRIUgxzCERGCBkpTz+9BeJmO+B/un3q0x9FGUVuFePu8MEye3rTFttwxbsg5+ssv2AP8ylWS8zHTJ5UzqRTQJFrOVPTyJaook0GLQorLG8qCEawNpSd18niEndvdqIiXbRqnc1evBzrwU47jqK0loKCXJSWYfTv/LyDzqJzLsRMFOtIPnZfhUW1kGjkmJHpMjLaS4VQNMs5toK7ismbwc6QMT4HFeJT2583P4giT/94CgKCLXNKCmtpF/e30fZAbPSxts1EVaj2F/F1AvJXSiblzvgzfrXJbmDtEXmgQpVo1A8iIUQM9LAJ1phQkr0KSUR6KO/D2V9pm3nqv69sOKUkkx7njUEsFRpoXJ5exCLyI/O6rY5L8cFGT9kfsfFxHBBCsBk85hQf07GEk1Wq1ms9v4r1TWNYXyrkiEf1q5wSkZRx9Aspu6IZ11K5SrqtQHTtTRvYxLeilJQdVhwKGD2uwHfJvf15b28k4FpfVKRAiYXrI+J4R6i0CA+NgYDsRB0YZxdfsAEl0VQUJBxmeCw6Cgs1b3/2O8hG/hc2Uq8+fr71P50tAeJ6xhlOwRNZbEz0+EQtdLbPn+j1z/z4JAFydu33j3/2JAHyj2/js3uHSQLk7Nrvn/nZkwTI2d+9SQLkTG34z06AnH3/mGgHM8Hjr9jzvIzR/j0JkH/055vw9SewwHJ49Rt+nb7x1T5YWPYp8uNUoVgfmJNssaUC8RTWqIxXzkvKYO2mWDycIs4PXkb24+JF9o1vftNKy8s4q8XYhy+51H7y0F/Am7AuhgAJBv/p59wjVxmdy0Y5o4WDv46gOvHyA5XzxMZ8COt9ny678aLVNvvKixxW0kf1boB/mK1Yug48uMFeeHYHkQKR9s2v38Y5ZoTzaCh4VxPXGMh5ifOVMD7+K+cOFb8pi/WUruFUK/x/QoCMZ4G8Xu7H6f1h3OpKv1N3OHaKCMn+6B43YJTpIOsTHUp96QgC86QUcYfUU4TG6ZKZl38nlumUFYpIEHnCewJmyS7oVOymkwKNYuGg1xqgQtuDdOIRdUKq6CMiw7mpgF/hAS4kNho7kSUL5tseQmnf9+6rbee2nVSkAwgCykQAMjYCpEZQOdmMSqEOMK8NUE9WEr0Pv8dWf/uEnXfOaoiAfCBeQXYA/ASwX7Juma3PzqBytJAw1SE7WlBjDz6Oh3Vcmu2nyrsNEL9ry3U2/7P7AEWbqd7Npcq20QFu6WmZHLKHAc+7LQL1hYAEHfZ1aN/0lUxLu+4ZS6KycSH5FXN4Xlkx1e0NVB12NVpGfPj/Y+88APO86qv/195bsrY1bFm2JVvee8Rx4jhx9iKbQAIhBAhQSil8bWmhXwstUHZYIawMIAnZzrKdeO+pvffee3+/c2UloaUWRUkDX/yCIll6x/Pc547nnvM/52BT5O/Ci2diYyKFhIKAqypKXchwPKqFCKopqyFAErGEmZ2WZrXVVQAIXq5aOQL7CFVMRgAMHjpyyHnyr1+zikrzWsDtZI6JaGIIEJgLrijgCIBJMAE/QwD64yCYfr4A+FTnDjAYvagY76DKsp4qZFVWjwNmCFhow4YLuNcpUIYI9ZE1Tj2VxN5YHylToAcCRABOcOQMfNgBseMiAQx5PWYn7a3kDQBMzIcUEtBVi8WJF+qYju5+slEAKqjSHpG3ObZbaxfPd1kn218kB4HzEfAoq6aSykrA0D4XXi+7DPU9AR9iO1VBqomtn8nJAwBV1eR6jTdsp19AMAoNbH6kauFaCJTxQx1w8tQxiKN+u+6e5dZVFmAhVGwLMJYFyAgEnyx81DMHAZKkXBkH8JTVVzXWQPGQMk1c90pA1pTUdKdMaAZUFWlXW99CqGsGdkaZ7loo62T5khxUPv7OsmmAfAjZm/UA6ilP5fV9x+2irdtog2CrQSrXwniSH/k4bdjaWm/lAJ0fvf9uR9L0E9Sb6EXoN1ZTCcjo9qFY6gNs9wTUy0GJ89KOA7brRBNj0uzn//FpCxxstYFaQtrpq+1U83eT67HzRJWdqjRLy0kmXyTS9dMkiJYgyMUMrHAGuhpgi9Oxp/G2supG2p1jcOccBbDpYZdftNp6miqtvbqMvAlyIGCXh7EYUVB8Qf6A5QFctrYPuODxrIXxVOR3ozTps0su3cJYabB5gK0C7F95+bDdcvNFljV3jm1/4TlyP5YyuQ9y7MMu20HEURz5JE1UzCvEvhwisQ/yKQT/+zT6RANV5A3V5ZZDbkkKXvudTQTh8rpjJwth2QMAI+dAzlRRjU6Ww6kGZ3NV18RlhcTwhygTxunmMrJfIiAzx6keVuZLGAz/AIomVX8PQJ4JeGynulqkRx8g4jjX2pOfxwESG1H6CBzOhIAqw7oFvB2ih4wPsoD8OH7lqzApoMTyx7Yrj/FENTLvGwZAXkXficKCS2SEIw9Zl/OxHqtuabLUORl2+VVXO+XHUarcR5knVREuwqGGMPUZsdF2xU1zmC4JhofcEvitsZOzaLH1c529RFY7GyzAPZETgKjKQxiU3QuEQHOLPCEZNyzGQ5AyIsECFTbOa/yZl/sh8Ho554F++jx9epiFdZR5YojvMsHs5G8j3GjIRnCQcdILaeJJn5ZFlhcgoiyzRIh48Z7+EJp8KjPHGIosyE3G3rDssfhszSGaIwXMqzJB7xOdQDYO/VXjVERHF+cgWxrZZ8mucARiRaC5CODDBw+hsIlx/1YItKrXx5ivujj+Hub9esZiF+C71pIWFA2Z87OYUwgm4/3CIKsb6FvLVizBDqrLnnn2GQe0f+D9d/BZgfbyK68SiP6iff2b37Yf/fQhgsr/lj5YYk8+86ydOJ1rl11+JURnj1MTKnxMuQyDXMR/+shst5x+/dEGG4XsvG7rZkBxiB7lKUl+ynNUlVHP/LEP4jwLdYaUbje870ZnvRbKXFtZUWEHjpywg8fP2Ac+cr/99tntduFlV0GGVVoVCr7K6kqyXPrs2W9ts18f8me9Qz3VXI/d22z7xle+abfd8n76SaOlQ3L/kGPfc+CgW6suuPAC5kEP/EmDaLt9qBZiWU8A3rm5S2RO++XDj1oRJMu6TZsh2iJoawh65sATp8/Qv6tsxarV7ropdL2XSWbv3r1294c/hOUdx4sNkypfNm6aC1neCzE5z377q8csIToB66219stHHrOZqCYq6dMBENQVEH0XXrgJ5Rn5X0wWNRBBHagFmrpabfnadfigkn/BzV5+USmkRgjr2VLmmRYrPLnPboQQjmLMpqCyfOqpl+zo8SKeV2Of/vTHbDEZJG3NtfYiORvt7X1ksWTbJj7nqad+y5pZzk3ioN1+0832CmRPKsrE9117BWs/1ky+ug8YsVbsxnDadGNVxEwZx6V+v2z1eooqxu1YHgQU62M56q31F2zgSmNtFk3OBBlESyFBulkn+7rIIOriuRBkRZW5ds11V2CjBsBPAPeuV05AHLUyl6EmxZowewWB6KiJouLmQLiiQGSuUFj4yTOnIcfIQCL7R9Z4Uncq4F3EbLuyT1A1DXIjHUrfG2ae6mddFQESjDXeIKSWVG0iO3Rz3c14kF1UOHOZfGI9RXy8hfx4Y8+ACmx8CgJExQa6ZxMBorGb/4NVjvyYvB/0QuXUxzqsNVq2VCJAZGc3i4B7vVbFA92sbQouD0HJpYAmVw2lTDGUKj3yIjxbTKM1Xfc3CQlYf7HWhzKJq4pJGVrKIdKY92Y+0vEoRH0GGw3ZS3pzvygSSCSJti8D9C9tDgIpqNEC4O2BQjY4xllj3XbTXRYdmcCaQy4N2TdjqIOc5+9f6OM8ATKdC3eeAJlO6/1vvPY8AfK/0crT+YzzBMh0Wu8v+7XnCZDpX7/zBMi52vA8AXLuHvZuK0Cm3/+n+Q7TIkAmUW99PzuXOU7kzVbtErbJ3pAqfJezoUJAYRMqDPNSQDrY0RB7zKwF82wzludzNm/EDQe7fLDG9xNHoH2ZgPWPXnOdPfD478CecFxQZir/awOj6KXoNJwi105cCz52w+WWtmGZffXr/0KRKZmuYB/ai0ZS4HgLRdNrbroJ/DGVffqQbd/+PM4do/avX/wae5to59bRjCV8OBhfGC4lTY2tDm/R/mCCAJk8p/cIAaJT/mMUIL83wZztiyK/8s+GWmZ/8rizrxHorGBY/SwCRP+eBPxdfshZm6xJAsQlHGtrCRslBYn+ro2rvgSWOWYO8ErqDlmngAijHiAbAuBtnNcKPFN1sKqrWwmNycFXPxff9m1byDpAIfD6jtepsF0I6FmDBzSqBCoA5dNfoEwNZZawYa/5/jqb9zdH6Sjd9oXPfMLKCk653APZYHgDVEb5jNgF2cmWmpDBZ3TaV7/xoIXHzrUiAIvndu01DzbsQzATHTvutKxP7AHIIUsB4EE5moOAbAEA+VJYZFPtWFyUT1UpYBGnve+f5lnKPTucZZOsGi7CKqQPkK+5qtQ8+jtsydxUiwUg92MAFRaWODZQuRs1VRWAqLGWAAHizWa+G4/x2fjjx2EVchr/8wGIKClNkgFHjwCmNUB4yM7mim1b6d5jZFdgs4MiZV7OAuvBMz2YynqQQVdxXYR9S2I8igIKPusA1FNT0q0kL9/CAIVbyfkopfI8HuBhjEEXyYBUQLmssIZUwe3WaC8GpaxrCCAFOKiua0YBgvUYtiUNKBNCCQaaOz8dMGecnJFK8ka8CYefY1UASp2Avgn4uze2dFlBWTXe+QGoDbAIAsSdnx6HkobcB9QV1YAkS1es5Pp7Y0dUbXsB2dI53yCqxzMAiVVl7gdZ4FQgAEryTK9vbaTrAPwAVItk8YcACcbDXsoBb0gQBRkrpFpVoj3Y36y+CpuVBqRoMLq+2BZJkjbCBKaA70CeLzusIMDZAYGqgDAKaA2mHzTUNwH8VVLlm+GAmw5AHuUqNBFCLCB4ATkeCmkvLStxgfYp+MQvIyS7n88Ooj824xP49DPPQzT12iWXbcNvPt2qAEW7RXRAxARCNFVWlVhxQ4V98rP3u/ClY6/vsxgAnMWEIwsMPgAROIYiISomwoK54kVljfaDXx/jWkbZP3/6buuqOG3WVk0YsSef02qNyOT2FjTYcez9o9KjyY4hABvAKhz/qyAkJMkzsCLBkjB9Vip2LF12IrdkIjdDkybHNStpBgRVpnU3wqAg+xiisrwHi7lBgp7GCVfXRH6wn9DpoxWA92QwpCAZjPCmqnwT1i2VWLBFc91m2Zf+6RdU7pvdfuvF9G2ef3CvUzgtI/i9pLgakKuFCuYul5khBEuEVhWAbidAVhSAbQQg9jBgeT1KCKk/llB5HervZRWEdg+OASADFK/Epq6N8dBSW0N/61NEjlGMboO8XyAEaSDKsGb6qQLAPccHLZT+2S+CDQa/GaWMDyycAH7VTSsQOhY1knIQegEbg1F/KBi6oKTcKRm2bL3MCrBjCgj2JQsmgf6AYgEgM5C+6ct162HcVmHLEwOgHwr5EUL/qID8mknIdCtWav2MoxMnT1sPfa4O27gbbr3FAdYCWY/nYvUD4DeDsbjhwo329LNPER5/jS1YF2AdFUHOwqyw4AzB09W2du1acmAY44wHTgY1F5X1tKMnc6vG7BhzqebUNj5ToKkUZJovxunvssDyYu7y57VdWM4NsBAPoQ6TdRZ8qiNMBoegMiCkBcTKKEf2Vb2MF5EgfkGAkTzHD4WJlG9icL0Yh76A/0OQ2sq2UYaSL4qbCcKc5zNGx2lHyULVd3pRoHhThe9HVb0jPVhTFJ6svIA2bjZS01FX8T1lZrJr2+PHjjrVSyZzQjA3IUMAr+MozqSI8/MNQgVS60LGy7B/8kWVMDN1FteTIOWUFFQRIm+9bcnqFVZeWmTf/8H37d5773X2O3lkzBSR85OPGsufa3Xr7XeiPgM85Xi3v7KDfIwyjokbCsgAESr/cj/99Ozjn37VxNyNnRwhZwVHD0CAXGiZZJt40M7NzGcxfHYd+RrPoqbYwrj/3g9/hNoi1T5+//3ML8xLEFYio7sA/19mvDdOyJZs09bL6b99tmvPbsiIMlsKqfqtT2fbvf+8i/NPIcMi2xEZO7a/hqJjsS1YtNKefXGHfe9HD7msjdvvej8KOchyFEqJidH20I9/YHdABAjwT45NIqejHjKn0M4Aum+4cPNEGLTWXc7xMMHlB1lfrkLlEszYUQB8GYS0bMY2XnihyzN64oknXCj8LbduZu6EDKeD7CC3pKGmiXDzTdatvo1Spon8jxSUYLVYTF12ySWcbz9FAH12Yt8BbMBQ3NFXNl9+uXUNkNVB0cGZ/CLms2TbtG6ZxYRgB0hIUfHpIzY3PcVmJqWSw/IktnDlKBzT7EOcY6gv+R2nD1r2ghwIrJdQ98znXPxs3twF9sjDj9iJo0fsX778j9bf3Wr1kLgdeKve9f7byHjypOCgzHZiY7Zp/XqITCYvJt2dqErTILlTmXNFpL26e7/9+ndP2Yc/+lHXp5tb6mwrJFd/Hx6u9FkVQezbe9RKysl/ou+UVBXYHR+8lWW3y1KT59jBPQX0t1reP4l+lG9X3niZ7dyzjzEUaM1YCY7Qx5qQURdiQxhGu84lg0TKzh7umaQ26mT9rqCAIAWFjjJVdFM7ArmhopJAiiQGuRlWfo0Pa1cw42eQayHCQTk8oVQHDVLg4NZvCXf1v7NFTxPAon4pAOu/B7G01rptAs8v/sm6N8iPYGWtMAZLq7FGhISRikOkyOncM6yLndizzXPEokiLYlQ1bfSFUF4TwNo6zDGJQJ8BkdnHZNPNGJBqRWSHnq8sENlnKQOok7nnJPlfKVyfQe69pPyS361sG6PZGLQx3sO5L/Nm/tH6LrtJFXDofmoIQtfPmwosOJahXrYC4wH25X/8mssJKSoop5/Noa2kAHnvEiCu6ukcCpBJhfh/t02droJjuq+f3vb5PAEyvfZ75199ngB559t4ep9wngCZXvv9Jb/6PAEy/at3ngA5Vxv+pRMg072/mSqj5N0mQKZ7ftMeP1MQIJP7l6k/5603wW/+PFnor/tgqey1bXLZ2ABMkZANyvnoZx/YjZV3RHSIeeKs0jfQBd5Qj/tMkH386ivtkrvuohiu34oLitmLfpXiuR5gmFGKuhIdcaH92oeuutzu/NxfW2Nzg53C9vxv/vZvwTACsKgOZP9XwV4pyj56+/V28yfuwhkE+3JchH750MMWGzTL7rv70xQjxoHD4PBBkXsPhebxcUkUVKtg3F/mBjz+MwHy5xKC/g5aYOm0pyJBXDj1Wbsr54YmyZQq6rjg+vnMN5e4vpNx7wFnSyJGTBV72txOKkMmyY83O5uTfzgFiN5HbJmz0AJsH+f7ZBaIrI/GBjpd1Z431Xoj5CIQC4N7hwgMWa5AngzJlx5PeCwwLgZYPX3sBMBitKvM9+BJASgSZPehytVmNt7tVO37QdTUfnuJzfrcKWtpqLHLLlpvl21aY0WnDtmqBZl2+vBeS6SKc8VcPNOKj9nizLkA2p4oQBrtd88ftIbOUYCrTJed8KunnrBUqthLH73CtUPO3+W6TIFhKgfDwwjrxKpJweD1tZUQByF26l/nW/bfkE0CEBkL6tvH8SwBCPcX0NDP7wK9bREAludgDz7+kbb30HEX+hrIxr69rdkyySrxYlDLQiea8PQkwnNFFDUCpjXgp79kyWJX4diK1c8gCpKtG9cSuE1FOYC1qrtHyMQIhcDoIRhnGGBhFLBBOR/5ufmWNW8BbeYJcFyFHcpCG6JydxjQtAWLldOQIZEwnX28JoHPbKV6X3kWyhlQwKoGFaXwhOeOWih2SXlFFci2/ABgo1zYuD/ZFWnYJoWFcS1Gui2McJ5oBaHSPo31zagMsiCpBi23EMsfACoymmm/YIshDyUmEpsjKkXrqBaeQ8i9gszlxS5LEPmHiwBZvXqVs8MJAlRV/1FY6ghsTiPEUgCVpxro/dj2CLRVeK8/kjNlF8RBKDU01pHR4IftRbjFLhi07hJVouMXTjiy1DIiVmQDJqVGJ9W+oar+py/1ULkt33FJ14qxDOul3QUIqjpfFlh1EEdiZ2W/EwjYlLVggQtHHuA6hAEQzwHAlSVRN8qBFuxhfvOb7c4OLTk10zLm5dAOeJujmOniHGRFNDCE4qSz3u7AE7AFG7NibHzqjubbtZdsc0BVN9e2qK6E8OZF8BxVVl3fZT958rBdcfk225CVZJ1lJ823BwWFQpaw9qhGmZHXNGhFLfQNf+ya4gk9xzM+OMDLESBB+L8sX5AIQE+Abt84bV4HcdJlUYQ6d6BMWIKqIiMhwryZ0IcIcx/CimSca9iBLVdPey+vC7PDw6F2/BQkFxgWw9cSUkMsncyAJ57FDugzN2NLNGYPP/wYgLfZDddusQTyMn7yw1/bZVsWUgUcC1ONhREB5WWA0qlpKQDM4ZAao3yJwOihUjqBNoYAAXhvrKk0HBWd935MaAALB+qHwDCCoHfaumWL+NsIYcd7WVhiyBtB/QV2N0bf9eY5SRB+1bRZRBjAY10lmQ2AhVJvRWAjh6pF1mnKkPHk+bUNrRAQ8YCQQ/TZPkuhkl0EiADjEPrDQsLMBQuGRQRbJGHrvb1tLry9DYVB9jwqu5FBNkEg9gNeppDpMQ6jMwqYKkA1lpyKU6fy7fTpPDIXMsiDmUsweLRTP7Vzvg89/CurrGuzq6+/nGNOZiFttqvvzrKRBizJCJYPZVEtL8qjorqGn8Opss8E8INQ0BEBKI/S98YBT4dZoIcZCx7MjYMQG7Kbkee/LPYGmJtGIQ+C6e9e9O0m7N0GUX5IHaZxPq6qaF6n6gQfSN5mhWtpPoeE64YQhflw4KvIVH/mABEgY8LPIZF8INeoR3f5KYEQnD0oBwSWBohQoB08mX/8mN9FgIzT/7tG+y0UKzEpDGSxODMtFYVMn+v/Eag2epjjBIhrfszPPU1geJutWbkCi7sgQM0uAFJV8/N+HGcnxFwT9mcVVYz3oHAUJkMcf4DNmpPpcksCeY2Cs6trqwCcC+19EAKD2CNJPSL1RwLX6vU9+23F6rU2A/srZeZQ52FXbSCg4i2Pv3+wweV51HANgvAFvXD9apdN89SvHrJP3n2HeTKntKO+m5OdjSVUB+PjjK1ev9FeJHNj/+HDWGrdAVHTjBoKUh+ywZO2XnPBRfa3//Alax8Ys6WEoT/5/Iu29YqreO1Ja4HYfvY72+xg7Sw7feKglRSdsS2EacdFxUBGDrP2tKNO6rfqhg4KAOrsxdd22b2fvI/xSAbKLALaIaULsW2ajd1i6oyZEBAjKCtKIJlrrZLjuOqG61yQuAoc9P0kSoadu/bb9x74piO/KlFj5TP/wTA7Rd78rAX2i4cfdiqYuXPC7eorr7bm2gY7cfikU0PU1jVaOJZNXfTDaKwmg1iP8gvzKVjIthmQBFwMe+2F7YwHwHnG47otW1hawuylnXv4PPKYIGlzKBKYlYjyb6Tdaktz+Td5QpAbQ8O+9sMHH4Mcz7W77rzNksJGLC0JqyvWn1DWy1d27MZmbjn3DDNQYZXZ3t27LYMskNtu2Qap22XHDu4hG2SWtTV2sCbNsWMnjtumjRu4DwFc516l6EwuVkkUCkAcDpID8spre2zNho20bS0KIlQ+zNfXo/Do62uHpGvn+kfbk0+/ytxQa2kocGqaK1D5zOWajtn6tReiVBuzwrwSZ9U0MzUWS7MjzsLwxZcPWAXjvIKigAzW4j2EqUcC+K/ftIk2aGc+hcSFFJCyR1kqs1H8KXdLuTfK+BAJMs763D3ACuJycoKwDGV8QtwrMyOQfj/Iui/lhnOkU1WL+z5BZkzcDivX59wEiO7tJoP0yh7aaEs+efIN9a8KEI7lnWJ8zbbklJku+yMf8radewrlxsRiczXKvHqEPj+m+ZVxH68gd0g22WoGo1AJZL73htyUsrgBtZOOTeciJUgYa60ULcr+0e9Ehsj6KhUyRP0Uz0ALCSQLCSJ3iLWzFwXW8EgvpLPyzVgNmL/hR7mXGrVZKfOYk7H/GwuyW276IPdsadxv9aHcoz86A8y/zMd0FSDnCZB3+7pPDwB7t4/+nf788wTIO93C033/8wTIdFvwL/f15wmQ6V+76c3/7zoAPf0GOOc7nCdAzlGdIrx2ivafqv3O/e5TX9x3vf9NlwDRvsi9x+SXisImW2XiuxwcguV2QcGncEbhHV1gT4G46vR0gKvwFrEJUeBneeBDqDt8yNoN9bXbL1hlt3z+s2ASyhvttGYKfVU4/K3/+A4YLHgxUQQux4MiOlkah1HMeuuWyywxZ7n95Kc/I06hwRWZDY31kz8bhGX6bvvne6+3bZ+9C+cAYgCwWP7dQ+RTxs23+z/xabDORPA0Cq7Bu2RnLnxaRXPCn/4LAXIWn58IQf/9XvS/G4L+PyVAzm3Z+1967CQBcq6OLiuFyRtNl9HBptltnNnQynqoGv/mxl9cbIs+ewawCAsjfh9Apd6EMiTYqTlEfrwRjH62cV3PONv0Ez7ShHWyEZYiRO8RCMHhRZjxKECIFzY2Tv0BGOTBRn6AKmUV5vnxnB7YtWQ8zhUWOzdjjgPz/eiEkbJfotpbNhHRbLbrsaNQ6HDF17Mt8VNH3OXu2qEAACAASURBVPvHkUEwm3yKYCx/Qmnrxgq8yAHmLlq3yvqaym1jdiJBtACp3oBtfb525ESl7TmUjwf4RXb/5/6PXYZ3+xMvbjcfQJwgLD+Kf7jJEj92CHAv0tlQhEMEqeJblfUC1Yu/sczmfZaQUggMVSbK3ioE8J3IAartA21uSrylYftSBYgZB0Hig2KhneMfAoBphnRIB0joRnkwgsJhFfZZ8XxmLdX0UmMU5J22bCyEDu7bg0f6Itu0ZiWkSrf5oGZRqE03oDWuYeaJ2kHV4MGACOil7AzqD2/aNZwBp7D56po6Z3OTmUZAMEBpO3YSAr2Ul9FJxW46QLTC0FVl3Yp/u6rYW6m09PIJsqrabsDhOACfBirCcd2m0joEUN830IfBHwiIEwwYjMVUAOQJ120c4LGUyurs7EW0cbCV1bRY9xAkDCC6+tm8jGTaDZKFqk3lB3hSyakK6VKq+8c5qWqAtT6AnDQCUnsAd6UomAkATtk7IGITIDmKJJl1CdzBk0ih2foSqaRQ40GA8ygUNIEAIgKNl22dYadebbYFq1daL3ZTfgFUxQMCye5KCpA2zjcaYEbg9RCgjBcMrSw7zmCDEwVBJKB8ETYlJXizl1eQ20HegKxJmmjDefPnodLptQWA2uP06TYmvjFA2ILT+RyhN9kxx23hohVWWlFnCTPTLYYq/8CoIFe9OgYgHYh9UF51sV28bQvWWgDc9PGjL+2k3/piGbXcfOKirKGyGDDNw6KwbqquarTndhy2D9zxARtvBxDqJPwXhVEDVbnekDgtfaN2tKzJGvu8rLYb/8KImLNtAYiGBcxQb6Nt2biYvkfAMX9rQgVVUFAGAYaiirF2weplAOTd2Kd5WzuAsQdAcXhAGORLI6RZq7NUezi31+ZlYvUFaB3AWOikcvfEmSFLzcTGievowfyx72A+2QqpeBf6ovhJtmcef9Wu3JKNsikO0AuVDWzHQXz3gyBnwiE8+plLwmnrduxNwiMglgBOqyDSZL0zCzA8DELUexAAk346wJzxwPd/bffceYVTfzRQpS6v+UbkgM3tAOAoEmYkJIG9czy0d3F+LvkXAIUQCzPI8fBljOiYm7CJ8gdkiwS4lRIjFGJrlNdIBZJE9bUUPwKC50NyhZAto4BujfchjiMUEHyIMmMFnwuMF/h2jIwE5T8o30Xt1ML7RxC+m5KSwYLYbi+//LptvfwyK64ttyVkA4iA7JCHP16OqgBfiN1fD/PS6bwT9sHPXWD9VRFYeZGTAhGVe/ok14j5DiulQc4/BjBeyppQSDcX4AHZIQVTP9+HAfilvHDWhZCGCpPvQnkwALEQo5wRxkgNCod+rKPUR/u6pdZDASTlCGC01FTNAI9jssCh33VBgPigBAlBOaPq8lA/yEfGjUsJQV2j9h6F9JKvXQikUDkWhXHY12idGGGhZ2VxY0oqEH8Iia5R1FfM8yHM27oWIjxFEsrSpobr6YOkJi01xVV1l5BjUYUt4MVkdfgyH49jY1hZVkAlRpgjevx8Ax2Z1oWKRQSOiIc+2j4K66dlZFF4cm2KUeZ0YH21ZPkyiBKUapBIqVT8nzqVB5E1BPC/x2WbSE0YiU3UZz6cZp/9BnMjSjJlHWQAmqfRH9oBo194/jm76urLLQ97vQ/cdK0Vnzli5bnkSJFrcdVllzE196JCC7BdKDuCWC+6z2YebN12KUHfrSgDylxgfXFxuV13822298hJ8w9nfioqs0pI404s3mQppxydB/9+uZ1uIVsK68Sf/vA7VNP72d23fxC7tyL79rd+YjGJc6yulSyn/nGLAyBOh0AICqFvxJCNE+lrHQSke7EWpKCcSIhOsScefZZqkzYb9hm1G2+92Y6jSGIRth27dkMkRNqu114jT+SL5NxE2x6srwpoe9lT6mteVg45HLtQ9SXb5i1ZVo2N1uKFi23Pa/uts6MP8rECQjzErmbtbIC8aUbltP/APkuGVNy8doMFMj5fff4Fdy/RBzq/fN16Sybz5LkXXnYqmxrmrygUkmnx5DoNtFE8MGQ58zIZrzMgxSDf88ux2Pqdmws+dOtVFhOBcq8f2z/IsBXLVlpRYSWKu37b/fpB5kpvwrWTyTEBTPcYsAvWbbbHf/NLiKQCAuE3WDph67NZBxtqyt2amYbV4BBjpxZyqIf2j6ayRlaaMygKKCU/LJX3amYMFuSftrjEJEuG2I+YkYICrtcef+Y5O110ynIWL7ArqehJINC+kmyQ08dO2bo1yyEs/a2ypshe3rEDoN4X8n7A9p0usnmLl7FMk82EylHrSzftksJ6txPypZ/1eZBxMy8r2ylCPFBHppM10s+6omyYftaZEe6/lPOiIHSF8kUx50h1ptwNZRA54mOC73DfHQHiSBDsFJ36Q5rcicdZnuSN77qvEwFS8VPIj7867ew39R7K7JCqqoe+nsT4DGVO1D2dfq/1UnZ2/qg9RH4ePnTI2e95MZ+KvIhlvtoP4TOE+iMeBVYq5yo7um42AZqnlG8mlassP3X8DRR/6HedZ7M/kmn3Ie6PNKdmZGRjW1ZBdZbuRZWRhkKN4hIPyp58UPSMcZ8TQ59pbexk7oMo88Wu0DeEApoG+9d//gaEnVQx2GVOnP3v3T+/+a/JDcTZ7+4PZzcNjkB69x5vCwFyjsOfUgEy5Rb83G3z7m6gJ4q/poYR3snrOz0A7J08sj+H9z5PgPw5XIVzHcMUAN1bPOjfmTOZLoT3zhzVe+NdJ4GzqWDY90Zr/GlnOb3++44Prz/tpN62V00F4E/3g6ZSWEz1/njZnEtA+0b+8VTv89/9/VzH98eMuj+m/abTA9/d+7ffJyr+UBtOrQA5NwEiHHwAjEQ5myI9+ijeCwkGH1RsgacvODSYC/eQvRS3+4CHBob4YOPdhi0wihCKbBWefveWi+ziD37QuXAU4nCwkALCNlw3Pvzhe8B5FQHhD4YEztIIBuUTCi480w4dOgXuleMyUcc8hq21q449PQXDHaVgMV32cQr6Lrntg+Y9FG0vEtswH+vnT0KCKMO1k9zKmeCLKjwXJjLuNnVgOmfzTSRMmPji2eyR3ryGE+05/kYG+NkN4xtbo//a49x7n+Mx1f0bviG/d//tseDj28bbqHJV2OsAjSwJTj8g8iSZoI2yLxVz2phICSAiwG1q/9NBTB6X7EFKfrzO5t932JEUOlmXwyEZDxtQD6wgFFqpCjtV0umC62+9bMK1Ce1iY6pNqSwJmn6+5Y1PSfvoPndsQYGA42x6Va3XgipBPtCyatJDpIceLsxWGQ0QG2oQ55/G56gqfwiFh+ybtAnRBZq8SG5LzonJ492TSkenHuG1sk9QELg+25+shzYqloMV1I3FRgyVxHn/d66t+WqFqwIcpjqyjMrTWTOTLJLq1mDOuwvboTTOK41g7cRIH0uPHrIUwlL7qRL09gxmk00WyJlSQKvD5FvE2YYt2+zu+z9F/kObLdyy3jwAx09+a6nN/3wp592ARYe/nfjK0nN2gpWfPQkY1oVndYRdeulmq0Mt0omlUASgXxjAwJH9B6kWXUPWyXHCblbaAXJOEgmfnYcaogcwxh9g1QurkGbA0nispoZ72+2STWudDdA44PUYld8KHfeirbxoWzoMYDU+/YAknlSxikkqIqg1ODgc9cqIqzSvBjxNBOyNCwixViovde137y7FagNSApJlGGBFQQWVlVVcJ0gewO9+ghQG8EVnHHN1PLBL4lrSf7OXzbVWVZhTnalqX18A6vmzky0IX5SCo3vJOwlGDRIBoE2gUBh5Gl2jtvtoHv7/KQ5g60VhIOVIW3udRUQF4hW/0Q4ePIw1EeHN/uGAYuR1KNwHcDQsJsRmpidQNYpdDxXgAVjfBAO27abSdw5KHvnmOTsXji+IKnUxQ730R9nwpKWl2xkqfNdtS7SWEgLaycIYIpPFC2sTWfOMAxC6XkiTqXp0mIlvjKDtdsajgtwFMK2AlFJ1fTdtWISSxjsw0mLxZz914ojNSk2wDCzWogDy5SNUj0rJE5VSGYDgc8/utZS0BLvgoi2oZ4oB2mdw3oA1qHdiyDXohjCTFVBUwgyLT47HXsbfDux5zfw4n9XLlqK4aAfM83JhzD3I6eJhewsJdk/Hw0qVy7XFNVialaBi8bWZVF0PMvGWAdgPegZYc/eYnUEREcHEClqNvVMs6qpRKy/Pw/5lDdZoVOVCqBQV5kF0Ub3N2EEkYlkZaRYIodbH+O5FxdJLNfsAoJ3HCEqB9h4s2xrtJPYicREBNgPQP4p5qZeKcknuSmuxaIn1tlPVIxaNKsSHeSFnAf25ETIVMuWS1TkAobw57eNLtf5hSKJjxbWWuWq9PYGf/6VbyR/wwtd+pNOpAsKTZtluAGJfFp9Vi7Cp2/usXbp5DQtJi72CTdGmDRcB3itvph4QkEBzFBhR0RGomvCghySLgzAIwz+/iZyIOjHrXvKT94SUwNYIAF0V7sp4UOX6KHMVvIED/YMBvkshXmZAsGphmD1bwe4RTinVC5EQDFAfIaUDc7QfbdAACRufQMgx/agSwLSZSuWm+j7a1BfgfA4gLARHRJwVFlViT4/yKzaY3CKqAyAY8ZDi/4EWy9wUg3JpzYbVkEev2SW3Z9h4Xwo5LOUQAV4ujLqfz5cMs4AFdVFOjs1FpeKhfA6RFfTdIRbqXuaO1JmpDpDMJXA9DJBSgKJeKy9LpE3mwbzUQYX5ELkkIkAGkGYNYNGl/BBllcgSqk1V5YxtkR+9KM0C6d8ai7KY8wU0V56H8lVcFg/9xltWWJAkXvS1NkisYIhVjUlPFltlfYjoGGESoRtZAFX7rRAZ0TFRjHVCqVmPUiC2NMNI+qnvsr1LApjW+lJbU2trL73MyrEEHGXsdHW22JKVy20QQmIiS4nKfcatlpRTkJb1BIR10RbXvu8WSA1Pe/3gEctavISw712oI1K5rqGWQ+h0b8egPfTgwwC5M+zq626y7//0QfPhuv79J+fZ5x84bTFk4qzhc3o4hocf/Jl99Uv/bPmncplfvLDmOmQfu+9uqkFqUAFV2bNPP2Ef/djHrIsbmiDmh4cffsI2XHAxbeTLmoWNGMRWFEqoBx54wBbnLMM2qBDbuy/YNx/4iXXAvKRgv7T70DGbv3CRPfX0U7b759fYf/y2066+7ELm6jJC7/shIKtsHoqDQ4fyANQP2ZBnqKXNW2wlNc1Y2Z22D37wZtYNCLhwAOzeBstiPvYASPf3CqNqfoa9tuuY7di5066/aavNycq0F8gTCgyP5/t+a2VNrSKD4t+//lWOVXNfvuUhy/Uj7yXAD+KLMV9UUGWZHGf0LMB5wsWPHT8NiV7AGjHm1ofLsPvS9UqZmQgx0crfj2CNRC4Lc3QOdoG7sYFSlpb6VhZWlumzMtw9RyFES3FRAcfoa8nxMWT7zMYqcgz7qgr6ciLkchZ5NT32q1897MD+m2680Rbhv1qWf9JS46MpMEjGBg5iBfuwh3/5KNct0WXOZEBKx2CnF8p4furpZxg3xXYRN6bZS7PsTO5J7gkSIVpQsFGUUMg6PMLcHMo9UTJ2a80o/OqxMFRWhwLJpfzTPY1UYVEJMy0xbY75h0bbt3/4Y2uhgCABy7Z7PvIhF+T9FEF446y5G5ln5QpaUlYMeV6ObeBpyK5o84+Os7k5i+2xRx6BqEm3FRBzzagQk7Dge/yJJ1nDwhwp68c4PAahJ3IuFIIjiO8n6H9cUsYThQOMLQWE66GxrXs43Se9YUnq7qwmblYnbkrJ7OEceKWbNwZYr6To8OAeSZaS8KqsTcNO9Xvm3xa61235WrOzqGpG/ahMjxbs6bzoz2lYnOl2TWRvO1ZX1dilzWKtFQGiPlCHclWfqHkgVArKpETrRk6uHJkoskBmcj8mq9B+rn8v66APc4nI4ygUYCpMSIQ4OwRh0sfflAuSSpGIVJtdrIM0jCOv9W8f5g4FE4qMD6QAQEqTLlVvoQb1pjhiGCWcJilVbnkybkcH/Oye25Gae4SevYOWTau3yxnr4DpqXlNhhfNl1MSmm3UXlMh9l9tM6C6INn83SZApNiDn3qBKpX3uDcxUf+eu7Jz3vlO9/pwv1l3cO47wTGcDp6P/Y2CIc53leQJkqj7w3//9z8HC7E8/+vOvnHp8nxtAmRoAe+fnj/f6VZzu/Dfd17+X2/98/58ugTFV7/mj3v8cXfjcIdxTz3/nPL7pMBdvfeO/2CE49b3TVO0/JrDKnf9bG/MPNex/InvP3ndPYNcTt4ETZWT81ylI9L7KOwVfx73o3huusW133m6HD++3Sy65mL0FRYA7X8F6vsEe+NGPwDHAZIgUiIqIBTOieD0wnP3OIIVsoeB9FCHjXCEyZXikB5tq9iGQIndcuc3W3XgDeYtzbMerrzpb4T4Kdv/ly/9iXeBzPuBJHtiyeOHSERuXzL66nOLwCPbow+CtUc4tIAhcx4PjlbuOiuj1szD3ceW4YuX/+wTaxIkqsuHN+9437/8nx8pbx8xU66+ImN/rihkfvgicbcxV1IlYUAWdCANHJrAZGBTQzc++VLOKPXIBl//p8rnLefZ66WCkAsn++FEHDuvfIh8cmcD7+uApLysKKToG2HROEiDyO5OFgayuFEip0Em9JhwAQeRLAUqHtz4yeH8RK1J3+PJdgLpeq+8K5NSe2/Ms6zTZKdXYGNa7zjJxuGc36H9gU6GGmgjinLBk0DEo6HqIN/amLQq+MuHLvvlrBDZDTCxemOWIAVn5DABaDEMIzMCzLZqvJVSr7n19j91w1SbzHcQLOj4Uy6IIAI9wq6kkdDO/AsCjHSuUTbZ95z47cDLPcivrrBaA1J+K0JkQEwf/NfON07/xe5VWRDVvC4BOesY8l2mQhAdbAMBLLd7/x7+93D134UdexwplNbZRAVbbXOcssCoIDfWgjVLIC+kFIBLoImBWG/R4gHWXvcKGvJMclGo8xGcnRlEZG2FrlmSR+YEFE6oBefpLcQAiCmoxRM4I1dwMHm8scHrJgvB21jNUxQOsqDK3GIueBsAjoSdJIVRbg1hpkMliS5+9csVyiI8K18cGeM8GwJ8e/MDU7wOo4g8ChO4kJ6G2YQAQBwA8NdXKUXTEUknbCfioYNWrtl1INfQR62+qsAzC0eMAM9oYlEMeAL59HpZbTvhsCOFCEHg9IkBCPSECsMZoLLf161cxEUTbc8+9AkmHqgNwyRuiQ2b7IVHBAE6xhJijbsHqSUC2L8Di6TNYcVAZOwJoo3D0Idq0H6QuEoCllXON4bqNAlj5wNjOXmy0SzLKnRauOxykhyy1VOkKAOT6KdMabaLwdzGkLahCqiAzBKpk8Bl6bg8gWxF5JvUdeAFCZgSBngX6jNm8WUkQBLSLACmUIQ218jUPI3D4N1TyjtmV113vwCYBTAKCSwjCDgEU8mb8VZDbonB2BSpFR4XSF0sAMIMcQdFA/kgL/aqwoBQQfj5qizAUIlR7Bw1aI7kRGLJBnJ2EFBoC7I+zmHjIHa5DK9Xw3v5RduhEuY14kllDnwyJDsWqiHmA10s9kJKc5KqkZa1TUYI1U3KsJaM2iQkNZux0AaBixwIo2ot3YTsWQ71M1n38W7K+NsjHQM4lgs+KYV4SoK5+X9WEMokq4Fwked2A5LnlQ3bNNSvINTlkaxYmmhcE4PrlS5iweyCESm0OQPBPHt9lQ7zfOMTmQtqgrjLPkiJQDKAsSMpeZp3kfRwmlHg5NnbZMWbRARB+EBAlxWWWlDjL9u87yuRMYC/V/13dAOLYosxMnuGqghMdKeFF/k2zVeDJr2pggeWBfrQhQKvCpltRR8nHvx/SaxxpojeLg7KEpBAJgkCNYryG0SbhECbtVLZ38xULyRaCUsoDW6gB+pzUBVpM4lBktEr6yBxeC+HCaRKmFWaJSRmoCeKsrKrBWuRZ7z/MWAQoTs2w/QdP2GKUPrLDGmbxyZhHZXRfq11x1wKrPdlvCQTAt5Fb0A04J3BR5PcRgsHTU1IJrY9jDmAcQ1L1UkndzfduwL9MiBH14bJSCB4AS/nqK7xaxHg9QGUI160Pgm8cNsKHigZ5VfZhczaEKmcASzmoa84Jco7zHOCYuhlT3oEQFZAVCs5WdYSAQh/miokcCWU4sSYxj4gQ0VIqEFVkiJZNP4gRHwgNR+jTXxqZ81Kw/YuAOPWAeZRc1A813WxClAWSahH2BpSU9Y9IR6kIYxhv4Zzvvl07+PsgqsBZ5Nsk2MnXX0chNxc8coxzoI9CfOx8bTcKoGTzDcEujKDuIuyxKhuojKBivhf1XG9fo33kQ3dDGnkD8pdafl65zUWtdlRZLGWF2CD22c+/cpn98OVmu2jjOgvgvZ9+5NcWwTyydfMWKvc9bPtLz9umC1bQBuqPQ/Y0tolXEpoeHhZjr768F+vBJZBeM+wHP/yJZWKRtuGCtVTtDzoCxNPD39Zu2IwNUo7tO3rKHnv6BXv/h++zHXsOuLyp7/31LLv206/YZ+6/104d2WNLyVmKQ2nnMdwHCN0ECI7aK2gGiroum5m50P79Oz9wpOp9H73TwoNGbe7MEALK4yBuWG9Y+xpRXEVFzbT/+6/fRbXoaxs3LLDsRQvtwIlSO1ZQDVFaD2FKNgVX66/IIhrob4FIa8ZC66TFosBob+5l3hyGAKmxBVmLLCrTF5JxBhZOEBxYkEXEkM9QWoGNVBJkxXzyncKsqrLMXn3lJWd1tHj5Cs41yx797RPY7bVAiIUzn2W49TEe0k8A9OtYeA2i9lu2FNUg/XMmeUrB9Am4P4jEAMYsxOqJY+RnFdGvgmwVBLGygbJTEy2J+dIbki6IuVU5WSewm0tjvgwMIygOa8RVtHVxUaE9+NOf0r7d9rHPfNxe372TMUTuyJo1zHGtVoDtWHw06yI3gmGsl8H0lTpUkx2dyJ65IRVxI6vFpwlWH2Sd/vhffdY66GuVWH89CDGTQR+8++4PuvXpN4/+Etu2Frv7rg+6+5dnnn2BNXWUjKQ6rN/izBtVZhhz8DNP/Q5yyc/WrV7j2kKqKmWuKJg+ARKzl7FYC5lXxVocAPnRhB2hL0B+Xx83qYD7k4UluuEUgK/h5axJnQHsRPDdm48Jxa+3ssd4Xx/mwTHG7AiL3+kfT3z+Wx9JH8E2TNljXFOplk5i2yabLRHTzSgv4iE0pLZIgbTpZ4yWoFSJwh5NN331qFQ0jn2YL0IY4wHMI+HMo/3cx5aTP9PDnJuRPot7pgZbkJ3lQs113xHCvWMv9yT9fEmt4sv8qgyRdlQnyZCh+fl5BMtj40if5G6QudDXET5SJUu9KfJJhFAIdmH6We3iRwGOyBXZcmn+Gxv0t8/c82Uycea4e209RzZjKqgIhnjSPY4n68Ak6THxXV9qzAkChEqHt0jm/0vTvfO/mBYBMvUGfKoNjNbUcz2mev1UDTTd10/1/lP9faoKtvMEyFQt+E7+/TwB8k627v/Ge081vqcGIM8Ngk31/v8b53j+M/67FtA6+heLvv6ZXNb3dv+fen6Y3mWa7vtPBcCfn5+md33etK/6w+8zVfu/SYD8KcchkkNFZxqDKpJ66/5A76d9lgq1O8B9YtmLodDHpeWeW26wq24njxP8sWeoz5EgX6KgUtbj9WR0Lpi/yEohK5LiUygKI98R/GyEwmftubQX8gZfaqKAPVIYn/+QfeiSTXbNpz5FYWyVuxs/dfyk/fzBn1NEpqB2XwrS6tl7gntmZLnC20SyNLspEAyiMGyI4nBP9n0SGch1Y/KYRYCo4PetxNBbw9QnckX0mC4B8vvzv8f8j13miCQRHiIkBPTrIkrx4MFBSq2hx2Q4C7TQm5Zlb7mGb90XCYzK/c4ym0OOh6sI5N9uwyzFgBJcOQaRF/o8fe7kZ4vsEFimzWEtFaH6u34nH2Y9tFGVlZKUJYX/MZEVokfGxw47tYerQuTYBSo7KZLAZTbKAgL0+2GAe1mcvDWEc8Kd+s1G0Xu41/K96CyRMPEZR1zbhwBIHvvyXLvqAQB4qr0jsZk6TUXuCOqPOWkzAX0AlAnjbqypsWYqnUO56MoPiQN8SJrBzwW7beOqHJszey7VzFT84dEWgB/5K6/stlw8xE8SlhmZkGrbAaT8yCxYtukiC4WYyCOj4sXnFI76fmRGHs4OY/uLL7swb/nExYRHOS9xTw69lIr/3V9fYuk3P4OXWzShsOmWV1oIyA2ASHVsWmIcVkl0SFjBQaocswkQ7QTAlPJG7a9AdE9srnCZsmgkVkEOaE+2KMiIMK6fFyDhmIgmQAVlToD8Q4LwpUAcCJCBrl6qM2OwccpzoKMUIG0AtaqYDudY/aQGAsjsA2zw5drkYPNTx/VWH5M3XUVlM1XykFmcywDgQTje87Iy8wAcaALcUWV1cU0fmRphNsz1DQQgvXTzOnzxuxwBkhQlpQsZJwDorT147mP/UQdx0EaleT0VomGA/d5kUsSixPHh3FYTVOwP2fA6JFVzSzeAcZQLsRZAE8j1DeP9QpCXCTCNAQBRuHMnVf7JAPlqM3nmi4VthLhI4LoMigyBzFDgUCfg/QVXJFlHTRwVocrqmCBApAAZ4XnySlelrMAUqY0EHtcwsajqNQUP/QCqbTURCWAtrqjFwggiCVuS5RBSQ31tkGuZ+L7XUbWMzQ/ETDeWMB0QP/sPHiOzxMMSAatnZWYSHBviQtOVLZJKtewrgH4Z8+Za33A/AFuz3fWB2wDPG1xmxSDnU4BFWSMAW/6ZYrv6mhssN7fYEiGDcmZFucD74cEgxmi7PfH4SWxp5mCf00ZbhVgzbR45I9VZu/VgPRYIaO2LVciwZw/AWhwA55DNSk8jZHkBE2UJ4d2FeOQnOyXLEOBWG8G08CRY1SnCBrs58jFExPR04D1PnxmKjcFCjmpd5qYZzAuBzEdSoQgMHGI8ddE2NQCHTYCqNKdicOz6yxZaB8echpUaceZfLAAAIABJREFUM7udPFmGjUwg9l99VtRqlrog1RrIgEiC6PMdacNPHoAUsiyJYOMGQNZhAohjPAn27qq3NVjLCIRvb+21l198jXOZ6/ImhhWwLOu85Bjnvz8DQLMFALGSnJOykmoIq3ClDWEFNmppqQSeM0baYcQH6AftWBdJiSGycMQRrBPEbjrtNIDSIxRAX9XI3QTcK1Q9ACA5gnlRaq1RSOlW2iyNvjgI8CclSBvqmcKSJtJLzJIB+7uokm+DoGxhDGYvz3FElcDMOID67//oIfvAh+6k8pvsiswUS1oKiVsqln4IUFR2LYRs8b7hgKDIolActEBuslzxuc62ja9hwNhR2kTh1AIA+xjvIk3aWlscASIbG6f2YxUbYPz1M8aVzaGFtgeSt5fFERc9noNiADKqpKLFHbsHvIUPfScY1cagqs0dCc08z4IsUl5fngCVWl8miZBAlEWqnFcb6nf6mwgQkX+qNh/g32lkCJSWFnNz0IbMVFY2AbZuwzpnX6fHAPNaaloaoGeBAyczyPSQnPTFF1+wZeThxMZEWhmg9gjXKHPRYis9cgRSL5nrzvnQNw8cPg7h3GZJ6XNsARZJLfTjo1g+lROKHYLybDaV91dcei1kZZs9/fTLzG9xZBucYd7HfrC93r71+bX2+OFhW7F4oZWcOmXzCbP/8Te/a6uXU1iwMIdg+2abuyCDnJ8Kjs8HEuWMpZE504XiraKsAQKg0W6+5f3kU+yEDAqy5auW2JNP/dbqIN1iYpKZr3qwQVtrZdj9HYPgu/2ue+w7hKX//Mur7La/P8AcNGbXXH4JRD3EGGHeCyHCvvLlL9qqleu4JjH2s0eetstvuNU6uOH5+ncfsOycbCSxqW59iwwYtmXZhHqzdhXkH6fPDlh66lwsraohMFHeRPrb/OwF9sQLr9le8oa6RykqQAk0xmduunAN14Lx7MtaDVkQDag92DdmuaeKeZ8R5sPZ5p8QhHXVdu79fFEtoUorKUe5mIWKMNMKCMReQiFCJwTfwQP7WUPCLQu1g1QMT5O54snaI3JN2UmFhYUc8zybRT7H7558AjK+1tZgDZc5O91am+spKJgBwB5P/x/m5q/W5VOpGGI/ip55kGVL582yBZC4PszpyAaYe70gravJaWmyTIia8poGSEXsu1CbDDJWHnnkUfNhnapjro2FYM5C9bgQmy0v1tkj2HXJAvAW1CWa52V31oCceAaWaNHY9rV1dNmhI8fstb37bRzy76bb32+P/OZxFI2JEBVDdt311zs1QnVVuW1/7ne2JGchxOyoyw7qIWunmrlReWcMDPq/l+2AuJPSQecfTuHLDCzb5Der/qHPEsDfDjE5xBhth4xmMNmpXMhhZM5w6dxLYTfJeJ5U1k4SIBO2pEorEgFy9p7qrL+tbm6ZFlmjIcKZB088uNqNtcwP7WOs8weNY+4thvmALAirJM6tFkutfBSUWhf9GOsd2OiFoODM5vykluyFMFDhQDBrt4ijIq6pCmd07yZFWBAKEGUHeTNfihhVAU8r62oP888KiDGRtFIQh/KcSOYYrcGvY8U2E4IlCVVcCsqa05BTUqFona+qraegQtkvkU4ZIsJF96huLqSdepkndRxSgahtIlDvKihen6v28kb/Yv3c1xCQft9HP8H05MdnZECQVXBPF8xc5ct11L3um/ekExVfZzcGrupLj3cRxDlPgLxl1/P2/3ieAHn72/Tte8fzBMjb15bvzjtNBQBODUC+twHgd+eqvV2fep4AmX5Lvrf7/9Tzw/RaeLrvPxUAP9X8N72jfw+8+o38jj98rlO1/ztGgLyRLTLGnjECrK/eamqwcJ+NCwvKkJbWRvskWb93/tV99tyLz0FGUKhIEeThg0ft777wD+Cw/s6NIwCFu7IORa54sVdUwZEKX7XX6aZw3DMUDAu76AIs1IVj3HHllbYBhwwP9oQ333gTexofislj2BfJmUG7F8QTYFs1NfXgzzGOMGEr/Ubmt/qj+vykDdbvK2Mm3QO05Tkbm+GU8ROPP00B8p8IkJWfv3lcigsFjItsUKWaNmsCoyf8yAYceeANeCSliMDxP5QDM7kvGuU5ehQ+sGqCANEJC6DSAfPZQ1SL+gic4qHPEbkhYkMPF0bJv2VNUScfZjaUUqToS8+RakQBvM0Ai02Afjo++ewf/0rWHz3y5kKWTJ7AZDTn5He9iS5IIZZTesz99An9xhEixWfD2fX7637QDGib4hQfs6gWBYm273/za7b1wgts/arllnfiBNZSq5zFkciIw1SGypd+C8HoeUd3EogcDAAynypq8geooB/C/mUHYarNAFPbX92DTUssXulBFoplkxeh3710rpjkFPv2A9+1m2+9FtumUIC45YAxB20nINcSQLg+wICFAEEKID8GWKLQ7DO/uMzS7ngWi5MMqwPUjiKUOwYv9xlYRPW2NVHZi085gHA64F0HwGQZOROyfpEtUxhAYgpEiTcs4ggocmJMGGHQ2ExRZeolRQFfIkE8BUyywR8REAqQOU4YTiNWSP5s5Gv43gRgKjVErUJv6VO+kjwBMIYDPLTAKqZRxalqzi6sdHoApxS0/DrWWBREAgoTQk6fTEpJcxWo4E9YXECwgLEMAnbXYeMTGR+POgFiDAD+iovXWajngI0A2o0PDThJV0MbSgJUHV181TZ32DCsozckWGwsFbrAItFYw1x66SUoI4oB6Qqp5EcaRh8MBnxzwdOQRh6Azr7Yp0npEc/nyTonFLA/hlwGZa/IaiUIYkwEiOy7VD3eQpW7GLPy8mq77s4cq8wNIDsgmAmA/BEvMaAQjfSPSZ90VYkOM/YEDpWh0pAH+WIArC7AGmVMaByWogrCdh/lAMqflDiukY8tgAjpA9yHE2MCwxbJO4jA63yrqmkkQDjWqQQWEGSvDIUGxswYVbhVZE6EkUdxMhdwNXseORy5dsv7riHYethKsWeREsOTatfm+iZ79aVdtnDhEqy8imwWSo1lmbEA8mHYtHRSPd9jzzxz0rZducxKyRLppC16sP3wD5kB2MtxY8cTgk1JABktvUOtWIBF0Da+lgi4NAvwsKujGUCfoG4UIuFYcLUCNErBoFD4caqWu8mEGOQaKi+ivbndeSJ6ohQRgB7NPKAvatOxz4IYw2quV0H1AIQNgHihqMle3VVGlTcEB3Yz4zDayAzIFCGr4XArSg2zLgiSQGxuHn+l1hIzuOaom7LSY/iOMoGJdu7i5VYGodfT1WYp4V7WVl9ql1622VWNHz18yurJl1m8aDlvS/4K4yuEPApZXAViFacMCal4amDD61GB+PoEm2a9YMDdWRCluvQCy0V+NODPqDwEb86HSc2FDndx/TW3CXjzARyMAKDrxoJNfo+qpA+DdNF5y2aokcrtSF4zCiCvqmMv2qC0CgKW8ehLFf6h022GAIXrwHMgD6JQM8zKmGuZ2Ps8+8LzLgj+mhuutMaWGlu6Ffu3piiIhVF77dWXXYW4F9ew5uQZNw7FKvVQFS3rGYGQXvQnLw1MqZlQsnQB3gpg9Id0qMLKyynKmLe17CRwTbqZZzqYE6RWkkJvAOBQ4cmjAKMjvD4M8rECBQuXnT4D6Y2IKBrSa5D37+P6hZDRMoSyUBZzItGlBFFulMK7RHIoWHsUsNVTBMlZax79XkqQYQ6ilXUuCWKpCrsrqdD8USSGAIDGodiRfc7ChQvcWicbu6NHj3JcY3b55Vc4ZVo/eTsDqHySIJQPv/oKIduo/hi3pQ5Mnz+xdnMdT53Jx+KszFIguecydmog8A5TJTEEmN7QWoUyJ8quu+omyCQpTILsm9/+Ps9bYDVkPfzb3620L/7wpK1duwxFhT+KipmGexw2SafsFUD8ZWQJBXDMS9atsYbyXGdzKBJHCppnnt7OjU0U7RKEHyhELe0OH+hCsr2ZIB559NeWk7PGvvq1b9vmrZdCUI5YP9cvPXOe3bZ5xG7+wi7X1+bOSbebrrvKXnrmSbuRbIn+zlb75YM/pko92hLSFtkZ7O8KsWmay7rzg4cessuv2oY6I4O1os+WZaXbaA92iygoXn7uOVu9cjVk/zyahkwibAbjsInLLyhhPeongJ3AN26UArEr/PUTj9kX//FzjDXIXMLUM7lx62f9TwMg/t0Tz0M6sRYy5x8ir6SNqvv4xJkEsbfZoaPH7OKLL4ZUnIliA3s47PTymdf2AvKHR0TZlddcxxjrIxD+NWfH6E0/WbxsmR1g7RTQLtvNl1+mkAACJB47qjSUGeHM7Vr7RsnZETM3gKRYNki6R2pn7gXRtiWZs1BHckPH2kgKDSQgChkA8lysrtZsuBASgYwYWWayLg/Tdw9ivxQIIL/n+FHXV++/717m+jE7dfQwoDwVM/TZG6+71oH9r2Kx18Hr1q+/ANVTlFNc/PRnv3CWeQXl5fa5//N3dpDz3nvgoC1autSuvfYa++2vH7E6CJBo7OKuufoK93mJ3DOMIUfORcXnE4DqFGurRAjRn/78Z+5z1q9b69YfFaC0MAfVUrDhw9xbiKImCKVIP2PSA9KoB2Kzjvk1lHye8TEvTp/zZV3RQ3OhF31GxIfUkG8lPyY5EN3cFv1ggvCYfMy7ez9jxdMVGYic8GK+1NiNQ5WjvA1/SG2tha18bhukhmz0eiGDA1mPc8jEElFUjUpR9w5SnYWS+XPs2DE3X+qh9/TnHiYMJag+R0SpVM5NWNoVQ2zecfsdFDy87lR24cytIprVJnl5eeQmpdhs2knWsFKIiMTVPWAZ83kzapxAMsqkzhQxovtRZR0pMF1WrLLB0s86Dp1DEMoSFUzoXlUFL90s4CEBEO3eIah07qO/j/F7Mp4ik3k9SjJNfG/YXakQh8IPp/rQGemBNesUNlB/9M3wn/LE8wTIn9Jqf/RrzhMgf3RTvQtPPE+AvAuN/mf2ke9tAPjP7GL8Dw/nPAHyP2ywP/D093b/ny5BMVX7T/f9p/v6qY7vPf/3P2cCRPseitOH2bf6sN/3A4fypOqsF9zIn+zhuiYyGmcE2UfJEd16991OcT4AXivsRd+VMRKKZdWtt9xBoXcse58+8GnlZ3uz/47Dph0Xj7YaXErGsIdOcdbDg9j/fv6+j9mVN93silnff8ed4JijFJOillcEAkXxQ2BUkZAf3ryPCu/kriT805V+UyTubK7ecAGbVIW8qQZxypCz7a795+Tj7SFAvnDreFcXvuyQIKrUFQGizdsk4TAZNK4DHsH2yFcp7m8e7RvWVzooNzXyN8X0FH1/lWVAgEwyjvquyt0RLpAyRVThrN8JHNPmUISLfhb5MWEN0IaFCjkEbM5FgAhI01c01XdSh1Sw+ZVlVjQBvnpdDRtbAe76nbILJokLZ73ABlRKEB1h7jdzphzDGfcfc/YqUsAoA0Xvoc8IQQGRQJVrb0eTbduyGQ/vcTu+b7fdfM0VgO4d9iT2EzdefaVVlZWgDAlz1k4vv/QSoF4EQHg5IFEm6ohmgMp+ZyMjVYiAQAXqHoSJk+3SidwiwmlP2w13fBgrrALrhEXzxNKoDyDuxV07LQlv9SuuJYCZinUBBUGAf1JRdAMGxWJl4wlZcowQ8gJsfoqfvNmy79lpvhyLD+DLDHzlIwnOiQxkEw2bt5rw1MbyEoLV/awe1UEXfSAddYCutWyZPIERFEidiGVPGOBuGMRBlIBF+sEQ1dLa+PtSeQqez3l1AYy2Q4iMWXFuAeqSAEK5W10QcTjASSNkRwjgVBBtOIoSJxzAthegOgkwth1Cq54Q2KaGFndtwGEsfU6EdVJZXtdCjkcIAwUwYS7BO03YyUidMQ6r+PqBw7RNgM2nXQMBbLdsXGn9zdVWW5qH3YYmAqw/AKk7ARZGfaiuB4BITAc4A4CVDYoCa9WXRIDI9ujAoX0AnFRyDvY6kGoYYDeJ66Q8EH/C47uwSQkjIFihHWEELkcArkjKJVWTAt2bAVBFVIhEEZFTjQooDAC6oKDYbrobIDQfIJaciQCIHY0vZyYnny++RH5IFePPOBBppqrRhYBbnRBZuh6y1ygprwXgxw4JcLyns8lWLsm2mRAhg1Q8y5KjDbuSwX7ZZaFyIGTZm4rfKMZDClXOI1T9K6OkljEi870Ixs1eKo9Dw4JtEVXTsr7qaqq1emx4UsgICVQYO17nZ7B0GQE5rq8ju4QJcGl2ks0AlCsparIjR+oIiyergj7gT+bE6QJyJuA6+XhAakiiqATIqjEyQGZgaTRGpXsY5B3jEwJ0gApvj/Ehu4DcibFh7IN62gmIxUYKoCsQxlnqqXpsW8KxrFH/6Wrrdl71fjGhkHWtBGqHmT/XxQ9VQiDjW6TaCMBkPZkivcwtAwA1PuQFFZQ2YX8Cbg82l5oEsD/Qae21BMvjKLdw6XJ7Zu9xe/X4iM1enuhseMLIekmIi8Siqg6//SRURsnMhz2M7yZIyxSA1whA5yg7sP8oaodwy8yY7yrbC7FIiQHcDWZsRYQFUU2MPRWqqnosybrdQkIFMORwHMHEiQD6YxzfMNe9HbVKHSquIRYhBRD7QF7IY9/lGJ1VtamyOANLmB76ZQch6MqtGGTxmi2rJSni6G+jVGx70NZttI3IuzbIFWZSG6Cfbd+NEi3WbOYcKsbJ1ElOw7qNNUVh0Rs3b4JY6EUBsYJxUWVz1/rawRdKUGUBmjMHPP7r39qNN93qvO97Ic78mGt6ANxdHhTH5ycSg+PrQnUyIEUIhEYoYzsM1cp+wqxDmLujIVAGGRfKUtD8Xc9cLYJP7w+y6KoLtBxqvCrjYlz5TYzvkvJGMk4IB4+GHOd6e0NCeuBHOUTbam4WsaFxJKujAIBGAaj6nYK8NH8H8m9Vg/tBaIoM6WBdK2BMpqHQi4D06erqcACuslt8IZUkhewgmHrDhRfaCQBmkcFa6urJYAhnbg1EKZJbQOj0wvmOwO3huUWAqTnZ2WQTcM05f0/667O/eYL5I5TMBrOktAybNTfLvvAP/2gr163CQicAC7R42/3aASx+ZlM1jtIOi79GSKVP3ZtmjaOr7TFCszvaGp2icBWKD+UmRPF+aqv84jwCxI/atm1bxZVZGBXxbXUNzA8e9uqOPbZq1QUoRLoA+I864Dc0ArIdAiRr4TzWjE47crTIjhw7Q0bFfMaqB6qCPfazf99qn/6Pk+QjRTlVm1RGZ04cJZNntiVC1ixAXfE82SB+/hG2/bWTBHkvsrC4GPvNU0+i7BqzmalJtmb1chvp67QLViyxUNaJpx592Kkh165cwXiJJpT8AKTGHOb8Po7thBWW19umS6+ECOmyZ154gbHQb//+71+C/D1G4YBsihLpJzUoa9IJFz/Aup7CmjNqe043khMT5MbKSRQfyoZZS55VV0eLrV+zAgu9dkjUZnxNG5015FyqXF7e8TpERC83f3EWm5JIwHi8HQUsX7V6tSPQjh8/5tRxUlmpOmU+yowY5napuoIgm1qwSRPBEgKgLnVqe3OjZaNam51ISDqeqwnYbmneakBp8fSz2y1n6QpbvnodhAJqAykD+FI/23v4sA2zLnYwXq68nKoZiLxqLObyUBlk8ZmbNmxw4zeX6hrZXs2ZO4++gn0fVlpHWNNfenUHtmqz7e577oFky7Xvfv97Dpi/+KJNToG6cD5KJciaKAobElEiHj56wl54dTfzIOoGspk2XryFgoJglxv05OOPO4XhSpQQfYzlg4eP8jkiEEOxy6uxGRBMaBitsKzSKUCknlIWxShE2yhzjiuKgVSYyF1j/YIQUY6XN2uh7t+KfrDy9+6z5twD4cFY8oNQGYRokHrbnzVW9nWyUBNBEci/NbfpOkRAVsRiJymVR211FXNHN2sYVUX8PZSxqMByEQwiHPQlkkHKi3bGpCywergeAVyvaEgtR44yB0RwH1RFcUED85juKVeuXOmep+MtRWFbxT2QCDHdvyo7RjlfIslEkqggp5sCg2ZXiKFQd6NfT9j7yfqvBhJaa3gcdnmywBJZJoWcbudFlrhMOUiiGMiW2up6jjeM30OsDAbYB+74OPeB2Pp5hbCOkyNG4zjlB767UuJRKuR+dhsFyhSkoXnXHucJkHe06c8TIO9o807zzc8TINNswP8PXv7eBoD/si/geQJk+tfvvd3/32mCYbrvP93XT79//H/+Dn+WBIgUG5PKBgrKcBUIxfmhg8JFX/k4g+MGUdw7OIwjTjdKjNhwu33zhXbjJz/p9idF5GBmkOvRxH5ZeN8YIN4XUIXMiCEmoQf1Pbi0lCBVNdWWSuG/P3hxNVnNyg3vIwNxlL2fCuLvu/4GW33lVXbPh+4Bg+xzhe/KsIzBYaCJIjYVuEeAi04SHwokV4i69pWOCOEc3gw51y7sTfW7rL2cCuTtJkDmf+LK8Ug2lCIeNLWpCraPn0VIKGh8Ur0hQFxBsrJY+UMEyCSBo42esj8KvoudxH2H3GhQRa42mY7oAMRSxaBCzp2ig42pNouTBIg8lZXloeNpoqJej0nyQ7+X1YQLSKcycD4VzPo5DbuSHSgh+gHM9bNIHOUrTFoFSJUiAkR+zBMTxMTRTh6zC63XLxwePWHZJcBMD9l26W/aMEeE+qGa8LF47JACqTZNwuYmGfDDF8YtC7DqJcJolRdzPRWYDbU1DiA4AbgRwQa6F/BNIKACr5W7kQaw7sdnSBXhh6f50V2v0W4ell9SScBpjF207Xr7wc8es8rGDsvDQscPNm2A4xtGjTRvUZazwekH7MjJmkulfKv5cI7QPJARHnbyxBnLowI5CoD0pX9bbkl3vmSRyTPZ3Mc7gDc9IcKiYASvXLsBL/BfQIj4WhGZFjH0gzhsNxR2LNJGfvhhIUEQP/4u5D0OUNMP4sMTdcUA5yMSxJdzkD3FIP9W5bcX7XcK4CWCbIMCLLCyMwmixnc7hIp1X4CxMAKsVVnbABAfCLAyTnVpoLcfqpE6XgvoDphbU9/pgHQcXYyIBTznsWIbHifsOZ7rH0CoaRpkho+dLiyhbUpszdoVWLZssZbaUuusL4cAybdUKnhlVVRcVgORQqXzqDdgJOGpTAhJM1MBxzroZ6HO114hyCtWLQMArgEcqrL65lqG3igVtxA0SekuaDcsjMFOv4pPg3AYhTWlbVSVHwypkITCwIP+0MnzRwA/BKYNSBVAJahTv1AZvO3GDFQg3lSsAnhSHa1+rzE1MZ9O2HPIEkugjpQ4shmaDQA2SP8W+eEF0FxIBsgguRqqCa2uKLStF22gzahSlgc9faoPMLGRbJRx2rGAqt9+yDUfKt/TCNKemZ7iyLwTx04A5kIoAM6EcD19AKwEnKFcs+7yYqrNeT9AoSYmuD5lVHiizGju5FdDVphXZbPTsADh2h49LKDJbP0FOVZQUkQgvVl5LeMY/IaXUX0LwEOWSg3Kn/iZsXyFE16bBsAW7qqoiwByg+iD78d6qxuwV2oQD5exgjKGtjuDZVBVeSUAaCoKjlTIIfIgAMN6RjvpZ92AwxlAQQw2fj+uLCHaYLCH7KDGGsBwQEbmgpDoBHvq5TLrBEOKiA/GlirKwslMaCiqtw9cm21lZaXWMupv3/plu6Wt9LU1F16EmqHHdr7yOm1jtnjlMhQ3wzYbC7EwiI3amhLCnULxNkwj2LyR4w/BNivJqRiKCvOx7vF2KpBYgOQuAsslHawAQBTDXl5aRSC0p2VSNR4KaTnMtfCAEe+GuJCNXR/joI128fMPdHY0ItAETGqRUD9KTU0laB51nh8LA+1Uhzf+XPpxOIqDYC5eP2oZX95PgccjzF+MUvMF5B/h+h/Oq6HfQCQw7mtbegG/cwCO6YMA+iFUjF9+9aWoZZ4HJG6w+76w1QbqIf8AVHUtiiBklcGSiZohLC4BdgtVDqy/qqXVR6X66Kfft3EOvczdASJtmItC6I/VKEBSmXdElohkFwkaicKjFgBSfvua//zpf/LbF2mteUc2Q7KC8Ub6UVIGqV0HyE8RdxC5CF4iQAIBYQHdNX5EcGiuVr/WfC0CRKHnIiInVFphbu6W4lBrQD2kei3HEcU8kpaWir0jax4Lq0Lk/ZhP9XqpHKMBNvMLCgBBM13eyG9/+ziESZStJ5NjcLSPdUtgpQfqnkpyUIY5R1RsELn9AMd12EpJ5XQ6rwCbwhRCtyH3GIelVI+nY61WzBwVTQDz2lUbsYhijo6Mt1de3WVf+vsV9p2fVdktd7yPyvSXseGJtd/86pf2yY98BLIL4igIAojP7OcmZu/+3XbBBRvdmirrwI72bnw20zgXKs7JWHoFNaGI12KI+GbG1SbmCR+qQfxQARQUNlheYbnddOvNtnP3LrvvfZG27n3fIYj9at4jHnUSdnB1Nfb4Y4/ajddcy3gYx1Yqx+W8/OShx6yUHKZEbN8WrVyMGqHAnnvpWVuybJFtvnAjChCuC30ihfb70be/ZdcB8mdyw+SHldqBg3sg0pNsZvxsQsBLbQ8kiF9opI2yBux4bafddsdNKBKWQoKyDtB7A3zHrQWgvg3Sxt8vhCoSD+a4UNt7hqwf1sxDx47a/sMH7ebbbratl17MmN3OWMQeaQ5jE3VPC2RwW2sHpPkiMlN2WQvWfG1MWNtQtvSyfhUDhG/YuBFAu9Vd6wbuNXTvsXjxImffVk0mVTJWSOms640N9ZYQzxyGLdbePcwNkCLLIQjnkQESz41mBMHcTXUoCwqxVcN6T9k+l191rR07QY4J/SKP3K1Lt15iz774ip1gffcCsE+EhFmYPZ+109O++Y2v2eZNm2zrJVvs1MmT7qZR6+AMxlsSJMXpM6gSWLv+8Utftou2brX77v2EvbjzJezTnsKi6YR9/m8+A0k1y2oqSi2FviyfVa19z21/1RrbUSJwP9EJMZ6FonAMj8yZKUn2m1//hrU+zpYsXsp9CiQQlodtzCFBIpupBmrmescx7+4iPD6Nm+NBxmUvBIAsaMcZ8+p7UmB12nyQAAAgAElEQVQpf0gkjMte415JRE/hD1fa3I8cfMsd1kRhjJS249yHabwGMPeEQpCNMN46ISIlDQ9m/HWQGxTC9wSUIMGoK3qYEzsprGjnOsn+MgaFjghPl53FVzgTtW7EpQCR7VQuWToqnJFaJIh7NuV/SAWiXKAgiIhR7lP2Y3Wpe97FS5c4krkS4qOGceQPidlInxP5ofVbx5mVlW37sFMTEaLf5UFO6f5Sik1lg6SlpkFatZBRU8j90OCE7RXvo4esALV2Kz9J7TWM3eQI49eH+T0iPIE1pAulUTbkma999J6/hgRRcYh8d9kQuHtm3cPKSlMKkOGJ9jtPgJxzhz1di4fpvv6cB/dH/PE8AfJHNNK79pTzBMi71vRv0wdPBRBOPf7f2wDw23QZ3qW3OU+ATL/h39v9f6r5Y7rt+5f+/tM9/z/717/rBMiExbADqyczQN7IApl0WxIG2WQzZyZZbV0VTiJx7G+qKCQNwfo9yK5ZvtAe27/H3rdmpeUQbJ6UlOCwTNk0j0JcXHHjLRSD1dunP/VZPoUCQPA/fyzTQ8D0VAwaAEalQu0xcH7+Q50ltljgTMpV/NT73mfXf/xjdj22zIozUCGq8H1hK4Hse1XkPVHghZCCwn92kRNf/Dx5Pm9g9B7CunS+KgabUISInJl8vC0KkLQPXTwu0kCVstqiig3qA9CTdF8EiMDZUcgE5RDooSq2/+LT9ZZeKyBKm+HC77EJxm5K5IKqBUWkyFokALBA1bsCxKTeUAVvAyCpiBOBWlKfyKpA3+XnrNfp3yI/9NxBcgLUoKpwFJch5Yp8nI8DNkQCUiXgHa3X9QAgKNfBl020NsY6Bh/AZbcE8ro3SA+d9VkCxNmoKa/EeZTBU8na4azaRWRNMOqJ2UmoKcbIysAm6EI8w2dRgVt26pjNoiK2AQC5uaYSayJ/W0dldQ3AcBtAqAKy2wFVVq9ZTxBnHZWCVM3S6QQA9lNd3gfgXFhcbJdccbXlkbUQjAXWnkOnCanNA7wg8PXQSaoZI7Fv6bPZWB51ot5IwEecsnebRUVrCCGt0drsAwLkUfmfm1eIhzce2RAqr31vkyXc/pKFAKZkA9r4j6tyPMIWZaRYdkqCbX/8YZtJWHI9lagJVP5HUKHdiCJDJMEgFZ0KYO6kqjIYwCId4DCASntPFBwCMGUPof7gwHzaS6DoIMCDwFB17dyjJ209HvidKEGSZwCeYgEzgk1Kf1+XlQIQKix9EHA1FLDTi2ONxbIpF/WIL2RJE4OntgVQm27XR5cDA7N58wmqJsw5lsD3KMA0AUknAZdiAJzX4nN/AOAwLgz1QE2ZrSTQVkBWHaoSVFiWW1hniakJhk7AVq3ZQHXnEYAbKtj9QhmcQTYPC5eE5Gjw9DasgKrpA6MuFDYkJIbqT3nXUxnKYFbuSFAEZAPgqYB2jYU5mRmuKl3g6wiTgvJKylEoqfJXFe1SXMhnPWs5+RT5VIQCoGkC0TSgQayxJTBZlljqnwJW9bsEgFJnQ8f7qO8XllZa35ifA6P6sZlZvXIRgCHBvhAqev0IsjPlf/R0A2Ch3pD/TROAkicg89ZtlzpSsRWw5nk89K+86moH7K3achHER4kxSibycRqqJ8Y346oLcmiol2B11B/+/igvUJr09jQ4tvbM6WEAJiP8PNFa6Adt9OH2Xl6qeYy3CY2II4A2yjrpJ8HhjHnfAVuA4qh3YBywsZmJtNrZ99xxx82AW4x/ZERDtGkw46yb9zt1/AT2Jy1Y4MxyAfXDgOMKnyd2lnNox6YH+yHUDMqbGeRY/ccGrB8ixZfvNCSChVDLq6i3HUexJ+F0Fm9c7gDONMLsY7x7LY0w92oyVbpo8b2F4/bSGbN7/+oS1BlhhOqepBK90FJnp1osYeFx2BANDcD2UI3r6TXIvCVVSjjAHFY8SAM7qArux59e5LBUU0kEZFcSuCsANZ9+LtA/j+9JVMJHo6jyouJZ5Ibmo14IEFV7DwMqNje3OmWILFCiIEUVqt2JrFDtHSh7QEjIUTJruNKOoIoCaEtEjYNsCYuvUcfSy3JHOSwaN8EoVWDb6PPjWGJRwcx6lZiZY9VYwS1bsdKquQb9I/22ZPkCKvBRuYx12233rbWxtlAHvnWhPvLDQufZJ5+DcJrLnJMAGRHq/BplfzesDCCkNcPMx32MVylBApjj+8gm8QXoFDmQBoCbe+aMC9LqB1hV4LmyUUZpg5DgAAcAi0yQGEQV1CKLWgGuPfDH76b6oKuHvBIUMbJQ8oQw8wqFNAVQ13qg8TfM3N6vLClIDo0/fxZiESAhrBlREF4DgJJ66HnVgNwtHFM4qqhUKvrjALVF8ooEVFVDM8qBWCq4e5ln9bqVq1aTx9CBOu+Qq2BYSCbHrMxUjgVLRGyvIlGBKYi5A3A2kHVG0k4//yCrLK+yMr6GuKb+9EOFdh9lfQqCkArHRq4eJVNZaTVBz1lY7cy13z7+pP3blzbYr55qtwVk+kSROdRNVsTjjz5iHsypf/v/2HsP+D7L8/r70t57WXvLkre898ZMszdkMBLIahqa5G2bjvzb/ts3bUazExLIgiRsCGAwHuCJ97YlW9bee+/1fs8tK6Ek2LTCL4RanygWkn4/Pc/93POc65zz9/8KKVXF4k+/GYCMpC9qnWtGdbPx1c0A2UmQPTE2bdpsson67KVXX7Ny1BM33XozypIGQOytkCArmc8pYhgNs42bttnnPv8Zm5l41O78qxew/4rh7+bR3m12JSD8EciFl577nf2///ffUFT02gvPvgBQm2JnUG2EJ061n/3mKYK4P23Pb3iG7J0Sm5U/zZaiwlgycyEqzDIyevohQL5nV/E3r8cyrgKipL2tHtUUhMWtnyCPZKPFJKTYK5tfRz3ma8mA2nlTslBT4VeK+kPrbDBWdZLY7iNPZSZWdFWEtcWjyHpu81mbv2ihHTiMIuL1TbTNX0NmJdtLLz5lK8jnqUTBJoJRQdu+2DD290O+7DlMPxoA1G+3GfPzLZq1UwRwCqTiQQjhquoaLBabWQv8bT2eps1k1+zaudOB+bJHS2UjmcjaV8x63kvAXC7zwmTW3TQUlQkRIebN3H+moMB279pDUHemlZZX2/SZsx3plsBcoBD0aVPzuN7t1uURYJve2GlXX3WF3XTj9bZzxzanxrjqyiuw5UuCGD7rricC2VM6KsVWVJIlEMEZkBCPPPoz+5uv/K3r24//+jGIOH9A9HIyvLLJX4m0yyGherHrU0HCjp1v2u59h2zKrIVWXtdqtWQWdbKnSkyOdR6xleVVNnv2HPo/xDeb3pPMT42Mu8hY1njUVlt37EaFmWtl5IIkMIalftAcPMQYdjlwytmQilGFMYwtzQnaA5z+yULLe2CvG8/u4/cZIKrnQdcA4SDVRxDqDCkSZUPXCOmgto5j/+HHOG5l/MZBXKQz79bRFkfI2FHGRiTzZwprrdQoHTxLEanKMJk5fYbL3lAxzBHsR/WvMkCUBzTKhYjwj8TyUSHzcexpd+/YafOwED2OiiaTNj6Jek/XFsO8sPfAQfrzbGezpnwYqT3exGps7dq1jpxVtoz2pLLgiuY9cyFL+pn/inluIkA8+H2pMbWf1dciVLXOO2ANIsPHh/mK3w/FJtKGA6yMrKYg/1jUiVPs+vW3M4+Es5ZLZT0WQKiNv9Qg+tSxB10g9/SHQ8D/7wfGSwqQi9rklwiQi9q8E3zzSwTIBBvwfX/5hQDGSwTI+/6ILuIFXCJAJt64lwiQibfhO7/Dheanif7ti/3+E72+D/zrPxAEiCC68blMyok/hKEPgz8GyfmC04KssX3Bhr3AV1xOI8VvLR1gZP4e9okbr7VfbnjBPnrFSlt883XOKrsWG+gvfulL9qmrrrFbv/y3tuHl1+zv/v6fKNaKodA9kEJoCrYSssBvWlyxdhD4kzBWZUvreCMHlkE+77tuvS1afw1n12Z76KEvuLOhK9Dm/KniXhX1OtWHIz98XRbiGAnC2QZMeMwSa5z0kADhHAkirP69JkDS7l8zqopX2VLpYK0KOgFRwaCbsi8RYyPlgip0Bca+E/kxfi4aq3QbtLM/Xuz6ct7nDzoSQQdCqTxkX6zGUr6H7AZ0iC4BLNTr9HNV14nQUGPJbkLfi+KgOW6VNYBVjnIgbrzxRkJpX3Pgu4BqgU+pVOMJxJA9loArqRgUhKpKPl2TshTGMhdoYEd6jE3mb1WAyKZLihUd3L05lIvB0odUK34kM6cQnhzoNWQLCH6dnpFmPlRK56E2aK0shVxQFgYV6jz4CCqrJ/H9UoiFOMAT+X9XVzcSvouVEFZM/BmyTGpdLkdaWqqrMszKngzYgOKAKsCy6maATFn6dNn23YfseMFZ8+Pwfu3dt1g0VeTf++63bFpuls2fM916AKZjeHaRgAA9+J2foGrb0z/EDhUU246frLOkj2y2IVi7+diTxIaMWjS4/frVVDM3VVtzaYHlYOWBk7Wr+E5FmVJKtbIHqoxDgAkKzFYbC8Ds5r6mJCcQUk0+AwCBclikBJE1jEgEASDVVMImUd3aDwHVjqQqj3Bez15lhQCA9HZZLSHlvYRFd1Nt2krQayAAa11Zg8XQPsGyjcE/zpOKyf3HyiBBqFpPYmB5Q0bRD+KTUqwSG6hGwJxEQLMYsiQ8Gdiybkkk7D0GYuLM8f2oSajuhd1spWK0D4BWFdnPvLALVYKq+vMdIVJfT5VtxyBgCeG6hPmEEP6tYOwZszIAiiAVQvzol2U8eQX+lFtsVBrXQK5Je43lzsx1Vm7qx3WQCJnZKEt4nlOoEm3CykZ9VsSbgBNZmCh4XGql3NkeVnaSkF+qzX0AgsTguZpOvlb7qqJV9hk1Ug/x5qGMgxD6b49UURADBWdKbcQvzIF1IYRD5+CT309AdxRArDJcZE3SBQAaRm6MfPb9mKBU5b8dm5slhDxPI7PgLESbvMo1Zq5dvx77DqplURB5YYMUiLIgSN2dCmnlulAKjHcUcDuESivEikKju3uaIYSYAAmWP3ZyAKsUb+zZhqiqD7U6nmktLmaRMfithydjv5XkFAZDo71Y9xAeTN5IY1sfz6+VCdUTX/1Eu5qw5TbA3kk8w3oyQATedXBNRafPcBkD2ASlcl/kPwCARWOJkpsbbyWomyIgCevpP52oXjz6eiyBDBEv2iKcTJHTJwohQLDFI2TgxV0sBDR17uLpLkQ7DQJkdkqIpft22IlD+20Ay5GG0RD71dZaa0RxdMVlZGNgM9eCX2I6gciB0fGAyArLboN4i7DkFKqpkRZOJfOhqPAMuRaTCGk+5izvApjL2iGcUqgMPsU8Op3+UICn/BTshkpLy2w2Vkn1xWdsCLJEIJ0qgXsAH7tllcL81URwdhvV44rUCEP2MABRWl7R7lQnyhGYRIV+Pwoduc700kbDkI1pjLUGFEbe5AT08/z9UYrVUTE9zHsHQV760NfSUP8cPXrYyplLvOMyrKShjYDkmQDxtTZlZp6dOnOMLIE8S8+cZMuuBlgvHsKGDMICknoEwqoWIunU0QIqBZItlmsIISMhhPVBXWUE6aMIkC5l+EBEBTF2o+mzIkgqmNcFTJ7lWSZBBrVBGHW0dCMi6XbPP4zqeW86vYD9UcaT1po2AN+G+n76vohyP/odhCmhPx6M4WgqGXq9qTSHLBu3vxJJKztFgZ0RVHX3cC3NPAOR61rX2gl+F0CrzwoIHZ9oFDiyeIMYysxMx6Kow60Bc+bNpmqiya1LkYCvTwNKP/jgpwDP97nFOxkwtp25ffO2TTaVfpxAuIzAV92fN0TLVirqV6+/1pFRymPqwXet6GwJw0j5WX6Mm15USJNsBDVdAe0Ci+NyYBrqW+wrX5hpX/v+SfskYfSjKLp6WeMqIdO9AGyf/NXj9rV//ldrJ+9IktZo+oIH999CW/pjS7btjd02ffpsAtuLbdGSFWxk/Kl6j7avffMb5PCUY7+VBfneikoj386ghguJSHPh3H99T5R94/F627lzs33q0/exTgbao4887ED5hdPn26O/etRWr1iLlVSz/fqxJ2w+RHZa9gz74S+fs4UrV9u+w7tsEDI7LSuR9eKsrVi+DGIg12rJKZo7Pd++8x9ft3XLF9stjO9f/uL7WAMFYzuYY1teP8j8OkI1f7tdDQl7BiXTjp077BP3fxwCtwvSrIc29bM8cqt2Y6G26839ljtlBrZMNWOS2pFYFDNbsNVLcHZOkuR6eaNO6GpCHchGi7GuDCPZwU2BJG1p6WHdpUIfFeUxxuIo3qgihoIZr1JZbGAPobGlPJ4U1r5lqEKKeT5lqJcyWBeOHDkMYE3hAWB4C0Fy+RBF2enkZGFHF8y6lIHiIhRFUAXje/u2HRYOiS8nt1IyUmShpgKC/FkzaMcae+yJp+2q2+6xh3/2K1u+bIlTIYlU0T5H1TOrUIEou6sIBeB8slMSKPJ47ncv2pKly12G1pGjxxz4/ulPf5pQ9H329FNP8IyW2b0fu9M2b3jRUlgDVSAin9VZKDu27dzHPBAEOQ1tjA2kFI2lrPfKv5Ka46orr4EwDKJ45JjthLxZvGyFlTOXZOdOs9e2kgfD+uHNz5sY2wGM90iKIxqQZCnbbEwBgtrjJ//V6uqt5McY6D8WcKcPKRd92FOO8H2Rl7LLEvnRiMVYGOt/VkYmWWCtrAUxENGQVHx9DKKriTaRdZ4IkExUM3VNjawZrY4U0R41hv6uSVNFLrIa1ViX9ZUstlpVIMN7x6AS0Tzly14wjv2kVHUlPONEnlEZREok77EfW7Tp5NqcQs2Rj/1kM/NoDRVPC8lBOk1hkDKZSnk2ARBszZCYUnDmQEzJjktkjAgQEaFSvEkVI4tAESCa1/TcAlAHjnqgVuT3JS0PISMLaps9G/kp/V6sH+H22Qe/AOcBsYT0dUwJ4ugT/tVOARpE+9Zxcun9OC1eIkAuaqtfIkAuavNO8M0vESATbMD3/eUXAgAvESDv+yO6iBdwiQCZeONeIkAm3obv/A4Xmp8m+rcv9vtP9Po+8K9/XwkQjb0xK6ixQ8A54uMtBIjaT8p8nVmFa8hWuI/IBYdzg9sKAvfBgv+juELMxfnjwc/cQ/E21t1g2vq+8pE/tmqlxS9axvk1FdwCDA53iUrO39UV5EgHJdo/fuWf3VlL8LkKtVXAr2sS0TJMMaCKtsLB/W7HMePOL36B9/awJ5/8rT3yyKOckajCdSVhwj/B13H7+D0BonzD3xM74+dGFX6Niy5EgPzh8POeKEDS7ls5KkuB/Px8fKYPOrWFDpcKRFfluZieTqp7YwGOVAEnhYfAO1kICGxyhAesk0iKFl6ng55IDfmw62flP1nm+vSCfzjrSI1gwIkWQGIFS8o/WeqPcasrHVwVkDxOhAiEEHEyiUr4MQWHj4UAcLZyeJ1NEOZpqnCLAVCCuWapFpYvX0HuQrULad6yYSPh35OdN7wLtQUUkBWBqhilDFFgZz8VzLpW3ZMq91VYp0rrLlQZ3tjZ6J5kCaaQ62RSk0MCfQgfHsHywhv/73iIg0m2gorqgpO7rfToIZtJeKwPYF4KoIg3Ni1DeLF5UOEcBPBVB6hS39QJOCfCxQ8wpQEAphW7hWwUBFn27HPPcmifRGX2Ev5Ntm9858eWk5dPNWYMQMYBe/jRX9o0DuVL1q0AtJxiT5I3EoTfVjpWKfF42HfTppmoNhIIVi8nRPi5lza5IPWN31thETc8b9mz5kBuJFKBTgbFSLfNm5plPfUVloJiIh6wMQ+rj2NU/oZQ/ZnM++DagjXJdq4t11k66SMY+6jp2QBogIb9AEby8q/Cn3suobK6T9lAqe3kea0g614q2/0EAEJqtOF7rcp3HwDMckBgEnVQatRbVzMVv/iiFx7vtZXLMqhuptI/MNi27iogxHmMAAkhqLwK0DaB6umiIsASLMgSIEO6ABxSAKmCAVJLS87gxZ9DpkgEYO1BW4YnvQgQgRIKYj+Ap38ANhjhgCtVtQQ447ntied2EMG+zfSnnLws7Js8AEs8sDwScBUI8UcFems/FaME1/pEWCfV2BaKPVEsldwCl+kjymKZMXM6mSuFro+kAmopbNyLPheMPUcBahzZtYlIyl8cQGYMgEyw5GBy9h+zhZN8LEA2GRAiynsYhgQsKT5r0yEsvLBCaq8odyBsOe0lQGtQtiHk0MwlA2SwjyBnJi2pR5oB0MWQ9gMY99G+qn7tZHJqgiCLgKVVwLMqlWUFJ3IwBpCYYnryYxqtvwVijsryIPqsN+NaFdQKdB4EAO3HAuwMtjkiDKvJG1CeBkMVWxk4EriSmfMnA7IphLyPHJAeS04LoB94ASItoMo6xSqqCT2uL7LcabnWjB9VNV75iYyfboiwuXNm4rmfzSRNjgXEi1QFZ8lAEbB1YN8B8knyXVaL7KRkA9XdTHh1dx/KKsBSJsMeWaZRYR3mOWTLZ061kqP7UUT5WQ+KiAaA1m2nBq2S+b+RyXp6/lSbSw7GnFRA5Gr6A/YiQ76htnH/Gfv+80OWM9vLlmOnNovMhJKiE4Ci3RYDITnAwpGGbUwgVnHDgL4pBKcL9DpMZXInANtqvPuP4NFfBuA9BwBNhHE9fSBK1ivchyxw1lFZX4AdXqgUZljHDdIvpQLqoO810T+8UUz0Apw1YM2mD9nSSHZ4qrCFOYmxF4q9E+8l4kDZBFL9dEBI+fHsNYeVV3cDWPLIIBFDImKxPyqlaj3BQiBAElCCDEE+vrqDSmdIhOImrN0IdRY5tXrdSsDlIsjacP7WIXvo/9xgw01BVP63Mc5RHgHUd5G/UlpYij1ck3mh2ohhPhPwHyELG8ZEIOuHAqsVwh6KKsuf/tUCqNmKakJe/gIwReY1QlgNQajUYHcXj2LOn+qEPtoYbtnlimhpKymBQPSVSkoEPDZOZyv4GpKBHARu3nyx0OtWOLWqyBkTmpskr5RqI4G1o5+xEwkh4bKkRNqy5nQqU4B8qy6UWT4Anb2MnyzIrX7aUTLRYMgTWd5Jmai1rQPSpJS15+67P2JvoloQ8Jmak2NvYn9UQ07OrNkz7Qi5EVGsgQvJEdD6KMWkNgM1AMRaf6KYn3oB+ffRh+OwFexn3Rnk59UKLKfcQsHWPijfnnzqGfv1j2+3320dJFskD8B3r82jnyr/4IWnfmMlkGyf/dRnnQ3Z8RNHbNnly1A5FKGayGK+Ps78cpb7xtKPqgwRYGsvv5Iq/lj7yc8etS3b37DrbrqBzIRwZwd04nSJNcP3+BLO/Y/3x9pffm0fc06fXX/dFfSVaHtt48vOguiWm25x4WeZKTn2OGoP5f8cPnzCPvmZL9h3Hvm1pedCdNSXk6+Ryfzpa2UVJS7QPg+7w0RIzx4su97YuNHuxFZrek6yPfqj/7SrLlsK2Jxiz7+yHQC70+bMn4/dEmorAOt9+/badNR968liiqFPnTh6BPVbgj322K8tKjaR3BUytVjXarG1ikzKdmqedtaZAQhbDwiNnMlYIg6glCJHZKCzxdlQ5k+dDlGRbWWlNS5cet+BY6gBG1D49aKGuwowPcbNZbvJkWpAwZXM/NxOH16ydBntmezyH2QRuG//Pgi6YRc0XlhwwmrKi+yGa6+wEOb+FIiEUchXLsH5myq4PDwq1ip532LIc+WYqXJ/wfw5KMWi7JFfPGYRSeSgMDdLcqw9iMiPWNakCtbRVOY35Rxp3YiZRNEEpIMUCfGA9JqvzzAvar+0BjVCHYRJdXUl+V8e9jdffsgO7tlplayrymlawHpcUHDGKX4a2notJinTNpE5s2jpUtRzVdgjnnTk/s233IZyKMIRcduwhepis5uYmk5GSQ/PiP6EgslX2TbcRZ8KSAD0h1kTHUMrVdmji23yJ/e6PZ9LfmP9UqWR9nGy/1ThhO5PNlnaw4m4D+S+O1lfkhirtbU1qF0qIZrS2cucs79iHKVyv1EQVFJWFaDS6OG5aP6QciSdrJRAlCPK+3DKYebNcH5X+1RZ7Gn/KqtMqcB0XNC8oOsYoK1Hua4M5q5sFM+7yaTx4LUiv9QHk1G5tKJcU8C5NBv+XEct7xfHc5CiUwS19rzHIJKDlClCW6hQSHODMkikANHaLUJcWUciZRXQrsKhcyIYyElZq9JWEEKqdBp1+V+SSEvtwWEA4iOAjK+7brsXm7UoiiCCsHTEiiw2mXWC++Dv9A/1cH1jFVXaG4uwVXuPq3Eu+gF3ggTIhQ6445a77/R7IoTGP96aLzj+vQvd/4Xe/0Kvv9D1XxhAvdA7nO/n7wUAf34AayJX9+F/7XvR/h/+Vvpw3+HExs/FnR8+3C0/8bu7RIBMvA3/dxMgF2q/ie4f3u/3d8D2+/hxof3Z+3hp7k+P5VJoDFz4408B9K7o/hyG/98H8Mc04GN//60EyPi89vb5bfw6x8csegsK21XIHKUsXXJt/cCz77vtGpuC/fRffflzYPm99uA1YAjwAdNQ1qelZVEk+Sa4QAcZ06n2hQf/Hrw20p05uijcFb4uNw45Makg7t4r19ljWzdzruIsjuXvAzdeZ+vv+xgYS6Bt2rTJ/uM/vglu1cWZN56iZoLXvfw5R+H+wpk4ALzLG3GAhO/C+nWfctoRHyDyRpiOn3Cgcx///fYbtwj7w7PziL1jHpbOwzYbcF2df8zOgMMt2QoCuV2oI99X0GMUgKk3FW4iOpyaQ4+Dn+lM5IgDDmO6cB02tdCHAzrpomU9U/OzVTbzyyf43VFnKyECRAe4cmwuzvK3pPDIAWSSAkS/L2DY2WbxO7omfT+eamc/QA4FnevvnqKiU6CDLKbyqLBv5NCuwHMFj5ZiGzF79lwHZHljSaCDsa5FSfSO9FAguyqDXaCuZCkEeXLdeogC8v1A4eI5LEs5oqp+fX+Y6tTE2DCbM32yDVPFnYQdTEpkqO3bvNGmpCTYXLIUYgAquWIsm4KsFmuheLP6Sp8AACAASURBVAA2WUj1UK19FguRwqJGwPsM1B4ZVBfvptrzjN10043WC0v38iuARh+9hwDmBkClOtQSbRx4OUB7B9pLyJGWr11jcSnx4NIetp/A7ttvu8l+8N1v2PJF8y2OthZo1osCICQMMOuNN62c158CNK988Q5b+FW84LD+CMOKKJgqxKx4VDVD3bYQEKufylZV/vcAzs1ZuMRKyNY4CYASRtWlqmK3kK8ymYrc6MhgiwLwisFuQ8HLe/AHFwkif3MFjnYDBnkBaqoHa1AMUuk/yMDxBLBuxxt/uLMdJUiPDStDAJuUFqqfu1u68E8f5IBPnsTSLAduk7NqRVh0FFURhj41CGVBt4HBA7yGA2JRZU4b+8qHjj43ifyNYfpvCyB/JHYkQf6elplGQC1Vuu0C/qn+3IO6RgOpHouhQVm9QUD1D2CnQzB6/yCyK4CKaIKvewexFksKxwqDatRM7FgAKNpRmxSfqQTE7eQamL5CsdaIDAE4TQYMp8oTIFpAWTXyMYE+aaiC4gB7jqAKSCL/oB+24DB2TrLakN3HkjXRduao+hl/X2ThuRwYfS0SQ7ZoCnxtoRo9FYWUVEgC2dUfK3iWA4AkqvDuI8xboF9OFiwtVb/KDpFf/iCNpwmlk3Z0UyWgUW9/j3PiklRN5IojqCBWBNoqiLef5z7Ce/gCCLdVlJJpM4giZJCAa9QYtH0DuSK1ECGdADsMHRegPTgcSMA8LDOscXJWunmHeFgL9jBlVFt78ksjoyiOFixxYfFRsSGoUF62mQDHLahuarEl82S8qQJ/FMJl1bpV1oz6IwqQsA4/9nLGrECmNgi0dvrPFNQWEWQaCEwa7cKWixLrSvpTE+NdqhlllviixJoU5Ov+VTh1DyTQafpPMYCvP+HnhypbUFAkq96W7JtpVLmTCo59z5myOiuo7bSnd0I8QCBMnZJqt91yA2RtBxY9r9ko9ktxWCVdzTX2YT03AMnTST9OoMK4qaHOSiBfkrEjmpKTZ5te3eTySgSCpwOonuZnuQB25WQShEDS+fMsgyFzPGjfIZ5DAGChlDsNtSg4ANhU0dyKogV+xEkXAyAz6hgjAuR8CQXX/fuqqhqQExqEfoxiB1usynpswPRtno1nIEHzMfEu/yCJfhiN3VqEH9XEEGUbdx4zxB3mERnrOPWrySryhAGLgjRs7SKHhQVx3bqlFpU5aO2nsbyhXX0g1EZ6yRyhsl8WOaUQG+HM3ZI+XrZ6jVMuCaD0YCz00m/jAAmlBNFcor7myzXXEyAsxUgjodDhVD13oM6bpCB45luN21EAZr2fgGZZuGl+lorJ1ycAkLeepR4CDGupYe69h3tugZyRukPgpmyvRLaL5JbPfxRV4gL7Gxk/Asq9RJqwVml9qcICK4wxOcw1hULEa+7Xv3k8o35IlT7maFVuSwEo1WBmZpYbvyL+/Z0Cq9BSURx0QgAfYUzXonb7LEFidZWVLthcZNC2bdvIw1jDz+qciseL511wsoANADaN5AfIKC0aIqCiqpY+EW6HqOrX4v7df1lnpysmYR1Gm2E/5s24aIFEKweoFrF5+WVXsv4yR/VTjQ8ou3/zVsjDRXbw4HGAaX97Y9tO5kXs/GiPPIjOvQcPQKTHYfuXCrDdxxiMQxHC/OEVbHet6rXVH/mVZWcm2cK50+mzcTZ3xlTUFtsA+U8RaL7UbXxaIKerGM+7dh9wVlTLVq8zD3xAX92MCmZqjs2ZO5NxjtqTNeyllzewjt1MVhE2l5C51aUltm7lUvPshzwrOGprly9wKgL4ZPv6t39g67B8Wr1mjT368585RdowpOHVl0MsMK9HYRl35PBxQPnd3MtsCL0YiJseSM8OLLfIyGLeD+C5DTAyKrEGu+FGMrdqywDNA7HEa8KicsiOEDi+evkqmzZlFtk9DbZhw2bWUfYGZNgkoEa65trrmbPr7Fe//q010h+vvfEme337Dstnz5CTl+fA72PM4YWFBShspjsVlz+B5zve2GiTM1IsAyVkBCqzeJ5JD8oKyXrbUV+GME+JQNCEK/VIbU2losNtMXlCh4+egARfzRwoVUqVy56YDxFUxh5I+ycR57EA6MolUd6EB/1Uz05kTTgEiCOxjh9nXxXp+noH400Ey1133GpbXn3JWutr3F4ggef+a+5rAVU8u/cfteVrrrLfPvsSa2YA95EJIV/HvdFvCCRfsXKNU10ePHzU5RBFQzw1M+e2y76RvuvDa0SA9EJM96Nk8HVhdWMb6uKfQoA8CIn2+w09aw9zm9Z+Vf246iOeq+xOperVWtQNMSBFrIpf9u3dy1zagapvslNTxLK/lAWiMugYdK4ARwTxECqvWPahHRCZUoF1854imbVPbaGtQiEtZEd1lPwUERJSfynTIwICWkU62px7sY+MY33JYr8QyHywa9dup8qSKrCX+4rjdcpiUhFKM/2BG3C3qWIQqcuUqaI9aVlpMXtRTAWZE3QNIkWieDYKrxcJo0wS2WOJANGc7qxjRXToyMJ7eqgES60n8s6RRrK9xDpR5yJIkOEBKUED7WN3fcoiQyFnA2Ls1vk/RKH4EFVdXIM3ikzmhrH3GHtfETzab6vASHPnRf34ABIgrm3PdcILARAXOmBf6PUXatuLC3C+FwD8xADcC93/h/vn70X7f7hb6MN/dxMbPxd3fvjwt/7E7vASATKx9nO7jnOff/qd/rf374nuHy70fC72+18iQM7/BP4nBMhb9+p/igB568/PP37Gx944ASI5uAqC3kqAuN3w227i3PmD31UxYBQOFwNkESrvOCcvGaz3IOeeYPADkGvcWj5Ggd+0VStscl4uOKUf9sgFFGSX2j/+zb/isJIEhhvgshNVpNuFk4CU6XJe0rlIZ74m8OR0zsgd2DH3D3AmBqO6c9UyW/fxj4O3hHPuO4A11hfBLbA558ycEJ/M9apwG9wcvM2Xc2kfZ51BCs8Ua6Hzo/BScQG9/L3xj7eOhfGvLzT/vH3/75Fw17zRJioVlxOqKgsR+ROrav4QlYe+/EEd6MKp1JQXs0BTPw6ysg8Yt6rqO6eicNyU2EMOufpXChKF0ErFIUuStt9cZVmf2+eqbScRcKlDssAmVQgWYcuj1+QBPIj8GCdSdLHKIVG1mw6x+v2Z2UljChNn51DmgIIKArWvuPJKp/6QX7y89eXtraq+XkgcHXDVmCJBFNSpyj0dGkWC6MAeRtVpLICc/NMqqcSUh5qqMwU4qeq6TTZBHL67Ad4SAQvnzSK4EsDOhzDsUJQeZSeP2lUrlthSqtkD+W+OsRyCAZSxeNB76uCsA3kt3vvBYcm2E0BpOqoBVRpXUgEpkU8u975x8xa7++P3UL1dhk87FhTYWHn7AowAgE2bPgug50ZsGg7Y088+xX/n2brLVtnf/vUX7TMPftIO41M/c9p0F8wcGBxhb+yishXrogJAr/2PrrWMT+ymcnkG19djMcFeBJr7owbxtBVUGxccpIqTXI/86dMAE8LtjTd2kNPQbMtQ1LRBfJ09W6THikooD0IsyMLIQOgsq7QDu/fKwc2WrF4NgNWDQoFcB1QxnQCSURAPoHXWizLHn8rkXsiHPirCZRUWDsghO5xhqvSHAetPHsM+h4iF/HwBs1RNugyQdgLOGy0yPpAqVkgTZRpgcdUJaDEKiKCK6lgRYjwr5ayoDQcA8Cdj+RIdFWZLF8+HwCM0G5VNJz+X1Ugw6pbw6ElYN1FJCznkG4BtEaHBzfytZHzk/VH2CKz3QWU0CzWBwJhGPJ16accTRwodAeIDiSBLrlgB4Cgn4rnfXoDT0LBgAFmIGsbOzFmznKVcmwsB8iFQqNLl0kyhyjkvn/yMQ2NgiqpX5XmuT4HAAnocmAJ4608fD2Gs9ArclxUbYEoVoH9jSy82Hco3aYIoOAPJMAfgdSyUWnkSoyNUtdKmbbCsQwqWZbyqur2dyuhBFBbpkCpSVwTSxiI2FV4/yvV78h7efHYBKPowPgbInhjCxqcFtUAVfaiRqm26KzYlhNkDTHf2+ljB2VoLjsI+D+BxUnqsVZPlIXD56Iky7nUGuI+nLQD4i0+MoAJ7C+B0JKoR7pFnoKwYETelAEoPfekhFAeQpIwFqWNqGSsC+4GCnN3d1LypKFgAtQAKm7EGUt5DG9W6XQCAsp0KYhx7URHuz5gN4p5rISBU/bz7GCw1eFDe0nw7Uo5yCNCtFWurnNgAu/eKuTbcQX/EimTAJ9xeevOUvbK1GqLPCwIrhmDw68l6ibDjVF23ki1y6/rVKJdOU5k9CfBsJ3k1kVSt5+JX32AbAX/vuOV2ckPKrLRI2S995P0sxdpnp81fOA+S8zRkm2GXkoXaps2BXZ56NliptPP6BuZWKXEE+PUCnnZ2UuGLKksKgf5BQD7ULlIMDCHLCqDPUHwOSIilUrQv1nqBdugkBFkkbmV834/slaCwKPrDEOPM35IgXkIB1GMgqvYeP2mvFmJrFe5nM/D/lw3QqKyookJRCfAM4yOYf2tt+fWow2BKSNsgzwGYGVVWTVkVVf/NdvhMMbkhw6iTprmNsPJOUgGU66jmBjLEKi7KaplDO9tRA8r/njHTBoGscOBeWV+NIHPknqQe0ZyqTBrNkZ08zz7man36wvKrQmCEAO5OiNYu2kSKkAHarJtn3IgiT4qOTiYN+fv38z3Z3ciGL5h5J55r6oVFaoaoFxmvMSAwtBkCTzE1GYSbN0DkiABJxUovFcK0hH6YgipGQLRysGZRAfHyyy9DBKQ7MmsP8+u0GdMo2IYo53UHUUumYIu1e/du+xwkiMIUVJG+ZfNmu/H6G1zFuLJP8mfNdoBuBX23GOVLY8+QzYJk3rZjl3WxLsWwFpag6PiPr6ywI4VBlpEUAwngZR1cn8g1H1RYZeSJrIUA8aKCfHAQIpefnS0qc9LR1Vdca0+ilFhz2Vrb+vrrVo2toifzxUfvu8caWafDIuNcHypHwrph8zbbefiY7XjiHvv81/bbutXLLCcj0cKDfV3myNnTBVTl1wLKL4RU9rZXNr5Ov4UgmpZvu988QKA2YdS9gNmQmvNQYGZlZbFX6MM+aZe9tOFlgtXvRNmVwDPsgdgjsyOSfQPkyCzC3xeRn9LPWusXFWff+fHDkOthdhVKjB07ttu217faGtaapLhEW7pgqct5+vkvHrdPPPBZK4H0ffKFl1D7sW4zbgID+sgEmc2z7LQQnunhE8chrKNRbeWRIdRuZWdO2m0Qe4cB1wtRD+TmTLFVKy+zA4eO2QnCxCtR0y1avJgNWhbrVTVr8V5biMXUIP20CtIjCIInF+u6J5580imIBCprH7Ieu8BI5vjtr7/KHFKDwnCBBTIPpaJkk/orIhJbNYXEsVYrw2oGz10ESD3zaXFRgd103TUuT8KbNUfqytNFp1GwnrFbbr3Vvv2d79rlhJufwDZPhRy1ECH72X/de/8nnBLhp0iHM2jrUydPuWtRnlQl5I0Ufp984AGeQa89/MPv2i8f/al971tfR50V5Ei3m5mT9nLfXQSg9w4BkLM2rV6znD67yykbdlLA0A3BcsNNtzkViMi4IRQJbbStCl28IbK6uH9lmagtuujHAag1xQyc/fFCy3pgj9tDjW06ORo4la6326hKSaVCF2V9tDNe9TsiIVqZF7Q+asP6Ov1V43gq5JLUbyqyqOe+HAHO2hvKOhXG/lOKXylISgmmj5RahnVC+zYVxKhQR/tBkVSbGXsak7JWFXklBa/2pdo76usU5qlkikBUUKAx3inrQdYZ7QtEUFaRd5KCAqYERYh+JoIoANXFJLKPtN/V9YvYqYH4HGL/0Xuub2iPrPVXBK6+lgWWft/N846wlpxbDIeC/1B6ajNFkYynp+TifEIiigzR/zrY6+RkzmA8jrAeeNuR32bYd168xeKxLmxpYk/J5K9rUFu7v0F/0F5We2Ptm0X0XtSPDxAB4o564+zbua8vBBBcIkAmBuBe1L71gX/zSwTIB/4RXfQLnNj4uRBAc9Ev/3/1H7hEgEz88V8iQM7Xhhfaf0y0/S/2+18iQN47AuStxMb4128lQP7Uzy9MgLz1+sb9cN86r72TPy40BQVWI4M+FIqP2RoPj2LjHEYhtq9yizs499XbX9663pZ95FaEA0Uo6Sc5Nw2dqZ7BEvyRH/7S+pq97I7lV9kPyS0NwEkiljN7bV2jy66V4EG5I95gSlVkYYsE6QODVWatXEsevPceW37ZFQ6zF67/0Y9+zN2M8Pp65xIS7rCeAM7PChJWUWEQGapV4Hlx4EH9vG4skOIPH28nQS60vv4RATLt02tGKznQXUYVv0BZfUqR0Q0gFUrFpgJ+YwEfZddTA0DgywFPVXwiSlTF56ylOIAJ+BUIpco3VSqqMk6HVAVMir3RofTAP+fYlL86TIVelPu5Dm2ymJIFlsvo4Pf0qe+rYlDf0wXrkDweZJ4VH+p+X6DUUQ65ajAfDuo6uEqOI+uJSEDZQ1Q0OpsfKgcFloscURW9wkxVdSiCRjZEIjdUuS/rhkZAmxgqiIMB1RupktThXkoVAXQihQYA+QcAgCJhtCZhK9JCdWdcaIAFES6TPinK8rHyCUcRAH5FgHOdzQBIkfpDHtVVVHwqoNYnINJKK2qdfZcqdMsAZPw4ZHtxiK+hE6RnZzvw4SwKlhMEk8YTPrt4yXKAvkibgSTp2Wee5aC/ye657+NUkVZgs9FoixcusN8+/mtbuXwlVZQEZ3sH2DZIlnZkE5XY17zyjTkWe9OLNmfBbEAcb8KYgy0RFUOo14glRwTb0T27XEDzLdfeAiC0nXaLtO989/vOA1+Akex6YqmeHBnusox02gcwtRNFwCC2LOmEkXsDEIBkunbtozqxinaJgWUM0bOkajcc9HeEbIMuAIY6KmqpVwRUJ/yTdvbE578ZX5ZDh4cB2rClghVMpvK6CuJEFdt1TWRaRPsDuPeRaUFUN+O7rasPoNLPVcZ2A6TL5kmWU8MgCFnYidXht55PMO9lgD2H9r9JhX6M7cIORoqgwWFv2733MO/XD3kSYtlTphHuW4KqIgJyoRHVRoKz5snOTKMyOtmB0wP87omjx60NYDsqLcOGAUKCAXcUmizio518iBxAPlmqtTMBuEp0qlBFHuVMznNqqVde3Uifj3B2PfOXhNrxQ7IU8XJWSi7/g/uSBZY/fbQZS6R0rKNG6HdNtMEk+on6oKyj6ho6XEhrUyOh1p3N/F6SBXDtrYQe9xFQG04Ycjf/tlLFq61KMHkNqhhtbZMdWI/lAcKL2BEYI6BGfvE8YBtF0TRKdTR19nzdbQMAQF2tnVSEl7j+VIJ6KYL3So2PZKKKsJLydsDJJvMOhujCGi4Ja6lGrieU+95/8BiKlxmAqfVUk8+jWjyD/nzIgV+Z2bOotFXVbjC+6RWMXwK55+S7TIUGbF18AXljAKvOMD7qmG9WE8jUyfsIQB4CpSsGVNTcEI76Koj+4Em196DyNFR9C2DVg2qku6OX+JJB23mwwXCcs+Tp6dYLaZOAXdrhI/stgTFw99o5Fkk/bqMauw6bGCJhbOfeg4Rw91sSoHcI4ebRWOFEALwRSWDJoagUmuqcfVqQKtlhuWGebMrkHNu9fbstnLeIUPQu2/sm1khR5EMQ3C5iOQnbuQPYGuXPneH6xZnCYhfm7s99RtGePeTqtHLfAfSDAfr4IKC4Kn3DwvHzB/EdpaK+DPs4jYtRCAE/yL8AbK8Uup4AsTRKLlEV4VRtAJgDIlwBWH1QgQTTt4P4G+mQgYGA5qkRgXaG4PSn3iyz5JnZkGNeKK1GLJVchr0H99n/83dfwm7qJMDgEfvMP15nXaexygPB64PEG+GamlHtNKEwaiZP4Di2TNMhS4vxw1f4dQILZRdjfxSyoQ8iyofOrK+VY6NQdFnZdEOKjkLKeHFPfpA5nhA5UhQp52Xs624HdHZCvClcS1aIsqDTgiby0NnYyOcfQqCb65GizpNxqH8TUWPJhlFkQifgu/5bVdttkOSyv/KDCBK5PyLLGPpQB8ClAtDj+VT2QiwAuh85DiKkRcxp/QqBsFEeVgTV9olkMZwAfM5k7EhtqKCvTABpEfuPPf64rUHJMH0mAD/z5AlIjyWLUdGxhlaown/uPDeOG5nblWPRPuhtDfS5SEDsXXv3WCxtF42F4YO3Jdm2PX1YRqWaB5uFAQhBhcjHkntRUCjCtsVWkE+hjYQvG4afPforiNNAR4yU8VyDWZPq6Z+vb3/dbr3zNpuKCqQUwmVoVIq9FPvBj35mOVNn2O3X+Nh1n3uOwPD55j2KqhLyawnZUEH0KTo/qsoCFB97yVVKtCMnzthlV11v9Tz3HpRlr219zbwDR+3OO2+3/XsO2J233oXaIMnu+8QnrIEcoc9+/rPcTzTrKHaHKgLAgrAd9c/K+QssHQsrVdsXQRIVsab4E2jvw0YpiEyUPQDy6ahilkoxFhCO6qUay8Ljtv6G22wL2RSbtkMWnbNjWjgznjGVhiIE8oz+U0Te19mSs6ghb4aMrLVUcjCiUAiGsJ5veY2MMCpYbr/9TiwBhwH8d9lBLMmuvmY960eIs5eqRpV0FxuxQ8dOcJ+thISnYiFZhe1WAaojSEj6rxSn2rDlEH7eiALl2OF9ZAWtRa0zFue2kdD5UMZ7ZnYeVnSQKKGRtP8Mij9KGQ+dWMHVopZa7myvWpiXlbGlTAmB6zdDgHzrP7/trLektJwFsSRyYvOWragJM8YsmuhLn3zgQfvFL37JvqSBtY6MKa6/tKIKy6o0t1HtZA26g2yTH333P21u/iw7AAG0lPccxCbwDQLNV6Deee7Fl7BOS4JAmsW+rQeShWyxEwWQL1eR2RTF3gmCGfWDiBIpqTyZa6ROEYkoC0VdiyfrhrD8sz+cb1mfonDCESBjG1IdnlTgorVKYLyICeWCaU+p/Z4Ifl1ndlYmpF+pU//mYqeWiIJOY8ePfZz2dsVFxe73RXCo7WVzqk14QWEhKtBYRxCJ1JBiuErrHiScLFylvpICRN/fzpwsyy63z2NfqO8HMcaHkWW3Qsj6s8fSvKPiGFUvyf9Uku5JKGBK6VPtmvdEirFv1Pj35dpEtuqzhFw37YdVSCOCTLkfUoQMoziTNaDIEe1XFYLujibnlOgqCPDGwlJzmgeWjQx0voY4GUEWxSFBlliy0A0OirL9P1ro2jRz/Un79jceJoeszAL8sG6EmFTxgtp0/LCqv6U9s/rqRT/AXmQC5EIHmHELrLcTH+8WWLjQ+7/b93mn37u47/9eAPATA3An2j5/3q9/L9r/z7sFLl39xMbPxZ0fLj2d87fAJQJk4j3kEgFyvja82ATFhZ7fRP/+RF9/oeu70M8/8PPjBTJAxu/vT6kT9LNxAuSdfn6h9hn7+VjBmfvXnS3eifQYf7exn4sA8RjRGYizyihnPNyMOsnOHADXHfXoB5v0wj3Iz25cONtu/eJfUPS4A1xjmlOMPIZTwze/+QN76IZ7LDV/sf34x49wVlQBP4WOCakuukBEhlwJ4igOV1aJsOlAHEhaWhs486W7Qno5JEhUcNfK5bYAe+6PfOQud34UJ9BKgaU/DhDCNbq7uJ6AUFfQ3QuWFwfXUEkhdhBFw64dz6nf3/71hfrP23/uMe+hK0drAIGWLlvGITjMAU3HqQSUdF8HOHk+K8wxCCuE44Aj3VSpeQOguqBJwE4RIT4cdAVECSRQVZr+W5VoCqjVIVeH2dTUVAeYlf1wMUqQPU7toY/jWDrookRyqIJWwJe8s1Xxp2uRl77+ht5jMpW7zWX8PgfXmYT47n5zj6vUW7hwsbOsUDXjAZQffmpEPlW5J9A0AhmNWKciVAALFsxzIdP6kHhI1YnKYBAY3waII3VKGEClCBB5NSsnwR3iXXtwyOTB+hDyEkd4eRdVswlYYEVSQRuKLRWJCRbAABkASOYoSrVhPIQDgcBqK66hGdVDYnoOwFqhA1nAMx3Z8cprmwBIF9hk2XhBmJwE/D11WpkSKQBzAa5iUoBEIPf0o+/80HIB1VesXmnP/+55pyRRaGsf9z45h7yOhlaqlrPtyPHTAJ7VVkMn3faT1ZZ190ZLACxPy4gjUDTA0gCKFOTaAzhTXVxksyFrrlx3ue3C722AA/xWQlCX4hmehYVKKFYf217fzMDptMsvX2Cx4UEWCBPhKzZCwQNYEQ1iB+EDIN2M7OnM2dOA1IQSQ4j50H+iAKZBIq0XILuPkNVOqvorKgnCRoGiQNxJPPMXN1Tb7Pnh1kHFeUgk5AHgvCqkSys68OUec5EIDEF6BcFUD+Cbm5fhLDXqCUT1pY2GATAiIETqAd2UCVJGMO8XH/qcs8TqI1S4rLgQJcF0O3aCLAuCd5rxwesFyAwFfIyhalnB64ch1OTNPQkbjEjUQovmzbV+cipa6AsV2JlViekEnAgFHJ80KdZ5estPrwswehK5L8OA8bLOiUQdoGwCKaYSAHfUB0UQKnRVVj0r18ba0YPkEUCAqPLTi/uQ4kPhqiIkRJpNQX7WA2hcR0V2MpWrkpfVQxz4AoIEAX51YzfVzX0lEmAfAjilNpVPX2JCGn26C8JD6hOIPTIgOrkH5R0EAzYmo3TyAdiSrY+q7QXWeABwDeBB1kfbhQGi98uCjs7ZSIj9m7uPUvk+k7F/1hZgk4cmAcAnyHagmGjAzwZzLQvBEi0uIxYbLCYngMfObjJMSmq5NmzCsIy6++4b7UzRfsYo+Qn5SyE3SsiAUOU71ndcXxh2NlNRx4gQEUFZQQWuwDBZdCkAvRwyUEDTYQJxc7m/MMKPY2MiuA5PG9C9AVx74iGIOxKh6ChZvIMIDW61QvX/Tggy5qzE7HRLyKTP0M6DTPoxnl02JS0RwhEVBwRcB1XSL760wS5ft8aOYP+2t6CUwN1Z9DcWhKuWW7R3qzWfLcAnXl6E/QBSR8kE8rWlWM7s6EqeegAAIABJREFUJyg7gHEwJ38hwKOCirFbAlhVEO8w6ovSSgKql83nezUQeswNkBl6bbwsySAMRIIIsB1iDh3EcsmDmSmYMPMmxm7f0CiVz1jwkb8jonRE9nIsKl54NcZGh6EuaEfBEW0HCipBzgKsHIWQL0x6MsBoLCRROl6PXn1tFuM/StV4rZV2D1k51kahKAPqqChWtkIOao6eAQgvQuSRbdl9f7PWRiv9sb7qJHMFkot50BMAemiI8UpY79ETp50KZtGSRW4eLy8vtTQyhJTn0Q8ZGc/Y6AMAbYXclu2XD3On+rRygQaRPPoyfyvsvItn44PawwsfSBHZ9VjQdGBpqHUkGetA9fkAxrsITc3Bg7SFJ4oEVauL+JR1YxvP3hEgfK32bmPM+AB0BrOW+Wn+gVDUmJPVvif/9tDvfVhXgpjTBNRGMo87ABeyRxZEAnBFuqekpUEwV1NhXmLXfOSj9uoTT9hll63DTqna5TUsYb3c+sbrlg6Y+8RTT6I8y3VrqCrNy+i/es9+5jD1c1mGvfLcc07NV45dmV8Ii71ySWKjrQRF3Fc/P9v6Rhfb9h0brAiC7tP3UxmBWqufNuyR7Q1t9NrW7WQ/rOM1cfbcY7/Bom+ya6+szBynIoyFgN+9ZzsZIKsA45kjaMMRD18A/g77zW9/B+Af4yy4fvmj62zZHd+3x3/xKGqkBqssKiTkvtRW8izD2JjUMUfLFkr2i1dcd6NVQHSP4Msp8reo9LRdd8MKW750sf36F09CWKyyxEnp9k+EtEt5snztUvImKGygD02fmk3fRv7Kqhgo1U8nRBdE+PPYRV6+/kqKF8j3gaQOxrautOgMfcLTpk2eijXiiLUQ/tTa3oeKkRBv1g5PQOUaNkdrUUlkRaLwQk3oGxRmz7z4CoTXAIQIaxSE6gA5NzmscdEUJSxhrtr82gY7eGC/eyZ33f1RCiqG7Ztf/5b9y7/8m+3Zt89+TsD8TbfdTqHBaWf5FCAyF3JOCggpCkOUX0Mf1t5FhRCe3JkfRQMNzGNzZ81E5dTO13XYZBVBNEHmQFqGRsSZP0qQEfq4yLXOtkbUYhEoRWL5N4p8I/KKeN9I9hWRLmOs2alVNcc28LVUIcr+UGaUNrbq4yILtCYlY9+2GZWoMkaSMrKtFaL74PFTrhBgFnuELubwWdPy7HkUoksWzHfqCVmClqLWfHHDK3b/A5+yF1Dq3HTzLXaqoNCB/Vtf3446qMquvOZaFGu7yWkhb4LiF5GA2iCJYNC/2gQPKfuDZ3j6u/Ms6zOyvmKmYlzqX0nDBb47cJ++L9JfhSVS+I7v3dohHjwgjcMhsA8dOuwUuQp6lzpXpHYRORrZ2ZPJLyl0apMQrl97OCkysikMOU0/0doqRcp4SL3s6kSapDFetb8ct8B688033XvGay1n7ygSpI8CgBL2ASJiZGkWivKjFsWJ7lfXrZB3UVr6bxEcWreLUACGY2WnD1nMhTJfqGBIeXJSfGhd0t547FxEEKAOI+OKD9pLChAv5WnxIYG0l+e4h62C5CE9WE9lIycrLH140f+OPbLGZt6zF5J7hMKADPpYu33i/s9gL4isvAnlyKif23+L8NA+W/tj/bfuU8TTRf34gBAg7kD3NvXHu7nvCx2Q3s17nO93Lu77vxcA/MQA3Im2z5/369+L9v/zboFLVz+x8XNx54dLT+f8LXCJAJl4D7lEgJyvDd9vAmGif3+ir59o//rAz4/vkgBRO/wpkP5CFlgXbL/fZ+Cdq6p66wveWfzhzpIqHvIjF7qL4sGAQM4v52zUfcCuOSaCn5NPSrEsYA9Yhad94up1duX993BWPGF///df4dzhiXPKdRYYn0LR3vcoBsOy2w+sHHeYYIr+VHgtCysVs/mD61EbN2bPT7FjP9b09995h02nOPRLX/orsABFTvTaPeAVS4ly0N/43ve+C9aDTTn2533gcSoE6yQzODoq3jnDnD1bA0YB3nzu439igfVHBMjcv1g7WsUhPp8q7Bkc6mXd0QCZoJDJZgAh+dt3A0r1AAoI1KsBuFKVt0AiF06iB03Di/jQoXk8mFEAgqyrdDgT4yNiQ5W8e7+aaQE3PuMq/wR0SQmhf1XtJysskRw18ozn8KoPHej0er2XCJEwgEvZFagCTpkfqrGTJ3YBVcmqrOwCdFKIaQBB2pLl6H70c6lEdEiXTVJDY53LW1AIsc5QkYBl0RzwKeNz5IgIkEGqCkWMCBAbBYTQ78rTXlZRkwA0RjjIh6FCiAJsGcXnfBae6OVFp8gA4fcBr9pou7zMTAJhOyEcIlETpLiDfg+As5QewyByh44cB7gzqwbIuh4bClVky46pEaDg8LHDNnkqhAaqlFVrVlK5n4sq4zsWGRRtGamZNnfhfPvF448BtlCNzmtk/RUBACObhNSUTKokW/BLb7CTxWW27ZG1lnbzc5ZNCHVydgLkkIcjbkaoTq0rK7YhwLjJAC4ptJsqsQfx6NhONeXiRQvtxmuvsad/8xi2XiMA8g1U/15psWEQEQodwK+fUA0bpjpcz6ObTq4g7DMEkqu6NwwAMpjnEwUz6Ilqw0d+cViENOF/39gCoNwBKQBuOy1/kr2xu85mL0y2WpK1qxsYUJAs/QAIAzynqmo8wOOwqgAo12cz7aOK6zbUFiLvQmjfLoDjGPpYK/0lJSPVDhzYC6ARaJ998F5rqiu3olPHbMXy1QTuFgKYplth8Smq+wmWJdR2CX53o1SW92Kzsu2NPa6qWSjrMto4ksDz9upia+Q9KiFAKlvwOA+PdeHJ4aiAZOHkz2SiTx/IA1We+0MEDQBI9EIKtbr8Dn9XRaow1QpA1TWXxaFMGVOAjEKaSP0RDECjftdEv5GlSUZ6GgAxY5AxIwWIrNs6sBBKTZ3sQEp/iJ0ThCIvQNXThzJJ1a6Nja0ArmSfoMxpZ5LTGPXErquDSYiwDzzQIwEHeSL0s0EAbZEgDrARAcLf6kehESQCTwAgfaCmqg57m4M2B3VDCaqlpQQ+e/VgKwQBsGnrIWvuAurEEz4WIiEsEbA9L5PvdULseQE8ngS0yqHiddRWr5rPuANsrSznezO5XjIVAKarAJI1SSrrJBjC7Aih4gF8fzLgVDNgvQg/WSOdKTxtW7a8gZIk1+ZOznfB394w1j1YWI30d5FLE+Ls1CpRqXR1MSN4BtP3m6wDxQEGX1aMjU7mlGQLkroL0C8QMsGnG/sy+lgygJ9shkZojx3byW+Ama5t67Z/+sFvLApLpGn0szvWr7DWY69CzsRY8YkqAMowFpFmqyw/68LIIwHIOlB/NDd2wVSnUUVfzPgjMwlQehTPdr8gFEP0xWLu1ydYldW+qEq8LRkS0hd1ziDPJ1zVyQL1FSqOAmIIclHzbSfsd0t7r7Nq8WXeG+BxSaEUyoIV5u9NTgdZRFSt7z9eaD5hsXYa4qcP4DuKKvJJsRGWFB2IKg0LLCr3lTPUigLqWFEFJCDAGYSGh2+wZeZOoW9X0VdGATqD7bbPz7PRFlj8boJ5IPhkkaasGBvxQQUISQOgvWnTa/TjNSxcp2gP7Ke4/jRUS6rwDmWR0lzZWFeLGoe8FEiAXgBNjN7IZ+DZMx9U07c6sZbzhRRA6ADQr0DoNlfZLfI7NjZKEQQ8a2zQUNt0k7uBgRBgIvMr7xTJsyyjPT0YQyI/lEHkw3zdxT0KVoyhKl52WFJcyRJKyg3NlcFUINQyZ4jAFCCq3A8pWDIIRX8KImMOwHkG6okz5AmkYKG4hUr85dgzVUBYyw5LipWTqEHCqARXwPrMubOxLtzkSOhJ57INFjFvFgF05/NevdxPnQNMfW37zv0QSKjc2DQkEvx8GpK2nayZf/jcLCtuTLZoCMTvfe1f7DOEhqnNw/mdfsa6MiVOnimx5ctWWfnZcttNRf9ULOakbtQa3ANR9ebe7agOcsjH8IZQngRIW4uiDhJgy142FSgXBxhvgPn/529n2pO7UU1JGUM7rV26xOqwFirkftesXGWnAfOf/d3LFpeURtj5VDuAQuAsSpI0Mm58/UcA2hMAsAMsLz2f0O1GruUIJDB5UNgoxqZE2/wVM2n/btbxVNaJcMuITrGa0xVWf5YsqopqUGQfQuy7UbMsdD6kUchxJ0Gg7n5jG0qUxWQuMY743HfgOHNzlfmi4ixizpxCO4fxzC+biuKQPBxZPO7Ye4g1wstuue1OZ911/OghWzJvli3Ddq8Py78Xn3+aeVFkYpDdfscdLhesrrbRpk6baQ//9BHm6lCn9tr8+ja75fa7bN/BQy4PRPuFBoi/ZRBaB5iT9N533nmnm3dKWOPjIa4E4p+hSKEWQt8Pe7Yu+m8Va24wxGJiagZ5FVhHMWaaUerlT5/CHqoZiy8yjirLWJ8haSAttI8R+ZFLxlEHhRyNECC730QthlJRpI2UCFI+qDJGpMCcOXPZBBazzg6hoqmBcIYEJs/nCMSW+vfknCws9NpsKmrE7PRUlGnbsN3LZqzVOPWuLMSSMzJRt5y2GTPzHZG+/8BhVCCnbPmKVfThUtQnhM1zv4OQBN6sZyIhZefox4a2B8K8+Ccr3b4s+y8OuL3TGOEhYFAECAoR1hxtgGXXpgIZWWKpuEXgfBn7u1TUVgGMWRE9MZB5KraoR/EYD9FxEsXrAopZqum7hfzch76dzvU20G8TCUYvKCBLh/VLmVulkCLR9AeRVCqSkXWdyAgpjWWNKOImPT2dPUAEa5A3VUj40TI31DdUu0C+yZNzOQz4OnWJigxC6QtSjtRiMylFRxSksooDFKyuM4/UiApvz4JgapX9Ke8pCyzdq0LQRXr4QkiI9JS1pfs4R4CM/7fWW8wa3cHIBaEzUpzvFQU1J3+++vcb+7nkqlAaQ0EDFo/YoPaxjikc8POf/hsL9U5lf+nv+oQ+1La6Bt27CCWppi/qx0UmQC507TrEnY/4mOgB+v1+/fnv/70A4CcG4F7o+Xy4f/5etP+Hu4U+/Hc3sfEz0fnlw9++F/MOLxEgE2/dSwTI+drwYhMIF5o/LroCeOId6M/6HcZqmf4E+fCWuzqfukMEiCNBzn28vb+ct/+4vfdYMdV/vQbZ655vXI4rQDxQwQeDEbcgCgjnDIFdM/mwsgIXdjlADmoUBV46I0USc9BHgfy9V15mq+66ze67716HeX/0hmttxWWX2733PWAfu/ome+SlTRQ8o3wHe/Iki7QPJUgvxfgBYDHCMf3BqEJxp2gjhkCxEp+56y779q9/pcACzpTGWTsAfO1yW0jGbgb5ycdwYrjv3gfAsuMomu235MQcuIh+HGDqXNFaN1j3+dr3QuPj7Z3PY9FDl48eP3XSlixfhv1DkgNUVP02CgDchQ3AIIfeLlXr8nULoGoj/x0WE+cAb/k8u0MXB30n+efwK7JChzAF1Iq0UIWaCA7lgahSr5xq08qHl1vi/a9zwxnuICf5/ljWBuG2HJqlABHZIXst3ZCq//SeIkjWLsh1VY2NjQCcWGAIrCgrr4TUaHbVssoKUPh0B0B+PTZKEagJBDzLzmAGcp69WCL58dB1MI7itQJg+7nWPg6QQ5AbfhxiFdA8yj2FAXIInBYBontQhXYE1dcxVNj6ACzHYB8SHoxNBozZ0pmzsQUi5B0wOgIAvPDIEYCYhbZn+06bDsAYiwJEgdYg3VaE6mUvobLrrlpvr7621TLwKfeiqn4qVZyF2F08/sTjAK/TXNh3NJXuuVNybMMrL1o3WQArF6zFjqnA8qnw3LTtDWuASEgBJKjCesOf9wgmONkHULEXkES2JQcBN17+ziJLvPpxy5093aKp1A8CaAsidKAfsLILgoXIC4sAjAkCcM4F9DqFf7iqJHW/C8gNOX2SQG+Ai/wZmTBxALRULmLFbj5d+Ot7YaeEpQueTzaI33kNeQkVtbAaVMv607ghNGAIILkvlboxXJtByrRi5dTN8zxdyu/iJBSV6GO1zRALkUFURvcBJA0jzwKUpieKxOqgUjyeXAaBMRqYAlpkYaOAU4ESAfTBHqp7NaImUa0bSDVwO9kfB/btIh/l4wDLHfjpH7clC5dj6QTYQZ9oIfQ5axqyrKqzECfxVOrLkiUEcLMUMN2DbAbUFYCwy5bMJrugDl96QCZIq4rmEWuiOjmZsRKAoqIZG6w0CBcvCJ9AKvAVgF5KRXwL/bqO/q7xlATILvsQ3Uuv8+32wvKECls+Du3rcyGosl0bq8CuBuTleUDK9dOXZMkTCQio9xmWBZI3lc4AM17eI1SMv25XX7UOYqTNBdQOgnCJPe2HDBABonHlR38dIjR7GJuNIL6OhwQZAWTXe+k6NG+OKNRVlkL0f0/IOw+utZN+VQ1xUFJOexFC7IO1UgoV9h7tjVaPJdPh45WE0zPRRcWaTzhh6vCVM+aTfUL/rgBEqqwA1AKEV5aKt5fCYlHLEHidkpyH1VWLAwfj8HP3QWEhwqUZJU8larF2JuVMyLhYhVnTHw8DSiqrRCTIDGxlEiIA2dubUBg0Wm97PWQ1tiXMGbIGKSkBVO8mjBgSpJFJs4M2CWGMtna3WHwyHv1UYA8DGjbyt+KDvS0EkE7Vu1K2dKN+KTxxzOYqqB2C5pGXd1gDLLQ34N/X//5zkAEFBsNJt45wocq+tP/ocJ9VExpfx9ijiFdF+8wryYB3lYw9mZrwHONCIBlQ23CdbfzcH6JVOTeB9JcMVENcBvfQa1EiDXjeI4yLUCrIayA/qpU/wzP1Zlx3sKgMA9gNQbT5KrgcEicY4CyC6xuC/OsdZIyFxVlBdYtVA0j3M6/FQPBFhnpadlq0xUd40zdg/2FQXtiw1eYtWoUypdE8/cNcdX81uRL5c2bQT3rtjocgQMqDUIAoxwNbK+zTepibe7uGUGh4MRfGQTR30acHySp61VZAIDYhd1y+bIkVnDqBPVs9+ShTIIZC7TAV+MkorLqwozp17IhlpiQ6S8VarMS6UQoNDQFOQh55QNqwhLBGNFoq4G0o2SYh5KCMItXswFqtFoLGBys2Xy9Z2oQ7QLSopJhxD/gHWR3AmJcCbUgEHvNDOJZ9UohJBSIipJO1RGq6EXYwSYCkLTzvQRb0WPogOkcH8vYzNrtRc+WhRvIH1PRhPimmKl1h6Ar5noJdXjKBXaqel51ZC+rBaRQNVNRUORK6ENJDdnjzUI5Fsb7IBlBk4wDri9aQpuYe23PgLApKlG4Q8dUQ8f/+1WX289/V84wSyMrIsBd+8wubkZNhU7FWU5h8L+BnTEoam5FhR3C2N7STR3QSMHy+ZQPYniG3o4nsnebWGps7fzoquBAyo2otLTffasjG+tEPf00bEoyet8Du+lik3fPlF+yOj92KVVyrxWEPVExOxpWrVmHBRli8p7e9+OLLKBCLWF+W2qorr7Fv/+SnVkgGSTkA8Ff/6cv0T7JMCk/YjVd+hMBxb/v5T55yRFZRRbElZsXZqvWLzMNPlSAjZICgEEXx0lWNqscjwvZDWCQSvO5Lp8/JSWEPMQD5BNlQU2FxynTBvk5r24yZc+2Jp19kPg/Amo4sIsijmz52tz325G/tlrlTydVZZf/+ne9RMAClhqWQCFoFsr2++TWbM2OKzZ6RS1j3oO3ZSY4W67Q340WEw7RpM5iXsWgjx+LfvvYftnDJUouDmG5FMRfGtVZCZtTS/+oB3FXMsWjRImc/pU8VcCxFJXP86AGbCaExBOh87Mgx1189AKf9UWw1Y73XTKZQcnoWc1CXC4RzqgzyuipLz1iO7PB2kXcCyZqKQkv7l33YcOUAxmsPk5aeCSFy2KmjpAKRAlMWTjvJEhJhIEsruhGEWC+KmC5r6oFkZAwNohpoZM8kO89c+k5edgY5Mt6oDPfb1VibKotGa8YmiJ6Z5LsUFpXYqlWrsRnDjpS9XC9rczk5VXn0b+3RlMPWS58VAeLPXklWoALqj39/qU35wiHULqpuGld7vFUBwnrDOqW9obxgk1Auao/XBSmu9xTBmwUZKgKkhfVFxS2tFNr0SWXMeNOaFYx6LTI6BpXZCTbUPuxJKcqAHJKKV1Zn2lgHQLhqr6i9pT+f2od68p5a77R/FIEjhUYSc4SCyfV7sqPrYc4KYa1KZL2X/VgX5Ho1REkL1meTkFhnYG95hrGdAAmUBCFTh9JGr5dVpJQirajNkskp8SCHQ6RGK22uzXgAf0vB5yqSGWGv6ct1a9+qr3X0GFeA6ADgQ1sefXTpHx0C8+/fR7tBetBu2kurAEj30sozbUGZrAKh+soe++Qd/2BpCdPd74wXB+nQqzbQnvlCGRcTPn1+AAgQ3cM7kSD/3QPQHx2I3qIq+Z+01UT//vn/5nsBwE8MwP2ftMmH5zXvRft/eFrjf+edTGz8XNz54X/nE3n3d32JAHn3bfVOv3mJADlfG14iQCbewz7I7/BuCBBHT7yDRdOFLLDeHQEyboE1ToSIAKGQ6h2JmXMEiH7OAVIFYsqRVKaGL3bKckeSQkQuB1VVFcCoKlXFOQmnlTrcDj5103X229e3cBbqsrsvX2o/e/4ZcjeT7JpFKwlLvwo8OcbuuffTzuHCExxHGR46j6iAO5HiUlnv1xKLMDl3MtkjrZwfB8GZeiyLPO9DR3bbX3/kFrvx8w9yzgHvgl+owVbrn7767xAnRESUgKGS0Tt9GhbIpzjzKSz3PO37311fPdZ95YbRzVh53HDLzQBuVQDLVJUC1OflTLYQDonPP/UsoB9qDny5VAE/CGAYQuCnmIFq8hEmcTDrAziSLYFsfkKo0FP1og7AqriLxPdaB2HZIZzhEF98ttRan1hvU/7yoKvCa6DC/TTAkfy2Ve2ocFodblOwNZGHdFNjw+8Dy6UmSaKqWX5hshZ49dVX3AFbVbz6EOGiavtmcksUqOLNw+0C3JO9ijcATzDhrb0El/s4eY5Clqmz432k9lAWQxSgcwy2NG2AsN0cdoMB1GTr4gUirXBXZSVEAXrLsmYKYdteQJyRKEAykuMJR+eescTq5rXBgGmyJEriUF0CcOuP9/w0lC16TzgiqktbAEj6saChWjqC9gY8icTrXTkgQbTffjz5W6kYPVFwzD52z90c/kNtG97uAvCLTlQSwHuC1wRZHwf+dtrED7WLbFI6UVkIRAxBjjQw4klGBUHiVDi+/oMVNuUjG8yTrIYEFCCTEnl+PJtuDvBDED8iQHy5/2iem4KnlYcCNkxGQTC2NV4WDugaT5aADXVaRgoVlYOQPFg5eMP8DRHsXlNU6ixjegA52qlGbgBc7KethmhXX97bE4DWG4JiKmqiYcDCThRHCrk5WdRgZGJbO6DOEGBRYQXV26pwh1Pxpb/IBqmW6uUpqvoFMC7F6z6WamGRUar89hfBBlDgw7+ePPcGwIJwQMc4R44Q1otCJyMlnkr0CkByLMvIYPEPiGEAelApjn1JW50FR1MlTpsnAVpVoRpIQWFRWIDdFdW3nQzIW264khsYsOozRwEXJ2GrRDXuGZQMWN94C1zjc3JuDuQGdA3PWZY8YVS7bnj1VVfBqmrVZtp5MmBlM6BPUBjZOPLwUd8DDJm/gJRuPk4cwT8dEqSW9pHPnTAngabqn+EAuGOVrL6oPs44ZUUbfe0IdjmXrVnBs/cmSP4E4yKOcSRiBRsXlEd9EBuhgN6SoPWhlBhAoZNG9fGILDMY0wJc5Fsu2yIv+lIgwE4bNk3BtGUjgE9TA5Yl2BM1ALzmz1mA8oOQdNRZxeRYNHeMYOfTaklZ2NL1MdmNdNnUOdNR8cynkrfASosrbBHe/5npSYyTXia2epeB8ub+U4A7Uc6PXQHsOaikQK6c3dBGl5MSia1Tj918003u+4f370ORI9u2cFdhOzroaWVYrPVhY+VLhsEgVmDeLDa+EHHdWIYMjQQBSAMcD1GtDQAcHQ/JQr+PxAoqOjnRXtt7gNDsIbvnjpsZq632yoYNtmzxQkuAaJxMdW8vY7sIgmfHyTKLQOon6d0VC6eaV80hR1TYEJXG3YPMUU1UKlcS2ltDZgFh2klk/3gHopRTtW4AFd19gJJdWN4l2LHCGvoYz5NHPQL4KgDRH3Axg7yZcOYTX9Q50WF45wM6etGPQlCAFFAN3YgVkJa1WFQ9dSinOuTBL5sWR4AQfgs5kc0CcxwgdnLeTIDlKNtzvAiSro2siUEs7wD6KE6ekpcCuYbPIqx/FyBtEc9mACXIgqVrmEO87OeP/9bCAdtC+KX5kFjzro/GAgs7wzYyn2g7qUD6RLJ1Q4xReNyHTZGUV30wPvUQqJGMuRjIwixlFvC932H3NAfljPra888+Q8bLbFRMsfbmzh3OEisTwlaqgd6+UeZnZQbhFYmqRgHUsqHKAsBV5UA0Y7Mf8lLSzLLSIhfAHOIbjnojhesigwdS/gSkeKjyBVDvadyHRYSg8KhFgQWZwXoUDxmeBLBcRhV8PXOywFOpDNsgLzLI+REoWU5VfgBz/ZJli+2VV15yNokCcvtQcGkdEVmoAO2pU6a7zYPI9EKscboYR8lUmffxt0bZGU3GDmzPvj1Up5c49eBUbOyk1CtFJdMrlR2kxO59JbZ5214IWDIMUA3+xf1p9syWTruRjIaaptMWyObgP//9X+2rX/lb+rjWHl/IXJRz/BsWFm3PPfMy5EqMU6o0NaFsykq1JyDMM7OSGaMAo6OMZ/r3SeawadPnYT1Xg3XcGewfa+zr31prP36q3OZAlEyizU7sR901bbqFQDQ0QFpGRERhA/cqE5O/rVt/PW1bbE+/9DIiPw8rwF7o4Ye/BVE3wDxWY6cOlTJnhFrB8QrmZuZf5o4tu16z2++9wXLJ3PH1g9RlTX/s4V+ad7+3XbvmegiwUxD1pagxbuI9qiHb03m2BKuj8IlBmVMCMC8l1cJFy+13L20km6nMBjxH7IrrrzE/1FpdVKT0sp7NyJ9L1sleF+4dEZPIfBI5liPDnkPFCcrpWjz58qCoAAAgAElEQVQ/33ZBEI+w3q9evdKee/5ZW7lqDXuSUdQ8Nc5+coD/iyd7xIcN2xs7dhKKXgNBPWhZzNUKJL8D1YjWwo0bNzq7oQb61QzIj2lTp7g9h1QZymU6w/qXnTfDJiWlWxMWb17+QbR3sdsPKatHpEQFQfczKGSowEZvbv5Mp1xQNpn2yVKx7iGzYzHyYKksnn76GbuVbBDtbbZu2eJA7XJUOvOZT31Z5w8QZB+bnGFBSIMPnipCmAXAj6pSNqQi5FctX4qNWC0WeeGsI5rnPSCjyVhiXnjy+Zdcrlhubp6zeCrHJlDPXXkf+/cfcKoi3bPbTEMm6rUaI6cpWpn9RRQ3rJ1SrY7v72UNOrYhhRDmU8B8Lhvdzs42l3minJ39zOGqNlqxcKH5sCb586ykWFGGWz8kgYpUpAgNYW3UWjMPkubgkaOQf1qvUaqxV4mDOBGJon2BsjIUyu4F0aDiG9kC6r+VGeTHHkpFNamotzwZk/XsJ9Npx4rKSrfBTsUiLTub+Ye8oRr2rx28p4oHZDEWw3WcOHacrJdsNu4JzKtH3Rqt4hsphj1Y3xuYN6LY1wXQt51nLXsUER8tFOToa+1LpSzRv1KQiLwXWSKSYph5ouBXq2zm/dvdHEIJAkA+FoHsU/Wpwp5KCJkQ9nYioFSIE0SBjQf/tqBIiovKwIIy3dZfcYcl8QxbIQy9sPP0hgAbIOPGH2WUVCbjHyqsGDsUnftUYc9/8Qt+eyXbn9LQv+177zcB8vsKuD+QIO/aCuv8hXuu2f67B6jfN/a5Lyb6+re/33/9bwHwuol38jo4/6svVLl4oVeP/fxdNOK7e6M/w9+aaPv/Gd7ypUt+WwtMrP9PkF+99DQm1AKXCJAJNd/v5/93HgMXd/2b+NVf7He4RIBc7BZ+f9/fzd/vcvs13hf+0CfGxs24AuSPf/5fiZM/vtO3KkDG92JvVX+cf21y5wHwARWoCQ9vwe1AllUx0bHOekrXI0GDCs0lYm/HESYGtyPZ8/ZSnHv/tZfZTZ+81a64fDV4T6Jdv3yt/fzlLRAgnN+IJfCnMNWD80gNWIIU/TojdUKCcAji3Iq1vuIxOCv1k8Po6wcR09ME7qMi93574Pr1tvbuu1wR20kK8OVwUV3VaP/3n79Jcdko57U+CBmKVcGVxz7+sBfTeXD8oYzNP2qTt7TPH+1Z//AAPWbfs3S0lQq9T37mAXv0Fz+15LQ4QMtkDlWjlkdA7oYXXnHBpB2ypsAaJgJASTXrCsssBHxasWYt1XonLYGKeB1qVa2WSGWzk71w4EwD5OvHm1uhzof2H+KgSCU01YuNz663yUj9MwiWPXT0iAswVxWfD/YuqvD30yFcDQ9wpKo5bw7aquSr7QC04DDcA4DUgNLAH/+ySJgqWdEE8FqB7mr4AA6DgYDB7VxzPbYXAtzrAUi8kPiEUl0uax2FvMuyoIfq5FxUJsEug6ELkKsNtqvPZSaEocLw5X3VCTyppA8mdDg7BcsU7qsB4GwVGQBtgIFRgNRhHFzbBXID5p/F2ku2McoK8QNEiAKI9uHh9GBjFJycbhueep5A2TBbuGy1/ebpZ20VoaoK0U6AgCosPA5oief16VOUD+L5DzCug77A+U2b9wMYUnnIe8rL3gNgRjkiUudUQ1D5IHGKmpRoTYSO94BU1AKcvvZvhEzf8qylAEZHE4AeDKgZSnX9MapP50zHskTWO3TOyIgwRzAoYDtvMiAk99p5LlhW2RGxVGVXYgGSy7P0o1p4ENXNKPfTB7AyCFgXyjNUuGoNti3NOpxTlSsSij7NwZIgVK8hS/ZAdYLtlvcAz9o3wrbsr7eeAJ4NhMrp2m6X9REXifKFZ1db0QBQ5GWpVA2XYUHF7QEqAgADBnqB7PpCfrhPQGplg3jQVkGA/QMA8pG094K5+VZw8jiAcqCrBt1CrkkXFdXzFy2hrw67UGXZbMlCqw2iqx7wezIAlzdWJ7Lgeel3z6GW6LUbr7ma/t/k/m4TXvYCUmkwSK8YiJUoMkjk600+AkRbGzZfw9zrbsCkzMnZTvrVQX9KUY4HNkuevti3AVhhGHKuiha8kclhwdyxQXngIPYhsmqDHBAJFaMwWKrUvQFVSotLwSaxAMEbvfDEUfCpIef5LvKqkWfRTSWvH4EpYCGuelZVzL1Y7PRgHxRM5gQlqc7uR5ZXAqo0SwjAGuUBKcNFVc1eIjIBeQd5jqOAU6VkIOQwDwTS3jUVdYQAM+7q22yUeziK7VwA1fzpeZOtpIZgY9r8iqsup1q2CjLAy6YAZPeTU9JUWwGJEY49TLRtP1TIvFGGmiTO8smdCYPtUuh7KDZSZwE8X3zlVayfmuwvP/9pS0tKYGzVWgJAemc5OTeqJMaWyZf5YABgMZTxOsT3ys5QVU9YUlgwfRcAdXjUx4rLCJymQjoRNYlMQSIB4OuwTjtNgG1KJiDS1VdbMUD1EdRYXlQ55wBOhpGpkUKWRTWZE2cAWhMAuhYTGOyLeqavjFB2Xit2W8+xjvlvDzZf8kocYpwtmE24OyBbD+M/FAJDgfSdVINPmTXbfvrLQ5aa42mpAHECJHvpawlUNh8+dhRQcx6LkRR3fZaOdVFjNSoYqrA9eSadVIL70c5BQaEOtG3tYz4kA0ZkX2oi1cFIFXMzU3i+ncyvGQB0flZwtgJl2EnrYRwlZkAUYpWWnp2GHdJk+ssgwejeWJuRqUG2QjaZC42oyja//gZWWz0Aj/NYsFrtrr9eZaOlSHrIBVEOyChqBQGhVQC93c39XC/qPOYqXX8Uz9HZ3FCpniNFH8+yDhBvmHnYjz4wNEyVAYSw5tB27qcOsiOZ+a+fNuxCLjnCPNLI9ztRuHTTB+PiJ2F1lgfJQq4Oc1FHSwOkDWMIwmkYoi6RsOZJzG/tEFxBLMIvv7ELmzEymFhvlImSHBdBPyHImTYR0TnqhyIRu6/2AcYnQGdsHKo/R1rmogRqQl2XCyF0mvmgBxI3ATInxPahElyNqkWEZhUeff68RxPzqA9/JyExzikTX9u8ldwmCIaSMp4lVmkz8lnHjrr3bWPj8PDDP3Zz+S033+BIIeW2hKMOeu2N07ZzzzE2C4QZo4QIi/C3B+8mRGx0CuRSHfPqsL320gt2JcHqA5D3kSiWulAoBGN1dPzQCetBMeMra7iuZsuC9EhIgwA7tM+B5BEUJvij6Dl4+BSqlziA2kQq6NPtnvs/ib3XA3br3Q/bv/7732FPt9MpeuaQOxGNTVUQCiNfPtsgx/YfPWWpWXl2kkIFGYMeOX6MsVDkLOp++M3/tOc3/QqwOAZ1CkUPyIymT5lrWzZvt9c2bXF5K5//q8+5dWZIwc4Qe9/77rddhtiVl19hjz/6qH3hE/cz//TRjqhDmKff3LvbkTkhFAGcOHYaEqTS7r7z44S8/5z17yQ2a8sgAEMZO/FstPxt97ZDqEconCAU/jRKlby8qajmGlgv8+hf2I0xdqczJ8aQFXH40AFnd5RAnyqDQEjhOXmi9KuCLGhjvRQ5prly/+Ej5Bm1U4xA4D2EiOYEEQ633X6by//YR1i9CjJe3fgqapsmclBu4BkEUKTQga3Zm1gqUoSBUisWdVA7z8yD++1nfXkDWy/JdgtQ2Gr/I4JGxRsq1FBRiDZ7quJXcYgC4q5ArSGbJ9nLXb7uMu6BPBkUs7KjUj5aFhlGWsvqIaaryGbJmzbbqbj6h8nYQYUjtVAB4eoR3HsKYed6BrK1S0jCDo89WQv3eIw2biUrSj6w6RCDQ4zDfgoUpGRR8YhIcZE9PWx4RfJI5Vj0o0WW/8UjrFsQ66xvshcV4aSsDGVrdEuJS/GIQPolixfxfLLshReecSF4M2dMddaHfoz/2dOnWwN5JHNQuu7avdtOETQfjLoxODQCy7Z6bOjyHBmamJhK4UMd5BiWgtgI9vahAqLPxFGgMYj9Yj/rnAodhtlPdTHPaM+gAHPlRXmx9vowbv8/9s4DTsvyzPrX9N57Ywoz9CpNmiCiiCgiKtYoUaOxRNO/3bQt2f2yycbduHGzyZqoSTTNxBYVFRGU3ssUGJhemd57+/7nHlHiZxjXCWuyO5PMD2Tmfd/nuZ+7nnOdc2RpqLmkkTaPw5ruIHtMyb6zkFnrOhWC7suaKkuxZlQoUlgkJybbMcbwAtS1avMS1gfNbVIrqqAnlL2GbEx1eNBn6Es5IAP8my5CK7gv7SeyxGV/sC7r3xWWrv/2YU97+LGFlrzhZXKsItyetxEiJjQUC1hUJ2pPZZvIXsufPtTFGhzC3i+Ifa8UdF4erHd9PhTppNi162/iHsjsozqqsx01ziAFKV7sg+jfvTxPKXg1/mQh6ANh7gmRqCKNftb34Sv9Y4elM4eDs096kkG/8+9nEt0/4jl0JIXKSACCMlrO9XUuAMbd0QgI5Dl/7prsQ55+/8hFjvT5IzfruT9/pPY7c3gc+XM+6DfO9JnRgcAf7bP/PF51VmHnR7yg0fWfj/ihYy/7s2gBZt4zAM2fxfX8b7uI/wJ6+b+taT7k/Q4vn/975/8P2Uwf+ddGsrAa/f7h3Jf24fYPf/w9Rnr9+b7+kRr+fF/fud//DFkxfJX/dQLkfSPvD8bihxuTw0VRZ760rz97T3tmb3LWPu8say1KzGzjFYvsZy8/a7et30Cex0X2uc9/2TkgePJ9+5XrbMqyFfbgg5/n3I3rBnioCutUlKXnHgDZ0o+TxSCFy8GhFIgRvt6Mm4tsfFVUfM/662zp+vV2O24Pd21Ya3d+4fO2Y/tu+/KXvm7hoUmc8xssApxQKhGdw1TwpfNrBEWPrbjy6EuZlMN2YMJXBTwPvPPncGGYJwVnZ+/hPdb+1fqhIECQ+JR4K60sohKvAquZiVh9xFkyh7Jnf/08YBx2MX7kXnhS6UZVWyUeYpKyJKWmU9Eebjv3isjIwgUpmsrHfA75EY5E2UuK/GSqH5OdqoQbpvqy4HgFB0KzPd+bbv6X/RrwYBxVnPgtczirp0pQ8htvIb/iyfAmSwRsaaDKWJ7yCj7feqQS64F6qpkJuIxB5eGBjQoVn95YXohsSMSfWz768lqeMXUmlfH5tn/fIXJFam2QQ28E1xPOwdgfALCbA2Y/VYMBHDZlPdNItaAUIJ7IiZRh4Y/NjBehp0pXlm1WCOB6XHgAvvphAIG1NodMggYO92svvgyf6ipXia3D7FQ8vQsL8XeHAGoHVE9NjqMyNQTAFmKGKvESfNwjAUtKAXoPZB8n2DaeAN84qhaT8KAutbIScikWziOw8yTkhrfzwVbQ6bMvvEZYM1kV2NioMrIUoFEqCIUgH6ZCuZuO1k52gxcg7fQL5tveQ0fRqHhaHgDx6Weus9sfb7PM9DgrA/DzoAx9PuCsLLoUWDwVIPA0wHV6RjKvIHiGzIIACIsk7jUBBYrCmqMBweqwKZIVkifPqw+wF5SCIPUGa0fJ48V70mJ4zAF6E+CsSlEF6IoQ4EYs3KvHJgZBmGCX4tOhwRdsJU2DtvNkh1FEb0Oh+MXRn2orqHYETEumPwUSkltVX26l9QP4l4PJUoQfq2BTwAoP2VgATvTQ0QMAx0L57qWiWKD7+HGJWIFkEjp7yrGRUk/sUDAq1jitgNO99MXJVM23dwFeiEQC6BnA1qjHs4eK8UQApEQrpmq3DNIhJS6BqlVfB46dBrBohNRIow9F0B7aEAwyIBu45xiqMt/etd+B4774q8ditdEBkDseiywxry2QRQWlKJoAtFU1r0yavnf892ShJRB32sRhhnPf7hZnnyNiLU5WGID3HYDE4TEJDuypqShFDuaFJ/90lDzkPgDutnNfnlTJd9HwXoA7QRByPYBHfUjQ/Hl/ESayEvM4W56nPBD6fo8C0SFAwuhP8tkLZExUAcYkUBHcAUAUCNlQBdhWUd5K9X8z1km0NTfvjXVaE4D+eKrdDx097CzKRN5NzkxjYsImqLQQEJlgX0ilXvy7C+o7sC6qwAs+1uZPp2qaya8Oex2Bd9uZR8qxrYvk+XZARD74wL3WjATvyK7t2PQstXbIVQ9f2YigVBFJIDAK0KsRwq0LIL+D9u0jDN0fq7Uags1PFKIIiguFIIOEZEKugKhsJ68nAmBxA9XdL6HSqWHOmQZ5UYLFUjuk54ZbNzgSoBPVwyIItLYKSA1UaHGQIYe3boXISsAqB0991FVH8iohF8j2AXCaO2uG1UDSRKKWyjmQY/FRgJyAz00oQp554YRdsBAiBrAsAvu5DnI7orHUUVByPRXFwdg3xaCwGqTCPQ4lSAukjw/jq1cWgANYqWC9Vlxcbm3k7fQFxlgfAJwn814MeR3trfU2f95slx8jpVt27kmUL1Xk2yRYNcqjVhjzqdzfspVYXjHuQ+kHIpBSmVP86aNdzBcvobxpBDwOo69pbv3yoxttqCzc+iAdvMmoaWce68DKJxKVRmM1fQ1iqRFA7gRznHI3giCSw+gH47H1qSErY4C+JFs1gXa92ExFMycri0YkTjcqEjopihMyECD3qiATm9SfudYWnvl4qrMzsMAKph0zsAyqrSwji6oKopq8ISmYFCidNt4a+7wtu6TaCumLIjWjaT8PSIz507NQrKEUgqCsBiiuakS1NOBrHUMibfqx10oC7PeyBOYP2TTOJluijSD5sooiwMFOFI0CjxMdadgKMeOLGiIha4r9/NH/tPkQHiJIvBh39Y0tkGxlEAxpKN7IBGAxjkZW2qfcIto8GhB68+bXqKKot3vuvpOxHYQ6JI8+0ww53OOsxsLCsCIM9rC7b02z6qYE2tDHhWZ7MafVMrdnsb52Yy94muyMVOaWfLJb8svr7eJVqyw7e58tu2ql7d78InPADED2kwTHZ1Jc0A+4z5yIJdrR3BM2GdC5jQKEdVdh51WRAqgO0Zx3mL7VTiZDod38yTutkRDswuJKl2ExeeZ8expyfu11N6Bs6bdtKA8LC05CnMYRWj7VKU1278VGEmLuqjWoRFhfX3z+FdbjWIiFKruAnIqFWEUNsfEQIf3wI//sVDnp41Pttg3X2QCkUyhAcEHRcYia/eRfTITwms4a68v6ecIO7D1md2z8FMqh5wGWO+3SlQvp1zUQ0oFsqhhbx2udJWYJxFM9a8445mTJEVTB34ICUMSuFAxRtL9IBfXpOOaaNpR5KnqICIvCT5Rgb+aQIDZT5cwdUkb40ofZS/H3BtoxFSuqA7YG4lvjSiD4SYiFA9i5neYz73/wQXJlfG0/62sBuSIDbKrGpWVBaIVBSFS6fxNh7c86nENxyPLly+0r158Jvx7efN7xMMol3lvh4iruENGhjKMeAP3HH/+xXXfdevfZUk8ES+HIxu6ipUvcurtv3372F+WsHowjguhqCaGLQgnTg3zSj/vQvqAae7VxKmRBwRlHdtEQexplC+WfKGZcsh5A4JTz3KOp/mlRTlmULCaxe4KEFEitggsvqSwh7mR1l//oXJv1f3JRlg45xa8IBl8UD76Qgmp/tbFIxzRyk0opcFDoXSvEZRpETBHz/yWXLKeIAHKYfiNlRCVWjzVYEbZrzaHv9DLPtbIJ9oPglRJM16EMoOiYMIptqpmXsIlDbRVDMF4D5JcX608PhTJtkDTa2nZiC6a/dDEHSjmqb/17D/NXEORMAwq2eApnVEHUyDOMZv7RJloFG7K3EoEcic3WUYiS2ZDeGsPDxA2FOGyotR6F0La9rMEiOZR1h/mXU3iIBNGeW9/ekB59kpTTJvodER8iRHTYyf0pSty7dzqLTtl3+rIfrcKuKwu19QC/M2xjSR4X86c2T92QTcpLUiZJJySTLK5EXgQxDytv6qt//Q/8LoSoVwRrNwUgkCA+kNMiCXQO0D5Wh41+Kq76GEu9bLy1X3z3CPR+MuNddcf7yA+B/n82BMgZD+QPPuqOdMDW8zjX17lff1Y7jHTS/iM/H+n6PuLbvvuycx/A/xQA4DtqotFe6F/o60cCUM59W3+K9v8Lbbixy3YtMAYgf5wdYWz8jbb1x/rvaFvw3K8fI0DOb/uOtH6Pdn820vufndXxgSHpI1RYnB2ifn5b6v9/d+HCg33gnNjKr8U++smXXuGQQbE4+OgVc+fb/LXr7Kabb+XsHescZhRDkYj9v5wOVDTaSZFeVCjZshTidvVQ9Bzu55wCoqPjwR89ITE6nUtMZ1czZ8xG+/SGdbbi+g120423U9gVBiYUAYaKaoRzrPIre4h5aMMdI5Ci/w4KD1WY9m6BFWefMwSI4hhk6aWvYQLkvS+Pu797x5AqgFOo2rzlEzfgybXHea+HAAinAwTswmrCE6/tfnIRSskEaARE6hQnwIcFUonuBatTiW3JeGxFygALdYBPhDwZhy3UUQCOCVh06L08AaljudHjxwidxGqohcrt4qdXWuItW1ygbQNAYDSH6EF+TwHTsl1Q9b5sRMrIVGgB/Fwwb77tPg5gAUCYxvuHAHQBq1KFj30KlW4hVLmHUjEXRXVdA1YKsVHxtm/PQQfYyerhNBWb0ZPG45UP8EC1ZwsHcqEeqfiAC/xtBvyQ8kW+4b4KWga3p37PHcRVSRrO9yBVqymoAzIgNRQY7YvFRiSfmUwF4dY3trgK8WlTp2H1Uc7htAPQuNh5csfSaZK5T08e2mnImMMAViuvuNp2QM7sRhlz/Q0bXPWqB1WbTtWCHc1BgmWnAWBFoQDwp1rwV/ii1wJwZWRNc3ZKAwwWEVB1VHYqBHyAzlgLaFdFtbI/VZWDgP4VSJuCsHHZ8/Bc+4e3462iNNfmzZ5upwDHqgDwLlu+AoARf2uAzyaqrTMATaZMzsAPnhBv8h4yAE8CALNaak8TlJ5qLYDBUSgLlFzcBzDuyUFeBEg9HuJdfLY/n6nq91asQKRIUG6GCBAPgJIAQL/p0ZA3AMAeWCi1tPSTH5Fiz7x5wrIbyUtIxdKC3++lcj4BQDWWqnK1fVlNuVU0Q3zgQgaeQ/VkJMB2AuoPbEQ46XdRZT7AoPKCqCIVGqVNn12+cjlgczB96LjzWy8ClDqWl4d1CAOSwemB4iQG0KgSdVBqZibZIUn43JfBcXZDkECi8D4XYoUTD1ASwgBrIuhd1lWnFRwEwCbgDsSHsQVgIeCZsODUjCzbcwhFARYobTyPMMCtmbOmMZ4CIeH2uMrghmYAG6reVQEs8kPgkoKIJDGLAtwVaOyPncyC+Sh0DnZDnEU4ICyHylQBJT20T00N1mEAXBOpZo3jM9oA/sSK9kJACYxro91VoeyUQzBGA1TPejMhePEdA0noK2DmnQrWAXmc8wx7AV9EMkrFI4CnDaCS4mFYWz+nBqnEQ10eTqdOniZ8upZQ5CzsQFpsBmNy18EDkG5+2MBMIDT6dbthw7U2FaKxEwC9GjCsA7suL8iXBkJd80pqAKZ8LAtFThpjJgViQeDPaYDwJ3/xawsBRPbH4kyqmssA7RMhJJ8lNGkpIH8U47ajDcYYmV4DFcIKmPYB8OylmrkdELoK66oA2l5ehAM836PHCVmnDWQRo3ZrpxI/IBRZHqTUFWuuAoRFVSKgj2s/BXmRSN/3x9JuNlk5/QB4C7CqoQzXGgAnWwCqPADF9NnHUb5U1DRgtdVgF3D/AruyUlOstqwEIpBroE+mYfcWgFpnz/5se+6leoBlKnfjEum7KMEgk2QpFE8FOiYpVCbDaqPU8aH/ZkHc9UA2BKC4UFZLLyoJZQJo/lKGSG9glLXznEWATJ6QZpXlBbb2ystdnzwJ0RkI2bONqnRcqiA+LrBNW3fZNTesIeg8006dyHUhxD66PnItWiAeZP+z+U2sggC5/CAdr//cEhsoCHH3P9gLQayxCplQyb1FQNx1NXVCDLRDVnQ4EqQVEkEMvvpMEqRLDySUB8+kn/4o0k5WVGFUXivYpgpP/QGC17u4p3Rs3KIArQ8CEHtD5uaRtdFCptDyFQuomp8EoNmC5RUALONdJHIdc34g7zGe8PI42rGots2yi6usmkW1g7EWCcjuS/vNzEpxNolSURUDdJcQCt/5DgHSxhzviyImhWelRVpL4nis7CJYPypRKXV0t2AbWEVI9kSqw5FmsjYEBdAWkLOHD2Y7G59rblwPUX7azakidASgp6Zn2THmGZF4k1EiHDpy2FavXoVC4bi98cartvaqK1DUTYDg77anfvUm2SSBLPRcL/6Ag9Zp923Msq27WrFIygLApGobjG+AMdnAeydDgtRCwgaxzja3dltOYTX8kZ9deuUldvTATiyYim0RhMNe1rm4OFQGyEWVkfHTp56xdddtsF/8+pf08V776y8QtF6ZBJkayLrUYq2M70MA6VeuvoKNR7tt2cp71TaxJl1jL766hfE9iVD1GfbMb39jr72+yf7p//69G9vpWamQIQlk5cyzAhRBr76ymXZCqRYV52x9arECuhBLuWlU/j/3wrMsr31ktHTaZFQ9s5gzU7FF8uF6fvvsr7BAOmhf++pfCxagjZG5ot564sdP2b33PEDmz0nUUoP0hXTWCSS1SeEE3fvRD1stgX6TQ0aEAOjQkDDUI8EObFYOg8gCf8aXN3Oo8pTUp1XBLxshkcR+PoGQuMo1ipRMzvJp22DWExVz1ENuH8eysh9gXQD14sWL7IKZC7BUK0E5cdR+//Lv2e952ee+8AWXFeIF2ZxfWAK3L1s71KcQvNl5+U7NpPwYZVco30OB3U9+bZZ981cd9vtXXnVE2SvfXWL3PFLsLBKlLpCCYsaM6ch/c5yFmrJosiDwRdxUsK+SSmbOBbPt6KGDzAm9tF0umS+LnW1jHwqQ4/lF9MkIgs6Bv7GB0ng7fvKEZU4cz72G0OeTycDo4t6xrmN9UO6Fq6RBAhMGEXTqPxe4XeHEew+zJmErxf+kuBX508ZYLP7RQpv3jQJnNScrKpEHsYwh2Y3K8inBESAdzjJQ+7MBiM+pqOpyco6giPVjXExk3NTZtMwpjKP1kgoAACAASURBVOVay8nLRvVR6VQ4Uq2q/TywDuxC5dYGmaECjxDUtzGx7G/qK1HwnEKxNMuykjIhv8rcvN3BXrONdbOX9aPLhY9LAUyGEptj2WRWYtc4pGIa2WlCQCrvp4kiFxEgSez5NK8GoWYpwe4yA0JYtndFrAkTGatSv1RDvgewNoh80vocyJraw7X5sM9Sf3PqSQWav6P+ELwiu6teEUSQIlKAKP9Dv5PzkyU2+c7tFs/eVplEpyCPT9MOPmo77LY0dsJYW9o5NEgRqQw++bQFoKCVtVaf8qwgYBS8rkD0AIiiyvIG+/a3vs/6348aC5WdF4pmbOGkctK1yUaTVYTrV96X9uwQ6LTbyLViZ5MEf1rQaPQKkDEC5FwH3zEC5PzCAiMCHOf8+D/tWDq/dzr27uejBcYA5PPRqh/2PcfG34dtqT/2e2P9d7QtOEaAnN8WPPe7j7R+/3cSILrS95MgI13fx0qAcPZzggMwRWUdywK4GQxITjNNYHFpGenuzCtLftldydGphrOM8gyFA8VGJVG4PJxp3N1L8VtnAz/DLYUi9MaGLrDniZxRO915LyMznvNbiT10w43289fegjfijIj9vadfnd226gp78pXXOGOB0fDtg6igg0gJ8QYN9RTKnqXSli3ze4oQnYWGxRVnvjz+5bm/Hdqzbx/WDnUArOkAdAFUJWLnBNg4MWui/eoXz8jth2o0gHuqqpuoTIuierYVUFR+2Z2APhfgTV2GF/4RQNpEqt5ls+OpqF8ADPlQ15BrkJWZ4TzcO5r7bOuWt53lSt2L623uF3Pwc0cVQdWigCkVmun1qo7cs3un85HPwSu6jQq++YTLHi9t5qb7OHBTyQ/AGoxX/DSAI4V+xgC0DXF4LwHUqMEWYwkSnfLSKsLTi9zB35sH1YOigLI6/g9IwmFVCpDI0HBXZd9NlbG8yhSGrgO8mCMFqMqWyxdAxZfDdCDfE7HJaamp5DCfZpGoQry5nhbIk1oq2aOopNShtgVQIwS/+X7An9hIrKVo03SAIy9Ah1OAO9kAFvGp4y06cZy9tmWrC/tUlXA36gXZOIWRXyHlywT8tP04eMsepomHvOdgPkRTLT75EwDSvFA+hGGH5WNHyQzIxA7k6PF8gKwGqugTUX94QU7VuYrU6t9da9/cRgB6AJ2tpgJbsyA7tGefrcIXvZ/3rlK1IyRSQIA34NY0CCtUDdgaxQEI+wFeKzNkMhYcCvQNQDHBKd+GqEr04Dn2QsA0UxXfUkM4NWC0J0CQbDUcCSKbGwgQBZr7DnRZVqS3xZHBMtQ2BKkF2RORZDvItdhX2ms9fghK6GtJ8WSxADwqc6IPgqlrsNtOd2LTRL+dkArAzf16wQJ6Awh4AFDoSC8Lm34A2+gwgBNQU1nPKI/lyOGjWMVk2d59B6wakH1A5MW0mQAY2E8A5BZQWT8DoDg2OR7bl1xLIjehErstESqXXXoJoLssdchNgLDSgG4GEJ4MKRdHhXE9wFSQrNoALw4fyQEAHXBV1FkojyoBAsdDEkyEFCjBOqkRxZA3wJQEJ5KGxaBskmWcgLoALNNqITQCVemrIkMAOFmxrVqdQvV3qAUDBr391lt2GTYyhYTldqLYcQoFCJpW+gj0kgvU7QMwGQIcaQZECUTx4AOxIis3KChnseQDEBJJDo6CbX0EktGevYDCPTx/2Xh4MFkE0nd9AG1kZSRguxmiQWGu1YzP4CBVVcverMOCADLzAfZWrF4NcVQNMddgSwn3VTD7NWuvhCwM4NqLUMcQBgyhOAj5UFlx2vIKKlB2eVg6E2gqBEgcKoAGxo766XObtlg4Y9+HCXMKGRIaDxmywaoFaD6FimLGNCy4Sl0mSDcTbw+kqRf9sF/2JwLcIT3FBDcDigeFk79TSRYNwdl1sMRtEI9RELP1bbWWnpnuKsZLIXWCAJ0C+Q6AcOwk1NyX+aGZyuULyRCYBYhbBgk7jmsqBZj0ptoXjpnshSYrLqtCLdfCRD2ReSfKQqmUbieToYvnPBmisAuytQais5qclNKKFoODRQ1iljExDsWRL21XbomAkqpOlmVNaUmBU5ilJkSjFJPiTqQzAd9UATdjWaOsgWpsh7xYRGqo2I5BiRAImB8ShNUY5EYKhFJRUTF9CgKRfrAXNVo4oGQlgeSffvB+iIo21FDYG0GAyO4sGWsff8ZPIED+5jffdAuZAMDrP7vUuo8zpnhuATy3HEhsqeraeL4imQL4n6qtldUzBMKmavMgyMpu5oEo5tF4bM7amQ86qLbvQwXSK49+fnf1v3/SXv3s04CfBExDXCZBSqodjpAXE0eVwAEqr0UMxaOsuvrqKyGwuV/UH5kQk92AwWUQaZo/xzFPd0Kw5paQ3xOXYlv3AtjyTGSDODEjxZKiUAowZ6u/1XMdTaxbnQP4XcIINTBGWplfZ82ZjZIDFRukjZSHCah6PFB/hUcGA2AfdvlBl1xysQMvq7Hk6WHQNje2QaIW28wLplBtj/0ON1WNJ19G5iQs3QpR3uTbFEK2tRFQnpXK0eWhWYR9lNa+y1dfBpjdBwHymgOrJ/LM/GE67tk4zrJPhlo+eU8BzL+rL7vYuljrhmi7Pdu32/zZF1CAABGDyq8Pi6rX39qPuqnJNn7yZgBUMmgYG7Ld+vVvngWU9iLceg0qhnb6XSNrQygAsNlVq33sNy81AbBjZeeDDQ73lyAynnnrNPP2b379OySpUTZv0TIyIjaxjkx3a8jFK1eiWtmNUqAYS7r7bdfuHVbEXJZBbo/A71jUYSkoUza/vsWyyU44dpSChenTWL8TCbX2txqA5iGIh+UrLsauaYodwPZoHvPhEPP0pk3PO6XV/ffeTdYQQWcoBNXGv/nlsxQ9zGAzk8q8nQ7pQcB3bTnzMdka3AvGfk5OW0xfD6b/BtP3VDRzRg0s4FfZE/XMi75sxPxYa5SLoTyyeBSt9SiGZCEVTu7FoOY5+oRyQEKwVlOQuGyelP9xmP740EMPOWI4CBK1qLjQXnrp946YmMV6ceGipdhPojQAbH9181bA+AGnuPFn3o0iKyoHQuyqdevs5ZdfsWe+s8x+uTcGkjzPESddzFn1EFBvfH+l3flwAX2ylXvNdNfdAameR2aMLK/mkJ0j8qMXBu4abLeOc129APNBKB87u8h3IjOjg4nl8NFclIy97nNrmZuUQSWlSiRKt2rIunDe19ksksGh3JJq5pJi9gTJqs5hnS7+8RJLu2O3lTy+0KY8mOM8arWBVTt7sd85+X2Ih88cwooMJQ1qKS0cUjpE0oZHsA+TRVM85EILG2KtX3HMF7GMkQ6qe/zZa0nJmsTY7WKeXjp/iXt2uZCxtShApmDD1qNQJJRW/liCVlTWuTwTZUEFQ4AkpxDW19uOsjiX+X8Ws08gSrZSCG2UVmzIOxknA1LL8ZwCIaKkmFCWh66vGAWjFCAiQGSTqQB1kbOdWDyGswlvwSZU/Uf+t1KEaHMswkl5b8rgqOf6pIARASJCRESP9ove9BvtHc8clhwJohwSESCy30IFpkq+vMcWv7vRnnLXDvZrHlgiznDXrbkkFwJyzrLlri+IbIpjTarhuVeiItJ9BMvmk3wPpdVpjQ5iHyhVqCzAAv1Zx32wRiypta9/5R/5O5lNiGD8/RgPHAqk/hapMizyEAECXcjeX+TWCDEeI5xPR2fhM9oD5kgXP9L7n28FyEifP9LPRwsOjBEgo23B0QEo5371GAB7fp/On/+7jwHIH+czGht/o239sf472hY8n+vL6K9tJAB+9J/w5/0Oo92fjdh+71hKfZD64/2EyAe1lGxsR+nC+pEfgCdnHHTmnG/6nUVwCByBFxiQ7JIDhffVVnOGAzui6LGb4rRgLPFdlipYjAp0JaIY7MZCHkw4OIwziZcyMOW2hJ001uqBAWHOwSE8IoiC1FMUqVJwSzGhrH37e1H8d+M6EFps9937gC0iJzQXzOWxH/0UbBUL5rBYnCrIeiacneo/MNT35vp325oCcBVCOquAd748vvi9mx2pVM9BWbkHvoAyCVhWKdRWoZv/+i/fB9/14uAPoE11GX5Z5sMhPw+gPYaK35KKSlu/4Ub7yU9/CoExDmUCPl0cuAM4+IbQKL6AaEqBn0JQdBsIYBuWJI0QKSFU97/59tvW/urNNu+vjkOCQLxQDS5rBDWKbAgKTuW7EOjcnGyXBzITUPTY8VIXFh3O4VhMlKywosIBAyEpZgG+lFBZffjAIWwIBrDPuBxQP8i2b9+F9UOBNQIqJ03NtHAO6I3YeMUCKskGS5YDqYABe3bjR45djCrnXMUcjSUbDx0cnZyG7ySqN2MAkUHFAV87LQUbrlIqLQMAWwQUyyapESAlEPshVd8JKAfXAijidQC6/nQcBWY24WX96lZVBGa4EHN5Xi+YdwHETRkB3IW2BAus8elpACAVABsx+GXnAzj6W3FFowtPV77GJJQmNYCSCvgN4dCv3A8KKAF7+7B8aCeMdhaWISfsGOqEyt9dY2u+VWjXrb8EYLYEa6s4KyGUvgDiZAGVpYOQPnpmXQQOJwPC+mJ/5QmpEEPVbQwKhgjAAz8aZojDvbJMPBTsAaAxCJjgSfVlD9WzbdgXVWJN4kXn6wKIbsRapA0AV9CAlyoZIcSSw6hUBPgfQDwRER6PXROqFdpiz8lKKyZaIzIR6yYsjLzBLXTY7wXAr4NI6YRnCAzx4jpku8EwpMJWihdIQSqiyQMAuA4COI5EvRSAdOGihQsgv0rsZH4Bao2phMweoM07zBtiLZ3q5vZOETPe+Lh3uBB0HwgnnHkAtLwhMhRYnAkBmAWoA2AGYJRLxa0qNT1Q5yxbthhVBGAqXuJ+dJQWgNYagN0iyDZv0q5lUzUeG7QQCIQj2EK1UtE/ZcpErJPKXS6BbHKiseISGCG2VH2lFeBFpEQ/k4uqllXNfMnKWDtyoBdFVQKBvjtsHmqDSpQIskyJYGylkhnRCrgn8MeHKlEBvn58fj2VreH4pWuilAJEqqYeAPAgQHXZbClfx5fP0sTQB8guL3oBA8oSUUhRc2U19xBrXYBoLfTlamyNkrAR62b8n64hkweQZe/hgy4jQCB7FKB1CmqUk9jfKR9g7uwZLiOlg8r9IAA0TybELgjBavrpEGqyPAA7X8b4DFRjcZAHBw4ewg6uxo7mV5k/APbUefNcXofmgCCebTTkRB6fJ1u+PpRjytrphvzw5/4CBdbx9yHaQJYh9YyNWirJPchCOF5MwC2gaSvkwwAAayLEZY8HVcqA5aoeb2AcCmhVWwU7m5RGy5yaRVV1GSBvslNuVUFMjEtLtZr8EwRw+2HJVMP8owpeMmkAM5VxI097L+5XRKEP7a12buZeKyCr6uoIA44kN4K223eY/oF4Kr8EdcasKAtjXIs8ikT504tNySDf47BgEuivDJtu+qtsmNq5r0ZIkCI8EAMSs6weAiKCPB6pYaZMTHPE5WSIUh/UV43MsVKEHQGAHQL4u+WTt0E65aPYaCbX4iLGKJk7tOEgzzsUENAbUK24tAwCvNEuv3O2tZ+gupg+2QV4P8i8vQdCKxUCSHlGPoMAf2Rv9Cs4AUBVCooC55MP4cs4CWMeiwaU7RFpgw2cKs4lPgQVtGt/8il78ysvQBJjJ8a64QfZ1wNAV0kVdCBrwf7DhwkMXwBoWcS6MxdANQqgEhIZVV8XAPEA88B4SB4PnnM5RFp9J3lCE6bZ08/93tnyTMM+aBq5RXGhhGxBcvRiYdWnnBGefQO5PXWtWHIplJixkMq8OgQpq/tXjkM0tnB+qAlj4iNZzFslDMBmC0WP8kwqa1FxzbOfP/E0yor5gMuAvdhBffMfvmVf+eo3sI4qg9Dstlde3QxBeYUje5SjICudDCoietgcqKJ/zZorKA4YZy9v2gZJuIug81VuCX4eYuKSFSLqi+xN1CKhbCCWLb4QNVYn81SWDUKoSGIhxdYmAsoDwuLJTkHhxbhYcOFcl6+SyxyemJRGdslRqic6UE+F2k233oZF00F75AeP2DNP32V55YnMI5FYmJVBVAWS89Nq+3ftYc2cCUj/KkqmRfb27gN2wyfucER7ESDss88/z+alE/LjAZ5bBVZbM1GEPGfb3nrbnn7q524TVE71/BaCug/z/GRNdfvtt7ufV0sVCvH88qbXCJcnxwNwN4XiCD/upbez2QpP5WJfFWfpKDll6xQBkX8cAiENG69fogTLJHdoisLG+Xw/8lLgvC2G3+2AVBRgLBtAqT/CZJlIH/LD0lLqDwHYAq6bIeyUR9FO3/GHBOlhEybP0PLSavYokH2Ay1JpRLIOhjEHnWbtUlHGQe7Dn5+dOJnvCBDlkanC/8jhQ/aTnzxm3/3nb7u5WjaGIhqff2mTRSckoyok/4H8pTreOzImjvWl2/LJl5iLbdoDV3vbd37FvMk1DilMnb3H8RN5jOtO2/LopbbiwS3YX5E9xc+U0dCMwkJMQiFqBNmKTp02FWKg0inNtAZHQw50ow4TWaNcj1xUJ4OsK/GoGvy5BuWzKd+qnDlIdl5FKNhk7xQFIaK8ESlSlMklFce4cWm265vjbfKDBJLznkU/mmtTP3/CKRM7IQEqHltgGZ857Daywaw5be2NECeob0U8ca3byTlRRU8qGSlaK6oqK+wClHPhrKlVFWWoSVE+QWZ6iUSgTWaTW7Jz+076KBZh7OP6uad2yJzgsGgrglTuB7yvpHglmvUnKCTA0rCsCwomq6MQ8jY51YpPlLkcIW/IUk+RxOyxVEQgAj9IFqfsTeN5rQgk7Z1aIZTCWWt5W6fM8FfGCQNcBx35x3pBMCgM3uVhsf7pd7R/Vd9uo++o8EXkgYIBpfzw4Jkzhbj1wzlDiV54hwAR6XHyJxe9u7mejN1VvwtAGyZGPGj7UPaDgexBahgfudk5dsXaq5hnah3RLYurFlS1lay3UaiS1K7K4eqhfWTfpvSLUOZr2XwFUiASTDZfZzuWbywq9979EH9qzdA+FdKGo4o3GxqFpGtS0j2q4MLl2Y3IYbw/6+HMf5954Yhv8EcPWaM9YI508SO9/xgB8tGf3fBDHbPA+sgIgkMuRtv+H/3Tx1758bfAGID8cT6DsfE32tYf67+jbcFzv35EAP38fvwfKBLO80f9Wb79SPvHkS56xOd3VqbGR7HA+lgJEPAfL7J2vTkz9SEQ0PnIE3w8AvvxhqZanAbIhqSQVEXrn7zmKpuz6hKXfzwJ7LOQQtC7Pnm/hQcgGgiPtqrTpzir4srCe0gBMm3KAkQKNc7eqraukvzGEM7h3s6dQpnD6anTnXvITVcG2szLVlNQl4Zavteuu/ZmioBx6QmmoLxbThIC62VzxTnHkSDDivFhZzEIEJyN/oAA+dELXxzaAyATQgXanAtmImtpwJOeajTAxvkLLrTv//sPOcQJyuewDVDdQoVxEwdZztfY+bQQUIwlBofoPfv323SAwE346sdSZTybQ3ArIJp8iONkcYV1UjOVqz1U5Ibjw60K5Bdffhn7g0Cr/tUam//1k65ysQpAUOqPZcsusj27dlAxXOMqOQcAGGVl0c41pKenAY5jxYA3vdQScRxwBa6oMvzooSO8po4D7CCSmiw8z+OxXqlxdh079++1RauW2zgqSwsA/8OpWFYegioqM6hI/sGjjzr/+RgIkjiAXFlpDEj9QKdVCLCq/mRFEI6lVzg+8t79XVZ+MtciAglLR+2hSn2BHK1U6KeQbVKNxUMK1YQRALhTJmVhJTVofhykxaRt3bnP+ulIhdhxhFBJqSrTQClTeHbtLQTcEpqaSrC8DvLpBDk//ctfAbDgc4/1QT3KhdVXXInPd4O9+sZWQPdgDviEwFPNLT98hQu/iNWGiKkDR44C8Ebbpr8Zbyu/kUN1bqAtnD8TcmPAcmmrGDJLYjnwS6PRjboB928AFgGZ2E+g/nAWX5AOAuxhwZxPuB6+j8I0AYz6VPEsAIF26RQBQmh2H4f5VgDbRiryHX5H5wOboI95UKGNNUURIfMIbGbNmEwFK1XiMEzZECcnq/otJF4WQdiCQJ4MKqwbAKEFENMryh8CJAjAm3+DXeziMz0A8QNgIcNR2IQEQ3xATii4XeSAArRb6Z8NvE98QhK+9QethH6QgiVICNWesr4KhTSSBZA34M4A4cOh4YEAWOQv8D4XXbQEX3TAXKotywhulcd+GCHx4dEhtvDCeS4XwUfgDcDvScgpX18UJZApIVEJhM8PUU29BPLpOKRHmaXxLIdQlNRAMvbRb5MBi8IAfbvpC1JuCJBQ1bgH4FY7bRzF89KXAOSLloVB6oVShV0GAIXXHW0ui6zJ9OE2bMvCIA7LqHTNwNKoiOv0xgJKyoQ4yJoBwEYFbvtBQnRTuRuu9gN40ngS2COiUWwu6SDu3wRkK7G+FaWMsli6aL8C7s2DB5iMpVMTFdrNZFqoUncvfvjhjGtlN8QAkAvUiYc4zSLDIQjwC3Te5Z4o8KdfBAXjt49n7QMgU3qy0BoA9BTInY7ySXZupZAur76VbyEQYHHY0fgAZiYBeE8lSL4UAL8XGxapj0RA9tAGjdiTxECEJBKA1AVZIjusdpQRPWSAKBS4hlCkt/djRRJoFhRNtkwMOTD0kZSseFQ0p2wiAKuIqxAquBX6KyuVJBQZlXVV5CZMhAQpIYdnrsVBMvWi7KhnLIcDelZBciXGo7bAPk6KC+EBy/Hml0IqlCrjNqrlA5gvysmeqeOeArHB8oZ8kVfhIBYvBYTI7zzYjkpINmmonniDIOaHQUiisDCsB1F1zMA6Jhrbmj76eTP9qwUys5tK7ZJalFYewaifhtUfYeSJSAlCd8D2JQhLN7wXGZ41AKwdvHebbHwgPdrJFvFhMRnEeigW+5UhfklZB92Aa56MISk4BLAnz4NsOEUVNf2llNwHqYtkgRWPRVcd83IqQG/zabzqWFigD+nvzYC1ra56WSRyGOBjKxXoalNZEJaSMTCkSnFIshsev8te+fLzjmSLYvy1U9E8yN9beZbVANZH8wptzdrLIBnjIQ8OA5xOtATm4S6eO25ULguqj989CRGp6SaCBbCNcfbaWzshUfvsqitXWwJqQ38P5hNC0AcgbzSwWiA6a5vIh2HdEmnqDWjaSx8/jQogDdsbHwLFwwEl+xmfvSjUfPw8bN7Fy62qKB8im9yTCNYBSPRjRwlsxlJv5pxJkDoDgOFP2Nqr15PRcATShFwaxv+NN5L1w9fmrZB/jGMRiwLiZSN02y3j3c9+9otSu+3mVPvRT/JtOWvcYUgKEd0i3t/etsWKINMTIH/mYcMWhf1bPWScbB19WWNOQBCUVPJ+BJbvQh35mQc/gzVQmQs/T0xKZ35pAcDPtd89/6Jdc911NhHbqakTy+1Lf/eaPfjZ+93cPojVWjTk2m6KD8J57lMmTbFvfP3v6POoYghNX7T8UgvFzuofv/NdB5wvXbqI7ImFNikl03ILs+1nT/2G6vUS+853/gmrMdRyNWW2besWRzooI+Phhx+251/4PfZF4RREpNuLEAQzZ81BSXLQvvWP37Tj2Yes8EQ2w6XVrl9/JUq2BvobZBwq0Bbm6moIxh1YuK26HMIIm8AG7P0SUhIJ+W52NkRxjGFlNqi63VcqTgoBKijC0LP2Zx4XYSEbqTTUpHOWLqbKfo/7exDWf230ycqKOsg+iGKAZH2rD/hD3B06eswREj7KloAU3obibgbqhBs3brSKggI7gSrjFM/m3k9/CmuzfNp2uu2AQJIFVijt34WK4ThKU6kL61n7tDf61uemuGf+Y6xStbE7Tmh7oOS/svxjXZdcWMqrVx5e+u6++r7HsA3EkjIBMqOkrBTlV7XNgUQRUX4KUiYCdVwa68dpiEzZreVi6zjEqbSgsIj7Yf6h8ED5NvW0pQd7glbmjhT2Z2VYVDajLIqTBR7vpY1hC2NXhRSF2FvN+OIJR6qc/P4Mm/jZXNbsITv1yDTLePComx918JVrYgCs8wTsDYO4n9OQ8fv37GU/F2oTUAVJAaKig3HM27C5/HsIe59Qly+mfJZaFFORoTEoIstcJpDW8x6KAKSKae9CRdvGnMA+swWAPxzCJoR+mjIONTDrsjbFITynvCPMq7VYH7In8YCE1eQQyBooolF2pukUsmgfeIr9XSl5Zd2sP0msvyJMmphLO7hnkQsqpFKQu/qPN0S+rKc82IcolD6Eca6iF9mwijBSIYwqk6Qu8qGfqQjkvaoixQoOWd5/Dqs9su56mzYdJlg0/kVkqf1Ebml9b0ZlnAKhLqstfdaECRNcRpn6sHJLqlgXT2MVmMT6HcW+0BXosLfqkMpRqlv+np4CIQ+RPMSBZHz6BIj207RzrF3PYSA0OJqmZzdHbp+hfEN3SwUV4fasu1K4SIp+tgT8gw90Z0mq/j/A+/yCSCMdQPXczvU10uvPNwEyksXXSNd37rsb+adjCpCR22g0vzEiwHHu3slPxwiQ0bT/X/prxwDkj/MJnt+16+O8s/+uzx7rv/9dLf1HdmYjZESM9upGt76paPzc69to33+09zfS9Y3085E+f8T74yzhbJne+Xr/74/0+gHOtx/XFsID8sOTM0UIOFgfBfPK1eju7bBPXrnKLrllg91y2w0WEER28Oly+8LtN9tdX/uyHTi0jyK7JHvxN7+0y9feaOvX3OGyOz6zYbWtuPU6u+fTd3P26rY7L7/eLr5po23c+EmwSc4fnlittylugMJ7lO4DfTiPIMK4795Uu/Sa6yFFmiw9bSKihcP26L/9GFcBcPLUyRTwczYb5OwzRMUkwo0hV+2lSjUVrEk9A0D2Th6IHoFHfsMzQ48Adij8eOnChRysqmB1PG0m1dcxVJ4/+fOnrYKKPKkNugAWt+45DBHCITsphRDYEluy7GIqjgGrZSfB4TLvxHGbPGUKlXupALjtFoUtVS9A3gFseIGMLAAAIABJREFUtkQ4REJ+VGJx0A44p28RKPv+WRYLu10Vu4A4VSrOxf5h547tgOjKpSBoFlCgmUN0LD9LhlQYAtyVTVAtwFwi4ZYXzp9nFRzy5Y9dSuV1DZkNEyeqqhLwkdDPOnIxqrAZSiDENZ4KxloACFkaqJpvPASDqv1/+sQTroJUYH8M4K4sEzwBA31UMU+lrReDOxibhRPHjtgUwsKbsONZv/oSa8f2Rp758sCOAaBV5WUE4LnsDCIBuselJAEQYC8G+BzOoX0foEEplayhWFYUUvUoO5gywI5QgPsgBfRSEd4DgKy8gRiqxFPS0rEpeQZ7DdQm3JcqTjPGT3D2Y2/t3EuQcgeH/EyXc1BEYG4DQHA3YEAPB3W15/Z/nWtLv3QUQmsmnavdjh3eY3Owa1FFu3IYTuVh/UQbdqJUCEFJkYDvtmykEiAW/AEGPQB3Y6mQF5itymllRviq6hGAvhfgGYyZrATIMQ7xfQJr+fxOVa6jSFFFY0uzmDflSRgBxf5UOEJgQIAkJUVaNO8r5UMFgM7xMqr3yTmIRS0jhY5UR8LkPWg3D0CmFtjCcF9c8wErwDWpIPW0WNQHCrxVboryUzyoGJ5BCLcfqLAXAEcNWQ0qWC8mQ6EYMCmQ3w0AhGoGZBEBoiBqgdx+VJp3AMp5oXxRcOtiwDPQNGeltmXLNjeYggBs4pOjAJ4yzU/AAMBrHcC4AItQMlc6kGg1KJMAED4UK7Tjp04SHDwLcDLOBQmrgraGjIi59FUBIj28Xh55bfTjCEiPesiEAIBA/Xsk/x0EoDxhQru9+WazA5mHg1eHINr8IK3CqHRvgfDBlgsCIB4QRcHMLYxNKQDS0sc7sEPBtAGwal0AiDH0K3/6svqxpGt6L2dnwrORqkYWXx2MZRGCrbyHrDdOoiDKICBWlkaqnPbyFViOVzpAl3I6ylFsRTBWWqjWv/2uO53yox3rsW6eVTSkyCDWIc0oSUQOyDqkm76q8PK68jLyQUqcDZZjfQElf/fyTjJh8OynXy5Yusz58E/BBz+H6mt/Fo4W7jNr0mQ37usglqRMSgHY7BeLTNV0C4B1J5OrB4B1QUWD7cuhj2D1HxQTarHjxlsTqq3gGIHgHoSWz7HjWNIMkGmUnp7ugPFubMLKqHRX0WxLR5Nds24NVnuR9ONGl8lTeALW2ifE5UI00a+PM26U/TMpI8M9iyBI0k5Ig0Ys/0oAJj0BOufPnst1iSQ7ib1WlLUNkO2TV2zNKKCIg7HYVMgiXtc/SJYRCgR5LE7KSgP8osIXUlVqskr6lzdt0oKE8FQdQB2EZyRWb6kp8TR3G0q2YSK3n3vJwpJp34HD2GrF2GQyBRqwSkOyBTkqS70a1FFUIUOkBahaHnDNW1kFVElPXB5lXUVBTv3WiVqnAUvDThQ8EYCLkRBN1TwvZYC01LXQbzzp651O/RGK134ooKzUb0EAsI2Mt8hQ5j4UUacAh5X/o7BzXz7zhh/c6Jb9w48ccJXfvWwEOgCbS6gaLwdMlTJj3fp1KCTectaHIcwVAYzjMCnn6LflAO9HyUuaOfMCCybfKR/CT1Zf/YDhy5cvIYQdL30ymhQmLwusPtqji8HfyXefFkRV2NPfm1CtVQC0JySluiwIqX+8GSO1DTVYOzba6jWXU9FQ7xZPkfW5OfmsOekA0sWAtSV25dVrbCfgt8b8XjKcNBdfvRaV1h5PckEq7abrE9x9vv5mr122gs7E10+fLnZV8suXDodwHc0OdBaTTzz+OPOivy2/aClkVqTt2vGWncg7Zg/cdw9kO6oBMeIs2PX0d18UDK+T1dFGEUAK2Qm9kNjTUPkFosr0lSpr32GnSMhE4RaMKlJEzb13ZthbB5XBRJ4G5G8jKrQ0ihveeBViYtp0+lGEbUWJKOXYgKefzV4AcQtQf+hYDpuXg2SZrEQ5tBScecDldGzessu2bdthl2LVNROLOPXTwsJ82/Lm6458uOeeT6MSq3PWTMwsqEhetrs+da996ctfccHeLKPM00hiUQMuuXCOs+OKoOBiAHIzFEur/Sj1BNoLxFfQuAokBBhLnSHQf2oaZIPsNyHcPKnk17quDU4960UX84XqPVQosXjxAmeVWYG1YzwKH9npdaLUKS2tYf9Rg4on0VmgBWMTFgNgnouiVcSDh2wl+cxDKEEWLFjA+0Bu8vXYY4/xvMbbxcuWuP3MadRjrRD9x5DhTicP5e3dBJOTOTMFm6ZP3TL8/H/x6pAjklvob3UUB5RD3AxhA1rP3FEPyRzM2Bmg70p/0M2c38K6tvuHl7rXnvm67O/ymNN6yA0Zvu9o9lOyKvRkzuiSLRPqlmaIyGD2ChXYmUn90Y5CLC4uyZHyfpBlFey3tA/S8+nt62B/Q/4Za/PJ/1jkPmbWX+XTdj0uuF2kTNkP57h/T//MUbcH0hqhjXkgSpyoiECX7+bHml0GwVBZThg77T0OwkYKEBGcHczH43lm9ezdFqHEFGGtAo9T+YX0IYgPCFxZrgYwv4n8LWXMiDyKgHgboHqnAzJEa1EoSlvZ0vkHQFTQb8Ip8MjPLoZ4qYc8hYRFkesPIRbDfq0DVVsbe5FE5j0Vs9RhR6qcGKlMlDEXzx6sikyQKvYBiVihyfpKAeiREVj2cc9tFCLov9WvRKhIhSkwW+SH2k3FBNorogdx+wKpPXRY8uB3cv5zkUntISsu/bf22iKQ9HqpO4OZH7V2K39DpLHC5csoaIhlryhyRAUPrRBhKRQDFJDjVEvRj65R2TZS0ol4cbZaFJ/IhlEZJokUJPTx3/X0/zRUxI2QnwlYAq5fdyNzJvs2vo1QdNliqXLK08OPzyJLhIPLH369/8B6psJfJMhZf3/XN1cj7PyBuCMdQMcIkPc9vvf95xgBcu72Ge1PRwIozv3+YwDsaNv/L/31YwDyx/kEx8bfaFt/rP+OtgVH9/rRrT8jf/Zo33/E/dt5JnBGusORrm+kn4/0/iO23ygtsD5uAqQXhTk6EOeQJNsrL9x2pP6475br7cnf/842ghf8dtc2uIB6+9TVZJ/ibpEF7nACx4NxyZngStj3UnTe1oGFeahCyz1cQdvnP/t1u+eq6+xHFE9G4OrU0lYNpqFCLtn6hoOxggnEpdqNa4Js7d132r69hziHZnIGrbF/+e4PwKQ9nBKkW+G3KOCHIGuE2arQ770uJwLkfQqQ5qE3hoqxmtrz9nbkLUM2Y9o0KnCP4pOfCUAc6SyuqjhwTZs5k9yKQtt95IS1AjKqanvhkqUO4OrggF4pCxsOnIkc4uYDHCjkUaGTykuQtVQdh+ElVMVXAvgrjFT2MbJoaVcmxmMrbNoXD+IfPh1riBPOEkBBlPKTplAQ8MUTBcdJ916q8G8F7IzgcDxz+gyIFQgA3mvJ4sWEruMjzyEvnvyLUwXFyHSGAJjrbcbM2SgBmuwAQGoqljEhgDbyUxYB0sqBNBF7jjQFvu/c4ar+NAh06NUBUJX5gYC3KoHsp0Iyhd/1obqxp6XWLpo305bOnQFI6GOP/eBRuxKbk3AAtW1vbQcAwicfANSHe5T/tfJJkqlilnIiF+BVJNKpkgrCOcNcpWw1xJMf1YzpgJroXZy6IJnXqfJQIaUnsHJStalPcBg2WFgFAYKq2t8TsLebA24RIAfHY2d9dRowyEvBmRyavTnI73pkvk3a+Dog4UJbtGiqbXntJZs3cxZKjY5hEJrPEcg7DiIgmHsJprq8CW/5NCr6p1A96Uk1tRft0kXFYhBV5j0c1j25LtnR9PEsAnRO5n5ryF4JhyDqA0xQJgNyB2sC6FFVY1srFjoMGhVmw9sY6iVAZLP5MyAwAEEkpzqQW2uluH+EJwQ5pYOC54OxpmqmwrrLPxz1QRuB1xAusqoCjFG1rnIugqTAAQgJ5d+6qCi++KJFqD+ancVHHu1Wh3IhEFC2i/7dCWjSJ2ACMm4cVatlAK8hkAkJhL3L3iMOS7NEALNUqo910O8BPP0Nti/xCSkMWvI/pmUAZCZA7EVYK+RbiwP3QyEU/PDmJ0S5pZPxgsKFceEHmRFHRXslVdwRkAGhqGrEai6BXOmiAl5gm0AvVQFHAtzkohjJwDbmaHY2mTCpeM3PAYg7gpWLL0BihSVAUgUDqAjwrgPIzADUqSwtpm9FOjDUhz5dCMDTALg1XoHpAHWdWAEphLYbCyQF1XozqGRHokrI4T9RN/GnbLVEirRghaSQ+QH6egFAaDJApMJlZcV0EpAqbfwkgKsQqp93WDT9WRXIM/A1lz1Qq7ILAHkqIEc86C+TmUOUX6DA5UCFqXPPXvTrLvpMO2O8l/sOBkirAgBTFX0hfbgBBncic00LKrNJkB3ZAJGRgFgC4puxHBuALJFFUyukYwjAfgzgqQg6D8i5TkgtPa8BGIxT5fRt+lJEUhjP3MdiUzKsHhVMUBzPAIskBeUmYH8TzGQsMGvSlMkoEU6jKKISnbbaD0mYmIRy4fp1IEi9EAAiKAEsYcC7UAVpHcvNPmaLF8wnLB5QivHbCwnkx3udOHLIJjFuogB0m7HnqQP4lG1cBeqPAb8EO5BdxhyNtRfVykUQaAr0HYflUktLHQRvCMRGHOqjMED3BHJqmiwfNUkQSi2vwAirbBuwauayGDKFNFZ7sWzKhGwWEVNEFXgLzMqUqTPc/J1D1brsnUorS+jvAY40luWYANwIrHWUEyDG4wjV7zd+bqUNVkc4dVU5FjlpfHYPZHAVJEcw5IOs3vq5b2+FFZPx04i67zBKjTSszwTgdyv8isUmDPs6T36nGuKwGjJE61G78mV4/gKdi1DzPPjrB+zoj3IggdqdeqOPPtEBmFsMCZyKTVnG+DSbQDh5JW2eDmmgPlrBzzogVsuKSm3ttTew/rRYOVXQb2Kn40l/UObACkiQUIhbqT80n6lqegibOy8fro+5qJn/VhaAlvBaxqgHRB7DhnnUHyIelQHKkTYCwjPIdsqakOkUAYUFpZAg0XbwwFFbu+4qO15wzN7esQ2LvMksCVLVeNjatcmEiHdSYY7qjUlN1pG55DXccmOybX17kLWPDArUXj2Q5CLUWri21atWu+rzp372FKC28qc6bQOqDQV352YfIRA5EFL/AkDOTp5bL0qPIuaoJNpIAd7RKBIKINqrUUmlk/txGYBxgP2SLI8a5tsyCKUf/sd6t1fbttfDdu3ZziYkEwC9xSajhghlTYhkPopWEDho7bGjOTZjzkLLRyX59DPPO4K9hjGbxPyyeNE8yFHUFl6DWGiNs3979EnmsC5AXX+7847b3M9O5GfThw5Q2V9s//QP32Z9KoO4DrIf/vBxgPtkrPxWEyJ+nOKIPIDhTrvnU7dDxAEcHzlIJonZQuwe63nWsjyLY33Jzs61/QcPk7cy1+YvXmpVyrHiubew/ly+kD0A81wTBK3UlkUoB8ej5ipgblI7N6JsmkFW0GQUl1vf3Ix6ZZF5AbQ3M1/6QT4UnCrHWqrMpkH+SF0o0DuLKvw6XncC1UArRG8ye5ilyy+27CNHXFi27AL37t1rE+kTEZCuQcx7NZBxItZrUDy1AtjvEHGDwu3h7661v/32frK7ppATsgjVx0m3AdtOnksrc1or5DgTtfnS52QLpnaWArEDAkLh9tpLnWQcB0PSax7e/HeT/2DPfdHXcpgbIlg/Otz+SqRcLPO6LKtkoxnMWsTS7OYoWY3KEm8cc18g6olaCKSAQOZ4Ch3KHl9pGZ/eCelAMDiFKyo+Yepy4eNSHmp9CkA1IbtR2UFJCRGDwsqPAgT9KbWNsluUV9XIvBxFoUcT96K1SIUbWlNEsMdTwNEMIV7IftAPQqahvs3Zb4WgEpyALWotRIjWPz3fZqwuU1E0tELgiIiRxyxDlD3sAPNjIjaMyeTIZLOfqKXYAxtN/heLHV06c5Dy2+ohsHp53TTsJ0VW7Nmzh/U3Ads7ctuwGJNir459ahKK0Hhs+FSIIwswhaCLBKmln0kFomIDkSAiLUR8yP5K+0I1kC9r9hkFiAf3mPeTpTb93j2QHxBZ8rNlbMnaUmSHL20UBfkSicWiyBDtaZQLdBIFkVQn09hr688TrPv6rFnsU50FFvulaOZp9RsV0fgwT/hClEgB0gdZPcj7d/N8RDz78PoO1r1YbBbra5vg0gMg6maQl7KQPYxsEclSYysm4olV/p0QwDNd6gwgdDah8X4CRNVq+ta/n5GUjxEgf+wgPKYAGQki+Mv++YgAxzlvbwyA/ct++qO/+jEAefRt+NHfYWz8ffS2G37lWP8dbQuO7vWjW39G/uzRvv9IBMJo33/kOzj3b4x0fSP9fKTPH/H+PsAC64/lgXzQZ32sBAi4T4BPMM4kfQ4r7KG6qpMizTSyV6spHJZN9SBYxV1XXm5zIT8e+My9nOUovMbRohb3m2CcY3o6PO2+6661n7zySzAEX7uBws+fb36Lc0uoIy8Eu99F4fGkZXPAGZrsH7Ea9/TgDNrtx5kygCr6I/ZJ3CFmXX4VZyIyQMklvuWmOzmZYC89qHMSBcWywOLbqT+k2Hf2V2cKus6cZ96Zz7Yc/aehi2csshde/g0gl7cLBy8GyFZ47aKLLuJw30VI9xuWicd8NmByK1XIE6bOctYbFYDHocj0BVA0ARykA94qq2Ld+vVUBxe7A5/sBPQluX8SAE4bnl7y/Ff4sMJAZYVS+dSVNuHBXQ4gU0XcKciOQCoPI6iQlJe0vPD1d1kADXTWU6Gf6qxDVl16mbNx2A7hkIIiRVV81Rxw0zMyqYZEEsOfr7622cah8FC1pwegS21jjQPtEjkA6+CuynZ/AA5VGCu8tYF/qwRAyqCqWwdRAZAiYxQKqqD0FkCETBQk1k0GAUHhG6681CJBcfxczgKWUJAeO3fvATDHhgIiooIKyVBA68WLLnTBlpGAGm9ufcsCqSyuAsg8iKXL1BkznPIkHeXBvNnT7QQAmCycAuUbxVcjVYA7dhFUDwgdCBnioTB5lC7dEDzBhD17+OBtTuhtJYBjFRWBnaoUVAUjbbnn+wvsBwcn2JM/fRJAvNXuvHODVZUVurDycQRRD/J84yBn+gg9lp3YALkfHlh7jQcQDMUvOpDDbwqHeMoIITYAL96xc3A+NDxfkBbMtQEHAHd44PydkFH5lfNv7ZBkPfz7jreKADTlXa2MgxTLBYTKq6AyP4T+TL9cOCvNVQAfza+1QkgR38hAFCKogwA3BGp48GxavVG/EJAaRXeS5U8ApEcshEA9z0uEhR8Vzp7YdXlRXXzR4oWuilI2LK9teQsLHEKECdbxo9rXl0pgTwCOfgCJGIWdUiUsK452yA+BeZMAP+di39bHfYnAOg7p9zZtH5coq7dEnmsYgdUn7bLVePhTvd7M8xU+oGpnqQ/KaxsBewmYB8STcieUSmz9QifWM5ocZs+eaglUt9NRnOXIccBtkWVTUeTUYyFSD4BagpIpiurQZSsusaOECy+Y72mbNjc56xIpWyIYUz2AhdOwh2rGX101mSEA5GVYLvVzHRUAw7J2aQdg9kZOpnwXykddJX0//ViEnHJA1EZSaLVBXPjx3hqTIq6G8DnXvXdR4ewHWNcG8KzQXH/IgmCIJBE7CucNhzg6Bgmw/tp1ziLOWd4x2xSdPMlE1+7ucR6gjuyROkV2AKYNAFz1QiS1MHf4Ayh50gaNkJSdHb3YabVaE36AQwTiSp2TEJ+E+uMwyilyF6jS76LKtxvQR4oXODrz88CfHyAwiQk2hP4um7Au2LXQyFjbtqvGvGl6L4gx4t9t0gwUH6UFFhRPYDdZG5rnElFgybZJtm5htEMWXoWtVKQPAvbuObDThe+KAFF4/ADEQBAdtlUSOxYCtZmImGAqsNuZIzr5HmA8NHBfSVTyh6PSGaANBpj3KsglktKpuLiGMQ+o1USFM23pD8jpBUlSAGEUCOBNIgvZF+GA3/6AXN129borURrscjYxvSi6IuJTLAepXwCkKa70jFeeGd8i16LIm2linhBIHQFAXsWzzSO3JIMck17eq4vKb1/UZ5kog4rIJphMrkAD5G8RVdzZBL2vvOxSm7oizlpO0Gayt5N1GdcvklSB3AoP9kRhNtQLgcWYVp6NN4ymN23gK5IXMFfZHz3kRzSSw1KFT38Dcz0j0rwga/0BSP3pN1UVJSibAuyOH37Cdv7giKvsV05IF5+Ryry8fed2CJzJloliThZ0vszZCn6WheIRLPs8UCGuufJqByZ30b+279ntvO27UaSsvuwSFyQfQtsrQL2PviX7vX76czDV4wKbA1hHfAGDlf2j7A7Z1nXx/BVIL5uw0xC/YRDkSy5ajJ1dtZt/i46HOpJAIPOgdy/KkTi3ztywYRicfnNLK2qQcMZqjt1yy632xhtbnCXdc88953IxwvhMWpS1gBD1aZmAkd1YT011QcXbIXAqUO0pgyqBNpxBjtV+gsf1O8r48KSPl5YVEdocYpGsWcVYDIbioXng4FHGYK3l5RXYt7/zrxCpXfbY4084y52//soC7BEnIUWtYDx02HMv/A67rAcYmwN26ughSAcvR5hpfYnExqqOtTIyOgEyabc9+/tNlpY1CaKlzG7f+AkURalYpkmd4WubXnkdwrMSYnaBbd78il177Voq6CFkYyNYb0vse9/7F/vGN/6GjAiq/xnLj/77Y6g+bgHIjrE3mIcjAe6ff/FX9tWvfAkSm8wV5o88rmcaZIWUj9/7l+/aA/ffb5vfeMP2k+P1mc990bxQvbQh93vh96/wPuF28xoIR667HJVnImv+7t37bMnyFfbm5i3sNULttddeg5jZCHBcSTHHJOYwwH2qKFRI0c2aWVLCesJ8EM1aXgr5H0kfE5gsRYByNmYTOl+FUlCKOtmYKZdBhMtvn/2dXbvuavNVkBp9XoTVUbK1oii2UPi5QuMf+vJS7MFS7JHv/zt2oLNt9ZVXute+hNWnCJQ6iOkQCKGIuASqXBRQXusKNCZDxsiuzgOgO18kJuuoiLtMSLZGyOJa1CaNEPrxrNc7vvkeIXLdo6edx2oMREg5exYVS0wm76qYXJpyrDX7GKveBMx5eqD6Y3eq9aOtvd6KH1tqWffvdtlcvlxfH+OjDzJIYLwUMcqniOM9O1jvm7BZlOJWa0wc86z2ELNnTbfdu3aiWEhmW9DHfMK8yn5tgDEsIkTZFVnjyTZjv1MKKVZYcIr+TD4aGTgVWJBJuRMBiR/K3q6Hfh7K3HUsO88RH+ERsdxrG/2WNYsCnkRyYmLjIRB8hlArRVrRiSruDzsv7ltFPnHsEZK0H8Nu0Z+9SQNkcxaKPtk2FkNSaY+ZwHWKQFbRTj9EUxh/l9KjRfsp1Ci+kD+ylKpEQaNMGbddfrdsiFaSelpZY/z7AHOFzjCyw9P+No8A+en37eU+yOWhr8jWUmM9iHUqmHk5gXEmNYvyXKScnUAuUBmEi5R9WmOlPlYgu4i7Aeb4cNpPapB45oI8igu0pxWoHspzCeMzy+mzIphEgHUwPwdB1HhBKPVD8Aah4vKA7B/sQ83YPmTf+Or/RS0iK0A/9scZEEBlbv/ZydypvbQ/xSotrO3OTo42kPWb9t/DZIeqpd75810CRC2jqqrzR4CMdMCU+nA0X1LTfPSvd6T053iDkQiQkT57tAfwc7//mcPgSFdxrp+fIchG8x7/c197/hU4/3Pb7n/DnY0ByB/nUx4jQEbb+mP9d7QteH5fPyIAf34/fuzdR2qBswiQD/pVFeOe+TrzLP+AIHFA/vBvfNDPz+f+0QMywX0Pf/o735x2nLXU8J/KTLz1kovtuofux5FiD3jA15xbgc6eUqxjuYNqZBDXjhbOS8M2w36+wdjXD3EeCXO2xJ+4dLl94q8+Yzt3vuVIjM888EUK6bKcsmPQu8RuXbHSllx/o939qfvttpVrUI1scsSHrK98KASV8kNFdme343u2Y44NeffL44V9fzNUS3XtJVRaBgEKbnn1DSop6x2gMy49zXknl2Lp0gZAfgJVRVhMiqWOn+gO5VJ9yEO9hqpxWULokFkHqC+bmkgq/1RN2MQBvgyQOJoKd4EMORx0BUqlpKVhH5EDWE+Q6k9X2+pHeC/5Y9Cwm155Bf99gmA5VFJv577jqXJs42A4IXkYsEimMtMbUiMP8MGXg3YDlZjyC6vn82UZocpG2Vqoov4kAORFy5Y5+4HtO9+2TGx1ZkE6+Kmqjs/oAuhoxMNc/60AzEZ82+OwxRAQMKAKdoCACZAgOmArhDsIgLS+vMAWzZpsqTFUVkIoXHbppVZfUex8xZsB/qTY6OCgGRsd64C8OoiTFALS846fcsSFJyB5Hw87h99T+LsO8ZkZqZYByH4IAGyIdokENC04VYiC5QI7fCTbTgFCKzdAmSFDVLl3kLwqKyiwY6qpqYDnECz7I+qtec9oe/0fJ9vN/1ZnCxctsBdeeI6q5MOAQzdziqfKNCfXVi1fjn0X4EpNlQP9pRJQVXknYdAx4UGAyt4WAtMXCbhBfId7nv2qBtUhWSEwUnlAXIAUDxMgssQCZPAFbOnhQJ9H/kgr/x0AsBPK4V0ByYW53D8H8rbAGBfAXAPZlRLBAZ9B0oS8al8poMb4RCsur5IzkBGLgKoFtQh9RlkCvV0iKugmAH0RqDC6qPyMjuTgzz15Awr3k3mxauUyRy5UAy69vfsUwaPQOABB/gDH4YA4A9xTK2WRIdipcbHk3aBqwTrHA6B4alY6KhzsJQArOqnolarjMBY4ianKC8CeaYjw8+ZaW7ViOSoYgGyAo2qIBz/UOAcPZ2NrlsAgJagdu6DTgLayzVLFbTKg6VSyHQKw8yjADisZwFPjoILXZmFZsxUFViAAOy4zzhrOH2B8CqTIQaqQRTTec+dMLHVa6fMKK/dETRSNJVEAFlwVTBzYs9HmDVSgeyrol3Ep8kWkGtgLQKtyZwboTyEoB6KdXYgIEFmLCnwpAAAgAElEQVSVCA/oZTzF01+Gx58nvvytDlCRhZgP91LJNZZh7xIHKDiRyuYDBw8C0rQQLj/BgeqR5HBIXSCCQiqhUkA8Vat6M3lNwD6rHoJUXubJkHoNSOMCAc67AYC8GadePKc+1FCy16kBOO/FqkMZNwNMYhGQfSWA9bEAyCGM8UbGUL+qnSEjAhVO68LVmwgGlkpMBMwQAdvkaeB9X1pFiDdVtS2MkUbAIFUKdwLk1PW2YLEWD+kXg1UIrDHgn4CfAPpnIuHjgfT7KKyoqmoqALw7URMtBEzCsgaFh+aW8Lhx2LJgWUJVs7IymEGszf0dNQD3oq4p9VY4Y6aqqIAxQcUufdSf62tp7ra8k41Y1gHWhWOHBVmYACHRzRxTCWDbR/9jMDFW/J0SaSl2OzUCSQHumTKcwsuDRWKAdj19WmBWEGqRBKfqkb1gDHON7P7ETco2aw8L0DzyanogfHzpd7IGSoJU6pc1nkBcxvIhVBzB+PRPUl7ExbHWkNPvgMwBKZTo31Ks6X5UVj5I9Xo3E46sWbJzjgGmYrWGoiAcoE+wWQtzsDfPrfZ0A+qEGkhxck8ga32xivKib3vxzNQXE3gWhQCjG//1Otv7JFkbzMuZkHl+zK1btr3pSOh78YbsZm6RDVg5JE0IJPJOsqoU/nvppZc7y6AOVanz7z/80Y+Ycxvt1ptvIoNhspWgfBlHX1MmgSqoZbEmolw2cw0i4qn6rkcVdvxEAYRjO+HnCbxfj624bIW9tOlFyMNUu+SKRCs47g3Z1mZzF7OofsDXa69WAyyOI+Mnw/7pW9+xBx98aJg4ZF7UGPEFqBdp4oktkMDr5qY65qoACNtYF6wdSR8Qwfj4j59wdlgtgNxXXLHaZUcNMV4DkLqdJHeiBxXIxZettDLUOIHMC9GA7ps2vcFcEgbgXkkxQpVtvOMuSIY37Z77JlpOXiSgOPlFvK6Ydt5/YJ9bM7/8hc9BGLY5S7nUpCSXLRDA81F+iazzXoWk8A9hTkUW8zZqyM9+9kGbPAH7SfpaLLLUZsbl3v0nnTVhfEI0VmVv2soVS8iomGl79+yAcG1FZbgCQnGAEPEiriEJe63drMEouXJOkIFAVk24N+tgvLNMUkGBiLZ2iNMXnnuGtgmzG27YQNHCaygiulDcXGenisoJEy9BBVVCGyZZhHetraTwQZk4zQDlvsy72iRtfuNN2ovnTBsuxHZJ1lxxqIL8UIh1ozIQodTNfD7Q7+VA71MQz2H0W1k8ddAntJkcBi89IB4mkbtURD9stDkoSxuZf0VqbbjpRhuEeJayQXP0Nvqj8s/qmHdX3zjeXnymwhZh3bdl23aX/3TPvZ92uTzfe+QRp8ZrgnALB4iOTcbykqDrboVyQ8Ypo0tK21rWyiYUgYMQBPo3qUBETlTy+V08Kz/1Jwh7bRp7Wb9yH11q8//qgLPnFBEZgfpigIniNGB+HWNxAMLSBzJZc7qq/0VYDg6x9j8636Z87pCDtdVHnR0dBIUyoGQjNsiaJmJc+WsTMjOsFPBeJGQC/TacoLss/u2NNzbbdEhUbSy38Pcp7I+kUJQFVjDPIYX+1cV+oBKivJ39U4tUf5B0SahRylH8ZbLOtjN/SPHlxT5Oe6Uc9nItzBmBkNJiHLq5R1nAJacmMK+zbrMm7UcB0kE7BqDEEavl5efplKJSgaZA7IdAQnQC6iuvTbkaPYzHYEgFFRboPdNTyeNi/lMmiq7Dn/Uygv1UDwpEzREiAnQI0bf6hA78kmlrEy/rSAWht3E/su3Me2yxTUP9ocyPVtY+ER0h7NlULBPG3kQ5X3oup2lH2W9FowTJIB+llzY+jUVXJwRKGGRGIHtoTwaHVJmh/Lf6oJ51Hn1IQe7K64qAJJLqRiobZa70YzWpPqD5UWH0ClH3gujyIWeqvwfLq6EALARVuML99Pu4w4LyQPQ7Wms1T/Uxzj0h2qQw1jPQ/UuJ8oEEiA45zk9XY2Q0JMIHTqUf+h/HCJAP3VQf8ItjBMhoWu/DvHaMAPkwrfS/93fGAOSP89mPESCjbf2x/jvaFjy/rx8jQM5v+4763T8CAaLPfJfs+AAC5Oyfn18CRCVzZwiEswthhtUV+p/OjyqMWzt/ri24Zh0ZH/e482o358dIsHUVVvX0Uoh/4xU286L5Lu87N+ekPf3zFyhgrnFHj7tvvcGWXXmxLV6ywF5/7Q2KT/Pt+488wfl9yB76xBW2+rbbXUH2l7/0FfCgMJdNnEBhfSvFrMPkx/A5/sxcJZPpYQLkTAHTewVcHt/65a1DspC546ZbAOm87Rc/+wXWGNF2BG91WVmlUYnbhBQl90QugBZgUUI6mQnjuIk+gjeLneVGi0KvATgHoCp00JyABUEoFY4CoWW1chwiQlejkM5mFBeeVBqKGJE386b/k2p+a39hF8yZQ2VtAkRGHX5fVdhbTbU9gDArly8DhKp3/5aJZVGEL8AHIP/ChYtcJdtbgA1RUbFUs9e7CvV6QIRurk3e7qpunnfhhVbKIXIigaFNAG179+2nkjvIJmFnEQ/xEEIFncK2q6hoHgBUCwDk1gOLBEzQw9SBdBOAzIoVK5yXtXIxkmUFMdBhcSE+duH0TAvEtz+Q6uF+Bzj7utBigeGqGO/lYD1t6tRhey7Apuz8IvI6sqweoCMUUqgMcFjgq0K3BezXVVcAIJ+k4jaAir8QF769atUVqAIqbcfuvVgreeJ7jcUEBEpHzyCgCdYPgAY9KocETCulehXcw45Q5Xndw1WAQn42fcYUnkGu/fpXT9lVa1bZpZcstxwAujoqXj0BoC5dvtQWLphjzz/7a8C5KCqDvaiO5wBP9kY07RPIs+uh7UIAi6TM8OWQ7I7JqrCWAgQAeUgECNWVQ/SDWsKPlRFymirdXW9V2DVXTeXg7YmdTokVHmmz6CRenz7DevidQir847C5mBjL54TF2aYj5eaBqqUceylwW0NwQX4HID04TlJGEmQURBWgSLdAa67Hm+r8IGd7Q74D1z1lYjogfwTVno1YGmEfVIpaAAC9mkGSChkWTLDqoELBGbDh8eS8YL8VyfPsgvzpQ6WxAsA4GECpm37aCLClAOUiwNzYlHSA+UYIvnKA5jC7YuXFKBnaqZYfsOyj2eRIjMc3P9f8Q6Owb+qxZBQYNfTl4HcCriMBjqbPmU1eRTOVnTk2lT7RIvURY0KZMbUE2nswLigCdd73HnyrAngXlcPKBLnlxkx7DQJElmp9kDwXQWpJSXEauxmBTgIzZOfjxfuV8n7K1nEECHOBLHR8UILEQsQJSK6hbeMgEuQl346SoZP7UE6NrDVctAkApux5PCFVfCGOqgDTT0HESWUyc9YsLN62AqL0AHZeZH6QKkO8RztEhAfAWT/PpYLnPCSfM24mFLCxjAfYD2A5jcyAqtpKZ3k2yL0PATx6ApJ5AGzJVqkaFVMndm5VqGjgBrBWApiFWE1hnAZyjw0ASYPMESJCZXkyKFZAObP0ReXhCrsRGJtDbklji0gNgWT+DtxtaO60Zni6IfClFOa0WAjSACpgw6QKgtiTpUoveTchWE8lpBJ8jgqqHzXUjKkTIDa66A/N9MNyq2xoA6yf7AiYIAhCLyqPuwG/VE0/wAPQ1NoAAJnEvNeGOieAnw8CDNfxnLw9/OkTg5CeBNqjUmnCpmYyGSEKfD8KGeyNpVd7a4PLbElPT7JxCm9mbijTOKU/1NKfA4MjnDVTGBkgaRA23YSUa96KQzHUjoVMCD93xB3k35vbttqFZCG0068jUZb08XsxZGcI9KuFZJCJTEFxoSN+ZNUyd02qdRRi8cVz0T158Tz9RYJxTwMAsJrLlCvQClB25OhBp0qYMxv1GgRQI0othcQPooJqqm/hWaJmwo6rB8DNG/WFHyCbMmPSIHj12mj6nwjFyx6ab/t+WWTpPBMFPR/GPuy5F563L37xc9haDZN1ffQp2SFu2/Y27TLBZs26AMVDK3NBq7O42bz5dbC5IbfI3rzxNuYirGa4JjGMIlEaWaO86T9+7jkPuvmzh+p4kWyvv/GWs5sLpJ2jIA3aUQAFohpauDzCdm2rZ62hfemL45W5BJnlSdbQ6dpqquBnWzwgfinjQmTGM7/5LSHoN77j599mP3/qKbtuw/XczxGUiOmOPG4EiO/pbLYVl19uXaiYZCvnDwn3wvMvQH5nOmIpCpBUuU/dAOYn8o9jE4iKjjla9o+qOo8kw8iXPlsMISAiYt9+lCAoOGIYI00QCV/9+jI7cow5f/pkChlqqOLvsCef/KkDLe/51J08zwGrwZIvAxVlA9aRYSKnGCN7CXP3wb7saF4+aqQwK4eEWYcCaQLy1tdeec5mz5hkKelZtEWg/ev3/sPuu+9uAs+/zXzEpuSh+wCJmcuxOZIKIxii+Yknn7JbP3GH/fgnP2O+DmHuiGT987SNt1+HCuS3KHoa7cYbbmIMQ0pCbDbQNk888WM2THdhh1Rgs7H/i8KirrNzwL729b9nvV/O4/S0xDByoFjbpTIJY5+iOXrnnn1uL5IG6au2m0bodgYKhJqKIqdq7GH8CSiWImhoAAIERdLrr72KKnOhJkeA/lo3Vyp4WmNEGyVV4mdTJDCF7DNtqLZte8vWXL7KPADaq7Dp1Nxdg8JTWVuxqD3nXEo+xWE/9jSx9sbWbbw2x/7um3/vwPLf/u539J8MyztVYlChlpo1BYuvg/THILc/kpqzmnmui0mvmnUgAiIzjr6lv/cyBpWpEkTxiGyVBLLXQqwrYDsQRVX2vy2yaahnQwHFo/nsWp6p9h9dvKdAbRHjUhaIbFf2hBfPSZlmOQ/PtImQILJNVJFHrwv8xkJSRDW2jcWoNi5kE1tLFpA3638+eUfpymJhrdDGcgb5QsotK8OCcQIFJSI/qugz01nXOpk/YtjbNEIgFaAGVFWP1CmtrdjksZ4o58oFqQcxN9NnRQLUMl8VYvHpSWGHCFzNcSHcExMscxO2lNgC5h8/aQ1V5IuRLxMYRl4R/ck/2I9+EOr2bfHMFymoa/ahwPWGUND+kEnVfReiWE6ElJmNXWMv88kJ9qQnyGVyahSISI0P5aDIbkqHjTMEiDb2jgB5xzpykIvrp48EMmcf+f5cy7zzLUdw9rMPEOHRRGGAH/NcgtTM7CPaKa5RIY3+zERVHMWeboDPb6BAxB+yRQeWbghTjQMVCIno8OaZtTPXiCDJzTvu+lAkxRohkJ8qPJE6egAibAASxJc1SPO/8ueG2Pj5Yz0nFUhUeIJteyTtA89rT24lq4v77aU4QP1DbaA57szBYYwA+WPH3DEFyHuVf6OGAv5HvsEYAfI/8rH+yW5qDED+kzXlR3ijMQLkIzTaH7xkrP+OtgXP7+vHCJDz276jfvf/AgFyNrFx5u8iGc4WYL/fPuu8EiCuZA6szv155ktEw3uaEF1cLwVgOkvo2vwRUKj4LYHi6TaKB1WAd9dVK+ziW9fanXfdareuW2er1t9oa1ZvcGSGlOl9YG9tHTV2343X2t/+27/b337+K/btR3/G+Wkq59oW7K+xkqcwMAoMzZNi524sqJvBaQPkUMPr9fXuPIWDhvasLmnTFXCpIvy9Ai6P+x5ZNbQM0DeDw2EV1gk1FdgqABb3AM5t3LiRQzdWBLzJ3v27Ac0aea0/gFG688YuRMp/jDyLXlnmcKDq5gCvAG4/gP9grAREhngD8MQR6Cjwac++AxYG8Cjbk5McsGt+vc6ib3rRHRiT8XrP4iBdDCBXReDuUsCJ/LxsrKCSnAJEIK88qZsrCjh8z3Te30sWX2QHDx4hLH0PdiGLAW1UKTlMujSo4hDgMoGKuwgOj7ImUOhvNeHjTVQGxxKcOQ5rh1iFYgMIKGBZB8peXiOPfJEk/4+984DO9Kyv/F+9996lUR2V6b16POM644qNbQgYiI1p2TiFEDYhm01OyEnILiWQBBLshBhiG2Jwb9M8vWiKRprRSBr13ntv+7uPPI4ptlgrxDaRztGZIn3f977P+9R7//feuYDKKHv++RdsO2oJH/me8RBzqEiMx6bGd7LfNi/Pxvc61Eba6p0ljg6hCiFthZDxA2g8SyDx8qLlLihbPvSjCmgBRKzl34EAOX0cfjNzsiFAttqBg6+4avOOlkZLBdiT73MoFblL8wEbeC5PP/eChQMsDHGPE1jBjE55oI6AfBqdhkyAgOEZ9HIQPvP36+26/1XpZEkheP8XFuU5gOqb3/iarST7I5h2vGnXTkDZRoBqqv+xo7hYetZ2XLOZjoMdELkbHuQeDBCaHA9Dlwa46ssBP4Sq0D4UB34AKcplmeXgLcskWf/M0l88IZ5GeeaXUX74MwCiABrLyRfYunGjC0gtPlRmudFkdkQlWrN/rJUDlLdXdvJ/ZsuTsHLwBUQaDrDTVQ2AFlMQEWQ40FfBVcwjlMrLKWk8sP4B/FDVvgZiIACAN8E2At/jowNs/erlTo1wCZ/tbipOW3oBqOn3A4Df2ZBg4YDvE4DSswqkxzrLV88R4sTHE+sk3ms51a3qDxOAk70MqnMQUH20b0BEDGSISIopqltjbMdmCDiqzhUYXYtKIR5f8T6e+ywAT6/CVAE0gmi7MUD0WFQnNBYKkFwAOFUuk+EAUNfFeBLgcup0MQqgVAeIdUHuCeyWH/wKSMG9Bw8Chow6S43bdscReo+PPETMtVs2uWfUT+i2vNgFYvjy+ilGSx0ESDIEiEAUYoRc1b3ItXi861X1LRWP/i5weIzfGcc+SKCXgrTliS/iTmBjN+qXIEBtICDAqVraHPURtiWqPlXA8Kr1BHyjXAgDCBfYL1sb8CpIi24bA4wfog2nIemaqbRV9XUBKoNhiKoQwKpJ2sBLdltYfEziYS7vv47uPvKFphm7ZM4wRgTcjdOm6QTdB8vrnDHdy1yhjCDFV9CNUZbNTWaTjC0/nuNG5g2BzlJhxTOGBBwO8BkihS7XMf3xKGJTIpy6RGBtIvOYmx94Pv3YigSEU00MuaBwJ8RBlpOR4lQe/qrkRQlz7GwpliyJWLnFurHqB2kRLksyxmQQZM8w93mF6nKF0ycwXhIg3PoYzy0ERQejXvDwjrQfP3uUzwlCbRJjcRBnaARcvo2fP2Ad1yHbo4hwMn6o2A4FVJPSQXk3sisRu1lIO/aiJtC3rPv0HH1R70XSR2XvIzs22eadPH0KC6x0Z4ElWyeBoEmJ+OVzrV20/9gUxAJtNgqZFYzffgbZG1mbwqynjPlE9mm0qx/j2AvQbVL9BmJsBtKgsqqKZ9Bi+UuzsdRKtUYA6z6eSXJsPPkuPE+eeU/PMLZAvWS6cD8A68Ex5K1QHT0GwZBOm9YrBJiK8k2fyLMn/nK/bYYAVtZSCwTwI48+QnD2b2KBh1UbY0GWhKp6PnIEOzBUKLfdfgfV2w1z9oo8fuUT9EFQvfjSS7aWTJb1zNW9VH9LhRQMgduAbQyzlavU9gNEpKu4+XTT5msgt/dBpozYSsjJ4rOnaa8M23p9lJ08TIYIbeDHeJayUMoTrQX9PPM+QNvc3FyAXmzFGL/P/OQnqjcA0L/HVVZrbjpE5sPqtaudCkyk4WHI/GxyTTrJ+EhnrVM1ty99epJrHKZ/Pv/c8+49BbznkN+jZyWyXkoXqT7aAelXrFoOKBzkwOqEhDQ7Q18sL68GII4FKL1oX/jiFiygOu3andsAnzsg02TvGGgVKF36mctqeU6/88Xfs+IDL1se1lyyO1KuSgDP5/Cx03YelUYoxQQC35u4Tj8A5puu326vvvSMbVlP2Dq/p/4bFZNkRwiq/9GPnrD77rsLJUA+4LdsIzOcfdSz3EtOLqQ7n5sGadLGWpiQSJYLysltW1fSlj4oEp+HyFrryJHjJ06SUZJtBw8dQEg4aJvJ7dCmKi8XMB2S57nnXrWS8+WWzzqYGos1ItZXSRAgykAZgWiNRRny6r4DkLRX7FMPfdKRHWOQw7P0+0DIcT+UAlGA5L4QAgpC74G4aKFPrVyx3OU61KOsEYisXCdt2hpRB+SxVjTShxRirs2cVLEZhGtLFeXJvy9BgqCjcnPu6pvj7LFvnbJb77iTPUgL2TgXHFFxO5ZZArrbIJxla9TQ1mXR6QU2TB6DlH3+hK2PMKc282ydvSXPIwLSJ1a5SxCq50rLyK/qdcqFKNYLZXrJKm4WMF5KBakE+nhd8VdWWO6njzkCRMSMilNUn6P+rnYUWaJQbikJRPgImL/4N8ss53fPsT/Dqo//u5rzoYk4mDlWmWWxtEcQv1typtgSlDfCfk8kTS85FRtR6GqvFodyMB1VRRdkvxQ1IgpkrZiPFZckz8XFxS5TxE9jiHVF8/B6xqgUHSFY4TU3Ya3IZ9Sz95xGmaAsrbq6RubsYVuOKnUK8l4KtrSMZLuACtZnBhITklWBYiOsrVFk6mRBpviTBSaFroLCTx074dabANlb8XwmRIQyLpU54k1fUMC5LOyuYCcnsl/5KCIAlE2nDLk3tvZuFz1X6eRssPjbNEqZSmyv9LXkEwcd+SEbNZFIeuYlFy6QV5JGMQ/7AfYGslFTu+td4niGgVxjB30kgPk8id/ReUj2V5fYRyvYXAcFZYiINElk76pcGilIwnkWUewXlUEidYsIkAk8eLVnVcGOiBkpNtU2UnkE+WNP+S/rbPXHKpzyIy4m0dav2QLxn8KeKYzXqJqLPQNFOaqc0iEiEmWjctPmvn7GAus9ogCZO8S89dd8B0CpbN75l2b5t1e/zPf5C/35O792dyx8/fut32V+AGXRAuvtnsEiAbKwHvrr/upFAPndfMLzz3/v5tW9Hz57sf++t5/S/Ov3e/v6f+2vbh4C5BfaXr0pOP4qAfL/kxvyn9emV8mPORXI3F729W/xMpxTZaMsgiIdhydlsMp5QkWF0eD+HZ3Yt+Mw5OvPmbsJvOL+e2zTB+7kDONJoWKM3X7b3c6FQRZZ0bGBdvfWDfbQn/6Zfftbj9jjj79A4fM4Z8lBisQiHUbZjwPEINhNRnqWi5vQOU7YyxvntdetuVyVtBQqjjsSxvYmAuTPnv7UrNfMuG1YudIOIDdJxWf+LAnr9919HyAcHt0XLzgAPQQriVMAaqeLL7hA6LUEvfYD3JQTlKzD+hjVz11UY5ZRVXfD7ls4vF+y03i2y8ZnSXYONh3kGuBrfIz8D2VUVP/jNZbxyYOuck7Vq0XLCx3BcQwPePl1Z6QkQsR0Oz93Aauq7lP1uzcAiW4jGRWKKtPbyL3wQw1x5myJrd+42Vlw+UC2DALqnjhz2patWuGqjWW/0gCg0dTYzmGPiloAF4WMc5QEKMEGi0pjVZGHAwR2AeYKKJC1VhDgUyN2FWlUzGZkpDsyZmqk36YHOmwT5MdMf6t5UNW7fsMqUPYBHgCeZoBlAlrasYKppaoxDmBQIFcQ6oBBfMrOA1opGBj0B9B1zK65bqe7/6/89Zc5pK6gMreNg/y4qwhejv1VZFQcoG6ZHYNAigVoV/DqEAfdYaqYO6hsH4MMkaXWOODoBAfxE19bZpv+sJRD8higXQgESpazYPruP/0T+RGR2Ck9aD/8/mOusn3TmtVgCdO2akUBQb/H6VzBLlA8jOpMb6ri4wAZZQAzAOIchZ1TNECqVBfedPYZwLsx7mscsEJEiDdEWDvgUQAH8Q7aLBUbsShAnQaFj2L5EAWInCoFAzYNhzombO/xKxZIkea1y8xWKfAZa6DK0VA7cK6a+8H/m4zeggRlLADYjgRZTTu+/XTioHA/B7RIhRBItbxAD/Bky4SY8gJAlp3YKcDBForAu3Do8kZFEg8QJzIunZ/1ocKY5nW+BF6TmwN4Me4qnVdjUdUHMJYIyTQJMDgGGP/8vkPmTVX9tB/ECc8+Jh5QCLXPKkC/WQCIYcgIVRbXo3rxAWyJhciYARStx7ZEFe8NZB4EQijlAtJkAzALDBmAgOsB2JL3toJZpR4RwaAw327AJX9Aey/6hoKsXz1wwGVAeAGc3HVHqh04MgqY2W35EDVJgE8egNilF0oYO0GOXOzBAkl2KulUlKuKXGD6FM9ZQH1iQpwzQ1EF6QgAYR2AaDzAluxD1O8VXDsNyKaMC1XrthBkrcrtQNl5AWLqaxDv9SzuIxASI4Tcioaqy5YCGTDNZ8juY0ae5Y64wPKlE5B9eJzrHaSSGF95+oN836chGkYBzEI12dH/ewEABUQNikQDZG3CT38aZrejfZTwcOaC5GgURahVIEA6qVqlwNm5rqlwN5yKWVUld3YDAtE3CgqSHMAlUFwkZyfgoxQv/lzv5VqqcZkfwxNQfgBsyrM9CHVQAPceHA0pgq3YBEQYiRuAqIR2owzKZh4aB/D2h/zsQNkh8FKByfrZRfILpAJRbkML95fKRCxsroWK/HLAy1RIptwUiKVR5izmjFnaZXTci5wFCBC83RJQMwzx+7KuSyczoq291dkA0YwuMFsEpqyqYrBPkhWO/MsTAdsUVK68EBFXArUV0pyWmgHQigrOD5LFwxeLHSx1aONwyNko1FwCEpVPFB+X5ubqTlR1UoCE8PMx2ccBIC7JyrCl10Rb85kRl+USyGLmowWO/udBv5Cv4mWq2AXORfG6RBRUM7D1sCPmxSI3QwU1JivMpeS5dPQ5AqSf5+QZFIYCBAUAc7mnp4gqrPXoB8ohOc0cfcNnVtlUDQHvgO7jzMUVZJfIM/KGm292ZLhyGHohUBVQXcV8+sH7P2al2HvJpkfV38qXGkH9EcBc/er+/U7tt27LNhtDBTLI+BRZ20UfkB+/LBdnuA9lZyjLoo/xcgZ1XgbV2e2drbb7g+lWUQKJwT2p4l2AYB+B65WA+VrzAlFQvfbaayjmNrhxFwMpcpDPlKXiCoiOK+Qh5BNu3Mfnyr4sAZJdBP9TkCS333abq/q+SK5PJPkXWl+buL9YCPtnn33WdnO/ekbhWPIo5H2K+fzCxXIXhnEjE5UAACAASURBVN3LYj/GfLN5y1qHAUYRenwRcnaIavinn3nGkR633BpHGyXbn/7pH9uf/PEXeR3hY40dZCfE2f/9m791YfIZS+IhIda7sGqtSVJ6jTGmKgh772es5rPeyIbvsR/8K3NEvz3w8ft49igfY8KcFV5EVAYEjAeKlydRNWS4YHCpJ7diMTmISvA0ZG4rc/0EfWzXDTei9lF2ygykxnbUjOdty4YC5lWF0/szjoasgVCcUlQnk4zvHajqzpacxrqyzH7/d3/XbXJ++PiPbdOG7fbtv3sEdWiffe5TN6AMiXFj7S//6m8g7sjSaCO8GuXlH/7hF13xQm1NlX3v0e/azTfshLSgyAFVl8hMb/qBbO9e23/ANm5Y79RqWs9ra6odwD9OH1KbCIQuRZEVh5pAnyWCej3Pe5z+Pcjc3QtxnY1NVhNkT+F10fbE352kr+52uWcudwelqhQlUuxIKaFA7f3kqIVEJVhV27DtP3qaeWACIjATAgTQHRWGcj+k/Ihmr+CNiq+W9VPvpyISKZS05RwATPdkbktmL4IhE//jZcfIQKl+5BqLv2+vI9FllSUw3qmAWacl/Z2G8FdgtxQespit+OpKy/98mcuqUFaYrPEmGXfaX01hq6RsljzWl0wUaI3Yh3awJuZC3r1KzkpiarYLqBf5uIa9gwfjeZy5fz1q4YMoztpQjGjDe9NNNztLrVPsWQaYsEWsi7BRflQRbeLlhfqMtaOQNbeL+cSTTh1GsUf5JQpjmMcUcL8GBUpXdzvzfS9jKs9qUFt1t6IAYk3yxh6uCZvCYBb+FauW0VdQ8jJWW2k3qYsasWwMQd2kzHnZiqWztsazx2houELxQZRTh9RDtEgt54tyVnOb2mZKtlDsX7ROazOuPf4Me1QpQir+YYNbA7MfPIxKBcUlxIPmjUzW6TrUMMrskDItnnlGig3lfIjMUDGNSCjJvf3YZGr9z0jLgBTCxpT+pkKXV156BSIp3VJSU3l+s1aPejlaNqwQqLNchOw+2eXZBPOVbLg0P4oEkY3lJHtFPVsFok9Abuv3Kn+wyzZ+utRVRgWxpra2tFtuZpHddvN97O8ohGC9nYCoDg4KZ6sLcQKRqD3ElCSo7mtO1j4XgD7n8ftesMBaJEAWcpydHwCcH0BZJEDe7gksEiAL6Z+//q9dBJDfzWc8//z3bl7d++GzF/vve/spzb9+v7ev/9f+6n5JAsTtwN9MfLz+9zcrQP7rSZA37/1UCjQ3n14t6hEBonOS4i7OFJ8Bf4txinZhKDr/6Dyls6GPP5msiPtnZkchOTa5EPTJcR/OHzhFUOi9Z80ye/SVpzi/+YPtqMg0hHOpP+d/XH5CPcGwEpx6X1m3wWBLveSNShEiNXsA2P9/ECAUeXEGfoMA0TEGy9+fIkB+4xu7Z7dsWEmVL5V9gJw+APRNtU2EYGe6KtEoAPGvf/Ur9vGPf9gpNL77T//iLAoKCoocASLVRQRVo8McvOWF3Us1d/bSQheAe6Wm3uURRHGwn+RQt3TZCsD/CjvxV0WW/Il9zpLBk4NbWnoqYEOMqyqvA4zISMWnHnCvFyIgBWsF/d0XD+ZEgECEANiB5HN4rsEfvZrYiUkqKedCbaU0GZQigVl6Ag/1U+eKrRCLlpSMNCoXx1zQZkd7P1XBobZh/VpsAkKpTq+1UVQdfngFRVCtHQUAqQOqgAMdTGXdIFBYh1kFo2fncGBvJWC3r81ykyItGkuu7MQogEmeKOCa7BYGAWpCgiMhUvq4zlqArkgXuqzK9i7UBEfOXCBLIB4lCHkHVH5vvXa7O+B/85tfJ5w22l3XABXaeVQCe5HBoPuTRQmpDACifoDcwyhAPMgSGLGq+lbAYr+57AlUAL0cwE/+30Lb9MUyntMobR/s7HSSk2Lt+NFjduJwsX3+dz5PVsaI1WCxohwJDwiA5cuWOlACWgEAAdsLwNFQQNE4Kq9DOGwHcujOox2nCUGV7Y/OxAKQhrHDGQKkmYWE8AHEEPgdDsgxRmWqL31vjOs5Rkh9ekqq5WOzNHrxPCCyp73cPGL7TvbZ0niz3WujLR+Cq7Gh11693G/NI9hl8E28it21LdFwGLMjZ9usd8rPanoAxYM9kDqRoTIOqEJ/lsogPSmI/JQEqr6xjqC/HD7Rj2oDDIjHMo20KiWnyGU4JPCchscwIgEU8wyh+pVw1WEIrJWFObZl9Qprq6xAERNtU/jdy49835FTWPjgp0/QfCCA5QRtKjJpFVkDs/SpAaxbAgFoT2DDEolSxgsW0gcCYwrASX1uUkqaQRQbqGtkHSb7DW+eUykgqCYw2blF8Xmy35CFmy9VwaGAk7LAknjrBBW0ARBhCrQXqrXnxhh74eUOi6B6NpvK23Cq5ssAYpXrkEl48WX88usBKjOw+xoXMMIEMEkWQCAIYApqKlWdK4xcoGVlxSWCgvMZ4+GuklSgXSj2N4MARuOvV/v7M1Z6UITJpksV8CHkU0QokBmQrL+LQGHubwKLGV2PwrM7VTVNf53l9SI/JunvkwJYsS/x554EvCq3QwRILP3EBzWKrK1Uys9jNB+yLEoB2fvB1RHWGHERVpAbC+nI2OkYYvL0Agimn0qFxGQ3AuHY1Uc/lFCNuUGuKUsJVVY2Rigk3sXzWL1BkmakRFl1c7d1THjalA9Ajyp2IVaDAZb0HalckHQspZDoSTERGMi8lBhr2cxNE4BQvkzewzyrWUKWalEUxEIEXrxwBgLEh/loqZUDziWnZblMHlkKHSHTJRRwMT890ZLIT/ClWllkzCAV7cUllywIANs/LNqauuZyWwpRZp06fZpKXa6H6x5iTgriOcF6kM9R4AKTQ2mvRNreC2Ky6spll98SDdDWyc8GUTsFEIKLq78j7q6Q16SK5Oi4KAgBLPd6qDKn/3t7BUGKxAIetpBTQ/AthGECtlQTzL1J/FlwbYzVHO+nStgP8plnqowU2l4EiDdzT3llrcsvWJqXRZ4I4DM2Qx4QkeEQTN78TgDkSwcAZjVrSDv2fDA95k+w8SQAtYKewyAdfajejhZ5xxjxh3wT+VK0J9btffrKfckv6KQtTtq6dfKIDLW4Zb+46rb8YAdKgyznla9MKS/6VwuV+lXkN+SRVZMAgNhYh3Ub4zOR9WUAAo1pE/VhLetNisuoaGxu53k28FovpJiJVl9BMDhzxFNP/dA++uADNgl4qzF6kbVj46YtWC6RB4MPfyeWX92QwhvWrkWdcI5Q8zxsfyC4mc/DmL+l/tJ48uOzu5nLBYwq0JhHByAZBKC8xHzjO62jnCai7ZT7IZssAaAMfvvJ0y/YzutuQhk0CuBcQqW5nyNA0jPiUUDE814Cuj0A/zvsxt1zwc2TkzmQLg1WXYUqE2IxHaVm1tLVVnr0rB0/jO0Y15eVm4StUxbzt7KLWlwxQDRB6LOsIV//1rftuptvwW4oxZ780ZMo1rJt1fJcAu6xCBzodABx78CM7d1/xJG+27dtc/f84x8/ZZ/4zGdsGGLgiSeeAPgPse07rnVWl7LwKT57FrnrJ1Ez+qEQaqRyA2baKxiiFmuywCgIzx57GaL3gU8/SNj4E5Apm231qpV2GfIH3g7ytIc5oh+VQKN9/GPbUWVEUEHS6mzyDh09iXIpx37wb0/aH/3xl7jmpRAVw/YFLNRkt7YcC7uN61a5TBAVOUQwvz391FN2270fsa4a3p/5RzZPhZBx3eTFaAOmCvta1A4RzHfdKKkaILc3kQXSQnsNQExpX1B4IwsXX09885htu2YH4HqSff/ffuAUW0XLClHmXHJE7CruQ/OtFBJtqKJOlzfba6dKXMi6KvyrIL4D+UxlVYSxDqSkQcRh2XaW9WFScxR9Oh07RSlrZAtZwPv5Mb82kpHFZsPKyKeKYDxf+OZyy/t0mVMkiCCT5JeoOfct8BrxCz/ztvKvrLKCP7joVB8iSqQGmXIEiFSCZBox1HZhiTkOsD4K8ZvMuGlRWDz9eRR29/T5KmziaDNsy5YvX2brNqxhfYBMZf2Q0qWcsahN6PXX3+CUdzXYH4rIaqVYZYh5JAJ7ytVrVkFyoIprrkeFS3EI41IWggVLi1D9oiaD7JOcOT0jnVyrTmcNmMD+pRQFyBjFEJFsfL1QETVjpxjC3Fq0XGqTcTeGprDpC4f4qCPw2wMSvY1ikQb2oDlYmXmxBvr6eTgCRBtrKUBkcScVhLKuVL2kAhZZhylfzpO5Vwf+i9+guIWvrIeOve6BO+vGtTb+6aieZK11AeWHFHehEOp+zJ2yw9JhRUSK2ll2qlGQ155IJCMg37WXbWDeqSFfJQfy+2zxWRQgiY580zNU7ouC7ycZp0sgn2QH1kqwfV8re3TWyrlMEPaazCsi/WTxp2wTkVkhtPe572ywvA8dcMpQWUlKheM9G4hF2FLbtP5ay1ySw71C9I7RB1jTVBk1I+9UVx31uvLlPRiC7qx83+ZrvhDyheg/1C7KalnI17zXtyCFynxXpsPq2ytY3hzC+YvfbZEAebtWXiRA5uuD/71/vgggv5vPf5EAWWjrL/bfhbbgr/b1iwTIr7Z9F/zu8xAgev+3Izbmkjau5nD89O/+7GsXfK0/9wY6H1wlPeb2kSJB3rxl1ZlIdryZmUmo7Hs584dwPqSgGQJEhZwT4wgIwJsnp5XV3cuZKMKpz0eHPTgnhju3j/yCbPvAluX2fZwqJsCVB8D3Yii8HMUO29uPcykYv9QeoxR/SsU+Q7B6LPi3itrmLKznchudat8RIHNFXOKQZJn15iIqjy888zmcIgZsA4fS4wDVFRcq7OHPPmyt9c2Au91WANB1+MCr3FCyC4GUz7ykJxnKOABski9+KBWrwxyKJ2icUaqZE6lGHqKiTECsqm2bqD6rRRmwgSrQZgCkk39ZYH63PYmypMiB1ToYRtMQqkpPgvAoo7J6zfIigPVuB5aGAdKnE6wi24pc7HBUKV+GZUANh1zZFIVS6aowVClRVEkp+6thwKIRDvUxgJgr164iCL0SewIC2Kf8OcT4APijOMH+pbm+hirzGRcQLTBZKhAB1QKI5O0uAkRfCs2MpFI3AlbLC1QmLgg1yjgkRWK47YJAqrlUgnIAogNwpq26AWAoEVDZw8ovYn0DiDwFWlMOGTKDNUEpILXsr+TlPgB4GIP90IZN6+wsFiwXzp924G0A1YGy+hLQoWyHphbyJKh8lF/4AGjvDExWCwRLGV7wHqgTIuMgF/jFEQUbf32ZbfmTcip78f6PDALsU0AygD/P59TREkilFKo7U7E7a4CwmIBwAZDLyaCzTGH10UxIJ/ZBALGRtEcMlZ5JAEHeADTQBVgRYbQlFI+2meb/RqjKHkK14Mnh2x8GLhIAu5+K/lCqWlsAkZQ14geYsH7NWpvBOz+oE+CDfIBnGgCDKmZsa77ZhiUxFkPHvVjeZ8UdwDoKJ/emXwSM2/acWAuFfHhhfw0B1jwvBb/TkaOisGLiGYuokUtbYU40ICc5A8inThVXWw22WUngfJ4AXkN4YgfHpjjrjgAUET489xjA7hmCoWWBNT45TPh5muUCmPlgCeXDsxoAOKmkbTsBGod5/QzPUM+sd6ALb/TVlg4y30LfUR5HEBW+zYBjvgCbHShHfPgzUdXjWHH5B0mNgF0GChNVSA9B1Cn0tAELoC4A1ARIO/WtXHIlxvncEIATEBDz4PkPABgpv8YDwE1VoRP0xdtvSbJX9vU45UEUVfTxjJ0BgJIrgL5btl1jxSiF6qj+l6Jggr4gz/dpqtlDyIJZApg/BhDiwwWNQx61YD8iC5MQnrNsvzRRBUDAqArUB0WRQNcpJpdqgEcpXJIB7HKxVPKkzeWt34/NTihWYt1U7gcCUsl8qZuxHky2xiTzgS+B5lPKWuC7nIDbUCYt2Sl5QgJNUJ0fKkUX1yZlhzdA3xjPtZv+fakOJRWT1+Uqqm2z8ZvPT0VAAfDc0W8psMt9AGvIecjD8bJWQNdRhqgvz0Cg3qjyVyAmN65dYUHkNVRg7aYwmWisg9p7h23AO8p6eXNlYIzQ50IYsyEAYkH095DYCPOgT/hTXRxAuK7yflaiFGPSmwsYUZYIY26U5xIaNHf/3vQnWc3UMk79Icq66S/+gWGAa9UQgQGWlQioCUjX01yLuxX3zVx8ubqefhdFds8Ylng++NlHMbbDUcnVWSjPIpA2VSW25kWF6mbl5jE2LtPGXmQOEfJdeZF5gfegDyj3Qgx7GHNDH4Sojw8WT6hUZAEmcDORwOkk5pOevi6nCpmYQH2BGoPHCjeBakyWW/48URbmKEKjhe+supFsixP4zkM+KMh+lPaWnZQyYWS5V4effib9OUb31UGYM1ZwAbw+FZurEQDFbgDtasK5W7sHHAESRO7ION7+6s8xtDMTiANNc5fmOgurcdqlEAWcsg0KqKj/2a+G4jFHhMiSyIvKcN3zUoiPgBTe//Wv4Sasy5KRe/FVWTbr7Hqu35P+xs9ne2OZ6+tc3ssFsh0KClZiGcR4j6p/43cOvdztlHyNTbV26uQxu+WW3QDkPF/NtQC4iWQ9UMdgZaUXrR3QfJbxqLwh2Sdtw5JOYGSYwqMBgkWoaL2QCmsIslmg5ksvvQoYvw0CEQCfuUMWQJnrCPHuQaHD7ykoOQWiWMD+3n2HITQLLJfrPHjoOKAw98ZY7u5thPTJZN0bttvvSnHX/trBUVQHybQRlonMZ00NlfYsipNP/eanUb4MEhx9AdWVD7ZOeTyTagD7jS5M+TJgdWZGlrM1Ux88dfaCXYCoLMIaqppChB07NqPuYkxMQYgOd6NMiYbMqHDXs23rNkfkyrbrAOHrOyA8pGp77rnn7NbbbnfArSzolH8h8udDH/4N1lbI9dYKQs8oAIhOoyBio/34hYM2SH+NIIhefbK6vtIplu67+y7bS7ZLCYrTB+5/yL7zre9i37ja7vzAKnJb9jurKLVTMGv/P3znEWeZdO21uwDer6NfRhCq9qidPnHYrtux1TKZ63NQq0jpKWXl2VOn7AZ+b0jzsTKQuD5ldAxDVGntH2RNi6TKZID7ucS4k7JC869C0dfcPNfmhx6vZB1rt3sefNCasIRrYJ5W4PxdXHc7CtIrWHymo6BQQPcgVkgin55+8YDV95DH4QOBDOEfgDKgohIVJOUw/vxdyj8R4FVYQ9ZBMiogXXaevsynUnN1UISRjLqkkz1UQ0MLQDtKUzaFQcHhduZreZbzYJkLNZ9hLE4zrmews2SBd3Z+l//PGnfdWQ+fceqKq7ZYPoDoClafZB4WAVKETaOUoQZpvgtbzn/4+ldtzw3XYXWX7tbDc2UNduTEGadmWLaiCNA+HqLLg/FGtllyIpakZ5jLfZxaSoohka7xrHGtrW0uOHyYdaeoKB+yAoUD82svJHog81QgKozcrFzIVvaNddw7a2Qsyt0R9iJekgFic1lJ8UxKLJlx/O4s/9fW3QaJi70TCsR2imWaGxuxfgLkx25N6gb1j2aKeuoZuwHk0gyPD7txEo0lpQiBGtRkIvu9Wec0EcmGUdZiAon1Xfl3a12b5X721BuHEkc2sG5FsidS+PxVwqMCy8161FwiRkSixaJqdiHqkCjalPeyRgdLQUvOUBx7XKkJRVxXUcm0JD0DImLMKYWlGhrm2hRKX8f7BVDokcJeQueOFvbkE6imZkTysE+Q5ZhyiaZly8ZRQFaINf923RvzWe6H9jr1nGy7pELp6x7FotSbPJ9NjN9rmc9YVyHkdSjx8Q7knq/Kw9+KANH/XyVIfm6a/i/5j0UCZCHNvEiALKT1fpnXLhIgv0wr/ff9nUUA+d189osEyEJbf7H/LrQFf7WvXyRAfrXtu+B3/yUIEH3GW5Eg81lg/Uqfv4qjwKsc7fE666E/5SxxdV6QWj4Bl5wqipjFOMRwzlVRliygIyLiUGuMU5Qfxtl0mIJPFXA2g4dEU7xFMfPwBPhHKFhXNWfi2TkFCOczL89AnDM4sw1P2QN3LLPHOP/rGibBFb29/F3xrxwxGsnJlo2vrmnuey4LZI4Eed22yzkn/EcZlMctX7l5dgnWQYV5ufbk939gn/z4J60aECRUACgXXnGxlAyHdfbSC0/b7bfuwU+8ylXIyRJCGQZl2Fcoi7gXwE3hssogaMA6Jx6PbgWEBkEItBBwqSpbZSOUf3en5f7WKQiLq2HjEdgjDOKffjeVtGeptDYrPXfGrkUaU0VY9AoCTRU4rEp2ETA++HPEA5aUXCjjsBkEMNsCgDYDUFToVCiyODlJ1bxyHkY4yOcBGGZi09EJWFly/qJr6H7CedPxrlcI54gCgqnYDQYgFggVwQE0AkucQQ6sYwB2sgvSIVINGgZwNUQlnx9VfBmxobZmabqVnzpoQTZmy7LSnEXUOIHw/oAykwBWoxzmxU7p844cOoa1BSAHPv31HMp7qEAM5hANisHfB+36m26Ao5q248cOuwpZHXDlCT1BGw7DbHlRpSirD+UPqK0pgicklZBvgEY/AJBg3rcdsOHM3660Nb9/AfBEQZowcHSi6OhQqiZDbDl2ZPteOIDF2RmsRB5ygOwoAFAyAEJPTxte1G2WCmAqi6dIZRdgyRPKc9pGkHwwoEYjVefJWGqpAt1VkslbG7ZvjOeK2zjAN+0JyTDK9wyH+FNUwc9ysL8FKxQhqy1USQZQ2X6OMIaXazjQg1/eeW00NlcR5gP4XlLSYw1U/PpR3Zibk2SJoQyuTvI1GCBHTjaQDcJHxgJ8DBHoHUuQNgSXh/I8GAgrCshyQJ1QSxAvmbGGTb0N00a1iAv8o1DIxKc6YCGMDuaHxVcooHD/FBWpCeGAzlha5eDbTX/w4fl1NrQCdA/xmectLjPXOvi/QIAovU6fsQ6lSB8A+unjx7CviXHhpSIt6iFBfACt/AEmUgGMZgF6W6l0XbZ8KeNvAlDdH8uLSVedH4qqoxaLk2jeNyMjAwLjCiHh5JcI6AAcEVArGyzZnqgiWKGwUktRkG933J5iJ44TzI31UyLWLRH0lf1UUN92+51WImKQsZbGe07yfL1RTs3STuFY2GVDiigbQtWoYTzfVrIp+gHGQwFZCgtgonjvEWdVAijLOG6hIZWPoKr3AWyGUskukDVdKO81RoWwL+NAVcK+EIiDkJWBAFxjqJNmID8HAcKDqDydgbCaAfWXfUkqXv09ZPCE8HujA1SBMz6nGftTYnSp+B3l9yqauqy5H2Az3hdyb8IosLUciJtxCJMhyM6ooEgXPuzDNXtCNHXRPh6MIYW/y6e/txuwHOHEvR+4BXJi0sovFONpD9HFs5DSYsIbT39IyE5UXrWEi8uCzhuQMgSwLRJSqw/ALTU9hTmBQGreaDlV8CCkMn/HUqkPcpBgd8CkMVQ9Uk6NkgnRxPuMMS9NQfgMQq70QEQoCyQecimFAN9wCIaaS+eYY7NdBsvZklJs0gIh6Trpf2n0mTAqlbH7o8pX6gjwNUcyySIpFfubBOaBc+dKJHWyxIhAi4as1YIyzPw0xnwnsmMQcqYD67C42ERneSKfRHnDxyWQCwIAKvCvth6SzjeaZzlmeYXZKGi8LJzrO3TsKFZCYdhJhTs7m50fLbJLrza6vhUIIDjBvUzxHBVQLPWZq3CmbbqpwJ5FcRVJ2Pwk1xPG82inSnkcgK6FQPtGlCDD2PP5Aa57w+7DB7P4kSPEsxd4KOA1jnYPZf7t7uuGqJEHPvMP79fN+Kqj8lyk3I4dOyC/my0zv9Dly0h94AvBcOToIayfdlhAOj56fHXVoBCDqFt3TYz795G95JLwTJVZlJBz1dv+p7cwR1/qctX4AgiVr3Ec0LwZ27p77/2gUySK5FUBQRu2Tqo4GBHRD7Kal5tjT/3oR/bRD3/Yqad+/NSP7Dc+8XEbQhEWzD01V1U4Yix+CRksqEIUSC+FzqoV61nQfRzZvZ4MnfMolNbdlO4uaqCOqnNIBYXdp6AmUkB7ClZPqWnZkE7N9uzzz2I7VGA33TqnPnj8sSvuun0h+q67juKC5hrAWdoUAuHyRar8wb/zc5bbi8/uR6mynT503jZsI7dnoNutMQqrXrF8uQsSD8J+qIy1XWvpgNZpFAxpEAd337mH6gz8NamcH4SEPHn6AirKHttzy23M16UogfKppmceZW08SZZHluYYxpYq44Ppz//na1+13374Ycb2hD3x+L/aDddusIvYS7V3D9vNt91rZ8quOBXjDARoQmoymSmtruLfGzB+gPE2jBJv5/brrLWh3WVArN6QbNu3X2P7sCYcps8vLVjhrv+Z5150hMQf/OEXIIdQ6KBiPH7koP0+Ae2ltHU8Fncp9K0OKutHIPSUw5JGUUUXpLzs+6IhrqQG2fvKK3YbVmU99DPlrgRDvAnkVr6IB5NzJGutguXbCRvfiWVZLRX8s0ixDrLWBbF32L1nD3acxa7f5ufnWy6KFNlIKdD6JOR0YHymJWflO8ukQdqtlfcRsSj1puY1KRWqKSoRUeqBIiECW8MWrkNKsFn2XSWQVspa0xztj2R4HKC/q6sfZVyg1f3zOit4+MobBIhs8hz58TcrbMUfMX8IJOf330yAiETVPDGJ6s2HNp+A0N9IMcwE83tt5WX70F0fYD92Fu5txrKy8uwZCKu8/OV29OhRSI1WtyasIKvDgzaQXd9rhw+5mLz1ZIQI9Nd6IyusNhQsS7IzbYY1Y5j51JvigAj2S3G0+zT7rnxIXrXrABZPFRVXmLekhkhADdaBcgu7SNZ5qfBS45LZq5GfBPlfj4qxhSyica6/j74pSdwIbZpIhkoC38qu6qFYp4tr6GSvOsi9eTHnyQrLi/2IQtoRCkPMoUxijhtlfxAKUSIrxYq/X2dZnzrpts0erKGyxdK+2RfCqA9iLJD1OZy+ofVbX1Ws392sgZwGnEo4AfJPBQ7jrLUi1bp4hmMQ/+u3bHR2rK+++ipFP6ifIxoWLgAAIABJREFUIKX9mGPjUI/qfnUPKmaIRA0k4lDZH7oGhatrbQ0lg28Aiy/tSVVdpfWEFd5VPA0xz9Q/eYPl3/+aI1QimM+V96X1XvPEGBuiyBAqs5p6ID5z7Ppde1ijUhjfPDGy6USCqGhnjuRwxzD2I1cPD1erzuYDkZz86E1fP6O5kJXWAr7edQJE/eCdfrkKtIVliLzTj5573VW7grfWwby9AuTqg/2pB7ywS/o1e/X8BMjcc1j8+u/ZAosA8rv53K+Ou8Xx906fwmL/fact91/zul8pAP5fcwu/5p8ia9lf7hZ/UR7IXKD367vzq7ZYv8Aq65f7hP/f3/ppAuQNkuFqRqIK7+QmQJFhMjhyN5m+clKSW88MCpBh8BNf8LcR8D7zJDfaKBYGX1Z+R1RkolOCqOAtlkLke3estycO73cZijPTXvbA7rvtn1/Yax+7c5nd/sCDOOhcst/7vS9g3Q95AsbeDqaenpbpMjFlDy1L4/8gQsSC6NwhouZN5xc9ivu/+8CsLxV8adjjHOBQ9luf+rT94Hvfs81r15GLkGGPfvvbVGAvVX2c89DWYWvVKqpkqVCUP/b+A69hQZHtPK0V5DkLSNYPMFEHGBwSGWPJVLcJmFeQ60FCbGsfu8nu+Lt+O8xBeeXKFc53+hIky9133eGyCkYA5Ad7OrEkWmq1ly+5qt1d12yjaHiKquMM6wQ1r6diXqHBEXy+wsal+kjDnmqUSjtZ41y6XE4FcjVF4t62ZctmmCaq/KmoVjjkgVeOckDNt8NU+C7joB/AIVxWMaqki5IvOyBGIAf2fioug8gkUc5EL2BGJpWX8oSv5L3zs9IB5WXfM2hRfjO2JC7MQlAeTJKPoGJF2VQNU6E7RWWrFxXZ5RU1Tn0yRaWtP4fmHoCnaCywVME+QoXxpNgqDsHZACbKKekCQBpF+hPHIdpV/ss/DfBDgIwUKQrcbgYkryY41B/gyhNypANrDilAznyDEOAvlLoHLvuLUEC9SCotI/iOBVD1wGpp34svubyHu++8wxEIAxzcO6jiF6C9GVCOcmHC0QH9AWODAUi8aPtQ2jCV0HBP/Nv7ACXiuP4JOrp802X5MsbzmAJAmORPLw76ZVhCDQGg74Q88dQhHSCxDUnUxdpOO3S2wYq2EVZdet58yBD4yB07rauu0k4db7S03CgXtrwyL9P8ISi8+rtsgIpy8wy3V053WycWb/2uQpO2papaga2eVLuuW4klGwRODQHq8A+ARVSC10GEpHhZKOqYsisNDpRIxhJoAOXIBNkBwViXBYZ5WVKEnxVGB1qSLIe6hgFzZ+1UaZNdbuw2Tyl+UMgMTvXRB4fsgzdup9odQJ+2lzpCbGVqRq4LQJ+AnfAE3M+FtBOghDcQBBgBy6sKqXTFKg6Sqq62x5qaIBakbIJoS8bubRRLrjHauwjVk/IsOgDDRSr6AWqN8Lz07Qt43w2g1AowHAUwvWdPoh1THggWZAJL5AEexvOVd7jGuFhZAbPhgMmjWFTlUOGsMOdGMgH8UeeEY0XUT9uKABGYXLhylQ0CoMs3vQ9A0YcqWym8VIUaQoNeriy39XiyZ2ODNg5pIRs0HxnrQ65MANRMArioMncK5G4cMGmSb2XDjHF9vqqEZWyOQooE4P0/Qh8ZmSbjguc2Cyg1BSDvSdHxDIEsg1hUna5ot5AlYVZe04+FDcAl4zIAknAURVpkDGAwgcv9WG8FUk07xQQ6IOs5LJb8GAfnTl5BnRMKIVaASiCTvIZXAfZlJcW4IXRbDatKX26aanfUWQCMlfjFhyGhi4BcrKjB7gXWeklmmhVgixYWCogN2UmwjXURbh4NATPGhO0FoTXU1+ECljsAMX18FUDvR+7QJQBMiEQyZ2KxYCJqxvohF6MjUKjwHIogprpp5yuQEXWt3RAEzAkoMgIgsbwgBTyYR5SREBMVTnYDwc3MEfFYCE4DTF9kvKSlxTjZoEhVbz6zGTBafa8KxYNyTcIBBgOY9/IJ8x6BnEkig2QCxVpVQw3khexwuCYyiuKSUA8lUt0PMdSPzdPeV4+gUsoBpPe1HQ8UWOPBRsfkCyweg3kP8osBLNaCNuXUejP0LVzz7dKF85ZMRfMA1ekCJkPIi5Fdmh9/7j10FNu4KBtlXITHxKPSCWR8eFDVzPNgHZngPQQuqurZU/Y7XLc/OSF6TqqSPrh/HzZYa529iy8A3ghAZh+kr3IcZO/24ssv22/c/1HWgA4sp8LswOEjtnELNlWAoarEDqPfdKEqycFC5hgh5LJrklqrGuubTIB6ZfD0ogJYtWEj79vhQMTL2MINsAZt3boF4HDEhZV3MR4vQiiof+Vh06Oci2ykSclY36gzlRNArvVDr9H6KLujPtQEGZAf3tzzCJ9x8uRJKsPDbc1qlCIAmVqfVBm+ArVFRVWlU1zcfv9qe+7xi6hQNjm56N4DB1FWjtsWlJOtgPur1syBh5WXQrBWrHTAsJSRE5BbsnuKprLCj/btZT6XeqiSAGURYqXYd6WlLnEkyjKCxw8B1iuTqKryEkROlssw6KZPi0jrYtMyREWFLILSFG6Nddo12PdNMU9rrVBRxJnTZ1y4eQdWj7JfGsM2KBHFhPIMOrFGGmasLoNYETHw9Asv2Z477iDro81e3vsKYDn2UASIh1GpofyOUYjDfgjmBgDyINbGANqrifEdDEEciV1eK31JFj7+qCAUqpZblEQF+0o7dvAYpEyQ3XLz7fbkk09B4p1AfdVvu3bfaDlFufb4Dx9jT3GrLYd07GVtmyaHJ5B1+REsPJekL3EB6NP0obWQ2WfIkykqyGPtnrWjh16z9WvXUASgflLlQGT1g5KSEtuyltwz5u5AnwBrQI2aV1hktU0C4SExWL9lV7WZ7Jmjx467vdEEe6LVq9ZYG3uhIdqmFsIgAPC9m/1KEKR5PXuoQcZuOuPu2RdfobhiCuVJoi0lh6UUEiAMRcAx2jqVvUefAuWkJAAIlzpAc60Pc56KI5SxcgXLo4zPnbHab67+uV3t1i/XMVexfvE8RLRoPyEVle7NkRGMPVmQNomUoa/m0h/CGZNSCeXw2d0oFT4C0fe1r34V5WyRnVBbA8JnYz0mu7sZiCHllySSTXICBcgM4yiSPCWB500o1XIZK36sT8FhwTbCXKQ91QSEqQf7ghu3bcd6rJ1CAhRxzCFlWFBOsYD58/yXYQt4gXZvhtBPTyb4nmuMRXUmxaLyRI6fOA3Z30gWVAzEM0pN9kxejFfd3wq3R23A8gwCi7auRaVTjUJkiv3CLMSSiF0/VIRIlSB9SPfiT9leKQOk6tEtVvQ5rDppI2/mIy/WCrW9yGbNUdEUaMjqcxJiIYHgeQVre/v7kNe1D5VoMJlNcS4YPZg+JG2JF/uZIdpLGUbRjFdZtJaUXnDrg5SIep45kCYKuu+GXCkjS6SAHKHKStQhKK2V8XT82DFU2utsgD3VGH1hnEOEMqGUI6I/dQ2XHt1qKx484Syxrh6eVEijHBH9qdfMcN3KWunCUi4hJtVu23MPGVt5qKE4uIyRATbFfgkl4xhKTB1UEuivnZC608qEksrydYn5z3WyN8LJ30yQvE6mXP2ZI1PmLNnelS+uY74Q8re/rvlf/3bv71pjHgLkbT/fnXzf/vQ8//39kqfvt7gQHWgXv955C7wJq3iHb7Kw5/cOP3TxZf9JLbAIIP8nNeQ7fpuFjp+Fvv4dX/h74oWL/fc98Rh+ZRcxnwXm/PuLX9ml/Ze88a/6/hZKUM24/ddbF6As9Pm9bQg7++fZ1/fQV8mFuZzEN9tggfX9/OHg9f8h8xd+QBhnDG4jvcIeOVupAE+Fn8K2tT2WffOsHAzAG8Y5y8iW/yN33Wv/+K+P4YbTYw9g073pznvs4Yd/jyJuXGj4uYrshEOIDPHGgt4DK3gVqwaDQwlnUd2SDzjnDLihCBnhpjpXedz/yGdwhhjHN7zC1hKEPg6QMwNZkEhlmwiQWkAUVZNev3OnvfrKy3Yjdgjy+PIDRFXl+35AGoE1sXga12MDE49dRB3+3G0AKvpWFXswPxeA34gNgievK/naWvvov0xSMXrctmIdcvLEMVijUbt9z80c7gDtqJweo0q4ByuRfg5fKwkZ1jWJgKi+gsc7QbMK0wQBh1xBLQHYEM3nj3IfNRAmPYBP2qj3c5i/Zc9uqmzPYbtQyOFtFnVLPeB1o2Vjw1BcWmIzVPQl877hgAHhNGSCfL/53MuoFeR7nbkkDayUgEkaT21DrSbWNr4WjRLAf3bMrtu0EmC22cIJvAhBZYGnBuAqB0Wq1dux7OlBCVJZ3QiQNU0uA4AB4NQYD3pc1iqAOo2oOkK5/np8qkMBEXzw9x4COJE9j1QAqkAdp4pPqHY9AEU81cXpGUucnc2JU2ew5qEamwyWQQDnQcCQM9/YYJv+CKUL968Ka18O7KqojqVN0znM+tMBymkPVW6ePVMM6eHprJFkiTUKgbOOzJSRfqzHANdka+SyHeiIsqlIotP6AlrOcj0CqOasMwhxhUCSGmGaKtcgenAFlcYNFy/ZDXjme2HpQRmn9VPV2j44bU8erbRWkp/37LnJBZKGBJItkpVqxccOWuXFcdu8JsCug7Qa4TXeABr7nr1IW5sV5WEV1T1iz5agzPGXAxK2UC74xsv5ac9SHT+IX/gsRAv/BZjmT1uPASwHm588wWnnVO7Tm4wHPyroWwAuw5JjAPKibVNhhsVPUz2JNUp6ZDL9btzOXemzegDjEYDUfkgM84Nkiwu0zUvpKwrZBnw7dbbM+rEg6e4fo99nuOcZSj8KRl2hKvKgIABdEJANW9cRDl8N8RBG5gChy2cuQnwAWALgg8U4omqMSvq1G9YCgHS7cN1mxkokwE5AYAighNRkHlaKHUsKRIbsmMbpH7t3x9nzL1Kd7arAsQIBUDlTTBYJwC8NARgN2MPz8YPISsW+Kpxx2NExaJVUM2/ZtNb27n2Byu1gQFDUAFQh+9Nvx6je9/UNpJocRRAV2KOMy1FsSxSivWJZAVkQ2P5gGUUZvk0yVj34f1meSJrSgfJLgaoTMLmTALfKhBhnLIYwdqbpHyOEFfnOImsTq0sQ0sg41bnY/gSTGxHpRaZID6AOBEM11dd9ALkNEAUZyWG2FJ/4EEBVX0Cuxg6UNBBHbSi3mgDu/WNDUFEkOmskeDoySJD8oEBJBpBdRWVyRw8h6N2tgPBUwWLbtZQqcw882QVcNgMmFa5ai5UK14VCoaoOJQchEZdpn3SC3senhux//91XbKi5inbppR8C4KFQkWUNLK0NQ2qpzF6qmcGhSTuHfeAkPutxyYDLzDGqhN+2fRN9E0B5kHkMsDmaZzeKTVpjWzeAXIez5VI+hg/jyQsQbcaTfBOIyARsWpT5McMYiKL/ejGxV1aVY5UjP/wE+hZKmM4BFG8eAH8sGIxBUZ4BkFKeEJgeZI5EQH5mAXTrGdaT+XGlDuIyfrm10a5efqMA34moj1KYU+shS8gTiYqz86jvVqzIsaK7lths9ai1Qaz4khviMQ0g2j0ICN2HKiXRTqIa2XnNdpf7otymDkBMWQTJym0E8OxcWbkLcw7EHrGWuWpJTh6V6eQ5MEbTsSMaoj94AbzGQHa0ojRLIXdCyhtVBNTV1jj1hfwgb7n3Xmtk/VElcyrWNjPkm1xC5dSIIiSaqumVEPWv7CNPCkBzGetXMuBtCRXrype6WH4Roi8UpcU6R0ooOFhqyFCeow99VtkL3ZC5HQC8zbyf1CciQeSvr5BnVfTXo9KaAPhUBlQE9xKF9ZKyA4qwbxQ4mwtwWVx82latXgmx2WhJkKzBsjPCtlES0A6yQvoAn2u5p2UA94FYgsFyYXG1z1V8L4GI0eeM85xFxEel9thX/vxZpzZU7oTIkQ/cg1UYXzVV5KFAPJeRD6HxLZs0ZTbUEfq9Y9sW1inZ+ExBNkEiM1ZUcX6aMDJZTTZi0eSLYmAaC8hg+m9wMAor7OFEgnzgztshUwaYI9K43m7UDjVY5Oywx8nzkCrx3g/dA3IHa8gcOzkIAcWcPjvrjRrgZdt1/W5n0ygbnyqIDa0nlQSB7773HqtFrVCKqsSHOawGYj8rbyljq8JWEp6tAoYq2jEGNafWwiHAVm+B0sr14e+Z2TmQcntdsLzA3z0oK86SJdI9AtlAR5ISYM91u/m7j/3r937giixm6PuBKJpSslPtfNlZyIciW07+TQvtk0UYfTKf5QUk/Zd/8ZcUQ5itYX5Yy3NTAUA4iqYE2u0C6o2CPPIRIGb9WDvRXZBXgdIB4HoQZY4367hS4tsAlaU2zeaemiGnRODIvqoAlWU1JKoUWLJNW0HuWQ/7oGAKQLogaNrGh+wM/VkB6A20W31Tm61et5k53R+y4xz7gC5bQobaDP8WOVteU2udKCrHGWfibZWror7iT1t5UQggokpZIbXf3mSZv3eOeQxJMPsUP9ZHXxZCb0g+DwD2ADaY4/QHD1kiKfycviaCXJvBVgiieMiFEP4uYm2G/UkKqjNdcxD3lEE49+FDh2wTSuAhLCD7IaJHB8fI70i39pYuSLN+5hYKDPg9P/ZMTfT5SM1frLN9qHEY5qwJIxCS9F9URUk8iyuoecIgpMJYd5JZt0QYitwpJ7Onn99NJ/9sLSrjlyHQBinu2Az5JOVbXAxKl9oqZyva1YFFGZkh2gNNM4eOQnyMKjeFRVdZIyIl07DlCmDci4Ssg0xrQtE4TVv4047KZfPiPCHFoof2Ei4IfcbK/2mjI0CkuhlmjI0zpnxoN38KJPSeeTnZ5okKpxGlRqisuihImEAVe/zMKdQh7baUfDkV3ag4IwEFtKwBW7E97YVcrGeumWEvPKA8Gkgf7VmVEVSE+lP7PSmLRIaKYO2F8I2KjILc8HQZI8sokBmHOBrnmStLTMSHgs/1Z/k/b7dlDxylIGUuEN1lj9Aemlv6IYRjIFcmmUOrqy/zTIOwmk3HvhBCJizZbt99D2q/Jey9qS6b0r5KGWsRbo9/ns/N43N1veozGg8/fwB7/cjzuj/w3GnnKhGiE83rP3+3CRB3VW+vwJjvlD3fAXm+n+tZvfMvqWsWSoC880/XKxd6gF/Yp7//X72w9ptPffX+b59f9ztYBJDfz094cfwt9t/3c/+d/9oXCqDP/wnv7d+Yb/+20Ktf2PqvIuG3L0CZ7+fz3d9bWm/9TOWGs756g/y4ajklguTt1cHCKYWnKCtV51HZeQsfaQDbTgLXojyZn/U7ZxC5KDx02x7LpKj1XnCgleA7Y5Md9hvX32jrdu9xypEv/MEXKfwldgIhRBzFg90UZcoOXtnZg5z1RKx4cTbUzn+IAuQp7PCj5PbAuXgYtwCP67589+wwB89eiIYdeD63ATqtIh/jMhVqu665xsrOnePwOgo4QmAs1eX5+IjrAKQgkkYq6mIBZJo4WE4CPOcABijvow3wOpQKT2WAtFH5lktouSpZlZFw7MxZa338Fou86ynbffNNHB6j7LlnfmKrAd5rr1RaDIfkm6/f5WyWzkCMJHG4rKMSc0VRgQO6jx0tcwe8ERovjApR+WWLZNl14412BbDqCkBTH/fjvJE5uN5++21ObbJ8xTLrxb+/qaYNMKjVbqBh/w3bkkmQkCXYmYgACeawH8DBcRjgso3KxWgq6rMBnBU2KQVJH22UApEQTxViBDZR9ZX4k3/oTutrqQEUJ8QF4HKGSngVuI1RzelFdsUkAM2FMkgkwoMFkI8CLiTg8x4NGDPCIVqWLdNYonQC5npzMMW4H8CIgzYgRxMVo2HKneDwrlDNXg7KAunU5s0QJrI7GgeM0fuOqZIRhOTsN9ZDgFxyQqlpEOEZPB68qFJPSIizpVkZtgZ1wmOP/hOVwTGuylW+0UsgQwQCpeHnfebEEVu2NMeSuU9PAC/ZG0kFEkL1n/IeRIBEA0CL/FCIsRbEUdqanoVwhHwJQO9eKl49UYMkUr04XlFFADQqFw7tF6rb7etPV2In5W3bVudS2Y7tDl7ZcdzTjwkdDvactLuQPoVGhtr5V/ZZU10fB3azm3dgA0QodSdAyNPHumwaAkRhxiiqAM08XaVoKb7yshwTFi9BQGwi9hD0VIHLnpBK/bCByQrGDpxFZTBkLQAFW3ZtpzKaAPtQL5tqxNOdPp+fkoN9yoQdv9hml1uomgWACI0nl8NrmKrPfrt+3TKAcLI+GGgXK2sgQAAiAfB9AflUiZpAVfgYfWUIoHiCz4kFkFsC6KOBFxAYDjDcaJcqarGyYTBTuT0JWF24PB9WtA9gPQBP+EruydeBgiJAFEyqwRwSjG0T1aHTgBADPDOBhOH0jet2htjL+8l74MblO65q9ARA5TFUGpGMpR4A3igUOrGAe7HRkqUBwJ05B8C5wZ555keQBEUERuc4u5lgwlPHaFQxqCUlZXwu2SlU7RZjIZNDFlBhwVIHfsUygUyhUnAKECqIB+iXsrAaoZpZGRlS8IwxuURiBzaCmiuait1hJrNRVAuz5LgMc+2z+P919wI817VZHJZaKWFUmrYRMo5iagLgpQqgvGe432KxXMtBeRRG3wrn3tu6Ri0esLwWALK4ggybMB9LgBD05fNFjkt1MsT4DYdQWEcltw8SjAOHDqBECEEBQMC41G5YLVXj199Be6qKu5vK9xCCuk+fI5geT0FZzNQT0DvAM/mdP/gcIGca1fEd3A/gIQoEbwD+IdjrENp5Cu/5stJy5pwxxp83/SAKNVewG9c92Awpe2fFijwAVj8LZn6Y5jMReVD1Pgkh3E2OD6FOEDfegOY+vP8kYy6I9oinglpmG0OQJaE8F1+Y8+aWBuaTEUtgLg4LY17Eqk1jXnNtCPOXgokHuC6pAaZRFaWnQfYwRjuYtzwAc0chS4rP1hJ6jHXdZJ9t3rbezYsi10awRzl1stjOk790z923Ws7uRJutGLcu5iCF2duUH4sLICVWZFJSlJeVQtLEQl5mojaIwlbvlLOQ0Xv3oARsB+yT/WE4RJQv/aCX5xIP8NmOokDKPD9Ayli1H/OGrGN27tpFjoPs2YbtMiq7RKqoNT+J8NUcJR/7QdoiC+VBHeqrU1SaL0Xlo1yRWvJ0giGvb7/nHuvn+l47ctgBkF3ct3IYpCJRPofklO0Qi/GsI/pWxUHxmdOOzJWVTRhkyRC/V1paatfdcgsA/iW3EAcC0J577TXGVwJV0CEQUdW2ngyJZ6SUhKSoxv5GBPupUydt+3W7mICocKdyQRZBTpnF+1ZQ2Z6xhMr68FjauAyANtKpQrIAOgvpgwPaEIj0ZuzHZ2K59qavC6cnIdgY44DaCusehjyqoEo8DLXPAH1smGuWenHVmjWMyzHWvRnzg1QXET0BuKsQbc0rveQPLclc6jYpUaxh//idb5FdsoHg8Dy3mWmgmj4PdeQ4r2llHX91314Ijp1sLlqZa0IsCTs1f9YDWfa0QeCFkAkiUqUXizwB8q+8+CLPDds0quZXYIH0Qyw1123eitqyGKJxDX1gyM6VnLOd11+P6ieU9esi5OqUy/TRelh89jz5Iyu5Tz8UErQZxRfKGDkFMb2L/qHn0jjQhurooi3LKbRPP/BplGZT9uILr9hxlBJ95ImFQCrPshaHMW8EQnjGcd2TFCXs2rrZhhh7aYlpAL+d9qF7f8eKTz1lLazzspt7/F//xX73f3wWEucidkxZFDsMOQVWRXmZ5aJmGadS3wP1mBRIwfRnbUNfQoF01wfvdorUy7RvPIRWHPfRRpi6Mia0sduwbgNz/6TrBwrjvgJRMsIYSV+SbWfoB+cJMY/BBm8lJMhp7us89qPhKBZTs3PNBwKil3XzCP3E53VLRNn4KTDdj4oXHccHabspnnf9dzZZLsrPGfYzQ1y7MkfoCE59Nwq5FU17KivIi3EhJaEyPKR0Wor1aQnPJADiUTaIsxQGnKa9hVWrIETKHlktDdH/0iEoz5w5boXsAePI9QkHJC8ruQSR0+rUvUU842ze4wRjKoT+mJW9hPf1sWr6fi/ztQox8lAAaQPaRPZJIfkzY4D8sraqZqEPAKyfZL4qgyRLhRjMLyiyp3/yNBlwobbn+pvk+oqiq5Z+egUlYo6zrjpHEYKyPqSE7Wef2sd3AM9NJJBsVkXuT7F2jAHgN0JISQQnezFpmf1Y37whF5TzIwJf/3f5Oxst+8FjTkEmOysRFMpq0fcAa2on2UVrV6+ycNabbt7Ph7kzCpuqcuzC6ppZj9gjycpNtn6hPL9U9mrtFH/0UYAhMqOUzA+peZQNEswzCOSeu1mviiD6Bvn/k6exa2NuSk9Pd8pCWXplom6uY5/byXyyhEKGCea8SWUyce0iOiq/t8MKPnHY/V0HizAs2zSex2TvyJyhCii9pxS7LjuKvjM8MM7+ljlwFLVOaLx94NYPMZ+nQRaFQoL2cl6AWKF9FTZYy75/GerUGoi9INaotyRAfmrW+kWkiM4h766CYJEAWdgRfr4D7sLe/df/1Qtrv0UA9v3eQxYB5PfzE1wcf4v99/3cf+e/9oUC6PN/wnv7N+YjCBZ69Qtb/+cnQOZ7//nu720VIG+6+TfbS7357/N9fjf4YQ5FuYrUbWnB1p4zVQp4nArgVBskJ5wAzqgqCxfO8bnf+izWy5n2pS99yZ1n+gaaeX2m7Vmz3G791IPOreZO1CAxZIoOUIgegoWxfk+4qs4pKvbs7Ox3FlsiXMJCA8CxsJ4HOx2TM1HupzfP9gFAbd6w3tlchQmsBHAPoso9DTC3BJXAxz/6Efvbr3/DfhOPcwWRC6AS2NpO5aOqyeQxLDA2gUpsAWAXLpaD6HGAwqZB4MYSrBIUnNuH1YUvF/j8F1Mt8KbH7DrAFdmptHBwTAF8HyRMt7WxznYAVujPcCruVJUZDFg2JmUKhEZNZQfVv4ShQ7bIV7wG8CET/+gYPnuQg2EL1YeqolcT24DVAAAgAElEQVQVXQpVm6s5rA7z2kmA+4mRSULeq2Cd8jkoD1sFQbSYAmAHA9hHcwVwzz4ABt6wbAoCDaciMkq2UfyOwF6FsYfyZzygSiwWWNUXz9menZvIBgDERXGgivgQHZz1ZnjfT/OtwO/zF8qxdxDIk4iFxzKXiSI/7zIOw9EE6zZTkT2FRqeGitBIQJRY/Kt9IGPKAVUEBpXimR7HAVagYRTAhkRGQxBKAo9ku9QOKNPHQVkhqie/stLWAoQI+JyzK0ZfgOojkkN6LlXtAmFrsHmJxbpBVaKNKGa2btpIRWe/8+T2oFqcGkCAJeyKKJdOw0M/FvssUAKX2eCNtVM6HbYfEEXyJVnW9FEdrQDVWZ7HFIf4QA7mvlQwTwIUDgL6zChDg/vdf7LUvn+4y5auSbfl2SgtCFy/FjCshyrRKuzOrt+63qYISe9uqLUgiKCn/70cCwtCmQtSbYA+Eg3hVd+KAgS/6uZOAqmpWg/Cvio+JcNV7as9ZNmPGMYSU0Oc2mgEcChAoc/YXfhjY5SdHgmI3mwBVERes2sHRBtEWX+btZUC2vDsE6Mh+poH7ER5q9V0DPF7svagitSfLAtUANdtXM3Y8LEy7JOqAGLHqcz3g5yQtUg84EQIoJFCcJV10NXV7qxVpG4KImNmmqrpc+X4u9MvcrFm6UNpo4EqcmGKPAkVJ07T94boxx48PFlgyfoqFisUBcP2YKExDGA8BLgqwjEI4NYHy489N0TYqwQh+9F/ZdciYHSY56n+rM8WOCrQSbYpjfXtTBp9kDHegL29to6JREboAtRGURAFB4WhCKgDxIO4oI0EWr30yosErFNhDBmovJdQQJBhFFoCQ6YA0dpbml1/wvPGWaJM8RyG8V6PhbQTARLL9QyqYhoAdnIcIB7AqYd8mi4sy0YBb6Px1Y/xj8SSBtUHlk7hSclWzeu6IZHSksjmYMxhqGJB7L7GIbKmaOsuQPlayNVe0K9gwF6Nf/mcTwD+TQKEyld+PZW4ap8X8fWPBIhKoRp4sK+Tqn2IOUiqFiq7owG35cWvkNxWPjuIcHIpqYYAzVrJEWhub7D/9ed/jB1KH7Z3IeYBsAmLBEEK2MWzkq1IEG1WRiVyc1sfhMoa7K2aKUrGosYPO75LZyF6d1pBUTZVz8U2yVgJgMyYwGqkG/VHZw92JrB5IjG9Gd8zhP2G0F4hVKQPAzoOAPqHcW0B9AWRD8ixnMrIR7Z3WDMNMrbSAcj8WDRqsFWSCiANhcY01b4ZKJ5GaYdhFoRRB4YF2lM/eQlSlUApKtFvxC5IKoHcpUuxYZl2IOTG+zLdMjdTQQYM49CXeaQZgiEWldkUZOsF7JREGAxwLSNUIydgF7Zp/XprocLfmzl/374D3AOVyf48c4iimCSyFrBIVK5BNGTCJPPIMHOvSBDNZUJalQeSjrVanUgpCCVZ82RzTwr5bYFkz+DvymfqhQCVIqqXvnXu/HmIoGTWmovO/jCI340AYAynnxefPWMthJQXQZqrjwrk1cZ9SuAuQLnWDtkrlZScp5+32i7UjapKaGftUFaBslcEQGozKCWI1B/BrEXK/mht7aRKu8sRRxculDiFQg05EFKXqMK6AFJGtoBSH5byc9ncZKFKaaK/KMy+DMu8NpRHuqdBQFmB+h/75Cet5nKFI5JEgLzwwgvYYG2gm5EpwJfe4xAV+CtXLSfUHhUD4OkA719CcUIWY/IKAcyy48qinX2Z88bov72QUB0oqfqx28pBlSPVly99SPkia1BgJMQRFP79R9k4hEOMUqWOxVAUa1E784wnhHwbaq6Drx20TzzwcRRmARDMWJ0lMhYhbvpooxJIv+07byDjqMtVYEg1cBpFpx+qwQ1Y5YlwqkCpWc/7JEP8pAD4P/Iv37ObKHqY4WGI3NXeIAhbsKraerd+/fDHT9uf/cWX7ez5Cy7DYZi5RiDxM88844iQKmyMAlPiCHYnE4Pg5p3brrVNazcBivfaV//2W9bBJmqS8ZG0JBW1ZTpgby25NIxD1rN8NlH9VN+HU4QxI0UPhMZnHvok42TM/vrLf856N2QFEB+rl+Uz5wDuM59UnjxCP0yn74j46HTWgf2Mx0jGj6TITzz+hH3ovvtoK5QFKGw0/2jzJqJN16psJ31rQ9ACeN3MnBoRlwIBMWKXKqtZ+1MsNinDnt97CHXIKJlGZKhBwBIzxLgB6BZeDLF9jj6iMGzlHA2x3guvD2CfgfGRywKagujwo0Ch8qsrLOV3iyHSUV3Sd30Yu1H0XyY784T8UE7LOJUv56RuZT+g/I9C7E2rICi0B0xHCRvJ2ONldvTwURRk2H8xv2Sg7tF46CJHra2j0W1I47A+88Rn8sSRU6xZ2C+h9FlNn41m/3LgyCHGv68bfzlZS6wUxanWCEmbQ2NR2lJAEcPGNA5lWxQAewVq0WaUgLIvTaS9z/NvWYUqfL4UUigPMig/O4+QuyvkY6BeTY6z1cvXoDKcsrLz5ayFEtAEoeTrsw7UDiJ5BphjAhizhYX5bu9YT2GMrP4Cw2MguKedOkI2oFLRzPJ3WUPp6wpKmrzPnnQEguYEf9q1EHJTf993YD/7CA+nRE6gD4TxPLRPkarspVdfZvnz4PpTyRoZsaUQlToMRHIf+1582dKwLc3lPppEgqHqUTGLP6SWnqvuOw0Sv5PxfulSOUqxZW6OVaZVbXWtq3yaoiCm+MQJilgynbpripuu/j5kK1+59x905IcIUs3zmtu02RcZov2E5lfNLeqXmltlAeiBUnMWi9ZYDgZy6/Sc9rXPPvSwywkJ8Auhf4Wy3qCwZB6PYf9x6dJlLPHSXGHR20nw585Ib64C+1nFwrsLIi2UAJnvADzfAXM+Bcjbv35RATJf+7/Xfz4fQPD21//ujp33etu+H65vEUB+Pzylt7rGxfG32H/fz/13/mtf2Po0//u/139jvv3bQq9/oe073+vn+/l896fXv5UK5Oq9X32PnyVB3M5/HgVIVFQYeEmDs81SUVY3BWUKSh+iSNG5FoGhCP/qo7BT/xbWofxM4UTJ4D1Ts52cizrAJPzs47feaquvv4Eizxn7/Of/iDMapAl2+jr/jIF7JoGJyK0jGvv1isvVthQhRg+2znIsevDW2+3R518yj8xPbuaap20DYKFA0zqqWZdghzQAiZALuKJskHFVnAFABSiwG7BadiFREB5DADj+ADbOKgHVguw5GgHCRILIDiKcQ+K+A4c4lAHGUdEXjUTlbz4MKr/uG/aR3/wEFZOxgK5U4wNuZ+O53wCAV1tdgcdymF2LpUcroFE+dgN9MDaZHIzlLb7/FSqNOeTJKzkT+5EeqhvHAblXrVtPuHAJpIu3C8QchFmSxUgq95IE8KlQ13CA1h4A9FiuY9/h17C/woqAhpIFVgCHUd1jFNWOUoBMcc8hgPsKRFcosT9ASgbBLlOA1h5U7memJlgUNiLRwdjWDOPFHh9FW4BgS4JAtfM4gMY4D6SDgNLq2iZAv0mqUuNsCPRilor+OCwmZMngjTqhDDAkEnJklEN4uQIwqbqMxN5F9yYbgoP4kodwkA7isCwAagxAYxaAPBgAYVZglYBgDveygTn8F/m28vdLANDnAjtF3IwSLCOyIik+2rqpbPfnEJ9FVbBAuWQsWzK5/2gqFssBBAsBgbrxYJdn+hKA1BSe0QTSoRksjxIAFwn7sBSkSr10XFW1CvAZRHEjiywPAQmQYZNcC9EoNoJEKRyAox5CrInqwRYsdM63ElYaEoVX+63Oh/5PPv8le+DD19jynFTrACTpAxw6c/ykLYVkqUctsX1lmqu83XcQP2+ssDYUZnI/41ZS2WTN4MGBBLw3qIoeEKZ/BGqI5gd/h2yiCpJrmqBCM5aBIy/+vv52fMR9IN2CsB3ZwPMeJZS7ztJ5j9pzJ9y1xxIKWlxKP+xGCREWRz4L9l4A6umJkdipZFoCFf1TgGZ6Ni/t3Qewl0VVe4+zd4lhQA/AWspuRtYiGsiZAEfK42gHAGunUrqPjIswbHRCIJsSANpkgdVEZb8f1cpZAPMCadW3kwAkNW4muXdl7Bzcf5CK+nCUQgBeEGD6PYHXAQB66rs37Qy2p1/qdiSIBrgAcFmPCPT3Y0yE8nntgJEtTVTgQyB0Qj6tQHmSRj+W+ku2PaoWDyIf4rXXjgCWoWQABJqlYrMWonDrts3uWcsqy5c/+1ob6eNkLYD+BDEviLBTRWwoZNAIQbbKjoigzScgSELog2OqVO8fZRyQewMAVVlPhgEETDwguD8PzWfKE4KLSvuyy4CPMMIojGoAMAsJIfcAzErh+r1k/UIVcH1zu035AITDGZ2vBFgDTE8DGPIW+J8axzXOWieWT7I+mqJfnCo+z32QEQJomAyAqjYPIdC+o7PNqWUEHgnU9kT5Eh2bBIA1boePn+DZpkNmXIFwGrQv/dWf22hrgwWgrBhHaeHL+GvnfhshO4KDI7EaKkPpEE7XTnCWPwrm9cRfZWS4k+DrPIg8P5tEUTIOyOUNaTY6Sv5E7wigHGoBkM5JgEkHZDKxBwFgqt27mINVtR2NhYqAf1UIj/FcFTacBLlbB3kpgE5jO42qY1X3rqBStxErJn2LEMjIyrYUwLVz2OWpMr22vhbQLRjSo8g2YFH3/EtYzABqJZIVsuP+Ajv5w0pbTRW+lB9SwHmxNrSQHzLOfKB+U1aO7UsovvKM1RxA/G5IA60POXxOK+qKY8fOYnGVSuU6TD7ETRTB9wK3RepqbARD7MieRouYF9ZoK/Hq16J39NgRyIRlc4oL+lct4HkH17tp8ybI6AlUNqUu+0h2X+dLy9wasBbipaSszNkEhmFb1c5zKQCslG9kZdVl28Ya4g+pNME4j2TuqoeEP33ugt310futChBYIPjq1audhdsR5liFIi8DuExnXTmyd69tgZztpPpZ1kBaiBXoXF1Tz5qSwXvVsYDHWSaEx9NYRaVBNqkoQIu5CgJkm3QRNZbAyzQIkHbmWpF0rxw4Ih8jS2RtUpi8iAIFGheuW2e9zBuSfco6SyRlITkAA6xlc4B6JcHS6yBPxx2xLYBTIcqnCB6PZa2YgpwJYz0QGaE5Q7kfUo7VYz8WxlgO5lmsw1LoiR/+ECKTbBJkSBPM5UWFuYC/49aKas8PG7nsguV26OW9Li9IpHsGRO1lyI9QbP0SUCVVodoIYk5vg1wJRmqahWJEAdH9rJndBIo//e9P2m997tOQf772zW99yz7z279jbbTbRQVbY2Gmvqrn5c+6d+DQEeboAPpUlbNx3HLNtU4lcholiA//f8NNN7n3UBC0CIUQ1maYOEBlcoogPfwhElctW8X1hNj3HvuBvfL329/Ynz70CMUUWDvF8top5u8Zqt9lAenpCiGGXQZIFqRbQ80VAtbryD97yT78wQ/YUvYh4YzBJv5/OYo3DwidScimfp6LxpqPcqJYXEWUnWKOuJUgdAHSA9y/rNsC6G8Cz0+dPmUfuf8jTr05ztqpggwR4L09E7b7lrvtOdpYSrGVG7dZbVuP7T9ebKVVdVi45bJOkgEGwT3CuFAWhiwwZ5gPlBk24By4UA9QeOJDUYFA7gnmGm/au/prKy3ht06QU5MLYF1GwUagpTG/JbAhrKXYQgB8IwC89kmSG6vyRpk4I+yVWggUl4TOn/eJZx+XB+H0g8f+jTG50oHw8lhNy0i15MxECLw2FBUqlPC28tIKxkES94lSjc/RPHwaAnKQfV0WVnfrINuaad9OSCIpsgZGB5ySsAiLq1ZI0TT2Ys0UsWjsVjPWIhlTyvKYYZIOpS+LVM/LQXkI+Xnp0jnWdT8ItpUUobA/grDubutFBYXqbxhZNetlK89hiAl1Rps21DA5qBuVMVTM81CGj58vKke8YtVmsrvTt8isGQVDsSmv+dZGy/rcMde2Hvy/snRWYE/Vyxr/5L//EAILtR3vF8EYSER5F8s1StTwKvOF1sVVG7C7hExKzkh3+9BWiJ1qsqMU8h7OvBlMX22h71yBbJblnfxww2m3EFQbsjaTMsopnBnzItxk9xfFzxOZO3oh4by4psuPbHX9POcj+91BQnSDyA8f9uJSfKgwQrZ+Uu1onyBFiAgV+d4qSyc1Nc1KzpZAgMyyLkUyh6Msjkm2qDCsVFmTHnrgc9LHsO8NoEhi3IUQhjLmXMXUz1k4/azk/U0WWc7y6iohor/LDktVOQuxgVrYEXSRAFlY+813wF3Yu//6v3ph7bcIwL7fe8gigPx+foKL42+x/76f++/8176w9Wn+93+v/8Z8BMFCr3+h7Tvf6+f7+Xz397Ov/1ky5M0ZdlcJELXJ1fed7/NVVKriM0UydHPOFdYlvEZOIHJsEm4qu/Jg8D4p1oM4wwozEKai/3/4IxvtH597CXyT8yFZhSq6lcPRBzavsT0PPQCGg3sT7hT/+0+/QqFXgyWCs6uIe3iUOA4wnEC/MGycwajBkT7z0Y+ZR8HDN84mob7wATzsxOpihgsJ44An4qGLg64C0GeV7M4hXwd8yVIUwisPYv1fEvZFPgCII/x/Dr7dnQCJqlxrByApwppIdlPy6srGA74GMObxL2bati+WOasFHcLzsVs6dvQQVbrZgKf+1ozyox7wIZmDe6qUGcj3N29c75gbWaFUlTe7itwYDum9HOiqqKZz/syoH5QLAo7oKrsF3siCRgCa7AhEgHhMYY3hH25nAcGmOBxjFuIIkGWrVjrLiAYstLzFgFHBG0yjyzs6GEuDGaykJqgYV4C252i/RWJ/lZ2ejFogjIDuZktPiMJSisO6jPS5r2EewqQq0yFchMi3UCVbC1DaTgZCduEKZ3nVwe/I8qqTSt1OwIMWAJ12DvmBEEvDIjgAmn04ACtMtYxrV3WpbBME/InkAQV13x4K8uRb6od+WSj89TJb9fkLgC3YX7hQYVQAAPY64IfRvuEA7X3dqDIgjZQLkU91tDdH6ElA5mmAoiZIqCzA1FR5glPB7knFttQw/oCV8VhTyforHKsmhajqSz7+Csb0pj1FgMwCHvtxfG7HTkU1qt6QOh2QYudPFVtOwQr72vdes227N1hwTKKtXF5gj/7tX9n//O0HAZk6IN+qnU3PLJ3TG5AqBfnHFNfaQdBNQxsZFASjhwMAzgBgVLZ0W2MPSgMO6SfKRrE+MSxQ5rI/uGLnwS+gWMHSSRA8CmBua6MiOGScatIU24Y1SxWWV8P0+WxUBm3VWGChLAqNSbKzFU3WRqFjKJY3UmCoCj45KtQSYyLoJ+GA1gChAKA1ADZSDwkUCwcoCQCgawboUdXlLDuFVYBHjYA7KVTzFhcXky+B/QaVqrFYoGkcLc3PgdwAhCMvZJp2DpC9hANkDBBrqQsiVbV4ckoaFeBHsMpaYU1U/U/zO+OAPAKcfQFRBewHAGRdv83fXtw/4EAdedx786fsbQRsieQsxXKFju9sfrzw9F+9ughABJ94gIpRQOwIlDLKADjH+MhCtdVEe+j5xkGcLV1e6IjIcIKL2yBAB3guQRAbCdHk+8hmA5/6AfqyqsjH6MeS4khN5QW4qqBzD3JEBvpRaHWMAo6PkbdR5e45C6Ao4P+xdx7weV71vf9r7723ZFmSZVu2bHlvO3GcxM4ehJTQlBFGGQFKodyWUi5QWihlhE0YIUAgJM507CR2vKdseWtae++9x/3+jjGEW4pofWkwV8rHnySW9L7P+zznOc85v0lM2Vj/COrjaLLk6y73xnAuzl48a3kcvzc9I4mcW5GSARM9zjnh6R+D2peYvItVsJNkmgPOjdB7ERrqY4lJAqn8sMoB+NW1AERXcDiUxUIQzs7FxQKhkZgQ7eKiYrmeQRCdlyouwTCnAc5GMWYC7Wvf/LZlzZ1HHE2UPfHUz+3LX/+y9bdTyDzYaW1VFQBGCThWpgAHa1F/twPEl9usrPk2AKiUAYA+yOcdHSP2KSYYklEg2aDrDlKR+zhkaF8vMVr8GR6E9UbNLrW7ulGCIc0CVVzPvNTKnKdjjgP4V8RXL6BjSYXmOz9bvXYlxM5Rrm82pFaNI4z7GJfBnKcagPRayAN1MGUBHq5euZYYwWpA9TaA1CE3f6xafQMK/GE7CNlYePoE4PNyu+Edi+3ZR16z9dwbJ48U2abrbrBeiK7QEF/mhfMuVqqmrhMAHsKLsRUI4FYFMK+ugVjmqXN0U7TxniJnRfJFQeQGAJx1QohGQOIIQB7hc3lAmmm8ytGmcV4LcfMaBcK33XaruwfjIRIUu/Ps00/bNgDmZsgWqdGjUCLvPnSEjoFWR2zLyXGCXgidt0U4/bz5XF3M+VKyd0LQqgsnHrC1o7SYbo1kOwRhqXl26y232dEjh20x5IuIv0MUpEv5Hgb4mMKcOMLDVp0Ha+giUsmwJ39aOKcukmnOPFfWPGfOHDopTjrHhwqyVbh87wMPWCuOFT1oGzhmRZKtW7fO3aPqBwnk9S/xPByDlBPAWcBzp4i+Eim+B+Wc4/zqPvQGZEyANKmG3Anh+EIAL0vp1ZjDvXCK3g59zrnk8ivX0gMwvoaeFmXDx6B04CHhlBCnADj9uC+keh/hWSQwWcXQ2595hu6XdIBv7hNI+9k56YyNMvp7mhE4BEByqPshFNUFJC+fMxJ3yN59e+yGLdfh0OyyCpTgKt+mrgxCZg1jgfPD9e6ATBznOVF45IBtw1k0xRwoIHxOHvFRHJu6rgZ5NoRCfnRC8PpybEWo+4O55yUICA6P5mfz7aVXduN4OG+brt+C2mPKkf8CdAOZvz0ZZ704CxRX5MfzcVh9DiNSrAfadz+aZm//twZIyww7SifLzs/ibOPr9s+WOAJLJO0EYy8smPfiftcaR70UcVHhEPx9OEuL7eMffphn1qR94XP/ZEt5Ni2m80hlbfVEcHowf8oJE6Sf53nXA1lWwXhYTHwZT2PWFhNEM1Uxn/oD5jfbjl077R+/8C/WyngeZ51Rw/WfgOTt4MGSnJxFX8RZW7lhs4UAPB8hRqq8oQ1SN8CacDfVs4bq4vkgslMOgTDGcQ/nfohn9jgurhE+vwgQRZENMW+M4b5RX8Wlr+Rb6ocKuc4LGb97eU7T38HabgHzURH3eXpqup25UAI5O+4EJSLrerhfFH+luaORMR7Nc0zb/ETmnChcOue4FiLGTxw/YdfftNkik6NwSNayTvJCTADpWlnHHDbiYrl6GcNrN653PWzlPE/VFbUCAmSK9+vkXqiuriSyrodYulRLBdD3QAwSwlw/xO+JEFCXySA/GyxxDc++Yb4fAFGWnjbLqhBQDLL2WrIyh7kmlEgphCisFYK8g4jKbEQ0gBiHqMBRxmI9RME481MPz51IjiENEcJpYr6iGGtDPaxbeV2tjzx4tnnwoHTFgmDyVV9bYbM+cMQ5jRX5Gca9pxL1WOLxOnnuniDaa5JuqkREI3HqA+I+ieDPFPeXzpMcyDffdoudIZ6un8W7ytDVodHOPB6EUCEJkUskjif1djRCjMidpy6jQK7xBA99uUcVteXNZ5hUfwcki6KvtCBISoQA4XU8WceVPrbB5rz1NUdGTGq9ygUT+aH5VY4pLwgUudK0Rpjg50XMSiTRhzBHZKEW/4qTLaVTrBVCLCMl/Ve9XawRA/Ws8oEEeT9rvlDGBmOvG+c2ca5TkFEqvP8NgfF6guPK1vAKAcK/HQHy+j9yMLBuvYYJkOk2eNNtMKdzgPz+kvQZB8jVAhBv9O9PN35+//HNALBv9PW72vefAZCv9gy+kb8/c//NjN83cvy98e99dc+vN/74pzuC6dZv0/3+dN//Y5+/6V5/us/3n7k/rvz9/02AvJ780H9P9/7j7BO1lxeZIYPCnURlP0IVhUSZIkSEXcpYEcheRvsHpWAorlkEyTvf8hZbsWU2+1Nve8+7P6jWBScA/OCb7rZ1b74LgXAPYrwE9ouZ9tOfPm3/+q9fEkKC0Izf8FGk1iB7UZJHiLsXJ+El/Hz5P755KlQRNb3kuwMaLSDDORZQU4XfIWz4O1CS+bDRmsUmcg+Z4FLotrGZlbpP7pDG+loHtmah/GtkMydwYhSAehzgWxEGNTX1RKtUU+qYQxb4CTv52Dbb+AmV05Ltj9vACzBMf4aIXOpsb7ZwmJ9qNs/zAObVPTIIWKvS2lg267Lx11e2WAoKtiZKdxXxUYK6rhuQZwHgjgcbyw6iWaSUTqbX4iTg0vX0iQwBzOgE9rFJHqOAu/DkaYiIuajpu9gwT1keZahSl9ZC8AwTMxQLYZKiuBYIDZXM+rBRFqAW7OdpiWF+lpeVTg8Gm1bU4CqFXUJsBr221se58GTjKkJIgKVafzso6uwE1BhnEwtNYBdgpWYBorXg2hhkI36s6IxzgQgwDEZR2MvGX+XMyswPIbJCm2IptFU828O5aJNCmA2yylBHUfoqDsMb4EqEiaJ8Cv8t35Z/opjvjbrojiDICm8GgOIeVAId4u/FOYYMQOE9gNp2kMGWm0UEE+THlus2ourvBVSg/BOnTx+KzXBKVQVyy+Hh6wFpRSP5BA4YMXMiVcTaBQHcTbDhn2DDLVAjiLLtcfKreyim6QcMHwdMa6AktQAg9rPfeBSSIc6WFywExELFiFp8GPAlAWCp9GyR5QKOjDKoCw8esXnEXtTzezEomKvIDE8GCJqkQ0B9CIQzWAURVUWVRCFxSnzhn5BMWqBK41XUDujky+cV+xcOYRcoBWQf8Tqh4zZnFuQLr90FOeHB5+2FMBPJUXIJ5wsgtdwfndxcvoARiTgCchj7gQAmdZBD2ahr21F4nqAsN4q8e3hLm49yvZm4q3GAlEFAjSDIuADAi0wyzhW5k4DKtYqYF2+cUkMAFUGATIomE7iYRkdBGNYWVdy20deRTmRKDy4Pqb4FQCmaKJQxsH//AQsHZPZH1T8G6KGJrAUgWMDHGNdAwKKKordeT1wZXy/vRe3J95IhaDSZiGWVmoPrgi0AACAASURBVHQKElBAipwf6emJRJcZgKe/U/F7MyFcvEBeO7l6Cah625ikEnGpJBB9E86xSuWtYqESYoeSAJYyiOPxZ+7AtuPAv2RAM0Ya0WadAI2AUZrIANf6UWIH4MroIgauvK6L8U32Hx0icpREok6N5b72AbjtRik+yNwxBMAYypgrRcWvct44VNyejC3NBVOdZMUHUfI8RVZ517i19aHe9Q6wEIiMMJw9FVXniAmKAuCniBYCsbS4CoC6DBVsIiQpeWoBjP+oYEipaMYrkSg+U84xMsA5nz0726my62pxIhGxdehEIYpf3BfMVX2M+TuJsppoqbBBwN4WAMt+wLTICHVJ+Fh1XRuZ/hcsldeIAXQMp2NheJgOk8gAcvTDAPpQyRP5NQnoKgJksA8VMuSHwWSPQ6T00UOislo5PzQuBgBrW7hO3nyGSID/cQDHLpw1VRSnK7YrMzfdikvOoCxO5/X6rEBENfdjdV09xxth9YDMByEdw4mqWbpomSVHk4E41G05c4kaZD7pH/C2g4eKnDtDJfH/9JN3WdOxHgqnD9mGNZvs1R37IfwolWqqt2UFuQCjBO4w0V+qBnj0JHaO+bgYV4acgvmUbI8QDVYFWKc5uaKSiEKeIxEct+azBAi8Vq5tJNe0i3lF9kY5IxRNGM3rnL9wzkW3iYReRw9VB3OHJ2P8xz/8kW2ha0NEbT/X5/Nf/JbNzs+x2YD/ioUaBSyVW0qxUXk4X6TMbsS9FsH8XQ9I29LcaJsoapfLMIhxVA3g18l19QYwFxClPqu9e/e6OKnrr7vekczncMHlotZWl07evPkUIYTZU9/7Hl1St3Mvn6DXYA4xP5Q4U/CtOVD33fcefdR9X5Fe6puSq0XqBan/FU11kZ8NBICci5L8Amr6cxzHIqKzFHEmt1Y+HROF9C4shAjp5V5qgbwSSNzOeZjNc3D/K6/YGrpG2nm2PfPi87ix1jGew3H4RLox44VavRiF/7r1G10fh/ozdu58meOJ5dxepKB9Kd0Np3BrZDugNZNn91lIL93/w4DKMcyPigKahZutDrei4m5yeUZJQZ6DQOHM2VN29Phhe++HP2RDEBkXKLg/wth62zsesirmZ5FGIhU62prs3KnjtmbVclf+vosS83d89G+thihEER1nz11wpEEAY3ru/IU8s3ytiS6lXu6HCcZUM2Xaisn0IFZIY149X4ePHSXiLcORDnLKdHJ/tLEmefWza35rrfl3P9JYirWVFKZ949vfsaNcqzlYXl/4p7l23xc4RnqDKphPQnFijTD3hPI8iEeF0g4B7sHz4jocbqmILuIg3T/xkYdt4+rl/FlhZym2vn7DOtu543m79dZt3JcDbqyGAmgXcQ4W0VMh8mOUZ1wAhIRIqaN0wTz9wvP271//KuN/0JVoD/Ee9ZCx/UQ39lNEsWP3XotKTLfsRcttyMPPGnAxvHa00MJ4VrQoXpKxNYTIwI/zKhdnLy5LxWFN+dG1xD1V87Wl/2Gtnf6Bk85BJjdS8YWzzukZzzNz+cIFVskYnKAn7Azz+0KI+RTWbr2QKlobqLNF5fWKbMuF2Csh3tGXz7Jx43V2AffmaSLJ1PE0QI9VUEI4BLGXRSDumI/7Z4g56TU+iyIb1WGzbtNG1mPdduTYYUjLUFvE3CCXn+aJGggQReDpORXJ+M3BNebL2O1AMFNMBFw2ZGgbn30MkL2dZ5BcrUqmSsA5pMVrakYi44jOMZx0IkAy4tOIJIUchHwewKmgcZMiJxrEXSPrtS6IrRHWY6k4ffQs82O8TQyMK/GRpRnAPIs7/Xucv9Aiuforyy3zw8fcM0vilwDOdxTPXhEhPbym3HNtRD9mIQ7K4V6JhtydHKarjWe7SmHGIXAkxCkisnSQ9WYKz3Jfnr3qK/JgTbh8yVKckH0WwzpPC/cWXHCaw4aZKzpxfOmelksjnOhIOay1lh5gHai+D7k46hFcBEEal/1kk817cL8TxCBtcH00ikBUSXsI51wCjGIIU21G1P+RAHmiTYeILD/GjxeL1X6ukYQrHRyD4uvSiCrsRaATTPRVbydCA99w++B7/waqAoehd7Aj7/QHb7dz5fzuL5Ee+o6OSMQH/3YkyJXeDwH4oguvXQfIdBu86TaYMwTIdBDBn/f3pxs/v//TzwCw1/romAGQr+UrOHP/zYzfa3n8Xv2xX93z6+rf/4/9CtOt3672/d/o8zfd57tyfP8ZEfK7CJAr50Sv/fs7ZC6XpcuNrn2JUkCE6SsBpBNMNZF9iva5coEoalf4oF5PfdZNCMs/cv+b7fu7nrS33Xazrb59iz34Vw+4t9aeZhwcTZUTcop84J7bbfbGZUReZZEcUWEf+vDfggEhMGPzKHGp8AOJ6iSE89jy5b+ekjJPMSFSBao0VqWgnRycopHOkt/cTtfHls2bbceLL6Imi0Ht7+kAsBQA0EBilipRkMqtMYI7oZ6YkQl2rSoj8Ufl2Ua/RQ/gXg6g0svEYTWxYW58/n679bOo/SE9srNnQ3D4E8+QaeWlF1Bzerv3ngQwiGDTV4OSLZx/S1WrDoKpYTbsAMkC20oo2OYjANKmoPQjox5w5+Dhw5ZKZnU8Kr1DZJJnAPb0cFLzKHYPQGF54NWDsEEA9mx46+lqIB/I0smp1uuL9IlmwxshJR2gQ4tiZCiBVpZ+B2SAImwWAJ6nkp+uknZPujVi6QWIBTSZRG2IlBvgDiibKANfWXOkUmXTqRPdA9nQDNhzsPAsxbDrXXxVG2DVJVwxbZyfQNT3coAIvJT6USrPCADvESJwBHCr86GSz+wPQSSCRx0DynTvHRgmRmEYtwPxBwAAhz6H4vuT5QBG6okYddElIrgCUdSHAo5Eh0N2OdWnvx3j/KQBXqkstRPV6q03bUGlHsCGvgKiqA+VZiwuEAAKQKIoFNKrly22fsDSXsqr5d6RUlJgRgwA9TAg4yggaBjAUB9gZygEgIo/QxkDFRS79gBUpmbm2PZXDziVYsDUkN15y824EQDF2awPQTytXpJv7eW4XbhJpOwlBQmQFiCLCKgzx8gCTyZzm/Pup76E8CQ7DRn25Kud5gHmP8DaJCwOogYQdBj1/TDxLuH0tISGBbqi9EBADE/PEYCcYVu/bKFlQNIMoMb2BGQ5deQEquhM233kkg1jPqiiA3QK/iqWzy+QI4FrEoD6th2iJIoy+TbOXz+xYlOQZ56AQQHE+kwBovdwziJRi0oJG4fac5JuhwGi0LwAXgQ+dBMhEQCZ0A2Alk05q+xfKn4W4K3zGcdrF5Hrr7izWnoXlFmnaz3KeBLZoQ6ZToC2UcaYCLsBOSIAVrsgJgTEagw7hxbXY+1KX9uznw4Tvp+RAUgOyNGMyru8uMIB5bNnpTgXREgQam7GSiSgi6JOyvi+jteXe0Q2tMUFAqqJmQP8Eii2a+erLvN884Y17h6ZlBMIsEfuqfT0WbhEugFVOiB9iHsDNIoFgGusLGcc+ABCdVtNc79dorw7DGBZoI7KorOIx4vg/QsBLX0Z14NMYvGcC3UyiBHOAXCqq66GJOi1lCDK1SOTcNpcdpNMeIZZFZFYfVzzvIK5xE9N4J7ooV9ogwOZ2lp77VThRUDeNMgq4uCI/knPSoOgIYoHvDI0EJeS+46KoaMgachNB6Tppi+o8CyxVqj2K2opgUWtv27FQvPookScGLyS8xUQJ8HMPjiQjp0lamo+pCWRVlzbTKLMolApt9NnMyczmfuDMTgFsUl5bwBumQl19wwwT+BY8hjz5v8ZO9wzuo7d9CDFQaAMc+82AdqRBQSpF86cMIZrrB+SJ4WIpizmDKIGx/sArKZsMTFhXryvtzoBGB8hOC8OoEjec/gc4HGKLZizwOanZ9vZoiO2+eYCIsiGIDpKua44ESCc1HPyD48/ZI0HW7m+L9kdt95rteVtVo5zhkIV1MLBuCXSyPnHBRIYz4MqHVdG/eWSZa7PGNcrBathO9f9PBn2kxxHGwDm/EUFkIrE+hDB5YHKv5Ry4+SkOH4/HrB9Fvf2QVuzdo0dPnLIjVM9EOX+WPArQuWZp55yBMI6wH9FND1HXNcIZMdyCIB+AFGN6UVEWMXwO3JlqUgrmHtKkXO1xLZNMoEsX7rEfCCwWi+Vuzm1HpBd12k58VkiPuoAFdcRdTXMuR8E8Jf6IFhOQuZbEe96oGqelONDcXN6rlUy1nW/CVSsZlwWAy6nko+vOK0S3CbziK5q4SErZXk6rsjTkBsa7xk4kvYcOuwITEVG6h7WMczjPhfxtBiHl1QRKjhPJeJM/TJDPJOkzBcwffL0GStDCS9n5aJFix3ZfwEyUsXbUn0rSkdkqRxkmjeeoKNCc20SDjS5ZGIgnjUnycHJabTzZ0/aurUrrIxjXr92HSIIOme6+23fawdc2fvNW29m7vTCidRi3/3et+2O228D+M1mjhmy73zv+zhS5nH91jsSJ4TnzKsvPmMrILaDuedbIERf3r3bHnjbO5xbZNee/ZxDAG6I9yjU80VEdA0MjwP0E+sH+D/CPTfJGGmko8SRHzz3urh/Fe0k58eEVPrco9/5cLZb9LztaxXuOSvSoQt1fipiC3WQLSPasJ/je+Qb37JqCO7ZOE+f+d/z3O889O1uSJZG5l0/56oR+S/3lwB6X4iVeaxB9Ew/V3jcInFLZmek2NnCY3b9+rX0rRTavffcwXzVD9lbiRs0kdisVyFF7mD+m7KGskpU+kS0cf8d5nrvxWH0j5/9jHVBgLRxjeOIm6qsqIEAGWT+9LOnXnjJLuIeW7V5K31ZMZRze9hLew9AkofQfdRPr00GzxEiMPn8J/9Zbp/f/sp+uAiCm3UM41QQs8DwEdx2AYx/9Qf14G7TZwlj3l25KN/NxWX0dJQhwLj9jrtcT9SZopPErOXiJCHiSE6ogwec4ymM+UZxb3kL5OAlwonnQjukdj9lEbMhQ715zV7uoxwI/kRcRz//6RNOoCFnWj5OrGHcsntwdMVA9OcxbnP4LAMuDgqBAc8ezflyJUQi8Igkuk5l3xVEfyr2sQVnjXoyFEM4BVCv+Sma8SDBx4LFcymSL8E9RUedpz+xmfO5byHkz+JqGZpwrtolq1ZbH2uSi7iIeQXmoS7i9+Ld/THIOgs4HxcFC3XEF1MQuqOsJy59bYk7ubM/WuicrAmscSf4DEOQrik4jdNYmHdyjLq3eyHC43B25CLoSeB+amtsseOHjtpi7kctql/YuQunJ3F0rAMu4o67YdtW+wkReUHc/yJ8wliDhkOS6BlXxT2SiriijSi+BuY3kUgqKO9VaT0ESCDrO0VxqV8phtfz4TP0svYohQDJe/tBR6o4AoS1j+K35BZSF5I2F+chcK8UoScwP2jT4cH5VKxVINdKgoWa6ks4l4nHY204xJiLI6K1HQeoP4SHv2cILpgo+sXuRNgwi7U9QoMJuTdQZjkXx6+3Pb/6jytdH1ccHyI/dM/+igwREeLcI4rAuvKzV7ud/K///tVGYE23gZ1ugzlDgPzXr9mf029MN35+/2edAWCv9bEwAyBfy1dw5v6bGb/X8vi9+mO/uufX1b//H/sVplu/Xe37v9Hnb7rP94c4QH7Xa1z5u+kIEEUpC+cSyaHo+cs9H4jn2BMq2UKi+itzjF5T/R+KBJbxQikbgcFgXH2d9td3sa967WVHqPTSLezpGeT4Bv1/Xz+vH+Ztb71+vW0ilSOBrs2iU8X28MMfAYkAVwdrrK2lpgD3vkfBP9w3peZ1qQDDAfu1AVRpZCJqSBXP1knZDZkg9VlMFMo1KaUhFTw40Ix0Cm7pGDhC6WUCB9iJgt2DTc4EgH8/AExqagabNn/if4pcvM15VPwXiLjp2v1O2/LJ866gOY6ICREpcieIbGgHiB9k4+/NB1F0xRhxUIoDuPw1ZbmzchSRbjsollQXhLKTsyg1B4pGnVxDZFCLrd2wASV4FYWdZPWzKc8CbFZx+1xUrZPgtQ1k97cANHbQYaCYBKmVRRZkorpVIL/Afw82wN4oAwVY6vgiAY2GKFCO4wLctnETyr1+O05ufZzy7FG4r1621MpQMicDYAUIXQKFEnA9AXCuc9GKyjGGeJEDJ06joARYXrLcnnruBVu0bJWVyh2AC6QNdWAjQIOUjCvXbiAi5JxTwSrWphkAXBELvmxWPdgUx0P6lFHwoqL5ISIYhngvxZzs+kSK5f71YRebobjmAMAKdSOoxyIHomcc4H4QQiiHbGxl7KuwV5tfxWAFEHOVk0EkEQ4QHz67N+CA19Q4EQlJqNi5vvQqeE8OQ3qRQQ7QUosicgU9C4rPKtf5BbgcdfEmATYEkKXujiFie+ooCw/i7xKIGPr+T54EfM+wxXPSLRLnwQDnppPIDxV8FuCuSAac6iIju5/yXg96G5oolpab4PyJS/RJALyvIzsOIMMzhM36mK9tfw31pzLxOSc+/FwUzoQyxtmsNEgqT5T2fLbISLpcOB8LF+YAcNfY7YDjI5AfbQBCQUQWlV5AWUnRe3F9jzVCurSrVBVSRR0KYdxUMZTTehLzUQPYOQVYlElc2xixaDEQCPXNdeThN9k8IqJqcABNoaQOBdjxhaTxwFFRX9cMmJkBQESEEdeyFtdRCGNeti6B/Opp6eHvIiAtklHligQ5AonXx3FL9apeHYGa0QAgJVzvCcZGL0STssnVA6ASXCnX5XAKB2QZ5Fro7wWublyHO4OvHS+rqFhF6FG4qsZt96uv2F/cfw+RSC0UZsdB/AH8AjaWofz1BIgcJSJDE9U87osQ7skhXnMSAL8Ele7+fYftwQfeav4QPiEcuzL1J3m/AUAbX6LYVJ4+wn3pDzAZyWccBLAZo0NGcVl9jIWy2g7OWTu8ox+Ad5vdTMSRmF6BQFIgp6HUVqr5BK8pcE+qbz/A8WFAHQfieuIuIau8vx+CEjV1TX0XpAfuF8b6pA+Tpx8KY2Ke7rz7VqeALcMBcvrURRxli62B+KNR5rlkgE1fxkZMBCQipFgyxNk4c1EgY9TZ6siT9yDyY+eefSiKs+0kUWn5S5bYdWuX2ERbGSBmE6Ar7q8RL8bvJBFOxPORky6CqhF3yHzic/r62okQmbQ8HBoTw70UMDcxpynuiuISIVZjaGshUKpKGXuomIdQ+nYDUooQ84CcHWDuZfK0hlZItXhiaShHnvAKtPylG3GRlVvfKACnB3NsXIitxIHmy5iQEtmT0tpxyMcK4sjOEntVyzhfu2y1xfgEc42abe3mPJuEwSo6VQPwyFzAtaJNxj7w7Qesr7CHc3XK/ADA4iMhjiFcnvnlkwDfm3E+RFES32AHDp62WRCZ0RCi/jyYFMmiiBt/xosA2UoIcPU3qGtDzg8/CINzuBMUh+UNUD4nJ5N5f9gp8vfz3FiL40P9CBV0frj+DMb8RuZvzf/PP/scAKCn3X7rbbZ/7z6uwzkbZ6ysWL/ePRTV+yHiQURXEnOUYqIU96bXr4J0W7a0wBKJvmojYouXIV6t1nroWwkA4FX/hmIcVxNz1QjRHc49JjebXIzR3CeKxDoOkK1IIN07RTgo8gE5RU6e5TiycVNIqb1nzx4HLgqkH0YAkIAQIDWVDhRAbxEzZ5nDlXm5GBKnk2fTIWKh4vkZEShy4CmqpgDHSBuOxnko4A8dPOhA00GA4BO8/3oK2uUAWUHB9M6X91hJea2986H34IIK4Bn4kvsc6oMRWK5+qNkICjpQUwwzfl7h9/r4ex2Pis+9cM5VlFU7Z8lNN11nLzy/3d507x0u/sib49e47CMf88C+QwD5I3YjHRyhEPz1jXXEfrW6suy33v9W5px+O4sLRGXOYZyDu+++006h+B8GmI6n5GwWz9sangfqr4ohEm+I9YBi77Zvf8beQ/eXJ9f2+z/6KfOYuhqIeYxPsTr1EGBdHeYY2iHDz0KkxQI8K8ZQ5dLf+VCmm8vu+2ecd1z3YQBkP8aA+o2CIE2TAHlrGf8ix/MX0jsBMH0KAlOEYCnxdstXr7HvfpCIML5u+/cy11vlz7mLUTk064BQxtWG1Sud4yOU2Mj5kJgiEJ598me2ilL3OfRViRAJIDqwG+GEJz0+vnS5tDe10YVDn0V9M/PKbAirYfv+4z9BXNFuH/5fn7DndO1wIZUTC5W/YJE1E9ckYv8VyI5XDxyxNs7LX733g1ZUUmFFOG84aYjkvZ2boPrrl10eye85hAOWuRungAqt23leZuFAqKA7bBSxRCTrMhFF/czjIl87ibprpOtLkZ1zsRYH8zyfBZG4/alnrBLyefny1ZDKRKxBEmQRhyYyJBLnwEHcSwLZJyEKhyBcF+YvZib2tmeefR6AvskCcCqu2LKeuY5oLub6cEgyxVGeJB5LPXAad3IhqCvkBDFkGYhpApkXAnFSpPP+wczjXswB6iLqwumxhDlVkZ6FzDmXHU1RroupgZJ7FZUr2rODeNBh1jfxkHjJ6VzjlnKOb8Tmcc5zUjKtrhQC8mwx13CYOZL+Esa6nrMingaYzOGVGNasSTVP8ZohjLdJKX84J2OsccoeWWyZxIb5sE4aYR0s8vTmLZsRClzE+RoNQY3gAmKiGzeeFulNkIEiPjPpUNOcUXj0BPMfBX24H7Mh23bveQ1iHrEMa9QkraU4r6/wvF2A1XsWwhz1okU6R+d+1mthFKznuR6Qdki8ZuYAX56LrcwTIkDCcHLJFRnCuQ1jvlA8YBD3vTYPx75eYHnvOoIQY9BFbenf6p0K5v00t5aU4uTkedLBuV62ahVz3agTNqjPQ/dIaYm6fNRBRNcfY6aP6xHO+9UT1RoeHGUj/TyDERtF4Zx8/3s+bB3tPMMDovjDOpAuN3/ImUAI4S6cKzG4l0Vq1EPUhPH+zv3hyI/Xu0CuECNvHPlxeQvx+9//90dQTW/xn26DPB0B8vrff33Z5OW/nz4Ca7r3n+77022Qp/v9N3qDP93x/al///efvxkA9k/9+k13fDMA8nRn6E/5+zP3328iLf+Ur9N//9iu9vn333/nmd+cOQPTn4Hp1ldXO36ne/3pjnC69Ysiu3/z9R8jdN3x/zo69/XvdvlnB0fq7aHb77Y5a663T33qMw7/nJikDxUcrB1xvjCcmOh4kkCoyUCc9xZEnJtwhHj7ikPAGU8Cwpe++GUXBzwF1uCx9FNv5phRIys2CFBXm6JRQPFQNloCocb4b382sGAQ/L+ni8oIUyExn2MB+eoqUK3BMbBuzSrAs5NOOasuAKlNy0qVq59ODFYD4PMi++kvnzZ/YjmOPLLWPvNquMsNLy+9SOQIG1nUaBFsxKVGVDa3NgrDgHp+vHcYG8asrCxA7AhrJztZm+UioqPq2ZQrk1j9IiNsbhvZQEode5bs9AbU4wkAyspZXoSKXaXAKoFOjVeBbb21kxc2xOf1JO5gNoBNA5tLf/KAggSqsHFLgthIBJDzBYyUclEdIIvmZVl+FiXJbY2u+2QSpWE/quMdzz9vSYBd9955p1Po6bx5SOWr0la+FBmkuJNECICG1m6IjYs4VlARko9+hILmbsAmqo1xgbDxBHwYJKoiFMKoH3BSMTgC+rxQQCpiqQTwM5jPL1BAZbrq/ujjPKnsWR0oYtdOf2Wprfi7MyiWAXgA230hNuoB5xV7kE9Ujo7bHyC4SfnTgBLziYJRWewLz2y3zRs3EDt1CUKnwBEeykinBxbXRydqcx+UpM0uGz2Y8XEEAmgBufRJxCR1cr7VARLBeRhAwan4hkBKR+s512OANDHEOTUDbBwlBu3uO+6AHAHMAYDoRfXdQV6+ctabiM5ZTjH3OAre4vNVKBABgsizXzB/ge155TSbdDM4N8vISsQBkmivHD1rpypHjV5tGwVY8QB09wSYT6KTpbeLEucIlNxjqHyJtVq7ZiUKcWLT6AG584ZN5sV5HSeia7wLZ04DnTVYpKqprmjlPhskpcEj0MPFSwUw3gPUrD6IIhm1adb8NMrWe4lYS8ZtEgBQTcE8gFkIsTsiX14BEI0FCB/E7aGx3w/o39ZKFw2F010QWP0UYw8z7tSBoI4WKcO7iSJRp4oKm+VyaoYEFMCrgp9oXEBxuClUhn0IsKWGc+gL8CCyZBSyTkSI1MzqG+jiGkl1HggIpd+VQl6q9XVrsbXw9dIukQeRDoTPzk7nXiXKBcJJvTvKOd9H0TqHhpo6jdeNdmp0Pz7bONeqG9fDUUiq00Xn7SMffJjPjkUGYmNM451z1gsQMsJ1Vj5fBYCjlKtyF/UDirUSR+TPOVUpc7t6L4h80pjoB0jNyKRYHhK1ic/cyp9wwJ1oQBR/IrHGAdcGUcG3qV+EY/YHCMokimkQgqKjg8L6uAyUw03WQ6xRM1mBkVz3rsF2QCc/e/Nf3OvY4DbIlosohIf7ISMhETwZh5GQu94eIy6eCrE0Y4rzSyyOB6SlPyXwdfUtxGQl2Euvvub6eVat30DpfbetwQHiN9XJhyVzzYNImM5hQKlunBFk/2OviyZX3YOM+CkPumkAlmIigywOB9KECCDGZyDXu5Z5aAjHlrpYAiEahnqGXZlwK4Bt1aUKQCXKZ/k5H+7PUeaQUj7fCFhSKgM/I2chHTAUfAPoB0V6QlhTEJwabVmoeIMALHuI2xthrFaghC7huItRb6trIdwv2FLJdt+wpsASskLtxV07cNmptycQ8GuOrXrffOvZ1+HAMHVTVFXUc0REqcDVSBW+ZCkOkgWUQ0cEowxnDDOmd+14yUXmyQl4CqA+GxdPNQS0CtvDGTudsPLtPAfKYdoHuI4TXE+BY8uWLHTdHFJAF6OoXrJ0qR05etgVEGt7IbLh+k3X8ewooWi9ifsVYoDIq2GIkcd/sdMK1i2wOQvyOI/1dseddznCewzg7xRxh3ILiTyTE2rViqXcF5x75m0/3q+u+IIdYu5JzMx1cUy6d3SPKQZLz1w/iG7Fzl3CMtnDtc4nNugwRGQOUvho+gAAIABJREFUZdByp+jBXklPQR4xVjpGfWmulWMrCzJEcV5tgJhyf6jMPhaSY/svn8KRsMw5p5TH3wrJFwCh4MkzTR1MJ4nGURSYAE8VLZ/i/xcSh6VoGjlEnnvmOWcRXbd2rXN6zMtbZF/44jfs3vveQpF8pIvbkjtQpfJS/8cS8xUKYTkAya2H/ThA9fPPP2d///f/i4VCN+eynTnax06fLLING1czf++3O27b6iLJpMT/1je/y1y72BWUcxatgMieHsiBXRSE587LcYTKXz3wIOcCsJM5/hyF6P2At2nMhZFEQoYxz8oxOIKzU06eEO6HPpwCL+Aam4QMVkdYDiSCFB+13GPf/eHjFg+InVewAuIyxKroeurAndMMiS4QWUXSIpoFrD/5T8vsvd+oBoxmncIcF4NrQ+SHRBdBgP8hALJZGZkOkJbwIpRn6Su4TuKYy05D7Kpvq5XPMuxN7OSXNv16ZbXtCxchzEZcp41crBIB6PnW29EKyWt2ZP8eWwmRtoGIrLqKEju+Z5etxA02zD2cQ2H57l17GK83sD6iY4j5TVGWn/jUp23XvqP2ob/7qB08WYgjYcwB8+mo/f1Q4YcEh9mzL+ywDkj+as5jIsSJH6TcEM/MYcZOD+OwhjLugk9dctbgWNytit3Ct+AcskN834t/fDinAXLZQrYwmB0J2ABJ6cfPiCRIT46z2SmJLtJylPjAp3+53TKz8oiN6+FazIJA8kLMksZQGXNrPy1NtU4RQN7eQRQVwP4U80l9QzNChFbrwWW3eMMK5jmOB/KO9EBcso2s2yjwhsho5Vk+hmAiju+X4fZaOH+epeHKKcLZt2bZcoQTEN0cq2LZChCMnCMqSo6RCzioRIjIIaQIxXOQaw2s1RQj6sXvsATg38R04Vb0C6GTCmJngs6oUTql0ukhaW+iY+1SDS5FCHPuTfWI9Mudyo2tfio5JTy0gOXzeOrFIJdKvlngxkDquw9DHrHm4znHooW1QxzjystSWN91Q9AHQ8Cf5RqqF6mBuTsFkUwNYiBF78VwXeooclf/x9sffLtzwCn69QzEmwQ4S1euotONzrnz57j+yY6YoJmM9e2wi97Lzsmm3yvFucjk2IqNjcOijeNDMYbMGd7MmY2c3wA+u8aAbOG6vyuI4mx/8W7LfedBnILM44z/3Lz57nyKTElhrEkEIZKwHhdUJm47ddP4Ef2nGEqtCeoopvdkLeKNI1IEyACE4CRrjF6ce/10fkSFxiF+8ec+0F4gkvs71u6790GOnViwCOIkud8qcfeFIbqZZO2pXpEISBsVpV/+uuL8uEKE/IoA+Z2bm+m2Vf8Pv38NEiD69Jc3tjMEyP/DkfAn+VLTAQhvpHvqT/KEXWMHNUOAXGMX7LcOd4YAmSFAruXxO3Ps1/oZmI6guLYIEF2NKyTI5Stz+fh/V7fg5e+Hg/9tK1huP919GNG2UmnAaOkz7RtqQ+hPNyb4YS0R9hHhCexFxhFy0/kRE2Znzh2zT733Ibv9He+m/5WYYzCO97//g+Yx/2O30Vc67jbX6rrwwQGinOERNlJSBcodEI6SO5p4DagWMpt9XHH2I1/9sq1csYT4mjR+z4OfCXJZwgLQBgDIxgDxh8n2jo9PRuVa61TlUyiEjwKatADUNj31Jvv4diIKyJgPA0g+enCfLaG8sxN1ZTDgcDybQRVPyq4/jrshgxgVAVFJseGwO00ul7qTCKlkChznA5BX4jKoAWwLJdqoC1ZIUUiTbHoLAcbWU8wZQgxKfW0jkUaUP6KcbCLSShv6QMCxXPpAmskY8+A8xLKBjlbnCGSMD5u1OIqvBbKUAtbNz8mwWXGhNj8rA4IkEWC21cqIKyk8dsx1CNxIXr1A32hAqzby5wUoyNJTL+sOCtNA4i2a6T8IwHojoiMecObAkeMu9kMKWV/U0sH0XSiipYMokngiIS6Sme4JmCzyRyWhzWRbR+EKUPa6XCAqRhbYrtgZRZ/0s0k+/dUVtuQjxxzAnsCGPprPoNiJSyh4+4jVUWa/U9YDDijmRaW/meRki+ySm0PlqZ4aEwBoigbpgNxQNFo04F0NEVVpzrHjRycEXRKA16G4UoBcyNgGaOCfUcARTzaa+tOIAt0fVaNiNUrZoAfiRpkFWDo8Rq45oHVL8Wkbg7kb72xDJZpGxEszQAKxUIyBjrpeu2EtJclct6oW3DEt2KU4pwXLAP8p6Hxse7GxHzfCx+hyUQF6CO+OGh0sIxDGLykelToqfH9A6ZRkwOmpMci6EruRfPcwFKK+qHX7m+mMIY7o0IUua+f8DfijDGX8DxL5BKZjQbx+BGB/RIiU4ERTNdNnA2E3jGPAX24c7hlFWOVABKn8VcCH+mlyKcf1QsHqTWG03D/q80gkUq6d3phezrHIhT5AKRWqjhCdJtBVTohqHFdpqNqTGUdydkjdrv9WHv85FMJyMUgNGwlhVVJS4rp31J2gWDoBuDt37XJAm7LAfQBRFCmlMu0+rsndd6dDgvS6roSYqBCuaSLXvI9un5fphaHAHeBlyaKluL+S3GZbURoTnLNJ/gwBqkqt3ktczc2bAfwAXIchbkQWCtDtxlWlmJRgSl51b6qXIAEQtJ37oBvVrGLipFRuB7QK8KdTg7xxlSmPMWhzIOVqWxsYkwDDEBEJOGh8mC8mIfkGmUNO05lQjXI2BhVxdlIYACAFs9EJkA90oFCCW4jbwAdQZ4jx6g9I7x8aYOs3rXOT37iAOaK/zkA0RgKWeUfTV8Bc5gUBQj0O9+UkbiHK7pn3NPUqR7Czix6g+FQKwo/bngOH7BYIuyEA7FXL5hM11cjnZl7CgdRLnE1paZ2LlVFsT4DOKyTMEN0fwtPSE2Nskhz6MeJfIgCMXAwM52J4CPCdM9ffPYiCmggT4t4EPrUqYg3CcYhz4AkI18217+WzYvMiyiqHXpRkO3GxlsLkOkvNIUImApA6m7HAvZfoyYcZg6xFnXu6rtH20md0qpJM/o05FkFxcgp/NtCLUt9XYweOHgSsjoboSscZM8citpD7vrOe+RuyCeC5DZJ2bMSbsdgIwYRyfXEezgLOHVFywai+laH4/DN77I5b6KLggXPgtddsYR5zMDE26p3wA7hMIg6mmO6HQ4Wn6I+JdfPdHJ4bvl4U8BJJo+Lm0zh+BNYVUi6sTo8oyBRZHpcWLHGxh4o82/3qq+615QKs4DP1I5+fgBzPhzhQgXokc+1rvH8v94cefln0GSUTJyd3moh8qdD9mMt1HS7iDDtTVoXjgK4aHrQCJEUw6Pe66CioxImiyKuNkMByc9RRaC7VfQaONd2H+hKxJwW4yJMA/v3ijh185mjcXDxwGSO69wKITVNk1y7uxZWrV+EwnGe7iI9MxKmhTo9DxCMlM7fr/tI8LHIjBPW1SH4BiCpm13x/9OgxR5TI/aVC8qU4eR57/CncOHNdIX01QKwPLixXkg077MN8Hx0b6cjKMIDSKcBoD+bv1atW2BFixsK5NzMp4D5/5hwl6tlEZP0YB9YN9OzEOvV54YkiFhUjzFsB9maIDpFL6tEqoSB8Pg43PS8aiWzMX4gzAFV8O/O3+i70DFgEcS3nRChgsp4hilLqQL2ePGe+lZ4roRR8D7+XZyuXLHC9YbNy5tvPn9xOWTQ8vnoHiNi5CIita9PGs3RYEWQQOyJAvvuROfa+b1URXUXEDw5ErZHkPu3m+VNfW2ULEWJ0M26XIrLoBbhXqN0AEXaVNY22E6fFXfc/YCfoHykHwI6fjQgBoF6CApHEO/9+kd38+XPOxSNBwFzcfSJCgjivXXSSVUN63HvXHdwridYPQfvLH3yHe9nfbtl6KzFTzN84XL74hS/b5/75C1wLzUXn7aXde+wXuCZSIHzSc3KtlfveTyp+wHA5ErWOOQHZVfrEvb9ej6/+RJGFMS9J8HDy8wW29B8UYUTROHNeDa4qLXzlzsXG4Doq9FxNSUqFuI5n7VPj3KFzcOwVc600f0TRQbRp3SpLZjx04lC9SGdVQ12T3bj1LvvZz55kXUOHE+cwJUlO3yHniFmKS6iVe1tFdV2sP+ohpIDIHRlWJdEIP7NgdQERfSj+Feup5wpEwAK6cuQkHeSZWgvZ7ckzUYKLFZAc1xGt9gscMZshkccgQi+cL+G1au26GzfbTjrlVq5bw+KUtRzje+MGhAn8U4JjrJ5jFWk6ASEwyH3CZA5xGUr3UQavcdZiQujPwlGbRGzTyeMnGQu9qIOYV7knh1knDbHugsvnWLxdWbhcw1q/qrD80reWWfb7T7oqCpGm/pDOigp17gqe6SMav5BDKkBv4JmuGNYldPaIwImmv+MS89xF1lIrcHU9+8ILjEcvu/++++kWmUJhVMKx1zv30zlcTCvWr6PwvtBuuvUW9wz3ZfCq9P1EYSGdU7NxicW4CD2t3fKJHGuWO5n1bSjjJYhnRjMinwmeDTG4Y878aKXlveMwz4Q+q/nZFku6f6dFyDWHoCWJzrtOxDiDXAdtCvx49sutrddSfFYq840PbuELF8pZE/i5mFDjua6IUDm/RYBp9aZnsmIyfTxwHI7QIcMzZ3xYHVWD9ITMxgGG+8w3DDKomXmcuFwIss4OIrsg/vRcm+Ac/Aak/b9K0J0rBCWWI0HeoK9riAD5zYbwyuaQATvN8V/tWX2jN9BXe/zX+u/PECDX+hX8/cc/Q4Bcy9d3hgCZIUCu5fE7c+zX+hn48yNAfvuK/Gb9+bv3CKOogYfALMPCFZVPRDb7tGAEhU1NYHJggNrP6e9jwH67SGwSxqo+5tSU2exJiW2fGrH3/fV7nCD9Pe/+a/OY+9GtLKlRjbPxU+m5Yq9CAFe6AMpTAWfHAIKWoHjsBuxQTId6NPJR4H7zG1+zd77jQXt55wsUJke7WCwVLl9CJSsCJDV1lmNgLhaXc7CKzhpCvd5iHoDUZWRol33/ZmKwTtIzkkSUBCAggHIqwFUHIINK1xVDUg8AFQ5wLnAmic2WgIOUhFAHCCiGQ2q7BAiWcBS95yh4Vv62orCCAc86AB2aIS6mAIZXs8lWPMQgqsHJYU+IkkaU4v2UZbZTSE0ZJ+C1KwR1EVvEdrF5DmCT1oMKNAUCIYzNcTWZ8nGACmkxwbZ56Ro7f+k8m+VggLZa2/3yK2x+J+3Bv3wrgGAwzoVAl68tNaEKeOsBXoJR5YsY0QZTOfJtqDATIG8OHiu0vYeOkVetaKV5bGbpmiDiCVkfyvhU1OWlrj9Em9puorm8IAZCUdo1ohz1QdGnDhRFLY0CEA4BnqkX4szX19gyCBAfdV9wXWMA6GdBcPQCMngBbpw8RrQLm+LVRCOoZ0HRCuo5GRbpBcmRDyF0lHiaeYBBKkcPwJUjVXI35yONXgxJw705P8kAIZGcmz5UqpGUjYfgZmiklD6RrHtYBfpCiCeCBPACINDGbQCQPyxAJZgeKCCP2GKAwWCKEJroFohUnwTxTFU1LQ5kDwbwiAXE7+L4amq7DaE854MoIAawVKFNFFDvP0XvCEBzD/jIIPvquERibABxPfmZyFBfrh3gZhA5c5MAIxyCrydkCKrH+QDe8ThFxjkfk/wie3t7/jA3C2SHb0KMTTH+O3C6dHWRMU9PBKcQQiHauT4INCOqAyKIXohFqFflEqnHIbR81UquwTgAUAPgFnE5xNqMAwYEA4Yqn72OeAhFrXkA8regBBfJ0cDPpqEoVSyISn6U997Ofae+AZEtirHS/SQCpIP7rxmFaScHKwJEIOwFlKXLAJmkhFasTAeve5HomVgIsiyugQDZHuJkpLDVcdx8S4I997xIiiDIjwSUnMHWBfl08fwZHAt9EB8JNoeS5wCXPQ55A+A5Nooiu7WR12516uAFcxe68d0BCK9C70jGNTciJGGXhLWApZWcE6lNA+gPOg2o3+BKhOcQxVIFgC1wHGbShnDTRKDSlstJjozKJiL2YiOMywX5gZsBAMyHoPYAOgIKL5baSeK/wvlcCTGh3FeU4SpOBXdOCeRID3NBDy6qAJxRIMPwAFMObM4itiaIjhZvgOAzZPmP4bXwDE/DPRHNZxTZ0ccxo2BPiXdZ6D4AooPE8nhCWg0NQ1ziyign/76Vc78eUHxuTqp5j7dbD841j0mUyaPermB9CAJDc476Xf2CyCuEcY4IgfQDRB0HxJ+E0PQji0X9SJ7q1MEt0wf5UUUnQDBkkMp5FcWjTgJfyDq5zSZwR1UD4IrIigLkjIiMs8qGDitr7LUmwO65S2YxX0/Y6vmZ5s04TpjE/TTqYbVtxAfhbPrZ8UuGT8U2Xp9nicyhC6L4jJGh9vyhXRS1p1sUc9AsyIfom2Lt+L++bIkApfGAoo0AbsNyk3DD7T90nHl0EiVzvs1RVwCfR2TWGODZEMfqyQXXPT2uyDUAO5FsinprhazKnptH3E69VQCYB/BeIfQ+zAOo7u9p5x7FrYDC+lU6ImIA3zs4fjn1FAejOV79IJGAwQLwdtOzkEV2fjdAqzfv38w47Oahdvc999JvEUp8VqVTlCfSv5AKwTibmL9O7oPX9rwK+ZGK46TAuRs9GBM1fLajp4l+gSQX8SAAUiSjHqLtECCKSVQ03RqKtBVhJUJE0VECZ5W1XwYZPc49dR3vPcV7qOdDILrU2+W4d2ro7blhy430N8yicLvCyon12rzlBsbIGfcaiutKSUt20VrhkHwxkPztgMghitIhBig1Nc2R3fMhTyu47/VA7+X+VYm65mu5kzo7B5hXIJc55nvuirQnnurgPHAfA35OMs5D+O87b+Q+4OtHvyi19TgXOrhmUnxn06WUFpvKc63DiihBlwJ8y5brXQlZB3P1iy/s4u8CuEcpr0ZloedMESTV6XNn7J433eWcF0/94knbtu1W5gaoT0VZff9Re8v9b3JOQQ/m3iSIgjLAdrk9ODBrxtXXggvkNC4sxTHecxvn4/RJ5tJMnmcj9Lrsgbhk7vcmUgfyv46xOwJa7cUNKmB3nM/02CcW22ee6XcuiHjsiF4QASL1BeDW1lxyc0szZNAqiLMWnu2BEBG9vcN2kmikCkjSG++42/afOGklgNnZEDm1uEiHAeMDmROZfO2Zj1N2z9emTxZyzlX67OWIs8H+bjoRGm3zpvUODM/ks33pU/9AsXiELV26jHul2VauXG1f/Lcv29994pN83Eh7+0Pvdo1CeYuX0E3UYLu/cd1vrfA2f/Kccyzt/dxiK3j/HhdbGMQc+tzHc23+Qy/Y+e9ss82fOu3WMSlEyKnA/tOf/gzOoHwXZ+ZPZ5EPIoJeSNoo1j1hocxbCAxKcN2pA0LgeGd3By6MSNu4dqXF4MwZwuFz5tgR1lSxVrB0vX3v0R+6yL85KP/VCyYHiPpylvA8k1NADgZ1iw0wF44zqWl+ayTqK5zS+Ak/PFas12YBqDcy3mMZx+oPkaM0FJFJA/N9F/GizfSGzc5Itzu33WL7uM9TiMCrr64HOCcmlXvGD9A9mNjJCa5lIc5huRzXrVmHk7Td2vjTwvsNaD3Ds6UHhyuTDwR2DM44AHfumXzmF7hUHEHeuIdxGDLvlHHP+HIORpiXRhirl6u3L6vmp1grSoxS/a0VlvPwKeeUlGhAz1x/5pWoyHCOgWc/58GLcb2X+WMR61y5PmKZmxWtt45r3Y1gYteul93aMZ9otNMIYLbeequLJVNnh/qd2nCvXGROaiK2NENReZAUCawd5P7zQSSi/rU6FuMiWTNxQEpYEMJYVI+NiNMm5kxHtjBnDvBsU9fNpSevtwUPHrazP1zlPtXst+9zgo8e1mwhEGtduJuCWHtGMG8qzlLvoe6QQebkCJ6LmRSyq4+vFuJCfSgie1C4QLSGMtfTIcb6LUoEHOvKCVwyXlz3Zq5VTEQ8a9oI1uXM0X3jdOMk2Pve8yEcaqGsDXAI8XM+3LsNOLrcWCTy9nLJ+ZWoqdeRINcAAXK1BMB0G2yt0/6Qr9cfx2/+e3oHyNUe/9X+/nQb9D/ks////DMzBMif99WfIUCu5es7Q4DMECDX8vidOfaZM/D7z8DVrt+udv0y3fpzFFFWdHSwXULInkv3rbqS30UP50/2HCK+XrUTYPyIBPuHOhCKgrGSLhQREYPA9XJf8thoH0LxXhwiUQ6v8ljx6XunVJIt5Zsvyj11e0jxr3JbAeLZgDkbyWmvIFP4HEprxRrlUX66a+eL9oH3v8d2734JR0YdauRQVKW5bKZQdgOAxlM8cux4Ec6NHEeCyHXhATjZyEat/LFbbOvni1229vmi41aJavHOW7daEmBYKwesTPlINm2d5KAnkq1cgZLYgbLkSddVn+F95lLKW+BUgtVVdcQqdLrIhlg22QKH69hEnsFtINQ7L38hamT6MijBDSAfvxwFtdSNUgV3AhbE4AxI5vsNKBZ7AcHWk9XcASGgfgq5FQJQ1aqbRACaAMQjr+2wN911u7XQdbB2yVoKrXvt8R8/TtHyKfvo3/wNroN4V6x7+tQJe9M9d6KMHEDF/DLq6jFiWZYDPGrjCNBPNIFU0t//8c/Mjw2mP+DJIJv0YcAtOUBSyfgegQzpUPwPF0oKRhEg41yjKUAbT1ThAmfD2CQHATCq+FXqPymrT3xlla35GKpqQN0xSoynAIrmELdAGAQZ2H5EAp1zOdwC0ZOIUlKJbRsRSnEAHAJBo7iWU4CG3hAGGgsZgHbnAcLUkZIOCKQorAkAlADOjyfgic6TOh5GOL5hQPJZKLOh4WwAhaw/QLgXY0Yb4n5iLgQ6jPax4Q6gXJec7WEkwKnzFlrz6XMWy/F4DvRYK5EQAmC9fENs+4sUskNwLJhjlpfLZ0AZXwnI1doP0DAAmVMGUAMQQgeqRcUCOPPDBYtyrfhcMUA5JegA0X0AxrlE3ZwrKrYt63KNwA5L8PewVoCH8NBoq2nBOVE46AgQdvuMDRWJ9nHehmEXIQXZ0I940JHD9Y+J8iHyJQ7AJYDuh8tKzwWAU9G4HaYg7po4j4q6qSIOSCB8OGCZIo2GuTFHAVcEUnUSnSNSo5vzIRW6wNhqwDlfSJ88YkOUQy0AKZ5sb/VkCCy+VFYGsKyCYNwvjAsVPreh0L7t1m3ExUEuca9eAoRVCdEoY2AZYI1ihlogTY4D/uVwTY6fPG3veu9i23tgArDCn/tLXStErPEZRToKxJ6fOx83VAvg36DL0xOoCl4CEQHAhcMhhHtI8WYT3Mf9gEC+QHWDgLQjqD9DUOV2Q3Q+TXSP3E4ZgC6KINL9kwJxprgkgdEtAIfjfWO8XzjnBqcPE1JxLdFuIf6WD+k2wjE3AF564miISUizYoiAY4x1f85lIKDqOKTM6uWLnXslLjrSXqK4OzQShw/HVlZDhxAToa7FnXduY04JJVILF05jBRFip8w/JhenFWM8KhARMxMgkToJODXklJL6fwJyJpSYsOKL5U7Zq5z2l8lw37Rpo6WnxqLg7aMctxsQjnImOjwOHT7JtScqTC4o3EN+RKdpfExRluvB6/kCJo1D9vhiURqBoB0DdFJ3QoX6Ochcy5mdjIo7BkeV4mFaAHeJueH+UsdOVRWdM1NeLl4nMJDy7fp2q+wYpgjck0z5HMidUVszL9MmuV6BHM9I14h10ktyAnX4D48Qx7SBeDSi2cIB3e5cugL184g9e2ifXb/1BosI9rX021Jt7NVGO4QS25NzNpuMeoF4mkuGUB2fKy3H8URfC+crPEbONoCwpkrnbpFKvgIHkjpAFhPbJLeGOltGUYZXEQsTgNtAnRse3P+K8EqnS2UKUmcODyUp9yNwLRWigo+HZO9h3qgBEFRnhno1brnlFue+kENi3759ricol3gcuTvUl3MScvm+N9/Pe43bCzgwWlD/i3jIZYxP8h7f+953bRHz/nwRLqjWE7iPhgHPGwEpG1ErK5JrnOMW+REKwaRYSjlJFPfUADieq1g/7k/18yjOqpRnnzo/dCwbKWBX7qRinHSsjcyjr9FPohisNMZ7CSTJ8hUrHdgZHRPDfRBMyfthd1/KqSU3pdT2Aby3CBA9K/fu2+9iekRW3kaMooj8Z+g/yeIzax7JxDEnMkUl38NEx43xnLj/rnh74rkOu+9WwFm+Hv2Fyr2D7b6bQ+3xZ1vtLbfF2lM72925ngW5LYItjPcM5/2OHNhH98oKYnIGAashVSFnglBRdEE8t7T2WA29RbDMNpdYLg+eDXJhBAKQKg5NRc5yqnhB/DagLv/Od75tD3/gfU7EEIQTNJA/yTzH5QblQWXHT53j+lJKXVrlXKJ33boRgBm1uS9qDZ8ge/Sxn3NPMLfg6AoC0H9l30H6fHDVAUbr+d1L3OAPPrbYvrBjiHlt1LJ5fg4QsTU6Nmjr1q/kPmzCZVZvQ3yGrdddb8f2HrQ5s3PtZ0885ZwlOYuWWRtA/hP0bd2HQOHZ55/F0ZPpnJMiX0Nx5tUT76Sxcfq7N7lzed+XayGEmHeJjxzg2aFIpMWMp0iI4z04ed58zz2sNzpdyfwSYsKCIRiDOK6Tp04T53ac9US6vfaNG9xrfeZFf1fwra6YNK7jgX9b4f7+xs+VQK4wx9OZIhKiGUJ5z5dutIe+Qjwmz/RMyCrd82eIy9z+zAu25cab7eU9L9uGLeuIjrvIs43nBq6uIZwuOXPm2kHet5lnxQTrFPW2xMWr3Bp3ENmD6jNpJDYpJCiMsR6Ma2kX91SPLV8K4cHc3o37MoL7IJHnjCLfdrz0Ms8a8iYZA1cIkClEFnm4rnbtfcU5jbIZ6x0IUxKYfxX3KVIqCWeoBwTVCPOMu0asR1YvX+7WBPWVdHXgBPL2gnBkjmmFJFmxgXUlDh4JVRblL8KhFGotuNfGEc50QKLqPvCA+OiFHO3C2TrF89Gb8RvDfBlN9FIzAP8sznUZjhGNU3+erZW4bSd4Hsr9KzJRMVL6U/7Vy0XnOR8p4l7DJwqRqeemiHRPjj+c9WAaz2vd84ORAAAgAElEQVR1/5QTv3fi2FHXSZTK2lDrIt3raYhtyk5doAfrgAVCwFVz/fxxX60kok5dP5EQqwmRMTYKedRA152cNFUs0Md5RsYTT5bJGqydcaW1g5xuisBTt08VrtHkRDk+6RKCrClH9DIE8aEOEGZ/Fz1b/JN1lv/2Y3SAsbRiTecDcZNHuf3OV162VMRHA5zrHualeMUw8jklIKqEhB2DRFKHWiLigfOIhLwhy+QKVbeX1FHJRKQpflOuUIFzHbiudQwjfIYhXMkjOBADGGeTzDmJMUn4FrGYVzXYZz/zL2wqEOR4BsIN+TC2onhfX56hLNa47x0JcsWt8GvHx69K0f+EHSDTbcCudgP9hxIgep//SILMECBXe/7/1H//agGEP/XP9//78c0QINfyCJghQGYIkGt5/M4c+8wZ+FMlQC4Lg6Zbf/uDGzchTFbFxhBRwvp6201b7MdEUyupRrH/Epey9SLNoM2J3nzB07zI6Z8Q/sreZ4y9Xzh7NRk1PFb877unYgFmEgAcwtngj7Ixqyovsxy6CHa+8DzxEnPJyE8BvIyxYYD5buKJtFHduYtNOV0K2TmzUI4+A4jSTkTHEssEIFGGcwTRBAjX2PARnQNJ0UCcgtKBO3EPVD52q/3Ft5tteUE+79djpedPA6CTYc1GM5qNpis3RSXYxSY4AjCglLJq9QUIRJ8Yb7HVFJrm5MxBSQqQ39jmorbY1fLH2ymxzxCzpUgILzaJQQCA6XwWQmZcd0BRYTEANHEpgHk9kBNZ8wG7UOdVQpDUACCvQgUpZXsEisZoNolyP4jcUfxEY12lVZectW033uBOMigrKv5mB0o9/+wL9heAcjnZWSi7eS16UQoWLXAb62NHD7G59bMlAIUexE2EEQXURLbzyTPnrZMcs4jYREBCgMvT54lJykTVNwzwm4SbgOJkNqwjOpGAQkMqgkYVK4WjirZPnjrDeQZkY6Ms8GyMqy5F9TMfy7AVHzoIMDKbYxzn/PQTpUGROz83wmcvRuEpAN4bQKGaqBhF02gDLHKiCzBEpdiz0pMBMNSLQE8HCsEAwMACQKBxzk0Y4KzisdTjMU6kUzzEwCROEVAFSwZsVIG14hQkwdQgFBiu6BwpPdld0/Mxj++O2AgK61OF54jcisTtEW1RqG+HaivoA6lA7TpuJZeGrKFLMUVm21CyjwJGjUBaNVKM7g+rN+4bak/vuuRAgUmAHB9Ijfi4aKdmrERdL5V/aJi6MMZcP8coJb3XLZ1nPkOdFktEVnNNk8srP3epzfaXTNkAwO4IoJzKp308h7lmXqgric9Rhj9/7weglBzrC+ge7EgG3USeFAv3AtDGcb0EaArY7YCcUB63ssWlzhbB1oSSeJTjGAGQcGAKwI1yuhVbJXZLgMhs4qwCAXHUgSO7VjqKdhEbim8rA4QdRl0qUkjOkn7AiynAWcXbTHGNFHEutlOvo7GwEIKQyHMXE3cWNaq6C155bb+97V0L7enn6AKgdSY8TC4Kxhb3ZAqFw/30RgTiKurmd2IVZcT9M4aqO4TzOSFWFeA2HOUnXgNXGjvI+wVyrwpk6SCaS4phLxxiv9z+HLFgsQCl2TCtISjPMxAZK4qK6KYknAw4OozhMgnBEUeMSx2OitLGSggJALP8BeaJe6iTqKKR7mFArWirg7C8CMkJSovydgCnShRkpJ/Nw5HhMYm7AgKpoqrR9Yu09TJehygm597Ztu0Gm50WabNSwsxrstue2/GyTfjPAlQL456PBYAd5/r4QZoSJ4VLqgZSsrm5AwcCjgMiVRTjpXMrl1QAsTMrVuQD5rUASNH/0AHhQEmsSF6RrkGAu6ERAQDFWPKYpAcojRbY7EeO+kA1nTioZ3VuS1Gsa25qbGghMqyLcZDh1P0ihroAqyMZb+Oc8yAXxUL3CiBTKxn3fNu6+FyDvvQ9+Hlaam4ccVKDtiwz2fyJEwtsHcQ5AyiNHeoQcYA/LOyzgpviACSJVsHVtm3+Qtu98xVr5zPNnp9tWz5YYOcfPWgx9Da0ArIXn6SLiZgtuWBUPK37qRQi42w51kJAPi9/Oh0Ymx0NxTwbKPqGABmD4Anh5gwHeO/B1TJJjoucBGBl9H/gPCprtujEcDprABcBdM8TXTM7IwlCIsbl1iuvXkRAKfOlAHVCEl3J+ELmGZEfpZAJAgfF3AsgvJFy4t7udtdrsWLlSjfn791/AOC+x266eSvExVzXBaI+nJUQ2XLdXaCwPJC5XCXC/YzT0ipskLjS9N59EC8BIv4BWXMhS4JxXLluG26mojNFqO8LXBSVsDzdVypiD+LzrsUhormzBwJTefoHDh5yEVxziQKSm2UJvR81EDixgJHHcNtl4jRxJe/MDYqHEvA6FxFBIMCkEmOef5FOFhyLiSmpdK3kWx3EwqkzZzkX4cwZk/bOv7hcAP76r5+/xDzNc2GSZ5Ci9h7YRkQlX4/8pAZSNdluWycQ8vLXL55rgbyjCH0Bx0ffT31VOc8PHHsU4ERGh9vTT2+3e+6930rLq+3p7TscybpyzSYrJ1qpiHiiDPoixpjv5ZTRdde8lYyb5SLuK/W3XI87Sg7AKIjUeMZKIM6xCcUREaX1zPM7IeFiuba+tm/vq/axD72NcnPIDfyWPT1DdGCds3N06HgD9vsQDVkC0VkHsRvBeiSTou4m+ra++fAC+8z2dsjkcEuGLBlnviq/VGJbt14PyR9qbY21Nsm1TFYZOIRjDzFwX/3qt+w9H/woDsEg2/7qHnv50FH74eOP209+8AMWQtxHkGCNzCk9zFmRdDZNIigoA6QPYCzv+ZfL/RBXvu74LG5PFPNal6gPbSWgtUDkz33+n20jfTUNuPfU8aJrLEfQ6Udvs624W1V0r+Lrc4xBRYPWQlSG4WQdZmxPMR/G4yTMnzvbfClxW5I3FwEB/QuMg/2v7bP73/yArc3fZH/18LshQUroylgGMTRlq29cYz998glbs2odZGUIApB63DSz7MSpIs5VO/cppAduhlQcfrDP5o+IYT5OOLla9Qw+cbKYHq5CYkcDbcvmTYgZvHlWljLfR7qIM38I/SLWVV10+MBUuOsmAYM/834YJNqh44cRU2Tx7MdlwTmfhOBOQ0TRheskmPWS5sFwnB2K36zB8ZfO9zJwi5wuPMn6insP55wEHp6sh/zCg62b9UMU674s7pE6zv8A824KMWjjclIwl0ywJhEB0oyLRURqEGKRXuYWRUKFcO/pvj5FD8+UYli5v9r4OZEfWi8pQsyXNWHFl5fYgg/yMxIK4A715NimIPflZIxBaKP1iq5rJvF1umtegVTQfJzF51TMZSxrKq2PGhTl2trPM9PbWhBqlPM862YNlEP/hiKsMnBwTUAYDODuHeb8Kc7Ki7lU5EQw94WIkJRZac4pqnvoOB1Dy3HhluOaTeEcKV6rm8/cwHNInUcRkJKKwfLhcxQ9uszmvGWfeSMSUNSj4gKjiM+qgvDR61HDQffPoHONyvEhAdFFuknG2CREsVZMhjyt5n4eYM4O4/9FAjU2NbFGzHbkr9xdmmvVPYQMiuPgPEJm648f88sQxxPIs32cLi2t14Zx6/7dxz/JuGYtGhzDazfjIIEAY7w4KyTz0mUnyJWv13eA/Ifp7H/uL64yQmq6Ddp0H+QP8X/8bveHXnl6AmS6Evdpj+8PdKj8Z69ztQrC6Y7vz/37MwTIn/cVniFAruXrO0OAzBAg1/L4nTn2a/0MTLf+vNr11x/393Hi/85kq9/Mq9N9Pg9wWfUTt5N0MkTqi77CI0LYYxH/S/SVhKnqkZwQgMUeRPjuGHu0weFuCBNEdBAjYYhz5f4QXsU7/+PUln9nowoJIIV2C+6HMTZS81DbHjt0iM3hsCNFVlBWm0m56HCfuiTKAf5rUboWAHr2uEiLKABElToqjmTdRoECbahhK1EDo3JMTAMEKAFIpmiW6KFy4q/ufoTCXMDRzNRE1HKA2IDtN6KyngLgj4LEUPbxSZTrE6jdByEElNAvhdzcudEAcSHu71pQbqoLQNYXTxSKKkX3B2w7jrLOG1BUG11thqWUC6MzobKSvH4cIOrXCIAYqQd4zc7LJbIkHTV8G9EDtWRLB1s2gPUkAFk0wHM04L5IBJ28M6eOWRzF2olsPHOJq5Jq9ixkQgIb9h0v7MSd4GO333obqtEe3DQG2XLcVq9cCmNVR/75fNTzKLtRv41wPlvJR9+N2nXF6g2270gh4O0AqlfiwACBQJdRc7LhB2QIJh6ln82nNtgjADe9AA5TgCwCzgRuTwECqvxTPSDeOGR0Db71YJCteHg/Cug5ADV0g7Bhlno/AbKkq6HNFbGqBFjxTVJrSpmsgk0wA9w2pU41PC83C/AmhT9pkEP0kMBmqCMkio21+kHU+yHwZAIHTBifqw/iJA/1vg8g6RgRK8rbVvSVop/YW7trV0wRcQTAWw/nOo54lQTAxVGibfyV7w/oEsBxNVNgI9XjmZPEYIFFMtYBBRcpctxqIan8Uda3t1B0PjvOJgGy9xWW4SAAq4GcUDRWPMBZGTFMDDUdApt7OVCInWrrJSM+w6K8hizGd8zCPABhYAT9AsOt6FK7HSzj5yEEvCn/7AHo9yIayReSZIKS0EkA2EniHYwC3XmZ4XbT9Wtd5NoUN9goY68NZ8bceXQgACRvRb0+CMnFb6IqbnRq3HhA/yoi1OS4UbZ3PH0RUocK5D1F9I1cK/qeQFvF92gTK3VmAopcESAqdhY4IYLv6ImzXONcFzcXC6mjDoZulZ+rawbVuQBbZcl7QZwpE72U6KhLAB/6nYaWNqsinuNvP7qKIuwO8u5nMb4Vg0XvDvfLBM6kAMCu8+TlJ0HoKJqlne8pJiOE6zbFcY4BXo0weeje6OdYBRpPQgC1ANL3QObF0LPxyLe+iyJ+jl1PV4iKqNUR1MW9NspYCaKTpR2V7yD9Ge0tXbhbUm0cB1F1ZyOxK52WB0AUITKzpYe4Ecrhx7ytjX6AChwpXRxfB7FTWbPIfo/1h4xoBoyPJzqI/HMi0V47WGTp2csAynA5lV7i/EXiGopHrUxp9Vgz4N9ZumSI9gqMoYshnXLdIdxXXuQFRlsKKvl6gOcj3IsZlCnr86uL4VJ5uYsGVIzQ2rXLIAnVycEEOzgFidHuugZ8GR/h0aHEEnHVp/oBMcnOh0RMjYo1r1F6TZqIwepRx0cbbqMGfjYasqMXAPhy4bB6KEaZpD1xh8TScdTR1gTgBElLrEsfc1Vvl8Y8LjdIFC8ijAZgs8MS/QDIzOYQtxWAqyGgCddYVLqVN/fajrMXbE8rRdF5QaiOM+yGFcssmRvoS//yI0tbPs+8gn3s3f9+m9X8/ISNk5M4xXVrr2qzEMg1RaCMwaT3QcKIfCzivliwNMLiUvJd9FhPywXLow8kVNFn3LeKDZQ7SQXhEaiyByFtpIBvJG6lESePF6RPJM48T8igWmKYQgK9GbvxKOaDHeEhR1QjBFMgQKaIF5UMy+2gGLjXcFwEAMgWQOYpJmYec1sCyusWOg00r6QTH/P09mdxGyY5UDkXUuEQz6y7776be9fHudoGOY+Kd1O0kQjBGq7B/PzFzvXQzPvK9REHUZEOSRRPN8kgzzsmLu7Xau7rNhdhVUw0ltxMimRcBPgth5rcW6mQCoodbABIPHzkqHNxbLruOu6BeEjfICK+9gDWTzo3iTefbYK5tpe5bw4OilDmUXUF6ZiyOJ4f4lpRH04cvU5y+DGYIMqG7IE7Eu3bv6h3nUHKtAwNJe6Q+UVOG8U4SWig0vIaOhqkaEghRsefc12NyygQYudd9yfaNx+95DpVbr5uve3d8TTRZ7E2FxKss6uN58YADrFCOlWW8VrxduT4GYiYTErOuX5cQz/u31CIh5y5OXbh4jlEADUOLE3hGsthJjfMAuLRIiF6x3AVhPDgiyHWaZTFSSCg+QARgzte3ss1prsoLpJIpDUQUp7OYVBcVm2BlCufppeghTE+h5J3Hkq2i06XVoDsguXEj+FQ+daHKH/f0e2u4URtO+c9GeC3gmuSYNmzKVWHQAhSjCbzUFJ4jD339PPcu5F23dbbrQ7C/zNf+br5AJjLmbMWF8MhFPznEVU08PmmULcXrFqLu8Dfnn1pJ06yKMYqwgnGZzEOxXDmub1fWPbrdfO2Txc7sk7E9jBjxQ9y7cyZ07gNPOzcI1vcz/3LoTDXDXbh7Fl770MPued9M3FYh46fMu8orqPmT3qKYnHh5aYnmPdYv928cQ39XK22h96Y2cw/q1ess337j9iX/v2btmzFWkiFONt74ojd99632hPbf0lc1EbmIn/m6lIXidaMcr9HjjPmKhHvc+dlA+rzQKfLStcklYVgIIXpr+456ggO9a3lUWwfy/qmg7k5GMer+knqua/6GEd9XD+5dMgiw80lFyOONGIf9bnV5VILUdVNl4p60tQP1s+111gKi8bRwjNvhDFaQ5+VorLkIm5nXulsJ76vAXIAc5AP0VxVOHfGcLxFQ4jGMic2EBEYwVjOy4EM4v1L6ewZZ/02IYcq5NAQY769HTcsYpF0yEI987pxUyoaz4cejwtlJRTK8/cOZfawis8znvia+/BJ8+VZjbmP9ec4Y9qf4/aglyoKQUMcpAudR5y7DIQ+5XI643aVy+WmrTfbBdw2EjB0Q0wNM5YWJM9BmNNtOw68Zv5ENnYR4VmACEHPhFHmvuriMluRj9sEUU4f67MTFMBnspZuJSZ0hNW3js+XtZMI1WI6QnJwjine0o/ndSJEXCk9X+M8t/1Z44VCWAXxfDj17QJb+JdHOG8j5kERvLfcmIgoNFeFQnaVQzQpZlMOMJHpwRBDk5CjlazTpzhnMay1ovmjRb/IuiARr4houlnnJNIxo7HeD0GnSE65UWdlpDN2fCGsWJfzOsPMQwFaK4oEYZ0dwz3Wzz6gqZFeriii4iBBvvivj+Ac7YLcRa3iCBBFnV4hQF5fbPiHUAB/xG3qNUCAuNH7OiLivxKBNUOA/BHHzv/AS88QIP8DJ/kNfIsZAuQNPPlX/dYzBMgMAXLVg2jmBWbOwH/7DExHEPxxCYzpD3u69ct/JEB+e0799ef7T9bpHl7E+rMXU3pHerr6E2vcnkX7Uv29cFS5QDrBD2JJFBHOI2u7XO7Ca9RD2UtaSQT7ITnUPRb//bapU58psAef6ENpZuQ6E90DIB4DQZCBKvwcfQYtRP0EoYJPBmhanL/UFcK++MJztmatVLZEFKDMLyKWZPPmzZQs77RVa9YDAiXZ4aMnAYUbrJ286nCiAbw4uPOQHZceu83WfOIohct5LlKpg9zocNSjwWxkB1DPq3BSCrTjxDroYP0AdAQY+wHoLJifCu4G4E9Mi2KxIukXOc2GXlEiAqPC+WBnUFyGq9yWWAflxct4n4gSMSlllj311EuAjUTr4Igox/2QCMivqKIRNpN9xDL0sKlfAWEyhOthLop8FbQfoQ/DCxA3hPzpBABjf9e5wKab9zxJrNAdd9xFrMkAxfCP2F++9S3OMbE4f7799LEfkI9+r+tY2EQpsxdEhB/A4pDKKXG3HEE93oMrxT84HNCRouOsXCvDLRMDCHaApvpM+hiC2ei2sUEeBeDr4yJOstEOBMyqw0ESy4ZZ0V/qhpjgYgayAU5mE//tt4fa5r8/afMArVQ6OU7Jtv7EwSbUAAzPQY09xKZWSthqYnbm0cWRBgBcDvlxDsWvFLYfeN+7UVp20ltQSaxXrHO0LEGZ3USufyDq7Rgy39mpQ4gBYgOQt0KIrcYBNKQsagCzSQajYlCUvd1BZrcnMQ7BgBSTgD21gPnnIcTWkKMezsZ9EKBxHIdPE9FW9YDKIrfqLk0CIJh9/G82uJz8buIYio5X2JoFRF6cr0b1ShcJisRmYltOl7ZDhhDTRKdEY4vKcPwAW1B1IkaMiwOgB2T0ZENPGhZK/A6KtH1Q3Y45gqGPgs/z1e12uGTC/KODUNCGAOrRVRLkgVIywAgtsimBvYyzUQp437R1LQXSXii8610E2ZDKutnoSzkciUtKboRFBYscGOSn8UK0UlV1BUr/FAd0xEJ+jIAAHT12wim8azif6oYJRXmejzPGiw4Indd24pCkbiXIA8Bz3MVXiPDqBRiakzsXtWUEoFEUBCGAPPeD4rNEkghUXU1MTx2Ak0Csw8cLuQcAF1GnZxKVcgTXkBwqH/vIMgq+e8gdR2mN20dxJspT1z+7d71KsW2epaAO7aithGAbBLBVQaz6XgbIOG+hEJXyduYBRSCp24J/4SpKA1AetB8//lNbRvTJBopvx9VnwefpYyz5E30zyfkf515prmpl8qpy8UqxnJv63laOi/L4VJw0XKsA3BxdTZ1cdxwdU75Wguq3rAknEyXGSXS7TIxQ9BzqRab6mC3IzwNQ7SXbv8uS0vMA4ZJcR84AhMryAkqNk6XePYULp8sOn2y2kGiU9gvnWFsX54jC8iii4pYsX+o6Uw4cPOzy92cDrs8msqYBUlT5+ENEuqjrKDGRYmay2z1RupaWXKLrYA735ihjnkiR7lbG+RgK3krjolkM9/UExEd0AJPthC9RU3v5uVAHWjk1LvegJu8MSMZ+FMXqqQkUqQh42MPEDaXHdUFZzZjsaEUZDNNXgwtkijk3FVJn7ux4S4L468Ht1F3ahNNlrnVCEP1gx1nrR2QflxuLwngpvUWR1kOc1fanjlrO6nl85n772GMP2tieemurKbZhyNjUCBT9p4ohW7rtUkO3TYRwPYmC2n2shFidIK4hRDJkyoZl2bh+uI5yxlAur9z4TsDXwmPErBGf08l8lJWd6+a3SZTLVeTZy/FWSRRMAODsIq5VDXNKOOdAxd3ZuYCwEBCXiA1UvI06j1xfzdZtOAwuOpIikp+dBTEWh2uvjftOBLlisxQ35Q0wpzgiud88IA7kyEgGHFUUjGKHVIC8CpW1cvEF9B0tPGF33HUn92S1i5cqpcx4IfE7MTjXUgH+ahEA9EMGa86NY36QfVJK/jTU4WdOFzlgMBf3oYhjf96rmteIIpLnqe1PQ6YGunilAhwgnZzHYj5Lu7o/ePBK+DCJUrufmEWRKtXEIil7Sz0HPpA8+w4chMQZt1mQI0M8pP15rVs2h9lPn/s/7J0HmJ5lnfX/03vvvSQzmWRm0ntvhASQUAUEFV3burrF/q3XNlfdXf10164soq6oKyIIBAJJSM+kTzLJJJlM7733Pt/v3AEERcbduB+GzXDNlZCZ932f537ues7/nEMbMz/0cv0+2AuNUskQSqW9LBC7IdCCAae9AO+raxrochMQIOnOxsaLsaytRTtqio//6Sz7xdP9FurvZZnxKCKTRcBhe0Sl/s9//jNX4X7DzdsZ122QgO2oWQjaxpLx8NGTFAewBjLXhFLBLtudRx/9MWtpouu72mAoP2QLSgJKDawEhY9UDDNpqwiI+7raJoiWhXaILJlzxZdRF7bYh95/twveboAwlT3WzJx51klex08fe4pg9Dn27ve/3x4iV+TFA3stdy6ZSRDQD396pf3oxKRT9rSg4FyMdZMf9xIgyzlIxy6I5mzmjVwIsBHI6HIKL0KxNoyAjH3h0FFrYu7wRa0nRdft2252e4t/f+SHrLW1tv2ue1hjo+wY6/gYz6OGqn1ZVTVgbaZqeQXdK1tJxQJaQ1744gJb/zfFLuhb/WmE+Ve2RoVfWmnrP38W7mzKFuTn2gz2FD+C1Lr95ptZH1nfAbwreEZHiyvduHjnPbdZG7Z/XqM9FgkhtJwQeT9e20T1/7o1G2i7Znvkhz9FUZgEudEDwO5vFU31tmb7DXby3FnG0RJIh2E7V1SCIhIrQs3N7GEGUS4kpSTw8zzmozanmoxG7ZGXNYMMtzaCuSsdeX8TIeTK/kiCfJAaRKUxCoFvp++MsKa10I7efsEQmNijsq4GoB49xV5wKWt8IvuBckjBCgiH7JkZTk2h/I9mMnGysJocYmxchhRtYCzNRx0hdYmspvogEOrKyXNLgUyEWO9gTtWfg9qbkAGi2p25rFHxMbEEcZc5WymNyxhs8hp49vVc/yDrtQ9kjIoH/Ch4UDZaF+v1MHN0IuTpqb/7tVoq4+On2HOR9cHeCB2L6gfME8Wf7Nz8eNYJkF2JKBVbsEztoJgmgTnjHKqJDgoKVMSwaOkixi/EMONNuUzL5y22KM9wO7D3IDlMXdbU20mmHe+FrV0sBKVI4JnkukVQhJOB0qccay5v9mtNEKSyp6qAPIxi3ZQVlvI/RKhKqRHI+O9mvohi79pOkYKPrLt4ndu4cP2l/7HO5n/wpCvk8GZvUweJkYGqWf8v+zCt5xqTUrVpL6dsrB76eA/FJcHskQMhURS8rsIOkUMuppw+KGWdsoRaUQ7183MdKmS7KSWwNz+X6jSR56IclBjm8CH20uG8phX1YjD2lYEBEJ08D29PsmcoQPjsZ/6BAwb6Efay+hYJ4oEdlodTg1whPn5dAPbS3166ntcerV7+x1cfjl4mTq4ku7iv1+VSpglYv0YIEHd7L5Egrz30vjEI94YEyO+RPT/dAXu6I/DVHsCne/+3+s+nAxB+R6d/qzfLW+b+rhMg1/KjfHnBeZNJ/De1CX+PReRNvb6r+/CrXf+m//S3dvtNf//Xf+NqWmC6/nm1+6/pX//Gc990r399AuRVW3q3QL56///a1hodG7AUsF8VfMqiPwbMVWfWUYqj5cAjjFWFkqohHcSVSOdDuRpMUGmqAjAp3Mco6vLgjCTLe49Zf3XDVCyV0oc+lWPrvnSGnIZO5xmdDOgSR3V3JAeop3/+C8vFw12kQwSg+3IsqPa+uBuJf709+K77AYYKXbWkAOUUwKdfPfWM3fn2ewGTWjhwX6Z6H1EKBMplQKcgDlIeVNcd+KdldvM/nLHVVL2XllxwNjny9g+n4jQKsKWPQ10v1X2lAEt+T5gAACAASURBVFRDAFLBAMxbb7yRf+t1AbP6mg9wpQY9R6VlPyCvqmyHOFgmUdXWRYWu/N1bAID6qGzcuHEjFbZehI6fxYrAGzUFAe0c0gM5uM/COkWVyPJ/PlZwxLIIDA8HrEvmoC9gp+j0KWcF9cH3vtt8qPgrIXxatiPnqJRv4cB61933WBUVtwVHCrCmWE4lbi8VjL12+603cbjlgAlwIRVGKtY9Yz1t2DdQ/Yt114lT57Atasfqg6BiUurPXiil4pDKdZQ2Curt4kDrL5DFhWtzWAbwDqW6tgHgUfYvk3yXV9bw7/EQKB60M2oZ7v+5f5xrX9gV4hQXYTBjsoVqam50tg5+ADcC3+IIRPUGJFPotcDCIixXggDhn3thJ9XXWdgH3Wg1lQTYc+CuIqMlC4LEA0JDYM4koJcsQcYABUgkwQIByynAkDtuuxXAhUpQAAkPQI1QPKg8ZEfB89NrPPn7FD9TcLI/SoOdO561NctXAqJjTUF2hHIR+rCQkJf2s0+doMrf7J7bN1nl5WJsVbAVAhQfGyJ7o7QOJUa0DRKojECIalKqWMd8yAPpwC4DpQzfFNeaD30jPEjZFhBhvL8HlcJh/PvMTH8AvXhAWWxkPIJtAJXBmYsNEBYkWvCc4wmQHQUYJ3rBwgGIRgAEPCErUiDRFmSlu9yTZ2mnEADZIWXmADLJnmQuVbXr1q/jPkqdZVg/9zmb6s8wFAr1KD3CBSJwvQMEbB8iOyIiJhFEBjIJ5VVkZBBhq4FkuvChE0haqNyV7KWqvB4P8lTbs+cIgJS/5S/OB5iNtUP797vsBWfRA1jSC3CnsXCCLJosQCQv8jB+8OjPLB1QsR9A1Q9QZs3GzQAmXXbg8AEsbhbaDRv8rLB4FOsOKvQBkAO5lh5Ign4AN1XsLlqz0obaGgg2P0/AfCSkpkAWQFtUDzWQLcoMmgVge5HxMI/A2H5AHhFtTz/5pN2GEiYepdQYlmXKi1FbBNBuvmQ41JaU44QWhE3SqJWhSErkPSralKcCUIJKZA7EayRjVQH1lXUd1jQ4bl0+gVZQ1IbnfhyAMyHWAYxh2sifyuUugJ2cvDzAsgRIHwhGQOVEFDKlJee5tzhyC1Ko2m1wJMmBglLLzl1If+gE6O2hH4RYJiDebJRgsvm5SK6FcikUUrtq9So3r4lw1WQ5Wwonz3GXa+IJOBVMm45SOat8H3/mtGYAvwBIWgXPDkAEhQFOewACBaCsgKpxWRFpVACrnx1lntEYiqEPKSPFm4DYUFnAcS+dkFGBZPUME3jvjZQvAKKvGnuiytZuK6gm2HzbHJvorrZFOSkWhqJuAJXIhWJAsZx86x7zsm98/6zNINf5zvu2EhJ+2VmpSd3z81+iOFuXZ0uxdmrG5nDzF7ZYy4/2Y5MzZbUX682L13ZBph45RybErHCLzsG/3yfVnn36SQsabbdb1qXa2zatJk+FvA7aWsTroYJjDgwrL62327ffihJup61ZtdYtSKo0Pl9yEdKO6mIAzOWrVkCChEAutJGbEo41Yik2MzPcIlUNUTKErYoXgbqTPPtlK1Y6YP7UmWOQJUGWP4/1h7bxHfO008dOOjK8FrI+l+cuMqKZwGEf1phA1izfAKyvqMSOYkFEoOWyoaRI6sE+q6KsyDasX+3ID6lvBAa3oATIhBRWZX8SZEUbpIXySKQKGgdYLYUYli1WTvYs5sQanmuYq7RWNXUIAGYQnykFSD99ZJIF/M7773c2Ni/u2+vsryYYmP5c0xjXqT40gi2NqtsTWKdEokaizBNgnCKiBHWFAPf77kqzp3Y0uD7C9MO1d2I9GeJs7zIzMt3rpQBJSZvhcnQKsVOMT0gGtB91ihQRQ0mA8J0QLu++M8Z2Hwcsrauy7ZvXUfHeCuka5tR+R5gLVrIGz0YZMQhp1YrycJDq9RZCj1uwaMucmeMIwXzW2oITJ+0c7drB2qrwZo0f+RzesHkj+RGx9qV/+WdUh1hmYgU0LDUCxEwyYPdF9gA9ENynTx+37ds3YiW32P7zsV85QvJPP/IJ+8Sn/9bm5C9CtUVo/LatjM1uwO5a2u95+sF8++qfLbZnStAForIYLqPiAyKms5VsKnIV0lijh5h/K8htuGHzJvDiKUcURwBsDw6PWcHxQsZArb3nve9n3mN9Rp36re9+l/455jIiklDM3PK2W+kvJfb4E0/ZIP02CRvKWGztKiCnlQ8i5WUP+4sgnrXUl3v+eclv7WHv+HaDU5HK/mvD6hVOzXGEIO2PvO+9VglZILVhH1XzKdncz7/+m33yLz5IkUWzpcYG2xRrjTLHFuTn02aQ+qhvislMqYAEqYf47IUwH+B6vdkDpc6eCdHbhPI1nmfVzbMaJ3cKdRi2h7JYikFtGIq6IiM13iJQC7RhKRnFGj6bvtwAeXjk6GnmuQnyye5yBQ6+tKlULiLTj2Dl5smeYAAlAxwIVnaA2TzDIDKRJgCxtblMY17NYcw2N9bYzp1PsSZqz5fC68hZor8koB5SYUc46rc6LBL9uYaFiyG5erBhI0PDd4AQOxQETz77jOEgSG4Tr2NtGGRvkTdv7pXKHNbIUdnVXboEoD7KmkwA+Zq1tgtFlT9kzADPdYhFXgpPEYEeWJOVfO2K2iPnMxecHdkEc7KAfAWc+7I+KldOJEZSGu3C/XqztkbIQssvCJu8C8wf7ZA3c6yCwpIW9p7d5FKlZaSwp41CJUlRBJaGeWTL9DUPku9W7JRRVcyDfbynB5+RTPtKSebHuGvh+VAi4wiI5RR5lKMirGLPNcIa2wzRIau7Sf4ucqGOeSiBeUqkXKBIIkgGV8WEylakmz/FF4VfnW+zPnwU9XOenTpx2lmupjGnx6FYO3BoPzadoS7LTWSczg96Hk2ooaWeU/aHMlLC2b80NjeReRPuioK8IDgiKK5pZd70ZB/ZR/+RfZb2gjrEKCNOa57uSUSJFDDj7C1H+FOkygjPZRClkD+qoqAA5qVxCJtxb/vQ+z7Kvi+KcwQEsRd2XCGxtJ2sVGXVh3qNNTaAYqcJ7k/kqRcEjALpZVMq+fqUCAqF1jv1yEvfrxAo6jBYdr5Co7wemPA7AIY3M3fkVbOFlOxv9PXGB1xe/fIB8Xe8yRu9/srR8tW2ZP/1o/h0B/Dp3nG6A/J0r//f/fPfZSHxv7tVrqW7v06AXEtP6/Wu9WrJj6t9/bXeftf29V/d+vfy3uQ6CXJt94Jr9+qvbv/1WgL45fd69XtONz5+v8+/8jmvXwDEwdT9kJxfWQvpNOCGk/ZGcoLS/vYlu93XPKYru19heVcqwF56m1l/tWUqiOruwr+fb3f/mBBeBYkAWvajhEih8vOdqBsuEe7ZQqBtckqa7UeVMZecjMUAJg9979v2Zx/6oO3kMCu/9XAAgmEOrs3kPoSh+EjFymEvNk85VJMfBTwZAFzwAjxq5WB46psb7IMPd+D9PMPO47cehne0QOMR8ioUyO5yKCAiRK40AzRtB1yTt3lzTRtqkzOugm4ZVeYCwnRYq8ZuQX+XX7+UKJK+9EN8dPFnL8DZ3LlzHdh8GIuPEZXBcdiqJfBW1it5AMk+VGJjouGsoMZgjqIA1WMgYjogDgSurF25wu7CZ7624gKApJerMO8FFDmAnUYbDNSiRYvdAdYboCwP5UUPFbZlEDsL5s62OGxbRIDMSOEw6YuygfsRcBFABV1FZQPWIpUcDL2pdh/F5sDDogAXcf2xMIDxOoI2+7ieuQsICgf0USi2CgMDsEcg+cFVaiZBmPRQDdoN8Hqe/JPCR7bal/dFYiVT5rJNVEEdzr2EA4xcLim2dsDIGzZswcYoyllNyKqqrLwC67BTHM6TAPFXA/yeozo02ubig62Q83bA3XjA2lEqr1XuLzJD3/KF7wEwCALImINnez1KkRjZPnEoDwQgxz8BezPspniNNn9jEFilCuMEnIgjyKaWsNAiwLu+/hEqo29yNkopWMZ8/3sPQ3CYfeIjb7M+QPie1jpyR7CyIk6hmVDspVmx1lrTSh8JxC2JQImIVDuGvVmJLP4pPkS8ARmD9RZ8Qjxgax/tPQKhFM7/z5lNuGgoVedYE3UMQ1B1D0IwKeeE1yETGeobwboJ4JRqaX9AgQT87iMF+EI8RQBOTHF4P3XujAVhH9LW320Zs2baJGzL+s3YktA3pN7woW1qse1RRkY69zOKfYSsgWoBGc9cLKfClMYgV2Tj5m0oloqocJdne6/lzUokrBpChYBvX4AGG/NFEOKFfz4V9oC9NS1VAJvxVK022DIqzfsApZwlHEqpBkCPIdQigSgPqgkK6gHIHKHstRhgMTYxybbecqvLx/HywzaNAPAH7ku15/c14esfC1GTbQ2oBEK8yAChErwBZdAKqn2HuY6augpAC3JR6HOBYSlkipTjW37ZWafduOUGKkRrHRkiML+XitlBFFApKF/GaO9JKmmVn1EDCBQnZrajlfD5OgCqACyS+q2sscN8IVs7UJl4o37pw9tv3UJUBpBETdWNVPZ6WwMV4rWQLj54l8eS/eElL36qVX0Yb77MO6NUL0tVobD5IT5vCsu6aIAeWXsJ4Nu0geBqPOpB2+xnj+82PwB7pk8UVpmQOtEAuRByAJABfMcnkpvBa1TFLJsQqQBkCyNlQT/kXjbg3zi/PwnI5gvh2gnI1wGwFPSSRYh89kV+9EPk+QGuaVwqWN3Dyxel2llswTYg1eu0Cnz306laj2Ks9DJX+NEdEhnvwwBRPYDQvhAnw2QkTNIOI4yNMp4hrmFWCje2YEmWhQy32ozoQPNFrXWmiEpk+mtiVp7Vdfbbwz+tttXEGGzZshwSIgDQ+hJ2Vj02E4BPANvqpcvtWQDoT77wMRt7+jxAbKtVFdeiwAuj73bbzqN11kHXS124ysITFkFK43l/8ZfWWFJjn/8/9znA8QJjeBCUtFdBxcyre3efs09+/IP2wo4XCBNOQ3WTBsDdjPVLO9ZrzSjXCFtmPs6eMxfQPpmqeRRscRF2/GQBmU6rAG2jqDiuIvejlnl+BiB4H2qITBcqv2DxHCyZKrA6mrKaC5XWUt9sS5csdtXKP/jBI7Qp1ex81aDWmZE1y8ogo3VtHtjKKNchiarsFZAyQSi3utsqARxlBzNAOHUVJAL9jMryNNaqYUDmeLJG8rG5KsEGZybzmULVn/jVE8yhkbZl61bmrstWAlguu5kly5Y6YmOIvqA8jlLm23KIQfn6ywbrNM9beN4Y4Kssr2IhBAtPn7QH7p/9ytL8s8drneVaC9XzfRCID9yT5n62Z08n8xH5U5BjgYyfdmyKZqRnUsXfAaBaQd7WcouC2Pn3h75v0fy5cs16yOvdrGnNth4brnrWGC1z6IXswTvj7Os/roAwSLQklEoL5i6yggM7rbGegHWAW4Wk+zKPt7O2yEJLOS4volZauWodwCRqSdScxRcu2YsHC8yLIO2NW26E2MmwH/3oBwDQiOoYF7l5c9gfJFsec9SXv/x/XTj4COv9BSwxY2PiXWhZByByDHPqRqwuP/oXH0fFN5O1Zit2Y812BAVRcGiEy0CSck4Kj9r6Cnv4syvtJ8eGaX9Aa9ahKNb9BMipPlSBTaiGQiAcFgCcVzEfCTTOxFJohPb2Zi9wAgvNNFSfstFk9qLfoixDrfPkMzuwZ6p2yiCFRfug7BAZ8qtnnnWA/zIUrLrXfvrQGJY/fQDu6WSbPUeWyAT/H4+t0x6UIPra+LmLqASw5aINZU2mOe++u26zUAj7H3znGxbP+F7DPBrO3NJNVk9GZr4rluhsq7G0hAhLR1GWkRzrlK8JPMdGyI8SSJ761l7sJFGzUhAxhY0cEUAmX8cBQO4eqvX9mVtGRtjwQZh4kNXRJNtJ1h5MCiGn0rAGTCH3g2wm5u4ksjZ0HYVYnVWwds5fgIIGxaCeu+yr2hmfixYuoKhln1OF1tGHRKT5Uzig/I8p5i5Gk7NCmgG4HhasORiVSCsEUUO182T1IJulmudYjUWZF9lcM2bl2iX2HoOj/Za/MBf15ICF8Jnzkmcxx3cTfq57bLUh9jLtqJsG2ZgmZaRbAm0rQlQkYTkKL82zysNYyV7vDHajI+xVBiEv1LcmZYyq7JZvLLaZf3XW7Yu0NniwOfZgczzF2JV6z5P/D2R/EgQRND4+5PYx4bRpOBaDXvSNEtQmshyNRnnbxj22SGLN2r546ULGoAfzcwsE9AXLIHjedzIEm6oKl78xAPlRw75I6pNIrDej6ZfdkDkq1pFdYCAFC7KQ2vPCLlu3eo3tZ684yZwUjvXWBGqvCJRunYy5SBRtIs193LVL+MHmD8WxLAJV/FL9/Q227HNlEA1Y3ZXWYI+IWpk9egyfGYW6b5Lf7GTN9Wee0H5MRIIIPuUmaU9++OBhikBCnJXd0CTtSR/qZg+eRZ+uQYkYRDvISkyKapEnsueSAk7tmQDhpVwm2WV1oxSZoH1klykFzigkiB+ksyaaUUg6T8LQY8Li7d673mlRIRTlDHpYB3uszORsCm8CnO3jOET/GONU1Vt+XK+qtcYgP2Qnp8OLVFpvTIDgnzYtAfI6AIM78Lz5wMN0B8Rpfz4NgTEdgSIl9tU0w3TX95oz5+v8z+93AJ7uXf63/vw6AXKtP/nrBMi1/gSv5vrfWL13Ne98/bX/f1rgate/t7qF2P+fp3D9U/67LXB1+6/Xzl//cwTIS+TE6yigdbZzO/mXpCSvvp9fEyC/q3VEgLysIL9Cknhkf3TzlCfWGjFUvUsF8n8OBQIs4B/OQWWAw1ke3uhzqDhtxcIklAPbbg5xgeQYbCT49OQxqtJcRSuZFhyi4wB9FCxy4dJlp04QATIFOFYPWVAJgZKCiqSovIqQ4hE7/Y019r6Hu1FdIKMHOBBxoypxXw7xUpYkATxmY9uwZ/cLToL/nvc8eOWmOZhL8SHLH4XeqlpOlWqF5H4EoDgQSH3jli3OdkCHrDAOl22QOfo9VTVWUVXZTeUaJ0VCcfF7By3PhRxRGG8/4IWAeVlhydt649rV9hiWH66qc91qWzI313Y/9bgL4s6ZjZUMQIQ3oMoRqqClfPHnwKsK+ByAs0gAh3CsForPncYqpt7uvGM7AdLYZo33Yx2kgGU/rK8iCSCtI8TzEqGjI853PYUA5jHaLpK2rALkVphICGBuI0SIbA+6Cfwd4/AsgELfqnhXkHQnVeACKYrxkD76nfV2179UOIKiEwAykUpBgQFtrU209YCzKEkit6S2ogZAORYbGyxRFL56+JAFQERt2bKJat1jtn71cqr5qEKkLZS/EQKoJH93VbyPcp+qGBQLV0E1ucDyUSwtxiGu0vH4T+KapQKZhNDyRHmibJcRrrUVxcuZU2dsNmHxChwdBuh4cc8+B1Lm5c8nswRQl2f7IlZqvQDYD95zB4BzFzZsFSCJhKq3DBF0SxDnZC/WQl7mx2G/HdnHSECCdU8E2u6jJbLfxjsbvJu+HkIodQjAeTsgOqERFgKIPD832Aa9g62O1zUMjFtNO4E6/C63BwEIT8YZOy3e2+JRGsjKJZVrGwYEOwXxlg3QV4LCQ2Gz5fSl5Mw4S8pMsVRAJ9n5NAE8Nkttw70PAfjGApzmkmfgSd8doL8dJqx2mKr+eoLc123a6mxGAmTZBSAcE+WPZQwA6EAHgBjqFICOyNg0ByKcPYcFGR72VY34ogNiCLBMojqzH+DCh0NtGGPzaMFRsgyy3HgbIAw4JjGV328GdACopwJ7LSqoQvzqIyDkemjTMOzcbr81yXY+X2MrFy+yYDFHPKMeVE2V2F/oGalqto38i3FIhXH6ZWxSFvYxP3bE5Xws0dTfowGU4lBN9BD07kU/C5b3mDyxeG0v84LyImoIvA+lP3oBFvZj2TI26AnQhsUallqdo1CPIQSu08/6urC0wtopmGfQgU2OF0BfH4E3raqYxY5naLATsITgYsiCCKrw+5k7/BUcz1gXAKqqUuX1yHYrHmurYfrk9ltucqosL1Qkuw4UUqkv27IJLJuyqd4PADivdqBrMoREKNZ/AnLrlIXEPSjjQNI6TT0ivpKpsPZGMTEuwIaf92OXMsx4DmA+6YII9QUgHYRUHKYTKqC6HqWXbMH8qJRtxept7bqVNA0V1pCC/sx1EcwRY4yZEOauCSkIIJAHsOzxQjU3SbuMQfw0o6SrrmykUwfaWSqQs7ITbElahCWhbpoa6LZndtRjV+aLEireSmpb7PjpEeZlI7MEUhYm79Ff7LeZ89Lgf/0ghTtt+eJlEBUv2hcPfRoCpNh6W6st0i/a9uwqsFZC5IvruLZkcl8SpS5IIC8gz3rbz9iLO3bb333iHcyHqN8gASIAk88z38ygz+189gXCsDe7oNzG+iZLg5RVKG8lc3clBFkC9jSab5WX8853P4D6owQCJNJ2PPcUFoK3MwZC6WsG4V2C+qaFEOd0KpqHbeHSfMavH/Ozpz39y1/a1rU32te/8jX7sw//qesDL+56AUXSgG3YsIGw6HMOtPODrIrHgkbV+z1kx8Rh3ThOH2oArL3jXXdZ6+ULEC1lEBKQjoyNF/a8CIA/zxIADHtR9Cwn5LyW9U4SSn37AZ7KBisaoFe5VFrnLpLxIMXGDAB3RWkFY4Nz7PhxN496Mn/lYMdUD8E+wlwdzDNQ5pIXa8vatUF24sQYVoPFBBDPsdWr5Mv3668dz7WhUEungrtOeLbL12AycQqQWJQiVZX15KHUvBS43sVaHIo7XwzqhiNY4zQ7pUY271tUXAypC3FHn/nAfSn20C+amP56bcOKRZZA8Pnpk8et5EKxvfP+e+wS1lW5zF1hzOcdVKJHofK8iK1kOkqIXgjpFmwFT5wshMgiiBwyZNGy5RQU5LOmV9jTT/8Ky6AOi+ZZ3IG1mPJOZEkmi8Ze5hwpFc+ePecqurPZK4xPDaP2yLX//M9fYjUGSAvZNTbhxXvVs57nAeR2837t3JevfecTua5hvrNbnp3MkzDUC1Cr8jCZq7ztEgRTAHPKAsD7AdQXg4z7CHKRRNApN+sAYeJbNt8ISRWCahArR9ZoAe579u13weQfIJ9DFdHas5RSoa9MrkXLV2HFlYv6L9B+/NgvrZRMqhzWpS7W+jruv66V3AT6do3yllgfCr680FZ+tghVGspIZW2x8IRAXC1fkGel5wptFKXZykXzIUi9WEuDrRqlVBh7jd7uZpufN5N58ZKtW7WcvYOsRAexdauByAi2b/37o6j9sG6b8LQLEHX+AqHZd/gFYubEPB1CkFszzyUsAp9T1v5+EbKoElRhHwyJn5WRZDkZyeYxhLUeCjxf/v2cngMKq0T2C/7saZTPpL2K1vMW1i310W6I9FFIARGbCkL3ARzX2jyFMkRqhSzUjE0QZ8vpRx4slOeLzziwPTEpzQoKCiEmvMmO6UaVEAthji0phIO3vwdtRX4baqhgQPIzkF0KVK/AOtETArGBfeYE63gI6o94VFGywNOeTjk2knmoYGMOa2gbVn3d7HlGkDNLxSICpPxby2zWx4rcuJ9kklb2j/JHvCGxpfQIgQDWWjTGfD3GfBLKfKvilmg+Q+RHO4UC1Vih9bAn9OT5TKIKa2cfGIulVFbOTFTJKojpRaEBYRuG6rRjlKKNBopOUiDdIXALTzmFWyhroJSDskzTXCFFRwj7ZPXV46zLSymQqWIPPAwj6g0J4qEAPr6lTPHR5pf7lNJFhICTbtN2Wn8ufWelLfmbS26uaya/qx+CW0F+/RSi+DIesii+0HjpZw1Jwl5LBLeeo/KYVBghNc0piC9f9qnp7B97seb0ZGK5jNJxyaIlKPfKaROR9gQE0n6xykRhDpTlqlRkIex/wiBOpKppZU89xpgOYp8rssKbcaY/+/k35Q/5YtMW4MNn0gcCfELtw+//CwpAQiEf/bHXY21kTIlglkJTtpGT3K+UH3pvFS9J3axipddK4H/TduTl//9NMuPV//8GRMebrASZDkCZ9ufXCZD/7tn/LfC66wTItf4QrxMg1/oTvJrrv06AXE3r/TG8drr1efprfL3q9Olfdf03rrfAH6IF3ioEyMtt8V+7HzA1HRSvUChXCJCZH9oAAYJVABWK5/55sT3waK9FAgrO5WDczkG3ubrSFgP6dnMIBffjgKfA1RoH6C4EAK3ERmPpkkVUqO8HMEm3oyhE4gBQcgENTp4pwppmHhY6FVR5TVrhxVIsVfypTOcQS55FySNb7K6v1HKYDwbbE3nRCMgUaWfJE9mGT7qE8EeP4snPiW8JIewKphyl8rOVykGF0qrSTQSHDoPHjx9zhzE/qjkzIW0UiCJP53AOVQrQ1cTlSSVje2efy0eQVUkAB782LAlUdRjO5+p3BOjWE4A7Ly+Hgx62IVQqVmDj8sB993D4bLGm8otI+z2cdUYb1fwj2JCkpmVcAc8AS2UzVUubRfK5Kwhx9SeQtLK8BOCq3N5240YsXPoBQKiqpCS6E0/sy1R79mDt5OkdRJglvmYcF5MgnOoBoVXxGYciQwGabQCtOnAGAu6JxBqn6s4XcGKAzx+iivkUgJUsFoapjDz7w23Yi11EQYAFBmoEecb70nYKo05OjHWh9pMoBRJjE7HKyLQXd7/ofK9HOIzGUrm/EuKjH+Dm9Imj9r5332/PA3JFA/AtQ/UzQLvKkkxVe1G0WQegbgefsXrFMlQJtQSN5xmF1uSFQ3oASHkD1nsATg9ja9LV0UNFcLXLT5HtTxwAUhHWUCKPVGHvAVimQF9ZNgRQXR8FsJ0OSDpA5fBoH9YskD8DVMVHYoEy0lxp8YAbxEpgZUVoORkGgfFZ9sQLB6nKxMMe3CMujrBaiKhuwJRayufDwfcz+M5MirBqcmlaqaBtBAyvJWvEj0gTyaI8ARdmZ6pC1NMmIDBmUs0egf95GbZNTeQbZC+ea5chCFsgTWITURJwr2s3rueGUeygQpCCqIpQUgWTEzNYzwAAIABJREFUy35jJqC9bGF6AfYKTpywJiovI7GqCY1IoFKW6m6qnocYCxRVUjE6icf6HEg+8hOwg2skLDwmOhlSpQeAsNVZsPiGQGZg/ZVOpeYw/T4CsKWa0OhsLGkUXt5JlWXu3Pn0n3abB9B9gn7RjXXdDCyAVIlfVVvlvM3nLpxvP8P//yMfWYb1ST9hsASBQxhMya6M51YHYSEvdim6ugDFRN5MAu6fLS4l06cHgDsFAiELe65orjHSKbbGALx9wXJElikkPQLQe6iKCmaFp/P6QYhIbyywxun3o72AbgSd9415WGkjQGmUr3Vj7aH5SS4XIfSFeFRkArWmaMcAql27INNEQgxjf5IA0CoCpBzlVzifL7BI1b+qsq/mM6VKuRFrHp4iNm8zBXMy7tvsYmUz9nIxjhxVTssQhOA4YzYaVUBScoKrvlXVqz/qksuQQMo9UBuoynkUVUggAbrpKBgmuSfl3cAdOwIG5MkKUbmp6nYYgncCAmMI0qwKYFcAZTDKN19ZpaTIY30KcjTI2V2FMEaneN9I5iJZX03wWcOA9qOyg6JTDaEkqYQ0bse+KwRwqhobHVmy3LJstoWMQ9wRmH7sWI0FRvvRlj7WS3s+t6vPbn2bgtUJyeY1jVSeX4AYCQdE6+9tZ15abs88fcweLf876/35aTJZmqyyuArwNMiOXkSdBpA1C9Kjjb7U36VMgURLzYrGgo7QedoomrltSgAYoNWPH33U3n73223387sg+2Js0byF1kbfU26N1HXPEOrsxXwXiUe+fPJls7N8xVJInHTmsRHb/eILtm7dOgDvMCqnI23XrgPM39hdiQzi2S1dQaU9OS/nik+Rg9Jq2zZstZ1PP2fryLkR2CfCUQtZDvkjCkCXt/269Ruocp6wQgDfaO6fpcepPfpQ7mxavwKyMt3Oo2rMX7iYub4OdQO2Z5AkFQC8CspWdpQyPfKwJEpi/m1m7cuG6KjA478Ny5gtt6KkOn6C/J5aqrDjAP9jLHvRa6XtJw4PuQwJb0gnrVFSJK7fGMp6GULWUqnNpPq6n3l4/4GDKBa3MEeH0d9KLAX7N6kplbk0yrywasUS+kCfs75qgFQ4d64UdQXqDz6zGTmccmtOQap6Q6DJviuPsS8CqAbV0t79B11Y+igLxt/95QL79qMEmI/02rw52S5zKJ+8ABg3wo7LbB+WlqtXrLAM1vAOhddTiR2EmukoOSBDjEv9/RjE9YKlK11GhpRRdZAA+w/ucwHM1ewJkvn8DH4WAbidOSPbKSRLUC6p7VtQhU4wtuYvWeAUooOMkVqIslhyOgS4f+1j2b+1v/vrR1CKYTmZjRJICtFBxv/SjBhI0i7slBLs0J49liMrINahQNY3f+bfCc1DEEZai5tRxCVh2zfBGhmMJSB4K3k2nvbEU08xd+W4AOgEnvsg9/c8a2AZasQ//+RnrITCgGLsGD1Yi8a1ZyCzaBICoB011yAAfjn+o37MDxewx0smQ+zYlxdY3kf2QwrNdsq9MaSLK7F98gQ8DyLDZA37AF+AV0/ZWLHeNKE+iYkOpXreWBObyW3AppA5WnuBhuYeu1iGlV5YnEKt7AzqhH46sB97pHEp3cIC3T4lOjqO/liLSmmOHcYSTsZA3lI5oPaYQi+SEBNui/NnYWPqb36swePMVUVnsLkMT0CJmIG1ImsG7SqLNe13tF4p203eqLJaHGT8tqIE8qIgIXPmLBSygY4AiQFU76CQYu48lK1Yeh46vN/ldwShqtvzIgUUgdEQrUGMvynrYS2RAiSBOW92XjZKMkhg2vjYoQKnhhQ5mclzOMJY8lKeB/02kjUnjIIFgfCyL/WBTKylb0VCNkxBVvZCLMvuUxtfjfXSry+0nI+fd/+vYgwRIGMQINrrxGttgpjwYb+mIhvt7YIhfQKZt8IhXnro52XYs/UyP3uidMFpEezeB5ICQSnrzSQVFCMjKNHSErh2P5fJVHqenK2GVpcbl8m6su/QQULtKcbAii2Fvii7KCmStQ+NQV0kBcgoRR4lKKG0x5ni3ye5/iDsqaT68Of+VCgRwP1PKstL10//FbkhBvT815bY2n9iv81+qIlihkQyYaQGFOEhRVTOnNniGHnmCojHgo2Nj7LDtA5dQrUlayspd6YggKWaDMTy0YuxchElaH5ePsRXi9TkqD/8aXNUmIx7Kda0/smCa5xBIxJE62AnCpBuSOVgrj2IOUoFMNpzS5XczxgJhsRubybzKBGipXMQUj+C/ZSv3Xf3AzZnVh5q7H4I1n62WVf2sfLmFQmi4gKt81KVeEk1/KoDym/9nTyw1//6PYGFN5kAme4QOx3AMp2F1dUqQKb9/FeFs093L6/38//agfW/8wlv5ddcJ0Cu9ad7nQC51p/g1Vz/dQLkalrvrfHaN96nTLf+vjXa4PpdvFktcHX7rz8eBch/r/1evX96iQCZ8SdrpwLJiRCAqAqyFz+VZp/ciV1DWyMZCmMWBFgXjXXSABYy86hqDcCbvgkvaZEVy6gar4AASYRoaJLfM4eoImwK5uTOdZXoxQDZ7VQzBwaHObumk+cv2igV72VUVWojUPbDG23z316ErOh2RIXS24N1SAaoXb58qTsAC2APgBxR1oFeg17EVQfOQf0hYkNESA+e5BeoZu0DUNShLhSwQAczVeK1YE9TD1AjaX8wVZMVBAYLHBIBMoPDtyxL5PEdzCEvUpkOVP9REgmQy30Dnrc31pm/sg7IKBkDQEuJDCDse5EdIlx1/vyF9jR2Gnfe9XZArkh77LFfYOey0tlOHTq4H2JoIUDdKgJNq10WRyse7FtWL0bJAMgpX28qYC9gh9TcQgBmDEAQVjkXywjHpY19sFGIBQwboFKuF0BagZcC3KIiCJOnmk/ZF578HoX+zqJC4JTIHAE85390s73tC6UAX2MO5PUCANDBXwHEsqNSBocXyL0/76Pg2zYAqbT0DDtLAHoiYGcE9g/+KBzm5+fYhbOnbQGH7CrA4Aza0A+QWcCjyBi1s3zkIwEMUyBWRvDN3rxulQteHccf3psqfD+UA5MAef30nz6spU6ereJgTVUp4Mn8/DlUcO8kQ4T8C+xsovENHwOwq6AqMR07ilAO3X4AGZO8Vu/XC9HST7UjUJD5D3Zb0ZEe2jsOYIdQ7vwlZCSgJjl6HssSkR+AQYA/QxNDhOCOWn23GRnntiUviRyXSTtT3mRt/F4nhEc7gqAACBBVoOfNirAYgk09ANva63tsRlKwpUDoNdBnhzisDwEylfJmoeEern/NWzCfIs9xV9VczXPuo8q6A999Aew+gBaqCs2helWWbYXY6tTjDZ+SMZOqdtqL6t4Oxsek/qNSNpq+dfPW1dbTDhEIID8KgOjhEQCh0oS/OjZdeIt7UgkvED6F95UyKZl2u0DlexjAlFROL+7dh5orkSB0yDYqUBXu2w/AN44aYYo+7RdIqg3j6IZtt7isnne8K9t+/MhFlAh89s032GBLDfZL45BZBJ8C4EyiVukhP6WiqtG9z1EsfATWhkKIrWCMzplL2ARA0SgkXQ/ZBVJ/FBE0HUXfSAEU8oekHASMFGHa3cS4p+9NcM/jXUNYiwy6iuTzVS3WCYgjHkRW4uhEbJLw8/m5swDoyNQg+CgqBWID3/ko+sgQ1byhgGRhqGtKAaUV0uwHAOwNmKSclrOEVXdzLe+49x5nVyeAL4F2Ok4AfGs/FjGz8wBvgrBvqXOgqsaGN0yGN+M8mH8PwxtdbekITfqKqqJ7AZL0nFKpzp9DVb6zc4OAkuJF99ZKtf2Jo0cB2Dc6wmSKe+gGWKsFtO6jOlaB9/G0h6/fFIBbOxZh8VTHetHWU1ZH9bkPzA8cGjZPWK50U3FMG00xH3TxZwUV/8Mjk/jfh1tSTh6/M2LLMvBZryNYGkJLVb5tvebyb7wAocqrdL3Yl6SY5VLle+JCme050W0r18/Amq8RsHOIqvlF9pEf3WIFn/0Py4gj7HjCzx771SkbCY0xX+aY8DCeASTcJARMJkoZb4jIGOzB6iCDNRcqdLeNufnxxx+z9z74bhRbL9iKxUudaikapUJ9QzOqoz57etduy128mOpq7M8YD6p4LiVT6K67b8OSK8u+9+1vUsWcDWmxyZFF589fhmygfQE3p+hXM7LS6H9tjK0yZ9uTGJMEeAspz/Ur30Je/yIXkyGtZE2leX8+QH4XBLJAZan0ighT9uK1cWSKqCJ8IYoBVa37QuaXoGBRJbkC2JWrIULDm3lH5IIyPu5++9vJWEIdeeiQI0hlUyM7LFlb9QJgNvDcb38gz5orydRgPVLldDhr1cLlr1V2aME+dnjQAZR+qlJnsglmzBbQZ7ZiraX59DQqxuVLyZdgnim9fAnbHuUXeJLhRBgS6/OZM+ch28kpqKrD5ijTTlMooDp4Ed2DkGiLsQmSPZIUb8UAuxcAzyMgpUapmP/L96bbj57AJsdnwlYuX4Rqc8DlQYnoVu5XMZZ+W7ESC2IchUg1yfNTkHohRJHyXESIpGWg2gMQr6FPb956o/30pz9BAcA1sQYvpc2//b2HXIW3C06PiGaczCVz4gTzIX1v1RrbsXMnQL3a2scRncF8jn72XZQen3yowREkqgQXWeTH2FBRhLJFulCNaa2Zh9VVlGcXKotg1gY/+8oXvmD3bN+OoiXyCilHxpAHoHA3v++tYgaUYhOQpYOMp0j2IJMQCb2A7r8ko+jPP/VpOwEZt5TrOnjwiLV09sA3RNrazVuZo7vt6NliK8dqzQ+COn3WbJQMk/b8/sM2k3UGDsORYmeZz1PJ9DnwxVxb/7dFqFmZg2GAA3yw0iTra90KyMD6Krv3jlshbVDTouYb6mxibRlkzRihkKORvhXB/NLHWGGOCI+zS2UNjOEoKzh9ERKm1nLmL7JiMs8yANt9UX9MMvYVq+XN2q8iCtmTHSo4TpEEGUvsMQLZq6WnJzkrx0DvKYsDuJ+dnkwN/gRWSAUWHJmCyomsCNo6A/srqUJH2BNIZSvFqJ6LCjsmQNUDmbO0bowxJykEPRjSYAowPY590hjrVWZmmu3avdP139KyKuxAj7IpCYAIyGKdCUGdOkjmVLNTGi5cOp81iryNM2dduLYvSosoclpW0P4/+vFPGE/0dd4/lPwv5fgMQhpIQRbM36XGkx2hn+zmYHo0XjUBl39tvs3+eLGbi11FD3OxF/cgO0aNHX9UN7JADIHkUcZJFOO2nPXCj3konPm9kzmiAiWY5tmgUGWuQfZTnDPG3BPDfDLA3mlqagTCmz0RNrHjEGkXC0shrSA8GJO5qKCkAGlhHlQBjTJ3tAadhNDZjA2d8ktEGiVjh6U8kC4KOPq4L5FM0VxLL/8vMkY2WCItrki4PSgMWvPK/n7d56tctksPa43Uxt6Ei4tsUP5OC31Q+VXBqFq0dknprHtUjkcqGTYv7HyBdbALIggFMO0nW8HIlyweWyHbY1COyYqrm/1zJvZ6suBTtody9JSnJPJJ85zs+6QGEfnb08pYZN6UpWoY+z5ZSYrwEXkSzljx5jn2QHQMYeca7I+1F4tSAnP2jTdsIy+MjBsv/m1gjHUVFSWbWGV+hLL31ge1sg/VnsoxMlrU9C0Z7yt/Qnqh8v3dX7+HxdV1AuQNLbCmA2Cm+/l0B9OrO4BP9+5v9Z9fJ0Cu9Sd8nQC51p/g1Vz/dQLkalrvrfHa6wTIW+M5Xpt3cXX7r2ufAHkl/OMVBciDK6dcYKiqEznwFH1lnn3gZ5P4L5+3qNAALE2mAL7jqAaPxG+bAxg+UuFUb50+dQL/8DQOhcpLCHQByC0ckJIArhv5MyIqjsrnPlQNtS6A2ZEgqD8OFRFSCRkigFEVX0e/utT1pK2foxJPqB1fERywhwHNR3jvMA5fnoCoIka68cnOjrtij6Cq2moqKfOp0h3ioFxN1b2AsOWAQCop02tHAUpFoig0VRW8kxy6Kjio64A/SrXdcnyZ5Rdfr8BH2QYAXPlRHTcGODQ7O9PqqMJdjO1VbUWpzQAs8KCa8bZNK1EdjDg7A4W8XsTuaz3WL2Ec3I8dO26rsU955PsPA5R5uir0lYSi51Apn0rF/JH9u21ZfhaHWNyd8fgHCwSoKqOKuZNq9kTABkLNqS7tozo2BYshAYhDAtIBpRQoGk+OQwCWQDqwt3N4FnguO4h0KjRLaedygndb8G4u+cl2W/oXh2l3Qmh13QDfarskDr+d2BQpHDwSi4T8nFwX6itbF3+eh4CphJQEALMRwCcqX7FyioMMyZZ9DaDUYuxV1OYiqlSpKH/tWtQQWYDCAoKjqNLNVM4Jh1ZiAyDPeJjYII0Aso3LlmjS1w6eKAU86kFhk01VYCZh23UAIhecSkIVhSMQQy5kE6CqHqAzh+uX1dAA1zLS00EWSaVF4w/fT3Xv8b1mq3jc3oRuDvkmQn5ctLK6CYgtKrJnJOKnXgVo3guggbMT3zSjzVOFM4f4yzX9VMy73E4D4wfggSAA7F6zfJ6VXiiir3PYQCECh+JsQlQVfbm6y+rJYIhJ8aTPEcy6eqlTGqXTPqqYVAVmCWHwQqjiANxFWkVTSZrKOBFIItuUQdQGw4BpGQSqtlNhH40VWSV9Nxh7tCgIkG23bAJkPgdgE0E2izcVk3126XI1wzXQmnm2QVHBzq6pFXB2LhXcM13A9TAqgXKbRR8/TBW8qqt9AaBWrFlHZau/7cUDPBq7n87eDvo5pA55H7EJGZAleIOHRNndDyRZ4aFxi4sAKIrwoX8yblDzhEMYioBpRIGy/wBWboApqTOTUQu1WS6k2Ib1ax3o1N7c4JRb3WTUeOtZ0dcGAVVqK8ptyfz5zjJJII8HIO0QJNY4ShpkYBA85M+Qg3IJy6OzTZPWCCGl55QxM53+1mupqJFyslJQvDThnY76gmR7bwLFFXQsdUM4BI0sh5QSrSp8WX+EME8UkmWTjqpo3ZrVjnw5QpVuNuPpHGN1inyUaKq+Y1C7yCpFJJXUUd30Ld2L/OdVbTwI0BcOEXL6dKGrVlVY7FyA8yFA1tSMdJdTJOJOaEIXY7OH8aHveRCweq0sl1oJ125lrtHfFRabisVWD8HHPl6TkENUeDPnClBsb2i0NtQ+U4BRcRA8ymBoB5CVjWAbqinZlykPRtaBs+ctsrhwbGx8IBVrSqwfW5JYKt8vV3XjRc+Yw6Ylgurwb37zgt15b6L107l/uqPWYrPJDBD47DViWVgLRjM/P/it9db140KISnJ5Smptx16yCQC9U8nRCPUZsAU56eZBFfccyIa9JWU2jnVLI31VxNumGzY6cuqFF57F+mqdy3iZn5fLeG4FsEbt1dPP2IN85v4jUeukoHgQwC3Fi9QNPoCTd737nfbkzx7l3vxt67abHdETGhoFedKEPVQOzwTAnrD7BoivGHJ8pMhZvWKtHT50GPVCngscFngr8j0LBZTWAFkJKbhXQF4E1f8FB/a755GMyu8CtlXhPFsPSJKNN25zRL5IEuV4DABMyprlOYicu+6+mwrrAfp9E0R+BuRwupvzdu3ZhWIgnmpoWRCF2txlyMz4OnOUjCNAU61n/VSuC8Rro1paCgOtVV0oFgRKxpIREMgk9BQKhC3YNApgfOih79knP/0pV1AgIjoF4DUMcvEy6gL9/SDKyptv2oZFTR/t0goR1Mk1Md+TIdMH4RxG1lI3xLwyotK4Vqk+WBLod92MefKEqFv3xpbs7q0+9o9fu0AIexpzO/aRrEkeUlMN9tozT/7S7sKiUWQLtJNTlRE57u7BA2DyBMomrcOrmU9OQ8JIYaJ8gl2797iqd1lOJaWmo6CpJd8LmyKI22QA1Q7mNx9sb7JyZjtyKYdn9pOf/wLSeCF7gy6uy9u+8qFU+8LjfQDTZbb91u2QWJesniyXCD5Pe4vZkGON9fUuo2DRokU2Jw0LI8ZlD2qgR77zHfvwe96LeirIKRkGURmOjEAuYPkUBSHSBUAcAVkia7lyiK4MrrGdrIfTkDqzmTtViR+PkrOAYGlPFCLZ+aiNKNCowHJuP/8WyBi5gBrkNHk3y9greDCGPQLDsD2cYU9R+CASUHZFh7+y2O77egOfiz3djFQI6VPMXVGMhRrbvm0z16V5YZaFML+MswZkU2jS09fl9jmySZONXBjrv39wjHX2TdqxwksWnzbLHidPZ86CxZAvWDiJ6mJdjUbZoSy0AdQo4eFR3Ms5O4+CqZP+kcWcPEXBShoESGgw+QqoT0IpIMggyysFS8pWwtLrWgax+jpia8g003wnZepMCM2TJ465YPt21pgBxoEXexutHdqLjDB/+XLvfqgjPJmjkiFyFbTegi2nH0SDrOB6egdt9+79qBF4HfaeUqc6IoPn4cVYz2ROl03Y8YIjbp82zhqYOycfMnKJ/fRnj1EMMkJ/QAVBv1Mem1RLIuqDANm7+H2NKxEkYyjrZKdW/m/5NuvjFxwZpIwPfavvSuURwtwchHWnnwo/sJcMhzzTvk6b/1bWcRE5kYyxAdaGeoLuJ/mgKQ9Iz/Ye5kiUPvTfGAoMvBnn4ZA3AcxBvuwH/Ln/00eLCP8ehqwKo+ghD8VOEyR8uSNNVRggcnQEAiGR4pXzZ4uwrUMRw7w7MzOTdQlinuckMlHZM0MQRCoo6WBtDKHgRSSoMjyKv7fc0t69h3EWQDEDAekUnPSzx02mr148h3UV+TqtkB1FkJYpqSJdNPdg+cjviqCVmkQEyFnWrl7UmsHsvxV63iflLuur1CTe7Kl1XdordzJHzyEfaoJ+pvmqR4pPPk9Wa+6eII9Gee5Siwyy54xkbIZRHOTyO9gDNlOw5OZbiFcpTZQHMkJxj3I/AljfmWYcOdJHMPr7H/woll9B9F210zjzXrtbGyPCo52a+opHr0wF9ScLmiNAXv4T6mtSa+5LX78H3/Fbx9Q3mQCZ7gA6HcHwP60AuRIi+bu/pru+6WCB6e5/utf/7/75dQLkWn/+1wmQa/0JXs31XydArqb1/hhee/Xr1xsTINOtv38MbXD9Gq7dFri6/vvmEyBXCqN+/fWb+9E3vj8yI5WB575eUoBk3790KoQqURmuyFf54rcX24Z/ICg2LpyqsASq3RqoBA/G0inISvDcXs6hdSaHq6efetJVoacBboVTeVhFZV0fFbF+AHVdVFzOX7TU9uGpHQnwqgBg2eYcx5Kkh7NMFl7fug1J5wVG5efPtX97h+qfIUL+4RLVgX5UTtc54DGDg6PAI4GbqqKf6Gt1VgFdshiiGj8BWxXZaUnlEcSBLIPAapEfbYAfk4Cx8jeWF3M4IKEP4F4bEv4hDtvNfPaqdesdqFsP0FVFpd4Uh6MkDpG+gAYpgAbp2L2MARAF4+ndSi7JygWAJgCYI9j4rKfSu5N7koe8bEYasSdIBnSVx9jlkku2Y8czziLq/vvf4dQfsvmqqbxsQR7kF/B3HfYHB0dRsdRx2AT0x5anubXLegDkkslOOYJd0iSH1GgANwVt6sCtal5fAk/bALdGARBUjduFb3gQQEgR9mIXCTJvA3hufe7dtu6zZx0BEkjF8yigu+x79JwiAIqyUXtUY0vST+VpK5W+sj0YpG3jAJzDASkGsFdQkKqnqts5WKdgKzTOYX2Yb1nTiHzSRk6gnQdqAVlZedN2qQkx5IWgJIoKI3Q1GOiNh02FPSmmWIMMUrnvYfuPoUwZh2wYH7Tb37bFmsn2iMLffVzgOO8voiED26l+gN8ygKdMrE58ed4ekFlDAO+jVNaGAvLUXAAUF2BOpkdWfqbtOVVppXVGwD0h0fMz8CqPwrbqLIfzcXIrqNwWoEYGRDm5E3Ug7WCVEEnOZQywDVsMeaID5mSmJlDJf54KeMAXLLxDsOqKBiy/iDd7KcX2nN2xgPHnmiMZMQDKDKhkiCkfgAuRQ6qmFCCfAinUzz2HRBI+Tz84eaYQMGnAZhHOEAB4OoDFSDqZOA2ACrMhf5oaamz+3BxIJHIaICqUMzFINX0jCp2aOki8QKpugSwSMwG/aFPZPGVAqi0AhJFdWBUAYhKgi8bgnr17nV1IBMHDy6iw9QDIKIXoCwCwbmmvQe2EMgr5S3Q02TFdw3brPRF2+LkBW7FkDs9c1z9ivc21zDXk4fROMTY6qO4964DVtZuX834TtPFcgCR/8wJ8bER95QEQkkDWzCDApAi+Lv48vG8fhFgawDhAEeqlEMZrJ+N0DMDFj2pbkD3IDC9rggh55tSg9VE0PwThFIrNRwQVuVCEhLMDCIejlOmtJWMlg+r3dme5oqyGCNpV1hmqEM7OngUoiFIEAOrQwQN21+13cH3YWAF6y0Ilhn/vgFCcki8684vUGAphVUD7JAhNJxkCETx0EXtDVLMKDDx16rSbMC/SD2fPnm2LsXk7gLoliJwQD+aWVABuZRUpW0HKBoFZnnwrkF5gTh1KM9kH+QMGCtJJTo6HJKtlXol39h99EB/jjF9fALjLReedVU8EYeAiaLsA4QRAdkB++NARI7FyunAJazjArJvWrzLfnnpUUADUAKm9/H4TCiHoGwAzMmMgjwS6BwPgPn8Y0o0+3ol1SAN2VvMXpDOXB9ipgkv2eOPfWdP3jgEEttuvniVDCUux85B8MVhlrV2YaYtzyeEgDwl3fDtMBkkz0qpuAG7Zia1ZsxIV3kxrbUZdx7hXzs8kY1Qkzg7CpFWZPqiKewCtDvrxjbfd5gDvCeZTH/r2UZQPt952K77+2GXxmgTWlDE6mA/zosKEa7Ee1Jzd1dkGcRCFTVWRIxjmL1jk1BuqRtazvkCWw3qszgZQg+x78UW7YfMmV+0s65cAgM4dzzxjm6jGFjD52ONPoI6pYbzl252QHAL4BfJF0bZ1kMc7nnsO66aZTk0UwzXMoOr+IMoPvVbrTy/PWdY0aRlpNnPOpO3f1ejWJiklRF7IklG/qwpqVURLEdnGOMhkDdOc2QHGkuXYAAAgAElEQVS43MNzmUvmlAj+U6dO2bnzRfYgChoBtFqzpP6QdaNAf93HOdbc22g7FRiMjHrYnv2naH0s4RjLfCwEWYvlL8jH3z/NAbFnUbtEQKLlQ5SNM7aaWzrtDGqGUfJkPvepeW6N/eI3T7sA7DtuvtWefo4sDp7xO95+l8vLmURxuAcSaBtB52Osoz6ETLeQLZKBxdizv3rali4nl4J8iDqUL1LLtJB70w95FIBaQGtpB8SXCDtPnmMQoGcllkdB/Ey5ByLxBunjX/pQ4is7mG/u9nBKgocf/h45Wbe54OsMAHVVpP/y548xpnxRpmyx84wP5RVs3bYAQBvSh+c/yVq0YQWZOvQ7lmiq2Yft2NHDZC5loWgjO4gxLaujcarnq0ouuwyVbqwPpa66TJD8XPqS9j3NrDX99L2kjGyI8UY7cR71DcHtsuyshNDLQsnizV5kx/c2ve7O9wfnsULa+yIV9ag5+MwA7BPDUenVVZVSTNFrH3r/g5A5jM+uVlufQ64OtntDkK8BzF+N7DtaIIS7qYo/duqCVdR22OZtt0PKB7OeV9vqjZvsP5/4Jf3Ol3WMvkY/yWRuGqUQpZPr3rfvoF1EaRvHPiwNVZAXxQHj2IaJZM0hmyoOZZ8PdpSprNGhzKl7Dp6lQAW7S9aiDPqAxtco/TUGkFtruoipMMB5b55VK+/fQz8OplhCGSBNUiAy7/nSz2fPmeVUt3PnzXNkYQrz/Fn6mVRc2qcoj6yKjI8A9hsrV690+5AyCkmaGmuZG2XjFwOJOZd+z7+Tz9JCLhT4u+tLU8y5k3xPsabK1muU9aRPBIgsk1CklP7fOTbrEyXOIlVAuRfzCVs2Cgb4O78bhiJCJEgIY1WFBEG8R31djZXQB5R/EoYdYRQKhgnmk17mau3DOrBlrG1spf2wRZVqWaoEiIVsnpcnSpoJNhsiXItR5oxhOarQukxIdX/lMqEEUgaV9rIizWXHV45qZ5j+uQTyuIl53pufncGqLgiig204hJ0KWbheGr0fgsMXayxln116eKXN/lAB9w/ppFwo7rGX/qt1JZpCpT5UhRlk81RReNKOmjQdBZII+ybUlSLzo8jrGIXAStceinvrhIRvR+misHJdYzd7MSm+Y6X+oME1jw5pz8ladsWqr8vNs50oiqRSi2RNkCJyjNeOQoZ18JykDFWukScEkwiuThRk2mvr3qWyEhHSwriZZEyJLPLBOtOT/YhC0j3H/VGEpDAnb7V5+YuYD7EK7BtlHQ7lejS8fn1AcSQI+8lfq0GUm/KbFlivth4UoTPN4fQ6AfKGbTQdAHOdAHkzwY/rBMib2fp/iM++ToD8IVrxWn2P6wTItfrkXr7uqwOQfw28/q52mG79vdbb7/r1v7ktcHX9980nQITVvXoP+vLfX/5zOgLktxQgOfcumPINDHdgumyVgvHuP/alWbbl8xX4ZFO1R1V6e1sDB0WAR342Pw1CgoPSMSrN5bV86803OYuZTsAdHap0JC3BViAzC/skALtcqioHAAFVmVpKhWg0VWwpHOBFfkjZMQTIMg9lQQ0AlC+HtO99MMr1kFUfP+oqcmMJnF24aKGdPIn1DsDtCCG+IhNq+UwFsapiTQfIhro6ADmsU7gCXw6CXQBiqqpLhCBpJzdEB7Q8qtw6OPCNY+lRjF2KQqWHIC86IWzOYiMkS5XVK5YD8rVihTQDqxcq9+sqyQIhdwGriAfufBsZJFwnntqnqOZbt26Ds3JQdsV+wuHnzVuAR/t5B6bVov7YSOi0gLz169dx8KVK1R9wtLMZ2YEcuz1dJkltbZM7fAss6sIGIxYLkTPKcqBSsJ+28eWAHQvRNEWpo0iTNEJj9+49CFAAMYGVUhOhwr3YNpRii9IjewXa8NR319uavz7rDtETAAICIVQprBPmLCp26wHDVRk4i6rsc1gkqV2HlW+gSlpUHH6ALWAPLtdhPe0xTjVgP8+3DkBDVYlpkExjHI4vY4eTDCgzpQwFQOE0bLA8OBCnQx7FALxMDVHtOD7s7MRG8SCX8uNyTR8H+hFyNXwtLyeD5wsx0Qfgz3024Y1fRt+JxookVhWBgGlDhImOUuU/gwO6Ku0jAKzbATMmAesCAGlqGlHCDHvZrpNALrgjBAZDXmHXk4KFTycV016cn2dkhQDQoSoKirLv7zpjYOi8P4AJP/Olz8dz7RiKoHYJBzjxpSqWzBqdvQEYs3OTAUI87UABYA7YubCPWTmxjvgYAnDvA1C7CyD3Eh7f9YCWquKU8iONKvsqLJZ8ydaRn/gF/P1VMRxJSK8qXFV5XAwgEwdpEQX4lBgfw/gJt+Izx13wsawwVHHZwft3EkY7AmmEQxfWaP7O5iWdKuB+iDjZwjQDhshWJ5zn2IH1UzsgxiVAMWXdLAGwnEfWQQeKoXHsU5paKwAu4622joychFkQGyftw5/Ms50/b7WtN621gbZSqm4hAbqarY/PreP3amp6sC1qc1Y3S1bn2eGCvfae97/vSsg5oK2ycrwAnFqoWo+gn3dAKAqmOAfg00Y1/81bt1Fl2o59HoH1VHeP8UxDaWAvJAuyduoDnP/JXkCUGIYGlaHnyzptzarFgIfkrER62fp1C6ytp9JS0mLt4OFiW4SlkjJoFJoqa5QTkIVLly5jWCmXJsqeffoZ+/Cf/7k1V1UzTxVgTYOiA591DykGaCc/qn9nAl5JpaV8IakI5IGfTGW2QKge2ioWL/qqSpQ3vH89REYQQGo2Codyql0nAX6aAIDjIAoWkYMkgEggzRRzkarhBwCPpDqQZZ3mhnDIslEIkvi4KN4fW0HQ2knGL3IcQmVRRkEQXMSeK4Nw5W6UHy1Uqfcylr0EQgLkR0OwxdL/D6B8mIQs+MiD91tP2RmLQKnjjRXN8b1FkDn0DT/ZqFDxjz3OGCRBH6B3cU27tQE6nagYNoYJ45eMm5kJ9qX9H7DHHvyhLchLt9OA7OWofIJjUnn2ZAtcvmgfuHcbWT5YeTHXPQfIGpiWba0DE9wT1ofLl0OwtLocg5tv2sT80EeVfb9TeVWhBNn34mFbvW41fvdYIpJf0g8Jctt997OOtLi5oZm5sRu7wnSyjnwhqeQxL0vCHu51nN/tAoRNRVUlixXZB85cARP5qq/mSx5gkwRd80xTIRfUB/uZX06zRmzasB5SlvmGuVOE+PM7n7dNzMNaA0oAJfvxL0oAHByEOd0IyC8bmm4qzLVuPcfvZhLUrOyP/QcOYG14pws29waclFrDnz4+f+UV1cfZk0NOxSjbGKlDFDos6yYpDfXeAgNl9XMaEu2B++931k77IASlUJFNo/Ksjh076lSCS5Yspo+GORWVMk1CIelk36Tw4kj6zoKFC1mzyD4gLHzP/pOQRemsV4X0f+VCjNnCJfNRYCTaf/zkUfqAn8vf0rr71DPP263b77J/+Zd/dWHmUrIsWjrXblg6bP/2yCXmnFhnG7WA3KYESKZerAYf//l/2tqVK7HNiXW2PSn0u0DI4zKIpsulZaxjoYDIImGHuB4ATq6zCdJ6xqw5Vsi61UNfjmNuU6aCiA9ZYA1B9iqzRDlgsr756kfT7As/63MZEqNjg9hdLrH3vOcBu2P725y6QwTH+tVr7QgFFCcKjtmmdZvIULjkqssHPVCfoSjxpp+sohLen8p2HrYLitd8+PSvHrd7334n8w/WYKzbw1TotzEOkwFyG6j276DKfwJiVwRxI8BwEmDy+ZIK80HtNk5xQSGKzOiUTCulMKAeYqKOsZg8I8v2/+Iu2/4XhxCIeJM/hJoOImuYe5eVXCn96h6s0nbt2uWspc6dLbS//OiH7dEffZ95g7UAVeVG1HKZsZDYDWUWgwJHmUYn9u+DYAewZk05fuoca46vrV5/E20XZrv3F0CGNNiWW262k4WQk6ynURRntAOGT6Bc8UFlUUDbiDAsgRhavR41FwRdBAqRXkjRATKzZvC5WSgyw1BgBEPKD+Ef1dA6CCnV4Nh/BaHLJioAgkDKA6kW6lXUAOklAkTXJQXIOHuVEbdPIqAe0N2L9/JD8RDDM1XgfRLqKikFfCBsDx464khFKWKlJhFRkM66oY2pbJs6e1ohB/uxv5xv6cx3FZcraKNQbB5rUQAzFwJgK7OHyZmsD5S8KsLg70M8Yx+31/K2y+xPcz552ZEfKsBQ8YVyPnz4M5BnnoxtmlQf+pmyYTTP11KcUAyRHY8vYATXFsF+SGoJFaxIMdkEsN9AUPcwGUoT2Dj5MN93MqfMWwhJE+TDdbexHvbaUM8I+17lR2EFBlGZAelUiOXiCGvPBHtMEeeT9M2zZ87YSmzh2mXrxHhW0U6PWxewFeTvUmD40E56DipO8WT+kwL78r+TsfPgXpSj0Y5cEdGozwqR3RTtEoBCySk6IGdUANSE+lJkvmxOVQike9LcoSISb9Ye5eBc4r4Vgq429GR/E8EeJJkxLMXrefarUoIoAySFcVvDHk9KXJEuIkECuAYp5JQHIlVW2QXINinZ+PdxDiND7Pf62YuJt4iAfNFzFsEkJVeS8nWwf/SnX3RCjkaEREKA+GC7KsXJPMjqmyl0iGdNkyKFTCxCWPywR9WbXeEpXlKCvGKJ9ZI71itrwW8CSi/9/2+RIC+TJAoYm44h+Z89oE53AJ2OYLiuAPmffT5/3O9+nQD5434+01/ddQJk+jZ66/7GdQLkWn+2063f09/fdQXI9G10/Tf+p1rg6vrvm0+ATHDO/03S49V75ukIkN9SgOTekz8VFYutTQ82HhymZQ11+YerbPknzmKlEmyLl+RjA3MUIiTE3nbDJqtEVp9O5WcRh/JxANBMgKpxDl7zAY0k/VcFug5qUnyEAGRX1TQ4sL6Hw+3F0lL7kz/9EFZA9Q4syIGQuARItG7DRtuCJckTv/qV86DuAlT6j49lvtIHbv/iZXdwlD2N7BT6nY2ApwtilgpBxMVs8jxkg6DsBWWIhHOIk0+6ckGCqLaTvZYqwr04oPlDEtRgf+JHyGka4MYRrKvaqGTVgWsxmQ4VZZdsLeGzo4SZriD0+nzhCcD6LGxhpmxOUhTA+TDVulTWUUGcgq1GeESU7cRveTXV9s8+uxMQq9keeOcDEEElAM3IEvi65ZZbODhjjwL4qQN7O8SFD1WxoQD9Z4uKOdBCGFApVwtorZDPStpIdlaLBTZC8MyDBKrHe31kCFDzwmWUGlQDAqBOQqL4A94cJ+y6DSJHrz3/gy226XMlgFMEV1MVGQmwFivbCgDBLtqmFrVOAjY5LqAToFbt2g8okQBA34Jndy6h93VkC+TOnkX+xxzbtWOHhXJAlt++npnsh8pKL7vK0ZxZM13lcAIWaUMAUGmAvCI/sgBflNvhB0DnBaHSTTB8Z9eAlQOoe3r6EbodblkojLwCqfakirkfuxs5ZomcKoKUAZIBLE0kN6LZEgDFjgLCLkYp0dPcYQGAn6qolZVUJaQKsSJUuCM0US4DqpBlufEWNdljyeRleFKdmgzQ1s/huh4g+PsnWqy0E2IjLQirLgCeZlQZqeRJAByqH0ej2CivrIWooEITAiSS+6kDZKhtwIKEQ35qOkoRiDV5awcp4JjqfNlNNEB6dQMYKufAAzCpmyrpdIKevQFNewCGB3gWi8mOEQgUBXAuC7MhwGxPQKgM1CIKaZ2bO9tOHT1E1egCZ+vjCRDVCggXGBJhjfS3YMD9cUpdxwF2ZvCaXnI3ZlAB6s9ntmFHEsv7SoESDIB4EoJO1db78bfffsedfMZMQPRoFCVlKHwgDZEF+PlH4/F/2d75gVQrPOAJQUi492gLz2GQfgZhAk9XWFiGJYYH70vdKuBKVm4Sr223RVjuRAHi6Zd6IDUCIWW6sJuLgYRppe/qGVVSzf3cU2fsM5+836oh3RT2zRtbJIByO/kEfa2oOCAxJoMj7KlT1dYO6VODxdiYN/YpWNLAF2K7lknOTyRZOM1kRaTyHPqxcmm1tQRnj0G81QMQqTpfmSQCqccgTScApOdRtS1/8wP79gMa+VkmYHsl19lH24UwHpQHIfJDAe7ezCVNqEjUfgKiBDq34JE+wrzlDUil+cYTMGkC0GofCpClq1c5ayJV295x23au1ddZsUzSFiJhvAD9zkIqTDCXSq0ihYNIEBFcY8NdjhDsp/+oIrsXkHMKgngMdUWfsj+wDZpAEdIHiBWOd3sRc+YEbXnnvffad77zXdeGH6ei3Lev2boqALaYU2qpFJ+ERBog38QfyyFuy4XrDgDm9UwF2rHSJtt5btLCeFwS3qxYkGj/dOD9VvjZ52ycuejJ50/ZMDYvQcxFWVIV5UBMYJU2SfZK50CPPbv3nM1fPRf7tQTUKIwHKsGPHNmPMuEmW7o43ykEW8g3UiV+G/1Wipls7PX8AcALIeJaUbMsXbseVVUIBCZKQ8aZgrIjub8LEIe5KAAPoLRYCLF19txZNx6eoOr97W+/2xKImKk5OUj1c/QVi0SeQULeq6t+rywTg9WBtuuFnXjN3+DyMqb0TftLAbIWK7R47KRUZb7v8Ek37yvw+V3vepezehGYLbLqDM9s4aLFDuzzBVysZUznoPzRmrZ4AwQyX2XFnhBULe65ivzQ4psKACwf/GaIvzV8lq5T/aD4fLEV8Z7ve9/7HDAoa5k+VHfpEBE1kJazsNb71re+YX/24Q8BlDa7XBrdmTegfifrgyrWV0DSVwMOJ8nS5twllFzNKBc3oPxoZW1FPRcTYctXLoVMLQbAbXJB5MqbmZe/3L7wpX+yZViGnTpdBFid6EDUEdaububpP3/XDHt635ADtGegwMhn7qljjj59EhtHgNvLAJiLmYf8GashrJ/7UJXJnsYVLdBfFRb/iyeetDxI/wsl5bZo2QorwoppnHFSR/V3HuqKUNbFE8xDzVgOiuiSmkR5Of/6lzPt8z/mdyB6h5hnUpLj7DOf+pg98I57yInAroh5pof7v/u2O+0bX/26zUV1KmRcIGrbeLtTaC3Kn0e4+HImC6x2ZO+DiuXo4YM8h3q79+47AHQpWmANU3U8skJroRAhLjqeQolWrNbqXlFQBkKMHzx2yurbUD4QyJ46KxeVX5hdxIpybwEqTNbookMfsc/9uwK9eyEQhwF/WX+4ntOQlnPzF0KmZqOEWGgvPL+L7xdc0cW9ECJf/cqXbeOGtVZDu85Fqbd59RLG+wUUtCimmAP8USicYj/V2NjCGsxeJGOWZWXPsxf3H7USssqi4hIgPij2aKrH9iyV7LRau0xwfAr5aj6s+wcpuvAErFeWii9knD+FDtEQjFIGdZDhFkIbhDPeUgkDn03hw3EC7bsHJpm/R2mLKKdMvXzxAvMrqjBI4kCe80X2Y7Iqk52ZgsxbNR+xIoyyMVNOXB9r/QiqUBGVym/QvBYEwO/FmheJ3dNR9lIaqxpTmjsDAeu1t5LK91LJBawm/Zi/W+yGjZutGcWFRKKasxqxHVNIvRSRftyLAtEnmJuGUCSNsaH0FJHBelv8+WzL/tgFR35INaW9lDyWlPUUTHvK1k3/lp+bg2JhECvMDIoqSgiML4dsbOIeyXRhLYjHDrSM/DLZfmq8+KIOPYu9lD+5FTV1FKnQV0fYS8anxjMvUhQCaVXBvimI5zQEyae53Y89UYBsoFhvRBgMsEcNpv8Gqq8z/2oz68G31gP9vpQZIim0xug/2U+pMKf8kdU2872H+HON5fzpMadEVtGKbLWkRis4dow8nVzWYEhqFCoaR2EUbUTzDBlQ7M/J3KJ4Q8pn2cZJoZE3OxelDrlC2JuKBNFrRlifkrEiU4HGIIqaRAiKDojhSqxGZ6AK9mGs16CW1PtkYUGovWsDc30m+2gd22WH54FKY5Dxp/1kH/cczn6psroCS8042tbfqbSb2bPJijIOZd0QVqYDzJ+y/Zqi6METVQjUD/s8D/bQvRRyzLKPfPgT7EVZu0fZC0LyhkGUDLJQTUC6qaDEKWVYo/XegRCKakuFp2vufflAo7/LhvCKhdZvKkFePri9TIC8uSTI1Rxu/5AEyG8eJHVdateXv17v59Nd+3QEznSvv7oD+nTvfq3//OoBiGu9Ba79639jAPTV9/d64+/6+LiWe8B1AuRafnp/mGv//cf/633e1a6vf5h7uP4u12oLXN36cfX7j6v7fLdDfcOmf+Px8doQdBUjeNz+mZumkqnuPVlY7OwrYghs7MVbvPjhVbbhb4s5CGJxlBDNAX+O1VAZ7Edl8o1r19jDD33X2cD87V9/hir4ThsEUFKAuEDHS6grYpQ5AKDX1NyGPUcWdjBNNiM7i0PigLNa2rHjWVuxcpUdxgolEBD5He98F3YdrVhTlGFzU02gZKo1UaF5/OQJq33m/a/c9Du+Xu+yFgRayv5KfwZzYJZvegs5EaoyHufQHCSyQ6GeHGJjsXBSw8vDmmOpq8IViCOfaWUlFBw74Q7reVj1yBJH+QeL589GiRBo9VWXXQj83DlU9nY02ZzkGMD5CXcIrMRGKpMKUh3CerD9UIhjKdWYEYACa9autUd/8hO7/4H77QlCV2V7EivLC4BCkUYiTVQN289hWn7bLQDcqrYUgSEbrELAs1hAuykAJ4F3DQBscQnJAHq7LG/uQg6zhFryWm/8k3uw9ConQ0AZBylYuBz5V4Ix+Fr3uUuuSs+DCkj5Q6fjF30O25UpwFUfrtmTvjTK85R6IARwEncJp/7woYpS4IjAhH5A/REAvRWAkwKSdR2XsPiagd+8QF/kH1RcEhwM0dKHcmYWgaueeLDPoiI5BisKTyqMhwkubwTw8wXoqG7oApSKtlRIiWBAVxvps2FCoUU+iADpoB3GIXZOEew6g4rESfqUJwdyBU53No5YIqAzFBLt3WFjHKobsA7ZdwYcHscKPxQaYQAV99y4zgqf3mPRrDU3r4qxluo2SLAAG4nKtB8Vt1tBeQvgECG7+sDBCYsNwy4KoEk2SQ0A4b0EeFJE79RQqdiEyLqjqhr7nYWRBKwPYK3DQR/1hzzBkyFp5CXeCRnW0w3gwXvGJgThgZ9mnZAdXVTGJ6DWCFFOA4BLEioDb4CbXsCSUQ6bsQAxSQR3K69GlnL15BjMogq9DvBBZKBsZYIJFO6i2j0GmxNfQNJh+X1DPnS0NZM/kuwsPvrwv1fQtwcATFlREc+p1YVvR0KUddE3FQR97zveDsimgGpC1uNm2Ne/8Yh99nM32gN3PWSf+KsPU1mNn7jfCCqQGvpFLxX0oYC5ZFx0TTB+sUtDXRKfAhDsOUxGTpazPptEPTHOmPbl+bdDRnjQt7yw1hilfVqVAQF4G4wFVN6cXKsjJFqWat70uUFyP/zIvPEF0Okhp2JHYat10h2mpJbwxAse9UJ3Z4vduGkZgN6gZeTEYwPnz/gIcioPVc1OAYz1UqXby9yzjjlJaiuBo7IXSeK5NKLcKMKHfRjCZ8GCBahukuzRJx93wNb27bfSXrHMVRddhlEkgFIP5FEANiuqzvUD+AxiXmqlHWWlVAqQH0M1/GEA7SxIQQWt1/F5f/LeB3ltOEA05BSA2yiksAiYgwcPOq9+AWHyyFelcSjEIFIoQFtYCMb5INXlgyg+6iAwErCrGmY8tyufSCXQVOwqs6MH0GyIfrJm4wY7WlBgPXi/L87OsOxobNvIApkqL8OXvhD7FVRbEItTlG3jEOesaiY9/BwBcra2y35xfMQReNGxHjaHAPUvHv0zO/uZJ1F1kOVw/LyFps10od83LJ9r88gxmALoVM5EEQHtGbNnujyitu4Bu+XudzmF2iJUB+fPnbZ3v+c+a6mvBLCGkIFcDQK0GwT0imCMe1GxfRHLqUkqgNdsvsFVYp8/WYCyLtPZNLUBcvczDyvM/mzROWcP9+RTT/DaUNR8ObZoCyqnSpQEWKqcIrA6F+VEMc9LYKCynURiKFdDoGLGEtqiNRosdNzlAOjPMZ7FiePHHPgcA+Ely6CS8npHcGZkpFs+CsIQEXYAsmUApCIPt79n4esusOcLyEUAjPNhzpKSq4gxNg9QVyqUg+SMyNNffUyAprKkdu96AXIt2gWbP/DAA1TM+0NqNqO4OuTWGV2bVB8Kzg5hru1ub3EKrnMoEecK2KcvFJ8jLwsSc5LcA1l/7SfE2oMK6SbWGWUvrFm/BjCa/sYcfODQfkinHAuC+M8itPsZiPhhKtUDkK2FE2pfzlq1ZdtNdp7264Js7kH18okP5Lp7/beHz5HHkMOa1sdcgpSIcaVcgpu3bXUqEKm3GiA1td7K8uvHjz5qGwCwlfvxre885MLkZXlZxrOeYuLs5vkLvPegD7fy2m4A0HH6v4Ko//HBOPviD1FlcL+f+vhfYdf3HKTBDmwEY1FTzbWZPJejkGFrUa4VY5m5bfONVoOKaOeOnbb9bbfaz/buYP1MtwGIpLu2305/84cIhrzgvkWA1RM6fh8KkEjWbFBVkuq7bQyiuJr7TiJvaZjspn7yCTTEKiA5fCDD9hwosCaUdrHJGbaMPC/ZYe0+fMzGAY3PQeIWH/2Ynahebn//uU/TB2Oww8MajrZdtGiZFRw5aRdRjXzmM3/DHNlsX/jCP0Fwzfh/7L0HfJ5nffX/095b1rKWNSx5S957xXacvSEJECBhw0spoRR4oUBLGmgLLXSyEgg7gxAnjp3EI95bki1blrX33nvr/z2XYgj/pnGI6ds0SHyEHFvP89z3dV/znN85h34Z69aSDSg/iiAZtGdZTO7VUkjmFeSKMREwx1eiEip21fneZGekp2XTr7spCqkE+J+0TIoNlB1VREGGrIZa6WvDPP8AiFMFclfQLhGsDSK8ZRMVznwsq6xEig8uQYiF0FfnoWJVIcIE643sP8Mi4lx2yAhjZhCF5xBz1iBg+LJly1i7UKYxdwxShJBHVlvv0CjFFwD2jN8B/kxPtFAKF0Twh0AcyQK0SlloPAPZEaqApEd5FazZ4V5n4aIAACAASURBVC6UnqgnnlMU/a8XEjSSebutq8VlR3ixUPrxvmwPGBfNFLPMQgVS7dQnItql+jjzD1P989Vf2Q8WOmWX9n2yzQTyRrXJHCEVIsSBP0RIAPsZFQg0QHhHQ4BJ0SmFci92gz09I/TbZIp7wlFKtmKHN4e9VxtrCbsKrwAIgV7WkSaXX8OwgwCJhziGuMa6VGtyIJkWo25MSmHEc5PiAkBetlGXQXkVlDh1Cb8jiyv9jr60Nx6HrBfxof2ogHwV7FT8aL1lfvCIIxcv/cdKW/FF9s+OYOhz9mJnC8/ZcrLtlLNRcKrAKSuiyI/xVNg7pIPWMD/uP4p7lR1nEGuYSJBCxo8srmSBpYwP2aj6ofBVnkgga9oQ67AIEM3XIip0/bJg0FoVz15DCp4x5jMRWspDEgsSExHj1lgf9hxdjK0I9jX9FHhEkDFDagtquFHILCxbIUBkEyrCV9vEKVUb1poUKw2zv0uIR6HiGUAeFPNeSCxKkHi79ea7IaLI+IIc8UTDlcB4rUG1FYOVp+y61I6Dg52uLfUbU4cdHWocPfPba58iQF5LHTJNgHjKA/kV/ue1rASmCZDXXP7fIn959QDEW+RG/oQv440DoNMEyNutm0wTIG+3J/qH388bH/+v9d7TBMgf3uLTr/hdC1wdAXH1+4+r+3zdxx+ZAHngoTsnwyLj7PRZvI1ByARaNQIIlf/qOlvyZ0ep4gSgAUyI4hA4wSF8I0qEWqyKnnril/b1h/6GDAmCZPEA9gENT8caqRe7IpEDUkh4UIooIqMe4GfPvpft/vvvtxPHj9iaNavtBLY1ArR++cTjrjo9EGuNDZs2OSBM+RwKwlUweSiye1UYKsBW1ivfeiDW5j2wE5AzEIupTRxwI513ej8AuXydW7C8EAEi8qMVkEyEhggP+bOHq0qc3b8qutMJ+i3F4iaKoNhdu1/CHmQWNjrLZfuMZUABCgmsPmYQdJlBADh2L1kZKRYJuD7YXAchAtLOIXGYKn/5JysgORp/8WcJRtXh65577nUVjP/4zW/axz7+Mao8zzibqVGuKxagVJ+fNXuOAzl1+FQ1aRFASweHRQVjh2MltnLdOqeYCeX+jtJWskPwBawpr6zDdoBsE4CPIICQSwQHt0FceeBtcwHyJZb2HuLgfZxg1rVfvuAOpWIqYgDME7G42Lt7FxZRcVRhE+TJIZgTuAuJnwWh0QR55EOF3RCgtrIQRzjYCsi+HwBvADLrAuCcwPcaLKhSAfhFBHRzoJ2dMQsygL6D2iPIh88iN2M2IEygvLkBobyo1G8FXFW/8KTSUsGggUoXHyIfhABfTuKuenwMkKUZMETVvgf37LeZHLyjue9BAKwZgISFp5sILw1yntG1DVggxdHcHPR/+WK7eYK/BOFEtDAz0VbOTrSyvcftulwsGchLCUOd4OMXZs2TEbYb949jZWQv8Hm4SVkoLMgA1j7CKDJmc+CGqKutn8D+TRWyYXahoMJSZoYSTh3Jv1WZNxkdAfiZyzpHNljZ2IhdJMQWZRbtxjWAu/kFol7JTLNmABaBRr6oQGaQFVFG4GyKFFMQS/L37qASewbkkdpRoLtAvEHAwjD6u2yXvKl4HaKfRWDH1AUQEpOUhDc8Hu+vKBc6qAIXAeIP+DHEsxLRp4pWhcXC3tiP/vU/nN1VNpk7GoMnTh23v/jig9bBuCihDc4XldsHP5pj3/3X8xAaqZB8aVjKQMgBvYu46uKZBwfHQFJEEtTeZi/u3WO5y7KoXPZw9jkzIKOGAUGUpaFn2Ef1/xDj35c1foB+LJByFHLuPP79q6kQ7wZs8aYvdHBvk12QMyhbegEjWwhDPVhKbgL8QMrC+VRam9UBrKmS9/Zbt0MC8rs8g0qAdgzdnPXHbEKce/hs2eHpv0XGCUxStoJyf2SRVAmRKisoqTkyIAYXYFf16+d3uDDYG7DuE0jzAqCpCJCFgNL9AE56rYAheaaHY2vUAngkO6sRgPoA+sMBbIlmEcwsoEcg9/vJbxD5Gsdz7AVYloN5LcDb+QuFzqJPNkmJqCqG+MxhvgM8USbQ93wAAHvJ0xhCeVcPSZQIuTkGqNoMYSxboSDmvSqIqgiUBt0AVnMA25VTcnT/PrtmJWHQ8RHmPQQpCAnT3tCK9Vk/FbaQu/RJf9pikDlBIFUfBEjdgJc9cbDNOuFdli9FIQCh9PnDH7czn3ncfvLsRfOKQnGDwmB4qMcW0M65s9NsCEXK8y/tN2+UUKmzsXUBbBxjfQiPT7Xk9NnOEiac7B5fPw/ASwja6gprxK4qEgJOIcOq+PWB+KoHXPShP88hK0DSlG7mz7PMh9u23wQQN8q8RyA6gJ3I1/MXzxMO3YG1TLTd/YnNNt4A2YYapq62Hou5YttCFoS87wWyyhZGc62CxjW3yuJqzvpwG6oLAxjV/A+HwJrQhDe+gMFowOFBOlZnzyhWTuV8Rqwt2jplt/jqr8oz9EdAZz+uScHpA8zvEZDVsreKZQwPj9GIvPde8kZuu/U2KyIHoRJiLxvyIRGiWpXKuhatSQK9lQt0H+R+eVkZlefpLtNH60UYRGZK8kzmdUgCCPcYrk/ZUYXMsRtReMjqR4qVPgDo+fNzUNwcg9yg/1Ew4M169hcP/a2V550mG6EXa7oUR7SowMCDz1eF+6OPPQZh4wsJMsq9JjCOQ2z5qjV2jnbsBQzfs+clwFOAaCa+r35mze+1wSO/LHc+/gJvZ0E2JEB6PP6rX1lmZqYtXbrYKTU9eb6pWDA2sc4PUaldAhifjDKhiWr/SSk9IP4GGXs+gONSDCr8+bsPTgHan/tWAe01226GkNl34AX79VO/cjZcG9evwbpnJrZXR8gRortw7auWLXeE+DEIsBgsl0qZM7XmKr9qTuYc27ptO3PMgFPrnES90tLSYB/78AcYa1Ifqly9z0Z4zQXs0ZavXmd1KCuK6XOJAO7KYWplnnruhb2QiTNsyap19FXCwlGr/sejP7NLVUxrvV+2nsk7AO47bdnyDex7voQ9mEKlUcaw/j6/cw+WlEfs3//tEdv94j57+Ov/YB/+6Ccc4aQQcCnVnnt+JwR6JbkqG7mvPlu9bKHNgkRra8NalAyccIjWbnJ7ZiVnMG+UMu+yTlIs4Mffn8JOa4Cx10L+1QTkVBOEvxfqOOUxjDInRUMkyvasA6VrSnrqlD0XBQUTWE/OYg3uxrrTiz4bxcJUiC3TvDkLLHs2RAvFIiJwoyDrzgOwv+td74a4GIBw6UAB0QDZCWlFoUE7baFqgFaUiLgwklsSDAk+E8Cd3DfyXWRdJaViOGuBAqvHsczzlyKOCbmH9SOW/VUZ4VkZGdkQROTawM7K8rGJOTkChTDbD+xM62weuTyX2L+IDD35d3NdP1nyl0WsdRMuaNsDiydl6oj4CeSnN/89Sb/yY8MWibIpkv2B/uyKNMiZEgnaBAG/BBWTvrSeKmvEA3I9IIj5OjEGMn2U4hLydlAs+EBAeWAf6If6sK0Vy0f6yDDgfyA2cyHsBbsGu1y2Tyh2XZPOo4vbZXxoQ3+Z+BDZLes9BY67L/7NWVsxVkQsSMnAlsj9vEyalD2yxtLuP2gVj6x3L0n94EFH1qogRaoSjU/NR5lY6zWiAC48esoSGJMz2M8N0LdFPCgPT3vLDIhl7QECWLuUxVFCQUwPNlZSUsjyKph2GuSeFaqeyXpYyv6yD2I7aWYS81iRI1i05xmSfSDzuDJAZF0nZVAxil+9ZyoZKoOsh1K7dFN8EErhgOyw/FDfDLBvFLkl9Wqo1gFeJwJG+28Fp0ttloC1lwgSL8h6Twj6PggpXy/6P4tTxqy59uEPfJLPQXGE0nli3NPZo9GCqHXKUbumOwJEe3mpPX77JWWKCze8XOH1agLk1WrBaQLk1QTI5T58uR3Vn6cJkP+0JXgL/cXVAxBvoZv5E72UNw6AThMgb7cuMk2AvN2e6B9+P298/L/We08TIH94i0+/4lVbZVcs9Ga/rn7/8ZYjQD79T++a7MeLvwlv7CACeBsArGqp9koDTHnpb+fZ6r884w6KoZALCgX3HR+2EADXTsDX67DEeuHZHVTBx1giB7JkAKCdzzxjG9atx/s8z66/4UaniDiTV2DXkgOwa9fztglveFU9yjdadgkiON6NFcnHPvFJu+W229x/i/jIp3pN9lhbr90OeB9rhefPUxEHIB8UbU/9RZpt/6uzlkyFdSQHbykYOgRacQCWzYqqVwWAyf4qhqrDZiqTBVgmUwHexe8JvJ7JIVJEgjeETz2guxQhswD107AU8kUaMQ4YWFNWZNs2rgYo9+R9Qq2hnENgT4eziZF/chTETSPV0DrQJpDdUQPg2g4ApPD2cA7yF7EwWYx/+2HyUhaQ1SBrFAFpCt/dTLhpKAArJ3JH9vQAPlRW1wLS5rqQ7Md+/gv8yVPxVs+y/VSTp+ItLQJkEp/y51/YA+iViZUBIc8QIEOUKsqqwpt/76Pt/AG7Dj680JZ+Ns95RYfx7AIBeeWNfxGATeHN/hzKIwEOPWQvAFgxg4NpPaBIVy9Ah/zU8RO/fttW8hyasBvBoualvZZNKPALe3ajBlro2jMbIHgSML8XcGh8BIsyTvfRABGpVPMmx0S68FU/QM8grmGQw7ICgOMhYWSD4jE6iPUPQI8qIoWCADoPAvapCr6U7JgxKt89AH5SycaYREUxjK/56MAkB+pxCJgObBfMshcHWvyc+fb9J/GZB4OnoNQWZyfYwvgwS/EkPwSAZn5qNMHcWKd08Kxj0+zJvGZrwXN6cryfwzXB1FialWMrQ9wFwC62N6hM/IOoJgQQGSWku6d11FbkZrqMEFnOjIMuR3BvdbWA+fSx1JQ4slGaAGewLZclh8JT6HwDWD2B69PPIC+4dxETune1rSpH07FUK8c6whu1zQDkRYJASiqpWyAqBLZ3AI6H03f96AvRqEbaeY8IQNt+QEXZYsTyvAao0p8JgOMyLHgGwQD6SRAssrgKwhZNYcUCsxqp/E0A5DgK+fiBB+6j3w9RMX4cMLgfe55FqLGwckuY4ZRORQUnLQkAOisjzXmd+wAMjveNEbBcZzshC2694zruEyCMZypSbQQAz5e+hXcTIb8QAFTC9gKigXpCHPZYG4CvByC2lBSp3L9IsQYsNyaxaxLYVF7XYb20YwVc2Hgo6ivUN3MhRr1puzisWzwIQfUK9LIhb+za+PMQNhpSM7VC1qnKVyGw5QTAL6DKX/6AOsArA0i5DJcgFQWWKNhVVbNSUknBEwJhEQpx0oGipQp7GqlvFPytEHn3eoDjPoioQAB8P+YHWc1s2rgJi58iAr0HAaCmgmefeupJLG42OtBJihyRhgrbPXLksAuk1TVlAvSKSNTGpaWhzsIBgzwECKPsiUOd04oNzCQV5wL2VBmrin950vsBHpWgvtAc0Ea1/kLUBbXkHh09sN8++QCh2djxFB0/aiE8jADmhFMnzmHPEgg9NGFBAh+bycjhsQx5ku0UFGf7LtRbSzckDsDRKM/z241ftkP/5xf2050lFoI1Wj+BOCIDZ8/wtzWAhj/76bPkNcVZcGKkhUCCi9hag8XfxXLIGnI3Tpw+QZU65C2AZw7gdQ5V7eO04zjZEFKgyN9eoNQQYzsIi54Rxo9AyxHmz2efedZuvPkOl2nRRv5RFeBkNSRACGBjAvZAUne985NbbKjSBxUQRBrZSN38noLjS5mDZQ8jKz6NKamZZMcTzDMd4LNX3phoLRdRdAH29UBICQgdhHgSARKc8fuL/0RzPM+/EjVCqxu7yjWIQ+XQBEEoQnyUim0xM/V8RgrrhSq0m7Cqkte91CICeWWxtY15UuHnAnY19kup+L9wAZse9gs333yz2210Mu8rNyoBlUEs6ogzJ4/bGqyrQqIhbADotZ6qsl2ZAbIFy5o9FyvFVnIENtjjjz9tKyAQj5JHMkCb30JYuADAKNbQg3v2oA7JBTgvcnlawYDusu8ScFyGZQ9GRY4gEhBfxLw6f9Fye5mchgYI6TbIa1X8h9OXA5k7pKRScPMXPj6lgvneL2ockZjO8w4BjH+BcPQPf+QD9sijj8I7M19QmS2VZgaA+vmiSyjEmAMAI70AYGV55XIbqIZXMfbfvC/evvjDavvaAyn25e+csw+SIVRaUswYxJIKpVFvd7vdefst7DGw2KOgoq6ykjWKrAnuMx4QNpSigJ0US0Rj7aO5JO9Uvq1YRrU837IwUsC9iKkmAP8brt/GnoQCAYLiuyHM/CFClAMSSdt4YRl18mSeLWSdneDPL+x9mcIBSG4A+kVLV1oV8+9zrK+NzBkv7f8M7XMLREiZ/dt3v2t7WQPzTv6c9xh05JQyC374yM9Y41ex/qfZjudeQHEXZ7fddbd96StftVXsg7pljQRZJ/uoHFS0ddUl5FQYe6eN7JmiUNChcGTOrCmvopgjluwEbJaCoyx2ZooVQaKcZr0OYv0uYa3oYk3spkuGQMgpHN4LkiyIOUr9vwlweSZkuPKh5hJQPjLSD0ENEcz63MNc2YNyzIOxEM3+KpNiB9lZiigQmVBBP7nvvvexTjTbS7SHVB/xyWko5TwYm83OmrOHMGsv1AbdY30Qopn0TfaJWEX5MOdoD6P5ToUy7WSckaJB315p+yhimJ05FzAcC0esxxoBwye5PlkxSfU7yDwHReAIlGHWi1HmioJv5VjuZwtd//OQgpd2015D4zNYtlj8eYL2kgWWLE2l3BMBEoW6QUUxInWa2bNImdXIPlb7L9l0SZ1bSU7a+Lg3nz9GthdrOnZcJag7YyD4wqieOHr4hK1Zto75moy4QqluhmwYzyd/LLA6IUBkJeo5JqZ96gAhckMqDq01Ij2c7ZUOGK8oPCYZXPqdy8GW2jP68HtO/aH74rUlP1hlaQ8csoofrrOsj590qg4erNu3idWXakaWVBqjlaUVjsALZE1KYd0T4eDF74dQFKKy/pns66SMEQmjvJJE9qQXzp2nX0Uzf3a7PtiDZaIX89wiFMkFZHQpxyw3JwcSCls4CBDl8Mn6SvfiR/tGUKyirK1GlL+yzYolvF6WVt3sZXUPmmuUbyeliMLtNTcq309qWuWKKCtLlmChPG/Z/qWmznREuELRW1s6IGfYe2Kt2IHyZhh1VnhIDGuhp33y4w/yb/Qrb5QqFEmEczaRakh7HREdWqelVNG6KrKd/3f/PRVy+FoEiJMr861wt6s5BL7Zw+Mf53VXssB6/U/h1a8oQF5L/aHXvvqAOm2B9cd5Zn+8d7l6AOKPdy3T7/TmWuCNA6DTBMiba+G37qumCZC37rP5f3Vlb3z8v9YVTRMg/6+e09vzc66OgLj6/cfVfb6eyesrQK60/311CLqzwPr4QzdOduO3O8zBbgD7lLauXlt/zVbse/rs1zt2WOeu+2z1F846K4ZVhJVS44ZXeKndf9977PjhA4CacYDqBbZxzUqrxb5nTOGoHNR1qIokbPIkHsQKChdgo0ppVUEHAuBWVlVTUV9n77nvvahBTrmAzToq9m4EMBKo1cNh6yChv5/680/bcRQQqmDVwexMBWoP/u3Cj260O79eAtAVRpWhDmWAzBwYfchI6AKUFZgkU+k0LIxUcdtHpawOZdXYIehL1alz5i2yIvzL5+EnfpiwZCkhlHsRjL0INfXI/QGFqNLMxhJmZhxV8EVUslPVLTXGCACJPJ2ryTaIolpWVfsB3Gc3QOFpbKZycxe70Nh5ZKMcgMC46aab7LlduyByLjqAVwRICNdTBRjcDfAUBRiaj02RH4BGJBWA0XHx9sunfm2b8bRXJeijP/4xVkpYZ8UKxCVwE8uGaoJaAwC627CmOYyPedb8RQDlvU59cvgbi2z1/z1PdSiBqwCGY1THqyJadXMBHG5jUU4ocHaUQ6usTwTY92J91opqYQkqH4HCsSgwFGidlZpmbTwb2baUlhUT/JrjDpFZVAQPUp3eSWW6gtDVbtEcxr0hzKIAS1KpipfN1ADguC/n+hD+LoDvAYDJEQ7QAn68ZB1BZfY4bIEnFX/t2AJVUO2XTYViB9kb8djheI0NYK9UTaV+JFWkQ1QjVgNukA+xJsXCElPsx08dtB5AidAwD9uwZD72QDz7hmKLwraiifDn3JwEK7hIuGtogu041mAxKQAFHkMAHZ1YQ6SgbqjEfgwxCdZVVY39VL2SYQOGLzzTj4P6XCreFbrbRHVxE9cdl8Rzq+oALCB0HfzHh1waAUD+9OseiKNoVD5NkFwqFJ0RE+Is32Rl4Q8QIGAmGJJo1dpVdrG0CCwF4ABgag4gokJ+S7FT6Qds8kQ9pefoCcAQyvv1YnUTh4WZCJBQQAYRIFLqzCB7pQUrrBYBXPR/xYauXLMG4A4lAPZuFwAmZYUzAChSSJDx2tWr6H9z7dnnn4eAqbAvfHaLvbi/AyVLmoUzZory86xJocH0P9lphAEelcE2eQK0y/okEguUYUiECa45lSrmCfqMgP8J7DJku6T5aYDx6w3p0Qqx2An5lJiQZC+SkZMM0BQbGkiOSysEiRfjeNzyS3rNh3bupjEnGFed9NGMtHRLnhFHZaiPVaGm8MdmowaQOAqyJwR1kQgQ2V3J6kVV9OfPn7U5gH6egD8JkEUCpmWXoUwHqUAEQM0BMBcZEoF1SAxWY93MZ7IBEmimSn0RSAr11ZieAdiqalg/BTlTLXwK1cfyZSuoVj/oMnfiUeLM5N5VOZ0GmCirq17mnzHGQDvjR1Y8yTyrFcuXWRzt2g8BK4uSQaptoSGxDBsE6MZOjAwMzU2q5FZY7ADkXzBKuAHIwHFAsgYAyViegaxI1m/cYC8TmhwKerp+WS7vWWs9gNjAoBCHQ3b40CnaN8HGuadIBtsQnZjpjGYGgKbfF3dMMIf3WX99B5YoZt/p/7J9fv5XbZg5q4sg+rikMMDUcctOJmgZcLephTHJ8775nu3MS6ctGl92qTH86CMVKD0CeA6thGanoQ6Zg99+N1XIg/TtDeRH9AG2aY4pQrUXRPtmQZi20kcFWsrC66knnwJI/xQWhF52BuVhI2OlGBJr2/Zr+DtZ5YTYyluzbKLGn3bqsPZmiAx4UlkOtrY12uYtmxlXsW6NkLKgAcJi2fIV9hvWq0WofHJfQ9nhls6mSDtCBshsxpqIj4WLFrCm1DjiLFwkMfcmUFLrSzLKriFZNzGIC7BRm0+FeiG2hMonSUTp2Ah4fJJ1qR0S7X4yPpQzMGsW1kzY/9QwfjoB8dW/brrzTqvG1lF5VV2ocl4iIF5rw7Gjh+xd99zFOBo0b1VxM6/KRmgYIvzAywch4mfbz3/2uD344Ofpxxdc2HUM4c71zVW2dvN6xHMDEN2hdvL4KaegPMZPqVZULe7Jc0tFDTAKAa1q/ExymqQye2bHTrtmyy1YVdW6avYO1qpLKFPCAUh9ACv7WLsFIiqUXhuFj70z1r75SJVTMY1CVGdnZ9FOobZ3316X6RAHqfjtb/+L3Xr7nc5G6FJZuSP1h6lGF3A6wkPTfOgDUfX1D6baZ/+12PxQls1mzEi9+cILu50FUw3zkMjOTLJI5kEYBjNWRiG9Q7h2KUxl3ZhP9k4uzzavtMaNzZMnzmCjk0y21q32/R/+yKkmJxj3zRAqH/jA+yHl26wRVdKqRfOcBVQ5BRTZWNdVsMZqXxLKmn0m/xxEXgHKFeZ3rCRTyfLQevrTXz1uf/X32+18XpSzDSpG8XrTLQ/Zjx99r9150zr2P5covkizw4dP8kx5fhC5HtgnFZwrcpZam7Zea199+GH7xre+ZV/7u6+jzJjFXE6IOXNPCLLDwoJTdusNWy0HazkRgh6sq621jRB9A/RFdh4Av7FJ6fbCgSNWQ0GFF2RoNRlPKm4IgMxSRkakiieYa0MgzYX71pITMkx7JwGML16yCGKJDKOBHgoHyJxi/Q9lMshiL9RUXWp+AOyZkFpSvNWRhSZQdB1kTQVqjmMnTjviIzF1Nu/ZShA7ChJUmyq28MXSctSX7AWeT00NFnSQ1eOs2V7M0yqg8EDddqEo3+ZkZ1gm857UrR2oKa7ZeK098+vneQ+sPhkTInQjmWubICUm2RfKdrUCpVQYapS8h+dZzufOubla+7cJ7kkFGrI01VzdzbhSRozy3pRzJNvHRJRZ2vt1U9iiHLpa7qmFOaWH+XYpCiL103LWeFmVjdG2IiljkmIgl2faUSz5VjFniezfs2uvbd+4nf3JkF2AAEGrZ+PMoX5YDXYPs65rn9mBpRPzoNYUqTYdmSGilC/9twLFXRW91B/8jgOcNffwdyqUUTC5vqaOwRSkfG+FpX/gsFNu6bq0hikDRAVHCiDXVyftFcVejOa1EubLVtYFFaFIeSl7znj24ImocsIggvR1nr6uHKE1q1fbkYOHHUkm2y4Rcd0QbkkU+ijw/Dz7gSbWaqlBZP04Cgmlr6Kii67IIowxomsK57lMQKiKWJLlXD92Zso9kd2erlf2XyPsS0QQizhRNpL2llJ+dLF2iTyVGkSWcMosElEickRWkcrWUmbVCNfngzpnZGiCcTBCNkgma8qAfeRDn2T/kApZh7Ut55NQCqA0N4l0UvaXB69Xdons1kRYiwyZIkCmFCG/+77c6tMEyOtZYE0TIG4IvEW/rh6AeIve2J/QZb1xAHSaAHm7dYtpAuTt9kT/8Pt54+P/td57mgD5w1t8+hW/a4GrIyCufv9xdZ+v+/gjEyB3fHwhqYS+yOOjXAZIFnYbY4C+Ct7dT6VoB4edxidvt20P11DBVw+QEwsYlAnYTXUlVYdnCG2+/933WgMViqVF511WRAqVaCIGVLEbCpiiEEwFgy8E+K+i2lDN2EWFmg5YmVQT5uUXALx3ULEcZKvXrMWm44Kdzsuz2++4w/1eP6CQfmfZiuX27KECRzLk/+Bau/Wr550CRIffcQ7KEVQDDiDvnwDQCuHQa1xAogAAIABJREFUrxDcBA7HssHSa/T3ImB0MA4GQJikAlQqEFmL9JCTIFAsGZXLMLZMIag+Fi+cbVmzErAMqsVuY5YFQ654IP334vClIrJCAFYFYMcDFoOcuVwIhd/qsOsCO89f4OBKZbhUAXw99rOfW87SVQDiBNICZMhS5OjRYwDUI3g+A4a2oh6hvRoJeQ4DIJAS5NCx47b9hhvwWo6yr/ztw7Zq0zXu+cgqy5Pg9E58rc8WlZAnwUEV0Fie+grXlv3NMUiQ7X9XC/iOgoJDp+xZQjhUDwDsRXNAjaPqfQKwSqCCrFQUrp2GnZVCfpWrEsJ3LM+ojmeZgd/7oQP78M2fAyDbyk/yUgAlqrB/iQW8CsUWKgr1zSDkRgC36wPQlRANMQQp4knVZqTsx1Qajr3SOGSLB9c5SQXoIBkI/VR5e2J7EEyIx2FCuyOo6E3iUD8KuB4ZDBjW1wkRgX0NRE97jyeVzJUOkMvFjqUd8u7FAxeojjWsHELsNvI/PLsbLXS4xbyo2uwGsJiETIhMnmNPPF9ozZAbi3IyqLzttPqKdluegw0T6pJAhe/ia15a12plkCzgNrQ/B3Pedw4gbyTP4vgJwkYo8gwJJxgbKxIesaz6LZ7PHQRcUH7KOPftyz3LlikKcqIHFdJ8Mgt0WFdFttRBsotYvnoZ9j8XsBmhr6JGkL1DXXU9tlGDgDhjPO8Z5IQAlKPI8YMwGeNcn0pocgPATiTPLRLQVMBtLAqZFqrS9YzFRAg4D4W00OtDsRgRwReHvVIFllIKc5Y9Ru6SHCqfd1swwM49t6XZ8bPDNg+LDak2PBkPZyEte3kuIixF1oyDUMQnkenCtwCNblXWQ74koXrwZUwo2BwGwX3+BPY/owBf45Ba9QCtgX6AL9xPaXEpJFanzYrB+gIVh5dHMPPNsJ2rGLCQJIhGrNNG6B9peNYrTD0OC69WiBIPXu9J1XKzPNchO8MjAGb4GQ+p1EbuRFQU6gJA5GG+IyFK5uLpLrJPth0Cg1WJH8d4U4h0A9WoC+fNc7lAUmL5AsyKmBhgTA8wLwjMDhZYQ1/woupZGT2aK6Kodh+ir/YwvptgxqIhLgTs6/eV3zAHMKoNdUcnhEAkobDHUNpoLlqxYpmrdpUl3xDjLxxJxiTkVjfjfEw5KYBGAm6qqb4V6TKEAkR5I5rvZEczCBkTi4VZO20u+7/DEM4rli+hbXtsiHuPpzq4prSSitlJgrKxmOOZRdKOEd5YrfTB4PHeyjHoHPe3VgvDBoZqffraGCq+/hBf+8XuDpugD8fM9IcoDoQ0nnBZThUV44RaLyWEPcoGx+ttUS5qBBRPslRZs2qpC0Kuo89l0q+LqN6XtZjUbbMghhLI5BgAiPRgDnril7+gIjjUNm7agB1QECAXYDHoy2OP/czue++HIeXMnn/xZQsDLK+F7EzHhm10ot/u+hQh3/nMUVi/dTZ3QAqM2uO/eBoLpBjbfM26KTKbdhFhnI11WRN9roo2nIDSD6HdZR+TCtgrSzQFJcs6LIy/8yXXpb6WuQ1SS2Ch3seHSmtvqqiBMZ2CQ9kisndRjlMI60I5KhwRYeHKIYEI23L99cyH5Y5MVAWBqq4XLFuKtVcz/RDrGPrF6TOnXX8SwLkScFV5CCJDwhOS7fgBsiXoVwrtvg7CpwFbvQTGsPzLulhPVSUuFdDePQdZ07CAIbR5JUHmCjHfs/8F7rHPbrznDh4s1kHYTk2Sn6OQ8w2bttqhw0ddKLMAVB8yjgJQQGRmod4Q6cjnNUMmFZ7H9nFGomu/s6xPk6zzCrUXuT6sAGHmylDWBnnvf+Wjmfa3P6h1wcjr1q6zd1975crph37cTjZAN6SKQpnJGCD/6V8fXOjWv7/+UTWZFIQtC9BmfBZgyaS1so+1eUnuIvpet1NJvfOOW50arb6mAru0k3bjO+60wzufAdBdZQ3tAzyTSmyKumjvSciw6+wfv/OvqJIy6EdRVlFXbXff8w6sz+qsobLMbr9uq7PAKoGszIXAOYaCavXatfTnenvy18+gyEnFGmytlTE/rsQiq7i0zBZvC7Sf/Ms5t+4G0W/f98D9kF2DWGP+yCYG2yH3PGmfBubdTisrY+zGzCQHYQwVIcq6o8ftQ5/4hD2D1eQtXHc75MveQweYy/td3kQk/aiMMPDr6Mezk/BwJAQ+mP1BH3k4+afPMr/FE2hfDegea3mXym0YdVcH+4M+9hzxEEGRzHeNtFGEiCYUfqrylzWU7CvzCwtsKUUq+p0hgO5hxumlcyhlGJ+L5821NJSZfS3V1kKfW750mQPk8wlhj4M41RxXSjFGB9ZXIiYDQ6MosIAYZuyNQIh4YIM1yHoTGse8TF/u78cgC+KnsqrB7XVyFy9ESVvNOLxka9cshwhAFcv7NqL88PVCzVZU6Wy92lknxxhvsjkdZK80DmgeAJDeB3EhNcEgc0Tx3y+xZV8ucnsTpjOKS7ChYi/iA3Gje49HEaw/K/snln1SOio5ZXzksWfMIG+ujD2JVL1Sl6xavZbMjxQrvHARYP8Sc7GHC4zvHuqytDnp5NV0Yqc428oulrJe1dnmVZsZ3/VWRtsrLNw/MggCyse6R/vMmyIHL8Yk9IsD+i8HnWvPJ8JDVleDzB0iRNwekN8RkXM578MdHwDmRZKI8JAyqui7yy3zQ0cd0SDFhx92mSINZS0l4kFqTQXKS2EWh91ZHfN9CTZ2Im9TIDKU/RPGHLswZ4FTgGr+OkpWVDbK4SxsXqsoXiinoCRW8zLvNcrckMk4kNVjJeOoFJWkyAntP3S9WpdE4HpAoMgGa5wFyl9zCtfeRNUJuzmnElNBkrJnFATfxv5exKnUIyJ9XEYIr5f6ZYTfDYQ0kQqkD2I5HBKwjXVTe3EpAhPIQBMRIiK0E5u1CcZ0Xw/FR1EUqaBe9PEKtJtvuMORnd6sZR3NKBwh/fwgV/SZ+hYBN8GcqvXUPRNnRKmsi1cTIJcVILAtb2MFyOsfMKcUIPS+356IXw9QmVaAvNWgk6sHIN5qd/Sndz1vHACdJkDebr1jmgB5uz3RP/x+3vj4nyZA/vDWnX7F67fA1REQV7//uLrPvzIBcqX975RVrr6kHucocN9nlk56A/DEJ6UChpCXQQVkE2Gx1VizKFsiEGKkBTueC/+x2nIfzKfq1AuLhQyqtLqsh2rLa7G0Kso/Qzgklee5OVZPNWcgB0eFMDbgWVwOeH4dXt86GJ0kbHwxdh3lHLTzITS2b9/uZPY6GFVy6JLy47bbbgfQ+I7d/8ADTiEiO58+gMdEwLVTAEuVHaNU2s5yh9/HP59p1/7FMaxr4gAcwwBSyHsAkBQJ4itgiwOWD58rb3Z5JKtqUBZFpVTkzkrPomIV6wuspC4Czs6dN9+O46+eTAX5bBQfI/1Ylhzdbx+5/11YcjTb+lXLrANQJZwqxkHAXgVNNqBIkUpCWRCN/LkIQGk9QJHA12oULgJd6wGXvDg470L9EQCgtnrDFgfcBXAIj0H1MQpIV9/Q4KoUOckRzFrjfqZSgVxPdfhSALTHfvozF9y5FA/3Wg6bh6jSDAKsj6Gy/gBhre1UjmZkz6dikyBpiJwJDp8BHIaPPLzAtjxU6YLnnVUC4KcQ1yEO6f2ATulY+fhy8FaWglQL/VT2dwPYqJpQlkAFKFlSqUBX/sdcrudXP/spViqrAGRbXMi7H4BFC9YIaucArJyUAwJ1ZjM4vI8AZgXx31EQI8pMiQVc7Otu4/Op/gNA8uLAOo7sYhCCYoQD7/gA1Z5UeR98+bAjlSJ4jjFkDIRhOdXZUou9zwQV8a3WQZ5BXkERYecBgMErXWBsNcBueXUfgEuYLZuXYWs2LrOa/c840kSVzc1khuw8huoAYQhd2pblpGHXhPVKQZ+tX4xqYgj7iIQorN58AeRRvGBp8sLRPDtZOGwLlqK0AOBohhFRpWL8DBQDrSgvYlEBySqMHINIPOH7qFgO5F6lcPHACz0WFY9A8BGUGzH0EQEhtfRxEVlS5SzInW+FRecAYDpQCyQ7sOgMti6piemAowNUdSaTIUL1O33Zh7yUHixNIiAcLgFoxEDqRQC0yxc9ESVCByCjrG7Uz1wVtyJEIQ7aeW4+ZMPozyP4gAtg9wNQw4EcsJOMCCzA7rhupu0/2W4bl20A0FOIOdhqH8QU9liaKnBg5/OimRvIb6BvhADg9XFNIrECZJ0GEQPiARPENyBWH/1hAmR7EiKlHPIlAuVAC/3SE+CnFPA1iV/3cdWZQZBWHlbe2mMBkH8NQ91YXFFFCgkn+6v4IKByfrZj19TjQagsljDh2HiNDLe5/I9+gdcoHQL8vekXdRAES1wAfSj9Rhcu8EoATgnV27IzUiVoI/PLkpzFKCZkRUdlKuNBk6AyWaQYEdCrqlUBiuPYUg1B0smuLg1wSJZkiUkprk0jAeyV83D2bIEjnrZu3cJ4iYLkIICdPlBGVW5EeAggOuSMyCFaUYHDQQDwPpAVrSi3pPIQeOPnH4jlUosjOkSE+vPf3fi2i3gZB5BWBoPAPQFgCliPx6qsjzyA2uIirPhSrBpLqmiCjQcAJC+iVJiNrY4v4J53PxXQ7djMUcFc2oRrC4B+TXmHrU+LxsJthp2BOD1e3mR554Zt6eJYrLSaNe1YPUO0ge+77r4VwIxrDm6HpCYUfTLU6gDF169YiLLtgpWhnFiF/Vc8iogK+rWAs/zTZ+zeO+9C4TJA5XmvPff0r50iLxy1yLbtWx3o1cMcXQt4PMFgrKhqsmjCcAXCnz57xuYtQknS22zv+cKN1gEB0sMcFRedYPmnztEXvO3A/gOETX/a9kPEzp2/0MpQ98SxLnTyWXtR51yzbZsL+CX+HcurKBcQHASgqPbXvK9A3hhshia4Vg/WAnnoS9EgQKwPslX2LVX0AZH1syEEBQrvI7tq/boNLsx5KtMg1ilxNJ6TUXVonOvPkYzJHoC9Xbt32nyszzSnb7vlZhulr1VjXab39oKwbmgiIwtysKmxBlAvGuuwOXTXcfokxDF9aBLyaBLgrpYg5p889ku77vrb6OdBTNteKJBetE89CBh/ikD4eTmQwJN2rvASpGo4cwAWYVR6z4MQUrhzSUUx4H4s9lTJkNusV9j96Pd/8IMnLYf5rRUFo0iP4zyzuQtzXPZXJ8UOpbRpGoo3zRft/M5XPpT02x3V1x5BcQipUgEBNI/1UsCnD326A+JNBJEstL7xiRT7qx82yxXJvvr+WPfarzxG5g9jLIm1NVdh6/yebL60D5iTPYcKdYh25kh/1gWRQAWnj9ui+VmWRgB1eIgf2RWnIb8iAXUzqTIPcYThmdPnbOny1ZA4WKKRJXQEy81lKN9OoUbtgNDftHGtbVy9wqoIA4+FyJUS8eTB/XYNtmPe2KH1ELj9ve8/AoGyHXvKxfSlamwl0yw4nTyFBsBW1rZO5ohPfurPnN3dN77xdcizKkunQGKE/t0Jab9jx/M8G6ycIHgzsuZaYXGJzeQ9br7rTvvmv/2zVTbU2t9955u244WdVkBxiOw9BfAGo8ZYt3yRJWKrGQ8J7cceYJi2LzhdCKHAulRHu4bF2XhgBNZ0flYFOdLOfDFnfrYtXzzXXt77AutjmFORzUohf4v5SvPdPsidDuzjtl57DVX4HajF/C0KRWakrKHKSm3jilzLToywasbvbIovNA5q2G+EsufTpFlFFsf4JPaBkGrKYeqlGt8XAq6iusHlvLSzT/AK8rQZWAUqrN08AnjOANGc6WKwHGtpJfsBG8NR1qp5c2ZbEfagUWGxzOl+tv/FIxRoxGNVyT4Bgq2QvBsvVAYTrFmetAdUsMOrpYYs/vpiW/E3KDBYTyKYw5MYW4H8zhBrzCDjVGNadp6yw1JulsB8ze0XUZxpPpWlltQmCm6XClLFLkNSzwSSEQcJ2MEc1NKDTRPWf+Fk24mgrC6rsoaKOlu7eLVVsaeQGkdtKvXHIPsIVXWIDAhhLfVnnywAXgD/EPtTqU686PAO5KfIQASBCh6cAkRFCRTiuIBx/ucNwahNuO5V31KAZH3kuAt9l8JS2R4lqOGUexLJHKYMEG3qFawexZ4vzDuAfekJR8xtgFgugkwbo+giFfWUlFZF2O+VQuKlofCR7aPCzk+dOOVIF9nihTKOpGQJpy/Kbq8EAmQCwkZ7kBnMd7pWDV5ltIzQL6VKG+faZXklokfWpJP0m2iIJ835KmLS7/rS3lKQaP1U5ohU4FLweEseKmKVTqJMs14KCUIhnwMCfVnXmliD/ZkbeDYUjSg3SfafCXGJFK5QrOGnvBUfCnWSUCo1OQI7PXG9u7dZqJJVgCOF3pStMcobLn3KbmyaAHntY/CVLbBe/bppAuStBqdcPQDxVrujP73reeMA6DQB8nbrHdMEyNvtif7h9/PGx/80AfKHt+70K6YJkP+6BS5nBb6KAPk/X9tKoZw3lVkznKVGIxZEzQAaTYRHBxO0HY6ndTHew4GA90e+MQ9/5pMclgie5VAdyGE2HEuWMg732zats6pSbEDwjW/CHiQDkiKEw+vuXS86FUg6AamRHDTl15wPkREH4Cdv4zCAoXIq9pSZcRZiQJYFygZ5z3vfx8+Tzt9aB+yLHJizAEtOXqii+jseUqTXHXZ+8rlMu+Evjzl7jkSsbQQ4VnKA5HRMpSCWBVSjJkKQBAJo6HXtAEyVVHuOcngL5p50MO5GZZLAof4cio5lVMfPBETsBAwuOHOcQyd+y1ROvv/ue/i9FsDdPhciLaF9CgexAQ6REjbUy9ILm4VIDvdpAK6S5cv2S37y49yAqoIVRi3ZwMnT+bZly1YXbLsIQPYU4I3eq5GqSNlchAMGBVH9pzDzKAGjXOtBLLrm41sOforio5jK3rkA/412kSrghUtWWDeIxSksPURWzeA+BVTv/XKmLfvLAlfRHkbbq9rdU/7LAIKFWB3JBiMI8EQqhaVLlwDyN5EZUQ1oRrgtQHYdwOYSwoulbOnF1qYHQCh9ViLAXYxj0JS1oMyVkksXaWNAVPpCGODEGIB4H7+bhp97NODnOGRVHAdmf0iywf52Z5XlpQp4QHZvrNe8sdHobOnGVqYJywxCO6nkS0BVkg4A5uU9bl01pdhh1UDscEge9rODh/MskWDSbQCwRVR2TpDQcejYeVdpuG7pXJubMsNCAPjLiwsJEZ+witY+e3y/WSYZvLKRWDI/lUwDrLbO9djGXA7gWAglRxI6CvEw5kP1f0SCnaSi/mJjtwUCGOQVohbggWOpbguzk+zEsVqbt5BgZEieYfqZD/c9CemhSsyxCeyssHHxAcwrB3TKIAw9RN7zgKS9WI7IQkgV6gty5mOZkk/geg32TNkQMInY4pwgiDwHALYFVUmys/iRZ3ogH1xRV2mDqJxEiilLRBWiAu1nQu7Jc9ulgPMZw4AZS1eswFbuDMBVrb3/gQ/iX/89B1SmQ/p1YI2kTJiWrno80D3s7utTLL8SYATwNAFweLIPxQLWJt0ARX483+6eNoDSGABBIAYILeVTyCZKodh92EYpzFcB6JOAPv2ywQIk6SYXIIA55VJhkU1iWyFjkElUH4PYJEViFzaO5dLACGTNmK819FIJCilU2cE4gWRpJdw+FjxuAqJqy+YFVkc20STWZ73YsIwL1Oqvd3ZjGzasYygJTMKao7URzGaC8ZXtlDi6P1XOioiUvV4s40EAiaqvRVwq/FwEiFQAQVItUXGrql1V6ddBuiZA+vVTXS1gRSRFG6oPgZfRqDSqCVteuXIV1cA+dhBruzLAYPnMZ2D50o71nizJmrGrmQUA2FZbCdgEsQhw6EPb9cO+RfhDMGN3U44aSAD6CJ+rytlh2k1kr6qx21CISK0zAui5UEAzc0gHz3gp1ld9kBsjEJovPbPLcrIXAsb5MxcTbgvw3wcRFkO1cj9A5AQWQDUV9FtIv8Iych6Sg1AM9NttS7DrAhgsmSALoaqZ/APGGs2zbBHPGOapoomQ2QBIb7JvFi2ag9UP4H5kMKoPT2xTUgDq2wDbW+waLP16mYMbAKxf2r/f9fFElDYraItR+q0IkNKLRc6a8Mjhs/bJT77Hkb5t5ESUVtQ49UcX/UygaC/zRQAAfUiIj1374SU2fBHmS8HHjNWi8xBYSbPt5f3Hnb1SeDQAOFX+zRBQOVhJSTnnBTg4Dhh5iPDsXOYx2U8pZ0cqKc1PIqJEgNcAcqdB9Pujvjtx8ADPLdcRIbJ3GVXOAM80D1WCbNPuIZeKyceeI1ti46bNVgaoKJBfvv4K29bvSmFy13v5PeaYDgiPbubR0rISpyzSNnctSoMh+qOASVmsRUWT4UOO0Ysv7nGAXxZh87FYwgRDKoigHuT1U7kCE6xj4/b8rpds2bI1tm//ISwUbyXo/AS5Wmvt+z/4d/vIp/7S2qmu37VrH/MBVoCs1emA2rJ4Ky0vtqefecI+9JEHXKh8HPO1cMHjJ/IgerCJYq6VRdUkf9nO2hdHlsj2LTfb93/xY2z5yiw5NR2bxxAEYVwHoOYESK2CouegIuiGqFFfU9V2BFZS7TyHMNpTQLCyGnTvX/7gFGny+X+5OKXEAaDVeFsEOTMAsXctapW//8d/cMomWUP2cQ0prBWyxiq7eIF8j2PYDI1AhMdAOEegQFoAIEpBBoqu5JmQMyhkLly45O67krF0uqDQUrPmmAfzQwF9rkdkIwrQzQDEKtJQRtkk80EQC/XcNPYOeMB5oP780pe+AlGy1W66+VbmTy8KNI7Zipvi7cCTZW49HGGO++EPfkjRxhLbRB/49a9+abffeYd1oAoKIiz98NGTkE0oDCEpwnm2bZBkvbzmtrvvsh/+9MfWhpL0rne/A+Vemh05cZSclGJA3i7ylTJRlrI2Av4uzCKMHaLbC4y4C9D32IlCFBYj1sK8aMx7dViSDjKXjlCosBz11zVrl9gveW8pxlTBLxs9AdZpGRlkPB11OV4iI/yYZ+fPJaMLQkFraRvB1Bm058Ylc62JTBORBqMA9zqSy8JIaokG1h0S1tlveFidlFeEggdFxGITVUBxAP2Te+vsbrV33HMPJOAxp8i87vqbnUq3HLUNsT8A4+RxYFt54dxZZ7sUExXnCNqCvAvOTsuXud4b4rkBlas8JD0Yp8o4qWeOk/pBZOT5ry20VX+DAoRnlgAJkE24tx/33yZlLOq/FiwFNa5U9CLb0k76kfqhrNE0h7JQ8Th9HQHiwZ5Be9cxxm0swLqsQ0/knSYvzZt1m/B25oholEPe/P0Lz+22eRlz2L82Eg5P0YIWfZRU3cO9lpCW5LLmxijaCKKfiXSS5ZLypWRr6UMmi9pUez5ZQPWzZ7pshTXGfkbEghfjLZD1RzaVIlOKvr8S9Qd9HeJDil1PinbiZCnLfkoEv9RkWuuk0NC4imR/nhafZPteeAm72Hp7593vdCRKl4gp/n2E51iPylH5RGqHDKytZrEXVTHOJfLofLnmBHJitFeIY95UFp7mNYWa69pTsPbzYw+l/cUZlEFSUIpQ1Vqq942CRO/mfr24flkQNkNYTP1s5VqDIQW7nLrAj73vmCwkmSPDUIk4koj9QQiqzi72fOp0vtoHjA+xpkp93e76q5R6eq0UHR4Qvgqml/UhUzcKY+xa2Ut0NHozDlbYyhUr3XosEkZKTW+esydjegJ7MgYk3+wN9FOmr67gYqryS/s0fV82IXv1T60F7r9fIVSmDlKvBq1+p5z44x20f6eq+927T/2d+sn//0uWX5ctrF7rGq5UYTdlyTb1vlciOP7Tv19ZAPjb93yz7XOl6/+dh/Ob/oQ3+8K3wOsu94epn5fb6rVsy94CFzt9Ca/ZAm9gEL3yutcmQK7GAmT6kfzPtsDvj9//2WuZ/vT/mRZ44+P/ta7v6i2wru7z/2fabPpTf9cCV7cHnZTlyJv+uvoCjCvv7650ca/ff6/0/r+ffcdu8ivff99kDYebAVWxcfhpA+hOB0wIAdzwwne8HBubWpQcHRyW4gFK9j+8yK7921J3sJGVUjxKgbAQqkcBFdJSEqyspJCq1rlU601Vwg1TIR+Iv/aS3GXWXF9rlcUFdgMVilJbCIAUMNzEgVbWPVnZ2VhNnKbCe44VXyqzDRuvIdy1GNCGAxoApCylsuctcYGtj6FG2AyJ8I0PRtuK+5+1NevWAjbiOw4BIrVBPiDVCsiMtsZ6CArIEKrefEADT+ZTWciByIvK5AAsiyawg1F1aTAgdkHeKVuNbU0o4ImsWipQivgDMteRN6Aw9e1bN2OjU2Y5VGKKAOmnUtuX5zGC5Y8Hh9xADm/nIVGGOfBFc9BPpL2KLl50FW+yC5A1zwXIIoGes7PmAyZhh4PlUd65C/iQZ+C5721RWPuMcRAWkDLGwXiMg10tgHLyrAzUMoF2HHsDBap3Aqa2A7h0UMmdAGBVjeXDfixQkrCAEBKhquojDy20lV8sBAwkewPg3Z/3jY3gUE3FcTUgn9Q48oBWuKiC4svwg1+0KMepCaqVsQBAq4N+MWH00ZAyUvZ4cyIVoKKK3kDazwPrFg/aNxAwWvkEoYB5qtxMAVWdBCQb48/6KXIilIrsOIgGb35fgfU9ABq+CrHkedQC1kdQ4bj7+Rdt3arVzt5HQJUsQjypKJ2ginmEitNTNQNWiAVWGgfn9MRowL1QAL8a+83OYsCgQPvg+26ysS4AEvpsA5k0odhwjflF2DcfLcW7HzurxFBbt2aZ7QYAbW4as1s3z7VR+kgm1+avynAqLI8U1RpRIbbhji2268hxqmT7LAqroDHO7nKr0Rnbi0rHXqoVw7GWkIWHbMPCCHEODwvkmZdjzQaYAfAmu6oBwJoUVARBkBb5F89axpxMBzrJpuISbSsrtAAqV8vw0JeHdQb/3U3luGwx/GjTYbz8gyCSpFSQ9ZeAwxKAC1lB5FC93IwyJhiSURZyHVSpV1DFLkKswmuAAAAgAElEQVRx3aZNBBO3ObDkxMkT2JblEvLehsor2LyD8e72HLZ3XZtkO0+3Whqqm0QIkIGmLotBtTFOBazs4prJPZkRz1yAWkSe5INUKrdTeazqW/mMz8SGo4/nqLwEEV2NfHYXYGk8VdNN+LrnYjklC7UZAFftgMSDVI2PQIAMTfpbWT0gP2OmVV7ytGc3qHh4uD9AypBtWp+DFQiZNfT59Oy5dopq4plUO/d0VmIttcIBSAIsZBeyHGu8XbufJ5Q9hrFBTgBjcCE/BeqdI7fB8xVfcFmsCGRSTohssOL4fc0XymahvNWFZXdiNyL1hRfXVY/lRwyB1XomIkwFokvtJPu34uJiV2k8OyvbeabLc15ElrKHxsYIo8brf5yfoyMoZQC7FQw8iU3dQP8kmQd15AiU29IluS6kW/kMtQSBK28lBMVdEUBpbEw8dkCN4G9ebiwpwLmvr90GxpWHMWEHd51CQxFqN229EWKyBYCqiKp8PP4by60B4nIIH3X8ryAnWyw5RSR2k6XE+NtSwo2feKLIFm/NsFJUTW1UeR861W5Z8zwIyCYjgecnQFUe8UkzYyFzsaGC2OkmiPw8Fe6KLf7AR7Cvoq0OHTnkgm0Tac8ZAO/r8JzvB3yL4ln3AwIKLDtx/DggW7V9+EPvg+QIJ0S9zvYdOWnbb7nNauk31Zqf/TwA6xJs490Atu1hNgEpOAKA6A/pVXqpDsIaxUtDpyVoDKHy6qVNq/jcdEBfAaFr1qyGmOuHQD/LfBAL0BnjQu59ATAnFdTLvCW7sqLzhbYJlYD6Qy/XWQOZlaasIYA7WeCdYO2RqiFzdpazHJOljrIuNN7O8OfA4EBslujHne2QAIMu5yoRCywPntERyLAk1CilKI40n66A/Dh+6BBkaLaFMXeK3JCyY+++AxQDZNDPOmzN+rVu3Ywgx6CaDBEf3kfzbSikTS1qG12LApzLUEpkZs5GZZBhXdgx/uwnP7MP4Y3vYf729G9282wAom+8HpUg5FlHA1lTv7G161dSFZ7q7nEmz7IKe5+AwFCebyNzSjDr73HWQC+7+957nZd/IX34FKpMWSgm0c5tzCMY4vG7oZBf2BMxDvtY13SvsrZSIYP6RQBtHAOI3IS/fxBWk7ImklRO7X3D9dcBqiajlNjhwJo52fOYPxPsxz/6ibNEk0WgbANDyZbwYSyvW7kCMpw1EnK+nfWonTl18WKUEpAjCobW2pmelM0cG2EXsWMLAhB+/MnfQNCmEP7N2AZcXrF2vX36c58jmyaL+5hFm82mor7MEVZ33HQtCqxWlBcR2F3W29NP7LCdz+y3T3/yQ3b99m3mEVZo3RXBtm/vLtu8cR0EQwVznB8qC9q9s992kA3ygbtQRklBgEr2wJET2FKlU7SAkos5sw4guIe2+fTnPkuOyM+xdau1DVhdjbLHWLw0x57e8RzXSKA5lkRp5E+kYim4bs0K5rROrIpqIBIG6Lup9szOlyyez+wjl6IIgnWANRdXKuaLRXYz4elFqFxamINraxso6kh0e6W13PdFQG7lPOSjyH3//RBzrLO+EOgzKeCQdVQs/SqE5zCCskqKNCla7r33bsZCh+WjZuvl+XqxV+tkHu7H6qmQwO3ImbNQkQVafWunI4T7+d1UlGciMkU4zEOJJXC/iAIVZSCtWrPKZekcpu8LWBeZLEDbB0LiEkHvNeQLRaFM6MUmCYoHBVi89UCotUACibjO+0qWLfnSOSxIISdkq0nfGIEMWEL2mj7/xT0H2N74uTGdwLyo+fMyGaLQ81bIYxHK/diR+bLf8yeTpY/9ma7XRyQ/Ch1ZhA4wfmtR7UpZIRuxfn5HQeG6FykLKLuB9PfF9mvQFtIH5cWlPJp5FCb0UyBUXILah37XQEFCPQoI2fVpLcjLP8vcmYh6wd8ukMUxi7YqJwtOpIFIuUj6Xjn7kuZf32w5f34WVU23s+QSAaLcDxGVIcwzZ06fNH/G1hKsrgZZB5XJFsGcNpNCkmJsHf0Zj21ScfH8M/lcFTxIsRXHfKRA+ZPY9c3HcjY9HUUpa7P2GV0893gKJpJSklzxhGxhKyg+0k+RH8rAkqWVCiqkolKmh15fSWGPVMQi22Kx4WpifZ9Qxgn7Ey/GlVTM7e0d7j1FAI3SL6TqCoG4GYLEF/khaz8pTYKVByhrLO5HRKruV9Zdyu2SqlvjVM9ZRMrUWU3alSnQXsqZUP9o1pwaiFWIQ9aIu995t332E5+y9LkL7fOf/RKqJm/OGxEUD5BFRjGHQtU9kEG2UdAVQdbRMPtVR4A4EgQrW0LuXaq9+8me4hV2wcPZZ8lGSyQK1/CKnZb7cRVf2lcoY0pkmgh07ec0XrRv0DoTwD5IX7/7nFfAbve3lw+g//VFTClg/osv3nTqgPhfv/61wtF/C8T+/oW95odcCaC50r+/ftNe+fpf//WXD8//m0Gg1++AVwIArp5AuorOP/3SK7bA62fwvB367xWb4G3+C1e5gLzO3P02b7jp27vqFpDtj/rf/+b176ob4X/xG1yZQH399f9q14+3AgFyNY/vcv93G9mpHfWXvvveSdlPZVPdqRDyOg43yhBYsCiXg9Uc+7t/+EdXAapD56j8dtmgn/z2Wrvur0uo/AwH+MK2g2rdACrq4mMj7Omnfm7btmzg8DLqZPBeVGXN53CSj095MAe6FYsyrasVCxQ2/wLR9D0DQP0cnuqq7Co4ew41xzx3oFu5cq0LDQ+nGq++vtFVo3XLLonrUNXxIqo0z6AaefGfr7GvPUuFNdYUqpibBDDupvIzAUsRKVQ8AY478KynTgwwgYpByINo55PdC7gBUM8hN45K00Mv77UNhFNL3TIBQN1QU4+NQCLgTiOgI4eV0QFbt2EpgCbAL8qMLg7cw4ClsVTTjlEF2ccBtBkyaZKDnirZIiFBmjkghwIIisSRL/kogd6pqYQ6AkSnpc+zHc+95ED3YA5nswDLAqj2ryUouBu7m37aKBQg9OgpFA+QHOERpEXLMosqdYX/ziLMt09WQ1xnO4dcASZV2OtEUt0XSWWeBwfSPZ9Pt6X/95zLngiDnEiICqLa38cpPLyoJouC6BLQo0P74cNHCJW90VUQnj5zBsKLiknnjo/aQwd0DmnxAF8zAfWPHjkIIJND21RD9lD5yPOOAKyQddU4h9s4SChVAYokkx+0H0BDGABAAmBZAJW4AVT8jQDC6HdV4S7/bIVrtjS1WBagZCQg3RAV7V54mftxaB2n8rilZ8x2nEYJ4k31KlXu77/3FoDj8/bMsygnlqwkfD7P/uoLH7C+xirzaEe1Aig9RJVhfkmdHcDqJwAflCVZsZBx2XaBCvxzZ6vt3ptWWwggStv5c9gzRRA43GINcA/jiFzmb9hk+04WUFkL0EAeaEwEFdNtE4AYBKbjQ96G3dgIh/IAwFOFYPthxyQCRLZg4B+WhGf7hEAC7t0bgkNqjoa2WgoSJ2zj+o0ADgDwVKkOAhIIpIiAtJhFteuRY0dckHAygbZheOmHYXcly4tJeXDxLdCi8Ox5FASzLDwUEBGASmO0D9BnGCIuBBWS/L6Xr8UyDTBZJMH5C4VUu8ZgZQLxJIsOL6plCZyOiA2z+7bOskstwRYLQB3mGYCqqZO2x2qErJIBxsjoJOM4EDszgOXeeuwuALQG6M8CO6Sm0KG7A/CvH5K0AsJvAjA6DXBqmKr32RAkTQA+/gCYHQ1NjJkW58Pe2DViF6u4HbgHKVwmIVsVhi2P8HDu11lKQSC0AhQHUmE+g5wdhTzPn5voCJ1w7lFV/h18RkZmBoDPSWd5NXcBqhFIPQEkHQBa1QDJyuEZBmhQmwRTnRwJKaZsiATAt3FUaMMAMbJgl62KwJ8WgPkYqcUAxgf5d/mhC4geU+ZKTKRTczQCekWimvPFYkzErKo1BRYFQmZIaeUPgDcJ8OnhKTQH9Qv9d2BglLkHpQe5NT2oKOajFBpQ3hDAlnKSZNXig8VKKaouWaKJQOhgPl5M1obsxsbG+gAjB+mDPXbmMMBV87BtWXsNKiusZCYamRc7rKGhzIGjrY2oKvwi+dwxAFCq2g8UAJ4utBEsx86errLZcwlGx4oqljnkO48WW1iy2Y23b3KKmjECf+vLz9umdSsBBwWqd0Jc1NrRMxdt283X2hLC3ffuedHOA8QKxN2yeQMkxyXbdtONNghwfRayIAXgr58+LdtDPYtsPmcA4ubfH/2V3Xr3u60EC61AnrMf+RSB5Pw01JXYuz612Xog40JEXAC6N9S0QI4z/gOiscwh/Jr5rAePti03XsscWMt9EowL6BrDfBSvKn/meREg0Vgc6c/Hjh0l60DzNaASD/g3TzxuNwJ0e7NmdaEGEZA2C2XiICR9BdZyFyF4PKi2v/X22x1AGon9i4A/AVM9EJLNkBUJkPytAP9RvMdS5oc6FAeyhinC0mkW83ob/Wf58uUAvt72/M6dtnb1GrfQyjLn3Llz2DemufEryxn59ediG6kMGv27VI1nqE7Pghj1o28rk0pEi8DJZPpWP6SCSIZvf/Pb9mef+jxjcBwy61lrBdz98wc/ZeWEc8uisqa+nHkkGbAzHnVljcsJqalm/WMtlpqQWcRVZcvmS1kdClh+9Mc/ciRHzuKlRrQwZPox1hAsqFA2lENOi1RXWPoE810dwHEo4z4OdVMnqkEfVVUzh0bzPFNQhHVSyV1acon7mO3mB6k9ZWPpC6HV3zdqTz71GxSPKWRvLIVkrHVrsWwRo/jdJAhlD8bqM0896YLjpRqSIjGUZ6xn3lzd4dSV52nveIBrkTM9jKdR5r8e9hsLuP4Dx05Ako0CLvdaUkY61f5MxoC540M9dsOGxVhCBdjM6GTm//P2sQ982pYsyLAfPPouG+0kDN131FprSiyENfKR733P3vuu9zNHKMtg0oqoil+/FEKMvnuO3K3qhlbzRaXh6c96hApkhL7jD8m9edtWl8fhCWgeRoZEZzfKSbKNpLDdd+QMCqYGAGxv9jmzsdWLx9KHwPPdeyBtlzqrxWEUGL/ZscuiWce7yfFoot+l8voMVAjbGJNnsaZUYHkPxJcA/nGI1aVLV1I8csqq2MtJWbuYtXkAW8b5C7LdXNqNJZaylWohjpYxR9bWVNo77riNfkBgNXPuqRPHsU2rgHCmmIX27EeVWY+6xTskylpRPUB3y2QRdRf2j/QXZf7IGkl2pMq6qaFP6L9XUJkvddwR1FgC1mNYJ1U8of6dh1KnDdWIJ3N9KHsZ7WFCGUfDkA76s0iNgofm2aavl/Os+gHLKSKgb8ykn2nPcQFiuAqPPhXmSA3kwzyRhF1nGsoh7S/OsGfRlycKkFHZMPE9zPraS5GIVEO+qBTG6Dv+5FdI6VCL5ZdA9HAKL6S6Eqgfwv6mi9wtFdpHE+w+SLaUJL5SXCZzL6FYI3awR8lnLPuwpvvxXn2oIkd5rcjyIT4nQuHh7FHP5uWTh5focrMU3O7Cv9mDXfzhOsv983xn3efBdQexP+yhYEjZYFo7kpivC8/moRjsstWoftIYB+MUxLQ2N0CoJEJqX3Lr/Awy37xdW0jVXMs80EGODaozrkFEjILMtWdW28v2tZG5WWrgWPrVVN7HGMS9wuz73Hyk56Q9dDN75TGeiS/XIlJEBIgP15kC4TOOCqOL9UAqErWXPkPPu5N1WM/ffXHvsgPzp61V6CEFjIqCenhdFIVAKiqSOkb9VAdyEU76qf+eIkBeUUC88vP3KqHhKbSX1bWLsIpHddgBOefBHBcdGW/33v1+eD9fiI94Gx30gohnDx2Mkp1ModLyFguABFRGkpMXKkgJ280pEkR/pgDmFQWIy8lwypEpBYmyWwQeXy0BIhJZ7Sx2R5l8yj7RZ2oNEAkiZd3UyeyyAuTVupCrJEB07LtCAeDrESBTtJS7sP/y60oEx5X+/fWPtyJAruYAfPnge9VvcrUX8d/2+it5YE8TIP9tTf9HeePXJ0De/v33j9KIb9s3+X0A8m17m9M39t/WAo7/mCZA/tva97/3ja88/q9cAPGKyvlNXej/dgJEquff7/8eX/z3d0/KpmkZVdXlqAKOnjhJoOJiQK4VALuh9r0fPIr3P4dEDqxRgBMlVHPHAka+9NcL7N5/anYew6qijouLAszt4VBZAvgzASA1w1miHNx/kPDzHICyNOdJ3U0Ipx//LimOfNpVKarqL22MVX0tAMobsEVBsNHYb6m6VRWwiyBkBFh1E8opu5g2wNYMCIM9Bw648NNdf7/WPv/4sANJlP+RlZ7KgQtLGGyJhgCA66kYFrGSd64EQNqPyt04rpeAY3ImJiAlsgAYKsuKXQZILO8XRvVaDwBoGLL9PCyrfAG0LpVcJBx4ka0iD2QQAEDh3uHyIebwitU+1jY1FsPhV4e9JogIZS6oCj2O9upCrdFIVkFoMLZFgEQVBG2OUq1WQ35FG/7tqQRWhnAwukRl+KpN662Fw28f91kM0OGrQGg8x8c5faUDkA9waAIFcKB6O6RBLQqASQiqGsDlHg7jnlg0eHKPIkAO/808W/WVYqe0gXOwxBkhjuzRwf881fEbyCx5jsrU67dfZy+9+CL5LnPd79bQjgrKrW9EAcCBeZSDWSKVyssWzCUkngwFCKYebKQEgI4M9nLgDOS+e6jaBOgHvA+mXcYBsjoBdiNR70gtoH+LhyyJQG3hAwngBZjfxzOvrix3VZgdHOBFyMhiAm2JjVCFOAlw7MfBdKi9mbZpsUNltHsAioT+bqxUlnFgbyAT4Ci+5DkOLHzHbWutq67CfGUhAgHTCNm2Yw/e5qFYVnj6ogQKtNVL5lh1Ub6FAAXmYF00wHMOAUg6evgCQCGhq+AX8xclWEB4lF0iNPnI2Rbr1bmeb96GimWsvgC/G7FGagdcCUH5IcBVAEdsDGSQO1wTHE7lco98zCE6uvrIOxmmijIWAABgR/klAkpUFS4/fAH1sni7CHAor+75qHxU9dwHmeBPJazO38mAHzNiIiAhfW3f7pc48M9g7OBTDgFSTI5NFJkyuNZg+YQtEL+jHJgZAMOq1Nd7daPq8PYml0REJkBpz0gPxIaHvee6NCuopNqT3BHPQYAjgnDlSd8PEBTAvfoEAuwRmq17HEcJEEqVsAgbEXuyafIFtGgEJPWk2r4FIExg/Uws3EDXILogHOtU0d9nvfQFLwCUstIWIxMX//cpAiQAcEleTUGoWGYCaLVjl9MKiKp7bmMcUKdJPgSKED5zyzZ8/8+etRgUXSKFPCEjBLzINiTTAboRgDEKYY50PwepaJdVhl4rT/MgnpU/pGgk1bYK05UtiSz7ggFFBTq3Q8I0oFTJBIRWCHkp853AoCQAfQFumteaGBN6X82JIklaIH+U7aLqfak5BMZL8TFG/osvQOrEyADv28JrlCUD0RUeDaAygnoOEBD1hjzoRZD6A9D1Aj7Ki38O5HM/AO4FQLQt69dhB0OAuOeYdfY18xmhtnfXGWycztpdt96JbVoa47kSwhkP9cEuiAMUey3ypQ9hTDG3YHV3tvCMbeZ9alAn1ZXU2qrFs8ijwFc9Kta++UiVhWfTb7BIi8U+x2MQdcLceEuKDnaWeON4sX/7J4dsydpFdtst12FF00CV/EvkCKSjLChzId6zAZpjIbL96QuyqJmgI7bzvIsBXLei1FM1eBnKl9NYWrXRhz7zpS9SOT+EvVwBILeX3fHRxTbZEGrjHY2OQJugfesYe/UNPMNRH3JG2mzV5s2258R+y1m+2CmQtG6oqlrPI2t2pmt3OcEFM8+0AeydhhS7EVJGmROquH15/z7LgEyI47mLvBOpP8Qz2Ue2yOm8AlQfq13uhyq5FVJcjzrFg/5x6vQpu2bLNVaCvVUkc+c485ZUW/L592Wtkp2ZAGGFSsfy3iE8R1nKdKEQFDCrPibCtITKbQXcd1Dtfs2WLRAY/Y6w19qnqmB/iJojRw5PqcNY2/TfrViMiVgTSFgC2ZLKunVg30FbtXKTIndsH1ZEl0rK7KOf+BjkZj/r2wnUEBO27drN9Df6H4Tar59+FrIvFdCSvsh910IgBkIsbOEalE2SX5CP3eRxLI5G7IEPfhgbrHLbf+gIOVRZEGXz7dldu1Fs8GyYqwIBfKWYaoSEj4I8gbeAxIMs5VoX5y60WUmJ9tyzv7FLXGscY3TpksXkxmxAHVFt+XmFrOHMpRC12fOyLYEQ8HaIQD+yfGIhTwYZ69mQSCGMw93P7gBwTWI+G8eSK5k5lrmGdaXobA3Xexb1z2yIgQ4UK4THM7f2Ma/EoxALE2HDHHQRNZ0f80Msa20bJKoqr/FmtFCfcduybp0lxFIFD1B+zbo7rb7ky/RjKuDDsVIbRN022IllVLXt2fmcfeQzn7PRmmbA1AkIdVQKKEdbICVPUtDhQTZLs7JXwgCOIQwSuaYKVK6rGGeT/F4P62F7F4oTlDmBAN8pEPtSgPzZpx+0HEKrl9GPi1C1SN0jdeoQyrgmLLICgiPsJZRCyYzbIQi+VgoBhseG7LYbt9tmAPETxw6i+ijlGUpVquIUf2fvJPWs7IiSUd34QZTVkUGyESWL5juRtucKztgA+61ErEFTmGdzUbJ1M89yqQ58LaBde5nPWzt7qZQnmB0iZkjkWVM78yZ2Q+xlOqWOo8+r72ufoPlWQLhsoAQOS1GlefAiCrkW5jz9ThxksjKM8iFABrlH3BAtlvW+jbXfh/2jyCn1PVXEn/36Qtv0EHs0Pi2YzuXLWrqYPUco/evosZPWyfrUT+ZKF3sPER8iEH1QMolULED5l4uqtRNgXCSI7IL6+yiwoJ+I4CB+xTqY00OZq6MoWmmGyOjlfgSoa7GR+qEPtQk+oRDRBJ6zX1LbDUDGiKSWKnUmRT8tEFgV7EWb2a/IPm6MG2/lXgIo2gjEOi5EY4T910WI8WDubwxgP4L5oIN+WP3LLZAfebxm0pE+IrmUU9bKmicycpTfnQmJK3WOVNS5FCalo9joZWxcpK+Es1YKOO9lfU5KTHX7SpEfIsJE4KaSjSFrV613KhSQqjqUAgJZ8zUy36voIphr0ZfUL5p39B0H6RLBmi0VjRTZIRSy+EKcOIU2r5NllsiGRu5dvy9CRF9ShWo+UNGM5i3NZd7aa9JHRAwrL0RqGOWkNNXWo+whEJ33lVpEJIa+poLLp6zYrkSAcDpwKp0B1hNZ7HbxrFOwNexjTWlp6mB/l2LvvAv10zhq4xkp9G39zgB2X4Psu1PpO2gY3SFIqo8pFcgUGaJcKP6b5zJFObxy2HuF+Ph9K6w3dXp0L9K6I/JHZLeUL70ogKSE19+peGJIk/orFlyv1Kj97lr40++5c73GZbyuAkSvnyZALrfim3+Ib+FXThMgb+GH8wYubZoAeQON9Cf7K1cGQP9km2b6xt9QC0wTIG+omd6iv3Tl8T9NgLz+o/tPBMg/P/Vnk+OAVcrBaJW1DmTDVsDweRAOh6nevcBBuwIbjfkLFrnq6l89/oTzQtfh8tC3VtrNf13qvIoDAfrq68o57FDtynmmF1/iRA6+cTNiqfTHCxoyYwTgfk56IjZHO/Dn3uh80XMATVSpqwOjDj86XMuDfe6cuQ5kvASwm4sHdy0qBwFNfqHRzupHB+dgruNpqmwHOTidfvRWe/e3ymwhVgnNAGIKVO3FqiQdz2P9PIMFUBbAFm/pQoyReFD5F0AVGRYxWESkEBirAG+B8sEctuMgI3y5xzGImJ07dmIHk0jVZaUFAeAPA0a+4/bbuGYva+BgmUCloMJuWzlwhnEIDgBs6YKwGCSXI4AQTo6EVKU3cr+t2IAkcdAb5gA7guLiNBW3KwFZCVPHpqQSUGlmWrJF4QNdhG1HqCNEONxCgDRR5ZaJFdAIh792gLUADtkKru3ngFkCSTJJSMNFPMEjaO8+rlmVvlIe6HB95KvZtgbFjgcAdhTV4nFYjwiUO4vlydo1a233zuex4lhLWxe73iMAQwcpAdzNVDSnAEoNAzhGA5aFQC6NAQjIW78BdYFscuSx3g7R4EGFfDDAi5fq4WlHD661GVVROlXPCsKUAiQuPMhS4qnIV4i1LIwgqbqo5tRnhnFwDwFAGAUMVkbIBIGno13YAqAAkR1WPqj5zjNYZcWm2PZ1qyG3/PFVP4pC4xJkT7DdddddVFxiLUBuxRhA8wRgTm1Djb18ssp8ohPNE4VDZW2xPfiR91jezqcskT67IGehVZ0lK8TD3w4erZsCPZhnVsyNBSiNtyZsSXYcKrF8gqTD4z1sNvk3AlcHUAT14OcPngPAE8xhnGfR1wm4TegsigYv+p/annx1lBMJ5HdQ5UeIeCYhtEsIPq6swFbN5eCMUqVdzTfXiMLBKXsAVydBcjvpU0lUSo/y3Jqods9ZvNCy56Q58nAEckfhtS++uBcACNsxiUMAqERORlK1qaDXTHJxFNRei/1JHWBuaGgUzwVABgSgFzXBwPgAfvPNgDy+dv/tc6mazrB67Io8qZz14bpbyLKIIpDDjwr9MLzdBciEefgRco1qAiAhgs/iBlxlcSfAWzz9dZI2J1UFcnCMPJFeG4LE6pE/O/c1yWsCAaYuFVcYPCTAoVkPPJUfFno+PPcU+onUKrLrUJaB7Fwq6/tlS2+rqHwWCXERZYKsT2RRIlAqEhLhEuqDqmrmrWuvdaHkXYDRyv/wZhwqFFfgRTefL1JkhGwBb8ZtNNX9LpOI73oAUxEiqsQUiabw7UQCopU/VAXQ1QvgEyIVinJsmNykEtHcpGwi/RSAFsDn6e8FWs+dO8ep0IYYJ36+kFioPGQn5k0IdmV1M5XtBBfz9/4gjx30axHBowpzpW0qIcJq8aBft2Y9KhFAL6xp1q9aSTujuAGo6R/oAuTstEtFjYzfSxC0oXbvO26i300QMn/cklGo1JbD4o0GAJqN26m8Ige8xibGuBDyyqJLFi47ndCDpqwAACAASURBVMx4FCathCuP29MHOmwQj7fqTgLRl2HrFIFaa6TRNq9c6Kxp8soa7IVCMgQW5JrPaDeEMmAdoI3sZxYvzoEIgUSk3WU7JSBVbVhMtbZIsh4AugSAM1WnL12x2jz8g+2lg4dtDCXBluuutXX34knPV+2RfjzuBUB3kyWECgny6tix04yBMUtIzrKG1l5buWG9nTh7gvyAepfZNBvljzfA7ijV0bPkXw/JcbYgj7UjG1KknvmpHq/45Y4sUYVtE/9dg6WQFBWZEM6qlB7DP74IkuY4QcHhrAvLISaFEaXMSnWV0cdPHqe/aF3ypg8EAcYnMR+Sm0NWiLz5VQEvtd/zzz/vVElZkHBSjKjIOI1/E6gnqx2Bs3dh19KKcki2VKoClj2Uqq1jUdqJHBEoJmXJGfKiFi5c6DKrBHZq0ZYHvxQ3mwj2HgD8HB5GMRGVYI8/voMw+Rp7933vgbBIsed2/wYi0R/LpVyLgfCvxYbnAmqFIZ5zNPNZCOPq29/5jj388MMAm43uXkogXV+mkGDJ0mUoR1BMMA899tNfMKf62hc+/RX7h+/9kwOr52IHJnhQa/Qg7SlLOJFdIlFuvflm+M4+wqhrHdk3gXqrqPCcrcJSMp22nIEq5/Sps/b87oO2/YZbLAIV1gUymuLJpehDnZBBu3rSn9Kx8OkHDPZj/muAmIym8t8HQqSH9UIWZH5eqJkOHUaRgqoOcqeLIoMSbDojUGqeZa8QAEAdibVdNXZFcAO0BfMd/V7voUCBXgil1JlJjK1e+/bnclzf+4uvnsA68W7Ieex5RjqspeYS46QAQjjekuNm2ghKiBEKL0Yhuyfo203YTZ7KL0SxxTwLYSkCpJ2fscmp1sSeZiGqI6nlysja6MK6cQnZPZOMXRG5sYmzmKMT7KMf/zD5X/OZk4MBQsl44h4SsJuqb2yH7IlmJ0KVPM++pKLM/CBPhiBRN69bYbmZVOEzr8j+qpN8kED2Bv4oUHoB+nftfpE5KhZiONjhtSLs5mLXScqNU9mWUcCxeNF8ChPYh0EYqj3yThyztatWOYVCGAR0NeRrCVZVPrxnK2qNftR6vYNQH8xdvZBMTcq3oE9rfyAQXMCt7AhFgqg6W1alocypQ8z1HfQZAepSCWi8ag80zHtEQlKpqGaU13qImFL1P2P0zEMLbNWXL7hCmUieW6Lyk5ijZqOEHGX+zD93Hlc/bB6xq1KmjDKU5qOOc/PN/8feeYD3eZZX/9beey9rWLZsy7Y85L23HccJWQ4JUJJAIaxSCqWlLYQ92vIRypeWkTADCYSETDzivZe8Zdnae++99f3Ooxjo1Y8EMiChUi5dijX+//d93meec59z2Ls0s85IfSWlSCD7sETyMmS/VcK+SHOR8m6G6bt6T+XSdTOvixjR/C2FoMD+fuZZEagBsr+iP2dgIzcEUYvegfaiCASCtAJSPJj7rEbROMbr96Fw6BawzvorWzDlYUyCGNFYF4ndxzySQPGQiJSrjyyzrA8ecyosWc+FsibJQmqYtpDV25X8y+yhKV6AbE+mkCGedaqFOaKKvWcreyUpJEOZZ0aZt5Lox5Xsi8spPsiaSj4PilTl6Gm/pmyOS6iqlechMkyKGYHvskPVVxFYQcxfen5SfWg+koKyjjlBRUkKOde8o2wkV/wiNTBt1QD5JwJEShJ/2arKPpIPtf118kOEh45qWr+k/ohlXhUpIuJwCOIimL8T+aL31oFN7a6/dUHx9KuXU4D4s8+Vck5ZMLqG4w/NsZnvOMJcDEGKnaOvVyDrEEUKNa32kQ/9PX3di35NFiA2m6P4yHlhxabnNE4lvJQF8juZINctsMaPUb9VX/z2WPX/+94ffl4OxIZNYyKc/YbU87WcGfR8ZIOl/YOI7nH5x/XD7kuZHfo3i4r+c4vL7/l4RYXFK0hYJhQgf/izfDP+5gQB8mZ8Kn/4NU0QIH94W/3v+81XBkD/97XJxB3/MS0wQYD8Ma31p//dN379nlCA/K4CymPP5YdwrxiwZ371DIc/7EQASWaiAInE7/fZHbvsCpWUAxx8lq9e46qidwCW12Axo5BJT9Qap769xu7+ejWALMGoWEmFhWKVRKCtF4cKAU5DgKWqtJRVTyqHqBnTJgMYeRIgfNABhU2AyfMJoz13Ns8BKaokTARYLeXQOgTI7MBFgH6FEctOqhUgJxtv436B61TgXaLqTYdPb6rKdn51iX1tDyAylXbVFeUA6igOAPubCQYtLSZrgXyMZIIgRrmfSsCJKIDqUapCp08BlMAax5fKv0kExg4ARPk5xYLyKjztONZQUVR7n8ICownwSXZhgYCoi3NzUG2EE4p6zQIB4hROPEobBnK9XQDn7VSHemP7oeDpPoCaMAiXtFT8iWmrmpomKv+LLS19OjYZMYSANlkpQNnK9WvsPHZFPbJl4vCcu2Q5QEoVB2Tk8hx6fbmmcRsTT6f2EOAj6yuaxQ4Qqj6CUsUL0DeIA7oqygXSHnwg0xZ/usAFTfoQNB0GkCeLgk583qXOKBWxJGsISChV80uJ4xQjHFIDIC0EGKrKvhubpyFIiX7AqBnTsyC8Km09apULZ08RqJ7GAZTkag7MgRzg+2lDX16jjP6zYP58wP9u5+udgOImm/buhwwQYaKqXy8OdEUAGPMXLQFAx9NbdimcTb0AHoaxD/HGSmiAKtj84ho7cg11ALYGmXhZ33HrFsCas/binv0oB+a60Npbb8bCLBw1Sil2S40tVg4pV1bbapVtXhZAtXtYXIBNT4mybED/QCp0m7FngpuwagCsPYdRHdCOy+eG2mz6YB/tUw4gVT/kaaca+q2bs+hkQMtr2PE0NAPgUzjKowYs8EdRFMe4GnTqp2jZfEEKNsj6AjmJHxYbAXwOo5SZHh9sWfi/7993wI2fVKzNZMl24fIV9zUWz/RgKjErOBgrX2P6rGy7AsDfQXvOIqNhiHD3OYBYQZB/XS3tgJhNKCpKnc/5FGyGggHqRWROBuAqrSTnZUGuXaQ/iVCRFU5a8gyqytuoxD+DndKY1bbUAHqmWgSA9pZVEIN8/PoZKjXpH35UwUbFhqG2IqcAq6wYxie9CsUMKhyACvUVT36vGXDGA9u3KPoSD2H8k+c6pBwI5fswLoYAqfRMu6mi9kWxUkQWQXndoJWStZKYyrMByAuiylwKiquFV52tRnM7RB5/ExEXZAuXrXBA08mLZ20DFjM18rRnrPajuimD/BBAqBB0aDNUIV6OAPGnyj2QMSC7EFXeK4+lG0sZkVPBPB95lKeg+OqGaBIQ2QXxoWpi9X2p0GS1p7yeZoXsYt+hqn/BEfr/FsaIwHOpbkK47lbAHlm+9KF6WbJkkVOhyQZQGUONWJdo7EVg5XcZBYYqVv2peh+lf8sCSwSIA88gQa5cK3EEyIZ1G13weacUAFTV+zKfikBuBlwOwZZm157j2AXmOyXMnbdvhWCqJuMj1DoB/gepdvUaCSSjYdAuXauwZuasdeQftKDaKrt8wVbPy7ahRtqM8TwwhjVNabMdhJAahvmbPiPLolAFebYU2YpFsy0QsO3J/SftWm8A/x9lcX4Qb35jjoSKoT2zs6fbTx79MeTTBqqOO1y1scAp2aZcgFjUvD0b9c5pqtOXrViJCsuL+azC+fC/54tbbOd3CbCGpI6LCgEUojIZlVQBioRS5g1PrAHDY5JQtwVbaXWjbb3lZss7f4K2hpRFHSBrF3nJax1xz43zwd4Xd9umjRshtlvJuTjGWJkNMJ0KEcczoz1lz9UNGbYOVYoPSjMRT6exzmuDqJG6YZUCzyFJZgCsivw9RjB2CmNege8LFua6XBGREpVYDYlg2XDnndZMHoBsBFXRvARVxf7nnnNKkBmoKGuwhBPgpY/cBQsgQi66amkp7VQB7NR2vFYAoK+IkiTmtS6uL42xXw0hrrlXQGMF89QpbIW2MN/KVrAbKykBe9/93o9c2PMn/uGTkBTNAOZXnYXP9rvugAjs0mhgrDQCVEJYs342d7RBPFyxv/u7v3MV97t27hhXmnCv9973HkfY7Nm3z05iuzgXQiQDVYP+PRmVgnKGpBLNBWQWMSi7yklqW/YPG2lzrSkv7t5p227YbDVYLP3ge99BnZSFAnS6Labtjh/Psxd2HrWNECCtBB9XYZ8Yrkwo1IAZKAnDAALTqTTvAqyNRqFQCykUBcEpGzIRo5L3BPinuTDx6RRoVEMEjrC+9qFWeH7PAeuCuG2HPI9gTPSxxj76zzNcu9/z7xddHkao5gKIgu98EnUdHx/+Sr4j9adiF7Z9/WYUlBcshjm9oeyKFZ8/ZZtWr7Q2iOkIbO5AzZnXsLJj4i+FYDx/sYD1GEUMyghP2raZ1x2kYGIKJNEoc5c/6pNmiB0PbLDG2FeEoUQd4fSxggD4Yp5lCHuTL3/lixRlTLGVWKldJtS9m0KRYAo8giFUfFhcKlGiHTp+GGIrzdasW2l1laitsCJcv3IZ/bHPdux4EXswMma4hgpUX0/96lkUPO8jSP0k7xfuFExhCgqnbykfrZs1NyGRECsKCqIAYKtQTeRDGG5kbxfANc9E7dMDyXP27EWyX8JQ1ZVyzVg0hUQwFtqslvWwlz1Ch5RPUjahXuoSkSFChH48xJ7Mh5/7Q6AJTFdGRBV9WERDONfTy9ouq0YV0+zBwlTWhFKpunwl+mLeV+batgerse3DOov2mpMNSUl/9WV/UHw1HwujCvMOjUWRGOrmWR0WZH8oBZ3yy0QsLiY/TFaY0RBBU2kbESGnIDdFYvdBeGr+0d5Rag/1W0HgIgUG2G8pUD2YNUNEsSekjqxds1CIitiTklH9pwM1ySWUs3Pm53LNY1YH8a91yYu5RDl5IkAGuE8RBlINy/6qAxJZNn2Xvr3AZqP+aGcPpXUplr6u4HLdezhrvtRgZ06fdvunqSh9Z0HkSlV5inmskIwVEf7Tmc+0/kjBkori6QrkZl7eOTcOFyxYiL3cU07xGAPhokICzdEu95qPDBRFKiTSuiXF2vVCFz2/CIgWPVORvprrovi3SGMdlzSfixApJN9olOvR/CRFjyw79Yy17jXRDhr/UvqKGNZXWTj2s+5GYx8ZQHuP/3s8/0IKED2/6wTI75IgL0eASFnoinNYZ45+c7blvg9VECrMUPqogs872HOHQ4AQxW7veud7INOZPyA/Qsno8fbkOfdCurlcD31cB5T+O+3x2wMS13c9GP26Z/Bv/u5VHI5pTH/WLBFIepbD7JWlGlZ+VWhoiCOltO8YJz9eCm7/TYC7vqfrkWJlggB5Fa3/0p+8FgDg1b/rn+ov33gA5U91J/8732eCAPnf+dz/sLueIED+sHaa+K3f1wITBMibu2+88ev3a9n//AVaYJ2q+OFYEeGZx7C88OcgKF/t2XNz7TR2CPlYYTRxUFKmhBQXm1GGyCLmxd0vYm/QykHK7OwPttjNWCz1AzhkZaUD/gYjzY+zHzz8bfv4337UCggv3rd7n21YuwE/+JMcBKNs3drVHCIvAuCEOACgALuMFKwqGqg+00GxFoJFlbQFgMKS3rdy6FRVdgyHvpOQBms3CEQot3zCJeWrrYpVkSA//1S23f6Vy666W0BhElWYIluaIEB8ISgyqciVJf+IKkGpTFeAdywe06GA4dMAgQMBKyIk6QdJ84Ik8QK8U55HM+TECIfc/YePW+r0HDuKTdg8gt7nzp5G5oW/hQDqD2LRNAYAL8uTYciOOgiO0uJKQCaFTarCLsGyqN4MC+WwD1hbg/VVfX0b4AQVkwAeIjXkCS3rjKr6GosFCJMiZDbh8c3kMXSjJjmbTx4K1aOpBLwO4CNRSrX4AIclBZd6Y4FwjUrgLtqhh2tF/wGIEehUIAJyj35+qq1EBaKwR4Uyi/AI52DbSJWiunUdIczJCizlcKmDryxSBAg4IoSvUudUYiOWiR2JLG/27XnR/uYjH3LEkgKdwyFVZNXQSrtHhWP/wsFfVgdXqEJcu2q1qxQmOsXSE6JtamqSC0JXNsswPuVgwXaGCvGlBBSLjZBSwEOdC+BL2R+jADc9gLfVDR2241SJ+YbEQUD52ratG7B06bKdu17kvIhfNwqF1SuyAGWnWE95M6qEFvzrZbnTj5VVD9XnATZ/6QxbljPNfLiePtq3HqWNAj9ru0cB3FEHoUpYMjvbAql6baioBTDsNV+8tguotr1QzliIBkhsJHye31Uki86rsr5OTiQ/I4T8B6QTAtNV9VqmYOu4REAXHwuGfPEdHbAbFmRZM0BWJXYQCq/dTh6CiI8Dh4/RB6ikpaI0AvBU3uJJ6WlU4bbynCsI9E0lh4XMjVBZR/TZGsYiiDnkRwme4MUcqAmHBoxSdoWAwjCsSbpEPABYiAxpAEgHSab/h1oPAE1BSQH/HMXGq9ZZtKjyT0DFMPYiW7fE2K+flV84Vl8R+G0TfR0YCgDEPUUBRvsJQKCftFCJGQXYOAog6wmgwQs7RYi8ecYAeYchFnogKQfp1338/xjgUBvV0wGoANqpqK5u7LRi4gXgR6ls9QI0jncAcAuA0YnTJZCCZmlTyV6hmnYOlfk/evQJS8hKc1XhssiaSih0CRZMPliKxSXG0Y5YqAH0JWMVpipogUtSgfgCvgiclpWVLL2Vy6E+HwUopwBvBWUr3FxkrDILVJHdS1uqolm5IyI35KE+HVWawD1Z8bUBBgbR5pNSpRTooYIbwhWyoAxwc/HiBQ7gDBHoCeklmygpplR1XAbxE4nNm+alMSyypEST0kqm8/16npCdNbTRbEBCkUbBKE4CZQUDVNdDBfMImT8VlXXY/DRYPZW67YCsb99+k0UEjADUYlEjwDYg3LrqewGqRiGMx+yZPfsA4+fZlMxJWMcBLvthT1V2FYI3mHD0KhvwDLOThSgvIL2LiskQAgRev3gy18n8wfz61AHyATqx+CHLY2YStlhXL9j9BKH3Ad40AVa/iB3W299xN4BeLODrCef7f5I5UtkpIhnUZrJ0Kgfg30ruwCc+/nH7+tP/bM98E3IBZV0Gc0qYgrSZS/yY//RszqGYUCW6P6HwM+YsANwedSBdJ2ScQrP1nASyqXI5GAC0HBVDHP2iHrIhiTVDkNZzzzxrS1HPiCQSaCfCrgk7l30A+isgY2Sj1M7Ye+zxXxAgPslZP0ajHlCOgojES1Rjy4JJJPAUxtDkWTMt/8xJy56RjYKr1AG/Ig4WQmzoawFWdrlU/6syWf1FAbdJKBpUsZxJYLssqZ597gWXibIcBaQ+WvnZMYiNWdgRCZCU3YzIDwF8WiNjATJ1jyJ367AjG+J5R0K4KZT+ypUSlJYQs5C393/4Q3bwyGGyJ84Bzs6F+JzPmG+GMLpgK1au4VkNY6fXZ2fIFpAt3urVq2iTTuaOq7Z371770Ac/6N5TmVw7d+3GVqvI3vXue1xFuUjAGJ5pIs/qGkCzxpRsJJuZBDsVMM3XG7fd5Ky9RCZu27AZ0uQFK7xyyWU45ECSJaCSrKish8xlnYTYKq0ssexZ0yFByKMB4JcFlj/AXjLzVjiETw+qTW/mpErmvkDUdf48gw5ee//eAtb/TVaG3WO/QahnTHNh3RcKyyAigqya5yDl2HOA6fd+vRDlSZj967shp3/n41++0+BsKQXEPv2rX9pdd96CymoelkvD1tVYZuHezP3F+ZbMPO4JgOsnX8FReiVtOMJ60IYipBYi5FpJpXlAjnSwVnih9Bzj/yNRO/Uw1wwxB7eggvUN9oeQ6iDDA9UXewtlX6iP1ZJ90sHPByBBlS8URTh8HVZTIeGx2LFdgghPZp1ppJ1KeZZzsUScYS21ZZaGTVfONNmvDWOXRgg7toWNLFwNjaxhBIzrmT38/R84FUYffUbZXUkQqFLM+bLue7OGhIWROcT6V8VcJQvKHAjEGRBccZC5AbJTLKDvgrNeuVrM/oScHubraiw9i+vI6kJZgAGnIz9cUYQIENZqWcapn4hsllWZQrpDmO80R2jsae5VMYaA+0TIgV3sIeNRJ3iwv5D64tSX59mmfy1BMdDv9gVZrHdZKD/6IdIbqivoS5dZH5m3gxnLzIECwf24twSIWJEZxRCmIqrnzJ3n1JSJqCNEBPhiD3bw0GGnepDFYg39Y5DrVtaHCBt9ekJWi3yI47n0iMTlOQ1BNjcwX4UzzyTxfSk4/FAdXbsG4UC+hoLHZRHazNrgzb7Zlz1YYREEFXuoEshQAfxRUmrIxvQ7C13vm/Xh02RvjbGejjn1heYJZVhpbyX7KRGgsutLYc6YzP2HsN6O8fdFkB8KPg9iv5yoPSzjT4THAOrDMrKMqlEDKUMtFwLk2LFj7rWlJJDySQSIlNYKip+MEhCuhbWQ4iTmGWVuaF2U8mJ8DeK5ct3a/4n0UGi62lgB77rWsxQpaS4coF9pXgpBwSKFiMZ9M+cCWVJpf61CGll/ac8sBYw3DIwPr6vcIc3LXi9Z3l4fknqW1z+vq0L0s+uHwd/NABmhj+n+Tv/XApty14uObJGCvZ+2CEHhO8BY9PcLdqRHcFCkfeyjf8+agIUbpNkgNnaB3gTNsw8az/dQyLmybcb//7r51fh1SWkhVaYosvGvuvbrYeiv5hitjDFlfMjyqg2CXsRHCmNzhDWmHaJPbaxn+tvw9fH8kfF/u5AyrgPJrLumV/cxHij/+z8mFCCvrl3fLH/1xgMob5Y7/cu8jgkC5C/zub4+dzVBgLw+7fi/91UmCJA397PX/vdldmf86OUVyK+oAHaFPK82A+0vkADZce7fxqpQW/Qo0JnNdwQH9BhA2yefex6gmbwGwKRRDi/n8DO+9bbbbCYHv5NYYx2CDNChO5jK9kMPrbCN/3gGQDIDH/CZLgz90vnT7NOxbJG1FhWoVVg8fPRv/sb2Hzjg7EMUkJqZmQ5YPQNv9r1Uydbg3XsH1imX8RaPcPL5xbIzAEDv5hDVoYprAU5ghgsJ2jxHFZ5UE8H4OTcCwEil0s+Ba/fXltn93wPcVsA2REcih9dBBWpymNThNgogMg4bAV8AzwCAU4WvjhF0KeVHDMCAKg7jef9ADsRCAZqwcBqhclDVw6V4gfuGJ+HD34uCpNDmzZlh61ZjmTKE3RIB6fJD1/0q2Lqnq99KABc9PeSPLFsFVAH+nrYoNwPQipBiwoj78UeKjIi3I8dOA+psdJZHDRApl6nQTaIq2ht5QR+WEZ1Ul8rL3QfLo3zsDgIAUNup6g7ma5OAeWxtOIFbNsTVMDNcGT7NDZBGHhysVbXrxdcDn8mwZQ9cxa4ChQYVofKrl6VPNWCfSBtlOYgUUReXh70qqlXlXVlR4Q7KwShxqlF8LF+20NlbnQLofMddd/L35VZeWuR8xKcTVjvIoU5t3gKYHAGgdh47l62A9RUE+spebHo6CgeIpihATFyiHRHSCxAkD6do+p6vJBVCSgDVh3lenlR6DrQ3479ejxXHqF2sxMqihx8DXEZGhdot2zdj8zRqP/nxs2DbozY3J96WYePT2zyIfdkwAO8lbIXqLDpxBjZiDbZm1Uwqjb3ICcESAlLphSf3QHTRp3JjyK9pshvImCi7Vm7NNV1YUGQA0PjbfoAmcjVtEKCkpJFIeAAPPRNVrHvTT9qobAwN9iQ03BsAifaj+lc5Hn1cVzB2H8Oefi5/JBTbo9tWzbZKAORybMsuXm6xu965hepUAKCzF6hMJeATxcgYz8GHsacEmTZIHdmpJHJQbutoZnwC6PM6y5YsAwSj8hTgQxWvzRANqr4VuKSMnAwyGeohowS66XMSfumNDW128VIZfcALCy9ZgjRBIA1D1qD0ATAZozLUH3BSR+SbtsViVddAHwHkTyMsHBJEqp5gKoJDAHsG6RNdkBzRAG0+gBCgXqg+8E9XPg2gGCiKDQKgePB77VSHdnJ9AtsIKnBVmpQ401fJiwBMhMOhGpj+M51rBJgReFfD1/OXIZngc0KjyW1ZvY58otNC0Gi3fO7VA/VMCvfaz3wVBWBIzgeVtaoYj4fUCAa8FECnYkrZdAiQ6qIt5W0+hD1PP2DwFKpsRUzIkq6HCnPZ9qmaWJWsQ4x5D4AbBdQL4Buvxk/jNRlfgE7Kjwhj/AnoUw5ILUC2bF5kaZEGcBfg703ANvZlgz1WArAv4lfVnb0QPz58lUWf+qsP85An7yN4hQJ2FEt1PEtUUTzXeIV76+8YI2OMgz7ykJpr2xzgXYMFTCHE45zcmRCrkyDViiydec2fKnIvVB3d9N+W1n4rqm22QwCqIwCxb9u2zmYn+1v1tXOoT+TNHkyWRz5V5Cgc4K68AT93vHCV6l76IY80bWqyhWIt9Oz+ExaWOtlZv63KybTNa5byDC5C5pRDCEZD9ITZAoiGaqwHBeidpIpZ6omVEJ/ZM2fb008/zdpAsDf+iKkQzcXFRbbh/Yus86wHcybKDe69HTIHOZ7LmRFRIKBdY6FFdjcQa34o3aaQOeIzNuDaRKSVvPaD6O+tkA19APdjzCGyWhng2UZxEyeOQbBgKxPPfFSISiNndo7r28oL6AbYZnjyDKMcgO/HM6+i4l5h6QI35Z8v26RGiLZcVFQN3PsUxlQ1OU9TAYs76Pt6HfnRL4AACaJfnqCqXbZVqZD3DZBkjQDYBYCXCoSfhX3krt27bAkhxao4F7GsjYjybKTEUPX1TAgWFQPod1UdrMOwgt6lJhE5gibJ8k8fR7E4BQCzGbDzDO07B7Kl3ClXzrCuXoEI2rz1BsugMv5HP33U2XqN0cbTs2e7DJwe+uMwbZyAvY4sd37++GPOOvA8f5sJQNrKcziIHZZsdG68cZs9/PAjEENz8M9PZpwWu2yBWED+eshlqRA7UCJUk6UQRkC6iC8R6GnMVQ1YD8aiquxorrcAFocwSIzU9Cw7cgq1TE0jmQmNzFF48vdiC4gCQwSILLCSICUjAHpbsdIKA3x+gRyOBqvyQQAAIABJREFUhRCKgSI0Wc/zTmL3CElcxJxei0XT7MUrbYA56+Slq9gj+Vg9c/HzX51j7/rXIq4F+zSUax6j/bZu1TKyfuqs4CKBztjkTOZZxtIvvvTlz9mmTWsgfjvt/ffdbT5YA4aLqW8jwwvrIX/ZGzEX9bMfkSIwlmKFMfI+uiCRS8pryCTrtxoUdf5UmIdAINSLGJXVHutwBXsaP647FkvLYLIb1MeaZC8ESeshIJznoGyZ51DVBpL7ERufQl+UGvCaC3VvZz8QQebT6rUr+X6jxUcE2MLMeBtGNaZ5SCHodXXNkMBVjrCIx/Jp9boN2Izttl6Ihx7lCdCf07UWKNcBQlZBYFqzLpw762yvrkHy3fOOd2Jd6U8RQzjrt6z7BiF5yXpAvRsJcS8F0SgAbDH7ij4FVkslQd+VddIQbyyic5T7lWVgH0C7iBD9v0hy2WTJQqmHMak+LCLwGmNRijyRKLJTG6Zfnvxyrm38CvsTwPUMCGzlfoAGu3mvjj1GNfsHP1SC/T4hdrmQsHbGj8B5T+ZJbef1+iJcvCAptC7GJSQ5G64gCNwzZ/IcaSebwlYKega4nlD6mQd7HNlLKkfKn/1hKu/bxnhPZs87zL3VlpejXuy1+YzHEOZ5KZ+beb61rGfK3pDVpDLrIpW9xUVchRyZiTpZBEgHxE04/bji+yss66+PjVvZsX/woNjGg/uWAkOErDKGBKxLISF7qRjUgNMY3yoeqYUQ0R5KrMV5yAcRN1LfzENZJhL9IuRkH/0wGPvIXtoziElbxQPxZLXJ9i+BLBERO6XYqMkCK4E2mZqJJRp9q5J9pGyrRHZ40Q5Sc6hgQGueC+QGjJfySmSDVNhSVJbyDGTlFgBBqXlOigX9rkiULt0Pz3KU+XBY9pyQkSJBpABRJp4n/UPCBW/ea5R9oOa266SHoxteUoO8kgWWF69z/uFllrF9hyNslQMllaEjQChICESNJXu4pMRU9ljVWEPGsCb421/91T0WFYodbwfvO8omTUUckB9sRHhvfeWTPu5IkN9YTekwyrWKcHA5Ifztb6yp/viDtAgQnUFiWL+GmctC2Htcg4BWwUYP+ybZyGndd9emVdFd42+/jhMyEwTIH9/yv/sXrwUAeG3v/Kf46wkC5E/Rym/ce0wQIG9c2771X3mCAHnrP8M/7x1MECB/3vZ/pXefIEBeqYVe28//RwbIo3v+cSyag6/Qt7MAqYsJgj10FMk9Fc0z581z4GY5VbVleGrHUgn2ju13Usk1YI/9/ElAsGvOukbZBce+vdru+vdimwYJsvWG9XjUX8C24IoLU24nDDc9Jd0Fb6+jevP5558HPKNik/l82bIlfL8LAJZqPsI5r17JtzlUwwpc9eFwmMWBWcHm+RcvOkVCFT71qVTBlVVVuyBqD4DIw8dPcriPcmHT3/twqr3v29XuoH3u7BkHpnhRljadPIQBANIewPR07DU6qTDNwZqjA2VBCGBlOwB7CNXWUwFVFeLsJ+BUQehU8Y9yoJeV0xjASVMvoaB1TZzNO21SSowtmDeDyuNQDnnkcvD3/RwIO/AXb25qt/zLBJX6R3Cf5FtgbdHT3YxVSC6AfzMB5PhzZ8/jafrZD374E7vvve+DAOmg8v0EgZjNth5LmcvYp4QC0I1yCFKA43kqMis5gMdgoVNA1b/Czkc5dLZiW1GKv7ZslkSKtNHO/TxPLw7RCrVQlaO2/Se+nG1z/iGPqn75JQ9wTVSiAaQKOEwB4KrH01rWMr4AIyIsZs2cSYUw9l6AHqFUHVcBREjl0wpIIJAxh7yVeoJWBSQfPXwIS7D52Bw0u4DVFoC7WCq2z+Wddv7wxYCUsryaPTXdOpvw8McD3h8QiHxtV9k8f+ky68eixQdAQeDGIIDTiPqFWCWA6V6ek3kF2Olr9VZe3809EZwK+L1g6SyXdXHs8AXesw5Qz9sWzp1lQ93eADzY+5w/SQ7COSxhCPfF/mfjmhyrxzLJxzcMcuaiHdh5wRbODKLa19tmkr8ywIHdYwyCo8+XitwOdxA9e7qIKtlwK6luNyJILCQehQuknCr+Iwku7UKl4oWyZhQibZhQkNBQhZePoeKh0p/cDW/8qeuwQYsiSHzzoikW4j1iTz31LISG2eKlc3mOARBfHagx2qwSUs9H6g/sKrzpf6GyR6I9ZF2TnpEMCdhBlXWbbdm02dmcdTNOVJUqYFJAk7cUSBykBVgI+BIo7UWls0BMhceWVxPECpDV0dUKYJNvM1EyCfwRyKpQ2NioeMi9cnvn3el26EAPXuZxgB1RAMatgPYaJwQKO8CaSnSqRAP4XrCqaUXAAJ4MUdk4BAnoC2kwgCVIkCzVUBnpOlt5fT8AhF4AbW/A9xZILNm+lJYNABahvkF6oMr+en5PVf17D3VYZKIIkGALh5RVf6+hX7+4Jx8ffakzqKrFDswbInMQdc3kqQDk2HZ50meUFyDLKwF1ahcBOSOAXaGADqq8VKV6bu48gEgCqOlfTYCdsj4R+SoNgkhBHwBV5REJuBNgJ3/9GmQpDYC/qjAW2CbbkyHAPpFOygkR0OVHpbWsr7Lx3x8hvLiS/pYAwTqiXB7IMAXDKj/Ih9/VJDgMQDQMiCPVVgUgrarqy7GJyiXQNxm1FdMTVnGtBIMPk0/Q5iyygmPCrRB10/otq+nnWJnh7z/Q1GKzJ8+wnkqIrX6slWpa7Jc7T5hXOCoW3vOGzcstJxniZRAwFzKxmLyX2soWy50zHzVPK2BxorNguXiZgPY0iAJyb8YgQpCh2BB9NI1x/bY1i1DydBFIfMzSICROEDQ+i+tMY74NhFw6zr/37s+ze9+zHWXIHnvXX73bVTh//wc/AKRfaSvumelWsLEiyF3mrTGpnphfFRis3AuFcXuKVJTlFHNCG/PpJeagPtnr0FzL5+fwXmQKKUQYclrV5SWQJasB/c/sP4ACjfkHNUcK89hlAEIFpN+wZQtA+gtYLc53VbayzrpINoYseaRQkSJKc6RIxHiqr7OoiBdwfIb1QwHc8wjy1nqVCOgnIl7VzMr8kCWaKqGnQHh00+fVT0QerFu3ztkIihx57LHH7Oabb3Y2WAKGRR4IUJRFjhQYly9fcuRcN+Tc2g3r7RBB7UuXLnV/H4Ma6uThwy7XSh8KrI4lD0IwnUj2blirtvZuu3S5wObOW2CnscJRSLUyvMpZMw8cOWJbbtqGQqAFe7gZVJCTDUFfOnriqK1cuRIFCXkLAPSy45LlmKqSW6mij2DsZWdnuypxqVdysDCTCjD/SoFTxISyxtQ1NjNGo+xk3nnWf+xcuKoQ5oNJZOdU0VYhhEdHkOOgOT48yJ+qemyRsG7beeCsDVKBrUSM/IJL5GPkuEKEyVhg+QKMToU8GSAYOAiAWgTE4xA029++nUIACGfGZtGlBlR9VVbV3IESwce6x5inaYfkrGzLQzEaiULhkY8l2R2fO2vz50y3CPKLjh7cbX//sQ+z1vjb07/YAQg8E/Ilw/7p0/8MseJvd2y/1Q4f3gtRM2af/NsPWg/rSCBZQeEA1r3YnPkAynsB9o729tsIc1c783SDFLAAph4QuS08gyY+R1hv2iFMvSkgGGbObsVOyIf5bAa2RQqej2Z/U4GiJZcg817sImW7tJW1UeHVe/cfwYoQ4o1q9Rvfdrt9/Zv/4QjseQvnYi+3jnmCQgiC5JdNJytloJt5xo/+02t7sP6KiIwFsGbe4nvKCWtqaXMh3VKQiAQReS5bt0iUUJk864OHDrnsjL0vvuiUDauWL2f+JThbVkYoW+KwQT1DX4onWF2WqEePnWQ8pbL+1Vgd82AA655Ihnaek8gPqeTG2FlKaSoFgYgejalG5U4A6MoeSwqQKMjSTNak73//+y5vpoW9h34mEPv4l3Jt3ecuUGjhb9N4NlOwnStjTounH/TQL2WRqcD7kqYOCgqwiEIFK6JUdo8KHu+l3RWk7s2c7M/4ioKcqEWxoiwnrY8ae33seaJpgzbICT9AfE/WxfECeyUrjDgFiAplRiFeROjHo8roF+mF3WQbhG4FFluxtIMvtlpH2CNz8U4FqNytXl67kj2pQuA1dhVuLYJDBMi0+4+7e/RmjxvEvqeX/lRw5YrbfyUz33RAGmtNdfss1qnJ7G9FHBRDZk5nbommyEd2fu30pyrG8hLUa9q/FaE4CYBkkMKuh3225hF9ToH8bGMfpgKWNva5hbRjD/PLJK49EZLNB/vaKq5VY1uWXQpFj4cQ1TrZCoGotU4EiBRuUgKLYNDapnytFjLZEpPIJoEkEsGr+Vdrq65H6oYx1kLNwcrBi2FPLgV1r0LTaSvNjyK7tA4L6NO1ivDQoe+6EuWVQtAvPbLcsu+hz/NMWrhHWXLJ40vZM7LIFQkiJYg347Kb8dFLkYu+JiVNstu2bbfoAEjaEfbFzB1SxI45NchLny69TrMrHyIbZJDm1BbXA9PHFSDjGsU//kM5MgGs+33YcIp0Iz3H7tu21Zbffpvdvv12iLQozhUQHJKpvkTQeEDO/IYI+Y0F1oQC5I9v/et/MUGAvPq2m/jLN7oFJgiQN7qF38qvP0GAvJWf3pvh2icIkDfDU/j91zBBgLyxz+d/ECBPnfjS2CSAnWpsAwJBFM+czqNSutc23rDVHvnJj+22u+6ynz/1K5sFCNTO4aiRg9O9776Pyvpyqk3LqNK+SgVog5U+e7fd+kWUC4TtTqUiuQ+QNpXKR2qtCHgtAPTHNojK5qnTZ7ow4xN4qw8BOCpHYt26NQ6I2bXz11S/TXb+1EEALkFU+OlAmg6gVUCOgQ6Kp/JLXYhoGgfNs4RiFmEZEwcYGQiJE8335S299xvr7K8fqnD+8PGADjp4yG89DpuVDADd08ePALp4u0rDIA4kIkFisG3KB/DafvM250GuAE6FeAu8lVXMMLYOpZWN1tiFCoDqUwHe/f3cT2YKQa9zOMwpewBgWJ7QEEQdHYCsnQREt/ZZHVXY/n4htv2Om+3ooV/ZstVLsbNoARjUQfo0QHsT4FE4Pt9rsSzJA8Rqgyhaj33EAJWbzRz0OriXcTVBEJYXJy5ctoLCYpucRZg2YHaIgjkBjZUJkkDAsrJR/ABhrnJAnkQlbzcgoi/qAAWNHv9Sti37IoHo/CdFzSgHUh9ACFkJSOUhW5AoDv5ShgiMPodnfixgguwN+qnGVKizAkJVAa3K6lF36MXGB5XBDFQ9DQA9tTzTSEBx4btNBGkroHgS1cYCNqqLC8wbsFoKEK+RfstMwcKC3wvkOSv4uAVgLZ6qZakZQBuxwOqkop3yVgCj7o4+q2wasGNnC6n0JZiU60iaHIMy6VYqRJvt5NEDEEw5eEAH2pnjV8GWfSDL4gFz8vC/hvyZNhUP92JXzZd3DSUEaGBtean5YlN028rFNkDFbh3AkTfPqqKFYNUS+jv2/TPBW+emJwMq1VvFYKBdruzkeQVSkQzhAMgxDBETgQ1aNIoQKUAunK9GgWAWkxBunYDWYVho1QCYzcKaa1F2gpUUnKeqth4CJRqwm+pIwGVvKhdPnC0wMmdR8qBg4WCvSmJPQIMgAMkxgPpk2qqNzI4Brlce3fOx+wjkuagKc8eOHc5HPB6AVfkUsr4S8UHLuerCcECUBIizC/i6BwJ21UFceQJOJqGWSADMmMTPFO57+OARe9990+yxn1bYwvlzLCWRnI0egb74sBfTpsqY0YMF6IjiGUcAnngxTlQp2wrYHAPIBYLi1CBDgDJ99JMOAJE2nmufqkQBGKQ068PGZBBbo36+DqNGEA7lz/WGQbQVl7QwvmPtWF6jteOoFRGPBRQV1pG04+HCEsZEH8AcxB8ZIUtXZGMbEwgJQygrQH04Y1x++72E2UYAKCgPRB708sSXvY/UHmGwLQq69YOwDAaYVX/ugnyUwsGbe4vkd+sB10WCxDC2nAoEoKgVK7q6hhaAIip2AcEiqHoXCCbCQgCgQCIf5pNCMlsmo3QIAviVEkTtHEWFu+w7+lBvBAFYDTGWAuRdT96FbFMCARqLAbJHsUu7ytiu5f1nkmmyDOsqD8DYeqxw/BVAD7FXhGQmISPOUjOptG+uxtNkAMVTix3dsdcWT59rmYkZ1kjuTXF5re09ccn8UIbU0s8WLZxhm5emQiZWMZd38ewAqAapVC8uh6juI1yZsHCINN1bEPf29K4yq4Gky1lGgDKKg9tuuclSIwAIIX9/8eRO2ptxgTpiJv11P0B9DyB1NmCvqs+l4FixchVVyhdt46aNEBvH7bZPrrbao53MOeQk0eeV9eNBW0bzXg1YGh3GhjGQ56+shDhA2xxsnCqxL6xnfh6gYnYpgeYegEchVDj3MX5aqGAW2KjwcdmrCFA8f/a886RXDog88PUcpdCoo7pagJuvAs0hWMIB0H7y6E+d7dU8wFiBxjWQFMWoOpS5MQ3bJlXoBrMuiTCTvZfAPa2RP/rRj2w5oLEqkFXJLeVPOAqQKohDKTpWr17tVHMCBvezHklpp2sUQKrw5GlYqSmgOI25uQlrOlWL5+Tk0M96qbyvsMVceycEhixxFJSuSmt9ai3rrsOeCyBVis0gFDJHDxwBgFbeTajt3XfINm7easfJW+mhv8awrvfS39/+jrtQanTahUsXmAfC+GQdJOz8kUceti2QQ5HMGwI6d6NQUaW2snBuueVtzsZLQdP6kG3NNTIAVNk/nSr3c6xBNaxNJRWya0xxCpNj2J6JEMpIT3NklXKegL7tAiT4TVtRuvUOQ4DkkeEQTvg5ACrqkMqaUuwxV1lKfDSFB6wDAopZk/wBRht59ldQhKaRLzWVPIReSHevQayGsEY7jeLjMFkVvpGMg+mzLb+cam+A6P/86CS7/1vlrGXetm3zWkuiOOHT//AxW7N8ka1dvsqCvcIgy0/aNBQGD37rm2QLLQJYp88zVqcCzv/o4e/aQ1//N+tEDSQFVgtjOYL5YQhA2w+gVgRvJ+pKWdb1MY/JfqqNZ9HG+OnVfAZW6ksfHmPuYIJxZIjCzEe5nyCUgTfffCOZMydQj5Q4S6Mbtt0I4ednP/nZE4g4QwHuk7AbDbaDAOyHjh5BIfh2fi+A72PXFxVo02KZt1C0DEME9wHu1qKmKePepd7KnDKd9SAclUKHPYuqJJp5PZR5X2HjssOqhVz3R0Uq9ZpA8tOQnW0oBm699VZnY5SPhVtaegYEb5PLxhGpGwXpW8vYkc1UsPrb6TOofdgbcT/KjJNiwJEfqu7XPfNvT+U3sQeR+kJrj34mlcFs+rjs1jRupM4TqSal05EvzLPNXy1gT+Xh7DAzsYCDQiaAPs66ALn1qRyNVtq5iQwH/7BIR2y4YHMKJbRflU1hMgq9MvaDUnvI/lNKqxFV3TM36FoFLil7QUC+LCrlaubNPlCZULKJktVRDGNhGGIljTEt4mMKe9ViMmfOYtGp91q6dr2zGdV7KGxd9ykLs0EIZn1PY145dhr/tT9eY/M/mY/akGw47jeMNTuITLpWCHcRjlLZhrF+ZkqdSRuLCI7m/eMo5JEqZO+Le1BUY38GGfnEL57gej2tm7ERpn0B/U/ERBjziZSFrcz/LZBBIjMD2DdXUVTiyzyXM2cW19MJSVyESjUUAoQ1g7lWGU0ijaKYtyK4fqkuZcO1k9y/FNpW1mSdkBt+tKHm08zMKY5wGIDYj2CN1T2KvJBVlhS7yrWoY8wkMQalJh6EKPTg+/56Fgqepw9IdTyskLVXyLAQcSwp/7hKTuLgccXIlR+usnn3n3D/Hv+eCAotwbKHGldvyLZSyswAFChdsudj39ULcam8NX/PIAsaC7GPvO+j/CbXxT5vbNQH4qSdPW4S5MMI60OAI/d82Bton9NGrpIvfUQZTdoru8t/1QQIe7oAL1SEZZCdaazdDfYB1tR1734nBTOcF9hDvZdCqMzMLAogGNOs9yFB4eyhyU2DvPWHrPeWYp37FmF0XUGj/Z/aS2uM/v9lP14hBF2vef3jd63Hxr9HY78Cf/C7f/9qjrIvb+Ew/nxf28cEAfLa2m/ir/+cLTABYP45W//P/d4TBMif+wm89d//5de/V7ZQeoXtxWtfoN/STfxK7ffyCs1XuvXXY/y/lv3Pa99/vbb7f6X2eeWf/w8C5MmTXxmbgb/5bg7MKQBxAkBUTd4GsCNroVAOSD99/HF77/33u8Paw//5X7aePI+lK9ZRoX3cdu47QiV3lwvtLn3qTvv7x3tcJXdiTASAZxuHSACHAwc51KYDqtdSKTdsW7Zu45ANmEw15JNPPWEPPPAZF7Aty6p9L+7Ck/sOq0S2HwFgkEDFnsJ/e/n5IAfTEoA9BV0+ASnj6YOtBoeFsxfzLSd3kQN9CvAuf+wzUlaY3fuNQnygOXQCaElhEgQYGQ9IXXDpPCByjyNApmJTU1xwGRB3yKkSonnPZCTqkYCGsvMZcgC8AjFHXFX/tfIOq8J2ohM7oiiCe9vb6+2v3ncvORVtznZLVZQ6UJ7Nu4ClyHRInf2O/MhIn2qx0Uj2x9qwt0rikI0Pf0uXnTx1HpDWD2C1nhDa+wA9DrkDphfVpwIjSrAnq8WCIgKwvJcg9GsAkaFUalcC7PVg09NGdVskxE8z4IAXhz5/KuCuAKAO0c/l+S5rClVpymJFoMC+T2fagk/nO6sSd4DSAdJ5NGONwYEzDrBOlfBVECDhPG+pc3o47IogCaVturlPtaWXbHt0COUg5s9rK2MlmArGLoCEEEBlH8gg1dOtWrkctctFB6rNnJZpMVQF+2DDNRkwPwTmI4zq367WJqpvsa6RLQZQeB8Hb0/AgFBlkACq9nMIHQX49MHqpLCiheBsKqdLGs0LMMM/3ItDfo5FBBLy2tFIJTTqHqrl806VOhXOqrWL8DTPJ7NlgcXw+8bv9BB+3kW7FKJy8WHCXoINGw/SWgCARgBLBGj/5Ff1AEhGJaPZqnmAxhXVWKxxbeEpdr60zoFWdRycBaLIkkp5GQP0z5UoOs6eOQfQTnZFQjDPBzKAakRltSxeNNfSyVDIO33UqQeUP9APaJY2mbBXzvKDlKPmA/AnAIyOAF5EUx0KikHGC0AOoEECORfNjVwHbSHC6G3vfKf1orQRCCs7kipUWrL9kOWVQC8Fn3fxfdmg+QDG+QLGnQG0kTLCk8rGOAiCZKrMu+k7kydPdYfsf/nnB+ybX7/Fnn+u0xbOyyFvQJX6HMAB8csrSiB0ZNVAHgPgXQoAq6fse7i+UYBBVW4r/8NX9ieQcb0ARp2QHz18FbjjB2jTRpVmJ1W13dh+CcTxx/JMeMgIgJE8w0V6dnUDHkOuFFUQUi8uBVvsgAg/SL1QO3SVvoJLWlxCGATqgM0gRyANCx1c9wFXhlC9pAMANjtfd1VU6trkQy+f+WBZkzHHKANENmXxgNoRkCGjVKT2Y5M3SF/roe8J7O0EWBcwLNCoHYskkYUKHm6gT/HiDkTUp4csWLgPgX+yexGY1uCUSAkoa/g92k2e+4GMGWfTBODvCxgzynw5wL81pykbpBFyuAmiMwCAUuRYL/0wGFB2+aL58BvdEAWoZlA9tdVzLzzjmCRAVo8+yKIrEIhUIhNOX3ThGgQBzxVbvfS0yXacfthLJeme42ctjn93oUB7z7s2WHQw6gmq+0char0Icm4gr2hs2BsVBqTqpCTAtEZUFCl2tbTCXjg4YhlzAG+Tp2CLNMl8eqgsZh579tcHybHIxZd/mPknzvZRVR5HjtNkSFAvwCNlwtRTIbyGrItD/CyLNWb2rcnWeW7IzRV52ChKNTF/9lyePwQXwNPPHv8lc2O6hQOiz54/3wVA+2IZE58UB2lOXgDz0mUCnnNRJGiuEjEloFH5Gx2AvrJwyoPAF4AlsLW0RKoGiHiAUX0IhPQixFxgv8C/R3/6pOXMzYZAvcNlFxxFfdLIa+XMzXF2T7IqWgspfSn/ogMK5de+d/ceZ58moFEgoEAnZXQI0BUAKcInjQpuVVQPsh5do4pbQeYCFzsoAugju6EJsFLXIDVKNH1UlmCqPpenvr4v4K0WMlYV0wIB9fqyYJO1mlFYMEQ1t9ZpRwDRZ5oA+ZQxVY5tkRRVHYDxh47l2Qf/5gO2aPN6qtib7T8e+g+szjKxmZvmigFieL+TtOUyiBwByVoLTp06BQFTbltR0wQzh9Qwn4gQTwegrYfYLgU0XUJOUz1kZjn5U+qvF/Kv2p3veBdkZKft3rsPYH0q1fkEprMGDGGH9OKuHZYq8pusL+VJPPrEDuZVSBWUKFrnzpw9YTfduNnl3AQriwHiVgA4DwTQ+YS7nlDG6NKVKxz2lnf4PHkt6ag9rlopSswm7vfIuYu2YOVaZzv13U9k2d2fP+3yuebPyrLIYBQiFSgxmcdjKZKYFJXM6551OVv+EOX5EBzLyUPZe3C/3fPue+2TH/97ewfB9kshl8NYfwKYnHqxnwqEgG6vpT0gVjtRZshGSPIBgauaF5pQ8EnR5osaQdaHfaD+nhCdnrIBom8E8GxTyMhazHj+zvf+y/WxVgj+jbR1LyRweTVqm+ZOlEnklgBSS8FxiX3JnXdvB8QfZOxBjIz22MxEbN9Qg3gRnDTCezQTBC+wVCHtqWmZTjG648W9loFCood54ipAewh9T2u/cksaW0T2hI6HpKNuEYE/lXweKSSuYMcjAn3QZWOQg8JYkG1Um9S4ANkC+JX54cecrflU40zzq8BnqS+c65UKAvgfKUCkBBEorbVHKgONi+dQ/+r/haSKVJEd0sHP5tgN/3rNBY/DhttmbMHyL5xzNqQeECSJ7AGZuN2+ZtQ/hHYNcuRGJ2ur8pekvujBuiuY59uCrHKM6xmmzUVKiJxxmTV6LR5ZO4oIfVVIuEDuIcjYXjf3D1gc7yPVsXI4/JlT56FICwZ0vojKScTnKay0kphjpDQWASZSNQySpBr1rRRkum8pIjRepWS4/GBkMVKpAAAgAElEQVSOpd53wKk/tPaES80JmdZHMU0tBOcQc5cgfhX4SBUYTH9JhLQKoL3Ok4FUDWG6ChJZSg2RUFrLvVj3gyEdZHs1zN9ITaZilC7W8H7WEllTab/bx/42nEKATIpOOiFYyyn0CPJnX8D+W+t9M3OQFDTKSZnE+6vgpJ3XKWT/HMBrprP3vMx+yBEKvJ8jj7l2tZXGre5T41FzmI5lbh5mbQ/l2Y4xx2m9l6rFTwUTPA+RIZp/R7XYvwoCJP8HK23We464uVGvo/l2PBRcTmsczBw2j50kqs0gFLTqt/q9HoiYrpf6yWA3Cjx/LHH5+k//9BlHfvT2YAcYn+oyQ2RPOUD7KFy+FjJchzWdH1pRKvVx39oLyLjy1RMgjBdyht5J5lAWytVA9lZSr/YO9Nhc1KhXUHx//BOf5NlfYr7MZs/cy5hg/SMfqAWiNYyg927OWiK+9KE+pjVCH2p/fWqf/7Ifr4IA0euNH+wnCJBXPmL/eX9jwgLrz9v+b/S7TxAgb3QLv5lf//UAQN/M9zdxbW98C0wQIG9kG08QIK+w/fwzE2T/gwD5zq5PjemAuX/Pbiq+5wPSU/UIkCM5vA6XV6kCFWBz511vdz/79je/xaEr2D7+D5+x7/7wZ9g8DI2HpXOYL3zidrvr/xTye2G2FOuGUTb23hxgTx4+YtlTp2Fvdc0WkV1wkErfDQSZn794niDPI/aBD9zPgdaHzIxCrJewakCNMZvq53aAOIUn6/8bqS5XZZuHd6BVcDB0vu0c5NupqG4EiFm4bBXWAsOOGLjIwe25f19t7/rKBUckZGDRJKAphgNh8RXAeAD1aKpgEwC4orAFKbmab54cvOU73UbV6Yb1a60Mu6Q0quPl11yDj3sSFcGdZIDUNg4C2lx2+Q9enoSAUh2/bu0KQGUIHyrt3EGEytBhgM5wAnyPYR9RXY13/qq1HDxbCQqPcgB9fEIqyo9WQmYLuL6p9hyWKve+5x4OQ1i+8N5zAEhCqCQtBBD3xtrCh89KMleOUSW+dN1G50N95vxFC4mMocozBgusWsJBh7DBotIYANWfQ+C4Bzge+0rq5snrkA5Sa0c/N82WfLrAVXHKk1mdwnkwAwQL8ErCOqEXcK8JcN1Dh1b+ThYZUtLglSYo0alFGjmYh3ON4VR0VkNmSeUxDJAQQZsqzDSKNk4EHBVxUgeAVkkY9PqVS6m949CJP/wYwK4f4E4k+QRhAIzDVHkOApwMA072AxaOQkAFgxAEc+gdAfTvIu+ktqHLGjpG7EBesUVSnTlG+HMAoMDsrNkAZ/EAEv3ON//U6TLAzHZbtHg25BV2RFOmmR+3P0C/aQfQikrBKgwrMpFrpKtY/dVKi/AJtDqsh5oaanjGtCVny1tvnGTdEB2e3QDZ4YlW3jVoB8+UESYLwYQ6Qb7eAn38ZKNGtsWmdQsBCys5sDa4w3p75wjgE4A9obaz5mQDdl7guiBXIJrksT4GkBUWFQthxdEagKKeNvAAAPEEPAoHpOwHEByTdzjPSeHfEfQ7PRcFLG/ZvMlVjau6Vl7fJVSvDwCulPEsErDYaUaxpXBnAbuyQfEDFGjXQR6F1QAgagpVrllUdrYBvodRVSsv7Ac++yX77n/eRW5DByBiNoHEkF20n/JNmhpr7RygnKoVc7BQmUx1ehfERwhg2hj2PB6QBAMQXT4CngAGe3j/TgEtOrQDiHhz+JYaRNXrfQBWspjyg0TwVB+DpJD/+8ggVfZUW/YNjhlNbS104QuFNDTtLVeIdu7TEzDSWXVDLiRCpM2YNQ2A0R+LmShIwR76fS/fT3JVz6pAHg/ohXQjiFgADtiWe48I2iESMEdKEJEfAyJ3ANllv6d+nCifLbp8C2NNFdfdgCkNWO/4In2Q9zt1qi6zJgBiSYC/QEGFDfcxhqOp2A6k7cbo32kAn2MAfX2yxOHvZDeo8VGMQmEq7a+A3vyrRfQTwE2eQznzm+bfXiro169ejjID1QO5BN30L89hAHJGoF8gFjTNVVZadAVFlYhECFIUMfnnABIBQ9OY85KxUSuuqrHjWL2FRCVia1hoazYssPnZkyyov8W6air4OwDONnz7PcLshV8fsmW5WKU111papL8DBX+1u8FG4YL90qehUgq2qTGAa5CIR04SOp5EtgxKgn7mhz7aTRXnYZDIEZDHHQBkPpANfZCasr3J2ERl+jFyhiALvSGgrjFH51+ALMCWJSw0ktyNbHvsCUhtrudmMikOY/lSyTjKIWcpmvUkERs2AaLH9+5HWZgCYRDvqo4FxMmqSTlHoZC/DVS5C5iMpEq6pLTMFpEXpd9TCHs++Rp9g32QKZMAj0epxM+D2IixtevXuywXhSVr/ChboBPiN0JrBCpGWRWlAsqrWv4KVl1JFApI9aHXVcW3SAr5t+vfIk60CRIJIAWFvi8FiIgNgXJB2BT+7LHHbQ6WdLKDWYla5BrXJZBNuRwiSsIoGtjBerBl61bIzh5Xqb9i4wbrZz30YSxWFBc6my8pIjsAfDuVRxAZz78VjF7KnANIz/h75z3vRlV2woVo7963y2WNvJ9CBtl4XcVSSCHHSyFARMzIuqiA/pgEIVoNOCsF4m4UmbkoPyMhCo9Qua9ri+Pehb+pyvrfv/Eg7ZLB+JuNEqIVMpesB95X5JAUJs0A6M8++yxjvQ8bss2MkQB7dsdBlCnJ5FtQsQ/Zln/1olOahZMR4sMYCeYZJ0lxCOCs3INnnn3GvvzgQxCkHXaKPKkInwhnafiu93/IPvWZz9kxgoLSZ8xE/ZFoD35smn38O+TzMEDCg3wpwgi3WVg2ToGMrK0usRjA2ghsLM9C9NSgTEwkZysPVcwKSK5nf73L7rn3r+1nP/0F473FMuiX22+5GbVTL0UgKOawC4yF5PbkujtRisnyxx/SThZu3SJGIReqperDjkqZZM2QSj6A1D7slYYZ3xobM7H21Pz96M9+bLfefiv3kWfbbrvFFTEcO3nOEUMHj5yCxIi2OubJwpIiux2wNDScoowUyO+aYsuMIquDwgG9t0iQDkiXCgiQQVR0MTEJAMzeduzEaVu1bj1Kgy47DZCehYKgk755AdVMUHAs18l8xroyje/XMnYCaJdQxks1oG+ncpIgnwVU17Dn8oW4VX/W+jIE4eGtdQrwX4oK7Qa0R5HCo51xKEVMAPsOWU3JFlWWWMoBETAtlYRICAWIiwARie7POBP5vP+zs+0GFCDKFgtg/7EMpdfxwwdtEvsQKYGVBaM5r5TspbY+qvMp9ND8K2J/kPZvVJW/1Gvsf1S0o8z6fub7XvZiGn9SAYqk0dweAqnswb2J0PSGiB1gPpD1m9TC6ekolxjL2vuEA3bHo36pVpYPVlo5s3LsAERuD3P3lGnT3RhQEH0WeUH7sN4bZW3TeNa8LYWL1v5rDy2wGR897Sr2FXTtBYEQzPv6cN8dvGc3408FI8ocScC6LY79dTTtpCyQFxlvsqdai+LkLPk8IiW0nqUSju7L/kDERyPrks4TyvPQHCQrLH0VwSmFYwRqLx/2Dg0U13SxN41ELRKGUqySdmyif10PP1c4ejDPUaRIJTZfIoximV8vkbMnkkvjXgSpsj8GURtqXuyg6EIfIkC0d5RdluzzRHaIIlDwufsUXaAzN8/F7TElMPgjCZCLZH7MuOfgbxQh4/D/OPlx/aujQ+inUqzoXoIodpHtmrKepGTR10FIjig/snr8QrH7bBY1Z1/4/NcgtCFK+Fl8LPZ7ECCtWNx5YbOmQqZOxpD6v/KSSjjnhKKwevUEyCDXUkM7kDkImd3V12n33LTZFty0lb3NmGWTNVOEcvIcyravffXrnFEY8+w9pQLpkcIMRXlCTApzz3hw/XWwW/ltukatha8nAaLW/e+h6Apjd03+ez8mFCBvJLzyyq89QYC8chu9lX9jggB5Kz+913rtEwTIa23Bib+fIEDeyD4wQYC8fOu+6RQgn/vJX1MoPsbBz7CiWOOq9UcA8jKo+iyn4vMygI822LL1qOFwdJgqzwULllj61FnW0TdiDz3yKHYP/hAgnZb/2E229bN5AH6JVOlOh/TIsIJzeVSGE+bJgbKag1pcfJIdOHjYbsF2QVWGX/naV+1DH/qg8/IVSNiPimKgT0Ah1VdYkHRRsZcEEDyDClL5ueuAUlZeSfVUGGA4HtJYP/hTGVWM9cGmG2+2b3zrIQDZSHv08wvtvq9dcmCoCJBBQKxwKRhQG/hwv/MgGAS4VhBQHMTNy64rAhAmlmrtYd7fgzyHUBDwWEBSHcz7AAbkFdzUPIBVyylXjS+FvuxtIiBWkgBZIgCP2qiqlJ2EAifbaRN5Eu9HARMMuLls6SLshFqdn/PsnAWAbhAypVWAfPPtBz/+kWVNz7LVG9bYd779f+39H3g/FWAEbgKqDHDoj+IwtPfQUTuH/ceCFauw1PCyPGxIYvE2ppYeK6w6K6cSMYh796OtRYCcoxp5Mj71OtD2AwYIEJdf+DCIxYEHJtvSfwF0AEx2BIhgCtqlE3uG2WR/RGPXoMBfeW/LlmgSgPooZFYY1k+yEVKl9d3Yo106D6CPTdjb79xuJ44edWHSyQB5ixbMc5ZmufPnQpSoIj7RPcsA2nqU9k1PjLa0hGgCyVX5SwU419AKGKOQSQHl/QorpXIxhN8P5blwAsQ2rMFV7BWSg7D3bJklA3wFxwIMAGonRyfaxrVLOGAWuurA46fLXU5IYOAYQP50C1XwtI7jAOqV5cVUwpbiSQ7wQ6VzZUkV1lxU9XIQ9pTvtdcIpFi7LZnnb/EAff0Aiw0of7Kmz7MLpZX2q11kVBAUHQMA7AWgIMsREW0YgVgGlbqJsZFYdjRaPUG+nRAgEVG+VFFnYNUUarsPnLKkFBgRQKRwPLK9UIeUUU0djaqnHjuNyarGZQ7xFwgFcNPJvQXTBwMANUIARr2o8JP3diBghCwZli5dQgBzpNXi8d4DMVFINbm8+BX02gggITuhGMAMKRXaqB4flGoiOwvwvMmmTZ4CyA9ohk9WUUkFn5VWCVknf/+vfH6tm8muXAxxYyIKi68RgP1ndr0ACdBoN9+4lZBjSD+UWSGAZKM8H0/5cUNgjbkA9C6X/zMiOwzUDB3yFqdK3Ju+p2rXEQhC2acNylefSnEfQKJAQOxO8nNEdHb1YTfhi7e7kfuSX2d1CC9k292NM5qKPyOjAQUBUGOxzulC0TNGkn0c9nay2JDXfgyZGzWQmapejgB0CgCAFjDPRTIGQl1fV2BvGGRrEnY8RBIDitTSHrEAIE0OcFO/71VOCX1R9lWtEHANzQAiKLZEKvoCmodAOPqpyps5U+Chgo0HqBIPBCyNg5AZob2nYusncsUTAMgHgFLWTwK2LwFO5gAeK8B1ACVQOBZ3I6hLFGYtEloqqs0bVjM28E2HBKmi703JnEMOAXkDA4Cw3U3WzbX2tWPR1YMCqc+bQOXDNnVGll0pIQz7pi0o5CYDpFbaL37xnC1ZtdJahzptzoxky0WJNFBfbmGQN92dg1bT7mFHj5+z9/zyb63my7vMvwsSBtKxjr5f1DZm+0vwxE9Psxi/IfJCaqhiBvRkSpy/OBOLH3IA6J8+zJdJgMqqbC+isv6OO26348eOAjD12r1fvdU6T6LSGeq1Hn6ucN+dqA7bsZ5aC6EbHpVgO/cfMn8ycwbYo8lGC34Me5gkW5Q7C195Mp94/VOHTjCKPV2GgCpgZX2jMF/Z0R0jCyoK+zzls8j2RuH1QdxfPUTtKgLZRWQUlRdh60MINeCc1Eeq2g7D2keB5+fOnWdOJi8FMiJ3Ya77WlVTCYmyEPIiwPLOYP/DfB6JBZBATs3zGovKNhCgehY7s8lkoehDhMdJgPZZ5HeoslrbzilU5Us59syzz7n8ENmYZBEOL/udSuZarbmaiaUsUUaI1kSRu6oGF6mguWq4p4MxSb+hghi0y4ovXkC1Fw9oOwTxCqF+oRAg0BebqhzsqcohaSFyYsIgWUNsA4D+laMnqXhOcKCqQGmB4M0QIqr6v8RaP438E4G3VwuvuhDlZIoAZBt2FZJmLnY8hcWl2J4tJLepityK/dzvFLJ0FmBxdhLgMcwB4WkZmW6tGQQsllrkhR077X3vv9/llZSUYy0HkdbJmFVWzwD9IRDfwOlUqvczl2TTLkGQMU/87HGX2zUHe7VO9gTKa3j4+4/YvW+/D4svAP4Nm+2zX/6qzcxdaD/95ZM2Z8Eie+TTC+3j/0U2FtD8VPKcZmVNtqIr552KbeWSBRDgjCP6SyUgYzTzRgU2gB2MwxTm5ssFJTZj5jxUEc32zK+ex65wFoUckbaCv5NtTVdHk0WEEYjT2QJR3+JAcn/mgVFA8E5IqBZA0zKA5Vjm8ToA+XpIZU/6l+wppQpR9ktmViYFD3nMReOKzwz2NMmo/Q5DWAwQrN4IwRmXmObsAVtYU4opGFizfqUtW7GItmuyosunLTcz0aJQRckOR7Y+AkarK2tQAFAswLp/6sx523zDNuwOJ5EnVGMHjx93NlgNjBH4AVuxeos9/ewOV9xyw7Zt9sunn3YZUxGMiQH6gAhjR4DwXxeZabILDKTfjdEXZTPXw/ws8kXEgpSlmldFQnTQHtpXMDFy/ZChAPqyptK41Hs5gJ1+Nsza7gtQ38/cK2uhfQ9k28p/yXOKPO2zZqJQko1mB/s0Wd5J+VGNLZzUparsP3b6rHsPEc+zZs9x4eyyA6WDuNwzplGXgyPCR1lYuk7tM0XwSYU3AxXqIGuqijqG2P/5KAMKsrMFsk7KDalAVGGfPT3bEQDnsNRT3oQUEVXsr6oosIlEASICIojn6tqc/qgweEdM0Fbaa1WhWFj+2VLWh2AUIlU87zqq/f3IEElhrot0e+weCJBW1ERRrNfT6feaE2VlJRVnMcqdSlRfSRBx/bSncrZE6mrtkrXVCG1+jr2XVCAC6WVbpZ8X07c1h8XGRXN9gcyNjfSdVkeqJtMHU9mXHqcgSeSJ2lOESQT9I545QYoiFTuJRKii7+i1ZTUlpZ0IX1lJqnggFPVnl8h85kwp4PQ7In+1D5QyT2Hosr1yWgkxRcyxgm5c3oezrfr9CLoOkL9rgSXyI/veQw7s17W6n72kXhYBoufrvr4kTlAejbKCArj3ThXxsD7KOk8Kl2DI9UHI/nAIhdqaeiwFpX7Fqqy60R78xkMoU3u4dvoZVnSBKI1aUXX5U5TS1YkMlUsOpzhhyGV0/NYm6o85THuw+QwJHWVdvMHmoQR77/3vsQHs7CJiI+yejWtt0dvvdM8wH3XbrJlz2T82Wt7J8xQIRNkXP/9lyKto1nnagHoQrX1qK7W72kXrjdrm5T2kHUv0spf8P22vfpcEeSn/ZIIA+WMe+5/0dycIkD9pc//J32yCAPmTN/mb6A0nCJA30cN4i17Ka7FAeove8l/MZb8e4/+1PP+/QAusj3zr7WMK6k3FlmkWKocrly/i4xtHxfaQC8i8SlhjO2DcGgCk555+BnCXHAqqoMa8se9IzrCfPvk8wc0A2xyE9j24yG78LJWM0SFUX4a5MOqr589aEuqLUAVlcmg7evgY1bgz8MDNJFi23H69ayeVrltcRbdsV+qwmZB/eGNdFT7x3o6YkPWJgMkErmsEgFUWMbv27AcQppoOWw1V0DfiaZ+MzcuPH/+5LVq23P7h7nC7+e/2cFj2sGwqL1UF58frJQOOKldEdl7NDbXWhNXITFmDAMD4YgsUhUVTRdFVAMdurn82ICS+yyhG5AXfjt3EQJ8ngAOALGRMEhZF8pPO5PBaxSF34cIFINf+9uRPH6Xac5ZlARidP3bMWeNkUREscmBsdMiefuppQlin4wU/G+uMTnzz5xE0ehTbi1LAwFWATFdt4aJcgOBAbHP6bd/eAxzIZ9kRvN3ryBYJoTIxPimZMHYUMhz6yziYd1M5X8kBVH7sqQDb5RxgzxECPFv2UBxwZV/iwkKR+XsAsso3+eAXptpylCACO64TIKqulx1WCmSOAqF//cLz5CBEWwY2MrFYgyl/QjbBV5HrL1+63GqpMA/VQZpv6gA/RGX70UMHkfBnOpXNCBWDmVTey+JMNirJPMPOlgYO4lEEGs+2IMiGPtp3jErMQIiaYQ77XYBUXhy+owBVPQFFhlAXDNF2AYAY/VTqHTlzzU6VtFtUxlQLTQzjgA4Six/6u+66GdCtyh2GLxQATmIxFhA4Cvg1H+ScKmfaqKFaJAzZH9UFXA/2KjzXiIhYAKw+KyEfYwYApkcflZk1heR1TLV+gKxhiL6GOjItRrER4xD83IvlRve3wEgOnT5BVo4Vi/qZrMEiwwJsDuHX/txXc101lf7jqgI/wALZhNTg6RSfHO3AQXmky0bp8pVCSwEIq6JPpQC0+AC2xtK36vHc7seiI56AYPnFe/Aa5TxzVbnOxLarAH/8W6kgloJhAMC4mrETQ/sqSDqE8ViKjdlsrFyOHD1O1SoKGPIpfL2HIYRmoIQqsFkzsgGaaEe8vq6QiVKO1dog6oGColJnHzIZ7/377kokyN4LWzh8wrGM2XtwL8qlOrubYGLZlXhyb8OMgQBsKKTYkXWN8kCU5yICRGoHkDFsRfC4Bij0A3jWv4epLB0C6BkAMNXvK5Y0CJBTNmg99FF4TmQHIYRvk5MB+3EmH8AF3qgXUFwfk9JiIUEiIEESseG5gCIHgIuxm8o1h/P9ToDNEfqOLFpECEUCUHfQB6PiqADlPoYZhz0A/EG0tbJVvJXfQz+MB/DtB7D2B2CQaqWb3A8BOVLcNAOItHb2kxmAnzz3EQaAHMYc5EG/lA1LP4DaGOBOO9Z/PpjZp/C6Pj4egEdkVvBeYVQsD6NYG2JMD9BWUoBE8RqtPIO5CxZTHYstGiDjiZOnHWg/BZ/whfNnAtR7Wkd9tRtrk1KmQNAxXfY12Eg7NnC81mDXKBk4vVZW1WEXi6vtUkm3pc4gTDhnmuWSo6GsgOMHz0AsQFRAPAb5j9oNc1ItcFBBvVKW9NiVciz88EBf/cVt1vF/D9hY3TVCl+stJDrJKskd+fefV1jilBAILJQdvH8yFayDgFt1ykvC2kbtnbsYYBx1UiX+83OYO2UJWF1ZZh956B7rz8PKDCBuUP77zC+9jOezKBtERNx40y12mf53HGVdc3e/LVuzDlKwnCrpRvu7T3zYumtLmX8Be2mTmjKCzwF74+jnArVkzVNOlXYrz6yEwPqUSWm2ZPkKR7LPRdF4EnBSAJEqqBMgYYOoph+CpBLJkJ4+2VVNC7xUBfMJQHxZaS1esog5IRwwsZA5E1KHuVDrh2xgvGBlpD4RqFZO5of88WdCGPtC2u2DEFiGRZSs1/SzfNZOBaArF6QXwHcla+g1CGwXyMzfSz2idSQOhYX+nYbK5Dq5qarresaZ7LNq8daPi4tzlmki5NtQkEXEx1hrdQXzZT/gOmvBtQqunSDonlHmlCCUBCesAwB769tusPlkVFXUlgFce9svfvy4feD9HwQYbHVkaj9jsREiR2ReNdeiaultb7sZcmOvA6WlzJSdlS9/KxD46LETAM85zlZHSjRZ9ug+BNwdO37C4lGIKJPrhz95DEIsBGA9HtKjigyPbPqXqsQ7UdgAKrKOAK/KucmtERmoyfqw0Fu5cBGWlAWQ6cfsHz/5SWdfp77lyZz99Qe/gWJoGmvrbDuBemcxz/kH5Lg0Uk2fjeXZf/xttn3qkTKnIvBg3kwCBE7HPk3tFQ2AHMe4D2bc+0OCRtJ+LZDUlazb8SiKCkuqedaAj2SMKR9gFhX/hw8fgPyaQyD8ZFe1jU7MAgDTmWzdGuUHASF1Wxug8QjrVqXyyGITIAAhDtkrYLaHIirOAiHY/Fl7QymUqCXDRaRaPH0qXeQk/UTKv0psNbVeZWTNIqSb++XZ1GLTlTEl1e66/XbbdeB5coAK7aZViyycuc6Pfq+FbgAlXSMZYh3MUz4QMrIiW7h4GYUfg1aIAsoTMLuH6z0DuedLwcWc3KWoTfKcZZ/yaCpQjnYy5wSyH1Jw+CBzumypuiG0gyg8UO5MEGq5lhYynFDADTA3B1LMIaBNtnFSeUj5I0Jfr9FMu/RDCokkaGUs9aJClaWq5mDl7Pipgp5x1M16LAXGwS/MIvz8olPjibiaw77pheeeYW2azl4z1poYAy2QBOpnAvlPsgeqx2rJm7G/ZOkKZ32VhwWa9oLBrM0iGItQQtZBaEiZKfWHQPJo9o+Z2J2Osh77sM8boZhjgPtWhpVUoJUoP5V5FsN1a64Ipz+f4L1qBOrzmvGsx4GQqSVk5XXwfCehPtX1KIi8m7VNRKzGgAOg2X+Ufm+p3fCNZqfOLCopdPOHP3uNQNpc84PmwFHWFNl9BtJfs9gPKzsj//JlmzeP7CNUgMXs2Vp4ntOzZ6JoTHGFKv0UMUhR207bHofwlY2k1BrTyRUKY87Yf+CAI3pFUijDSCo+qXyVYSSixYN+ms++UPONVG+yWlSQegz7eqlJpO5ugby8epW1CXsskSEKRZc9n9TNIo2kMJHlpogyqduUTyQyWDZ92gv68Hx9IKkcz8H8ohf2hjnR/KnMlz+UAJHt1ez3Hv1NBojmcZd94XLIZLDKy0OoaPc67uXK+sbePlD7Rt6rHfV4O/OUnr/272GMwTGY+xAs1KSa6UG5lcTcyRZGWxkmIi/72498gv7WYfHR2NAVV0AApzNvBjoLqjgUVv2odl89AcL4Ga63D9y2yeZu20Sxw4h9+GMftJauFvsUtntrP/ReZ3UWEkweC+px5XTVkx84RjDcA5/+HIpaVLRDZIkNsJ6JEGTeVXvI+kwf1zNTXva8/wcSIHqN/67+GD98O/XLBAHypoVUJgiQN+2jeV0ubIIAeV2a8S36Iq8HAPoWvfWJy36dWuC1AOCv0yVMvMyrbIHXY/y/luf/F0iAvP/B7WOeBFwB1acAACAASURBVBwLhAiS3zq2UKmAgGMcakKpMi/DEzgrY7Kr5Dp68JCtxpP4EhVKV4qr7IMf+5R96f88ZIkA0Ueojh0krPrcwxvths8ch7iIJtg0yqJkOcBrRShkG7CprAgghq/yha5CLdEDwKGKLVWeCiBTpWEbVWuZaSmuClDWGCEcajz4fu68eVTil3E4rMEGq84WcgCux+aob9gDwL/OzqCIyEZNEZ88ye5cBYGx/YeWSM7HilUrXCW4wijjqOqUQkFWJj4cmqYBMsbzPZEfEQAkg1TY7vn1s3YP4aNhVGq2Y2UUAaBaICuJzKkA8VKDjFfo6dArmbzInAuE2kZwAJ6OXZfA6IvYWOmwt2LlMgcexEPklGCJEkk14R7IG08vf8DbDHADAFhAuyEOcidOH3cV6vJ6T6CCXQfqIKplj2OjVcU958xbaC9QJV0GaJFIaHUw6gQPDqhdAEt+WKuU8jtlfKZQgXsRgFs2FFKAyO/6AKTElExsYC4VAoSjmgHUOPSVGbb6AYJtAQRHeHY6SioktAsViL7KvuoExMy8OXPHg3IBw0ohZ+bPm2NnAKDS8UoeHhh2dljyo4/hevPOnLapKG7SeX77971oG9ahHCIUXeqeHIDCa+Rx6NnGQRSEAex6DXZbIlWNgaCqIbKewc7MA4A/gEOuj8ItFaJKvxgBMPNVMSGe70fzrtnlBq4Wq5Bhf8B1qolHAUXf++7bLT4zmCrVNqtt9bXd+48AYGVbNkH1vlTgD1DBX16K9zsgZhTBsufyTjERjVHtvZiqUQK7AXhEunRBXESj7PHjOQ6jwumgulcKnPxrJRZNCP3pi9jHcA6ubAELAwxuAeeXp30g4ycU65WU+EgInkj8wz0sAfueWgDhKoBgmsqGya0ZBoiWdYyABXlWy4bED1uPVsBUocvybE+ijQoAYD39fQBf4t1Bf5AD/gj2S6NUV2YzXuTrnY4lRie2LNtufZudRlkUQXWprDJqeE1VEY+DUXibUzHrjZJg6ZwslE3edgYgMxegpZbq4XDu7fyVIrtSVo3HepB1ApKM8R7KJXj3zeH2i6cJBOYZpXIddYByvYBjynYYAsTyBFDso6I/GIB0EMBB4KAnoIdyP1qwDumhOlWKHl/u05M5xANCpJc27VUANhWL3rJl428YnM5CK5j+XFfXabj4ECCMqsEnzFoHPO3ExXpjmKOyAkCjWwhYqq1vgTCKJougGZsXZU+QmwKw6QGw1kxVfRK2X1LOKO8hEQsL2W8E89z7IXzlbaXg4wCqz0VWBBASIKBPwJSyC/y5DtmwiawIpO36RcwAtrV29aN8GK9sVli4P2CgpGDK2nE+88wpLRAp3rxmHPNfWKjsSAJcH41kvA7STxX8Dets5WRUqKq6BWBwzZYbAQX7rYaK+VIUbvqYhVInDjLZ2wOyhgrwHoDE+vo2y4L08feC4CGTZRSQxGdEgA4g56UqK2vtscvVHTZ/baYNWJ+tXbOCzI4EO3XgNJkqtTaJsdvZ2Wjz06j+TyQbwINnRd+vrGuF+E6ysNshTz/3M/PvJqsFIGiYxvaNyrAf7Si2dvpvQhIWWChcchcvds/jGpZPA8zNHoCNi5ctRdFW7Oz7SsuKLBbFjQfzyqaPLbex4hArPHsW9Ug92TJz7cWdO5zlnhQEIrD3HTltndieeRN2X0t7bNmyCeK93mZNSaYf0sY9TTbK/XuMYo/GHFDKOuAUdihwLgDoqeJ7HmHnEVTcS/F07sIlnn+KA8sqUC42Mj9JcRCTHAt5luJAPxHMChGWBZmAnVOEeCvD4z333YsaJM+RY7LAKuWeBCgqS6SpCWUO4HM1a5fABhETwfysnCp1gZ/RVJBrHTgP6dHF+Ni0aZOd5b5rIDFUcS+yMyE5xY4cOYL6YyqWMxXOnksqC5EwIkrVt0WMCFiUskSB1VIENfAakykS8KffgkTb4z/9kd3BuMfkkMysWoh9+le/p+3ctR8FRqd94ouft5IrZ+3nTz1mW7atR52Wat/62jftXz7zBafGqgUkFlHeAODpB7jbzvXmLlzIvNHGc06A3O8ig6rYWRkuRBGjOd8L5cGa1Wvsh99/2JbwPRVMbNq43gUhN9HGZbR15rRssozK7MDRU5Y5I8fZmrUA6gcr3waSQOtRG3NWMKoykYWRvP6oI1MJxqZNs7DP6mLuUtHFU888Y/fd/V578IffAuiNs189t9/eQfaR9g55KG6UFeTL/kDk43c+kWO7S9MoMHjC5UmEYDkkG8upzJGycmzF8m3B1FTWllEschjrjH2F0GvctXX0A2xDcjb3QvxOc1X314oI5vYZsuUrciHNut3cHs6aGgj4rnwjrVFdqPbaVU2PKqKuuhbSn6D6nn4q/lvY22ApiSpmDNtJFSqoyMCfuVfvq/ncl/5Fl8dGtJffYd5r6oSgi3V/G0QxQScEVhQh7hs2rbFDh/eSpxZg86aksG6O5yrAH/E55sgPqVDGsMJr5atUELPnzHN7gBEKE2SXqWyMFWS3aU30B2BVkPbzv95pt22/E/XLVZcroYwOtYf2Ky18zWAfkknbiQArLythf9bFM4xmuvNzSpE2nlE385eIEH/mQqlcRIZ0iShxCkRsnpg3Zb05rhThcqWagerohIw+8W/zbNMXr0GI+VBcgUUWt9TJWlKBmvHmm7a5r8XXCtm3TKYin2cMaC81gVMlA2aLAGlDoXcCVcgIa6r2QyJeSumDyrDzZf8qYFxh7sq8mUo+VHlRvsXR38KwbpIiLwpligLWqyGipIIQGRpBwYeyU7oh833Y2xRgfTSdvYsUU2WQSqXksokMnIYVlkjTEAoZGiBlRFo6pQLj9+pDubbkAXLsIFKlpKlFXagMDxFSIg5EegQrl0s2pDzGNNanQkiHBgiXVYyv3QSge/Fzke0LybxLY0wcIqcmKQoliJtvKl07aP+QkzPXZbfI6rEE0qQeYlLWmEEQJVK1xEBiuQIMxrc//W1YZD335rKTmEPjuO//x957gNl11efe/+m99940Mxr1NuqWZFmSJdvCFWwwNqaYTi4pJIFwDUn4LhAuJIQEQghgGxuDcZMt27Isq/c6kmY0mt57733O93uXpYTkBitxSUwY+dEjWRqdOWfttdde661J/HtFmGlvfvFiiYsxE8iudTKSPWuznC98fhWdy1kiAkX7dt3LVwkQEbUaA4lh3PwUoyL3B7/IGeIcHCJA3gBB/3UHyL9HgCi60Nu9Fj1avL5z+ci9zJ+J7PJhXNV9pvtLzh99rbpe9FyGSUGAgLObuajotlrILOW4RbOPLOVMExYcxfVgb4y65U+/8BDraRR7ATQcWBKnedgNkXkazP7ozRIgFHTZR+9caytv3cAeDW9rRIB99FMftQe3bbGlH7gdwrDbOWTkGlffRxdnG38i+8Z43kXyXLx0ttp++J0neEOBjsDXD5EgGn+RIOoDeasOkH+f+Lh6XqdjxV3X33x+n4nAepPYxtv0z2YIkLdpIN+lLzNDgLxLL8x/ydt6OwDQ/5I3OvNN3rUj8MYA+FuNKLpWBNS7dljepjd2rfF7a+Pzdtz/MwTIr29gvT7z/fupISC3noiVQJSFceQGq9h4/uw8a0ZRG4TCbDURFyUAOlLMxaMKO3byDAp1XBOLV9pzrxywBtRR/ijEKnAwnPzB9XbTV07gqsig2yHAtkAAlBHToSicWMCmfsAWWep1eJ6LkvNnTzyBGyIHVekCFNbtKLHG+R4Ac4CYkURXKHanmwPdRkpQRwC5Ejh8yZ4vAqQOG3tqRi4KxnG7UFpBDMYqAMQulOwt9s0/LLBbPvMCB9e5KOjmomrrslJiPFT8nI/K//Spk8Rq5dvi+XMdiDtFLIIXJFB1+SVAz357z7bNfH+Uj0QXTACed+NCyIdY8CUGaxx0dgJAQ2pYqSjlrGhpBUhBqbpu/XpLQLHfCDi9i7igj/3B56yTKItYVOB7iALJx/nRBTilnHb9TEhKByyYIrIi1RpReVcBHAYBpM/isB4L+CWFWmNDs72082V7/30PWAPxGieJPlDMhC8AHhJd8veJfQB0OUMZ/KQKmTm0KyIrhEPeQlwoigwo4hr4EI3S3tKjhGZ3WPRmjA9+fa6t/yqOF4BKKealFhQwqV99cTXICbSQa6MYIPfnoC6XSoptDYdyXw7fisJSXIgHgGkYgLKY77Np4wYHoHRzPQNxHcyCZJI7oplS3dKSErLVtwOoA+QPASJ5iAjCfSTw3EP+fggAm5TyUpupWHsKpbgf39fDNRjnPXiTdV5W22kn60ZsKgLwmy4DxYOEAv5s27TKlq/DtcHhfGAqzh5/8jnbdMMKorYAOelTCFJsB0BJ0clzfC9foi2iAZhi6FEBBOlrJZMbRgPwO45Yq4EGoimi4qxo1yuWn4X60gPwzfcf9wri+7dafee4FXN+9okkCgj8nvoMVJYJkHWoHId7LSORcmQKeK+j+HyQEuIiyBYRIH1jEAXTvrYAFfUEiJAUtHU4NWIAburI3ldBuQ+AkCJJzkGixSYBqELQ9TEO3oCU/nG4jnBSSZXeDfCvSArFXGzffrOL2vBVl05NtVMciwCLQzlbBymWBYBSQCyM7xDxWfS4dOCiikOVjfwb8HDa9p84az+mhHr1lpssEcIzCNBDboZKsu//+CMF9tjT1RA7cTgjGDeAFTmyApgfwwCYIQDLPqwZk0Qz+QB88cEgjbrd9xhhTgQCGAdxXX1QLIsYGQeEGGecfQAzfABEphVXAjgjojSCA303Rb21TWYxqfRTTPhb/5S/NXQNWwsKad8Quh4AB0dxGvWhvI2OI8IJt1Ymc2yasYhF9T2ueQzgI9Wvi38DHJVbIyE5HnKEUmPWFD/mZQSKbG+i9sYAI/wh4wT06vMpniQY8GkcwEpxS3CSTuUdBNlRR3Y4KIvLvxdIqugqLxeHFeiy3acAMAYBvEJZuwLo7UhJTcRlQUkwYHIQ96o3ak4RQQKJSgHuHRHEPTt/sUBWHztPT5LWg6ysTNd94e+NWwCFqEqch1lfqojMi6czJ8kfZAZl+0gD7qPhAHLsg62sacgaiHE7QDF1wZosi0+PJmaly7Zt2Ez0D+T0hUsWwto0CekxOdhlm69bCeCMm4Xxm8JFFXbbHBt/9IB1sI5PopwdppugqYXiWNam4up2O1I0bmHUogyx3ixckgvgGImrZBqlebVFA/yLGFmBe6IVZ10ksWlpkAeL3o875PAI64dKXMPsAv0NEazhVUQspUNOSxleUdNg53GA5BBB5APQIxJIbojZOWmWHAUhMNZDD08Nqli+H2SjD6Sxolrk+qgF7Gyiu0CxOHnERAlcjQPQEwnSz9imQIbv3rPHESDJEEeNRGmtuW61IzOqiHMSARIEwSWyuR5Qsaaq2tauXWMXKGFetGgB61gHJECFc4UoD38AsFoqXUWPuL4OAE5FzpSwrjmQlWdKF4CqolciGB8RJG0o2BVjdfMt2ym2LuffxOAuwKFCvJOASWXrS0ktMkTRJjGQmPtwkyzCvSeQUmR0AQ6HIpxdWRAgipwbw6X21JM/t7tue4/5sKZNcN19PEGsr7V2iB6JlavXcU1iuSfGiYX8lv2fb30V5bu3/f03vme//7k/xB0ybI04ahoBXCsgb4blgmFv9IlPf5puitOo6CvtM5/9tD322KMuxuc2vs+jP3uMngxUypAPR+lo6ATUvXHTBtwbac4pWc08OElk0OJlK20aF8qTz71kfmQFBuOwayM6KYlnWRN7injWtinWlgnPBH1CAzwDExwI7Q9IGaLCakD9CJTkiv3aQWm2HCDhjPUo68qUH+s1938tDiHl/AfTdSC3ggiqb34kxfY2sG/BGXP6+DHGZJhYy1AcjPTS8G/Wr1higaMQBWP9KNj73L0ZoBgxAO7AwAjijujjypzLmPe5+7ulTdGEYQD59URRreI+JeYIl1Ysa+MwBFIIYPYI87CfPoVYiLhWhAkiQAa4b1SK7gB/3JZdOAZEmgqcDYOATc9Mh4zzsbOQRxkQgCpMr2DBi0vK5N583REobiOceL7c/EymNhFTA51WSKxouDcxlDwfBEJ62IP4snaMoGRXlNwEz0Y5e9SPJsI7CCBV8XTB3GNtEHfzIbxfJUZTRMEka9Cr9Ol84L4P2Wt79xHRmONcVY78YM61Q3TPI4Js7uxcFwVWdqkEEB9BShw9Cbw5ORB6AM9HIK8VN+fNdYuEOEjDhas/V1Sanpej3DNS4yuOLoBn0ijPvinmoTopjv3VInvPt+oc8RxHbKSiWPfv24NTI9sWc++V4wQqp5h9y6bNEAO4bnEYzMFJe/TwEVwU8extlvH9JyGqaoimIhKQ8VZB+SDgvchZuYYmIGcl8AhhHmhfOTXajxuZXhGeM/oZxTO1uryceMFa5+RqZ5y0fuie6OU55c1eqow5m8c+Us6QPv6+ieepL2v+LK6dopS0V9F6EOC6OSB6cGCUfX+5rXyoHBI2hefLGKKdWhcB5pGwg+dAoDq9iKWKZY3wBphP4Tl9EPeGYoyScFGdYb2I51d1tmXl5jEPE+344YO2kjlAbzYErbrE2K8wloUIOBRfpQ6qCEgJxauJkNUzMpFS9BScb+onUexlFv8fxb0lwFyuYJXaJxCDGc2102uIsGpn/XVEA5sLdZqIGBIBEskcr1LEJmMmAkxdLlo3x+WmYR6oUygIEF6HPGrPXeyViFEesa//GT8V64eO7DceN68SIJceXu/cH/qhMbkageVhD+H2rjw/tXfS9ZUl2VuRWyKRFaV7JRJL11/Rhep0krhHbjl1lmnstd7WQHKp1ykIQVAMDqJA+gXHh6d5xrBH6Jvk/8PsM5/8A4hPHDvEcWqDMfYWIrDMGwJk+zLb/JG76LeqIa422Nr72mz1+pV28TJ7AfYh2oPrIwVBGo9CfIQFRbpIrnGcKw3lnfaHn/j/bHb2IkdAKfpRBfUilobZq2hfpOvwhj+u4QD5Z6rjdaTV/fiXQ/sMAfI24STv2MvMECDv2NC+K154hgB5V1yG/6Y38XYAoP9Nb33m275LRmCGAHknL8QMAXKN7ee7rQT9M9+739PSXs8BKISDTjQkxyDARpsV5FAsDNC3ntLyIgCRQEA8HSBHODBVlFdz2MAhkJFn5y5VWQsq5DwA3e/96IdWv/MBHCAnLTM9weIiQ+32rVsAnI9aG+BOHqr3bggKAc8jHMAG2bQ3EIsUxaFtzrw5ABBn+LswSAL6EiABKignn0uUkvpApjlE5qBQDORAfeDgYQ7ACWC3dIvQ/VAOgDblTcYv6t9BTudPPrvDnv/JXfaxrx4n43wOgEOGi3w6R+65Du7ZmVnuIKfSd39A3GBOlNkAg1WAvR0U70YBXt560xYX1TQu5wFfU857WbVylZHdgTsGdRkgdAfEz/4DhzmwppHX3OIiEnLzcnGBFDgF+Kt7dtkNm9abP0rXThwAJRT/xkTRfZEFacPrnDx93vJmzyN+oxrXSiqgNVEYxGPU1NW4+BHl3AuoOwrRMoRKVaC2yrI7AV9EgAiw8lKJNEB3J0rIMg7xcoQI1Jq7cBEFs5dtK0W67QA0vgBrJ0+cJtYsAwU/ER6ASipCFVB89BvzbcNfljv1mTZYYwDE/hwSwwCXZpNTrrgaFdRnKaKF65WBsrqT19RcnkcPx3kO45EcxOagiHzqV0/aSlTEijLTfAkCbFDBdD6vs9NFW+STd53tsuzjwimuDkIJSUzQKED6PMbOxRyoeFK53SpQBTjtAfwQqC4X0Sg58p29FJGjdg+BPOoYBpDge8WGhFtOZhJqydkWjupxxBNlO158mfefAvCfZH1Nta6HZJpxqiXupKmhx667fosjeC4Vn6HjJMLaGyrNH8lfBArX8U6K2IkG6kONC7YHsOHnXBVR8WnO/VTX6rHGHnKhU/wdGTKqsViQ54Df5gYie8h0moDguXP7Zu6DENwZhykOJRpqks8bQckvIITU3boPzpw5azdu3WYnIOWSUIIOQg74AnJeJOIqf14Bc5z4JgiCaIrUawESRYBkAKJJYR6LcraHbpU+lLNpAMpSZ6r8U4CAnB+9EBDK95fCd86sDPMbbHOxPsiTAccBuJvaUEwSnYLT4W9/9CPbfNtttmDFCvMHMGoFCDuNs+vPPrXYfvRELa4ZAUY+KLTTcUTQU4BLqQ3SRuOqiDGPSswBRsZZI/pQ/wokFPmh/h9NlhGcBk3k5AcCrPgpR00RIAASQ4BuXoxDAJPPn78bZ2IXXRy3WfMphB2Yst5xlJ2hMThwiBvhdaTM74M8VIeLD+uSoi4iY8NduXsCXTzdROmEA3p6uOejmAvxgD7q5wjGiRGNgtYfADGAeYksHJUooKoyMGA5RPhlMIbjiieSmhJQ2BuwapqYkmYiSdQtIYIinhx1xYe0cg904lgS+BfI3JSEWfnvBKxYHHN/FFI1nx4CESDqAJngM4bh6FIUoCJCjpDF7s+vibxeJMBpGKDeIaKblK1eWLgMLo5oMVxEbXQVJPJ6ihxSrEs75GoM2eEJfIZp4u86mcuj4xE25BVlxypb7LJ6QYKIKomFKIkPt2xcS8mhycTzUDpdLzI2HvfTCbv7zltx3aDMX0We25UfAz98GTcP8Tt0wowyR5pbu9187aCf4JXDAxZfEGzRuM9qWafmEC2otSoVUH4OESwNEJzVvLdFSxZCBlJazr2de0uidb7Gms/4NAPKhUHaPvLII5DfC3HtzHOZ+orqaYBALkTRnTd/kf34kUftwx/9qFt789LjcIERPdjd6NaBBKJJerkvRe41A9Q9/stdvFYOoPtyQF5dD+4D4pTU0ZKN+01xU10QJb96+ilbSB9RUloif54FmBloe/fspdA8g0gZOpwgFNUF0AYpkE7BuDodUnkmlJUXu/mRg/uvHZV3BCCTviYOYkMkTB3dHZu3bHGRZSWAxJso1D5x8oQDo7JxBnZyHwRzLx3APbl12004U847YkSRMTmQki7zHfJkCe7GfgBjZevv3bvX7r//fojRWvoFTtoSisgVdaIYQgH2imQMglyrob9Kz6YUsux9/EOssRxSIBCH4asHALRnuc6b555/ytYSm5SFc2Aasm738/twjXzAdUKU4kisx2lSxzVIYE1Xt4cH0PACBLeH+1NdOorrUVdOLL9KHa7n0SMP/9S2klm/Z/eLrsBc3Qp6b4rk8fENgcxbbi/gQpmALNh3/KQtv26dtXCfp9Nn0E80lD+gbhykx/mSi9y3kZCP/k4ZLqBUpGMgz4AwSCW5QeWcEckkd5UcJhOAklLiq1dCCm+5Qga4/wd5fvzDF+Zb9fR6OiNq7Dt/9Ve2BpfSOKr2CZ6Vi3BEFLD+BXtBpgR62dEj++2GDWuZ45Cqam/CivEq7zk8JJb3Q8QPUZvq7DhVdIJ1ZNJuu/Nm7hDmkuYgkZIidiNw7Snqr491Mg6CpgkiO5U1ugeSdwBSwpvniPDSekDyfv5frgsB0Rs2EoUGwRQEgDzImtkJQZKZW4DrgHg0iPyjjJmA6CWM7RbcH3te28UY+xJdmA/5KackBAgMzRQEiJ+6L9gbdHVIWIIL7Mw5u+nmW+yFl162DczFEggExR828b7zeFafKCqhL6zZ2rh35NhIhiA8xfNnC04lAdo1uC7kxG1lXZ9Nd9FcnttpOP+KAeSrKVsPiU6GLIMAuUJ+TAGo9nEt5PqQO2jF6jWsFX10zBQBRisOimJqSIFuwP8w7fsgKSTOGECQcPgbS+y9f03UKU7bWEgWbHF2GGJtzerV3ItD7n6ogVTbtGmTE6/4sPYvghTb9fLL3FPhdM3QbxaAQp55rZi1XognD6+t+DD5bdQjJEBZUVCKQIxkP5PCc0L3zyQOiFjeTyT35tlTEH64L1YyXzohkhKIF1Vvyl6IllaupS/vPwLhj3ON4WDp4/PVEpmlXgw9x+X+kINLh5/KH7JH5MfiP74AQZLtXBhVjGl7R5uLkertf125r+dfPPdUMvNX815xszsh+6TsV4eZHB9yFrawpmn8RACqcyuFTpZx9m77WU/UrKH7dBWxe12sM1rrtKaoDPsy8Ypaj9XRkUx8lzrKJnn+REAGJECwap+luDuJkRTHqd4TRX2pE0mOkAaIZfUnaf1SDJY++yD7sjrIoHDNWwifQEh/EUsiKF6Pt0LQoY6OK2SHKBDXlsFry5mgnz5yYvwbAsRB7Vc4Ef3biz9Za3MfOOicNPrhui2udICIbNJ7l6hnktfTXkdjoH4VX67BgIgoCGXta+WIkRs0gPVJ5JSiGzsgR4dxH2Xj4Dl29BgRV0RgQRwO4FCLwwk7MoAIB9JhagwXCT/DicUbJPbyU5/8HAQyjh1ERF7swaF1XAwmUgb3e9lLXUDU1c/hKNQrP9lnuJY9XJsfvW21zdu2BhISpy0l6KM8x2/cvpU+Q0jlE8d41hJdxvNIDGgoQhzd1xOQH/G4JLuaEUsMR9jH7vss92QWz6NuSKkYXpr7iWujZ86ky/LSfeeCwfghukkj7NrnXyef3sDB8evH13+vD+R1B8hv7hF55x0gevNv3GPym4/g/8EP/oZn+LfjNd7wG7ylv7w2AfL6nJj58ds5AjMEyG/ndXt73vXV+3bm/n17xvN38VXe+Pl1LQD/WiP21hwO13r1d//fX2v83p7xebP3/9Vr/2b3MP9TIrD+ZR55fezPb/OMTQ4QXzIXMCjGKjgwN9W1kc1PbjD57xGoHZNS4jgAsvn3I54K9WsLpc1pAEcSe0+h6CumO6ECR0YrhzsfQPq939tgt36tiMiBTJuNer69gYJm4qwWAJA3VrdQjF3oVO8qwiwvL0M1O8tFxcTGRKLARRnMgXtkkNghSkdTANKm6IeI4PDqy0EndNIb9Sf5yBQCX7/lZg74qE451K9at9F2vLzHcnEjnASQ/+svL7U/+naJ3feh+1H/dtjLFHJHLQLHjQAAIABJREFURaNy47DQQjRPmg6F7OWTULV7o0TldAi4FmGnjh6w9956C0jMEBFY/jZATngf7o+lgGcqH/bmQ09zYPQhsqIbMLqVGJ7jqOfDyexVp4PiT3TwUjTRKIouKU3zAPynpnGpoCoW0JYEMHbu2ElX4OlPpFE46rPLqFCHUC4uIQP9iSeJ8OAwql4IAX0LiDh4/OdPQIis4LAtMoPYKwACH8DQAQ6wPhxQFfugw3IMh9cclJvniUcok5p53TqXmV5NxMOBA0eI87iB+JXjqDR5X3SxiIQ6SBfI0i+Qw80BWwenVnpRYnACZdBhkIyifvcrL9E5MRuSIMX2vboPUmG2s8KnAZopEkKAYALKSx2+jxDtEs6hWHb8NL6+mggVuUl0OBsiv3rRvDyYAcAhmhzDcRxFM8apgLtJfL9YIsgmUM/7Q8QMA2IrIkK58IO811je2wQRRAOQXkMgMOeKyylgXmOHUUULiM7IwJ3D1w9A3my/43bEen4oW3cDLISiGk0lZifUaom1SaQEPhBFnXkTP0LRhMCxycFeG2ytseEWCCR6B5IgERrL61HXog6uA0BjvUlC2aqotZLiSuI1GCYcH1KZkogG8YZrBYXmEHOjHjAxkAO4Yo8iUfsmEmGUQsllLHNZue0DEA0CWXQg12FZpJNUlsr6l7OpFOBi09at7jMNAMQ3oG7PQBGbANjSDugUR+xYJ4fdi4CH+cStjXJvdDK/kwEUr+daC8zZgAvpwIEDDnBTzIqibhpRha5fsxwHFYQfAEhXDVnTEfF26tRFF5UlkOj0uZPk/2+1mPjXey0ELv3Tw7/EWdJj3/3WTfb8KzhPYj22cC6qZICMOq6tXDuJfB+pKqd5v4qx0iJfV1pG304iJfEh5uH6NZK5HcTn72X+JgEujUKqNaNAlTazCbAdXgWHCD/5TwBkAzFY7RSf+4YAYITFABaw2HBN95UqssZs5QrKmZn/l0vrUZCTYQ5Y2859mo4TZIKB9Qd4GoLcmA94PAy4qkgsAbXLAec76LbQ1ysrfQjCV0CxVMKKyVAR+nLIh0HAoQhUsSNEDwmGUZdIF4XXuufkOkgAPAwC/KoFTOwHrJTzQApUle0KzFWevOK08gDBFD2irg30r2TiAxYCnoIC8j7oDgC885V7AfJPDgBl7kcCcg1CECpabgAQcJDr3gvRok6W/sFuqyWyJjeS8nreW5QvgAekXR/dOI1dk3aqEvV1W78VUTa9fus8mzsvnQigHCs9XcHn8IUcrYUQTrItm9eb31zFkZhd+Oley8TBEUQ016AcLtxf6PABh0d5T1w3gLA+xunhpynUZd7PXpFuqbMgbbinFO0mciMrEdCQr5NKf9HyJXb0/DG74ZOF9pMvPmrvISJpEkX8GISYHhpnL5Ra+lzik4jkIjCNtRNSAUVsK+TzLbfc5Ppr8uahAEehW0Pk3s2QyL3NVeaN/aMfEpKR5hr720VcI3Wsv3oOHKBbSl1HBZQoy7Hw6qu7bAWdJIqziYYEqwCEFEl1BhL83g/ezfrHcwzVeGvzAG9pGvDXDxW6ohjnUGbdgKhYhJawpSEInhSILQMUpqOHDhkBxLruObn51goJ0sL6p7JydVjFcO205gkMXAihMMAzAtgPMJbPDcG/dnUh3T0XbQWqbamwL5L5L6JbhcMCMHft2mVzcCzOgbg/Q3SWIrkW4P4QGCznYgzr6KWLFyBMFjnAeIxnkq+LQ2IGsp6cP3ueaMJMO01/QTAEmYi4SO5tRRBWVNYz91i3ES4cPHKYzgYcFDgn0phXKuNuYp1oxSlZDsgZHZ9olwGfBQRn8rySkt+X+yOT5+aFIl6bThYfMgn9cE7de8e9OBhq7PDB03bmZKl9+COfsRd37SWyD+7KG1V6Ij1NxL9ItZwRm43inlJrnDeKqYnFdaDukWCuzRjjodjDQEBLP+7hMciJQLp5POoAkzuBdW4c8G2an7FxyVa4YrV9+zvfdWpuD8/vHzxUaP2eG3DSlduul15yMTJNZOiHhccxlxqIFlpD71YSkYzlrtMoBzIshKjDCeK4RlijIrmfj/NsHAMQjWc+1zM/egD2B3lGqFcsiWsfF859wTMikLWxiX2IokFfe3W3K4ufjWs2ifVngDkqkKkPsr6jsx+yi30R5crZOXku3k6EnNbXRfTzKGYphznbyZ9pzT9FzNhLxMN97CMfQXCQTvwUnQYQHlXEIfb3tNhNW5g3EOv+RCn60unRXN0IeDsCMRaCkwUCjM8QyhyReyQUMp4HLa/b7Ho90okq3XfoLH1PEC0Ax/MXLWL8EyHacYYxD7bddBPOo71ufifTGSFyaCHzMIq/a4BUqqATYWCMyEaieQSW90DcKAIwQM447gfFNWVxT2hdrGlocNdVryvwXU4RdTMoWkmOvL1fW2a3faPUCiBYeiHHmvh6uShCmQfhOEDnQI7u2PGCu8dSiIyTS2UJjigPYoomnpMdAPPaK4mADsaZIBJ1kL2Q5pQcAgLmexAFKIZ0PRGoOjLIOTHI2q/XUI+PgHTFCiraTY4HH4i5lVxnOVqauKdj6MW4xPNYnTUSPyhuKob9QxQOLhGYLTybA1jzAyEVdPCp+sEqm/25486ptxByWGv6/oP7HbEqQruW96iejwBIdUHRBQUFkNy4EngP2g8cJ4JPggg9i+fOn+PcTedw1I6zpg4R37qceNcEhADeU1525mIRRFY9e5BpumSynfI/k16SYPaCiXTEyZmrEnf106nXRPGaAcy5GPZY0ay3IggqKEwX0dbHs049Iuo9EXGsa6T3ePFCMeKGNEeSJPL36keqh8TWZ9X7VayZfq91TGIVV8TNGvbPh0DnuP0XB4H2BeqY8eEeF1AuykDOYc+VknSnb+VrzkOALPjIYfdscnrFXzvv6fciiPScFXGqv5cDRbFX6rXpxrkoQl5zLxyHjZ5HIvZCmQ+Kuc1MgHxmL6Ri88rKGs4cdNIhBJEoSN0204ytaBs/5kKw60YhUo11UMSzDxs+Dz1LyB3s9//4S7BYwZBuuNgGJ7lX81yJuqrfB3kPJILizgjkPpmyu65fYws2r7O4lAhr6a3mn3kxV9kryYmCS9KX+aN7wh/S9xJEn6LFstgPyk2jtb2TdRn2yM6dLMIBHWDf/86PEZKNQcRmsx9mDfbCTQ2B680YeOEQ44sYM84pDL7IGXYY/CriRp9MDhwRMm/ih/69Q2BfvyBvXJj+77y+mwtvXCB/bYDgjQ//1wIgXn9X/10AwpsY87f5n1xLgHmt8bvW9Xub3+7My/0/I/DGCu5r3z8zQ/rbPQJvdu26+qnf6r//7R69mXc/MwK/vSPwZomLX//Eb/wav/78uLoX+Jc9wbUdaG/87999I+91/5/c6ElJj7HrNy5mc8sBksN+8fkKIgEA3gbJygaoWLV+uaXkACY0Vlgih9Pay+UuGmZu/lyA1qOUNVL2zAF/ggNBI+jw7r9db7d/vRRAnAMZ8Q1BFELHkOfvB1gQicKyDoBJsR4CyJ9//jkynrNt+bJFFFFW8qoTgN1hZCSj9OL3GalSyOEGEMTI+PtT8loLmDqCSjyXYvDqeuKIAMGiElLsEOWegeSM7zt0xBVyPvF3t9jl3uX2o3/6Ef+mxlavXQcASdwEBx8RFCrsXnvdKr5vFUprbxcX093eaEtR3Regch8DGA/hz1NwrvTUVjhQxosD3IgrhYzkoMzBdHiSDPpSDomAhljpVUSpA7EA1jaiYMIoZlYJcgQAuNRZU4CyKsz1Qy15HKWn8r6zZ+Vz6I1B9V5i68jpPnzsFOBLK+WucilsdPnah4+hVkOtOUoOsT//VsWiHg4jIjJEgDSjQuyCLFhMDv5JYmZ8IU6COPSl45pRTtIzzz3nFOyBgCZNFGmLDALvdKSNDvyHv5ZnhX9S4goupVxHX2eTEBV5qGbRwgH+xAK09Lus5DicNnIvJAKeKA6lFXBAVvxUIhukZtZhPIm/E+ClLGhlSQsQjIuJAISYgBQgbxylvmJ3fIgdU6nrLP4/iGgeQoQoSg2yIvKu4xnLZPLvhT5OASIM4N7wKIsZpedLL75EwfDtxF9Uo0JvIk4gHtcC1wRAeTldBHGAVUeP7uO6Ttr6tQBN3QDVREYNQqBEELMjB5M38STqphgH8BltrjOf3jbrrym1aAC44e5hVLL0e9Dr7Qsg0Tnqx2F3HGIGhSZYfDhAmOIWpoQ9chgfpxC3qnnUQmJR5QMihKNa1nWPQennx+fyYwwDmEv5kFO9gPFSnWvsdB7sAQBaTFRZC86dQEDvl17ZbZtu3ObuvROocwVW3bz9VojGMovGzVABcaCy7jYixqTzmwa8D4O0uRkV7zHcUasBcc5RMC3V6Bh/1wjo08GhfCURMNEBU7is5E7wARgbJC6r2cWTwGRwjQZxOS0AWHhdZamr8fNf7WJeeezPvlRoDz9GQfSyJDpcICT4DM2AVnF8TmWST3PNpYKVW0K9C2NEsQRwgOfFiVgahWiCSIL86WsjRgVgoQFAehDnxzTA+jj/xp8zuR9jOMZ9FAApKFfKkRPEkaRwZOf3MfHJDvTaV9YjLIC552OZgARSiQt8DgX0riSn3h/QKBjwLxwSZ5z1YgLQKwggZJrFI564szxcTP1cbylzFQE3xj3pVKyM4ygRTqWXL9k2CKggQMQJ3pefInIAJVIBfkW4jODkaCCKReppAX0NkKl9xNtI7SxyRHNealhF7gQwhoosUsmuXERKKx/hnpJ6tZ7Im1YiZRRxN8icikMBLfdQCEpvP+a/QFlFufmhIi/hnhsApFkAKObxgvBqbLVZkcTlQIAEeIhVGe3hGvVafTv38fkeaxni+uE6G4TY3rJtpc0DYD1zpNiNb1pKjCt0XnxPrk0VExUzhloYYjYcciqYiA9v1rNYYm4miEbrR/08BMDe2t5ir+3vtJTZXrb/Emt4RpRFp/CTfgJvIrTWQDLJWVVKBJ+y8jNmz7Kvfudblon76ve/+zHrPUAmPcRgMNdtmDEdnIDEHvBYeSugLyDxunWrbaCjzs6fPmQP3Pd+N9+DARq1pmk9uQOFrM84YOskPT7M+X6AuC7uxX4ucB1kj19wBMByA4rwbLth4wb6CiqtGIBQILDikuQCVEdIAPNuFEm+ulmCQgDYedbVVfc4Unl4pNNuuXWrU6pPcFNXVrVBAkRbXQtr8vXruFYDOLmiDdrU6nheyHGXiSvEXwQf63A181nA0mBvF11HxOUw9xsAhecQyzhI8feJM+ddl8f4YCfKcEBy9ZcAKr78zLO2afMW5yg8SWG7FoTFjKfW0+dfeAFgMh5Qdo099uijEPRxgJtxdCzluFgXh+MwVjufe8ZuZs5OoXiXU1LFyk88+jNiHLc61bgKiNtxUjQx3n1jQcRFVlspEWSpOGXWrF+L4j3FYiBQmeDM+wiiFC/Yc7jnuiHZZ8+b7/pB1K0SwTM7l+Lnvr4O1qBLuA899Ie02QfuvY+/i7NnnnzJLl2oI+7NYyn0W/ngmhvzJi7Sb8yo8nFEeZg3/UjJs6wM8DVQUTq85yBAb7YGjAE9INwleTlZLo4ylK4LDyKCetwSPSjoCxmXfkD5lNQMeh8u2Ic+/An7i6990ynL4xFPfPuLC62uew5rbpg9/rNHuJ9irKa2jeseBfFMzxkur7mLMrk/xy2b+KsUnkeBzF+/SbolAJineS8CiS+VlEEGX7AU4jUTUrOtpRMSfnTKNm8ESB9uAUgdd2XewzgBFAN5nLit8orLkFpLbf7COa5rLJD9RwuOiUHmaVJiBvcwsVaQnlNEVnGp6UCh8ByA/CSE3DyA/TT2I5dxWf7gH35ghcuW2gfefzeRWnJRRvPZEKZwvfp4hhUunQUwTgQa+4BRsi+Hh4jI454do6egrq7RFuJ0GUZYImebyI++gW6AYYgrhCgBPPufwwHU3cu6wvzMh2iL4LVrcHsIhF2xaqUj4FROXs9+KY65s3p5ISCsFz0J4XaITpeuQbpeIHREfsj94QtZHQWI3Mm+b4j7Se6OQNbFXljqXkjuAJxWbAK4v+g+Yg30w8nTANF79vs32ReeJM9O0Uw8//S8aSZCLIS9TiOuNrniRiEN5bZTf4litZbiklIkaQ8kXRUOjJy8fO5R9oeA1RrHfr6nOrAUz6RouSleW66+hQsX8G8oJOf/vdjbiLAXKaoY1kO48BT/1cJzSbFg8xYsci4CzUeRAYrRU+F3P6ID9Y2EQqpJFKR1vo+9VyCRk/pM5d8rtPzPneD3fH6+t+L9OpizjYztUuatujiOEXsXx791rkiIxRjI2Ulip/btP2hzuRYXWetqEKoUrlhGl1CMczf68P4PHTmIgyUS8iLGluYvQyRUZ5UQz90QYR6+JpeYsm5coGGsRTm4rIIgp87g9lXR9xJczvGIYhSNxsOSKEXuMJ6ZchlKFCMnj8iQufPnO/LsJI7PAkhguVwacD1OM1n9eQbK6RIN8SPSR2Sseif054rs0w91fASpN0uF3FdQVh2c/hUBwjNYZIU3n0kCGi99nQZaMVkOlob8+OlaW/jhw/9Meojw+GfIz/2er1VMq/o/5DaBTNEzWr9qPzbE3A+F4BnguSV3mFROTmzCHI4iOjIuBGaCNXIQB7aEQMou9aWPTwSlCC6Rb3K3TDjihKhPxFgNuEZEII/xrIrDgebBGRJI/Go7e8Sg8HjmQ5Jt3nQza22ic4erszAUh1552Xn7wofvtg333EYMHnvuhFBr62tkbRDhIdKG2E2IZjlIJaKQ+0b9bYpA1Lwd5P4JQ8Ai0VQAjMph+v8yicmrKKmzL/8x694Iz55RCEjvSMjbGNYC9u241cgS5T7k9Rl8ke/TXuzLiO7V+PrwOd48AaJKnX8hMP7TBIh7B2+VAHnjQ/S1HRBvFQB8YwD63XfE/9fv6FoEx7XGb4YA+e++wjMEyH/3Ffjt/f7XBjB/ez/bzDufGYHfhRF4Z/cfv3MEyL1/uMEzb2EuETwrUa51E/HQbmdPFgPaBQHkc9Bjox4UGWA5c7QJ9wBUdZIjzOEOJ4jUy+dxXyh+IzAyDgC4w0aJzfrFV+fbtoeK2LjHA5CGADZAAKAUbedAVVlaZUsXLyUPXDb7OoocUbjSwzGHQ9yp40csNiqMAz9gehKxP4Arin4RARKGElJqu2FKgBXfEE5x4SAKfhEgPoFhKOH8yRknu5vvX8nheA8Z6sdf/gP7zqPNHCpRBwKciGjwJsu3AwW+Ij0UzST3icCyJBShIxwo164ALEfhmcD7iAOQVBF6HerL2ZA03oDJci/0EMURTT/EIKoxL8DZ2vpmp74MJBJDGfFSwsVDGOjQlJuHAhygvwZyZ4j3cN11a53SXCo7Tm3EZO13Stb9B48CSMwn73wMYDEBRWOtc3WMAk7rUN7H4T6IAsYx/j6AfG85QJQTLmWflGNdKpYGZFbGtGJ7OjncS/EsV0QOGdJNgAsiS8qJL1M3iC8kSjSgViMArjpMVGR67OsFtvrLl92h3gewqAfXTlJSLI4P3A+893oOzDERZPSjwFwAMCbg6RLqUcVfqchXCkEp1otRNWeiKL6aB62DsmLHmonNSU+JBQTt4nXCMNlwwCP+KhbAd9m82aaz6QSHPnVKXCo6S1TWLJePP4WiUqdgH0idroZW59o4sO+A3XHHXcRL1Nm5i5c4VNLnQSRWJ70Qij1aR7zJnj0v4mAJt/nzc4kJKncKwAaukw8HwmEAo2AiBhQf442LYqSl3kImBm2kscomAFh8Gdyqakqwee/9k4F2+BwdJYz37ExyviEyogGHGgEVERIa6UDmh6mkFYF7UnaC9apMFOA1lWz8MA7dAxBrY8T5BCFBTSJ+KI4MfEXeVBLDNgpYU4bragXxG31EuaQCML62nx4G5uh77rjTFdmqYDtVikBACPV5KD8/idipcroJ1D0hx862LZsBR+OtjJi1eXMAU85fcIrbboijDpSwPrgfCpcucHFCoQDB/qFxduJ4Edfd20Vg9HKvFRYuwAUWyXsiFgZgY3h02l7YRQ63bxQgWZ/9+VcgHKujAVo8qOebXAyWyluDFK/B51DchqKwHDDLa6rcfBrSQw6GAMCkZs1n7tE4xqaZuRQu5SNEiorQlaM/CTjt0sO5l0MAGE6caXC9HggrAVRjHBB2qQNQLJ6oDgg1RZCEQHgI8EtESSkyqg7Q0BvgNBryyZ/PfxnwNAugMZIxj4MACWFuT+L8kIo0HFBPWfwCVFSUqp4gAXUqrpWqXD0gAo26UfmnUVg9BIArcEcls4rVCgBwaiGHXQSIFJ3KIhcwJudGOOCJCm5T+TovgBkfrtkU60cvpKrIw4b6FhTB9XwdBdAAH1KQy3XlR0cJ/9A8gKgqnA0HaD0OIerhwy1ZvADgcpox7Ld4v1gb4334jUMijeMQIdajoWPUXjvZbN7hKebNZ/OP8MOl4W03bb3RTh4qogC4ChB3tWXfFGmey97WUAsoOzYIsBYCwThsJafPWQ5grS/EgkdB/zCkTcRv9UGu7DvYb9vuzLW/eaTCQommX7qG6COiApXGs4lOjXpIop3PvWybt91g5bj7fAHsuiFxli2ebys/NN8GdlTaKOOr/pOmzgE7WELRO6B5P8+QVMDomFBIx95WW7poLvO6ym68827cSadt9+7ddC+l2V0f/oCNlBSZHw6vScL+yyDuaukz6uO9SgkfwjgqKik/LwflchGgKrFqzJ0JALfrN90AMDbKmhcAeDfMPRgHYSYQzgfHQiVAYROqW3/b+p6tLmasGkL/9JkyYgTnUVQ7ZYUrcatcqudZRKcMJIzA4QTI6HbitoZ5LxmQzJdwZKUTmaXOKvXjTAAQhrCuvvLqfpT2yyyM58UQa1sSETxSBzdCHqai2P7HH/4jBMIHGdNU+9n3f2DLcIOoGL4HIqaEtTUVl53my3GcbgIm6xlbxSz6sCZISa0oqXPHj1omXycnjkedDKjTf/A337UvfP7z3O9q8Z2wVtwKg6x5pc2DVgQB0gnoXN8yAuG+CIHDdZYMMTjB3E4CuFX58nM7X+SaH3Rl3MtWLAdAx8Uo0I61d1kha1ddhT30lw/ZstUr7GMPfpz7NsDuuO1uehXi7aZttzrXUBNgdWhssNXirsvIT7U2njXe4/6MTxoAJc9JSIJO3msbzqo8iOE+qbeTkyB6oiyb9+ELKeuBlNzx1JN0dc3jvh13nzcNcuXZF16FOFhuP3745zK/oFCPtb/58mKr6ZrDPe5DZ9YOHIuQCpdrEAuMu3XOdSslhFh6RgLXIco9bwIgQOIQKYhAHadLSSRnJ8RkXX0TBFwX6voCit2biauKtCWQG4FEaAXwbBQJPsCzJhQBQTNr4Wuv7WYPtcnSiHjsa6hzCvdBYq+SkjLstd0HIV9TXARiFi6eUjonkoi8lLtP5NNrkP2f+txnAaRr7E+/+CV6Vx5hPe7EYVKHY2gVz3ye9cyny5eKUIZHO5J0eGgc51Q0y5Mv86QCEmQCUB1hAiSZnIR9KpnHVduJgzUM8cWKlYW8nzFif85zD4xCXvkRuwUJyjyqgdD1Zm+1CKC+EtdoK3FZctuM8H1X4lzIpAOoGxW6unoCAHz7+F4Xiy+xFgVDNhBNCQEyKHcma71EFT6QK3rdEa6XyA8vfgr4luM3hAL4HV+c704q3zmIS4O9lEiCaMj6Qcaziu+v6+m61ShrFxnexvorwYacFUHcPIpEqkSVr73N3PkLXfH6efYc4zwTwiDj5aIIYd8gsbp6y+Skaee+DucZGM1+Th1E+Xmz7UWitC7hVMzD0SoCsgeHWgIiDrki1LmhvVw0REUbJfLC6avZV4psCXMdZUpwhASA/NDmpOLvllveZ48Dxvu6PppEHEvFxRd5XEzbCu4fiUQuQtJkM5ZB7ClieVaLUFBs2YuU0Ws/0AGh3c8eIBNHlorh03CeJeBQVg+PmISlCwuJwEolOvG4dfIcUZdTFPN+KcSbIkc1cKmQHYM8Jy/ggvZArixfsRLiCxco+3Xtw+RG7KSTSOSniB71gEhEMZ9IwmHWCkX6zWKOBrOXlTtF644I1Hk4cvRsiyN6ViSIyEzt/0QuiLySM0BiFx2gHPGhUblChMjpoR/a9yp21WHocgP8GgHiitP5ee6fVv8rAoTKj9cTm67+yv+JvNEcGJaLgjVQTjaVnYs80N/pV6mlRIDIWSbBkToy0ulT86HrkA0kHMgUjrwLzvnhh3AJJok1YtJdbxdjyfvU/iCSc0AT3WoSLw33si+iIyQ/p8Cau3Bxce6JxCXfjsvLh3isCUjSCVyTD33pi3TtNRCzlcI+atreu7bQFt22DVJCxMQ4ayPdQXyPEfbrIcwlP/ZjitzTnym+S/tDRcTpfKK9+FycQkF8hks4ckLpVqq6VGtdrN3QaPatr32feR1vLQ2dPFcQVinnS/FXzA2NnZypiuoSEaKr4K2Y2/9oBta/xRO4EDMEyDsLQLzTEM4MAfJOj/A7/fozBMg7PcL/c19/hgD5n3ttZz7Z78YIvLP7j985AuTDf7rRkzUrmXxySq0p3C06fdbK2WCHhyQDYs92hZXHzxxF8WQUN8+2BOKaeoluUXbyOICllFQt5NT6hUTZJYCjk8WlgB5xdvB76+3ev66m8wEQGxdIG70IY4DjsSjoFIkr94BiYvoB15o5YMzi0KeuDxAksplRcIeQbU0MTDokioiHBA4FUm4XUfCqjOL8hUsBJntQktajcvcm4qcLEgDVF30cp8iflgX+Vz/5oH3vZw32ufvS3L2x63SYvXbwJEoxb8CIHgBUXAcqlAUAz+GQHAkQUlVeYukCqQEPPIBZGQCpwRxqJ1F++/HGRc4MELUThkJ5hO/ni3JsgAzuC4Dw8ai56gGopYJTF0MS6rEUfgZx6G4AFAECJW7hlF23br3L+dVBv4HukAh6QQQe+HIQe+b5nYD3ctxHAAAgAElEQVTaIXbjTdtRnhJHwkG/B4V4FjEklRSLJvI9pDpV4bovijsdWgO5FsrhFhAwgWSurKoGoHXIHiBHvw7S6RyKXmVEa9ycCpfvLVdJPiXYVRAtDWSUD/E6l/5hja3+UikHVA/Xhgx25woYxalD4TbK6zCIHQHZ3YDVuYAnl4niGeJ9zEaJmQIY3YSjoY6IBBX/lpOprYgHESPVAJoiRKScjqBYvq6mHGIswnIz0xwI5YdaNYvDaSxkwaysdDtAXJk3CuDrNqy3SQHkXCMGFRJhFAcGJcSM2QjgxDI6WVp475fohvBwHSYhoybJppL69N77PmAvv/Ss3bCOXPsJlPy4m1SkPkQUTwdzpaKqAcIq1OYXzIOc84f0aHXl4AS62xAgALlwgITDNuodbidoOz9SRHxCutn1hYBGFBAr0qi2pgXywOgiAEjj/lAcVuKsHHorUBByjaKJTwjk2o9QMi03TSCqwCgK130heDT/5WiSE2kE0F1xDefIWZ9P3M0wn/XxX/zSkR6ryM8X0SXCay6xQFKsymUUAmBXDRCrmAz1f9xzz90oksmB5+uiOFSfPHGC6+iDUr6f+wNghGiWRQsKcBZwUIYk8/INJWv+HOBVMtesnjzpJrvnfbdRWj8NiUVcFPNXSt9X9pwgrzqV8mZFIQXYFwGvzp1lnnE4VzRKBApFLyJq0Bg6gEkArFTc07iKBng/gYxDNV0DY/y/QNhsyNMo5tEgitVIfp1gTdC60API1IdSPpQ/G8YF4hsAQQb7cfFyB2p7XBykuYQQUzSIi0HkhPoApJoMoGdiEqIxDQB3xdpV5OhX2mWIoQgITRXJ1wEMzaKYWn/vTyTQIMCCHFoC02KIfQpEoTwhBw2qUTlxlCMez3U7X3QOsCeW3qFMxoTcd8WwocwUMO1+zxyXirqbNUDuAsXaTAHogC84d1sw30OF6gm8hj/gzARArgCNAcglxWqI2Sm7XEm0TCNzINsKiNgbADRR1r9iKuTqUfTFMGtLI/GCsaw3ObOy5FNhvABxKDUfBqgMmO5ljAGDGPe23kl77NlTNh0cZ6N872Vrl6EylatnOSXNibb/1Vft9i8UWt9xFOKQfUjeyZPHQQHYo9fsw0kX7EWHEGuqCJAAwD6Rtl6se03NvVaweLYdKqqyypYJW7B8Lp8ZJxP37Ob1qygqH7RTJ44SDUX5N/E5a7ZtZ02m/Juukd978EMWuiHYWv7xECDRuJ26UGaV3RPmE5loCZmzUErjlMhJssxkotn4vSLfugF4FQl4EBD+zvdss2h6Gya4N6MAbie4Nysb2uzY2RLi3JIsNgmSIC7RdUIEARy+uvtlQM80gMQM1rh8nHUXnLNKRPDOnbvsg0RgTU4TyQWB/spLx5kTw3bTLRtYp9Xz00Kc1nEA402suz12wy2rcTnuZS1bRgwjhe3F56wAsr64vAIQO50r5Y2jjvJrYtROQUS89/132RT3nI4al3FKnj530e7/8Mdx5Z0nFgc3Bc9YOdEaIEA0lyJRhM/BNSNHXynr6dJly1zZujpDklhTk3AaCdBN4lnVDcEstb4cVnKR5WRn8QzjORodaV2A5TEQCj0ArWGs0Y//6J/sQ/fdj5Ong+vL8sm/baDcu3HYx5544RXWNrNZs+PJn7/FQiFza9Tfwrr3e3/weQDEUYrUD7M+HKXDahMly8socT8H6b2A536kFaNUf/K5p+lGCLQlK1fQQbAW4P7LEBwddt8H7pfOmGva7kjJEBxwzZ3NgIUQVXpu9Yw4B6gibD7+qU/Zz594whGYumd0f7VDmiyjADudfyvxgR/39gvPPm238z5//vhjdu/997HSEEPX3EXk5V7WpRpLppNGaulHv7PRdp8IgKgoIOamiRig03TdXIBUWsNzDzcT96DHfwohRAZ7DEgzf9T6zO0UnD6xAM2jROP0sQYkQEIPopifgMT95a+eITZrruucSMelmEBXmojfTv09au9IQGwB+1KJL4cYmsBNIrBUG8lqlPpyfsyds4h7mcjJfNwpkLB1EA61XP8RiCl1sairIpq1qpZr+Pnf/7wjehTX180YjvIsk4tsiDVyx7NP2q3v2cy8HQLApZw6HXcnz7vyEhxikC2BkAVyFjQgdmhSjCUiD8X8qQNhxYpCnuc4r6qaAcs73DMyjjml2Ex1wPiz3hfyPAUz57NAerKe1UFSzyHWKxfHUfGFi657bH7hGp61AXaUvpcQ7oda9jtB9G+NAB73A/6K1BpX5wMPt1FID80lgdICqNVp5IOYZddfrLBvvubvnueKC6woK3cRRXJltOB8DeeeaGeCVtXUA3DjsCBuLJ+4TkU9TvOs0Rrdx3iogyeFa6VnowhOOevUoeEIbD77MGuX4rzSIB3kysmikDySsVD/hvotdr+6x31eCQDElooE8eL5orU0ITEZIgQCi04XRVTJDVLBPmacZ6m63uR8kJNCQHzV91dYzqePAaTLDUGXhiK4AN7lIpArUl/TDsknNf8i9cOxOPih+tdPrRE17ME0PmJs9GzS/RbM17biIBaEnQI5fuHieUQj9ET5Rdn588XWz16ml7V79vwC7r+VPMNr2eNA6rKpHMKd04T7Q66NWax5Er6IFJMbTu+lguexXGahPL9PnznjCMgCHCjqBNHfLyIaTVr9VkgTkRK6j+J55qoLJIs4xVaITH0efe1VAmSa3+v/A/maqw6Qq7/qXnDdGMwJRX66/9H/X4m/ukqeiEg596NVtuijR/45+upqBNbVY588Da5ngtfUa6kHRK8rEYMECHIA6bkk96mIj3DEOaGsLSpoz+L+7aqvglidhnyKZQ19PcJWUbYiFIPZE/fxHNS1EyEazs9BRDoiQALZO6i7Ky0WoQJkdkk5jj9/XNbhuImJo3POVe6LUPYKXeyx5bSIogOxvpE9GlGouQU5dvDQPu4legwhAeW67sRhKRdIKBFuirqVg0VRWHrPcnBlIqDR2qIePTdgiAX4VDgKcZj5htvFsxV23/s+ZumJRAgHxyMMUFWe4q20A9O/YIxEgog8umJ88L5CTr0psGCGAHn9OrxZAulNDfp/7T+6lgPkzceH/dd+jv+5322GAPmfe23f6U82Q4C80yM88/ozI/DOjsA7u//4nSNAPv5nGzwZ2RAgW9cCPvpZJcB1bWWj9XYpKiSdQtMltvfgHquoK0GRlmTrVl2HEqmEKJxlTvHfCfkxPEZvBDL4S4DKPRwEJjm0vvLtFXb7X5bQTUBsCOfCkECipIhziMB54HLgyTcPAey8447bbDexC53ErGzdcoPrBggH+Bju7yaCIZy4nVRiWlBVA/KUo6DrUvwLh7q4+CQUuABCKKkHpD7kZwPRTnUNzXQjzHGZ7//3a1vcXPy/P7jAATrPtl/P9+bHF/66jEMgOeCoTKMAk4MBctLSk/n8ASjnztjWTdfb00/8zDYRD5IHiDYNQaLohQQU2qHEfkwDKkThQBkCdPDnEDRJbvAlQIgcMr6loOxD8a6InWxIHQEjWfwq8iMCkFultipD//j/+ryNcVBV/ME8in/LIS1WrFprRYztKdR7Prg81my43n7x9DOWR8FwPyBdIgSGyAf9EOgaCpExAdgQEhbhehyGUJQph7ub1xU4p0JQdYEIAD5BvrQyghMBWvRjHr0iCh5QmfyPf/Kwc51McHg++91lVvhHZznM+wBKBEOcdOCWiXJFwMsWLyLm5ryLCVFESyVgczZgpZT/fRzmpMqXQlk53iKBNvL+awFRlO1dyHw5evQw4D+XHzIgCSBoLmrtMUBG9KK4bYItAzVjGsD1Ibo7FpANnokCsgdQKgo1ZT8gowDZABw+r+3egysl32VbK72phwLLFlR4h4lAS6MYtQfA4oYbrocoqbY16wqtt6nKIhPoN+GzIBO1NroHLuGEUd5zGrFgKgYNoEchEpBuGvePtzK3UVEqLq25BzDyNCAFJMfsvFjbupLc/+oSB0gpUzkBQqqppZMYtjED+7X4bMBIwOMRgCk/wKAgDtE+jKUPqIc36v4Ioon0ex1sYwAeBWA6EBNHTAtzLIKCXwGC+w8ddOWnw1zPT37u9+ypp35lN27ZZpWQPZ2AZpkQGiXENanYu4C5HcfB3wsAQgOigteDdIBI/aeeEpAWy0ZhnUMMiu8U3TGQmk04qVop2cggu/rwkaMA7b32vrtuBZwh4m14gGsfRgF2l+18+RAECNFmZQBdzOk737eFwusuQNAA4tGyAHP50NwPMbil5NRRbr/AuwGA126BPqhPT0PGjCo2jjm9FjX8BATREMDUEACwekO6UJSG83VDUlgSS9ZPxBmWFULDiKOp6ITcg1Tg8kUQQQSy4ZSnA3yvi6UDxPPw50xpX7pk7njfe1Hko6jdvctFkAXzfgWKh6MmzsFNJLfHAJFbYRCsIu7UeRMI8CeQUMXUo4B1KqUWwdFPnFwCSv52FV4DzMWwTuiHCpfHGF8Blj6AHWOMt5ScHSjZFWGh96ai7ADGPJJrH83vPbyHdoD1AVwacQCtcjUpd7wVwLiD+KU5OHaSANWHWCsCiB8bp+tCERjjEADniOIJ58NnZeQ4ZfHoWB8uKQgXyDcPat5wXzLjiZATWdDZhyOvYsAqmunR4bP1DPfa8lV0aZSV2prl62z1PQnmaUiwKboExscZVMjmAa7fBGPhgcz2JlZwrH/MaunWaCKiS2Sn5lYT78sL1XtqRrZVNXXas7tarGCRgJ9AWwgAl5eVzFrWhFr4oO09NGnvuafAwpLpO2CtVp/Dgvw0W/QJQOmHj+MCanLOjWa6BJrIT59PRFQoJEoQ0V5hAR5cMWXcs+tQmkc7B9wjFKJ/5L67bX5Oqg13QlLy/K+pqgUAZK26VGmJzN8A1PmDOON0eC+DwF68aD6gVa299313AgZDKnEfnoFcVDH4+aKLtp1ILbAup+Lf88op59TYfONaFNgtKP8bADrruUcjbS0uspbOCqKuMnGUyIVIv0fZRa5XvoUDBLbTlSFVuBTUITw7wnmOqLcqnLWtFzL4PIrdRUuXu+fjBOCz5sVofxeEYJl77ghElbsjEAWwgIUTPBuSUaCrS6mVe0dxEwOQ3yK7pRB3fSO4TgTCluC4mTu3wCmE5RyKZ95OSRHNuhvIax18YSfP6tU4QFBDA+Tq1/MXLhMJidMPUL6lfcjWb15tucR1BTA+9XTfXKKPKxxi+oP33wugWmO//OXjdt8H32/Lliy2g/v34iBb7mKXzl8stRf3vAbhTAwd6vm73v8B++kjP2U+N9uaVZBtPKuzMlKJt9xB30gGIHUaavtd9qlPf5Y1udW+8fVv2hJinjZt3uRy/Pft34fzyYe1NM5eemGHPfjRB5zoYB7uTAkPVPrcyXPgItfw1ltvZX0fsf4xb/u7Hz1mTWQUzsYheZa9wc6f3mE/e5HYNzL3fSH3zp06gcPnDOteLuIJgETWtEoAySj2IQk8Z9SFEKqeFMiQaAQPI7o/uW+Gua+k8u9DkS93RzMEgdxmAqejWDt6IQd6iFKMRAwSxrNX4KriDv1xnsh5JDKlnTVNHQMqUG6mh+SWm24DyFfAI24FwOxEnB+RKtrG7XcGwUYKJMeHP/JhB6ILWD994jhigCwEIBBg7InUQ3T2zElbvHAubkzFMr0epac1J5T3oCilw0eO2QL2ayLISssqnKMwgrVPHRpy2PixL6ujaL2fdbaZ9XmKf3+popJQN3M9GtkIGQT0y0F5GAJMiv9EEb38mTqfqiGw8xYstnAELqU4J8JZjxUn6kPk0igkgtZCRQHq93ItjkFuvPiVuf/PeeDbe+mPYL3X/qFf3ScA7Sk4YhRRp24R50jEWllPhFwAzHcrjl9dO/VktRPnKBeBCsVbIVj1fgdZD9WboPeryL7ZuPVS2DOITOuFaFd3kno4NJbTrPHpjP0+xt3XkRAB3F8jxGjiQqFoWq4POQEUUSrlfBDEqTpAPDzrmyEXxxRhynUU8C/Af5znTc0/UGxNh5qAecVDSTygX7UvEpiuAnR1oGWx3wzF3ScCRHuXMoifMsZRRIjmlL5G7uGcnGwHvst9J9JcrmG5pbtRAvR1jfH8gWyCBKtuqLX5S+ZzbXMRY1S97ljkvat7axxBjV7TX643xkfvXddmFs4XxVypVyiO59spfq8+PvUlyS0RzHVphKCLU3cSa5S6WWpxiaTjUJMAJxaiWaKbCcg7RT1KHKDPrbFQn4c7QMkuox9XHCC/HpX06wTI1f4PESDqurhKgCwUAXI1+urfRGDJmaHoKz1D1e0hcriDKE19fbjGG7LDEaqM5dVf1cmmsZCwalz3J/vweH0OxqixqY05Qiwje/lY9sLqvJJzVrGaEjHVMcY9xBoqlkr3TzTPJRFiE7xnRZT2sjYpmrYfcjAEEiOAz9Gjzg72wmM6t+j9EOOnvUdCPLFrOOw1ZrpvtWdQb43cTuqqUodYGySfIskUB7iAHpkJ9iaDzF112cRERFlBJp057Nu86TJ89J8es8JFK+3YL3baz146zJkJgsQfF64HsoZoLxEgHsRM01ccIY4SYaD035v6MUOAaFJf+fmmRvBd/49mCJB3+yWaIUDe7Vfo3fv+ZgiQd++1mXlnMyPwHxmBd3b/8TtHgHzqf6/zzMalsWWzCBB/io2rKFItBmgnroHSzHUbb7BfPv1LlNjn3EFLHRTzUM1rM19ZXsmhBQCGQtJfPfeSpeXMtvi0LNu5+zV77e/W2a1fucAhyQNwnOnidwKwZZecOmnRqP10eGom4iUCUE/q2VgAy2NkHWcDBKQCIAQDGmfinpjk8DAOaBnOYUQASybKPD8OEM2QHZ2A1F0cXrxQXoUBRtSTHa1DufoydPi5+557APijsew32zyAnq9+7Ru2eNUNdt/NHBT58bmvn3WHwHaiL1JxOShnd8umjfbYwz+2DajqwlETe3HgneD79+CAuPH666y7pdaBJt4oBZWIpT6OKXIfLl+uwPI+y2Uqd0BSiABJSkp0YIcA7l6cLlItXrd+HcrfXgDtp+3Bj33cgWRFRRcsF3VoBGpSZWmLwFCJN1JH8wLw1WeqR9WpyIVQxkFEgxTDoZAQcpEoS729myJvQK5plIz6vcCIUcpc61D+KeJBkVsCy9TtEcUBUIWfPQAhcp8cR+EXxeG/m/d+5m9X2HV/VuIUaDoACgiO4OA4CQGSyueI4XB4lmsolbxIEPV9SL0pMqtJEWeAGnl5eY4EURG6lIIhgAjjfJ2s/U2tFEhDdIRIFarvASCQTFxOFCyZ4CEPbgm5b5YB9DQDwglAldOgFidMFtEw4xA95ygtXUHBsEDDCcZeBJSKWV+moD2MzyEVZxivsZjIkkSKmr2nholDYjyJ4PEAvvcDXnVDmgwApI0xZlIERjLfwhXBxWE3kes21NHNtRiyCxUAYL1jVtdJNBLulfdtWWxj3RTPAkRGApxGAIp2Qb5chjTEMGFNuBVIbLIJIt/8OZAHAa5JKe0N6qFInjGAuVyIH5FR6ltRTngUAGY2ZEIac78LwEbxFGfPF0GstDhyS+rNDRuvhyTssuQ4SDAOzhO4cyam6cthfqcDNpIk5kiZKa6z3BbHjx13MTTxgD0e7rUEoqoElE4Ciit64gIgqDLh0zlQi5Tz5aC8/rqVrq9kCveN1Nqd3QNE4bxGXEqEVdXhHOEab77lelu3ZhJAOYCoLfpMulqhKaYAS5gLgAtjOCwU/yQCpJ/xHgOsKyPGKxwAa05OrhHKZoPERoko6RXIy5zuAgDLAGAcgfhQIWp/P4Ctb6CdOE2sB9cE0w+ET5xzxkyL8VK8BV9/4kwFAIQRA8K4Mua3v2+7RXM/76HIV0Ci1JQCmXXfyIEUATCL5hhCJ9zNZ/UoSAUrQE054j6AsIrUEHAlV46iPtQzokgYxUYotm8Alaw6U5SXLvWmilfVsdMNwCJVqu7NcIAZf8Y8GfDQn/krwLKGYuxh1pHFy5g/vK/jx04DLAa6mJ4oSC8JWIMpqJ2eGIKA6ucjepz69hDReHGxiZbBuqpYlzG6MJB5WlNZtUVxP0cFojgG4OjRukE+/57D5dbUPW6pgJkVdVV2z713ArSVcp167TNfv9GmSgGsfFm4uMaNVWWohYlEYz2NYi73cg9NAnDv3b0fjb2vA71ScHOUXS5hDc8B1/IAvnvZ40+eNb7MFWHn5WbZonnZFuY/hMq+3k4W1RuXxBav3277jpyxjcQrXTi51/7o2U/bxK8uEuvTZC0oWI+WNdtUSIxz8uXmZtrF0wfRto4yTwJc50UHBNHXvvF9wL9FxBIusSQKZScHeiwEIqEFy5UcInsOncBBkmsZRBsKSFJ2e7UIlNXLIYtjiOk5b2vXrYVMJHsf8rie9WnBvIUQOrW2tLAAUCveRWAlJaZwLxDnEuRDFOFByMg4Ip/mQyrjwKs9i3sojViYRa5TYoQSei+ujdZaFSULKI9kXiVwH45x3UIho07jnFgGwN+AOr6bz5HD2q7OKpV8F589ZWsBGy9fvuxcYFpDNU/1TJB6fcGCBQCfOCYA0tp5juSzdkutXsVz2Z9rNA3ppHJyZeGrm0UuQymE8wBNQ5kPIYqS4fu0AVYm4B5Btm89lMkHcN0u1zbbvtI68yWrvo9ImAiA7D6+toCOhAjW5gZIkG4+c19fN6/pA/GxwMU69aFE7+DvamvquE8QIlQRmRQUZlWQGcHELkVBXCgm7ABCic8/+KB9+S//0G68YYNT2ouTbWpsQ2XeYxs33QiAmmDf/pu/dg6su+9+nxs7dSbsfuVl+nAScRoUWTJ7i9u234zbBAKYWKwonArNkL0ibiNYSxV3eeRMKeTHiF2sarGYlHSeYafsxYfvsJ8+32dbiXnr72yyFEiOSlw1Z06cwpGFGp7rcAH1u2IjRWgqVkZjJ1GAisYjWY+jAZ5DWMuaIan05+rvmQKMLMZFlE65vCJB+3mGdCO+SMJ5pH2AnuvLiQIbJnYqGBdpN2u6K/TGNVJ0rph/7w3ISpwUHRupuFP2P/+MK5zuxJW5E2Lo9xBDiMx46umncPLdQ2QianXU3x7WkgHU7JGAqOfPneWWHbN8xB8SF0zxzBpjXWsHME1mjVec2kWEFRJCzKI4XBGKxbhxU+mEWLV6rVPvd0Po9DKnRD60sD638f2PUpYdDWA+xedQfGYafWeJkHDFxK/puSOgX2SdyFj9/ZRIuyvxUCIHaujemea6DOvv+VVj68XXiQCRc/Hlr8yzrX9Z7NZsOWjzuZfSiDELYaxLeS5cwFmiTfdanI4iExWppWe69kK6x8IgZkpxWzXhDBGJPQbwPgjJEeOiingecB4Q8aF9ZDuESCLrf15ujutgEgHikZKe52oV+xJda8URqntuz2t7XQdHwZx5iFZq3F7SH6fJCETqCGTwAM/QAADtYd5DNPFbIkVURD6pEmnI6asEiLo/lv1vnqWMk+aB3JQiMPV7b/VTMF4iCLQXHGIP6I1DKJx5vWD+ArcHHIc8D+L7xDAf3HOH+3KMz6X1XzFa2jsqskpkfCPxnxeKKtxel4pra2pvJt4xC5AdRyX7NDlAgvl+a4m98uAGPknHnPaJirHr4e/r2B8vLlxhxdwT2bxHkUaK4azFtbsEB6Leo4gNddx18GzO4Zkp4kj3XT1kbwQAfD3uW815fS791N+J9L/6U88sDxflX0VgiRTRD+faYPzcX14hSK7EYOl19G+LFIH14NHf6ACRxVLzX45NOSlH2OerN2WMZ6LuqaudIIpDVHeLyAyRJNqnilSdm53u9p7tCA86cRkpRi6ePVUZhKHiyOTu0deKSJO7VkSwaitEgIjkmcWZSOOnPUQAf19J35SEVF6MQSLEoYf1YZqf3dxf2veqlyYdp576fdSvGEz8qkQ86j0aZazl6pOTVKSjIt3kBlN3R6uEP5yLIlmLXi+NZ87x7/LYBwQy/pWQ1XmcNy4S4xVJ7OBz332Ete8AbnmsyNOK9ApwsVceR34wW1SOLkkMxMmbVvHPECC/9QTItUqyr0WAXKtE/T8C4cx8zVsZgRkC5K2M3u/2v50hQH63r//Mp//tH4EZAuTtvIZef/T1zZ4UOjpWr17qwK4aAIIzJ86ido1CHZ7jMpF/9sTjHJAnnWrz4vlLgHbpLr4qgkNIDD0S1ZR97nr1gN37wIO2/+hp27P/kCvmPvXozXb/tzkgkPGelkZRJj0Lg4Ap+cTRSME3zCFDgKEO+lJjdneSse+UTmFEE+U5xdZlQKxo1OUTHGLSOOgHcviUAnuUw4Sw0HYAnjGs4T6o6KTiEwAgcPKW92y3F3buRAV8l8v1P3BgP/nhxGMVV1s7ZYYqiP7iR9LsL35cjxKryx3IBdCrrLiWzo/Pf/aT1oECr4by0VFA3TXkOFddvmhL5mQ5h0ojTpNADq7RHEa9QLbriGtIpE9CYJVylHWQ7AEU9eEFYzjcDAJ+quRasTtLliy1HTt2EJFRYzffvN0BZYp4eOHFXU7BmYGTZA/OkCaUj3K5bNi02bk5WgBiIxmbKQ7xAmGC+Zzq/fBDWd+FAk2kRxP55VJgijCJB9gbBlBQP4Er7kTZX5CbTh9Hhu3nGunfiWyRC0T/RqpLL4Dbw99cCAlSzCGNyl8OliqtVJb+GBEWN25cbyeOHOaw6uMUmXJ4qCA6hZ+nAaH0Y5LD9xzirwQCVYu44CDtr6JHFKmdAGwiABI43JWRm78EBbk/sRgRECADKLzVvRKDq0H9K/0QU8s5mEuhrkzyQA7cbSirI/jc4ZAuwXymKWI3xgBMBkcmcQRUQIT0uDJTdWvcfuvNkBtS9oWhjISd4DDvwU4wLEsBh0kRICoK9WL+RQAejuBK8BepABAxyZwa4DVPFVdabFqeHTiJwtMzajevnW15FECP81mozoQQ05wFIKhvg+igtPwC8SKcNXUGDYPI8xGIB4AmJZ6/4qI4fCO3VHcAACAASURBVMcSJ6GYsWjAP4EpijsKJy4hjM+cTs6WxjqTqIw9ZJTXAAoVrljhVJrLlxYSK0URPIftskocR3Sz5PJzEOWyQDKNjY/iRxj/c2fPuXiWPLK7BznQK5c9EHB2gli5aaTvF0vK+X6oPAGBBbwGQgDlQ8IQBOKKlYcBgEjbtp27DuAu8AIcJZMaJGDJmkIIiT578L4MSBrmP86dCKKxgmFgpiCvVF6sLIZxXtOH01I1effqDsgCPIwg2q2LvoVRiLZJ5mSAYlIAzEaJnYhFBTnMr4o3UpxL3wAxPMc6AK4BuHhLMQkUrwPmSCuvnOwMosbOo4K/XMPr0L/ih6J/MTEviwuXunLXbqJsFMPjR6yGH3NafTRJRKEMAIj5cv8G4lJR7EgM97wUvQPqnmFOKTpDAJtiKKTiFVgot46iTPT/As20/gh4E8kql06QIr2Yo8pYV/GuK13lC1IgTKa4f8b4rB0AGiFc//gkMvQBo84SzZOWmsmalg4ZTP44atEY+namGNtRHCAgd05Jq7VhAEIoGsdZBsTYBISwumzqANDTAXh91R6v+wNV6MiEv50pBqimsDuQdclDDNaCxXQi8H13vvC8ffn795inFrKU7g9v5rlcbT7qJYGQSiM6MNg/1CouV9munSdtbn4yCnR6jyDaplAhJ0Fa1qmMmnFtaR+gA8Lovsh0YPnG9ZSgjzXyvgHbARBL6M4JjMvnmUE0DutegFe//cGzH7Pppy9SEj7ENWu1p/aet1msg3OXrkCd22llF45bEvFCWRnJNhsHn8rRn3puBwRqN10WnzA/IrsCIK0CITu9cQlduFxtu/YftQA+5zw6pZIVWyR3D26SKt0bOenAPZOQv/n2dz/4gSNAMjOziCDJtZde3GE3bF7FujQLx18dhcU4mQYB80P87DJgayhlw7X1OC2YK+oAWbsOQqaTeB9A/x4cYgIoly5f4WKMQlmPY7iP+4i1kgtqjB4pLrpVA7im4C4rAoTOm7OA52GoizTz4CYMYi4p/mo+xcN7977mCpAFCopwW8ozVvFXixkbOQ9CIT3kxhJ5M5+C6yL6HuQEiQVEPkrkWG4BpLCcSwBlBQC/wawnvgDjAQC2IlFGKmq43nWu40URWPWjRK/hSIiBfEnl+npJtcza0cD8rCWmcYDIl2mcQR994ANEBhG3yF0/qdg2iJaffO8fIGVw72XMpuA8iqjLJDtKxFcqCvvo+AjAvGa7dfsG3F6dkGo8p/mevV10jhBVFhQUTezOCgvj+fd/vvkNt3fYhEtPhdvJAK/t7AtKEAt4MR8vlxTbH33+f+H+GBGE50jEGNb6DsYvAkGFOr+efGGfBcemW1ElZFFwBAKNUldu//cPFdqY5zrWdtb1ccqseQ60MnbjPAf5h9bOvVRGb5QcHSI5BVLrPh3HaZIBMB7MGqn4LRYxa6oqt5S8WTZBnNYgRIzIj4Y2CDBIqLbWTjoGcD4RoyZyIRtHXiSg6CjfU5GXApLUZxEdFQ+5s9dyZ83BNXfRbty2AeKq2XWfvLZ3nz30la+i+ifXv7rGkVw1PC8/9clPOBJEyf0SF4goriHWL4T1M5jegUmieORW82JchnjfAnmzWA8V57SXuSPSPJz7oqysimdfom3YsAmypYeesnJAbXoJYFs7IETlGH2VfYAvzosunEYYlRxJFMu9ov3VKVy62sfkEL9ZWlpKpFw2X4fDAUBdc1JODZF0iiFSSbmPeqME6APuqo/jxYfm2+3fqnSKfTnxogDqF0B2itiSIKOce62c/aZEJBs3b8ZNUu3cf728lwAsWp0IOfxUrM1c9nGxjb4866EgVJoNWK7YpWCeBXrWu2plwPE8+ivkJFLnkiLEtJ8T2XX2DIQzKnzFeXZBBHVDOIq8XLKk0I4cpbsD8sObPYFcAX3sgxSvqE437bOC+FWK/SnWZG/m9SRzVG6F8u8tt4V/isuZuTTOOCnCTgS5okZjea4IeO/kXtVeV+RGV0cLIoB0S2ZfoDmzk/2p+jEE/M/F5St4oo4eGDkvBnhG+DI3FZun548EQ5d4Zrd14FbggRjIWPojWArg2TvBMzeHPd0g+03F4OWwL9Oafhphi9waAtfHFMPFeEYA9isuVcIffcNhSB3FSSomTCC/3EfqJxJ5n8bnOokTKQ/hSQd7V827btZluWb0+UV6iBTQr1ddH/pz5/y4SnA43uOK50ACAdZGgfmuS8J9HT+vECbFP7nOFkB+uEt5xflxtQPk6v/LKSIBgdwqisLUvKrn/crtJBGDHDRBCHe0R9BbkPtDcYMaf827JYg25Cg7fuwkBMmoLV++CrI7x3a9vBuhA1FguDEH2Cf2QDwqSq2uvtbF5Mp9KXdQBF2H2sdHxEZaamYyz8ImPhNEHdchiXGegHQJ1DxSFx3P7HMQfJNyWkPWSIQwgRPNgzBJBI26WXqZLx7GQ+cRze8AnCdw/HymelfkrhhB7VPkDvLhA2XgOB7hHmS76tb7FhwrzbVttuuRHfb4c4cQuMjayIaIDSjSiNeL0FWI7i2JCA4dR4C8cRH5bzxgzhAgMwTIFXPX2wlCzLzWf2YEZgiQ/8xozXztr4/ADAEyMx9mRuC3ewRmCJC38/p5/fn3tiPYmuSgNZfs7AXuEFV2CXUqSk2pivvZ0F+4hAJ4Pg4FnAglxWXOJr5t241Olabfd7Kxj4lPRRHbTSwPpaOAYIqifeE7K2z7l05xIKH4FJIlgz6P9BhAMYBmWbqllO5BhShwO4XXCuOwIvC0mUPHUt6P+gVqKi7bGnLGLwssJ5tYxdndqO8VayOlnkqwFf8gR4PUesri37R5iztAqEBWAMco4KKimTDtWxllgQ1tPS4OIALF2J88kGpfoyi9CuAhDuVpEge/xZTfeohp8uXAexlFqgpT+1Dmx5Dluyg/A7CXXGSyk2MAmHOyAZ3Iwu4jEzwCcHQEQmEUAEoH9KOo8LMADVRuKBCgBxBFZISKKWOJPtkBwBcM+LDxhs3EDjTZs889b3/8p38GwNVtr+w9QCwJLheIjTC+z4033WyHjhyBlEpzBIgOY8q1V7yBL0RGHwcukST9gMcXSkpdQbNiYUKJh4nie/UCLmekJaESplAaEPbIkeMuusKXCC9vfh2gDFJukQAO+3KWvPJQrm34KgXcHFClUNZhcJixD4eoWISb5hguGx18s4npiORa1KMilNtDalEBwTrYC1hXpFAA/y+ls2JKkigKTiWLO4GYmGee/IWtRznbTsTO9WtW4G6IshZ6QqYB0tN0LRj3NMCxotMncRsUAOxPQM6dsBXEaZ2lS2UZIKGABDlA+nn/DUQKlVMs3cGcUqTKFsiayFBfiABg81EayjkkI2O1EXpDfHANab7Uo2BVJwYVA8TblBLDAzHCAVOFsiEcYEuIdVu0Yp09/ItnIAno7Ij3s/XL5wEoUkrP2LRUoMQPibDSkgq6KCjSHpwkNgtXCmlrUZBCk4DQrT0dTrEZCTDDhXHRCYpdC6YMMxwAVUruWD67CJBIXBqKZpLCUd0CZyAyCpcvt/l85kFcKbXE/9SgxgxBaRxGnJaU1+qXaAQ4UblrEPeBiqZPSvUMSJU/lzgg1IhDXEMp12P4d1LzVvG5df0FMKWi9BfImMSYy/GkyKYuvpcIkn0HTwB6Se2O2wqyaTZxOMrwePCDSfb4r5ptBc6uBIqdBZKCHaJOpO+H2CEf5nusgCdUqIociWWedOMYC0UBKQKki1LaOMahlXkTwL0SyDUYJapHURKDfJ9Kxl0F86F0CGh+DwDkSJGbCdgsJ4hivWpRylc1E/mD6DE0JsyRS/fce68rQS0BRFWhtfo3Uok+0TqjgudWItc8kD2Ko5PqOh1SQWRHo4g1/kwuAhGWI1Lh8vcCABWP1QEZFw5gFgvhOwQ4JsKjEyBNAIuiOKRKDeKaKqJDcM8o62aiFKp8nepHRTplkv/dyFyXKlTAaV7uHDfOet0I5sEYPRpT06iaAVT0OnJNKf7q1KmzzL1gyqhXQjKhyAUJqS05j0MOEAtF8gTrYVcXTjgfVM+9U/bsi/twCkBMsR7NYd1OhoDuJ3pp7V1JNlmuwnpIMPqNDtAJEs6YhgM2ZmfM4l5oJCLqEtdgEDI82ala84kAlCPvLGC74s7kEgwLT7KndpTR1ZECsNhkn/nk9TgjKplfI1ZS2WlZcxfaP/78vMUSCzSb6J2RvjpLDO2xux/9fev54WGrg0x7Zv8ZS8pbYNdt3kYW/0vcfxTsRpB/T6RLNM6EFpx9IkC0lnzmwQesofwiaN0gABCOJjqc9lMM30SfzxBdKlKvL+UeicJJFkkEVTkxWJkZcnX4A3T2AOzj2ILQUzeRgPSyy8UonmfzNdl28liZzcrJB5DyIy6rFoCR+BJv3EcncC0Rwbhh8zLLwuVy9OhFCA2iTnChqGh5HEBUCupk5lYHsTzxfNa+5jrI2UDrwi0xquvOvViH+yG3YD7AaQhq92KcbfP5nkedmygFMPbgwQO2HleglNgCptWttId4qY03bHK9TQLlZgFAqpS4kk6JExBnN996O46zchsmti+Q+/nQsUMAuQtRJ2dYGs/RaX1v5qMP61svBFoIM7CWuJ3T50vNotOsc2Tartu40SogRrwg/JIBTM/zjD9MRGEqz4h41qJPf/wB3BPnbcHsbO5lotJYwy4ROfbSrqOWM2eZxaXOsgGI3wlcTAE4vg6f2G+LF+fZhnULiX7zoTCYjgCVKkNQ2JS/XThfaVu3326j3I9f+6tvQAjk2Jf/5Iv2t3//HUrTbwRwjbNHcV6qX+P/Z+89wPM867Pvv/bee29ZsmzLlveMZ5zEJCEkrDDKDumijNIy+kEpfUsLLS+r0ARompQVshwSJ473XrJl2bK1h7X33vP7nZcwpfRt0xICpMg5fNix7EfPc9/XfY1zJiLEyGXdlAI9kjlzBBBZ5eQiCPJSY5yj4uCZK9bUy5zfx1obHGG1RATJwfPtzxMXNJBD1CYigY5mS4AY8lTkJk6HhKR0u1TeYA3E3qxaTSm41Pas1VqjqlFUy/FRgPBC0XCxkbhtiBnymp3k6uGYYu5sRVSg3pm4ZOYyxmcigooR5qrY2DgXjVe4Yhmg4xR7DxEsCc7VkwzJ+dij33cl6KPMkTtx2j5Fl4cI1Pe8930ONE+GvBNQXvJTwuENxHz5qFybPZIiL5k9rJ25rpe5IiMt1xFxVZAzivNLh7ROYD2d4f018Xc0p5cwzmIgZ9qJZlRJ+tq1G3Bn9bg4zttv3+ZipCR8iKWP6SX2GW0aZ+zhQlnztG+7ZdtO16UkdbqICoHaAvPV5TEJuc4fONC/T1/nHisCTm4WKdif/vR8wfnNH2/8h1pHHkjoksx9jYMwVxfHdQgrFZCL/JV7pBDhxyQAu/aSVRBHvv4qr4bcgHRS3Jei4VpxXHnw+dSB1c9zPc5eKpJ9yRjzqVw62Sjt5SJSj9QkpEEPBMicnH4QjpeIehLAvwaSXMXeuu+bt2zFsTsMyN3sSA9F5HXgstR7UB+IN8TMBN9fvxcBgzeSGEh1esnjZhSfr7N1f1nnhCBaC44fP+F+r+e2kL2qroviTuWU0NyTDGnpxfwuoYH2jyI8Z1hf5P5YtmSpi14bARCXU6yHeUhO3UW4aUXyHGZOSGQsjU3hkqBvLpC9gqL51FOknoo7dt+KY/YGfTYQ7IyZelxfcsSoF8NTLhTmUT+IMTnrvIn0EqHfyz5cwL7wcLnRQiFCrzMPaJ+1ecMGYhvbWRPqeZ75d7r2xHp603chh60IPideYo3Q+PDh+uhXuSf+XQm6A83nHSAiQia5T3I0yPGhP9e/n2V86G9cgwBZKgLk58mPn/u9XsMPZ6q+r0QLWrdVrK5r38n10pqdmprKM4ADifcnMsEfkuE6bqZFEOHu+rO/8WRtvUKPigRMKyDAvJmnn2GtUfzaTTJLxIocOIrK9WPca6/Wz7qYnJLN9R7ljNNvqZScjxJJeeNGNfFmiXSMJFosZyTFj1VAVvGgOMekF2v3uCKveAZRw+DqwiULoSESZBjybo7rEMIeAybMkZne3K8uCHVFe4UzZvX5otmThLOfC9RelfU/LMQXJwv0MBFZwb4h9s3PfdUefuwFxESQt9O81iz3lf3oLPOCHCCOAFH54gIB8grPz68uAPEK39zL/vMFB8jLXqLf8r+wQID8lt+g3+K3t0CA/BbfnIW3tnAF/htX4NXdf/zORWA9fezjc5eJ29HBa8/u28iUXYHaS2WgfXYW9VcLv99KEaoXh4VDHJY7ITk++MEHKQf9oTsgbKGouvhiCSBCAhv1IUeA1NOxEJ2QhKJwxn7wuQK7/+8qzIdy38TYCNtcVEBZc4+LSlKcQz+KYl8OLDeIiEkAgNDhWAWCY8RJDAA6rliyGBDTg+6DCtu2bSsRSYouUvk4in0O3zrASrWnIsxQLPrKv04DOBmUdZ8DWR0HOOWs6xCh4vI+ssOvAyQNc+hWTMMgh+vP//4i+/TD9dZM3vcGyBapB6VWnMIx4YVSehjXwt177rDy0mJbs4xometEe/HaIYp54pDcgSIsAWVWCD+VSdUJ4DaOElKK9U6ADUVQ1UCwVPEZk3lvUq/NcohbB2gXIBcGAOa3/ukh+9CHP+IOYVcBBsrJ1m5QOTkqyzYIkVVr1qGMzrfv/gt9HRR83nb7Hbb/pQO2vGiVyw8+T3m9SI8eSKsm4iJUsKj8bB3qYzh8V6K2lLp1Hdd/DBfAIAd+kSYTvL4fYMMogKz+XRJK/bPni63q0dtxgVx1arohgCKRHQH8e0VWqfuhn9eX+0OHWJEeUqr2oCSc4LqGczBV/JVU9yI+pgARlCutA10MY0aFvqMo7ucE8AD+333HbtdFMIqaHA09pY4xDlCP5pAPCgzePgfwk0pBfSXxApNWAKh6veyKbWO8TgCmT6KoCwQobgO8KC2rcICGlOdvue8e8yBSKFEOEIAH3hwl57g/OMgrE39YZeU4DsoAjAIBCJTdPAF4KGUhlJoDhbbdfpfVUxr7zL6XUDtOWh5RTHt2brIrZ06ZD0DFWhSDvdynLmJ5/ImUOnOhzBD5mRdAyTCOnFHGsoBg8mCsG2XrKNEEkYDLUhUq+mqOyKkRnDWBAKdRxOiE8pm76CpRPFN2LvE+3A8hAlJaegE8HDkyX47syetdw5G0act6gAvIEDmDeIaRRBK1AQkHMNfAdXCAEZ9HClCB+Z4AQi4/nc+6hOz8SZXQqhQVpekUoJF6DGbUaYHy3sPT186XXOOO+FI63Wrh8ahEUct3ol7+4Dvi7JEf4E4Y6LQ/fOB9gHOUrhKb4w2Z2gfxMMi9TifXXblfwwAyfjiAxlTezXXvhGgb59mIBUAWSOocOIDw7QCMiiRr4Xq2cy9DiBzqZZyuWLXGfkLhceHyAotl/EmxGgyQ3QThNobqtwfSApSCa+ztsvW3Ae5KJdpGsXMf70MujGQANE8/bxsE3OxnbGj+kBNHAIkIJzk/Zhjjcjw1MVaXUxIroEVuLkVtiPSIBpgXWdGCMl+Ap0pjpaAVARKtwmHGl+J8NDd4Q0aqzFjqdkWKVOOESUJh7geQ0sPzrlirLgDNmKg4ADoy9FXQjNsiJJRS9qlRR1Y53SyARRVK7iGU0RvpdJALy89L4BwOkTlU7XLR8bWJUXomZrwhijyssW3AnuV6qRdp284dtnzVMsvdRGxeVQAACQ4SVP01FFkn8nmq6QjKSs105alSGGdm5+FKOGZruOZN9XWWRXGsQKO+9ha6EiiFpZupfwAqOSDDHvr2SVtZFA3gSGa+B/E/9LGIhJrwjLQfPMdckhELiEeuvfeIbVweZev++l4r+9QPiE4iisczzILi062CSKyeng4rzEu1tATWhw2rXYzO/mOnrIdnex1Oi0WZlMH2tlnF5UuWHpfMsxNqLx07ad0UxOcsK+K9BDsVrWLmxpk3NvAajTfqICcSnJJYKtwMnB9yo60CmCwuPmW76fzAK4HjBVcGktusHJWM494CGH5h/xHurdm73/du+g6I94EsOn78kiOTV6wsdCCeCGUBbUkQIGHq+QEoF2k+i3tHAFsH4KZiktpxKMbEp1gOLhBl6I/qGWXMKmNesYslly8SGUhHBYpvkV4C452LkCgdze0vPv+CG3s5rJWJCan2vX99gsLiZVYA2O7FfOwJIXX6wmkrg9S5lQ6tArqTPFUGz/gbYJyOsv54ouav4BoEhxL1FJNuR85cdEXVm/Sc8GsGpMsLB/YD/hJFB3H0tt97mx1/Ya+thYzyZt70Yo6aoiOIR4oeiAE7VwL4PomqGUJhlHmyROKENUtRT6dac+NVOrQo04ZkU0SgTXnZmRNcO2Ja/EIibR99Q5XEyuTT0/Ced72T1561r3757+33H3w/EX/tdLK8aOmo0TUX3LJ5M3PgImvEHdHJGqsOrOQQQDzcqSdOlph3WKJdqe+wg6cuEHEYyP2OsS99bKldrA6x1OggnHwAj13t7Df6cLrFsMdoshPF1y13yQqeW8BzQMWYuAQIp4MOEL5zz+32JPuaGObltcR/RSQQuwep5cGcoS6nQa7lpfJaiNQsOkCGuL84KokDvXy51K0ZXYzje+6923U3CLSWS+Lw4eOAr4vt2NFTFEinMteW0E+1BTKUnhfW22GEDHKVyXFXWVnpYiTf8Xu/h7K70WKZU+QO2L/vedcplJyUxnw74X5t5XlMJPrwLOKAAOIe8+kL8GPcyAU7CJHc3TPIWIoD6AUsDwy1PXfcaU8+/QSEaLZzDf5k34vEXWXhTlpix0+fo+fttEUgegkAJA8n8qkV8Fz7I8WNTrF2qFNBjs45xCYCnxU/5UgR3pd+CHx+8lPL7O1frnXkgj8khJxycjpp/tQ6JrA2iA61NJ6Zi5A9vcROiQxWVxWGS1c2X40rdojxPsI6oDJ0FiH3eo5kFhmCG0SCjm7WFJGMYfx5FEByuEhJiIlonp9grn0x/S8q2V7FPD7MXF3NtVV0ZCYkdI/7NZv1VgSyJ+XUp9w1K1iyjG/HvhJhzQBrtRwuIj/0PkVwq2/Lmy47RVlWfmWNbf8iEXQQmdobHcbNozGgvZzELoquE5Ct7gmtI4rpimBtz0AIFMIacPXqVb6Gy4z17zbIC+2/vbjeIm/a2IcGIEwQWSsC+Cq9a+P8PRXDR8Wl4nIlppN5ecu2LY78bGhgroP4jOO65Mm1x/sph3hRx4j6d+Qs8Ga+mQCMH56cw3Uw71aUM1rOx0zi8yIQFpRDFGg/t6RgMY6nAeawVlxR9JbwnpoYjwPMjT6Ubo2yt5A4QK+hPYVcHNpr63Nq3bv542bThCtA54fm4nku5Kd/8FPnx03HyLXvbLIl72dfxev2c88UTzkOoaJOjH7mRzk0AyFc9X1G2ZOqN0bOmB7OEHrFxmYcefydWPa7+jOt73Ida7+tM4AX8253a7MT33R0dDkSspA9kKKvrrIOap/VDzmRyDqt9T0fJ6Leaw9khFybgYEhED2h7DchxXADB4f64bbCVYu72MdzxmIhW5MhQxfn5FEcX4I4AMcjfXBdzBPjzspCp4wig4m8VMn9EGO/lzEQx35Y55NY9saRvE/9VUWWiYQJgBDRPkMEqWI1A/kpEcvMpGL8ENMQ6+UJIRwRGGcdjWP2ul3vhBhJYlxB/viFQ8Kz52HuDtVcyDom1/wricD6+f6Qn+92+dk9vxl3pu/yc8TX/Nd1DW6Oipc/6/+/Xv+/jmh6udeEcHvFDoZXF4B4uU/wm/36r+L6/WY/wWv/uy8QIK/9e/ib+gQLBMhv6sovfN+FK/CruQKv7v7j5SIwX27v+Mr2Z7+aK/Q/eRWPZ099fK4YddwwyrBC1OLrV612GdzPP/8Mh7luK6R8tYsDYP8Q5biNrbZu3QaXWf/UM08Amo+ipC0CBErmUMAB5EYHSlky01ETh6AmPMshd+9X1tvuj5+yIBSVsbg/clEtRwL2SjE2wgFAlvsRDhsqcFbfQwbgxxQgXzxq3n4IEMW9pAFkCZyNARCQwlwRS7oROmAP6TAHyNtBXJQiP1Qom6rcfhRr7QCximiQ0lv7bi9/DlBRxGiF4r54fh/lhFMoTOPscxAgf/P9ThTAzbYNQseP9zFA54fcJ4hK7S4AenUW5FLI7jExBCBDfBDEQCSqLRVY1gNu6vOEkvktZ8o0B2e9nxuob29GVcmpIeWkN8C3CJo4wBcpE304MAqAUXH6rbtvd4Wb11HK9wJqXqsGTODQFE/kWCCF52oQr4F0kHJVhbmrIUU230IkFepWES1yb/jy+a+VV6HuTETN3OPAApWlh3PPhiAYMpKUa87hHiBhmEO/nCRzAOuTIBDdAHYCQJrpZFC0z6kvrbZtn6nA2QDgyuecmQHwQE2WyuFbQJ2UlHGUeXZwrRdzWBQBcgMVYiZRMwJudBjVz/lMZYrKIdN0mJVKL4gDuVwcW+hamQH8HWSsqWw+E4dIEgfUKfL0ueluTCgzfAxCa4BDrT+gow7700SAhPO5hgEilXPugYrPC3XiIYBRuZL097ZuUo+LJ8ryAFTRZC1DpLk8JT67ToIDANCzABzFuCVCAOClKo0FFFZhqCJEOhn32TwTPgBIl1BddgJwbdm8hignL2uiF6ET1fbrtmx2SusxiJVxXvsiJcsaZ5U3eolmUhE6sSWQE8MAs1EohvsmvQHgcWOgulR2dxhg25QANkARFU2H4vwYheST4q+QotJ5kGHa9VgoKqQaB4gv105q1FYUzhs2rUFBOUnZOG4e7W8Akma4rwPcy0bGnw+fS8DWEMSUDpRzvI7cPH0qyAX4V2mo8u2Llhc6QEl9EJN8ngrixBISU+kKoBSdy9UDEYG5xTyIBzqHK+X/fGKF/Yi8/Y62BnvX29/I9Qu0xhpiwngv6iIQURUGIq6oNFAk/n8a4rDcAbOk2LhydBWFKs5Bj3grUgAAIABJREFUfSoCgmLIdW9saHQ57I2KmKNfBaYHFWQ0hE23ixYJnqabA/BCLqVmnC2JOEs6AC0G+ffdvFYw129RXh7gRT6AagfKa17zBvnlIn2I2MvCEaGuAwGOenYF5glIiUFpLkBPCE0V9zUK8ERKY8Vc6XltB4AVoalYIym7lT2uOA+VJAsAFwEiEFVgm5xtsTwXcnComNaXz1oFuCSXSRTkXjC59t44kHy9AwBPlIkOqAZKNEM/TFw8XRI4QebJFO6z61CAECLabhVRT6GAOZ7Eutmcng8ifsaJKILEm5lEDQq5NgLgUkps24nTJS7yZ+MW5jOinba+Kdbmeog762q2npZG82b8JwkAFNgHSO/DszMEsDVIx9OlEmIHeb5jUCCnxxPrgcp4EKJyjF+nAFEmiNryDkyFBD8LsG22bDGOjcYuIhIhAiAnOgYp4b7UZj1D9D8ByCfH4hKYarR7H/2Q1f3VMzY85W3Pn6EbISjSfCG5AnEITvQT7xfkaW954z3O4XOKbHPd81U4n1KJBpvobbfLdGvEh8dynehGOX/ZvAHYl63ZYNU879sp1L5YUkzPQTsEyBpXIh/Ms6diXMVahQOAK19fxPrSghwAWvTZvM6VS/QO4B7bRIxXd2+nizfp60eB3TvFWAq2JUXpVkkfxJWrdRBwq4hYK6TQ+zl7/RvutRN0i2zYuJ5IK2/iHZsBpuP4HN0AkBTgQso3kZc/OeOJ4wuSiOiUqzgrJxg3KrVdsWI54CkxVgCYcgss4jrtf/FFR4bk4WxrrqgCdAUEZqwcgZAS+ebD/TxLr8qSwhWsCaiNcWt44cibI5bn0pUSAMAGR4LEohoeA8CMBICfYo2VavjC6TOM4xxcILXMG30uLvEKEXJvuv9+1vgV9q2HvkV3x+cgiSHGeU6effpHuMnM7nvbm3HOEeulRgfvIIiwUTsLAVLX0sUc12IekE8DOPY+8MF385gT+WjExwVCimM1jOH56WylS6mDyBbAuJjkLPsxrqNO3lsX8Wtf+D+fZ9wy99MdpP4v9cWU49y6Bji8lHl384491k1p+eHDR50DQMDjxkXEB7F+HztbZqOewVbR3AsJhGPx8EGibJLsm59ZZ/XdyTbc2WBxkNAxEVo3UayzFs55+Fl1M4p5sp4aITkXEw8ohb8K51VwrrihMyePuyjOVcuXuAjOyBjU1Ix5xTEKkK8n+sqbCK6rV3AI8T5CKUVW10cdZOE0Yokuxt9dd7/OKevd807EYA1z9nEIPbVibLtlJfNFgIu9imC+k3hDQo4W7RVYywSU77p1N07XYecea+V91iKcyCDiKJjP6U8f0yRkZXMbBEhqEnuESvp4plwPix9zg6IdI3iuu3FHtbf3OOeHOnMW5eYDptIDMtRpeUvy2DNccnuKSDIGOyH66yEiFa3kzZyjn4rHnFS8kaQAcmnwvqYBu6eZrxQLKBW/yGK5FcZYv7VOPfmpQnvrF3EZ8UPXVT80j2i/qM+rNbmP+K903nc1DgU5d9u49oqfqoHkEkmpHjIB0+pZCmTvMIOgRGp+iSwUr+XF3xVhoj44ERxRPN8RrK/aG6rfY4iejWZI6wCVlLO+6DnTvuQqa5yAc8VeCbSXKMX1OLExPE+nWA9rvSJf5aBR9JVA8U6cHK4Une8rYY260ECbAeP7rOnhbXb3t4aIjkpxZIbGZiv3W8C83vNiYu1EgHXzvUWQKJoplX3sCE68HsZXC383HFJJJHkWzhX15cSx5kSzJnew/9JSLjKhhfs/wHtTtJackan07HWz3vlxL4uIe+zh2ZFLIYA1N5brHIdbmMfWraMdOGCS2QvPsKYNsP8a5DPFQKJ2IKjROBM5oOgoOWM0XrtxYsupor6rIYgbER8SnqhT7AZr6BT7WolHFB0l4suVeXNN9UOkv35/k+y4eQj5D3D3TwmQ+V/+LSrLOUC+vcny30t8LuuoCDURSCK21euhSDU57/Csuig8vX+5VkSSaG80xde7ibKVUEQuznjmVF1zESgiZ7QPZaPkBDUziD70rKWwD5W7rgzyoxSCOIE9s/69SBW5PhUTJiLzgnoLGV/RCKi8PblOzCX9Q90QNXN8f2+uk5dFhtDjwj4giXU/HEfwVZyUDcyPg5RltbG+zjJ3y1HkgSBGfTVy+2lPrDOUIjQ1RhTHyfbNfSYRIIrmDWaMBLGf0HlH17iDsR2N8xcLMtvjQUthfY4ICmeep5PLK9p++C/77aFvPI4LhX0ce031VslJHEOEqAgv7XfmG1p+iR/crgUC5NUFIH6Ju/Jr/CcLBMiv8WL/J99qgQD5zd+D1+o7WCBAXqt3buF9L1yB+Svw6u4/fucIkJ+cwQGCgnFylHxjooR2AKhnoSysqSnjoDNItnQ2WeMXUej5cfAYsB2UogvAaabMug9A3Ys4ma23bLPa6gZUdg0QAxSYB0fa9x9/ytKw7/cBHjz5hVX2rm81cvAYs6WoIAUmyNo/SCSUSITnnn2GWIAsF60UhZrxAur6DEB2HwCDYdwiAskVt9VGtESkAB+XGyw+QUXqlDJyKGtBMRoI2Ct7umIIGjlg6vcCQ5VJLfD98InT5gnoFkjx9yiAbBoqwDYOM5dwADz82U32pSf7XYlmA3nbyshPRQEaRu6RnAgihcJQ26pEuoe8cikOwzhU6eBag7pQnRTxKknmsCpLvUiIVsC0JEqO53h/UlL6ABwUl5YAWm9EkU5uNIc4gbTnIRJ20fMRBdExxWHzxQOHKXoFLADI7uPQm5WX79TQPhzMK+sanKJPZes5qGNPKYqKQ7wy8EcBQwUSLCJP2hdF+zkO9gJtd/Da+v96YlOSYgAAVObJIX2cv9+LY0QqR+TTLoKCUeAisQREqE/l8jdvsS1/Ue6ifoY4+AcHetvSJfnuoDjFwVPxAkIs1Hugg6NyuXWIVhGmgGD9Pbk/dDgW8JCEw0cHU5FftRzcVxAJI3KrH6V+LCrEZK55DEDDlYsXUNLRFULW8jBFzZ7c81EO63LnKBZLfSAjqBe9OdwrQsSbXPYBwIr6G5SRo6bz4dCsfpFEopEiAIDHB7pdCTxIAD0LuA64Zn0AAdOMg9JLl12++gRK6TTIm3rAg1nAhyb6PVIZ/6m4aPrUTwERFEcW/jnAunBwfT/Au+2UWgtw6ELdPQtA8ML+07Z0RYHV42LwZUw00tsSC9CpQs05gcxz/vxZN2MF5T9jS5FXw8QaxTK+JqcBTYmPUoFyNgphAU1SBatfRUSNAJkRnDqekEjjuAQ6BfZCgHgTiRBIvrmU5zPc0xk+RzsxL62tHeS1o46FAOmE3PHlGvnyuVIphR2hS2IQUk8lyhXEkeTjqhEJMauiTkCmsqvlfA1iSXn3AP5RuFbGia86VlxmD+D+ePDjL9nyZXmUzfrhyMlwaut+Ms5FXCUTZxMCiObJNdbreUoyy++biTZRDrfKWusApfWr+la6eIZVHBpJfMQQEVjNza3OARLA8+wPyJ3Ec6G+hWjABX9KwAe4FwM824qHSwfA8AOAbIdEGYNoUQSewJC8xXlOUV/Ar/OlqzNW39RgOYzdZgCBm/HjAu5UIqzy02qID5Ed6hCJBVxRcekSYgGV1S3y5eDBwy42SWCUYlDU4ZK/itLro6gzAW0CIaGCIUYFuAiwltp/QhnsgHdtFNBeulyCKwLyEzC3EXAkGKCkra3T3WfdkyBAYw8AtknujRxMsZQNjwNaqRS+nPkklwLWLMg+2Dw+WxfOFjl+gChRgM5MEAUF2K7y40n+/1JJJWWtODhy8yyFqKpb3wax3BWKg27YugBRIiFa/XF+wW5afx0Z6hDggTgciokGkZtO4OGtKIw9IeNGutvo4BinML3fEbojEx524UoTnQZm69dG0JkQbnMTHc6EE8uYaR+YsTPXOogaHETFv5FOHxStjRctNTaUuYf8/MBIe/E89x/3iw/OrUxy8b2nGTd8fWlBLuvNOSuvbXRutJ07duAmaic6hLHPc91DrI8vKuTTFy9bLG6kSS8/u8j8/Scf/YgdPHwAUtmTyJ+V4FzEwrEGJELOe0J0eTGOmRKspaEG59gtNtLXzKDwIobvIGNkGY65Frp2iiDXOpkbUfVOq1epD2RvCLBLCnAvXCJ51j/c49a8IcCr1cQoqf+j6nqZrdy03sZbboD8jrmMeRHi9USKjU7QRUCfzRBA2CBzeTzq9ziigMaYg9esWWUnTx5hrERaJj0aAmmLVqxwanMBzSLFmwCmu5mn5AABReMZRQAAcKzIrVC+96mL5+jySLEiPvOj33sMwCzIUhER+AE2T/Aely8F5OfXfq5dMM6Jvc8cYJ6GrEQt/Yb77nPFzupOEcD51re8yXVxBLPGluG22feTvfZHDz4AicCawRw9MMj78giz5/ajOmdu7GZtaWdMbKBo/g/++AH7xjf+3nZtW0cZMK4fSCFFvVy+dNU2rL+FmLNjdtcb77enDh3j31JcDjERyXtV3GQLbh2R4Lt27QHsbaFnDOch83EO5fYTXId9+/az7fPEuRZqG3LpKYA4bMOFVN8xZJM+oRBB6faxP/8zwO7F9sgXtlvHSBaxX0REztEzQYRlEsAydc0WAHnW1TNK3FcVzyslwWwjpCrXfFEIAayOlnLu5axzjDFn4xjLViSWCHpceaGICWoogo+MpSODcVx8odQ5LSIAneNZk1atWWlnzp1kTe22rTu2urWvrOw69xHnBEKGGEQdywr0/E44AjYcQkWF0lq7mnD8dCOa0LyUAiGrWCR1W2hu7mVtVEH1KORkeEgsz+AY87/6aUIg0wFRWVcHGTNysw6ytqnIPBfXiUhkkR9t3KtoiBgVtNe11FpKBvsjXHhyO8wwL3tAmswxR8thEARBIGdoPPuTAc1zAMhyfwgs93MALo4o5l71VMm5K+J2ivfyY8iP932jDmcMynsIawG6IpjjmMNGGX89jOFwyGlP5mGRgCns0Q7imliK47i45LIb0wHM9So5l2DDCcWZuOUoFTklsFv7m1lPPwjKQciG5vk9F2uN9mHqRpvFmaUYMff6PAPqbMokonS+qwKhA0Ifkc0iPlzvDmuhitvLcEtIsKLuFMXvBfOr9o7NRIopAkziD1/WM0UcXvmiXAFmaz5TacuWLXPuSTlLFCMp8ccoc6e+bwbEvMgffXYHqEPYx0A0XDx/xsV1iTBXD04Tca+KS8zNzsQRnTN/rSD2tYcKRsxy5tQZ9k70dyAyCUAQEENsmQiQKfaniwoWsV6lQbQ2cl+IRZJzrLoG9yf73pxF7v1LNFPP/isaQqCJdVbiJDk5VNKuaFNh4b5cX61fOlxp3OnzqJdPhIz250PMQ3o25Gr2xMEgYlafSS7fGSdGUtKWpyPIbv74RSLkZ3/+nxAg+vp1CJBF7zvhCA8d89wYZz3VmND+U5FXATzJ6qMR6RHB9ZSzQw4PEU9ys4rokDgogXlWf6Z7oP2m1mS91zHGsfoLNQ7k2NF1Vg/NdcQZcoHq707jvFB8riPdeI1LJZcsO4d9YAodOPRfdSHAGGMfEhzsA3HE+YC9TwSElDf7jdw01iScl7VVDawluCVH6OCbok1NJIXiwnDuqvNNDhPtTxRzNqkYK4Qo2ot4cx9E/MgF2c2eTecGiT20P9H7bsbtk0/xfUSYP3uo65At/hDdYTbSO2YrFq+zZ3982C4S6/itb3wfUgw3ySxRWewz5FqVE0tz/f/AhPHvUYcFAuRVByB+u2GeBQLkN39/FgiQ3/w9eK2+gwUC5LV65xbe98IVWCBAfvVjwONA6V/MHT2C6gpgdmZ81tYCwCQnxgCIprDxP+dynRtRe/YOTBP11Gu7IEC8UNdW1lU64LYF5evGjZtQJFHISTxDbxelil2ougEIFqNkfeSJH9kY9vAzD91hb/t6FR0gxCWxyc8BWD5x7JgrpVTp6ZpVRa7zo6mumnicAXvrva+3OMDhsyePAYyHWRaH9l4UapHE7LjDNQexAA4FdSgJJzkYdwGYpgCEy/aveIkx/kz2f/VkKH5KsTa1gEl5y1dbMWr+1cTJiPwovV7poiP+7kNL7G9+2OkU3JFSclH6K6u5CrojiD5IAbS6dP60baZzYRSVYYCU+Ry0J1BqVhAnE8YBJhPwVIp3ZSRf43VbAKBT0rKc7TwCBXI7QEYPJMImoj28ULZJsf8CRZhyk+zkusoWMMLh8jiH3lmAvWkAilLisGJRnc/ymgKyZ1COyyEiEDYpOQWSoxglW5pzbDQBHKvwUjFAcny8iNp2z+vutFIUisoc1vfx517ITTEL+qNSy0GiHkSA+KL4FAki4iNCqlV6Jnr52iUIkA1/XupAiREiwaIjgzk4RhLfkuyUlSIySkvnFeMDHMyX41rQ4TQQUFekiBwaijtTH0gG4K+KnBuIJZNy1JVnQipEQCapsyMSQCABxf511MwqSfehKDwTtWgwjocq1Mrh3Bd1OqQqdx8Vvwf/VnnxLl8cYPgCMWCBgOFa5ttQuW+lXySB9xviR/km5cT8YnOovaWaF1ChqKdOwKF2wGkp8RUFFg45Fg4IUkY2ey2ARjbZ0UFcOx3Es0VEAQ595+F/so2FBbY6L8ei/UBVGQNXuQ+pAPXP7N0/f/2JQ0viMLzvpZecg2Yt2eONdJREpeSgXj7PPUui+DIMoH6Rc3z4AToqO16kyPr16yyYwzfoH+rDCyiTC103xjWpwslHUKHmCE6k5rYbjgBJTox1HR4qFPeVmwBQu5mxroglLzpelO2uvgx/iI0A/n8x7oghnt0OgGURMB2osaVKVET0KE6PCFTN3ZTJh3It5CBpAfxIUFcGOfbf+Ocf2qf+pMD+7K/PunkiJZHIHgpUgvmp54WHETUkkRMAaaAllH4iTQTc8sEV4+wMFLaq1H7/vn24vVL4mWptPJsxgIjdcnYwjs8QyaJydqTHLoZkBeXvL+zfb2vXrbPO+usAWCiuIakmGLfBoRGWv6SQe0X8Bb9XTnwLpJMfZEQYIKuiPVRirRiLzi6AQBwYikBRzJAASgEekSixRQgeOXoUkDub2LgsCBciPxizFZAie+6808VTXAR0F2kwyDMyAnn0ujdl2YWjfUQTxfFnRJ8AbCVCgvr/tIxVGfUjjBehmgPcP8WORfJ1L0CNOgD+cdwXfb2Dzu2TS9lyDBGB3T1tzgmkYutMehD6+xWZ5EU3xzV6OZIsl/gdEvm5NlIW89rgT7Pkwo8PQ2iOTvH3cXlBlBRfrLCDh05D9M7aDoqXb70f0qvdl2Jo4mmELeIaAcWBmGBcoE4tKSETHSClhggexeKJQNAc3NNYa564l3wg+6YZj+3EHNY2dRGB5IXjoh/gztt23bLe6isuEh+4GndNFz0rk3aqtJ6kojjbBRA82NkIcdVpXXotXBed/UTiEdUVnJRpjUStJTF+1xflEckF4YWboYquh1pcLz4AgNtu2UpHDPFvE4MUpV/GfcVcAQFy/FyxRZOJf70e8A9gduvO7a5kehx321vecp9TiCsXXjE3sVy3aojjNqKJNhAHFh0ZALALyMd7OXn0CiBanJVXXbbX3XW7U65PTgMGd6JyBhhs7ijneU5g7cOVBZhb14j7D4I2BFBqC+6vG6wtQQDlIm29VfDLejEOCecHCd7Dvb1efcPqbrTRwzNAj1ahhQDaqbzaE4QwlTnAH5vFyROQA7gGFGVTwLOp9WyIubeD/o/jONq2qKuA8aM+GC9i6dIZn1J3DzIf90ECl/K5t+3axphAzY5aecVKYiwh1uOZG0VSr9q40XqJfvEi/OzCmVJ76cWDuGQ22OvvewNr2Ail8M86ImcVThB/gOTOulr+zj7Uzp523z33OFK7EqI7v2AFa1MZcwk9WooufNN99oMnHyeWJ8o+8IH38jmOIGKAdGbt7OE5jGQN+t73f+hU4/l0HPQz3togg1oBeONjoyC3I5zbU8R3Ku4Z9TaoG0trzQVEF42MgaVEnHUwF509e4F7GWOrF0Wxt6A/LDadAvZyS6FHppfeq7/70t/aG+653T77YI619CZZkCeRcrj+OugGyYXU9mDeHOX5aOketgacOfpMywqXu84DPWcCV+XYugzYGYUK35+1KwdQWmtMF/NGAGNBxdZlFdeZu9O5f76seyInIMaZbyMhsaL5THKAeDuCbJD3vsw5VPcRN7Vz522A0hmITAYBYuddBWOQFXL4+EBAjCB2aGUdEnE6wDyu6DyBtqNygeD2mASsHseNlxCbChANmQYwWwVRO8McG8scOsNcqSLzcebENMaH5sgzrDNymMiRqjmmf3jAaCNzxJlKwBW3KWJGLgeRIP/0kfyf7TA/+PUGByhLTe+vWESu1/c+VuC+/ta/rXLvh+EB8THf+fHuL1e4P1OngxwFisGMZE6Xi60B0khEgZyMKihXtE8ChIH2ZXLDqZRbsZVaN9UxEsFeQu46KeRFDmhvkZGOwAMyvauHWFHmDI1vufvS6HWK4Hup7LyJOVv7KkXdDbMm33bHHW6fc+LkKVvHfq+GvWINeycp/ZcsXebIHQH3dXThtOC6kOskC1GJStbVaaLYJQHQ6p4SMVX9tSLL/uPzPLN0QrC/kTDhOKXzsQDpOawb08wdN7gn3TybIrXlJtV1EJCuH4PMC2VXS3nPKc6Zor3mZYhGdQitwc0hIkcESBck7BrIVcWrnjh2gr3TfOxrFmR/LNGylZAcgwgNJKzIyUNkBFAuB+YYf+/S+QtOeLBj2w6e1dOWxj774PHjCDmyAL/pqWIP4M1YUYeVnADqmJAzVASXuuX0vp2bmf2sSAy55vT/IsQ7eF/aV8oN5AMBcjMCa5brpteQwEUuBf34nxAgN1Vn5RAgeR845QB6EQGKwdJYGFLUGa5VxaAR4shahbuRH3qv+rpIEO0vXQk6+zTt9UVcSPSkjqYQCC+RGj68N4k8NAa17mt/qs/Qzt9TVO4I3ycIMkX3Sw6QSK6N9rYie0QexMdx7REVjHAvfNlMRsHshxNZqQ60CJ6ROeavVIQi3ezzWpo7EXH0WS/7TT/mbf+wSJ7PIdfbpmJyRf9qvyD3aDPxYumcb/SeRMhq3epjDtD+ST9F/EmEEcv8M03MYl5OJuRUON8HEpPXCGaczEKwp8Sm2ZXiaqssa7SSfafs8UMXIAUDeF4gayC/RcD4qDfkP7s5L3e+XCBAFgiQVxwh9nKDbOHr//UVWCBAFkbIL3sFFgiQX/bKLfy7hSvw23EFFhwgv8r74HHwyl/MnThxhlgaNubEWCVymFtWkE10SSLA+QXycFMgQLqtth7Qo7HDNtGRkUuG9NPPPU20RyCgXpsDOgoWLbEAnxAUtp1EdpymjPg9tpeOipKaSvPg7730D1vs3n+4bskcZCLZ5IcBKiunORllmuKMMjgUTqJOCg8itgIwqRBgWHEJZSUXHFCyBIV6AODwLBECOrR6oVjUgboXZWEwYOYgqjZFUSg2oYJDruJ/Xn/vfS7LWSRBIwry2MRkKyhaY4/+4HHKbW91xYQC7OSq+MrHV9rH/7GCMsolHN4AsjhYpAPMjfR1EqEUYqXF5+zNAILKsZ5FDc15G9BRxc+e1gDArz4Lgcg6tPoCMvcDJEsBPIWrRurjPIpwy3GWjOCCKVxR+NMom1n7wWOPucLJLBSDilEoRxnvC+jsBxg5CNDzPKrzIJTx8ZAcKnH3BZz2IXbkkX951IG26zcSSYaaUEWhVyBipFZcx58p4qOK95WN0yYMpaliqpz9HmB4AmWpNwSSFJoCYmYAcDw45EqF2QQIE8r9rCKLewYwXeTQ8b8tcmPu1s9XA4TIRu/tQCMBNCqzVASEDqPNXONVK1e5EnFlY4sg0cFURIdiC3RtVXJbR6SHcpbVwSHAWO9NynkdUGMBktpRNIYAMgRzvzNwIw0pJxnSRURTEQSLDyBHJxnouuZS6kpxmU72dR2kjUAdHd5PQ5zdT5xOBHFVgV7Eq3H1pjng+uHCECDfL0IAdeS1y1cAK/0ATClwhyjo474VrV5nxbiiVKbthbOiG/B8CV002YvyISC87DsPPWz37bnVEhnXcxAr7XWoLpUZzdfLrlfbWfKfQ8hf3wwI0YIL6CTl9Ru4JxN830h6NA6fPOmUm94cRpMAQcdwSanAWbnqRYCX4xykuwUSonptBhiKAqC/AYgkha4IkHCe0VEIkIEhdcMoSicKNwUaaUVQ6Cc8Q2dLJy4h4mwA1oI4fIsg8AP8iOT3BWR89w3LMQHARKSUDBoqCQ8h43qKMecxhwIeZ4GKaCN4D0MARZgKLIV+iMd+/Lx95P2Z9tVHeJ44+HvgRkhJjII09HM9CHpuAiCzoomCE0nJh2bkoBROGbS+4gnGDt0EkAWDgDZJqC9nGPPDIt0APQX8zODIEQFSuLwIhSq9ClJ+A0ZcRUmtMvjy0lMQcPEOEFYRcRygRBokYz2OCuXIDyuqBdBS5JIvjq1RgPv1OMh6IAZUFhsP+DEAECX1qvLZpVYWqCOFsAiQUBSZeaiD2xiTo3z/U/QgrV671pbRHdFFzFxP94Aj+HbdyXto5Sdq7wSAZsWaKLKmgSicNcQ2KbpiGuBCmepSP3cR58RjRh+0r4sUVP9ECwXZQaiepQ4OgvwNDmGUEjPnScfHDICN4lXUIxESHM4zc8MSohMshZ8+XlJCd6Bgh1wCxJ+bRu3Pb8cAgj2JqAuFCLp0sZJxO4a6+pp9/rtvtd4mdc74WS1OkhjmllDmpAmA5SFI7RBIhat058wAVEvVXwcgE4JT5x7G+IiKpJmTO2or6DKBABmcMcK57KUTZRALARC/FMmiRA5gzkxgXNbgwCpWD0/fFIB/vm1Yu8o5SIKJ7GiqLHckW13LgPUCZY16EZGGOjWSaMRtG5bTNYKanXF5AefaKJ9r1br1RJRk856vWIg3/RiATNiw3HNQVl1vvYqSY65cs2kzZGAbKu4O555KsNJoAAAgAElEQVR5//veg/MAIBvQd0jjH2dLRVWdu1dve9Mel58+Mtbtrt1Ar4cdPXqSvo087lmAi7+ZnfOlB6ncKYxTMiMYf3SOHDgDmZ3Os0RXED0od74RtwTXqaaqworoX2iBuM+EKJlmfvNm/KlbaITrdeLMJcDKGa5Lmy1dtZZKDOJcIEnkRnnbO+63s2eOue4XEaR1rA9Z5PHrWQxmXDRyLQ8eOAJYupL1Idu+/d3v2p9+8lMkm/nbKeK3BBIqeqmCbqTlRctt5epVVo5jQAxwMsBwD+5JAWoaXwIQuzq6cXZU8AzQjcL4ykxP4RrI7RALEUTHDg7MWebUftxURw4fJu4PNyhRVJ3MHceOHoNY2WCPPPaMvfsDD9q3H/u2LVqaSzwejktcnSuJwnz+2Z/Ym+65D7dJvyXQraFehBAI1mvc9ym8hdnEJHbjIlE049rVRXQEJdj+5/ZaIbF0SSj5x3GjeEPCh7HeVXF/a+ubIDk9KCzfYCdOnXOF8AW5RM0xXv3DcOJBgEQkpEHk9gKKXrD3v+d+e91aCrHnChEmtEHKXbV81ikPSAG9Jx+K6PtwUZw8c86VsMcRf6kS7Sr18wBm+/FsynGnNUuxeLnEgVZcKHYxeCIAcnAkjo8PuHn5+rVqXKxL7BKl6NpjqHPA19/HcvOyiL5scPN5r4BpRVcywaYTr+QLoR8P+dbH86BSe/UNaM9SgVhCThAp61fyPSVu0NrayXiWO20AwcUAThtFILYBrMYy5ymqsg4XxwCk0gxkWxvPRBvurzAIv607dloxMYVyPMhp24P7RyIBEXrTkGThAMaKAJphPQpjrlAfwj9+JM/+8Ct17vvKEfOPf5L1H/aZ7/zbqzw3M/bkZ5f/7Gv3fIZ4IOZaAblyBqvHQmB5Mu87CaJB8V493G91GLRrfme/oG4RudvkohLZKkJYpKfcl34QJsEo3ftYI/oZv9PMtSnsFbLp7hhifqurb3Nl1L3EA0UjkkhPS3EE9CSCinPM1TlEyAkAlwP4Pp5R7YGqID6WU7LeSudKJfNfEvvAvHxEABAGigRSBJocUfr/LK6X9lJ9rA2K/5Lyfgb2o/Yrq2zRRwW8zznlvmKrJOwIghzR+9U+Rr1uVRBkes8SeGgfksGcEcMao/tXAwmk7ikVbcvx1wYpWcfeoR8ntcjHHgQ+ivISCbKeqNk6XKVlV68xl7C3ZD3VHkfr1jmiQ8cQEijCMgoSSHFUWXytAYdlqfr4eH7ieMZPnT1nW3fvtjLG9whuChGIwzh+IxAniABRt4pIJ0/uueJftR4qqkx7uUj2jHLSKBY0gm49fQ9Fi8YhBBC5IFLAlz/TWqj9HbILR4Bo/Px8wNJ/iMT6RQeIruhPixnKH95kix/EIcP/++ByHREhiiNb71X7+gBcIDND9BlV0CnI9xbpItJABIgisdTn1cdecRl7xMuXL/P8dLqv6ZqJTAvi74pkUiRrEPtNkRp6z7WMPe3x5IJxbkzcSUHcU/VyyOGch4tc86gc0508K1qbg9hbREexduH+iI0IIZqRZ4Dvo3jVEvZ/3bjlx9W3wvPpAWHvzXM+zv47AnJYUV5TnHlGEVFMseerQNyzOB8BAONCz04Dwpserruni3UlThRGSPta9caFsuf0ZU8axLhN4H6iF0DU5EU0mCc9T+W2ZNEy9n599tDXHrFHH32WZ495N3M5+4IgBFldRPCi4tcG8Zf5sUCALBAgCwTIL/Pk/Ar/zQIB8iu8mL9jL7VAgPyO3fCFj/u/7gosECC/ylvq8diB988FY8+enfC365fJ6Ae8zEiNA+DmEBUfDtBKJnxpJerHbOz4xa5r4J577rRTF06h/IzgoHkDYqSJ/pDlgJ6xFort+vixc6he24mo6LR0wKEuQKlhol32/vlS+wBRWF4cmDQVK85IastJgI85ugNIL3FFu8uJnVD3R3tTPSC4N6rHSEgHehY4MBRmJLvoK0UX1XIAFZCQSpTVFGC6SA+XPQ2YIMdFAoD0C08942Jx1M2xHkDnDAdExfmoBP0YQKs3Bz4piBMBGz94h799be+g5aH8FPky0NUKoDVgmcnxlpYYD2Cj2CriZzhMjuBSGUUhqIP5LAc0uUF0ANb7UmyHXB9t5G/3cFgPJzs4mZiOct5vfWsDCs00V8Y7AnBferGYGJnVOAZQvEPoPP3kU46oiSfeJQCw+tDJM64MPQ7FpBddFB24bKITUzjMtFJKf3hesQ5opoOSYq48uX9yfMixoHuXw4H+cukV19HhwC2ICKladd10IHRnT1SgillQvI3+jRS7zQD3nlyXMQ6Is4AWij448YVC2/TJ865sWOq5Atf70eNUxlKtKtdaykVlV8txIqWeVPAiQ5SFrYJSxeiEo+QTeKdIBWUwNwIk1teTAY6DZjFE17NPPWnbt24CjB/l3qN6A8RuA6CQItefg+AgYJMUw70oc0Nx5wiQEBmkqA4VWSsO4grlwu98631GQoF5To4wLj1sEoCGkAHGnpf1o/rzVXwZufwpOGxaiYyK4D5dKLnCWEhHLTsMsJdBefx114WznTggf8CQdhTEJYBL77jvboDBGgvndavLSi2L967os2FUxvsPHodUa7bUjByKSreTL13mVKyKdsjEUXIExXcUhI4S1uMSYl2kjtTDilHxUf41h3VFuoXw/VQ2L7KvE/DPB2JtGmfQHK8zgRIwHAVibl6mK36e4RnTdZ4GVBMTMNQPuQGZUUn+fAhODsV5+UKAhDKGVA49QblxEIf3PrKs9b2beYYFjMrJNT6C0hb3yBDxS54AAiI/RiE2Vm+6xZ589rB97IFse+hHkFbEoSUniPxMJ1qC0nKe1XYU15pDYgBQ5pQX74fzQ+rHaxUWvRYlcZ2vA32yyWCfYvx3Mc5iBRABuhLi5UiQq4A+yo1XRE0+pFmdYmcAs/v4bAF+k5B3OBkYsxcvlhLxs5IoGZUIo77F9dLHa0YAxKejth7kukxz2A8GoAgnSs0H4GBWziNFagBcSfmZSVyMiEBlhZ8lOkNjqF/uKvLBWwEg/XiOqlAU37Fnjyu+VnRVAPFRAk6LNvhYwzVvB8RNQ4oK1HjmqafsLW9+k4viEDkbxPwyIUU/xMIEY7SD17iBMywyIpbIFApZueZSnU4z/3lRjiIQfppOGMVk6BkaYP6IhvAZIgYrHlItRr0ZXnzdq42IELoZIOR8IRJsirJixZ8RzSFFeU01sVV+EXbg8Cn78BdvtZbqSfL+ccNR4uxFB0I+UV4jACJBRMo040bhYXcE3SnGdiNg2CYinVYvy7dhSqDjiJAbpl9iDmKgrmvKnj5w3uIzoiEium3P7dsskTkcZBTibdZuoNp/9kApBeeexH2l2UoijmIhd9rKyyyYeaQFQi8AZ0h196Sdr6i3oo23cK38LSspgrmh3U4fP0qET6pF0j8TBUiquSWA65JA5McUbodAiJtGFPxjkBdHzpy3RHoDMnFmieSWgnkR5PzuXbvs9KmTLiLwalk5CuIJwNYJwMgkW12YDRikCB+eE5w1l4vrudYQrwmhEFABbp4rvVqFqhrVPOBb4WoidPivuqadjoc5iqdjmG9TXSSOiN6zfJ+ipQV026BI5ucsJH4AY2sE90cvz+DZC1cBncJxHVC6y/ObkI0LAGI3jmcuiM8dTOyZ7vcySAApwRUrFAaY2UIM1AVcLrft3mNf/vJX7EN/9Cc8y3X2z49/3z7+yU9Qbl0KMbICcJLXZu58+OGH7N3veY8DuhVt4wdZFA3ZV4yjQWuAHE3xrHtJcSl2EGHCRtw6CcxBvriNOlnDvQDngogIPAYJuGnDJkc2qAxaPReejKd9L+yny6KZOSfN4lkr3//xP7Bvf+NLvKdr9sWvfd0mAXHl2gj0JsZohHUQg1Evc30vBbw5SyhmB3irQWUdG59q588X21/86ScA+iqsl8itXkQU8QC5SyAOR3lmOpl7KonUHOSeDQxP2t1veDME1BEU3Z1Mbb2seflEPkHaDhHhSDeZgP3BgR77yieW2cUq5rdIf4uhnLixGocI0XW9ED/hCAfUc1XH8yvAGw7dCgDB5XRKI3pohHVMQGwTJH5Pb78V4Lob5fOfPnceYmmtc1cG4NZJS45E5ODt3LC5S1dZ3XX6dlij1TkgMjsBV5ycZ9986Js4sTLcmryYovEgyOVuXIvJuJx8mJO8mfMGma+8GG9yJsiB2AHpXYRrNoHrO8V8dObsGZwKimrCGcoeSTGI/owhRcA1Qtg3s79oQG0+BMnsxetHE490AqdMLhGYjUQpCuQNB5jtoc/Mkw/8pQ/NuzX048PfrCVubNC++8kV7v8f+NtyYiADnbBB3R5lZVfcv9dnGWSfo7gmdYVdJeZUUUyhuPxEWE0DxGdCgIkEaWGNVmyXnENay0VmVeCknGAdURSWB5+1jWsrwko9B7qmElvoufLheVJcnQiGOfYnrZAD6vPw41rL/ZvI/quTSKGGhg7XhSGyWXNwAo4+dekIiD9+/JgDqn3Ym3iyHwri2VDXyKq165yzpJ51pIPrFQYhms7arhgyvQ8B3c36fgD7Ik1nRGAygLVHcf0n7O0avrrOVv5ltXNbzLB+RDLniajIBCyPY+/WiPNjmj3qFOtLPHuWLgh0kd/pKiHnU7XjSmyDgMllT6q1TY7XNhT8LbjSerk/G+kSUh+eup/kKFGE1fHjJyFDiR0FPI+B2JJbQf0cV3FMT2p9gFwUWSAHYyaf5xr7jMY6Oo1w9GRCmCoOrYU5WlG0vgD6iiVt431GsK7I2aNeDQmcdA26uAaKxVLklwg4CXlcxBV/R7+X40OfPYzxJFeSiA69n5uxV/p/OUGcq5cfN0mQ/4oAuUl83Py1AgIkHwLERTRJ5MT11xwsJ9I018Y9B53EcfGZbhZk6/uK4NX/qyvGj7lgJfPIM8+ow5Cye8azyE299yn2m3IoDbJXlVNE5IhcS84Nwz1n5DnXh/5cbpMjR464zyOHtbrZGogJ1F4zhOi+CERaifRvaA71htAOZM+bwjgYw7H5wk9ewNmJIIt9yQiqB8XYTnH9whF8hDHPyYEh4kOddMGQOoOQNnq+JKCa5Pp3Mg+0sDeRS8uHa5/M9xcxLwdrfJK6rEZYE5lXiGScYF8xq5hNPs+F06dsLW7ZpNgU+/N3fdge2XuQuSaO/TNReT1yqcVBRKvzbz627H/8Y4EAcfPT/M/fxR8LEVi/+bu+QID85u/Ba/UdLBAgr9U7t/C+F67A/BV4dfcfv3MdIN/ae//cyiIOiCM+dqOKHGqVS6LEzc2N4SBRQHRIHaBWN6WOmyFALpBzO21ryEofoXWvs68D5XWts8mnJaVbSlyadbcQreAZZE/tfdHW79hl/cC8xy4X2zhA8aHPb7A7/j/Ul07p5+siLxRvFM1BdpDyWHVrJMZE2NqiZbwfVMIdLa5cULE5AYCXKtQljXw+g5iDz3VC6AVexxINxYmJA3irO+iOAAQuAnQYg4zYf/AQhzyKHPlzZVurDDqYA2gLSi5FSnkCVo2iQhQ4+Ud3h9hnv1PrYpgmUfbLARINQHXpzEn7/T940AaJClLxpuIGhlCUtwL25nD4l5qXkysH/TEKWsMAwSBrxmdQMQ5T8kmOPN0JHQKUOfQEEskUyuEpGwfACMCCIrSyM1AWc0CdUvzVydMABH1EFyyymKRUug0G7BLqdzwpRF0AxlEmu+/gUWeZV5SPDobKLp5ElbZuw3rUp41OPadCSJEZUkOmEF+kTOpuwOVRDrkqXhdIp6JyESCBALrKw1Zch/LyFZWgKC4p6ps5iCkbW/+vWKGjn19mhR865HpWFBmSAMAkBa1yy8vKymw1DpAQDo/KAm+FpHEFoHwvb4A9EUeevE8Va+r7iaxSSbvUofq3UryncFjtBCgK4PCrvohIrpWudSfXftf27YB9ZGZzzRZlpROvheqWQ6QKj/v5XIotEDEjJXU4h9RbiCtLhCQYgsgKgQhRRvMM4K+A2mkOjQMcpMcBpNPpaRke5kDqG0hRcTXkB3nSvO9MCJcm1LycXSFfMgBxEgAUy4mb8rGlOemuDyYYCV6/OmEgLwYB2jqJ6GgCHCuv5lkCAN20Zbs7xM4wxgaJINm6c7MdOnIQjsmDGJ0QCIwcuhfozwDsiQY4aeP5k2q4l2uiKBxf7occK8OojMMoZp8ArJ1TzATAZXJaPOWWEZAXgFmAKPmomlXiyo13SnlF/BxDOR3F+x4iPkXOJBiB+azscNT70SE8x0PcgzBHPKRyHbyUlu/pbxeLSxm2fhQc40YBxOzlvS9ZsRqArcz+6k9X2nee6OI6zKIaz6abIplnFUdIZKi1ARKA5kGAECuF+tEPgN0bcK6Gcvic2+JtpNIDsmEM4irIOT/meEZVZj/IYV/l63Lz9OOQ6OEZEAAlpbCIkASAGjmNEpIoBcUBNcPnK6NoNDSYCCzcZ7N8rlZIHin+/XjtGS6RNypNT0iaSbkTUgEoAcpuMFZVzh4M6aD+oJwly2wa5a/Ur2XE4URERlMSSxY/D3U617MZ4ErXWy4UuVG6iF/R86LIoBXrve3KmTHmn0gcEwEOELxIBNFGnkNtNeVKE5ojAkuAeS9gRT1jZBhgdRpgZAQ1uj+vJQLEWxkuRD2pEHxkjGeU50VOt0mAUcWyTfN5gyihjqE/IyQAx1YAYPCMQHzKaOlB8J7jMwPwjFJyrD6bgb5prsegXbh03d7/mQ08A36OMJkcId5qYNzSIV7GAAOn+kbteinxRvRgzAJ0/3DvXkqiR+3tlF+HQ2h11FwzL5xGSWSNe/qG2o9fumSlde22dlsRMzvl4QDpV85dsK2r1lttRS3rRT3l2PQUhQUAyMbYulU4lOT2O3DIcpnP+hnXYQA0pc0Ddo44kXSccert8J0bsSbA9NjoMNe/4kd5q/pdysnnn8XeEk7hbAhEYQLRcsOMZSlrr1TV2giOKM3hiisTSLUU14miCNuYe6TelpOgGzJilO6c7MxUW1UIWewxguuqB6Jxwk4du2Zbt+602obrAOsZAINjPJ+nedYpb2eempyD2MMBEhGe4txFXv7TRFClOgBRDrcrOE12EIU1QVF4FPOVujeY/Il5I16Ma1tV12advXSCBFIILrAKMigNJ0EHc4Yvc0cQ7pq1rKfV1RW2lk4QL+buIcDIclwB6gHZsGGLff5zf22f/uxfsZ7024c/+wnbsnMb81uY5RB15AfInMFc/Owze+323bc5p5GgvCQ6EM7TozTJnBdJdIpIraXLcNmwFp0lGudN97/ZuoixfObH37f3/8EDjNZpG8SZF0rPTj9AbTNOA09AtpAwVMbE1333kX9FlTwKqbuY7oHFxG6dRUgQZO/9wNuZv+kDYVxHhsbaD3GI5GYt5fPROcRn9Q7ytje+6y324qG9OBUBjSE0Dr100O7aczt/j+hG+ov4oJQGX0JVP09GtjIuL1+tYL2eZB3Mt7Ubttpj3/uRezbn/HEgcV10TX0Dw5mrf1qWPDNmn//DTDqKEFbQJxMV5EksjUrQIZpx4/jEp1hDcYkrf79Oh0A2ogFPQM8YnuNYHAbcCBtAca/OLC/N15BjFfp/5tLUzBzW7EjA80YIlSDW7V4AyxhHCMZEJ9nFS6WuUFmxV0uIWHvphedcn9NKupzOQ8xtoSNNjq/GWiJAY0KJRVIcIEAsYOkk85/U3Z10UNQTxZSGYyCbvpcJ5tBz58+5ODNP5iKRew2A14ojSkEcUasCesjlckipJvYYY6wLoUS59TN+uwB7BbKmszepp/Pm4U+ucVvnTzyEg5Pori6cX//8yXkXx0e/foOYqXHA3AQIhQgXlTXAenvlSilfneW9ZKKuH2VvAAlCLOFlCJBRrn8QBJsPfQYBuF4WI1iJ4BlpJMJNwL8IgSgIcK0pFRWVLgYwluc2mjlngM87APFwHadNAkKPTsb6YuZggfFZRJeKlB5kLVQ3xhw9F3KEpuNmkkO0pqae9XHAzYUB7BsVnypXsH6viKMLxeed8KOHtcQPB1Uw70F7oFQIRXUjqVemvqpedVCu+0Ekh8qttVdq72hnbMx3TaiDQc+QB/uKANaKy5/Lt2WfKQesDoL44u/xfIsEKFy2lP0HYhtIgXJICTVXJCNCSOfZU7+ZtoW5rCHtzEUtPH8SSCRA7CZB9PThblH0ZAd7nWGI3S23bIJsDHZdG7oXcgNXV9cybhjHjD1/Ikq9GQci7hRX1c9YCwIwH2Iv5Eq0IcfK2Sd6s9ZIzLFt+y4XYXoMV8xyHIw5iwtcN1oHZKkvLzIKUTMHaRCOMMMP4suRDIzJbvZtAt51zgrkz51AhgVY+xCRDN7sW0b4nlqb5AIR4SqiR7+XS2qO17j5w8Etv4AVuz6un9Zw/78IkMW/f9YRILoXmrdCORswxbs4Kzk3vCA+9e/UkzT/fojrYn0RYdGLMCYHMlOOFkWHtkFmpjKnLEJ0ovc5oD0Ga6SEOjp/iMQSWezFdZWLZ5J5SHtQESn6+ydw2UkQIaeIOkOG2APNek65qEqN/xSEJHKx9THmJxBnLEaINYHr9iSxhQPs/bD44viDQOOSDHE/QyGk5d4T4TLD942CNEzgz9SN00NsmshvRe+pZF1dVCJEtXdclLfYRdo1sBcNQbQit0tkSJTF0mk0wvlgirUoEjJ9hn4v9SXWsS5+7ZNfs2eOnbKmejqBEpazn/RwTvCBMaIf+Qy/1I8FAuRVByB+qfvya/tHCwTIr+1S/6ffaIEA+c3fg9fqO1ggQF6rd27hfS9cgfkrsECA/CpHgscTp/94zs83GHW8j61attaOHzpIFFUPBwRU82GUT6ogOCQGdTUKZnbyfgCvc2RlJWclAYJcRqXZ79R+PRQ7e1OUnhSVCoA9AOiaas2o/U5TKtosABWAIoqYi+f+rNDe/ZV6p3jSAcKPA0xPVzvxLQOAFagMUbKnxEW6OJ1sFLtplDSXXDhrHa2NRCgVWBhgpiKTFDnQhkpeCm6VckpJ7QmYOMJB5BxdENt37XYA/gUKrtULMcKhtQvloSdxC+Mc1ER+KFrqez9+ElV+HgeLCPvgnkB74PMn7I5bd7oy57jwIJTJcai6UJACcPpxULoA2FdEYWooYFcbh3SpD92JGsBCDo4WQIxIopQCcNWMAbrVNbRAgvTYFZTIuSp5T4yGZKBIVKpKDuty1OQsomgVMGYaIKIWgP8qvR8JgBy9gDvqkhjhg7QAMPmixq3vHAbD9rHrRC1IoReDQq4fRZsHikLFNenQnsOBrxXgtpos9zFIF5WJirAI4LMrcshbPRGMonGACDk/ogGWQgHU5MgY4lqKKPLmwD3E+6nh8yQDyohgkAIvkMzjFz+Zb5s+fR51abiLFtCrSTXXTgxNGGC2YglUVJnKYVKHU8U5CdwgeN16OfDPcK1233a7Kx9Nz8iyk6dPOzWhukHiOWyuXbPakSUlxI6FcZ137tgKaLbfbr/tNpwgrYwZL0eYBQiAIVIJ7Z/LcNfBUgfio0cO257bdlGqHEFnQjw58DUuAisccCMQ9ewEURp+gOsVlK+qrDuarPI5ACTdLw8KdqtRija2tjgAXgptAVb9vZ22HUKvpraVLoZEq6u8ijp3ESr6Gw7ElKugj8PvdQCifhwUfkFRxE9NQnpM8N6kGvaDnOPgGqNIjUnKX5e5+9UGENpGnv4Q7qbt9Bh0ca00vluIN0nk+6wkCqoDYL8Fd1MiAHJX3zAdIHGAkl4WFRsOOeXL1+qtk+cjhXiKWD7LxJByu1HBMk6eI+8/AUfLLK4ef4DMKIC7emJzYpJQoQZCQs2h3AeEVNFpEgriQH8pEaPswEtHrRAyywsQU9Ft5yExpWYk/ME+99GV9oN9ZPcTgTU51m/5OakQl5CYPZSuA1L38xlEgMyiTB4bHIW/nHH3TSDVinuzba4XAhJwR+CkLw4T/V6Amfp8FPchgEhF5yLPjhMXtmPnLqcSFrBRWXuZnpkVEId63jys+GyJ3bnn9YBMnYAi066nYQwg48S507Z8HWXYkArKiRgjek5A2oh6IRjrAnTqib4rIHJmDNBHxIuKQkN5HwLlvFGS+gOK9Ko0lXEuRXEnwESAfwiqWDlbKA4GoNuwI9zaqhlDqHF7KUqeIbs+kOdSz1cQ8Ux9zIHqb9Hz1QI4XauotbhECL0eSJRYnFNkl/PagYC1Gh8BcltA/kq5LSWygFN/CB+5eaZHpy0+KIbxSrFpJOSRJ/FlhF/4epHXPgPYwvMqd4hixGamAnA/1Nm6NybYpYPDtnQdJfYQIB7TvuYHaeLBfZlEpVoKqT3SRyH3uk2uTP4A17sXMP/uu+6gU4Ys8oYqG8DptIK4pKGRWTtfO2QldY2WmpdsO27dQqQK1xOCq6OG2JnaJqKo2ullyLKyxkrLyEmz7fSvzHBtSw4dt/SYBAqyGX+tPVYDQTMbTHwLETwxAONeUwN24vA+opPI+2euGGDMhDA/X71yBWIPBewssTTE3hUABlEl6zpAEnBYXQUUDeSexbIeSJ2cn5/j4nBEwF5k7pcbL5bYOR/A4sT4KCKUFCFGlE5DGcXTLZB2ytAfQmUbDWE+SswZZesUjU9x/eJQ9dc2XoZAT+QeRdrylStx41UCmtI5wPg5w7wVx7znCVin+Kvh3i5LA9C6gVMjmOdoCutUV9+4HT1ZbKsB8WcAs24Qw9UNwJuEq1DzhkiQVZBENbgVVhJjpdgZkRiVrAEZRLuFolYfACgfYS04RoHyg5/8CKr/Zge8FhNxkwm5n8bzUkJsmJwbl3DwKAJGSOn3f/RDR+TtvH23i83ZyZp4o6GJ5zweYKzG8jJTiO7rsce+/S0rBMTOJ24sEbX4dZw1waHRlrp2kw0AsI/Q5/WFL/6Dbdy8kx6Q1XYZx9uNlnK7/c5b6CBAQc4c2d89yJodYP/09UeJrCSWigiYO+66y/KJFgeDGXkAACAASURBVCuhHyY+PYo1xduqr9Xa+dNneF5Cbc/unTbINVPHl5/WLjZ353CHTNBbg5YbgcUIPUq5uB/T7cdP7iUiKdPufOvdjgxpYgzNQK5GoGruALyOJUbtMw+k2KnL3raBfqaRfoQA7BV8IdrrIME8IXZHIDMKuDY/fvxHlotzshDnZT9kHZSy63Tw4p6qL8MbovgnLxxwzrmk9Gzb+/yL9s53vZe5SQ7CAdafOekd7BoxWFOTnsT1rUQ5TgwlfSaDI31WXnnNxYKpj2UXEUTnidHasf1WyEfIZubcQfY7dURM5ubmuULqQCK9quh1UAyWXIcC4PvYH9RDeKyGFBP5oR4OuX4UT7aZTpgKXFtB4TFWiouqlR6Sdq6V4rAUnenD/BPMmvWZd0a6veKBulTXMyMCNzev0F588ZBbm+MguzQ39UFKriVeMBtC7TyAuRwfip9SwfnyFeoxGcSNcNSVv3cQQTTGOhADMREIwSznWwZzQzpRlaM4LJsRhUTjSBhiT9LDOPbiMw1DKnUSNTpLp1kIZHwn31PxhoF0M6QghlEHmeLmBDorKrO7m0iqG3WOXNGcrc6vOfZYpaVlgNiIKHCrpaQkObfoDM45kREqZb9GlJAXIHIwzo8W3EKj7HXkAlGHly/kRW93P+N9HDHBiNu7aJTFQbaKAOkEgBZj4QeZIufBGM+hgPiGr26wW7/Z6xwmAp5F0quw3ps9SB77tlCIs7KruEbZh00BaifxeomQK1cuXXTA9nquqyI/m3HHJNDfMYEAQ1FfVdWVkF7trCHTLtqoYEmec89kcQ/kujgFSamONl8XfQRBzvMuorPkUjHkTSxRbgPMefE8Uyq5hsxnfW1ULxZjPJTIxNy8AsbwflsG+cFmnhLuIPdeRyFtJ3B4jLIv1PoiYdCwCsT51Ys9mHpBPBRjxR5xXEQP+0EulOvMUgm3nIkibERCzBP0rMP8UByWCBCREjdJj1+GAFnyh+fd3NXPWEqESPJnjyznbDmxV4qmi+csov2lHB1aN7Vv1N4vhnlX0VFyg2gtV8G5BBPaQ8gZq/utEnQ5jvc9/7xzchTiwh6E2KtlnxxCXFkS83wmxKgcMA3sexWhpWskUlL9J3EQ+hP0boVC7qsDLBoCI0dnH5w844zpDUWrrJf1vZV1RQRIE7+fg0SK4L5385rjnF0lglLpvO6FRD4zuIZiIGJacWzFs6+TK7sZ0VI/84KirySQUOdQCONYMV29zNciySJYO/08/C2UPV2ICuwnRhAFpUBwT3EuacHxMWYvPvKcPXOkwjDYIZKA5PVgj+A5tECAvKIT9KsLQLyit/aq/+MFAuRVv8Qv+w0WCJCXvUQLf+E/uQILBMjC0Fi4Aq/tK/Dq7j9+5xwg337qD+b8UXXlo0pVMWkrRcznzpxyNv/77r3X5d4rH19ZzlJYK19e2cEr6LF46aUXUV312B133I5LpInDP6pYYhWWFBZZN0CtMnBPALB5AihERsfbaZSSRx6+3X7vm0SvoC4ODwaIo4dgcrgXuAOFFEXQKhxXwbiALp1IhwFz67D1S70kELGqrpzInVyiUDzI+L5GwWmSLc3NpGgX8BIFHcgVymtUcRwCJ4jzaaALoaNnkPx9DsbKQe8nuge1WC2giFT/RbhfwgA6DlM2KbDzbz5J4fLFIFwVlA+i9AwEHI5GoR/KQVOxWB1EwezefSvsAQdB1FeKZPHkMNiME0axJs2A0bLVyzY/BpjrAxD2+BPPouTC9cGh1Bc3RW8/cRsQQrnZqIqH6MbgWk5yQBJgXYlzYHLGG/BnFKBs1Ea49jGQUBGQR8+/+AKl2Xnz5eRXKW8HpBrkGkejKvTnQKU8eB3kVMiuiC7F+ijve4IDdTfv1YfDtJSCOjTq0Kxoh0G+r6KXpGBVfNQQB89WiAwdGCs5dE5zaAwhVkKHTmVjBxJ/oYigU19YYbv+qppCTDknlJ3s77orROT4iozhFCwAIxQAXVZ/P+JVlE1dD3CjYlIRYAIM/DkMyvo/AAihf3uRXpjXMZ4uoaxeCmGkWAgRI/fcfTfgCu4PwFlFbKgwPpDPINBa5I4eXCkT61BeSky/e+cO1+UywUGVcAYXlSGVXOAs2dmMvQEV0gOott+ot41bNtkk49yXw+YY4+0GxdDtAHp1TZ2WnJ5nHQDFaVl5gFI9lpNPjAzkwQQgQAhjwgtAwAtgvxfnhhfvoQTybSVOiZJLV52KuKOrn8N5IkADziHIoTFUeopiyspOdwXkxwGmdMiWqldRaXModDvJqx8AePDimsWnQOxhAunnGYkkykk9CIFc71E+q4D2cMUPMScOAtoLcMpAhSjgZJqIqAE+y0U6TuZQhSo+S3np1IA68MM7gHglQPUACjoVpxapgnnojSIii0a4NorEKKHLYdOtd1nx9Vo7eIp4G4CtYTL//+/HCu3hvRSjU+gZDWC/GiJI3RMDPBvjgA/K1idXjmusElmi0K7g1ALM1fjc9sYUO7ePqLT1651aWABFHGDwjWul1goou4QIoyBiTwT0Xbl6naiwROLEmmwxUVdSZksdrDgxgXKhjJsOQCR1mqj/oRH3U1FRkVPnK8pGOe5rAKCkFh0EPFG0W1QUBIlKRbmGiiEJZnxKlSpA69ChQ3QpFLn8/AwiSKYBIPQM61cRIAJlfFAcq8hCkRki/gT8bNnCvPMLPwY6E5xiV6DWNbproiB7kgFwrxONJoJT4JG6BAQgCTTS86j3qT/X/yvaQwCPfuga6c98GNhzjF+9Zz/AWsWSqAA4gmdJsWmdAMECU3q5f4o5qQfYKdoeZ61XARh5ntV5o1LVHorOI1Bzl+KgiwWsO0N0RiZAo6L+mlGpdwPGLGOeUbfTeSJ1EplfpplLe3GPfO8nh92zu21Fpm1euwxHzTUHkAfFZdlDjzwOoZlPlJIvMUREa9Vds7fd/3rGcr/96xNP2N33vhlXkLc9v/d5orEWu/l1jvinTCIBFRl29MQpxiXusYFRHIfLHFB5+eJF27x+HeO7161BmawLcuu9SEn38qJCFyVXTseEOhe27tjm5rMBfnagqD9/4aJzTUUSh7j1lu3zc3S4v6UtyrYK7nEUMUS1KKJFZnhwLRX/cr2yCgI5z8XdKXbkIt9/zbp1bp7R89Pd3UxcVYHrt5HCvYn4Pg/mM/X/CLTUay4ikquVsa0yZdnH2hmbWh9ziHPr58+0zoTy7E7zjG+AVBGhq9L7FF6/DTcFA8eSMtPtmWf3Up69y8XgTEBu9fO1lcRJteLITFqy1coBQ69UHuZ5CLRdt76emLI217OSnpTBoAmyf/rn71hQgp+9+d3vs/1HcelB6CxN8wYgu2qZEAD9/VKXr7QDh05b/vJke/R7/2h/8pEHINfor6jvYLwAZhI5NUnM1Afe+Q1bsyHHlt2ionR/OgtWumijPvV9oFgfxTWnmLennn7GxTIqZuqd7/o9IhQp4Qa87uVZDCKGqrd/ykX70BgAKbCRmD/2AbzeEMBeOAKIi9yXa7hfQsPpB5rDzYabNDwyEQW44neIpiEC8ygxXSo8noJsDOe99uOMmcIl+uUPQW6cmLU1K5ayrxi3SFxLA+wLGgGb123eaKfYr2Tz3g44Mn23c2GoE6AXQDEWMoAXtSHGjcQQdTiZJJpo4FmRAEAqbM0BU6xH6lnR3KES61neQy57p3CeNxVwq3cjiPVXKnKp6VW0Xkzs5nZ6ObTuqXdDjskBSAZ1tqiwOxmgV05OxZh99KMfdWuuyGD1P73u9j1uzVbc0gsvPM8YoceM17xWdYNoHa4rP5vp//Dlc5RcYd4inm1wsNu++qebrLo31UrPnsUFGe3I0YOHD9l7HvygHaLPJQOgXc/IU089bet5vlYw728CLC8+f5ZozSOWmbuYKTzYDp+5CKG5lCilIevRuI0McuKDOPZSawqXmQdusSMv7LP3vuMd7jkY4fs0Qz60sw+sIw7Pk46f5Kxc64DEq6ipZl+lOZFSa+Ytkd4ZOGFHmZsDeB7kBFX04zDPhQfEyQREbu6ixbjncNdBZgioHqQjKJD7qg6XIEgr/Xr54iVXQK4+M5FIAo/lEhpiv6IYsxhI8WD2rZ2sKeOKmWK91vWeY65VH8k0wL0WUc3XAvl7IUPwqxJtt8SeejDa3vD3DayP85FdVypqIMcFytPrAlF7052guVyOAvWsNUOqeTIutjBv9PPsK8ozj/d5g71GQCi9eaxZcnnUQZTKGRrD/JRIX4oYlxBK4dUdU8PXtN8agXRRzNUGeuLkIryMk1LRexki8yFBVjIHXkQoEu+6JYLcXkmulUnGWS/3IJQYJq39KWkZ7t+O8SzLTRDMHN6NY6INsklEfzXunUWL87l27Gv4mvb4bewDZ7k2eq+uyJ3XVIShet9c/xs/5f7Q3uum+0N/5mwjjAWtWTfXM3ewEmnivjbvErl52PLgudGx7trDG23xA6fdM+bLfjIYQjuRz1nDvmGQ/Y6uSxiuNGYlOsPCnENW7iLFnoXy/gLkoCGKTy66CMbnWc4xkTyXs+wzC3CGRCPSaB9swyl01jIT0+ytROudPnwS4v2EO9doTcxdstRu4DaR83WSeznJHKHnWY6RafY+Ru9WOM5dT8iE+GgK1iH/SyCXZ6ZG7fV37eYan4FgVp/RqFVX1hLtl8bnDbASOrnU2+OLg0OxgIr4Euknt7ZK3rUJURSZHMwikLT3llgpFsGAiBHNL7oOk/SDafxkJKRYEPv5SeZc+FjW63x3D9Sh01DfwrwWbz/+62/YIy9csLkxnL9EHIvYnfDFIY+jUiKoIMbxIG7beOLVBhBqaE0T8SVnkJ4LyS/cr+yP9Kvukg/7XXcP+XEzhmz+1/nQs5/9nrH8b1+XF+pmKNp//wD/719/foP1Xx/QXzm08UoBgJd/B//9z//yr/Xb9zde/ev32/eZf73v6NUlQF7u+br5TP56P/PCd/vfcQUWCJj/HffxlXyK/93r3yu5Mq/+v/3VChh+0cH983vCV+2zgOP/8j9kYdbZ499s6R5f+8F75xT5lAxArI6LqfFRe/yH33d9DbtvvdURD2c5RKscUTENUtTq95kANDrQdaJmzIWQmOJQWYtqqo/DZzSAbzqFya1kNje3drsojRcPHEZNHmoBqJ+f+NQie/v/Vb+HJ3E0PjhHANEBq4nYRqdJjjtK1DYp4DkURgJ6yBKeRNTVeTL6RyYGyf1fghOFiB9UTymQDlHEZPny7wRKTHKYEAAs1LgL4FoEiGIy5iAXfDgwz/lA5gA0Kv7EE5D27ZS1H4L8uE75+BVcC9/+8h329cchelB5JdI9kkh3QA/50IMcisNRPG7YvM4GcAf48fr+gHXdKpdWHjJESR+HyYEBokA4CAcDdtdA3GBL4ddmDjohqBBD6HAASIWcyKc3QSRIEMHx6amJ7nggtfcNQPfKmiYOX1wXXn8C8HoRn9cLleCj3/tXF20SwCH55LkSKyF/PHNxoaVkLUIJ6OfKKZWbrS6CAIgFkSE6uIwCDIxx36Y4bAtMuaneEwigGAiBrzr06rCqw6SABrlL1O8hS74OVi7bWQdf2fr5f6lUD3023275i2tOoSewVmSFiJAgfor0mEWdGQJgH0k8hgD7ZsAkRRUp5kQKvAIduMk/1mExn/JSAbGDlJ8qSuyN992L+ruU15gGBNzhYiT4x47QGARMUyyBSlUFeCvmS2WWoRBbe59+yu6+cw9Z7YlWX1OJGjOGAyW5+Py7DatXWKQfcSK4e8a4Bx0A5hGQIgkAgyCQNgrQOElcyijEQGlZFXFps8QVkZ0cm0SHBMXBHD79ggAsYkIA6cmn5pp58RkFckwCDilaS8BVDveji1iSTqJGFL0zJ+UrB2wBotO4EyZUzL1+DRgBrhHiRi7RlRKP+2KCaA8B/jqIj0mZSVRUL6RLAOXYOflZHPhHLIP3qtg0gdwCveNQPgoIFxgvhaTi4SI50CoGTkr5S3QJBKIKVsG9otqiIgCwpK5Mz0HJS1oWautOiJNBlPyF+cSuhSnfmoJdikHLOMCv3LTTQnFz/eUXv0bs0Jhl0Dny6Xen2HcgQApQ+PsyhkN95iibh7zExTDOayteTQXTo7g0pOQ+ffYivTc5jrSYAkRYf2eSTXcm/lTFCdCFclqEZgfkYRIReCp07+U9zXDybmnv4ZmnFJwnPBYlpbLgL6CsVq63SAs5JbpxXqhYVKpQleAKuHGuKEV8uOgqc7nrysBWcboIEIGVNZBlSbyenldFTgUypoYArkuvljFXBAF4+jkCZJx74cec5y6g2DXenwgQZZ67Z0kECl8TMadc+rwl04wHxbnQw8F7LKdINRmVfjBlsrXMRzUodeVUEqikWA85W6T8HOH51b3Uj58nQG4qa0WcTeNSCGQuUGGrunZC5CLj+RU4McG/V3l5P8BrIM9/FSDKpj24t2p5Jvk7IujmmAsUtVeO60Z9FxFE3pzG9bGI+XxpXra98PQTFEenuzJuHna7TE9SKMC1p5c/Sv466xz1sGv0A3zsfW+yCH9ITu5bQ1O7ldV3W0U9BEx8GuXvY7ZtXaF1tdaQbV9ECXG5NTJ/5uYtZXyYPfv0s7YZd44n41/OP0UbKqtf13kE54fWD60zAti7uR9LUHo319fynnKtn2ipAMiJg4cP8pwOE8e4GuISFTBReYqqkmvLk/f9o8efAGwNRMG+CsA0hCLbfOYGPltGoi1fVuCubxNrjHpM/BSDyDWpQ3GvzxwFGB4slxDAq8aRuglOnjoFCLkW8smHebGTCKVsnFfNKOEpWgc0bMQ1dgNleAxg1fadOBuIVWsFSIuj2LYDgP0AzsotrKfT3JdalMpTgLzrIT+S5UTkfjainA9FURxNpMrjj//QtuFCFMH73HPPOYflGtwd/z977wHvd1Xf/7/v3nvn7pt7b5J7k9zsPQkJCRsUEJBqa1u1FVtttXZYR9VaW7W2Cm4cIBIwCCEhC7J3cpPc5Oau3L333uv/fJ2b8PNf/VnFIpTfvXofgXDH9/v5nM8Zr9mN0rimvMTm5S3HvRdon/ncZ+yzX3yU4u6LFhdKPwz3qR6wf7B7kPmSrqLCy5ael2yb77rXdu674uJ7HrlHUWVnbCFzqg36EI0WYMcpak9ICaVTo573POEKnuNS6A25lM9+gQ4i8uS2/3gPnD/E7SJFM8a6mKPcBQvpUmp2EW9y3JQTGaU57tCRI7Z6zRrLo9hZ3SOrNt9s+3e9xBoTxfXIsK9//TFKnhdzHyCV2xuJXQq1dMrWu5sqXEzQZfqCautbcZ5Gu8jBWMbUIHPxSq7BNeZLFZV78ZwoJkrOiD7mdn+u4ef/JNN+ehjCHuI9iX2B9gbVJZQYE5fYxT0bZG4qhiBau2a1i1QSSLsPNfiWO+6weqKaEgCxu1Fyq4BYbi/F6cXNoHAcp8KsObnOKaCybvU0CChvYB+QC1GYQoSWekgmAVpFbjQxZqXyTkqGjACgVcyjyLsQxlQwe6Bj9MZozdp8y2ZHPiu25xq9SPrnbdu2Ed/WaJeZtwVIbsTtIWdEDXur4yeO2Tvuu9fNSZcgpSOYl9uICTuDM8KH+akRqbf2Lf/2l4vs335cCLm20OZC+NTgLqmD0FGkThrz4+Jly+kFu2x79u5zz4rmoFtxTM6j06uVWKZjEHnRcUl29Vq11RM1NoF4wxfnoHqxOujpycFlFctYjWX982VNPnP0iM3kvc4lZknkRRn7HnV91LH+jbJfkEBjBPJ5kOtTV4/LMz7WdUfIcSLxg8Q2KgjXDsiTOU0dCEOQHwLqU+gqkkNEa73iPUchTG/CESqHie7BDO7Zvr17XQm4Ipsk2BEBMoJLZYTv60IsIjerXMCaXzANutehiCXtZyaZvKu/ttTNuXP+vhBXcb1zJl/+/FRfym1fqkCow/zKPqQa8L+eCEStDSLHQlh75JrQ/ieNZ1QxSoWXL7EPbLN5rKVzmEP3795lW3nWwtmLKe6qFvdWmK4dDgWVw0fh2GzmGVI8UxJuLl+couqrK2ANch0Q7L+0R5MrTl0f54lxG2Pci3RTB1oUTqrBgV6bz5w2iptABFw8+2Zf1xnRgWuBeErWvHEA6ToI0gZIqbk8ayJ85R6pZm9bTTyXxBZa33yZC0XeiZSQUEZEu/aFul8ia0TE3iBAHBimNeX6p4D7G3/3egmQRX+Rz30aQbiDa5brqdfVynPXxd5BpEwA+wo/XSPclSI/1LPlnMns/fzppelhTZjPvBPIvHCMcdkLyRPL2r+AvaYH3Tu1bdV26tgR+4OH/wAxSZjVXquxl1/ag9NqpRUw7wSxJidDVrWyPxzn/ekei5QQAdLUhMt2RoS7v6FEUGUhimmobbAqSEwvBCAZGYlciwHnblMk3CDu34ILEBmjCG5wLk1yZgiKQQDFmqcxKLeRp9Z7rnUA71V7Fe1jFR2riF85s7JYZ2YRiVdAqXsf+2Q5Wof53hD63Dy5Hyk4qkZZ99XJk0ncl4i5Hz3xE3vvIx+0f//zv7Ov/mQv+7JEuvBiETa1WSCxp2ywcCzTW8Jz0Y/TVpGZ/Twnvsy9+nAEiPtziviYIkC07YEAkSt1mgB5/WfwNzjC4nd4Yf8j3zpNgPyPXMZf80OmCZA3+gpP//w36gpMEyBv1JX93/NzpwmQN+9eTRMgv0SAPHv4HycVMzVJZrVKUHtxdBw9dNAdLh9614MO1JZKUYWRnYADkajU2zh0+AEyzKQA/BqKYeUb5wDSK2KhBCBLhbNLiM9oIOZFHRhSob289xXyxeOtChXe/i+vsYe/XMohhsiseFRQKM/HQMYUe5XG4TMR0HqMQ3kvcVZtdHVI3SeQxXVL9BCnlJ7mcsMzkmcQvUO5qfKQee0q2NbBWAC7cuLbUDeNwxiFcMj0goSRglulyEUlxVjCgwDF5qIeX2BPPf2slQIwJHMg/4v3pdg3d7QTbzSbgvLTxAqRiQ3Jk8uhaCa/LwRnSCdgnsBUTjEcoCqJFSL2iXiP44deJRc6B3LAy4EgNRyOgoIpSfQJBtxos9LKWptFXEYTSt51a5ZadSVgVm4m8UgoDyFMRlArthFnsXvvQUvPzLVMcvmvAbINcvj2BFApQwEmR4cXB5bymkZ7Yc+rjgBJyqDkEnJHEQ1SictOL5VaLOB4G2COlJCTABDdHHJUhKlYighAX8V2qEfkKgCtDrk5OC4C+DmK3hAoosJIZSIrkkHFk4pJ4ITlgEUdkqVMfPUzc+ymTxe7Q7BAWZ2JEwA4EriHPajx6nFt+HCw9oIQaeVehgBEpKFGFACp6Agp9RagJJXqsgkXRQIxTlfpA1HG8qabNjpg+TSxHHlEl5RCUOVkZ9pRyk43ATI2EreTRPeIIqP0+tWf0cznpo3rUcADOHC4l/sjKICCZ4g9AbwzwoMdadFHFA0XnDikIOeoEAPVw8+T6lxl4YWURcuNUQeJF5sA0A95pQgXLzLogZqJLvOHAKBQGXKlEyBMik/1igTgUlCxrSKLTp9BmcqBfQI3xuKl9OxwHQXex3Ft4hhX2SjRz+J4UeSCuiVCIfuiAH99iOkSWKMIiDq6Nfoo896waS3kzABFyyj4RbgA2La3AWjRUyBGUy6dXkBXKWhzyfovB4Rq5/mpgKBbtGQZoEoEz2qZi0jQEuSL88MDReA4xKBAqxoAOM0DKxbnWQDgQwcg7Q7KPL2IWth69wP23Ev7rYh5YObsdPvrh2fYj3a1E/kwD0XgoOtYCYYcigfYcR0IIiAh89RBMjw8SafCMZd97gkZMMEz7omyfOHmGLcO9FaHA9b7WOGl89yfLBvGFSB3jVSioTxjFTiG+gbp0+kddBnyrUSGiWxTp41Ii8uMoVkQsGMAce7wpQM7h3QpjNUJoyJUkXVeAH0qdW4gqk89D5rXRCIJOBjn+UokZiUphTgfEZe4Asoojw9HmStAfASiwwP3hBTgI9xnAUXqz3HgD69TZJ7cSyJCfAE0AhkbS1b4Mx+gWOXnKXJMIPYw16WTsvZW5iW9B5GM7pm9/s8iMEWM6H38KgLEl3lFY8CH6+cHOCVyRUCJP+CMeolEevJmXEmqNJfJs8fs5B7uP2XZ6q0ZV4Y6r30UMGkMRKOb8SJyQLFLe3fttHdCHBbmn7XFFHLLSScUpKqSWBUIqCGIsiOQrhHJmUTaNdlfvhcgtqPRxbeUlFTYzoNnLTAiEXB1LWBtuXU1Er+1KMfmQYD00+X0NMTkbXe+AyBowHZCgOTlZNsSlPoTgHY9zNvFxaUQD8yp9JCEEyHojbPuZ88+Z+spB9a8rs4fOQJbuwYh1M4QGZODK6DBAcc5/POmzTc5h1EYxP2hw0emipV5FkXybNi4yQGrxw6/SryiVNqjEJAr3fOisX+BaCEBhCqsFhESBgjWBNm/EdV+L6CvyBlF/AXhThwdQa3OfFLLc6VncAkkxijrkz/KW0VXXbx4ie+PpLdilQMvleUuEK3gymVXRBwJMVsF2UF9jm27eQu0nlw9E87BVM/clbdkIQDyNZxb5+3ed95r259+2t77J39i5QWXbSadEr08l+PEnY2NhdoX/vmz9s9f+rC1NJaT807s2NGTKJvjrKqs2k4cpUT9UpN9+JP3WjjP3ksHCt169MDda+zKpZN29913ct1HbPfuU1ZSStxQiBexkWtsNkRrC69l7qLlNo7bzhNAb5gS34riBjqN6LBpa3BAY8W1a/bRj/ylU4CLfBXBrU4dAXgCiqNxFuVBkORzbRVBVFWDq4h/P3z0lHM+JTD/eROnmYsTqLzoCs9IKdFAOIFQSTP6bQZrWv75y65T6dS5i6iwI1m/6FIB8BMZr6gjOUC0Dn3h/The+PjsE5WulLiprhpyKQ+AkO4whAkJzGftAPsiwhMSYnFMAQLynMg5kIcrx595ogniQl1mAplLIQc1NvT8zwEs1lyszqoSQHp1JyhqTWSk8OmWrgAAIABJREFUCPp1kCnhgPgCn1WurLidwxBAYYDY2ZBuAhNFMjQCctdwDRRno1L6V3BjiPi+/c47cCHRhaP+E9ahDPYgVy4XErV5BqfRfADQLBe5V3S12N2XzcSGyblV09hui1ess3IEE9t5nkLpsvj2Z1e763CwmM6urha6ZIgK5XmIhDBMhNRT/8EY18sf8PgwXWNVjGFP5gW50O6/753XI5jS7RS/+/jJc3QohVkd138C8UYLrfOB7HPGJvogCGKco2Ema29rHY5OrskYn+HcuwrGZyVxjeOAvcw21gOpL9HHMGuB4oyqidObQ9zahAq4FU0EKaTn//Tp005YE8Pr1DgSST0zM5tnjhJ35ssySJwe1oXZuRBOzNMiikvZxyUwzkS+XWM8Ll261PWKyYUit98wAHEDe45exq8/P1tF6x0A22Oaq7knUt8X/WueZf71Rbd+VH1lyWtnk4d+hBuM+5tA1Fc091uRnAWUjPchkAgh0lJrOZOpcyoonkhqfhFjxcRwreB1+DM3Hzqwz+6+/Va6qi7acoq55dTwYq+3QI5f3l8VEYzqTrvMz+1kX/zQgw+zXnWyz+7m9Qa6+6A5Sfuxu+6528pxhShOVGvPbIisvh4IJgjxePYTs9gXXcNhI9KinJ8bwH4lkPtRRRzSTPrk1DNTy32RwKOG51Ngeh7iEa1lZ86fsxhcwOrb6GZt0O8X6C9nraLhmtkXaf+nvWOAukh4FrTf0jolh4ieR/27iBEnlPk1DhCB5+pK0c967cPhIh525durbOGHz7vXlgoJ68nzUM9z68mzLgLEn9cSExjqnocB9rLdjAtdRzm6oyBkNS81sFfPnJ3tYtHkNLp6ibkDwmTRvHmQ1eF2sYBxjXhqCS71dcQ+funzX2Jtxg2lHjrcf2HEi6VyLWsQL8iBEs0eWgIECS3qWNeyUxNczO7YqNxzsaxbZc7x7cVcFkm/X3JKLIKfIOcGVzJuQX6hFV8pdzGVo+wDhzHISJoi4k1kvaJrdQ/kaBMhIrJLa3o15xEf/swmssutD9yDbsZ/TFIchDH9WBBb5TjlvBDdTDLn+uGaTedcpM6d1pYue/D+99qn//aL9sS3niVeMph9lQf3EncoP0PzsaLvFImr+yei1ZszgVzeum7aC6sQXgSIuoRcPTx/6jbxNl/zckw7QF4PlPH2BoCmCZDXMyZ+m++ZJkB+m6s1/bVvpSswTYC8le7Gm/Na3t7r35tzTX/T3zpNgPwSAfL1HR+anAsQG44SHnE8sTWtHL5PWiSH3VBUa4sBz3TwjuWAcZSIkrnzFgGKVQM8jNsCegwKUZleoQByBYCPgKMKMsZr6wGmUe55k7t+/PR5NvYhAO6xdpXc63IAIX824C99bpk9+u1alPpExbCrHkPdLveHys5Vfh2CqrcZNZ7iBJI5KPtwwFq/dh0HumscgFCjcejIhoCZwcFtnIPOMBt3FQn2EQ8gULyDw1ElSmsBWypP9ULdVE9ETARF02fJS992y20OXF2+bI1974dPUtgaarm8100r++1vv3KOA+cddvDAXtuycR1AQgug4FxKekvM32uM1xOPItADoKXRIgAQAzm8tAC6FKH+W7+NvgJUqhVEEfhAuvgQI+FNefHZ81fsMvEJ64i0qEXJOxO1WA8gxYa1y3BtdPC64qyPKIv2jj57YeceoibiKa6cby2AKn7cB8WihHDIlnK7Tn0gAEIn81EJQvTMX7zcEomwUkRAACC9FMoiHIIAHATYDHBIHAIMkDJS7hgpUwVCiexQ5raAGHV5qKdDeeM6hAnIUlG0lM4iQ4pRk7cTQxPF61S5sAgx9YtIpbzvk9m24ZNX3M8TmBxERE8W90YOkHwA/wEOXUmoZEP4vgDIE5XWHwEkktNAh7ay0hIL5nujARsE4ipapANwP4aDnggRFRqvW7fOXnrxRVtF6fIZsu83bdrkom5Uip7Ce2+BBFFx61oAU0WACezSWOoiN9mfw6GiSpJxOYWgfksFJGyuryHzPp1egQYXu+bJe/bgMKgol2EUtg0QVv0A5vwf4BqHAwWzytP3CfKCpKKQE9XxbVs2cyAECMGpoQ6YEQA0KSj7iIUZ4XofogyzS3FsAE7rN9Irw+9oAZDxhawLh4gZwsGkTG0Bp5MA0iq8NnLtfSBgQPhsJiBHL26VZkDHXAi5KEirXlwqNQD0ctqoc0VKfR1EBdAKQJcCNpzIkwIKUQW4C7xLAnSbjYK5mhJNRc+o6FVjsQ+1fTzF54rWUGRaB3Ext27Z5LKppUx86qfPEV0yYIvpLxjEkfQ8Ku4Fi+baRx5OsidfanEdAnF0wvhCagRAgOg6hPCzJx1gKDWhNzEdIyiXKacFTNPSF0RfwBBgYRbgoJ8ivNJw/DRQmC5rAB0Y+I0gGJvdIV/XRDF6Zxnn4fRHdAGAttC5sh5VtEA7OV4OQjq+//1/CmhZBqAAKMq4TQG4ERCjMd2OAnQmY1j/XA0YBP7DM9blAFsRbyqjLQScXr9+nZ2/kG/vvO9+wBZ+Lq6wCOInAiEwvAAJ9QwN8jsnGAMCLURUuHgPF+0xZauTC0OEhsbwxpsibPfOOvcMdaJgjVZHAD9jDIBfcWj33Bb1K1etn79MgfF1AsTFifBxIwJLJanqX5rkGdPvF/Eh0sWL+6+5OpLnqZs5QO4WD95/Ru6klZxXRn+aA6kVxdLH/B7NM9WJ+niAcS5V+gBg7/afPAVovIA4M8gPZeAz904w7nshnhQJ1012fi/j5VxRmT38wDssJzEM0m+QiKFmYglr7dQVuo9mZOIomqSTZZsdf2UnnVJEFQbg+ILgOsQzmzMvD4dMrB0/ctSKCi7aJ/7243aZomcR3XJbpAJESbndwzNYx+9vJ0ZJRGZkaIAtpNy8GwC+b9jTvv3dZyAw8gAtiRjkGiTRB9DBnJuNU0Tjvxp1fT79PnNy5rq+BB/1PkFWnDl13Lp5lmZR7Lxm/XocHLVOFS9wPh6lv5xtit5pFtjH9br3Hfc5cLAA8uFd73qXK5QOxKaYQizLy7tfdrFdC4kjkrpfg1uRa+dYWxKZX0UARLNmivxQzv5RVP9BvJe4FAA0xmIGvTwpuBonIJbaeP51H/bs34erAieE+rAA0AIhWo7SZ3Tr5s1ubhJx54+LIpiOjRMHztvOF7bb57/wAZsYJP6uqslaWHvjFV/TN2qHD12wx3/cAvHxx6y5bfbks8chhxJs8+ZlgGmVtoZ5spvr/sMfPOWujR8Ornfc/w5btHWLnUNRrxgdOXO86ChRXEsfefaKgjsI+TTMGnHs8GFbs2aVveuP/tD6mENFKAo0FZkuslXxRXMAGV8gEiuEf1eE1PGTJ1zpsrL2B3iPQQgg4gEYPQHXTrHnkKtPcWUiOr39ATMhhYvLcSHgAvNg/VY/S13/GOQxc7EeDPYrn/mjRPv4Y2U4w+LomWikc2Gx6xXxYI4ZYl2NJyJL+5pluCFG2WOEM5YGWY/62Se0sReZxZo3wjPbyt4ggagkdWKpjFy/ay73VnOx1PL6O8V6yeGiYmSZwVoAZ3PlmqOsWcSn7qucVuoOUK9CYlKyi1e7wjUJhxQToL1s2QrXOyHxwPefeMIp3TNwvAoQFfmqmE85IBR7tmXLLc4lUIdTqYi+rARI2mzA3ULIQuyhxAiut6On8u1HP/mpvfzkw/bVZ0SIJ9BNEEgsaDp9bnssBnB4Fs//EEpv10HBWH310BGeU6IbAcX1s7Ztu9VyUMgrNlBzihwmTyIKCSYusKq5i71GtFU1dTAHo45Ppp/Nc4QS5lC7BYFCN/uHOO6pem9qEWs0En/VwvwaCEkwAYnZSgxjJ4REj/pJWBtYHFjHwukgSQKMH3I9JCp31++W08Wf9bOXeV7EZd7CRY70quHnyq2luMd5efMYX6F2Fjew3osEAAJtBdBrHGdlz3LrmeIS5UauqZcbkBhM5gCtN92IYDR2vCCdvdm3XfmXeTbzo+fd2qyHOJZ7qT4af+beOoiprPRUywaML+YeXoF4Co+IcW5AEay6h578jKmeCsge9i1al5ZCLGgPHcGcrEL0Md5nKnvSF36+g+ixZFuxYrlbuxVxJsJLfT/q/rr/vgfc75CDQ0TEKGPxBO5rf5wtqeyT9DWa4zXWknAuan4QIS7X3ziCID17s+fkENt3wYldFi1expp2mb612yBFKt11mEW83zlFhrE+1LGvUpG64rDkIO4ilk17gwGeB43DJOZE3ZMq9htdzG0iP3R/RHRozyFiQM6Q1wh7SCV9/a+NwNJzy3qp77kRiqS/ukL81dwPnHSEobrcZhNrKdfBBdyG6jrRXi+aexPNPn2I8VTFWUKuhVAENRLyROKomUT808szHgARUsNeJ2f2bDtx+BDOrBFbkJtrKVyzINaiOBzvCYgrJliHD716mPeLcwaSSl1CcykR33bXHfbM8z+zGvoLb8aJLGen4iXz5sy2aPZdAbiazp0tQOREYTxrku7PGHug3LnZCHoC2YuFsEaPMt8wvnmGdj6/i/MJ10qxpOrg4xrLIab3Kkep61xhQhHR4Mt9UH+JnDwSOSQyFlqZT4IYc8GsH3IhizDctJY9Ge+/gTMON8G5veWIPU35e3BwBD1MybxvPzvy1G77+o9esDA/+n46IYSJpFPcl7rJvNnXaI+hrhdPhE1T+w2JSKZAClEfrx0YbxS7iBX5/8Vd/ULslf7LjTis6Qis/wsq8fYGgKYJkN8UjHq9XzdNgLzeKzf9fW/2FZgmQN7sO/Dm//639/r35l/fX/cKpgmQXyJAPvvEI5Mb167CRk20kIB+DpgCIM+cOoHSj5gaALNNm26iAHTE5WILyBziMCv1sUoypcLVpl1KqQpAgjDcFjUQAyoQnZGc7uJvqlCe5c7NsyLcEpNs5LsB4n7y9wvt4S9cIE5hlrOLe5HNhTiOYnB/QKFBu4jqX0C1iqvDAdTl8BAwvnL5YgoyUSUrL5/5VKXZ6gToJkpJB6sSXAJS9yozuwxQVOp6KawFzjdykOgC7MsFiAuDQAikB6EJRTgaKPKt+ymvHrCzkBj/8ncr7XsvAiRTJJqXMxW/kgmo2tFch0MFAApypupaFYD3kGXhZlCpZB39BXrtsYAEkk47azkFtm0ACBPjdHtQjl1PH0TwjCQg6HFeO8W5aTNs7pwM4kpqyfolSoXXcO58AQDEBCAeMStz5rryyk23bqXQchfOEcqZIVx6+e/egeG81iI7femqrd6wieiZeAcId9MvogOxDsYCTgWwIBKzpuuRHsrIzsRSr/9WD8ioD4GpOuDq+6VKlxVf4K5AdYFaKmXUp4DguHjiPvg7kS26tsECg/j+vf+QZVs/f825QHRAi46KIN5iKk9bAFccxJMOziIXFK3VAvg0H1JJhEk56s0kop10P0XaSJWvKKF9e/c4AiQ9Ld11GCiySEBCJ6B2PKSYiAORMiJuLgJeCyCej4tF7hM5Twi7QsGMWphxNTjQZ5lp9JwM9TrnUA/EyEKU4x2KpEDFLpDMdS5wMO+BpKhlDHvgjuCM7EgM3UtfDrrKb1aEVROup/e85xEbJrLLj+8XAeJIEMBzjT0vYq+KURSWlqFKJ0ZOpJMcVMuJWnBRZWSZN0DCyKmjay6wvxaFdiPjce68hfzMIOfOmUTBDCXFdQ4AbJtDn7cPcQioqnkuBByJWPLnUB7L/ReoIaBIAHAz9zsTsENkSBlgwZxcObRwRqBOVPxCQwtxLpRZh6G2D+XaDkDoiES8ecNaB6bLSXLg4BGbAGgLCIu2AIAfFSnPBMD5s3cl2tM7iTsKC7QkCqEjgoinos+EH4C8kXZgHZAFZAOe9/RQOI3zyZNSdqlz+yB0br3jdmItOuk/OWpb6NOJyuixlkK6buIgBZiHxngtAg77AWzkwtl/8CiZ9Ll2FbDulo1r3BldiuArOIWWoKzNwgGi7HMBN7q2q1evBvzqQukKAQpIk4ZbRKCiiA2Bq/pziK9bCRCl3pgTZIXP4doq5ujBBx8yHyJvThILNayIK4ABgUOjgNjqnhB5O+lKYqfiP6RGFfg7lSsod9XU3+tjEwXprxzocCpLHQy3bKVn4PrHnoODjqwRuajnT+CDwCQRI8/vJtaDn3/DDXJDYesLwePBPKm+CCnvAxkDUuPq9zsXiMgW5utQgPncPE/irMpsDqSAe56V4Q1QEuzDM8iz4AU4Wck8msB85ANw9ZKi4yjLVvY9D4uLB+qBkO0mTqnwahlK/B7LW7zUnnj6J/ZPn/o78xlsM28Iqy66Yq6UVFpxPe7AxJk2G4L85d077YE7NwMyBbmYP7lmnnj6Gbv97nvc2LgAuJMuQlTlvFyuQ68ctPe+530uY19xicq/Lyktxh0H6Uckm8f4EHGE4S4isLF1yL75rRdt3Xp6OHjeFXs1d/5ce4koo/seuN+Oct/O8POT6GBatXqtI7+loI5A2b+XOBrPySHbtGEd4HSiGy9XAJYVfTUL4FAl2AKh1R2i8upQnttDuM2GWPvkhAtg3k9LT2QurHGuM0WVuPHC9ykyzqmY+XlBgM5yfsyjZFcuLnUtNUPoiuyMw/Go7qNkitkDULcP83y0OPdXhL20Zw+q41BASD/U7At5hoYBsVGR87yMs/YdOHTMxgKjbFbuCtv9/KvMZV32kb95gGem2cqOnrUoHF11zJGBPnRclXfYN5+otX95fJON+ATY5778kmUQXbRk5WLu8CikEi6z/g47fmwv6vGZjnyal7fYEQ1tECOD3Fsp2uVgSkqE9A5gPDCv9Y14A7JdAIA+aR//+F/Zp/7x7+1r33ncxpgH5caqBpCLgeBWVKI6jVRoPoZY4NTps8T4pNmtt28migXiCbJCQK5APl3bixcKuO+VtnnrNuYGYrcAW6MB7FvoMThFr1In6+kQa0fj0FR3Tr/GKGPnix9Is089Uc96EOsIkH5U8csokx9RLBB7i17F4zE/RrCWd9DhlUgEzQRu13DuUaWcPTjFJnju9O+TWih5dDWHCiyOoftgKkLJDxdBv4tK6+Z16EOPuYqvhyF9kxlLApLlKqkDyE/C4VHD3C/irQI1fgcihmiAfgGeIsnm4eyo57UWXi2ydz7wLnseYl8RWuqgCuAZHoZ1lxPlprVbrbKm1LmKBPgncZ0yIaV0ffyDIiyFGMNjODU++ofx9nf/XgT4n2Z3IsDYvv0J27pxtSOT1eeUCKDqzXtrVdQSXRwic71ZX0pYm/phhB96+BHXf6N55iDu3wWUORfx3w6eOIeDw9Pa+0dtRjo9T5Bh0VEQ8+kUmQPgb6OfRk6HNn7u+TNnWUOGLAHSp5noqxHmzWZ6xxqIcRqVG4PrKpW7euaGuXcLF+Q5p5r2ce28Ru09tJ7LpRKIYEC9bOqzkhunEqeKiKlcVPzh7AsUdaioMafMB7yXOl+vXfdNzokEIuu8IUHUWad9j+If5dbQ86l5Vl+rGfrqVxdb5l+ccR0gchQp5kj7WinvRRZnpqfhmhvEdZrl9iJjkEaRrJdymIjUFGGqtUDOQPlCRap48f2KhyukgHsJ41D7hMVEMp1grfNl7p1Nx1UKhG0B3VyKOksSCcq9UZxTNuTN0WPH7dbbbnPRfCXEsipCT+MkgPeVCBGg6x2MO1ZrgfbNijuV8KcRF6o+lhFvJveSxBe+zAchxOKlZ2TaSYjLpfy3aMbsQTp0RN4oOkpkviL6QuSYlPONmDxFM8Yz9rX3U8+R5jmtYXLvykmntelG74fcwe554GdpLdI9+bUOEJ4bCQXkALlBgujnyf2RCwEiIkCiHZHZisLKx8GRiOOnnzk0ij2yYp+CGR91zDO6Zopx0n1VhNQw82sQ1yTU9QJ1OALkEKRyMONuAfFsvuxD81jn9cz38VzvpSR+6dJltuOFF6wMoVUIe9Z1t2yy2cSJXSgssD3bn7YIepnk3vFnrlrGuWE2gpHiy8W2a/crPNcDbHN0/30hbP1s4eL57MEGWIs9Ed5Qmo6II5bn+BIOtjbc8HLGT+LunWC91XXSPkzEpwg0ESKSUagHRFGYo6zVIlLVr+RcONyXpUuZnyFATp86iSBrIWcSxC88F3U4CrvZ78gh1Q2xq56+tWs2Wf7pQjv81Ev2pcefsuSYmbgOAxEV9DHnsi6zOxYBIsGOnn1tWbQfmeod09OBGGCqBcSdZ7TvuL7DceIAfUw7QF7bzv0W//D2BoCmCZDfYii8ri+dJkBe12Wb/qa3wBWYJkDeAjfhTX4Jb+/1702+uP/Nr58mQH6JANlx4SuuBP34wQNkxI/Z1k0bHMDvhzKpm5igZh2sAJFzUD8J5/MGoOpA4T7IAbELIFqRKoqOUa9GKYBCAge6aoDcqFgOawA86kC4RJkx+3RLB5Ct4NBXCfCuA933Pp5nX3xhGPUmsRaAZOMceBTFdY6s6xA/L7t72xZLJSpjkMPMIMCGXCmJxCtJEdWOQlIAcxQq7Xnziang4KyILMUjrQLYFCHSh6pd/RN+bOr18xVlUs8he/OWWwE9zGXb15PJv++Vw7YAYPrQyVM2zoHw4x+cY5/82llbS3HqAKo4vpt+lETLonC9thKFKwDVMIcZP1SKPQDJERy+fHDEBFPiij/eOGHYJOTAEO6M2poWAMlofg8RWNX11gnQnUTGvqfnKK9zIWp7c1EGUpIHBgRzsNoHCBJuq9dvst37DtjDlJYePXiQSIlJO3epwLyIAMiaizJyCDU2JdVXy2stO2ceis4R594YBDxOT+NQzRtUKXk0jg0BuRWAnX0c3JUzrfQBRQMpOkIbVpFDunb6VISCLPjKvtffVxNpIaJEqjQVurYDaugAJIBZUQnuEMVBef+nZ9vmz2LJ50CnsaGeAn3qniriSKXTysofAQQXmCxlWw2HToEO81QOzP1S7Fol8S+RHMCTIN9udIqUkvkeCvAsB4k6D66Qj51CXEoH4KuLn4FA0BiVo0RxW1JHCsxXSagAYQEFcVIIMgb8IBQYWnx6oFwN55Pxwf0N5bVOcL36ed/jvD6BE5nED7QxzhTHoTxtfA0OHNRBvBkXzzsfuM9G6FxRNJFzATgShCgs9ToACAgkvYwTQ2DCCH+v6LiszBxH2HVBVHmQG11OZn8u2esCBIZR2FdV1fP+yVuHdGnWAZgSdKT2Lvt844YNnDqJ7QAsjILYagREk+JYMRmKUxjk96rUuZcDtPLPBeBFoUSXwjGDnPkhwJL6xhqngs3lAN0GGKa4EsW7XMEFITXtimVLiIZbYNdKL9vREycByoKtvYdnHXArmf/+x/dG2Q+eq3ZRM0kQFtH0k/RBnM6A+JPTBkTLZauP8PX1OME6O/t47xAHuMA0bvwhM+csW0p0Sj0EyDEHDv/Bh1bbZBuqbuI8PCj5himzYYgtHxTKTYDD1XRMePgGunugwnWpTEsBhypx/zz00EPu8C7HQDVAgD5W4kYTEVLBtRDQ4MmY6GCuEsgcBQEiIksxVTrAx0OwXUT9KUBN4Ngdd95l/oyVFkBxEUlSgg9x7zTOA1HFgoJSb/J/QCA9TA7IUTUI+zvNNTfcKffcRbHtL3zsf5XuGVw+Uh7rQ+/DAUbXwYQbgMJdt4Tbz/fg5OD1uJiR6xEjIhfHpSxF7avfpa4VX8WKKSKPnyECUESfCJClywIAfxrd3CoARc+0HFHDdL3EQAQe3r3HKazDiV3bB/C+YvESirlRpZKhPsazI+V7K86PMfofFAdXWFxuqRCNQRBoq5flWaA3pfc4IkIgZI+dumQH80sthXFzyx13sS602SsvbbdbNq227AW51lFXa5VNrcxn+205Di6pomOVd849ev6Z7XbX7XcxPwQyh48BlJ9zhGE3jo5Q3EI3AeQOdjUzNvp4ZvqI9AOkPXiSn8Mcz7OnXgZ1bpzPJ0KNmDx1bYho23jTzRBdvW6+kxtE4GgWji9PHDRLcLp085xr7ZBqWhFYcoAk0CujZ13PQw5z0hjApADrVuYZzZfJAJc5uYpbI3qJufZplPePPPIHTn0ukukV5ukclMat6sNg7OXhKBTIJVV1JiRdKwB8Fs6/bsiQARw1CRmzrJ+4EhEE1RCuV3DZdbDeCMzfvGkdyuFn7d3ve6/1EV03AGF77nKJnaVrpbF91CJ8KWe+dYPlzQKw6oNMoNyggXW2G2C6tbGLuWfULhZPWDRVLrfed4t96T/2WhgAagbXSFEqDRD2g330bDB13nFbHv0mm5hHImznnkM2j7EQlxQLAUpvl7qu+Jqt25YAmtKJNODPc9gNsdlJ5GANMVWn7KN/9WEZFJ2CWir8V189xHwdRXdKmnM/phNndYEC5mDmirSZscTEsCbxdcVFpThoFrluguPHTjFPjdh9xABdgkQKZgx0KIaK+UvqbMFxutfjQUQE8oypRPzLH86yR7/MWsD+Iyoq3AHrZXR8qPcplrl9jNhDqaOTeMZFggcB4KfEh0Mc9QFM1zuyXM6FLCKLhljntJ7EQd40AeirjLpJgDzPZzdAq4gJOQu0Poq0VG/FgoVEDULUqcdCBKRqgqeKiBEIsE6o0F2ciuKw/Pn+RMUd4ZYVrOjHM7lq7VoItmM4o+bbC3S9KKowiDnm9Jlzbk5buXIV8zvEDXPhcYBxEeLJOBL6uU7qNFMs2IceiraPfP4CApPZzGURXM9ZvL9uouxOmg8OzKXsjcYgb7yZp4IhWBobmly3UvfAMP0PzZaeNQfwONSRNSrdVs9GQmKKVXJP8gtL6Ezopc+jz2bmLICgppfBp88SYuk44HWuwGFwlfeTf/YcAhl1Zw0Te7bImtkf9kLiVECiN/DaRbaMC2zncxbRWb2QZZn86c/vPIdDVM+OgHeJMNSBEUvMWRQ9VhNMqlcKi1xZewz7yfkQiiIt1QGTQWRYYWGhA37T+WcBxiI5z+XnO+JEpIQIkEFIC903rT26N3JKlH5jKips9WchgBgzvZDgilK5SCCPAAAgAElEQVTTvdV9lIs4DZdXGPsRxWOqF0Uuuxh+fiNrWhdCBrmCdB8JXqQbh44xxoOi7wZZz5xDiZ/Xxxidw3Ofj4tMbpf5CC6icH5K7FGI06OCzpwBRDdhXMtwxohIL5WQr1y1mhjUvTgbotlTX3PzlPraViPsaaiu4GeEOmBaRGobbl/towQtiMSfB0kkB82lgkLmthL2bQk8kwDbXNe1uN4uEzenvjeNTfX2hUIGBLJeuLg6nMBViJgycSQlQiLJ2dbAc9IH6ecch0wEmhtvrEmvxV3dWL9khnSOSD5/RQn6jb4s5y64LhK4YSwovE6AiBDQe02A+FHxeQ0EUiTOD/2dHDzBOHvkaKyGWGxjTRFhptcZz9crAquXZ16EewyCmwUQ4/k4DD3Yzy1j7PjyssL4GYnsi5768VMuam0+82EJ82sJIqdlCMGWrFnhYnIVd3rs6GFI1XpHICaxj37onndSwh5kX/3Xr7mOuOj4ZOKscL0wTlO5ZhHsgTq7eU2sVR6sMyuXLrKC8+ctRuMC0UULAqheOuXkBNF+UD00er8i30SOan4Nw+WkbiMRGdoPzGBNuhFBG4tzJRJ3ieIuQyBS2BYy1+HSQphWXUMfI2Ohjn1pNm477TO9DXKjc9x2PPGsff0bP7TJIW9LjM2ABOlmjWUPKkc4Tg1FRWp8qABde/MpekNdH0SbuSdniggRdKFncpoA+V1gjrc3ADRNgPwuY+M3+d5pAuQ3uUrTX/NWvALTBMhb8a78fl/T23v9+/1ey9/2t00TIL9EgOwq+/bkyy8+T5FzIyXRiwDJPG0RCiiVXIbhJDhCxIzKQ6W0iwAsC6fPo49Yg1aiT1TGqCgeOQDcBp5DjwOLAY2TUSd1oLIKDA7HedHmSkVnQoCUACxWEmkQAsBRBIj58n/cbl/dMxXzAu7J7wywg3t327vvv8fmZaWjYARExXnRi6Jq9YplNsQhWUpMlXieR0U3E9WcgIMRkIYeDg0q01y2ZJEDm3wBZdRrMA7w2wdYdrWo2EUzLF22ioMs+dhZOfbKz3dTSlvnejTqADwaicRZAAh893ov+8HONg77RHIArI8ALIYDyLU3V7reEQzj/BlvRbyOuSg+lSvvWBVUu6ABvO4OVJKtHKBQfxI90t7WY2cLim0IMCBdsRkUv2YCho0MdgP2xwOklLmi96PHTkIokcPe1kXxNkXfAF/KQEZoZhkcbF7cd8gCUdZ20YvQQZ9AYwdRCbyWEA5Z3nydXA8xLkpKUTvEgHBA7OGQ3cEhVsWdimdpw4Eh4kCgqGI7dGBNS02zDJTyAvMEvMpdMM49qeJwrYzl2bNmORVrA4dOESgj3HuVdOrA7gfAoHzmvf+YbRs/edmRYnKhiAAZ5BDbA5ipygSVlEtQFozCXpECyvFWibAAJZEXGURN7CZmSWTCqlUrXfTAjYO3+hocmM3/FA8g0kBEy1QEA8W9vHYpSgV0qXBUMRb63SqFVyl7FoBLE2ReCONrCBdCMGBvMIfc1IQ4lOoRrn/GkwNpNTnakYACQq5icZkoX7mHw2sTETB1ACrDEyg8IW/Us7IcRV4s13pUgDHXuxNCIgLV34i6ZgBaVMbdAPCaxoFd17kTwmFocMIpxhcsmEv0DQAzClO97nn0dgxBGvSgKmxsaCEX/KpTs6amp3Dfep1zYyHK3P7OfvLgS5yCXaTjCK9ZcTWKr+gDHBJooGJrkV3Kexcws3TFChcToWztoydRogICKB986YpV9gpxKFIBigAQaSMHjhxUihXbvWef68DQ+xapOYf4lQ8+nGrbX6jleic7h1ZkCKpzSCvFiIkonOT1SAmqPps6FP3qNvEDTI9A0St32ChARjivLwBl/ncee9yRp70QlQ/8yVKbbCE2hVgwqW6HeB8hqG1rifXx9Q+xs0R5zADMriu5ZKspQ5YjyZeDu8ZiAvdDIEgZYJHIpRmQZ+puELGhcRoAyitVq3py1LGiwlSNcRF7sxjXKjPWmBIAdTNxQwp/EFhXqxgmnCoN5G9LJRnCfx/BQQWD4UBYF4ElZ4Vy/gEy9O8ung9gSeSGiMEbBIf+lINKLh3lz+vfbxAb+lodHAWc6u/0ec/WCHthX7db4dz3Km9eJJdAXeZJ1xEC6uzirlycyFQZu7pTRDauWRVsJ46jBmXsiwARuKd7NNrd5sBiEchRcYBMPMPNAEFZgIgO+QCcHODvhoih0lgMDweAJoLsCgTIKArbv/jIByB7h3BlDNgAxIZI23MXS+2ZPcds5vyltpq+jZiYcNvx9HeJ6Vhms+hEqgDYr2xoJXatyJavXILzi3gTxu7BPXutDRD2kYdwUkGUj9EX8MQPfuyy/OVImgfZ4OMxZNEUl7cW5jOH8zsH1dMxiSr6KveYbpyNG13+/mkU6FI361kVWK1xoVgp9RUVAZiqm6FR0YPpSbYCYrsaMrxSBBlzRxDzkeJmdI97GDczIT71ZwaEj+Y8dWBJJS3HY98AoCauQIG2IuCWUvZdxmvJAsT+/jcft1Vr1tps1O0nKOBtg3RTRKDAOyl859N7Eh0XZuPMZa3EpwSh4ueu43oJgGw8a3UA7yr8TeOZv+uOrcSL1VsQKNc4RK6I1l7U+P/03efphAqwhJAE++sPvBs1OcR3XaF50q3STcHxGO+/rKgaQhCSm6n9WqvZO/4Ah8z+QpsMSrRg1pZC1ppuunSos7Jbbg61DeuXAirm4dzsse/++Hlbu/kWuqXS7TjxO6VlzP/Bnvbnj97FOoCzcCQSYBUnqL83azrgaF87ZNNaxq46doioU2cX7i/1HzXSUzEzI8fuuOMdbiydv3gKRbsfQHUgc6Kif8pcRN5AP8QxxK56ZpoQFARAdgcACMfwHFdzz9JR4B85AQGA8j84bpYjNz/3p8nu2fjE4+UuBlDdV4qeO4tzdIz1fsXSJfS0VOD6S3PPh8QQ6u/KTAJkZt5Nggzy5RmKZy6qxymWAMg5yDqpZ6UL8iKCKK4qRAMC/ESCaHz0899DGCtalxS7NA8CpR8ySQSkyqL9eX493bzS4MaSwHuNP7mKovn5XjyXJddKbR1jVm7ZCADuetZTEbLFONoWLl3u+jl2QU4qYlIkSQ7rnIDfOvZMTvDBGFe84hBkeSBxNn9DBNi3dgxw/yAV2VN0tdcC9uZYXTn3m/vhx/gOZL4ReN8PcB/EeC6GQO9CwBEaTZQnavAKopgiAXhrmFNT0zLc2iECpIny7HIEIp4BlHYnzUQg4WvpM5jvK4vo59qEOyiMAumXibAshzTPcXu8GOaUNn7POL9Tf7axJ/Pm/U1wzXwhFzTPdPNcRDFPK4ZQLr54frcIEF07dYBE8SkHpBxBNVxLkflZuFYT5RRiv6V+J+05RUoOqVid1507l9JyJkA5sBJYG0U8dbA3EbArx6oA5yv/RucFH+s+U+LmBs2a6khrY6+mOVjzr8i0qgo6dRh7o6xDGifFRYUIA5YxF9Ezxpqm/gQ/1uap9ZbITEVnss9SD8UQQpRWCE7FNcnZpH2yHC6rVq4g6q/DOZMW0wHSQlSYXr+6hJyL0JlUvOk22+yEOnXsHRStJHea9tY3UaQeyPVrb6pjzEa6/bhcj3LF9jMPihBKgrTw1HiF9NF8OgzZXkGXVQeilRkQvOr4CAOkH+B97dy5k2cwnWuNwIixKvdJD3tE7QP0tUGMw07WAX1qbZJLUOuS5jHFhd1Y17SH1Prn1i3eh9bAX0uAsMnXfm3KTjDllLz6rSn3h+6fis4l5pBASkINFzfJ+9bfDbFP1POaiaPlCmKgBsQbk7h7JpjsZ/OcRPBeuugDzL90gfEy0xIRwnQiQvHg9S5FvNPLfU7BVabBsX37dnf9FSvXhIMmKoEoPuawEByt64i97YTEL4Usms2etK78Gk7hJvvSZ//ZTh85Y0/9aLt19g3ZJKS9D3FTk+xD8lizxnBJXCm6zNozbKnJ8ZANkVZy5RIxe+kuJrcP0ru2rpP93Kgj8hylwIZVa9CwhDOsE7pHgexfy/idisrTfqaFtUcOaO1lhwa6iPlbipvFl75GoiNx2mmPqbm5if6ThtZGyKNEzhIpkC6jFh0K2XYeodT5Invupy+yN6XXq7zOVqxc7fbyEjRpHpHTlRfjPj0UXyVSi5enT4krXNTna30gUwfvaQfIbwtA6Ovf3gDQNAHyesbEb/M90wTIb3O1pr/2rXQFpgmQt9LdeHNey9t7/Xtzrulv+lunCZBfIkC+uudvJ4++uh813wLXkZCWRBkitoQI1FTdKLt92PQ2EPkRwOGwrPQaIHYkKsOFDtBVJNUYgN8QYJYO+cpFriZPXbqhbDoHmlFs96EKVCeyUggKAIryKI2V6twX0PZlHA6vfu9B+8MvUhwLIRLP4b6VSC2Voq9bvoi4FvC8gU6nMlfWdkt9lQ1wyE4GrN+Ffb0YBd3Ktett/sLFrh9AGeOKtrmD4kkpyf1wtgSSsdIB2OMHsaNogEHU6OHhkBoJyVZKfFRVVQOF49jt2fSfQ5X3ChEqH/jwo7Y2r9c+/Z9nIV1W0LlAjBFA1jziqmbEqFxbfR+AAOs30j8ybMEcuLuwzIcpkxlwXTFA4xAMbeRm11U3A5igQERJXVFPDA9xEOG8zwzIj8kJgESqQpdT2n3mwAFLTQHE5+Cqz0uFxQDFFDCyZijmhSMnoESD3fPQe+1ZOkJaOUx54xS5QDxNAX0Om4hs8QWEnwSkHBsFNAQUFJBbRjRLN4d0f5SkIolcOTDgraJH+gHLFI2ThWJSrot6DlKVgH3qUNGhS6cggeyKGdKB9DQxHFKHTtnn6RrhAFlN5IdAhnDu38ufzLI7v1TlYoVUYp4KmCAHSCmqXG8OvvNRJ6rMUcDjWspjRbIIvFiMEr0HAF8KdilDFYnVx+E3DCBMLhZFngiYP4lDR4WNEWTKCwxWt4KcIi5SQfn9jDwRIJmQIXKSCGBZu3oV/wx4yz1RVruujdop1d0hIGGSOKvV5MZ3ovKMBxiuRg0Yxu+KQNWrQvUUEUY4MeRAKQSwGxxFSU/BaCnK3zjIsQ3E6XThMlHvyGUO3vOJvRhClSpArh6AWIB4Mop312vS0ctrxk0BgBIbSy4+BF8bRF0Uh16Rev0o3IcGpeb3pjAV1TP3a4L7LsX50mULHSgxQL7/5UuFqGTjHJkg9Woc4K4ysuUl0AFaF0ERU4oCKQR8Xkh5snK1BQxVofBNxj3z+Le+Yx/92MftVQqj0yna1fP3KtEYAt6aAA0+xDPwrW992xWJ6/5Kify++2bYzn3tzA8+OKvIDofgSkat3o9DK5Qor1HA827GhD9goKLW2iA+GyGOfIlbioLMSAFwuQrA0oSrYsnylS6C6QIRFwIT//wTW2ykMZJnH+KkqsJiiKPwgWhQaXkwvQc/3b7DVq9bb60VhURcrYFQBEQDpDyMgjoKIFEAmYgKkU4CG3W/LpMfrjGszoEIrssFuhxW0QmhCBjFYyl2JZ2xIvBGBaAtAFcrALQFiGrM6ZpJFVkMgF7NawVJMz9eiwd/Ks5FcSf6UITJddmkmw8FAokQFCGrjgoRfPr5jvSYwnycS0QAgp5Fpyjnv6lTQkCcU9byIRJEHzteltNOBIivi7kQsaL4p6m0ranydW8RMTwH+nnrVwbY8y9UXXfWUdoL4SOnVQz3rPrqReb4Gai+Q1xOvIp9cyCB4plrhnBhTag8VnE0kLd+PihNw2LppjjMuOfn45568ME7AEw8rbP4CtFnxLThBmjqHLKfHThlMzJz6ThBZUpJ8m03r7ALZ4/aXEgz5e+3A3R/+4nvM1fnQnAssFHFtOAIuf+ue1HqAwgBgl/IJ/4PdbvmhbVS4y6eR2F7m9Vwz8ODvJ2jrr1zknvX4mKt5pATLxBPZEg6Clw50s7h9pALIwZQVXPTBPO6rrk6BlJxxq1etYzr520lxKmpjFyZ+SIzVFItMFBOEcXP6HnIhtiOAIASgKqS5n6uzWYiUo4dP0JHDUAcrioVYjcRE6P5Uh0RIl/ycAaMMceo3FoupCSefz2jszJSiIpqMm9l4I952oULhTx7OQC8XnYcwqAcMFQkTijxVNu2bIQaYSz04YSCXO9nfmruGbYv/HCnTfpEW+CYr33tsx/H0UIfRG8dqFajjUOGD0GytrcSudVCxj/PSB/zYWx6nF0uAZQOTLQzlU12oaLPZkUbxH2gfeBPVkNCB9CHMmBHjl+1yzAmm++6xwKjA62c67Nr10G6KJbZB/98K89pLwTBTHt2+y4IpWhXmB4VHUI3SSfjsot5n/kNwHQYN8DMzNn8+5g985MdiCTC6WK5iWi/LPMJoI/BR+S7PwQwnSmntfbH8H0QOETmzV2wmN9bQ+9ECG5NwGOIiwgcHR2Af7o/7X3e9sn3JlB43uCij0SCpzOfaX5Vt8SpkycBYqdKgRWfGMr9iGeubIKcTgDc9B7j5xHZJ6JWRHcQ99aP+dKb51zRR7JWqVtAbgbFXnXzLCgerQGAvg8nSBivS58i8OXCi2EN6GK86HtFpLm1gp97CZeiOmh2PP+CiwRLYc+i8u1QogLjWLPUUaaOJkUVBqPGPki/Wi4k+CgbJYH+qYzry5ADmmNudDIofksFxnJwfPw9UwTQ4z8bcGt+dGQInTKsb8Od3NcUM6IeJ7hfA6yRgcyjo5AasZBBozwjLTg0Bkgu8oRYPn+lhJhD3B+A4BJIqK9KvUcJyan23R8+Zd4AvPGQZmtu2moXzp+09Usz7fL54zybS52DpwkQtZk5OjIq1sXqKUKtGaDZC1HEgCIPcT74y0mhomqeGTlH2nlWJIZQrJecbALRNR/K8aC5PJDrqH3K8ZM8c8zVgbjM5hBhJELoCNdJQptcnvEiStBTeU/tOHdEjmm9q2fNVkfLoJwBfCqO7vwXIEf4WPiJi0TvJTvSWGuryO167qtIU0V56plWFKnubTlE1epVK3DftFoK+yFf1vNOhCOZKfw+7tkw83Q5c1ALz5gILDZErodNkaPnpPpnXPS4+FVv5pEsiAhEAqyRucTNJTIuzxAJp/gvvQ5Fg3YyHga4/gtwYqhIXvNRFvNyJySOhAuKeQyCfKirKKFXgt4YgHl1V10uKICUw8EhZxeuNkUmJbFHO0XkVXxcop06QfG6SuiJj0sDiB8Yo6MKsFxzrIg1retyqPoTJRXLnFkIgSSBhgQFEsoMcw39uZda07TPD2BvJDJJcUn6O+0j9af+fUyiGq7DryNAPG4QIA4LnrSib06RH1oWPeQe5ncEMl7kyOm9vmfRPkd/JzeeP9dTYp3zuKS6iGgMZWxo8U3CnaoYuTmIt44cP2pxzKPX2KOpy2UOa0MOpPaun79ABCkiKsiHY7hP5WrW2ImDKFm1frWdv5Rv5wvyiRFbTMl8BvsxCDbIuln87AyIk25ESaWQy32Ij3rZox86yTVOy+QZCbMc9rDqIHlpz27ndFuE87G0CIFWKs4UziHR7OEDIEzaW4YQ07QTkYhbThFYEk+I5GE/K6JH4hQVvgexn1THnjfreSSiGu0VEjifeXGu6Wd/6c1OKQORWTU9hsc4syxaspA5Elc30aqevI7MmdmIq8Zx0Kdbc00rZek+Vl5ETGjXMHvIIfvkpz7DfEWcMXG6kfTb9XKeGEGA4O0VAM9B1CaKKw+cKlN/8hpd9wfrFq5lFaLrY5oA+U2Bh1/8urc3ADRNgLyeMfHbfM80AfLbXK3pr30rXYFpAuStdDfenNfy9l7/3pxr+pv+1mkC5JcIkC0fXToZB/C7dOF8qykvtfc89ADqIoByVOfXiq86G3c7KjYVWat8sBtVYCROEAFqOvjoICvQUSo6kSCy0yu3WaSESiirAJSUMy8gYYJNvDJ9t2y91Z565jkypf1t4+at9sjqAfvQf1xzZXyLKIHNBKgqL7pEvEeG+dGV4e9JZBJqKtnRJwABVBJZQ5TDkeOUtaPovuve+5za78ArrzhXyr333MnBACUb3xNNd8I4SkhPUQjKWubgMsGmPhTV04njpwFngzhc5tqpC5esGiBrmDk6jYPnEAr+d98WaZ/52mmnuKrnUHrr5g10R9Th1gC4osQ2HZBgjGsi54AUsBOAQF0osASsqAuisbaRLGl6UupQeWKdv3qtxsZwxMQQpRIYCKDpw4EDhW8ebgDFQ/XIMcPr4sLYczte5MCaabG4Q65ykFsAQTWT4uirqLculVQ4VWYPitkduw9QVhpDlEU2oCYZ4pAgozg/VIrYivKwnwNlK2rvENT3UrIqqkeHKpEfOrwGAbzLRh8OMHGB+Agp4s9SpCjAVsCLFHI6XOtQH0xUxlUKOxVHIaBPDhGBBzfy0RWRsPsfMnGBFDjl+TwASv158NUDKCGbABRWUlo/w+W/K99YxeVxgFMCm1WKWkichn6GFL5pZPjLSaK+D/2dDvc13IMgyAcdyF3kFddZ71edIzoYh1ESKeKlAVJFCkkBHerKEAmRqCgBohFqqisZs4HkM1N2ykFxiHEdQkRXWiLlsQDEx3E8pfLPkYAVilxTrFMdgFwqCstmnBnB4fHkax93+fj6vXeQz694i0gcUwUQIHrP/nTByM50iW6JZMDmSGINengf3d3EcvVO8GcPwFEt8RgzeZ8JgGZNNgPCcBSyYITxWUk3RxQxWIpoaOKgHAFoNkacyQpIg8G+MQDYk+6ArDJ6xV2pLF2K1Cv03+gQLRBG+eSRvEcRHgKEwiAApFhVXIfisPbtPwARkkZHQYqdpTR162134NRqte3P7XCKUMVd6RnX8yTySsEHH3x3FoSFB8pDXElc/2zKpJWtD/Lhil5LiwCiIb1CUMJePHKciJjFTqUpx8pqFIdN/PxyCNLk9JmWnTsPUuNZwN9xwNpG+9jf/LV5BJTaQDXXDheVP2PUg/tcy7VQ5EsDRc7jHMLTAGuzyOLuw601BDjWRUdAK4BUNCCjrqsIHJWgT3UTEUuj/hli84YBGwogOGfPne8ibW703AigVmSJcrdFQChCRMSIcuFbUIbqORIpoXLzYtS0obFJKPVbAHgzXQfODReIWAhXACtET9gOfwjE0cfUn1OqSqd+/TUfv3iAvPHPv0iEaA6dcp0od534jOuf7t/5uXJ/bFjpb68c6XHPzwjPvwg4RX2p4ynEi5x05io5ew4ceBUwKR0gJY3ibAhHnmnFuHUxt3ajDO3tGULVTGzP1XIcCueJ04uwP/+zB81rtNs8FIHHdfD3D7PiymZ7/uBZS8tdaEmo8Vta6ywqeILi2UziAonfIou+l4n13x97jBitGXYrPQWgLVZAdM4yInOCAN9GhybsxRd3MRba3T0Q2JMDCDXY0wyINUZ/g0j4QMvPL+c6ezsALz0DVTpzgOYgxcRcIwpE3RtSiqsM3RMwTmRRNs5DudUmiHjcdPMGXGtdduTIEcbVoANQlyxZ6vpolqPS1p9S+4tEk2tqAdEpismqA5SeyXjvxY1xmlgV/X0ODgCpkgUK6nsuFlxyXR/bbt3mlNI1PHsFAJRSg9+8ZQuF0Y3mMwRAxTX2MF9XpOvlQ5H64lW2/fmdqPGJshNRxbq1CRXyQEez+RF914djIYx4xZKrFfad3aesrnnAojxD6Kr6EHn4WD1qr1hTQanFhzDH45K5egVCxDvWaiAg+8mMD40Lter6cRv2i7cfHKT3Ao40PtTfooOH7DP/eA9g70Xm4gnbd7DaogBxQ+h5ahsCmGdOK6Xf5e67b7L1Gyiab6drpLjPrl1rtPV08eSuXW41l1kXQvx4H4w/5gld56ee+ql95CMfZ+7uh1hpsd2sUVnZObZy9SLWaw9iXvx5LzjtIuKIMyy14CBcJUUVEJwbef9Bth8idhEutNMX8y2b2KC9CDQi6I7QMxoSmWJ/+0iCPfov55wrcaYU2lxnkRESabxInr/I9WKIX5Hqjrx3EYnmCAJ/UxzUMDpnysyZM/0ASNWr4CVhAONFcT8CffU+BJ6rKHoZxOspIqi0XkYwlwbx87Sm6PnPIJLKdYeog4K5TX8nAk7guwhGfZbjZJiLQ0jANkyLrcUBUks5N0YZu0aXwdz5C+0HTz4Nea5+Fjo1AOYXs+d4gW4QxVCqF0BCgE+8L/u1mePvv17K/JsNOJ9iOynXvvuOLZA6fXSWAXJ3NVlTzTVLYN0IZUz5Q0bLdSYmUG6mKO5vN0R7PYBuB/0eJZU4YFgHBOaLFIhi7I+jCJcz1tMfgBwC5O77H7SfPfOk3bYuz8qunHfReWfP5kNeQWrgSBVR7cvXql+pB/eYN9dIeyhFGIVDZs+HFNT82gNBJwGD9hoSSshxqrlJ4LoKutX9pGf5AsRsCftIkTLR7DcWEcvWzJyvHi11YmQoSot5WpFZWtsuQm7rudeeRdFOcojkf2mxu15z/+qM2/MsRXwTyN93c2/l3upkT8GFcU6LKu6NorS0X5CrWe6KYdx2cvlMQmYqVrCd/UoM0WiKyNS8c44YqXYIpVgU94q9C+BrnGofwPoisXoC9HvZXwiMj8dpGirygNccz/XVvJAFKF+AkyECslUxaWfPnXdEmUDxDokk+FlyQSgqSa60amKaslMTER3Es8dDWIKYQHsmkfsLiduTkyQW17DK6JvZS+QSjSqhwOlTuOMglrzp0esewhXI/kckRyq/qxECKBnnsYhk9WQpAktE2yAEoDcPta6vyHmR9LquWstuuB9v9H3ccEG658CtdFPOgV/6kKCGfYLEEnKU5H9lgS366EX2waz1vGft8fTztW+Vc05k8A3RhubxBKLDpDk4evgo+wxctTxbXuzlJWbIo3g+CeecCtB/+LWv2krm4HKuz6b162wUInMGY+rJH/8YomMtwH8wxNBJrk2bmz/WrlsLmT6bbqNT9tTTTzKvZDp3XDq/byn7uUTc1bN4Pr721f+0i8zBafSRSQxxGUGYH+NfDpAozjjxzJ17DuznHibxsyJD4dYAACAASURBVJsgUdIZNz7c73CrqSrjLONv8RFpdglHpSJmtQfpYC1SDKieOe0ZRPqI6NXfq/tEJJrIEZFzKr0P8Zc8xjiH9DpCpepatVvrBulfy8rJQhR21WbhUJS7NZHnPMAT0qUB4i45ExJ0FFIEpyyvu5jzzuxFy9nfhEM+KrnV0z72sb/HBQchEhGPcKvFYqOSmPOCGXd1zDNyMeNsHmf+RFSmeUnPriJYp4ikqd6y37UE/Qap8pse6f+nv+6NB/Df3gDQG3/9/qfv+P+2n/fWHj9v9vP7v+1u/r/1eqcJkP+37veverdv7fnrf/v9eaPX31//838PVw9xzuv/kItZZ5T/czjxuOfTN/MjJ8jJjkWtlGSLiCdpqa/GOeFpFaVFTrEWrBJRDuGavpS7K8WzuhyiiFXQIULqZCmlBZwKlK0CCMjIzHaHYUUDXEZVNi9vvjtoFuEGSAZ0KyPD9zIKwj96/5/ZEygNf/xPa2zDHz1nH370Q0QYoZ4m+io8CJU/8VfhKDaDFbkBqLkA4FE5xCdQ0LWiZFy6co3L0K5WpwCgViAH7wV5c12fSTo29H4y70WA6Gc6xTUAy65d+2wR2eMNxDu4InScKl6KSgFACwRICQPA9YNM2LrSw7bv7SIGKxbQF2Ur/R6L8zKxlndyqMEpg1JxvH8QyIKLSqxAB/EE4UF+NgTw0g4QN4bVPSQAZ0V1E50U41MECARHEAfWSdKDY2IgjAK8AUzoVwFAUcySSubrUV83o25rRp22bOVylGWoUnkPQRySmygjHsRNMoQCrJ5D0M4Dhy0IdX0yYOAIAGxaRqpT1OtGd6FA1/UfIBJBpbI6wKoIW6SESi31+sP5jOKA58M1PQ8g2QSZJRLkEgf0zKxMVzaue3eWiKA+nCTddFOIAFG0VguAhMo0pbDWoU1xWMrGP/SFPLvzi+U29zoBcgJFniKj5hJT4A8wmJGe5gAqjZsS/hQ5oTLvG4XQApsTOPzrfQjolIpSh+5R3odOiQIgZqOIbGyoc8p3AfQe/N5FREsotkIKUzlE5ADR9+pDUQLqhfHkuqizQ4XRPuqa4HcEAQwkkK8cgqOhoRZlJIdf9bzMhAQI5L8pZkIRWqMQTt5+YXb8xBn32kT8CZgQwCygXYRIpq4/B0V/8tdacR4lAnyMQUjpv/lRRjwx5g8Z1AaIiNIScPKmDavd13oQjzROBNYIwNRFlPC5ufMhiqQsp7jW9QLEABxFAmL5AAIXONBVUQlyfcxEqR7JIVTKwSpcJ1IUOocC16CNMRTJmO7jWgj09kHhO8izq0ggdR9kQ6rVE1uTnkW3BhD6DkBogTlSv0eiqJ7AMfOB+5PcNbxUxLihI2KUODhdc5WyT+JOUbxMN9FxIDCOXKlGXR/BWA3ls7ykzMWezQSsqwQIDABAugyJljVnLvFbh1Et9jggfzmqy7W3xFp3pR8uFrp0OJVX4LxoA4hP5PDdRexe4dViu3sTCn6V0UN6yFnS2zfI/al0UTOKYlMHgXKzR7jmIo9GIVMUp6aYrQLmIamuvQEsZpAZLgVsuxTSjAUpT5Xf7qJEANImeR7bALOvUOycyjhQhNb5S1dwXUVaP9EiIuUUXaFYHLk9nOsD8EwA3A3yw02zige5ToC4iVfZ6L8wAf/XyfzGAvNfiZB7t0Xaz17uFOvhvttFX0k9qugtkR98an72hvTYvDbQ9h8BOBEBwnWUs86RcADYscTYhNHDUgEA2Mx9zyTmSaBugDLtAacGeUYEmLZS2qp4ovomfqdXEA6FiwBFyyGDM22kq9HFDU22qAeiy05eKLGRwBgbVS45z00qHQ+h/iNWcO64PfLe91hDVR1FyMH2Il0jYx6DdvPNGy2N8TfEvY8B/OvkedDve+XAIRxg2Y6o3nrLFiJjKOf1o9uiuoz5HMIRULC6UqQURcq8L7k75EYbUUE9c4OcG14AUyJGFEVziXs3iyLcKYIkGiX/bOZAuUjacAsRMQP5GwoIlQphJgBUkVeFVwunosu4TyKBRcaoePkMpLDGk5A9RaylMCb27d9v7+b99QNqDnDtSpgnfHjmwrnWGjMC5lQgPIu5SgCsiA2yEW2M1zk2Mglo1IcDro3vZTVA1X+V6JsZgF5zWYOzKQzvAURrpmclh/VspA7lMa6RH+45yfNTa/es22qbl/LMthH51HrNuiuazAtzW5BfCGsy6vfRCPq2WHd8AWtZZ+qbJ61jBAKJCJbShhFLgbdcuzTKli8WyTth+Rerbd9hs7vevc4acGLklwLgMi/NAES78/a1zK1hzOHV9p1vvsh8kowj5P3EtuA+QJzQP0gkEK4wb8jiWMj0F3fuwh0yD/IXdxVr1Sc+8Q88P7H2Z4/+MQRZKC44VPq4FwtwYE6Me0O0EW0zIxUQu8gWLFnuRBNag4tx0MxD2fyTZ5+BwEetzDMdG5tiH3t4hn3xh1WMsxTm1wTn7lNvw0U6DLSmbNu2DTLtRbdGheIS0TykSL8gwMPYMMY57gitGyo/j+HeBqjfh/lyALBRz5SAZBdRw4Mm58ci4m0UPyVSvROQWES7cvmDeO5jALs9Nc+q74JPRVZVqkeB+bSR+VsRapcA8yUcyJ0311pRlasX5vY777EuiILtO37O/D2buTycLgLijliH5bjzZY3W3O0FSa+xLjLnnx5dYC9dCMMJeYaxG+iEC6uWr7BvfO0rtoZy+3mz0+gsa3YRdUM9bQCuuCEBboOJqmLhsg5cbBi53F7Hg3FSVFlrXXSJjdIn0gmY3ADAL9W/AGKVhk8CgE940jUCyLto+Sprqq2wnCRAW8j7IMQQl3GPqIfEGyC2oandEZ0huFk6uRdNrFvlAPZRuCyT6NPwZA+TC+ndSBSewPUy5naRRVqf5czU/KkIQhWJ10Ca90BkK05VzpQ0CHNFkSliK4D9ZQkxp3KLaL+gmEg5b8qZz7QHkSPy4peXuWl15Sdx0DAHilyJxpGRLKKCexSM+1h7pQ7IHpEqcnip90V7HZEfchapN6ocN2gIgLrmVu1b5BYahhxYDmEqkuoUDpYAHAhy1zYzLiRCcEXv6rRjbWhGONSGg8QB/uw5JIxRhJMckupWi2cfJbGJ4khTEHyog0VtC5rj5Zr24B70sM9QVFIM9zqEeTuI8aCOPpEFAqDVgySXpsadIthqcJHJyZvOHtsLEkt7hp0v7rSbiSw7cfqk+UF8enAvQhG8qOejDydeGmRCBHvAw8RhKk5KooQxnNIa/yqfl7tDr0XzohxX2ovpOXGEP2vbayKAXyw2/xUEiNZFPwQqEo9orSp+bKVt+lwNAhJc4vwsCV/0u5q4bhqD6sNQ/0cLhIiAdrlAOjpanYMjgWs3iWPhGvsL9VZI9JEKmTEM6VZCr5ruoaJQI9SHpZ4PSunVv+OHyEWxWt3cvxDGQQDP2mwK11cQr3sN188LxAFv3XKTc3FX4zD6wwfux9nKOsU9/o//fMza2Md7IsLhV9PHF8Q+nDg8NmHRMyDfiKZr4vkJkXiGvZNcvm2tuBDHB9lz4xDz5rkb8rXCC0VuTCr+U0ILdRspclP7No1ndYIMKdqUPR7Lwmsdi17sXQMRTY3xvXV0xYURoehLfKII25qGGtxluMO8RiHOorm/wbhkzhL5lwHVTqQYLvQo9l4iUdTdeATnrO7xAHvO3Jw8YljH2Dt72d987FOMRx/GGqTkgAfPaw/Rp3NdtZui/WJjQ5iPcMIxlvUetL/Qh8aRnKYuAk13VzFa18UgOhu+ZpH9byKg3mwA9Y0GEKYjsKYEQtMfr/cKvLUBxDf7+X29V3X6+34fV2CaAPl9XOW39u94a89fb+1r99+/ujd6//K2I0Ae/d77JnM5AKjjQkBwEERD/qkTZOVSBNxQS2xHmosxiadUUCr7BtRlfRyWpf4K4gDQwsFR4LJy+I+ikgzHaeDNQUlkxygHoiJUWD4Ak4oviAYs6AWkFWAlAmPr7XfqNO46Q8orqu3zHySHno/txwMBukohHVpt7cqlKPWJ1qoss3Vkt49ycBE4sWfvfg4KvnY37g9P/rxCIaZKMdMp+FVRegZkjpTOFcXEBUXp4EkRId+n+KITx08BmKPBpdBdMRyKbgjm8F3HIdaLg1Y2QMWZC/nuMP2R982zmraZLv7AY3wIUoXYJEDhCQ47XvyMPmz5kxyWFBsWFIaCGnJkmEPpKIfZUSJbRvrGrfBSMWA3B5UJb+snAosKUw7GjQCtinbydYoxRUiVXat04F47KsmW9m4AEoC7uGgIjEHbxKHsDArBlWvWWxUgwsmLhTbk4WcnLqL+pWg6MT3DZVDHow7s414qnkrRAQMcKEV+DOlAy+8dJ3YrlEO9Dn4iPqIAh4K5V/0c7FVmKueF4l4E8AkYFhCzAHWhVGp1qFbLr1W5e6zCbSkxswAYpX6WC0Qgo2J/Xv3cPLvnX6ucui6UQ2gJzgQ5QFJwvgisUpyVVGNlABkqNF29ejVgQ7ktQsWnB0zqNaltdb+Uny2weaoQWvgjcQLcqxYiYZJwajAQXQ8HfB0ulmAcFnSi8DsUp6WxptggHdilZJTzRMryMQ5t6k8QfCqVZwAAlgpP1WXuBXAh0F/9MWlJCQ5saAfMyULZ7gkYJKVccQkRXQDfcg/oOqgzo5vfFcrP8OcZkltqBvctCiA/AOJNhcN9ECBJgHzAF0RYXcG1ACg8TIfBuhXkcuPYkPpRB1LiCS6cB7hFMS2QohIQsAPQLIPnUA4HfxTjpWSuC0aXWlzluvEA/ur9EGBQQWyNil2lgB2EDFIkkw6rtaikFakGA+LIx9TUZOfa0oFb5Ed5Ddc8JML2o65U/noIhOc/vC/dPY+N/bkO/FKmfCQgjIfK5LmucYy1Xt5XbU2VyzrPE1gMEHHi4CGUlhusj+epDZA9EbKBMAUXK+MBEHf81DlXHOoHcDWk7gVe5wg/+91/vNj66yll5blVUbTGRz9lvemA4n50TVSTVb9sIXOE4k3IsFdedRsq5msAh4rcUn69gCwpK2MB/eshyLq4dmtvWs9jSd46zqBS3rsKQKW4lIpRligBjP6Mc6lhFZ2VDYlTQYSaSDZ9/xDXU+NTUVz9ALqeAH2KVFJMkoBylcqKQPEANBNopOfMLfPXyY8bpaHu8Hu9r+P/tpRp/P8qF8g7tkKAUIzuoQ4SwQku8sphZe5j6g9+E395200htvcw5B9jfIRnQcCt1Nd9zKfZyUQsQVLsx/0h0E29P+O8/yAiOoYF8IN0+EGU1VbXOwX/tapmXE/ESdW32YMP3Wt+nkQyjfbYJGNxHOTHYzLQvvLYDywwMduSiPzhCwDL59jLP/8hUVyLLJs5oKtrwAYh/p7ftZsOpgBe5aj90SPvxhHRAqEG6MW1O3LoKMC44r0C7Z6773Fq/lb6H0bIdB8m1qP4CvMxausA/1DbfPNW7i2xhgC5I5BRJShaBUIKZBbYPYPIGpHkUg/v2r3bxce4mDScUoW46QSSCTR0an2idZS3HoXbQwrwn//8584RJBJNZJjuhYC/fNaDPuY4dQQEM8+0QrJqflTpukieXkhPRWRp3HUAaMUwFwskF2AocrcUUnB27iyjbIvi8xYXMzKC66WhgXLzfHoNouNcBFYcjrEH3vUA46/EfD0hYfjspwcqnTW4g96qq0299vjjz9lfPPKQZUT4WPB4ifkPt1tLca1VFREfw5D2D4gEOMWZqbUpcBBQzIv3iIOpluXJl5cAF5rOVLB6Uaplp+MYJBj++Z24FXFxLICQff6V4+5rZ8/ztGWL8lhLw235wjhAMX/71Kd/wDh4wNbftA7CIp/uiiKLYU6VsyGL16ixPszaqLg7/0BiA4mKFFH51a/+ByXMK3AS3My6cRFCOdvC4nD9nb2EG+AKACTECy6vWlx2qzfeRLQjHS+MxT6U7kPMNyqHF+H4RUiAbz/f5ub4RbhwHJnPGneS6KtO1rw0HD3KwFcZdjT3QEXmIkLkyFFvkb8njh0eIanwFfUWzj2UAyRRkYKMQwk6FOOjNUORas38u1xCcgtEQpY0QmpF8qzomUmECJPjyov1qQyAVSroOXRhBEIyi5BTB8gK4voGIDpOs3aLoPZifWjnvqynK2eS9aQcB0gVfRvejPtYYnbKAPLl1hCZNMr7/si7ibO6/nGiIsGeee55HBP0P0H8LiF2J4a915kTPDttDbZkwWze3wgxTzEQOoDcXBs/5jcvCA4YNshKYndwM4QBHo/QITDAXFZa22QdEF7tPM/qPFKRvdw06sPQ2qK+I19Afi9en6IPmeksh+jGaAQgx+itqawB5EeIgcSC5y4NkifPjh4/BgEJSAthFoLbYNXq5cxLgLdBoaxd1S42Sy47uThFzIpc1qfAYBUzH0WdH8FaFQRxI+fwfCJXFW03RIyT1ro6iD25K/SMq79KTi+3NjKfa+0TAbLgr067dUC/Q3GayURf+TA/NyDOSWSvKmJKkaiXr1x1k6i+X+SF5gFNpiLIK6rKHQEiJ+QQa5QIDMKg3DVXTKTICk9IIhHzIlTkChQpIbIlHQLzLAXvcpvFEuEWzphJIGKKx5kCbwqrWRtj1TuDg1hAsuIcJSDy5jWEsq6oZF09IAPsL4Z4BkSiL0CIUkecZyZzajPrXCUulTDm9hyEJnLSNjInltEl08GY38j6O6L4WcWQQQBrnt+PE5fwKoiCNMZokBNByEGkGMR6xdIiDFCfmFw2ci7pWVYk04010hEhWnWVM8qH665Sdx/ziz61+EnI818dIDdAMREg/giLtJ+p+e4G7tFF9xrqWZdHeO+uA4vfKnJaMXJ+jN8A9lQiDLWH0b1tbK53wp003Nd+jM1q9syK3dN1UgxWN3uvKMQs2dkIlbjvXryefuLRGtW5w99Xse/24n4mxREVFj/DrtIpM8DXrVm1CqJrkjNKpK1cvgTH1xHWt36blHuEMRrFMz3EWrMd8VQL12bl2jUuInCAaxCMAOnYadw7xE5N4t725rwzG7Jd3W2XCs5yXSfpb8vFfYRAo33UKkvYLzmRji/XG4cy4177Ba0zIj8Ulaf3LfeP2LdsBEmK5/Rhjo0j6m5CojL2/wYhnpyY5sZgGUS5b6C3LVg6nz07DvdQHMEXL1gcTi1fXDL1RGWl8OzMnJkEcZzoHOetjKHvf+e77J3p9kmh96prCNfKIrt5E+uvfyzXPIU9E+S2fzTPb6CbF/38OLu04UzUa73e/yKhgIgz/bvG8jQB8uuAirc3APRGAzD/PQT0dv+Kt/b4mSZA3u7j73d5f9MEyO9y9d4e3/vWnr/+t1/jN3r9fdsRIF/c+5nJ7MwMq6T8OYDNdw1gbSl9FovJ0h0lQ3ru7CzLIuZhgMO74m6qAQLTsc4noEir4rCuEstRDqabN29BuQc5giNCYLjid3QwvQrAPZeD2xEyd3Ny5rhy7LMA7fxHbOtLULYlctCstYMAYDo66QD57H/e4cbh579bDNjNIRaVeRi56MpS9pWaHrBepcUCH++4824OE4BI5866w24GBMgMQKgUcn0rUXR1oXpeQQdCEOBNp3Or+KgCwmUIq0CwBzTI13/qoM+uHlAG2z2Z4q/iJulADf2RP11oF0vCLJUDtDdZ7E11pU7l3wIZ0IrC0wfEMRNQTOXjI2TwepCx7AHA5o2qtJei2xaAwyLiSWIi412cTAf56B2o0UtKr0JWUAYdqIzfCMC52Y4EioqZQSRRgcvgLuIwq+iPDKJXvAA06gAopOYc5UCTX1RuCTNnWxm9IsdxBARx0EkBsJPiVQdmZWF7AOIMQDYFETnRLaeKEH4KGgVkBXFoiebvYyBBpEhspl/kKhFB+nuBtAL7YgECEwETM3CCfPu733FF3W2tnU792Yo6VVndEQAGKiBO4YAtJZ5ABH3s/ocse8836YuAAOkDvFKUUiwHUDkHBOorsmGqiDPNuQ0UGSFFr4pQBS4rF1wfyptWNImKN1XwGQiZE8xr7KFvIh5gIZH7FSxVIaRPFy6ECRfZNFWIq4dVRIDLqAZolwsjwfWAEIHCz9dhXQClvl752uoQUdGoyI8JvkZAcQBgfCg/X1EnIyhSB+kq6Iek6AI8ncrqbiEKZ+71aAgOr3yfNwfpFMiThDjeL9BQc6OcKuYU0SOo6o4SDzU5Mcjr9gIIRJkMeebFOBqCNOuAkFPkgEpM1xG9or6UAO5XJAfzXsChyXFPIrKqGZuAm1wPOT+UCy/1aSZAr9SSKkYX6KO4JYE3UlwqukfPWgCdDiV056gQWiSUejPik1Ktk5gpxZ2UU6T8qfdPEZEvngtBye9pczNTAdZGLf/kMcvguVIETDD3VZE0iuLQHCCS4CaiXdTBU8d1iQN8HOb9SGUZAhDVDqgRxe/pg9jbvfcAcRH8TqKofAGuswFOf/bcdvubT95qw22xXLMJ4veKXExbG6Bmztw8not4gFWKakc4fENAePDZLsC0pgEiB2AcYnMeXycASPc7hrEh1W0Hav9M5rd+xocyxOUo8eTZFKDkC1AhEqOVeUHRJZp7FHd0C+4DkYRyConcEZl2DTImCVVtKZ0+ETEJPKsV7lkT0StTneLgNFYFYCmmSsv8DbOdgCQBO+5vf0MHiK7/Ly42IkCeUxeI5illc193kUyJLG+4SkSeTNhdW8Lt5YOAP4xxEWCKdZGCeaS/2xbR26CIsb30Ly1HPT4DEquf5zMIoq8fda0v10WOjFJIvtAwimF9w+xqGc41yNY7idnxHG8CyBm1QUDbUUpWfX0j7LHvP2NDAVGWxvWfBwBTXV1kqbF+1ttWTyn4ahT3gFr0Urx67CRgvF7jmG1ev8aVsus1nYNwVaFyfv5FHBu5tnLFaqIBcfwB6DVy/duZyxKYI/fsOkwMXI7rbdF9k4PFizlcwGghMWueXBu5RwRWL1+5ygGbhcQ4ikBdQZdTA+DuhcLL3EfAM/5OilX9rLPnWQsAspfzNTt27HAk2HzWLI0JRQYJ1NH8oyg1EUlycyjCT8/Z2XxIaRxGQYyXdMaZen80f0rVnawyZr5G5doaPxnJdK/w3r34Wd6ATi2o5r08/dxrLyiEyOD1pABuar71Q4igbqFUnrc+noEe/jmN8t9KCL8ffO9J+7MH/tCSgiG0O85bf+M1m+hm9Rz1hYjE/ecVbdUNKKpVvh7OegOIzNuw4iqUyjOlLp+w+GBvS48PtbzZMxw5eqagx4ITWAcjk+07O4t5fsxuv2sdxCfrXXK4PfyODW4O+/pjT9oHH/0oogYfl7X/yuGDtnDZEsvlemUhpOjg2p8hLnHzllscmDoJ6imX1De+8RjgZa197Zv/SjfL/8fee4DpdRXmumt677330Wiaerd6sSzZkovcjTFgMDXACYdwkxAgQOAmAcI1Bkw/BmNjWy6yrN67RtJoZiRN7733Xu/7rZGCOYdjJQg/2EKTZyJhTfn/vdde5auVgNDRJv/iJSLYklj7TxBb+YA5cPiYyb9cZLKJO5rCyXOFa+av/g6eS09U1Yrm+dan081L+/vZi+BqYZ3YQDl0MUR8BfsXOQJEaKlgPJjvk2ugBtWyCn5L6JWaNyeLPc4ksZR9JhjAPYTPIO61Ytq09+lmTetW0Tr3WKIOkakdgKuKexxhnpPjw2ly1BLm7syrQcxrcmCJ6CplnzOBbF9l4IoXOsv+QmTlPLoy5DirY32tZxyPMROUcTNEws7F7VLO3qcLd1sD7s/EVF0/CUQ0j0BgM6d+/vE489v9gxBy4RYg37lrL2N5GcRSIe6PRTYOp4vy40nI9NlZqbhNS+Ag5X6lGwtHXiz9Ti1llYzdWGIY6euBTIvEUZFDj9SM7Pn0npUQ/1lA3E6c7TpSqXtGepp1ZcgVJRJEfUGtnTgNWIdSIoKsIKYX5fiR42dwe4jUprAaQlp9b0uWLrNuKSVuyR3oARi7FBFLgL83Dg7imM4Xcl07LHGkaCjN1RLGCOAe5DkTmVkFyeTJHsOFubWfyJ558xfiFjxir6O6RFQYLRGN5l45ZtRHZ7M9+Tz7rVlm/bcr2ZPSq8SzJ6JMc6Ucn3ouBbTLuRyNM0al46foGRnhWdX+QHOH3Fu97HVF7qt/KwThzwhkjuZRRab5MQZKGG/eXBMVhysa79IlOooYCyn873JcIyJ14ohjOnbsqCWkQ/kZGZkz2Uu4m0ruRRmuhRG5pfl5ibjV3HhfEneo/FzvLxPHgvYXJaxlU1wfEWcC/1MgWJogcLLYbwhAb2xssP1CIna1lylmzdRcozG8cf16S4QMQfLMwiFdB1hfjiOHDSuvjfUc4kgq/Tju+4H9h6x7KTVFEWRutndERJTcpSKYNI+qn0TXWfsqZ7kQNcdxH0SACBi3YDjvQWD+NQLk/wDDFBMJEVaG82Puly5DXrIuIUzR/kHPkMgnEY9ajwMg4axzkr2ZSAF/ntV63u8Y8XVj7MMyeM48NB7YD+bQd6J5J4jrHInIRgIgkUU9ENEJgP5739wJ+U+XIKKUYcgIP9aSRPYicbg2yiGvirl/8ZAnIjR1xtAz0EevWZc6iHDT+PCsb7trC+tCgPn5b1825RDVT33yY2Yf0XwNrCn+kGkXICSimMtKyuvsPiuO+9rR3UEEXCWRn5Hs9XH/IXDxc/FH3NFju+/qOS/JtSPyT9fTxr+qM4f5yIe9RRfrsmLebK8b186fOTCISN8ghDEF9EfVVNYjTIu2sXHdrKPhCKrCo4OJzuUa9HfYHscGxCERgcGmHuHSEOMoITHSOlxicClNMa7/5Wtf4/1fNiuWrqRbJto896tXzD33fJA1vJeI0v3m9TdPMP4ceCb0LERCUoqwG7L3XGNOJJjcOSI9JCjQmL5FgNwiQP74FbgFgN44wPbeBhBvESA3fodv3p9w6/m/ee/tf/Wdvbfnr//qu3ivft37nQC5HsFChtMNXPo/EoH1tTe/PNUngJqN91wODb97/tcoUctwxwAAIABJREFU/dzM+tXLAfJHbB/CCOrW/ItkbgPwCAxOJSpknMPPCAeRXMAOFTim02GQkZFpAeEjHPxiE+JtTIFKgKs4fOkwPXv2LFT6PtZhsGjxUjo7Dps779pKZ0glvQqUGaP6k3tEimqpab/y8RnmX39dZQ+VixcvsofMROzdF4m6kFJTCm6BrgV5ecRp5Jl5/Px4QCcfDhCjKPvzIEXiiV9YtGA+SjsVfguVRFEL8NqieBDU5cqVL+AApF4CUDAThdI/jEPloePHTBHxTNrof/4TCyhuDzctDbV0pczA9dFpTp84RRZzNCqycOsSUGeKKwpJArjNIGpzBw7orURsORLxMdA1BMmAPRy3Sz/B3x04RC6jglVsiKf39PtdsHCRdX40tQDso+rqQGX25q7dJnlmKvnZ2aatq9VG+Qhcnpk12xIgveRZ5JZWm3OobEcVVQGh4aWoMqsebOSwi2NBpAHW9y4Uo14Aji5Y5D3IeJLrwxelfxj3yENl0xysGznsKY7AFlnyIfJgEx0Xe/fvsyo8AY6LFy0zZ+TeuWMTYHunjQYZ5/CmmBllpgsYGAMskDVeTpC7v13Oz8PazzhQ90YIh08VlgsUy4f0mAs5JcJDh1/9KWWZnB9yxOgwLaWoDloiRoJwnrgBXjdxeHzi8cfMoYP7KTyPt86NYki7WNTTcoQI8FAUlw6UUqZJ4a/INoEuLpzSHa4eNgVQK2NZHwKJNT48RYTAkI0ODXCNUPNxYA/DoRENIOIoAAWQx4Pr1gxIXIUjoZv7JKIvHgeOIi/0PkVoSL3txf1VAWYI0QQBqMYdJnEbDDraaKvy0kuAI6OoDedA8KCM5LWpY6e1aToOqBxl41wIQvVYeHOQDSRHXe9hBFeRCBDFrAxJhQyAoexxJ8buHBw0xcTwCJiXQ0bZ6upEETCigmBPHB4efhE2r72Hw3kFyncRKS04sGbOXoi7wcF88uFQ8+wuzuq6h0TbpBJnlBITYvzcuDZEdtUCJEYCLgqALkeNKqBQgJdiDkRwqtC9HwAlj3lhEdExvoCgAkf6IRMF3j/36xdR5scbV8ZJOspeP8ZfGT/nFMXSn/3CKjPSEQHo4mJyjhy2xJcImnUb7sCd4mdVi1P9NRYsEnDcAZnRApjWRQ+IF9Fys4i1UwSWwJpGETwAIk4QbhGRoZYkEJnkjpOkT1FuOJXkFpBavBrAzQdQQQCPwLjzKHflNhNZ21Bfa4mlcebAwpIKU9fabUIiUJoyZ9pyYuakNp4DEb4CbAQaiY6Y/vOqC8Q6QqZLyv+rBMj/7gLZdkeQeWUX19BJBKMiJogeEbpmw9Z//7l1g695fU+nfeauJlDYMSkiTMRHdmocwFgLzqtSS0IqqmwSIGQUspsQNgiqDua5RuuSu//BDzCnhNFPwYCgK+mOjashwohwImbHR9EbHQMm93wJUUso24Mp+GZOcfNzZS2IMQHuI+bM0b3mjrXrACFxK7mHQIDkmFbmziai4f7hK39vBpvqUOF3mSsFeVbJXwOwtGDhUhMzGwXum3t4Vp2sky6CMXLq6BELwEYBwCYALmreCUQ17U2nUiFRio5cl36+ViSIgHcBpMpOl2sgDkJbJGAr4G81RJwH5J2catu2bQOMbbZrlP5M5T4LjNOcM5N4NzfNBVctNppPOgHRRJrUMk+p56GGdU2uH5GTaXPnmD6u60WcIoE8G4E8g5GsDepgkUuykucmFtApnCgnq6xHdd9PnCB8CONuyOzHNTWAsjctGxcVRLFuseYrRfrFE8m2640dRIets7FUly7kmxSIiihfiN2286azjiLrPiJW3FDqOvmbKyUt5sIlinIpjveLAJgiilFiYupBTCKdGiLfp/jfWcnE+6BqHgO4n0AEkF/bZU6XQ9Rm4MBsHWR9MoY+e7MwM9YEEZO16rbbTHlts8mgqFzOiD1EgLXiyAxlzf3Ypz5t6nDYiXxvYh48z3X49Gc+w/zlYuObcuhN2b1vt/nARx6FnFoESNtjfvmLX5qVy1fyHNOltPVe1hdi0I4es44IKpZNOoXQ9ZCcUwDVVVzzH/zDAvP6IUWypNnrWgJZOQoYJ4BXa0JRcYmZT8mxjaAi2u8UJMQQ4yAaN0oX5IkzNsGBHuJ0mJ+1h0lh7WiGsHIAxPPkWqsPRPEwvnSZCXDV3KP1wRKZPExOUogDQDqyPggw1TrmxhorILPdFnv7obBOsYr0cuL+ZCUYAfRcTP9RG10MArdP5Zy2c3Ut7zGKHrGBYSJr2EfksQfxRYwgclbK9+7eLttZ9elHYsy5qjD2SEV2LatjT+HD72ln/cmC7MlmnL6+/Xdm9W2LWAsjIXFQ8jtMmMMH9pmNjJd6ejxmAW42FZUxHxBtJ3cSJdmnEU3Ep2URX3fZFBSX4U7KsG5MP9bouew3Zql7Ze9uG8uj9V3RcjHsBT1YAxIRLVTVNCISgdCk12Bm1lzTTr/VFZ5DxXcFs14282x7YbXJpJcgPNSf18zeB+HAiTOXAbLbLUg+V88M11dxcQJStYc4i7AlkB6LNsaV7rvIl0y5Sk6dsh1mY+wFdB1Fdug5V2yUou8Uf6g1KOfbc819P2jld7uzxpbggCBeDTK8i3lN91XrgyfrdxSCFkVuHTp81N4vf9YxxbeKDJGbS4XaIQDmHjgeq2uqcLdE0uHhZapZX2G7cWii8Idc6OM1B0Bmad/kraJu5giR5+7sCXPZM3vx/SJXFy9ZiLCBfTCdVt6Q9QKK5chR/Kfip+RmKwCIFsm1gj2thEMSWEjcIHeD9hia8+V6cOMai6RRR1EE90RxnNozifyWy9WTPVQ6ZGQLBHIS90okQw/jurqm2syAiNH3hgLaVwKOt+FE8cLhE4GrqLS0jHmTMc1rkat6gN8rB86wXMQal4xbBxEe/00C5D8dIGywin640KR97hwCiTArcnHiZ0l4I5JZ4hu5eBSFJReNRDiKbdW90HutZr71DfQmRnQCMpl9HwSjO+6yEpx/2u+6cM3Vm6E5RwReEHNwDQ70Hoggda/E4ADLr6SnjHNMMJFzKbE4mSA1SiFBREgp+vUEvW3qivLiXsodrHkhjfjTWTxnrTiXunuG7DyzaMl8nu0h6/IowHmuCL+LBSU4zwohPyCSmE81j3v5exFrGG5OEwfpzPhMjUvF0TgdHdXCmjPGnK91XC4dRS1qJVfnj0gnrV8DzG8d7J0imWNFgPRxDkhmPqutbMAFUsTYC7VxeK5E76YgbqiEsE5MieGc5Ya7zR3RymmzGlLSn9fTyP3volfqwW1bbT9ihDPxv524k1kXvbiO+pmuLkTwNtAv4hVrnvz430MCTZrf7DjGuSwQkmmY1zcd0aezlxwsum/T0bXTB1PrBLoVgfUOh/SbGwB6twGYG0A/bpJvfW+Pn1sEyE0yzN6Vt3GLAHlXLuv76oe+t+ev99Wl/CMv9t1ef69HUNzo9bvez/+zEyAPfPu+KWFoCwCia1HmF13OJ0oh29y+dhWqwkEAqh5z6eIFQKp8s2r5EhPDYVIHYYE6SznYHyXHX7nRAmWffPKjHOzrAYZqUXnWWkWtChxzsWJHECngDFIdi8qqAcBApY+KiEimQ8EVpOXFF18mF/tue+gL42tV3vyPH0s13/ldk1WUrl6zhoz2ROMPeP/6a69at0cGgKtIj3273jLDxFXdvnYNgD4bdaJVSoldqiUi4HaUcFIadnIAVjyW4jJ6OaRKDSkw+3IBwAMEQcas2bag2RWgOnPeXHOGg/gZQBup3NIBU7ZtjbL3tq89hO/tMJexzq8CvHHhoNJCv8XYYK+JSYoB4CSuALu6IwfFRpT83m6+ACxYwymv7u4hmojDtw41RSWXAZ/byTb3toe+TH6/ys/rlaXthroeYKqJg1txeQkxGovN7Zs32M4LqdICiUs5hQJs2JHDIsrs1r5hq+B3AoDs5lCu7ocmAJlhXoPiK6SW7yeSww8HD/iGjRRT+bkr6slwQERPDtVN3BM5EFROqbgfKV5v37jR9hmouF4WfLlUhihSFLAzi/iNQ6gyB7iGKh89cOgwh/ylthRYURaTKswENDz4jWyz6Z+vWDBP7o/QkAA+g230g0BHHXClcpMCVNdan8o0FqBxLV/YRiNw+A9UTIbKOTkwzmWM9nBw64dMimRMFl3OswXkUnxK+Sm3h5Rp6gmQOl8/U3ntve24duQQATyZYNz3AMAInFaOuCKDBHp38jUCHqMUl8WfngDy/oAaioFz5PAtkqeZsmbFl0ygxld5+HwIrAqAfCkk/fjaEaJ7fDmUBhGLNiszjfEwxnN0mRisFMgQf4qBXwM4qzAfeuIhe3gdBhgW0jbIvayva4Lg67YxWyqg78Ltkj07yxIk6CFNE+6jMu6RSmsDcHGoE0MRc4uJcTgLeG+j5rgu2US5uQEGnDh+FHVnEiCKB9EyECcjKpBXlFaJPXC7MUZ66CRoYXx+429nma8/12lBBE9XYqomB838jEQzMz7MFOddsCWyCYAq44BAdQAsigrKgWgUsCQQ685Nmy0YeXDfPvP4Rz5M5EOHVTmqJPisVdvSrdHFAVvRaxBaiTxbQupfwQHyuS+sMBO9cda1dZRooWyUrn3Ex8yYmW5dWvqdbpMtthy+k9gVKTK51ai/awDAKbtmfMYAakite+jQQTvfSDk9Iy3ZkgQqng0JjSCSic4SAFERrrG8F+W3q79GjhYRTfv37jWPPPSAjZ/rhkjq5d5IcT4FgFjV2EkkHUX2AOh6JiLJUR/hfYtMkWpXoIV1fCj+6qrzQ+CprrNlbv4bDpDpb7HfaUSAvPwWDhARIFcdINcIjmsEiH7L1o2+ZsdeSsptSony2SEfuGdysajbJgYwsglSR9nu6r7wB2CT42kI95qPSnJxNsgp99JL280X//FrXOdBc/jkeZxkDuYDH3rUjPeUmUFyzb2J83OcdDcXzxWZS2WQCuFJZs6KFaauvYbelFPmM5961Lz8sx+Y++9/gPfsxu/E9VaJy6yiErLJi/l0E2AajidcAUcO7TVbt9xpLuAAWbF5qyk+X2CVra+/8oZZNHeB8Sd+JA8wO+/8afPRJx8EpG6zMXzq/1AsndTzF4kCjKCIVs5CB+YwkaYCkVSQHIpzoxlgUG6N5RvWm7e4v3I/qSBbHx4Ab5Gsabr/Ut0rTikc8iIa95tIEf1366ISGM79U0Sf5jmpxBW3EsGfXepOQTiw880d1imw6fbbiUnC/cF83M/3lQNoKmrSjdfkzdzWTs+TH89dM84AFRRr7Ow7RCwZ7o8giEu1NUnprtsopXQjEXVhzJ0zUlCu43hpLqK42ovtwDDkB2rfnlZiouj+8AmgFHtPlYGnMNHJZOBDgAioGx4EoHLwoAQZohpVfnfjkFk5n4iTslbGNR0IAHml7cT/BUMsEq3S2qfYGcjo7iHz4OYk4rYCTUw4ADhA8QDjXTFFlRDAPYgI5Ni4/9HHzPHTZ6y70RcFfD3xmcr7+dwX/xZVeo8tkv7Bj56xHRjf/Pa3IHnbWMdfowDd05YxpyGgCI9NNDV0Pv3y18/jhoFIxS0ZnYCDAYLWlXXz7z8UZg6cGrIxZGEQjlL5/+KnPzUriFCMBdAWgKs+hxa6IhzZUyhSTPPMOM9hPPuMWsZ9M1n5ijucD/knUrsOVfwE67G6QLSWt0KQSWih9UcdHP3cez1MitBS11egN88fPTLZEFVDALTaO6nHSm61JFTffsxJ7qwPeYxlZ4DCSzha9N5icHR6AcArgk3gskrQxxBD+ODc7GftboAU99O1ZQ3W+u3BWGqiU+xLT2WYY5c9AMfzGPOBEH8VrJ/hphvSKJ3S8EzG1MG9u/gzEVAzAMFHmCWuJWipxEGQmZ4N+E88lCs9PjiwWtgXJM2YaeJSmVspMnh1Fyp21jJFKMq9mBgfzR4t3CxbPN8cOXwA10arJfYzcX+KsCguvGTjozqI3TyEA6QDUHTpyvW4WIhYI5qxG7JLETvdALWxUaEozYOILHLFDRlIB0MJCvk2+tra7FqxHveOwNOEhHg7l6qAXfFZ6oirRaDiBSkdzJgLJa7oEmRXE3OT+lYUs6j1W6C8ujhaIYMUcXnxO4vNh54DpGXfocLxU8QYuTH3ae2rZr1U5F8FEYje3Idwfm44EUiHIB7bGC9xgMoiw9shCtRB0QtjGM518Ec40Ahhm8JzKRfrhbNn6EFaZIvczzMnKVoqDjeJSt3j2AcFcQ8ncAB34aYrKrqCUMDHrsFLIP0uUjxdVQF5Sv+VPjReVW6t1xLGZx6F6OrnmkPHyAVEPnq/IksdIdnkxpUjyZZCMP8rklRxe+qbkNtTXSoiWkTer6bouxL3VApuMrmUFFMp12YJ6304+2+JG2IZj3Xsd0WCBLMOBkM6NTa1TPesMN8qxmmI+UckiEgniWpEWEzx+vSc6OOdIrDkUdTHtWLsKz+a7mVJ+xuc2uwD/dnvObP/lNuuCkeUium197MOO36XiuQVM6Z9qKKhVIjeob0Ec1I0UXESwqiIowo3axiRboox7Gfudodwmk0XnPZAQ8yph+idSuK+qATdizjStw7vNitWLTfh9NoEMccoIio3J9cWxy8myvQURejq/2thD6ioQ7l3siEHB5jXEmMSTGVRJXNxLT/fF/dNmNnEvvyll14yJ07mQNDgTvUIJiqTyEii/KJxZKfhpPcKpJj9t79CJBOLMyuROYaYTsb2EHNLB3v8fpXO83f1cclpKFJdkZpBkEDujGOdhSK4b5OKAmxtJK4qjhL0AZ7FChzyEdx74uq83U1IJG6liX6EOcUQywhaOF90QQzNgtiZR/9OFKTT69tfoisoGUdhkwmmYzETt0g8orIgSMUx5qH62nb2aG70EXWbPQfzzY9/+aZ59S1IIUc/5lE6btwDiAKbtA4k3Tvt2yUmEAEicYC6aW4RIHao/18+bm4A6N0GYN7pyv51/Nt7e/zcIkD+Okbhn/YubxEgf9p1u5m+6709f73fr/S7vf5ej6C40etncZt3+HAkuvlP//gjDpD1X1w3JfX7rGxiqoizyCb+IAHXxGyKucfJ5S++XAD5cdFGAq1ZscwM9XRwsIq3avwZKJ0OHjmE2rzV5OXlmyc/+jHUW4AtHJr2AoAuX7nCHij7UKglorq6qLiQhQs4kOOQ4F0odzkR54UOoOcvXDQrV63m8E+RIwCn3AtDHAae3EQZ+adeNo889gELloegJNQhj6MYxZ+LAPApeXxtu1m+eIFVdKqIuRq1bT6Z0QKetmJdlypJjoN4eg8cibESuNEKeDMOkLR3916zceMmG7lwBXWfq4oTOWy1c5Dfd2C/BTX62NQLMFEnRHA4yBIfjcUoy3ntoxzKXDnQdXMwqasm5z0pjutGrwTqwmGAbOdJsraJiehqE8BK9wSOE9n6a+urUOsXov4MtYrQEA753hzG2jqJcuoH5EepXgcYs5TDbACuifMXc7hWscZlkggVDjyVTRxUgyONk2+oaUJ9eeL8RdOJktibA+8kB0sRIG287lDUnsOQAGMcmn0BHoMogXV1or8FAmQKdWwI6kVXYLZ61ImuAIfqa3jmmWfIoX+Ig+JKs3P3LquuUzSElIElxeXm4x+nuP5Xz3FApK8BMEEKej/AGWVySzFto6d4j1IkipDY989ZZuu/ALZLzUeJo0iC6KgYCxrKZRMPiKBIGeVBD6Hel4JfD4LAEYFRchlYUgTgaEQ5/IDuVwCEli9bYtXsgRxUB1HMuik3HTW7wF4d0ERUKOZIURki6bwBEp1R96kwXdEOYzAgPQCUylyX0lLxC1LOdxE3M8VhMxICpB+nhAgQZ4DkKA7DhCdZReUo31tT14gClrJzwKg0+g+aeQ5GACaCg/ytoj4S0McLEiEtGVB+ZMCc5ZC8aP5Kfn4Xykvi4vrazOrVi7n/jqYZdZ7KdwN8g3Aq1KHsCwYQuWSzvVWkuuH29bZs2eZ6o9JUzE89ClIVlo7wKaXsEgiQK0WFABPqOHG0USauvJ8cyk/TyaR2oT/h4PGLNrPdi/ek517AijuK4j1HT5kGxt4zX19hvv8GLiXIJXfUvqkxwSYmyNN4TA6Y+ooS5ocMS3hdQa0awBhXSWkFzopWDvKKC1rDM6xYjGZIkKWrVpmBq4pUxcucPZtjy5GVk51fVGwCGfNhZJBL8ZgD8HDv/fFmtAdQlhg+xdfNh4gchbiTqyyc8SLXiZsDYC/zRw2AcDROKRdInSsAa1N0Knh7+1lSQ4dyuV6G6c4JIUJOHTsqi5VK159S2G4yznWvNDZiIAF8AEmLUYrKASK1ugA0zYEeXKMY5pQhroVy88oheX2Do+kV6GaOoy+AaCKBU7oOIjx6+X43xpUwKv3va26Q6VL0qzWgVzPS/6/H46uEh/797YvNfxIgyvO/2vghAsS62vi4FoW15XZv8+Y+uZr0C6fseNZzqIOJOpH83AG/AXcEICrrPxRlrZ0THRWhhNKY8d3Hvdq754C57/5HTBVgZU1jhykqrzcf/OBDKMABl4nb6ac7wNuVOI+uCfPCa/tNQGKGWYErbGCiFzfecaKeOs2SuTOJUEMx7x9hynLLrQNBhcuF9DI98sBW095cQ8wVsS/ErAXyzIg48qZUeRzCuLG+FUK+0SwgpseFyL/tL/wOt8SAue+eNTynci0AHuP+qG9oRmldAO9BeTFrUh3uFf0p11cWjka5i1RyW0i5uTLb127ebPZAjs2H8BdYI4JRXT5JqHwFIArEEXmmj2QiZxRPoq/TdVTGv7J9Dh84wLgKsZ1HioKSS0tl1bX8/DyAUA/+99133WUj4AYBxutwJMg9JifHKHOb5t1hYo+6AW7lcElHXayupXOAnuqHKuI5uueB+yEUTluhgCNzTBOOgVgiEz2dh00y5IzpBiykz6Kv/hTjE8fPJKQrJed1LRRrv4Z7DRPJzNmIC3z6mCOG6OKhYJn4vKLSYUMSFKW+jiY7Ocu01Y4RE9VpcsqazRQpLaO41ep6ca30KnYSsNmNuJkYNxPq6GlWE8mXX15kxhh0xWUVxNk4m+aOIbPlvrtNBCRGEWBkMxF8YzwrXn4q8zVm3cY1FIJrfm9C1V5sLuE2eOQDH4CMDjZf+fKXzSL2A8lc+xiuzRs7d+IcTYIMaDeXiWBz8UCxjystOj7JfOZBH/PzPS4m0Q8XFGvM8oUrWHdKAQRbzQUiNR/nZwogViRRHeD5EK4WkSAukEwSEsTg0BOo7QgpU05Jsu6FK/uCzBkpxodrH8gcdBL3yRBCCnVEyBUkMFIKf5HLbqwhzjwjESjQFaGVjBhjmHspJ2od5eID7DUWL1rCXOZvY4iOHj9pi9D7cF5K6CFnSDJApDNAtJwzYYDv/kEUvZdWQkp0UoQ+HackB+zHH+X+Xv0obIzl+/NtbJzcAXK9JSammAqufyjrYgKxkaM4FloaqhBkLGJtabJEmdTvzewfggMAznFcTEFYXmCPVQ0BEMLvvn3LNjPEnLkdp1UekU7hgP9RUWHEaEFIE3OTnsp9qKvCEVVge0GyEGhEc80EDDezXxsZR81fVg3hxb5ww12muKIGkoLIUohFRV8FULadBlnn5e5A/xokK6KLlyE0e4Zc2Q9OWoB6+fLluFyg+ng26hrqcVh1W/KhH6LfhXkjEqAXAw2E/Sgq+B4U6N2IBbgXgMJ6LlSS3sa63oej14FnJP97S80DP2zDzRAGRzViThJjGgqhnYgDTKS84u5yWVN9IS+0B4zEeXOZ9y4yPARSR0SoHA9N6kJiT+cIgR6Em0V/+uHcakWwoRihWZlZANcS/RDlmT3LTu4VEA5yPMod2dLcyNjot+PMEyIrDIBZ0UpF9ABVVTUwFlLtmFFxdCTXXfsbOVIKcELInSgnUDsinR7Wk1Gujx9zUDj7sk72GTVEPorskchEMX54XSH6nZmnuB7ss0vLinlObzNlCICyEYS0073mzfgOYH8j4rYZQktkSyRjXNG1cr/IWdrOGNSYbOd3TLBgjSA2GNVaxZyoNU77DJWPO/NeRSpdrwT97QRI4Y8XmcxPnrProjOxoiOsM3J7uF4FzSvYr8vdqTg0iVa05/NkH14FGSqyRu5fEQDaW47RcRPI/RO5PIZ7qhLSbSnCG/V71eDmisCpE00MluIvi+jlCWEvkMi19WaPfeLEETNBBN5t7BvTmFO8XT3NMHvn/Xv2WzJqHu6xOO7TmbzzZpL5PB+yb9Odm6xjRhGos2ZkmO0/f8GSCunpEGZhAWbj7WsQrNSZ7/3H04xliL6oGXSMsJ+A6Org/qbhpgqKDKFbbT8kIj0grLt6LsMYbxKR1SvujbEuMkh7b+15RW7p3sr5IidMC+SgBEC9fbj62FWoA28SV2U1jo2QwEgrBHBDRIMGBPLcj/0YkV6xoURP9pmECNy6Knpn7Idw3X7yzI9M1oxkMz8zxSxA2BIfSrdJZ7OZgDSVI9wg2KooqqdTpJd9RK55eecZ09brxBp/gPmeZ6BjnHks2+7X9Vrl3JYLRPFxun+3HCDXO57f3ADQuw3AXO/q3vz//t4eP7cIkJt/BP7p7/AWAfKnX7ub5Tvf2/PX+/0qv9vr701HgDz1w49MqWxYjop7777bHthUiK78WJEeF8+fpeuiCdV3DAXExHMAVrXieFBEkUo/pXhUpMD5C7kWcN669W6za/dum3ErdXgSyrlSwEzFkBwGWFI2ryIUmsjz1aZftnqpasvJP1anx5p1G2wfRzMg3AFisb72qQyz9XM7TAYHzRmoxcuLCmxngyOvd86sLPtaD+zZZb74Pz5rD6fKKW/gUFEM4CVV5npiIFwBzrU598QiLxDQS+AGYEK/OhVs9vOEVR8KwFQECZiL2bl3D9EL2Rw6uwCjAzjglmIdv5ci3jY+O01sBvEsrUSOAJaOoTybAOB2A1ypUlQF4GgygNAoVncPlJd9HX2UxzcDsKpUarFRAAAgAElEQVTQFUUvIFsXRNLF/FyiOlKsalVq0WDU6UH0C+whkzkxZaaJBJwtoYz5Al/3yAcfRekWbPYTizWLCJIxTju1rV2mCzW/V1C4yQV8aARY9+KwPARAXo/Ctg6QN4Gs5D6UtJMopRVDEexPHBXAtggQAXT+cohweKkme1sHMUUTKC//lMA3DtVHjx+3SmeVMsaizKwHiBtEKaa4ikiUj2fo/1AxqYPiQ2wRKeNGzhMOztoMSVGtKKO9X003W79VagZRA6sXRP8mtZ8OrlKS6Wu6iWPSfRII6Qk4L8W13B8CIQUfq4RUytYeHDiuIlggKWZlZqCuLrY57v2o9KS71wF6uqTY2wK9PpA0pRyyVXY5C1JApIxUvYp+UWeNeht8eA1SHgoEVxmmPt3VIQHgE8F1l6rTA4LFCQJKThHF77TgwFAx5ihgrD+HUh0Ie7kGgag+BzishkNc9RG5EiclKeRTI4rkOZlzzCsvvkic0DqiEqIZO732migOoQdXksrPG1AHJycLtC22sRUikzZv3jQNcABshADyq39FxEAr97yLcawSaDlw5LyqtNFUASjYI/heOSRKrYI1hH6Z0VHipc7mWjWhA+/xNlT723fsNM104XQwPv/1y0vNd14EKOQ9OnHYHhsAGPH3MBmJUXRD4PjgQB6B4+b1N96go2SFBYYEoCjWqwhSQ90N8+bOA4ALsEpRkV6KFBNpKeJmwcJltlC3mOf9AhFoUrluuXsLAEQxkUtJpr2e+URWBV7fFABkNwBNHgD3rNlzbRRNsB+KfcCvFhSbgQHk8/Aqy8qqGG8eNrdcRIxy1UWCWGKAHyVyoBowZR6EijPAhuJQpFbuhAhRhNhsFLcCnxRppWi/AeYRP9SiixfOA6weRvV7GsCcmBfud20zACyvXypogW/nmPdCAZSURR9E78kA4J11f4gAUaG5dYJMl6Lb7R/P/zRnMe3s0J/2b1eJjOkFZtoxco0LufbnA5sCiMHqtdnt10rQbQqW/dQPwAEiAuQAmfhXY7E0puWIEdAooJeeVJ77ARsP5wfoGwlAIrIuOIiIMboEfAAYRYB0dXQDJCUQv8Kcxty14639dHPMMyuXZQBs8+og0YYpTW1o6DZHz+SbpbdvMee4hhu3bOCe1eN+KzAdjVV0O9xDBCBxd5crcY0t5lnzMEeIN5s7m7JoNweAxHoTm5pohtTfw48dxGHW2NiG+pxeiK3bAKYDzc5XdxDr42TmZqaSX4+yF8DGmciOGghm9SV1AWJFEomyeOlyXucue28Ux7Zv317zsY9/1Lyx4zXbdSJlfQlEbzzPgsDcceZuuQ3VfXD69Cle690Agh326sttJpJW87/mBEVuKRJLrrZVRNS0AfRfIfpkKe4DdSsdwQ2nW6C5JRhAUxE0Wg9HmMP279lLye4SnrlJlOmKMRHY5GFe/u0LkPYJAG/zIYIarOJ378GDpg8ALJr1Iw4yoJo5o5aeCD/Uyl6KdvGj7wjiOIDehYQQXGz9ZQByOHoGnYi1m8CR4WCef2nAJKQak5Ix0wxNKkIKQrKBmEvFA9LB0txgzD0bQiBBIPprHOgeaDENOIDq+okmhJ8PS4kyI1NuAPKVqINRftNH5DZkzN33rDM/237A+Ia4mDncvyvcbwcnDxMRm2z6iXosx83iDSjYgxsykg4KOU+CISADIFXWrl9B0frrrGtp9rkQyVBJzJ8LsZAzcNmEhAcwRi5R1HzCJKSk0hnTDABOwa+zN/Ncl/nqpxPN8wfobZmohGhYbBX3QQDFisDSPmIcwmu6N8rBkpsiP5o0P/O8iWQd0zPDnDbIfqGR/ctcnKOXiM6cnZWBk2kCYnqeOQKxVVtdicsGUoT1TmBsD2uS4orUbUWCFmpyyrPpB1BkntaPYkBtlWl3MU4237HZOuGkVFeUUs65C3TJzLXkidxNoQDMUtLLyabowXEGvCuigiGAaIkHNE88+XCU+eX2Vktif/iBD5mnf/EfJh7nqjrMCplfx0GR1d/gwfMrAudenFNniQ/cveNV8/GPPcHa42UjmBSFFA7A30akosiPCgDZVpwenvw+EblB/FsK7hDFX72FSl5ilWjWqeUUlktlHiirKETGOSK71POkmKYmCLtB1roWHHzJaZmmBhfTuYJCM49YzEb+bYT5XeukYrS83Rzp2wowC+dmAb7jxjh2xOw/eAQC1BNyLMjOxYqZE8GUx32owY2g/UNaerrdU2TjME3C4ZIPeVQNwCwRgwvveVRF2zxoPhBNKpNXfNoY45pLagmQLd+tpetllnXl5uacsaKVCFxa/QgkohGD5F+iIwVirRfSJJL/3cmaISGEwHm5UNS3IfIjnX2FIu5U5m73H/zOHp47uVdFGstdo/1lHHGpWufkOEnmWXZlfRGoLfFEDWNJ+4go3GVsFCFaaxj7AN3MK5eJPNP8EIT7S91p2lvpGuTiApHzU/OS+j8Uwaa/B2sPwossYa0TCSaXgPbXfexpVLQuIFr7BMWmOUFQal+kPbAD+2QfXlsCe8l23l8d10XRRdrnqbNGxelyTjbhSmhizyg3tgvdGurP6cWVoPgt7ZX07IjUUFyc3Bfap9nybp5lhTuqlN6qt64S/dfWpOIfLTIzP5kzvT7x/KjLRwIpH8V2MuZFZsqZOSExDqSo1qtQSCQRkIpk05yltTFWbkW5WXA4KKpV8Vfav6q/LpPoXbmFLzN/qFQ8hQJ0zQf19EfNwj0axt6sEzfJYUrgg8L8bCRaGiRUEm7RKdwMR+gfPIeAKIB1YwOCqd183TgHiQZI2xT6bhZQih7APqeP+eTs3qOmnnu/dMkc9gezTX7uObNsyWLWz1DzFm6qGhwUYZEJRMINmgO446NZa5IzZrCGViFGIk6Y6zfJdZeL4xIirWp+VhrnGu1/5frwZN4ZYB8SlxBvOwj9RfTxv3Wf+tjf+vAsaT/rAuFfV9vEOkVZExfIlzmWvF3I42qIxQXMbeeItXIwKxctQMQSa7u9FKMoh3cUpN7apfPMzLgwE+w+YZzHOAcNQvJz89Tx18s6MDjGWSA6E2FVhdl7OJcorygiLK9wjdvNv//wOetqk3BN67C6juTGUo/O2xV8NqKT8aDuvmuiDdmcr+54/ijW8JcGUK8PILxts/bfRkuu7fn+29/4tm/4c/yMG/n97/y9179+Vze6795LuMl/8nv7/l//+X1vv/6bfPD8hd/etWf/1hzwF74Rf6Ff/3vM4y/0Am6CX/vOz871CYobe/au//Nv7BJf3wFyAx0gfxAXP/06HX5b8LOp737nO/YAlZXFYRXgENgS9dhMWyxago2/AVB165a7rErIY4rc485We2CPBaAQMKluiKPHTqCG7DRPPPGEVdufOHECYHfAFgqfoE9DgFQJQHUMLgyB4xMcUObOmQ2gW2jt4JMcdKTEDQMYyQI00MFXatHqhhbzvX9Yar7+Cw5uHM7+7tFg+8K//Vyj7RtoxwEgdXYcGblDxA6tXb2SksliHCCADxwCORNyOEFRh/JtRlICEUZjkAB+VhEYDEisw+skhxK9V0UyLaRrRPE251HjxsUnAmQQ0s4BQ6DGsmVLIVMcTRlg7azbgkzxaYAo2eRRjXVSriuAUWrMKkVx8KwnULRIUAwugn7imnoAzXpMIyr7drLfo4iJaEadF0bJ7SB9EyFEEIho8SJ+QCXxswCRh3ld+UWXzQBE1P2PPkzWcBG9GcXmwx95CqDskL1Gykl3Q/nehxqyFFVhFwBseFyiee2tvZSdJpsRVLoCgyaJzvHxBkDzdwBMHLXRNzrI9gIgDAEGuOMq8YCE8QNY0IcOKSrlTMU5oCiQKoD49bdvMkdPnLWAjVSZUsa2oj6+5777KLbea9WL4dw/FaS78vNEcMjRoYOQANe3vhRvNn5TZbGj9nfIqaGDtOKyFJGkw7Bisrw4sKuXRqBtIPdYB2/F9RQV4joA3JnJofQ04ysVoEoHe5UoR+EesSXiZJwr6kKHSbkkpNpW6a96KkRczIY007uz3SBcMxWGxkPIiTAJ4IDdz72Xql4AWLtcKRyWdZjW96gUu7mlgTJSogpUyK0ybg5/bYDuUpTqcKkekyzGXVlJIfEuHtNuEGK0BIz40gky1NFo1hAlJ2JHMV3Ktm4ngqkIJarG2dw584nKyIOYWAmAUWifmSTUxonEKQwythpqBKo40LeTbWO46igtH0QJ2UxWfjTP4zziOQ5ANDpwgJ8zb7ZV8HZQBL5q9QruO4XuTp7ECeVaEEJAgxvEyTHIriGArSHhFy4e5gufTLP350evdAOudEGcBNn3MIuDfFNNuUmKi6L49SJq/K2Aj1PmjddeB0DkuWGMnzh+GkBguUkBYBD5pVaMSYC0SlwdIs68fUJQmkZzuKc/ppTSVojDIdSyn/rkIvs7jx1qNMtXbzADLTU8S0MQi2M24zsapazIpSAA1kiBQ3ytlIcib0XACNBuh5DtpZNlFt0iIkPCIBTVdSGgUsCkE691wQLuP+PvOHFcfQC7oVH0QwAsuUKUITW1sR4OqK2l8g4PJic8PsqUEK8W4u9ro1Nc6FFpA8BWXIkXrrFWAAPFoHnx3IgMkyNKz4Yy2xVfIZB9ukcAIIpnW7EdDow9KXf1OcG/T/99+v+Ury0ieFygnO6H5UN4AiAAHt7sbV58C5JQPTaMAf3fH3zw37dt9DfbicDSc2Wf4qvsiYAlzXVeAEYT3HuRXwJKRcyp6wazCxFZEJYUwCrn3VsOMV7HMPcsNzefZ3aKGME2c8/WO4wD12ICwHN0ZMICipfI/l+3GRILRfSqtav57wPk718BfIWkYq7NxDV08NARYnWW8LspUWW+i+R5FbDqCrg4yPgXuSAyspbOgsrKKgucrKc/RGtHD3OM+g5SROjhPtE/tkJ+tBPDs3PfYZNGB4EvJLAz4K7cgwIFN25cTzfUBcAxlPWAT+OjFEkzbi4QQ5NBnE9iaipg7rg5wjwiF1M/a4eU60sgI/QaowHh81DxRzE+eJggqy/j2qszd225w87ZewCN6wHinvzUp3gmiZUDpLrC83oba8R+OpOieX9LWEsERvYCZGlOcWZ+KL5SaiNcmvhZilWZAGBdwHOqMhDNg6Xky6tTwouegFCiDv39gin5RT2NFF7PzcgY8yVzjzeK+tSYANZr3FqVRaaV1xIAWVSBU+cXLxo6IYg7S4rneaZEmXmxoorrAomBuZBnyZi1S+LpDSFCayiUkmBK6APDTB3Rc1UdxqQvRCTAfZGyvAXCu490vuwZDsaPa/HsW9UQ7pAha+h2IGe+5FKlcXAhR791xDQQV+eXCLESF26j5wa5nzlnzrOORpsNm1fg7ogkZqfRgpXKw89KX0AJ7zPm83/7twiPx+gtyTNv7j4GwUlUI79DKvDMtKWIB9rNxx/wM6/sh7TuL2dd8cUZF8G9iTY7d76FOjueWE66v5hvdxCPuQX3jZ7Pbl5PP2M0iOumP33Y2/QQC6N+pHk4OuXY0ToTh9vLmedBcYoRjAWt6fXEZ0Yx9yvKsp95Wm60STp0HClh1rrUg5szkFLg42cusE7zvPK5kjm7BOeZOhm0n5FDLJzX2MP66ujsZl1LyuvX/uixB3/v8nj7M3z8ohP/TldNVbX5KI7a11993boExP4W0E/jxLoRzthqB5yNhryckRxHlOWk2f7S82b9mpV2/QxmTZFDohfLlStxmr3c+J//4jni6B6xEVpyQJxizXz8Q0+Y7z/9fdsP9NRTHzXbiSFct3YV7o9k4wRwrkjUVrkZAMLt/gzAtWuY+KUp+iAQvvSyN+pmrvMFxFes5xDPdUIs7hlEAh7MtY5cpwXsT+JQ4P/s2Z8iFBgz9ZAr6inbjBMrmmvTyt6xmihJ9V+0Q+YrknIeBJfEIL6MwSN0f1jBCA4QRRBOQSA4IP5QP4gK7uV2dWbfpTk2//vLzAPPINZhfXLiPh3Y9YbZvH6VGYbcC4PgnSTarbSshbmVmDeujW9gCAXw+WbRbSvotqlhX8ZA57kKoNPHh7EnAqyAf/fCjRsUwHuUO4OxIYeHIqW8EAuJ+JDjN42YLQmGBnmmsyHVpnivHRAOA6zZEhdpf6EuKTnSFJuoGEY5VxJwIkjw4Onla0Hky1cKraNQsXtyBF0jAxIY40Nc72M8TyqgT8VNpHWhuKSIv6dZ94zWLolHtBcRyaE9q96D9k4Sk7S3t7CWs1eEDNJ70df44f6Uo0Rzr9ZOliNLJomkmybmoYP5iwW35TphDZledaZJeLs8TdsPbVyqCGKRIXJuVD271KR/Ptf+XS5ECV303vTzdD1EeJQw34lg9uPfJCCRu0HiBTkJqngG1Y2h96T9o+bvmi5cUvzbMN8jIZTcKNojhkA6d8j1jHtHkXgNzK+1nCfWrFxl97lyiuUS1ZmcHItDSL0Z9ElBjA7iqC2lIHz7G2/hdPE0GzZtxYmXT/QXEVSQWE6QCL7+3uyt1PVHrwx9e5fZnyXjgo/CvR0IobP8tqU2xmrP7j2QwsW4uqOso1yCqkKEU/Hs32JwajlwnTtxhOm+h0BoFxdcJnrKj8hPeodYJ10hb5jeLUk0xTX0gvQL4jnOg0j1xE7njBOnA7GMOqxGFbvJ86H7EqKOG8buMI79JHpOGutqzMY1q8y5E8dNNGKZu3Fm5kMqKgrVlc7BZQgZ5qenmjTI3AhvSKjhXpwwrXYv0IkDq6KqFmKWiK/YNLpAQiBPG1nr2s2/fu83rJe4850jzJuHT7L/7LauYg9vYrEgP6W2md5vTH9qVDiKeFZkJ5/2g7lK+53368fbDLo38Bb+VBDi/Q4gTc8ltz7+Wq/A9Lnl9+Kvv9br8Nf8vv/Uue+9cs3e76//Rq/jjU7gN/r9N/r639vff30BwfTe+936eLcJjhv9+W/fP1w7d1yfdH/71frD8edwfvDw1GcoK/VnA67cc8U3SC3rjtp9kDgAAcpxZG4n4OBoras0fs6jlNL6EmmVYtwBDesASGTN70S9fgUQ9/5tD6CCpQcD4OAwatb5FDMrf10EhLLS3ShlVieHIgoClF8MOORqDzFSbDsAlFZb5aszKutc+jlEgLRTDv79f1pu38WXvk+cBGDwR+/C7/22j3/+MS4ADqMCAFQWOI5y2w3AetnSRcT1XLIAbgJqvRkQMA2A+Sq7VtxLN0reFEDyQcAPlZrqENmERV1RXt4cTnwgJZSLrAOrOk04b3NQpAg5ccRUnMcaT4FnF4eGACIdRlTGCWjURTQRJ0jTTayAIyCiQFwnDqsV1ai4xp2JgRjjUI8SksO0osGqAbW91UnBdctGASk7vo1lAOjoRrGaDHnkwGH7jV37UNam2AgjWzbKddQhqBCQN1ol3NyDNg5XXQMj5jwHNUdPegsAtF1QGoZz2KuoKDRzM6JxS1CYC8ApybWcMIoCcwZg9YAokZ1f5IBK2YsA33XIvozrQHn4mQDL+w4dtxEaAhyUy33/Qw9aFX8REULuAng5BIkc8ODw5sjFGgCEUrSUPWQDTB7553Sz/hv8XI5BAgWlWgTSsCCB3AJ+ij7A9aLYGhFcIkkUXSRiIYJOhjLic2YSW9LL/ZBKOyUp2SoCPfl9ihSQKlExAw3cwxAU+dHcHxE4l68osinQ5sfroC3FnZTxnoAFtnuE/yYCpI+fq64QZf7rd9hSb96ryJwWCCsvXDQCR0YBfvwBvV1RwEklLJfRNGA8aN+XwN0BwOQ0yJphABK9P0/nCTMjikgGsqOdcTnVEeMUAWFUSxxbU2OLHXMJ3Ec90CLj5OKoAoSSI0cAhpwljsSTqOjdh4gs9YR0oMbtRgEvck3P4izy+KViVXRG6sxUsvqPAZAkE1sVZRy5L1B+dD3QBcDPO3biFASIF7ERsZSM+1Cg2YDqc8R89+lnzef+5+fN41t9zdd/UsH9DrdxUSIYZyRAKlzJA5xeSQQDkW8pifTH1JkrAMSbN97FM38MYHfIfPijT9FV0gDY5sW8cBkA+YKZv2ARxBQ9Ovz7MP1CXYCRH/nQNNlSWOxsD+CRkT3m4K4Ks+aOjWYcYmkK0EcOJSlulRvexnMh8CKCQulhnmnNT+Xkf8cAYip+SopaRSN1QzJ2dfZy/WoAVAIt6DfQR0+Dyxhf42fCUP8OoP4cI46rkigzuc5qAZyUZx2OEj+QCB9noqHiKN2eBDwP8MZhxNw4ARAxBmEikuLU6XNm3vzF9K5cBCN3JRIpzJIgbijGpVIWCTcBOav+AA1xRY44EUNkiWiLBzDmUQbb/6BHgE8V+coJwfRhgagp6/bgi3k+RVo8vMkLEgSXggiQq5/6SdcWlgfuwCWiDpBroJQUuvxdgJKLIuogVuR6c+T3ekJ8KApNEW/envyJw2AKckgluvi3rAOnFeWsXAujkIWH6GUJA2xZStSaulkUu1ZGhvwZCNs1kBWKaamGDNBcUYT6uJZ59j5cFSKoL9Eh5UnZyAzi4ISyDQC2DfMzFVumtUN/lxo8X8QS87iIBAGIk/QtqMh4BoTFCHGKThByU4BW9cQkdeGwUyl3J/Od1OwisjRfSwXsAgE4jgMhwN+T+aQUsD2N57QT1XkGzwm9G4CQR06eMo3M2UkQ2OCpJjU53haty0nYxlySDIHcQOm0u6ef2cncm8qctBjl7ChA+BuoaQMZawGAzXIK9jIuFec3jgJboPqc2bMt8e7FetdFhFooJGINTo5WOp6GuHYT/IxYXBK9ROylEJso/f8I8UvezGM5FNB3qJcBsi0tNYPMeJxeFPC2UjrvHZJI1v2w8fcgUivC14RShO48MWBGcBT240KoggAh+Yc5wwUHYTJOwA5bJF5YOsk1AjiEkJwzJ84E8ntaqtpM+UXi3UacmPOiuXYAvuWFhl5rvtcLAA/gmziyYGKEykrbjE+0q8nrZPziokwLGTUzIgJMdspsczKn2Dz92xqz/qE5JiQjxkywtKhvK5ZrnHPqAvO/o7nnwY0QVKjEGQs//OEPzZbNdxJDlWb+x2e+YUHRL375E2aKKMAVax80YTGB5h+//mlAQV+z6/Vjpr9rxPz7lxebIzk+RHkVMW/gNGSOlwtPIHECBLYAZ63/is+byX0SuOsA6X829xJxmpB5ROXJeaI5QCIGFW9LYa6Mf8G4UZFh3BeRnoGMAeZHyD5vnod6AGsVDd22/DbTAaHnC4AoxybUHW6wTlPVQN8XUTpdzDca99pPiDzvwDnox3rSKnBT7gnugSt7mmGIk498INrs2DcMoOkAKN2K65NIH8a5N90DWlsq6clRSfwD9z9Ez0Qu6w/zD1GVKndvZr5LhqDo7milAyQJciHU1DC+O9saiT5aTrfUW9zfucyRFH0TEajeDfUjnaf0vJ/nJA5r0Gz2ZD9+9kcmg0LswisFZsP6NXTAzTFf+ad/NNvuu8eKSVgcic8K5Pfn4IJst8XTpcQ3eQTjyvGCIAgJMxcA6/t5lp0Z4030ZKxdvdx00FsSwzV1Y70LD6STgN85wn6nlOjMCu6Ns+cU7oo0CKX5dEN5QNAX2vglxZe1QKomQjzKzZgGwf8yxHoE67X2F7N4zSWQN1OTzEzM2e08b/V8jxPkhyP3Q/0Ped9bYu74f0tM1sxkuuoCzGlih7ZsWAU5WIXrdYpnWn0hRImNKF4VMhBSsYbnapA50YOxJuJtYHQAUFdEC0XnvJZyyuMbIVuTuW6KrHLm31SwrQhWtpfMpzzvzCtzstOJuqu0vRtyHuiZ0V5A3Q6Ke1I8pDvXKZm1WM7aHva0eu8jkPAqtZ+N8EGRsHKaefH+5bDVPlTRfE4IN7SvaWY97KOryxFxiTpLtFfWv6l/Sq4n7R80J0n4ofXamT2JyBAB5+pB8wfID2Q+HITcV1m71jqJQJyY/DzZu7lxP+TS1Fws4Yr28E7qVGL9UWeU3JHu/D4tV9b3YW0e2rbzBGn9ssISvo5PN/arJf8x10R97KjtodL5Qs4lX4gB66pm7yZXptYlvc8QXreiM23kqaIuuadVEBjq7tP+Ub9L3zPuOe08GYVw9sDRLYJZnT6JkDy6J3V8j2LhWtmDuyO00v5QwhjtRRRN6EtXRnMTfUqcRY5Drq3HtVXAM9IGmd4EoD/G+AqiY0f76mHOEO102YyM4vRJiLLCln72W6dPnITc7TcL582bjhfjvSVxPrqCA0X9eecQ28gNqv2nxECBkBCZxKa18UxLkFRFDF085Gkz7j62hDY+L0z7GYhDR9Yff54f9QLK5dXX3mUuQYD4ss/0Zo82xJgb41Nnh37OBv6Ms3EJhXAbT+n7ufa2hYy93mJIXgfc35WQTCG8n337dpukzCTWuTiTEhlqYgN9zOIMyE6isiaHOMNBTsYTFyo3/PNETn7iE3/Dtepib+CPq77F5FxsMF/46ouMdzfzs9/t4DkNYq9D7CQuswjEN/3cE41HDRDbgCb3B8SH46Qc+9MEiNyI728C5EYAHPuw3CB2cY1gusEf8xf59lsEyF/ksr+Hfun0seRGnqH30Ju59VL+yq7An2P+fr9fsvfz+vPev/bXJ0BudP/wztfgRgmK613hG/35b//+P40A+cNX6PB62W+mXnnlZauqksVfQHAUm3GpjH0AR905NIj8UFlpE0B9YpivCcKGHRoWDgA5Zvbs3W+B71gOZHv27KPscaktdpTDQGXlysoWeFzFwWAFfRY1gGK2ZwFwS4rNzJnkYks5BsggFa3Av1EOYSkAVTve2kN+Nwr08CgAzxiKbvONH6CHDkIiLfYSU6Xs404Apm9+HhUtH5/72iGr6ExMjLMK5zRUd/tQ60aTIRyHBT0G+/fuHa8T9bCUjb07itzLJpXywSGUegF8zSCH7QoACEU+SF0VhX1c6kTl7M7jwKPFW6BFWOq4yd1XY+YsABATiaMoLwCUMQ68zgAtk1ybToiTNoBtIZnKgq8l2sU3DABLB+/6GpM9N9tERqLyXXMAACAASURBVIdba7uTDg0c7GIp8p0AfCgl41tg3iSHv7kA4LUcErfv3IUC1I+SxUCcN7NxXBCJRLSTq1R+HPRKAXsbcOHEU3JaAXGUQzGw3CAVAOxhxC54ezmbyBBXEw044MCJdRCyRKDolAVFicUCVBKQp6iNWWR+S5Eo8KGR3x3LGGgELGghGicMhZs0XJ3K0AdsOUO8keIpdGicjqSgp+Tqwdk6JTiE61Okwr4vp5oNuECsO17gCWNBoJ8OsmP8uwgPxbBJ3eeM2nCaTKDpGkBioL8HZT5AE/fRDRBA1ymUw6ViEERqqIzW92qsRBVArDKjpe5WiWYdikBN3QKp/Cm0voyaVlFsfYAAoRxUFYsUjYq4AHXf8tuW2YJwRVzIZSIniO5vG/c9NDxoOrecaybHjoABFbp7q3Cdv/dDGqpM1pODscpPBbpGAyi1QQCmoz5MQ7XtArAukKMBwkIESBngvlSBbYCeSyjibADUU1yFCBApPB//4AfNKcph5+JeGSeqQPFvbu4iZDohw3o5CI/xfMRCIpRBYOCa4J3GkFndxnOhQ3wALpQI1MLD3Nu5yamA8ACBfJ0y96WkXYZyOZAiUSmm5Yw4ceYspZq+5pl/WW+efgmwHbJolPsoBXQcpbbdHc307yw0RWTTZ8xMASCqM+dOnaVv5x4cT67mFH/3QOm8CjeWH2TkcbK3z+ScJJqCfGxHwEjG3n3bANn4yM93svnaPQDb7gDkRw8fMvc9lG3aqwACADb0TAjs6LJZ75T7oj5Wn8dsxr8IEAGqR48esWBDWlqaCQF0bYbImQQMV5xDD0C7FwC+AJ5BCBxvT4Gw4yYtc5a9Xh29A8Q9TNAzkAhY0Wlj2OT0UezZKIXR4ZAlEcT4COxS7rUcHt38zBhFWFBwPIqjo5EomD5UuXKBaJ5Qca0cckMA93J+KM9bx36V2Ov6WOeG3UvpKRIJMk2AXAOTRK5cIz90rew/WBeIsIUx89DmAPO7XfQoXSU5rk3pWhwe3BRoXt7T/Qf/pq+TI0RRQaBTdj6SQcQNIBie20a9CRjyAXxRzI8PgJ2U73KMlAGepEJ8ChDd+fJLdq56+KmnQG1QfPN+RBodwf2XSYfUbNTebxCNtm3bNnMeta0cTFvv2mydTgEAjP7M1VXkqisnX/dF3TtSxLcxZ6njR8r4t956yzz+2GN23ThKv5R6bCK4t/W4EMMUlYfSvJd5tYKenBxA3RDGfR8ulU4U3ffe/yAqdUAlgC93nj0Hru8AillvyCuRPern8eP+iaDqg0Q5ivMpUlFTgJbeRJ7lnqeHZstmG0fVxzzmimrfD6LxGGXPgwCVtwEwu0Me1zJ3y6WSRSxjLjFuDz3yKEBRs+29Cuc5U7eOHC6JcooBUtWjyBVx1INzqJ44sSGevQ6cixvWrQYob8GREQYpX2WLuBVr1ABR0sK60QF5EYIzw9fLz7op8ii9bSfCLpD4msgQb+PuCMFDUlFWajz3dMQU0rHj5uhGx0uv+d2LLeajT82FxBiyJJXIKpKQTA1AaTogmK+bj9n5Wh5/EhEV6EEsTKjtzLlSjFAhhtvNkPRFlNDD8yEAvQ+yqZ9nb9A3hO6NOrMgyc0szUJFnJhu/uZ//s7MvA2glnV6GEVxPIXcAX5cT9aFeJ7HFEjS9OxUSAhjfseeoJ91Sx0c61bdbn77v14z27e/bvYdecN0Ayp+/u++ikrZ0zzyxL0mhbX7n/7hX8yvvneveXFHL24eOg2aS+y+YxCQtgMiRHEwtkSeuU4xiC7ccwGBoVwjD577WsC5XgD4esDNAQBpHzoIUnDG1DfW27VFJLjGpgdjxo/9gg97giDmLEd+xhTP70VKrz3ZA61Yu8bUFBdSvg6Qy35mjOdY5MoYbNE4rgQp8OVgvP9+Lt51Po6egixnDmps0liFFKSUuAuXnmIf3VmrcnMv2mdr48bN7EuGcbMW2JLqSpwSUof3QLCFAniKpBUJ0lBbYXr5/tuWLrZxQp04Kdat24hjpBiQvM6sXL2eP2vNr577rXngkcdQbtOvU1tl3bPziDV94J6HWGcu0F9zzl67LbgzBlkLVOh97Mgx69IYg4h2gQj0Do03A5NOppA9EgscjlY63lCer123CjKP9QaCKZx1K0LkIPfmOFF2A9iOPDx82D804DRyM/MXAoyz1rrwfB04cMhGqfbz+zQ1pVHWrFgwV+brN4izi8A94gfJGMl4OXmKe+GBKAX3SQ2uiSbWbDliJriROf+2wCz/SgHzuysOlgQTTyH05dwzZuOqZajb23G+OQKCt0HKAkKPuZrymgZ6Dng9YZHGkf2HBCb9jH8XiOAJ9a3gZsmk10uuxuLLJQh5FllRQhPP63yiEUWWuSC20Xw5BXmVTWfe6ZPHmdtC7TXUnvnypQIbezcDQi6feUIEwjo55BC6DPBcXswrIO6vmXGdTVTaHIjL47ZMWmXsmrMVfxnM/kX7nwY6UvqZs/ohQGLYa8vhI7JZ+1TFsV0ijk6uAP1dBIQIEBE2gqL1tdMl1Z6QJaxFvL/puM4+u9+TO1Ikh0QZoRBb2ovov4tocOG/iSDRPkfCJnf2AtpIyeXxB1CWrgP/p9eq+KrSp+eZpE+ftR1JozxHErpInOAEkS/HpkgNdZJI2CHSQw4K7b8G2T+LAJELRDG6bYxVfa0+dI6YxMWsuCy55fTcOnGd5MRJYQ/vy36hDBGWXIc9EDx+zHnah43z+9QzkombWY7Vc+fOmrns5X9DBOGHP/aUOXTsFNfMiT05ZL9/qFnIGcaL31VZXUFkWDUCmmb2UL5mIR0vrsyvucRelkGebrvvXlw/o5CIl3F/Lecc0mldKntxQ1vyCcJH++da3sdMHIwB7FUduS8F3Pc09uXDXP8B5rAh7lMEe8R+9jMegX6Md+4pe1StVUV01lQRs+cOvaOutHEIuDHIPJGrIkDk8Bnk+dP+TtGyfrxurV/e/B51nwyyR++CWGxj7A6wd0xOowskyAcnZb/Jwi1y2ywiwnzcjA/dkm08n799/te2y3HX7v24He+DhGpijsk2r76yg9efbtZt+pxxC5xp3nhznynXv2XNh4jslLGVNcYbsmjEijr+gAARCXKNALEOkPcvAHpjB/g/B4D2fgagbhEg19sb3Oz/fosAudnv8M38/v4c8/f7/fq8n9ef9/61v0WA/NcJmj8LAfLVV784JfBZALDygttxM3QCvqowXACxMo87UTUqZmIIm3WQB70dikqRlBtA7eChoxZcERh0HGXUQpwDOgTISaD4HqkhgzgQSzWXjHMj98J5G4E0gio+kE2+P2AHQkhbYC0llZwNUuhmZs8xv3zuN/wOF3soFilSgXIqkAOr1GuryWFX/I1A0byLuWbDhnUoaqNNdlyt+eI3j/AawsyaNavp7ijnkNlA9M0CwEzydInvKia+Z8PatfY1lKBUTuJ96u8CxpXB20CUlCTacjCoVPkkQJminWYQNaADmiJcQiBA9j1/3qounQEukGkSETZoegHxPDiwCUDz4WBddKmQo4uj7XhwILfdwTMUV8eoKasq432lQmZ4UgAbbqNQ/DnAeHBQVY9CJwdv9TtAJaCIjQFocTS7ydCOSpoBaE10FQfHUJT5oxw4o1C/5eJy8ab8txcgMRIwtwDF5VkOWktWrKZQtsxmXUeEB5rk2EBU+5SL8nUt5D67csAV/iqFtw9qbKkQ63BUKGIkC0Dz0OHDFgD35UBaiQJ1CEWZ7ncLB7u1GzaYs+fPU+DrYckQuYKksq0AHNTBVodzOT8E3ula6lCpItojX88yt1OKPs7h0R11fAgKYBFtoyjmh+R4AfzsQukqADUMNb4Hh1gVNqvMOwmFWnZmuiVARvj6PMAikR5hgKRyighwkHpQVqlC4kgULaCy4k7GjHBkuUCkyNT9ECCRRpSEXAR+Utdxbzu5fzEcRrtULHy1lFMHfzl06hsAYSNCLAHiwQFT70nOIN0vS5jxdeoAqEaFuIDOCAGfQSj0RJxEQioGqYMFdTW2G1u6KmBBUWF1RN50cK+bAFG3bNlCl0aR7fFQObD+zER5mIrrpQfVr8skxa/EPISFRUE29eJ0aQeQH4RcyDAd3OMGVLGKJUsDLFTcRlwCDiWeW28Ug56MyxVz5pkC8vNVKF7M89PIGNB9DuJ+O3Kv8ohlcAM4fP7Fl8xLP3nI/OSNfgCjceuiiUeN295SCzCUCphUA9gDuQQe0gcBqEzuYDo5kuJTzIH9B1GMl1PcjiuAGInzF87iomq0oMbDD2XaGe7N1yAPicALoTS3C2W/GwBkHcrZPsbRsrWhZv+rJWYx19ANgqyH+6PxIYWll3eodZSpxNoVcEX39AzjQgC/QA2VccqJ5kqOeSikjg9REyMApiI15QzzAwBSQWoEz8gZALVSxqorvTXBfK2IC/WH5OfnWXWpiJAAQAdFZozxfOq+678pHkTzwiBumTxcahMoHEWKQCvY/HQRGE4QZu7MC9ouDDK3qFBZAJOTI8W19vwPScp8KzBKamORIFr8HJXZxynBEiA2KULKSWnUITH0NcQ06RDx0OYgS4K8nfzQf3tpN+P86sfbFwhdH0Wnyeklok4/S3Mu+Cv30IHxDPHIp0hpL7njIEBELDYDUoVyj0SeXGSeLSay8N5777XgjubkAZ7B7cT0ZDP/z0PV/fzzz5u7iCDSPC+X3TzusSJ21N2jN1QEKBjGz/PnOewDXFf0iu6NSrAVV6axILJ6NQ6gozvfNEsWLbRFvupD6mJNcVbxMeRAIbFoMYBIJfRITPKeklNnoroNo7OIDgnIcamOPSE+FOEWhxtBBIoAZt3XNhTtLahcY7jXHcx3i+jnOHvmJLn9wbYzIIS5phoXXi8qbRecAwUAoAFBYWYZLoCR8X6Ay1xui6MlBUVACzDS/XnppZdYZ+bbvh1dJymG1b8TzbMvZ2I3YJcTAFoeRH5m+gwA6Gai7GaaUlT4qTjFush5H5LTS2MWADyffpMenvE4oqe8icS6Ullvzlc1E8Pmg5uR9ZSi2zB/N8Bd4vkAXR0Y565QbAPdg+blFw4Qp5fCvBNtnn32MGTIKht1V1g1YtbdPpfIqCTzwvMvE0vjYGKjQ1jfw+19P7DvHM8NherMpTEJCebipTIingwK42RTAYFfUNtjVq+itNxr0jx450bAthbzyxffMMEzFxq02saBNdaLonAvt0mi45hnAKT/7lvfMBPc117GyvOv7SBG8YS5HSD4SeIyc07mmBxcBh04YR55/IPmfAGgPYDhZ7/wOfOd733XRqL94v/bZn79UoOdL7paa+gDiIfoqifm6pKNsZFSXfOEIiixa1k3iCLfRnmIImKTIFZGzBmupcas5q4efpcAWUVgSSyhSKx4HCHuIt9xQ0XzvGtPIgKkFHBTTqjsrExiy2qtSy2IdbcRcqqGcvFxB54RiFaBtPfcG0VHFz0KxB3KyagoTUeeeUXwuWttZbx7AOwr1qiHGKLz9KtFMt4WLprH/I/jRM4T5r8rOCu6IcvW0YcWGhxuzp49x4txhJwqptslxQKIXcSVzaSofD4ExvGjB4kgnGO7i7T+5eSchwx82Ly5YxfkV415/IknrevuJz//pQngd8fyPFRVlgFsphAXtMicZ+wvnD8b0q3eOrcUPefEHkOE/OnTOdZB54SbxtULgtfdj3Lkg8ZTACzrZy9zWxKvIykpFtcS8TiKCWOenE0vwwDvd+/ew1x31lbKWORwCQhyoxw+DlFADHO6p3nlle3W+dHFs6Y4VQ/cEHKAXAb0bWFNFKG/Zv169kIdtkfFEyJFBEAte8ROnpVx9kXDvI6LuD82/lslRJaDjWj0Y5/a0VhtZiZEm1BciOpD6KWLqKS4ESJsCkdUFR1pHUSthZlo9i2lkA1+iGMYwpDZ9IAwm0vg4EAhXCtus/TUTFOKiKcVkmcGzkq5OyVaCcMtGsKYF3l2/CjvlXVsFd1Yw5Ctuayz2oskMx+d5tkTwD8LN2+v+l8QIVTh4JD7MxGnWSQCFUWfxrEXVd+FlPRySMgNN4qgQg4SB+5JC07PlBnplmiQE1Kxj1HMnadOnbbjO5j7a9cf9hbqqBphj+ULKSKLhitj2w+X1zhriNYW7V+0tsg5IhKqh/kpGYGE9vaKyJIbWkIW/Sytq4rAEkFrHYzW8fGfq8/0+sX/FAAuorvg3zJN4qfOWAdLPb0jIjMkUFDZiiKtFIElsYFIg1gcGz0QiInMN/rf2ltpryDCSQ5ED/aXeq8iQMbdec28eJEzIjwUayrXdSDjUY6bDvalMZw/RJC0INzR+UNkdBlrSwD7+zAcXlqb1CeYjwgmkzGXj1u6k5haP/YvsawpEjnoOWzEzTQMUTCCW9UR50Ig+9SoiDj2jnSpsFfZvOkOiNdOK05ZRuyWBD3WLcNrUwSn1gjFxeZDTumCrVi9yvSxv61jH51AB884c/ww5IciUL2YL5yZfz3YozixRqmTLpx7eYU4rl4EAhPsNZxFJtGb5YYATeIeRd1JWKN9qpw3OqvJCaOIzXzGns41OoNo7VM8WFhYIEIRXxPFOaAPsmMBc2Es3SEJiHp8cN+JwCxmjtHzOGfuQhOfMMOcOZPHOTDNvPQiz2mbg7lwecicOXLF/AYCxB0nWD/P0hRnNJ1JFPs57WidFnbANf2RCKxpouz9+nGLALmRO3eLALmRq3czfO8tAuRmuIt/re/hFgFyLd7yr3UEvNvv+xYB8s5X+M/uAHnk3+6bkvpxgkPWGoow2wFX91IqHhzob1YuX25JCUV6qBh0EDCpsaKEaAtICA5LoYCmZ89fsIB5EKCWDl5r1623gEQZ2bdS/kq5po36EooCpex3AZhSabXytuMhLKR8jQ4Ps/E+kQALXRyEdAjKyMy2hbaR9GhEU3B7CVBAgIKiJyKkroVMKQd8auH1XgL8f+SRh60iXIemh+8MMJ//yl6zFtWm1PQ6YKmEfQL3QCWgTAo51Yr5KqS3YwxQZjbdJ8p2FoDgxSFpjENJNYcUqbwFVp4D5E/CYSFVqQBvHap27thh7v/UKnu32nIpEQZkn0TZOs4hbBylXjtAdD/XqBfbu0BHVwASb/8wimJ7TDmRCtFxkbhb6vkz3CRQhi1lqgAcL4DTLiIh+nqHUGyNWgeMO4CYCyDtkTM4LVDzZQL06hoP8tp7cRzMIDarnMPyfNwDReWVxGQQ9QCg0Mn7cAdQ6JKijwNtKJ0GqfFhZmZKgiULlGEvRZ7yeaXAVrZ6Q0Mz96DHghCZWbNsDJYK2nWYa+I9CQwfBUCtBjzaSsGxCJAYDlo5Fy6YJbfdBjAcao4cRTXKoS4DEETqw0KIDB12o3HTCKxwBhDd/aVke+1u/yal3owPqaYnAK7Ut9FCTnwWgNNJMowXzp9vXSIVxBwpM/+O29eidh4nz/gEqsx5FOlWWKJO/Rsi3dRlo/z0OXPnoIq8bGMDhjmUizSL4GCsuAA5iAqI2pFqTz01nhyw6ygu1T1Sl4jUguGMSUViSelnYxkAbAVmhpP7PAnYqPiOEZSTAgvCUE3qgK5x68b9a4Jwm8KZoBgYKUkV/yCQW8SHtyPuDw7s/oArcQB5chVIDVoHEKLXeP/92ygYf90SPorRcucwvHjJIvs7p3hG5b66QHRDKiDIMGRUBSpWORCGiXPiwkJ0kP0u8EIXF2DbC2BGpF4Lat9ECIwQDtpXAGAVg6LYjCNHj9O5M5tOGmWMS73pAdBGTwsH9lOMt19/d7N5ZnuPBXt1jzrbmyxQ3AkAFx7KAZh8dcU/RDIXDDDORlFbnzh2kv6DJSh2+dnZMwF5Ks1TTy609zsvp4+YEMBUiAdFYghwaeF1qGhYIEU3ZMo5VNf/zzcfMCNNQRAZAB4ANpovGplLmhuVZd6GQynbxpmNEUEiV5muo3K2+1CRC7wQAKFyURXOOgPeHT58xHaptLU3Q2SmANIEWmWmYmX8GTN6fxnMAyovPn3mjJo7LeAiF5RIGpEJIYAn5SWXTFZGBoAealzyvAMpP5VbqxMgXe6PSYAmkRcqqdX3So0rUEg/z4XOmMkpnGI260qEB6CS7ut/doCgnLTdHYq00v/nwGhJkKsxWIIOBHRPi28tCaI4rOmvJx7rzmBLgPzvi8R0H4hegrwnADQ8g1JoejK2FHUoVawDP9cJ4CIcEMWfuVCuG32GotodotNAoJeue3lFqSW4k5NSrLNKQN6zP/mpWbVqNSRINp0PZ+18q3LqUOZEzfdOAJ9DNkaH7gTmz0aA/mzGXCFEldTA5QCLd1E+e/rUSUvMrly+zBLyUvYGQiCO4c5rgRz0B5g6RQSfnHVZxE5p/Cg2SxEwuQBFyUTWHGNeePCRR3ClHGNujaPElygXvXfmEJFXivgK4GdqTnTm+2fyc3bt2U3c0L3mIoC0NwrbTMqZK3DBKXbK1zfINAD8+9ABEIV7rK2z0XbqqA/mMvMab9889vjjdv589bXXzGOPPWqJ3Z2QNxvWr7ORSFIqK4JRMWxOlNeKeA5gvetjTNfhqpTbKI4oxG7mLxX7ekGijbGGtDa22hJrd+JPFBTYjcz2zZx8EwGgGoB1I5DP9JRYFPdkxnOvXHmj3hQ8N5VVmx7i8UKJINLvVy9FGtE7x3BmhcYCeiVnUTZ+xvQTfeITNGk++7nHAb+LAOQg6sB+zxw7x9yVYGMoT+ddAjRPpMSXwm/cBEGRHmZOZoJ5Ytvdpp5+KjkoimobTUXvhKnpHzMDvD9HZPF+nopeyTMv/K+niVZpphwY0pay9BN0xuyjMH4h7sdHH7ibIuAzENqZ5ukf/BQiaoV5c+8+8+3vfB+BQJP51a+fg8y8SAzW5xnTy3CnHSJeCQco4+rg4ePWfZSFcl7zvogMRWB1EMWkMS2yq5M10BeAmxXHFFEeLWX6ssULzQXus/qJFMlZWQERgDK8u0vEN24AHjjNk5MQnm48w8Osr40AiJrXHXiWRYTOZP0twF05hTOmpaPXtAA0Z6DwnscUV3zR0T4/crjKWXjpSjHkXBqOkxZIUhyXAJKKUuvGGXj4yEGIv0jij7Lt8xgMmH6Q2FA9v3JFrVq5hv8Wxj6l2BLkJaxL0XQPdEAIz8pKt/FLM3DX9LMvC0Y5LseWyKQuyJOMjNk2HvHU2Qvszdgv0cmUW3CJvQExnbihPvuZT1AUXsOaRDEMn4UFF+kQWWVFCIpF8iZ+rQgRRVNLJ4B7hu1vasBxWMq9LiyrNPGQfGNcj0BI8FHWNUcKmDMhBsZZ7xRF5GPdpIP8jGpIQ0dTB1kUCFGQkhRKzGMUDt5U2znxmxdesD97AID3/gcf4XkdxSnbDPF2xUZcqdcnnfgguRvK2NuIaIyEPKkH3FZHmhNg+ZGvZZn13y6zz7cL6vgk9nduDuPExNExBoA9AxJkFFJjjLUpwDeS9XWffS/OPCsBuJac2evsZ76Yt3gBRJUHpGYxewU6hSAIJlhXuyEhXbjXrdxnTwBjL6KkXCC55FoOZU2Q66OGvopS9kozcS1lsD6cYQ3TnkB7Vrk9tc7MYX2JZF1Xh49iRrVH0trBDAk4HU7HTzgEmSfxR8TmsRewEUfsHbT/EYGgNWGSsaxoVunoRRIUMU958vMVBecNaB4B4VmNgEdOark+RpjrtfcSyRHOePfh9Q8xN2ve1b9rDtXPlVukj/uh+FC9Nkt4sMe8tv7YNYh5dJoy+T/Jj2uwtvo+qn+yzHZ/6Pc5AYoXM//o/cQzp8ixpbVe/STav+sZ0etL5N8US6o1V24QOW61pjdCwOs62v4Q9m0ejCGB/TpbyHHlztdp/6a9ksg7ESGK7JUD8AIuxDSiEyVyUYSqnKqpuP3U9+eE8ESdddrveNC/IqIiNS3dxjEqxkrCKnfWAu0/fCE99acIovEJJ0vcjaonCqFMD6+jBUFGOntwkV2nTov0SbFF9eoznIIQ0Z5Z61OIojVxlOr5CGSvPcTa5cr+W4KZPuaZ2IR4qRFs4XwA4ySIPUohz+wY+0P1obmyHjpAeDtDKusehCGikTN2inuls4tEOvHssbVv3cOalsm8qgiwkydP2jnj3nvu5B43m2QEV+y2zRQkXhxngjD2lF48O2fPnLLihh8/+zPcjmu5JlPsZbtYo4i4vVLG/n02nUFvErc733zzW9/FXR0FSdTFM0p/GsSYO/d1dByhg3WAsIO0BIgiP6f3HTYnzTqF3r8ftwiQG7l3twiQG7l6N8P33iJAboa7+Nf6Hm4RILcIkHd37N8iQN75+v7ZCZD5T2VPKcd2HvE6GwFslPP/5uuvkdlcaDbfcYctRBfArANJF2ojN4BdFbzq4BYTl2DzhtUF0cChNQFSYv7ChQCSNTa+p57YIdnDVYCuQ2EI/03ukcsoaAfZfKcCSFaVlVB0iquBGAFXNv6KgFAWcDCgYz4Kz3DilpT1fe7CRQBfAP9R4nPYpIv0OHDggFV66tB415Y7LfApULcGwOLjjyXZK/ny3gGTNjPdOg/aiZzoriszs9NxKnB4HuaAGQeoJdVeEIcTPdwjHGikoqzhwJoGoDei6CoOTiI4dDjk7RN30oQyrdmCsglyyqwImwYhq1DKAYQOcoDTgeUsqrwklObD/F39Kn2Dk6aV4tkjp3LMlnvvNK+9+TLq+xm8V1/A/CwUpyjvIIBGiBsZ6Bvmd0aZM+fzICMoAgc8bYDYCFLpN8XWIoF0jdQ9MgRpIMV5DP0RF1BYD3CY6wGY7wdMGEKlPc4Jt5PDmyJXRvooy8YurxgGHcB1KNHhRGXvUnn2Agw2ANaE0vMhN4cvQH0L6jGBufrThd9TBECeAUGhA1se96GHw5vir3Tgc0I1noOSUcTAYspMFXtwBlC0FoIhhtfOD7Bkig6sisQ69o255u5/Jx8bcEoKOm/upWIPdIi9wthRkbBU4ToIjwEizp2VCcDkA4GRb1ZTcHny+HHGjYtVo0e+xAAAIABJREFUlftCdujwKnWhHELKeBdIKzVlM0pC5WBrHJZDmugQHQdQK3dSOS4hRVh5QxRIOSgQVkudVOS2+JPXpgO7FHbqllHJrTOKN4GefqgrowHZVeR5La5B3QfJAJq9AFMC26vIBhf43oISMkQZzyh9BSPEcFitANRx4ZooDkKqxuxsgfDDXLPTkHzxxAplA3gQc8BYVQF6JvEtlRAF6biiBgF0LuJAGODPHmJGEgC5mgGHxwAwOgFeuiAuwwFy/HiPQ1w7b0BBB15/CwC03BKKV9oJyRiC+yGOZ9cT54f6bgYB9/1wE+Vx+P7G32SYp1+GhAMo6QBMlXPAE2DAh8gkD/6c5MCrn6sy+kIiofwh6xpR5yo+RQrnNOJwHrovyQyMJaAe5fmS+pWx4UAW9pVCotay51m18SXeh43s4B6pdHfTw0TmDPIM07/RiVoxkIN6mwo6CxstMKLrmY4TqJf32Mx/11wjUFMFwYGAB6XcU4Et+kygU0hgu3pD5JwKBLRqY+zLnSNwSQSH8tSlLBeo3cvrUASQA+OqH5VmGJEkfmTwq/Q0L+e4jSJr4ftjIY1UoqrPOgAouWk8mCNErgiAauN6qahdzidXQBz1g4yRA0Sy+jSJYaW0+pQc184gdgz8/uNtGy4bhTUdG6evEyEjAuSFnXQ46L/wrD5yV4glQCxwdbUtyjo/3kaq6O/TkXITVvEvRwSp6jbKQ3Ow5miRIN0AJu08MyIg9QzI3SQyu5kC4ERApFhAngaAGznGFNmzbt06GzUiMEoRJSEo6nlATAdzsaKnRLr4Q1So2+TIkaNmzbq1jI/zAH9hrBe15o6NG80R3GZJ/GyRJlGAiiCQluysLLpiyZRTJ05DFkRbgm3dmrWWxC7FLdXLvD8HQkURVJ5c63l0zZwnyq6b+zj6/7P3HvB5noW99q1l7WHJ8l7y3tuO4x1nOIuEQEIgYbaUA6d0QKG0UKCnrA52W0aBw14hIYNMxyN2PBLvJdvylC1Zsqy9t/Vd1y0b6Pl6yI/jpJDWAv/sWJb0vs9zP/f4T65DOvOC7pzxPE/1EHg+U7qlMo2RgQReAfFv2fNTjz8CMD87jDS7HfC1G4Jx5KgigNczADuOh6RQcrI4uqpUT1dAyljQfMddr8OdVIwD8vlw//33RfW33Qk6WRQStEHgSITqShLAnEK8Yxdk/Lq1T8fuCR0LQxizAyEnu3k2uhlznawZdoBUQ8KUkFFfRxb88EnTwmbIjXTuD/6T2Nsyc9qEUEQkIDc1qoSHDqXjCOV+OyC4jsbSksM872djv4nAb9GkeWHC9EXhxw8/TZ8ILoXu0vDeP7uPnwsZLgHalhZ2bt4NuZIPWJ8V9uLkqmzAcdA+CNX8CRyeo8NrblwaphJJ2cOc98OffD/kAkg/+sL+0J5KHNUYgEAA9opTu8PnPvWBMDjPep2UULLvFPn2haEhISN86wc/xOWSFj7613/K+EO0wLP7rW/8LHzk458ODz72MGvjm1AWp4VlK28Jb//Dm8OH/vIaxvNsSNNjYfyIonACJ+iTa9cxrw0KixYviXuBAq5zgT1iOBCaIDPcf7gWnYFEkgRpgKw02vFd73xHePCBn8aoMqMzfZ4kqHTopMRS5SQEHsNiR5m5+a4LJ1nvVHorBqmGzLlm2XI6pXAw8hzbH9THs3j3veOJdwO8xmlgl04na4Rrw8lTOFYsuqbHRdfKZEDJfMbyAQrft2/bwno0BTX6xPj6nYu+853vxL4A5+EF9AvZ5XGK91tFDFUte4NUYozSIRR1H1i8ba9ZQ101c9PQ6JhUsb+ZSLpbbntt2MI+I529w1Z+Hw8Jc5Fnv7m7DbcbTlCK6SePowep7nwYBMC7eT39YuyBZgHSW9heQffN4aOnwqTpc9lfBFw720M65PoeHIJdzC+SULPmzua1pOMCXhvmzZkO+YaAgO+RDRG1YcNzOBJy6NRICBUXmiiAzo6RdLOmjYAkKIqRXu4hn8EtOAAQOiU1M9xEH0Ml71v3hyR8M+P5Iu8nH6DXtbuBNc1uhGT2IOdZ430/L/zj4rDy74rDpo9NxwFyLPYMDQHkT0voReyBk7PiTJjO2E9kbksD9M5KzQ8PP/Ikz21BOI+bgnAm9kqQLsx1UyCVUjNTEXPsgGCdjgJ/KOr8unAG4q+Jnq1IlEP0pLGG62iWBHHt0z0qeStoPoP9hXs9SV1dgs8DPtvXMYJnZACvl8Q6yDU78oiLYjIs18nCfU0ECLdnpg0iMwWBxHnGWRbzgQSjMY86ZY0R7eokcpP1xr2fXRrus9yfDh46jHUmO35P93WKkbqdt/lvI64kGVL4HlmKMZhfdSrEbqn+3MXYX+aSIaGs48NffvTiXvK1+m8lHBLslLq03kTS49IadtnFaKdHyT8vCms+fyESIC8gJiiDvHG/qht4ENdEosB9mm5qzxXuRcezd/UFGI2mqMXv457KvbZ7fAUokiUXcSnqTHGPxwuLvWB+zjXG7o2J7Lty2B+6vkn8zkMIo7CqBgL+aHFxGAQ54P5eAqSVeTYPYlv3p04ZY79qec4r2KcZnzuc9d57nAuhmc61Mwru+S07uJ/E+jLGXUejK5T3IxnVC1vkPXGv0MR8ozvNfr5JRNIexYVdhWukiH6aQvYdqYxr++Zy7FFk/auARJkEESupOIDzmGSY1+MUX+d5wkjdgUMKQnJBeugg7tD+uYvM14oCjLiyR0/y3DjA8TgbNz2/GSI6mZ89GecS3TvMwW+5/146UopDbmpimAxh/OyjPw83Eps3FDJ+NPfq5w89FKOND+GufP0998f4q+9+9wGIxWzmmhn0C20Px/ZUE7G5g+uXyWvGfQSp3cd7aWBfZdxZL2IVmFlHTv8e+lIJug62fiGHbtZX78dVAuRK7t1VAuRKrt5/ha+9SoD8V7iL/13fw1UC5CoB8sqO/asEyG++vi87ATL7ndP7pnBouJ5+jkJUhC0oE0+jkNqxfRug0qx4yCjksGskhpn8kzmouNlev3FTLL0dzMGmhY33RlT/hTgkJmNzP4cCfjrxH0amGJ+1hIgRgWbjAnYCEuVzoBgOAAFSFk4eO0LEB8A5BxbjZoyOSLW0kYOFhwmzhz08Vp5HDQZwm5Y/PExC1fUkWfG6PczXV301m3iMNNSV+wFtj1LIrZKrFMDh6597bXhoPRE+HGwswsynBLmQfHK34QUAHONRMl7ggGZZreo2D1IWL7pLN7JARZvKad9/Ji6MHpDREg4Ik7hmJcScWLRuebdF0De8Z3Xo2NUMeNUWmjnUVtBFMAHwNRb+crC9UEdnQWph2Ejsx6oblqNyLSbrOgCWjwyLF82J175aNw0Z193tFlCmofosA/hoBawrALAaHI5WlIUuDp3TuL4efC1YVulsRvbOvXuV/UF6YP8HwKznMDua+5XKdTlAfNANq6+LGd1mV3sotqBcrZa6Pg/VzRzaBCh1ECxdvoqffTIq44/zu6CNyr0GwMZjuHuW4PYoxCWxi59pSfryVasgw5ridVYd772YiCLbXpEDEFkq8AQyUgCUuhlTvfwgwScB2Wc/PiPc+qnDMdogk69TWSeoeQ5gbAhAqGPBw2A76n4zyxtRYFt4LuhZDXDRxc9Tdi/gZ3GmikFBbe+ZpNkoo5u4pwKuS5etiKWbfr/JqDWPQZLoUBJ4tvtG0sTejzIcLhz3YymtALAEiI4DCcJWCB/BCAEDYxGyiDURlFfB6O9dEBiSfm2AnBZXG7fie8gSgBA04XevvaRCNcWmFsZbSOpBX2DFgnC7FuwQmTlreizq3U1sQyvRLcMB60bpmEIZXEMfy+YtL8SOnAHEjIwdNzEchVDx+goQncQVNBryUhdCASXMxrz5zEkkZXAfhgCa2GVg3MUAXst4VLm7d++jQPlaCLPG6Ph5331Dwhd+XB3fq5OPLp0cQLi01CSAnkH8dwdqffL3AYGqIEGn4kxpZhxs2rABRX5ReOebJ4XDp1LDFJ6DsgocNABmdpFkQZQcKznFMya5mhEe/8VTqF2JaGCMDKUv4fOf+6fw9//2ntB7AUdP6YkwjpiVRgDLtloirgAyYqQe8Ro6PkpR3wqYHINMnUb0l2CL49TXW4vyVFBFFa6kRBpRQpK2uozmAoRb1trKc2fsmCrMwZB4umhUIYM1UbSNcj+fyCZI2MGoT1vrIGMADL1mE3E4HWZsj0NlWQI4fIIoJwkQnUbGkVSjAjcKTtLQThCJyd4kCIJYaN4fbHV5QxGxKP5bcKf/kNBPeETA4BKZ4d8JRv06gnDf7QXhh78AyOXfvPmOwvDTpyBwfb4Ys5fLz33G/LyRW14nQTUj3FXJCvomMPc6hwmqCgAP5nlo4rrp4hjDvJJPpImE8RncepWQUfPnz4uv4QQRav6cYYA148nLr4Y0tkuqUxCP76satxngzfnTSCiL3GfMnBMdYitXrgxbiEJy7vb+jWWcnmBemUrEz+BR5KEzt1voKgHSDJF4kp+VQpn1uPHTY2fEbTevARhqNLEGYo3rwnsyts6uFN2JGbgtdrMWtPMtJvHamgEKZxA3xauLz2QxIOuiJUuJgTvBMzaLn1EXnn780XDTdSuiI/EMz9FUvu5kJD8SItHofNfe2cRzRr8O84FFxYKczoUSbhL/kqZrbr+NMd4Ydu6gCwfy1DhJi3ePMUayeF033XxLLEp2DErCS3zUQuKpEO/gexpb0op7IT+vAMKmPuwm0sg1Z8LseSERgmM9hHIBXRTXr17Be6FLApIpH1X4GIhYAhRDAYrmRJ7vC/StZBIJ9OlPfDv8zV+9Ljz88ycA58aH+UtuDA89vS6MmTEulDceDW96y23E47WFGl5/cgNLCKXoDXRmdBL/U4aL4CdPHoB8mdkfhTigLnzgj98Z2ioaQzn3u7GtPmzYvTO8cIriZcq8kzIh5gH4ZhRlhXfcS5RSd2W8jwf2loXGjrRw+EILY2Vm+Mn3vxW+9PmPhczhCeHrn/okLpDriRaay/owgOcjMzz08LbwL1/9t7Cv5OOR/Dh9vJj5MgVi5UIo4Vp3E6UzAgHGSH7ZhdDCfDkMN0Ke8wvzrh9GRO6nByMLkLMd98whXKRvffObiNUi/ohrZs/UOcDOeQD5dXQ7pDB25dwk4Y2xHKEin3m+gv2BRcUCtz47mcx13QB69Tg6LDm/7S7IPj4aKyCz6JG4yC+jgtohsYy9GohLrBfC9yAEzGTusWDk889vYn07S3TOtcxlznsFkcT1mZhDr1aZe4eJU1hfcIBw742l6eQZ1HGhm8/9kwKSQQDa+Tyvu7dviQp1YzqfevrZcN/9bw//+Nkv4vQjmox72OPrRQQyeMzgMH/B7LD2iUfDzZSWTxxF+TIdGZ1cv7LTp6Lzp2DcpHBkxz7IwxREFTj4KmvDRtaZBsQRki9trB9TWN+ScPoIztfSkWAHRvmZk2E6TiMJ0CeeXAvxREQnWvOaJsiHXGME28OShZPZZ2YxXxKtxnzYjtvEbouMLPpv2F+1MelWAOCfoM/MXqpy5mH3DfWsj86jztdd3IOnPtofpbjm748hGOgKz31sRrj/m9XcPx54SPNC5ugi4iqba3EsMm+PItYsD4L/+OET7C3amc9xep6tDD9n3bkIGD6TOW04z+nZyrOhtEwBw/i4fzm4/zD9dWeYK7PCRIQ6ew7tC3mQ8YpmjChyX2vPhOC7JINruM7hLMgIY0G9d/MWLGJtJRaPPVg282u38yPvJeVS/GUHQgrFO9NwEfXyrKSzF61iPphCP55zYz2EnoX12bz+YuKaclg73d+cZK9jnNp+3Kw6P3TC6Qq+HJl4rqIyricSI3U4KwWp+4hkS2YcO5YlOVxPJAQiwcF/SzpcJkdihOKlDirXj37O/pL/45KDMZIgMcIxWhXDia8sCYs+VhL3cLpO7KRxH6Zr0H2Or0Xiw0gvHR3u4Y0/VMTiHkKSfB97Svdw7jdr2Mf4HnThSoDU8Wz7302Mdd+Dfy/54B5NsdUIyEtjw+zp68YxOwGS0HvUyj7hNPtYWCHWs4Lo+tBBq2PZnrouCBCjNLk97FmJZcWpMRhS2pjeTNbyFvY0lQgcjJSTAFEE04yIy/OHvyRBG/g3iqRc+zv4OZIrhxB5uI64v77Aa0qHJPSskcr77XDfxTzTzu8SOhaz29/mGu19bXANZt1q4izRwxgpHDEEBwhnI3o08llHdJoPZs9kjwgTIm6/+nhN5jJ//Ig4RvuCRrKulpw6EW59ze1EhhFticWvpvx0mOdYprNmyZzZPB+czRSNQDquR5wwb8G1uLonISjYjLuulteYxfzYHHbvPB6+/521EEKjuQ6ePbLZT+VFoYjnkEqiBPMGQj79kgDBE3vJAYJdLo5Lx9ZVAuRKQJTLe8Yr+R6/q6+9SoD8rq7878vPvUqA/L7ciauv47e/AlcJkKsEyG8/an6br7hKgPzmq/WyEyBL37+4b9qkCZSVDgVQaqAANCcSFKp/zaTOATg0F1Zr+g3XrQ7lAKZmyG+m70N3wDjA4nwOYz9/+NEY87KELFwVXXYObCUb19icuWyyVVIKhJwgdmrCWEA1Du4nj1NazecnUoLcBRBkGbqA10A27oLhGRyYjCYyr9ePFyl5HTl5Dmq7bRGoXrNmTb8yn8OC9v/hFK4moEZ6khiNLEiEWkDc0rPnwqf+anH4/LfP4HKZFnKTOogMMcIAVwBAuJFHqruMvvAANRpHyFGs9GMgFYxssX8iH+CrFoV+AYrT0ydKORwVxkNvvSXTHKyMRsrj8Db7blwcxb30f9SFQxxKJwMoJwLUJAF+7gLESs0gdqea/o/ScvLnh4XFyxbg8NgUVq3GKZFnfEdlGAgIkIvyt7u5E1X8UcCT4UQR7cGhghMGJXonwHMVYJ05w/kQSmOKigDkxsWM7OcAT9I4/Kn+nwwQbKmzf5/NIVG3xSTIngwO7mZQC+DGYmthWIDJpua26OIxA/n4ydOoO+fHXgPJrQje8u9VYVpAbazUCfolFtD3ovvkuPnUEi+oZptRXev0sGMiZkdzEFThfR4w3fiPdP7eCC1vtYpXD9mCSmsBMPy48eMADOYfc80lTYwaMEN7N+TFgvlzGDdZFDMficDUIJR/2YzPDg7tdoYUon5z3KjMM17BQvELuJYKUPxbvLtjx07UgXnxdc1hTHqQ9tAnseHEboF5tkWbjFOdIGMBMjZt2hRVhsYJ7NjxAoAwBfDxQD4wqsBVNaocrAGgmsizoEpeIGvNzTeiTCaWB6IsCVTtAoCGGfM5gjg4HgQHdDx42DU/PvY/AFR7nywNLQBkGUAcQgFlt72QFiqa9+5AAc+zcQNkk2XzlajDVfkasQKWRDwPpfTEgiXxmtbzui1E1bWTzesXt8iCuDC6SpBAosjeEgkcnSxnKDYuYFyrRPU9raAY/Xvf/0H4zJ/NCF/4CUXCsaR0ZDz424GTiQp28GCihFQf4zLZj+J+BeRSA6SMYLe51H/2zqnhgceJpyHmLZfxnZ/Fe0eBbGdLB/Eo3RS6BiKh2ilx37MXIoEs9B7GpPfvu9/93+EL3/tzYrC4DgNzQjXgmtegtykBdfEGQA+ed7O+uW7OBdNxgxwEYBrCuMnhc5IeugEOQ5Z0E3s0m9L0C0TLCeoaF+LzvgC1fzsgRhmAqACkYFAhoKeq440onnsTB1Dw20POPAd8SC5j+obmpvIMoeQF6DCjXcDR50NXkXEjZqnnMw5V6Ho/jf4Q3OhQ9UtWdiKK7J5o9/C9m6uuW8PMLAkmQaR+eMDnor/Do/+/+yd+CZD42V+uEvfdlk8eN/FSfP6tEiBPN0ZSQhLkMgFymUTx+ZUEMXLL8ljnwGhp49+rgDc6yD9nMycbDTiY+cW5QudTvwvK6CcKxfn8QYAtS1olHUdAGhlB5z0/R5+NGfb7LMDG4bR/315iSATySlHjLoB8akH9XoxLY0Esr19Mx4cxIqrrXRPso2qV2OD1GZUoCG3BdSvjb0zRREiNY2Hjhs3hxutWxjgjHXsShS2AS8ePlcRrcx6lbrbxT3Q/tJFRlQ2BNW3WnNgvZIeNLq4xRHgZ8/c8kSU34z45iqtuD8/XrTeupugXAApysJL+iU4icJ7bvD3Gyxkll0vruL0NwoE9XE9jtywcPsX7O86co/tj+bKl8dpmxmg9IoAgHg8xF0xH2S8QrXPk5jU3xrghhQZtgM9LmUud10awlg3HWVQHeX9ZPSuRvhnSKJkeifzxU8M57sl8OhsKAM534LIyktFn5xSK+qGFQwF7h0dSb+KkcaGr4QKRYeUA8ijDK+vCN7/2XPjYJ/46PLj2qbDmntvDR//pk+H9H3w7LoABYQhrR0Id8zxdCUk0pm96/sUQsgeFh9ZtCU2JueGu17823LiU+CZK4LtqKGZmbd304nNhwnwIBCKCmvrSQnHJhbBt876wd/O/sea3hc6K/YDQdYDrlLgfuRDq+T5VjIHEi+3hM5/+AONlW/gFkX+3rvmDMHrqAsiGE8xdO5lHQ9jM/uGprf8zVJdRfE358dGjxeHRn66NJdmvv/dNMZasDRW0andJjdHESZ2lW2s6wPEFSALJqf2HDuNCwAVpiTDjddL4otgFcBCnpL0bruNGFSYC4Fps7fjrVVnNGqSrsI052tg2FfKCw7qfdpmvj6q7GsBx4YqssPbxCvqK5scYy562ZvYxfaECF2A2IOs2OjSuXboSxxFRWqwRlaxTo4kMLKMfykjQxdcs4PtCdgFC+pqc+0az7hQfLgHUHgXRQKzczt2RAGkDSE7CdZfAszqIuXA55IkRXemsKdtY+400OgzgOnceUU4ZOeGFHXtxplWFu+6+l31AQ1i/eWOYvWgmjqfFoZ3owl1bN3E/F4dcnXzM6Rl8H2Md6+lDOFlaEZatujls3XmA/c+Y2HXy7j/+Y/Z3i8KHPvSBsIFn106sMZAGZyiLfs+7/iA8+YtH2NuNjrGjNcRGpeUMCjUtOG2pcC6toCgZsvzN99wC2VcefvDDH8XOj7n0BhkTZofA3v3FlDRPozia9Yby9wTA+lZej/sTY55+/uF+V68fr//SWRT8RAOxd2iPoH9f2P6pheFPHqDYGzJrCu6WwUT7dCH46Gmj24LXlYkjaGBmLh0QB3Bm7AxzAXofeuypMIb1czKO1gbufzU9CEnssXRfjGC9W7d2IxFHNcxh0yPRvWXnVtwv+ewdK2K8UlHR2Li3NebzJPsg3ZMWYA9jTqzAjTyOPaAOAzvIDnN/p7MfoCnhUocUfQqQmQL9Omx1UEsouS85efpE7LA7y/xxnn3hXEg6hR4vEmO3eNG1cZ5zHRuOeEhHrvsuBUjGTOkoif0T/HuFLh2MG6Nb3X/VQ8p1suZEop3/udYLmutCdb3y37t+KDzyv3UUuc+JpDpf098b4seldSuGcfV3PugGOfmvy8IfPZgSI7v2sicYCEDv1+iElARKZq+zD/euPSDu3S8THa4l6RAJlnobo+jnJXlqcW64L/Pf6cJuJ6rR1xbdt+xr+vve+p2TZ5iDc9kfDYXsKr20pruuj8Wx557OtSkBoiCdCCvHeGBdl5Sv59oMgrw9znmkl/3JOJxDOrmyISrmMWdns/aXQKSeZF+sy9Z9hRFncT1EtOX6b3+YogujNxULKSbK4Pm3EyyNPb0CLvd6uuMUyOiU9Jp6VlL0Iynk9ZZA81pJ7Pjeh+HIMKa1mfUvl/1WyCFijz3hAO5LIde2h/uZg3vqPE60ZogQo9Q2sPfLlBSC4FVM0GVnCluGiRPGhLw09kv7doZ5xDwO5Vr18XMz+ZmV7Fkds2f4PvYbTZk+jznoFPNBQti18yA7ltTwuX/4GuvC4HC2tI798yL2lg3wSThk2EfWQ7Bl52YhEPC6ur/v38u4hun+SLhKgFzat/1q7/bLyey3+sNVAuS3ulxX//Hv1RW4SoD8Xt2Oqy/mt7oCVwmQqwTIbzVgfut/fJUA+c2X7GUnQJZAgEwBFEiHfUjicDEYVda8Oag9Y/4vhwqiYVTjJ6LcMXO2FiDbomAB01MoLz0MmNF8HuX7IcDGZfSGpAOQbQPYGQDgqwrLWBMB5UKUxAls/qtQPk5EvdhFZE0rZaAzKIBFTIii9DS9AgVRhTyUw08lpZyTsXDbyWA5pHb6zgTyjjlczSfCR/u8yjkVXBZBDoMg6GXD/fS6Ddj9M2Nhd0tHN8qruvBRgNyfP9sVigrTw/DC3Ki8UhU2DMDUEkLz2C2X1i5/EgfJdBSOgiN2EpszrBthBMWFVURqDAJcMwrIqB6BwxIiWkQmKzhg3fznN4fqdedQ+JZRMjoVt0ITCkJ6TjhMHy6hq6AxUL5JHjZlhGNxfoSULhSDlEeTi50I0N3OYayGuIy8TAo4L6bE/Ply8rNbiDmaDrh9msP9GVTYM2fPjtd8Me6aDADlRx9/HHVmFkACUS+oqI1rKQNFKudXHmCJoLBlkMncR7sqBOEsIrag1TiAM0QxGAnQhcPFfolGDtQJALbGbhjdIgCu2r6JmIfriUpbDwgt6aTjxIgtY9DGAwYKEgpMmIMsZms0TJOFkIK2EiIctFNQyHkAN7LIuAIPfroq/PPDHxgfbv3koQgKCNyqJtU9IUlgxvcIVJ0jUcqtI+7GaDadH9NxHZn/rHK9BZWjBIJjREIixXgzAAsV/pIW5ogLFPk5Iys6eK0qEQV17d2QdHGs+vPtSTFiyUOq49CIkQIdGIDrAgWOOztOjKFwHOqq8FBrfNV73vNuDsnbOMgbldAFeFLEIbUcxZ73tS8Wnwu4e9D3ofZw7M9RQT6A19yJWnYwz4KESAqxHrpA9qBQXIASdApATCIH4Bd27IbgK2MszCeOoCbGX40EPLXEsxLwxdz0WlxUQhR2WxQRn1VOHI7F2zpzfH4uOwoi+IGiUKeEYIngSC5k0Xvvzgt/+/WTkA0oOiHB+g/olNoDvjBBAAAgAElEQVRTCpqN2jqR/gg7D8zIz0WFXnaG62dBK6D0u+8bE36+FrXy8AJISlSzpPEPTkM1jAL2IifyxAQAw+4EgGsJCOKpiBnRkSIIaDdGAkrHu+gO6a0pgPDrisBBV21ndIAIEngPdfOYsy5heQHHxWK6hrwHXvM9ONBU1K6+/roIkDgPHEW5mAjYlgO5O5c4NYnXVIDLNoD047gMZhP5JFGyY98BYlu4RlkQqZA1EiD2b+Sn83xRsitAZqybIIzjRzDKMWOvjj/LGCw/1/9eLsay2uKSEyF3yPCQYXwFfyfYIwgkCNXGs5AKEesGQ7DmMiHmffHQ4DNgLrvP5KW8rF86Q+6/DWCEjx88/qtS9P9oGbF8NJH56lckizUxErSWo/eXrA+wu4R/IhkdFfH89+Vfvo7hkF06+1wbRhO/k85rz+Z9CCobHdfG8+f7rmNuOggJbGyKfz8NwGUIkSBtxPttA+DSIbhx44awGiJjMLE5dmRIdjpuBjAPnKBTaBiK3wOAzfNwerUDAp0po58IS0cF8+MInocZEPcp3JNOSKwjEAyzISkFwWpx/xVwnXtQ3V9A/T73GhxNELw9EGG7X9xM9B0xPDNmA7RWx/4Gy3n37HwR4iMh3LhqeYx6PMdzNYz4xSo6mE6fqYgRShnc88lT6E8iZkkCU6W+YR8CnrpBHJcC75JzqyUpGY+WI9cBtB9hjTDa6MWdeyP4OZ9oFsmnVJ6nrZs3hSVER55jPB1A/XwXfSjOEb3kbtkX0slzeRKC7dCR42HczHn0FtDpQPfDQTo4qiB+xo4fj8PvMO9jGmst6n3mQvswZhL1CIbHtasDxC0ND//kidBRH8Ldb3hDuIiSOK0wL3zzxz8Mt1Fa38j9eg33ore6MnQyVuuIN6lHuV9W1xEO0vuw7+zpcP2aVeENt13HktUbdm/aC6m/O+QUZofx9Hk8B6k1Y9FKntOs8NAPvxe+989/E5LbedY6z4ULdF6dPt4ajp9tDSfqusNhRATvffcfAOqO4dpdgNBcDyg5DtJpHI4PCPCCkbg9E+je2hG+/cg9oad+KPf1CKRSQvj8Z76F23NeePM73omjkn0Ja5NZ/udwRnZAJBjPt2L5kkg4VbKeD2Ic6OaSVDrINXrD3a+D6GgJTz31BAr+wbE7xMibhQvmsY4fiYX1dQCPzv0S6vZidcEulzNfOy9bcN/K/FWJc2/awpTwo2/vC9csWhhFI7pPOgHckwEcz7P+ZBAhZo/GwmuWhR17DtCjQhQQ0XAC6Mdxq9kptGjR/AgWtrOXEPxey7p2x52vpXvrBGvoZGJs0gCMD+FsPRQm4FjU8lQPuVXE97mWMdPCumN85AHmq7OM2VH0pT3+5DNhzS2v4XucDLfcfiddKVVEVRYTwXWSZ2EG3WjLQwZc5zf/9cvhbW94PQAqkUcQCV28hvPEX54+c44oqLyw5LbXhY988KPhfX/50VB87FT46Mc/Gj78V++DYJkZvvLVr4UbbrohFizrFLvrjlsRExTHuUMw1+ellbm9qTs57IC0zCG6TufVbTdci4jkSATHOxjfUyMpGOjdOB3n2HbGlr+SicVqZdw//LczfzmVvfHz5Yg5snl9pf39Q3ay8Mu102v47Edmhrd+/Uzo7WgJRcxTo3EoJnS20geCi5l12362uVNnhG98/VtRUHLidDlOnpQwA2I2kzn8KFFBKfQrVNIjY3TkcFwV657dyN6kE+EDsV3sf88So9oKWSQw7f5Wd6fzx27mK4kHx4YEbCokXRF7IMkPu7UUl1yAyLidDjPjX12P7VpRXOR+xD2T0Y2OsQHcT0UTkmJneO4UiMybT9cN9/cwY2H1yutY85rjHkJxkPu53VxP444kUnSW2smgg9r/1nlxDvd0E2B5GtF2Xcwt7jXct7g+uc+SYNDV6rraH4116eOSAyQS8vGvEuLXKs5I4nl0D5XCviwVd1bx5xeGGz9XHuMOFQY8S0xdaelZiO/5kbQw7tAIyhZEFLrl3NO5Zo5EdGSPhXsIHSDP08ciseGvTl6PvW6uh44rLNfxdbofdd312umedR/l5xUR6J4dPWYkjpopnEkORIJ8IGcP59p81t6tz2/n3+Hwol+wirhA47Ek9pMgifMQOAwuyOYx6wnjWd/ydNMxQMvpWrP7YxD33YhdSSmdR7q57L4wQstYTPfNdj3p/NL1kYuLz06wHoiXQt5/BdFmRmUZceVeU6LD9+Y11QFjjJV7UjtPfP9VCNEkftxf5g8bFJIHQgricBo/akwYQfdcFq7IXiLcSnk+L7BWeO9179awb01jTpJwzWN9zWFsDaPsvPLU4TCtaFS4fukS+rQ20BuF44ixouvNcnf3Jg2s0QGnalUVe9r0/LBvzxHOMGXhO9/8GdGKxM0WEO/azOvsvMjazV6Y9b2OOWkgTqvuHjqFcCVKiMXxEskPx1P/76/2CKyXQjReeQDjKgHyUvfg6ud/n6/Abx6//aKvqx9Xr8Dv4xW4SoD8rgmQl5ofxFWu5OOlvv9Lfe8ri8h8qe9+5ePvSl/flX79S73Dl/r8y06A3Pp3t3AU6A0TcWWkcn3zAZ/62MwvRNFYxiFFQGkSCt6tW7bFiJ9BHDpW069wEGC7EtBEm30uf5cIuO3hZkzR2GhBtwS9DcB89qwZMb/YPN7llDlXo3xcCmBwGgeBSt9RZKAfBqzQhaIbpLb6fARvRgFEGLfTDShmyenlSKOmbvoCyPxes+amqMyvBcAyg96fO5o4jDJKvEsgHOzM8FdrB4WJHPze8+ah4fsPU7w+JAPwLC+qx3UgqGRWqSvIdwZV/DBAEYuvp0HKjIOk4QVEdWkN73UmVvYUQNFuABdBwwQOMh686wC6VFTvxmEwjYOfh7ahkkUA0s0oP/tQIXdb9nvqHAft0eSSV6FKpiuADPZFS+aGRx57ILz2jpvJpx4QWgCfOP4S10Xm8PlaDqTC18nhHKRJHwfEclRnAyAZLGx+4MEHw31veTMiNhwEAI0bAdKyUVEvQFV9FDW0zphjuFOMDFN0fh7SYzQHJw8sFzj0JXDPjIvRMdAM+eH3aeFajUVNrHtGdZydICl8XmVoGwfmkQAvdhvoLrD7QyWo38cILAmx+QsXxrHhAd+iTd+7mdiSBSo76/keeRzonGg8bHvwFvCVuEjnPniAfZp4i1s+aeRJWnRkeEgWePd6J3G4snulm9fjNZ8EGVALYNkDYKVSXcX6EIDTR1EV33PPPTEC6yxjTkeAKn0BIt0oHnqXLFkSIxZ8LS2oP41V0uGSyvtV7ej4EHj233rYNmbHnHTLUQVABaT9JeArIWi/iL0lRrLoSJg3bw7xFHs5FHZGJ1EhhFOqDguuswCAoMBACJH+2KN+xX8KwILXIBvgtB3leBUHbVWNgiHNRGEMIoJkEoCnGfGZgHOWmC9bsSpsf3GXTc/cc+LkBFS4toIx/lmwxNeZLQgECdEB2Oy1FXSzo8WYJiMovMcexO2EkfD0ur//jYXhE988E/9du9+Pey0gIzmRBnBmrruEkYRiBqCP0RQdAE3vf/u4sH5nMiBjLod5Szu7eG7qwiDyp7OMfWgjcxsVZn1dS8w1Hz9+Ms+Iyk6sLHw888zTjLfW8J6/eU2oPwURCbLWBYCdAgDu63A8SUBIdDm+HJs333EH5CHluNxz3SJr1z6DO2YC94XCYJ91ANDDx88AGk0jmm4M5GQtufUDOPynxWz/RIAAE6YSIQTNh2/0NUKi1nHYTwKQ080miVPIQd++GN0wxgM6vzlGnKN0e0i26YByzEkySZY55lp57qqINhqGM8LraGSKxbMFukWMjmIMy3YIhP6qw8NxAZzA31kPkggB0h9GctkV0v/7W27P/+Xa8f3fQIQw/PzK+G+NpvIZkqToJ0AkPSRAmHEkQfyz5Ai/S8z5ecexPSB+nSr0bMZIPuNfEFbyw1/+iHPcF91ZgjxDUCZPAbSuhhzrQ3W7G5DfiDhfxyBcDJIfTTx3w1DuCkLrPPHNDkEJ3wKxZGlwKerq7Tv2hFmLzMnvjGtJG/dP5Xodz8gQns8e7rvuQNcBOz6qIZ9vv+uesH3XXqJ8xhOBt4PXms48URDnO50EHXxvgbMeXsOyaxficDwRM9qrIRATuFgXKBPvRr3ahxvIbPaGhqoI5C7HIVXAvS9n/TN2xntiJ5Ukqu41XY+tzCkFzMeq/YdA2Kxbtz4C2sbALFm8uN8dA4mnw2UcBN7eXbvp/DhPsfWkCNJPQGggeXSGOCCdUS9COFyENJxIp1UunRGDyKg/g0jgHK+1kfeTA9iWiGp+KEpeCf2O9iY6hSYBsqFChls7BAhfV1qPYIEeinGDwjcgP843djFOx4fX3HR7GInTqrfhbOgj5q+ZyJPuXhwBiTnh7770lfC6P3xtmDV/Gug2auSq+vDkg0/FjpTRlLC/9i33hTOM46c2bA1zZy0JtUSs3P/Wm0OoOBS6K0vIqMcFVZUQnly3N+w/3RiW37AaYghFd8GAMGseRBVzU1t7Tvjxzx4Pm3fQPXbnasDTfeHjf/uRcM3NFA9X5zOuLgDy7wqH9lYSQZUXbrjl9nAAl8SYiZOZ5zro8DnBPNQVViy5hvk7Kc67ZtLnQEQ2sl7r4FGpbTTVXCLPnoYAWbliGfubU4gdpsR7JcE9lvWtk+/nWtRqhwwOxgbGkUS3ETxm3CfwvJyHAJm6IDk89KPicCPvJ4uf1dXaiIiE+ZP9Uw33pAXitL7ReEFAe0rg0wE1C4iuMkJKMr8Y19HiaxZGB8oFgE57SSoYT0Mhm7e/sBM33wLW2kb6N7bFfi4j2C7Q2XHtkkWReFh27ZJQSpfCJID2Stb2Lfw79/9Llq3EtbSNvcUySr1z6U/bH3bvo4QZQiCvII293YwwBoB/y4Znw2w6qkZAxHhd2gDwM3BLvbhpa9i0FUKQnozl198aytiHHDx8PJLSH/3In0OSnA1PPPV0JNK+9rWv4aSbR5xoDoTg7PDko48S5TMskhipgO1bdlNmXoMqnGsgsH/r9Usg+XbGUnALzx2viRCIOnlaIQSMKESREb7zwclxjnrDp4/hopwEwVyJej4NMqssOo0FkXUTSII4j6z72KzwJz9lLcHtUZBLDCFzdBN7Sd0gvr+BCBGuwQWYrtiCsfrMus24M6aFQ8QwrrphTVi78Tk6FgpDTSOuBNaDAvYCOgP2cO3See0jhtGXwprfR4yq+1vXT6OaxuLmsbfLeNa9XGMdyAo87FFTiDAEEvWscxhEwgJItq6OJlZX9g0sNDpA3SMJ6BszKpFh9JYRWE7x2cR4VfB8J/B+3U+cJmLxBGN+GffVddp7LpmaxHUog3hXuKALRAdiI/OwTl1L0qcT1Wg8o2tYF3MZprZIfPg93Hv4IYnkr1+mLV5eTS51T/WvN+p8+t0WaaybEh8NAN/+2Tmx5EvXhru/0RgdGwosnqerqRCQPpt9ivslHS52Xbh/lLQQ/Hctd91MZQy4DuXzvO6F9PbD/YedgBIBrpX+3GS6xyQ9JCUVDugucR/la3f91KmYibihhTlMwns454v2DrrFWD8lDU1IO3n8NI7cRq6zJEMm96KHEcT3S7kYRo3M5xyC2IsemcWM615chKcZI821rdy/ReEY61AL+5s29mbuM7w8mZyZHI/VnEUsPD/LvVDMMQQnXjok6KmTpYitiJPk/Z+DJLGvz142r4P9he6Dfe/GYknlyZgo/HEOkiyyQ6yZ37OJPcweylpLlNVovncHpH47BH8Gc5t/7mQNUIBhL1UiE34dc1opTqUh7EMKEA3Z1zaQ93bTyqVhPRHCKVzPN9712nAawZdiBcdiFmuIZ6ZEzjkaq5LobCo7UxX2b90VvvbNB0Jm0jAEBzpRcTjipkqGgPHe6izNxnH17xwgcZth67nvSrfpv3e1vtRh99X4+asEyG+6a1cjsF6NY/rlfc1XCZCX93pe/W7/eVfgygHo/7zX+kr9pN8tAf9SBMVVAuQ33/crJTCu9OuvdFS+7ATIXzzwvr5jqKRGcfizeHaWwBQAZy0HfEudVeqp3LLToRR19srlSwHUJ0ag8NHHfoHifHTcdFsyPgIl11hU+fv370PNRPEvByTBBQmGI8TimK2eDcCretcM5fPEBeVyyNuFYn7MyOFERtFXgfJN8M1DouWwqmJ1aQiwZQMgP/rkxtiz8I63vS0q0S3nPUDWuyqzNg7QLwIijRw9Lqq2D6KYNat7MjESR8hf//B7J4YjxwGOiDExziIZEFKw8ppLxe27XnwRB8hgisvHhKJLfQ+lqAJbUewJro9FMXaRg30rpEA2BxjtIZ2oe1Uu2xWxl/LvNA5yaRzMhnDwO0HOtaCu2c3tHBKOn+C9jJ5CFjdKS3KzC1HG3/mWe8K/fv7vw/1vuhvSA7CRC0voAIf3OiJgTgK8U3ROhngd+cJ2COw6SM4xYJnqfuOn8ogwuggYmcuht4TulhGo1uZDMD23+bmoCKzh9Qle2o3wBIXX41CV9vAzVCwnCkTzPc3wVQndxOvSzm4pdg3xHujFI5FhSbXpPP5My08tiW4BNDST/HnKP8cC1E0my9+4rfEAehZKG1GgSs+vk2zq4HB2FnD6BGPFsnaLPj1wCag6afWD6ygJOex6OH/6bwDb+Ljni2ejUj5mVuM26GihuJTD5xRAwm0UoOv+kKwQhG2GUGsERJA4E6wyruQ41yQX4F+3j++jnmgO44tibBKEhWB+ETFi/szTZKALNucBWqrMV8mdzOvUZSBQMJ6xnWlpJydDD94pgDf1OAcs9twH+LGQcbSD3H8ogfi9M2KWN0pBAC9BUQmUbEi5LJ4lI6h8/36tALkPtgd+f+k6UWmvqrmS7oARxFyo3DdCiwEVo790HMxGGf88oJduoBcgQAYx5oxcsPhUVXozY9xSyyrAOIGLLqO0KNJstQuEjyoAlKko833OY3cDr6MOAs4OjQ/dRwnnr318/se18Rr4viMYDhBkbIzAggCUMW/JgPMWYb/3jUPCT5/piG4dOAOe9cBzDjDB7xdxfMVuCMZXBaBWOery4TirJhItoVqwjXFiL8r6DRt5PwVhIO919d0UovfNCU0omA+SW72U/gg7dny9B3kevI5JXJvly1fEKI+9AMtezyMUQBsjMoJnuaG+jlJ3AFkA+Ik4swQ699NdMJ3i0V5ITgHT0cxlgusSgt0c1lWY9/KezO8vQ13pnOEcpStMoMU5TKJFt0kDsXQjGOdeB9XALtTe24G8V19THe/X5+wwgGUH90dVbn/8SFokHQVnYyY7QFKMGxHJvLzfupS3LgCVyOv/jwiQX79XkiH/VxKEZ8ioEvttJECMPDO6yv+O70uiMda0e0/7XSF2qEt+eJ8FmSTCB0Ao2W8hwC8pzuCOfR/rnnkm3HzjjZFUM5fdCLAGHBkrIUidC7y/uyGsJY0WLlrAvQNUZAw1AqTZ96NrohVwTAeEGem5kAW1EKe+PvPUA1n8CxcRGQgp2Ms4biN6YyCAV9qS3HDh4WOxB6SYrgfJwAnc53TAcqbg0MTP1Wlww3XLYjHuWkqaG5gD88iDl1wdS1RI0WjiBokJWkmEVSnP5z76XWoh6cZRPn4RALoKonXk8EG4WZhDAamcGwW1BDKfhdyoRW2r++yee+4OZwDK5tFLpdJfV4sxcc6/iXyfSZDkeRDIigLsHXLOPMfcw60JzxN1NZ1n0vFZxbxTiXJ8HPNTFnPWurXric/LiM/HaCJ+hjHXE6yGWDc9vEB3TwT5IViG0QWSwM08UnKI+CUcTTXl4bbbb6K/pj4ktpIVz7UurT0ZHnlmQ6isoSujcGT4n+/80zARZ1Nn/THGQG8oPXwSkq8wHDhGOfzmDeH9f/unqIizwhkIxB99+4fh+iWrwlf/9edh6epJ4brbbg1jZs4O3/7BT8J73/XHobmyNAxMJIan7QLFGOdDTWklc1paeHztjtB4EeJjGF0LZwCeAcNHFvGMM2999RsP0o+TESrqcCCQOy9R/bcf+6swcWFlqCvhmeigXwH0cv+eKt5mGuKBoeHHDz4S5iykxBeArwdiYjBkWh8FwV04AHyPo3B3dDOOdBicx/1lT0I113Q4YKAl5elpA3gOiTbj94EUqBcjhihgvrFUudEoGyIBN27YxBw6LK4d4xFEtAKwm3U/c0l2eO6pc9EJNnFCEaJn3HNE43W18DpVq7NHOIb7IzsXUJ1IsfomlOzMxb1M4Rk4RS4yF5ciAlkFCSP5MtIie55He0omQOqUM9+MJI7S7pk9jMOZRLgJmF5M6KIbAvci+4FMu65Qx6sYN8rwCL02TYD73v8zCEEWL10BMdYenmLcHKdIfSgK8ptuXAKhhvuE9zsR4iWNBztNl5ldEfYjsQ/YuWsf5AQONXrHXiAuaubcBeEJOmP+4n1/QryaHW24UBB26EyxM8nYv0nEG0noncWdMZDXMnn6zNAJ8HmUKK3te/l3o8dHkvfGVUvChnXPRNdOJgTBKeIxO+1lALhvgXhSYf/Fd40Ib/p0Mc6A0TFSaDCfU7zQzTNXx3o7lPVQN2p0I+oK5JnbSPzV275KbwgRmQVE8SQwr5yjOyoFt+NS4vZa6RFaCTk2GoB3H3O93QV79hOlmZWP6n1gWIfroMouK4iTYfRXjGOeVwBSghOnDhJKEsQoo0HsXWuYo+pZT2IM6003RZdmK/shHRkWYEuA7IB0BUYmDpS9BWNQomIMxfNbnt/AHpm+DtySpZBAubgF7IzQ+ahb176yNPZEii8yETtU4/DSAeoeRTd2NWvmNQuviYKGc5fcjzpbfW3bcdaNglzXlWC/l6IASRLFKgL0unvb4TswI0QywV+xG+pSZ5S/u8+6/OHnLh844u+szy5Lgv4DeE2uF/X0seXiyjnyhUXh5i+Ux32dpEUdEZ07IWyvv+6GOOfrRpEwriQK1HnUdUTiQ2JDh4Pzm3sQ9+RnEYe4fkiQjMbZ7d7wcrdbaq418hD1lpjjMnKR1LVq1Kof7vNGEoXXw/NYfu4Mz+xY9rIXmMvS6YCaFqqIEyw9VcbraWV8jWOsDiZujDW5s5keogkQtSeIVpyDu7AIFxHjDKKk5lxNKDlAvCGEbxrvVSJckszekA5+ZXCf3H8oNJEk83eJ04vE3zbxnMSuPYRAjodKOp0yeF/JrH+6l5IVPRm9yvu37yOL/ZudI1UQoRIgfp5vA3EF6QTBkDEoM0YfDib+r4zxUI8wahTzUzZESx9u7m3bttMzlRu7Py4wRk8hQEhFrDGcvU0T5N6MqePCAPZtJcx1k8eMDct1rzGHff+734t9aTAffO14iOOhCB1wP56qgBzNIFrwXPjHT/5zGNBbELLTCmMnTg3vpbmpPUYPp6cnQGqWMRYyuQvcCzthInnWT4BQPhNdxRJllwUYV3oY/n38+qsEyG+6K1cJkN/HMfuf+5quEiD/udf76k97+a7AVQLkqgPkN4+mV5YguPLxd6Wv70q//kqfxZedAPmTH/xx3wUiqSajiJ47czrRDSjsOFzlc6iyu2EXhIIgkSDjWA7Mkyk2NrpItZMHF8tfh0N87CfX1xe3EAeAysZRHCKHQBqkQGjkoZBSaZ/C5nckRItdI37OuASLgM16twR9KIfLPlRbw1DZF3BA7+QwY8HrDMrYqylWVym1t4TDEXbw+yFAavg7D1yHADbnkyUteFDNwSsRVVIlyl2LT3MKOFij5D6LIu/TH54XNm0n+3/utBgXIZEiqDsTN4VdAb2A4Gc4DN11x2ti/u/pEyWQNHQjAPJNjcTQxVBL/IrXx9x1c947BJM5FQomngU0U/k8jpLEegAXFfF9HAI8nJkhfqiYaK2ZCwFVk8KjTz0Wps+ZERYtXQhAVRlmTJtM9EoVdnQO9Ryg6gG5GnkvY8YSH8aeweNdBmrOFzlYq4A9BpC6avX1qKJ3APBdBEQqBKibDBg+C7DiSVwByyCoHgtvfvN9YYtlh0RlrVu/MSq8TOj1oKYCs4P3rApTMkM1tFnbOguqef0WCgv8eNhOAgzo4RBXC/AyiMO1fQdbtm8Ps+bMjYXbEiMq285Z7Mv3FZDp4X0bsxALqLl2ZhEfZLyM4jDvAbgT4EJyQ0G6P+Myexu7QQBmBPKf+cjUcOMnimMHTRYHz9Tkvvh7EYe3xx55OAK2y+j6kHgqBUTUqaOifBb31CLOYzhhjLNwzPpaqlEjCxKpfpRYcAz7AnRxNACmCtgKPAhy6ProV0r2OyNUZncDnBkjJlgdo7u4jv5ZB4iK/zyiFn76wE/CW976lgiUSYJYlmne/GqAe0vuBXUvEyCFlJnbr+J79zUYC6ESNA/SpgHQxtgnyRPdBhI7GR6ceRYdtzkcpCWZvE+q8ASemgHevG6C7gIcOhFi30tU2FL+SqxWj4Azz5DRdpMZM7pv/OV9+OQfAfzw8YWf1cXIKwF6r8FfvxWA7tLHl34KkApaqxq6D4BJIMqDrlzIn95bGL5CZ0ge8QuZ6VJ5qA5RoI+A7BtoCSf3Jpvvaf9OvR01AH12RFhM2k0kSgokge6WvUS6OIZUtr7xfy4NLWWF8X3Vlx6KJKuAigTUTvLxvQazIIOMKHGsvQiR2Uwcjmp8o8ck2fZz4L/IdRo8YgwFqNkRvLHofgKgpl0+pwAj56H4LGXOEygdCGB14PCRGCuWCrhkAbAdAlkAV/ZtmBLivc3BqSMh144TQeIsF5W317ICgkqXioDqEAhFoyl0XTUzDo8StSWQpBNgKArhCq5BVA5DiMg2WISqQthsdZWVsTIkujaYMC9lace/uSTX/fVF4fKf3/qa/PC9X/yfkVi87ijEvEyARBokEiA+3/6YVAhqa0p1W0l+SIYIWvRneodIOsVxyvOZwgQ+BLfGQBWwPiOMr1888gjdBEsj8SO5PBW3wmFJ5msW8/kunj/Bw/pIGumQqmuoJTLE3odl3oUAACAASURBVB0z6fvjvyq550ZrHSk+Qrky8YqAfsYvHqPjYtuuPeEvPvCBUMG9S+L9D12WG19X6YNHQy5ziWvEBfLWnd8tHzaHP597+cCDPydyaS7ODIBZ5p4niWfJI8pwNPNr7Hagy2DkcNx/FIePYy3UZXiWWEDMSWHwcFwBgH8qfm++YSXOh3ZA4t0QMdfE2BtLsTdSHnseFf9UCP/reM4tdG8CrJ0zeyZEx2EidEZGwLOHebCZeBQjHDsA9k5CsAvID8RhYJTcIch8+wXufv3r+NzJ8CIdJauvW8VzTdcDBMdF+nJ20oWVxTWzwSmZMTifiK9dgNGtvNjk9GwU3glRqXzra24NW17YzLqRiptgepjAe+QfxX6h6ibmaW7pV7/+M95/Ypg7YxGA+IgwbxaqZVTCMWupJyk89cRzgNcjwvgZo1AvV4QnHl/HutRIdNIbwje//vUwFwBtwdLloRIF8oiRo8KYoTjk2mpD2+n9IaObOYXx3owDoKYuIbyw93goBVDMAFjvsOeIvUA2gHMhwoInN24P0+cvCmdwYu0GSDfS7suf/xT3Y1uYspSc/3b2BuVESFYlx46qdajLa7iOb3zr2wHsiiCFqpj/ckIJ928Ief55AOHZjEtJeTXu9klkE+/SCRgpUZ4BsDiEudB5rA8HWz77DWPd7DdzTvc+NQhettmh0B3BeMnyZErl7WdYdfvYsHtLA+DfsOgga2+ph1SgWJkOiRSBY8DmAxRop6QxX+Abq2loR/jQEgZkpkaFf4y9Yo66mThJu8dm8ywYQaUIQcDcLH5+GPNPXXQzSYqUsRcZM1ZnbCd7pcEQDvtwAyyNZcmSremAqK7bugIX4wKxa6iesb0PR2YFz8RCemOmTBwWDu7dAUmQG9bccAe9Y6djXF0dQOrc2XMjKVtWXska9nOU5Hmx6H0wBPVCxticOdNDzZmDYRDj5PShEkgV9o2IS9ZBEilEUYSi+/Uge6lUXktGLv0PqOxPnaP8OQ+nIe9vAc/fs88+EzuRRrNPOgvob5H8KNZziefP/dGI8Ib/tTs6GdKZd1MY84L4OgYsTM9iPTN2tZX1UG+sz+STxGS9+cunY4F1Qh+iAkDqlnr2m1yBHAium69fzX6sKgzWSSnZxTz+0MNPEP32+vDshi3RXVvKfN3KvDCI8ZsmoWqEnL1BRKi20kdSca46zv0ZzPfHeLZjzxXr3n333RfnOZ1uAt/2XNhZYqSXopUkCEljvopYZ7ayD7t4sS3uoyUa9uzZB8CvYzo77qftUXCvZ6xWGuC3AgCdcT1G07Indr0sP3WGLrQFMX7J3g+dh0YwTaVA3Y6KSpyGErPeCzspFEEosNBFUMNclZBM/Gh0cvwqKsC9hHNijGFi/fr1deUyCdL/d27Y6XriffcaSUmXksX2Ff/7+jDqXWvDVIq1Y9ccjqRy5s6juFVmzZwbn6U6xmUT4z+R9cW4KF+3ez8dkkZgiYvrIpUQUXxlObrCq5m41YyBkmxyr5aBc1rHhwKCCkg+38ZQXK/uiSQM7OXoZs80hjEqSdPWjpON11kEYZzBNT9Zciw01jbxbwfiFIRIZD5UsJWM+2Phwuk40/qIuByMwyI/jKQg/SyxtWdLykLZyfM4ytgHIJZwzh2I8EGHmU4QDzIWoUsyufd1D+I9LecZ9hpkMI7zmHuq6eE5rwCHtbGDe5rKPrOHr3Ev5p6whn3AEPZBQxAznWKf7HXOYw/TwrqaxDhOzcEhzRYhjT9n2yvCNe6BXBrP/JdN5G8P+6fD7FncZxThJEri/dYwN5xnL2svnwz7QAiKBki1SeyhJiP0aoMkmQnh/jxO7mK+tp59zmi6tvLyhzK+dLL52iBXed5ryprCF/7h2zBo6byfAvY6+TzvuLe5rwqHBtCdc7kA/VckRz/5EX9F0UV/X8wr9fFSB/SXUpBe6eu6SoD8pit4lQC50vH16v/6qwTIq/8e/nd9B1cOQL/6r9zvt4Dhpdb/V/f1v/Lxd6XX50q//kqv/8tPgHzvj/umkSc+gMPk8xsAhVADTSBiR/Dew0UJzokTHKwEAW6h2Hk4B4P165/h8DCWA+KsSJAIAqlQe5T4gwXz56GSnhBBwQJiOtrICM4EgGwGDBpF0bqq3UkcBnft3BnmEB0gkVB8YD/gTyfFfgkAXylhFIDQ6HHEn6AUswdkFEqsRg6HHtLOsiEXuLyTnHT7N8yLf/G551CQT4yvtRQVnqrfDvKnMzl0j51AvjsqSnOwP/ZBwKgzQzlsdUJ+VEcQVXeC8SJHiL8wGqUV8HIc+cGWIw8lOmGo5ci8Nh0tPQDoyudUXFZh5RewG41yWMXdOYBTc8ONRViy+NoYf1UA2dDIITiVQ7AuGfOGV69eQyRHe/jJQw+EKTOncZgaEK67fhWgBvE4gAEVRI4lc+GNIvPa+PpUqPXxXj1UtRBZIogvcaGivI1DazXXfwZExMiisbGAcbsFjcTDzOT6GqtxDuBE0PIoh6pyDvuDsM8LFjdxOJa88KA+gMNjGqCFYL5q9BiNBfnhYa5Vt4hZ/pyczdQvAoyp5FBqmXkxKubR3PtaDq4qcT2AVwM6pTN+oqLdEz1XSjA+k8N1D3+XD3hTBlEkiOEhWKKkvwCcCCA+PBSrqOvvcugm3mJGeM0/nWRMpgG4kpkMEKUr6IWtW2P01Sp6Z4zMOQdZNoxD807Kyo1Hm0xmunFS5j9XENsT7wXW/gbem04Lo29UoqtE7AEEMxrKB8zYKz+nyl/gRWW6r2cgSspuQAcPq5aq+/0Etu3ZEKy3i0LQogXi7kU6Bd7xjrdTjnwyxlhNmDgeZR8AJqCnpbUCtKoC81CMSlAkAiyYY+379TrEImsYBWMmjFvyWugMsV/Hf2PfiK/N9+FYNgZqAICZz6IZ3rpivLY6cVKJvtCB1MHf9QEKpPI9zLS3iDNmY3NQLsNp9cU/mx7e/6ViYutmRnKkHgLOCDIBEoFpY7K6cEh86B3D/6/z2Fd+RnQaZNYAbFwpxGTlZCeH0SMLARh53e2okyEEWniN9u0k87xfZNxPw6nUx/szesZ4ixTUjFs3bQEoZ1wCOgwePDzMvR5gpn4KB+mq0MCzlmdhJ4rnap6pTg7+5m7bsWAMiddPUEXnjypN87ot4Z4CSNRuCaquAsaoh3bvswSX4Inz2QXmHN1uRocdgZiVdBGMi1FwjOkLDWTK85z4tWmAaVlGcvBsGgWmxSEVEGcY9+Igqm2BAd1GA3lt9iZJsgwCdFUB20gUljEpWQDfXbymDEhHs+IlQfqMwYpRWJECiSSIhIs0RJ9y0GgN+c0EiJ9/22sGhu/+AlXnLz8kbiQ0/A7+z4irfvJD54p0iKSuBfGCFIIVznH95Ec/yes41Y0nQeJc7RxpZGEfgJgOp50QshJ1K1asgHw8HklEy3jHz5wVaiEAVNnbs2Qvz0D7lyrLAUPbY8ybY0wA1fmmEED3ICTYvNnzcIAQVUY/wCkI5oMAj2+B/DaPJWFUY2jf1xs20JswFhXqWNTCFscW4GKrwTXiPFJlFwkAsMDHIhxa3meJ8nMQ2dmAqSrYnRuHAXwmQeZdIOO/ASdHqeQY5cjc9FALuJ9CFvwsxkcCJbmWZRu7eBckgB1HJ1FvVwDY+X3uvPOOmIvfzty2EcfJOyBCawGc2uia8Rms4ucaHbUSkmQTZbWLicJ64onHKU5fFsnPfYD/ErlGPKqCfoFIrzvvvLO/TwSFfruuJMb3iVPHeWkDQhkiAMfQ6KJJrAUA72S3H8J5cI5rNkZHJeOzDnfSwmvnM04RKABiJ/NsGgujG6WqitfVLhjfGdY+8wTxcCN4nY3hulXXhSFjJoTzpyujI7ChqRY3wK7wyJPrYpn8X73v3f3EF10+w0dTbgwgtnnjs0SylIVVcyYQ9UenC2tDwzkihVJyAJgbwxHUxCcqGunBoJiXIXXkBLn6ecQ0lleF1XfeFpKY/+oA9FasXsY6upmi9OZw32tvDgWT20Ll5lIIBsjyhFHcm/Lwpa99M6y66ZYwlnt0lI6w/cRozp83G0IXVTcRSMbz6Qqp5l7q9JkPAaeC/TQk2jnAagvTjZ5KYoxLgCrS0NElAWls41bKpkeOHAshWg54PTGC7z6N3T1tYfby3HDwxeYIQhexT8nnme5GXZ2I+8T4uC7mzhSek0qiow4Vn+b+4OBs7qSDoyzMns9zABk+heipo/TC3AC5FZ85njABz5M6j3C1NUO85A8eRnzN6NhjVhUjDyX+IcsGZsdnxKggweZRjH2J6hzGgV1chwF5dWC08JoPs+Zb0HwE0vWjH/5gOHNsH2KSs8RztYTriE7UpaX/6xl6Q/z9+tU3QiDvDEf5HmNwauqkGkUU3Rz2F6ePHwJsJZ6uqzVs2bYTkUlTGD5qQtxjfeGLXw6333ZHBMAlKKp4DnMBkB9+4qkwbgrRocxvc4j0Oo4g4Swim7OsPyrVned0dnzzr+bEWeq9XymN7sa5ROZJcFtAfxTnV+xagrDsYA9yDqA4iWvW5/zEGvLox2eE+z93DNcUPWuH9uHkopegGfHIiCEQOxVh4fw5/Hl4jMs7A0F2kXk2mX1AL2iyMVif+ofPQazkhTvvfj3XvQWxTHncQy3BUTh+/BSclvNwj22J0UZtrFd2NdmDZGn36153V9y7bCRCS5J9ybLl0e1Rh+vtCPOf84wEiAXq21/YEpYtWxDXihoIj3179yO+mQNRT9k3ewj3JRIAbewRFHyMhDR1T9LI3jkDUuYi16kVMsy9rv02ujzdF7jme4/sBTsCUaA7TeenpJgCJYmDSCBFpyQEiEuV86cLAR+XCRDXTfcgkWdnfv/35EeccmMHVQrzaic9FLr3yv9tebjjq7WQVOVxjyx5M5IIN51rHXRTNLBfTIv7D4rY3WfyPgrYI0nu+v09N0h26kbt7+VrjQSI8ZajmM+n4vBVLCLB5F44ZwgEL+9jAPPyGSIVnUslQDyreM0yIAcOMhdkZaZFp1RtDU5rysMHsd5IODaw300EjM/NIzaz7SKuKV4Hz+zoMbrMe3iWcBjOnRzGDkdwwTOyff22UF9JnFYrZ42MgaGYvXQn/14CJBfStB2yRUJHF4hxVrpWdNwWsr+2E634IGsNRIh7xgGWr9OvoWOviXNQBvuTetYK98FpjPVzRB2OYW9ut0cZa2U3+648rlUj4zaTn5WGW55QYEgX3GvG1jIW+tg7D+de6xpJ5v7XMxYOHjoU111FSS72xo4NZq1NVYzThlgEoVsPe9QJuELyWburcOJ38BrsMJEszcjKoyNnOPsb9iQtPayLdqblhSc//63www3FiLTy2b/VcX/pXhyO25B5Q7GO64r7i3651mXBhsTHZQJEJ6mfu0qA/L8DAb/fANRvfl9XCZD/9/v+X+UrrxIg/1Xu5H+/93HlAPSr/5r9fq8/v2uA/pW9v1c+/q70+lzp11/p9XnZCZD3/ejP+syvHsjm+Gc//hGRQpOxrV8fFcyFHMCrsTk/S6m4ZdkzZ04NkyaOQIV5jqxiCx4Ho+ZbF2NqLCgX+G9nYy3A1UoR4RgU+GcBc8ahNBJEawKUtyw0l1/G7gzHSdDExjmbw8N5wH9jV4zYaoHsECzuRbnVAzhp3EoECDhcbd15MLo+FqDmFbBQhXXiaAmHr5wYh9NB3skUCm6rUFp19iaG7IGDUUDVh3IK/t4DcHu+cWp46slHIzAp2Dqag6P5zXUAJVkcTMaikiXJAtCtMh6kxxJJ0AJAIiiYxgHNDOEegI9TgC5GcBmNZTyMnQ6qyY8Bys6ZNTt2KBxElXuBQsw5KCuN6RrG4WYcUT+qHg8A5KXYKcB7X74KtSaHKAtN93AdLeycAmCeRTlzKgfG40T55BbkoqDuprC0gEP+sejiaIe4KQTAK0NNPwCQIxOQYJBFi4BxWvSLxo2N5dkPPPBTijonx6LzJIC8PokNrlebqj8AkFqudwqHebOkBwCkCJqrZlR9OYiIDYt4BUo7AWoTORTVooz13xq5lWgsE+CpoHIMIbBk3Sxxrq8uBNV6gsyC9kMBalo51Ak2HFMFzzVVcSgw2O806C877zGawQAuIxEAhQQYfvGBovjsvPHLZyLwOpFrvYkSxyEc8mYSv6UT5MXt28IK4mu2obRs5sBvnrbkhcBqPeMsi9dYBSilslSluCpE3RZ3kYNcgeragnfL0I1csDzbfyMQUESUVixv1CXDIX4wQIwRYBIgdmOYr10EwH0AAMTOiUoOnEkQF5P489FjRwFeF3C4PI8CkZ4MxrAApp0QMQKJSKwOgCpfUxIHWAEN37NqTH8ZJeB4l6Rw6ZFoygKsMy7MaxrJGkgZY1tEKFR7JnEPLCIVNKoGCB4IICzJYmRau+XbfP05xqAKy0/+GpnxwX89HotdJxNxp0o/xqwwrlRGR4Uf96YF4N7xrpOA2x7vkxC5ZFmS6lAimsyyTuP99wCUXUQFPnRwLmXDg3n/vD/GsAp/n+1Mxnc+h/qx9A/p/DL32ni5XgDIkyfP8ppVUw4kzmNkGDO3K5QfoLsnu45ycjLSAdTqIWbzjGkhL9+MdeekXbv3RCBwNrFgxu4ZWWIvh7FdIwBUTgKaGPNWx3WMYAWHfkFx35SAg4CMcSaq8/0aM94FVnQEHEPx3JuKywPXju6I5JTEWMycyvvyvRjjJPFmQe4JxncCr8nIsHZA3THMMzqTBC+7IFQvAsYKktUBEAmSmXufAlBkL4UFtv4yQaIXEkwipN8FEjkWH7L+P/8HDpBfV/a+/Y788J3Hft0F4jMVaZQIWjhHxf8Zv6UDhJucYt5V/DzAqE4R3R+XHCB+Pt3MdO6Tdh/n6ML8XIhe5hTun3O+AL4RKBYD2wkl/2mEjapk509dezlcT11WKuEFc3RKpXH9nAvs3vDnqJg9j8J3BOpz5712VNi6uHhEwoTrhsT333UkKRwiu1y1rH0IgkKmjavwz2N+KwdEq2Iu1NllPJmEiNEkpwCacokQqWeOy4TUlPgaxPuoweGwd9eL0QUjqDUKZW0dMSt9gIaFOADGABhVl52OzsQLgHS6juz/eJxoK51zy1csj0ptr4EOyJ04kWaS3T+eefg8UXYCVCePnYxluuOIztoKgStRtGvXrvjf7awnkiEzKIgfQwSWTjjHsP9tPFsNIGEf1+EiIHMDUXKSo84vrYyvdJ6TQRRNM8FTt5AfHn9mfYxanICzcC5F2y3EQvX2dQAqFkR3pQreTGJ9GpirnV+NZapFNb//0H46I3ZAgDeEz/7TZ4k1A+hso39k6+6wnQL3UZQub3txU/jal/4XwHpaqDlbzb0bCKExIHz5i/8Q7rl9cZhIt8cAYrTa9x3CMUCHSmdyOHyqPDTjyIRdDDW8rvYeepe6U0PxKVTs8N6zVxE7s3hh6ABsq7hwms6DAtxyR8O7cTBmjib2cF99qKJbJDVjQhiMav4rX/tGmIy6fD9rvwKAJgQLb3rjPRBK84nQORmdADmQambnn4T8XLxsRVyLjhw4HNfZKVMmAGCznjPWG3EhjWWObwVo9sPYyjrIV4t+i+gmOkoMUgGA5sSF/cDd0V0QYpCADajzx+Mwy0LE0En/R0aKkyRROICXmWlZxNdkIwpZS8TS4Hh9upl7s+igyWH/ozjE7pdprMvpAMctrEWq3J8j1nEE728a7oM63BdNuFctBz/HOJ4zZxaRV6rJM2N5dhlE8KIFCwCbcZACsjcw7p9dvyGO20Mlx8MSSLbjgMd7mbtuuuUWXhORpKjbq8rPADDrVB2PInxQBI+fefrZOLe84e57wx/8wR+Gz3zmM3HecQ354Q9/GMfnmjtuCr3lh1Hznw89iWm4SyAMG3B8EJeWzTx8+x13Ui7/FNeddYd1tQ+xQzNr23wcmqeIHmqBPG9G/DGQNVOiugpSbzBxi9/867nhn9fSwQbIrQNPdb8uB7u4niOqrg1QXJJn8pTpxKOdh+wqZp5MZa/CWsM9/NlHp4W3fLaEyLlZdLrQ4YMTp/p8OZGlw8KZkxA5o4YRa7cs9AE6P/WzH4cZjOEL1Y3sFRMoph4VXqTn4zaK55t0WbLe7oDos9vsxjW3xP3a2LET6JN6joisutDAfGVE1lHIvVzW0QV05QnUP/roY9HhdeNNa6ITpxLHjUSUEaPOMboH89nD5eOG7IOYE6g+hmBnOHFwuoucl1z3fP+S85IMwyFtnAPsJzMSsb+zKSnuyc5yrVyb7d+TMHLGzuHnGKcomSL5IZHexVztPtd1wTnYDqboLrwUb9Uv+OiPw/KXc2T/qt4/1n89Bst1x3BE9x7Hvzwrfv72r7B/p1+lqxP3UtxjITBBOGE332iK4w/sOwiQLiGZGa/BacbecOJu7e7yQ/LDuNKzXDvfn2IU/+z+ZDxCLN/rcdZS92KKPNLpsIlOAv53AZK3jfnZ+dS+JgmpUZBGrsOnuO8DcYENwLE1hNhP172xfC6TveMJOj3aO1gnWroRqJxDtFIYZsyawM+HiBjQHtasXkxvTG44zV7+xfUvhJyUgZwBusPxM+dDPfu3Zq5lNs+wDjMJkG7i7NJZz9w7+hpd+yVApkLOnkfkcOxICeKOTndJzM84c1lve9k7SGpUQI4nsd9LYS2uZx+Qx7XKYQ/Qyt7L5zkHoqUVcUEm80UK8203HUPNjIcshUPcT12VRooaqVgIkeZ1kzzyermPjIQWHwplLiLUSNHdBEl0kbVmEK9/EY7x07zeJpwgiqKeJ464gXknf9BQ9keF/D3xfTwrr7vj7rD28c3hyKZj4eOf+Qouz2vopLmA2CHEs5f7ULcOOoNi/FXcrf4q/io6Ct3GJOrH648reyU+XioD3LXulfy46gD5TVf3KgHySo69V8f3vkqAvDru09VX+f+/AlcOQL/6r+rvlgB5pQH4K/3+r6zD9MrH35W+vyv9+isd/y87AfKvO/6lr5qugS7Aq43PrsVtMQLAcggK1FsAqSn/44AxkGLMb3zzWwA+01BZTgLsS4nRJs88szYqm19E9evG+6Mf/gjg85ZIZlhiPgT10iGisWYD4JiDvo+D5fQp2M4BDsahLlR1blH6qlUrwvYtz8dM+amAry0AESrDxwECCaRahN4JIFkPSVHHocWCWQ87rXyfCwADqoZVvB8BDLnt9js5JKDIe357mDZ7AcQH8TZncV8QiZUIQPHX75sVvv3AqVjsrl1ckN6LOhQweAqAteDIcNTALWQb9wJY5gOi9AFYGkyTA8jVwuHOUt4YScSB0W6BDsFwQDZLtX0tuRwIBO3MfM8mtmr8OLKFAVrnAJh58NM5UcvhphTiZS4xKjonBJn92ZUQKeIoU3HlpKR4EOXgdbIEFeEUwChyr7uIhCirJhv8YJhDxIsFr8Zc7IX8Med3BsCvwMJSiKQKwEbLII2bOXy4mMz4MWHlmtsoBd7D9zxJUSZ5yRZDAnpnc5BO4GDbBXAusN/C51RgDoOk8kDaT4Aw+aXmxHixGu6F+cf5HB6NmDGPWhKlApDOTGsLIAVWBfFVFgq2juVAuxlQMPfSAT6qOvm5HvhjTJZ57caQcMD0z5bNetj2IxZ2ch82fWJueNOXTgFqjAas3BXdRJIgWfzsjevXxWi1uQBFjxLFMw7g0R6QM+SSzycHXNKhiVLaC5ACguJReYiTZTQkVyIHW0vvYzk5hzlVkbWWEwP86JK4wL83cicRcEygNULE/LevWwDCA+ZhQJElxP+s37g+Fp6mc2AVRC/j0C+JQr15JBprUW9aWJoFiN+LolUAyixwgXJdM44rD64SNBIPAnkW8nqtS1HrZXPdjBwRHLGAXIIpn9doYXLM8+a1WypqF41fJwDiPTgPKJHGQTkRkOPv/wiwlI8Pfu00B9jsWB4ffxZ/tpfAjHMdGRIvRr9Yzq5DQPWsB2/jFJJxk0gQ6ZKQAMkA9LvIGMnFqWSc3UVUoqdPFfN81BEfNjo+X+Wny2NR9gjKSfEU8aykAshC6Bi1JALH/6sv1AHq8nO6E5lXLBcfCQFxJNz/p7NDXyn/gPnpIgrTdhSmKYDTO8gat0dEJ4huNeNDhgF4C0Tb9yDQ7jVN4b3omPL5k/gzCErHheP+PMC7im7H4zAcaLqvBlGGLeSjIl/VeDXPX1tSdsihf0ASwYgN42hA/wGfMsmKr47jL4Px74eRFHZsmAHey88cTml1Zrqlrdw7FKzZZM+X0oFylHm2BmW/JdYSIUbJ2c9jTpdxZYJfkiHRufHvSmndjPyKCPHP/ycA8O9JEHo9ki6BExAwvrbo/vg1B4jvy5tgRJgOEH+XAIm/CzwBUEuADCDaUJePjsGxEMW9qIGPHj4UXUqCVu3MgypixwLGqgh3bpZgHkGkh2RyI+uNrpZMwLMWVKnVXjvm4GMUsuYwZ+YwhoZwnTvbu1kL+mKvh66vUUuywvkdjRG4H0XXgb0Yo4gsm4m7p4V5S8Yli+u/d9dOYm9q4pjTjVjBvKuqnNsASPwcoGQe0XgjwxDWO+cf32shAOWza5+EAJwAqI9jiUtxmnE2cfpsCtnHhkqe86G4Cx76yY/DipWrYtn4uo0bmWPbwrUQMAoBfB520gO0kPlGB8iaG6+HFLfrYyhk+WAGRQjrn90Q3SjOf4/+4rGwlDkjj3H3zNpn4jNfVISTj7Enge1ctJt1cyUkeQ4EbiPkYT0OohQWCefDdp79ZObp7dt3MxcVACgX8Z7G0THVFB57ei1r4OwwlC6MHtavi0mM7yHECDLm00Iu6/JsCM3zIWsY/SllR3FMZofMAp4b1pYf/Oj74bOf/adQQXdEZ9PF8NRDW+hMKAm3v+Ve1p3JYXgBaxggM3hwaKzvCp/6zFfDu/7wrnDjrSj5S/dTMFQR2kpxvtAxUnq6OpTVEoeVzjzEvNGIarsXp0pTd1bYV9IWZixdFco7KsKUhXPDz34BEJ/UGlZfXxQ+/Bd/KlarnAAAIABJREFUxH2qDBdPExnVyVpfepwyccYehMAPHngoDC+agKMwhU6gVRCadeHWW9fwRPeErVs2At5lRtfdBdbCGNHItXeOaoHYGAwAL8E3FOJ137YtKNZRyxPH1c21VJlv94d7n3QcN4NQQh+jNPmaWwrCgec7iIZJZ95nTDL3VxG7NZF1OglVc1+3PRzEsfEctODWSGNeSk7PC9u27IYAGQIBAljP6z599jj7gTFxrpgzcwZzdDKEQg2OvDLy+7eFiRCH1xIppgvuMVwZO/bsD9fdeHMUN4wE0C/IgzCnh6SR8W9PzW233ho2Eb9mjOdRnh0dL0cgBF9z1+vC1h07wxDA+jrEAPYW5ELUzJ84KqQAwOdBALbzbEk0HyeuqYt1bTpxVgpa/se73h1dXo4vyUBdG8+yNywanh/WLJ0RBnDdXnjsaZTpCaGOTplBjLkV192EG/QYe8JnIvBq7KQukOtvvjm0M9cWQwYchvxLwnkhQVOCO6KeueInn1kRvroedyUOyhd4blxLBe9nQehYJL+D/cJg/ltXciq9A6fLqgCty+I+wWfkJx+bHO7/zFHm7ZwwbdqkOCfZAVN2mu4vHDM9APMKSWbRyVUIaL1vy3N00Q2FLJ9Okft6Osx2h3/8/Je43plEem6DzDmEg4ooIF7bvAULAe3zGFstRJsCVDN/dQIiX2RNdy86iLnMmEWJW++de+FF11wTiikeb2bOr6b3yb41fXRGfs2ZPYM5ifUbstES79JS+k+87tNnRSFEEs+xzlBJeZ2LlphLDkgqSILoKNTZpjtOsr6buUGyJdZz8DN0Llq2XRa7RMbETpIJxHa6N/c1uj724iCUlHadcI9zuQck9nqx3/LvncNiJtWvfRz/lwX/7r+nvB8nH2u4fSZnIBwLBw1kP18a91IHIKUbWM9G46CqhAAYwLOgmGYI8+UJun8SWTv82c5/7kt8be4pFFgMYW0vxsFgLNQM4q/c55xAbKTAw7W5+WJjLFWPIgD2+S2ShBSOG53Zi0hL4nkUz0nJUWLf6AAZSxRWDt0ZijXmzmLsMs+/sHUHBJJCmIE8ywoP6IAqGsY1y0NYw9zQy/MC0ZCBoKN4J4RpNW62Zl5zcmbYhxioh3GQDpHgPXIdS2TMpXFPeyFCfE86xAcxxwxmHung/NSCU6MJd895SLEEvmevBD97gVTG4/EzpyPpY0NGIq8/ifHQxXtK4QUbA6ZLRFI1KRsHEIuwrqc2hAB5iDz8cK8nAaGbV/HFBfa4XlvPVnbVSZRIjiiWSWYOyGJfdogxPoX9qG0vI4iwTGf/X8Oa4lg+xdcdYw+VmExXU8FQnh2EAefr6BwhgvJgWfjER/6FzqACzm3se7j+ecTcSUd1K1TjdfYgbHHs9I8eCZBL7g+us6M0MZG941UC5ApwgN8tAHUFLzw+s5c0O1f2ba5+9av4ClwlQF7FN++/+Uu/cgD61X8Bf7frzysNwF/p979KgLyyI/xlJ0A+8eyn+ipL6a4oBeRDKXnDddehbMvFJj2bw+yzdBucA0xfGTYQM5UO8bFs2TyUWaPCfqKeVHrbFfJvZIF/6C//MoLlTz9J0SsbnWtUvRM7VEncQR4Abic2bgmOi2zEVxBZVAk4v48Ihxuuvw4ga1jY/NxGQC8cEYC6+ZRPN0MojEYp1qoKitxlFb0eAisBFzwYWbjrpr+Ew6aKfQH2dAAGFXspALE//OmDYfHy68hA30XhYAYq4xoOD73hQ++bizNkdlTEf/oz/xBt4pIhHvzGcHgzxmXYEPosyOg1EmUYB4ZegNwGCzKNFPJgy8FctVcBh3ZBCH++5bvTIIU8hAh8CqQf49C/DDDjHIf6CCyjYtyzey/5vADBHG52E/111z1vACDMjFEPZQD1HkZqUURPAVjJj2pxytyJdVh4zYLQxkHvYiOHXlS+Dz/2eJhEzEUZzpYE3BPHOUwP59AryTCL8t2nydkeZFkir7+CeAILIJ8kKua1b3wzoMo+wBvAdQ5UZlY3AEirTm3hfagCEwTSASKwNhyA8BQRL0bkWCZ8MTkjHDx6nFL16RFcGk2WsIrDFF6DJYrRDcBB1sN8DYpJD7huej2AFXC4Pcr1UvVZzYHLSAPL4yVYvJdOrTVcZwkUo6VESFUtqliM7hQPWLgKnvrwjPiUve0rFGgDmrYwRjxe1QJIqeZdvXJFzNHfDrh1DZ00c+bMiffAfHRfl9/X3HQPikZOmLGtklPSwbgFHRfe00rG7+rVqyOBVEyueS5AroWTdVwfCZrES2RFD9dOxV0zAIUgbjlje/58IkM43A5AcWgPyRvfeG/YtWN7WDBranRFtTCOVN+2o/BVvSjoYySbh0RBUIkXS1ElVoxzkqwT1KhH6RyXIH6m0U2CAr7XWOANKafzQ8C9kHEtqCD5IXDi6y0BSBgJ8fj3/2N0+NA3yiKBIsBgbIWF17qQLFgfSJeF/QVeH//e3odkiEjz8bN5xjzgG81kBFTMYee9JxGN4UH8ohFTAPgTAHFV4p44fpAuhz0cpCkRxk3RQ0+BQPjiRfN4hlG6ogjkrvI7I4f31A6Ak549MJw6xpxUSXxNI04RimrPVVSHt/Ls9jWgDGc8FqK6hSWBUCllvsqL19ESzhOniccCeMjB5SFApIOjEFLi5IljMbJiCODIaZ5N494EoBzvqmaNaVpGfInjRCDAA70F523EZhw8eCC6NzqI+7nQjBoTokKwyNimDgA2nWCSZEaVpKNMdhEUsFOZ7XOTjrNDVeiUyROIDUpjrKfFHhp7W6vI+E8G/PJ3FdL+nQSIRc8J3J/LBIi0hd9Xd8/lj//YAaI37Fcfb8MF8t1fukD6CY3L8RSOu8vkh983ElxRadxPeCiWjGYUvmF/ETpuFoAPSZhMewx4bgQXZ1AkL+i4Yf2zYDXJ0RU3adKkSCLoJLIfZwzzRCfATQ9krSCZ0XVdkkf+LACxg8UH4zg3AsXXpBNo+qy5rElnQzZkyKFDh8MS4oISCipC86GuSK6WEU+kwykVR9BCyGBVsxbJJnOdHsT1Nh+ivJDok8cffSS8+f43RXKxhVzzI8xfuj+MTZuFk9B4tGocWl0QJR1kxqvQz0EdK+F4ju8/Yco0nHYjYmxLG/PFfuJvjKVSXf34449HkFEX0bUo3QXuJJ4PE0UkSb948TUUH2+Oz+adt98eehgrxyGDjKixPN04oJk4Bl+g1yNZhwrPo4pkAeRK1oh5EKnFdERMByyXkK+BAB0P4VRy5CDzEapqxlIPhMLJE2eJ5SqGTB8ff2WT4d7KhP0EIoUJlLbXIxaYPnd66EgEPCNnPhNVs/cgN4exumg668q5kMj6fOgw8x8qZOfh6fReJQI0N9d2hLJj9axDJ0PR9InhhjVLyZ4vpwsEZ2DICP/w91/kfbeHL372k5Sol4TsixBRfH310dLQXnuRHq9aoveI52sBLGT6bersC9Utgd6Q1JA7ckF4dteBkDYiL7QSn5LH/Lpz7y5IpK+E3NROAEAEBycHhPKSPTgs+iDQz8dYn7NnL4Tlq1eG/BGUFXN/ntuyOdx//92Qrg3hueeeZl3CNcYzWFxyEpINUJL53D4e9xA6cWYQPdTMPG7U5d49O8NNN61knTtOFA5uNJ6EgwePMf9Whdf+4aL4MB3Zwn0h6qqD9XgwAgmz/7ci9piMk2QskV7uFXqI+Et038CzxH8iIoB0rm5CIDACMsDIrG7cD9kAm+WRJFhA/Fkr18m15pGfPxzJ2Nffc09oZFxsen4rjs1z0a353j/9c9K7eE0H9hLJSQ8Rz5yMaDHPxATikFSdC3rv2r0bRXpnuPf++2Nc2badu8KtjNNvf/f74e577+X6ocNurw75gLWjJ7F3OH6WZ/M862JDdCDUQASuWrkcAHk4JCcF0woBGCPGg+6mayk/Oy287R33hh6cvL94ZgP9LUPC/8feewDmfdbX/o9lDWtYsiVbluQpL3nP2PGM45HE2YSwR5pQKIQCYRZ6ey903EtvW2hLGAUS0gBhJCF77ziO995TtixZlixrWVuWbP0/n+e1U/q/XLjghEBqUVWx9I7f+/yeec73nLNw6VXsr3Ig1xspADgYwXWLK1pYI/pSmf7O970Hm5/m8BjKkKMA+03tFJJAvjQBHP/7X88N/3Qf2SlmvgHErkT94r7DcTpt2oyw8pVX49oosTAFRcxWrEz3Q9i0s79Sran92F2fGx4+8L/3YHc5ivkDG0jmq66O5nBSlQrsXD+BaeboXIDkOWQ8PfHAL9gfLIZkLAk/uufe8NOfPxB+yl6xEnD6NPftG9/+ZlQNadfZQkFCttlUzMn9+hPYzTqaTA5DKwU5DIsIuGtJmEURhJael19+GYqh4vDAgw+Gwcxxkh7byKczEwRxB0H3BexX+kfy2LW+HFWMmV0L2F9bCNGAItCiCtVltoNrzJgxY9hvj2QdbIyqbK0pC9k/CbSbraSVmMSrRIiFFO6VtGtTUWsBiapXf+c8rEpN8l/yTuLDvYJrfMzfYHye2/fY3+NBjj/s/9as2P/HfGJj3DeZ06LFZz/I0rEQjPkQH88/+xT/TfEIZ4j5ZM1tw9qrjvXM/DuJHfeRrndmaWWxBh9lv6L6UuXMTsgOlSzuXyR63LNoj+v1mSfoXvsweUaj2aeqxDxUsYP+XhjHcC5K3FZUWqqZUiFYzEEbxhoyDKXHCRTc+/bsDHPYN3utvSUp2EOeYE6to6+WQ2idQQ2Th71fBoUqfbHqHFrUPzTVHwkjh5KnB7mTDlmxafWW0NmMipnvBiyzqjpY87CoUoF0jEIWSVDzYlL4d71qdvaQ7rlyIUC0D7Woxf2ThFc7+7IG1OiOkeG0XQ97qi3kJVqs0YtfZnMPM1GIHEOlmssZ7AhkRCZ7DBViKkY6IVhS2XO5lkga+WVhku+pbZr7MPeDqqhVk3mWSWEsZUGMqeYdxPs0uFdhTezF2M7hus9ot8q+byB7nXrOXI0GucfzFGQ1BGkOe7GMFBUpraEgtzi8+7pbsZejX0GMZJA31dbi87VqhdihsENVokUjsU6DIotE9ofqD39a1PRfXQESR9fviBKcIyX/Mzn5O77Ym/A0CRCv/Xf9/G/CJV94y9e5BX593/3NAOIfa99/nZvxwsu9CS1wbt76rzx/vdkEyBt72/+wCZDz2Tsk2u18P9/5Pv98797rToC899u39PTnAPLSs0+Hi7FTKMIyaDAHDEHAX/zigVgtv8SwbayZMqjWvXTZQg5N7Vg1rcFSoD2M5hBTCOA1kqq+lJS0sAlwXQukYQCPZRyIrLTMpPKzAFLBsNcDyM9VUhg8Oph8CgmGdoCRCoJFlxDcXcFzijgQS5iYx2FFVwegmABTKZZLk6ZTRWc1PgcgJf9r164HxMGCQ+ur8ZOiBVYOvrSPP/JY9BkHSeRQ2YvqvnXhpve9C2sFDvZ87d16hsPvfWE6VX5VHMwFpAwx1L5rDN7ptdh8DaFKS2Aji+ruaq6rgGs5rkUDgKY2UcrcD1LVmE2VoBZX86gCzuCwcYBKTDf7B7neRdiiqPpQmn+Kg/sLL60Mb7vxHXi3Hw1PPf00gMLNsSKupuY4gAkZDwDmR8sPh8kQFr2o/vZ3khgqZfpYtd10ChCuJWzfuRfbq5xQSmDpoGHF4RA/T3LwvYR7ZbWn1jmFeGC/ukqf+Vn4TW+KVY3Xv+NdkCePcWjKjofQceMnJoIztaoCPDQo03B0pfoZKlnwk/Zv9Ryge3F/j2E70B+AWTLnBAd1iYqEb3VHPPQZdGlmQiWV04Ztxu0KhzTB/AYqUQu5Vg/ABmYapJwNQCGZNpD+NhmQrxJVzGOPPxF91/OoAK9BcSOYLYjQgd3AGfJbzO0AZwpPfqkk3ssbv14OGJgeAXWB2OuuWY4t2u7w4nPPhVupZjW0t6HuZAS9mwFF2gAwrFLfSois53wPbyoFJLEktXbt3BFJiPEAu76XJIHExgnukYCQgIH2XVaA662tP7XtWatPO2NJexStlFRR+Doe5gUyWlsa6e/6t5+MOS6j8U7vpsz8GG2Vx/UcBQxNx54gmwO7A11wQoBkQF4+AGNL9PI2bNugTw/AHrT1QPc9criXqSgcon1TPAjnRoDW67SC0qrJHA65//PmgvDZO8oieaKFh+1Qy+eyf40sHgGATMUi4JJKBtUAKpOquHcqTFIBmju0ZKEftDH2JQEFsvoCsgjcGtAu+SEwm05V5XDIhn4ARqupuhWMGAX5cu1V14RnIUnnXzwLIg9fbcgPMzS4gFi9nzg5C4jvBWCoB8gdFPphx2Dg7gCAhwXX0jaNwyA/sFtasxJf+amhi/t2CmKlBtu7leu3YZFTTNUxdk0AEJegLjsMsNnSVB/GTyzBPitArODlDulxin6eDHFjZfj0GYItJ6ItmYoWSbg92MyMGjOaQNsDMeC60zYDYPBbn3WJPwGhDLNbAMNUT3Xy7b2RNPN+ZVqVC+hqOx5nzA/CWmMIQITgmD5iVuS2QXxolbKXqug2fqqoSuV5dk7VKb6Xrx3VQTFTJzp2xb4bl0T+Q/sQvyQaI9DwS6V2N12fF370SF38vaRXHJW0s88zL0agzdeLkejxdbS9ShiexKrNX9rvWcnrl6CJ9kE5rAk5ENRdAMKN9QQFM09PJAj8DH3XvBrHtnN3B+NmLGOgnjnDAGf7pDZz4wHZ6+nPhyEFJ2Bl5xyfzGcuEJiC/FOpJcCYsFQZHFKGQvKVJjEGGhgLHYBuFZD1U+iXHRAvWHZAJEtoHIHUL0bdlgWprirxA39yE+tGLfPDmfDww4/F0GCDYY9BUgmsGQRvtlQj4G6xpBnz0WEyW1QDaeelr3sKfeKRJ5+OVmrjSsbFoPMjvNc1VOFvR+k4A4DVe38AgF6LH9cUvwVHVcPMm3NROLIPsB+UdhiKklo+QxlgVyv3fw+WRYk5b1CslN7C3FSIMrAaq0hB1aF8li6I+D4phHQTtF1HHx5Fexwn90iVTdWRY2SKrGG17cO60J9chglYDeIfzxq6mXsg0ZyqHQqftYi5yfFfNDQfMBnvdgKAc3P5Pev+GVRXVQD/27j+a66+hnm/nr+RUYCi5K477gpf+NJfhhrGE7QoveBMePGlFVgkbQg3XD8pfAALqlPNJ7DpamSMAqqzljQfbwgNjKt21vDkXt0oTjqxrELxhu3Pi5vLQ/+xE8MLW/eGzWWnw6XLZ4TBwwdSbPEM9mHfDsndJ0PaAAj0UrKu6g8zfg6HvUdRRjzwaMjPSok5Dn/5v24Pqwkbv/ven4ZvffvvQ2PVFmwnD4YK5rR5S5eHVzcfoA+QwcOaVFtTGYaNG856dyKMHDwhNNW1hCzmq+5TjM+eRtqikTUCUJR7kJybyKPa8XIi86kL4l2f/0zGvuN9w8b1zM2NkQSV2EwXeXdRYl9zks/unG22VSVtWUf48YTxZn+QOwTJs2nThrCYdTqLvnHs4KEITH/ve3eEj956a7SgXIWaYOPmjbFy/0t/+ZcR1HQsvfzS84Ck2D9i7dgHNURpaRl/A5gHtKyif6r8NDttNNlXuwBA12EH+DYsrR574mnIgrHhyssWhNONpeSwoe6EAOvTZ0D46U8fobgAIJT/5eZlhSuvXARgi/1h43GClbHDBOB8/ukXQ3NDe1iOKriINaIdMP473/1O+NxffAGVFGC6gBbz6LMvrOAHlp3M1fWsV1PZT16yZDEZLQewT1tDxXu/sLOU3AamH5Vjt39uavib7+8LcymWSUch/Iv7748kUCH7txbA1+Zo/4VtFFasZlccgPg+QX+08KIflkCP/M308EGyPzogni65ZB4E+9BIfKSgLDyO0qBvGkAtwczN9TXkyg3i7yMBhsvYiw5h7R4c7r//wfAsaqx/+cY3Q/HgknDnvXeHh9g3aofVzBp6GOJ2P208m32d4fSnUAX0Y/2O835SJnuKdu4x+xKu1flt/oK5obldOzbW+SH5gNV9sOvCBhVFY1JvsnhQjSxZvBAFdEMkOiw0UTG7iLwd1RqjsHA8TDGIa7jjVktQ9wBLly3Dhm1vnBddYy1UiBaZzPXmYUhe+VMLrWhhyj7T51qMkiA2yGwyF4zftKBQUj3jWhszn3hNf5p7Y1GFiltfWyL8wHfnhnGf2hhfJ64VEvIsBioQ+gKeD8Oiq4vMlL2Q1zPMDQNAn0xhTCv9ccuWrfG9c8g4a+LfrqnH2GcXsQdQ3XgMxbCqWO1OnePdr05k/ldlqILOPL2lFJ9sZx40E8QskGTWv0E5FDpQ9DAF0lgF7WH6WhWqDPPxDqNWmw1p0h91hG10lEIH7QctOOjhfWohH7q6KX5hT9UI0V3PfRoxygIJCj7qqsNoCLSxQwtCAWRZIfun3ezpVW2ozuzLXFqPerj7NERHQ0tsk3rIqCbWnVT2lW20f4dKWO55D23Yhzkinf2VhUVN7K1UAmXStxsqqmgz1irWFfdjR7FLPalqkr3CQPbPFpeUUixhYZn7c+2skmkvMzxUuaWkm9Z4JqrMM7jXEu72F0mYdNbhFD5rC/dHC8ce9g1drJHtqoBZ77WWi9fGXOJ64JfrgFl33l/JNfuU6m/z7k6zp8qEwDJ3pi+fURXMbR/5CsVhKHbIWOzNZiqVgigLbuynBVxjO2rO/8j44G6+pgCBAGGa6GENOGevlti9/Oev32RR9Zssrn7Va/42v/vNAOxv82r/52PPXwHxxw4A/3rw8I0HWP4rg5fn13ff/Gefy636Yx8Db35LXriC37UFznf+ON/n/67X/Xo9740lQH55/f0/CzwvEFC/6S6e7/p5vs//Tdf3ev79XF/5VX3m//V9ei3+8tU9Vnm2ACLOR75vNW8M5WRDfNddd0XgT299LToGY6VR34I9DQeHkVSojmQT3wUAOolq3x4AQA89VcexfwAE3kiV7NVXX4ksP4XqozoOnXlURB9DSdFCldawCO6nUZWVTsXQQADfDkiQIh6Th/ojXVsIDkU1VOBb/aaVTwsHQr3SlyyeA5BQH6u+kwAuD2BVYcheMgfkEVhimHNxDLXHYarCpkFu6Plvta8A/aJ5s8OUkdjnACT1HnDiP7XRXXdujrkOAoRWts2YNpnqVnzwsbvIxGe6g4NeDYc2Pd71OBYMbiIPQf9mq883AzZ0QkAsXbos5k8cOnSQwyQBsRy8c/hMVombu7F2w9ZYeWx1ulkRl1Bx2UXllJ74lo0KBlcCxFm5rPVXM4eSfA5HEkY9HraoYG4FzNfWS5uTpIxsAhVPh2qupZWDsBX+OVQETpg0nkr3UpQI0wDAAGs4dAsaXIwiRZsJbZP2Uoms1dlqyCGrBvsYeA4YZ3gqEetI5jkwGazNNViV3sUh2Sr1IsgPq5c9VJdToV0IYKendV8OTR2Aytuo6htMu7QCIvQDYE8GmDcfYzCAYyeAr6Cuyp6PfeRPw3PPPBlWov6ZSJXyWMBmkdfNVBBqBdRIdV8/glQxEuI1IJ1oJ450EaxJTkqLwZpaRz386cLX7uXVf7sRkCg1tNMvZ+Dt3w04MQgpv8C9fv1HqL49gb3ZGPq0lbM/I/dGQEkbGk3QjwE6CbZqezR//rx4ULR6WBJLsiAdEFSywEHn4dNKXokwPdmtQFy6dCkH8upYlacKyCBjqzWtWCdlgsP4mRjW6gGyk/tWzz20UlKri1r8oFMBbU5hI2A/bOX1JNfS8M9uJTxTAERC0YyDHC0QIoDNQRxyKpvDsooUrbqSeK45GJJRftUxtq0E/cbHi8Nn7iyLhI/AdhaH5iyA2WYALavzrdzvpF9oq8XQZMzm09chhSA/WvnM9QB5vXuTswDYpfJDeywP0NpnCPBrm+LYHYTyKBmWSG/8IUX5Uc21m0pHgYw5s2ZTJU0bWGUM6ZFD9SUNwUkc4J7Ddz2EaxLEzo7d+2Mf718wGJu4edwzLZMgqpagaKksDOlnIDAayR/IQ3VCMGkXbOchwIVNuw8FRgnfyWEiwb0F2k5RMZ2f1w/QcjUBzAUolchFoX3yyfIQ469DGTRi+KgIqksaNWBXYUWtVdUNVE4uXrokPPkUVeXct+HDiqIl2HGuU4JPtZmEoePCimHtntIAQQzCliAyD+MMwGgm/91CFX4nipKB9CPHSfRm5zU6tBVjbJkNJPiaID16YsW4f9e6S2BQcCDmwvCVsKr6pa+z/5RsS/ztP/5+jgCJ1NJZD+zEoqElBfCXyhItUOxPsTovkRPi1zny49wiIwFj35RgcU4SuLR9YUTiHDmENcFQ9IGo+rYRJJwHyHPoYGkkE80FslrUPBX7+yC93wF4RjAvqJRSFab1WBkAVxrzjfk9vlc18+5AHttvNNXL5YS/0v8lqwS9VDYV4bV+BuKjkT5i1e1G7K/MC1HRpypnDPNKK+3ewT3KRxmxAcs0596lyy6LFcjmQGkpZMbHi9hWqfTSgtF+b3iyIdljmSMqGNdHmXvNNrD/vPj8c6wT0yJxeAjQyspswUbng50EN7ey5hxmflxwySJscfZgX5QRSoZRGcy4MP9FG7St5ERtxOZo/sJLmX/70p8yID6GhvsfeBCiOQ+yrR9Bzaj0+MwFhYBkAzNDeele1umSUI2qyUyhdPpRGcqn7OwB4clnXo6gcUYO7wNoN7akJAKMxyGdy1kXW3ulhbHMi6PGj6Ay/0RobD0RZs2ejmUY4fX0t0VzF2JtVRezfKxI7wcR1Jt7cxqFVgvAfgl5CDBX4Qxj1zY8UHowPPQQakSslT6Ayi0HEAwGIrRQHZ2kD702XcxPDZKsZIwwaFE4QEI254WK1rRwFODsvpdqQv8h6WHs1MkoXzLoE+vDow/+K4HvR0PGUHpiHfNS2Q7uEeqPEwPDdq41FcJtXMmkMGzCxeFZLG12Y3m0cOGUcMON80IrBMgLqP9OmYeSNwpFJxkLzD3TUcCcSusK27FTy80cjP3LEGyhqCo/sAuQtiKzYzAHAAAgAElEQVRMvxxV2dmv8l0dKP0ghYdh2cl8UMB6XMVnEMAtg3Q6ypzjUMrD9kprO9WuI4uHR5LcNUJFagb3cne0bisC4BxEHkBlJNgKGCMSnq65IydNCY9xr5csvSzOPdsg0rzXVZCls2fPihkykt7uyXZDzKcTUCYhOHToSOHt8PiTZIygcNHK8jD7hnkL56FU6wqrKFA5UlkVpk6fRT/UHvRg+NOb3gU5VRq6II/z8kZCXgfIwBfohxmQbgNRBzSxFpJdMJ52SGKfwWfp3U2mCXKdg3uPAOQ3hetufHf42r/8c/ji3305tNZWhUz2bLs2b4ph8YePVIbZ8wHzUev9HJLqc1/8UhgGeacadde+naEvxG5nb9S43IsffmV++Mb9hEWz9xtOtf0Q9kkSICo+cil8aOaaT2KDCAXCHgRQH0L7IGRjOwC+krT+7GV++vmS8L6vkY9GgYr7tV6E0IP4hounTw67Nq0Nae7dyH7ojeXXxRDlhySMBvDZAG5dlx9FRSv5/JnPfj5mk+whk2M99qAXzZkXnsVW7DmCzf/yf3wFEvIEfWYX1fioMclQUTGYlpJLN29lTiFLAqXPQcjS3IH9w8XzsL7sm4raoTeZJkcgLiB02Zsm9eoTSiFw8mmvFMaTlk4nWSNUHF6MEshMD1VyZu9oqefaLakisbGA/BItw5yjkxmHp2P2F9aI7Ffcg7kuakPkPsKZu0tCRALk7BKQUOB204aokyDQuiJRh9KPx7qjkAI5oyUka457jF3fTKg+Jty2Mdp3SZhEkp19QyZtnV+QH9avWYtKoW+weMqCJe0G+0pYU0wzGYW25LV5XHXMy/0gE5ohQOv570VkpGiNtnrNGhStQ8I0FHgqVI8xflRROn8bMC9hupgMG4svSvnswyCdM1k/igeQ5UE7JexVUbFw7nD/Kn3v2lICMS14L5mjYtVsONvtCG1fClmS3jef7L2scKyBwqEhA1FzplEUNTkcIzsmk8eVUJwwkTE+hjXhB3fcGdXKDRQw5PP+r65eFyaWTIOkPxLHbisWnE0WUrCnbee9ezPe6yFXOmxL2iqVtYyBy56Xe8FrZ3FmaCyvCr14bH/mVc9U9oETFACYAyJ53oe9gwU1Fk5k2p4Q4CrK7C+GpffuYxEE6g32c+kQIJIW2k0aLp/KHqODv7WzdpmfF9Uo3L9mzitN7HEs+MiibdK0wuJvKsC7uLfuVyykUYUe7YRVDjt/sfc/7bmANc3XOd1Gfsr22vAPf/ct9oqcAZqx2MroF5VHWpDVYeuXwV7gXOFELKnoMSjOb/ecuma5c/y/h6C/9QmQC+Dtf964/v+2sefPEP2al3dv+8cOQP661nvr/y1R53VhDL317/Rb8RO+FeafN5sAuTB/v5Hr5385AuSS/3Y5peZdYQRWR6oPpuElrVVVJfYLW7ZtDbuw3snj4HoRnuYFSPhXrVvFprY7XLXk0kiCtAMmzps5KxzBOuh5wtL1V5/NgS4X0F4QXuA9DVBXn3+tjsqpVM2hcquHjfp4iAYtCjKonrSSjGI9AsgJQgSstJJcSf0ArBGyOPjokb0HEGnB/Fm8JiAiIJMgYg2ESz0VWikEIeYBMhw8dASvbaqV2GPv4NoHAdaX8r6LISa0cBicA+gIeKKqIRPlyAEejwlAOISy4zBgnFJ7QYpLFy3gmglarj0eBlARlgpRIyljhXLR2XyLXKrbPITlQLyseezxKHO/+OI5EUjcTAVnJocSfcEHU1Fcg3VJNqTNQTIQJCCmYlM1AMBZa6EDAFn+rDxaTqXoWKrw9fjtG60SzGHoI/kASFyLZUIRIeSnAQbKUHwI+CZnEeSMIqSG7y7Ag3FUQ2dzkNReph9trk9zFaB/FTkvl11xGSqOVGT7dRGEnEomyTb8mlXulBIMnEobZugXDKjYB1DlGJ83BwKi3QBjDmP7Cfs27Fxw2PDvcsglq//NDMmnYtvqxUL6kXkKOSgpDN2WPLGyXSDPrJMs7C9eXvFKmIVFVAGffxgqgfvx1O+H7Uw6B7O55Khs2rwFL3M83wEbB5LtUE8F2mDD6rEGy8TPOVoA8LlVRyRhU+ABNy1mxbSEp748Nc4PH/7mHoiQjDB90jTURQDkVLMlccgsww5sD8HBUwABBSzXU204hOuaO3dOBFqt0rSqW+uiKXq0o8hQ5VFO/5DI8KB3BqDASklBAat6rSDX9mYi1Y++pjZaHuQkTbQ3EWAVhCwqyIPQ6B0t3yQ/jhLo6k+BYb+aqCjOABzVVikf8FebjEx86FsgP1IAgfpw4NVjWTLN6kDBEe0sBMxUoKgUkLDsC+FmVbE5LR6EBQskP/78mwei3YNgs1ZN/hQy6dKmDNBMkO202SJcexp/68+BvA5SZjQkpKqSA3q4owzywGvOhp9RAkhyxPD0FPprH34OYPxmMJglQcxVEBA/KhgEiKQt0FWXXw5o25vKcIBtLDQY0An1B+/Rpk0EgKNWVnV4YffHg3/67Ln092NYQhwNb7t5NETg+NBRRVYOYNfplgaqN2t53Uxs4I6G/Vi69GKMNGJVsZj3WUm20Hve/U4A80pIuM2cxSEJsRCazDjRZqqF92qDuEiDYNsC8aadkmG8s8jm6UcV5i8eeAAgvgCFyIwIunl/bO89+N37/CQUEdqnqFCSEEmlXax8bQHAcbOuRYUWY9kQaXrq92grxr+tij3n3a61iOSjhIeoqtWyvbhnEbjiv7VGktySiIsWEwo4zobYJhbDxKbArckZwapfsULedH0uKhAs4F4LAT2r8hDYOqsA+Q8lSUJB8h/MuiqQxObNnBRVUVYOd0N+9eZizHdKBZR0Th+FhZD2WN3MV4cAx60ulRjLBeyxglfliaCwvudDsSuJgb/0IV8+DyCti7mvgsprLcO0lCkH1JUM6UtfzBzeEVr2A2xZGQ2IpOWaYKRgkYDzMQBf1Wh7CQ6fSrirn7WNdWU8ihQJEe1VdqEW0C5FQuJqFA5WYGu/coTxPYJxehRwewfWhCP4XSZjX2uQKsZxARkRSZBQh/G07wugl0k/fvqpJ8NiQszNA2hhjlD1ZSaQBL0V5gJzvZgvHIvaC+Yydy2cPYmq+kbmgzp+n43V0WoURofCe95/E0UD28Jw1pIk5uiXAGC1FyyijQYyF6jiGFQwgHyIGZDy+OLv2h5GABp3M/ayVSJu3k4b5QLO18R14ThzZzYWMddee20kkSogY4+ifHgFm6yR48eH8dMM304NI8cOowr+ScK4x0SQcMq4SZDH7QQGjwh96P8HXf8BPNupKG6ByBw7vBgQHd99AGTFWoK5P7nnx1E19lkUAfs2rA95jPcBVhh7U6nYb8V2pp0x0wtg7gjqkc4z6WF/FcBcyoCwA5XX7qp6SKypoZa9Qn4Btml1e8Oj998e0gaeCDse2hd6uHeTSkagnKsPP3meggfG0SL2I2bFPP3SmnCM9i4eOyosWwZhnYrCj8yhbt778edeDmdQOlx91dtCG49JYR9SVDIEpcJzYcnCpYB73WELZNiidwyPI6a7sn/47g/+LeYb3XzLLbE/FRIs34y9VzYqklLmdavGR6IQ1dZwKqB7FvOp5If2jNrlWayQTd92LlOVtB+7tVGjRkdLos1YfqqCHQTxLqCtCmD0mBLa/4UwZ+78aGXk2mHmi9lib3/7DYybnGhHl0J71rM/OHrkMCQ6+xt40AkXzQkbV66LKjQru5uovh43cRxkMQQ+BE0NhK4ESCl7joOlR8K7335VOHUS+8rJE8g16Aw7d5UzNsk22bGb/QIFIosvxv4QsLUfljWnW7lnZCHwv16oHMoOHsOKrZSq9rxw/0MPhTt+eAfWZocBUYUze+K+L4M1+WRrFxkfY8KDjz0VPvRnH8VWLSXc+8D9WIe1Q7pNDJkDC8Nq7N5+9LeLwiv7C6iy3xLmzpoZilEzGbZuYUkf1ry6pnZUGJD9fDdRxNBJ3kCV+xH2U1pW3v9Xk8PHvneUPQB7BNaQMaNG0D/rwuUoLPbzmpnJEMio/nIz08K4YtRTKD8HMB6OHqWwBnsm1WPmErlvedsNN7JuapHK50SJsWnbjvACe5QilFUf+ditcQzvpsDhuRefCze+6/qoIGpvT6L4pgoQnI5DMcZe1GAdkDOXLJnHnhPbVMao4d0Snf0gI8+c6c2+j5w09ji2l0pRbYv8non9pkSsa7VKUAs1tNN0rnWNnw5JoG2jGVlmxkjAS2jEanhtqZhXY4EF1x9Jc6O0zmFEKj9U8bJX9vVSaA/VFhIEPkgCxIUmKkD4Pojqo+TP18ciCi20JD9UaQiWu/ZMJouuL/vaLZAb7cwB5nldQvGImRWC59ojmkXiZ9gLoaSimBeLFqbZrAHOke5LtpDP1Q+rzUvINqpF0WMGlPu/Quaa/bS1ROKUiRApkP9bmftUp6mSGDeYfT57zxMUqbjn0fZ2BVZpFsJo4iiJoMuj6gdVFCfYY/RzHwO5XkWWRWsHhDH78JMdTWFEyXDmtWaIy8HxTNCDkqgYon0s+XIdFBRZDKOCI4Pn1/I5VXsMGTYy2ppZoOD8fQrLzzoee4LiEBWCJ+kQJ9mXths+z7X3xrLKASzBIZHQWgvxzT2RdHBPbBsf59oa2SdbUGJRgHZlUZ3Dc9ohw7xXqj16zNYg+8nAcRUZrost7CPaWWslP3yvTu5tF/1EFbLrYi/aoYU+2M4e+gz/3Zv3UFGSwXzSm71at4/ldexLFvRIhKXSn1SpaMnVQKFHAetLNzZe3a3J4cSR0+HLX/oH9v25zHcW9Gj5ezruRzvZl5pZaFVJooBCBcgFAuSXt2N/TADDmwFBvrHt81YAIN+Mu/KH854XCJA/nHtx4Up+2xZ4K8w/FwiQ3/au/z4ff77r5/k+//f5WV8XBcilf3V5z6ewXvjxv/97mElgqnZTArrPkhcxEg/tLVQkahcSPdwBHtauX0017IhwMUHTaRAhowBzRwMWHSY4bw2Aj8BgGQDWxz/xCZ4/gpNIF17OL2J/MzQCYaeRoLu530VFeH8k235nI+vOpbKshGrBQ4DTAwAac7EcaqAK0mp1K50OGdrNBr1k7MjoXWxFtB6ztVQ2NQGUakGj17f2CRXYmjyHNccADk1pgOAGHk8G7B+BJRRaE4AYbIw4aO/asw9APyfazpziMLiZz3oVdib34R8v4bH8imWhUQAYGX0bVWAF2Fg9/dCDsWJ53NTpoZnDgUHGhhzu3rUnyvZnA5xanVd2uBT5PEQHQFwGQJoV4VbmdVHJ6MF7FhZAZhIInGszUghRIfGizUsPB1zBFMFoDxWZgKr9zUXBfir7NAdTwPDjAMI1Dc1h14EyrE36Ax61Ufl1Jlx53bVhN/YXhgtjLIzX+XiAa0J4kfePwoJGKb5/V0GgimPVq6tjLsYyKvPKAJjPcDhbu3FTDFhvQAqfD4G0F0sXD7RWqvflUKnNggdzD6A1gL/aYKnGEUxs5eCkvY8+5h540ziE+XMwQF4l1YF7IFG03NKffwz3Ww/2xx99ONx8003h3nt/DvB0c9jH+62jEjMT9UMRllk7qKbOhmyi/htbCXz8ATXzsP5oa+2IbWqlnCHGNBjWGqlh0YI54ZapNXEs/mzTwLCHAO0OHquPuiCblgQJmyJthZIiaWFmRhm2OVpdrcSzfxlKjkSAu4RDRwRs99JfujjwjsC+xqrF4SOGxfBTD4+GrVuZeAAgxEnEPuDzfZzWAL7GGMZN3wxABay8rJ7zOwOwp5vXVP3RlzGQRIVcO2CN1e+CNAZAdwDUJaO80MLgFM8VABGct4rVMFT90AVZJQRbAQut7hM0F6T8zm1jYzt86e6aBFFBBbFAQw6PsbpfMiXZAzqP6aDS2PwElTAj+SwqQ07x+dM5NKuWOUAlv9cimCIgre2BVYYe2AW9BepUMJnjkz+gH3ZIgC0QNgbTpvK7dt5/L4DqjW+7nsprMmOoSs+lYlDf/IjoYd1B5wonUH40ACKchtyqB4zNxk7mKP1MYqTq+NHw+b+9JjTt4RBPpk9vqn7PcN16se8EbGzqIJwYv+pJM2eHpwj0verqq+NcM16At6wUAKMo5isM4J4fh/DaS06PhN5A7rs2JI6LavqnthK5+L8XA4K5bTHA+gT3KI8cANVbOxjvjiXnjmOoEQYBeFtdWQG5mUVlrASZ/UJCwnb239py2GaSRlr4eT8Fw8wfkbwSaHJ7ocpC2yhJEMeZwJiVvt5v29n7E8mTc37KZ5VAVv/a7859RQwscWIIf3Jd//DDRwBW+Oc5uiRhgSUBovojYaUVv6NFVkJlcm6ROWexZSC7pIYkmTZYIE0RlPP+SoaMYkyoXtu5HXs5rtOsp5nYy9WgCLBKWT/0MaNRDBoiDTCuEqQG0k61TH4R9wQbOAnueoiR2eRn7IfMKFkAoMzXsa1tkYyOeSVacfGzhvZuZv71vtUCkAogam2nBdfYsWNiULKAkUHumwiFlhA1kPYgvvJjAJ8F65qZqyStvB/tkKvmSqmG4omRvNOG0PYxX2k/RPEpXruD/qG12UyC1Su5Zu2zrPxfRCD3Cgne2XOwOCR/A3XkqtVrw8XkgxTT9ypLd+JtPwMioCxWh6ekUunLPNfCWC8cPAxAqhdZG7voV50xW0QQLQZuAwj2AWwvKBpAlXMxQD+VwMyD7SfrYw7OIIDlJOaI5PTssGX7HqrlK1AUHYO4mx5mQLYLpNexXuw4WBEeZW1ffAWKE+bKK6+5jOvEEmzc2DCGvl5bhQoNkrMWQHg0AORhrMpSAOvOcL8PMbcVMy+ZrWHRxEFIgCLIYxU5+7HomclatxelXzJ/60t/KAIUS2Pd8rHIB2IV8knW6uONp8K+qo6wr7otbDhcHQaMGk+WxzCChFMhFjaEscW54Yuf+mDIKwFQO9Qn3P43fxM+9fFbsTc6ER5YVxFVarvpX7MAjt2bZHCPJqJ8OElI+onq8jAcpdYRigX+Dcuuy6+8njV4Bv1xZ5g6c0rYfWQv9mDDUONkh77Yqfl1ck8G97MrrkuPPvkweSslYfGy+VTllwEIJmHrg3XZ4Vr2RM+zT2gLN93y/kiUF6P4UJ1RjR2Z41JSRGtH90+O32oBb9ZWiboU5uv1kFpaLars202/tv8WjxwdwertO3Zx3cOj9egLKIve8+53RdJ4K9Xw/blWx1TJzJnhFGNFZc5LL60mO2YGfRGglH7Xi32S3v7bd2+nGrxPtNYZTnZGyfjJ4cmnX4Ao7GR/NSTMGD8wpEHwJCUZQE1FN8TGylfXsP8YSID3lDBm4rDQdPwwe5Cz9mCqMFq6QxvWmydQxHz9m3eGd773PeGqt19NXkJNVCu+tOJlKvw7UMjUsT5DSpLz8anP/QVgcFu4654fMa4HhfEoWVoY+48+91K4+38tDf94T2VYvmwxBS80A+T7IYpA9hI+bjFGN6DpCfrqKX628/laKV5IRel6inEw2PybA/vC/f99avjMv9dwH8gyY2cwlOKcLJS67vHKD+4Ng/plhcVzZ4VU9qjHtMNijzmAooxnnn4+hma75jPlOkGGefMWoI5NWInd/q3vRIuuM8y9l191dSwIcd/gHlKVRwkFKhs2bcO+rp0w9mqUKoH9TT5q3FrGLNlbRai2sJNjNo/rfxrqD20u22nHXuaPMc84tl0bLKxw/TbTbh/jR8VHIXOgRIWFEzGrg8eZ01bD+HE+TiUL4vRZayzXDJcA14boHsm3wHxihk/YG7omqJLzWly3lHZGyorfxUf5fL4PfDORdVPySbI++HLNcdJzTZIEESTPpA1nMDZUeTr/7Waeamd/I9G8nP2jeRfavZVRSLQNUi2TOTkLYsL7Pop50FyoCvZYrgnHWPst+lGdp1Vof+bpdAD8fvT1esiQasiHgRCC2hjuhhwqZP/h/Rucq83u5qg6LqZ/74NkOUIhzqXYiJnJImnhWmP2herDOlVbkI4Sk+2Qabv2VCBGSAuZudpF9SbXpY73rwlzLpqO6AklKp8rnXZLYR6WiB9NPuBh5vck9rxpFjHQLnvYn6qoHcreNBMSpB7rzX0UhzQTeN4bkkNSXmVRbOEYXJ5QXqawR5YsML/ENs1knujnNaKydX53X2D+ooSH99g1N+qGtaTld6lmKFJD0M14yWTMp0LMtdL+2lYls9di80URFMpc1tJ08z3oH00U0bQyX/h5VI6dkvjiceYOek9P2Se4z/Y593HmhfjaEic9FF9IgJi/eIZ9SFtDTxjUd3zo6cwIn/3MFznP9Y3ZU8MhhVS9W1thjYPjMaEitW+dI0Ao6HAvwtzz6xQgv8mC6o0+oP+m939tc/U7/scbff2/42X9wTztjW2ftwIA+Qdzq96UC7lAgLwpzX7hTV+XFngrzD8XCJDXpSu8QS9yvuvn+T7/DfpYv/JlXxcCZM5n5vf89y99KWxAkt4I6FRItXMdEvU77vwB1abzIjB3MR7IfTnM7MTrdyPWAvMunhlmTBwfUgEuZ00hkNpKNQCcp556JlrD1FDdeusn/jyGcB+vrggP3P+z8LbrqD4EBFYKPReFyKHSA6GKA74WWFkcfJpRkujTPBxCpYuwV9Uogq8SIMkcRlV/eHNGAcxqK3McW4IIVgK6pyE9V5JuuKtA/AYUBFkADqodavhMu6go+9RtBInqod7dSoUhFcAxnBLZOVWBBtyugAg4hILh5ls+FH6KLdJOQNOlSxbjc1yIEoCcDA5tKhZW6MPNQWI8gefmCAzguU1RUcHrcaicgwLkNIfa4xzC9u3bE8EuK+0F4Wq45r6AXYeo8tT73lK1CiqOJZZGABzm8fo9/LcWOF0QIB4uBZe0PMgEtO4CPMrFSzqFNhQoO4r65bkVq0I2ypcUAAIDe2cCGhri2QXoJNibAxBwEpAslUyGoRBVkhOVEETaLAhkSyBdAmjXn3Z4nPuXgTpnHyTF+//k5vAEQFkKQI5VcA3K4z2sQyQZ0tnIv7OwbIlBz5x6UiCUBBQ8gHdzn3JRjhwFYNY6YrG2UIBLVk7roT8F25gM7ZK47zOwPXmGSuqJVCVLPLyTENjjAJlPPv1cWEBYaX8+20tU+NWjMilGidCOykNQ1ypuLR/MVTF3RVUS1ALECDk1+IFvXr827AVUevQfLvt/GpO3frM0hkdKDqjcWL58eaKCk8OpZImB7WvXrOcx6QBVEGK0sXYFK1asiGqS4RzUd+3eFQmFwdjmmOmi9ZlAuh7UAlvapXThEa7dlESgdlIqF1TQCKYW42HeeJJqSII1k1FT/NOfT4nXfvtD5CtQZSgYLmEjqB4JkHj4hWzi8JnJgVwAxcrNf/0EAOXZr09/Tw9pDs4eaAXjaaNsSEeJC62utJpQ7aH6I4IZtK2PGwWh0yXZQh8RjDEQ3P7b3kE1LtehxYWgipV/BlfbbiocJA7PcE2FWH2YD3ESgEqbpGLsiHJQ+axCkWEY+kjsL7S+OkPVZTb2b1aVGwTaDXAgidab/lQPULV6wxbAL8ga/q2f+PHjFeG9t84KPRUAK3U1IYuKSC6U/+sifL6GoN2GUAAwcc99D4ZpMy+KIIMklAG0ErCTAOIaCCvNQs1jYPA67JJO0vbm1mhLIVHlEd6Mh73MOQZWv+dd74mASg2Vmkm0lX7bVuTWolISuNYCayDhzSrPBK+1/OhHdadEld+SH5JtfnsvrN49Zz0VrUzOluvaps5x8Z9+rLMhtfbL3lF5ZGAtAIKPOfscHxoJEtEHgJuE97tf3Mez5MdZKCLcfF1OJEHO2VslFB+CM+dUIIZUWr15DkJ7jT95rT8J0vj4BAMDmMN/qv6R+OpFvxmBAqQ/97kJv/LdhMf7GG2tHAMq5AarEMOz3X7Tj3sgWPwUmTCqPWyraq2aUGMssKq4kOphvmr3nGFuHBjBs6EAzF3MPx20u4RKB/O+pIqqLAkQ1RyHIDe2YMvzZx/9sxhe7zqikqQMEv0qLP+2rN8Yq+/NPxKg2yvhwbpnlo7zWQlE8SuMa8fAEC1Q6MOSPt7HA8zdgpeqVwxK72RsqBgRBDSrQRDban8J+TXkUzVCtmgNOH3GTOYsVF41FbQPVmDMlWaAPPrYy2HhIlSDrFuTINVbsfVbs369NxXAVJIsHdIPkoDPX4zy4BQFBVWsqTdcvZwg8pZwmrkkiTaupaq9N3Nich/mZDIHnA2ffOaZqIhZtnQxVdqJHANQvPDDn/4c1URVmHnxDELgJ7FOFEYFWB7XXwrJO6p4FGszVpLcp5kQNxsI027ic2YwXxdoWYR9nT7+Ej8SoSoOj5B7lc7vepiDGrneZuawNNqpgL/nUu1+xqp2CN8Vq7eG/oS013b2CnuPnQzPrN0XkhnXuRA74yeNCkfLdoZ//NsvhUElqKr24Ld/tDSskziYMB3iozO8eKg5Wgu1moWEOvN/fOm2MIJg9jbUERmQlI/c+1C47PKrQiUEyD33/CTceOPbo5Jmy04KFADmkjN7hWUfZO3lq/UQfaa6AWB1CEB1XvjGv36HsZ3CdYzEKnIiwHcXFon3hRtueD8AfWN4+pnnw9LL5gJS57FeDwfkJEuAfu6cp23PEOb9IgBs+4fzhYots5gcTcnMX5tox7FkGbgObsHO0zD3d7//Ayhe6iK5+fLLL8d8IBV3jqdcxsfqVSvpn7soKPk469lOik9KYpbBrl0HWAudO6h6Z+0eWTImFgjsO7QvpKGq3bJjG2qFd7M+9EDK1mD/txV70fSwfPHUkEqxQJ8+eYxJLNOefIm9zh6uC7KEivjMDP6W0k2uG8QVYGob82lyD/sX7ldZ+fHwg3vuD7d+8jbmQshrSO7yo+TtAHgPQRlUitJy34EjEEQf1RswHMHydDNjQ2LmurdfHx4n82wz7/WTr18THlhFiDXr42iLCFauQCnYH+XLJubqthg6fhLLyj4oSgIZAx0UAfRlb2f1upXrm8gze/BvZ4Wv3N8G4KXChasAACAASURBVF0BoUGQOkrDweTMmfeRnZ4cJlBsMBYirJVcog6Uldps5bJfvJ/A80HM1e5dLDDoBuRVhTN63ISoMr77R/dE26YSyL/JkJsq8xj4MbPhBSyxhrG2PEUAPHwP6hT2Ra3dDKl+oZF1vpt2TcFiKg2V4Glst2IGBgU2DVT9t1CgkgORf4KiEnMiHNfON47PwZKIFDGoCvHLvZtzv7ZEfkkSu9Y7N7s3Tmj9ZKwT+U3nCBCxbZUgrg2uKSo/7IuRXGfvFhUjyiPOkuAWIvkOB26/KJR8avNrZLfES3xv1gcVAr6buRHZ7JuHDsiGZCKbjf1chYrpkSMh7F4IV7JfGjSoKGwmO+hkM/sV7mM1e0s6fiSRtFBVxTEEJd3qV1YA+quAS2dNR7FBX5/GPrATFUY7c5oKE+dtVcHDaJtS5hYzyLxe7+UazirveOe74r7zAdRI6Sii3v72G9nHpKGy2hR2su5ksx9SRS05n8taM4L9WRVKs117K5jzsdotJPuMLKXaBnLdTndEMq4ZEmsX5MoM7n1vmmoF804+16ylbzrzWD3XRigGeXuJzLfBQ4bzmYYw96dSZHSIfWMV65B8r9ktjM2z7R7bXssx12nIZe+bhSoSEANQPbrnkHxwbT3N81R8a9/l5003k4w5VSV4aiQ5IEToH/7ec5FzjCSZ6g9qqyjsQmnC/sT7JYlyEgKkhX1KEuuR7ZNMv5OUyWTtMsi9k9fSSk0Sxb6YZ4ET7arCpBYld6fZN74379VQjSokZSQWWN/m/FYBKTWUYqCBhNYfin34NK+lAiRBgCT2ETEI3fIaiRB/EwmQ/7uFzW8iIN7oA/pvev/XNkK/43+80df/O17WH8zT3tj2eSsAkH8wt+pNuZALBMib0uwX3vR1aYG3wvxzgQB5XbrCG/Qi57t+nu/z36CP9Stf9nUhQEa/f3TPX0GA7CHwT9uRq5ZfGQ8Yjzz2GJkaI8McgCg9ybsA6gSoT9QcC2MJ2pw7c2rI54AxmINrN4e/fGyyHiA0fc26jVhfTQrvfd/7APePUHm5ierU/hxCsiLIOmTw8OjzewgrqSZJD6rjBxcMBPg4FO1TWqnQ99BimK62KYJi5mAYmuuBspjq+2yqfMupRu8HeGXVdhaHkQ5AsDxA94NUw2q11EyVZTog7yOPPxZVCFbgTsQmI6kt8frb8F4fwEE4FQl9F0D6ylVrORTk4Mc8l2rMnWHtujURKFy0cAGqkzEx1LjuRHW0AVFS77UMxzKlCUNziZgVgBdFkCFD8Qq2ov7IkbIYVm3Q9DhAO6vvrU5TLSGoPhnQvDfXoeWK8n8rlAXcJIk8AKZqIQLg2QUBUo/cX49lmJJQiL97BwdMg8/3UPGu7c8xUmWHjhwTbYJKsGEazuu0A153dLZCtIyNZE4KNmOSLioF7rzrB1HFMYrQXSsup02fGT2wH3zoESrcC0I9lZB/+pE/C/925x38N4HYgIDJAIA9HNz6YT9g1V0Rv9PqJRvVTTnKEQ+hBkcP5MB4AmDPANG+HDxP8Fnnzl+AbcCOCBRXUC1vWLrkhxY6b3/bdagCdkabAw9zVuy/SFsaPPlhLDRWr90Q9nGv03j9RkCCvjnab+UBhJ/gQEelGrYPiewC1AAoAsZS3Ttx3OhIgHCyDXsJi7/mymtov0ZsQErDUFRJx6nkF3gVnLJaXCLjx381PQ6yd35lXQws1+7KQ6mqIw933rNaqhszM7XeaovhyKpDzDbRPqudw7sh5layD4TIMtR5wEBAG/qClkGjyRDQDk77myQABq2vUgCJ0smQMGTdAz8XDCjTRF9uDbd/9qLwv+45gkrhRLj9Cxf9VvPKp759OJIl2XwGwzATftmnorVdCgoT1USSAba3/ToGobo2nyVJtBRL4brNRGgDeNGKoQpg2owc1UIC6oIPHuwTYeyCLliVaMVF3xX0NpQeXBBRTieg3iAqOYfzb+yPuNcdWLWMQk0lGCJAlQshY6aANkZWidsne0EOlVdWh42M03xAhjNUTZ5hnA4ZnB8mL8oMPccLsNapjAqQUz7XHoAKRLDs+RWvctDH4xrSoJp+Moex34Sa5RLGsiC21bTJ9L8W7tlmwJIMAGkDSbOYz+xbzk9l2AFtQQm1cN581DAjCZ5uZoxAOHGwd16xLbSy00qvN9fbAdhgRk4D/SUDwMS+1QKx0s0YtkI9Alp8PgkQ7412F50AG7ahc4mgln1OEEJFk9kqPse+6WMkcVycJEMSypKzRIk9IyoiLL1M2GedIzwkQF7777M96JazJMi5Cs2E+iNBgMTDRVSVJAJyz3ntnssB8SWSITu0yfBxci4qP+wrqlIMgTYctyCf8c3ctpExmKY1Gvf9kitHvtaHn39gb/ysWs+prHoOonX5VVcCBAMIUg0sAXLpjRNC40GAGMgTlUwZrAeqMwwBFjA2bykpjn1CXZl3zinRbCfVGBLncyGDM5h/TzK/Wl2ex3vmcG9qIM0lfLW4MeBV8rade/EciqE8fm+YuVX4xRCdgtF+tr27rdgPEeDeQ/W+WVDmutj/VRLZWtrc2Y4XkT2l3Y1kmFZXzq8qy2pQCgwbBDEPWbsBhdvUaTOwWHuI+RUAHiL00iXL8Mln/NM/yiFhzYQZS6C1tkjZ2MVMQT0g+FZHlsYcsp3GTp8SahlPtrF2edpAMquQnXM0jIXcKYUI2rptC/BTD0qVKbzWePKwsLJDxbJ+66ZwzduugfwfSFuQGQK4eQgFw2l94lkvC1lfDqJyMuDX9UAwczqWT20QtElcv31c1ZRqTPOkLJ4YzL9bmSfPMK+0Qwy0oNjo4rlJzkH0y+4zKeHvvrYxfOS2y8JpCLF9lfXhmZW7Q2/WkIJhruV7wpMvfDH2k56DA0I3wcRHdm+ASOkJOzfuwy6THI7MoSiuqsNDT28Qlw6P3ffXAHZUL2MxmdQ7PewrayAHrA4lCH70EK/Xo3DJlHjduiP8+8/uDT9e+ZXQvJv5Lc35Nzk88vCTkPDzqThvJ/h9D0UCRWHJ5fP53B2oKMrCKrIOFl6ynADynZEQuu22W1DC7YrznQojx49r+K5dO7G/nM0eJJd+2h7zzlw3BEK1OLRgwPnCvqZqRVLLtUPF6C6KBAohPg7Q/iqrZqCuzStmL4CC9MnHH42ZQbMuopCCQo/SPQewAioMlawLzz7/clR49GPv1Zv5vKmtCbvNIaGWzLVeTL65EEI17A068QPdsm0XNlOFYfDAlDBr+lTmE+brk53sg/ZFK8nxKBuKRxSgllsHQZcKMVGEOjYjdKPE6DnFXNOlVU9T2ImC6BTzcDGKXtWl9z9wb6wgLwf8bW49Fd73gQ9FxQYXFHairqtg3fjIx/4shqCvg+A4Tj+6+5+uDs9s7st4OBZmzZhGls6z5LtAXFPlfxAlsflfXQCnefmDeRkKBNib9Mai0MIK9yPf+eTwcOOX12FTegnKoz1xXc1S4YHl5xBs4k5UHgnD2FP2wnYrl/VowpiRIYX9VQGk5ctPPYvN6KQ4XsztMsMtH/LbAgKJj1dXrYmKmv7MS6mMg3L2VIbKW1VfcayacTws/Oie+7Dk0q81i+w1CA0I+lPOn/S3DtajbEjCTuZvLaEyCavvYU06RV5EajrEMOzOGdZOCRDHjcUFziNa9DnXx/p4bafOEueOBdcHlSLx9xQZRDVetL7S3jKh/hBsT+QzuT4kCBB/JhQiCWWfXxZoRMtDvktvnxF/N/a2za/9zrVFQD1SLBZbSIbwU8umvihsigty2cOcjMD6aBQY7nUtFBgPgZQKwL7i1VX07dowDGXTQfKP8iG8Z1IUpH2qZEY1hQO7IcW0zhtxVkHVRhFECQTeGUjYE8ePheGooPMZR/6UVPeskMN+uIn7U0rmn+Hx1153fZwj93NmsRhpJNfiHqeacbV61auRrE0QH0M5J2Rjy5kbScOdu8laGeX9TAt1JynWqq2OOXmDyfHZuZXMEtaGayFzGtnbbtu6nTm0LExHedXBPNeMcjwbe7NDleW0Dkpa5mwJkEK+69lfVjPn1ENOagPmYiGJ4fzot2SEtIA2ivZji1VsV0kvixeiGpmfEqGSG6pyVH9om+XzT3G+ibZkWr1iJdiHfZhzhb93/FmYcYp9lyp1Q9Bb3KvwN5UcSexLzB2RhJEA6aG4RuLaPn1OAeLi737EvZ5FLxZ51TLfwVfEtuhDvzpR2Rq+9Y8/heRmf9NPxTq5LrXY36I+zEAB1wy5Z44hbxr34wklqQSI+4PkuBdhK/prCZDfaqP7Bjz4AgHyBjTqb/GSbywA81YAIH+LxnwLPvQCAfIWvKn/ZT7SW2H+uUCA/CF31/NdP8/3+b/PtnldCJCvPv/VnjMcHNauWhUDEBcuuCS8AtFhnkMRYP5iwjnd/O+mMvQgB5E+AOkjtFPiMF1kVgc79Zyz1UZHOPCsWbeByqihESDKAVDsl50eLr5oWvjpj+/mtecBXBNQDjAzGAB5LNZShosOgkTZsHYVUutMJOvV8eBjeGERAOxpqo9UQVgt56GtHZn5OGTpAoVajlRjo9JslZJV6RxitXnaic1OGdV8+vFPwpbj1TWrOcxnhasvX0ZoLMcQwWYqsZpRVFhpvoPPJhFSREXXIfIfVEfs5lCXyoFW2b1bdmX0nVR8jiO3JJV2GgBg0UCFlF8CqhXI8AW5tMcSEBYA1xJLef8iwhwNzi6FxLHC3kPv+AkTAAwAlrCqGAgQnOZ7cUjr5l60YQvlobgNwN+qKg9PDRz6BkPwNAN8nKL8cEA+IAhteYbPsXr9ZmwvAHwBYgtpe4GyzQBck6dOImSzAsIBexiqZS+aMztaFxjobIbDFZBd99zzc0iHa2M1+ygqIc1NeXnlyjAfb/sjHDANr5TEGF48IgwFENyweWsEWbWMMoheImIAAMzGTVsiwNbIAa4/17mRx0mGVAMKmh/i60hKZecNjNXXWtx85rZPhrt+cAeAaX4MuVy7di2KmVnhlVdfpRp/ILZcy8MTqFKsXM4HHNlIdV4xBMYYAInVEFY5OXjxc98E8tPolyn4kU+mGnj0yKHROqeWvtGfKlKrMJsBKvRZHgPQsx+7Df2XtaAQ/DgGWGV2SSv3/X9+MC986jtHYjil99MqUcFqw8V7Ef7d3d072rhIgHifG6k+tTrcCk5tq8wc0NpBaxTBMZUR/bCf0SKrnD6BGXkkH1pbOExzbQIXbVjw9EGhU0k1bQ5Vul/7xORwx7O0F+DhPsJrc/sNgLTABgiwt037LIBgK+it9vcgrRpKxYEVhf/00aHhM9+tiISgBIgKlDRAYx+Xyc90LDTy8UxXpSSx6KFbdZKWQVkcxrVdMx9ESwNtJ6zc91CsGsbXSOZwrmWUoLzEisCIOT0NAJ7VtGM+pE8Sc4KZELxyJBsNuM3D1k6AowHCQ9uz3hzW55ID0wPZw0DBaZ4qRgF87kESZEcbVlsqOszoGTBocAwZt9+ZozLj8gGhan1nKGD+AFmKOQPdXFt7DCJvByBFkcWYtrrfSvxGQO5bP//5cBRArhDSswrAuhr1yP7DB0MlpOZV118TBlMtbDhsNmDJRirwD0O6jQXEmT1/YaghoyEfoGwbv+8CPJAAMaD6EGRrG/0jHbDAHBD7uQSj1lXptGUV/U9QQXsPSS7JDwF6QfOxo8ckKj55T4EJbTucZ9oYJ4bBOucJRg0D0GijTQTBrdRU7RaVVrR/dwSrRLhUf2hZouUJoNVZDUeCABGAOEd3mO1xJtx8ff9w98P1r9le/UcGSMJWK27TzlYJn8XNIiDjVy8rOGM+CGQIn1OCz/sdqZboK9/FPcrnthAGy/y2YElBfF7L8RyA6H6hjOyD4qkSPiE88sONMXNJNUVfiAoVBR2AN6NnY/d3uE+cA5shkWwviUhJrHb+rfd5P6wH7f9mqfRFtWauyMXYTqlGMgPEimHtBZdCrLQzRvdQRW+u1Hjml9OAXGaq2DcMKXdeO8b9e3XVavz2yXqBeHd+kuiWhJfo3ETFfhHjwYBXLYm8Rz5GZYlWK44hybM9qEm0N8tgXhLMHTdufMIOhfbroN9fNGVc2EaVsuTIRz/251QwPwywnYmd3iiuoxhlUTmWN2PCesDiekDhUVjE9GaeEdDSSiad66lFkZKXkxWtIy9eMDfUAcDnoWB5+UUA8YlTsEHaGy1nJMsaKTLYSh5VH8b9DdffADndRCZWeRgLGW7VcAfkxOChRShIjsfP1o9+uw01w7Qp06KVyzPPv0iu1DQA4QLIqtzw2MM/C1dctjiCtc4HklN5rJH2Kzol4BgUofY9zDvJtEk6c6D/rubelh9tCPc+tjVc8+4bQn5xQVi7bU944vntYSLKl4lTh4QPfHREeOT7G8Jyii5SdaMhr6mj4XBoYLxuenUPYHJO6DX24vA8+5M9lU0QzCH889/dGgZmJ4UdkG0DC0aGXeXYdEKWtFFxvwCFy9CCzPCzB34WGqhA/rdn/yo8+o1XwrU3vzvsWbWCfpUDQdXEfJcbnnzsFfpR//CB978n9BkxKFTuXB1eXbsiLCI7rB6i4BcPPh+zPG58++WAfsewoHoR2x2Uk/SDPXt3R0Jd4tv50L3JEYDekVTHq+rKpkBCMFx1w45deyEtsJGh/5t/00hBheCnxLlV6im0Vx5quU7mgybmtQbIO4siJo4fxzSHChN7qbY2Qs2x3Hn40SfDVde9DbB5FBX3Tdwj8pRQxJ2ECNFyqpS9TB32PHXc80w+W8Gg3JDfPwU1KXkMfQegtqoPr766AXA5J7zzgx8IjVWH2MfsowgFq79+GVGl1xuVbAdrZw9WVL1QY6zdui/8+Of3hc997jb6NbkIEPr7qNCfAsk3fuI0bKKw0YSE275rHyRBTxjKvmEcauEf/eRHEHud4V/+ekl4diO2p7SXa8ImAu3N0CljTyh4Pwhro94UBrAaxD7Xw/6mChKxBVVgA2O9hr3IvX83O3z0Xw6EJUsupfp8XWhE9dEHL618iLzhWGABGVPJvzEsX7ooTOO9a8g/G4bt4TGKZWpRYwjUmyNh7kYhRSuqKcv5m8pDSexJFKfcSzC9oP3ya64JM8ibueMHd7IHGhPGl8wI3/7uXYRNMwEybisAvtN5rWQ+j8HXtcw1kunOka0AwikStFiWJgGK+5l6maugCiSSFxBxqqaiHdbJOEufI8NVBrq/cJMvGe7PqCxib6ESJGF5FSFl/juh8jiXCRKD0c/aXyVC0hNkiWt9O3uNw986S3x8eutrWVKuAT7mNISD3/ZPcytcJBIqQ8B41r7RKKL3QGCMoW9PY2+9hr2ac61kQ7RrZE3YyRyo8lorsdHMf4PZE1ej2kvj/q545oWYn6SqZdIUiEBI4X37DbLPogBoOHuS+kh2mA03ddJE7K+2hUrmWIsxVELs218e1cSOLddeSVjnSwmi/fRDl8JSrPrS3HdwrfnsqQeyP5GsP1haHrZuZ4+Vi9oT9VIdChCVtjMgQDohYTaRXySJO4IMkCLmU60MtYmtY288hN+1QjzkDKb4CmJSpbO2m9msQ4UFEJ2QjGaJnWxgz64K2iwW1hdbz/vrv1VbpECqqaqRzPD+JVShKHD5dk/mui7xYU6I5EO0KDvrbyYxxQQRyTFVGj7GfYX3qTcESAf7qxEU2tQwnrTUMj8kXQs+3jPNjDL6SJfiTe6pCpAU9nkSIO4bz9l2OndJbkUZluSJ/Uw1C/N6w/GO8O1/+hmWi43sV7EQzMSWlv1wagoKbPqIe+B01E/ohvhX4rMnyCAJEGl4CZDYIr/Pc/Jv9V4XCJDfqrle9we/sQDMWwGAfN2b/I/qBS8QIH9Ut+vCxf6nFngrzD8XCJA/5E59vuvn+T7/99k2rwsB8qff+3DPAA4vBzk8bAFgvvHGdyAj3xJtYSYDTIyCbDDM+gmsizykn4Y8mDtrOjZMXQSdEkhIhZ0kxssvAJRQBfbd798ZvvrVv4dEWRHDnqdSJZiTlRZeeu5pKkinhHUEYFZy2LySQG5trirIyphGKOdR7E04foXRHJiVvh+CLLBCWJIjTWAWEEAQ7KVnXwzzAUgEpjwstgIqCDpF/3xWxwIO0B78tehQtdCXytlavW0BLadyGO7V1kjAX1sMjj3JwcasAatbC1GmGCa6ASBfa+haqp7e8573xOBSA8OLsbwYX1ISQd18gC5JDMENiY4hAHjr162LAY/DAC88xNRil9PAa0jczCPY28PudkLlUziJaTmkSmY/XtYVEDWLl14akgCamzi09OWz1vJTcECvc6vxtcASkC3GJ73hKJZfVEjqua31RZpBuq+ujVW9k6ko7uJQZUhzLkB0PlWQfSGV6gHBptH2La1NYRVEl1PYIjyTrUKeN/+SCKgeInQ6n7Yz76OWA5C5HTuxdFJKP5QD7AQOo2vx0DfbQ1LAAPUDeiFDvFixrypEKwktgQxNb8aupApg3gwWvfNXrV4Tj0UTp02nerU62vkIcGbx9wKIAwF3wWKtHoairKkF6OjkEGbQZBW+5+aLiDlYXTkNkPKRRx6njQYCZAyMQH42fZFbjiS/AMUBiqIjAGccuvPJCukDoNJBdar9JzO7D4AftgoALnovT6AaV5BAWzCVKfvpd3d9MWE99YW7jkebMKsKtaBpJoy8rq6FzzkO4ofqOO5NtHnj74IVBuFSexkPqIWA/oZ73v2Zkl85J/z1TwlKxjLCwHXBH0Nc21pPhq99cnz42v2V5CSM4iBfGhUgfVIzIRaKYqBqGhXx9QDBgsJWFxuiWnG0EiuJHA6fGeHrtw4Pf/EDQoe5D9o/aY/l3wQrzeawirOQvqE6oZFx4RjSXqELkMXcAwk4q+2tOmywfQDeJIqiXzm/6+RbiycJllSIIW0dhjM2VL+UMRaGYgMj0WHVv6SOoIlghJX7VmV2YUOnl/gRLPCuxJqnL5ku9QDVZoL0tmJVCyf6YxvBtxX0df3We6P0MQPGivmhWOXoh5005EToqYSchHDqRsmhwUL0oeagvxW1URkWPvWAEX3on8suWx4trmLwtGHp3OM2iCjBhE7mscVXLMXjG3IJMmYnFfVHUS9Z8bh82WVUT+J6AYG2d8vWOKccgrDU21wC09cxjFVCqAoSVCAmgzYXaNALXJssw9BVg3Ro5wdQ0Z97IYBvLoxgvR9WENX2d+xriWdgum1p/s+UyZMjgKKtk5XJzVjDdNFOgv+ntNoArFIZEwkQwS6u+ywdkSA/zqpAzpqmxPeLBAiB6H6punnNBsvHnlWAnCNBfExi25bIBrF/2+8joGYJfqzyTHx7zyW+/Nna1BiWXzkEFcFpyO5BEbwysNVclS5s63xuRmHiGqr3JHFvagDEJode/apC9/HcWOVcx/jRek0w0Me/+OILkYg23LYAgKqDquoTjHEB3BdYf65BPSao6XzcBJAjYT8awroI8FOguRCAuYc+L2hnJtFQ1ISd5O+UQV6rHLTdDLz3+ZKiUyZNjqoTrYlGAbj1BzQqI9h9wbIlhGrXRnL7xReeD9dcczXKpl3MiVO5T4epLIdoYy5VHbhg4aIYsL4LgqY/93XZIqyoIAslW2bMnMUacAgSoZWK8dPhxne+m/4OyQugvZJsIcH03gCeCxbMj+P454CyKZBI4ydOCOPHFGPjuDkMYu2dSZ5UC9XRp+h3jRQICLBKcEuuF0Ps1dVA+FG1vGjBQtZT5uuiIaEGIiqF+eIlyO4rqHjOhFBpIDC4mxyDHaxTk/ns9p8m5vET9c1hPHkTO3ZuBZBcH265+b0RbJV8ayDk2PuTxtjIhwhZ/corqAwGhkL8+zEphNBsxdYOyz8zpLpSwt33vhgcrR/65E1hH5ZJ373j4ajY/PZP3hl+8q8vhKsvnRtyhhaHjvV7QwrjsfrwpnCSsdVYxZpa3RxODhwbNqJoPNLUQxbFwnDVovGhvf4I1ckVAP9Yy6SMCPc+/CJ7kkEEuhdj/3IotHQB4LNWfP4b7wo9ZSgPyg+xRzgS1RPbd+yFeCeQue9ArD3nhSlkidSW7mXe6E0o/aZwEWv3l//u71EgZIf//Q9/z2dpYD1uCy9j46MNolaC2q5JSEviZdFfj2ENdE4NJMHnXkHLHC3PDLq/aNbsuGaoAIjBz/TpAm0TyTx7/NFHwruw7cpgjyCpq33m3Xd8P9z0gQ8yflx7z4T77n8YJWQeAC4kNWH1I3iP3szrKtl2798VBlGg0glYKzi8bx/zBjkzw4eNYty1s66Qd8WaVV15AkvHjRG8rIZguu7aqyEl0sIxLMdONrCe9eoGDB7IXM98i4Khm7CLts6ecOhYfbjrxz9hTuwDAbEoXDR7Bqq3RvZXOVhiFYbv3fFDpiJtdtJCCXsc8waOYE9mP95Lvtv//m8Lw4a9FEG4R2J872HcuO67mVVJO4hCBO3gTvGemRDYpwCTK1ACWoThfgKcOfzkb2aF275Txni/Mrzy8kvM14dQ+/Rm7zg0FELuZ1IM0QTBPQYCZ9zoYtYHVA8Q7hLNh8oqw2buwU03/Ukc45JK3ptNKFBVC06cPDXu/xxD96Jofs8HPgABn49V4kb6fDJ2l3PD9+78EWQHFfgQrxXulWhnBlxolPhjf5fKuJVkcWN1upP1jH1MBLEhRtsteGBP4V7aOS0SJZCbfn6VCq30KUGeBNmREot+7GcqJiRZnXvj2ItZT2etCyEd4rFUa8Q4YQs4J+Zyi018fPk3EgpXv0o+vSO+ro/2deKcz5tGe03aKYae82+DtLXCcj9rcLrK1XTey/ZctmRJ6OS6N6xdE/f5rew5JzEv2acl9n/y859F0mAMZJ/5KSUQrtu2bA87N+9kTiJXizViEntK7Vm3bttMfzgVLr9sCbUQZCvxWnn9s8NFZBc9/eRjKK9PhHmo+fpT0LH3YHVYv2FDJC+HMO7y2Mcb5i2I7169ibwm92EqSMajKnH+llw5yZx7970AWQAAIABJREFUHDu3/aU17C2bw1RUUMcpfpg4YVwkR1TWHOEMIjFXAnmsjeFxFBCq4dNQH6Wyx02iSCkth/GCgrgPhQi9DHc3T4T9gVl0cR1mk+req8UMM/O+zFc7S1S4V8uiGEYiwwwO2z0GntMPVIK0a5fKnHya/bPkhiyXagwL0yQ8tKnq0QIL0jrN4Hspa/YAfnYJkDY+QzqfVaKlnfnWvyUbSs9jtfSy2KYX91STTDNCfI6PVQmSR0GT713u3MXets5cMxlm9phaxyWstLrDFz7x1VDEHNzYgGIJQvo0yjCz7AYNHBT7aS8UxrxTVIAkyi4i4+JO47X+eoEA+ZVHggu/PDuHvXEN8VYAIN+41vljeOULBMgfw126cI2/ugXeCvPPBQLkD7l3ny+Bcb7P/322zetCgCz50rIeczXWstFXWTEBYO/hRx7lgJ0T5i28BN/iPCyJXuGQS9U2m/mBHEymTxof+lCa1N5YF8YMHxzaOXQcB6Beu3ZdmAJp8t73vi888cTjVOIPR0rdJ1QdPQzwMz88/NADMWD2M5++DSutaoLP+1J5+UiYAfBlEHIRB03DSZM5dFntazV0ISoC/fpbAa89rK0D7DdzYYBgNRXdApFPPflUBK3SABN249k/B9DCyqYmQN4iDmFaKvWjEmzZ4kuiRPsYIKegi1WF4F9UmpO5gH2IgHsrwK5qF20qDKEtBwzV/mgzFbmzqAScSuaJdkVpHICtDPYQ2R9A7lWqUq2EL4EksXpbwNiKeg8UM5HQK20/AehxHKsOQ4E1GSiH/EjhsGb1vm0rOCpwZ7iwfuwSIQUoTZoA25TFN6D4yAEMTqOicOu27WEkQLzXX1ldG+2vmqj4UoFhdZmBidNmTI3f+pTnAQxYEf3SSy/gaf72WKH+MtkaCxZeGhU0Wk5pvdIBONnKQe1VALhE5kYHgb6zeHx6eA6v5yQ+9zwsrSqx89BGYujQ4ZA/GyMAUjJuImBHJdYhxyOZlA6wUAdo38LrCZzXAtJdduVV8doPESi6lEO0ihTttF4lG2ISYK+H782Azba9AcVmf5zivmwjoH4IAGYWIM9IKnFXriS8He/lVBQ8ZhDk0i+TAG2GQYD065sOkIOKgyrEYsC0OtotKz0ngr+9U7QpMtcjJ1bkC+AZGB7BRqrlJFq6OCiqqnjgqwt+7Xi+5etHOcA3RpD2DP2q035Bu3dhlfDjLyR85j/2nUO8NsGnfE7zAubSluY4fOzSrvC1R7qpIq+PHubaytz+2YnhRy8TOAsRshCS76knnmTsHA+DsALpIYy3H2RPKQB5f/pZcxNB8PxspH209hLgtxJUAP4fPzI4/Lcfog7ifQTgzx2wU+lj2VT/0sGijZHARk8MUv0PoyTJD8HsaHPEQd3PI2Av+SE5pXe1gJGZFFZdaokk8aL9hPZFWfQTFQHgG4wRlBB6UvOtp31vygnNQThORe6EsaNDgQoyfpeHQqKH6sEu2qcX79tGfyylWjOrb3+qPQlEJdMgH7Lo4jnzIDB6hV0QkpOWF4TDL9TGcGczCMwBMXvAz7MJEFnrikFUZl5y6bKwZx9qDmwyTjFYjmAZdxh7uv6MhzzsUhqxHLuCfKKTLYIj+yMol05fsFp17lyscaiWz2Ju2AJZmE8/TYkgzMFodWc/lvyxH+UwBwzmd0cY02XMGYLDORAflYCLeQAJWp7YT0+j4IETipYnmYAQ5gZY0Sv4kaXiQfKSz6MawqB6iQEt+ARKDkJS9gBYagejPeEa7HkMVPbea0/nf2ttZ6W0li7+tyqHc2G6AlNRdUIb33RNNiSIoegANBFUA8DRSzzmgZwNR4/WKQlg7Zw1lm5XUR1yzlbl7M9EtSegJUBsJ6TUVVcMoqK2jWpa5m/m5QbaVUBpAtZMEiDOixJCqquGTErYs/jVXZML8VEXFWa+poCgxJZf2tWNLB4BUQcwC/lrZWoT6p59EA5+DhVck7AA1HJuA2odga0hQwaHkVgQUkbPdQHG872b/mMux3CszarJTVq3YVOYOGkKREh5JEMnMw8ZkiwBKHGiPd88rBFV5qVzzcMgUL1/2hxuoIL9+uuvgwzeH9UsTzBmJ06czDUO4r+fAlh+W7QGqWZOtA2uvGwRIrD28P077gzXocjI6ZdH5fJBgn23hSXLLmfuBmQDTLUAYR2fYc68ObzexAior2ENKmcsXCnhsn1LrOQvog+rQll+7XXMMe30zUNxvUxh/j0A4Ozf9e7vB2BtGHcXQLZhvf1Q6R0qrwz/9K+3U7TwPQhRxh8AeWUF9nnRjieNPjY6HMf2LwXbxfqTkL9Yb1VW7EYlMyFWydeggJQMNXullnYcSlvv27kblVlyGAdhFC1W+Fs7Y7sPYG7nqd7h2Vd2hyfJUrjznm9CgJSFH9/zFHZRR8Pdj5PRdYy5B3IBnzlklfw/5rr2uv3hKJX4h3ZjjZfUJ1T0xiaJNbQZkHvC1FFh5kQsvDJ7mCex1ik9HvbWJIc9h1sAxHuFT33slpCZ3Bx+fN/94RvPfyWs+EVpWDBpdFSZfeu7Pwo3/+nHAdabIBTuj3PibZ/8eFTIddCOLZDdL6xYyfwAkax6jd+/973vJD+jO1phasm5ASDW/nvjO94Z+6c2ZeZ7TQT4r8S+7AT3O4kBM+Wii8J+iLlhAL8HDh6mQKEpzt1aJGo/mLCeg+xnnHz+s58Ot//rvwAyo3xlzJ9yTtTOKFroJUNCHYCsPwGQf5TCgjFhCPfIApECxpkWWCn0iaNV5fQf9mv0pVHY/WSh/jhyBJIZcHTkqKKo9GkmX6kSgvkY3+5vbv34R0MZ4eG9ek6hyCSYGSuiJOaEHOaRdEjLeubB3KLhZHwcDZuY9ypQKwLPhsuuWIIF0fho7bUHsmXNuq3sGXrCVdfeEHaxPyunwr+R/eEwsj6OQoR8+XMXh8df6CBjqSQ8zh7RseH8NIa9p3udDmw+ayhImTiZgg32ZxKTZsq5Qm3EkigfO9bvf2ly+McHUcVMKIkKgVL6uWNhAMURI2mHyQaVr14ZismqmcF+TRtGC2zMiNuHQkU7sA9+8IOQUDUQl5BdgNnO3ff/4sEwi3Eukb2KQp2fQ4B85gt/EcmXUgjp02ShzJmzLNz57/dgN8QcyP3q5P62c/19UTzXUxzSCXEzgPlYdbFANjqPqKrMoJ9E1STj0kId94cCzpIgZkCY++Bey0IKiQ7nXEkKv1RkCCafy//yb07JtluCno40dCQrVB+e+13p1xOFHH4N/8y2qEJJEViPa/5Zm6sYHeX7aKloMHdm7LtaE3otqs8qGW9TJHcZhxlYS9ZZWMKY6OPf2bfDPcUw+2koOjogRQ5T1CT5PAgl4KLFl2JjujbuJSvKq5iry6Lt59LLlkZ1cjpz09at5HyxMZg7ZxZ9FEsorsM98IRxY8MjDz4Q981aaFqMcaSqNbbdHvb5Qu3zOaPUse8wYP0V9pAWYgyGkBmM7aaFFwPYW6gAMUdny7bdFOdgoztqHH0emy4IsgHs3VQd7ty1Pa6Ns2bPjnudqM7gvjmvNVIo5Vqlyqs8Wu1hL8derJw9sJkewv1ZkASprMvuVb0HzteqvrR1Mz8wl3nSNVZJh9lwJ9jTq/zwy/2TKnKzDb3n2l5Fyyyuw3OGRIhkhvdCQtH+0Yt13WKVTPbIEiDac6bQH1WBmPHhlxZcFpVIghiC7hg6w/M7eb6FTanmCnJNyRAhFoo5l5Uxf2Ww/lTx2U6yN1UJk42a0ay4pNMZ4baPfjmGoPdOwn429OFNzChJ9END1ruwnZMA0QYrWmfyvhalJEiQs/uJs33y9TjAvtbBf0//cUEh8ntq6N/xbX49gPNWACB/x4Z5izzNdSux2iXOIL/88y3yES98jLdsC7wV5p83lgC5MH//+s5/vgTF+T7/D2lovh77x17Tb53TYyjzDIKpp3HIKQVM1QtdK4Kll18eq/lfxte3HWIgC8BO/+gMwIcMKpH6EPq46qXnolVCLYDxO97xjuh9bgWU/trDsdY4Q8V3ZdnBUDJqeHju6SewPfo0B6mDKE72UbFHiCBVhpUASeZ/rOEAM2f2RRH4UyVxEjLAtU67DcE5N+i7qCIrgBTxcKEFk4d3wWUPkVkc1ifwOSqovDbQeD+fZT/vNYbg0Wqqmubx2l1NgKmEyR7nADVoytRQA9lRzjU3AQoZVCp4KTCVCaDvhr0OkH8bB34rPTcSmGzWw41vvyGCwloZSYAYeG2VmpWcQ2kLD3T676oI0fJGKywPmYUQPHupXjVk10OHVfnaI9Vr4WMlllJ0DkPaiaRy4BIw99/aYClFb+dQneVhBNCmExDRPA69t6sBCNoBDvRfvhjyR1/k0QDMw2nfEZBQgjC/eOC+WO0m0DKa92+gelQFyNUAdH5ufZuP4B2vekZAtR7gTzugEdgMae10iIwWK95rOBTNxyZN2wgVIKo/KgicHYyCxuvZQmZDBkCbdi3VAJlTCf+1AvBeQCjtRPz9XqqPPVxKBGkb44HbQ61qBA+DxwCNBQElIzxoChgI6AkalZWXxcDiAVT4vkIAfCefW5CzAzuOweRD9O8HGASAU3GEyleeN5AK1m48yduayVsQfE6BJECBoH1CE+DLSGyOTkIanbQ6nes/evY9TwDCSMAcAySxgtfqO+0Okgih7+EwJ/B/9xeG/1/ngz+7vTR6NZ/iPT3werjOpg81cvCdgYJlC4DnNwkr//KP9KuvCv/2F5PCnc8a5t2MiqWI3IkR4YVnnwfs3xNu+ZMPUxn8jLX3IR9LJO3cjqFY8SB+EsBcssZqSwGRNsBVi02/dduY8JWfNkZiJ+EFDvlgKAcHVIGtRI6ElkWJvyUAbs/XAuJnEyAExHkPLbGSqSLUgsmqWcH8GKxujTh/d1wK7kRVlEGdVotqkcRhXzWAhKYESBLzRV9CYs0HyUT5kYc6KRvAvBdtlMG1qSg5A4jEG2FtsoVxVc94GsnvM7k33FsALO1ZnKMMrL3hM0tCTx2e12Y+8F7NEH1pKgWe164GT3HuU2s74yQ3H//3ERB+qyAdKwmTHh1zOSdPn0zFZDpWckdRg4RIrtkPHcdWNNbRrgVYpDz32JNhwdwFsaZxExXLQ7g3u8mE8J7OBjDZQsW8VfvaqK2gor5w8JBorVSEHV0FQMIIwGD7bwV99xTkltWtecxPWuAILEyePCm2+/PPPRtuvOEGeDqszZiTBf4F2afwd9u2DiualL65EbjWwkUCdQAVsHqiW31ab4gpZIs2YFqVJWyeVE+YnwJcyTj0OiRAvPd/ekMeoehk0lgN7MHCAHTu2y9ngpyD1xKgGx7i8T6ePXxEJiQBtiS2dgYoJ4fll2aFV1Y1k9dUBHhCvgYAqHlGEsIpVIbv2E7+EgTHcNqxHoWcZJtzqFXR2gBKZqh6yQSU6QQ8l/hwbhBMEkQyI6UfaoM6wKkcAohVAJqzIKmSB9A0xTUAwHMlVfrvfvc7E5XTXLeWgpX8XjBN8kprKvM5nkM9Mh7SQlLXyl+tjbQwsiJ71cpX473y86n8KwLolMBwfVuzbm2s+p/Gmii57Nhw7cvl2kYDPD+FfV838/SSS5dGq650FFEZIIXeX9fYhZdcyjii6h4CfuWrqyGAp+I3Pws7rqq4NghqSWDOhjQV/CongyAp0wriHlQaVO+zBudkQxJjeTKV3JJC5oDTgE093E/7cQ92ZGOKh4FFkZOD+u80172e95k4YQoWcE1Uq6eGZ198Jdxw440oPccwDxFivWd7JEKiSon+vGn7HsbOKMC1nBj6PW5cIe2RRf8ui31QBeNwLMTysIirZn14BnvFJdgnFjBX1zKPF0ImnVbdCbDa0dAeVq5FHUP7/+zBH4S//B//PXznOz+murg2fPUHH4YAYVBSXR3wlQ9N9Cb6xomjO7EwOxnKDjRCBPQKJ3oPwXYIMo1q59zCHGzqDEdux17yeNhTFsKe44C9JRnMPb1QfI4KyxZMouoZa8R3jQ0n90HKx/2IJD1We6k54ZXVa+kbZ8KciyeG6ZNLokLu6OGj5FM0hYcfezac5v4MGzsyLLxiIeMbq6MzRKkDqFsZvhaQ/MMf/khcG/weT9bBceYm13ZtoQT9rdY2hymRW0WwOxOPCrHJkydCRDXFbBrX5WzUd7vZX7gHuuVPbqKvQgzwmsyO3JfjkYSrrzsZFi1Zzjp8JDz7wkuAy5eR1TIi5LI+t6KW6ZuLuqX+eMw1qKc45dLFi9lDYEMG4LwLS6pLL10ESbGDvVIbJGM9e76ZkbCbyj0yMHonwekzpk1SGBczNeznOazlyQaBM/+sW4c12kULyFV7grnnUPjQh29mPukVs77WrlkPgXgszL74EgjmqvDUcy+FpVcsR7HWGuagqvnCFz8f7rube9xzSXj+5efiumX7Xbp4SbQN3EN7XUOuwwFAdklb1W5aHUniHkRV5djuUfmKNeLP/n5h+MTX91CMMjHmy+3asSXuH0v37Ubd2D/MQu06BPXrGdaVOsDzWoptJmCbqa3iP3/7B9Em7kPv/1CorK0K3//eHWFcLHYpCY9BWEpAzl90KeMoKfzD1/85zJ47D2u1AtQQfchceYXij8shRh4O/ck5Ok13PaXYwn0gYHZzB9ZEtHWyilPUaT2MU+1Sz3D/BfWdPyUptUTzy6KBhJKD5YfnOz/bd2JhAvOta2+CvFaRYRb72XlaCCgu2ZIWMjGJ+TjC0Fx36denxtcs/iwWV5HATmxTJEBUAmixFC24VPCxbp7i+rRitDJf1eFwxmfcj7IetzBnOsYl64tQICelmMXUQSFPBYo28tj47s96noH1Wj9+jmWff//PyYng9VQ33XTzTXFudD+5c+c+COdm9m9DYtHPKNR5kiWSzAxuCpsmo/CUeK6Na4lq6aeffCIWyeTRxyTaGtopwmIOfpb5U+VlMtc4tmQccy55blhzbeP7kkUL2GNNpZAEizZeuxUy+TTEgHk4+w6T44eK8oplyzhfNEDQDyHrY0ssNJhJgZOqcfe52t8OZz5FHxmJLEnIdgozzI/KgTzX4KmS8dzMGtLG3/tw9pAIUSXq+E40eK/Yhq5xEurtXI9KT/eD5/ZN2sI5x0uYeD9VGkp+WPzVTHGLe0aJjBTtJtlvWIDi/ktLKomslLjGc+/+P/beA77vs7DzfyTZ2lu2ZHlK3nvFieMVx0k8sgcJIyUEjpHSRQ+uLQfH0Rv032uhhZa2tJSZAwIkZA8nceLteG9b3pJlW7KmtWVLsv7v9yM7gR5HuGbSSnn5Jccav+/vO57xmd4fuju4njqlnd895iTWUhIgAy4t8ewA6WBdmuD1l0zhmqfjTJQAcR1g1Kljv6/nGNSOwEBCJseut9700Fwbwn/8/c8zl1Fsn5COK40Os4FG2uVGkYZRtMZfxR4Q78tLEVjccXGFcDlSM64Zfu5/Lv/93b5B7ydA+m7td+tHP4D2br0yb85x9RMgb8557P8t78QZ6CdAXu+s94/fv/oMvdH10Rv9+de7fm/n198UAmTG7yzsLWZDMZ6scVVoKpFWvfwym53hYflNN8UC6r3Ed6Sy2TC2ZRKbFiMG2hop2gRMbW2sCSeIcrrhuusjSZAFcaDVW9C/EPVV7ZmT4WjZHspnU2KkQjbgVRHqssqKE5RTrwAcJeLAGCliUspRjanoFlLLY8Oja8IoHjPZ3Si6MWxDkeri3gJuN2qHIDAExixDHwpgYwRWOcrRCpRg9kboZrAt9QIbOgmQJI7ZmBYjfAQHVYrX4wKYNHla2AIhMA/lfRGg534KYGNRLnFM3/3Wt8MyNvNVAFMv4yaZjJ1fUM1S5eaWc1E1fuL4UY5nZIycckMniJyKIkyQtJmNjBvcCA5zHEVsnt3MuC/NAnjYSvaw507ludfAYmGBaUur7Qxx881umU2PikIUXJA1RjPpWLCkUwLjHJuVl8ksNvZCYFGi4JZbb+FrxAOwmasDWFJpm4dKUvCxjRLho8fKowOkF2WpJNA+1JDFOGPcUO3dL1DSET76sY9CJuWG51c+F6MuJF5KSsfEol9jZ5pwIqis9PyZo19GbNMAXCpnuT5DAIB1cLRz7PYVEFwUI8fsAzGO6rbbbot56ZJYsTSU92QskATMYUiSDImw2DExODodJqAAXL1mdVgIwFZFP4Sl5IcOec/kor4uifFKgwqyYk/ESTbWORAFqcYnEaN19kxd7HDJzyGKSRcEmzFV4EdQTBsTIegi6dXLxk8l3wHUq6MB0e2D8d43MquTc5ZHpJauESNPdEdkA4DWQWqYzS04qxtE1u4EhJEAgMCBpeq+R+MYvKftPBAgOQ3Z9s+f7VNp/o/vVcaM9nPEjwwtGhTmEWtzGkJqz879YcniG8Kf/Y+/gNxaFLPGk/mdgq2Cbm6gjcIyNsyNdyUKRRWIf/MH48Lnv3c2Psdmc7s51QGSSOSTBFsU511GRi6RIJedIJKPgtA+e/6bm3gjGvx8AueOm3fvZ+9hN9Lx49JmViBf8MI/xo4ksSGPoLmxSWyKiwflUIY6JNSiDDauZAwgeSv35gAcMIkxMoTYF1SV69duhDA4E+OrBkA6CRQ7ttSePRlJxTVr16G0LQx3fGpx6D7MxhzQJA1AuAcg8BAkxTRAriPEC1WcqqHEdmo4UVkdDnG/N/CcLLiG88gYtvCa+ahGV+NUSsU5k8pzX/RqvFOMH+G/U5ANo4iZMdpoJIRmOec9F7Dl0UcfjW65+QvmA3YewhEyEvALkoPnSPJB8M5CawnDG8mRt1y3C0AusaczqvJjtAnvw7FtmC4Q7h2z8AXnLfEeRZRercQqJIlRIXaEtAHgtRPDMhCQzQtolIbEtAXLKcaWcf6M7jMaS4JKZahjnNn6XqtOnq9EzqMAugSDHx+7y46jEB58sjk6LtxgOLH0kRz/Yjrjejo0+bXoGYr58pcy4qNVJIS7lmaHx1fWMvZznSmWTZF4oKRYUNXYwqSE5PAMQKO9SB6Dr3USskH3nFn3quAFmAbyfiqYDwT9BPON6blu+fJQhntjIuddUOgi4E45CvGBjIOSPN6vqvJvotvIHp7nn18ZbiUWy54e39cJfp9F33cTMWScXBnPuC4HHYJFkOqOByrSFwB66uw6DpjdDTho9MqMO8eEXgD0eoh0y2clN8sOlUVh6yLuJ8koy6x9RkbyLA6j2Pwg4+nhgwDhuORSuCcmoWhOBoHcQzG5kVhLllwfiVzJaNXnWRD6H/nYx1AxnyaKj/fONTvKvHIz78HzMIBxKRMybyfl2WdO0gmD0yzVPgcANUnnUlxzFkbr3nSuUoCQTTF0N86N83Q19KIw103R3mY8YVOogmiYNuuqsHvvflyBtyM0SGJePsJ7p3NBB4HRhijmp8y4CsB3JOBtS5i7eGZoqTsd1vL83bB0aSSfvPd11OkI2Y/TQWBuGfFEW9esobz7irAdsuAKrnd3I/1IOcMjsf+fv/Cp8Ds4Lr77nR+GL/3jb4feuqzQVQmhDoF0vro+dNcxbwN8Hj+4Pc6ZpyqgW8GKWxIBPRmLanWc4d4amIKbAdNILWlqfArfPfDFX7oGa9jeGZ+TXiK9DuyjkHnM7PDlr34jFAGAfvg/vC/UVHM9KD9vx6XQ1tAO8ZAb/vDTfxmuWTY/vP8j94WfPPOTcM/7bwcAPBsjgFaufB4S7UD4+j/9fdjAudBxZfeZtiMV6ZmAis54Rj+5HupzTEHV8P50Ckmg6YJsgRwcgyBjILYwOwgUo1xNRJZxQ6q+zwO6HkdocBiXUwEk8PzF1zGXJoW//PJf009xeyhifD/LGJGdT1RkDa4NBOMp3BPDiMHyNUdC/NZBJLc0EfsJ8P70c0/FTiL7nRzjdfwZNWppOw9UJGmnsb7J455y/eGcZQeJoOghekcmTp4VY9py8zLpGiMijkJso5IkmyVAjh47BaG4Lnz2v/xp2ERk5mDIZNciP374x+HJh/8jDl3Af557I6cUlyxcvITjTY/Rms67R5hnjxPnqdvO8cV1XxWgczVjYS8dXKMnTMFB0xL+4ndKwvdfopQbB3LV6XLWmPujMGdoYQH9FKPCzAnTIGLKmPdPc/4OM4deQy/J4bBhx4Hwgfs+EonODYzJR1iv6AQz/lMn7A9/8nD4XUQ6xm/99d9+PdQyTizGqaqr6oVVa5kDJkPubqbXgnVS/K+H/ri00Kkin7VZahriD/q9EiQiLZ2+RPwb7aQDcM+X+8gJP6bRwREjChk39331tX+//PUJn94b/2rMoR86Mi6rX/sI6UthQpfG6aNfmfnq7x79GX43H5d8HvHvimiMdPT5dGxRxOGaxbWXBLHrGZ1fRpM65il82IPzVjeAc5QCFx2IgwuHhN3bt7IPGIAjqocoXMrAIZ7ycd6WMubs2PpKqGD9tZSoQImUCRPH4dhdh9CkA+Kxmeiq0ZFsWXLdEty+2+Pz4fMgyZ0FUVrPemoKZMfZqjNhx7btUQwlCahTePCo8biFxocnIeHO83w4z17NeG2n2xHEThUQZddddy0Oo3EQjlVxDtUJZ5dWA5GE+45U8PYTwj130IdER1c2a7sXmCeGcJ9OIiJ3D2uHZBy7I3B2pnBMjTX1dBQWsHch5otIzcojJ3hehrNextnE/F3L2N3JPZrK+NtmeThzXD3rf8kF165+uBeyH6gBkkNiVqHBYNYuGYwRkl6nuEed510j2oEXI8d4b2c5vkyOr9noVp4RY9UUuGQx1jQgzsjk39K5j+1hss/DfjjvRTtG3CN5vXV+DJD0Yq6MBATX+IL3k/O2jiGOUwetPy8R43EY3VXItbYHxOhdCTPHi0CE4eDcknDHze9nbMiFWOohFrKY9STCFc6pzl3vIcmsVyOwXCM4SfKnr5smrjxfvU//JQnybt+g9xMgv3R6fdf8Yz+A9q65FG/JgfQTIG/Jae3/pW/LGegnQF7vNPeP37/6DL1dh5mLAAAgAElEQVTR9dEb/fnXu35v59ffFAJk4icW9C6aPy+CojoNtOU//fTTdCVkE8mxNGxHfdvIAlwg1X4L1eO7iP24edl1YdPal4jDmhi2vbIx3PuB95MFPJzYB90M3TFP11irQgCY7a+sR5U3JYwAYGxmkb9o3tXhkZ/+JNx84/KoGM7EBq8LZCTWdaNftHa74L7s7igB0PfNmhXdgR3dAsWYVcsmYBh55hYVHkSRfftd74m9Gzt22RsA4QBYrDrRMmLjsGZQDFo6riRchLwR2K4AgFb1ew2bcEsN3ZTPnD0nug9OQSz4Xq6kWHcbm7BRJUQpASKf4HWNJnnvPXcD0pcRiXAVYDebaJwf2vgb+d0C8gLOlhdbiKt13nLIDqJhxlOGnQwRorqzDsDTjd86MumnEptRALCqItz4oGRAS1VYbv5iAbHgMEB2G4TDQADiQ4B33Wy6Be3Gjp9INAXuDKIJjNzJ4T0PgmSZTCZzFZvAcWwGjRs4Tu9CIfnfQ4masFujvOIUYFk+0VmdEEXnI1grKDGMzaIAWg5xZCtWLIOUaCFm7Cn2Q91EsixC/X4wLF26LEaF2YFgBnIx1+Ewpb+nqwScJ1FCDZkCMHYY4FhwYxwqPUkayzBbOC+C9tdff32MElEkZuyAAK6bYMGlFURlqepzc6h62nx9VbWCLVHVTgxYJeC0pERflNAQrlsiG8UBqFZTAX2qItCSBgGiSrytCWcEG8ThQ7IBmVqiiyiTTeseIltUmOYTCcMvZYNJxwUKbqNxhqNsthhVJX0DpIcgq2CM5If3oKo9lYNG5kh8bKaIV8JrFtnVVWze3ehJ9IyDXLx8LwtGC3jEjg3OtypHc/rTOfYU4rmKh+TFCK8XV64Mt99yWxg9akx45CePE5+DmpHrlMxrZ6JytxQ5Kv9UinIPGUXjPS05Y770f7t/SPi9r5bhQhodoxZ8faOX7LAxqujVCKNLQMplN0iMSYqxLGR/c79d7l9wXNCJJaAgaOL3qc4VRvfaSYqoTBTwiHWvxmDF1zP2KjESRMmU1GdxfYopIO1FwS1YVVRUEC4SSXYewPW88W2qFtksv7JxS1QVXnnl1Txn9LVAdl1NPElHe2N07Dz73AthCjE8upbe90fXxXH3/A4z88l/h1zJwil1gsioM2fPMQYUhpfWbQ4ZuIGSIawGQeQuRJX8HI60BBChiQA006ZPjorsNAAESc65qLkFyS00HYnK2tx4iYMkgAIjbCQr5wDu+vyq0K1k3PJZKMEJkskzKVFoREYt10Mi7SXISeM4ZjJedlK4aiyG5zwHoEmw3YiNWdzjKnBX4WCZOZO/AwwlWTxLH8xhHGvdPCiHUKffRVeELq9UxinHotm4rFTD2jPy8uo1kZzQEWGut+RXKyCmBFZUn0N26hbpI0D67gPJqQ/flhu+/0RfEW8My7jkBOmb0C5ZzvnM2+2LT7kE6L5KhPD/9yzNCg8/18C9TKQGDh8VwYPolsgEULrQ2YoatwngJJPIpPoIAgu6eg4OlZWFG2++CZAWcjt2A2WgPG6JZeYlAFF29Xh+xhObE91YzA8S2JIfUyG6dJBkAdgc4Br5O70HdW0YPWi2uz1NvkcjxvIBdv3dRpVIFtnLoHtKIM1Ys4EQR0YR+nz+5KGHwoplS8OIa4hiW4e7iK+1AHiphhV0kpxoR02/4JqFcc47yPtwTFhE10YrqHwGfTPKcb/3ne8hMBgflgEIdtBBtWXzRhT3edxj87hniF4DhN1IR5IdNxLYk4m8qjx1Ksak2P1yNfNlJ/F6UykjbwBEtFdKd0cb4LP3+3h7enj2VSJXQMCNkADnPU+BcMnmebsA+ZGEc0Gn1UDu1cNlR3ELbgewpQ+pZEKM4ToNOX7nnTfzPlqZg0/EXH67F4aVTghTZ1wNsFbA8dTw3qZyPapir8lIxkfHYu8BCUL7U9oABcsY+yU+JkDcnYbIGchAUEG0Suno8awriiLYdq6lJnzg3s+HF3d8MXQcBzhO6AoNgKY9XA8C9kL14fKQwfx3uvxIjIOy+8LxpKMrPzQCtO08REQUaS9T5+SEdEDHY5yvs03d4e+3fjH80a1/w3VbguBhFusLrsu+HRCFxJ9BHKRnDglPPLM2HD/dyHgwONx+9x3MnTsAW/eEP/3TPw7k3fAikJFVHUSBvhi6IF/fc99vhb/4h68AAGeET//eJ3Cs1IfHHns8EooP/PbvRBGFPVkvEe0lcO/1y2H+3bxpA+B+SnzGTnF+JxPDJ3ipa2vPrh2MlymR+LOby7iew4cOhTm4InUecoPGDqsarkElbrJexiEdQ9WMgzX86WGMrMQRlEE3UqYEWA7RQYyvZyGnZs/mmYBQdg3RgViicNCQsHfXAcZNuibMIORZuHbxovAz4oXmc28JzEvMe3/v37uPazcnbKKjZi7OI+MJHZN8Fo2bPEmMkRGI8xdcxX1A0TKigloI7Fw6VvYfOMJaaW+4/yMPcIxEM9KzohhFJ6rxgv/ji0sZO3A4se56YdUqzlkp8V1ZRPa1QpQMpY9lH7Ge4yNZ7F3l3Oaaz3nHDq7hfH8Z0YjHGNe//adXhqd2DgoZuKoGQiq+sn5NmIAIwsjVEYDZEq+7tm9jDsmgK2c3c2xJJMA7uOcnTJ2Fi/A4ZM2JuL7TCTZs+KhQAMj99W/8U3jfb90XpuIM++gDn6TEfTTxopxTgOkTlVVEBg2MXSRpGXSA4H650N0Ztv/Vr47K/PlNwfI/q4ixSpIO+/5+/qtfGvvABgQ3BTEq1GfK0fnQV18jNH6djcVYSI/XoGXO3yVi5PK/gUtDWDD+A65H96bRh64FeK6yAON1Jrh2rWQtXsJa3261ZuYvS8UnMca0s9ZKZ5x1vDzC/dDLeNLO8zIYUc0I5vJJ9K3kcP6NiKth/TMeV9lp4i4VudhzVct9O2rMZNzKEHuWgjM26/aViLl63ry4dtkDuWsn2a233so9dzBUc48X8bxsIUZLEnkh5LZiIe+Vw6x5z3OuXK/bMyf5MRSiRseyZLoxuxIqRxBojcVZcYCowVpc1NddvzRcgFwdhsvzOAKabVs2h6WM8ycQHjQyps6YM5N1dXbsp2lnzroCZ94I7o16jsUI2hEIrexO6uA8NjDeXcSZlMa5a8bdk8A8FQkIRTU6wyyw5+INw9mSy7qggbnPPYdzc5YkI2vXSsgU48902uhycW3lequGOUkhhm5X1xvJPJ+6lkcioKklTjIb55RrOfvo7Klp57Xc9xj/67xqj4gESHSBcO3dg5zXcaTL132FEWZ8lgAxCqsKkYWvZwSg5Iq9I3Z/uO+QAMVIiCPkIs/X2PC7n/w01xlnTt4Ixpge3KodcZ1khKfrBd2+fR+2gEiC/LwDpG/dcfnjrSYVfp1n59f9nrf6WP8tARS/7jl9M7+vH0B7M8/mu+939RMg775r0n9Ev+4Z6CdAXu9M9Y/fv/oMvdH1wRv9+de7fm/n198UAuTeb36m19zeXiziEg+TWYA/9vjjcYN0FZvjgyjxVYuNBIjSOaC6Ogkp5rRJ4+jjWB2GFebHuIGpqHJdiBslZLnyVWyijXuSADl6YE/4QzKmm9goF5EdbMb4QZSixfzcVWz4zwIOnEIlOIkN01E2WxkAqVrBjZlR6S45YEGmAGsCx7kbp8Y0/k1gfDt/V8k4ceKkmHGeyLEeBxirQo06EtKiAmDEDf8cNrDPA3i+55blbDAgU1jkP0/E0K333hsuAmhKdnjsAskWCgtg6kgwAmcvmy1B6zycCGVsmkfg9BCYe/55XBENtdFyP4S848GQIOchQFRNGtsyipLG82waVRu6+RhMMWO6cQkQQ4LXp9kk+p7KAD7sNTEi5qJRQlwPc3gbAEAGoT4TKM81v53jsbi9GhBepfJZ+hF0QwwFGKjCAWNk1E42+6rLinSCADyk0slwBkDY0lUjkGaRiW3UjCWjR3gvxgF08F4tmU5lQ1XN5t4bSzDfyIxpFNQLzhwkQ/k0oO2NN98afkI29vJlKyIgfIZNYT3HJDh7huMBVwTgIoIkLSO0cT+d5PoVk9sNQg4ARbS7XQaAD1dcQRwZ71Vww3iybIB91bECixYbj2FDa7mslnzJt4Nsht3cqnTfh3o6E3DcazZh/KSwEaBp8TUL2Mh3UyTt+WXTCQDUCFCYDTmTCFhkfnxiz4UwskgCpDmSGIKfVxBh9J3vPhhyAB8G0vXQxXW22LKejW86JadpAFYCXRZISgZIdBh/onLfqJwXAavdkKuQdPNoyfydd94BoHomulkkHgSw/WwEiuDWkCFDwz6KulXWjUP9q4q14ngZGdoTcAfkARInhf3EKuUTuTW4oDg8/fizgLd5KMAzQjX3ajbPYdxgA/TGCI2YNaDyuDHGibi5trj9zx8YHcejrz0FqCJJwXNgDEP8dgHsS9i2YLgb5hiTxUa3jwx5zSHi9xqZobuDF4yqeF0mMU7J/goASskhQXY3/EaKR/JD9wefVTfrbErVodHRBEiSHGbPmBb7SNrO1cUovUR+p/XdXTyXvdwoW1/ZFuZeOS8kc533bdsNGHGIroU7eTQ7Y2n1vrIjgB8XY976VJSbQyBVEsa0hd4DgEcAlHaJJCCHPoIiuYOizu17ykIX1zWVZ7B0PIXAgHpbt2xClT8W99ri2OsTy1JRZL+Is2nu/AWRFNQxsR+ibxrg9H7GoxIITM9TSWlJBA4tvy4y/51znxtJsK3hdjp2du7eS9zbBfpvyLEHIJ0DoaKCd3TJCEDE8gja2yNxAmDY+2YMvzede0Pnx2OPPRbdbZIrqnAddyV8jWjbuWd/eO/73s8xrorXVDBFsEjQxGfkAOCzIL59BKMZQ5sudcR4j+og6OGc6PiKl17wq+9v8c9HKEf//pNEDV12BkX4oo8M6btffpEAMWqtl7HSeD+/+r5lWeGJ1VZco4gF78jLSg8jGOPziRZrI3rQnqg6imhnTJ8Z77FOyIxDjH0jIR4EglPNJAcIauLZO8pzL7Fpse5KyMBlxDFGsM7j4Oba/MqWGIF4AVfcTAigDkhWiRXBogjAcK/PxZlRBRFgL43KVCPWWlDnSlIYGycxJWF0B2rgVZxPo6vmMed1Qa7s37cX98bB8L4/uSn0HsPRA8HVgbtiUAGF7gBfOkBeePEF4nQmQXgRvci4eoA5zc6oGUQr1mFJGD1qNJ0SqeFr9GyUojJfHkt+mynr3cp9N5mIqeEQFRURQN/DeFBKHJ/gcjEEtaSmH4KEzjWVAMmS9GkZuXEuHADY3UqcmiB6IRGAOoF28DuaIWxHQoA4bk6bNCGMwm00wPyT87jPqk6FTqKRjInfvutI2ENmVN6g4eTxr8D1uQpXzjyiu4YCWNbgJlwVVq87glr+jpA3eCTP0ECcNA0A5pN57nv5exN9FPtjkbzuPOdMHRajGbdVEetocp6ZDpFn90kDZE4R494mYpSGcr0dE1OHnA41h7pQddPHBRCZicK/+fhJxuyscAaXzEDG3OrKM8xzdEpxOozMb28YwNjcHXYijjdtfsaCQSF3+OhwnLH1Tx67P3xkxn8Lv/97H2DczAqbN64Ni+fPDdmA5Dv5e10T81Frenh2w8Ewe/6cUMoahmmB+SmbeMnKcNO1V0eHaFcdrk4Ikg0bd0KApIWriZr60tf+OuQX5oYvfu5T3Old4Zvf/BYkwCLcG+PVJqAaTw9/8/Wvx26x+z70IYiIGoQjOI8YAx2niwDl7SJwfK5jTtyGgv6661XIX4DgPcg9PBO1+1bGxZnhDHO5RNt5ruVAnlVJjHR+/8QpU6PDZy/jkZGdLXy9EDBWQnfUmJF0Lawndq8QgcNg4muacCEVA0QjOCA6rwLioGAwx0B/zV460FTn7+AYztL1cdONN8Z55BiOOVXcExAwPEd82wzWJKPHlLDOOodjaV/sKMiHLMsFHM7JJeqJOEPVGnUAuApG2jstgjYCaEDYve9g7FQ7jQBjMMf3hf96fdi0EQHFFbNjh4SiCMm6M5AB2ThtLzCWVzI+FOOiERwvw6kl2akQxnFQp+W8BdeEv6Nk3Y6ub37xqvDgC724nIpxBZ4OY0uGh327tiNymRRK6P6w70dRjSC+8WFD+T09CYhKsgrCMZwqRmfms57T+Xnw0FHOTTEdZbieIC2X3XQrNTQJYSudI+sZZ+ztoHWB56CI9UwtbivGs7aGsO/vFsdndNbvP4djAvKC9z9wAEQ0BFomawddDs1tuN9SEgHUcfeqju/GWXmhJ44/dmrpUh7IeW3CGWu0pYILI0NjoXZ0VyJE4P8dqZ0/elnXOL79ggPk53cd0ZHXF4v1L8um7SMZIBB9yTni13V+6PrIZb7I4RwbP6X7KIX5pJrrOoX42KOM0c4T+cydOcx1FqJ3sE7rAOy+yLw5HGd3BtfoCuZ0Iy/rWHu0EJ3lvFZOVN5ZRCLGrrqOmj37yigUsCjeuMhmzoHru2tYSx3BbVCGY8618nVEo20ins6Op4kIfLbQL+i0dOPdt0dC/Cxj+CkjCyHLJZBd6+ssnkn8od18p1j3C8aPJsLVDhMdIDtxD7ZAmHzwvg+FXcSvTWftuH3T5jjO301U4qo1L4VpV8xk7TqQyNcT3Kc1YTrCnTEQPh3cG60c9+3LlrPGzAg//dnPIuFx3n4OHZZcQx0gdjcprlEkojjGGEtj0NwLLFq4GLHTK+xPTsaoVwkIXaMNEP/2FzqmFrJu99p67iT/nLdrWB8bGWukmvP9ZI6plTHXaCoJKiNkRzOe2gHSwfpLAsQPBVSJLrpZ3ydz7V0XnFc0oxsX4uMyEfIqAYK4RSJfIlTSQwJEksW5tYWxPZX4s3ScH4m9qcT0fRKSZDBzIk7qjME8g+dYq2REZ2ufJ/TSXB1vRN1vrBPi58vrjV8egfV2bqD/Na/VT4D8a87a2/cz/QDa23eu34lX6idA3omz3v+ab84Z6CdAXu889o/fv/oMvVEC443+/Otdv7fz628KAXLl5+7uzUUlNYxNqmCbAPxLgCGuVCcQhWABpLnELsx9Qfs1JgEg1lZVAlY2k/+bAviYHzcY69auBRgkw5YN21jiYiRAegFerp7FRpqNaiGbrBoiJtgBsqkZj9iyDjKEUkMiI4ooBB0MgFiD88ANhqDfy0RxqUwUaFbt7AK+ldxmuz4usrA3Bks1nWTAQDYhV5CfnsTG6jlyrVX0Z9NTYbb0rbffHtYQx5EE0DpzyriQC2nz8qUYFo/VXOZqABQzzf08lSL342zGqs/WxoJMgV7BseOoXlWNzoLc2Uv55las/mZnjwTAGSLQR3yXJIMRWPvYbC2ioNENnOC5mxkJDt+v+f7ZKL/NeNflIOgveCwoailqI2CRlvcqlIfDAMMEDFSdqQJtgaR5/rnnw3wAWlXDSyEiJFgkEp7DOXGejZJklQq2MhwqK25awWa7hpLdbeFaAMECojKM2bDz4zTZ812QA5IWqSgxc4iyOkLsi9faCJQb33NHaKisiACIIHY7oEI258GN6mRysysAolXg50CedOCcsI+kEMKoAZWdoMFFNmCd5hdz7RJQyemeSWbDehqgYw7nUOAsFULD8mY3t0ZRSXjpQjEeS3eIgLzvTdWzm7OoWiPyZjddI3Pnzuc428MrqANnXzEd5bYqxlRAD104bObZsOYARHQSSZGMYySFTICSIVkA8YJSdAkANlq6up6Ndhrf5zFnA/A0AzKdgthJwUUgwCcg08W18bqmEicmyG/EWRHgxdNPPRVuIE/a66iCT0B7BYDSYQAcleYev2C2DhLV3Fnck0WFxVH1PgRV60BIgSHcj0315JRPLEWpOBTXSmJYDbg6E8U3PgsAiHK2r8lh174yImSIpuCPBbfeU96/AtAenw4Qu2/sZ/Ga63Cy1PRv/uPUOC596Ud1MQvbjodXB4/XJKOv5o7rGpAUGcA1U53pxtsPN7YWHEuACMh4DEIzfr/HYPyPWeKxSDt+R18UlvdOmv0u5CBl4HLpam8Kc6+YhUqX+BpU5UNxJQ0QlbWbhPegeHALDpC5cyEhiG6pB5A0kk61f3pmQnQqbQEBvcD3vQc3hNk4zeTeV9E1NP9j80LvPs4LoKmlwehDKeJtCGs27gidvJ9CVMK1AJODeFYvdnWG99x+S9gH2DpzzmxU32di9vdaunS89oO4l7fSFVGAst3SaF0WgioLcMy5wRdUrwPkaGT8MgZPp9d+ruvS5TcSHXg81HHNBffOAszPwxXQBBhyHJW7P3uZaJIk81oYORKdYoD7hxmzJEaLIHeMy/DDcXAY4KrdFBa+SrBWoZ7VzeW9J6EnmXCZiLrj5sG/MBd994dHOBfEtCUDvNDDIaEVP6ID6LViwf9wR3743hNksv8cOXL5fpHQuuwA8SdM1bB8XfD7t1bkhB8/z/3Ote7C4WIczcjiwRDgZIfbnoJ8dADjwQFy4PMZZ3T1+Qz4TM9G/VsPSFUASNzI+H8It4sEuG5AiUUVxJKhkp86nzxfFp6fZryReOkg1mgioJDn9CDutOk4siSX+lg8XXKAkhBeRmmtfml1uIlox23E+Ai6bYGwmgjIZyeHCuMbAKV1odRwbsddVxgatrUBPtP7w/3ZA2l87lwb5Oeg6JgQSM5n3jKzcRb3s4SuzogMyN88nHW5EJincNlVA/Q2QLbqvps7b1aM65FYl8DXwSaxYSfJab7vlltuBXjfCLA+NpJsjYw5Oi89zfYsDB06AlVzNs8chcuAj6UA1D6DPKhh685d4TTz4RhU9O2cp1E4KkuHFjJycP47WyAPaiFA6rgWkKVNPeGxp16CjJgAYNaL+pwotuGDeS0Ihdw0YrF2haeeWxVuu+t9AHtJEHlmn/VCSo7n1egAYJ5sArx0fNwESLwMZfY6npuxvLY9XGtXvRhjyARCR0PujZsxPZwHRHv4Z4/SO3U7fTcvhXv+w9TQ25Qd6llL5BBtdfFcR+ih36rdmLGeVqK26kPlcTL7AfOT0wWFGVuaid3jfjtbdT5UkkffDI7Xkpge2nFF/sP2T4W/u+/BcOuKhYgqToRHf7ouLFk4LszCAVl7CMV4RUP4/vrW0JYBsIcT8ON/8NHQ0F5Dh1R+mH/F5HC+HjU6pFIdz1gaROFjjz8Trll6a0jNKw5f/Iu/DYuWLITUykF8MS585St/HX77k78bnZRnOeeVdDLp8roZMtJoG69JGsTbOebOVByuzve6OQtQgesE3YNQYe68ucx/KZCo+yCERiMcaWDtk0lPVGNc3+hezMe9gTyb6wsxDZnawPl85vkXcCSgmOf+saNtHlGc6zet4zUvcP4RqjDHpzOOdQPIXqSte9e2ncT4FAOSTghrULt3oNxfjAOkksL7ysryGOWpY6wNUuUERIlRg/5dp5UiimrI/GRIJNd+ixcshKQ8z31Zi+O0KgokfK66OMaBjC0/ffhJ1g8jOJYB4SeP/AzHT1b43Bc+jyu0IWxcT68N4+S1xKFVQxCuWr0WADmEdJ4TnSBVrHN0iI5kvjRu0zWgc459aDq6JLxf2UHEGuP6Vz4zKaw9NAKn5NP0OVxL/8d+HvcLYcHcORCvRARCOgk8Hyam7igiHgHoRBwsNU2dkDJ1iELOhomTcCjhWB0IcNuCu7KD91ALWZRF71jBkGGhnYXRMy+u4tgyeR854RzrAv8c+eY1cej8wDcqIe27Y69XQrcRj3YnpDNf9RGCCmVaOs5xD1AaXtwXjZl4MRmScUKMjtsvWc3aLQUwfACfJYGcMf1sn0SC3U38lM5Y44NiCbrzpPIkI9IuESF9k3Mfld0XSaj749Kc/fNKewDoHmIUJbL8vi7XAnx27SlZqWvzLOOvLrls/i2J18jkuIxtamYMzkdk0I1Tq40ovKHMTY0WfTPODGJdn891liwxVkrXq3OSkWKreSaMVW1lPJ4D+SXBrZDC7g7J+lOMs/YwDWKOtZPuXCO/G2J4LMSiPWnnGpoQQE1j3jgQBSXzli6I634JpFSO0fVbBetkXSAprNUl/v3Qfa1zScHKWZwgEmBn2W808G+uXckODTl8/1nWsIeZhxYj9ik/XRFKJoyB5KqMBKYumHGQH7WQKT38vlmIvGZAKvcyzj8DKX8OYiALwZQRWOctlmcNJMEpeaGTWzdcF+KQeC65nhMmTmXdcoD7oT32dLhW72Qt1c458TnR3ax4Rbe6z5TuUJ8Br7Udi7oS3e/oQKxj/E3RecKc1YGbxQ4PnSf2gChKcY7UAdKNiKOLe5ZGsDgvSaqd59nw9fvmDSKwEKVZiN7G73HtIeloxKQdIkZhdfLedYLkICa6AMnXTJdT8oCc8Ae/91l+CS7P/BEQ+9x3PdxTjEeuFy67RhWn9RWg+7kvPvPnbslfcIL03cavOUN+YQHzLvmft/r4/i0BFO/EJesH0N6Js/72vWY/AfL2nev+V3qzz0A/AfJ6Z7R//P7VZ+iNrg/e6M+/3vV7O7/+phAgcz7//t7RLPQF5gV5BH9UNbuJN3bARbXRRyr0LRsXxD9SdiBMHItCmc1fBjEArQCKqtvuoMRSV4Dl5WvXvBxjbYrzc8L99743VFNKPZxYiIEApG5OdTm0AWxUA3xNAqAoQZl4nt+vOyQrRkYlEtHws2gFt1xdN4bK26Qu4lxQRbVBLAjM1hMhcg6g0Q2iOdyjcEMI0JvFPwuXwQkAKTPRt+/YQfl4abhy9tRwEHDHcscridSxqNU4hEnEUxgh5aa/l42i7oAJgGqJRFjtQ+kalVkoVAegSO/ge154cSXZ7Cv42SMA3kux259hw5IVN11m6Oq4mI6as5XjNK5FgP8UBIAAuqWME9gsuhsQiFThp0NAm3uPvQ4QDWlsPHWp5HLsbRA8+ap+OZZONjSqn6+9dgnn51HilmZHxZmA6VoIKIuYJxFdsZ5C5QbiCZYRYWWsgBsrgaRBZHcnWzAPSdFCFvx5QL06so0t2LCttAQAACAASURBVB5OVr0Fwtt3bEfJXBEWLBDoRREGmJnKzzRzzs5yjgQ+zSM+C0HURK6ymdANvE+2XzGmIjmNQlVATLAXMuZnhXVEWlywsJFN6oVLXSBpxnzwIenRzXX0+toTcpLr5bXwugt8CmrqttiydTMK6dE4Voh6AQhKxq2RSSGwBfV2Maxd93J473vv4nx2E5tAgTGgZyz7dPN1EVCWIvQCoqWGF6RSlMpmkePxfnn6mZXR7TEchXYTsTVtXKsCCAo7UtIAwZvYxEuACH4XQPQ1EO+gI8brJeisMt+OD6+x96w9AIKYgtMevwOOBJjvR3DD32/URSPulULA01oUstwSoTCf6zLATGV6YuiJmIX6NjstM2xc9wrEYDEg/SF0x0mhHvApiWvt9bbrQQLEiKs+NX5CPF8q5FWEC7gbNaaDSyHenz8wJp7zL3ynIrqm+uKPBFZQCqrc4/+9Ty9wLXy2Yg8G/x4dISpQ+TvcDOMEEQuKTAG03fT36f38uBSd5H0tLg6h0Rt7IwAGzBYHEC0CXLUHIwvgL9OYJLqBBhHf4pjQw5jQw7UlVpzc9uNRQV99mrgRACrdTlG1Ozg9RmmsWrcx3HDjzfTCUHLMmV3z4nMhlX6TPKLErnhgSehaeYxnsoHughHh8AnASSJ/MrhPs0YOoWMZUHnokLD8umuJYykn1qEhTOYansO9JXG4EUKtldeqAmi5COk6CjCmieOaBHCSyHhYCrB1jLzxTBwKAlIqPSV/dCicACS0Q0hAT/dHBvFrrVwLn5t2PqvyFaQRzPHcChTpSDhH3NYnP9R3ffz42+/SQcP97rnX6eF19hy20znk6/rzxux57x8mDk91ud9z+019xMeegxkx29/frTPkjluGhH/6XhnQNX0ZPDveJ7pG+pTEfUSBH7EYHQIkukMuOUH6StH7SuyTKbu9yDV1nO8xSgugT3T+gzfmhh9BgHh+LlKiLdk1WEIyHQKTb8nksy62Y0fKcVcciI4OYwslQix69Ricc/bs3BEdIAvpYrKcVmBuPG6/ep6nfNxwCqPtgNlFzOFwSnl1i6lKv8jx2DEiidTNc3EBUMnntR2w+djRw32/H3DK52ECjpH1zz8fI5z8fn9WstXeqVG4E9JGt8Vzcb6MwDjI+m2Unc+7ei7j8nlKdsvClKnTw2a6RgS4O3FoCFsW4gC0e0liIJexugCS5AwEzUVYuiTO0RGuUSW9HR94/528HrF9jNllRCs2cC8L3Hk+ayHK7CLZDEg9m/guY/Ze4bUnUZJt71QZnSI6Xi7qRqP/oxE3x4033ciY0hE6uU+2oVivBNgtQvnvMQwmwnDMCJTvRCzpAAH35+Gm0wFw+2h5PWNyOsD5buJXyPGnd2gy4oALFxoAhh0LierasQu1O+6mZiJO2om44/1eNWcsavxkIrqIuGEOy4Xge+LJp6OTrhWgTYWxDpZinq9yFPh19dzbgNk33HA9vVL7Yjzfftxcd39wSmg4BTkzkMip8zhQmyj7huxIau0MP/72Q+GBDy9HLHGafjEECYDsaVldHENdyGpLYexsDKfoJjl8sjcc4sdrIXSS8grDt3Y/ELb85Z7QcHo/BNYJ+se6EF7khEk8B6PTksKuw7XhMw9Vh0FTh4asoQPpDGkMM6+eFD7+sQ+GTS+tChcgY++5eXmoP3wgNJ7FScR1S8sdGtZuKQvNXdnMafu5D8Yw7y8JP/jhQ+HDH/ko8whk7dbt0Y1hl1ga66Nde/cQS0a0GCTrVJxBI4g4FOw0pqYektwS9WpA2Xy6tYaz9mlmDlClXopopMnfgVPrImD8BXqi0lBde9+l8cxu3Lw5nAGYHYXaeyJF9jWcBx2uRool48YYzZrsRPnhcN3SJaEBgi6H+333tl2QkIVEDgYcRyPCKsi14aUjuZ8m4ETawj1GXxZjlj0uo0rGovRug/Co5Rnr5HM1ZO7SCCC3EA105NDBsIKuN4Ha8zgbNuE4KcHRls2YmQk4WknP0lNPv0CZ+d3hr7/2d9FR+uWv/nVISN0JeVKII2dDmEc0mo7WVWsgbDi/JZAyOxkPRuHGslDaSCOfI+dXI+nsbxiOw2keUaNPPvMcvTVt4X/+/rjwzScvcKwNxMwl8QcxANFyYzmWkcOKYqzqMQQImcyRhax7znAfxc4q3FhJ6dksB3Co7NnHsAVQTRzToELit7gn83DIvIRCP4Hz38IzMRkhzDMvrApjcRc3QDb1QjK+8uVZ4Zr/foixbCBzCCQnbkZmbPqKyrnXxhCtFMJuertcP95yx63I8Ok72b2ZiC+68SxARy0/dcosBDnEsHHeE/iddpoUQCj43rEcxrUSjVgcHwQIY29fqXafA8T5xjk1jtuX/rs8Z8Q5+JLCPv5d3Nl/ukyOGIfEesheCV1JdiM5Z+n+cI6WmJPssCtsDCRUkqXtrCGGMm/aRaez9nw3a4qeDqJcR0MyVgGOM48xdk0aP4ExqQfnGT0+zJkKcza+spX780wkteyfmXf1leFiJ04CHK4HIevtyHJenIkrZARz/VaIujLcOPOIWTVurboKko17cTwOEHtIHFuLx+mQCPws8yAOQElAT08X458dMrpRfX1FM0b6Oie61s9k/ZVIFGMTkWV2p5UU4RLi9TMgFs+whhvGPYYHHoEAPXVEBg7G1WIhez2u5xrWpGOZa+bOnsG+pZE1eBsdTceZ3zu4f8fF9aN/jKN1LXiaZzLHqDv7QBBiDEKQUoVLo6GJZ6uBtdUARD/scyQhjJ7SkeEYritD97adL7rohjJuuUbI4NgVBrnGaMcp1A7xYieKBIdElO/1AuOuzo8M9iCuqRVSaLlu5z22sbZI417KhjiXePK1fE1f3/2d5IsuEHtLtm/fTmRs9qtF6DrRdZJIguhIS8ZFm4OLqrM9IXz0I7/P3DsSkh9x0gXWMrmD47WRe3v1nosSBcUWLhxdQ7zmDrl83/4mxWH1EyCvLlHflX/pB9DelZflTTuofgLkTTuV/b/obT8D/QTI653y/vH7V5+hN0pgvNGff73r93Z+/U0hQJb85Sd7VbClCE4CopmbW40KTMWdCs6BLMrbACZzUQmpaFIZJGFxru4sqq/0qKrPJuu9lY2SzoalFKPWoeCsZ6Nejdsjgw1FCovej91/XwQa21BhtQGI7McdItg0h+gHdiosqjMiMHAMBdJogABB+u985zvRjv2BD3wgglRuAAYksgljA6CdWiS+iw1sJUp3AR9V4ldSIGqJ5kA2BUaMbNm2jY1vMuB5aSzwHUk8xM7tm6PKycgsyQoBNUFqFblGVtltoArNvN3oMkGJqopfFXgrr/csCsy5lFTPYkP04x//KNx+xy2x/LyJDblgvf0POhZKsOVHdwlugmJAKUmFNDZhbsjmonoWMLafRBW0gPk4VL/GXOkuML9bF4jH1xHVbHRRxB1tn3rf0tkf/eCHEbi4li6Nhmhf7yHCKy8SIYOIKnDDPJxzrFNAm7wqaNX4Ai2JqMcE93WClFeeRomawcZzAUBeUXjm2Wc5sh5iuabyvkfETXcVqrg6QAmdHIeIV/E8LSMOQCJkF3E/ewExrmfTO27C5JijvYBeFQvPT7NpPYXjI5Prkwyg3xtVjbwH3uNRiKqJkB07ADrHsJF0kzcOBbHAruSC4G8tTgYB+UGQBW6djDlQIanyeCPODd0nkgH1AG0zZk6NJejlxw9Ht89gwOVO7pU8FK0W0Q8H7MlL7Q0TxoyKx/0ULqCREB8vr10f5kCGlbNZlwQZDAhZxcZ7KOdW9b4ApRtWM7J7cA0INuv0SGJjaHSPBEIlsSVeY9+DCkMjaASGVe3XXIoVE+BQNT2P0s6j3OcSjiMACmuquX+zIHqIyegBDCxCKT6d6B+jT1a/iKtqJMB4T1JYRyxUMpvpXo5dF5SKc50fbpJjfwr3vGSapaL+XWWncRCWW3bzjMV+Dr73zx8YH8epL3yrPILgl//4fry/JAFjiabkhgSVJArvUQWzRIXAuICt35t0qQzdQm5fQ6wliRiMGJcFUHPZAaKKPhOmJxnyY9JolLGNgCJETVie2k0ni1+zh6idzXos/4WcK6An4SSROCqhlcJWEKdRSNfL1u07w5HyyvCHn/lPKNnZ4EMo7t6+JaQmXgzXzb8qdBPzlXvT2FD/yAFcR9WAJR2hpqEt9ACqXMwkgoyoujkq9immLT+KI4EM84GMY6Xc60YNDQZUeJiMfzCwMHjYKE59Mhn7+QBzozifLbxec1RmGjNnnJtgnQXWgjITAMu81w/x73bJVHBfHAJcLyBuZSjZ3Ra3CtLYBeM5ttTUSKO7lqaHb/20KkblCKJMKDr66lzy4+coCIawaAeEvNjVSjwJ14Wffd+dJf/HfLPyubO4iMZEtbDHaKyfz74OuVlzEsJf/ePBMIASdeOmBAUdS4w0uRyD5XX+8G154TuPE2PE9bhMlMXryiWVADHeSNDJmBb/3HdLfvjRc0arqToNXC/uIx0TgO65ZMIPx4WQA/Ddy71jn4HuuNmzZ0NIj48FscYj+RxJwqwnFsUYxqMAafb+GH8j8e645jiparmR83wG8E2HTAtErh1QuZz/2G0EWOT4aXyO4+waiPjp06dFMslC3+HE8emSSTNyBDePpMgO3CAqU6/7rb4i4j1Pl0d31mAI+/P8ji2QEIuIZGmoriEO8RBg5RDGvN0RzJ+LG2h/2UHU0XmvntMJEDYNjOdrXl5LCfutKIwZLwGz9+3ZEe67/33c4yjGedaMb0xiPM3m2AcTr6NiWhJ+Py4WCVcj1SS/lq9YESO3nl/5AuMbx8QznQboewSQ96Of+HjElsyRX71uPSB7cZy3Yg8Uc/YcFPEw6IBgdDUxF18k3kpiYTDRV3X1HbELpIXInmTGk+S05OigmzFzEnMtTivIs+27D6KEp9uqHdU298uUScOY4xfHmMl0iCtJ5AOAmbqyFuJ4VBxgHJzjnh9916w7bOYczsZltWc/5w3XREpydli8PCf0ttK3BAmZ1Ek8UBtjGPFAH733K+HhnzwQTkCY7NpaFu685y6Uyi2hrprxqrwWdbeqeyK/yqrDC3Q9tzAUPdr2xfh6j33oWxCr3eFoRTWAfQhTSAGcOHxkGMw9+cLWE+HFGuaK1OyQnEVxcHo7fQ83ci9OCd8m0mr6mNJw/63LQmft6XDyyD4AwVScIhPDgSNnw9bNB2PHV3ZeT7j5juXRgbbg2utjhNMaStDH0/NkhI2Z/hL6Zzh3qfz9/g9/iOevAlEHQCLPrYTb888+w7w6MhIkdmwYXbObdUohRcnex2nM7U383gZI8mzOlaBjFj0Ijz/8MP0Ec6LyvR0i7EcP/QQRx9WRGLT/Ix0y+TTk/6KFuOB41lp4Ti4ocoBASQX8t98qiedD5XcOY945CQRIrb08j1OI1yqE+GeCjqIP+zGqWLdcg1PE+Mv9B/dRjj4ZQo25k2dyC+Ot3OeJihPhnvfewzUBlGUt8dOfPhKKi1D846j45J/8ZwD+naH25JAIvO7BtZYAcbeV3qLpkJBtvIdEQGvXCSmAs8Z7eR/dQYSgawLXUrpiPEajAX/00E+5v0L4+/9+TfjWo61x3bmHOLnZ06cwlreF8XRQZLC+Gsac+sjDP43uo499/BPRNee8PHzkqBif6NhVCtljjFg1kXxdIMFVNedwoySEPTyrDZA/Lbg/2lxnjBkLgV6O8yGE/d9YHG74/45CFDSHcaXFIQ9GcSjChVKA8i3rNoQl86/FydkWnn36ec5fefjMH/9RyOLrjz/zKGvHTFwtzdwHxaxlhuEueiLGpuUxRh+AHDX6y/+XBLpMgHADvkqAKG5wbDZaKXYwxT+XpQf2ePQp52OUpaN5HwodCeMobOCzpdhD6WrJANRu4tzYM+QaooD7zjWADteM9FTEGERvAojboXI195u9f87JBXk427KTmId0A+hUYt5jnLrAWnAq989LL77cV0o+fyFkNt08kGKurXRKAMmHaVMmMAYRDwYZrsggkXk1wbmV75s6YzaiopeJUa1jvLspimuauS90GY9DgKBAxmvYk4ajj3W76x3HOZ+16KJxjcZaW0dxJ3OK78cz4tpRAt8xM93ScQRb7azl4KUgXukoZO7t1tHL9zcxv+ZBBLexLhgytAgHFT1TrNPG4R6aBglzChGXMaud9D51Ms7ZHTOJsV6n7SnHVOYMnfDVzE3XI1CajFNzHS72HMQQTdzHZYdPhFO1rMHTcmIsmN09kg/GYR3UMcxx5XMtvB7OeTqhdBW775GMHEZPTh3r0kQvJtdZV6h9bc7lkTxh7W4Ruh9JrD29Zk08k80QpancS3mMK07inbzfAZCYsS+E+UUC1bnG0vZDHIfuGYVukh+euzzPEefRTpYhzH32ePUQichpCJ/+wy+wHqFDpNPoq5ToAomF55f2KZf75jym+G99DF38+GUb2LeaYPg/Fkz/j//wVh/f6wMU77RD5ucs4/+P5+7t+PZ+AO3tOMvv3Gv0EyDv3Lnvf+U3egb+rRAgb+Q8/Or5o3/8/tXn9vXXB6/382/k2r0ZP/vmrR/eFALkyv/2YRzdJB6rRmKT4GZAcCWf6BILk3WGGO3kJvQcqqR0Nqy5AB+DAXwaIUHGQSxs27yJfPPrARH+Kdy0fBkgyURcIgejM6QQlWNTjLrqCEvJ2u9Cjbry2afDvfdCagCM7GTjPxHwQMDUYnCz8C3/ffmlF+MmYAJgYD4286FsMgVmM+gA6FQlziYgA2D0omW2bJYaUdx1k3VrF8hhAEdVdYMhOczHtpjQcvDyE0fD8usXx3JSOzeMjjpKfrDAmSSHboLly1fEzcwQNxv8m1ErBvoIyucD0g2ATFF1Lanwgx/9INxDGfpl5Z2gWi3Exw7cJhIPJaUlEWwz3kQw78D+vVFxWcgmSwDUUsPNqDoFKgXkR6FINhdfx4eqzMlENLgBctNgrIBqttl0pvgQHKSEUuDfSB77V9z/SuT0sjG0g2UXcShuSiVIjCabhmrZ6Ck3nN38vJFeZjJLQhhbYlm20SsqPle+sJJjJJ4JwMeIlQw2auZpG2GVAiBjzFm6pANgnVEzTzzxRPx9H/34x1FUdoUnIBYusBFqAgRJ1KkBSeEG/wjZxwP4/zIiKSzS9Bxant0JIGwWshs9PwQvlZKlsQEzrsHrbq+KTowCiJ0agCGjd+wAGUde+ZNPPwWAMyUWR7eh3usgxoQdW0gDcDJ+Z0RxEZEpp8NQFOGTRtNHwn2nWnA7CmeVl6r50thUn+X3TaafwEzpOnpNRkPKWNheDQnj5lZV3ng2496XbsbNJa8D6DLP3v+3SLSeje4YQBPPrfeOG0y7TVTNCmoKNav2XUjXQBOkTQKqyonEMh3cu5Pn62wYDwhXBwl5DZFJVWykOwCwWik+7qacZBaF4E+9uDpGhkjS1XA8gl91XG9jwSQ9VHS62bdDQBBc0sPPPl99UVXG0ggat4avfnr6/zGi/f1TnfG6+B4FXwXeo7tBl47ECqRoX4yBFo8+Qu7yh6/dw7ntQhUvIZgCqdEKqGABuq4uBpgwArVpFu6APtIDMm54EeQnTgpAhw6OyecaHgNCr47UnpaQD8CayTG0QjIIIlTWUALN31s4PjuKhkA6WRD90588FBYT5ZLJfZQAOFB6z+Sw5xsbIDXG8H66Ad0PkDlfHfYAQtxITM3CJdeEo4wH6VkpECqvAOSioCZHPpO4mgs4NXKy84lG28o5bgMMGR2KhtonVEGEezO9D2OJ7dBddgrQpBPQYgjPVm2MzbI3RhBPcElg2muhO0DgyuiwwTwnRrKY/R6JQK7LHQDBP36Ga2juN/e6UXxGJhlt4d/vuA7i6Zd8lFfgAuJ7MnxuGAeNzCuA9PPaGBlYxH1YBRHjaz1LbJ4FtNOv7Al//hUdfhn03hBpYZwZYFkK4Ld9Ex7zx+8qDt97tjHcf6OxLbhRfgJBB6AuGNLNue6LuJAI4ROD34duKwg/erI5gjHG6+lUSeYaS2ilEp1jt4o9HNwGYdPal2I008LF14RzEIMDzUF3fIYs9x4xekoieu68BVF1Ksij4y8dEOYUuewtzB+SII5rh8oOx6gsHXqSfVcSgehY4vxwgJ4gHXWqyH3evJ9LAEAHMRYZ85gKEWb3lSBp4RUUQfDRdQxPI+dD8MgM9HJITkGnY4yREtLGVQ1GObyH353M3KMDRkJ4DmT4Lp7fLmK+lly3iHN6nvEbBwLjxvhxE2OMyygUziufeiIsIQIrjzlxJ5n2wyDZC4naUelfwb2Uj5vi0cefZNxNjeTZFMp3GyAEJxPptRLHSipuGCOJjh8/BiA8HOKOKCzer393HD4FCWK5tHn4N3GPb6CryHFgLiC55+UsAN74IXRcIUTogcRjIuBZag07Dx4Px2sg2bLyIjl39dzZkJPEn0BOlkHkbiO2LKOQ+5/xKBmH3b0feG9062zFKSgBJJBn/J7AmrGG5SimRzDe19bUh4WouTsAJv3z4ksv4Nq6lvGqHoFEUyTSrr9tZOhtHEaPBPeCxd7M3a9AWi2/dh7q7ERK0CvCNEUSA+h0IuIuD2KssRWHZntO+Pr3doS/OddHfOz6xIMhO4lrB8B5BAHCy/uJasHIMwlMv2QEquyGlvDwWsqZue+zIWcmlWZQ2pyD2+xsuPPum8NBCNXHH/lx+PqffTa0lh8Kp3idQcXjwuEa+kO2Hwynd+0Nf/ypD4c9R3aGZIil7syC0IKzcAtzuz0KNy69Jkbq+Z4SmddbAOrnX7OYx+Mi/VwncL/1oIIHLObZOcc9LfHXy3xuNJOROvYsFKH+tizatYHdFY7VzvESyxJus+fMheSi72rJ9eF//+AH0WkjSW1fVhNrLQUPCkdGc4+kcH06mBdqESAkMzf4xOoKtOtK18hMnJnHiLuU5HKt4vw1ClGBZKxrFtcb9cRV1QC85nGftXC/zL96Pgr0CwD5bWEdJEY6Y8JwXquO9V3JiKGhbP+uMLQgJ3ZCFE/pG7POnxoUTpyiyJrx86GHHmJNWBM+8+lP0RGyn0jH/bFs/CDHYbH9WcbNZTfeFIvQD+IgtSPDecoOBJ9v3Zb/67PMiy2zeS0izXCQjcY5fJFnloc6ijWcf55+7pnQhJthOiTrXOaEfUQcJTEmHeHzNThQLJbfvJlI0GuXEYXVEN575/3hB4/9LOxjbjhK0fkhnsVMxC4pzFX+qYYYyGQNvOG/Tgjv/8dqwOTuUJSXHkpwgAyD4BjJmu4UY3omz+0TP308xm1m0wmiO/K6ZTdw7yawdjoe6ok+qj2HXywhDcLyVBRyrHp5dYyPM2bRuNCDFHVbrt3DGGS8mY5BAf4m7plU1g/ndWnbEaGr0+gl5mSFCc7RMZqTMbiVtZIKf5/LNp5n/66DOVEnt3M2v9d78CTzRTJzlj1nE1k/OdYqAGjACWVX1WDuc9f4aawDpyHIyEsfEBI7GmOsnq9/mPE3i58vZgzTuXsY94ZRn3aoTaEHybGyijFwA2SHztf33nMn+4cQu7c0u5yk3yeJczV33qJIzp1hHV/Ouc8jgsxuD8ciy8HdnCjCcF1oh5du20jcM89fXtO4fjbW1HL5dO6V+P2MOZZ3S4a4huzWfc6z6rpGh4YOEXkiz5+OSsVe6RKY0eGKc5XrZ8+GhJ9uYufwLIjDk8xVck86LHXjldMz5bxh504Bz28Jz1MTaxTnkTbml1aepeFEOTY24kYsr2HszI97hhOsqRWsuK+QlLQH5CgxqX6W/IgfXDsFDBLa+YzPjWfqoxOjlZjJXM7F+YusL1nrFg0vjmtMx49CxBa7tu6I7o8EIs8aIUFG4Uo1grKV+LJk3LfGGkd3qZ0gDA6eI0kg58lkfo9kt+S145Tv0XW486kiLN3UjYyn+UQDfui3Ps41hbCBhU5LZm65mMo55dmPJIgxqJzzBBt07CVxJ+NYxNnk+v1LMsF9jePZO/nx8wDDv2aD/dYSJDq0+4RH78zHZfDizQMx3uz38fPn//K1fO2a/lsAIN/sM/ab9vteyxv4ZUf+1j5/v2nnqv94311n4N/7+PP688e/dQLkjRIYr3c//1rnzwXfO/Fxyf17OS/mjR7Cv2Z99i9fM2H2Fz/Uqx1ekLRLZZCliKglMwHEksiiUa+vQloFowTFGYCCK9g81xDbMIDFueSFbo+zpytj9EAnG+UlqAaHo2Te+somCIwx4Zv/+I2Y/1vMxjg3MzXGE1zB/5tTPginiUp9S2dXXL8UBRKqbUAQyYLRpUSUsBEaBvnhwl4QLrm3NboXLkASNAMOpQLoZ7IJqyX6ww3ZXMqGD6BUGg6wUM/Go5P3Zj6urgUV/NOJfti1c3tU4evSSETGKEBtdruFhUtQ+sZYFYDHw2xqVRQLyPm9vv6VKOKMS1HJ2YLy3M2WIHFfeXogW357jB5y42KElsplCRVJjmZiRSZPHh83V27O3NAL+m0jCuWOu+8B8G2NGzrXuFUAEka5SMJMImrEjYll6ZYdjqcsvosN12OPPUqB87WxuyWN99bNBvY0inNB0E3rN1KqPTNmBpcDIi1asCh2EqS5iSKuqoaNqe/Bm8gYGgvsdaGMJotcVaeOH8HZUkokMwFT/LeLbOjsDJEcUtFfiaPFzePGDesp8j0ePvGJB+Jmeuv2XRSNngrJRFQNxPWRRDZ4DpvarRAOgyjClbgwashzqxLRokfVs25+0ixoN4KJk+Cmy3/r5Fy5QXUTK6ll9IBloV2A8rp8VBNKLkiSTeX6VpYfi7E7BblEJ6G+LQWcsVejB5BwEO+lkPNjJIORXN/+7vfD8ptuDgcAHgSwJXAsaBXcHMB1PYHrYAZRZvZ3GDlVwPtwc52JcrxR5T+/zxJR3U8tKK19T5IesYcDcCmP1/JDMMd2cFWe9kaMwMmQyOY1iWyScZAy2zYRJwKYk8vvk4gUuJo8eSrPWR3PT6B4vQAAIABJREFUZjL3z2B6SWrC6domwBJ6YXhtI5Y8F8MAg9v4u+4COzv6FJB2pfCeAUwiAcL/RzWkBBhg+Wc/WBT+4ofESwGwGdXlGCBw/Bd/MCl8+aH6CJj2sOGXpEvh/Xk93Azb79GXqHF5A/vapB7z2rkfvDcTGOwSYDJ0g6TjAvBnOrjGw1AhDuSYFlNC3NkCqVF7BsALmTbgYSfPWSpgTwv3Zx3Z7D24I/JQpPLqoQdASyXq4Yo2VKZVEczQKZHLuCABspVIomvJ8fa4zpFXfQTl5m3//e5Q83hlJEk3oI5vAoDqZnN+Ix0E5zrpqWBcOw8BtWPvds4h0VG9F0IxfSyStYUFxLo1tgHS1AEa6HiBWOEeaj5/NgwdNSQsuWEZ7qn6sP/w8XD1QkBdugvWEPWmMaYAsszr0A5IkcF7177iuGpedynXauwYcnt+7uMRyAZBqg57giDiBCB9D0aKZKEejY4c/p6e7lgF6TxmOPcMpae8lue0BaCzm+chExeXsIPuoAyi8M5C7Ok6yuBZ85mracDxhXL+/R+kV4CPf/7eaZx5fUr9X/bxj08QScSxfOzmQfHL337GgnQAXi95VKEGFPP54cHHIW8YG4zKiN0xMS5L3ErX3oCoUI2OIKKf6qvKw2133hoOMk6OHTOan0lkrCMehPF1GHOGrrfjkDZ2J81CJT6A99LGuRAAFBDLodunhvlGQs7IqjrjVRg/BO9GQnDkcn/pujuNq00CY978+ShXD4RxqHEF6xJxDSaM/MXz37y3C+VzWixQV8EbldOQ6af4HYLHR5gHjCWSiCmisPeRnz2GY21i7D06S5fBez/wfhTr2xgz+frQAsivE8xX2THiawLKYRXxpwCB6yFh58+eHE7jUBvG7zHaqKL8FH8fETJRZu/esj2s5x4ahBJ/NESrf/biapwybXpYu2EDkVMTgJF6Yo9MHuM9j3d03BiXp7NQ5+ETTz0ZbiWK0t6C3cTxnQDsFog3Yz+N+bynhr4Nwl5iVg/3Rjdg1iEi4raXVRKv1BJ7IpohSObMnMhYRy8N4Pf3cBqkEMPXy7yrMGIM1y3GNwKMDobcU0kseZbDXPf8Cy+EFSi4d+3czTUlRpLz5Bw0Z86VxBSuDouumwcpkxi+//0HiTqcEkmgsbPo8qgYxPN+PpJcq1c+y3maEWYTfdUDoZ3EWkQXS3Pt2ZC9cwvPII6Jkwnhh0+Vh2+0fjE8uPx/hutKckIu3U51lEqcIqf+wZdb+TlK0kfm8eymhVqAt7Vlp8KBJu5PnGfzJ+Loyr8Ypo7NDR/86H3hBC6x//y5L4VvfOmBkJuKSpz+mer6rvAPj2xhPh0aJuYODPNmjAVozA3VkD0/fvGVkEq8Xhbk514iNZcsmIUTYRwk7rlYtnzbvR9mDkmKJHgVDpfUiyjQcWh08Tx0OTZGQpmYNuYJLQm6Zkdx78VxGxC7CZesJFMDpK+afl00aYgP9kBGTSeaSUeNRKTrCu9diW7n81TGGLuJjKUytq6Z8UHAV7bSeWEo44LdC7rcilkj7WJOVsE+DZJtNOOpoLoCDuez+ZAHL698LjpThhDfZdF3R0cv3R0bQivPUTprni7nbMa4QpyXmo0uf3RVJPHMJ3P87eEEZS27DhyL8Uh/8kd/EPLog3vm4UcYR0fhLoKcZqy+wPnQHbqC+EiJA4uyT7KW0YFrP4mdR8UIRz73u3PCmXqiviAlj+GcmMd9VU08UjrjRgFigMP8+yuMLUUKLBgf7RdauXp1uOXOO8M//O1Xw5/+0R+GZhxnX/ny15g/poY//swXwk7ir154aX04cbomHDl5Jro/Cng+e+3E43pVQdiV/c3CsOhLB8LY4kEhhWs5vCgnTCwdBgGSwb8VEcl2JHQhLHjkoYdZa1F2vW5TuPM99wBOI+qZQJ/Fnl2QH+301uAu6bgYozx3EOPXwZw8c/acMHXmrHCKe2A/JeBoHWJ/miXbyczPChtcP9ifxuowgtaOp/o1Jc+SdWFyL+jUTuL+Ebz2mUxgDrLDT+eDa7l0AO5B/JuiAtfGxlO1M84NYE0ygWfRHgj7rGqI+WxEjDFlYt/9PI0IvjaEDJ2NteGu6xfFSD3J3XZIq5G4q4yd3QbgvhsnsCKVHpw0Yxi7hkCCSsDsIIK1hvF9Hp03pZyz7du2RALk9OmzzJdJjG+zIEAuMIc24aJkDaVYQqGGohfGFcF6nave4x18v2sR19wC9AP57PzoPOW6zPcZy75jZG6fgMM1pGSJIL9rk771CQSK/WmXwH/JAAn8PldkH8Tc53oE8r8UE+r6LZGvN0CI2dVXyDxv1OIZ5g2jH4fjPErh60N0cHAtjKhyrad4R2GXBMjx41WMAzi/eG4VVdVAMkZIm+N2ryCJbJG6a2LXyPZ5WOieyf+X4EbtqGuFLGUvgwDtHE6kBOLEhumoRahmbFcu84LkzgEI2wZEGfg8iR3D1U5vTmNDPfGbuF3Z38VY1Esfr8Wf4va1h1AChK97fjy3nkfPl+e4jTWaRL0kRkd7D+91VLjlxrtJAxjBfES/UQvrQnpuOHPRKZxAZ0zgD77i+GrsLvljj1M/AfJ/XXj9X7/QF1H7zn78agD6nT2211xFHkc/AfJOX4234vX7CZC34qz2/8634wz8eydA4qh86c8vP9+/FoD/dlyqt+g13nECJPaxvUMEiNfegt9Lgflv9BS/KQTIjC98sNcNgRtvVUwqvFMBNpDAsoBlcwVw52d2WhTbDgy5lmUC8Au6S4R0qQjmDVWWH6eM8vrYD9KNDTuDr7dQAGpsgpuBcgDkXpRKOkKGUhjuhtzekAIW/UZDNAPOGwl0EjWVZcjG2ty0YnkEg/151Yhu0pMoRxVk6wZ86mXDYxGgJaH1gCxGTY0ni7haMJ8NWj4blBQUXebsuok0q9/3UoDd2w2zijKVY0ZhPffscwAyk0IJLgwBNDcAEiljcQFoP6+GYBkC+D4Rd8u+ffsi2OAmRnXWCIAEOy06AGz3ATqp1jrG+1ClbFG2inpfJw9SIZXeA1WKO3fujOCF0RE6UXxtCwTtOfEGlfA4bE4yAMCihQvjRm8HP2P/xmxUjGbpvrJpIwDb+DBi/NjQhKLQDYfF26rM15GxrWJzHfEcqrYWUF5qbIC520aWtAHyl0J8SCwMJ5qnDHWk7/k894CuDBXiboQKAT6yAcGOotI0rqGaSKjRKE73kXM+BFVhFa8rmXLzzTdHBfvLa9YT/3MiFJI3PmREKcAG252UjFgKraqvGtW3WcNm3buRV+E5EKLDc+TmOYPzGnOEBVQvdRR4nTwfbngHEQWii8LiWQkMM+gr2IBKoKjQuwGXUQ1AY293B86KUtR35BN34mKijyCPeyGRDXkB12c8zpFtnE/jvwag3EwnskHiw1xqSRwdJoIUEkO6d4y0UmGYQ99AFzEtgwBb3JiWlpZEhaDxYkacSZKpAPfan0RN6eZyIvn9Rma18Pst7vbBzUSFN3XS+FgEngkgt2rlM5Se93VMCIStQRk6bsx4SLs8NqF9jpVKlKsJA9PDaWIQanF/DDICSJUjpEsn32NJ9AVVoRIVEQjhmQY08NmO11YChCgEAYJP3ZUdiY64KQUok2zzOnqP/9EH+gDvP/1WRSRABLD9sIQzVqz+wi7MjSx32CXQwDFEUpO9Ms8XkXk8b4r6JELSOIYi4i4SdULkpIUhBdk4yQCsAVZq6cwZBcB7Edl2I4B3I/dZMucpl/N0kc09aCFkAEBmHYpLQNJExgxVr44FPiPGd8wjxkwC0Z6cg9zPd/75+0Llj0/wTFFm+8yzMaN7ytQZEWDrMMaJY2rALTR05NBw+NiBMJTSbskyxzM7HAhwh3SqB1Q7hTq1CRfTsJCRlxo2btkYroRonQFwtYMseV1EnZybeokknm0LpSWCao0JBDBuhRRWRX39NX2OihdXtRJVUxXBFIEqCZPzRlHwvElOCZrGcUEwkz+C8EbghV6vayckHz0MEK9p/Hwq76WB69aAenYQ5eLGVvjzOQCr9h9JWjpmFAF8GgX28vqdMQLrHGTsn/ynWeG51b1EwQiGnSSia2gkYXQNCLwMGAixxz2jIl1w6bfvLAzffrq+71pLgPB77yf+6nuPqXYFVOELkiBGn2lV74vMElSCRvd8A7qPH1UM8FgaaugoUAGv6v1l+ormoNZ2jjAWSzJLF5UAWhPEzUDOQS3XWAKkjXtqENFUPkP5vMennnoq3EhElOOYY8RQCFbBrOOMVxUQvxLtOkCuurn01fn2xOrGUAKxu4beh5ISADzAqQuAVJsh7ItwmA2G/O4jOM9FksJOklRdGTzz5TzzhwBZS0aNZWwcShTQzjANAiKDfqFuyLQSyKlTp8q5NxlnIUCGobwdR+nxrp37iANLCxNGFcWOlNOQ4oWDiCyBuDp18jSvS88PMYJdqMIz6Y05BwFkR9VOej0KOEdncO+N4/moRp19BqIjB1BT5bvRkbPpbcoiSqmBf1/1MuXiH7yPuKHdKOz3ATB3EZF4AwrvqaGu8nhI76hj7gOg8n3RP2L6mUROxUl6KCBY6wEg27nmY5hXcni/2TzLESwFZPYe916yV+og5dJ5KJBdT6VAUg6BfDY+URfKMcb/KZC327Zui90Vc8j4t4chk16mwcX5/N7c8IXP/xfO28xYcDzlqmSisMZBhhJ7A1B6CEKhBFX92Fk41CA++WHI0nOsERrCoD3bQntvZnh5T314fgN9Sjymt10/MpQkdzKWorRvvhBOtHaHbz3TEkaMDWEucYQnT9aExosDwitHqkLSiBLcOpBwc9LDkpnDybG/K2yCXJq45PbwV3/79XD/HdeHYiqJLjaeYWzoCb/7Z88DMOaHu5dfG5beMDec3LOaYWFgKKvpCSs37AlTZs+jUJxi8Naq8NSjD9JdMyNMmDoRkL+UOB+A87ITYRwutGN794UrrpwVDpw8FLIpkzY6yGhLu7V0bXZD/gzX0RHXpr0xcjEbMPPQkcMR0C7hHj1BHFBtPVGOgM7e7xUoyMcyF7dz7wrUGhlllFy1kZPMdc5FMQKRNYFAsIp3f5fjvONDAXPphg0bIe47wrVL6E1ifpVIPMt6x2d5IsD9bubIUqL/Crn3dq9ag7sUd0ESjgSEAhNQ+Zcj1CjBBTJpXF04fjiFboU8xusWnL4AwLFjIxCztjWs3bSdLpup4bZbV8Tuk6cYj5M5Rkm6HJ43HQ9X0/sjCVLKe1q3fgOCEVwKxptyrI71H3//qFDTUgywrGPmMMXcuPEg7OwtUZXO5Bh27y1jzEuma+Ec42t6qKZU+yoimYwkzMpMCe99z7Kwf8/O8NzKVdz33WHegiXEDo6iC2dbqCR+aROEUDZig3zmwS7nLeafF//rlHDDXx6mSD4vpEG8J3UxzgzKDuNLikM+pPTMiUSXIuSwa2HHlp0IT67g+F8J43m/bYynucR31uD2rOFYDh6txsFZEA7gcOlkrqqB6LnjPXdHAug08VFHiQhMYM619N5+i0SdwszrOqz8rI3ONZoAvCXvguw67oxEasYNrKPN+NMchAH1AOz1zIv+fw2kTwHr3OHcI3mMbQcgneo5f/ahuPbJ4hxLuOneNPL0ZMUx4o4K4tpp+tRJjIGM+8SMrSBiso334j2Wx8/YK1FE7N52xsGWZkRJkEANjJcFRPqVMpYnx3inI3E9rAtlHj+/l7VjNwNJHQTpBYriiunXaONGaWUs9N91UBmx6TOg0EExQRLvO3aRGaHKZ8f/GJUKCdeCcMgeDB2pcf3MZ9cBMhiudQTwXTsaT9dnMOiNc4VEY1+sGP10PBd+n89RHwlphKeOVlebfQ4Jnx3HQH9XOmsixS6d/B4jHNN4voY4LzHvZRON6PWQpKpgrdLDMU1m39BA194JyOZu3NG6tiQhdHhbeq6rx/Pvv8V+EH5e8YyESN96bgBkA/dkU0d0Xh+FBHecSYF8dE4oRbjk2kPSppiYqhbu/5PHcKzaH4QjJ4Hz6rFKfrgujE6LSPD4/33n9DLRcdkNEh2fHPvl8+daq49Qco5PYjxh7VHbhhhjenjPHR9izZ3GHtFzwP3I1/tS2NzPSKBwPeLORgdIPwHyr9v89xMgr3fe+h0gr3eGftO/3k+A/KZfwX+/x99PgPQTIG+tguF1CaR+AuQXhp+E6Z+/t9cYFBf9cYMMiCDQyLYgxsEYsyHJcZ6NUAEb8uGom3LYSLSyaH+FyKRCNtxjAJPa2awWWKZI0LAA4hqAmBXEKbkxME9WcP4MIFsyqnC/ZzQxShcIkbUUfBJgy07iNOwAeeyRn4YvfuHzUdmWS6GfII9RWaqE3ZxnppBfjTLKQl1VTcakWDR+gbglFdNNbOryAG2M4Shhk3Ge91RFP8acuXOjqrIacFx1+1Ds6hIfAgBTsf+7sDcGYuzosRHotTzY73ejYhyNcRHmZFswaEyNmyBVWgKFLrqq2bwOg0hwIyOxsZtNXnQxsGlVOSXJMIgNYE316RgzEO3l/B5BvCkQO1rlBS5VMTYRI6KrQKdJPYCQ8U6WJQua2tthbMWihQsAVw7gDpnA9TkPmCJwURUBxEY21YcOHgqzKUjfiBNEUNCIKzeJTQAnRkapnh8PuWM+9iiU08Y7NUNsqTSUAFGFlw/AFTdegFta8+2bsGxSpZokkiTVIUgi48QEfd3AbsbNMm7iVIBhYmJQrJ6pbQzZqJstIDWGrB3lvdFRdn9YhCmRdBZSREKkWZeE5dxssDxnflbpfXkDprreKAzzsCVAdGkU4kZpAWxpY3On2k6n0hWoh5sbcF9kU3oO2aaacQC7sRKid3o4tzPJbd5EhEej9wpgx47dgJM6O9hfm+2czfsTcPBaCkIJ3nn+3dwXDC4GbG+Om1IdU4N5HnSeuAmu548KSkGpIoijs4D6R48eCctvXBE3uqdOVxEnlh8391WnT4arryRqBlUw2kVIxXNhGMeaz+tt49gGW/gMeZSGqj/THHgAoF179nMtRsZcbbOvJaQELk6i5EznXo7gANtLN819BEgf2dbX8QFwArAphvAn9xaF+z73Uph71dxXox8EArwHdGD44cb/Cx8ZHr70vb7yzT6ShMx2ce9LBEgsyo7kR1+ys19TETkEJWIKG+1uCM9EnvU2FKN9G/NCTnBPuJpIm3UvraQge0C45mqy4CklT4bQ0IHiFlmnygUAEQmTbEiBCwD0FwBAdZglJ+VGMiqDMagZoMWomEqAQSOKxuCK6GWAzwNQOwLhdoBn4Hd/8Adh89e2o6DfGIukHW90W2wgem80z46Z+KPHj4ZIsw/ofLwGyTGWaSBEKtF9bPLLjlQATjWi/h8RTtKFU8T1breTh+/L4l4phjgoo6xXYH4A71sQSecNZzEq85dd3+e4uNA1gb6Q9rB6zQZ+d02YRKyI5J9cwhmeXeO8zvGejL6SXNAdlgIJYV+RueJnq+mZGZrD+xwRY77yGQdTuG4JXKtmAA8zv70ejZDJ5qMXE9FxjD4k75F0SL3zBNm/sGpTLGj/1KemEaeyIHz/we9HMimBP5ZcC74Iuvn+MgC3fA6yAMiMz/nk3UXh20/hmosobZ8D5MMQIN95rD4SIN4HxobY++K3iCENMIaOv8QSdRxP82ZPRSVqkWx7JEDsKsiy1J2x/RCklZFTkiL5EDatkB6ZHEMFoGAlz6AdKulEV+3esxs18bz4e30On1+5MsYSSt7l5eREUMvYv9LSkjByNqChkFcNcSHcUxcB+1u8bxhvD+NEnDplUiRofD5U6h4klkdH3AiutfdhG898Au9NtTO/OOylCLoLMGnK1Jkx6uXYcXqduIcKhwyCLGoNw0YWAQxmAghuiQRuIVE6KucTAWXTAJ56OiHJIHHOMBZ0MF5OxCFid8LzKwHaIY3Hopz2vD9H38cK4oC2Q2TY46IbzaJaFeCtkALFRtrwdx1jQ3HOFHDvNTL+OTfYB1IJQDkW5+Aonom9KP5nQZoPhXDsPHUwxn91E2V0CsV7L4NeKuNGLyTjBZ6/J596KboJOwfQFcGYPYTOhxkzp6NyLuf3VobiktJIIH7rO4+EW25fRAwdpAD/Lkk+AZBPpbWRZILWAqJzie07hZJ/O0Xht99+K4rw5ugoe/AH/zuq/JffeGO4ajFdJ80luCCqeUgYfxFgJBGJZ4ReL24fC70xZTCvMU/s3x4ukDm//mBDWPNKd5hKndGSqyaGtAuQVcz/bXQsPLfzUPjxGgiFkSFMHjOCa90e6lvOh3WHiFPiXjCc6X/+zlXh2qnDwsi8lFBxtiGsPtEaNkJSjRmSGT73e/eH89VlYT3H/J0XifOiHD6bmL7PfPK3Qno3xezcN0+sPRxaelgbhcwY3/bbH74TgNzOpIYwcvoExlJcWQl0MnWnhH/6u2+HvOSscBMF61UQJYXDB3PP00fAvSvIqrPW2L1snncLqfscdhDNfK7AJZrJfKmQ4hAuRXhuRAD2l2Xh1Nge3TiOw12ct0yAV+ciyT/jI7MEYvnQGaArVADT3g9FB4411ZCmJ0+e4h4ZHR2UJyH3XMsY5ZPDc7SbHo6pCDM8Fp2Ojz36OPNRDuNGQlh6y22cyORwnGt7hjXVshuyIGELQyokbSNrnGLWhV2QJN10Vz34w4chejPDXTgi8nFL/Igxpw1Rw0TmYddmAwCTjZq86573EkNZy1h6OEapeZyOZYpQciCvly1Opk+CuWUATkAIkEEFhaz3WogVHcoYUcWYyxjEfXv0xBlEF1n0OD0drrhqUagGaG9saqWvYVxYdO1snEgvQb7NCv/87e9HcUYpLqUiQPiVq16OPWD5jD92JJBwFtb/5YJw19eIwIOoyuc6KKDoZj5z7ho5BGImnA8L5swMxaw5XYM2ESnXhYWjjoigHajwexlb0ogANHrJ9dDeg+U8A3TYsNY6w5rRCM/hiG5syzISrBEBQBJih0TGfYvXJQNSuJZ9BAjqeecXIzwZW1Kc1426Yo0pISJpfhJSbBBrkhF0zOyHgB3IM2TE0hnWXs4XxUQAunbeQu+RookB/O4Mzu151qO6DIyuTOY1Whmj64niTMViloJjyz6hEZKS/DnHNVN0YF9bFAshQtqDEKAQ4N01WhlOn0QInOmsPyVRFdwc4Z50rruayDzdwhIdbRBvncRT2glkn4bdLO4eZClcZ1sGHrtOWLu5FtM5nXRp7eG61PWKTibvkYGcr7he5PUT+ZqfnQck7+0GcZ5IhaiViL/cK6X71e9xHS4BIqkYwX/nKo7B146ki2ub6AIhSss1kE5exmO/z/WOAjKvge4L91Bc6vjsDeT7DxEF7LuSAGmEAKliHdHEvWgnle5xBTbuIVzj2t1m5JfPnnsMX8M4s0LuR//f7g9eNZasp3OddEsncH0GMF52IjpzHjLyS0e831vB3NR6DhcqDh+ejOjWVpTimsT34Gs6dvjenbtd8/lv9n7FNSPnJhIlXgvuj+iYcR2oc5B5I3lgBnu+4lB+rDp8+X99A0JdURrHRAwWTe8x8Irfyvt3XXKZAMFh8w5GYP2/KDD/NQrDtzaCp58AeT3wtJ8Aeb0z9Jv+9X4C5Df9Cv77Pf5+AqSfAOknQN5VDpApn30fXINW8YERLNVZIEioEl11aSGFzN0synvoCRmMmrkAxdFRFvUjjGtQPcWCWafHOEBfs3AtSF+/dg3ukJkx1mTWjOmx0NbNwXkIj4IcABtAxgPERFxBn4VqqaOAhxaxW2q5f/eu8JEPfTC6SAYLqkNCnEHBOwL19XaiDVLJ0p4GEZGNy6EZV0Yb5Ec2gJ4Fj42ohc0HFsjPYJOX4KaQY08U4GKRL5DghsaNj+XiZQBDkhpbt2wmOmtu/DdVbQK9eziOQpRzA9ncuaiKxb1XzImbUjejAvEqLrN4Xy+99FIEuJegohRYyAbEUGWpQ8CoIlVoixYtipstSQNL5t1oGDklsD4L5WOjoBXEyHTUvDpVXKirapesEdhTbVZFCW8nFgLJFpXNqvHN1xeIP1VZEcFHM8XL3Wyi7BOUPIby0SgsYxL8nQ3Em6wk1mImsU5ZgKKCrPm8D9XOxoCJvpzl2FXLD6N4VBfEWAgqSYrtO3eE6+l6MSu5metygBxuS3lnQIDsBKibRRxFPSrIKmJhqurOhZ7E5FADWVA8vISIiTU4ZgoAJYfy85bBZrERPhEdHXWARXlslM27VxUpAGsEgmC+ZIFJwgK7cXHLddam34Gt39LgkaWlUUEnQaDSe/+BPeGjFM8mEC1VA2A8orgwlm7mAPolcs6zOEdZbPo3ozI3v38SCuRnn38RkKAIgMFILtSEbCzd7LlRlsiQ/JIw6wTQ6WFjVwug0lcSDlkIMJTDfWUGv2p3ibypU6egBiyM/SyWs8eoH86/+d4D0gAXAVYPHzoQroQIKEINTLhDmAEQW3H8KARcSdgBOO9UWc/rLFp4Db83JcakGf1W8P+z9x7wfZ+Fnf9jydqSJVnW8pLlve14xNtOnMTZJGSQEEJIIDSUFnpAe3T3rr3+O153RynclbuWHpAQCGSQPZzYjveK95Bt2ZaHLMnWtLXnvd+PbEhpuVcPw4v8rxLkFduxfvr9vt/n+4zPBPwyP91oCZW7Eh8YoCBWcmI3ir+XABEEkADx4PoTB4iExODw2w8MC4/98fo4Js8DxPtZPGxfUQFeKT/393/4aH9EknFZggfm3V85RKrwi30Q8d/9/1iiSkhFJBNyiSsaRlSDDog2CFQdCmNGloYzjMn9u7aG65cuoAQ9hziTMpS8RDpxjewn0fEQyRZ+XjrAdB9gaAvF0T3G7CRnE712OhKHTThFWgETKlDkp6dmEJ9EhBnjYizOGftmtlIy/eWXvxxe+uM14TBz0ATi+MZTXquLYDMAUArA/lDIwWLG+Th+vpFVk4jjsufCucAc+txhReHgETLqm5i7iDJqae+FyKsBYBr8KT9+AAAgAElEQVQZi1LLiOwrIhM9jTF2oa6aMZ7L2AZ0x/my4NqseO0uNlI8a7QTcUdNzb2xDNXnetqM6f3lq4DxglXOBY45gXPnqHTIKOfYiePHxwLvwxQR+/yMH1cCqJEKWVMESHUeoo/YLEaMOewqW8WIdAyUAhzuQXlul40F7faUpKfnhvsfHMXcMzZGbAhqlwHotgC0+Hd0o0gwNgFeS5oIHg2hc6aDsa8K95N3Dw3ffAUXF8/jY7fnhX98CRdRdDXpM+uPvpJEj6SHA0PQSnIF8C6TOJmxw/NDK4SXzr5GIjnMlhfE20kXkpF3c4iCkeiW+MzmPlbjYrC4OMOYQ9aI64gorCBSyL8z69r5lLyS508Enir4m266MZZyu5asf3dduOtTS+hzSMG1k0MeeiP3tYvxlBrjcyoh1FXJS3pIps2ZPy8SLidZw1Ts6gQUSGoyjg2y9SRFyHZJDQK8Pw1R/rGPfSKsXk3BLY4wS2uPE2s1fiL9Ve2XcOjNwoG3JhKhvkYngGdutjnp9Je00+3A2JCoL2c+mEU30ybU7s7Rb76xOnZQGXd3mLUplzVuJ+NUZ12rPULc89ETIOh5Lsx5d43UQaCbcgyApy40u2fepUi+CPJrEc+36eur16zF0TEhLJk7I3SdL48Oz4vtxCxBCmBAC4MZ770NkA+sz3aRlOGYqGjsCdU4KW6+8+54D2dMGMW80hq206VTx7XPZo2zj8Qi7E6IrV4JZuYuVd46Fa+df23sk1Cl/xqdUNNwYgjuG/1ntN4xeky++8wz9DTMjn0UU2clhoqyxJDC6xRBKHYxLrsA67tdA4kgyua61wO8Fh/ZF5q7k8Kh891hzbqWcMOclDCJSKXkhJ5wgWfzYnYJJN3mcIClTKZDYXhhPs44iNf9J+iSghOw6uaNbz4Rdr/9fJhEZFln0pDwH76zPWTzOl/6jcdCTuLFUJLZGg6VHwlf/OqmMG3FBJwec8PH770pNB16i7HUFI5UJYQ33z2Emp/5kX1TSWFSePzROyE4j4a8CSNibFp7XypjtzGsfm1DuHPlhyJJlpSL0hsXmYIQCQkF6d0KKi5HzRQB6KrQdl3RyepCoCtSh6PPZDtOh0LmLCOu9hEtVAz5ZReBYLBORHsgVMYrUHCeTmctE/z1dRWS9DIvn+c6+rzqCLVoW1eP63sCgG0h98+1T3fnezt3hKV0up1mnbeMXMC6ExJ1BJFHuYDdGbgTN2zZyut0hU3r14Y/x3HXWTss9DHXJ7uGslfav68s7N57EMfcUmKe5hIbeB7y62l6baZHwqyBNXIfLpDZOMAE7e2m+NGLL8Z1Szevn/OWVTlxHm1tmcCzSe9YC+A8z+pIyLlj5SeZp3J4/7gBhhbijgCg7U2ibwbhx8ixzLl0CtGhlUmnUz2g/pgpo8JICOQhrEUvMy7rWT8usO+YgCBDsjEdYkr3ayfP1oa/Xh4+99161vcM9kesPzyDRTzvbfStJOD2GkcUYgZt2vNwbuazh6qn86a1Bed0QgrijhOQkDVhF/PXuCmTIBg6wxjm4QNlx2Nsng4FBRc6s1L5mc0o9csg7S2C7+WhsqvtEj8vhTVN4kBCW6eV8W26KlPYUxqB5T3NZG1xPdB9Wc3c5DgwKtWYtNH0A9mvZsylpH4mjqxixCaHIZAsW7dnpC8SB8aJOpaGMy5xM0I8XsL1kc5c0Qbho2tscumYMI97dog4MuNb5/OMSzrYjaRjx74qCZ2t23fgfOkM8xBYKCbx/ip+GYyTbwzCG10vzu+C6DreLJ7qxFXr3kTiQxI1VrlfJgJ7LZtyfyFoz7V3H61Ax2tolKnXxvHciXvSPWGaHSC+vuIPrpP7R9dE90NdjH+/+vdF9qT1R2q5t4wOkMuOEOdU/+xKPJR7of49oQ4GX4/3GN0hxHFJcrG+6Wh3f6/KJJ+9ri6SMs5KbpGM870oEQsx1s2GbTT7dN9DPecDBVv+HGN2FfJIgOh6lgC1iycSIDzD/nzPW4qjFN54PvDZk/T0tSRwpnD9dedIDDbg8NM9nAKRHZ0xvK+UJPas7IX9nBJmik48GyhycS8nERu7OIy84t66F7myH4xnEsUq/N101rWzZ3Dcj58G8d4WHn3kN0NWGn2LvYjdiBwMPIN2JzrPodDg1zpBvM4SI/17+V9FB8gAAXK18ONABNbVXsGB77+aKzBAgFzN1Rv43l/lFRggQAYIkAEC5ANFgEz+0j3sCSmwYwPfX/yn0hsFNqCI0VRD2Cz7ZykchHJRQXaR23//3R+K0U+qm+zo0J1hDrUqNNXf2sA3Er30iUeM4tgDwI5yVZUjr3kNud5GWRg1oqrstHE2HHc2r18X1e8333B9dIgk8l5UTR07fBAF/lnAxPnhme9/L1y/fAFgUg7qN9RMHBY9RQoUKh9rJWJI1aGqqjYL0wHDjJVRYaVyy2zd+dcujE4P+z4ECydwKF1DcezK66+LQFgswIUQ2g3YPw1VsWqrEaiRjxL5MZqD/wF6RlSrqUBWAW4syxaiqNzM6/wYDlEzAkBCQNlDor0dkhcrVq0iyx4yhPft4cMYLUELr8vMmTMi4KHjQ1BUIsp4C0kbiRaBUQ83e8hYbm7rIgpsVnz/RlO0oQbOp/xz69vEyECKaHNv5UBYQPTKSX52I8TGNRxUzQH2UHui4hgrgAAHClBU5RbkSiLVQKokATz7eco4HKdxwFFdd4mD2FSUmirqXnvj9bBsxRIImpp+gAIwLh+FcQ9A9GbiY1JQml1EBanj4wSZ9wuXXU9nBaAiZZen+X0PHQAPfOR2Dl5NEdA3vsDvyQSIPsuhTZWmxIcEiNEMHtDFaFRe6wzx0GzsmYc5D95GZgn01XIdBeSqAUPPED8zikLISUQCJCdi++fwbqLblMkTAWYY01yHC3xuFagWdW7cvI2otAIcLqfCKJTfqpI9KEt+qeQX0B3DdbaTQ3Xi8ZM4kZrbooLPQ6kH0VpIDlV1GYDWqnJzcS5ZRNuG8nb8uNIY3+Yh9RAlobXkgHca/0DOtu+xGDIwh+dqGsThBkCkORS5q7w1tqQEgOc8cVcCoqrufG8zZ83hHp6KAEYf16VeAhBQxmitBAAGwQzHvsC649NYk/6oh/5YiN/7WHH4g78rZwy3xmivc0TbxA4gvk9Fod00AgMeer3HV4opf+/j/S6Gv3yaGC6BgcsHWInHmPUcwW5dY6gqyfmz/NruoNRU+gEAVlP4dxGRQReJcKjmmbpUDwhHTNl0QOOxkAmNAEwCCgVEAQn6+2x2WqgNGDgI0KJVMBRQKi8pLUZkDcEZ0wrA1kUJ+SlAMGtKO3g2ThEnpKK38nw9WfENoYhnthNXyAkcBD1kt//GEw+hkq8KjZTLb921L+Twnoq5zgJAmQBfC+fPZZ6CRACkNc4nHTDi6PGKqMwdPmpcOHHqfLh2wWKisU4DTgMwjRkB6CtBYP+Lat1EnFez+DeukdPJYc3b74QHUDYbJbGVeJRBKTnElnVFwkEgOAXgyme8BlDSOfiKCtzCUR86nRKSy+vffReC9BTk2qQYq9XDvCG53ABokgdQ3sb8sAWXy2RU/8eJW6vjGuluaoJQsgPErpi7P1wa7+HbbzVFV5nupo2bN8X3oFL2uReeDzdTyCsopttJdFuAymfUf6vE/dR9+eEfXqoJj39IN0jdj4vQBTX6x0Q/AWI8i04QiXMXPOfWXIihFHpWEohXnABAV8M8XIhz4a3XXw9zIX6NTssADHQOaGMOa2Y+18ljTNK7766HpJoQiVkJSqN+Xn/tNQiDm1CmP0/HxNzonpO834Iz8QLX894nrgtd5wDDmE+dP3sAyHoZI4OZW44fJ9JO4Jm1zvXJgvR27omdUNshY3QCjmVu62S+2EGUUwUulGLKbVsBB411ue22u+gl2M81HBrn+RZif2bNnsaauJ/34vzM2GP+7AGAamWM1l5ojPPAgvm40wDxGlEtG1f2wnMvEH03MzQBwtr3Yt9QjAXkfqxd925cyyR9jgCop5sDP2lSnA9V85o9L9GkCnkOYgKv/VHcUTrpsog/skDZAmiJm1aArdGUNi+dNzkyAPWXWBNxN6VzrfsuIhyoLA99FORmpA8Ju8tOhTd3VoTzmF5mL7g27gMWXzMV8m10qIH8/z7X+6abbiLucA0xgkfC7/3BbyIySKRjingt7vMiIhsFYo2FNI7u7//n34cvf/nLYS2RY8uXLI5gWytA/f966sn473vvvzeMn8T8VjWESDcU7cylDURqpnBv0oxlYl4fxNzdxDw/8vxprl1rqGxPDps3UJo9LT0M434ksU+p6kwI399eETaV4ZIYzn0XQGQMjShKwVGCS6qtm3JuXI+sgZOGJYaVcyaH8xVHQ0NnUvjq663hzodWEE/WFK6dUhSmFDAXDR8Wtte0hte37w1b91aEP/jiA+Hu+SNDC8/cPzyzMZyqxqU6tCSMJ0Zt1dJp7GdCeOWlb4Y7PvlRRCLH6J7YxrPYwJ7mnlCU3U/8JwzBhZdoTF9rJODs7BCdVYCi80sw0r1DPs+F889QiAznYUn4FOa8RnqMnCMlC92DDSWWyT1MEwC3hPyOHduj01MgW1Je8YRriXNEIs9vEmuiQGiFJDKAtev8QYhe+610geh4NXozHyJUkUMxsWZ2BxhDmkvcZCpq/VdeezM8Qt+XbrXX3ngzKuBnEJM0dyECglPpYQguj+7qc3Gt/u5T3w8LFy4h1mpSaMZ99e2nnomRVIoWGnn98RBzbzMuPvPrn4ldbd//wTNxP/WlL30prGP8P/6EpeXsv3CFzL1mBp+tLxykb8e9kfF+DcwTx05U4DBJY/3GAQj5MKxgBF0axxFUNEOU4o6FgDSSp4r91/m2i+HWD98d4+zWAdq/yBwyfvKUuGbqsoqiBpxwaaxfz//29PB32xCIIDKpYu41jm8Y8VUdXIvezhbIy4lEwtKDQ0G6sbDHj52MqviColEQQztYO3LDFkQ7cDIhlxiswdwzXTeJ3HP3MvPYi9YxDwxjDdpH1895BA8tsYOslT0r9DHzVBavobOznn1cKuKjIXStQBFEd4G9UIpfJD+yeAauOOq8V+5fyo8dYS9aHEkSXQ7yCBncvyTi/E7gDIxpvMx3xjo5eWTwDBUw7obyeRrYK45APGKcKI828xN7DxyTY4y7Yn5UvHMtMZDZOErsyNvCn0nYzqCfZjO/tm9uFqRWMnOc/Xut7JV0hdhNpNvE/Uy/maOfiOthfdFp596ik/2IYgtdrNENxT/OGTom8pnfXRfcz0uW6JpOZ96UuFIwswcnivtWf8Z5oqJS+fn5kHm6aCQxLl3CYel+hNeLJEMkCdPjXk7RgeKaSDREgUu/EyKShfE941bhdWIEL7/2PbpXsXNH4YJjx+faP5cA8ct9vOufz5Of8+xZRE+4jXWE17Dn9QwwinVFN7l7Hvds0YnNM6sg5Er0q+/HM4KEcxqxbIprxrMH9Z4rNJsIsdSOozCdtfocUcANrCe6bJo5I7l2G6HqWpwIeWYcp/PMJVxWkiCuNem6YXS98B79fBafe+ljB8pll6+b4T42fHZwjWFfteErs/4ZmvQ/134cvkMBCI6cyzFYKiQGQYJEAuR97o9fBQFyxdHzs2Cw97+nAQfIv3SVBgiQXyWEOvCzBwiQgTHw/9crMECADBAgAwTIB4oACeFP4h255g+ORNBPxaAHqD6yd1NUNqE28hCuojAN9VBOCmWLACaWbXtQUEEr8HXjDTdE2/cGlLeNHDSnEp3gxlznh3FSHqx1l7RxALEkUNV8PojBTlRqRRwWmn3NUyfDvXd9KEwCNLaDpIbDl26TeYA7SRwMvva3Xw2f++zjxJJQ9simfCggjznTrWzkje8wf96DmYcJnSA5EAcXeA+VZKMPByg3Z9/SbA/7djKo8i4tHUOm7oVY8HwN4LNKTEFv+xzGUNK5n7iVmURUGUWlQ2HH7n0hk0PpXXfdFSOyKgF66jgcmrftzxbMlBzxQKTqTtdKMe6BqahcVRgLNPreBDl0jugiMU5sMcCQhaequwoBHbbjSikl97u/zLRfHbb/wOEYY1NSQgmtcDzy0ekUVF7ifVSQCew1tVPFaVZgulmAGDCzELVmBz/zHKraynMnIxng9bNo3YLdepSKKnVHAQRXcSgzFiPGQXEYH2S0EA6QYWQ6b9m2JVy/cnn4+te/Gm4l1slDtqfYdIAZi8jVs17goD4VkD4NoKCMDOLD5RXx9+c4+Dc3N4QnHifmoupUeOmll2OZazKKxKwhObgaDgHSAg7ZJSBAwOG/iwgodIER8LPbopP3k8FBzlJ076VdK4IKRgeYn9wBwXau6gxkzrmwiEZWS1MlQC421XEvR8UC9C5UcWdRcy8EhNl/6HDs/NBBYTm5sT+euD3IqthrJVbMMev1Uml/hniME2dU5Q6O49kDs/dPoKmRMSAYcfJ4Oa6pvDAWUKwZZ9Rk+lkEhCUBLDGvI3qmCSWgrikjgiRAFi2cz8GzMyrXVREKjJXx3lQbCowOBuwQGJbQK4aME0Q5BAGiereesW85cTNREsaBtTO2LVb1mg2SALmsapQE8ZD/h4+MDF/8yv44XnXv1PIzfX2fZcdkB5/B3g8P/v2H/H4gwMOguszf+1hR+KvvWY5t5wOHY2cP/o5zh8Rnr04xQDnzw3v9TPR7pAJoGpNXTMTPnr1HwlFA2S7KVbMgC5Zce03sQDlCUfU1gOA6gyThPJjrIMjie40Mamfe8DpmczDvVbUKmN0OYdbDob+6ojJ0tXYCNHcAtpyEgCN+jOiHLIDCFMihBtS1vXym8xfOhBuXzwSonhq27NwbzqIazhpWDLnRihp5apynvG9jAXr5+BGgO83ckch1qQb8KhpRCmk3knFQBdGCK6ThPIrXEsbbGZ6dQuKUJoWTgKuLlhSE5gai7Lh3FZAnC+YvAIRs4dkAJDuHkpg5SwLkOGNFAk21tdESzrU5PO8C8s6pkpnGqFm2aqST5NL8a+dGYqEMx8hS5ozB/D1VmgKk9go59+zZtz+639KJUtIRtGRFdtwxbtpE5AiAUXS7AYpJuG4DrBoJAOP4iqpaxo8EXxvjyW6IFEDsSH5wN9rNh0fx/MR9I8I3X74QlZxx8UCqesWh1e8E6oukueC8efKOjVjMzL0c3NUWRgOs+YxYGPvGa6/GZ+teSop1avT6mXG6FdP/cQxgVvLheggA34Ngl+4p44Acn4cPHYTImUrXxDZcBLNCEfNlG/fwTUq0P/z40tBxlgLhCBZdjESHxMdgQJlz9P4YVSfRPQng6NzZMzFX/VocbBcgHNYQhTMPt99I3oOAjTGJlsiPwYnT0kO0EkRpEkTcpKkzcSg2U4r+fJg+YwoAYFY4eGA3hDa/hgSVEG3jWWcpRY1L5A1CgWkzJjNlQsiwhp2GVJHIX/fOmnADn1FXh+vTCcBeo+jW4NwQBJzO+iMglkeReRNznd0Njg9dQf4Myc2luAiNxjK+8ESFcVWVFJQTScPfq8ZReJL17Lrli8L0CSOjmKGlYxAFx230GTBXEC+XePF8SOZ6WF5bSdHu2l3l4XgVbpXUITHqJjs9CRX//NAA2bJ208aw4roVMV7nye9+G+cfTk5IuRE4Nyxq37BxQ1h1333hPFE3XrtC3vf8+fPD66++GmZA0An+MTjCWpwqJyoh9WbNCMuWFxBlB/AP+DrYomLm01TmH24cYHpNaIY8auU+Dm+oISqrPtT1poSz5efDNXSvZPE8NRkX1TE4/PkP6aPBMDBhfAngcTrkZz1zA8KD5i7m6pxwAmciIn0iixLCpDEU0V+sCz96B+FEMZcB8DwvNy189K4VYcaIBByQRaGcHpDVW9+DuK4lPig5fOHh20IdpHRNS0bYV1YNEU381WOP4F7gGWutDpvffi5M5v4zCYX/9fQLuCUYI5BNLfWos6dOCHmjMum76C9ilpzwGXDvYRSk64hzrnuAPMjADghfwVljKiMpBsjfAoEnaSGAKann39NZ43ou8bGaPp1c5nbXZkmRiRAM7kuMzMplLxYYv908x/ZZCQr7XFuUXce67To6FaeO+4IYMYj6XLW4a7xF6AoOThPdZlfFiutviOvMWohJHY/VjO1s9n9zlhO11VAUWllXklgfvvfd74VHHv809wDH16X28DrOjDEQ1O+seZt1PyvcccdtiCOIgyRKzbH+p3/6H8Pdd98dFt/Q7/p4941anMJzIzGfwjqVwjOsO9eIqgr2M3Z0VEJ2GjVlp8gIiMyRo0t5jkYR7/c0c6Olywk4M/cSv0WEYSMOGQiRxx5/PHzr6e+GHXt34wKdDvkyJKrp23mGCnHxPf+FKeHJfTh2+LNs3A+RgGf/0dUOmcs96aEPY9rksWxTiekCEK7iulQzLkZRPNPdyzPE2tIOydHM+ruTAvTx7CEaWE9Uz0sMuvfRYadrs4r1vJ1NyIkKohxxfJxifXEdt5tDx6dAdhXX3IjC7GFEp7GuxngiVwLWbeOX0nhdXXXFrBVNEFa6ttJ5PnVNul4IbA/i2mXkDCNmrD4W3wvIZ7Le6PLzfbUSg2fs3CT2LH7vGNwjFZS7p9jRB2k7jv1wNwKXQ/sPxr3EJPb4ilh0D+nmLR4xEpHAqHDgUBlzzoXozpXMtq9Mkr2ZPboCDTud+uM4GX18jh47cGLEEkA986Frky5jx6B7Md0Wkh/uWYZzzST+JPjt9ZMYtnDdniTZgfUbNoWJvC8/WznvKYl5dAJOIqNo67kuNTU4giAP7GjzbOD+SMeFr6mAKRIz0XnS39XWD4JzBeMeh30i604kmqJrpD9mK0ZC+v/4e9Y8e0Bin0pXFMf45XPs83bC68QeTlHTWe6BTtASrqvPrj/JdU2Bln/ur9N4/54j/EqClBtWPAyH3Q72KWM4NxGlx1hSbFDLmjmOmNuDnBG8Doq00tKJpeMM0AKJr9NaAr7bDi3mWAkg5xTPTZKpkiCOpWSjZ13SYx6ZZGn/gd29XiSiMlOJMzsWLrz20bDgN3YiOumBfGOPVdcRPvWJz7E/1wWiA0SXW38MVr+Zp79L5co1/VU5QAYIkP6x/fN/DRAgP/+1G/jOq78CAwTI1V/DgVf41VyBAQJkgAAZIEA+UATI9N+5mwgs4qC+MjfM/jLl3hw6BPZjDi7Pq/FYHrAFertRuS6dPwO3xtpIHsQYF4BDc6iNqPrGf//vEVRSTVRKhIjKwwm4BHSIqDg+jhJsFJENI4iOUcFk5rfKskIIkH27doSVy5cSkUPEy9gSNvSUkJJB3MGhzHicnSgb0zkkDEdtrQPEA4YaY/8ZZGEiG/0mVGfGQRj7NJqDcBOAie/R3HgJD9V0kyim3LJ1eyxUt4xRkE7SQPBRt8c15J2rnm+DlDBP1xgBo7oEt3ULNBCnoOLeuCtvZBUHKuOv+r/6IlB1B2Beu3EnHIAkMiZCIAh2XOlg6OVAm8Nhq4ZD1/oN6+O1EWydf+08onAE9aaF9Rv7I4okUixh1wrfgK19MFniEhMe4q5bsTxG7QhoHTq4P4IQq267FZdOM/Feh+O9MVbAzHsBhAu4DrKy7HXJivcmFVA4hwMzbAI5Jh5QcBTgMhAArednlaOstD9AMHLsuAkxLqfyHOAaefCTKEi1uF0wwMOjjgwPnB3dZg0Qx0D8VSHRV2drUI9iT7DkNCNjcPjQrYtRxh+jB2F9mDR5KuDY8PizPPT7vToaEiFFBhH7ZGG74H6vMQtmJPMZCsn9Vrl2HlBPRbj9Hx7ezZVPRyH5FuDn0KHZ8T5eIu6ruBDlJcC5kUxZ3M8WwIaZ/FxLN82qbgSYLiBSxIN5A9dJoNaDbDFOJkmJ4fzb+IuSUSPCG0TU9JDrnkzckqSA98m/LFmynti3asDy84yH5UsWEbsCAE6ERBfEx/XX3xx271wfYy4OHKX/hXBxicYuAK4CiII7br+VmJiX48+006WK66k68fix49GZIalmmbLvz2grCaNGxvvO3QCgPAtdntjpI7gIyKTav837qWuGsR2LLfm3B/XffbAw/BcAQl9XB4uHeIF4gQWjEPx9OyCK4KvqwyuxDx5WY1QEwHYPCvjfe2g4r3MhgjBR5y9oAGghacopmueJqDwApRaA1QaAwzE4PPxc9sC8vXZzJNvyslLjP+04yvKyMwCiJYoARy4f+AVYhjLvGMPXQp9LGz0gEgAJAGuCJK3kaXcJLnMfmxhjHZAfXUTgnEdpfxGQ8MipylBEhBK1n+ES4Pm1y1YAipCFjwJ7Jhn91XXNYet7+ylCx/VFDrx9MH5mu0vuvecuLl0vxGYt73dNuBai4SzPYBYxRkPzAOZxJfT0tIeTJ45E98eQISk41OagLC8n0gcSobkQQL0ewI74JSLPWnifR3D/DGOcHUB528M9NTbDyLbRRAkK8Di/6ACZDCAvkel9M07DSCbBLYkKCaL58+agGk+GEHkXUHleBMJ1O0iAXMkRT2W83Hw3DdCXvxrqKfkFiLYQeRrPrc4xf/3kk09G0Me+C0mRXsbRlm3bo2sECiNGdmTTMq2K1Pi1i4AnffTzwiSEJ+4dQfxVbcxrFyO50gXj+5H0EAhKA0QzD10FsutJOlnyRcTJjMGh5Xz72isvAcbgnmGsL1u8ODoyJHMk/nYQo5IFeWOM0nPP/yj85h//Sdj0yquRQF5AObjz+XnWDwG7cRAfPre1lMEaKbQeN+EDn10Z+hohQJ2HWZNc04xKTOJzbduyLcb2HTywn0i0UtYfiEDmE8dy3YW6sHfvPubW62NfjqCcBb+WkmcBoK+kx2E333eG0vD773+QObUBQGoXQHQOBCV9PmRKSXJ0sW7pjKoFFG1u4hlj7BwkCiYJ0s/S6CocSYLWx4i6GjumNJZiS7jXASZKnPm8uXap3N4D4DsNkNauhnWbtkTAVsBsJ9co3x4gwO2FCxcQt3QqFiQbo/vE/oMAACAASURBVHIYEqWbcXXDqpsAJA9C7raFVTffyJq3Kz5rrnktrJctfO4eyMXUbpx79tHQ73AA9Xxfai4Ohq04KYgYZN7SgbeU9WYMQC60aHjmh8/gOpkddu/fTXxgbliw6NowERdbAsDlk09+mz6H++K4WL16NQDfGD5zaTjOe+IhDFNR3KdDEO0lWuk85PQpAPAnPnN92LShKkzg2uQAaie5+WC+48ZBLKBi5v6162xh7REwbuJOJurooAA7k/LrMoiNo5iWXthD3MzMEkiUQZHMyM7rDicOHwup/LcpE/LD0coLYRcOkds/sjAcgETesb0+1DNtJZNklc3eY+rUsWHq2PxQkt0drlu5JOw6cTY89/JLYfH8mYD658L9t99IrlZGOHgUF+Qg5g3moYU4f7obyNxqb2D/xHqL2OAUXT/b9pdDkpxm7S+J/QtTcJ9kF7B2JAGe8tz47BtZpctHMl0hRDLj2XsrWaP4wed0J5GIKsg7LACBpJEMFLR031aEWCI6PHA0ZENwbMOJ6XohcGqUpu5S5wajLscQ9acSe8uGd8M8XKHGA3UAtAtIS2SIVc4gks21R0efnWK6Sg+yT5rB86JDZTPzg6KIlUS1HSAyyi6jORAUe3gGxuOYKpk5KFw6oaszMzou3127NlyH+/U013oIEVVvrN8JmeSaY1dPYA48Ex4lstJi9G/8j29Esc1HPz03bHq9hrG6P9z1obujA9Kfncr6caKMDg3mo2bW1fLTANwAsqWMu8raGmI3z4cawPZJrMs33LSK+fkUr3EwOr90Pza29oaG7oywbtseyMTCMJ5oqiMny0MS0VIJzFctOFO3/+WSOGv+9dv0/ECEnz12OOAdCOmS73ZVQICMBuTvxgEyvCgPgvtIjAJ1TRvM+ysZMwlHzYmQlJEdLrBPGcS9rGGPm8zeRBJAFf8I9sr2/Oie+M6T38WhUBz3Pp38k4A7o+zoiUgWZOMUKGLdN9ZR8UUar8GSwt/riA4Q96fOl/bJ6L7WcToVwqsVcUUj12I20VwVx4/iEGEvxXqigwgEO0aU2iukU8zjWC17Pl3LknI2V49ir1PCs5AU902dkOb9gigdPXnEIe7lvktED4fwKIDcPAtgf4o98DCcF4XDh0NoVfKM1sSOMuPV7I7LhSiRxPGmO19JZjt+XXOvuCs6mO8k9vxMjmXJPeM7XdcE7N2nXDiJwIU50jm9hHnTiMAZxCa6J9LF8/obb0HULoz7JIkYXT32zek9cC2VGNLZNGfevLivVozk+zFOzvg+iRPXGMkHvxSGGMOqQCGRvbTXwGejv1/EELL+OC1dH0yRsYfD9TyFOcxYRkkGv3w9e5F0dfk5FJtcgPiXGBnFdfQ1/HKc6wC50tFhJ5Z7IfditeyDOiFP0+iNMwprKG7IQqLc8hlHGrv2c1+62Mfr9qhlDclnb93HOGnXJc9n3IazKpv35f7MOabDPR+fV7ep0IzCIh1pRulKrjmB6waRCNEFMsjxwL5o9z8sC3Oe2MDng6Sh26rlEiKrYZBjHSnh1z75hRiD1U+AsJe2dFOBRPQb9ZNE7ydBfrxJ8fTkz5Fo+SV+DRAgV3txBwiQq72CA99/NVdggAC5mqs38L2/yiswQIAMECADBMgHigC55398sU91sQrB499YHhb9ESWplmVzSFBh6OHAeAYP6SXkdyd0cxgiusYMfg/lAjACOH/zlf8aQd0ZqAEFKFUhekA4SdZ3NkCWB4BcDr2SHSrjzX8vAQB4iTiNFRR6N7G5n4hK3JitVDz3zQAjdgAsXbQwfB3nx8MPPRiV0WdPlvWrGdn8+3PMczcPeQSZuu0C47zPFA6RHiwkaXI4UGt794DjgbOLDXnJmLERfBJcEqjTxWLPiMW4OlZUwGWgZmzm9TyQqcz0s61Z+24gvSb2RugA8HAjaOG10souWWQ0iQpXc3tVb/szRhBHERX0nAEsFDYWxAOUIL7gvWCeYMUQo5N4XTOQRwFW6AiJhaXGUJD3W11dG3PbjV0RcPgEXSmHDh0gh7c0gumnBEs57I5CYbYHNbh5+u2AGafJ0M8HRGgnm1sSwqLwRJR0F3HxJHBCvQgQlso184DXy2GpFSfGpi3bOVBycIVwuGbetdFtUI4aMDG5lwNZayze9dA2FmDL8SLoZv/H4aPHAUo7iblYFrYRMZSRkx9qUUkL0nd1XCQ+bQWKRXOIiY3gALX67TWQLHmoBAG4KQv2sHb42AmUbiPj9ySgmlPFJugigZTI/VMRb09JKuo3r/t0Dvq1qNtacGwcPVZGBNFMiLBixgLuHEg0HRzNjIF8xt84QOgMwKFzuF52Eyk2iFiGFg7BhQAN3isPSBOIpkoAKCrEyVBFpJYF6pMnjQ9vv72WSJNq3DorOIzWEWs1nLiFggjmvEkRsyrzdmJkjBiYCiiTCpieT8xbZjqHYX7++k1bUa02hDs/fH8k1ozYklz56EMPELuzBSCDAlKA8cmA1Kr+Vr+5OroDdGhYaluMOlySacKkyVFtuQ614yEUkJzyiecZEzPHjb6xONVS2STGggdtIyUcf79z/7Dw50+e41DaL3H8lyz+V/7Mw+j785L9cwkQY1w8xH7pvoLwn5+piYWqQxhLnYBdDdwLP3s9YJTXLJmCzjTUszNnUlANuXMakmvj1j2Qn5dC6QjKoYmMKshJ5yCfjvq7gnvUDEh7C+Xlh+MzMJJMcjPI07iOnoubuVaZunQgEFpQPKYxJhmkobYSMJIHs5JM6l6A0RQy4Y/y67JTKCnJUp8899rQyd8tKsomeqssfPQTD5JffR6H0lmUuk2UoEuI4TgDENlDefUf/sHvApDl4uYhHoe5SlBtZOkYAJUjKHfnEod0ihJY+gjI9B80qBv1/QIiqtaEVbdPCJ0XASTJ6s/mPdiDvmXjdj5vG2BBR5gBULhpzw5Kpik1jgrthkjq6rgT+FNlbR+Pqn6jMxxPx44d/XEmuISnCk3jrrK5znWQQQIUbxBNp4q0mPE4eV5/if229Y3RvVEIgJLIeDAi5FUIBztxJjM2jfTbvHEzkXQfCcNHU0CN80uQ6ijk2KHDRyGiiLJhnhFIGYEz7FzV+XAUl9lQ7lsq88ejHyoI3361IfYhZfOeBZIcGM5//WJRQCMjQixCjzEa3DYIxdEFQ8NYwDXnLx1DutcmAOzbwdJBtIlK04vMu+eIqZtOie6BPftixMp4XAjlzPWCWRs2bAx34TCooLukrKzfCaNqfh33QHJHQmjRHeNDxXtNkUwSTBPcc9xXn6nC8XEOEr44lg+3cQ86mSN10tQC5rbwHuznSAMsLADQ20GPTA9z5AgatcdD4tW1ApLy3odk2deSSmTV3AjGJUHunD5zIhIgswHEL6GY9j5erG/iGckNu97bF5/prNxM7tXo2AnzyksvEUs1EoJ/QryvuhyriaTzeYogIXO/8Vp7WbvGQ1pYaL5RAJq/O5S4GefBMtxU9m2M5jUtF/ZCG7voM5/LWnuJ15hLfKTxbr1c28O4jhoh9qaWDA9jGb8MvjAoRuBAYDO+k3hehnLfT6FGTyUO65vfeS3kjywIU+YsQi2/j7ievHD3vXcDgLbRo7QVUjCTcu9bYzZ8As97HWtWA5+9QKEDKutXcPhkMkcYt1eJ08YoRsF9o7waAIZff/tNAMyZFCYjvKgfGt6ECL6eouRc1sVB3JcElcjMLfxAorBqQiaF6IMA+I5U0rcD6Vv1zj7+bgj1jLPK3uTw5qHOkAqhOg5325RS+mbaTobK4zy/iJJLRxQCRreGg9Wt4RyMxzkI0827zwYhygQem9vuuRYgPpPiZ9aDDLq2KivCv/vyH4ZnnvpW+ORDd4Re9ijHAGAJUgwNXLI0lOOTJo4NmYnE9VyCfOOa6A7pxJ3y/Dvbw+a9p8L46VNjv8yyJXMpvSZWDAeLbhmjMlV6S3o6R3u/Ze/Oco38/QSIUN2AutJ0K9kVoFsjNYP1hL2PJdQC4MbnCOgKmio2UYDy/PPPxbXf13HvUsoaLUmSiYPAOEjJ05U4dn29SuJySnE26QZzv+eX+6sM3pedbpLyo7hXTeyPdOc9+b3v03/zcCRNmiCodKbmMF5qeHYqGbuKLvz+TEQn3d43HWCA6B2Msye//2zoTSuACC7hp/RG0nA+kYP1EJd2R/3N3/zX8Bd/9+lw6XReJHwn83N3QT7eefeHo8ClEQddY+0l3CPr4jVdetNKoqP2hb1lEIv8vDrW2HPsowoB88/iyPh3X/hSnKsPHyxjHsiFuCwPByoawqXOQexRWkI+Y7SN95eGi+iN3ydajq8vPNsaxhTnh61r3iI2rTV8eNVK1phm7nFidD6MnTQdMm8se9o09hgF4b997SuRqHZfN37ClLB9B6TqlJms8xAAdG1sokfl0V97PKzfsjG6Hfq7xDqi09ZYuoPMtTeuuiW8RB/J7DnzwybEOQmMayNMx02YzHPVjMuIjiZIn2GIJQanWBDeHZ29UZjAWii5pZBHOH4Qn4e/gtNqEv1aPMd0E9UhyjAii41BSMtl3WEtspRct4O9LzoudSBJnOlmyEEgc9MNK8NTEJnO4wsgC3RlbCYybOWKGyDzj0YCpZ59YyL7lQzmWLviHJfGUqVC5kqI6FST/KjHraHj4hRzmfvtfteEUbOKqOgxY2/tl/FRkvszIdtGsYe2K8+9huKflMvj7cj+IzH+TLbB2FOdDgsXL4n7IuO23oZwW3XzreyTL0Wi9Bxr+kyjPvl3dDQh8HItcM+awj5Qsk9yzB9k/FWSMWhcE/ea/lkyPzdGYnFu9SzQa/xqv+0xvmf3RD/54omSFBHkd8G78nf81eX9lKSIYjKfNXvOouuEn+/vdYU08Jy7B/W8JAHqWuCv/f4e9qSnqhFQ0G9Xynmngc83FCLtsYcfCd/4269H4tx+wMGIh/Jwfese6uC1GhA0pHBvhyPCqqRnroH9ma/th/IcpwNtP2uMkY2uS1IQsd+t37/x4543t40SIPv+Fw65T77j37occ0Xfh8XnPRnhi5//I5zMXN/kXNa0TNZB7inzdSY/37NSP7HU37ny/v3nv7Y8/P+mw+N9N+YX9st/7fv8WT/w6r5/oAT96m7kB+H6Xd0nGPjuqyPgru75G7j6A1fgaq7AAAHy/zoB8sven1zd6+vGjbu7qxnEV/G9KmVj8O5VvMZPvvXniSj96R886Nef+099khQW6B76Og6Mx94K4zkQGy90iJgVM3Q9HKlG7SM+YVQxYBexQh7kVG8NY9NuXI353m6w7e2wONr4pQMoB1U5ekAr4DDkIU2leCVl3x6up3FIu0i0gEXnM1DjGY9VAGDcBECjSjiPA45kCbhKJD/MOq87Wx5z7gfb1cFhpBggoYOf5WZeC7dl5SMhAPJibwZAJOCXB4ojHCITAYrTUOap5lWF5UFsJO+vBuW+ajCByCm8j2MAa7PI11f51KO6HSCvDMDQWKhpAF5r1q1HKYrzhYPhYTL0tZZLEnlgU+mumrP/YGfZIFFdAOke4uqJXxqHkyIRNbVFpB5CVJe9+uorUTGpTd/DnQekqRBJFqlb1juHLGWrwF/4EbFRM1Gu1dTGmKfZRIdY1mnUk9n3AooWus8jbstDm+6NeuIvBPUsd88EeO2iqyCBQdjF4dsooV0AaovIotYl0knkTTdqyUOHj+Ai6CGeoTGM4f3mUhBeQWyMEUgjSsxTJl6HA2QR99lBmA0JcJ4DrxELr1EoPo3Iq07iq04R+dSLZDEZK77dIM2XLoTf+q1HwvlTKOc54O8llmLylOlhA8TA6DHjyfI+HfYDCLQQvzNy7ISQjzL9JCRNM4fRLg9rkDgqLc3Kt9tCF4yHSO9xIoPEjhmJjqncw9jfge2+mb+j6i+Pe5AJoJTDYayIsWikjdnnlo2aE2++uaC7qkMdMu2tF8mi55qijM4CqB+HMvl5lOiDKczNIt5EYk0VpPE0klgvvPBCzGZu5ZA3BIB4KiRGBt+fRxF4Msq5TsinbTt2h9KJ1/DZGXOQY0+SgT+aaK5rASjtJJg2dQrk2QiejzOMwaNxmrr9ttvDRgDf9Sh0ly1fEbsoZgIM5wCAbti8NUYcbd6+M/Zc2GUiUZQG2N0AICYBIqghiebz+8ePjv65CJAfbxrJu4r54/Zy8PxJgnzz9fZIdiYyDiRB7PTp4j7kALhmoli1GH70aBSvgG8nIeIOUgBup04P13cUYPiSeSirITv37NoV5xGjGlT9DwFcFLCT/OjptOunE6IT4ERggn8uQfag28UF0hLOErXWisr+AtE4I3AdFfDPRiKujlfXhTYUiqnc2zwiUfodIB3hdlTcTa09oYFYnBdfe5toqzFRvSrY0k5he97QIURJAcwB0JYD+g8muqkFkKARYN5n1lLvdgC0QgCpqZBr1UT1lU5OADQ7AyhGnjdK4fTULCIuiNtobAOkLueZI0YF5W7JlLHhDJFZEoeXmBOc14xhOgKQbZG1SlKBoMPMvd43FeGSqYLnN91wI+sHUSbMS5KugimSqBuJJPrc738ozu3nK+wTIVKFa2S5rspYs9lVwO7cvhW1aX7YtXNbjFtS1TlvDi4S/ls6oJXFwik8Hy++9GokPrMgJDuY/0pKx6O03R2z7C8RYZUM2JgMePToXfnh756tiiW9PgN280hERCcQz1wC79PeAZdcHSApjJ9inodWSAeBWuePYoig/fREzaT7yCgX1a6uRXncM0kbuzeMfpMQsaPA628fwGIcI0ZgCfAuX7aEz9dLJ8fuSA4t+dD40HRcohcn2WVBqS6KKUShVEN+KEYV7DF+qBbASDVtCmuBkUF5KGqP4QwTMDVqzgJ2C8iXLF2O22pI2ETvy2A+Y0nJONaU43SB3BmjVKjcZcymQ3ahQNcBYmSbZA4ECEnyKOE3xp6Z+Qvnsp5mhEMHDvKcdKAqhwzjXgxlzEsQlOC2a6TEuhIV9TBU/WdxJVps7hjQBdcBIeB97VcgJ+G0LI0OvJEQ5h0QuIKZdiHVAJyfZe2468N3RXecLrAcXuNcwyXi5vaHERmDwpwZEwOLg3eHonfcWnQmFA4rCEmMsSqU8c6zazZsDZW4GRKGDKd8vA8wcRrkCnGTrHeLcbplQTZIQs3m11vWvUOET2o4A0lx9733xs6o4XweY3Yk54wuSnN+kqSHqNIetJWx6HboxtvHEUdVAAG5M5Ysf+zee3BlQILrmrEnA6Cym+dhMGttG6TbYZxUo7lmnUQntly4GGrtQCosCc+8ewrgLyssHj8mpHczztoB7hkDSfCmxfZgJGcTa5Ue/nFXbTgC3t/QWhs6AJTPkho0e04acY+jIeRGhFOHd0O+JobFi5aF21YsYKxA4gMenmtOCNsOl4f1OFY/+1u/zj6gNFw4cSjkEw13BsV5dnpBWLN+T/jhm2dC0tDE8PATnwkTp41nraoMT3//WzHua8HihVyPYhTxCiSIpOKZdy+l+y6HeBqJeO+385FOWd15xripPU9MBsgETPYZ0AXiXCpI7e914kpA2hekw0+CrJH9lcCqz5WF2GU8MwoFZkGQOE/EnjQIUskYRQQCsiWKL3AQHMLptHghHTCMHZ2odi+89Mpr4aGHPh4JzNmsQ3tR4BfiYNjEWnTzLbdHd0qMMWR+zGDevEgEYiKAbTsOvhdffQsCoj7cdNuHo1DGromUlMSwedP6cPjAvuhum38rpMQZOo0A1I3le+GFH4UVuLF8j0foX2tm/RsNcVmKSMU5ufx0RbjEdWtgLjxK9FsXT1sde4SMrJzwyKOfAuTvo5drL66F/ThEIFbrGQg4/nqZj/KYfxrZy77713PDg1+rRPgwJkwsHRXSB/eFw4zLQRAfM/j9xFHDw9H9FKQzN1Yj1DBSaSbPuKT3gX274v54wcLFsWvk9TfXhWU4Pk9BGDexx9qIc/nTn/0MJPoF5lJJiwTu1TFchMejkzcRsmMWxPhmiI8i1o5zEGhJ7LkLieuyNLyBvarjX8LCiDCfN90FxkfponAfpGs7nedOEtf+nCz2HSX0sPjvRly/nYgykvm8kvydOIiMYLSDRdI6m31hE+uaYibHoBGYCpV0qnguaIR88zzg3n37th3E6K2kP6SC+8t+jrk3wc4anud69o/+2/2sf2aUYjL7rTZ+Rgekp/fSdc34NffEEiC+Z8UjOo0kQdyT6+yWaNCVIPmro9r9dCERrP7Ze+8551MUz6RhD4j/2JFk54gOkNdef4M5anbsALHr5ByvrUulmXXB9cbnyHk3EZJD0sH35ZiX0IndI7yurj8/h2uca5p7qCbEUQqudJtfOT7GYxzr2z85zgnsG9sVQf7+45a/jrAd879nGPersduD/bfPZnRu8ns/v0Rl7Brh7OD7GgzB5TVwP5+C8yMpI5nrTBQWZ4SzkHup7LlH8fwdZb/Qzf69GmGITs4U1so0yBFGHOuG30t/CutJMmvzeeZnP5NzgrHBEiDHGJOKL4ZwPSJMIwHiZ4nuzn4ixM+w+9vLID/W8av+g6yighh1JQHSm84ZLiH83r//M4gURErn6CXCBSI52AFRFbvjLhNDAwTIz4MBfBAA/KsDoH+eT/2L+54PwvX7xX2af5uvdHXjb4AA+bc5aj4Yn3qAABkgQK5uJA4QIL9gAuTXnv79PsFRXSCqzA99Y2X4xDeb4wHHnOg3ULZPIRfag8Bw1MNZOAi6Oi0PH3+5yJP+BwA4gSdL+VTWjkGdtHXLpnCCyKslqDndSMcMXNRVRQBeO1D36VZYQC74OeIvJqNcbKBYW8V8GiBnKQdwbdqVHG4Pcwi/HzBEcPDZZ38YFs8YF1/HmB4tFSqYPFjp6DhIsbj9I9eg+MoF4DI3XGJCJWTM0UZFV1gECHDkWHRpVEF8FKMCFGiUdPAgmc372/D26ggqrSK6Yah55QC71Sggt3PYX7riRpwD+yLZctMdd9A/UBHV/H0AfnfddWcEJVVme3AwU9oeD0tEPdScoaDZonEPmpMhUGrJnTeGwvgru0RyeA+xAFE1mApWIqY8RTUBgniIVK3ZTDyVijWLuQX784h7MqbAmCcT+QVmJ+IiMR+5m4OiKmI7HapVHHLImoYaf8/unVF1ncohcD/Ac77XkGtjRj5YDEr5EeGddRs4yKZxKAyhHBBy3oJFMU8/HwLsIv0NgiQeXKfRm9KMQl5Azg6NUxSenzlXQ/zVaACKnpAKENECMPDya29wv2eGpQsmo0Azb5nyb5wfgyEgklMzw7fI675EMfXseQsAiC+QdV0IUIESHuCzAeDFgADL0lXSR9IFgPyUsWYcmCWuRuAWEHjNprC0m0OmZIjlvYIszYDaAvEZ5m/zmYtQx51Grdof8QWBx+HMw65f2ZBEKai5e4i4IJwhFA9DccuBc+rEcfSWvIJSfVooB3CfMmUa6tOD8fBt38Kzzz0Xc9db+FkZXKdpAOPZAPg5Q9IYC8ZHdIXDAOGjSqcBdrwXC7CHo4QXiDCK7XOf/1wcL8cg6nQkuVROxumhwv+Vl1+JSk9B+lqAfvtKJDvSUNp2cwDdu/8QLhlUqtxHAWujJyyGTwKAyOPXDQCqv/NAfvjd/3Y4kgs/Drn2oHvllH55Xnm/A+T9U3X8c4izQWQtJCMj9v2oQv3i/YXhm6+1xsgVz7aSN/aARLWxedjck3yUqOkofM07Pw6RNp2x30UfzHQAp2kTp4U24mMsdK6F8PMAfw2xKwIDvcbpAeIInhmBlQdZ0IMK2BgKe38SONi3oC6tkwyBaEukmyUFsi2PZ/zp514J58mczweo7iAiZ8K0mTz3+3CxpQJWzQkFkB5vrtkQ6pshCvget9WSNzOmQa6icuwl4iqPaJ921KK1XD+v9SXuVSrk32gAMWPvdHxc+Wq7kEOEz2aAsWt4n/lhN4DbLiK2UokcaeSezZw5m9cgV7+THHg6T1R6LluyNKq87YOoZ66SFHOecDwLSOn8srvoBHPlho0bw1JA/1LAT4F73SOHDh8EHD8TwZGHfn1Z6Gsm9g8QvxLSsz+2g1x8nqERgNANAEQC1el0OPn833fPPTE6xQiMYwCLM4hV6iaHXlBu+473eCa6ANpRghMbaLHtYVS/p5ij6plfLAE3au3B27LDf/9BZSRXhuI2MEteAkSQSwgoFdBUAoSMxZidbp/LINaOROZKIxNV49ottZbeghnE1mTyuqm87gHm2WOsHXffdU8kXixBN5pEVbjzjCCx0T7G/PmsDKNLSlWvMUB27QyfTqdNTU54DfeBpKJK4aEQ9id4XrMBZ3UPJqjsBVhq03UinMNYNlovk34FFcvHj5+MXQuNuNeyIUXa+e/2BBw8XhbdDTSvEEuFq4G5zrVjGGTetu2biOMCMJ2oI4/YJolb5u1O5r+33lwT15zlKxYTabQjdrFkAlLNIa6lHpLX9/TKyy+Hhbg5hkH+bKAfw9iX6OCyrJ1r2Il4wOJnQcvT5MerRC/lH0HiBz/6EC66Wlww78a4RZXJRj9eQ3xjAvPgCcDMIoDjXUcrQkX5kVCaDbg/C7LeiiWIrtqaS3zOwuioTIeoSu5ALc3YlLjevu9Y2H2iNiSkZzNn4QLtTzUJN9wgME2nCgTgXOIb/+Iv/pzYntxw6x23IzQZBAFTBYE+Lpaw5/I8v/LKy4gTCgHnS1G24/iDCCpi3l67bl245R7Ww1OpYR/A+lmew2yUyB/66IMxMusS7ykLoUIHa3IKayUXJpxjLe0BdB2EmKKb0miokXChc3DYcuQczr1h4c65U0N3zbHQ13QmFGbR/3OObqKodk4MZxOGh4e/sy/gJSGybirzZWrYypzMssDaxbwLLzS6IDOUIsL4+Ec/FooRqNftWcs6QGzb9mPhnZ0nidkqDp/9/KcgSQB46ytDx7mKUJBbFE7sriDaqzocq0FkkDY05BGjdLGjkevVSMdDWZiL4+EjDzwQnTrO0c7/SDR5BQAAIABJREFUzj2C2jpI7Q9wbdDZ4fUxukiA0h6Pi35OxtK0mbO4nyciYFoMuGtXwtp1a2KOfwl7r2bAWvdb9gudi0XqzKXxNUeG5yHqfVaN5bRHYRZgsa9lx5lkTBr3XHfFfpxwvTxTs+h3aWP/ojOxDMFAzfn6SJoex5lm50Arz8/q1WuIfbsmzFm0FJB8Zyx5bgZ0nzp5AoXhDThq6E9gPd2weWc4VtXK3mxUuOfuuyDEdoV3Ic0W0mvUgLtm4QLG/pSO0HdheFTaq8J/6qmnietaEOsIBjGmC4fnQXDR7cacbEzUYJxaVcTWlZ/GTYMwoZbupwNljOGsYcyzPPd5xcwPxeFVituN0mxlbRKgH8z1fuUvZ8fp++4/L8MVPArXzMy43ledOh6GATT3suYUQOJfgkRIhn4yenUT5eaLILBGjyqGWNnO590cPvrgg8y1SZAaFXTt1HD9loR9xK6dhlw9hpPvgY8/FEvQm9mPbdm6k94KiDTJL9YvI66MZpVAsLOpjQ1XM87YIsg/o6/sVSuCPDQOLIF7IODv/XNesORb0F73kKXbxg0avVfA3jkfoiTNwmz+kXhu0UEM4VWLgzgXZ0A799q9p6/jtZVcdm5thJR3XEmoOQYlIfy940nnxyzWAt010TnBumMXi7FWF5lLdT/oypX8kBSSMPPv6WD1jOE4dUzpzu0vGvdMgSuBvbWuMPcP/hzHol/dvI4/364yHSQ6ybe/dzi+R+dcCV6JCx0efTr4GBMNrH8Srv65e2g/p2Iu3SrZ/Hm++3w+q+cbr6muD8UWtfbzcT2MXbzE+zYySpLEzzCMtVink+4FYxLf/9VPgvzkTyS541fcL/2EGvHP/Wvu1X2uvR4KuLx3zu3+XhGUhJbEhASFBIhzv0Io91/DeJ6H5GUz1uzYQvzBtR3HnH6c51IBk+v4ENaR6N1AZKUYxvFjvGsy9yWd+WsI+6kq9gxeC9cnHeJOQO5HdGnopo8fhz/b/20idn/qa+ajG7nWkB+x1NyidEkQrgquN+xdPO+Dw2985ncQrgyD/ODMl5TB/NUbXbG+N51EAw6Qf3ZZ/5V/8EEA8K8OgP5XftBf0l/7IFy/X9JH+zfzslc3/gYIkH8zA+UD+EEHCJABAuTqhuUAAfKT6/cLcYDc85XH+sxet2PDToO3/+OsMOdz74Y5c+fjjigJb61+hwPPuXgAOVeNSm7CaDbt6aF0zJiY3W6+u+6PfA7ZY1HJlwDyCH7+4HvfC+MpMx8NgOdjr8rJ7GQt7pahDgfc62TT72Eoh42/oGl0gFxW4AuelhHvlAAgsOqmG8N7O3aQc87BM5usZkB9Dw0eAnSURJUSP2P3rvei2tj4B10JnRyI3KCbKSwI3ASYlUH0krEIxhcdgDBJBZgVMDImIpkDQEX5McrGiTFQ9cb36dyYM3duOAzYJiE0m2inNlR5PyK6azHkTgl/bzPF7zovfutLX0BxSn8GgEEGirZGDp2CWCreVHGp5mrApu5rLrqVMlWAB4sRzSkW8DIq5AJ5zPMgho6iQvbItIDP7JJ/FuD4AgfeBhTFghfjJ4wNm+gJyTJbGkC6GMWf10LAUSKnlZ/nvckC8FPpfQil7H4+76133h4BuKW8bo+EBZ+3Tws+4F8xSjLjIuZCQhhJ1UgHwEFA+z5IChVlpRBV2ahrzSA2f1/XifdgOmCkhyrVdBdqG0IZgNWUGbNjlFUG4Jql8evJrs/MSAq33ngthyMKa1F5J6F+nDCOKBRAizqUyQfpSVAFWUZxdNHoseEof0dAtLquIcZatALOWswsMGJUmRnKqvpaIR1GEzNm+XI6IKvjZlzpmOiSGQtRJClitIgZ6KrkPJzvRYF9FkKpkAga+w08QHtmlTRJwU2SRyxTEvq5UYUQJBfrwywKrncRhzNpEt0xB8oicLGVgubFKMOTUSiufvttDtIcKnHkJAMEzAR4zQWEGEL8VTegr4WwpwDtzgE0dpGzb1a0pabmcAtijye7eyauI5W1xqIYx7QIcLQWJXc5Y2ER9+vlV98IrT28Du/byLehqLWNxTlCJ0UngLeF7v1xXkURYFGlLegqIffbDxSE//BNxhuAuFTZz/qKUVdXDvGX/9KP1XocfJOSgH4hKv07qvp0SH354dHh688RWRcjE9Di86x7HR1/7QDSAh86QNogploBeLwfpZR5Th1L2TiOgkFcM8HwGgB2n01LrgVCJPUyVbvydzoppxWcS+om/oLPBeISalDGVwOQ9PA+dPXk41poBSCkGiB8+3vPhjrajhddv4oxlBemA9odPIQSeNe68OBD94YsitKzhxWFb333GdTzYyLAWF11NsyaPjnceu9doZyi0XfeWR1VzoL9ubz+yHH9ed5Xvs6WodSEjBLgSSBCqAz3Ugc/f/KkaTFCTnC8ByfUMNSrRcShzJrL/T3wHsBVVQQP5+DUEoSwe2gfqndBCbP2t27dGuNssgGFHJTbeV7tM/oocVVtOnuMlAIteu65ZxlLXeGRz98QGk71l6wKLJm1rnuiBgfDEJ49S6gtvbUnyL4SSaV5Fgsz9vIAieoBxlSCao800spneCOurJnXzI29JTkA8kkQquuIzOpibCdAdlmufRpw9cu/PiP83Q+JWAFkaoWIFlCTAFExnGm8j64/xoPPRJaF5ESH2fMgAeJYaWRs2g3h8yrAKPGssn0bzrQbbryJYve9zPuL6VLawecwkmpbBHIFh2ylteQ5YWjVP7kvPefzotL2bYjs5cuXMwdmhHch+JcRlSUZo8tO16AFsFlGgTA/tnGtdC0KIrcxnl57/U3cXbMYi8MBpzPDWzzfo3mPdXTWZEPajMRllAjpZl/SrGtm4+b6FgBmCq68qZDeo2LnkOuUaepNzG0b128B6L2WeWMY8/aG6PqwC8Non6GMjdN0gZyku0oHipnwrk2Cf1MgCyWLa7lOujuajWuEzJ6ICn0GQLjXxzi/m2+5JWzlmkksCDJNZv4ZT5TfeeJOLJtu4zlsQw1fWd/MfNkU7lg2J+zauDYWm1cxL+UUj439EvXMN0k4PQuIKaytZP5lfJefoRh++6FwBpfIXD5Dt/F03D/FBYsorz6LolhH0mZi/FJY95Zffx1dTjhguI9ZAI6WEv+IuC9dOsV8/qG4PHXy2BXmWrkJh9vDv7ky1B9PjqrzfcQ3qmbXsTMbh12i/WO8L+9bTw3dKZBXzuN1kJAXIAHTmb+z8ovD/vIz4fBpysohyG6bOSakttI5cOEk7hGco+d19+EuAACuz5wQ7vy77eE0pEnpOPYrmcS67D0NMGrESwgrluWH8aOKwlD2Ob/+6U+Hl5/6Zrh35TXhODExZ5rp7uGenyDO6qGHP8y4hTw6cSDkQZie2AM4W9MZDh1rCBcHFeIWwanFnHmxC8cs5efZdJJMxiF6O8XfRyH4ehi/9rSoDzdKSNJKRXy9hCvXRuepY1yQNPYs8YweIGJyOPsygeWoEof0G2aH2r694QQugdHs03RXKOpw31GBSGA0616M+2Q/s37zlqjdvoa5R7B6AnsJ554TRKMpTslkPzR5wjjG6LuQcXMAfAFbmcvtlTjC/JaRyXzCfLaL/c6KpcsgjU/FaMhHHvs11u/jxOQRfcR8I6EznTVzSDrf24QLpLeNzqr9ITl3bKjnHkh4fvPvv4FLJTd88tGPRxfdGAiIQclloa+OvisitZKI8jHuyujHkzh+br4VB1wyjk/GUDmgr26JDJxafYzbIydw3KQOCbuISGqiuD4TMqqyupH/nh/mLVwa/vFbT+EKUTiQEZ77i1lxvnj4r49HV8YPf39y+O2nm8N0nKOJiBWYwQIjLBQR7zaIsvPt69eGuTh3xrHnPYMjjMvKe8qnt+vFONfdRxxfJuTFwYPHIAUAySG916yn64pxZ0n7Qhxqw3FBXqBo/gcQ8+51agGchzDf6U5wPOuc0cFgT5iwsvFRus/ymfMkPO06i90X9sex17ZPxO4NiUbBcl3X3iuf7fycTPp8iMljPhqtO5hxdQYno3suTI/sHUohQ2oiYdwIcO4aoMvN6CedDu5DjxGFOJnn9qxdRZLX/JmEWQFzlcSL+1mWtviM22ejiymRudO9qtFa7p07WdvsKvHXujsl+3MhG4azV9Uh7fjUUWo0kvs5iRDn9Qb2e77+BGIP7WNKYNzPZC7W7Vt2QqeSsafT4/yoOy6d+d31zvfurxUSSWL4TOn+HsEeSAKjHsKxgPm1GCGJcW1ezyx+rk46CXYd4hcRIzQwd43kOZJE8dziZ7dDSYJIi8j7KZCfNvP7NPvVfzj7yd/sJ0D4b5D/noF8Hl2rfc67mK+v9JwYk+Z/85ql2hNnF5jXjvstEdMNaSRR6dyQyxxqPNkR3B9G/xpRptM+jeda94tOkB4dGu5PvA8K0RD3XEC45L1XXGOMXYz24tfR4cK7PvCtfuJj5qMbforu8RNwz+KBSyKDs5ejlX2DfR/2fmSlwSL3pBOV9iGEWPQGNXdz3wJCIOZwxkXsmbl8ff6lCKyrO+D/zG3tL+w/XC2AenXf/0EA8K8OgP6F3Yif64U+CNfv53rjA9/04ytwdePv6p6/gdswcAWu5goMECADBMjVjJ9+F/HP/8X4G4jA+ieXb9CDf/tY334OGZbwSgK8+adzwr9/ri8CeBMmooYm59zol2efez4s4iDXG1BwoYDOjFZpDvhY5M+ehlCA0ChCoZTFAVpAeiNK1JtuXBnVtQJaqp4K2ZzvJuLCQ7MHHp0i5qEfRZk8H6VqBYfwPgA9o690hswAxNmOu0LgaCKA4KZNm8KM4RkxH1vQ0IOEB78WDksVkAnGrPhrnSg6Q2Im8uUDiUpnVV9NkBfGqQgqmMUsYDeK92Fpor83U11167Rp02Omur9funxZ7JoQMBg+AtCWg/l+AIdp06bGw5vRJZIdiyiiFfi1uNQ8dyO4/P4l160IRyFVJpKP3QBof5IIAdVpo/25HGKOcP3rORxbJG4Wu4rtTVvoiODAsHTZ8ngYusDPb0UB2gnArVIymQNu+bEjqMg6uJZZHGpHhF5cD7U4aSyLrgHQVdGVzzUX6OwCeK7gAJwiIcKBNRtCo5n3fAyyYMWixeHg3r2xaDsDsE9XRCUZ1sdOniZKRfU7MTq8zogxo8PB8kNh6owpMcJMQLoG4OKO226L4Iuk0mnVzAB2xwAsjM56gTidUaXjiG+6noNbM4pssurL9nEgygnf/e73w+233sl1QEmK4rwRYOltelZa6B4ZR1n9AZSS3RzcOnnoCwEFGznUdnRZ3N1f0uo1ljBL533oulBZbkRQHaDfaAC6I4cPAbQOj2CrsSm6fQSEBBQOoWY0NkHHgMXbxkxI6KQBDidQ9D2GvHgBhOKhWeHksUNEsgGoACKPGF7CIZmoLVSax3HGjKZPxqixXYBI9qA4zgXupwN0ZROFlU7Eh70gAsBVxGI0NuFqIIZNMkBww8x8gcskiJt77rs3jh3BxPcovhUgHcE1VQXsM7R+8/Zwlgz0NnCxbPoa9nPwfezxT1NcvSOCKJIfLYzxXK7JaZTRRmYIFpsf/7sfGx7+vyfPxvg1MLWf+fXTBMgV8qPfAQKwgQNEBaITcS9gzCDGq86hz98HIM3X3z5zISo5dSn4707dAH4rh2bBesHjTlSq86ZPCvkU2HYSf1UAIZLGe1XpXAf47vvtB/dyOVQTEwIoJSnVzRzV054cwfU2wI7TgKWWXBdwmDfeIQ2wtp5S4jqIzo3bdtN3gLtsxlyi1EpQel/LdU9hPlkTVr/zZvjq3/9jzFXfwLU3UuXZZ3+AQ+macPNN1/GMVvGZ+sKQkn9KePR16PhoD+9BPApAdxHV1sJYMAJGYvIShGE5ZNQYxvtBAO1DuHkKIHOupcdIAGQugOLx8jLI5m042nC/MB+IJexl7EgeGe0n2LOZIuPFS5bESBHJ5/2U7GYxJ86lBD3DPHBABMGi3UQ+jQPkvmYlY/NwX3RFGRVjlJUg1u5de+J7y8DJcR6w5wAxM4MpYL7t1lUhB9Ln0qkT0YmgoLMbsKqI990G+KTrYguxag+gfs9AtVkJGKkL4iRgWAf3uw+gqBpAupG51hiaP/r8NeE7rwOICXHz/KlytZQ3C9Irlfsq6WBsVypzY2JvRxgOKDcCR4YEWSekif1LxRDWmcyvgkLVzF32fNz/kQd4Zmr6I0x49tdAtBcQO7aCLpSUggs/HsM1ZQkx4tBepjrel30ogjq6ZApZl17GWXHLzTdHZXwsBGYc1QPiJfMe7UbqBPS6wM9JAQAawnU7eOAwIF8d80Re7AkpYx7q5DNIgBw9icqW6zxl6kyeMbpERpaEk7gAa+vpD6EfZMnyBbhARvM5OiPoJ9p8EsfY7l37AdaXEo+XEl2NS265NdSTW98D+WzxuVFWZrhLVu/a+V7s+DgNwC/ZPYxrI+Fvt8dU1sRnnnkmfPKTj8e5dt27G8L1RKOpct4GSaRK+ADj5b6P3B8j+XxWj/OcSEBuZE0ZkleIoOAmumrq6EPhfbMeLSda7yjxgyp0fZZO4RApJM7rxBEcQ2blU/p9lni5A0dOUsKLU445ZD4ugV2s5Z/5jc8yv7WEI6xFlq3nMPeoCG8FxJP8WHbd9aEG8HEHTsPxk8bxWXDU8dyXHToc78FiCu1ds0vmsm84SW8E12Pz5s3x2glqSobafyLg6xw0uPtiqIYgz87IBYOjl4CuBqPW5s5dRMfQ+fDevrIwiZi3GbyN9M4GLGkV2Dc6QvvgoZAbqJEBiGvo//it546Ekz1DAOdwlLE3MFnP/cKiFQDSOMBG5aeHz/7aYxCabeErf/WX4Rvf+Kuw483Xw/zlN1HcfjH8/VPfZt0qCA9+eFXorIP872oJh3GADepMDdveO0e/SHI4hOskvZi4RAD7rFzGVnYKRNVKwHNisugqMEYxrwCVOs9zpx01zGvJrAO6NYp5PhzD3YKhKuz5mW1cmy6ufR17GAkk43wEUFXRu+5s2bIlOqoWLljwYxW9xc8x4scSeRTnLZ294Tj7gJsYA5It9jAYc7SFKM9i3stiCDH72KrYf81fOC/UnjmFIymHOacDkLWWZ4gLBfZ5EUJuPM9DM++lDOHC+Ckzwitvrg1tqMGzIeYnQibkMIamTSohhomxBaF2CDHFuYa+sPfQcbqH7qOwfVO4fvlSiN/0cB6xgnun4tnsw07i4rScGQeWr32SPhr3bYuXL8JNQ/fWaB0EkTZiL0fcX2dfOFV5HjIpOeyBhEhKHxq6E5hLEiHYIMGLR5aGZ4kPnTRlfHjtP08L9/3Jzuh40LHQxvxljN7Lf7Yg/NmPOolinRhOHD0chtNPcseileGP/uyLYREumBuvWx6OsZ/IYh32WmRlpUI+UuiOO+Shhx5iH5mGQKWJfVoz82IHsZS4PHmWi4kdKxlbwr4LdzXk1bZdxHixgLs+z9CpDLmsw6OKOdbeDGPu8rEipbD+vbeLyEwEDjoefAZ2vreHMVMQXWAJzFVncTBLOEo+6ADpZX3NgeSBJoT0wPFTkBsmE+GVyng+yxwgmTEIV6+OkxqiE43R8jwlOG70U4zkYj/s/rab6yshIBlwJQ5K65duV/s+3Ou4Pkl6+PMlJxP5x65Ax6R71Rzmk+EQJpL8gvg+50a7SXw4MeYyVisreXa4Nn7PXmMKIV0EysshYBYtWhKJcAmP22/DbQ2xX49LWDHSbNZCYyEVd0gMKxaQPDD+z2s1BLeec6bOFAVOPlPNPC95dHNJSq9HcKQ71nVcIkQCyOJ2HZPGdo0dN56+t5P9cW78XsFK3BtZ5PdTX+8/krov+gmwf1kS4sUV+zC+ks/t/qW/V6S/TF0i1N/7/p0D4s/hr8c9lqOcPzdi0rVd160kva8hmGBHjxs6CRAJHoVevmf7TTogidtxERm7prtF4UQme9xWuw5ZL3x991oxTpF/XLvLvnN9mP7YhvgJr9A3P6ZxODz7zEUQY5C9KRIgBvPxv166PfokplM4V/SG//Snf8P6qosfkjI9B3IVkv9Uf/RWfO0oOOp/5ff/+uoO+D8/NPCv/c6rBVCv7vs/CAD+1QHQ/9rr/Mv5ex+E6/fL+WT/dl716sbf1T1//3au8sAn/WVcgQECZIAAubpxdXX7owEC5Kev/qCPf/2Tfd//3tNhLgTE1q+tCo9/ozoqiXOH5gMUro0Kog6iUXIBRlostUR8nY9S0IOzAHQD0S3Z5P3nojJV8VuFajSW37JJtmy3Xw2eiLKVQxeq9CoAPSOhzMDXQXGRQ4xuAl0gAuoqwQ+St9xsPj6HGMF1FbMeZgSEe2oOQ4YIRAL4AQJYtF6OgrgWRZv27ZFEcOX452z6dWE45XRzgHGTb8nyhfMUiQMmuBAK2FvaqO3cw5vdCS0chj1QSVKksVk3usMYGqMpDgFqWg47BeBS8MDC3e0oIVU1GSEzlDiPTgpgq7Dm232iKtNIGEkewYp8yBo/r9EtZtxnQMKo9PPw1QlBobrKbgqja4wPOXk5/34JSktVaG+vXk2/x2wOu0M5+F2IxIcFokO4/snGNgE8pgN69QCaSFAIXum6sURYwqWZvoTD5SdjtEI+B8ZmDktDAFwK+YwVlKAaD5NG+bG9Ac2t9CygRjwPsLt+07YwmoN4A4ROF3EWy65bGiNt6nkPxk1NJo/bPgPB+kY+5979B4jpmI0aMoQC1Jt7cZ8sXrI8fO1v/0v4+MfuZixkhrWMrTbiVTIp2r1+5SoO1B1hH86KZiNjkBa2cWg0Q1sXyDjue6sRNSize4ma6GBM+fMs3HbMjeC6Cgo77gRxHEf7AYdbcBRNQiFeDNFgHrqxDich6yzntfdDQKn6fF1U1nogNE4rlZLvXuJrdH6UUBJcXDQ0VJ84QnzP4FiSnJFGhE7usFBx+mx8PxaW2sNxgvepMnIkgIeZ6V4T+yuSAB86yFyXFDlLAXMixZDnqsixB4S98dZbYszDV7/2NUil6cTV4DZAhvwewKIEncCcBavG4lh0e4Ji733HiX5JTAX04ToBFJgXnso49TMIGsVMbiPf+Jx2VagOFvz648dKw188VQmG4UH1J8rEf8nt8dPl5z4rkmYSIIkU/vZCSkTghMgpCRVB+14UrGZnf/HBgn8yx/y3Z/vjLBL4/CqJ7Q9IxUVSStEscCel9PlhmOMYMMcM6h5IBeOlBPgsBm+oraZAl3gviCljzS5dHBwBuxYUyd7fkahJpzjPIDMUJDfmrh2SrI7yzS07KFxvI5M+B6Bj8nTKZm8MGze+gyMpk0LcQ+FOegqMUlFVefDA3jB75pQwc74lnf1f3/qvr0J6khHO4X3OPJxYfO7BgwDPIdh6UdOPpVz99J4DgPlkt0Nu1UEerFm7LowCNM/gMx2h1+Uu3CRjiU87Wn40RluNA5zft3sPr1EXVl63kjkqPbz1xpsUeS+JgK/XcB/Pj8rUSubLOt6fJePG0hjBk8jnbOF+vvTSizEGaub1AGJ1w2KUjsCH8RmtXANBpMN0+aQBXguAdBG3Ilh006oVjAtEmowfsPEYNZMOmXYe94HkahGOh7f5DOhhUfsvIFrtUlSQ+qxYnmt+vjn7uj86AG3qcBz88b+bG771ShMgEcAXwFgPQJxxLEZgZejaYexIdvTi9MkDFDXecDSq3KNlh1HQl0bCPIX5ZC/XZTagoIWs8+bNDz8CtLSsOYf398wPfhiux1nw3HPfD5//w3tCX+toos+q+KytEbzxS6BrD6SPDq8xXOejkJwCbKs+/OHw/JNPhnseezS0APr3MGdJCiczbr0G51Bau0aM5b7VQXwcISJx4qQpRKnkErmyOxYRL1m2DEKXUuGzFWE969HHHvoExOVO4J+ECKSdqTzF2G4Lk+l7mIbyfRDPyhWX1O73cGkA0M7hs+VkEUPCGtfBz8uBOK0A6ANhjM6PKqJlVOT2+hzz3lyDPvLJx8JBCBGdUUuXLomxh85jw3HK7eTP0yG3xtLTNIHC6Bd+9KMIoKnYXnXLqhhV5z87dm6HAKuOhdo6kebj8BOKe/HFF8MtOEeEtSSrdOMMYf7ZiehgDN1ExvYZSZnLvJjCOltxtia8vQlFNgr3/mLipEjI3HLbrbGPaQMgernrDvNhFxPECu7dWADGF4jwK2RdnjV3FmvBDu5PWpiJwKACp2AVoGwOn2HuHSVR+d+JylyIcR2dR6rLjZ6rAdibRLfYCNbUnFRI3hoclkkULwOKP/ujZ5iji8LyRdeF8iMQeoB+U0bkhYxGnI0nDoaE05R7ANi3ZZSGigtk0nc3hX0XesPfbLE0PYTCHJTV2ZAvlyQIMIzAWbEkhscemBNuvXk5joPB4dvf/sdYHv6nf/IHMYrvPHueN9a8G8nyu29ZEdK7cBOdPYYTBbcPZSKHj18Ipy8lhxfWEbKFiWs4xFwa930iZMAdH7qBdf0o8WyvUSifzzo5I5Lfqr2zIRr8aoFQcl6IvWvsTVy77EhIgRA4SGyjvVjGE9lbJiArWawTSkLKHhBBZwkkSRFV8v2xnHV010AKAIAfId7tDuI7dZHVAoTrotxEMXofpN1tq26gT+AAUYFF7BGGQJDSQcL6Za/VJTpi9u4p45nOCPOIvjxChJAO0CZI4N0QT6k5+cQOEt8DebcEYqO6+nRYOG8qpCdFyNn0QVyoD0+/sJZesLTw6Sc+HTYSfzWFdVJH2gVI5+8+9Z3w+199ItQdoPMNEuBSLAAvR/iyLfZfVUDKZBfmhCQiBAtwoUyhP6z82En2S8RB1TZR9tyGA4SIOgiP45XcA+K6TrO+jyidECpwTY4pHRme/f3S8KVvs9/k2RMsVlhylutpT91L/2lJ+JPv10HaTAgZrN31uI36cB/esGIpLqV3mXvpZuGaTsN929tLvB37hOeeg4x87JMxmnQwn2v/wXKYNPbBEIZt7FNyiOty3qhthATcczADVCiHAAAgAElEQVTUNLAfwCVSB/B8/cqVsatiNHOVYPsFiGuXZsvR7VUynmkU/+3V117n2V8KWUM8YjsEMdfRdb6JOX8oe/Fa9tNGSLnHsJy9/VIDPT6doaQwL0wbNzoMJ9arnedTYtlIU+P8jNKSuDVCz31mYfHw6CCVfHGuz2Lus7Orm31Y5+W13X4fzwASR1eioyRFdKfYX+c+wfk/m/2jUYzDdLPRUXMRoYlOVsF2u6kK2I+5L6mC9GpiHbdLyP38i7jE3JPnMt/rdp5P9Nlu+ltOs9e66667iSU8Tg/V4EiQKh6y36mfTAmRlLZrby977nTmsjxe32uig8I9uG7YHgieJPaWHYhX9uMA1uGi+OEYe19JjnoI6IvsIYYwNtxvW9puf5Z9SpLD/UTHFbrjn9ED/fuc94H6kSe4TCNEYiT+nkmHs4TXSgIklqN7LuV7o4CA3xtd6n/3GkdSVFclv+7k/fvs2dfl57bLpxdxiCKwMxBqCqVcZyU//FnNkFAt7Pn7ILOMN05jTHVyr9yfRocZ/9NJFvd3XMxuvlcCZManiLni/fgJ+yRvLn9F5zB9H/FrkCXxNoxIgpj2pTtGx2cO28SM8MTjX2LuSmF9xZXaLeVksbxCnv7C+59FgEjC/J++ftUA5tX+/Kv7/g8CgH91APT/8eb+0v/jB+H6/dI/5P/jP+Dqxt/VPX//j1/agY/3S74CAwTIAAFydUNsgAD5yfV7v4Dmyp/+316fQSt/94a+bSgHFy9aFFb/5dJw05c3E4FEFjMHoTffeiccRv1aiDNARXGLCmz2uQmAIkam2Kugc8Qi2wSLb9lAt1EqWchBZCgAnmCKBImqROOuVN+bv3uaPo5PPPJIzCWXrKgG/CzikO8BziLvSwB8Z/k7OjpWAnrtBcxeSByQBMr4rH4LdSlxBFrBO3jd9WSIq4JUCTqPuCoBNyOgLFsVGjPiyx39WYBVt+KJ/HddLX4mDxcVHHTGA9SotL2oawPgzFijBsCoqfSfGCl0gPx4Dw2VZ6uiGl/Hh1nmfn5V+xI6KhjtArEbw2iv4zhaJlGGbcFoMUpkD2Mq4f0cKvsOcAizz0GnTSuHsmYIARVob72zhveViqoXooND2VDIEg9iF/mZ15G73lRjDMD5CCSdPH60n2gCnPUACCIRGs3q57q3AvLplvEQ44GoBXJBVbwl59dxoOZERRdIadi3fXsEubynRXRb1KNiHzp+cji+90BYvXY9vR8jAU1OhBKUddUo9petXA4QdAmyqQj1MpnXRDft27MrqpUruG/jxk+I/QHHcZD843eeCn/yp38Wi+d3Uxx7yx0rw0XADkGHg3RXeHC678GHQ6PKf6IhqiGAaiBdzljQymc+AvA3c+48iBh6VFCftxMfpQLScnNLsS33HMX9iVEdHCHHQ0o5Hl975aUIqpZyUC6M0R4ZxNishmBBsQ+hlYDK0Vzkg2UoRrmfgpgSdQJdaZBJ+QC1I/NzUIJm4TqAwOCgd5EDfAI/PwtHzJlK+li4nkY6kWEW1fAdllpCFBr1MGF8aXQRJCGv7wG4T+TfJyzrbsVZQCyYB3ZV0StWXh+/9zW6dgRCluM22rJ1M+N5eMxnNpru7jvvjJEF21GRn6qjVLuiMiobF9Ih4ffNITJN8kzgRFWl4MY5SLgkPozKbwGw//CpceGvnybgHgDhCgFyZbL4WZPG+90f8deQOQkJ5NTzrMdMdhOxdQSY7GAeBv82Bk0Qvg2XzmDuz+98jEiEy1//8HozwGkt6u3kMAwVeD7xbWMAZ3IAAPv4njRcLHYzdPO9fukgabsMwCVQpOvcMGhwcYxyamQ8JHJ9JwFGleB+EuA19iWDZ9qYtIaLzDenq4kcE1BNIpJlCATITRCMVRForAL4amFeKMFBsf/gPp7fkWHRUjo6qnMYUzyjuBIOAPA1NwOMT5gc5t1wc7iI06u2qoI4mCZ+5liAfqIdcgtQ9AO6QZKsx7Wg+r0dhXA9UUk9CT3h/o/dDwCWAyFD2TL3c8TQorDmzXdinJMxWAmgHxKzPqPDAYvOUNKtKlmHhfFoWcT5DOPvTqQPRrKRB4+OhBNEw6wJH//4wyGzpCVcOp0KAIUyn+fCvPBkxmMVMUmpqJKdryy7NU5mBDFxk2dPiZ0q8e87JwA0tRr7wb8FXSW07PsYMWoMP3sokV0H6XEYH3scTkDgZeIgMErJMXsJsKsRoHUwROsXHhsXfrC2P67DmA9Lzn0mcwAMhzLHC+Qaz5KNA6IQUFDF8lHcccbK6FirhQRf/dZb4ZFP/1pYBzg8beoMAP0Xw8MPfzwS0W+tpqy+qCDMXk7xde1QlMbn+8EmPkMeBK7AWzmA+tgxpbET47577ouknZ1KAvVGDukGKyRyp6erHbcc45jntZbrVAl5OYQugenMfXv27I0xcaNwyFgavBl3lS6vWUShtTF3bNqyPsZLneZa1DFPDcXlZjZ/cyudNJQnD8m1d2MGcz1EH/NKE6DiVpxbaRCnYyHCRzCnuE4KTHnfvbYnmY91Ue2GbDHuqhxAbgHr3ejRJTG7fjfE0DKivAS1D+zfA6k7MRa0/2/23gNOz7O88r6m996bpo+mz6h3ybZc5F7BYK9jMGATCGy6Nz1hyQaSTWBDQkwNBBt34yY3Wb33PqPpvffeZ77/uUcyJgvyYpmYfJnxT1aZed/3ee7nrudc5xzZlckeqANSfxEKkp+89KID9RSIHgsRPMk1CCSrJ1Ojk0r1QkiEdADGKPrq8bJaK0NJcffd91gZQc5RgV60gRc2dE0AnyjbMnNdDs0cIK/HBAC45wRr3ohBOxPsfA4lVRVKkmXMeePOmjIcsFFFBE88/RSKjx4UV0ttCcRtHdaNszyHLubOW++8xY6dOcgcFWp5WdjbkPUSDVg6wzyaey0kdiOyDfAvVTkPMlaOQ4SxELp9Rz2Kzxsphojw6mb+TjebIMSYPvDK7rewYCy2rMQMqz5fiRVisvmNY8fXftoGTx228FaKG+jT5waDrQY146J4b6vqn7YXasgLqZq2krQgKuWjnRXQEODsuQYINeaeH3/7c4yHWfvG979nOUtKbBAQ8e7bb7KUEGwWWR/+7K/+1j71yU+xb8iw4QunLWiECv5zJy2NvlLf0GnVPXP2/RdrLWxRoKXkFDp7oyXLCtgPxKPw2gkRdIa+E8kcvtapZkSGKFtGz0ogoPI75oFF+jdtq/lBioLTEGYqBlAlvQOU6ZPaA2k+EUmexzNW3blAXxWHtLEX0Jwgwkp5XMOznii5WslmW+syR5TtofFXVYF9F3uKpWSEac3KIbtE4dkiqxtrq1yg+SzEcl1NGzlEjFmeSwU2baexK7vx5tvtyedesUJUOH0TWHCylq5HMbF33w7LyYi3tERA0al+xbnYs6/us/s/8QiqgDF75qkn7O67bsOiMMh+8sSPnK3P3Z9DKdoQ4tapNvYAJ7DN6u7pt7s/8jF77LvfMx9ywLKYCzXmZZmnbDOFpA8ynqRaO4hqIoFn0AmQvQtF1BTXGYNl2Czz19Y/LbH/+cYkBCRkE4B2E8B6H8rbOvalymN4+a832Se+cow+BFmHyvXYkQN2y5br+Jxg2wcB0gV5+tBdd1oo5EggxRfnThykmOU8SsUY1L9rmW/87dTpcgo0gIVZD2kubgPol+KJiios7iBl2vs9WBsgFtmP3HXX3Sgs+iG/Ap3Kz5mh8YwbALMDmDelQvBjnn7p5VecOjCPObG6tgV1YRXvCeHAs0tGlVvFPlrFAqG0o/YvY1h2BkDAao1NT4y2QtZI5YDUMa9MUszk7LYYX9rfRvKslC0nm0ORHWEUd3TR3vwYiqo2V2AhNYiKZgTMj2PtFyTLWhb9UIqAZN8kyzapagXAK6hc649UH8pXilbuDutPA2SLrJkqaylAQeGcn5/LfuxN1rVs92sUVegRbG6lXkxiDMcxR4mMqYAA0xq2grlEircZBoTyoaRs9eN69EtkgAiOJJS+x48fZa7DApI+LcWvvq99iCMRuIccMsH6RCAxJwUpp4R1Q5mAem8vqSTYfxQUFjvLSBVHBbL2yJZWBQV6PrJ2u0QO/LSQ5CLNcZHw+Bllg/ZGl2wL+F02VFobndqDP6v9JJEVqaRCLEeGsPHR9elntAlyqkoRA/Qpf0g2P9ZyqWmVxeGJMlaFO42QgyrEktpZhTMi0adY4yYoWtCz0PoSQBtoXxPFnsLJcvnSM7ukWjnz/fVW/On971A8/9f+kL265xwVcI7ZuUSAiASZzwGRAsSmIW5HUD7FZtn1m2+3tJTFnFuwSp7G1o1xMgJRuECAvF8Q5NcBwL8yAPr93vkH87pfh/b7YO7kv+67XFn/WyBA/uv2nA//zhcIkAUC5Mp64S8L8P/spy0oQP5963ukfyRzTkDHkW/eYPd/rY5DA8HMADOqFH9l62uuWl4S+WSAZFWOtXK4EPAiAEse4DpghLEBlxXWGGBLEiGniVQkKdRcVaXnCXiWZVMLJIOAKFWD5XGAlXe1JOxSf6iCaRme1FWVFQD3nQ7o76Ua9c7bbrMd+PBvBiRWcLgsnbz7GtzvoXymQPflBCY/+fjjzi5rGUCFPOel/uiXZRWfJw9iAQL6Uki67lXV9c4PmfsQwVGDFUkxFY39VDtLwaCK5zoRMEjNFRLaTLWzDiIC0xZz7WUoONohOfIBm+TXq4r0efsrb8ideg7n4ZA9NVaMP/ogBw4RJAppF4HShWpCcnqBPKrY18FK1gP5hEsq2FWH0T5AsyA8pQVyqeovC8BLleEDHDTzsBEZHgTIQWkAksY9neGzV9KObc4ySFXyPQAekYAmzRykZbXjy2F6hPbwwLP+2Oky7DGoulu5AnCSwEnIp2GuPweiRj4Ik1RdyvqgBX/tYID6f/7W9yAo7rfDBCMPcR8JWCqERITQhkjZOYStwTJj4qKNjSqvddbzB0xsBPgSsTTG4euuj3zEHbKefPIJwk9vdlVqCl4d7IfwICfh1ltvp01CqCQdBXAtJ+gbwoFqV1/A7HKqVT2oaFOAqB+kygQHKVcdqUp4SBiwKGfREYGNkh8EWhAS/3yqShWkq+vS4U+e5VL9VEJIzQDi+6j6DVAsAjC3HEApHKJFBMMI1gDR4SGWjOojPNDHAgET/ACxBdj7ACBMQiQggHDZF6oWbAc0HqOyXr7cAi6kFpJHvw7fOWTDiPTwBQAR4Klslko80oODyKYBGelDKdRJH48FkMykercKUFs5BZ946BPOykiVu/4cxvdh1eDPwVxEoIdvkB0DuNy5/wgABVXjeFmH8pkdVK37AS6oWM9dA+NQlb0KHlc+zAR94s8fyrJ/eKrNhaZfcrF21Yc6zv60yO/iSBEROV+lJ5BZv9x/tMH0LCC86sdlwwFhpt81urxpTx2mRdo4wo1/C0MVJqs72cRJffDb9y9y4/CHr3dbPCBoBlYwXQ11zqN8SWG+tQNyRqN28IZEGePnZdUQFalQTw7zqAR8AHx6B/ztKKTQKPcYwbPKAdyJQ6kzQHuq3ZUP00yfqqpuADgHbMYfHmzLKTRS09PshltusEcf/X275Y47Cc0NBWRTRkKwXX19JGMkEZKBsE5sRHogkF4l9B661B546DPY9SgImADl+gqndlmUvBhwWyQPIbkAPaOMjROypOJZdvd1EYJ7wm6+/QYrWlIA+NtNtWsnwEM0Fj6GJUyvs6zYtImsBMCVcRRgqYB2sv/Ztx/yC3VEA4CMrFGysVLrZnwKmBHhB3th57AK0Wfe9MAy665CXQeIpUpwVbEq60ae7tWARKuwFzpIbof81BXoKnJtGBJi3oecrAsIFhF2rQDhbYCiygqZQrbVhBJBuT0KW357zy5IKQK/qVSvQD0WTFD2MHZ1IkSauYcxQJsu5nRZ1H32Ywn2w1cIqaZXaR7yoN9HA7ZIpSMiWtY6/gA2PoxTkY0Ca5RtIKL6HGC3AFzlokilF4t1106UKHcCEqrK+Ctf+Yr90Zfvsf5myBTIXnm45zJnCfxVJfs4pFk5lnAx3LvAnxQUEgKR1C9PAdIug0Tds3uHbdywBkBuxIWTi/hpBQSVskvVytkoKZQrpLwrgX7f+/6/2uq165x6LgUyQtYrh44csnzUC/GQwso6Guf6pebaQJV4fWMtVcfBVlhSwNzGmHSWMJ1UsB/EFisbpVocBEikTTAepuiUWoM0N03y3M9DNMnapAvQt4j31zNL5TMF8ioTJhcVnNYfH4UWaywy7qQKUVZUFoSzbB01/4qcmWBNUtZEReUFBwLKOkwKxmBA7OvWk4PC03hh214Lgry7/sYb7dWXngcs9bb1q5ba1ldedMqLKKz+VBDgSR6IL2M+LkAgl6e1D3pSyV7u7JlO0q7Kx/IHJC3muU1ABjfQdyohy7sBV4vJmWmFyAsGLE6ClJlj8ly+poT1tgKQOcWOA1gnQCBN8OyKrk+wyWrsCCkImIYAnKB9hphLT7J/GIL4URFCE2tpTlaylQAEe5K144PKqrK+zNlk+UwDzo1jL0N/rD22z0JGqF6nOCBmCGrYI9RePTtoA2CIUcGoPjLCrXYixb7z47OoHJjjgxkLzLFJqRkoO87aY3/7O3bo4Et29/2327efftImUB3WNnfZDZvX2iMfu9pG+trt8SdftM898gUC2Ecg2s3aj+2x0Y5GSK5EG1XGw5in/euzp8yftcQ7AjVSc5+tWLuS+2ONgwTyYBxEY+e2au0q8w30JbsgwGVUBCq/SxX1PAP1ac016tOag1VrXc+aE8D6oH2D9k+yb5LVppSzUlVpzyVFTxzPrp/9QivPQ5aRKrCYpX8hRbEa5pYMbEKFgUoxIpusPuaoEebQxZmptnpZqU1B6I0OYI8D4N0HeSZFbzT2S75hSTaMgrGf/d1TrOcKo77uhpuwnPJnrjhsHgSPx2ITes0N17J3e4PClgDusZS2QRkE6H/oaIUlQGDV8Jna92UzX7agGv4BRNNf/eWfm0d0p82NpVsXY8sLdeXBw8exocu0vMIS+4svf9WgcskJW+T2qYWFEAL0NeVxjdJnRDich7xt5V4muLe9KJ9SSbSfYU/41pchNx67YEsXZwAik8GFsq+VIgaFl7ez1+ljDqvHtnPnY3fYx/5sD/umJPZTFECwtsjmxw/So+rMcXsIEswPpYwvxJAKdpSnpvUuh4KRkOBI+uoUBHIt6zMAO3Mo2xUKT0ZRyJyyOQKhG7FjO45KRaqlz3z6U87GdYx+rrwiEawiEfVLuVMqBtDc2sd+yBdiISExhWc9TSbUKWy+UH4y3pMp+DhG9p1sL2UPmIDqY3qM4h8FZaO2DId8Kc3PwQbLXDFFKKS2skekLtM819IsxXcgfQR1HmNRirY25l/Ze2pukwWi8p5kzaV5VgpjAe6aYxTaPSoiBXItnuchgkPzmtYzKQ4qUEwr50dkUz2fV1hUDFlTz762E0JjBcq0Y8728yQWkNoXSymt/D1leMjiqptimGpy5PrZD4uQHmK+nlZmGNdThGJW5wkRgNoLahxIkS3V9RD7BuWxSZEo6yvtu2PZK2kM9aAeq6aPKO/Q5ZRwX/p1AvI5hOucYu24+uprKDDYSXsn0R7zSgpds6zAglnP3iFAtJm5RHpc/LP7u9svzas/nIriHQKE+UlKXYgKqfS0Pk1Iuax1ir8rj8bb3RPKL16n3A+9VkHuOv+EQmCOoXLyozhqlDXMWwo/kVKQ0HPyNeXDnG2eCq3Y5+k8Msv+dEyKUNYYb35A6tFE+p4+Q+SL9kzzgfSzLvujCALknVuRakX0xjvXz55PRIe7SRE3mpEuhprrw2dRAxN87usVBpk6YX/we3/JvjmEdZZn4EvYOwo77UNcy/Dj82CkLFXn/66vn1WAXPxHtz+9+LOXfnD+x//Dv64UQL2y1196Fhfb5T/87t/VyT+Uz77SD/11aL8rvYf/6q9/12H1fTTFhzx9vI8rXnjJ/39a4NK8/WHO3x9ma14au794DF8e4P/1J5CujKB472fzbqzuvX/63/+ECJAPsw21b5TC98rm8Et39YEoQBY/sHROQZiv/tliu/frrQ6cX758mX3pS19ydjzpKBu0QZU9zXIC97aS6aDrVxCqZNlSSgQDIMqjVnJsSbwVRi0LFAFdzu0X6wBV93nxmjxAJvnNq2JX1eLaxAt8lmWTXHbGqQTTgXM1li9HAZtkw1FSXOhAMlU4RQMoKzukD+unMqphczMJMKYyb2lRvsUChE/xelUbh1FJOwVg5M0BV2SDDmWtkBbK+VD1lAsB5D5kGyM1SBQ/LwBJNleqwC6G+JDFiPPi5pCqajnZY0XLbon2kKpjBUHx2rCfoJK/CcD6wQcecCGufgC1EYAzQVR4zgBe7iEkvRiLLNnajNNmodgt1UO6+AK6qIVk4xIEASDpeg0HRNn46CA2J8UDB0qBnwJFFTzb1FDtcj4yMtJce6iCM50qdpEYAvy7neKGKnb+vRn/7izsN3R4VtV6D5V9g4O8BmBhlir1DGfXxKEIwKADkicWIFXA2sAgFhx4JVcTLPr6tp1WQn5CMhXGKvJvBwwZASTesAlgkM/pwftelagC4YZ4nSxImiByVAneRFVaHJWtWwgv5aE4249bb73TWVsIPJPNQC3Vl4lUMecVFFEJG0Olb4s1AUicpip6luscpRQxFE9xEQ3ehLEHYekjwHCGnYyqJtNRsMRy6J/FfiYQ+6rk2Ehnl9SO2kdtLmXCHMDdPmw0ahvrUZUgwZeCicBUX38OZRzoJvFFV3tF0N+zFiWazxz2X/2d5HhkAU5Q2U1/lk+1lBwBdBodInUgE1E4KpCKfjTJc5Jtk/qDQCEdMGU/JvA/GCJgGqCgrKwKWzdZo5UDjqC4AUzo6u+1jMVZgA1Umx89ZP/9c79rta01Th2UyqFfwLsqxXsAvm6+9Q575qWtNkhVnwfArhQsUsV4AGzJimvqoo+0wAARLsEoLDxQa/z2R+PsK9+vBGQL5gAP0cP4q4YMEvgt6y9VcOp+BFqIzlB1ug8EqDIZ5gBBNGUqqyCMw/8Q48uLMStgQUoPjXcpXtRGAr2lvmmAfErmkC1buxWAoNVVlViebXfWOMEAEQ/fnWhPvkk+AwDTABZX1121wZqwiKoFsM2lL6dRqa/T8iAqj3DGm8aQF89bNnJtPb4OdBJpob6VjFVLYgKEax+2OBB9soVRgPVSxqayC8YhEOUlL6/1Hz3xQ7v2uvUur0Hh9a2QEgWr5j2pzx6aoAq6wm69+UZXMdrPXHEeomGAaxD5pIrqESpra6rOAY5RvX6ilf4TbY3YimRASvqH+Fh1fZWz0zJUMtFxUgLkcQ1SnJHJ0zLKe41gQ+FJ9fwBZ/UkdZYCrVWdnZIMGAWoX8VzWY/lnfqWUIE0AEKp4TRPDQCq99Jesp679qNLbLwt3NlKaBw1Q2BUQHpogy/we0hEBxN1H/2rmABfKYGOEIBcnJNHhbeHCwmXYs4P8m+cdpgBPTx1EoI4NonMi1qIlzzLxsd//5H9cEheBPt6UqmsaliBcbQ94NAFyMk+KjrHmatgJR1I9vufybZvPF7vbJ5km6Nq8gAQYlVdx9B/WpnnBYHIwke2hBorGkPKu1BQrdQEsoM5T0ZEIqRKPkBVLXPlinWBdmTfMDaIWQC75HMwppTPIBvAaohzKcKClYdAvxOQNQCxpErkKiqIlW3kxxyqavW1q5ZBAM8HaosUVa5BL7ZLGyGjtB7IKkiZTlIniqDRc1JVswjFU6fOEOyabzv37LP7HnwQInKfRUHuDGDRJkJT86HyiEpZr7TuScG4CwJJ1lzNEGo3XLPZvAAOh0R6yRqSNVPE5XMvvODmkNsg/Pdi/bQE4qkMIO8Gcks6WFfCGbe+AEfDKFKg3OwUyjnZ2pUAAkr9uA4rSfnry3ZGOShSGorM0vp6inypg4cOu/4jpV4xdmyyozl5vsKtRcshybSOyEqxorKMOSES4i0e5VQH5H8xln8+2Eu2YAkEgc81zGAp1wcwKdsbWdXJfkt5YVGxiVimraPv+6PWG7QXKZ7wZN2MZG4uRhEzSpj0lpuv5b4HALUPOFDz6muudWS85rmAxF6rPz5tqVTrT9EfpKZUvs80z7iJ+eQsYzGCivNur0XklITYqtIcngu2MIYCCluwdjKrMuKSzQsSPYC2aD6yz4IhBKd6Ruz4qUHrB7eLjOf5ePSjbsAOsi/IalsmbOtBbOZYEnrJ/FDmViYS1zyC0aNLUuy5PdvNB/VW3uJCazlXa8uL0lGbQNxmxgIw+kBMB9M+5DnRj3yk+AGet04UYh1NFBLQt/om7a0jBDr7Rdr5boK620VeTEMW5dji/CzygSLJykAp6DtHm2O12NHMHgCtIc9DtjWZZPK0Uf0+DSkZBvjZyTwYmZpshyFaZYGmAg6B5spgCQlE8QEIevW61VhYnefvgVTSL3L9+yzPOiklnfWvmfwS5hrWTBG/ArYLmRsOQrD5B/iSMVTCOMV2TAQBhQLTzCH6JYWeP3sXG6eTTqEqI3ejvOIclkndEL1n7bd//w/IlonH6uwt2733qN15970uN237ttchbyDHCtlDzqEmgfQ8e+wsBKWnlay/isy3egtmXt4L6YtJnt1xf75VHSTvIjPdDpGzVADp4eETSKh8vZ0hP0TWa17+YaiKULWwl8lgLotAKSCtWSN7Bn8Vtkjxwn7GkzWqravV0sjjiaEPfvMTyXZoZKl1lp20JtQui9KzUOYloMY5AUHBPhYrTuWCKW/oa19Is3se3QnAjxKM7C9/5r+1a1ZYakyoJftNmzf7nyHmG0kAZR3Ug7JomvkzOYk9Gf2HYYqKdYj8Ml/UNm2u3f0Yi/2sl8cgLKvZh9x/70csmvVx/crlTom7m0KfM8xPKrqRwmWQN/GkkKSH+TUOxc2LW18n1+fj9tyzP3GB62kUWOznud18++320vp4B68AACAASURBVKsoRCA+ZYsaTcFAAORaPL+rgGNxGmow5shOlF17ULEUUDAUxpx/CFI2HWIpOREFCYRNelomILs/ZAoEAnuVDta9ABUvsE7MMI/N8Z5SCw9j/5jOvKwsB9lUCdCWekL75RMnTzvr1i033oxyvNLtYdtVjMO+coT31N5IZI8P87IvVk6ylwwJxe4K60hZh7ZRxFNVU0HGYAL78whXTDQNATjMmI5mDxjEOh7MWJFiXGNkHdl1ItIrsFIUmZaFqlr7ShU5KUOpnTmsizXFl321Coh82d8cYx6RraJs3zrZK+i9tB4sYZ6XMn2IvY9sAgX9yxqsk7lOr5Mt7SBEiK+KryCQnMqVe5JqUgSYVOb6s6wNKx9b6fYU2Z8hE4gh48c8L7JD8/IMpIPIDv1dxIMrQuGX/qzvB7Bu6kuv+3lfyiqc/9bF/zss5ac/LKtgnVdEhOjcI9Wg9ssif/zYM3rRT6X09mKPIwsxEeP6T6UwZ7+7wQo/s9c9J+XDOLU8z1dkitpPhUtSlakQZYLzg5TFKoLTWqx7GCR7DS0O8yL5Kyj0Pv8I80JAAtZ53Oe0P/O19sfzRTeO+HBVNiqmcWU47qYdkaMdp8LbdYHakbrf5ymQK6ogdeTU/Hv9qr6ujOC4RApd7up+Cp79PAX3e3/+lYJvF5/Vr6oBf+Xve/n7/1UDWJd68a/8Nhc+4Oe0wKV8pg8GgFto4oUW+OVb4Ern31/+E3+9XnH5sffrToBc6fpwZa+/SF68y8L+/T3bD6sP/hoSIEs/e9VcKXYV3384xK76k3MA7UkcnBPsH//P16mwy3dVWQp0jQAojQBY6gRo0F5Vh+8eABeFnSqIMZjDkj8V5wJTBIpOUZXkQvcAvpTNMAcwGKicDQ4SU5ARkpZLgq5KMlc5zkFeAJJA1Po6qloJjlS1WRSHN1V6C+zS5jvSlzBC3r+DqkFVE49yCL8BS6bpsUE22t0upNKPir8wQMFJJ/2ezyhQ/oUIkEBAbvkYv3MooWpVAFg4lfOS3g+hApFlzCgAdqNCr7FLUpB4CwTByquuIqD2iLVwaMrOBgQFXLr3vvsdQPkmPv4rII5kuaRDGakIAEftDsRVGyisW8TJqLz4abdIDlF9fK6k6bL9UNW2QtojqRLfD2DVTOWmP4fmIciQRZBQi1GbhAL6NjfWOLsrKXBUualDiXzYFSCtEEyB32o3hQ4LfI/FSkNAnKy6vPDKvlBW7QIJo6jKFVkk67JL+RlzvJcsYIqKlnB47OGQY9ZEtee5skorKl7qbBmyckSEAH5TXRgRFcaBF19u+sYooDxnL64NcAPv5hME1p9CobOGINW8vExJKezsUSp+49MsmoP3zte2OvWMwiuTqURsp+pQB/9QDq77qAw+iRJkEnLCLzjMgrACG+ViAgBeRyFPFBSv6sQm5UZgX5KCBVJ4GB7HFLhGEU5aiaWRBwD6RoBkWc909wxgt7AbAB6LiGAIHqw9BFJ4+4qAIwyVZyC7rGDAJ2VTzIwPUiU6C5Elu4JJ169TeQaejAOO0tYMSK0+K6WGDpwKmFb+hEBdgYLqR+OoRORnrQOfgF5Vb3fhQd/eRnAtYEsA/bAcwD8Zq5FpDoGvARat2bAOu6Vs1Ef1jnArLV7iyKEXnnvBVZLf+7H78OOec1Yf1VRU+gKQhNBfvLDsmVReCMChvOSn6AsClPyQx8wCzP3RJzLsW8+3U6WZYGH05R8+8YSr/hQI3Auolsa9jTCeVb0p0FgHXlVujtDW6qeq0pdFiCqxvWWtwqFX1aDTtI1sqNS/w7DfCAJE6+SZtHD9qdgtZVKRuRhAtpLK+QMoWZIzyEWJSbTbNnrbN59ucFkQgVTWptDmE3jwD/R0oATJQ2UzzXgeATBXCDpzB+NRvtkjkALHy/tde/YCcnUB4hViVbIYxU94DEoGPlfj+gc//Df7JPY0R+hvJaVLnce3ciQGsaUKCVXVpJflr5235mopoxKbytcz2L3Jlq0UO53UFCo/AX7khT8AMLxm1XJHGA5i/zYzM0Zb+Nobb5yl8pJ+gS3cHKDMklUFBNwedIRuQKAnBEwW1zzC2Ai2tvoOgJtUgGNIQcitWey85OneDdgupY+I1aWqlge805yoQ6ysQATkxDP/7EMZFCsiSGN9HW3C10A9WRKAQjJ1V3B8Lf1B0IHsQBIBsJnyuE8f+sSQpQCCqcL7wK7ddvMtd9gEhMcggH0MVeIzaltIwhlsW44fP8O80+3AUj/IjkWQyw2t9YBx/RZG6bzj7qeZv7GBC8S6qAMQ0pPqYRGWIkKCGQ9e9I2H742zH78KKIh9UgQgYhrj08drDuXDMGCqP9Xj3e4elV0gsEmV/QKcVMWs3y9gjdVL/0+l/0jVsvGaSNu/ewC1TxakDZWqZERtYKyILB9gzq+uuED1O3lOzCeJAJiqnPejH0upperXgb5BlIlJVlNZhZVVkQ0CiulezpADU0ml+QYsdGTL0kz7q+q2EoBUKsSSogJeF8+Y8HJKxsF+AJ451GjkI22+eYsdwG6ln0rcWH5GxFU01z/FurGZvAJvzbmMw9OQ9OGsa/2A9Guoep4R6QJIKM99+f+fheiZBPySiqEZBZRs4IK4hhJ+thfgvweCLDsr06ogRBMgB05XNwGgNqNWyYTYibNT5D7k0i4i6mQnKcujDKzVYlCWDAHYSal26vTZeTUjhLAnFf0Kf5d9mTJmwiBBl0M6vbyV+VjrB+tvPut+MPNTA6q00iWFrq8oZwqDExtEoRjLfC97LYWur8L652tffxIrp2IAwklbvmoT7z2NGgCFCYRF/2g//S+Za4+DqE8BTPQEPC9zhOQoz2cpa4Wq+EvXE+K+DTtFyB+RHlD0qL6G4BInrRNC6hxribzrq8YymNO9AFxFfAfSh5nDyaVqgAQLYl8yijWZD0BcBH16VPMtyo2DRzrJjvCnMCAAEHvSIgH4gyfDrKpu0PbVDNmBLrNqeNBQ5oZ8AOxkqv4b/CZsezl7i4+sJjh93GInfSw7FaI9qAtFQ4FFMj58WJ98ITcnWUxU1DGJ8isYgmesrc666Q9oBKybz9l+qseePw5/wFKfmh9pcYuibdPVa1lTEpnHz5MvlA/5MkwflDqQjAVGgYoiFmcthgCHbOdeBiCVqsl1GkWRmMnzkcpS9pitzLfqn52tza4YJAMF7ijPKx310BTkr+z/HAGyKIt9B9aSgMyB6icQevoVxbyidT2M/YBIbGV/DDNXhLL2ZfLnGfqtH/8+Akjs5004+Wyoy9t45oWnyNZIsnz6h3KAAkIiKfCIJei8jnHJPEVO2gx7hGmsr0ohq3y82YuxfnpOUFMPAdLOe4RCmtW3drI2b6fvhtgnv4A6qTuWwpU+Z4mXADF29PhZbDBbLCyWvRkKn4lZrNpQbn79nx+ze+5/EIJgwgLJq5thvJcxz/eyzs6gcIO+YV3ys5f+rNjNl/f+zUH789/9gvVXnqGIYcZOMN9ft+VWe+rZly0Vu7f9R05aCqRI2QVUQ9iV/t1vLbIvfK0MQLzPopEJrYNYWhQVZIm+Y+ZL4L0KA6TM9GYvMkzhxySKJH8KKsIj41BtjHAtgOdYxjVDjvQzX4RFochhD9aBnVwVRPky5pblPMc0MrCiWD/r2QuUY7kouzKpoBYXllobz3wK1W4781ef+iBE7nn2RSK855S9wnqck5+PTd9hyLQ4ZwOZBpEQC/mhbLdFvDed0/qwHGX7ZfUUxCwmQ06qhpPHTlLAs8q8IPKqIbzn2LcFs9fqhoxQcUkrSmwP1g8Vi0TyPhNSC7A/CuD3UcjX5UuXO8JYAeWNZIUkQcidwSZ2CBtX7eMiWbt27dvn7BFl/6ZwdSlHBN8LTO/pQaUSGEZxiCy3+pw6s55CpinUZgFs5GZnJ1zRlBR8sk5SNh03bTGhPmThveXOA9dDZEjZIEupYIiDOlTFebn5Lq9jgH18+QUysBgnuqdc+mMjY6WR/r8CtXYK+5OjtFsthRe33XyTKwjoJGS9jblZBUezsqZk7RhlbCtfTQSISkGolYG4FqGiMw3FH7LZ5Vkoy63ynyGz+MoS8UEbVn1b2SZm+Z897EgF/ZsX5IEUJ3qt9jEuC4Q/Sxki4kLEir7cUfddWMGlg7MHe7pLFMLPO/zquqQW0Xtrb+qUHs5614O5in0uGR6eKgoS2cC+0/3HeBBjX/79qy33Uzvda73o125foEIsvu2lvCyJmRnD4hC0Tl8Kcnd2XbLt4jMU1D4NUaoA9BHybn7vi3/BeSzShaPT/WlbrDfdF+2hAC6txO8iQeYJEH2J+JCtllriEgmiT718BeF7ASjzJXm/uq/3JiAu/9m/zOt/eQLkg6j+/M9OgFy+/a8MoHqvfvVBtP97fcbC9y/XAvMKkAUCZKGXLLTAr2MLvNf6/WETyFe6PlzZ61UYov3Lh0VgXGmP+XUkQB7eOHfi21fbnX/b6CyZFFBYXFJo3/jGP7IR9nAWNtkALJkoDk7jr5xJpdgMIH6fqrEBIHupKNSWNJBDtKqX3IGA18kOC37CYvAm9mAHrQwQVbLOsgvu4qCRjKJBG34FdCvPIBCvYxEgsrYJB+gPVBIpQP8EnvdJeL9L7i6rhxmqwQL5DP17KFWPy/Gsjg4LorqZ6jaqW5VloVwIAWAggDYLCCT7hymAQm8OH9NssId5Hx009PkKrhZ4HQZYk0U1q2xJBFzLT16SfVWtH8ebOAwgWJ7Hr29/26659jr3+mbUCiJJ7iRk9/HHf2Sf/tRDzrqLEw0V0nFWgz2VwmPl0zzNfXVwuBVwKKAtgbBhkUqHDhA4y0F/jo1+HLYvqrvai22NQrqVvVJGJV0qgFYhwFAkgPHoMP7FHO4FQtcRCikCRFXU+ly1USJhs9McOEewDFJQuw6GOmwJFAzCPxsfJevDWkv+/Ao3lQ3WHODuEKTMcbJASopKnLe9chRSICpk5bBt+24O2MlYvDTYLbffjKVPJxXPCrQE/AMskozfl3BVXw6pMVRVisxRoLFA1xtRf3hAJnR3Nru2Sk/L5dBM4Cz9QIqbMQ6eAsC8eVY3YXfTj+XDOXI5uiGsquvxfJYSAQIkmPZPWZRuO3fscSHtIxzqQL64vhlIOwJbo8M46w8CpKOEoWq1AFWTnw5jkDJeXNtJwqrD6ItevrPOeqpfVgLkQoRgUyFLAfAeQAJIA4IdR7g/FxzK+8guTQfURDynVcHuPTVKZfKAA6rnD5ocaDmEdwAqa3KTZ78IEB0cVYWo10oNoz4ucqiZkNxUgJYeqthFVrRwIO+kcrMX0GcdVbP12JbJNkxBnLKUKea5y+N/G3k8m6662lZR9fj2jl14yJ9H+YE1F6TQrA7oAJwe7pAK6SG1FQdcEY8zAGp/8lCmvXrYG3BgMVk25S5gWJYQMwIYuIcQADGFwcrqR+SflEgCnvXnECrHnX+2O0yj+LhofSWgXZV7nrRZCH1INkeJACXPP/M0pIY36qIUR4Bkp5PVQ6XkK+Q5dGHlse76m2xN/oD9n8erGauBhIInOxVIkHxkAFXTAN2SUXYMAM4JEAeBcJW2I7L/4WDeNhREKPEP7Dc/+wjVnR2Emu+xj3/8Xmf1pUygae5J1kmqgJdtUQ8e78rTUa7CVShNhvDqTy4GxG7mmdMvThCaXQTYtGP7TvpolxUW5FOBX+yIwQuMX5Gqy5YUu/DpYUga3Wt9QzcB0kexE6FSHLI4FWB31oeA9rEBqsMzaEeFlA5bDEBnbx2qn5A4a68bh1ydtubOJhfCHgVh08h4Uv9QEKtCW88AgG265hrbhVomHYsaWS5JqaZ5S6DJ6i0pdn7ffOCt7k/Eroi1GsaP+ldRUZHrg3o2IotlhTYAOJkNQSTFQA2AUCq+6jEQdf2AYVLVaK4QuNRJVsoo9i2vvrqNUOvbsCvytvDoCBRKnRaDj3xHT6sjYc6evoCqBUUNALtIj0Bs8mpRnzQzp8guRXZQj342FwIEb3ueaZC/8qLISoEgS+Cew+lbFVSoiyiUveAlxdQbZNnIeuQtckBEjisPZ/l6sgD4aq/nfpmTR7iXw+TjrMZ2T+BVEQCicoU2XwcQRjXqhALYGYt9gHIR8qQHQBEIXEXVdbxClVmrgiCHF9En62mzExDYEYBrq8i/6qLSV1aHsgZq4rkMEc6bj+++Kqpb+LvIJy/guzMnLwCgrSU4PsyOQcT0DBP2C/joy3o1zFo2yvO4i/VAE49yapoBpicgCoW75NA3QgAEB0Q8ABD2Q4Dv2LkbkmGps/T5CUqQlYS/C7xWVf8QJMyosqqk4GPNqsAOJoY5uR6QvxgAtQHAbwISqBQliIgXWVGeIFejAFtHjeF6gElv+v7pM2dd1fhVmzbaG+SE3EoAtiqzq1DWeDD+1bbtjLcurlfSTWVJyT4vjOKDOKrnZXcoi8U0fm4K0N1TWV98ruYZZTBUVNYAHKOIxFZxeAw1AyHUbZByfoDauw/spY8E2p0fuYP1DKvNY4chJUsIk2+GjCrltVTd036ytfvoQytspDkMkmbKZRbMYR3kQDcUahWo/ZRpdeDctA3w2Ylkb8SmxNri3FTLTIm0sXbUBJADsInWj2JgpH/Cjh48geIu2oXLJ8RFow4MsfjgGWu9UANBEszcQOhwVIa9TnD19ibIY7pbJiqDzGzykl4+bZ446N1+/2pI3CxL9PCjfX2srOMsFeSoASDapUzzoGjBA1JaoH8bfXqgvRkAv9f8Z8axTISA8I4gPyTUjkG0PL+v29JKgi0WG8lcigJa2uohOCPIJtrAOoTCDKLRU7lRqF8CUQZFA+xPjE45FdMEtnPKQgkkQ2aK/Y2yw5SFVcU+JZZxpflKysdcCkdUdJHNnkH2V8qbeuW1bfx8KM8lBWVsJMUD0xAvdS4P6wTWTHfcfZebY2Yhx3yY033Yd+VCmvoCdhKbbp4A9LMEVvejpvH3ibWXXnmDtvJDTRhiLWQq3YRyyT8kwp58+gVLRyHlR5HKCPuXcdbj+PgwW3s1VqAoY0Iguz1GQEHZg8iWsAlFzM59B5mjtMeLs499cZ0Nnsbi6cA+ihfW2669B+y6m++wc5UNhIdD2PUMQuD0Mt+02XU33WKP/eBHlpS52Ga0ftO/x1gnhiGTQ+i3z/0xBDRff/RkP8C9J4D/Efu7v/pj8xrssCbyOEZoz2nWYy9sqeob22gLcnn4JZKoEDVAC8UyX/pMknuPB/5it62EBE+NRQESOG1B5B+Esy8Ik4JZleqs9RMA5VLOtrT1sCeB+CKDanCS/cDwlA2BmkvJWkGhTMSieIinNkuicKOQPlzEnrW3rcWimB9VJHOBOX8PiphSyAlvFIyzBKrvPXTM4lAIdgLk90GGyLJzgLEgkloE5nEspHLIflEQtubceJ5xJGvrUuZHFQgdZo3U3Cu7qhD29yqWaEalu2rlGshh2fHNoizG5pX5ckxVL6yzUrX5sXecpT9qfpti3+zHhj6ZazxKCPm1m69zewPtk5uxO5WCWvNnI3ti2Wxlsv86y73AlbsMK9mhSp02Qx/253k1NrUzz1NcAUHXwOtlHVlbXw0pQq4Ha8YEe0udCXoh2bUvD6N/BWOBmpYcZbt37YS4qEaJmcpZoh2lbbJT68kSTgHsItVlOdnEtSSwhz5w8LCtZt+0e/9eW7FeKjUP8paOO5X69dduJlPsnCsYykP1qLVCmR8ij0V6iPxQbooIZBUkTdB2sqzyY0/kbKP+vuidU2E6xIeUxLK71dw4q5Awviq/vdbyHjnkiAgVikk5otdKpaH1WoVAeo3Id+2z3JfspzgvvhvkFhfgqdD3XyQPcS+br3LWL/1Z76fPcvsCDs/+Hnwm6jJ3fYxtnafLf7DJfWTep3e5n9UeUgSILA9Fcul3KZ2031O2Fa92tshqE92TitekmlVBg9TDfqi2YiN4Hl0UIAx52x/+zl/axAhEWjjkKgTZJTsr3cclFci8req77MLcIV965HkVyDu2WQsEyDv9bYEAuVJA5v9+/ZUBVO91PQsEyHu10K/6+wsEyK+6hRfef6EF3n8LLBAgl2u7BQLk3a3zgVhgLX1k/dyJb222LX9V4apQFbyXCmD/3e9+x4WXC2xThbfUDQoznIBMkFJhAMBNAYLjgN8CoQXQCQiXD28gG3kpQJTHIdBYII385iMAWkWGNBKIKGst+Vir8lyevcEQKALzL4Whj1O5nA3p0kJVWBfgiwLVXZA4oJuqtRIBZiI5NC4vLQLw7mezTVUtljqqHJfyxIPK+1AOZeMcGpuo7PYHMEjhM4eojpR1lw5LqnSSt6+8iwXyivjQvYnYyKNiLACQWxVmxwGVRNh0QJa0Y/d0zXXXY2N0hkNWu7MBKOHA7M295nCIk2xf4NUSfLQ7ARlVHawqvDHaS6CfgoVFsqzGemRMKhoqvS9g97R4cb6lcNBrx96hBi/qCdomHiBdQLcqzpTBkoU/d6Af1aHc73zVFQcaiIMOqiWVnyJCpRivfgFFkvanp5P/wX3pZDGmbBMONQNUMcsjOAgSaRhQdAAyIO5i5fJ+qnZv2nIjYBTKjbUbAM+o7kbxU4X3fz3XJcuk1Kw0wPIODvrNVAoT3o7fdALtJl/5dID948cABQETt2DforPaxCR2WuRpjAEOizDo7KQyjxDPDKqaRQyIyBHYriBhjlV4fRfbARQOCkI/B/CTRlhuAmqFYZ7LMBXDXag5gkIjyAnB8gaQU5k0URz44+Ii8SpvdWB6ejIhpgDZdYCcQxAdCUlU3w8QOszn+XO4Fig8AWilA60fFYJKxRCA5ItNV3gA9BLB2xHYR8myLXfxYveMpMgpxBLIe0YhudiY0ZdVAeeHPYKItnZlCfBzsp3RwVCWM/qz1CH9XKv6GsdovhfgQBaRP3ouUnv0A7aWAgaGoUI6cfo0dmNpVkMfUbaHN89eVdayl/CG0NkAMCRAs5Hrmaa9oDoAwnhfnrMOpe4ArKch2woFZQJi/dGDqbbnQqQVLM6zXTt3uODtfVRnhtN+RYD9TiHBZ8sqooaxGYUyoBvQUVYP07yfL31FtnDBAgBGAHM5QKviz1v5JlyBLwh3PIBOMn39u4990zatW0O1+zIH6AiMG6fdj0GuYcRgEdiE3LzB2771dD32KNjLEBbf3d5i4VTregDANVZXEap7o83J/gagQCGsnLJtDLAxANCpsQs7s317Af777HpCzRWempGe6khXBTJLmaPxLn/xZEAjZfZUUPkvdcv19y128+d0R7DL11Fl6f59h/ADL8Kia6c7vF8NSCxf/FEIqtNU+IskXL1yGWOa+Y6KdFmdHTx0jipoqmFDYsmq8bMN166z3QfftCXLi7FtKQD868GLn3rRGbz8CcYe6qJCuD+APtRnc4yFCfqZrLpkMah5JZdn0AZ4VVZe5ubFSkBhqXLamfdEwKleacV1ibb9+QuEY69yY14+8QLplfkh27tobEby8E0fY14TKCEljJQU8rZfRk6D/q7x3s9cEQywFEHFtxRfFSgQUrDKweOErIqjVPsDUKFQuvPTn7aX8fi/+vqrsEGBvMPWK5I+cvrkeSpGvfCfD8GaphYLIqqEAbQ8USFNMec+fF+C/cuTbai1fBxhq1DeEaqotQ6kA1QFcd3HDx9yZI1ygBTuK/L25ZdfJqNkI5lA7XbLvbnzGNBQurMXXMo9jzKGTp48YctQK8p64803XgckXefuI5D1qZv5ji4JETDBdEs/ALyKgNwUQD8EiSCySKBVOqCZxv958kIUBuzDWqUMgeycxQ7Mi8XCTWSR5lPZpOQzj5QDEitvpIJ56/CB4/YbDz5EzkAX1euQWZD2TZAcS7iunWRtSLV0wy23MvGhGOK+BugzqrwOBpRNT02hn+Przvdk9yXLkBbGsewDhUQ1sz4oHysEgLONtlEFtLKzsiBlKlG5CCiMJHvEl7bOB/A8yBhejBVONpZB3di9HKFdk1G6RLDGKG+hk/lD1lr7sT6TivF61q3nn3qaYPn/hg3VYXdtgts076hKu4HPl5/8DTfewBhiDWLdiuS5rSZjSplWkfTFYNq1l34ZB6EwDkjaxefK0vCtt/bZug2bsE9rxE4owgYg0HUfHRDlsglbumKpswlTEUDp0iUQkUOWQz5DeWU58xrV1hD267ckQYBgjSPrTMYICLpTfuGbYz20Qzev3X2w2yqZa0MoGoiELE1aFGPZi6IsxmvU4lGZTKLe8cWGq7t30l5+9S0UrGlOBRfgMW5Lc9PMY7DLak9ALBqg/kygRaYX2v6qRnt8R50FRtMYE1hs5hbYN187a0WrYERCsDRDYbmJOWLDxjX25uk9trQ02+JnabtWAsshr73oR+NTXgC4rYxLf1fJH4JlWAzrcSAke3fvOIT+nD39FkA+4yE0GXu48EBbs245wfBbUA+dY87FNobq98Qkwszpn4kUSCjLJjw0yna8vQNgN9LNyz6hgeSUbMdCMRz1JAQ7s73yjzIgLERepEAeK6tKiorGhmbUXBnYPB2z1k4UTUuWWxpzmyPZmSME8h9hTBVApomAjee17ey3wiEJryKbpLX6gsUCpMOlOkvC8a5BY+uB8uek1TbV2q0EmDd3tJJfVoLt1ABWTG8S1F1imShXpESqrDjP+E6lYITsoX7sVXmfKQD3aciHVnKQTlCU4Il1XjLqgXg+fxFFI/t2bLN1VOhrX9hIPkXBktVYfpVbfXsfeWDkGzFXBaGmeOn1N2zp2vV2nr1SMH3bn7auY98mNfKrXy6yu//nWVsBcR2KmqCrrcmp+f7mL/6HhXmO20nCzVVcEAyo3tDQxprsb4MQM0exf1qzbiPkbixZIhfoxwEQRTX2rT9eYY9+pwZFTIylUEMSyR5hEYUm4RC1cxCPUm0p4b2NTJGz5yvJRULBNzRpXYMTNoyiyB+VwyxkeyNjZYpiEG+IoLSURDt38pjdhQP+KAAAIABJREFUBzHYjOK5ABvMooI8Z++3kwKHKfYnKRQbab9T19iKPWgsirVyB8gnsh9SkcQQ81wQ9y0FyA1k+ZznHqXike1lIcHimSjvIlljdrz1OsVCKO/YA05hy6U+OkURUyyksFRYaSJVIUtVaKEg9HHmAg8A7QSRChD/Avx9IHilmoimX52gIEj5RMFYUkm1KOtGjTOFeMtyb4K+JRWN5hRllKUxf50hf082uioIchlVKGR8UN+2QWhpXluOFVgfCks/npcPY8cTlbHGvgLQYyHbZdUVg+KxqRErT9avLvbtygEcYD+un1POXoqz5pIdrz9rxWl3b1JKqcBmCWug9jZLsNY9z7o4ALmcC0mjYqpm5hZljmifX0TRkzIBtd/TeqYcGoa3C0j355ygfeq7SY+c3zrm1BGyvxIRICV2sDL+aAPZKYpBkM1o2TfnbbH+/VfB54+6faQUtiIfRILML34XjaJkGXXpz9qnal93mQrmS8THO4qRi0SI2xdKvcLaLQJEJIYICE/2cGe/u84KH8H6ip9xGRz8LvsrKaPnFepS+3KNEPnekGBSjYiU0FlRV6lCmjnOdbo2rbkNtY1k6VGINe6D1eCsfeXL/+gIkP7eUfa9UW6tm3eimleAzCtB5n/99LovEh/OCksTkMDj91aA/NxGfucf5621Lvf1yygwft77/Ee+foEAufzTfj/fXSBA3k+r/ed5zQIB8p/nWS1c6X+9FlggQC67O1lQgLyreT4QAmT971w7t+9r62z17xx0NjE+eJhv2LDBnn7yScAzwraxgwmBnEgBvBJBob2v/l0EiDeAkvIsPNhE9wG8yU5HHuxBCmjkoBDC7yEcpoc5oCtwVkGdsm8SwJQN6CMPdoHg2nTrMCNf5QwAKuV+NNbXUNla4IKkVUk7g0pBn++PJL4Ub/Kyc6cAraesFMucDHIbVPXvy0a6sabKhc0qByQYEEiHky7ATlXEKgxxhs/y49AjAEqVWANUpScCGqkKS9VSIkBUQaa/x2EZNEol47Ztb5Ndcau9iVVDOkSFQFndr2yJdLipAazauGE9wFqfA+QUjhnGwVO5F7pukT4CpFXFq4NmOtWZkqYnARQ0kDki32F5SC8iZyMca5Be/NEbAQI5fVFBjEc5nyWgbsWyYgvDXkd5FwLzBKIrhL4FwFeAg4JPYzm864jUhud8LH8fh6RSoKoCEaVUaCMMWqqQcUClcQAwVdZeh7JAIPVugh83YBvVB5iRxX12A1J4YJs1BOn0ne9+H/UHYeX4+h+mijcP8qOto4UK3GyIoDYqJNcCkgHGYtmhIGpVGauznD51DBAaSx1fDz67HeKEPAdsHaT8kDd+H32hgDDTowR5Sh6/bNVqPPb3OgKkj3ZZDPCkdlA1XyuAXkIqNjhURjZiVeDNgbSJ6kn51ickRNsgFiRBVHtOoQ4KhFgJ5DkRBerIGQ8qKdXfZOPg7AggKUQaTMtuiWcUwDkvgrDzYOxU0smUGMROQtWdy1dggQLp95MXXwFszLDivDRsnpocoCxVkKdCJAlUFhGm6xeZ00F/E4At0k02DGoP2Q2N8rvUGrJXkPVRIv3rCMTAFx991H742GP24CcfIiD3LBWXCbZj736nFjoBcBAGYLCIPtOFd78AT7VjL5WgUwpl4T5khSX1lgAOfwW8Awg4UkemDRxO/+STeIgfBNjDTgm3JgfW/PiJH7v2V5CsrNyWYblTg+XOYSoj8wCnYTWoih0HxIwA3CJPAdBBB2EM5lBxzVcp+gCSCHCRvV0QRICq/EcA5RVEn4xqSyTUKH/voG9WAO6HQTicrqqDVDF79JESe3Mf9m6QJiGA5WG8fgY7oV1vvUnIcS4VspALOrRzP8gb+DBvG4FMOnihy80fw4Cv8p6OBbSTZ3wwQJ3Gghc/v2f7DhQ57ZB4a8kLOQE4k4paoNh8kjpsvEngxDgE6ADPLwJLu1MAKsHY/TSgDgi0a6++mmriIOttqLUzJ44BqI9Ciqzn8I9KijlsACuSl7fuAWAGdB4Yt+yixZaeu8j6x9oBcUoZ+ygvBrpQVvFoZiHLGKtdqH48x8MB2easCsJuTCHkzEHyLU9LS6Mavx3wqcNVbRaSH/ESVfrKgyi/UEaf8rE1N2J9tKcbACkSRR7V3s4+KsCpUiqrAHxhGaTSk/JD4epSJUUCjp5H7TNOZfISbMAEZrRhNTUBERlMW89CjI0yh2fTn4YA4s+cOk9WSwMkbhHz2KitZh5obCFImqDTvGLGeleLyyDqowq7nmrhEMizegC/Pggxf9rRmzasIBNE4eh/+HCWfesZgEVVD0OCRGJhGAIA1808EUUFbALPVmq1asguzVvK7hDA/5u/e53rV70NImdmXOZDDSo3EfFVkFi6r2WQIW+jEgll7kugj6VAfo2zbvgDOp1XNgJzvwheJnosq7BFpO8o/2Oe5JaJE8Q45KXC5sMA5KKZL70BYRtQpy0hyFtVrAKgzxPGq/VGxIc+f5a14QDV6lFhMWQ4LCWjCMs0nlsUqicNwzSI/3LGqtQaq1asdEoUrW2jkAhl3FsMId452RmQB02sjV7WimpGdnPezK9hWM/IrkuB6L2Qxwof13ysnCyF+qqPS/0YRpvv3X/IKWeyALIvYDmTB4gnokTB4a+8/JILUJcNSTLV/sLNVM0sW0PlosgaqwlQfBEAahXtKruyWcDNEsibN7ZtY7aes5uwgzmAyiaKObUIJehZyJ8JbLFuQSUwBtFWLotE2kQ5XRPKR+KzByDZ2iDKGxraIcx7AE9RCMUTQg9AGgahJCXIIHNyJUTrpo3XOKjLD7u8SNQMA8N9XGOrZWWnWXoRtmGdIbQJPwERI+JjTvsD1mQpazSPVNV62E4quj0IcI8AhA4K9QeU9bGk4DlbXZhtPpC+4wDsXYNTTl0wCWiXm5NmESzHSZAZsCg2AxkQio3dFGqVPmyV6iDlX9s7YEnYUw1g3fL2iXqrA+hfgk2ef5QfhRv+tgbCKZNqff8MLDEjfC26v8ECehpo4Fb8QCHnp/yssqnXKlv7LBGlouz8+iEH1gDCB7NWtLPu/mR7pb1ZwXUUEmidFGuf/fynISYaGGeA64vTUFwm8pwCHdGqucCb/hHEuOpnLZTCIBACShZWnYC3XuxnIrHuC6co4SDEl4pUlpHnEa7cHfYa2jOpCj4e4HgQm6iT5E5lZOe6+aaMNUnjZjuV9EHY1mneXwxgLgWfgtBpGFtBplq03ot5bwbyd075V4CXAy3D9viPnkYlUWjFy8jokKoDUvOrf/8123DVZqcalZpKoG5TYx3EbLCtXFFscalxNkLRxBTrViCg8o+eeMplfCwCSJciuJDikSMH9jv1nwiF6JKl9vaPn7Oc4hW2/+hZRyY0dvbaegLXD5HF081cPMxnjMp2h3tQtkkoJMprf7PU7vu7asahLyRAluWgMBSpoiD3h3/jY/wd69DqcoD1VsZ2vr3x+jb2D7FYibGuoC7eePW1rrCgvJrwbcZfP/u/v/vvufZb2GFlpEK4hXlaQngAZG6iBQHmT0HchbI2+jM3ddHeInUGUO2wNFgbqpX+SezWoskVCwyHSGaPqZw88NwN61bZd771z7ZyWRHqlxgryM1EsUYmE3OD7JCklnWWpahhRyFn/FDpVdc2QKagyEbh1S7lMuOCmY7n14D13CqX5SJVXDuE7PXXXOVsYrWWnmK/5sFc1sg96zrGWYBl8yQbWy9+T8Zar5e9URv7Fkmuxlj3pU7VHqZP+Vvs7wXMR0NmjNA3fbhXrTPaU/qw/1CguvqVckHayMRqQgmi/YJUZhs2bXJ2srJJ7aVP6lwQhJLj3LlKpwRqwQJtmH34KkivGdpmmDllEpWtL+2gdX6Wa52GrImPS3KES1gE1nN8rkhzQeTax2qenqAtcpgLVWiifflhimjiIBEV7u7H+jLBfCyF7OjF0HHtnVWstX/vPgoprkct1YIirI/7QL3Gc2xhvIpkkoJOBUhC7EUQ1JDvkf1bR91ZQtlQ2kvqnKHiHmXh6bpUhCGRxnzmh2y8lJsh21Dy/rhXta2esc4Yld+at8m63FfeZw66b4u2eC8A793ZIppD9Pd3SBGID5dd7naH7A/ph+e+J/JjH20/nwOigimtl748V2UPjaCEmWB/q3Of9hd+/krwQrUCYSPCK5CzhBSbWiP66SsqTltEwdFgHyoXbANDA+Lt05/8Ans7csCCIcVGdCfz7zF/L/NEzKX7+ikAcpH4+CUtsC7fkgsEyJXbZyxYYL3XeP3F319QgLz/tvtgXvle8+cH8ykL77LQAgst8H5aYIEAuVyrLShA3t06HwgBcs2jN855c0B/60slVvq5Xc53/b777uNg+AaBi886D/TlBCcKdKsBsFKFssgDSfC18RVYI+srVY2pMldB3CIfRH5EUz2quvcJQAz9m6wdcAAGpPXDakRhrN2uQl6ycQFPsrpJBtSIJ7eiEsB0EkA0hgpb+bvLTkvBtFk6oADuq9pcgZ01+IknxEbY1Ruvo6JuDwqATgLUCSfn8KGDdSJA0CwHGUmpz1KZmUeWho9ALqqz5LesjAYRIAoibsCiQODRYqr+QxVkzeZf4YYdHPZkRxOAhVR+6XI8nglXBzzSIeg0Ffs6yCgMcNVqgpcBf6OoZOzj8BlMGxwj2Hr50hJ3UNOBrYEqNFWlz3IY6QYoSCDjoayMwG+qospQgtx2x90OUNTBo5HKugaA/1NcdyCVbddes4GqwznsAKi45mCjTIRxDlSu4pvrFkCqEMYwDsnugMjPtEMUyKNYAZE6rHkBRrXiT14HGJWVnmZV3NdKALABrILa+bwiLLDGIDxkG8aRh/fApgwi4tnnX6AiMdU2U3Xf0NwA+BJBFe8AByeq/QByIyJisB7aw0EVqyhAxfLzZVgK5AAm4k2PBUpwsK8jitLS81EwnKcqMN2RAIt4zzaekywcxjhoSZVxruwCwOGUs+wIpM3LCKeWp7MXQL9ABV8CYZWlMsN9yfNbGR2hZA1MT44CoERSTY9XOuCwAL9hFCDy7A8JJ/RehWuQa2oPeVMrCHIawEz5BImx9DNe29Nca+uXL7E62mWYNsknADcgKMze2PqWCxVfv7qYdheJA/jhAicVZBzkgpy9IOfK8RBvoc2LqSiUhUI94ISzlmOcDAKoCMiXTZCeVznqni03bAH4xFrozDmsYBK41gnsY7otuwCSj4r0tzmge7usj0inGBCY5s6NHoQi84x6qb725L0EaEil4cv3ZW+gm3V+ydzfn34yzb75AmGkkIxpfEY2hEAlbdrP/RUSMn2UrAwBxHMc8g8cPWw5/Fsg4PMOlBbLUHOcAgzOhYzsABQI8w1jbM1bKkgBImJPJtECRAXgFENI1lVVOCCtFDCmSKoZ5o5D2JocA7ga4dLi6fMPfzzDdh2aAlyEXIVwCuJZzHKI7gMkP3fyuLMwSwScB6WZtwxiPO6HoCvrwAaGdthyw/V2AWBZ6rEx5on169c6tZoIJWWxiCDUeNZYE/gQmDZoc/1YkwG46rAuizKNlWNHTzrVgT8gRyr9TaQJ36BquBVv9HJsiHpt04a1rgq6GyDSLzgSi5Kztn3HWXJHEi00LtQy81Js1YYSnl8ENkjY61EmPdDVQGV6rA0AeIcFxVhXtXzc5+wA1zzNta1atdLlJeUAPD79zDOOxIjAeiiOanlVUmo+Ud9cujmeinWqWyGgNV/ERCW4uUPPtgertmqqtBMSYy2jIJc5p9mRugplDabPNkBIAg+6cF5PULcyKoSXL9fz3m85KLAiIWulcKtTmDnERg1VuStWrIdcG3J2ViG0Zy/j1y/YDwAflQDvHYWl0IEDR5wt3SwA7RyVzTPMEaM81woqbZVnEYyF4W/dl2iPb8UyjDk6gr8rV6UdQiWMNSMVn/pqVC7bILvSAOPv+ui8Mqe/hRwB1pIJPkeAvlaLfsDeMIBfqSOklKitb7LDVCA/8NBD9hy2g3n0rwJCwEeVnwEB5rJqRIgwHrZBlNz+29db+asNzn5FFm6VrGFqPam0pH7ay/gqgfjYSmi3MnKkQtH8IICvgkrhVtaa++/7OORunbNuiQfY74asulBbzfMcsBH6ihRLlShGYgAIgb6cinGWsmERILKVagCQFAGSmwdZ3Fzt1kQf5oaQwBACv1k7aD8/QGFv/t4K8Kq1VjY3tWRwiOiTsjKOimrlUf2Y/J7VECyZzG3KdZItXC3zuQoPGmRrBKmlkGGBkbKrU76ViBDnCU+/GRwgJBwgMYi5YJw2llXNMVQA/vx8P2NJJFcRBQZ79u5BjZCAjVyyA6u8WIBDmZs7INujeJ6+zJkj9A0FLiu0vJuwbdmovb39FOurny1bs8mmqawPo00H+Zw6nv0Z5rvNV13r7mWAtluzboW9tf011I1xkIERlr0UArmVuYy5ZIa9hDdE7TTjf5bnhr4NAgTwvzfInsVOb4z+LBsxH8hTERTRrC/FtG8OBGIn64yyo6oA9l99/VUCorMgXlaa7ziKLCrsvZWt0IENI6rANvYf07NYW5VNWVjmIjs0MGs/3AlQz12XLom21NwEe/A37rGqk0dt++6d9if/+HVIliGL6a2ykAkqvCEGYULJY8Aerb7XGoc9rYKK/VmIl9u2bLKlOYusqfK8+VLR3j/lY//72WPWjgvUlps3UMkfZ8+9+ByEdwhj4Hasm8g3Y55ZhAJX+xEpec6SVbEWBWBlJSHgAM9SPAZgyymQXutjJdXq3QCvmotlFbpyaSnzdIvrE7Ilks1jC1ZTZeQ8LFm6Aks4gpEBpKXc7YDQ8mEPI9tAWbyFQHhIeSP7pBBUfZsB6fulzsMGbphx4E8RweljlSgU9tmDn/qExZBf1dHcaG/v2oXVEWsqyqSrrrnOAd9Su1Yxf66CFC4pIb8sNsxl2vgzLuohM998c5t9/jc/zzhHDYLFXAAT7ATPupFnt24N9ld7DkC+x5t3ULTVtHSRh4GCE/A2ICbeSrAzaqcI5xXsSHccOWRrrrmab/jZK/9rud355bPsfwC3ZU3IXFrK/Poj1MxTI4PkS2WjuLiR9mlw6tsuFA8zZJIcwIY0FDVIYckSFCRh3Is31l59BK9XMq/NoTyptdf/5Tb72kujlhQFuRgTYomoF5VpMgexFw7YH8z8Pc56vHvPfuuHFPYNiYGggSgYwgILdVAv+Tgi/qUuPHx4vz3wwMdR79XZgf27UIYlsscuwaYtisyXTnJYkngOcoCdweqpzna9vYtijiCs6pKMchorWrYc0uso6uIka6GtpQaaASg+h7Xg8uVLub9W24It4LY3XrNSVCVaw3zpH02oKbz9wiioQZHIPK0cIF/tu+lXE7JrYo7ohwiZoi9obys1mbI2pISTVaIUDS0QHKvJDCpjLGs/mcy1iqTWnjOaffsMeyLZMSoTSai2bChVVCWVtIi902T5aHvS2IgSMRh7OPaaPuxZYiC+RlnH4xNjIFuw5WSNVxEDM7XVQ/yEsJ5JORKI3a3m90VYbMpqVqS+5nxdr4gGqbhVdNKASiyNOZLH54LtT2DJqs/pZx+pwqY95GrFYQOairJaal311/UbNjr72UnmHe1FpfzwZV+k+VJrxvmvFdimv252RI4scEWixKC8lF2disLq2dtrb+bC0ZlPYxl/OhtI7SnyXtemfBod3PR6WSZeCi13OSK0nYiRnznk8ZfyS1ki2GjNb2J/sYf9pUyRS0DCJQLEbRkVZi47L30GFyoLrDLUHzmf2uVcpvSzUpK6wirWEGVntXD+kFJRa58KTmC83f5knDOV8htlBRtBgYDUgspk8+D6IsMirYZiiqjQeM6AKfbgfQ9T5EDm0yDriEcYHw0R7b5o1XfUH/N/n7fwuuhz/U4Q+k+B4/fKALm8AgPi51LEyC/AGdQGV/K1oAC5ktb78F+7oAD58J/Br/IKFgiQX2XrLrz3QgtcWQssECCXa78FAuRn9sbzk7nbT1/6+mXXb4/bvnzPnGTvr/15oS374m5nRyAAcQDVQTk2IQLiFK4qv1xlSqg6VvkNkrnLhkXAq6rDgtkcy8ZqDNCnmQOtPwfaaH5+GrDRhwsM4aA1SVWnAPMADowKkFZlvCxaRH4opyKCf5NtjgK6FeqqIExV8slpJwowTtJ3bzbHAj3zUB7I3kd2RHWAgKUoEgIAUXe9/RbhiNewgSf88/QpW5xNkChVsFJHnMIreQWHR0+FrnP4k3xfViE6AA0BpFdwcFIlm+5fhxhVb6laqox2UGWb1AjZBUts/+FjTv6tw43IH1V8nQUkvvmWGx0YrEDoaSonRzl0V144D6i2jurndheOPke7hUNwqJrci0OGwEZ/qjxr6xoB5+oApHKpoky3ZHzH6wA3KgEEDh0+AoiTbxvXrcRGAqCdnAoRMwLddYhS1ZYOW94cskScqDJtjPsTENrLoXUIlctSQL4xDrNTtJnIkWkAkGyInnIsZiIgFIJQS4TIdgPLMClFVHE6w+lRNip19Y0u20IgdClWaC34gacTuFpVQ3tlLEKx0gdwloZdzWnUI0Pkftxk21HNXHftNZBMLQB6yimhnXm+3V26bz/bQfWpQMkLAIcfe+hThP22AmhXQVgB/nCAbgGALKTSWQf7csB62SmMUJFWXt+GBUacUxO0YzmlwE4PKtMCqCiOiaS6nCyQBlRAkxBO0VTHyr4rlAOZATLKB3+aSkE3SAB4fCCrJOkPxpYoNSnK0lCRTPR3QRAk26iCzQG8vT1RJlDFOUJVpydqJH+fCSrTA1EJhFDNPU+gCWjqp40FNurgrTNWXn6hqz6c4fvKudFhcY5BNM3ZUx7lg7RnHJYOeVTl9gDEyOP7IOBJB6qbfnzs77n/AdtDyPBBrBzisZeop0JR+S4gEfPPCnXIOM+pCfB+VIdxiCI/xocUTk7h4sxRuE/AjD/6jWT7309Qec5Awr3D1gO+hwNwKwdhSXGpnUd10knVYyCH2aq6WhcoPkD/qWqst1Ub19vewwcJvE2lb2H34YnFl1Q1nCRdLoKssPilz9N49JN/PSHjygEJpH1zUc0IaG+GjHiNnAcfgIxogIf770xG3eLDHBHqrstf7wP4FgAwe2r3LpfJImUQDUcldaer8DwKuTEekuAqQx944AHAir1kZaQ5/+k33nzNPv3pTzn1xM033eTIjRD6q0ckFdp8nXwdEBqrtCRsTASwKxOok4rX8wA5zTyzJGyQkiCHlkFcDanylLlKgL1IkGWAilIc9PSjegOQq6rvRhH1E1u2ep01dNTYsrVF2MFsViQN3QrLFayR/LHc6W2ptey0RBQsUzY54Id9D5XLzBuB9JcsyJ0u7HP0TM8xd6giXsBCF6HrJaUovWiX9GWorxqDLZg5sYf5p5exmZyYCdYXgD1WC0RbA+MNkpdq8vziPGdxJS/xEUg/KcraW1G5kUMwTcB5UsIiiMZmrIgAxLDo0jMREjXF/NzE+O7EiiQ5KR3QCcIBMvMcpOxdH73HXn/7dSsgZ6l3kIwhgKwIgMJaAKlxQKxuyJ4IKnOnuOdpvMVZDKjQr3WA6h8/kmOvH9I8i0qAcbMaS7RRqqUnALYDAKJeeP45+50vznuPnzw6gdqvyFn3KABb1m0K0J5g7hpkHZICsRUgJhJwpo3qfQVon0bt4c/1bMKy7Ef/9kN74JFHbE5rE89WlldSub300kt235/cYS17UCYCdA3z74exRivA5kT2W/HkbnRBNsoKrgwrMK1DqiIWya9xLXL7BCHjS+kTUkslYIs4Ql+RZVwPyqYwyPkewMUbbrnJju7fz7oVQR+Kd/aLYh06mEPUHh6QnmGAg5lZqFXGAM1nJ107KrJCAduDkE+B2A0G+AJA899OckEU1KsK/WiAwXwq+89CXimf5iR2N+msTxkUAnixJk6iChPJLR5SCkNlPcnipBove92PAzIBykXiSxPWBkkhlaHux5P1WwT033z1q3YftlitrLda70VoH4Fkuu2O2wAzB10FuGzZlrGGRDBGKiBJF+dlWM2Z45B/OdbAswhARRMUEAbQWG6Hjp6xkOhkgsexd1uyzNggACRPM2a+Z4XMi6VkgPijtksmD6G1s9HW3RT7zgZmrBVfeZE+PKtQ+vkMAOkM6pggbHtaqIrvGQ0iA2A7qhkUZ/QRza++AJRj5DmEQsop+8YfC501K1EneE7b1rdesxpA+k2sSemxURbc224TynghR2WWIo4pcipmUYJM9Hlav3+iffGZOmtkAi8sSMDikXwJnwH76y8/aluff8re2vGm/a9/+oZ5jHZbdE+N+YzzLFsbycfotZZ+TztY3m79PpFWRmi3j8+c3XvnjRbhS3HC3BgZSTFWUdduR1sm7V8eP2bFS0Nt5ZoVECe9dvr8Sbv1jptcWPwMRImKULSmyXJuF3ZIGzduAgSud6TdDP1KOQQTyI5CUHntPngIB7oA+nIsY7fVroKslWVoH/snKUol1ruA6s4DojI3r4AcN4BgxumFqipUnjms5WQosOfphFiRkk92YRmoG3zmJm0NhRsz7GFCmMs1Rw9A9Ox6+xAV/83223/we+wnRgmFnrZ/+pdvYqk1TRbP9VhbZjO/DLtspvGJUbvzjlu4nyRAVOzYmGv8uKCXKawJgHC+lswfkVvBEJyVJ09CBHrZMYD9rKxcClDi7fCJc+yDClDXzdjbew7ZjB+V9vTd6++8i7XxkD3/+lZrY929/b57bJJ17dk/LrDf+Kc6p0TMBiBPYHzmQfb/AFtGD/asvuyb/vD3PsP4G4eIbIZQa2cdHnDkXQiEmdSeE9OQn+zJWln7q+gjA2QINbE+P/nVjfZPb6DeiQnkF3tdLVAQasEQgco2CWQfIetVkQznymtsfM7PBriodiwFiaMhn8SLcZXobACfePyHdsOWayEa8+2tbVsh6qtQbuSiIl6DuhSrUfbSUZA23DvlAAAgAElEQVRc0azR46hS3n7jLayEBrF7SzVv9h1ZKECkkk3EBq6eopUY5jGR89p3aG8tYl2qyD3YXcpqK5L9hhTWtTVkGZHq4u0bbM0UGkypOInxM8EzHHV2VRDezLfa14bz+ZpjxtinSomn/UodAH83ysm12HCquEB75iRA/R7mUKnQpEKUak3XcIjnozVOxEAmv0tRpj3r/v372FuTL8YzDYNMH6N9tX8ao29MojzyxaI0lXGgQqJp1n4f1MI19N9ByEpl5fmjKBSRkowdl9aAYeYn7WVkqSiLLX2+cnEYIpDPqOlQ1ckGS7a3vsxDUsQ5IhwSbph+mgDJI/XuTTffjFVWjbOfVeGK+yWVMHv0qm8yh/FV/IfYBMdE0L5kW8iekwVfY1QFSCI/WnkWKU55RwEC+4X5TAxsAnl/KYZlMSxFp/Yvl5TvU9yj3ksEtWy03JlDe1plb7zrgKc/lz226p15suDhAz/3pPyLbJFcALtUJ7S3yBgP9qIzKOjLv7POFj+8xxUR6RznSBrGsizo+shfUWGUcrR8KO7R+o8eh/MT5xiuT4U9LhsFNas4FSlrx5F49Ct0PjvPWpu6KNiJYj30t/s/9kmUc6nMtyh6Zyni0b25LJP5zJKfPcBK/eGS1nW8vfj9i4fdi1ZZvwgmWCBALmfx9UEoEBYUIO8f4vsg2v/9f/rCKx0n7+acha+FFlhogV+/FlggQC73TBYIkHe3zgeiAHnoW5+d04a4vKLS9v3dGlvyuR0OHFkC6NNEhb4qXwWkSlGhCutRACpZSAlsnVIVGYcIVUdp46yqrHgsLxSmPU1lrA5yslkKB8CKA7waoiq/DcsIAaeqwBYJIm92Bf0OAngkUZlVTYX0dVT0RVNVtBcASBZacVgbSBLfSrWXDmbR/H0IuynZ7ngDrumQV3H+jJUWF9g2DsXX6/Uchs4BYEn5UIZVyGqCbqepfBTRMkuFlwaapPLRHL705wm+Vw0oIIWIgK8NmzcThk3lHCCRiBNVv61YjT3UyDTgfDcH3WZXRavQXAXAb31tq919z50utLUB+65Cqt9PUTUaSlXlYqwzBqmIFwkUCCBVcfYclXF4k6P66KYa1QMAcYq0SAVQlhMoq6qzpahYmgG2ZH9Vx2FzM9eTk7WIbIJmLK9q5i26AJJdWCGrehjtogOmSKVJqtfkRRwEuSNougWP5XzuS5kCvkjYIzhEqnpunENOG7YI2RnZgBNTgL1UEvMMxggqrKUSuRWAYN269c4TuRJArYBDZhQWM2OAw4HcVwDV3fJs7oJQ8ScYOY4D/rPP/MTuIsz8PPdYSPVhNXYThaWoB1BWyHaopbWHiusVdhzLK4VvFxHy3cphXCoPHYRlE7WSfJReKmBD6B9Hjh7H+qHWBeVOAHINUk3pSUaBwJ+jKAq8AX90eEtEEbSstBDrpAjb+tILHNwHnbKntqYeL+tFrnI8CXJPBWeyH5sGwPcCKJP/fICfB4czQKSIYEuBQPGgEjGC9/UF1G3B1qW8rBoQfI2rTOxsr+IgiIoB0EHjRj7TfdyX+oNsAXTwlqpHwdayUlAIZyPVhcoXCCL8epRwXFU7DgPcrFm5imwWMlKo7pwBsK4kU+HlV9+wgtJlAH1jlierHfrDMO8rayeNmwCAqDHGlB/2WiFUfooEGYJ0VKXj3DsHyXlLASfOAJj40wdT7Ks/akR14kkFvr8DmrMAvUQmpnKtsrSKptpYqi85DnhwwBXxtnztaksho2Mb41CVx2GoaIL88fEm5FLXMgbJpJOwPySlyL1ZgJdgQkxFegYD6AfRXvmogAIA0GQFdwSlSUc3oeS0rbzA7783i5cXu0wB+f6LwJwQ4Mo1nz1xEmVIggN3YJLsHCSNSJAT2EnFU02vasn1G9YR6n6OPjhvJyUVhXy4BdiI/PKI6bLtPz5FBWuc5a9caa88/m92681bACUIB8ceSYSC1B8iS1LoK8EAJRmQcsOAhwrLFgF7kODUfFQGcVSb9wFWt/aN24WaDsbGKIHC2K5RBZ6SGW0f/2+3AwgSKIsUIoL5YIKw3WGqw4eZ71JjAKDrR+zomWpr4zllMbeOANTMAyHDkJu5tCehvPwS8bHqVu6Zr+5KVF3Mgx1YLQlkUBXsaUK4FzF3NDTWUnGJ1Qh9NzIyGLApjT4BQErV8BiqgqkJFCLdQ+QAtDtlx7Ilq1xg/YoNpYAUhDQDMMneqwFVXRLE5yj35u8XYjt27Hch5/LmzwQgbQDgTU5Nwgu/EmVXNJkhFVZYRF4NBGQlChMRIC0oU6qpevdnDlKVrfrQZz8Sbc++PQ5pNoA3O2NzSQnB5QedBcqGlZAlfD359AXLpB8uIbdohLbwpcNOc01lZ88Q4pzm7KRkuaL8qG4qo2OZXybw15eVSxeVz7feegsV1PtsE4RXPSRSAv1FmRT6Ut8/DQF+0+c22cQF+ibz3Qhjai95GJpfyrEeLCwspL3DUC1sJ09ko/3kJy86lcUKWVi5nKgBByYehQxQbob6n0CkCkjbE2dOOgLEgw8qQnWQzGdrjZxjLGleFcjciFriDErGNADAUPqKAP/hkQ6DH3R+7OOoMSKDw8kYKYMMQaVHhtIcwLbmkzOsWbKo8mOeTSQ7ZJIxIYJrFRXeA8yXWq+mGPsCHxUGPMh8KfInmLVjhPbaQaZNFn1ZJHMEa+EBCJqwCLIIPPydykxreAn9sJrn3woILnAwimuMhCSUPWFWNnZSAF4vv/Kys2wRKSQVmxRDseR/lB0/COmWawONgI3MA0EA2pOAmr4+IfbkMy9ZL1KvEBRScakZFgBIuBqi6h++/jUXHr2GTJERwOOEZAjg9YTyDqWwxh5xmUDJ+QE2WDUF6dllERQGTEPmjfYNMxd7u+DjWZLKe1AlrC3NgwgLx9qoDyJuws7UdlpbP2OSzxrCgs7Ge7n/ZLvmhs22B9IrEAIwA1VAyADEB0SgF2vcFJaJMyO8rrLbEvzDrc2Dcfz9aqtljN5/9zWAmbGWnhOGEiTDjh3aTZV4nf3u//hd8x5BRdJVY7CS+A/VMH8NWCMEys6TzdbvHQjgDWjePGn3fXSJlSxONo+pYdQzzHmhsVZL8PruI6fsqedO22c+u56iimwyOeqtBHvLoiWF5BOcdwUGqqYPZ78l+85Y1nlllsmHX0pQAemjyAma2YeMsjZU0C7RZDBpDklGDZYJgSJbIAHB7Z09zrYvNTPHrUcBIpIgE2dZILTeSgnZTuV2KuOwnXaVbaI3JEwSCs/i3CxLgTTa/fab5DqtJUTZy779Lz8EbF6C5RJjhLm/D9Lxez/4V4tlTlZl/VVYCL748ousd5X2kY/cyf4IMgegfYTMl8iQINv5yquErM8Sor3ZkfOdAMdjrIUqkiljHERAYrVBKIVhG9UEGTvjFWjXbLnVXtz6pn35H96wP/jSg9YOqFwJOX+MPd+KqzfYi3+/wY35TzxGBT4LfASfkw6xnMJeNJPrevHJp8iAMRuC/Hr09x9Gkdzv7P9qAcGbsSRNS05FCZDGuBvCJqzADp0468iPGUijHgofmlGDPPanJfbY21ifhftaXCTWqlgbwk6QkeKPFRbcr0Lo2RN70E937j14MfwcMmUIRQQFFHPkXSzOyceGMtG2akxBACYtSmBfEwUJ8poL/k5jnpUd1iLaUdki4YxlkYBRkDOHsew7h6Xh8o0byNRJICvsHCoOSG7WsHGkCl5U6GdS7NPN2iXSUyB9dVWlI4PS2ZcHsUc6RX6Tr1+k5RaU2qnzrKdccysqIH8UM7K59OH6Q12RE3txiM6l7M3a2DuKBOmj2MTl/rFPTGc+k0KphfwpkZDKv1MGx2r6hPbJKo6Qck8FUQL+5/PCvJ2CXMRXP2vvNPOdB/urfkh0rbnTXEsESqMLleyN2c/L3lGER2pKuiP0T588xxocb3vYU2u+03qvzCWRwr68t+5ZiinN1TqPKPNj7/6DKCwJNmeM5kEaqWBINlfaL6egPJTNmNS6UiBHsF8IokBGhKqyP1wKBvu7C99YYmm/edyRGeHYN06TaRdLgcglqyndlxTxTbyXiJUsCpc0T4rQUNGU8uOkQA2FpNHvExBx7czfUsqIPNHZQ0p0FS7EsU/RPO7Wr4vA/yUFhyNFBN25YPU5O0+wur7+PRHy7uyPS+Hn+jldj/ar45wNRFp4st86Lzuvz+x1xRd6jrKG1DU0s5dtgAgapRAnEFI+APs1kSJS+CsSRMVfPuwP1D6yFptGVR3IWSAMos0LQlB5VHXVDfS7LNR8qNogPJAD2ucf+UOs2CI4e0CC8DV/gL1EgMyDw/PXr43ruwmgi4qQ+Z9wr/lFXwsEyAIB8gs7x//DN37ZCtL/h7d8148sECC/XHt98D+9QIB88G268I4LLfBBtcACAXK5llwgQN7dOh8IAXLDn9+CKGHaAbY/+Cw2G/c8SSXaBrcZlq3GMAfcZ57GrxkAXaB7CKC/AH8fAJRWsgh06K0HoBeZITm5gEKBh2epzsrCyuEcv88AxicBYIdwMA0H5Dhw6KCzmVImg6x3+jiUZACwSKXRyaFhhM9cnI3fNgcGJTg0UJU+CTCmjW8qocE6UE0CsooASQBM9kBVMokVgUDXIwf326033ehcZiUmFyhVcaHc1snahq9KrJlyuJdByI1gvIillNDBZJKDiSTcuo82KrnUuPkA/sMAD00EUuuQs3LtRg6Mw1T1NjrAWxVdsjNShVsDtkuyr5B0PwiwQ37vLVhFyfZEZE0z3xegG8DhwR9iQrkSQ4AwPRAgQ3g8K+TSHwsUAXQKAxcB0kjVv4B6WQxswJolJzMFYAgyovw0xMQ6pyKRNF3XpoOlKuD+P/bOAj7P8zz3t5iZJcuWbMuSzDIzc8BBhzlpmqa8js62dt3ZSbv1jMopBxpooEmcNLZjZibZIouZmfH8r8fx2u5s8ZLMp92pvJ/n1JY+fd/7Pu8DF+ZwSB5DGWQryrt+yIQoolQUx6IekFAOmH0oXke4Xq7kkP975aVf2G033aawK5eZ34rST8WHZ4gMaML9odgB/Wyp1E6h0lQvx1QUyfHEfBWVXOLPWEAzCuljASf5PIcPHXcF8sqFF8g6DtVzR1Mt91kRPDkQZoO4JQB9+ZrxXDeVEZ+BcJqOurgMwDBrzlxA8kZyqSm95Poeg0wr5v7Lat+ICnDIO8TCY8fgVCgDnGX8MR7UexHIvZ+JUn1a+gTAgv04bfqcO6EI5axiFgYBFtMACHQIFunWw7+3cl88KKlOiI+0xJhQcuKJpQGbTY4hiodx2Q241tRA+fKpi4y1CFu+YgkH8xqUg3SRiADhICnCSUCnDs7qEUgmT1tdIDrHpUK+iehTrIQ+ey+uoAyU+s2oxrFdoZJL54AI6A8g6UNczPlzF/kagNvcAgsDgGjgWofGJpgHhEEt19OpKMljF3CkQ6incpp5fcXP6efrQKok5yubPJEf8vyLAPnasxXOoaB7rw6IMIC0Hpwpi+fORy073nZQKl0O2SnlvOIZwgHegzkUJxKB48d4/ikq+xD6JwKCIjkwX1Y3iig9euSIAyMuu0E4HPPzoiDYGgDTBGjKzaUOiPHEpUhlf4aM9DgiKeSyuP++KYCHcZTORtHvgQKZeyLnWA9AywifqYH5JV6dNny2AgBrubPOVtQDQBcAaGTy7HAfIF5nAwrXQlacorNDsWuR5I3HZhKfdAlVJQBfDc+R3AJ7AUyWU5wtEFZznorPI3DSLF64mMi2XPczNt98syMHywCPFMd3lngg9VMIbK+sa7Jj2ZcADaMAT3Cu8TqDXh32xGceAJhvcbE3aKXpMwniNQBbSgu4ZyFWX4AjbiTaDp68aDUqmeVGdEJaxRFZI9K4GwB51uyZljRH4IbZ8a2MJ9wwaZMAziGRNd+JKKklpz77fAHE3hgHLF4qzAF86AaQjgCMpnydcSXlpNSyFeXEnXhBDhJ5curEOe5rOArnLBuTCgiOIt0z2N/KAcHkuJNCtonX9vcLBrRpIt7rgCUJFASYUodFbWMtavHxTgGqIvAUgHoBYR6AI8UAhYqJUQRWP59NPVIiyT9zd7z987PFzM/RrsdJpNidN+Bg4tcPf3bWuf3k7Jg5bSrAqsYM6mOAoSLIBUWn9au76H1SrZb7J7BtOr0A3X0ALKi2BS6tJF9+9+7dxJ8tcfOTADcRhW/+4mWe1WWuX2TyxmTry+cpY3CKSG7ie6NYozRnziL6Lw/iVSS3L4DOMZx2U+jQ0JynZyAG4LkNMkJg3xRi4UScimSQWnnXnl10urTbBgrDRU6pe6RBamw+v4rYW1Fsi8Ro4HuDcIbMXrgA5bViRroAUXE5nToLuEkUFcCoVrlmHDhNgNXqJagBQFIvwyDP8hicV35yGUJu6V55Qz6HQkgob34YMGzr1q1chxUut10kuKLtjh09xvMGwckcoaisCJ4HFzeJoreskj4sHBOKZdlAcbKAx2bWiuRxY51KuouxWIAQ4Do6aKq4fjnEgMlVJqejyCGVHXdKfADxNtDVYq2QfMEo4NWX1Ms65uUJAdMzbNn5ZVZML4jIgPGst37sGyawJubnnHduvZlE/oybi+uihJ4JGKEj9I4EcB0Xb0q3kbpQ6wJ0HulREfoQ4LKX7dm+y4Fwa65f6HoXghWFA0nr4x1kFy5VWnWHp53KkdtGjlTupwfjx5/eIxxo87g+ZUQnhkDWj/EnQg8Suo9r3VnLvsWzney1dmsvbrPSvlC79/k6aw83ux73or/PMOtSnG3ctJg+nbOMxyHWF5wtBvjN97JxIUoLh2XHsO06XmiX6iBV6FjoYO6qr+tmzxRCH8x0HDiJbt2MwhETFgmwT5Tgl/70uwDRvvbgow/yd2GWRuziSdatehxgAcy3imccxz2UK1WxNAJ3BabKmZnIGqOZpgHioEaxeNqDQQhU4Tx78pNyOAywZ3vRVq1cjePpDOKWQps0eZrrAxqAsBehIiA4iD2eirT7ADA1t8pZW0Ck6LhknlPGWRrF6rNZUz0hVuSI80Cw8fWv/6PduPkWRAyznHtK3WRfx0E0kQ4PEfubcMH+/OfPQbwW25NPPgFA2gvAW+fGo/Y+L/7kx/bYA/dZF9dOMUHNiAOqFRPZizMYh0d0TJI998Ir9FxAskYnsMY32PI1G+yFX7xmf/sPu+1v/ukx5/rYf+yw9TKvnH37Efvkd0ssDtC8rKqMQu4K19k0jv2mGn/msM94i4jBEwcP2q03rLc1S7OQqndZC06AQkQ/0TybipqKjYFsh8zt7h/G9bYPRxFRlVzjJsjkbvYOT306xf7m+VbmUUM0EG2T2dfUlhJL1kccGtFlGaxvTTy32lt44+a6SASQitBzi6vNE2dUQ1uPi9lay5x1hK6TAVxgdfTEzMcFlJOfjfs3D5HFdEjQcZAkCVbOMzhlQpp5ypmB2KGDey9i1Is3MMR1zKEbRJGstXqm6WLSHieOfV+aIh9xBGsOPg8B3II4ZR1xWM24DdW30dY6aEtXrrUCIqryKXgfhDAKhfRsB9xWD4Sec9eXx3yiyDsfNrWNEASKR+3jOkWyL1F0lsjj04hY1BGieEb9ToRsuoggQfvo6ZDais+SG+QC3UhzKR8/jnttCvcjl4jTINYjTwrZtS+ToyBdcakdrZSPl3BOQHzC36nPLiV5Ak6WA8xppyGpl9vBC+eIv1zPOnjOCZvuu/duF0mluS4fQktRVooflSXhIuu5LwSSYrjiEaK8QXTeIs4BOmQrGjMb96cceiJM5HJOwlknJ60iX+WO6+bZqPzRIpv6x3nOESFXTU9nM3MtY4N1QGeE+LgEVwIvB0hGRqZz+opwlrhKe0MRJHKZiwhSjK66ompw+ch9om4yrS2CRbW2hHC9RVrIwa31R3+nfb1eQy4TV07OXsDFjvJLJP3FpxdZ+iP73dfoHKP3pZ+lf9PnlDtcYhG9ljpQ5GzR55XYouSny2zKZ084AkTRh3I/al0tZ52sq0FIwJqu2CzNOVLYaP0fGOpj/Yx2jildJ33Obs5mmtN13+So1rmt6FIR61U8IrhYxA24r7yC7IF7PgVZmMQ87ufIGH1GURp6vyJ39XeK97zy69cH3F/HUikq7OMQIFcrQb8aAH6tI64+7utfewDp/28HyNWAvKuNjw/+/lEC5GrX91r/+ygBcq2v8Ojrj16Bj34Frv369cHv7ePN77/92v+RG/ejX52rEyAf9/1/3P3HVa7uZeXnx3Dg/ebn+/cIkA97bT3u+uf7R7SJTcK6/dyTibbg8/sB5ca63o96QEWVaQqcymfzrs21HBPa4I8nQ/45ipQFYp87f94W4rCQyiiZjbQUZw0UgHZwODqvUmXUpIGoxKVK8+HPJv5eQJ3UtP6Au9r8yn6dyiFc2fCtqMhSAF4jUVyFqZAYlVpVRbkDzESMKG9dKu9UDot9EB8OeOQgp58pVXMG7y2Zw5jAz+MAtGtvvMEaOOjUAbBl8H4VEyKVWwgAphwhOnCo0FngfyORIjqcSIE1jUOeVE+KA+tUFEA0OeuUnBaWVrrroCJ0fw6MEzj8y4Ug279U0qEo6nJzsu2uu7dwUDvjInSKyYwfz3Xp5cCTDxCckjqBqKE4rmshis8GXoPDEwdMlS/W8h7UQaJoimrUoAK7ogGJp6DI7O+QWmzQxXSp4FfxXlLdTScuaBgwXKp2RRMIHFMkVjIEwSCqZLl5EiEtRkaUXUzRKp/HDzVoBSrufAD362682aogC3xRLut+CBwWKKJrrUJmKaEvEZnUyWFoHP0dpLOjNqx34JUf1y+EGC3FYFUAiAYBqEqRp86XEIBWT4CoJuJ6ND6KCitQyksxFowiGoKMw7A+bwLvU5EFAnciuba6rkHEPUgBV8WBUYRTGwBbcESinc7O4797yU5PJNlKTqRBDsuRkGOU4kJg9HCQTieiqwnXQh3xFYWunJm4Ja63nBM6CDYC+rVDJuhzqKNkXBLZxwCUCbhAJhKBVQPplJCQbJeyCxgTbS4aKCo6nENiIgdaDrV8RpEbinCLRD14mHEmV0g5ETmKbpL7Rv+WAojcw3hTx0cQBbckS3PNvAHhw3BGKVpCsUAQDpALAgOU1/4rMr99+Pdk4rGquZ/DgHoCdpWtHYbDQsSGizRQJIoAdUi4ywQI0QTvK+r0p8a21Jh/9cAYe+q5KkV8Q6jRrcAZMhLwC+7Hsoh1C+e97ty2zdoZSwJy/VDpC8Co5roriUDdCLn5ucTVkJkOqO6DIlCxQb4AllImi6DT4VkqUJ3NfVAXBgJCDg/2uucyhes5FoBKz5QAdPVkNMjVAJBwyx0ZiLWlnr9MfshF4gqPARUCORiLlIvE6dIPqKxuhCZUyOqOUX+ByErNQwJ8BNyKeDyMYyMzI91mrIizjiLmFw7jTQAy+t5zxL2FAMjMmTUbl1PP5eJzxkMkqmMpXAvo4JEyWVnuUlC3AzhdgghpAkQS4VIDKJuNm8IbF8zICHF/ADzJqRF2xz3X28lT+2zOihV27J195K5Pg8DpcgBxN2r0rhZiIeoH6Y2otVpeVz2gUZCGQj4SmKeiAKCW30NfTYEccUbk3RGAmCBIkSynrtSCIXD6IPnk3iiiw4l0iyaKo7mFucB7GDKEHPP4aGsm2kfj4EJ2LkAKGf5rr7NaAO+jR05yLzxQeScTp6RcdBXHEj9IX1Ic84r6Mlpx5nhSSluH+voIYJPAqUzGcQAK4mrm1TgifOR4K4H8HZcyARC3zjp4jkcgQfRnnVS9jKcYyK1uYjBEgHz3pUruXZDduRHVJ7/e2t7AmlLjujJimSflEpxFHJJGrRxblYD+mu+jUJIqTuYc8VNTcKFU8+xrvg9mjmls7iTWR/1JgK/MVVWQIwLjxkKgS3mqeJQi5trVxCB6jG2zQy/RoQB5VQ6RdbmTo8U9p5rbBPaok2nZ2rW2482tbkwLwAyBSPAFeBLBPC4l1QFcIvsi+T3Cs9YGAfDq668Q15doi1DGh9N1xeCn6LXPqiBmxzKHCeTrAmwuh2iI5PnxY62ZQx9Cd2ctc3YNxEGzTUpNg4SEyIcIOQchojL6ZctWAE5TpgtBWFxW6kjIQTYNWmOS6TToa6WThfeo9UtxLwK3WpgjpA/WupzH2iLiJ5NOpXbmuGWU2as/RVExsfFjbBdRQkFcR4FOGyFAngesnodyOyMjg96FfXYOJ82Nm29y5doqSVb/lP6cxDPVw+fTXC9HVHAwzxVgZVNNmcUzfv2ZXI4eOoYKfBkEm6+VMu5O0vVUy7jwUD8Ra/T8BXNs3QOT/nWP0nYJwI7YFMXCnMP1I5J+asYUCx1PXGB1tPUTudTJb8WE/cPXv2UP3LvFpmaRQw+wOACpDONGf00lY6LXzhfgtiLqrYU1YhDgbxCgToKECMbZlrvvtTbWrd7edksfC7uBcj8mk3i9vHNWevY93B8+VptTaX3habbhHwssdT5u1rhxOPSmMceX0ws0hQLwQEuICiJOEfz8UjbujwbzIG6yqbYV8LrODmc3WCAK9UHmxmHuV09XA2sAICpuwhVrN1jm7EVWyTMzlvm1CHD7mZ8/izNj0D77hccgWWbiKkOtTwfQoaOHILGHXQ9ICPufIAdI40aDwBIJovlzhGdz6ux5VkLcUjP3JpG9wAEAfpZ7u2vLLVyTAvvFSy/YyhUrmSdxWUCSBIVGsi/hvuM2bWaui8fx5sPeKxdnp75fa0srLtUG1kztp2IhZaJwLM6CWJ2AA6m1mc/HmnfHXQ/aD374NMBqgIuUFEj85b/+igPAZ2RNg/RPtm99659t06Z1bm5TubRU8YOK1WGtyIQo8GdNGIDQrceJMsD+6siBwxB1aRC0C62F9vAmyILnf/G6DRM/eePNt7n+q7fp6NlBRGTs+AwLhsBp4L2SKmXv/vAG+zNIqwnsjcoRnByCRNLecS4g+DTWpImxyfbz535Cr3ERkIYAACAASURBVNQZu2XTGlu7eIZ54t4QoF/B/B9JHKmK5gMRn/gFEGuJ2yCvqNxKiA8cIH6pgudUcVjP/++V9pPd7JfKIKQiAukYiXPODy8I6ASiN+O4XnI76z6FhEZYYCjOmcO4EXyC6UaqNF/ce2083+u4J3XsqyvoBeoh8mnhkoUIgg7hUC1ESJNit91yo+UgCMnC2VACgB/C+hXD+pekqCbmqw7mnzrND7hVmnGP5uFwlfgkmP1DCXuPSK6NgHyVbUsU0ELnjRzTGXShXLiQD0FRTPfOcl6jkYL3DhxEuKIBrYdZuOMh/PsVbctAcl0xANw+bABCIEzlflOkXxtzQCzzp0QPhUSNtuD0SIXc0n5UEXyl6nkBKE+A3BfY1MP9reN9yyGuuVZkrRwgAVzrekjIFvawckcEs860Mrcpti6EDhrtQUIZX63EAzYS23f61HnOIdFG0pwjMUQiydmpvhc/9WUxDxYhlClFrLSUyLhQSN+DdLvIpa6Sd5H8iuNSVKz2oSIB1J0jEVcHz5Bwd3V9qGsultcNYE908n9NtNQnTziHuit4h4QfZuxMJHZTe48A9g6F7IkVp6WYQV2DYkQk2od5ExklR4jiTyXSkKDsFGchCR7aiE/UWUrdbyJAHEnBdXcF5KxpIivk5tZzH4QQR0SBfovg0L7kimviSl/Fxe8vtIzHDjryRK+hvz//HXqiHtzzryXo+jutaX3s7fPfj9JKeXQ/awF7dQQxcptpjSvCTaYIyR7mNtJ8HfGhInoJrdRBJwe5IPA+5pUOxp+ef7kgfSHBNf944TJVvK5iyTpaO21M/Fgiaasg0yJxn0Xb/Xd8jkhZnPvsXf1UMM/nlRilh9fR36mr8UpR968PuL8+1l4mQP7jX1dzgIwSIB/kEPnPwAejBMh/5ir9+18zSoB89Gv3X/OdowTIf811HH2V0StwLa7AKAHygbsbtn6/3h/9e185SoB8uFHpsfmp2xwBos3x/r9faA8/Xe9UXHfducX2k8WfwEFHcVQ6xGjzKdeEbNSKyZB1vIvNukpaE1GHagMtFZhirHoBlzMBbTwETgN4VQLmSCnbQRSClLWFim3gMKK4dG18lZOrCJMWwHzF5cRw6BCQGs3GXMW4p4mxkMJXnSDKt9YBTIp4WeWl/g8AiK/mADyLAld/yIxiiJRgft7K5UvZwA868DOU708D+DqDck2qSjlOPF3WLH0GAI3qBBFQpCJCHSamcAgdZnMuYFeEQklZNao9lHyRsU5B6aUMYACWBEifYg53AjUVQ3P4COpEgI+1a1e5EvkTZKYvXDjf6ikSreWAOJ1YqSqUnZ2A+IMAlR2oDOfMX2g/f+FllNYZAGe9lo06O41Dq16ztKzENmxYT2H5BQ7DARziKL3kMwVDIpznsKx89s033OhAsErcCC0c7FJRmukAFQKJoMgflVbOnDEVQKeH/85GkTnRKTp1nuoiZ7qMDhJF60jtVcIhTiXA6ymaPopbZ9OmDeaF6vj8qdMOoJ8H2SWwQQRIazsKQNTDAloU8TAE0NpJmakOcIpDCyEiwj8cEguwTD0KpSVk+UfEusJu9XscQq2sTHOVnyuOQyCqysDVRxEMEKnX1kN9HpItl4goQrDJ6AYEhSyQ2le/XXQLLoNBrnkAqH4IcRJjKBSdhmo7G/WhSjHzAHpmkkc/EdeFChzP4QRqhIgTAOcHITGNotxQXCqxkBTRHMaVdixlaBuAaxegWjHvuwl17j13b+b68rwA6skFoagZFXzqWuvvThPdJPdHFo4WV5TJZ1CfgA689cT4+DBW5TbSeBLQ7g0gFQT44gtwFotKsYVYnJM4QXYdOgrgmuSKkYMA6D0Bq4QoDPQBn79fpCnHh4gOgRYCyN0vRSVcUQgyht2b4WtEgnztxRrolwHGZrdzQYRAqqhPYJjroW4BX753Pu/7cndPr03goN8F0HqR8TILkO6HP/2ZZRDPVVhG4TQH8wjcRXLy/ORnP6N8da57HwI/6gC5x0F4DALwKAJuyuR0R36GqpiZGyzgqYTonU6AgHsfm2/9TXGAJ5A7uB2GmE/kOisAQE6HOM3lPo0lwiwaVb6ID39ISB1yT/E8pwC8TOBrjp884Qg6gXBFgDIL5s2x6DQUkA2AnfzcAa69LkkbBI+iRFYBwkihKKdTGAf12ioiKbjX2eeyec424l5qo0yZsnvmIilK64ioEEDYCxjgDWlVD6FBIL0jTR/+NOBqXSH3utnFmh3ed8aW4xRT1Ngw4FhfLxnzkAqlhU3kteM6Q11dCvmj+asFEO9/PP2gu23N5+jX4O/2Ugy+YuVyQJI2F1mn2EFl5IuEOQSgM378JEeshQFOTgOcHOAaC+gd0ZjgQ54nei4MAC4/v8iuv+4m5la5Bdrt7a3vQtL62l333cJ96iD/vtI5gSIgKJS13ktx72A/QAcxWHn5xfbern0QedMhHBm/ALqexKcJWAuDfLkE6NYu1xJjsx4Cr5CYlIjYePvsgxTT8uu7LzfYp+6I+deV6LVtRPUQhRXKPK6Yq0jAI18ALqnCt9LZsop4pDD+Tf1Icg+KsKqB8JYTcCpAfpBk15B+iunKh0D1IzJOJLUUtpob5EqQY0wK207GkVyKMUQCxc3i+aiPYUz1UHR8iGd/oovzm060SxdzVDHE3Rw6jeSWEyHcxPiYAnmlvqNDxKeoPHfevAUODHvttdddXNYynCUiMEWAzGCtUfSeorDKASv9WEsU1SQ3nfqMTuCiW7p6DQXOxMGwVi1YOAcQsxBXYSPOqEjIHhx5XPdqgOxz9CelQoqnpox35IYvRF0u66gfxHo/k/QMIsSCWPvqWQsUYSeQTgCblLiK7ppCR5RI53zeh2JUpuFkUU6+QLsxAJaKq1PU4rZdByCY42zdunX23ns7cAn22ioiI0+yJop4UdzVphtucORNPeP/pZdfcUT1cvoadtEpMJNomZl01JB7hVvngjUTw5YGqB0NmHccgDpr5jzWI4h0/1DGCC5H3uPxM6dw7vTYV3/8uPXkyZs55PpGYgFcO6WkZh1VlKBAw37Wn4kLgyBAEqwXUm6IcXYc4m/fzt32Z3/8p6wThTZI1BWYJZ0gDdZPJOUF4nEC6JUKYWyGQkLk0FGx/1S5eWABSACo/synnrAWOnMOHd5jwdEBDvRbsXiVhXix1p1518ZTVD4MSFfY7Gkbv3zW1tyxgGtN/BbP9PXXzWBshVsKZHQgDhBKeWyklqglgMQBwNmG+m4cexV2thBnTViMzaTrJoD1p6utGvdlqB0iwvFYdp1lzJttDz70CHFfDdZNz9RFXKnqeEmFwH30cWKZ2H88+dn/YfMhWzJxQCliUvF3EqNoblN8kAiH0rIq1skgy5q/CHcBvSD8dyz7pgMQv7WUnwdDzst5K0JZjlCtxd4IHVognf1YY+Ii1RVGbj9j+oVfvGJLlq+0VOZQFT/n4vYpwbkxxM8LwL2puTsBYYFcCVGKe2MO/duvfc3+5m//l7380qt20+ZbIeF67ZGHH7YnnvgEDoub7OmffhMnZKHdcvONDhCvhORIZB2bTmyWCO4A4rVK6FVK4d4Ps0fIR8Wvou/i4kpbu/4GS5862yoAvF9+/S32BZDnEJs333qLvbdjm93z4Pdt0xYIEMavJ3NvAHPX9/5ylr16Lgp3TSQClCO2j6J6b/aNG9assclpkxCctNvuHTvoBouxT9x3J6QVMaDDfTxz1Y4EDyZOM4Yx04P1spcYyksIQmqb2ux0DoQU7stWxmUb+93vfXWh/Xg7sYT19DshsoiPEhPWY2Gs56E4i2IjQtx6pk4HuUDlAumFoCvHwVIHiSeRizzJflz7tTx7L73ysiUhDEiCrDnG/lBz7KVL+fbkpz7JdYHEg0RW71MI4P4i3MD9DHjnmGFO7GR/WMZ1PYWb0g9iJYT9aCNgc0kF0Wk4EiL4rNGsJYrD0popUnjevLkuYvMCcZ6ZuIHauTd6DnohuzrZN3mzbmfg1JJzxIloIGskCBpiXyeXg5wI1RB4PewpMqdOwclLhBiEg9xj6qxKYq4pZIxqXz+XOVX7AE/2HQLUBdr7A8yHso7Fs/fXPknxr/mK9wRon4QbvKGxDlIbpxAuZwkZAvh+9U4cOUDn0bg0xnYj15d+QfYu2tsqRmrliuW4FUqd+0FCAQkxFHM4n4jDEMjs/cT+NdFhIQdID1FNEml4aj/E74sQxeov1F67mnOMBGDakyoGS8RyP89A+Q8WE3912O3dpvGZu/nMioi7fF5Q58kkd24RMZSE+0Z7P7kjRJwn4dLUsydX8HiK7yWIOYsjRwIpiVK0bkn01cN9FXGtz6A9oX5Wq84WKnTnudbXiOx3awLX0Ie/H2Yt1PeL1BApol8XvjvfJjy0131fwY+WWubjhy0Xd0jGJw69XyzuYXl8Hv2a+MRxV8bujUBJ62Qkz7acOlo/1I0lgZh+D/TgFGeP7qU1jU2GStOhN5zLeICx3U8nn6LCHHFBn8cQz1UQewzF/QbxWlrfWhvbmUvpkGRH3YRD7qkvf499upwqzPd8nzdkrsgPbVWDOAP0Q7xdJkCudH9ccTRf3k6MEiAffMC/9gDSKAHy4SCW3/zqUQLko1+7/5rvHCVA/muu4+irjF6Ba3EFrv369XHWzw/3iUcdIP/2einX9PfMAbLgc8tGYogEkdR7619Mtge+q3z12svADuqqCgAXdXMMcihTxIYfucgllODKki3wQlnS7SolBBwTEC1yQlE4vvy/ePKjOzggRaFkHOGAooJVlRBKKZVP/ICUuN0AJNrEi1AQaC43RjRgURBATCPvI4iN+SRAApUnyiLuTbyDNuqyggcCDmnj3gPZIqV5Mg6AFEDQauIg6ugLURl6HaBAG8BOB+rDleQn90KYHCMmS/EnUlRq5z3AZxNAVExmtvKMpShTT0g6BIj+XYCT3BR79h4CMPcmGmuWA9b9AYHDIGqUm3wQB8DKVatcpEhxCfECgFdf/KMvECmR6yIBknhvImZCeW1fDil9HB4OHTmOspTM/4VLAaDOkbNf6opcRS7JeaLIkDKu/zQAkWEOLPGotfu7yEaGcLniYBGZU0OO8TpUzOr9yAMAU5SIVPA6DIn8ESBWwsFmLN/X1d6Eqq6Rw4cfANk4p+Ts5aBzYP9hVNmKKSOagHuqDOdOokbmzZ/jDqRFxXRfoHhrgBBQGbGAkplENpSRi65s6BIIFEVjdHWiVuOenqTvIY3IgBlEaHhQPupD5nUzBJAHss0I4ia6UMYVETtQChDhzeu2M5a8UYSJDGnjAClVqkC+cA6HUg9WAOTt3L3fqnBj6Pp3AJQVkd+tA7/ItyEpGQEkokMDUAy34DpKceWfynp+662tLlZLxeFr1q4HXO60IxBqzbwHjWHFAUybkm7h5BgHeA1DnuDiYVx5c8Dct/eALVu+2nYTw6COiY3rljkCROBrLM+NejOkeLvxnvutG6V8LYfp0yj9xhM9MwuwUMpXHWAVQyN1oGIPVEgssq0UIiAW4DiRbpIBwJ4JxN8o29sbdaT6FRS5FAJg5Qfp2KXIIT1YOoC7ulPF6QAxsKdW3IEIEJF2ThX4GwTIlUn4yw8k2VMv1rtcOI0tjXH1cKgM25MDdT1K3Sie99nEvsVxIK4jSiQLZX07YyUXdfZ8VJcvPv9zCJAs+g8uADQD/vD8rFqzDsLvGJEtvsRXVNE5MJ4/K1A8qn9mGCVoNIAFBdSMJXUCRQKatwGsCriQI0tOhJvum2WNhSIjQpz6uBvgoIRnUZF61ZATinQLwxGj4tV+DuNjuYYHATfUCzMdsGUvHQ76b0W4iEhZTNyQXxwROvWAGRzGFbE0xNyinPlSQJdUAKpDBw8558d4AGflXSuy7eyZ8/aJT3zSsiERFOWk+Ay5vNQFcYEIs3DutxfPgicdKCMDPraRfgF/X7o8WnEoxARbVWGpHT2QjRNpgnO9NBL9ljQmhi6Ki5CMxBx1QHgCjrYQnSTXx71fWW/HXyyGyKADg+JnX0i0PIDRuXQkKC5EwNVcyBwB0yJipFqthYxR4WsE4Ggg70Xzw1TAmRYcA66cm/l2+YpVAIa7Ua4vZQ7A+YST6cff/wFzyIA9+okHmLs7IYByAZaIN0P92wSAIxW0ekM6iW3xpsfgZRTYU2fMdCXcvpASOQU5AP/MtUQSzVuwBJU2ZM+J0xZEF08j/+3LGP38Q2Psx7/ssEduDrEfvEq/EgBwBz0L4URjjHBf5e6IhJyQU0MOBc3zeVzXQWJyJkOWKz5N2twS4lnaIScF4MsFqOHcwRwmwKWxuYvrArDOnCPlsJyEipqr5zM0Mq4SWLeqmPuX3ZUBUE25Lg7B48ePERm4EHLoPM9hlCO/L7H+xEHQxvDf6hkpgRhJZD3Kh7jQM1nFuBNhqjmjBRD1dUgGgVuZUzPdvHzhwnm6UIgH4v0KLM6B7AgGUItk/vQF1Nm774BzyYwFJAuGvGsAwFq+fDF9FtUQj94onsOtmvkrkuu3Z/c+QMdW3BMLnDhAjj+RfI24DNTVEc7zKLdJG2sryBS9LcXuM4uELGUOPUwRtlx6RZC8nVwX9XaJAJnDM3saV0cKqmMR/F3MmYdw90yZOgPHR7p94xt/bw/cf59zQn7/B993vR/LcDG5aD0AtpN8plOUZi9ftdoBhEWQ/HHMxVICRxPt5sW8rkhFEVvqViqFGEufNMV27KB/ZGL65ahHfu6JUydsy5+usZEqnFM9jBvW8hKA2bvvewCSCOKH4uxowOZcHFia2qauCrOqI4OWCCHUyzx5aM9eeh1CbBadSdZ5HAKJjqryFlyhzTj24u00ZNWq+bMZXyjVmR8ullbb3z19zhJSjXV+pt19683WXVtub779mvWFcj25z4EB0XbPlhttqB63Uw/RQDxXp/Lr7dtby8wnNsV1cPj59do/fecv7MLxvZB8DbaWCMSAbiKNQrAKMl+QcQQo3G57Dp2z/Ko2K6tpsX/5l7/jmuASvXCMsYMbBMfcO3uP29nSZnviU0/a/Mwk5NMdkFv5FFnvc2D2oqVLbC73/vkXX7Aa9gqfBASvJkJwEs+EiM021mIBvDlcn+AQ9izswbx53rBwWCLzVwPPvGKmzpw+QYF5PKKREPYIFGPznGlNmL9gkYt+a8IJMtQ3xPiPZf2ugIDZZzfechsRWpfdIG+wTvpCsinO8AxxghnpEyEvYiFJQ2weMYN79++x7By6vabhoiC4bRHzwEXcZieYqxZC7p08cZi93BBrfqZNnszzzHwl0Dqb+S8Ccmgybi5/ryFcKMPOHSzCcwBy4cc/esbmLFzGulJgT3z+zygM98CpdMgeePjb9thjM+2v/uJP7bVXXrDvPL3VbroLNy+vqQEXxf7y61+cYrkdWbxvH97fbmKOfumil+675x6Im1TLQ/hRzHOxCFB8LU6n3oZLxFZ1sgbLocN6M0LsJe6YGtbaLua25nb2gRAJBVyfYAj+RvYK6ayDn9oSYc+/x+AkPs2TeTSce1vAtYinK8WTPWnahHE4JljjWOclbNDeMhRCTk6Hk7i76tn3enr6ung9gbt7D+yn+H4z82irIxZHRAzjAIphj5dGr1wD+9ZWnM9rIFy1Pqs/roL1L5T5UMC9XHBnspmTef2SijpisOrYNwSzH4X4YGwuIsa2gflC7mztEUQK97KHaCEeMRrhTyPrunpjPAHBFdukGCr1wGhfo715D8SjJwKBdpwmfqyDcmO0QTr78j5SiWYUIV+MmEcEyLz5851TVO4PjdOFCxa4+VrzqqIL5WIQ0ToWl6+KvjVvNUMy5dM558n6NJs1PC9P8agtrstKUZ2BjMc+ruORgycQQkxh78x+AhB+O3OJyBWteUmQaOr8klinHWJIUbzpkDhxCGjkdChkTi9mj5XA/sEb8iCNeSaQ7xWxc0K9QHIY8/Pr2Z/pa+R0E9l+4Ru4w/h1649winN/1CWl84jurQh6dY6IxNFcLXeg9gcSupw8ecpSuHf63ynjUula6r7cM8i+Qc+h1ixvrrMrDWefph4nuT1EConcEvFSC+kl8iGcn6XIQUGm6giRU0QulzDuv55PvZ5zASsK9X1XRO73Fl4mOHB2iFDRv138zq+L0yfiEunj+0LldIQkROLjnOUiQHSeEjGkXnKdF+rpC+pGGOXPOSEQ4tT1p7Ae9RIfF8A99NUeyAUNq0fP153t+GjsQ0WgNTgn70Tm73LI6KhwxRQrljDMbr/+E5xjUvns6g5hvef667/VKaI0gD7mgw8iQHQ2+aBfH9cBcjWI4+NGRFzt+6/271d7f9ceQPrDJkB+99f/au9g9N8/eH7Qv/7HHUKjV2/0Coxegd/dFbj269coAfLR908fd1z8HhIgj//kszhAKGaFeHj5C1jwv1EAIdBLBFYWdv5agMcgK+dgMx4VYAFRSaHkGcdTwillUwjA/w7Ax6koYaUcU/mfXBr62las9wK9SgHlBECOQ+kmYFOWZyl/RHgEYjkXAeLPhjoMm7+cByI0ZNn3gxQRmSK1ewLgpno8ZB9PBBBXIa5UkWOSk/h6P76vyIGtKtr1gIAooYBzHpn6A5AatYBh8bxeNkXm68n1Vol0fs5FQMSpznYu0kDRGwKEVayrQ6bUySJCRCIoN6iTQ56+ZjcESEgYajiKaxWVUoLdXj0V/hxeBLC3cnCYTdZxPko+ESq6FknkOasAVBnHTaheJ41NAigq5nUicNA0uEPsDRAHF/MKXByUDqs6/EymGDmSDoUhruEzz/zEli5Z5Kz3jRyQxvG5dWhV2W0DBywdqHQYbAYAlFslmYNTKAdepzRT2TkHKx0SGwCcEziwC7DyAqRrRTUYhIKwoKCEAyR2dg69q1AsqwRejpWDxEnocJSKwtdbBdVEae3Yud82bLqO/+5xdvg8Ss4zUR+fI+6kgwPT7FkcuPgQpzhg9gHWbb5hI9e40wLJzW4i+iMsgCLJgWHUxS12khLztMwpALRJxESUuIglf4CdMg6VEQAF4TiHRM5JBSv3RAFfc6mU4mfecw8KNA9C9cNRO4rA6kcxGRuJO6mt0aZlTIAoagXgBWziGkTwOidwrzQSYTRn9hzuUwc/DxKP99nFZ+rhEDqWaxqumBNK0MOJ7RqTEGuH9u+H0OIacvCWurgG1XzWtHQKs+MBKVvcYVTRYgJYF1CyHcXPUVyaYsnKAPiVVa3cZCnN5cRRTj/Bb87mL+DgFACjgEY/gMJhxtPchUtcZvsAMU9zIcX206dSTs/JAIBQFAprxTnozCnXh365Ysz3EwF0ONZvxS/8NgFyebv3lQcS7akXGt2B+rJ6UEky3ENInQDAoxGICLmronEWREOEpPGsFQAYt3Ld11Ns2w3AoF8lEFZ1fD6NXUW2ZUyZTjdDluuuOQWYOZ9xo0O+HEKDqJCjGMP+KObjuZ5pEBd+EFyDUhfy/MphNsLzeusjC6ynOsQpjKUWVS+PnEyKdIsFrFMkkdTu+nyBAD4iHM8A7OhDZBHVdxB1/0LAXrmVOlDhbrpjurWVEKHB5+iHABGw3sqhXJFfflzbYVStZ4lEUYRFOsrudgDuEsDbArLyb731dsi2ahcnEgu51qY8cMCEs+foLoDUWbhysfv39Suvs5b6Gp4liqjriugf8nROj+J8oplwKSm/v7G1HgIL5SfPeEBgAirlJDtzEXIMcu6GP1pqZ18pcepPDz6HroccNHr2VqLIH+YeVeCCUEyTilPTiShKJooml3lQbgCBDroeJ4iJmoZbpVERXsy1UrsmE9ukwtzlkFNHicaZDBh+4MBBxn0zXSYbXDRZVVUpZcnJzJfM0cxHqZRVewIGehBfxFWy1994m8ieWhTiy4jjC4PoxjsE/nf+YgHAWgf9IGn0wxDRR0TMwaPHLRng54sPJ9vTr7Qyx2uEi7ANR81a5+J0VEys8aWCe0UTnmU+VsRgHECzwLfzuHimTwPMxH04wBw2HZKnA+BX8/AFxuF4wDlvnncvIsAKcLcIkBFYp1i7iQBbR+nvUIa9VPOxgLbj5vtaZzHxIaxl6pdYuHiBew6nMN+0cq1imF8U8ZjION/1q18Bjk10oKUUqEOQkT0AMXVEtIgEO8LnW0Z0TTyEzJGTR1FYR7jC6TmA6z68PwGVtdyrxMho62UejYRkaWR+K0Ao0ARRGADg1MmzO4uIoJQY3F6o4FsApNsgRTr49yKtBxAiWhcX0e0kAEoAow/XRfN5GrGPUgfXE0k3BvVzB7Fa6s8K43XPMC41FibhbNu1c6ebK6tYm2cTARTB/BTOOqAYSMVH6lodYE6ZQ+/PiRPHXayYCMt8wHgR3oq0WwHZIXq1jmv0zq+2EXc4AaIzikiudluDcr1cxG15CRFiScS+xLlnO4D7qlg7udm6ccudOnmacuJpDvSU82vydRD259UhMcyz0gBBUwaQnmcPP/q4vfjqL231uo0QQhGsLbtQj8+1SUu9LXdHq2XQizHCM9ZKVJsH11vAZ1t9LmtVn725dY9NnzzbEsIAlFGzT0uH7WA+qwPkbxv0tL/8xk5Lnx5Ox8xMG8P679neaAeOHbJzzUQejotBne9nT/31nwOi48aruQhY2USxeLB9+o+ft9TMuRbMfeLy2uMPrXcxc29sO+xI0lkZSRDbjE3Gkj9ERF19u+09ctbqOoZs574ce/XVb9twbytOh25iZNrpz8FNkFtuW/edtXUbNthNa+fhHunifofR45CPE+AV+6uvfBVCv8e++e1vOyD85ltudvNlHOSjCN0cgHbtH/btP0jUUQzPXKv1o6CPB2SNTRrL3iHP7ZPUzZKoZ46ItRs3rqPA2Ne5EMMoo2/jGubm5Ls9XBvrnx+RQJuZ6y6w78jA6VWCi2v3vn0A65DW7FlqAOAl2ujiM8h9peJ67QcUcxMCGB5DSfklnGLks+GyXWbvvv2mrVixwBYtnAmh+4M9LgAAIABJREFUiUMTV0Ej+6mO1i7IXzkuGmzD2jU4LviW3k7mStyIrL273tuNs2y8HTuTa6V1rTZ1zhJbsno9Dsr5OOKy7E++dAPf0EX0o5c98eRn7flXt9vBY6cA8+l0ISrp+3+/zkqap0L6REA4ltov33id9fi4XX/9da63pwBCU8/KQgiQMewPEnwRu9Bp1AjhGIa4oIW4rWHInDqU6kMQFIGMwzMXcvFJeuBua8F1WkBZ/eO2KqvFDuYSWdSAE5q5TYSi1hoJL3wgkcexr5P4pp0xotgnEfirIKIl9BB5fxSnqyKWonCV5UAwZLBnuoALQWSFulhGWPw0zwsEH4f4Q/1pEazFckIIdJf2QUT/JOJH1Skxfd4irm8ThOYpO0+MqvpShonskjBE93Iya4JiVE8S/RfI/nSA96ufof2siA+JD+Rg1f4oEEGRHKyKAFT/UFmpyHY0+whSFLWlP0PZryruqKGl8XI/GPNKPfOeXBPT6IQr5HnoYb83mc+lPVsVhL32Rh7sn1Qe3g25IAJBvYJyQ1TSW1LCPKDIRjkk1F+jDolkiuGH6EoLhGzX5yvKLwVM92DcROBInWg7z550go9N12108Woi0XV+Oc3n1D5u03XXuU40xamqsfvkqTM8M2FuDXSxrFwCvS9FZannQ9FYA+qfYM+vfVLRt+bZyn+gFB1HsSIE1feh/btzYLFvVidZHISFyHeRGzoHqR9ELl/tR9Sx0Y/bRHOzop1E0KtDSWNQ4pc+nHAiC0ROaL8uAkT7/VD2hyJImly0I6IFyDfdHzkddUbRWi8XqnZzPrwnuUFclBf7hCt9H9qfXSFSrhAj6m3U6+m3i6tirYjk/ozAdOhzaa8m17qIK7nKxyEY6kKA1MA8rXhWHz5PEC6zftZDxakxxJg7/DkjSeCC84M5X2TQ5c+EA72SuFmej0j2DJ185kii4CogQULofAn0gWwJHG/Xb7idtZbIVxxXEmANIGwQ2aaOIp0PfzsC630HiNu4ams7SoB8EAxx7QGkUQLkd3v9Py4I9Yf9/aMOkD/s+z/66X+/r8C1X79GCZBRAuTXV8DjS7/4y5EaDkMCZN/9yjS779vlEA+UUNMXkcghvOv96JI6uih82Ox6Dfpw8OMwA6iQR/atIqByiWCKU6QBh/BxADQTOdC0clAKZqPcAoDaiYpKme9S4k1HfSqVvPLEmwGLpXwX+JPCwa4EB4Q25FqkfDiQSHWlg73IBIEpiqTy5XBRUVkOuYDaDWWi1OzBHIR1YKwkAz8xPobDkw/Z8Wm2f/dO4jlSXL58LwrrDCJQggFsVMgbSbRMN5nwI4Csrtid96qegZMAQ/q54SqBJ87Lh7/vBpAKBLS7APhnlLz2c+jXYUJKPMUNePLnORwhfby3iagclRnchtNESuTTKCnXrlsDSEfnByBUMTFW6YBtuQAPEUQ5HAfw9oCMiORgJaBtEspolSNPR10sALkY50UL+dsniUmQgyWEw2M3B5Qh9UBwH3UAlBtEh26BXDrITED5KLBIclqRA3LWqEBWGfuZlCd7crhs43DZyuG2FtC2GwcI/8whtNYdFBXRtHTlMpSbZzh0tdj8+XMdWB6EMvqZp3/mOi6SUY9H0UNwMTfbUrnf9QChORfzAbAWOoVfJwf/ne9tty1bbubwLss+ikLesy9KMEVudWCB37F7r80mykPxIrnEYDQACnaLkODNSBmra6x4KUWdKd85BuVuDjEO54in8Mden4z6VYCNxkoIIEFrQ7WN9LWTz025NMXmAnqVfS1iSsXkUnmHovosJcKpRtnyxI+ReM31J8KCQ6EU8REcwqcAqO7Zu41DLd0puBl8OTgr91rZ7VlTM9x9VKazxqoUjgLs+xiji4gGq9DBmpOairdn0m9QC2gpUH88APEIB75qYtTGEOmk8vILuISqOLwr07tbkQqAs/6AS1W1TZTBL7B9B46gUiReB0WqrBsxOGLaAZbk4tAvEVwqd5YCUI4sgV3eikT4DQeIzuV6oL5yf4J97YUmwP8hQBWeK16jBxCJIBcOtBRoAuIMkW8dQexJCAfiZJSBtbgLAhhlGzasszpU53EcjksA7cqJ3xABojL0EeaEDddttne2bUed3wqYNcY9A7t2v8cYHQS0GAfZ2cBnTrCJADtjOfh2MdeEoHZ99sc/cgdluc1mr6GrpjHCKTrlIFKuttTsM3AhqBhTCn8BNLHkgIuUkrpVYI5imY7xzGbh6JKyXJFzUxaEWXcl7jBA9yGKwRXe0AdIOgJg7jvkSRZ9h4uJ60Fhqkg/ZV0XMf6k+h8LETCR8ZiDOrWR7PcGgOAxAP2KeggHXPQP93FAhtcAzyxEWU+7uokg/A7swnk0CJnQDuAUg5tnkvkS/5ZPZnwZToBh1I/pmVMZa722/nPz7J1/3EdkYJwDJhohlAQqKP5CkRciNOQQOoTLJY45SG413dtKQMmlK5c4IEIxTXIOnYFE9ACVbObZ8QbEElGmWLAzZ8/hVpjqOkzm44g5ikq7mHiwm2+6wYGTutdyaAwxBhQPOIN52ZvM/R4+A9MFESl9tvWdd20zYGwHc6f6a9RhUANQGBIR455Vxc9FAKrrWqkAXQri+6/3tR+9DmEM0hQbBdkJ2JmEC0j9PAO8jlwSfcy7IndE9tx2yy1u7hKILhJaUTcZRJUks450AcrXch30fCcAnPmgRq1C7VwFeKY+ghLUvXPmzHMg1lkIMYGHig1MX864bE52pF529jmnpk8ikk3RhhOIy2Jgsj41OydeJe9Dc6PiWbQWjKevQACx4gkVHdRBufBh5uUp06bjVqtwXQPFuN/kjlzAvKixlQdBM8jPTiH2JIDnQTGCEZAhb2/faejFye0ftCjcdymQrNNTcatxTVoBhwTMCQBXhFF6xmTm0hziZGY64KuXaxQPAN4CyBgL8dIAaNcMKaKOnhCuTTUuLHUZlQN2yp0h1XEhoKuiamJYm6cBRMr5qPW3h+sey5rUDknRjntGRb+X6HZSX5cEB9u3b3PrUwTzbJb6cRgAedxTOUDkDtDYmjAp3dZv3IQyfx+dTFXMRZGMX9xpRAC5mDbcmQEAZYrzKmSdT6azIACgLnkxcVbFoOZENzZCtFzKkVjB1zke73ngYXv1zXcYpxAdAg65D4p8zNoYZF35YewXLtrUZQvIh6uzJpyG3TinKmqa7djh46yjHbZpVZatw+XkqYLfSBTupcUQ2gNWyVr07CtHIGcTbWr6VOuCrG7mPh86Q0cM1TuREzMgEMJs+ZK5tnhamMWlBLAO5vE5h+zMoXbbj4vLM9zL1m6cZzeumwrZjbihPxjSZTtrSpf96R99xjpZF9TF0kQMVg+ESxHuj3/85jP2ne/8DesPP8QLYoVIn2HKtHOKauzvvvOcU97/y4//ifJ2IkKZ42K4pp956FH7n099zfn6vvf9px24LCD8j770RQDRVvZGwbZ753buy0zclrhzid/rxKkVRmyTOkAGIOelZFcUqKKZUlj7BjpbcassZd8DycYeSyCsRAlnIKhF9HZA6i5dvsriWYfUITGRsXeEqC7ocyLmiujTSWGuQrDBeLuI00ljJJy9liIgA1grFIczd/ZCyN8I++u/+Gu7ni6ZOPYCG9ctZ6wR9TTci2u2gzERZGdOnCPmhygdVhL1wE2dnML8A5ALiF0AEdBO5KM3ooji6lbbeeiUjdAVUIcwY/YCiHQ+zwN33Qw5epA9WA3g9o106nTbz557GfKy2l5+5l776lOH7VPEb4WpX4t93TbG8quvvYoLboWLa1MxthxcS4k9TEuMsdAROrdqK9z85sPPbWzpJtqQ9XMY1y/oriL9TjB3RvGcVbB2ax/3/W9stOfebrOxEEMi2bwBjxUtJRfbBeIhQyDG5dS5buN63HR0uLH2K/q1gv3GhjWr3XznB4muGE45d87iShEJKRdOEHvf/QcO2TJEBpqzNf+rf0t7C+1ri+lzmT59qr277R3K6IcsFQfWJFxlEmQ0MPZKKnGTNgDUB0e6Pxu4ds08512sdVlEZ+Ux/6sjTCIQfRZv4rrGESvaxLwyoKJt5l6B+lGQv9q3yfH1gz+57ID4zV+f+wmRXDxHRSWXHD4dz7rUxPzsA2k6lvmohL1lDONb+yKB8xLeXOJcIDBdcZsi+hMgDuTEllBE5HINLgPNg9rDhIYHu/4Yf6JstSCHMHYaceXUVUGY0qEyMujF9Z5qeU017m3NmpXlulRErojY2Pr2VudkW7JsmXNJdvF8heHwPIoTGakMxO4qtw8T8VYBaTEEcaD5RuITEURysWvezf+HLHvgFR+2UCN26sRRBBg4BhEB5eXiYuIzRLP/8GXdE3mtPYoStURAi5wIZ2/jrb42Bq7ID72+yCoXYcV1ECEncZnON/pZcnXowO/D2NB107US+a09gT6LBGMN9OO5sw7/LjeqOgF1XhFporEi8kMkin6LJNG10N/J5aifod4T7Q31c5r4/gDmCkeA8H8dnO3EKoi40F5SRfLq7vBhXpOLqZl5tIuxJNGOP5/L04tdkC+khQRjRGX60V3l5UVsLXtXdcGpw2WQPfdE+veG+JwiqEJ4xgZweAz0QoQFxlt/e4B98tEvsKeP4Wyp3g/i0BD4+CNG6eRcICfIlV+X3RBXCBBFl7lgrA9EMD6uA+RqDoyr/fvV4KWrff/V/v1qr3/tAaQ/bALkavdHzqz/+NdoBNbVxu+1/vdRAuRaX+HR1x+9Ah/9Clz79euD39vH7dD4zVcfjcD6t9f699ABsuxL60dWrlpBPvAle/FzyfbkM6jeKPBOm5jqAGT9qcMm+CjdADHW184hor7ZWtnwq6g6hI14EWr3DgBGKctUmi31XTIRDM2AL1JvCqSXEvUsh6tpk6c7MLODzX0Rjg/FHiluJogNv7oZpJaSNVsHSpEUinNq5DUE6qgQtFtZyhxOpL4XUKDomAmQJ+pxOMmBRS4JRUWFEo+lIvRnf/xDF70wjRLjHjb8gXyQBKITdLjXZloHLS9WRYH+fhzccih9jSc/WfErAmN1iFf8l4DlxvoW8u853KIUrCP7d0bWLKcQl3r/OA6DOXPn2TQALMVj5QFuC8w5e/YMJMDtrii3FuImgtz9Jq5LJMp29WZ0cNDII5Ynn06CyRALKnS+8cbrOfjU4DiocCRUXW0lv6sheMrtJnK21VHQAoAnFeIsgIJKImME6MbyuRWbIzdMLAcgXS/FM+nr9FtFtUOovqTYOnnsJGq9GRAxRQC97cRaZLmoBilTezm8LEDJHwQYfvjIAdwggIxk+9ZyYN134DigbBKK+/mu/+M0iry5uB+iUaK+8fJrKIMnoqpPd4e+3bveszvvuNVFYDW31Fk8B1/QBpfi1IN74E0A1jA6HWYvQFVPt0gwh8scDpUCYhS3UMEBKg0wVISS3EGpHPxz+LMaJ0cgUTPeWPMHAV4VFRIJUHTxzHEiViDbwiHEKNOcNVMHThw+jKEAxacB3LTzvefP5TjQqpX8fcz3HOKDnZti6pRMgIoRi8O1kHPxHAd+7hPXdADiJoLrKdVkDECQHE1jAd6VQy2uIYADobpj1HlTjzq7lXuRglpfOciFABAi0mIBLpoqKcEuq7XM9CkwfN6AFa3knddaru4fIImHngUAZS/yw4OJ5agA7F28ZAUF6jkcwOm04VnzplsCE8P7OdI6tCqDmdJSDrkC0DV+/iMC5Os/bzbPfuBH11bJbSCKpAcg3MOHQy3RTH1Es0RRAk8VivVCHEwA8BkHqBEGmRamMk5AXh2OFRNUXUMPiroYONzOA4QsRO3eDHAs8HQloM/Wd95yz+as2TNcTJOcWlMBWdMhknoBDwIgkfbv3uUU4nreFy9Z7FxGvRCd+jwHiaiSkjSFKDG5bTRnSCFPa6sjgjwAiLwAzH0AART7FMkcI8Ixmec2dnyfdZbTC8Trtcv5wesHAsb2M+f443IYIu9dEXctvG4LJIcPBKTcS4r2EyAlAqSQCLL39uyjmDgGhWsWWe3jKJgNt+17tkLyzYLMmWTD3e3EpqHML82xUK5fAx0fRw8VMIcFWAbE3QgOqbMF56yL8e7hG2Wf/tZmtyI0H+omJmiH+3z6rLVy4AFcy/WxcNFCV2CrzysSZAJkqYAOZatPyiAqKJ6IFa6ZQEwB9JcgbiJ5hnp5ntpVXAoZNgNwSGC6YrIUyTcT8PQiAI7mj/lz5gBItkFwE+eFE8FzZJBelEM4Bmbzv3HnkdfdSszcACTvDnoXBM6rnNmTeXMEonDM+EwU0nlk0FeTYZ9KhEu7i7ETmK+y13s3eeMCAbThs4dQAh0C4JYAODqRovYS1gYPuTYgshTjoTm4F+IwnedGJEc5BLYceHNw9WgekxMwF7deJu+5FfJhUJn6dPH4KbaP19F4mJSeiQqX+RE1roCoCKLFpqxkLamKdorketTeNRAgrajjN9NtARNlBZAlaZC2OwBL43iuUyFuHHEJUKwCcy+cJlKIR/EsHj1+imsx4rLhPRhDY4i6yS8SeZCI8y2TnP5K7jt9KqwPsQBuXEFIn0FITMXS1Np55vWx9Dq181yspdslioi9EUBU9V5UMlccIL4qCddGGmBqJRGBAioVy6VypijWDIGnPkwyir3S8yfF9gRIGgFqHdzvy7EtoTwjrQ4Ekxp6LiSG1lt1ab27dSvOx9UutkUZ9anj0xwRIndJNgTUJGKOFPEiBe8ywMMAwLaCQop9caVoTMn1IxeIYrAEKr5OZ0siJKcAyzS+twOgWwSzXDhNuF6U+64IlyF1CC1mzigAXKYHxwMCvAV3Rm1ZM/Noq5VW1Nh1dEi8s303HUfRzI9JbqzX4vgYJmZo5d1j3bPSlw94B+mguK3KijIrbo+zb//9T2zF9BjipNJtPsDmCEByFwpluSiqca3ueO8w8zhRMClRNillEqpvf4D8Qtt5osIa4H4DWKu8ApNtyaI5NiuNKMixKKrjPegzwQ1QGWXP/vR1803wt7gxfnbPLXoeea78x9mzv3jH+plLPvnog+bR0UgJtpfVQQbHjU21E+fy7A3WswSeq0fu2wL5g2OK99ILkdbU0mt7jlzgWWkDMOy2z3/+0+YB4NeNSGDPvoO2dsMmV758gQ4bCVHUpfCZz37a9YiJeNizZyfk4lgI60GrJQIuiH3YEETbWVw0LRB0mQhD1OskslHpXOPpPZmSlooDFnEIe6sqSA3NF++9txOX7GzmyljL4M9/+adv2rzFy6wJ11IBfSKBqPxHmN/lSBCoXcq+rp4Y0hQA8wFU+RJihBMxueX626yeufPtN961F597yTajun/softQ+3cDqtNzhBuui+fNj+fz5LEzEFkVrHkziQv0tumz022Y2DRP1qkDO/c4EP+Wex6ynQdOWSEk0raDdL1B7hSyZtxx+2a7947rEU0QY7d/G/PCPOsaCLSfv/iaiyX98l8tsC23fNNeeP5nzqEowcgu1pT9Bw9AXm2w9Ml0gBEJqmdxNnuU8XGA8DhAhnCJMtFBFPRy/Shnx2EwQuyfuj8KiPKswPkWzp6jhc8wnv3vZx4cZ9uPEFkEAZcGiYmJ2LntFAVaxHPpB7GjMTKfng111slLUI1gox6SLAnhj8hFobdyEh/PvmjJPL9y2zaonD4kAvdECcXdK+0Xr7xqUyG/UxFL+LFeHsBxMwsXVBMEXPaFc+xpWVeYK+Zy744cP8k+bcQi48awhhNj2N5j2ezlROLUsaa1Mjeo26UFB08Te0XNzX3cw2H2RYmQ0YpHG4QA6WdOSUXYEA1hO4LQ4PH1I/a5fy7C3UlkEyIVD9aYYOa17z/B3u3f/Fr4hf1uHZd7Qm0Qcp+pg0OuA/XrNbKG5eNOSsT1ImeB9kElXDcVkTcxv2rMax5T1N+MmVNxkNPpx9rkz1ykfXkPAHkhLqNeen7am+kTY89XZ9w/5kbt0R3ZIqEU+9wD3PNh5kbtyUtZ53Su8GafW8O6oP6PiewdtcZIBCTC3Y+4pX4IA4kH1Hsk90jpt+Zb5p+cc+cJuRg6cEwqRtWDs4higQPZA4n8UG9FBQ5VkRMioRX/GQyxIIePhBJ6bTk+RIAMKdJV+x11pkGg+ChyjLkxknleRIXIIjm5RVaoD0R7OLn99PciSOoZu9r/aq+gaMQm9mX+nG1EkOh7tG+VOML1lnDddeiWmydVIij2Ddo3y0WifYaud6jOWlw3XcMu4iEFCMoN7MX7EnkusZTcN9ord0KmtTCnD+HQCOazuUg/D8rZ2dcq2o2gY76eVEJcjCJa1P0Ry1qfhHhO0cmK01KMVgKJAS30OcWGM6f3htmx5xUDR1fYO3c5AqSfeS0sjH02P8c5ad7/NUqAfHgg6doDSKMEyAfdlVEC5MOP2f+X3zFKgPy/vNqjP2v0Cny4K3Dt169RAuSDrsDVCP4Pdzf/GxAg13/11hEddgVGvfzFVLvt73MBEePZANN9wQE8RIArMUyBHMh6cH54j5BzTol1K5tplUiDHqKwawN8Q+kF4KYIHh3YVPYnEF4HeIHEKuIe5CAS5IflnIOBlF8qpI1gc68ydOW3K2NdG2kpnPoB4aVKUkyHMp1TAACkKEsEPBMZoX8TsK1DjaKyBogiSEogSxdFqtRHEajyOjgseAIAbqLM+8L5s3b25HG7Ye1qlNMJdpKicqml4jlYKApL709ETT4ghA5AkVyTRqK0lEWsfFx9BqmCy8rqeO9dTikrEEuKOeVCpBIJIxBQEQKKAlIUljpOXnr5ZQ66DfboY48B/IVYXUWRVaNGnQ/of+ZstgNuZJtXk3EOP1t9FJ/93GesIO+CKx5VoafUaEcOH3QFm5M4PKcRD1PLweYQh76NlDYrzVcHpwoARGUjH9i/l8NkjIvFUnGvRFOVuGsSIagaABLfefMte5g4iYoCQDVAxS5K2KPp5VAs12u//KUDP0SCxEG+JCTqN8XTZG7rQNcIYHEMtegq+lWUT7/vwD5nxVfvwClIoFbImQ3rN5Brv4sDYq3d8cC91kcPQH8/wA2HUk86DvtxnCj6YduuvQARfnbT7XdaeQ1FkikTcHfkWhUHZz8Od4oYG4R8kLK8nfHmCRBfgTU/ioznIYBMHZ6ldFPHhD8AbXcbkQm5Z3Ex+OH0kZotyKlXBSoqG7pRh2F+7gXiuiKIBWnvGUIpyZmMw34x10dAhS+HwQDAWzlWBgAqffiLVatXAjgcQ72aaYf37rVFZF7LpbCLSIr777uPvoajLqc9kUO5uibkVsrC/aFOjLj4RBfxdgn1py+gVR2Z/QspVvYGOBDgXcg9O03nRB//rTgulbsHiNyBBOnkzQWioOvm/qjsuJFnw0PInsBoxr/KMHWwlWJQh18dgqXO0yTmukE4TGpBUXfEVx5IMBEggTQDD/EcDnKo9+VZEQGiYvQggK0BgEdsEhAHHpZIzE8vToMEiMZUgIsUXA/tAPL+/Dw5pUrLq4mxyacXIsjWbbqB1woCHKW4FlDh7vvuJdd8FyBRgaVDPpbSHRDGs3Hz9RspAQYY470J+NZzJceVnq0x5IPL6SOgKJhn/N2337GVqGIFagts0OFfhaNhAZGuW6Ub50I9wEkDc40DdziJqyB00iwIkUIfQDhiGSAb+/maof5uwAl/62JcdTe0mzeKX8UnyWFSC5Gj8k1dX8W46TmEFgAcMZdJf9e9dzJHxbhSa8W9bbppjZ0/e9rWLltjDRWllDTXE6s03joAwuuqGgGp/YikKbMUgPkLOC66uLbeANSf+s5dtvUfKK316SYiMAH1cz6uhgR3z9QFI6BEHUoLFy8CzMH5AWjUAfjdDTCjOC1FPgVT+uvhOwzRhHsBYGocz0t5eZXLg5fyNJzYDJHK6ooR+TqdclqBaCHMwWNQ+0utWltd57LZ50BMDdGZE4HKWBFJ84iGA/0E9AHExKkE9i2jhB3GOTIfUkY9DlKMD3gGQMKMwfVHTwfzoQjcACLKBDKpItWf6/7klih75q1Gl/WfgAskDqfJ+LGJdow4riDIi0mA5VI4C9AWkR2KU0eEh+YvAT+afzWnSEnbgjtGurkiQHkBRcm4LBSLtnfffjfndPHzNQeD3QGiZQHqdNnkZbxeeTgjaQgibS/kcyhE2jhAvgjmvzpLgMy6cOIE6xFgDj9Pz0si90Ik8jhUuiMQZYpFUelvHSrkYR4mFa9HsFYc4d7r+VP8VQqF9tlnThLxFWFjAPyUUd/A/fAAAg3AaXYE9XEnF7KJcebLmnbvnbdTZkLsCaDkCF0Vz/78JVuweDmRdyiCmau8KJpPh+Ty4Lo10+nQzfcFcl8HACJbATWlvFdHQzVESTxjXnP+lQ2LXGDqyElg3GQAfLZprkBMMMxAlptR/1sK4R4IS13jAgh6deaI/JfQQM+iCB3NGUXMhSe4psrRF8m16cbNkOQtLuZO92QuXQpNqH0zcMPJDZMNSbX5plsQStQTi1TI/EZ8URpK+yIAQ+KjFGE0BAnSA9DeUd/LeOO1meeSUtIou37bxk3KtHlLlrk+piDG4yTirAYHOnAVBJvvOMW+MDSbPK0O92Sn12T76p9/1R68cZktJwpukHWhl/lxO/GUWfzcToiAZ3/2tj1492LiLpE48Gworun0uXw7dJ6OEcZuZQfvyT/BnvqfX7be+jP242e+YTc8eJNlQO4FNIfYs08/b0GpsTZzfjqOH6IbeT5/+so+m7lgNfcSMNOPsvu+NluzeC73qRblewJEV6llIiLQM/OrrW9CdhfbJz71OIXtrQ7g9g+JciIJH7732LHD9sijD0HM1fKMzkbpH8HaT+cRjsZs3AHq6kkZP8atvepOOs/6EMba3Kg4IhwE0hCchhQfC5mlZ1+SEYkfoN4oWK+3+bOm4k7zw5V02RX61uuv28zpWazrqXaOqLloCAY9w6+99a6tWLsJ8oaOIsDHap41qcRXsUeSO60I98FZCux7HbwKAAAgAElEQVTl0lvDGhglQpV9lqeHD/uTCrv91j+36zdl2GMPP0B31CTA9GYrL8p1Je9zFs2zDrrJ/OgKKMgrh3wrICJrBXNXJd06UwF3O+3lV35JhGUiZPFcHoBw+8FzL1oO8UtrNm1gnHbiHjls999+g61aNIt1C6QV8vpicZOdv3DJUolUXb3WbNGsr9qe914iHq6SvRoODsQyB3ACjucZGGFfVsi98wIIn404Jczfw1JC2a4NsejTpVIJmdrQihOZ3qNOXv4EpeLBqPgVaarnqQHydAYiits3QQpWIOjhXk+E+FS/XS3g93G6vgJQ+CuaMgAQXaTiEqIYfREQVCBqaK4jLgugeRJzj9YjD3XUMOfUASpXIoYYxoHa3NKB+GSmiyxME1HKPChSoYC1o5c1TU5rCTC03l+CTJhFNGoSc9UZ7lkixJt6pTxR4ocTgbV9D3M95Nh59lAJuML0/X6se30QQwLFk8bEO9GKuvMqcUHo2ZegYSIEZxCEXBvjqwnHo+L/2plXvdivKSqtHWC+HrJGe7Fw4gzDmC96Ad1/9mkiRvk17ZPvulhK9WCMh8TM433KWam5NY89bSafS+C6gH0PvQZ7gSrcS4rPEuCt7pD5dM31sx5FMlfLge3PPRti7jx88CgdRhOIbxXA3mHdkB0dEArh/LyJ/Cztd9RnUgkJfQkR14rVq4mMy3FCHq2f6rtQp54EIiJMtI+o+MEy974nfR7Xk5zU3GtXHo77I+uvcjkHREA8VLtuKn9uZghdW+MgfdXZoTleogntdSNYb2NwRUu8oHhB7REGcCRrv9cldzkrgcgPEfUTJkxw7zuYf9Of0ezPr5SYV1ZWuv/WXkCkhr7Xj32Pfp76P+TKEGHSwF5GojPF5GnfJ5f3lRJ0CbiuxF1pTYhDJCJiJBtBl+Z97a8ULxXJXkZnNMVttUBYSICi7xUZo/OUOg9VPu8jkYymbm0EVFDOOSiQ/Dpffwge9tRDuDaaIAwbieNTl4dcKiG8N12vegQHrtWc31E8T3XsscpeXfevp+HvvXc9Y0OOS18+A84WegUVbapi+csAJd/LmefK2qZATXWN6JfOOh+U4X9VB8jHcZBIwHiVCK6rAQRX+/6r/fvVXv/aA0ijBMgH3YNRAuRqI/R3+e9X5pTRDpDf5V343f7sD3YQXv29jY6dq1+jj/4V1379+uD3du0dIO9n1n+kS8TYFbD3AXuYj/v+P+7+4ypX9/evBP3uf7x/pI5Ntsp2v36Ll90BAaL4q3DU/324BUbYICvKyheFUD9AzBBqMx0CpHqS2ruczbvKTmU7V2+DlGCKqJGQJwRwKwzVujbinYBKslgLIVCZuQ4HihHQQUbxQzXEDTigA2BW/RUCRV0ZuWKTnCIs2Klbx3IA1WGhiMzhNA4V2hCrZFzluSnkMEuxNcIBtxxgpoFDzCMP3e+s7FL3v/bSS/bY3feQh92EPbsS4PxyJm8zBMVkMvZzyJ8XaSPCQdnwIL0QInlObRaGsrwJpak/CmnFPUlVdVl5HgXRkeTAaRUqCjyt5xCpeKZWAPoKQADFiaTyXlcuW4xDoZnImZO2mpzr7Tt2cTBKd9ElOqjEQlCsW7eSnyELfIBzEgRyMJWS6hxkifpAli6e52IppAKuBUBRnnIkBzFtvHTIreJ+KBZMamDlui+FqOgXAMdhVB0kxZRNevK1s4lgqCQKahAARWWdIhTkysnm8Ch1vfLuIzgIqvT0ljtuh1TZRz79Ipd5LKWvIl4mZkzhUF7o1PoPPfKQnTh+1LmFlixZyKGnEoC51XVrREPENPJ90QljbKCVvGQOT+p++flLr1gKZbkBRLL4BYXamNSJdpxugFruTzgHREUc5UMcBFOOPYb7UddAJj/AYjFqVYF607injfw89Rjce/tt9u6v3rAyQJsxEDYaR5dDgz1RwM9x43T1kqXWXEuPCD0KMRRDHzx8AuA+3GWADzBgBULPoBvm2NFDjKVEXAI9tmIphdqQIB6AS32A0K0c+IIBBeroKzl2/ITdBwHSDAF3GmBJed1TiQ4RMNkL8KiOhBEAoIPHTtMfEYkissbCfegOQO2oboEmYmvCeGa2vrvdxQnVMK6C+LoRFIaKhBkEIBnkviiPWwdAuaOGUOy7s6D6P37jMHbFeO0mQPf3aBjlpnIRWGZ/eX+8/d0LlCvzGd23X37a+Ox8jRSAgK/i4YJD/CADISGJOgnix/rw/GdCMGVAgPQzH3jybGk8ns/OY1wX41qa6XpA8lF2lkDsjaevQIf7fMhKRdvJNSTiUKWnq4lvig7z5BlFfcn9H4ZQywesUaxbA0rHBRS3uiw2lPj76ANYQKSYDvpS+78OiKfXXbX6du5lOcBGEK6TAvoeolwevECMGp61dbcBYDfGQ4ZRUgyZGAigMtRSz+tXAYAF2HDbgFUVVzigQSBACQpeF2WHMlJRSgLTgwBy1PvSwftexJjxxWlUiCJeJNjiZQtdt83yhYut7FKeA/w2rF5GN08V5GuQI0jLqojgANVuxwnQDjHw+ecfsX96bCvK2zhUsgJ4PJ37RLEWmvsOUJg9G1Inj3ixWABs5ZeH8H5EsKpZNAzwIxCAoY4ImiCifuogFpVBLjW3YgMH6K3QZ9G82AqoISVuCnObItwO03+hYl31h4SQx/3Mc68z702EfCgFvKQnAGCuk++JgTxux5kmsKEYYjqN+VBKVhU1C9DRMBI5N8R4jk0Y62LkygGxIgFTBZZJER7La/gG+dlj1wXaL/aiBAZsm07fSRpEQT9q6koIzQCy3LVehEB6tAGiewL2q6ultLgQt9QlOoRm4TKZCFHZBnkZzHvDYccctYe4vHAy8adkprp+qUBIpSBIq1oICt23YxTQLuZevbfzPXvoj1ZaT1Uk83Q1kUylEE3REKVEvHCfu5h/9JoxEL4n6apQFKPmzwTWPBH3mTNwZzHm1TOlyLVKiD4pUxX72E60VR6fORWidNG8WcTJobCHaPVC2d7OGhQKuCTLhAqnqyBPFHOoItsLEAQzyMnPyprMetrG51E0SjR9BTtw162m2+EQEV0JEFx+gMMZzB8tzCVerqukiV6E0CCIrYJKF892/OwphAKRxOJMdk7NiThSaqoUwxZgeaxfG6+/3togicOYn88ePQFX48PaNsXl+kvlnFOQh9ODgmTeby3PixcL7RBAqda4SKmDGWfq/lAE4RjiwlIgq8bjwnv73W2ObMqaOYfImGBrYY6YPC2TuWsrkUm4oxjHUj3P35joZpZ3f3TKliygS4OydGyjOHiKzBugrKsGIgTA+fCJM8TJRdv5wnKbSd9RO9fNj+cumdeK4fPJyJZA5Nwbrz5vi+dl2ZjF9HZc6LD33tzpQNv1N2y2fubLBu7/65AoXv4hdv+Dj+BMqmRdfdduuJ71ddvbdvttNzuXnObqc3mXLGHCVCutx70aFu+cHAMNubZ377tWw2dLZvzevA5HCQDn9rO5NguXo+8IRee4Tp97c4+t3riZWLFGWwYgv3f7L10vxcJ5M7lfvRY7hsL2Xg+cjT72/Auv2rZ3D6Lo/ymgIypoyJ8333qVa95ojz36adapd+y2LRsBv+vtjV++BSGayTofy1yzxnV1jXgN4k6opGcnCaC9HkIKoB7iSOukNwCkovBUhj7IOhpNjKYATgkluimRTowNtZlT0iA/iM+CyFc0WwOOhjhcHwJ0Dx3YQyTeYtwo/VZQWmvrb7vPnnn2RcrUJ+IoyXHk6lj6XdavXWG5F3BvFOQgukixOVkz3dxgnuwFIaHPnC2yLXd/yR58ZKUtW5plc6an2kg3kT44TeLYE8GGIBDnw+NEGBz0txde3InDJJJIuDbbAqnchqr/UnmdPfGFr9imm2+gdyXdXniF95Ecwx4sxJYtmGXH9u60O3ETZ2VludL5BvpWfvjSuzgcOiBkVhA3VWMPPZ5mz33/vN1843UudlUuwAlEnVbSIyYirwXQXJ1ImiOmQlQHeTJPQkp70mFw8NhZG8t42L77EOMnFFcpXT3cy0pcPSJ9WprqcNxusNnTIfP6p3MtIBYggYZx01by7MgF3c7nFfmuzgf9kntN0azaa8n9PMT+sgEiZDExhLoetdy7+MRkeo3yEft0AECTDkdnUCsOlhZ++zIfe7OP4Na6/YGnoocQiYiY1x46FEGS4uaa+FyB7BVKcZlNmjIDNytkNPvz03QC+QLIS0AUgMAhjj2lnGByBbt9ET9QIp8kyGyJkEZ0oGK9jQHAj0KI1IAQqR6hgQjgGKKx5HBxgiPtFlhfevj7KMheuT7Os2cVYbrr7xbb/M/udEXjKgaXw1j7f5Ep2vsvZV3vwHWmYvRByAgRHPo37f8lYJHTOpE9otwcyewX5VYWIdHBZ7yIm9qLjUky77eCXpH6fvbYgPWKm42FCEqBvGmDlMxhn97Cmq84PpECItjd/oY9gGJhtYtSB0r+Nxfa5D9DaMQzU/C/fzvqK/nxvY4kl+DKi02OH+9H101Eg96zoqoUxZjLz5LrMIU9vu5dHw6GETZRmu/7uL7J7JWaWMM9mXckvqnECTQdR6g6MaIgMj245vUQaBI2aG2Qgy4JgkLuVxE0IhPkBonEMaJ9kcggfaYByLRAzlTan0tUoqhh1x0GgSGBh85LAbg+5A7RNdK10xlhIxF1Oq9cgqCJIr4yCbddG2NNP0fXVOID9XDpe9Q3omsvwYoO24rXDeHrtBbK5RTNWiqyXGOxE0Jb8aT9cu6zb9P+VxFwnmw6vRlTvhA//pwTs59ZajPuPyhTI9fVD8La077+1HesrpqzQD9u50C6jph/RfL5+Ij80P3ii90WVaV3zCP6Lc8+cbrOQv6Rfv32nvnDvoTbVV+FAPnAf3fY2ceJ8PpwP///juD4r4hg+sMmQD7smPntr5dw7eO9wn//7/7dXoCPyV/+97/8f9Cf4Mrc+1FJkCtj93c7hv9/voX/3QmQ/9T7dyTGR/t1+fU/+vdf7adebX9zte//4H//PYzAuvFvbhnpYAM8iez0px+Jsce+Rxkhm/0glOZeAGhyUKg4UEXCI5xqhtnoC5D0RCHko+gfQOEAFHMFRH24Qmes3gKupQSXvVx26cuuZg9X0DeozTIHEoF1OvgIBBRA0ciBQA4MHVi0kdeBxV/2cKK1dFhRh4izjEMO9AIwD8pezt/PJJu9kNJxqV17AWjHU+wbT8RVIeAkpz3An4muaLmbOB4vwN9UALtWfpbUb0mA/CIValDUzsBVsXvnDlu9aiUHLwoyAeWUb3ySguU5KNEbAOgEhAk462Dj78VhSM4ORVbosyg6Qmp/5eH7AJgqFiuIA39TazvgcIlziUxIHWMZqWS4c8iNjU20ffsOOwt4mQ7quGnuu/cugDEyvYkX6QDkrOPwEoBiOpQeCCmA9TlnzpwMsElhNQo7lS/qsKlDjAgRAfjFALUC3ZTBrCiNFA5ZUt7FcXDjhayXWAsdiJXxq1LhLiI0XBEhB1sd4HTIFegyl2itWj5fBArEBhR28bhmwsJDneNGB+x2ykM9iVsQIXQYZfASStqPHT/MYbCd/pIMDtnZTjXqA7h4fu8+B55MJvrJE7JBpIvIDCligzlANmG19+Pz6L8TcXvsprC5g8NgDPE7GlNSvEnVrsgIgT6RHMYiIUVmQyRse/sNi4Qsuuv2m4lLuGhnKIX24jPIXTER4K4K8Gc88Qcan+tWLzefQZRvDXXuHinmqI/4i1oi3TyJxNC43oBbSGXnO3e8Y4vnz8ZJBOAjJTuZ98pB7ifPvAfFsfpSpHqXe2AqoEc+JZxlJUW2esVyR0D88q2ttnnLXXb0TI4NeAUAvhUDQMRaMADMxhs3WSfXWEXJilw6R0l2BYBpD+PLFyWchwAPSBBFgQ0yWSpWQYShfvVz73Sw/7fHEFdwqqeGz+0cIDq6/6sDBALkgXgcIER/QAyJXMTQ4w7i7uvlMoLgFAHSTT57GN0VkyaMJU4FQJ3DexQEaCbApOLjjAiNDgCSRmKScihfnTmL+DPKwo8CMOoQHQ+QK6KiAiCylpzvLiKrVJZZQ6/JxAnJxEeN57mGduH5HUFdOAR4Xw6hJahhAmpzL56bk8R7zAPM1jzSyOsEoCx84cUX7bFPfMIulXUz3svoHKKYGaVxXHyEizfS51iwbpy1FKK05Qwt4lVZJT11VcxfOGVQXrfQl+DbR+cLal+Rsdl0Nyh2aRLjRIpRxU7lECsjgFeKzmQIrFYALpW1ihwcQ4yH4v7i+Hzz586yGt7HMRwW9965xfUcKfNaMVQi87qJJ8kpLAMUj7fEcRO5v7ighoiryUTxDBB3ifx7uWoUByKgIpKYEUV9xaC8PkyhdxggYijgSSOvuwgAqRdgpY35zQ9lt1wOmgPlWmhAdS9gRmNe86HmTin65azwldIXdW03X68i7QaUlqWVKMov5Fs75IOKdR9+8AHnmisqzIf0mOTi0w7g3tK8rV6magCYOuZLudk6UQYX4qDIhPTqgQy4hOq9j2e5l3HLJbUYALZugM+h4T774pZEe3N/h41hLptC/JUXJFUbc1hbN0pzAOXKyjK78+4tDMIhFOqvuLLZuXNmO2VyBo4AEYS9OKBKispQKKfbjm3v4QYMBoCfyDxA+TxAUmBQmOu0aEG5XMa97QTslYto2eaxVpk9zBrRQ9k5ZBbzZRDuu2FAwoEegHbmrJMUKavAtRUluiJQglC3RuBUiU+IYo4jwoe4myDWsnKIA5YPIj0gWgFNB4nLq2JeXgERncycQLEJc3MjP4OYEAD8dqJtKnDZNBBJpTiYANYwdXDcdNst8AC4kYbpvWLs11R1QNITYzhEZwdutBpiDhctnQ24iFOpo57XA4jiWagub8CRRddSdgnXhJ/vxfPLgjxz+hSAJ8Dm2AhIxHOuz0Ul4yIiOgDatV4kxtMRc/IsZBu9NJBJIkmTEAnwsrjgsl1cnGL6mnmepe6/ePGiLV60xH61bZtzPc3A5ShiS3NwNeNMGfdZM+c69XNMAm5NAPc4SL0zuCvv/vxqNz+NNCZDCuIKYT5cTvE83jRcGKwx3jzrCAK8yINrJ0qylOfh0OnzdKOMtzMQqeEQ0hMmT6UDKRhyM4TPFck63GgdRCfK2bDsnhn/h733AM/yvO/9f9p7740kBEIgpth7Y2NsbMd2PBM3cZ29m+H0pE3jNEmzTpqkmU4TZzjexAuMDWZvEAIJCYQGmmjvvf6f7y3IyXVOYvI38UnaI3pRYpBeve/z3M89vtN6CwH6Rpl/IT68vQNwCNYRAVdjzzx3glg8L7ud+VZ7DRH36hx64slfATzmuLJ2kUWK9oqMS0UtT4QXz2U25NFYSwXkW5n9dvs+yybu6D23MO8wFnefvoTboIo+qGQ7Cai89IbbUejn2EBXK1FuZ+jxSsAZi0slGdKLn1l0qghANhNwftieem4HTsaL9Dqssnc/eDfz4iAF9dts3Zp1EL++dK68avfedxNrbrcdYK1bu+Uu+9G/PYZgYYBn4h5LgARo7qy08uoLzCX0S3gEssYW47xZQkTTWeeSiYtNYp1CEY4zSTGdimWqqpQzItbm5GaxUKhvhxsNONrO/dW9GwPArL5UCuEbQOdWnXkFREE8zLPnt+92BEgrbpPWzhaeAwBPsrRmz5hqRaePQ/CyJ4J0jCZq79dPvoBzZwb7gkx74L1/b+9+6B123/0387MgWiov0nU1zUZ5Flm5uC7DPPNtuGL77LXdxfSu4B707uJnTrHVm+gWGvS057bvsqNc3zPnC+n4WIvQZdRu27IWxwfuR56p5x//td1NVFowxEtgeIJ9+7En7TTrzvsefo+btybTGxEUXWwdNfGuR2iY/ZzI4Abm8jPETflC4qrD5uGPfdZKCw5aVg6RUThSu3qHcX8QOTTsjfAAIoAILDU8q/OpGCJIe6S5jJ0H7oxjXzOGuzgG8j6Uy9rJ2jVEhFsVc0eXc8XquZITxBXO8zUziCTTnlNuh34i4i4Rh5Wm6CzWx1DWDrmyLlXSL8LP72GOu0CvmQfrkcbt+hvWM36egfzKdM8c1BaECZ0dbfRDAEZXV1UShTjVdZg0sbcMx30kUUgj840T3xA9qj1zHHvg+fNm2wXGfSB7Zl91ikjhr2grXFPJRP0pGkw9JNrHpEM6qw9D+/oACG9FmOrzyNWiWCQRS3winFMB/Dx9HTQSe0ZFO1UAxm9/dKFt/qI643DPcU3SISbqeX3F2g1yvZzrG3A/gn2bXN26R2WIJlzHA/9fvVc6CwiAlxNPYL+iRUWSyBGhDjVFOpWwfvWw9om8CWDPmABx0Me+Tfs8Fb3LPe4cBHLI0gGl/Y7EUcXfXermp5zPnHWxfvpcitkKYo3U3N3PNetnnaxgLlDXnv5drmudCyTC0OvJ2au4rfFeDdxxSWlu/SgnNk0ESBv3IxrnhfZmcq4OMhY1HuRKUmm8is4jKQPv4RqV4hDSWi9xj65fEH9KxNQpYoL31c1cqfc3poJ2yIQgFdazr2uhxyUJMZD2Leo0kdBBMcFa9yR8Eomk85IiMzWOZ0MeTsP9LCeJ4h+rK2s4S8U5QkSOGN3n8XPVuHNY99zdd9Ytiab0d3qP2l/V1xP5iuPf9c7x92Gsd9HsUwYgDetw6bbzrLO7cr9FUvtB2hT/ao3NefCAE83o7K6zwyjOjw1r7iIydjERpXy2ACL94DQUD9Y/oM4iCDtIkPEFBeJjlHE75u/2tx6ykF8lR97Cafx6D/hvdwn7td7f/59/nyBA3sIAeVu/ZYIAGXdv/fUA5Gs9P2/r7Z948b/yFZgggP/KN+CaP/7PIhCu+Spv/Quu10FxzfcvtfF1EBjX+/6udWXe3vnxb5AAWfrRFWN+rnh3hn3n3hD7xK/YgMp1wX3yAxj14gAxquI+HSRQoYkAGQC0lI1aquQxKX34fkUICfDp5LASgnrIE/WPDob6U3CtlGKyVesGKnJKhwrBtIooksujjw25CJBIgBh3eGETr828nCGtqNISiOEJZSOuQvRAQBupjjSdqdxV/13Ohn8ItV0s6lERIJdxIPhD4gRzSE7G+i+wcy0Z583KC0dNqBJBRUzpPaiTQ4fWF7ZtI9bhVg6nFDqiGO6FGBKomIjitxtFX5cKHcmq7YU0kCW9mwOHulN0YJAdPj4pmQNlDYBQIcrZKZYzc7YdPZnvyqJ1OKqmyHXZwpm2lNztI4dEFgAGouBTVEAlBa6f+PQ/oCQv5+ADqcF/iwwKAuAIIxIpiNc4RQxNDICXFIYqV1TclA6FUoPForxTp4mur0BVWe/bOaipB0BRPzpwSgEYrBis88Xue+XkUeFvFqWw1ageFWvWhPsiFABVB7JUANBLRGa5fhcKeaWQVmFiOsq3KCIXuolf8PENsv2AOOuJzShDkX+AMujNmzfQoRLrcoCDeZ8q0i2iX8Sb7pSpgJtjgKYqWy2BlOhhLA3hdIiAmOpGSZfKgbkecqSVa9+r8kYOWyEcmFVaKYBaJYlhylsGpFq5bJEdA4AWQLZ5w1qrB1RthtyogRCSGnnV6jWMy0uup+Zs4TlKWtdauD90AmO5E0C7g/ffSBn6RYAuqfwHOdTee+89rkz1ySd+aQvmziQ+ifxkXj+C+CGp/zy8KCYtLkUtSpwC1/AyauslqDuVW/3yi9ts861bUbt3uAiZTqK+smagZEVNPAxgx3A2n5F2VKUbOXgCfvKAVFO87cEzIrKggb8bhODxJN7Ii885KhcIJIW+TipNEW06SUop59wgf1C4JwJEZbc6RLtJzP3vqxFY/zsBAuiguUj/x+urI9eLA78n/SfDRGBJuDslPcXSAH08yYn25/kM1cGazouIaEBe3QcAo8OHTuAkWswLedtBSLAEANWU9FSU7KG4IGoc0N2MWjcyKo6Ij1LcQHH0EcyDBGXcAm7ogwHdWzVzRwPK+lSeH52SBaqowLSN514ReSIHFQu1gBz3/HMo13H9pEOmYEdBuR/tsqwVZ5eziJiY8zhXcE3JtaDCWtAqiBY6CQCqRyD9fPpxspGXrufhDG4jqSeXEFuiEmy5KaqIKCuDkJGSdfnyle4eHzx0hHlnAMV7rh2GYFtNzEYEz+DZglP0G/TahnVrIBTacStR+qpi9VDiwzjQVxJzMn/JCqvj3rap4JOekNAwL1u9Zpkdpfshl5JygT5yrgj00R3RWPcCOFDsSA1zn2KX6uXQg5CUi6ORYmU5u+qJI0uhBF1EZxvgl0gPKTUVY6G+hwDivzQMGlH6l+D6WgGI2c69aOkcsz37DgO+E5XFDL0eh1gacTKK0PEF3GjmGVdMy1EiotasW+/Ij1reXx19N4rAqoUsTErNcCRmdfVlR4D4oK6G70FXzZjk/wKDfO1DW6NsF2lRAWODNpUC8nDU6KMgTyX0Acg5orz+lSuXAbqfBpBrswUQSormipOTAOVzIPNeAGRDI8RZFN1ATz/5DHNHJs6HTFe0OgCIGAb4VwX4NAABIxLkJKC7CuMX3RBvx3bU4BBM474GcK9bmWO9XNdLb+cA1ykCBXYJLiVihwD+dKFU8JqM6yuM/qAxxoyiQaSkbapDxY2b53R+EcX2082LufjV116zPMDR+fOJPMIJ0YnyXOvJAPPHeUqldZ120m+gOVkOmySAroxMnCtNtQA9zBkASYEBsS4WKCQ4HvItAjKvmZLxVTyIPYzJTsAs7inPQP4JYtO8Q1HLdjqXXibxUH64s9z6JJKG+9xDt1UIQJ6U6SqNTyIeS7EjIkEiWK92UsaeSuyXYlFS0pLdmvfiC7+z6bh89MyJDFFmv4A9daC8QbyYep4WLF5i+cQvKa5QRduKakzDhaJx7o1DJSiMa8WcsfqeGXZyR60rcpezKYFYmMP7NS+PODeCP6VCciR44rYxSqfHiF0sZ+xcwF1TXo9qn1jFYMD12QsWE/GnKLdw1leBc3UWE75EHlYAACAASURBVBkCQYOC/i5A5Rqe6XpIazLnG8mUH6YY+RI9Sc9t2+v2GtNyptg9995nEfSAVRScpPNiO66ZRNamVa6HSC7LOKKf4nAwpRC/1UunhW836zpr4D9/+0nEBVm2bAZRaRCLX3/8RctbvtqO7nvVdRotXL3JjuAympqeaLte3WYPv+du4tlqmMP63Dg5e/aCTYFMuFDRbDt3Hybii2eQKKPwiACi/Ba5cvDp02fYnt0nKK6vsr/72IMQOYq+QeneDpl4oZH3u9/FNT3yhU/jjiiwS3XldGPVM76JKcqcxzxA54C3xmUQ4OskniHIR/YQArS9YbS7Opq4XkE2b1Y24hXIN83rAPED7Fv8AMlHWJd6KUi/3NBspRUNlsH7rYd0OXvhkvkwrtsgWL0gihX/uHD+THqTADkhXH1Yb5JwCKlz6Nv//mOcKAm2cNlm+/AnPmE3bF1tH/3ou81rGHchsVXWDiEJaZ2SlmSjgLUlrPPnSmopo66x+uZO28TXH8ApOn/pGnvPwx+3j//jF6ycrx+gOP3Ou7ZYVgYxpt5DFs7yEKceG9xaTVX1FhsaY8/+7lU7VlpjKzbc4OYLXwj5l1541j7wqUU4+yY7R5kfKnR1c4WwPkvQUY1QQRD7hg2bmGvlPGSdZf1opkw+mTFwuugi5Ggc7w1yln2d+gyaEX74QYLOnJ5t79gcDIGDU7ivy8UFjrAXkregjD2i9nSKhNN8rf2sQGWtvytXLHOuKsUB9TGnqb8tkH2u9rajLLy6/or9UX+CP/FVZ4g9E8GcCEmSyF716MljzPvR9twLOJjuupf9NCISSOt8OnuWQSrms26FQGgNsRcf5PcFuquSEQ+o86KGuUWOPxXOi4SSi3sKxJ7WK+1l2/ic/ZDX6g2SCEXF7K43CjehxExavxQrJceB1kitJ5ovNDecx3Xth1BABMiwejh4z3JOygmis8BvPs5cyq/5H9rtXJVyM6q/Qq4IxfNFcC5IZh8v4F6vJ7eynMoC2rOZi7R3Ve+FSAwVkytaSrFW+p2enu6+5szFeve+WpiTdLZQbKsiyHoA4X3YuIhk0hkhmNiqwq/P/P15b/L7drtzChfJ7fNETKQw9+mM0Uq0lCI5RbiIYNI8moEQR84PnUVERKQQgdWJGEHEg9Zp11XBvkddaC3MsyG4h1S2nkT0WAnvN5p1bJDXUVm8fLZV7EmTESZpPQnDyaW+J10XkVkldGPp8wYzX2hdlyt+iLlS56V4CLNunm9f7ocTtiiiFRJGsWHqEpmLM0sOjvT0Se66KUbrAFGTV8fiXEhsEfMal9pzVlbUuJ+vf5dDX9d7PG7S241h3QNFaenv5Cj3lquEvZVczYrqCkQs4AQ4vJ4IEK0bcn9I/CHHolwfIj/053nIj9x37XNkiQQaEkH163N506NnUfaRD3yBWDnOmt50gsGXSgTh6YVgBoWKI0AcVir3h+6DytGvEiBv1QFybQfFtQCCCQLkrwtgX+v+/G3/+wQBMkGA/G2P0P/e726CAPlbv7/XJBCugzz4cz779RIM13z/EwSI2z++1V9/eH1/H5F6HbY+j3u+df+YNsPqnnjli/Psk7/Ghq9iZQ7UnvzdGAChB39Kgy4HyAhgtRcbc22MpRYb5vDhqZgagRsgqRUcdIIB9QTIDgNw+rN5ll1eG+hh1ExyKfijIpMCW4oqvXcXdcUO2IPNdyoHDW2+XfAPamQpz1o4kKrTQhtxuTxiAPhHeR05G6Q+kpK6DLeDlNkqL+zTIZWDglzwURGA5YBQzcTHzJs5i8JiAHEOQr0AjMrH1tdJ7RXDQe3YUZwM5N3XAfqHoAjWoSgJF4Leh4iadg5dAtEErstqr191HDiVrSsF+YAOAkT+HCFa5Z333g8QHImab5vrRxCQ6s2hugsV8Mc+/GEORJSaA5BeIDNdB8FIspXfj6qx7CKOgYFuQPohgLN4d5gQuuMnpwjXdhg1syIJpLyS80OumngOmiXY8hWLI0BVhyApvtK4LhEo5HpQEhZySM3lQN+srGwOdrLxzyIXXNZzHeASscWfLjgLqOzlFPzKjw7gQCUCJAJiKn0y8StEiQVzANJBauaseRyGwrguoQCJpbacgt9dr75EPj3K7nfe5voFelBLKvtZ10wxNpc4qEdyTTwhXhQPdobc6ybUyRmQIh6oUisBRj34+nCiF/q4t9UorfsZFyIw9Jl1MGsHFI+HxJmC/T8XJWlZSZEdO7Tf3nXvO/lcjDPu/TmUzOdR2KsTQEpyKQRPozJdx3uMDfN1hdhS9jdSiF7f0AqQ0e2y8VVoefvtt7sDsR/nrjZcOALgBihtFbmSS0m9J9nFdajoRIBIdVgDgZE9daoDkfOPH0WJHe7cNnv37XfF7smTUQ1ziGvEMSNrQmQIRcuU1EZxQI4AxNiGUyQ5ZRKlq9F24hSF2eqEIUpN+dueHNZJRXa50iI3RDr68N4d+cH10bP3+wlBB0y+Rn/vHEluodBBXQnx4wTIV37dxNfjK5GRQ8fRKySI67iRqg+CJihYritAzOhwy83KsGQipESA9ENCtBIjpXgSPZs+3kG2l+iQXHLvG4mhEQGqmLI0wEdvQJNKpxj1pA+jDJVmmp04WYh6fJpNy6L4mwOuxqniEVoA9aIAUV57eQdAzRR3oNbcINBdAIVABHWAKI5pGwTlopVbIa7a6fGJgcSiTwRSQc/EwvVpVnVmkMP0uAMkXIpKgVAAqQYArlivAK6rJzE1ZWeKHSmojOpwQIAkgJwBnvVOubXIL79AVMRk3ktu7izXM7OXiCqVnybgACkg2uv2u+6yfGLsjhzJt3vv2eoUmKUQsMpvl1snCuB7hHsxXvR8qx08csyRXOFRzBHDxAQtmgd5cobXz3WRFZ0A/gKEXFY317CD11G8YBfzcisAhSKX1LOwadNGO33qJNFXc93zXcV8EEMfRirvK5Q58dypU87V1tXZ7jo/elAfy2V35kwBBb15vFYvMTcUvdNHIBeNYj0EzuXSe7FkySLnFPFnnlOE4SEIGsWave8DH7Dtr+50cX/JgOgdAIRSGg8Q76XuIMXHKZpHBEgzUVo+gZTPU3z+oVsi7ZVjwwZUZrGQEBlETI1BgHRQOvziS9t5XlIoxY11bg79mQVI1wb5IpBMxJfUqkGAtr4+AVZLr8bePfssj0LgzIwEV9oqUlDgk3oqOiGXFHGjmDIVpytGJW02z0BbnLU10lsD+aLYrAjAsr7uId77CPNxJz+7jc88SPTQUgiLV23jxrU4A0IpcG4BXGb+Yy7qx9EhAmQ/br1c3A+hzLUHKI33p8x8I46yAXXacM2U2dQLEVXDs5DO2PnhT37m7q/uxWYKmVsh2VnxECR34dIrI9Il23bs2I+yeYYDRNW3tHzVQu57C+60Ed5vkwNxX335dcYyQGJ4EmsSilsijgK5xnoGW/lM3YDMApeCAcUEkhUxz2eilq6gd0Lr0hDq7kBF9hGttJhIOV3jMgiMbgjyRfQiSLnbCuktErCS75ELqQlnWgA/S9FB6lDogfyLZ32oJPZlKt02u/bsZowMMLZvJEIIR8U0Cu2LUYozTxXhZluBY+ksBLCIi7VrcVTgGmurrbRg5pjBhjZXFK/r5MXa8a3vPWvTZuP8CoD4g+QPUiQmoOEgJFd4BF1grIXRMWHOxZOzLskG9pEvz/qh+dqbOLYGnGi7du9n7qx08ai33bbJdTllENskwcGTT/2az7bAjZ0hhApjrCfnicKan7fIhrg3Xu2XAcyb7D+f24N7hh4snCpLVm2wL/7wt3aZuLzF89LtkUc+Q5TdqH39m18nEnE+5PuordrA58LBoblFZch9/aMQFJ329LbXKXTPxMkSbtk5Ofb87560R//l8xY1JdlGmeuKeP4EGC9bQSdHKoQ6G6Ca6ibU2rWso1UQ56fsi1/+Aphfn50oOAbYjJuUK9bX78MzncpaVccaQEQNcXahAONdkPgi1OS26O0mviop2mbl0I0AgOitvYLrgQHQBKztg6TtY/+kXpvWrmELjUm1fccKXa/PKPNbLeKBSZNTeX2DnCSyCefOAKQ31CXumMku8/8ApeZni6ttSs4SewGn0IYty+2Wm1fbQHed+XLPQkYgb1m3I5gDevlZrRJVtA7ZC6+csnPnK23h8rn04hA7SgxaFtFNZcyRFaytH/zww+xpuJ+1523DCsrOW+ptlPkvMjjSio4V0N3TbCchmcohDt5x33042jLsP773HYia2bb13nRrrohAlBFhtZBLAqkXL0dkAmnezN7mPID0Bz7wQVfiPjbS64Qc1bhnsnJmWQEESExiGqXrdbhCpHxnr8h+MyGeWB7Wl088nMM6nsIeRvth3MtSzrPnKgeAbmU/qL2s1mURWYoIUr/DujWr3GeXI2WI+VcOMEU/KVa0jmvTwd6jnc+heJ9Y3F/9iEDCiDsaYp/NbYJc9LHXKL5PhIyUKyWUqLhTp4vYc81GqHLJzcUzZs2BWG92sZmjzCx6Vvew5/Bhb6c5fwWO3Hb2vCKJEtgvzcqdjvNoJ3vEaObNJidWCsRBIXLTkxs+CQfxOSIYq2vqeF6W4gSlU45ruWzpUrcHLyE2VO6seubMYPZj3erXYK6WW1Jrsz6/ugBFID3/2ak2+b7n6bRJd72AEjTIEarIJl/2Guoj0h5VZ4EW5nqdDVJSUtx+RsRCJs+vAHmRIxLmKJJRRIpIkIvV9Ljx94ouFAGi2C3NOyMQFWXfo0vmD37d+O9NLhpOc7Ai/1y8FGSl9kSKeNJeQ3uAdp4LudAlwDqHGzOb3rJO3mMaUZJyPIsM0Vor4lFjS/urtivil0HWNEXIqiOqFRI+la+tJOoxEgKrl7NJMK5rOWNr2EdnIBw6cvAw81OWW9u1X9BeUaIDkUByVmiPqwjgHp6bAa6LYn5bmF8k8hKJFkE0m1wicncrGljnJe0bpk7Jcq+h6NHTEGSR7CfVnaf7o/JzOZXqmeckYPNlb6nrr2uhs5/GjK6JxFRy2+h1RIZoL6m/H+9cHGNM9zhHo0gjkR76OwlZ9L/VVyKnis5jWofOP77ach/cz/Udt344koUxMoRwIcAfsrV51B75zNeIkcRV7oUjCFGKXhdK15Ef/2cE1lUCRNFYb50AudbB+1oKyAkCZIIAudYY+tP/PkGATBAgb330THzn9V6BCQLkeq/g2/391yQQJgiQt/UWXGv/c30//G/QAbLp8ze4VDHZoZ/+TLa9/ycoyLDiS2Hfx4FmkMNbgGzPKNcGOagJ/BKwogOK+0YONENswHXI0SFIhxPZ15uwVndDMuigEQIYKVWxIoYEEDoCRSSLcmcBOF3mrwgTXkfgrA4A2tzLQi3VlQ50IhycMolDohBd5djqYKTSV0UDSJGk4k6pmps4yCvDWWWGg0Sv9HAYFSCoKK9eDkHTKcg8c+aMU1oJKlbBYSsxT+2AvNOnZY+X8/Ie/DmIyravskXFZAko7QUQ1cFAZIzeiH52WBi5wxwqSjh8SMEpJWEMcVjqD/RBjZ5fUGiFEA5S+I2giF5Kl0YCkR+/2/YSIG+aU2wtJFM+EGXvquULAfwuuqJV5UcPEKkTDhDmh/pScVfnKE8WQSGySIdHHRLnAGydJYJImb5SIvcqn5eDjQgQHWoE9qqYMm/xQjK5O6ySw5PAtUEOI56cuGXf173U4bWKA6cID8VOqQdFSseZFHoPct1PoEz04b75Awxm4ho5d66UwxEHMxSBuRywH/vZj1G3L+VQlgBwCEmk68t7bsHlEoDDoofoMOWR90G6TINMkFumEQIkNXMKoMoFFK8NFJwD3KKM6+RzefJz/CCppEzsh4hTLNkgoO4U1NSJcdFEJqVYM6D80YP77aaN6yHusN4zplSmfBISStdLRcmVxOrknz5jsyCApmeluq+TmrWwmBxuFKb632WQMzrIr1mzGpVcmc1butAaiQWKJfO4uuw8MTOFRHoRYaKsH3L1lbUt9aGAegGdisyI5vOW00EyDaXiy2TmjxGr1UjMRXp2rhWWAlbjookM83eHuykUg8ql8OrO1x1Jk5GZ5Vwx3VwbFTorPk5jSoSUoiYU6eUUejwnIkD0rPwxAsQ9Q84pMm61+0MC5Mu/UscDRCPPgZ43uUAcEaISUEVgwbV5+8gdMkgJejiFrwkWS+a4H8+zN9ef/CAO0hRWAvh3d/RbRWkVrqJJ5Mof5nn2cZnWYRBA/gAFnVIMAviJBAoCqGvhOmRkEL8z3Ey0yhRHpioSQqpBESDFOHSkGlSskwBduRqkRPXmUFzGc34Bkk1jOSZ1BvOPOmpiiDmpccXtYXRD5CwCDKwBbscNkI/rag5kp8bL2LA6SzhQB/pYD2pgX2JXSgtLnNozlTnBiwN9B4rhKggckY16vs8zLgK4J4sXLXGuL0VgqYDdi/Exxj2bSWH4r594CtDd1x544AEXEbeP4l31IgmQySV2QkW6Ksldv2Ej46/K9YoM8z5CUWiHS93O62leEYAgFaZiLxSnJxWrFPbpgNgCJqoAn8qIUFlJgXBJ8TmbRAm47pvAIwEN6YwbkUjqsRB40U0eusZvHnFScjJJwdtABr2cLpdQ3Vdd7nTqd1/mNqk5Na8JUNFctprInmoUqOqB8GV+O436f8PGTfSA7HMgygLmmXIiwBTdNgQgrOegFzJBTiVv5v8BiDJNsiMAr598R5w98XqbJUEg+tIbM2vKZMDAIZ63QRxjh527LRxyestNFB4zVwz09zjV8nFK19UDogxxFdSL4DkNMahC3Gn0BITSH9MrVxLzyUuvbLfFRDZV4upTJJbmMGWiq+8jZRZzWjtAeg+EPv0YvZAFg5CLvjix9uOAWUCc0JGjJ3AQpTj1sHpk0gHz4+Ijec4UI2e4KOhYAtgKAqh/Y9de7kcQyvcVkKb1APzH7LZbNmMAgGxnzu2H4BhhHvX0DSQGscxOnyni9TIg04opiX7QxbAMQCx6G6XLrI0Xy+q578SadZLrDhAZwHO2kG4JL19Aaz9K0Okf0LO89w31EU0hLmS2y4Qf6oco4znUM6v5qpq5rY45SFF82ZATddy/fdyvTH52CONfKmatE9kojXtYB06fOAEICWHCOE5nfYiBhO1nnVbkSjfA7PHjp5jzEh0Bq4gZEbI9gI0iQBTJ0wg4nM78e7Higk2dlmWrHsi1njJ/noVARzJ30Gug51gMVSpq9hRcX12tDY7ICGdse0Gc9TPnewDsXkaN/vqeQy5+yAcyvRxRQAZkciSAbR/3I3NqBoBxtS1aMp+1qd0yFkOEnGhzDlTFOInA6mP8aVyrT0tl9XoONm++0UWaDXGdsqZmSj1gBTgFpwKa++D+e/yxn9qN6ze5aL/++kvsI2qtutPHDhyvYOxl25MvllgPSTqhkNQP3nOLIyo07vcdeAPXz0wichZA3o5CpLtHwGpYT8MiYgGQK+wr33jR7rh7Lc5FPyf8kIh8y5YNrLP9CAJ6bc/e43YWgv7zX/9nXAtNOFwvo+autz1vnLC5eUusBoB8CKIsc1qyhUE2Nwuc9Q1mXGY6oHYUAi0cNX9fn8qbIUYg8Nw8DzhfeqHIVizNs8lpFDNDOo1yDb3HHwr2EoP0InW5CNIqrlcvrpK6ZsjdIwX0JMXxWXErEXGZTexVfUM1nUQUqRM5N4qLboTi8zi6Gg4eOoqrdT7F9dshxtpZ2zrsljs2QpbMoQ9l2IYgQH2JmAthPhhBNKC9mHoyDIX33gMX2U9MsWdffMqCINV9ia+TM07xYptu3Ggf/vBDkJON5u/Za/UVJTaD6NIh1oCORlxMwdEoxbtsy+3/bHe/by29MpEupm7unFzX8/Kpf9po3XUQrJBAijCSEl77oB//+Ce25eatjjAT8TB/fp7ry1E/g1wTwWGo62FuQyJj6dQA+A0Mdp0NZ+lYC2Xf0cjY+/LnltmJs7gZosIRBURYC/Ol1nm5BfU6eu6cGIFndYR1UvPpiuXLXARWKKSkUiPVGVVHlKSc0echadVd1N837GLMAplbIunrUXyT5pUurpuIkF5c1+qPC6OzIZYouwHm2yPHT/DMTcOhSxk997UcoF3xg+oL0x6phmdfe0DFIcVAPPSy11vOPqYMh4F67aKYS+vpFJLjVe6VdNafHsZPF9+riNZ87kUsgLz6TEQ2qDhc4gjNKdqrK4axk7lAooxm5hSRFeriWAbZ1M5Y0D5F+xPNRy/+Y46l3v2MI1YlItB1kuBIUZGKmhLIHgVIL3dHFSRsCiS+yACdIyTeqOB509B1fUOQNDqYqYeimlitAUXwshfS/Hf2W3N/fyab/qkCt0fIQIQhgriC2FpthSYzX8n9UoKIwAt1hNZF7Yu0h5dD2f2pOCz+lPhCzmnNlRLDiNDKJ/JPIoL1OMEGeB60527j8yr+Sns3b+YikdjqhZvMvk7vSz9YJeytIh35epGzqRCYZbiedS36eA/qP1GtjtYsCSDk6FAvoc496gISCZMOiSF3aSJCrHhIFRFxItRKuafO8ckEMx2iVeP9IMS8oq+0l9Q5RJ2MEmWV42qViCSODr5hVqLRK0IZOddEPqkPTZ9J/63OEN0bjWeRJOPrjL/be0qW1qV+Mhe5p/9SSin7U8bFMONATna5+8/9fKXNfi/zOjdwVGOCa63X0flQeztPYx81HIIj+y7LSJ3Duh/t4uB07UfYz00QIG8CoV9D7fiHAMZEBNb1wTV/+e+eIEAmCJC//KiaeMU/9wpMECB/7pX6a33dBAHy5lf+eh0q17qv/88RILd/+faxflDdEcArFRH+7P3J9o9P93IADLBuolaGUNQrO1gEiDonONU7oEEHCpEgYRwGe9lE6xDRCUgma7kioUSADLKxF7GiTbIimVzhLAdtFSDqQJWF0ksFhXWA7trI63cTQFKgNtwOaMeuLuCVjbReV9b3SJfZKwW6uiRGANkjnSND6q4wiBYRJwJIdQieDuB9+PAB9zNmzsy1DoDKAcC+ueQNHzt2DBVukou5mknxdTGHI/WBzAd8273rNddfUY3qq4+YK73PcjJ7BcydLzoHSEtMA4dbETIiGoIBcnXoKUE5ri4QKfjLUM4qu3l67mzyr98Yj7QBaO0DkF2xchWRY3NRFR90DhApq1Rmm0iueuYkAGBAsrRUSAQKSQeltONgXs0hphtiZQB0PJdCRanydFDRgX8ShySVSmvw6u+kUpJ93U8KYA4kijOQKyIB4iSBPP5hHA61KP38IWeCOYzXCHgis/kM0V1dvE8BN15cxzkABqW8/kxs9pc5nKtHRTm9lzmE+hF9NYgyWkDUUToL4gD3swCspMwfIAojjr6LZsAAKfL9BVZxQOyHYAkGdDrHNVwNAKXP00GWNSke9H4cwgUCYMCBtBews4sx5MEhzp9rKzdKLwc0RUilco0W5/F++PxTpRqH7FI+ear6BwB/IxhvQ4yZUqIdGgDsbrrpFtwgpcRhnIdICrRFc2c4MNKPjPtzqJSvlowX0f2gA/bKlUQWCaxgnMXzGVTmeoxS9AHGwXIIkE5ihHoB8Y5CsKiIOY64GSnp/RjPyWmp5IujymZMtQDeXAagI1DKLkECeBJ1oTgjAb0hAPaxxNH0AjxIJaj3GcLP1mG/GQW2npNhxrgiG7wZ5y5nXNFW6nkQ+C1V75UILP2pX1cjsMZBC2gNsRmCAXh29PX/490J9ugvG1yJpAfP8tWsZoHpOpR6uWxnfQuALK6KaFT7iQBVcQCJodxzwmdQigJ4dPNcc1BvQ+3s6xEAORpsv3vuBaeu1zj04Gtj6Ivx4Nl9mSJzf8iPEYC61MypgAktNtRda1tv32LtjKHAK06wCkChOOaF0/n5KKNX2iWIIOVUax45dTrfEaYi7JRX3T0SAHAeCtmShIqyzX2e2SuJmejgXgEElfM8qfA5ByBCQEcKbhtndSHWRRFYA609gOFdHOIBXQF3BiELVVjbAaATzWeAVXLujPLSWruFAlzNaQJiDh48ZMMAaZOIsRni5+zcdcLuvnfLFcKz2w4xn6i0XIRKCiBGCsXxza0tlpMzjWdKUSKQWVzfBGKW2lCkat4QACLgRdna6u1pV4krBJJi9fR9Ak22vbCNzpBsyCniNSBgRyERRgGApfBUWe/kKdkOZPDkOWlizlFvUAdA5FIcHd04sFp41hWZ18hn7OwZtFOFZbZu42bnHLtYVurmVxHYCQAsb+zdQ4xZsiNxkgDH51DMfgriUI6QQp7ZRRC3g8xfIp7buYY+dGKMQqCSXGejDJ5h5h1vSKFuypAfuSfFfvpSvWXwvAbQ8zEDB9koD/qlqmYA32qniJ0CIL124xprx6URFkqROXO1VKDT6GTRZ5JLT+NKhJZcLnIBdhH7JAxA+f4C4OKJalIMy1liZGZAqpYqnokxuPAGiI3qQMAdP4BMInQouO5GtXu+BHIZp4EPc003/SE1kGJTAN2jiU0sKz/P+B+CmEqnKyLGik8XQLQmAUTHWxkRNIrRy3HEWogd3LfLbrvjNsYLADRgZzNAtmL8alHXnykqgQBj3gKoE4k+DwI5iD9HBwH+eH31Lx09Sv9FVDJgZK2Lm2pGnZ7M3D9zzhSuMc6f1kYHPDYQATaTGL3EhEn0cdFlY5QuQwIPo3pWHKBcOM3EQbUDaEpc0KcMd+5pK6ridevXuD/1vGgMlEGeqyC9FcIsj7UslvHXyPuOBYDVmnoWor4Yd4SX6yDyZm5LcUR+M3NZMCR/B2NW80RZZZnlAJQvvCvTHvvis5SPP+AiLuUMPEnUYSjzooD2JFw/6URQjQFqtUGCJBLNww00msJ5v92AqPQpUIpbVFyG0xA3D+tAAnOoei/8iIGMjKO3AjIql64nD4C/yKmDVv5sgQNd1VnQirrfm/vYAJC+a/c+R8K4tZT1Wp1UEQD6rajg5QStulQOeMc1hth98hc7bfPa6ZaGW6gPAr25RJI0yQAAIABJREFUmU6vyCz798f222WS6PzAJbshZIYY0w+963Z6xibbo49+gfl6wLZsXYu6fgE8H4Oe+KshOpMUW6PxFJ+Ubt/67o8hfFFfZ9A7BTHy6L99GYSzB/cF5ebMIz/80eMuMumjn/2YFZ486qIz8wvO8RziIsDRchHgd3beLEQAAOEQpmG8xyFiEeMTIZ0ggfPmZDsAtPJSreuO6eX+jwOVOLAaawG887ifQa57RQQI/ItzgPQxz40wdyh+srys2gZH6f3BeXKmhH4jSAAf5o8777sH4L0H0rWcuTwJIj+T9TTYAckjvMZJiMhNW26zY/nn7eWdR60RYHrG3Mn0DGSyJk+FKIdohuAMZ91WV4o/620j83xj6yDzZRGujA3WPdxjv9v+MnGfn3NOOsUmLuV63r51o2UkE/V0dJdl0qvixzMViBii/kQRJGSEPf74M678PI55JJu93BCkzFocWN/992/Zp/75Ruu9HO/WVjnbtK979tlnbS0RfmHMHycAsLOzp7lIJRHpGs9tlHJrXYoiEm0AV7PG3hhjXm6OLogDuVc/875se+0QMYuILQScRzFH+UGgBTkHbbFbv+Nw+wlEllBH+0z1SeQwX2ttkbtY7kBQYZ5l4tIAno8TYxWP+CU4ELJp6gzGp+ZRX/fMdvJzE5LicQwe5L3AJQOu+zJXpaRl2na6UtSTtmrDBtyAxU4UoLWmHsfxkDYF/Dw5MrT3E7Edzn1ToXcXe8hQBAkizSKiYplv6nCuNrmukwhcg4rdlOhChIq6QERWpEF+aN+uvYVeS85jxdROZp7s5rm+pLhUCADtf1vYrywiKk8dWZGKq+Tv5S6RK7jgh+vd3mTzVy669U+Obe2rJDTSmJ3Ez9H7V8+HOqcUO6lYrUaiuS5B7sSwRxIhVcm6pj2R9mfq++rhe+W8ufD98V6P7I8dd2cMCUJE/GoNEZnQ0c45g5ugfiMJARRXOQzB1EFkoQgHgfrJCAq09kqIoM+j/ZDECWm4HeW6qOa9XdJenveieLUo5g8RkZrbFaWl/a8IJDm6vZmPJYrxUSwtpLx6NbR30/lKZyU55rVm6dyiNWxaTjZzWItzHCmqUi4XOfnCICIGXRG7p/vfPcy78UTQxTN/BogAYWxq359JRK0iuiQa0fnnlZdf5npF2wyid0WKeTCuClgn5XZWfGEEe6ouRE/9/NZZQWc27UNEgLizFddaRIj2kHKYalzHOKcyhBt7hDF9FtYZH75XezM31pirBSsNyJHDf+usUfDYUkeAOPGN+z0eeaB/dxHIA3yfP/c2NM02rbuTvVici4NTxLI3Agq5+PV7fGPLg+CK0DWT6RHS34/ved/Kr2sBCE489Ca/JhwgEw6QtzLuxr9nggCZIEDe+uiZ+M7rvQITBMj1XsG3+/snCJA3v8LX2r9c7/35f44A2fS5TeAmqP2TEx0Y9quPZtrHHyeKhEOTB4q2MXamiBwdyKOYKx0StfFXCa8s28oVF7kh5VkTm2ZFRYnc0OZXhxIB8gKEXcQLe6cQ7OIqatRhIi8vzzkZahU5BWGhw0ovG/EBxQYQJyBgWcoiKesEFurme19RTklllpYG8C/0jY2FQDkB92McUJXXq4NECg6G/QdQ7gLapKMKU3ySLwcGEQE62OgAUU927exZuc41oC6QlRQgvvLii5Shr4IYqHKqtT5AlRjUV1G4SgroAJgBOKnDkZR/OjiMW+rJcQcQ0IFDam/1fqhUsoWolQZiChQL1sBhsQ3FsA4ivoAdfiriLq2wVYDuO199BRA4zO69m7LcHiIqGogmETDINYhFpatYHw/AxnYIg1BIH6nGdNAr5yCk+DDlSwtM1cGynwOZFGOynHtyiArmYFXK+xrgZ0+miL2+pgqFH4AkZ4kRDs8qYi8C3KuBFMkgCqGFA6o6QGoBTcN4XQGxC3GPeJOrXEMRexCEjGKjTgGI+JPTr4Oqrns/Kt9FS7ingEN1KC2jAXcUZaNYlGnk55dDSsyZPdOOHzlic+ctsF6AXGT1VkbEzXlUibEo5ErI0Fcc1jAHkT4OXIMaR4whOVLGUJInRgej3l1ljZAr6jSp4P3o9wwUzhmAtt2o6WXTlxpenSGpqUSh8PpSESr+YwmRGYpBUWROMYBgIIXVinZRx4NiGKYBXoj0qlU5NkXDPY31KAfPAsQCupOz3cT9lIJyAABSB8lJRBS4eJmFCyCcoK74GYo0EyAYxFg/ml9oDRSY9g0DUHAfhhh/ioVQNJzeowAwxc4oLk7qS0UjqOBTjikp7xTJocOnikTdqVndHi5VAHUdv/Wn++0Ol2AtVxwgf4wA+dLj6htRnBb3HDRevIAjQrjWimcTAeJD+Y8/2e8BFL/HhQZaFtc4BhKEh59TLrnlI3wWrs9wL10dxGANEml0ls84AIii512RD0kUptdBNh6DSFC2fyAdDtNn5xHvVsLrNNnmm9YDkOG80Q/kTZdBePjxOYsBdhYvWuSivMogRRQ5J4JV924ec8WRIwCGiRkO7IuJDXfuD5VoT5lPhEINY4Y4itP5AMuRMS7e4tSJ47ZixWLiyjjgU5geAsE0rOgRqWZ5fpogHkb5XP68jzHmmQj+vQ6wQ6XQrTyzIhx0TdWXIxBGDpABlN29PDNdPGe33flOK4JcK+Xf2pjjFA0i1GuYe5y3YJ4l4fgSYajr3QL4KnJo6owcALhWnFa4Foisi+F9qsMnHJBBin11HTkCDSJNXR/J9GeojyIKIFT3K4hn9SQqfbmO1D+ThtqzFXLRE4BDc5GcXpr/JhMBJKB07943XE64SIEAyM6WziF6Hc65cbJuw3r3Pa/u3OncHWUVFbZ+4w2otQ8AclPMyjwmRasUuSqeVRxIHISGgPkmouM0JD15fgUeKrJO9aR+cltAgH7+3hT7ySuNENY+NgkXVQIgfBCkKZpe++Xjv3Gq6Pc9/BDAYYsbF1m834ulJfTpLGB+qnGxgzE8G5chKES2615IYazsdDlUtm37nd19z71u3s/KmgKhcNSpjY8cPuSu35Z3z7feasp6eWRO0w2ignUBO/v2H6QXIoPrHQPIVutIBBXXpmSl26svbWMO64IMTnOOtjJi9NJS05k3iRPyZI4ksk+FtUuYC+urK20u7xWkyrkKXecVAM7BY6dcJ0oA84oEA3G4GaJZN9C2OvcBtD1rHI4Lorg6iAFSh0VwaDhK/2bGS5wtXjYPjkAkaBdujOOAT9GWN48yca5zNx0HIT6onxnziuVqwUnhSXxRP+rwWrLlixmLyuIXsKhOE08GzFzmux56H0bpNRHJNwzwG83P0ySiguoBReEADAfwnnl7lG0fRTFcbZHR9JZkTbXFH/pfCuvd34d0Yl5Y9/5ct8/65aMv0gE0x3XTlBHrpS6pF154mbk+hy6dS478mTlzmsVBglRTcp1EP9dlyL0oItMqyjX+WdO5IoqPOkK0kj/XrJm5LwjiQkXkvrhiEgHioxg/oyyAUsYHtcvNNIQDcYrroQlgLVJHj7qeolG4T2EsJCBQkAI/jOdvAIJjGLBcZOig9iFECJ2FsJ+OECBW8wFgpsiH+h4/23HworUAxFVAggTynpuIF1u3CidVH/sVLwkx+LnE48xkbGRnZzDYPa0Vd6DAy91v7CPqL92WrVpvr+zczZoFeI2I4M4H77fmMgrAAV6P83Pz84vtc597xDlBpfg/xLhVDNvyletxIXThiqAjgOu0kR6tn//6F0RIddrGG29CSd7jSP+tN61lHb0AGXceZ+Z84kHb3dwUzHMXHORDlxll1sR4+fA0ekBW+os0B6xVpI4vdpUBSFD1T3QP0OFT324VtS2ukL6SKMfv/fgHtu1lCFde4yLv+QYKufuZQ6Sm37N7j1szvdnXBIbF27mLFInjDhrz6WedossgPRriw9s2LFxpHfUNEN30xkCG9jJ3VVS32de/9QTzZJP9nGL6//mD79Ef8kmA/sP2qU9/yz77mdvt/nfezFzBBNfTZO11lZaqLqAmCO5Rf6Kb9jP/eNqkrGwbZp0axGE2m31EfHysfeMbX7HPf/UdNtScyHgYALymk4G1R0BuFk7fSDoZ/ue/fsVuvHEzfQvTraCgiHmO6FA6T3z4LME8X204cxS6U46bSgRIGM+rCLN//PBMe+2Isc+IdX076AJsEkB0PwC0BDRSvM8hjlD71SqcsuowklgminVAfQbtvA91Uej6KU5VYHgZPyOMSCv1EIVQiF1NBJicV8Hst/t4nUmTib3iuRUB+8xzzzM34OaIJdYQsjaDPdRh1rcW7qV62TS/aM85L28+z30Qn60A0J//vjLfy0k9xPykmCRdF8UftXexh2ccCLRXYflFnCza04+yf5CbsJT5VO4OOUDi2UMWFZ11QLmIBa0DTDvOmaK5tJO1Qy7vIED6BObnIDk6GcMSbZzKP+1ivbSXKfj+Ktv81XI3F8fiTmkD9Neap72mOlTkklBhuoiBRPaA6vRQLJg6RLTYX2R/INJTQL2n14gVfnM86mrN19iHAcRLgOXeD8+KnN5aN/WzFGmlM4XWAwmC4iEvIoOI1oJoEvCvw55iBcNYh8edDLh4ONtIaDHM//aHgJrM/m779u3seYPsHXfczvU4wxZMLsfxTjo/RETa6+tzh0LQtEIQdEAGaS5OwDWnfZ6IGUWG6bP0SbwA0eDNXlFnJc0REi1ozE7G9dmgri3GmERg+lPRUoP8jmH9j8fZ2N5Q65xIIpHc5+MzXGLd1tlLggjtq0WcjXrieOVnHUPkMyLhBte6AcIYX7V1cu8F9PtAyojMkRhC104iCBEYOj+IlBIhJFGLiBldryEETD5cnxHOgfo+7SHk7r8al6U/z/58hc0k+kp7Uwf5yml8hfjQmqOfOTbCrnMUi91oiD14/0f4DGFca0hzWeZdk4p+a5OrV2CzJxJEp1A5o1l/JgiQPw1zTDhArhcCeju/f4IAmSBA3s7xNfHab34FJgiQv/URMkGATBAgb3YF/uIdIA98+/6xeoBuAZc6YPz6Y5Pt4R9WoZYPtjAOb75sXkekEuZwptgVHYAEwPYBAGoDLOBdKqZ4wFsdvrRx1WHDZb5y+FBhszbXIgtUbFwLaKeDoH6WitdV2NsLoKoS3w4OLvpvqZX1vxWhJPBriI244pxk8y4/i4KOn6UsWYnf41E/lVNaLMBXJIuIgTTU1yr/liKvEYfAKMiOlNU6kCZxsFZZ+jCvmcEh7wJWchEgUjiWFBfZmpUrndujpbnR5uC00IFEv5eRE9/En80cQGYAkgs01oUQiK0IG4GZOhSpnFcuCh1CLpSWA76GoaSeT+79y0RM8P457DRzWMrMRLmN8lClsorC+eF/fBe1l5/dd89t4CzdVlNx3tJQr6ehpm+qrbMevqezE9Vc1nQUgEREAKTqukvlpoO3DnyZfB6B6BXY4B1gyGfq5PsUWaXDEdC5TZ8zHRBMB0TuDecNkQMxKJcV8aMILEU75OKQaeaA5csB7Twq1gQOlalcU/UlhPL7PEB1JLERZFvQdXGAWJt2l72fmTUJNXW6I0IEfl0E7AJ3c4XGEahiLxHlk4vqTfZ9HbY7OdSHo0o8BwnUC3gdFB5lxRcrrRT13xCsSyzuilGus3oQpK6PoHQ3MzmSexju7kUaAJfUmM8/85Qtnj+f8teZjuTyl3OEMagosMsoDBVj5Isaro37vxTQUt0QUikqvkpK+iPEh6kkOIcoAWfXZwwrSkgFxiJNunENSUEplaNU9JXVte6+xqLcPoMyXuN908YNjCEcBgATjQBbMfSYhOEy2bFrH26WUQCnEetAQRwDIDPAmBZhKGJJB3cXOcCz5Q6UXN9m1JkaVzo8q5NBCn0dRnWmlPtKhJ/IkKuHTBFwOhaOp50QJ6cOnT/iABEBQii8A+R9OBRfJUA0FkSASCktQiGSwvdgSJBIctwzAZmiIRNBcGwMEK9vENW1nEYBRK01dFo3jgp/wNlSIsyUS61xEs99eXXPG5Af9HRAUE4h6z0uJR3AoA5XU53NzZ3qiFOBTQ2QENF83Rtv7EEtGwCANwMQ9pAjW6UanYIbQADIxpu22MG9ey2R50YOhwCAdX8i4ybNobOiGbU2z52i3Pbhqgrl3syYnmuv79pJhESKTUet7oMToAuQIITItmGez165xphnQlS6jHK8DRcODy8Re6NWSUxFL6BY6QXcKjdvcF07GkMnC6qN3mWLiIu0VBxT4QCubYyj517cjbMjxqbSpSGXlxfg16rVK+guILIDRbL6LfJPn7QLOC5u2rrVRYkUUDwtxWwWqloVpHowV06fMZ2OgEKntk2lU0al5IOAt4mQUCKB/QCLagGnLxMpN2/1GjuMwyaF/phowOo+wMjD9HaIAF0IGedP7I/G7A7U1nKzBTCXjwAYX6yid4j4F40RRbKIVBABUM0ck8m1joacDQDI+t4PfkB2f6vNX7iIsR7iwKlMHBtNqMxdZEYvhds4mxrpYOiCIPACCAplDugnikedLGGQZ++/Mcx+uu2S5QGC+zLZxDFneIwF2G9+9VtHptxz952Qo/kuvmeM37pOYZBVFcy/ybgRFQXyzNNP242bbrBQ8tgbISTqyDEfYaAX4mi744473NoiMlugkuZzdbhMW0bXR02Iy6wf5Hm8qEixK5EuFwH4VJoezlyTArnR3IK7gc9XcqGYuBBy6em2YKqxBRAmncw7iajQjx4+jho+1zk3nnjiCXvgvrtRpZOFDug8wlhUB0Q84NXF4lKigar5uWE8j56OUC3IP2lLFy1wzrseiB0fnlW9Dv4ufmaF7d5z0KYz33YAqm68YR39MWGAvcx3EBgvv/wS60QW0T2L0R+MWg/K5ZFu3Hf8W0B4DGsCAGhrr3udMQ9iKYmtkotMwPpMyNsI4sf8/JX57gkxVmgzmd+GiW1Bi2x1zLFyBaj/wx8SKJsepiaU10ePnEC9XGOfeObTbh+y59snmfMAZnFczLwHQJJfVW/0oiKvdo6ZdetXc+3DcSTWAYoBzHbR74DzrZvXzsVZKdfeNJ6/FrpefFgMKgrPWijPuZIsVQCtKKCY6ETIPAp6WYsqWafkArmMcyUIIDoFQDgQx1wTBKL6hVJ8RpyDVMSwnGHhiAO273gVFXcy5Ppc190iQcBT3KfNN2wkzhOxgEgq5vEREbfsEdohEjyI4QlkHh0EBFYC0M5DzWReeVtRHc+ZOkjon7nEWp87Y5KdOXXOPvqBGyHHJ1s+8XmKikkFFM+cRDEy90SOoB/++KcUUDfYl77yb/QeXbRtL75kH/rgB1DiU5w90EN6YDfr1LMArpG29Zbb3L5k567XcdYQEQpwumL1OjsIQRLMPigaAgeflz357DOMBzp+GLty9+jZyKPgvIe1KT+/iMLlSXRQNTgwUsXXXqij8/JmsL7pHkPaEQmlmDzNa4q/CkSs0Mnz6kPkWGUtXTBEb1VdbgcY7aTbowBXx+/sx//5I1u1boWVQoD0Uvx9+223WilCgbPMV2OsGVqXfYKiiSvDicV4G6WUfYDemiBfOi7YQyaHxlkyxOWMuTOJsGqgo6KR9XvYnnn+iL3w6iFLyc6ixHwda0SKzVuUZzdA9KxakWcf/8C7LCUSBb0RhQP55yEH6BAdcDWtkJ4duCnpFGMtCQoPYu8wiSioKbbt+WdZJ3ooOF9jydOHrK8+wu2D5AKTg0HPn8Br9aN9/OOfBKTGPTXEGnEAIp01R91Fcpv2snZ4MyYPEzGlPqDLiB7OnDlt3/mXdXaoKJiIQdYJRADZzE9BzP/1zOn7WIukjr9h40ZXml3MvN3C+jJLvU7sfYLYf3ZA1soBMsz+Wc4QOajU2+GvrhscRi1EwKmPyAvH8Azm/jYIznY6hQZ5TlSWPpXn9fDRkxAFU9nb9lgDz9dIQIisIa7nQfFRcu5mMPcoIlQki/rxqi5VuL2aYmO1Huh/i8S4SMdPF/uXJNYMP9a8KgQvxTg15BRo5JmaNmMG5PWgEyiFsVdVpKyin9QrpT4MRdteoqdNjkDFU2r/JFdqA0TAylWrnRNbhdsiA3Sm0HMqgkNuiTPfX2nv+E4d6yr7KkX3sealsOcKkGgHF6wcLb2s+QEQDeo+UyyhHF16zl20FvNOO/Nx9Y+W2NSPHHTXXoC9XAraf2vvf7m+jnUzxT2fIj7kAlGRuK6DQH6Qe0QdfpxpcNIxyWtN0/qhtd0LAYGiXOUsKcD5p566mbj99DXnzp1zLoapU7OckycD4ZQ+lyL/Qhhn03JmIFjocGuwOlW0/2+HpBKBI0eMrks3c086JEQFBJiKz7t4hsvLy20NsZOj7O8kwNJ71F4+Up13vP9krrsi1dQTpl6njNQke+rxn9lD774fQt7Yhxch9vGzQoiv8V0h/XL0jASFRrg+vQpcKYGIcOqY1zXW2xR1yDrSofMJ84L2AIrHlcND40RnLP0p96VEDoM8g/o7PUsSSoxBqHQSU+uv7kc5QliH1X91leA4+/hKtz7MeGCv62TR37voLAlMJNLRPpVnxZ9Iv8529sCB8fb+hz4NCa9Oo9jx+ET2wu6zOALlyl7XFYeOO5q1d50gQCYIkL91IO+Pv78JAmSCAPmvOXL/e7zrCQLkb/0+ThAgEwTI/1UC5NYv3oxbWqFAqIvZgP/yY5n20Z+TxQxy4c/f+wlM5fAmxbSUTF0cTJwBmQPBuLpHoufxHgHZgwUca9PrIpjYzKqTQQCtlFqDbJq7OSQIHJLtO5cDl2JNtNEvPHvGZZKfJzNdhMOUrMlO4dQGEK8NudBdWdW7IRCkRpLirIODlvKKlQmuqBqBv7LHy82iw89U1Jo7du5w9vdMDq8+fJYBDhhSUupwJ2X0qxyQ165ZTXzEZYC3Mlu9agVRPR12mDzdvHmUaHMd0tPpOUAVHYUyNQgwaTIRNzpwyXGhjbrUUioRFzGkg1ENB8MmogXCUaJLbVyOQlMKtn7A1UMcmlJRrzYA+KSnZwFYkQeNwquC3P66mgrbspkiXk7Zfl5kSANAd0Ny9PN5QwAYR1FCtfdwgACcCQJ802eUyrtWjg6uXQbvU+RRDKC+YjmSeU/qRBCpIXXb1CmZRGAA/BD30gjI28+9SIhLtDOoIhUvILWVSielLpzEgUtogjcEgw6z/kQXqFdABJXIlASiI86TdV+Hcq8J0qGLg+077ryVw5LCkigahmRqBFRWfn/e3IXY95M4WJ5G9UhhvNw+gCexSakcAqsASIjnQJXoixrvFOr0Jg6Tir8K4DBdB4ASA6nTz/jxJtc8JyPevAApR7nXU7MyrY8DbAHF0OkCVCBAfDkZqhMhjO8VAdQHulXB4VrkmcpLh1Gk6r6ptF7AkVSNcnDovxUBJ8JNsQIC0kb4LeBCAGoSh20p+LoBe0sh3AR+K+6smgOhnoObbryBA/YwzgGymyGlcogP6kUNeAG1qX63E1UyxGcMZEyoMFrfo2dEBz49RCLrBDC4KAfegxwgiqXTvymH25EaIq04CPbxDCrWSg4RPXeKmhOBIkBQB1j3XCqKzfWA6FHFLcLg/MKDCfbl314ej8BSaobeh8as1ICKPeOM6QvxEURpdBjkQhhlu5EoFKMhgsJV0sn1Ny8k0irH7OdAS5RBR1MnsRLDVkhUUqyKP1H29xML5AXgno+rKBawZdrMObh5xiAbiy0zJdoVy08G3Om9oiJUpreeD8WWKcpBIIRUh3oulA0+XtCpolVPdw0JUWD8E/9Dv0PGglDrKMddw/3rgiA8Q5xMKACASCQRsOoOmDGTPHKcT4OK8AHw6gD0JVnHxcMM8XdqZfFmjmljLPcw9ui3pqSzBVdUMfNQlvvZArmbKAE+U8z8kupPVn4uBF2y7dyzF1VvqyVnJliUnATMDaEAt75+mlMhF1TMy/N58eIFRw5lM+d1A9qUAOYL/ElEndvOnOnJ9U9KTiZm5gSdATc5AE4EyDTmoL4mOnQAZTtQGXvjAjtTcJYi9cWU3h6wNUTJVfIMKX7j9dd3M/fhOuG1VjOnDRGVJGfZ5ptucCXckVzLAeaPY0RKKVJEcUkRkHR+EBqREHaKXUvka04q+gmirhSAZu/+/QA8OY5Y7efeSmUuNWpIUAT3swIAtonIHEARXAVxPIPdfI0P85b6F/7hjnh7ak+XxdN5EsJYCqBrp6udWLOTBW5u30z2/7bnnyamLJ4c86k4EiBUUOwnUkCcoIg45qG9u3fbRmJfvCBlOiEzd+876NT/uh+al9MAy59+6klbQFyfcslFCs9em2i1BYMOCBMR6gNYVoqbIgUQT30tR44ed0rZaNxJKtMWOFWFMyAShXDlpYuucHvZ0sUuQrCYOKsEYrC6KWkVqdnGuMqAVPNmPkRW796zL3OkQLrzuNdOMf62vuNO+iBKIN9wjFEyn4WjJJzfTQWncU352/aXd6AmvtvOQZi8TnRTLHOLP89LQIi/LV2+CGIqEHdIGzE+z0C8TIMAwWkC8DwGkG69qNu7UNejIK+nULy2rhXAFrFAVILBIbv1UB1O0XwWPxwKvX30KOB+knI2ERdlJxFdHjwDQYqQARgeZC6pIl5x0QI+L3Pyjh2v22SU9os+scwK/7PUCRY6cKwIpA+GUJu7YI6LOHvuuae5HuG2adN6N86bAHYVw7Vj++sQH7MdWHUT4/hFXDUrVi51pemKEGrBVdnOutCCun8KjhE9s21EG02nkFrrSS1zcT0ArPpkRoh9C+FzpHDt/OVCYzqLwl3oVMrMDYrN0VypfYuic2oBF6W872Je2fHKKw54/vDHP8ZDDqiL0zMSgFO9Eq2s177Mtw3k4oeFRNj2V8/bAK/tz7p4tKzFEgA0vSA1mjqbUHXTs9HbaPERPvaRj37QXtq5zwk5Qrn/cxFO+DGuLwNSXkB08JOfPW+PfvVzrJn+9jwOpfvuvYfYMrLx+Rw1leXMkQW2bOFyvieAz3rRdTgmefs2AAAgAElEQVTo2VPc5Ip1a3CAtLOuRBNLxD3ieb7A83cYh0guboc41OBy/syBPB4Rgco4S07OsJP5Zx0h2cmYWIDbJy4uHAKKHi/Gkh8TvPZx6mO5DLnkS+RTOARMAzlfnT24NBs6eJ6OWAAugyP0Fb2w/SXbs38347gEUjQCgjbcEdACSeW4SsZN2cZ8GUPJ+6XaXsujLPvIqf1EWvIec5ItlM9521ru+W+ftPfcf5frqumW82bEn59zwT7zTz+z2MmRNsLz8g+ffwTiBRJo9ys2PTvNkqP87P133259zWUWCFCtdbG3DkKAjpzGlgErvIArDPI6GxKqmXg49RrJFrtly2bnkIvJQqHeSOcBeyKRxdoHJTOfVnON1YnzLrqahke9+N4Bis8vOKA/g7l9WMIZAPB2CLtKCMqVANKv7X7dxaH+y6cWWnEdZFx9jeulC/ZnXmOfc/zwQbeXVKn3wkULmWd76HbACSQAnr2s9rOKEeyDHJWwRvsJ9dhpjatjb6LIu2qI6EGEEdpHTQK01h5kmLEyiMu1UxF3EMYqJ1dc1TQEBPm4LP0RkYwG81zjXjmM001kj9b72Qh1tA/Xai9hRQ3kgtzcunfaj2offoF+OsWA+uI6TsJlIXeyRDpVEJdV7Fd9mA807nz50+23eL7khGngOroYR/bEEoDUMR8ksTaIUJEL+zLPsuJJ1d8hh2ybSBAAc83PcnXoe0QsHP/WIrvt27XOmaVeDXVSzGWPpNgrxReKVJF4SFFcchp1IkDQ+qS+DO1tRKKUf3eezf5svvvcqczlKgXXdZUYS3s8FZ3PJdpP7m8JRjQv6PpIpKV5gi2NzaQD7sSRA07wov2SnChyUE2bluMc5ecQ95RDFCXzGXMQY+h9qi9Qn0HkynQEPOpUqmU+qUO8kQExrHlIKWTtfC7FXMkVIneNBFHap+Xz3Ov69PJ5fCB11P0mp0ot9ykcAlRr2CXWdpWJa2+sTkSRViJ0RJTM4v5KYNTCmK/j2ZzOvjcWN0gfZ54bWRu/953v4KCUo5s9GUROPY5QL5GdIrNwao/hGhXp0cx7YtvmHD+uBJ2xInJF/9v1oPDfcn9onyWHv2J1RX6oe0pEUS3rRDhrhDefy8Wsur2pp51+fIXbZ875u4O/75xzOp3/7ZfEcXJ3jI3gkh1kXxmRZnff+V46+ejQgoT2xVHMB2BPqhisP/wlF8gVikc3f9wa8kd/vd0REdcbgSWS6s1+XSuC4lr//qYvLnnin750b/6tv/9XvcB1v8if+bP+u33ZX+L6/9e+Jlqn3s7n9/qej//a13bi3V/rCkwQINd6Pt7u9fNad+j/JgHyf3ZkjeNyb/br+q4Pr+3EHH/6Z1zf61/r6l7736/1+a/9Cm969dyZ7Xr2D39xB8j937x7TBZ2Rezowz/2gRT70GMU4QEeSl2vA7QXuyY5QERiuKJbgNXxWzgev6PtqjaG2gwrDkBjyJEgHOAE8mrjK3JCyvcWFFG+HBCkKlPRn8pZdViVajOCw0DphRIXoaVeDh0ElEEsFZdeW0rfNg4NSzh4K8t5/HDEIYMD0uTJWQBbR93PUWl3Pt0BqURzyF2iHPyZgAjqiOgEYNVnW4rSrxhlVzOHpry5c+zwoYMuN9+bQ3wLh7dOHChTKe6VfV577gGAoi6A7UiAhXlEoHRxuKsD+BDpIKBdnRqy/sv23gFg0EiETjh5vDGxxAjg2HAHRRVlAo6oHNsfJV8Vh2DFfkiBpms2MtzHgSoRh0kGqqhWgC5IFsCRfl4vGSVyF0BUUxsKLa5/KACNcqpHUE4HoEaWG0KuGVnnBfoJDBwg1knl1FXkEYsEWb5sMdeYfG7UqLL4KzLo1Il84rsiIYPmcRCscpEyPSgJkzlgclQBzA3nMIr7RMQWgKzuxYIFfP4uShPJhT96/CRg7nmIpy774Iff74qp4wAwX3nlJVu9cjUE02sQFTmo2mKsHCV/MMB1JjEROhyWokT31UENJ4jiLXbtPeBcEycBeJH+UYaLKkxOCA60rgQchWtcmA9kkBcg5CQygw0wAiCAf1sGEBHItZJzaUzjhoP8EONV91JklUAAl6l8Rc2m3hYd0rMg2uSwqAH8kHNIJNhkikZ7IN76ODSqh+YkUUpykOThMqmhmFnxV82KOkAZHR1LZBFfp/i0W2/eYnVE4yhiS9EBp/ILyHNfaLsAbTtQzDfTeTLmj4ITcufqAVJAz7gDhGicK+Wgej/6bxGODthwBZJXSs2ZQEVm6QjicqX5+1EAFl1PTazXIkAefQLVpp5PPbVXSBC9hp45F4GFYDgQ4DQIR0goecwx6kIhniOC6+Ct+AG/MesFAAgkvqa5ohYihLLoGoAOuXR4H6mAwx4qmee5fQlltro/pNz1pkBaQJCPx4DNnzcLBW40MUoNLjajD9DqKC4cObvU9VHKONH1E9AgolNAsiJ2BGgp/mMQRXdiYowFpvfY3qfzbfny5S4WpxN1exnROmW4iHJwgEQCGhw+egA3xnLeE5FegIhjjO0eVJrKsfZD5TnMwd5Dzg+uaS/gqMDhGp4DRcZ08HW9qPXlEBBBWFFZ40pkVQ4dy/sKRel8mlikyto2YnrCUBH705OxFAApFpAYtS6A1jBAmgC64pJzzEe4YyDZwumsqGQeGwIcSeZzevO89nANepg7E3F8XWY+nDd3tsve7wNkV1m7emlUkCq1axfgUBCEj/LTk3DWlEGAKJawFfJGys3VgHizcNe1Njc48G4aqmtFTqmnqAcn0jncOk69y/hZu36j1TKXdTO/xTJ3XQagq+e3YkmkEta9USSK5lfFKgVDYGpeTkvJgGQV8alMeFxtnT0WDZA/pHg1yJ9hgLxP3RFnv9ndSZ9MoBtPAQAxu18/wDy7DEVx8rhqmvcoYlkESDXK5Vz+9INwqyjhukIKp0GqZKCqbsY91sn8F0ph8yEIjAUL8pziWWXqfRAlAovW3TEezVSd3+fWnX1799EBdJOL+QuEFG5X2T3XUTn3isL54Ec+DmHSjottP6BkLDFjYY4w6+Gad+GSS+Vn9zHPhQI6xtK3EMj1UHRjPfFliXS5qPTZB+Li+IH9rmC4o4e4EiL/opnzRYCIxIkDRE6ky2KEPgYB0T0dfY4k2HTDTRCeo3YGklDgXy9AsS+feyOxQ+2drSjV+wE9T7qYRim8BeD569rSD9LHOjSMe7ChiWgr82P+JJ4JF1Yr8XwCEb0hARQlNkbvzUB/J/M7gByfJxZSERbeBpi7NL4FHI7w3NQTfyQErwrnhyIB0yZlWu7Dc+ypTz2P4p+5BzBeqmZoT7v1jq2M7c5x4oqSc5XYax0USfjyy9sBf1GXA7KuYO6Xs6mcvpBgSPEplFozKsyHsXOZvy+kJH792g3Mt5XMrQGQqyh/FeMmoI6x18g6PQaZLZeNP/NPJA6HMCm5eRe6B1J+i3jSLx/mfammFa3TxRpYj8DhtR17IHjMvvC5G90eQy6+fhT0nhAuHszb6rZowkn14vZjuAzNMhAHdI35WZs39xqC7Svf/Ll94dH34pCoIurxIMRDmt151510ZdCb0Ej8DO/lIJ05udOnOQfMOcbrXsZBJ9f0bogPxRnNwok1wP5ikD1IHd0eaRCmwxDh6n/IP13M8z9m+xBaLIRsGyHap531PDQqgji65TxDwfb9H/z4Slyin4ueS6f3KJVxKqWFIs/aiMXKZxxLSS9XXF7eTO41oHBvO2Q/RDFjyE/kNnuOfuYGX2LchokbkwPk4OFTOIcq2c958We5felrX1UIvz33wjOsb/32znvvtDf27LYsQHTtFdQPJieKD+BtVT3EW8MgnR6rcDe22uce+bjt2vGEtVRVWpRXkEUxJ+365Y9szapl5sG9q6q4DDn0in3rB/m2aOMkW3vzLVbOvCR3z/H8wzh3snAaBtu0lAhbOCXZRtuaiCbDHcG49guMsbJLTbZrfz7zFeIJumFuuulGe+rp31K+vZT9Fr07PNOzVuHmqA13861cvTOm57gOtzqAau1NJQaZhIurr5v1i/iv/YcPO6ebL59HvRaF3L9QXGQJrDE1jB8R+aGMkQ/en2nPva4IJRyH7H/Kz5+DyPWy9WvWuL1BHYSeN0RTBPuOdvaZ2mPKvab1TRmj/Yqz/P2e2Ae3iYQNBknRgMM5hv1QuJufFLuktQF+304XnnbEuBf37QiResGhRGcSodkECdvjxT6GeaiL11XHiGKS/Nk/yEEtoUAEz8F59mM1EBtyRclBIVeFetvU16G9puIyFy9d7jo/qgHxu9knyg2SAOhfxfoh9b7Afbnm/JmT5HjQazayX8qbv4jIWzm9JDgadoIjrQ+h7AVFGEh4oAgrOWy13sj9oPcSxt7+2DfmQ4LUuHOEyJOpuB8lPClkHy4CWaS8ogRFzOh/y+mn15AbtPQ7c23WIxfI+KQ3iOuaxLVSRK6IKN3fKu61oke1V5cbUO5REaU6n2hfIcep5uKqC2fpjCNuCte1BCIlkEIqYZd7LBoBx779B1y3y/oNG91+av+Bg+7araNPZvwsAskOia694yHG0Dvvfqd7rxKvFEGeaK6WA0auVpHRIlf0+bXfFKG5cNkyzgc4tLh5k9gP9DIX6T3rLKRILHXJqN9QIoMqXCENzB/Z7EflZhrG7VRy5qTl5ea43rJlxIUmcf9FhJw7e5b5D2c3a2wrP98HYVUvopMm1sweiT7Yx8ixNcz+vUel7FejU9Ut5z7peH+HYklFhOiEJ6JK5x7tD50oh7lZBIjX78VvHlbwy5U25137nVjKuZLV+aGT4Z8gQIYokU+E9KvD2dXTNQZhmG0P/d1HWcuVNMD5wpvIOIRe49/+h2SHwIPxvfDbB1Bc+3g/QYBMECDXHiV/6ismCJAJAuStj56J77zeKzBBgFwL4P5rA/ATBMhfV1xwrfFxfU+gFNd/YwTIvV+/c0xqNSnGpST8j/fE2kM/qKLE0dNC2JCHAT7LfNwHCN5NjIRQUkXXXN2IqthQ9nBnd2ZzLfWdNsuSmgjYVayNAAodogcBP9rZ/EvdngaYV8imfd3aNa4QVySJcm0Ve6KSZQE/Ut+rfLCZw0YicUgVZN32ADRLvaWIjT6VGuP+kFVdoJZAbIHd81ADF5LV2w0wNpnSzDYAIymuAjiwNuMgGeL1582bazvJvp/EwSIV8qAQlddyilO7KCjuIfv7MgfB227davv37XFqdB18zhUWuP4JHXp1yJUqUC4H173B4eAyhbJSiokEUZGjytBD6QZpamlzrgll78ZzqKwCRI+MTLDTZ0uco0DREkEoXGPI/o6kwDQBFWd3RyPE05DFAA5WoBbPQF0XjPIv/wzqTGJqOgE8UrDEnzh+hJiKW9z7lgJRnSW+HKCSAI3ryUVX/FQ7IN8elOr33H0H9wILPApKP0CtfiKZtm9/1ZYsApBEAVd6+qwr5OzgEC+VWjVAAHiecxpEAUDpfurg68H7VSzDAAerCsDiV3Zsx/1xG3+HhR7AbRSVn9R4Uu9vf2mnLVuyEqLljAOw4+IpeuS6nSQjWg6ZAfLrOwEOYxKS7QSEwbyFi+25bS84JD6ag6uOZ8OMAx9cPJ5cD99RikejwhzxVMMBsRrlXB5OnsmQF+oFCQawFwmikushQLJG7rdcHSLYdI/SJ6EgRemow6b6UxYsX+aAn+P79roYCh1EE/i5OhBqHF/ggHyZ11CnhHpTPHlfKh0tR1GrnOVhTnr1/LvAlr9/z99ZSVGBzeJ1VByqg++KjTe6kvmCcxdQ3+EYofjXi3siR4cD70QyqiCUzygCxJvXF/Eh94eIjT/MUBbV6KIArjg7pC50KjwO0yJABEiIAHSTmEjKP3CASPn1P94db4/+Rg4QESDjEW56RTlMRIAo+scLkNuH3/4QBnKAxKPaTkYJGsn195VlhHz5LsCa4IBQokDIeu8b4boTH3UlOmxGLmWzAEfVANZlHP4F1CpzXMSRyomVv73+5s02wEFfQIqiO0QO5hO1IdJjKop3kRkq4czOznZAgsAGHcQF7nvwPqcC6Mtp5JHYZjt/ccjWb73F6i+W85zGAmiUAWgf5BmJh/hYTYa+VK1exDelQ2oS1QKQ1QeJ4Mv8piiHUeaNEQgFD9SSI/yMViKWwiA49hLJJSViAqClojykQE1gjPYAyonQDISoOXe+DXdJAtFW9XbDlnU4XxhjgDupjM12nkdv5r1mwBJ1exQB8qTz91GApVEALQKeenhNkQZeUmEyJ7ZyTZIAvjpQc0+CvBXprF6ZYLoQegBw1eOh8RIEidcGyNEBoRZGl8UpVOB9ihqbOg1g/4yLHbyfmKY2YoPkqEhPoxOJ51dzpzfq89MQjB10QUjVv3jVGtsPUSBnXzokh1wfI3zuWsgCxbFNJ9brCJ09ArjDiCLq5/kOAJgLxgGSTOnzuXNllD+nEfW2B7V+jAOsfVBKiwD55J2x9osdbc7J5s/YkQOkkVLvxbhXqplD9fwOA4hMQdGqSKlhiK0AwHs+MiTmMARUC0RnGt0qYdbI3N4KgJ2YluWiki6iuJ4/b7ZzwCkSaO6aBBtrIav8qhMQ4lTkxiixX7msDwLiNJ+Fhofg8qiS58dm0UsjF5dAvNKyC9xrSta7UW1DKrfh7JhKn0QgxJ0AGU/GcATKfyh/F6cUznMxAFFyGfBVa04URKgPwP8xHG9Ll6/kfhdR+Btg06dmmiev541zsIOxNTbqR4zWs5Rp3+JUwtm4a35HXFIg838H6466lnwZo7EUL4sA8YT0EIDvS6TZCPODJ/0qI6xf3QDp9bg5IqJQFkNqaA5VoXsdv/V830u8mPpVVIw9dYqiy+rpk0LxKwCVZ19dSer+qGeOUhdIBwD5ZSKcVCieM32mW5Myp2Q7MjomLsFe53mYgcNuxarlgKUVlEAXsP4F2FbWng7GVQ/r8Q9/8J9202ZIYFTrm7fcwjPQYQcotvfksyelJFBuP9l8IKyqWceLiA5cs3qtEw4E876qqxRfw/qhcl2ey0JKptXuFcGaqGc+ChePH3OQB/NMEHN7D2u7j3pCVC6vTif+lOdK5cHDvEYh68svflZAh0eo3bz5pvE+Kp6RnurLOIka+Mz0bKGOLiy/TKwS5ALErfqKxqJTzB8w+ZeP/8A6iSJbhbOv5GKxPfLIxxwgeaa0GvHEaieiOIw7at2NN0IutBCrtJdoO2L7GP+6RprLtc9oZT2Rg6qZudBD0Z88Aw31zbxWsyP+LwHQL1gy3+pbauxS3SVLwskZGZ1AbOZSPluIPf6rX9qsObkIKYhMaqmzbGLotI6pO6UK4lkOgThiQKsg3rMhmdLTExmvKOeJPutnfEq8oud1SAAoZeouuo6fX1hYCnFaA1CfyPxVbl/9+jcoBm+1nxOxs0S9ScH+duDQAdezc4mOLOleoon06eB527XvmOUt2sTi5W8vv/o8c2OLfeKDD1gk96CxtMomsc6XnjxkWbxOByzUmFewfelfH7NnX6mxx1/4iVWw/hbQnVJcQVRVTDDPf6JNT4+x2pIT9tCtm3CSsM4IYAfw7x/w4uedsCMUr0/HSZgKQZxNFFE1rroZdLH4M695BBTZT762w9779+91IpV6OTGYRytZgy4DtGtPlMD6nQhpe6YI9yZuqTbA3Te4f5MQQNSzvgQA+mq/IXBYAhDFGIqU+NTDufbTJ1G+Qyxo/QjluqRAumiPoV487T+W88z28ew2A0oPQ2QGMU7jGK/aswywvgyzJkuUojVfJKJiOWtrGlH+T2bP7M9nqXdOg9T0VEgY+uMYQ5I4XOLZGGXe6YCE7dRvxm8Vc5rm6jTcCEHsdWYjFDp+9DDzJPtDPoPWfgH6irESkekFIK4+DXU6KWpKTg5FS8UwX6XwPd183ovs4SSq8Qekr2UvI7FJOZ8rms+gjgr1T+maKl5PQoAB1koRGOq1kAhDcViKaNPe15v9o5ze2o9E45hzvVTsX3UGOPu9Fbbqn4oc0K45Ux0jAbwXzcfSb6gsXG4PvYYn87IPr3vqX3PcPinzQ8d4H9HEc/o64lt7by8+q0ioYNwLclDofqs0XM4/iaMUIyohlt6XCJBA1qULRC7KcZicJHFUHwTiaSe0UISXBEwnTp5yBe633XY7jiMfR4Bo//GOO+50Rd/ql9O4KOD7JOhYTmeg9u5FRDJqH6jIKO2h9fN9IZ/kpOlmf6FOs0E+2/rNN+L8gtjgrLAMsURhYaFzXUhEJae6Cs91TXXm0L6zles0WW547sUoHTfnzpyyDHrBFE+cjiM+g2dNPYEl/Pxy9kDqCWxjXRlkzepG4NTLBr4Tl2MXYyCGvcwI81aDeobYQzgxBeuiIrDUNaKYYhEfIYwjxci6fhWuoZwprs+Re+IrEuJKqXkBzo/ZkB/qRLl6bHfEypsQIGOIQqDUeSZ4Le8wSB1fYn//HgKbzxFC708b85QIEKeU1C8dmvXnePG5J5/vzX693QDOBAEyQYC8dRBoggCZIEDe+uiZ+M7rvQITBMi1AO63e/281h2cIEAmCJA/d393dSxfa0y/2et5PPDNd47JmSGrvOzOP3wo3h78brkjPRQZJGWbDxtcgUw6PAmM8MYVokOMdqYiQKT6EdiqHN2rcVcCYnWgkA19HOAd7zjoFSiASlMgnQ4Hs2YqM9nPqUil4JRK9aoFXFEu4//GwR8wVDEBofo7DjznSy44gF3lrQJ7/TjkK4pKsUaylAcAGp44cQxQC+WXiisBRtTpcQkleTm/ZYvXtj1c+fbqDQFwbCIGK4loLB2kBDjOwUkisEX5vNOJAXjiV4/b1i0bAeJR5vN5onmvKmnX4UEW8SiU3Sc5QK1cuQrSpdMptP0Au+Ww6QGAaFeOLtekDKXt0CgRY4HhlH4Tx8HXDIEwJKKoTaYIdwyQX3FPyioeBsTv4hAUizMiErDz6PF8wNwpzv2RgNOiCMB93ZqVrnRc8R8dKGdFGiURs9BKDJcOEupHeOF3L9pDDz0IQIjSDIW2YpTqUcD2oBCblj3DAYRVAB0xKJkFAKicuZdrJlW6yi5jKPMNgBQ5RaliMHnCytNWYbIisH7161/ZF7/8RQpwnwM0owcENW0rh8o+1G0XzlcABI267HONh9xZOcSFlLrejeUrVjtVt4A8Hb1U1jhv/kJ74qmnXfSWgF6NywFFAijGABV1J1ny6aivVUIvADUTgHQ+Dh5lsStYvpGM5hi+Ng2H0SAqzgHUt4rS0XFKgKiytxVRINBfkUyLAS80Nk7g8li4YL6LonLnLUnYOMwdPHjIve94QEA9H74AtSqyPH+xAmAW8AUiSWr6QPWAbL7BDr/xui2m1P7k/n0u/3kJYKgHQNE5+mA6ASpPl1byOXFVccjVc+ErYsep2sYPjiJ7RGyot8Z5OsZ3jE6VKRJDwK0O1gIp+q4o+QQuCHCQUtI5st6EAPnSr/8XAXI1amDcscXRV8XJ/JbTxg+3RzhRWMmUV6egSo7ieqP9ZyxxLfkZNVXEZgDeDBF/JWCgGdfAtOwpHKZ5ngC15XhQjrYHym4VvpacL3MH3wYA+Vtvv5Vxg+qcz10LEXBZBCeHec0NitcQMCHgXXOM/nclgOklAESpEwXMrVyxzDxT2+3CbgqOUfwq6q4NAFdg0jGej+6eAZ6lNAA7QC+eqaeff8pu3rqZe+9ro7y3frm6mLcC9P5EfHDIH4UMBLmxLjohmon5OHXi1HgGuArP5bgAHFJkHF4ZR76epQtABKSutQgNxVq5slP+lIp4TO+V514ltfqcZTiwsiBjo7k+It8UueLFNR3k+2sAJOR4CmR8xQOu5dDvcx5FsmL5Vi1fgoK63IE2TcSrSQkfAiHQjwvpbNF5nqc8ewPCR+TAMlT3IqP/7Wtfsy/+yxeI8Wrk+R9y36toOBdBwWc+SteAQO0YgFMko/Ycc0MCc6n+u5HnVqSjyA+pT+dTPq+8eTlwYogIUqKO1PdJ8WkuSicEJ9AAWf19EA1NkA9yRHhDeIwQI/WJ/4+984DO86zP/l977y1Zw5Zk2fJe8t7xyIKQxNkkgbAKAVrSTVtaKKXtR2lIgYQdSoAkkITESWzHM95LHpIlW9bee+/9/a5bDtB+EPXE5IND5XN8nNjSq/d9nude17wrxr77Kpn3ilaD+VfsUloKClnm6Dxecxpg5qDcZpDJPtfieqqJCprGNUjk3glkVgyY5mcR0so2D4Y4Pn7yjCN3BGjdfPcEQDbYEOrA7xaupYhWF48I+VxIhJUisw69ecQR+OuJOJSbra6OCEYAVcUuLSLaLx/VtWKEWlopoaV0ex73QMC85k9vnuEL5/IhSFGQAwopHkduBsXdVaN619oUQgRYNyREC8+hwMY5EMrqbIhirhqqraQfJN+yFyyxeuLSTkMGa2wvZb4JwsnXwLomwFFzQjJrl8bjTMiCelTyvRCGGcQ3anz2QaoNIBIIBVxT3nwlBcpym0jB3QBxUYOTIx8iPw333v333u26Cy4jBEgDMPOCSBkHgOuHNFO5vIDDMJ7pOsBS9YCM8uwrRlJOloOHjrhiXxFk8xcvtTgI/TxialpZh2rqiG2BRFqxYhHELgX0gLaKohHJPghAq2ifegD2+97/MPGAteTQVxLt1Ap5Mof7xZzO/VQXk8Z1OKpxdVQIMCwFvFOMpGJkpFw/cxbyh73GdEqItd8QuNvK2jYAoSrAURGLUsAHc41Vcq7PFw25qHg+JgXXcfLyC6+gkI62+++5jzFNSXBRicV40Q2FIEFg3xlIgMquMcq8zdbmzIJ8SLMX3zxpt991h104sQe3C/0XxIuNcl/iYiOsCEfWqbzLTmH9AK8Zxt5GUYyzFs23w/v3QEaG2Bw+5xAOimHeUxvj7829+2zV0hwcMNk2ylwg501bSxfK8FYih7hmIrsVLegzSF5/gHOEzZ2/lOd31PV8qCNIxHQ/TovwcKIB+Yxyc7EO3hoAACAASURBVKo4fpgoGW9IN7l+mnBSJSTE8NykghXi/PCBImEOV1+TIv0G2X+IDByEOJPK+tCh4zz7REPiqLqLzyJRCz5CiK49/Kxe9nmQv6yhs3HSyaEQQVl4BRFjTRAMtU10YkVnOgHAd3/wpP3N33zaZiSFmSfO0vDASCvBTZuRPd366qvomCi07Hk5OD1qITw67NvPv27ZK1ZTUJ9gz7z0rD3+ra+yV6jGnVNtH7rzJis5edAWpVIerRURgqippcd27aVnjHt0930Purgx9VI88MD9Lu5O7zlhwZA9+/Xj9t7bbnVjU0IaKez7AJMVyerPMyZFfSBrfzFukiAcFSWsKVUQohcBjlfhINTEpvnXhzVZnzN1ehpE8UXIwDl22w2B9vK+AZyJRexXZ/PcQgSwL/7Z88/axyFdRH4EM546uN9yiYi49uV6ynWq3gOJgLz472HmOkV0qTy7vq6FNS+NZ5dOHQQSV4l/DGbOveMeYsD4DHISCciWY6+FjhZaN1x/SDt7mh5eZy770XCI9Uze50tE5c2hl06uhgrcvhIDCWzPoNdnAIGJYjoLLhc5p5mEDto/NLE3zGTeCoe0rmEP58M+WuXddcxFWs9q5QTh64d4L9qHi8gQQSkxgOImu9gvqh9DYzSS+URihj7mIe1L1IshR4f2bur701jX1x35wtz/chZZ9dk8N/ZVlK4xPtGDxmtCgOZ/ZYn72jVfqHAiAv0SKZCZThwh70WCJJHfEmpFEM3XxD6iBlI9hDEp918Yc4t+rogPyTxEqKibzYM9ogQqOq9o3r0AkaG5WI6PbvYB6vUQkbESckLvLffcebe3Wso6KIHTDOaIPCKtylmT161f45xB6hhS70wY9282bg2JaGKJ9tILV/Es6bqpI0ndX2ns3eX+1GYug/6W3LNn3c9RzK+usURoIqoCOHfoTwkeUiGqtCh04uJrbqwhmtjT1uIuY2Nti7jv46xJjQisCpmjA5i31dmk6Kt6Ss9HETyMQHoPMm+mEJPVj+BE4gM5SkTCiPxJU/cH996RIHIXy22t55f3pT+1p9D79ZaoRiQJ/33h+2ts4QeO/uJ+/ioBog30rzvGa/8Rwv5NkYvxcSnsD9mHj0GaeYbS17QDwQCEm3coa67PfyNAfll8rv3Lr7WXXHsnkwE413NY1o+YIkCmCJC3A1Te/t+mCJApAuSdPz1T33m9V2CKAJnsCr7b6+f1/fzfxv375TuYisD6f+/G9e6P3v7+/h46QB799kfGdTDSgUUA3g8+Nd0e+ipgJYBrCJtxRUUIiOrXYRLgULiwDityAyhDVw+R+gUcOMsGWYcFAWRSienftaEX0KtfivVRX0E/4IXURQJORKAo71aOgTB+llRbMRx0vKVK5+cKkFackUoPpbJayMGvkQObDlc6WOqg42z3HC4EJFcBlEaRgZ40LYFDCdneAJ4Lib9SOXrWzEzLO3+ewxKKfg5Gq1etdOCiSrlXEKGk+K00lIP6uXtef83uIfJC4LgUhALhDuzdY9mUfK9YtsTZ4HUgUF/JW+9PToOLuBhWrV7D+x5zgNQwf0odJ0WYImcqOXzUUh7c0T1EN8JSgHTiqVAAeqtnAYu+oi48AaBnpCVic6+DsCmxHHKNfQAq2znQVBM3IyA+nULYPNRgmzdTWArI4AWAGA9JUVx0xRE9w4BRgQD9nToEoQTbs/sNMsmx65Mhr4LiUe53RTkHIXo4lEun3ONGgN/s7DnuYBhKZIEiGVSEfpk4FyltBQKXEltVy4F6ztwF/P1V23rjjfbsT5+zW95zE5+t3OXXKwJLcGsxPSPK+62twg1CXrlcJRF0Ipyh50CdBSDurki8BiLGAzBFjpJMHACHUKRLkSnQX6CgMtJFwEhRW1tZxiHX38UfyHUwl0zmeA7szfV0BxA1c/lSHjnngbaACIxhwAJ/QNI2gMAgwOZ2ImIqKH6dTm6zMrIrAVsXLKCTAZCxE/X9LA6T3fyp57UdkEyHZqmiWwWYcb3WrVvngLc2iI0mgHIVTWZkzXFxQe0cJLdT7tqG0johLsZKeKZ0eN6OIloRMj5EfR0/l2dXcU109aMI53Mpq1/qSY0FTw61Avm6IWwEPIgOeYsA0f85UkSZ0sQa+EL2aaJSL4rGnwgQnVHVpTFBRv56B8jfPBRnn3+mwY0TOUAUgeV+K76Ac6WnHB6AZj4gZmDYFgFhkBxJETEESAQ/E40+YE+7I/ROHz/tSnWnof7vANirQZG7ZtMG3gSl01cKmDcAVzmUz0Nl305PhBclza/ufN25IjbesNmRbPmM536UjyJgZ3LtRflInapizTnLl1snZfMqQM8DiBJYKsIxNMTPjeOAWRTZF+ISAJATQaWoORWgt7X3QEzMQFk/1/JQ4S8gbuvl137uXCA3Ei+keK9REWMc+D057Ptxth4DuBkGbIIJtl6IhFqIwBMnzrqOoAB6aTSnKaaqBdBIReL+XItzABcCydVxpHxu5YSrOycIZ4gH7yeEcmY5AhSTVoUqvxMSZT5xOcFIKMNwDygGzQewprq5xS4TOyf3hMBPAWWxRGhlpE+3E0TqqCejnHnJkQGKloLQCGJsKg5G+f/LcVflAfIf4X4sXrrMdYN88Yv/aHe8D4cBwPMGYmJAt62yvASVJTFdzFmKuYsGoBHhoff181deJQJoFkA3pauAc4pgi+Cea0woBkURcF0QwppX03CTtHO/a3mOQ0OicDqpH4jSViL9vFDatnMNHAHCs/Ind0XZt15uRqsOocaD5lxZit5TnBPXUx07ysyvQRGruWtEBBgEtOL8CvMv8hx6OIJTj+dRcvxXrF5n3mFx9s1vfstWLl9KxJAf/Sgx9I8EWRnuvDDm6QgBXyjkNd+egQxbRmTLyVNnceS1uLVk67bNTrlcBCG3YeuN5Kd/zT74yCMAkFcAGUcg0Igkyllii4ggGwCEHIQYC8AFkn/xMgTIfMBqoxsm36YRRVRUmO/GuuZjEQciCSL5U+upi39kTEWHA1DjKgkCNL106hwRQgm4odoglxpsIf0u0XRgydlQyjokIl89I6eIcpQDKCsLxwRAtD/zdT/3ktXW+imKDcWhpPgaOcziIQx7eMbKuYbq0DnyZq7dd/fNtorx08c9O3f6FEN61M2T3YCU1ajK9fxG8J7VFSXHpYCwPkBTjbWFixYTz5TniuKZfFHHt9gHPvwR5vwGHE9X3DX0UTReNC6k1kYXWZYOsFbCWqCosFde2W3LclajZI/hanrYrjd22RaeYfXCFBTkWxJzteZuzVGtrKGB3LMJd2eZU9k38/MEzlXQs6Rroaz/FoBf9RRpb1CHg0GiBHHGHggEglHLe0KuybWWogghzZ3q/GDuyccF0sRaJbKiCtJggPE7ExdPG4R1AITV/jMFtvM0nVmJobZhyUzXv9NKZcMff/qPbKDxqnPl1A/TrXP8LJFQ99sru1+3o+wfYlmjI+gOeYi/C+E58wH09vAewxVYYouWLwakr2QeHnIg+d7XXmdu6bOtGzYTu+fJ2Gnlc4zYM8+8zFq3wI35AXq5egabLWteBvPgbADgIMZXF+7Mgy7CaMuW9QDy0bZ336uIK9YDiLdDKKP2hvANCMYdhds0kk6AQOIlY2JEBHY5EkTRcnLwjjHmGIJORN3BfqCNLqNvfev7xIwudj0iG3CBDQKmjgIOHztxxIqKL0N88axzLVesXAORG26vvbqLEvoZFke/2mVcMK2dnnaS+Mwxjz77+889Zl6jkDmtELmK6FQc4hDrI0XqC+l/aaslmqw/xI7nltuuI3kWl5FtO48dsibKzj/8xx9F9JBtuUf32EfuvtV8O+stOZS1HRJjFLKuldc7lVtgY36htmnrTfb97z3tojkf/eSjrCG9XJM3bMejOfbTJ08RjXUze04PovVYf/jso3wmP9bZWJwDKpOOiU2EeEaEAHldwvM2roeI+XsZe79u9qyjPJO+rD8F7HdmQ3bKmaAuiNPEfP7dYzn29adLIAXV35CA4IL3x3y1FfFJMHNfaeE51wuDBMg5keQOEJisI5v2wIokVYfSGISCSIT2th6Ig3jA9lYrYx9Wyz4jmnn/4Q9/kDK+QLtw/hwxcJ04A8chVCEpWdcyiCPr6G5lTCQRARXv5ssx9jFyw83i39RhIadBM89H38AIkYbJzOfMNexVmiEoA5k3RC60c38UM9XKn3GQjYq+KmPN8+NZrodAjoF8bkSUoFinQAhtfQiNTwHh3uxD/flexc5q3PZqr8++oxkSNQIiRB1LUaxlckyK/BCxpv2K9jv1zDMauKHs9xXVeZ5ILP2a++kTbp+n88OFL08QH9u/DOF9jfSsh9zQL82zKQiEFE0qsY+iDxWDmsCcMsT76IGIGmE/IXGMSJpevk5F5HofEvhcpvNIe4dZWbOcw1SCKs27OkMsyclx+96DxNqtQ8CkCLJS3JCnTp/GwTXHnT+aEDSl0p9yYN9+oq5wq+JEGkKUcy73jHsmdI4JZT4ToSAHcCHxhpn0zMTzHvbt3W+r1623Cp5DFb6LUAnRfpo5271X9h9ylnjiGm/jviimbJAzTQhzYhLzoSKKeyEYFa3pgfMoi3VxCUSON2N2Bmvo0f0H6Jtq5PKysyOmqpv7X4TQqhMCbQwSxIuzQAZkqkRe6nXRuq7r2srPlHtIcYhy2WqeVfeHDnRyjomgFlnsehj5JcJJRMbF7662BY8cc/vPX/31dgCK+j9GIYdFCoYhnGis55n0k4jM1z77V/+EY42bOaoILBIJcIFMWD+YtJjnJyYwzfmwwb8uX+vam3i3AZwpAmSKAJkMxPvN/z5FgEwRIO/86Zn6zuu9Ar8NAP0Pe/57t9fPye7glANkygHyds/Ib70D5ONPPTI+xObWg4OKgK+nP5nmCBBwF2f3VqSQ1GxSOooE6EftNKEiQx0E0KfoLAGzArZ0KJLaypUa81sHGjkzXNEzm1aVPCoeSQdXl9HL64g00J+KvYokakeb606VI3OQUb6x/l/Zu/p6qZVicVmUccjbvn07boTz7nX1byp5lGpcvR6JFAZLGS51Vl8/sSkcFpM50Eg5VkKWcR9/zqWMeAnOgTYOejpACuzT+xAAJyJGmbo6LKWQVa9sYR1ujh89TD9Hus0GmBoAjInkUHTiENEvAJl6vToAqVYAHPUWRND/Ieu7lLolkAs6nOqAWIaKtA13yDCb/LBoXBrdw7Zr3yGLB+hRfAY8AN/TbfPnZkEeoGbk/WURTeMH4CmVbT0HZSnjM9IpZj9+2D72oY/iCjmIs6ONw2EiUUwVECALUYoRjREdh6WcnwWwq8z1G7ffADnVyqEFcAYgqJODsVT6nSpKROWZn1+AK2O9iydQ9n8gnysQEOcSQHUsQF+G1GtElahzQJ+vn3ssZXsc13cc0HwL4GJffxfgIjFdgA6luB6AFFB1ASSheMwGQGxqb3Lgg2K8OAcB+BJrwocWuaP/ljtDymGBBopHkvItmPshQkaHXsWbVHANpUpUzEQUz0wULoVxwI5BDoeD5NNH8vWzUNvzEDlgTLncwRzku4nUKC2v57CaCgHSzyG1nCitFAea6LUFzKkzRodjAe6RqF7LAOKqAQcCUYOvIu6gr7ONyKELHGY32mFA5zZ6JwIADgQQr16RQzxXBMAHsRJcA5WOphCbtQAVtR+57/uOHLdKios7AVU9OEgqF1uEgMpR9ac+o/pWHNnBcy81pdBfTYkuW5n/6EMVK8WggAV9nX4pAuutcSjy8e0IkH/4IYdkxqWP3A/X0gXGXRmI+Cj9Ocqh1+MXBEgSau9pim0CVMB3giOp24230ycFKrcxDol0cIrkXtSx2c6J09xAnAfPRBeAYxTujzY+c6BvsP34x88BtGcB/C5xjqenf/ifADBE0wEaiASZD+EgFahU8ALJVeqpQlcBCSvIu1ZhaSwRcUvo6vFI5DmuDabPoI1x1sPXehA7dBWAt5FeixsBmSmV5colz0gBQCoBAGqA7MqG4MQNAWA5xBwwwDgM4Fp4AvYOoOoeJSpiCDBZhOErkAK+AD3Llq9yz6VACZGuunZSzDdCuNUA/t+z42aA4GZX6t3B1zRCILTyuoG4FYbI128DxBOA5Ue3wppVyyFc6Mogwq0bkKGW1ynjfQ4xh2YCuEVCyiqTvphC5Y04FVog03KI5asCaI92RaTtECCDFsb9aAUI7+C1Z2QS28bY+cnzL6LcjbVt22+ki+FVS59OlA7jYhnq9AHGhOIzThL5sgqgR3NzDSBwEnOOopteAdwcYg5P5970AIRozFUTS5iO80CFvrt3vY6ydRYq8HDnrjuCmyIhjn6MPggkvzB79fV9Fhaj/g+uJeSVVwDzPZ0Gn94Rad9+uRUF+jD9H56MKSJWUF3rNQSCKMIki3iPq8QdSbkv10cyc3cX9zSfDqckAMEI5t0E/u5KwSVLy6AvqpMYECJKzp4+YX/7j3dYUe4A0V/pdhbgVnEwAtq0JijSSbFKEQDxcnmoH2XlypUAjtWoc2OZA9Kc+2wnvRUblecfSOk0wG9NTQVqYOJQmBME/gwDJIl07KJvQeBUHXFPg8xLyxYtIB7vkovtEgEgJ+I5lMG6hqdxt22ELA2g92SEGKURSsP7KCLv7x+zKroTGtt6cQsAArIOrt+43pGBir7rgFjV/K7i5lm4mtKZ44dQ40fHRbLetDvSaBjifBhQS+48AZnTUX0rWlIOnTMUvR8+mG9f/pc/I74SdxEkXyHEXBkRNMqL78RdIVW51moJDMIAGEPlbHKAoq+LkJTL5cDBN+nymeEi7HhjDiBNQ62srH5FSQZyf6soi5eTMJw1y0/kbWAI66c/kZEncQ6k0ZEy3Y6ePMU4oIieqKz5EJH79u3l/iawPse5eErtAySGWMC1VLyUni/FXQZDpI1Chmfh3PHj51/IBWjnPavf4FQlkZMQE5GMofFxEWnKrPdzqugESDQ/1nDFdI4AAjcDuJ46esKWLlhM5Bc9Wsyv43LV8G9XcbBV9pi9dgFgOTvJfLprrazY7BN/erP5sD76dFa4suja4VD7yasHARBDrJX1ZcCb+RdS/ZMfexQxxCy7iJMpijk/eUay7dr9MmtEDtn/lL23EIfEPRrmHrRAwkQzDzYQd+VHh0UPBMhzz+9hPZ1n77njdorFWywgDEA5Jc65HcfH/Yk1KoZ873DdBvdSDp6SFo6K/4Lr5Epi/SrGOSqQu08OAQD1DMBYua6SpsVw7XA9QrpFhgc7l4pKJ3xYYwekKOcZ1tw2iIPkPbfebsERsXaS8ayi61DIjT4i01546WdEcC10z2Xq9AzWpUjm4Qacq1XsWUR2EgfV62f/+aPnAI7n4DaC5B+hD4c1wJ9nnMfeLr25m3X6sm3ZvgmnBXO1J704Je22+1CeFeEcG2MumLNmmeVVXLF/+fIXrOzyGZubHGWL+E1ulLHpsiH2O9UQrRUQ6D4ApgE4N57+4Y9sE30MGzZtsCjWmIN737BN96Xbjx4/Zvc9eL+LoGphjNZByKs7SaSoOrnkjO1kvJdWNdkx1q5pclqxDjz4gYddN0MXz2MgQLQiWlUGnkzkqKIuaxGxVEHEq+D7/tsj7Ds/q4GUQk3PvKg4xTjmYo1zFZ57sN8YwpWQyDweAKkpUF5zrWKE9EukjEKw2nkvmgvCw2IsL7+I/phi5yrNAtBeDLGLKcQ8WWNPnDlnz77wMg6axYDwCxjjxex1/Ox9771RhXFEHl118+I05sc4iFTtxyW2KYVQ0doQSLn9lZJK10vkBQjuzxhV35NIj0HGUxn30xsRkVwgGEUgf+iIwgUg52IrLu0+7r/iSiV4UgSW4pm8AaAjIfe15oYwtvXsSbTQxpg6+fhaW/mnJ91+SJ/72D8vtjV/k+ciLbVn6eZ7fPlcilSV+1u/tZe98OWlvzjz3PDPFW6vo4gmzYlyfyuCShFMcnaE4viSi0bObZFJHuwj1MejqEidU+QYD2IN1V5JThsRPhKHtCBiKSoqRuQyx+3PRX681W8VibAimjWhHhGWxD7bbtyOg2bEESJFxXwPThn9CsP53EmEaSPEwVzED0EIcUohzjsgNRfMn8N6oXmQ9Y91Tfe8mHk3AhddSnIq55LLrjMvmH6SI/T+5CzLcQKuVvZIoYgmhjgn6OzUoe6xaw6eNue492a9jySOi/0p17sJklGxiFE81yJAWnF+z54O8UWkYCSvn5eXz8+BDJVji8jF0lr6vdjPBLAfma1oVp4h9YGpF0XnqXbu31tO9vFrJIe68nwlPOJPCdS0F3MRWHIxcQa8BPkx95Ffuj8mHNPXGjv+GyHyq4dZESCdHS0uTnYQNzS7bsYIUcuBcfbwg49C2CazbuPAJibSESAiOkR+OAJEgYj6dX0EyGQdIpMBNFMEyB82ADjZ/b++f58iQKYIkOt7gqa++3quwBQBMhnBMdm/X+/6OdndmyJApgiQ/68EyENEYGl7qaJEOUC+/2iqffBrFY4AkdrHF0BBKjopkAUU93DAE3Kqcm1l9erQJeKjHxW1ygBlr5fiaqKoWd+jvpAJNY96DjxQmPcSRaIiUyneFcWhw5viDKToSoWoOH3qpAOgBb4J/hVopiitBMATuTdiANe9rr2mlF3NANZRkAsCrJo5/DoChAx6xYYI+JZqPw1AsA6AZwBAQr0QiwBbtfGXSlPFg4pACsSFoYOU1HQXUeDduG0rIHmFK5jUoVUHzukp8YAcG6y29MrEQYvDgcgQgbPTFOMD6aFrkp5O14SL2hindLjIFi9Z6uzkPcSYdPE1g6Pe1tEHqI3a8+KVEhuXIhzwsBYAYmi4jxgQ4nsgHWajIMsHZEmKS3SHDCljY7le0bhFCguJv7oBAA2w4wpRJy6agUOSlL0DRF6ADwF4+PKeUFK2tNsKssa7Oup4nSFX6u3PobiF6JRxwOMgAP59+w5YGmowqcMGOeioq0WASyEAZQAHOxV+twEEDnGgqobsUdZ9GT0ju3HGCOgIJ786lo4PFbIKkJNaa4ys384OysLJ3UY8b5X11c6Gr0NpGiCblMXhHKgbIGyCUdurQFPPoRwRIgCGUbjp3uvZ0f2P5EDZAUFTBXkxAIAmxZ0ic0IA5apxhyQTA5IGkBNIf4U3B6eGmkr+nRgEXrOP+I/Wdj2jAa64Nj/vPCpDf6e2DwIA7efAr96ZElR5WfQpqF/mCoXRIj+mTydPG9CwmlLffHKb16Do7QcYPX4612WwZwMQC7DtBAz3ZfBU4NypAfASmHL3fQ+4uJAyImtyiV0Z0XW5RnJ4MK6k8vXhcOnJOHOfXzFYKEh/lQCZKK0EG6IzRmNJBIqLLeF1pNCTslIgg1TSrjeE8fGrHSAiKeUA+Yf/5ACtr71GgOg1JwgQjt86cyr+ChIuwBfiCSIkHvV5EpFicYyTYO6JpwhQfu6p02ddcerqNesdmaGOgnEAuGEIkmhIEy/umz9kVjtF6R6oqge6B4lSyrcRFIpZKCrVMXGR6xghRThgRwj3YzYkooqTVXasjG4d0C9ANinaQ+pEkTuxxMTMpjTYI5Iy1QKRruprUMdOgytg3nfgiK2nXPlM7gV34C/DlTTGZ1qAonkAYM3He8SRMyo77wAggXKk1x3VI+DYKCCEiMYiVxLe6MavP8/kTOKMYnn2ClGQKoZDB/kruAC66Im4ccsmnnEILYjdYXWXcL/biIeD1iWH29uuVtSSvz2KIyTGbqCMPSYIYB2iqQjSKA9AphGwIw5wLUPxStzHHED6amLcFOehMZ6DE+FC7lnLobPoMkRI2owkF5sm14c/pNqMrLkQAmV0JhQ7ZfiynOX0oFx2zoREnFj+3MMoonliIWie//Ezdvf73udUn+rgWb5Khe0QHKhTy4lCiuU5Vm67QK8zZ07ZPDL2RXycOnmCjoRUR0TomTt+7ITNTJ9NMThZ/1erAGW67fW9B80DQCeF6CYRICLTPnVXhH1vJyQrBEgQz0cMQPEQRIwiwEQ8T0f97s8z26+cceaaRIAR9RiVEyciR8gcui8amPtFhDOAXXRc15CnPfH1b9j/efx+a6wMc69bT8RURBjlyzynXcwNKqevR/0aH5fk4pwCuE7K2b/zzjvs6e9/y+5HuY9MFiIzzxHUIjS2btti33/6O7aSOXLW7AzX8yGASmTYEEBzPcRaB0Xv9Sicw3lW16xYBqjejjPkPIXjK5xLqI61qYbf2XQ+KFd9XIrd9kbzRo0fwDxz5vApa+sPBOxmnhBhTe9EO4Tq+g0biMDC8YB75KfPvUAnQqYtX7YMgqkbYv8SZMgMxjbOIxTcw510xUBciyIdBAB0kVnMS03E7+RCgOx8+aA99b3HrZ95tYdroWf8OAD3LMgEqbJVhCtcScCXYvvkeNOcqrVWTkZ9jUgwT8ZBBMDozl27HaGQxnom94Hiy86fO8O6UUenxwyeqzAH9EoZXUCnVT+dQIpm8sL91AyhM8LcEsR84AdY6MH+wUc58oq7YXFSnKCilkRwS9kcxto1BCgqsiMEUHUaa94Y8U6VFKX3ss4rl/4AfTvK/8+cSSwMrzEGIRgfG8mcBaGj+DU5UnmWPAHz/PkMrfQTifyoQIQwTEzUchTkIYyFwkslVtbjaftLuph7oi1qrNlWL51n0Ymp1t2E4KFPRH+ltfmmWttYqB08ds5q2oHfIsy+/Pif0DmV6V5X2ftyv+WsXMJ6QG/FWJ9lIZIIjQ6jl6jYQnD/MeUwx3i7TP92CsoDcU6VEwdVAZkzDfBynC+YuzgNIJpOMcZmcXENQopRYgZbeCYoUw71t9vu2Mi60Od6K7Jm41rECaPrrHgkCRFiWHsCcOxxiZg3QpgviQR0vTvs0wAyvZncReTXsiYNM/dtXI8YgtcY6B2mR+ws+yScm8wZ09NT3DO5a88u5oFQe9+ddzmBhErXFY/38q5X7ab37MAN1Mx4OxeBfgAAIABJREFU6MOVsYrrUGdb1i2kt4Peoy72HQJufXF6tbCXGeV+Emh1paSDovFWyy9qs2N59I+QDLhkC9GbnoP2t5//K5TsXbZ2XroNVjOv9bSZF/ukQYjky+yNRj0AvmPpO8u/bGcuXGJ+vwGn2wrIn36iFOsgQGbYnmeKLGf5sok9Ac/HEZT88wGp5URU380483NefqG1dAK8M6bDeQbWEFWp3qUYwOD9dIAloLT3dB0WxJsSEdgKsXz+4iXWXQ9LQcCijpf73hNmb5zzArT1t0TiCPdDDq9cusgVa6uboRswPAkCRNFjWla1NhcBhGvtWojbVL1uw27OUUdeCK6oEoB3oq1YBxTBVUes3u333O0iEb/05ceZpoJsJZ0z40S39Xa3sQb329307vRDiMq9nMs8PZc5WoC1SIdE1k2tDT3MWQEhkXah4Kr5UogdCHjfA8F/pbTSNm/b7gjwBsQ6HexFm1g34ogNHNKehPc9whiSu1Qkq3rItF+QA1iutgDmj2jiWCvYF0sw1QN5euifl7szy+3/VmEvPpZmN/9zmb32lzNs8z9csf2fm2XZHz/s3BsSEChCV3uXIcaoCJCLkB/rPn/VuWBFXuvrJLTSnk99giJA9HUiRV1vGuSa5ohYXJeK5pXYJJj1UCSsInu1J9fryEnWyfOjUnURHnKoaDz70l3mD1ktB4rWUZEyoRBT6h/p43UlOAnmmVHcn9xpEuG85dJNTU6zK8xxCbgnRcL29nbC07G/TCJylvGn7ipF8cnpqBi2YgQw8xH9iODIo0tJ56IF9BMePX7cdZ8k0ckh92wUJL3OUIp3UvdSL+coCUIaGW8ipJSBp/sSy/rbqjHGPBrPHsmXNTGQnxfAwSBS5yMEQYcPH+F8Qbwgc+cI/S8VuM0Vh+UD0a3S+bKiQtcdoxhhdY9IFKbnVM4PR3jwHgNEUimWS/F8cjHxs11BOu/jzDcWW/YjlJ5f+6WuvImQ1mu/3IbyWm3Hr/z1BPTkGv3cfRxgHxsdlch6L7daICRWmr33lnshmTjzOQLkGtHhCBAmUA/te/nl/v43F6G/2wDOFAEyRYBMBuL95n+fIkCmCJB3/vRMfef1XoEpAmSy9XGyf58iQK6HoFA2qPYu/2XH9F8e6smu//WOgMm+/39dBNYj/37feAjKSFnQZXt/5rEs+8jXK93hgvpiNqLjbIZRHwFaSdUmpTsQw8SmWDFYHDAUn9WLclq/ZbNXbr6Af4FC+qWvVeeHwOVRqTZ5HQHaSYAu3ahS1bVxtYhsbQ7/Oryqc2M14Jy6GwY4OBaiPJUjIBIllIpl1XXgg7JLhyUp0BS1JdeILPmtLc38fQjgerJzdqTi4GhC2eU6DuQmYXOvwuqFFLrqM4ZyWBkHrFW/iT6b1N16HR1gNm3a6GKS5P5QRu6Fc6ctC4Bg6eIFrqdEB4h23nMWsRW5qF2rUNQtmDffESApKIEvEyUiEFoRFes2biJap9IB9X2QEw3kgHcBQIx6Yten9PRM3iXiUYLs1Pmzlo7DxINYD7kSHrj3Hnvm6afJLZ4LKNLswF6BVQsWzLOdr7xkq1cvczb8FvKNOwBkN6Mo1ntV/FUZEVTRHK7aID90OF60cC7XtNmpZ2vJipY1X4B6ICDvAPduF2CXsotlz2/h8KU4A2Vgy5qvgt5WFJkLFi2zsxT9SkEYDnCkYtRLRE4cO3ncHvvzxwBmugBLalzE2AkcEr4+FG5CfngBOErNdpxrKFIlCDWielF8OVCrpDOSQ7WyzRWf4Asppqg0OXj6UavJ7SFXioipINS3a3NW2ZvH3rQDBw5A+KCIJfpEYLFU7ikcRufPmemiqFTafYYS3nWo6AWM9gMANLX2oWwcottgkSu4V37z+vVreW79XaSErrHic0Qm7Nm9F6dMlC1ZsswRhCr+7OR1vHnuD9MNspC/F6kjcGMJALUie65eLnQH4FAUirv37OYAPQyAsQb1eqb1QZi8tvcwYEQEY2aY60kXDnNhBM+1iEMBDt78KQJEv98iQKTIn5gY+dNF3OtASEScgESNPQ7zUg+qqFpAgqJ0HOnodpt66ifG4t8+CAHyg4kILAGR7t8mzqsTDhBHgmi8owaFNAjgrBmNwjuJa5sAuBzGffFU0S+H4YOH3nT3Tz0BS3hevAAyS4hiC+M6JgGkeYnAUczUqJc14hjy8/TDBdSAGhg1LWryfQcOuQxylQD38Wzeduedrhvo7LlcB1ALLJDi8/Gv/ofNAHxdsGiRm0dmzYC8SKOPKE9lmsTOoGjU8+4NQJSBQ2CQa6wekC6AGZXaltKtsJr7O3veLDtx6iivMQQoMYsuAhxV9AL48+GDIAlH+Sye3MwaQEIvgFMB5m8C9GcR9ZYGeCxgTNFJfkRoSWWsfP+Ci+fs0Y992GrKGWdy7wC0deEIGh7xwNlFJwjA3WHeS0BYtHlDom1at9qyEsOdmv8Sqt9ygdTcz/B4XDA4sq4yf4TgcFu5ZrUr5Zb7bAWg3kXmBMXyVdE3sWkzhCf3+8TJ0y5abQ1OJHV4pFB4q8i1TFxaUmnKNaeMdHUGiOBTqfcgTqhllNTnnj7J65fbAw9/AACoHyfTCcZFG2DlqCNuVbh6+XIB5GAARa2rAN66XUeTYvf8mZP2vbHP1q7ZBKDbDugPkD89C9D9h9bHs5g1n3kVMvFT90bYky8SJ4daWp1JIYCzscT0DDBXKT5QY1mxS4q1k6trNYBmHvde0TJjvP+ZGemOtBHB3IsrSiR2MGXVA8yXX/znf7UnvvZ+CIZM160RA8EjR8Uo7i0vxkAtzoW4eEqQIUHGyD6/wrWO4xon0DnSgjJ/Bo4NMGCKbPNdrNk6dfZAMoVCoqxZs5I1BzASkEj3s59ejyBy1Y8ePg4BQbwJZNyBQwds6+ZNAMwA2wB6yk4PBizrYx6QGjoMwmaU720BnA1gXIQA9HezLuURveMZHEekVaQD/OWquwrZcxPRPYrbycjMsh8/8xO6dGZD0C9yjraL508zv8W6WMSElDTroROhHfdPEEroUa6rwDutbYoKUfzhN574rj1BgXcP4Jsj+BjnRxlroXyGcQgkgWJyNFWielffVgVuIxFRImwUQSUWVOuBQNFkSC9F4oisVOl0OD/rdsDXn7/4U1vPnBbJ/9exptVCns1InQEZVup6WvqYZ8OYzwsAfkWeREHYd0EoxeOuVOpQDcXxicScKeouk96g3AvnUC0Tz8N6HI4KX89ECOuXB6CgH4RpMNe0ibm3hjz9s80AlqzviyE0tUb2UwovAFLdC978fyjAnmKw9HPHWa86AJfzWa/UPxMM0pcVE24jrPO1OBoOnq203EazOYtn2hY6QEKIsaqprKWofRAHSRXZ+YHWGjjDvv+zk6wHROdBspy+OmovvfrX9Kyk4XSrs+OHD7i+j96hPtxaKywhbRrFxuds09olwP6AduwtyDFizR93XQfhRChJQHDsaD4qe4QJgLSffOyT1j9GCX0zXRDcj9bWXvZasUTpZLIvKsKJmmZLl8/m3wqtGoeQH5FL43gJgoi/6mbdVlmzP9cym3Xv+Ik3ifwkGofnZUxxZdz/AO63HJ5yq4jkX0vkVQ/OUB8Hqvczb0MG8TzMITZS3Wn9jNFdrF3zcZIuX7GK5yHMXnjxZe5ZqvUyNk+dxR2bvdzNGZ/61Efs+ee/b5F0gm/j88MCQYQI1OyndIs9SXsz42kUIUmnnc2rsbI6ony8Qu25fVfsK09/3r75/DOWmpFkn/2zj1laBHu6oVYbqbpqHsxXA9y/vItXWC9jEYiE2RNP7bSkGSFc5zW2mtLq3fv34Q6psc/+xw7rq0wAjK6A7GiBhO9x3V8SxESxR0lnXOVC8sgFJtebemZCmG9nM1c998ILdv9DDzMfX7F6xmjCNXeEOpKOHT/pyAk5AWcTqXgRtwXKAXvsAzPtlcPsFeizykhLsbns10qKKLOml22hrqE6MyD/FLvpgwM6F0eYOtE2b1zHM41Dk78b55oMQubWNwJoQ3JcoQMnj31uJQ6lu+6nk4W17+vf+hZdOh9g3gFAh8iYlZHGs9RgW9ZD/jAnC2wvICowkXE1xjypPYRiDU+cyiXSC9cdjpnci4UWBREcxnWooWutjn3nnAWLIID4NxxrDex3+wD/q+UMYd+r6NFW9tKuo4xnSnsDkRVaTwSKhzE+VZ59EadBHOvra3+/0P74J/SaQDioJL2RP3f+ZYbd/u+1rv+qhde/9I11tvkLxQ50F4j+8z+O/8U5bP3ncP/xUzpY+7W+J/AeRID4I0ZSrK1IQ31PDEIJ7Vv6GEMqQZfrRW6LUfZv2sdrCtTcoQJ07a8LCiFjmYcUYal7V85+95JzYUBMi5hijtD5oZt7JiFWM3tcf70/nLj6zIoxdC5cvTu2UY4EosttjLGrfXMopO2hg/vZ9y10e8hM3HraP6r/TCS+3MQi+eMRDcWxp9U1O3z0qM0hYlBF84pBW45YoZ1nPAnSqpu1sIbYPvVV9SL2UF9IM6KrPtZGkSCdjKkw7pkvxIsEBP585gjWnCREBf68N7nNxnW9mB9O8qxLuBGPC68Hd2sjz70INXVjVeCUT0BooIg2iWeG+FkqQperVw5DzReOCOHfRng9/bfIDxF5F7+zwmbT+/FWApWiKR3ZMYFqumO966BzRMV/PWpPfAWzFvdJc1AwhIycjOMj3q77o7sTwcTH/5rxEcLcoTkcF6lr7mOv68mcIhWNXpR+kCkCZDIY4zf9+y/PEe/sFa4H/HnrJ/42XuOdvfvf/Xdd7/X/3X+C63sH1/op//vk8Csver0A4LsL4F3fp5/67t/1FZgiQN7GoDmxQk/yBTqjvZu/phwgv9v18d2dP7VZdDvqd/wI/dYjsB7+pzvGVfgoxf3ndgTaR75aDPDOJpMNr5SaIkC0Wdbhwh/gVwctgdLeAA4N5MkKLFMngPogEhJT2MjL1k4GLepAbZQDOMjoQysTW0oukRXaXM8mk7xXMRhs7EWGiGQQVKusZmUNK0JpDkrxahThDQCFsrMLpPEYUUHyXGe5v0i8RzpqWalWBViLJBEALCVwHSC8Igd0OFRRrUgDFS/L1SAF1CwOLIGAeV4oyJWt3gQYqkOJDkhXiFhZQp6+soo13lWsKQXh+TMnbMn8WbaYotNGDjHKyFXPwcx03gMHiXwKFAXif+BTn7FGgC0damIgAk5xAFa80XLUX2Ncu2rK2hX1pI6AQopZvehSkFK8jWikbhSvAvG8IImyuUaplIWegVxA6OwOvTPI4Y69BlCm4JYZAZCOB2A6weFqKWrxeA43lygJTaXUWGW55QAbYSjQFI9yN6WujTXlgAipVs1BSEo+xa4k4PooQckq8HM/pMI6YrDaOHwp0ieR66a4Ax3g1AFyhnLoDKI/1NfRxsEpAeVvB+r5XW+8YR/5o49zWA8kc/+UK28UUTUitSVuHpVmivjIu3zJKf59ID6G+TeRZd4A0LAjDszXYVQH7n6UnAJgZdfXMyTCKRGlb3Sgl80AGD5z9iKHUoA8Ym4ExM+D0IqmXyQZ50x0ZAhAFsrK6goXSbF+40arKEAVj+KuDCV3nRxAkG5XAByUifxewPd6HBvKw9dhWyovHUwPEgWzefMW7l04z60Ph+haO33+kt2Do2MP2fYqi5WDZDnRV8GAo4pVyOX6rFmz1h2gdR2qAfs23rCJglNiIQBd8y9XWDtjw/UgcOhURIOUlAIHwni+da2lqlQUlIuO4wHU9dABXM+3xoz+WwSJvs+lZMkJwp9yzuj4OUFqOEbDfa3+To6Sv3sgzr7wwxrXz+LcIXKByPbBf08cXClJhcTxQnUnB00g4HWAN4pGSLsk3ATTdHBGEdmvElKu1WF6GfR+t27d4mJGFPu1FsC8k4O/YhuQuVs7AFIYz+GBPfucM8cLAlTxEHU4j3qJZhsGoFYPTBAH9tM8owL8RUDGAXDUMSZ/TkSRN2MlCYA1k+cuPKTf4hdCFl31hEiYKEF97sc/sXnMCbNw7QikuArxd+bcBeJb0gF6yO7mWVbR9cmzJy0+ORaAGYKRaxrMZxiQ8wxSK5qfP4YyVwCCB/e6tKrWLgHooku1BH72rHkLhaniNijGmZCBG+OSHUM1/NinPmHVZaUOhIgFVKtEZSoyRuRmJyDU6UuXbRD3Tyqg9sa1K8yPDp4oIoHO0AdT10zMCAXixYCxIkmiAUJWAuwV4Z5qRFEczvM8B8IigHGw/+A+umvSUb5nA7AWQgp0OVBoEOBDjo5h7ouIQpGHUthKUeoFQTLOvVWGeV7+JVtKRFlqVJCVEt2kcfzIx/7IgbKHjx6HyIyjADbfzeUCoQRSyMklZ5P6cuSCk3OmH0BTUT6BRPoo1u3nr+615Ws32+ETuZYP0TAb0FSxeY/eHW5fe67FdVj4sLbEQKJJsR/JPCiSWn+njinNvepGkeujCneVCuq3bdniyotjmHsqcN3oMzpwjG6X0vpO+8rjT9gP//OjNtiWTHk9sYBVZTjBKIhG4XoRsH/BqrVWWVIB4EX0Ew6lZkgOFXzXAExt2rrZrUsvvvSSm59ycFrINdUPYKp4J82fcg0KZBvmGbnEdUthLpUbyQv0phmHlzoqMugR0nUXKL8EB8gJwLA4SuJnEL2nEmTRiyoWL8wjB37GTCuisF5jtp2IwK3vvdV2E1OmZ17bgbnzFzKHEtHEXLp71x4HVC2YD2hH1F80HTxyI+r/pdyXc0VjW/FRclHG00UyBsiudVTrWQHRYXMhl7yYGzpwowzzuqWFRcz7NdzjZGvuHaNzYpzoqiDeU4EtX0wBPOuWOmGmp89EJT6E4t6LcTKNcRnHGFQZ8hAdED8nQmwRoPmgrV27ykYBcItR52PpYh4tci4+EUSSQXuzdgnpEqAnl5/6wGoZTxIiZM3JRN1MjBtzXQRORRHoV3nepThXH4qIc/UfuFx6ngWRnHpm9Pzp+0/iKNPzKBXxQqKzFKUl52Y8ZNI4a4QcD17MgwJveYitmzW/BOAzlWcpBBK7FTFCPHNtMa7FtoYuO1mEE2FdMoQYAgEcR40Q2MyK1s9+onLQ047U9NrrB9tsZZaPiwf76f5zNn9Fun384x9mnuy3N3b+hHvXYsGAnBmU3E+n16uupsx8eqpt07aV1l8EAQqo3timUmh/C+daXoaI6OmD0EoiJgywWkSkugH2v4kLgbixGNTb4TjGNL+/8vJLjvScN594Op7TdhwMXpBYgmbr+WwtOAYUwaW4OrkaT5w86qLTFOPZJVEIgPgojgYdWwq534oRS8Wh1ATgHsX11/VQ95d6fbTHUjxRGer+cOZvkXk77rkHwqDHvvntb+MIohMsOJJ1zIP3Bpk0eyb3YA57o0GU8YDuLfV265YbbEwuV5ye3EAcgzi+1DvR1GGv7zttvT5JVtYxanvO5FkMZO0IYy0pNc7u33GD3bqCkuyWfLNm+lpYv7vrWCM6AE29oihCPwuA32GxOHBnMF+04DguY30YU48cpP0Xn7zTGi/isikvsLqKq3QOUZqN+GNghFjT1CwLj02xkzjZfKwHl1cO89UZK8GRGUBU0K133IVbItSehHC4+dabnRBG5NyZs7mo8OmNwQEoR1Q1JFwIe8IP3h5n33muEoLDF7djKOtBJnu0I7aSbji53DpwIQeydgtM1r5HcW6nEchkEJOWMSvFepn/gmLTrLcZpyBxZ+cgeYoQCYSz5z1Pl9F0nFVtuHBS2KdtZm3dtXuPcy1Mp2diTloCnw0nNeu1Yr60P9K85cO+RYSDyHvFP47RuaX5OCZBLjNFzRED1kv0aVwqBMhiO4STqJgi+Fjm+jrGVT9gdwp7yyqiDyU4kLDI7ddZS6J5TuRu1LpQgyOjkq/R/kFl58/+5Wz74i5ERawJKl9XsFEv90briP6/CnJUwozcf59wiejX+59odq47RVnpLCBXea/Ia+YO5wBhrz1NkbWQplevRVBp/yIRVSBzstYPObc1JzYxbuR+kUhLz6tSnFT6Xk7EXWBYFJ1qI1zzORBBOHkYM54e9MKwt0nCFaLPJJJb/SzquNBnSoMMVgm6xlo/c5JislRIrtfuQfAk8lhxVDoXqLR8PiSaXCdyr5fi+JoBadyLWCiAM5TiyW69mW489uAi/eWgSmTdUN+K5q9AXjMcAYnIBe2vpxOXKoddLc9ZNkSaokWjeCZEAjVwj7QnDGb8TofAlwtF57JBxBBaqxS7JfJH+8pC5rtq7pPmY60xIlP0vQEQeR6MXbnBNB+IaBpWbxw/39sRPMyd/DnG177VJVf4vTW/uG9ZDx1x4i7tQ7Uear+hfaB+aS+r/a96HfU+tKbq7yTW0J/diqHl/CCzsvYWcezlFR/ZBPEWGQqB7R1ln/743zHe2fOO0Jc4DsHP2cAPFY6HFwRyf5sTRI2x3kwQI+/klxSYb/99kwEAkx3A3+77nVfmbfpL/vs7+wWxdI1g+u8A1a/798mvytsDWJMBYBOv/05BsLcu/jsHQCb/fL/vX3G91/+dXvvf1nV5+3s32fiZbAD+6vf/upLiycbfb+tTTr3OH+IV+MMnQCYnEN7d+Xuy8T/Z+J5kdb6OtWfilf9n69tvfhfX9/1gc8TRvvP1890fk5Pdv+t7B9dPgPzqz59sf/Q/ea8ed/7V1vFogLQkFJl/CwHyif8ocWpjoahSsEnJJOeGDgijHBi02RcY7cMhQlEJPmxK5QKp5zAaHh6DUj6MDbmKbilWZ+Ot3HrFXgUF+zpyQod3KdUWAkALUKoDIBawoZ8hZ8gwXyNb9jRAp0jU0EC4kCCKbqhzVvKZlIP3oPjWMhzIhvoqcUWyr0tFL6BaP1OZ7Cou12t3oixr4JCkPo8EQJCDRw5DhsTbIsiFRPKsB/gMvQB9Kj728ycvGvCzADJnDkCegGUdMOUiGYcEKcw/RwdJoG3eQMk516KWbGh1fsj1oUOuugoEIqg4cyYOEJUNq8hRIKP2vfM51Pii2qsn3kbFhnKMCEgoQancg8CplQNqB9EFDSi2AvksGzdv5EAdavv37qJwswdV9AxX5qiiX5XRCpy8qmJa3kszh6R77tpBLv0V12USxUGpibLDIA4fFwDFdChZA1A/jlK1jwNaoFwKRHadxzKfjCpS0TcNKkXkYJMBqaQCSZUk6qCmCCIdblzMF59N6nzlgXtzoApFWdiJijwPEGw2dv+clauIjcjj8IvDhfso0krvpwRlaySK7i6up8pHOWO5jgd1kCgqScC1DqByekRxL8dRN4vcUXGoiBAd8rIzUy0+2MtSAWLPnS8g+3++Pfv8yy7bWqrOtRSuZmakktFcBYg1RFH3Ubv/vnusl8O8Ir7OE4ukmB4Bw3KNHKNkOoVrIEVcLPejnveobGTdrHyAz6sQYYrl2n7b+wB3AMqJrTh9gXgJyK5sYnKqAbqammvtVgrg1XUj8qMDB0B0TLxzOag7pZKM5qgYXBI5Uv41WUU1YDWHUB1UBVLL5SFSUG4H/ZZTQ24dkUF6/hRvI2JDh2QXbXWtufytvxN5ofEnRaPui4iQCePVBAGiKCw5QfTvEwRIlTu8O+JDMC3Ek677BAFCzA4HWu4OQld+M2596XaJIkt+OkrXNICWQsA7qfJTU3h+UdpfJAJoA90oZQAVKwCTBUAOQIr48XO7IR7gT6yRw3g/fxeOujg+LHBCcUhhcj6xTQ3NivNRPEyjy9pevXK5U4JLYRoDSLEfcH7ekhxr5rp6Q5rxFmzOhgQbquRQra4g7sWBvfvof5jnCBCp0YNwodVAmpah+hTBol4G/X7z+BHUt9A8RMDdetONlPa2OBCZScoRvgMAgf4QvVVE7nSiHi0jVquY33WUBudQwL35hg1WXpJHjwgZ1jgSdgJO/tGHPkC/QwdZ//TocN+6+NoocvVbKK0tAIQ/TmRLBMTGbHpPFs2fbd7dDXSPtPCI+aDmRuWMAvIQJctbb7kdsgUgBuC1DeC3GkcXULRNz0yzTIDGgqICSGd/AKIYF+8RhgNACm8VUSt6Q4pYkYYCjhRNuPPV14m8W2vn6P5JgQhSuVA4/QMpkX44QdqZE/LsoQ9+kAgdiD6A1wxK0GsBzBtR/CdykUVKC7TRXCpCXO67SMZhZACgHn+vz3eeOBAvIkU6AJl6IXJUvKoCeBGcn7wn0p78absjjbxwFkUC5Isk03ykGEBFmHgwxhFUE5E1Yq183gEcD8voZRKoIyBKUYhad1bS0XGVOSUlY5Y99cwL9iefWkrUXLoFogz1pkC6vbHGAU6KS4E+tmR6CwLI13/6B89Als9zxd6v7XzVVq1dQ/F8gB09AaGMK0PRiopWSRGhgePEFVqzJtUDQF3Kz3PkyDlAUEUOCgzsA9DNnp3pACAVoytWsB9QTGvkOaJo+nG/3XzTVrfmaB2LBXw0HFC9KPp305PiCRk0Yxb3B1BHvT+JSSmorpPofCkDsKu2BQsX2d69e+3WW28FAA9j3NQAENVzj1soMc92yuBRLLR+/Hz9Us+V3B/KhJcCWp0EI1y7YMrueROA0BD+ENxNjIku5sDQ8FjrpmS24HKJW/PUp7WJrhLFKuo5aODzzF+Ksp/xOch8EUx01WpIu7y8XJxWl5kbRiGnlqM27iPqB4X/KPeaDhit9wUQVc3E/wThxlnEXFeHOl7q71h6qNog+hohnnWN4awB0iNcbFM9420+96adKClFgG0hclKkcRJzcjtOIJHTijecgfOoproSwD7SzkIwTpC6fF7WeMXTiJBSh5i6F/z5u0bmok72FEEAdElEqfVzP/ycg6qG+abdTu05ZR9ej1OTMVsOWNoEQEwti82YFmlprJNVtQ125OqgNfNe6xlzp84P2Ma5ofTVzLadjNV2yJ/lOdPtLx77KNFa5+z5l543LwiLuSvWAWynWAVdMrdvmGep0YCguW9aOi7KgXD1GuE62r3TlrInz8t8AAAgAElEQVRuBwPOSjhQAqHTTq9Tbt5lC6cXS2RwIuvxMohgCU3OnD3l7vPsbPpQWG8bm1CCk/FfQORlbFw0a6iA5D5bvXkDZFcn69ZFt94qxlJignZi/GohomYwB2jfJvBXxLo6MaTmFzHYxfVXfNtxHA/D7NvkWLyCQGItZdDpkGnf+OY3iYjbjqNuGiTNaTsNubx1+xYnMpkLQZtOz9II+5M3XnvFbr5hIwXxPJ+KSgXUZTNH/uGgtTM2Dx1n/Y3OtvMVHfYGLpIe7wD7lyefsh333m1PfvWv7fbNC8yz8ZIF9mPLIe5puKLO6iu62GONsd4zl9Mn5h/mb2E8E0X19HzQZxMOWRhC3Nif/8smqz+L17GnwVpqINR4/uMgkgqLWXvG/G3pmu1WUV5iVy4cZIxucff8BHuIENwRd9z7fqK1LuLsOuScoMsgMq7S7SAQfxFCmF6e1T2UTK/fuNlFKQk0vvc9kdbQyZoCMd3LfPrwA/cxVw1YHc9pL587QdFl7Fc7ISXUs3P6BK47XCIPPPqwjbFHHBllrYf84CPg7uD9AgyX4qa6CAHy3jveC2jdZ/MXznOuzKPHjuIIW+zIljDIHnUqCbxW9KuIb0XIan8nJ3YlgqEq3ItzFy51fW3q/yirqCYqD2KW+KB+lPUiW9Rppa4PBdVKbBMEySi3l4ByfW7t/4YhcPUcCRTXcySHoEhkdVFor/HsZ+faI0/IbZfg4jCrIFkTuB88Qi7sSHGQ2q8G83rhiJI09yewjmjd1j59QuwyiLNJYqEuIhhx+rAPCcTloF6zaCLG6pjDJIYKZ05rglgaZk+rqDzFIiqWsYO5UWcVJ2BiDtNad5Xek0HW/ZZOxDO4YIb4707GGEsT8bihECZ0gyGG0drSgZBqBAdyF/dphM+kfa76xlTcrnutLhCRQnK4xPPZ2nif2kvJqaz3LxJRRK/WBL0n7YPmEb1WhNBHscHZdDnJTX4FwcQgFyY9e56VsG/Sfk4xX/ps+swiIBPZk0qEJTJEc6Wc73Jk6xpJ8CUXiNx5imyTW097SH2v3of26XIgSjCm8S2CqZUxrp8Twr/r70ZwgwwSeefNXsCd8eRyESOhcnvmDM0b6ubK/9aqX5wd537kpJtrRYg4twd7Y+1XRWLoPeg+6swQBjEoMkRdihLz6O89eT19n48EdXxzME6yyIi4if4VCI0u9kFy68VExFuQb4xt3biDGLllRJEGsQfFCaKdKHs1fH48210TLn45QN4xAaK38fYA8mQAwGQA7Nt//7XAsP8h/j/ZAf+dESBvDwtMDqBdLwCvD/8/vAD/EwTjD+xr3v3rf70X7O3v32TjZ7KfPhlAOtn4m+z1p/79f/MV+G2Az7/f89e7P39c3/ifbHy//dN5/ffv+giM6yVQpgiQ63WA/NYJkB2f3T4exUFDIM/n7wuzT3+z0kVdOZU4CiOp4gWYjnMwkkV6iMOslEf+gDjDHMwFCk2o0FWI7sPhBECczFkd1vWwNaIgHUMhqK/vB0Ty9ESZyYFqFmrLOMCJTgpvBXa0oOpSEas24jpsyekgoC8GBbc2//o9k8O4BwWfAnbFooVKPcXPFlhay0FJQL5s7OqKyIQsKEPVLxBPrx3MASVtxnQOm/musDCCg64vimQPLOtSNhdDegxyQKgBpPYAIFdEgl5PoGIiB7MB1GjHDu+3dauXWCbF2U18nQoXywCvcjgk10GGhEFMXCXXvxhSZjtlxFLHK9ZIBEgSxIFy+TsAdRTHlMh77AR8SEHpmoc6WGDp5TJy68kWv0KvhgiQzVs2OwLkfO4pu1qYZ0tQvEp1JuVYJqSEDo11HM6UoT8NdZ5AssuA7ksBEVWGLphIMV0iQtSxcufttwFe9biYGR1SBCQp+iKaw5yumQBEOSAEoErk06XSXN6rIrFEXp3LPTeR085BcYgLPxtFbDeuFcU3lKHwrUPtv/3mW8nQHnXASjUAo3oDdDgvvlrkDs7gpBz6+5yrwQ8iLARiQtnz/oDbUjGKZBERIEBrAJBZpFgC96eV9y/ya7y3xRZTduxDfnYN5agvvrybwypKcoDszYBA42TCD1A6rAx0gXwC+JpRJ8Zw4L1w6qzrXXjwo49aJYCyCJB5gFPz6IqoQIXc4lxGkQ6A06FW/SQCAlasXO1AgXKIqoIr5Y6kiIoCXKLYeNHiuSjxoxxhcejQYR5NIs4Az7NQHYroEaDRzzO27cYtVsR1amrBPQF4ql993BupfEWe6ICqxUGvPUFITMQ0uAWDAagDpUBYqeAU2qx/0+FWh1G5SEb5BoGqAjB+HQHiOkcAmj/3YJJ98ZmqX7o/pHfWeHKHWxR3HFZFgCirHJ8JUVhjrl8hBYJ0Gm6q86dOu74GEVv6WgGTUs2rCPzGW25B1doEKEqMl9TXHMAjAIH2vv46sVNzId8GLJLSYmVvtwOge3EdzpzLt3zcOZnEV6mAPpmYIingNTa8uC4X6c9RZ0oI/QgCEObNIbpkfbyNd8RZF/e1gzniEuB4OoB5MkrrFhTNobi4fHmmpASVGjaYmDRXZE5+ds8wYxKg/YEdd9oQSl8frqsHY5QBYQPc814QqYioWKfMboJ0UYb2dO5lOaDSjrvvRN0PqMczFgWgf3D/G7aNZ24MAHKQ1xoFoI5RTBPujzqK36uIHDl4Mte8iQVatHqtbd+y3jwB6NTTffzwMfpPEogHSrZDx86Q7EAUHwpxWhoAyCmVxeExgCp9BCIqDUX3GPdBRNcIJFw3imw5KtrbmimFD7dknDVRAOaHcaTcdNNNlH4X28V8HF0zZwNYHnHK/jGA82SilAI9BiyKXhe5ZLbfeDPvs9HeRA0st4xeX2CPFJsihuQ2ElGoOVmuunCcc2F0UYSg8qxrauO1j1so8XaFxSjGyejvweIkBXAwYJoIkKd+hiJZse04AMNwQI0C2gXzvUNSLUNGj8pZwpxQTczgEPdeiupUyBc53UREiggXgKg5KR6QbQxnzV//07/ZU1+/n/VosbXVlvP9oNT0zgwxTx84eJBy5K3mT2zdKzt322LA/FzAWin3pfSdi0tsGNLl29/9jstDFwE/xLy2atVKt64pfvFcbi7usIX0XJyD7Jht+yhZToKkiIGwCQkJgoCiXFy58NwrX8j8IZTV54jP6oZIV4/QOmJuQEghwwtYMwZ4JqfzXumCuVIG4BhkkfGhdgkgdPMNW4krOsW8EgpBGgeBcNlue+AB2/WzF5hvlzgFv5wdRTgSaiHMc3APumhJ7qPGt8AlAePD/KwAyJwgOS35egGFDmnn3o3wmQcVGcNYGlM0HgDylRKAbtTvPoz1dbi1prPGSWBQWl7NM16HQjkTkDncwhjT5wHTU1ITmOPmQRaVW/bMVIhN4hsBav2Zf+OjUWlTSj80OEak3QHuPfeZiKlMyOFK3HdZcmwB1peztpVcKXUExszZM4jYYb0H6Etm7RP5IUJ5HtdckTPnIVgX8t+X6NjR5wsBDF3Muqf1Y/78eXaUHgcRHqX0H4g8jgV0FIiouJZpPKsqRW5i3ekHiAtjnonl70ZZO3ogQc4RDaPs/YKTF+yRu++yIRTW+nvNYRJRcCktmHWouHLAOUMS5gCYzplvJ3ILiFdT5woAIfFlM2dNt1OHTtkjD63ifWfZ86++at3eQUYQn4tEXE+PzPtuo2Ojpph5rtHOo8i++aEPOZdlBiXlMGdOIFIFuerpG2gXLhXRwVNPdFywRRKZE8W1V1yb68FizvaB4Qwn4s11POEckchCPWrBEJL6rX+T+0NEWDFOKjmm0tPT3WdVvJXWmUULF7uuszA6unoQhGjdkALeB8eAi+nkNV9+ZSdrar09+PDDbu2Se0zOMHUW3H7nDtauDvvJT19x69uHP/ohoq+etVQiv27AoTIK+F9VWsRaW2UriOdUJNkEAdJrw+wjWtlbXCgot9qeACtpwbEEcVbHPLn+Pe+1f/zXL9Brsdke+8idlhrUB+tEG31Xs/VXUFjP1xZfhsymM2WM+LsR5sFQ1qFzxWVWXN9rCTMTLQNS8lNf2mDdBYgo+pqZ11HbM2Z86Prae+gMvQmjdvOOh+jMKLW2mgJ76MF7ndjkHA6xbtJ15i7OsWO4D3u5bhLszJ2Xzd4TtxJEVTrzxBX2c6WQCDdAAu1njpk+Pc02r/Kw1p5ZPDsV9uaBfRTB74BUamVv1QoZncCUhEOLvbM6XMbZL6mboY6v3bghx+IzM1j8IWtGcJVWNUM20TMH0L1n/35cGh32la89aYcOvGpLli3GhXrAOSi0D7ll+1Ybpe9tjP2E4mE1p0kYon25nALaZ9WzLy1kLxsKIZcOYXf2PPFvIeFuTzYIGXu1spG+kX6I9UycqF24RAqJh5xHKXwaZHke5GQ0zxjdEHSDaA2ei7NS+9h+XLa9rOmKlExC/PDdP6Hj448P0qNC5CqOjxr236UQqYpji+QzjzBJqdDbObPV58GZQe81nhhEfwHi6uphTyJXhyIO1cmh/b/WnHRIF0ViySXeLJcPY1rngTL2aMN0J6Wmpjr3gbQgOovoOde+UWX1MyDyK9iL+hITV8vaHcj800LcWyj7+XDI2cE+ItaG+3G0JnDdOIvoXCM3MqSWiB651bT5lQNVkhDNM3KCyL1XAbnAIunOHCJeJVDR3lnXS59TMYhyp2yi0+n113a6+EkRIHJrXsYNIgdJ5tyFLo5Ln1d78FjGuvZ4Ij3CWDflANF10R704sWLzhGn+6p7UM9arW4Qib30fSJAFL8agyNca7Y656pwl2svLzJC5fHat+t1dW0V59jb2Q8xgzuJ6zcRKaWYY30seoL4PHlPLrd5Hz1xLbZ4Yg+qCFUnvpEfD6GXzg3ae6ojRe9BjimRMIrm0s9zZAlfr//WXn5MXSVye/JzvYkV1Gft6WnmGe507r5xegL9PMMRWKTa/Xd9knuESM6LYnvmxoEh+sHG+xEsaMfMe6H3aIoAmYABpgiQPzww990HMK/3ml0fADrZT58MIJ0iQCa7glP//puvwPUD6BPk7e8vgfvuzx/XN/4nG99TBMjvdvxeL4H99u/+99ABct/n3zMeJTUu+8onPpZin/lurVO0yr6vg7RcIIrCUheHlGzKNpb6zM+fbGkAq9a2iVLleDKTe9lga4M6PKRDSZADSJWdPcyBraERoB6QycMrAOBYqjBKTgHBBB4r07uaA6tiT7Rx7wcQUQlyASCS+hj8IVMUV7Jt2zbrBVAQ4CugTjn4W7fdaBdQ66vUcRoHMx1EBN7Hc3Do4WClkvVGRV8BqEulNARIlJU5A4UgBceo6fwB57IzUeurg4MDcxWgacasbDvAgXXe/AUuLktZw4riKKJ0/LZbt7jy42bUqwLsxzlYKq5DMV0zsLArAqsAJ4is7atRHOtQouzfLcS6hHGQAakjE38cNWIZaqgowFn6V3CevHn8jHWgLL1cXmPD5J7HALopTkXg89BAN0rDvYBVyTafw2ppSSmg3lw7iptFwJx6KVbkLHNgYRggnqLKBIoVUjKdA3lxEgBDGe4feOhBa4OQkrNCBxMptwQu6rBVgSpNv3SYEtAuwF0dL/pvDYoUgLIaDoACmHSB/bkvYURMFONyKS4nioEzTx9KugGp3MgxjqCIuAgwRgdcvb4OcLLi93M46uTgLTVqNCB6HLnGUgb6cviS+lokhJTZmsiD+CxDfE8SqnYdwpITIWrCiCDgNYaxwp8+m8chmwxjHCgi1UIAdvnYRIQRt0P56pJF5MQL4OYw3gOYXULvgQegu3orknnNn/z4R5RLQ2ihtpMargCASvEBd919DwDyJZsDcPrjHz8LWLnFgcNFgEkD6hFBKTl3XhYkQDAqxXDnhgohSuOF537G+6WonB4KWDQA1wXELp3Gxu9rC5YsIK6rmgid7gnCRoXnACMiQNTXoQOsnv12xpeiApzKToXAXD8dtnU9dC8ECurwKoWkvlfl5hMuD6nlVF5KXJvOtb+IwAK0U7iVCBAIPxEg//jMRIQFWj7nBHmLcBEBoqJ3L8aE8vS9KZ/ko0FQ+QAOBwJ8BzjCQXELItZUBCqyVP0Sq3BuBPHfZQCVipsJ4rMMM2coN/zl558n2iqHWJ4h8yUvP5RnrJceg/LqOsDfRHLDKcY9esyRlBs3rHevWcB9UA9BDwDzIKq9hfS+9DAH+PlQGn0XjqvqIFfgLAeISm7DuGY+knjyqaRiVryXH70HUlsWqoQWYCOekto+lLUZmdNdp0kMQEI7ROEA4ycBArgTsCUsYZpVER2i+/mDZ39q/eNelo2aNgwCppBy8buIkesBhAoQAUwEmuLWelEycsynjJVTOl/f3tCK0ryTEug+e+PISRuB3FiEG2Pbto3ENlVYHM9O7mt7HEA1DiF84PAJPueYZaIO7WQObeL9SGmamAqh09HKo+TJPBHkQAQB9QqwCIbAbWZe20q8WiIgsIjkF8mz33HXXailLwJGA+YQMae4jR5IShEgqSlJFug96twjAm0yAYtU9nqZvohhng9FcGhstgLQhgDAy5UXyRjVfO9Ut5AufkQQpjF2OlDUVtY22mtvHLQIyI9hlJntjMMA7oMIkE/cFW5PvQABIiMSJE4YHQ/q9hhl7sEI4fqNNJeIFG4HNBoGHItgvMuXNAOA8RSRMSIiEiG2CnLPM/+k2gnIjDeJvvunf9gO8RtvvW0NE4AyNpJWADDNvdnESfkAfhUDnl4tKbdt22+yL33pS3bP3Xe77o8r9EK9RnFxTk6OA4WW81yKUSji3s4C7DxwYD9zaQ5F78cgPhIdQKRScs1fivPyAoCtBAQMRc2akp6lsHg7hGtDZMVKitEHmKvVAaSIxDpIs+BAuomGBawhJmBdrW2tReGf5Ehmgc0CFafx2fy0zvJ+pKpVVM+a1SsZc0G4BMtxoZy1DfSUCAhFq8tcXuuAqTAcGgKuFAGl6Lpu1jR10Yyx1jmQUeQp84mioEYBozqxOZRSIn5w35u2fMkiXFNzXaFwJYBcFeuXB4CTYhgHmBui+OwiQPwCPO3977/Xdd+kTIu1miK6K/hs45AByYmowz38uR41DiQP4hkNCgsgIjHDPa9pAJnH6dEpwum1dOEyN+f2DnTZ8z99HjB5m+s8eWnnTheDlSWHC6CgMvilZG6BUE3DdSaH4xwij6RO1vdfAdx0HTU4HQXNCXjTb7nGRNb1AsZ58lwFCNDjGvmzIHTxftUJUXjxgqVDrkYFqQcEwgPF+GgbcUEAcZ6sRyr17kOVf+xcmxWUGVGRRrzbPMYjPTknS6yOEvTwpDDI8k77i4/loMhn/WdubGJN2HO20IYgakdxWH73G1+1vvYG9kjeFHfnU0BMpAtzg+I7F6Yn8X5qAGSjAGYhf/jeYxDzKq1GfwGgvMHl/pdx3+egJPcTiYNQpKW1iesxnWeGHiWA3kgIT5EjegamTyd2B0JE60Ixzg2t1yIQA3BWlkB0aj81mz2Nxl5UdKh10V8UiPOpnLU7hV4PPXsCgEUW5rPnUvzVNojUVvYTqdzD87gj+iGI5G4sr6y3eMQEt77nFjt+8hj7hlK77967AHQ7LRQCcM/Ol23L2tVuzWJh4NkbsCHmGPUtVda02g9ePGkx6ThiAiIsOgOCFldmCO/pauEp+97XvoAzN8HGS8/bWCMF9ADqHv2elp+Lo6ed9ciP/Zu8Bew9jhMtl182btPn4Qqek2Wfefwm671IRGsPAhbcKHKUVfGsvL73ovkyjtZvf5+LaPSkQ+ORDz5ol4rLrZuuptO8Tj8uCX/2ZrEQKz08C4oQUyG8oo4U53b2/AWi2+biLphhr9ONkgIAf/TIm/a3f7kZF08641w9OFWYXroAvLNcJGkX4y4Q1FauMjnKqiqq2PPIrdNpNyAU6CTOy88f99Sgh/3wR89i0POxBUSYBrOHiYeoDoUwlnBHLtGiy1ftyJFj9td//qc814pxQmDCNdWeXIp7ESEiAUUS+0H2H95/kNeJgPRnT8F+p4+1T46MSlxYQ6w3nuw/1PVxmWdFxecziUhs4f1W4uAIZD+q+M4hgO4e+mXCEYQoytXtUXhOqiHPNEZ/9FfZ9sHHK4honOcI9xatWTiXtZ6kcp1UKN4NiSKwPhiSd5Qx2Y1DSeSD1gI5DQZ5NoKZK+VQULTuKHu1bj6L3Jz9zAWJPMO17PPHcGFI3CB3gzqlBP438DwJ4JdDQqIVRW3V4iINY089gHNFRfb63AN8jgCIxSjmjATiAutwB7U217t9iXZAvhCAcbiftbYGc6/UeSEhSSUOZwlPFAfWx3xaxpyva9jCmNC/t0FUaA2Nx6Wqve44Y26Iv09NJXqWtfLsmdNuX7T1hhtwgLS6jkFdpzTW/Ba5Oficmu/lrNQvERkiRCQM0i8JTEohfHRfRWBo79cAAdJI7KLuiQghjXO5tLV3lJtEa472iSIlJjpL6GhkXz3K/7u/Yx81jFvPm72l/l7Lw4QwRkIbs6LvrLHZHz7miCDtL10PiGJVeU29ngiSYfb4KknXvlxxwvoMImg0/3byGfXfEmkpSk+fSe9dgoEQrkk/a0t9XZuLmFUXm+5lOH9fWVoD+cEeot/f/uIzX0IMITI/kHUthHvJ2jXGnpF9v85wHuyvpgiQKQLkdwsTvXs//d0HMK/3vV8fADrZT58MIJ0iQCa7glP/PkWA/KYr8O4TQJMB6JON7ykC5Hc7fie7f9f37n4PCZC7//6W8SAOiN97bJZ94qkKRxioKFx5sHIWxBGPJaeDNtrqlBD41gXQ4uvrwaHBF4UjTgi+fhoHlHbiXwYo/PTzCZBYx4EW84lIUJHd6TPHnSqsE8ldKwclKVcFTqiLQTErKkaVekk3QBt0uSkEyusAmEwcVi1gkropvMchWXhFuRBOncl1LoRKAAGp9KTUUmm3AGAHHPMZVN4oskHK2DAiBPrULQEg7Y26ejFlyOMD5DBD9BShNF+Ws9JFxqTS6bF73wEiSqY5J0k4B7ZLeecBTEPp/5iN+6PWXYsLlA5nUW6tz6+DlNRjUQL+AVxzURA/8sgjfN5u1Mg7iWuaZbOziJbiMDQdIEd53Oo6EBkUhErt+JkLHF6j7bmXXwd4yUDVmA0BEMQBQQczP9u7+1XAwli77b23EYm1z32ecroHYrk/yvqWi0HESpiKHTlcCcgWobSAw+Rrr+50Kq2H3n+/I28uofRbhzNCOb1nAddEzshur94PKUd1GNS98OL+Sf2cRxyMSnlbAP4FFCsbXzFS9ZAVDeTrt0nFy2f3I3qomIiSSA6U6h3oAXRSDJiyovWaykD2ASBt5/2qeF5qwFTcNRF8zkAO1SoPrUClWQD5oINhFq9xAQBJqrs0IqWSEmJcBI8n97atnRg0QNcLRIdcBLSJ4X2tXr2ca0W0TXUZr4/SnfuWyWHcF3fSIIcvKQMvoPoUkJECmXRg3z67m9gwPw5hTaiaawAAFKmWCtCUSWeDCA+p7mJQ5UoJex4HjL/rCBlHEXsbh1oUn0R1hADcluDuCCLW6fyFy4AOdK8QP5HKtexwsQWBRJvEEl8i5S4xNowNESByfuggKXJPB0kdFvU1OtArJq5bpBEHXzkmRI5MqO06JgpJ5ZIBUH6L8BBBI2JQgKoU4r9KgIgUEGD6XwkQjWQggF9DgHhAlHjyG4yae4JjA4BZn1nRV35cSz37+gkaw/p7jfMbNm6z8tJLdiH3jM1B9agidAGRg4AnZ06epCR0hsUx/gIg9MaIW/EEmOnqAZQFNB9UVwKkYQnjZs2qFU5hqz4QqaEVD+ev4lLiUlRsPjMz1PWtLLkl0zrzh11klzdzRj//1ggAIqBcUVm6H8NINbsAca4QS+ELuKBuCl+ejyUATeOM+XCBzop6ItbDg0P6EF+rXpy6etxogCYiQDzp54lLTrOo+ImCWEVjJCbGMY902pycBTYK0NnNHBjGnKIIsY4GiFEvf57xAbtcUmVvHD5lUbgAZs5fwjMQaWtWMh9yoO9ow30C4drWQcfA7v2WTX/AGKTZNDoT9hFJVcKctQRS05ObAHcBoAPggHPCB9JWHTi65pWM/1tu3E6kBXMyY6qystKp7gX8nKPPQ+CXitKPHDvpYuJGGHOpKQmutFWRd4ECngBF5Dq6QG/QosWLnQJVvzXnKbpDKlYRUppLwwA4Y7h+yQDNImp6AW3/7YmnbMXajUR0lVoC10kkaDDj/eM7wuwpStAV2SYHiF5vjDlXvS3xcv4BlIF6uRLxMEAwkSOhzBGau6TmFxkRi7r2OAXtUvwmMRc/A8HYDzn86EfmM04B/0f6LCE8iIx2PythnogDSA/BvVMJsdZCxE0hRNaWrdvsK1/5iv3r//lX+/p/PIErZIkDFjcRq3WKuKV19PXI5SEAKQuiowvlsYCkTgBBEaOKlwmFlGhUnBRrRUo6oDzKXBVIJwMeI0tnbSSqhzignFXLcVvgaGSO1fUaQQjQSMxZXQ2RN1jfRLymzkoHUCf6g2dWYzWMsS5ASwCb5twPPPJBe+Lxf7ePffTDoi3t5Ilj19bROY6wHMRlIyBNv5IhyFTWrrGojiqV3gexfo9zLRU5w42jT4GIGBEgzCOtEHN9HUP20vMv2v137yA2DMU1c0wVhMoVyKJEnr06QPlKuRv5zH7Ehfky37ZSHP/nf/Yn9DjUWTjPYx1g7tnTF7inzLmr1hO7VEiMVwnPKC6aiCBbsGiuI0AEhJWzHrTi6NywbrOLTTkJaK7eErkANccqiqeUdX4ekZNNEG/qctK1UERjGk7LE8SVyd0gYFGkfCoOFUULCnSsYM5WVv8c1r4SwMINkKcd3Fs9S1x8nDg41VhbRgHOvFlbagDAYxnzTYzvorJGW79suQ2WEyEJIdHXVG/exHfWjPjb64drnHkBjtNWLg6z6ITp9szrF6xxAGMNc3dynJ/9+QdvtPzzR6yT8XPkUouN8blVLhP4HPEAACAASURBVJ3BGF+3YgnPYYQ9++xzFpSYCrFJb0/+WYsBxFu7OEtpdOwDuiA5agCeu+hAqaSriDWTuLZ+9jWdCDeauRYrcSZpv9LPXNWLa20DXVYH6LgRODrA38WxH1A8pNxa4TinunBZiMQXuRHJ9UmmU0ZiiYvMBRo/6gjrhIAL596o0+Ic3WSLFy91JB+LhyNBvvHkN205P3cFwG0l83EEAoUS1nAPANHDgPCrVq5zHQWrIOgiuC8/+vEP7YYtm9iHQCZDrNSwfi9ZtJBrP2yj3ItxQOIBLqYi2BoaO+0/vk2cEwXx58sbbNmWm3GEEBuFk+2FF3ZBHH3GdmyHkGytMGuqtCYK4PuJ/CrILWR/EAl5k2hd/UO48prt/FUi1tA9TJ+TjIOo176885NW9XqrRbD17GU+1jNwEmLpwJEai50WbFnz6aBgjET5DuOs3ci+pdPGIPxEUPdwzafhDtY6feFCrt1zzw7W1gHcSe3sQWZTKn3GfFkPVq6lWwghyTn2dnLUfuLjy4npUxxmlnPZVjJnL8ClpI43dbCFEY9UCpEv0lrF2efpthnGKaNfS5as5BkPY2+4ywHq2fMghSDUvSFZFxB9pT12PGuOntWjuAWzZ82140cP2y03beRaR7hxq/1AO3s2EQMRzC36ej9IUjkyyhijidz/QsiTLMivEjl9ifvqJGurg7lbcVatAuHVbcH7K2cOSGZfJEFLMK/lwTwrkUsnbkORIYrlDGXP2Q7h8sxfzbb3fe48AqH5LmappLQM55MON4gO+PlxOBAk9miXMIHXUv9dJM+R9h+9dDZ193S49VrERwzP6UQeKk5T1g3FhyWz5/TleZTWvxVHqSJfRZZ0si7F0PEmcYgi87R3zpo9h/Xe14oRtzQSWaXCeh/2RuoUkgNBex+RMEmIMkQo97BnU7Sennk973J/6OwiEsGXPZSiTyVe0r5MfS9aUyq5n+rg0B60lOvax3tRJNagIkfl2GRPINIwGRdNFJ+zmEgvEQeXC3FjL1ns9staQy+w745PTHYRYXJXaw0Q6SE3hX65zjd+aZ7TfllfI0JBe0V9FvUddeGoUm+UXHCKb1Q/iGKs9DqKFnWxd9wTkRe6bto3dvM6Ilb82VN6QPZ5uT3fxFFWgOJbLo+i76y2rA8ddc5IvTeJl0Rc6bzlIrK47oOsI3Ic6QUkCtB71mfWa7geF0iSNtZ27WX1fdrH6zX0/loQurQ2dbvrMTrWj2uVcwFzV/HlUktPmUN3U5g9+rHPsseMsr4uxXJBCDGOhyDNgkN8nePdnz3TFAEyce+mHCAT1+EP6dcUAfLLiLWpDpA/pCf79+GzvPsEwO/6U77788f1EaBTBMhv4xl8956y/3UEyPv/5c5xfxSk3/5Uhn3maW2mRxyoroLvKoAI2fjVp6EDy1wA6X4AzcaGOjboFOCRpduLGjoCcCs8JMzFx0hh5E9u9jjg4wAH0yWLFwAgRwAMn3GHqlw6FAYAhhTrIFB+9ZpVrsRRMVjllDJq0y/wV7Z2kRw67EileAayQwWJWzauduoi5aZLsTZE5oQ3hy6p9LIBELrUP8C/CwT2BVRXdIuAbdnT2eo7R4cHB2EvAPIMYn1CUWkqlqWS2CllsquXYIz3OYB6uhtwJSN9OmXsWf+XvfeAz/M67HMP9gYIEABBEODee4hb1KL23rZseSmJR+zEduwmaW/ajN729lcnaXLdeCdOvCTLkjUsa1Kb4t57gQRJEHvvSdznOSAdJTe1rk3rWmlAB+EQxve973nP+M/wrW+Sg00HQB4AYHdnW7SNe4BrArC2IN6YCUkQi9uNldqEIvay5Svi4Uu3iqDNTWSct3BQNnKrGXAgR7U0mb41HAx2HzwW6ogOayajVyVpAQcve1nmz6MsnozpJ3/8KGrzfBTyV0M0UVDO9dLhIskxDTWYro9CIka6uH5Gueyl9+MKsrx1v2zftjU6OCxhN/7KaDOv+R7iRnSBXAQDdZV4mJ5D9IuEiP9N4sNDllnQlUSKlVOM6xhJBlitAsjORHHYx70+gQukDjKE02j8dwmQScYWoMpWCea9U9GfBJAgsH+eQ81YAIeJRHKUA4gWonjMoum9CkX+TkgZXQs33nIrBAgRMAByU+lwGAZAXbaAWARez0niwhoh3JIBMYx9mE8h5pQp5YBrY8NhulrqKGEVbF26cEmM2UoBdWoCdDpGkfk+wHbH+F133RmjtiR+hnhPZixX0TWjyu7W2+8knml3JHluh3Sy5D1G8wDir79qHe8fxTVjPwslfi33dDOxMitWXQ7gQAEuBMg5wMY2FJCTAf67ifLKh+xp5PvqUFKRO3L4zYwqOuPCVNip/u7ggOsB3GfADhWjEoy78RDs4taN0jcLcFCFrQdlv5fODwkQP1QlukShEx1xeegOueAAGfqZA6TqggPkHwmQeKrmK9N4LgVT7byJZegonDP4EIwd5LXmpBOBxmF8DNfBfhY/d/llSwEoILtw/JyHFJmDo6oYAHAQwLMZ4KAZ4mwsoF05xAF2DQorykL7noOx0Pk8Y33L5m3kcONs4bXaZTCfrhwj7RxPxwEJB7l3ZVNmADIUAYINRXdX2XKUzAcE0HGaQF60AH5ImKp0FgA5BKHZAaFhzM5RwFnzzlV0lk8uj66Esfz9GMTeKsA+O0AaADky+bpT9H8IrOSiJE3Nyg3f+DZqdeLL8okpkuB7+dWNMf++rqGKyLW1qCs7mU8oRyXmr5FnLZX3Q1YTgEUCqvrmsGHjdhwvZaGoHDk5fSo33rACVXAK97aLQ/0YlKvVzA1HmW+4t5AH63i+N5LFfwbn2ESeuUTmsHye6z6AgGEKlHPSE4iJKmEO6qS36Ewsnbe/xDxznUOdzNNt7YD/RL3BK0HaACpBVEgSOi8ap1XP3COA4i0XMBoLGfLa668BJM+PY1QS3Pt79PBBSMcSgNQJ8TkxeqWQ+U/nVg+gmOW6e5i3isdPDBte2xjdF51EpUiAfOZ9+eGrP+Z555o7dnIBXQcBFY2/MhbEngwdIPaBSAjrAnOk1vL8ZUawxAL1ZErMr2D8p4QffPd7oRvA77c+sST8ZENbWAXIngSYmAKZ1Iey2ELymQDqztsq6zdu2Y4Lpyk88IEPhG9961t0AT0QfvD97wFafipGqqj2dY47ATkmGGZUn2SahMcJCAZjmHS96AyxK0Fg6eSJo0SwzYiF6cmM3Wbmn3autUBUC8T2TMqLUzJSwjlAYJXEtQC1VSjmC+iEacF9QeBiWAv4msJ6I0GuklqX4R6cCbPov/nxjx+HNH8oPPb4o+FDn/pk6IZY+f73vhN7jHRhGkNTX9/C90I9zvcoYS7WAdIN8WFXgGvAAHONZeDFOASSuI4MtAguRmCN9aX+TF3Y/PrGGIfYwDOmevwUoN4hyN6Fy1aGBuJxDvMMZLNupQDanaNPqby8BPL8gdAGGJkuzsk13rX7QIyxm0503REjdwAL0yEBKyuPh4989EFni7CRiME8yMuW1g7W4eIoZmimsyafQvM61NsVgJjrr7shlvUardMEwDmDaMx01ugcwFaLzM9Vn43KX0lmFd9XQrYZsyNBWoQS3LGsmlow1vlTtbXdMqk4YhKY03PY2/QzD2XiaGqFIMwCbP7a1x4OhfSK3Hfr7aHr4J6QxfrafgbCFFJr87m28OYenE9wvIXwR9MKEiH2ZoRHXj8a6nmecnCI7dxaFZ761keZ73aHnRBHh8+1hx7mfCM5P3bvLfQ/EM0JyPjixs1hx4mz4TI6BTpbcbvlJIU7br+GviD6FHh+JGj3HzrC++4MpQDmyc75zP95FpAzxzey/rYzts3QLypmPuJ3CXHBSAkuSXCBzBGQFAKD/dKO2FkzLs7vunKdy6ohLNxHlTFeEs8T6Uls1Xnmxr04O5bQ2dXLuuznW3C8GedVK+vO6rVrozs1jev+EiXcupcUonQx3u0uW0QsmfsTQf1OyJmluC0lHeohAqcANg+zLg2yf+LmhX7eU78RPjUtOH7eCEnZkLBZOH8nzghNuDBqmQuefeGFcP9d68J/+6PPMMbaw/lqoruI0xrkGautQPlP/FVyYmY4UnEGgq4RIoouHIQjSTyXP35qX3iu+o/DyR+dDVNKx4ZzpyuiGGTn7n1h+94Ken9ywvjJs8JlEDNJvU10WhEnlpMfTlbXh50IItyT1OOgs4x73eWrKEK/Kbz6yktRgDKVuCqjojZBFt1+112QrRnhrU1v8Qw20V0yJzzzRAUgbz5r4LK4j9A9XYUbQeecApMOxCH2RNhn5x5wF9dr4sTJca9pzJTrs19/mEjOscSdOsdfhjtLEVIb+5UdW3eFdauvpOfqDfbTkMeleZAnC+NeYFhBEWO/kj2We4Z8Yp4ktAcstWZ/dpZIO7kFCRHdLMUlFNDj2muC1Eh2/8DXNwGaS4AkQAQU0T/TotuDP7dxz1JwivzZRyBS+fXh/3okfOc/zI5/fuh/EOenA5jnzefQ2E2fYfcfvo4M/uy+T1DcZ9W9eAmkyHliNZOJUGSCigSOe+hxkNw5fL4uXYn8YZ7PXskR9kZxXeNjAl97+OCh6ByYtXBujM+T8FAQMX/xMoRPA6yX1fE124NiNJXuc8UiOgyN3prGPl7i366o6GyHYOjjfSu28t50c69aIb11EQrez4SAN97qFPvRIxCB7r/GIVjSSan4x74THXx1vJYcroMxm0U4cPKY205yjtGl1qCzkWfC/ZrxUPYY6v7NwREjOSxJIWEQ42CN1LKAXHcz+zr/3b9LYPjfY2ecjjZet/OC/67YaYhnPorGGEe6ZlzLdLZ4rSwz1/2h28bPkfiI0cYXwHP3if67TrpDX18V5nyCzi3mzvgJcQd+IfqKvzu/6ACxb9Cx53wvSeRr89ok8FpNEpAU0UXq2JBUGvlOLhq4VapxNLEv0ql+nnV7AvtB16oqepBKi6YgbssNt9/0YJg94zKIMF7HMA4WyR/uW1Y2giDmwiiuG3mBv9yv0Q6Qn3vdft0A2i93U//3+ap3//pf6rW6NAD0nX76OwGkow6Qd7qCo//9f30FfhXg82gE1s+LAHsnAP2dnu+fP3ov/f6NdoC8wxW+qIx5V6aR96AD5Le+/KHhb/7O1PDpb56Nyh/jbQSHBVPsk/B3bcqdACnLKGJsY/Otgmp8CQcjCuoIvieCBbU37y2FDXYdByyt1iWAao0AJrk5GdEF0kVBrKDsy69tQ/k6EEGQauz0199wXdxcqx46C1GgzdvNfzaEShJqcw8h41CCm1lvR0UhSktt5+ZTZ3CwrQagzuUA81MO6eWTpmDRr4mqs3HY51s4WFssqBq3lU23ytxxJYWxpDMR8KyDmI1JuArWEINSw2Fm/4HDZAYXRuA1lfic4wD+PuxXXrGWGJJt8XCss6CeeAVLE69bfy3qdnLcOZR0cfiy06IE8EEgUtLFrzcGpITX8AIA+vXr11NEnAGQ2AdAT0El4ID59NUc6Fu7+ugAoRQd9fgRfuf0SbzAPKJP1oU9u7eHl154lp6DSdGhYUm4BdTmDQsMLeVgfwYwycOiQHMfB742FISCeV0caI+QI/8BAMAarnc5h7itRKysWrUyEhuvkmmtA6QcUFpAsA4wfznlv80AyhJSqk39mR7MagE3JgGixLgVDu8W96ogFBjOJTJoP2pHe0CqISRKUNXNRvlq9JAq3XSAgTZAl2YUn9Fyz/XPxkVUxqF/CpEPJUQJZZG35KFLIN04jnvuex9AK9FUR0/EQux6wPSp5eS8M9Y4e4UnnnyGcxUEHQfWJahbJ01C4dhKvAek1qmTqFc5IFp22YPLoIfrW1vXyM/vC5Nx7Ri98Pjjj8W8fQmfTMbjQZTdJwHJ9jHuP/t7Xwg/ePRHUfWnsm/z1u0A+bXhzhvWh/EoME+fqQhTKH9tRPUqaZSJ++ME4ExCAt0qyRyuiehybBYRq2GRpsCJQJ5jxQPuiOqPnGQOkDpA/OWhVrBAYkQwyoirAQ6IZt17zTzMqqhX8euh0wOo3SPR8eFBlt9Vk8YILDPt+DC64mcRWAC//+kjpeE/f+9cBLwSYwzWyO+CKV77EUeHZZPco+gCIR4EYorzLYdVYp4ycyMBZ4m0n2f8ispKe2pSADBKS4rCDMDFJA7SPRxYjTbqN84CtXK2/SWg3K2AzmPKp4Qmcu8Po9LPIAKum3GaZ5knX1fAvTAiaD8kRgGq1XP0TSTgxBCsYWoKy5ddFgoXknG9y0gEiEr+3diGLsak18WxKXlp1IRRO8dQh3stCjigex+cB3IBh4+iyFzFs5PKBeuDTHT+2oC7au7c+ZACFO0CsrThHDpH3J2gUH7h+FDT2B6W8nycRDk+c/ZEegmmE6tm+S4gKt83g5zrDspXB8i1RmgbXt20OyRnAWhSetxF/85wQnu4+dZro0pbQmcjHR29xHzpNpqIAn8MiliBFRXall0LChvfoaJ0Bu6DghyB3b5IxqmknES3UCogjsDEEIDqaSKvjh5jbNL7sXPvAWJQMsJsiOFXifQrRlmbA9jm9zSXXfBN11ABMRsHiMsTUJasNFJJAuQEz+EMgKN8wOgaCJlsiLB0YtF0bSQTr2MnQB7gfjpxULv24gJAPTwGsO9Pf2d2+KuHcRHwfSRAjOqReO6nK6W7qz1MnlQey0+T7LJhLhwLWGIWuOSHwJUdUMZTzSRKr5i5/8UXX4rA1Bhe5wcfnBZe2zYUZvKsp/FacumUeYPYqjkA5zq1eiCS3nxra5yTLBh/5IePhkW4ClKYs3R4WBavc85uoyK+3z6cL9desz6CRIKaBbwWgUvBHgkQ1bSSRcazvEbh8ZKFs1AzE1uSkBpOHDoKgQC4yxxnT5Fxjl1E6PRDQjgeD0De9rDWXYn74Y3XN4d2CIwpkHvpzNm6Wo4SF+fc6nqnA7ISEuCaa67i/T4fbrv1FgC55rB508Zwx5134L6ri2PmBH0B2bw3XWHGlCTyvuxKSsBlozNM0YFAdDqAZzafk8y4l/hiEdRGFLrP1uJS6QwFdEz0QIDUQ1YLlFZRKr1y7VWhpgmwd/su6IsAMVIjBgmB9CXIPVwRrDdnAPxLeA50F1VCTh7n7847M3E32vMyY1o5a1I6AoCNcX1fu+4Kxm6g56AizmnGOBqXIgHUyLVda0cTv0/n/r1B2bNkXymEWDYAW6FOIUQSjTxXgoGCvauWLkd9TTwWc/g+iCNjAmfyta/jmrrzvvsoID8W49VycEYkMTcY52fEmmO4E1ItnXvw1a9+P+RMHBc+cPe9oQeVdhHOqB5iF1v4b5vpldpxmAhP3v/CiQCLzUYxpobTfcwvmQhDSqeHRx97LcwoRsW/eEyYCVH2OuIMGgzoklnLepaDqj0/Rls988qbgVBPQHt6pz54D89pH/0Ay9kjnQLQA0Dkwjzz7PM8j23hZorv7YNJMJKSsUFuT9hKp88xxsgCOjXsAniT2KWbb7qeeMD9MZ7RZ9W5XgV2Bc/eJNaprQD1uYCxrikFrMmC30XsxYznOUVHx4olFLBnK/iA6GV+XIxIo5tnIZG5rxYHnQIS1e3XXn89Tqoq7kFRXH8O8zqmM1ZPc79VlOu6STN6jWu9bduWGFM2lvtVB2Ccw3gzfky3HAtS7AExgu0c5NvRo+cgMJi7MgrCuY7+cKSmKUyHvDpVVcl+5kz48pf+Y5hZyrWprwwZ5P+zoIfzEH69zR2ITVrDVvpY7ALJ5L1JXPQy+H742Lbww8o/Die+czxMHM+YIS5MsuwUYodqxnMLopIM3Eo6YKaXjnQnNXb0hmO4NDshCGpxJDcgDJHw+I9/9Ic4srLDczhuLeGWaJxC39pLr75G38si9qM4FhhXzhuKdW6/f3b49lc3hrvvvjvOWc4rru26BI4RMTUPR7JRRHXsiXR6HYZcbYUU0T3msy+AXFNTBZG0hZ6fxfRflMV50YeqFtfz5AnTw1uvbwmbN+4In/nMp8KLLz8Vbr/zliiQcL9nH5RxTd5zxRUS4BISOjF0Ue8gPtDnroe9h2KAAQh6YxFP4/hIZT4xfi7fom2uw0FI84msGx2MGZ1JzXzvNoj6dK7zN744LXzo/zoSSSK78STdFIvo5tXha+SU2PKIMIMyca6/+3Rfi6R6Eet/D0RZbnZqBL69Ru4jBPHL+LyRQnIiWdnHVLGvzOG1FTGuxc4t7NYVPImfW4YTzAjASuasVtb5mcRG+nr9czdjXqGAZzj3qMUQkXms9zW4dgqIilOsUQpJ4dzu6/deGSOWSVyv+/UKnCxe16txWrm36mTcFrCeKRQyznUZXX/F40qjaMBYTZ1r9axVRThvuu1f47W63/M9Sx4bX9fMuJK8MBbL79fNXnRc8XiITWNgaczixeru0PFmCXvs24iOXUhcxpMkhnvAi8BBqtFSEDh+jfu2Ebc+zhEdLYylbn5GNnOH648xpf5s4758z+4hddX4uQe+hfDjbb8kPyI3YCwWezDdH87TOk0tH3cdtwtSl4zfR2eHUYU6g3xGYh8T40hyxmun60fRgNfV/6aDtanBwnneHWMtCxGI5FQd+4q2ZkRvgf3IYGaYNXVZuOfOD3FGcnyzhjFPxngw9g9ehxGhzigBEq/CBbDinUCnXwTLePcB+Pc2gPiLXKt343Pf/et/qa96lAC51Cs4+vW/ritw6QD6aAfIpT3/owTIr2IMvnvPz69yL/H/fpXvQQLko//jgeG///zM8Jv/E5W00TqxBHmkELmJQ8w8wOF8wIhNZPRncDiwbLcNQGLWzMlsZNm444aeRhSHIOdYDmHbN20jgmMoFoPX1VAkzcF27dpVHIYKOQujHN13AlUnxAgHgkoOy3ehRFU514GyXat5O0CkYGURimvB3MmAgkYCCdSdIM7h6JH9Uel97fU3ojwGzEfxuAAVmNm8myhobge8KqU/ZBHAhC6MMYCp8wDidTPYO6ECtXwCCnIOt00cPAsAShYCSnlA3YQSPXcs6kkcLAkCmTgIKiAxVI+Zm2+Ey4zpk8klPwxgNyZm5Ns9UA9w4EH39ddej4Xet956W1Rq/t23vx17SYz1OIySeD7XshmCIZfNvJnkHkoEwuxA6KM75VjlOQ7lqMpQMOcUFEZgZzFxCM8/SznpmVMQLtcA5IyJB0oPiUYC3HP3XRxyBnBNbOdA2QRJsza6PnQKqJTfSvzQeuJe5vEe9wA6tRCtYZm8cSQVKONXr14FYMchHHJJF45K74UAEh5e/O/mEN+Ac8V4HRXaRRwkSyBRjEc7zoFRkGQYx4xuja07dtF3YhZ8XsgAzMlDkShBojJQYFoA8Gx9U1SGGS+SiSK+hMz4SSWUOlIunOrJCDDKKeLHTzxFcfitMR5sx559gGKTItiVyOHM19sMINIHcCypcfvtt/NajsZy+8FBIs6IDdtF1Mp5DpSXrVgVju8/Qn79ZFSW5D93dEcgfQH594IkniGWEVPwJqrOuSjg32TM9HCAW7X2ctxK++J78aMZkKoFQu8OiqzHELnTTMxGD4rMHJTtzYy9GtTeqRQDnzpdGwvaE7DvD+NcsGS6kINeP44Kny+z+T1YSoKMlKCPHILd+AqGCEqr1hW0UP0WCyc5jHrglTDL4rB5obN8pERUCsO+Hg66xmHZCXIxAis6QGyhvhiB9c8IkEiCRAIknnoj2aebIhvQwA6ZYYib8yhSVWbGCCw+Jx3HTQrEpGPOQvb1lIA/RhmuwO9iCLsWwKfZOEB6cXpIfoxl7ugFNFH13406O8uXw/tqQw1YB7HRBhiUCZg+hufo1InjYRWEVDJEkISekWVdANo5BeNCBWDQICf0CRPSKO++OSSUtIT63Tg/AFHOccguBKjI4Nlzzmjj/qZynd5kznqAYmlP7h7Cx6NMjvE5gPsdgB85FnTyGoe5rgWA0k3kim+lmHr5ipXMG4CHgJgSem/QYyDZuvLyqyE7KJQ1Mmr/dhTqITzwwTsBCQBQu1piJ0obQHImavChwWQAktrwxta9YcrMBURp5YRd+3eHy1bjXKCHQ5JRAG3TW5sAMOh44R5ZRj1r1pxIgBQC5guIGhfoM+R1WrNqCURhMvEQjbEvRUC8B2I6GfCyFxDoLFGARn/pzFiz7srw+kYUnao+JW+I9moG3ExGudsHqCJ4IUghsaKatx0CymfU2LtOsuwloTpQ0M5lDtJtZhfDbOIAJRws4DVXXaI4n/ly4ZLlsb/gC//uD4kkmRP+2xcXhf/xA8rnuR6CV0alpUGeGNEkMJ3Kz/A5sAtkDONjkDknG0JqC9fi/nvuDd/+u78Lt992RyS/91Pmvp9+JlXTZ3ADfOa3l0CAELMFeVrAONX19dW//IvwUYqbE3jehnFmbKVXoIu5wage3QQClnfefhtgS1WM2/rJk09GR5zzkMrtGFfF82PMlZ9rD9KLEOoSy2WQJiBToYq1p6ujNUyfWooCmGuE+6EKMiE3Ox8wdD9RQksjOZlHJJcdKsZ1HANQTKYsfR3j5vHHn6YcfF4Y4Gf18dw6N7tGSDTNoGz5VWK47F1R/f23f/vN+Lq8fl4fH89a5vQ5fP1B5rIJxKgMMQ/qoIwgtB1dkEs+o9EJgGLWuLpUrr2KdK+tEUbxGfdGMZ6aKT8e5Ofbn9NBt0MjQPH8RZfFQu5aCUee8c2Qd9OnFoVPf/Lj3KOu+Lk7thDj008MG/0xxstJDC9jLEs61FSfCffde0eoOHIAMLseF+DcGBFzAJfDHsQFC3G7SEC5Dvs8HgFUVz29lbXrhptvwvmQT1wdLjKe1wKYzjV0aJ0h5qoRYDSL9aiPuamTtXLNmjXRKWf8jkW8grvHIFW9B7pGLB22k8Xrkct462ZPIfnZB1jZV9cUY9U2cR3/7E/+Q4DxDm2Qj63sKdJ4Dl45fCKcqIKnhby866ppoRFHX1PDcMgszw8dGWPCufPZ4Ynn94cZE5nGuKQLF5cRWlzragAAIABJREFUwzk3bAAgnwFQvox9h0D0jr0HY2dNHqr7JDugFs8Lt96yHhfRPsDDkSg9n3ljO19+5VXIuvGQ7VMRhxDdyHsXeFU9/9NnfxqWI9AQZHbfsfwyCuGPH4lq8ClTpkWiuBkiI5H7JeC9mzVL10cqe5jZjBf3SgpCoigDl8u6K5dTLF7LfoE4R8b/ZXRgGQUkYG7vjuuOA24J3WGtzKPeh16uu+X0hQDSEyBTNr7xBuvqcq6pIGg3a191jC1UGOKznGAkD9/H9yD50cn66Fg7eeI095+1YTA1/Oe//EpoP58Spi1dFQaS04gInB/+7u+/ET75mw+EW9avCmMScbok9IWBE0fCMGKOPt5jKwTI3v0VuNpwxDGMO5ifSyCAj7FH+/j3Ph52fOktIjrHQtgTjYmYob6JCD7m4npiBvvoDtDJ+MG7b+JZohvk5dej42cCDqYXIaHn8PPXXL6a/qHyqDY3CssYrCnE4M1avIT970bmhULA68LYi7cP8lwByc33zQ7f+/pmYrPeH/cnZ+gCqWMd0fHgOiR5ameYUaAS3HWNLZCFc2PH3ekzlcTwbQLYhygYoGMoaQiX9fS4X2iFmOyiQyo9MSvshfQ5tO84jtU7wvMvP4nD6oPR9TwI4N/Gs3sGQiOL9Ung3Z9tBNE6iEc71Bzr9uuVIXApZt+WQTeIhP62nTsZc4hUINLcl3XiojDG9Azrlz1u9tL5eQkQ8exQosPBWDbHqXtD9x6SmDNmzIxkbCUkjIKNUn6OIiY7OmYzrxmv6GuyN6WP/VJeJuM0rgvGMAGw2xXG+HNv417H/Uc167kExRwcfQqL7J47B1Duc68DvZ51p4O9k/dfwqYFkkYSRKeOUUvuSzramsPNN1wbGtnjt9FT6JlFElSXtgITXR7xTMBYjW4NSD/PF+7JdELr3O6P7glSBNkn1kFA62BfAgHbBCF3wsJ3nmFjty4SMKXEb7oPy+Jso5vYOUtHiHvoCbgodQO1EX1prOzFsnPfs/s+I690+0qGX+wC8frEPSG/S4aMxEx1x+8pYd/pms3npzMHxL0g9989rxGSWn+MrPL6+jnO/dFxwpy19+srwpzfYH8cY8sQv7jhjnskvoZrpxtal6QkkvN6Kh8SIF4M3e46M31vxsM6X0iI+boG+TrJKc9qvkbFUz4nOnJ08ytQGepHiMK5oLhwDPu+VCJTdzJf2NeE6z8ZEi/khc/9zr9HjJKLQyewF+W8yXWzfyaCw36MEiARWxglQN49IOjX9Z1HCZDRCKxf19j73//n/irA5/c2gfvuzx+jBMgv/5yA8xFBekn7l1/+h/9/+sp/cwRICH88/Jt/czJGRLWjtssEQDDqRku6nRMqYgXbdmzbFmNK8tncN5IFPnP6xDAbEqS7ncx7lOKlHA4TID7OVVKwjBLZOJsUNr46QMqI0Mgh+9/+g46uBNRUlRAbkzj4byC6YsGIOp6feRCnQg4bbIGBEg4JxsToIDDXXlC4gmipF154jvLg6eEKykIlPwYZUILvG157Izz1zE+JtLmcA3t/VDPHEj8PZRzaYrk6pEMJCvWD9HkUA+SPp9R3CFWa0TfTKDt85dU3keGnoyZDWSmYxuHAmB+VwGML8mKZezmH1e1bt7CBHxumoLh0OHvw0H6u+8PyXIHE+yndfRKgrQoV7AcBYZ+jPPN9994TKgF5jxzYH/sRppM77WGojqiWzFxKUdt7whaigYYA8Wo5vEvAlJWND6Vkpi+g6PMMhFE3hwjJim6UfldfdVU81KnUPgLBshjiIg8QzZLeLr5WMmMuGdZ2jRyj6Nhom37UYzNQzz5DL8j9KGYF145SKCugLQB45RXr4oHPg5nqOBWPx/n+Ejw9AKgNOFdW4x6RrLoYdaB6fdHSZaGCGLE088cBSYwdMuLDQ6OqtWKUhioP04meiHnLlAk3VleGK5ajqgRwIMcGlwBlkoB3xhFkAdi2AXZ1WArNoVFFfifXWBeL8TWnAcenkgcvQSZom0Kh4nmU8cmQKn09HYDiHPohyI7hMNC1MEDJNDWqYTIAsxEGHsxU5wki3oLaeieRYbkc2Ko5rHfyvucsWBj2ErsggDyW+1rJIfwW3ErttWdDd1sTh8V+AMmZkcww//44papr111DVNt+3je2fc6gFt3WccgWpBvkGZFcNIfcslrjWpoA7yU87B8QJPHg28CB2rGey3Ogkq5QAApwwIO6MT86HiQPBfr876otYwE6z6sHdv+s+tcicMExwTifp5Es5+HwRx8qCX/yD2fiv8doLAgYO2xUCQpCxBM/V2qkvNpSdMBAY4wYJ/pF7DyQaNAt1s+9EmhMw7mjSyQJG5iuEeOz0kEHCxiLqtBV3+cwh4xFYZtM9Jmy8kpcTjq8WiH70gAlZqKuPU08yCQiw9oc3wARFcSqJWXkhjEUpb+5bSekWh5k19owZtb5cPxNHEqAEOmAEEUAbY4pAeU2CIGlgHdes0cf+xEH9Ry6NC6DOKEAHPB7P2D1JDo0fA2d3P9axvFkng+B8Q4IxX0UiBsrdsPd94U2SC0VsB0ARHsB4osnTA5HKwF25i8kGu0MWHJnmDlnEj1Gs/g59CkAsgwDMGcQ09DTPcTntIWnn3slrLnq+jB11rzw+E+eDLmFWVzIQaKwrif6axO9J0cjGC/hIJE1eRJxdihS9wL651mUDNjSSuyMCl/YmjBvBnFxBN2nM4ZT+GgA5M8nZqgC4mM7yv1hIjqcEycCjmbz9eX8/hbEbhbgKJBwyOU5VK264eVXcMONi7E9EQThrgtSGLfzj+AH4Im4ueOKz0hhPKSDpUj8DvJs61LJg6hNw53TwHx1NiqC28J/+fz88NeP0KMCmDLCrfn1I2NK8mnA/hUjk5iT7c4wtk+QXieLcX4WB4tzeD2efPKpqJhVmVuPcvszn1gY3tzRD2GVER1jpTgGvv6Vr4TP/P4fAI6j6B1KCAePnIigXjc/pwdHhD934XyIJeZPo89WsXacOXw4Op4ENQWHLhYKj+eabIdIt7h1JWXofcwFvhg3lpa2tjVboEvZNQ6v/DEUuKNeHcClVt9QF6/RXObpU0RgSYBIRt1xxz3cp4zw5htbYsxMHc6dPObUMsacBcbHIQGWokxXadtDx0gq5Ipro05M5+sEWKKTzC+CrZZalzEG+3FyGDUyDjdeN+uT818HhKOEicT3iAKa+BTWX6Oz/PDP0SXFupAHMDrM2mBXSAfjq52onWyKwdH30vd0NEazGQV3BLLQCKnPfuFzoZl+A3tRHn/8GQib+aGOr0tgzlgA6WBUn/NaDkD/bFxK+axX3YDhdcxpihR+8twLMU7OmaUIYHEGynejnXSmGA95BmLK2WkpEY01AI1LjGrkdRo/41pfxvOxjVhE3ZS9zJkqt5cTK6UTwUiY0wC8EiClPOMzZ86AEMDhxdyjE0cSRKC+h/tBoAol2EMQbW/S+TCedYf+mJ6E0HTkZKhh/q6tqw6n6ntRq+Oq4HrMGj89NB6vCdveOheuvGFGONHWE/Z30RFCIfqpJqL6SLVbPHtsuGn9mrB321u8no4wYcps3k89anqEFpPzmXuW8PyvC+3MR830w3R2EJmJw2DRokVxvhIIlZwRNK6G5LL/49DhIzEa7XLW4p3EMErcSpiMZ++STifLpjdejetDEeuSvWoF9IcoBjgFCD2G6L7qGsquHSMQVJK5EqUv4KKaBri/dAE9N5D3u/i+kwGls3QBQGyoFj/IeiepNAHQfi7kFRN0BEl3QyYcxc3wgQcA+QH1fW5cCoxO3YzAwv3bdIgC/13iegLu2zzWtC6ImEiGME7exGm6duVaSOY2SJ7z4flXN+GcORBmLl0ZBiDV+9gn1CJOSUk7Hz7/6d8IS2YxR7fzTLU1hA5i1XJ41vfTZZSTXWJQY+w0shvsLGSx4LugbBnXqZs9nmKB4+wVyXkKy1avI/KpO+zGrTUR9+hVqxdCjJ4JDz+xISTZB3X5VWEfeyNjyu57373hkYe/S2zefeGF53/KPiExjqlpCEY2Qg7ZuTK1HPcxY123TA0kxRH2Tr/1e9eH9hq6o1i3BP5nQRrbiyGoLQi8H3edEaBlOJSz6Hlzfn8eglWiMp8ehJwcoszotltIvF420bI6J7sZS30dkAGn63FO0u9RWEYs14Zw6Piu8Cf/+T9F50cvfSgW09chKmnn73ZpTWH+fOGFF8PvfeHzkTQQvN5P1GMewiU72KZAXBpZWsHa6T5NEiQRR8NOemLi+sBYes3rjACgGbFIKvdRZ/Vh1inHWjkODMei/W6uue4Tq9k3pgDQN7A/MYJTwHsx5LF8q/tE9zZziUTVjTEWxVQvBKUks/8ukK7z2L4Nx9pIN1J3XL9dF3W09DJX+ZxIAo6F0KpDlGCcIEG2UShUcfostzqD56iI70d0FuRwHWR5MhGesxEsZXAfe3Ae5rIX8AySx1rqHPLMM8+E2yDGFVxUcy8lAbdv3xH3ZvMQyCi8aoG8c1/25ptvxnixq66+lr3d+ShSaIWckYhRYHCU6+kaa9eYfSjD7JmMOPS6RGKHNVRiAtNiJC/+sXxcAYvxcyNil0hkRJDfZWdk3bn4Ef/tbcfYeJQeeRR/9rsEyMV/+1nclZ8T3QI4P74J+fGxNznmjMQESx4bGeoefYB9W3SesF6M5Wxk55iihfm4u1ynjULOgWhzjT5oZ6CF8LwnyZlpkL+6ZNy/KkKZOHlyHPOOBecwyRVLzWdOnxsqcPPnMz9LgOyHWO3HnV1SOIHxPsT6MBEn7UD44mf/iOuUymvJioR7GvfXPbDX55J+XWIE1tt/9r9EQLwTAKVr55/cxH/2Zn4RAGKUALmkkfCv8IsVyv16X/aI6ejX/CJ+vZdg9Kf/q70CvwrweZQAuZQIrLcPnX+p4+fnr3/vfP8uzWHyzgP70iK0fv0EyC+yv3jnq/GLfsalO0B+1a8/4SN/9cCwih83t4Lgkh8C/mkcLjsBGIy/kgQxKiMTMDObQ29zY00kP+bNnhI6AYSG+7tDGYRDFgfd4+TZo12PRclGqQiO5hNvpAK4mziZ3oFUHAz2fKSgNCWOg0PgZIgAS0yNxMjhEDEdVZkdH6rJ/L0M9f94gBSB+b/+ypfDPaiElxHdoAOhGpWaCrVC8q7fRKndAUhuifV4FHgq4LZYwMzm3MNaOdEaglPHDh0IC2ZPpxiWvG1e15V0ZVRX18bomEEilTo4WHZzmOzV1q59HeC2CBBFkFegySzaafwMiw2NBjPPuJDommIOddv4eb7O9wEWbKFkV5eLZab7Dx4I77///nAKwMsD7hDgjODnlSj1urgu4ydOCfuPVIQ6QBZqVGL5s8DQ0mWLYw9IJmDi9q2bAc7KYqZ3Awftu3F/7LaQE2We6sCzqGU7APSPHydaBbDoMCDfzbfcxNdtjYcRd0/GQhlxprLM+Cyzgy1rtBh4GvehCDDG3GIPa44HAUAPi7PJqFcpfZSDz/XXXkc2/Ll4INmIalswphswZwZEVaelp1w3lXFjOJxarmqJqvEcSRxiKoilUHGXiLMgYaA7zCEyJZtc6HQOqyVj8wChm7mWqO9i/0sK6uGjkUgYAtTNYEwJJuh0UO3+O1/8/VDNwbMUdV1bayOHSOKQKLksQl3WgNPGHP7qqlrecyEq3jaArQnECqfFg79xWo888ggkCqAE16GF62ZnyTmAqOhaUaGr04GxZbyDyr7VqF7rKk8A6lg+zsGQaDcz542BOH78JPE1N3FQ3gY4MwawAKU8CkVLfnMBfXkx8UBZYP44B0xjdnRgZABAOcZU/2n1T+H1CcCr2PXwmMPzJ7AQyyq5JgKk0aUVwSnjEYYi+WG+vn/2IGv8hhnzEim6bzzoeq+GdXHgsvnjD5eF/4JCP+Y/8zWWWtqlYUSXfQExPYu1RuBYgsc/+2+6RWCEIlniv6nkHuYKjagEAVj53j2AGxMAQLNUYUIwgD2E6RyGHXPnef/ncYqkA9jGuDlcBBlkYuumGuK9p+mMAVhRva569g2AmDQU9nMXLw+nKZNO5Odefc2SWFTq9TMewcO05Jwgn7FOPZA/WcxlRnE8+fSTcawVlwBc4V7wGpwh+mUO+d6SMscY95MhII9DvBajPh/HfFPHWN3w0is8W/fynANIo4Q1UusAz9IAiuVWANNhXkdlVUUsNW/rbAh/+Iefhzw8DSlK4aedLMiTDx8CtKavYR6v/VWcGB/+rU+Fv/6fXw5TZk0FKDgcrli3FiK5lj6b6vDgBx8Izzz9FK66WVFRa2n066+/hdPltvD8Cy8DXhFlB5h5HnfT9dcsglSCrIAY1onTiTpSQvAYMXGHiQzrYcyZ9b6IcuMECJJWQKzTxIVMJMqtic9tZ15rBrA2MkdAy8JaSUrJMlWrjj+fe0GkkdxvssO5Lz77GdznTD46+XqfQaNARsrVyaLnWkk+CX6YZ/4HD5WHv3mMPgZJMccS30eQXyGpjiJJt0SdTZAURqdFZxNjvBSC5ijz4rx5OGUYv9/77vchcOkgYTz/zifnhw2biMOAhcll3p5E7NQQYNmTP36C+3UfhAykECDLl7/6jXAX8Xk/fPTRWMC+ZjVEBnP9cnoLUjVB8KypirZkfRyAXg/rjmCRfR+COZWA/YJAawBFLyBRMS8+C4C/v6cl9km0N3Yw19DtAwnSiKpbhfz0mfQFMA+V041glOAeQMWHHvotgMh6nqPU8BruuFQIa6N08gD87GY6sH9veOB998frPQXiw7nbzhXjdCy6biXGUaBQcKwQZL6deDXnDce/gGwSc4HdG5K5/u698xpfJEEkKiVDJD98fLt4Bi2kTwLoSuF6C2hLgGRBNA4zZzU3mc2fxHN1MuwFDMxjDX/owx9EkX6Ota4rvLVtb6ggOijTHhjmxXxeg/E/r2x4IVwH0J/CvC5J1sj7t5sokfH0+NM/pQdnHDFhE+L6Yy+Xc6CKZkl+Y3UO4TAq5/1fhcvxJGtmK2OxFCB+H+vmGvoozvOGjJBpISrM+VK3hDnzznWCjId4PmM3BtdXwsO9h2RPF4RQIX1ErmlpPC8JKJDrqnAilOaEZtbXzAH6DmpaQxP36BTP5clTbeH2W2bx96aQk5QbkrpSIDeOBpaUUL54YdhQPRj+4keHiLYKzB0hLJmWFT7+/lvCmYNbYhRfXVdiePrFZkDzgPDhPu4jBADij2YIitcgPMvKx+EAmDoS2cacWMd642s+A2HfhNPlHAKD5RBvFqjfde+9cf523dPxojthsM/oHN1eVbHnYUL55JCFovoQcWsNKONX41yU8OxlfvC/z9DtCZi8F+L3qivWQBraETCIG3R3jB8S3DUWSDGD3VpvEJVnF5Brqg4Qo4uMxNoOAbVs6ZIwjrVZci6NdekY90Zw2nJsx6muyuPcR2NyprLnitAsKvWzzDV72afcevOtYaCrP+7/XqV8fNNOSN6SSaFs5rwwduLUcAoCaOuurQhLSsKf/YfPhb7Gs6EgAaKupTYkQIS0sEfLIYZMcvkiwVMJ+F1Fj1I64LUdJe6N7IMY5jUY67TmqvVhMS7Q7z7yI9bQvvDg/bcQnfkjitQh0GsgsBfOCetvvDksQ9RxqvJkeOyxh8PHPvZh1vVG9m4nY7m1+wLjjgSDr1m3hvhBnhnmum08H6679/7GirDzVdY65j3XIIH0vURkCe7HviF+t7MlBzerZP6Bg0fCm6+/EYnOadMmsTep5kr1hRXLFnBt+0MiooJa9jeFxLH2d7JuM2YP70c4wzqVV5AW7vn0J0IH614mpOKOXfuYe/ZDOFwW50jV98bx+b2beA/2YPSx1+xDvGP0YT5CErvJBnl2p7LWlOKse+nV1+NakcU+6yxOaMU3dXSv9JnExdqwbOWq8Drjwp6PXIh6xSzuV4w11YmsQ8jehwjeX3B1zMYJKMFZxTPm2J3MHiBf16KiJObsWLzN8FD41MzY6TPmiTlqPOOukrnZMZvIHCHJ18oeyvgjSZHSzIL4d7umJHIsp+9gDjBOchLv2V4859JWnKgDuNaKJJggXXQOO7ePLynnmWuI8WRG6a2mQ8s9w4CkPnshnyv3W7pNFI7oQmyGODoIGXyGezJvwWL2bDnxzOEe13XP11APOexcd565eZB1TZjE3pWLBIhOSyNM+UERP3g7kO/c7sdFJ/DPI0Cc2CMBeYH0uPj7iGvfPdkIAaKr92fkyAXHxMFvLg/zP7457iUTdT3qBOWa+hp18SiocV7W5XQC51Ue7uYpiEV0BOuqK4cMTGYOTWOs1DC/+56MQfOZkzCSLNzOc37sOJG13Lc57MuM53Pu0Ik8kbkqLSUz7tmgeqJDsY6v9Zpkp+WE1sZO7tcECKsx4Xc//QeI8CA9BnAL44Qaw7OgsCdW2l3Kr1EC5OdevXcicC5dvfreBhAvZWi9+187SoC8+9d49Cf873sF3hlAf+f3/t6ev37d8/cvAlCPEiDvPNp+1Z/xi9yfX/XPjhtfU34ugUD/Vb/+hIe+/CBiUIEcSutQnJ5DkVnCodcM3iaAlzSUSSp1zRsu4cA+ANnRTd793FkQIHz0tNWjJoV0QDmbL0C9c29U8o7lUG6mP9rzWBidiDK/B2S/uyeRA5GdB4KxAcVnLcrOycTdnI6KQ5Xr5lsfISvZ2BYJEA9VRRzcUnl9BwCIBEdv4jB9ApVfCiBcDQf0cyjyurDBWwA5HnWtCjOBOPN7JUMEa83RrifGaFwROeN8tPGzkwRseH8qrHdRmpmAGjEBxW43h0nBFU8RqgvHAHoVAqycrKyIwIV52EaCWCJbi/JvviAsB1+Br8OQBAtxtohE6Q6YQfyPEVgW8dZzILRvoA018zFAm3XkhmupLyohOgA1cU1zZ2gnN/4s0U7mDK9YeVmYi9NgiDgGHRqZvF9LelW0T8DZYk+H6ktBM4t4d+3cEYFGATAPM36OIIuTTS+H1ol8Xq6qPsigs6jzSrhvunssJb766qtCLQCM/RjeH0kxiRYP8XZXqD6pJSJh9erV8aBp2bsAm8CyPR9TuSZeM3PEBU9SuB6lZRPpCkGZitK8qpp+GK6v8QIVxw7RxZIRZlDIWkxsTCoESCfg4VjAFEHJbvPaISH2AezYA6CyvBiSS3Cji8NvFy6d6667Ph4c7aTpIy+8u6uVn5MZSlBpdtlVw0G3vxdV2djx4eCBY7EXIZ/Du8SSIOsKCA3Vh12M/4kcnisAxwXZLVzfuXcfkRFl4QTAhy6Q2SgYq/m6fA79ORSf9/SSgz53FtFgpyIhYZn1+mtuAEDayljHrk9HgPFFHob9XypqNx0TeZBpEk8quo0s0drfyEHasSqoKSGiM8SYBgEEVaSqpFUIZvFvRlNZQh8XD26yAIwqPA+zshQqolVh9mJBiRFXPIt+qoCD/xME/ZOPlIX/SkeDoKikioSGY0bANR6c/d8F4DoSIBc/+PdECBB7BXwuhoyZ4Y+qTGNvCM+6RF0EGwC8s3ithQAm5Tqw+MQmVOFjULieJrLElzsFt4OH4YWA3QOMGaYJ4oYg3/izClejjAIH5rQciAWihMonT2MsU7oN2SohegbwZQsRPDfccGOYiKtpEz0ARm2U8Tz08Fw+/+JzkKTHUfQ+gIOIbg2jQPi6ZF5LDfdS4L0fwiWNU/UY1eAAAcNcj6dwHZSXTULNvyC6LOpxaAkCHoCgLCzFdcT4+MnzTxOV1hkm0CWw7LKFYTEkZ28d3SqAKGkAIptxk+lgWX/DzeFbf/+d8MnPfBaX2uuhCJXykWNHAEBnhNMnT4SHfuMjoRlwOZnr3ch8q9NhAvEor9IfoKPo+RdfhcBK4uc3h8vXLEPRms99Q7nP2NIFkkSmu9FkhyEKo/IbMGEGRfCzFi2Nzobtu/fEyCs7eSy6PgWIOMT9KxMsZAwOMQnrHCooLI4AnoCUALPP/EXyS1eQc2AqHxJ4Eq4+5+k4EpJwgdgzoFMvOkkEVxgLX3hwPC4QgEvel3OEvTWxxJmvyxUYZAw7H2XZN4IrIzX2zgxHAreGee7yy9fFOeORh3/I16pOHQqf++SCsHEnr5VnfAggv5g16yzzXxvXYg6uBImiHoLYX3r1DSKwBlhnOgCNJ0Lm9oTbb70Rt0xVGAux2M7zJem77sor4hqXwfe3f+M4oNhK4pxaY47/YJiJ+8DnQ0W5pbX5dFwM9XdEB0xuzlgif1p4vxKHRn/gZMFtYhnWFDpwzgJoq5ReuWIN74dYGiL7KpgHcxmHbaiRb6Kb5qe48CSDruZ1FEDSNfI1rcY6ReW4jqDE6PTw53tfeiDmVXtL/Kl0tzzZjobYayPZyHNoJ4hz9whINqKo/tl9lABhHclHDY6/MWRyPwchHjspKc+k02OIQuoEVLe93ZZZ10YCZBzveR0Oqk76stpRmx+nF6QTRe5p+yK8Lsxpc3AZLiVCSHV8K9d4PAQok3EEFk/zfd7gGU3kmUjmekxk3VJg4fpjDr7YnM6sN3FlCKQvAmTP4Fl8+tlnw3SISoHVbDuecHXZAdKFS0Cg0uuhS8KIp+k8+yfodTFv3tx948N6AXyHmEtcp3y//cSwQQUxJ/HnTpyuRMk17qYfYTibXpNqiNtensMzoa/lbLjz1vWh6igOrw5cdOTS10Oyt1d1hAXr5oRvbj8bfrAJ1T1Xd+70jFCS0hOumF8c1sweBwHSFr73kzOhujWEBcvywzoIh8y0obDv6IFQw56nm3Fz2YqlkO6TYq7+Iq6Z0WVjGBOt7Es6ABlPQb5lE31XxZ7iRvY4AozFEBTHiefJJYazuID1B1D3EA4xY6/KEU4oDhBU72fsC2rbl5bKs9nH2JUkkhSvwg0wZ9Z05jl8MGxCd+GezeE5NIpN8YYxOeeIr3n55Zcppr827qEO8Iy4PikQqMTZocBjBo4yFxTJ8hPsbdoQc3gvayAvVq1cGZ+dbsZsmaXX9lExl1RioOgHAAAgAElEQVQiVLGIej7dSu2QNO2Mt4ZGyuY37QjJmcRzQQrMX7Uu7Oc6P/PyhigW+ftv/VWYOSE/ZPa3hvRBQO3m6hF3YjvFywCi7ewvWnCGVuEEbSCyTTJ9PNFwPRC8B44cw2lK5wvvPxN33GXssU4BXo8rBrzPT2YvdiDsPnw8wK7T4fEBFrD0SCQ+9ZOnIHkWEgu2mB81EF40lo6xNx4iLpN7IhlcikhDV5yCGcuxJaxnrsAh8AwKeQgliRgBZdds13ljo5azz/AZ7Aewt8/q5Kmz8QywENBYom7DS89B0mUjhsENw76igPvbyL0oHAPZ0+Lz2RM2PP8aDuMivmZG/JoM9sY1rC/b2W9n4thKgGDVqSEZcYp71QgBsHrtSp6NKezFWL/YI82H0N3yxlvsTUb22dMhx3IgPV6HmC2ENDcG64x7NPaYh+m/aoEoyWBfPH/R4rCFuUDQfEJcN2ri/tO5RQLt1dde4/nqjwC4RHokGrj/xiBVEp3qmqCrYgz7lxTmhPOQ53WMd+cuyYY09lQ1kBHJrBElrI+6bSU/FKMYA1uLWMV9kYRFWjcxTKwLrlVpOGl6mAe6EN/4fgTb7b3T+dXGXripgfWHZ24S81IZnUcC9z3sB2tYJ3cQvSRBJckqUTGWrzNKTvBeAdMC3NRGxXbEmClcNBCIEoy2aCjIGY9YIjoeIUBSeNaG+RzXHN0ffuhmMc4qOjvYW7mexogqxmfC20D4tx/oLhIgHjz/ievjbY6QOJe/7QD5jyTHyLnSc9rPHCAeAi44RA5+Y0WY/4ltjENiTlnbnDsG2BO6d7zoAHGdsatrPM7Co4f3R+e5rp0pRBzPmzMriq0aWX/yeKYk+YzwVEihcE3Cw34W95579++PxO0MRFP2gujOc6/qvqYZYs1eE3vE+lj/65nnehF3pCVCHrGFSKFDrzi/DBL6fWHCuGms3Yg8eOYL2cMbheVeM77BX/bXKAEySoD8smPn1/51owTIr/0WjL6Af8VXYJQAebcJ7F8EoB4lQP7/f5R+kfvzq39170EC5DcpQXdTrfJf1asqs2LKYe37MJZkSOAFJWUfG9tpADsDAM2E34SZ08oonCxA0QdYm4RylyiSdACwOrL6VfTkcCDNBmgfQi2vChfZPACrYFIyQCS9CB5+AFUyAD8GAFLN7E+0G4ADhS6QPKIcLPTtZ7PsocQ4h4lk7HYDrqpSdgOeyCbbg/6W7dtj9NJJAOwpgPButs1e1jav+tWN/SAHNNWKbsxLAZtmUMQ7QDF7OgeCfQAhq4nOsgOklix0D4NGYQkgcJSJmffiSqUcolraW9jUoxy+oAwTtDuBq2MRYIzqq1wOvUZGNaPmVH3ZQszJFGJ9XgOc/RBK7wQ+pxOXQwV53iqRVd4bR1RAzEsy6uWz5FyfQo1aa84w72cJquUSMqHtHxG8PXyAiCzIGYsKp6JMVL0/lmtvhI5RB8Z8Wcb71FNPxjgQY0KuRVVr54TAZTbXOfZQMLoFlFSiGsVj5MsCSByVXhJhgpUFsVDdQl/Vt2QvEz1QRX/LagAFf44RLqqWjdyyUNjr6y/zgFUjdnHYnbtgQQSPve47iBeaPHUmwN3Y8BLg9HiUZuUUoI+jrLIAlWwtAODM2LeSzQGWXHOeFwFTOz+MFxmLingL2eWrVq+NGebeYyPEcun8qDp7CuAoDdBBgoB7zXhtAjQeHkqKh6etZNePg2RahJp4z/ZtHNyJX+GgXcS9dLycszeFg/Sy5StDHpFKNYDez27YEB0A6666Onz3Bw8D8KyOZd0eEhOIMSovK+GaElHBOG+FoFm6ZAVKweO8X4pbhykpB6gT1DuHyj8V91CmRY5cZxW/3g9dC7o3PHALevqhWlJCRCDcaAazsOtx5wg0CNRmQDB4ryLQDECq4l4wWkdIOgCDILQRXiqAYwk6B3MXvXig5uA4AIj0Zx/FAQIBIhEwQoCYEz0SeeahfcTmPOL+GJGT+xecAEKIHiAldTjQG5GVjMVDok1wyHiubN6jDqccDs7m/Zcwr6j69n5Kek2cUEjXxzHIyFIO1lNwJ20P8yEUJNuwFiDP594xZlX77cUlMkSXit04wxAh4yHTenrriY+6KUZkCYRYdP6jxx4Pn/rtT+P22hrW33QjpadnY+TH88TldQNKj4XsvOqqKyNwPcA9Nv7qABFokwDuWrm28wGiJF9bYs8NJayoig8QeXXvvffHGKZzzGle69cp1z7X0BmmU7xaVFoEMFYSHkNNPGPWNOLo1sVIoUTmKx1RW3FGCToOcH/TGB/jAY6yyF+vovRXYHwQIjmDPo01q5YC/CSjRj8d51vzwmfOmAMJpsp1ADDhKKRPC5ny5XTVzCMiQmcOXQjmYgPcZaAC7gQINL/cwu1SMvH9t2ael3au0WHmzjHcAwmORsaoeeVH+FwV9I5P59oswMIGrmMHc6xKcMEb36/31dg0y1UjsMKtN3LPiLp+wB7zv3WPSMLpMvLvlp2OjJ/z4XMPlIS/euRcjGiSJDSG0K/L4/oIiDqH5HHf0wE1zvN1xi8KXgmutRGf4/fdztwuGfiFTy0Or2wlRgP3y/hi+hiYy9olOXEmLl2yjO9JTxTk6jmI47/7h+9HEtPunIW4tKZAsmak8awwtw3xfE1And7N836W538Wc7Rjwdci4eqz7Dro+J7AfOucblSRvUu5WG+yMhLDOVTCYyhVTk/PhbQcAJymsJlnuZHXdJ6Mk0zG/hXMud/82tcguD6Oe2SQsVAXdqMK76E3KwsyfTHz4v59e8LdxCIiVSbyBvcAr8l1SgJqCg6+dPtamEt9tlu5Hq6H9kUZzaKjIQKNrEl2C0m+SDJJNo2Qo0anqEQeceBEtxcTah/gVx7xj7xDelQAnVgbewU6cWJp/OHb4jKgYIFrXwlJPIn5MX8Mr4O1ugVleD+AVAU9Va9s2RyGuE47D3SH7/3gTymebmAPkB82Pv9cmA7JnsVrEQw9wWs+TDQirEZ01ilEmEgv1gzIpU4IEF+vbpgKnJkpfI2k3ELic4xQ9GMphJTzWTlrv9FMA90tcb5Uqb0Gt8NJwPUZ3OsuonL2EtXknGWvVQ1xVjo3LYrXfaobZBCCoKiIaE2A0fzshNAOeZaUmB1efZnYSjq/CjNTw5T8pFBgzw1Om65mgNQGSpJZy/qrK0NfalZ4lu3N19/CpUaCIGaGsIoYrE/csyIkt1IOzrqekIeQoZPpMnts2I8b4sgRvg+fd/1dk8MigPBZxMnkAXDX0UNRzMM8CCFlRH86r9F76t7iJdadlashTyC6nnr6Gcj5KZH8z0eRPSYP1ylCAUlZe3hSiZ87g8MLuJUfyvPIM2ikZj77E+ODBDklQVybx9GPkcV7s4vhIPsII7DmQ+wbydPMGm2ck8KAGyDnJkNq7dy8GYCTuYKx6H7NCKExAOI6XnWX2ivxOsXsiiiMyvTvGexH7AezzFrSW1JZ4HQ+kVq6yAb4b4N2jiAyeRFyN52osb1HToVpi1eEYzUN4SBz76NPbgp/8AfvD59+iP1S27mQ3ou7KUAusu71VQKYEmnl/Cdx11DbGEHVZNxfOajEu7B97GbdyECAswAXXAqvuYcxX8KcMjTQFebSafOTZ54kGusKXCCNYeVV14UaCNGvfv0buA56wk03XhcJkAT2V0/jysti7ZpAFFMKY9dukQnMPcWMcyMKs3g+Z62G5DiWER2prsWONzsR7EYxJqqN/pJly5dFh4z7oZ37DrFO0/XDa5MU8Jl//LFHmadm828LWAN0hRITBaF5HmK1DeeqwPCh/cfCap6FdIREQ8wXVedq2VsiFGBwJXEtU/ieuiJ2CFID/v/FX/05eXM8j0/8KLrSbr7lhuhqVaghiSqxthxnjKSkkU7NuLsaIJLbWAO6+Xsd8UanGFcluK/tG3EfXstz1886sBBCxLlcEcdR9r7GbkmGjWG/aNyqgL9uLHs2JGP8XOefbMkh3hMPYozHK4J8EzzXHVPP7xaH+6wrGslnP3mG9VNiQpIkj+8tCZ2bkB4dgbHQmwdnpJvD2E+6cxDWuB9P5/vo+nItkZArZH+cxz4qxpbh/CmAPDrCOPf+uDZLpOpsaeKa63Sxs0RXm9GkRoweh+jSQd6GKMPScwmk6cw51Xw/11PdICmQMZ5dEjjD6HxzDvY9u5+K+yiZCF28ECD+8aLj4+1kxz9Xb/5zgMDvUvGV5XFvNuO3t1/wdVyANC4QHfHnXvizn3eYvg9/zfskn39BtOK6mGQEKnsb72eq94W/K4CJ5fHMS/04JqdMxHlJnGw5hIjPxFP08h2nR895ZxxCIrtmWlm3jHF1rklj/5rLmFb85Pf1nGa/mAK2+H75PNexcZAi9ugYOdrKvVXM4VhPQTQ03J8A6VJEjN60cMct72dfQKdLSh77B9daXp/FYaMESLynoxFYv3qI5r39HUcJkPf2/Rl9de/tKzBKgIwSIJc2QkcjsC7l+r0HCZBPf/03hrMgIQQgVTDqAJnEQbYfUFUVXx8HuUQ21XUATSrTcnPTOUykhomlY0NOOptaYlmKUPKrjO/ngJINkNJD7Mp5ixRjtrzWc5WpOhAoO+wlXqPiLIfEcrKYUeVh1zfr23JFc8A9wEtq5AGSn0Op5eb8rU1b+NxagLGy0M1mWqeBUUuCbroMPHiqujLmQaBY0NjSb6ObBIdaICPMAheE90Brh8cyCpt1geRwqPU9DgByWJLdglJzXCk5x4APAxz6ejlENaBWG+TwXcJBIAH5n99ToKyHTb9uiv0AW7MgG8x3zeVnm/9+EkBHndIslFOCUNsper2P6K5c1HvmkZ/lvzdxeKtGFWwh5lys9UCKoamzPxwjJqoKIM/YhaUoYj3M9aEUHY/y/RSOmGoOr9MB8XTtCNx56JT0qENhvx1wX6fKKYAL+z9U4qkU9sC4iRzjqymWrUWlOwQAP0J8AfZzH6q473aSjIsuH1TaRmbxNYKBAmm6hATftuzYF5YsWxFJklKAD4vujUDyw0OvAJ7EkznXxuSUAbKY0T0GdZ5RQh0obS1lffHFF3C2zI4gVSeA+WRUZmMgPgoLKJnmfghM6zjK5BBlR4CvMZ9IrV04QpavWB1dEqrybr7pBsDSJgDmcUQPdXDITwxVp05Edet5AK/WZlwVaXmou09T+lwQpnM/JCSM/LqYuXwx93wy40qFX5cRW4y9M9jza1H9XUYExD7y0S1ZziAqxviwPMrb0/lZ6ea9cJ08KI8rxnnC/atH5dlJrrHvv7SslEO6SnuigXBExIgaDoNmg1tYrjOjj8/T/eG9MkPZCCzjfyxVzefeGTXguB5knI+AxRBzF0gKVdYSILpFVA7754sOEMF7x7wAQdSDc7/7UEX/UwIE8pFDux0BRnB5D0cOVyOkx0j2VURQIyGV6t/JQI8OAZ4FPz9GG/HPsS+C+5/D8zEWAuI8Y2yY9+t84hyyf98u7m9GjOCRoLH8PIv5wui8XN5XAs9YDyCEnyuhtH3nPjL1ZwKi1gIcJ0ZHxbXXrYoEwyLKho0/KRk/AeXuT2L55m233RYmQzaqRj3HGG/EZbV7765w4403RJBVgP3Anl1hMkDqSVSJgvKX8Xz1ce1TeY+95o3zYZTNju07w2TiQZbSbdPOa1EFegDVcDXRR0mAYXsOQqBA1k2cRvkvhc9rVq/kOZ4QGgBmdRXoFoplrMSmXHXt1RBq9YADReHpn7wSHnjgwfD973wbF8A1ANwtkBo5AF8q7yVaE2OpbVHxBEDGCspqDwAsjQvXX38rDrUt4cor5wNY8joBuxIZBJkQdLXMjc0QpgITOkUKASfO4qIoAGjotTiVcVSFs0vAoxww1SgPxzq5FDEeKxMCxO4bXSIWKDuXer9Vr3rIFpB3DhDccx5JwfUhmOOcyaiI7iWJNktQJedGCJAREP7zD5SGv/4RJIhAED/PDpl0FMa6oYDkIyHbCyArAVLoWOfe6czaQWyGin6dTcbAffz9U8PL21DPst6MyaIziM9vNkMeEmjVqrWAXYDUlKk+8ZPnYyZ8mx1J66/imRT8ygizIZXqq48HeuuZfzuYH3JQN+eE71O4rktu6ZKlkehpYl6QUJYQdJ6SgBDwPQ0ZbfTQ4sWzIVaJxznFHDxjHmOxKHznuw+HsQDOs5jPWul5qGZOvI6+oNeIublm/fU8u9n8eSPPX0Cdvi/MnT87ktrzIJ+NHSpifpdk3oN7zz4byeYZM1g3uIQClRKlrnWKAOxRsifLa+t9KeA1SlYnE42XwXMnYe96M/Jr5B6IlMW5jt+9t0aaSNZl2kkUYw57cZYZxTfM/EFBOT0qRli20mtSMqEENwfEJO+rHaA5AEgdpsNrB0KJDW+dDWPoy/hv//2P47q2j3V1IvN3J0DpMM/+eBx0VYzH7ZCJiYwxC5f3ow6egUNrHO9fJXM6c6LrkPNiG+4fDbLH6Mm6av36sBlnoo68cuIT2yCuFtDLlJjYE+NrnP/XQoA0Mz+P5ZplQ+TtRchgXM2iRQujG1Li0+9vzKaOBUG+JMZLN2RfCc/bMPMdFC6uh9eicGEqwohi3EVtiBNSeCHnKk6HPiIpC1BL50NUVEKG/PmLgPfTM8PxWmJ84InmlOMEmQCgPYVIMIqX2/qTwnB2cTjW2AuYj5uyEBC4ShB8cvjM5383bNm1A9V9zoiKPyOZ657M/qQB0pOIPuZmRQU6CYohMlt5ph03yayBk+i6KsCNM2FiceiAwNFxJSA7cTLZ+0R3YluNIHUZc9YBOkSMK0LZEuOC3FelwxzOnjWDyBmeKZ7RVq7BbBw25Tzz7u0cbC06o44cikTGXMQQdqvs437NZh8xH8JOUto1VSBZ8HsSim/dbF0Q1xI3s3BD+Oynsh4YEzWe+ceugZfoWrju2mtDPeuu671OvyYA/GY6e7KJONyFO7N5EGImNTvsg1z7yldfDQ9+fE3sAplejECmke4e7vtwW2PoRVwwwPvukgAhus0x2UaPVD/AKUh9OH66huLzrLCYOeE89/sUIHoFZeM33HIz0YtDIT+1D2KTfrHe8+GZDa+HO973wbAX99w3/vbvoztn1YpldK9cHipxGj9KhF4XY2QxRfGFEPZTmeu5bVwrAfyGGLmVM6k9bHuhLq7lutQkNWbNnhndCvsO7IW4KoRAmhSvl24FYwhTUjMQzCyJZHA9LtWXN7xIr9ryMHXyBJ4LCCbGUYwaBBjuYz+aCbHbhoOsyKhIIlg72V+dOHmauQblPCXRDVyDLuY/+5iGAbAL2AteceUaxCqnmT8qieA7He697664N8jCJffcsy9ENb2iH4lxY5t0PxtRarG44o829xVGarn/4nXPYjzsPwSxxLyQxR7XMfIazg+jJiUkCyAfnP8UdvhLAsj5SPex5IF7JkVVdmTZU6GDy72JhLm/C8pLmLpO5bNX9Od47S9+nu5v90oWZpfzs3XouadvZl01itZ9sM5Co1slQHR7G9MlUSoRI1l1EiK2BtJrwaIlsbfkIIRfHq/7JjrgmiConHuewP0p8eFZ48Ybbww/xIHoe7N3z+gvXR7nWCud2zyD6KDsZv+WwBzh602BUFLU4vPk2unzcNG14bI4qAPkIiFwQWlysffD3/8lhd7FQ3fFV1aEmb+9LRIfR/mzv2Z/ats/OZEe+erIv1/8NfdT2//xLwpgIM/cO3quSmDNNt5VB0gSa72iBPttFCbpcp7FeHetPXnsMM89X8d8d/ase4226OLWSeLi4n2rZ+5wvaxhTfZ3+xO9Pj4T+a6nMXILV717Wv675w9Fden8XP5DHOv9nA+Tzhuzyd6xPzX84b/7U85YxMBmjcOh574D4QgCglECZOSWjhIg/2So/xv4yygB8m/gJo++xXftCowSIKMEyKUNrlEC5FKu33uQAPnCP3x62AOEG3ZBu0EUoYuJb2oBiPWEbwRWMQcSQZ/GeqzvZWTqF+WEUuIEstOGAS/Ph/EFECMWbAMsZeBiGERN1kuvRR+b3fOWo6JcNAO+nX+vBQxobelEhVUQARnB2ToARBVYyWzEVb2O5/Cv+rPESAMOHBs3bY7lhYK8iYA/Auxa0E2zzgYsyAL4Vfk2BmWsZeASAoJaKmKNWlHVJLBQCNhvXu8RDnLtRGncCEA2iDLU99jKgfA4h8pM+iKSjAMB7FbFpLJWAkWALo/4l0SBfoAj1ZDCyirLjLKySFRl/wjpw2Yd5eOGl18Kd951J+XuByO4fB2gzgCHjDZANnRiKKDIPgZ8raFQcR4HYuO3jnGAP4+ir5X3e+DQkRgPpiXdLhUB5UqiCQYAwq8jpsJYCg8S/lxLZa+gNPVlfqbuE4G82QBsAhNa1SdPngyw20rnxtSw4cXnw1zs6YKaDZAwxgbs3bsnLFuyBLUVP4drNgmQWLWuwJRKXT/aAfVrm7tRynWEtUT+9BNDo1KyiMLEWkonxwJ+SQb4XkXELXb10Gj+b6FgLKBNM6CFRMhPn3sOJ8fqcP9duG349ciPT0dF/mSIsV5y23WDrASc7oLESgOM3E9JeRaklM6cqYCDR4m58CC8Y/tWgJxpAJE4JlBHJiURccBr8QCbzIHp3Om6mBnuRz450dUNNTHC4TJiUrIh/XYDml1JKfJ+CI5FRHgYDdIOeFo8vizsAbgTTL3trrv58wEIuQZ+9nwiGeq55oCS53txS42URdqlkUwMRUY66mrUqHV1TVHN7L1L5t514jbqBuDOZrzokJEA6ec+ZqCa0+1xGveBxJ0HRskP1fSCKAIqKqM9lAvMe39UOQpzemCWZBEkFohQhd6OQ0UCxUJUgQUPpz8jQHjeermff/qR0vB/0gFi/I6dP0ZgSYL0cCAVSB0BThnHcb/wdgIEN4NkiMifmmM+92K8zkjZMgA7z10lLgZVqkbL6SBz/tAF0kDWeXY2TpWodkaJnp0XylA2pwPM0y8dmojBywdhqgf0PcczUQ1Ycd0tXHuIBx0gO8k6HxpqC7/72c9BDhyJasvJRLIYw2BxcJPlyCtXxNLgQVxAT1E6PgGF/Fr6NlSa74IcXDJ/Lq+pL2zZ9FZYQayOQHS/zhcHIdfRp/fIwcOQbp1hMy6Ohz76UIxgsiuni/H7AtFU1YCun/33fxj+5it/E9byzLUy753iPd952+2hhvdwFkdUMa4mC24nTBoP6DwYewB0cmzbchTwvSCCXYcPSMYU43pizBPLY7xZN0CvTqshnEsHDh6D9GFumL+MjO1ldEpsCzffSmY5rjvB+h7miARQ9TrIumRICQuQGT4xMmgT4PGQJAbjS9ePqtpZ5LLrGtsHcdjNe5HQ0ylif9Je3nM6c5o9E0YJmsFuJrgguxF3ujgEMSTXBJOMSuuBhDGQQ3LOw7hOO+eUEccB11ObGSP18++fEP7yh8S+OOETGeXXCPgbf+WYUZEuGZIPSdXR0RqBVR0XxvuNo1D5w3eUhq88ciJMnURRajtdP0iiCyAvConiKIF4yIbYrKtuYC0YG16xW2DbTub5TEBcupMAmdeuRjkN6joMEN4OYJYIeTeOHqDtXCPnx1cphF9E5Mk8gF4JvUTWGSar6HRqsH+DV2fBsURrTjYkKOCR/3n8+EnMtV1hy7ZduAPLmecSUQZPJc7xVFQmv++hh4iyqYluuO985wdxHL7y5gvh93//92JEi3F/kod9rEHtjF3XkcUQe6chvkuZfwTS7INRReuc2cN8MQSJJFgoyKfq2b4Fr3lc2yDcRsiPEeIjAiT+H+ufBIjPskCt/SsDOkZi7BjEEWCn664xMgOQH36en6OTqxDXABJdi1PCMGrz3hbjDgfCdgiQjYD5xjr9xV/+edgN+XEG4mAd/SbtAIQdAGK9qHoHcVYcgbRpJ/4nG9DMiLqbPr0kbHv4ZATDiwFrBd58zacRQtg/YeF5Mj9/LoSJ0TuqlY27MZZpwiTiE9kbmIY0Z85cwHdU19yhQtw6p1B16+qz18kYx0TUwkm8x1ZU+O4FJBbqWBezAaDH4izzeVfpXHW2kvU7L2RL/hJD2ctepw0g9jDxcWUUlqcwzvMH6CdKHhueONoSXj7YR/xXYE0N4bJF00NuUm+oP1oV1l8+iTmrIZxs7A4nulj/9+Bc5LI/9Ilrwx03XRF27dkSNvLeknB82UszaWIpaxeEbW8ne53iUIkzzuizPBw0fQCCrxFX9Apxbvfcdz/PXG6MohnsbY0F781c3x279oTrb76dcdkRo5B6GWczZ9NLxRqgmr4NIq2F9+5+RfItm2dCl54uDdeTseyXdOZVMn8uUQXPM7WVvjDFAToXXatcAybxRmOcEQQ0tztG7SmqUJmvy/QQkVXVCBRuv+3W6LIrZG07Q5+Gghpdq7ocFrO32PD8s4gXlnD9U8NbRG1dsXINc/F5Ssp7w8PPbAjnc7gG/Pn//urL4b6PrQnrr1wZPnbnjWGwDWdeBy68DlwCdiyxDnZCDvXggOjtwO2I6KCHYvU+5syBxIxwmrU3HxHLixCQ8iJTZk6jk4U4u57WsHzWeBy5k8PWbXvosSkOTYCuP33xFeJ65vDet4TPffZ3AMgXhlZEC859b9HppqPG52Ml96xoXA7ELB0ykB9jZ/SFhqPpjNuzcd02gsmyayNJFcBUIMRYSYSpnTRG7Nmb0M0znMweZu6cBZFobOB7b3jpJQjYRTisJ7J/RDQw1Ms4h1ljju+mX4itIh+UgzMXpLsHJMowm7nvxCn26zhNz7IvqUZ04T7lNHv42+++nb3KWZ6XQu7VmfC3f/c1CPT1Yd3VV/MsdBP/tBeCYHwkVHVWdROtd5D+qGG7oBAldLA2nOEZLmetOAZp4LO4mp68veyRLP2exbWyi+0Qc4Dkxi233hr35HE/glDGQ2I3e6JY/h17JQC/uS7uafogWIyw8990u0pKul+U5FVoIUmjwEFHgf8W9/o4PhSI+H3ruffO2e6DMv1UovMAACAASURBVPhgtxr/3MfeSsdRpq51F0HmPovKK3j9iiSmTMP1x7q2/wCOlWkzottjP/GnRm5dfd117P2JjeO52LhpU9ybeIaYPWtOnGucH+PrJ0IrhefmNGILRVrOz5KTzu+eU9znxv1SpAX8dcF95+8XYqyMf/K/xvn4wi/f10US5H8VUXD8b5ZH8sOJ7+0OjyNfu9BTdeF7zfnU1pE/XSBXRv448mpibCnnMdcp51MFEV4TxQueV/ohiT0r5TMvLyDeNRdHnPHGpyuOsj7R58UkQiAwc2kWY3osY7cxjntdH/Xsiezt6+V+K8ThVUYBWR17WPmgQeYFz28KcOzE0VE6wLwqAWJkstGhKcR5dkD0ZUGAJIWs8Hu/+39w7dkjJI2BAByIMcV9xFmO5Ej/kr9GI7B+7oX7dWfI/5J39d/Il40SIP9GbvTo23xXrsAoATJKgFzawBolQC7l+r0HCZA/+O7vck8B/pgbBPrNbF4ECKED5DSgnmppo3IsvjyIom3O3KkoeLChF1M2mptKjjglj4h4JEAyjNuxeRKgS6WX/Rh9gI25KL7d7zfgaqisIEOCslVzvs2XbqWksYfPKaR3RDWWKsaRw90p8nknsXlOCFtRY1vYayTKIAcPX6x2at0FHpa2bMPezeGjGNWXnQ6qOSUFdCnkQ1oY8WNZtTb6IxWVMfZh55aNYT6Z2IV8bjOb9Nmz56Feao4RCjUoE9s5FIKeRDX5IOongQP/Zzaxe2gVxEZJFXHoNbfdjzEAeP5c4zamobB+kgiFy3FcnDl7mveaHktEz5LxrQKS4pWowNX18AYH9WRIj0nTZ4dDuGMyyH5ug0CqqDwD6ZIXLfzjSyjbhVCo5VB31RVX8j3PxIiaYoC8rdu2hPnz53EwLKTzZHckezzM2Onhn83CVwU3ltc3hQPfDx/+Pn0Ca2IMlEW8ky0CBoSaMpkDOONb4kN3h1ntEiS6P44RddDHITy7oDzsxoVx9RVXAHJUkFu9hozeVrocIIEgQDK45k4S3ndz8bO4TiWAIJkcerSwJ6JUVWX+2BNPhC/99/tCQ9vsePhcs2REObjjAGCz1BYA9jyAhE5iZTBahDP0JXgozsjDeUS8RTKHdUHUU/y7Gf+rVy/jq1HFttRzXTwI21mC5R7Cpq62BcA4IQLEr7zxSvjABz8QFYlPPPlEePDBB7k+nTE+rZZDv2q+2+66hzLHPWRRV4c58xdSZN4ejvIsTJwyK3QPptBpcpaxRRFsagKkhQWbHPw5xHtAzCHSo5i+GlX2dhnkoNotRInc3Ep8hPkyxkhx30eipvh8nTYcFptQLvuaPFBagO7hXwJJgMGMau+fsV52JUgyqZz08037v0hyeNCUEJEAEcz8GQEi8BnHLxE3/P8//lBJJEA8zkqApBspxzMiASJgGLOovRkRNOXPF4gQ/xUNpwMkHuCjW4RPcf7QTaHDYi1lsj98+GFKSBtR3c+I5KKOjhyjEIb5WZy7uwD7S0pKIUvKiD5A+c8z3A7g1M01KECpXAnoUM9c0UsUx/V3vQ8i8c1QNpUscMCirdteI1v/iuiOmUOmfC6qWF1jusS2QnAsBEAuQnVrB0MOQGEu178Ul9n2HduIVSgOq5YtCY0Aci88/3z4yEc+HM5BWJQyb0jqGMmQwjNfhSurESBzG2DgysuWo7IviFnvxj2dZEw8BXn3u1/8Yuw3+Nq3/jbG1ZQyxqtwOk0AnMmGyJhK7NLgIOWs44hAQ4VbOL4QYqM9bHz9IEDmTKK4IB4KjH07ES5n7KZkAFKitK+B/MkD0K+qqqfc9hDYl1nnRECk5VJYXhhWrMFl0FIT88y7AMUtQzeXO59c8jTmxlhsDnhzlH6eBgjWAUAPoylSuDc6/Yyfie6HrByeu0rA+nNUIicy3/XFiDGjc4zC6gBw0l10sRPE8apS1NgsCTrHriCG6EZUtPIxomB14FwA4d9GgHzpB5VxXUhKzGRuGozEx+89WBy++WPAaWPUAF7OG4VIRI/zmiTuOdTbArGf/fC88MzmvjC5jA6gYwdCJsMuj/c0GyBLLET3x2mU49MoU960fQ/P+MYIbOWw7uRkp8Xy5wTGXuJQX0i1/JtXaP+Na4UF0IcouDXaaxZdTc4p/s85T1FAPSSm5IJRgmdQkre21LG+5AK+L+H6nEcFvRlitTj2VamYL+U15kJ8Gaczl24bSfoTJ05BXh0ADKoBaJ0Yrr5mbewCkhxMBqhuZ54QvHvyxz8O99x5N2T0PsDUIq5Relz/UnAtnORe6UybzDNVDZAqUB7JKUAno5MmErsjuKUb5GfYV+QyRjp8XDMJxON6JUAGWeaO64nrbm9Pn3FazJf2J1iGnAwYJvE9SI/GWOIFz1MmnEaEZaAjZLC6G6FCbvj7Hz4S2vmc9330w8xtzaGAsfWVP/9SeOCWWygPTyK6p4m1aH+YQzlzMut5LWO1EkfdIggS3Yb3fHFt2PRdwEjWHMmvi+4Hr7VK+Tff2hzuf+ADYRfXYi9EdDlrvUD8ZADsOhwIU5faU0XEy0b6PBj3RrJYFt9kXA5z5RRIkBpipjKM5AOMlew2AqaR9aEAoiyln0hBrmtj7UnGHyKNQkA5lM0dVXTr4HI4vntb6KitDHPKIIAg/HuqAHbTisLr1f3hRFMX420w3HAjEZOQREf2ARYTTXfH9bMA95PCD545FJ7ex55oTnooYJykMQbT+6vZHwAAM867ABWNWirFiZCXYyRlAvciIezDrbYYIFwgUTHHoSPHwzPPPh/ut6cCcFABysRSel9w10mI7d13EJKI+Y559Omnn437lSTm8hIAY6N9LFaX+Cxm3utAVCCJV4IQQZBYAtBn4Cxkm+IWYzIl8Y8S29UAAWJXmkXodiG4Xnltm1Vps4S1Qw6n8G9dgM5zUP17zQ8c2B+uveaa6PyT1OthTdUZa5yqLlkdxidwVay7+nIe2J6w643Xw9JrrkVSXgOoPhj+4fFnQ00vUZu4NbceOkYmWEq45spV4VMfuisUpeGahABJZc5ks+ELCIPsIXp5HUPEBPZByLW29obWzoGw61BF6GArkUWkaAfXsY19TRaOG5/J5QtnhsUTC0IKbsxWfmYvZOwx5o3dB44gdDgT+zv+4i++FMHe0+zTZuGQefSxx6IQZfmq1TiYZvEIUMpO/OWSa0pCx+kxkVA0ItH5MI051qirqYhMTlQci5GXukbSmIfqIdl007SxN7S3Ze48HL926RDv+Apk0CzcObMhavpxsebn4chGeZ8FydQF2XQegN25c7CtKwzwXOlOOsW8PZyURgTTIK7cvWEez9l59sRXXbse8jeV+90GyF8Xvv6NL0PWjAu/+VsfgwypBahux61WEgmQ7dt3xR6MJJ75duKbJEB0OBTwLB2BFMtnrFSxB2FWCNfddFN0wSZBHp5EeON7MbLzrrvvjASGH+777CLy9yHmWQlxwe4RB6HdGCPHA2PZJECMrdNNqKDH/jz3QTrHsyLx0RajEluJ4ipirDbguInfpwD3m4XlzK9DPEe6uCVCMuIaQhQW39P7mIqb5RzdSycg7YyEtB8lkfe5k9L4ify5nfWtwgg8SONFOHx8Tpo5r1SwbuqGsA9kHT1UxyBVXSOqcUqm6sLlmXEe1nXuXk0XZRpzp683G5dbdKwY9yTJ4VoY40JdYaGm3aBF39sFQuLCWfJi38fF2KyLR0zX1WMQHxd/zf70NsgxXDn/whn0oufPfVn8cxQh/OPPGdnTQV9AvnqGiXsFSOkOSAiJKcUz7isVruQSwTaPs1EHzrQu4tMS2IuPyc6MxHxREdHHjF/jVu0lsu8vj7nKHsNK9k3G9Rll3MeYTeN66WDU9dGG0CId5yH+n+hGcw2SgB5k35HE2Mhib5HJ/WmEzBvqo3yeHpBrr7o9TJu0mM+je2uAfTaCDSj6UQLkwv0fdYBcChjzr/FrRwmQf413bfQ1v1euwCgBMkqAXNpYHCVALuX6vQcJkN//9qeHjS3xgCqQqdJ/EgdfM/wP7tkbVgDanyJHfhwH2UMH91Ica/wR8cIF2aGIuIhhDmzdHBizONiPYyM8hMLLAwe7YNSirRySuzgYAC5waKkh9qC1oT0q3yzWVAnfwX9XQT0P10khQGQzB9saDjvjOMRrqy7hcL+NvgeV7Wb+lgNIHwSwGk/czAnyv2+++ZZ4yHrl1ddizIA/x2x0YzbqAe8XL8LNApiWxfsRLLXwcRVlkMMcwl/86TPhpmuviUXf9otkUybZhEvlAMBDCzFemYCEgs8CciqZVZLaO6I6WmBaAmESSkDBwT2oRf01l4ilKlR4Oi4OUSKaDdBl/I7xMLNmTAvHUc1dDki8C+LBPgILgDv4mSc5qM1ZsAT1MQpDDrlHIWo6ASBVvWr/N+LqKIDd1RzKJFuMD/M1eJD00Lli5fIIXnjgsutD8mc2gJ5EiIW5JSipcwCppuCa+NGjj1AOPBnwaRLq55ejOv4ygGHvveRXI9EnRtFYmG6/h8rQHWTxD6Pm7STiIxWXT+YFcslDez1A01FcLrNRWQog+vPsOfAw1sRB0kOSB6YZM2ej6j4T88x/+tzz4YufXxPqW2fFa3wSEuQsYPTdtwBG86vuHIpmTnoSa0aG+WeV/p2Mr3kLAQ84qFtqbVxXPcDQZcsWcWDPp2S1NuQCeA/4cwEMMomsOoOrprmJAxivYfY8ii15PcaomCl95ZVXEn1GHjQH59koij2kP/vCi2EWPQ8z58yDhCBGCcW8B7rb7ro3bN51KBIgkmJFxOucpyw1D4CjFXAojUN3Oi4eI1lOA6j4XKVwOM9F/d/EYVLXk4pEx4bggCSH7g8jbxyzdrIYgSWpp0NEha3XUMW3wKAHayOQdf10Aez4PcxZ9vBqPISKShWIRpW8nQBRfCgBYjb1/8PeewDWdZ1XuhsECKITRCEIkAQBgr33rkoVy5JlWXKJZEu27LGdOHGKM85MnDLpmfilOBm/ZCZ2imtUrN47KZGiRLH3XkAUovdGEMR8376AiuNIMqWMI4VwGELExb3n7LPrWv9a6xzj9Hc/VRT+6AcEhFqZx3NO47P9Y0V5wq966PD8qgokQYJ48E6x9JrP0h7JP2bROObsb9kAXeYEPb9+XQR3DTyWYFFdkss9dXW10G7tWJAUAP4XUgGPfQ8AQgZ9+JH77g1rL7oIdRS2RgAYkjgHDh0Ly1dfGtZR1b/6krVU0DZQ1fsUBForaqdLooe4ftyTJlcwFxwPj0FqZDLepmFB0gngNxIw0utRebMLhdOyJVTXk0MyHx/+Q4yVRXiZj+FZdZhRI/hCuwrmCRI+9shjAJa50dvc+eXGG2+KfaAWkuY5fMI/eeunqWYcIIR9C7YxB8M8gMIpAF+NzjnzZvM86fuNNfSL+lAxvRyi4yQgZ2Z44J5n8XtfjH3XMUDQK8Kdd3w/fPyjNwAAMMfQlxy/LVT9dlOZvHP3AcCikeHYydPYVBWQgVCMP/9KgMjaWG0cw7H5IziUB7lnJeogJJxzZiNz71HGUxeARilgcD4EqpZhO3fsgSydFxULBsh3MAdrLwSLBjBBbpP5HIA7BqOL11jlar+JhBfPSUsiyScJYZVDwipaKEmAOB8JnMeK1qGKVzuN3/86Vlh/9r0qxmN2+PJHAbGGvr7xwxoIJshqlHVa+FnuXIr3uFXjTEvhczeVh+89dCpcDrhaj7KrD0BmPNZ4KudKWSMqIYlTktNQZbUAZC0Pf/2332KeIm+ERUrrmZEjAX1QhV1z1VWhseYYQbxpuDkB2DO+/uUHP8R6hrwIQBpzI+jQoZU1xEDoVO7N/q0yy2p580I2v7wpfOjaK2MuSElJOSRbPdYx+yCpC2J7r6ZK+qXNmyDuS2I/nA0B4jOxQnzjxs2xGvvDH7kiLFw6D3CpKZKOKgtdByTPtCCaBRF/kP5keKzPso95TpDN0GULBMaisNqP7VAhgdSuO45ZLfRUPVglbbFB/EqIuIbUOMBxNKbhuxIgfq7qvVH0OUkBLaK0kpR4EER1PrGCW3IkCyA6CcVNmmoKKuwD+RZ9hFAfwUrpFFZMV3zwmgh0v4Ja6hRWTF/54hewsWtDjXEkbNq0NVz9oWtDBmOslfeuZWwVsg5pb/ZLf/nx8OBfvch1l8WQcpUDeViB6SuvstHMhiKAR+fmRtrFPnTdF5a82m/q9yfuvXThyHBkU1dsL+1vDE337ylYYB4kE2ss/V5SSHVMA+sa8h/6GvaMbeco4ijCGnEHSjQUipCR7dh1JXVTU07GxN7NG8LE3PRQkk1fgmQ8ufM4lkLkLbE+D0JINrRg80X7b9vbHXCvCrmwaqPB9KZNKgm7jp8O312PErIghAlLlodJ0yYB2h/l8yBhmCcFID98w7UxkHjLlk0UOOTGfA6zxsy1iqHlWPdoY7UHtWob69R1H74+PEmm0UUrsOSjjUZDykqCnAQIX47d0zPrX6DP5bJ/ghBCKenz7oLEsx9KskvISawIKKvosnBClY82Qa4ry5YuY27YEYFsC1P2snfJgUi6GLJZuyezQQrH6vvfEeeF3RAey5Yti1kOJfTJVvYg5pBNKp0AWHwqrGQ/YmFJM9kwR5hrtZK76abrIRbbQzPjvIO5XFu6ftboboKpq5qxmWvpDo+9tCOUQGT+4df/KfzKL38irF01P8yfWkz7Yi/U3UxwGQnzrJeDPOceCJA+FCDtEFK1p1BB1GEPdXZEOIlN1r5TveEX/+ttEB0d5JSsY95JDZ+68dpQAQmVxJrX2H421KLeekHlDEBsI7ZTuZAkX/nVX2H/00jOTw1FJ+PD3ffeHxWYH7/l5yj82EYBRE9Yvmp5KJl7FgIElQx7o230Z3PNtFsqoF21xjJPZTIB5G28bx7qojay47ZtJ3ieNp3J3mLsWLJiyIOqJhtoH+q7cuaqiczvBrWn0Ef37Noa5kAuMflG9ckZ9ojJ5mewP65RicOccBiLtk7yhVLZ46RQWbB+48bwe3/4BzGYvg/y/Z+/+w9MAP3hq1/9NZ59D+vpkXDo2CksTJfHPYI2ai0A9+Y+uY+Yznz11LPPsQ+dH44wH51mL5LNnHOM/c7P3XILGW47Yui3RSJa2anqWbhoAcRwJfvR2jhPOv8nMqSSo/K4AELdv/03FWxJAN1abkXQ32hAvh/pXoLzgvNTG8UmoyESLHbK4r4b2Qu79tSzR49qkvFYdkGUZzCeU9h7VKAK7IKA7aYIx3Exl+ImM6MGmOdsn30HjkDYZvAspkWl45Pc3xz2j2fZwxyB5NJyaybFQ3NQQG1nj+C+ynFixphjxHwcFSFaTsbQcCbWTBQP7rV8jYoWyWpz7rzXmKPGPcUCFydhfkdbKee3OC1rRTi8Nsa/eVUkRuKua4i0SPy35Mc0SI9hviRGX9Auw7TG8G/5D0MlB0NKvyH136vvmngL93CZqvGZf9wLe5+dzCHuW93ruO7Vca6YUFIU84zatOZjfm5kvHoe1G5xctlUCmX64r7euVpiY9hy1eIbyY801g/VH563PNs5n/hcVaGlYPnnmTCFNTqbvcBI+nGSbQwh34UFohLWWmy2JhZXMF9OCTddjwI3maKndO1hWyFuVCZbyvPq3f/Y94l2HG7PRKO/kXB6dRH5Cd/8NCGhP4mAeDOAJFFa8ZPoq9cu5J1+/pvd29v52QUFyNtppZ/VaxJZju8cxDzf6x+eV14/9s73vS783oUW+H/dAu8HAuTN17K3Bujf/lr4k5/Om4/9n2b9+ulD0F+/tv/kq3v95/+k93+nPW5463Z+7+Ne763v4fze++391k/zfP71O77DeT9uYIf/vL3r/fFXvbPr/9efmfQb3/7SoJXbVgfrl70JZYRy+bYWwFcOGt0cqEsBLY6jALCatmKKFUDjyFcEtIBEOMfGVe9+D5XJVtdy8BnNxlef3xFsrA2NtvpfkE4v9TQUAFr5uIGWTDgK2JHNgULbqylU3BkkOMh7nOAwydkvVjW6wU4GtHHD3c1m2ur+Dt5XG4hVK1bFvIduqpbbuFbJEat3F2NvI/CxheyNqVTXadlgFagHfkmB40cPx8PJ9QA4x6n60nLFcMftO7HZ4XNLqIbevkMABTAdwKuSQ/3SZcs52CYAGQ8P2m/pzW2FrqGN6wk6l6Qxe8MsFbM4BF5LJ46P4KjBs2e6uHdAg3nYe3RyiGql6lS7ohZsLA6S77H60rWxCm89FbBWcQqCpGiBxD3qkW/WyqFoPUAIPJ+lVF/bilVYUh0hfD0GlnMAHg8JcMma1bT76VhdrF+yIF4yB4/9/P61H/xg9DV+ft1z4Rd+/osc+CujndSNWHYJ9BlEXkKItVYiWqMdwZd92vRZ2HSReULIaAeHlQ9f/6EIpI1ENbDuuWfwZF8VA5K1IdEmJx9/ab9fQrtt4/Dc3tkDqTAnVoWpLPn8pybjj16CjU0e4F9dtDPA4IV8hkNh2aVjE2eX/vLQwgFbVY/hlAZ4TuTZCEofBGQQBFsO2LLuuWfDpVddqclyBDhzOLjHjAMO/fl4Y2srpGKitGwiffylWDGsj7zVwiqDyjkgr1u3PgLCemNb1deArP8VLLHsk3MAuHMAnUDSoiKpj8O4gZ3j6LcIFQCYOORy9R4s9TqOIeHaM8TMjjN8XkHsO6kcDrV9iBklHBK103FQRx92viRCVM94aJQglDxsN/yT6xQoSKdP278lb7x2q/S1MJDUUfEheGmFoZk5HkaTARa8HoNwO3k2AmO/fSsEyHcJzh3yqTb/QwJDwDfalyVm6aHN9mtuCrGKcAjcEJSQLIkV87HA3BB0wGaqf7XB8FCrKsSfqxQQbMvNofI4l+pUwMOL1lwcOhhz2iDkQWTc/d3vQEZdHL2l92EFpK2XIF8adgtJVD+Pnzoj7EHl8SB2eFqFNQPkXfWBayJgvxWidgJqMQG/44AaGVQram3V0twYwfWzkAA+i6KCHBQAAElUNFZQqdhQUxeKsXwyo6GLgOdREHzOKY8//kS4BmI1lXlxN0DgPgA8P+eGj30UjVEId939I2wa0sOlkJE7IGfdUlxy2SUoVE6H8qll2KZsYDwu41DPfAfI3MUYTNMyChDrLBW7J6l6fmnrjnDbZz8fvn/HXTGEtQiCsxywoR0y0WygJoCfLIK9qwnBPXqqPuQXQ+Qw1zbVV4Yvf/kLKMRaATcz6IMdkD+HqZbNBUSbEvbu3E8e0ewIhm7B3m0XloALCOEdgbIinyD1H979KOq7MTHzworw04AbKtYMsPVG7EeSrg0QPaPom9roGDbvVNwC+Og8nEn7qpjpFtygfzuP2gYCP5IgPhuVKDlU/vczmVoh+rkPjAh//J3a2Ad+8SO54U/+6Vj42u2Tw1/8S02sJpdUECTSkmkic1cbfaQdy6lfu31+eHGHoDVqN+a/QZ5xP+uBFf7a4Bw5fBxioR7CckEomlAWfu+P/wyyB8AUMF0LsuKiMRBtkN9YV+UB/hjA6/xg1XsVFa3ZjJcltIWgzVlI0DMSkyg8OlmjTlH1a96GBJf+9tVVZFWNSeTbnD7Nulg2LTzwwGMQbnNiO80EdD+KKk4LrMWLF2EPND1Wy+/bexBA+zTtfYK2Oxs+/wu3MwbMehgdWgCJR7F+aOUkieo6Vs9aWQCoJpBXWloW5yD/7dJLL6GqGXUSoLLBw1ZQO9+MYE6X7XBc+BAFuG1Lie04BhnfeuYnrMzUvwzXIItAJjYk8f/zEIexOE32/Hf5UDjTOI4xB6Mfm8lEJT7gvQUAhjx3Mz/+8J+/h53hxwgXzw13fv+OaM+2hvGRxvoxkn3FhPLSCIbd8aN74zzqz2Z9uCjseZC8HLIhupl38hkDRagV/GOfFOiURJ58MfMuX537sCRrTygFJfQ3bNgQyeSpazLD1sdQN5ChpLpBK5sMig52AThLTGqtJSgsSdTMs8/m+SahDmwXcMNTPpd+kSnRI9DZSnA1CpNdm14MaygKwOgwWnqdxZqph/XgnEUQzBPbK+tDK4qYqsZBCF1eRRvUVVIAMR11DaG9zx9uCOv2I2QoCeHGm68OF6+cTq7VqXDV5RBxKCzSyaXZh2ryoUcfjoqBK6+4MqreDAiegLKpErVEN/ZcJVjobdu9FQXceOz8SvDK74ikXzGKM+0lt23bjppgLs81NdxLSPHkyVOiB38j4LUe/WXlkyPg6lqnVc0pxrxj02IRbWwkzsdjPeka4msk4CXlJeG7mJujZRp9rJN+rCWeSlsr8e1H/o65B84XZj1YRJNJdkAeigttdAYA3SeRgXWO/JTf/a3fDL/1379CtTdFL3xOWcmUcA7Fx7GDKGLp/+NQoXbTCQ9U1oXv3/1QeOq5XShYV1KoURR+6zd+BWvAoyED8pwBQMAEVqqQu+2M0cOoRcZkMHfholYPAVILkdLLHNWEyqNkSlmYPK0MBQqZEKgB8yGoRg+gokAxUt+aFJ7ZsC30YVeZwr4Ws7Lw2c/fCplI1hnExMsv7gLYr4cgHxtu/cyt4eVtGyACTrCvGBc+8WuLw751XYxf+vUkctCYs/dgCVU6aTJrjbZPSXHcCjQ3NtdD4u2BBMGyD4VuJiRzMdauzSgxjh2tJCQclSx7JdUiF6OmHUEI+ukTR2LbaUfbxLhfSGZFP/uLZMjUZEiELuYuK+6dn8aPn4Qio5KsmBfCzZ/8FPvzihg8vmvPrlh8s5RME0nOEyePo+BF0Ub/nj57HuohMj9opxWrV4ZD5GGZ0aZSsNNqfeaiSvZoI+hTWu7NIP9DcLueNaGPdVlbMBXHixYvgRSsicqSEewzJFHsc84uw+R5LL4YOnf47wg8IvngFsP9RszloR9JeKiosD/5O+6vPUe4Z6vl/d3HuOfoI38w04wxlN1HOZMkUYgyZfIkCmSY63i/LNq3m31mds4Y5t1DWI9qu4o1L0VZMymy2rpvNzksbTHf4xn2rJ4HOB44IwAAIABJREFUJLgkc07QpyT8JTdU5Gqjqv2l+04B+x72cX0S+tG+Kho5RkA7EjmugPw9ktdpT+n+R1tQX6mi2hdJfCJ+R2nSGlW+EQzn89IMokdxPpwB4t52+9enh0mf35DY40HKdDIfSsj0s3+QeMmQbGKOV9drgZTEjXN4BvOtBUha8/q7XRQPqWJ0fXZPmUExjpZs7vM8hxVQOGExQBfnKc9PzezJJLJUs48lc7CSNtGGTKvWuaxv/VqTsS/w+i3yGaBPSvxU018kgewnvRa9cPaTsHfu6eDaVSn7uZyA4rplVl50AhiVFdco5+FzZ7vJxKqKWXNnsbQrKZwSbv3El0N+NvlIPazdg/RHKSjViK8epIfXsNcdbiPhkXhGkXUZ/t5/efUQ/rrX/xTfus99s683P6B7Pe/k99/4yRcUID/Fg3ufvPSdAXBvVIWdX5O8QxDs/D70wm9daIF3oQXe6wTIcIFEYg359wD434VG/g/zFudHsLx2+f/6921/LU/eHon0b3/+2/v982nId5sgeOM1WFX5zgiMNxau/PR3+G7fX9Lv/PMvDwpmF1JVm4u8/CAV0pPwmtYTu766MkzE0qXFDTSbfytBp88sA4AeF22KtHIqpAJOILMFW44CDtja3WSyWfbg4gHZg7l/C6j1Au4ks+E3/C76/7Lxr8RPN4W/9a0vQYWh/UoZfr2HUHdU87kCuvrKKjlXXt5utTqvl7AQeJlNlf5oNuNWXlltLqgvCFdeXh6r3jcB5guWlGK1MZZ7HOSAtpfqRcEPQd8lHHxiQCzgkJZDVuN7eLMK09DtXsiIY1QB62vrAU3fWzfzWsEIjFtVluIBnopVN/47du6MoYmSAoKwL7+0KVwOcHWGg7VVTlkoApTqe7g6BRA6wKHUMOE2FCcSBNmAF9qQbDbThINFD4endG0KONwZgt7Thk2ZVkoMxDEAi16vYIZ2DbVUs2k9YTWpwbpTAFQbeC45HIpO4Ek9ffqM6Iu8FyuDm2/+uXAXNiZaVHwKq5Hv/+A70f5KsqYOQGo6ag6zQGI2BIcrD3NWnI4A+BVcl8DQ/7uQQ43khNWjS7AS8EBZC4AkcOIh2nabTYCq9hmHUbXkUPlv+zYBFn/p1skAC8mhtHgsPt5tEaDswR6pH1LFUEuDiCcvAoyskqDLBJym6gzwREDWvz34WaktCbSVKswSADABpBEAYB30t2MQWwbFS5hZKW91tGCrYIWH2oUAn7Ff0b9MfzgOIHrt9ddTgVwZq48FHg8CDkiWrAWguu+BB7AgWhW2YsvivRRRRW9wfRJtUjKRMGyuz/BH7R/6GS/a/CRF+4NzPA/AbKrrJLccD/ZZcyU87FplWE+bCVRGAoRr1XZEMDqHg6gEnBk5Tpuj6Kt65qsWMR/E67c/DhMg/rfAdSsgpZ9jJabgggdYA3Fts9+CAPnj72HbMbSXFSj1+QpISCj5FQ0ThoiQYXLDeV9LH+3nHDMJ8mOIBPFAytj33/oBLX1lOuPU/3YhMLNgNEBTT3N1mEb+BUhJzG/Io9pTldEhVGYFzDVpEj4GkUPWLKUqeTfWQavxim+WwEJp8Oj2PXFuseJ0MfZUuVSXa18miapKTLsxAc/RAF7pgObpBpFTfWvwc3rKYJhRhn84FYRacHVApmWnZXGz2E91AvyQT3MW4EWybpZ9lsrVErzYdzBfCFqUTZ0Sps+dE17e9FLYt21nuOGaa7H6aUR5sIh+S2j7ji1hyerlgESoVw7uDcsXU2nKeyQDCphj0ME8MgBh1ULe0K6Dx8M4APSTgG2TyDFZiHVXK+oXFUwHCVg3DDsXELyBEOZugIJj1QlCohsf/LnzZoQ1l60CbQHIRGWyfdf2sGL5CsCLVhRmR8M1N3ws1OMP3wTIvv/oET6jOixbszJkYJO1Y18lKqQq+jQEI89X8nsAoNnn1IVqRhBdwELrOuddgSitLBy/kmi9ce5BFcIzJu6ZYGYtBpkjeF72S8d9KvPhSKpue6iO7YMdNDslH1u4L98IAsnXn/8AuxnG5C/dWBC+DgEyDMdHkJ331qqsAwK+qb4m/MbnF5I1Qb4O/17AGrEPQnkhKrUi+o5e76exzNi8ZQeB7yUQPSvDn/75N8IYgKIcSIo8wuUnji8ggyYLogNiHnBWK8ddPN8C5pD9e/aGDzCuzwD0ZtJX48QEnhLJCPqSYM4p5ssi5pVyVEYvvfh8KMnPQPVHRgOWev0A4HfceT8hycuiF/zkKZPx4Cd4GOuhtSgLU7UpYz07SIbNEYLDR9L/MjL6UPFcArlNv+N36rBhaSfLoJ3xOhESbwvkqgHFSyHwS/Cur2J9PMG8JCidBfFUBKGTC/hn5bYqHYPvT5CxUQiRJ3hn+2tNI0jo/BkVOaxtEpPOKQZiv3aEHdrMxP3YEBEydMIeHvuR3NTSJdqcAfaxXgnMjkzmOasqYY1I4jOfI0dh0bwl9M9elHy12PqsjwDavHlzwpKlC+mLDVS/54THeN1Y7suq6W0Ql5/+o+veche059FjKCsJlmYtq28jn4Q+q1pEJYnWXwUA+YVU5D97x35UN7OZAwqZhwdZq+tRQ5WQ+bWP6QZrH9Zl50Mza5xMXdeszjZ7J12wUmCWe2vEeu0gfeTipctDCn2sn77QChA9iqyOnM5mFAwNYeOR1lDHVHkW/m+0CoumdkB5FIs81kIsh04hqlq3qy50g+1NnjU6XPehS8LSRXNCNoTudkiLCZMnhp37d4dNWPOZ27GCQo4O+sGiBUvCMaxlzE3D8SX0ANi39TSHUYDtEyEqutp6w2HUNc79khSSEwLPkmA7aM+xqDTOMrcKSLouLFi0KALsVVgySkB1qPBgLe3W4o1n2gAhZDSPyoTYf5jkE1XhaRHgdSwLPjdBjEigWVRi/pSf6XBR+SThYpW/e8gBAOnsLJSQbA6XLppPFXl9nBt37dhGY3WHWz52LbkdKDPTmH/OpIQH73kwrCUbraef/SD7lJOnm8P373ww3Hv/ZgLdC8Ntt32CvVwBIexYyw0gP8IKLkXlMJk05lDkZjD/DPDsaO8aVCBtAMT13GNLyrkwadbUkE+oOAkUYSrz3Thyu0Ine9Xj1SgcusPx2o6QypzY1N2CXdbp8BGuTXKqBLL5D//H/0EVtooA+LlRWXr3/d+DxJsEkF4UC3Va22vZ2yST+YNaGlJXMrmWHKLsbJVZGfTJYkiKZghqrLrOdIayyRNikdEu9g6LFy1j3oKArToN0I66lbaeSf8uR0pUV32MvU87Vfhjo+JuOyq98axVhRAxEnTn6It97AssnjkLm1B3uj5s3Uo+Gmrlj5IVIxElyad94EjWPq1YfWYS3U2QWJhoQr6NhhA5yfqSF+agkB7B3NCAIk0bqCQLjdgn2J8kQvIKiuLa5T7c/bgWXo0UIpkl5Rxey+e5x9ce0kIl7fNikpaWiG4J+F6SzdyPqCSEUHGOcpoxm8y9hD+3kMP51t+z39oXXYv899PuJ3m9SoxM5nPnJJWwKibdX41j/A8yvrVVykH91EmhgSrzeqxse7BIayLXx+iNMfSBNpQx3axdFazlqo5VzVlYtXTZ0pi5Fm0fuQ4VC/msMV6L7SlJ4178rFaNQxZXjo8Irr9KgDAnShq9SuYnCGT3UhaLjOBMwGwcyQrJnX4Knw78xfyfOP9N+cUtkbTOYB6XBO6jiENlTDeKp1FYIzqPS4pkOeEwD7dBdLimq+azQKaYopJ0noXkwn72+4O0v1lQOWSTDVBk4L9bpGb+xhTWNosX3MN3s/dyvrdPDis4bJN0+m4p6vFO1P6DKuymTOE8pXXoYFSr7aRYzEw7VxEJLgkQ5xTJr8RcQ14jBRsjsExW3dvTzU8gNFLJdnPvOUie3uAAeT7MdZ3stTJQy2aOpAhgxLjwmZt/le9LIGnOMndhsWsoTty8+u6vkfiJhhwmGWJJxmsEiERIzMUa/r23XHZ+4gsuECDvFLx5pwDK+T2398tvvXWF95vf6bsNIL1f2vXCffxnaIH3AwHyxuyweHJ7p6zo+/TR/7sQIHHP9/bWwHf6+efzWP5953c37T+uvj2fqzz/33m37y/p6z/6zUEByGytmqjcS+Jk0U/F3sTxRVSn1oUKbJCqANHyACbPcDCbVFaEJ25BrP7NAky1qrId4L0KsLmMCkU33e4xrVA30HAsQLIHGy2G3Kv2m0/Axt9qQg9VHra0lunl0GDlrQfqtVddTaHf6bATgEr5vxWLVoga1NfAeydzaJLoGORUU4TKII/DhJv+LICNUUP+5Vbge3DQBzvaP3GYMp/DKkV9mo9z+OkH7FjOwccKKNURhu7OIChYMGov1hMzIFdGcY1aQKj2EFwWePJw0MM96Q2tdYgeylrplHEoPMr7auFh/sZeqvDOcV9zsNyRbGmjIj2Jtp0AoGYV6kGsttIJIzQsVnJBW4MWDqkZHHSOckDNA8xvkqgBsHDbaC5HU20V96n1FYdSDqDt5HsIPkyEUFGpIXA1E8XLOYDKMTxPQaoiKg8fefDBcMMNN+Dbewz7p8NUgC+kenQr1heL4zWeBpzvBVi4mKDeDS+sj79jkHwmRJCKEatPazlsF40vjYDltq1bomXWNdd8IKpdpnGg1CdcmwLVKoYr7iNY08NzLvYQAngC280QPfqb13GtX/kvM8ITVFJOGj8u+swLULZR3TwFoOEsB7l+2rhVuw9VGvwR+BYQzOKwrzWR1b1agEkYnMZHv5M+54F/tJVyfK81gwf1PkB9+4y2SKcB0cZDVnmY9lC+HdAozSBynuM0Qi89pBvyap/VI3oNtkyqbVxj6rTG4PeLsBg6ie93O8BpC6RVJiBKK38L+kqc+az05c+kqlMffYMlcyEK7cOGTnsY1P5JVYR+11YMasMmMCcBYYWtIFNUftDv0jgEZ2mjRtsO+HPe2wo+bbHsk4IIkhu+r/8teN0dbbCsBE8ADVZFaw8jAfLbt40Lf/qDujhOE4oOQAf6iQdf29hJJjpVD8/zKkW0NfIgP1RtHmMFhlQg8VDoa2LP4HgKUOB7OhYFTaMtHc8pi0DqcIbrpLp1MTYUqVy3Qdbf+vu/D1dd/YGwgarrORABx1X8MCZt92wA3hJIxpPkKLRj/9FMxa73oYKsUD97A6KHKgwFex3j5v1IeJwDjEthws4BOJ4KOF176hgH6r5QAghQUlSCGgtbGCpEz3QBLlC5fuzwUeaFEyjGpqP6OBgVWFdcdy12Hzti+x+FWDlBro3qiTkV0yAryCyxkpMDfyfk5j0P3Buu+fC1hImPAhRiHoXIq4JAm7tqdejcg2qLdhrguZ2BFNi4dRfnf8ivFPzeGQ9zqajdToZJL4HTTShGtKebPHU6uQmN8XV61Y+GkK3GSiuvEDUblj1XX3c1OR/1kHGHoo3TpRddGvbt2k+l5gKIzaLwLNlCzqsD9L89h/ajvprF3NcTg7UFS+xPPjr7qaCy48h+omVdfJLRriMpktXOweZECB7F8c1YKqCtBSvGMy85XnMM0mZcOX9WMj5yITvPypoxr+UwRgwGzqKC15wZ1Wtf+URx+JPvU/Fp+C7km18Sx73Y1qgGK2YO+uRV2eFHT7ViC9YQ5s+aEXZvfTn83E03QfYQ1AzYJXr7xFPPMhb7Ia0Wha20s3OyII+FpRIgE4vzyD+iIpWq+z7mpWPMHYeYu5dRwVxeVkZ/5Jq1nlNBwVx+/x13hilkvkyGiN+zH/se2lDFQjUV4BnJjC/IvAHyA2oBaze8uCUswuaokvXoJFlPS6i4lqiYBfjbwpgeSX9twFrpjh/eHTODvvzl2wDjEn75gk6CRqp9qiFaKvi8SuyyaiH3tNFbyvVpVeMYFoR78cUNWIFdTPX/OO75qQjQFTI2LCSIii/ALMeEY1jyWpBLIkQLR+d4M4hUYwwTIInx7aZmeEMiMPka8RmVIs4FwySIFdxkeznGUyzTBYDM4f1VaTZQyZ46Ii00QOjtoQ82YuMmCFvAWPvUrTczL/J8eSNBSedX1yH7VymFCpIUnYCnE0onxqKFfsZtI2Sg9oYgd3EsT+JnkvE/eng9gHgZtk/L4vu73nid2gWu+khZ2PzwKSrTF0fCw+u2LSTCR6WPiveiddwwoeNaKfmnOsx1chR9chTzVg97kFHOi+xT2HSEMzybVAOO6fsnsVNSCdOMNd1+ChiIkoAw6w+FWanMZWSYYefUjQpgX2VjeGEnJO9UQsRnlIRVFy/B+m426pnu8MCDD4X5kkLtKAyxOsqD+F2wYCFKkvFYi1JNDaDofiwf4L2jpw2CHdsx/mceWEcLY5E+49xvZtW0adOiTaNqOYFF50VVnq0AuP73GNZeq7UtTOhi7XBedQvbgwr2DIRGL2O+jrZTpet6YTaAZKd7C9fsFFgYCZU29j0WlgjixzaX6KeNGlEimBUlkDwGhZaKxxHMuc69a1YuJ7PsJHMrijHG40svrg9lpQVYEM5DfdfBul8R/vov/ib8wpe+yBzI+7IgvQzBfZoQ+R/8yyMUa6AS/fynWT/awxc+fyMZLTUhg2vjzcPzjz8MKTaDCvaCcK6xMzQdrwsvb9xCgDf3wLjoIlOplcyfti6Ia1Qoly9ZHPIgjAdbq7BZbAt7D7VALkNuASbXtdF+Y1PDVddcGhUgTz65PkaNjB07iTy45jB9DuTEdABY+uOu3RDXWO9NKM1H2UY+E7zpqLREIcNhLBvHjdNykaKElPQYtJ2KDeMo+n5peQnPhTWRuenEMSyjquqieqPSDBL2IFeTCVNG4VF9PeHl7K9VwLn30hqqE0JUcj6XvYLEF5MCcwuKG/aJB/YfisrSpZB12nBVsT5ZHBQtNlm/nNcdB66NnfTnTmzs+pgzu1ibnJrtB9NoR5U9pYyrBm2NmP/di6sASmV/amabBTgSH4OME7Og8pifGiFNYlYHfU/Sw/1+EnPBEI8c5321gRZg2M8s5FDt86rjE/1QosPfU50qgSKZ5rnAvZkKGsH3Fm3bVGZA/pTPnxWLnU5jwVeGVaJZIBnMaZKyaewxzOuIKro69gBZrE+dzCWoO804Ub2Sgd1ckgtDnNcg+7DHtIDCvaSEsupF1z6vJZ25zb2ViotIgLAnhPmNvxs1H9yfjTiYCElLZJ8M5aNFVR37nmPffC3D4ycd+yb9/KaYgzLAnsDx5jW5XxLkT+Q3JZ6d8+JIVFdne9jjxDBwz1QUO7FH76Nf1nAG8yymSlQFeDnEcLrPif7yDGuFjT4GwqsUWzaVLpLkqvV72JMvmD8/kitPP/V0LABxTVI9LMmZrDWquSb8t3s4i0oGuR7PTCoXnQtdU1XpuJ+IKmPe1z7iOcnvVQVJckXVIIUIvn//GZUz2AsyTtx7SoAg78RqK4U5owpinYKFdM47NQPhL//0W+x7mcM66WU2+RBZ/xoJMkzku6EdBrn822rNIQXIBQLkbaEOFyyw3lYz/cxe9E7BzncbQPqZNcSFD77QAj91C1wgQH7qJnsP/8I7JSB+ogLkAgGSwAx+Rl/v9vqV9HeP/v6gfuuGZRuQN5mcig6q8DneUpFPdRGb6zFslpPY3Fp9XDqBymQq3vQtz+aANgm7EivS2qieygekTuXQxemLasa2WGVfDDDfCmApgOyGuRdrDA/Q0UKKQ5aVs1Ym1gIuG4B+EiDv6ms+GImPg1RCqrLwoO6hSYC42mpqDtxaBqk0cROfzybfzAHDwvO4hibAsT4OdlaAWhE1leDYWNkH0JIOeJXJ4X7v3j2xKrYY8K4cOxyDcBu4B6vuCqlcPYG8u4AKpwpASKvRX9m6je8JdeYAq02EHrcHDh6OVXLpVvNyQNKSwirb/Vj4XH7ppeF5gj4NedVGSuDAalkBzmLAxxyr8FAaeOjp5/DTTZV0LRYYZ6jqUxHTzSFhpIAjbXnOKnsOIrkoGEbhD90D6SGo4YEwD0BHn3q9w08A2At4zeZA29XRGkEdVSgeENc/91z4IEGWL256OX62AedPPvFE+PRtn+LgfhBbDQ6BADQqQrRs6sBT2Yps/eL1Jp+ERcV2bBNmk1OiF/I+2q8GMmLmjOkRdJ6OGsRQYQ/f06loFZQ5O0QmRK9hABjBOjM8BFvqObD9ty/MCk9t6MfaJieGnvdwzVl4dU+hzSRwzGQQWPGeVEdo0RFBHQ5fVjrOmDULULw1+pp7OFMVIegumJpD+2j5oT2PEn6tUbQKK+bAWER1nFWxz60DzOK5lQKCtgAYaXPVAsDy9DPPRuBoPtWzVsJKRHjQL51UFrYAVhylInslFk61KAh2HTiEAmAZahf85TnIJuzaBHNVQqVF5Y9KEDNTtJwwbFX7kLEACCokJHC0DWumT0nySH74lTjgohiirXIBlsw06BHE4l6itQJjwApriUWBK6sYPWwO22BJgAiCCSRIJEgeSsCk8LsSIP/zh/WvEiCxTnMI5PTzE9XeQ+f8iJEKdmq2AGjLPXoqT7w+ASIkcNRhAsSXAl5IqjC+Iijge/ISq4ILciGFOKRfToaHgPl2MjQ24l0+EfWXwEsF/ekAAHUpoccCO1dctjYcByxVMaL1Szr+6oLsVmbGYNUhb23bQ4s7yY8cKg09qHdTeZwB+DSaf7dvnyEYthWAqYBxZHByhiHTjL2OFmyesMx46vGn4rO2arqPzzhw5BDBt7Ox5yvB3opcHEAIMwk+fN319IuMUAVJ2sB8tdBQdhRRd917d7jq2qt53VkAMhRhjFOryTMAsfIhabsBujNoE8f7nfc/EuYuXhFqUG2kQeipkDkJQdCCMspcHQGKhYuXhhcJuO2mmjUrr4j5ICs0Qd5u3o7nfFFemDF3Bu1Vgc/53pgfsQDv9pNHThBGfCVzYHN4YcNGqn0hfrEWeoWAZQHMZOYtQaIK1QqMeYnkUirLVd8Imgk4CaxvRv1UjhVPJ+NNgMhckZOM9wzGnm0+mefTQFXxeOaXZgibiYyrTogPVVjdAGdHIZLKIYnWP7+Bin8BbgAqxnE/KsJU5iNJFYHY38EG6+t31MdxKPmn9dH4Yogt2uP2q9PC0Y754Sh2QDUQ1IaxpmCVccO1Hwgbn3+eMPly7qUk7Nl7II6/lnZIyIxsKufNaaKSNeks15UPAIrSaDQqQ0Dwc4T8SDDcfccd4Wv/4/dDO2CLIc2uYSqMavjZYQjii8kGSqWPPPToo7FvriDfow4yPRew09EtAbJz98GwdfteSI+VzNmjyCCowfLvBM++JFz3sZtCD2N1PxY96aiMtOo6eGB3+OVfvp33TTAOWpD43OohlvW7nzFjFmDV01Ht1sY8tBBQXIJUhZhgvzkMay+/FB/3bKy3HogVupmoAJatXB2+/Q//EDOWFi5aHMmSNvqJ49NcBseFYJzWdFaFv47ZjNfxKtHJZTl2hzc4ic3Ga37y8b8BT6MykNBhbXpyee9++sxIApmbIYRGnEvh2WWHX//13+OZhvBHf/Q1CghqQsWa5aGJ9SEdBcSmFzfTbtvDytW0KfOegfUG5XrtEhUGcO8iV2SQcTR79oxox+L8k0W77Afo1pZlOjk/zvMCwiofBdj83XlrC0LTAcA3+pjV064Tgv8qQpxrh4l070vlm/cr0ZIK8SbgTCAaY1SyZkRoZXz0ADybdHOOsaH9UGacL9oBks+Fl1kLslQjQjpk01ey+DMmO481AEIb5daDT5LVAEA+dV52uOyaK8J4+tF99z2CuvMw2Sirw0VrLw4byAA5AXE2jn3IPFRnqlolvgwML6YwIJ2Q9C6KA/rpyypgO7DKNKNIAmQ/5Jx9U+BWu0lVAQYT2y+seFeJ6Xym9Y1EunOmmRUSeoLRApMZrJMnGFsWAbhOC3o7kwumR+CacRur9/mZ5JE5Aa5LVvFb7S8oPAxgu7Y4j2k5mEY/yyJMeQx7SHPRDmNXOYj9zYEDO8MXbv9C2PzSzjBv1sLwzW/8TVixcmm49MqLwpadKC7JqBidPwG15TpA7GZUpZC5henhs5/6cDjTeipkUyBygJydPMihfPYd1ZDWA5BCe17YEqaUTiO0m5wp9k31kHMnINFqmQcXzp0err98bcgYQDlZtRe1T1rYta8uVDf2hnaCyLvox2XTisPEMqxesbDzc/vPjoJku5SQ7PTwwGMPhBs+cS1EyCz6Gvk2rP9JyWfYe2WSpUQ7abfF3rK2BqvC/GIKaSR1zZ0ZFW1QB7RZG4PlJXtqA6dVrR08cFQ3Pp5LfrRUXbJ0UVTODHCNORC1e3ZtY4+QH4qZE85AblaeOBX74BTUZyPYN/fybH0+BrBLkk6ZPJX54VC0UaqlGMRxUUzhj8U+qp0lQc+yDlWSl9LKM86h7YogUrXEnIDKsdusON5f2yJtsNyPWrhSc7ohEhlmPZhFlp2XGy01Bcfd08UiC/qLSmkr/i18MX/MPWIkOvhd7SwlX4fVqqo84pbBeZSfJfoPql8+38DzWMBhoRTvrRpDWyznHouPpmBjZXHJ3t07wxwIcdf4bMa5KlstsFT8noXoMTNpcvnUqP5ohPDvQuHZzFgYZH+expzlmHFcSJCqTpd4yaRdE4oWiAauK+oLYpFInCUTAedmewwRIJGdcG6I9+nf9CWUy2nMQyqND/35vFD+lUSGhySGBVejWQskDLSNUo2m2so2OEP7DRMgEhpxLPE+/YwlFcV+lHZT6RDqZoY4d3nWMFfOvCbnRJXYxaydKuUsBlMxPpr948YNLzBvtLEOjwsLli+jcGtvQpXLeUwydeqUqZFU2coZx/2184BtIClmEYjFQBJlWhirtPHsMJq28hw2cii7xX1/M+2opatkiURY3CdaWMP37hn6GGfpFMHYR88NoLplrRgBu5vYa0JED1KAgULEs5xKwsyR2HNlloWbPvQZ8l7ymEuKY25NgrEfJj2GKxJfrywYBrqG7SqG7LDiY7qgAImD79/4ukCAvFnr/Ox/doEA+dk/gwvZzdu4AAAgAElEQVRX8F5tgQsEyHv1yZ3PdV8gQM6n1d50d/D+U4D89T3/lUJI7Iqo4hc0ELizKrIHb3m92LupYpsPoN6uZ/rxw2HxgumAHRyEJB8EPwGps6kys9p0wEBNPcY5uJzhEFUNuJbNYbyRjXEEZ6lMtCLcQ02iUh2fWQAzg8+PYeMhmXCKw9s8K6wBf1o4dO3cvSdWh3rg8pCB5XasnFV9MAbwR5B8DId7veM9MI4CYBT8scLZoOM2Dn9zARYOkyth4K0geQsAkcHhs8nqsBr4Yqr83cAbXHn06NGYBaKdTrK2I5AFhgIf5t+tCM4TeACY1R5LcPAgGRPa71jpZqWUBIlAYlQAQHp4KNF6yyrUfDzpVTmM4CCpfVUr92115UiqjlO0vXoFkBIgzMNnBvfWwX2PAGSwcjMGsrOPLy+lvTjYe1gyHFUbjGMQH4VcVyLQNClMxVN8ELDwLIcWq2fbqNQTNJ8PwL/hhRfja22Hjhh4bxhndbhi7eXYSFGBznusIcujeuhAJfmhkqYIgNRnq9LBw2rEwgBQNhAI/bnP3h6tuEZx4N+JBZi+45UAdoIw/vFgqz+wVYVWWI+iv/zSxwhCfxFSDJAslYrR0ZAFDYQcT8UrHmwtDHDtWpPkQypZeSuhtgdF0CTICsEcD6GCxFWAN56FBLZUIniglSg4AyhQTiV/O89VNZJfKnwkTwQrDHKuA7QuBDjq50Cv4qiAA6PtegAgYRyg7SSIMcmvY8e0qWkPy1asxBM7KbwAiZTO8zhOAO1UVEIqQLZi1TSdAM69qF4EPtK5n0gE8Lk+N1UgEj8SINpRaeHjAdIcEA+WbZA4Xlu0v9J2zApd+rZtqle74LtEyVnAAG2LfI2vt+I3emdzz1ZOehiPB3i+sZox2kZI0HHdgl5WFf7Op4sjAYIBRTyMRpBzCOgczgV5OwoQ+8DrCRBL1ePve8/cdMz/4P21TvFnVo2PyUkjPyg3rCIXZstLr1ANPDd885vfjLk7swA32rk/q5QNZJaMyaICVcsZAUZVKE3cl5+pDVqvbUTfSFj9nIm5NR7QU1Ff2P/tW3rQVwNKF2CZs3DuLPoS4B2/09ZE5So5GamQCp1UqxsO/U//9B1sjKaEiwC/+wAsdhCinMpzTGJOmQ6I5zibTq6Dlj9pzEG1VOvX8DxXo/Awr+De++8LH731lnDXHT8MV155RSQ+uwEe2gHhxuG1ncLv9UAGC1jd8+Cj4fKrrw2HTlLtzb3YRj1Uox4+uI/xtzJWe0tArNv4MgMEALOALCJ6U4dVqJA7R04ejRkCH77phjhvHwRcXjB3XswkuemGGwEYXyYg+RTmLyEUYCnVCfidToOMBWQrwupQANXxUE3FsFXkZoAIfqj4MA/j2XXPE/a7mnDxpnAAezKtluroa6mS1vTJLNplHPNaMkCjeVDNgNaVvN9NN94Yw4ArGRspkGX7IRPWXHxpDIvvZb7w2gsBe51DJD0k1H7++qHgbq71fz+CFZlBx/SX//ZJAqUb55BJ9FIc/2WEBNdXHQtLF8wNm8h/WEh2yiQIMUG2TlQ8d93zQLToy2R+AJfhfrHQKy3CYi8fkgMwh+eYmZEbnn7yaS4jOVzCPHeOftbLHGcmz34I3h5tXwD+xkc1QlL47g9+EL3uzUkwSylXYo11qZnA5lqA0joyWiogHkYyJiupdp+7YE74xt/8VbjllptZR+ZHCyzJj2lk2PzB7/9u+MTHP4jaZ3osAlCZ1sYa0AZ5ORE7PYE7589sxqtzwiLWQC3+BKmcwxppY5+bxOd2XtfF89ICbiJE0JPPPAOBsERzkFdVHCocHIfDGV/+LTH0Ru/w1wVbRgLkNUDptWqLVzUjjDUqgrFwEchSAWIYcQNgbHEhQdjkGmQSyFxDdftD9G/J61/40hfCdgg7biNUmFsC2XiCEGcBzjysql7BDqoCtc1MrKsEJFWFrCOXyrlzwcL5WFxNTGSNsKbXoFLsH4GNEOTITMBP5/xyFCTmfGVB9Glx6DiacTHFBVvPRMsolXLe07ETx6JdlnsHiSBfN9J8JhUnEiCQ1IKG7mmcT1ogNtO4ln3bCOWGcKhWkUl2zuSSCnIrjjCX9oSt2zYzX1TQnrQxxNtAHwAlRFATdn25jJONL20Oe46gJKCLTuNeBkamhwcfeymqRqbMGht+6de/DKFDPkxdNQTIWHLCCM1mr7QYdeYxVLdaSvVDArWhtkqCoDEbyj6idaLgp/so9xslFJm4v3J+kvh2/nfP4h7GeT8TwNd/c220Ej+TeVJQspf3M+vqCL9nDpZqOos7VH+4P9EGqAuA1jVRFNjCEau3/RLktFjEtcc1yAp915Zu+oZ7n3xIey3GJjL/TmbN1gp0ytTy8NhTj4SbP3FLqD7RgDKrNOzdtYPrGRWuvOaS8PgzTxCyTXV/QycEKuHhkL6SHPl5aeGaq5aGzHOoR9kTbVn/XFiwZC5FN3Whj33FhocfD2tmLsKujPmxeyBs2r0vHFLFw5zfy7Mv4F6uZC6bVJAVehsPQnTyHjsqyVGiLwwynlk7CotzIZrYUzKXpTKH9BL2kAJYvQhrwZTMkRDWP4hB6Dk59AVI0uaW0zrYRWurdgo3EpZGANXYKTahMHFvGwm3XJTTqEBzRhPMzRpxAnVjKv1Am7gTqKbmzcM2lLGQAVm0gHmto6MRJe/JaDE3BTWr9nxax6qg27+dvClULTPY19D4oakaCy3WliSq21UR9NA28RnzdzH76jTm6eOQ6tHClH1kPeRZcx/PiLXOIpASyJTRrMW9gOx59LUmCNsknmsLa1QrRNMY9ijNEoCsve7hoiqArByJD0kBrY7cl7uX13JT4ryT6z3DnlZbUYmQYTWI482iIYt53CHYVyIUzQvOsvgLutuXVA7YlhLxkhAxgJzP9vMamxpDDhZvErrHyaSbgdK5h0w97UVd86P9JmNCO9s27nUqxUvVtJEKPKc19+vNzEkxWw+y02t0f6pSwXuPqhbmYlWu/vGe3ZdIZrh3OqcqhWt3n5ngPIatvhKaBAtEVJ5JMh/5iwWh4qtb2bdp1zS0x+LDspMhayhosGDJtU91eQekp2uv899Zi6T4XMncTPbuEre+s3Oxyt9sCi+Osh6PhhQuRCGZzDrmfUt0dSFbUklqppsWlYWMwRb2v62Mzyoy/hzzC1auoJChigIn7LNoh9EUfmgRazv7bwkCVIKfZ8T7mMfofcXQdwpXJGS8e4t3xjJ/W4Dm+7v/V8lsPoif43sk9puJuUpyqB/7MYsSLFYZHGTwmIpIW0SLMHI9UkZwDR1NsaBNNWEjFnVFuRXMqYXh+mtuZg2HsAsoDslves2KYYjQ+Ine1Cxor88DiXtcZ6/zr2C8YIGVIC/P/+v1RNX5v8t/1t+8QID8Z33yF+77nbfABQLknbfhe+cdLhAg7/azYu1+v1lg/cG3PjOo9Uc1xEMyIMBoJOLK9q1eV+2dzea1gs16PxvgXdiPrL14GYcAQC9Dptng1gN05wE45WjHw2ZbZwyBXTe5Eh8e7vSA9YCsDD2HSiMPPG64VTVMJny6gQ10JTYTrfxci6DRvNcKqkMFcTdTldQMiGjVmJVIfQBxMXuADbUkDOXl0RLKcGgrwfy+AwBtItZdZgFYUay8/RAqB22fThw/GQ+Jgkll2Mx0U6U9l0By1R9Wi7ZwANLz3oPJWBQLkjIe2PSBP8jBQxXICYBPwXFDbF/Y+GK0IDGnoxFixUoygR/BiDEcLktpOytRBbAEwgUfOyFlVHD0Rb9hA68zOZAWAxK+krCgAHjIwdpBAkhAy2o6CZJzWD9MJj/B9/HAZFX/Kdrf7x3sxVR2xywHwHYPQNovWa2lTY1KFA8tAho7BJ0gSbT9WkmAeBrvoyXYAvygd1KZq7XEoQP7AOAWJALjCZYW9JoJwH8UwFbljkoLD2FPP/UkwEg6ll+XeSQEFNoW20rw0LDMUsA5D8JWn1p5WkMfMRT5v99WFu58BpLDSmJUEuPod90EzObS73L4k8FBW9WElmUtgDICYnV4UE+gPT0MeoAV3GrAdkuSQKVEjgQL7WCV6jEyZKxGt2JPBYj3agXrLkDO62+/PbRh+2al9SEILL2ffZYewj2q+vfy5csJGa2OKhsrDwUdTwLsrsAKR5JDO4VqKrfpxZBWHEaLJ0R1iFWEHqhzqZS0anuMPsj0UZ+J9lgt9IMYaE8bWFXrc/Pg6CHS6/Eg6TU7ZgSY/BKksELTgGZVVyqXJAckgOynVtp5wFS14rUKHNgnHXva53iwlvDRCkvATwJECywJkGHLm0QVHof7GPDpGVEyw9ZIBJz7r/HYqAeBT1ryc/gsJDox9EewMWGpZU7IUKXnkDrEfjtINex0QMMW1BBF+JqPJQvgGRQ3EmbTAUG7JNtQE5wAvC/geRm4PAjol2VlIZ/bqaUCwIW+5jFYdIhcGuBgHm1sUJnkm/XCi9vJkVg0bzbzAbYekIBzqSZPNpuF/tIPqDTI4fsMiiTB+iwAzI0GrMdg+d7wsU/eEu5/8D6UD+MgaYsSFjr8LxdC9IXn1oUrL7kUIIMKafrHSQgyx/qLL24May65KNz1o7vDpz9zO5WeveEIZOlcxk0zlhzjrcgFtLPi9wCqlvGE5jbi+z+a52a+RmtbM/3xANYoxdgqWQ2fSaUyZCv5GUe5xh4+bx5qo0NUpjeh0DoDuCIJctnlXIvPBODnAITxAgjfg5C59lnVEGZ5SKRqYXj92lWQaMxFPB9tbY5z7VrCjcaKzHEteHX46HGAoLYwiUDlOsCj45A8lQTuFgG01tN/rSS1rcuYY09jybVyySLem3HC2BZscx6qoCL50ccej3ZHi8lykUiR1H0aVdxMrs+eJdDlunCEz7NvOsd99VbyYV739e3HUH0AvNn3GwgbHuxHjYY9YwNzwXyyQLIYA/mQ0flYfn3jf/0tloXZMWtikIVax/UJZGZUQIKMA/xUcdRQ3xruuutH4Utf/AJ5Cq0xy8p5phEV5AnmudIJiflFQFgVYAdgn2DcfNYO+2AKY7WNiuJtWPWMK54ESMicy3Oqx97whRdfgLAlw4m+d+NtnwsHtm6CbJ1AHsY6rAI/FP7oD38v3HjD1Sg75sRqWbMjnAO0DtFKRNLKCuYm5iOr/KfTTl3MfSO1H+E+a6g8N59E0tvsLNebVSiptGvLpQ0k7I8wj8cQcF6fAYBmRf4o7s8/0WtdQG4IAEqM4derPLRwGbJeeRXnSIBFibnAcY0SjWecheWT9lSOs3rI46J8bAwB9tOxaxugqr6W5z4BldCxwwdY1zbSVvnRcuz4/iOMiSPk3pRFcLEPUBFRTljFer8X5eRWsjec77StlPgoBGTL5b+bsEY05+gACgHVnVPJqBJgngCB7/pkALohu4K+aaUtYd09hyh8mINSYGzoYz3eDLk/H0LK9pY0dT2RAHESE5g2lyvddqKNeqMFEIQGIHobffoV5oUJEOIV5TPYN/SF7Zu3AswBKNdgmTm9IhLymTkFrLeoMyG0DnAPY7F9cu08wno5QJscqG4Lh6q5XwZqwXiKJFjZb//5z4VM+iViIuxpRtO2hLtzD0cPHQpFANK+7z6KOGynVOZwFbBOqe4lnLe95+MQM2PpK+6NBHHdE2g7KTnmOhDHAq+1gt+9ho/bXKloa8fPM5nv6rlHK7ZdnyQlXU8EzLUe8pnn0t9ca1XyGfJs/7NCXcWJ76v9jvse90kJpSF2nnym76Edomu1zyoNkL+TYPcs1su0ZMZiLSQ8/bG7F9VGUnc4fPxQmD1/EQAt1oJ55ew5uH76QCq2c9deszLkUh0+hmt+8enHw6obyeuAgBpgXs9lHu86jh1ZUyfqjNPh6GmKdSwkgHRuA9BNg9C4YtVFYW5FcUjqOcl8fTjs2FvF/Am5jn1ZD3Pe9NlTeObpUc1qZlk1Ko1N5PGM4POXrF4Wxk9mT0PbNTSwN+P+GxpraWNCpAshPiDbtTQdxef0EGadBfkxmn2ue44+skpUQo3D1kp1gPPdSfaPk8un8VySUc0ejoUKkyvKUNNiXYo9Xgu5Kdr1xcIe5oUe9sXegwrBHiy9xlIQ4ZzXDPkh6WKAthktEwhXT4UYUQ1re6vqNftNIk2y8DBryKj88aGL7KJ+novXkwJYXw+xsPrii6IV1kEKgqoYz0m8j4U4EjkW4mRzPwnbNHMe6JDM1z5/9zqScIk9enJUgtivHNcSI5Ia9gX7lP2jj/kl4VIUNxwJ+yjHoFZS/NyAbMe/7aTNa7TI4vMF092j95GHZUFRH6qH8azNPdgl5kFaDUBixn0Wc2UHBI6h5eOxKjMovoG1x+Krfs8gjAsfiLZdkn1O1ipdzDdRDWW2nypsx4JjyHOH82ncj7H3cI11HxJJnEiAqBKhReLfEM5MiAdRfpT92ssxoPyc863WT+wfctIyw4QxRRROVMd2S4/WtpBwtJnFYhJLFrVo3+h6mE6xVAZ74RHsHf1EPz+NP5s3bYpz4tio2oQEj4pWCB3axByU1VjPjYUUkuh7/JFHotWq2YDuvyeg9uhirmjk3lUGF2O71wrJZdGC96StmitnG/sayVGLrDIgTB3/EjtdPZ1xX+d+VXZLsmWU2SvMlxYdJQpoVNZJbBnSnlCrOHG59gxAHPuMkkegdjpH4Uq/e0ftvZjjsIhMHgFRxv5rdCbr7+Fq7jcf1Wp2+OPf+yuKLCCqkzl3OmG+IftjmASJK9Xrdg8SIHG3OvQn0e0uECBv2GK94T8uKED+7bb5j/CTCwTIf4SncOEa3pstcIEAeW8+t/O76gsEyPm125vsDt5/BMjf/ehXBz0sVQMAVeGrO2nyJEDcDA4VhAm2NodiiI6xgDKZHIiOE5C+aM4UZNgGf1K1a6UVYJ7B55IRkh+WVFmB5ZdWCaeoNlJu76bYAO50Dr/6AHuAEmyroPq4Gpl9Pe/Tx0n/NBvzVCqQpxDYLchcC8Dr4b4ewEhgciS2VBb7ZFsdxSEulY21YJx2XUmAGol/R97OZl3ZuVXzVn5KSkQAfOduyJEJHKq6olRc6ya9dfUVdmNeAxFUx0FLMLCEqtweDnHaGlnp9iIA1azZc2JlmICllZebIC2sbBttxSMHAIGASg6+Zi0YNKnUXbBxDmBdE8qN5OhNn5DRq1RQfSMZNB5g/xRBpdFzH3BWUM2DiHZLeagU9OUfye8V4f9vCO4Zw21p40qAYiuuPDiOQ/Vi0Gsj92VFuoHCVsdZ+WuVq9Vx5ilofTWdqttCDtJW2FZhwZHLAUayoR2wuITqwMNYcFg1n27YKe0qYaQVQc6Ywnh4E4QuAlyq47MkQW7Cl1/f+m0QKCoR8rEyeOqZ58L4CVTdckASYLFXHIQY+uuvLgt3b0wGoOZZczbKgHDLAtBOBlDro4ptBvY86fybwGQdVb+SXRIJgnke+IaBO8F2lSxmoAgcjkMtIsijZYzPW+BeEKkDkEa7n+ibzkF35cqVHDYltqgqpILUKkWf7xFIEwmPK668Mj7j57ANWwxoJ8ngAVA1SDd5LbOpPDfPpCbafHHYo9zcYNFTgH7ZAMlaXRnE+xIE0CRAQMkjAUjtJqyuVAEiGCuoq2WAZFKT1xGrrxPkgkGZVjVL1glidXEA934MgtbORrWPgJjVt8NBolqf2Fe1vvLwGq0MaPdhGy8/1ypiD4G/fRskyPdOD811ifDyGGxu1R/tLZiQsMNJEJr+if7UHvbj4f9102TCIyJBpggQqP4Q9Rn6Slhq+QsSYRCZkJJ5Au6oL7Rt+t73fxAzdDp5tgUAnwL2Vic7zjMAHwzdxCghHuLTVMMM2UnoNy+xNFKrH/JusrFP27d7e5iBjd9cQmV379hKnkxpmAChUEsFpHkFfX62qiKeWR/e4KeZe44dO8lzKud+ybYhCDSVflZGNba20bkQcyn0RQktA05HJaWE+wDQS+j7yy9aE9pQrmmJdBoQUOuRRMbMhEhkToZAOIxNnsHR2jVp15bBNR5BTaa1SjqASzt2GGPol6p8GrDpOwaYK7i4dMXyqISppZq8D0BmN5kVjYCrqy+5LPazQV5zAtXeuIlYr/C5Y5gTxjIHHT1IBghA1nGALPt5DkTb088+h2XbmvDYw/eFL3/ultAPEeLzEUw/CEFTRHuoMMsVMKQK9Bh2Kwaw10La+NnHsB4zoyiHuaQJwlhLtsshejaRFVSMvVYSfv9Xrb0i1FQei+1QEHMHchg/6yIxUUbI+wkAll7ApT0Q0c75Wn+Mk7AFnNlDSKt92D5bb0WzIB7t47j86q0l4c++XxfHQT+EbirhxtqajaKP6XOuXYbE5yyURN/53g8jeGVbanVxtq8zFOamRxXIJAD4PObmJ55YH/M2Pv2pW6LNnjlX4yC4dm1GaUN/t0+VUbEucPc8KhOtv3KZUycvXBlaju4PaVyTllb3oTaZSdZKwVgsaSBu0gG8j2Kfs3v/TkBr1snFqhdKw+LVF4V/+tu/hxSaEO0IM7G/qmCNVf2RzrhuoF0EqAZYZxqxjOyAHLdceR7rjKRiFfO7IHIR86lqkB4siRppI+evOkjEBUuWkp0DQI89n4HW5jK49uj/7/yRRZaEZKHwouNZVd2wrdXrSczh8ayHffSeHyI4E5tIfzdBgDBTRJ/7LMJofR6C9t5LKsqQNAJtwwAkJIB/N8/XXK4UlAs9vR3hnnvvDFdAGqYAeO3buTf2IRWVBaw12wnQHYuVWTPjw4KChWR4OB9XQYpWQJZq81jD91a1d7HWqlw0T0ZgXfVSCYSp9moqG1R0qobTCmv3usb4c63VzGcpp2jBMRjvX5KW9VSLloSKzVmNinOJYtqpALVKJ2uVqpA7UQFdhs1dVhbgJZjpAz+6N8wpzQ3j80aFqRQkRNuhJmw8sUDKYo7IBNArzqDNIWUPHD4ROs+mhnuergntYn00UcFEAq5RYl1y9dqwau2aUEl6en3zaa6zg9yMpRQobKHPlrIe50QAV1WHxRjO31Z5u5YIMqsSMwhc5YbqU/dU2lK5dxG01hbMtcP10WIU10KryFV7uUdxTXZ+kGARfE2MQUF89jv0NdvNeUIbtvgseX0G+xL/2/WnlrXUfYAWYO6FtDGz0MFxazaZz9Cfea3TUC3YZ0cwbzVCqqanoHJirskjmDxl5NlQVX842vmlpmcz77TRt9JD1Uky6LDeTCIIfu2li0NO6rlw8OXN4aJlEK5nUBuNyQw15OLkso8cUc89Qn5UnqoPg6iQTjGv1qEKayAQO4d8p8uWrwlzIDFaT28LxxnH1adZz/uSwyl+Lz0nDxu5FViOFdOXxpHrs4GsL4phuIcbb/54yCoYHY7XnIhSTi3cBI93k+82hrVh2vQp2JBBPHCvkkrOexI/Wl1pLdoL4eOcUliIooaxnbCPSiN8fAnr2mD49re/E5/XVVetZc8CoVKQzRgFxG9rYu9TE6YuWATj1YXSsIq2J3uIoOgz7OWyma+T2CsaUN9Frtopfp4MmF/KfsviA/tzA/egckrCQDXySYLXBzLyQ11rJ6QL5Al7xEKUR80QwSpM16B8rKWgREW2eU+qOVQkq9aTHFBRdM4KMMaO4Ln7DEeNllUdvEYg3716tL1i3nD/oUWazz+OMZWtFn0MF0Y44oZrJyRDJEDM3lAJQd91H6lNVCzk4Gf241as5Rz37oEt0hpg7bF92ziryBM4R2gFG3P/KDRpaW6LBQfOXao90B8wt0M7cC0WZCUxb2lfG8mZGBQ+kr0dz4yxNjymRjLetJLTPteir+EYUs80vq8gf5wjacMjf70olH95U4yfkPRIwrJ2AKWcao6xFDWV5peQ9bU9qqtc71TIS1yrKmqlf4znbGL7dtD3kjhQaXFlzYlzt3v0TPaWB7Cwso0kPdxbum83H3AiVoJaRZZxlpgyuSzuix575FH6yTkINPbO3N8ICsjOct32YdtjLIqaHsaKRQg+zymoZvzAUyjgxtKGFgFoCey1STCfNIOMv1VK+vAk3LTJVflRT39TJRbbJVFRE/dq2l/FAgezv1CAuI6lpGC/Rf/vg8CLdlzYL6ehUHVtr0dReLb3LAVR7PuSRoec9LHhtlu+SAHCOBSn2tqqHhlSEryq/BhWFryeAHl1B/qGvegFAuR1e/cf+/YCAfJvt81/hJ9cIED+IzyFC9fw3myBCwTIe/O5nd9VXyBAzq/d3mR38P4jQJ7f93eDAvGHAQ6eWfdsWHmR9iv4uyLBFyzM4NA3iUPFGA4jA1RbjQVQys3EY5tNb6yIYhPcZjUQB7sxAPDsaCNQ6SFaZcJBDoHTsI1JY2N8DDC/H5AxByAqeggD9E/ELukUm/8WDyNsjK2M1tfcYOC2ePCCMGGjfwivZzfS6QABBrrmcY0qGzIhOpLZ4I8FrD9DdZLh7GVYX1jV6QHIw5AEj6CWFfbPPQsoB6A1f/68sIXQYUmDXq5z6ZIlscJM5UYVB8/FAEsSNkrAPcgJgk8EZKqhOs578f7KsSiwUl2w3GBvgW8B6XYOB9PIMqjiEPEi1aNmYszF3sdg13McXieVToiAXnvMrBgVQXkrXa2G87B5DuTVPBRDhJ/DQ38aPtASHTmAvDl4gmdBUKkiqNamQ1Cbz++lWq8fEM0Kxh6AhnwAW1wBIkDsAXg3VhNjDIvn/dMBF8sAFqyc1W7D8PQx/F4Xh5xSbBGsGtT6agbkkNZmBozrIR1VElT57iH7wFB5rS1OoKSQWHoGC5avfe1r4bn16wFym6OqRWWPVmFWJ+8mY8XKuz6e4f/35bnhTgiQBkg3gcwJHMK7IF7SuOAUCKJpHN7MFSigsq8G4GoqYJTXoVKlmUpr1R4CL/GAi2JnDyDQBKrYDTwfQXueIHi6DOJBckQyLkru6aeGpAvq7OFaPnT9h2Kuh6RNE8Chfuke0q3GzKCvt2jDw5d9WDJDIM1w2FaercCjKvLjJTEAACAASURBVJYCQDv7q/kGdVSF53GY1M7Iw7R5MA8+/BC+/jOiqsO+Z//tBYAaRX+2Uk+FgG0neWOmja/zy4nbYG+BP/uZvu0SIFY351mZLLHHmPUZWIFrdaVko8SUYIr9TnDLCsxhAkRQcAz9vh3w0Ao+CZA/+W5t/DzBz+EQdEnAaFtl8ObrCJCEooOKPSs44++8xoAkVCSvqUCGfbIjkSJwOqQusYpcxYZkSwFg+wCH31UrVoV773sgAi9lqJL6eL1tNMb+y9hrgXgrgUTUGkZbmQ4UHPYDs1XSzTOw6hOgYB6WOKUlReE7//gtlBYFVNpfH47s281rk6neHsfhvBaCAACf55xBOzleaqhA9gDuOC8aNz6q07R2GQWY2kJ/nIVl1rETRyAnS7Am2kEF+1IsfDrC+qefZdzMj6SvoEQr1y7d4zgx/2eQOU4blSVLV8QK2hc3bWY89fIZZM9Q2budsShgKBFgAHERlmyCa84ju+jL2YzFYtQVs6hEdj7ZAqnoszRXYwqKubFUbZ7gGQ/yjEcD9ktJSWLmS4JAXLdRQXzTRz4OULIDoIcxQ4WnQOcpbIBWLZkNUX0mPi8reE8BcEyFDNVbWyuOM4BDOVTHZpmJ8uzzVH+OxvLvcJyDjjBf4BiDtdOcODZHUPK/g8r6lUsWMnaxBINk0lbQCumT5IYIsiTjWZ4ESLdz995YVV/iPAxQfZDsnGKq6u3jVv47xwpEdaPIGQVIM8AcqCKwHUDs978EKPNjX//rLsgfiCPtBCWwl2FV8+xz6yF71ocpzFtjARzN3TZzpjg/O+RnEeDM87rr7odjVsYCnq35BKrPegiNNWRdH/lebD4qsEGTvHENeJkslGX00VHMmcKKZwEBtQP7i6//FdZel1MtvphxDYAM0Pn8xvUAm7O4hicAiXIJJl4avfunTplOZW9hBOq0+dBe0LDi8QD3Z1kHZkCOt0F+JNH3DfKNI4v5/zBWfGYsSQCrftOyrY1A5OOoGIuZ78wtsoC2EVDfaHID0NsAzvKZ7x3rjlFDfgWhtGJUsTfA+Hmj8mNYzZWoMo4KkKHxGm1qhpRgiTHO/YOWu55mUAXRTp7VSObshLKQrCayP3oJgBZwVlmVJlDP50mA9EJGbYZQmlcxE0CbQgfAsvlYfDnf7uc+7SOzsXCTZH+K8eX657rps7D6uxLrIKvY0xgb5mUcJp+nvLw8Xq/qKyuoVWtJ7l+KGrFoDgTWfYDqrNGChWmApQKnR1DLCFBrayMBooWM85qEr+SAhROj2e80aVnJ3uAMa4h2ns7XVbXt4fEXDoRt2Ln9wsevDAvnoGJpqsHi7HCob6M4g2wJg9OXzZkBaN0UOhgP9fWoPQsmhf9z50tUbaSFCdNnhmrDpGmbnLH54ZqPXh82vLIxNBHEXTGllH0NiibW+R7WKvcpBflF7EkqGX9z4pp3EpJRwkcwWLBZUqGY+UPySAA+l/FkxbpFHD5IM0IkI5qYP4uZB3cxj82cOTPuY86xbvg8VeKqts1nndOq0jXSteXV/uCKRp+wwOAsGSgDAKk1tHc9fdZ9i+03iWfhGrqfca0CVILZCnr/VgHqZ/gmkstUDITKYxBa9NfBAZWJqFVGdISP3XwT/Tg5PAZJec9dT2ITOSFce9WV7A0IDB+XQTEOxAtg9poVS8LB/VvDOOwUR1thbyU/RAYPgTX+TDiEBdtG5qxeA5YzRgOMp8Z+N2/ahNBU9QpjCVKqLwX1BzaR3efCpIrZqPGwu6T9qqorY8V+VV1VuO4jH8IiC2KSfl7firoNgr4DxZ4gvbZi7iFUK4xgbZQccM+g2ti2UWVk9oa5HmLBWRCkEnf+x7R5C0I9FliZmaPJXdgVXnmF/BJyn6668nLaElsmrIK0wDrAPqWstIy+NypmsWQz5zbVExDN9eWwrmgna/V+N7akDRD5h2h7M5GcL1S/lkHMuNZrHygR0oi92MHqFiy9yIBjLtBWzT/OGftRGv3iL/9yuP/hh2MGXVRGuDdiz5OlKhKQ3AwM7SAtznAvaOGObSFxZmaWhTiuI8MFL87pkmKuXYLikl/dkQBhExAJD6c5SEdVIvQ/yRBtl3yt+2AJkEQeh3kd2jT1E37eEvdEE1iTDZW3mEiBgdlf2ZC9Eh/bt22NuX+qlZwf3Od5rfZDNojxGlU42DdHsk43MgeVQBypvPbftMFKY79mRo5vrqqpmf2ARIP5eMMESCzqUPoxRBIf+gbWvV/dkdibQH4UQhQkMz+qUpG0LKKoYCQ2bUcOoeRR/c39WGDlGm3bqDpUcZLMM7EQqxe7wiJIc8ehc/g4LK8KeRZt7FctMlGR5dwk8TOe533xmlXs4dvDc08/DUFGhhiKNwl1SV/3wWYMdprPwju2so74TPO4ptHYq9VRaCEJMgO1quSQOTcVU6eEvez1tUurprChiEIBLfm0wjI8fSoEtmRGNWcTCRDPhOaAub6Yg+fcaqFWD3tXCZA0c5lQdicIELOCBiNp5toiMW9xSD05WhbS1dU0ULAyhtwb8kN6RjBXlIfPf+ZXkWejsDyHDZa951U1xzDpMUyCDG8W/jUZ8vp96/nAAxcssF5f+XQ+Lfjjz+h83uM/7+9cIED+8z77C3f+TlvgAgHyTlvwvfT7FwiQd/tpuecatsh+t9/77b3fO92//finJNX1PzW4HduiV/DR3kZQ7g033oBdSU2YM3tmOAHIkIt6YDJg3AgOKWMgPgo5xFs1K/g/yOa9nmpkA6fdYEtM6CurRUMOG3VtWKw0zKbyUAWEm2ztBmqwDpoKKbKP6mMtPLZs30UFa3mohAgRSM6H5KgH+DtiuDf/bjWWJVVuyjPYjCezwR6pJzaEhyG8g1RaSoSkUA3USK7DrOnTOChRPQd4YnCsYMEiAlZbOdg0c4AWwDFY1UrWTO5vB5YVq1evjgCJWSCCMKc53BdxmPRwJNBgZa0gjdWWHugE3j34W3GpMsD8iGqCF62a0jrAw6BAwMubOXBDnugVvmyZgNjRaMtl9ZY5Jcr1tUDyc2dT9WslWA/gkSqQXCrGTlIBaqWWn6kNz+C53rBy1Wv2TB4gPXxLiKheyAbosoI4Atq0h7Zg+nFLaBwFqBlHJfFEK9QBgHZjB7VyxbJYLejPKiAeVFyYG2LGin3AKkLzP3ym2m1lEdppxoeEhwd7gX0PpFqueFDyMOtzlsRqxodZqwEtTgRWaqiO//+/tjzc+XJ6OM171ZE9cvklF4dTAKvZAFStEETji7Br4PtcAIN2yI5xVJi38vccQJuTALhe1yQO9g6EHEDAM7zvdgBin8fVV1+dCGrkJC3BlMeBUvurJtpWqxSfezsHvycAydauXRtBHisZ6wDZVTYI/Eg0aSUluPbP3/1OtAf6wNXXRDsLbWc8KM8mC+SJ+x8AOJka++sOwN1Sq/1RElTQr7VRsopuz5598ZCv3YSKIb2Q+/Wc5+CbwiFfmxu/b+MaHUN++Tm2pYGjAg7mlagcqYSk0jJnDM+5GcsKD/paf9lPBQvMCxEskAQR9DI7RwBCgkd1kBXheksPHxp/nABJwBGGsmIj5jUD4Ki28cuDbdRvqOyKNlrDFeH+ZwIOiEQH//565UcETe1dQwqRCKgBWHlYTgFgkYibOX0W4fSbARdrwySUP720VZ8kh6HveN9nQWiN4drbtQzi3pMZA808z8nlZdH/u4/XpIIAZKWPDFdedknYTd7A7h3bwq23f5rQ3KZofVUIMNprhaj3RVs0oNyx+rMW0GgMJGMeVlwVM2bjy44/u+APt7QN9cjS5UvoMyM48GMDYZ4Hv5M9Khubqb1YrB0OH/8vnw3tePVr/9AO4NjLe5vlUn2qlnG/Ldz+uS9C5gwAou+IaqFJk8sJ0p2OVU0zY6OZOXBqBM0Moy3BeqkSkOE097aXeXMO4IWEahm/88wzT8dA1LPMQx//yE30l85w3yOPhQUQLGbk3PfA/XGsX7JmJfdbC8lTTVD7B+Pc0gVwlkQgbyNhsILZUytKIShPx2eiZYUA0QQ+28D5xPyWHQqLSgBiRjIv76RyXmB5Qti5a0+sOJ84qQh7OHzrGYdwS+HR++8NX/jsZ8KWTRsj8VwJIapNXDdgkhlHWmAdPXY8AmQXoQAQCM0ASNoPuOf4Mw8ljguAmeNYw2QDxsyh6vkE3u3f/eGd2LLMxaYHcpt5RblBb38vFm6lkHdHowXXWcAV29+5czfj7RlIEP3VtQVJNpy4ICfMnjqJOcWx3xa+/y/3Um19DWB9KuTCtKhqHMminsRa4Fwp0ZsOqPnEgw9CfE2CaCCTiD4hYW/YdzfjvRkCtJlnkAzAOqG0ItrenW6k2posgCeffoz7ScIC7VOMpezwNGD+EmzLRuH7rzpmHs9fovlRwtWvvGJtWP/ss+HaD34wFhLEUGnmAokW14QDKGO0F5zBemZ1bR/rShUqQUm1VMaQVdKxaIC5W5LZOVebnhWrVsaKf20fewHjXBOmsP643qmO0y/eeU1QzXldgsBcDNc/x6hjOtrX8X/2D38vkeODugNl01mKCwbIIhhBFpgApGtNBDDFC9Fq9ZOFcY7nacV0liRTf3c4coR8Lfp1YSbEEO3hOq3KwPl2H2He5sRImh8kM8aq8aZmrH5QCOVBfhrs7TXOgBDBMxHivyqGoHu9gs3meU2HaOYK4jqgVVYmYOj0VdlhyxPVEFlL4pg2E8yge5+LVoqnqiqj6lMcU4BSwtd5MNN+oI8+7SMp5bwmiFzXciY8sfFQ6KSq/Guf/1hI7kWd1VDFOroz9GHLMhnbt2LWJjYfoaPycEjTIiaVkPGq1nD4dF/YeZRcLK7ZAPV61uoiLDg/84s/H+5//KFwChXIgoWzaFcLD8p1x4e4HU8/zqcKG+8sQPyY/zJOZeHGmOskqe3YcQ22f57hGUkomrH1MNY35qpoqSNB3sCa4f2pmLIY5KVXXoE4mRBt5wyid1zap1wrWrnXYuZMAd8G1kbXgkLedxIFIK0QAHXs3154/vnwwWs+EPvJ1q1bw6pVqyIBYl6be7Znnns+lKL8auH1qsjcEwnwqmLtYOxogeUamE3+x+Gju8K02RPDB667kur73vDcupfCA/c+i5JtQVixeCGq0Cbm9z6eXWsogKReuXRheGXzurBkFooR5qAzzE2p/QDCJ9k7dUKWNbSGhzbuCefSR4SsMVSvN2JzOnlGuHwlhFvNVtZPrC15fWUd5IGSnNRcFMfzIIp6IJiOU7hRG9ZcuiIsXDY/7Nq/C/vBYy6CkAHNgMkEcWMjtHjJsrAQgvTBhx9hnViesAJT/QcwP4O+6fqgSsHiklLmRcmPKhR7S7EcVU3X3QV5RTB3I3kh7mut8l+5Yin9cQDgHFstgu8Nji9mL2yxQAr2SeewOOompyQLIkTZTjcKGskPVTnbyH5KYZ5X5XsEC7U5ANlLCbzuhyBrYKxJgFXXo7IeSRENtn31kPYLsS7sBMzes39fVApVsB7tx+a1k/2chStZFMycZi+nmshcmBGSEawhKiOcN+LegvFkv3EPGudInrWvU7UUFReMn7Nme1i0YM5VJBUSJIfFFO5R/HlMDmPekaiIqpBYNfFaiLaFCc5Lbc09iaw79v+jmePdfpidpU1UjnMN7+++qJE9twUjjm+3No4d8y3aafM6LLEE3lNQ4mi9pdJ6JNkaFjt5r1EBEklTxgNtLsMwgrWnHdvJTGzcJJGde+J+iOegleihv1wcZvzKy9jFqczB1o+907w5s6Kt3oH9e7E9nMfzgVw5zdqB8vQU+2z5GG1uVcu43nvGkDhwY72dvBeJXQn5ObzPK4zXUvJ0CnhOZllJcDkv1VFEpK1fHnvOCYxZ9x+HDuwPayGBJc21dfzIDTeEvay3uyEz+tl3ZVLccAwSHTYrPq95rLevbN0e90RmoHl2sRBMm8KjEMHm2Um4mEcyivuX3HOfN5756Rz7m0b2PipB4hmQh+7eYgxnDucni360V1bJYnGWZzT3mOYeDtB2nhXGcEawQMUlp5v9nGHv5yBaYUWZB9MohmoPpeMrwld+6XdCV3Ma46E0kov2B/uCz1tFv8/Ys0ji68eA9iHcXq3fm3291QH7rQiQNz/GDxFmb/Kit/r8d/rzN7++RPHVv/31XgcQ3+ruL/z8QgtcaIH3bwu81+cvsZT379N5N+7snRLEb7n+aQvyJnuId/r5b9UGb7X+v9Xvv7Of//sTIP+v7y+puuvhwZ07tocNGzeScXEg3PjRj3Ao6eEQNobqfLaLbHYnAICnsJHtoQqqYkIxyovm6PuaxSG8A0BZKb5VlacB78uwmXBTKthm1WY9B2jJEK2ArLA7jf2BNkFuss3XsAIqlYraUQBvBjtq81ILwHSG9zyOPUg+ILF2KNpl+Rnd0U7H8yiHJSqkJlANOggoNkp5NdVJ2l8VA8SbsxEPQgCKNVR4L6Da1NwEq4CtEFvO4VAroR4OO16nByUVBG7sPZA9t/75cMlllwMctMTwau2RrEjV27wO0FlgWoBaUPAQAJQh6Fa7CSLO5bOOcsBQJZDCofCe++6L+RlL8PVvBCgzb6Mc8MNK+E6q71Rf1FLRrSWMShJzKaiZBKgkXBBAoJB/r6dN8qiKz6OaeUwe1ikA/1oDSDj4t1Wgx6i6loTwniSItL6yQpoyy4QFkbYCXI/AhsqXIwTDj4UQ6eBgN5JnnS2ZwWGyG5uN5cuWhBYOzYJBAlynqGb1GSQlc/Dj2VhB6IGnCWBFcOoQh24r9sonVwCYjg8PPPRobIcGDntWE1ZS8ezB+X//1tLwj88OYlVyFC9r7LkAyToA5CZyeDvEQbGM/jW1nKrVpvowBhDLHIeVEEdafxzjekuR+Wu/Zh8TJDzDgd/Kew/kWv6oVIgKCrM2uB5Dnj0oaY3g8z8GGNvP4bctkmKLEgD+UMWzNgdVkByCaPZXQcRZs2ZxcMvlQLojVivPh0izUrAQtUctoPZL+IQLQpsFcoLfnYkVj8DBAayP7NuCfBITHqabed9UyCUP6Va55Ws/QhtqvyYB4vUJTEiAeHD0egqo5hY8qAXEEOhNp59aWa3VmZk1+lgb3ikRplpAAH88gLbkov7ZBjrroa19yo8TIH/8nZo4HwpiJRwLDBeneju2a2+8zljNp/3V0LQf+d8fI0BckyVA/PfoIT98BI1AxmuHqvg9b2SmwVkAsXSqL/XpFgDSGmwiY6KFanxqjGPlpMTmKD6/kOfd7n3S51SDmYGylLG0GdBd4nNAKx5+ZxXgUhJ2E48+9EBYTJ5NDv1ZJYmAc6Z9BgCrBiu0DuaYsyDFCxcBOGHJ14lNSh+V24cY41bzvrL1FQC9FRAUkxn3B2ibczz3BaEZwiQZ+4U92Oi10i8vWr0igi7tPBsMzlB3YQECgLhv70EA38pwzXU3hENUb+/afzi0Mo7zUDotv2QVpCrvA+AlUPbKK9jqEVxqsPhIVXLMeacALsoYR82MCyvotdAwcLwcIC0TUGgUleanAFK6qaAcX1YR7gOs93VXXH4R19AeDu3bhSXVJYxpVUAC3lioYH8iQF7HuEpirDt/CRYYjrqUjA7t2iR8C7EYNOMoe3Qe6rZqLIqKo7JCMrYCn/q5WCCerjlB22aEmVQtf+fb3wqfu/02EOS0sHcD6gsIm0pUJdEGjHlb4mQTYdBrID/yASjS+T1JhpMQJdrUOfdZ3WsV8Y5de8P0WVgMcl+VWpNBJG3fcyAsWrYSYgRrP8adFdkG8X7tE+PCPzxOlgnzWzpt57pzCPBO4k/Qt4A/o/FQz0kbEfKpFC8ghFhy/pt/948E1F8dKshEyqTidD+Wadp4FZLNlKKdItezE9WexKL5RaptJBwEzDawJpTRbhUAuw8+9BgV+zPDkjWXhg7G3WNPPg4Bwvjj88y7uOyyiyPouZ+8oAXzFjJ/9YSXyIi5/JI1EPddifmJeTOq67j3MkhL1SAGrTcyB4xnzn+RNdl1dgn2PC30iVaqsZ1ntRRLhAzjl84YlwTRTkXDOgGsRvq568Cjjz3KfDAyEtirIZqPM382UQAgUBRVX4zDSLZGgiMRTvvqfBC/TxCdw9Z8TpTJWMZYkT1Alo8EiOuMldhuzMU2Ax79Zuto+2bmiIChAbctrQ2hhfsa7OqHhJvGvN4Swc59+ySJk8KMmaitUDiZNSAw/9gTTybysACcJQe1VpK0fvKF58J0CCHVG96HewIJQsfKJ2//DFZBJ+N7pjPPrvnw5HDP378YLrrooqgAkQAQVLbvq0RqhKhw/ZUYt09KgrhvcX6RKBqQqOZ7gVSrrVs6z4W7HnuZvpQXbr724tCw5+VwCsszibPyqbNi7oCq2aaqE1jk5YVB1o+d2/aFlPSCUNeO/WEv4DGz2/ObD4fjuA/OWVYQvvQbXw33PfZI2LF/B4D0HNa2kZDCZTQmKjjGa15uAeO3k+tQ9ZmNsjCfcbI9jp1VFG0cZS8xbDHkHqOdz7dN/ufX/yz8JopM9yox+Jw1X7LIanDXvYPsWdoB4idMhEhWKUj7qhqxWEOwUhcb9w/d7AeiKob5s5i5eteuAzF8vQVieTVEmzkTTainVNq4Dj3x1FNYmC3T7JBie/ZtzLObCZK3GEI6vIixNhKgvqJ0OlknR3mW5WHX3i1hxtxJKCrHQCQ2swY3hi0vA/5jLzcL4i4/JwWFLxaqJw7TLoHxNJt+1hXKxmKtylw6yP4uqZHqfTJDBlGAtPb0h2e37WaviE3gqTr62mCYVlwYbvvodaGn+SDrcC3tT05Iczd/sE0tLCVnqQzw+wwE3H7A6OmsRWS6DDJOIV3a2Ht0Mf5dJCvKy7C2kxhl/8b9vbJ1ByA5xRbMz9pJpSI7mz6T7CRI6FzUeJsYw+bAxawG1lbzgZxLzmEV188819nZF+2QUpnTpjC/ZmenQljUoNZl7WLfrE3YWV6v+uvkyeOhGPu0fub6TLKOtL1y/6YFlqC6e5+tm7eEGvchKMf+L3vvAabnVdj5num9aGY0TTOaGUmjUa9WsST3DqaXJSQhm4QkJITNk2Q35ELuzQ2B9LtJNvdm7wY2BEjgAsGAC9jGtmzLtorVe9cUjTS993p/v/NpwJANDjiEwDPjR49kacr3ve95T/nXXRS/C++7RxMMP3X+csgoLCfKsCzuLZYgOLClwQgsex6yGCMnceOt27gpOj/6IDWMwZqLv6qqxiURC9IHEl15EB/GeelC1tEgmG7PhAXiOovcKzg2JTkkPOz/mBQDvjHPTFtyHjtC5DokO3CSMBbnitGj29T9vk7zSMpyzdBkSOr6ESOm+H5juKqdg+za03Ug4TtiPw1jfdguC55fBTDZnDPaIIF0QkiyOr+4z9ZxLfU5zv52TCcLc4GxV/adDOPsS8W5l8E+dYpnUn5Cd7nzgeceEq44e6SFU3+6Odz8v58iss3eI2IecVh7NqlgTLRBgrUz19h5dRjHj/vnXvYknm0UWGVxjnL9T7HHkD2O12Hfvr2cERZHoZIRnpchIuz42AAZYkm4RfDGArayXzBCVSeqJIRnCuNUt2/fHh595JHw1re+JUZkNjEvRpcgc+uRYydjVNs53Ms6NFcTQ9qM0MH9o0IuHXdt7GnqGOvt/O6d9NrqsJliLyIZ4n6wgn2v7st2zkTuYUfY+8SeNF6f+9FeiNRxSORS1iKFY86/RvLqUJcw04FiZ51EWh+uFkklzxoxk4/nfIh9y9Q4EcFj08TyVoe3PPiToSB9Ke44et4gZF1zEoIbzl6SwZHMniM4XokUOcAS/59os/vnP17tAD5PgHx3Aum7Xtz4j/MOkFe/RvOfMX8F5q/Av/4VmCdA/vWv6b+v7/haCYh5AuS73c8fQwLk5fP/fbaHDfOeF/ewMaeLYnElG13AomxiA4iVGaJ8tAI1TyYbzRZUbUuqUR5xMHGz68Z1FKfCEMqhIsBcAQw3pm4i3ZCqFLIwVQeIB2oPQoMosCQJVIg1cGBXcTblgYDvsYyYlX6+3yFAs0Ky4y8BpJmPawyW8TAlHPYGVKUDUkiAzHIgWczhYAoiBL0mgCkFlJa/clgRWFYFZmxHIwDrMkAXFVVa5Ss4mJQQHSPxIxEggP8C8RwektyECyALdhvN1cBrEhQQWNYtMAFQqlpaAFr1fh2An1EhzRxEzEHu4hBhhIzAWVMExNeErwHmGJ901z138RrywyFiY5YBGLSjCPa9WNjeA6AgQFfNIfM0xcdZHHD3U7ZaUVkN+QFoRRFyMqDwunUNgOQA/hzwVFipXtMBYIzNMRwd5s47zQs+xbJ0gBL7PyQyjMDSGi/A5iFRAkgwfRgQyAxh1dsqsLYCLrdw2N60cUNo5ODlwcWs4RH7Cii7lQjxYynv3RitRPE1jgcUyx4gVZFb7DwI6FuLSyINIPSJJ78RPvl728MX9uejfn4UggUVMORYsUXxKNtUrdUSvzVpZjaH2UKiggoAsUZRVS8ExB4DiAGWAgReFEttPfj0cGjy0C+BNQiIoArVD1+P/RrZgIL+mzEdRXZLcCBrQ6WayaHdCBY/NlD0blSWHS46CwQm/b6CSI7jZQCKjiWBR0moe974prDvxb2RlLsOuNTKryVc+yLuz0VIrxEO1vW4CVTb2fHg10hELOC5kDCblVTkvsxy8M+FoHHC9VBl0awRWL6Wubgsy9mN+1Ix74HZ8ZHPWFWZrHped4u5zRJPujL8ObqVjN+ysF1gwUO3gJWxKDHC4kasjQ6Q3/8kcRoRYLDcOAEw+PzqmDLzfa7LQ6LLWA0PmF6LOQLEo4yH9W8RIAlHSFRvRi31tyvK5gpDfb/jACu5ABLpgiWSeDzXC3gmB4mLSKEnxGxvAexMDq7VgEsDgDjFgANdEJJrIKUEdZsZe6WMjWe+8TiF2KgtAQtqAZGuQKSdPnkivP6NbyRCAScL70WwwMi1fMC8VRCZHZ1EWvCcnr/YZd7dsgAAIABJREFUyL3jgM4cI3huPNoinseqqvII+AvefuUhSs3f85M8S2TcJ+UwVi8APJ5n7OaFW2/daQkCk9tEGIFYGQNUzKILoR0V8oUrLeHJ514KtbhcCiEXOiAaF1SUhLvuvRP3BR1EbVdjlN80z9c36Ju5/e57wwSDowkyNDsWkkN+cB123rwVESq9BAAQSZBZxwDdlq/ZFC40UvAKSHDg0OFw885tYdOGVYCxyeGl554CZK6JnRep9FVca27D0XImJKNyHUamP8HzYYGqoEULcUz333d/eOLxx+O48V5I7nmdxSGGKdgVsMkD1ChgXahZVAwwuYD7RxQUc8wVStu9B/k6uLhH1cw/ZwGgVUmn5haEhz73edyC9TFqIxWguRTHnv1EncypRu1JBMdoI+bWg5CMN23bSaxcYxhhirnQdC0coGx8lrzw+pVrADbpNQD4zsnPCb/1tqLw3x6CXBf0YvxaQmysj4pSe3UKmN/shSqirDs/k6/BlSHQ/YV/fDhsv3lnWE8EVhtxN93trZTUNzDueU8AnWPMqXv37oPcIGoMJ4ydVSdOnYlRaRItxvTpxGoloqO7ZxCgaVco5Lr95X/9UxTwV8NvffDXIzmgilvQ06L5fmJqjLBxnd1IRNY4AJDPtQ7JKQC/K8yxRsEJYAnPFPBsD/J1x+ijsZQ9Kvx57ZeIqVT5upmODGP47IUSoFxC3Iv57sambGMOfBECpxdCQDB/AWrxe97+tjDAfX7ppZcgZypj94YRXJkA3BIl/ZbBC/rrcoxCbHsxEhuhWH4+93d6qIgvkiyZukGA+KyqXheMmoH4ENhVt5twyibKbc12T01lngPw7G3r5bnOi6XNuvVOsWZYTu66a+zY/fe9LkZjXoaEq6ldEp599jmiWLg/9GAJ4p+6ciE6OAS0XIOdj+rqamPX2CkJdIgN527jWnxfS7dmh32P6SStTkRncc1LAfnswehhL9AFeO/38b0L8hmFFZ1qMQKQSDJel0S6hMggBMZjuw/R08Ez39Mazux9NqxevAjV/6IEs2v3AQRuDzEupTzXZ+g22fPcecgdoiIpQd/M2O7soVuC9fqRp06FzOK0sOv+B8Pjzz+H6yiXiKMs1vFFOH4Ws+blIQqoYFwXhutEOg0OQgaz5jRDrtzy4ANhmrlfl0cVpOj69Rvi6z9ifxFjtIl7ffvtuK2Yrx8h0uhd73pXeH7P83FPZozVUu6/64Z7sHrmpqPMe4ot2ngm7TFYRzxoR2dbBJXdQwh82jHkmnfw8Mk4N+iwMgbwEi4je1K8D8Y9Gl2WzjxzHaC5vbs/ZPL6nQcv05XkfrAMR9aSxXU4PJkHuNTuTSbo+Bib6YcATmE/eIn3ks4zM0Wc38JQSedZfV1pWF5HKTLdHWlJEMWQbourIVNnUfMTc5jFmt0G0VTAv+Vk5uPGSQ2nrl4PXZCOTz3TghsthBq6k//Lr7w5jHRdBODFXcHe7jpkybHLdKlAWA7ROTLopAOivZR7MDXdjXiDvoPi3OjCW1S1BOKxFnAXVwz7hOSUbGKzloUX9x1mn8pYJb5xhq9di4tnkqJn1w/nAx2rxgHqsluOw+I43SGSvSnJGZBYAMC9EEzsU2prq2NPSFraDGtVE8N7MtTQmzLBtR5CZFQEAa2DbHgcUQRRSAW4Qs6fZI+B+0Pnh3FPLri76XuS7HCvt3nTxujkcVx3s5d47oW94dRFBB5cl49+9Pdx1SFC4JkaZC5/FLK0iH3SSsh4S9Alv+uJa9O5V0EXnhFrKaj2T/L8GJHka3ZicF9sUXYXji33yXa/+RxIgiRadXTA4vSwEJ0xOqXS4kbvjnOGBIm/4vwRY40SsWySo54X3NPcyORLgNsQrApF5uYlv8b5yPJxu458Xp3T3O+e57UagavjtJT3JsHfrYPphgMkHQIE9jh2+I2xr3cu1XWpWGKKs9AwRLXjwe+tKEMhxATOHONlFdG49zz6ETpa+Hjgz5qjIz6dubMaR2cU8bCnt5/w2d1P4wBZH4mAr339yfiMtHE/ypiL3S/XILxqZP5yjXXPtBRi6guf//8QWOyEJNfN0hEdfHuefxb33EbcrzU8A+lx3YgEuh0mXDPFXsaiKdox1lXRj8SDU9M/0GN019338LOW0tOHY43328Ez33qtPfZ92dWnEEUyy/l/CCJVh41kj/OA7o1c9mO9PZwHmUf9KGDNzeT+t+F8l5B1PBTgLpHYcr9qH6Lu+FzWS2PTJKKaECA5V+kCMXJPcZD39QRzkMXq9qx5v4pwvg0jTFGc4lriGK8uawi//r6PQnLjDoQ86mHM6UyasgOIZ8px4e/f/nEDcJ8nQL7juvyv//dVAaBXcdC8+g+ZJ0Be/RrNf8b8FZi/Av/6V2CeAPnXv6b/vr7jPAHyg7wfP4YEyNde+L1ZVTmPPPxVgCrUgGR1e8hbvKg8rF6+LAwSS1QAUJIPqXAdMDkTwCNVkJNddQ4A5jCAnz0JKtJ6IQ08yAhA6PzI4hBilI3EgzEVqjiTUOWZue/hxs24pYhN/P8Ah4+FkAYjWJ8biX0qJXpEAkR1ooC6edXxLETmgSBFBr97LKmFsBkDNAVJQjRJpwJghoDYjDnjgN3Gdlgam8P3WMYhdWCgN5bRah3XCeHByEPEccgDHSCC3ws5qKjAtpvgTW95K8TCCTo81tMDcCIsBxjrh8zw8wSrLc706zw8aPUe4/WeJ0t31+13hivEexgDYaHgASIK6lGu3n77LVFl6DZd8NHDlNm46Rwqfe2q9VWqqcJO5pBsYeOLL+0HlPCgNQP4tQagi94RwAvV/8avXCeSwlgqVV5GIwnoCD+r0pwCdJDkUM3pz7APRMWmwE8dajXjLcw+L+NQfYb+Aa+NZZsLOAQatWR2vPZyFVq59AFkA2hMeI9Qfq5duwaXiHnE9CwAfB45SmQOQIcl4acBie3D6OMAU40629f4x++rDp/4RlKMsqqB6DHu6RZyi/ei5LeAeAmF1WbyjxFttGn96tiXMsG9HeKeFRbkhhVLKaYWbGbMCELa/eGhSiBtir9bzcFPt47OlVgsLAnGoTCFQ5FqYd0VZRycVMUKQBoLsBlHh5+XfQPEMa5KoEaFo3Z+D2pGY/lLMECi4xzuFceigFAph9gOrgF6wNhf4FheRZb9EKpQXQaWPws22c0hkTEJ6uOB2tJjAU8Pf75WwWrHk+PK16baVJLGrHodVEMcIP28At0h3C+V25I1kl8+V5IbHiYdF7qIOi3+5Jmxz0TwQfDZz7H0V/BAAuQjn6QIN6q6iYC4kYXvdfK9zxW3S3pIJukeiuW7EXz4Vimymd0JAiTRAyK44xyQIEESeq9XnpnM1faQPotatBgCQgdZjFHjvkrwTaIwzEBFOzVBHAPPdjGH7hrG5BBjUaCtA2eAZNeunTti349RMYdwUWRyTSUTFgE+ZDPGn/nyVyIIKElpzNKLKHGnUFC+EfBwFiDwEOBkfcNqQLo+5hgAGuYLx6/RQFcYn7/6a7/KC58KnQCOp08cQ1G7LHYbTE3hWBoYCXte2M19GA133r4zlANYMNBgG8myhyRJAqQZHJoIL718NDyz91DI4H5UAeJWA4ANEgdUBzmxCIX4vhefDQ3LiLtRZQ5ZlgUJJgZ3FieKwEgh4LVE9LYtPPsTI8zFbURwZYRmlNO9RL0kZUAmfmNP2L7zFuIqqgHxc3mNKSj9T9J9QQRUVM1SsNrazRxyKKBfDUV24zCWjBEUoO5jXrYPSdLC+UdlsK4hyb11AKsnANkkhAXbV6+oDy2XzwDwlBAzWA9ZSeQX84j9PYK1GdwDY6Z0ZS0EUBnk2j77/IvhDe/+ybDnyadij84cyOy809LUSGF6Ia8bdJJBIvBWR1/GU8+9GNLzisKqDVvCr/2XD4eiiqqwev3mcBXQKIN7/Ps/Vx1+928vxRirclxkqnEdf1FVynMnCKZzIh/3QW0lICpkxCDAs4BRF4DjMgjLGoj8M6eOQahW0jlUEyO9BnkfPmNPP/0MDo57QnFVTbiAm+f0GbL1WY8k8yvLiyLAdgJnyp4X9kGM/XzMrf/4x/8HjpHK8BPvfjtgUB+cmFEePOMAgaeITCsGzDUKJ3mGdQpnU4zbY32TIOlhHl/C/G2kiETolP1GAFcPf/WrYfvW7RGI379/fyRpzEpfh7tJoqcV5a0klWvVGF+jqn8xMUVXmJv9MNbq9a+/P44vHXy621bgsJHQaieuR+LfuWaE9+V9EUB0bpjrCEn0f3yLFLFwWdA6dgTRIwOjwTMLsXHDAWL3jQSIa7yRXkZiJgEkSoDk5OIEYewGujJGAWCbWS8lVo1PuRm1soTMqZOnwm04hRQAGKNUzn0/gMPuHB0ha+hNcF7pYV7wtfoznQNde+rqaqMYwEgrRQy6WTcR71ODCjultCM89PG98f+NnJyJrg4EGJBpA5AVkiSu35IDOtOc5+ZUqs6Vri+ST6Osy/082x0D42EFY/TYnmdDCoTZTcQWaX0Z55q7LzEmxvXjNAS4Wf8DfZNESa5ljTsRfvG9/5HrQgQfQN8XHn0mvHh0OixejZMSELsat1l6Tkq4465tvC/cF1wqO30E/1qarwEKJ+NcQaDBP4yzLnrv9tNhVoUro4/34H1UJe/6IQlUTfxVL/sBr8/+Awdi/OdNdNJ478pwdQmASpoVQSwdZi48dwGFOevEIsao17Mbp5g/PAuX1Aw3fcmSxRE4vkLJuJ0kdTVVEIcriKdBIQ5IOskaYUSZzt7rfN7Lh49zv3OY01BqozI/AGmbQw/PYgjUxbjDpsn2r15UF84w76RATl5phUiBBNJFOT0DwJ5WGKogIPNwVC2tLQ4bV1WyB6EzLCmb+fgE4O6CUEFfyjDzcz7juePg8ZDFkBzqY2zR7dSOWGMAkLqxiYhRtofpLGFvv3dFYLTzvNLDw/N+vGkoHL7E7Wa57RuD2EvOwm1UwToq2TTAvoDiZzrvbrv1VghT4qQYOydPH8Ihso49IWKg5WvDsVMXcamxn+O5vPO+O8NS3DuXG8/xjK6MJHkF+7Fjx47hdi2Na8uxE0ch89xj5UdnTxMkbz5kxXp6ldLZ005Pj7DnoLBcgh1APBuQXsdiOtfQcXns1NGwbfs2p25K1i+xl+shYk+H7DD7quZwHWLHe66bV5GLTl2dldOsry+wj3z08WeJl+0Ln3rooTBI7NAAY/j0uTOQYMcpgr8ZF4tCmzRIEcY637uVOXkTcV86PY4rcGFPpGNBUZNxrZM8w728PgkR974KctzbuzeaVenBOuNewH2tJejjzi/8PtcTJvkh2eHYkyiRXHFvZTyS5EeCHNGDkNhfzLAfnovZnJLM554kiBNZWvZSPBeKgGr5dYr94UXmDiM87a0xgi0JEqcbQlqQPhUnJT+a9wDhwn7E6Fv30zo+Bom9nIaEysOJc+Ijq/7ZU+XNHz4IQeV+dUPs19PZu371KtzMpxN7aM5PGbDAZbqDdMnjGtZd04IbSzerQge7wE7gvFGE43t0D3+S+1HJ79az2+OxFmLq9KkT7GOLIpFrTNQA8VkjEAwjEMaewXT3JTrrdCJlhOUNKyLR0sfnNXLWWMu+VNHavn37oyjhKjGT+xgTG1ljOliDatinn+V61TJeFMH1EdOp8zoSjvQWVhBPq/u/nn24zppx9lVeevfTSZBefm9FUiOMHffKpRAwCnKMFNNRIjlh/Kh7SEls+3MkhRTpXEAIdw3SchghXCQ7IN1c3Jy3jMoz2m1mLD386s//LuRybfx5vVxHz52K0owEnOYeug/49oiKeQLke4FE5gmQ7+VqzX/u/BWYvwI/OldgngD50blX398rnSdAvr/r9i/7qh9DAuSru39ndiXA3Cc+8Tdh1WqVlgVseGcp/F1PrAuHEzbAKSrOBZQBSoYADVSqa6GeGLdYcBpAAcUeyir3nhbgCjA0AW5pGzdOoRRwXaBNtY4gyTAbdgtcr7FxTufwn8zhatayXuz+nAqiCyQTsN3fYyav5Z5kEgtwZVEqqTozM8NC2dlIgAwTPTLL35nNa1a1Bx5V78aODBIPYJdzP997OaV+CzhkX750PlrIN6H+1wXigcqDkyXogh0q2czj1SJfBiilKkyV/TGUUwvpDFiIYioCeAD45s2PADQtRFUqIWGXwRCHAEHVbOI8auiG6OEAcpxD8giA4Z133c7mfZY8clTF/L+9G43EWJjf6/dqgfhYvLg2PAdwePfdD0QXSAv2dImQGlSstbUVHN4olgVwMPKqFFWb5YX2VrjV1+1gKa3ATrzm3APVcIKh2unNbF+I0v70qZPk5q8KVyG1PKJKeqhMFqQToDNeQNVgFcCmnSWWaHo9RsYsQUxkAAtkq3Ku5GDvYcy+jx4A0GRiUuxwSeFeXuJQboSMrpjfe88CQHeyfhlXqtPMahekeuzRh6Mjp5JDYimKTwHVrAxKEwHE07nH69euhARBgaiFnvum8lzC43kK1yV7BL0sRPeAaXH2RZTSqnwdp8YD9PJaKonOEsRSKW58mGCG4ySqYiFFBE0zUYxPcQg2usZ4KQ+iFjZ2WnLN+1V12Yby+grRE2soOzUyINl/R6WpW2gxIKYxGkD8OJgg2QAQUrgXZn7bhWCOtOM3DReCfQ4pAgTiL4AVJdw/CRB/rmPRA6wqPh0bgg1GCfhedDRU8V4E5uy3EWywUFvg2p4VgQh/qe6VAEk1t5tnVHBMsCCVa6ej5zsJEB0gvkcdIDpLjMCS8PDvxgFrvzsBAvBpVM4N4sO4Cz8S5Me3LPP+v6CF90hgbwHPRw/XqBCCZ5xsC3/N4nTIADBlsglrGpaGOg7dZSgRxxgTggG9nf3cR+ehgbCVaJv2yxch7k5EZeQpQIMagI8yIkquozSUAN0IwbWXA7+H9BUQFZVEyOVybY1mS2U8nyKe6hqAXTlOK+N2BFUv4XT7lV/6hTivTIwOxEP/ZToM1q3bBMjj1/bjCjgKWDFB1vbOGHczAUjhXDYMWJlOTFxPz3A4dOJs6EDlewnSZgLgZc2Wm8Iw77GkuIAC5QbG9lSorgdMIB4jByLtIsBvdlEpUSUXwzTXTdV1GiBzdnpyWLGkmmsA0cZ8nFuCw+fy9fBlQNSbb7svFNBhUox6+OLFU0RlZfN850K4UeTOuB0jFmZ0dDYcOHAiDBInkWLRqrJ8rqXffxbQ1jldJ1YRvyYh15wHJQm6IJ1U81p0K5FWD1HQRfzV6FBv2M576UdBX8y9MfYniTFlV9OIhasMBPscLtGJk0pMjB0rRyCRdR4YAycZWwLYM8PPGh7q53qQAW6MGKCZc/6FxlaiyVDoU6idSmfEE7tfICJnI4QPHRmAUhIgv/fJK0SPEOUFOWYUngpUlcOWuDsPmL2uY6iGzoRcxtO1pouR5KlZ2gBZWx0dg6dPHg13Q0g7x5wFXEq34Jc5YzPRaEmU5bajYu+m9P4QYC5XDpK5hoLtbczzneEzn/kchPoK5t3SCDo3QAi1QUyvWl2PMhwn23AvUWlH6a0h0oT/XDcEiVMgBHjj8VkXEDKGbAAA0aJeQZ8i5kmR/l7mFEHDWggryTvXpU66t7bSf1BMPKUqfMnm2P2BY0TgTgLemCKjjox2svtpI/fpwulTkQQxk7+CyKMDlC7rIFPV63VLlyBnjcjBHZggPKBF5cci0Zlw+6kKlgBJAoj376zSnWVsJhGDJcFpVI1iA9d3fyVHuxeAJtc5lULnDFw4Ou8C6v5R9goXcA6oUndNUoTwMgSP61YtBI7gp90UbUTVDEM6fPkrD8cIye037whNPUYEZkVA0dfuvCNxU846pZPqAN9nhSXfPFNZjjMI3cq1ZOo/0xZjrhpwy/heBnmOXCMlUyUMJJNdI0tXp4a+8zfwVOY+r7sfrhODjPOFPKcCnjM812Xli8I0e4C+1hbGWm7opNPKCKo+QMjHnj6Io82s+6zQwJhrxtnwjjc8EDLo+Dh48FC43D4SPvtwa0gpDGHHPbeFOorTb7lzV/j6N77Ea85mXOfHNdDX5C1Ixt1QyNgopjhdcUkG65VRnjoTtwOIS4A4r/p+vbe9jEnXEfdhf/3Xfx3+21/+ZexXEWheAvgpUdhEn4xrl/0HdhRJpNczjhMzt/cV0Bi3VTuRTOsh3Y7TsdPVPx67k1YwNzufKjy5iHtTF+diRA3uRXogtZta21n7ACdxY3QK9CMMWLdhNZ/n/pJ1MK2INX0CIUonsVdtkLNEWjqm2AdOQyBnZxBhx5yTljQeVtWX4kYuZf5DUT+ZGfbteYl5ZTZs20AnDOKIdN7LxMWWMN0LCXCpBTD5Ykjmfkxz/6p5HgZZs/uJwlrI3mcDRI4OjX7e26MvdYbjmHDbqHkYZ8nJgezIgPBZjF1k9apiCAhItnT2KriRZyfS4rW+/Z4dsb9hz4tHcEtsCecbee2zkO+Mx8mkybBu8yoiMDPY79Crg1vAMVbN/qSZHhfHahLPQgVjKB2X4Ah7hetEE7q3rCdOcID5PScnlftHXGYnZA/7aBXxnYhHosvDkmmA+WqENMO4gq8iFBoEMN686Sa+doAulsPsJfJif9lC9nEd3Hvjr3TZ+cxKXP3jQ4+E226/i0jHjbzG/PD5L34+7D2wP9x6x+3x75zD3au1QHwcOnwsVLIndd9n04V9Vi08k+nsL1wndT27T3Z9sDPEOcDuOvtQJEmcj913OK6G2MNbLD5mfJ77hLg5YJRF50dCQOGf/V4Weyik8FfcU+hu1Xnqf0xiXgd70eyFUjhhxNsk7y8RiZQaiSYd1saztfM+3DdJMs8oNtFpC0AfbbjM6SOsMc6L7vElW4y+UoQxzHVu/n+2x9dY95svxOiypYzxAojXtThzdF0okDmNO1DyaQ3EchtCJwmv4zixXNPamA82E53pvCrhLLGtAMfIswHeZzdrZQH713zWZAkRi+V1cNnZ4j68yf4NXpf9d0bTOu+14f72fOV6UcR+NJ05tQkifdyINt6T64Il7sbQ2mkyw7VsZR9UyfeT3L8KKeqY6mdPqiOmBdJhljfn53u9L168EAnQUvYTA3aVdbfHn10FMbgFx1cZrtdCiLULPAvXcX7YtycB5uvQpWcPouM5k3HYyzzgeHIF8ZxoR1AaZwP35caJDeI2d72K3UK8nzaIy2li4froWCrje7k/HmDfpwsmCjbYe+G7Cu/7ud/ge4zwDGVFsdgYz38aLlFFeRKDCQJkbt85T4AknrR/2cc8AfIvu07znzV/BeavwI/aFZgnQH7U7tj3+nrnCZDv9Yp9L5//Y0iAfOorH5htwBnxxOOPRQVrBVnJaalk3q9eEUYHUKMDMk0DjBeYz8pBAjQ1JJUnypEvc4A0OzqTgsYrHK48JJURsaCiuw/AWmDCqBULhDtRmwn25BMpYgGecQuSG5ZI53LgMmOZqFeUdNnRpj5lTACbags0z6EOKiGWRRV7CtFXKuB1gHCeBQy27wOgGGBVID+Xn2WcyohKbDb2He3dHOByANi6ohqutqaCA8b1qKjSKfI88RObNm6Mh6oLlsmiujOX1jgVs8gvQjIIvng48LCzsn5FVCbpHjkGwHUHZYPfIPf67nvviUq3lyg9z6Xj5CyKSvOvzVO21P3vKfTN4eBQweutJdv3JFEIC1FzlXHQMBKrDnKjFPBCwLqbw63Z/bm52skDQFdrPLyuRnFZVooqkDJ6Cx3PAfSrJtRRo0JvAUpziQVjUq5zoPLM4EHM66UauZxDumoyiZTjvPZVHKwsxM3lYJWkMs+jKAfUSuJD7AcxR9qvs0BdNbAxXjMc9isB6izVHOfgKZDnoVPQXdDU3GiLiHdSaivBNY5bxM4MXTypvKA//IXy8IE/PBJjXBwXhyl79HUKhBm1UcDhH+sHQEk5REg3r4eseUDDag6f5QC0JR4CUTNLFEjAVHHY9UNCQBeHJId5yXMF6P4uASKwH50VNw5HgoQSHMYAXcWpcxNg+hSguspiyRG/RyrvK8ZOoVaLZcBcnknuqfEzgo52r1gSakzbAu6doHo6irRmDoGVkFjRyQTYMcrYthPE6Id8lPkqDGcgLjzg+X09mJah2hNkM6/ZD90ioxAPMZqFP1s+6kF+ks8R2JSYkIBzzBk1YHGt4JZgQzzcGwWg0+IG2BDJB36WGdneyw//dHn46N9RrsuHEVg+C3MdIKrTJRkFTf0QYJYAEUB8ZQSW1zLhAGGOuOEAeWX8VSK64tszl3V5CGJIgKiOH+EgK0FnpM0U91pVeRaq3wyA1eW1i8Ia3BKpEHJpHJhVsWZRnnvWGA6+tUXoh1FBr1+LW8jcaq6d4GYpkVYCAi1ef7oUXnhpX3TGvPGBe0Mhxbh24lznmblwuZl71RHz3O26aGIcCCAar1XOc5lEzE92LYRg06Ww59mn6MrYGYbG08NDX3kMh88AbqkiytZ/glz5DgiQvpDh4Zv8+cyMXAjOxnDw+JlQQTfAGV7HNQjYDACO5SsbuI/JIX12POzaBghFnNQwQIk9DqM8K92U476w/2WA+mUx7z+f0ueBLuarBsBGnosROzwA59NzysJf/c3fh3sffEd4GrJ05y07AB+u0MuxiOvCuCb3pYuxmZ9XwrNRGB5//PlwsRnXG8+LBMgs8+UqXstCXAU6aCogEoy/E7BpJApvCxF1z1N0rKtIctNnRZCzkDLx5ssXYtdHByBzJeS2CG13R1t0MUkg5LIGXKDPw5LV/kH6WSBBdGb1AJQYEWhHx3rm32zApvbrxIDhdLGg2nvl83P6wpVwmg6VBRU1oYVs/+vdFv/iAuL+/+mv14c/+SJEkNnsjBm7O4yRkhxXPTwtCM9g10lRxXyXzXjrZ77vB2SdZBzVMX+X8vd9RHlcbbwUbtmxLXRAXDQC/OhikaRfDEmQnZ3Pax8Lh4jgstC+srKGaJy6UF2XKKL+kz/+r/TX1LDeVfJ7Fe9GCPWqAAAgAElEQVQpDyKpl7mmnRijGt4bTpyL5+kxKmTNqYvXogOyuYguEvupBO9dJ1W/6gS5dPEKoN0yAGci3XCgbEOV6/MuMHSdtcjPH4Isuv/+OwB8mCcARSU8XBclpCsBWQXwnP91M0piPvjg6yGpeqLbTzW40VLlVbUUtT8TVb7OiW04IX0ddoW4BjqPOh98KwLrhrOLv0hhPU1h/hcfnwHsnU3S8YD7xngRnjubxqMLBBJKAsQi8VQiZJgdYgSWHRkpqOz9d7tnKlH/SvT2Q7gdO3IkrLW0m7XTuavb/iviMi8JqLPuZAF0uc6UMB8YeSMB4nwZ+5KYqyz/7ucZ9MOIIiOwdBb5nuwE2XRPRdj7tSsRWJT4kRyRuDJ2ZQFrvmuZc2rZGsb7BYBDWQdF5RL9vLfYkwIwWpCfRYfLeEjHiZBC8XkHTsdOotwaqlhbWa90V+3HHbT7UGfYeutaHAhXwxbU4SsAEGuLckLPlZNR5fzw08fDwbMsbzkhbLnjrvCWn3w3xElf+OwXPgHRupTInGVcb9yvvM4KRBiDA6OR4F6GWMV8fd2Ljz36CC632yLpKwi7BODbtcsonXEIHfcATz31VCT0f+kXfjF+fT/PiaSZkZod7L12P/s89xDFO/uJ+uUNkQAZUvXN/ioV5bdRbkY5VVaWhTM4DroGJ2P3Ve0N51QtTuHzp0+GZczFqtGP4pK1VyEVh0Mv/RZ5RWXhmT17Qw69KavXLieyi/WPNXawV/fPEM/9ZTQvGURg4TLF7ZnD3JAD+ZmZASnOviMnbTJs27w0NNTksR/tDFnj2aGRLoupmVG+34owyfwxyesJRKuNETu4/8WXwwjzwVIImzHWhHKEFc1ElqYihklmX7mCOWaczqgkiPCvvdwSzjNkjjaFcJUKkSyS1RYUZ/FsLKBnpDTs2FIfSgsyw4mDR0InEWZLcQpl5eOq1H16pom1ow+hThmxUldCMeOtagkOHfpKtu7cyHOZz72/xD5tiHl2NQA8kYjsLzdDYKazX7jaAnHCHm8Gskd3qHGLvfRKlZTkUZqNw4W53/2S5KgOkFpiw1x7FU8YbaZRyWhXRUg6PGuYY9yT6d5zz1DMPH8ZkYtRRitXrohzgJ+35/m94afe+4vRuec+5CNEYWWz79pMz5pF3LW4EZ6j66gTl4j7nXpcPafpMXJ/p6CnC/ej/dR+uP9x/x+LzPlkO/AsFldAZG+IXSfum+0K6YUI0uniPZnwF68ldtfw7z6jMQqJZ82vdR7XSZSIRzJS81sOU8lUieNkvkaO1dhZI7h0n8QOEcBw1xfdjLoUdAdKrDo2LWyf0dHKdUyGzJ0msm+QceE5wdfoAz8OoTfL5uT8n68Py35jf4wzVJRRC3G21TMD+6wy9n7GLknqXOF84HnD6Frj/CRTdz+Ls1OSintvgfkF9tLORe5xF3J/htgL9LFO6nhMZ8+apXiH51wC5NKlS9Gx7f5wijmpAnK4hkjObOZl57cD9JPl8vMVeK22b459tR1bkhBpvE8JzQwIiHbmtYV0HQ3ynvP5mc30kCzEoTGLcOs6LivjBXVnl0DIDHAN3Dd6T5wb+yEdphFq+Ozn4cAdGe5PRONuXBvWNywj2quLPcOhuDa5XtrlkQRBJ2ktmeKZzTW/XYe6rlb2XhI9U/x9L+SG58BUznEKCUrYa3luUazWxZyfDpHhs6LIzLL3EdzgGcYdM/cmT1HGPl4SPvSfPxr3dxnp2bxmemV4jsiWZb7SJeX+7n9FgCTG7HwJeuI6/HMf8wTId78+8/86fwXmr8CP6hWYJ0B+VO/cv/R1zxMg/9Ir9f183o8hAfI/v/i+2Vw23zMCzWz0c4mqKCZ/OkyPQXqkhUoApmk28jkcHCxoTVIpxebcTW/+8oQ68js/rhxCXc9mX9CgnIOhgEo3XSLXUIzVVqtGC5FkyGfjK0g8xsa4nQNXNvmxUxzGe1X3cICSFElmU2ufwZSFzoAcyRyA5giQFA4qlRUJ4IEzdXQ3JBShGTGP3M2wnSNuju2t8DXUL6uOueSVROWozNIJIX4j8aE1WxDYA6l2+E7U6ZaZ29+wkIOCFu2Na9bHTGajoV4GfN2Cwvb55/dwGF8TreensZCz+0dhhZIZ0mIRQPjWHbvCx//nJwG/C8jbLSRSpiJ2kdRgK+8GmGsBcLQs0fdlwe4VlNOLFy8ByDpDnu/aGEPTBbguCbB8GQpGgLwhwB8VnAnBE4AxxFEGByDLrn0fOjZ0NZRSOuqfLT/ViTNFXEUu3Rq6GlTeqvw3zzubz+3jYGMmdwsqsbvvvANQ7nwEV1SkCYJ7IMauE3tRDr78coyHUi2u9d4SWw+RFi2Cb4W9+w9G8ucwhYsehlUVjnEI/YsP1IRPPDYTC8bt19j93LMRaN+Mgv8yyvt1ZOSfOHaIw/8MRca5KM0p5ESBKlnUD8i6AWXfVbofjPvaaUYySsPLEEG+V90g5jIL4AuKGuWk6m6SP6tmtzC0EJDWA1d0OfCeqjmw7iE3+xYKdsc4pBvZxgAKTSjcjGXRBbF586YIQOpamiID306TRkDLcg6Y9tkYz2ae9CEilDIg+Pocv/4uKIsLxuthTNYCXt84nQ5pAA92gAhwjnFA9TVbKDkX2RULku1o4XLHHHqz6RnOOeYzc3h3nAh0qaQzg1uV5BCvzzHaxc9RbWcpsuBCzEeei6kCGJmLwPrQT5WFuRJ0EU0JBT9ilArPgP8vUeJYMqrGh/aVoGiiGPmfEiBzLpBvIz++SYLMRvVvJFc4KE8D3ngNfD9pspnMP7OAfrnZqagMM0IZUXwbAP77AKgriUqa4fA+OZhQ9J0lYmIjDi4LRxcD/qZy/wcBNCf5nuaP67pJAkSxWFuiVZJoI70PE30oa5ks7P+YZl746mNPCM8yRgvCBsqBfV+HUMT+5LvfGQng7varoYxn9sDeFwAoSgC6GsLf/O2nUTcn8WwuC2948B6mysEwyvM8CuhQQWlxy+WWcOHiVVi53NBwE2WkEBRT3I8sCQLu07XmK+HN998ZdrydjpLzJ2K2OPaicP746TCBe+Qzn/9iuIdejkW4wqogSDJxiiRNWsbK4R5gor9/NGAwATBMDg8/sQegYzFjEmdXWQFq0cWM81wInsYIWNfVoZIOWeELX3g0XAJ0q4b0IEyCf8PlRyyQsRanTx5jHuqIgP37f+V9KJ3PJkBixt0J4mbsohFUuv22W1BhjoeD+15C8boiguotuOlKARkzII4mmVOMQdSVtm/fy7FI/SpKcOdAY1VGiapoB9zwWb2Zwvp+5psxwNZyVO0qT0sgrnK4DimZeeHxZ18M5+g4qWlYG14k3iYVYiQf4u+j76sMf/Q5nHoA68kQWVk+S9wzr6uEuWCu4FYhc1ORxOXYUBjAOZEFoabLLAcQLhlgt/VqUyRRlhLlM9jH+sE1KYNMdr6znLinZwClPjEkVcaCXIZAI2Jv3SpeG24TXUGAu33EaRVBzKzHDZaXi8oXoPjI4X1cosGwDOKsQOISoKoWQgUtfyyOl9Ad4uc5ZxoZElX6jS0RPLvzjrvJ/78Woz3MVm8gwkSQ7Sjzis61Xgqf73vgjghISdZFgNEuJD5f953rlmuAgP82AE1Jeh/r55lj169bG+fmaebvC5caI+nh/ZPAlgwo4H5LJEQwMrrBjLL6lnvLuQHYMYL+Cg1mIvFh/Ay/bhAgAokEZMZ4FgkQozLtrqGcKxIg6UbOTPOsgTSPcN+zePYHIGiamM9nmWfW0pclOdoFwez+opBn6aGHvhJdXEbFfP3rj4dyCIClCDYsQbc7xjiyF198IboJ3/audxL/diGqqBeRuX/yud2JNYZ+ndf99Mbw+OeOog6vYJ1YwPpfESMRp9nLSED73BevABCN5EcidscPsbTYkcT+JzUFEnyS3HnG4hRxLG1NHaE8uyC0MwcVJk/wfqeJyBoIz0KanWzrDxt23RnX7tu2bw271tSHma7mMNx0ijQ7iLy/PheouQjpJUlh+eZd4S66pT7+6Y+Hu+67mXkmibUeAmCc3ifGh6DqQP9wonuDvYiq/OeeeSY8/dQ3wkf+4GPhOI4SnSKKAQp4X90o31Wo5+N2+fQf/xF7lfzw5je/mft+GTHJpTgO3vimt8by5y9+6ctEprUA/hcQv3VXXB/ycU/0Mp8ZyVRVVcb8PMZ6exliYTr0wVF3AWJKPFaxn1gBcD/LvxtFqCPFyDIJ5cy8BcSZhrCoFkD9pZcRBNQhBMkPFVWZ0XF2+SI9ZDmlOHAhiQF4u4e6mZcA+CG6cogazCTez54htgBh1XJi7MoQt+hUHclmDWCvmkZ/GfFE4804jV1g23tD6B4MLzJv6L4sxhk8AGg7RY9DJ0RBnc891zBrlOgg3FHT9K2c7hoOV6eSw6m2mbDnKF01BSEsX1HHtRxirSgO99y2PuQkT4bjEKBp09kxqu0C9+8ycUKzySjcB3EgzGSGDnqY8pnDeoaJE9yyKtQuW0SsURWq/sZIHA8CeFeW4wKBAF2yjLmAdfkoY0QAPguiyP1qPcCy68Dk5BDX5CD9KmvZL3Nf2Gv43JUTxzfLXDLFntr4NpXug+wvdDYb8bqJZ8Tv4z7AaNC1a9dGV537l2pctgcPvsz4qAJUZk/IXsN4IwvrDxw6GG6747bYBbKW9dSS83YIRB0dAvTtiHEEsBXaXMTNu2HbLhwGOlU7ovBB14fuM9fcNJ47yZCrzGG5AN+KdBRF6VZq4/MXWIDNnmsqOjoMrvqWQEIBxZybJDpI+eXcFn+PvxJzURJroc+nxEs633eYvZ7EuucDnQcxQhRSwP2q05LPhRFKRiIO2kvIsywJkwJgP8OmSvLY9cJ5U4GIMaEX/2pDWPPbxyFqRqNbqJzIxzW4kOsVF509H7L5vroMJaGNvi2HoCxi/TtJ7N3iulqu2zVcwo3hdQ++DofpSfZlC9nD4TA2ghYSyc4My+aZZCH/IE94viUtjfHbg+hg25atoZWxUs7+vJxrlsT7zYvOVOPWTnDWWBvH0FL79bjnLxFjZayWj4HkY5IOyEhWKRygV43xoiukggjABazpk1wz90cFhcUxssxOkPseeF14hnnS3phBXFV2fVRV4shm71NAJNsV1vlVCAAW8/+dOKAuMZfYQ6Lzw+9lrOIoEbAZPL+dzA9GiiYxJsb5XaeL+1THVDLrs/2Kirh6mPvzOHvo/vF+pLL3mRyHFOSNSIAorHCtc/0YHOwhAov9zMIN4bYd9yPOWsN6NcvZhn0RX+cWVReIa5BOxH/iALlxSH21kvNX+/f5EvRv3xN87zDKDUfO9/6F818xfwXmr8D8FXgNV2CeAHkNF+9H4kvnCZAf5G36MSRAHnrqg7Oqd40Zam68SA75QkD4qnD04P644V2EQniCA2MqYJPFxZbBFuIAEOxTUeohIBHFAQgGCGy5aMPNyBr5OPBkK8pBiviMYAJ0ugagvJhcb7FTD26dbIQlP5IARkYATSQ+/H2WjfMibNFnUM1bJK1SzANFLMtl4yxgasl3MiccuysE9yU/dAAIfhvVkU0Ei2qwFL5XJGtQ4p6iMHMGFfWuW26OqvMM1HTfePKJqLJ821vfFj79qb8jX3k7hwrADd6XijVJEHsWVKQt4MDwAqXGy4i1Mk6rselKBLP9mSLGGziEWkgsmNrK14+iTOpFZbWMMkmjAfahtN68ZQOHgVR+Pqp/Dkb76b8QbC7RBs+B10PqIuJ4zNsWclKh5kHSzHev5dbNa8n0b4mvycitToiERXyNr1VAXGLBKK24UeeULNhjyXkrCjALTQstM+Vaqf5N5AeT/8DnNQAUdWDT7+dgnMn7N6KmhHs/gOrMLhHJg2E+l7NjVNML1qvINdImgnMctjysSgbkAWIa2WV/iyCLhcLncfH4fT7+v60JH/s7FYI5kcQQKG9YsZyDVOKaPPLwQ3EsqnZfQ+9CO4WgS+kGEajN4g2MM+7KIDDOAIDrABjk9U1w/S2Sd1zY+VGJ68LX6jWIgCzA6qHDR1Cf6lzpwalSH+PBdA1Y6DiKw8negnJU0fxPjHxSLavKzglVdZ/EggCjh1bfv9dZEs/M/SKuzTOU9d607eZwlJiQSd5zC9EemcTfjALIpzkWzVvnmndxsDQKS9ZC4E0Vs1EKAnIxmsUoK4C5bABVQTeVyKqykwTtLbTkNRv3ZSyZh1AP/bquzFrOAmA1DsF4E0EJx74kT3Ru3QAQEg4NVd0z4UO4QD72GRwnZv1HQgOoXEUir0uiwjgkgQRjDiLo6edEV8lcB4gJSbpEdIDcKDK9EW3hVxh/4f9++6FStd4MikaV1MRBcUB3XAi4JhNFNEFHRj4kbNnCAoqrk8P6lcvovDhDBFQtgMY0cVGoEwFqJfWWE0UxCciVxvvuMA6O/wdhpfC5hdc+E4lTD/eZHMrf9e53E5/VgZp3L5nyOD5Qzqt8/DTOrE03bcN9MU13y9oYT2EcnB1IOTlcN2KuepovhSydBES5tHWM8BwfBTCkk4bYmkmcKfW4IaYYQ6k8E8dQYxp7NA24Ms6vxag0j168HBbS03AKctRnMAtF41sfvA/QEAIIID/WvwIgdEOsChr+2V/8Fa/3pyMwXYgjqg4wveki4Aq9FWJDuqoQ4oavPbmH8t7kcPOtdxD7cpIcb/pnVi8FMCWmBzeCUXclxeU4yvrDk2S/Ox6nI/lTEJ1hm4i00PHVgTvvFD0nHbgB7gQMW0yp8yzX2uiLvXv3ApTkx1z1TEtmGRe5OLFaiF8TlCkkam6G+cW5XQLSDh2jdtJ13QHYNqxci2K8i16AznDn3feHo6fO80xMxMiyI4cOMA7I+4bYFazTJWKPTs2yFeHxZ/aEEeaaq7z2IUCRrPyi8AcfqA5/9FnLvenA4esspND554dzsONc0i/XPhX+bCeUhFEu821ZUX50WwCxcp0oYKdQuQhgpwRHRjZAr8WyDtaUFOI2AFLyFtagNP0g4zsDJyDzD+uWvRcpaaOsR3Ze5fNsTIW3vOVt4Sv/+KWwc8d25syCSGhfPO/cBNHOs3Fg/wH+viRGf6xEFTwxgsuM+93Cmrmc8daHk62LeXzPc3vCe97zH3EVHuf609PCmqa6tpL+ldMUxNqPsYqy9uXLeZ2QCs6d0fnFHKT7xdioIgiVxcS/uY44d7iOSVxJ9lqM7VylO02VtvOkJegKFSTNjc2xM0QiyWdft9dcTv8c5GGUlyXocWnhNUCP3viVUHILVPo+J13DmdMiicr9Ub2bQXeYc9UoMWxGOQluDfK6zjGPd+BkWYf7o4rXx4SF+pm9AICe2fYSIEZfGTl4iVi7PcTyLCbCzN4a9wMvMT7LETNUsDaOQ84tYh2w7H3lqpVxLDq/XoFguQ2nREZFTzjxfGciMgtguoNrr0PQ+c7XmlnNmnrSIl1A0wi+Mus51zFfeS3SccbOTqJgZm0pqlkTxtv7Aw0hoYsIyxKii0aIMNpP/M1VYtM6JlPDyo1bufaD4ebNG8ICgNu+pjMhfagtnOYeZxbWhBOXusPek31hMetfgS4igNbpZKNxWnF6VOIcIhYTwqb4hosxRrzFKTglxmZuwUVpPv9nPvWp+GfjP70OXludWG2UYesUuRcy1TFw7PhJQO/n4FpLwm//zu/EfoDHHn88ij02bb6JXqVdMYpsA+6Jk8wHGazJi3GLFuBafOgrD4Ui5sxxIswUOlTjCJGEzPHZAljt5fk9CPmxCKC+pm557Pxovt4Z+tm7GG1607ZtYfmqpWFkvJt79hJrNq7RzELGWQ5OUQhKyAzMEFENr1hFJXgW+5R80OasVNaE7LGwnHmiJAkiY0LHEYIW5q1OnoOlvK4eoq/G6XaooXtokjXyMvuGSZweaYy/fO7nItbDvguo9elOampuD1eZGroYzl2IYQbTF4Zv7EONjounCKFFNj/z3jvWhiVV+aHp3HHuMaKY9ALEMqdQsiPyYFwkpebiJkB8cbUrTPNaZ5hDqhGnpGazFhLblZY5i3Bifdz7tgBml+G4WQhIfu0ahDrr9WWK4Y1HS0Hg08Oepob5pwDi6dz5U5EIWXfz1rD/icchMreazwTBnoieXchewz3NBUQf5RDNEqSlvP8SAGPv8VHGn9GYP/ezPxvBf/cJOngffeRh+nXuwMWyIoo3dP5+9vOfQ5yzHfdBRuwJMWazX2ca5MU498B5opL7aUeGQL/dIdcBt93j6RaQSBnlmdPd6+fk8Tw6ByjM8c8JYBxgGpC+hf2nMa2ONffS/l0qz6H/btSfPWlDrKHuY/07CY0Znj33EdHxwTXwuRyfGErEl/LM6oSQcOlj7+m/O9cZe+ne3zlVN/UM+y67KozbkwBhM8Vaj7CKM4LkjP0R8Xu7r+O1XfyrjWHlfz7KHIGQh3neBLw1rPPLIPqS+fduOqEKIFPccxtBe0LSA/eNDocrdiSyFznJnPaOd76T88uZWJ5u55tzlmR4Jj/3Cq623TjPVzOn+X4VCvWzhh4+fDi6kevZi2/CjdNpwTnvvxaBxxNf+1okP9vYt96K69zXameR5IGRr15T5wefzU5IoGU4d86xPzR+1z6xMsQ67vGH2d8rRJL4qUaYsJt1p4/n83UPvjHOm+7VNm4i/pjXrBjKDpN6zoE9iBW2b1oXRrvbEJp0MgeORjHRKE77Vty07vOHR4nm5Xrmc06y29FxaxRuBvtWSQ8J+1zWTcdv1WL2GJzfjEmOTibGWwGkaVZWLmtIRnTtdLFf0wGSzn5peIh+yXGERtNFXMP88Gv/6TcZ3yQE8Bzn4hgbh9i0fyqVr024QJy+o4Toxi//wp3CK8mRfwoWJPaq/zzI/5oIkLg3/u4EwqsRMK/1318NHpl3gLzaFZr/9/krMH8FfjSvwNzc+/2SuDfAjUS49w/hw/PID+HH/gj9yB9vAiQRT/1D+4j7qR+sgOHf+v0lfeorvzBbQdzLBJm3FucWkfnMsYH4Ico0jRcCBFWNzqmDImJAmUwOhcQ6LFmxgg16W9z0u/m+zEFUgLcBu71dA2NsntfsBDB+xcdxwAdz/y3hvAYg5oEqj2z0Dg5VV3BXaLFXxStwWUPcQBEAnod4+zpOonyySL2oAqKFzbGHHMuNVfNb/JcP6ZAL0DnIhl9gVZB1GjBFMKeAg5KdAaKHp4jP2XbzdgCtMkDvEQCnIzELfytOjkc4JAr6W4qqskkAphsQz+9vUaORVIVFlWSSPxI2blzHIYxODX6dQwF6x113hDNELWSy2fdAkZ1TAGnTGs4S13A7hboSGXsP7A31KLSrATK1w7vJv0yh9giHWB0LHvTsVlm9Zm2MTErnMKOl/CDgfT4KMQvTN6BC7oSwOslh3G4HFbAlsfeEOBmAhEEOUh60jXYSPFfRq8tDta+g5jSHOrOJV+LicCwbWdLJvfDUWSaYiUNE9bRfo1JzcJCcYroxdMsIclZVVMdJ2OzlToBrc/tV9F2D8MkESNMdoRrM7HYjxOKEzeHoMocxD7T//bdXh/d+7CiKurWo487EvHLLkT2o5FLw+hCZ1GtWkqNPvJCFwZV0guRQio30llLsGmzwgZiLvWEXB/c8yLA+IoFyiAkaA1i04H2MQ64gXj5j6TLuHSNquEyoX68ANhjXQKwIoITAnKXZNUR5CCaVAnxkxGsFkAfw2EYXSz+KUe/b8uUrAQtR1ZvjzGtaunI5kUi742t3XEiILOK1GT1gAazOnxZiOXSB5DO+GdRcI6XESTGSIgKLloXzn+SeB3sVhf7yniViaXAMUKxqsa73wiJaCZAJDq4LOHgKhjjZC37q/BBEMALLn2HHjodNYw1UQ9sj4s9RdelHgpQI4cM/Uxn+4O/bvm1S87Vk8jW53MsBHDEFAEcWFavmFiQQFJmIRfETEWj2d6O6jKLxOXG8+briQqSTJAKjCSBR0mWaODPjttJ4bcbPFEOAOKXncM0lQiTCxlDmL69fAtEDoQnBIV+0CwCtp68rHHnqkVDHtfbqLbDk1evE+JwF/EmyZJlxP8Ec4LlXYOCpp54O73//r8ZehIVkue/bd5CDu46uhXHeEgA0PO/Nb38nBMRAjJUTSH3d/fcAauSH6wBgpQWoJum9aOZZzUJtOEAR8qGT5OnTkrSOWKw6Mv77ONS/iNKejDLcEcs5yKepjQ8FOLtOXbkSsgDB+1G9O6bXr1kZ4+gkciRyXVcshXe+GSR26fHHvxFJ1JWr10WyIZm54hQkUD3q91pcYyp/9xGTlc34SmJsHSJ2pgC1aD7PfZokMA6xIpSadYBqbRRDW/5+gq6jaki2Mj5Pgk/C6/43vCmM2tkBcSNQf/jQobAZ5fzOHTdDKjH/oQK/BtlqDrfFq7ocdBXM8gx10Y9hgX15aUV0EQg+SWIY8Xbk+DGA2hli4RbGSKs0ypB14vUOEEuIstvIQ8GVAZSmFQCpjnnVrSsArZtxBM4CEo2MA4LiFDhDvMz/+X57CUL488+PMIbH47Pg8+s4MnlJhf4Mc5vPSj5jwdcp+dHRBhDHfdgCoFNCzFYLPQCt14ZiHGJRPq6rYgicnCScH4WREDfebyYpCwV5VThy7Hz4y//7b1Atl0Ynho6JNFwkWRnMH0S0LQAkXIpyVzXtVVToFhZXAcRPjOP8I/LEZ8ReKMUBKnZdG3xm77rtVu43uemAVBKbErGuV87XDUQI6lZYu2YNDp5rzNEr4vN0EUJJsKmFn7N162a6TE7G3iNV/u2sj5I/xirVQ7BIjPdxXwSSJV3z+TpjViTKnQvOsP7dipPnqaefjiSAqmw/VD6v4OcdA0CVeMtm7dGdJchmt8Qc6Rnjd24QqA5cyYFvPu98n7nnPQI9N4hV55oUiLc5QkWXnfGCgwCXba2tsdNHB1w5SvUpnkHBNb/nJdwKgs5mxK8HEHSO++wXHwvbtm2FIFgWle7Od+v8N8gb4/18P42IJVwX7cWV3XUAACAASURBVAR5jp6oHYxnuxCM0Fx9y4Lw2b9GZc18ovNQgH+IeU6guHxVSrh6bASiLyPG2vh6nd8Fe309Rq6lzBDDB/mWiktpBjbCOCxrUIb5HgLdEv06RIaJwrPEfSvEwiT3thUSZgHxe01nDoUR9iIrVm7G9Toa9h+5EEaZR3pxGJ1mnliOA3LT9o1h/eY1TGUDkQAtQiXdroCB9UsysI6otH24XnRw5TDeH2XNLGFv4LNdR3RpjHI05o570MH7nuRZbGbtHh6mFLyxM3z10efD+3/jvWHXnbeGP/2LPw11dPvcdfvtoYR1/zj9MGuJwrqE0l33TC7fc/++vaEJVXuZcY4wtAU4q1atqud94vJlPovzfmpWOHLkFMB2HsIMOlIUbyAmaIcQzKWsfAXErIXH3T1D4eVDxxkeOInZe+Qwzw1KHnNNfS8KZaaN7GR/ITFZigswPzuZHo68sJR90wiOhNREMQTdPbif6A04euAg6vCJsJlxsMBy7pZGSDViu7gmmcwTqt7HWFPH6dtI6oAshEC5AnG47yJl6Fby0MOCHwkGLC+Us+ctYe6srV4Y+rvpdOnmOaSgPjM+h+cRpzDfsb8zrjWTPcbpy42sA4g4NqwNPUTU1UPY2/ORl0//DF1PAsnTrCdZPHtFzBFnY0xSHQTGFUgPej/Y+0k2XGfurIXk99nQ4es8IvmlyEcyswPVvWtlB+4oSQYFGBKkkrqOTfe+dppd53na/fRTzE11YQeOnlkEKs5R7YDpeRTSp2YuCMdPnw8HEDjVLavj514P9xAN2eg1Y6y8+e1vj0X0Hez1q3Ah90D6N9NBlxs7+UZCI69Dt4hOk1yutW5TxS+FvLYYdsetUbCTwZzje9M9bZTVRaKdilgDFZK4f/dMoTNEAN9uHQkQ+z/sCXE/KZhvd4RrdMIJ4oqP01USiHOBsW7uU9Kdn/hVztjy3zrYd0luCKh7n6ILRWJbJkPSQ4cw65duFf/NLZHzo/OfsVfrP3yG9Y5OMHq9Ojta2WtUIgq4JcYxPfnII2FtXX2o5vxyFBLT93sZ8F5HtO4VnzfnpGJeXwPxse53FNj0sK9phoC2HzGDaCj37SeY1/q5btuZm7LZ16mMOMt+uJnvJ5mZy/yjA2ScuXGE/YyxVa3s75N49tbhSO6PXVqQOewp7A+8ypynk1tywzWlnj21Apk5h7jXuZL4tyXE7+radp2wl05XmR0hD7z+DYyBq+wnh2PkrwTTSUh31wxdwTV1tRA4gyFpojcUxZjawGttDsuXLo+u23auu8IbhQ9dOHI8y83wfLbwvcftjGIRsK+miDGorS66mvnPcWSfiyX0klYrGjjfID5SnKVrR8JhkP2FIi7iAeijTId0LQi//p8+yL8XsI76bBUxF/DeR3QqK4SjV5LnhlHEHeEsOm4/JdGA7NfH2FdIfPnxTVeRqpIbwNK3CJDvBBpuOJB+yAjUKwGCb73+fytQ5F8DgPvBAig/NHBo/gfPX4H5K/AjcAVe61z5g2UgfvAE9I/ALXoNL/GHTYC88qV/M0XgFXuGVwP4v/u/i6n9sNfP1zb+X+39v4Zb/319adIXn/zAbDoHtkx+reBANAtYZtJKMoBzBMTZgI9zMLGQUWtyTxexO2SvHiD+aeu27Rxa88LTxDEUAyhqRzeDPB3gtgRVoMV/AvIjHIQF4NfvSoAtcx89reXhqedfoPiSg4zWaVRuGRYJAxiUcXBYv2EdoFVzjGfxYNcDIJdfWhDdHJIolnGqGGptbePAQj49wJqZySqHLOpTaWu8VyYH6V4OjHXEJx0+QRk5B/aGFfUx13r3M09RIrolOgg++w+f4dC/NOyAILmMalub/9q161HfnuY1qFJX/UesCECE7o9i4mk4U1FAXBzjFnI4KHiYWIQK0ciUi3QMpAP+jXFa5hjLgas/VNZwCE1DBWtZPIe640dPEAdzcyQIjDJQybsKAEx3gVEV46gZmzn8eGAUmKosL4mKvlauhweEGOsC+CzYdI3DaQ2luUY/jXAYtAjcj06uRyLyBCB3gsxk1H+q44wKyOReGpFhTINxUZZfr1m1Kmb+njt7Oh4cjM4SjPcwVrtoMf0YV7C4T3HvKWrlPXdBZBmXYJmjB+U6HDIniPPJhAzp5d/s5ZhE/baQQ+pHfqEivP/Pz8cDmIBbN69VN4q54yWAvS88/0zYtG51HI/LUVGn8vNzswDLUK4JfNM0CohwJtxx604iIi6TkVwYHQMzqD0HIe0EZ1RFW5DYg/p2AQREH0RGE4d4889LBMZ47bkAvDm8J50mqsjriMIRqJuORBQxbHztALnrLVcBcFCm5RHPVgPgOT49Ep1EKpA92KqkHue6efgzhqCEQ6aupgUQL4eIX7IHZtdtd6KIPRKjJFQ5GgHkAVNCTmJCQFGg018LIXHOnOHgCYAl8SSAksmfJfBUHtcvqY959SoABecE9VSBCkQYM5AoTketzLX3HuvMUBEriGBExhiAXWQc+PWh91REAiSWi5qpwd85QRVDKkq6tEMa+GdJJW1bxlSkAbpM8poFXR1TRmT5ZwmQuRz9OUA0RmkZm/cKAiQNxbDFsB5GzWO2ByUb55h9Ffb3CLALRhqJlQkopvpYwHv16pWRIDr49c8xDhbH5zoPsKhAsJa5aRyyLkPHCWBTEq+vH6DlK196KMZkrSPa6iqxMOOoz48eP8+zhEsNsLgVUO95CqZvv/vuUIrL5ynUkG9++zuIb9vLoZos941rAK145nvbIH+v87MgWHiur19pDUfPEkGUDCGVUhAqFi/jYD1FfMVugPAsSMoGnsPyGBM0PAUQzwF+Ia95Aa6qPIqNBS4O03lQyhzn2liLEnMcwnAW0GaMaKUxXBCf/NQ/hNe96S3hGMD5DCBEDs+IxK2lxGNcn2cAsFXsR3IapaURUZPES/j7EOMjg5+RhmsFawrXg/sD/lMPeVIKYNbFvHbmzNlIHq9csTqCaHainAK8GeDZedtb38xz2wXQtCDGYRhNtx6C2Cgpx0WacScoOV8m219Fp99HQnY7pGQmJOaBI5Rs4zLpc1xCKqxcvR5C9xKXLjn0otTsZa4phmjWZWBiRRaRfJLb43Y7Mb4E+Xze3vuWxHrxm392KsZjqfz12knkJj4s2U2Qeao9Y9eEWJlgB26yQhwednFk85wb+TVIf8GRY038f06oqcwHXE0D9KUAljlEAnkIcHc2hdgs5vivfv1ZiJwzscz3nah5e1C9hmnKflF4jw/3oaZdCrlC9AbzpYC27qIa+iUyIQU7eG5Oo8KuZExJQixkTnC+NKP/KCTTJjoh1jMuBe/bUPz6bDtvWchtj81S3Bi6EgX4nDsFxiQ8BHclfnTqCWb18P38uw5IEJ18DXQ6PUeEiiSlCuAsi9FZj3IhQZpYQ65ebQH438JcNcza2cY8TWcEz6+ROoWMTecf5xjJGEHFWFLOHOL/O2XoFJmUfJLbuEFyfucmb+55j3dnjgjlz5IJkiD2TElSSaQMAQD6nn0IJEB1YlhaLOjlPk9CoZOx2gCYJxivwv30masx7spIwxWILcrYb6gutwj59jtvx6FF2TV7kWPHjsWf7xrTxvWSYMvjWu18Q234/N/sC3feeWd0HGZBljXxb84xSzbzPLcl+p7M6deF46QocKl7JQkgL6eQcmfWIpXnkriCaToFr/H8NKII1/1Vi2o+TeKXeaiQNXYAcvQyxMgIMS6L6Ibwsayuqee+9UKKcv2nU8LnvvpoyIME+pn3/VJ4lri9q+2t9PBsxNWRx35slvFaxpp/DddBVhQWTAKQ26EjefPZv/9U2MXcYN+aIoBeCEt7NY4SX1fFfqCCsWNPwrXr3cTvIHQpW0TE3JM4Hish85dwbYmn4p4k83y1IxoYYw/VRIfZg+/8ifASRH8y68os30+lf7q9PuzDyhCiFOHSS0ad3Qb4mZOLEAXdyZEj5yA2XH9YD3BfTc7g3liQAQHiWJuFsGM8n2uOTso+XlMGa4gAqO6vLO6HReA+u1ko8DN5ljNwQ6QzGCqJmFpJfNQ41zDFvBuL4YmQ6oUQOU9HhcIFnSv2iwwgihglZq6CtYMBFsfXOPvIcfvgAEwnAEr3n70WLnN7u7gXQ+zhUhbkh3b2CTdt2xHXpheefxaXygiAcSnimA3RCeA6rAtaAqK6bgnzbVL4fz/5t2Ex43PR0rrwwBsfpBtqFDFIa5w37QXKoVRdFX0a77EB1/As7j0jZN0LXL12nb449oE8r8eYe9/yjrfHMafzsou51vhSBSlFdNcpeinkc3XgumboYnP8SdQpnnH9tTPEveDTRMU5B/3EO94ZxrjGmXxeD88FW5S4bo1zf/J5vxZqT7NGTSFKWIegpw5SMZ89mC7WIQvaubbpxDjqynOivsrcVMvnTPAcuOYvwlGr+OMga5kTsSXYScwXEhkDANj+ncSDxJlihHycwSNcP0nSbO57rmuXADfrhMXp7qP6mAvtVDPiyv1v7AtRwcL3UoAxBIhuXK2RqL5f90m5zB2S39N8nmSl64dxpZJwyQgEJJh0HbpvyZAMu+Eg8RzAVi2c+8tNcTVZ89snI3BuFHAOwibJxwcRQlw4dyq8tOc5SsA3hQUImw4fPBwJ6TLm4D0v0W/DnL9m7TrG/tG411mOUEExx1LOG87tCmt0mu/AYZWP+8oS9iNcs37+bRNkh/so94BX6J27ypy3a8fOeN7K4d5aWl7JvHCIbsFp9jcL2Efk895zIG18XauWL2XPSrci665kCIOLr8uI7ug4f7Kvck6uxkk4zZutZo1qYR1oZew5h43j2NCpvaS+gf1QO3t6iAvmNGPx7O4rZG2vwpHofWhvayYVoCLs2i4JfyYcw+VVikDAmDaLyxfa08ifp1kgrkC41kLodzPHP4+zZDlniiWcC1obr8YeELs/3JuePC1pmk70HN2K3GPdUK7zrkMSq6aDunYo0NIZODk8Tn8Q++Cla8Nb3/RuSMKVPM8QoZ2joaK0hv3LSIzmkkCcmmSOxJmXxnnLKLOEAcM5O9Ft920EQuwNmfu773SBfOv/FS98ky2ZO8j+G/4+T4D8G17s+R81fwXmr8D8Ffg3vALzBMhru9g//gSIkpbXRkK8tiv82r763x0B8qVnfn1WVXI5arXVbKa7UPzmcwAFp+PgSZ0F19qoijw26eMcinoJn+8lH93M8npUThtROF4gv72RA6axRhYN3nXPXbFE2hgfVU7myL/hTW8I+/bu54BmTm8vCs6VZF9/i409eDw37LVYD+BBYNDoJpWbzahemxopveRQ2AZgWUomtZFLpSiPVdemoai6AtFQwOEqk0O3YJyRGgsA4GY5POYAmA0AWHRwgNy46aZw4PDxqCyTRHjggftQhL9EuXgDisaV4ZN/+wkA0/XxAGx5Yp8xHBxWNm/cnCiG7OrngJcXGujlGKaw8yJlwOABMZ4oWZs7MQKWOFoyep4i36VEuRzi56WnEwnGJyYRGVFRxSFwtJ94i1riP87FLOe3vuWtxFj8PSBXNfEF57Gm18S4pQEOAarrjAPQKq5iNZuD2RRFjRZ7F5hzj/U+9ipwAJRwsghVJ4iA9iJs7xI3dlkIrNtbMjExHP/Ng5HlvaMjRBhwgDQL3YOGSivL1nsAmC6T+7uQQ7jOEwEiVc6T3N8+SI0UDi0qN4cAx+y/SAUk8TBvGaMRXnu51wsBLVWJ5wGc6BYY4DD+sV+uDh/6RBvkBB0l/NxYPgkQWENEwOlTJyIZcfuum1G8Yd9vv0b8RQiryceuQf1pb0ZfRy+lq2fCz/7cz4TDe/dEtezp/S+GBgCIFEBrL+gw4LcgsqC0pcjX27qiWt7IIwtMR8gFL+cAlsTBv4Wi0oZlS1B+AlgDXhj3pNJ2BiKqk76CxsbWeGAy33jHrp10AKTgKngy3HXXnRHQFFyTeFDZ6L1aDWE2yWGqFSdIN6WrA1zfUq6zh94RDuGC7jplBNRUN0pcGC1lLJagozFnR48ejnFDlkOnq2o2n5/x3w+QVgjB5AFRkE6ix0O491vSQyWhBcAeJC2kNKJsjgCxWFTl5SsJEM98H/opytA/g+r+BgHi9FZNvMM41yLmUOMu8dAnCSIBkhpdSUZrJIgcPyQ+jM7ydTnBJfpBEofJVxIgKv0zs9OjGrsgqiFxpzC/1PEsHOSAb/mnv1QyGr80Q3ROVYw2o0STvxPsaD+9n4iIpQCClSiELd5E1Ump9CD3YpLXVAxY1Mc1INQiPPn1r0cCxJ/jz/N+Hj5MDA3zhIBqCyBRL2NyKf01KnlLifYDI4r3wtipqrIFYXqoK2QRaZJBJ8kQ81wuWdXdbRB+3RDDFLI//vxByK5qwKBa3hdEI+MDzItD9wxzXF3IM0ObZ8887kZImNt37QijgJZffOhLkei0F0ZwYpbxNoTadhKCxc6iY4BQTcQVdQD21uMIa+c9Wlb73p97TyQnHn344fi8p3O96iExLFBP5jmcouMhQVJNUrTbiOIyC6dMRti2aW0oACRJ4jl3Pt+P4+Myrqh3vevdsbvIot0XIKN1hyyvX0rsxdIIItiz5D0Z4OcbU6by1ue5uRkS6MiJcN89D0QgTkJnCc9RCWXqZqCP8xxLaHdDJK7ftAUV8XUU7wMUsGfFWIx87qdjTgdHJnO0RLmqZknSX3p71TdX2T/8OzqieI7zAOMFwPMgyWJJN1/n2HZMGSvm3GhUhqThBL0fs8yROsfKIHHKcDgK2p48eR6SEqC7dgn3NhdSCDU7008ZLrN0SPje/hHGdxFrxJnw4oHj4fylpnDzzh0863dEAKXxwumwcsmi0EG/yg4cBOPMfym8B6OkjhEdJIlexPMyCQD4tSeejGRrBfdWQMm14Trr0lFiTrKYy5cBjlka73Pjs62Q4OtffZh1oSbO1SWQ1118vgSj84yqZwltlb4zPGe6/s5DYq1nDKkaVjFbT7SfThPJ6AfolGgGMDdm8izg+9p15PuzDm5AVGCJ+nnGsiTEWojcZiKzugDsVkKgCKZGhxDPvAS7+fk6hIzTEagy+OoGVvRtBMfcxvM7CRDnAucB1xbvtc+yBIhznc4P93L2T/lzBX91hUn8GKHVBzkOfRrjuVQh6wbt7BoLz1IybPyda6K5/VWsHc4D7hvcc+x54QVUzKviureOmJkJru9zRM74Pe542/Lwtc+dIp5ocxwrSpkv4thZcwvP6AWijhhfKslHjO/htbs2ukZZ4K6gIhPivK/tWlRxW1osyawTVTKqEyJgOe6MCeb8DObeHO6vCGsvJFcX+wIjo2qrSkD1mSAgAqcmWbdDZrja0QcB8kgoZqz08r0GAe7WEZ+0ak0DTgRIUoiE6/QGLVqEm5HroWLe9VKyUmHBP37xC+HWW27hmk0zBpZHQus8gLNk2N333osTpRIQuhzQ9STXlP4gu6zY2G3ZuQ2nl2KOSxSNb8JN0RYyublDCDEu4gBRjV1RVxseA1AfYzxs37EjXMKNZOzWytXLcUoVsJ8YhVQ+yXqGA6oaZ8p+9zsJ0LyZnh2gcgQiueG+193OmjEezpxuZbx1gGqm4gLuAJBmLWTfWIB4wl6XWHrMfsprVZiLiwLCN5u/z4XENMYulVLqVF5LsqVYzHm9vNar7AMlzyyIj9J09mYz/EpmvoPxgbQeDaOMhSlK0pM6h+kFmgm7D18Lw5Aa/cZgge9nA94ePt2G0h0nHXuE3c9eYg1g77FmCWvI6vj8S5gVsm47js7wTOWwH3r86WfCm9/5jui+S2bcVtVW44a+QvzR6RixWk3f2yj7Dfdo69eujv0MZ3FZ1UKgnOVaWt6drvuRe+n+wufHLp4L9DBJiuqGMZJwiKjPXCMw2YtIMNh1IaE3R1o6btN5xrIYq4f37Q/H6IX52Z//+TDJ829333XefwsOmEutOiX5PszrE8Q3prLRl8Raxh5rNQRSO2uzPTGL6GyxPysXxb6Ri86/7vmGeD1FzE8SHz7QOmobcctagK5jOVGqbeG48bh0x9nJ576DcSqZmEbcrW4EX3sZDjQJnB6ee+Nch7lP3Tz/CmuM4XKfHr8X79cdRYz1g0wwJtR9iS7qKghQu+xOEROoGMV4sRbEQd3EoenatYx7CNHHML+ct1J59sZ4D+49fU0n/68NYe0HT0ZHs+R6LgTJFO5BS+h1ahYwBh/96pfjvvsWiIkr5y+Fw5xTlusK5Jyg+Mc9/0bOCAdwTxnB53Pq+cF7bi/PPhxUx3Bg3nHn3XxNUYwGMx7L9eCmLVuYX3AI8+xewYms424VZIDCkF7ej7FZS1g7XqRnUEfFKvpB2ugy1LV+mpi6zdyzq5yPtt20gf05QiaEBO6TFKwMILxwXnadKWefeIJrVIvLztcrmaozR7IpB9LW7z0GGTIMS2anykVETu4hE2tXbaLwHrJsZcMifuZqevpw5PPsdTHnWVCnJiGHfYGEsH1NrRDXq9l7JXO9H8Vl6z1dtWpNaMUVb5fiKgrli3lmntvzPOtuH2T80rgXdjzodJZga4W019koQeRaNMmYS2M/r4NrdBgiPbcsfOBXPogrGjd9Oq7ofsRSFPlksg8aN8p23D0qBfeM8XGEXzqkFaT9UweIjP48AfLq0Ma8A+TVr9H8Z8xfgfkrMH8Fvr8rME+AfH/Xbe6r5gmQ13b9ftBf/e+OAPmHr79/tpAoobqqctSJOChQshZz6FRR349VugygZcYoKTahfdcsDU0O5ymFjT0ZHGCNn1hMKenXHnssdhBoJzf6I4/DmwdxewA8XCzkkGL2sICBannL/66j1GpYAyADSLBxHYoxPn7rI7s5XK+KgE9DQ30sq+1hwz/Fa7jGwWb1+pUcggBI2Gj306+RSv5yN4eQAf4cuz4EVjkkeVhVzVUBINfV1R7jZiwrPHH2UowIETgrMl4GdeUtuAk8fFwCNLCXw/ghVaiqOu+6657w7O5nY8ZyW3sPCq6KCOypYl8AuHni1DG6A1bFYk3fZz3AjK/rCM6ONesoAYcAqahYHPtStGQvriuLThBPdKUc4tpRXXmwrSDPWaeJhJEKOZWbkgnXucYqzMxLNrrJ7HsV8trY8zmAFRP5oZLaw5ZRNCoARwDmBAk9OHgISuYwJVEigWT0jrFFZiULmGlfV3WsAleALUaFcZoZ49Cu0rqSqLAUrtEoB4rFHO4mAfLNF/cAaYa4vxaQPZ/HIcsDlTnjHoS8z0txKxw5TKQKBxIjCoxKOg3Y9OmPbA+/+6luCuavAHwUxXGzlhJ5S13TeN0CkrmAl3n8kvw4f+YEh08irwAaW1GotjMOilF3rqivjQRJDuRdG2o4Y3qmeZ0CdmNEkAgWtNE/cI4Ysg0biSKxOJSx52GzGAWkYEs7BdsWMqsQHwcYNJbGsQkqQNkjkWKDIzGn+yAOjloOaTWAvNNcFwkiM+hVUvsseKgf47quXreee9ZFzMRZUj4A6DiwNZKJXYmKTnWkBaMwH4DsMmeJPOLYyyGoy5hTxWu/ST5AXpaHde6Dz4JgiCq4q4ANRtcIznmItXNHMC7RuaHyNiOqKT1k+3e6JmIXxzezjRMHvej6uEGA/P6nIXluECACMKrLJcL6APXKAMcF1oxcMFLLg3IagMYA43TOtSIB4nWTlHmlMvyfOkCU7SYUdCl8H0m3YsaNkT/Gi7RCoo7wc2MfA+SHGe7ZPMcC3P4+ibujtjAjkld25nivU3ndEh9RFQywkSxgbBQcQMooQEmS5ZwArfa4WFh94XwzkS4HuR+U0nL9svn5W3fdCjDUFs5xbYsBC5dTFN6JAhtjEYWbG8NIB/PW1CAutawwwtw3Mcq1J75mhgz7z37lCcpzF6JwXIMyuzycP3sCpS9xEWSVb0UpqTNMYrAdYOI55pG3v+ENvLWpmAEukLQEMkeQe0ntUsZiB+OQjHAi1J58ane463WvD92QoBkAbZcY8+cvnw9/8NHfBbA9E3Y/9VQcfzq+1uAo2HcQRSkEdT6KzGLmFePpOm4QiMtqF4Wtm9agAr4OgAggBVB2HvDt6NHj4Z6774V0g/Bi7nwEUsV5YgOguCpkic80nrlxwDejaSRwVOsauTZJlMRBlLD33/f6SGj3AmLVAFSPAh6p6j4C6S0Q0sL8ZuF8FgTkkRNk6AtcMUcNcZ+NzKoigk4ny/t/Yuk3197/8eXrkCF94cPvXRn+hI4av/Y6QIsq57lIGMf0NCSL186hrUPN58UejkmiDS1QngXgW5DH3IN6vJ/rf5JC6pKyGuaxatTljBXcXHmZRmARbViAC43SkWFyxh/B/XG1rYfYqN5wLwrgDTiBMvm808cPhWWLSpkXWgDHVhNNMhBVyLm835dxEuUzTy9GFe3c+AyEueCd84FRKV4bAXwdEI3EIY0B6ulOkKSO8ynPzwFJFMalgJ7PYzdzhe9Z55/r1bB57oz5ZEAtQSLB6CXcf59NY7SMIRMsHGTMlOCQNIf9GDEmyTy3tahvddosZz49C/gmWemaojOlgPHlfOC6IOAvse78ImjvWF3AvxuH5XpuX4Bq5TiH3LD2vnLT6fzxys2o//ZKAsToM4uZ/Tx/hu9bcMvrIeHh3O0859yg1N01TlBXckRCY3QMIob1XcfR/Q/cD1D9bLj/dQ9Ed4pRlIu5Hk8RAbSF7gTJxbkekCLWycIlw+GFR5qjC8/nppy9QSrjuoV4mlU7i0LvZUhirong8gx7Ep8Ff7ZuRVX77iumISckcQR1nVtVnEvi6kDwNWdbQn/sJJFYRDLSeVCAszULkFES1jLf8SEigHitZ4+dAVwuYf3oD3vZIySjLO9jbcpmrh9l7ivEXVpWXhxukriEdGmDzNSp0d3fBYneiiuGqKtY4J5DOfwTsfslBZV+MWuxvQJ//ud/EaM87SowDicHkqEbwHKGGJlBrvXmHVvDoROHcTIsRqRxkO6MRWE1RLA2jgGU/yfoThpiHMQimQAAIABJREFUDUmOhcq4WtjX5LIGNeFy0ZlXwXPQS1TQMOuT8Vr5zIENK9bhBt4LoVrBWpHJMwvJgNgjKXWKHpLbEECMQNb1EBt0LRYkd7C+ZCLKMPYon7nMrgRjxhQmBIiOQt53BXusLO6RwogcnLzJEhHch0zW1iQcJUPs5XT92v9Wwt5mltczya8pypOzEXoPsqakM5cNsN+ZoZtl4hqk2kxqONXcHYaYNwa5ZrRIhcnUnPDCgW7m5IS+ytu1bHktwG0mBPNSfs/CxcHL4vmTpEuDcOmCtNBh9RacFp2MXcmNfIQ7CkOOnDgCmDyC6GYj0V8lkTy268i+PcFr3/t5iIZK3TmIfgSYb7n11kS3GnuBE8QI6v50L7YEAFryLe4zeL3NEGquv7X8fYzHYl6xj8luMPdnjexjXQPvYO86yjM8wjqog7q9eyA0d+EWoI9kijGWR+dIRzdOk3JK5pmHF7LXy+JevAQ5bhTtBNe3vmE1TgVcYYDPY+4DWOtLIR1cByRtJOB1EsRYKb7GKCv7MNyDGGUlIVsBCeD+wGjUVhy1Uzxb7luW4oixx0jxSCNiiy6uq0SH66WAufOmc5lzmvOIhK1zh7F/frjXXcYYN/LV3hP7z/x+ni8m2OzNspaOGy2pg8WYUebRSebR2FvC1x762Kqw4jcOR3J2gr+TXJcUdY/t/rCqojScPHYYIUhjeNd/eAfO41O4YtvYUw9EkZLvVfKgnT3wEgrJD+MAWQIBaieOLmvJBgUDF9jbXOD1veGNb+ZzKStX7MD6dBSX2u133hEJL+f7Y8eOhi03bY5jWQdEM/vjmxg/kpxNEBJN3MMsru0K+pJg+MP+l14k1rIsbN+yGRdjUbh07ixre3Ls99IR43Vyt5fDWuG5yHOAxEx0uPH924maUjSj696eEON7W9mDdHA/vIZ2o1hg7vlDwU5NTSVrHKIa5kD3Ves5ux2l87CFKCw7buzy8L3pas63E5LrWcxe1ev9MsS/930TZ6KTnHOcWysZFxdZC3Xt+frcD+tGLeFr/biOS6WbM6JkUIxWlSDRBYRQIT0tjzFfEn75l36TfV4I+TnsKxCn9XSx38IF65w8jQgkBSf59NR4FI2lQ5jbzTZPgHy/MMc8AfL9Xrn5r5u/AvNXYP4KvNoVmCdAXu0Kffd/nydAXtv1+0F/9b87AuRTj/7yNwmQSrLQU+0aQEk/gZ16CNBIoHGIw5129RlAr16Vz/zewabfyBLBE5VcAg12OhSysR0A0NHSPMphSTBIpa6qSm3UHhpUxQ5wuG5no12FGneIzfYZDoOC/f/Hb24Lf/vFa1HhWIearo0s514IEAt6PaTcRHmuBYrd2KiTiCoao5RdoPsKwLigrz0HDRzWVSl6eKxC2d9FBIEHGyOzOrFI5xKhdRRFViHKegE4Y6RUne/eTfzSxg0xN/w/cKj1e7kx34MyWoXtTVt2hLMXr4YX9x4It1EWbJRIc0tTPOivXreG1zJOTFId7xGCoquXw5/K203x4H+dg0UOarLSCq4xhbDmqlu47Oa+npLwAyjgJUGGOWBfQ4mpG0Q3jYcrAQ0jk3ydHGGi2lT1mEpFlcCqnz0YCo6pypesMM7KP3vwlnww4mU/AJuAiOp9QR5VYSrUrhC/parR7HPz8+0IyUdtboSOBwdjJTCgx0ziZK6JUTkqtRZw8BRAU13Xx4HX/Odxuic237Q1Hrr2vbQvklK33npbVCnvO7CfiImtMdLgw+9eED748WuRQInjJ2atjwNWlvz/7L0HnJ7XWe27p/euGc2ozaj33mXZkmVbbnGc4CQkIQmEhDgJIYTe64ELHM4Jl8u9gQMnBUggOCHVXe6WrN67NNJoiqb33uf8/3s0HB8ONnHy4wf33hkiJEsz3/e977v3s/de61lrAW4kASBDZACAl6P4qQSwuw9VUR4g+PnjxwBFCsN6utBaGBu4tMeQY5xuIjDTBWioJYKh0slkCDTfbApHAYdXkKfQSTfZBMCMCowRyKoOOvZTeRbbsUDrwjJDex/vpcCcAeJ+dseYPtFPPf0MZE1RWIw/8hzA9Bs3sEDj3gsK6/c/g3tTB6AuSTLAPZjLOHj51QPcH+yYGJde8wSvmcNraDkgGaRvtCqQGNZ5SzkhiaNfdDaHYO1uDKFXueNzSeV7OwFlBbYEfru5550QXHbge6B1XpjD4xzTyzkqNgANBItvaTIiufZmBIhggLkfjiU7RwV1VX+0e1/5e0FVA9btxhfEfL31la/rvXtjCywsDDiM5qHSMPfGgHXVJsU8z7mMw3ryKk4cI9uCbkvtyYoBv7Q1EzSeR2imOQ1JZr0w7kr4GUm+CT2kGTdjgOiDgEJDgD0ZXPPLZH9kcj+0TVOxZHfoSgK5O1q6AYArI2DTzfNdTQD6K0eOhza6tve+/Z3hEgBfMc+gGM/5uaUFACyMzZZq5sJoaKcrt5AMC0zfw6nLVbAyheEllAK9gIrJjLkKLIUGB3rDg/ffzeG9OqyhK/M6oIQKMZ/NPlQBd+3cxecvDoeOH42dqFrV2Pm4fdt27ofh0SH81X//QlSZdQE63Xn//aES4GM+dj9f/fpXqWkDEHab4jyZxbwRNM7BtuJSJfY7hSVYtNHBzc9dRYE3j9pWX3MdcnlZWDivDOAAyyQBR+auoNkV7oN2EcuW0ulKnXvlpZcjCWrguQSvJHIuz2qYezvEfLmKj7vkioDdmrUbwmFUXqqlrFWGze+5625CtusB3FMgayA3WQtqtNpgDuSwTlzm55lwcY1QUfDoI2RM3fr66+/ejPXoAJYi23bsJL+nJnzqPXPDF57ENo7ndObsBSyPlsfalsJraIcikCNR45eWUXbwJppzRMd8gVkgAP7dqGU6sK+SWHUtykRBZW0bBZjVjiwXBrU4gjF0uWKN8+KrxyEvKyEqu/DIX0D3en7Yu3cXtYnw626UGNyTIUCtLO2vGL8TzEM7U2sYN8PU61mzZkdiW3/1I9hdrQAkygfQ0XNe0LKO9aIIkNR5puLCnJ0q7pVKENc867okiAS3Vi9R6UKNlRjoYL3M5HWGqR1aU+mN7vtrlSJJadiv/un6qc+jDh2mU1kC5jLZNfNYZyUIdqCuM5g3EhPUOtUfm7ZsBmTsj7aKkmquKX5pRzXAPJWEEGyUODarYYoAmXp2r990usGZ2uT87xZYAFmsywJ+fglqpXIdEh2GFft7rGsAq2bUGFAuQNfLdV5n7NThUb/rzvvJWLkau8AdpwKpNh+8Qifx1m1bYwOBNoCzuYfaepkzYJ3y+ys2JIdnvgr5w/1UVVJB/kfMVpoLGXfZmDMyp1DgudZLCHrP5XgktyWqXUtdE11rJT/6sFQU4PTeWCfHqet68LcCijegStC3PwtQeIdWoZKY5JiNkRG0kPp9rRKyl/F2/UZDePbFc2HjbWtDIbWwin1OO+qFpvam8KlPf5L6VYZ91qWwGKLi4MGXCTNm7NCxX06HvurXDlRjLzz/SszS2LJ5eyQ2z5w5Oxnizsf+5Kc+FbOJVLx5r1NYz7KpnwKov/pbvx5tm7bw/K+hCKqhZuzdfRfkzaRq86WXXgnrsL7bj6JgA/fWMWxTxE0IQJYiAOuWuC80hLpP8jUP1VIbtlbpWDdihTPI+g09zXpLDs+WtaxRg6he6yD4r0XFqKBrtkpd15FYlySJyK0h+ykVhUqiCgWA+glJM8ZNCaD0OOqubL4vCxWfFmNaB5qFk8v+JdFMBD6TmUfDWFBlm7llZgWgdy9EwBCk6hDqvYDlWBvPtxoyAA1SSMktDHUA0+cujUFOafVG5tSuzZAzkAqFqBEhY4YnhlmDaba5WRMthrQ903IuDZXBvudeCA+9450ETnfHnIwhxtd51oph7vFmrMlKUYG4By6mwYhIoth4Ee2euM+qJAzRtm64ljpnzPK4wB5Los35YgNEgQHjZh4x7k7xfLWlW79+fQS6BddzmSclkF8pzL9Kcn7yAKzzId8GGKNt7Ksb2ZsMTySHuk7UD3mFkBKTJIh5JZlc5yr2UxevXIb4gORj76R1XwFKZt4w1jKtTbX3a2Dd74aQ6OM6bbhI5vO4B1ERoh1dG4oT9/4XUTIvB6j/2tf/MezceXtULWl91Igat5+1VkJuPvOgiPXGvYoh6zaHSCxJEKq6clxIrnhumGqmcL5K3mqN5/7W2mQd8ftVxLo2ZXDd2kKq+FXRoE9tbN6ADRizmYe17PJnN4VVv3g6zvG45+M+FnKPbbxYNJ/GGvaU1dcr2YeSS0KDkevthfPnYiNUG3VYolHSyr2cygJtX83qW+cz4VlLpEqMm8dxlfvqXnET++KDh0/GMSM5+wq2Wveg0LKGjLDPPnz4UHjwwQfsheGZXon70S2bNqFSro4kiGTSONdqzpFNIYvZb5Si0NYyrhK7Wu3wtjKXa1EJ2tA1zPnrtttui+eEE3y2CsaZY8u1R5LiOH9XwpqrOtl9rmoQc+zOo0zX7q7XbCreVzWPa+cMGgVsBBji3DObZrINa9ejtm8M52l6WsIZpgYCSmJMhYlkqWHsOTSZreGeXOcznce6Ng+i1ywQ9xneK0mpM9TFqyiq/EyZvL/Wi1GFj+WVFom9jGEb0rQF0844cdx8QjLoMiBZkvPCj37wE1z7KPdiHk0CrMlYvElge62qsGxsUhnuWdVrjQ1HVvTYFHTr92kFyPeAfUwTIN/DTZr+luk7MH0Hpu/A93UHpgmQ7+u2/dMPTRMgP9j9+7f+6f9wBMiXn/70BKZKHC4JtsRjOcXOMDb/I3Qup7PLTmAzf5XOJyX2ZeULQ1sdAMvIRARqCugQ1kPcDaUhedVs1G+yIbbbvBhwTk9gZfM1ABd2p45w2OhhUy2AaudcKpvdK9iwzMe2oZHuRDfbH/uReeFP/vvFCE6sXYWyAtDOMNsmrAzsbJqr9Q2HPTMaYtAh5EIC3fpNWA6N8lntPBMgnoFPrgfIApQCDQD6eXS7nSb/Y2ScwFEIipWoTMwXaWxqwCZjdQSlzHQ4euRIePTRjyFZPx1WraRrmk28RMW3vvnt8IEPfji0YiFhnoOHxzV0StcDwudzH/SyzeUwv2gR/r90JKZwkr546WoMRM2yg5mQ8CEsZeYvmgPYRTctQIndTkcJM7733nvphm6J9lfzsAO6JnjIYUzQ2kOWAeh2nBZwmNAjW+90cz5mAGR4uLEzXqBbAkH5e7Qb8cAAUCNg6L8JavsefrYZALAORF9DAqTVTjAOIhMABeZwqDqYR16Avvfed22wVMWYq1JLV5qHaQ9EWgAI4OoP3W5mCYCL3eRaXwnEPfnkUxzoHor35MnHn+Bw3B520fF2/sKF2Cn2p59ZGufbZ/6CwHGem4ceiap1kEltdKt3oNzp4jNUEERZzPNpqL4eNq3CHgAQPRUgqoRu716IiwWAQ508hzHubxHjTIXFIM84GXC2HyXI6VPnoj/xTdQgeTOwXeBgqo2QyiIPdcvoihZk971j5zXqDgEv75MIpAf8Q3RFzsB2LREJfSsKIDMkvLe1AIgCbIKzVR5UAQ4W4ac8lw5jAUhJvSo65Ip4rW4OX4UcHPshSOxqlKCINgR2t5lgwHtLyplhY7inB2E7lO1uH6CrVFsDASwP/b6n5JzhopJHjhO7HyPZEfE6DoH8ble3RGVUh3DA1Qc6nv9uqf7/uQVW9OqPoZAANhzS7Woe4SAt2BrnHYfRIlQhzgu/HH8qQFx4prq6p0iQ1ytA/F672LW1spYIBmutNAMFkOP54YcejKDNY499BeCwhsNtSrhnDyQjdaiFMTgTS4oKrCBqAXsEgySItMnrxwtdZdQQpGCf3vwcwFP4LLWQer2MyVk8s2HAGe3D+gFEymfPh7SqjfkUWkwVz50fuqlnSeSCnL9eHdZu2QoYtJox0BDqb1wK735oD13ReMdPYKcAyBaq6T5NI5SYQO3+hLTw8tEz4RK2DhMALMuoKSuwj9NS7+CBl8IalGE9WEdlA/YI1uwnYyQ/Kx+PcP6dDKUsalIdgGcZ4Jcd3Fr7XceK6+Cho+H9H/yx8MKB10IC17YFApGTfzh8/BBd+dXhnrvuwB4GgItxINCZSZ29Adlac7OZEN5VqEFOQCDcCA9xT5975nHyATaG2dw/O8nHqImCwv0RvO0FkMRyDwKjhDlrB+0sFQnUplwAjAYUY3ZqzgAUvgBhrI96AfNIwtnPKuj0Etfk9Rjqu+P2OyCDW+nqxHpLCyfqi78EOboAqQ1mNkPi5z9Mpzlfzx4zDLyNruDaSDyba6Ot4YaNW/DRJ5D39uTw1PFcgJrT2MVci+GsMU0plbkhAcJ4Uv0kSq2SQALUnAZrgxkx49SJbmqOXHg+15PKv/v+gluJ5KLMRDmWzPfnAJjNYVxUXr8Z9r14mGfSxrPJD6XkLuTlp6PUwJKQsPR0vOFn8DyoePG52u0v+RFtQABvzI3QykwCRBXZM8/uo1O4grVxAWvOpB2J5PJCFJPWOkOhW+l+lUzspGN4JYDhFUgKn4GZFrOwLTI/S/9810/zcRKY1AM0E9gNSxGN5ECxBAv3Q1tEQUDnfjPraYbkJbYm+uFrUzgDEE/bG0mQBuzTLBOSAYanX6euCyyaY2V5sA5oQ2WWlPkidiX7GUYBqF9vgfXPN0yvB5VeXwcmLbBYk3h2Eg3eC4HLqPbQLoY/G7wuKdpMzRSslxg3K6IHexwtNfXI37TptggmagsmYOyav2/fPkhplTcZEViV1NGeU9BZIG4OCojnH3883P3upeHQM4Rhc2/1559BDk16qbU+hPrzjAtJLcgZ195R7pvWguPcgwLur3aC2sCZXWN7sZ/ZEHfty2wSSWcs9PEc0+wmZxx3oAK8AfEkAD2fMSBIf5F91NjYEOT9+gjS1WIF1dE1EF47cjIksUd49Kd/Jnz2Lz4X8lAM9GFVuR2VRjlrX2wEALCuqbnKXiCV+iuBRm4aa9Hps5ejzaYB1/ff/1C0tjuO/ZE5Xs6pAq7fOvvE498JD2OLxgMnO6s2VGLT1AZgCl8aFTTWp//7T/+v8KmP/2RIBvzsAWCO+Q50qbuXK2A+L0KRewlrpwuXyORhf2V+j2BsO7XV/VcGeUDZZIHYnOI6qJVgKnV8ydIFEFVmc3VTb2rY59wAdM9h10m3P2vWKGuN9qk+O233slX98a9as6YDWCcz5uB8QgHEiDZ+6b4u93NQZQLK2jzGrGuAqsVs/n0cwmQMksFu+BEIWUYZxEdj6EPZ0t8MoErWRz2fsbqBjvJ8mkeyC9iHsh9A/IqwBJKpiMacClzKRsK67ZvCi1htXofQXrFiUZhNzRg07Jw9TR/rySKA3+cgQNau2xAVY23MxzbItptkeOSi8FuNtVgG+4pxxv6cuaWQpt0xf8zmmmqUHFq22jQjCbqM3B4JQMk1sx/aWNtUJaiQW4Ja1/HchXLgEipa651h2V6zYHkpe8Ey6o4hIQbYz8UKyvBsBZeScVcBzzvJOBqCwJ+zaClreQZzg/tNHdT+0xy718i+KuHnJCEuXr4alb0zacrxQUuqXofQy4QUcQ9v04V7mF6IU88AMbOOOe215DM/uxn37lmv0eFvXoaq8CeeeIprz6fODzPtJ6LtmQpgra7a2VNpISp5/nqFrLUmEi08c2tIPuoZVVfmIk0pyyRJ3F9JfrhfU9GgesWGFy1QbXhxr2W+SAZr7qnfWx7W/Oq5uN91n5PB/dZqVGVpL3uIRP5uz+7bsZ16OebA5DC2qiBDVq9eHdcbieAm5rfnGeu79dXMEve0KiElx7TSvUk2kYryV1CpbaXxxwycqmpyX2jAsvafRuWjQkhLVuu/OUW3305OCHuqV3lvyQ/3gDaPSQh7vqpi7m7GNktSLFeFBTapEh83IDDNFlqJlW8NTTkSL85p80j6eU5HONe85z0/HNXe/Twz5/ZVcg4XcfbSMlElywj3KBe15gXGioS581oSRGtKc2/SnZfkaSyjDqjglfAvZS9YyVjRkqyQn61iHXH/YBOcJF8/tXa2zWyseVXsC5rYo/j8HDPFKGUkguogKVWROvbMXbT2qzqUhB1kz6wS0n2oDRmDNMB4lklPzUEx3MpnSAif/ePP8cxQ6nVDZmeRRdQ7DEGCeg0FkCSU9oquORmcWSRZJtXQ0wTIWwc7pgmQt37Ppn9i+g5M34HpO/C93YFpAuR7u09v9F3TBMgPdv/+rX/6PxwB8jdP/dRENu3z6UnjYQmKi6Ee8jnwHB4FeBQUH2Mja2eg4dhzZs1jIwkgDPlge2GU6wPUejDxMGAXvCB+FVYy23fupPsKYP6WXZUe4yo/uth8C6J22tXDoeGCNh4cIrMBnLQQemRvRvji1+sjULKMTJJBDrIDdETm0bVrh2AWnV0GOhveVwlgmYYFhJ1eKXQc2mVfx4G3D7B47z13x2DcNK6tvr4u+o+3Y4FQfbOdTrU50YPez3/gwP7oH72OA4uHrFN42W/F330O3Zg1yPJP4de8d++94bl9zwG8ZXI4ns+hrobQwxX4bF+Jnr9XycoY5P5oUaDdRCsHYb2d8wg8fOnFV2P2SB8H9WuECS9YOBcrrpLY6XSZg4aHk7XYiAk+ClirBrD7N27S+WXnuF2uAtvecw82gvSCS7PouNMz2ABhu1PtZvOatEvy3wWcBWn00xXI1Me8q7s/EhJ2HHt9EiYesrQJyuegbrfUpHdxGd169QBSg1F50s/Bu8xuPUgDO6tULujX7DWrUIkewXx25eUXyOjQi1m1wVIO9V+nC3AY0P+H3/deZP+nojJoIZ/hKod+rab++GOzw0//eW08FAkC9hDiWl3FAZzPM8DzX0YeQQEHV0m6rATyTyDENgBSDzFG7RJthfxYRIg5aRB4+EvI4PmLAsd7nsozM9AxlU7cVgCYVA7gjjuVLQa9G8ybrTUM4Z4SDd72Vq5R0EE7Fbt/PdB5+Ey047Z3JI47uy/tio92KdzrUp6FPvSNHODWrlsfVTwSYgLRZ+jm1DO6EyVIR98woBPgYrS9MsGZsFzukwqQqeIgkRWtfnimM7FpEcAyBFWFjh3ZgoQ+T3NVarEf8UApGO3hTmB40g7Lu5EQQc3XEyA+hykCJD54viZJkJuTf+/BkHFoB2MJQIadlnr0j/E6jk9tPww19bqjvzSfw/Hl+1gH3lwBwufjxR2r2rTloy4wLFjQayvWDxVYhJw9fZxQ4qvYNdWHh992P8D9DAg3Ajl5JrOwmCrKhnRl/GiXVQRQUAvAso6A9An+LhHwUrBU5Voh96YT+4RWiMcMVD+O2SoO/BP4RycDHlZjb9eHTcY44+NaA8owmgTLly0Ja/DYvgLYUVCQxXvnhgfxrh9urgo9qECS6GIdacL6LhtbQH6uAyXc1598Lpy73heWr58X1gNMOAYEaWqqKumSLImB5WmSkjzfZMZ6VWU1QG1WOHUBP24UBomA8uUQtpJYzqlLgFfDgE2rANRS9HxnPD+DndL2Pbupq5VkeiSFvXfuxBucAFdVRDx7W1t1DGpkzBdgP3MQRYs1cu/ee8L/82efDY+8822RAEkBDTM8WSWNwIKE2A0IFwneZN6b/mJsLiqiHc15CF1rjmodAWPHip2h3QOjYf2mzZO1DuuyfZCcNyGSCrDe2oCaph4CRO/4pQCwBvsOAyKay6Bt3E//6KI4vj7391eitcdMs1Eg+46iTFsKUCP4sRhwrgAfmlqUW7s2DYfnj+WEo8dPU2OrsGiZRSc95F8MT8fWjfEoYKh725QNoMoMwSyDYTsAEO3eNdPEru06urcTWOcKCLIuoJu7FPKzA7A9nXldXDw3PP3My1h+DJFR0h0WoiIcplt/wUItAF378kNmMj/LepbBvdKqTYBmmBqjjaEkihHfXdrx8Gc74PdDYBmibohsO0SQgNRsSJUWrllLyAyeg+S08+ESXdvjXIjWkc4rye56M6+ouTUQRCrDtClMlDBg/kcCi7loCLqWWNos9VEbDKS9xjO1q7qL/9Z2r545IDmVRz3q1xcdAFbyQ5XEZYAzO2Nn8CyuQrRILvi8ncsZEjy8l124KnaiVRbzd4oA+Zc2S6/f4PxzJZjXGRWFgpkx62Cym1vCVYutKUWICkftG61vqs9ixzfPyWDzxYuWR+WMfycY+fu//3+ERx55JH6/RLWNGNfYr9g8sJLx2QFpIeGXQg1VHbH74fnh8LONYeteyBW+6s6h9mNsD7POSfpJyAlAprBW2kHtGqaa0eLYyzqQwhoxiMWaBEiCGTb8i0SkdkUDrLUZ3O8hFSSQRr2Auj4jyaoBxolAnk0Wrv29EB+LuJbOriGUUdXh9OXa8NFPfSwcv3gekpwwcyxJ6xvrwuqVy8IKCPpTRw/xOagV5ewdIAL6AbPZfYVX9h9mrjQDMC6lC31xDA6uA1i3iWAmJIXNI7NYy5976nHyh27n3pN1w3h96dVXIzDZw/3VeuiHfuiReK1/8l//z/Dzv/O70Trpsa99PexGeanl0YkzZyCjEmj2IHsAAmQWtboT4NUcFpWBrmNmK9XXt8SwaUkjrS0HtIHauC6cI6+gkjmckZqP5Q2qNcaSQdlJAPkJzIEcxqYWbe4/nLMTEEWp5FQUcq3RAos6ksr7z+XeaINjsHc/gLe2cObTSVxdB0BeTcYNxZHwCJUeBDwDGGdIlrJeDaGW6Wruwg6qCZK4HXs/xsgaAex+9gjYu4KHCwjDh4fDJ6+EnJKMsGLT+vDYE68FooHCHbsIwcZXay0Et7ZbWv+UzEDtVVcPcL2Ljv4DUQHSwXV1UZvzmLPROgySKIM6WkKmVAq1pKVFQp9sLdYE64REo4SIeWnaWjkXJOzt4nf+q87ZsX1HVDAcP8f+yQBySOklWEg1sd9t5Ncifi6bezrG59L+MY31X7J0HIvTOvaW1+mwr2tuD43YN97/znexf8YKi1o6iFrO+pxEZ72h3FrsrZifAAAgAElEQVRz2tii+riZtVQ1hUC4GR/dEBe5M2fxzDIiYe9e5ybgtXWhi3OChI5WSZI6Zjk5XyRB3H/cc8894fOf/yLA9GDMuJK4dJz47FUDOZMEzO3PkPR0vYlGe9QJ11QttFLN/GAPoAKjDltRlRzu9dz3+LM9nAPyAOG1vlJ1qDpcqZLqDwm5439I0DZfi37u2ORez4YSalKeGTSMvXlkd9xEqVDNff/YR3+cfcg1LJ6OTe59GEtbVJhZ92k8OUmDlBZSD9DgY/NPG7/c/34HonUljVPuoVTu2iTjNss9uwqohCQIdM4sPnuvT1JB8u4672n9KYP0NgvnJJZRW7Hxkwy2KUbFTxV7HW2cythbW7MW8sxVBB4++Fpc6979rh+K+VAHCR03H2wLP6+a0Newdm7YsJHXYfxRh8xc8TokuC6wrps5JUkuEaUFlntYM+u0LZZgkuhK5Z5NsIdYs241jQWobRhn5Zzpmmlms86toC4bvO46p6Wi47SZ93Lcei4qQ22y75nnII1pUqAemwOjlMUGAAkZlan+kuxwv5bJ51HJEYlm9jmqPzLI9HDPUDpT205HDXKtMcg4yI9BckE+9YmfxUKLe5ho3p1rCw1GEni8pqSb6+00AfL9whzTBMj3e+emf276Dkzfgek78K/dgWkC5F+7Q2/+79MEyA92//6tf/o/HAHyl996dGI+NkOjGKnOQArf39ka7sASaAjgIAXQahww1pOhIYoD2ByUFCvVz4ld8vq4C5io3NBiYjZdmIJhdlspDRcUSwXsMySxFKVBA8B+n6AHO3/JkMsALsrT9eKfhyWFP/ej7ygMx67MoCuYUHWscPp7CH6mU23j+jVxU58LmNnBgUygfT8WS4uXrEBNwoYY5YGkit2Er3EAePTjj/Is6ZClW0/ioQU1QSGfJ69oDockQFU6Au041sLIjjsPF6vwdber1P+2w80A5r/8y79CEfJoJHa0ZalYsDyGft699+7w7LPPAPptoOOUjnUIGpUN2wlK9LNpB6Ynch9AYy4WNXYj+R76ei9Auh67/Oio87DwKiTMj/7oj+FrfiF+JjfrHh4FXQQjC+h0lxyw61X7EA/I/px2HR6eG+kiT4EwsstU4Eow0K5qgWn93CWOHHhtEDO5dIqa0SH4JEEiyWUn/RVspubweuMAVCpKsjgQaoM0mwOn3VNn6FZbQhfXKkBiDyBTFgh2y+rhfE0bLWwS7H4T0L/77nvCWfznBaUq+bedt+2M98nMjJXkfcwicHqEjrkX6CD/q19aHT7we6dil6CAuiRPGi2fAraSMoYYD0LA9GILshoFTQqWFII7hqU2YimzbEFFtIjqgOjSEqaQrjRPXQMACipwqhl/hnX2ciAaTySXg0N2oZ28HLu9d1oQGHQ8CnAiAaJSR6CqlGv3vnlA9RBZeR0ANRUrCGT8kiIeVh331VhWNdItLDDnIauY9/dAJ6hoN3K0yoJAGeYznbl8DRKGkE9ANbsGVc14gPegLuDsc/F52Z04xrMwg0XA0MwRu+ya6eCTrJq0KeqO99fuZLvnLgPwzeXv7b40c8auvWQ7KrkGuzMFjF+vAJnKHZEA+f0vExbLtfv+2rMJkguu3oCkKgPMsMNclY6hyrOxAHMsutioQnLMToGmb54BIgEyyftIMAkQeNidhXc7f6CjMT2sWr4kZiy88OxTEBvLwu3bt8RO/vNnzZJJjwoO1U3eh3LmUdW5M9EeqgsAoYdnNhOyMFHA0Y5U7C/6UQLlAMoIAuXR5dhMjtEAFhy1EFQpjI3rgGG5HKav1AE0zJobffiXQaisJID4RuXZcP+erSE3HRKsmfBpQLXWqzX4rENuQjR04i3+2BMHsAUJ4e3vvj0sBvhQ8WM3p+G1Zkto3ZLIs6wBWFm2hA7fEcYAWRSXIPhKmG87dqPmACDrYTxpXXaCzJz5+Ik7hg0/rwVkqWc+1HO/c/CjnzUjPWwiB2mQcZcP8CfB3EyHbxbEUA8hw1WEjaumW04mSQXz4rd+41fCJz/x0VDGHLpeeSmSAdqo9DJnJdQkz07xnr2A5VpQrVm/Iap9/DxV1EZVP3Z5X8bHvJOuyiE61yXwNm/ZxNzCTg5Q/gRZIjVkqCxYZDBsIaQchAjj4jTWFimqCQEzf/UTq8Jj+8gjQgGkxd0cwCYtRwoAd77zzW8CtjMveW7vBJzrB2g7c+4SYzYp7L5tLPzlVwBw8A1PpTbPwE4GtmYy1+aWPVG0c2LMCgr5lxPUSAEuSY80vldSRDu5Lta2kDhCV31pmIPvfTEkww1Arqz0HObqnPClv/4aoA9aMIgqO9JnYoGWlIRqrxxLqPGuMIfO+1Kshsi3j8oF5+8AgGML6086tT6POp+cNJkHpIf6RYAl57ZgsMB0FjXKQOPX8G6/A79/83omgbFe1hYUS4CIku+1EH4G6X71q18l5+L+GJKrYqSeNVjFlN3vHQBYVSgMNkHEOhcEhAXdzHnQhtAmBG0Je6gDd1KLtdn5NiqA7bdtg5jPjd7r2uXlAMxeZe44j/2z686UglCE7hYnGi2qtLn0vvzTX77BbunNLLB6sdYU0FO55PVKZLiWuXZJtvg5BLxyID/seta6TrLe731t/4E4Pqx/2qKcxHPfOuwHUkV5DsLNUOEnCd1dCJDtZ21jLhoALtgaVTeLND0K4cZpSCaISi2drHVXsCxyPVxITYnkLoXZtSgFUNO54fiyEaGdGtDHWmSTgGNsgs9vx3gG4KyUcw8/m2l3PPe+mTkhCK09liTSdQiAQpoJTpMPduRgR/jd3/kI62ZdqGtqCyewh5kHWL6MfU4/tXDlulXR6qqjvRmAPx3LJ2o8ise29saoKDOXqoc69o1vPwkA24uy8u6YseD+RTWrZEEa9o611JkK7ANHAbqztGEjcD2ReXUT0Pw0ociCz+dpWPj13/htCNcccm7Oxs5/814ELyUUuqg1xwBkGyDhN23fTJNJbcwucm2TeLKZoZXr9nUKsHi0Jhi83k+Nt4bce9/euCer537k5rBeQByrEqhm/zMsCK26iOeuQsvxUYyiNpPrHcVqZ4K1eAKw3nlcSBNEEb9yec8CwNsJ7YcgHNINruf9T2AreMfttwH690OEN4cJxkwrHemF1LlE1uMJyIDu9j7mWm345re6aUwJjJvdWBtdQhXTJPKONdqSuJ984rnW8OC7F4VRbLX+8u/Oh027MhhTFWRCASKzJ1VRYR7EUjIfNq3bGNfVo+QhNFKvxwBZB3juI/xeqLoP8LeAbvdEuudnl7r36gPAr437hIU0iBwgG2ol6jYt3ipounDvqeWRKoe57KmPHTsW7r/vATLFEsNTzz8bFceLVTDxnC9BVPdAri6HQM5mHiUALqugaECRpy1WO4R0O59JwruZtfA6GQmLseXroMmkHfXsT/3Cz0GOXI7EpmToEsZgnco/CNpmfm4Zn+s69lS1fDbYv9AxiNqDRo4NhH6bIXSN+mnThYSGex73wJupYdpCaUX7KnN2Ffs95+XTTz9LcPflaNcmcSFpIsiuWs7MkTHmsXZXEgkS3O6lImjNeuEeLFq6UpDce6p+beO63eto2dWiPSDre695Iey1PVck8jo2E/ia5z67Nmz4Na6Tf+rmTGBelPM1k31zEXVvBrVgIZkdJ1FmjrDv3QZ5IDlSxRlF+1abisyy2IKlmflaKkDMcFnLIMpg3mgdpU2qqpj1GzZEm1ozC1UKW0/dZ5tV2NnDOGScuZ9cBUFbD4E0F7X7GQjG7by2zS8NNB418e9mibi2RVUmNefY0aOEkC+JxNcl5loFY8N54H79LI1ad+7eFdW0NnG5H3vHOx6GFOph7bbRir08ZzAtL83/M7dnI40MwzSSHcTiTpJz9hysXeO60RvtyySzLkOc5bPmuIcfYj+awVnMvCXVyGZpZfFMeqltF9jrm38lreNa7rhVFa8dYcze4AwpUf0C2WZme0j+2ESh5W8m87mQNdKzg2uneVZa+Cazz0jiObqmW0fNIhwfh+Ri39iCmisjPTdaXmVlsOeboDGBvXlOZlHYs+s+6vhyPtcgr0V2E80qWtrGpjA3DVONPtMWWG8R75gmQN7iDZv+9uk7MH0Hpu/A93wHpgmQ7/lW/YvfOE2A/GD379/6p//DESCf/+4nUYDohZ6C8mNWaK2vCSvpTE5ws8sBwH7yRjbLhiym0/nV3t4bAXTJCEkQN+d2lbvhFaSv41CYCAhUyyZX+fl81B3K0c16SAMI6KOTqlsAgwOZfvKSFqolVH8UARjrg/snv3lneOE4nTv2cQKe9QE63LZja9zoN9DdKuDrYcKw8V5AgBJshW7S1Whnf59dRwD0H/jgj8SA829+6x/DneR1HEber2d2Ox2X5RxyBe4F/84S1is4pc+6k2chXtnaBtmha1fufIgZQYXzkBOSGQsWrQgHDh2Jh5VLgCa33357lLpfq8LXGrDZTfwOwH47pgSk/RkPbHZWX+BwWAagLYChZdKJkyeiFcfLdHivxqt9iPe1u82Nugc7wSA7lmKAOcRBJ6SUncH+nRYI/i45YXeYHakC5fqRS3xo1xEBZg4eWmF5IErl+ocGOWZysBBkl0xR/RABfp6nBEgmoI6hsAJw6RxQbK/WCseQyb10gy6aPzd86xv/iN3G/bGT9SXyUiRsFgM4NegZf8uKye5dMzHsIPOwet9994UvfPEL8bq379gRXiBvINHDGIDdX/3SmvAj/wk/YoB2g4H1TNZnuAQAuRClTh7EnEqUJvIMtq1dEooJJNWruRXyYhP2ZapAehiL6k/y+dyDjAW7vjzpSEbpOawNWxFBjekqCAC39Fz2mgTiDRX3vi4BfJdo8Xrps44EWCoHZP/bTtYcgpLHE7Mht65F6b6dwnpbe5iV2PF5aSu2avWaCNqZn6Dti976JwCQzLu5ggWCShKt4SQOHfse3O2UFHT2UOjzU+4vCaJCxcOz6h8BY0OJJbe0o9Fq58LFSzErQKDVTj276gQu7AD3+dj97LiSAHHeSIr4ZYfelJf/6xUgEiAGLEt+2V1oOPFsDsdDjDHfw0wHbSu0u7KYmR3j2BKI9Jo9aE/929Tv8f0iAcN8tmtaL/MIVvPfjHVVSGZ+ZEF4LgCsU63wCkBPYU4GXcvbsTlALQZQ2YJdUH4unfCM8SEUJNpjDfQAqjN3/VUDWKEHttZAdsI6BrqwJ8pjLLbSrapVUR/qNZVB5ma8+OrJsICA24yCktAMMHEAK5ktdPLmYwdy+fJ5wKqC8O6330XwKCHEpw+HUsi4Tp4fNGOoBSTr437/9T+cC2u3klWA2msWQeZmvGj74dwbpV4NoWBSxbYaa6wy6tRVAM9eAP6XDh0IswA+brvzjkjkSC7ZaXsWUDKf10igliUCDM0AZGiiQ7IBEmQZVjLzywDrSWf3eu1sVvoxRA1MAPRp6+gNZy9cDYuWrYjd/x70T548SmfoOwCwIWK5n3UQMVor2YFvN+gEwMJ1lDEScobrrgfQsTNU66oXyABQyTETYiSNZ3uRzJDLVTdvqYCKY+i7gfGS3lfIIOnmHs4rX8K4L8JS5noE2dLI2Pj5jy4Iz5/iM2NpM0wtH+SZ7di2LSpjVDMY5t3G+pABWb4eYC0bT/5KuuKbWjvDzt0J4ciJovD5L/5NyAU8Ll++KFwWsIcstdZ4r7xQbUnsYJeoc51wzphhY6aANiGOs1rqR0lpHkRiPhZimeTptEbf/AwIkJHRpBjg3NiCtSLr1RwsAGfNKgRMTsHaQ1s4LF0gXheXzQv92OfkYusSlWaMs0sXLofVkFVa4kiE1NERnk8nsp7t1n5JSZ+tdoM9XL+E6ybsTUYAug2Y7mS9Og0AVsT1zZ9fETvrDXh3HXjt4EGArHcA0KM2pD5rd3UUm6PNdIRXAlbPpmZKfmhHInHpmnYYW8VkyXf+TnCuEN/6Frp1syDpV9O9awe/c1O//yJqVi3r1xrsklSTRVspxpY1yNwoyXbntUHljawR2vQVY+si8TtJDmfGuR+72V0v+BKodA2VGBX8m8oFcc2x3rpO+Zp2/hrcfBMg3LpvaK+1zBoyg33FAPcsg7WyiZrToZ88BIaAXyZ1sJmfOQUBYmi790kbNpsFJNFU3RmiXM/n3UzX9hVA2vW7aeG/9fWPXziG4nNdJKOsr9oISYBIzDhvXVdTWZucI9ZMu/PNW9LqJk0bJm1nWF+TAI3LUFG0MqfyWEPNmRkC1HWf043CbIjxIJGi7Qw0aAS8taGU5OynE/5H3vch9jE94dzFytBBnb0IWfDAI+8My9auCtdrqyJ52NhQS5f5feHAC8+F27DHqQRUVClTPn8RdX0s/Nnn/iIs5NrNmlFlGFVOVPb21kaUkzSVoGJq4jVKIEAzIUu7GjsgFkYBU1GJAS4+8cSrANZrUWd+ACIiMzZ3qEZ0/i+h2aGM9dR8FS3ISmaVhOLZM2NHdxrrlVlYdsJvYy90FJC+nRpVguph7dp1EfQ8TK6ZZIhqARWUQ7zvQP9ozGJT9XaDZzjAepPLWqoCRNu3GLBuaLhJNeSAZTJWhlEADzBn7ADPhpDIZNwWMg60HrN+uNILHB8/dhjgelO0wuzi2Y8zRpPMq6A5oZs9QTrKv/bOAUD6anI7QvjoR8pQTiwKR7EcHIY8LkPd0ABBTiUJtc1DYcm6hWH/mWuhnRiJ+Stnhs07NlNLMlAIXEEJ2xGtkwpRv5RhH6ga1/3edWpoAvdGAiSJmprIWKCFKNz70NupK/3UmlGaTc5ExZ1j0L1RA2SUhJ52PVqHrqeJpoV903lA5aU800m702IylQrCweOH4/grYw6aZaTKpYa95zytYZkfrn1mnfj7BArHGrLxHMt25o9z/Q0oWE9BzC5gj78R1aXqnAvkVGmFJ8AtyG8w+yifX6vQAmrHM1jMOcdzUOZ1ACiPQRC7VuzevRuAHTU39UpVgYTqTca6+77t27dHBeqFSxdjBpz7lSJ+/qt/91jMxLM5qJvaWETjRruZZTwns5JUkptnZq6aeyH3yhLtWoJGe07OJOe4L1ow+vlatM6l5tnUMk49TgDods/nn/1de60Tf7girPtF7OccU4nufyE+2G+Mq2pHYVtK1lgitXgZDT7f+vrXILznkTl3DyrTujh3r0M0S4JqFVjA3qCQc8qr+1+LmVj33v+2+F7VNTfDaxAJ6yA/VFi7Xz906BDr2bqYZeT5QlK8hSB6m3/cD2oDaiNLtB7kWc7mvlvnnXfnaB7QemoXpIbzQhLMjKsZPPtc7skciDWJcO09zWfrpL5vZO3upnnBZiVr7D337o1j58LFC9FKUUvfEQiyo0ePxWflWcd9sVk0kvRDscmqgzk/J2YOqmSX1DIPxLrfDpncyz1T0XMbmWUS7k3sjW0GMGcmhrfzPisg9Wxs0LrRsHfVvp4Nd+++k7rXF5V4ZjWpAtHWzUYA64lnJ9dys5VU36UxblU0uq6poPU819XVHG1hUyGAJ8gCGR9ljR9H5ZPg92VyP0L4hZ/9Ndb2gbCgYhnPjvkYUql/ZbFxzp99MwLEdfF/SqSnVoxbnrH+iwTKpDbp3/3rf8kw+R4/zQ8GQEwTIN/jbZ7+tuk7MH0Hpu/Am96BKbD+n2covvEP/c916P+vt/YHJTj+uUOB9/F7f00xq6n9wb/HE7B5w+7Lf7/9xw+2f/j3uGdv/p4Jf/qVD0wUACgvBdiuwJ4jyQwQQN82upBS2OEaem2Xj91QieYKsOkUeLLL2U23wLkAqPJqAVftqPTCbeIQ1glBUQDoXMzBUkCuCiA4HVC4E4DDbucCDnVDbMjt/GpkA22HaRJGtr/26Iqw71hKPPDaGV5feyO8DRCgG8CkCXBDQMKQ8R4k5Qb3VWD9UAsIZ/dVJR1/drx/7NGPErp9MGZmmGdRxrU9/+IrdDMKOo/Trb8iEjoeLA0N1bZJ8MWfXUh3Y/SxZZO+GO9lvXk94O25ay/XNBC++/iT0TNZQEawxM6qq6hM7Iyyk8lchlIOpL72JUB2/W0FFrXT8vuLOUB5+LgGkOfmX/srLZT0RPYAFK2kOBjoK+6G3C5L7/EwBw8txyQsnLS9HPA9WGQANtgVPwRo5SHRjtZJ8AkPbMFAPpcDt4jDbHJSerzWHIAeJ5KHKr8/nQOhh5gyAAztjwS9/SyC1Hb5+X57IJLqaq6h0GjF0mBvBLoaARaucdCxq2wNJI7WBC3I8bUc2ISd0ONPPBl+4id+IpIERwi4/sAHPxQ75exSPEvXawaqkS/+2oaYA+LB1wOhuSOpHFRKAUIK6TjzoK+3f1drAwAwVhnY2GiTIdBRxkHOcPQE7o2WWOncH+XyeYBNDXTu5fD6kguClYMQdTc4qPq7BI2HQg9iBgBrPbNz521R1dQP4G5ncAb3xrBX/xzzK+iclQC5UdMYgTafk9YqdkCqAGmjM1BwynEkaaXyQ/uwC4BWHnKv2V0HAFRILkUOtmECatrTaDvhIVMLNw+FAoD60UvfSMAI5kp0ZXHA1OPbLACJLbvlPBx7ePQgK3DtGFSRo0WchEgEH7UL4tUEuQVIY9F/HQGi9c6vf3BW+L0v34yfM5t5rOWDnbZ24+Uxzs0C0AKrkc7zTO5dBEUZu34Jhvp5nA/OmTcmQGLLPvfLwyyH11se3NaWLHJxMrjWUrrs1yxfHM4cO0IIOb7eAHlLF2MVBSAsZ9LXM0mEtFB3luNFnc/YqIewS2e8pPENheYGmI8A8cjpO7RDyomOdBuEDgnigXqAOmGtukD+xRxIi+xCshgA7y8Aul+vbyKTaDGg9SzAywEUF9lhyXyyIHJSwgC+7uM9A3TcTlqFnAKIqayuDw1tIey4E19/PFVqGgDQGGsCD82A+nfs2BRmMY43rV8NoYq39gKyh/gc36AbPxUwdRlWerMBXNZTP1UpPf7dJ4yTCBucO3TMrgRQqWXuFDIfd92+LYz3k3mSyL1wPDiu+X0U8G4QNUrlNbNNBsOyVWujt/5zLzzP8x7A+/9BnhWKKIDE0yeOhU0b10dbED3iDRq1nms18eqr+2MeTSngSjHWGHbmXoVwthvULtBzZBoVlZXHjI/h0QEybg5Se8vDWj57fX0rwPNNLKNWMn4J5qVmmJfw6Q+XovyAzJyJ3QYWdkMA2d3cl9W8pqGm2pA00gV7BeuvYrJM1m/fGWq1cOKajkBI3aQ7/jd+d3f4gz86FTYCtNZQAy7Sqay9nCCaIK4ksySsALhzQbtGgXvrn8oPx7F2cm2MpdWrFxEm3sh4aAlLqcEGfqenZaPCO0ZHL6q5kaRoXZiHPUwuz3wOhNPypWW8Br7v1ZDcAIDl5QtCJYT4DAA9bWvmoD60CUDv+R7IkZchd7ds2UZtxLaO2mpttM7PAeDqg/yReBbwt+4IDpmnVXUDiy9ATfOo/Dv//NjXHuO9yiOxoO/7BTIkiiFsJLwFv+zwNm8ik39vx+5NMKyQfzdr4Sg5VYuXLAvXqIGqhGYANBYD9nVCSnXRwa5l4wZImNNnz4RFdI8bdDuD97TzvxuwWcByBq+lKsOxLBGaBKg2ypwthUBzfXRNkAC1Zjj/JT38e4lg645rUAwojuqe0XjdznuJUNcpf0YLR//NhgTfx+9PZP5ogeK65+tNqiXrIBDLQipz3Pe7iu+8ShGBQDvm9Xd3DAjkaT2mtc56AN5OatP8jfR6Dy0Nh7F9kixatys/XD02HDOfDFW2rnTi/a+i0prrZ0igq1zViZkqY9QT14ts6muv+RKsByMQORmA9WZTSMKWsaaPcU+TudZxGzOo7RkQ3f3aHgIkZmuRxnX9+X/7fFQp5JE7sXbTNuZvQsxb+ObjT4WFKFDvfcfbITyx7iP77JX9L4ftqHFVQNoIYPbWIOHdaYx7FV5aKyYC+K6BcBCgtNP70OHXwnysTO+5+04slK5wz4rC4UP7AT+XkYtUhYVkOoRbJ7Y1Lcz9CdbldsK8V4c77r4vNl/8yec+R/1bRA1BWUtezbvf8+5QGTMnsFIjL208Fcsg5oxkbhVWkJIulyGPbAaZBVmSi0JjBVlIjhOBTvPP/HXy5GmA/2uoXxcz3gD1qT2HUUwM8MxK+LkExrPqGK3IbHiY0CqNnWERzyjuQ7nnBdyDTuatjQAJPJNCSC73Nu4DJDoHAFvROsaa2MZe8+Unnwzvh3gYZM1KZn7WVtWFypom1m+unW974D5sq55/mew7rPlYL3shx/sB58d5507ucyd/1884nc01NrEvqKy5wT4SeycaMwwbr8BeKIGxuwKFRwkNM5KGrx48FHKZNwnUznaI9hb2vY0Ar5sgLLNyICX7GgHEUbGwVrpeCvAL+Dr2JUXcV6iouUhjQwdrlmHbZnuNsacuRil5/soF9g3toRzyzqaBIurgGOqeNOobW5VoYzjK+w5KxjLvqyFAzLHpwrKoj33v5bomVCcrAerXhRsocp3LNRCg2pKq2CtCdWBzxq49eyIR5j7CJo9jx49Hi8WE9LywdOWaqOxxL+tez/ydqDLlmWvjqDLIuVPCWuyctTHIGnfvvfdH4u+xx/4xWqalUb+amRuZNCOYuXTTzB03FLyWpKYEsUor96oSkzbypAB8G97tnsb638P8cpOm6mOS9JD+E5NX9Qr58Z9Rn/zqZF5Igqoomgd6bZpQ/YyyZM2yxWE+dnPj5HCUsad/4tvfjhlLH/iR98d7FwlVVLAtKD7msk4XsSdxv6faySy0mTY1sF4dI6fKPdxmiH1rnIT8SZQYrkPWehWP59jvZnGtXvtRyMFB6rWNYyqlrJ3eJ/NKJMKbIMU9c6wnQ8ZcEUPCy3j+82aXxOyPGdQ5a75WbFeZZ5IRe1H6nacmSDbe98B9cS94o7oqnkEkYLYzBiU4LqFmt27PguhogWSx2Uqlp/sOs6rMU3HP7BlNcklbKpUT3YyDHms6z2EtTT5djFnJF7MZOxCjv0cAACAASURBVHgdSQtteBdUzI92XjbqSIh08Zo24ewkkH0m98wskFaaD6KtbxxjZLRRD7SPzFANxHPUGtX5IHFsjo2bzwnOpv0DOBNwLpTUc7RTvmOeUhJ5bMnUtonRFIjljzA3iqjBI2FB+XLqArktOr/yuiNkoMWbFYfZ67JAbvk6ThMgbwYYTBMg//EgnOlPNH0Hpu/A/xvvwDQB8taf2vdOVvzLrz1NgLz1e/76n/j/HAHy2b/+4Ykc1B+r8Jku0+ID0KoRwmGQDscyNuJaCuWx2R5ks5sG2aAVhPY3AuN2ZR3Bv10AY9XK1XGjDPIQiYk+ALl6gjFbyd0owVpGAKZTX2wOtt1s+O0uyqSLS4m6oEE9oKD2G3Pwlv7M+8rCt18DzNTvnYPtBXyP38aGvpmO/wE6vgRxVX7YUZXARriU11cB0sVGXj/eUXbFHvB6BJs4HA6gJti6dXM8gKQQYHzo8LHYjbmKrskmAOgZ/PngwcOTWSZcSyYHDImGjYRMCraYE+Jrbtq8FdCUgwiAl5ZGerQL2K8iHPHJJ5+IHVwLFtA1iMWJBxsDZd3se1BcBuFisLr2HeaL2PXdzOFRYsBDgJ1vC1CDnIaMkViwG9D3FgiS8BNwTgCp8SDiYdlCIGhkJ70AtCBOviASAKN+8fqNa4UlcVIMIOUhxND1mRBSdu+ZGyKRYtaKnblaSBm6mc77eYDxXuwHMKqge/MmwMscOtFXAqLs3/8cAF1PuJdclGFtGjgIGtBZiw2PB0UVQR40KlDO2AGdxGdQ9fHkU0+Gd+IzfpVuOn2vG+mElQCZN39h+DPC0D/wn07EA5Gqiz5sMASXBH0MNfXAl0437NggnWqZiWEh4LTd2x5iF3LPs7iGLj67Vl6tAB8CY/PpMK2iC70YlYRERQaHug6uw6DgdsaeB2UtbKIVA4cvu9r8GW2tGvBN92xWWgqohbpEEs17lF9QzHgeYuwBpti9egtw1Etf8u0g6iWJD5/pTjJwPPxp5+Uz6uPw2GS3It1qSYTXCtTZrahlhsRPGodVczycX1rieNifJEAEECdD0NN4NhnmSfB60XqO9xdsKMNuxPe/Sae0RFoPoEsa/slmtHiwNhxYhZXe3JNddm9MgPj9ev+ryiiCyJEAkbTQWsF7ZadmMnXA63ScOq4EKQU5/e9/jQCZDEufzDtR4eJ/J0e7FlRJHGxnMOeXAqrblZmAaqGzpTFav0gCDQFwGXqp1/vpUyc4UG+PnazXyNOwM3gmB/HoH879NOy3D9DCrIQRwKxED/fcD73VtVQwcFkFhOGfGeTCNNGJ3UytOnXhCqqQZVE5MwdrwNqqS+HtD6ACIf+hn3GgvVYHc6sPkEQPdLsnayE9FixdCdDVE27ggW+H7FzG/zxyaY4ffY06lhU+/qmPh25+rrmDMQFg309deval58OSVcuZA1ir0E17+vSZ8OLzL6HsKaUWLMaS5FqYw5jMQp00CACwfNmCkJ2EhcYgzwKwNQfQlyKBnxj1kGyf4yfP0cWdA0gzO5SRO3EIy4wCQnvnlc/mXg8zxzOwEjsZ1ghQAjzaWak1ijY/Wic9DTE5Vy/5XIOJ6e4HrLkAWPLD7/8AAFNiOH76XFhHCPWLAslZSZAGLzEWEiNBIumRnJLNfRmPgeLWvU9/pCR84WstYeftkOOEiHdDQBRBErVCks4FEErlWRlU7BjbD/liF38ZtRx4PHz7yWexiqdjGRVIOpYpn/ip5f+0Dv/+n5NBQA2VOK9FbaHyL4l1IHaxUu+cF46xmEkD8COJKBA1ijXOovmzQy1ZKqrLtEFZRlfv5SvX6VY/TQ3AURyLHpWCo8z7BRVl5ISkYZFCzSln7gBKD9HBOwxI2o1NSC7k6lzus2CjVh2SIHYn63F+Gyo37ZtUf0mICo5KajayZphho+rMTA7DZAWA9IC3M3U1djEqI1RXXqIzewWhtr7OngcfDDewxJGoUp14lrVkLaoTCRA74NFZxPHs/FaR08/aqFWdBOtMSIJrgHla56gsu4nF1kzAfjMaDKDNNTuAWmN+hh25fg4zCiRwtHIRqNWSJ4VaJPglOeO8d92P69ItIMl1yFqgMs5779cUSTqVEST54fdIMvjL+T+l+pAwEfiM4eh8+To+T4kQbakEUw0Ed227CAFVDKGvB737jj46i+3SFly8RhOE+RLbqMFFywbD8RfbYwjvEebDfY8sDs9/ozLa82hhJeBurfN3yWprUqxpvJ5gmHMjKosYYyl29gPK9pg9xXWUYMPYDimazevkAxzzg9QIlGfcQMkwNjaho7qOezfKa5dEkvwf/uEfws/8zM9CotLxT2j4RRRbJ1FdVEKO/9Jv/mZooMYcOX0iXKvxGrrCtq2bCEPeQFf+7PDkt77NWovNogolrlvbnDVr1oRMnseBfc8AfN7AynE3db8lLFpYQRe37D3Wb92A69GKbzxcPXWeegnxW6Z9DcAyeUbtfJaZc8pDPUTBN554PCxdvTKqAbRi27R5Q9i6eSPkQMekBdbOHVHBa5DzKay8zCzT5qZfxWaJ9lfJYdWalZHksju/E3uuejJKusjZkHSQMCmnNh5FvXONxo9mgPlinqvrXwn3UOUqmHdUgORkcl8Zo3bnJ9H5lA8I7j6nFLKplzliE4SByC1mlQFsFmHtNsL4SOI665lP3+Vef+anPi2qCyE+FOohiM9W1oWLV25AQu0gt6AdsvVa2AMwm8GzPvjKfuwNUUuSDJ+VN4PvbQlJeSlhPvPsPPf20Kn2sGJtNvuZpQCrqLoAqfNR1fXxmTey33SeaB+VzHjshIQ4BzDdpOIQEmElwfdLUa+lpNKowT7GejCPfcMc1poxFBRX2CtZt0pmQhhwT89QRwSlJSAkuJzT5fPLITQrud/NYR0ZaONcsxaLWgpKDLrXgtnkkWMdh9pR0q0a29YB9uOFhJd38Xv3EAQffy8xe5R8C4mOJghpCcPrECLaiWlVu5guflVuqczvTPaxz7/wAvZvfaGpoy/svptGIO6/BL95dashbd0317P/cF/g2ulr+7UCBaH7YAlM1SyrINse/+6T0WZM66ohfqUwV2jVwA5tIhIHqlUF7N2lWK+y+EzuESRQc/OKI7GgGlVi1+Busyv83dcz3yFaI/L/jv/n1WHTr5yP++/JrKWE0I+qKI19RpHKYvYMpWTaZLA56IN0zKUJQyLpILZdP/5jH44WtZIs1yE4Grmfku7L2ANL+pw9ez4S/551VLu/sv8gDVL3QFKVxaYa6572uvWoeyTZrTfmbliLVf66PkpkW2wlGqyXkg7OA8mCNNYKM0YqWP+18ZOkWMYZLYcMDK1Cc9i31JBBk8o9OI6aKwmiQIKhFVLkOMryT3zi4xCrFyOZbf6iVqmLIPoG2Av5ORxjNsyYo2IOoUSq+zv3jjbKJLNeamPmL//es4dnlEEtkfnzPNaWTolxrsHzRS/vI1lu41YJ5ykV6t2Ma3Py2rgOFT2bOU/N5nxgnpOK6ZgxZi4Vr2GTQK+h9eyvtAw002qU9dQGjWS+j0/AWq5TQB/P3bo8qWb2/SaYr+bKSIL0dY+g3F0YHv3IZ2jo4loysPNjT5KfOyM2omVynpgmQL5fEGSaAPl+79z0z03fgek7MH0HXn8HpgmQtz4epgmQaQXIWx81b/wTCV9+8ifJm8RTl8NmId12a7ABOn/6ZJjFIXMewOoAYKwgiyF3hu+lciDpYWOrsiCXg80VbKIETAUpBB+SsL+qb2zFn5qDHhvT+hZARw4JBo/PA4S4iD3MmKGjdvCxUTYo3cNLHQSGILSg/G9hmfL5J3uwKimKB7xrVy9xcFoKsN0VEtise4DIAaSL3b8APVpttdItR6RizNEoBJjQwsnQ5Ayu6yRdz4WAP3anZdJ5qce8h6QX8V7evZtONw7mkikeQJWGKxnvBszR5moIYMQDjxYLFZAblwDL0jMItgV4F4DwICvYbwdmFcCLwYMSRHZz24kl6CVwpJ+u3Xk1HEhncQhaQm6BHV515FZEIAqgbAEHFG1IPKwVaAXCYURSY4jPZceW1iSSRNFXlwOK3cHRSgSQXc9cA4sNrZ4NiaSEXssVCZfVEDRK6O0EtGN2Lp/d/zbnY1JdwDPg+sx6MGehYl5F7CTzYKWypx0gww7YzCzyBlr1p59JV/7SaEV0BiDOA04X42PTxk2xY05ATyLHEPE8wFttEuwyVplgJ+gE42QIAHYO77MNu7B7F1WGH/7NQ/GafG6jfJ7kaFOQEsGlXMiZHD5rWvJEyFF0AHis/UQ539tI9/8cgJNirAH0wraj/ATdioKE2kGVceDyUGdQa7RYoeNS8LeZg2ITvyQKVDT0AJpLaCwmDL2jwyDcbIixfA5lWNYAIKlC0dqnsQlyJquAw201B1NAGEBoQWNBxCNYCzQBcpllIhi4mo7eyxxCta5ZTFdtI+935QZ2YtgFJTJ2/Tm9qg2d9HDpa0mC2Bmu778ggNiiAJ3qHgFbbN0jqOuzt2P3Cp2BHq5TODDaGSkBovqmCMCtlYOuCpEsgCMteHyGU/r/N1KACGragZdtlyFd4KppzITok2TTcoG5OkWAWFYEZwUKBX8EKwUx31QB4ie4ZcOl8kSgTFArBeVXKr/05C6gA3g1nZnjBDbP4DnYqdnLMzCMND8bIAdAYB+AXznKrnXYxXQBZKkE0dNb4KAbQGKcGtEGyJILuCL5YQ6IIL9d0ipa8qhXEjwDdpBSPxqbIFZRt10jQ6MJgkzS13HwwP13Mw87ALzM24E8AlA0eLYLgHpA/3kACMN/mwERT5y7glXVWNhz312hhnGwDfuu2ppKPl8T43I4/PhPfhKVEp7bdD73Yqk2e/68cOTkMebAJFguWPSVv/lKePcj744WSoLYp7HNS+DZqpqbPas4bF6zKIz0cS8gxHK0HDKoWaNCunslQPro6s6D5KTXHhIDcAhQZ2zCzvsxxuPy0NYEYcA9b+bzLWMOD/MeggjNADyHjxxDFbAZ3+9rWE/dFRVLI4BKL7xiYHJ5uPeBhwGQQngWZUkxVlJdPW0AKCiDdDUn3DU/r5TxQhcrJPP7H04MX3qsh3mUyPicw5gZCvkATpi9hXayAPKoZ8k8eFUgklYvPvMshPNm5lYu86o7HD9zgbwRAA4IEzuWX4Wg7qFLdwXg6jvvg2jn67uvJmJvVBU7f9sAObVtMXvA2itoowLErmTHmKo2gcI02kmtLcuXLqQe3IyWhLUQMkdPnMOGB4VcGuA9wHUfgM6aVVieKJQb6QgbVpPbxDO8cf5yaADUVt23itD3fhVRhNp2468vwa3dj+qJXOqNBLIk9EoIJw3ntM9wHrVC/gp4TRLYSmon+AwAlcwd/d0lTgX5JAa0ZZIANWBWolYvfmvbaeb6UmwHDZLvA3ArwgpMG6xuau0Jamw+gKe2V7mQnmbKmHkjiWuI8Hlyc0qpnYaeF9zqNq5gbU5j7dWuy3VGa6zj1DPBKlWQ1gHVaYKA/i4Jb62YVHRQq1kLJE9j9zN/r7rDv5MUnVKLSNp6jdZI75GkiEDhlPpD4M8vX0/yw+9VTSKp6vf5ehMjBEyz1tQAIC5g3c0AoBQek7CwS16CvYH7q51ODmvP5gfp0D5OFzvzRXJl066CcOiZhnhNqhokPtK5HtdA748h6K7fEk2lrId24NtwoX2K+QLZrDMqQCa4RyUQru0QtIKpgnSq85p4PjMhMGFLUKAN0BlN3gA1yD1DJbW6gjkv4ffEd54Mu+/YE/3pT0Ik1LOGzuZ6EljnzAfqJ/do2cqlqAfPhnvu2gOoNzNmRJj145x1nS7mftrzbt7Qf/uLz4X3oNaYi/rjKUgMc3uyWOtmoPqRtDLgWnOghuuV2NCRNbNhK3WR3JJESNHz5PvwWWvYO1yiYzyJeYqpUHjwoQeiakzbnXrUD/e+8+HY9NHOz8+du4CxSFYBdUPlTP9gLyB9NcRkMUHiWKhGpXgSORbX6HY/xV5kAcqQNdFazkD1U1j9FbKfVFGoYs61UNWIY931XwIkm8Yc1R+j1ErzvgoZe66D3gvJHBsjtGnsok5PUJdTAUYTeDZoASA7rocermcNtj+qAceoOayk4VXCzevYn6qIuXDmZNi4ZgVNFeyhIFFuUktSAFJbmlAIUFv7xyD82cMmAja38syGqVVX69qo6+uj/WIRZH31DVRxKNsqsDO8B4tQ94FaCXldF65gnQQ53Y9VmYTyLJQGm7dAFg/Y4JEOYUSnPfVBwm1SRck1Uzfcm9zgWWtdZyj1OvZVdViqLWJvcrMBizPIoDXU8jH2WT0A94N8Fm3D3CuMR/I3OdQBjmcy7i5fqmT97o0h7f18FtiPcBYLrCbmSBV7p5+GjDvLGtPCfK5FpVFAbSlk3B8n18nGpDVkDJnf536xnoaCGyj9Vq5ZN5mlwNeU4qudnzdvIubs8PPufSVJvLYVEOSSpmZpVMybz1qHCpB19yLrjGrYdubuMC+Xx1xz/1NPo5MquBJqm3t4NR3NqI9aIVtKZkIC0WgjgG9+jXtJVeBa6ppDYrPLsT9aGT+b5Iekh3lDkv38D+Wt+3CUZ4yrFBQF2akJMftwTklBKKf5pRVl6fNYfu29596oJlQV0ch126wyaXE7qRa28UHFxxGUdirdz6LYeeQ9742ElU0szjlroHvjGuzHrHerVPdBCNjw4t5BOyrrigRELs1JPvsGaqP7UtUzN92vUseGtbGl9i1hXg31sjeFAJH4qGV9XokS7PTJM7wP6xD7x1WQdc89/3x46O0PsY5fjnZ15ru4v5BQ0/7WceYeMWY98UvSfFiigTHvHljC17+fDJg3+2lSSWzmi8/dZ219loTwy4acSHyzpse6r1JZ92JthXkmLRCF1vSVNIE5P1U4m3GiotD9qj8jOeH5qIc1TmWjmR+qW8a4n1lcl4SIa2hvP2QRZ0KVQZF3Z76phPZC+Vt+ZYSOlv7wMz/1a2TLLeJ59lOrCY4vKY/2cklJ2khMK0C+PxBhmgD5/u7b9E9N34HpOzB9B/7XOzBNgLz1ETFNgEwTIG991LzxTyQcvPxfJ/roOqy+doVNZlJYT/dfO5vwdYC3BnwasGrgqoG5yrhz6Sg2ibAHGxoP8nb+FNIppoexllLjbLAlQKqR2tvpnpqRF64QHm2n1BJeswH7pAmDujnAL8QKYYjNeAcHarudldoLonzulzeF3/1iFTJv/G4BBEbp6jNkVMB+lAOVHUwV5CmY6SCZUc8hvA1bGjfwL2I/smnzpvhZjx49TCf+Ng7q1bGLzMNZDYf2mdi7aJmhIqSfg5NdvBs2bA6v0AEoyNsBwdPM9aVD9lRUzIs2BWfPnyXb43YAlhsQJJfpVl4SARqBIIEbbR/siFP5MXUw1Dc7H1WCdmERCFuxmu6yw1F9sgb/55tmS2DfYHB7NYckyYJoJaCdkNYiHExmAqYPc+jX4qoD4KedzyYwJrAkoCPxpMewnVYeEH2fMg5PBu2uJmRR0H/PXWSq0MHn85rF4VSbKzNchlDiFAGUmPnh4SV6rHMQW4wFw37uRSMA8nzsXlo5AHpYy8bCIY1O7lnI8A1AXABo8Sxd42fpXJ/Fe27csCmSSPobz6soj4GYa/FAVi1zB17GgvXPv/ByeMcPvQtf6edCOc9ww6Yt4Z3rGsKun/gG97oi2oNpiZTMIT8NQLwAC6wcnkMGCpB0AI7Bno4wHwVID4frWRyqtaBI5/v1BS/i/vUDlj311FORmNoKgSWg5/lIlL0LcCudseuhst0QS4JCdUsSJKSNPIKHHs5UIc2ZWxbJjxYArtllJRBSdHfWeTCnA3vmbJ5Fd1RY6F+dRSfdQsDkdsamYfC+RgyYB1gZ5vned9+9dMHWRaXSKcCmk2cvRDBTq6EsDr0DKpp4NtoNqNJxPElsmVPi6wiSCOJq/dED2DOXbmBJMvMiPJTPpRvPQ7WfR+WS3ZFmXNgRbUe33Z6+n13MHm4jyPgGFlguMAaTazlhCLqdd60cVs0A8WA/wfxIh0xw3GlzIXBj16fgpL7Xfr0pAaKHokDNrZrE8TV+Gh4hIAUEFx16ecxzg2YXkQeSB6GxCFDvCON5DbWJltEIsD4LAZIGgLlxw1qsbFDUEGI6rEqGcXCTeTfEtRuQOwf7PY/F2iiofLpCx6+1Ic9AdeZBqx7WjO3uTjoLASMvY4N1nC5pszzMH3j44Yd47jdijsQgYP/g2CCEYFMo5PrPAAqt5LkX5M9gLreFF187Fq7xcu943/14pQ+GUj5/WoY5KSnhpReeCh/5yI9jNTTG99I5XDIjtEHqDAPc6XUu8Kd/dwn2S8sJSxd0uwIwapd0Ku/VDOmZDxq/a+cGAD5srwCbkrkP4zyXdEhnEJJw80ZduHD1Rpg5dz62WXT1ci8yIYa0TFmwqDwsRllDUQlNjEVDeLdv3RatfswP0qbnONkEPYAx5gtsw+5Pcu4LX/wSdTwjHDxyPOzZez82SXPDdUDSkXGUNeP9jF/sh6it+XnYs5ytDL/48TXxyX7uCy3UMGp25gTjM59rJEtGK58UgktR22jbNM764mjUTuwAdXvV6rXMRUKiLxBKDHHeSdf2amyCxiEkvv6t78RO4oceui+O3X7u79a1PfG9Pv3bL8d1R5Vhqioqfeui5QnjlXkzqT6A1NO2je+XLO3v74y5CK08y4WQDl/++6/TiT6XOZjA+gBxDKBTMZdaSf5LUW5SWFIOgHf1YnwmplPdc/8D5GWR+8NaYq6MCpC//Zsvhw9+8IMRGFI1aJ3Vems+dkL7n3ma4OB1ALYZUZlm/ZacVoknUCR5aDd7tHxh3Kn+uoi6rgxwWeWlYL/AUyVjW2JXAmA53eOSlBPm/5jnwtwd4lpVfaiwy4MESWWdc401J8I6ksB7tbe3RvIjBcBf8squb/MFzAFwXRLkVm3RCTinolBFhgoMyYhsCEnXpynVl3PRWisgFuuKii6u33vun61jkyTPZDaIX3ZG20AgKKfSxNew5vmafq9EuD/nPZE08b2tN1FVMoaSgPqkHeYccrVGBE/ZA9g9LFFRBfArEbyMte+Bj24Kh5+qp5uf7CTq/pqtkA0vd0bAzvdNhRAbo6tYC8gYF6ONFJkFvrfqEkPPXTMFi1XXOLYkQNxLdPPcUnjNBH7ePUonTRLWS7uWU81Io9GhE0VYLoRFMuHRyYxhmygyICRdp8cIAl+8eBkkbWt45tnnyYLJC6uxu0mjjn3r6SfYK5EZxBrU2FDH+lMan7Nfhkbbaa1Scx77qW7s4Axt/tsvfTF85g//MHSiEuqny/s0HepmehyFlPuVP/gjwP3rgOSF4fTBF6h7JVgFloc+gr87ybzpoKv/6o3acJX62ACZnI0SuAT1WxoExM7tW8Jc1r9saq3g/nWItD4ULUuWriKD5Wy0mPRZD6IAaYfoXb12aWwcEMC2QeVmXTMWmXXsD+YDgpNhU1Ycntr3bKgC4J+H4jURAusa+wMJEMffTOaMakdJynTYfu2tJqhZEtzF7FW0YjSQOo81yKaIIfaMklHpqF1qUc3MnVMWRplXQ5EUZF3Htkl7q1H2iAmJWeGFoxdDFzZ2fT3tUQ22BlVGJ6TwxRNHwyy+fwzrPe3Bzl8YDXMX0oXfzd4ri2wZAOdhPusp9rIzsFN1P2ANmV8BkXj1fLgdsnvXrp0RXLXb/jrj0HmYzB44I5Pv5Z4Voq5euqKC+cT4Y183CnHlPswx7hzTjq4Y8uwGe8E+xnSGmXmQFrNY3613WrPWk9Fn3crXGpTGkAECvasqr0CQYmPH+5qB5DhtNosPNfZJwPEmgtDf+973s5dAMYcapxWbvhYI/JOnz4af+8VfimRLA3tqrQU7mEd3kdcmYXrcfR3v/RBh2udpCtqHOnEcC9XcfD6vhPLryE3HgM0mqjQkCCUtbdqxScj9wUpIkHrUennMkWHuhUqIp/Y9z1zJDd1c6yyaYRzbhnG7b+wiK2kBihdz6cxNqmHNUVGQXzgvkgY2i2h9NZX70cMzP/HHq+Mc2fDLqD7ML2R+OtcnXZsnzbEyIQ8SWHMz2UvORP0xIzs9FGSlhplYt2Ww30yj/l44fw5lQiH3e0m0yWwicLsCEtm6V87e0LqkyuwSBJf3LhUC3KYJbSsHuTbtJXNoRirhGfey77Ixyp+dv3A+e/2xeE7Q5s9AckPIJz+dZD0iMs5CqoK1BKvjGahq8axUQO0tYV5mpUH88ZkHWBurrt2g6WgzREgdWRzNkRzXdlYL3gWMFYmPRhRqbn/dS2pj2Wv+CmPZxhibA1TPaZUq8eH+UGIk5mlJGjEm3Ut6vbEuxzBzGmLY88WcJOq0v2L95iwhkS234B5zKkNKjsI1RAXmXBRPqqZUZ6pMkUyZIsJ7OD+mSRpzD/zeET6PBIg+Zma4ef50jKlMcwvrs030zSSjY5acUw9FWG4Jql+IxPTi8MjDH6JGlFJLaHAi+9FaNQRRO02A3Np8v+XfpgmQt3zLpn9g+g5M34HpO/Av3IFpAuStD4tpAmSaAHnro+aNfyKhru+rE4Mcol579WUsZsxQSMIbfSEdr2vYSPZwaKmLNlh655sXMTaOmgPwTlucboB9Dxd2/AiSZwPaaWmVwCHpHJ1nVWQlJKTSeY0NQr8HfrpY9ZDupGOtk43+LLpl0/TGZuMrAWIOSC+H3y/95vbws396Llri5AO4FHNwNPS6AlB9MFqDXInguUDVCHYQldh7eEhRGaK37DYCGD0AHYMA0Q9b9YegjwD703Qaf/jDHwkvA/CXAl4dO3YCCf86XoeDBaDxKQ59gsaldAZ3cH16hHtwrcXPdjndhI2N2KBwaLFLNGaG8OXhRnBg6ssDn2CRtiYeNAU3l+izji3CqWNnoh2GtjF2uqUB7nvNLYDzdsQbnK0MXBDNzrUZvJZdVKpBVIx4GEoxewFU31wID6H6SUdrZcRv0QAAIABJREFUEcABgR2VIOcJd1+AfP7CxfMxkPI8/vHDACWrUZ5cxDJoOb/X0XUs4XABtcdWlCvn+L0MC4Z12DXcwN+7l862Me5vNYf5CQ7PCxbOo7tcexhAUg7Gmbz3Pu6nB5T12DRItniIyubzfPe734Xc2BhB/aW8l1ZNtahc8jg8H6Cb+24stHxe2dzzR/eOh/f++oGonCgCiNMD3PhK4ClsftLwAwYm51rBq3gvQQ/VQXRgL6ND9vRpbKFSwsp1vBcWO4IKgo923a0nP0Fbl2wAE0FWyYMMiBW/vx6Qww57QW8td/SQ1gfbAF2zCxYAFttV2oHdxCwAoHwOyNV0MPZ0oxIiM8J8hC7AAvMQhnhe8xcuCfl0MBoKqw3YZexrVP/EoFKejfYq2ilUY5HUTD6OhIQe1QKUqg1UL2nfZtedHXfRdkZvfcafHcoG8mq5Mog9mCC/4MJ51E4eULVhs3OyARsBbQXioZUxGps0bZPjl9cfD9q38pPeiACx00/iTQLE7lqtogyo1rbH1+VUHBUzHoA9CLsgCeD4c/p8x65CPoP//b+HoPMRIECiTYV/5AAb/4/fJwEKSCOAtjxIkGGfMfN2LmCdpNVlclR2kdGSxnMSQD2OxUYWY2Edoc6FWJ9oZ5OOesQOzibGmeHg+XzO2Yxn37MbEPMSmTYdvO586kgah/8ywMYOLIBSI0Kgx3QigEZTOHTsVMzSeNd73xctIhYBkJ89e5rO5eNhZnkpwCUe19TJatRvExCo2no0AyReun4zPP3qlbDpjg1hIfWzFeXISgDBwaFuQJVjZHE8BAlHICi38Tod1Vuw8Bqg0/so2TgR1OPzrt24BQVLIwDACPMUtQGdnTt37Q7P0NVZXFoYNmxczhwtIAsEAoL7r+VJEnMzmW5f/dUPnzgbeug4nlCVB2i6YPHC8NKrL4WVq5eHhRVzYr6TdjbaVyxE0RbZQf7XTaex2UZ7yPb5JhYl7/vQjwGgZodGxupRFAVjEAwN5HFkYyWRxGuMTvQC0NHBORuVHuOzpHh2WD23PfzmHx1nbs6BrMsHZGyDBMjifpUANpNbwdybkUmnMu2+kagDtFKxNc6z0vPeQPNsw8MJZe8eGMFvPjOs27YzfBnP+EEmi/YZG8lMyafjXnDRoHW7mf/L79wVS+8ffP4GZCLglvWQMeZ41RZGRYNksZZhRYCZ4wDRg4CXpWUAqgM9AJQZ4eUDB/G/JxQ7FZUUQMqYOR3Uu9nFzIMk5gPAU/31q2GUOX/b1u2A0HSmqhLicxSQBfL8s/simLQc6xjHsvNfz3bXyiFA3MPkUd2x8/bY0XqMkPJV1H/zhiQ/rO2SXwbH2hke1VcQBJdRgUiICA7lqFiiO3sq4+oy5Mi2rShQqPmLUQ42xtqKYovrPAaRpS3LFsKUzd7KBFx3XV5LB7KB65kAWcdOHI+kxwDkhaG+ic4dgKol1FRVhhIgEvxdEA1+CWi61mQAOjvnnd+uf1MEiKSBhKgNAdY//941UuLCNcn7bze466Lz19/9d2uXxI5Ammul9UOFi+83afM3mWvl66kCSYQAcV3U5ieLegtSHIYA9XrYT2jDKOnVgjJu70c3hxe+eomw+G0AuafZhySHXffNDgefQQmjjRfvEWuz1R9AbhRgzeehDaRAngSIa7CdyV2Gn/NszVcZFmxXBcscEnyXTMsAiO4gL6OAzzuqooz5eOHcJe4d6ihqijkbsyC/N7Eejo9PhhYX5RaSZ9HFPB+lY/vF0M57v/1d7wolKCSeevG5sGoD1lbUt+Qo+RtnvGpNgzUndU47Re3+slkH+tg3JLO+7EfNupPnPcp63Q7x0oh13N997ZshLacwPPRD7yHXA3u5mVid9dVCNANQ32yFTKZmVzezVjaEy6z3IyCLi7FWuojNUmJGEoqD+eFtKODqUI3MUWHAv18GZK2+2YQCcTH3LY2cj8r4XNiNcH+yWesrII9RRGkvRbNJW0svBFMhQPai2EVfjUpE9Vsb97SPdaYYK7tzzP0Uxs9MiB7nqkC1qhMVya71w2RyqQhxXqlCtkHChphU1hkBVe0xcwCFL108F7btQLVLzk0a9craOCLxQfMNTEKoqSOnqHU07D9K1z6kz9vu3xLu3rMzNF6/FIbYGwwDsHfx/QWohI8du0YtyoIUIo9nbklgFIZLkAcjOQVhJvvIrm6UEKsWM7fJScCSMBmLxB23bUE1ZM5OF/P/alQkZWTkositYK2imYf1ZnR8INacYvYDKo7MUVBRIBh8inE6Q/UE1ksSIMkGQDPukqmD2j2ptLkGCbtu7UqeYYikfF93ezj02ithBxav2kiaA2QdEiAXXD9IwLs2gR/4wIdQjiaQF1EVm4Y6mV8q/T6JRVgLtb+ROVMJAVbJHicNIva+t70tvIgV1HmsuT704Q9Hy6ITECZNKJoMRnf+OCdjAxB7A+foMmqHlnpel9ZP7mGm7FqtAxLtNktpxZkGgfWVr349zOQMME7zSQFB8gM22TD3zBfpc/1H2asFalsr5wLU3+57QqINIpCMXKP7N3NKDt9SfNz229R/xpZkt3VT2yz+F8eT1naC5bNRlIxA1o0ypnLSsA9LINOIxoINqK2KIJU6mP+C+eZKmS349L4X4tliI5lO7vNXEVDeQoPYFc4rVSgwhqhDfGxUPqOhbM48GgLICaLxQkWwCp9m1odoFUodPcf41EJLVXkB65zUzBDrvNsqc5tUoc+AJOyihnRR17QbbYKYEvHP4xyQgb3ckoWlrAXekw4Cvm9A+Kkog+DnHmrZpdI87v/YB1dAuDSY28P/mR+omq2bPb3zeHJvqcWq6jdIbOaiqhr/TiWWezeJHO3IfL7We5urzNmxIcxn7/rgtUneSZq4R1Xd689KSHsu9M89zHUtfd3jaFenutk96dQ6Yo03hyyJOes502Yv9wQjkMkp/J3kh4oQ1yrzaSQwVEHFvJ9onube0VJudgjjbCSV+jwWfuFnfguLTfam45mhv8/Ph4oHFflUiOh0BshbhRKmCZC3esemv3/6Dkzfgek78C/dgWkC5K2Pi2kCZJoAeeuj5o1/IqGm628nsgCZT0AW3KSDrhOwcyeAeQ6b1wUAhTc58ArMaTGhH299w40YDL0YcH2cTbDe0gJogwAt2ocPg+5pJVJD59+BIydDLR2Oicjui4rxU0cdMU7nVS+AUDW2IwlsuNPolpxdTscygM11OgE9CLrB/i+fWBh+9s/Ox85/O/tzAQPMh0jgYCQBMhvPag/UfRz0ajjgdfP52rDBEgSaN29u3Gx72GnHD9sg3DNnTgHMZ0VZu1JwN8OqGvSp9jXWrdsQw7E9XCnfL5tdFv2o627WxG63Eg62WdyHBHzpBZftdteGSOAuhrOyMb8EIOqmWuKhnHt3DeBAUsHOp90oIJ4H6KiHFJpFhsgMwP5OXt8uXGXxQ3Q5DgPCGFwouGzHuocGrTXsiDJwXh9gD0IGF9ppV8Bh0fc1fNDDicSLmSESIz4bQXI96GcCxBn8bHD0nXhf73/lxZhvohe89kOGSq/W55rPuoYA5bmz6TjUEoOOchUyZ7GjGeO5FtNBWr6klHtfwiEsGx/287HL0sDCPgD9HYybAwcOxAPsdjzw+zmwGMC4GIsmO3xbANiu0xlrCGr5fLIbsDIwAPZLv7U1PPJLL0VSRtCwkIO9Xu+DeKCnciP0ulYFlGUHGn/OhljIY4yoZunmNdu4rk10LmsJ4eHVjrtmgJEyOv3NWumD+NHajBcJRXSK2jF7g665THzMc+je7wHsHgW06tNCBlBZ9U8ZXZ7z6MDt75NwwHcZr28zJDpaAZ0TUnh+pUQvjNLJSuYI9zadLs8S7Hfq6drTAzuNz2oY8wC2PT4niZllEGiHj52mKRWveN7LDAMtHMzCcUxqBafKRwsfAQMPmeMc2j34S4IJeGQAckhczacj3GyWZroF/fOChYuiwkY/ZW0gmiAkcwE+Y2YMh2/BU+3J/jULrCkCJB8SLYWxJ2AhYDfK89NKbJxnrWolnjf5TCo/POSqevFA7NebESACgoLT8QAsARKbw2/RMYBfPmftTop4volYTpUzhztVYzG+l5PXsBi11j46iLWOK6WbeMWKZQCxOdGqxTqhJZ9KkAwO7xWAaxmARzJN9fh4XyE7pIh5bWcpAzxkUReGAb6SmfPjdG42AOwNoDB5+dXD0SpE6yUDfyXGDKl+8cDlsHBtTvjYx36MLIi2kKcK5+ARwEGA86SscBMSpAaC41v7joQ9b787FGOblZ4tWdBPTSiLVkU56bkQwau4l93hOTNA+Pz+eSHP0GDrRADMHDr3RwAx+wBCnqFLNodncBWibda80lC+sIy5uyokca/GeL0k7yPgHsMEkiKFDJOr4bXjp8JsxkMp4PIcrvUEmQJmdaxDQZOtfQT3XYJYsETLFLvbza/4+68+Fvbe/2BoRdFQSn3NwGbwKIqHJoDaHbffEQ4cwhKpVaVdEmM9lw784nDX5klFkV9Pv0bw8YXaUFeNXQvzew4BzJs3LwYAqeUJd/IsZ4a+NrrgkzNip/KIgaqMHW2huqkfzdRiCfFT5y9BfNwWhiG76gB6TvLfQ8zPu/fcGTZzv27QqfzCS6/QpdwU14655AiNsxY8sieEX/7TCxCRRcwlSGPqj3MxAujcr0yyPfLIKemhe382xE1vn6qaLDqvT8du+WQ6eXPyZkbAOo3xs4jslJxUFrWhThQ/+MbTPVzGs8jh+yQSBRi1njtDNoqWeHvvuSfOh7NnTmNXsjB88YufJ7vkJ7H3ejLceTckjRZyzP3vfPPb4R0Pvz2qP1R9NEIcVjO+/LPB7AbJOies4Sor7SJWBSE5oVWNoOLpU6ci6awtpJlNAnx6yOdQa74DkdXPmC5l/PfyfNdioVNDrbiLnJlGiOEZEIuD1CPrtLZXSZCO/t6mhSDjIgagUy8kNLRKcz4LdLn5TAW8ikQEfyfp4dfUf7v+ea+nsjskPKxjvp5fqjvtinZN8s9+b8ws4vlrGVMLSS5oKmFitkAB65mqkJgXdEtZkpFCMwZEcio1ThJEQmmMuWuWyjlUD2k8xxUPzAlnn22iCeMyVm67QhXNC72MtZnkQW28PTccfpZcIT5HCaHHE0wc1wwtsLoAwCfVIHSPU5cF4iYBPbuhzZlJgWDT5g8bHFVqkBYlkOUJ1PoRyJtx1uQBgEvnYmODtpC97CXqUXfepNliDoRjBXaUy2JmRF1VLU0EFazvKeHzX/hSaIFQ2bBta9h+5+6QS6d3JjXtKoRb3c3qSMZJRq9dD6nahQ3RjWthLdkwEiCp1DADubsAWkcAQkcgcpuau8gUaQw1jR1hAJurwpnzKGd5jM8doTAbMBJVWtPVGsY06prGrnDo0PFwQ8UuzyobomPdjs0I7YbD1h2bwkB3W+jtaEE5BYHFOHzm5f0o17BqW7IKW6U9ceyrem1ta0BtOZN1kbDqdLPKxthPXKJzvwmbtnLsCgGYUezue2kfoed0ZQNg1+n7D/DaSC0dZG3SJrOJWp9CjSqnTs+E8B83dD7uBXrjPkUSKNd9EePJfYAZQjbK5EFW9NHIM2WFKMg7yL4wjfExRA0ZIyOpGvsqdojhm0/tA0AeQUmaGD724++jJpI1wc9XvfYaxDjEQm4Rzw7bV+wKz1yuCv+DvfcAr/M6r3Q3QPQOECAIAiQAVrE3sYkSJYpqlmRZli25x46dTIqd60l/UhznOuNM6mTm5mbc4sQttuUuS5bVG8XeeydIECQaUYkOkLjvuw8ORVfFkePEdwA9eAgBp/xn/7uu9a21UrD0a2QOPN7YHUaYm80TyytgD1KMinlGJdeMKgNyqWRiQbQZVLV5AcuqmmrmJQr8r2Cl1YlC+STrTz7vUzqphKKKyXFd1x5IOyBz5yqwmrpEfz+PddexE3WsHQUhjzGgxat7ZUnQ/t7OsGzJgqg+UhHb19MZXoQwW8i8WD1nVhimD19mXKSjOnJPLAFifsVb30aOE2qCFiys2iG1u1nLLUJ6/RsfQPWImoG9WD0qghIyLDYR0P2u970vqnQ2bt6C5dWimJem2mI/9zQPkF8FV5L8dO3vY5/jPtcxrPVpE8U9guyOJecAi4m0L3NfW41ya5T7s4ksPteYgomTUKmNYkEpd+g+rDcxn0FasuGLoHuq6g3G5sAQBSu8xgsffSUT6oYPse/RJpaijYQNH3UakiDmovCGKgUsqNGC0BwJiTXVH7WonFJQdaZDSs5CVex+YyvFM2Z2qACx/V8g26OLvfCNN6+Pa8LmF58PC9nHuX9PRdUlCb8PRe8o43gKZISKmUHOFea4qSa3KGkypJ17UknwVTeuZH8/Ic6JFhgNWazA1Z1vaALgH0GNeB2vlRaOUgRQxn5Sm7AO1vlclDO5eRlh/nVTufejkQC51EXmkbkn7KmmUAymLZcZHym8vqrryqmVUXEiaX0RYkeLLbeAKuWS86ltKQGiLZbFN2NZ4Incj6igtJbEYppEO7o/s6Csn3OB+z3PRlFgzf10P9HDXC4B55yuJZdKF9cRzwsWAqlYUr3humzf8DUSuXCs0YzVND67byrhobWhMegKPSREJHYsGFK5wlVF0jUVAislFtBwyYShc8Ckz5DXl1cZFSDFBdyPvtRoz+kYTElJZMv4NU6AXN26/St/GCdA/pUNNf6w8RYYb4HxFvixLTBOgPzkHWScABknQH7yXvOjn5Gyr+5/jdZgG6DH85EDe6MCZAYVbgcBcd7w+jcQoki1JpVDTVQlz0QZ0tJ6HqD/YJiH/YagpAcxQSxzAXrwGrbSdIQK2r4BwLC6BqwVkIhTBVdIlWwvG29hX32GOzlMdwsWsPGtRWpeDwGiJZXe4yoiPvn7i8Mf/OPZeBByg1vFgVhrkHSAGyvdawH4JDz0dTVQPQ05uVVU87G+ELSZw2Faj+9UDgsnAOFLsNM6JQDK6yeCVa1O6+QgYsUe4ClVbdoG6U/eByAikJwN4WMmxSEk8QJomQA+hlQagv40PsEe7PSCb6G63MOegaSGGxZTWSuQI/CuCkSgeD3AhiHH9QAiBqW7BTcYcJBvf9bX1vfQFzfPwwLPKQLA7uMglQeopp+yAHYfQKUHEjfxAk+CUFZge61apVzkQO3nn8W98qDl7wTUvJ6DkEA3E2LaCKmjt7xh481UZHmwHuXAIVg8tbI6VpGmcOg+CjlRzuc1zNwKrQEOPxXTymiDidj0zA5f/Pznw02QHg+9/gEAyWewYjgZwZDo/cuJ5DhS/BWrV3NoPhhDdrUnqQZYvfmWW+Nrd1MpZxD6Zz6yJvziR3bEkE/vcymg0iDEQ0cboAwqDL/Nhyil6lVrGgGrGsiwKmy3fM/zgHp3btjA58KfHBCvDbWPJJLKHTM9dlPtPJOw7EkoBQLVl7m0WTPgqaqPEQ6P7QBVOVgxeOTSDkBrskKqzIvpMwJj5WTRZFOJeIJqVwF8g12r9MpnLrpIH+rl0Gl/1sc5EW4+AVuMEzGbQyWOyiUtQVS4qGvZz2cWnChBCaQ3eAfPNcjT3A5tuKx0874KfAnQaRkgmaICK5JA/N77KVEn6WVFZSEVhx4iVaBokWNoqkHRkin2yUosyyIgrG92PC4CBqha0iOaA+cfvasifPTzkJJWzvMcSRsfVY5dm774qkLazZqhX2TRH32c/d9qafumAO21OQA/SgGSJECkPARbo4TMazHMErTIzwhWH9U6lVSANkPSzaT9SiE3ZpJTkAcw+ZWvPkwb9Uebsvnz5wIwlAIiXYghuQ3Y3QkIaok2HTCiHwDZ9N1T3DurUmcCIkuAjND3rwBgjtLeQ1QoXqICdveO3ahDZsWQ+wuA4BMBLVNU7QCknQAkKsX67cT5M+H3fu83Qq4WbbxuH+TQLkCmNatvDjv3HA6XRiaENoDIIQErgMz5S+fRz7EPmlTAvFodHv3GY5Ch60NhaVF45DuP0gYp4VaA/Refez7ctn5DOA8wOmfx8jAMwKG39UVIt3/+3OfCug3rmUtPYrlUHG6/7eaQw9ge5X6mCELzmF6q4FMBvY4z327mcxSjbkthfrjC3Lxg8SIsO05G3/srg/Q1cALzA3IBKgYBMsySMcfikW8/hhXNdAJwF4QDR0+Eu+9/IDz25DOoT14Ia1GhCIANANK87+2QiWNfnZdnM/+nQb6dZq1oDMeP1FP13RkW4E2eib/63fes475S3ToIiYZ/+uU+Qk4zAUm9fhVsXH8v/crq072AqY20exlAUjeg9tr1t4X/8Q8fi+qT9ShTKiAd83ncM098F4DoMOTmdCrOF1Hl2g7IW0lF+WB48LaE3dKf/dNZAFtIeyqvte4YQbmYwRox4Qrquaj2s2pdsGwEkLkB6y0s4wSPUgT4medVHwAuDqFiqa0sDfNn10RLtiH6eQ/rThFEiF79lyCp6gEKBX1ugPQV7FF5aLaSWQYrrl8aQbcsQLdWHpdKxsBXH/5K+NVf//VwFjsrSe4WyHTDZJeyfkg0WtHaxfu0Ur1bDdBo5fQlQDDDdXMA5SQ+HdNTGd9W36qWMFfK35utZaaKQFE2gJeA4ih9QB9/SSdVC9UEOOcylx6CROl1HFEwMMw6q5XZEUgMQeZKwEyD2lW9HUc55TwzhbXQucNxLskuqevc5ONcrza9/HLMm1I14TysJaVWk7Fim3WonMep1JLciAAd128IrsCW84XKEIsJnNsGXIMBVvMZ0xeoKlcxIlhWDPCs4nGCCjz2DCPMS2YWFbFOnWFerV1fHi4dZg0FZP38xz4eiaCbN9zGumqo71BYuCYj7HhWS62caJvnvXGOt7jDogLVIREYY+w5/pxTJT6izQvvlcX90s5wFuvJIMBsDoNJX/se5sizrEUzIeQGINR7ANz7sFM6d66Jub4PQHQAVcGh8NE//90Y4v7xj/1z+IM/+GP+1h/+5MN/G1auWcQeqSjce/89IW9yWTh2aB8Kji8BPi+kKr4gLF+xCkB0EiD12bB504thJUqomcx9o8x3A4DLaVT3WwnehWXTeYiPE/VY4jTTf1FpNF7sohr8uvD+33hf+OY3PhHe8eZ7wijX1E9u0SCKxuOEgje1d4cDzJH3v/UtFDnUAk5vDDeuW0O/RKXEetAKof4iWUA5KCELCosZI+QgsN+6Has87TcbmBevX7EYIksFChksjKcmil/qTlOBDiiZmQHgzD5vP3tHM4trIfq0Znv2xRdjloPzlEHv2oQNQ3pMpF+Usf6aAVdM4coE9oCOk1aC2FUGDNI3zBEyEF2A3PwP9w11J49BSJMRou2dmTKM9VGI1TYKFTKzSlBx9IaGlo7wLASqf16zakp4+5tfHyYM94e2hrOhjCKXemwEiwiH167wHG15rO48+U6doZPlsnbFnFDCmKTuHxKtkPWeflSczf4RW0gA6phDzrwc7YnIWRnls/f1DLEuNUFmPxWWrVkSll6/ONqYWWhRQjup2hS4t2DDfbRV/0899wJEbhkEfFm0QRowW4J3Xb50PmszxRESQ6gHVcTu2AZxw35Hi0hBZTNyspnPW1lDdmOBpa2SBIhB1+3M9T3su92LHTh4OCxcujyqF4ZZ1w1r15TwJGNz7qLFqCB7IkllltRE1AwJi6a+uF82C0gC06Ig9zYtAOyqQvwcFh85hLIY/xK0zhfOUX7mU6wTqgwWLl0Ww8+/y+dcuPT6kMm8tofcOJWBFvWo4lDVjCFnBMyf/lDCWjH5tf7/Ph0tPs2lkJy0cCWLvYP7PttJ5Ye1WapAzJqK/7Jmz6iuipZqaB3CdOZzRjaZWt2hgLy5+rpTUdVeAfEwD5Kj4UJz2EIOnplUjj+zKFopvKiB4LEYSbuyi8xzLShEVIKQZhbn3UmsvfvY99nOqsacA7WF9RHr1t/Ic81Q1IqwI547isiW8140okqePWceirICihb2R9WJWTlnUeFLgEzEfnjW7Cr2v5BXgPl5FN20c/YZQNHjPl0VnCrjLNYe59cRyVEVtewNJdrMFTHrw2v33klqS4b4nSCZE9RALGBJWqXyCxXxql88i2WiSLPYyrb3PtnezueS7zUQ8e5JzZpz7jYj8ArEVh97dveKqhXN9Rsw00cVO1+JfCeIezPkzB+RqmIPLgESFSWSYqxpkiCqy1OYxxOKTnMcyaCCAHEb6fXv/zQVEGNfC9/qWXZi+MCv/WFUg6SlYnGWRZHRMAq9MQPWVwiQhEmaX9EiNvIjkVIZe7VXfk65Run/PR3yP+B/vofA+Ve+f/I5/8qHf9/DEoUIr7TLT/oqY/LzMQLqJ332+OPHW2C8BcZb4Oe7BZJrSgJ38etaUP/V5+dXnv/z3Q7/tqv/+SZAkuvfv+2zJ6w7X1Gw/htf5TU97dX752t6+Z/5k1OOnP/46KTCnHDpYmPY8sJz4cbVK2PIpIeoOqqmFyyg6pBNttV/kzh4CrZfxFdWP3UrGadSzTfK5ljf5kuAuhOQ6p8CxCsHSG+jQomaHuTc+LkCAHSxwb0MYNMmYAP4IeAs+KuU3er7AqquDHus4ID5oXcWh9/4+5NsrDMBhS/F97Xx86i6EvQR1HKjbvWyG2w36FZ9Wb0lwBAtBniOOQFNEdAmfpfDkv7b/qscXOClk8/ZAHA0DeDCTb0AjOD9bnzEBZIFeKxojZYeAHVWrBowqtxcRUAJgLcAsPL1GZAyjagRPFB46LMqfx+2BlaxRmsqQDNVLsrTtf4Q0Ip+6RwMJSsEYLQc8qAxEcDJ/i74LFjjYcOw3kEqxlQLWAWlyqSXdu/jQDGZe7Z/3974PlayVnLYsYpfz2X90pXg13JwE7zpJhNAYK4bq4hZgMEX+CwNvHYa6paRYas3OQyjihE4q8JCLBWQ5/AxgjK9Fg5nhsNm0C512LzcdtNNVM9NjaDkbADJe+9+Xfj7f/h/8bomtBdgootqvnLAt0YOYOc4dL+i2u6QAAAgAElEQVT+ttfh9/9ymIviRBuM992XGf7oY5BvqHquX3l9rDJbtGhBrGxspPo1NxMwCy/yVEAmw79jkD0HvARAXg7php81h3TDICWirJ5LEEQh+mTnqPjgwFiIbYAV3QIUFzlQDnK/QArpA2Y04A2sZVQkQACzANrOYgcxlfbVS1nrMdU5/ZBPZ8gBmVI5NZJoHtqsnEuCdx7etUuRkBAY8KA2DRD+afJOJlLNqgpFS4EGgDvvo2CzgK/5BUOQTh5es6mAF9yPHuoc1Oy/KlAEU608noIHtZXJDZA+Wrd4iJXMkuSawsF9B8HF2rWYc2PFZx39TbWJfc+wUD9fRCf4Uv0Tp2Su6Q9/YXL46GfPx7ElGGuAu/22hbYVeBTUsFJQUERAUOLDPh5VKhyQfaye/klbuGsnShet5MEpE5A+ViAaQurN4Bp8DQMuE8GWQB6MAwFVP5/Ahe9dha2OFiBHIRskKbPw0s/DembmzFruhdkfthFKHtRl3QTDLiF3YRKAomHlnVQYd0NU5TKXzERpYYnocPSXBsaCAOijD23H7mOIQ/tqPLWdB3qYs3oAFNuwlboEmXsC5dICMhxOEXq7fPnCcDtARm/nRXI3TlFVex6Fmn3IkE6ADUDNGixnRrj+FK6rkurSytqqsBci7gWAtw/8xm8AAo5AbrQCfOyPgG4b4EdV+dQwu3YOOTb92K5UY6/UhBtTSjh4/EjYc3gfc2UnFaBzw+vuvDOOv1HAWyugvfdWZJoPYSBrBsBSN9evn7tVrHqrCzqVYp01pbIQ24xJVJSbq5MN0Aq5SYXrEoCwfp7zv/7+f6OqILB48bIwc978cIrq9d//0J+Eh97+Dgg7Qp8hJf/LWyvDw48SID65FOUKFalWzDPPf+kLX+UepNI3SqMViH7d+cU5KBAWMF/zOQgdzmd9uK62BsApAysu5hMUTebLCJRMoP8//iQZBVTB8iFiFWwq/dHK1XW3rMMGaBhFYiv5L48DFqeEN77pfoKlGyByCUztgbik6nhgpDu84xfeFWqKjsU+/vpffCwsX7U8ZOSgcsFGcQQ7jIys/AiYSrhprRdL9gE2HG+CvYL01VMZZzw+PwerN+6zOUCTAcwnse6YL5AJYZnKOBiiD339G9/EeueGOO4dA5Ktn//cZ8O6m9ZGgFarJW1cVAe0kW0i6yfB6fipwgLmJKSDfb6WNUG7yRbC2YeZN82XmIYCapS/CdR3oR7poW+0YW90FvsVQ5Kt7nbO0N9ce6xK+o02OtokdkHyiQ5NQlXnWhbnMMDZYV7LdUJC4ohWfVyHFdxz583DhrJpLJBZ0txqfivJDfI2IL0GorGNzwgpBIlST9+fB+g6yHqjutC1VyWPSjHbZhDVoMHLl+ib6fS1xUsWMQ8Ms162x/DsCXr4MwHNmXNdfN4xChW0azxCjoXWYVbSm6FkJbjroMUIXruEUBFzQsKak2Be7pkBy9PXsnY3OCfhfU/uwTasjrJyCsgNKAtTWd8vQbgvuDE1bHqyI64hEqFt7GVUgmij1B4tuBhPvi9r8iBgvJXQtkEE30z2hsBy3uTjRTAwAzspFphoSXeF1z+GXdx87BB7UHClp2ZEBUhvHzlljG8zA978lrsJxz4RBiDiOvpGw5TqueErX3sk7lXe9553EMo9m/mrJfzjpz8e1t22PsxE5YOpT7jAXmoy6/c5CJCOlvNhLmN4OgQwTFkYpe1T+MzmGPUx/vYdPR2OoTSt515d4UKzmV8+9Kd/Qq5OUzh04mh44ZnHwy++8W4ydxaEToO/sYF86sXtkIhVYS4E1qc//cnwe7/zGyhi+7Er7Q27j5wMm/YT9g0JNRWFR1lJXlQh3UMOjvkMJ44fo/ChEmIkn36WFxV+aVT2b31xE3smigUITG+h37vOpTFnD9G+PqaW/cLOPXspWDBfhjwv8xpoYq0MJTy0nrTIRuVjH3vAFMarpMhx+ocKBAs92umLSwHrVTHTMUIbpILWQ+fIcknn8ZNZw1mUQ2sduTvkDx042BgamlHTkgXQ1N6I2qI7/OmHfz0U5QKFE7A8SD/TBquitIK9YhdquAFylcjzILeojewQFrhw3WLej4IIba8WL5yDcsvgdkgBMtIu9bSHZ7DDs7BmxfIbWTPTw/btB7FEQ0nCWrD69utRFpJ3wVpjfzO/zX2f7bl4ydK433Wd1rZqL4qmeey/zVJ5gtecOLEIG8XbGdKGgjfxmSEDIUC+/a1vhTtvvy3uHS1eUN08aBYFYHEr7f7EE09FZcA9b3gDRCwEHooTLbrcay+CbHecDqGwS2dO62FftB97vUns2S5zPzLN+mJ+Vvk0Asg/gT5t/lkM+mZcmC/Wx17oEvuCMs4HqtXMPnIO7WFeMJdkGe3VC+hu+PnlyxNQo1HsRJ+ZyJpehPVVM/ffATUBgsZ1IBZDsGewaOaFP0vkeqz8kz0xezBjNCf+zcf47VbGfb97GPfNKrhUbtsfLHRJkGP0IYqSMmm3FfNmhhLUvBYKqehQbdTO/sDrvoAyTfXM6tVYU6qq5j7Usy8+jcWuex8t7JolYyHazPFzr6Td2QkKfdw/SoiUoaCpZ4940gwY+lFeYQm5Sgl1+UsvvxTVP7Wokj1TSJabx+EZ4iLElGryEZUwvFckmiH43OtLA7Wzf2ln3qxgXVIJ6D6vhrXDzL3D3K+V16+g2KouEgvJb9tNC0/fx/OZr1vOHtECHfev9kEz3pzbLYDy//1M7t38L/GV+DdalcYilYQ9VmLbOPa7MSAnofxNKDbGHjD2g8trwuY0QWol7m+0wBp7rO8i+ZH8XaQc+Fvy3+S1SOJJRHve876m64vL+r3v02vDwnc9hwXcEH2gKOz+7Or4lH/e+GburXMKSiqGr1vOH6oAGSM84hwfq4ISV3SVCIn/n7DeSj7/6of7Wf1wlZgZa42xffxPAkr8JI/9YR8r0T7J2/uDAN6rN8VrBIFe/Q3GHzHeAuMtMN4C/wlb4LUSyP8JP9LP+JJeKwHy2p7vvuCVYomf/KO7oXmtBMZrWz9f7fMn93Y/+Wf7+XjG9+9/Up7d8Sej86ZPjX77L3z328jCK7BZmRG2PP98WEqVlpvAJqr/plFR2QQYqm2GlT1WM/exsyzjYJHKIcJq3j6sgDqwT7FK/CiVXjn4XE+gEu0UVckTCSNugWxIY+PfwMFAAkJQLvrfcjiySlIAWKl/Nhv/P4YA+dW/I5hdJQUbc73cowUH6hIPPqkehvhdtKlgYyp46v9bqW5lqgchSQVl7266tRsQ1MgGwGrnkDuTCkRDA/XrzQXocVM9mcOBG2ur9wWN5wEIadfhIcNDheGOgkkeUq2ajmGM0RqEbAoAZoEfH+tzc5CDV1F178FGwDYGVQNgG0qYBtghUCwpkcEhLNtA8+h9zecDRBdISgccMpxcm5RpqCp8vGCXJIX2RlZ2zUTdkMrhr5nX1L/cx07ncCXxYWWxVZLNgILZenRTRaXv/EnsYy4RvnzdnJmAfQNhMVWkXXyO7djbtFBJnY9neGpaVsJfmTauAuDMpur2DBWehmx3YA0xnwrxJmxFlgEyVwGKlABqPPr1r4VaqoatQjxz9gzVquXkHJwNG7dtCWsBL4dppElYHZzcdzhUTppCqGNZ2Ila4b998Lrw+eezwr986ctUc8+hPTPw0Z/N9eP7C1g2OgLgR0jpKPYEFRIe3C/zP8zCEAQe4SB3hUNrEeTZaYJcyyo4uGvFxsHPs1FpEWHeeZmhAP9kSZARgA8rodM5SLUIwgEWjNJfBRFtXyu6rRY+RT9fe/PNseK3DnCtCEJKf+zzgErTsPfxkD0TJY/e/eZ7HCTA1MOjB2gPCYYR2y+sijRweNasWQBBU7HIaog2WZ2opXIBicApogrlElV85tBkAV4ncjSAYwX7LluVrmWRVtCohDiAShwM0pe0HxM88VBq/1+A+mk7+QK+r57hHqbNDxhhnKWr/OCAGu004iFGS4Oxwy3jQwLkzz97IfEZ6Iuzyb0wBFkrA60r9MOP4Gkce2kxq0Z1USQveENJElUgyTBkp8PkZPNKpQMHUNo9YcXFZ+IGeQmOOb8EH63OS/w/1xeDTAWLCaJmTJQw19QRUH6JAE0BFu33KiFgh1Am5eUAUEK3jtKn8U0Jt6B00vJMoqwe8CuD9inkoD/F3ABDcbVb4D4fI+S0lHZ84tvfJhg1LSydPw9rtckR6D1y/DSB4mRobNpBWDmVqVRyzr5uBmOtncpn8xwIRe/Dxo7L7mScXwD4cAzNX7g0vIh1hqHct7/uzmhD0QMJp9prz9794Xr82ieiDhnlMN3NWDwHmfWdbz0W/uuvfzC0NVKBWjYF0JeqSICkPiwjmjtbCRX/BON9dngnlbwvUjV790Nvjp+vBeskx7vgxYGDh2KV7zD3PQtFkxYdjWPVqZn0qwbA07mLqsPKlUsB92liHld3EtCE8Z6HIi6PfIxvfOtRPicEK6BbLcB0B6D9NsjgaYCVEwB833t/SXj4sUYIqbJwEfVYFfPhLMZBCgDapz7xafqEeURp4a3vfHf4wz/9cHjru94WWjouAqhNihY1M1lfysj4MYtkhOryIcD1XOY/yctKwtu3795PxXonmSZUEQuiM771DL9tw62ASJfD089sRaFVz/XkoiS7AcuzBsCd1LBt28HYJ9OzIQ1qsRpatCa88OKu8PbXJyy6/uYLp/ksVN6mQGJUVMeKVInyVkkm+puBwrm8j0ozge0pAFXQZIBo9HsqhAVjywF4hwAPp6PsaqI4wHVqP5W7jq8pzH1zIKfMQdJuZPOmjeHtVNNri6QVy+FDB6j+viFsfX4jaxOhrnr7M/errDDc10Gryikqv/CnH6G/ZErSAEIbBC2xl8WYPnrwBOtWY5wnJO218uuGwGqHHDFbZhpVuM5Zqi/MaikCMC4EQB5gPjRjw+r7HkDB66+/Po5bATx/79iSRJcA8cuNkASIpIlzgkR9Dn3kABY4qjkcT7bLUuZ7VVpWpBtKPsq85/qkj30bJIDz2gCkayafWQLkMhkIpRBpZwAIVcHl0U8nAxpegBS2cl77yF7WMhUmEkctzP0FgOoSIQWQHr0Aic53heZ38K8VxWiJoj3SlMWswcfJEcDCsZuK+y/8y8OQOosB+pfyGSEPb04Lj375bMx8UWk4h2vvojjCMTYAASSQpv1mJEC0pBRM1qaTe+Lnj+DsSCJYOR11kwqnTEDwFOafUSz4WJzCeYDlCkDPy70UNVBffgFbIfdE2uhowbeUwoPD9J0LnVQwZ5PvlVWEIhASCgLml9/9trDsOq697QJWkgROcw9WrL89nASwr5izCEXZpLB195aYgzIHMnPeddOpkGgB4O8MV6j2H4Cobe8ZDlt2HwxNkLADrANbdjSE9/7SXeHeN99PRlNTeAELxqee/G5YeV11+AV+Z5/fh2JsAGB66fJV4ZFHHo2qw4f422nWwBP0te2HTobyWYsh+8jFqS6BWMZWkDVjJpZe5xvqAZBbIbFmRxVsCWvhBEhu939XaIEeyJ9CyABVCAZrd6tu5D5aSKL6yxyrBpR5c8mHs8jFvZvrnt5RElTmWkhWmYGSQxsNXMLWi/7hWLuEEqEO0leVYjn7CS2S+tlTSRz2QwzV096Lly8NoxR6dLMODECSnjjSTBEK+9imhvCGh94YnsKSy3lk2eK5oQ/lyiXmtFT62BT2q5fY6zSgojnb2M7etT/0MM4HWHNKAPonQ9DNgeisnjqZQo062uA8c0Qp6uj9zGUtFBAspZ9XsX/sQhF2hHmhB6s05tTFU8MN61dHuFWbKInP2czrTz75ZLjnnnsi4K2y2T3CCfrJZPYzhnGrvrnQeC68+90PRRLaPlhTPTVmY+zcvo39uPu+Qog0LO1QtmpdqjWSpMW+vQe5ruPYoGGjtno5qpbzUQGdgmViBiHtkv2ZzLft3KOoSGXPUCCZyR7DPqiirJ33cW9bRAZKB3ONym0tTV2pDejuTdoN8nhJhQyeoyVpBgu8BVXuRSfwfr39kDeoF+rNv6MfDDIHnWd/bOC784rF+Y4zj3lPf2ReWPfhQ6xF/M4zhqR/H/uPaE2XgKZth6gAiGA8igcLidz/x/w18gWF29mjxEwLrK7QloUl5H24P5fU0EJU8tWMO4uairE4W0B+l0pc/66ioZPPq4rDPu4cYT81Q8u9TyOEiJl3ErkFnAFg7KNKwbY8cPh4LIaYQ3FOtnMnSvLLqBYq2BtHRQTnJYlVyWntAi1Wkdhzj+vfPOcYRO5+zv2Var0C2rqYMSbRnizM0h7X3CULwZLWgp4f3H+5l/J3EmMq2lKYxyzUiVan8XeqZaRBEoUokfzgO/GbxFeE/scIi3j2ikRHAswZZbOdsMdKPC8+foy48OcfrHIdI0Gi3MTvV/QE8T0lReITv1d/4f8nrFPpV27wjaOjjx385wTRsfg9G2O/cwwcO3oKtU8u9q1V4Rd/4f9ib0juS38a624h7YgieEyBcPV6rxId7lmTBEgS6LiWEEkSIK/kPV5tpJ/JD0liZuy+/IcQID++gvln0gzjbzLeAuMtMN4CP3ct8NOwEPy5+9A/1Qt+NQD/1d7stT3/p0GA/AcWUFyzH/tR7fR/HAHy9JY/Gp1PqG8OoM9xvNCnE8LZx2Gnmw3+fMBAVQ4CIFkcAJrxJjaoWcWCVVBWppbH6kmAUH4XpdQAZxf1O6Ziul0LEjIWiks5JAKK9PD3CRx0GjjwaDdlRVIBYEErChODGbVYyeMQYcVZPcTDZ/54afjNf7RaHrBgbN+F/iNu6PWYjhVAbujjIchqcQBTDmaSHf7/AAc4rTSsIHdjbaWXgJNexaeo2srlsCnA2wWgqi+x1Z5+6WVegaWIths7duyIjyvQ6od2KceeYiqVutu2bafSmRB0NqESQw888CYAly9GYqefg6J7eyuClYZLtGiHVAchEA8xAFIORA8s2QBhZbyPIJjht4Lz+QBrkhKSF4I+UzkUCQ5ZFWiQpSB9KQfwibS9IHEL1cVtgFhWyAtkGaZrVfhpiBzBpBLIE3M6VIO0QpZcgUywojmXKvoFkA7DXO/zz74YfcvT0rFz4H4p5+8DBMqkWi4jh4MrYK8ql7QJeYAR3H/AukVUolVyHXuxfNm/a1e4g4pVCaYGyJGZHBZf3rIZAKyPKvQcgDgsd2jHerytC6hK34ClzcNf+3r4u99ZHD72RKBadwe2TecBI24CcO9DWVSO5c3EWH09BLgk0KWV0STaSpCtC9ClAMBDu7ZcwEDtc3ZSfVsDWKBHtYebIUCtXECHKZPwmUZFEi6jhKBiUvuGLqsRBeI5+HqgEpS0fVVI2Me7AAFmAExoP3KYyjyD3K3q64xgAV7p3CPbuErfbvqP/cy+JCEm6eChWjBTssD+OgNScRpj62JbCyTUKUI066jO0/dcy4NCbBZ64hix6lBgNB3wMlakA0Be4WAv2O/vrEpWESSwqkWaqpAYKQ4gZSaNgfVWVnuv+qj69NA7zOcTpE2LJN6PJ0ASfv+ZtD+qHbIJ/DJjxjEvAeJrWP2pZ3k64OCwag2+hhnbKqFsl2u/foBx1c3bAyxf2r55hvNQ7aE0YXthdecYIcLfJYL8fQxgpj07AKP8rBJlqmJyyWWgBJy+TWU/qH4W/llW7i9HRdQK2TSBx7YDjlZjr1JsrgivP8C9zyL/pRUbtE7AJtUh5kK0MuesXEoGDqBTD2Ps8LGTKDfmQOLtYc7iOfTfFauWQVicCg89dD/zJOBJR3NUGrVgOdbLfLcH8PHGG28OX3r469Eub9qMmhhGWondxnMvvBCrwWdBLFQCnEko9AN0W8371HeeCOvXrsMOqi8sX3I9lYzDgMY5oR8wLxPC4H9+/O/DfW+8n/mgKFa7L0ONIvml+ucshKOoQTMkgpWmZj9otTYZpVIfSiMrzyWxWwFLi8qywgNvug+043LooDq4HRunUkCfJuw+rl+xmiD070biwXn4HLkCaQBFbfRlr+XX3z4lHDtfCaF0jDBYguHJFinAOsgKbLjK8PWvfos5F7IZy8P1d9wVvvS1r8aK40moGEogFMr55q6FXEiGdJ6QxjyUzf3tMwOCPl8AUHqpZzA8t3ELTFk2cxxZEFqrAPisWbMKVdaFsB0wsa7+NNXMawCVMlCj1YRvfO27VL+SA7RqJXYhR8ODb31r2LXrKOD39XjgH6CieW/4i99PeMb/1cONrC0oxRgyKhq032gDBLOqfwrAVDfzDRALFjy5sT+pALmMbUY5hFU582cx6432V20AlC2AUFu374zB8bsJLL9x3bo475xi3lW5VE1VfDNjaHrNNALttY2cF7Zt2cFrlbP+FZIjoMIQj3zWVsfXZYC7rZs3hTUrltPXsY9hrpBcqEVhJ5jYzVrc2ZbIhlH9cUlQHY94sxUkb6nNDeUAYeYKTWANzGPtcK2xQKGT9aUNENjA804AYcfSckgQyVltC5uw27JgQAvGpK+7fcvfV7L+SMo6TE+fPhfbrJHrKmReX0T2gD+PQppKAvUx911gXGk/pvIjFSWP/vhW/0+jHfr7u1AuqqAbZs0jY4Q+q2WKeSqqHJ0/fN/mqCgpDmewbpvEGhMVkowFM8acM7QCFIy00luLm+wqiJEWQE1e1+ljkLn1iSeepSq9korrWawtzeHG+8vDN7+AjRx5XlWslWUoOdtZO815GnJdpq9m83oWTMSQYOZ352/VNN6nEdaGUdBY9xkZBChnZ7HXID8iZQhrN0gUCRDnllTGbjqEwgh2cW0QL6pR+rieQ9jKKSIYoj268asvmDw1tKKM1V4ofcLlcMcta8LUMoi49NHwt3/1d9j1zQjXLV0d6lApLFqzIezFiqxroAMbMObnQsbdHAgQ2pOLD8NU1Zs30UluxdbdBwDse6msB7w/1x3++q//kD1FdjgNwPvIC5vCafYjC+fMCO9+20NY6aWEQ3t2hflUt5/F9tS1q43928233UneSG/4J0gkNgChEzXcL/3y+9gPNsTxYNi34+UcuXEnTx5HtbkwlKNO7FchaC4ORJnERwME0BQIKdWVqoD2HTkUFQP2fQkm21fF3VSq2c3tksTQmtNQ+pm1ZKRoXcS3tpclhlRjdUgpTNyvSdq6pxM4FfhUDadtTtOZ09hdFsa8BjNgLtPfXSMuYmd1/HAj74sKaPeOaEO44a7bmD9PhBVL5oci9hhtgNBZ7AML2Q+0tfeEg6g/+i+j7CQbKsV1v4w9H6RMEaC3mS5mVJw+dYSikovknFTwGSwiSAuLUdBduNDG+DxPyPxF2r+MuTQrXM4d5j3Xx6y2w4cPxSwQwfCXsY9zj3Dd3HkxgFt1cgPjSKuq5devZA4/zh5nd3jXux5kHA4mFA28z66d22ObV3A/amkT11aLOq6gCHK8XubfFsj8gweOhOOnj4e1t67FVkvVCcURzB9lkO0XGltZJ64wd0wN+yDjzPkatRBCy0MGkzZ6LewvJUArIYZOkDWWw+e/wD6+k3s3CTKrkzk8lTFagFpPMFxS0jOENqX5rmNk92Uyp/fQP9sY9+3sS1MhKbrYv3SYF8Ec4CbfzIhRCJAnIT/W/9GBcJl7P8r85b8qQtIR7CVA+gRJ67ydgKhV8CXIjiKI6jz6UaZKItWe2gryhEKKJLJGyOOChPe5WhfWU3ygqtm9ugoK+6HfjgPz2Mzu0J6xkv2Qqmz3eZ4LzLpz/2PxkmpY7V7nQnSY/6EKeYD2rTt7nhwV1OecCSz4kWxuR/UoseyZKmakaPnF/KLFrEoo52J/lgSJlrjMu+7n/HIPZ1HSCPOTfcbn+2VIuHOVhWnJTA2JCb9eAfkTfIPZL96npH2V9lIx5JzHJq/J5zmmru7dxsgPfx8JEP4WD8rX/D75+KjKSW4AZYXGvpLAQxTRaSPF377H+oOHxoKc7yNFfK2D/3TT9+wpr/2fee/eFAlTFZ055ilyppqAjWVONgVjDV2MiUWoox7gvMLaQ9/LpIgg+fW9FlK+U/IzJ4mGxO+utcOynyUttH7kRf27/WGcAPl3a9rxFx5vgfEWGG+Bf9cWGCdAXmvzvjYC45WCjH/bdYwTIP+2dvvP86wfxCPDh0e37mH7ChhlVf1squ5OYh+wnGpND1ZaM+SwyTeLQlm4cnkrvVVY6OPuvwLTkg1WVWkNcp5DbxeVwxc4eE3IoFIXn2hzD44SGNjHBrebDb4gtaTHJKo/LxIwabWyIbEevpqwqWoGXBJ0+9TvJICrX/3fhK9zGEijqs3NvntlCZAIoFqFHrNCQrQUsApMUkaLgehbCxhkFXkbh2UPRB5gYtU6VVbaUEluaEFQSyWzRIPkiBZdVoCdBCAyu8HPpqeuChA9yWtRARzAn9fgP73MtQDQgz1aZfAZtAnJ5zBoBalev3M52J7jeb2A+4JSWgZ5Lbk8X8WHNl2VgDKGGlutZfi8166iwxB0qwoHAFbOn2+KVWpRdUOplUC0FlhWzErsCIhbMem2/SSWIh6UJVWyuK4egPp8QKtoKwSxUcxBcTIkQwfXumPbrnhAHR1NB6AivJNDnIfeFuw4hgEri0qprgbMmkyg6ZMASw/cf18MIi/i9V547pmwd9eO8Lu//Zsx88SslQceeCCcgfBpB3h75NFHYwaFwKGfRaXPjJmzsLGZGB59/LvhU7+3NLzxD56P4NuSxQsTnvkRyCbIHQJDgBn4DQsj2pZ7Ykh2MYfICsA8D9eXAGifJ5zVIPNODvVmtJSY9UJb9FExmg/5UYQ9hX18+TLAWl53B0qJmQAOht2qSMjgYGTVnUCcmSfZHDC9p3NRVezAv1lywT6dmoFaiKrKYgggCUH9oFXeqNC5xKHeA6BEiNWS2sxICph1IeBYArB3icpUQT6tinbsJnyZPIRRKiPLAYkKiiYC4BIQPFaZl0HFq3ZtVuRaKToCiCP5IUCoJYiV66zVSoQAACAASURBVPZj+4331ve1elISTiLHqls/m9YvWswJWgCP/FgFiGMrVoPT5/Xkt/JZyxlVICPazKkmonfpM+0heAjlVLIa0M9v8OX3L1LJqkLHsVYIAh2xmE/0YswWIQloJO0tEgoQD9qJQ2kS9BgZBHSkH2QAQukVLyyirUE+4EY6gHU2gJ4ESBkhws5nZdgWCdKX0x8ivck4GcLCQ6JAH21VWM1Un89mnO3Zti3cdet6iDPyIhgvlyArTmElkz+xInz569+GXJsFWFkUrU7Wv+n14QqKivaL2IYxDs0ayWJ8NJ5rjkTi/v2Hw8pVqwFGAD25znvvuycchEjroQpZ4L2krBDgqAzytzlWO4/wnpvpw5PoA0uoHi7CZ38b4HohfXwiQOP2vbvDnVQIP/zVr4R1N6+LANq5c/VhxcoVMVxXsCafPtiJBVsv9yQXomQtwa3nmC+aIDmsQG2g6vngsb3hjQ+8PgZJnwY8LwaI15bsEHYrb3rzQ9hLPYvf/BDKlbvD35OhMG/JkrAHP/OP/M7q8Plvt4R12El1EnhcA9jXjlrgCiTUVJRzQ9hTnT1znvmyAe96ws4Bf1dhj/drH/xAuA+rqhTGcwFzTjaZTJNRJQz1YB9IOGsV809jfUOooqK7D0ImBwXabtquGwu+VCpptSpZCtkj4Lrx5a0ASFiHoYi574GbIY+oBKcy/ROf+hzjLTV66E+ZVhozLXZsP4QVYxNz9zTmoVMQP2ShLJob7lqeWIz/n292xcr8Ht5HYE+Fn6qxYvoNUDdgWTr9BqUT3+nkhBRDsJWhOihF0XjZ0HjmoYOHD0N87AszZ82OZIjqhTW33BI++8lPhA0Ar1UAwtu3bol5BhLDmawFmoWZReLzDe11fvBem/HhGN5JHzSkfAYkQQXA+DC5KR2QQGmMAZVKl6hGvswaLECm+uMsbTdz9twIvKnaYxWMFduGgefw+oJdKhclyjMB9+vO1kU8x7wq56d6yGrnLG2D9NCX0LTgYIhxMhlw9ih7AdVrCc92wETeux77rUa88Kv4+wyssOy/Ws24TzjOeqkC0vU8LTMnZn8JCKrAyITUGYRITyGYeCY2Ua6pjzP/Z7FnmIZ1lwUUjvdSiH1VaH63tGA5yPsInEk0p2DBY+Wva9gEFFQqwUqmA+bysfLo/+JT9VTOlxRPip76h1F4ZQNmTwK4XXpbQfjGv5wINbU1sUigC0sZiSWzQLTPs4LYuUWyJU4VzMMjY4o35zotBVMhLnz/jCwBNwsweEOzbfD1H2UOSGP+Nb8nHRCuG9K0hwpwCRADpzdthUCnALlielHIgMBCehoaWR/X3rKW680ONZVYJ04YDI1nT4Y9O3fQjmbHVITsosrQTv8e4BomVpH5BPkxMRMLKeaQUuyXIvPBnslA5W7yJo4Q3H381Nmwc1djeN3rlob73vzm0HjiWDgKmP741r3hAdRZW7ZuiwUQ73rrm8LIJarJs9iXXThHMUcTak9UJbmoGc5A3s1ZgMIUVRuWlo0QymmMhzVrV7HGYHG1ZVNsN0ORZ2BF2Md6W4Li8QjjwueoSFJZcMON6+J9MDuqm33kGUDnLtYqb2p1bW1Uzwr47yX3YDJznZkiEh4V7LVc48xyc653rzGMikvVioB1FUUqrleqMLX0865px3do3x6u97qwZ+vmsBQy8QrrgPZZHRdZIztYFy8NhqchR7ogrQrIBbsbEqQGO78UyOgR7e24z5dpy/NN7WHzbhQIrPlNXSgqWIu7+jogOtdiIbqCPVRBzMqrP3ua/t8VQ9CnYXdo0vf06TPDoSMn2K+10S6Or2kxtrlrpCM89A7mWRQfy5cvY86si2pkAXWtit5w/xtjfpfZEhmMH9Ugq25YGzYRRv7k00+EX/4v70YZA4FI+xw7ejjmVkxlnplFn3bPYy1EM7ZNBeyvsykuOrBzT9i9izmKwpC1d2wIB3ZvjrZ1Eqbn6g2un0Hf7GNO7Qm1zCPfgojvQZaqgmEyhT44oqJeHIhB3PPJxchjXtm08WUI/Wlxr24GGgOGtmqKe+F0xk8p+zoVIHXso+eTFegeTWsyLXKzAabPQex00A8khHz9UfqB9lcSYS/95fVx7N314SNR7aoN16jkJ+PfnKI8qRVBcmcj9wbRmsmMh4TyRPXHNAjbLO5VvzaCPM7HuD+byVxVgd1vJ0VADdigHoeodp9ew17ewqij7PtUFvlY51f3d/VYoWpdqhrcPYj7qa2MHffZK1euRAH1igJE6L+Ivbnqpx7ONlqKtaFS6uVniyckpfuZK8YK9+EAEipXf2ERjmuCZ5y4B1IBQbtEkoff+bNFYEPMiRaieI2qPn2sam/PEzEbicfGeYu5NKnWiGSF5AnEwwC/V+kh2SGJkrQvlXiwyMTzT5LMuEpk2NhjhEVUjHhNqkCiiGPsXqgakSRWRZLkPcb+du1+0HsWCZAkeTL2WN9LAiRhlZWgHJLEx4Jf3JhQoXgn6XO2jUSZd1/lvEVCTtnOE1p9pbKfLiDDh+GMQ+AIhQjzwt13SoKg8I8dLjG/v0KAJG2dxgiQeE3JT5+8msS+IUGAvELsJH77s/oaJ0B+Vi09/j7jLTDeAuMt8NNtgXEC5LW25zgB8lpb8Mc//7VaZP77Xt1rf/UfSoB88nNHYiX9CFYOhgcbOlmL12w/h3oB9GEOKx6y3YDuIFSxFMuB6rGq1E7AX0F7q6yUZBsMSwlxDA6cgqXJOcgQbYnyOYx9hyyEFg6rBRz+9b5tB4DKBYAThNIrNw01hPL7RsD+IQ62egyngm5a+fWxX68NH/jkuTCEtYQbcIHhCFSwmbZi3IOv4IVg7TCghkqBTgINVVWYpyCIYqWThIYH5wweK0hteGK0owJEtwJPsuIY1XZWSFnpGv3RAca1EJnDYc7MjYuoD2aj6NiLhZPkxySsbrYBXBmeKBBZwiFIuwkP9lplebjR8mGA62rHM1sgKpGrUBAJEMma86omZkynmFPwFesMDlaSThVcd6xi41BTDohz+DCkBmHZR48fpU1Rh3Af9Ab2YOG3IJEV094PgzEFzgWm9IUShCvWOx0iQB9pyY88Kuj348N96MBhDtazOUwTNI01Uyvt0MihtZFsmDSqXefMmx1topovdIctm3eEVeR1zEM90kdln9Waj3zrG1S+3xBDPfcSrqvFyvLlyyGJDoQXCTq1etbASjgKwP4pHNbLaM954fNf/GL46p/eFDZ88LHosawVSQ1KiVECPtvxLK8k4Noqy16qONfdsJog4fqQSX8rg0SaYiYNBz5Ji6efeZ5DZiEHeZQXHP7LIdZsj/ZWVAxYIhVTRa8l1oIFc6Ny4DjkkAqKaqzJ9BKv5N6pYmgBSLJfWBlYBJlmWOsW7q0+8ANUSUqA2D6SDaWAPVqk1TB2hjmI2f+1I/NgKjCjLYFBp1oO+HhtW2YAkNhPz51vDhs3EZacV8TBOCdee8IqJo/xgOWN1jkC/bYZ/XuY9vBf/z+f1xnRXoLX9auK9mwDJD137lwkciZROX/F4FRAfqsHrfprpR9ayZkFGPjjLLBUq5QBujteTqFU8csxFa0JtNCKxz/s5xgffjmmEpZdqTG7ROLAr+899CYsE6IlAwCCKi0P/n6epPojEiJjyEDCbiFx0PRxCVkednm08fCV7KhQMSvGUm+DYAUiMwHWMwGeLpMHUoFXeqoqJ/p3EQRthTkKABaDgARZVhyb+8P41Mf7Beyk1uL53ce4bEdxdf1NN2InczFRjQoh+C8Pf5MA8teFp55/GUUUIe3YwRn2u3jJPHKTLkDKQQKhUBpg3roMcHT+zAXG1ZQYenv2bD19xmpOwKXp1fQNrSpmRsui/OI8wsnnce8p4ub5hZABz3z3CQjeFDzKAWumo6DatDVMYA7KgaC9wnWvWXdTePL5Z7iHmRHAPoilhn7eM+ijgop59GcDa2dBtm7fvTdWYhcxzvrp1x0AMdWoUbbs3IKN1yzAgInhNPf3JsC1FpQemwHYbrv1NsjoNjzPz4T73/RA+Iu/+Ztw1733hFtWXA6f+vo5iMTMUJoHeYl6JZ9ryIVYNAdK8NEckYz0XIiH/bwfhBTV3zehAvmt3/utMJvw9RyCe8tQUbRgpTcHAK8PW6zFc2eHDhQGM7EcuQzQ18fc3gNxcpHcgDbGsUCH85n2V6q5tm7bDTFCJhNhsFOm5Uc7siaqug8fgVjHGqWeOfO2O28OtcyjX/vaY/QZbN9QDB49fij8yvvfwbx+KLz00rZoy/O//9tdsZ/+7VcgjCAOLlGJLyBlHkQa+Sz5ANyTS8nWAPf357zsCWEihO8oAddlgPrm5AjYPsWaZtDtXXfdFce8pPuaNasjoX3qxHHUH9UA3jXh8Pbt0SosHdC7B8WgFjcF3C8BJ8E3yXahlt0QyQPMH7Mg5PIACCuZ3xujzRm2WdqaAEB1ojI4fORYJG60kdJyJYWONMBrqPTR5sQK+0JAYudc7SO18BNc3rz15QjAOWYF8C6gUJEQMHxa0iMHkNlCAcf17NmzAHEPxYIBATNzRvRR3/zyZuZOlBq8Rw5gdIUkCASIc5be9PkoI8vIIFL1McpeoJ9x4XqSTR/vG+hmjWxjrZkRvwUT0yFLHIu2RXI+8L1PAe7q8T6xtDjOqWZbpaUxV8Z1HoARwLN6YXpoPUaAO9eRyzgZYB1P8X1Rug0Pj5K/sCtW1M+afR0Edl9Yc1dpePm57giuX2J/oM2WbXuRtcYiDpVlVlI7v0lED0AmGkyhMk/7PpVOFhRkoP7IYuxnTEgQICNYuV1hjs9g/I6akQAB0goJMcya0UaBh5X8z73YGWbPQ6mQXxpymKMbGTtNEIHzlszl+qaGqVOKCDRvDBNYry7RXrtRk4UJWJNuORkWsp6msleonlcNcZYeSnMh5yBf5kwjgB7CjsET+hhDHYwdichj5HacOdUWfundbwrlALgNWEXtIO/nQGtPWHnHveE7z74U86Xe8/Y3hbnTsOxqOx3yJkAKM/73Mp4aelJDQxt7nvlLI0EsQXCAYPZb77s3LF93Y2iqP4Nd1jeoep9N/yEHiD4WrQm5x00Ax9kAvheYVyyIqSEL7RSkVGLdQP0CUS7AbP90zjKvyqDnM8yXFh64PtofLeRwL1dK33X+z6HKOzOFfRDki/k5Vt738zrnea59QoJQJc8x5sXlixehvmqAFCUnBfu0QdpnhHsx0IsydGg0PPrE45GwsRjizW+4F3UXtnG8l/fwMvvRXuaDC1iPbd1/LAyl54RjDa2hB7KHywsPPvRAmD93IbZrbRSDPBn3v1Xsl+fOnQVRwPhjbZqFjaf3vbWtm88LeUJhSQftMyE/jaIKbEchPs20iXlXrrHMHQcPHoyFIT0QiFozlVdQhEOxxXR+t33nLub4urBs5ZKwjCKOUxBaddiZzqidhpKpKGYN9fH6V9hDmO1kYcJp+x/PX0rI+ATG2JbNL7E3wAKQdTEN0rsThc8l5tx8MptUgJy90EJI/UlURkP83Iz947SQyr5nhM/n3mE+Fqrt7M137tgerfbyJWRVqzBPa2PFYh1JTOczQflmrM0W8RzV2OfGrKRKSibHbAyz4VR1pLqPZ6zZN5740Pxw54f2xyIZ9yhRuUpbptC3zNOSAMllURBk90tlqOSG3xY5xX0u+4bySBwPUuDQHvulZwAtNLVozWM+OUvBgEVcKrcvMtdNNi+PM4B7v1mofh33ZgOqTmuHiDIX0P3sIJ+tHkXHPuZ9+6fEsCSuOL+5a7kQEB2oW7bv2kO7cAbRjpV9hG2UwtythVdGJIHJQrSIy30Nc7Eh435e92qSz8ksjfjJ4l4ocfCTAHFP6wSemCcT+yyzOZzPXT9iLhvrQNyz8XV1T0VbxtwMxpREWyROKMTxbCF54uvFIgD2vsnnXaUAriE64ntJPrifG3t/t2KRqHF/OPa+cf/ndScvPvER4vXHHJD498QHe4VqEOAfDYfGFB8LIT6u/YrUCG0kWeqzVP/7Wq4FoxS9TGD/F/eRzP1XYMxSRiVF8zkb5odffu8HWddRJ4+oHEQNHl8hQW5ceyhO/Pw91M/YJVylYPxQ33NdP7v/GSdAfnZtPf5O4y0w3gLjLfDTbIFxAuS1tuY4AfJaW/DHP///OALk4595aPRX3zM3/POX6wDH8fXngDAduxYDo4cJhRwGnMuvopRm7GvTYyepeJ0Tq9mbAXk8ZMyggsqKNIHjRg4VBmhXVHEwm1zJYWAvFXd4fVPlegFyRAJkzvyFMQNByx8zmSdwYMvCBkiwrxmg1qoyq9VHOeAYGJ4C0WH10ic/MDN84B/OxSvxUOVeVVDUA5CBh/kAVEqgBUr0xTfQ1oNRLwCkFa5Wburpq9/0BQ5nEhzdVt5yiLZ61y8JjFQOcv5ecmT27DnRI93DUjVAj3ZTiwl11PKkWIAcUKsOwFCSw0OQjxPM6UEtoEWWqhAv1IGbGQMj+6Nm3wNLDtesBZZba4EzK/kFvyRGmgAd/J2qDlUtEib639Yjq5cAOY7tRA3AmsH0/qxVlioXsyk8AB4lKHQ9lix1KDKmA9A3GfSODdAlyBKrilOpnq2proIMKg/PPfMMB+rTYeH8xWHJkpVY6bSHPfsPRLWKYc3FWEWsoPI7jUP0E4+9iDVXW/TlF1iuxOaliCrKRsDj555/NrzlLQ8Bpm6ifxQTAro82rscxiffz9hAf2lBAZEKWHH3PfdiOXUeEmBTePwv7ggf/PSZWLWmN/tZrnnRgutiiPXFxvOxytxq3wosS0oABa94eIaQskK6mH4yCcuCF59+nipE7FQAXjtQV+RQnWmFm3knqSpY9IzHfzkTsLyQvqE/9CHImZvWrsXKZ19YsWw51hs9EcSxMvoLX/hCuP/++2NF/WlsELKj0maEzyCQRwUvh/R8XkfbAh9vjowkyXmu18waD5vekx4IItUfejxPAXjIJ9TdMPohKoU3YYcjEUL8N+BdSVTdZOOJL5AZD8Vmfqi+8PPTX7RnGaT/WP2cz/VUcjBXuWT/t68IEuoBrmWD+R/mQai6sTLxPICryqrSSRWvqgDRokGC8xzVj4KSkmmSch7YJSYFpv389mkP82naxPD3JBniOPp+AiTpG61Fh4/1IKxqKek7HQ/2Y89LKEoSIac+LwIdjBkfO4S3s89PqISwF6PMr4Bsl/QU2htwIdvqcuaubsapVhcGFJfhQT5izgLX3gtAegJLqCkokvRJP0A/f+Nb3hJOYgOTZeYNoBQTQ7jMXDWM3dznvvT1sHDZqlBZMys8QrV6CufnNTesoLK1Fl9pFFUF2WEQMF9VwCA5Rpa09lJRO4giQhs054iXX34JcKUJ8qMG+53pkAyXsIWCBKaaesmyBdyrAUBtwuYFsJhDtdPKhny5wkH+xKl6ACAybADdN5AnchL7J61M7B+2g97rsyBmiyGVrRouYw4xBPsiIGwDc9EhiL55BBurDpDQLMZOSMXYZAJb9Q5/HcC9RMjLGzfGa7UvN5zHIgcA8fmXXgjXYYP4xtuLwiMvQSyVkYODDcv1i+bFMGIJEHMgsgGHh/D2SUvNIsi1DsLhLG22MvTSj3diq5gFWJ7BPbrvvrvDS899F/u5pvCOBx9gzD4ZlpFBlMvnS9F7nirkk1gsCR451iTaJfbugADphYzXquXyhMJQj5Iup2A03HzrTeQHtFA9vSPMmDUf8KkLsF+MJD08A8BbWFAabciWLF0AEFrAHHop/NZ//d2w4ba7wlQIpmO81+//0ozY7/7ya1ge0Z9dOxBehdwMLOUqirHrGiHjCHCNvIcyxnN5wUQIL8hH+sgXv/SlSBz99m//diQ7JeYMZbYK2cru1dh2nYFwlxQ+euRwWMJ9SGVcOhebDVUKaJlnZbCWdaqOGFN7du+KoOhEALkT3Lubblwbiesi7msjgeXFrCEDEKQSDUWQWH5gFXWptKFWkk0Ap1qlWG0/kfYrVBHJ67qeFqJuOQ5xbqj4qhtvDIcgqqtra8IzzP/rINfMBknYXjVHddYs7n0ThLNj3HE7iT7TzT06gppzsfkZ9DcJ6zmQFSnaRjFPbN66NeaFVRhSjRKihWtSNaq9ZSWV6heaz3HJAGUs/OZiaT3ofNVMX40V1oxRCZiVKJtOsK6pQslizldl53d2ljkHqLNY5xbekB/OH2EyYi5wvVcN2Q2wXMC8eObgEYDNymgDuAtA0vkwB7D9lvumhm8+fCLMmjkjqsi0wbK4o5nsB+UjVhALDFoN7bWY5aSi07VdpdRl+mVUgEB+ZDGXp0OApAyT08LYHWXvkYI9WRqED6Kh0AwRMQIJ0wX5uHe/OQwjtPNCxmVnyIY8b2UcdvLcnpFeAOUKsq+w35mM9dzpE4C10wCsd1J8gBomNTc8//KeUEUu0+wlsyHc8kIpKpDctMuhoog8HeYgQf42LByHUYmeO10fGurOhWLWkmLyfFIZhyP0mc17j4Xe0upw9CL5BmnZ3PtpYfLE7PCeB++E/ICMObQjBok/+eLW0DyYxfsthcToCLehauq6cJb8kmUhjT47Svs//p1H2dvUh/UbyMliHtCmUfuqTojkKewzBCnruZ5G+pIEVBWfJ85XMd8lka1SC7CvLZZrtSpLw7Wtgi/mnsRKc+Z974dkvKRIDiHiVagssuk/rjUx74D1oRWg2v4wxXWYa7iIfZpFFIP057yxrJjL7E+tvujpGqLqvyN8i8wnszdu37A+NKNULVQ9QH9OZT5tBuRuu9gVLvB9vgtiF9C+A0B1hDWmpDAl3HH7egqDUKqQubJz++5IXl5sR0VTmMd+qJx7NgGbQz4b4/Yc+7h++oxh5J3sQzvZU0+fNSOqfmsgR3eQ33HHHXcAqu+LBRenTtdFAtFKfdUEEteC6CrMVA5rY2ihyQCfbRTgt5a1TiVeJtc/yFhUZZbGPlEFSDr9dRAlSxrkqLkdhw/th5CYzh6AOQyWuoWspY6uPpSDqJrZ8x2nv2p1NsraU8caNEy/T2Gey4PoKGavlcec0khbaU8nwZqNdZR2iRlYg3Wb/6f6MBZvoNSQyGLeqUUp4p62nn23ePcIGTqD/N1cj372NSnaVDGeHv/jBeFPn8gJT1MEUIAdlhlJ9qEh1GtUelAAgAqEOSafF4nWdJIJvL7bBvcKkmXu/yUn/Z0Ek3OBilmtqxzPquhwl4u5Ke7J3LtZNKIST4VvJf12mD2GxS9mEqkAVulqjttC5m778ZFjrJWbtsQ8EAtf3N+rFte6bMeu3XHOuwABKPGbCTmiMi9N8pQ5+hJ9OZPCgQE+t+eFpN+yxTOp3DOLspxzbCetS81IjPsorjuq36O6A9vIuM9n3TW83D0YfTaf+X2QNcTH+ZWE8BPKNV8wERzvPtZzjXsp20QSwbHk38wNcWxGCmCsGCWp5vA14mvyOtfmfSSVIQk7MhUZr1hgJZ9z7V7Qc1uSAEmSJMlrTRIfScXH9x/VkwSIe1DZIC3IvEz3gujuIgGifa4Wkz2XUC1d7OVMS9ZQemF4y4PvCSkjOSjKURNeSdhgJcmOa4O9vxcA+EGiI9rNjhMgV/fq37/X//57Nv7/4y0w3gLjLTDeAolV+fvqAcab5SdsgXEC5CdssO97+P/fCY5Xa50fUIBs2vGR0bVU+P73/7UjBvDFyk78oq+nOjl9FGlx7pnQfHgw7Ny6KWzYcFvIqk5UHnWcQikyYzic2EygOJt/wyetLFL5YP7AwiXLOAA3Utl3IR4cWqhaLaXSrwVQcMWateEwoYxNVNB1UWk3ZVoth0s24oAUKkA6BA45dBga3IV9gVWpHgw+8f4Z4bc+1fxKSLKbX62vxirAPHBJKqicMBRcm4sOwBQzQCRKPIBboe7hwcOLahDtOiZh9yMAVQjoZLjgdcjgW/n3FJZdtVTiGv7tZ7NCWBuPaRzqDEo3sFK7ISe2kzzW0HOrxkRrrQzzEGMFqYcKK8oKUdNcAchP0cKJw66Au9fjIUTQS2/xGFjOYUQFiNWPMwFqPCwLCrVTUXgW2xMtnobZ9Bdg3eGhKXq789qqRbTFEXBT4bAOcL+B/y+0Mg1grkpg6NRxgErsQqjknoIFzyKqEZ/GjqEH0mDp4uWAcng8k0+h/Y5KlVRAhwKq1VcD+uJFEL7+5e8AegEEEGR7EeC3GusL2Anu9+LwpS99EUVKVaysshpTe52ZVAo+AXA8iXay+uxQ3XEO1EVUJS6LFgNfISfg4Bd/Kfz98xOoWDyJEqk6vPT8c+FO8kTMozkCgKrXvNXQPbxfIYfhUoCGPMCFasDqVkiVUsDfYyfORNucK4TEt9BOmVRHm1vTATCRxsGoCAWIYdn9fBvCK9B9ENBhGWSW1ZSSRHn0HQEVQ4yPAFha1a2CRYAuhoPz+fdTHWtF5wyqWs9DopVpc0V/WoAHeg8H3EasIDzQesjzcGYFot9WHM6oqQqVADhaQnQa4AqZ1djchq3SlBiGfh6rlDKUK1Yqq97Qysbjlq+nFZUEyDDXr/d9kdkwYzkd9h2BIg+1+qL38vxBVDESIPrr669tpskZDvtFAOk/TgESw34ZU4agtwPSStxY7e7Yilk8tI8zgP02SYB4EI3Vg2PVi4mqxcS3E06CxNDGIVHhF4ELDsJanSR9rJMH9aQ9Q1SLeNDlK2FJIyAAOJCJYiY+F4KRe9oL4FaIikklRiXV+5WoDKYC8DTUnaBiH9UPpFceJOgwAJj2Cvv2H4ogxcpVa7h/jZHsXIBdSj/AdzeZC3rHpwPI9dM3teh75DvPhHzArnvvfzA8v2lzaCLzowDQ8b57bqcNuCaDtSG5UgF1Rrln7ZCD2YCLuVibqawQ8LNCsYGw4EOHT0CkLOS+okpBCdROtfDcRddFW6B8LJcMNc8GlG2oOwsJ0sw9mIcd22nGGVXtvOaN628OzCYEmzeG7zz+eLQhmUmeiID3enIojjMH9dCmlYA5xKT+GgAAIABJREFUuYBoTZBiR5njVjMPGGjcDUDbTx8xK6SS6lSBh1n0Y22YJEqdMyWKLwtmUsndRVW7ZO37HpoZdp/G/x3y5NT+vaEHAuPmm9YAJGCzgQJHYGkC1kT9vShNOgbCixu3o/KqJei2happPhMV9iP0mlVrlnG/WvDyxw6O18+nAn3nppeZp27COuw8c08FyoaTcUzEkG+Izc0bXwqvv+d1vMeVCNal55WHTeQvzZhdFSZXQWzxKT77+S+Gm26+DcC/jOyB/ZH027fvUAz6fejBBwkYfgwCBGUavv/LFxEAPwFLR4C4xraecPoC2Sjdg+GTH14W+9offgYChGyWzNThUDuFzJJRiJ/iXMBXrbtKsNSqCq3kW1k1+5nPfCYCs3/w0b8mO+AEz0uPY8WAcDOdBOQazp2lOntSOKYdIevLHIj2HsZUB23uumFlcqw0hihwjqmgGlk7HMl7/eXXcu86qMoXhNP6z8p75+/T9BGJSO2jpgAu97DGum42YHmmCkjFQgFrTB592QprSRCr7/MYE8WQV447x7YKx+MoHtPod97/JdiNtanqZLwK0EqWab/oWKykIv0UGU45vGdtzDU5BBGrhSPWTQDPku+qYrQiK4ScOc/974IUVIkkeS/w2tLeFLOQnKMEOcuYu71fJ4+fiCo584/MfZkmScx8Eiv46V+X2AeYEVFeOjVMm8ccyNf+l7vx70flQ38tY06XKFJhZgj8YeZtbX8EZ/dBgKjGqoSYuf7W0vCpj22JGTrZ3Dv3OwKmWgqqKFE16lwWrf9UqNHGgvXxW2UJZE4ac0YGIHdWNiAnfSWVMTAKIJ3CZxpChZENOHcFAK4bgLmfzKiL7H12ksuhfdDsabOp5Cf8ms/ezt7ASN4LrlFY+NVOn0oxSSXFAwQmoy7NyysGnKbIoHp2eOyJ58MlgNM1628IFVPLUJ5cRgWZGy6cOR4WM4eMQER2QXCPQqC2Qwo2s0+YXFASmlABDEosUIRygiL9jlKItBHsMAHth8hDuP2WFeFt998aMgebQtowRR+oc3YfOBq2Hz6HVWkK6oP5Yc3KNWE2hQ5f//YjYcaKFaEW5edTTz3J/FlPEcZU1vLFjIsS1uCjYemypTFT7SDh5q4TQ9wP8260A43tzN+aUB1JyM2gkKZyWk1UPGzeuh2AuC/uHVUrOTm5TthH3c8IZJdRaFFD+PswQcbu4VRuqjbwJkk41lCgMgn1q3k03ssmihHK2BdplZrKa/VBAmShUvvmN74Vq/1/DeLyEmB3hmpjQORD27aGfO7xEdaITuaaxnbWr0Lm8grC2NkXZUBYF2cPoRhcDqHRBUlyiXFdRz/OJWulnnuVH+ZDDqdhT1Y6uYR1vZR5l/HC+lt35hx7WTJvGMvzAdOXLVsW7eXc80nEnEahM4X13P1oC3u1dj53BbaYkkMDrOVnWbvPsdfpwLbLPKT53INs9kJnThxB4EqYNgrIAtrIPUEH5L2km5ZtuRRrFGixxzisP3MyLJlXEyZAZPezN7fQpaO7n6GZHU5h3djPnNhGBhMoPfv0Xn4mVJsbkcYcMZ1rVCE1wj5D0tPPIumugnsAlYkEp2RNIkOtM6oEVOg4JjMYO95zid4O92a8nsqPS9zHLNaBx/5wfnjvJ5rCA2+4P3z0I3/GPSuNdk6SQL2qJZI2WOypJkNouT9O5G8k83pQO6uMZb71d1rbailocZb7MOdO59Ju9uC5hL6rUlCt20ofcB4uYs0340NVpTl0u/bsTmSDMI/MIefOvYn7dc8wu/Yeimoa+6bKEYPb7d/Ove7pVCFKeqiAmsBcZvGX5IfKph4VR+xFh1XTj6km3CNJhkiyOudo++Wck1B4KGd4Zf/k3nSE9V1iUNLC9SKhqqWwJ+YwjuUWud+KqtlrLKqSlEgsPIEw4H19P7+StlXO+fFn39n3HXtOUq2RDDdPWmQl1SdX93ljYepXlR3XKEeSB9MkYZXcHyZ/L/mx4H0vJ1Qhcj4/5CQrAWJfUN2csAdjPo5eYVe4D9rMUvhDwYuWeGxNWJsg/1NRop1rC7NnLAjveef7mQcpOENF/IryI/Fa8R0j12Sbx5b7vu/EBY2V6fyQq/tZ/GpcAfKzaOXx9xhvgfEWGG+Bn34LjBMgr7VNxwmQ19aC4wTI9+4sU3bs/uiogPE9t7kp/MGvka7J4ZGvfjEsRN5fhK98HtViQ2jei2qR9beXx8B0ZdeRaAB024g/8HL8kbXAMqC1BLXCRcAdD4HdgDTnkL/fsO4WArK3UTXHgZuKswVI9HsADzuonvQw1c5hohRlgweGDgFODijaa0iCfPIDs8Kv/M/THC6oiI+Hq4QMWh9gN9dlAO2SHYLpWkqdwiZgEQdOLUnc4Osz7Mb5WsDWTX81QL1VX1bRexC1mtggRMkRQ9FzuX4P4fqpL1i4IHqXz8L7PR5g2IQr/bcS0McJ7GtDpI1BMX7IWmhphSVpQO0b9hkZ8cB1xoBFDoUe9qxq9cBWTQhiMyC6BIiHY+2IYvU9G3NzU3bt3BsDcNMBD9t5fC4HwilU1iaCojPjoXoaqhFttQTaVQYcxZO7guuZxnvqGa3HfGmplbRptM3c8AwESC6VoqtXr6Vyrhdf+fPhEFW+hoUPUKE6AhG2EgUI8a/h4S88wmEzDyuG6zkwD4Vd+/eQUzAxBoZrKaEtz1wq0s+hitFep4L7v/H5F8IhKu1nEyTeAmA8D7KghHZ54oknwrf//NbwW/94NqwEWLGqcSvg3xT8/qejQGjDHieHdsnnkNzZ3ko2AtYRzReoosYyjTZcvfbG0EkAr9VgxwDmugCbDE8eoHK/mGBgiag6Pq++vSVFedyHnkjoCARqn5ROmxUDgFk5Ocy1L+a++vsvY8v1ZnzTzfnw3sd7CUhpQPxZrDDaaSMrINtRKmk340G3hr5mdsJZgG4Ppt4Lq/U8XGuXEIPh8fW/rqYylNKuAj315xqpGtxHWPU0QIGCWPmeRf+p1wMcIE0LuBiUHGX/GsFB9kWpf4jgXfFYds1kxorWDwLZmRy2VR5ofSEYYZ8sAGD0Gg0tTQfc+HEEiId+gcy5WLyp/pC4kaiz+tAQT8GLUfpiJgd/+77WcJIhjqdYPTimdvphBEgiONMAc/JYGKu+viBn0h4rEioc7P27Y1XQ1d8lLbAcp6m0k4RnDMUFWO/qaI32UUUoDGZjxTINy7QSsiaaztZBfBBWq78/oJ6gcxvz0LMvbg5zFy6la6SF6YD/2lNN5D5PZGyqbpg5A0IPELsX4MK8g68/guoDC5TrV90EkF8YTjfWo47aGd7/q+8lGwSipAnbFiqSR5k3BgGNmrG+Ki+ZRKYHIBwjxnlHK7pz586g1DobMvJQeVFNPHFyGd9UUxOifODwnvDgm98QWpvIYwDMusz7twIeX4eqoQdSYdeew/QH5iJUADffdlPYtmsbgNpZQKheALfF0YpkxZobwkl+Nwl7P0mPxSuwPWGMfPUb3wjr1t+CDzlzEBXOh/DiNw9mKgo95wjnOKt1nWt6GR9aAJk5MwSQYKW+t+ydb6gOjX3Twyh2XoVMsv/8sX8Iv/Yr74X8GIhgfC9tm0u1eX8P5ExjZ3gcsHYiAc/ZWMXlAPobpDuZOWr3nm3h5ptXEIzLPMiYG+UetgOMnYW4ufV19wDU9lKdOhCzLUqp4rRy95Mf/1h4x1sfjOCnwDGcBcqZfFSEWIn1doXjjO+9WMeYeZJDRbKkRysA4gQI9XnkFgwAsrW2NGDHNx/QmH4LwDlEVX5DS1fYf+xMOHymCWAZa7jCMmy6isJf/Upp+NBnUKld6Q81ECBpI1g5TmTuB8OvBEgbHbgCkVwF2fsl5m+u+9b1UQHhHH6cuUL/+Q7mXPM/TrP2aN9zEaCticKAcq3lsCQbpK9IKvhdw7ojyOuYNNdA0HAbtlCGO/vzvHnzr4JdYDxYI7UAvLZEW70y2igqE/g+hopnMqTWLjJJrDj2d6pAHPeCda5LVjrbHnNQdlxkjRHikXQ4Tx+V/JCoXUgGk7/TbkU1iL9rVhHCgK1innr5xU1h+VLWAq5l3949ZCHQz1x7IGQ7eJyhwRIQEhltAI5p5OK49mvBJ2lvcP2MWdMj6WHF8gUqqGuqa+Mcc+jQIebLkjh/XWaeqGItVA2QUGIMRXBy7Yby0H62jOKEE9EGL5uK6ivMiQalC4LGb+ZeX0/AtRPQO59+ETO0AOPnrcoLf/MX3w133nFbnIvi+gJwqqWgZKWfN0m+SoBEYJLPIs522aB2qum1PMogMFvATRusNEhWUNc4b4wwb5tTNkLmyWX2Np3srRpQFOzeeySsxDavAhLkInugMy0EcjdQMe+WS2Ufs1oRZFguZO68BfNin9hHv55cVY2qaxoh08x32HZNrq4gi2gq6/RF+lp5+O5jXw/33HVrtCsdVVGCEnOUfVSzxAfXUEhBQCvjqbHuchghZ3pTB+HbrcPYx01lDzIx3LlhdZg3CyD3ShfKpnYsI7FmfHlLmFKNnRO5F1euZGB3uRY7o6awj4yEEgpCZrN+Hz12ONqTtbahtpg+LSxbviQSIKtWr8Iq60C0DlKRo23Q4iVLI8AvqX6OMXPi+DEKByrIC5mEem1eOIU92OFjx1ExQcygnI3gMSRiDv1IkNr12nVpOjZTOUhrtMLyHh1DEeXc5T6wBQXRmtUrYyGJ+6seCMi9qEqm19YkrD/Zx11AXUGkdNj40stRdZFqRTx9pIuxma5CxAB4iIqj2IFqnXcRe6gcyI+h7IJAYjrg9UjY/MxT4fd/6xd43xLmqSayVPYyroqjUrSGtaOIXJYJECA5BNXXzDB/6GxUxOzCkvAcBRNZzE9ve/s7oqL3BBZ5FudYUHOEuUOQ3YF1FjJ4AmN2as10ilAEzgeirdgmrDgH6bMzUZDcctNadmOXw+PfZn4nk0ULyHwKTCTyVKGlsr6VQShPSMti/w0Rx34jjz5bg81aN3NIFvu9DAi2TRu3QtjkI1zMDPWNbaGDPttNNcYA6sNe9hCXWJ9b+WwLyYJyH+M6q4KiDkJxFoVCEp3HTtVFG76EM9GEqIDVDlNw2v309FqKiJjP+rm34tuZFJoMQQJ0QrBv/Osbwv1/eRjyJje8793vDh/9049EwrjQjECzR1ifh7S6VA1rJh5jIBZR0FfcY7knsPjD/YQkrAVQUVlKv3PeaoU0laCVBOmn2CqdQoIhzhr2Kfcz5h5p8aei0gIic/62bNkCkUzOHwrrm8ix6oAUtQDq5Kkz7DFNYWdeYW6bTz6c/Vtr2DoULv4rSeLZIZ/1qKCoJGbdSGplM+7duA1hb8dpJc73ib3SGNnBfVdhK/Eh0H/17zSp85Cf06zDXPZGFka5x0yqZz0fuI+SmPV3MTh97LWSeygJKX/fT+FIVJOMkR/+3SB091ju8ZKvGcmOMRXI1bLVsXwOXytSBBa5eL1Ojnz5nklrrGvzQQ58avWrntoXvJecj7G9Y+LFf/Ap7juHLaqJKh+LYsYyR1jXC8joKi7OZ59VR/EAe0rmYFW4nBLZb5NXhurtdz74YTKaJpEFyL0Ya+Or/7rgxd/5rx8+SYB8b+bHDyNmXvXD/dQeME6A/NSacvyFxltgvAXGW+Bn2gLjBMhrbe5xAuS1teA4AfJ9BMhXv/be0cLScpQX+OOzST9y+GBUBRTnZYaqcoCq3g5yNzoB+2uxeEHCT8VYJzYY5mFo0VHG4cHqqiGAS0PBrTidR1hiDweflzZuYqONYgKAw0OAFj/T52A/hfWVh95THMwbCApdDvDeByh1DgujEmw2mgH2W6mUKwCYLAUM115A+wur/Xq6B8I//fbs8MFPXoiHHsFQD5FegwehXIAfJfraSV3AysVD9xmq8KxqN+dBMsLDi2Gf2pZYweVB2wPFiRMnY8VVKYdlK+cFmbQYEkQ2EFqLhxQQv1wAEwHfiVSqaRdSCqjlZ9duJfr4UtlpxeiwBws26352D4BaC1kBpm2UVlxaXRVaHYnlhhkgfg4Bsx34xVtlZf5KFYdn29avNgENrZLYrO+lEtvqWA9HZbRROSB4G8DbNqoY773n7ggADVCl3IrtjVW6jRAqC7D+8pBstWzlFB/fFG2hPFAJ1Ny6/vawiaDhqVPxrMdjvp7Dez+ZCoUleQR/3kAVdgZk2Hc54A6HW267NVwkl+MUlY9N3Kscrj0LwCNZwT8X6zBtPKq4nw9/8UvhMBYga9beQLDqSYDLS2RxLIyg1Kd/Z1H47BaQGU7PhZARD0M+vOMtD3IfM8OzTz4BcVEQZgJiSFKAQEFUdOHNXxRqARjNJOimXb2HXdgOHQX0EXjtwuM/rxhlDockQ9mtEJ5E1aMEQg8H83IO0U30DUN8VYeYL6CNktWiJwQxIZCmoeaRCFDW7+H1HKH0JRMnQX5wLwnPPgwYVI6ixr48qG0Hh/ZsLdh4fe/5MORQJMwA/eyXKnQKAOtKAQBTBIRRQ2nPYq6I1l0ZWXlUREKUAMacQTWlFVYu/UMNhATbMAdNw3qHBiAjAKEFU1vow1YySgbMpVLRPtoHyJAeATvsPvjZvpjBmBAI9TX045cATPhnJw6xjo0/endF+O+fa7zqwb8UZYy2HH4VAcRKymn7Iynj9SQ9qK96TI8pPuyPWVjL+XsJDr8ShIf/z7UBbAlcOHKv/buP8/9/9AQ9NnExJiU6BT8NtrXUT2sU7Zmm0C9KyZooBAAbAhw3z6ENIiRbCz36+HYCYZs6+6P9kZWZQ4AF5v6U4ikvuG92CBAAdjJUEVo1jVf8HgK5DcOdigWWlk4rCMDtIXz7a1/5QvjAr/wiBHBLmAgJecXKf8i+ISyrMgCdVEv1AnQKdk/gWtuwuNIPvqUDNUgrFbK0ySgAYm4J1d54699x5y1h3Y2rQn93G7ZJx8i+waqB1zh//iL9aGJ44aXt3LtBSL/l2AtVkI9wJuzZdwBQdxQFXXWopZravI98QNRCvr+JRc0c7KV2EQg8B+LxLGPZzAhJnUEAoMoxtZrWGfqgO7epAqihst8+2wbhuGvnNnzf54a33VsV6trKwzDgWjXzk6qaFsgax2M5qqYrEG/9qKKyswrIdNhL1kY9ZEIZRPetEUDbxHw2A0uYo8cPhvW3rESNlRHKIK+GGRej3PPDfI4CQOrZC5YQXE+fAWDqIoS3HkLnq6jK/vzPPkx4MUTu8dNh085j4YG3vjNWV+/cu4O5pxk1TVV4+rnnwn/51feHx77zVLRVeufb3xa+89gjrBet4W0EPY9CmvYAZLmGTb5ucfgfH/3L0HslPSxduyHshQjZc/hUmDZjVvifvzk1/PY/NMTw86mTIcbyuEfpVwD+yF2QjMS7JQNl1QsvvEBex87w0T/7SBx/mVRj7wNwXUhYrmTSof37Y0W6Ie7O8ZKTBvPmMzYuMJdowbh+w4awDbBtAUDas88+G+6683VRidjJmuN84xgxa8rAXgEqVUy5gKsSt6rOtJDKAvDrp+pfoM0sqpOAkRlaSTov0fYT6ROG/J4G/LWIwDF4Ezk3rkcSIxOZR3Zz3S9h0/aud70TwtMMmDrWqCpsIWvjGuuXYOKF840Ay73h3re9PWx7mnZmXZnK+mQf8nEvvvRS/J0V7qe1vGH+PQ8wPQ/LS62NcGsH5A4UG0yDlD9C+1RzXyQzsTxjnGx8aWP8vBYNaEV5gXW8isdIhmirNWU6VlIvk0sB2X4Ior2b4ohKxsIAwL/WhmZfSURZSCCY7Ov6OadCMjUwXthihOmL08Of/clXw+vJtslh/dBKsJX3cf4cgcCVFJH0ds4vYN6TOEwqQARVcUGKxGEac45uM9pgZacBnDF/jKIA0QKLC0bqAFAKadHC3G7b7z9wLLztvtvDaONpiFIA5Avt4ULHFXI2AgHbvE4hdCmgtGD3TPZW/ZCLBj/3QIialzCP6vT5SxZhece6Pmx+RgGfH1VtaQFkbVu4kQKFSyizerFDukzbNZ88HXp571msh+ext+zv6AsN/Wnh8YbL4WzvaLh93bJw3cyKcPLEnrB+/RruCRlYI/3h8Ue/jaqyJbzjoTeiGkUZRqbRmhs3hOc37gwD3M8+5rJeFC8FjN8bblzDPo95kmvNgbjJY/1WPSaIPI2+b4GGa9INFCpIqqkc2IKia8P69XHNzEeZoP3pQfYafcxJZl/lQ4wdgQxZRS5THfs2Fa5mMHRAxOdSsFGNAuQS5I82cBa+ONYkQSwg0QrI/ugak8Z4ZJGKQdzuhQTAVQU0cD0337QuKpAstshmLVxD28bVkAIYLgQSqRWyDUvJKwDd7HkOQLw2QWhXTp0Upk1MCeuZpyWGdu06zD6MjBAI1EUoWmfMngnZ20/WUhXzMgoKrrOAwots5lYzfzqZ09ZS/GOweWK9gzADrHUvOa2mJmalOcebmdJM8UwOJIAqmRP0H+35vk3RTRb769n01dfffVf47D99MtyydmWoYQwMcR/cD7lXfOmFF2Mu2ixCzfsgNMwSOXToKAUpq7D2GwltTWSm0NeycgpR3uzGnraM9QgCFwusNubfPpbAgxQvlVZODRMgUS9CgGjf5V7ajK1+lYS8j9ZcWpiloogYYv+m1V3MzIm78vhPxJITxRAGX8sRQqIzrr78exQa8HX7h3ei2imJ2YMpjL/7IMJ3b98R1RoSJVo4tkJmlaEq05Kqmr2uygvbzP27BFn92TOxwGQ64zwWTkiC8XqC8xKJ0T6Wr2EKQtLT85g3q1GC7osE+w0o7NyPuG+rg5xrZk+aTt9xvtP6z9wTFW3OwRIgOMwx51THeUFSqpA+LGmr+qWdazYHRaCeso2r7SA/EIkONVGcHyyi0tJXi6+EegJywkKaaF+FymFsfyUpc9Uyw4w//pqqCjb+/hV1rc2s8u2KSibOMVebfuzJyWDxeAOi1WiCXYivcY1KI76O9mJcQ5LMSD4uaaMV1erO5TG3JPG4JAHi85Mh6ZIk+z+5Kr7P/Pdtjv/6YZLB9Ylf/OCX199H2yYzSZJEjwRPpCK4/izU9d5LC4MsNpMoz6PoJQM13q7d28I88ndSsbs7xN4tOx3iP7sY9WV5ePfb388eJh/bXCz6IPcGIQULIKpaWCvLOafYN5PFNj9AgCR5kR914WO/f60AzbUvf9WGLLkIO64SBgyJezz2+2v3zNe+/w/7e3Lf/qOe/yof71X//NP8/K/6ZuMPGG+B8RYYb4GfmxYYJ0Be7Va91vXjh62Fr/U1r1lx3YC48r7ax/gRf0+oVf89LTTHCY6f7N6kbNr4B6M9gKJNVEdP4mCh/Y+hwgM9nWERqo/JgN8Dl9oBi6284gBDlX3d6bMAZQQ/sykVuNCKQJDH6m1zQGYBfmsXtY+qf6uZiqiEcrNfyiaznENVG4eFbz76ePj/2HsP8DzT+kr/Ua+WZEmWLVkusuTeuz3j6X2AYYYZSgpkYUMLZJNdskuShWWzm7AbCH9SgZBKC2UgDAzT8BRPs8dl3Issy0XNsprVqyVr7/v5JI+HABP+k71C9pIS4bH16fve93mfes75nXOBA/ZMgtIPY3tSXrkIq5kSSpzZ1ALCtHgdAIvTORz1YH+hXY72LJ0X+8Pnfm1OeN+fnonWBio2JQ4S9iOosDkE20VV/QnyumP0kGkOiEGHYxzS3OR7rdqYGFSuVZWVHqdQTk/jcKatlfkU2pN4KPEetVzwnlSxqtFyUAmyqLiPh5aoXjeMjwwAD+dsTuMmXi9jDidRyajaFPsmqzcEZjaQkXFg/4FYoaJlSjcAXSLIcTxagqhe9ODoIcPDnoD2eTIj9DPvhURQ6ahH8YKqBRG48kAt2WN7GORayj31YTnRxvNZjN+2FhyGgc4A8FVB2t7RAllyR7RxOUBWyxnAsxKsHm668VZyC14EpGvivlDXQoSVY9kzBwXwX/7Z3wLml4TbIVkaAY4eAQgrobKkl88WrJdMEhCbCfCm7VU971lGBcU5VN4GLHdi1ZHLz//ut9fESeLT3wVg4v4WAHQ1U80xZoA9ir0zqESLUCBLfGgdo40Qei8qVQS7AU4AWVZw0Dm4b08ohXg6xeG0B9ApFbVmNwRNHmRFOvdrCLltWEDIqapEwzyzsNPKpn+kRfKD8F5ApnT+ex6E0ovPPRvuu/fNKDkBTFDzCSi0Yykxg/vR4qCI9mnEnqgRAHMcIFSywoolVfgF3K9qZbM7fBaCylYjDfAZhdxDDuOqGGJRK5tyDuHaVHUS9lwLcaNS2qOnJKFBxsn0KwkL80CS6eOSafZ1gdwCiLRiCJVmVIr2QZ+xVSDasmmBZT/UQkhF5kXs21SE5wCcmBdh5o4EiAfR6NnMZ0wSIJ/8kqRiwqN55YrlKLwPxbEiASIApV2O7WdlzWTVxuSEG5WLEySIYyZh7TBpYZWwWrAtUgELJ0NOrZry60qeyATR909Xj4Q6z69kntMrBIiHflS6gJAzDYIlHLuS/KI8qxjMuaHP9JN5E/Nf+KULVGc8+PCTYcX6TVGdabi9Kk4JkEX44VtZlAahMsxckUYbSTj2YAnyzLO7IGNLQh4kVxLP9Cbs2f70jz+FDdYtzIsG8mL/BHCCJX/o60D9mY4CHluUIZ7jOGDMCPNSD2ShoHRSRj5VCxC/2P+NQ0otgJw4UVuNrV0x1ibrqB7JwSbK+XZW2EUI+qaN16F2bwrHj5+FxGgIN9y0BbuZYqo/BsjLqKP64QRVH+QEzSwLq8ixucTzKWSebCDToKm1OVoIOmcVMqZ83v1YuxRBDrbzPLXwE2jWOkq19kXa6sYbbwhHjh4C3CfoFsW1bfPGGwvCl759HJB1U5hh1hLgUgcB8EVzUFaSR6JRWz7WOt3NhMcTPP6FL34pvPPffYD7OhvaGRvapzz+1HZU4qsA+ytoW67HZ8JYz2TeboboGMZubIy5s3LJStSa5Nqw0ZA8+Is/+Wz4zB9+EgIvKezduTctCmI+AAAgAElEQVQ8u/tYKK9YAiF7QziBnd+Fi00olntRxVcCUFbwO8zzVJ5kMsf+4PsPhrfcextVdbOwLiIzBsCEyTfsffaFcISckq033xVePHACYDcTYmwgdGAT84WPLwt/8FXA2oEuKubIECmgoqqjGTKkiAqueSETqy8zT97/vveFewDRzRA4B8k6CgC+AVubESuBeN7HUe+vxRbQXjvIv6mAX0Vf60ad3Yh62rF65x23X/Fcdx0wlFwLSa2hJHWPn6iO9ioCZALIep1XzFXN2hYthdKZw7SHc1ye4LXrWU+0dTPb6hQAeDfApWuxa1c1hO0alPiO11VU77UC6Elwar9zgCwQ+8gbmNMPAwz2c/2+TjujFgD1JVR51ECS1NZgUVixkLmnGMX68bhmzmRud+yfhWgUPNy8ZUu08LHarBxlu0rxRdi0aWl1DqCynxyWUnKnBDgFIHNRTddwbRIX2oTZJ92HXKDiLo12OAYZ8Z5fvy6O/a7W2aEGdf4i/PcVOTTTx61SSY0VAVSDAABHKxzeyyoN9wKCn2Zo2b7X3L0gfPcbR+gCWOaxbq6gQsgAdC0zfV6bqJpyDW7n+p2TXLu1IozrvXWEgGbQr3GvkcKckwqYaRWlNlgphlnznJMgJDtoe8fYMOuHlUgPP/wDSPfSsISKi/yehtAmUT2SHHqG0gCah8laSAo9I+nhXDPEQvG0UF5VRX9sDy3dzBesd3kzsE4jE8u9UDeVHoqfHdcGKpfTty+TIXT7TduYe5pDGgD1gWd3hBLucTrAdBGWPxfIumnku74/LTx0ZjgMQlSurqSK9HIve6BWqsfWhxuwe2yieuQbX/8q7zMQPvv7HwnnWIOrqwHCSyGQOi+FNsDxdiyYjpw4Fioq51OpsjTczFw4QA5THRVu69avDbv37sYuE6Cd+eTll1+GwG0K9913b6zgeeKxx5inCyFxrwmtzS3YPPVA2pZQCdDHfq8T0QtrFddtZeWKlatiPoNEhs/TMaTVYTYVc67bVvxGRTzzsRU8EiHaxkmE+HozQVyDrEr0GhSxaE23mjEJO0CV1kXIvJ7w5COPhHUQTqsAz5MgYWGWIcDHWO+wqKQi4iTk9zmC5ceoligrLwnZ4+3hzXfdSl/vpXrzGEsh4hna+LKVZRDD2VhmTZ+RhwWW4p1Cxm9OeAwhx733P8A1ae/aF4PhFYqYbyTJqM1mFYHaZs3VQXyaAZLLmtvMGrFi9RqsKxujpRiNEYUdzfT9tSuXhSoqb3LIJkpi3cqBkOtjjZEE/M63v0PbnQ8333IHlp9jjCes61grNq2DYO5pAYO3R2PTyj0dOHSc/QVrzjB7DVTz1eTH4HAaWhEApDI2M7mWbuaDZsZ2aenM2PYGjGtP5XsksQdKgtW8pEiD8eHedCItIlaReWiYJEBixSh74yc+uS7c8d+oHIbEy6IqJYd+nMzeoAfb2Vshp7KsKGWe/hrCGbNHzkkAM9flsK/NZ/2RMPbLPbyWtRICinWsUJkDGG5FhMIQtyr+XPLZ12ppmZubCIB3XjCEXgHEefq9e+DTECBWhUjQSBZ7PjAzw0wgXy/JMYhgpRDBmPsxrXFTfCaefdjLdbHWJcgP90iJLA5bw3NDBK6Zo+i1iTO0P5uocoivdz/GPrjmU1hkXvVV+VtHE7/vu/JnNAOVBJn45Zitxr+ZvSEBMlnZEfH6icqMSHRMvKf7vkjE+DXx88kLmSRErs74mCRIJvd2VolM/p5rhK+d/NL61mdx5Aub4j+tet/uK3vCV6pJfjoAMPk5icB3xjT35HeqVdU8+zSeU0s8S1HJw2Z2BmdKfyeTPVjLBW002asyrhzb4zoV+LwDFYFUs+VlloaPfPiTEKjspZkbrZLyvDZmPhR9fRDyM9F+P6YCJDZErBF51fP50b/8y4EtP47gmCJAfmrjT/1wqgWmWmCqBX5uW2CKAHmtR/N6188pAuRnIwBe63n8W/v5z0oAJdUe//R4K4r2OoN32ehbBj4OCNhQdxpAeCagD0p1gqSzAZTSLKuGQDh18lQERWNgLodU1axVHNotS+/k8GoooACOYM4IBwkBWUmGlavXxkNvP6GQVn906Y+NSvIl/LErlq7EAmsozMSapZ1DyEWDCrG2yUFV6AFb/ZSAS3//aLQH+Zv/WBU+8Gdnonorl0OKwMcIgEfC3xdFKrtV8zRU8asIlCyx+qMT9Z22I1aA2Fgejv27ZxFL7gWHS7GR8fCuNUH090WRmzgvXI6WOT0Azv6uodczUd1quWJFQyPWBaMcAHo40Et6jHD4FqiyKkQLpWQO6RIgF7HkMXQxHjwklTjcG8q6b+8eyImieIA7gpf6CqxKPJhV4htvG6scHKDNBOLN/zC0thyl7mL8oJ98cns88BmQ6CG4g4Nflt7v3Lvhlau5vlqUlQNcWy/KWf3GZxrKjXJqD1Uj81HY7tq5m7DHteHGG27GBuobtBcBpLNnRZClG2X6Uqp30pOzed1egIviqDh//KknyTEgFB7Fsx7eqvY8MJbws5kAq97HSmxcztNP6vBV/sYnr41t+Vc7UC7zeiuIDqKk9nmtwYKqiYNsKWD+sUMHw23YyxzgOZQRYp3JvQyhvC8rK8LGixBb7KSq5mGzw/09j/J4GBIvCeX9KIrNi4DWmROWONpyeehTfT0AmZLEsxCIr8LeoI9+fb4eGzION6lIexdjYZFJP5lLhc5+PnflilUxx8FQe4NWPdzPo520OZBcsfrjCJZCJwEXslBrzkFpjRwyAma2nfYKkgsqxPPox2BmBClrTUYALe+jSrMBGyzBSg/l2khYodGFtZFAUC+KtBH6k17+0RaB/+0DHF+E3dYkAaL9nECxzzyqzDkYXkB1bf6Hiv9YjWReByBqK+MmE3X8JAEyqdizPT7278rCH/w9tmsTB0BtfSRABGqsUJIE9LnGAMoJO4Wrqz8SRAqE34QVlofWydyPSdVZCoAhx83Yp7UwcIz4lcgdSdhfvfJ19UT+CgFC7Hl8iRUgZqGMA9xmQKoUAaaU8G0lSCHZINl8Vj02OZn8WQJZpMJU+HLP4dpwthF1J59tKOl1N1zPe12OKtppgEhWjiRBnGTQTwawzBgeHkf9/BLgID7Sy+kPjJ9V61ajOj1JH8eKqaocSxZABfpZO3NoMb77mUmoMHmevZCoyYzxTiyLxiFqBFbnzKsMdU2tYS/A0wUq6VZu2EyfxXu9u41qrxnhngfeELoaz8TqlgFIjsLps8JBLLBaAfatkFmwYDYEYjaEVgGgU3J48pnnKTbJDG0QaRUAzWYnzUAxnQYgsAcSI4M/z+OFX4U6eZT2nYFdi0HJiwD9ztY1hLn02a8y1h9421v5+zn6+CjZSDUJSwnA4QWMs00rLoXTTdPDSy88H+67487QT+ZQVib2chA3KxZXxmcwZmURtjHDwwDPl1LCt77zg7CEio5R+ko9oPxibH327tsZ7n/LHQAT/dhSMC/q1Q94yYOgGmSY+YEQZ+zrKqsWR/W+RMJjP3govPM9vxJaqYpph1z63mMvoFYuDIuXraInEHxfkk2eQW/YesM28ieOMX8yPskQ6QU8LsxPx+pmc+ghMyUTKyBovzBCmzZCIndiZXL6fEfY8dKhsHLTtjCCD34t8/fnf29t+OyDw6GZfIMS1PVVFRDPPJsywMzpEI+VEJet3M9nP/NH4f777sOmbEEcz4YQ92Ppkklf3ksQ+FrJBvqpgOxxLAgVDGg10gjZY2WeY/WarVsimH4UAPQS43Q9RMPBAwfieiSZehr1+iBVYVYQOg4lJgux1CsE9D8NWV/JPJBGn3V9yqUdJex9X4mPeXPnx7V4+/Yno9p9EXkYVVg2PoPK/H7s/bR08f1dhw4fPRLXjrlUZuwnhN338Vp0OtGmx6oO1zoJyxyIPedE1zQzs5x/nO8kUbRMXIwtjvY9rqU9fIb3Uo862z3BHta3VauXx8+ySmOM91sBaVcPyVHM/VqJUgEg2UzlVB+A4wBt8oZfWBqe+H4DFoxbooiiDpLEsGJD2mu4NisOiqn0ikIBiGXnWy13DGhPZb8i2SpI98gPfhDe8YEbw+4drZB/nWE95I4iCe0VG1mXYj4Fz0VbQecjAXMBNi2JBDudn9KYU71m19QUK0AgXmIWCJVTaaqbAWD5pTDSBvHB7wqO1h45FvNH1m/cFNIGUPW312Cb18geYIw2gvxrJ4w4tzw8v6eBvVAI8xfPC6PunXo7w2DSpdDLWBlgP7Zi3VJCyNcy75wN25/ahb1cUthCBUYkQWaXhG1b1mIh1xrSh/vCc498P9zM88tC5T/e3Ba6sduqRWRSe3EsbG/AgrOoNBSl9TPfadtJX0HZf/v97wjdPLM/+P1PhXe9/c6wfuHsMNR9MTy5fUdYsmYzIeDZ4ZGnn4dsLQlnWTOvu34bWR0Qx0sWYru2j33NNIiNLQDqB8IddwO8M7fu2rmTPeD5cAdEXzFz0kuIC6zmtH/VQggakj4LQUwahEALa6rVLx1YlpUiqJgxYT1qNeV0+llUjms1hiWnFpk+A1FlxQD+9yUEMhms3RIbZXyWCn7XIquJDrM30d60HIHDMuyjkrRMjWL45NDEGGiA6ElBXLKMqjgt9PqZh+rqzpPN0he6qQIZwiKqmT1Fw/lzIW1kIPzexz5Ej6dC9emdXLOgNtdCn8nDWjSD6raW9uYwb0EZ91YS7dhmsJ8RvN3x7PPYiSZBSi6JAvNaLPK2YBlmpYyZc3Npm+epStE2djr7ovOMg3HG2eKly8N+yEr3Bla4bt++PZIfv/GeD4ZHnvgWApGcsIW+0dF2IQLkR48ei9k7Zpa1s8YUTMdSlDnVCtKmc9VhFvs+xTQFCFmqT55hHUmJIegzSueE09ifupYM0d/bWevmLKg08IsqlNPxGeRbxczanqhecEci/c0Y4fUKLqxeuLIvmCBAIoBvJhrX9r2PLQ33/++aCMLnUa1pDl0SayNqqtDAs9hA9fhCxu8C7L8+/ek/gmjMgJiGxOc95vLv7u+tynBPoahIYkLCwv2xVRqKnCTAJDfcr0gcWwXin4pNxrH6MsNNMckGxoiVBWchJH1Ozp1WXRgu7pxnNYt5Nt6PhKjzwADPIAVyxv2VVSD9zM8SWinM42YdxnaZIEEmxSSToH48Q6gAZF6dDN6u/qOEEGjyq+I3Xo5zjvOrv3/q0wmyZ8FHDkdyQWLXfj9ZARKFKL6vn8vPJ4PVfxIBoihsMoQ8Xo+VHPw5WeERCY6Jr+q/SBAZSz54FZHh3mvC6ir+kOc9CVqc+MuE1dWK9+9OWHnF802iP8TvSPi4k321v9WVaqGJ67C/uEj4O76PVcXOAz6DTuakMs5n/ZBZElobySdy/ZKoXw5J/PK+XTEvsBwSPTs9mz0KxBglTeWzmFcH0sPHfuuPsH8c4L0gwbWdZZzk5uTHvjzE+1k9PUWAvKpL/kx/eb0A1s/0YVMvnmqBqRaYaoF/My0wRYC81qN6vevHFAEyRYC8Vh+7+udJB3b+7ngaavGLWMJ0sdlXeTO7DFAf9XAWh/tKALBMDvtR6Qg50EulSAdlxx4cSgDbBLXdpC4BUGujbD+RaaEXO9kKvEZQUyWflSFbr9kGCIvPNIeyyyhpW/nziR0vYv2QFy4BUGkBkQyA283BYgRwzIBEFYBDKPRVeEpspGfkAU41R1D5Kx9dHj78+bpIfgg0qYBSsZ8NCeDfrfowI8TKEMGikyhNVWKZP6Gd1jFUdR6SVH1pJ6Jtl/9dAShoQPosVJuqa1XRqyQ0b8Oy+BaqCiIYzP2pEhVwUl1r5ocHFytAtCXRX98wdBW5Zinoa+29zKSaRkBLv2LDHD24eL0Glg9xDdp5zQR0V9UokG6mhsG4iyAgLgICnkc96bX0A+gb0liMIvz7BJRacbAI4FrlseDDePyMTAIzl0bVcRMAnxZhWk3NLp/FIRjfcMCVo0cOhzff8+bwd3/7pXD7bXdBvKwKD333oWg7NhdFfXl8bWcMTF60YGn49nceimTAWkCdb/O6LJ53G2CbwJf2Kx4CtQmxfF3w3IPzeQ6nX/74+vCxr3RECwOJj5e4xtX4ib+AYtVr2rZ1a3iKcFVDqVVx3XH7bYCJu6MV2LBWJCnkWoz0U4lSEgpzs8JMLNKGqSgxY+EIymDJiIXLVkdiLYnDTxokhSSUodkqwq1Y8vpiRQiATTKAymHAm2LCS3MBkqqoAliKurgREkZAsp3nqVLM6ibDO/Pz81CoLwon8KqfRgVBM6rVftSiggb+t9Ub8wAMFNZZoSMA42FPizFJOkmWfKx1ZgLSW3Jvv6kDhO5EbZlOBcgICsp83tcKKf3QuwAQe+hL6fpax2oKDo+ABVYHmAFiX7EfmzNRwLV5QDRMWdJDRaJVIFq59AKAas/gO1hpcjUBEj2gOWBeTYD4vAyFF7i13/ss7a+CAhIg+uJPfl19uPffBB9UnF+C+NQKSxLEceLrMlB7qmLXnsJxEokRgSjezyDQyTyQxHu/QnrE/544JaeMMxf408SpP9qbpaBKnQ6xWMh3Mc91ZvF0wOrssB9ibxaKYyuJ0gBHpxfPQsnaG46gat6972VAm7GwATX8dQCJyYyD5vrToYT3yOcAPcb49ZB8quZcBE12QIIUl83BFx4lISHSS5dUAFbvCr/yzreGiy2N4TSK+PUrV4Nt0DaQxEhFCSiu55kTPEy4usHGBgA7/gaGxsifqAu7qD7ILZ4dVq7fQAVVLxYfHeHWm7cAUOVT/cY18Ox3vbiH6h6J2JLwCGrlLZvNL/FeAMmKZoW9+4/S/86Hc4Rf9/Lc123aDDEJIIwnfAdEaxJ/XkIhnEn/TgfwKwC8uWnb9VHZ/gJj62h1TbRcWc/v7d23DwIT4gYg/wLq+t96P2ppvk7VF0b7Gu3zOph7l2Nn9eQTD4cNa1fSjwsiIOP98qHMOanMFWPh8R8+C7BbwDjMiLk2GiDVNZyOBMgoFRuzqCy5DGippYegcgpgRD9z2779WEdVVIV5kKbHdr0YKueVQ0C08zywX6RK4yvfeISKkrUQUlYPlmFhtTKUzC1GTa8t3Wneizka25e83DQqdK5nvFzke5Cg+lHeYyz0QPafo73asXI6h83NzW94S+iC5DoAQHyQ+eNvPnNj+J9/hRUOYzUJsGoWljv5kEFmCI1itbSC+fU73/xmDNl+y5vvCbfdekvM5Th76iQ5WUtiaHsB86H5UxmM4WfIP1qNxY6g2gDjsJpspcusbVZsVUA+XKDK7hxgsFUKywD2LjLnSCS4dgiyGVivHaFrkdV1okirmN+3o6ZfBvHtmGont2EJv9vHfC3gFIE/5pAG1uYaxApzAHYV/Raxpjy14znIrrfF9W1ys6hnv7YvxfSbE2RIOXav3bYtVrHpoS/BMpfqlxxUsucIXx9lbpHA7eN+tI5xjWzAUnA6vy8BUoQwwiwwldXXXX99nO+dz77/ve+SAXMdcyE2lfysmfwPbRk7uEdtjmrJMbH6xNBnX7/5rrLwF59+MlbBvfGeexEmlIYLqLStfCygvWpo83ZU8zOZDyfJf+erUghz7QENxPYZCLz9AGunX/jgjWH/CxfJ/qmMa5K5H/rFO4+0kEVj1aRz3GQwfQ97IrNTVAg7p0umjAAcCyImE8giCZLmvshcKcZJGuNgiPk3k6rSIUjxca57x9PPhMUQkwsgn4ZazoXkpqOMQyo8D1KhgxNSMRWFKWlF4fNfPBIWr0JxD+F5FuV/q/Zw2DK2oCqvI7x8Ntz61mvXMO8sjIHbLVSqDDEnz2RtXrxoAQRkT7j7TbeHloO7Q1f9mbB49Sok8oCExxA90NcvNLaGMx2XwpO1VLJit1iccSmsXVEJKdvM3is5VK7ZRDXasvDNb/5DWL5wXlhdVUY+xuXw1JPPhOVrN4fv/PCFsADS0ZB4q4WqIE203mwGeKyBMH3vB94XK3WbmhuxFbqGPcAlhAnPso+kKmgTwekV8yMI7X7EnBjziAbNYmCNSgdAlpCW9D9X34hN1PVx3/gSRKITfxSiQPBd7GiDbEpm/ccCyb0G+ykJkG4IWTOeFAHUnTkL0aFt6AgVBlSKMv/sZ67vYTwshvwotgKX33M/pkAmy4wbSMl61vSZ7NVytY6k8m+Eioge8n4asUy8iMVVA3NP9an68KZbl4Q7b7kB+6OumOsCnURGVGYMWU/Vho1KvhOnjoU161dgBbcsVp263zyDBdtFyJ0O1nyzHszQMmPMCpB8xvuXv/bV8O73vjc8jZUfwvW4ZpuP8kP6z30PvDX+/cWX9oZ1G68NBw4cDN1YFC6umheKmJtuuJZcqJ3bGUvswdmbNkNQ1lLJ4R77IhV/q9ZuDAsXL4/E9sgwwiLWgi7IgDKyZU5iKzgOYa8NZyGZIR3dfcyNvSGXfcVRyMaZzB3ZrKlWBwlCmzMhcSSAH3Nx2FSMcsHq+hN/lw6dUK/TzxP/dzl873eXxLXkvk9WR/Ih3XHj+QIhzhBVRZLhdWS6bFq1Jkxj/6uFqhWPX8YStZAqszT2T1aGdTP+rO7wy72Lc5j7TDNY3HdI7DrXmrGnQGvSQsmK60Ys/Dqx0B2CnHTvdT39TOJJcYffWTz/ZPpGfA/6pPv2vpgvkiBAnO/4xGjVZlWtFmBaNSowiVktvId737hfoX2OfWb5a57Fln7k4ES1LEC/xIZCFysraOc4P0cyBbLsM6tC5X88OFF/kCAQJufvK2THZEnJxO7px1WATBIg8Q14/SRRMVnpIQHyo8THyS8kiI2F70tYWU2Gr3ve8hnUfPGaxM8JMVe89Qr5Ick4masx4YjGXPujFhDezSQlkkrfcK8pESUR7f5RQsRzl9kuGQrxtD+bPQ/StTC8QJWsGVPTOD/00Y96sAMs5/yaw/MZxeLqNATfOOO3av4iqh57wnvf+REq0itZ29gjIAbpI3Msm73HZYQX2mKlsIdPNO7kVfknz3SqAuQ1+3KiS72a3Ppn/dLUi6ZaYKoFplrg//kWmCJAXusRv971Y4oAmSJAXquPXf3zpGcefv94MQeFVIC5VsCECwAeZQANXZTTjwMQzyFrIQfAQr/sYkDWFA6mIxwE+lGp61urx7NbHgERq0FKydlIA9xUGepG2Q4t2CKIsmnTFqyKyOOgZL6lvYdgw4xwESXuBcJvD5wAqFH5y6Gil8/Q6zWdz9RP+hKgbxoHX6s9svHDt6zdzfDf/EYVVli1Ub2pmlPCwBJ7D9kecgV2JUD0BJ4FKKIyLoeDipkdbtzN+TgGyKvC38O5gdP6DBvQ2g3wYHaBlSwqnlQUFqDwU+l4skaFNNkLXKe+sVZ5SIQIPBdiD+IhSPWY/rQehDyQGb5uwLAESDmkgmCvh4VciSKUlwLYNRwABfrtwks4AKqSFawXmLFSZfOWa8LxYyfjoSuWsaMkm0NYuESIWRc+t/kAVVp+daNm0wJLew9VY7t37goVqHHLyJ7Q7/wAwP/JmmNhG6rNY4SWWsFyAp/oxYuWQ6CsgyyqCc9BTKjYX75iMVURs+LBdYTqnb17X47g+jUcvJ9+5rloYTEDgE41XDEVMdqw9KGmHeE6VHKmc2j57PvmhPf/SQ3qvRXxoNpCdZBWXQLiPdznG++6k+yT3agYWwCy8drnwGEOhQCKxIUWB4tQW5cQ3m4eQC6H52s2rIu+1+ewk9mDb3Q31UQFJbPDMMr4ZGwpUiIZg1UDbZg2YTFQWFAU+2Zj/TlyPmaFPbsAdsgxmE14dulMLM/ozSpOzwLGqQjbu2dfeOtb30F7HYpg+9p1K1Gu1pNBUBoaL7SHHsDWRhTnLRAkI5TTzwQk1wfayhMrHTzDahmRp3ISkD0rnQwYCLDsmFXTCplnjkcBAGQG6raeWLXRQqWAqth42KY/+Kee6Vp3GWSarK0bB8J8rcYYu4YxS/II3kmAqJCzj6hgNsC9nkqEc4AJ+umrnJN8SHgxJxSAv/POklj94VcMw2TszMNKQoV4BBkmZgwJnQka5oq1gePb39HezfFuFZjgkuHoWdyj/+Y4SdjBoaCmusJ+NKlUTJAbKv0SdiUJH+x4An3l+yqJYAohoj7PaGXNsxqbCIXPxR5FmzOD0a0uUJW976VdPNcS/p3AV953ztwKDtPpeM7XhF1792EjQ6ZFxbywZvUK/OUhJ7H6m0sweT5zyTigfD/qwJpT58KGjddAmBwKx/nv8oVLwwu7d4U7bruefolaeWY+5Es2yv8k6ksQy9qDsB3phhDrsyKHthzgYD4HRepl7GkuQ9gN4SePk194YV91OFzbFFZt2Brm07ebW+qZI8glqSiFiJsf7/EM9mhpqdlUYVWGb33rwbBk8QLmqWmAQbMBYXKw02oKzzy3i4oPiGH6zXIsU5K0TKNdMsmbuRwu8bqERVAF80O9wP2990cLIsGkhx55PPziu36FapH94XnmCEF4bT8euCM3PLcvJby8ZxfVA5V8V9C2+aGaOfQCVnU3Xb+FO8VDmyD4EcjKdIhcyj1Ce2sX46sweuMLvnUyN+jrnyxwAUp85+3bsPhi/PJMxmn/ASr0uiFPi7CsG4JM7MXGrgXlc7kZPFhyGWifdJnxQ+D0OTzq//H7O7CbmxNqTreEquWLw/rrVoZ5i8vDboDfQpTtzz5zGHX0IsDA+ag+sYEbPh+KCYvuO9cSUnj2l7nGQ0dOkOOCpQ/XN3vB4nDiDPk+gIHnGTv/6YPzw3t/hywKiE4zK5yv51ARNg3CVau1lVTS/P5//29U1C0Pv/aeD0FgHkVpmkr/YVyy3nz3wW+Fd7z9bbF961gb/VpFaHgzZITWVqfJYzDjYw3Er6CuhMl85vAs5irXgEwIuy6IAauFrCCQAJHwNtBcG6Vsq1AA8E+jHnfu1EJmFjYxGpsMAEBrk+La5/x1CYC5ibF/5+3YG7F+9EHeNQJ0LsdeSHJTtXQEmxhPruBLITcAACAASURBVI9aTO4/uD+O+VIsF4uwXDqKutbKSxXsWkMex3LNsHaV9c2sid3M5cmssaqeUyE23Utou1XD9fke+wlKv43AadfXb37zG+FX//27I2F2BEW7in2tGUeZ34eY56ySNFR4Gtc1Z316eOybJ7leqhogcbWZWQxZkosFkvPELFX+gO/1EC9emxtfCWp/John9o4kUy9jMBdg02dxzd3zwvkayFfmBoORzTLoZZ/Tzn0IRgvouayWE2Qv+GpGk3sDyUIzTCKYxzwV7QMZU6m0fWq0woJgZ+8h3T1ElWYWc143YGsDoPc4e4FKCMZMxAl9LVSEtTWEHJ5b9ZFq+ibWm4VlrNcp4e/+/lTYdG0RFnvkUFEh1ggp3o2rVg9FD31cFlg8YH4Ib7h7HWRKZcigPS6yV6ljLC5eUokgID2sqJodLnU2Q3LS6ZhnleSPsza1Yk13kWoGdkbhqUPnsI3rDRvWLCVs2uyCznAY0iu7cAYVJdtYJ85R+bgkLKmE7G09H56DxHAtymF8tkFQmuk2iz2e+48qiNBOxm8G69KKzRvDt7/2lUhSLUXA4LPYjj2m69KGDeujbU8ENPl2z2XQucr586yBzOaRqBimL5pXtXrt2qjmPwYpYd+QHFP8MkDFq6C5lQwZzDfO67ns9erZ+/QwpuZDlLRiDyUBmUf7SES18BxrsG6bhUVgJXN9MiRF+9nT0QKwgoqCFvrPXPrJIHNYD/uWbNqsD2vW1GSvB0uoRgPruyGkRvmdtvDxj36A+a+eiqfjkAX9EHXZsfqzmPe4BM07v2ouGSCQBrlcV2Nd3Bc3WelSOjvs3LU75qZpCee66Trr/mAZlb47mAck5hSR7KdqtpfxsIX91Q5y9BRVOL4uUKVROIP3Zu/1jw9+Pfwi2Ua5GcmsM+2RjN4L4b+EDB0rhZ/buScsW7kuPL9rX1i6Yh3PKA/SqYP8KHLrtEaEADHrrRabwkwESOaTjEBkdFEhZ9VJBYTdPqpwL/P8Mui7gwagM+57IQUT+wcrcAyh1lI2UVEjeO98klDvu3wn6I/v/s7CcO//OpHYX/AaKxin8e2zLGPP1Q9RT4R6OM9+YytCIrvvzKIZrM0V4ff+4JPYifH8IWQUX7RRieNeQkLCvYL7CD/bfYbzmJW6zgG5zJPa85n94j6+jedbw726X7Pa1vw590bOqVpdmQvo/t/+6TzkPZpnGG08Jyw/ncPS6W/mE2px5fzcD8guUR0rds0AsmyO76OfXhpW/ZcTUQDj3Jw42FsNkbACdb8TqyKu3EOCZFWw494nUTxh6/l2CRLh1GfXhsrfPHClouLKQW7CyupKJUei6a+A0a+2wErsmyarM+J7TFRxnPp8guj40YqP+BtcyyTRceVzJ/5j2Yf2xrlxMkB90iJLa9urq4BjlXC8v1dA8smt3eS/aB87+XkSH7GNeB+r5/290lkzIOgRvRBmP4bg4gBVn/YTt4vVJ4/Huct94AXmjzGezWWIzD7Iy/wc1rqB5LCkYkP4hbe+GwKsl3NVPnO+mTGsXVTRJnZw9uuJBkw0TuJ6Ew0qPfWjt/+qv79eAOfqN7tCcMXB5NeUBdZPbfypH061wFQLTLXAz20LTBEgr/VoXu/6OUWATBEgr9XHXrXHOkYFyDAEgaCZh0KDxwXUOwClVeMUYS/h/kv1aRVhs9ls3seiKio5ghWGgHuYECjwIGSwt6pLwVI3vwZAqsa0XH0pCsNdu/dx+M3Hn/4ioB0hs7Pnh5dRKfaQUPocP1u7eWvoArxAkBMDx4fxVleUk5tLmTkq7vFxlLSAy5OHic99YG741c8SWgpoKWA4gnI7VgygvJtHEGcHn2sA9UUOf90o8DwY93D4WwqY0srPtPUwm8J/V/llaKzkRC+EhYcUD+3mb1hiPy6IiE3SUQ7mCeBXdfslwMm5EWCyKsJDlaSJVgBNAFmWzavCt1Q/kxBsFUyjgJOqYvs4UBVyqLyA+lQ7lO98+0E274BgtF0OvyOhoyr3DAdDFW363p44XhMPXwIQAjl5AA0XAIIEHCQ/BJd37XwREmNNrIw4CzigV7aAwULAplkzDQBE/f3CMxz62jl8L0YpjO0UB0ED1vNRRS2CiDLw9tuAecnJY4Aut6OqnIkt2F6UzQujrUohgMlNN93CoaM2flctxH6HQ6ve7bUoPAsJ150BGPbygZfD1z+xMbzjD/ZFazEtJqzSMTdmCdUWhwHcNgOQ5PF8T544QV/BTk1VJICHz1AiZxLYWgrgYj7CGPkOAtWjACI3EbDa0nguVh/tP3QUEoLDOeRHBqCEpJ5nmdFLVITwX4K0M4pmxtDUA2SHVMybjfqaqpEF88I8QNIigBWBGq3e6lCFtmNloppcr+CZEEe1p6rDtYRQa8mWYnk99lVNbZ0QdthcQboMEJqdThWTz2kIwMBKB89NknWCnZfNmEBVW0KGiVU/nQCuF6mI0obGqgoriLSm0As9F1JE4C9aTqmCY7wJAiGfjwHxVoBo1+Kh3Aoe+79AURqH8nx8u2sIMZUAWQ0gbvXHAUAVQ9WTQNF+NARdAmQy/8NDqn2oDFW14Gk8AnINEfzTkzmew145pEZ1JNeSzbVqI2EYp2pLx6hkiPOAB+MYjglQKInE20zYKEwEhXLGTFhoYagxEQSaIEASh74JM/H4N73CEwfSxGVcNgidsZDN2FJZXkJlQRZEY/fF9nAGixyD7fMA9M3WmQfgM2/OAsKaX8AGCy9+xv0qgoXbsA6Zi7VLGV77c0oKyfLA5oYPOEguThokw6r1Wwn5Hg5f+vp3QlE5fZPPOHpkX1iHLU1RIXZmkINWyw0B9icxBwCxAng38pzI8wGIvDQ8CHE3PSRBgKRcHgp92NKEjJJwprk/fPeJF8MgYdx33vNGSK5+xjM2eblkPnS3hK0ErvPgIVNQDgNgOo/s3PkcNlrYUm29jj6GZX09uSbf/QHXNBNQNivMwhJPa688rJL6BgB1qCQZoLqknLyOzVjMTQOAGKI/JFMJ8sTTO+AsUgFSB0IOYa5OtC2Qy7/53qXhr//hXLj1lpsimbT9icewnTsN6XM71nodZGNApJyrCddcQ+YIpNEI1U6StJjgA/imMG566HOD4UTN2RhuXAYwOQAhNndeKVY+SwBpW2JFzggEiBZhFwX76ZeSc/rSGwBsH8pgfluEQnh6HnO+mQj48Z+p6wpff/BxSPHssGbLxnDt7RvCjDkFoakdIHP+4vDgN58KzQ0t4cMffBegB6RhGgBtMvZ4w4LiVhnxXA+fCKepzjFzahgQZRgLmBTWpDrAdlXwv3xfdvi1//ZimIXVkn7tMyAGJFKLsVg7d/IIoGNqWMbcVQppmsxcmk+/y2Vef+jb38KKaHMkns0gOMyYuwXLsF7Gs18njp+MALL2Suup4himouRRKvfuvO22RHAzA0MFt2tNCRVikuhtzBEFgH+nIDQkR80dupYQ81qqH5wD8iBmCrkurZAunCNnibVAFXwq43IxIOZxLJgkQLRIaSLc+sDR6lhd4biVxJeg1g5yMYSP8+z+A/ujH/0CbBe7KFHohIRyrdJmRpBwlOom18ph+pFZHwnrl4FIWqQx/q0AsYq0E0V+I9UtvrdVRZIhEvqVsZIkC4KmlrBaKlisKuO1Z6mCUUggyJqzcDg8+tUj/AxLTizHBGWbeB9xvnVL5sd5qJhnYpWln2Fortds5YsBvRLmqvtz+ZwmRBnFvOfKbQVh4HxhyIIgfeLRR8ItBNCnMDlfQnywA9X97XfeEU6yrqczLpyPG7Wvo63dDzh/+syGEDtk2nb0iRSAdAkQiRDnswzW6mzW22Q+exSQ+BTVpQUILGZAGqWxFrazDmeKodEXLlLBkUL7ldD+7YDul1k/9r/cAGGZDNFQGg6d4p7MlADka+G9WrsBptnysLQwhrLCO375HeEYYO5ciJXFK5fzjKg8JXx7xWJypVrOkgPSG84cORjKsJrKJty6FhV0PRUg+cVloYl8j7rzbeGGm29hDJyLtkV7sT2zinQe6+71N14f/uxzfx7e+o63hTUb14fHsdMyx2IMEYrh0b0o6JevWE0uBZW3tK9CFecj5xwrQYrYr1i16lqgfdpSAHnXEvPE5s2HDKBa0b6TY94GDWm+RQ/P1/XNnInryPbRbs39lBW8ZrIoFFG0MI2qV0lJSRXHShFznBaHF5jLJbzmskcyu8m1dTqVlCxM4fjBw1EMsAZRRxag+DBB8WexRtRiSmukKvZzDWfIoOO9LkHEZjLHXqKabgAxRe/AWKht6ohWef2Qp46xN999PeP4MERRM6B3NvMaNny086ZrtgLUF2FNlhmOHDvEuKVKmPV644ZN4SDX0AYRVQqpW00b3f2mN0YRiHl7WrQKcM+tmB+OQgwpUmigTzieOiDBHANwDDFTZx75O2chci24Mw+tmKq0ubNnhB4q0LIQCGmZKtjfj51gA2vMiVN1hIifZY5PCxs2X0uVIaTgnJk8p5N8bh+ijALmGyph6Fi6UbZz/6n0/wH2tEWMr1bOA0m8r+NasUAM9ma9cD+khaWLsEWcl1nz4kYr/jGxNjMHfPu3Aab5euDTtVG0EA2zWN9L6Gt59KmcbARAENvD5A1mYGfZSd+Yj4BmHnvRVPqDdp4vYUU6SH8ZZvBr4dl5SSEU+TZU9/j83DNYgSZhLmCu2CpaWbFncc5yT1TMs+6nT54510AbQIBAVrg/b4Acu4lx4Fh3n64lZyrjW8tAzzdWCzvuBdwT98o+iD2MlfLmnSSxn7zsAoGgy/7rfJ0KMePXkT9cEtb+9sm4N0mQIIkGUowlARIt2GgLhS+SN5NEjtXj0faJgek1JtpzwkKKP09+NmGZtfA/Ho5/Xm0zNZnpFndNP5YAkVBIXMsk0ODrTk5YXS3+td2JLdcEITK5Azv5l1vjP0uMDLGXncwZ0Y7Ma1fgJbE1Wek7WRkSw9S5xytWVu4jYye5igCZ+BDXDP81IZShcthqeeZmXQR8f6vyXJ/Gx0fi55zDom6Qik73QXv27WfP0BI2Ml+1s5czU+YiQr5s81kycrFCxeKQc8HyhatDQ21HeC/ChTxywhSWpGJ9OUTojX+mp2Xx+RP7zYRfV6JTX6kAmSJAJhrlJ/7xegGs13r/qZ9PtcBUC0y1wL/NFpgiQF7rub3e9WOKAJkiQF6rj13986S6Q78/3sJmUbLB4HEJkIseIFSScvBR8WR1QyEH24UoVZNRMw8CimhzpTrVzaqAjaCqdk8xg4ODv5vkEUAv1fQCElaAlM+dj4d1Aweay6iVAfUoP+5GodNBFciMuZXhwe8/ElZvxG8aRZaEjNc0BHiYBrjo4XeUQ/jQkIovro2feyDxM/76NxaF//CFczEoPfH5uYD+l7BOQMXIPamsNRx8BgD9JQ53KvsNZVWRewCFqgSGqjEDgbUU8qsdYNp7Uh2mBYMDq/F8Ywwcb+cgJhg0SXSovI/gEIcWAS5DvvWSNYvBQ4zt4vuk6hvOAWoWYZL1KILnG/zNYVc7qOnYIFhxIVBbhRJQ4MR76+WwdQQP6+uuuy4eQOvrmtj4jwBkozaFHDLceASQVaJEwF2LCkG0RYRqdnGdzQAPi/nvUoiZIRSt5ZSO+7yOnziEKhR1rZUU12yJnvt1ZwlZvv5moxUieCchUYalg0HpWqLt2PF0uJOw1O9973sEt68Oy7HE2LtnP+9VE4PR34RNyQ+ffDr6Ya8icPMSb7QXguMUAMPTf3J3eO/na3k+WCFxsCykn3l6PnXyRLjlphvD0cMHqTIpx1rnca7huqjy7KZNrYpZTn6AGTOpAAXNKFQNqx5FSb8OtdcCwFirNgwBxjklnOIetL8ax7oqBQujNNpEUkMSbxrPIdOf6cVPaGsaYaDmR8wB/C6eLliFZY+HdMEYCKBSVJs7qHBpaWmPVUPFgNjXXrOGMvsuwF3ARhSgfRB3OQUzyK8ZJpAaqxqC4rNzAVM45KpSNJg1WmDZJ7luz8c5gPWOCQ+aXag1ZwMOesjuoepIkLMbIk5LhQGIoh4O46mSCBN9Pgkg1pD4ItpP1bggkxUgqp1VahdRgaS9gwSI4Jako6G/pwihbwPQMDtCdWO0cdFegfeVAPnfX7kQ+30iu0NwaXokLR3Ho9xDtDbgtV6HZE3C3zpxSJw8BGcyV2i74Fg3K8dDvTZYvjZabVFRpl1Vgrz0UD9JgHggT0xLgiuvkB/+yyQBMjGxR4sJOcCEylRAzP+12sYqtVmA0qn8TJBLtaFgaxZ9QEKxBNV6LqBKL+1sLsUBAp83bN7A5YxS3ZAFiIiF1LJFEBiQOFQo7d93gGqpVVgyLeLCMsI3vv1wDMwuB8jbs+fZcNddNzLemlGa5gM+rQRIq8F6C/s/iIhqANAFAv/k7Vixo1I/BWAyZRDrGkizkaTpkL4E5D57iByKA+G+t70dcJtQz5lZEJWlEHDHqUxZTtszn82rCq2QCdrxPPXMD6Mm8Y677gF8xFqPOfRJbAQFuyqxyMvjHvsgn2bQDs0XGrBXAdAjJHl+xZywheqOXrKdVPKP4ldu9ccY85UWbmVUx2iF+MtvLQvffLgzrF1L+O7p2rBx7WqqtZrCPquzIEduueXWmEMxiuVO23mCj9fhUT7Yh80O1UuQp6S8h84msnGO1sYA3lwyUS7zoEohEy6NDqD4L+NxDWJLMRy6mZ+sKjELaBBgqoMqqgttgGGSaTzPl/ftDu9577tDV8PZkAdYVl/XzHMvDB//xOciabEawOP6uzeFYgiQkEGl3LSi8OKz1eElbMP+y0c+EGYVa9fSHoYgXDIzZ4QBc1QgQE6cPA14T9A6SuCOHmxLALCmQwzffOfd4SkU1++4f1p4+wcfClVYDxYgANDeRmsmLdZG+wh6pyrkmi2bwhzm8R6INgOISdkJTzzycPjlf/croZ0slZ0vvIA91m2RIM9Hid4FuPgsGQAVCwgRZx3Sgq+TdfcomQnbmH8lq7Vj2vHMM/ThmdFC0ioLFfJas1iB0EzmkNlZb3ngbcyLx5l/F7NepMVcoOlUlTWeOBqa6uogibtDF+REOUr9Des2hGTECR1Yb2VgYfXcSwRTU2Ej+SGw5J8CTYZDl1Ltqf3faciIKqy+6rgPLRWjgpg5QTuvDes3xesaYv6qJlMqn/XSdW8a61cJYKPgdg0gZBGgv976d7/hrrB7z54IWonc1rMO34d12DTtvJgTOyBytJ/qAczc+kDCMubsLsqj6JedzH3ZEMG7qU7SRs02WLMokQ/h4O/nus3f0qdfgcZkIPAobX79LTNftQ+6fHF2nHckdUboewoDBOfzmUcNhLdywEqRVEBNxQaKF6xydI/QQrsLhlqlkiZBy7SVqqUclQ/ELHAtKNKtwGOOTKMtkviuJnR9CdWOLHjEVgywZjC3Uy3Qdb4rDLK3mEVlUzZVG71nqhkO/bGCoa6hNVBoEA6Bm+Zwi5mFpYDvF0Md4ejK4hcvqwxr1y8J3QNYTdF/S+dXYANXTiXDXAhc7L7G6csXqfRpqQsN9I9CAH9BvabzrWHXnmORnCgFYO7uvxSmlxO63U3VDWNuAAKzCnIyH1W++71HIYR6UKD8h//8W9gGnQuzCfReMIdnzjMau8w8yXs+8tijrHVlrE3Mu3zOLNawGZBb3RBwWoRKzJsDsmXzJsjc7rgnWQhpKOkyCyFEI/OvuVRaCdWeOcdcwZ6GMbCSPDHXCu3XBIrr6C+SH67LqvrTJdn5d9f8LEhH+CfmEqoK6Q+59mf6gWH16az/ri/12H5KZM2twPaGcTHQ1ca6QBg2z/3FXbvCLbfdFA5S0beYKi/HwzDChwxLbSi5aYZwPXyyPlTXXQipzC2LsJybW1aA6KeJvKQmCKs8MjnKsGgqCaVzy5hPksLO3S9gW9lNhd6MCOYWsy+aTXXZs8+8EFavW0fVM/sFKlfcDxZZ7cV+TdJxJeMvh31jI2PBKtpufl5H5UgZe9Ms9gR19NFCLBx7sResrTnNvbKHgNi2UmcpFmjTIRSsChPwN+PC+fEfv/dYyOS6e6naXQ8BcpZql2lF08j4YMwgAtIWLIO1SgsrmV7HtARkO31xyPw69mAs2JwDEBRgizjAvvP7H1t7ZVzd/4dnYxsnJdLOI1b84G/PvfLzt3+6jr1CYr03KcU/3U/MxDqNnQT9LQuBwBDjhmdnfg/9JY292RzaM4+x6H48gz/bWVtOsBZ5XSEPeyOesXudeggMq00lEVauXMkYzaASmgo7zi9WILtf0ZJz0gpLMrmLdU+iX2Be4qOCfuG8MinoUtSVQn+xskVyRZLOuUsiRKGHdpKO/1gV5n6f9hPWlxCJwefMA5IfayA/FGRF8iNWDiQqCSRAJjPRPCN4fnLOcY51Hh2mb/rffnaCBElkq8V/4x1GaB8r7s78ydpQ9ZuHYi6hWL37KSsuJt/7JxEg4+zJ4zXx+po/T2R8LP7Qnith5pNZIInnOR6qsb9aToXHFTsub4pvz0vRHpW2t43tAdqIuedVhGZVu8IX5+TJal+r4SbbZKK7JD5mgvyIf+EFaeY2mb3EOJfsdo2yWtH9XQ9k70ms2ablsZfjG7lOOMledzbz4DyI2A7sRq3q60XwBq0USotLEaYMhYZzjSE/qzAkX8oOq5atR9R1Dx9FRt8YfSEZ+1mq8TIRTsUKkFdVeUwRIK9aSF/jL68XwPpZPmvqtVMtMNUCUy3wb6cFpgiQ13pWr3f9mCJApgiQ1+pjV/886aVHPzQ+CkBczKGkFY/lqPABVMkBmPIA4qEjF0V50QwU8qj0l86bGYZ5XQaHspOAfIsAEQz91nonBocC2poN4ua5E4W11RgGc1tdYbn5edR1eBMBPA2GHhTDp7EYaIQM2Y8He3H5vJAOKNLD5jkTxXwmAINKcsmODA5hfajQRrEl8PDi3wW23WR/8dcrw2/+VSPAb1e0tvCQIbAW1fz8rpvxLg5Ky5ctixUUAs2bCVXVvkPFWDl2Pwa61mCl5ADUb93qEEGoOgAl1WaqF49iFTUbwN0N/wWAKYFksxm0KzEsXcJEQEaASNKjA6BDsDib91HxN+GUHNZADhw9ehSLnb6wbBke6AaWc7A3W8JwVgHn6bS5tlbRwor7VZGbOIRlo36qjweDDsC3ClSbM1DU2Q4NKEv9Vgko6JDHdRpYuYH3PAsAfhb/9hUQFwLUDRAAkh9DVDNYiXEEa5zVK9eQ87EoVn+8+MKL8dlpE7VixdKwC6socwHe/KZ7woMPPoiV1cpo3XQBMG06IZs7CVBfgCLVkPtNmzdzcC8Pf/N3f4v9wjK84M+Hv/pPK8Kd/3k7QeFV0a9ZwN7slnaAERWi8wAg9LLfh43DbP7OeThmmRzBhmEOliQrsJwxSL0V8sbA6iJU4U2Eod9wzWbUjykAjN2E7O6nX0I+cPjvheTyqKdK1Uom7ZcKadMxFJvdqHBVoNehmF6Knch0wjjTOYTPxgZGcFfSRaCon2qMrs5eKpw6qMI5Rz/vDG98402Ag5UoWdtCM0D2TqyRklGZ5RZgLQF4K6iah5reg2uaYbqQHxJzZoCMQV5konj0MGwVTgF9psvqI/q8FUKxUoLToFUfHvw9sPeiCJwO+eKh3d/PkkSbUBSqcFZV7aFS//NBAEPB7S6ADa3ZJMo8mE/jOanUbqM/inUk02+tLvKQKUjwu++cGf73V1viIXfSxkDLrqjC1/ZKaxIO61GZqP3UhKrPMS4YNemR7WsFq1Rmxv7OzwUQU7Wn4J5GaIsM1PMSl556J4NAXyE/JEQS1SWJr8mTsZN6YmJX3Rt/wk0bqm5ApsCCNmvOM5IfuiVUo6Y1C0A7HC3g0ukDWtMUcH3mu5xhDCXzbzNmlWDnhx0f4bob1qwI5VhyFAEEvgDYazbBCkg+lc892GHt2X8sHDh2Oqxcu475oYn5bDpzxfTQ0Hg2LEdBLzGVDHCRC6hxcN/esIa+34ttyjTmsXSROsCeQFAx8Cm+NilkHWWEw6daw7e+90S4C/Kwd7AHWAgyYegiVmtLAGeofmDu0dIkFeJu0GwX+tKOZ58LG7dsi7YmOflF2AC1hr/50tdQIW+LeTGCIjlUBvQCjKdnJDEnFvAc0sKKyvkhHxLZZ1mNlV4beRjTsdLavuN5bFsWhdkQNlvWDYYvfYvQ6fXkbKDy9h6sOPrLz31uYs7sZ35ZCqFEdR84YW9nK/ZUgMHMNX0N5wF8CSRmXn9p9wFImNmAvAWQM7XhtrvvIhC5AbumnEjKjANwWgVQgrJTxeggquV2vPd3Ya+3ajWBvowLradOoGR/6/33ku0xyLzFeoSC/XvYYNU19oeyeRVh0ZoFYdb8IggQ7LgA7+rPkvEwb0FYsWQBgePHyBqhr5unQmbIKNdVB4kyxJ9LmL+eePLZMIj9RdWSlYDtgOKEox/HovESc/aff+rG8HtfqAsp3Fs3AHEafasMUHPwYkuYTZWQVUXLF1eF559+MrzhtlvC4w8/FN54x23YbLEeoNZ++KHvhXf98jvjNUl0djLnHEAJvnTZimjLcqqmmnkIAgiV+CJI9RHWOTOgztAm1113fczQ2EQ15Ense+pRyd9731sIez0WDkJkrN+wMa5zjnnJu3EI8PNUwaWQW9IF4d8HALRs0aI4VnLMVzCol2c+QDXb7v1HWOe76R8EEANgq8i3jxUACFdyHW2sa66zEs6CWf7cCgtJBgUPi7G3qlq4OJKeDxMsnsM8IXCbzX0sgGivBeCu43rXkQ+lUrua3C3X2zHmIfOk1lwL6PkTvnZ/vzZsuu4GxkwXljxUR7LnePnQEZTwKL35HSs+Vi6vZC2sZC6jSog1XavK2+6S3AjYiQGGohzeuDUfULuXNh3Ceg6rOOYKCWzn2mzGon3L4PM82qCKdXWE+5PcOES2wlKyZ4ogqLTA0o5JvvUCBEgxgKsAHrMX8x8V9Wt8qgAAIABJREFUCOw/Mhhj4mXadKYz6WTRXuOMz2zaeozPHoAEmEa7PEZ2z11vfGNox4qqrQlrStbL7CRAe0jEJGz0GERhkPmyDnKruaOfCgCqWGdg50VlmJkFWfmQOYB3mVzX9l3PhTHWqi3XXhteIlS+EKX+R37rN6lubQ3DvVTZzsVSCAIkZag79HOfHaxRY4zJhx8/FMn35RBIITM/HDk/ENZcczO2TLv4t4qwsIxqIOzs+th7PPbsC+EY4+RGKpO2bloTdj79eFhcXkR/X8LYSQt7Xz4U/v6rj4b/+on3k/cyI7y4e3eYAxlzgryZLVRkVrEn7ObZ1GunRYVpC6HvHR0XeH4IYnimcxifP3zyyWgxtBrLo5cgyPppr/UbN1Kpi2WZ/Yl52uekVdt8bKSi3ShimFKtBK0iFBCm3zveihC4TGMtHAGA9d/TrbICoHZ/JihtVYfK/rMQBGn8rlZvl1n7cgD4q48fCYuwxhpD1DDMfirZ/Ra/204+UF8vplbJOVjjUYGEZ2Eq8+D06VlUuhaE0wgtLlJFUUilVhJ9rp/5SeJjwcL5bG+TIxgr2L+QsXL44FHW6T7up5NslqWRaHRvoCjHCpcNGzdEwcA09ieKkWZAXH7vkUfDthtuZI4ms4O9dq/5dBAbB4/URpHK2dMnwzNPPkH12A3hxuu2xvnxUSqbVpE3NKu0nHwYImDIPnjo4SeiVZekyBzGdBZ7ulTWCPemEpVz586L40jA/Wsff3Ug948bpg986mTMvpDs+O5vIwz4ka+3f+pcBLEVJ0x+SxBaARLXb56Pe6xOxDd52IRdgswrx4ptBmtujnsSzh8jVF9X0p+sMsmmj1h/8fTzz9P32NeT5eB7OJ5r2dPWsLa4Pq5hjzsDkY97G+cERVxm90lemBfknn2QPtSvSgZSI+bRsO+qoXp5BZaAWk9JcjZhSZqGcMYqEIkR9/XuibSwTWOPMTYOoU1/c281wHx04I8QUPzI1+rf1voqNsOVyo/JKpBJYiKRXcK6aZUw/x0rTbiGKCyZ2Pu41xplbfTzrUCUILFSx3t0D3bqj7HE+g/7EwQ1v+f549QfJ3K7rv5a+CFss9wzacVF9XnNpNXVhwg319RpQowSHyvvNfmsJgmSZb+xL9r+KQwqwgbYdWWA8arlr3s+hRn2n2gfTB+WCLF9FVX5uYkqkMQObhShg39aTR+phahvmSDJ+O8c+ma0ZVRABOFUpDiM52c79EHCKZhaCbHsYzzLfFlHFfYmrIG1iGyE4BthjrDdtcZrR4BmBchs9iHNjdjyMoZL8meFi6094RMf/yT7xGzEAmP0R7Jv2ugP2eQCKu6ZqNZJ2F/FXjvx7X9fvT/9J019RRT0T3/ys//L/5sWWK8XoHmleuhnb9Gp35hqgakWmGqBf60WmCJAXqvl/+8TIK93/ZkU5L7WnfyYn78qV+z/x+//M37lagLon/Hy/+de8rPef9KjX/2l8VUcQttRzLQC1rHVDsNstguweVHhNMYOdZTvoeHRsLRqfihMG8IqhvJzDqqtAAML8FtP4qByGKsNQ4PNNugHQDGQu38AAADSRNunWRyUVZnpOdyDWn7W3IWhEauUAyfOhlrsGc6hsh9HnT2Dw+EYB6HoBTu5MY97Hu1zqIGYiAiY3KhHy11e95cfXhB+7fPYP3AY1RqoDzJEEL0YMkIQuhigbecLOzkYjwHkbWWz3BSJD0HdHq5XGw/tOrTWUF12FiVg9DPmy9cZDNve3kolRXEEUwVjWrBsmE9guq8t5mAvUOUFWk6v3ZMVINoYCQL7ZXaJxIVZHR4KtJ4y18QA3E4OpCpkZwHIStxo16RNlBYJ86hk8RCgWuzZF3dR9VEciREVi1asCPz6uycACzycXUuY+IH9qAqxvDkNqWMo6EsAHXpMz+db0Orpp5+KQbTltLfVCGaRzAMAnTO7PFqaPbtjB4AIoAcETTnqbZWYe/fuxTd8ZrwfK2gkx2pQ3N1+113huRdfiGH3CwHB1qF0PEDwqL9z/733QVxwUMEP/c8/ujq8+Xd3oZpNQ5VXEp9VPkpoLYuaqa5Jx26hAyXuXECOAsApnOWjr75BuSpI7XNpWDTEroGqvRTLorzs9LAYG4t+AKRGFJP2rQ5Ii2EqM/h/Pis55ivMIUxZK7Bnse9avWIVSusdkDtzItGRgYf/EsDMFA7q7R3NtHtzDG5t4IClxLeecvvODvrqof3huhs3hptuuRErt5cB6AisbbgQXtp3MKozR+nfWRyiEp7RHiY9cOorn1DdCZwlA87Yrwxld2z0AFamcY2CAnWAcuXlcyPxYa5KHqTKeTz7tSvSt7qIMdlrfgIVJMUAGV2OWfrsfKzpylHg6n9tn7iE8r6L9mhDJayPvcHqgiiCmB6cre6KB+b432SA/NLM8D+/fD4CNiq4DTmVOLhiqRAtERIH+slqC382zGFTgi3a9/B671fbCbN1TlRXR+se1ZlDgAUSimYHJA7riUPkpLIxKrevVJQkFqg4kU2M+1ex+gkTrolD+8TrrlSUTHiPx2P9Ve/PX7w3c2DMavCZSMIlASRM43pVhPthZSj6Z/AcemjXYSqMxgAzBddWQihqN2TlwNPP7+PZkOMDOC+IbAiyIIbvWYkSu4j+bFD9kf27w4ZVS8kToU2x+MiUAGFehR1CPkp4e8iBQIP0Gs8NDz70KFke9WEdVQVrNq4OrV2oqDuawgLyPrZgrVKHxYtVFBIno1TMHTlMbpE2Icy3M6hSOok9Uh2kpc9TuyZtLlQ5X8YuLZfxUcbc6/w7XSIG0DAHoEcbqAsQz9n5EGZ9BP0yz5jb8sFfXRwee6oTQofcAoDWDvsX4//l3XuwU1sbfvDIdmyOlkDcLoqVB8lYUhQABPcbKiwhTIZHDSTzAASkVoetKI0HAb9ve+ObUG4eJ0cjUJ1WwX1gW8TcK1kwgFp3JvPKkSNHsY+BtGDutOrQ/mN/1iM/ztOAlJKQp2vPhy996XGyLLaEKvIGMvMYv6tQYs/IDtuffDzcdfsdBE2jIsWapfroITI4VoVL3R2QI2cjwDEL0keStH/wcniG5wlDQsA9VjgtgIJUKHYwt87CPvEPfmtR+J0vnEFFnQm52UJgL8HfkIJLyETJ4bm3kL/gWrgGkHfP88+GrRvWQgZlhscefjisw3pO7/7hHqoZQJZOAdRJsN8GSWIllORrDyDdVsBPCTjn7yd/uD3O1RXzqTJsN6OgElL3ZQjvhvCud//7WAnYQf6RGT/TsPgT6I0+6/QNrfyyIVdTsSyUzLtMHzSo2jW3m/cSTKzBCqkONbv2QwoMLrRD5jB3GLreyBx96803x6rBCHRxHW3MRxkASye5bhX65/j7tmuvjwSO5Ovjjz9GvsUCAPvGmIFQBHHdSv9efwPEzE/4eum5HtT4BGxr48fcIOmg1eF1gL1/+unPhA9/6EOxgm0YgM1KwXbmQoE2QbUnnvhhuPGeN0e1t2v1Eaz/3vYLkPcHxgE6AdA3J9bZ57ejlueezLqyErSWKjnXuDn0Y9dKyWatkrJRFjdQxaKdUilr/I4nthM0vi0q3V8+eAgCrywKPQogHs5gmTaTqpZLVMBqsWI+WSrrhpuMhEd/Yn50b5BhkDIAoGuSlZ0vPPdcuPUNbwjPPr6d4PF1WF6NQpJQNYQ1W6CCDA84iKtO7qmLZ0IGGLhb//mGUARpOQMC5fgpKm4BfpsuZ4e/23EwXGS6Wrl4ephZnBeWEIr+zl/5pXC85jiVNHXhuk0rQvoI1U3dzWTztIZu+nQ74N4jPzwdldY33bIqnL04EPa3YadDpdb6VUvCltULwsIS8hhKsVrDqmnHngNUnXSEW264PqwlaDuP+/nu178Z7nnjvayvl8Ijjz8eautPhYrFFeHON90VnmVvkUR1S3ZeMZ+RCYF3U7TAamg4Qx7MbOw2nwhbt64Mh6i4m1uxLPr3+zzcP7mvEmxeCXDvnkobIYmnbProYUQigqsVjKP9ZHC1006z55RFO0nJq0GIyRLWwU7GpmHmkpKx4EC7RasPrf6j6skvRTr9rH/TeO9cq5IBnLV5Pc8YXocg5eLZmkB9V2iDWJgFWD5ATkpP13A4Vt1AFRjWXe3YsppzlIFlH0BsC9ZRSQh5JHSSzb6iT5TNLY25S0UlvD+VAu7FZkKQDJC901BPrg+ft3HbJgjrhlitsqBifjhEhax5b66nzt8trJOzqZT+9ncfClshA2sQrWQ71hmHB6gwnTl/Sfzcaqq9ziEAWcE8fO01myD3CLmnSmI5FZ/uIU4C7I+yAWqCHB9mz+s+4BgZVin5JSGFNrHSu5P7GLw0RKVsSvjb36gM9/+vA5EI1XZUEZOVssOIQAaxKJs5YTnXLwLPPO8Ycp/sOFTsI9lp1YX/XoZgZRBCV0Bc4kFLNMPgrU4ZYWwp4JhdSjU25wMrebPkqbCHLKPaLos20DpyEWIa52or4LSj7eU6rJLNhJCQrJA8q4YcPgbpdpm5zerFEubFIvZkhpRrq2alSDXVAoOsa2uwhFU4ZPWEggz3FO51tJyKlduwg1bKSmz47xJmipcGuG4LQdzHCNQPYb+qgOPQH26O/Wrjx47G61RoMorlaCTdYrUSFSzsj815yaWvdkDYag9sdZKCrHxEKVZBS7wqVvJLsZYkyCBWZfnsldwmnWHNKuFMYFaP1TopVH26z1WQ1cWafeYvErkdk19aY/n+7uGmMXcpiqn93CtVO75u0a8+EyvTC9jf2y/6GXf2BwUWWrc2fSERar7648djBbpimfnzqURyT8j7DfOch2EgPB92IwzR2i2KdfiZ4i9JzDnMp1Y5XeCMoZDKL/tSJlUXjnf73TjV16MM2DHWw3TmOi1M2Rwz/12OVYxL2WekczbIZlz7DI8ePsoeajzcSmXlDx55DJKLIPsbb4pElGIl95gliF76sQ2UfPEMlYu9m21+kTWwq60D20GEaqOp4X984jOcESGeBrXvQpSRWxxFQ8lOvkqnkswqSezbE9RN3MFPfP9kEOVnPYC/6uHFqWuSdJnc217155Vq6B/9rR//939KoLz2773e6//pANZku70eEOqV9nntu5l6xVQLTLXAVAv8vLTAFAFy9ZOYXCuuXjP+768//xIExuvpT6+PwH+97fN6rvzn4Xf/pe8/6ZEv/9J4KWCHXs5tlBePJaFEQlWXzQZeJXpSMrJBPIR7UcjO5dBSSlX8vNIiApLZmHPYyAOAa6gGIAHw0q7FcnNBgAsA2RIGOYQTCw4swz6gj43pOIDM8zv3hcolq8Ou/cdD12BSOI867iyB0tlslHNQGI0JKkiCRAJET2fewG82gMnYxFytUoq2xPzoixAgH4QAsarADAf/NPg4nwO0ZIHKorNcc8X8Kg6dR8IagjbPaovlIQ5wvQrgXmuoLg4jKo88jPpld3UDroXRSdRH+r2rvpXkcLPqQamHg14/pfWdbMirOMzWY1dgWXsi1HAsVolYxp3Cv1meL0DswUj1nwSImRQjHD58X8F3QT/JB33RVUItW7okKiLrAULPA3JbdSMYpp3XjTfcEBXU1SeOA3S0YU21IlZMGCCay+/MB8g7BYDVAHh1FyBMB5Y8HvzNuDAsXWujSqpIKgEZmrhuwWyzJh4BxPNn2nRJavj5glVJPAcrRBZxTbkoKM+gWi7CbseQzBaeucr/jevWh+chUN5DuLKHjhefez7cetPN4SRVFP/zfbPD1g88BriHUpJnvG79Gn6vOXr3tvP78yFkSgGasnl+vYCqBbT9KkiYVqwhTqP4y4cUSAd4SuGAIgA0HRXhUoKJVdtqr9bd1Q9gBxFGOXsqYFc6JIN5MnMr50Wi5SBh6Ut5RnshMIrJMVmBLZAH2p7uizGboxO7nDGA44WoobMzAQlR7XaTv1Bbcy6GiFYsnA1JxsEREGsANRvwf6gm2DiLkEVgl6g2leRKyNwkQAC5tCnQe5lDqa+RTPAecgCke7CjSOMgqC+2xJMHez3Lhzm09aPYvsTFp2I5kqUFDG3MMZL+gu0AfaaPZ2m5/0zAihmAxb0opbUKUHEtcKidlgdzq3JUNfZx8DTgWiDBUFUDPwXFJED+x1fOJ5R6HOajXZXS50h6JJR/HqjjP3BY9UBvldUgGSyOMZWFtmEGIIJASDHX47MyJDTml/AhghhmWCTCPxNj+8cd9ibVjI69Hz/ZvUKATL4mMU9cRZxMzNSTBEu0h+A6rA5J58AdA6M5+HuvKgcF3iSCSuh3AruXADnGPaDz7XhfMB81L0/6JNYjJ2oasH3BnojxmWgv5hpUkJcZp5mA4rMZCwWAYBcA/yrxW8flBjAeyxbajQeIxDE3DNVCfGYJFAxjTXOEqjvmAiog6gEL1m5eD/heivXKYYiDoXAP1Q89zF/6jmdQBZKRQn7N/sOxWqMOC48lKNZfPniQ/pETx6hVQh7Tx3k+adyrhI6ZHcUAHBncfxrXIQj1/Iv7APW7w0wyTfQw9zMGhpgnc1LDLzwwl6oWgF+IDfM9MukndbVnokJy955DMQT5GiqvrDDJAXS3neA1AC8glsjRSGaOP8macBm/+EMnToVtt9wWFqGyPQPof+rE4bB21bJo+2dOxjBA2SlA6EWA9Yb7VlN9Zd6F1YJ6tWvFMg8iYCmkaidK8oH+VuaK7vCtb+6A0F0L8JiPJVlpJECS0wcJuN+HQnob6s9urisZIupIuBkgV9utMSy4zlFVt3jrtaEfYLANIPipHYQFr9ocBrHCOAJBcBpwqQBStI6qteXrVoWPvrMwfOJrTdjApEUiPQtrHYnZ2RBKA9z/jdduDl/40/8v/I//+jshCSKtHuu1AxDFb3vgrdhjkV/A6xk9kQARDLrlTrIXyAGw2m0dNmMCPQWA5GYYPPitb8XMnmxAmzlY37SRQfTy/oORwFxG5YgEVXNzPSrvlZGY7UHZ3YZwwAq6sxAg5tDk5mLfcmkAJW5uBIqtrLH6ohbLvj6sQPq7h6Jitvp0DZEtAL7MP1aBSQ6sQlmbxZjtAcDKAigWjNPybj9rjTY/x7EZnEnb3HHHHVTmkNHBHN3JWqIN/nxI6EyV+PN6w/7dA9Gqa9FCMr+e34MtXGF4+7vnh11PjlLteTo88PZ741ymVUo1Nou55i6w/tUAVt4BuNUAUGn14iysu1wz2xAS7KHKQMV81ZYbwxZyVs4CDJ44fjT84i8vDi/u6OG+BQdR/1uJwbNyrnctG2dcSrDY16xsWU311gigp8KERtbFZlTDa+ibl+m7Tz31TLj+hpvIGwF0ZT1vom1nASYP0X6xCs9qN4BaCZAc5lEV4dp0Rq5WRbM2Now710/nRz9XoPs8nzGL9hsEpMulIucSzySJOTZ9ZCCkkPXDQ8JeahDLJXJTWgZCO/Zb00d7QjF2SeXTc6j66Q/5VB0+hX/91/Zh78Pn3X7NHAJ9S8NiSIhlK5eGlwDS+we6mHOKwubl88N429kwzrPtBai/cJ4K2yOMHaafuVjQXcopCj841BzSsdjqhWhdv2xOSB8+H979nl8KbVRHPb1rb8yduA3bzbmIDNqp4tn13K5w/bab4tz3HXJrUjKxJS3KDzfddRsVZM+yD7iA/d5M2iMnbKZ/zcMOK488jK5uqz/q2WdlxyDqtAysbAgftq20HZPYsp9t2IBVG+BxnZktJaXYvZGPAYhdwjwwzB5KEvAi1qtLly+hbalSjsSf8xvVbZBJYxCqVodGGywEHu6rFBqo4jekJVYt8pnJZgwwr1hVZEWk9pMpqOLzqdrowe4rD45jhP1gP0HovV1DXAPkyUASRO5I6KOPnL+ISAaiXEvEfhsUMkKSsJw1wufQ1YtAgerUeiuyuC6Jx3JEJWmELBezNz7NZxRS8TAu0Mua08T+aSV7kD7tL3kf99xWWPz9V/+BueIuxmdPzGeysu8sc1ZBaUXYQzaV/b2+/izjdlbYtm0Le58zkaDrAnQfoN3SmHcEzBX8FGHDtePpZ8N4Wk6o7+SeRi5jAZYX/vqj8191pvnwl5sBvBOVw5KT7t3yIEusyErn2XgN7azjBczd7QD6g1ansmePhKJrPz8XRJZAcG9hBZlrsCSXFbE+j+LprJvMn65LY1Qfp2E7OZ39zGVsFPPYD1WZY8fzUlChrayZJO6tFRNVkWnUDznQwLqXzX7oFNZplyR4uY4BbHV7eR4FxWR5MXdG4nQi3889aRnzmxXfVnlYeeH5wn2Qa7/787gfYr8rsC/E6rxjNqLVb/67FW9DVJAc+cNExcfa3305WlTRCyMB4nN2XxPfm/dSuOTZxHlijPOU84IVZNNoT14d28ZKCqvPYnUF9yxRJAlitfwl9lM5nDm0uZ1VhvUZ/+bnTcsio5F5JJKH9mX2uFa8VFDdY3txQooZgm5As9jzXaR6WTKgEBvG84117DnJjSpgLxkrLKi2YEvXwzPNYc469qmEBeH839wbiZ7ZZTOjOMfKi7m03wLOiWUQkzVHjzNOz4d+5uzzzJE55GkoNrJiTwu1E8wXZhN6XxetuqNfeMaZDpE3DKnYyfrSReUPSy6OmbSbvCJzqcKefMi0Xn4nift3Tbr22mvCM1gDe75IoQp6iHNoHhazexF4LUEYpfXeaUhCiScJCsmXaC2GYCjFvSxzh/dvX73M+llinhHCh4Ge1PCJj32WfyNrsB8ynHYdop9lwcZBi3BhWPJdTYDQzzDHjVkvCXnNj/96vQf0n0aA+ExjCPs/E0P5+SRAXg/5YZtPESA/sfNN/WCqBaZa4Oe4BaYIkKsfzr8KAeJh9aes3z+98+g1mrAy/df6er37i3+t6/6X+tx/6ftP2v71d40b5ucGeIBNrwQIubCASWw2tREAfMW5l002Qacc/BdXFHFw6cUKqpwDKADiRLn40cPHIviq+sgQ0ahyZ3OuunofQYZaGBly2gR4Xrlwedh94Hh4/Omd4UwTwDMe98OAZYP0qwzsiC5buuE+SWVl9Bc27diNn/ZXiXL6SIK4FeVHf/Xrkh9kQ/B6yReV/jEjgUOG4d/tBuIBzAoM9wMCDbDRlfhQnaZKsBkVWzMAuz7iHtZUtmnX4IFpEfZQKrmsvlDlXXPiWKzgUEWmbZZqVW2HzlDhoErMA1aveR9swrXS8rCm9YGHbtVngq62TeJwmFDPq4D3us3taOYQfxBPaIPXs2k/7RoE0AWgm1FLl6GsUhWmSs+qDcOHJSlE1R/Hl9uKDQkRf9/qgJvJ1/jKV74SFfBLsQCbjZJLwucYamuBmyWQKRIgVtfUAgjpI7169apwgGfm++qHrnJNUqb6uCHlrbECxLZJVvmPEjaf6hSVY96PVhWC5vM4hArIN0C03POmN0UF1iMobB/67K3hzo++GPNZnEjyOYy1AQaWoSDOg3S7hB/6EECVwEYW1zwDcHCcA/VFqmdUAicD1mpjkop6dkZhbgSbV6ICHwLcr0NFfx6/8zrUluMQd0WqwbiuMfpIXmFe/L1BiBI832Ioqarz8rLymBNRW0s4MO+ZnqpFw7RYdSNwefxINe/bxH1jV4PlzKIlFfh0U+myeBnq0FOMG0LsAZnSsSNK4dCV8IJOqIK1IpIAsb8mTxAg0cKAPpAGOCIB0teDSpD+ri+25JskQRP5E0n4UHdTaWCGgkCLNla9qCVTUgEvIBUNghU0pbNH5at9XULLCh7tLbSHWLgIBR2HXK0u9LPvBRhRrSooJOBvH/YZxgqQr6JE5st+Er2nJT8ZewkLqUTujv0/1WoVQA8BRb3j8w0eBpBS8VlANYV92cBj/blVU1q5IIihytL7TjzDSXIzQYJMLoTRkou//yRCI0GOTBhEXEV4/KRJMUGUJqpdJCusHEqmvVJob+9RYEygQzsHry+fOdDXpEYglcGBitf8kBmQsqPMjacBXLpRQBfNSFRwJd6bOYvXaHE2DCE0PjoY5s2eFS3a5swqDkmQGKMAPWaB5AmYcggfuEj1SVI2YyYFK5hdgBFUdjD/GWCeDqGXjL3UtELGBVULrSj+BUMqmRtaIInT8KsuKMDmhmvWM99wXIG1JnI6tPqQ3BFY0xZJVbRAvQSIfcQKlHSu1zDnp57ZST/u4DMXAKKgkoz88hh9pCP8yi9WAVZi00NFVirgjYrPakCPnm7ubxy0gnn/hhu30d8ADABCOyAwCyXWVIeiCM0CeKuhWqYFS6t9VKus2XxNKGE+yGF8d7Q0YHt3PlwHsGHlgqRpB8DoRiwJe6g+uMD9xGwJ7qUIS5MzzB+5qDZXUn2Sl0s1Ue8FQL1R7F5eQqFfib/9ZaywAGeWQOKnqmYlf4b5o2g63vulc8Pf//WXo0f6L7z9rSima2JgvWudBIIh8n/z5W+GEayG5lQQyE2GyRksNfIg8B59cntYqQ1YW3P44kfXhU8+1BlzKqwqWc6acBI7xLlkB1ndcz8q+M4LTeHwy3tiFsgN3Fs28/3unbuwWKqKRPU8bH/+4s/+NLz3A+/B3moHKvltkahyDLYAkLcw5q2eOg35Y/Xg0qXkRzAHfOdb38EGBJs21qwl2KyVl5ckqv8ycyHyj0J+lEMY4LUPWJNLToo/v0x1XBGZIGM8t076WhqZBj/84VPMdXNZn8fCtduuD7UAppfYzO3dvy9aTapCX0IfS2Osd1DZaY6GFpCdzPO7IHSWo9A/QybIzYQGT0fJfRRCQoZfsElCfdmqFWH6kqHw9KON6OiB4dgXHMK+Kjs9J3zw1zeG2oMFoWpNV5xjak6lx7lCAuQJqglmQnS0AnC+54PXXtknjfdWkHEAUcBnOCds3/7DaK3XjW3J/fffHzM8VO+/5a0V4cVnuiHUUEzTBlbVFbKmON9aXWcfc2x2Ql6fY91cjCWR+9dB2sY50xB0KVzBst1UOc2G8BgGTDUn5TKA2wXWLe3SzE/JYM4eH6bt2Rtl8znubwS5435Ee5kJ+5gCld6MWSvwZFbKAAAgAElEQVQOzCHKZ59htWcF6vxh7tNxMgrwOU41SfYgOQd6Uw2NY5HVFarPtIVzqNqrsFoqSBkNs1m39hxuDxnYvX31GUgfpvyUacmhqjQfxfy08NYH7g19EJf/+NgjiC8qGN8D4V333xn6646Hsc42Auaxb2KPdbaxL/QxbgZH+0MXa1B3Gv0jnXbiutOTyWArYEzftC20QQwvIMhewLeafJrVFajquZ8erEtfoIJ2/sIlUciwev0G3vM8VSBLwj6e8/N76EesBfMgwsqwqFxKPs18frcVO6585kLDiw00vsRi7JrkXq2XvnWJNct5f6GWbTyXE/r7A/gLRPczQK0EMZy7rr6RebcorptZ7DkkqrW9kgQp5d+tKGuhqlciWrIpg/2KNlzmtanuL4Swnsb1tTFPGqj8JITAIp5HEYBtMvNiDnN+D+RiFmNnCAB2HEHPhaY2gPEcAsUhasczwkWA4i5IJkn9wqKZfEZetCZcADA/nWs4z7x2shZb2KXklVHxp3K/GUslBS+tzN3TmNN6sKrauHUTcxhAMHuaPvpICYSCAhXtqCR9nPd2YEGqxd9p1tEU5hKvNY3PqyOQ/eFHH4tzgdVw2QDa6yBqrYBahmL+i1/8IpUlC5jjL0GUruX5sh9GRPHCcy+GC1TGjmayZ43tmgUBUhne/UfV9GGzWJIhtmfFudj9oHu3UwDZC7Af6yEnZpB7186vh3lh3H0s48p9rJXJ55h/zNLxObp/ce+hEEIrM6urFQ/5rcDI/Ynrk+H1I+xnClnvFtBfMnmO2suZcWaOi3OmbVdBJYhWvHuphLsesU87+95G3mc6e+6z9Il0SPnzEDUwc9GSTFHKNVgINjN+W2lfr8k+kMJa6J6c/2H5Sgg9EuSMAiUtpswoM3pIAsN9gevDcNj535e96uy2/nf3T9iHJoQsl2EQYlaI0DS/Z3skwthPUcFIhTJEQDdrv5Vn7lEX8IyH2Lcl3BCoUnY/NLGXsRrE7CvJJEPnsyGwJV1S2V9o4yrJks6+1s87z3lF4sYqDom8eTwn93TnsCC0v1lhksb8ZZadBISWuntf3hfD7QtZ3yRQrKqw0rL+84kskNUfo4qQtUCbK6s7ByEpxqkk1E7KvKn5VHrUIwRqOIvdMP1hnOux8jRJ0hyCoZBKuTw+x4p4q2+yEY9I6iikco7LYdxnUiHWzvrSCjk7xl47HfIrnXUrh9dKgGgf2MQ6M4sxcTd5g8+98Fw8Bwo71PO8y7CzaoPU0ZrxTffcEyumzACx37nPdC/nczDH0D6kFZ77eEkhq3/ra06E4rwZ7POLw4fe/zsIXOaxJ8zlmrqZpyHlED8lcQbmtxN7qdgyibOnBEuCAPnJX6/3gD5FgLwWVDJFgLxWC039fKoFplrg57EFpgiQq5/KFAHys/fR17u/+Nk/8efrN/6l7z9pz6O/Nj5i+Tab5ww2vxIg2jtcZofex2ZSec4lvIR7AGM9LM/EZmSovwsrjztDJ5voMQ61+mO/+PQzgDKZ+O7PigC5qqJegBpVWKcBHlZgW1FZtTCCoLVnGghpTAs79x4J3/7BkyED64QVhJ93s9kHeYQAke+YADo9WMja8a36xWtIUB/xBBFthb744Yrwob8kF4N9quXaCRsKg485IPMqVXYSCR0oakcAN1asWPl/2HsP+DzPwl77tq1t7T1tyXvvOHHs7J0wwijQMgKUUXrogZ6WrxDgsPlaWtpCJ9CWUpIwQhMyCEmcxHjEIx7y3kOSJWtbkrWHpXNdt2waWkoOJVB+3ydR146t8b7Pcz/3+E8ioJ4LN9xwQzy8uek8hzpX0sADjIRIjOTh+2nj9jBktrK5tpITxloIXEkKaOeexfty0y8RolJLUEhXiIcAM4pVJ2XaSRK/p7Z6ih/N6vcAFksPORBy8LH8/NSpUzHqaS4gWx0HAcFmY65U5b0AEFWgw4bNfC0HHV/bXA/fvOYmDgT+moMSTAWZZIoHLUvQdZ1ITnlAWkkp6TEiQQ6TJ69SdTW52yqIGyBqjNCyU6KMCCqLaRegsLIA3gOaKj9JkvMcJut4ryroVAOfIHbBe2uEWA1/f/PNN4fv0hGi48XYMRXNnRBA+yhVH+brH/j0leEVH90elW4W7KqUE7Qa5eA7iYOo4LMEyDwU4RmMp2yuYT3XYQCAXUu/0Tp+/qSxQYo/OWQDwC5fvIBxOH5gPnjgGCA77gkO+cWArmfq6/i9NKrpvc5mS+8niz8R5ebsmbMBIc5z3VHBc+DZTr46x3LcN1k4hVARclCbBGDTgLq1IB9nCteptKKQ63eM+J1lMQu9kTHVCJli90gqpahjZrTJynFoc4wad+PPFbgXZDNVLcEMZz4lizLUEYCLURSo3gvvUyH39+jxExFktj9hMsrRhnNEqXF4TOWQOIi6OxUiUpJPlX8aSldVzyrmHPvGeklCvYDTxegQib5zjYDkHE5V1apsNkvb3h8P2h6uLxMg4+WbEhX2g0BumYd86aCuQlpQLwMFndENAteCiOWQgSOQnCrBvd8SAxnc+0YAXQlUY6aiupLfxQn6OCh7QJVo8edItFyOmhsnX4wfMM96nCS5/HGZzPC6Xf749wq3+MxeIjwu//nyInuZAAGRvFRkLEEVMYg4R3nIFXwQQLNYOpFr6eEfbIiDeQrkRi8OHRTMKRkxfsjiaAk7ld7G7ZWhCpY0SQRUnoSqNZd7W4obxHsMygqo3EKHEvPiOWKFuK5U+AKMjNALQYk9EYCjKIqvu/lGHBMHIOy4Bykc2hnnM1B+N/PMqVQdZQ7spjspgyJ7y4MjN8z17kVpPsQ8UnQpPs9xMQA5NcrYkkisJK4rG1W0CnZjwHTV6QA5CbGXRkluAqp0Aawcxv1RnCfvfScZ28OzYn+JBMio6nzU/4I9SQDaHSiClyyly4K+FP6R+J6WkMGcNADBnGiZLpEv54mQefq5TSGBZ2IKBEsBwHIqxN308oKYX78KR4cknjF8OiDyIBzr6JRyfEgiS/YuWro07Ny1J4IOAlV33f3KcLGtLqqnN2zaxfeDpMmCOGQOzi3OpYi4ODz48He4LqPhrW99m8lz4akfPhu2bdkR/uwLX4Q0eTTccsu6cZVzVi4A0EX6Sc6Er379m4B7RRRn3xo7fLpY93bvPxASue859itxtz7/trLwoX+sCQmOZZ7nJfSgbN38XLj1hmvifd2/a1vIxHXwqttvw2HQCwGSRBn7VjoUrooRHBYX1zMXWWQtyJSPWrsD8EZQVuJ67ZqrIzloDNiqVasBplhneX4O0vmh+r2QKJ0RSK1X3H0H/SmQvZS6tqtSJ2LL8u4BFNRziUzLJK4Lxjh2ZAnud9D30cPavZly9+vpDmiop9CZezWXXqd6XC4HiSUrh3gzKmrtVWtiXNYIr8PXbNSMRNshQOki1LgW9K5dty52Vo1CokZHJe6c5tY2CKSqULx4IByunsScSxY7z/FOuh0+//nXh9NHMkMVwN8QgNuXv/JX4UMfuZ37XhjJ+3/82j/EOKQ//Mid4cwRehpY/258BXNYe3kEiY2SymXt0tFYS6fEkXMd4V2//dvhCI7Ha6+fGnZtJ1KHZ7QQcrqTiKRSiB/JD7PuJWyT3Qswx+nGcF3Ngkw7duRYWMZ6LsHi+3aeMx7T9Vun3CDvrR+VfDX3ogwQOpH9TBmvX8I3A8eTc4LRLIKaEiDOi84zRmDpPPDnXeTa2TnSA2ljf9dJnE1VXMNenuWLrJWDrNFDqOinDiCggJweRZVcU9ceDp2CtGCOnpVPzBNuVx2Oe44QiZeQFR7bSUxdVkIoLKsI5+kdwiAS/uxPPxIOAep9+R++H268dSFkQFr4zbtvDYMNx0I3MVojREI2QaycqO2k8yIvHDtzKgzxOlNz80P5jPmsCechV2dFUl830C2vvAvH1TTIpdqwfeOz4Z7XvyokuTZzL55Z/2yYoqOW6XLJsjUowMcgiHjOf7SJeas2LF01kxiiXK5ZMcKRSp4xStW5PjovUnimJd6ncG0uz/eukMYHuo8SMFcoImh9nt4LXUrHAdKNgEyFiJMIXUO05zHeqz1sSRD33nPMk5DwdFog6rjcjRX73/iZxjMpUDHyMx+STUC2BRW8EW5PQ4BcvfYaCBTcpKx5g5BlSRDeHWdxETPn9fMaehD9JKepbk+E/BiKHSf9OIDmQBZmZtMHRNRkCm6WqYC+nexZGihH74MgKyMKK4+eIJ2BjRBeptqco19oCmOjfBZ9K7hn7SqRyHRv5LjpAuRfRW+O5EEJnVPH+L2F8TrqXoG5fj57VqMXa+qawiae5UruURKOw2H2NV4Po9Bcv/7yS18OtxIB6NxQRd9aH4r5BPY6e3CSHcapWlg1G9U9Y5TXch5y/V/uXRw+8QDxhRApEkvu/3SUtjM3nYaMXQgZ5v5PV4kRn0msffsRwkjW6v5ooMxeYmvFyhWxS8Q1spu4Md0gkg7uRexx8P7q2jLiz7nRZ2gEsUteZlqYDpE82Sg0HD5Gnuaz33WPdAZR0XTiAJ0XN9GJpEuog/lIlX8ygLf9KIOsSR2Q7kbV8ciGZuavJct4LYiWJE7c43TgtJaUSNVRwZoQg43c68T13z3POAkisbDj8z/ZobHqw3vH3aPs9xWYCJDHeFDXcH7eRQhxyZQk7pGkob+8Hk2IAozIlCh1j+u8kMJYn1NZGc5BdrnPyecZ1AVygTHq754bmln3cnj/khNFnKUUrEjEeH6wi+00Tj4FTmW4vDuYW7L4XONO/XM5e78TiF3cq8/jvgn+n4MUnM54cquwDxHDVH5mAvOZDp7WfxyPulp474m4FrcTiTiXuNhJzJ2jxChWOJey+jUw75Yj6lixbFX4l3/+Np+LAzm6ktJiRJmxrmfZe7uvVPR1uRvEfa8OdskvL1Y3bqbpxdOiA6QD8neEfU4C82kKwoZcHEm5kEWurX2Kynim3It571og5Yzo6sH5Mgl1njG47pXXQXQZz2jkmcX1kh+K7Bx/F+jBc7+Swv1PYy21c8e+oH7muI6WDpxIVbzH9PCut/8vCLdi9nrESTIXjNMbjhBp/EsEyCURXvQO/5IJkJ8WB/Jv++AJB8iEA+TXC5CaeDUTV2DiCvzfXoEJAmSCAPm/HSs//fNebgLgF3s1v/qvfrnf/6TDm/5gzKiaGkiCXFSUkyEgMtmMDrHZFggYGdWarVV8PPKp40IzCqHMMJccdEt/ORUAtA0S5dMRmlFmxSJnDhLGlpgRq5qtnYPKHgAl3RBVWNxfefcbKXl8CgVqavjmdx/F/QH4j8rSAk4V0COWJkarEbCkZcn+0gXC75M9dVxyAYuPfu1/Vobf+bu6WIgcRdu8HqOkjPFQeelB2cJT82SPc4DNxAouGNvKAU/Co87DCO9rATEEHj5UB6raOkD+tO8lHnz4PZHDiwSO4L+bVP9bRWoi104iQJWZjhIPQCOAdX6vmH/MYSQVoEeyYkj5P58/yPeT0LDQ2L8XuPa9qNJSJZfPgXE12fC7UWwZD6F9vBg3g4XtHurmQ0yc57Cpa6WKA5UKfQvTzVW3GNdybTOcVUI+cP998fMFAzzkzYRY2X/wAD+f+CiARw9GS4lU8Qo/9uijETTyZ9mj4mu0n8T3VF1dHYmR2VyDU7wOX5cKzgwUmh4QT58+QxTDNRxUN0enixnDFnquRtltjnct48vD/SN/cm14x1+ciPnYkjt7eI/+OZ9IBBW2lgF7EJpJpEQLhI6Z3ZbYjqiY9ODLYUbQn9RlgA8O7ajIlhI9kcLhsZtDz3bi1dpU2KN6zpKQAixMRFk2mRO3AF4VBIhRWQPEkMwEIDBuZQZkR3FhTnji8Ye51okAK9lR9dZjWXshefXEaVWUVUVA4xQq8kEA/xmz5hLJ0RM2btlGlFAH0QtFuEz4eYBXsajmxwSIfQ/jTiXH8BhqTOMOLHJVaWfviePAw6I50UaHNOKyUQFbiNqtCbVbFyDnCAdtHSiDAB6JPKMXeTYlA1XCOsbHI48mo6zmvjKONnMfBH5UlfrcWBp6GGV9DwrJfg7Glx0giYARlyOwHNcezGNfBs+IY8PYBlkCx5iRZZl0XAjgSqwNAbD6PHtQNeogj8O4Y0HVYltbe4w0UWGoI0pQe4zX4SF13AGDqpGf47MlSOKHrqjLJezjJMw423GZ/Igg408hQF5MiFx2j1yeKC8r6vxeHvIFRgVMnQN87s2CF8DwtXhI98CuI0jQTnJKd04KQI7gh6/TLhXPyIKsRq8NAooeJH4mBzKkiI6WK69YGct2zzHeL/I1i3BkFUEiwpiQrYJ8e4R+Guae5LQ8ijkBjNogVtopbeUet6tw7++OqsgKCtALib6Yw7Ory0NwUKWlBK4l960AheWQBimo2wWeMiBarr/+OgjKVsY235P7Y0dFMghhFZ9XxjOdxvgVzBIQ27xtN+PhDGB4RlS3F/NslxKnsmJJF2tBHnN7+ngPCs+PgEQO84VxTmdO1cY4EmM0lqNkHkGFLGAyiflgFNJxANDwIjE6ZuR/9ev3hSuvvT5kFZWEdAi4OsDHrPSEcB2RLSoy4xhi7DuvSKBJGAue+KScYK5YQm77fkAb48oERu++63a+TsaqN7ywbRdATnpYsnINYOYWaMsp4Wp6JLZs30I0WE34/d//AF/TAjEwEj73mT8FbCqLhOvceRVRKe/97+A6FqFI/tuvfI1upe1hGcSD4HIXYF8PROsQc9hdqEyfpDfoi++tCh/4u1PRSTgO4FmIfZEC5QriwY6EUuaM5ZAifQCp2YwfY8NeoBvBWKmyWXPC9//lvqjS/g3inwZxE6XwrJyGFNZxZ6dFIc/nc4gIlgHe5U9DdQ35as75suUrwxZ6n24G1Ny/vzrccuPVZOQbLZcSvvlP34C8ncN4nYr6e07MLx8ehrCHRLYzScLYuJRDB44wLi6Eu17xqhipZZTiG9/ym+EoUVyNOFziWsb6fTN56sPMX/ZjKLk1tiuTTHdjyGq5V4LXKvAX4CRMS0bpDaljz4DzybW/UR6ee7QFp085Y+t5+iCmhnvesgAHXUKMNLzIs2NGeyNq5ZtuKySKLDuuUXZVrb0uI9SdpISb+S01+0z4yl9siGvWGqKu7BNLZq5wrX1hx/Zwpq0nvOXNbw4HWcOuuzEzHKzG3QfQaIeS0WLFxBMae6UrTRmwYgj7lpy7fE99xHB6XSTMnYd7Ie1030Q1NnOBa/wgwPaZsw2Uc+8KS1asgpy0jJluH75BPnsf5xAdDIKa7jvGS4NRsHPPjWByPnSa0gHSDVBXDljZbd8EEV7T8rPCKPNhH2BgH+RfAi6NqcyLncwDx091hpoW4kLnlYe8JArsEwFFuadH6tvC1jpINKpiOrFqFdml0HFOzj787vvfEo4QZ3bf918AWE8Jt9x0dbh13fKQNgooSkdEF2BfS/OFcOhka7iKTomd1ZtR5ieHxfMWRDC9pGoRhefN4QBk6K6DZ8ID3/5bgNCG8PQTD4Umej4+88efDh24IydBsLWwnm/cWR1uuuM1zEMpkBM9YcfuIwDRvBecEykZCZAgc8KV65axB0CoQLF1MoRSN3NCSmJ6JJstCJesdc/jPRH8j85hxofAtiSJZMd119+I46gu7Kb7owJ1u4IAe8dqz9bQRwF5yFpZAfAvAd9Ph87BfXvpOSqko42Cc67/BfZJ7hdcB+wlSOUZGUOMYHRmJN3Z1zKhMnayiStsiOXbdiRdxNHVBXi9Z/v2sJxuvCxiMtP4tZP3vWP7ztg3tvbqdbgQVJ7XIIioCl08YweOHub948adOY2osV7I4fyosk9gzpa4VsAzytqYh9tBMFfRigRfHQIcuwpUsM8nznDDxk0QSBap46CCaMhlb9nMM7Nw8VLIDlxCEJoPPvivzAtL2VcRMYaD1EjKimllEeQ/CIlsf0RuTn7sANPxtZwx/PjjTzBcIJLtwGDcRvcpRPA/0cv2t08S0Qo5lIKzqZ51S2GD98UC8VmIKBSzuKc9jgOyhYhROyO8Z4W8Nru+jLxUuHGAWLxz7DNn4NrQbdGBMMBYrxjLCZFpxGc5c733KM05DDIB/QpzJQIrQO4ant8r6GPJYq1R7lTNvZeQtIhc17NijqSsvBj51M69TWFf2cpeLwFxiDF1g+yRPHNMNr7KLjPmeF+3MWs+q5N4Tf3cB+f18XOKztwQnv/U/B+f5G763KkY4yrJ4WtXoBT3/wLol4QmMVqN/Znf271MGgSdr1HHhucJ3eMSpBIrRt269/PPM9lnlrDna+CeG3krGSvRM8L3il1OODbcOxvNJamhyyWJ1y3JJCEiISVr43y/cPHC2GujC7SO2DgJH2N8Pbcd5Oyy9uq10QncQJzefFxazdyXdvYYQzr6Wcdb/255WPG55kjW6g51zTi4f09c85fi9khjj5kAke58l83eRqfynuoDXENKzhlT3hf3dE2Q38kQuOd53rzunoWcR3UEe+38cK33ee9hvS3MLozikUHmUAmQsURICnvKEJCUIeBYwHvYRmSujiP3XHYCtbM2+cx4Tm1jXyEB2cLPLUfgpBvI16FwIopEuD7uIYy+Mp3Aa6WIpxfCuY/xmEqCgP1gYRSCeWpZ+O17fp+1ABd7RiGucPZR3Mvx3o/x/o9ojP0JAuRnB2D8ogf0CQLkpUCVCQfIS12hiX+fuAITV+DX8QpMECAvvisTDpCff4z+ovuLn/8n/np9xcv9/ied2PqhsUzUPEeOH4sRJcmAxRl0Owxw+JmMqkZjemcnoNYoG3MOWGebyZIm0mURgMucGdMBqAEtORyrArYPQIBtC8rXyhnEabAxLiqbFpVZJ8hpdVv5hS98IXzjm/cB+A2FLeTJ/+CZLUS+AIYTRdTPwTU5I5WtJ50C/P+onI8OEKFjgyqMYLu0AboUM/S135se3vf39WyOVY2T3hqV2enxEJfBAcYYqfNslmfjjNAerjVegM2SPqOtJCliFBAbdN0bxl95YJKY8GCn8lSwNp3v6WbcWJB4kOfgIcmRzyFFZf840DoWO1BilwjAh0TGTFwdkgW7cG+o5Jtkrj0HHhX/HhL8WSphPbRfjv9xYpgNwdQOqaJysg+lnN/bz23h9UfnCgdCSYmVKKk9RHlwXUthsg4VN/FXo5Y8hxLXQ5vZ6r5We15y7TngZ1cCjLdYLM7rNDbLA9kWQHMJJCOwjFNQPSagrbL/UcgRXTTmz5vF/vrXvi6cwKmgqkt1oIeOTNSBe+gjWLX6yvBtXCAquC9wHQXQrrvxhvCvDz8U1v/5zeFdXz4VrfEq2rIZayVc8/y8bLoAjkRibYTDnofxTkCObNRj3keLIlVJpvMzIqBFpEZuFuQIv8+bPRPFfWYko3ZS4Lp1606IN2LKAN+LUL8fOX40xuQ4/jzU5xMpU3O6DqIgJyp1jTlK5GDU2ECvDb0iC4mwGObeqKxuqIO0I6JtaopED6Dmru0cTHNj6X022doPP/YEER3EFRA5kAXIKxhiSajX2nOTMVj+z64Inw0JEItaLRCXANHN0kd00iDgqOPR8ROLw4kr8cB3krgRi9WN1jKuaooxSnzfWMnI75IfUy3kNZKC7yHwZgfM3r3VkSSpQpmtwtbXfhAVPw9ljHh5cQTWvW8pDp/+l4YY3RWdF14p/884KmNu+FoPsbp2VNE6puybcazoHpI0U82qkl9QwPfh4dyDqeBAGwfxmGftwRSQwp8jmXSZ8HBc++HfXSZAYr+Gz/glV8e/9Xn8xwn5xZPiv3ePXF5kYwzWJQJkPMpr3G2iWtMSV4EAX4fXT+BjnPAgIsL4Ca7JuEITsILndAg1eRE57lcSkWTvg9FHo4DaRQC4CwDZvX71RJccI0KkGBXndFTkeSj4yW9iQHSFiyjVR0YSIRK6UHLORll8hpihPXQPNIYcgLPp9NXcdudtsZejjmdQgHkqoJCAvYWvJdzfjRQrS1if51rPZS4WbFhIWbhl57pVzqL0Psm4H4HAmI7y3F8SqQkQg5OIkdu8dTeAax0ECkpOCJACCJJiOp6WLDwPcVlG5FxDmDW9nJd8IZyli2g+vT4wWURYtce5pAO17tobr6X8HFcM19XPS+a19fAsTME1uHfvYVwUh0MZ60AOMU2JvH7+ma+vDXe/6o44dnWq1drrwDPv61cl7Djdj/LeaLJZxOJ0Emuig6lHQIT3cvMt9HlAJB3atxsADKJ05VXhqUeeJn6mN9x82ytCDaTPdx58IHzqcx+LOeZ4csKmH+0ID33v6fCe9/wOoOrhMJsYO/PD8/MKw5PPPh3XviOA/ar8U5lfvMYDLFoZuEQEYv/iy38NwFgZ/vx3K8Onv90VHVu+FovQnYOyULGuvWJFOHZgbxjhWc5lHdXFds3VKGxxv5zDrfDIQ98Pt95yI66s8jAZgUEN8+R5SEIJd+fZNbfeHp4n2mbtjTczlnBNAjbWEy+SDXir8tx5b+3a1USECOKO4mI4CclBOTaxXasAu4aIWbFI1l4Sc9tP4cwrYD6yc2v9U8/yXovje9kHcdDN+LjmxusAD1sBr1vjXKHLYhFz/jQ6vUZZnwSQdkt6ox4uQCiwcetWxiMOCBTbd/3Wb3EjL4QNz20GyC0Ie/cdDO/40Jrw5T/ZFkohrutwOU2fMS287tXluA/ywlTmcq/XMd5HYmpOeGbDpvBH995CT1RPBOfyS+pD9Y6ROJcUTWsLf/75J+IadCPrXDMkuACsUZHr168P1UfPhDvuuD2suGJyeGELkTIU09t1kghReZhYMuPqnFOHmQuNvtQGFIkVy88ByXo6KbdGkDGXeEBJdUuCXdDPARRWQo7L91oGvBGVfT/zZypjbAagnE6YIkC6tJQE1krnK4A7wEkBzrhPYeJIBmBNhRwbY15xzzCmMITnM0VVOHPG9o0bwjXLFxB91c39oqiXOXQM1wBsG2T/AM9jCGc7QrjhxrkhnR8SbpwAACAASURBVFiqKaMDrFe4feiieOIg8W7e34usfcxH0wtQVdNpY+l2Hw6NduaqKYzDa9atCFevmEt3B/M8nTnncAo14Jo5XtMR7nr13WH9s98Pd9/BvYe0MybuYO2FUN8zJXzxmzvD6hsWhP/5/ncyhhrD4w99ExK1JfzlF+9lsSI+q6UOB1N9eHLLrvDGt72XuLCjqNy5p6eI2KEDYNrMinAOd9bb3vV6iNtM3JGbIJMquVYXGVuAnn3uj1ijWK/N0U2DJFTJLvFpwbbzu8++60Y7DrMpXMsEAMxTkCGCy/PpwDlLVJzrZj73UzdOEbFTZYyZRgg93bIL6ZnTWdsBGa9LaTjusxAEWCjNDeonKiw7y6Jr1nYcX93MVXU1DXQjcQ3ZW8wBoE6CNDu6f2948vHHwwc/8P4oVrEH5+lnnouCiDe86tXsdTuJHbrAPNlJJFMPazIiBMbgIPchK4+4KwrJF+JKbUQdX8A+RLB8mPnkPKD2FMjtLObtxRCjAsXHIBDimgUZo1OygbmugDWjyLghBC4J7KEVLswE9F24aAl9Lq3hj/6fD9N981uxPLoLd4Fgu2RvKe4KAXDLoXW4Sbwk4GibNq2KAnqee8Q4owDbvezXv/XRK368kH7jOaYp1vQc9oVna8/EuLZSXoMuNWNeJVbc3+2ge6QT+8+ylavjuiNpZbdXASKnRtYuC8d12ixm39fEez96/HgUGRk/pnvavUUmRL1dJWNcK5DnGHtlLOUw82YN/Umr6OZTwOT8c+DAofj9jVWKqn5+TcnCTeKeXjcBApZTNXXxnCH5oRNh0J4WwH6JBN0AOrTdAzjeBhhv7pAkQFz7t31yXrwG6z7JPYgOLvYlds+x15QAcc5wj6ooYlwQMg6Ij7qHcWWRBGDNkuxR5qKg4jRrZewTg4xznLlXsgdkmH3CQlw62TzDxt8ZQznAfGRXoFGsyez5WnGvHGGPpkikACIhj/OHY0/xg44aBU81uGJ0ZesIsc/NEnejrSpnzoiElNG0O3ftQkDFPUIYcZ6vtcOvFtLFmLDar7F+XvpY8qn6GKE6lfeZS/RwE2unsZep/MrGrVkKmTzMM9PegruD+1OLE3resqtxAJ2I9yKXs49iDDtSFOhUEr2mq8azk4S6z54fxqo5xqGQ2K+P7+tgdgMhAJBy7L95JmbQVWj/y+yqyvBD+gc72TNWsW/ai0hgLoR7G/PEAc5iCxcu5ew2fbwHhn2bJFskSbxG7PclQMbFOro5JB5N/uQe6vJlvI0hnshlr97WYgwZbt7U0vCe3/4ge3KIOpII+nGv+jWX77Wvf1yAN/43MYk5niR++sfLeUD/9w7niQ4Qr/kEAfKfDr6Jf5i4AhNX4Nf4CkwQIC++ORMEyM8/VF/O/cXP/9P/+7/i5X7/k05t/9CY2a1dHFC6OZhPYmOaDKCq00DQJSEhFSVbBwAgVmz2fefJMK5jo7wElVAhQE4ZsSk5RBDUnjwWKlDjCYo+T/Z5eeXMWJh5kcxaIJswykbfSI1vf+v+sIti2g1PbQ9ff/jB8MK+Y8QznAszOBCmcAAbQBV2kSx6D3dRWcn/WRro/2IgzqX9j5vQf/pgVXjv35KRrJoQ0EcCxGigC2yKSwCStTOrepYUEVz14lmOOF403RWVXpU4KAShGiAtJEM85EtcdEAMCGJ4aFN9KolhrrRqZA9WArWqjmK0lFm8bPY9KHlobAS0sdRS18WVV14Zv49Ohzko/Bo53LcICHN4sRhRQN6fa8SQf/ZQ6c83N1c1WQlqzyIOU62AOQKPHmZaUdJloH6rR/nVwt+toNhVwiQq8SENGgDU1gGKbX1+yyUnyW4AJE4bXB9B1Rl8bi6ggOWsZvNKGB3nkG28lT0Ixm+pdNbpYfzWDED0Z555Jjo1SlClq/qXtPnRcz8C+MQqD3llZMps4rjO4V5o9eDFeErlfR0H4Mw00gCw6OsfmBnu+PDm+PUq6ryZSfyeDECWBWh4DiBj+dLFoYl7cBHwyL9LNH7A+8b7TwVo0P4ey6yJBymkA2SITO5pvKYCyjXziPioBdDYsPF5Bk1SSOfgnI5yrKYBsiMfJwvglAcmgc8uVKvJfK948AX0GAbkmUVmeT8dCFWoKS8SW2RsyzFKnMuK6GbgOfB+WzLtIc9i72SIiaee3YBifCA6KzJRcavcVDE8ZkeEjqQYgwVA5hgFWLUgWgLkAoCl1zqD99gPoahCMMYqxb4Vi9Tt3elhDLXwnscP2QJziZdKzCWBBPIF8XIgkaZyfY2vSOXvBTNVlpp/P52DpePTMawTaxTlOALn+NoshvX3j761JHzqnyXLjHogpouxLijoPUrhYJ5s5jd3y+9jrIP9JsarOd68d/4uKJcTO3HoBhFo0U3ChbJ7RGVvJv/mnOIP9DkUxBiPRaFcFiDcD4kaibjo1pBMjc6o8Z4QS9kjyShy/jM+fhYB4peqdJTc8Jn0efWZU3EqueFB3efBbh0BH/9N4MS5ZgRAJh3yx56BgT7AN0CsaUREmGE+am9NN+9RBTFfI5A+zFg5QydNH66I84y1JXRYZOMuGutFcQ8A2NHeAzjRB2g1C9CrLWzGSSTYkcz3u5MYmjSA5h+hhJxNR49EWF0d5AjjqwVgYQkgkdF9zzy7PjqGUiGtJSd1f9yICySJubAbguIcQNYQIIyOKvPy7T0RFJO4O3Kshgx1lO+Ma6NcdAvl4mK44bpJkJhgshdaw3ziWkYBbkd5T5lcE+dhy0UF7mvqTofFSxYC7PbGCLAxPied5/PiAI4e8uefWv8jgL4SiI9sJKCorwGLiilVHehuBZhHVQpZVsh6sYcuiQIU3RXMOZ0APAIYOsXMjy9lXknn68+h0LcX5/jhQ+F1d94RXVonag6HAggbnRDHAWFPn+kKCxatItbrNEDNqfDu972ZOJDDzI/tKFiLwqYN+7iOKEJzUnAxWqY8H4fJYhTv9wO0JgAO9sXrO4U5oRtAOoeM/3LU3XV0gjy3YTORIovCn7y/InzyfsuTm4maK+V+A5zyvcqJAssE2BrADdNCzFUZ72cec2w+IFWfXUk8718jm//33v+++Np7yVZ3PfvhE0+EOyg63oTqewGK/Er6KfohmS7w68jR44CoiyNh73vfQaTdJz/1McY/6y/l3+fbLLxNhChYEcFCC6Utkh0F5PGZdCxLCCfj1HjskScgRStRCM/lffaEdK59gbEzAF2djNuNG58D/HQOSYG0WRf6AbV8fWcQLQgWVgBs1aJCPnHmJOvyUHj1q18NQWzEVXW4YtXa8MC3Hgzv++ja8Ld/sY91fhIRPsXhdXcXotydFk6fOBSjawY7GiFD2gCML+LqOR7e+d6fjJpZ/4PmSK5HB+L09nBg5zDigapwFmJ/OoCf6+LRo0fChi0vhA9/7M7Y+1HKvG8cn04P3RltXAOdIFnMhyOM23rGv9+vBHLPeKAu1t7WRuZTCECBzZk4c3goYv+I4KFzj10r1Xv3ReDbnHsdMJZSzzW2iAkkGQeDILwYnmu4EU7OI84tzh2uZ8bnSXizaQi9AMXuP1pZp7taGsIS4qEuMvePMMZG+bdROimGULG3t4xxjSFAqJhYunxaKMpG+NDdzvzRExogDzbWDofmYcDJ9LxY+l1MW3d/93lcPMStYcQtnl0cynEf5OWlheUL6O7KmATYisuJ8X/6TFM4VttBfxWkz1BrmFM8NaR01Id+4vQwhoQNh1rDxtM9Yd3tr0TUQm9F7cHQVAvwSGH62+75LXp9WkNHPc5HQMQte08Ro1MBAXIQAHohy2xm2EdM28233xSq5kwLM+aWEslVzT6rgWs2m3W7DacPYgRic1zDepkr7ZHSteA87B6pjHlgSHcdewqJTtfXmrPswwCGvfaue9Mhp5zz3OdJOhktqBNU16jzXgbkbimOkF72dR3sr3r5Pkn8vCz2AKkAo3HrSDThFAhEnViTmTf6AfOfePwpiOyrGM+DzHe4fyBWjhzYF55+8vFw7+c/E7qJiTOGZy+kSCXdPPOI8jt+8CiqdVwrRMM+y16DxM2whjieAua3bkju+sZ69npzYzTcVAqb/TUKcur+t6ENwog1f9GiRexjIMF5tjshViJQz76hCAJSoqKZPZSOhSTmXaNDHYsLFyy2xinc+9GPhXf89jvjtRy0HJoxeAbiIpd9o91h/dynROZiS5sVO+hITbe8GoIhlVgy9xvf/NCK8Kn7G8M0CPMS9r8S+XaunUcU08A+bAY9IKW4NQycrWGf2cv8ePLM2VBBbJrRnAeZi6OwQVKd12lE4UXWr1Icddk4ew/gRLF7zG4KRR26GhT9xCjT6CiwWH1yjJukfoSZLCBAORsdInO4D8ZCGbWoO9OuC69PPfvapt4RiGnKtCGVdJnH6CX2nr7fybyOHj6vnb27kVS+LvfYUyJJiYCINWqA373OW/73vHDNp46MC0miozM2DcYx6X9LuEpk6gq1Ay+Wk7Mf09Ej2K/zQ1dRin0lrKsxcot1sMduIdbaZN6X55fY6cHXKtDyvJTBnGsXhfOrYz2BfV4RBNII98kewbOUi3dA7tiJ5VHnBIRKF2RDJXtwnwuJLN28umEymcebmef3QFQvZu70/htJe465upSxKiFz9K/W/MRuad6HD0dniYIp70UBe3OvgXNKJq87ld8rIHqLECR1treE6l0vRKdxIWPk6MkzYcHKa3CRHYhnJ++1ThtdvgpfvNfGb3lWaqOXRSe986TEjft4O0n6mfcUj03h+njTR4hcllRXxDSfKL5+9o8tvP4hSKDjrIFXECF5nr87iXitjWu86oqr4vVv5dkyYk3RmvtLx1cq7vC4d3Z/LsmlS4fX4n9HlxXk3zDnhWH2ZFNT89mn4KQeTAkf+8jncYwxNnpH2ee4njB/XyI94n41XsFxX8iY8YoTBMh/ugN/sYPlP35SlDD+gijKBAHyC17AiS+fuAITV+C/5QpMECAvvuwTBMjPPwhfbgLg538F/71f8XK//0mnX/jQWH5BcTxUqOzX3eEmTwVXLpE+yWTen2toYYOLcoyDxgVOChlEvXS0EL9ELuyMMoAU4g8KOJB2chA1011HSRVlmQ0cvtu6OBBQ5NzIhvgLf/ZFNuaFlBneQL72caISbgpnWy6EfRTmmi2cbKY+pw9g3UiAxJDdSwRIdIG4m45tveMb0X/6QGV4zyUCROBWhbdA7JFDWMBxQPQD9tsFYgizkSBmcWvfd9MsmSDYbGyP/21x+y6UUxIlflxWp6sGF6BVyWYGbT0KPUtqVbn7oZLcVyTIojaoFiWiLpICDhn2jKzAoWGkzg7iO5aiou5mU37CwnQPRRwKJFJiRu4lVZogb4zjie8RUJjDRR8HlX5Uu0YyqLQ3M92v0xLv59r34XsUjFF5pTrfsknL2o+iPl6KIi/2e1iyDfBwhtdod4idFirbjQmxA8QCdsFsC8qNN5LksPvEKCwdIP2ASp4OjeeyJHcxqswNTz+Hdb2Uwt/tHD6mxrzuBIBtD+65XJMBAKj1G38UcrkmD310Sfhf32jjZ88kXuU4CtSceF8qABMvcgD3wNkPCSeA6+FYNa1AuwpeQSrvrYcci0+TKQMvAkjt7iC2jFimfKLNSotKOdSh4GQ8HSPvWuDODpBCxqnqZfPaUzi0engqKyaLmu/VhPLX0twU2qGvvfoKwNwWfhYF3kQBWACaRsmpucOTKE1+gQiMBbhl6gBnPPRe5KB0ijitFACOTlwwReXTydXHaWPfBfcWs0ckQKJeLMZ98PoBYT1gG3eVgnLTTo0Bruvl8eBY8LBvkaXqOnOcVQYK5JCAwfMhqDEOzEs2XrA3BNIth2vQREyN41B1pRneKqMrAQ8dEwJN5mR3kGU+4jPEsyJIJ8BxmQARWBqPgbJPhAMxr0WSJoHXLaF3AZW/qkRPlIIF/nwP0SNmVAug8ywZc+GYFHywB8jfBSU8nHsw93Dpqfhy7nuMUrOYPqo00yLp8GMC5FIPSCRALv2KaQQ/42M8Jus/xmeNq2yNY1DBTc+ExcO8V2NIxsvPJwHAqCpMi/FwQ/akcI/TBDhQEEqIpKMsr5peSm57MyQGgEoXfTkQwIuIwhpDFQ53HDuHVCC2EF2m00InwVbGzbKVV9ABYH8PCkPiJIbIz68/20IfUgPK/htQ8LaHHwCIzyfObcnyJdGR8UMKou2ByCL2I4W4pyzm416ifWbNmxu2bd8WHVy6KlSqJnG4zwUQKQcELISc0dU0wFxhP4sEosCg4/48ReYLFi0DVBmKJehtlCTX0zEziXv/gQ8sDk8+3cW9gIhLQ0FJBIal3iuuuiqc3F0dZhHDwgQKudIR46xKmMu9nsZ9GVWXA8g2CBnYhSr6we89GsoqZ4WFqIWzeC47iJQ6efpEKM6bCuFkfEYi5PN0QPbT/PwGQPKV0YnnGJFgrmc+ch0pBhAcYd2x/8hUROeaCq5jY9spnDIVRBUe4fNK+T4XuD+FlH2vp5MqC9VoCfNfLuO/EvfHEwA7RaxxBbhRCig1bgiHjxzk83LDHXfdxpjOxbH2Hd6anVcA/zVnw52veA1RLvPCn37hL1kTKIuGUP2rjy0IH/4H+njo4PF9twJ0Ll8yP0ZhWXbfzfpXAtG6GEdOE6DhlSuW0zEEQEUXhvPXb77znnARMNkIJcH2Z55+Jo5DwbBlEGR5RO1c4DkbhNA4jHvICBfJLnukDhGHc9Xq5aGyLDs6T3p5jlNZm/uI8rPk/DCApEXg3u8kCBAjRzohHKfSUSDIWwAZlcUcmYOqN5Mxm4biNyuXInJe9zHie5oY+0PMta9/zesAvHvjXDEA4FeNCls1ui6QfTgstu/cGm6/4w7I52LmHBTKgPJpZafD3/xpNaQd5APX9LWvyQ5bdlzkPVEsP3k41NccD9OKieRp6USx3cX9bifGZE7YvmMbgH0uil4iophbdC1OBTT77Cc/ET7+2deGtgZAKpwNOZAcJ4gKs3dgL66iu18/K2x+rj2WR+v0GITk8xnOYr5LZU6NnR+slxLCbhmMBRSAG2D9vijZBynUgWLYiBhLiHWDSn4d2n8wru07d+1mmppM78IiIg6fDyWspSUAs5EAgVSQAHGuFNDVBSIB4lwiAaJDVdGFZU/+uc+5jT+fZL1bMruKLg1ID8bJMPuiUYC7QfL1e5t7GCcAhfw6z7fKL8oJcyBKWlvO0inRGxoYlgd7iEQ6S5wmJOy8WfQiQCjZaUb6Ykhg+5BWnBxue/WdqNJHwvyZJWFyX1NYOGs6ryMQndkQ9h9rBCg8H97xW3eFuuqNoXSknYL03vDUjtZwiJ97LhkRQzr7vcm4XzshnUpSidO6CjX/AhwSQ3QXHYOwvRAeenpXmL3wyhgB1c5/V86aFwuQ3/aOe9jnpTJG9oTnNj4d3vCm13ItC4htw+kEmD+TvVce11hSX2DWPZHzcRvPh70Qrew3naOTmcsk5nWB2HOUg1hBtXkPY1NSNIN1xrhPXQI6nYwiNN3MPUsnP8f9Sy+fb1+ZUWcCon6o4E/CITM0LIHZwtjNxzF0nHi4o2EOz/mShUsA83FaAmAfPrifXp5Hwx999pO49iDnEUPU1DLf4IoYYE/b39GDO+oQczv3qqQiAsNdvL6bbr+VuM0kelUamZuIsWP9M7KwEqcCdykC46dqjzP3dsa+Gec5N3kt7I2ND1q0ZBn/risvPVTj1BpxLmKvUWXHHGKY1atxlLEX+e53/5VIvFsYGxQ+m/vKBVBw0MjaK/leS6TXCjr1Hvr+Y7E8fj7iolRcfkOIi5raz4Vvf+SK8LEHzoU0vm4O120pJPsoz1AP168dErELB01VVSWEdQnky8VQvX9fjLVUyNQ/nECc7aG4d7VjLJ099GFcC7psoAsiKG7H3UkiUe0ArOD1uHcRGFc4cb4DQpq9ivvLPMjKTNZUC+wlCU/T5+CedCl7zlqcHZIMfj/js/z5Rpq1Dk66FIGFW5a1wVhIXYKTuH5NxAbqyNBB6+uLJd8xtm88Qm+Q/coIY+z5zy0PN3zmcBSIWMju3lt427XbecQOGb+uN0ZhTWbNnx7PBeckW3A0KWhQzIF3JRIg9nD1MN/ovrBbTYdSOw+067KiiWH2R5I+Q7goUhB3STJkc03cf0ZnAfux84x3u56MeD12/GS4huhIiSwJEN2Qc3DKGXe1jVg+91PXXX99/Fm1jAv3877H6Yi5tn/u3+K8HPdLP3wg7se8HvUQTPazzYZo2LdvXyQdr2Zt74a4aWC9KmN8u/e2K2w6LlPvzY5tW+MevYj9u/uEuUuvwPXFveWe6Mxxv2Xvh+KgNJ41CbFk9v/GJ3pucs70Q9JGe10LBLTjYHIye2qZL/bxORBDC3DHLEIEkcj327pxM/P3ANcoN5KIjqsexsd0xtsF3XI8L+6BXR917UosZnGWUKRi8fl4uYuEFufB8fyx6AIZZfyPDdG9xIObk43TenIGY499asdI+OTH/5hOEFbyIckPXNY8Z+Pkx6XejUv7+AkC5KX33//5Z0wQID/76k3868QVmLgC/9+9AhMEyIvv7QQB8vOP9JebAPj5X8F/71e83O9/UtOhT44VoLTTat7JRngKCqUUHCDHsK+7hUxPB0wDaDl5sjYMA7Q0scHsYUOvPTqdDWxZQVaYTVTKEIDxGOCLRdwq9woAvWooXB0ABfb3Z9nU1qHs/8M//CAK3zMAxR3hyMmzIZFDd8Xs+aEFsLdHZR7gziiHhNgBonLeTSh/HFfk+PulXgD+/PXfrwzv+NKZGD8xnsw6xoEDuzkHH0smszgsuwHOQ31+mnJV3RolRMG8sHNX3LhrJTeL2aJV7fs6MQRZBHFV6HlwN0/3pptuip0h9YDliYAn6QA9qvWNuYrxWGz63eer+FJxZpRLWQlKSCzbHvxmoqazI8FCw2zy8Gu4DgMQMb5klfC6P3w9gt8SKx5WYkSRCny+lyCxsVsSEqoeBVwEqFXFHkQRJpg0nYOsJInl6GWAVYvoNFn/1FMRMFgBiOaBxYL1Qb62FdBhDYW3RkWohDWew3gQCSbJkBUAd1u3bInvK0YYeLjg8zZt3hQVw+vWrY1A5CCAUg2H/+UAo+bBJ6HyjsWTHISa+d6tXJ9l5LjXQzZ95X1l4TWf3xtKia2YT0yQr/UUh6R1a9dQEHssAhd2WBh9ZefHKECv1zSVg6dRGUOMOVVcIxxkivkeo8Z/kB+cS2TaVMDfLA74xqTBPEDUjAAgcgDjHqVCzKVwCK0H9MxDmW0PiiB8AuD0DFSlO4h2iV0O/RfCTTeshYA5z/cN4RRlq9M4fGdSbt4DSNxIianl19r7BSPnotiuA6SdM39R2L3vALgEKkhewQWUpImQLKO8lz5BdI7JRgQIUlzkPhsBkMShXdVyjFbgtXtQdtz0QP7EuBeVspZB87vhb/18T9X7rQB2EkvGg/i1kSyL39c8+0lxvKv+9sBqxrYAoXEwqsPPcsDNBmAduAjpFutiL9n4+TojsD5jBBZjzgOrY8sxKYEyC+VhP4fM4wKyvKcKQGsJG/tfVDcKHNg5kXFJDe2YFAwR/PH1qpI0Nk5lpASiqkezmz0c+/p9/nzOjHubRUyd418CxmdA0OEySSgx4t9H4kYy4xI5cjkiK84APCQvjg3493/2tSYzv7SQ8S6A5lXIYGwY4WTxq8ShkXC6wObPXxBfr4pwY7yc05oAvJctmUtfDfcAgrazlXJiAMw5leXEP6HCxqk1xvv3EG43wmkUs+3ErGSRx17A89J5HlByTgmH/kmhifgp3hLRePt5Vpeiqk0n1uFsWHMdCnzIun5AIeMfdCO04sC7/oZb4uG/YBpuJObng4DRR4mMG2UcvelNb0AdfxjXz5mweNHC2PdhLJpzSyvkgu4058Q91XuZV6YAWA6GlVesoyujhQzvrlBL1JJdIu9739xQvY/IlHLU+4Cv38MdcdetN6PMHI8zvAjQNAUHSAduLNeJAwf3xnLUMyh9V0GyJsHG6AA5SOdEUzNuCN779LkLQiERLOV05vRDEjWePYFiuymCRCuuvIKCcsAOnm3BNskn51+dB46Z8+2dkLfLI9DxwAPfCtnELZVXzCLuoyLsP7QlLF+5EBD9BRxqCwBXcsK37nsousRmz64gMqcEYpjYO0Cig/uOcr+ymLeLQs/FyeHb//qQnh4AxwUUaa+FGMF9htL7W9/5drjhppvDffd/J9zzjncD2JaE//3xz0Jol0PElIdPfqAsfORrlBrTPi3omqbbiq9NA8xx/btApNQKom9SAJGm834aIYYKWHOegthatngJcU8zeaaJ/SEix9iT7dt3APy2xl6lOQgGeiEenEPvu/9b4fVvfGPYtXs3yut+BAPXh/u/9UD43fe+i/UPRwBEUlIi92NEIlGSMic6tp7fsom1ggJtimyNY1KVW4etwGzzLrL7FwIsDuAQmQKIr/tjBbFdxgIdOriPqME01N8t4co1a82Awl0AWcA8WQfod4o4txtuvZXSa2Kcdm2Nit533PNunptUyJOasGDNUPibP9sfY4DSAbN+840F4ZmNfWHVygUQaP0RdOq/0A5Zy/gtXsA6sgsimrJ59hv2YygasHdKt2Qb5MBmxoSkxW2vqoi7rbZzeTG+0rlg+ZVpYcuGtrhWzXRuMh7SmEHnQAlO5j9LlMfdXInRGRAdXzwLfTrgADD7KE2W4OyFtHbNldw0u16CUHDR56ScvcG6664Lz27YEBXocwCJ3RclcN0GuA5xr2HJsQ4xSWPWx1i6zpptFGiSsXl2BaiIZh1yLUsj8z50N3N9cYwRX3aReS8JUqK7ETKhhdJ5gLej5+xnCmHFIsqIwyAKd4QJzBO72yFHQjoukZ5w1x0U0defRJ3dFPnk7NIQrn3FraGu5RxRSeWQcZ1hem5iuPmaK0M3JMXA8JRw8GRLeHb90+GD73ljSGg/uURvgQAAIABJREFUHcZO7wlTeFZfONITNh2jWySnNDRBtCRNhlDqOx/WrZkT7qZMXTJmdAAXS0ctAom28M2HtoXiaXNwd8xF1NIEMF8TPvM3f818dpr5viM8zlhfvnJVWLtuDQ6AI6jim1gDpkAClEUgt4X5pgJnlfsM78sxyuEtofe/FY6419F9myFoDvnrOpKNuzOJtcAVq4HroUtggOsqka2AQPeP62FM1jH6RmCbS20kZ58da/zcXOJ0LjQwr2Qn4a46zJq/gP3H6XD08HHWyRKiRFfHvaUihQchQ69YtYx+ETonUnGY4NyZMpk+GdarHhxhjbhMR7lXyalZCAoGYwfKRmI3FxFvtu6Ga3AgnA/FdH0kQQqzXaHMmi4v2K2TdLUsWjyLTpJMBDj0EzHuLG/WIWLxuURPB78GWeu7UcA36PplDS0AYD4KOZCMk668fGYEgHXLSBZl4bYY4r03KXrReQj4WweJfLahCYB8PBbKdUwS33mud/BC+PoHF4d7v1mL+4MYT65rHuN4NutKHvuHh7/7HYj0TBxvc+Met4s9icR0DW4qS9jP1LeGPLrJ7GqZyXrdiINF90MKez7JANdJY0/dI7Uxvo3HWkqXk+SX112RlXtSnVvGj0qG+KsVgcYFY06ZE4xv0kHQy75j7bp1sdfEtcGOkcFk+2LGuyEspNb1oevFiNCh2O0yHjdqBJLPaNwn8ffua3SUPnbv3HDH5w7E++y+xn2nc0SM0ePrsiGlCtgbeKRw/pAYcI/ls52JEKGnfxQH+/4Yy5brnoH33sVexihNXb6O0Uyuny6jUYQoErJlOtUsjGd9dh50bXaun4mDxQ69IeJOd+7aE8UOjge7XqZA4lg03owwQvIjmzmti7mpmk4sf6bPitFiCrmO/c3qH59KF/0B7jUFMrynaUS6OVePiziGWad50OmIWrN6VSyrP7B/P47RG6LoxOdkgXsexp/uKUUgltB73d0PeQ6xm24qz6Ukk8SDxJZ7Wj+M+vW+jPejDBOruC8SfJ65dDhls677nnXb1p6tjSR8AuvmZPbwRZwlS4sLwurly4jgSqQD5HkEdu3sWRvCAs4WitaOcnbJIamgH5JDD0B08DK+FQv54OvudozrRNfx4Xo4xmtzH+ufFR3FXe9F5ox4RvR0SxxxH7103aPhL//s7yH+2GcP6WhG1MbzbYm6HUYKr5xv3E+NEBn2sxwgLyc88F+JwHopgOAX/feXen8TDpCXukIT/z5xBSauwP8/r8AEAfKz14eXHhW/2NcL0rqz+6+6EM3GHK86+GV9vNT6/Mv6ub8u3/dX/f4njbb9/ZjqI4FLQbcpoAiFlNEJ2B8/cQqVXRqbf6zDFNtOTsNGz4EsEdDAGJckiIpc1LylKGiHeinnBtj+weOPhdnkFQsYPbdxCwe0wvCDp54hS7wy3P3a13AYwBWAC+Lhx58Oh09QcnnwZJi9eDnfMzOkoWC+QLzMqOV4FqELyMYihZ8kQC4Pv8sEyHgszriKy+QJyQ+PIjFeiV8SAmfJkvZgVIi9+xiZ7ypvtZ4L8gvA2tuhVd8PVUxavDv4+4XEVpn7f4bODXOH5wJ4p3AoEKhVrSwo6+FAhamHLNVNHvDs4Wgjh9rv7WZdxWMmYG8CX2s2tJnGHhRi7JCgCQdRwRgPLLGfIILROCF4nW7sJUB8rQOAJ34vi2gvq7hU589DPWVcyDTUtFU4F/zZTz35Qw441/MeFgAgPhAf2yIUdi2AQzpUBG98j35NI+9FgsVLqXNE4mEPAJwHm2U6SI4IanKoBnDdQ8/IlRxStSSsQWmooqoJdZjAvfb9LA5rRziw95rrD/j6tQ9UhVd+eg/jaCTMrZoeptPLcYp/t4Tdfg/jBppUfkcwelzVaYmt8VSqascPsuSqc11U16YCYmelG21GqSJgdDkxDgNcz1TIqeNHT0W181mUZnZeTCcb2ULpZjKy63CDeBCtAIBPwonhYekgSrhlRPk0EOmz7upVkVQBJQu1p08SrVUWCZD+3kFcUM0xpiCFa2YUiAevdsgeM7YtPxdEHiHHu5DYngaUiAIXgxIU9hoI5APwTAYgHuMAZxSAsViSHkm8F6NUHOseKj1ASoI4NiQiJP4iIcDX+vMuAIxIgESXBNctOpUsoOaAnsIh0EN3NipGASWjQcz1FuyvA8Bo5HWlQDjacRDRIp4V3R+fu69xPG5OAkElJINAIMlYnDyul4WyTYxLc6gFqi3d1vnhWPHnuKQICEvkFAAKnMSZFKPiOPT6HWM8BodVSb+s7NzxQysflx0fPmuSHfZl+GeBFw/ssbeDa+DHZVfIAGPKv3/xrxcrCV6KANEpAWXE60YRDrhTAplm/EMlKvA8QBlJp/2MCUnabl7nfJTBeyG4VGYuINIlXOwl/iqLeLTy0MWYEviewjWfNp3ybK5RH+OwBLLD43Yrh/hdu/dBuk4D5KJXCZKtJJ/eGsa3MVQXUBL/gHmwEiBEB9AsnFGe3o0okYwe4Lky+qoTR0UlPTRWKy9fcyVdTKOogL/NHFvIdRiLnQj65p74wWMxum75siV0i5Sh5sUdRQRaL8StY0MC96SZ6cnMI0OTAMDXAt6R7c3Y3bBpY/jCn94BoRCYS6oAQTvCgepdPF+Ac4BX+ZBao4zdzvNdEXhpaj4HUP2jOJ/PQ1Gay9x5HuKCRIuwj4iM7l6ixXgOjb/qJB4uiw6UUkDB0qJsnC9nULvWQFLM4z0Uh2244xJ4/z4Txuj9aMNGyOnpuM+WqeGMRa4CbcVlleGb33k0fOTjHybm7hG6hhaH9U8/yZ4kKZQXz+OxBeilj2IBHR+LF5UDNDk+AS9wrVwcSgw7dh4OR2tbcTRUhs2bfwTYv5pehDuIDTkW4zp8HTMA9bp53iczPyxbtjp89GOfAgBqCTfeeGv4+AfLwsf/ke6bBEZ1LNBF7Q9bmkleehKkyBhzVj5gXgHXrJ+C4Wm8t3bIyIMA6hIgCxk/SYnG0/Bs4gipq62PPUprIR0kZAu4zqqB//kb/xLees/bwnfpUVoGGX0a0PDOu+7ChXUe1TbOHa6dgGo51yODDhBjyRqIM+xFcZ3OenwA1f3dr3kNUUCdMVKlqnI2/U47YsfAGNfDOMBcnBrt9H/Mnz+HeQJXo0XlEJvnIWRyiLgxMsfC5SMnT0PopuMcKcTRRiwegLCFx/AovOY0gOVz4Tv/WBs2M3CuwMFxzzsrwvY9kvY9EHHZYfJIT0hLuAiwBWjF549NzkOxjaMAx8c+i6t55iVDZ7N3mMZYPV1zOhxHfGE/lu4Qgd61N+SgCu6g5D4nbFx/LpKmOhxTEQPofCk3AhHBwcHdOyNoad+Nqmu7e04TCTMXgYDkcgrxZqPkFTmGnYP6ITfthlBZbnGzGfLG0HRZXg4IuHrNVYD6bTECSaImgzFiV9MIz7uxm853PreX507nQ+dOHVcSIO5DjMTzl+5GVqzQ11gTpnIdRxmTYwD9U5iju+na6GgDpA6ZRPygaoaYGKaMm2HFXA8Zfz6Ew0yZBCqFZlwbkrjk/uB8RLHOvayFbJx31cpQXFnG2l7P88ocMBsXamYKn6MavS+cqO8K933jofBPX/pQGGs6Hjr3bgoXcYO19aSGDfsvhC11ITQDCpZXsHehzPzGm1ZzTUrp4akMLQ2UqTccDS9s202Jdnlo4/4tXjYfQUE2JfELY6dMH+DtD598FkI/kzieFVFc0grRWVCMop45LzmVEm2I0tKy2VxnriNjzQhOr2MB84ldbYo0nL9dA4yvHGK+ca3No7PLeCX/3jGuI8iv97rn0vmi+3eYZ89rPx5HSuk2ZJfgbCkOMImvTu5xN3vUgjI6aSgrb21q5T4RhcQe9c47XsE6Sp8C7jVJhgMH9vPcnAm333YjCnFECVyDvuOHwpCCF8jjbro/RujEO9vAvesbgehlvPB65i9ehCOEwnTmzWKceIuXLoMQKIkk9uZN23ABHQ3/43ffznPVFGP9XAsrIIeT2Le0sAc/xrppsXca790I0WVEx33xS18ON95yS9hFzJEE+IJFK2OMoZ1ap3DPFbEeZ+LsOoTTd/Waq2N/xF46lHSBpPK9jKC0HPorH9SF8m8fn/lucyjmOs7iWSnlORvAIVhLCflpSPVSiHw74CTYb73ttigIcs+4D2J7NGEqrrDD4Sp+lr9O4saxryif+UFhkPF99ayDumTTWf+LeS5V57sPOMGeD64rCod0QLgmGYWoQEiRRvXuPTxbEA2SC0TPuQ8wBlAgXrGE9/ZgLQRi3BfgajDClD2hRI8dPf2sl/bbudeQFHVfIMERY0v5+vWfWRbu+OSeuL/0w72leyOdyDqhexhfMxB4jLL36GK89DJn6FCK+yF+Tip7wRFA84N0YEiAZBjr6X6FPYlOWqOd3CM5R/gzdeQl66hgzyzhY0dbHm5jRSrN9lpxrXIh9wYhQDqYk7xXSRD4Cmu6mZuMvjJCs5jzSwXujm72VBIg/cwnPl97/2Tc7TH3f+4Z79jg5/ueBel7eE5Kube+njzEBkZE6dRvPHWI+V3BDRG+EMDuNSUILRbXdZVJ5KS/N7Cf95yyFNf5Czt3R4dHVVUl55uxOO95PS1xVzDifTGatwui4zDEl8RHO67lIvZBkiV1EOix14735Pw8lYW5H+fh6KRhzoUljAzmMq7La1/5Cub3ZyL5kQOpX129j41fYuzWU0w0wPNsR1c3+2T3vbqIJawVJUVnsP+P9+9eWXdPdILo1JYYUTzDPUlBtCeh1QsJPpUYu8TJXPMpmeHatbeyp1vI+SKPZ15PJoQr516/h2PDvXqc6/0Rv0QA5MXP6AQB8tNgmYkIrF8XsGridUxcgYkr8PNcgQkC5BcjMMZFrv/1jwkC5L9+7X41X/krJ0CObvvQ2DQOiRfMTu5s58ACKcAB0cPmbg4k2UQFDA6gpEE5e74P8AU1WR6RBcOoeaewsc9mM52B7Z/dPUrVa8M5VE6f+9znwz33vB0A56GwAACRc2x47et+I6p0+iE4klCLfeP+f6X7A3VpfVuYNntBmMomt1tLP6qgUXNWLxEg0fcRCZBLHSCXHSB8jnvcrxOD9Y6/qnH3G8Hb6MCwu4N/E6TyzxW8XksxPWALYrQBakS3B5t/N9KNAGzGTFXhCLBXYw1Ajp0XlRw6PCSZR6yCXmA/F9IkzXLFSzFakhOWoPvhYd7DgACNhxGJD6OH/DUNgLUY5WIzSnet6wIw5tSqFk/kUGDWsWCvILhfZ/yOsQaC4ALIkQBBpeZhqgjAX0BY8sJDZSqHDDN6CwCx7MqYRmSJBxO7SN70hjfEe/nwQw/FzOB6iJ4ZkAJXUVRuLJddER4CVSFLFJ2AHLLrYzqvd9PGjWE57pH5HIafwk1iBrdROWWAQarlRyCyyokhUD07l3z573//kQhYrOb6eTA9CWn0xXcXh1d+bEeYysHU0u9UMtSNtzJCS6WdBFUncSSqdyPhwSHD4lqBfAEOD57jhdjjmL0KPfs5KkrzQxdAQnlRLqr6WRAWZ3CCpKHYa+IaoiIFKBrg3ixZuSwql2tRf9ahVl21cgXxF5RqomZvQdFmvNMVlFlv2rA+rFy+MKrf9Ui0o27N4YA3zNjvISu9AzDQSKp2Ihxiljr3R9XjJJwfhVyD57fviuq0BIDyOg63HQBoRsIkA0KoTPRX7JTBERUdFvZ3cDg3CigNAkT1oKCdTgjdCHZejNnIy4dkxHhJZjuuliFUnj4QgGw8T0ZMXY6H8voYg+YY8ZDtwT2fg7fkhKXIFzj0JaZASnColKiTELz3rUU/JkA8QwoYCBwaqSVJZryV5JRqXdX5vqdzkiGRbBmJjiTVk93MHxJ/fs7Bg4ei88NuobNE6zgmVIJGFxPEoGC2B2/HcKPRXDxjjilViP2AHuOKTQtcLXyHQLkU+ebiZ7eKH5cJkBdPyy/tAIFkgrAw8kyCNAUweNWSRcS+MHdYYMvrN6vf4lBBt9N0eOwD7GlELXn9DTcxX0wlMzuVQ/JkgJJKDurNMc5iELCBBLVIGjYDXgi2VaI47gbgaAOE9iDv+0/E+XHN2iuIpTsEsTgHQmQ47N61L4IZquCvwhFh5r954bp4kgC2LZoexk1SUjwtdgjlAnh1EaXxJOSmJI6gxK2vuJOfWxvBhe+i4H3rW94c72EERewmgsBSKSpItRtyx1x4sJRYgJ6ejTLX9mUGyT3vmBa+/Z2acOXqZYD5vZHkHgQMTud9FRlhwbDzNTsl7wJsbkZxXgGpYSTeGACg0Uk6QOooXq6pYU7ldWfkF4Uy3ytfVH+uPqxYtoAx3hxdaKVE351HLV3OXOMz0A7prrJYIMXotzkUVWdMHVeiDvCCZy9YGr7x3UdxI9zEmtLBGBkKWzZtiBn+u7btD7fecDtkREaowyHR0ngqvPqeN4Xhc8SDAEI11DVAamSF6iPnwvHT52JESSLP3qw5M3ieZ6PmzcNl8a1wDW6LxctWhM3P7wirr1oHGfFA2LBhC46vReFv/viK8NGvNsbojoivEGVlHN9U3Aw6KCRmdYVcZL4ZgAApgyjI4jl4nsL6O2+/jeeY69nXznpUGNWwO3fs4roWhiWUG9ttJJG8md4XFbeLAf62Ej+yYNECwOibUEP3xPEThojF4xnZW32Q0nD6fXCB+D/dhnZiLCJCbevWLeE61uJDdDOcZ95au/Y6yOwDuIzovqJ/JJHOGDjYSPzccP01ERRy/GdDsB+iACY1KZUOrTIAODoiiGUpgGw4RZROPoRbV28nAPdSnhXjtlA7l9SG733jbHj8qfVhDr0q9350DQQIfRtECWYRo1aUk8YvYlFwTE2eYi9BJsDaeIGyjsQk5g+J/8W4U5xbLevVAdALqC4p4nyoGOCWO8vC5g3nmf+TUQuXRJGCJOmQ7kXmDaNruukVEMR0nZGk64NEPIhqfPVqog0RCSSjhh9mfFp0K1DcByDXCNDn+FpGj9YirrnOV8HNHWTfz+Lnl/C8+ew4Pi027uK+utcwAsu5NvaOMZfrQnWedu0SfNPFKBEiCWLPiC69SQCg/a31IYO5ExQzXLxUgn6B16D6eHRSZhibWsqcSDH91nO4iAKuuPRwtLEnnCCrvm4gIdRCWMJbhHy2AiWFyXStTQvN7GuyIPWn4TA6cepAWL6oMswrI9YPtfecmfRaEF+662Bt+Lu//k749B/cHUoScFO21oUe1r/evsSwac+56ALJm4GzkteWS1zZtJll7JVwspaxBjBmhzsb6J3pDEOTILh5ttPSJ4c3vfk1kIn5Udl/6MjJsG1bNV1HV0McXhlj6zq62nELEFmZSJxNPnsh9ibLVlzL/AhoCbhs10QFIK2uXX95nf1wv5IDAD6J6ymYbRSeQKdAfAZjxWtuNJpxNFmsU0Zb6hAV2JRUT0G17WLTAPk3s3IG+7dunLE6GLrCvKXzYuRdNS7gmQhFTuBsvOLKNQDwbdxjVOrMb66LZxBAHDm8P7z9bb8ZLrRCJrCsDnUx5/BM9FNg39U9SM/FcfY5U3km2BNDdubSw3SKqKwB5OXXXn8tREsmRHot/WqnGAKT2Hssg1wmMuvowSiAyWVunMG+aQqv9yBdY8ZdVdJLs59i9Fe99nXhwe8/zL/PIkJxR1iDE+LJ9c8SAzSPebyU95AffsT+TIKhHPevHUHXM09IrFRH52Avn0cPHvunL/1uVfi9vz4Txy2MJOsEJCbChtmA/WV8n36iHJsQz1wkBusE/UJXX7k6RvcZPWp/jzFX2zZvCaeZQ1vYV3VzDnjdb/xGVPbbSWHnhmv9JNbmUsj+Ru7jOQhe98m6JwXYJ/O8uNa7bzoFaVLK63a/6jqvy1iF/VHet05RI2mXExcr8a2DwE4xr5eF7MfqFNrQG0LMUgL7Bv0HOoV8nnUg6KR03+ie6MlP/GQc1F2fqI6ktfsj92Du/8tZg3IgkPz5usZy2L/oDBmCNHKM+voUe/j9jLOcnJiBc5L4XF7LFM8GrP06fH1/ilxcF8bH4iQA9Yq4JriHGu8IHIb86Yh7pEG+/769+zkXTI9EeALzf050OqXEjpJsRDWH6eWzC0cX1Nz582O33HFEBu333xKfk1nvh5BkX2b3mq/PsX8ZqD9L3JUl6bErhJ+taKUkLyPMLEoPx/YjRoo4wqT43u3XMR7x0OFjMbbzDK9nbFJiOM3cnwQh6DiWzDhENNwKI/HYN3n9FH7VsO/2rKN7z5ix7dtfiI6tbsgVf5eUMtLLwnjv2ySuvdGTHcSAJqZAfhbmcC3o32Meu/3mG0P1thfCBkiQHNYXxUX+fJ8PhT/dXLNR5gSFQJIfvjeJHLtXYmyr0cFRoKlAQSHTOAGiE0QSY1IUCY13Drr/n8J77esZ4exUDhGSGf7H7/whbu8xXHucUSans7/CwcXYil13uCadF3Ri/yIQzM8DI0wQID/tak0QID/PGJr43IkrMHEFfl2uwAQB8osRGBMEyK/LSP5lvY5fOQHy7a/cPnbzTbdGVc7BQ/sBvJdEm08H0QzmsGdlYvvuHuCAeJ6+DgAqIjeSABss+lSln0+OuIpq82JnzaiMmfovbN8enn7q6XD3q++OqnkjcQoKUCQC7D6/bTMq27lEOZB5v35zaO4cABxLDDPpkxjjQNE7TPQGgOQ4AcJG9rIDRJ15lPkIXWpFivv38M8fmP5jAiQe8IyOilFKHEqiGmhSVHiZ9S3Jw9EoHhY8FKQA7AksG4/lhdftYMF4CQDLMQ5jxmDt27s3EhwexMwF7wfIyOZw7muzND7mzgLaCdxeBmBVksbvzwGhneuo3VzCpRQipgXVuOCNIJ+nJUkZPz8q5QF0xouotcGjAmXj7gHs8qZbx8YIObZmvFcR/3Ga2AnjqXaRjz8H5bLl4kUcwk8SLbUXxaD/vW7t1USjPB/JnDMoiY0hm0lB7+JFi0MNCsJOnCwC2BY/S6Q0EjGxiBidPg6hRoMVcs98XxJAp8gjLgYME1zaCYBgp4qHVK/nTUTHmAWtg8Uohir6N95/80C47Q82xKgGFWIdAFzpU420GibGqhAgq4ic5e5QB1HiPRI80rXjgUNle9RaSYrooADEHLFomUMdnxGLlIcA4yoBE2ehvm9A2a5C/TRRbb3EUkyakhzm8R7TiMDatXc3CsuWCIwtocPD73OunlJe4l3mz5sfI7CefOLRcN01VwG4Qkhw2BkZwg2FkqwJdW5nO8pUOkC6uB6TAVvK+XkqECVEyuj9aOK5OOXPxwHSZAGrhyaIkTSAmzHezwUO1JIW2umjFZ97KrmFPjG6OLw+Hq48vHo/ilVbMxYcsxHUYXwk8fMauLZT+Z5GLph7LGnmuBHkiIXmfE/HiD08aYCylbzOQkCMJuK/BN1VuQrYGBkRS3p5fiRAPvvNc5E8jNfbwx7jzzinckAdnR8nOYjrLLDc1MiJZsazWd1DgFBpAGY6ec4xbvxdAk/FaRrAr8RHE7Ey6cZKcL+N9VJJ6LOWHztBzkU1qABISUkJ6sHxqAs/JCb95XtSCeqv6IQBIIhHd5GGn/HxYoLkx24RrncSRR1JAMmjgJF2KcyfOZ3oD8pM4VUyuA9Gpv3w4UcY6xbuJkf1YWY2RcjMO9OnlYZ5M0q5L5BbKpaNe+M6pvI6NxGVcz0xQX1cm7Pkcg9yYF+yciVgA4XVjAkjfOwLuBnwXofMbObAYebGQ3RYGPdzFnJuzdWrOcRbwEouPIrYKYyn5yl9VomYnp5Dr8ViM37Cc7g1BF9zcBrYS3LjTTfEZ0Yg9pv3/Ut4xzvfidqSyAbmnE5ej2SrIK8xPs6tLagzT9dYxptHKXVvqIKgyAWMemHX9nDP26uIpUENTQl6flZ6yGY8TXFcQeSNABwnQEjUA3rsRuWsEn0OvQYzKitCB+CWHSB2DtSeqGGMnKfToCOM8Bwm8PfTAPoyiAbJpvB0964dEA3XALgcYjyixgRgspTcGJFaMvAFMgQks1By55ADLvnRBvlXRVTij3buxW1SyLzZwhxTCnDcEm698WYAO1TZgJfZXKfj9h210RmEwlTCqa/3PNcqAwCuI5ymR+HEaVw1gCaq+31NU7nn6669Jmx6/vk4Z+j6OYr7sRx1dhsRQs8+txFnzK7w9INvCX/0NzX0xjs2re0VDIGk5Rmdyt/5LBjB1ANQmsOcOoW1KJ957QBryG0338w96cJ11BIJh0yup3noC4nSSwb8ErhpQLXdzHV06jt2/Ggkor1OORDFw4CqdmxlpgLgANAbodaDYr2NMnSz8iW7s3kvhRSyz8ZJVEfMiArjPMrcU5LpFNhzgHmrkvFMTw/XzD6W8mnGhFUx5zHv150J+axZFqA3EvOTTndIGtE8XVz7LlTvp5j/F+FGqa2vic/3MsrXU+mlKZ3dHp59jHhFxvxpXGZ//Cd3hqc3kMmPnyE/Oy3MIEbI4t9RnIvGp124QETaEcptr7giAp3GTfmcr4KkMD7xMEXndlVVQArOxrnRBJgq8f6K11aF5zd2QQrk/TgqqQdyTlKikZ8de3+YEoYhRCSSp7M2tTMn6RjIZ71OA3S8gAMuAWCvGwC7mT/LI18ACBM0VgEtsSOo6zeq3lsdgfXZcyEQmOeMibFnQnBe4D1GBQp6qvD+MSQ27gyKTlTnMOd252bmqhG/h4AqrkX3HQz6MMA9o0gmDBD303We1z3KczeWQQcF6ygJpCQq4a4qDDXtvaGasvJD7eytThExw/eeNx0yOYVydp6bTIi2ZBxWFdzLvfu2h9XLZoaxbpwgXP8C3vvUjPzwyNPbwqMPbwj3ffXjYbjhVBhtawq9ECCBzPsDR2rDI5TKD+OYKplfETJZ41t7LoTZ82YBBOP4mkrHQUsNPRmLIPd74/qWnDoW7n7dXQD8h1H6Z4bvfe8RxsUYBMga5ukE9o7neI7mMcdMCVt3PBeW8JquoyOjrU0iozNGCgkvTfsmAAAgAElEQVQSu+7b4aKbR4D0smtWYN8eLJ2EQl7GQxknKinvWuBDctHIMZ67ZCKFBJ3dJ7i3ct+i8+PY3gMRwMwn+lFN9zF6ZIqqygH006LbqRkHShVrZCLroe6KLD4vibhXuBsIhe24ygrCff/0lfDpT9wbLuLI6WHvNhnSrIPuldo6ujLYZ2TnlcQS7mRdw5B2vawNI5B9q4gZamB/0cgzbv9HIaTFmquuoL/kEEB7U3QEuqYk46q2b6eJuXIK6v9WHLSTeB7mMxafoTtN4Ug/e2rdWwLBgu/2fBThnNoH0RHjGY2XIkpsHhFGTRAPUaDAOiqR9/++qzz83pcg9ViD+3h97vN1EWcz55Xh9M5in9DWhOOAvVlVBSA34/6Ga9fRW7Qj3In7w4dkFnukjeznuwC1dzE2V6+9hv1kVdhIJGo349guCPvJXN9LIeKM3TIGa4BnRhfPVO6j/WCtkJm6Gg7hJnZ/rKvK9V53gCp+nzG7B439k5A8wn7Sv5MwMPLK9X9k8ngsplZvyZQBSVD23/7Za/T0pxb+eFdwx6cORrJDh7F7LhvP7LdIhaR2rPhLN4O/G2HnuIrkB9fbcSRJm8vZxbOQQLvdH2FKGg42itw5D+hW6TEa6ZKARRejXUa6PfwZmRJ7rNf+rmCkjnmqgfdnj5prW/WealyQi8J2+vPScTYURJdkOcTaEe57FvFzRYD73Tw/O+IeT0Lr6JdWhrWfp6+J+cTX6l7W1z4VMY7PkHuMVO5pI3tA51H3l0Xss+1jKaXYvKowHSIWwo49vK9HAsT7cwwnYmlZBWTmCQiuQd4X1xV2ac68heEcrkCJjKkQ56sgEIf6u+OUZzegex3PUHPZWyh8aSMGL4Uzog4Wf+/lex3HRTjZqDdjUlkLBof6ELKMUWJfzjWk14j99rU4W3O45nsh8rZs2MT5oIQumBU8G5msKwgqmE+mIC66wD06z5lBAsQ9pLtWxWueQfxIkRTjeow4Xth/SoQonVPo5Pqg+8fxIHF0kee2C0K5II9+x67R8O53fgDH3DTeH5uwEeaSVOPJjJ/Fm4f4ZUinT+yg/Nl7z5cLHJggQH7alZwgQF6u8TXxfSauwMQV+FVegQkCZIIA+dnj7aVwrV/laP3v+Fm/6vc/6ckH3zqWgBx0IQfpNsohZ8+pAkwbYiPfFcvs+ogyEVCuQ/2loneUg1sdII2HkvGYCjKIOXxOI9aotaUp3HX77eHbD9wfc+F/593viSrIneS0H0ah+ta3viUCs50cNg8drw3/fP9DIS2X7PecIqIVkkKfIDHuE0G66AKJkTxKbcetS7Ew8BJUG1Eivvc/f2BaePtf1UYQwn9NBLS4yEY1nQ1y7I8AVDYHNp0Dgt0FvuZkDiWCyn54MBN4VYWuc8L3ZfRTPgdtXR5m1wrS2rOxByArj4OnReIC0CqeJD/MWhfsFYjScq5arQhA1wOVf5/EAcHDiECvMVCqVS0vFPiJRbUcQATU+2IZNsSNBY6ATCraVM/5YQREMocqcesUDv1mAB/iwFEqcMy1nQvBYKmwZasVHKIkPVSCC4Y/8v3vh7e8+S3hYRSFUzm0SIAIkNrlsX3bttgfsmnjpkh2CLhfiQKwntc3HRDK7+379LBaBDHEiSo88tjjMdPZeBJBy06IJSMZKiFlPJQ7iP/1E6vDW/8EAIL3ryPGqJPq6t0UZ6KKA7AY5OevwYWyH6JG4NCyc+9ZBLG4f7FfIv6ZHOVL/RIq8nT05ABYC25mgFpPI3Iim0P9ECBvD9LYJ59Yz8FpZYz5sTx0977q0I7CMZnD2wLiXkaJFyrg0NfDYf4oird5qMwtjt6za1tYSwn6EABVMiC592mMMHadHx3tFxhL6fHwbnlwDmPe+yPIs2z5KqKF6IIAFGkXvADM7MMZ08PpcZDDF8lxUblnpnN09sTcbyOoxvk8iQjVgzG6gLHqs2SG/QCAwKgHW8appI+AWl10IeVzvQHhLhEfqh9VXpo3LhBgJ4TPgodhD3v5kBYe+E6fOhHBvgzKH1X5eW2lYD7ylsLwmW/Uj2dk66ri76Z6uOTrpkHYqdI9hIo6izEqkZHM2D+Pw8EcdgFIXTsSHz779joIEEroWXYroGn8RSEOIRWa5p6PcE09fHuAPfai3h1V4LGnBGDBez7ee8M8wJzgL6+Z1898dD9eaiH9zwgQDUYSXGX0weSmo/Dr6Qj5zDllBTkQGQmA54dijMO8uQsBIEqIEyEvftFSQImjHPjTAADmcA/7IhhjTFkHB36Jw1Mc8ksAY2dT1NkCACWw147i2f4h880FZe2ruIkCaYu7LQoXmPPZ0IF1GjV+T29HzJ6XfFN1qutN910fhdf1KF97AAO7LYkHfG+ix2QJkSu3veH1YRC3iMSuQE01z5NqzFzmL+ch4w3NY3ceSUctPQ2yohOAsGL6HMYrKk0AvD2QNJauP/aDR8InPnkDimnA4+azkCBEAKKCH9aVxvjt5/ky2qodh0wnz1RzcwOE+SJi5lgzULYKnk/FPdAJmNcNab5FVxRz9xSAkOVXXR2BosP0TVyJ02UAAuoCXSf2mcyg1LmXuc9rWs0cewaCpay0gmijiliGm2f5OyrYJEi1Xu6/Y9AicX+lMQcsxSVhZ1AjzyP5VLgZJhMTVR/aIJFe//pXMLbpYECFfg4y8+GHtxC1hDKY8WTE1O998IOAd2NhPQTWUlTHrcTlCDBCtUWn4kKAyGeJ5PrHr389bH7oPeHer9REF5xxGILuMhc+S7pvdOQIdNu/o/MqBdDqDA69Ap5nFcB52VNDU/0xSJDOCDzdctMtdDQQfeKcwXzk3GCc3TaImAbi+t793nfHOLR0nEldkircvz5+d17SkXnm9FneBuAd80wKP7MdgmQAAPbG33ht2PLo9yNJXkZMVheqbSN48lCczyQqsZl1/tSZk+Hmm69nnoWq4GuMcRu1NJj3XU8JvGt+RibRlnTGbN1dHXJ4hhdHAgQQD+De2K3Xvm1eaD1TRhRSUdhLJ83f/8PXwle/+vbw4MN1zLWzQiFOq0zU5gOQugnMbWmQoIO8loNHKQTH8XGB+VxXm/sMgUznCIHuGtaeO+68M7rIXF+3bH0+vOZNc8LmZ+mEWVwV5wFJhFbur4KHVL4+nWu8m94q56URQCufKcFBnWt2C1QgEGgFSMuEIJP8tl/HYug8levsf3IYYyXMd4oPJGEE11tamyFu82JMm+KJKkQExnXZK2DMjI7PJK67RIhzt/fOsRATOZmzIjHG3KBaWqdKH99jEnuCLOa+iwCnA8wPyXRODfOMNiMI6egcDsfrOsORA0NhNoarlfNSY8dVW99Y2HCsI1TzdhuY3s+CqS+bOwWiPCfMxCHQLwrIPHMFvRtdFxrpJMoPQ/R8lKP4NorrPN0rm3cdxQVVF/7gvW8OjXRzZHL/EgUImcM7Wbu27tgXaonaSgTAvkCr+s7jp8MMyJ/C7NQwH6IxkUiz6665mhLmnbGPYB73NxXnr0pzlf1G/Z2n82eUaKibbrk9Ci2GeCYrWe+rZpTjKKlg7ugOJ+jPGGb8eo3sRvAJcq1SGZ7JXksHriKKMvZizmEW1bfxa4i1UBGJ+zZJ9nQAfLuDLAHPggiW/E1jXnD9MfKmuKA4OqwkQCw4l2Q8iKilAcfZTDpyFtP/c/9X/zbcfsuN8dmdDNk9CIqfU1Aa6ljPI+lKL9ATDz8YPvuJj4Yxntk+SILJ3OOzPB8nT51lvFRBvmTGaMJW5j+7P1IgE2vP1oSVECBGq6mCz6EDqhsXqeOlvoFIOZ6JYlyjHRCUugpSifvpFmAmEms7z1oS4/IN7N1+uH59dOYZseQ1MAZJoYXrsNeqn+dFctu1TpHM5chISYM/ff+cuE7+3p8diHtFr91Z3ASJ7LMdv1N5nUOsYzFOlHWt38g19pc9vIcZxDuOMF5z+TkzcCjk8Psw+51tRCGl41gz7lCnlKSDsVcpPKetrAmWkEt82N8iCWL8kVYznbLJ3GMjGJOJebJLog0yxMio+bgafc51hTiP6fTRLWux9nnmDWMzFVP4+iXHEhRA8H51MAxynwfs23JPoOuKOfmxj9Jd88eneCYhSCCNdV75ZyNqdWVl8Fr8s5/vehN7xYS0dXLxTf1v5yFJeMeSe3OfeeccIyknTcZFBnB+mZjql3jje4539jEP8DN18FomzjaSX7ggjYziHu5jv55IvKDriqTVMYQlEq9btmzlvwtZm+mk4/m6+ppr2PNmUD5/IEafed/zmTv3fHZOuPXLbVHkVIegQlFKH+uiZy0d4DplJV904vo86LjU+WGnn3voXJ6ZBKKndOsbieq+5So6+nyefvCDJ6I4xfGawBo+2XgxRDwFRBmfYcy1MUdJlF+/bhXvBXKD+VdiWRJlgOvl9Xn8Bz/k7JIUO20UICkcsaTe8nTdx+44s1kD+wcpg2fuWLh4Hp9LBw3ihLkzpodmnv2vf+VrdIGsCovmLeYe49xsao8ESB3fI0NHMveu99Ie2vET798lPkJCSIdYFINYvsO4mMImO1ZEXoqyct7xDCgRI/llb2DSFF4TrrqMqSXh3e/4/ZA8JSf2giQmIDhjfNk1ZLSkYrUkzhXjQrxf/scEAfLTrvEEAfLLH3kTP2HiCkxcgZf/CkwQIC+F27zUNf/Fvn4cR/6vCxjEnCc6QF7qHv0i//4rJ0CqN394THWyMR7GYYyODXJwa0OJ3h6moxgdJDJC1YtlqmBxYYgN7W6KwT20xPgKDiZ9KPhmorg0j3sh5Ykqx//6L/4ifOHzn4t70y3PrEfl9Hx497vfxde5uU4BMDkV7v/eY6GuGRUn+fbnUQpVkP/ewwYdbCeCs+prdYCYix63sQzeKMCJJ5bxXy8mQC4Dv30ctDNRxtkvIRnSDQBSDEgjYDsKcCGg7IfqHuNnLBIXgC3mYKeSyr6LfA4UrQC2CykTV5XvIaGZA1ghAIuH0v/D3nvA930Wdv6P9pYsWbaGlyTvvZ3hOMPZO2FcS1gJhHJAoUfv35b/Udr/cdeWo73jSikHJbQEUgoJJQnZy5lOvPe2hjUsWXtv2fq/34/sFEpLuONI7nUvKS+/HNsav9/3+3yf8ZnGdPjLDHEBHAFCr4mHMZX6Hlg8vFvga/yNLhBV9edwcNg1oBtDlaMESBqHeskSwaBCDk+C4kYYqHj03yRWVKDFwz6q7BnEzngYrEMt7WuTpDEX21ierRTI3nXXXeGb3/hGuJXc+L17tMmPhltvuSXGelmYedVVVxGfhVILkuHll17CBbEQJVc9QGNBBLM9qAtsr6a88lmirzxkSNaY+dwGYFfHQTYWfPK9ThGdkCMATnyNh1SVfI/84frwoa8cieB9O+97LTnCw7y/1xkDay9aHVVqXRyAp3OgsSjWUCOdB6q1PESqbvNzPJRKCqkW9ADXxWFONXohwNpZ4j0K84hXoVA0CSA0iwPbOAfTanpl5pTN4/rWU5Y8j0P7jqjwzuHzKubMDB2NdWERTp+zkHk7OdAb3TWHA78ANG29YR5AjQSgxd5miHOMJSIN5Sd1vr28t0wOcCUoJT28DtNtUEHESMkMI4zqiSw4CZg6UTLdxWESP08shE/mOhCSEgmKiZ4axrOODdEy+T0P3sZ+AZrFsk2AnEEP3YyDPK6p49VrpCNLsFalpSCDB2/jAFSsCkKoFBVZ8toZf2WPTy5kkVnU7cSt9KPWTIXIuUCA+DOjA+S7pydAAoFdflkKam69gH4/oN0J1KUq1iU2sgFuVewbx2ZOti4wX58Av30hjlkBD5XUvs4pKChVL+p4EqcQiLcM1w+BLl1EEmyqMAUdfM4cb/FanCdAHPuCzbH40qwZx4sOmokchzc/nDwv/N2/RoCoTM9Agb+gnEgpxkMfatxpgIzZZFgNAi53cc1qcUtctulK7k9y+IcHfxTu+tA9uCY6cVptD9decVGMYBMkaQHwsSvE4tIbbrwpvPwivRJEhkj6jgJcZ6KM7qitidEoXajRa7l/TR2QaPQ29BGlkguZLPhmRFMWJQmDg924zwoYEJB7XN8+lOo55FQ3N7WHmqoG1KA4f/jeNYAOFeSmL6KIWLW/8UhTeP6rcXTZSyQRaU+M0TGHjxxjPicPn2dLpXQhoGk+RNVJvt9V19wE8UAkCWP3sSefQH1aHD7+bxfzHK0goqktVB0/guK+GBAngQ4HVbpD/Oym0MK8VjqjCJC+FifZQgC2wqisHcbtkwiImEJsxQBg6E+efIZYQ3L4y+fxq4JIjdqwEPJ12ZqVgND1uIPoKOFrDxG7sv7iDeENnIOOEx14cysgXgAvTx6vpCRet1otgHlPaIGUkawpnl4S+x1W8PPL6T7o5fVK0Ha1EFPX2hueePR5sv1vwlk0JWRRCF1TtSOUEyPy0P1PMG+2xfnrrg9+CKI0g66qV1GMzwmvvEEpOdfK//eZVdW9BmfCK5DJb6DCffArN4cv3t8Y52KfWecnn1/LdaPyVqcaw3NA5xzPnCRmIuO4lHWljzGemkxRb38La1Ma6utSQNoilP9d8fdcQKPDkD9NRMZVQWJfh1PIPq7ZkEPdEBYtEIzz+f9eCLcmAPwcgPzjgNSrVq6Na0UB6t6DB/cDMp4irm1TJExUabcybtNSye3fcyiSj7mAVnl8rqmNs8lYGmUebWFOnMdY6udnp7i/AztqovNohHitDsbpG8Ribbrm2jAFl9Buejt0ABrz9t57loTju3GaEalYjePk/u9/L3zpz94VvveDo2HTpRfHcuUMro/dCePMBaqwG4mZKeT++egKos5mzVKpfgjVs+S6690p1rWbb70VAgKHDv+2hedKAcHdH18b2k8TycK6rkNRklCy1nVcl0Uz84mxPXms5VHFzetsB+gTuJpJn5OAsU4+HSDGBBk3k0LXi6XjU7kHRmBZIOw6qSNJV5tuywUQAZYz63pTOKDCWHDfe+8zpRvIDgrnvkiMcQkFII11tLNKVbKdFTrGzgHoTgVQHmd+He5oDZk884PMzZXHaoie4Xe6OEifC9euyaPIHKKPyLL2/nPhxaMDoRIMsRmg/uTp4bBwdkooJUpmTnlZOMO1GeB5X75uJWtlSigryQmzpvDMJoxEkG8v8WdDFKjbb7R87nTmObL+cyHCeb191cfCICXfDQDQR+pGQwfz/Mk++ho6WYN5nbdfd0V0kmRRAp6XnQyJmkos2PS4J+lHyFKHa+l1nhsF2LpdpyN0WLNubdxnlCD4cD+jUEJHa4uuYkgf9wuCijrfdOjOZQ4bYc82cL4byr2R+6cprDW6DSVcJcAFxb3PunqMgOrg+w1CpNpZNwqB5x7FyLQZkAutqNYrmTtm49BcvHhpaCOWsgmnzT7csa7fa5bOx+XwWtiwZnkkLhNckwBth9h8PvXsFsQQOK9Ye3//tz8Zvv7Vr2Dn4eeePB6LlGuqTrH30zm3GDHCIGtyAsp+4ru44e1dbZEAueej98T3bAxiJ86BHghv98pDY+zp2Gvn4ACQ/BhhQ3sWQUIbgoFe9hNdEKEHIQjf/b7fpMeMubajDSJ+Os9xG+TmcHR2+H1d3zJYZzt4v5KEU1lnXUf/8neXxfXw//u2JGZfdDIsYw/rnu4QZH4HjjYJEsc0TDFzhwR+CgQdEVMIAgZ6mY8gD0u5bzr9LsaJUQI4byfLk48+Fsrok2uO/YAnY2+O+w97KyQmjDyV8PDvunnfdldYXG0+nIIh+3VycPRZlH4Gp/VJnJB+D6MZK3EzjxoryvtzPnMamsr+UBeG70vRhISE3ydGojL+4lTFwxsJEObix/9wYbj2Cwei0yAdMkcRixy187JdZe4vJZsvOEp1WHsdnb+dzy+4SHR2uLPQiRJfO9fLPb4fuoKdu9yP9unA4A8SPUOSx+ynXbcj+cHnFiB0GsNt08P1GoeIOYPzsvcc/5aZw5pZFFqZ37Igu3ROuFZPs4OQnycZbPl5OvNYO8Ra07euiD/76q+2M39BcrCf7WA8lPA9FBLVc911GvbwXPsgTsMZUcQz0cKzplBiKY5ux45xsoMKCbgW+/bsIbpybSRMjNt0jrJ7ScIng7PTTIivPvaxtYgKCP6KDo4qStQvWrssOj6n677gve/cvpP3QVwaz+v+A4cj0ZGWkRNjVpOIkErBJWg/kN0wZ3ltWTisjb0apyysuHQaHSNL2G+m8XwyB+HEr8V5uXnTVew5UjiT4NJm/WILEd2kKbyuc8xhg4pjuB7uE0ft0eO1p/D8RpewUYMK4dy5M0b8ZaSqjlwJIl3Yg+yX8jg7RJe5pqDRBAQKpeG1v54fvvDAurB4/jr2P75r92bJfF97F9n/RwIk+zyI8jNbz1/LHyYJkH/psk4SIL+WwTb5TSevwOQV+DVfgUkC5FcjMN5a+PqLb+AkAfJrHuC/8rd/2wmQV576NHvzMQ4XneH2O24F2CADn3LUswD1RRxU0jjcGMFilng7AFwHh4IqwHL7FZYIGHAYawUQsxxaQMLonjQOgjds3oyqFOUaIEIvB4AhwKuVK1D1GAfBMfKlrbvCy9uIl8osDMnkvdYTYTLOASIbdf3Y+bSriYeFyCsJkPPMneSIH/6L+PHPEiAAwRx8BgGvdROkQ0oIHA/zumbjYKgjZ19AWIWUaqFewLZF9DkcPHCADf20WIJut4WOEQFXiQVviGBPDfFPs8vLQjs546JcgrsCYR4YPLSZ4WtRsqCNmcgeTj1giTRF9TTXrYCDfwoF7wI0ZrYvJFpABV8aBygPU2ZcezgUrDSixVgtOxP8etXmsXyVg3guByDVqBboCgYdhpASnBEMUk0pqPwCIM5MDqAqZC1Mb+GA/vDDD4c73/3umGteD8h04MD+SHpYQmnMl3FHy5YuoftlVywmveTii2MPiIdQX9ssYiVyKFX1MFzNtbRgfBeRCR1cEyBrQNj88PDvrQof+SaHWVV03ijQ+Wuv2owau4WYjIdQES+n+LA0RkGd4sAjOdIAMGpxtwpoD2ICHLp0LEXu4156+DX/uYPIGr+n3QRZlPFarJuDmt8Oh0yIuTnkT+dlTwVYbyUf+zUUZispJD+D3T6B6CicGygdMzn0z4nunJEYPzSXAmoVdX0AAXt2b6f/ALUcgICAvpn8mURiHD4E8EH0Qgr3qRQ1bCaK01cB5QQeEgHJ16xZHw/irfQ9vLFzDw4Q7jskX7ZqOsZBn3nS56M8PCTHD8bVOQewBznUrxfGswc47+Eo40XwLM8DNQfWVA79gjsdALQ+c5JqKgnridkYJmbCe6Ii0hxqD/DGiwzjJJDkUomse8aCy4FBQQGv4gTp8vkPFYc/pQRdd5Gf6892HNXgGJkCYKOC+QzAqGCVgOFZAADVjn69CusE/l8AKWbin+/sEKCQ5DD+QtfMaCTQcKQAcHrNVBoafeGB0tg5Ow90hPh1/p0fkiH+2WdMAOKCC2Sc+3yB/Ljw+08fFN+KADE6bRwCIwGitWJmUZiCg2AeYH4S0XsJzHk76V2YAVg6BTVuJg4NLD2QlD0ApodjdvQla4nYgKAQHNhNt4dEWybxFddedwPjszOSRgIexZQTn0NhmwCg2tHSFIuy2yAFTtS3hlS6N9pRXWdDWpXy3KbTe5ROr0gbWfPFRfkxpisHIHeQQ/9ZysobAAK6OwYg2uaE08xPbZCeEp6CrvYBWXJq5JGRQXsBqMsr6MQBmFy7bkPYiaLYsl1VnLr1Zs4pAlyx0PYEY2ZauO7G2yPo/+wLz/NsZ0UCpKerAhJnBGC8PvTgKpg7B0IAkK+F1zwGKKAy9V33rIr3abgphzgxQD2HNP8NA+gn80wIMuv02/LqG2GIry2A7F1ARIsRd/YotPJ9b7/j9nDgyEGIw6O8rtkRIKwBzHnXu98DgTSKyrUOArWdbp510ZVzmM/NnpIaNuBw2b4NZSwq8VzIq6PH9uNmuDSq9FNTiMyobMa11MAzPopDazGxLIzjKUPMl0fDK8/vCR/76KcBYQsA3U5BfrwW/s1dHwx9gDQvvvp62AUwnsiYz9DtBMg1FbC+g7m4mflPJfJffGpJ+KP7KOV1bTqvGvZ3gUbXFR1qZ3BISL5LHq4AfOrj6wXfzkE2rFxSFooYg8PMB9u2voGDbSYESQk9KxnhW5DWlvC+6567Q8vxw2E65NNwX3eoh2g6y1pqd1E/LpsUgFpJjVd4vbfd+q4YD6OqfOfObVyLg+FiotRWrFsDOp8eGgGBjapqb+uhBJ6yXJ7Liy69hLEkiM3z2dUKkUnsI2MjyXkDAsv7d9LeAu51Q3N7OMM9XXPxxtCuW4B5ZDavsR7S7PYPzA2P/YCOFecM4rf6AIpuvGF6+P5Dx5jzAbHMpWeOE4ySHDty+FA4Bdly54feHxfwGhxgCgDOMT7yAdR0Ygyyzjl3SCzrBJGYMCbLXp7f+PDicGxPX5hFZ4zONCNYXKdOMWa6eSaWEm84zDpqPJ2gl3sR13m9o8ZROkK7Aa6TIRFq6ITIBYQ2CqsekM8Og+tvvIF1fSC8SPTQWkD80uWGTVHaXG1kJWs679Pi7Dhnn3eBGIkoAeIc7jr5Zi8I/y6Z7Xjw60ZYy3u5dyz/EPcF9MQMhyGjkIa66NfoDCePVjEeG8ORk6Nh47qKsISSj3H2YomDPdyDoXAUd8bItPLwzLH6UNc2FngMcBQFSBvATa7xcHTBoNQf6wlLIDlWlEF08pbtoKnGdZE+ZWbc04wPtkZy6NQZyFWu95qiLBTfMF4NlWHv4crw9InRcIQpeCiPTgtIuhs3rQ8ttSeJuKPTp7cpfOGPPwk5iLPpeC3AZ2/YgXPEiKcU5sa5RHBl56aFlWshFfgc46uaKQzPzaULqr45HGe9nzqTSEFFC7FYOimKQWYjQBgBKG5EWGEP2XEIQPc8umIFw103JMiNcRKQtEdBYkX3STf7ytn0B+guEeQ1jqeU130M4tfOF7J03DMAACAASURBVF12Zexb2iBEJBgOM1/rLk4+NxAuWrME5T3jFrGPa/soe8yjRMs1t+J4xTllJ84u4gbfc+vN9KVQ6s0z0ne6jgjDalwwdMFBTnd0G10W4hyRgzCjq7czxmf9zmc/EwHfRmOwIBMtulbVX0BEXZLjgS8aZV/bwTzZ2ArIyzMwwN9NYby/QufHAkgLu8v+5BNlE/uFn/r4g/sg3bmXcV1kf+W6+6WPV8TP+OP7cImylxKlN462iPWoAkLcji73O01nOqLQ5qqrr4xdDKeb6nnu7FxTwJBLIlsjanyi8liPjYwrYQ8zh7m7k/9XANTIte9hPy0JY/+YZIdkjq65RJ7bUea5SogOex/S2bsWWYLOXGvf2eGjx3lOknAf8p4A+iVA7M8Q/DfqKUWignGsG1CHrS4JHcadPNuKH9xDu6+RsLgQ/+kzHX2rPAOPfG5uuPVPjkcyOk1Si3/JhKBUoMFuK5ZwDxPtNMxc71jxYyI+lFBVxRY+6+w/khlDzum+FmO8/Hdd3gpSjDXUYeDrHoT0sAdE15j/73XX6WfZubu8IsaLLqJTRK9lMkckIQw4jtNrGqScZyvfjxGy7nkkGJz//LmW15uFufOLE8X1Mz69PUZQzkagcI5IujHsCvbTObecY750rcng2g+yb+7ne0lqSAJJEBrbpENKZ2UOTqPZ5QtiaX3dqepw9ZVXQLxzTmLvJ7F36KDubX4eEXiSQTrkjOLat/9gdO+sWbMK4dIZ3LHz415REdU+5mb3c/MRr0m266RKSMLlT0xYrSQ63TepOEAnnEASUcxbhcYrMpdyllm8eC7vqwjn7aFwjH6yRYglUhgjDbWn2fNNiImS+Xr3EsMKMNnzdiMsiPfOSGKuux+Z7h85w0gCxXg9nifJD/fNHhmNkx3hvmfiQBrh/uhE2f619T/zXG24pzrkZs4M77njwzxXxlIiBmL/PQBhkkGflWewxAT7hc4fQn/uyfzf+xeTBMi/dD0nCZD/vaNs8rtNXoHJK/D2XIFJAmSSAPnFI+3tJgDennH/y/+Ut/v9J/zkwbuptiAnFiAtEyXOKEBgBo2PZdrgjRjwcIdyKYPNew8K8qrTTbHsuRkg7oabbsaifAY1WBVq3laACQoQITw2kH2/ZvmS0EH8UpY+cDacW196IdxAEeyoUU6oXXfuPRKefH5rmD4T0I7Df0YBBaMcSnJQzkqA6PSww84E1/Hz3R8edthPv/nxzwkQDzxuzAUb/F2QXRBZoW45BzQjmEpQRgnmCph0Aigvgxww4sfS71LUi6cBe1tRHU6HDCmIRZwAS7vMu0+PucsHcYdYtOihR6W7yutxDnNRDQYI7nXwdXuYUcE2wkHC6J+YTw0ws5iIMW3yzz37HODvvAiaSLzYA+FBQtBA4kTAp5/3oQI2HWJFkMsDb84UVFCALYI8cwANq1A01nKYEUyw7FVgoQagweLyHaiWLXNcjPLZ3828X4tC3bJRO0Jm4GapKC+L7pcWsqO92ksWL4ouEg9yGzZs4P9fA2xqiN0SlhJmUBTajcprhvFYOAMKAel0fySiqv/x760Mt/7p9rCYmJX5EDS7OMj3d/WGxfQdzCqeEV58aUtoxl10y+23RLLMn6mSzEObwJXqXeElFX8qbz00ezj0+tgfo6Mhi8NtP+rmmZSgj5Kpn8bhPZ9DXAJg10YcKkMollvpH9ixg3tNpnEnecHDkAollF0SihDKiqeS84tCjTFVT6yb3SfGpBVSjHroIAXAkB/GuUlgScj4nnfv2AOIUxCV9QePHyKGagrj/Ex0N0ikeMCXuEpGXfbo40/F5yMLkCufv5P80DFj7EcB70HF4IXDtgd3XU6R5jNT3jJXxkMGY1fwIptrbjyYXTaOZ0kMY40cC1NR3NnlcRIQ1zEmUKjLxAgZ1YlGzUkkqSKXQNH95HsaQU4nAeKzo0r58x8uDf/l+2fi/c2AdMrmMK0rYQfRaAL+MwEweiH0dHf4DDTybPh7jBzha/xcS0f9GSrwCvg81doSdx6iVTkag5XLODaCY8Dse16/kWreW2PhdDNJiJwh0sb77DhX6Sn5MRFRMQFg+jkWzl5whvxzAmQiGmPCFTLhAJk4qP5TBwigKHE/ZRy4x5nnyohPKwGM1gHSRaF3IcTiUUCAJYDW3hQdPmkcvuso0/X3ozjcVhPbIKB5DiD01a3bcIZ0odwsBrSrDJ/4xCeicy6b+dOC9RGA/g4UmNMAIBK5XrX1Z8LpNpwh9Cp5GBekzTOWIt4jxsLZIeYMCAXA7ilcL4np4YFR3BLNECZd5OuvjuCQMSO7d++JoIMgimDgMKRONyDXIKDZdEB7idhiwHXHbyfPYCsgmxEx/QAokg05eYXE2eyNJehGGAng+T0+8AGiKJpKcMkQXTU+Gra99krYdMklYZB7dRyH04abJ4C2vkZyzhkvo7j/ElHa8oYAvIl8U2HKuDyI2tgYjGcsEF+BA4ynr6h0JiTGIfLC5wOCzYpF5LmAhsWlRcRMvRg9f845uvKayc4vIELjEKrSRQvs7TkbfvzwgxSUz4+9C/29YxTlroe03EWcyhnIlOuj+rOne4jnup0owGaA7SbcN3nhups3Bd5u+Jtvfj18+qOfCQP0TrmupDKvfvyTnw5/8ZWvEgVWFJogsP72e38fTgLuF7NenFNVylw8jzmxCpI2F6Lrz+4tC//vN6qj6tTouhEjFo1h4lmQMO9hbjL2TIXufIDEQZ7Z6P5gHVnK3L94/kxI4eHw+ONP8nqZb8lYXwoRfvzQwfDkTx4Nv/1bHwO4sXMlHedHa4xW2opzbj2xhKpsn336+bD5yqt5IpLD/d99ILz3vb8ZHXKCOjvpcDHdxXgfn38j5XzW85i7pswsC4//ww/jXHTLbbfwvQpCBtEj3RASduFUMZeb4243RRtg5/59xKIxfiRABO5y+dmVkAZlkOVG2i3acC501c+kB+BVHJ30E0HyLSKK7MorssMjj9WF22+5M4zQIzOAa28Ka98AIoJXX3kJ9f2MsGL1qghqGscoseW6uW7jZeFJohVV/i+hFF7S9DSqffPyq3D/bLp2Snjo70/Qy5Ad3U+u6bkAjo2s13Z+5UI+OXcZNdUF8GeMoGvcMiJ2JFOdF4w9HIIAFgCtRcSxmP4VXSFHWNOdq66mpyWqiWfa28A6VJ0d57iUYgo4zn+0HZHsnZjzdIE4eyczT0ZCmOdAB4gxkpEgAXyU8HOtNtqwT5A3gZJx1g0mS5wfZ0LGOVTmxnRBEDQ0tIXHntofPvWx3wyjLTikjh8MORD2VTX9YYD7OmP5xWEnLpGt+6oQJJB6xbdZuHJhOIO7YACQNhVQsQj3x7rVFaEkD+FDeTGEFqpnBCaUixB11R762ptiifwbuEIkapdBiE6lcyiddaqF52LLibbwyqmWUMMGbP7KlWEhbo9BxmEW8+nqpeXh0ssXQYo28V4ziMzbEg4eqSa276JYLv3ed9/KokKWjNghIG07btHjVfTJ5JUwdlpCPfuOwpkUPWcmRRerrmN744xe9Jp531TG664UAPeX07n7Lt3GOm9SITUcO1MRLdgN08c+YsGiBXH+0pFbxNef416eoV9qBeOojjE7h32pDkb3LQePs1cC8K06fiC8/33vok+HfRd9Qcaz7du9j7W9OBw7UcN8nI6zlGeJfrCpCCeG6M1J5XV2MJ6PAOQvWbIqxgFS2BFB/wFdq0RxduAAefmVLeGzv/vZ6IatI75Ht59g6hhjZvos3gukVDvdA3apHKSE/RC9C6WzFuCMKmG/0Bs+/8m5b463L32/LTRASuRPnR7nmNM4vP76syt/7kTxB391AlCdiDnGlcXymfF6sV9E8JPCWlRHx5SEL1tM9qjtYdOmy1jTiJSkj2HF8sU8Fz1Ee1FWzd5yAXvCaZCtvRCfma4ffH7liSp6XFZGh3YTBLrPTTXPZRFiAeMudYFcfd31rINVrE/Ei+IQ8e/trVjAXlQy63UiIO1Jsx/CGC/3P2N2NLBeeK8lE/w9DTBbmHMikopnKopiKEd3LwjrF7tAmJcnhBgh/PjzE70f7/uv1bE3yb3NuC4OfumAcr0e5OuNgxwik9SfN1FYzs/XbWp8FWSORK6dQxIxUXzEmDGmzz244LdniXH27qPMtU5AOquNvHXOsCdoKs4ZI5gE4N2zpbE+VOGqqDxxPO6nMyEgaumTK6PLSjLP97OdPbpxsgpE3BdV/c2mN+/tgt/ZGfufJN9TeH2Z3K8F9GbUE184H/FRM27PEcb/xezpR9gH6KaOpkTe1xnOZTozPMf4fl4i4tZ5tY/9XzN7g3XMwTMQAg329zBvpuNefTG6v3sRM5UikCqFBPFMopP3nAcavrHX0ygv96KuLUb0Ktay4FxH5S6cgjpnUyXccRrtP3g09qZksW7677mQ5Gn2CdHdt2TJQs5Ixhcmhis3bQyD/NyXKT/v4ayZA/GSBomSyVljL/uIRMZWUpp7v4HoJJWIUxDjnrAbV1CMXeU9ugYc/UuI/3/2sfijr+LcUVUHyfPty9781yUffHGCLCPyq0OiNmta6OkcD7/7mT9iDSb+cQghCmfVLmLh0ihsV0w2SYD83OX9mb/4xQDX+diGX/wt3uJfJwmQX+nyTX7x5BWYvALv0BWYJEDecQJE2/7/aoTl+V7iCfn9r+fj7SYAfj3v4n/9u77d7z/hsYfvHe8GtLLgeCrkQwIHWYsh7VkwA95ohBklgKuAkma71rZ0UmJ6PAIMWutVMHUDMp8mo9VCaBXqgpgXA8YP91MSfA6lY28H2eVtbKLpF2BDn5qFnf7pl8PUovLQ0Xc2vLbjAIdvyiM5JE2xmJFYlDos0fl8Hw9TOtw9YEkqRFIkxt8YkUPuMfvS7/5OWbj36+Sh8/8CDhIh/QLBbNSLOFyo/hE8FszwsG2ETSJfW8BhaZrRMRxQZgPE5gAcH0CFtJos+A5BXA6Bx4m4sfhZ0LGETPpKCn6zUPJZ4DoHkN/4rxaIBaMzzGVu5YDsa1XBqMLUvGAJDQ/1s3E+zJpF3wk//xCkizFbRdj/tay7iZeIsgRSkLuJEuBsvn46akbt46CJHBYBXTh0+T5yjcKiu0IlV1XlCRwg0+P7t0tjNQdVn9V2lH4HUTRPhcix08RD3JVXXRl+8IN/iKCZ+b/HyMVeCdCxHyfHcjoFaomfOA4gdDkHZIGS/SjKq1CwlQBC6HA5cqQqzFuwJMb5COhH4BRA77H/tD78zveawXV6ULKfCasAkedSIvzMY0+FjRsupXT0XCxa3H/sSFiF9X4uBzizeAW5jQfpBIwxVmmYg5wHmQGUnd7L+WS3V6EUNK+4DODWyacbkDktmTgXVFkgrhzWs0IZIGoWQFQmhzGVtocPHeEQS9k6IN4wysrZc8rDjp1vhGs3X8rYQEGK6rqL66MzJk+SibGiglzFsHFup1AxzgVgtqS9mcxq1d/mUfehBrN41LidRg6ZHhAd/9MhClQyd3Lon4OrxLJLYwxUSJprbVFoGoBfJzFCnGYnDv8MbO95sgpi7q2H6IkugeQ4Xi0wz7G01PJSDqN9jBGvUwk/yzHh+DpNr0Ev39OfnQsiNiBoxFWywFcwzm6IMYE6nplYFMx/ZtJLvAkU/L8fmhH+/O+bIlAwFzDKmACjZHTb+LMWA4oOQKR4+CsDFG4kH10gtgMlqETHbGKkjDjRITSAijdLxwqAgGp43VQe3HU6eGCWdDIqReIolqJykPV1GJ0m+acqU7DSPHOVi4ITukAEB5IBLfyQDrnQCzLxnlB66qZxTuC/6Lri4wIBMuGsQTHK5/AEhcwkSIesVP7/LMDBasgw4iTosjhFLv788jn0dTTGyCK7SMyRNsZuCmSW5bK6V/zZKiPNuq4EAKqqqSdOZFHYuWdXuObaqwDvi5lvJuJERrkeA9yzHJ6bFOauWpTYVTW4aciE9z35vSSpCiBIdHAZc2Q2u2S0hbWqmcV4HnroR+Gaq69hnFKcC3Hja1LRX0dZdWJCWrh048bY6dALIQg+GBaSz1/JM7uEgtWDlNamUHyfmT6FefsYOdp5oZTnSHdOKsC2sRy6+byfJZCZa1avwOlFp00D5ckALltfeTEshdA8a7H0qszQcMC4JcHzAiIrquM6IDmiI6UNV1ghz1ItClNBhWMnToUDx6pxTE1nYiaKjXGbj/ozgz4emfVuekRUg+ZQSmxkk/GEy5g3fAYlPwSqJYBUXNbR6VFdc4I5awXOgFO4QDbx3k7i3jsSfuM33gfICBka537GB4D6y6++BrB4FOJjSlhCT8mMuTPDcXoqrl1/Uejmec5n3j2EelUwcyFAeAVReIm8xu/+4KHwKsRQxWJU7BAHXURArlh3cdhuNj/PiIriL318Vvjct+qjKtnny3VIICWbZ9X4xVQmYtfPVgQABdyzWQBK/RCQFbNKwqIyOgZqa8L2PQf4yuQwb+Hi+Lp7iUOqP3k03PO+9wAe95JOgwON5+HpZ18Ii5au5PWWQH5PDd+FoPn4x/9tjI97cQsADmTkJZdcHEn1ExSntxEr9q4774jPfAPxhBZCr6Zw/ACvX6LRZ00nZk8XkYUSmLwfPjl0QCSoKh5m/jgJiFnF/FdCDEpp2dxwDMW70Xd1zPn5zDE68tZdR4zjAWL3WFN278MJxc/6o/94ffirv9oRLsWBYoF0FqT4uPnp3O/TOMrqAaztTEpHVd5F8bgAoyCaXQkSdqqqFRMsgrQwBuaQXTzsMfbjcLz2ltLw9GONkVyUpNeRYTF8PqCaDjTnTcnH3PMAZCvzUQ+AuEIAx4P3yiiis2cBJVnTLSvW+afj0Lmvjtd22XsXxbmjt3JC1a3QwDnJzoMnIKcWzF8UFlySFz+nfjcuDMa8BFWibjveZxb3vI91K7rumHslPVQP+xDrEMpm3jgKoJfBPiefz8mHQIyMP6IHMhNxyY6Gv/+HR8IH3/+hUMu97MchkkEkaQOuhDyirfKnFAK0j4fX950Jb1CSngypl1dG9Ghda2jGnbsEt1P5gmlh7oJC9gY4fVbODYmsddlmJEIYhs7BcK57ILo5Es/1hEZA/br+YdyExCF1pqP+7wtneI4aEwZDTRYdZJSsZ42nhKvWXxJG6cH6wG/cCfN5mvfYFbpHE8N9338wTGeNF6D+N4gaMunlGm4/jUtnZ1i7Zg1q8b5w4MTpMJiYE3YfawjJPAvtRMAtXj6f9TAjrF27EsA6IxIhXkfn8wFezyHW7ik4TcshunYQYTmN+XDW7BnRiZuEI2+IecEeLMHzBJ6dZexfLOQ2ukeSXOGE2Tb2MLl2XugayWQePnH4BOu563ZrWM3PL2B+SOM5SCeW6CmetaJi1jMifCymXkos3Kpli5iqoG/PQXbw+ixw37f/SNh89fXEXqLe7xuKUaYJPPM5rCUHDu1lTa6fEPswr1aerIEU7Y/RazV1NWE8ZTRcdNllOPWqYnfIp+/9J7LjwrHh7x6BOOyFSBP4H6E43EjXKawPPCPp3BPfWwaA8PCgfWKUSzOP+95y2Je+gnvpC1/4PPP/0XAKQiM9g3E4StcTRPMBXDEDYzwnvGa7p3gwcNetIOKKnjDeYz/jgQk3zIOAVj2vW+J0E86tY1UQkhLYJcxXc3hOE6PoqR1CQcX/AK/jGHu7K666Jjqp3PccZq2J5e3MyEuWLmO/0g2JTL4b85X7Fd9bOmr8YfrSjAZ1n+Cz79c4ntxPu9fVCey67n7AyMFR9hwSnw/8AT1O5z8+9U3KvHkWFS9JQnsdxhkb/RKezGf2KxlnarfKeGomfS1dsevP/Z6dQfXMXRnO3YwV99buSe39sGRbss39jIIOOwTTcNr5TNsZKGkn2a1YpQnCbQYdQu5D3GdPxFklRUfJHubH2OHHuGpi/CxkXc5jPq3GuVbJ+WoW1/vgf10b382GPzwSY+H8pfvAtaGF8apYS3eZTtscRBP+u2tNAfe1iDg4S9ed02Yj5OplD2o0p+SD3UYVcxfEmLp29nOFRYVh48ZL497DziKjgd3j23s4nflQEkdh1FnW4lYitDI5Ey1fsSzuFWuJRKuvrMW1WkqvRxORcm3R+dOGQzaN66PY6Iqrrua69odt23YQJVrL9y+O9yPGT0HQpk3NCINjAzHK1nVSt1ERe4gFiIu2vvRyaMS5aiel+8QUxrhion5ERuNcS8+pRlPqzPGe+B4UUikCif1LfM/6724OZXe/GO/NhdbI49+eiBDzY+mHn40OyoRx4pFR2rl2J3OWSExkrJqkFrLCh96PQzS9AhFIEXMOYgm+b0qqwiGmAKeWuMv4lz9+8QFe8OVf/dL4Dz8NEP1LDhAjAH/Zj5/7+vizf/HX/+Kf/9Y/eZIAeetrNPkZk1dg8gr833kFfv3z3//Z1+2dJTh+mWvzy6+f//J3+9XIj7cb4P9lrsjb+Tnv9Pv/59unhMce/dh4GyCt6qdSlGMeFrVDp6MKHB0A/K2vCeUA9xmADNkomBqIPWhCIToHBbc9DuNsQlWyWpo3AFgkcD9fJamlloB5+WS+niXn2oz7Y0cOhEUoj8bJ3d63/yT2fxT+g5S5NgD+NHeQ70o0gMp0DhkpHEjGAT97AEYtfjbmxzxlXReRADkPPPmGJgiQuqh+EtDQBTGKgstogCkorczt9nDjgSIZ1dEYYIXgT352ZsjmfQ9zkCjlEFGNas1D1PvJhj8BuGfcTDZg5SmAnxEOVB6Od+/YH+MMLuMQKxhufMuKVSs4yFTz3s/w/7w/DnKCLFrnJW10CaiAU42XmU02P4Cf8VNz2fSnc6gxissDlQC1YLoHpyQOllU1dTgXZsfDzEyABu34bv5VnqmeyuH19xJd1k9MyowZxRw2IDl43zpcjAUxpmQOIFYLYPxCyhbLIGw82H3n/u+E30JpLCA2h3ibLVteiMXnLWQBG5112623vHkd9+B+Wbd2TVRbHeEAPcwNMv9aQsHiS8mfx760Lnzkr6rDJZeu42fVc+DswvrfxMG6COfHTOJdcsiPfirGBpUDKgyZ0wto5EHL/bgl9IMQSfPoB/Deqdvv4NpbWikA38FBS1LAuK+ZHPBaURt3tjaF6QW4DAa6UGlS9kuu8NRc728CecJnYulpPcr9ERR/Q4YIozwUpJo9W7VdAmRLTiQ+ujkMC8ILnFi0LGk0h0Odh+ZpkGL9/Lsgte4Gyb55FKu3oIj0XplXb/RCCyCyxZ0jAE3mWesEeWXr61G93MX9nMX36+Eg3M9hP4kSTI7yUe2nilJCT3WrgJsfAkFGEniwM65Nd4DqPoE+FXg9ANXTISDs8yjk+h6myH2Y92d+dmYWn8PY87DtdVUpH0kBotM8eUUlNJ/nc3GhaPwLH5kTvvU4B3+UjEZFVBI/onLZCAWJD6PhJDPsAakguiIdYDuD920hu90qKuDzUA7WEUkTC92NGzODO6ouKc82DovXZFeNdzYJhF4iLYuxa5m6YIMOJK9HfNlcT0FHoy88dTvuouMEEFNniEDTBQdIDF1yAuD7+3eSSP4SdHmzAyS6QCb+rAMoF8wxPxc3E3+9DBWi6vcmIoaOH95PF8PUsIiCXFWORuhlQxyOMjeqPLZbQxeL81s+sSozZ5XzzNfiPugG5OihJJ34BoiHzRBs44BJYyPMNwCrPvcDKKFHAJNGmB+PQQhMh3wTgFJNbJyLoIN/FuQRyBE8FZzRNebz+tJLL0ZnxExIvlQcT60o49PScnluX+e9peEOuJgIEQhE3tfY+ADfnzx4yOscOkb27zvKtUtmrMyKIN+Juuowg2deVehRHB3Y/2J+u4WiHQDI9nncfNM0xgnxhhDYr+La2rNre/iDL74/dFRz7QoAgHl9Lbgr7ITp4FmYqZIUYGqMMXuaecec8QpiuAYgPY+cpDCYAnfk6cRJFRObNyuWoEr6rEL5ueeV5wDuD0fH11VXXh7j/SYyu0cATXhuUU6PMN9WQ6pkksOdmMRcylqUmJzJ50KU8719DuzRMKptNvNge1sL3UTE8LEG9UEE5PNzi3gG0xg7MyCmuiHXnWd81iXQqpjrr7zmeswPI5Q0N4RHnno+vLLjULj6ZhTt6blh/rLVYScxIE2A6mUVsyPp8Wf3lobPfbuJocVoYwimRBCeKCAAbSOvVtIh0UN+fwdz6nwI1bmQay0UiI8StdcHuSnhf/0td4QGyJjjEDU9kMYbiQdct6SConDEApDkPmdP4vgom7cEImJ+7Au4/3sPhI/ee2+c47/97ftihOFNRDelQ0x84799OWy+6grmh8Jw7OiR2H8lWWHG+0zW9nIKs4cdV8ajcK28XubUF6PiHmKcp0OOtFhUzPP5kyee4PMXRBIkk3F/HBK6AXBqLvf10ttKw5GtY2E/vR3uBXRl/cc/uyk89EPJvVwAsulhXtlMIr2+Gj71qY+HgzteD8uXQqRC7EvYpWfmhk6ufb7zGGufz5ZEiMXXKvpb2FfkQ9hnA1L2GblJR5lRNdfcWBy2Pk/nFfON67+kv2tgN2SOwKBF2gocdu3YEYufJbKNs9T51iYZjcOnC6KhlTFr7KOklP1PRcsnNsXjfTNCD25HS+d3AwiWsD7NtAeNeVpluOuJ3St2U5StTwk9VUS78EoEIodQhRsxZ/xmjHphLJhPPwQJqordEuhMAL0kLKx9vL8RSXz7k/gOgwCItZRq19U2hVVrLomF9bfdcls4SeRb4nBvyIa0LaGMvJU5NpGvr2nuDd/dgtspA4fr7NJw6FRrdFiV4OZYuqYszF8yLcwoywirl8wKhewTUri3oY19RStgYQuRTcwNY91V4STdQq+cxunCYza3eAX3vhvnVm34d//5feHZum1hMOVsWDl/ZcgcSw43XHJ5aKFjKD87BefYttDJOtLHe89mfF1/3eaQDlHTXHk4jLH+t0PwrVi4DKdBX9hx5HRoGU4Le2uIQWUu7BvpDOsuyCF6FgAAIABJREFUWYHbZhOdHvmsAxBNkH0CkTpmKyshp4jPSYJg9sEqI26tg/vrfsfYI+dQI7ck+u2Z6IQIqZg/PwoNVLvXn26IQHEn13c9QoskiNYGnjuB7gHW4rRz7re6ifHbw7dJCLcQ+6qDY4T15fktLwNktxKndx0OkibGE/u8jRsg1dJix5DClNONRED1DOG+WwQpTvcBc48AfjVCFHt4mpsbid5cEl2ruj8yM/PCf//vX2O8LWTNrA5/8Re3/8x5Y8sBYt8Gz4U3XjsZ4yTXr5+B0IGf0Z4IgVEXPveFz4TDRPf9969+O9zEfNTaRjQQ42kAF8WKZauio1Oy+BiEwyj7izZA66Wsa5Y2Z+ek8eyfhtgujGuCnUzpuHGS6DE4jvAlCixYo5bMY/+EE7KQuTEH0pLNAev9CciPViLrEEL0A+hT+H7pZRtZFwNOsze4d6W4BGbhamyKcaOt7IEW4Ga74cZbiGjswn13GhLkaCzhzuJ5sjfI7oY+9vEDvE4JD4VCEvHRYcA67Z5E4jPR6Ev2LDozkrhHElpGzEliPvR7E8THlx6biPnsxDWkj9aIVElP92V5iE3seGsjstEzwyAEo12CaQDxXawliTGG1IMs9x3RSeyC4JduWUuvnc/ddyi+WLVyRdyfjjA/NeHEKZ9LDCxzjvtsHSE57BPcq7q/0ZlSXjE3irYsAG9hf9zIvNPDvSrCUeF73YuzzrhcSaFqxEYDfJ9Tf3NluOVrbfGMIvk/i/VUgZbEtBF23VzDRvZbCjkkAGYhYHDOcb3po7MlR7EF8095eVnc5xxmXj56lOhDu0aKZnDtpxONSOQl+6z1F63hmcM5wbx7EBGWLnev186dO+O1vPbaa8I+xFDlrFdl9KQVMkaeeuoJbo+Coxx604io4vxm30s9+5Aee5W4lyovFFKUsT74Ou0ndN+ej/tDssY4whzcrenTcerlE62lM19SiruQznXuxFlsn8nCeQvYD5yMorezsVunFWdQGiTjjOgMajCBgGff++x5QCeyz7POJ/e39d+7Osz/yMvRUR3JAs+KEqX8fzLvwX1ZWhJCuHHGyJh9LoiQkphTEnS6GOmaTp/KvHD95rsRseA0PJcdBTmp6az6/nssofxfJUAccr8aAfErESC/hPp1kgB5O+GgyZ81eQUmr8D/TVdgkgD51QiCX5VA+T99LL3TBMA7fX3e6fc/QYD80xhN2PLcZ8bdqAs0zJo9C3UoLoCaKoC2cVQwHBYpYLUIN49NcyJKs+Y23QkUTXLAM1dYlY0HQN0KAxzGTnMoPMNmdgHFluVzZoRcFGhGFVUd3c9GPC9MsTAXBU4PxZ67950glzk5NLf3h6PVdWGIzWXFkkVhN2WuJeQ6p6Ka5ByD0g/QAJDFomcLSyfewkQPgf99DwLkI39dO0GAxM4DwRAO/vZvcOhWTX+W15gHQK7l2j6SmcTElKoABQnNADwx2/fZp5+OFvb1Gy6igBAV4K49Ma7LjPxcSwaJMmgmQ5mjUlQnVlZXApr1h1UQBLspFbSYM4eDmMTHQVSMmSjOtPp7EHYD38vPzcvP5NCBGpuoHfs2hGdV6hrTIFh6jEiEFStX8TWno+rpKFnKFhLqJDGyxXc9wL3ysGbcSRL3yb4W1Uk6dyx8NK5oLxE5ZvROhTwS5J9P3JYg/3Fy1+v4eUYgGD/0DCXnS8hOX4Vr5PHHHwMUbAv33P3hsJVoE6/lKYgdC9QlAd7YtjNUAMZZvrsUO/1WVGVP/MVF4e6v1JCd3g3oOZODxmiYx8GpiU6CAZRoKxetCLU0u2559iWU6cvCnIXzOFD3AjpW4TqaEtV8RnN5OBM01wVhXID3z0OmGe9GZE3joGaRZ+yIoINhEFfRggrA1J62sGrx/JDDfS3ECTKKSk/VvcozlWhdAI1tZBNrDBCkHKNhduXKZfGwKvEhuO3ByQ6KwwcPcfCriGSUoL1/b+yWqml/bjUKOLPpBR8E2gsAbCSljJ1SkWokVScHyw7AmCIOsaoiy+m4MOJAkM/yy0NVtSFBh5CKx5hdDWkgeOchkfcsAZIBgCbIYTm2B1u7NlQr5/I8qGhN5GskQEqIFDLWIgFyR1VsdIUAhFpOH2O1GCM+H0azvEmAWDTPODOmQeXcH99bHn7wMqAB96GHg2QETnkNZoc7V1jCPh/g9Llnn4lqwSULl8T30gaIV8DheFzggNevg2CiwHwMEog8f36upbtRqWiOuwQE49n4CeeLZGO5APdj1jTXXgB04pqQ1sL3kQBJjbnvOfHvJaCMwdBZpfLvwoeHbb9GEMV74r/Fv+PnXXCBXPgcrjDQ2SjOrwliSbA8EwLEjo46nmUJ23kc/I0dkyC1/2SEA342AKqHcgGwPMahDo6SuQtDzbHKeN0tyO5DtV9cMhWgaybKYYBmSF9VmWZRW3QtcAmjGwGQhQBFuuRqUZ1LOkp+SIIIungtVMs6UQvkGWWhQtN4IiOVUikPHQEoSE2VAHkNUogoIDLUpwC+ZaOmzqc4OYVnwU6IfsbpcQiXljMqXotQhi8Krbgu+s3A5n3so8tjCipXlbzFqHslfwU+rtiUhtPHuTGBMuHG8MyTj4XPfO7OcOh1SE3GofNIegmkHopmI2n6mF8KeH5bG+ndsKiWazYDcIwZOJyoaQpP8OyXzpkfSmK5OHGLRI8tWmSxdDt5+VsBHevCrbfdzPOGihqSWmKlDaJJ188oa0oP6vYDBw7hDmHsnTlFhxDxaQMjONbWoKJtiHFZlsDaubGAa9RNtJZq7Ckox3fu2RtVx0mojWfp8gNITYdYbITQKwUgP45DzvEh6J/LfU2noP6+734/1EHIjwMUFs2qCJdfe2P4yl99HeI+JcyhiDyB8f7l35oRfv++xoiFCL77rArE6RBJBKxTMDBArEceZMNc5uXZEBC7t78R2ugQ0DnoWrp8DRGDb+wI77s+M3z1vsMUTuMgmkYnQWsj81pH7Px4jX9fhQJ/Sumc8I8P/Zg55Xj45Cc/GYFOCTTnrDvpUpFIq2EMS15uIBLlwP69kdyehVBhx/ZtERwT8NThKamrcGEHEYWLIDkKcfPEcmmV0jyPJ4hzq2FsluO+89egUSc8Y0dxy9z6Ea75dlx4gHyn6M7oYs6551Orwp//l63hys1XxVi06cRrDeI86CSarLutKaxYugDSIDfuO4boTBiECG9hjyCZ7HPdAFiqWl5S/QA9IYU6sCQfeY0NOF382Wa9X3fzjJ/Zv52unMivN+LHmJsOopqmEG+YVgjgf/5j8DSfw3jahwrbKMlsCIxZK382w328AxAbMsTeJ+dEnYgvbNkSOwjWrd8QQUodW29wL7KYw41CG4CoWXMDZNtR5jPnaOZYAUmfW8mONOYVwbkhiH3BXNeSdEQNiRTu9gKYDuL2SifqLo81bYxrWF9dT+79GZ7b7LBrV0O45aZLibhpxK1RHwqJ6OuGTFi9fCak8ghxV1nhKz8EgMQ4kjOH0vLGXtyq9EtMzw2rL54fKhbi+CylR2Um7ie6XkYgK1MQrox1DOHEHQ/btjwfyqcBHhNTVcszWovbYGCkEPKgLa6f19y2LqSUEIcKYXzLVbeEzvoWumnmhW1PPRPm4qj567+9L1RA8OUhOrj9PbexR2wIIx10soyzPzqyL5LGhXSInG4ZCi/tbwiV7eP8jJTQz8XJzU8OF21ciRP1UsiOQ7jnZrMeL47uL+MSFVkUTS/lejP/sgcTlM2DVFO84HOq28AOF8FRXbnG+eQxfrPYM2SwP+znegskW2Bfzh4ynfugk3E++9Fh+wRwtIgtvwEp141wZNNVEDEQgBIgAvkVEBXDCFaMDN3B83rzjVdDnljInhmeZq+UzP1JTMS9gyuwBfLSaL4unqcenvVM1o+P/dt1PzNGDx7JC089/QKvPTX83mdX8LryYwzrlpeJZ6P/7PDJ/TEasWL2+vDjHz1Il9SKsIpel1e27I+RTTMrJAJxbxyuoVz+IvZg7MtYJ5KZd9fhTGti7huBUJCc1FG8d++eSIIaqbhrJx1Bt90Q9+HHjx3GJfM642JujIFSZGDn21wIJp2RCyEsy+mYyKaPysjLw7iv+pl7T7Hf7YHIToTI2QRhjcyJveU2rufC2P3RTq/Vnr0HeEZGY3zrAgrn3bcW8OxIgvSwb+yAHJjB/DfOvqOO84GEUyoiEfe7Y7hz3S+7H+vhGXTN1/kp4O5+D0lD3BM9+Lnl8bp++VH6zng+Jw4xkHDs7e3C8sGzS0xnRz4OM92Dpxn3PexBeQzj9UrTcaJrFCLFfYrPZ3TvMWdfcJTbrSJZbEdfMWeE6JRQAMHaOAenhu7kRkg215JkfmYxJK5O5a2vbY0uL/d99YD0ki0XCBDjT8u5XrrlTrGvtwDevq5u3u8gc07lX28Kd34TFxwCKh3hbfyewWtUnJXKmJ/l+OS5fPmVV+P+bjHnBgmQc84rnAFmEStodJX7Z/dUZ/l5zaxftbgmz3BWy4OMyWbOWoKbjvKb6A71tdo/mM+zo9vVKC73V54LTrDGLGR9zoboOcte+8UXt3AtpuOoKggbVtEJxPfsYIxYbr6fAncj3fq49wp/JLUUirgXHOD7JUta6uzl9xLi33KL6VVE67Ny2bJwlP3HHPYdu1mHdGOXEq2Yx+t0vnbvoggtmXlgnK+V6PRc1MCa0waB7X3RRawwqvv83jOV9bnugavDoo+9FgUOE25QHZrc87j/1PUyyJmQs2zIhRzn4sUUAck25n8chbnZhaGhpjf88X/4OuRHAY4PBXf0smR69uhEADTRJfWvfbzlAX+SAPlXr90v9w+TEVi/3HWa/KzJKzB5Bd7uKzBJgEwSIL9ozL3l/uDtHrBv8897p9//zxEgTz72sXFJBnsSynEkFBKDtXf3zjCdQ+dcNtYW+RZAHEgUWLJc14zaZkRyAcCZDaiA+TTAZg9AfRwc61GNCaxdc+3VqPfnogruARirJW5kR7jllhvihhpJDyBtWngdlW3PQAIqsw6KVnvDABv3xQDxB1G8jQMg9XNgKOCAIcgygsvEjfVQ7AS4QH1MqLgkQO6OBAg2cyOEOJCYuW4NovFKArD+fSHvCcsAZMdYmMHhpgxVoBFYqVyVZg41r1F4OQvHRSoHzMVLV4SXXns9jAEup7AhP6uKnSiDHPL7ewGKGvh8s6TTjW/gNRkFdQXxUnsBWsw07yKGqRRFaz5Azo6du2M0QDzgUd4tGGTEkAcqC6o7AbIK+TzBeEH2ZcvJ6o0/ozEeLDxo6vxoRcGaxmHDaADV+gIvWfS2eBDqQiW5AHAuD8JFMGjXzl3hYpThTz35ZARsLIxVQV8I0FqMIlo1m4o7D42XUorbzutpxrXh4VoCwn8vBgQXiHe779jwdZwhAm3YAcN12blrN+6P9eF37wdApVtjF8rA1JTxUEbUy3RIGG4y17g8nDpRCyHSHIu6pxFlIQD7xrZtEQRXbatm3xgAuz90PlgMnYOlXuIqAugAz8WAYhIitahLp3IfCwCFZpYUUgoJOQKgncnBzi4QyS3Luwe5fqUcHE3DsKg6D8DiJAe/QiJ35nGdVJB50CsAOM0E4LYQ/AiHOa+FsVgFqHw9eEtaqSYW5KgHZOhBnRqL6jlUCVYbbyXw4oFQFaMFmhypYt/Cdu7BR+79JMBAT1QRniDK5CgxSKmAaBkcQL2nslixC8RuEMkK7qVF6RJaAqq+Z91U9qNIbLUDHBrpZgxTDvdV5aWgkHFYjSjyJAhG48EeAIHr680zykU1pe9ZEGmiOHUiouU/fHhmeGDLePzeXYxDu0I8iAs+ZEECzGYMCwjs3bM7umrKIOPsn8jk9ZuBP28BQDbAs+9X0EDQ3gxpr53X1oNnKw6kbD5f4sbuhR4O6aorJT18nSp7PYzHWANBUg7MEhrGL2QBrPvhgVpw0rzpn+7+cELVORKzvP3i89BIvIDR+TERfyVAIilDiDf3OzVeW6N5siF5xwDN+lHdZgPeKoAtxJ0wFZV5LvcVNCHmx+8kv9zICgGeqToOSmajkDX2ayS8xLxhN0/htDzGKbF1FOv2UC5dAfCdxQE+kdc1zvx1usG+pBqcUpfF92qMkaSD4KgkpH9njEUjwOdCcu0Fafx/CZD5qJwlQBKJM7Gwt5d4mY4OiDcU7VXMGUXEFA7Sb7Jm3YrYH+G8JDHXamQLfUupqTlRSVkBsNGMM8EIN3PacyBP7HOaCQFbR+m0wFMFBOalF9lr8E8fZ3t5BgASa/ga54O5KDXzALm6cABIOJ5jnjWCzhzxc9zLMcZYn/0lLd3hwYefCKs3bCQCawaEtqWsudxPyrSZC44c2c+tOkeM18XMZZA/zKOCIAJX2TwnRl8Z6bEPkM2s/7N8fTZkXQJriPFR1RDnktZHDhxAOYsCnkiXEeYy+3R0Xz348COAtstCIVF4iwBvq1DVz8HRmANZ3VhZGRW3dgxIak7jmnTSEzACUfWX/+NblLcn0VFVFt73wXvC/d//AYAuSnTWAp0SZr9/+WMl4fdwgTjmjWHyOfX3XN5HO6TaFACkdICYMp6f6ayrWxknZsivWLGS74FavF2ldFP45G+WhIef6QvzZ5eEsyjNV6xfE/a/+AwEXEaYtwTgD8DXcVPD/Xn++efCF7/4RRx+1eGN11+PLjaJ9F7ugeR3G+6XK667Nmwj0904MUEhldE+j1OMTjEGjvWhHlJeoKkdMKnCXHWUtvbS+GHHxRFcKRLtd7zrjjhGYzwdz//8TXnhmQdOAI5SwAzQufm6G8KPHvlJ+K3fnugl2LsnPTpAUokVmcI4fObJR4iaWxWfsyFI2ySAYLuXalEIr1ixIkbLOLfqyoiPL8+ta34aJJuOG90gea4lXEe7blRESErbb7DxWv7MR0uN+e/sUQppCudjz4t1MeZPFX7Rwp8dx/573T4IWOa3EpTU3RCM9vA47vw79wrG5pxm/bMsuqysHGfX0omoQ9b0k3Qh+He6gPz8hZuIdTrKHkEi1Y4q5sxU9gWpEJDOuYJqsTQ5EiDMOzb5MtbGcUkmsraME/3WD4jfjvOgh16Ira+14myx1BdBAOtDM6RE1TFIFYbXBz6wKI7PvsTM8HdPHQuHMCClFSeEpi4cuxm8liXlYcNli8OM8lyMS8y/uUnhUiKcBrjeaZ0D4VwP3RitQ+GRHz4cPv2pO0NvU1041NwTdtW0hRf3EQs5g56nRJ6Houzwqc/cG9eCQGTSsT2HwnyeXTs99kK4n2P+WUQX0radr4Xf/9MvhO6ju0Mq5eqp/e1hmO85ZH9Z79nQ0pMYXjnUFvaSfDSE8zEBMcmS5URfDtP1ARA6p6worF2/hPVOcUJidPa88MJLYR6RPSl0T0jG1eN6Kea5jgA1M49CBn8lAJonQYwr3NH9mMoa3sh8auGzYgVdiOOQKu437fTqiG5lnJ+ZBVGYUll9gsi7BNbkk5AO18X4rG3bdkfA+OINl4QjrGUq/bOI2VwGgffMM48x7xcCnmfwb8cgydNjP9a/ee9EJ9KFj29+jSgu4zKZ/+xL++D7F7z5bz98pC3cce1q1hv6PxD+TMUJeKLmKOOsG01HbvjG178evvOdL+OsbsWV2M8eaUeoqjuCC+Tz3PexuP+sJWbQTgj3XwvoDrJf4QQiGed617n6ulrcvnPDnfT8fP+B74Q1qyDbIcctBd++fRfOKiL4WIfseNiBU8o4vC4JY/sl5s5B4DAvVFdVIv7ZTVQRz1Yv5GcKcVs8t5dvujT0NlfTJUP0IuS0YLeu6A46ppqYP1oQmvSw70qFaKiA3EznGbYbRbeo7sY+xn2CgDbzhuR2FC1w7yY6xc5FQldBjCIYyfB01um/+e3yeP3+3XdwX7FXLCI+V0LC/apOyUhe8J+RtCeZz13HdDQomDpNT5sOmbQoOEmL0VquHXaNSQC41i7CkezPNfrKuCv3CcbD9uPudn8kyH4KB1oW42s6808Ga6jOOWPU7Dqch+NDt1Ava40RZZI5lsAzWQL089r4/RT7xgzcmBmsGxZ497Lm6GQ9+T8uj+9t038+GYlS3WO6SsoQoqE9gKwkPpN1poD3455ex3E7bjH3/84prjdjxvmyZxnk9Tr/rIJUc/7uZC6p4ll1fXGs6AbJt8eNObmDTgv3xjquzjJOT7Km6waRPKqYWw6hgmubsX8cd/sBxGhz2McoPlA4M4YDq57+JAVd7kEttne/28bZxKJziSeJS+PKPG9ccOvqbJ1TMYcH/Vzs7LJfbwnRmtN0viLoeOmFLfG85lq/hgjiXMiW14ihS2DOzOS6HcaxNHsWAhD+7LX27KJoKnbPnd8butc89b3NYclvbY3nhje74qIoJtIhvC6jrCBBxzjTEYHlnjARUQmBaTFGMjeLtIH+tPD53/tKGO5jP9Jl79CEm6qd51Kn9CQB8jNT3s/84dcPAE4SIP/61Z/8l8krMHkF3skr8Ouf/97Jd/fWP/tXdXD8ql//1q/wnf2Md5oAeGff/UTCyzv58XMEyN/dd9u4XRt5bFDLystiies+8uznsgleTBwMgt3oBjkHaG2m7BncGoUo9MY4pMRIHjbpK1evQVV2NuzadyDU0kmQyCFBQG7VyqWAYx3h4N7toRj781LAN23IBl+3dw6HIycaQgu/HwIgz6CMd1xVGIemYg4ARzmY7kMNWoFq2QOTmfvGWGQYf6GtGbLjAtcoAfLhr3Ho4G+iIhTww84EM2G7OYyrnspnc188LT801Z0kb3ZWVFdlsHm2rFsSpBLApwFQRrV5GR0Ozdjn61ByTaW8u5PDpRELWaiD01HCHUUN7iFNJXILSlzBEAGx2XyvU3wPgRvjiPw+gtxb39gWDwuCuS0dFLtCQlgCrbJ/hIOPhxkt9ubk9vGzlgOQCcLEPhAAGUFfS2E9ZAoiDlu+GIsh7TWxHBFFJMD5qpXLo6NEtdorL78cPvXJT4WfPPpozD/2YLGQA0c5ir89gNkeFgTwBZUtjlRFJWiwhgPUo48+Ers3VFJeccXl0R5vT4iHyh0UheZCJvSRI/29zy0Md/zR3qgW814//fRPUGPXxv6DjXTALMItUZiHCnvrLsYLgBHvYwRl4glyjw/jNFiKCsz4J+OTli1fHh0pHjYlq3TsCE5KhBjFZI+E0TalKNHSOBxP4Wecw85eVJBDD0g/RaWAvozVNJT907m+RqzM4JCn+k/gKoExtANCYuPGSyCW6uP1N+O4DOJFcP0MZdUCiB54a3h9RqR4wPawbUa8SvwWAFAGd3QACLJIAnjgtfvFiBQLIbe89FL44Ic+HF4FnNTJcMONN8UDdx8kXsMZSKauwTB8zpgqRo14fIyNEkCbOKDrKHIcS4II0quM9ZBnqXEB49Qc5rMQS+WMLUkyYxWMBVi6dPmb40UHiAf5C0XNRkhIgvh3KRyOLSKfiHhIDP/+N6aGr/2YIm8A4QQOirqoaonzUHlrvM5CgHezr+P34uu7AW1rKZadBjmm66MUEtEnUfeTgIol6PZZqKZWWeibFCzINC5MJR7ARy8ggN/Pj+jO4O87eb48uI9yvQVGBAwFRyXJdIN4mFYlOlFAzHx0wQVy/usvOEA8nMZ54TzZ89M5yP59KiRH5Ea4HuMosDMB7cdxUCWjDpTknc78Msx4K+RaLwMwT+E9G1H3xtatKDb7wjCAzZyK+ZBiRDJQ9tmICngPkRGp6fQXoRIuxQVitL8xW/NQedZQnJ7Ggbt4WjFEJ0QYsVMbL7ucwzSRMJHQOxV/v4YCZq+zxKPuqM2bN0fyTYfIIToQ1gK2zAJYTiCGYRTgZgBywQio5uZOvkd9jGAZ498uumQ9kTCActzIAZwYnSh0t23bwz0pi4rK6TNQ1/N8TAP0P0JsClrbqKDO514fAATRfVRMTrjztKDrmdO1lJReGmM2VFWOMO6fffrZUAyAtgBVq+RhI46yNK5TEU5BkM94X4d55vpwafQD+P74sWcoEl8B9I7LANW5pefzeI0nILqv3nwFQN9rYeP114YzJ4/HCDCJMoGZdICr7bjOUpj7TzPGBcDTzWBh3A4CtMxivrWbxYi+F59/hvmmnPFYEoYBgozREgB78EePorRez2sri26GWmJoLGEXaDvC+uJ4N3qvi/Gne+8g4OaaDRdD9LeGL/+3r4aLL7sKwyJACKROLeR+cy/RVERBZgLGGdXy5x8rDp+7n4g+AO84rgBcwXJjB8ilRPA88ejDkQBZjrPxcebVfH5GEUrXceaRMdSgKl0/cnte+P5POsJsYmqGulpCCXE0Q0SbrGbO1SEmwJiMe0GA7e8fuD92fFQzRxnvZMeF5HYTIJzlx6rAzdffhap2OQSIsTHNRALW4ORbSTRPFpGUzi99AGmDCBZGUWCfYvwUUgJvdr1kr+TkSaLwBO9HUN5fvfnKSMYllw+F5x9gPBNh5Vp/zQ03oWR/Ndx8+x3hBz/6UfjDP9ocHnywIWy67BIIRPplGk5BLHJtGEvZgJnG6Q3jYDgDcaj7aQGxjAKREeiub4CAq4/f68mnnooAWD6Acyv3MtW1FTeLTsEVuAhVJKu4n1M2K659S9ZlxjHXWpPEdTgdy9BVco8yRszx7zFW0kx51vapvD9V0hJ1rr/JELfNPG8WlQukOR8ZDyMpU8drcr66/V3vCU2MP3P7n3zyaQDBskjOmq639Eq6B/YR34SbsRW3rN9H553RPYL2qszddOkS0gFyljihVOZsLgS9G3QgNTWEbkQI3SjjB3socO8Y5PpAwk6zvDmb69IWntkewj23QppDdqWy9lRTpLz1ZF3YVYVHg8cBHpT1JRArNZd4qYXsn7JCEh0eU/PTwkbiOYe53mn0fwwSOfrstoPsx3aHP/x3d4cuHEM1jUThNHSEpw40hKSc5FBemhvedePmUAIplAbY2E4vyR76YxZx/XfgptoJiX8946+XeLwiiN6LVi/imYVRfKasAAAgAElEQVTIr4Ol6WwK51oaQzvXqvF0f+g7xzisHQnbqhhxhZAJRbNilFUu82Rq+tlw1wfuZC+Zyfg7johmSiy3r6Rvxl4LgWtdO3fccQdxqfviemivQg/7jn4jjSDNdQTrEhpR5c3cUsNcqruqk3UpdjTwILrGu+9RtZ9Lp08eXRqq6E8jyunEDffCi89DSF/Kmj6V+038Gz1AknG/+1vEuP7Ux3cfwhHBfqgIJ5ZOlY/fNRHFdOIYPXNEn1l4/QQOWiP17MJ45PGncVvMCS8QZ0aeKy7hi8Nt118eskZqQ2P1MaJNF0a3dPHsotgr8q1v/iDGdH3ydz8S6o4ehEAdov/n+bBkxXzmzkVhZtkinAUt8We7Vkr6lENCM9B4FvdFl5Lrmz1EZ3DircCh08LvV19+WSRke3mvLQgkZs0sj6Xs9kHFyEpet3FtOokLIUpWMEfowtrJtW9D7DGcxL1iD9c1ZF/I8pCTMBAqibJV5LP5mmv5+nRcaVXcQ4QdzFHumVXsZyHEKWWP1Qap0BcLyDui88MYXfvKkvgc91aWmUv0xb0FAhifHzs2dJJJiH/tE2Xhs98+FfcnzhXDOJl0fDSyTjq3FUAsu1fQiXuaOVCHpntu49F00CRDpGVAyPiwujPIZf1wjnBv4r5FZ6X9ZO6F3a8591l87nyn09H9oE5h5xF7BYuZw/awj9Q1Z7SuvVzTEDcdxImXievDNdcOlC72WAmMwZllFQgNqiA9BjlLFBGJ1RKq7tscx87mP6uOMU7Ox/bGeGbJZy9u3JUOE92Wnl9K+boZkG2eLVIgRnVtuye8+aYbiLjcE0u6Jetms5f1Y5T5xR6bVCL3GiBA9jJX27UikZAEEb0c4tn9khGbCk928n58j+6/3Rfr9pAw37d/D+tMJcKBhVGg4V7qIEKDMb7/ihWr2Ft0s5fUHYfYgvOFgi3XM4l1XZJOfInsqRSKGYFWjPNz/76dUSRwBU6T2L/EWfFp4hbnQcL3cdZxHfDZvpIuEXsGtyO2sWdEp7CuwUK6gUwscy/oGu+1cw13LJ38201h8b1bzxfBTzy8fs4FUGWcPZ4O1HGEDWchdj2TOO5SkuyURLTB+nd2OCGUTJsfrrj4Tpybq1lD2MzRG5XBOUs39i8iP/x5b3nAn3SA/My8+j//h0kC5H/+mk1+xeQVmLwCb8cVmCRAJh0gv2icveX+4O0YpO/gz3in3//PESD3f+eOceMmjLMRmDez+hSb3gXlZcRcEbsDcMHOkI0hRdUAMX3ELpylENEMfTtABF8yUfxMpaR11/5D9HkQj8MBrYLYnPUb1kRl2QvPPRkKOfQuwxGSxiaUr8bSPIK6k4PY8Yawff9RsokB3ThAFLGJV5m599ABFLJk0rPxV1lm7JRFyWmU/vnhPjI+aryj736mLHzwr2riZlillGXg+RxM1Ju3oAocY3NfDPBRhPq/pf4kwBQ9HSjSOthQz4VsWQQAVgsIco5NtECY4PJzL7xM7wZqRTb7VQBEJUS6tHKgGsO/PcyhTfC4mcJZQY65AGuC+HY9qKYWFPVAvRDlqAex1yFA7D7I5xDQy/XNIdJgBYB/5YkTMbZDW71xUx4EjxOBtYYCUYthjVhSnWWMVjNkiGBlImCcv+tyUaHGzQHU5sDJYVHQ3vbAUd6b6uBVECnG65wGYBFMWIpSWHeHCj8Pd5Ic1QBjpYChAmqWsVuM/jpgr6CARMjNN99MHMKheLh6GKXvnPJ5MY5LEuQbn5oZ7vrSMWIs5nF4Jq+9px21fz0Y4CCdHNPD+pWrIwHy0Pd/hDNjJMxHsdgD6FzNtfKQucB+D8CKo8TRLFq8mEPWkvh+PYQOQcwYQ6ETQ/Wm4L9umSk5uDU4iOQwLvtwvaxZsYhcfVTjRK0NEWmxcROF1dWpkDAUXnItJH4KiAEzZsUD1GzAq0qUgsY6eeiTMFN5aieL4KGHP9XVM3Ax+LCo7vahlfAQMGylfNpDtepo45l0CwlIGPOg4ngh7yONv9uGY2AXsWgf+ehH42FtO3+uPc14ScadgorZzpDYEWNxM+83EWBfx4ZkhXnyKhI9sBt1Jsjnqc+C3yEOrKq2s1EU+nONGhIYLeOgfZKcfkkVs+d1lNgr4vd0Ufb7TnR0mDnOcwQYKKj02ffmhz+9vyE6QLzGRmwJEEiI2SUwk2JPx48HYDsJjhw8HEkUv68OENWoFThqvGcnuHeCOBJqRvEIQgpmDwA42j3i4dHiWsk9x58ffp3IsSClr898Z6+3h2hJRQ/qxs14DQU8vCmSH/5Z58cFwmPCFXIh2XvC8RFBD35/c9L17xhDZ3GACbRIgGQA/ugAsQskEbJJMpRTLwB2DqXVsyIBogtk1w4ysgFG63A8zKQYuqCgCEUwzw1Fny1trXxPCAkLfXF4LZw/BzCevh3I30f+8cfhsosuBdCYRbzYCcT8GTE7XfeHjhwJEMGG62+8MZY2C9gdhjRZv35dHJ8SIIJHdg6pog9niQzCuVRUNBPCjC4HyontGfrhgz+IBfTzISNXr0UFyrhVcVtNj1Bl5SmKsq+IZdJnmLOmMcZzAYC6uS9DACO5PGOOFWPNzP0WQBOwtjOldPrU6ORrb2sGlO/juSgN+3bsig65o4BoOrPOQciWQgafJXc/ScaRaztGUbtlt8OsFc8S1ZUFwW2f03TLsXmGLVzVaZIOKLL96ScBuKYyhucQDUXISuyGORu7pQRf7TKxntQouTauURmxck1cF4mck5UnmLco8U04y/0qDUmMyX6+PlmnEz97y4tbWSu414nk27POZUKYLiUC7zDXwrHay5xRAlkvgCIBaaSOJNeyFavDXR+6O8wHcM9Eub6Y+BDXqGe27g6jkBeSDGmC3TwHf/7RovD732mOquVh5vd8wGMJ2o0b1oVdb2yd+DNz/HPPPB0BNx2TdayTOsmcl/793WXh737UHGYXU3KNc6gMkmoEgLkAYtX7FKMfeXxOQBBtee7pqGh3bvtNuqo6GEcO/BaIoEUQyuMAgQ24OyR1M1hPZuPcM/KqGvKrBGIrLZnnCHD+HMXyPX2UYrMWHzx0LObEC/AL6DnkDx7YB+BHlwnK3zLmVD8OPFYZ+1ymFJbg0iiCyD4Vs99TABjTmZsyIAWuvDI57N6VjMumGIEBoHTlEdZ+5klApnyInyHU7i7e9q8IQrreChoLxDVB1KhM15kkiFoCoZMGwSaYprigAWJ/Bi6dIzwfkv8Ct/Zq6f6ISuj4qI5FYG3O7LLonpPM6IHsUe38OmviDTffGPPhjYWU0Mvm/drJ4XrjPCWhJ8C3Z8++GKPndb/pplvimufc9PIrr8Vx4tzofsnnzD6QzhPE90kyqzJW5BKFHhMxPT7n7hdSeU7H+pmHAUkTWbOSGHuJANODEORdgIe9rV2A1QW4N3lGi+xKmcI+pJkushDuvZvid/oLeth/7KmpD61045zEXTVMnKjROu3N58J11y2g3ycXUB2HUn4Cz9P0sAbwHAVHSCC6tKNjIHwN98f8eWXh6qVzQgLXJnmUeL/TnWEv9+XHTx8P82aG8Dd//UdhENdkN0D5y3RMbd25NyyYSQwUz+h+SKoV9BGN8Zzdc+/dYffzT4WFJQUh+9xg4EWEETrjWtgvNTYO0/mREKohZnbX4ojFiJNeyF4O59oliBDGzvWGm2/bDAmI4+0Me5BZ0yPJLym2dy89ayjNnc/dExylS8IughnsQaoB2t1/KTZw3exl3Ai2R4cff9al0QThbgTWHOaTZq6tYpW4ltHblJiCo5D7cKq2MuzcvQOQWBdBenRQJkFUf+B2yqv5+OYD9RFULi2dxnrVG2643Nilf/rYfiCRjpWFzDUIYNzT8T10Xx6nf2Hh6g1hy/OvhJZuOr4gVLoHz4ZG7u0977stzEhpDWmArS2t9JewN8yhU6ma+LP9e0/ifMumT+Vi9iH5lLAbjdVADxlF3ADDN9/+XsDlMaLtDuLEzSMa7kx83g8Saeqc6DNShPBg69ZX2ecWhvWrV4YpPI/bcJ2VMzcvnGupM+IN9upGwf1IZxzX2n10M3PpylXLiV89Et2eDZALbazHNbiS0vKLwih9S5UNxAxC8l2ycn7Ys/21uL+9/Y53h624VI4cwxXInKgrr4V532fXfU0Re3edVEnsFyw1z2DNd+2X8EyB5PL+usal8LlG1SoAcC/rGcS42m/8zqLwO//jROw/M5Iz9j00UUoOcO99tX8sOl6Zu5N4b+6pEhRIIHZxXAj6pyM8Mv5qmGdEcpqALfbOuluzYvyTeyVFRu4zdC5IgkgK6aYoJyLxNONI8lWXpt1WsDjM5RPdce2sFc3Mu0mMp2LmJV0Qnlcky+s5A7RwXijFkXKG/Vo/79voRS2mO//LynD9f62P88MiRBLGjurgcLzVsfdcDGHnntyIrV7mRyNyJfSWEDvrOesff/wwMcU14a73/UZ48onHoqtbt9Ms9iuSGr7fbBxXklRNvI5jiC5SWAt0S7WyT11H35/7rWk47ZzrtrLfL+F1L2M8uR8btFh8qB9By/bo/rCvrZzzYDcuuWOMtwpcL0WF0+kG2wupPZ1fRVGMs5+x6VyebPQp8+I4z38CJGQKZFYSc7UN4sWMd0UnkvdlXNcq4haNyDJetZ2x08T1bOP3VWvXhXQEMNUQ5Z4Y7RcZg9BOxsWl+8poK4lsxWPuY/049u2NYfFHX5vo/+BX3BOej0X131nyENghrmLQnyWKMIYRMP5dD8fZV+lKOTtMskHuLPYxU8OH7/oULuBi7vVAjMpy/+s++hd9vOUBf5IA+YXX763/cZIAeetrNPkZk1dg8gq8E1dgkgCZJEB+pf3BOzFo38af+Zb7o1/za/k5AuThhz80bsHoNABrHQDdqImGUEAvRE2rIroQsD7BTR+/7B3o7iOrGUIigQ23Bd4qp7oBmWdBGrQQkXCMSJLXUIK7yV5BgeB8bPWP/+QfydRPDhshHiRAOMFyCM3CLdIZXtq6L9RQxtmNwqwQYPBSYqQOAfC1AKbNZINswfQBookGUBOrvByaSLaJ0MK4m1z+X7D3gc9UhPd/tSr2PCQDOJh3ro28icODJdIlqKimEVMzBbHijGlESgFI+L7AaKINW9WVeb5uxkeI+Kqi4LgI0PIo6jYjuObOW0gcQUMYBVibweuQMBCYnAkYpbPDeBydG4eIOrLE3A37WjKbBbp27d0Xo7BG2fSnxcincxxwyNyHCLCE0UzjORAx9k4cw+rtgdCOAGNH5tLdYSGr6rcOAIsx3TAcMASDzfy1ANCoqDwOiQJw5sbbF+EBsRY3xVVXXBlfp+CPoO98yJ6VkC8tANf+rKtRmp/kUKMaWpVbOgcogQMPU4+jzMoAiDeGx/iYekCaMa61roNHv3hxeM9/2h8PMnMZKx3Y2rOzUsNF3OMW1GyDKHSXL1oSCgB0nnvqBWITUPcBMhTivkkmK1tSp5NDpOp5lb2OP6MHBIsExy/kBhdxT6ogLKZw6K9A8XuGvoBsCIE8CB+JlqULKsCE+8KmtRMT78kjKLq4pzl8jwwORsYaTOOQJqEkqNoMgO0hTQeEIOye3btwuWwivmtnvD6SRLqgJNJU1gnmu6gZqeO4qCUPPYUYB0F4D4sFXDOVb0YwqJ4WhVOp5/tRUX8TBJIHNT9IiQuvbtvPYZjScr7eSAPj1XSBeF3d2qfwmnsB94wgiD0g/FyzxUcZC4KTGQDoEiASYh7ajXwwS1vVowpqYyckOBw7xiyoUv8nAmCiGyOSBr5+XusfvL8o/Ml3UB9yn31GLKt0XFrCLSliN4gqulJyWVQrNgHYqqS23FS7kQTIClTGqjxreAYuFNnbMdJnFAmAou4d1dVeL10U5v17/QcBKFVc+9othE/k9QpmCIwIclhe7J/NpvZ6+zURlOT1GIFwIfJqIuJqwklygQSJ8uyfjsByruBvCEXh2gxFUEUXiLFXgzgt8gFcJEASAUTyLW3lfU9ljEIfRTLkAM9wLff5TDeAW/40AGMKyVVYNjbH68xkAjCVDoiRQmxYEQrR7HAMEvcAqumPf/RjKOEHIBa3hQ2XXBqz0X0/vl4j6IykW7duLddjMEZ77EPR65zg3+uI0lGznGe2twMSlBJt3XjFlJsqgBykXN3YiTcgWSUTdfGVAXaVQFzZ3bAH9afl3hdBwhyFXFWlLniv40iQKomYjj6ufVQPOzdxDfrpICmCVEgHrKmYQxwG6kfLhM8aDQThM5uYwERAlhqiPp7BDfLbn/xE6MMxZAdIOaSCBMgwRM4gA74Lxfa2XQfoMifPnPtZQu+KwPEilMb2rkg+qH4thmyvI75FUtZn1gJ0Y7Tamf8nQLPxMBfHSS0K49hLAQA7SDyjX1t76mS4bvOmSNY4JscB1zvpEBHkOHKois/pYGxlhQSA+l7iLnJQOkd3Ek/c0mWLY6zemrWr4j15+JFHYp9AB+rWdUQI/uSxJ8Jtd7wLh9O08OMnngv4vsJpSCfBcD8vi/nhy/cWhc/eR8/C+c6eqQD+jqUCAC+jJB1jwxCLxletXr02dvfoIhSsMs/8C59YHB7ZMgZgmQ6RSzRaQw2AahrPG/eIoe3cK0Hwt9/+FuBRIh0fqyHI1sdybhWsLbhVZqDc7WGOExgSnOtjTa4DPJpFhN0yFL+Cd3ajtDfTQcI9rWR9W7p8dXgGov/yq67lfT4ZbqZ42+iop558nPtfEMfA4qunhf5DqqHTUDkfCY04QHOnFqNy7qCUPVAef12oIeIlG/Kkhvt36y154XsPnAx33HoTgGsC2e7EnQCmTS+EXOU5Pst9zeY+6Ihz/Otucj6eiorauWAPz9kiyKZTzGWzWP+NvzKz35JjSfNOwDFdQkZgSYQUEHm0DsLPOfs0Kn8djv3Mt8WIEZwDunEBOX4kVwT08gDg3vve90RXqKKDFsByVchGL7pOdHMNLZPeRf+Xzkvjc5YtJ7KM11zNeD/FPkHQdjqArPNlOvOm0SgruE5tR+3lijagGAHDJineP0USfiSyWcnJgUwyMo57gbw7JHa1hREJEL5vXysuTDomxsim72GflZkzLTz4SDVxSiHccMtSCIW08NqhE+FQI3NoNgp6emQc05HgHugh+ohC9xJU6yWQxwVJ7EcWhFkA/9k4DschHpr5/v/wyivhQx9+f5hOl0NCW1cYqe4BVK8Op+koeujR/eGay/LCrVdvJsaqL9Swz3sQBfYIxGsC/RmLKVU/B8G7iY4JI3TymR/v++pXww3ERs5DUDCwd1dIY5y38V5cnzqZmzqJTqojRqmahJxBxlbedCK5EAAkJg+Huz54J3GQY+Gp5x6FlJ2Cy201buLVYRtdKxZXryTzfw/z5zye9zz2oYOq/FsovQbk9t6qCnfOm8EY7wbQVYjSQiSrRJnPdyGEjevETtZ2168iYvByAPSruI/NlIPX1VbF518COheS9dbNeeHVXZCgODMEvPvtbMPJ1EQPy003XRdLmBubu2J3TgbF9Ldee2XIIdLnLHF+/cY3AYx3GmeVAIlLcfwBXDpF5QtDK66xP/2LvwzXXb4m/IeP3AAhMBIO70ZUgpPQfYA9Xm0tPeGH//DjcP9D34oRfkYXHjh8hP6N/nDLne8ODTj9Skpm4VSujGvcGzt3hAU4vDrYq6czb4+ylkkybNnyQvh/PvtZ1ohh5sDm0MxzlMTPKGd+MCJwKuuS+4r9EDVF3EMmxrj/Wsle/fXXt0IgFcQ1mo1JePH1nSF7Go7jxPQ450mSzyLisYfuJkUlM4kk2rVnfwTZi9m7d9LVlAK5MsI+K5m5TVKiDSJBsYjri5Fxqv/Psf67tnuNJR51KKcpbuB16pTy2Ta260/unhG+cH9djOXN5zlvJ7oxdTgp7h0VEBil6d5fYN+fF6MhmRMFzH0NrlEZkBqSH/2KpyAleXWIcyj+Zi/6/7P3HlB6XoWd9x1N75qRZkajkUYaadR775bccInBMYZ1ANMJhhhICEsoYRP4djdts0CchNANIdlAKHHDuMi2XNR7ryNpijRd03v7fr87EpCTZP0tWg7mO6NzdGRLM++87/Pc55Z/1Ylid5skp8IR91FVrM26W3W0ureRUDOGLYs9wCXmuemsfTrL7Ow7BTF3GnIhHzJIp9hEQPzxXJcLXPMePqMEVx/rlu5xI9b6EFyc+Lt14R3/iHOLe2U8r4KkMxBPOTFuDZfvVWea+1fnYolt4/k8Z+kq74cAOGVBPe9pLkSJgpXFixbGa+s8Y6l5LU6fKt6rUb32B2YytnVIPfXsVrqwUqNzMoM9mf2APqfOwaXMl7MhY3TDXIvi1AFi74vRY96Xi8zvjcx1y3hGrzD/N+NonkNcXYoOTdxTkkGuod6HFObFEQ5g47CRpvHZenHZNmJtW4MzqYjzlmcNzyTdvEedPysgPHR+SNb0seeT1LVHxhjhas4f7qkLWSMSmTuMyvrZHnBUjOYe8PQ3N4b5OkB+jgCJTuFRpUxgGiTODWGEVk3+J4H7r5DPc+Ige6q+LpzAgfdOP0jozwwfev8nIKSL2LtJnvG1zDvGGsYM0P/g16se8McIkOuEOMYIkOu8gGPfPnYFxq7AL+kKjBEgYwTI/25over+4Jc0Ll8rL/ur/vz/hgD57j+/BcFWIgrXebFn4GWikzLZJC8gJkTXRzGq+NhS4AGLk/jZCvoUiBDoZFM+gUNJE6p6SyRz8wtQKjaHwyfPonjr5SDSE5XhSxYvCI/8yz+ThXxfyEQFmoTSpg3AJjEll0iFU+HpF3aFzHyy1zksL6F8fONNN4Yf4Dxw0zwNBdbLlAsa8dNO9rXZ24Mqi7ib3/zozJ/e0/sfOh8JkLdCgHgIsOB4MsrkNDbt1RcvxEgbSYE88m/XLpkTGgCYjEmaR3+BBEkTIEgtQOTiBQujMqwLZaxqthMotntRfCUDdFaSo12K8qmFQ0sChzVBSmNrVJweQOmvgiobxe554oHs+zhGNu6adRtCxUUU2BUXIIOWRWu8KetdgC3GKqVYdAjQ6UHIA3o1Ge+CzMZvqOCdidLZPgWBZQkLlWU5vLaxBx4APORf4cCvMquY75cIKQGANH7IrFo7LmZyDQUBjNUxGmRWeRkH/4sRTJaEkY+yJNTDz0svbiMiakOMmtFmr7rVYulWDijXCh7P0KPx1J/fRPH5mXiusBdiFve5GjChDTVkET0IHrTnzy6HaCoKe3fsCwf2HEIFXBhz42tRFReWTonKTg+Y+yjtlDSQPMjmMBjjjfhsAlF2SMybMxfb/CHKX7tRn09iLJLpTcxNGgdpx2cWCs47NiSEZ14AxEZ1nSuICJFXzWdcgBvDHHNLvT0YtgJq2geiAlJS5/Y33hO+/61vopy9lf6KY1yr6fEwpRLPQltJJMHaPg5HHqp0QDUQwTAOIEpQvpv7thqQ1C4LI7CaAYEtHlaV+NIrL1PsfHckP+w7caw8v207Rej5HCLbORS3RhVrEuC/40lSS4BBh0IbALSHTjteOBPGvheBgnzu96CKfcigKlS2AoeC+SpCzdEWUDWCwSgBCQnBAUmFGEUQVci4NjjtSzAZu+R1SWccfPwtBeHz3wXEANCT9DhJ/nkzrobxjGfVdR60JTMcr46Xej6rKtsenBOFgPNlOI+8HkaVLAS8dPyJ/zk3eA/LOFwbI+X7axbc5oDr+1H9LYhllrPxO7pTJJokClWNCpJ4gL1GgPj9ukUcz/6OLhCBRRWnsV9EDGXUaRIVwVdJkPjfVwmQFADmNsg5y5KHVKXiAOqA6LKzJvFqebXuMOe9RUQ/CB718NkPQUL24kg4dK6KeBnz68tjL1FbOxF1XCMdIOA5fMYRniuiw1BZ1wFSbHvuubAOIrQfEmIhrgnv81NPPxPdQgKpXssVRDhN5ZmQIBLYOQQp6Nhbu3Zt7I7RlSUZUnEaIrjpcliPs6CX10sFoB2H+vQganX7YJ555hlit+ZEEmwpQPswn3sX8RbJuk6Yo1VvZkAc6qRQq27ETx7/Lflm1JLOMYnYgf6ecLmmknUAwAuHxmRcG6rs25lrMgCVhiFABwEEjE6SeHk3kW89jNlW4j0SkVWOZ04T7Nb11oD6/BAOA/PkSwBj5i+YC1A9mus/mc9sUbhjrAlnirFIZTgWRrthRrsoBGpOozAWqFmxam28B1cArSbgZqiiUHwSCu0jR/aF36BAHI49DNLlksQ16YYAGeweBpRpC6dPVgJyJocaFLn9kq8Ao0tRSHcCcKp0VQWeCsgreeczuBtw8aabbo7z0yc++enwdpwWb6Bo/IlnXwrVrQPhGDFADToYcBVMZPyPcN/+/N0F4ePfaoiOsjaAutk4gNohm3IgP4r5ebOZd7/1rW+RsU5szdWYJcnmQgje++/ICM/vy4Dc8Plirj57CjUq6yeE70Kul2NhJ+Ckr7uKTP9169fSrWU3kBn6o3Ol0YlGsRitprurCsDISA/B/5txF7UATl2oOIODgrJ41onxfO1h7guZIGHJitXhhRe3Q4C8HvfXZdTF5yFj0sOy2xEEnIMs41np5lobb3O5uTtk4IQ5Se/A4uUrcfbkM68PhDmsnV/864fCf/nM5vDEk1dYW2dCKtKBQhfIUH83AoPKGAWmg031tznuvYDclu+aLa/yX8ejLj0ww5j5ft9b3gLBiIMTMrWQ8V/J+ihJ6Bh1I2PRewHg6FJ6wyRA/FzuYVqIjdGlZl68r83sF36EalpXRgvg7Xve9x6ECNnhMk6TYsBOI8JU/7YyN81EyGF0zhWi/ox4sTx4CqCnYKkgnBn+krCS57r0snD3ON/NWJseqvbT14W7yelHjM0oLF0hKtcHJWwh9DIhLcZxX5J6WEcY++NaGsPwlcYwws8eQWDSjBgkjb6eVjof+kfSw4Hjl8OewyE8+Pt3hJ+8tDscIa6qEhNNH2Lygmmsg3yOSORynVMS++gAIlYsjxhpgkMAACAASURBVPkwaxhSj/0M61gB+f8oTCJxXsO9WLhkbmivOhOSmyDaOyDMa7vCUTq6duzZFVYsmBHB8pzMCeHQpbrwwF/vDPPWhrB+fjl9cO1hw83rwgL2dKrL27hOD3/5K+He2+4Ic5nP0gUGUfy38lvn7cUa+qoAQPuYp45XUliugD41L7T3J9ClVEoZ+lLcRCnh6ecfZx7KDavWrIxOq3rGgJF3KutdJxzvPbgC9jAHJxLtYw+aJLz71hb2PirSndvsTjNecR+kjRGCB9k35EB0u/dxrzRrznwSLDPCVkgCy5BLJtNVAyCqO2Tz6tSw9yCCH8g9x8+OHTvDmrWrWaP7AJJbmDNzAWNxzYzLCp/51KcBcTPCH37swZDY30GNPJMb67MgaS9kT/8QZcz1HeE0bqn9p86HHjoYWiGD77plXbhnPc7AhkqAbNxifFsbAPBlIsq2PvNcmMIc/cBvvzvuXy9AUEqAFLPnzWZvXUOpdWkpe7dzF2LvTy1zbSpz8gDjzFglnSS1zBP+2rBuXVjKdezlGdu7fUc4Apn30Qc/RJzhxVAyszh0EFPWhCuquKQ07ObfNrM3aWNu14Fhh4hdP5NKpoUfPvF0yCmAXCLGsAYBSxcE1DAxi5PYhylaMJZWcP04LiGdFjGqlmfOwuo0BDud7HNdG9tZPyUQHn5w6r97DvvAF0dFP/72s//Fb0Ne8utLP+mNcVjeH0UgEuR5jB/JAEUE7nXsCuphHXWjZPSuBKUOFF0+mfxM/10Xts6ObOb5/JQR1vbx3HvETafOxPhH/93nvJqCbcVgxbjQDrCXkXA1umm8/Wjs13QJTuWaNSGicW/kGDyPC64JolCBk9+XwNz2MmNnMnseXXIXWGN18kwxapU5/cgXlof7vtkRSY0C4rWqId/H8fyWsB4afyWRkcW+R+dnDZ9F13sPv3P4t/nEnB44fJz3xfv1nMB+c9VK3OLM+aUIltxHKR44ydlDV7Aundn0ZA2yhzGCdyfCNOPNZjE2FjBfSwofoa9xInuAOeyzfd4UW0m4G7/Zx/s1/iqHOe7EyeNxPexCdLCA7z8FgTZ/1lwiCRdRGl4VDuIGUcBkVKzRsOmsGUnsH9IQlkxkD9HHunYZMUc6c+VqhGK6T7Zu3RrdNzpQXRPtJZPclLyp4GuNQbSfy/hf73U392kCe68+nplRxyb7ZvZ1EpgerE9BgCz47R1xr+fcG0kP94O6xfj3Yf6uW5ce50LFZgrlkv1a1tE+3LI9EJX9XZBx43Ig+maF++55J+cNogeTcjhP5UYBYOwiGiNA/kM85ZcPAI4RIK8VMGvsfYxdgbEr8K+vwC9//nttX/Hr7fC43u9/bV+d/w8Rma/1D3Cd7+81R4B89ZtvGNlETnAhB9itzz4dlUnTscwXc+goxPKe5AaSDaYW4CocEAlEiRgncZbOjHIA4xpAiTnz5iOoScLNsTt0QBjoUrgCINPLZrcENfQ9d98V42DaOHjNLAKgoEshb+KUsPWlPeHsRQ7JRJRsJ+pk7Q2bw/otN8TDXTsHn0Y29vZ+7Nt7IG7mS4m1+Dx9H/76rf92OKq+zLX96gdQsvHrfnpA3LSbx93OQWACh4Z+OxV4/ylsem/auDbMK5scjh8CFOSgkWt0BiDuMQ7KxgbMxm0xgZ9jX8QZnB/FHJLsvLDo2NijNNRkbqCPAEpu2LA+XisP6AJQKshUWGv71wo/A7VyO5tqSwJVoVkgLvipQs1OA1OrJRXsubA3oQGAT6WjgJbuByOZSrkPJSi5BSZ1nPj9CfakcNAT6BJsF7yxH0H3jmpgv15CxBij6Si9JH4kT/btI7aGEuF5EBN2PHhYusjhrZRD2wQOb2Vl08Pjjz4Wc4DnEnckaHARcshor3J6INo41D76XzfE6/zA353nOk2MlvXTfL4PfuD90Zlh1NnsGVPDm+55fbgIUeIB6cj+IwDBuBX6ySpnTKABplzYzhRKSjlI2AEiwWIEm+/bIkZBLDsjDqMGLoIYGY/iz+vSDZlRXAigPq0kOl+8vwKod92QiLMCIBDAcXLhaH/BJEic7a+8FLOUV2zeHM7s38tBrxBgv5XDbHvMdrYH4IXntxLzdWfItBSZiBkJEPOn5Q0EBAS5zl+oiNEQknBdgKp5+YUQXUSucb2X0X9z6PARnoG5YTuKNvtZlixdGgFbiQkP1Krq5nCorEO9mpqex/fWxPJzlXxGI0isdRvHxTXxB1voPYhaUJBPV4+dKP6OcVGALFe47t4/XUANRK5JfugYshwzhbFhNJH/LkDUr9qSzyDYbjRBPyCc70n3h4dDc/A/g9Lyz/+BMmfifFRX26FTZwwW96McN4Hj1AN7MRE2VRB8jqsKxqMuk26en7l8dqMiJCW8X5Z5mmftIdPxaZzDnFmzUUue5vP2xggZv1Yix/fQCPgi2D2eA69l9F4vr4WHZD+z7h3Hn6SBP9NDvmSI4Li57BJJEnoeiq85Qa5FY/2MDJEEEZjkQY0xfJF3i/c5kXgxSV6CGeL4GWDOmGGfAuMrk2vcwc87hFOoBTdDfS8q0rxJXEfUhIBY6agyBRgsIE8nXmFkhL4hVMNLKB+O3wNYYpb+LeTC69Q47r1hzpI0VQXptS0l8s/n12fcaLaXUGlHdxHzgvexEyDGKLs+InPKiUQpwGFg/JqFzbqaBJRrAG8u4Taz90ICtoB7pYNOd9FZnmVjxMbzGh7g12/YiAPgQlT6nmDOUi07BVBZ0tU4OJ0HFsRDMYYrjZcBVhPCfKK1bKUZYi605LYJlbSF9s88+3xYB0EzBSIgAZXnMORJP/ekAwfRWfL8C1EtF04uZc48ExXcMyhCreTZUe09SG+RY8yunRmQbEcAX1SDSnyt3HJjOAyQtARl6GUUtRdxnqgutjtjOvN0Mu9vH4rzYycP4WLbRIb4ZLSbuIdwT5kv30sXVW9HH5FQySi2j+Bwqwg59DlVQoYP8POWL19GJGFe7JE4f7GCMTwbYPRZ1ivmC/pWXKglQ554/AnWn33hs5/7XDh65kI4V9cZS4G//q1vh5tvuy108XxlW+QKkfcX7ykMf/iPV1h7IEKnAjRCWBgBiWmDazmaN25xsDnnk7leOjgkvu+9KTk8+VKIkSBNOGdOATZ1QOS8kXl0P6D0JcioqbyvdTg/xjPGjKT0/Q0A2gvCtQLY6pLLAuQajwPQtHtL0QX+fR4tN9cF6LyYS1eSY60fAPsUxeq6NsvnLojZ/CcgHVbx2QvKW+M833GaMQCx5xqpI8Wer+8//kyYPhsAnMl7Muux65H9JOcgB/ZDZp+hO+Rb33xP/P7K88QKobjWAZIJwWSvjjFqZum7h6hHqexcpdJZcOm2u+8OdbzOURyf0yHujdYU0LT7QUdYdFBCYEqYHeRnSVIb+6hIIEbIQBrrgvGzT2RN01WWxvvrI7rwqaeeilFHqXSg5OLKWYcTa8iYRQjkdMlxxlhfzPTPJcbR+cgOgmzWwQvRCVKHyl1XZzHApqCqpLTPVIzd5NqUUaackFsZ6o9RyA0JJgFiL1cUZDDe/DqJ/RR6QNLs0mFs1J0+EaZD4LCYkSeKow5hSA89Qa1XJFUpch5IDofP1ob6tkFiiOh2gBQ5VTcQGlhL25i7yhbgpoKcNA6yiM6h4f62sOmGFbgC6C6bytieMZkY08IwDsKy8yLPMT/3bM15OhuOsBdaSWRVd8jrzg0XDp4PdZSkC16uXDwnKuYr69vCPiKQXmR89PCzPvLmO0N24mBYvGohpCZdJ8w/AtI1kJZJ7K82QkIVch1SXLR49psB8Fu5F0akYXgMe4+cDTuOsHwRzdUPwTOxKJvnZ1N4/OkfhkXL54VNPMMHUJyvWrMmEqcVzE8S+TfiCO4kDq6fecUumIu8p7if4udL4rseTGKNd00xzlNnWzFEgu6000SM+npG+8X+ANaTTsZCQ2MdxCJusgtnwyzmo01rs8IrL7eEZcTetTSPzj9PPvmTWNx9w40bAHRTcPYewXW1nrUjJ3zrGw+HjIT+cP+b7wqZCRCRQwDwEHs9rew1R4ga6sVN89hWnBO4o1kn3vyud4cf4KYd6WsJn/3wfaGvtZaZNRGnwGX2Vw3RReA8+JlPf4q1KAmiqiHOSSfYH2QgHOmkD6UAEm4qLgvw++jSTIEQOHj8SGjBfTIeR8MlPpORfEvZexh9NwPAvROC6gjxZQW5eThlievqaIIUcHwm4CDZz/OQzbyHe8BISxbHC8TkZbOm2keXQYTSGcRO1YyDFLqmOiBB+tnj1+K4qcRhI/Fhx10DXXnOaa2QLbof7CKpU/jAHq6dufY7H6eP6uqvd/zPU2FKEWAyRIRF5UvpkZBA/4N7jDj82a9vPA9QzZqXZc8bTjq76HTntvKzR7CAN7LnESz3Puti1Jkl+XGWMdMK2aKrdhL78HTWTvcWsTPPvRXkX0HaSFjEHrgLR5POjwEIdSORzvCcu8evgzhwd6CwowpHmXvU8cxbil2mQUa5ryun4H0/xNEU3Am6LS6zx1nEZ1EYtoe/X0yP3veJGFtBVNxlBA7G5xmVqJt41/8zJ9z6Py6EATtbmB8mQY7nIhgYZk63R0ZBioSGvRzOezoNN+PivnBVWHWKNdWukyu4dm5GLNbJeqlAxfjccxC6Et6tiE2MVjRqccMNN0SH/hE6SowIq2fe0TlvD5UuS/dW7sMc8woP/MCKsuytc16by5nhHHv5Jbh899MdWFGly7ec56Yccpt7wlmukbW2U3c611nBzxT2M+mQ3/W4RYpKi8MQ+6sCer+mc02Pv/xKKOPeSXw0s26VQNxU8Nl02Tu/zpu/kPtBpCMOEwk9RTES456vWvi7LMi5JN6j5y6JZsnlaw47CZAlv7M3dsQYXXvNZSuo4lyhQiUVIrST9SyVzi7Xw0Kufzak9PHDJ8L5k+dZNyZDbpbQJ+jZYij88af/FCEDe/PkXEMQRrsnLSH5RX/9HHvy8/10117up912/MW/9+8/z738e//+v39b2hF/9gr/3ve/GgB1fQCGgoBf9ML99Apd7wuMff/YFRi7AmNX4JdyBf7/ToC82vpwvRf1l/361/v+Xu37r299fLVXf+3/+2v98/8bB8jD//jmkTmofFT17Nm9E8s1JAUApyXn5gabR2zxrf0Ye8l+nz5jNpvEieEoh1UBDQu31wIm2JVx8DhRShUUmtMP0cqBcJDDf2Fhfrjp5s2xt6EJkLycnPMcQLH9L+0KB4+eQxmUFk6SgTyAmmwZB4YZOE8uWUjN4Udw94c//CHK9wnhkb++M979R47PCD/6l3+JNmnjAyQlwITDdz8+N9z/1xeFGaKqRxfLMFn+yWxWjUTKAbDYsHoFG3YKR8mztx17Ns6FZn6WubtAy2El3RuLydk9CBljIeYcgCHJj4uVNRzmAZQAXuoB3A2OVekuKGxmONBqVGpZWt5K+a+Fh6rrPGyrtJto6S2kiofEK6jePaRrra8E7DHaQ8u5cQAq87WqG9ZjDu8oiTENUCsnqqNVbTfzGkbJOFEIbtUCePrfguG+jsCwBIqqKMFMwSLdJttfeSWsQTleSKxJBqTDkcOHI3B235v+Uyyy32+xI+8pAsuAskeOHUV1WxT+53uLf/rUvem/74/k0hIiVZo4+B6nD0Il70IA8EUACl0dV0LFmWPhtltuDPUcHlWILlu4LBwiAqeXCDOz4s/ymbq5dzG+S2cOhyIBiuWo4Ds49FoCbSzJFg5uArwqSaNSGpWa6sDLVecjGDudQ5b37d6bUsOuI5nh4N7d4Y5bbw57d20PG9etieWQklzzGE+SBzUQOSUUyB85dCz2S1jqrspOYm8yikbjVLI5+EmK6AAxEsVMcsvABdYdVwlkhHO+jGX09pfYuSFor0rwMu9zEuSTES46QNQpeWB2TFTzjKwGiHFMlU4H6CVKpheQ6ZLkFafwQg6EEiECfhaY24WhE8I8bDtABM90a/g+cgAmIrkCAOR7ldySILPE2jGk60GwR5WkvSWWUkr2xJgUCQ8Pj3ydB0hjqnzNz7yjGAKkLsYc6ADxZzVy+PQa6DyQGPG1shkXdj54P/YBVusOSoUsWkgEwyl6XHQvODYGjHVjLPvOBSTTuB4zUfZXAWYKUNiRolrQ15TYEsT3oCsp4i8VfxIDukM8MEkGqOB0fEvk+HUCvwLUOkckTSR7jMTSDaLzZfTXaOyV12S0CwSig6gq/4wJNSq1r5IgBCNEEsTC5hk4E5YwpvsYj818pi6Al4v05rSh4u1PA7BMlfQggobYmATcQM4/Fmwmp6LqRRGcnU0xM2P0JNES3cwHyQBHq1DZq9LXAWNp6zGeL8nKa8+9z6i547pwjuPA8e99fi1qjfcXkD2B+WzKhOwwHTBhHJ/BrgPdY7qCjKA4haI1M4MYFpxKlogK1PbyPdVEUx05eghH0hsieSag0AiYAC5DBFYKbqVXIlmt+0tw/ApEov0os3GxdBDV0wMAKcHh94EEkXuPwhdVueW3V5jf8gB+0gG1pgPSdwPcC3YfJ/5tL2DQ3IVL+L2U/qT2kMU8tmf3jgjmO3YF5QuJvnIucDxf4jkxBuPgwYPhjjt/Y9RhZqEt85NjwKgYS2BruCcLiGzphHTaf3BPeOtb38R9IyO8i7FGzrjZYP21vG9A3WEAs7OnKnGRXAj9iWnhIurRfsaNDpQ5FJOrFF2/aV3Yf2g/+HMdxMhSfs7ZcOc994Ru3t9LOCLtIDL2ox0byysHT4dsugzOM5arcVWUAAR1q+hnTv6rB6eHjz9Mzw/PcDGgZA+EVTr5GpbJ90DMJPgMMtYFz5N5/nR09aBYf8c9heFEJf0GAHjG4l1A/drCdd98w3rmq72Q+J1h4fzZdMmsjIRED+/Hvo0KYrRUJhsx53sUIB2wyJy5UrJFJXsK91fA0Fg8n197VxJ5zp96+lnIpVUQSLoch8Itr7s9PP3M0+Gedy4KTWeMRxlPrA/kHdfHNVJSpwlXRB0gby4dIDfgkGlmbAtuP/3cC+H2178Bt9FeyGDcS+whfoPIoHvfOCWcOU7sUSbzN2O2rfYSBAzA9VUS5DJAnvfWedlM+hkAqrooD0MoO9ZqmdvmQMa/BGh2B1GCEsyTpxTHOU9iePHiRczzByl7p9yd8dTMnJUPsOpnlUBXOd2JQ8u4re0o4Scz7vqGuuNrTCfCJpd5sZfnsY3fmcyXPqeSMqUolHuJthN0lAixVHg3XQeTAKFXQR5eAtT0urteSKpIqk6FQMwqaw+NJGA6d6tMHgbgtLvJ6+0vo4cUK2S53iPUaK2i3Bl1NZJyfuMEQexhGXoYlKklbvBKXzh2oSW0gEsOAcDVd4+E49XtoYmX7Sb2vmDaxJCPIGA8ztayovwwaUIW43cuquvE8Pye5+g7uYVnEQcP82WGUyvEbmtdFZE7R9h/5IQJkPEpbVynK4PE1B1lvFzB9VZGNGltOFKJ2ID90FFcOnad3QTBOBdSb5DBXIGT4Pa77uCZrmPPkB22PvVE2ET05ThfH1JkPk6vNKK+Oi9QbC/xQg9GZXVteGRrW2gngnQq/SNk2eDl7KHzZySsWL+Ca0sfD8BkjIK0v4dnX3DTHjmvbwvdOK4dWYgP7ECzE0HyQ3ege6hc5spYts16ozDDbhf7ZHQkHEDgIpmiyCeL8dVCvGpyosrwvvCmu2eGMydwN7NfLcRpka3CHMLwEnGHLyOg2Lh5PYBuSfz5ufQYpSYXhYe+8FC4ZdMK3FgUpXdxvyy0R/jTQzl9D/fo9LnacOpCfWihZHnD6+4IB1kbd9Opc9ftN4Q33rQMIRDjClLt9NmL4ehx9p4QEMuXLYzdD/WXAOCNxbpAXCFj7NxF+uQKS0IpAoJ1ODsGEIHoaq6pv0RPB+MWMlwyuKahlv6zDXHd9/nPhaBoxfFTCcnZAYmVyTyak5MSZs4p4K12c02Ocf0Gw+rVG2Lkm70KZyAjU5l/y+l5g/5l3WgKO/YyVopxM/LZWsm8a2W/1MAzKwGiqMeCcYnuDCOeGGfOXw2A8+5HvvThSeHBL/Os4M6SRMihp23aJKLMOloA2bPDDTdswXFyiTn2pRjxp4hD0YProHueUp6pdvbb7tPsGjSWsw8BiiIP5wk7PBQ/VLFu2GVVy3Np79V49mOTYwQksUuA8C70vq+ctKSQhUChnAjA3Jx8BEtnAeCnU7bNPIS4pZY9bQ/XRAdLjnsmo0mN+sUNZ0yYEWt2n0lKXGRuWMH82c5cthcyadq0GTiM5oafEAm5FGfcHsQPGXa2QSrMwFmogGPXZ+eEZZ/YFwkPxVcZ7M0VXQyxRmcjUlEo4jPoPur4iZPx+locv3nLTXHfkMJnOMrfd3Kt7AW5+cabYgyxjj/nRF3CExE/XOL7nVtnIBQoZQ+qkEyxjWtGB3u6Rq6v187fPRBBzm/ukWLMKGRWdAgzPykGsnvl+PGj7Hdns3/DgUfXks9RAWfAYa5VK7F67TjljDXznk3g2vfwvcnsAUZw/I9jX2APyMTiwpDPZ5wKSZ8OwaSrX7JMB5TO9muRYTp5FG+4h27iWrhHdL/u/w/Z48J9tt8r7l9j5Kl7xOHR/o/37YgRmL4PCRD3TpFQ0P1h5CuvMY6f756ork6H+KwYhZgH+X/y8BliPPnMw6mhiESC/m7WadxGv/3uD+Oim8D/Q54QT2h/3BgB8osCMWMEyC965ca+b+wKjF2B1/4VGCNAru8ejREg13f9ftXf/WtHgDz+3EdGPGh4mK8DfD6CslIHiCSIUTBFRADlcHipACC+hKpIxZh9DMc50PWxme5mg7qFjXgToNtZiIJagK7jHLpyVW9zSM3OzYoxHp1EH61chHKUw4+K5ROnK8PD36EcezglTJxMLACb8HJAx2TUjKvWrUYhvRc79r5YCr79n94Tfv8vT8RM6ETAnq3PPR8V84kc2jI46EoMfOv3ZoTf+ry56iADHFqyLKUEfOjFyl0IiZPGJnwBm/hKYkDSOcSoslsASFmjBd1DCADgbUQB5APmqfht4/OoRLTsuxci4xJxEJc5iKXn52BtnxALw80jn8BByUxgD9gq4VSDcUpCaZoFUMKhnez/bA8aFpVCCAg+exjzgHiGAkAPcgK6sQ+CDbq/LDMuwJHw7LPPxMLbGVF5ZukjJaio4SR/BAY9CBrr5GFSIFjQVCV8HwcLgUxJEAH0IkqPt217IaxeRSwOm/9iQEcRBp0r0wB1nnj08XD77bdHYNvXVDX3yOOPhTVke//1B6aGjR95KmYi30tk1FnUyZZx1xPbcICoiUXY8tsAFEpQom5YtxLnACTUIEXNRFAVo0CbPWNOeORHj9FFckvY9spOAJRUQCj6EjjQ2oUyvWx6OIzbxdJnyQ8PM6qgjQdI4NCiC6bVQmUO3bfctBms6HLsbJCoKUWlv3JWU/jqd84xXqfF7poMAB+zlFMByCyGrKMjoJyOkguQJSWoArsAxMz+tVRVUskIAdWXdeQTT0M1qbDMSBOLJb3mgrOq0kcLuO38KAa4qIjqUns+VNurQK1Cge+Broex4H3S6TATpWALAPE5Isxm4aKxlLMcV8weHE2dgHMq8CXGLDruQq1sZIOODcH8ZNTNEjeC9BISulFUck+kcNLM/2wAv3xAyiaAM9+/hEI2YJqgsT0AEgGqAAUWLegUZPHgPmIkTOwFMUFHVfJg+MO3T4oEiAdelZY6OOzsMCNfNWBU23Ff/HMC71VywsgRI7B0ncxCUWk8QjcAlFEMhlHl8DUWnwv6XgHYM26tHRCgn59ntMQ84slUwke3iwQIry3JIbHhe9X50GFfCF8vqCNwOOoGAfTh2ZIk8vv8IJaqjpa8CzxePRj/NKh5lOnwgD/q9BA+4/doMthPf0cihPdt0bjxfzMhQZoBcnvM32a+qMSdcZp+o5T8KcxVdqkQBQV80QsoFDt5PPCPA3gfIAed7oNppZTH444zLmocTpEZFKdLPqgGN6td9XQp4817oMPDz+jY90/vqaCpilE/r2PP+5vBHDYJBf/M0slgmThimId6+XOIMXMZgPEkLotiytHtqtmw4YZIQLcBwldQ+HvqzInwjne8I+zZuTdGcV0CvG9m7pCI05WyDAKykvf0G3fezjxPxFNdTVhGWXg7QPwQ6mt+dCgkqsL+m34AtZTs8URvHaEQfkZU8c6YjkIZIjEZIqgV4PwiauwzKIrH05Vyw023hvwinXFN4ZWXnovXxo6hnTt3hpuZcyU81tAZJXGnO+aJJ34c5/oFuD96Ab2M6pKcVW1bwOu0M05eolx8AuDMCEDm4kXzwiSA2BG6gDLNaGOsgJYC7HaGvvb+0Ehx7snjZ8OJ87iUAGanAlTtxRH2gQc/SCxhA3E0OCogKkrLiGqDqKgFqL9h08b47Bv9doY1KJvxmEP3y85DJwE3qwF0JlNAfDZMI2IEnDO0AOJ86WPzw0e/Uh1jxpyHxgGWSFql8NrGg9mzIwlh7vhcQLEs7nUVc8Nv3pYbdh3KDgeJIyllnEjwCDrPY326VF0R+2QWzJ0ZFjMuOwE6xzG/GL0o0e2Yct6WDHcdOgrxtH7jJpxHDbHofQ2xkkapOIctJVKtG1LETP7jJ04RKbYqvMI9sPx8/V2j8TSDDcV8ZgBT1oEOxn4rY1FBgXEhz72wDcA6O5QS42W57wCtsgW4JM8R89jBGqnaeRrj4B/+4dthxfIlxPksDtu20o9BWbQOUGPmjC203LcWgM5YQ10aFumqQhf8FLA+xXgUAHc9rADsXUD/jfFXeczJKQgbBEIlGJbRm3MQh4wxLc5jijS8T6p9jUEb0vkA+VGPe+M4rpJS3D5nAJbvvucNrA/Or8T1cJ2a+T2D/c5ZQELzt+YQH1ePO/IcBLe9Y7bn7kcUUT53XhgH4FvPNW/gs5aw/ug60THo3Fu8BB7jBPMM99v5RYLZaSjRGy4cx//3bpROVwAAIABJREFUMWdmGPfj/eN5yJLgZp0Z5r9BScMV5uwU5pY2opSqiKbCcBR6kzIhQZLCpdZBHEiIAiDhR3ITKajOQFyRx2dByYwjYO7MqURLzggLl88JT29/hvV7OYQQPSHc73TmyAGA4uTuttBAxFonBCf0Ne4cXDPtwzxPh+JceNsta3FT7g07Tg6F1bevCUtuuSPU0dWTC2AokXKhHUKEZ2TL6zZAWhADlNaPg2FvmD29KGQy/1UcOhySIQqnjEf53TES6qpwtgxCIvUlhL0ncGWgH5lYNpF+gOFw4ixRaUvzcJUsh7QxMic9nGRt7WJc60JNRLlSUJAH4EpsWzexZIzHPFxcvYxzyXD3Ol5X9z2xvJn7bjSj8VwTGEvTcVZe1mXEcypobLdDIuTUIM9kDZGdH/7gulBzkefUImVjk2CExyMwGIHRVtCwY+cOugySwz3Et7Y0XmJ+ppcndXJ46PMPhd978J0hOZvvqbsQBpljVaW3ESlWd7kdJwLq+dzi0IhjsBrwuQvXcDIOneXEr96xYQmkOL0O7FXO0BFSxfVx/XrnuxGiMNePG0qL6+LxMwfpShmCeOgPU2fOC1OIQ3WdrfLesZe+AqkwUTFRXjbjkR6HU8fDm+97cwR6CyBAjGmqZc86SLRsA6RaCnvSFSsXYrntYO/cTg9KNaRDP/Gfd7LW90YC5DSCltNEJN24cTPPpMKU9vDSjgMA5uwHhsaFFvoXutnjDrNXtcfLLg67ez7+5og6h/f9ydm4dzWW8ys4Pz70EHGRLBzGlzkvpNC/VDoxnc/fxBzUh7vn5tid8b3v/iD2Pfl6UfTAQNSR4F6+HcLHZyuNsXEY0U4iggOBfa/ZaHcY45F1Q9eDZIh7KMvWcxVncQ8F493DuH8opocoJ2kQN0w5JBdEDuC9Ts7+QfojINclQHSztbM3s3coXUcZ90khkA7XYqJX29h7KqJPxolg90cnzjUjp4ohce1jO3jkSHSbXIG8Ukjk792fmx+vz50P0ZNB1G4H904SZBpxtUnsSeyHkgCZwDnB9V9hjXFcmFNwTyTiYlof3RttuCskViSKFA+sXL4idqfUQtYZpamjxgmngrXXPfxSSPs+7pNEgq5aP8cAUVTu1by+RUWIm5jb7NdSPCKpq2vQ58ni89GY3RzIngsxCtZ9Wyrv0/2f8YI9kBedkOD9zP2Jinau9pA4301EAJAEWXqR6MNCyI8yxGYZzNlLIUc7IebswNJpc4rPms59T9DVjrBCIVAeYyqFZ1ty0z2v87S/jE+U/LhGgESqgz3Oia+tDXOJvop7Qfb87rFcH2LsFf/uXtH5IhH33bjUTMZzI9frAr1rixCPMJly/6sgLRMR43W1EimbnoMDBJINgvjdb/8gayGkYQ9EN90+Cl3GCJBfFGYZI0B+0Ss39n1jV2DsCrz2r8AYAXJ992iMALm+6/er/u5fOwLkyZc/PmKGtoBVFsDNk489Fm4ihmoAwDUfcH4SQPGQgBIb5D1kyK7GpaG6tJ4c9wo6Jiazqbb8u5HoAAHCZorkxgNStaEs2o1KfJjD32233RLjl3IgNwY4PJ89fQ512ZWw9cVdoRJwqnTmHGI1iAgCBEihcPfDDz4YHvrSF1Bd7gDYLgvf/q9bwkf/4nDc4HfgyDgEyOMhJQMiRgcIMJPhJ+FbH5kW3v7Qhais6uSQYQ57HfEhxtpYHJzOJtiC1BLUzI0clCeSm9wFIWPUl2D5BgAis8AtD9cebhZ4H3+OhwSpAzDs1AY/ZwbvoTPGMhlBUoJqy7z1ZDbXWuA9cJiHbEGsdvWz5OOqEDaXWGDX6A8PeWbaSoYYN2E0TA+HCAF1QXRjoFTtW8xt9r7xSwJxKtvHQ+bUQBQIGNlVIghcQNawSlpBXrOujQoYPfQB5BfkRyLEPpBpgLrLATVfeO5ZlKHpHIrJXOaAdctNt8Tsd8G0x4l8Wc11WIjC+gTf8+UPTQ//6c+PR/DA93KewsaFxDnNIVLh6OGjAEczYoljG4eK28nhL5teHL798NdRwM8O+3ajXqY3phzXUGoyZaIcMGcuXBQq7F3hgCYJYXzJYcg0ldcdHHanotzbteMVCKuk2OOimtpIJnskVCWbpSVJ5+HsQ++cQ0QI1xNg5izxLfN5XxeJq8qCALHkugtg4tTJY2HpkkWxbNmIk8lcq0YOi3Yr6HiwEP4c8TGWn3uA89Al8G+evHFQqvEX4XA4A+ExGYW1SkHLGX/wwx+F1912eyxtNJO5CLWp6kOLp2ei1nySnof1mzahxquPzo5j5Hkv58CaCUCnGs+vs5hTAiSLcew40AUhOTG6CIy6FHzWJB/8vB76s7JQuvIeBFktSlfN2sUhXZBAUsnPFLtBAAZUARotY9yEfRFGDNhXYPyWrx0JEACTP7y/MPyZBAh/6e9uXk/A05z7IZ1W1xwIgnhXySsjEloYZx7ESyDp/GWUjWBsKvdOcNe0KdXp57h2kqaOX0uNdRetX78+qhb9TBaqe+i+5urQTRX7PwQAjDjgtXV+SALoEhAAMA7HuAWJQF/X+IYU7pv/PWoAGXV/xP+66gARpgH+iu6J6AzxL37qBNF5NUxXTTbARHHIYQx1q1zlzxIIxEbIkMNHT4XGLgi6NuLE6AVKQtnc2c194/CuSrRnoJtnGloPlX4+MTuqOVNxthk7PWE8rguU+CrGnRMd615fgQddRjpAJDpcQDzEC3A7D6gG9b56gHf+lAApyifTn+fAYuk+CJBcAIlq1NZNRKyNUKC8ePFygCFi8QRwADx3792OUjwX4mMhDgK6jY6ficWi3cw5y1euIkcfkg6Cp4i5fB25916HcxAmU8jIb0NBq5uhH+B2hGs8nsgvUOjQD5FYC4A0BeXrX/3134T73/qWSHzkcB10371CB45E4TJ6O4xYMgrH5+nsaTLHmXcFqVWSqrI3SsjuD4GrHMbqvn37AQaroyOlqGxGqOTZHh0TROAA5Kji3r5nL9Fx03ExLOP6pHOdh0MvhdITIKISGa9MsrASxC2RXd8OgHfowFH6pk6HuasXhuKZEFyzZoYfP/1UWAnZfhrHx6Jli0MBc8T+g2Sg4wyJY4H5SQWt0VzOLxs2bQ479x0Ojzz5dPi9j38iHOXzNVD8+yLzXDlE8Bd/b2742Ncuxcg5e1RyeT7tRjECawjlbDkESybxSNXMUe+jV6SVUnvJ3fmz28JXHj4D4JUYCiGk64hQVHE8CVJ5CEdReVkJa9j4UEieejrPazZjfvv2VyC0V/EaVwDgToYtdB5so+R2zWrK0XlWjNdyHdOx5ZzgM2OPhf1F21BcO5+8jgivCsDt2esyw+HnG3BS4HgEZNJNcY75qg2yZA7dUMnMS3WMw3MQWhcB5hbQZ2Xkpb+TiNEpnzs//P0/fQ9hQEEECc+cORXWAGqvWTXEfqKKP5ex9lrQAhnEs2ds0j7cIvPnLSDCamZ0NPYxh3YBqOmoUxjg/a4B2JvP/HwasGw5BLldWHMhu1zfdF9OhRw3as1uKJ8hY690nUmWGwnTh2PLTq/9EM46Jccz7i4DZP/W/W8ZjfWMsYrk8QM8O19toxtiLvuQNojBRIDZbFTuzp3OS3ZSDHD9zuK0ykX9LPFrCbpuD8d16UqieXC76C6L84qOQedvC3qvqpLNUElnMAxzf4Yg8YZ0wwEWD7EWMlmERObdTgQUA+ydamshtyA/RhAyQOuH83RKVAKGX24fCU0M77Ti7JCQmcS6MxFSia8AmJtdNhXH6KSwesOK0EfJeDNA+9KFc0ISfRcJXJNernsacWSDzKHGlO46cib0JU8Mh89U4yDAsViWEVavWMA+rjLsOU0MKXPJf/uLv4pl7emXToQd214KL5zEfcg6uOXWNeGW23C1ddcw7+Pk6yNqCJfEEIBo1YlzobeJTozucSEtgTjSJmIPcbQMMPbOMl4v4SLKHM/+RWKfKzV15rTocGjge1vZ09QyT970OtwrOcRJdREnR5RXRib7J9YVHUddzG3O7vYweO1Vexvfp/vDCKASnqEWiH97IFp5Pht4xvy3pcTeufYkQVC1NdeFD31wfWhv4Pt1BDJfqGhPZR+HciecgjA7w7yQjGvhdXfcyrNpabW+iAnhJ489GV5/x6aQAgkVGlHFt+JYYMPXfgUXwSWA+BHuVw3l3+wBj59HlEMk4mAycTqf+XgY19EciYBTxG024qpISsyP7qQPfOAt0Q22f/fp+BkmTcWpwrN4uWmQe9PG9SkP2axNBcz9iS6s/M5n/q+HEL0EWd1JFNbb7n9bXCeMcD0BwVlx9jzDXGC7nWc4JSxaOg/3rRFICEOM40zLCls2Q0KwKnYxPk4Rk3SYPeeG1WvZ56/j/fRx7TrDP373R9yvgtDGZ6y0swFhi4Sq3RH/40NTwie+VBeV+l/6xKyfnr8+8w1dUle4b5BGrAkziKprqa8Oy2ZPgWwaivumdes2xmLvp+k/6eRnuR5ls9e+CNlpvOIMHBdpzKUC9nb/uGY38mwqnjAa1+fSvZB7XwmuEvZgOlZbmRPc+ypqUYClkMA5owzn1xScT8bC1RFzNwDwXYPLZZhYxQNEILXwWsk6FOgD6WfP5ZnCGNhF7B8l71MgOgXP3T3Y+dfBGugexeubg1tDQkZHiE4k54XjXyAyjV9v/GpzjFJVONTIuqtz2f1tGfOX4opxCh+4b+717PSSnDYqt5X5cBjX8SxioWI3Bq7qSs4zujJ6+XeL2EcgLxohgJzvb8A17Z7vIvO+4305BLHigSFe3z3WRAQTg8zBkgNeOyP+xhG5Zn+Ye8bT7EubICcUkbg3cV2W+HD/pzimE6LG/al7LgkPyQnj0kZYk9w96XbLpfujjzmtgD3DQgRv1bzffn5mPueWZdy3Acjodsg5+216eeZ0EUo6cfFiZLBdLPaoKOhyf+dmTgexf/oZ7aEz4vGa0OXEV1eHOfZ+XLXzem+MIPT+S3woJJEcdd89DNnTP5AIwXSKvXw2c0dGPAvWE6tXfa4xko89EM+DzANzES/1EKH5ex/6JL0gCHJSp7DmQKwzf48RIL8ozDJGgPyiV27s+8auwNgVeO1fgTEC5Pru0RgBcn3X71f93b92BMjDP3rPiOCzWdj5gMbHKP8zdmi6pXqocHSC6EbYi8rXje0SgHEV+ubkHyETdhMuAUECM42Pnq4I7b3DdHncHJ598eWwj+gBDx4zICI+9MEPsoGkoJUN6de//jDKxdJIgNA7h2JxFQfbkfD5j46WH357Z3bY9sKzbHg5bKH2/vIn14RnjhTFDoHExEzUa+dDFRv9FMANM8jZzeMGSQ3f/mhZeMcXz0eg3mLjReRyZ7JhFcQzCuIsQGwvoMis8tmx1L2X3PACHB3m3YMcxkiviUTNWEauejQLAKSC0knt/o1kA09FxZaQNo5II+OUJkfb9zRygM9RCFtUWMShoy12lZhV34OirY6YmZMcQi8bScRhQ3DHWCPBHb/WDhM7BFQ9qfAy41qVvnECRmDFyB8OfgLykhgewCZAaHggNLdXgkag21JvXSrmYDsABRc99AmiTyfyRCJFgDyPw8m0KZPCT554nE6Cm/jIZvxzOOP7b7/1deRePxlV9Dsppp3IQbIIhdrXPlIW3vW3lcR6dXGtAHr4+aV89gqUW8buqOzPgWwpLOAAiBL16aceQ5m2OGyguPQrFKQuWrCEn1sQnnnquZA7oTAsWbMuHKE/poprvGnjhvg+Bcy8Z5JQuje6UdkJEulUaYKs0E2wFrDPotsMAM6DAJLvfWt5ePaVUYArk0PrGQ5vKznwnYO0aePez+feb3uBYlE6aOwbaCDGZS4gQiKfeZDXVk3o4W4iln3VwQUc+ATQrqm+VeOpfPMwJTgvUeABVxdPOu9HxeHCRUvCj596OpZMa+Gfw0H1IgrePuIwLDffg0Pm3jf/Vnhp+/b4jIiIpXEPVTUadeah3QisHDK6BSe99zpw/Fn+FuRJ9FDs2dJjN18zAkjqYdX3Zca86koPtFlcP4Eg4wsEN1t5n8ZKqKwcQkoYS2P5bRKK0Q4xEsr/5nAswfLp+4siCaLrxOgrSYwp3H9Be+N1JOEkiCwkFfy4CJimK2Uc43kacWS6mCwRFpQylkGVtySbz6/Kag/MRj8VSXgdPfJTAsQFzzJ0x64Ha39Zmur7VdHpZ40RWLwnAXB/tuSgY1x3i84pP8u1/hOdIIIS137FSLmrDpBIgKgI9Fryd/6+Fpngn4LeFqFPI47FzoMhwMI0MK6CvNzoKOsAnNtzgDLQJshGMvnTiJvqBURJ8NpyXzshRjOIv+qjKDSZjOleSVrypSVAUsjLlsRUaOy989mMnS78MrLHcWfki30YlnjGqByeK7t+VJl7nbL4vol0SuQCypUUT4BoIO6L+JV8xmr9RdTd41I5zDeHecTOnUTNK+g0MNIXXtz+HODXXAhu4oc6hyAsz0eidiPdONteehm3QRNg5m1xrrYc3oiqqovnYpRVOyXNMyALyGEKQ4ynYYAqXSA95NJbSN4PqPCP/+u74YEHHsCBcgyyc1okvJy/BCEFNMtwPQmSO/Z7u5qZbyk9B8AqJOqiBkWs5F8iILvOp3IAd910jz76aHQu3QiwLxji19n34r20oHYFcTCVAOQTAKE3rd/AGIXQoZtgEiXUyaxTEX0m+7y3rpnIJRwPkFc/fvpwWEOmf8mMubhiKCcG2Bngyybp9oEIn4nDQpX5rNmz4rf7POWzJgxwL778t18ii31zdCW8vHN3+MQffY4Oq+3hLCrrh776zXDqlT8On3m4dpQY4F51AUia797JXCTIVYIKds2KpWHvjhdDPu9xCzF9XfysQcZx6bQr4StfO8baiTOuoDiCvLrkUlDQJiX0EUVJT1MuPT8QKlMg2bsB3HQHvu7WW3k+G+g42R3eSEn7DuaZVStXxvlC8K+RqLwlxET5WSRFGKjhAki30Tc1KHOnQFasfF1BePo7B8NK5sh8rkMnSmedjZFMB4w0HkUy0gjI3bv3AAYuYV0DRAWkMt6xD3dTBuBfG+CV0TEffhCV+dVfP/hhFe87E3LmhlBv3BNq9UuQPyqedXauJEKmSIcFc2Af82mzxfL8TONint+2DbfpfJ77Hhx2JTE20kjMcpwwuqdcN3QA+Mym8+y4Php75fzXxbjTJVZLtE0xKudHHnkMZxtxVawtk6YUQtjioGKMZfJ9qrx7iIRp5TnTjaOz8wJ9AOVEmwlySqyqdjd3/yhxYRNKppNvTxwd19T1w/nT9zJ1BUaOowJzakX0pDKXMF8KwF1zgySwvuVyPYYBaHsA/niIwiBzXyJk+yD3cZjnrxeXaXdrH2sYr8D0MJKJ4KF1IJyrJT6POLea1uHQAcCdXUrXUhIxlwW5qJi7wlzu3Vz2WflG5M0uxXXQiVDiPGD2kpAGWZpkF5rRQogneCjDCPUlz9ONUzWYGo7WtEGyhHDDluU4uIjRmTSZ8u5L4dHHToXPfuqBsJifNaG/Orz88s7w7a2nyRMtCG+4e0u49ZZVlG8zl3Zepv+nJbReBuxknIxACp8/fjFUHO/EAUpkWS1rUecA639B6ESB3sg63iORzvXbfRggPjeExauXhRPnKsOEyVPCecjPO95wJ/PG1NBMX8bUacTkpYcYi9qJo0Eg07VHMj4Xsk63oOuP66luWJ24jbptJa5wqrYyD9grsIRIrxfoV5IAef875vF88LqA8Vk8ny3sMzLpgEhBIT7IfTmBC0mS4va7IAnp41i2nj0q7pe+DkBw4tHaWqpwOc3lHl7hfjWHnvYe9pyQTo19TDsA5zVNoZN5gxU+TOVzhNShGNU3wPM1jo6CizUXmSNdi/LCY4iOPvax98TIz44W3SfEUWb04QCiCLsBBX/HANeHmDAiyOrpZPL9L140P0wnwufgzleI3dwbx9smBBe6CnVO1rLnFORvZ+7Teeo1GxnHviSd6w6RUi95TfxTeflcxAn0/yAqsretEXJs6cKFMQo2CTIoPSsvfPcHj0IO9NEfQ9SUzgj2K3kIbf77AyXhPyM4KsEBe5bun2nTuF843RRm6BzoYE51iUthLTSydLi3PSydiWuKWKRXtu9kvN0cYyT3QU7bi9ZAP1sWcbfjiSJz7fC3PVZ2qVVCRLgWDuIumMx8oCDJZ7wHgYciIGOSZgNau27qJO5E/OIYmUjHjpGmPqcLcdTlQ5a3MH/Jj9cAfCen5dBPRQdLZz9gfCfEINGTksWuR4yLQ8Q/zcC9IBmQxOd4+XPYvK7+WvvpPXHv3c3cJ3Gx6090YPzs11u/QWQXa1Efa6drsXOM+6E2yIg0rmMu5KYu+0z299nMW5IJlfQsniRacoiNwhUImZFkorFKy+IeoxJnZiZOIvd8xl7a9zTM/i4VN4oiIKMo3RcpLuqAhDGy6xzCNru/engfybhxEhRnsI+3P03ioxcyMe4nOUedoNjc6DeFF8Zz2gnkGuje0r2Ja4iCDbvkPCcoTolxo3F/NSrckABes2YVaybxVqx99jQtgghx/92AUGw1ROcA4/wwBEgtZ49Czk8S/l0Izfo4Axr7leTn4QbZ5eQzkczPyuT6GOdov8e1Xye/IvmxM+7h3DtINkf3B2OkGcLKqFXFI64TOoI6eRZqqpsg0s+Fm29ewZjojqKwtuausPOlw1i/OQdC+vZw3eew5+nmmf6tN7+LDp0y9oM4V+hgSuSMM0aA/Kth/n/wP2MEyP/BxRr70rErMHYFfs2uwBgBcn03bIwAub7r96v+7l87AuSrP3j3SC7guPnD5pRbqneew4yujy03bIqZ2tUoilTdGMUzf+E8AK5T5gSFS8RH3biZrgYOIXkADecqqlD1YZXHWt/JBv04wKegmurmdWtXoVhdGV544QU2oxPDj3/yfDh5rirMXshGFHDwr/5zWfj9L9eFz39gUnjvXx6BgCCyALX4/3hgTvj0l06ET33wk+HZHc+GU2QmN8ds5EpyeicAPKaHRH4b7fMwBMr7/qY6KrwncAArnJAbbtywLmx/8fn4/wI4g0NJKKGKAO3J2LaTZAakBofyHA7XRiPYFaItupNDcz7v8zxRGFOxbauMyuBrOogPUH0n8G/xn9fnCkRHHsDNgQOHwlxU1hZNs1XmfWWEGuIH3Ogb1eVBw+4RuwCMnjmDQ8Qc9nqBH2JAzgMqp3NA0hli9E08NKEMVc0kYKqKbIB4KQHSadPKogPE2JhGXj8NgEeQXQeDxIn9AVrRVWQ99dST3Lf5fB5U+ACmKs48iCkknM5nI1E3fIdS3/e8570xQqKXe38csmmAw83jf7I23PZfdodiAHBjW2ZzCP+Hb3wD8IzrBiA/g/chePa3f/NFAFa6Itqbw0c+/IGoGnsZcHXdmg3h0UeeIK6HDHH6AE7iiPHeCVhZPq7joBpw7PKlqkhC2VEym+6ZFgChjAikEwnGAcY+jwZAvRXLlsSC+De9fnI4c7GIyJfjETjXWeNnF0A2e72K18zjoG+MjAeeDYyDKtTOCRwES1BFSzAIPKso86AnIfKmN94bSQOLKI1tMmZLEkR1um6FLMCyVED4SgAaoYvZxN8cAyhxHOr2yebw3oUqrglyy76TAQ50lg1bRmn/xhXcGiMcQAXFdPDoAjIaLQNgWsC/nbgW/95JxOdNR4UEiASFES9DjCujlo1YSODmSY5ZEiqwbBdHLHDXYcDPamZMqGIWyGxuEogAuODn9OmQEKXjly8dfRK8/qfeVhj+9Du1kQDxOZeoMxbGa2N82DRi8gQaBeP9O4kROzjyJMX4N7tE7AOy18B72oN6rwiFqIfXBgCdHhS68hJZjEe7X+bPXxDdHNe4Cg/VHt4FMCQtvB4tgoOxDJzrCllpdI9grE4JD+N+va4q1YCx/4OvFayM2dCyO/HTXSNARq+pCUmR+OG6+DXDFlryflUOJvCPgpQFE1B989/2gVjsbQ+CcRXpPM+nT1tCCsBAp00imdDjUgAxcDeQEAKg3gegitOGslUdHCoj0wHUhlDhJkBc+f/DKIlTIRY8lBsJ5meJ5KaZ9txP75/vX0AvTRKG1xn9fMMAdPQE0WEyiUik+XOnx96LhEGU1nztEE6rLMqFO1ApNtXrzGkjOmg+pGkCcYOHQ2ZuMor14nDi8HnGPGQZz4wdCxJwt9/zxlANUGLJ6TzihCQx2iA+MiBcOnBVjAewNzYs3qPaxlgUnE8UTSyFpxfiNGN/PW6NBlxBQ1wviTJjMupQenptRlAfd0I8r1u/mvmH7gRUwY5Llc833fX6UI3iv5V1R+BvNvFUgi+nAMgvoZYV5NK9kAxIVA3wfSNuwvOUvTq3/uiJJ6Kz5PbbbwNo59nk2mR7D2PfBggXY3AQUG3QCEMKh/cfPAngMj/UIa0/hbp79oJ5YSpz2hPPPBVm2SPBGjGZsWzcn3NuWdn0OKaNrdqzaxfxNpfDfW++l/XLHpj0sJ/Oq+d27kFJfyL8+B/eEz7xFTtKiIDhmR4kYqgQgLcLsNvrt5J5axYK/b//2t+E33nvu8K+HS8TG4TyfVobynqi4UaSw2PPvBDGF1OyzVpibGI/a+DIYCeEM065wuwwh/c2rgtnB84TSRlda85PlhcvXUyZsW4DxvYl+o50J1jk6zxqLFQS4+vEyXNh9wHcGWs3MJ+GMHvVSDi7o5N+nqkhgfdbeZEsf8afUVQCYz3cs1QIvDZiHHcSi2Rm/Gp6pPoZr6cgCSR7ulCFW6g8iXXEjoZP/sGa8NhPOnHWzYsxaq6v3/r6VyDFl4T1gLj7AWyXAogZ15UBkNrPWjjI9TK2T+X7JRwmPvdG3igEaISMsRA9xpgw/1RUEQkGSaFCuQVAfzZkVSOkQTVr51x6mUYfZ+Pu6KrguhQVTIquxiW4R/MBQwtxNfURi2O/Vi/rxQyA2Szue6eiDuYTVcaStQWA9c0AiY5TCTqBwfOsRB1dAAAgAElEQVTEzM1etJKOjPrYHTMJJXaqJAq/Z2+CJDqLM4rXHrD7gxXC7qRYgK7jjHU/kbklh0JtFhnA9E6cSrgGUESnA/b1ErvWzXvq431g+okkVjIgZVM3kTbkYNXDX/Ql5YTzDb2hA1V4yE8LjT1E1qTzWXE/veXuN4RSelYmEhmVSxzc3mO7iXQrCvMAnBP7yNEHhGVRCz08o8mQEU2n6kMlcVovVuFUAHSsIZbo9rtuYc0dIKZxdnhi6+7w4tbD4a133B7uvW09pM1Ruj9qw7eeRXxCKfCSRdPDB957X8hK6mZNvRIGWushWiDBAe07mnCdvXKM/SHq93tXMa5UrtdGx1cb+8EpuDnPsYb28Iger4DI5nJNnVUYqnFrZRIz18S8uPHGjWHtplU83z2MY+5PN9cF8NMagAkIKST9dSo6cwvO+jw41+cypuw2KoDE6Wb87qS3zkidAua+qngPdawkhAffM5/3Ugqxi8iGebaZ96O7bRzxVzqH7EXKZF+8in3rK7teju8nkQicZpw5Wbj/vvu/vhLeef8bIcy7ITKJlWvrYd7tYA7spZSba0CHwHSilq5A+L757W/kM13m/vdTAj459Opw4J41NBCXdaYpxtZ99LMfCs0VFeHcScg49pUdfZfp/iiCAGEPkUB3Ay6e1NwM5r+bIGZO4IidGp/bQwf30YOzH3ffPNwcN0TVfDWfs4s5r4vP0UwUYAJEhqp6ux9C0hBOrYnhMvvSqcTt5eZOYC83BZfU3nCF56gP8ckyerzcGyr8ScnIwfHYFba+8ErYeeBgWI6wJYG9wed/d2747DcuMV8Q68ee4DLuBIH1ZnqU+hAOLF26iOfCdbqTvUIdz0oB5eMzw6QMPJjct12794Wbb72dqKguIsrO0weIu/JKB89naSQi7BTMQUxUwlhpYi/snsvIuXp6nlwzeyAdcozM4pwh6TUV4kwC9CDuYPfxAvBG0ymoSWMdK0O8pCu5ie6USkrTr0AC6rgbxBFZdYkYUUg7wpMQLnG9GT9pAOeTcGgchdQfZC2xC+ToF9aGlZ/chTs2IbpNfvjgqPP12q81nzgY9y8SokV83ukQQpWckSSby1hTm9irS6xKvlp6nsLr5LKfUeDTx/6olvUvjY6rsxdwRTI3NAHEE/Qbchjvus9acRNmZKVAuHTihsbtxt959pAIMfJPEsT5aoC9mN0jOZwBqhEOFOFsdJ/lvjgVh+p41koJkEk8I3WSbMy5ir3qIAuNJJwyZQrvn9gv7qmxWNFVzDMzEpUlRmRRMM78pLPEP3WFOGH5HOazdxrisykuMxYzD4KyEtJbx/0SxA1zioshwvohk09Fgdh8CuPPMze0IhbpN/OLcTrIZ4/xpqwJSZIzRty5X9MNbLQg+6NIfrx/d5xbnWPdH8QeRO55P2ePc8b2QeT4Wfwzh9+XaurD4f0neZ3+cNMtxAPmEWnlPo0z4eM/2sbzmRkJEPeIGShfMnFIlU6eFe69+91hpB/xWiJpA/QGxUXmF/01VoL+i165q99nu+LYr7ErMHYFxq7Aa+8KjBEg13dPxgiQ67t+v+rv/rUjQP7hJx8Z6WGzWkYxYBfK9FzAkt2UjS7mQFUIqCyQma61G1AiGyVQ+awyCJCTgErdIY+Dj04R87ynoFKqvNRAjEFPJECKAcZ/TAyQ0QQCpMmA8f4pYDyJ3PDKmkbKU18Oy9ZsCp///bLw5efyAJFPhy8+UBju/7MDuE9Q8nCg/tLvrwh/+d3a8J773hUaiAz5zre/F6ODjlH4W4R6KIP88lQOQL2oAb/+u1PD+790ibiWrjCLeJRcrPc3bsRxQJ9Inbn2gMJZuZPYII8eAjqIdiiZXBBjsIoADgQ/3WR7Dcz41l7eASg9c8asqL6v5jU6+9qitXuQg04/hwUjs+w6GGbzXg/gZwyWUUMJqAmzOMDVAj4LihfgqLCcMxuAScu+qsRTAH+r1m0I1WbbkyHs/1t02MdrG6Pihr4btexooaq9H8moHCnW5d9KS6dHUNs+iGPHTgAuFEew0IOD3+fXyLf0cxCsIIZBF08BAFAGjpgEXkuVrN0i04mL+NEPfsQhLDts3LiRw/tF+gLOYEtPC//8ueX0fzwbZgAyzUMVeIxi8Q1LF5LrXRWefWpreNc73xVBZZ0W5cRYNDfVEvO0AGChGYXVjTEC6PIlgJbKS1yfBBwSS8JR1G0VKMHsKJlEtJAKXp0fPSimjcZZwCG1kvc7B9DL+7cPN4p/Jym1c8f2WOR+08bM8KPHLEwete9P5VrsAeiwqNg4GLs7SkomAZTR/cIhfBhwbwHjuR0AqBlLfh7j2ANsPSpCI9F0TJwFVL0TAqSJg3YSZJo9NeYqe3iK8SqAbsY96Xiwt8KCzXLiUo6S/6zDR+Wi99nDs6RXIQCx/z0KNEyPboZO+xqGDf0g/ZjXlxAz+swbpZNB0DHGNfEVHvgkQGJKk3EMjAmzzTnuRdB/2DJGs8XNl/fEZqK7EVBG5HB4b0FVlwpIK9x/GZW6mdUZAAY95j1fjda6mhoQCRAVkp96WxFdIHQM6I7gtRfMn88z0hYLuycDpgrOCzoJsujYSBdcYJwYQ+KY84Bvd8owB3H7hIyv67bnhDHpv3UzZ6Rx383F9np62I4l37FkftT1IPDvf0tqmTktS6HCVwWmi6MRSf58P6fOHO+d10w2x7E/Wpw+ekCNLo9/RYBAQsTaEAiF6AAZ/ZrREvMIEeBeSWS+w70BEJRLrn4aRZ66QooBXFMARjMgNAT0zp6vwQEBSES0FXYfgBOeeb4XkX0sypQAFChIJF5jALfECEpXVYyD3P8h5rVYNs54imXvAMqCDJI6o30nxlQINBCPFrtQ6CNiLAjUjRNcmgeQVJBNlAjXjc6REzjtllM0Po7DO1krYfsruyGy0sN8upcyc1OYayjkba+LQNHR/Wdx8UxBDY8zhetgrvg0nrX02K20FbK3JCzEPUUyOOQjoDTzjZ079lgYZzYMGGamvNFHVyBABgCaL1RfYj6aFj+zMYoSZuuIOOsG0Jb8VTF/EiddGsrfDWsW8kwBFhOvZNa95OAkYq72Q4ZcK72fxrix46YaxbFOMa9LKUpgAa1ic+8hSHZSjH2UEts2yHfJlyWQAclcV5DIkMQ1SuSZlxiyV2GQubYdt0JDQwdq7jYAbEgd4q16mAdbdO1AtHcC2qRDzs0ipsOuCZWtkn4VqKItmS1lvthLgfumdavCeEiaKxDjZvx/9/EnQzv39vN/vDn857+hQwIl7SDPuvcxBZahX5ch8R/rmLc6r9SH04d2hwfuvz987St/Fd5y770hr6AuvLKVOEB6sH7w+DOhFUtKKmOq2OsJ2Z08rh9yh7z57OSwCCVya1VduMJ6MRkgqYgxeZL4wSoECjqzJgN06aRzbHUCIk/k3/t4XnXjnCLCKzGVAvlG7hnj9r53lYfnf1QZ1lNenZo8EiqJBZmg04n5roe1IR0SphWiq7Kqloi+CeEQJI/zyiBA+i233hLnthGuy469B4kQu0AhfAPursnh4x9bGS41zGG89yEaqCXGcELskWkiqufg3l3hLW+8m34wItUgic2R12kp4WB0i+vjWd2UgNWqd4tReutUOkovwd2/9ZZwAnCzur6GNYZibJ5ZnSDLcNLo4HiZWK8tOHTsFUlnLr0MqGc0zUTiqlQ2r1y5GgKEe877H2FsVyDyaGqoA0gujc+2RcQp9khwv1J4bs2dv8g9NlLSeaWZ8dqG+6mF6buC9awEl1SO/R+KO35zSriwm+hPiBRdeXYgCJLp3LTLSWDQ+TWFeSETFb7ikUHUyLCPoZa4qULj/vgMXZdrQj9gcfcViHl5k2TuV3NvaMSt0ZWQHq70p4aqluFQi0OhYZDCceYy3RPw9OHB9747xlC6zqVmJYWmrgaIutQwrZiC8ER6iCA4Oprq4+e3Vb3vaCPXeyg8dRbSBTD1DPFEG29cFTavWxRdfI8++VI4e6wi3LV2M2XLSyFLXwyNfO/3X6yFCOkMc6dNDn/w4PtD2hCvxzPUgvMygWs/RGzPRSIlDx1EDMNleN8Hb2cPVAdxRdm3ZHxVa5hOB5CKb/vi2ugGOXGB5xXieCgpK1TgnMgvLoCcnB1Wrl/KujoO8QVRpT2NrJUQR31EP0FoSNRJMPnb0mznE9cMoxEL2AuV42A4DzG7Z98hiKAZ7DmnhCef2RqSjP0BzH3gbYgaGoljwhOZw75qgDEPNsx8x56O/eELOJA20ANk2bjRhrPnz4JIzAuNNcQusu/4xje+yFj/IPvgVj6+EWAhXKBHoKG+B8Cf3hlcgisgT5YQuZc/dTyOh6fCCubjdMjnHoi51Iwknt2LdBPVx5Lv973/HtTunUSMIlbguWjvq6HvLiOcq8QNRPTWAMrzGQvmhERiwboQsUgiFjGvSFDv2g6ZWl4WyetUntHzEKTOu5LOjQD93VxrYxpd8+zocO6vIhIuAWI6ky4nHRVGh/oMjPB7Aa/jGtvPs6kjQufuj595nj17TViLE+aP3lkStp2fHo5B3Dg35/IcuIdwvjvPPFJFv8pv3Pk6SI+JrCOUk0OEus/bQtygXvFW9l3n6NyYxr66k74Y3RfnqxFa8Lue3pEhFtFCzghdkBu9sFk5EK8dkAbGww5lQkjGn5nLM4pTgK+Zwr0tL5sZjrIOHmevUsD8beRgPgKYEdaEDNZNiVv/PHP6ZHSPVBDXW1hcSnF6KzG67tPpFWJtdy2vYU+dwro8BYK6muhLiYfDf7ksrPmjYxBEjl8cecwrOm0uQFYUsoYpjnAPaZeinV6zuB+6C07TzdKLY8Ozk/sd9+2eGeyr02FfyjyuuOcCjurzzKO6YiouVofqhuZQDxHUzt4hhdhT76EOqAGe+zSiMGfyeds4k1VXVkcixGfL9V0SOUZpsqd0T9MWO1ToRWFNYDsR0hjkFrBHgQXv+RxjpQYCQpGXvYfZ7BHzcIyMOlIhaCHwHQvsGiMB0o3oKkZgMT+OMAkr/Bjh/UsS6c5wDhyABM5mb5jDGSSNH3qFedbuuLll00MS58E2iA8JkCHGVhHXo4Nx6r12LR/HPrWTOaSPOU4HcR7CMaN6ja/VAWpHpOTHrPfvikIh90g6+2IviR2G7BGMZt1/YB/zxIQwjy4h+xZ1Bp44epqeGxxLzC8rVpVxL7iH7a1EOVcReXeZ6MEkkg2MI0uFeGGuhowKxGJ97COfwxWWy5yM226MALkOjGXMAXIdF2/sW8euwNgVeI1fgTEC5Ppu0BgBcn3X71f93b92BMi3f/wR97FRfTxJpS0byoso0VSvJnNQHGDjORcAXJB/3749lNZuAVyojNnmaymQVjVZAXBvCaCHrpTM8QD/RGYdPBJVZ0ZYvIgTYP26tVjy62IR30lK0vMLp2F97ggPfWZZ+PiXagGkcsGqmsEGOsMXfmde+PSXj0Wr+t99Zkv4zlPdOE22RGDzsR88AhjRFrZu24FVnagaDme5ODoG2Ax/7fenhN/+m0oUaJ0QM5PCVAChSWyCEwBJv/9P/8R7RA1EuWML8RMlKLojWET8lZ8ni411CmDnDA4t3Rwa6jjsmX0uWGpJ4GS+txWl37kLZwCAborFuAIFZrgn8TmN45lJtvx2osJGS9BzACJy4kFTVfAcFO+XURBLrjShnj9PcWwSAPU0DjJGiZg73Mm1quVwpn19LkCcvR2q6VWUaaUX502KPQchHlSMwTKz3cz8yQB0AuoCpwLJCRxKRrOxu8IEiA8PMgLV04n/qEaV1oYd/0Yyg8+SN3wSAuWGjTdEVf5zz28jYuZwmIrr4Xt/tCjc+yfHUOBOj4DgvDnloYIDZi/X5+jhY7H/w14Gre7lxG/0dLeHW2/dTNwMoANAai7/9s/f+z6Fwls4kA7zmS8BhNQCxnZGoMay3RRs+Rlc+2QA1gIIi0mF+aGZcbKU7PcWrpPRDHOw8gtECvDp7rnj5rywbYcKv0xU4hzkuTBFxOlILNntoeXe6IMmAJ8kCAIP5sn8noetvYf3aiSaBIiK/FN8vQ+tal4PSSrqjBSy30VXgS6QDg6Axi7pAvHgqMLM3o48HA6CfzUogovIRfewLvkhOJiJErWFA6xkmLb+BsqEJ/H+PUB1cyC+dg8tdPVgrINnNE0ApRvPmsC+fxHzjqNlwQMo/w44IlAsaJ7OgV5QuBPF+wDAhQClrgJVbzqYolKPH2QZuoB4OmPPmAGBkBirdZUI8edI/H2SGCzL0CXcLFheTHxOP8/3/n37RiNnAIokXLr5eY49+ywcb44zn03V8kuJyOljHFcAgtnJ0sh4VoF+mfegmjAbVaLdFL63QjpvBAdV+gsyeoj1VwtfJ5lnHJjOEl05gh5+vQdviSkJAT+vfz/EfXTsS4zG6/cfOEAssR8GrI4ekOj6uEqSXOsE4c9BgJPxdC30AYTmAjhYmm5MRQn3DgwqLCDOyWz13QC/ZobnF06OLoRuSUs+Vz8OHyMYJHUcO7aOSGwZQ2ZsyCBIWQfxHMZbea8EG5x7R8kc+m4AL3S2CKz6S/eD487Xyme+SkDNfcPa5YAogNS8ocGejvDjR/4lvONt7ySDn4iooUT6Lo7ESKk5RDplAJwPEYPVjhLZItTmBgiPqTMAuyfGno0yOhgcI5d55iT2qnFibdy4HiKXsaKTAlBDAsQYp2TJOYblIAP8OD1O5IeEIoCT5wGf53CvBdpXrVoRO31mUtpbw7OZAWhYXDIt/PDRH0dHw29/4H5A31Pxea0DNLfYfC7xWEZi+Z4reY924XivJcp0NR0A+M5mLtlAZN4w49z5+wKvXc868MiTPwkf+vCHw6yZZRGcGulhTkEtnRVz8rmAPAcDkG+dgDtDlNefO1vHZ8SVx88rJTLlPGrpTqMM6TRqgmhaQPl6n31QmzaEI0S1tRLbKCk0AZKkBEAvNZXIFojYkWRIHOJ4cnFsnMYZ8NSL28P/euju8LtfOB0LdCdA8NnNIxmv+nnF0sVh+7Znw4IZJaF00gTU9c+Ej/zO7/A8HQ///N2zYeHSVYD7LeEn23htSJQSoqGMUcsfn0FECvAhtoCZEAytOHBSGcc+9wJsFtbXQAQsxpk5HsW6YJpOEPs/pkMaGbvmmLLDyLFaunjU/fXtL+0Lt2xZHyYSyXTy6MGwmDidBL6fhzSCaCmo3M8DxA2Sw1SCuOHRx38SHUR2ZuhAu/XN91EuXx92HTwcFtEj80Miy44Tbfjw372VKKOJoZzC8Q46IQYAx414aYdE3kO302++/q74+EnAm+0uiKcj0pJhQUR7HiTG5jKeJFmNjaxBiVwGSffcc89RCLwyPt8xk555WVdkISDiKZyAFsFHtwvEzM5XtgNgZTCXU6DN65cBgnsdJOl0Cp5lbfUZlDiqtRycfc8snIfGruigsTvFdcF5X/GHZKWdNwdwoKoU3wg47ng37mrzfyoLNQdHxQY5XMM+/pRAFkR0bowEiIQtc0mWBIi9SrzmIOKKKoQcpexf0nTAsN/pYc1qJO4ngfVymHixKx3MbelE1YzjPlXTDTOUGU7XN4eLV8i6x4g0tXwi4GYaz/9bw9Znnwqbt2zg/fWFjTetwfn5L7iMisN8OmQGKMruY33GYxc6L7WG8c2pXLPLYVdNazgDGVVPyfj8pWXho7/7Lp67lHCMHo8Du/aHO9duClMmZYUrPaep9EgI24+1hO27T5LnvyBMp6PmxjVLQhPRYRPzikIzSv5DuGwVGPQRd3SOfeRdd98B8UbyVlMl3V0nQiK8JBwlvXHl7HOYuyGIt75cEaONUsaXhMefrw4rN08NeSV5OCjoSGD+mjmrBILW6iqdkMytPK/ucezosdvLdeUKoKd7Il1kxQDiOgd02DYgBLBwW/ejQpPxgNX3vT4vXLw8JSTjxkNQDwmCeIA5p0vRAAB4A/OSYply9r2Hjx1GDJIUVqxeHkUuTZd4PcbIo4/+U/jYp34PsgrHrM5TOk6OH8HJRk9LNTE7t9x6Rzh4eH+4466bUO+zXhamhtM47MonToOIonybdeDwkVN8jgy+np6ctXNwcS0ONRf4LJA57X10aLCe5U6cE05doMwb8iyNXql+yMo5dBTpqGrHUZpFJOKhA3vi2J0CKWdXxkVilC4DoAvm9+NyaIJo4qEIxczVGayZdtJVsP/069yb5PKMuBeza22QsVvC82SZuHtUX8M9wykIbPs0vvwHS8J3XhrG+Ux0a3tLLE2fh7J/vFFDPHex+4l54J573gC5nR/3dINDltNXhyXsaccBcrfz+RvZZzUxfycyzxQWT+VnjAt7Dxzj/SbhhL6MM3o17pMsnCFHo2M1iefIbo2UPNZa9gPTmR/dMxgBW26nE/vo73z7O/x/T4zb6ubz2MMlEZtD7JUOdNe7+joikJjXutl3dUB2ZeCA6WY9S4TQb4bcz8aBdAG3ILIKyGDjabvDnr9YGG7986roZFk4bzYuF2IE+TmL2KN2A9YrVLE/T0IoC6LBOWYxvXHuuY13vQEnvfFQ1Qh/oqOVc0Mq6729QxPYk7ewFhmj28q6dvsdd0EEXQ4nIUabcN61IpDJQFQlQTCNONv0VOJM2StPhASsZy24ggOzg31mC50fEzjrSFq4d1CcMsAeUdeU+znJgDz2Ncnci0k6gIhHvATRc5xzDDwXjp3lUUxVjOtIB3Afn9uOkShsYV7qRZRhdK+CBHs6JMqTIXCGuTcDbEyN2FKk4h7dLrB891DsH4zttGNxEUTEgCXm/LDzjKXDxM7qetfpks1exDGmE15Czn2wDj6JcXuadAgaqZoEK9zL/TzzlbVh5gOWno+LDjxFIu4P3L8bL1oLabXjpRd5dvLiHtZ5QqJk3+79iAdaEMeVURA/i72VbmXc73//vTA+azJETQfjBpEO604xxL0dOBnJ+eGD7/sEe59i9rV45Y0l/D9ygEQr8tVfKm1+7v/cgLsbvfqn/+39++lX/5t/H42t/Y///VXgj/izf/YK137uz//8VwOgrg/gGCNAXuUOjf3z2BUYuwK/1Cvw8zPo//0f9Grz58/Pv//3f/ov/xVf/fNd33v4Zb/+9b27V//u61sfX/31X+tf8dr+/Ka8RDD1Z3uoL//gAwiBzZ03PsYsdpRDbIAFUwbYBKeyBzUrO8U4pVi0nAUguie8/s7bUb0B3HF4PAUorvrMQ6kgowq2ExSXurGuZVNt0fOMmeUcKutR3UwOT+AeWLr61vC5P/ursPeZj4Qf7KZsdlp+ePjrD4XC8enhcx/a8tM3+M3vkJXM67793W/nAITi6tgh1KinyIlGRXS6Osxdsi60AURNR7X8ubcnhHf+5XE26EkAESkUGueGZSijT1JwWMMh0sJlHO9RhW6htapnY3g80OQRUzKV4r5CAKFxxLjkADBdrDjHQQM1LuTOGZRS0zh0nUJx66a7CEeH9n+zzD14mDctWGO533iA8UaysDs4vGhdb0O91sfFWLZsecwBFuwT5EtGSdVEVnUeP+MSB3cPFDMB5SzeNp5pIarm73//e+HGLZujqvcMitTBcRT18VreB7N5c1B3Ceioho39AVfzeAWH7S0xFktAyziRLO6f918CZAJq5yJAvRrU2ssosZ8IkbT1uRc4IENE8X7ttHjqT1eGB4glW7FyWThNFEAtClUzl2PpIYePRcR9jR6QGmPnx04ALmMZDnPQX7oYEgKF4pOPPxbeeM9votIrCT/84SMoEAv47CkUj58JCxcSd4MD5/SpY+DRwxAl62N0ja6DBsAKlW2aG9IABFX1Gqd2/5uKwrbdw/EwOxlAsB5rveCwoLEgpeRSHvddYMyuGgvQd+3aGZYtXRJ7bhwTqqM9LE2GjNNZUl15Ecs+BbwceHVaCJpdwAkzHweETg3jyIwGW4pdfx95+5b3GjMxCRLlzPkLsRB7z/6DqBanhLLyOfH67d53IDouSnFC2RtwEgW25cLtOF1y7Gfh+kmamU0umRB7LjhgOkZjLNJVJ4MRXYPcC59NY5I8v1x7fH9W8x2h/H91MIouh6tdIgLc13ow+gENrsVsjR62ABM5BLrwSDZ8+p2Tw58RhSWxIWDv4XL//n1xjI9nvCVC4HR1tAJQUqjKGNUh4wHZ97+XGA2Lqx2PxohZWlzGM+O1FtSs49BdihvG1zSmJsYXcDAVMOiBqBvtA2mNETyqO1VwC3ZIhKg6FKBP8WDPtYhOEQki+0x0SPHx/ZyOA10f8ddo+/BP/1u3h/dTwiQSTH7JVTJo9PrxfmLUg6p0xPyC/lcBZXtNMlAnrqDTZpjnb/uOnWHfwUPETORHIqyf10wU7FQRGZklrj8v6f3V/RPJK/5eAmm0z2X097X3cO0MLKEj6NoGeOJ1WrBgQcw+PwehNJEOhUzKdKdRfNzNv1ssnQeIexYSbzVzy0RItybm2wFe4xjAlGDs2hs3041BwSegST3Pw3nuySQA17nTy6MCvR8QaEiFu2Oc+XmiMTo4syqrL/J8z4tEdx/jNIf7WcEc2Eec18JlK3hmz/IM1FFKTccE9/7kaefF5LB4ycKwb/9eiJDVqG0rAJKn8T4KiAGp55q9GN72tjuJesOBAfDWA3h1GfWpsTUSdBKPW597nudsaXQL2W+RBkE9HpDIDG+Jwiw6Eewf0QHYyv+fBVQqIWpk3YbVxBCmh/NnIEynFYcsJo5BihSSzMwA1Gi/3BAGKZe22Hs/qvAWnIrTyucB8GWHQ4C9HXRXTSTWL4Vndt7/y957gOlZlunf1/Tee5/JZGZSJr2SEAiht1AEgaXYwIquin1118O/ZS3osipukbVhQYTQAiG998mkTab33ntv3++8JyPR1aAGxPVLODgCybwz7/s893OXszJnNOPWUL+CyuP9g30AQ2fwXistk/WrFXdTCKXAGzfvhAgJIaYGwi4i3t57b4xdefcvKHC+1sXENJF7ngOlHvoAACAASURBVED3RxBE2hBESGwUDiz1lCjmLysLMqbMblkXZF/6ziG7FuDrALEwVbhpblq/3vbjwhQ4FhcL6QJJ7Mu4rGauzoR0VvG5elRiiRupR1m/EPIjKSnWeiF2Q5hblOPvzdiXkl0sUJkiym5Od2Nt47Plrk9HytxlzIki1RgwFDoDrqJE15jXvKT9wB5y+qWez6QzS50CrS2duDJxxrV2WQXrVe7y5RYCKdIhVxi9N3dc6WePP1nI951L3EkmvR+sM4zPAJ6FPgD/o7j0VkOGqx9J65uIPfX9xGq8EWGVTORMNeuYnoVcCtnlotHYlxtDRL6cfel0CIkcFeG5Zes2ipRXu/W2X0QXc7dECfWIF0qKp3qlZkECBkDAuAgXkdrDcmtO2CbcqStxKWlOUhShxv/yFSucUyMGccQRgFwRSYuWLMaRWM5rxmw/92fcM4QIIcYX628Ya4kfJLS6AbS2CuSUa0cdCFJMK4pHBIhEDJpetE6NAGQGQs759HZYD89YqMuuJ7aFjoVmiHTdu0jmuDGU/YF8xuE+ypyJSoLutlqyoo7WjlkrDp6QmECIkQBKrcedUj11Rgrkew3Fx7nMOQN28/prbMMzv+T++ttVN15vwxBMXoDofX04KboAK5snbfuWYxSpJ5knopUDJ4+Yd/Ck3fPADURPLWA/M26vvrTRbrzqBgeCj7Gu9jFXNFLIfeJEsR0/XgTgHmu33n4ZPQ3J1lLVaW0NHVbFM6/7X1p0mHmjhw6f9fTK1AKo1rMGVAFy8lw30Q3A9bj2ijWsJa04TtlXjMfZIVTY+TXEOlKXlbaY+4zLLQ6Vfirf3yZwHIcGAqoOOGGFiOE6nsMo3DuKdPIF9G0l9/8MjswZdH0tWrzESiFg9kCEqay7mfGryMpR5uLrrwyg4DyMvQBj04f+Gea4MMZULwRIMKrv2pp6p45XoXUbYG44ztRZuDcOEou1ZM5827VtC24i5mKIomQ61eQW7e4cQMWPK7B30pLiU3Go4WiDiH3nRx+ywfoS5kY6Shij7U2DrGk4kNhf9DIfdfA6KdYfuP8uN177KdYWsYeeHoddP/FAkGKQAz6IaQbYl4cB2s6ak+NI1Q5IrVyi5n7zm6fsnnfcx1jptWG+ppvnVxFPI4pehGDq4+cozm6cPWc766Mn+1c5ThW5JLJF43Im85H2ilXEkx5l77Jg0VKubZwjQZu5Lr2KuaVf5jsfzrZfHxm3OUTb+QKub9/4AmtJBucEX4iQufbKK9tYe4rtmhtutJkIZgYg6mMTo3hPrcxfNYa+CYdGPOsQUbYQOBG4jxJwcnvSqbXvwFFLz5zNn/c5giZR7ix6irZs3+qiJRX9NG9uJntZxj7PZh3CCU/G5torrsQBfIx9ygn29alu/gpi/6c5kkefexTD3NBvRw7nQ+BLuBHG9wuEBKvDXYP7CHZtgDlBRMw4UYQNEAsDXDONsVe/kGo3f60a8RJkEQRQKC45D80lcq3yr2JhdT6SKCT/2DFI1wDmW9Y99qZg+q6/qImxl4EgYIg5LJT+rkmuWyqfWV1LcoWWQH6UIaoIYu1ZRyzYsZOniSo8Yf6skZ4icXE0qTA8KJAoryT6lhiTwYERrJdxfObTbj1Lxok/k/cyQvxmEmOSIx3xvWVuv6HeNEVApUHqZvGsdLFfe3nnbkhVet5wM1Y7N5CXXUqvVhPzbwifJ4av72ZO1H40hP+uxGlyRtHHfD85RtV16MV+yJOzXjNkoUQ22pNdStSsD/u6PuavlsZaoqMgqyifnwtxlIAreu+ew5DdLa43T7001Tj1/BD/RPMZFf0mp7LGr0ilQD67Yr0kDHHl5wg+Tn93kaW+f4frzfM4e9aM57Uiwwo4o0RyBvBifi04fdJmcBZZtWqFO1ts37bZOXg92UvPmzOP9zpJB+EVdmDfUdv40qtn95xyi0P0cC/lXu5lnrSRYAj8BEiQzyFmYK6GuPrdAKw/Fod1VmgztcNzTubf//WHCIjXI0Dcvvk8CVyvB0C83t//rzf5e39wYa+/SIC83vW9UADwwu7P6727i39/8Qr8X74Cmn80eb65JMj/5Sv0eu/9QuenC339672/t/rv/97n37f+851n83MWzzv/GPjd1zMT/Mvk959uVyiPi9aZyq7Hbs2h3o/NbiDgi8pcZfNX2o5UuWcoBlzDxjKUuJNRDiV5RIPMQ5UW7TafvI4DlZwQUsAvXroCRVWdI0YGIUwWzJ9FfNErFhw1037xzCbb9PQ7rKBjGRNTu53M20WZb5FlsFGOQw0oa3J7F10ggB6XXX0F4OKEleTtY0Mea69uR003ZyUK4D2WMXseh/cAO3zikG357hr75JNVKL+IrspIs8ToJMC7MHv6F89P5exP9hOdlcBhLlYRsxwOeh0wHgKYGImS0mOI8lpIkCxiGkY4sOizCHytAahTBro6NwS6CqWRJVvuAB22OzlkFHPgVvyCVIcncFZkZOW4w6PIkW4Ov1I9T7BRF+CsDP5oFKtSKUZx0CoGDJNyNRdAUcCQHB/tEAuNZIOriyGRg2AVEQFN3RSnEhEgS73cDYG8Zym8erByqzOgDvXqlDqe3GyAP4GL/Rxe9fOCAFS7AE6VhzyEWroHwGwWaqhgHQDJVD4EQDVBvng077MPcHLD52fZT0+h1EQF/dLzz7qsc32ORYuXulieCnoDZuLOUByFCIcQxkMn77mKCKt1l6+xl196nhLUdKe+k5tnVg4Ok20H+ExyUgwBXi0lXiwFsKqA1/s49dg4YLgIlmqiBVQg3Y7qdhWZ9epXkVL+4fdk2oYtlKSr7FqgM59dMVaKqxmFzFDsiK7BLFSJAsKk/hIRMsb3lSJaXxvMGFZUjw6r6heZJLakBTBFyt/Z5MgPq1uCa6gDWSKkRg3gfRYdOW1EnHkwaKRUbgM4COaAuvfgYaJfkhzI0AjhlIoSsQvgQsSWXCLpAIhtHHQV5yNQdIKDu1wQ+v5yrKhkV3Ev+v+p/56KQBvkPQjAF3mgXyIXdZ/Pe/o5OwFMk2CvESAirKa6MHRQ/F0CRFj97xIgX/tpo/uZAuDl8FG0gzKh1bPQ39nMvODhSIkOVN3zUa0KVBfooLi7eIqD9czo0K0uBymnpeY/eeq0+7mKLNP3FVkn8kNjWOSHAE4BjorU0nVQBIIO3wJwPZk7RIjo+R2AgNGfS1WtVg8BIXIn6XMp/kQkztSZ8zXyw7lCXByWHDRTBIg7aAJ2Ku5r6qjK3/L/ek/6b11qHTYFZCpeQgRkOCBUFsWxk4AlR3HFnDiJ4hPgOBK1v+KkfBlPQ4pdUia2CCjFe+m98v0/fU+Me1uPPsUY0l08S35MT9bTC4vus8hLXUtdR5F8IoU0J0RHhgDa+aJUbLBlALNyRxF2QawUwC0/txLSeT5dFvochw4dcM/LHJSXAphFDAlwqqZ8N437khIdhxpbsTxT71XPbQPPSSgkcDsElyeOqRnMn2OQcoP8fAYlJLgfsSyQrsS9SUV7+kwhBcUZlknW/cHDB1zx9/pbbwIczWdeyLKDB47gLCMuiaHc2dZnmze/hAPk7ah/61xha97RfCWKW072bMAhRXdQrsp70XgUATJGfEklZeUzUDd78X5iyc8/cbwQJWw2+eGdriT4MD8rEmfGUlwxiQm4BaqLUb0nWjgxZorkAX6mC4RuB1Tz44DuTeSxF+AWqKhqAyS+nR6Tccs7UULuOi7EuCQ6HuZbBNerB+BuEnDUO5D+F0qMU9KT7OiRfZYcHW5ziQOcwGlTUd1k+afLcI2scH1W23YfsB984zL72FcLibaCpAJcE3gqMGqIzxMazHMOKBoG+JaMulaEzo0rxuyLj5/GrTPbdQHIOaMoJ3WO9OG0kypbRc/qjhLZrmLuVJwfMfRbVZQWOqBp5ZL5AGzplMyWo8L2dtEhI5DenSj761gzVlyfbGf29tts1LDb92534OOlK1cCTBGFBqCj8doBCSzil5tApBRuDcZ3O6riVJyAuTzj/bzXY3mnAIwhGACwB3kmJxnvTKSGsYb4N0977+1x9p9PFdut111paBBwKDHSGT9VxBKmU2heAzAaEBIJqRXC/Njustv7eO7VzdEM+ZLOeCtEPa65OQ0Vt+bzIV4fwxwuckOEGBOjI4zVy9HBHJuapoJiBAusc5prxnn+OxnnNZD8CyDhk1nHJ4luUi/BEOuh5xDRVDiXRF6mSNDAuqvo+T7Wv8vWrnWkrghZAYctRLfEau/DexTIeZqy5KFxhBVxyQ5ok+p5GLGEyI8gFM8BkHVyfgTScSOHnlx56lTS3K45Reu7RCFhRMEN1AJO8rz4MWf10H3QChA+QRZfPw7FKFT9k530AbDGjaJCbm3toxPC10qJL8tjKzWJUSeaGJdo9kklAJMzIeob24m4iwxE5Y+YhNLypES5GImu4T0sWbwI4mcE4LMZxxh7PXQqe3edZrzVIcpYZxkA1y+8utEiEkIsYUaoXXbVEmJ/2O8w309yvaJDYhnAjAtKgccZv6foazhw8DRk0KitvW6e5UJ61tf22bHDBZYIObRo7kx6Maps35ZttjhrpSVB6Pr4sT8qOoFbiv0Tnova03V2w+ULLSKQngoItbbOAAiQejtRT9QNS94kyYJ+EIaRMRmsKQncBwhSCM4Q1gd3TdUDxb325L8zAH69EKx0QHhKSCI3yByIY80je4jKU9yi9nCKT1y7hoxCfu2gd2f5Ep5jIgQ9ictrx6mYghOtlYjOmJQMayXmUL0vmbhGKyhBbyNezI+14dJVq60Ch1t0bIRmd9Ykuhcgkvu4Ng18tvAgHEU1zVyLI7aIDqbVl8xn/9TIPmUQMq8LwQYOnP5JnqFmSA7cgRBiWu+vvGItIpE49ipNECA9jEeigti39fL3KsIeYc+nfUU/gPJla9e43i9PHMtxjIMgHA4aayoKn8U+XO6VQURBAfR3KN7Ij2inTgQ5Zaj3MxbMp/ulyTkP5UhWgbk6d2bzfMpvuv/AIZwh9expUiyJta4eN0wPLodRBAOR0aH21fck23MnPGwNc8kABfWVuMfGeV9JkBrJCel0cBQTWVfquu0SIaaTmIuLygoQEJ126v7BIV8+L6IL5obTnCNmQ7K7vTEOaz1fUcQzJian26tbt7OXjoPMysBhuI3jwwTPa7LlxEVAPuLW0DPO/clFlBJKZODuvQf5GVXutSIZJWbxx7njRYRgXKxi7PpxaJTyDGi9C6SzkOcXN0Q/HVq9LFAtrHFhkXEQMvSuQNbrnh7+9iK773tEkrGCKzqLKc+8mJticQsnJ8a7EvMA1qV+xt0YZ5sefm+FUC1gXUwi2ikcYVOAemV47scBwPtwzMTi6FN0WZ/KvSEP5G6thQTohvjqYD+4bMUq1wFSBiGsjqR4iJJozj8Dis3q67TESPxK/Cx/v3D234qIbHFOsSz2rSJkY/isnZDsXkRddRE96M0zIHdbPET1BOMpChKsEtdymfo+2Au1sk5M8Cypn0cdkDOIOp1k3xDCXgueh30PLhrW5JOcZ6ogZ/0oYRfBGEd/iGKBRax14a5UR6LiUYPZry5ZNN+iICsrSs64zpVkRAAzcATKVXjyTKU18byLvNB40+eW+1l7ZcWcaf0XOS5HrPZ72s/pTCrHX8l/LLFFnz3O802sJmuI4jNFHo+xHxORJ4ernN/KOdU8lZ1FtCddHpN6vonhiyaeq5MoxpT4FO4VIrLgWO5XL3FZJ/j8dG4xXwaxcHlB4EwgHhjqY39kUbhYEu2hdz0Ckc46xPbytwIbN5OcjwBxG9Gpfy8SIFO77PPjF+fHLtzf/n13gFwoQPjWA1R/wi28+CUXr8BbcgXeiPnnLXnjfzM/9ELnpwt9/d/Mhfgjb+Tvff596z/f+df/P/f9efx806cn771uKm7l+8+Sl64seymUOdhH4hIIgACZA8Al14A2uConbUcNmAaJkIQKjZ0/ZZcVLl4okg2mYiHkNvjNb54hiiDFqe6k0iol91i27DTUuRs37eB0m2AbXt5po6jnXvjx7VbWk2NBvsNWWZhvAWTDpnLwfe7ZV4huobDu2msthIisTg4Q2Wlxtv/gMWIYtCHvgUhJcwfWShRa/rg+/uvjKXb31/YQv8PmF4Bl7eq1dnD3Ydu9dT9kzFJrJQs/GWXQMBvcJtTSUpIKBOeIYkEcKFNR2GVwqJyN3VzZ/9pUyxouB4ecLBNsZHWQVja4lHvdqBzn5s7jffajKiznEAcAh0MgAAJCBxnZzL1xMMyaO88pw5QzLqBGwHgr6lYRJvpdQKniG2TlTgSgVJawHA+KfBI4LDKkhj4N/wjUToCGcoDo0CsAOZT7JLw3jOtfTHn5lLodsFtFktMECAByAIcT5cLPplPjqZ//BHfMHGsB9E/icNQOUSO3wv7Dedj+h23/41fZR37a74qQiwsBOzh4+3E99dkFcguEevXVV8ljX+Ss/lWAavNR7U4AHgUA8HjzvuUYEJG29dVN9u1Hv8kYqseNcQKioYlDeqPdeeftHNAZFxxUeyBZorDKh6CelSouBYfO3l17+X+ipsijrwboeej+VDL3223xkoX8vEoOgOV2PQXIp06eBFhodCRIMupdRc8ohklKUQFRIrg0dju4zop2yoSUUaeFpxwEvE/FESiTWUSJCCqps4uLS1whcz5AWRKHUBET/RzQVB6vQ5oAwSicCi0AseWoJo8BhodwrWNxC00wpkQiqd9DKsAigGnFO4UoAok7I7WqnrMugAcB0zrouV4P1KkiCQSIyO2gSCD9v+7nGADon0KAuCPXWbJDi41eq9+n/0zkgb6v/n/aBeFcX2e/9rMPJNg3ft7i/k6HUIHxGq+OACFTewKCUN05UqnqoLocFbgiqVpxNelQL8JGh2mBKwuIw5LDKh63lMbllIIfsBAQXdn4Ojy6zHwO3CKuFEMm0EpukV6ISZF4ijkbAeyUG0jESTudFNOLqAMWFdvBe9XXCBSdngCnuz+m1qkp8kfRXwJ7dZ1FoOjXNKfk5jz+zBV+8mX6Uh1ddR1EWEpZHkXfkAo8fZmz5BCqEkjB9VHZKBSTK5pWZ4EjQEQq8Xo5eT4J+fHj7R9zP++d677zumv4vz0NkMvP1bWY6gEacARYBMQsNa3MV95O1d7L+IkH3FsKCOQJofO9xx6zh97zLpd1fuLEcVeQLaD2csC1Fsa2OmgqAcmXovyP4blSiYmvSksUHwaZ1SMiShETKEdnA975i/zV5xB4CrCTyDwxyfWZZH4eBTXOJwbPA8J01Zo1dox+oCYA42DA/UWLFzoiqwrF72D/qOXOWUhMUzPk5ya7/4H1ACGq5xhHMXsCMqLQ3vOuBx0pKudPH4BQG8+p5rJSXGLHARvXXH4p4BcqYcCOo0dPQYBk0TfVhBq9jYz7LsCmZFw4odynUchcD1SyMRYh8EuxgXrgIFdGAB8VwTHMuD1zuhAAlOLhT3wYMKYP1x6dBbhA1Oci1fUkoNas+XMsNiWO3imAYMDO3PmsY570FlDCHco4jAEET8hQCXkD61ArgBV9QhBKH31XtN37yB6IA/LOmQd9+BcvgBvngfy3LxFpIin8FH8CQHbbqgn72o/oR+BZa2ps5BmIR0W72oE4KsZVdJQILRV+1+J6W7ZshXtWpC4vxTmXlhRH1CMAE86UUUD+cUgDRav0AKbp2QlO7rEduD5EcC/gvhw5foS1J9WRYFK9jzP/eDDnjTO+5ISL4T1pzL38yiaU2ckOxJsFOOoFiXl6z0Hm6ETbTkzX6iuvtkPMu6N8rTfr+j3rw+3RH56yFZAx4RAA4SidvQGe4ojSFGrUxz0tLCxxhcc333K7m/Nq63EG8HMXkM9fgbq4lJhDOTbkmhCAKVeeCG6VHUuAofnGg+gazb/FqKYVdRTCelSDayYd4rkJYFexcnptU1M9Ct9LUCzz3HNdRnCodENED3Vwfxm7NSq3h8BuFLEIkNYOmZJN7JYEDdVcB62Ryu5XufNyYt3UzyDnS2vXMOTAEEQUDlDWqkDWOD8iHLU3CSdyJwiA1Jf7LAGD1meJAzSPam6Rm0yxor7c2yGeFZE53kSM5eedZF8VTj+Xj+W8b6X1PbEdxrDBJviZ/b1j1tQ5atVEXp2u7rUyOKCkrAD6JQDiicoZQ3kfwOctqS6jawcHaU6KZWWnMD6kllfpc5OLgRkD/Bwies9jDBctQHEDPR4H9p9mrxZvH3j44/bLZ5+yy69Zw5iOggQbwo20i/dKhxVxRLfccKsFE1naQ28CC7xT+B88dBoHQ5etuCwb1fpaCM5xesF24dIIt+uvusw6mkvt5JE8O7LrlH36C19gImzB3VJmlQClQYGRdnDjAYvgetx+4yr6NzqY3/zsZGmd7SugvwKXTkUnpD/q/chYHCCQezOyuLbBHi6fX25EP66rHLNl7APSIEjjAIkD2RPtJZ7OU+px1iER4lp/HnrP/N/OuVt3DNtVV/g5AiQ0iKi9KJw8EFc+TPZyi3lDNnS3dbFf0N5K8YHjxB0epFw+ip6NGSjj6aOADAmhi4jJBAcdIgZ1wQHqd7cztka8cX8ccmPtofe8E/Ksg7FAT8ggfWiQET2d4+xPJgDwe+gBobON/bzmefWzzcIx0cs48mKMyAHYCoGp+zvO/rmLku5u9mXqKUrB8aN4qVTIvRpcabLJ1hDjuv7W9S72SOt7P26dJuKeWhCQtBCH5cU8Hc4zPMQ+cYI5XGu1YlZPIUyQc7kPolGu6FLA8U7mjmr2aGkUdvfQ+aC1bYi11Z9n+lsfyLBn8gDcU3EK8v8+9JE00h8SFYRbLhTSF3fLq1t22tIVq4mBxUVD7NrRfMqqKV/3RjiiQnd1k0hD1MN49Gb+kBN6lGhKnhB+9hCk02wiks64uNd07v3howcskUjbWbi8o7ne6cytctBUIypZxHyofqJS1ho//xDm0anYSa0fvtxUD+IfY2JYGyAEaqqa2VsM86wPQphxr3n/4/x5HwRIL/dQUUxjuG0GudaKiHz+U0n2vicQOYlYq61knUdUxHzlxfULh5SOwQ0iP4AcHRyTWJ9DnZOtGldiDOSkL8B+Ma7JKOYXXWM56Lta6ojWZF+M6EhzVgMkfhdReBWcFSQYG4S80f7RkzVimD1AOGM9lrE9E0FPHKR3a1Uh0bC41gYmbMuW3Qwef+LTLoUEnOmuaRtEaEVlMcQWzkMX64twgDk8SR2DxE6NsK9SV2EVz2E38/IwYyUbsnAuZ4FmXGIdnKNEgAQzP4cQGxeOQ6e5tcOOs2aOa8/IdiGKc18y64dcUsPcywn2ONqvaQ8OA018VIwTz4mESIEoymS9aWW+O4LgIZT1o5czneK0Rhn8coFwQd25aoT3ox4Pl1CqD+M0KeNur1b2n8ss50OHme+1V/ZkXxPtOgAb2Dd08JzI2at1qxshmPY/6mBJVdwvDklFhoUgkFMEoZ7XMBxvLRAfpcV1nGPi2L9yRmM72trWwH3xcMS5es4UiRXsG0+P0lziIm/nnkP64ICEvjtnD/e77uvp/eZrX/D7TpBz/uYviMC66AC5SICc7wDx5wJAr3sYufgFF6/A380VuEiAXOitvFAC40Jff6Hv/81+/d/7/PvWf743mAB5cf+XJ9vYQIoM+Oy70/7X+HjyhQ6n6ClFmakyaBXtSamtwnApwkMBO5T3mogKVxZ8/V07av9WNthtgOpzUdR2EmUjtU49boaM9GTbtvMASuIk+8mvXoAA8bUNECANQ5RFknU+NNjEgbjfgr3D7Vc/30A+76Td9va7yMLtoXi4DDBinm0ieqS0os1ik3Jsf16RxaD6OolCa8kli+3f3htp73j0iN137x228fnniFm4lsz2PKsornHETBbZ00Hk21disS8nUkoRV9EcZDwBK0I5MCVGUPSOhTyTEu0QNtIFp0+zwe4iImCWA/42b9+FWinUxSMpo7wOl4HirFyYEMBMnXKmybY9evyEZaEoLKHsMQU7tQ42AmdU5qdIpRwOn9UAvSrSLsNJoYNGNQCXCKZMDjPdHLqkfC0vL3UK4NPk0U8AVgZygOgkG1iKdOWPT3AfFAmgmJUYyI1WiBKpyhqxteskIQJEmdlSQOqwGc9hSgrb40cPcvAnw5fDTg5q7Rkcdl/a+IoFUlj8s09l2fWfP+4UunMApOqJrhABovLEaEBKfWZFIG3fvp1s9XQHsopkmODw3Qih8q4H7qcjJM9Wr1xuW17ZiCrM3+XuRnCofObpje4AJhICfIFDCs4WwJs0DisjKNsWoVBU5Ekj6r4uMqIDiKSYM2suh72t9qEHc+y5rf0OfJIqTD9Txd+THBRFXqh0PQeyTv0urYDyCQDvigZTWbDUeUePHnGxMu7wCuAgtdqknCSo50O4hlGoInds3wEQQdmoO5QJy/ZG6X/afV5dV+UiVypfnxgAjSHFAHQTlfHsCy/a9TevBzBBwa44NMZVA+rJSg7DcpK4YmcIEMHuA1xzOSQUFaUDjcDQqZ836dwPum8iqwQS6mdKlSywX/n408D9+SZyd3jUeOT7yenw5xAg+jmfujeWLpBm91oB2QLjFXUVBQAQGxlsh4g6U1STi85grPqrwJ3/P4DrS2pbOT4EVur963X6Or2Hg6jaIwAsQ5UXjqJasTQCCYcgTRXllg6w0y23g2KcAFzkEtAhW2CNyk71Xno4VE/HR4m89HBRU1w3vl4RDIrumT6EOsfHOfnKjpSAxFQs1dR1FAF2NlPMdaxMkT4CnKdSrKbcId7cmxDAizDmviKAgDCcIIqV64U0+8wHZv3RW/Ft3B4fvyv6t+THn7r4TpMkj/2m0/7xDlT5Z3899muUneT7q5dEYMsg42fZokX0+qTYqy+/jDsi3266/noHwg7wd/l0Z/hAYKqvoIG5dwygRs/adVddiUOCvgVIYG8YOjlcRLIIdCmuLCM/vtEW0u80yJ9FvaOAFQAAIABJREFUioTimrQzlqWM9JIzkHsSFByOe62KZ6De5pMfrjmwA/X6Cy89Z5/57Kfd81mL8++lF162D77/YdwMw/aTH//QPvih+5kHyQiHbH3+yV8CLA/hfphji1df7joRVHRbStzXbJTMhw4fYp6n+wf320133gFZW2/bduxh7pwHiNXjni+pZuOlxpWyFvWrn9co0X7BFi4ChLHlKck9kVmjqIxHAPNUwVAMEP/Ci9vt45/4GI4dTyssoYyYzyJgLgAAt4ZrlTwjzTkFPXwBrAGS+umyEAESwBolV1RIWDRRikR3UaDb0UOUDaB4UXm1ffQdUXb/p/Y50CoQMmiM2CH9UM1T3kRzaJ2RklxAu5Tt77853L75ywZHrsq9INJJjj91zvQxZ9XVEHsI6KYeI0WEhQHAisxtR82vfPt5RIt4IOkP5L6o80pEgQ/3Kzyp142a4dZ4F7FyiG4Gjfe582ZBWi522eoePN8DAFfDjBWRJifpfopmHRIxc/jIURfhJzJca9NCisfLyaXPmb2AnP+DlgnJv/PAAUYjYC3v56MfmgKZdx4YBRhkfcyhpBeS25s1StF/zcyZ/SjJj+cXAGTOdZE76rhShFQcxGch67dIg6U4m5Q/zwPqPncgz7yIapFD+hVOVr8IkJOsyxJXRLLWFhKHpmg/RT7qmmYBVNfXo4ZfssD6mhtc+a+6pjpwb7bVNUMEsFYJXWMukOo4g/VPqnnFxGgOOU6Z8uJFdCzQ+aU5QTGKfTjc6ohuqaIDohO1v9Y9ReFEqLcK5X4dY0ZuTDkzpW4XqavnTZ0ALrpQJdHc/2AyRQeIsFGcXicAdTeEysEDefQErLOkmxOs9+kTFmx8/k4iZQDRO4lUqoP8yKsasPxSSCCG0/W3LKFzKs32EskVFBnD/ieJKLhya+e5Wn35MoDaAEBAD0thH9MEAbD60ksdgRkOYdPM13WxLztw4ATjOB4nx0n74Ic/ZvH03PjgwhynpGOQvpkWwMDn2T8pivLGa28kZuhqnGDdOD8BtI8cp2urCvfFpC1eiWOJKKsxCIy9CE1aEHHcevN1dGlVEonVZN/80gb73rc/aSFxfjhd6q2inV4uTzqhTjbbpl/uQhjxLhttBKT0JZKIfrD8Egqgiacro/m9tAHHMVE7C5YttoQ0nE1hU8y0CPUIddSxhhScjZbMnj2LOSDcXtj40m+J99tvS50akzvp3FLsIQu63EelpcX27nfMQsgTa3t2bLJ1l62yEPZH3ZBgYVFxVgKgrs43rWsHcNK1tLXgFruRgmX64tjPeXEvoyJDAX5xADEvaMXxgagY7JVKf8z27TrA+PWwm2+6AaLuFPOlohdxJqn7gv6VgX6VezMWmGsmGMtac5vpLZgP6SyiTk5YEYMSz+h+9/O1XQOIIgB5B/gMulfZ7HNEgoSgyG9B3S7Hn0jiJTw/m9krxRBzKJMjWzK+1xhClaWQva10wEzgW5EgArclQoRChB4ineWnDONaxyJuGRoes+fZC2ZkZjtyXARFN/PVMPuzxz8+x146hRBisMuWzs2CpGu3Xlwrvvys9KR0xrkPQPcJXpsDQTZoZ4hGbEfc4s24r2UMRtM/NcSao2Va0ZVy7SQiMKmpb3FzagPuMjhO4kVTeL8t9Jb54/ZrRPQy33Wopalngv3dURzBPZC6kbFEZG3bRQQlTj2I8V7N8axFeu74DdfiJHs99iA4AdpwIRYWd0KcEOeGkMMbEsQnyMfFaqok3osYRsUzebLPT6f36MkPRdmHfzLIPrSVuKpmBC+4iTnLaK8jR1g0gp1gnDgREG8ezPMRzB81ECB17F19WF/VQ9PY3MY4DXBrplxpq5l7Na+k4BA5XVDkor5mzZ3POC7BUTaKkAqiEhGRxreKyzPothqFPPdl/RjFMRZH7Fo/e6QextouiDb1l1xJ34ziN4NYbyroKByjayuXTqcA/ozKGNYbNtqMoV3EXikiTGvcVqLh6jin5S5ZgliHDiI+h2JxGdDmL5IWd8Yg13eY73+Gvq+CInoh6ZiJx9HTAWEZyGeSKMQXF4v2RfoZPZxrGiC11XOoODeJmRRHK5dUE+SIXKM+fnKUQFSwbg+y1/WHBByBCFFXpBxyrshcBes8Y871zCNf+vhSm/ORYxD6kO3eY87BHsDrSnHPl7Em+RKnpSJ6H14r4Yfcg5q/I3FfdnDfgpiXRYK0MEeHspYH4oiqr+0gsvUU74+zBGO3BVdtf38n8zpkE6RbE3GEzfUdnI/8mTeTLTZihl139du4x3S+QaW89usPWRqm/+z3o1Z+1wlyMQLrT90Rn/t1FwmQ8121tx6g+kvu6cXXXLwCf40rcJEAudCrfKEExoW+/kLf/5v9+r/3+fet/3xvMAHy8sGvTnZyuFdXhzoxpExXDrjAF0UgPHh7tOWXkdGN2l5OBH+AWdmqJzjcB6F05FzhMl5Fhgxh3VdXiKKWylG9S0HXAiiRA3gshZlAXxEgxWQl942G2K82bHIW/5/84EZr7M8hioBSRA7f/gATnsj/du04hAK3z1ZRgN5NJMkpnAhzFxFrkZJpn/j0l1HHhdicBavsdEmlDQICbfzOcvvA45UcfEZtHQWvKtMeHxqn1yPWfv2LZ12s0E133sgBbMSKiktdcWAGER9ScvkAJkVD5sSTNTyDXoo4SBJpfQ4fOuQURoux9PdzMDyBTb8LwDtbxY8A5iI1BHArIsCbQ1QcqlSp+0SAtAMuzZm3ACUfETJ8JgG5/URHScmuCIcYDvIq8Vax84DcAlKmA/Yoz1d55yJA9qNoXLliOYAOecUAN74AblI/yyEiEHmIA4sUaVKjxtNpMQKAI6V9YWHRVOQQTg0BxYqX0aFa5ejKuI3lAL+YsvBiiJUa1HRve9ud9Fy0EOl0xDY/eqnd9fVyDuh0VhA1MMqhfCauGREZKuyMItJCcV6nAaEEiNx5552AVoO2c/s2B7isI6Jh3twcAKcmO0F/xF133I4CrJni+FIXQyBXh3KKOzlYzs3N4f32OdfIIHFqiutQ+fyxYziBONgodicYwLkQZ8373p1lT25o5mAY4EpqBZj1opQU4eEL6FdWWuLIIvU3pKBQE4BbQBfC1QC+eq8qDvYGjOzBWSNgS4czuX8EsIXi0FAUWSHxOIrgUiREoYucSbLde/bZDWRayw0ygsJaWfGHiLiI4RoIOFOM2Z13321bd+5yvSDCXBVZ0E80S6N6L4haCeD7K1JGMUmtHDwVayTSQw4LxUmNyKkioBOwQeNEpIFIEFcAzp9L3YbW0I2P8/36bS+GIp/+AAEi94N+7rTjQ9/LOSnOOkL0+6cpQ5cLRKDRVMk5x2GpVDnwJ6CGP07Hi55l/VLMlWKa9PfH8vOdg0LvXQpcfU0y4EYfoKyK2Q+JIIEsU6yPIg1U1qnoNEXdTAAgqJS4l2dJH9EHYlTXRe9XcVhT7hjGCCC8CJlp94rGtq6IYq2k+J2K+Jw+eJ61cpy9YK6bw7m4wKcAZqfCDKauk8aD/tVnFQg6HYel6y6SRJnUAparOHCLBP74O6bAtWlnxx+6J9NExvm+5nz3Uq8/97X6/+89RWY2YO4E1yCR+cONcwDoAtT4esak9hZ4IJJQ3TcqDk1hPuliPvcHQBhlHl1HmfgoYHQIgI+3Ome4hj3k4CuloZu5oYHnNsIVh3pbAs+ESFs5X/S8xtCJIQLAPCgLpg/gTFElDj9/W6ASVSL1TpzMtxtuvM7FAeURo5RHnvx9/3A/ZeEp9oWPPWz/7yufm4rfI46opaXDdkBoJCWn2e1vu8tFochpdYznTNnv4vFOEZOiCJr3vvchAOh6FN+1AOp0XwCYKQJJThI9/4q6SE+L53kmlQmSQkCzD+SwMr/lHgJVsiGI4xHUvTXE2+wiGufm9bfyzFOgTSlrM0rpQtS6keTeB/BMBjCPtDNPpKMuTwZQOUP3Uz/q0YxM1PWMk/wTBSi46SIg9iUBUK+Ofowj+ScBLCfs+19YaI98t4LuEBTPOCQVnaK5epL3oxguEbAiwfWMfOGBNPvW063MY8QhCcTieVDBcDREbW0VOfncUzlGNK8J+G0EoFN8zSixTtHM4aFc5wl+xjBz5ywiP1RSnp5Dj1JzFHMyBAJAUQlrcTHrXTOuiA//4wetG4IrTLFtEB9jgHnKsq9XpxIOH7nSFCeneJl6wG+RuQKbcnFzjXCtpdhVlE0z4HwlzosRnp3DeXm2ZNkytxY9+G56Vfh1+pSXxUEO6L2N8udxRIKpP6qWaz8ASLkQN4oA9lTArETIIq0jmZDK4+wrRHz0MXc0Q3qEyLXIetPCeqi1Nof4MymFFTMzCpCqsaP9i+bhBMaB1k4REFWMmWWXrCDypskRIMqF7+d7dhOFNsp1ieE+K2tea14CEYYabFJly+1WiltNRIyK0lfgTlHnilw31ZTdn0JIEUOEymyi5crZE43iiMidnwtpMOTGvHNl8nxqbZLrZ2qdJlqTucbPg3gsSINhuhv8UMz3dQxQLr+Dvw+zm25ab/6L6Gp4odD8h9rI5Gqid6PdWno9rbzd03YWdtvx0j6cPmbvefB+24kbZ4J28Ur2D9fRGVNQVmht3a0Ql7ncH1/mKF/GEmAp1ywXhbe6tAJ5nnUtylGCV1TUAhDSuwGZ8cFHPukcC3LDyEkhZ44IqWI+v4rlFX15FyIUP/YtQ6y3+/YdYh/QSrRelM2cFQvwnMLYJtYKt4gK52fPmslYHqM3rNiefOIZW5A73+647zbGbrk1DxLrRmF4yEi4fe//fdO+8ZX381lbbJK9UgdRYPlE5Ax6sib4h9vmvaespdvP5i9baqHx7ItmREOCcD0VX+n2UKwHrB0iE+WK6GGdqcGxq+6Ga66OQjTR4ca0+pPUZyXFvUiFVxBlfOmLN+CgS4SUaWbNP0aM3FKEEGOQID2QjykQn4DhODv7eK4UYpgJqab4zDYB2nJYUqAeSMwe/kN+Z19BlOAQJGg7c2IV1zaEZ0RigG7iBAMB8fv6u6wRx473OG5TWA0fAPEQCE0RIFpzCwsLLIfnV1FKacQFaT1tIdZngK6CTtwonSLt9J7YiybxWaOIUYrDhZKDa0QESC3Rhop+kztG84PWQbm+4nEieANSK0pSLrMR1r1unnt13ygOshTxjS/jXmSCxAFxEA8hOB03vrLZEYOKKZJzchAiVG7af3t4pu2uRCjl9ukQv5BXXgDuKYhMkokoHINsDgwgaqgL5wQulE7Gi3pJjubn8TnY36261LrZl8XhWqtgfovgGjHJuL1tF8Sih3cQBd3tzLvZjL8SwPY2mzGTHrFgP5vHc7YUYlt7q+0797jOtW6uzTE6/rxxuwWFRDDNI/bheXPPHXvKQADvEK7/KO+xGQKkqByxV2sPn7eLZxBBEbFqUfQs+bM/62Dfrp6jYYiI1ORU+8VHk+yLz7Nv7+1kLqp1e4w2vka/q/Rd5JdisDJwIMptoXJzOcYlwpBLIJaYqBbK3hsYc1m4iVUOHwsor+dJ8WI/++VTfL4BSMt1/N5np+mvCeXat9FlE0G/U1x8DGsa/TrM15oXPYiNJZSOsxZRYsM4MOlCLGE9vHTtOp7dZu4b+/XedkQ6uBYgZccgi1IgiDwQOtRBtOzZf9gmEBQlQz4fOX6Sa+ZvN99+m9vTtkAUz2b89bHGB7LnGVHhOY7tboQL9U3tnGGIx8IVl5ydiquliPWGwnjmZkzz7hokQzyHcQ0VdRvOvlr9TTqHdLLP1X5WJepaP1pw0QWy/1ff3QjrThCRqCPsQUSGyEkr4YxeK7JN+8Lq/1ptsz5yxM2/sYz5aIQO6mNrY06uQmAhV2gEJLDc1g3EyvUxtjNZs9MgA+VGFWmi7hiRTiM4ASNEUENwldE7VFpay3pGjxrEX1OT4nJDEVClu+iwPuajfhGavfS2eXCGGg+2737nf6ylQeS8nqdzfv2W55jem//+Hv0cQkSOl7O/LhIgfwkcdZEAOd9Ve+sBqr/knl58zcUr8Ne4AhcJkAu9yhdKYFzo6y/0/b/Zr/97n3/f+s/3BhMgT235zKQUOCIoBD4p2kaxEyOQBQGoh/Ex2/vvSbYXd2L95s91EJITJBHVZjBZ1QPE4UjxGcu/8ajqW1GyJUjBBnCrUmTFQ7kIGoFsABAOFAiPozjVz17ZftA279ptL2940M5URVhMOJ0ARDcEoqYb7plAQdyGAnLYcijprm2ttx17d9n+43moiD9KIV89f0cZ8SGih1DtxQCY/eCj8fb1V1T+V0gcV6DNRck/wqF0VuYs+/Y3HkMhRMcGDpI+bPttHEwE1GahYI8DbApGKRaHmq6h7IzlpBLvRda7H5+3FPBIh8ecOXM5/PTZjv1HrBVnQioFjQKkBU4LjPXnEDnJZ1SW+LKVqxyY1gXIKJu+SJEyyrJTcA8oPkV5/lXkMScAlkth6wfxJDu4DgECx1PpqlDEloDjJropFuCKUC75Loo1YxIzAKeIZQFIFqgmkFmWcLlAVBQs8Fb38QwAkT6fCrhFfogM6eJrAzkYhqP0qkcJugCV9TiHpFTehz7jnr18f5SPu/ftt8Jf3mkP/kcrB3qiEHBnLF4w1/bt2elcF8rBVj62QHzFUN1xx9uc/V1kxEHKYxdCrEQxHvxRLS/CTj7Cz5Dr5Klf/prs5HSUqWkAZCpuVL9Bu915x22oj4+hGgt20V6KHBIQ3oci3I/4sCIU25EcUsJRxV1LfMWPfoNzhvumayNgXWC1XCD6+SoNrqC8XvLHMBX78n7l1hE4nIKCrbkR1wYguhACFaBLCR3AdRIBouJukS4iHXR4czFfm7fa5Zdfwf2IggjZ7Vw/GRyw2jmA9XOvBabL+ROHclK53gIOgzmgTmLPD4S4UVdIZla2u7fqAdHjq/sgolGdMiJAFN8kEGeYe5wGWVJOXNwof6+/cwXmjsDy4eeh0oc4OB8FMh2dpIlq2ilxrgPk9QgQkR56raKwvvmLVkeCCKh1/R5EG8jtJYV2OXFvAgvVWSCXh34p5qsIRa7ATIEwIvqmor66HJAmx8LMjHRUz8RyAGiKgBBpJ6WgwBW5MnoB7AREqlhWQMQQ5IfmD41hETVDPJMa4yKLXiN75OwQCTLVBeIyFP4ACSK6Q/dKJNLUQnz2Srr4r6lOGYGVGjO6jp8ick2/HnsKAMKVrps9cvbP/hRSQ4TFN3/RbJ/8h7g/2wXyxxbqaVLlX/+7BDfcUhfR08Z8MhdA9gBkaZp6bgCaZpLTXQhoL+VoEM+8nDKRPJPZM5IpQ423MsCYRMqBPblePvxdGwXoys5XJnsBfyeAISs7i+c4ElcXpAvjuR/iIi6O+QOgYpwsjC7U6ywbqPGLAQhziMHKB/SJhoSZy/wUCpDQbrt27SIHfxXusXD798e+bZ/7/CMUuHfyvoIA5lFw4prYtn23ffFLX0WF7OlUneM8z4MQqrMp+92H22gUEH3t2sstj+8/A8dcK3N3Oa/rpujXm/eVzWf1IFoqlmLiWfR1TNK06+vF5+L7TADwezE4xgBIugBfoll76gRkQ4gmQB4lc72mSegSnrtgHHMq5dVcXgFopIgljRv1AAmsv+rGq23vvj3EZhVBbPgBEs6hj2q3BUcQBwlZ2w2A893PzrdHvl/linZHWO/QnrshqVJsT8AeOc3koNIY+8q70u2rvyLShGdDwgORHVEQ8n6ocOsACB0ZAvEo0EeqbYapm/MHiI+ZPSsLMB/1Nt9X0URzUcEnJLZb3gF6rCBLvPkMUtoeINdfEXazUY2nEus1jlBBhLWcbyKAFfun3iNlzvczX4lM0P1XAXLajEyWBiLz1FEEgFUtxyPPogiEHubneazNUog7oI81QO5FldHee3+WPf3rUsZltlPUDgEWTvLZd2/d6e7ZmsvW2IbnNqB6z3WAleIeRfJoHg+CGO2FIDqCY0wRLiuX03HD3FCNiySYmBt1FmjuLYO4jwHgUxGvgM/VfE+tm4ePHmKMQAxcd7WLOBwDOOxl7HrI9UK2v8az5ie5xnr5DIp1lOtFex+5YNQ3JHJc70exnro32rsEQFocPHYG8DoE90m266WRw8cfYYAAPinUW3mO/EQ0MpfLnSklutZhwV6B7DHkUJLKeoQYGC+vYPv0P33DHnjHu23BHSnWsYNYpD6KnTtxgg7T4yBnbq+3lbR52KbjrVZSM2T3vm0hjtw5tuGFTZB0EXQX9Np8oj092YvJAZKcnsB+I8rl2cfhytXP1XVPT0mzNiLC/JjEwtkXHdzwLKIOuj6Yb+US7esdtOdxa/3DP7yTGKmD9uOfPmN333Or65TYs283KvN1dOHM4NkapgOuiGebbra4KNTjAU7NP64II1TmIokjIljTRvshTLtsw9Ovcr997IEH7sIlRRRTCEp79OVefV72/E9/ZDevzbUISqqtnnjKvlHbeyDf4lIzLZxncNOuPNt/FMIzKsYSMyNs3rLZOFTG6UVA7c06LNGAwO5KRbexjohUFMgvZ+Xb78yk9HqUNV4RmMMownEWMUa27NjtyOAPvG8R5FAyIheIXcZKPWMriLU/Rj0Q9MMNQtDq2YlnX9kFeKqIUa07Pl6QWQLCm+sAoolyhNTyUw8V84te094iByNOaZGEOF1jAYZjWDdbcf3IHRONc26EdS2IMeeJC0jgr9Z9uQOiAb3Vq6eoJK3BfewNewZHILb6iV7rI56QfTQAdjrzshT10TH0WAz2us6ZLCJoQxEhHTly2K688koLhQgZ5/Xbtu6ga22V62uob2gkprCZIu8ISK5GnAe5tn33HsbMDDtRUMj85cPPHGGOzcG5XOH2NBofinmVgOPR92faJ79XZiuXLmKvH2z5hxF8RBBJxj1dwFzUyToUBikcSZRgH/tuFbDvRyii84XItUCepzl03HnouWG+kvtDooRwrnd9Yxt7J3pWAsMhQfxd7FIthHcPvRdvv/sO1ph8W3/LTZbc3+EESXkQ0ImpM+xUUZlzjwTzMxUdJXIknH1wJHOoXAjad47z/Dc21FoVhfK9CK9aOiFnBjoh0ilKD8M5CFkQyfNfA6BezPcLILpqNu6yf39niH3peSJoid1URKvm60EEVdqrp0K2NvE9M4hdTUUApolZ+yLtX5IgT0YhHbqZW06rO6O6jhjHtc5RWkCko/ZJQ3yPAb7GH9KmEfJdRedygUzyNdr3R7BWJ0AwBgV4MT6b3dqdyV53gjOFYivPsHbKtTiCG+GG9bfQ39UM0TQEAUC8Lq5qb+YeObZWLsDth4ujEgdHMetZDQu2N897G89KFOu/itP7IOmGcJcEQy7NhHCZEKmI00Ukad8An3eCnht+Tqq6dujI6MIB4sv7lPtliM87wn4jinUqARJMcVsTENPtfH+lCgzzORUBrIhg/f+kCHT2xYM8k3LtiXjS7yNc2xC+h+ZgJ+ziWlb/YJXNfSTP7e9D+LosOqJS6eqox9WtUnYvOa0hP9QjMh3dpvVIAg1PSHDtKUNYg4shc7vluuGeRfBsqd+lpKQaQh3Cma4cRfpOMo9nQ370MUeNOAfipDUQ2zkySOl70iwbHfSyh9/3WcikUJ7/qcjo136d6/SQs/BcIuTc3bq+7rUS84sEyF8CR10kQM531d56gOovuacXX3PxCvw1rsBFAuRCr/KFEhgX+voLff9v9uv/3ufft/7zvcEEyE9e+MdJ9RQo51c9BFLg6PDuod4ANp4qA33/XYn2wk4yzAFCe9igKrriEpSR4xzkO7EOJ8REWrSyiVF1taIkSkF93Enmt6KwtJkXWK3ugUCUPZV0RcQmYIOfDLdnX9phH/rITLv33U/aZz/zXstKj3YEiAdOi6EeNqANxE30AuxQMn6s6CQKewpcURkno7jNnrXYfvqLDcRZUeaL+uu5R5fbIz/uJgZBXQ3Y6DkYjgHqrFi8jO+bZf/9+A/ZhPda0swkG2WzqxI+HUTiUKAlUfybRMFwHAe5EUqe1QMSjHqshzgpxT1JRRtGfFNtY6s1U8reyUFXQKOAXR22FacRC6goJV0JxIfKK6Ni4kle4cKqaBAgQHFX6cQgCazLRymvDHIpa1WgrSgXRSbJISDgVod6qQelJotwhznywVEGHyZD18OHSCAp+1Bqqj+igUOi4rDk1piKAyJWivd2uqDAAWaKTxKgHET8l9RY/k5xPwQQyEGaw30KRNYJ3BaKS1BUmUC8X/3THHvbV0v4XhMQGLnk4dZDeEW5Pg/1vyhjvZXfBXZrTMwA1NZ7mI/SVH0hBSdP4MjwsHvvuhMV6GncILMUxU5Exl5A9BQX99IPCOfDQVhFnldftQ5AGwUiIJfIiAauTQHvfw4RYl28pxQOlAWoVoMgJG6+Lsw+//XddikqdoFUAuFdeTZAbwP3SmCayswViZXBdRDA3s8YFHodjDx8HCVgLMpkPwgF5er36prw38HqpQBs81dUGA4JZRtLIVwPUCB1exP3SOCfIglCAdmOEBEjoHYGAKEs9L2QJuqD2KnSVcZCrMuAxgXBIViHfJWd9jJWppSUqEa5biJAtCB0cFhUTJlINAF4IkDk1NF/KytZ6ItANBEgAiJfjwDRJDU9Ubmyb1ECZ/9MIL5zTYgAOlsYLqW//n46Lkt//vl3Jdu3n+pwoI/eaxvPsjpWYrh2PVwzPce6pgkAPPolxWoG46CQwmP1wQhw1b96PgT2io9QVIi6gkQwNCpvmusfxryhiDKNbyngRQ66aCsAG12TUQ6rQo/1Z/oZI0iY9f6mCRCRQxrnegb12UQcTbV36LffVdsJyNY850gr7t30r2k3jAAO9Q+MMf994t7kP9jb8acQH+cushfqAvljC7a+749e5OCP62m2ugsgnXTg1+fSHC4wtgc3gDLsFS8m8igcgCw3ZwZdS15E4B212ZBXoyg5g9VJwz0SCJ1MnM4ZnusmIuQW0C0it0sX89IIwJjcI+lsRAesAAAgAElEQVSpESjLATG9QiAR6H6avcTyKSYPJ67swCGKuwFSrr/+auYg1MAATy9vfJF5DwUvpGwL5PiKZQscEJZ/5BjdC0mu+LYQMEcxICtXrbFfPPVrl03fj2ozhsiRKjK8FUGkcfLMc88RvTTbxYng78C5VmtlxHPMxo2XlBDN7+kAHLjpetscAaL+qgnFaHCrBwGOGog/SmHt6ekWuNnp3DHKdZdzRYpyxbwI/B9j3vYAVFfMl8pWWwGoVFC9AHdaIPFafax7moP3UfI+F4Bpw4uv2KzcBcQjNdEFUmM//8bl9vHHqwDKfVFP85zJ+eFGnnTBHsw3vu551n3613em2D/9pN5F8WlOCubaivwYxJEzwjXIRXWrEtcI3mcMQLCA5hO4CwW2KSpH3UUC+RXpt2qFLxFTgF2Q0lK+ywVUQsRNCUrqeQCPl166yloriIwESGrnzyRoCGdOHQck9gIU7Weu03Sh50OZ9A2KrAGY62U903Xxg0i76dZbbPPWLS7KbgiSeMH8hcz9Ifbixk1uDbvk0jWAqrvstjsS7Gv/ug01exIOwdtwZJTiaomwzS+9QjH3lKJexKkECCJEawG1oiD1Q1lHRMiNMx7zDh92TpBLIEDCmCu7mdPLy2udo0WChD7elyKNBphTvSAtUpjvYymw37VnF9FaPrZw4TyXB++HUr8boYacfoHc11MnTro1UT9f84rmGbnYSnB+1HL/fLkPYcR/LcBNJReKnp1y+kkUsVMJUN+Nsl0kYDLKb93jbu6V7nOsi6BsdnOZyA+RquoAcS4yxRoSp+ZPTw2ME10kPS4K6bF//6F96ekv2OBxxgp7Fu/+FhtqLLPQSfo/IDca2RIUNOBuPVpv9a1j9rV/vg9xSadVUFRdDAnoDSAehuNh6aoVVttUgyMjAxAV0J9y5wycArqZ3QDGEhL0sg9RYXU2+fgqx/HHITLKM+rDtSijA+fo4ZO8ZjZOylqA8k678657rLmjxbbs3AronmZXXbOOscYAUV4/oKrmGpZLR/Bpf6fPqdgvlXIP8Fn07Gzbsp/rkghhlMVUJoKZ+Bjm2T56NioKjxlcjWUwVm0o1E4dLeb1XjaD+LRx+uAauUa79uNeqmqiJ2ahZedmQwIV2fJVy5ybV0p82T3lDNMcpzXAj2dr3boIO3RwyEUrCotMJ4oohUim00QC7kIF//DDS4nDlHOD9YjvCSNr9TghKiFfly5c5ohVX9wWisBSzJkIkFjIpHbIwahIdYcZTiai+Yig8sJ5PMl6pm6hcfYM4zg2ipiTfNinncF1FQxJNQMBhDfPu/Zxk4xr7dtCEXQMQISI5OjnfU5CCGDFAkSOcs+zP+NGDqd6HCdN7XSF0U0xKpcJy2EK/XGV9G4E4Wzw8fUkPm0119qXqK/trLe9EAXr3TqqCELtMeYQQ1vI/qkRAkb7EWVDJRPxFMrf9UIYFMoBRyyaOkeGuI8JuKgkzNGeUnsTjW+5CD9/d5x9BmebL9c8JysZt2+ZLZ6facm4AhOiQqwO4Uk8c5R6l/z4/Hg2IepeZjz6WBLCDj1vsTzjug4FkPOx7M2q2BdnzMwGwGbMtUI04NDz9A7AZVDBvNPLcx9sd7z9NsibalwU9AwOtLleknLcCbomZVWNvPduCIRER4D0MB9q7ZNDRkSS3DndRDOWl5YSbci5wCuKHsABHothCG16LIh9U3RdGM6LCiJxDx/KYw1MtZe+vNQ+/F844CC42FWwDvq7PXTe0dOOTNL5p6KctZdxrb2t9rNtkEuaz/T3IunlaOxg/+oHoaJoLs0jijlTf8luSMbF9KQEhEXZy5DC4USWyZGjeC3kGJBIImFm4LCnX6MLt6NixphFls1biru+CmLpmDVyzxYsvwRX/EK6uTy4Z73shdQ1xf6O9WGYnz0zMc3qSukiZK3shsAuYp8QBHktQYk/c6Yfe/B4zm9pyawlkOqRPLvDbjwaUV5EuPLsdXDmGcG5pAgsPwivYFwzIXLvshdTn9EY6xQTCX9GlCtz9xjzu6K82pm/etk3jEF6jEqEoOgz9mTq6BliXRbxoXl7THFXzJXe7L0kkKt5fJXb9sz6+CFiV8OccEDiqMWsYTGIZcpwt9fq/ERBu8byKQjZVp7NZEjeLMg7iWEkMqomPlLnEpGFIp807uQIGeW56+6Scx4y0wOHI/NfCKXtuscjOJt0dulgvdN1HqavJzmB+WiEDh1imz/47s9BgAT+Xvf5uT0feuciQVwo8tl/z/6Z25eKAJnan14kQP7Y7vZ8f36RADnf1XnrAaq/5J5efM3FK/DXuAIXCZALvcoXSmBc6Osv9P2/2a//e59/3/rP9wYTID9+7sOTim9SoZwU1AIZpcJRlI2ASkVyvP/t8fabLShEAUAEjihn9ap1l1sth7AuDvzzUH+x53Ylc7MANrRZj1ERMgWVR8hxF0i6nBgnRVtIjdhKCeGoR5T98Ge/sS9/fa198Sv77X0P3YF6DJgIBZMfFmVvzzA7Sb9HIXFZC1deYseLC6ygpNC8UC0pPiUyJtkWLFlt//6DJ2zLf11n93+tBPWYH4pQQGMUW82NdWzqk+36K6+xVoryvvX1Ry0XtWlgJIdagDEdbl20DXvRNIgbuT6iAympRbkYg6LOh4iDBkAZ5eAqOiEYgK+ZQ3trz5ADH6SwlSpeh1kpUgWKC8DWAbMP1XoE2eRNUrERI7J0xUrXFyGwVtEYUi4qd1kKvCpiRKr5V6padZQILHekBaCzBlsG4GE7lnjFj6mccoCIAV/yhZMBo7WxL+VgFw0AEsZBQd9TalYBiCdOnXLguYBMKfGl2B3QwYYZQKDQCIf+2dyrfEDLmRyofQFIojmE5VFs/MwXF9h1/0ScEWrkdZevIfLoCIck1KZcU6m8+jhESWX4ox/9CHXhJUQ+0GGiUniAxCsuu5T7PAiYUMoBotBuvO4aF+uwmjiSPg6E1RzE2olFEzCkMt4jRw7ZqlWXQEa0OcBiBl0hRwC+REQI2A4DoItC5VVOjMWkegb4jA/enW7/9gROHVS4AhUVKXCKKK9VK1e6GCxFX60B7FM5t3o+5FgqPFNASftsy8pMBcAAsOEeCPTV6wW4icUYBQyog3RahFp0HOWaYmNyFyyC1CM2Y9OrNp++hSGppjmMNQCMCTSTS0RAv8irrXSiRHGdVWyqKJ0xDjo+qEoriZdRDrds/y5CDsJBrwvg2RKJ1kI2vVw7SThxRCwpmk33VNdUThvd1xDACJV9S5l+PgJEhIWe4T9EgOjP5QA5HwEiEEtjWr8+945E+9efNblIgkY+r+5NOnFAe/fudj0EWZkzHUk2zkFWXyPyQJnNJ1BRixTTz9Nn0MFfY8aVLHMITSPDXBFYIqkUdSDA0CmuAUhEtIgwESurQzq0rOsDkVrbmTZQW4sA0b/TZI7YFc1d4xBoAuKmTpdne1DkPjvHDSJO0h1LRfCe/XMBadOxWjoo6+8+eW/SG+baeLMW3T9UqP7Yr+hu4R+NMeVpt/FMaiyJiPIFzIsi4k/RhaWoIlcuXUIsUKdz7iVBhOo5OMW8oTEoB1QOBKQcZFJsNhC10w05fOUVi5yidmISR9dTLxLdQz8TYEI8UXE1uNp+/NP/sdtuu8mWLV1gmza95IqkVei9ktg4gfRqS5Lb4Gc/f8rlxGfOygVo73Bg7qo1lxMJtBHyOJoxQTQdtzAcojYTB4Hi8Z5/6UXAnkUO9A5FjV9TWWcVAGWrWVuSiQuJgZwYH+nBPYYiGOWs3Ere3GMR+6OKX6pWCTHAHq+N5etDcfmBtAOm1DA3QlRyo5p5FlNSGOfpM3leR4gRy4NQqGPsZ9k8fvaevIOUxs7hNQ0u3z0d8A4sGPDNB3D1IAXylfbCf9xiH/9+BfOVCl4B8wFDNK9rzpMFbIj5Xe4u/f4tiMaP/zduERTtihgcAvQLAJRSp4fW0llZGbb5lZedy2MusXxdRJGI4NNzKKebiEQRiLfeEGNPb6hGfUuEJZ/XgT38PHVY6Wu1Xo3yvbOTY4kFA/RmbCjmxJd5Rc9PG4RHOCBgOWBoZmYWsTInHcHgQcSI1iaNgaWXrKRrogKSvwQVbo3dd/c9Fgh4vXPDC6xpZtlzUPPjyOjl+X1ly6v23odm2z9/+WXik25jPE5YCWS4Ojxm0P8iYUE0MWux3OtgRZ+whsqFJJKkG/FEINejgbm4lj2E4lVSEAqImPag9PfJJ38OeAmIz55F7o8xyClFdPkiHOgGiCyjN0ZjZqoOaBwyLskB8+MQm97MyRVlFBOjkNe8regxudkyWQOLIG9FHB3FuXrt1dcwZ/VC0sVYHv0pmhO96akIDIvBgZDqnidFRUlUIdIljU4rEQLduJsU5adZRoSkSF3Nf44AwVHry3XgATAv/q4g/5Tl3o27pTwQYoK1CPDPEwFITy0xkZMDOBT6rKFtxE5WdtvGg3RqoE/4/rc+RExTI5E5/cRsnrI64oKWsQbnLl5g9S31kAMQkieP8r4j3bUdYv8i92d+3nGcrtH0m6UyDxD5GI9rb3yAZwKHq5xzQ5P27K9fpOx3PdGjh+m8WkhnQ6sVci3DUF37hfvbNdetAzT1cB0rExBxWpsUJegDkSiiVWKGCZxYo1zrNEg2FTyP0rHj4w3ZzxreA+EdCmCvfaKm3pHRLhTcHtbb3ovCO8ee+LefkLN/A90JMRCJR1D4pwCUs/Zu3W+XXXUVJd6RdL7tIzJotesJuvMfIC/O/tq0udnN4bHsD5ct88GtKpcUZA9xPyFno12lEs/Hrfbwh5fjYvF2PUP1FacsnlgixaMNM97Liissd858OktQ+DP2tBcOpF9NkU35EI852bmOIKsnYi0DByvMMM4VyErtmVlzyhHANNAfMAdCtwugvbahFZIsyBGmqcTyJDFWFDmknrguxtAQa6fInHjmo0Ei9vzooZPoKAryUgO4vFTkBPvLSBzXgOX1fO8TJ085V9yaNav5OTnMh350HbTYHhy6MxBoZLD2aj0+KpKbvWADzg91wp0hYmn5JZdCbrW7PeriFZfgLunDtTZsh+jU6GTvGkLfjwf7vjHWRPVHOaEA89dX3pNtR1vm2ou/eRkHVT3XDhESJEh0JF0YYX44ibstmH21N/cgBrdsO/GG7QzYMSKG2LLyPQHOEfzE86yrA0nPjjqnFP+qPhR2tVbB/NwMCaKuHe2XFD+WlZ1hi5bMw9EoUc9JWzkz3hVfnypiHqqsJ2Yw2sWDBYnMYc1iB4ALDgIE15ycZAL4uwDHqyE3mhhnFS1E8SKwimVMr750BXsMg+QR6T2Oa7qIzqUG2//ft9hH/rOR8U2fBWtIFOXjiUmx7szQBCPZA7A/j9LwDc8+7foDvVlXFy2c7/Y8bawf2s9pv18NAdXF9V1z2RWIhUo4f8x3bjGtHcfolZuzcAkESLSVc54o4v1NMk9oDKvAOyMtwWYQZdVSTwcUwgMP1qkkiMRmOohOnyohprLdhpj3Lll7BaQssW+Ungfjeme6wWU4YtG4XwI5R/mOethRukJ6cD/K+XGA7zd35QrmI08i2Yj1YuwpwjgdAqQHspNH2fVNzciY6fo/Tp4sYT6tZ2/lY8l8Pq8w+lVC/XlWcPThIsygfysRUYw340VrrUg2dX1o7AczDsZYF5sganpZSwMRU3jxNYrpHZajlgVePT6e3AQJBMZYuyoeW2azP5XnSA+VxcexZ9AeQpFmq3G6RXIPSgrOQJCVMed4OIeJiuY1vpbjdFKnkwiWTp7nPOJ35fRTx1QkMYpNzbjUIfO0fgZThK59gOalduL/giF+GnD0rFmzgnisIjued4yYMwjOST8EFaMIwNJwkwbYhx/8F66v5vdzSA9HaPw+CaLnZpoAOffQzqJ0kQC5gC3xRQLkfBfvrQeoLuDWXnzpxSvwpl6BiwTIhV7eCyUwLvT1F/r+3+zX/73Pv2/953uDCZD/+OV7iP71YiOIZZ6DcBMxPgLfRyErRIJIFf6huxPsmR0AKxxWVCA8BTavcERHK6D4JVjihwEC2KnbEtS6Y6iP1BvRhz36VcCbqwDLk1Ebl+IMSAbI6CA6JSRypj3/yk574L0p9o53/dSeeOKbqIg6AALaXe9DXWkzSt1xK6tp4RBeZfNXLrXNO7baEOCX4gVUApqSnm3/+T8/tR0/vNne/WilU4zFcLBJ5WB68MA+AKSZkDNzbQ/dDCNECSSyWW/taSFTOMMVjuuApE22Dm4RZMjPzUiyHAAiX8otgVWstPAMNvRER34oT7meQ93AGBtd3p8cCorL0QZboLEcIFJ2hfK1yhKuRk2rOJUGQDJFXKnsrxtAZcHChbZ7714Xq7IMYkcxK0Vs5qMBjqQSVI9BK4SHts4Cj5Vn3dDQQB5wrCNIthBpkAnopp9dcOaMK00XgBuMYlVAnx+fSUSLeicUp5VPoasOBPpentxPRUdILz821GeJKKyDOTFFQpo0AlakAkw1Qto8+s4wu/JTh1FUJbsOkFAAgBEUnWH87sOmfs3q1Q6k1jXQgU1g9IrlywDbTrpc5Juuv84KTuTzmn5XDpmJEnUG8TFSnJ05WeDAILmM4oiGEHiiw04h1zoc6/q6devo/zjG4ZNSWWWyc3haS3xAJde2hoN8F4fcjz00z779wwLXA6LSzz0ojkWCxAD4SOk3hygYgY0lxUWOfFNMkIAQETOKrfBC1RcNADYAKC+MTFEnHYC+6v7oQiUrxWQPJISiQY7RYZAOOHbkSJ4rEZ27YCG51j3uvuiXXCZSoFaSF55On0w4B62nn91gN95ym4ssU6Z2D+rzJg7FihxQ0a6IKd2nMK67AGdZ9kVcifDR59b9UseK7lUxCm4d3lS6LaLSV8XtZ3sr9PPPjbma7vzQJDVNgpwbhaWv18+YdkhML0bnLkrn/vdn7o93BMhrvyZ/Gyum+zfFSEwp2eSeUdGzwNgi7qXrMOEzymUVy7Vq49r5AAbXVlWiHidChhiPDkfs9TmXkyJ59DmV8+/KL/lH0WA+PGv6MSKFpMAcVXwG402gogAJfa1eMwbxISWfgH89Dy7m6qwTxHXrOJJDh1JFiE0p8Ny14x997bT7RX/2qfv+9smPP7aQ/yFS5Bu/anKfz0NuEGWoK5ce5XoIYIw/gFsabrJM1OyKG5IjSt0d6khSlEcyWeUpaTNc3NAgxbeXr87lzowDGjfgZCuGhFzEswwARMmu3H4bNjwNONxNrN3N9sLzzxCBlGOrV60kLqTRkph/PXkfWmOamEtVrCp1s0iQThSy6QDve+mJEVivKDxluEeQay4VrgC+Lp5XHxWusgZ4THjxzJKRD2iXRpRVNqXl/jS+DuL+GOF9zkUJ31hXA0FBLwYAx7gK370gI8tRtBJhGMxcNjMbhS1EyRBxQYPkg9czz+qZjAC4CfAP5Wf24DaohFRFaU/0jaJh9uQfsXve8YA99/wLruRWylNFHWYQAebN+DsKcXACgGbzE3fap54g8o6h1qbISOZSF92GIlZ9MlNk5ARzbYI98gSRR8zDir/qRa0ciiJZoFQGilv99zNP/ZL4jgRU19nMR/kAvMsdqLNnzx7nzvnH9y2wgzgIlDEfCrEi0UIP8TIC3wU0iwxZOH8+cWcQiz2srwKpeS+OUGD8i4hR7F8pZekLXaE9ADJkThbdXQJcewDipa7Ngfg5Tqlx3rGjdi3zdDrXnQvoyuyzKaZPILqoi3W2BaJ+xSXD9rZ7H4fcXsL85ofrIMWVcEei2k0CXNY8p/HSxbVZsXw5JHOz60ZRkW643Djcs2LWlyTm+CoIihkQHurEGsUh8OrmLW4OU/yJMuSTUtNdhIoPa2I+MWnRqOjT6BorL0elnxTnwGV1DLmuIcBWxbrJFah70MnPUURSAj/nFD06mqtacL4s5xoLv5J7RuRHLIS2gL0QgGgVHFcjjlC8nCfzURyK81nEPlZWlLl1TfOgCF4RICKENRdq7dP/COwL4jWDRDEOiZy8CsXy6SHIKVxtKLTlqh0mYqajthzwL8Zq6igW7oAsqekjwqfebl9/KaBzsEXgMJUQ48WXN1scrq0MlOgzZ8+0jKxUAMtiBBEh7r2EQFz1kGdfdKaEe3aV+QO+eUJiNDeUAULKhUIXDe+vFgV+X/swxeX0GoQQoxWXYc/xvT0BUnsBX3NXLLKrr19r1WUn7bI1q9w4ljMqL+8k80Oqq9YOwkGbTA/PydMQBbjSRKLGca/Ly2qYp+mQ4tkNmRh0sUMCKjsHiE9NC+P5w/XqlWalBQ040thDLsoGOC62CADgvpZR27rrIOvuAuK+GBMQMu95eIWb/o4eFDE+TBxOpd13v6JWp35t3dzk9hJdjKWZrMkitRRjVqgyZ2KDHnzvQq5JGoYLxQmNmr8U34y/AUilfv7NgPxUVI/WnBZIeh/moShU8qUizojISkGooMgs59BasdRGcJyO8t+KWDuD00Lz2zXX3sD+q4s9Q5frF2qCqErkPoWw/xBZVoejNAjCcQ7PZRfRnep5GESUMqyeIfZKei5m4cADFbejXONooklDcZP4I1TZx/5REUHXXHMV47DSuWsEEm/eson4wVwKtpNdwbhIOol0tJ/S+JUrecu2vYg0Em2YNVFuktVrr7Qq5uZD9Bc18SxkEo/WAXj8lffLsfParxePIzwYmrCqInp/uPdllUU4gtYwXxKv6jFkS+fPMrT81s/18pKDjolP82cTkWBe/sGU2GfgaiB2TtFIXK8OiPc5CJKKuKbR7LHjiEbd+Mo29u8pRDeWEY1Y4ebkayHdVl+6nJ8TaC+/8qLdvnapHaekvqyykb24yBVf5+gYwMUVzJgfGh10hGcgDjDFmqqc2w9wfO+uvcSIDVgr2o5mOSPoFVm5cglEOyIBSu5PnTrNHpPOF8iUvf/zNvvcjzuI9aObhnEt8kN9HOqiq+U8MkjviPqc5PgoKytCWDMXByIEBGcJRcBpX6KIxlqETXW4Ar0gabNYH+QATkCU1Yprua6plfNEO/F1Ky0cl913f/CfrCEz2b94usjAbIQ6dRSaZ1M6PkD8VjSxckO4Yzo7xuifKiICq4x1cw7OrGyIUXpLJoY5tzG30GuycslCCOVOS4TwrDhdaiMIFF565iVLJ96yfKzfbnj72/jenDvou/NlgUhmLVmycA73lf6vukrnwtDeKyhQXR7hVl1Nx0wt5Ah7z5ScFAtj/vHX+4SgLDp1gt8RFbEnK8E5GhkZDWnu4/pGvIi5HINAn2QPp5J6iSlG2edpXAYppor1qZt52A9Blq/I+n/NtdSH97qeIl3PCc4FubNyIDK1T5+0S3ECNkBi5h087CJlFTGryNlu5pI0BApajxUpp7FTC8EuBYUcrYpp1Vyvc1RhEdFpiDXkxAjn+vjjJhX5JTd6czOuIsacxBYjzF1jQ7jkfCSi0PzNuWE81D77j9/A7QXBwtwgYZb201ofw+gl0zWb2l+73eU5LpDXDu0ekFLTBMgf28P98T9HzCFW/zwKqNcDKF7v71/vPV3Y698IAPIiAfJ69+h8f39h9+9CfvLF1/4pV+D17s90osOf8r3eiq95vff/13xP/xvfkBjytVSIv+Z7+b/ysy6UoLjQ1/9fuU5/7H3+LY3/N+NavtWfz+O38aJvzKfz+PGGD056A7RqQycQVip1AfoCaQUmChz88D0J9rOXUfLyKxgAV70Pc4jmEDguB4iUqt6oxBQ5EkbmbipAF/tj4is67eUXX3RZ9U7hzSGsH2t+Y3MPCrgs27T9gN3/ULLdfMt37F++8LDNn51iQ93NAATkkg/72aZX95LXSzQL0QK17U2WAWgaP3s+USuHXQ+HF0CEcrDbUI8+8+Xl9uB3Aar4wSJuVHqXqAgewBiV/C4GuD4NQB9AQSjCUaeEl626BtDiaiIESk/m2cIswD6s/OoC0cFoDLWQsnwVReCpfHeiL5r5uSGQHIr60UY0NzcXBRHZ1oovAYzJQ0knYKYOQmHRkuW2eftOnB7zXDTWIGBtFsCAVOgFvD5n9lys/DXOKaCf4Y3rQQSTANuq6mq6I2Y6FWoksQECxQUQHwGQz0R5v3v3bkCpVMsggqmX4tFDRDKJ9JCiTk6UJB20cFqU8fmUi+0HQaCILG32pTSOQPE0xqE5nu8dxcG0G5BkACWglKU/+USm5T7wguu6CICgUGTUJPnCIkBgEVznwG233cY4qHBAlg4YPlxzxbJUlAFcAGSFcKjxZrDmAoD+5H+esPU33QAoyWfnXgpgFTgj5b9Km1XwuG/fPgccLQDoELhdBcDQoaJdgNd3v+vdgJadHKrIhIfokcti/eW+jgRZAIBQjbNAMVgC/BJRTvpzDUpRcYkUEVEkACoIoiiMPOCuVqnA2yHl1jll+iAHsE6A+CQOceX0pggomUn5pwgHuX8Emqfw/8UckHcQ4TUfoFc506lc+2g6SXoAL9RFoux75cAHQHZtg3Dr5VqOq1QU4KILkFZWfx0AFW8mdeYQ30NAiX65rhb+FbCv3PFgQEwRkor3cm4IxouLzSJqpk//rxgB7uXvkx/u2HXW2TAdeTU9TUx/7Z9DgOi1v0uC4LbhoOqiRaYV7XzNIP8/wfvz5zPoHgq8EbCaDWArckNOK6leSyGkAnU/uE969qQu7enpcqp1Ad6KwOllvAuMVQTWMNfIl7lAjhWNcZEpI6gtBUjq87hyYb63YsX0PMvxMOXkgOADXNY5UZ9X18pdG0e84aI5hwCZIkqmCJCpbhCDAEn8m3d//DnT/++TIt95EscBpa1BgERSg0cRjZUBCRKtbg+uZS1zz/Ztu1D9474CwEzBATesSIy6crt63RIXEbHxpW18D+LQukdQHOeQQZ/N/HoKEKHW6msrcIDMZ5IdgSy9xEUtKUrIkWRuraGLCHVlIe6N3QeOuhiQPhS/wWF04rAGCRhXDIw6LtIhs6srSyHViB7h+y1r8yoAACAASURBVITiUtM8HEgPgwAKxVkk897l9pgg3s7fe4w5axJSBMU5ZaaKYxzlM3kAaI6hRq+qasHZgIOF97ZwUS4OmUaIfeWFq8tpzEUP+rOm1JVSKoxiuI8OKimZJyFcGpmPfFH8BjMPqwi9HrVrMnNuZEysbXx1iys19mcNaIVEeuxTC+2fftSIQr/ZZel7qbgVQjqQ+cE5AvT88j0efWc8BEidI0D8tHYBmM/EGadCWjks21GtFqN8zgW8CoMY6AG8k1NjBoXh++hqeuddafbdJwodoVhbW4OqNcg9VyKANa/KhJKK40pRgKG4SgIV6QLIOso8IhJEXTyKuJMjQyBONMr0EcX1ASqpWLYfQDorKwfgqIR4pVm2cftWFz+YwJowCFDaw9pXxn1cvHyVTaD0r6Qw1w/iePHiLrvvfT9jfs8hmmuBrUDFXcN99OE6jvFcK1JHxMuLL75Ap9QlzLEzAerohmF89PE927i2IkMyIZhrWAMUUyjSeniECDBIJokA8vk9hvG5kALrI3n53Ady/CG9Aljf/ACtkyGRBKKmMIbaUTenA+6WF0AOsIdRobX2JD1ybzL3qJtrL4RSMqROM/PyQsBnRTUqNlL3TPerhM8JjQYAGOmIVxe5xHWWqjsZdX8D68A0+aHZRnORi2dkHfKBbBpnLiJRhegYFP4TiAMyvW3yVLtNsqfoHsKNClCsbpMq3JOVhYDe3I/u7mGAxxgb8sKByXqwcjn9DKVn7Iqrr7NXt+xw5clR7HMCGP/xEAYLluQC9BfgYEoh5qXLdZ05oA4gPRtCa4jxqALv1o46CJBent9W1wfkg7DDbwIX30SwXbn2JsDmXbZpx35LZX+znLWybQQHmR+ugPF2u/bma60ZsJgZl/u3w0U9XnfDlXbkGO6My5ZxD1i7Wa+vuOYaa66tZk9QQxRmjd1zy63mh+tDRBDNGdbEOKxsr7QkCq+TExfajlf32bW3T/VJ6depV8pxtqwj1u2k+Yf72eyVU9n7+Qdw//GcKPYvjOexDzV6IPtORf7pnmo9kftDDk+t0TGspVqbCopK7SQOjwRA0fXrE4kEI1IOdb035BhbQsBgb95rFeRJpEUl4fJpa8edW03E2gB7tWzXG6Ri6NsRN/SxTu9HeHEjTqFugPJwnocmCLe9/NmlCEQUCdiFU6BNrgOcCgE4n+RgLQHUvvuB+1wk0Bmi3JIh9gYgvVRifgbi6M7b17tOiR3btzlSuRWCOAtyceuOPVNiHBylWid92Zcp3qcCJ0oUnzEMF8vxY3kuKjCDvXkTrgBFsp3mPeu6uH0BnRwFRVVE+a10UVcHIFMT0+kO4Znv5lmvhGAL4DlQF9Q3PzLXHn2qAWeOH/NHgouSGu6D3Kzrxk3SwhxHFC19MyzPRJzOtFiiZ70RDvXRGRfL8xWK66UQ0q2NuEGRhjMgub34/C0Qhx2QJG3swTLoJKokAisqJsH1eRw8nM9+sg2Sk2495ojOrjbmmuWIXOZx/Yi7Ym+5KCUaQokITvoBG1p6cUH4WXkt8VCQD4GQS6PjciNGQXKGEBkY4eK4BiBIdm/fw7pBqTUurjb2EqtW4RpMioegi3KRvoW4P9raOu1XX7/SPvF4DQQi6n9A8RH2vd2QhJPMm64su6EbAQfiGcRWjQ11DjBfCuEQxBwg14lAds2f2re0t3fhNCqGzOt1c+hSSNVK9svaP6pMXb0rM3gmowHkd+7d5+JpQyAco7mXqbhYKJ6wQQjrMM4iKk8fZL0rLGliPznqzg0B7IXT6OUIh5wLJSrMw3PMddzF8bVyZMxAfNMMUeTFnLln6x7zYLx4ZUDmzEi1EO7Pjk1bcTCN4dgJw9G/hvVkB05jPydMkkMuhPV/EGL2jBwndZSjsy9th7Scz7o5wNloDY7ARObcHtbFY7jmFLcoF3kI63gRTkIV0w9NIJfABTLK+qtzpkRHznjLfCoCxItxfOZb7BX4lfHRgxDQUWf7SHCF4K6ayxjJwnksMmQMUqL0VBGuz3LXw6L3M8GcKtFZKM94L2dWFaP3ua48xBN8hli652IgkkWYt+MyV6SbRGPa34v8GOB7yvHqz3lFewDd1wHWBrm8ohBC+NC30ksknqJYg7yjWaOC7AMPPkIs52IXmSbyIztrNt+jnfMP+1UR3W5/KQJEO1AB9hcJkKkZ/SIB8nr79jcbQHyrAazX+/z/f//717s/FwmQP32EXCRA/vRrNf2VFzr/XOjr//x3/Lf1itd7fv+23u2f/27e6s/3hhMgL+/958k8OiBm098g67a3Kxum/4JDkxwFAhAFvn7s/mT73q9bULFHE/PQxSEgFCycnGXUOVHkk0fzbxyHwCIOcYpU+f/Yew/APMv73PuvvfeetoYl2ZL33sbsvQmEEQjJgZJFE0KbND3Nab80s+RkQtKEJmlI2GDABhuMwXtbtmRL1t57763vd91CKWkpLsdxQxOrdWw0Xr3Pusc1c8j6HwAcfuapJ4mTuNh1NCi2qR0gbAzVVtyspbb55dftqusDKEz9ud1+22V26UXLbZQSukks6n6exP809NiRwnLzwfHRQsxAIbEtTYMTdsWVV6EomrQtW7dh4yeWA4Ckic3qlm+usY99t8y9X/2+SBb25Sg40wFRLiFCYdvWLSyMxyENZjhAIwl3gCJgxnE3zE5NBPRCcRoRaBmoRkNRq7KatS6cHG1sZGSxjowmJxelWTkxJyKHBMBGAYY4cBZ1ozojlPsLZwI41mLrLriQToi9LurqbcDzYdwd44C5cwFXVDI5gQpJr+ePkkklslIvKYc+HCBthGMQQCWwRuCwMq4V6SS1uwgQ/S636EZ1VMd7FOnhi/LMmwV4CD8ThuOjidJTqY+1uBe4K+BNuw85QGYTrdLHJjQRVa0yrRWnrZLCGhS/HWzu9/zoQrv5m2WuyDwSZV02irnt2161peTgJ1MmKJJMJfcCrGogIDJ5T0koYbvZZCh+bDnxOr0UnO+nMPjBz3wKwG2QgkQ2jmwG9+3Z7QAkRUgtXbrYRSaJUBJQJGJF/5a7REREES6XmcSAKcs6gA3ZCZTp/jgBbrkk2L7+o2N8jZxzjk2AqWKtdCCyy6tfYjbqsUGiw3QeBazHsiEex/niiXpPRInAxhSAqy6Vd7LxlApZkVvKz1ask0D1NPUksEkUIajy+ZP0FSg/Ox7VXCLAaxObYBEwG3G9dHK+5QRxanmA9gRU02OcbW5np1TLyqarQRnVKNy7AN4KUIvmACrq/SnmSpt+dVikseGT2+fIkSPEYhH9wnOo9z/EtR7kfSn2RfefPgSyTU8606SI22r8Lvbp31wiU5+fcoD8+4nqvdwg+v5/T4DouVKMmw9q9UjcT1Kzq3xegKKAV0VdpaJ21+fVGdIBmNmCUnIROdVlAD6K/FJ0ma6ZAFvFuyXgbkrhZ1oBRvSaImMVgaUSdE9IJG0qpSbW80YUtetCGZOCnXtQMVkiDPX+dX/LCaIidD0/7pgUgcTn9UfHPsRruuPXFvUdwsM5QFSYzSe/eHvCnxT58V5T3DQh8ujzALZEZgRwTmcCuOTikpqEuCMT0Z5/bhPOJaJ6yC+PxwWSIBdIRRHOP2KxuIWeQ1E6O2c+4De9A6hb0wDytr62mZ4RssFx06WjXI0BEEqIjea6l7gIIyljdzEOKg7mksuvdvE9h3CElVNKHgBoQiI48RqUjPJcjgP+pKFkXryArgeAsILjR93YOErxeHlVHW6SVED+YFSrowBGkTxlPGQTQ5AfPHcxoRCw3oA8EG38TjgeSBt/gI1h3FrEcfCsDeJUU7xKN+raAL5XJbOKP6tkbJ9DlFNrk2L6QiGJwojFa+IZr7MXN79KBjp56ahulxPpJcBdz20HY/F3vvs9p2S+79OfsX/6wQ8BGCfthe9fad98np4mHAWK+xBg7gkg7ggQDtLdn4xXj9ybaF/+ZbMjllSmm8zzsHThPDt+5BBK/VoXi7VuzUq6DFIBOY+6sUlusvVLJ+znT9JZgSpcBGwbz5JiEeWmSsY9IjDHh2NSQbJ6MGIByQOIv/KD+PXi+dUzWIMjSwS7xpqlS5a5MUidV6fIWQ9h3g0AxIqNjSfC5TSAFvEjECUCXFcSuSRw+/C+vcQgrkaBbdYKWVTd2mM3IZi493ObcNik2YK5WbZu5SLIKlTKzOHeAPH9EMKKv9I4W4G7I2/OHEBAIlh4/id5bhVHJLBLI1wiRPMYY187a5MgiJqTJ0vdWLCY97rl1a10geSxdplrr7+5w42dbYz7KiEX+RGLE2Q2wLUXN6zcQCpzBnFzJLXmhSSIqTrGoGTmIZGy+/buJZ4v1c2zmRB6UwY3iFjIes2zEglE0nGguVfjbpUy5pmXIzh/uSjvFTEpxf1UjJ46MqZKwUX6iQiRr20UVXRicqd7LCfLyM4HMB4h0nOANdEAQOXOvQdcJ0ocpOSaZTinAITrGrsp/6ZzRaBmdoLtPbDHbrz5VnoTqoi7OgkZchFRXD300GRDwtFDVlYEOA4AC+Hmj0gkjTibrg6VHNNvRTzOJED1adY6R47u51n1JPc/yC5csRYChHmmiTVM25AVFlUDdrJCAbyuhKCJYWwYH++x2IAeYkVXQvzg4kAT88YbxxxIn5EDAdRcYbfcdi0K7GI7cey43X7//7Lh5hrK19ttx7YDdsdHb8c9O2BtBaessS/AOlCFBybj6AWE7mjvs+98/ds8Y//bmo4RddlYZXOuSP694autPggAFUHKiEqWcTJxzZIg94ogcIQ5TpVfTxGoItvl/IjD0aN14AiA596DR6yUZzlv/jwiPMNRydO7wJgxwrkLlkAEbnCQMaKxvpm5C2KC+0zkRydrxCRIgLfeestFil152ZW8PhGfECpXXHqZK40ex/HcWF9tr2/dbJ+6/z4npOjkvA32j7rCeA/Iom7GimbU+rMXzLduXucUblVPRb1BcqrIPAIA/yM3XUdc2UG6kpbwzAYC2vY6UUoVY6TWId0844t4/3KHRjC+hrIOH2RtNQGZ+iYdILm4tILpvgiBCAliHVRI7JyEM7qnx4gtCw6LhyyJt3bWqW/tIRqJxYlERF48E03cL1LmSzz0yBcW2ONb6P5IjGYsxS3I/TQ6iCv6VB3rtSLETJE2wcDaP9LHWEg3Eu67xMhQXE3N/B1OX0KQI66qOJce3PMzs3OdCKS5sd71O7Vzj8fKkc1cL+I7ZQYELh1N6p1Q/5BELASzWUZ6EiRWMOsg+oVmL7Pu+hPM9952vLAKEqAV0jUU4qbJgvidDC6Ik/yc4yyOKNwEuXSJcWqlXH3fzv2IUkatlfnNB5Lnmmsuh/gMxCEcR1H8G6wzT0P6DtnK1Ru43n0umiyIczjIeFlG38sYhHlaeqaVFtfiWFvljuHwof2uXySXjjt/xASKwEpinmtlrAqE8NKccUr9FLiqFak6j2jVCDnFERjUS/yCEquH8cKdF/oGE1TSDaEngY4KxhczpnTgDJI7s42/TxaVMcZOGAYUVwQfBbivOWiE5zmcDsMo/nhDgrTS2efLk5NDZ5EvCyYvXHO7tu+xIuILV998mQVwnYJxNPTgTNr95ts4QQOJdoNIgURhmoRo6XNkQCzEWHxUPO+hm9ipUhxNOFbo4unn6w24eOR8CYeEGeS+HmfNUIabR4Xvcj134ehE1cOYhkMcYlGEn9Zfo4hXRNwp3kzsfMWjyy3jwcOsNbpZU8ewFozmtYljhNDMwgmVyPohmc+LpC1kTCHUi9dhvqZvionUza2DrOnkANQeMJT1oxyMivydcmlLMDPsxuUu9jUitTSsa8+mD3WRyJEi4lrgooRcXrzPaJwsMfypg2g6DTmmvcCs1DwL9kyxBz75Bda5A5CckDU8E43s9SIjcCMiUBIJMu2wPk+A/PvV53kC5EyQ07kGEP/YANaZjv/P/etnuj7nCZD/+h1yngD5r5+r6e882/HnbH/+g7/jD9dPnOn5/XC92w/+bv7Yx/cHJ0Ce3Py5SRXGCRRQP4GUe1KqywkiAkTaFVl7pVr/1M3R9timbrfBl7pUZYgq9PRksz8DwCWTBWspFuNGgJHbbrmJeKwG++efPGp33n47G4MEFvYd1qlNeWCEJc1caN/78eP24EO59pm/3GS33HShLVtITNEAkQzh0VZykE18MDEPZN6+zcZ1GOx+DvFaIz7hbPR22FUUPQoQqwSQEaSZD5jcx3ve9+iVds8PqtioEqnDZnicBa6qj2ewiXALa9wdkWyWlhG7UUNZc6BUSGwgEth8+tD/4YeCLJUNubZfUrV3s9DVhqiytsHWbtjgFscH1WsCiP3uKB7F74hIyp0734qxp3tTopmKcroDFaAUX8pf7lYnBxu+JOIAcihxPXa8AMAiCkVXHwB5E7nM+PNZ1Mcr7xxwt4QNskgCKd8FGBUSPaYYEAHdcpscZUMgsMoXVaCKFquqKU2HoBJ4rv6OWqKfRgHUtCEW4SCngVTyHSgWF8/PpQxZ24lJQDbiuiBh/HmNWhbzg1zvXz+Ubtf+wynXG3Dl5ZewCTjhyhIbOd8qcj9IT8dFkErf+MY3+PtCW7KIonCu9/Fjh52SeeP6dfbyi8/ZfffejcoYVRxqX5UtZwDiVXBc6i6Zh3tjzpzZzs0i0Ftuh3vuucepFvU5xXaJAMoE3FNmfgHnsAkySqqvBz460773C9wmqKEV+aJIAinNpeJWzrBUoPpvfYgY0euoULEfgiYKsHOQe0dZ23EcUwzq6CaAQDlGxrnmAlYEWpUQTaYILZ1PfxRmnY2t9q9PPm+rVq9zGyZtHNWnUsf9LuBBmywBh1KE79y7z2bPXeAUuvUQS4nJMwDzUtjcVzqHh8AVkVmpnA+pjJVD7GJdFKnGa/vhBmpic6dYL22+BGAIvIcScJn8IqDcsbHx06JI94SAVf33v/9490Lg3Q6Q9xr+3msC+6s74uybv5ZbBZcS94MaMvX7FfkQwr0ppLCLTbtIJynPVUQrkkRKVX2vun8WAPocPnwEpXk9is4l7rj0HDUQH7aEGLNorkM5nQZZkF5tbGS92ORq3JGbQxEW2sS64wPkEGE0XeCuuLfffbxD7sjlNAKxKGJDH9NumKny8ynyQx9T/z1FhEyTKA/d8adPgOjYRYJ869cVuMHoWwJoSocAWcV1GGa8Cmbs2r1rPyBpJfEi/bgu4i0Nt1oX0TwpyYor6we4roFojOA5g+Dj2mTjQDgEMDsfwDud/HIE+IDZ5HgzrwwBkMRw/9eiED2af4Jxe8CuufEjkHnEQzG+PkeJ+AgKUQ91TfBsSAU6AkERTl/JWqIPIykorSBqpI04vNIaMvBR1WZk5vCsRAFeMK5wD3qAXoYEcSTD3eTshzOujVquugp4zjwpJg5EkdsPctQ9oGz5IeY3nIEQDh6eUukDFhEj08HYoAx3kTmjAGfeKKYp98AR0Mb41EPkUJ21AaB5Mt7eePNN7h7KJ49ffRmKwlq2ag3H4WFv7Nzl4mXiIUC//ZlM+yzzkbp7wni2ewFbdcsq4s3pRLn3/uneBPvSL5ocWRGJkEACgowZybZtyyuAsipH93S9C5lpMyEPunmkJm3Z3EH7xbN1rmx38eKl3MseLvZDROkkBEccwNE4519T9IxUondw74VxUYaJrUzm9TUX6Hnu4fWCAaQ05s7Nm+sKwfXc7d29jy6kxc49oHNcylgYCDnsRYSVgP4gnsMJ9buwDogDaN65/6gtWn2BnSAv/oorg+2uz77ogMEVi+dArKWYJ9clDBB1gmvRL3AMwroKskll4lLtyxHYxfihCLZ4gKtoxn65kdz7ZD3SzbGN89wf2HfUORrzmGfLiEPJyMpxx17Gax0nwmoW5JQaBWIYT2T8WorSW+XSo5x3dW0NcF0FkGk+1D1bQERkCo4Af5jASsbmUAA9jcvq9BLgKffZXmLZQgCaFScVDfGk2EIRtpUQ36MAz2GKGEMYUMd8KyBa5LQIYjcmuz9ejgAJz+SG56OzOcrCx4jtwy012tFKNwiEPU6Pw/knecb6mCcDLIfrr66UyhK6BFgDjXlHWA3zQWAEsTEo0tVHkpCY4o5/FkT/S5s3UVgfyfojC8KG+FGOt5fjyKOLgqnRPc/JkP4zUceLXOwiBi+fuTqCaKG5nIdgxthWyP1gD39ELOWse8atspkSY19if/ooOCbe7OCB7faJGxbbVQhVvHgGevpwVFWP2iuvbee+77HcBRl21TUX2lF6csK5T2YRQ+YXKqvGoBUdrbTsmRCsw+2ow2utsT/MCusabfYaXLD1pW7+/vRnN1jj0VF6IsLt1Weft6rKZjt4vMb+9zf+0Y5W7iXiK4PnOpD1JiQa956Ip0TWnTt37eSaehAvCrGAOEfrkC7cMou5JpHM+75ci1LId6nSm7sH3fnasCHUmmsCiFvzJTavCwFEsA0x1vnjTGuhp8yH8ULkui/zezdf72c8Op5/FFA9DjFINsIHolkZh6675nrGN+K1CvNZc+KI6my1DWtxvbHmVJHyIJ1xIax3y0+jFicebpJnrRZnrtaCfgDxbYgHfAG7lzPObaDbBPbZdr35uq1YuhSxQI8bgxWh1d5JoTZrpPs+ea8jeAoRiOh4E3HpDiM66OZ19u7f60RGZcyjtz5wv7VXVbj1n8g4gbw+3GcTkxBjXf28F8hgCGiNv34ISyaZz8sRb4hQGSEq9BufybWn3xwgHpH4OEiOBJ6nIL9g+oh28176LRun7iHijxqJJpw3fw7rukSLCvK1KIjWMJxmWldKgLObtXs7xEIosVuxrGu11hlhzFB3ToDWQaz55OSOS0hlfTNu1VX1jEWnmEfyEIpEce/2M4718Vz62mUXXmS+PC/qo9j82m4Ab4gfr1DrZ0zx4PkdGsftNTOGtYPAexwgjCuBxB72836PHjgOyUCcHMRLFv0diyFwEyE/5Lh49plnWXNAVuGwWLhklYuncutMuZohPhpwDXtB6svFcbqoxlatXMt7GKWrbr+LLltGDJoiFbXfkIOwkH6PEYB/kceKyyqGXFGH1gwiHnNwohex9q1gvbmYTouD9FQoctgbYD4TN0crYhFFhUo8IKKrmmupiLpm1kltzM3ljTgYuEcliklOTnFOoPqGGtZJQ4zjkP5cAw9IzmTWtNE4VbyICWsituv4kUJrZ0yYsSzHsucRdwVZ7cncvWPrmwyP45DHo3brHbfgSjrBlAcpRlSmIviiIcGHuYcbcDG1sy7Tz4oQnIrnjXXr9laivOQeF/nRAUkcBWE+DrkzjAhgANJO5fS0/ri5RV1XErL08fyW/nCxzf7iCdw1kgZMIJ4ItpWcy+MQgAPdHXYB0ZnR7F1GEQ2dPlnA3I4LOhDBGQ5OuXj72FNU02MywHwVx/4yAlIkhP2A6wHhd2r/2gNZ3cf+Sus8RaOqw0/7V/UsSvSifa1c2VpDdyNK0tyvudmbnw9gjCtirK+EpFc8blbaXPMdi7aP3/kpF5Hnz/MQFhoFYTiAKGym6wwMxbX3exFXv1eGLhLo3zpA3mv9/f4AA+I1rXHPR2C916n7k/jcuQYQ/9gA1p/ERfojHsS5vj/O9tA+TPfXeQLkg1/Ns72/zvbnP/g7/nD9xIfp/j8XZ+ZcH9+ZX/8PG4Hp8ZPffGxSPRZSTqNPZQPe4wBfKR5VjC6FjMBaV9DNIvXBj8Taj1/sdBnaUoMLtBlmMTsDECGT4ssgNiKvowS++YbrKR4sQxH3GpEB11DEmgK4gfKRhXYtqsbeQX/74U9+ab958mP2vUeL7LaPXEwsEwvTjiabBKSoOI2t3Z882YAoYjVa7dktL7PRGbbb7v4U+fSn7fCxo3bv/Z8kkqoNQOykA8dHAYZUxvvMl/Ls+n84AbAiRWCYU2kpdGFsZMDmz8myVJRWihdqRX05CpgzLzvTvMiBX5CdZv4oAqNQhikeqqGuwXVzqPPjpS1b7brrrkPJSpwR4I1ieE6jilUPhTYDAqc76I9QhIBKJhPoKFGslUqwG3j/yv8tKqswaQHrW9rssw/+JVFeh7BtDznlUglqTgHbysEXGVVCDIZUforXkgtAgLOg20k2XiJfBogmaSRHGt07aqd42/bGm4CCqDRZHCtOSX0f7RBO3oD5QWzytAEWqSJwpofzkZeTaVFsLjpQDHfy+xV9kskGb9e+g5RR1rh83bceWWUPPTEACIhyrgnlL06QhWx839qxAwBhg3vNp556ytZDdihz/jTOjY3r11gX2eazART72MQkA6w245I4cviQbVy31hajGpMKTASK3ADz2RDO489e1Lc7eF11gGQBYun6KLtaxEUMbos0srxFGKkroAH1nFwU996YYL/a1MJmjVJGVM9S8Yog8pCyH0BFESCKQ5MNXl8bYiM1jvLXjw1mBi6LYa59ZXmJLaPDRnnOIygpQzlXja4LgKJkYsT0cRpwUJvU1Ow82/TcqxBKkSjEwt3v0CZaBKAANBWmipSTm0e9MVUAPCpIjk1MBsiosMWQblL6NWO5l8tKnSG6vo784TlTMbqiYUR8iYxMQY2s8nGdp16AsRiARik3PdjYTbs9prsr9N/6M02A/GcT0dkSIBPkQ+tcakMogkmxNHrG5PyoZzOqWDPdC+EAKQIsFQuhfwsYOA0xqBz9AEg7xegUFZ8ikqhiyqnDtdDGNI5r1c75C8FRpf7VIXUmqMSa50vHihZ7ysnEh5TwKj5Xr4eLuXrHreb6PpwrhG96J/5q+nPagE7vH50A/x0SZCoCy+yhO+L/5B0g0xOjSJBHX2rEEQVgQiH4MuJuvAAs/D1wvpHfvocC8FMVgCuAgTGpMy0sKpxxaMy5J9TN0gFIFE9+eQMqesW2iEwRYLWQPHh17bQC2ngyIIVTNuqLc2Pb69tRmAaiYOW+iE+ynHmLrJ+4k5e2vmF7AMpS6NoRsKxoun6iPxJjI2zDqqWMU0Q0EfXSpYhjyQAAIABJREFUCQBUTXzi3kPHcbhFA3okgTUAdAAeKeskjHLW8VGUsfwdhDp5PeXo/RDu44wZOqYxflcH4IkigwQ0DTLG15ChL+BFEVP6XArPvKLvAnA7dHJ8zUQZKkZIERhzFy4hRiTUnnzuBfvEJz5hTzL2ab7sB/zJnTefPP/5zEXFvL+jFhoVh7Ol3p74zka7/1tEgzCPdEE2+BC3JcudiPRppah42m9BgvwtJIhiI5cuXugiBJ958je2hHLdHGJAFEGjThSVyC/I7rbHn6rgHic2iWuTMzuPObURAhFCX6QkY5jmu0CU254AMFI6pxGJxABofYzF2czFet4GAYFCUTlrjBzm34rCkjOlCBJ3ENIjk2gixWJ54zh75aWXieLJs5k581yUSDtlunMpuq/KPwKpddwWrVxvgTFJdoiInasuC7QbPvmkrV+3yuZlpUKuRbj7o7XipAOMBOzGQizXQSDoPQwxdos47UWIEcz4oejKQMZfWCrAL6KMGEe6mQ9EkvRDFBRDpG0EDFVnxijrllrmaTkv1dEgt2AUTlRfSKOFuGgGB3DOSbGMk0aFt5WsPYa4liIkluJSVG69xiiJJDSfuW4UxjfF1izFgeHF3PISfS/qgZqAWE2n7+LQoYO2gviXJkjpEgDKYFwgaxEDKE5T5ImcjDqXU3O2WUz21IjTVcW9r74krkmMF6wEgOQEoBuXCtC6DtJ/NyXk6ywegt6fTP9GOj5qanGGeuD+7POz54mIysiNsGtuuMreJBJJ1//zDz1sW17bwlzfaqso8IXt49kIYk3C+KuuJIjkUoiNGsqdN65bAxjvSQdDtYtYHIGkHlchN2Bp5dtvWRfkdDhrkFh6LopKau0IavcT9Tg3KUTfd7qW9VO7fePzV9mSi5dY1cHDxB8l4EIZt8d+9oQtXpWLQCUNIH8OMVDb7bo777Geonzz9+w2D9aSI92UXQ/w/LFuLCirt5LGcTvN3JacF8O8FmRrls63xRcQV3eUXhiu5+TguD393OtEzuVYMcRP/Nx4i0zAkcQadQ5OSp1jTwQMcoCUcg18eTZEhuTTAdPIuDObHrB5gOiDXFMd51HI97CoWKtoaHNA6SWXxRB5OQ4BQtQO7g0pxpGScy14Lln3dkAOuLg6xhap1QtPFeBKQDDC2i+NsTA0OcPefP4V7sPLGSs7OOYdjH2DxIetgPxl/uG+8wDwrauohQzws/YmnGc4EBoggwYUeao7Qx1fxIjecttHeIZnsS5rtbff3GqrVyxz4oqnn37Wre/8cBMsXLzCjTGlxOI1sGbTMV92+eWs91QeDeEP0dFInN0w6+tSorg+95cPss5gbQThcpzuvVmsx7xwP1VWNkBcQcQwfvcBKDfiUlEEkxyr+w4ccD15X3tglj25fZiotgkAaJxzxKSlQ6KmEgu2bctO+meSLIw1zW9f2GQNrDEzcQ+sX7XcunEe5EF+xwT7O1eNntdXXn/DMBI5556chCo37+eZH8Q97qFxh/c+wHwQHIwDELJZYLJI3EsR1fhCslaWF+DkQUhBd4wHY/xlC5dzPca4N7bhRPCGQKLXCmf2AE4NI/4wEYJ+YqKXuSOMKF26+UKjcT350ElHb0ZRiQ2yZluBm05KskUL57teoJdf3ozIKJz3gdCEeW+UuaKb0u4+xoJR5pFBOnDkdgkh2m98lM481P4enow7CF96+7pYC6/juAZdlFYAwhX1B1XRsXGEeUBxarMRD3QTo/QyjrUs1s99rH/VfZbC/ar1j8Rh2h/JxSyyrp31odZQcqjFQ7gN8/3FxLM2MQ+VMR8twP0WTlSk5pAg5gkJjiYRbrU01TCuIXhi3FePUgj3TcaMLCuDfHt7xz5IVLOglDDLZVyMDYvDUXEKMpaeG/YjInITUuMtMzed4QhyhHPtzxgZCjEaRedWED0YcnkMc/5GRCRwzU6x/xnFVcSnHbmUSpxaOSSICA8RpFOl9DLdiQ5TpOkw4zuupEdy3XiY8Zkj3AeML/SrKHZrlH/Pz8uBsGq3euISF0NU5SCq05q9EPLRk+vS3oPLEKdQC+voCcZSdR9GEfUWjitRHYpypqlkXt2BcgKLdBGRGc485oR9zDWKr5SAyYc1u9ym2sspykoOqzlcK837NaxT/fk5ifZ8Ob/t7Gm8iQhMiZljVKXYgw9+wcVi+voQW4hrbACnV1wsz5HGEMao3y0yf1eE7gJZ3yFA/nNo4jwBcibY5g8LgJzpt/13f/1cA4hnBpj+u4/4/O/7IGfgXN8fH+S9vNf3fpjur/MEyAe/mmd7f53tz3/wd/zh+okP0/1/Ls7MuT6+M7/+H3b+93j86Y9PitxQ7FI+SlZtDvXfUlDTZufyVHulsgWQdDodwKmHbou3bz2BSk6xMnxuBDAlChA0ieiORXQ6PPnEv7r83X7UeIFsVC+/5GIXlxXKZkyKpX27DtruA5AYx0vY5N2NkizKluSlsZmoZqsIyIHarbqC8vCAGMtnE97Q2WtBWO5Pq2SUjOr5bFy2Y/e/6+N32T7UQpO8jzZAlTd2vG1Llq20px7OsRu/Tt8AYIoXYJOAoCA2ZY21lKmzWVNnyfbtgHGoBpMA18P5+gzAtihKBBMjgiySzF2B9MVYn2eSNR7ChmfT5tcAySg7jCYWhf6MfkDrWgBfAR5SQkkZKnBVdmxlGLewAG9TXwj2fpUJewLivkxOfCfndf/R4/bXX/4y6qUGpx5WvJbUxbFEqISiam5kw6+s2lSiuwSMS/0vlawihaQMU6SQFuwCkxPYiM7Kmm1v7dzDhrcNJX2s2wRLsapbRRt4X65BL8DD9OAUgr08jUgHRWD1sJEIZNOmmBO9lvL1TwMk7dl3wMqevsUufnifZRIZlpxAgTc/J0BB7oyrr77adYAoBuuySy+xAwf221qy3HNno44kf1qRNQsohq0BuFQvyD989e9s6+ZX7FZywDe/8pIjC+SamUWxsMiNRx99zBUQX3nllUSNdANk5KOorbdLiZZyAB0gRhPH5weYKiJEHw9/co49+WqXy+sdgNwQqKWfTaYwOAEgXdFhNTU1EEZxlFdScMnX5qCY9GODJndCBeSHekGSITH6UHkqpkvgqzZH+p0C1QWIKW/cRYdRhNzaMWI73tpDqXCeU+p5c39p86oCY52PVlTMuoZhgG0NEGGtRBUI8FUUlggMlT2eAnSTC0T9MQcPHnJqNEV8xQL8icCQ20Ffl4pN51dglQYGZa1LWc7t9bvoq+lrOj1wTMU6/b5EbNoBob9dEbjbiE25Y6Y/3v3z7zVwPnx7rH37iWZXkCmyR+4oAZPq+JgigQC32CSq/LcTsDINoLAUQECqSBEgctV4AsCcOFnicu6vuvpKO3XqJOesjPOQ61S72vyrEF7xYAkA69q4dgN6iwAR2TGqCDBy66UgFIE0AsDicvYh9RTdJ8eH7it3+IADrv/Dxb5NKe0V8yYQXB+6plPujykSRC4bfc8X/swIkB9uoqQVsDUOkiEDt1ka4wAYKipSL3LJD1gBXRgdKJcDGd/iABs9AVikKJYScQCAWlElnipXR0m9AhCztDjfZqUlWwpRFu2MWy2QgCH0dQT5hUB4lTrgb5Rx8hQ53jd+9E7UwcNWzvf85pnnUN8uZQwgAgsV9GBfp4USTbVm6QLLJV6vvbUGx1uBDXsE26H8Ijfep0PYRqhXipiasUncAnR/BAcQqwNwl0AG/CqBTcQseaLs9UU1PgFYc6K0xJauWevciQLBtgIeKy5qIWrbUcZakSNtEKCKsxpmbG8ATGnAISdSbsOFl9okKurTFfQfcP8opq+6phb1/yKbR3l4J0rTzJxce+Lp5+00KvIiinDnLlpq330oy77yOJGFPB9BKJnJ3XH35vRzKSDrG/fG29/8vNGNRxITTKLiPbRvD90Zi5zLcgygLpBop+suDLAXX8ORgrJ1gOuyZh39DAA2tTgI6wGUgwG+FKMyAAAbzJynHhZfiu6ziMEagpDuIQpKY6CcCgIoFeWnsU6F3v2QmE28xiRjhGJcFnFM6k7RRHICp0t3L1ErCTOJsMtm3qgnPlF9DaO2lSjKSa5xQuYcax/1tgtXT9jNDzxvt95ygyVHBkCsZdhEN+QOnSzeRK9M8JqKTqzHMRECCV9HnIpy1xMhRQQKau6d4FlXX9AY/5ZjMBhAWK68QFS3T/zmt/aJ+x8AvB/D+VHlyI9q3I9yz6kzS268KHLwo4jA4pusDQV3NfNQPQ6+wIgEwGK6zHg9AeRyrskJqNgfnROphOXUEaE0C6A9gsirQxDx6tcqLjplc5nf1JGzEHeBYkIP0bugOLGLrr3ahiCqK3GVTsdjyr0iQkkESEcJLhDO8QjD0Sj3ayQEja8cbR2ccyJ8GnlvPZB1a+nw8KGcm1xG7lEVJQ/a0ZJWq+72s2NlbXbdR5ZDtOXYL3/1BATNSsq2L3MOiIzMGQB6nhBg3oyv3a4MW+PnMTrD2injlkI5h04dG6fzCjGDJ4B0E3GXzZAN61YsJ6qKODyAXiZ4iqzbAWnNjpc324u7qqyeT1cB+i2aP9N+8NdXc1/RiwDg2d7tY8+9WIiwAxX8unmWnBZh6zcstJeef4pY03tsooX+jI4SC1aXXA9F6w0DdgRXx4s7jlhVK900s8nnn+ljn/vMXZY2H5C0lNsJEJ8Laq24EXbuL7ZdhYCRgx6WujzPkjOTLNJ/wrIzUty1DiSmNJ65vhxSwIu1XBDPjmIVyxCPiGBXFKMAbv05SG9cCgDtsaJK57L96B2zOQ90JdiQKx6PYs5mQuHaAJgCHJcWKkaM6FGIJC+ejx1vv0msXwpOGUBhom78/QHDlceIY0bz9E9/+phlpCXZ5Revob8OMUA57lR16+Dg6Gxss7SkDJTzdBhAhIhE7cQFV8bapAVg/Mt/+0W3Pn1j22YnTPHAsVTNWqKcMXL12gsc2StBTREE52EirbxwjGheu5Bo2XbWoZGIPlQKrY6kXYwZQzzXGTzvOUTLCezdtXe3XXXVlW7N2NSAu6GFWNTgcErYo+wYLpZBnvcR5sUmBEE//z+rnMs7NR6XGM92gOeIjfR10PkTbhkz050Dondw0kq5N2tZ4/ZKccPxL8Gdza1nWTiMZhA/NQIx0InQZgfClkD2FAQ9cf+ztg6L4V4njos5A28A72/Suedgg1zfUGgIjl5U+VpL+hJXe/LEAWLpYgCb+1206hUbLsY90UBfSDHkSYBV1OJGwKHYj6spLAoXRjTj62SfpacwrkEKxYbGQH4HQEQ1OWdJG8T6kmWLndhlw4b1Lgpv2+tv4n4OY33ZzTmuo0+EvQtzYBdrTg/2Ah64IYaZk8YZt0Z5gL3otAjC8SEhQCcxr4vpAGnGCSJH62eJQFRc6s63djkHYQbxc/2sqeWSUHG5nMS97Jdi1KvH2KRoMUUczuHZnMAZI1pcJEEg52CAn/PCrXaSrpAu9hI+7J8aGaeyGd98+TyLGURjwa4fJIZi8mGcYc0NVY78dVFTOFDychfhtKtjjH7bvDmWyTBchoyLeVkLIDiCLf9wIets3L3sE7oYN+avmMe1gWxiH+bDfRjCXJ3GWiye+2WE61PP3kOu5gjIxD5IIsWPefgEWC0uSRWdh7h1byu9RUGIuwYgSdVvp1hlLzv57Tlu7TXjvgM8q8GOJ+gm+koxZCk4iAaJU8ZAZLMpgW+qLrdw7vM1jLPhrJmP4rYpKCy2mlbiuejlGGHtqbV0Ou7wZFzUfZzTalyCIq/buZ/GyCH2ZfybmmeJnySCTHGVcaxxBiBB4ihZV19OJ6K8CtyDEjnEcR9FsdeTa0fPngiQQcYGRXM1Kbqta9iyZizE1TVhn/3s5yGm5GuB7PanO42YsV7IzaDAUI5QBMg76+sPSIBM99W9N3jBut0tZv9zaONMAMKZvn4m0OTsfv58BNaZzu+5BhDP7vqd6d2f//rZnoFzff3P9v2d6ec/TPfXeQLkTFfrP379bO+/s/35D/6OP1w/8WG6/8/FmTnXx/f+6x/hdf8x4eZsjtPj50/dM6ki7RrKCBV/FYIKXerzAZTXiooYZqEphatU22PKUmDTMkq0xl/dnmLffaqJhaV6F8ZZP7P4hXCYD+h9GDB8jA1GIAtYOUQ+essd5OCiqAFoGEH5VFZea4//6iX76c9vt288Umx33XMrim/KZpvKsNH74P4otze2HgBwusaik7Ls+//8L+ZJfnkiaqDqqg7WloCVAM+9dHdEsTjNRSX77f/7fVuyfCXqTqm/Pey5L+XYbY8QUUEcRDSbjQhyb5tqKdyMIg8aMkAOgnYUculEY81gAd7f1mgziZCIlo2fzc04m58iXCV+LGhDycFugYSpBzy69pJ1LIA7nL1f8VRHyU4XeJoCyaEIqVhUW1Lt7d6z3zlBvFFCpaXPcv0PW9/aafnEMBSyuL7n4/eS61zvygwnUBx6oMhTt4Us5O2A5nLlKA5GG32RC4piUk/FOCopkU5xAHSFqI2HUPH5k4U/b8FilH8Vzv7dAPConwtADay4AZEgIlIEXPqwQYhjw5wIoZR/6ADllUSQcM3lABljM3sQcka564/eF2NrHtwFqLnYbQICfD1R4sW6vF8VdN56663OtSHVrCK6FDehIkhZ9Tvamh35pe6QVBSFyi/OReWvOJdw7pEA3oM2JXuJidJxLqfH5SAl7gK+V6xY4T6nUvRTAE4bLtiA+nYm6uZyzge9MyhaywEgu1HIPXRvjj2/na31O4XCAtCVKz8GAKC8/DCUuern0OdlJ5CyOJS8/ATil44RPSBgce3qFS4qppdsbv23H/ENAsPkRghkwykVr3o75MYJQU3YBCD1/AuvOMBUcTWKuohjQymVmAixQIjCdo5jDhEtB8nAzmfTHY3afRDiawOq5ULIjxYUfjEQNCIVFaciEF6F8wIva1HhxkOUyJovp5OeyZm4VYZ4BhvZWMYQe6KIMqnpBP5Pg6gaBKajsN49Cenr0+4Q/VsZ/9PK8+nB7N2D2vtNYI4E+df6d2KwRChAFnEtIzgPESi2FQemYmcBhDr3RRAc8xgPBPC2Q7SNsSkcQjXXzmZ+Oer8KmIg6nim8tjQ63qKxNK1V2zBTFS26v5oJj5MrTXa9ImM8vCkFJjPC6gUcaQPqa0Vd6AOAKn59DzKAaLjElHy7hJ09YpMl6CLCpomQaYjsFwPyJ1/Hi4QOUC+8ZsKlKKeNoOIkwSuYRbdGt4UIre1dNoBnBa1RIM0E5MSDQA8wT3uR9a5AHORdFLtC7RIIDIwJiqIcSWEmCOKtsFmJgB5PbgejYBVvig3M2dmcd93Wi3PZwtjXCnk7dwly4k087Mq4mSOEmEogjAIUFPl7N4UNU/iypuVmmAb1yynr2fc9u87ZGWU8LYCJJbz8zkoohMgicvpYvAkg15Fub5eRP15jNrc9Jk2A3fSIGBuHDEe3ii79QzlkyWeRx+NIpAEfp1AHS332OWXXuo+p/6gPogPxWr1AsTqvlSUkI43d+5Cq6LPIBlQ64knnnDEciug9YqVqyBBFgMaU4wNOFNP5vtvnt1EsfukHaW09aZb77Av3xlgf/3TTtSyEHQci+7p6edSIPnXcYB8+Z/r3Tw6yTipaD4//q2xqvhkoX3h3gx3r2/fS2Ezn1fhq8bBiy+90o4XFDF/A9CguBWJ6gdBKVBf5MQYwGBQIHMaIBk2DwuAwExi/FenlBxcIwgTRAYPcb1EIJ/m/GSyHti/Zx+9RlfaOGBXF87GYOamLVt3kJ8f6/LT1yybB2gFYQtoVgXwtAMHj084EUvzl9uGxUN239/tws2w1mbGBNuSXLpWKnF/MI6PN3fQS0WRMkSLCJi5kBDNgN4aO2dT3izCdJjropLpCMhQBjlir/ZCxix0vULjgE6/ffIp3JjXE11CZCfRZOJ0Dx464px+IlEyETjInXeSPrIMyPsx5swxFOJbtm43r2BiXeKSXcyaor+GAPz1vQJERZhLTe9iPwHMFKcSBjDeAXEeBnBZDhETCgmluKQw5k25AuXoa8MRk0Z8jVw1GpN1H2kcFQEi0kYESGcp4xCRa94B9BRpDmcc8gcgHRtSBGULXWpcu2B6xnxGbKyx3HpqSqwXIUhrv69t2tlhXcQEBSXQBdBTQZfAHBfBcsedH8MleQyAtJAelCzmK4QcFFN3dDZz3Jxrnr8COkIiAdBTIEB6u9ssLsqP9wAR00ehMmR0RXGZ5XJdslLibBBXD0O4dTJ+jwHs784vt23Heq2KuHx/1mHDvfW25V8+Z12VBywcULS0asD++fF95hsEAR40jLI+z9atn2+vb9lkcyAb0uOJmuwoMj/WiCNtkJ6VA7bpaINtPdJsUSl+tmLDPNZu4XbrJ1dRBk/UEPNlIuO/1VZwP5QC9rfazmJu20jiUwGy69vr7GM3r0GwEMz6J85Fj/kjyiiiG86PY1IRug8CG6nqRaprPpWjU+dBZDt8mXVRNl9eVWUPfHqljfYlsc6jXwUHiL8ieyDm/XBUDQHslrNOE4EkV0kIz8rho4dYPyBmwQU3wjhSU9tmmcvW4+ppYs01CIj+Go6iuRC/xMQR2dRWX2nDqMcDcDUMETkV7k+0Wt+4NXSPWhMxXE08U7XNbTZ/6UK7+LKLWZ8NIBYppeum3vWoqf/mmquvxQ1ayfoxi2d71I7gAhhnfFQAkJTsWuOp7y2RKCSNB5l0a+0+sM+JMAZYv84lIksZeA1NDY6w03PcwZq0DtA6FGIvDeHM/qMncD10AVQTB8b5xEPqer92FoRYJGO57zjj+Chj1nA/HWoxxH228767bNveQzaX3phWisUnOXdjvJ+lqPezEqIt1BtRAuO3opnqeT4mEW74yXE06mEpUSnEChUxXnvzm7SO9+AZ6mBdAumqTjuOcyX9SvPzZlsoE0ltVZEjtYcG2nlG+y199hzbvGW7E0INjOAaIxvXC2JlkLLywFBvxj9cgGNddNwl26ScZQDUPhSle436IszgnDdVOwFTHK4Bxa9qAbBrN/0gxLxV1Dbzmp7Wz1zRBRE2jjDIn3FzBLdHn55Z1hjFp6pcwX2wOgIhskchDTXeNDXXO2HSwgULcPL08NydcuRx3px5jPPeOFmqiNKi0By3zSTXJIz3oC4eX+1jcP4I+I9nXFb83wQDWihzlmK0+hgXdA90E8PbyTo8m2c/hnX4MATahOYr1l9R7I0ycG+E4WYqLT7h1qKKgfVGcEK2GWMtzhH2XPG4eE5UncCRgVM6LNEu2XgV6+BTuJvoVWLOGfVifxDiTbF6Iu8705F9g8zXQayJQjgWkZ4iP0rpaAlnT7Rg6Srb/MZbzjHjj7PvAM+vCP+TOPSCccX3Mx76Q/CUfW+Bm7tmPZjPepk9IOtXH/aGcqaP4i6XqCYIciaU742AxIzk724I2QDO71zWxT58vZdnQuKZus4R+l4gt+SuYx2icyECcEwxbxAu5cQYam2oCFkfjl/r3RHm5R7G8Eac4xJNjDJGJ9LzqDSqAeaaboj/Fhxfwez1AiDYAxhrmyGHA3kmRLolsMfUnsYDwjM8AOFY9xiip0y7+aaPsvaN477qZy0Uzhyj6F3Nu+cJkPcGJc4TIGcCa841gHiuAawzHd/5r7//GTjX1/9cn/8P0/11ngD54Ff7bO+/s/35D/6OP1w/8WG6/8/FmTnXx/ffToA8v+0Lkyr1FHBSBoCuolpvNu3KdFWh9iQLaUVNKJZpmAgqleP1A1QqIuizN8X+3jn+wW9rXBxQMEB4Kso8LcSfBCj68l89DMhEWSxgUTigb0BguP3dPzxiP33sZvvm94rtE5+8Exs38UTDHSx2h2wHUSlx0TOtpq6T3GsiRlhU+lPkGMHm4NU3DqDeAXjh//wojlSTdQsbTU+9VwibATYu/li2f/v5dLv5W+WAo6hgVfrK9wWghB2nY0Tq5H4yk1cQfVRKtMEcCr5D+HoUi/AYFuBRAC+jgKslKLak4g9ElTZ7/kJ74dln7GO33sDmdNy2bttma9eudQ4QFciq7HkhIFhq6gw2zOGcyyoUSY3WCOin8uybbrmNjWOL7SenvBlQ+7rrb8S1sZvX5nvZUOTkzaMrosW5BaK5FiIydC3UkaBBxcVfcRwCbpJQCOcTOzKDYuIuNkbKQg9DzaffqzL0k0RRiTxRHEoXi3sRIG7DIDcMBEQwKEcSGfFvvb7VVpFDrBL0SDaoAqaPnzzFeQ22l/5+kV3xv4+52IcLiM5QNIucI5s3b8auDpHAOTpFQfnChQuJQYp06jc5fIIAIqJRIK8gXqSTrpFuMpvzUM22Qhgp1iUnY4Z1o7o9cuQom4VJAG+6TfidisFSpnE14Es6ANwB4hh6UcYtQl09g6Lzl1952eW+N6JeHGODI/BSm5fPfzzHnntdGdFY/jlekR3biF3LwFUiQC+ejW4DThK5ZzL5XMHRfJtBpNie3TtdTJts96NsrEPY0NbjEOpgw678/Ni4aLehdU4MXkc5wc1s/Du7BCoVOXVpLCClIr4EovURbyOXiC8bL5XIq9h+ErLmKHnQvhBjk6gGFfFzpKCQTSGloBxTExsyRX1pUFExuPK6OyFPnEuDz6kLQw4ZxadVoYiVcyKNDdxUhwFxLYo4UaGyCpa5R9SLIcJmehISsDpFAki1iBIOpaYIq2kC4D8SIP+xHF0P+LTgTPfgw7fH2dcer0Td6Oly7tWvovOcBNGVTvzMTqJUwlB1Z1EeX4m7YyZOkErGlQ7KW3VOEsmB3w9YqeJhfV8b59uPe0yArcBCET+KwEgDcFf0jhT26u2Qok6Oj/CwAHdMiuWT20PqW0XQ6NhEfkh97UrQ1QHCffJuAsgVGoOCTR//v0VgicxRwN+UG+TPiQD56i+J8YO4mD8rzeJ4fiIhCAMANI4fLQAYKWPs9XYgVyZxVVUAaQEhKGJlCoCMiiaqZ4x4IalP5+akW8nrtNo6AAAgAElEQVSpY3R+eNvCuXMguwWKjdrml7ZQgtxhN994mwOTt+982woBSBQR1cl9nDNvsR3ML7BYilPbeW7UK9ODUyEMR0kYwD1aT7K3ky2TToRBMuIff2ITCtZU1OSNlgcoHoGD4QgxTKEUuEZFhVhPRyPK1glbPg/iDYBojNfMpkvBFyBSGd9d3DOK5FDxt4DjcFSg27e/YZ+49+POiaDsbznGHKHGPdbP9yt+TvFHPgAjlZT0jvB8dqAcPYIz4Jrrr+Pz/ijFI3ELZvM1T3vkB48RteLJvNRnK9ZusC3btjsnweNfzbPPP1rjMs91L0739jgzFjfjN+9NIgarwZEguZABCmuTm+7+6yLsmR2gt4wPrUQ5LQJka2A81bi5eOlyp/6uBNTVe1YvwgiK9wTOSy9j9ojifej8UGdXIIDPsjkojRmvRNQO8XMiYLPogGhFDJCDO1KxkIoQbEAQsQBBwQDjbQDj1xDA5MEjJ4j1anJxmZH0s1x3zRUQ/D62ByJ7D8T5rAVLbN+JYvv23663rz9ejRt0ji2Zk25jPc2olBkXiYyJjE60V4ic0Vwkt4eeOufs4Ln35f0LdI4SWKoOMs6L1g076fy67PJLXYThxABRPXRyRFBQO4vzHcJ5HwAM3L17L2M3Jb04UAVsNnLeFN04AEHnD6ndTDzPSYQVjV2jtpQMfxUWN1M+3c/X5R6Qky0T1XwDziA5aZKZx714L/ozzHiieVXjXyBjVTiCinycef7MpVo36V7QPOHLHCHVsYh8rZF8OTeak0SAdJVzMPz/qFTffG5cUSnqpsFtMAKA3kuMEmn31ltDh5TXqLXhICg73WI+AIuHi9utZoBoTRw/3qFjRLHNcf0fYZRXqwNs67atvI8ogPSN3FvDREZG8nlfR0T3Q14mJ6S4AuuyklPMy3MA+XGq0ncxCtBfW1ZtVZBeG4ldaqw4bacOnbCLL1hqJUTfNfVO2m+3tViJtAEIR9avzLWv37cSlwhlx5Soj3nE2jNbaonlQQQR5WXX3rCRfowYegtK6HIj4iY52vraCqy5AuLII4oSZgrQgzPthd1HLDVnJvNhmH3th1db/0ny+GuIb2IdJDJupBSRAJFeLUO+9g8/I0YSc4b64sOJwLpk/UxbtzoPx0sG8XNER0JsDRDtphgddXUEsUbRPaU+hTHmJpHjjsjkGlUDaubR8fA8kWYPfGolvQa4N1hvqpvGjzlSsW/egNW9tLtrPhjgv3WtVNrcy2tHs27EpiNbLYaFSKvH+RIYFGuvvva6LSIOLhTwONgfsqe3xUJwyh3Ysd0WZYmIibKCHfshYBhLiQFr6qL0XnF8rPHufeBTzsF2ouCYA/iHBzgGSLYLFSvKulzruxoif2LjKHtHLDPJfTqoI5QIiPtpKbGaIhPqGQ8uvuwyOtwabBvjmS/P0yDjn6LmgiCCRjgXw9xzo4zJAuQDJHSiR+4gnUw+3NuKav3buxPdev7NwkgL8/e0FOYFXgUKYcgaq0shl3FwUj4eFZ9mm3fstrnL11ohwPoinEi7KIjPSku1NZwHkT9RzNMtOK9CIIwaWAPOQADkg4PWb8TXDu09whoTAkFRnqzb2yAmJORRP1gL4p3PfvoBrgfxV6WnUN032zzA+AjmnWCuUy3n7Hvff4y4JeLNIDXikjL5m/UgQqcRiKfkFM7PQKvlZqdCcPUyXowRweZJ9006LkVi4SBmikuKXP+P1kxy+RTg9umAlGps7eJ1IIzaeX5xC8axBgkDYG8CfFfXiTeOiuq6dhdJJjffKPuhGJ67BNaAxUWFrussANIzgqgsRUQ2Q3BF45QIxDGkeMIABDy9rGFWrV1DtFIbw9MgHT+nGCdzrbgg3wmTRIBo/RIbh1OBMXf33oOcnx4IhxgXcxbKXLsQx0k/+45ynhNFImbjmFAHyxCum4VzZ9uBvXvo6mPNSwdVDNGL4XSBnDxVQnxUJ51edIzgyBiEAI2NSkaIst5epQdkgPujvL7aZuXN4n5UPxYRiuyJIhnT0iCWecisCDI1OIxuKWam0+xvLrnyOtt18Bg9jS0Wm5pm1fQHzsqdS5fRcXrwoqz0u1NRVzM/d3gqiZRnSqSE1qVKE4jAzR6I2EzrxF6e5VmQtlHhwbhGcW1z36wmCjKS53kfa0pv9j6duKX8IUK9RVJw/4Thmta9X8c9r/lQkVha2ykWcZy9RQ/PcR9zgz/zs8ZlRa+piyuQ9bfcH02sZyTiUOxsHU64Ohz5ifFEkXF8TY1N7lr0MG6kMk+1My+qe2iAEvooXIS9RLXJ/REWEmP33oMbkWg0OUGYepnLRV9Od80polXref64IniJsX7fff3uTfT7AQBT7o///Gf1OmcCKM709TOBJmf38+cJkDOd3zMDiO9//c/0+md3/d69GzzTb/pT/frZnf8znZUzX/8zvcIf9+tnvr/ex772B37r5wmQD35Cz/b+O/PPn9vn54Mf8Qf9ife/f898/3/Q3/fh+v5zfXz/7QTIr194YLINxZgcCvXEfcgpoA6JIAASgbGKUhJIKwJEgGcPG8Gpck9AVdTV04pHXaYv3DnzPa/WU5vq6bFIcBuv9jbUcNiMDx3Jt8/fn2mPP9ls69cspfSUCATUeBhAbDebKUU25OcXow5G/YgfPQHFTQNZtV5Rqc7W34MaSuTHKISLIgFEHiQBWjTQixFHlNNPP5lg9/wYqz0qKmW7CmhnX0nhZSMF4BSlUuzoRW5uGLEpfmyKUgCJQgGP0YqhIkU9hpNEEVP7yLpOm0UnBZtRgSYdbNCk8iqEZMhGjSbAREp25fdWV1fa9ddd46KcRCCVVdbZNjaKIdHxAPcs8MmZ74KAURb8Bes30ouRj3W+A/CMskI2oQPK2BUqC3jYhEtAeeYlKtWGbFLRZp/6K8jWV5RGGqCelFTl9Iq0E0WQictEnSCKUlJsmbLpQ1BhdaiPAfLIQwAzgEws8QTtAD8TKJrHAfgy2CSFsUGWG6ESkL2F6C1tKn71UI7d8LXjTj2ZR2G7CCFtFqoAVVQWmw7AIIWrVPtSwykWKZvPdbainOLf6lZpAvBaziZGkS6lnK8lC+fyu+ucc2IH13jRoiXOdfI8WdI3UYpcjhU9AWBcRbbPPvscKq0kd27vvudul7e/hIgc9UioDFSF5Ypbuv+jqfbC9kEHZIm4UJnxof04kNicJrP57wZ4z2Gzu5ti4kTcOWOcYxXKK6qrk695KY+dDU4hBaKKn5HLRq4GlamP8Bo6d62o4ET4SN3l7RFkb77xtgPPVuEeCQXEj01JtHJAJLmKBDoooz6N6DTFoSmmRtE/syirVR9Ip4ocAR/00ci9o9zojEy6ZzgeKTpFPo6yAVaZukqeU7nOxRS4tuD+0L/j4uJ5vWL3XA7hAhH4FsF71IZSQ7P+CKzVH7nvfbiXBCx6ue4LD/f+XJQd5MAUATA1oE8NbALptFP9tw9HFkzPWXyrVOMPfzTGfcO3nmDTKfcX95aAq2hi7xoAHpuJEMrg3tX3KoqsnfMnZbkPQKqehX4UeSKNEiCnVNLcQ4yENv8iU7RtFEkjkk3RcupTUUeKH2SgYnM03sgJontfpfNS+0Wg9JcrRAWr0xPwu2Otpkmgqd4UOUkIJFN8H8cq0kRk01SkFj0jfMNDdyb+WfWAfPuZUtu4crGFApDHAQ6MAhw01DSiPK21utZ+i0xMp4spwnYfOWRpqPnBEgAOiYvpZdxJjrXUONxqAFbZqO1PUqycy3jRB2kQgKLyVHG5i64aIyLiIqLyfIkTUUTLq8SOKGfdfAIhP2YwxkNoMWaGorqfIHpD0YWjI/107QDCIY+dQ0a+SnJ/9otncFusgDhrcxGByTx7Bw/us3SI1WEcgQKWBKIsXTCXjPOjLrIoludjXM4nhZWrX4qIv2zGiQKKi8vKi239BWsZEyLd/aob5AgE3SqIi1HAYw8cS1IlnyY/Xs5IT8a8YiL9FCmYhwvMXy4C3AIzGH89fYKIA6qx198i9gXQadacua7w9gRRWQGMkY9/dal96kdljoARyRcjtS/Pj0qN1SX11ZsQFTx22mYSNSZi5uNrpp7NTfnMDZDByGUpE4fEZz7zY84rBSRPnZGIspyuElx26yCq5cDy51lQ8byiegqJCxwiuiQRx+As8vlzkkJwFiiiJJT+ilrA/jYXebl69UqKz98CxPF0UT+aEwbUnRIQioqWHqSSKhfp6AWZsO2N150DI52+qrgZGTgC37Zf/fZpW752vf3FPYn2lX8qgMxOINowEQdLMONwuAX7eTAONNOnVMIMa1y/euYTbzqg5gBMBgPIATYjjGiFZO4nSiQeAFCK/kmiZ/bue9vy5mVxriDdPCMcGdwNqD1/3gLXEdQHmF9ETEwJjrkVAMLZszKdy2KQcyYSSON66elinEKNlDFDyECrBSCMiFW0CSCYLwuDedwvLZBAwRDpIryDGe8lQtA4o7FHDiDNN+rWCODcny49PRXXxtghImmEa5MEiSfVtq6riqjVE5BAiXRw6oB1VnL/aQyehEBUd4vcc9zjhAk6Z844a4Ix4mC6mRNimR9K8gshFKvAu4JZL0wALg5YP2Nl8IwoW7lxHWZFit9xKeTlLbRXXn3V1mxY7UrCG1pqbPX6FcxBALLMX0nEuoQIuIXo6IFkSSH6JSk3m7ipItwZ5FBxcUtwko5DxsiFUkPs1cJ59AAwLxfS1bHr1Igdg0vy4/fmpMXZNz9Jj8houQ005uPIGLVfvtFjdf0+ljl3pi1ZnG0LMuPsFFE1Q5NR7vr1dJyw08eLLB2xQH4RxCbkVCXgYRfz0ErGnM98ZbENHGLcrzlt/l2QCwhTGsprbMQnwl7eW25NHtG2o7DNmrkHidu3u+5az/ornfsSchSF+gAEbDyug75+hAM4eUJQw4fjzpErVXO2BAFS1O8n0jOazqBG7psawOG7715gZQXMT8xZEuqoc0FEh2bRdtYFmifkJE1NSibSivfHPNPV3gQ5wfPK+Dg8HMi9kmjH8qe6eIJDfVl7JCHyGCRCsMMG2+rMT4XLE77WXEgHS3ED3x9l9bjfGlycUST9R8Yzs9E5dtsZt/p6EfLQvzCbLroMyAS5pBrpjxvEHZHEc1aHU6ONOdIfgYlK4L04/ln013UBbCfjjpYjrYtxRZFU6kkTKSvgnOWEK2hORTAzyFgQybyK7t4CuZcffPiLdu9999kD10TYV35SjCM61W6ASNn55ma7cCWuqxHdl60uCuvIYbmD59u2tw7aqvUX2Tgxaj/79VO2ct0FjN248iqI7KILhFMOcdnLc+PJmNEMMdVpV1x1mQ30QIBVt7k+jkC6MXoRK0VC7FQBPssx0NLaBHnYiuBmJf1ApTjVwi2OKMN01o9xEBFVPMOv7ifSjfM3SF/H5Vde7/pMjh4/zlUbZ8+C2yqWON9QnjGIrSbi0GZxzCH+wewvYnCje7veQq19NOc3sS6p4XdnsDZrxAHQy1qtohoHM8/9JEB9DPsIX8b8TtbSPaxzJcRqIP5owhdCjLGlglg9Rfom8Ez1AeDHsH7r4LzH0duhyERfHGpy5oSwJldvRi/u9yTmq1k4RioZP5LlqObahfCemlk3xbIGioYol9N5iPHkyPFCiAY6qug4qWNtL1fsEPfvEtbUhcUFtoh4yA7OVyTudnVVzCPyLALx149xw+ekZ9pl9BLVsQZv5zmP0v6GtWo1cXGDvCeW9ZzTZItifGjAZXsCd1EL+8BU5vAsyPcyyJWNRITVEenXp/UX66USCOTmFty7q9bb9rd32RXX3YDro9AqIT5CcJC38N58mUsqvpfn5q30hxmDFKvHGKf5XMSH69VgX5mTg1uIcbqBTqpXXt4EaRTCHEUpPWOGnI/qNVmKU1P9kq103ozhaArQ/oxnbRYCqVbIbhHTPRAcB+j3EZmm2NlBxl+tL+Wql3BvjO/XuCvXh8RJigdWHKsf3z/J86m5KIL9mj6a2UN6KNaWNbMGgBHGfBbj7tj1Rwth9Tqqd2sQUYi/D6S3F/P0XQ9ARIVCnoYwN+tn1Xmi6C3xFYwdig3V3yJA+Bo317vW3GcmLf5tNX6eAHF5nP+DP97LbX9m0HD6gKc3Yn8sEHHKVf++GWz/g6/Nmd/6tEDwj3X+z/wOP9zfce7vn/d/lt7BOD7cJ+mcvrv/+ljz3m/j7H7+HQL8DCT+uTwBZwXg/16c5ZnPz3slrJzLY/tDvPaZz88fmwD6wxKoHpve+KvJHlSug4o0cVEyLBxZHUs1pixb/TqVKwp81IpO6jopygU46nMCGhX5oM2iegEUg6QFfhSbKy1el+X0UXoZYj959MdsTijzptfj9jvvtRc3vWCfuzvJHn8aQmLBHDKSo1ENAn6wYUpOiKf0rsBtSnxkLTZ/24Tt/cabb7VySlCL2Ah1AGyEs2HoZwOfQIwV+3c2YYNsAPtcnvGTD+faFV85BpCS5PJgpZYcZrMcFeFNznIq5AeqRUoTY4IgBkSEKCaJhXMMwFVwYBhEybCLstqJulW5sR58XefjGMTNhRdf4gr+pK6TEqkZdVAJcU3tsknzbj/5wAOkOFRDyrSRb98KqeEDkdNqI8o9nuynM+MiqyyrApgJp4cCMAcAxwewqofX7ATU9VUMC8eSCfEyzO8MVBk6i/Ma3CDjlH3qeAVy6eKoK6GpgXx1NgIq7FWXSyd2bw+uo9SrY3IGALYEoZIXYBAUxHGiBi4CGJuXM8fi2TRMsMhX0fpJHB3HiYoIRWUYABD03N8stE/9nE0pCr1YcpxnQXBIMXyUotEZgI8L2aCIFJOCq5GNTFYGpd4QICruHcZ54snvTcGtE83mVgrBRKKiMgHFZqFYq4Nsq0DxWQaB44E7Ijd3PhEkU70lAt1PQyII2O9gU5bB/dTFMWkDUs6GUFEniqi658ZY+9G/VjiwUJs7ESACvNQ7U08szgwKjRcSsVJZVgaAWcxGNdFFualTRa6g9eSEewDolR4/xqY1ivMAyAXIpCgURTY5cJ9zKKJHqrkhNj3eAFgVXLv8E8eI5pph2WwWpeju4XgTkhJdEW8UAEMf160WB1AUG9pkSCYBDyUUY454E7EBYCpSQWXCyj9etGgBavLDjvxRPrEKJvtQnyYCqOVzndoguGK5zlm4QeQ4EjAyrOeN1+jl2VUJ5DjX2cWc8Tmp2EV8sAVDNc6GXb/PdYNwCqXMhzR0pd/v9F7ofE8zr3qepxmPqXlqSlU3/VltYqdeaJIYvFj7RyKxFK0mp1WoHDjEEjQD4qVyPwWjQg3k3NVAmMkhpcJqD85/LMepzhCVM7cxtkyB1sRoAVy5ElDAbfV8CIRUvr+ASKnbPRzx6u0IDL13jTtywcjtpO+XK0QuGI1PcoTo+xQVpmMVEKbxShO4fk7OER2Fvi55ol7XRddweF+448+LAPnhKzy7xBl5AlpFcZ8vAFgexr3w3HObLXfRWvMNibVHfvQv9ICQ7z47lWES1TyRI5nJcZSjjlo2MVVBnqhWAYQVWdRBV08ocXECkd7ec5BeoRFcbbjWcL999PabiQLysk0vbwGk8LUmSmfrIYFVMO4DUNsG2OLPvTSKspuRC9Uv8w5/RwKEDaJe7uoi4goFqCLtFKGk+KIByHCpg0NRk04Ckst9qF50qUrjea7l/lIcWxYZ9h6UK5cB9syek2Vvk+sfHRNmS4ihCaADpRawJwXAc++uPZaVmYNSnq4nSlc7UQR30KMwc2YawCFRKUTsjKDkv/iySyHf/YjdqGb+8cLtBZBMdNCceUusrKqOaBkUt+TgHy88AVmeDZgWYP94X7rd853jgE/xDlTvg+wLgFgWEaf4p2/emfC7dcz3tvS4aBB163gz3mWkZlAmPQ44SF8UyuOCk/m2ADdAQwNj3YwkgOG5uNMoiIfMnuSZr62qwYVDpxDk0iIiEmNQZUf44CwkzjAgBAfg7oPMoyjgIVpz5+TYwf07bf3qxfw8cwsE17AcB97BU90FgOEC8yZw1xRwLrshKT7/8JcB6nBgolB+8+3dtnvfPnvh17faP/2sBiCaOBP6tJTfn5GR7GKZDuzZbS1EoqmMO5tydF9iyzwpOu4HvOsiai3Qj/6fdn4H/TNhdGf1MqYmkeXfPwjJmxhOX0WVxXkz1gF8ich2xATHJtV+BfPIrrffxjmT4+KfIrkXW4lRGVUMDoRFD/dCESSOZ0CsnSypZGxNcMXQikGJxNGhCKU6OkkYFd044QhmronGkXBIOY0P4epWYU0zzj127NgR27hxI/xdoJ1ijPbxDcBRVAJRR1cF473Gdk/OVTLpL60lkB+4OtQd4OkJaSIiHWLHn2eGtH4WUNglID9g8bmvPa1g32EcmqlWkH8a4I/SciJs2ttw3eKyqxnqtMUoyJ97djsEUA6EwL329W99iy6cKJtLf0j2vFncZ54IFcosnHlsHkXuHSXlVIrQQYCCWxGDq9fi4qCfg6Zqq+OZHOG5evPN08zvkJnMOTUIEVTC3YpTYeeJDsuHAElftQAlfa995/5LzKeF8uJm/nAsj+/ss2MNHEuYt11z1XqL8WWeO11hr+9rsLUXrrLrr11uJYWHbHIAchkHwIvEDSUTC1RFFNqPf32HdZ9CXd5SYaFdvJ9GniuU3HrGB/2S7LXDlXaqw8P2nu42zCh0EIVaTm4UqvVc5spYSBAfrms7z7Ccrz5cJ5T5rMFm4DqUUGBqLvAmNrUWcUqNBXHsDQgGRhijFubmWVYuroOT3oCh3rh0IML5qDoxbNGsIzS/CSQdg5T1Vd8R4G7+4f22fFkuYoR2zmMaxG455LyKt1O5d8rt2msvtL6uCvMc6yB6iWebebCJMvmAcZwmuFlK6FMaAdhtY273CcTW4htCL4O6J9pdak4UZC9DBPMi5Bz9OhIeyUXayvMlEqQL8UQwaxo/1nIC4Du7WRvh3Atm7EqemeyEKxIw9HPf1uN26ef59cetEIkLQSRIME5mudhKiBOtJbLJj96R0ppKfnaGPXzbTPvtHohJnHWLiKTsbMDBNTvNda74EStoo8QAQlyVVHTj1Bu3NesvtNeIP9rLevg63M0VqOeL6F7ROnPJskWcjyrGNtzWEOQBxL7NxKHQA4FTdBR3Dz0onr6o+HE3DU0w73JtFQvVQ+9TADa15USJtTRUWraIWMXoysnJXH6ysNAquqYKq/NwJMbjbBLx+Itf/RKydQYgP+QkMYhRcgNyL/Qx9oaz3phgrEjACREaHObWBK++ttXtd1asWu1I3TrU/rHElKazvtqL4KmBtXYihe2qC9O/JUiRS36SHqvmIS+rxdXtyQSj817LmLRs6SIXmTsC6ZyAe01RYW8Rd5vAs9TNmNnIemaAe04dNUGMrerUC+BaxbG+TcZpXAdxVMUatZPvy82b69bt44wVcg9Xsk4WTJ8KoeHFHOPBc6SIxHH2Ljk8/14c7xDOoXoce14sCMMgZ4Y4P3G4UIKZyyfpgBJJHhYexLzcwhwQgTukwd0jGbiJw1jXq4dQvX+aB7SWCmO9rvW1Ou3a+Jk+xuEN69a5OK43tu+xhJQ0F4OluCt1XQ1CCgxz342z7qr+0UJL/twJJ2KQ2MGlz/JvkdcerKe9+b5gxF5hrO2i5epnzff8c89AfsQz5QxDRoS6SFT18UkQoznRxVIiEvBjzp+D8zoGwuLIsWNOWCS3tUiPbp6pIS6YyKIBhBIeuIc9cbPqfvdgDBjmHhC50cNzo3Hdk/lxUpl4kCAh75Cl2vw3sX9xCVZaI3PNvDg2XyYJReSJAO/BrRXK+WEwY44kIpoh+1P3P8ReBzLEMxwChPUKpCcDPq8jl5YIEPUIKnqWT00okeA8AfL/Dtb8uRMgf1zw3fEfv8sE+H+/iv8zf/IP4WD6n3nkf6h3fa7vn/MEyPtfqbMjMDQvng0AzfMj0Op3ito/1F31X3+dMwP87/daHLtLb/jPz8G/j593uNnUTf8/4uPM73VaZv3eh3Pmn/9wnQaPpzc/OCnVeSMbz0gWpNoYdKKGC2WRKSBRyhllq4awMB5isSh7sRdgoisediXoyj1VhvYQi9Yh4lBQ37FpSWdDNsxis5XyuKsvjbc3d7QCoIzbo//yHP0fT9pTTz9pfwkB8pPf1lkGC/Tli2ZjWacgEmdGIAqdNpRvrYBOPiiPu1B5HTh20i665Ar79cuvOQBN2cetbBAnVHzNJiOLgvJxFtdFKN2GWNi+8PfL7bqv5hP/Ee8iKRQVMQrQsHzpXKJbAE6IKeB/KWkNJCOe6CuURx4oOYPZQChnvKsTFXryDMozDxBTBcDOQjyfItgmXCgTbEpXrVtvEdHRrmfjRMFxSII2on6IemCTs3r1aucAkcrtFIpg3r51QKjU4xqori2xr/zNX2N9L7fTp1CREkOgiJ8uCIwGgEPppXxYkCsOJhASKpJNiR+L+XGUqO1s3suJQMmakw0wRiwJxx2Jyq8DoM2TRbo2aVKstvA6cn+wbXRxSy2A+eHEVEnEJB5LJaxa2M9CUdZPybQAM4EFAXzvy69uYXOOLZxN8VNfzLWHnyRiC9fF9ddcywa0AAKijI1ROUDmba4LQIXhUk6/vOlFW4P6r4KS4Uk2Mnfcegtq0jJUf6iGGTC0ufvYHbdSZrgHBdsCoo1Qfr2yBVfHMjb6PShWS20pcS7pFB6XskFXFJLU/W2Af9UUmC8hquswSq9wYr6ksB0mu/7uG+Ns05tDzo0hB4oIEDlxItiEyzHTwr23gZgyxfWIFCjChRJDyXMlGzt9/0LiUjqJNghDnR3sCt65XyFHVHqoKAa9hzE2zPEAqGrQ7uF9ApeIO7HtxFt4AWYsXrLIqTelHE4BeFGXThIdKnuJaVHcklwbORBNBQWnAEnpCSFmoRIFahiAv+JaKirLXKRZDh0pe8i6P0Km+y0fudUqAWw6yMpvh3wS+N/PBk8Ra32QATov1crHm9kAACAASURBVKgbfSEXBvHcR3E+RAQoKku59AL7RYCInRyF1BtVQapUj9wP3ioWZnMnJ8W0C8QNWu+UMjt15Dukh5wiv0+ACKnQ+I8SHdLAE6XeF2+Nsa/9CoSMu81HmcyMId08l+qLieP50HUoxbEiwk4dJtGAg9k8q/oeUFqIqmo6YbxQq9OVwz0nhWYVhIkU8n6cfyGU6ucQCKHOjxBiLJyDQ7FfvNd+ngGNB4qL0+Sj7xWA6RwdPAsiiHRv63MiSXSsIj1cMSbf7xwgvJY3sSbTBIi+9vnb/3x6QB6FAEE0a76QGlnci3MhXjsphG1r77ewmBnkxBfbS9t2ojwOdw6QYYBQgbeXbVhj3U019AfEOweIF/OAD+d3jPtemfXFpTxnFMpWEeEySqSICqOvu/4qW7Vmnf391/7Rbrvzbnv2hc2OCEEr7fqSggBGlEXf3NLAszyB2hLKnY4e9fR4Mu764bLgLnYuLY07GoO8eQ6nehwgjwGm1Heh51udTevXrIEI6Ub5Wmk5mbOIOIywZ5980m684Vrb/MqLdBndYDt2vGErVyx1rynnhNwEoZS+au5oamhjLkAggFslllipQLLbx7lvRdIk8czWMxYeOnaceMZ4gJcJO1FUjtPlao650fbsP+Dmh16ce7MgSuXc6+b5/dIdCXb951+1GWm46FAJt+O6y6DM9Us3cL/z8RffLXCxG8rjX4fL7NXNLwEOjVBCvZgj97eTZOhHoo5uJJ88MSkW51MryutlLh7xzde3QTCn48Ab4bk7DREQgVLVj88BjHOWU6KJoVEXF6T85td2AOQFOmI4HcX5q688Z/d84nb4pgGbxOkpxSpsPNnvfXQytDrHTikkQSfnqAIy93/9xWeII0twUY/NuAtuuNTs//t+sQMGo3l/4YBu0US2RALsNjXV2vHDh2wexFIeqnU4H8ZbVPfk/AuAHuiB+BCZ0qgCWxT1OFRUkp47L5t5lJuTmbGFe8Jn2NetPUKYN7shywTeiwARabp/z16n6FXUoVTSfep14p4cQnk9wjN/8Mhxcu7DLD6ZviWcfjXcH6mArOkQ922opOMhGF7b9ppz4qnfS+XmAYB1ir+Si1Rjtq59JWO23CNyEqpXQCS+AGZvb+YLQLhM3H8e3Ju+lJLHzB6yltMiVkXcqZ8AebwjQJhveWbwGkJE0GWEg3GMsXKATpM2OkG8UAoXQqgFs/4ZQe1ezjoimqiWRtZHARAyW18rsWuvW2HLlq+2n/3L4wB/kZY9N8uuuv4KgOlXmFOb7bZbbrZ+1hE8qsxa3nQd7LVgxues9FTmQQQXRQXWi3jjNEXYb73VYZ+4Zx33iIcVEOkZxZzYQfxSUf2AFdZRXMw8V1NWZP/30zfaWP1RouXKbSQg2h7b0WIHqkdxfJh9+eFbLWC01YkN3jhUbxmzUyBA1uLIIbIOoLSTa7wNJ0Y/8XB5S1bYXZ+eY63HAnD1cPy1BRR0EK/G3MztZY1DQba3pN0O1vTbycZR62ANFZ8SQuRbOoRaPARiNCQbNAMIZDiAdwCRX8EQoE2QXuqVCef6DRE1qg2X4jYVKzQuUpy5RmuhGdzziTNwEb/zUXFokPuWDrfsKYBttDPSgbUVuC9T6SYaZx7dv/ttSt5Xsg7o4tpG2779BaytBgCSs3BahCACKbO1G5dab30JTi3OOy7YfhxN/gCl47h4SiHemrknR+kJ8iQuRz0rlYyNim4V6RICIeExSS8EpGBKcrzrMwtA0d8N8NwAYTQJmDvJ/OeN6CYUgF9xarOyMxDoxEEeMx4ijlFFoHrEuhDVNEPUjHGukwHzZ83KYX2gCCBve+Hll62ftbAXP5PEc9/EGutr98+35w7i8GYtGco4lcjxxOCoiKdXI8gXslnRScQfnc6vYs3BKBQUxntvtH0QIB/9GIKmza9aIg5sjXXquhmfGCbKFLKGZ8CLMvMQ4mpriE1qqm5hbMaZQ+l4Snq2naag249jaiIutRMyK4ouqYs3rsYZ0QbQHSQrCW4p1htcv9MQ12WdAxArQ0TiXY3DKNSa6Vt67Cc/5Rmm82lmIq9NbBPjzqyMVCfAGcatM8C5iI+BAEEEJaJmz36IX8bc+QsWOZKjHuHQfNzIXjyfVazfDjOez2LN1sONWFVdy7MSx/jQQWF9P4VjUYiZmi0B8r+qptwu2LgW0U2Hxaq7CJA+lvU4UDmEezHjei+OQeY0REl76biLYk2UQNfOLBy/jAKQal0QbH3Ei1UR8RUC6RWNmCfcRZxKJHOC1+hj3FHvxpXXXk9HTK0NtNMvgzs8LCaUZ5nOIpw5svqOQPT2cu0yklIRIuBA5/jGWdvE0/Unh1Qi91MUZEMn+6ohXr8OEY32B4GMo9WQLCLhYnEJhjE+SPCitZXETpXMb3JriJSQAGHn7kOQJ7hwmRsCWYvLuenPHHPkO1MF57P/utSJeMa5N0VKyvmhHirNz37M1QHsZfJyZru1mtzj8cypLz7/vC2YP9e5sLT+VqRuBr13Il4UtbqEOF11Vp1GSLAKsZAXa7x9Bw7ivm+2EsZeTwgjvZ9wiL4E9mydXO9u3JvaD3ogwhjj++XSk/M0BpeJIvEm+O9RzkMX84aEe1G4iNUp1K1xmPcqB7gERAzRjNXso1hPevOne4C1D3O2JzGhcncN9I7bX33hq7wWPY7jwVwK1ie/I0DecYB4QoDoOvHhSR/NeQLkbECQ8wTI2Zy9s/3Zcw1gn+37O7c/f54AOdvze67vn/MEyPtfobMjMM4TIOcJkD8xAuSxf71rUvnVKnzuY8GvsudW1NoCVwUEajErAEBgsHLXg5Rvq4I5l7WPelFgqMNEWTSqSJSeh2EWidpkK5v29EmK8XJzAK2JN+Bj6QX/xx754T/bMVT3+/butN/+8Eb79YuNdtWlG8gm77IINkoNAAwhEBYDKIerAaCUz5s4YxYbuGE7jgNAXQCFbA4WLF5iqQA7+RTo1gP6r9t4oW178y3XlfDc11baTV89xvEos57cV4BhdQ3MnIkLBVXOcH+bI0DS4sIsm01JMqBZgEBRgLuhXrLf+RONlb2opGTqXACslaCM9GXjt4sN1NyFi212Xp4jQTa9tAngbQqEE6C+YcMGgBI23sdPUjgaRtHlarLv93H+6iAnau3vvvIl10XRWt+ESjMUNRQ5yVjn6wGIx9TXwLluYGHeijpNsRpjbIYiIVNUGllcWYKlPswy6VhQuV8j10QK/yxs/BWVVZxhDzYGOHZ4DT+umzfvXTFJimoRUOjLBtEV1rMx02atBzWbL9dS6np/fuYATgQVaO794WX2wC+IR+FaR7OBC8Xa/jLHqYLwxYsXOYVYCmosdYrI/aEibC82YuoK6SDq5CLs86GAhMfISpeFXaDUBADrQlRrmQBOR4/lA1p1OYdEcXEJAFuD3fWxe5yDorqmxmbPJi5MxYWQG+pBWYcC7QRq1XgIjFuvmoqQKmtMd4pPZfcPAnJ10S2ylPem7PiZvLdXX3nFKYIz2UwFAn7XU9bbSjSBukPWrF5lpwpOOJXwOv49CnjqischebQRVcxSKM/FMCC6yD85DtTZERdFtw2A4qHDB3leUNqxqdUDoFLcJAD8fhxIipDbDRgncDOW9xuNKq2CeyeJOIatb+/h2shp5UUsVqYrAB7iuckFtGlgU3rseL67lgMQkbLwt/F+4ynOVFZ1r5Ah7tFI3p8K4vVcalMn1aVTKXK+EnBeaJKbEODDxk5g9CSk5ZSZg3uU6zz+LgJEn9aGV8SAnpMpUkRBIO84P+T6ehfrLyLFcfiKjeJ+0oLmoY/E2DeewAnC/S/HxyS/V3EOiWxuRXSoTyAJQGoXxcoz2PxmorTUxhqYxEUbZALC9LL5jVVXgTaeei/8kTq+GcJR1yCUWBgpE1ViLgJjquvE3iH9RhzB4SnXkzaqfE0OD13DaVfItANE4KkjPbTJ5wUGVaT+DgGi7+eXu6/9ORAgKkH/AWOvx8QgwOcIBb9hFBdTKoobzRNlbkhYrFXUtNm2tw8yvkIOQkplzs1AJUphKerOjauXo+zutpjQAGJfBlHAEhUC8JIK2NZcU2/b36II+7KrnVK4E0AiDOBWQOUNN91o337k+zZ/Mb0DAHs9uKMU/6dujZn05Cgb/CTzBogCAArRFYytijSKQV3bgxsjmedBvT4qKs+dm+sIWTmHCnie1UWjTod4gI56xoVLLr6I8aPh/2fvPOD7ruv8/87ee6dpRpO2SdokTXdpSykbLEuGMgUEFU8QPRDHuQc3/DtORT0UEfUcUHYLtHTvnbZpmtGsJmn23vv/fH3SqufdkTsCD09t79Ertskvv9/3+/l+xmsS59SDujQMF0Wq7diymZi2Wrvz9vfx90QEQlpvfGO9rbxA88CgK0vvZ61RhJfU7F7Krhf4yNBIgHAI5uv9cH5IKFAEyVAESBqAm28epe5btu128VJJRNYcIgtdBEgkReYRgDrqi9BcrrnvM/fPcHPYx79ZZN99ZAI8+sQTp50b5Bv3xNqXf9EIMRtArCBdQcSjtBEPE4VbzxPQVOSx1KhhgKDtkK8RrF3ZWbPoOWh1MVPZRAiWQvb285lDuUaZMyE/AImCcH4kA5yp9L0FIPEgooJR8sr17FxxxWr7+U+esPs+gEMHsmGESCFvZZ3x2XsA3eobOohharNuSKhSHChH6A5YtmKlrbn2egcUzs+qt/s+8Qr59Pk8uyhxWQ/icKn4ATj3QKY0E9HViZr4shUX4PbEoUPGfCfEjQdOCF8FxCPG9fHwQ61fj5igm3sV5RwgM2cTxzQ2AJHZipI9zFrr6WGC+EginqYfx5dscH2QSgLK1AFyjF6WSOaJZUsWOTXxEGS/1iyBbYcKiihRXgjIRRcCDhfNvQFcY40hX8DjAcZYLeMqirkrRrn3zEHBrM/aB7VC8ARA0qr0uI77sXTZYkeYaj45zfUoYK0PQs0v5a9IbxHiKQvHrP2UH+QIhBIAmAjYwQH2Swwk6siIFRKVB6ADUD4MSTeEgEHChFqAzprKOogDSqpxg6QxltQVcvD4CRtmfJzEXSqzyBJIu0QAv9foI6Pu3q5cc7mtWH2BHT12kLWzxVYsW8q1pfcJkUNlGfMt61Yr4zsCYHnejERrIP5tnJ+9/qWthqnHvvmPd9hRBB9R7OG8cIdU4yBqY3qsbCP2CcC/qqTFHv/IJRY0AKHZ00CU1aj965vtVuVUG2bf+9anzKev1l544bcUtrPmsiaeKj9mH//4x7geYVZWUYX7oMJue3S1G+/NpTHm0dtG9xoTecl+rkOHYdVA0DFg+0+1W0WXtxV3cF/H2XsiPvDHGXHZ5UvYSwazJhItxv/uZZz6+Oo+4RiEtBliHsrKQhnPOiDH7hCuCcU/6T61AVCHE1eUAMkbzL7wBM/nDEilKMZLF9d/BJX6uArRGI4it8ZZQ+WGmYXzS+73WgQdcURm+aAsH8KZ8/rG7eyHccbOznLkyZNPft8e+NCd7K0w87SiJGefEYwzqIPS8dpTNa5b4DTjC7YCMsbfTtONdAZBREpahosdqqQrZXS4l/2Y2YUrL7DT7IPaIMSGII972Jf6QCa3AkKPMNbTITlDuI8pRP+JAOnqo7cB4ZEEEfshfLy414T1QIT0ucieRTiBGnk+mgHJt+/eyfelOgfIKJ/3E7eluvvx+DPlRFemSeJhcwHpx/s7iWNjPcUtPYoLKxjCoaONbpMDxy0KR2oxjpaMrBzIFARDRNhF4Hw9SOygHFVyqPnxTPXh6s7KzHBk9uvr1lsoju74uGScBwn0d6TagQLGNFemGPFQXf1p3LDZtuaqi62lHmd0C4QYe4CZxHIFMRedQIBU2UnkHWKhTFxES+ny2bl7n+2lf073LhMyKBSyNBSXhQRY/uyxuiGrPGA5wnB/iKAuPn3GDiNGkatUa00sRNgxnqsw1pYgxugYz8sxupWSeIYVd6RY2GmMEe2HjhIVNyRwm7Wmh3UvFKJlbg49RLgUB3FwJbIvYxdiiZAte+jukICrU/GJkMWK0/KAlPelqDwqJsIaWJui2FcOc1aKYI72ZS7QOIxkr63zSwP3qgiHg85bIkMkuGpiraxmHOlXO+TxKMSSH4MtCrJZEVLtuFVimK8WIDBpqqkhdpbODs5TGSKH0qY7chhpiItQPIEoRcSPH2t9H3sqRUalcZbSGFFEmvbCJUQKbt++nTNTKveFODTG0cEjRZAlHZwriIFizZbL4tgPFtmMB+hEUtcMwhqdM9S5KIHLOMIFboNLBghizexkP5dOt4pi6nR2DGQPu2/vHrdeNyLC8+H8IzFdFvt2uTD0NQk47fuZp47jPF+D61KChgPEVObQG6hIXAlrFPeWgktGrqdG9sxVrJEit7x5/tz+DhGRurLiSBeQ+CdAghfmhzqERj28nnpB5ObXMzSIQ14kiERTmj8x8vEk4ZLmty/zr/bkw7hMwoKjIUgC7BMPfgbBgURqfuybIO1wiYvk0B523JMOGhEgEOBuZ+nIkYmY2f99RIau6VurSSdTYE727+6NvcWvqX3/OwEgnydAJrtH7+a/v9sA9rv53qf+2u/E+J36u/hLfoV3e/ycJ0DeenT8rRMgkz07b72+nXeAnFVA/7eXcWr7g8nuzjv/7x6/fP4j4wIJk9jkKxNX2fj9bECVlyrQUA6QJGz3AiEPA3rga3bdBMpLlkVZ7g+BDx5sdkWAeHIQCeLg44X1OhN7fjQgTRjAgUrktu8tAOTOd5/iR2u77CjltT/86mr77tNFdsv1V6FtxS6MwjEMgL+Rg3IIKtzSCsDtIQ/UZRlWS9RTKYrxNrL+j5CP++Of/Az79glbT578pu277Ge//JVT45bgIKgG7P71F+fbygfWWRoAuAArRRlJDR7k70X0EwRAmK8lRwdbenyUhQPU+CgnlgOCykGV/d4PENaKilBlpw28/1EO1e2on3o48D37/It230cesBg21IoI20uHxGWXXESkVZntoOg3m1LztIwsKyPyIy4pjWLFLjuIAjotNd7uv+cu++Y3/tG++g+ft91bt7nDtTLN2wB8yjkYeeHu6OFwoUzi5FRAcpR8XqikBQh7EScgwDwaxZLimbQhljIpklLYPSiOp+M+aOAgpAitaJRrfVK7A5a5wmxInCCAggwiQvahBs2Zne0iAnSwXAnB8DplqmOAh+Mcxt58/AK7+suHsfcDsvA6v3z6GQrO/Tm8RlMSHEsB+gkXLSOg6zRxU3pNESBS21556SVWj0PhhsVD9oPf1DggZgM55XfecSvltJXkC5cATo/SobHSfkN2fArRNO0c9MM5xGicCaxIhTBp4EBUVFzkDkv6/YEb4tzY2Xk4gIMZ15g88RGArGTehw+fbfOmjZaLUi0pkeJHDpfFZO9nkjOsYnPl+c4jH76aqAEB4OqqkDo4ExJCUSEqhj3DoTHgLLkXrLx/Dj8C2+WoCeSeKCN4Jln/OkA185oqIleG/CyU4CP8nRwgUhaKAFHEl6Kr9JmSKYgc5PDVgRqxAVKrgCL0VZSc9gr4Us44+d3qVlGZdyuEQRXAh5wP0e4gGkScRQN5ybO5n7F2hHslpZ5IIimUFYUl4N+D51alqdN4VuV8GAHM12Kn7g+NL5EhIklEogn4F5Hh/uR6Thj6JkgHR5KcI0DOGT7OWf40/5+dg/Q1qgsREKvvcyTILxm7/LeupeKvIlDzC4QVkKQD7W9+96xTL2fMns1ht95l6QczprJQhJcQv6ai5kWo/XTf6wCK9DMEGov8aQGAVHSZykHPAY8CJhUJpugvHXAFUmjs6L6JyBBppefd8TcibLhGmtP+1AEyrn9z0Vp/ewTIU+taGR8QSvxOAVT0Y4TkAOj5k5u+dcseSk8TKEj1Zm59DuVxkKVSXhxD50cwc/xMYpcyAVa8Ufs2EXnSS+SI1gKVWAt42LPvEKptQC46QFyEB+rPDRtftw8zb/7mueeJMckHOBvgJ3rbXgANEWNSYapbobDwiFOP+oIUhwBSB0K4zNA6hJtvFnODSA2Nh+vooigoKICsYI0hLq+EeEQ9i3IICYQWuK9uHpVSC8AQeBLB369YtsQRNiGsTw3knXcAzsuFFM9c5wnZ0U1cSw/rwO49B1jygiErs1B502UB2DUGaK8hdQKSwRsgVQSA3B5zcuYRB0WPFWRILCRNdU0dgIq/e04Vi5cDYe4JmFmIw0S5903MeV/+RJa9/++3WTBrajRjXYKDf30w2T775BnK6YkiZIpPT56Gk6sXkhj3BdFTzS3tbj2TE64N0jcDMFSl58cRFSwCqFL81y7mR0+sakncU82B6m+KZV0dJcKpoa4eUQEEK04EkewikB75+wfte99+3G6+9jKLjyJijFhIAUfjrHdtbb2APj12oLDMpucssi56VHbs3AlgNsO5rz5yV5p99NOvoPiewb2jn0Bl5aivJ3qB6J/iWg0y5/qwR1iSm0UmP4CUbAnsEaC2XD/LKEC1F66U+jqcnw2tkM9hzt2TikOjF7Cxhf6F6cTolJRU0gFS5fLwFYWl+W0UR1g4BKnm7GMIC1RcKwI2d+4c1w2lyl0B3CLbhuhw8qXXpACiWR0VWbgpq1i/NEmuXLUSlTNuV+YtrZfKmZfTVP1nbewDtOepJzpoKU5HxWCJeJcbbR9q5MTEFMZINiB2Ddcgwr1G+lIcLSchmMDDRiBxvCHyxHfgnXOkj5+IHw0kHLbDALX9KutGid3HOnFw3wFbvoyy5A4AcOZzrZci1gopJx9lL1DPNRphLN1w0/sAJY8QuVZmK1cvpx9njr3+xit2+223QMZ3ue6zOggTxQBVsCbVcm8U/xY83m8zIQPKUHkXsYc6dvSMfeaRD1s1oGk6JertVaVOHV0OAdrDrFDcNEjPldnn7s63KBwKrSj2Nx07Y78o4NIlMOej9v7kg/fYytwEe+KJf7FYRA5LWeO+9KUnbP6SFLvx9jtsxgKVA7PXKaXXBGBYUXXtNbg9exrN+wzPUidxoQCkzW0Dtulwr7WxtjSOh5lnZJI1AXp7QOAlJIRAMMXh8sjmunpxHYiVxM2QhuBGoLs/a0oE466WZ0UxrYqeFGmuNUNOBz+5A4g+8wcALWEdnoFrIYa9lPaxIsAUrVpcWmwriRmTA0TdZ3IXjrKOjbIfU3l8EK4MOSm+/b0f2Jrrb7Rk5qONmzexr8CBxi295MLlqNEjbJRr5Mn6PMr97af7I4D3U3D4KM9st/WS2VpYUuXijdRdpzi1w4hPgrmOdcQqvfe6a51r5ThCn0ae9yGIPk+i/zyD6EjiZ0fRqSIHSCjRgNmUaPcyPwzzzIUhIlj32uvmx75uOoKLOroj5Naah2BHcZItxM0J4I1hXrj/ffHufjy7cwQnRYt97IZ4+8GzDUQzRdgcYke9KBaPj/BHLd+BUxkAmfHZ20UEX20T+0ocp8yPc3Cl9UDKhLD/PMT54BQOHj1L2hcmTU+gdw0RBA6JXgiCdLobWgHP/f1DHHGk+LwiSBS5n5sgcmso4Y6KDGJuno+IhmcLUieM+XNRXp6FsQ+qgow6ToeIXLGak++48x57GVKlHmFKG+RvOmRxeLjWClw+kNQiQNT7FE8/xQh9I8V08hWebrRu5q8hnlt1HObQ5ydRzCnEQ3K9+/KsD7NvCEGUJJBfXWw6C6VDIiuOtJ8IRfWvSASwZOl85jp+bhqdTUQwenIeWsp1/ubj34TcpbuitdvmzFvkYh6rcY0EKOYzMQLnhLpxWom5iyVeiTWOezDAsyq37DQIGT2z5RAvJZCWwewfRc6IQIyNSyKCtwjO19PKqsvp2h63K669guvRRMRXNBGBp20Bc14X66I34zkOYrwdZ9vp6gpIkghcMRkWDIlRQXfQSSJmFcDnhRBK/SJy9FxAh5Mfe63islOcIRpxTBfzM3E2siatwEl5jLL47v4R50gaYmxK+lb85Aqb8/EC8H72ohLEMaEFENuotVuRsoG4jGIYk+FhrMX86166QwLYqy1mL671QjFvTZyfWhHd9fKM6SyTDOElwlr7v2x6TdrZU2u/r/3ZMs4S2m/ugah97403uT7ADva9MRBytaxrbDLcvlufQT0cIvG175Wb3rmF+XfFb0Vxf0c4EzSz1xThon2Cc0bzvke5J+P89uFrA3lm/Xm/GkcjzMNR7A/KIFTVC5YIkec17m83rHk/xOgMOmZwdQ3wtfyditAdAeIhAgR2HxJEG1EPV5B+ngB5+1DGeQLk7V+7qX/nuw1gT/0dvpuvcJ4AmerVfbfHz3kC5K3v0HkC5K2vz3kCZLK4rr8yB8jmvV8ZL+fQouJuganNHHrlHpBjwsVgAd4kJU13pbNHOAB0o06KIxIgkkOSA0GVlUx0iJTcipzwAuQIQunkjwLIl81kBgDZLBRIFZQ9B6H6+vGvX7eSqgb79+9c/fuR+E8/LrDrUH0lx1HafQbFFUBHH4caFYpy5iSqggLA9CxUp8ftZGWZU/Rlz82zB/7uE3a8+BT2+zdwLhyzVZdeYdG8twY20xUQJT//3Fxbdv+LADWpKH/i3IG4msOgwLS5ZJAnRqHQDwZkEaCnDS+ghz/ZuypA9/PGicKGWsXIAtfKKTxUT0cfIM0ZlF1HUI1FcTi4+rrrOGTWOwB+kAPwQQp5Azgwtyl2i7gVT3KDw2KIM+HwuoVN/NIleThjUuwoLpK/v+9B1E9bHVjfjK29FWJHRcP97PFGAQv9cX1MT5vJ58clwMGjAXVvxiycFFzjJmUTc4jLyck92+VAfi1/p8OaDnYiiSIFkJ0tsneqd8iNYA4iqQD1Z1B3hvN5glAKFgM+z1+wAHv7DhRdPk6xvPZTs+3271fjoMiy7Vu2AtYQB8J9Ted+DgD86/6Xlpzk+gwQ15Do+l6yABY0Du56z+0W6vGq3frQ7+zRT36Ca86hmEOluj86yILfsWO7rV59GXqUfAAAIABJREFUMfd3BMFnDYDMXBTCrbZx4yYUdbmOcJNaVkB4wbEC+8anV0wc1F8XeBkKERNAHNZBRxzIhZScMh0wMIoS3x2QMypSpJcFgFRxTCrargEwm85ririQuncjJb6LAdqfI4bt4594GLVmKykkfSiJIRAYP/1ERQRwYBqB/JDKWGTGNLoB2jmsRQDgn+ULIKIGnOo8d16eIz7iIV7kPhCZJfeGVMNhHGDVbSIQvlAHSiIKdhEDsuqiC52qrYWDsKJ1OvnZUpR38L1S3/lz4Pfm3qj3YzsF7oqpmUdMw1aIK4GqIooGUHsqDkuODrlBFIEl4FCgv7o8/DjUaczrf6gwXOXiAiwn+ICJzZzA/3OuD32PSIJz7g/372fdH+f+FLCs79X3iHzShkbfo4PvY7cl2L/8O+p0/tKHr/NVRB4vKiV2Jp/jN7/7HY6oQJR6FBFz34aJMVMu9CzAlhpiIFTgLNBUBeiaVzTn6H3rAKufKQJzFGWdCAzX88HfuTxnCA+5V1yfh+BWRR9AgLipeoLd+f1nFlEiMEwKYf2Tvl/XQBFy+nuRhfqevxUHyAvbBlw8iSckxjhA4vT4GJ7T2bijCu2NDdtwuS0GCAqzdW9sc860xPRpgJ0AcMwjERATC+ZmEuPRjZr6IE4j3Eh8jdw6yp0/CYAjd4fcHzl0UGgu2gDJOh3ALxSQ5wwdSbffdY8986tfO2VyGOpXxV9JyV1P1J+U0EGKtgFQSQSwm4G7owbiNZ6vUQ/QAWJFLmIeqcM5JXI4HYDnAPE9tbjiNAb0fGhciFiMRp3bA8CieTqFItp0SNNOXBXTACqlzO0HzJYqV243P0AhL4CiLuI9Nm7eDmjY5dab2bgsAuSgY21TLN1W1LFjENAhAN4CXObk5AASFdma6663N5kz+wFe03DqdeIKSyXuSuW4obx2MyB3ZnbT79e/S+9cazlEASp0Q27DXlTBP/pkmv3zbyiVBUBJJUc/kSgTEdzDjNNaSmf1jPRBvISjGlZ8h9wxBYcO2uWXribj/TRxjCUAuKO2jKJcRWmJuBbwpCiZHbhUGlu6LQ2HgT+g+o5dO+wjH7obB8CX7I5brkGhq+dPYBY9KnRzdADmDUOC7T9WZoEJM1jH43As1vG8DNh9tybZl/7fThcPFQXZ4bpMVDrP/NcBOCWCPpzrEw9AlQRAnUxJ8SBujiEAW29Kwr1ZdxWkqfx6wsysm5/Vzvo6LEKEZzEBdbsy5Bsaa5kve62f99/I3iCR+VDkgDqO5AgKBrhUwW6DQH7W/hHuvchUtz/h/irSUMBd1RkiiFRsD9it99sCkS31+IWrKPdmnHSozJh1U3GSJRTYhzLfy3EnAsRfXS1835ycLFc6L6JHTsUKnA1FRaVcLYh7nKoaE9o7zbzA0+qPe/IaeE0RdhDkN+G2ZILhTrg11ZVeIbQYZIwpu7+bNeYwPQSKLFMcoFTR/oyJWAg0kWvjPqFWXt0AMF5iMzJm20WXXm4v4nQMiwq1VatXAP6dYV4cpscn2/bRyTKHKB+RH5V0jQUxTo5B9iQD2PoS0TSNe9ZCXFILz2EfjdzzWIcTIARhA631VCFgqTd7ghJAd3q+6Lo4QUrVx96f46JCyyvq7NWDPbaXVKDw2VEuem5+doo9dPfV3PdK23/ykL3n+mvtp08+Y5/87n1uLBUeBHhn7YqNjsE1VeEiJzPpfvNsq7XhigILHuy2fiKN+oZ8bMvRZmsaC6TzBNg0LN482Y8G4rLw9hmC4MDBQs9YAPFpIsfGxofo/Uji3ySUmQ5pQVcFriwR5wNsIEMBO7Umt0JueNCPkgnpFcr6WqaoO/6UsEMCC839zUSZyp18Aa5Qf0W9KjNUBAbjIYD+rrF+yB/e4wBz3aZtWy0T56ZKstVFkJmV7fofhrmfKewFvOTMBNTvAdxnM+HurQ8AaEnJKcQu/S6OaYwicVY3u+WWW3B5NTvAeBNz5AUAvXq9dn7uSb6+HVJsAMJyjOLlKEQAvnxdC687TkbPshXLAMXHiTKqwYW2wN7YtNmRspnZOc61fZw5KQNXntZRrbvTpk+z910TaM+80sY8HGZJXLMNG990RM8nb0+zp9Y2WRp7uigcIvHskbH7WExStHUguvAcIX42KNzWv7GRLryrIN5qcNSkMjY7HAmsWFrtX+YCxEscImdwLHNPZESo2wf50KvUhOt4EPKu8nQD3wcZxHgKwsHQApBfXVXM3iyXfZ6vJQHqe6kHgojWSNaUUP58ectE9NHIiIdbOzZu2gphVeL26OqCiYoOcY4MD8hV3b9g5ts0Yjcb2EMfOF5sJU2Q3nQRyu2uHolsumD0fB/ClTfOmiHnTATjU3N2MD9Te2l16KUTn3iSZ64HR40/rHRMLBGJscQ1huMGGugkJo33Cungz/xcAwnaS+5tVzfO1ahE27hlt4UTFdiHqyBrQSb3exhCKQhiaZD1NtbqiGcMY8/agOhDJNlcekBO4iyU8EWAvrrgFKmbC5mybccBxnEPzhIczxBEd957J3+3GbdYGuOT/T3uiyC2Y8lE9LUh2pLwLCkpwfXaiSgOYLypL0nk/AjzVD8dKupaVAxbAmKFCNaoLoiCcgihPuZyEQgS6mQyz3Xh8qmGoJaTrIvxWP7TC23+p4qcyEopAt3Mh4qedGkAcn4wJmNYqxO4//p7fd4YrunObdvdXk4kiNblYPbaO9jjigzRf0vEIwFMpIgf/rf27YqvlTtvkL1tDoSY9uR5kFeap2MROKTg2Fn7/As4wxDIaL5jrEo8pA3qxJ6aSD+I8VFcPSHMCxG8jzH20D24puU4Vsef3FN9vG8/yCwvNh8iQOR8D2VtUQReJ2NBkXq1XLtxXichZhpJAmOsl3PsqktvtGB/9SlCfrieDzrrpBBi/XYZhMzJzmvt+j8mQIbzDpC3A6eeJ0DezlV7p77n3Qaw36n3+e68znkCZKrX9d0eP+cJkLe+Q3/rBMhkn/9cF+5/fRXPO0D+6hwg67d+ZlwqGkVgqf9D6lll70sBKTWnslMFRkuVrkziKPKxBSL78XfamEpRrSiSfg6JzWy2RwBFQnktFxXAXq+LA2V+3lwOu2Q2kCe+t7DG1r25jcNKNJb1mWwoB8mpbralWN+XUoY+QiTCIESKHA7NqKbAkFCGNaOoTbaD5A1XUywpdfzHHvokqrVOq6xpsK0U7TaR065ogTY25v4cPPXDdaj60UMp9oHvFNuiJQvd+92LNd2TDXouSmY5QCL8AOYBmOQACQS09eFgNsKh2QuAQop6gdS+qArbOTyfAqwf9QkGCAzF2XHaFl+wwn679nl78OGHOWC3uwOfDvV1xKu0A86EAxQ1tvUQETBuabOwpQO2hPIzhwEMF+fkmT/A9TjXbc6smaic2pw6bwOHg1YOZyN8loh4ii0hTurqIaVQvAngTZoWx5+UHnIYUMSDOjOkFJQrR8C11HA6kIwADEnBK3ePQDUB30Mc0PywoovcUh5+D4fWRpSS/YCHw/o37mkPJM7rX5nvnv+P/pIMXjbxb6Cye+C+D9kp1NVjqALncT9bUVNKsa/4Kx12rrj8Uv4NRSDxE//49a/Z01+/2r74/SNEKqQyZsLt0gsusRdfW8tboh+Aa5Sbm8ehZxeHnBin7k8H8KknuksHTinAJroozO64NsJe2ARQzplhOtEV44zHfgiYRsaiytGl7NU9ikZlVkFEhdTQZRyIuyGAUnE1qcx1gH9fBMGzBZWm1GzXXnuNvfryy3bdNe+xN9avI2Ymw9L4mbpGY1yvQQ6brk+CaygSQ2CqSMBmVOIC6RNw/fTxmopPkhNE9vkuCIxIxuw0VI5VgC8qOBYZFcyhXZFk+lodzHR4zETVVoYTpY5orwzF1ZySGm/cEYt6xgTIL1ykw2EMkROdTumun1+Eas+HGAqVdipOSCo95wIBuA/lWT1XFi4AX5Fmcgjpt66lFNj9IsEE9qu/wxEZE0o0PfP6LTLFuYr4JTJErzNRiv4HIkSHRZEPYyqh5v47l4kjI8wRIP/87xyseT8hzCEC+/Rbrpo4nvfXXn+d2AtKLCGpQjmQ1+IS6mTMJxNXpkOzXCODkEoz0nAT8f4UUaMxr+dW4I1Ueh4QlCIqfl/iznuTO0fvQySUPpPAaUdw8Hca1/pavUf9nVwvIg71OXWNBNhqpIkAcWSKVKMK5+KDP3LHX3cPiCKwNu0j1gkQxg8grfDYEVtKga36WkRGlpWdZkoNZ7oFXA6MtFYisCLi6Yli/skj1jAqPNj6iTcaBowp4ntFgErNKfeW1Je9gAatHQA1KHwjUOEqpqIaoktRFC3MPSEUXStuQ7EbfXytAA/dfx9AnBGIVR/ek8gZP4AdxSgqosuTnHgfiLdIgA7NXYqjEUmpOWQ6roAGlMxSznowBuQCFNmmaEA9ZwKy/CBU0iBMIyFvoiFa6ijuTWLuGAAICeIZasJ5qJgqKUqbAaWPnSwlpgbikxi7MD5v7px050jxCwiGvD5A3FAh8SIz3DysuKuNm960D9x7j/38F790EYQRAKJ6jwIg1S+SlQUpwK9f/ALgmSimRnoR/vGxOXbrZw9DjuKmUa8PQP8TDybYF3/OZ8WZkwiwl0Lm/G46giIg3ZXZHsP7ESCjP8MAc9Tz08tcmJqcBNhHKTvdCElkv+fTodFPzJcAyHHGvQj+V196jVz5AYtNTHXl81sAci9csYS//x3dTddaUnwEzzDINs9KRXkNzyGkAGrXqjP0EARG2CniRR7+YKr7HD/8ZZkD9qXwrWdtzoUEyoQ09wFoO0m3xInCYiKNFOWYbAvnzQEHarWUaUQqKmIKoqeuqtIpcaMgDIJRIavEoBP3TUtjs9tbiLyQorwDhXcp8/r8pXRGQVhHozjv5vMPIsjIyZ6DQwZSlOe2lTiUWvYqypNPmpbI2FYk2sRc0sz7KCw9DdEW7daNRvYriZBqUvsrTuw48YeKQclgPWhjPOzbf8DF4ihWsAtANJDxkoQ4IwCATOtfF2M/DvLag7mjkM8Zh0JbEVcDqM1j+HuRbbNX+NpAXTjPAnn/REAGAZ6OM36VzyK3KY0mTnAxDDkzwmfpA0wfP1vMW87YVK+VHCyKnDyD62PzjiO2ePnFlP4OEMlzkr6uIMvNn4dQIol+rhKcgimAzgB/AMByNG4EqF5B504QEVoDrGfTMmfg2KywuGBv9j5cX957SxNAeGisjfEMNrAWJeESHW3i2QfkP3mygkA0H6vpIg6ocsTWXJwNWV1PkXy77a40a4iBaCeiRsXEgR69tio/ye66+xp7bfNaHLAzLOvKLHvjqSM2E8eVHyB1ImtlES6dYgiZHpwBN1+12gL6Wq27aJ+F8Lz3EQs67h1uO4qarKx93EqJXOr1wq3LGhGNUzcC564i0TKzZgLqSqSjODov5o4wQNHT3DtcD+yN1JUlB6BK5YPpmJCbdwiiKziavSnzXRBrUjXzxBgbTK2C07jHWsTqKUEeRLmumLswQF3ptdWlIDB9DPW/51iAHWUf6gURKgV+HSRqGQKi5UQUhYUBgI562UsvvEJ635hdc9UV3I80XoAINAiwEfZ6A+xTq6tqneq+V11JPJP9XPerr76a/RP/zRy7BQJD0T958/JtPvsAkcNnIEeaIQeriICLpfzbkzkykPfYy1ycwbyr6J6KmmqKvGch1qnCBV2BaIhxzD60mblRILqEER6shR++M8H+9elTbhzn5ee6/cvGNzfLA4prqM8+99FcW7uui3kgBuIBIY7PGOt3KAROy0QUK/GAB+kqm4mDGJqS/UulK51WpJLm3RM4b6+/4Qb3DKowTbGW2pepn4x3QOF2JfM/vUJnmp17RO4B9bJ00wHo4zNqeXNnQfhGEE8Gycnn7oF8VAxREnP+tiMlOFBw/0Gi3P+hj9rWHXucs1piGE8I1enJ8ZCFiECINA1iPyv1fgTxVydxLxTjxm7FZ36GNWlCLOTnHF5j3He5BkKYRwe4ByI9a5hjdc4IgRjTXkBRuh10sokAySUyr6SskDETxV6EvkQIwtF+CDD2LbNT0y0mPIbb52svv/om+z1Ixs4B27n/CHNepC1YMQ/3H5GNzElRCEOuvGQ1hDDEPPung3v3ukLuWXTK7Nqxa2IPxntTFK+I/ADcPwWF5Qi8Oun/IDaX+NckBEmDCBcC6FqZSbzvENewo6HWshEbDbOOeDKHa9+sQS4ytBNyWV0iLeyVFBfVynjUPRAR0gKxEklkK6yfK0VPxpktN3gihMRxCugHWRd7mN98cRfprFj2xGLLeeS4m1+9EU5pb6z4WRWY+/IfiuVSJLIPr6FoVJ0LR3iWAlxv4MT+rJX9XxVuFy/2iddcc61z3Un0orPA4sVLKF3fBJEZ5BwcmxAVNODWmZ6S4mKx4pjbW/h6ESYRCBfe3LzZnYlExnTiuErkmdbZVeSnep3UBamz7jDEh7pINDaGXRwqe1je/xBjdRCyXX1K6vjS+1NEcRTjoZ/5/wzERxMdKj24wOQ8jAiJIvZKtH2gPfLxz3NuZD71UkG6CBD2l3yNGG4PCBA5QZQf7sF8dO7XeQLk95fif/Ef5wmQ/8XFese/9N0GsN/xN/yOvuB5AmSql/PdHj/nCZC3vkOTEQCT3d+pff+fvwR9svd/ngD5G3OAPPH0reNS4SQCTFahnDwHDHYqPgFASkCugFG5D5ThKhVnAJvFQQ7pAlylrAln8ylgWYp9LwBIAZhFJwopYA1FWdhteblzXdmdynBHfcMp2t7ERrSN3PFLAczqAC0oQkdhdsWqpeTP0y3C96hQUMhkCcWRMbFJ9GkUcYAKtrSsORRNo5Qib7sZa/kAijT/4Ej77fOvWDhFtJyGXUbyIJtxb8CGpx9NtxsfL+CAeoHVnK4hmqmew+iAzZ+bgZI4wMIgQGbRAYIRhKPRuIVSgq7MbKkm/QBJ24l1UdmzFHcvvPwqB1aKnom7yEOxW4gybzuqt8uuuBIgJcEp4stPlQAmKEIDsmX/YaAhwFgs/y0cXpPTUsA9ejnsjFokh8FU7NQjADHJbOSlQJSFfO2r64gY4bsAB8NR+lVzSKysoXsicToHinBUcP44L4qcekjArw5GOqAJhKvm850jP6RAVXGjwHsB5JE6YALasw13quFI3mMC4FwZEQuKhRE4LvBn/Zdz7YqvyNWQi4J0LxFmEZYAeBmLqjdYGb7tTdjUJyIwcuaiUMRiX8fB+8rLLwPUDuJ7dvEeg+2DV4banlOolDnQR3L4KCVP+AQlhhdyHwTolADmX3LJZUSGVEMGVNhsYpF0KFV0hQ4zg6ixHr4nw369DgUe10WZ1/46pEDWgDJAzKkHglJC3rvA+CgIt6PEmmRDwBznz0QU0opESQE4KaY8U+8pmM8n9eMrL78IoEocDe8jBFAmCyVZL2NX6nUVy2sMd3FoEmBeTuyC3B9ySNUA2HsDxs6gxL0Ph4kIsiBeV3FUeg/Ki5d7RbFpIk6kqJQjRIe5AZ4PgRCKMxA3JTVawdGjgGuJLrpCYHwM71kl6lLdCfybyUE4ljFSz2G8HpW7so7ziUXZQ1yQfs4pQA4p6RRZp/vdzSHNEyWfcz64ncZZN8TZWCstbrquE2QAFJ8iWPglAm0IcEREg0iGCfJjogfk9/991koxJoJUnTg8E4ok0Ncpdko/SjEin7o1wb72VIWL5JFiUwXH/QC/Ohjv2r2bbO1k14egwnNF2aj0MorDvDoc5CTrBnhUhrsK1RtwVg0zdvW+9FuHWS9UuCJFNKb183WPRP4I3NF11vXWdZfzRSRgP9ddZO4EmOrnoi/0efXvivvT9XAkD2pIESAilPRR/1oJEJEe53499e/lFLLOBDRnXKKu3rjhNYB6FUTTvwQY++tfr0UJO2S5eUuZ64kr0jVDdd0FyHLte66y6ajz1+KiGgJoOVNTRbH49XaEDHitB1JOp6XPckWuNTjpgnEBZAFUHz16zIFOnRDVckXIKREFGC5CT/dYY0iEqr/Yc0DcEOZwORmWo4iOB+wMRo08QpxKG4CV4v7UhyHHhghggVe1kOYdPAflZHsH8DwG8vsMYOMIN1WArC/vX50iWcQierIORAIcDjGH+PKzO3EcBbOeCYRRjNUJnIY9AEOKxFLsTB0A6803XOnIGU+IhG56og4fOeY+x5y8XHv++ef4OcN2BcBnBcC+N8THQYq3U8n4v/jiid6iYwco7FbsFGuhHzEwZczvX34o3e7+WjHrFWpXviaS56GbDod/ezjVHv1BmeVmZQAe+br5LZC5u4m5xY+IMQG7QE/McSmueFr3cQTwqauD2CJ+L11EdAyZ89EUGgfgelSRa235aTsAGOcLodXSiTMnfxH3YAtzeSa9QX125WXLIXh8rIMuK0UvHT5SSA5+A2BnLiA+eezE6hwH4PzIbXH25W/tAbS6grETYBveWMe6n0LUVgCAW4pTibcRAVN0ooyoyxOuT2X5sgWQH6y5LLZ6vtu53l0AUiI/IiAahiCy/LhmHYBcDcx3EkHomVQXiAiAcqItl190gZ0BAFW5u+oaRILMgHDpZe3wA9BSbnsNhNcZCtQVjzeX2DFfF3tHrj4uw4NHTwIG+lge90v9USLP17xHbtQxW7d+PYrwbEeWnYY8e3X9a6z7AfzvTAfwRTOnJRFHFgApt5Eot0WLFzoXSTOkG8gvTpAa1g2IbpyryeTcqx8rexUK8Xr6THopd+f6hjOGRwHYx+RwoaDaV2W6UgVDgjAJO8a5H3CyiLUyjfgv8bESloSGBuNuOm6lla30oWW6YmVla8UC8knosWXbJrt49UqrKDthF0jswTioqiy3NwG25+AEuPzyq5zCuQdibPOb6y0SnnvN1VdaQ2U1PwMyoBrwmh+/8cUd9vG7Lzf/EWLP2Mv4othvbO+3otpO66aMfRbr8OGjpfSQmJViwBlMZ65gvcplHvEb6TbCCu2zn77fyuuOWv6NC2z0GKAfvQ8nIIymsy/sZn0bYt/4458+bffedYfFI1f36waMbqkiJWbAuuhoGPeJtO0nm+1Ew4BVUh7eyXVKpyMjCqcut4M1YJRIp1zmKT0D/s4Jovir6upK/ncQ96HCiQfUFRPgL3JcpD3zP+RnTBKRbADlnii4W5gX1A8hsUs8Agi5Vw8VHMZpOc85nFL5O0UTeWjtYc5qp7B7pNfL9hNPlr8o11op6u4e6Abk1msH25w58yHaumz7tj125OBht++97X03mLeepzPlkE0o7nFeyd1Uxhj1Zn/SBdgrwdE8BCEdzGlNEECKejp86IiL8rrvwx+xUPZeZxBGVOBiKK9pJaJHfTUQf+zR2iHhPJnPRCD0I0AZYK+k93OIeTYWQYUKoAOZJz5CROW5X0/+spYILMB7+lKy52Q5gYD2YMchcyPYd3783tnuS3fswb1EEXp4GP0NRK/C+ZgXRGsA6/BeXKzx7IuGmB+7IeP6GbsxgOc7d+9xXXJr1lxDD8Zu9mNZPA848Xg9b4BvmAQr5mc14yxTmXYPILwHfydCp505LxHyNYH7zC212cSqRgJ+BzEntPOMiSAqqiEqC+fMocPH7Ytf/hoOvW0uzklOsb6BHtavFOafOJ6xAQtnLIy4sushO3zgsDXxbDaOIP6AEJGDwI/B1M31lwskCtfXUVzdglcVMSrSSCSIP3ts7TXlNIiDFJ+ROtN1yGkMtrTgUvRlL9rTYpesXAaJiUCAeLTlS1bY7l2HbNPmPc6xRZWhHSe674rrrqZ0HkfymQqrJfI0AqFWMgTsNOaVaPb/bQhsvFinQthTvrD2BedE0/lKzpmoqGiiUxH2DELysu6E42zuY/9TzDN65wdus21bNlh0WAAOD0gI4gvzcTk119fhaIyw2bhva5jPcojl7eFssx2RVQ8u5xjOF+2sAXU4wAYQfokE4Za4cvNwnp9Wucf5fu0l9+3fTzJAEE1hnGcQZ5V8d57lPHbCRVUpslLu9yDmu0FdG/bC8Qhe5LT0YD1XD1wsc/lcxsLOndudG7ucvWs3xE8a55Ydu3a6Pe/VV7/HCbi0bytiz37jTTc70Yy2Z4pCLYWU8YXIVYTsIqJ5FY+leV2bT7mF1dcisZAckZr7RYBo7le8lv7OuXkgcVoYSz6QEzHMoaIo3PjURIvrQw6QGMaSyG4JbbSHdd1j7OlPsR9oZ9yqQ0UOkFAI+xDWUfgn+6ev/audLm+yAJ8oeA4mKQgwD57TCQJEiiSdvP4jeH+eAJkMbvuv/v08AfJ2rto79T3vNoD9Tr3Pd+d1zhMgU72u7/b4OU+AvPUdmowAmOz+Tu37zxMgk13fP/e/T97h8VcWgbVu86fGpeYROCiVo1NACzDlxKKNqMBGF6nDNpSgK0uLDUORSkwIBc87AchVwumnjGwUN+wtz+btEyUgO78UXxzIMsn/V7RNI0raFKKsvvu9J5xdehb9C8p49/ehpDDA0/Jmp9oMDmZeFI2CMrkN5yCH7vBIuh88/bA3o0SqrEHJ00WM0AEih1I5QAGOAiIQUM8BsR53Bhm+vPcBFOV+APKSVj314HR76NeUp7IRV8loChvc3g7UUzEhlocTJJDNaRCgfpjiggAvxvndzc9QaW4rCv+55E1v3b6Z7PZilIf5KO5yUJKeQsVYyYEEkI6N9D333AOgW2mb6KG4//777Ec/+jcIn3qy72dZ7vyl9t0f/BuFkTNt1pwU9tnj1k40QQz26ky5HQB50olKUTFhLdftNEB3D9cyIDyKbOU4DqIHAfKw3HMIikGpWgvhoFz7ExwSvNjgKzrGkwOEssqHOczqIKASVxFUcoAIpO9AjRcO0cXW3UXBrFq+guzv406pqH4Mbzb/Qyj6131hrl33TTkYcJcA4nRyEJwGCB+P4vYMyuKWZiI2gOlSUBoPAbIkJ8VzwMqwMro62lEITkOZdedqP7v2/p/ZB++5F5dPJrnFhx3qyGD3AAAgAElEQVR4vfa539nXvvoFe/rnPyMqJA3SiGx7ZZtz3asAYnTQq+DwLxBexeMfel8Cij/6UDhY6pClbPcuDjPXAFgpSkcOiETKtbM4xBdQkKhuFDkHfFCkqfhXEVbqqVF2bxpOFB3SSCZGgUkmMqCCDmtyrSgrXvEDsVxffwi0LtwjcoFUAlLItbGCst9THL6Ua92H0k9xWy6OiWsn8FxAvt671GwxKNqlYJObo5Z4EX0WlZmmAviLUJAafJADVB1qabk+Gjm4qYwzFJfMuegykRMZAEpSsoqoeXPjRgfg++P+yCRKSATIXKI31H0gBdxsAECRj4rN8pDzQdFQjEvde01XckTIGTHMtQiAxFK2viY6AZx9OFP0OfQ+ffk3dZW4bpA/IkHOTcr6HoHUE9nGf7Dw6+ulotO1VWzAo++Pt288Xe2K7xfm5+O62u2IrQ7uXyTqOhW+Ktpl9uxZkGcQPtwvzROKy+iBMEvgsKtuFClIvUW0cBDVgVaEjQ8uMhEfo5BGGteaY6Ts64A4EXkr8lFkktS/vXw2F3ElkgYAzBtyg8ffkSb6WsXbyZmjzhZ9ID0jek3dU32/Ptff3xZrT2/+xJ97XZrSz/9j0uPXr9QQbwJoCpAQALCvmL8ZAPg7ACaGAWYVpaM+qFDmlHL6Bp599hXAxGm4dGaiNsbVRPa5L2D6ooXzOeiP2CsvvcAzHw+RrddJccr6UED6YRaDMEgJf+a4vQCGIfydMrijIF3VqePPfVu8ZJm9+MorDjATwCMwegAyJT2NHiPmGpEfPqgmY1B3p0GcJUfTBWQ4Q1DSj/L6E+OXQmueUR8+SzBzZDGqbpHFew/SKcJz0cK48AVE+i39M1cwb3iilB2DWMmBcJXz4wyK9xDGhaK36k4WQZzGu6x8LwiGwwBizaiFkyFyiOyHtG+2+bnpLr4kOCLWdm3dzX3x4fnLBsT0BYTejBp/Lp+bmCLAZxGahwCtb7w5E2I8yoqLSx0J2wYINQCoWweYUgho7oGj8Gdfmm/3fqsGxS0OJp4HH9aIHz6QaJ/9WZ3NoQh8HEDv4MF9uDaIUuEz96DUnk0viXqyqohgEvEgd2Yz80p3ZytkAEXGECfxqKGnT4txxdd7duywJWT2FwKk1VDAXIQboosyVxUBx6H2zs3L4j5zf+hVCOTzqGB26/a9gIPTWecz6F1pZL5PsJsuxe319e2QDSP2nqsuIaM/hz6UIyzZg5AtxCyxrqxYvprnztc5CJ4kBmnevIU4+2IhNymvDvJwUS/BgMblKpDnWQxmPxEL4NcF+K/5oItn2gfyVESyH3OyAC4BUhnpySix2yFkMlnkiexkHVXMXjTOuwHmW4Gkem0BYYpN0bhSJI9UxBW4NpvoX9A6nsd7lkNkLoRHN7FX/sx9hyhQT0ZdLHFHA+vwYeZX5dxLhR/HuiaBQDhZ+mWMmRH2KCLdM1GDn2F+94e82rJ5B68TyhrA/oKxHsGYyr+ccX+atauHOEQAyhGcAFLFexGF5I9LxlN7F+7BYGevDUIKyv0h0cDhA/uIBkyjL+ska+00VPp+gJDH6MGIZavDs8LclAiJFwPIt5ZnMJT7e8FS3Dwb1tnfP/RRF3+za8dON9eJgFPRtnpgqiuKbPfmN2zlglxL5bkdYS0qLq6ANGROBZivKyu1jNgom0mUkC9zsroM2oh56RrHQQJR0oabaPMu3J8A1Pup0cq6MtM6AA2zcCjOQhF/puygrbwgy654mFimIno7xoNI1OqyrYDUM1nLglkDt775JmTOUfvKFz5nkSj+rY1i8MF2rL7V/MmaSNzWvopOK+8ct+NnOqwJgD2RvqG0jCT2gjjC/D2IvJnO55qOOCGO+aQeAhWgmvVdpLnWzwHGhsDjaKL4uvQ8M//HEFPkF0IPEJ/BH0JTJFRrA+5axp+6DkSeF0A8zc3NcTGjR+jkWLL6IgisekDuHlTjzJdVrYD/++2Sy1fhNm61gFBK6UtLUaWns//1hoCJYa9wmjV7k4swe/jjDzAOIFDHpMZne9mGoxjXawFF5MMAxQNcu0jGaDzkwQhuFPWxNCr6iP1fMa87l3jNa264nsJy+m2Ie61t6mHfSV8Fa2UwxJeIgzD21hWQP3m4XKsg/moQZyjGNgRi8f4bcVrx67fbtaGn64O9ShIOGMXyyMF08SWr3N7iEIRNKa8fwDj2ArjtAfD/5IN5RG4OsxeB0KRYfAjiOZD37MUeU4KJjZu2uB63atbwOEgDH4holVMnsK9THKEijdRFFsbeqBYAvpnnNohnwptn3R8Bkwraq7VnZ++hZ8qDffgFFyxgvmes8bwk4jRPYu85zjyveyUhyJFTtfSl1bC/nWa33XG3Pff8S86dHsmZRMRWFGtEAk4hfxzdUZAKcnN34jbcBlHS0YdgIjreiqtr3XvUfiyZfaHAdxHPA1z/MxCp6nmoQkw0iFBCfSONzAVzIFKjJASKSWJ96GKvRqdHgAckby3PWq0tnjfXVi1dgktoCEB82AqOnCQ+7hDnESJTcXEP85yvee+19GFt4xyD85HrMMp8Nsg5KIX1+BRxslpPL71oNfNvAzGGELjMgXp+1Z9WDMHdiHsDPz6PCDF6kDd9XJcSXM/33X8P76OBcVNJBNcgXU+4l4ipVPxUH+7LOMZWN3924Ggc4zMNsC/csnU7UVLzWSuTiVnrR6CFM4n5Xe6PGNZPdaHUKWaXMTvA+6wmHlJxXN7Mbye/nWdzHzspg7k7A0ir4KKvEIApQDWGdWgmc1Mfe4EMzhC9XK969rJaYw/wTMmVq/3tcYiMbArbJeLawVylaCsJxySU2AWRJoFDHfO79grqVDrFeUtO+BbICO375vC9bUTI6qygcdbPnKu9uPaHEnEootBPog32q4pl1Jzcxv0MZk/SjZtH/R7hvG4few7txXU2whaCC4Y4M8aPBDJhECByHp2AUGyEnAyRS5Fns4yIsgGcUJkZc3BYjtoXPvMNRHvIEZgnPUYhQChCH4bU1rOlSrph1u8QRCYTMa0Ttur/igCZDMBTFftb/ZocwJjSVvL37/ntvco7ASD/ZRMgUwUQ/9DC+PbuwNS/660BsMlef7LxObXr84dnarL38d/9+2TP35//+r/dT/Z/5fumNn6m9inOikKn9iJ/0d891edrat//5ydApnbz1Hs7tfE72fw3tfc39e+e7P2Ns/9/q/3LZO9gstef7Psn+/dzyUH/3df96c/3eO6VvyOtBMJDOdwADrq9cnyoWFmRAAJzBS5q4IcSNfDeS5cRF9Lm7O7dqIg8AXTHvQBLOJTFxHOo4GDpy0FIee/1KuPjdZS7LxJEyuxq7Nf6e4Fes4h+2rp1o4tSmYbFfsm8LEtB/dXJgVYOhQoIkOnJM5zTY5j8Y8WqlDdh/0bRVo1SMDg0ykpRtLZ2oDBnY9zYxteh7JlG7AmnWisoKnSKnixKIr93Z5jd8i0OWWyOM+ng6Ee9t3LJPPMZI/eeiJG6cg6bgOaHiTUZJrc+P3eeA9Dl7BggZuDIkYMO2GgiBiQXMEeH0CquQaUOq3w+5dHmAqo8R8+ByJAXX3qZ9wUphEJXBE0fMVinKC68496bUZKF257NWy2YaxXL4bAbkEcHnYVLllgDh8RCwPa9lF3HJAH2IB/Tpl+ZzrM4NCRBbJRTIq7N+V5UWYMAPrGAM3IWREgxy6GojO9XrrFwaSnedV8FCAVxTXVdBCTNo2vjGCpDgU+KW5CDYf2X5tot360GJCa/HRIgjtcYBWyL4BCgQ2gPMV+RAKQBuGFiIQEUd6aIh25cMutefclFmt1w7XWWH3vKPvi59QBvSTaNg+bKlReSH37CfvzjJ+yRRx4CgDvqrOqXXHKpU2gWFBx1hx2V/J4CwBSI/akPzbZdhbKtt6Pkigdc2gxIQJEwwGU4yrmXX37JjctrKAsV0KQc+2IIJLmPRMKEAWTH8P5VLDkAyD189l76cLBRKeP2rVs5zAQQtdJA6eYyByCeRmEcx8+QYyGcQ8+ezVsckCKwVXZ8xWIUlxwDOEuYyBcXWQD4JudNEAdGRSQoVkGHnCzUaSo0F1F1GmeVDmW67kGQGL2o6xUtoJ4R3S8BAAMqS+W1FKOlQ+A4/y2gr60VlTTPUj7jqx7guAwVqGKkFAEgJ8NpfraAHpFecqDotKXoHT2/IkD0W8+34rhEfAh8UySYOkREKAhc1FjSe5PbS2pU5/446wA59+e5ieP3BIgOcHwG/XIEiIojFYfFz3/s1nj73tp2fhQdBFy33Sj8REKpMyAU0CaeYlQRDyKbRHjIySNCRM+awM9ErpmA8GGUeeoJUbF2J+PRD0CpCyeCCNkU7rN+qahTc4nrKYIc02FYwLhIXV1zF5V1NsZLn1OKWD1rIt3kDNG9EgGig2WnwHKA0D/Ef0184yO3x/3FkiAiP17eD8DPdR9XrNEgjilIoZkzZvOczLa9u7YBRJyAYCWqDRIjDkIzFadEMOBZH2DOM8/8lmeCKLmgSHddvHHoeUEqi9AToLpzB4AOCtZ2yrilhp8Y4xCxjE0B6xrTpfRjRPNc6XmpB0SQs1BjMhqy8ETxSff1AqlFUApMCSY2Qx1Sc2dnMN/WWB3gXjakWTAA11Kce2MAmIq9GlZHFPPIIH+K/Asn2qjqNLFylLiXQgoMygHE+0gChFFRdLuKsFsb7Zo1VyPIHLJpzAMBjNte1OlBPBuB3HvFMfWyrvmh5FV3STluwwYimZSRHhkZapdcvAjQtJ73HAkQepgIrGK7+Zb34+SKpzS9k2iiNqusPmVlrCcfvP9iN362bOnkuhCtCMqmjgG9L0NZ3waAUk3+usCxn34uz259vIR5nPgN3odKZIcgW7/3oen27Vfoy4AIaiRi0Yv3qTgWlTtnQrxITa5nIEquG8Z3PUDVMhwALcSgDKFOX7o4n4ijOtd7pTLhYT6bOkA8/ELt9U07LW/Rcq5VpSv2DgLk7O9rdxFKARAgpczFJ0urmasC7fEH5/yHPcXXv3OAeBA/u/WW63ArHCFeZSbEvqdz+iniJy9vEUBTpG3euoex4MH1CocUKmJejAW8Ique/qmZgPJN9JmkMvc7kSykpmIVO1lPOiEjpYDuIm5En1VqfpHMWZlp1qboPwX2cB1reO8CqaYBYKt7QQRIPQBwGI4SAeE1AG8i1SO4rsmQ7iOAu+pSUYxiDsR3LgRIOyCaIijVhTYPwlaF0Kf5vmI6QPQcLFq6zMVgaf08w3ohcmv5iqUA3URy4RaQiywcsUI9YPrWLTv570hbc2/O76/XeEsc+6FmrqkK29mr8C8CmfV/HiCMg8Rf9eAKUsH2ad6DFOFRANyN9bV2jG6dWMBdAf5VFDg3dwLgE7sSD8DYAsBXCGERScb+7FnpAI2tljNrhqWjvG7HsatroTifTrL7T+BWTaXXYTZu18O7tpgnYysXAlo9LWUA9r1DEIPsUYIZX618Pk/cHQmkuahbqqWb/cAosaKhEbblAOIIMDiqFGza3Nm2ifudszDbEohTWkMHSWVpAc/XKotbwX6twscGyqoZ8932rX9/1ubgmr3+qqt4bvaS169YzdstH1LDhznJOtlHsda11TRZA8TH4do+21+BqrtjEOKFfRLCmJmZKRBxYQ5AjgfET4cgEvFRXHwCcBG3J+61J77zbdcvFg1YLWJUzTK9rOeBkG3xiajmRzroZ2Asse8IZO+qSKAhIoAkHpH4p5mxIDeFj5835dGVOJbY/yHAGGNeaCdyNcg30oGoc/IYNzgWunpxc6Hmd3tfyFB/3C5lFHtrj6rehX6eQeBPW7IkH2CcbjE6PLpweoQmxrL3qKPE+xW79db3A0yP2Y4t2y1/Tr6LoRrhvSsmswyxRhqf67I1V0LeBtmuA4XEZ7U4Mk6ClVbm3UB+juLFwqVyZz1tZc/kw9r60B1p9pNXccHw2UCBmbcaLQxANoO+FMXWHT58gPGb6/YSAsqL6bEZYgwwOpkzWu3jD+baz39VaTn0yaSkouZnLx3B3q+N50uObxWEyzkuF94s9vfTcaLJ/aqehSCut0hLja9ehDjapwywHqdlzWaf3sGaT3SZHG9EAmkPVH0a8B7Q/uorL4YYxQVOTGww7rwonu0BiME2XArq/imiN6QDsdWKFRfjQEl2RFoVUW+KA1M0Y/YcHI18PpHncp+WnSyx45Szq3w+KJznZNESa2ee0JhISaVPjzOOOpzk9Gqkm0kESD/Pjfra0O5z7uAsxPhbdsFy9mYxOMMa+Zzaa4hooxD+dBmEEMIAXIrRrKGJRBJmZqi4u9d++vNfW+6ilfarZ1+CsAiyu+65i59RgaCHDij2sR7sudtZe4rokYtlLcriPJTGa58kbioS8kZ71rn0wMglqzlNsV/duPBGISJFNZQgGvJnD5mEGGlaYrTV8V4CfYZx6YfjnsExzrgI5OzQxzpz9FgR4qwtdvvtt7nPrsJwEcHBRJrd/P47ibYasdff3MLrQ4RyhhpjvetmnzDIHq6DMdXO3iiB88ihx+dY1qMnWaMUM8r5gn2aB2ShOoCY3CDrZzkCRHP5oNzaXL8JsoA9Nc+V+rYaec7Vc/Lcc8/ZSqLjtOfdsnWb2x9cevnljhBZ/9obtnTZBY4Al0hHkcmVENh9kEs6X2rPoP29BBfqAxtlL6f9m9ZOlaZrr9sN8TLGz9cZVg4Q7U9FngSxV/DlM/qoN469sLqd5O5r4XxTgfBiBvuOQEQOIkRj+L7kxCQ7RuRbE+c9X7oh1QHEIOezD7keEI9RXNODPsxnn2ROIQZvSK5VnGd0TWn/qQi4UeL3FOcokdCfAghaKM7trycDYM8TIOcJkMlAoHf3399dAHBqAOt5AuTdvffvxKtPbfxM7R2cJ0Cm+nxN7fvPEyDvNgEwtedj8vnzr44AWfvqx8ZVINjrnAIhLjJGzg+BhQKputn8CmiWgj8RZdZ1ly2z7roqlDxHOFBOJ1YJmzAqu0Mo15JnZLiSYjkiysj51cFEALEiatSFMCT1CxtHgbuJqJ5yUdqtW/8yAG+zZaEyywPcSKZccIyCVIF0tBRwiFVsD5to1MgeEAYHi2s4tC10RaNS0m7dsZsN+gCg3WwXVdLKQe7aG2/moHiAzWyt7ccZEK0ccEDOjd9YaPf/sJaD3ABF5EkWSdFiXhZAAkWV3WQ/z+OwcfJooR1BxfY+XkMAfgdkTxyFgieLj1OoTRxRZR0Ks+l2CmDseEm5DbGRFtim08CaNe9xm90F8/Pthz/8EYDYEErhGJRv3QBoAU59vOryJXwNpAsHpVquUU0ZcUEAgZs5nHzikU9ZNcBFOUrWg6ijQvn7eg5lCSpBBDRPxynQCxCszg5FJwmgOc3XDimiAUA+HjdEBGrCYtSWARwQXDwW91IPncrt/VBNjbOp1/9OBtA5wcFQ8SNeHI5HeN8iQFZ//oADi/R3yov24DAYDFAgIiSZ+KgUVJc9HPrPALSFAHpEAwoWcJDuANi7/LJLyG/OsQXxFfYP9H8okuj6a29A9ZttX/3q1wElIrhGl9nPnnrSbrzxJkcsxKJOiwWs2LBho7PDbyLz91v/cKGt3TzsSmx3o5RUzvpzzz1rD370ow7Aa+cApbx2ZfpfSwn9cdpZFU8l8HUuqjBppPT+UwDWtm/dQkHkLBexJKJHBcsCT5T9OwTgeozInhQs+ZEATpGMUy+ehQ7et4rs9+3D9k9nh5wc111/Awc0SstxwCSglhaA3g7hIXKvUXnS/G/lDitf2AdCI5k4GgFj8YALIjKkTBUBWM49VzF6GjnzZzjYCrBQbJkUiIoxkytBYH4D70GRAoq2CeMgm46b4iSASAWAoRcHQBE1igoLAWiRWk6gW5PusQ53PKueKvvm3p/rgtHzLPtpB4CJro3rAJE0zf1S1JU2JtxzuTvOHtHOOUEmvmRCeaYIrHNfc84JMvG9E7FZAh31nH/+7mT7x2fqONTPQtHYCLbVAgaDm4uuAB0E9b06sCYwZqWSOwJAHc0BWb+Vez/GdZD7Q0SICtXbAAr0a5AICwGj+uXiEjj4KiZM4JXug3Kh5QjRoVefWfdH40SAkiN3+X8qTRfxo/f9xwSI5joV4U5cj7PEDv/r0b/gLhARIK8VkMMNOB3iT6l0BJ0ZXPeIIIg2Cn1fffl15gjyuhlPlXqmUdAmQ4CoR0mOimcAceIocvVCza8M91GiPxSML9JK0YmnAGBFQCpG4lwcmu6nOmWScLc14maTs1BEoLpXBERJHSwVqAak3EmKDlTEEUkuDkxRYXAoANaq5UuttpKuHEDAhfQcNNFdcOHCuQyCvgmHDvE1A8yLvSjElfXvg2tDRLAisJp5NiMYF6OM29Moh9WtoY6lV15f7+bpRACnKBSZSRC54xRbnwHsTGbuYMJnfmlzcR9dAEeBRMKs37AJhx253hSZvu+O66ydsmF//wicDiX2wguv2aOPfYbxR4TIEJ1Rw90QMIq7MNvwZhXAXoPNmDGH6x/qSqxbuinhZnz1Mx7bKUJu5bdA+ac+k2cPsDYJdBMBrLE/xnWQA+Zrt8fY539OJwP3sAdQRxEpmktU/KrYwEqUsXLCDbJ2S/XMl/G8EUfJq2VnZgCodhC3EkyuPlGXrA9HDh+zozgz1E/lS678Vx7GTfEnv773u3Lmea6rFw6rziH7pwdn2w9eZJ0Z4+f70n1QU0nBer7lZKW79zjKNezBSdFIrFA54oDVF19OF8Ap3CPTEDy0cb897LU3XrS777mWZ7ON9QInHR1ZgxD8syH2JW8Y5jUUxdZK/JZcfwKtBiF4RHAN4ZJQzFlMKOXPfOZGAMFA5tlmgLx4xmEI10N57T3Mwc2MuSgci+qBOIqQQOIOb5TNCczzckhKwd1CpNBSSnjVfyOnWSPz7RleM5poGSnamwHKFE+UmJxC1FA+REIYSuRgO8iaKeA5aTqKfe6PgHepmOWc0/vcvXOvXXU3HQo/OoRbdDZgaaIDdpvb6l2cVSBznxyK3uxlwEyJdMTNg9tUfVyD7F1qKUQO4nPNJ96oFAGHvn4ahLHWr83b9tqYd7St27zfFq5aZnnEwp2oKCMXv5Hr0wvgGWCrcYEEA0aGMt71M/p4X3rPB9nXvJfuq0hfnG61lVZbfMxWQXq1Ezcmgck4PT9+gNIN6mRhjRijGwB8l7UEkNAjxBr7/awBcLRhoMuOliPrQOR88fVX2X6IPuXbJ7GXioJA+/ADH2YNYJ3N5Z4fGbfusmKX9/+jteusG9fTRRdd5Eh5AZ43X7fGliF6MfpRjPJr0EzubZdVNw/ascZhe+NQtXUBYocwN4WE+iEwASCeGY+AoI3OnVT2gXm4Acq59twnnCDd3Z22d+8eW7XqIuYTri97M1+eW63TIkuj2Fv6+OOw6RMBEuxi2cZEPkE8qSRBogStEv2Q7r6QsF1dbaj7G9knhhADCrnQLFGIujToKgE4HWfcl1XQycDXJBMNN5t41n6u0Qli/xSbKZfka6+td/1w11EIr/z/HGKyFF1G+Yu9/PxvbDH3yx+gf9/uvZgyiOYDPE+algJojPsZB84gY6yc+5WAA2bu/AX2i1+/6EqrL7xoFdehz26+idjXs7+eXddOP1i96yIKZw/3/stD7Kl1inAVaY3Dl+chH+B9lP21PltBwQH2qnnOCRUJgVcISD6Gi0X77TPsM0Rif+i+mfbqxh5IkCx6HcZwgBBbBUkk54kcqprfJTRYsHAR832KmzsbWJfd9QSrFNgu8rKLMa4orw72XF3M2Z6IpgZ4pkWASJmvfoSU5ATmtHjGvAel4H4WyAMTwTM9zDxUSgG5xmojz0sEz/bSZbhycc8dKqCDAhGPyuBFzIcQxzcnm+hQdRCyvhylb+bIwSMQPP24aeZbF3sif8hRRbAuv/BCF6sUzTrhzZ6qCMFVHy6Qbsan9t3j7BM0vypW9MLVq13E1xGepbz8POaYM+zPiMiFUI/F8TfI3BfIWhZJvNbihUvthRfXEcEYZSchgzv5nPv4vvfedAOuyzH2YE1ubyeAvocxO0yMUz6RfJrvR1lHoymmV2eG9qjak2qvfpDzzM6du1wXojdjt4roRIm+Rj192d9Qrp4NaE+cb4APDhRI+CjmpXH2RvE4ZdqZ52vpUdyzd7/d8v6bnDDHm33tvv2HiKLst6uvuZ7zRCpxYjvoFWmDDCE2jDmzm33cEPOliCuNxaonV1vuZ0rcXKc9nD8k4Qhzthf3LoxeLH9c5IpJnsHeV7FXIhgq5JTneUggPmwaLs4W4o17eb60/9N+TeNG8Zciqbds28Z9RYzEWaaEeyEyurCoyP28fP67l3tYjEtpgLOIiI6ZCNbkDpajXXv/WEgS/dnK+UCOZolspAKTezgSl5SEYCpv91EvDGPAl/fXjPAmhu/TeytCWFZSdcrm4W4NxXWqvaz6P/S1e7n2Gn+pyWl2gHNBKHNCDOOwgojm5MQZiOY8cYE8Ts8PzuJ+5h0vxU4ydpl3XFcmwqsx7pMHe2CJhc79+mNAxO2nz+6l/9OCPLEJd0Kdt/r1bgMsU3v98w6QqQKIf34HwtQA7MnGz9Suz+QA3ls+PGfPsP/915wH0Ce7fpP/+9TGz+Sv/5azo5tD/5Z/TfX5mtr3nydAJpv//txjc7L391dHgGzY+ti4P5txHUoF+rWqSFjeZoCjIVTpPRxg9Etgl5wSs+IoxOXkfgzVcDiKKBXczsyaCxhfiahVTgVsxhx2VNi8nOggHTSU3yogUkWIFdj6S4imSAcYXbb8Al551N7csN5Sp6Hi6e+0FYvnoWLiZ7NpVTZzO9bsMUiVmjpUn4AYTZxVpb5Xhuy50sW5efkWnQCgj8pxP5nsd3zwfhdP5cfhaR3glazccqpEc4h9AZD/rn8ptAwUbQvyMo0zOwf9Adv2xut2GQfnbtS+Krm86YYbXXmzCBCVbXYBXClTOIj30suhobqloDAAACAASURBVI7N8CYKGOfMX2QbUO4pYz6MmJd77r7LgbkCYBsoF1XG+obN2yksLaU0fSEqxRiXmZ45g8xsXuuF364l+7eNOKA5RMzgKNDGndfS4aNPFnkOMe2QHlJMKZ9+gMN6NYpDRfUINFeGsRRassPr0JuMqk2qVwG9AoAEOsouLqDXE2CSOGJ3f+WwqUe5F0fW79rHKOrk10ee7rAacoPTM9IdEN0AICriY5SxIaImCdIqjCLiGSgvTwNKglLTCQKwjc9l2eJF9HmccqWLyzjEXJrVblfd+7R97GMPuYOLopq2bVfWPIAcBMqFFLOKNGjjensy1k5ySEoBMNVh5e9unWa/eaMP4DDVRXEJQNj45ga7/94PWhnFr/0qOOV0LVAqjTH18isvQ2wE20IIE+VTOyU0YJaWur27dlPQfplT3YokyefwqqiuBIq4+wWycdjUn/pdT3yEYpjkWgmRSp1rqu6NcjKrFWcTydcGoU4MBByRW6IBsC8C4MBdZw46vRBTOuzPhNxQnI/GvUwSeo5UwitQrg4FvAcH6iiAtkM4X2L5WVIZV0IWjgqQlzsHwK0FYEHAhK6nnBBVKIN7+Zn+vK8awLo2ALo7b78TtekpgLt6biqKN55FqeN0YBUp5sX1VYa1YtL6nLK9m8MZsQA4KXTt9UsEyQRwrYgoFLsuMmoirfjcYicA0R2/uE+uSPUsSfJfESByfIkk+fTtCfb9F7pcLn8aCvzdO3e67hdl4McCxAokF0GWgepRY6MMMi+C5yeYuUjXNwSFqxTl6pUZZgyop6YTZWtS6mwXKaZ4DRXXKkZN+dYqQBeZIleMAE4dhOWM0Wdy4CTj3/WicJ30eUSAaCumeyMQXiXoOkiLAHGf/48IEF2HT1Ec+5cYhSUC5CfrBLj4A+KFWvq0CAtQzNKon1WfqrPCghJAuJV0KD1vvYAcMRSpRgAKB/JsBXPw3/A6US7ECwbyW5n0vaNkfPt6OodYAo4dqXwVByfnkwgkEeX6JeWjMrilYhbZJtJqCHCpHfWzwHuBAl4Atfr7WuYZRWj4Me8HoywNAlhpxvmxAidDF11DCZAVOfTCHNyzw+KI94jhOfTHQQCqjlIYhbhzCKgXpAN3Xr5zJhYxnpRjHgbgr/x8ueSOA6bUU64tMvJjD3wIpWY/XM4IoFmw7dy0AaApEZIXgpfnyBOl5wkK0BcB5K9/8VWXo19w9IDdece1zjnW1TkCAVJKvNcxe/Chh1FlUzybLyAVfmY41UUmDgDe19SRr97vyZpFnntIhPWxdmoO7oSkcVFYfAbVP/zsM/n2yM8a3XytZ0hEuuLqwlhzFNH09Q8k2Jd/UQ94jiiAsayxL6K1EsBa/U1hzOcqoY1ljavjeoaJ8IA4rmPOE4E6LSEOAKeZ9c6b+a/LXn59sy1BRf3oPcn241fGIE59UE4nkk1fCiDcYh957/T/sBf76lNNFN8TueXVa3WVJ4lquRDyosviAIo8WQd6cG2oT0n56p2sUd50aY2ggBWwJpfmesq4/QO97FOP3cd9qreyEmKXcAZEURytdV7kaBSvFQyQ7gGg1sc8ped2FNA8FKenP5Ftvqzhw531rL9cO2JpQnANjfGc8x2IGvjszI29xB3pWR4i2mkf0WtVdMHkAxy3sycJQ5lMy4yLQxnlOitWTbFdioDsZx09ePCgm/OamVvUHyPhxHRI6QjGUZfWHF73OGNCpbudXKN0RBueAK8i6FW8qzHYB6EzY5mfPf/jQ5bG+pXMNVUJbncvqncVV+tZYb7xZQ2QOnqQ/VUffVOKvxoV4MjP0eeKIxKzhUg2ReTIxRjB81hUTDdE4WniMX2sqa8HF0G83XL3nRTa4zqqKLXLL1qBmj/Wmvm+0uPHIcFaiWq6yqqZZ39HMXd9XY995+uPWltthVWfOGyL8+a6rh5FfpYQLdRABM4Ac6xAbk/WbAxN6mrH8eFpp5rG7AS90HGZzCPsD9q4x8285zW4Fw4d2GW5qTE4jxaYL7026xEz3PnZxTZYQBdTZ40NMe6OnG63//djRA6zAoi6wV3LOnL5quXEqRIp04H7o67CxiEfa4i8KjjVZCcRWb92APdCIsQVMUVBQZ62aMlcSCyig8Yg+qLDEUykIEwphIxKcL05BfR3ZGbO5r+jWE/KuRas40TElQLCdvN+1Q8RHI7Yg+4Lb4B39a8o42eUD6nIPrlpzyCEUWFVMESctsFlJxH2MM+lA+oyKVh99RnuY4BT0M9bvBTHSxlijBOOZFixcrmLpWpXVCfdISJ+jxcWEaVZ7eLq5GYeHvW2DZvetLvuvY2xhZOUYuxuHFolqPGDeGa2btxuD3z04YmYHdw1vbj2eoZ7mZtRqiMiemPDDq7Dckc6vO99yYDW7K0gHaRgv+xCxtQf/XpxK+QOTiet8XJJBkCCLANIPoZgZQCHRR9OmCwIUqngZ6XPZi7H6QYB0gjRI5JFnUq33zbNnnymHMcLBAg2LV/IP3/GsQ9gt7oVKiCABE6n8CxpPVdPj+YwRY/p+osIaW5q4bnAhcMcVc7cpHilQUiBatx6IxCj2o/G4WLKyEgmkrGSCDt61pITIal86bWgg4I5suDAEZ57xhxkyUUXXczej/668mp7Zd0Gm8a+sYf+j6iYCMRWgYhgZk8UbrNvqigtt1JcIKGMg7m5+VaKGzeQ/ZaKtxfjMDhCXJ8EW0NsmAu4V23MH33M23L8KdpXsXlyqGRmz2Wf4Mm+rtcSecZaIB3l2ghirxLOz0qErJ0zk94N9nfbt+10BeOFpRUWwBnpFGNlxWWXuZjW5AQVy0MoQpp5QZr3ME4uYi5NZH7euW0rc1GvpTHW9P7VC9LIXj6eNVJRrnL5HUZ4VkGEV2RcCu7wYYufPgNidCul8+/BVQex6gER3d7AusE8w5hUVl11dQOkB8XinIOyczOdu0E9ReqiquK1JNRac+2N7ryi85PIjxHIgRaIYRXU677t+0a25X26kHvl6+ZlH9ZqrdcjFGAEsWYrGjGGZ7AJl2Iqa6hiCUNYo49DUFUz/ttZm/vYa4UgJsvIzrJdu3bZTXR81PL5NG4USbYZl7cco3ITxeHo07hQNJYiOXNzc93+4VhBIWtMq3N4ZNEpopjESkhj7Vtns5esYR+tjhaJCDTHnCNC5MZyrmf19UD+BLMHCZQDWdGpvJYvLpDjxPh2QabOpV8oHAJN3yuHvJyFu+hNUXyYyFxFuimmNZZ7G4Do4jf/8j1b9d67XAfI5x97HMcYEwf7Kzkg1TkisUYQ97OPOVtzigiQPyU+/sOD+9/+j/MEyJ/2qPzPrtv/na+aKoD45wdwpwZgTw6w/YEcfDt3bbLXn+w1JyMg//zXf7JP8H/936c2fqb26c4TWFObf/6ACb29+3CeAJnq/PT2rvv//Lsme39TJUD+5+/kv/7Kyd/fW68f/ykC6/XNj44rUkMKMR2kdKgJBEyWelrkhwDCQNwEshlHoyoKoOgyiYzoZjahysjtBGyKxyLcAqii0rxawFhFm0hto9irZ5991uYRvZGTkwMIk2jP/Oxpp/yZDlCfRoxDPoXSJwoLOPR72/6dW+2W664CQeqnhBaSgwNJenYeQF0Vyt4YVGmNKJ/anTJUkU6FlLFGAPhcSgl5MhngRyBlDrDhDuFrvSBjpJI6fLwY8AvLOgCIjzoOOEi++LVF9t0NxBrNJ3+WwsB+ogxeWbvWrr70MqtBvTrK4WDN1Wts3969duWVl9svfvE0oEe8LV2Qb14AJWIXWsgv3oGCKhq13l4VVvKZC44dtae/95R94Z++gMPhRttP8WJoZKwDH1TeN3deNocucuk58C4iIqS5rsleRSlWyHu86wP32U4AG7U2RAPkDgCADaEYGubAWYbK+qb33kCmbo811HCYAdiIAcCPF/hL5vtJwL5+NvfTcQkI8FY+swDcJqmvyXKOAPgRqCZQ3FXxAU4GcQB45bF0N8re86VCd+DPptT8BQrCMwA4Uonc6BHICWgfzCGgCAWbAE5fHBQqwPYESgrnIDXQB8iN8i6dSBwBdVkAEG28v/uvDrMb/u5ZQAeidrDOh3GQVcnyRasWOQfFLhRVl1x8KeRSGJn13RAqp4lD22q/+M4N9rs3ycUGpBI4pQ2vPn8tquuF+Sj4OEipZ0KOFfWcBPEeSvl3RR9lApLqPSoqbBeAey1AuVw8ArqKId2kMg/lc6qcdAjVnS9jXHE7Nai/pwMmqc9gETna0wA89MuB+VxIkVlygeSS964Md/VVdHMvWiDBZkBkDXLYdYd8DucC0RdT0Kgy6MUXrnTFmJo06iBXdHjq47A5zPgRYHGCaIAEYiO8uRcCZ+UEUXmuiBSVN04H5FSZZBsA0lYOh8GoAYMYZ408p3HEsUUB9EhpuhsHiC8HMWVYqwOklwObiDMvDniK2ZKSsQeQQ7Ev+rzDPF8CUPTcBzJeRBLof08AjiJEzpWgT5j1nTfkrAPkDwTIWbeIys/Pqtb0p/KWNcl8+rZ4e+Ilcu0hz3JQSO/lPSJJJL4sgOs/x0Wz6eAbDqh+kL4GgeQJcmpxj3q5ZgIXRpl7sohV60Mlqb+vBcwd9yQ6CIBSZIcOucoWF4ERxTzQAZAo1Z8AGM1fIkD0uopQGOKzifjw4Gv1bDgCSD0o/Aw5YTSidZ81D56LwJq4FmfjwPjzsbsS/+JIEBEg3/xVMcWjiYBKcZYaG0LkEzEQPmEEthD7Vqki6DH71XNrLYYoDZ8IcuXl7CL6RWRRFeB1Z0uXRYWgsleu9ghZ+CH+rn9Hz59UyHKZKaO7G8BP11Xzi541kailEN4iRXSvNBYicSpp/lKUk0ZWIGSCXElxrClNkK9yKaijqeT4Ebv0whXEnxA3o64oXq/w6GGwgyGe7xlk79MGwlwwiJrYD7KiAwW9VKQLidkZRXq9ibkkDYVoMkByJyCyYs4KKPnthSzZTSfN17/2ZTeHkV3h1PPHeO0AADepSgNZO9ohJ0S6Z8yaA/Bc6tT9R48etCuuWMr8OAMV6AkArTLGmretXHWx5S7ptt/9ttquv/FKCJca5tNA+82za5lDQnjGYph/aiw2Kc06R4lw47OIkJvoskFxznV58tMQID+qJFoszc3bUlcLgJGzQ/EeGpv//OFk+9X2AKsoL2NeTScfvY5YpEpH7PcCzIVyf/SciAxR31UkQJ86HuRcrIRAZdpGhKD4lnbWylL7/udX2uf/jf4Fnu242AjUroGWm03EFJn2Dbg8fQAB23ECNDRSVB6VhCDAhzVyme3evsEW4ciJZG4ZggTxwMHThpI2iUipMfYFVRDr3dyXQCKT/FFEHzxynOLs4xARc+yqq5ZB6tK9QJxQRdlpHIPznStIwyEnBzeAJ64XANB+CJA65ocxSJTIqAQ+Iy4kVOPjA004XVAQM/8rljEYcr8Vh4+IkGDIX7gTFy8lcrqAn6m+FM2pckouWLiQKJd251aKhGxVDv8Qc4OORSGIKrYxZpQ5L5eI+mNmArCJRJOjqBTBxSDzdnsXY5jrPR21+iCF4lnZM1l/im3p8uUOIOtg3ERlDdpLPwXs5HkSAeIKcCFB5OIYImrGDyGHjxx5cqbxWYaZm0W2e8mtydrix/0YVB8b4FklCvVqfnY278fD0x9hhK+9tGGrtTCHD3E/wohSmoni/bprrrIy9lGhgNQzIfKamRe34Cq9nH1MaeVpSskbUFgfs49+6DY6bzzpcmPe5z310xXSxbxZXFrF9Mzn5nsbcZUMNLUDEkIGo2SubOq3o6fpAYAQoZ/c0vh5YZFB7rmKT0pFsR5olyydRQ8cDoQ+D3t54057/KlbrHVfiEVajXWXEycUnGL/9IOfWHvfmK26eBnPUIblEJ9pXbgn6XvwGOy2Qe53fWOPbTlUZqd6/GxbIX0GsyOINE1B3R1sCxZkQ0L12cLFuZD+CAZcrAyAJBGqilcMg3zQM6UCdBEgWTgyBrneivjzovg+f/5c7i0ErB8k+KDIJ8YaFKgXoK5i79rZKxWwp4wGpA2hUyUJULcD56G6FLzUKcc+mA0Ze55h9ip7ANrz2TvUsxemVJlo0dUXr2QN7wCcD+JzUObOPNRJ8faRwyd4jvqJrkyzOsa9H4KaoDBfe+/Na3Ae0MnGHPfdb33bvvjZL9rGV99kTvKkPDzHxUwVlhTSIWF26z35/+lE0FCfjKp/rxNNKNpxIeNb4pdq9j1yRIqAlopd65/2S2PMIwuIaT1VUkQ0Ek7tQPpUUKZXQlIvo48phJi6ATpYjhWW0jdBYTRPxmn2l598aJ49vwFBEuRtKGPYj4mkFzBXeoKeni677to1DmzeumWzE2Yk0H+WmjqDaMREnmN1qVUzn53h+vIakKQ+7HfacB2NjnkwN4a6NViRezNmJEEO4jBljk+A4GJb6aLK1ONx9P+zdx6AeV71uf9r7723ZMmSZdmW995JnDg7QEgYIRAuI4RCKYRVRqGlFGhvWyhQCDRAVpOQhOzEjvcesi1L1rL23nvP+3uO4jaXEUNdWmhl6jqJJX3f977nPeOZzBHjOBMaIMTf8c67ICUgKrv6IJP2I2zwgsea4J4Fc/YIYx5ZyM/BzaPrwp6ovbkd0DqcNSrCGli3ROqpHy8OgqYGJ7f2X0OQHtXMW53sRVUKrkLwAEhvkSGKh4xmv9VFz0Y0943Hjnlpij9xZ+FsmGBuXk7BuAiQFqJ59xAl1cfP7+b8tB/nxuK1q+3mO99uzz//ol0sKmGvmeQEAMl0++j6JbLWBrAvU7TtjTuvJVIWlyBAfDNkTRTddxKAzCfWV+R3c30tbm7iRXku41Ky7LUDJ9weL5II4dBg+n5So9gz4mZm/dHyVqDItEaivVr7nLNlHjFyK1avwGHc7mKxRIK0E6117U7cYbjSX+V69kA0TbBvGmSP7MEaVPSdNbbk0+fc/jKK84xcziKpZ7SWQSbG4hrN4VlOYO2OhgSRm64V0qeZfpd6HDDz0jPdmt/G2GjEPbSU/fEFSMN73v9+O0gvlQQtW3HYaP0+j2NPiQGr6F1qRqig/YMEVXqu25nT+yCZHQ3A+5OIRlFYWhsleNF6qb22vlbnAdfv9vreVhGbSjLw5evjIVf82QcGQoTIfdMIadLPnrOHe8GhwJLpIItg/6k9ywTXrI/1shixkgioDM5Ycp3INX6K85oXRKonJNPFY4W2ZuvN9vGPfJ7/FsI9JKrLhz45CD6JckSAKNZRzplLDpDfnQSZI0DmCJD/bgX7lQHYVwpgXQ5Au9zPv9z3zxEgl7tCV/r3VzZ+ruzV5wiQOQLkSkbQXAfI/zgC5MlnPzwjADCEjXYfB+EBAFw5QgQqCqTURt0P4kAKRylz/SAMEgC2XEE6G81BDo4OWAccELEhQEyF3gtR+UiReoz8/zC+dxmASScg8bPPvgBQnUe0QqAr1ktDxZeO6jiWKKWLJedtSTYbzGHUaZApI/zsdJRz/ZAr4+SIKwN2kigWLXJyZqhbIXdRrm0EaAZpYvO+D3BYOblTFoCyNJDfZZUN9JPUq2eUQ82ERZKV+9gXF9ujZ1GV+kxz0AqzSlSEVWTRX0VXRXlxGcWsVTgUtrDNnkGNv8QeevgnqJASbS1xATMc8jMoSh3iAF1Gn8kx4kTaIVdUnKjS1J0cYEQiLSCHPhzyoISYrDIInPNY+D29p+3zn7/PLpw/Y1dtvprM5yMcEFoAtBosNSOHzXmoHT1TwGemQBLFeza56jW1FwFphrHIL3Lgfz92dimeFdUhgK8cxV0R710Hrng25S7TODTM5T4rCkgHUqfQ5nAwxM/x5E/d131/sdje8k1AMeYD5ejGAEAuQOF7iMipEEgFOST6sJKHorqNRMklJ4icBgGAAWUVdG2kp+qsQF8DcUVEip0rOGVXbdviDh3r1qzlp3rahrQ6u+kjT1EgucQVBR8+tN927tjkCnmbcVYEcrgdQ30bwFhQyWMgB9GPvzvFChsYAxyKL3IgrKbkcRISKEbxLRw2e8imFqHTjqpbqvMZ1FT6dwHXOoQrakeuEUVHTfCzMyHZ5DjvRDEcyLiOigp3QGc7h6ss/k4W/gRIhv7eLpRq1XSaZKJW5BrzOVSiuHz5ctcp0cbrSaU3hnvFdVOgSlQR8XzG8hAuJRE4crLowCV19tGjR+g+2cghH+AEdVk7jhQpy3XoH+FQHaOoJkCuQd5jO+BtL8+dSMFk7uELL7zI+8iy+bhbQgD4RgEbCnEVidSYhtRIAtCrgDzx57ql8c/RKNGOE28QQUSMlOVKPlf0j0orFWGgKCy5hbxEXPF+vLggsxFY/ObrtChe6snQ2NCvWeBf3eCzkViXfs0SILOdQb/sABEB4sBv/l4q/0/eHmHffKjN9atMQEDIMRRHuW4C11FzhTKfYyCCCgrOOJeSDpxyATXyXMsRoHzpLMCvSQ6pUlrKwdPdR9wdiuBw7rk6Y+TQ0T0PYo4RSaX3qnvgx+vPEljMU7yO7qEiPeSK0dwloN51nzDO3GdhvEpF+JsIEPf52T/d/674PyoSRATIPz5ZBfCdbvNxvfU0VdJ7NGMZCVkAxpHW0tBtP6CkOoY89Umu+RA9GxM4POIhQAXOq9C1BZAvPIBoJRwb45SsBqKylQNEc4zGywhgvvoZZntlAHYdwYTKXaR6R7tzMqhoWNFoyt9W74sAAbmkFAkh8mNR3gLi6ChIxaUUQZzGBGDEXXe8lV6EHgvAldMGgSgnmKKm5vNsqHC3DRXvCM9gFKTKFEB/IwCWnD0qNBahmAvpzrLhoq/8AT6UHX+IUm/NF9cQ1xcKGedLLOGZMyd5VIgP4TkVwKFS3HMoTedn5aL0H+brKTw/cgwStsauvmYVQF0GylSUuFXqsoqyd9yTZk8/qe6AIIuKD7YluUusvrvann72eZxpsaia+2zD+mvtPK6HPp6BbsAWlcfOikGnXcfNt/9skX33+VHWjdnC2/OQNeqxEfCmbh+N1y/QY/XIvgA6P4oB4CG/myCnAE9TiMfRn7GsCXIyCOCpBXRkMXDRNvGxCS5iR/F/PhRIK+6S6dz+4c/y7cs/7XbRWSpLD+HvslKiWN9xeRJ3I0dCaQnk+rBi5lKJtCq2LZtXsWYIVGzC4bnR+gFcQ3EGDuBEE40YiFr5LB0PwdyTbgBllmKrA/zMyVvMOtNpa1fmoKqli2fCk3WwAuVwpp04dsKNgZWrlpqHD8T/GPsQ5tkGQDRP8u69cR9FR0POEWcUHjTuiFzF2ygOUvNATyOqfMYcoUduzzAIOd3QAOAKuJdIDKKiq4pLSp0jr4/xJCfcSuZ1dQ0pqkU9S8GM5T7WywIU1ooPXLgk39IQAmgerWScydE6xSskpc13kT0L87IBIpudq2CC9S8Ip466ZhSTErlgzA4+TZcHpGMCim/1QChKSr8mIBu9AePlbhMBMg2AOM385glA7c1cNQn53QeJVAp5s4qS4jGcGE3sM8IRCoyQ/9836GG7j560CxASgaQfJcwn/5/909vfeqvNoOovOXnMNhLB2Q9YuOuVXbbjhpusgX2XJ502hxFkjE7yGVDb37xtFa83YtUQjUMAgxrnKQDX7XXV5st78gOAlRCke2DaajumrBSTRh1JVemL6EKJCGJNTyV2MZjnOYI9CdchWc7VKTvTMmoljf32V9+7wU49NWYrk3FFDbYD5ofZoYISO0C5++bt21xUZSwg7VhHg/kN0VnB2KjGXTNDVNyBc0R0TfL1JX0WlRljSQCSSxbPY62LhXih3Jvi8XqAYBXDx9CP4g2ho06COJxrxyEEFjHWmhg72mcqak1CBREg/nSwgGm72DLZrsaJTvWGAhEp1QroLQFPL2MjCPeU4q0ymTPDeWZ8cc8Nsl9Qz8EQ19iXLo7yknoIQcZeJw4LwPKBgW72KKHE5+Swlo6gpqeHhmegp5u9SFkjTuhG9qbD3C/6iSAtcxapf2IEEDzGbrrpOsD0mjc9mf3iRZxH6qEB+I6NirfXKJK/9rqdzn1Sh8tpISXdKoWW464I908wLgORTIqZ1N5FoLD2MytXLsX5AWkJ8at92Iw6d5gf8xfns4/T/iXYjp8qdL16cCHWALH5iY/l2wsHWCclyOF7wyCtpbIPZp7u7u6gn2yJm0Pa1c3DXJZKFJb2dCKA5IoSGSl3Xh2kXCjkoRwg/X1DuJrznSDkPB0YI1zX7ds30slDrBFuDg9c2VPMfz48f4Psr2oRJk0AwE+zNm3avI35YZyupWYcQ61E7TZZFGPaAzfWxOSIrVyR71yk/uwDIhHeqFTen3g3xR/pHstJ28NaoL2AogiHGeczkJKK81UcYTN7zFZIhq4+xC7M0pkQG2nqFSS61mOU/QzGIblVFesVHxOPgGrQFnFO0bPaCNko8m2K+akS0U4La9bq7Vts885ruGcHrOZCNXu6UCcAUJReNPNeE1+nfjm9Zwk/vFkTeyB6ZhAALYBsz2S/EwG5V4/DOkbiA65nYGgC5BSCM8p4RFRF0M1XV0cn0dIsW0GsXCgihhYI/F2vHmTvQ2xg16iLW81fuxghVh7Xf5D3s497pMgzYpog3ZbiZq9h3ixi/ZFL0Zc5reDbq23lZ7k/7JO03/TCNaVeDU8RICIguRapOLDmMQcpru8cwp8Z9llJCXTDMG9Vc/ZZlLfEPSMS7rRBgnVwD7ROxzEfa5+pON80zlQXcVOdZf7t532uXrPauXo1fhfSpyeSRM6/QLng2ZvPkh1asxmLEE3at+msKkJE4gIRIBIj6Wu0rwvnfjlnNHNsNukDfoiRVMrVy1mtvJzPC/EcxBnYG1IwODyEeSbc7VvbOPOMQ+b3QHJKTOXDZ4znfTdQtp7BOD917CTzZpod2XfK5qUstPe+6yOWPW8pJeu6K4oe9XduRDnUFeuoPfjrWqLZLaVYxDf8enMAd44AmSNA5giQN1so5wiQKwF4/yu+d44A+a+4wg6fDAAAIABJREFUyr/pNeYIkCu5+nMEyJUSIFc6/oRbXsmvX9lviQBRHrsAQyl1BXpJDSOwUJtUp5Jmc6i/iwb89pgYBcRUNjcHIkU1Abxr4ymgsRYAORcVfjuqMZXuLl+6mD9DrYwDjqKAlMl86nSxLeSwFUy26mv79nEAiHbqr+zMVGIGcD7gxlAm+ymiizas28ChjTx4IjBKsZOrO3ZoEFUg3yMAqBbl/uQUxc1sWsM5OAhwGeBApaLAs8UXKbPLdwTII4//Apt8lsUDrj74l4vscw9344AgbzlHBd5tqLqCiR7YTSn6OoAff/vpgz+ztYD4WyjoK0ZVqYx6ucmTsNgnk7MtVb5XQKjVUkb5Gpnfw1yrUTa57QApgotvvZViWACXHKLBdhOPlb1gse09eASVoNm8tDC7fsd2ekbOo5giNoBS9QOouDZftZP4hW4rAGSKBBSe5H/LOMgdO3yAjPR0VanznrHa8z3F5y8QOVYBuIPVnEOeF8BdJ9FLAtFFgKjLRbm6LmIKAkQHATkKFPHgCTC564sL7fqvQTiosFtdCdybeBwQUj0VAEKKQJADxB+AeIrNfziHjlWLl0JatFoRhIScNHnkm7c21zMWuCaoUPfveZXDEeQLhyYVmq9ZvY5rV2J3bZ2Fz3d88Bm79ZYbeE0s4RxSBV6rFyaDHPtmALIuQIov35tnDz7X5wBuxWm1o05VKXYSCjnFjKic3BNQz5ub0QShoIxtfTaRcwEcynXwEfkm94Xiy5IBDNp5z4rEiuB6KG9ZBIiiruJRecYzjsroD1kA4SQXiAicl1963inXcyCXpGLXgerChRIOmJEQEZBMjAFlKytTvg+1bxJKx04Uhs2AcCl0d0iJJkWaXCLhRBiEAqZI9dWN8m2MfPAEFLOV9ICo1F6k2TD3pB9ArY9/V3m5AL1jx465aLJcip/DXZGl1IEVjC/IH6J8OrjXTbyeoqNWo3iXi0ZgQwsHY4HQEzzDOn4JvBM5Ocr49IAM0PtQVI1iv8JQ2emZlSpOzhWRBZoDREr8u+vh/ydANHkISHkjAcLteL0w/d9JExWhS3n66Tuj7es/aXbAt3pexgE2RIBMkXWt1wkCjdJ1vYjKWe4BESCLKCXW/RmD/AiCqALvgEAFsAJc6yZuKS55nnM1yQUi0kR50YqEUwxZFl0vih9RV4UI3Esl6GIuNDbkaFPW96W5zTlfuE8iQBSbo84WR+K4ITvbi3JpwtSfKn1Xcfr97/zjKUUXAfKD5xXtFkLMILFrR3bbZopg56fk2kD3GGrFIPurr/0d5bSLrB61cyCEpgiQAHLNFTk4BYI9hAvAF6BEvR+jM4xT4jXkMnPRaFw3AfU+TG5anC5FWKsgXYCFnl8B/HImyMkwDeCkbifl3o8D8KhyJYfS0dUAc02Ar9Wok0sKCywHgvXdd9wOYjxqw8yrA4B0yt0fgDhIz0jHMRhsXZBoAz39AOp+gLXE8THXSY29DHBb86DGfklFuXMJZlHOWoT6tor14JqrdzjQVClETa31ODxwDQIGag5RvJEcLXU1DZAWWyA56gHqltnTP3/aESC3vfUqt2Y1N9H1sWi2kPMf/xaygjUrEYB2/eZluBCP2Y6dO+zhR5/gZxHbNOHLz+mwLdfcYPUQ91WAtyL3/LmeArmkMP/avZm2ryTRuQgEaDYA6ikii2R7FOWRAJpEBfG8fvY9IfaF71ShWlbDBy4u1OyhANHKvw/nudZc6scYV79Ga0sHUVG9OKmI+QGAimR+H6BvYYb7MUnUzTc/kG73P9CKmyyK7HK5/VBnT/ZZfk6KRXOPI5jLO1jjRiFAggIj7AjgsjckyQa6I6KYpxpxJiTjSBtiPgri33uZk/QMdzCXX+SZVPzY4ZOnbCOl1HLivPrK8/b2265FicD8OO4NSV0Ncdzq3FlL2SukZRCZQ4nvBG6AvsEeK4V0CCJHP5DXDg6OdhE9eQtiXBzeqNY6nulg1jhf5jn4K1wgE9bMdauvo3CZuVaKbxHvcn1V0tNVTLmwor7UMbR86VIU08EUB9fTO9HG+6gDaANAhshRn1cmRFQEZE4vhIRK4msocfYLDKOIeyluTlyQntozaY7QmpOO66XWkdEqDQ/L4nuODuNcQXXOfqGruw2VNlEq7BECfHiuPFizBSACgE4RcTTpOs9wojC3TrLGTCFw6CKOKjkGBwKxNFKVjwCujkKeZOeusnKA30Pnz1olxMQQj+DHP3U7Aok8O3/iiEVCrChCEUuu7d29xzLp3xrkmRtA9t7K3ql/hvimxnpLCvawm69ab2O97azznqigG1Ha89oQaQtwuwYBJrdU16GK77LOUV9rHg20BlTNntyLgnP19qEPk9XPPFFyvtIqS9vsvg8ssziiMT//w2fo7Yi3x174oB17xtPWZkOAjHdZY3G3nbpQY4WIJ6678XoXNSfCJoT5ZIbInr7qcsYTUY4+AVbWPGId3nG260ybzUBYpEIy3bRzM0/aKMRUtlXXXGRvA5HD+/TE8eKv+Dbmi6bmRieMyMlewBqrvSgECP1rAZCuirm6UHLOlq8gepT3PTlCuRz/5znlxWdvQWhCVBfPfRxg7DCElDfqjnnzUgGr/Z2bYIyoommcCV4wbQP0hjRhhxEJMkHefxwgeDjuqbj4EIq5cdYEzrBWNfO+GF8Nvfz8fp5/Srx7xiyMDoFpf6K0OmsRnKRDXGTYqqU+EFCJ9uyTv7CVi1dbJiRbHwD1Cy+/aNuu22reRBv5BHvRsYDgY3DadhH7JLJDRG9hIZ007CGkMlf3iRywF3CxyP2hsm6NebmlfUCq2zpaiTtcxZ6GfWFHC5F/ccwu7GWYKxXl2Yoj2ZuS9qILOIDoI1Eh9h3vSrbv/riCZ3iz61hpRYSQybWewHGjubuxoda5t0bp9kjHaat5Xp1cg5ANegZHIRUEADN1QVjUWzKxcKEo6RvrW+h72Oj6UrTfUSTX3e95B3sv5jLcHP30ZLjnmtWiE7dCL44UAd0LcFGH4/BuxaFUTtn8AOcDuZ89RCgyCXjjHlvFWiIyQZSjt84ciEO8cfmIdFHclZ7f8+xNFeHLN1gtToUgPj/SEEeATPJ8tkCAKO5uFFeUzis5PEexEX4WNN1u0yP0W7DmqFckDNdMMIRYanwynXrFRDe2u749qBrrGEQsw/x83dtusUhIgmKcNT3NrIkA4+0QHJozslmXalj3xtkTbd60njNUJbFKOIV5DtetwqnBsyoHSBQA/jKivaKIEdTr7gZwj0vJJrJJ+zy6LIjkGh7uYZ/lDxmR4IRJg5CapSV1rIkQcm3DuF9aLTt/Hg6MpeyhBvm7cvZV3q7rqQyhVnom7kcceyJAeMDszA822ur7z/ElCrnlOeP8MTo47ly+uuciQRRpmo4bzo/r3sl+vZWzn9x0ckaXlRAReeyUW4tWsufQtQyF0N+P+1sCGbmiFYG5ji4jRWlKCKP1T/tSCYHkWtK+7RKpoe5IiZg6EDNp/3rpl8a8Yu90jp0l+nD3KH6WdU6CLMVsSSQTyWtpt6c45xnGpPYLIjK0nsjN6sXZKIQ524fzaCjnVjkNyznHRTNmQplDJApj1ua9driS+lbW2klcSW2NHcTXRVrlhQbbtukG1rj3QjDSl4Y7NJjrOcz1VWyzzgTqAXmzCKw5AuRy8MZcCfrlrtDv9++vDMC+HEFxpQDZ5X7+5a7NnAPkclfoSv/+ysbPlb36nAPkSp+vK/v+uQisK52frmz8X/67L/f+/scRIC/vuX9GikaRHDowKbrqIhEbUt6EAxoLGFWmvgOriTmaZDOuUr52NqFSgwtgV8HcKKBGwelTREftdCqms6cASzic5hFhE0ukUC35qipH9Q9ko4raaAUFpMdPnnSxSw8//DMKqxPsjrfditKmhainXg7WhbZtyzYOWij1pEREBaZorXoURco+z8ikAJaiV8UudKHeV6eCrOqjfO0Yh7d6stfHcYt09Y4SNVTDob3E0ojk+vm3N9nHf9REFA9KYUrdF5DjPcj373t1lwPXr99xvf3ro48Tz3SNc8IUFp3jwBUGeYANHYJmKTb9Hg7ZcRxkK+uaID8oYydfWgCJgNXTBaftGjonpFpiv2/PvfiypVMOP4PiqI2c+IqS0/bVL/25Pfn407Zp41WQH8fpXRm2dRu3ke9dYiNc0xGAkXC6NqKJATiwd7dtJ9tb5cDL6AEpOF7glL3dyuoW2CTwicOAMowFpHehilXkkdSHMRxE5QJR1JDIEAG+Kvl8jR6UG75WzsGew5Q7PEBiUHAuQLIfhV9lZYW719mo3gZQbfWiSJW9/+jxE7bjllshSQpc7Mmi3CzuVRckUifEQBQAN5ENlLfn08myGjJJKsy2VuKbDhyyR7+x3d7/laMAHzGMLYrd4yneBDTbTp7zHtSMFwG7vvHJVfboKyMcVHvcQUEqaRWvj/FnYkI8GPgMh+9MqyTTuxGwQ7E7crVoLIrwCURVLqW/ADXFKcmpU1150ZFS04qtAsRYuDDHFbi3cxhUBIpASP1s5WAPccBXV4JA22CID4E07WQ11+FIEKh6vvCsLYKUANV011MxAjp41QOeyD21hjEt9aVAmKt4Dvp4jTDAtkkIRf0cEYBTAC5ygMg9lUg0mNTROsDr3vXynMXgctHBrZrIGsXfyAkiQkYqNfV4xHIwPEh+skDaHEC6cvKtozjIr1i+EiVlsSsE7YMgGFRMDM+uN0SQ3B8iNqWe8oBICAQMEXmgZ1txUYrIGObrBaJI/T4bAfV69JNzgMyqjnTwVfyBY8wc+M3fvSECS98jB4DUeVKD/s19C+xrP0GVD1ggF5LKmEMDZvP+s3nvfpCqXcwf6glSREYuMS8ijeR4cXFqEFNdKGnno7jXv48BTAVQ2iyHlSM1IJvc/EMkXhRgqwghuTo0DvQZVMCqw7Tej1SAXahRFb8xDiCoA7jekwiN2Y+Crp1/dl0hjv+YdcdoQdD9cMwzn1t9C39sBMiPXmoFHBkgb5/YH0DbTaspP27ttfMFpQDKy+1RCOJWgMIEQGrF6kwwLwwyF4hcGgHI8id6iAnGuTZ6xvooQPYFI0Y5iiJXz4GeOfW++IqI4E9dM38AqDZU04pnmv1vbhDS1yBCBKCJ51HZ2yIZE4nEW4YqNQhQv485/Yff+XtbD4h11cb1Fgb5N87zo26YJqIqqhvqXKSR3GCKd+pFWTygEmnurZwlq1atZDyVO3dKKvNXORn1cv4tIae+ChC8EZB+M8S2bqfI8yPqFUE57sFapfFYDtEYiXMvgVjH6Oh4yDmUnhnzcXwctfqGamJrrnXXISaOsubqRECtKqJYegHrS1A2e9v1t1yFongAh1cs+fGAytN+qFflVuyy9p4hm4+LsKKmCvecB/EmkIEAh//4iQX23KlwF3dSinNFQLlKnOWubMfR6OuHCp3xqrLub/1Zpn3zQZEjikGMptdCcyBrI0piEVSaF+rV7RSHQAASJyYyHkKgifsDlQKw5gcQP8QYDggKs798d7R99J9qXKfK5CggUIiPZROhkky8kSckRC5gJYyBDaAKHoMEOQ+wmplLwTCfTd1EVQBlqbgGggGI+nl+Q4nc6mW98ME1WMwz3QKo5YP7Igcnju7F337zr+3z93+UCDZK5r0gsNr7iB18mV6oRbZ2y0aeL2L4+lp5jwDCrBGHj57gOqdy/XMZb8GutHfnzhXcazoKcKD4K58dgl6RMoqyGuV5lwtIxccio5dRehwKcaQ4MUUZngRg62WtXkhUl3pcFOEywzqWwN5h7+7XIMCvcsIFJk66hohZw3nTyZxcxdreTCxZMCCpP4TMmrXrmHtQqUOCTKJUHx5BFc+8lbNxFpQr3tfp5qNAuQcA0gVOhkKwqdA9JDiKa+dBpBLRexMQQXzvOOuOCB05Fn247/10o4wAXvYiiJjhv3nz3qVAHh2aJJKNGEiU+q+ePGvlTcQIAUQ+/NBf4NKqsz30rMQADm/fsJaooikrwg0SzjMcEhFjp0pQpYfEWVHrgNWybnkR+/b1L37aeuvLcHkCHNK/5kfEkZ+IQ/YWwzy7fXxmlZJ3DhAZ5EWnQkCsFVYylwDWLl2exnzbypxOzj6kQE52uKWxl/vn5w9Z10QQjoFPWdm+UMv2rzaP4XbWvBA7RWfO/hPH7PY773Dq/DaA35QIuszYP7Sx59CGqY+IrL5pHBd+MfbswTLrZnqetzCO7p23A+LSFRRE5BWClcSkWfLDF4B5nL1ZIgKOVvoHLsXGFeOMWAgB0gKRFA357s8zdObsSVu1jv4RnpchxoEvoPg05GBxUSmkSj0kYyhxqfEueko9Z2n8hnnivkCcqxyduM9JIgCbGlnLDaC4qBbAH7FJWCTjLR5lebK98uoTEDzbUcePOmV9Ke6PsrImxsC4pVJw3sO8epjOlDvf8RbiyWbHy6u/qEBwswa3A85FrrN+/gW6zprbWuyeD95NHFUzDodwJ3porW+zp9g7fuUrX4XUmXaxSupNk3PtanomBK4ePXbUOYRFkFwg+lP7Bm/m6XPsX9asXQE4ncIY6yCiNhv3QhcOS8YdMYJ9/SNW19BG9BDPJ/NDFy6J97wvyx5+ooGY2asduD3M/jIHl2wHzj6tx1K1D0OcNTAvp6Qks3HAVY1IQ3FVWl+9Gc/qSxthf3OBuW3r1VdDQATZ3j0HLX/pCubNKtfhNYrj6B13vpX7pDg69jCUi2s+9GNdboCIG4QQ6oaU2LB1LXsOb1wf7cyNRKdS7p2emWWnzpx2hHYS+8vly5fwM/wdmN7PueGF517muSO7zROyFMIilf34C5TT5yqyj4XgNM7tcAk02FdP8X59cUt1QKxfoIg7EHHJEjprohCk+HtP2KYVGVZTdg5iGOKQa+bHGMpMybCkaAgO+jPkHu/mGomoD1PUK9GKf/KZT9kohKLcSAMtEPZ0yFQiFvNmHxbKHrQEB3dZeSlChK8ibiqEuOjhecdyxXOWjFBHe//VyyFsWXczmHvVSffdHzxkC5eusXVbdtgzL7zM8zWMEMgfh08eey86QuRm4IIIhC8qqmT9x+nNXFnf2WDv+8A9rhenDWeYyA+R7GOMpTb2+UFES8qpce6BLbbu/kJXWK7oVZKcHCEQxNwup5/63JSxFcHzK/deJ+/3bEEB8aZLnNszIiIa4q0T53KRi87aseM63DptFs66XQPprP2YnBwaRyuIne1irWhgnlW8sUh0kRjOTcweQX9qr69YR3UnqcMuDjKiinV0mM+t+NNURFeVkNcSWAzhCp1HJLKcnnJ/FuCelsBrfg79QNxHESb9rCFyd9RyPtBr5iDca2W/Hkv8pvpAtA/VeyuGYFySt8iy6ILSeWE3XWH5S/Nx1rzKvACBTbRASgICtWnEQ5CTkxCi93/iS8QHcs4dpfPJP4z+E2KCmX9mu/PYjb9egv5Gcc0laGL2v/0mlb+u+5s7AC4HYFweAnnzr7iynz9Xgn5JIPQfvw9/CA6QK3j3v+R4+uWfdGUA6686qn7Xd3r51//vvv6/6yf6Q/v6K+t4ufJP87/7/l1+fL/5Fb6y+UsEiANXrvw2/rf8hDkHyH8KAXIFt1/pMlfy61cdIM99bEZgeR8qGB0qAwGAewBXulADl5ZcQB2/wA3YCA552qSmEgUlAEgg0zwOHgIY6upqUZ42Ah4H2FrKsBPYtGsD/9wzT9ly8v5d54IOnai1Dh89yyY03oG7Kg0fY4OtuKAcwM5XXn7B3vqWW3F59BONkexcJ1L0CFyWelugW6x/OJvaHqsG1AhgYx6GqqeP3X034JC+ZhWvX0ex3ygRVcOol4NCY4jGOmjFqE396ZV48YHr7MvPUeJHLnciav62hhrLJWooDKDm+OGjOBkOoUjaZHe/7/32pb/8KkrQLJRLHBDxvecRz1V99ritR5kVGkYPCkDFI4/93NZv2AIwsZAs8CqnZi+hhPT9H3g/sST0orABb0cxtGbtGivicFPFgXQSO/nb3vZ2p1D91yeeRp0XZNffeIv99OFHOGxQ3scskZWdSbwBmd6o3/MA7ZXvjsjKGgEK2on9WcWBuZlDGIi1O7SU8drtAHEzRD2MovZVYatiYryJDXFHldeFMy9/cb7d9I0alwetYsVADlXCsxWPoiJLAe11FOuqUDAGEKcLciESckEHi3MA7DdQDn/i5HHzUPkhwMeCDIpzyQz3Ix7ieiIZFIUmVXgTh51z9IbcfOPNLn/+/Tf42Hs+8xpkTaDddMuN7gDkx0FpBnD0WQqY0yED/vxDOfbDx1tcuWIYXR3jHG6yACFGAMTVB+LiTQQiovTPQHV74NABd63XkBGsazHNAXYUZafieOSgmBKRBFiiiC6k1gA2xPFwuFGfjd6TP4c5xSVNQgKohyQUkm9p/hJXsFiLMkxlwosXL3IHLkU+6HnYCigrd4oO9plkxLepvFzWewiFMIiKZx5/gp4TFbxTVMuBKk7EHP+9m/Gqa5KGulOFq+chShZysOqBoGqlmFmxZd2KoAMoUKlnH3FZKrj3xYYfxOFPYPQg/y4XiMgeEQ06GFYSeSF1mR5sERr6OQJEYAKIeeh15ebq8Bni/SubW9Erut+KMBLhIQeIHEMiQhSFJ6BVilKVuqoDw5EIipdRMTNjRpEDel2RBVAk/1aIrknpjY6JS2ucytD/5mEO8yIZIF8CiJ1bCCkq0Fz9Jfv37QdYITqD10vSnKAuCciOEMbjCP0CCwFco1HlqSeih2fJzycIgLdh9npxIFacgaLZRD7ql5SDPXw2IdxarPU5RV4E8Xyrs0iF093KkZZbCcJUfyoSS/dQpJQ+n+Yc/TxdYxFC+n79vRSGIlhEknz2rj+OPhDXAfKYOnJwOHDvkwG7t63e4MDCJx9/CidUCuNkGJBzBNdHjI0B6MzwXCgIbYx5ipvuwHof7vWYPj+Opm7mNRWcquhU80Mq93GAa6pxJQBymvlrmkM+/x+ym3gNlSoDzvtzjwMAfwXsSk2qmJRpfqYcSakpcYyLDF5nzF78xeMAvwO2mRL0DMC0GZWuiozi554+foyIlVTGdOiswpqYD1/muFpU+kMqlCUO8SxlyOqzyl28hLipQdcJ5U8USh/rSkNLrZsTVlGMrU6ZztY2W4TyX+CzCFv1VwTwPJTjbkgAVMkmTmeGOUIdEFKkrl69lIioBJTFp6y1a5GdKTjvyrZvue1WO3byKD0jBbZmwxpAZwrjXSdPIEBTPwBkqO3ef8iSAQ+DiKdRrKHmOR9UtH/74VT7l10e5Ion2Snm1hgUqnJlteJwSc/IdOuKSM0kyne//MFU+9ddKNDpSxHx54g6CFutfQL5wyEj5AbTmi7hQAnlyu0AXXJ3ecrlBfCvrxep+df3xNv9P2pwQoUAP+KrUFAvRm2fiDAgjXLmQADxWubXBNZNX80vKKeVeaLIKA/mgGHmmUEIyDCuVwTPrRyjo4Bs6jaSKlnOM5EGMXR/NULC19VW2tYNK3HexQLuednTTzzD5/e1m26+mXE2Bt4HuRbibd0t9UpQtJde3g2RvhV3ThxzsSLXQi0mFBU3z63mKH3mcoC8KMBLzR9D3Gu5ENUHEsT7zECoAUvG1E9cDvPkBGrnmhacZhQ0BwR4WEV5kd122/VWWEB8ID8zNyuHvg1Itup63CgQ3YyrYkC1PtaqacZABKriBEj1EMAxxf/I2RFGnFL2+gA39/TVKGqS9Zd7F048SumJk86RtAbCcYrnwAuCcJo5ZQTCIxIgf4oyeC8IEM3VozwTfv6hxCEOO8FGWDhrL0T6EEr4IboHYsP8EZPkkdtfA0EQYu2ekXb8zHGje9w+c987zWvUw55/+aAV1PXY7YDri9I9bajuvAVzjyZHAPmbhu1iz4w1oUzunPCzwgu1dtftb7GbNuQC5SMW6Snn9RAGdA+5yLvs2GSL4Vnur+P6AvydvUgkD+O2tJ24KIgYXwQk5bUD1tJDJ8gCXRsi8tirlEOWxdD98P3H32cjpXE2UH+On90GMJ2Bi2LYuljXdK8qcVWqi8iTdSDu9fJ6dVKN8Iw1M6ZaWI+r6QNpHTTLWznfbnn7O+35l14E3M5jz+Jji+h5aG5p4GfN4PzLYGxVzcbpAToLeC8BbJegR5F7UutXAGYrOk8RaFrfgwG5ewBBte7t33/AxWVp7lcsn9aZTazzirwCQXadWdp2K47PG9JK805VXSeF0eU24RHIHpFOK+aodWuXoxg/44q8d956E2NvEudREzFFiFTC45ywZf+hl23ntdtt9ZYom+kgw0xZdFqoXhdutDBeThIDdJzuiPs//Sn23XIM0UMGaHvmbCH3vAhBTbbdcfudgM6d9tgj/8peOgE3xWr2mp24SojgIsZw78EDFsu8rE6LeubI+OQ0AOxhy0iOUw4bjusMHDzQOny+fvYgAsHPFZcyxyMsYPIPYr6sZ//zoQ/nMy/GMT8gEIAYEhmn8uh+AOom1m1FwylmTi5cEUeVAMpriS/Sei0QXmKGFFw12tNrrVVXmSexQHJwVFbjqoJokTiomlgwtioIjzbidkWsxPuMZK0h8Nai2N8eh4BewZzt5Qlgz5xRVKpYW/ZlzCO9jKmKSoi8sADueRQOKCKgcF7xyEHOzNAHd4YzRiFf62tRyTm2dM1623NgFyRnIl0ak3RTQPqwV5uH61ciiWHmbV0PzbmTrPvvfve7ENnQVwaJWVx4kj0M862iZZlnt+NSz+LaJiNCOUWU33n2vBUQFMHMzdUQRje94057iW4Ub9x08xEV3U1fyl7IFy6CZVOs/vRzLzjxi/ZqC3H1bFi/jms2gDNpjLWpEfKfThVi3tI4myWxfxvlDPXEk0+zVySOi2sZwH1KgdB59Ikn7cZbbqIIPtI5FFo5I9z1rrvs2WeedSSgXGeTM14Q09V2461vYUwQKcl8qbhUjTnFklWzr1I06+Gv59vIttTgAAAgAElEQVTKT591eyiX18RvRUz5qyycffQIzhZ/mCrto5MZYwGc0w7R5aFieTlB52fnICBIcSkBZ7keijuV4CUBUvooAjHtK3S2GJCwjtcVESLXsOv1YBBoj6UItxwEayKKJM47C0nlSd/Gily5e/wtLTvN/uWH3zH/hCjbfvVWxAhE4jFfB3j4I+w4D2Exn7kgkUgv3JTq48H1tYD9ehxrhRyoF3BGteAiV8+ezq167kN5TZF3qbjfNY6PITSKwe2/87rrHGdx9lyBi1gT4VJ4VmXsvfx3H3vnHe8hzvgobu0oO0/fT1Jsmt3/Z3+Oy4SWNR96uEYIw8JZJXHCtJckaL/sYvh3RODfCZDZiFkHF71OivxX6JevjOC4HDTxv50A0ed3jYqXu1Bzfz93BeauwNwV+JUrcKUExuUu6W/lgJLq9Tf8+u3e3x/r/Pc/nwB54239dQKNyxEguv+/vId4Y4+utpOXKNBLY+U3jZlfKxB5w9j7dX9/ufH9y3/v8dwrn8ZZ7IGtvx9V3xLUQhxYAbfjyNRtJ//Xlw1pNABSD4WDcTgKZv8uBhCxFwV7kgNRa2pqiB06a+sB+QWwqhBbBbMCFqQuXUiXhfJiVTZZ39iJI4GYK8CscA7Wi1BhFRGRpYI4ESH33fcRgAWUowAOyjRv4RChjbEUQSJNums4iHDYOMbrTXGwbQM0XsUhJJa/+973v+dA2msoM1epZQyH+Bqs9j956HGUXChkAY4f/dZa+/CDLbZiyULs/DUoTgFR09NtHgD8BaKldr+yF2Aplizn1WTV9hBb0Gm9KP92XL+Dr6eMNCUWQCgcBVUNwHOY+3OInPxwygFDIYkOQaLosJCqIr2oCEAsNtmUoSpTWqq4CjpGjhw6Yvd/5jMAUT52ltK/s+R9L6HgWweNNlRHzYCTGziAV2OHT+N7BV6GcZjsaiVvnUOiDiItAHexAA1N/BnB++1CBd3P4ai+EbAZZZoH1n6RIR76DeDgKXkcwNezn0m1a79a4VwOIgiUSetPt0sULhBFixVzL3QwEViuPGcB+8qerq4ivgJV5dZrrsXaXkx+dwCOmHgrOXOMbpQlHE6mGSM9dv1NtzA2+u35F19x0QdbNm4ChAi0o4cP2dc+kWcf/cYJy4MQG+Z+6r/nkFNdQExKKK/zwbdG2SPP9xIpQVQLYEMVh9qNgIlyLogEuUgZsbpTFKfU249KjbHayVhR8fsk5EdqyjxHgDST+RzCf1PMlcCSIfK5vTjoylWicaVxpM4OoWzaj3pwsBrl3gjU1cMod4T6a3SQVIRbPGqzZhTH04AFiURxCaAfBzCVwsxXRbQc/vVYS98lkkTuH33/GAc7f4A4kQdSIct5kJBI6TkAgGIqROzptQTQBKM0LAekC4S8iUHRrF6QZg6mU9wDf6JaglFXD5Pdr98CmQXyKFdYDh/9bGUcK3ZKvx1wLQAbIFCf15EXHOSVW63yXVn+FSsg4iCSg2gLbg1Fb+l+yUEyoYxnqfT5U+4QAauX+jRc9jLgp8iRfyM8XneBzJZfzzK0b1wjRYJ8/ZEWhXIBngDOAsIqJkMly3InnS04a/NQ2IUDouowra4HER9F58/x2hMoxHO5TnIXTBI3RiQM81I8B1WRNyI85PzQ1Vf8mO6t4rDk1BC4JZearoFANzltZnAzqCdF9/3SZ5I9wREbfL/+m/7uUgyWi75ynSezE7fAfX29rvPH3hruPutP9n7id513/8u+XgTI959vcZFTitdZDjiRxzOnw30Rc4+XVKwAy12UO/sSNTg0IRaD+AY+s6L/pD71ASD3gjAWmTGs/y4wHIB7hvGh3gVFUI1wzf0Zk7pH7hqBHXoQHQO6DiCH7pH/5sFakUEfRTexSv0osEMppp3trIgBCPG2NStxCuAefG3PM1ZXUQywlIibbodQLEA7lJ3c5yCe5/Nnz/GcRKDSziXeog3AIsNeevFFy0QFLUBPc6XcUB2QXxtx8o3yfNcAAonMbu2qc3NCNgrRUcbBCCBXGgCWBmwbUShDAPgiej34LEEAs028ZiDPRjTAkJ6rfNwMyeG41b5zxt7z7vdaCfP5qdNnbO3atRDO3sznZ4lrLOe1ciAAeG78Q+iygHglOqiF+dGf9yaF6RSEroilb9+bZJ99oJHYmxSIhCBHroaJIGEsigCRer1RJd8Mvn/4ZJ6dqU+juL4Sl2alc6nIsZCSms5aF8/6eZyi79VuHQmA8OsD/CzBpTGAi0cKWhXBay1wsXUgOn/zfyjofsOvv3q40hZDvK9SGTmRNGOsfeOo89NYh/3EbiF86EUEEc516YUEuVhWBqnm4xwYfgD/Xk6dQbcHsTYejAlFnohwjI1Pctc0PSOF/QBEO+vJMP0LZ3Ax+ALMLV+y2MWq2Wg/6zb3GJJc5NSevQfttre8GwKJSKmKRtu4cTslwi8Dfi/BCRAMiF/qoq38+Gd9Xs3H46jSk5ijgwGvfSDeettbiPIiuoU5D9+X9U1AbuHY6+xqYqwOAqrmQpZQtM718WetbKknwqYNVN8Lhxjrez0uiCnW8wHuvSfiEFBx15Wl50nq5x6uUf5W9gMn+umDymGcjrm9ig/zzKlTBS7acfOmLW59CQMUnWTdDSSuzHMAEmkQJxtF6u7mUuo8TEdEQ8ew9Y/OEIk46kDjXlwP8eHEjwZ62Dxlzp8ss44xrs90NEX2p237kmC7G9dRd223vbDntLX5J9vabattYfKw+XSVWTj7iaFOnJnNlDwP+ljDJE6IevoYuqftumu22Y1rs4ipYh7rKSW+pwbnl4/rgggEBE8ARO4uLuA99BtVFuZNz0DrdISdIaqquYfoF976AG8dsbP5hQPGIlqQIyOHONNP/d/rrWXPoEUgkigrOGE59NQourAAJ0oYpBgTtPWjOB9nz5JMGbVU/XKvehIPNQjh0IVbsB8ieu/xQdtxW75Fp+Ywd3NPcbYowiqR+CatCX58vQ/Xc5R4RR+AaUXbpSBo6QTgnZKjkfGp+MtW9kkxiCJOQEqtJt5Uc7liEo8cPeqENnIpaJ2QYKEN8HgpZeGB3GPNJ3I3ezP+ZyAQfCEF5RCquthoZ8twlEEYLVm+BtfWFETXStbhIHvq0Z9R2h5pm3buJMKIeC05RRNTeWZLzc+bXjF6LqLnsaZcZE82woVmfppmjutnLjxVfN4KSwFRIdpuvPFG5l5P64CY7YXErIOcLeX3pm1XA9ymOWC7DeGHnF/+XIsxhB7X3LgDR1i/HT1NrxGEThdOokD2pdoban1NYMzG4y7ugECdn0FkG/tzza8XSi/y+nSbMXF3QAKoKFx7nj/75AYrK0bzj2MplHmrn/kwG6BefRd6/tSXsXTlKhvkfp46fdq5QKSU70NENR+Rii9kTChkoesd4X++RJx1E6nYSpxdNwXxkXHsjZmTjuMer2M/fvfddyJ86CFWNQb3Ei4txAb+7BMusEdeiEPUg2d2CtC5vLoddxZxR3TayKnSzTwVi0tmeqof9X+irSI+VlFlVdWtOEx66QCqJ27U10iDsnW4jk8WHGWZYx3zxznN9eqFlIzg+Rwmtmta94PbrFhOxYbe/va3uv1oL/GhBZDrItrzWUdz0zNYr4hSRYwRz9xz/NBhV/Z9/ORp1g9/1o9IW711K8/lHnr9Fjix1TIEQ7n0Ho6xnql/5CTl7ionV4St9lN33nEHa8MozoQyi+M+ZeAsCsfN0txYy1rswV5ohf3socdcLOIZQHx1lwSyr5vhGvlDRKeyBiq68jixYh+59z7OM6844doQe/pIXCqHKOvetH2Hi7EtvXjRiRlG2SPh63X9gMe+vtRWfOaMiwHUnsm5YB39x39iPvWdYV+FmE37rAD273E4OqoQH/hBxhzm7CMxTTb3SaS0SGqtPxfpKdQ+M4Z9dCPnIe21tIdU55/cJDpnKLJWxLZeU6ITCcdSGZ+K+hVZoz1XAlFz82LT+RpPa8DJUtlQYYHENq7njCA3RzKfb2Zo2ooLim3xwnznaGnARdWEmygf55O+LwRxRyBEq/bfilRbuWK56xusR8SnaCwJoBoh/opwfqgb8d6PfJh43Hr39SNEFY4SWegEMcyRLc2dtuManlEcPecKCi06PIYYMOIfz5XaT35K/OWot3lN0V8Vxvp3qtSJGSboUNNZ8Fd+vb5h/vUEiGsLc9/y+u7697Z/nCNAfm+X1t3DK1NQ/z7f29zPnrsCc1fgD/0K/HYEw3/8U1yWAGFv9GYE7u/7/f3HP9l/xnfOESBXRIDo1OW2MbPpMpd+XY4A0df9G9nhxt/srzfuVf6j+xaPx5780IyKVgUkB3Hg6KWDQ9ECUskqAkjqMD8OLSqzC8dx0Q6gkLd4Vi0noGWAYkWpVQWobdu6GZtyFz0XKQDFRNKw+RwCzIwmQsqPQ1owmf8q8qwhmsMHIEEHTqluXntttwNz10KgKOO1ACu1Mlul1tefFWyCBazp6+fFc2hj010KWeGBgvg1XreLg3UKJIZykXVo27d3n/3JR/8UkHwYl8BJcp3pXahpsqeJuSp+6R674+/K7eptG9iUHqP0NdFiwgG5iT05vP8wNvs+AFV6BMhuXcH7KblYShbyoK0jn7caUE4RWCkcko8cOQHQRgQJSs0jR0+hUpqxdes3AbxdcFmyVbXVKPXS3WZ3MQXmLRw4l0NyNBGL8sU//wrKug86db96QvYeOMhmvQMXyE3ETB1zRNAOYrSUId7cjCqT+KR4QJ1ADvcrcYNMEDkgVe8Q6sEgAHOp1oJ4v5MMjhYOpPpTBzkp3n04mPjiBNFh5InPpdnGT59xUS9SUQnQV8G4+gFiUTr5ABqV0EEyAfiWwwFPBxMdVIYAN6s55KQBUvdxr1VIvZUDxQyxKfUVF7h+wZYF6aXoFrlR+AMQcz+KsHqn2luOZbwOx8W9bwu1e760x7ZTQCwwXg6QRqI7SgDHvvmpVfbjpztQhkW5wvfSkiJnqx+mDFdKzCjIJLlEGDUcECfdYTmGMRaJGuvIUTKkkS0qUmGAGIcyso39OMypQ4NhJ8yKcYVjgs+rWAR1lNSpQJkD/4gjFMjWBhUMhDRpRhUmciiSw6uKPcfphcjGDSNFmHpRhjkw6l6oj0TEQxTuDkX5THNi1vfJ46fvVVGvHE4zgDhyDIjIi4S4CySCoZ5Md/WEiFiQ3f8syk4V9cqiL9V0qGK1IHGaVBTOuBfw48d7U7+HZhCB7yJAdCiU6rqKA6YKfnXfREIoxk4dDfoaTQwCU/W86n76OULEy8VIKVJO0VOhvE8p5uUkmaVxlG2vvgveO68pssOVWwv4d84K9WTI//H6JMSkJqWke23em5vi3kDy6+s+JyfII42oSDmIE/0TDqGTDoBw6sRpBxJqPCRCuqkD5MTxo5TeLiQSodbNReqIkGOhFmdSdAjKaJwfWag1VZYpIkfzj9TDcr5ojtChfRAQUi6TWYIJEoz7pfLTIFxXo/pMcnSowBuiRJF6eiZEgFyK8dLc5j7n6+3w+lyOJOF+6mv1ujoIK07hvltD/mBJEBEg//QL3AKQtkHc91ULcwExZuwgqud0oqRKiFCTA6SFmIZY+lX61HxLXIPyRKYBPDwgDb0A/ZTLLkfHIM+QH9dUUWghzOfeAi4BGqYBu0OYw0U4eajoE2W2UzryJ+yoiw+TiyOGeSoxNsmeeOIpwAeUwqwvk7gA83IziSIKI5IwGXCt03Y99xT3OtCuIa5KcVYTELyeEC7KrD908DDOAuYrnHOhgA5yO0jxKlebFMe63wL5jwFAJxKZ5w8AOAUoFJuACnusmzmiGxIORa7AIsbBJGMgAgJSKm71HMk51wTwXUpXTyTuBQ9AkzLmrzQR5fQCrF0ybo8+pazzcJSkZS6uKgRiQyr/cYDCNojTLVddRXdEHSDhRXoB0hmr4zzL0+Yj15EC1Lmu378vye77dhXK0SDmtiTXUTSIEEDqWv3q4pnUONRYFoCUhLr9Qzf4WfPYcnv2uecZw0Qjcf0UlaUIt3winxR1JwBMUEkjwGl1Ta07dCvmQwSIyE05DPU/R9pyfzwBKf/mngz7wo9LbAsdAZmAy8WsjXKALEEpHgOwzWToSN1RFc8yZ5UUFtK30WDLIISiIEAmUETL1aeyW5ERz6BsXrl2PQAp5dKsT5q/AgN9LAMBQQoxQ10owLv5LQJE7pEI3Jig4fAHlBRDvui5rKyqg5glyqu2nfUtFtCN2KXmk+5apAImidD82aOPsS5lukJjESCJzIMSYEygopZgoJt1N5O+MF/G3+AQqGZAor382n6uTRWF8ziJiIRbz1oWwH3pqW8CHAshyrMIx04woKC39bI+lKJCjk5OcBn6cv0lQMyNM2YTAWlVvp29hntyAUAPgiQA0Fzz/QCRPUUU2YsLXEMcpMqgE3EutQGiJuKuGYJsCMRNoMJxFiGXxV9SWmMDdKNMoGKWCv8cUZNLctLNg1L4ZblpkDiUu9d0WduQj10cDLBT/P09t+Ta5vz5VnWu2g6dJgImeYmlL0i1RWmjFjNFTA/gYXdTj1W0e1gdBMjRij6r7INrCvFlv3GthVu33XPzFhuoOmdd9DkEhvE8cT8qIT5SiEILJCqrs4X4tl4PO1MxapH0kfUA/pUDCrb186yH8FzLFUZ5OBU77OF87N7332Xr7k6xwV24DHt4Lge76UGHCMAdcrikxzKIispEDd4DkT0NMRTL/VQk4UXi6qJYW5s6cBZUI2yI8LHS2gn708/fZ7sOnbJoYmwCgtR1g5uN655IXI36PxTvF4BDd5weniDA9hTu/wAuYXUQaUxIla79i4gprRVyXoax9ilKrYZ9gIBX9Qro7yUE0U1bSDeDSr/lmhCP68czOcPcMuUcJH7cJw9r7By0wvI6i8fdomi9WGJA1wC8y1H14gvPWjSfJUDCBva7qfMX4JjGkeI7bLEZqMDrINVau6i8AV5m79iGC7SF93AAB1htc799/JMfZO8Lyc9zdREQuQ+HkNa7i8Rx/vmXv8L04WH76JdTiXg4+w0frkcDjpicRdk2f+F8K2T/pCLuCfaCcmMl0j0WB8BbV4nLAwX/9u1b2b8x7nim5XRoBbgVYdtPZ0cL87kKo9/7vlx7/hcNOOSycWfhWGNen+J70tiHDUIUd6rgnLVbwHsngo1B9jwrV64keq+Kc0CHLYdEiolkXuRZkSBKkV2ekIwd7LF7IUArcIDIRR3AntFDhKWfJ1GjeTiOgxCwAL6z/xjnnqivoYf3lMF61YK7BoMGJM24I0C8g6KIbCKyDXA6NMwPtyjPjp4XOoUS47NdB9Se/Sf5jLQ34MZ7ae9+u3rntXx/G+8XJ1Ycblpe21NrBqtLJ7Fa0NZc+0Q3t15gP7x50wbLJCr3dMEp4g7b6dhItRuJG5tiT1FHfNUMYyqdOc1PwD7z64svv2wZuJQH2G8EQAblQNiqE6me8e2LgOyW66/jenc68ZLK2BsA75N4HhZBBCv6VF1z6gi6E+Ilkc/3vX/5R0i5Jtu2eatlZS5gz0ZnjuL++P4CzhvqX/JkjVJMXzJigHT26QcPHnrdfV3FPN3o3JlenOPOl9Xx3nLdMyLSSaRjKOOnjf3ghX/eZms+j9NCex32kNrzqRtNxJXWdd1HH3pwInjetYfWnqiL+37s2HEc7ushQI64teca4q503lD0lNzNch9qfRzReGO9Sc/gPrLPVlfIMOS8ysa1mRQhoe4aXYtTnAGH+Hr18Ui4NY94zjFI4Ri6oLQnP3TyIJ/bH0deHKRjCM87n8Mv2MLoWAoLDGf+HbZjkJ3BdBQO854XrcyHmAuzXq51BUIu7Y3z8/Pd+VM9gjpfOqES5Idcw4kIbLR3TOc67d+/3+0t9XmD2JPIkblp41aI0SnOBgvd2bgXgWADZ7sA9k6e0/hYB6bsH775Pdx0fXRV+UEKzxbB96uDa44AuQI06o+5A2SOALmCGz/3rXNX4H/9Ffh9EwxzBMibDbE5AuQ/gwCZ/Rmzvy43nn+Z5JBY/Y2/rpQE8Xj2uT+ZGcBCPsjhLhugsR5gOZFS60EUeNeyye/hAFZUSLcAtnPl7UtlJ2dDNNFTUgDpUKaSReUDL8bNMaxSatRoOVmZxAeMWw+xQ4qyiQWoDmbDCwTkDosCS7ShVBb8mTNnHHmxbP161IodZCaXOdB23caNbCy7HFipaCbZk1txkHhyoPVBnTnEgaofEEQl5FWAozfddBOZ7EW2e9dunCQfZxNOkSc54xXEWpTg1GjmQLP7h9fYzr84g9o43/pRBq1ZvtjaySCO4qB6mK6KqIhYsmRrXFdAPKCUoq+8URk2tzUB3MRYNIe0JRyOi4kLaOUAu3jJcvoo2lFBUQ4JadDBYUzqpS7cIxFsvsMgV4a4tpLu3P62t7nIj4/e+1EU/yqAjrF7PvBBF3304wcfxMp9tb2MYus6DmjqkegACPAnoioVF0gF12TrhnUWzwa8EUBGIFAxCrx5FBfqkDECeKfoCXWg9AC+tKNEUzG7XkOv1cG/P/q5dLv6CxcQHM6WlatYWv0aUivK6SDlvXL7RXqsJbZD96iOKCgVFI4rxxcreCNAow5jyfQJ+E6PkQEfCYgxzCE5l3GTZC+/ugcbfjwqvwHeX4lzelyHiruNzo7PvDfJPvTV/aiUyWYHdFhCp8lZ7r0O+ffdHmc/fJKoDw7pQYwfKS/nE3/Vh0OnrLTYkQ6JZFp3Ueyr4tpJnAErVi1HCR5or3K/g4jEuebq62z37v0A6j3OEZFMefoMUQJZKFIFmjQB8MhyH49aWiWpAl8HAJUU4yYXhgBtgVcqTgwhckyHRhEbKmDvJtJBdvlqVHNpqBxFCtVwH/Jwe8g+76J8IEMUK6afM8iBKY6vF2Cg7ORWrqtU2uIwBlBP6lAp54JIlyYOZSqoX0FRpIqbVWBeyzOiHg9wDleYrpiUGQANPUPOZsab03M3W3aPUpUDpO6X67zgcCegJ1TdMLygQHoBoCq3lzpTvwQS6/NLBTvE59VhV0CriAS5heTsEtgv8kL/LBJEQJJ4DWdp0w9x7ggRJpSuX4YA0ZeLBPnKA8UuGkOvJ9eHwGwpc3VfkojykIpc8RkxOAEqKkpdBNxiYvQUQyZl3nD3oDugZhOPoLlHn1mfXRFhisTSv6u7aJT7qM+ucaD3q2s9zDMShptN11FEkg6+/YBkUgCrvFgl6LOkzqzKQSTP7Md8PY5A7ofXr68IpUvOtD90AuRbj1UR/5JJXF26BaP8n4J8q6y46KJ5XnzpFbK0G4xuU0BBlPnTAB44QDwUT6fLxBzuCfnhhRMERMpFW8nBIGJoSf5yns2LPAf1LkNez5EbW/QeKOta2fxTdCSIWA0MBhxmbMVGxBGdRJQdYIa6KfQSWepzaq6zTcQjxaLonE+p6r5Xn3eK2bfddDM58MS2SXjNtW8AXNO6cbKgiELqRQ4oHoHsXaGOHmIy5qGuVfFvEuT96XNEDlJwnE2JbQyK6RGUtRkZ9FFRuDwGyHQ9JLNcAufJj1f8VDjPyDjPWnVNHaBQtDXQX1RIhNRV191gZcwXL73ykn3vH99pjzxeybwxzBxBHw1KZm9AHxXBhwKwBKnrgbkgGXLPH7Ln4ceeJo8/GVXwWVtJ6e8AhLOopAcgP/70h624xAad403AfT2kuWK+fGFt9UxrbOoZ9WA+SUX9r66Ud28et4dfIXoIokZA7uEjR93r+xP1IyGDL4SoL2CY4qFqKQPvZP3UsxGmeyPlqp5nnlXFkukx+NaHUu2zD9Yy0U3Y37x/vu0pDUV1DbB77LCtgGzfSGfJJOptX+77BM+HKFhF3VTjVgsH+FRMiTqRRgHy9MzomVPXSjXk95JlK1w3VkYWQCRROVEIIRYtIEIKAr0PoLEL0NXfy4/5IMwV/3owzgZwRQjEViRMJeu2SIuGxi6KxhfzuYIsJR7ikvmoD9JHP7uTucAXIYQU6Bs2bKCQN4WfBRiMS2YKUNSLdUTuGgG9XZ3qs/AE+DvHnN2DIGEhABwRVauWAVz5ua4BmDLAuS6KiZmviXEJYP44g/rXi/ccwLzlA3GWSC9VEmvLIPE04nv7WaM23TLPxlrDXDm05mAVFYsAScSlE4Maupm4oDhU096QJJHEZk1RPu5DzBsKERtmfe3rHSI+s5Gy61iIMuILiYuqIH7shms22wTXZEl2qlXh9vGY9Kdc2cuKOmYQThy3j71nqeUlR1tlYS1ETY+V9HtZRm6qrV9MTIw/4D1rZX/bgDX2+xl/bc8d6rceRAHz1mZSSJ1oU304ChZRjAyZ0whYXIJ4YNvmtTbQWe36WAJ4zsfHfVFcB9j+UziS0lHJA4pW4Wryp/g7DFX3KGNpCDKnrJwoHa7HEw//lYWsZ+04AUh9HuICMLu+tMhOnmuy3YXGPi/CljBuBhHLxBEn5iHXGM9FK+tZINf4dGG1tbNl4rbb9huX2pqtO+zFPYetg+uct5T3DYkWjCpeeyNv2AlvHCDqWunBBSDAMpi9jZxlWsslRtD6J6JfBGcGa46U/YlE98iBqXlfwKzWUhe3ynhKZX2fx5w0xvogF04EhL0HwhwsrrKLOjJ2BqKsvLYFAgTSKIR4WIBgbwiCt9xyg+vlUfTaE08+aZM8c6+8ttf+4q+/6QgQDz/2X80IFNgfjUI6+9BXN0RPRTkRXdXcq/PlTRBgrJVf/KRba2qI3mthLzDFHNeF6youKZZ98Qb25+M4GUeI7GuxSp61+QuIScUxMEh3T1R8FPF/uXb4GBE+kCixCIZ6egeIdl1HYX0xMV1FlkscWCz7lWBcXRKBSLSiuU6xStp7qD/srvdksycetNycTLcGtDc1WCT7ojD2kxKcsHnA7VblnkPtyTdu2uQ6n44eOezEK0tZt5Nw943zHKpzZ5z7MUYsbRGkMTwLhIt66L1d/0YfXSKNzfUA6cvYS2axXSZ6DKGPJ4vp+lsAACAASURBVHPLCHs0fX7NYQ311bg9hiBqPFxfTExyFnMABfXMbF7eU8zLLQDbC/hcRIeypy+6UE0sYSVrWbAdOHzM8vJzbTnPe/9gLx0fJThrcf1yj8Ip6h4hNrevX85eYsIg9hUBpvNEKARw/tJF7mykw5tifhMhu84TUxaEw1GCKIkLFtMj4cc8duDAAUeoyNUhV8W97/2Y/f1PvuP21f5MupuYpzRPViCqGWVMXuC5zkX4ccMNN0Jq7XPOgxE+u0rl43BlP/bII4h5FrioRl+cZZns+Y8A7keynzwFET0KEV4L2T0ImejBfi5nwUIXvRfHfln+jULWxUXsU4sQO4wCzvuxV5Ybo5g4Xrk6YzlXaV9//jubbPNXSpwAZnbfo+9WbjerOfdBpH0IRNt8HFbqhNRnKCCuTT0zmczxHZBh2itez+dog4zZw2eR61mdXYq0UqyyrqWcW+2QNxs53ymGtph5Uh1iOk9q3Qpjj3oGl2cPe+g0+t+SWcvjIJjqtM+AKNZz0NzRwLgJsU1b1/HstrBuj7BuTVl0UDRrRCq9gvshBJvNi31HBoRgLHuKIOaLEgRmHjznitGUuE6OE/V9aI44fuKE21vKwa29aSsE7Ul6Ksf5eu0jtb5FcD7R/n3F8lUucrcJx726aTRvtOD2Wp6/ErKOXif6QD73ya9YTFg6TlPWxSEJarieONjmCJD/D8P4Hf9ljgD5HS/Y3JfPXYG5K/A/5ApcDjC+0o85R4C82RWcI0CulACZRQ5ncbU3c4H8JmLjEgHyG//+9djQ3/Y58Hj80bvVLY2yLpCM1Gzbt383sTIcmgAgly9bSt53j73y0qvEi8x3B8cwQJ5ONqDxgJUCZXRwlGMhE4VOomJCAIO7cCzI/h7KIURi1+bGestiIytwtRMlF5pTB1ZKhaPNvg6iOpw1QkSk83NOEEsQDSgqIEG25IqKCvenbNcNDZ3OMRENODHOQTwwIsrG2KCr7E6l5Xv3vAYovchuv/0ODohY4DmkjpETfIJc2KMAYl6ohQoeuNb+zw+bXAF6IiTFK88/a6sBa0bZ2E4QRVFWWuHeawufQwfJSBSb50vOO7IkiQ18KoB4A4fEPXSLzMvMceq68xwePQGifAFTWyAv4gFIfFGD6nBdCpCrQtRlS5fZqvzVthuS4LW9ex1YtRWl8HwON9/+p+/Sa5GJOkpqwgbAgBbXP9GkbhXuzRAHxM2KGANgGSb655I6X2C1rqcisTLIAu5VATaHASnydPgI5/rosNIByPLwF7Igf8pQBc643FsVGU4BEEVyYBfoJpW9QH/FiC0gs1cqrSbdEw4w6tWIQB2pUsJ68rb7OyinRlnb30lcBIe3NEAhP4CoZ59/mUJ6xg+xJ1I17oLQuenGGyiHLLd//vI6+/qD6qwIcIC8DnUdfI1e456bI+y7jzZw+CQ+AWBkBaWPciFp/JwBoMyDYGlAzdyGe0KK8VVrVuCwSQVoqwboq3Mlg1LH7dt7iLHvRXQYQBvXfAwwLzUlHmVgGKBdOXEtiUQyoHAF0FRUkn5HAXZKgSrXxCwJMuoIEDklvDjg9gB8KFZHln1PxqQO8nJ/KOt9/SaRdMSkoTjVe1cUzCwANoSrAUCMw5NIPilMda+SGSs9HNg7UABq3IeS4SwFZyURY3IxyQnSyteqg8AL1anU9rqnKjOX60AHMf0svYYioKReVeGjyCYV8YqoEkA8CoEYBrCozzcAkBMHwDqEW0uRZvo53hzQFYEl94tU5lL8qUxe414RBLOgCFnvvK7Uf7NOGSnLZw/HbyRA9J8cqMrv3+QA0feIAPmnp9uci0bEj0ikAK6pxkI8ilw5bopxA61ds4r+lBbUl2Q5Q4IJ1E7gAKxc90Bi9DR3JHOA1efv4bor5kQuAR1iNTGqmF6HVpFAl3qEFL8yrQM9QL03n+OSK8Qp+/h+F4OirgnunwBW52SQ40WZ1IwJXW9FgnlI5clnuVSM7rpDGA+feXfCH6QLRA6Qf3m1D4Aig5gOIkJwGQwzVyqeTUXR+/YfZK4YANjFBUQM1gwg8wxKUS9cEJ4AejPqUIDE8IaW86MjwgsmwgeQR4D7dghHxQtKPRwUHO5KhGcj0ABM6E1CfwyxRUQc2ey+EOdyiSQl4oYg+iSK2L4fPfAgCko5zSi+JQIpHWBz/rwE4giJfaouIyv9Rbv3gx+0MZ4XP1TC/QBtvgCeAlkOHyuApIhhHGTak0/9wv704x+300SwrCbSQvNnM+uSIloGQPbSslDNdvRYKuBoJiBkL8R3HwrlrRvX8jyPW+HpE6xvKQ4QVA/OeeIv5vE9U4BgD/z4Z/Zh3IQqOv/Rg/9if/31W+yxx1BRA7Z4A96HAH5GMXalohaIl5aZ5uIYyyAIBPAdP3WeZzqcjPSTlg/BOUWkyhQK8R98JMk+/kArjgcU4YCGcTjwKlATBwOQq0dCcWKKu2tU1xXAkACbOIQHGYnRtjGr2X74TKflQSA/Q8a7yHCtASJhREL78MxKvaxOE41ZlZNrvMvN5c3PnVQvC7/F833rA5ADr//67A+KbQHv3wuiaAYXxqYVSy0JF2IP60IsgNk0n0/Kcn/IP0UMJkM2TEKatuFWCwec9GX905z2/AsvuWuydfvVdpE5exFK26LiEke0J8WFOmBzAiC0DBFBsH8wYGy2c774CT2HZOvi3mgOamoGRNt7lD1HAp1Z7yKDvdi2rM/E8XccUmW+Ky9WVFsf88g8/r0Fkvltb7kNnJr5k5jGNBwDkRCoQVzTKQiv9o4+1PgduC27ebbHWbOIUcIBkkyxsDfPej+gdC8dU0lJGW5c5+ThpqBjaJj5+yB7nHmAzNOKyGORzCMGKyDAm7mYuEUIm5x1iDu6uA+AhBJvTKH2LSDabxF7kQ72PC6WkfuQv3o5cXGolb2YT+j3GENRPghJVV8L8E2cT0hUEpE4U/TJnLZMHKTpEBML5iVxT4asi/l6emjGuoe9rLRzxnaxh7j7tsWWhlOjurjR6tpG7bWSTgrl8+3aDbEW54HaGNBwohdX0pCfVXWM266TdJLBYi3emmUljNHUBHp4IFu+8ZdfsHbG32s8c8sgqWICR6yxqp5oStaGwBQ7UjpuBRWtVt86Y4tW0F+hrh/Wx0DmlEiIuVHil3bvOkbPQYD9wyuftpljINwUhvOmbQjV/jSf+RzdJg++OGOrtkQT58W4gyBV5Fob8T5d9B0oLlIFzB44u/ad7Lerb15hVa19tnLjVfajn/2r5SxZYHEpoYDVgayjSYxfRTMiCuAeTzBmPVGXa28hYFPzkNYJzeO6Hxr/chkqulJkuNY1EeXaI/lD6FahvNd6qbU9mDVS0UeBkF4iJAPkyNJcqBgnyJomCIcQeoAKS6uI1wF8R9QiN5YEBrmIiLR36UL4M8Dz8sgTjyOgCbRElPnvecfbLCC6iXuCA7FvCIJpmOdsAuC0FbLsgtU1NuE4AtTnnl993fWzBAOgteZN9R+UFhfatm1rIJ4X47apJBqIfQd9LL2QyRqbfoxDb+bbBbhAOuiNGWcOdg5VniVFfOnzemt+hrB67KGf2X0f/pA+lpsrJJrxpdtEhMQROo0E4N91d46dPDYGqZiIQy7Aai7yXhAYiPScZl5pA2QvZq+suCyRr6sQMPUgYCouKnSkYC7O2XgKsj15PX/u0Tjnhwb2b7V1lLrHEKEUTC8T8bH6nK1cr6oaxCX0cqxft4LoLzxq3FN1RYwTlziG42SG66C9TxfP6TDPSidkRTBkRY9cBPx8/wAvhFjVdA4uYC+EIIIo1oqqRquua2eOgABlX3nbrdewF8IhgChJPSszzPficpLTcLlADgzwdbH0Yp0k1lAkc2AQ8Y44wGNwqImYbcRNkY24K4Q5pRMhUCqiqIXz5wGqj9mi3PmA4RCDjOOjuJK1Z1iSv4x96jx7iH4/zdFpOBKzmKv8eX6ee+45N9fHMP+nEXmm7olmiAjt5ZsB3yPYF3Zy/tI/77j2OrdHqqNjUKTEOVwMGfNz6C/ptQpcTCpwH5bYhTUjhD1lCOSPHETaE50E2N/AvTmOIxJWni4n1njuu/ZPIroCIQxf++ICW/O5ArePErGh9y5HhOL5RE7onxVTpWJ6uarkFi7iPagXrR2yo5sxJOffFGeLLObzLkRNXezNtL906w6fU87xCAQCGhOdfE8Mn8e5UNm7imyRwE5xj328Z+2xQnheY9i3as/l+u04g0QRn/cKQoS+IZ33fCCmECDhPlN8Yd78hXQlxbk4KjkzQzivlDdUEgm40XKWEh9JR5cnwrQljMtLQqE0Xr+CnqfjJ467OWH16tWOFC1kD3CR+TGMOVt9c9rnKY5yiOc1b1G+i5fU/llnYnXxqO9v4/qN3KN4COAnbdO6a4hEO2/f/fufQIYgKBqjuD0mAZKNzqc5B8hvi0/8mq+bI0Cu4OLNfevcFZi7An/EV2COAPnvvHlzBMh/FgHy+4rA+l2jsDwe/emdM1KIidgQINIOsK3Dy87rsHhz8PeCZCg8W+SyewU8dRLhoI15JAcr/aonq1sukS2Uz6rce5IDZCUHpWAOlek4F6TUayBfVap5bfalHFbUjJQ2UuOpbLoe5dvma3YAqs92fxRSnKfDRzqAsFTaIkP09TrYRsSRg41rQOrceA6VUSgsH3zoEadoSgPgWr9urT3MYaPiYjXFtG+HfEDNyyGpqr7VPAF+y3EiHPjbNfaWb5TYhrUriSTwZMP6kN2CaikRB8UYmczF2MoFaFWhNpaLIypOIFcE3RsUcgL0x3LoF6ixZ+8BF7OVkpaJomwE0iOF30kuA95LUUMAhT30RURCJnVz3aqram354pWU2VL+DIkjhb0OIAuJEbkAuKtOFanOFcUwWyaDQBTQWnFKkWzm53NI8tdhkkNsE+omHQoEoFeg5lbxoO6P3rfcDCK1dOgdBRAXCKDr+NTXl9l1X7oAAEeZIYSHJ2pGFYcqTkKxD/28V4H2ygzWIUdxUVI2qQ9EhdUChxtwUSgSYRrl8mBPB3E6k5QgJ7iSQCl/67Dn+3LI2rL1Kg54z7v3vpDD+V99KN3u/7uzxGHlAXjOOOCzhcOeQPB9xBJ896tX2z8/MVsaLuIiXDn4gIMnTxyDOFriYqYKscV7cdoOIzJmBQ6eaA5SlRSwJ9EDISVWERkcyuNVD0ge6mgVxwuEHUVpm0Ssi9TWgQLLOeg0NABE8J4dAcIhW4cfxa7owOjNtYmF5PIl018OmYtEsKUReyB3QhLRCH0AKFKH6WGTSk8gvL5PAIrepyMCXncNaMwLbBRIPshBXZFpAksUyeStXhbuhSJ8zkDOBXCoTIMEqwf0LFS+M8BAGPddoGwUhZO6J4qkq1KhL/dUqjgRIgJIDxMFlwNppcOrO3Ay/gIhzno4IGtcKCpMzhZZ/VVeqXgdRWUpGz2TA3kvRIBiC0QC6NAq9bkUqBGUKl96XqWW0+9LEViXHCByo7hOEH5fmoB+OQJLc4UIt8++K8m+9VCNI4aCeR41tpJ5ZvSZWvjcilHKJUu/8NxZriWRGERZKPpK41+dLPnZuY7MU+lqH++5n0O8Ctv1W68vIsMBPlxvXWOBX3otOU4C6HiRm0Zq1Utl7iJG9EtEh0gTffZx5jH9sw7l+ln6nLORWRPOGaafrX++1Lly/zvj/iDJD30uESCvFocwNokpAbBZk7fA9u96FWApkqi5ZUTA1FsZ7rhOXBnNuBm8AOtn6KjR59T4oFHaESB+Ahd1KQA15eAJiSCGCMLxez/8KePUHyVttBu/Gnd6ZqYBREMhNeYBMieiSJ6mPFQAx+SMn127+Wb7y7/9umUTC6M5YvWqlah7A1wPSG52ii1FsdlNIXMTfRgKg8pftAQAm5JsAEY/3CRjgDzFZZWQHF3ECs2DPKy1TaiP5ZqbD9Eugq+C8XQB10Frt9TaRDjiBFm3YRP3bYQoGGIxUO+noqYO8IasHCCvHgJE/ogSnrtlxPYNoK7u45rUN6hjJMv27j/i1sj6pkq7AUJXf19eXkX/xjwAkSWuR+cEBa8RzElXXb3DKomqeWnXHoAmFPtdQ+7nSF0dk55s3/9Yqt37/UbXKyDnWDj3RmXH6r3Q51MM5Gx03QREe5OLh5QAQH1aM/RRLciaZ9cs7bfvPNHuyG05uA4fQd0MISIyUABOLwCNnnHFjyiXXQSlG9+QF3p+NSd98wNJ9pkfN7g1QO4LxYuFA/gFQ1Yl4tbIpccqAXJ8GsJCxd9NrOvn6OVZCBmtZ9aH+W6EdXqQZyiaeUIluJofXnttD3uEaLvt9rc7JXA/c6w3z1UMZEogCtghYoRkKDpN/F0Ia8XyfIQWdFWIqFBJdQLzeQFgXdGFctaSUOa/AFTAmQBmRCD59HPN05w6WKW9YwLnIHWGmLv1XG7ftsX1DVQzZ+flzHcl8/0An/rdwfgGd3bxftOTKI1D/Bhv6a57ZYY5kgYJ59CrFGgKUMubpt9hBT8fMqa91fZR9JuFCrsRokWuzB07trnOtDycMvsP7LGb715tk+1hbq6fxIlZTmdVFmrtGhxF2i+I6M5jPuvATRrLdZ6km2oapy0TLGKDDqc87+wj+qumERK8y7kqk9h7pMQS4+TBvM46091Erj3N4C3jQZBsJXbV2mSL8PWwsjM1dE0M29nmEbv+1qts+5po8+qusZFyiLhOIu54mdrOUeNLbJh1p4exgFCZMYbzK9js8/ffY94A5v2tuGpqiiwjdIruCdwPURDLXvH22CHEEAPTVn5xjLXXiyiwBRAVTAisb+o+CUBpfdX7Zjtl+o+iFOc+W187JAgXvL/TegC3m3kfTx3stJz8hU7cAH8EoRdltRVF1kZ8TGIcrlQU7o2dkNVBMZaUs9y6x73s58+9SkWKp61H7e0friLhMVdoHoMK35s1Qm4zD+5zxrw0F1W5gP2GyHqVmWtdDmEvIWegInbUVaQ9ZjzRdurGkWBlTN1Xiv1hX6VuqUae3SbcDnl8xmDGvbo/FEuE0QSnUy8gPk6I+BSr4545/B7xxTBxpIq19Ic4EQESC5j9NMr9KPYzcikF8Aze8BY6imr5IYgyJrqJemNuGsb9UcP8dbGiGhICwp69TVpWDvNrFGt/tNtTeQHujrGPO0Ms3f1/+j7W0SkIuTO4khBchMbZ7oNHcSpF2B13vQuil564SMrD6doKDvEnnrDNRcse3LffNhMnOMA1OMpeYRoRyc4brufWdLqS6nL2y+s3b8O+h4gIV2Y/+051n91wUxxOPIBo5oNRxmoF8+MCSEFWegdUN6nfBCBbILEiNQuIVRoCkB5jzsil+y+K6+cPsam9rIrcAyE9jhEfO0LUoj+kuzfPvyK06rneZRUltmBhJk7yHL5/AEIS5xPl9L7aJ0F+CLU/D1Gk5ilvxRwRp6vuqlb2Y+pA0edNTIBUIcZ3BeRtPQSwnILllQiKugbtrne/g88A+cL1CeV9VTFfjeISH8VmGxYOWTA8A9nQC3g/xJ9yX3P9KEiPig6zpcvynBu4qLDExZ8uZh1dwbM8PoIIhRg2X4QBvuxrTwOy38L64M98t3vXLtu+dZvbh5dCxo9CtsUxj8ldIrfQgb10gzBOVq+C8GEca6yew9HRyJyqGLL1dAftp/w9AMGOonJTOB9IglJw6qRzmm8namo/RMsIe+IpYhjV3SIHSC97txAEA2vXrWd+KkbQVcY8lMl1onuL9xDMXK3nQWIm7e1UMn7qG6ts45fOu72k9uR6FuTSviTmUUxVHPtGkXEaL9ozPvnzn9u1O69z7vKScuZqRBOKrBKxMcDP0I5PojTtP9VBFcEzH8GeIIFnooO1WvvmdM5wiqdTQbiiTUv5OXI1y92oZ1PkhPrDglgDJfTRny+8+JwlyAnF+U0Oby/Ws1rG78Y1OKO6hxFdveYIGbnJPILoYyRGMGtxtpWzdiVpvmLtkgtYjmedl0rLyt0ee936DU4A9NLLr7BmIfbjfagvqBLSSW6alNQMCLV6iB65WbqtDuGVxFISjiUSr3ktTveTR7k3Ld0UoWdawdEL9oPvPkaEG2KBOLlce7iuzsr6qyjOXAfIb4lszREgv+WFmvuyuSswdwX+h12BOQLkv/OGzhEgV0qAuH7Y1x0gupO/jgh5s1grOUDe7O8vdRD/tqPE48SBT88IBBNAmsZmfGycA1ltJar9nRyeOjkch3I4b3eRDp1S6HD4X7p8mTvkq5tCiqxFxFfFANCoA8ELMKWOUvRWwLZ1HLx0EOoGuBQwLBAzUoAxG0e5PXLJ0xYIrQ11Mpmy2jD3YRtXsWsAKiVFFgj4GeNPgfg6SDRz4JFj4jjlgV58zaoNm20/2bMk/DpQWO9BYP33//kBW7N+CwesULKnUfwOT9owwHMCSuhRDvpPfCLV7nuwnUzyBDuAa+QqDiqR9AMEooKrADSQuqeBQ9kY0Q6JFBEuys+z3g76T1DiZqFevAA4M4jC/CI55YOAc768F0VgxXKwLoLMUB6yMmyn2eyu5joo0mMfhIkfOcRJCSls0HtQT8kOTYGnLNaA2zqUCag6h7J1FVnKAppOYNnWAWYbZYoqrWyClJngQC6iRIBfZub/Y+884Ly+6/v/vr333oPj4OAYx15hBEhIQvYwRo1Vm+i/Q1tt06rVWLWt0TpbjVbjNjExOxDCCiPAseHuOOC4vffe+/98fY5r0xhNbdrG9nGXBw8C3Pj9vt/P9zNeM4vs3SO2bdsNgPqUBXI9BYrpIKPrJlW/NusCv1/+2hrb/Mnz5gtQKaeHlIAqQdeB2ou/CEChpWgsgcqDvDfl4Cq+SRv9OOz2mYCLtRTBSxE4SaxBK/0kG9eskmXERUnth8gIj47jYDxgOYCCp1CxLoG8+Oz9sfaT/R52oeA0MV4rHRDuC0lTSpyUALMaAIUvfny5Pfpko1P6CwiTijcMAuMCpaB33XmH7d+7x/WFKHt5lOtaTozNLJR3/cSrLSH+poGD+OnT53B6EJMF0DUfoMqT9xSOErCk5ALxbpkuu7if8RUE2aFomUAOMgJl/dSPAdirQ+F0BFYiLihFbHRx34YgYgRKKqZpjHutYACNRw1efY2ID5V36+HToU6lilJe6kCrjg8RWvpd16i6GgUhhZhyQOh+jTImk1PSiH9ooKjzMvEW1xDnQsEo0QtS0IUBmsltlc61l1viFEq1Du6nXB0qA5ZyUCWU9Xx9CmNT5EcH7zGGiDpF5+jZ0jWednL4cagXUKN8Y8WCqDtEqu0YSsnlGpHqXIdAZdar/kI/WySCVIkiBASw6lAswmPaCSECxBnbFI11NTbqzQgQldl/EgLkG082uA6SOXSeeAM8pfC87np5p8uCzoT0FDFXXl7KvYyEIIlzOdx5uNE0/jydgrfNkTMqaNdr07wh4kbAtz7k/Jh6PSoy7Z0iW3gmgpjLpDDWMxeEWlEgmZ5TdYGIAJl+7XKACCDW+3cRX64LRO8ZxTFgq37WtNvlf9r5IUJDH//R4nV9/tP5erYBc+hEuGnjNfbkz39q2QAi69etd0rGarL5888WOkDPPxQVOwSIL/OHYscEjKsAN8ifmBD16PS1UjBK1AdA1omzF+wAQFxkfJoFUqAu14jmJd0/laaHoMhNTYikyJXIGtBOAY3lNW1EKAFiTnoBlp3jnXi6zovIiBDuv6fNnZ1ic+hZ8gXw9UZN//TPH7cHP/BBMr7ldgq2nsY6CwXAOHv0OMAZURkFxbZ23QbngMoGFFWhusaByLwKIqDO4cxrRgk8ws8LDotyBJdAJwHgoYAjEaG+vDcPnGEUMxP3VVRwDuATsGvcg+cW8oys/97eYdwHxUQZ9lveclyA9EapYLcJAiaLPHURayUQLur2uEL0UgouPhFIF4gHC4uIt5d2Ash0DlgUZc/+kADf/bMM+8h3atw86Mn4EhmteVcuPwEqcptpHtKYU5TJlOI2iHiwcItD6RzHc7E5t83++puFtmz5Cuf8qMRpIbIkAveTou8EyAqEklJXbgp9v+ls9ykT6oQ98qFE+4t/qXIECLyLK7sPV1QZv8erFwpiZgngvgdg6SCurZrqCuaaK0QNbnb9Tcq799RDJvITYCyfOC6BVK/SwbWUYmSJAFSYLlVwM463JUvIQafgWFny/cyFJcx3PgB3KYgYJnhGpYrWs6b1Rhn5fgEhDijtR5QQSUSNiOL05GDECMQ1sT6HIER49fBhRw4nQ4rIbSkXnrLem1i71aui+J0OQOA2CGut2Ukps7m+EXQzDXDv6YtAwe3JnqGHecETJf8YEXC/eu4l3HizXXfCCpypAgo9IYV+8eRTAP5cH8Zhbu48WwyZv2/fbhyGibZwI9FQ9TAJrKmOBCBySMXnfqxzikdqIgIrEWInCrfEOCRcEPsCP54tP8b4JPNJP4SanolTPFOFvM5VgHGhgH1ZackUzyMMSGAfxHrfw5g7dPScDfgyznFWLcoOQRQBOH6shLi3HrvYMmi33nW9LZ+Po7GxxMYq6qyPCKwm6mSoTDAf7ocXz+6ZAsYrYODZ4lHLoLt94dIFtnRRtoVN0m1VmG+rUikDByBu6hq3c43jtrOcN0U3Q1jAEGvDOP1oaThkcilNH7EPfHaNe89FewYgbCKss7GGPpFyW44Sf7CxygIoT287dwpQuc9OX4F4islgvyM1dwAuCByB7bU4ItooCw5wnT7nr9TakH+8Jc9faacuVtHbcJ612Gzj1tWQbswrkUTpAaLOIopHa7yiO5NYr5MRp1woLnLuEM3PEh/IYSznaoXbk7K/YJ2LYBzFMGZqWH/DAYOlspeDWSIRPXMdkGUqRRaRIVflOM/kAISAj3qMeG4aANYHAc4H+NVNuXgGLuAWAGutsW04ANSrtm7dGroDDjCOm3EBLLTlGyOt4cKYJfgyPugsGSQuqBcCpNt1B+BYY3yMT3jiooukD4eoTBT9oREIf3hOxZPHSAAAIABJREFU1PWm9bihptQevP9m5kmVgDdYDeX0Yz4Qk8RCEmJpmRBRgxDNmdlpvI8BW758kbUy5/uKJGK/koYyX8Tco48+arfdfJMrWA9lXpEDpBaHki/7IX9i/RSlpPlMLph3vTsLYdJUlChSDlcur9gsdT0EsqZ2yoUK2K69g9ZZueem9pAdRJzOY271c64cdTNp39QJ4dPAOhMYhPuG+C+VqKvLZwi3hwcOw9yFdOxAmHd1tjkSc+XSZbjEiOlivtX+p/ACLhSoWiyLjqzRmqXyePVMSWwVGkoUI26V3IW59OmdtBd27naRjinp2Y5o8PcccB0jkYiqKuixaSDGdhTnx9ikP8RDJ0Q2vSZ0E+ksEU/HTDlOxIWLcyCXZzt3bfmVOjvLuqVozvvfdy9jKcACicXt7ZLrjHw3iH/1x8zn1zF6ODJxGARJTMDeqaau2epZB4LppApAXKN+rQW47idZdxTzqjOR5uoh5tJG9rATkIG1uCsX5i23aBzVcmYH4Iw5yZnAB9JtCRGWu/YdsBgEVc3s+XpwAk0ynypSV4SzHOHaY8oJJecvUgYiLqGP2Avo+VD3mc4Fx76wyK57hHMF99CPr+vnOdDnyzU8KnKW50aOxAzIinJiAtXtt5b4qqeffcY2bd7ieiDLEbJpXRnhLDDlwGVec3tBxdPRv8XzpjUmECFFF8+I9lyKmlJE3Y4dO10M7ErIhvzjJ+iYhOxhPtfX7tgpN2GMcx0ppaCT5/nY4QOQhGnObaXvNV8uUh6r7Mw59uKzOzlP1DuC3BtSLHP+LPqbYuje8rUUHIiBxD2HsdeT2k8xW4UQRDnMYxIPqDS9nvd6vqAIMmQd3VLsNyHfCouKnGCLRQDBVR3EWoN7T87Z3QZRhoBsIXFv2gV38lz3dyN26hy1ikJikbNW2sf/5DOsN8SKMs4C/NWRNxUB8e8+ZgiQX78mb/o3MwTIf/BCzXzazBWYuQL/x67ADAHyTt7QGQLkv5IA+e+IwPqdCZBDL//RZD2Ko9mUCktRf/lyEQo5DyKpUDOqA4DNeA3qvBiAbRElysGW+rqEuASBMgJW5qGUU1butZs2OnC6C+XdeRTc22+9BcCe3FzARJWjp0F+KNomlYOqlEdDgK2yXAdj155gQywwsw4QR0qiaLorBMJX8vVSb+tgIDJkDNWYDl5FZCbncxBp44Ao8iEIUEKb+UQAWwH/S5ettKeefZHNaqvNnp/HwRBAi/cyoUJkCIQXPp1tN/zNcVRcuRxcim01RaUBgBtyDzQ3tTiAtpYoFQ8UO/OJwQrmcB7IQTIGIDw7PdOefuY5ugkWO1VXMTEFXagJx9nEpkNIaPOdiOOllkJ2lc3Kxh3OIbySnpAgv1BiDa6wmUeJyyZ8FqCd3CByf3QTTyPwSjEmumaBgJCXydftZdPvw4Ezi0gMZaV3Uljv3AD8HAHxOnhG42JwRYVcR6nbBXzp0NXNAVVEiUD4Xf+4xjY8pOiYKLdZVym4FJSjlIfKtp/CfdHfRxNJdAVVlJTHAqULUKVR1ekA6WwUs5XlxH1xyF+MCq6CcZBGRu9CcvZrAFJ1oL3IvbnErz/90z+1D1zTZ9/eMexAn1AOJOF0qqRzbUR6NAHOlxP1FMVh9KE/nGPf+vlUIanen3K4q+nYUBfEJIcqRfZs4NCF2JWz7gQxK8+RNXw9REa7Ix66iMlRIWgYIGcbh0a5ixTPlgDAdRbwZT6xEDGKAFJWvw6DHGbDAUJUeiz1mRghKYg1xsrLy1AzckjlQN3Ntc+CaFHusMpaB4iK8GE8aqyJSFBp+iIUzALyS3HiiHgYIAYuKSnR9X7o/egAmQz4NQiQEeAf5OK39DM1ptUL0sFrlxNEhZjKYw5mDFyi86UC50MQpM0cnq9ZWVluTOyhYDOcf9frnqtcaEiQY5RQOkeWK0wedGRFWka6O2TW4XRR+bFUeAKnRXj0AGaK9NBzLLJA7gl9re6D/s2H50Cl6MqCVvSOnEo6SOvrnbtIcVcCPQV2c+0FIE4f6QQg6ePNCRAB45P20H1J9sjPahzYlMx1Ul57OyTpcuKLFEHSyn1rAMDUZCtQW64OlVVeoQdoHaCUQOE+vkYgxVQ8FYdq3o+itPQMdIrkYuyqk0LjX3OU/l/ziqKRhnlmNXfp1xDglgBkESBSAWvu0IfID5Eg+hnT70kqQSksFSukyfudcn5MkyDTW4HfRoboc7/0swoHDEcxluIhBAtQkOYw36vsuIcxN39hnh1Cufja8dMWHBlPTjUECKBNIECJN/Of8tilco0OgSSCANmKyn4C18dnvvgV6xyctMSMuXQl4VQiXkxzXwTguUChSWJ7gn0nibSKs6yMJMZojP30yRcBvNSvolgLX+5lhyPGxwCOFJe1bs0SFJRVqDmXWClg5sVzBXbj1utZm+Ktj+cpGJJkmGfSD7L6fOFFujZm2Ys7drkIu1w6qHJQ/YtUkPtHkTIiPkpZvzoB0C5DVs9fsNRFfkyOQ0gAXoWHCIga4HdfftErAErjJzIMAqS9tcuSEzMZk3RJ0T300o4ddte9t9ENRf8DwOcru1/FHTLLkgBrTqB89oDI6GAOj2QOCGS8XaEcNTgUtStSe/VZdCAiiCMaMhgi4x//INo+/E8VzsWn51oElca7HH9RiBEExop80+8CogTmJkpkAFAYxFx98tRp++on8uwHu0Yc8TEbMvEseewiQBWJJRLPzTeARsKhtEYEqLyev7/Kfjs32FcfTLVPfK/cOU/8iBOK4d4FodiOo7sqxA9V7OJFLvtfHU6R/NvBV3fbe1Gaj0L89rH2BksxjIpWhdMlqHdDiSlR55RI906U71twdsodowL5cYGcALRyRrbxmluZp8aYh8Euufa45wCb9Kzt3rMPwDvY1qJIHyBHrAZ3HyyEAy2Hehvds50M8eujeQEA7bEf/8jyEAzoWRdJNh+CrgNgSkpj5daLoG/AXbOPLoaceXku+k3ugwhItxFU5kPMJYq9VH9WGAR6M6B0CUBf3tLlKNLnOSX4U7/6JXn0rAOAjBHc37lzicaiRLmFcu8wdQRsiraKM318b3o+eF2tOCHV/aG+szH2HWUU5wpQmwQAFNk3gtsyDODMm9fWpY4tShHKyhCGIDZpJVP+XffeZ0nsl0YA94ch+QO4N6OAyIOQeT/7xbM2Fhhtyylvz07jGeU9njxy2Srreu0KZMctd1wHMcK47qy1QADXkfYByDC4G8DtNtT5HRT+dJNLf+RUpdENbcTV26LVs2z79WstxqvfKo4ftPmQSC30fLQO+trZpiF7uZRunDazwv6Hf+0EUrKPORvBwk9+8iP72B9/2Aa72ymHLrI733W7DVeXkYTFfMz4Ki6iqP0Uzho/otCIz0xN4ZpdOGnRAUTjwR35sVcS4VVQRun6eIhFZy+zJ3YcYO/mDKq2ci3u0ZBhW7AEMJKPdKIRpcrvQkyyBFGOBpIECwHs0fogE+VgqMHNEcheS1046q7QeI3neSpj35EA8ab9puYlf54NdWftRwwjV2cv6+Bsoo4CADrl6hD4PMpaIWGG1oYBOimS0zLd2MyeOx+H2GGnIo9kDRKBIoJHTgiRuxIWJWQBTncxHhGQ8MDQZdUFqD/A//bTTdbAnqebZ5xnVWGDECGK1fLhGZAjRmRgi9xcnqP2x39wM0TjQesdpo/Km263AeQr7ClbWffLGOPX37KNKKRexEXploB7KAHnchkRrNozyQlW29TGnmEBxEur26v7Mf+oK2jp8lXWxfx0Evf1Gsq2X8vPd9fuY3++zvrbkzgDlDIOe4l/lUOXCE3WUjYKbuyqO0nCJe3lJP5Qz1gDe+dFC+Y7Z4Oe134c0EGQTVi2rKDwEsQOcbMQIJNEWuo5HmAPOgm4n7ck1+IgQIYhLi/TvbOEnqkJMqoqyjgHMB8GhkRBWrRaDfOxF1FpLTwP6mXwQ6wiUmKUkvFYImu1J1G01hNPP4vzocse/OOPOhGWN/OP5jqRsqdZWy6XVhFxq/jWCErJO4nSHbAsXKavHngVAtds2YoFzpVy6dI59r45VlJU6yIcq+kiWc3zF0n8nBdk/SDEbg/F6g9+8P129NABO3booL37rrtxDbE35XleBVG9A2fCoVNF7vqO8X7jcSIuRVjVw363rqbS7TELVNBNR0ceboYq3mNn/yhir0LLhQSRy76k4AwuxUJA+wW4IK84wdEAwoJxwHn1djWx/8YP5QQM1eyx5Z7Xvlaup172pb7sAbqZR7S25H9+sXuONn3xEtfG260Rvqx9fYhGFJeWzrqmDj9FEOsskUXPx+kz55lLBohi2+QixLxYl/SrmTOGYq7kWHZrDT9f86zEVCp215kkFGFTP67xRRBjEgBpzdYeuhLy5BBnIInARDSEiMDn7+Vq34UbIwyXs/pCFD34EvFXgwiS3vPuu3ED0luHSCiI53aY9f3Y4Xz2EJDfzW0u5jc1KxWXW6utuGY5oo5xy4MgXEO05dM/+bnrLonFfSzXUh/xak04FUViRhHltgLnjNZQEaNyL2pvrLNEHSRlJZ07jvDjmoaxHpKJx/4/1/1egWhnRD0sdDip86O1gYjdDg/K0L+PsCCJcdDrInKnQmRnCJD/HJQ1Q4D8567bzFfNXIGZK/C//QrMECDv5B2cIUD+OwiQ3zSmp50e/87x8boS9Df799+ZAHn5yfdM6gAoRVwF3Q5NzbUo7m9zoLgOHLLnx6FIu3K5FAEMMRYAtH4cMEvZFPuyaVbhZBSb3ssUdm7Zcq0jP8IAK08AyqYAjMsarIgrAcVzsrNcNrIUr+n0RnSh+glng16LzV/5roqI0EHKxfYAUiq+QxdnFFBHRInA5H7UybVE5Siwoxs1fg3Kf2W9ZxN7IIW4SryVea5NcAE5sB6+wXbb3ffZYz99AnAKYBoQA0yMAzUllX81197zjxdQoCeycYYw4BDRCfjRAjAfCiCjHo5u4lEWofRMpkdC5a3+ADTNgBqNkCQCr6UqL0N9q583DLiUhbp/ROAw105lsfW8ntlEBsjG3Y0qNC2F0kY21pe4XioTlkW8muszD/CuFgVYHDFfOkCIeFAcUC/Abm0tRAz/SfUYCoAp1aPIKZEaAncFvuvzpUrS5jqIw4e+h5RcArlc+SS/dnx+qa35xAmus7LKyTomQkIdIJ1krkvVp+gaKe6V+au4CAHtQwD9Um/lk7sucGdigi4IgAaRGd6oXRM4/KbhiKEtgUOnrz3zwk5X/ig15Atf3WxfeLzVNm9aj4KYgnW6YGI4gF2AUFmH06Eccusc0U+P/PU6+wGZ9nr9+pk6uyoiQGXnKpXs4xCVhdqzuLDQNl2z3hVqDgz2cGAi1gegSwXuxYyBHEqRa8iX9uQ+KtZKh7Jx7nM1ymVFZgXyvRSzJvW7CIFBDj76XTFIstsr216dK4prUPxVoPL46XGREjKIWK4QQBIRIB18DxElOtiJIJC7QApsOZYEaM4GNLxIXJdAZxFVAjHlFNGBLxA140WUz4qpEdHQAgDsyaHTDxJPzg8//l4OhQbGjZwVik+Lpggzmo6AYMZKE0TEq/v3u2LIFSgAFT2xlz9LwSbFXD2HNPV5SOkugkkZxXqOVBgeAUmiaCvdmymFOTEUfE+RIIpKkxpW4GgPZJ7IDwGZKi0SOaB7o6xnlVSKkJSafNr14Qbd1civ6eXpzQkQdS2P2qfen2L/8NNah2oJsFR0ngqWQ4n/mA2B2IpqVkWqyXQpKOJLz706a/QaosihK0KRp1xtkTki51Jwj0ntrl4WOVtc1jkHfjlWysvLHfmkA7fy3ltQQyoySAyNOoXUZ6TvL8WiCCMdvAUU6T6KGFEc1nQElnPHcC0FgOnjoffE/4edGP+Vy7ZIjcd20dECMPT/bgMku/rxm4gQff6jL6JQ5rmKJsdcReJRXNdoxqbGTPYccrRRMz/+q+eYV+lA4doo5lDPoC+qXOW/B+MASYkJp4NoqhQ4bc5C+9q3HrWzlyotZ/EqnHjXQqKcsCpAOJWaB6CYD4T82LhmqVXIgZWR7ObHQ8fPOzeeujN6mY/HcEDJpZOI2tafn+HrNWqreVbjUI13MP/uRR26ZcO1PLPkdhNh5zeuDCNi/QAJRbY20O2hDHrNd/XMk1s2b3JErRbHdrlGiOo6QSZ4PsXXiksJjUllrl3IOtWE42ASMhbieLjLdUHEEI0ST89GFWMmNDCU60NUXEu3JaIs7QIMfu3oaxSibwKECyYj/jzzdROEJe4FKKJ2QNhOopf6mUMFyA0wFwxRqhuOA2RgYJwojxreN/eMeSWZdUqq2e/8cbp9/LEm9/61zonk8AQwFAkwvSnQXC8QVaS0IrAKUf9uv+EGctBfsa99YrH98/MUpUM66dkVuVEJaSp1tshVAbL60Hid/n7ybYnoc2sFz+3f4c77xPcqeP8AiOpPYL6R0ntiuN+u37geYKkbcP01nBLx/Lsv6/ohu+9ddzvxggiQGKJBBiFwWwCImnFZSDywZctW52IUeTgLEFnEqsQNobhfJhT7RF6+SAfFZV4C8FN8ViSuDH9UzV3k+//i8ScBohJs/aZrIcvGHPnVDpni4lrIfhdxGwR5lwqhIJflHkBrxSCK2FLFQfbsWY40byGaJJo52MUX8Q+K1hyH2FpOrJWfWBfu1Qigrpyu/dybKmKverlnvTxXkcRhqtz5wQcfYO9zGTK+DGX9HOvn6335OQnsa0ZG6OWgw2P5deydzhAzhetVKnPNPa2AtDEZs6yf6/H88y+iEIYkB4Ad4GsWLphnHczvkayFnqiIu4iQ6aJjph8Q+xVi01atWkNm/zXuxtVWVwJSe1o1UY9zWQP72V9duFhqr52mU4U+mPvfvZXusj6ruNJlh49esHH/MNt+yyaiy7os2ouYG1wCNso4ADAXotvWWGuXyuvtclWvNfZ7WeMgwgZcJn5BY7ZpdY7NjfKyA0/vspvX51lzY7cVVnfZjvwOq4U3e7n1Yfvu+x6zO2+93sVoHmaPN8CYS4KMEhgazPu57957LP/wQZwiPpYEwBvL3NGBa8uTfYanR5A99rODlo3iOgCCwN8PEcBIh0X54KII9bBG1lBPIiyPFw9a2oq1tv98pRVUyr07ztgzW3/tMliSPkjPOMgLOT6ISmOdvYPelxb2lYMAvDyKiBCiiVMqAZhcwPpwnvEy5QxMRljiIrAAxkWQav8m5fo8wGT1XSkC8/jx4+wj5rj4rGjmwEFFQRGH6cc9lSimE0IqNy/PSnHlKjpW+7459LwcPHjECXM8FBHJcyVXVemVy7ilNllsBnGhDZRtswfyw9ngo9J1HBcCmvslnKEvhkcOgkVOXHUmTLheCk+I6F5HAMpxMkZXTZjdtjnPjh87ZMMWaOM+9CKN8zkT3nSl0CXDWkU4o9373rtwnRAjee6kXbNmuXMaVAPOVrKf2nLDzU4sMMhzXQ/BMc4zNQ+3rDfxfE0A9WHs9dWpcRQlvgimjZtDraGC7jHcUgOQdkES4EB6JABui2BQ/1k417WRmKCp9bPfKeMDIGmDtL/l87W31DMxwpzR3zdM3OsV5j/uOWB0XUMzmz2U8eyvoiEu4nDiqdBeXU/lOIQjcUsEMi8UnC/iPsTzc+k7Y//Uy9rczvwj12Eoz7gIL4llRhA3LcT9MbW/po+Gbr373v8BoutyGX+wnlxrnSfUrXQI57iixmqY25OIOWxp60EcoceE/j+cM8tW4ACK4MwTF8w+QHGb3Ldaovb6J+zipUIXq5pCb1UPIDvTp7tGit2ro5fuJpzKV3CCR3I+GGMtiKPz6iRExrECyCj2fbN45tbSYxfIe+3tYkwwz19GTDTENeyHiG2EEGuh7P1d73/Adh84Yuc4y9xz910WwRy8a+dLTqDgxfhQEXojrjCRIGHseZtwIKgTSW5LEUtyeUzHd8I32Rjz3qGHtVc0u+ZvC921kBBCwhGdKUIQTin2tBZ3zBqIAPVqFbLv3orTwwNH3AUcOCo7z0OscpS1KJpnw4f1aRByUBG5MfxZ+12518f43orNeumFF10BvAdnjk3rVtvR1w4xtti/4cYSuX+aZ/g14gV19tnKdVPfXAnP7wpIo2eeeYY42/luH5iakW7f/v53IaRy7LbtN+IKZe7grNnDebGARIBu1o7Ll8pcP5TK0y9o35E7ixjD+UTzlttt119vPl1D9qufPu5IjUDeqz/7wiZ6CCVik5tFa00411HOK8XP6Tqrl0T7Q3U7TnANJvkll6b25sHspwIQdY0g8GrDaSg3ZH11I8kCc63sUr01lHXYt7/9C2jNUC4+ZBGHT53lfu3j6oZ56gDvNtT/GvWgfex0957+700dJFe/4e+agf1fuS996+8lN/Vbf9Zv/4wZAuTtXsGZr5+5AjNX4PfzCryzBMdbXRPmb5zJ02vRW332/71/f/sEyOuvyZsB+P/d9//t35Op/Ah9vNnrf/3fT/+s6WQYYYkSFb+xBP317/mt9i9kTP3rW3hTgkSgxhv2Qr/te3rshgARCBWB6nQY0iMwiGI5KVoAmXpQ01Vjz09LSbcLqG3jUcwNSgmncmSV2rkibUBUDju9HI4USaDuA22kBUwmEVUida+AeiloxB6lkZ2t7yuQJwEyxWXs811ULqgNsZTpp1C35gJSxaLOEXBczWZcynr9+0kOnt4CjlF+tQNGdwIa1AM2PPRXDxG9sd/9fEUCxXA47aSfIzw22TLn5LJx/hF2+WaKGte6AkSVY/eSafzKI+vtrx5v555MuQhGOHCGc+hSPJCiFdLSk8iFjmKT6zNFgHDvK8ilDeZgo2iLJADwS5BDAp26OTjOQ5EvlXm1IzMSAFWqseMv5NoOQ2SwMc7I5toFcIAqRnWESlQRRKgNpT6MYkOta6uDpB8HFx1GRF50cODQxlFZ1j5stqV0FEkhEEqHG32uQDLFf3nLnQC4JFDNl0NnJAcHfY7UsbrPez5PD8gXeL0cuBQXM8SBcQBFor5WEVjq7NDXKbJJESeZgEy6NwLLVfA6SOZxEMrVCA6sEQAL/QB/cdynWZmzyWy/RHY55YdEKvzLQ7n2/YN+KMuIUYoOh2SKtbMcmDw4DJbiLrnhxpsgsursDDb0Lz20xr78w1I6Xyil55q1cl2k5C7hENsGUCRA/LZbbrHzdL+MckJdtwa3DvdD0VZjxJnJWaQuiT2Uy8fHJXMtiKrivZYR4zBJrr0Xh+nFeQtInsANAFiYTEyZQHwvDhsC/xWDpcOQwPNmygx9ObSL9BAJ4o3KzJ1JBHNyD6IB17sBVgXoCTj3476pR0TjWySerps+pFrTPdB1VxSVorHmQIS1oeZUlFs8cTgFhRcAUJMAUhshJ2Jc5JUOWelcc5FnY4BGEWRvd3DQW74C8EcxTNzzfMgBkTVrIZFEdCg3WS4qFU9q3Kn4fhTVsZ4XAaHnCwvca1NMhZSPU3FYKkGeUmcqC1nOEZGMIl902HNxT4q74r1IPRiIW0JfozHfr4gpvo/f1divUQAPESK6fnLG6OM3ESCOzOSa/cW7Y3Em1DlFnKKWAkAQpCxVNFsT/TZtXIcUQE0REfoaEXw6BJecyXfRCSpB1+ueih3rco4Y3QuRroo3E+Gj96zDuOYOOTtUPi9iUhFWAsz193q9Abw3ER8CivV5cpyIAFLElt6zF8Cl5it9nVSW+rx3ivyYntx/lygsfe43n25yGfbelC+M8cyHA+J7CwTgnq3E/TYI6PbzXz7tOnwiUK6n8kypqCEIJ0cCz+8kkVGK7NmwdoWN4sBo7x2ynz31gg3RcbFwxTqy53vsCJ0OoYAnAocnUfunxEcTQxRDGXWMFZ45wfhDKTvpQ7yH5iIU7YBNiphQHJNiUiboGklNjrYs5tykOPp9mCPPALJef+1WAEKcaYANidGBXALA7VpKfpmzX6OwdxOAu56vc3RwJMZFQ6LNcqClF89BC5Fz1RAVhYBu5y9VoCCPtxWAy2O4U3y8KbrH/RFM0XNqEsXMaQmuJ6ULQNyTAbwQFW4/8YmjrAlhqOfLIRfGydoAm3TOjw7iXNpYhxSLpmgOEdonzpx0/SNpgN+BQXJqtTMOcVZR2BsAMV8vRT/vWOTiox+bZR/9bq173hTBpznFi/lmuv9pKn5NZbRers8okvnfQxFZ3DPFRH7t4wvs8z/G4cX8r7WmGLegvpeeRf2dCBCN49dH08m1pfHsCm75kGL7aw+k2qd/XOeKfRUbtYjYqzZA63gIi3LuQTGxYLcCOF2+QIZ6bBhOxDTWBrm5psAcxaSEQvrsfXGHc4rl4YhTtIlASS/1KQGCRYrYZ731YS6Wo2FEzxZrWxvzbTDkrz9g3jDXuR0BwtNPv4D7Y6OLlOyGsA2S6xS1bQ0E1xiRmprXOthDZON60b5lH+u+9uXZlNt24uhYTOSQoqiqIajjIPkFXvezxu4iTmXbDTcBpiMs4Od6sCb78Cz3QK6o5F4OoQ5chNGJqTYq5TbE+E1k3Pdzb7sQCYjA88FhGMGarf6JMdTkimDkclrKIk878Gyxi00K4b0OQWyrt0EOK5WhL168xIFmvf0o/ylVjmVf5FycRFT6cB1Fwsjl8J3vfM/+7gtfdAD9EPOsYtHU49DHa1CPyTUrlrNuFFv+uWIAdz/70AdvdXFbLQ3jxAPVQBAE2YYNeeYzUWH+Q6jusXf4+oebCj9E/vehNvcKjLTjpR2273yHtSvWkHk30GfA3r19nWXTsVFRSBmyH4C9d5jtzr9ipfVE7jU9bN/Y/m2756YNVsq6mwDprNidEkDCfh7kE2e67JZbFzoRSi/xR4VnT9sqYgtnpyWhmi8g6mcuwHcZhc2d9HggsmDODwtjzzLabsFjHZYdRgMP6/PpsxDs4T5WPR5jB4vZg3kEQLbQpd48aJ/+9N1E9EHOeeDakzCD+7CaiDKBt2dxHGvOEhESxb2Rk0rCgSqGKWRPAAAgAElEQVTAaBEiWgfUXdHNXioQUFOuxkHU2iL3g3kutd6JYFNBurqmJOrpY8zMwSknokJF6Co1V2dbCPdRjsVUoiu1L+sGLPXwYh2+gnMUkF5K9jpcUyUlFyFYE23DjanWU8P+UYsbBPwwa7Q+9B4qyyuJYgtjvksk4qoBIF29Xb2IN4jIYiwOM0+KkBiHbEiIDrGVuYl25VKRDU3449zxs45h3FQQRDWMX26aXbNlva3ZsJq1q5OukjK7dv1ayI4ee/bpJ51YYp1AXq2HxHC99NxzXAt/J0YZ4wGqqKmzaOJZBaJ38Z5HcPn24uZ53weX2GgXzkCimoa4BpUSFbD+6n2K9IxCUNPGONb6K+eM3qZ61uT+UM+R1m5huto3VePG8+Ra9bB++LJP68P5pH4UL/ZaCRAKsbg/kDw58r2Ps0ArBFML+/te9vISJYVTPq+C9iqcO5PMcxi73bqs6FTNJ5nsIbu4xnLxVjFfxEGS5SxaRLQXc6enP0D5ZZ4z5lOizfJPniD2K8j1mHiyJ1fUngciHu0HvFgsU1kP4hPpgDFikyBChrnOxecbcYxX8d6DIQ4CIeHirKryCjHAWVxLxBnnz9otN95gRefOWh5nmAAR0Zz5SnFrdEL490FWKYbTg/PVFuIow+gC6oJEVQ+RRC5niRDrZ96oZx99mS4gPyIpb7/3vfboD37szlxbN66lK63GgfaKZJIoLTA4zLkdRYKIQNHfeTP/C+Qf48CpWF3tX/Z8bp4bdys/fdLdK83hOjtoHtIcPskzkEwcaTWkYAME3fLlyx0BIkJiGQ67E0SKTcUEcuZTlxT31pP1apSfMc58G8R5IB2nXyt9TpW4ga7duGGq7BxCoYI1UeNmLiK4WcwR2q/peZNrd+/evU7Ulcn5Ud1S2pNEsNeT+7+I6yFCUj//CK6kU3QuqeMnnnl/A8XuncxpJayFozCGJ06eYV1lXmUtSqGz79CRg7bl+vW2ZGkuwiLmaPY1+S8ftJpSSuP52bm41jVGruDOW7ZiFfMGXTac/Q4T5ai9dHJqunOGSPSj80ENz22UStmZAzT2w3BJKkJYZ4MBOmvaEWNpzogMiyHqONgqrzRa5QWinuevtrtuu9/mZS8mHgsXpBR4b/x4AwEyRXpMfcwQIK+/WDMEyK8Pnpm/mbkCM1fg/8IV+O8GwN/e958hQDwEAr5ZhOV/YvDNECBTRMrbJUCm9khTxMeb9YP8VgJkx8/vmVQpsyJ0VCQoPkJxJCoRPEKG7WzUNB1YyEUQJFLyrUOHco11QBSR0YSzQ+ClACdt0KW+VUmtSAttZAW26neB/FLXK5bAC7Bd4LHr/gDkFOCowlf9klvkEgqvzRzU9CEQWYdSFaALTFYJ6a7de53zQ4eWuSgrAyEjRKQcOnTIAfsCl1RGnpCcYQWXylFshtujj/2U3Oq11ox6TSBTBGraZjo9+jgIvvKVqZ/1+o8PfJ24Lw69stOPAcxFoA5G1MzmuQzQRoWlke5AKaWvHDQVFJ3qIKyc73gUcTuwbqtXQUC2bNZ6D1IcDhCxJZBKkV2Ka2hApRrFwefQF6bs6K//uOHvr7i+vGEA8wnICFnNPciQ1f55HDBGRJPuuw4xPtwXfYgwUQyWVHjK7dW1l7regci4XF54aLZt/RzZ66A20aidVXyuEnQRH7EABv/yodh/fQn3f7PCfT8Bz/3Y3pcsJSrn4F7IjDgL4B62AVRvIw9egMJzz71IHr1iFAbsk/dQZH3rd+0P3v9egC0Us4CGSxblEKlRb4WnyE9GXS3ASr0WleSM/9n9Gfbz3ag3RVfoenJvpBYLIYJK+dv+gGiKapCb4SK5+nfSCXLhwjmwhGbGyXoOa2TfoyDOR4HuT6lmRnoWZz8f1zHSBnAVGhZkqZQPt/B60zko+7prRcY290+uDZWT6zqJbNPhLY7roAgLkStSlapg1V9OEMASbw4qckbJbZCJik2AudwUUpAK9FM8kr6Pc/G4TgqAdMB1/VudADwOXmkcrNTpKSeQVLmKdGjlwOXDKS0BN5LGfDOglzLN0yki3rVrp226dgMKdcYchEcjh10RZanpGe456wD8VfxaB0CeyikLL1x0ymwVSGqsJSvyhYO+CBbFrulwLCBUAKkvQJQOeHJQiBSSilydKI4MYMzo8KXPUwyMnFVyiiiCSuSAInXcMwooooEo8sd1o+hOvk7kNi36Ehg7xusRofLX98XaI4838edhd7819nx5LkcY66eJaNLYFamlIk5HTnDBBNp6A+zIuSEyR4rdJahxFWciVatiFjSvyNGjiAI5cwSMiyQRUKWor1EX0TUVLaRiThFIAotVqC5lvN6/roMKo0VUTcV+TfWDCDRTL4Dehz7eaRLk1yaM3/IX04TJt56oQSTNeOb5lyo+hXlyAUCA4h2e/NWzEDyQvADSmqf9eHYjUbUmx0eY18Sw+aNqjgP8UznoAITJT3/5LEryBotLzbKLFbWWQUTICPdJsWLhgCFZuD6iePbmk9X9w+8/6sZLFOByG8pWdWh4k+EuEFL3zZNooEl+xuysZMugY8jPi8JlCncTcQ+cEclxzSbzQmWZm0a5s+TSAOZXcCfKdZK7cBHjPhOQ6RLRKzgWAUfWa/1g/ErJWYh6NgES/7md++1KQ48tWLYCVTLPM2tdR1s9Su8gm0NcRlpSPAAFjizmnsuQkxvpSJlEjTuOMjsgMsYO0FMzwRgto6PiXfe+B8CM7gWUyVKMdjKPxsTHunhFgbCEw7mYrwgcIJ6QRHv2HLQbbr3dfvHCc9bJeFbGucDXf/5ohj349TJAQPpNeI40FjUPChByBAivRSSICO4QnsE01tlm5h65seSE+PsPZ9g3nidWivWvoKjQub1EOuh7axzL8TGdxa7vpxIy/a5nQqNY89Q3P5Jun/wh3SqQUIvm57iC5CvEj8UwB84lsquS8vMUYr/OU8J8353bAQ9D7PzJUzgt5vBcSrUOEAn4VoI4oYw5R+tmFpF9iq1LAfgegMwcvtrP0cHeQeIKufjG+DlSoGvOVwF5D+OinsjKMyilFUMzxjO3GgDXC5U0/8wz3gkpVjblCsMpKMBQe5E2QP0kiJtOYnbCuCZZxOZNQOwIdFOPlJT84/xZ+5mN10GmMXd1cg192fcEcd0Gmf/rAVovUERdBfAYQDRiD69JUUGLyaMfFphOga+cRs30wihGc4TXrkLbaFwOEhBkrQiw03trbBHqc13bPqKNQhX59oMfEs+0jHGdDajWzv4gzna/wnxOp9cgBG4gc74P935E5Deii2OAb+++//02yNqguUtu2WKigEohuXN4X14AjXHsK4pLKm0uoOv4eDtAPOtApVxtwbhCkri2KMiriZSBKPBsJaoREq5PUXOA68MQ2H3jdAt4RdhzJ6rtJJxJZKyXLZuVaJlhHrZ9ZZY11VXYRUjDc2VDVsHtwixgO4cetoYvHjVF2D/22D676dbFwNSe9uqRs4aximfC7G8evoPYxyargnhqBuDMzkyx+bhxKuly0NgdR4HfSJ/OZWJkWgD3s7OTbVYCnS6evZZM9NYke8Tyygm71Gh2iO9n8ZDzOEKSZ6VYZ3OJ/eUnHsBl4kFG/yknnknlGRIQKaBU+yytt4O4evwgAhSD5Qk4KXI1judSe88cCDVPxmsVpE0kIKmU3BpH1QD/6trS3C+3bT1Ap+Y/CUGycTCJpNfYFum2Yt1a1wkQCmCt/gwByyLcZ9EFpEgiRVbFsG6pmH3vnl324Y9tJDYwgSVnzPoAgIMB/9l00gFCdwXvV+r7IdbfDhwcw/TABHGP1AfTgCuhqxvig32M3M5jjKlgOphmkxXWzXjvH8WJMciaP+RpTbgqOojkCk+Mt3ve9y7cbseYwz1xtmS7yNR0REdFEEQiaJdtuAZn3RQZfiL/KLGexKHy/PZxPxIgdFpQ0YtwSYdELiu/AoFhtu0WugHbNe8yt/MsnDp50pGamXyO+riiuHYDCCgkhBKLN02AaILRc+hIUvagbRArFZRIh9Nt0gbRKddJeGSsm/tGmRPSGC+TXKey8hIXHzaHzhIfrmcHnzsJC9bMvrsNsk+ugy7Wb+2Hx8Qa8hpn0z0Ei8X180c4FWNPPPGEI6XvuOceyMxJyGf2Bf3j9pMfv8C6D9CNk7qd+NRLOA3U2yenWTbdTyM4RHogjAopzF66bIEjPpYtz2VdY48z7m35hy5C3opUHnNl65s2rbPyskuMEU+7hn67IhxHciwnMn7mUmavs0Io55NinG7HT561eUTzKnKpvbWJ3sH1uGR8nTunh7lt+fJlrB9DECSd1jUwCrlIlw5EUdrsuRYRm0A8234Xa7aMuLcS5lmJXBRLLMeDXEID7M0CAOrlzJHjXHsgESD7Pw8hzMfWLxTzZ1x03JMw9r7a5GmNCCfSSfstxWU1sw9oYX+nfgy56vRMaI0QQd+NgCQ0JBzyxN+doTK4/6W89g5eu567VfQBijzRHlfnQe1XR9lDqSdK3Ttnzpx165LOSNq7KRVAMbHac19DvJfOj03s5RX5uwjR2ApIDxW+y0mifeCZc+dwKNGFxOufYDxdS0l8BM/PK7t2OxFaQnKaLYBo1pg4eeYUe8tBCNLFNncOfUVZKcRpFlrVBbp9Fi51xefq3dP+I2/pUrtu200uevH5l3YgLFoPEXve7YMlZGhmrW0gxvbG7TcjABx25KD2+HoPiiEe5e80HoYg5yUk68K9ExORwD5mrhWdLbO6yjb77nd+QoQhey4LhgAhW+2NH68jQF5PeEwd3v9NdTvjAJkhQH6Xff/M585cgZkr8L/nCrw9guKt3+fb+/4zBMgMAfL74wDRaH8j4fE7EyC/+pftkxEouFQU6Uvmtw8lC4EQIYFszKWQF0mhXs8msqmz5+RYHIDZMKDlOJviKjoaqirKOGClus4GHXJUFh3IZrWdTaOU2QJkFM8xAiAvJ4jAXamHZH2+TLREKvFJUpoLgJYqR8qkgwcP8u/xthiFj2TCR/mz+ihUNq0DVzxEzONPPWu33fUuygETKQ295JwjcjpE8DnKolVxZCvq3OTMuRT8FtmZostEWORQYlcJ4RBJ1vAiKyVW4vS50ygFKeklU16q5G6UZorC2vn3S+3rrwJukPPdT4Z1dEwYG/NOcl2bXERWICChujqqUbyuWbuO8r6TTjWkUtpgDhfHT5x0qvySkiuOkJFqtRdFZyeuFYHLSYDbOkQ89VEOx3xse6TERSzoOghgV+fGq1jVtz5c7JRZHmyQeXnmifNh/KoDRESH9sfK79XX7Ptkzr+bAbd8vtD9WaC0/j0EpdgLf5lpWx6+ZPv+9t9/7vQXbvvsSQD6VKJIOu3Jv5z6nHu/fAkALNUBCpdRf46Sz7wWJarujYCNXg5Gp06dsdvvvAdF35D98fVj9sEvFVge/SqjOEYiQv3JwPVxZYUnj5xx124Pqi8dstUl8emPzLMTlcmQEUN2FhV3BMCZFLK9qHk3XbOWfOQq1OoiEjg0tXTZ8pUr7Rc//xFjJ95u2LaFrzk1FWmEm2LvngMUZi9n/EAkcFi/QIH2AK83TmW3gBK5lFPqgKqILzkEvDksKhJD17ACIF0uhCiIIZF6g6i6RhnrgXL+AOqJlBFYEQkRoHslZZweOKmvderX/6tUce7cnKluCu6zlLxSLi8hMqCCmIhIqZk5pEp1KJJCCvImsodVwKgi3wTA/QsAXl0qEQVMS0tPsRdffI6OnlmuXNOLGCeBho5U4OcJvFHhpVSLIuBUyKwxrtekQ5xAZ/WEXEQdjryR/PpYF5ElYF8HWxE3cnSIfJRiUAfeIJ5f/b+eVVcOzmjUv8cBOkmxr3GuZ1mHYn0I8NZ9VKyOSAR9/CYCRPyDRven3isCBMUc6FoUnQiKY1MEm8o3848edUpAER4BAIQi+/Q1eg7CvYjP4WCv65SDE0QHUDnGRDLqQ2SUSt/12nSQnCqln8qkFoHTzXuSQl5fJ9JUX6fXLHJVpc16n7o2In80H00VvxNrwt8NykHDNdS1mf54p3pA3nqr8+afMU2E/NPj1Y5YjAdQUFyc3DFlqJEDeSYEgMhxkISDQyXmkSGKuwPU4LkYgrgYIHrQBxJz596DVkGxa1hsopVU1du119+AG6nMjV8BwSISMyEelTd/cP9e5jziohg/6hjRXOuLWl3jV3OeuojkPoyNCeE1MRfj0BtljC3MybUfff8HxIWstSQcCRkxQS5eK4D5uoCC8zMQFbJo5eUtYuz4obw9jWvFB6fK2qn7B4B2vuiiLV6ywl7ef8ROl9QCOKO4Tox1ZcJjRBKp5yQjLZGx5kXpdAougwE7TiTHisV5dGJEEh0G9Mdc++TTT1sac1ghYOiNN93KGPfGxYaLD3K+CfWnui3iiPI6wxymZz+YnzM+5sXcn2IH9r8GEAeYTbmy3BIiSvX8f/WPUuyDzK/+rG8acyIv9CECxDnPAHNEgDjHJWtjsNwMjFW5zrSOPvL/MuzRV6gWANAXiannTuNbz60i9KZi6qbGwhTxMeUIcc8ov3/9gRT76LfLXd+LHCCzM9Lt7MnjdutNN6A4j4AcIAbp/BmnIq8sLbbPffovrKupjvi/KlccHcJ80wJ424+6WSW6naiviwGIN6L+zSLmUvPiCA42lVEPAxjJ6SDCMzmDCB2cEDD71oErTg6QQaLRWogcO3nqPCQLvQLM3xu3bEB1yz2gtGMckOnM8QIHOq9gDZAz5jROA4Fo6wETGwC504lj8uMa9kGC1tNDwKaAdSHeFekOQzCNsEfxFkgLMOehvHaAY7k+RYAUlVZaP/eoGzDUnzV8ybKlEHgQsLgcZxH/KLHD3hNnLZj7F4d7MoFi8nDIoDbATEUtZi4lvnAARx/xoCk4IqvowSpifKYALC9evhI30zH2UBmQYa8wfrbzb0U8J4tdzr66JnTduiBJFNGlqEC5z7R2H4UUETly3ebNiAiIy5wzF0cNmfLtqNHLzvA60iB6sukYa8FhmkZcHUR+Pb1Q3jhQysiuv3DFRjsnbHZCOMRKv1W3jlov72HH+TY7VmWWmOpv68nlry88azcsS+I9+dkV5vjjF+lEAPf9Zc3D1v3lfDosOnC3dtjTz1VwXzTmO3B0AJyn+XH9hu3ue29AmFDsBAmhxB4NAmLPJQ5PkWftkGAxAM31gOtFVe3WzTqQuyDN5qVFWrwPfQjjHeYFMVha3mdF1ITsKoFYDyNKDJLq1ru3Q7622cJ5SSjIcSg01EDaLrRA5q0TiF7k3ogAyFeskWJpRnFOKo4nEMdYQpL2VxMOZJXz05sxf5E1ejZ7WYlz5EpTbGQSzkF16TQQy6rOtDzcKypCv+6OO2wIwkDj98Dhw3YTf95PuflyYi6beZ/9rCPxWv+ZZybYN4rk6WNsBeKQbW2ut003JFp3JfPHEDF16swoZb0GuK5toFeH7zufOJ9WSKOy4osWQefHYGefhQaEsMbTBwQpMcb3G+Gh7hMxT9dETLBbCYkFo6x9YBIHHo4RelNGeN6TIGsWENt06vwp3Er9CG6IIGMOTgVwFqmzDjLRL5iyb6JI07guRw8fsijiozzp1xlEQe/HfCWyhYnMCYgUIwXSbJtvTCTKLdyVWIvIPEE8lvbicrSqf0XiJIlxtB9VG5j62jSn+7GGMKk5ok9fp/1bdzd9XxAarfQrRQPqJ7KvlCl+hHsWw3rTSZxUB6IVX+bwVFxGvkTeduG0GxkUEezJeKtwAHgsZM8Q40p7aJExcjNmAICP0tEj55Su0j9+/av2pW//E/MT7ghA6kYG8/GTVYig+nB8NUGCcJ35LwvnmHYY2jv5MCbO416Xo10u4xtv2sx8yp5gYtAu4yIMDUwizirRLkIQNzIOt27Z6Nad4gsFxERB0jPfXdK95MxTT/+axDjdEGSXIce6IYngYCyKs4Ce89WrVjiCqob3dP7cGfaIS13PUAEClhAI97JqrFf0ah3F2fDQp/7G9r/6Kp93ym6jW/Eyc4uIqwoERBKmdUO4qkdOMWy9iJkEzu+9Snxc98WLzumnvhy5VnQvghDEBCGIiuR16qyhM41+78axJpFIEa/Bnz2lzjBODMK8OR+CaAARkvZO6jDMpgepgoi+JsZxDWPq9jtuYy4dQlQgByVRY/y/F8+miMc410UCqQNho+6VbPay6ozqx42fy9wjl5YSBfR1Z06fJGa21e69+25chriuIVIUm7tr92674133sr8td983G5Jd4qtn6GPEQkT30V1Wx7mzinm/EKdIzpxMXCJLIbknOK8ssrMIKVITsmwfYgSJhnQ2jWdOWEnUVwfupOdxMMpxKFJkNnPsApyM+1894PbVa9hPKILrIrF2Dbxf9aBMMDdpjnZzDWunYu+UgnCArimtKXOzcjkv9lhddat95UvfgnTETTQcxFkOEvSNH1c3zFP7538fgTUVhzW153wrAuQ/uy/8n/m6mQistx8B9j9zp2Z+yswVmLkC//NX4O0RFG/9et/e958hQGYIkHeWAPG42gHyZkTHFG7yeufsr7tC3viEeLz4kzsnFZnjDWgQwEY+kuz1WMrQ1QESAgjdREFiOcAAoRkAiIDSKFwXcfhTLFEHStdeVHGKJNJOdYSDjg7z4QClKjktQwmYRmG47MMCWdUzIpBGKsEu1OoqXldMhh5KqfjmEGmhMlg5QpQhrj/rICUQU0p8fZ1iIG587/1WlH/SsiifFHAh4E5qbZEkyp4NA+h8+vnnAU6SKIYkess3yGo5uOsAosPSMNb+5eTvVtVW29ETx1ycQwyf60GxbykxGOdQCqlEe++XV9gXd5DbTd9EF+V9UBAcaNgEczgQoSH1vd6XiBCp6KU8zyFrOC9viT3/wkvudc1GJSvngjpNdMhqhRSaxcGxCefH0a8ss1UPHXdqxTHipaReFxAr5aHiRWRR3/+3U+qt6z+LdZ/D1Z7PTRWA6kMZvhoIhz87lem74XMFDsyXoloKpb1/M2V5f7OP275M/jPXQZv2dPKIy1Bpyg2iPg+puHIA8VXAPi8nx7734UT3Le75UjGKyUB34JsEaJ7P/emBCDgF2ZONSi0dtdQDm4cs9/bH7K6778D6HmojAx1EZflCHBDjtFh9AHUcHIkT4UAmV5Dy9D/1wBx76tC46/9oUYcL10MgZiKHdxVKKlc5nGsTwaHw3MVyp7guQAXqBXAZT1SOekKyuF/+9Gs88fiviF5Lc8qtWADGYiJcLlMCmkzp6uwsdROg7ueALoDMHTR4nlWOqoOUroEACeUxy5kwisrXn2iGEMAMKX67OexHoz6WG8WXg+Z5gHcBASr47UGRKMBVajE5g5RxXM3hVE4NFQLrRwmISGD8NQDUDHDI8uH1Kr6gmMNsPNED3qjvL0OYjXJfFLESByDgw+utpSBTUWWziPhI0fi9GkElsGYUIDVcpfbc9yoy65vpRcigL6GOf9P71y99T41VjTvlbSsGShtxRUhpvI0CEqqPxHV9AAAoBksArUge/VmEQhefpzGvAnH9TJcZra9jrOoAKAJkijCYmnTenABBdQ6gMwrA+Jn3Q4A80erU08FcX40pxQcEAZx1kCu+CICrDbBUnQJyP0VD0orESAohKx41nvqC1nIoPYsqUNchgWdQB3N9qGBe8Qo6nEotLmJGsXJ6VhUBpugvETi6BnKTiEgSmSViQ79rPpJyUt9H/6bDp97vEEDABGCRPm/6fSrK67eVkP/GB/Ad/ofXF6k/vqMTh1KUc35UQ9YJAJTCOZXYuqzUOIuGwByHyNQzMjHhS+TQaxSBp1pVfTMdS4EWTL55EcRHNKBsPfdL400OAPW7qEj40sULPDuo87kX3QDpIoi9vQHIiEApo2x6Wq0dRKRPcCDPljduN4KmEgGt+1BTJkNsvvjMC3YjefqZ8eE8Q9GO+MCYQcF5DbEpca6LIZvnuxkHiIq8RVYuoGugjVz7EaT7ilpp7hqwKkCwcjqcZuMYUXyFCqwVb5QGwO1BxFcmauku3FddrG+rly2xUBX0An72sV4NMW4Po+Jtg8SOpqMiCHAohDUxhDiVFkieDkjLDRvX4cQCKEZdOoRDJIS4oXlzF9qFohI7ThdJO2ThXCJZdhDHlME1CkJR+40/TbUHv1HpiBw5tCZQHOgx0uuTmlpztNTVQbyWfoBpAUvqufnChxLtWy8RmUjfhXLK9czpORQwppgrfZPp/g/n5HJk+VScm3tGGedf+8Nk+9h3iEvi+wez9ibSMxWII1DX4QJxLmG48IqJ0AuCBL5527UWH+YLOXQQgmOTe76GERqoJ0xurcs4N9UBsHoV3USs21LyRuIiEfh2gJgqAcUB3HO5RyOJlRynE0F4Tydzph9uoAnKY/t7x+wXTzyNu2EhsVehVlJ+kX6ZZbYYAKubNbilrsdd20Vcw2D1BwGcPvnkE0RP5bm135P3qciqdgA0qYkFvgqAi4UEURl6N6S6B7/7A0L3os4eIG5IIGszsWwFpRXWBhDszfhctWEjYCjOSu6FH9c/HiLkBFFWR4ou2ZzFi1EWr0QxTcQZQHY/JG7e5lgrPNSEKzDNghi3XSiyq+QKBVCcxXzcCcAmkjeM9bORtV+uUfWOJObQhYajSODfGGPj2aeesnvvutOB4iJ8q4lwO3UacBRSpJv5eCM/N5D3MsC+zId4uq98/ev2lw99DHJ90HZRGD4LwnHDmhzivcpgEHh/dHh4oSIfw3HgMUzcVzdzm2+oVbDveukUhBPTmTcur8RIuh9YZ7KoBVq1PNuKa6uIqxu3E6fG7YXeh63pL35JfwvKZ+9IiMQLzoXKo2Wps/wtjnXtbAHPfwxuU4Quur9DOGu72gYBASkYZ30WsFkPCdEKaD8GsBxJr05EVJgFjEOAT/RYugfFywyGlvZRyy/tsSfOTlp7EGQCwoP41EjLSvGyO29ah4Nj0FYiJtB8XsWaJnIJKTQAACAASURBVBJbe8oGAFytZ1kIBdSjM8k9S2FfEwG5XoZKPQCAMh6yu4mvUbSo1mhdf61lo+yz1A/VzJjRPK95SmvMPNxLcjNF4S5qYX96kf1BOIKbJuaH6zZtsJPHXnOxdHoN49qYM45aAfhXb73eqkshZ3FM3fme+ZBi8dZbXYrro8PGW4esjShWD6LgLl4mxoznKg7XdCjfYwDlfxX9LmmINwJ96MNhnukDNO7nORvgdcol5zU+wDNMH1cnYPooz3RApOGl4x7SWYSopqWn3epa6cKie6UeAmbR4oW4ZDe7/gw5t8p5HU0QmMv4+1IIDo07de+oNFsl6GGUaocxnyuKs5k5UM/crfdkW09DsCMW5TyTCElF57GA1iLmpt0yilFS1JyevSDAc5FKDAjIjlYnTtL+rB8C/QpOK83JIaGUlQPwazZS19oY8+8YHXPj/C73mOaXpESccvSiFOPii6TPaRAiXoB7nFzIzE2a50QIDQBSiwDxnSSeCEfDr558ku81gXvlRvOA2O5BzLLn4HHr6g+gB2yAMwAuPOLZMrPSWLMaXKRXKfv1FUQhaf06hghDrl9P8quWLl3AnDrmXMaRuEeGIKa0TxWxkktcYN7CBez1KhzxMh9Rhvb7xzifxHIfS5hTNM6iiF/y4hqfIr4uDLJO7nm5V4MYl9pXXsDteM2G9QDxXQi6IFCYH+QEGcEq7QdZkZ6ZBWlWD9FQ7c5NV66UOmGVD3tGiVLUH6R9iZwf6irb/3d5dvs/VjjEXE6jEfazvlyrYN6T3CmpIp40B3LdahAhlBED5YvYJI7x3cy+q4P9sb/ObXwvCZVEMPqzjxpgHWwg3q2C97sYR7jW3gIi7tpY/xLp5VmEY66E7hON6TBedxaEdB/vSaSjzmtVEF97DhyGFE5mzarD+bGO+LAcet0kmFrAuj9JN00V8YXErHGOzOP7ab9+GSHTsfwTthmRhfajLTjMZrN+vvzyy+y9B+2BP/pTelM6bQ9l6gVnz9jWG69nnh+0bRtX47piDmdcjbBWnTp7EUdoid1++x1uDniNHhjtfxWjpusYz37Qgz1eK479evaVyWnpEDS6/544ZJ/irJiMk5o5FcIlhr4cX/Y/2icOcT5Q7F4xBfV6TgIRdwT44BILjMKV2srck2L33fOAhQdlsjchj+uNH28gQP6zEVjv8LbyLX78DAEyQ4D8fo/QmVc3cwXeySvw9giKt37lb+/7zxAgMwTI7wcBopH+ZiTI70yAnNn30UkV5g1AMMRAfEg15gfoG0mWeiuqsRg2xL/6xS9t3epr2BA2uaLXLcQelVy+iJK+iwPCpC0hFgBZEVYDcpWvOjxqAGNlz168dJmL4dGGMgsyQIcBHaJUhuJKiDmYV5GtrrgiqWeuI6JCh9B9+/aRZb3eOULKyPOtpVxXBMHSnDkuPsg3MMTl1beiJpNqq5sNu0BNgcxSck9wGGgiF/kkpYM1lARuufE223fwMJvZXDtXcNZWU8aHbAxFTwnAXYIrARYI0k1EQ2lZpYvPee2b6+zzECDNHCRLSwFili/hEODvDoAiWZqa6PoAvFC5tVwsUpgHouKLBKxtQdVaViZgibJrDrciSa7w5y5Ujqe/zfXi47ovqAzbl2tC1AFgg1wGIntUai7rv0gQZUXJ/bHvi/Sy8LHhs5AeHPAFMx/47NTfXfv5YufWccAWoImu03QJuhRFcjno37SJHwJ49+d6qaheBIiiwEJQSko9W0k5ssrGFcsgRZiKC4USd6DqnYf669EH49zPe/dXiyyBw6/iaU5wUKQlw26k00M9En903ahtfPBFALJ1qAuDOAR5AqJ50QNAxBEHjN07X+PwN2SRyuXmfUtJ9mfvSbavPa6i9wmnHFU8TwaApKIaOlsa3WFK7ocoFINPvrCXTHjKdCdx+HDQX7Uiz4G1cv40Aiwczz+DC2CMA+NsDv8UuULS7T+wjwNoBAdHQE+uc4jUqRyqBN7p0KoIsVhIlX4Orj6AjhFyaXAw1fUZp8tAAKTGOVlxvBcd4nstivipKhS7ytMOhHgT8SHiTsSByDAB6YqdCuIQqSJugWnqJhCBJ4JLMQjq/+hBTd8IiafcZkViybGhCB0pN+MhQIRjdlKcWkUJ7zyUimmoLX0ZF16MOR009bNU5DgCWDBVgE6XBgf16Jg4Rzyqj6ATBWIM4I+yi1UeOipH0VXQv5MDrQ8OEo1nkShya7VC2KiwSO/JZaTzLIgM0fgeBJCR48RFQqmzgPElAFvAq2KlprsFfhMBoiwbkYGfeX+MffmXbRwelfet0vupPoIJwEmBMlkc+NXNIhWlCJAwQA2RLXmZsW5+EFgVyaFcRKrAe6nn9f8a5zqQSgGpeLI0DuB6jXLitPG+FGsg4kaAjNwicqKJnZLLRd9DxKH789UIL/29vqcANx2UXQTWVQJkegL+xL0x/ytJED3LIkJ2HlGMnp9zfkjpKddBEECJYq/ScIDMn51qHnRmCNBvbqdE9NmdlsFc7ouCVL0W3sx553FjdKJC9QHgVg65gHc5rJQLrvsldXA/oCj5Um5MKf5Kv6RcVf/RJDFzo4Cb4ZAtkeG4mSA0kojRaCcebtuW6+yZJ59xBbxL5s12IPMpCq0FEPkzNoOZy2oBbFMBxcLoSJqALOyDhFD/keZfL0C2bhwKgcStlBDtU3yl3HXFjDPWwiEv+iB+E1D0+0M2MlO6rPsIwLVM5qBg1sIA1olGVKWJAGw7cXKMkCEv4saHCJdY1kcPBq8nESj9gGzJKQkUEC8ECAGwOZJvC+blQc7mABS2WqXKjBmLaRCR3/jmtywQACYze64DuL72kXh74BvVDgwUGS5mVgQIiRouMlJAbDDzyyBOx07GsYphP367n336h41uLHuxxrRCHLpeHj5fc70bu84DMjWY5f7wlfuLz58mP/7se9VuXtMcGMgcNYo6eC7zZB3KXj9+/nKcNQdexa0HMX77jVtt344nLRnSefGiPMdyHjuaz5oHCER0jNaJxcSRxRBB5i0lBu+jAcDOHzK7iHgurYnbt9/u3svkJAAuheiB/Nswew+2Di5ipr19wF7Z/aqLM0kCwD51/gRg1ibGWzKkMSRzrzeOr1Pu/cutp76m43RLLQQo05/lFJQCXUBsDUR+L6To6hUr3bpYxfqWlIzrDgLFhzWiF7J4DHIgikieVlTmFxA/XMaZ582Y3n7nXcyfzGvEmnjgTAthzd29/1VjtrQUiH+plgMB8hvpSgkNCbQFGyKtoxzgC0Bbc6AXRO/OnbtwLMzlunQhqJgFYUKpNo7SDqJ3XtqxyzZv3WaJiC9EHKvnI5HxXodoRC4czUi1EOhSYg/xWpcDzDYjKlkGAYIawyZZX+rqK+3gsT123fW3EZHVa//8jefs4x+905bMT7CBzkLzRHQw1kQ0Ec6aSZ6nMcrQazsRdNBD0MO/XWyYtCK4+QGe9ShKe1sa6PoiKmthtu4P8X8Mxs+eftjq//6ghXTXQLwP2emqATt1qZt5Qkp2T1u2apWVQQ4ceq2RddDs5u0LieNi34NLSz0HWTgYRYY0i6zn+zXw88JTQix5wVIAb7oJehotxW/EkukBCVaEUViaffe5S/Y8DhBLi7AunquA8Em7fVuubVwxxyoBQm/bfhNr8KAdOXLM9WCdokRZe1M5n+Qyi2YfGwp5lk5XTStraRHq/FkQsSkAquWUHSvWtZHXoyjIcEQVpezLzgPQLl223O0L9H20NsjhEMo+pZW9p1TzZZAn4+yd1C0yPzvT9ux4kR6H9QhmztvKtevtMvvGpAwEL+wrztGbM0jfy93vo2C9jmezrsxicHYMNkOAEEnGamJHjh12e5JZkI1DPDsVRcUupiyenplx5tp65qo2xq/IjzHGlD/r4iTCJDk5m9ogtRhjXgHhdNwT58eYnYS4VEbZOQq6I4huvVjawj43x+57z3ssE/D5e9/+Jsp2xhvuulz20YoXDWTuFdEQxp51mL2myN04HAUXcLmJAOhob7at21OsgXQvxaw2QYzI8aG5VWO0lP1zBD9bjkE/5qAh9nSNipdjPUliz6s4JPWj6SMcN10Fz5icLZGQLH24NTQvS4kfh6OjBVfGOATHCBG8cneJNMzLW8HPS7bDh47hnA0lAlZzGmsFn5e7QA5lItNwHAaylvjjwMlZtNSKjxxnTsflQVTYxq2bzBtSvbK+2opLa6y4vItumyCIhAr7gw+9l68mwpQ9nl6DBEvR0fGQ1RedG6Icx+5i+hBldE1DQKNOk1icU048w9xWWVaK03ANDkG65Nj7SPASwV5ExH4N9y4SgPwkbocGEa04zRYRvVjDnNPBGWmYa7+AiD3NyTpPVHNeWkcMVAGdFzovKWZJBLvmdXVueDCndyBC8eaeaNx2sjcKgFCSKMS5NriHgawj/ZwvXvncArvhCxecqE3A/JDEbNyfePaqXD7cP0ku/rWxvpH5ttP1iWjvLJJGwhy5mcoZ6xP8zEhEL0twtWs9b2lGeMLP197glb27bf6C+fRb5NiOl3ewN2QNpu9wKeTwXJ41CYWefvxx24Q7fg773ovslS+RkzceFM2Z7IITuui8qTNeCHuEQeaIWPboZ0+dIOpvFn041W6vHcveXy7zGuYYuR6jY5Oc4yX/yBHmgD47ATn8vg98kGjNFHt6x04rgLwSMdPGueG+u26xzNhwG+Cc4D3US0RuPu4+s3WbtjqxmohldcFI2NPD3l/vMRm33mG+t8aDnNPa855FjKczXBt7YHWAqBeElRTnLL04dKKoF6+F/WgnTkeNEZFaMerFaWrDCUJMIp1Hp360yH5+6nY6CHFXTyga9w0fVzecU/vnf4u8en0ElnNwui+bDpV9k2/ze42wzxAgv9e359eH08zfzFyBmSvwP3gF3h5B8dYv9O19/xkCZIYAeWcJEIeHXxVZa7S/sd9jOoHm9f/2WztASk9+ZlLqtz7UK7HxMWz4AlFacVBjQ6pc2HrUsoq/kkpSgGRaZrplzJtrV8jI7YS8UJ68gN0wNrGK3NCHYjAEJspWLAVNDSCmQFi5IxrZFCq7NomugzEAKMV7nKMwsJJDsw8b9ptv3g5IQcY/QKT+TYpSAfoVAAPqApiLKllKnc6eQfMBeGsnQqgeNdBScrZFgEhZ5X42ByA/DhAFl4k14lDjExxhRShUVbS979V9tm37NogPirkBZhTL0iRbPmrQMcCBIaTFex9Zbg9+D/cCZYcVZBL39nWgBMtzII9yc3VoVOdBGcWXmlQEuqYDivcS8ZA1K9vlFZcCtEWh5ALGcoD4Mw/Pdtdn4UcOkQGvgzqqdpTv6qmQSiuYa6jDkPLURXoEijzhMDLO/VEMmQ5BUskpakU3VSSHwFmxXlJF6e8ErksF6wgPHQ8dMD1VFh0FYSGVpFPjAXap1DyNyBcpWBWBIleKDjEqnxaolQhgICBPIHI76sUBgMXh8WHb/fnV9vkXyQcn6mMcQD2Og5Ouxzf+BALrT/a4Q92iRfMgPMaIzYGcCPF2FvQSIgQ6iN+owZXTzEHam9fwyF8uta/+nPJN1LF9xK1MgoTFQMp0oxZNJKpsAFX1ts3XOkVYaESsvbg/38WT+BHVlpIcawtyVSzeNBV7gAqzqPCSKxBNS59FpvNcF8Gyh8NaJN8rDlLPDzBT73UQskbXCl7DOSqiAf7lMqkH7IjkUBQJgKKj9hAxHiJCBAaE4lQQQCiQXvfeAf4cjOSYEBERzeG4lEOzrrOi4+bgnqlBqStyb/lKotEgN85SvCnlXzmH5XlLV3INKxh3XbiR6h2RsRB31XnyuvXzsrLSiRGKJI/6HE6JXopk5ziVaIJIF5UycmhWMaNs/IpnEfkhNZxUrRuu3cL3KUCpV+U+d9asLFfuGMZrU5STDnQaG1ILSkko1esg91IHPj2vwbw/kSMTnAod2QeIoQ4ND0UY8bs+RCS4iYZrrNgoF7V21YL22wgQxXZ/6r2R9g+Pt7gD4xhjSvEaEVx3lanGcB1F2vnq0AloKiIjgAOp/uzZ2+hITCn12nkWRXpILSflpMve557ovalLQc+cHF96ZvV86l4pLkVkr/7d9YBwz3XwFVHVhXJcr03vRyp6fehZ0djWteJJY/xDDfFzXIfCtNuF9y4SRB//29wgIkBezgcUZY5Q14ByvUUohhGV0t9FoTDRdbnZaRaA22qEWJaWbg/7JQSIou5ScfdFAgjEJiY7dXw9ZIUnBHEAmedSVSuPXM9FJOSiosX6IM+VTS/A1wegbwTSWRFVHiJpGQC9AOJhECDJlKa3olKOVueMQA+KSYPo9jl74gRgShr3lFJxfn4Va5PI63ZU/YpszM7EIQVpeKW40CJ5D8oPz2AeUPRGKN8jEKdjBQB3LcS1I2H4JYJdoJZAeKYGyI9RVL5BFoK6PoJrEB+J8wwXQw3RFwJLO/pRqBLDVwhYKfWyD4RDD2un1MjKV58NMKpnN0PrzJ79vP5R8scB54PC7STdFpHq/uA5P0jEVjE55LOI4gkFGFTB9nf/PM3+8JuArFoXRboyDkWAiIBVF4Rikry4ropH+vL/S7Pv7fWh5+eKe4b1/Hay9vkxtznXkgrQZXBjbLu+H/5O8SwiUyblbLoafzVNgIh0D8DJJaL5EvEukaHB9F/MJ47uNaKWWu0jH34A8qXVjux+1j50/31uLxCECGHnjpd5Vil4Jj4mg/VPIga5zDoh1FVk7AcQ3kSxfBlgocC2LVtu5HqGA8L28KwRkYLC2oNnq5voH18fyOIy+k1aux3R6CdX2Eg3qt/1wMUDXGOp5JnjAdOkNtbj18W9T0ahH0vUUh3guDLhFXvlw/ts4T7XAeSplH2IvUMNa1sIbodq5uMEnDchKMsn6PTQ3qaONaOKX+3sTUalhMZtl8avdl67N+rpRNaDPRAgXgBw8cTUJALYygESRjfIJEB//LxxKzneydqf4cZ3E4CiVNltRBvOgQSJh+x2iw3EQhtkxzf/+VHbuHkr8xidN7gFVaqtax6UAMAGeB7PmttCzJjANX/2OXIKxQKuDiIKCOB917IfSiECcu/Bly130Ur70WO77crFdvunr/4VBPi49dcdsyAPwOQ6XLmst14QgiFE95xqnCBGEscXc64igHae77VqOdxScSmxdnU39Fo2GN31S0NwZIza+/b/lbU//JJ5DxB7Bon38oVJqwP/TUyG3GfdiMONcvrsOTL1AQ+TIVTv32anTx6DzIkC+Asm+jLAaiGe2gB+5X7phnDyDo2x8Fk57rnxHe60BbGBFjfQbL6M4+5+HztwscNeKIMAAqjuIL5m/daldvf2XGuvoW+HsbYWoiJMYDrXRw7FAtxgXqx96rgKYw2JgcxUPE8EgOr5gjPO2ZrCPieO57wb8DIc12Uba4LWOsXYifyoYp1et369I8nlGhQBsmjDBhtgHHsx0E4xlwzw3IXj1AziPsXz3o4grLhh62Y7d/asrbzuRjtzjO6q8BgXDSYCsgLRzAMfu8YmOymh723DYdNgHv1+dD7UMk9SOl5VauuuWYWqnigxnIwTgLCr5i0wf/ouOtkn19bUI5ghOkoKddYWb+aqcebRcQ4B7d10K+BsZvQa/2e+jPtm9kotrGFhcQDnxPt1Q969/0N/yOsNYw8QSrcOr89/HNB5FXPdpLXSiaa5Xk6jIEXAci0aIMBEbFezr5ALw9hvLlsbbGXnB9z+pRMQXj1jmksUg6uYOZEo2kuFqssDYF8xd3o2QxkfwwDqIpU0z6qD7hQOuvBwiTuSWbNxbHI/tf6GE284ADHTN8AaAYmtbjIRph6e6mpibWZ+iGD+7huVgzCIudeIrsqElO9zBEg4kYxBkCCxYezx+Jpjrx2zFURMdUFCBdPfV9eCy4HnoLWPPhf6qk6eOWqfefiTFoA7eQ7vpwWnSxlO93Gu/dkzhfTg8MxwPebh6FiG48iXxSEIwrOltRZQmz0G91dRpPNwYxRy7zSmInDlBTIP/uCHPyWe914XKbb34GvWou4MAPF2yJ5QRDyVbn8V4sQXWh8l3tJ4VK+NQHa5LbQ/VteWSsJPEamoPXgXZwQPyGPnmEEwoz41da/I5qE9kvYymnte+vRcu+VLl10vhzpwgiBoQ/h5/szxcyGyFaFYXVXrnMlzWH/CEMwUXbjkzlKV/H0ajrUS4mADEBUlsl5JcNTNXkkOuiRcW7NZZy/TCyWRTCJzbwHz1RA/S+eHlcQG+shBzHy7iP1vPE7dakQ4rx04yN6B9582z+oQmknbpTk0mXMgm37nQpcTs7KsxJHulzmXTTLvRjGub7v5Jq71MPM5ghycUW2MUT1zl5h0ctgLrqILZOeBQ9bGzxxU9CRkTDb7hBw6yFLDAy2HM+P3v/aIWzP8YxJtXt5S28dcLtdkHs7BHsgm3QcJ9J5//gXc45lOPBXK+88n7k1pBDk49bIgRIuIW66oquN6I8qh7BzpiIsEHeHMpnXbh3EyyHMnp7f2sPn/vMTtC7NuPcA+JsMeeP9nWJBhit/48SYEyL8d3P/jEVhvD+D69Zf1X/s3MwTIDAHyXzuiZr7bzBX4v3QF/rvn77f3/WcIkBkC5J0nQBzm+BtIkN+ZACk49PFJKajHOMSHcrDrxkIvFWMoYLy3yhEB9NWJ0Us3hlTgAu6DOTSpVFLWbQ9WdPUlyDkgUMWDg04dah3FXUjJNMiB7TyqJimUFqIObQJkcA4QPnfrddcBqg+h3muwZ59/1tnmFWOhSKNNgN4DADoCC1TW3UA0i+KxwvmlQ++o1GoAKlJHqmxc5asCRlXK2gvIXwfQJYAse/5iCk3HyG0vNT8OJ4rh2rVnt9161+0WDND+HKohKfYmyCAPQSFcQalvW0ePHfv2Zvvzx0fY3PaRDV3NoU3XppON8FxieYin4PX3cnBJQA1XSD6tOjJ0HeexUe7joCNFlYrDRS6FA77Jsr77K3m28aHTTvmYANAxNDxg669ZBzBTZWexbd9yyy2Wn5/vSJQx5JLKkPfldcnRMESEi0CxgCCVNk+RHUMcLJW7rg8phwTKphPHVEuRvJwkcaj+IygJbYVUEQkiIFvZ1AKElYWugt05xEvpELsQG7+K0/X/OtxKZSyXiJwlAp4VRXYc8P5GDiP79u6xQ1+dKo7/4nPDAJZEgPGa/2TLoK39wxfJbk6ym2+6jtzvWhTUAOg4QLLI2D9y6Cjqy6W2Y8dewAly3QHcPvVglj1/zBvih6gjiIYF8+e6aAaVrIsIkSJ2+7brUXR3Entz0ZqJSCHy2hEDt5Oj/uLLz0DW9bmorghy448ePc79aXPFlrK4q2z+LPnKC4l8SIDga2tpcF01HTiSdO8Eiuj/AwEXk/izSj+7uD5yeWhc6zkQSK/rpYgSlfeGQdb0csgXEaZrOQW4+zngRGXcIg4ErgShThf5kUFBp5TYtdxn6BJKGeeQnVxLXnkczhD6UPYdBNzwJ4t4rTvsStWYQJeA4mPUVXAUpWgyBc1xjC9P7ncQyj9FVyn6oxwQaCEAXw2HOV/+XmXo83IXOoA2n2iym2+9zQ5T/rt6zVo7V8ihUu4TwF4VWYoQkGMljDHiD+ElUFMxXLU8NylEQsjhMQQoJbKnGmJIBIkfP0O9ISJDBGoI6XDEhxSqgMG9Oijz4cDXq8rzf/uz9GtTY/eT94bbF37a4BxQAjEEvs6CXJWiVISqfm4kAEAl91/XOBaSTWN7tL3aERI6kIpkErgrkkYRBgIB1DWkn6t+BAEFUqtWMB/pc/R8ygmi0toglU67HpCp+C5FaqncXe/JTa6Agi4KS1Ff/Dx9iGDq52coa/uNBIgjSPj8/03F6HpPIkC++uNK5igV2I+6IvroSJwJFJGrftcfEDWCbg6aoBnjwZSe99jZwlIH3sdCQvUBcGUynmtwHynT/SKEsEpYpaScYBAI3JmKX0LJDUkwPEJpKE6foOBwlPDqmPFzzhoBl3393BdAJh+iXvwpvpYD5GT+cUtHJR8AuKWybEXY6dq3MlYzKYVWVIs4N33N5g3riJggxvAiDjWUoyePHYOMBxAUkYIC15MxHsRr7GCuEtCpuVHfaxV9EgWQjnI0qgcjANU5UCPgVoYrce8BHGvg2Z1HLNO4RwDdIxC5OAZiiDgZYn6vZf3qhkTuZH2IBCBK5NldSUfSM089Q9xICkRwAF1ZtS6yK3XuPIDJYVf8+8SvnnEK22AAKJEGIhZ/8Gcp9qF/qnXkvxwgImHFfus9+qqrCOQoA1DqT7aN22d/2u7GnCLLRPQKsFG0oCMhr2aGKxJlesOgv5dGQQ6Qbz6Yan/+fX4O4/YbH05zn/PXP6iFCEOJy7ULZp4bRnwwCrCVDngs8LOR+JwFWThc5s524ohuSMeTrFe7X95l//B3X3QRaepX0pqhGMZunttGQFZFg+g53LN3PyKIRXQkUc7sNwHBAfgJQCnCop1olNAQyKuSekBQ1vSEZHc9i0sLbeu29SjaIZ/HiTHp83PgdBsEuXtMef+5dI0ortCH51Kvf4x/Vzn2KM+6gLI0xo8IHjlRCum5aKDbYeX8Rcyp6TYGGdDCelFaWWMtlE93QIAkAoiW4OyM5TULJF5HObFil5566knzQdWdyF5HjkC51lIUO8SaIgV0yiKEDg0AjcyDJ5h7Rcorvk3EkBNNsH4MAfAqFvGVfQdc70IIsT6avwXOedPtNYaLqB2ltS/rn8gcV8iOQzAU8m2EectXefxc1yvEUyYAIHbg5OgADP/Oo4cBoM3e966bbOWidIreq+g3QRle3WaTbZDEKPk9fIl8wcExSQRWVw0CA/o3rvR62MGKLjvUQBcLU1sOQzGNhJYl4JJrc5Jt7c8+ZG0f/zE9X7htQeHPt3tZTS/F4ryv4svlrhgezh33E46QKMMBRN9J7lycm3U4qOJtAjDwEo7bLXTCqMtkEHOTF2B1FDGVjcrSh1SbSQphZgAAIABJREFUFx9qmZO4KplfO/q8rajd2762n/WM6xwQG0qsFO6uZE+7fv1iC6XLYS33wi0wPAslRPf8f/bOA77Os0rzR1bv3ZJsdVnF3XLvJXGc3nsILQVCqEMvM8PCMIEBdhkILQMDJIEECOnNSRw77kWukmVJVu+9977/570WCSXJLhkGsyvxM3Zk+d7vft9bznueJoCzhzldwTPLyslxSgk1v70B344cO8K1zmRvVIaOn41AjJGVnJSbrQAVpyHFSIElG9hGADPVkgHUmAqal12cagXVu/mEW3ex3yZi9SmgMR1FQBkWVnOpn0TMCabG20/GQBO1YzR2U4mMi0bqxiuwjxprkJIIMgE13GjfDGzOnrLNF2wAyGX9YY0tpPaLZD6lzU6GPQQwiDKitbYJski7cr2poQleZl8dYh/qInFe2xElLg12X+tCsEdJZH6scWU1BG6DtcSQd7blskssmeZ2FXvko4/9zmNLF+LHeI0kd4b6g0az5nkE4/Z57Pi8sPS5/NobXfB6HY3mFmWcUZvHkse0alOYleePOhWY8nak3JZNpQNBGMuyXR2UmpeaQrXxiIKvWQN8WdNEVpeCVLWRAOfDR/Koy6iNAGRGAdRnUzcrv0g5EwI2fAPI4AGwUhC5aiqBPX4QgRS+3QWQgHOim/dzsjLYR1DTkL0k9cUI1lrZ6VnWy/2PAWBpoB5yawBKkQg+Q97Jo1ZwtsomgxPsFDZjGYRiZ2ankkWRSh3R4BRkwzyfXa/uJvPoNGsZYdUQl7ZuvciFqivboov1qLOnDbuqU8zreNt2wRY7ivqsBADmAizzMlCt9jIZXn51F3NyEHu4bEhYESgfKiGCZVg746caso6s4GYBpIkIpp/X2NMzHWC90PotcF5KPlnlyb5TgL/u+wzWLx/Gdp8AJWq3Eca96qR01hd93mf/cb5bx2/+drlb/pVfJ4WjyEVSJ5QL+KXOUYbdMP9W9V5ScqqzvpTtVpfssFBS+bCOh7CXrCQb4wz7fD12cImJSS4zLDIU9TiAirJ2zqBATqZO1PU9heWwxkM093we9cBKgIUCgINQ9oH/9a1v2cb16+3oqUJLzME2KykVi9Y6B0jrvCdyjyyXQwC+gtj3vZjjuZDswgHAw/jMRw8dsIu2bIbstIT6otaeQT3XzvgLAfC5ADeCh379qIXyjBKpG9sBieYpU4Szgzd7whXk3nzzy1+yTKy6pAqLYLxtB4wRuLQUIFXgh3LIBJ7W8dmXk9WUhf3vKzteRWXcYjnz5rusKxGbWpiPUrlWkc0yhLIjDLBtUoQ51RYgcnpWM1jDtV4cuX+JexarPnScNa6Peob9a9DfPv7Bf4VkAbDotBwqks/9fq5WlvJp6mvKBsv9znrndCGOYzitAPn9Tfq7+sN/BQD0d/WBpy92+g5M34H/izvwzgCKt3+jdwbACgBxp8m3f6P/J39C9ulvvf++/cd+fe+eauK/sZn/137+b399b/cT7xQA0QB6PYPU3c3fD0oPUfMtvzztDPf1+v17PffjzQGQqdf9w9rJq/zkFyfFMlUYoppfrRToCqNO4yDZVtvg2EG+MD2bYC1V0UhcDZNd/rdquKs5qOwDNceVhRAMu5zKmiZDvsvvGObgpgbYbCTXLwM6CKDQoWYnoebesCxzkVYrxBwisD3ym9+6Rn0Cheq7b7sVejkhpfxS6Gc0B6MwGlOdFL2+MNXUbFfIoBQQyv6QIVQ7/9Z59NLklN1WAw05H95DjbYqmHRiwXUCSAgMOY1M+sJLtvHe8fY4WR2RHFj7ARzO0pQORy1y/z3JtuUz+7GnSLFffQxa4x99vev7VQ4ckP1VGKBNKw0oHUjk/xug0GZOrWKPyRJqjEOOvGQf/6csW3HPqzR2ZE+ENQuN1y4k+isI26wHsNDh5NprrrXt21+mMYuagObaCEHBjbCd5lH41/F5HEkIxmwoB5BeCn2xghXmLa91hdD7c8AXa6+Ig4mY62EcPKUoOHLkiDt8ykpoFsCLBo6avwqEFjtPzLOZsNHqOYgqMNYx8fF/PoUy59qrr4bBi589ygcFul959XX20ss7nGIoKzPL/vMj+Dyf+/r0L/ts7+6dduHmDSgqQrDQGXLWV/S5aOYE2VNPPGMbNlxGsOAepsC4ffuzy62oDcCDjA6xwGSVkcj1CewY5oQvpUMesvX5HEhWLl9uL7y0A5uHUBoB2K0wFrZuvYBG0yGnvFhFE1Mgzy4ON1LDKKTQh3scLIYj1yd7MTXAiNt0qg75lIfzd7LD6ubwo9D1Jg5lqRzoNP51/7TaK6NGVg4K8JVCSUHqOugJHHT5NDRROmgWRHCo1PuKgSfGu9itYvUpjFzKAh1oBdRwynZKkwiUQT0AZV08a9kAdfFrKshVAJfCdRctns8znkET74ilAw5IdxEEY3KEQ6/mkRo4YzDCpcroZRwkYA3QwniRJZzCmXWwDqaJJvCxjANcCE2I9l7CPQF1yiuwe8AmS9kfMTx7eUnLAknzphsQJ465IUBS4fA6bArcFCtRr6e8Dc075YIofF3gg5pAoawB+rPutyADMTvdAuc6lZ4FSAoMLVJfuiXa/vURbEtoJEphEwFQlYotUSP+0vGAlLKwiZPHOL7Xsufp5B5nwLxOiQnCoqLQPRNZZAjsUJNIzQO934AC0mkuyF6tn2cWLOYjz7gEtZIA2GHYelJtLVq0CCb5aWe/JNBEFldSyoh1rz8L4BGoIVWZ5kcjKjP9/aQambyhxoeaPJpXTo3FWij/ezUvPnVLzN+NEsQBIL9s5PHicQ7IK8a+P2BCHPk981Eg0VnCcg0FGs0EH58QbICwdhmFRQtDVGG5frB8B5mPoYz5Se5ZN3NQz0N2HPKE17wJpgniLPoYFUN42MvCT80fWYkJUNOYkO2TGgjKvBmiaSoQXmHZWhvV0E5hXvYyLn0VSi9QVs0Gxs4Eqgtvfo9kTYymAxxDkyMzlZ8F4CgEmC5ABRU/M97Zp0zSSCumuTfBmNfclXJAzzuKnICiM4WAnj1YYcXQIEIByTyJg0Huy2vLGkqZQCnsB5onR4+eojGE0gs1QEwc9jV0gftZM2qxQ6pTQDMB8ElJs7DcOISVWxbhsSgfyUuRSqaMfXQz1kedrL/tWJdUYWukbKo5rHGOdc3a++DHkuz9PxAIwj3heUipN8HYCuS6g7FX+Tfs4778KKxV9l7NO40/7cdinf9xbfrHrRKnAAH4ViDu9+7h+fL1D9hgfQcQ5GM/KKOJyTNlDKsm0M8JIBTxQN/zwhJt6dw02Na+LhclA9bug//xIyzH+uwfPv1JG8XeT01PBUMHsxcPsAZX0ixqp3Gv5z1Bw7qH713/rpttuK0aRUmLRaCiYDGxcZQyLc3kezT1o6BLQuEzaklpyahm9mMPOGIXXUnmCE1k30hx4f/0a7IzzsaYqwpDFlqkPWSCOakg6wXYsigAXet8bVUZILSX5aSkA2LLSooahqZzHs8mC4Crl7Vy39HjFk9TsZ7mcS5sYVlCiiVeDeljgHyaeJ6tcliCWNOllmxg3yglZ2LrLdnWXAaASg9LTVkB+tHMD2VauQ4nD6OL15TX/qEjJ+1g3glbumqts1ELY6zPAXDrQXW185UXAAzWO0uvOogTHahJ4wDL5c/fRZ0gK6FWsnYGYB33sA4fQllUXN7Anme2eMFs++B7bzGvvhYbb8NyjZpmHKAhQIpe5m9zr5/tLmizFq6xA7ZyQEKavXCInAL/GDI72iyFLXImf/eua2bbVQ/fZWV3fgP7Lz/uT6+lLkyzEnJ0ymFwV9UPYelGg28jQADPeJTlPZiGfHZmiuXOz0Q1gxIWILAU8sEGAIs+9pYjgFFAdpBM+uzmS3MBTQbs0ZdKbNk8P7s4nT2Iz9IzGgQg02svtqL2CY7l8+dDkjFbe9l8S0+KsIjhZljUt5LT006DuAVCB3kmsNYFpo6wJhdDhNlEY3ozjdEOGtYHj2CPBqNcmQVzsM6LwNIugPVH5AGFHZewL8rqpp1msEAqsdq9+V1NTFkxCgTROiM1UQmvnTl3MU161XhjZB/k00DPBgQdIbNmPharr5G9Ecq1dAKmN9s9n7jAmiv8qDMCnR2Y1sNDB49aG2Ng1bLFlpqIeo3waAzHyN/BFkeFMADEODVBH4rkXj5jPyBjL83rfkCXfpqug1ju9PSNEObO/spzaga06qEwHPMPcWBoU2Wf3fOhSy0pZ4G18PO/I6+pBAXOVZduAjwepY6ax7qKCqqq3GWbKcfjxe0voVBKtJWrUKvMCECdWsf+OcznRbm6eoW9Rk33oU9tBngDpANQUEaDQJBe2d2yf2q/9KYBLEumOta3ysoqB4xEsyeE8nz0u/L5BiH8NACMae0Zp24RsSoIWzA/1rVBQGGpOVWvSWksS1jVTFI9a29V2LlAVX8sVQX4RlDPJzL3RAKqQwk7IVU5NYHq7i5UUwkQYPpYG+upXRdSYz/08EMWmzzHjpdjrZiW5VRKWeR/LEZBHIpaRvtHEuP1MIDua7t28aywciXnaB45UjpzVfCZisuw1BsBFmH+hrI/LYNUs/35py2efWL9mjWORKB1TvkfpQDeE17U3NzPANTn3gD47QD8Fc3Y66KwD4bcND4h5Qb1Dw9SjXQtEaofNBZjAf+bOIvJHkr7piyzHv/Cm2f6aUW85ZtFNNqxSgToD1HNA0i6gmB1WZfJalhWcYO8yWqINjUo4/Resn2rqq2zw9T6AtnGRCagVs4BmEhDvd8jsJXzRGJcAmSCdtyxANEB5pXjpnpsKbl+tbzWAYGb7GPayzds2OBIM6p7GwBP8k8XUOP2OKLNnXfczbwpsCcBTEROyl26lNyVFfbKy9udCli1RkJUmF2yaa0NdqASxxazlEDze+++g72h04pre2zvIRwDqst5NtnUudiOxURgkZjmrAVVq24j82aEengJtr2vPPuc+TLWrrhom8tZOV502qlGpfZQ5ousZ09heRZNjdBBfXH5ldcATr/qAKAZUjWJhMMe4ss4z0cl09uHEpZ5qprah3VR9Ys39bfqQYF4pQ9vdptT+m07HegnJwOdBwXgdbcOkz0VZ5/7xFc4w3K+hWLih4prnPpBa49eQ5aOLBaqms8d8AV86IA/FY6uyvrNAZA/uzmeN9/8rwAA3tABOW8+1+sX8tYNrNetzc7DS5++pOk7MH0H/sZ34K/bAD+3/r7RnuOPPu//2fv/fwyAvF2D/q3GjxwA3N795vv32wIAf+Px+XYEjLe7fpFd9SWC5xvH2p+87psQPeSM9Oe/PN/X+7v/vcGmXn+eei/P9b0BhOpq+J+TAzCuImn6yDVc/s2SZgvpky9wG4fvGRTyYrbLniYHGbBspmRtJQBCMuIkrCLUEJX1lNQZxyi0S0qK7ZZbbnFvLHakmjUV2BilpqXhL1wEywwGJ+qGzQRG9nCI+ekvHnIN1VyaFRsIVZf9kbzchwlKPUtAng6LqTA9K2G8i3U0TBNYrLMm2LcxsJoEQOijjY6MO3BELPZgDl/1NIJll6DrbIYNPMGBqxDP50Qk5Vmwe6r4/hI8wuuQ2z9HY78S5cZRPGrbd37S3dCL/6XE+RR703ATQLTryzn2gYc4lHKtuklqxklxEQvwEkWBr3sr6bNyQTphrCl8OjklzX7+0ThLu/ERu+a6SwgYT7eTR4/iuV1v8wjyk7/tciTXPhwIT+BtL9l/P58jiJDI6sZWm7sw1ypgKYmRL4/kaBp2rbCTFDDcwGuoUSILDSkqZEFymoO5mrMuRJ4GdSkHd7G9FFzZxuFR9iyySJH1UQ3KGr1ujMArvmTvJKaflA+vbH8RtuBC2JAxDvDJO3KM5lQ8nrgFyMRhndEUludxBOBBKAfcCqTuYvNnpM6mYYrihEZZ7oJsS4aBWUkoaF7ecbvu+tvtxw/81H7+jYvs58/3wiYLpLGInQlWC3kwvWbCLJMXulhqURxyD9FE1LNWKHYTDYEiPKQVgq6QUgUtq0En67EhmqRHGXdqXKgZPsCYUgaBDiH6GTWyW/EFzslOx2KMZj2HfzHaBET1Y72lpqcAELEYdZDVgURfDkjidaQ20D2g3c7zRRHC++mwCeGLQ7d8f6XK4JAHaDPGe5+AMSqwwI9DfDTf6wUQieU+9QN6KdRRljy+NGTlg11OVk47Y1PB6WKk9dKIjUetotDTWdw7BYTLdaqfRiIcQJelos9Yx9ifpNum8a1w8hkcaMNRwXTSWFU+gZQKkuwLJJAiK4BDfml1BZ9gkrkG2ASTXFkkAkA0X/w52Ov7sklTw2KM+a0GkHz0FVCvtSeKcSLAQOOpk+ZMuIBIxoxAAaf40EGOOS/QwwUwu++97lyscHGx3P7x5hj7mgAQHe95HylrUrBDCKXpVExwvZQ5UuA0Y0GTBIAqYO4gjP75qQmOjXgGb/xE2HzKGZKiY+OmLdh0tWDDBFOZQ3s2B/h6AbUc5ntd1gzZLRzQY/BX7wdATZE1H/NWB/N+nofWPIEeLviduS4FjwA1PX8tmlrHdAiWqm0K2JnqNuu/XfaI7OhoNui/P3Pb+W+JJfDjO7+Ggc+I8PIapRnl6zzmA329bFXuAhj0XTYvI5UQ0zaYmVjFnCyx1/YXwTyOtXbYokE0uYN4/n2s+2M8926aDjNcPoxnDWQxccd2gYWTztYJL3sv7P1o6ssSS/fJT81E7pvGhWzJpE5Qg0yM/njWAS/W2GH2gTGajCFYqMxQs0/7DGNIXuQT+MVrPsu2KgVG/ASNotwF8/kMftZIY+x43lEso8ZpLHdb19AYLP3lqFiwbQFQj0TpoqwdNYc6sHmSjVYKCscMGu8lACLNNLxnA8gmcB39APmrVy5H1aYshUnbr6yhMRpLMH1jE5IA11lfsGPqg8EfwevGYcOjBuGFW7bSkOtmPyxlntAAZ97mk0OwkPW+Fg/2mYztSuZeG3NJoehSRP7iw7PsrgcauEeDzkZKDVjtPRGsQzNoln3t1nD77M/xlafBJxKCy5xg3GmMvmUB4qaixjJghAtCV7aRp2BQ8Pp370mzz/5nnQM95e+v56DXlirKASzYg83Eoiw9kb0MECASS6rHHv6ZVZzJt6/+0xfYq3vYhz2sb1nflFUS1A2TOhASwkmaR8msb8cBpDasX0m2TDiMeDJ5CL7HuN5GyIXq7h6l2dQJiImChKbhkuW5EABQM3Y32NItUW49PpsPsCnrOsBINaqVPyWgPyINKjxfQxU0SZnzg6y3R7AvWYElSz+AtwDwYICcPpp4w/z7MK2P7LGlBcXu+YxCgEhgPWlmzz4DuBdFA1XjeQHqDFnvxNEgOwHzOyoJVSXqQ+VzrCTfbDvqlzhIG2lz0i1+wbDVFPkALLMe0+ztoIEZxHOJZR9wuwnjtp9GvT+qv8eeeA6rpG7W5EhyNNZYKnt5CCSBVlSTfbDM/bGci2McDTEutDcf273PQhjT2YBw3Shf22EVV5Iz0NmH/Qp7QBn1QVVNL5832e4EYJroAuhrI1OBkHYv8j982OP8JwAVhoMsH5Bpf9eQnWgjh41MiLquMTuc32whLNNLIsctjTJm2ZJou/qXH7HyO79iEwArrV2MgfDZ1ss4LOK9KuvZYwV0YhHXzJ4hVeaCJdmMGcbkIKor33F77w3X2CD3IEZrMGtzK58lD0vGirIx+8TNi9mbTtvvDo7b2pVetm5msMVDtOkY9rfHj1Xbzn5Uhz0j1ls3iJ0dwM62+VgRZdrVy5ItZHIAMIDsLMBMFhyY2p3OVkjs9RtvvY2cq0EAOKwN2ZzrUdMsAJCshUizeAEqURQGygdqxNJRBAE1gfVLZAXVaiLyqIYQuCW1lD81lTz9pQotwdI0YXYacxUlDs34ErK9tl58sRWgWN0EQ70KlWQBzd569qyPf+5SKzhCMDdgrOZuLzW2yBG1NJsXQwQSEaK+otRmAXx5MeerAeXjUfmE0hAVEDIJADHGPjUIaNdH3d3LGtXbDyEICz4RV7y592NcXxPZOb2ADxNkgUgNlTU7GoCg2bZcfq0dKiqzZ2kW4/tp11y+EVa8H4HdcwA9ZE3VR9j3GcsiV+yVV3agqFyIHWsEtTz2raix8o6dtJVr1xJuf4I91MeuuDGVOZpkwyh2ZFUkm0rtkwIuBEJpfR1UqDyLnGxzVZ/ovgo4jYNgJCKIF/VMUVk+ChDuL7ZuY8y/IT4nyLlrJqvmkhWl5u8wgHM3Y9YbRUAkCnDtHV0AS3GoZgaoT5TxIfJBLESSfq291O8JvIeA91qAZAWZL4DkIJWrziXD1BjVTR3WPISdGUoEhYFfetEFAN3t7Bc5NgJAqPwn7QHPPP2UnUYR8ZnPfs5Zi6qm2bFzl42j5CutE4EkkrWETDesoGoqz9plF1/EetPjASwBtGvJevLyZvxg11RaUU/jHls11OVRKHNqOqpRYlH1sI+NYKM0xh6ien9iHLURjXBn28n90hiSRW4ryq1nvrzYrW1XfPUoJBaeHeNIKjgpb4LZPzU2F6CAjqZZfxTl2UZyN84WF7s9a9uFW8lrLILcEAHZ6xnr433noEKcBBSQCiUSFdBe6qrTKG9noJIKo/5eStaharRuaqE4zjT9soujLh4CsOQyIcKQF0LN2U49fum2S1FQd9ogSpbXXttt81EfpwCMSLXUDeh8kLymwpISu+7GG1z2k4hNUgg9+dhjtuniS1DyZGKhdcrWkG0UC/DRTJZXADVCCiSxyzavtSO7X7EmQOubr7kSZVek/W77YVRWfax15Cl2t+EUsIH7N87Y9eXcc9LWoXRayLlOe/4Tv37MNq/bZJVnK1F/BVFr+KMoLLZlAC6ynI1kvhUWnQX4GWT9JlsSNcYEc0nkDhFd/Dk7tTH/2uV0QA3bDyjf1jHAsxNQqr2U/Yf1XXuuwMfiX2yyrPftcd931sQiYjFXVRNqDR/oQCnSF2Zf+vS/Mleo1w0VtjfKEOa7AETtwSKAOPoQe76nKaDd2VVRbgxIHe759ff4NQ2A/P/Lnv57HK/T1zx9B/5778D/GQDxl17T21tY/XXf/y+97vPn371dg/+tr5Sq4Ry54c1+7p29/l//Pr0zAITeDXWRxpgHAHm9jvlTAOTPg0QOQ/qzX28AQAR+SBah3ob7JQDE84/++H28RroemGym8SvbE5VZYvrrgOGKOxryrRS5YTS65N+trIGzMKnlvZ+bu5TD4GzkwNWObSWlhzxoxbqXf+83v/lNxyD/6Of/2RpKC50txHG8clcQmllIA0isoxqUEZdddY1ji8tfW834bdhibSRUfRD2UAHsQR+Kwm6aU7KgEIO/vQePYg5eYgXHIb1WyGIFIempNHPVhB/k4DWDhkAAzByx2cVw12GjkT+X4cE8jM94LSx5hQzmrlhhndAmc5E9q31ynKbqc6gMZOciCw5vBejyawYe4Qp+VlPjwH2L7JNPUewC4kjuLWZuOQDDXBQzIxyWxBbV9alhPptgPrF/vnO7v2Xf9pTddNM1ABSoTWhwlHMffXkqUfz8cRQaFyO1Vyh3BVYckvzXN3HfCYqs4ZCfljXXNZPUYg6HPTYBI1gKDgEawzQKdWivguEohlwawMRJ2FxqYK9dtw6ABAsS7omem4APSfnVzK4H+JGXs4CpOkAUd/Dn8DhA40j2J140v/S7gh4XISkXc1gKh7a2HivENmItkvZDHLZiOKwpiFGM6jrYjGpKzp+LRzTs5ZEBWNTYOG1cu4LQwj0oUfJs4+aL7UjeMfv3z62yx/dMALyFOD/qQqxJ0gBe1PSWv7ICG4O5nnwaZvIqXo4CRH7oNdiVyFZNAIiY+asZTwJ78mh0VsPUEjgmeygxEz3NjBA3LvW9Mg4/Ck0P8Gd8AH6I4TyDX0N8ZgGALbJvoBmu7BOBJo4RysTR2JU6JoZw357udteMl5pGYbt6ZgJCZKE0xLzR5FZjsogDZS7XrFDKmTTIjhGUOgcVB50HZxMjBmAgrHRZuJVVVruxOpvGvhrBPYz9FSuWEcpZwrMivwPLmeE+/P058A9j9eCPnL6WRpKyb2RdFQkgpPHZxv2RvYSsdKQKkTWIxr6aO/oKgnEn+4UOXl/AVQgAkzzQxdgvpZkjn3rNY60VOth1cfhzeSl8zlj8TQQshgAO1TB3B1gnBIAIRBtkLiq8vZdxpoaD0mcEgDjwQ4vPOdRcr/tGAORffoWtAz/9pXfhj8/XwzuYP4w5hRWLYT1TVmOwQhfS0FYzShkV8/F11vPRc1H4pzJWtMBlZefQLGh3jQux6MXgm1Q2Cb9m8Kxlt6J1IZQmm1iimisCcAXiKctETF7ZxkmtFSWbCO6PgjJ18FWIqwASlx+ikPRz6LKetay1dNjVZ3XYvlvcPaoX/flzt8edt2oQASDf/rVY+xyxYV76A3yE0dgJo2GWkgBrl+9HwHQNZd3txqJuz4FjNjtrhfWN02zAGqMBK8MxjTXlfrBHjHFfhl0ODM0cgCLNYwGKWiNHGSPevN4kTUllGKmJI2sxAcsCQjQuBOBKMRLOXOyC9ayGtdZ8jZEexsE6bNxkb9cCeC5rpkjGouyqhgEdAnnNeJo3cG5tPjkWUXr+sFTP4hM+wBrfRHO0C4uTidBoK6NBp1DYjDlpWN7EAJw1wIiuAFgOt+VLl7jXmgBwOQsI0kHzcTENVD/mg6xzwgFOxdg8dvIMqg9sEDEdH8DKZZzPHAowPYQtSzfqESnHNIeuuupqAqrLIRbUYK0xH/urQRqmxS7zo5omzLzFi521jqzVNJc0rwIBAX96T4K9+7ulTokh/FDronKKvnJdqH3x4U7XWBG7VO8hgEJr4BszeN6sRhAA4sbrueLDGXCogcP3vvuhVACQeqdwE4ohAETKHc9aCPOXfSeCQGFZYC1VvlFVsb320vPWQBPwa/f9i43TWJ6h8c9rDdPcPJlfSANxDLBnOflbgD4Epx9krwOAscCxAAAgAElEQVSlsssvWg9g0mrBKCoc9RkGtPlh41NUR9MJuxnsqC59Lz5M576efHA/qi0ynWgQCySTrU4QgK2Y2rJGk/JDyrhZuZgMNkXZKawExdKfm5MNmMJ+Sp0SocY27H81ioe7sJkkjPm1V3axJmDBRG5XH+OjGqZ/E+ulFzXMBM9UJAKte+G8334CeufkLrQ6xksyzUOtx2Kjiw0/Z63UhWb5ByEAMK6UC6LsC+AdS0FNJ4tAOtjsEYPUVB1u/Bw+XmA5kBuCWLNvvOP91gabuYfa4GzRKdu0djkg3gyrh6wRx/uPs88cxw5uPnaK5TTLZacmRnofLP+cRUusmvF95OhZ8k4S7a7bIZ7QHPSCQe3VSjOW+mkS4IfbjlqJXLTGPsvDSulgFcx6BDix6dm2fU+JIRCw92xKts/vfL/7LBVfesRGG8qsv32SsZ1hFeSDVFLX9GG5JNDFhz2stI4ge3K+2tj75uVmUdedZX/DGmym2T3vvcrCZmB1Nj5ifdynhsY2yyuGZACot4p1XMHPu0vZl/zMPnJxEoHofTY8I8Ie2l1pe4f8LL+WhAveKwdnqIw1S2DZz7NLF8dbADkQakbmncgnsDuFvbbSkVayyM9YjF1ZOc96krXG2WzSGF20ZIEj3yTPJq8IS7t2GriqB0U4COXZNKCGVIaUMgUUTC3Fk6yvpKyV9ZtyCsYB/+og07RQ/7RQC8dgkVWKPeN73v9+AqFftksJZh9kbz9w8ACZJCftC1+9wcoKxhx4ol8ilqhhPQYwKMBumLyONtSOkayvPezJVTSJEwHZxvhcwdgC6pevlHHcVzWg+3l+AwOj1jkww5EUxlHYKBy9EeuxPir3Sf9Qtz/5oYibRV2euSjXvvGDxwjXYMqgjFu+bB7kpURqM4g/CxnrgGN1WHT1AVqq6R4CQ121XWr6XECQDJeXVwWQEIIqsIv1TPlG77l7hfXWkHUkuyKACu31FShokrCYkz2mrFtVD0l9O8x/y25Sv6v5K9KCH3tLS2e9a/K6Q4nr88oqy5+aRoAT5A6a1FJ+9AJatrDnKAcoHmB7hPW4lvoyKy3JKb4FJHUDRC2CGKPDTtGZIs4wMS4zYx9qBCnTV6xa7eybVgAIVHFGGOc88yp7WCDZgAUnj9tnP/UJAAxIOxBOlDsh5YOa/mU0wFVDRWK7qYwSqdaksFVOUCMKqDZA0j7URTnYcAkEScKeVAC6yFCnUUtM8JmUVdE3SC2HWicgOBIAZhIlTgUqlJnM3VEPAYClzwfrMdlAikCi76lmaIC4EQ0w8cgXFPKOpdXXjzt7Yqlh6pnn6eS5qf4N4XwVKvs26rh5suallikD+JESPQ/w9wIULHWcqaScFACyY/dea6LZr/06keyhlStXMu477ZnnnwdI7bFEwLoE7A47GJtsKyilvC2Of4emzdJZ7zp4HgFYTOrZaE+NAgQZZ53PXbiEfbnF9u1Drc38Ue3VxJg+w5iu5P29eJ2rrr3GKd8Een3nm9+2FNTjkdTTV/N9gdOVFWW2GuClFDA9jPytCH7lQlYqzT/K+4/aFdsuRKHcZU89v48agp9HwTSMLecHPngHgEwD9wPrRACzK5iHwaipfvrAT+zyS6/AhpF6ljVE16eaIx5yVi2qoBGUOsrwqiffcumK1YBAh202RLVe9oBy6vFC7uMsFMn92o85Q8gClnICco8AU57ZFPDBQyz5xWb3nLLfv0e7qdsvBbppz1SNqfEsu82+9hFrKx+yr37p2+wPympkzAOCUDI5q2PltXi4Qn8OAJmyxnrdQuLP7vHn9TenAZBpAOS8HqDTFzd9B/6md+CvC0BMAyDv9OG+M4BiGgARAKKvKQDkdWWG++7rj+dNkI7/cgBksOOByXz8cWfTpI2HtarDhVjPp8jtiOJAIenukSNHbcXK1a5pI+sO5Q5Ilr5x4yZ3YNHPi4GlRoAneHXSXnjhBQrifXbvvfd6ikMaCQphXrV2A8XmQXdAacGqSsVymJQJNLnlKTuLw+ZVV1xpTTSct6zaYj/75Y9tLqoThdRG0QhIToywYhhNCjkV8155E4f277f5qENiaFoKhGigianw23oYtkmpqe6wq+C8BorhihasMGBeFRMeu2HzZuchH8gBIhxG2zgsnAKYurX8/BCMUDUZ6NDBPKJpilS6H5bY4W8sto89ge87bEHHDOc+lKN8WIbUXEoFeY2L6afmuyy5ymksP/bZDLv8fxTYFmTd8dEERsJweon7swWp+CDN8KefeMK+ANss7zD5DzQWOvGXl63KCP7Hrfw5BJ/waj6LmPphWCPJD1gN2ULu13zAiSYa97LfEfCSgJd4HuoSgQOLaa4JoFK4ehnXmMghJkDhzzR2ddjXM5H1lRQ7CouWLZTC0Qdp3vVyCMqC1drCwaKbZqSsEtQI8ubwcRR2YDyHbLHh4Y475YOUJpLdy7ZmGKunBYAgCkE9y4FmEVL1EWxtHnzwIUILF9lXPrjAvvMo1mbcI9lSVHM4Fdh1zVWXu6DfVhoUGks6mBcgW1dDdQMBpfmnC3nfFA6ZSNHFguT7AkbUuD4L4KADoZhrAzD+le/hYSjSKOXwoeZgPewy2R7MUhg6TU6FWE753IeqgQ/TS4GnsnGRgscPUKGXg54+t94vhEZaXW0l8vl0l2cr5qF83mkNOvWPxr3mgtQmbTQs5CEvdYRslhRWvoCDaTu+zlKNKCxTjHBldsi+oxJGsUeVA4jHoWszjNJqmG9qpM2cGe1sgaLIdBnE43qUpqKCgNWIj+F7CmIWSCnLh14abHodPRfZUUkdI8BCfsZ6XhE8xx6uWc+9hTkXjbWKrAD6XZAybD/+TmCWwK5ulF7x/Nwgn8djhRPoAsD1egIZHAOdg7sYqboOrQ0Ko3VgwLkcAg8I4lGCuLwOGq+yEvviTRjGn/uaCg5XQ/5Xrwy5g7Y/z1GQghrZsjvTIVks9AyaWKnMaSlQqjmo6mAva7YbbrgBW4Wn3bxTc6oZCxIBIMo70fpSUVXJ9cvyLNxl8+hLbFEpbvR8BXqU0dBSE0I5QVPgl9QJAkA0P2Sb4tQtTmv2ugehAA99Nv2u5++AEAeA6GdmkAsSe16CIE4B8rt2PRnGJEonGlQxAG5+/HkWYMDc9BQboqkdRCO2mvXyWEGJ+cdn2mQg2Tw0imtZd1hKzRuw2Yd7qRwL2dBo7kg94xiqjCUFUEtdqLkp8FYAudYrjU9vxpXune6z/n6c70uBJV9wzVFlw8TSyFQW1NzseYy5cacC7IARHQ6TWMC91GOjqES8ue44GkfaywSOSJUnAE1sUK3XHTTVj2JdNc4YVQ7JalinYl2GoIw6eGCvy5pavGi+y2rISk+zUvaZk/jzLwaAEwA4qMYPTO6FWCW1tPfabwmDnw1j2oumfJzUSOQnxdEMk1d84ZnTruGSidUGXihYuHU7v/Ue5rZscvbtP+iC5IMAwGWBNCq7NQANqauCAEB+9pEUe9/3yhwDXYxPKUFCaZx+49Zo+8zPWtwao+aK5oTWOe1FU2qlNy3yzilAPACIG6UO4NBA/fd7UuzjP6xwr+WZrZ5iRAoRD/iN1oK5G4ViYznWfMpAOLJ/txWdyLMQQKh77/2I9TRWueelPTgAq64K1FlP49e+et1GwNZIFy5bjpXMsaOH7APvu8UGyZXwGmVscD1eACB+wTFWWU6Db52n2XPwRZqnsewh5IDEx4diF7WUudjmQEeFrgv88GeNrqeRriagABCphnxmA5QfYi1i/s8ilLwXFYDUmrLukd1QGo2tXp5HVSnZW0dO2Pq1m1DDpVkReRItMNnb2JP7ANjERJe1pCxlZHVZgKo1e9UK24Pv/9ws7FcYU6koSTfflGZHXmyxlZfOtJJjIzYbReMYxIRmxkMwY3o2a4e6nePsu2Jl96HaeHU3NRBZJ/2AZwuXLkM9sRjFIPesogiFWoctXZjj1FhhrLltsMrVffPlkZzBRkp1Bks5zOQ+WMrhZA1kAUa22Z59B7CQjLJ773gPoeXkfpBdg8zUkH1ihwVYCft9YCLKdp1utDZqgtMt/VZYDUAzL8Lqe/zt5bJ73H3/+YXf4DqG7ept0RYwiB0lmR8h0XPt0Ily13QfgD0+zJiW+Wgvc2vzpRdbftkZQtKxCKIhryG0MMfXrr98K4HezEuII5OQDOrqWiCf8MwwIUsNCaDma7MiwK4GruHjVwBqK/vMN9oe3V9pz/PIKjo9dlyLFkVZ4pIcMh6ibVk8DPZ4lDF8/j3YScUlpkFcodFa32JbL7sChdp+C2Zvmo09Wyj1RzhWnCtXL8eWqYx1YMiSUVaOM/e19rjsBQGRjJ9mgE7NJ4Veq3EpuzSRQWLZL2fTgJcCTZaTRwGufCCoiKVfSW114y03k+G1g/dY5VSoLaxTJ6hl7vjoJmuthp2PKkw5G1KVSFflM0leBnvXBONjjDppBjavUne0oTaLZEzXsBcHU2sGS5kiq0XlQrBHjSqPBzHC2EQwezygH+uWwtGbUZAOYKU0ijXWMIMimr2smbp6kPHWTQE7goKipXfcPv35D7LXS0HXz/3MZt8DrGTqF55GkcF6pCyKhgayZgh2Xr12o2PBN3FPMKtijQoESKi1O+5dB5AWA4jH3GJtF4YqIEJ2mbqPVezH+p5UHMpFE5lCJIJAGt/aY30gnngRaj9OTaM5LMWzmtVBrBWyFtS/Va2k7JGOblQFzEHlgoSiehAxq4X7FA8QoHVO2ReyXJpDYLf26nyU0yJA6c9PP/Osve/OO60IkF62nMmoPUVRYJdDAVvDZ0c9BbFn6wWbUSBzrayt/dzjOCy0lGvUiOq9n1yHeCxFTxUWQ+wgu4XrDZPahDmozKcalLSR1OLXXHUZIewFtgrgTQQNgVBnis/yXr42G8stYH03TzuxNuvgXig/bpiaUBZhWrN1H/W7iEwKEvfkJcXZDz+cZh99oNIpCXsAoBZQ56tm72DdkgVpCeBCGnWQN+eFdEhPGrtVAHm6B7qn9dSbGYClPaxlDZylTkLAWQzRqxLVWWEJZwFeYw3KM50P9gPahQHeL1iy0NKy59g+9sIZMBVl3efFHjZBDZ0jlTXjNR1bTNmSDrC/TziSgy8ZJBnOZlIuAYdRfAQD5KsWPHg0D1Al1dZt3ODuWRCAaX19G5Zrr9gayFlS5iqbb/bsBEeSSE9hTyHvLou8wPLCk7Z26QIrPnHErWeYTPG5Quzpp3dgxdXjAI9tF291uX71AIlVgEursGcWiejZZ5932TEbNmxmXz/C91KwV2xzqi2S4K0RsGqE852IZj2M+5b2LjJAGKcAYwJWBXyXsU+FUlu2cfaRq4EAnbh4bFd5jlJaTwEgxT9db5nv2/179eWUclz2z8o1EwFryqKyFwusM4dq7Vv/8gPOGKwHqD9ALgFHsQJFkSiekKyBncKD+/+HCpCprJBpAORN65vz4C+mLbDOg4cwfQnTd+Dv9A5MAyDn94ObBkD0fN5UhvE2GR70KM5JMUSunCJhepwr/uh1/7sAkOHun07ueGW7JcCEXYLdkQrzJppb8vOVZYw8Tosp6Ic5gCdSBKfThCrnEPHwww87C6KryYhQYzQPdr8OAGIVRcPseRbvVQ0WNQ7DaUDqzwFYmKRnL3DsMtldyde2DO9shdnpZojRmo4VhOTdm7G0UYNyB8GpF16wlSb9cae6+Ng9NzrfX7Hvn33maQ5XvlgoJVk2Umo13I7TzNe1ZxMAKZaoGrryei6EGT4yI9AOFFRSc4ZwSCmyjTSZxfBR48mLU/sADZUELCZKKX5LOIiOcbAUA8yPA5oAkDGYjAJAbv5xs1O3iIUl+nINh4jMzExn/6FrU+NFuSdSFKiB9OgnUuwffs1nS4q32GAaWX54xnNAKOXztMNMX7xgoS2FxXkKtYOK7CNYRc1KTIXhWYln7yQsz1FYwgOWDhDUQtNA+QZiKh6E5bWS7AvZLengKJufSBq5+m81iRWKKz9lHeLlSy0LmTo12mm665CvZ6P8jGeffZZnmcGBKc0xn/1h6IXB9Nq/d7fdetMN9ssHf2FXEX6+b+8+W79uMw2pCg7/NYR2r+X5VZJP0ghrORgmYKLzzZ6JJ7KaTVkZKbZ21XLbuWM7TLsK5/n7z3fNs/ufbHIhrz4a+PJ35rCejKqiAZZVDA3MRO7dTOwM9DkKaTp50XzLBWDq5IA1b94iPvcRN55kPSZVhqT1+m81C8UiF6tRiiAxgNU81wFfY6oTK5AkbAiy8Qv2FyOXJoIapGM8f12Psj/Esm6CSafg5DCaajXYfcwGOHKHVP6+qZmMiviZHvY191CNODGeHbvz3KFWwIAP16FMmxSegxh9alQqn2WQg7YsgRQ8KZa0N40C+W2LdSgWZSQglAAChUO2E/Ap+5tArAl8aELrufXD3JXFhA7AKcxHHfh6aYZG0OzVYV/NgzIs1ZRDou/Lg3mAZoGs55pg7CsnJBqwQs0Nhb56wwaUFY+AC7GUlS3iTwPbfV5eK4N/p3s3CJCg19b1SjURxX3XVx/MSClApCjRa8r2wiVFcW8ExEwpQZwyQuCq7pUAkJuj/wQU8AAg0JTVJOd5KHy5MB+gR8dCNcY5UCYwZpV9o3t9/Ogxd/jXWrkVq4c9e3a7cPM6MVdplDRivyJAVgy8LJjgxYCb3lhTNNPg0PwVwKVmsBo4zlIMVZQYpHr2AowiAIQEoKm5oyVfbEl/hasz5/V5NIf0eT0Meti6zr5JII/HAswDgHjAkvPREkv3+7tP0hiVOoO5EC1FhRQz2I+sW7bEolDjSIHXyxo1CgC37+hJy2/strBZKTCrg516jjaOywIZpBGqDBABIMGsu338nSxKNNbFppY9iKzOhgUAsE6NswFqvMsmQi+huSoARAoF5W3IZELWe7KNm0tTpgoA6xQs76SkTJqKALSws71BEgWCBDE/BIAMQD2PZoxE8Owjmbs5rMl+jGllQWhtrSALyisQuxZYnvJX15onz+1gPPrVCJRdTRiv5yz4aLqdREXQyTiYyRqZCLCczc+fIdA5AsZ+V+8I9h6wVaMIfi+rtuQ5WRauFGjmqZqGRSX4sTOPmlHwpdIg6qEJJgBSaiSNJs1JWap9/xNz3rTiu/P75W49leWe9scA5urXb4uyTzxQ78b/H3poetb0t/zSUOSXs79yRYf+jSdcVWuYFCCf+o+a3xcm2sec8kOZR6zBvrLPoom8eH4OnvAxgLn1Vpx/zBLwYN+8djWqTeya2Ou1LvaxX2nffeiXj8LgTrLFTjGaZJU0mw8d3Gcf/9D7AT/IyUC9M8J6qfszayleR3yd2UdDlwbWWUC3zs4mu+66Sy06jft8cDcAUzLXSi4L62cz61cyza1iAPEcZTEwh5XlIsZ+whKPZch4TaDL6PBF+SEFSyONyzSuoxcyRB42Zt2dfXbZZVfTHGPdgCXcAAO8HeB3HNqw1EezaEDS6gWIoGHP2r0f9WoA64PG1/y582zpxVF29IVWmNGBtmAT4HWrrPQm+TwAB7CqoxjrgVqvAFYGaIBKAdKLiu9Q3inrBgBp5jpWrF2PesqLsPcLCds9w+fA6hCSRC6WTZNac5lTp2nw+vCMirGLyYE93YgSKgDlijJoerAekn/9McargtQ/etd7zZu8gdHmOhvB+skbMoMf4J3XBA35iWg7WonlGw23Sv7NqbMA9gybyLRU6+Z5fu6m9XbmwC6Y0WaXXEB+EkoDcBia6RF2ogglIT1EP/Zx2R6drSB3hKb8+q3LbRgFWQF5HZPezH8yfnPnp9mlF6yxjppS6wQYCeR+jo36WM9IuB3ZV2Y3XLAEMKzcmuWdzx6SRN9vyZx46x7Fguh4jf0U5ybEDjY33pg/8Za8OBOgjfyYVWn46DOXABKKK+qsg3vY0kP+E8refljdZyB6pOdkEXBN8xm70BAs21YCnEm5qfUhDcKMSCDerP1ao7TvioxQiI1VpljpjsgAeEAjXMBwKvauUk52QsqQwrKoVBac7EE0RQVWKsPgIDlkidSg3qopaFzmLPOMvcmhFGvFgkw2kiKWdAOgzAyJNi8AAhYw7k0lNqEB1D9k1ciCiDndi9pjBuvkmIAPgWWoHEbIxwEzYPwynke9WWtZU2GMD7PPdrMvj2jvYa9RncjlkZ0TxDwbsJSMEIvFri59/lzbfNnltv/IfsatD/WQr8ubUcaQwqeLsUvS/i82fFb2QmzqTqNeXWG+qFNkQVVdV0l9EWYrN3FveuIBD7FbZW1Xs3+GVH80yaX2OEw9GgOhQuQT1d6yxdU6p0XHn/pZrzUygT0Z662yQfwEeigbiGcvy0Ttx2qi6/W6WEuGpG7mecQyB/VnZZBFMydFeJGCwY9axJfrHmd/rqTmiYAEchqSjN4zhjohUyAljXflNSxcvIjvs0cwD2RHJqAgiga3UBdZfUqx2M88EpjYgtKjiznahLVTOfk2g4CUftTOfVwXk5kcK0ABVByNrCvLUI4MQBi6/rprbSfZIbp+L64pOhYCD6qPk5AGWtqwCmXMhGBpK9KLfJBHBICRETTOa40Bgk3oAbObPvrPq9zY+fqTnWTTzHcEqjnY2j5HjX7D9Te6Rv7x4ycdKSOJMSf1tScLCpUuihXlcjxG6P11112P9W0p+0cI6ug8t9aPcZbJzF1lL+3c7dRrc1CSaA1tZi9Mh9SzGPWjF89Iap9ByF7NAAtxgHfjrM9R1EsiFiiTSqpggc1+fM4OHAJ6USTpvrdQX6p+FNAwrM/Ig43k7HEhNnHHCESXJdgTT79CnRoDGJ7qMkIEGArkWbZ0MXt3iB0GVA/A0mphVprNig61VYux60LpIeLQ6qUAmRAYzqIm1N50/fXXMuYOOnWwAKBFnKGKqPEGQEelqss7doqaFBUzJL5Q1CrzsEQLItvsmRefd8HnoYDyGXNyUMC3kAVUCXBI9gpkBF8AO1lSqpYR2DGk8c090JiSumnKArX85xst++4Dnrnucm08/tYiC6lmFQlNdabGq65vnIW2YH+VfecbD7AGkTHiBaEIW8JxvOwEgLgvZ5EhBcg0APLna5nz2/5rGgB5ywp0+i+n78D0HXiLOzANgJzfw2MaAHHVzps+pLe+PzpReb6mAJA3BqD/TRQgfShACsnYkM3IApquDZx802FqKjQ5haBQNQtPkyOgQ2IMVlcHT5yyKwjrFgP9EMyhFBrN8Rx4ZEtRic1ALNZFAkYef/xx5MhXYquTYA899JBrJOYiNR6H9SKf1QYYb5LC93A4V6NBLFOpONQ0fPa557HU+Ib9/MGHYT8N2q23vds1vQ/Amr39ps2en+Ow+OtHHyHQuNhugv09S4cuis1vfP0+iunlvPdVzn5KTD99ljZsC5rxGd91tMQiE1JodtbRkElw4YqSlouJ28BhIB3GbjWMy+M02/xoskgm7SuGM4e1ff8619b+4ymue4Y7XMn+QoBHB4dWBTVH0wRWMS62rljMrRxSnv5slmXc9mtbid3Wu2++xhqLj9vm1UutgsPJ7p078SIOsFWoGJbiNb79hZcIJVxJyPirzoZAobnKSWlDIRDAgTKQQ2M1bK5wQA4pLpo5cChfoplGuw5VymIRq6ocsCEBBYVjE9OAkapAh3MpZpppdk9yXwR+uMHKDd+9ezeBh1gjZGY4Kf8sGo/KxDi4b7fd8d53E17+mF2waZNT9axauY77aqhMjjlLkyLY9x00d8IkleezqCEt2xbO/JaSOIvm4zAg1kuwu2ST0A8AMte+/RsCuPn5JNQFTRxEhjjor4VBdwwQTc3GVbApe7mvr+5+DcuzbtieqCAYR9kEBccRDv/cM88525cRGqsCPdRgiOD5qVGo/26mYZvI59ezUGM1DABE3xODWwBIDhYlsqRQuPEgTLYReRuLXskHi6S51cihWRZIUVLeAPTEEhau5mUfzMcOvNXTUK1I5aN7J4ufQQEeNP2cNRvjUg1Gb5pess3KJhyzjrkSzUGwneek6xykWaDxJJsFsdB0qKoAmJJXsIIUU7hXs2m4iuU2CntWTPhZNG56sV4Y6kdxBOhUzzUKAInFBk7h5b58FlnSiemoLAwvnrfUDa2wJpWtkM7B2NlhwSCUr/1+VFiyK+rESz6QsaUwdYEbsrKaCvkWyzyd91Bjeoxn0EZzULk6TYx7jSdnVcH9U8NbIJVCnNUYchZRsgjgnjgu+TkwwC183DMdED9/U9QfACCuGf/bZp4BGTQAH15SBCiQU9kG/Fn+31J3yHZLoNY8LOcK8vPd31+87SIHeqnBrqBLKZ50GFWwdij3O4jmewCHch16x2mc6X5rndIzFDClBk0vTQQ1QWTVoWvW+iAAUU0cAWidAGVSA+mAP5XDJLafFB6Cr6esrzwqF89S/npWyNR+MWmfvvVvrwbRvZ76+v4TgESyreK6ZREUD+Cgpq2s68IBFs/AZs5kPKoJXML923W6DNscFFSMEzVdGTbY8Ac4T36tUfpdYfFqiPkzFpTXoSZ6As0T5RXJJk7PUfdQ91Zj3qNeECOW581DV+ZHEJZP0TTTZZEn4EFryq8e+S2vPZNf4c5XX7Y0yuTRn2XhNckY1b9Xs1HZPlkZ5CrwWQROCpyX73cGDT4B8GIXC4hbDAO1rAzbHprV8+fl8G/JcEAJEsX6XQbIWEETXqN4JWt0IsDn8UP7bC1WXJXVTbZ7/zEaoqgP4majrIq3SV4vkLV2lMZidW2181g/U4i1DU17NfkExssiS0C1xucP/iHLPno/9juMrWjWPQHbGqdauLRfahQ5W0nmn8aXH5+ph73gRx9J+/3z+8gPqn9vfaV55cn2eJMvB4AIrPM0avSfejYOo3Og3oR97940pwTRe2tuaE11DFaek3JXRsh4SoDFHM1ziWWMFKIelWoojb00E8WQVCKCYU4XFLpsohLsmsScF1CbQ6CwbLFaaLTfcNXFFuLvZQYY4cUAACAASURBVCGxqBTOfVUfGwOMbeeiaKJBOujB0mT7i0/bpz55L7ZBBCaTFyUlZyDAkgaQApfTUtMhRpSQYTCXNaDXXnppu91y6812CvaxAK3wuagVKr2drV4Wz7cP258JiA69AB95h084K5IFC5YSxo5KgzX5uAJ7WecTyF6Sr386WSc+AmT5XLJ9eu7wMYuFJCHfwH7Wgzs/f6EdfhZAn2Zx7tZIguAJh6bR3kMgbwB1QBzjiIXFBgCHR1gr21BqNJDr1U1T+8iJQguKwB4obQ6qhQi7HAXkyfw8rIgayDyLtxzyd4YAY4IZEx2oUve/tstieb1VNKdPny5m3Y2kFoh1hATZHZ5BddQPW/zDd77XJtmnemsrbBgAJJBnFq7n4h1qDYNh1j4eYKfZm2o7sGNkKCDsMK/oGVh1xdh1S2ZaW9lp5odUHFi6MTY1FGtasNwi9LyLn4/FsTANO0eFNfey9wVRK6RlA/IN99IoZq4nsLfza1FmkpUc3W+TfQSMkznR2gZw4TvL9u2ptYtXpzilUyfztq2xxhLYy+ew53WP+NnLp+vs+4doPvKYFyYpqDvUMnIzscYZtJvXZtKDniB/oMvOAIA0dKJ4DIy0DuyGSmvJxGKvi0WxkZyKRVkAykyaqDk5acyRIVeLJPEe2k/UFG+AoCJLoRyArNd273FjSMQRzbV61Dv9NLbnoCCSvWUvik5la5VWYeHE2BR4qwZ0BA165X6IeDKTvThtEUqIAilBIdPAThebW3lGqlHaAUMT45KspULKxVC3/khh58PPDqF4GCAfTAqlMfaiXvb0buq7XvJpuHRHCpeCZKgfEgQgUR91dI8AE9YtTXn96kbYWFxrNjuV4ov7evkV2ywjE/8wGtavHj1lMeTosQpRs3jZIhrLswj91n1RLS/LHoVyL1y4zA4czqNeiXPWcbIQC0Kt04ml2vJNUTbWAgjCOiurW6liVWNXACIpb022rCJERKGsETghgEQKralAwiBAQoxRIRH4M58BQBT8zs8Mcl+lFBmmVtceq9pWdWwrtajuaybkBYWiVwByxCgXjLo6l9rTh7p8kD1ItrdNsjSjVmmEnFGC3avqH1lFKY/iCQK3txKC7YMtWlV5sS1dvtTdsCbsmbRR698oT8wLtbfAi6DQKAtkTX/qN0+wFgw7Nfb8RUutiMyWPnzk6lsbLBNQooMx0cUzmy3AlfOHrnXnrt3Oii2UrLHDKKXzC8+SN0g+0Kxk6rJ27pPygVAek1s1yl4wwev96h/JhDn39cUHCdxmD9P5YTV1sD5XCUqWEyi/brv1duqfbgCQE25fkPJbahCph2VDLKKOLDx7sJLTmN67b78jpEk5ovqlkTNQ7oYLbD9Kcy/uu2pdWeJOcm+TqWmXkrkk+6vyylKeGwQlBl0K4EQA+0MUe7oIEiNS5bD3l3GPpTbqZG1P4n3lGKBnJ3VNnxYMxvtqFO6HUKNHsrdlYtFVg/pj+45DzjLy2uuuY/41cG2FgG5z7DRZM1moS2YyX2MjglFqRWO7xRgk7KYbkOT0qWP2gXe/2/yZt+UQxxJQYEldKoLMbD67cpqaAWMKi0ttQe4Ke/qFl9mPA1HtlaHwj3RjJZNzYzbjfgfrqPakAYgQyuBLSk4HLMlnzchwqsx+vt/NHNR+ncx5RoCawDO5HgQAWJY8sMY9rYy79jkliAB/Z+mgHDPmhWpLnQdks6nzQC3jTABIgFeYFaEA+e43f0KdQQ00jnvCGOD4qJezwFJNIJtQjwJEuWyeXdqTATKtAPFMkWkA5M0LvOm/mb4D03fg7/kOTAMg5/fTmwZA9Hz+cgBkyhrek0MqFYjntfTf57jCngHw36UAKT3zVerfUQ6ULa7xKCBDzCyFEo7BzpI0Hp4XB+4z+FUvsmJY9/JE1c8dxG5gPXkdq1EhyKP9CEw4ya1V9KkQ/OA9H3LF/vd/8ANbh+S5ggyO+jak0wAggxzcQmGCReLJLBuTJJrl6SgQfvbzX2CxdMI2XbjNsglmfP6lnbZ85VoYkyeQS+daW9Np7KaWUijj9bt3D97uNEFo0CknIJxDwdfvu8+pMa695jp3qFIA+Usvv+wY8RU0V14+UEDQ3ywOIDDsOHSLWa8mnMCDThr5M7huyd0VjifWEAgIB2l8xylCd3018/ez84rv1LqgZDXI9VnbkUqLeSq7IIVqKzdDAc7PfW6urfjIC2RPrLREivt5WHnEh+IJy2HiZz/5iV0JMy+F5pCsMXpocCfSXDnEAWWYe19eVUcGSSBMKuMQONcOHz0BexlWvkAa1BKhMN4GYG/jBkHAaAf+zRlOqt1FMzhA8nWK8GCawWLUCQQJonHkzyFPoYkCEMTsbwH0UXGuJqLsxGQJFQyjOgHbJTX8cC2A4cbrcVgXY3IQOwBlUMi+rEG+ujxrMefSuecKz9Yh6KKLtrr8kKbGOn7VAwQ1ubyUf7oz3f7nb6tpjNEgpZGdS0MsgKZSHdL9AO6zfNVV84/oYA9TXOBHOZ9ziIkSzbUs5vn3I0E/iJWamoECCYJpJo7wszo0yttdapB6Dhyy8/JiEoXxuZXLouZrCAfvEBqciRz8pfyQrZevGoJ6P/7bpVbw7DX3xEYUy7gPWw6xI3VIDkQV04J39orVK9z47wAQEJgkICYQMEANHY19WUhVYKekPyuUXgegdBjK4xw2BZiNumYDrQieZSAMPb2+QItxFgE9C6kQdKgWGDXE8xiHES/VyQgqrF4otwpMV/NeIIsAC/0bZQdIlaFnIEBPFnP+ND50UBYIMArbUH7T+QVFjJNMZ98hq4cQxnAw0n+FfepapCTSa0jN0AZgo/sYzlhV07qNZy7wQACB1CBhfF8gXCIe4Hq/Rj6DskgcAKLQ5CkbLFlE8a+mQpo1Xz57owcAmWrGf+tX9a5xLVsyAT5qXu989RX72Ic/bC8zfxMTE51t0VEAWB3cpSqIpeEgTDmDw3sE6pqzqLpk27WW8Faxof15PYEYwTT2TwGWjDKngmBhStUmsEqAhxrPAkj1zLQOzMQ+S9Ydzr9cygjucRj3TyxLNc001mX7p8+g5o9+RgdXKRn0mlN2WJ5g9HN5IE4Rcm7j4Bl/+rY4t45MWX/9tbb8NwIdb3yPnz3d4hrl+kzKtwmneeVyH/gcGayDAkKaaRQvQHH2swd+ZDddd40DSHxgnP/w0d/ZCONIeRViSPqjBJE6TnZqATSu1P6W17cUUgLG3Djh/sl+T4C5npvGt+6X9gbd8xk0igWwaQN0gd9i63OfxDaVokD7xPKlufbEE8+iNuthvJLJQNNVuRiy1JJiRONAIIl+D+S5q8kZy3xQIyISVYiaVdrLgoKxUIQl6iXbE+xGtly4xVnW6LrSaepGYwUSifojlvdtAgQTw7QXteIVl11qPTS7ZtLsD6Ihfba8Dparrx0+gWXRCE1LPk8Ye4wf6x6zm0YUQDUNogEaaMAHjC+pHCdhvbJPYB8l9eADn8yx938j36nwpEZ5HoBZobR6JppjPow9NQP17xxYp32TpowUEGq8CKD43oeS/mD4fPSHNW8+nIR3u2Lj9bmo5+6sHOU/w/e/hwrkI98vc+uwGrR6H33fZY0wL2WVJm94gZMxNHEbYbHPSU1CBRIJiL8IRnCzFaDca6ZxtwBloxqrJWdLHTA6j//ei098SuJsu/oKj4JssBXbTQHG3L/6OmzrsPJRyOzLKD8b8WpPS463937sHhtHeSdWcj1WR2kQNGSBpwDmUGxVlLelvbgdYFTg6Lp1a8ldOeNyXQQqeMV32TCYjlRO3tDoBwAhBvtHLP9UMYCK9soIu/CSy2F2T9jxgnxAvH5bStZHwck8W4yaIIp1fwzwnNFqj+7Ya37hUagIs2zz9Sk2XBtv+awtFYTy3vyh1dZaCYDMeByh4R/C/Yti/2Gg2whr5yTPUFk0arrVNXWSJdJJLlmzLV29njD0EJsH4/vUaanaEtmr1TCvx6aGfDIYxIM0NTtQIcTAxA+j2dpE7gVTxuUNtMFc1tp06uQJ7n+LfeSu98DUb7f+hhobQwUSCKDozzWMAnxUD4Ra67BC08m74iGTwWxlbWaHq1BbpHvZu9elWpT1OBulEPIXutsYvzTlmnq87Xg5dR1LF8RlGOQo9CC/iEih/UKWU80oLGehcg0KZO0fG7CVCzKtms+TEOxvnXVVKFprrWGYvbRlxBIAtC4khLplCFXFqaO2IQ2CBNY2rBr26plae6qYMQ+WnhkXCSAZailzZ9nCjChbn0z2RIgPz7Db8gpKrYZ6MnXeUjtWVG492Nr0saaHRUewJyWw7wVQI0TTGE9g71ODkr2Vea1GfSvNYNV7IVqb2L92A4BIPbhkCco39hWReZQtJ2JIOnv4EM9fJJqSilrWPEBO7ncKf6c5qLm8epvADkCIWoV097l1SLZby2gqy77SibO4vmCyOl7BoicLklDK4oU2wPuMAJiFSznG796qD9jDegHMelqwsqLeGaHmmhDSzHozNMi4GOR5jPlZG3txH6Qe5SZT1vDZeTayi5rwRs09l6Z8hJ3OP2TLN6y3l4+TWcQcT0qKhkQSASg0h/UuBZCni/HT6vLVwhjXERFSjg45u82nn3vGLrvyUtb5QcBZcjK2xNhgfYhbn7QmSi0uQoIsKGezP2ezX8h2SoHOsqgSQUBEEkeE4PKVYxFCc1v1kr6kItGyI7WN5rNqrXCAQKmJ+xmzshGVOlxqAW0OUtKOUYuqfsqlFlQvVHuIskDOssYswvJV6s1XCSxvoTaTzZL2YR9qml2vvWa33HwDSsEe8iu6GVPR7CdPWCY5eEtWr7U9L+9AJQuIx2ePBfwYIe07IirOfvLzhwCBAKsgqszDpg6Yxk4VFXBeme2UcWcKT7vP003tftcHPoAa6CjZMFXUU9obQ6iPuXSRqPj3Iyh+/cgT/PHHAVvf8PWZn0rJHOZAsVbWT2X7pTImn3ziSbJbVrGWjNph8vaSk1Id0UW1iogyyjuTradUqSJkCZQ7ARChfVfnHt2DUmqbdM4FmqPKOIwHbO0AcIrm7BDCv1OGYjcgnDdr+qo1K7lZk9w/6i3Ah0isIcEzyQELtFnsURPnMg4LIZksWrDAWQ+uBIw9Jstd1qQT2GxNUvt1MDZEWFqYm2t7Dx6kju+xrRdvsx27DtiBPLJaAAEvvewSl3NSAdjSwb56HFvEoAAfe9ct17NOU4tyHUWoLWdzDulsbbItG9fb5pXLGeSEkkO0CQOQqYIIFE7tKsX/xLjGB+s/hLn8Ykga7PNdKEGaIfhMQtA4yzkthFr2yuuucnXL9+7/PgQF8gJ7BthPsPUkf6b4rJBg7bmQDhgzygWSwlfEBLkcVPzcA3xk3nPQ/T51eJdttABOkfhEBlTtLoWqSDljrEfKH9T+PT7gbRUnW+y7//YT9tIwzg7sde4X5ALAGtWjPuSwvTkA4t713K+/VtX413zd6QyQ6QyQv+b4mn7t6Tvw930HpgGQ8/v5TQMgUzXIn39Ob6cA0UHIk53rscCaImx67LA8rhTu678LANm788OTsthpQO48lyBhseW1Sav524Y3agqFdGVVLQ1EWIEUaMs3rLPHnnwCr/SF1kghuhLmviTaPTTgVfD9gMJyy5YtrmGylWBvMYIEEqgRW0MIZlVzt5WUYtFDEzyUA3ZYsB82FvG2aeM617zILzhte/cfsmOnCmkILLXUzPkE6RF4jdezlBl+AcOWhd1VOky9Z59+ygVS18AMuxUv5k4K/t2we9S8ViNz7rz5AB+xXHuBawIP4TP+5EsH8PfGTgS/ezXP1Ejr6KTRy4FILCl5lCnPoBK2c1hEtPOSlSRaoXnKWNABQWScQ/cttff9cgS7gFNO5SJGvuwSWvAbV4iuNxLmXf+82K6876QL3xzkUJyTONPWZydZEkHmUhz8+Ic/sq995asE9XXybwjD5GDiR7EuNcCp00UU6jSe+O8w2E1r1m+w+3/4Y4CBUexEltOAQ6EDu22Aw6C8hc/KYorDnxrPXLIDEdRM08GmFQ9wNcrjYPUphFMZICroxeo9QTB9DgdXHYJSkxNhqDa6w/5FWzbig59qZ06fcrYRAzzbIOT2dTwLMaeiua+P/Po3lsYBUgeeDRs3u0PWDlQtN954o2ueCfzQQBeL+JM3RtuPn+vmcBnumlCHsNNKxcYgMykNJUiCVdKUzF20mCZWuz2//UXAtgU0hlbZL1D59MI6m0sQsST+sgJR6LhskPxhGeoQFU3uiJoMtTT1s2gk1gHSBcHUkt2OGOD6peZYJgBbL89a6hbZk6URmB4p5QgH2XYaDmrydjMGxCgboAGusGOx2Ie4Z2dg0WVmZ2KpUM1BEcCPQ10zrxHBPQ+n+S6rM9lEKWxeTZSzWHfNnT/feRvXcD3KNNH97uRZy1pLyqRSmJM6rKbAYu6k6aGwd1lpVPIsZ8IiUyNXAI58xNVUGWc89ACA+CKXD+E9W7hmPUdZRMieKQCAR7+rcRDFeM7InOOUDAqG199VVtKAaoBxzSEvimDS7S+/YhuwmlOzS2PND4AslGvr5lmLGd7AmNahTvdYXvc6EAqcVOiprKwiaPDKpkbe/u28bx/2LgpAl/pDDW79LjDEo4jwWENpgRN4pZyAL90eb998tNk1qdUJEQgXz9yrgz0vhuay3CWOaRhJQ0ANbTVSWjt7nPWZFF/DPPMMmjhZsHTFSq0HLNNYk996E83TKZsIqVXU1CpnXvUSJCsLMKlZBALOhSm5Z+9ed490AFUDRlYO8jGXN3w4DSUFzWuhlqWTVGJqyui+61CrNUNNGNkdTTWr1ezR/ZkCQJwl1jnUXGzLKQT907eJkftfA4T8ObDjwRfaLAMW/DxCq2uqK1FyPUWYcziA0Rz3TJSVpGaTPrsLveezCEBUBpDs4XKZcy9gM7gIcDmO8RiFz/ceMhMaYOEP04DR2i5FkNQgaqApz2kIkM6LBpjYkhofYgTHshaLLf3UU0+6zU+qJTGIlbeiZ+MJ8KZ751gAk8xvH8dkDwFQXIQNkMJNV69cYY8DgLR2YhmCZ3YwQEMcVlW6Xqk3ZG3iNlTAfNnoqTkl+yjlAQkA0dzU8/DHhqOHpkgH610LzeIlWJgosLyTOSaVivaD9dg5NTP2i8Sop5EhteIGgnTJZbU5+JPLe762AUY4c7ERVnsjNkbdrIllNdWEu2YAnAMW8nr6fCko+Rrqm12DY5jGuK8fmUlYsMSiovj3Dybb7f+SZx+4+24sJA85qxIBj5q7yuPRmi07OjFQBeZrX1bTUQ1AzSOBcG/M/tB/f/eexD+pTH4PipwDQDQ2XY3Ba4i9KuzLA4pM2P0AIB++v8wVIFpfPeCI7N48FoMCpqTO8WJdn6Dx543aZf2aFYDmhBWT1SKw/Effv9+xgrdeeIHL9pI9jSxxrr8KP6NzXzVVsTaTZv4MLGB6eBajzKECVCOr12xwQOW/fu0+B7L82zfvs4H2ZgixQ4wLX9ux4zWY0ajqUDJGklE2gqeM1kWByVJkah9fsHCelZ4t8qgZAbvVWIyY77ElGjjJc+H5TTKGCvKLec9S1r4Z9okv/pNronZw/YOo7tatXWnPPP4bbFcWApij7oEZ3UND7dFX9gIABtjHv3KF9Vag2oEF//iTj8MUTrar3rvI2qtoSNKN9mIcitkvKz9JKCZZO7lYwtUBC+saAQuxCX3pNSyk2Ddokq5BYXmWIODseVg3TaDMQMERQ53gpVwK6h1/apA+Pk9IbCTSKWw723tQFHZBZuhlLmDxyGvvZx1rZn3/+D23m89Qr40Rgg4iYj4oWUbY/zrJ8mgYR8VU3OL4xIlJqOKaYWuzfz74ajcB8Vjv3JlpOTMD7dARgCDKHcQL5BaE2BDs5R1HG6wPfDs5i/WQZmsKisMhfqgFQGk5e3Uwe2kIr1VQcBJmeKN98kN3A/w0WDANzbriAmfVtfdsvVVhr7UwI5KaYa3VdNRgqdRoGQoex8qqe9jHdhU2WxHLQde4D2SRCPIFIiw6IcAu27zY5s1hr8uDAIGV1NnaFntl/3G75rY7AEAqrLCixiZYT2aiRoqNI6CZ+xgPCJCTJWATlSOMexEm1GyvY35L6bhg4WK3Vh/Hoke5RcpWW8q+I3KDGr0i5mgf7UB1oIyoZkCaWagFtN5rTKcuOhfq14XFJECI9rAe1BwJCXFkUTxpN73ndhtiLVCGhZjzPTy3TgArESaUP6HrYdLYYHMDBAtuLs1gNnyUFq3Wxzrb14G9EU3dAXJjuOWsIb7WMuBl1UPe1kzzlggdQDajoc3fSasWgfUnaw3CDcYPVkX92NkC6j7wVKHFpEjxNpe1J9wuuGAj9UYTAEAa5CbVxzDSAdMaGj1ZB7L+icbmrqik0NZuWA0B6YBtuz4bWzWIJcx9qUaSAcC019VyDtD+rL20R4oMLlR1jtb2WdRS+hnlo8gCVGoSgc/agJShJgKO6h5ZYIUBqvtxX/Tv+8W4Zy1Uw1+EA9URIpQMANhIYaL36gMUVMZCG2qZPQR8r1y5imeT6ELQpe7J5DzjAykhjZrwO//+7/bBD95tcTHhbl2PBazWuqSsjIu2buPP1QA5paialzIvUnk/P/aycfvVb37nQq9HWWMCIXysuJD7xn4kgF+gejvg0UlAB5053n/HXZCUjtlZ7JSG+XkRqGTHNMwaJTDkP7HC1df7vn6W/8cqjrNPSLAvn4FzUBg5Q5CVRKJqpa47sPeAtbd02ZVXXMtaVs41lziLtqjYKEDGREfqUiu8ArveLOx+Z7OHq6bcf/CwUwIvJ7MxDztgAVKpkEmU0zdDZwxnVxpDbZ8ByODniD/5ANb1kJXWcwZraK4HzIpH2T+LQPLTFkkdnc7rzWb/j6NmFBFOlrmXXHSR23vTGAO7d70GULuaNbmez856Sh2Vi2JyCJBQ7yk1t1Trv/7d01bd0MOeRp4ThIZM9spI9oBO1qiDZH80YpWXjGWbgJcZ2HDJZjGUulUA3y033mAzmT9I6awPa1ipobs4n65YuoK6r5HPCViZkWO79h22kBgAYuRQPViQtUhd3cD+y9g6w7Vdfd3VEMfCnKNAHVayjZxJV6xcw57cT71Xz36R5K5fY3CMcS7gvvQny9xzS37ffsge2ndl1UldK5Wx1LMM5wBZEMtqlTNCrEg11MXVnEekUlGdKbJJU1W7NZb02Pe+9VNngWWTzIVJiGpKRaIuEZHJowCRBZYUIJ5mAEaU/P8b7S3fnIH5J5v/efWNaQBkGgA5rwbk9MVM34Hz6g5MAyDn1eP4k4uZBkB0S/5yBcgUAPJGBchU7+FvAoDsePEuyMmKTMYLl0P0CqyazmJbEU8GQ0/vAIchCnI8cWXZ0y17pboapOsK0oatRn02GwBiLeFzIzC2ZF/zPNkfamJvQP6cg2pBTPdWDiiSw5+Afe4VGG0vwrZasWwxVgbkgnBQW0dORBeN6UQOrgpYfoxGXQg2K8Mw2SoIzrz48msIEuS9sQ6o72nCGx4bFIpNNbjaaGINUFxKARJF02jnqztc8zWExtxCGuqJHAyOw0xSc/a6m2+3T37hq9hK4b1Kgy+eAjsZNu7x43mO5a4DmgrVDhhlUlwUlZTj+5rAIWaEhlmPU76ImeZNI2aC4vTwfUts7f8ocV7uanapkYZJukVQwI/RRDl43yr70YmZhLS/xmf1tvWL51pakJcFchDX9f76V484H/FcLLuGJbkWo49ftRTmRTRjZienijRIg2bC1m/YaF/68lftkiuuBvDoo5lbhWcvjCiaVIfJR2mkiR3JfWnnoBPM5/AC+MiAZXi2FA9i7pFYYynci0EO0yrWXXguh1w1251tF/V1Do2WIVi2HXgCz6eQz8SCo4EsDwWYqwkkptMobGflfigfoYfmRx7S/Fgao/MIN5eqQM1iScAVZn+Sg5VOv1++I9m+9iAqiLQkDhQcBnnurTCEkxlb7fjvZssCRDY6NFSVn3Hg0CGCYXNpesTbrgP7GHd9+Fmnu0bcAJ9d+R2ynhLTSqCbDo5SDsh6zDVRObhILSBJuuxsZEUmFrqsbKJpaNfRqAzkHkhBEENzIIznOsT9lxWQDrQCQEpLy9wY0uFDoJRj+9PAPFl4ivDFba5hLGaXmvHzkPdLeRALyNGJ2kWMOHkx6+Bdzz2RF7Ast8TeVrNc4e6aDzqcK3dCVlZioqoB7Wxn+BUK81usdDHJdH1qrDRhoVFVi2cyDQpavTSdO5xneRLKLTVOZRnTSfNEaqRMQK0IgAM1gPW7lAoVHPLxBQAQw59eAZY01Thx0ewg/4NxpIN6kNRd3OdeABdZYAXSmBLAowO/gIH5PGc1GBRyqoPiEp5TLZ9BwKGacFKyBDDWpARRa0j2F5qPYrRP2YPJF1ng1BdvT7BvPYqKSCoBnqHAHj0TgUnFePkP0wRZRNbNKM+2niZ0BODEjMBQ7m+e8+/W+Izg30XR4Bxi7imjQPepGaaoLLPmA0DtfHUX8yADdme6s8Bq5tCcTl5DM2xqsSgFTHXBBJZdmBpaLtzSZRj0O4awArvVVPXBP1uZKmpG6+91APZY7A25zz0VRq3P6fGAVrAp4alKK+bzuHwG12j2IN1vLHQ+daunMfyXKEKmgI//9Zs2p55QBoDCSucw1xpg56dg4ROOlckEjeYFrGnPPf4szepg1zQ5yrqRwz3q4rMvIaNBtg/PPv+cA2sSmO9RzA0BBwIblbUjv/UwFDSyZHiKwPkKlFvXXHudGwcv73iV+5xJo4gGOeCRMgLUvJdSLItG1CkaZjUooaJokuu+CBTRPRhU7g4NA/mVC7jS85NljGzpFB4cC5s7BWA2HPbwwUPHCFeFUdlLeLiAPxRcAugUUOy5p2ocCGTjPvB9XbeAWOV8uHkFMNNNfghPzwGDM5RDxPsFc3/0Ggqf1R7UzdgRkNrNPDqWd4Rw2XJAkXW2fhmh2gAAIABJREFUHLuschq50YzRodEZVtuIrWLHgJ08U2bhrIHt3McJGhg+jBllfTgLNNQMMwiK1e+y+RqnTRmCokDrzMNfWGIf/m6xXUAWVRSgyfYXX3BNE62hYiMHMk+GtK+wbqiBpUwsMatdCXIOTPTkeHjGo2vK/BkLrPvvxQbnDV/3/tijEpkiWThnrHNFzf0fSrGP/rDy9fDzc6+rsauf8edzSSmkPUPzLYh7KwVnGs8okfW6hKZZMaxoAeabN210qp5Vi/V8jKDqRECeo+5eX3XJxTRve1Fu4ZHOmtkKePHII4/Ypz/zWTdnDh84YGfyT9nd73s3RAmkAOyZNTSVdryy2667/gZAywO2ZNkK9mbWHOoLuqpObZTNWqxxlHfsMOzpJZA3ythrqUNQwHkxB8IW0UQ79/XbL/+WcUWoMxYkacyHYR5YDNZXYygFIiFoHNizy668ZCtSvR7yHAaspLLGStoG7Jp719izvzhD8PFKapsWmpHbmUc5dtm75ll/k+YHoD9j0ReChdQfzkNK5AlZ3zBGTuWfgR29BmY0Dcujp60ZW7MuwIHlAOsJSTN5/t7kYVUwy1Cc0Uy//PLLbUx5FahaRob7HGifREZYPfkECtD1BtDWfdWetn/vCbvl+s2WzLyZQAUy1FRnnezhwXy23mEa3BMz7fDJJktBgBMdybrM3naGMPTfHCZPB0eiT14eZSvJ4qiqVlORRj3fC4libPMRTlY0WWxmjJXXtLF3o6JjfLc0DEBuweoLNnUC+5g3a+jjTz/L3DNbgC3WLVdcbFEgh118nh72ot9iEdTeb/bpj32Y/aTBHnnySdu2kWdGLRHig2q0c9iIr7DH8qosnuZ8EHZo3l4j1BcJdumGRRYzRC0KcaaqkGyRgQl79eBJS0ifa4vWbLSXXtvvchpmYKkahtJgNoSThIRIwNtwy1yQbcf27bEFEHe0z2rfleJR+4Ia7SI4SM0gdcMCajPVClU0yLUnZUAEEQHhLDVBB41SEWRkOZSQA7nhFPgRe7AUcUXkICTTnD6Npeyq9WvsFeZzIgDKXAC5XtYUgeZNAAyqndT0j0EdEcxaMQxA4o89F1R3wA8s4NjLJthrO1E79XfKopPaYwjAgF+y+uqc8LcaAJBqnhtxCdiiYceTEsbKgkWedxQq605AEX+LiwrAYhViAI36Eu5rJ+B0MgDu3LlzaD6nuVo1MzPVZZsp50r1vmr9DkgGaprPZd4cQ52TMy/TEheO295ny8iAWwdhBzUd41hEjnIyV2Ko99znYR0fo4ZwqjG+lK0hWyrVDQ5spSYNYq2VMlPzXUQcnQ0iAM5FJvAokf0BnCDVsPfKulJZXNpTtVdrzxYoM0xzWgBIFEBUI2uCau+j5OZdeeVV1OaEjgO+PPXMM+zzmc5KS814Kaa1hg3y35s3b6Lpf8pliEkluA2iVj4gxv69++2jH/2Yyy7yZr/vptYsgIikOkA5iH4QH1Zu3YoF3Cyn+jxO7at1uZU9TuQQkYDOQmrplFUp9zMSwo7slAa5vl9+fp6979u8BvuzFMgK7g7jnJAwK9btB/GQWKRSruP8E4/NazF7ytDAOPvQPJ6Tjx0izHtOdpYtW7OUPbCT6yrkPFTpagsRV1YD0BejxGmlJhTpSwqMl1/d6WovkWyGpJhlzx1kbxXQH0j9FsEePcLeIvLPadZtX4Dbm267CQX6Acgj9bYRIsAM1uoU1nW0Om7fPMnapTzGuwmZD+P57HjpJfboaK55pqv7Xe4I9ykeAHyCNbkaoFGZijG89wn+bVOLcneq7d2338YIQREFCCQQ7hRquwJsrqIAfWU9uBrl1DjXunrFMleva894F+BFazVOBNS7Ih+1kocySFZLF3aGkREzISW0kQOEsogapaCsChAE9TTKmz7Wvj7ArDIUgSn821DqWQHosgqTna8v58EorARbABxnUCOonnH3lbFU+h9LLe3OI27s+LOuDKHsi+AMofGq+l+qb51HZVOpOtbViiKdMW71pVwq/ZwIgEQXkWNVaT/9wa8gHrCXs86NYfkXGRHHfwMUMacErngxRgSCyF3Vs9fr/6Yy5f5gK/+//o931sB5+7d74+u/bm8x1TDxVBrv7Otva4H1zhqU/xWf/53dvel/PX0Hpu/A3+4OvPX6+M6v620ziCC5vNUa/M7Wt3d+/ef7K7yz/ZN90GV8/aUAwt/+7ng4GX/p9b+eAeLp16DKP+dGMaUI+X2O6ZsoQN7oK/97goi7KE9d4fn3arR5nC305Wzqz/39H1+/16vb75qU9ZXCY0/Cgps3bx75HU+iaiCIGmZ+J4chLxo4rkCEneYThE2NC7TEGoEG83yKcgXVhmFTIn/3HpjgylCQl74aqdEcAqqqahyjVcGCx06XIzUuo8kMo5gmQw6+rwkzaShR9CrkuBjGt/ysZZfV3T9qWfNzHWBR39ROMe9nO5FFK8BQ4bY6bKrJXY5VgQpN2QtlcHDz2IfAtMTCxxPuDGDB91YT4L3vyCkXxCrFyyUXb3XNihHAilKyRJYvX+aK3hOoOjZuusC2Y8MhOfypgjMuwH0m96Sa4EM/GlSSSI/y+Q597XX/3j8ennf/otnmwz7shYkZziGnr6HKbtuyxmbB9uoBZDly+DDgTb9duOUCx4ALIbivlntVxGErisNEKwc5NcASU1I5fGOVQHMxGfuibqxcfDn0VNDQzcJWZAfsNy8+bxOHnz4Oh1EU5FPhz4moN9Q8ViNcLNsU2G0KrhQgUImKRE3lmmqP77CCh1dx4MCNgV8y/ZpwVhchCurkz2Lti3UqtrcsSxRQqWDb35L38p73vt+2v/S/2XsP+L6v+tz/aEvWHh6yvCTv7Ti2Y8cZjuPsBQ1hXAoFQlhpC6G0/146bse9twVaKC2rrLI3WWTv4cR7W56SLWtPS7KsbUn/9/vISgKUhJL7f/XSvwSKbEv6jfM933M+53k+z/M8hr1SWeya6uFaVEHSfPIPF4VP//g0h4oBrls6zw0BAwFSwiGP5Be6Tunuo+N3F9YBG+iC9UCsXcFqDl9FHNTufeiBkAtoatdbKwe1Qg7dPYBBHrgkHQTCBSztnBvkIK8dlsCptg52rRu+7BwRzI+dzpx4qglUNgh1Ip3iBh5P5hA8yOFFo34tAVRq+Do8jNstqhpAJYjA997yA4Bs82NHu+GG+jNLnM2dNyd2SGuBVk5HpQfkJdxLArXJzOtO5pyWUgIsBlYmq14xF4THn8xhVSsggXiBWr3HswA77Rj1zwIJqXy/HwBjiM7EFkB8QWpVHVPpzkvheSu4BwbpOJboMPdlKUCPhzhtZAQk+hn/Du7lEYDYbkLXJT0k7s5iI2NuQx/AxVlAuEkoK1TyJHKI0/ZK0NaxHOBxVQtkO0ch6HwebeVKGIdyQogncMCza84uRNUB3oN2c3oAHwsHj1YY0e5GW53h8KdvLw7/xNwYXabIoGBOGijqdfM9S7x0MsaSdM7fDQDFzR09sWNxduks1pBJdA3i6c9alEVXei5kiGoFH/vRRx6J97LdogIk2nddSIdoHbZfbYAVkkK+DoEbbbLyUStIKKnssZszZr5ACHg9VDL4WGZW6GEoGONj+nU0IB1wQC9oySRsP1Q3jNoWjf7MmAf66Gr88gHulcWGf/6j/4AiZIz4+OS3sA6jE9NgUueK2TvpgPAJdFD6dT4kkQm6EkU9KMymYf/XiCLBebcYgriC9WYma6YgxVHWg2ZAf8H7XNZ0PeCdN76/bAiITAizuVj05RAYre3JXojlW26+JYIxTxMAa2fpKKA4HNZgK3IEwNC1fJj1xswZ72H93wWlVBHNKi2N8+NhFF9msEhWlM6aGcNlJT26VZ1xXa/atBGLmqfD+ks2hHt/9jj3fW9UEakM8rq40bmB9gOYqAyRAPFeV7XA5Rj96qc0P+q/bAAhFUDmbHSiNPFx/L4kuHlUEif+/nTWlArCicshb64lyLWAMajGQz7auuDBbwh0c0cfHe2EAgMmtQHoJdEckKxCIgaXC16osJAQI/yce4lVFIWDJHRK+PIfzA1/+vVaiIPJkM8G0jaE5557Lm7WjqWe9MmsO4mAcXqWa7szmlnzMoH2SgJkTK3xq8qk6L/JNz//C7ZZd36xOt6DflcC5PchQMyLklwazQhhPrEnWEbETBDu4Ti+/p3/SFAUA+C5jjawr56AdC9izbvjraMdz9/+yamoLD0DEHQSe5j169aGS2iaGGKtPo3iMJf16nnW/O3bt7F3pITrGOtprP2ZrGsZfLYCRHcDuqbx3Fte3BUu37AxPPXMc8ynWagnUDUAhJk/47ybSzbQJLIXDqBcXAWI1oISQWLQoN1sahdtvPp5HWcAsiddPmpFN/Zx4MHToR0boixImUIIhCmoLVLJw2rDIi2b30tbQ2gyH/f9G0A39Y1r1HTm9Pad27H/qw/v/9Nrwrn2YvYhgDcIvCTWpTSVTZAfA4ZZA3CpUmtt7QzPvlgBSE7gMVYoNeRZdLAOT4DIXbJiEeAcXd1zsBWkKSSRWmuYPeny664P9Yf2A/S+ENe+bZu3hvf84UdDM1ZYJyursB9aEF7YvJnvl4dbrr84TFcpovLDbmm6u1MhgM6grqjszsTesy3M5dvLSRg/RS5B00hm+McHO1BihnDjnBDeeEkZYc794cmn68KK1dPIDgCQT8OWiAl9ZgjbTOZiGsvYtImA/gcAy0tTQzdAYgEq3Yc2H0WlksT7WI6YgWYVbKiuumRNWDyrBHXvnvDDR54K7/3QHQCw2eHue36EKrg23Hz1irCKdeOn37s7zF+6OtTyYIc6UTrmY1V5GosriIzhocbwnrdeHwJWaEPaL7EP7jtyIvzwvq2hdGFpuPKGN0YFxC6UyjVYh2WSF/PHn7wuXq/KrQZEoyKk1rMRpIPf17pRm8Oy2XOjetGGhO6Yu+N9XxJrBoFh71MVkBL2NvYs2fCyiqnzJHZO7Hd57ImSdvUolCsgBCRMyuawDrJ27toFWU8ThgqQGaxtkpq97J1ZWPdUAWCXsn92A5ZmQoD0Q1alYpGXggppAFVNFzVvL+NwbiCRtUoCCws9cjpq8bqq7UvA4meAQOgQ3nbbNPa/FDrcT4bhTIlYrEghemeWZIRrrkStyjzcWdUYth88CblTxnsdYN4Wh4sIh1+6ZAGNFQ1x77rv3p9h2UVOH9d2P+qX933w/eGFraiKuIduvWN1GDkNgM467d5vPWUNKRBt/oeKWRsIXJ+sHySFrKNU2ajS2IvSWIsqaxTrpg4+XWNs8PD71kuTY66DpO9A3H8nosapQ1Wj8kYrohKuSwVWaq5H7q1TOJ+UziInh335CQj4G2+6JZ6PuqnlKvmdvazbqhOn8zOrWW++/o1vhJtu4WdYvyrYmyRhFnJ+8ay1F7XENVdfHa9lLaoQCS4zhlT6aJGpiv0oe+RFm64JmdQDvnez18zjsG7TRlSiehLvwbOCqmjrdf/8uTtnhjs+ewKgn9ychlM8n7lYCTRoLIzrnXPNuXIPjV/T2V/zyQUaOpeIvRZrxJpLabJpZLy6UDjQKFM4gYYgVLDMtRJsuGzukqiZhkLX9c9GlNEgdtZN9viVkD82IFRA4tug1QLpeM4AdoiZBShKSiGRXMdUlDSzVkyaOilmgUgUnMLCrYBrU8S+OJW1/dFHHieX7wXG8I1hHeN59NChaLm3AXsq75PHURSrftCOy/PJUcbN+sLGGm2nMsjueuTRp8kPmkOtf2msVbSlW7J4Pus6xChWV3OoVyqOH6FB7oJYPw+zbrXQVOP9c/TgnrDpkpXhAubsow8/ypkzlyaZc6juT1MvzKH5qyccPHYiTCfYXHVULWeV09QfPdrHsY+2Utt4zlF11YadXR/kuQclGxSyUZpJgEp8xWYC5u6xL14QFtxJExcfQ5DZvtZE6jebmTw3OW+HqTUlPbQAG2b8PTe08zwnqFmtn1VAWQi4dpTvORrS+nLCRz/0cdYY7JSHM3h/nCuCn9aM1iqKncYIkFGg4WUC5BUWEb9qk3+Nf399AM5rP+k4AfJqYzROgLz2DBr/ifER+K87AuMEyG/3tX19++c4AfIK9MvKJtbir7TE+nUJkFdeh9E//4YEyFOP3D5i+HUxh43H6Oa55JJLwne+812AqqxoD9BGaLIgjrYmPQJMdOjgeM7htoUu4xnR9iKFE4TgkCCyReFBiBS9eO2Ks+tasHfBwsUcP5PC89uUW+tlDZCNnP22t9xKZ+fhqDCwS9ODiwV9C8+biud8Vu7E0EghWzp7fgxj30tXnJ2/dh3NpUtXH3fBNwtM/VeLISkE1ToByWvx2+7gq4dNCZhe5BQFUwBsCdHLAdy78IJl0Y6pob4mHAbYNnRQYPvZ554PV2y8KtxNJ2M6r6EV24MJvJciDlyPPvUMOQLkCnAA4o1FhYbkSqIh47EbmUM0nsk7//6i8DePJYSiHOTNuMJn4W/beuJIuAxCZDa+tgkU3vvoQjOgV5l0GTZIKg0Ex3ft3hu7tarsmAYMns1B5XNf+ALd1rfSRWkuAeF5dFepBOmluG/F0uVwBR2WArQ83mS62s1yaKCz9iIOKnv27I6WUIKG5ZA5V2B7ZLeeh1gD3Dso2B3HKVjTFEMITOH1NdZV04zYjL87QbKQCF3YtqTz+uwSlBQwINAA9skohex+ywUU1A6onYOf4z+Fwv8ZQsy/8PF14S++UgGxxvUncLOpjkMVxFcOth2SIBMAVZ96/ClIkbSwaeOVsav8aX5vLT7ukwAGf4Ld2kpImRy6rurojssHSIt5BJyefD+qf5Se+3eBb9+DqhAl6Is5QOmpbDD7GGjYD2hw5MgRxj0xkh+Gok5iDg9zAE3RigewoAsQfBRUHYYcIoflPLgtKFlJh7bKDSX8dk4eZi41YzF28xvfEDq4JxqwAdBSSyJET+w0ftbXKLjpASmD6+A1dowmcc8JsjuOHnW8Hr6nDsbTPBMDviUe6AmLnWYCoTgq4PN8IAI5uYCMpbw3AeqtWOjYYao90yTAvmLAW0PXtVNIBkRUfeHhrrd3MBIgBqKbdWPX/wBWX0kcEAWqCyHPtHPz56cwNoLrqqx8nXb093Jo1HdasmAOCiMBh/0ETNsVK7Djz7QCbkjWqGrx3pcME+CQ/HFcJSq1U/vYWyeGz/yIYHXei0SHmSx2+gmsCph6gPRa2q05BEggOat9XSWh1aqVCglhPll5lNwaFEIoHSaiWDDHRuDKTkrjI4sK8aiHZKwCwCjivWVwH2vVMDF27aVEsKMQImcSgKtZAi2MmYSX19zX7cKq3Zg+046zIehev07miEoeP7yWdrdG4vW8gsc/CxQJ1IwCyHbFeoCNR9qfU4CMnnDPf/ADd51XhPgvv6gKGSM+njlQCAmhugurHO5lib52QGJDwyUt01jXMmAyp5DNMIEgH3M96gAjlhIC3gbo2QZoM501pwkgoIt1YztASg1KqQkc7NMZ+ySIiug9wX0ywIHfLJRC/n02hHYJVhiqx5568km6aTeExx55DBL6ROxs9n0uXES2D2O44eKrw2e/9nnmA/Y/rFdnAYXzudfs7BWUEphRLfPXf/O32BrOB4tAEcLPmIexF9C5mNwbgZXFhBNXYl+xceOmcN/PHotZHo6pSqJ05q3kpOSCCihJ9LgiqwSJHZSuzm6ygPYMczJkRBH3sfPb9aoS26F8yJ4sCKKYGUPHt9aI7cyD2VjmNUEgdgNcr4U8y6TzfB9e5UWMwYTsorBzL/c+IcwDdOj2sQ+0c49MYPwTzcrgGgj+RQIE8iMqQHjc4QQIIQCwb901P9z1VfKQuK9nsPcVAn5nA8wIYvdARCZCDGvBksK8y8jMiV3ZAoPOs18kQOL8Ov/5auXlKAHC5881YY6EL3zg53NEfvEx/vhr9aOPL9En8RHVJzGrPVrVmdmiQidfBSX7xAfeQHYWH49vA7gFhDcLywD1XoiAa6++JuxA4ZfLPb8Gj/hefn6Ee/5b3/gaa2ctGV5/yz3KXEZpmg/gyUUKXPDQxvxKZDx37S7HWnAJ690uSH/WE+wATxB+nc/ejONJWA+JvpO5MwxxsPHKywGUJO8mhIcg0jdduSHmlmhL2M0+VoG1zGksiaZA4hcCXE7b8LI65PgLXVjQkGOCEjJr0ej9efxB1K8QiAf5vXmqnbgeguM7ALmBHqMF1lBHMe9ZsqMzpAD2ZlmYURcNENDbzZrZxTrXBTj34GNkv5BPcdVNbw6PPv0CPAiBxK4LWGyWzZ5OZ/6M8NwzT0Qbuirm/tVXXknuQhv70bGYYfDkozvCpetWQApfDTB4JHbjb9++HdD0aLj04gvCNPbwVED1oS6APhpXkrCR7CA74kQP6pitdeGSWSFcuBCVWAfWLAm54S9/UMX9FsLVOKi95QpCwwnafuiRo2HKdNR67ECZvM9WCL4+Qg262eMTWPqmT8J+qIm6YVphqKMGOZeVFx7f3RQSIVemLyiD6IRwJxj9+isvCddddhHZXc8SIn4i/MHH/zJsffJFHquL6/hQuPX6jWEi1/In3703rKJJpRty8RTrfEbh1NDc0EkNUszeejD8zjXrQz/3o7lhgxAB3/3RPaGDJpmyBcvozkcJSXNIGuvO3CtHr9fJ7XZTnwuzVo1O+Nq9/VGNafe2ILEWgNYph1lHzUxQQSShaoONVnr9rP9zL0IC84qP/nozLAbYv7JiZlsq92kGe95J1MmSIAdQLV13/fXUh6M5eVpv9pjBwtqyh+adNah8tHeairp3B3N4JgRaHvtzKkH15yBAUjqaQxINHQPkf3RjgdTbhYUS1+1s90hoZ0xqIDf6UEEergMERzBixMzt774m7EapZj04kg4oDFFagALm+WdrqeXvCrupbV9AfY1ghrpgWqwPenshWQji/r13vC0qD47TYKOyr7a2MVyJJdQDDz5E/scNNOE0hQuvnxh66nJ5fxAfPEesu+Ierj3f6FqcQm3hh/uf46jlpN/v5p73+wchI1ahLtdGto79t48xsMbxHppKnSEIPxNgnIEKjRCequBUNrh3WK97lli3bl3YAQno72sDWMS+LRDt+m8doiLsCEqeBdSaDz36CGqFA1H90cK+OBWy4DjK5RVkVjxHOPjvvOGN4Z8/+0/hzg9+kIaYqnAPTTyf/dRnIH72RhVDEa/f/dvaUaJMsupxGo0yJxaHy6+6JmbC1WJlp+Cug1qgkD3RhpB8Prdu3xHXapUQXyTn6U9phJIQ97yTh+g2nX3ZphUV2hJP1s8qSTZj/TuM6n0OAP7wcAr7OTVXWg57la5oXajGaGqBeaxtqIl1dhmNC5t5L6pup5tHQ21yzgYT9mbrFH9Ga7P5KD+1NVVxUltdEcPNz9IMkcnaWYLC3XHcjv1iO80AHZAkl2N/W0P9P5WayIy8hShyRhgLMz7KIdmuu/7GmA13390/pR7PJJ/jUmrzUzEHciF7tWHsB7kOL27dES18p3Nv7YIAm0nI+NYtO8hwvDDauroeN/JePBcsmFcWG9Hy2D9t5NBea+yQqx3zi+RNniIv5K4/eC/rXwevZV8kQM6iBu1E6TF//pIYWP/4M5uxy10Z+tnnT0GMt7B3DLBeGILufTdA9mOsyanhYksE36O0jHPIes5Mv1NfvzjO5fl37oxnCskq1aWuCTns0SpArdWd60tRKKdR10qSSX6oYLcpppGzlw0/+dREEoPaaTVWkfPXRiPeissg+X+H+wNVbSIqbQjfRAjdbM6pnilGCRCtRMcJkF+uZ8YVIK9W441/b3wExkfg/94RGCdA/u+9Nr/OKxsnQByl31wBIgYx+vGyAkSc9T+iAPll8sPH+w0JkN0v3jWi7cdETr/HATIlALZs3RYPutNnlAJwTyPEuZ4g04qQAiiWS2ehUulDyPzfdtuthGQS2sdhj7aiGI6qFVEGwOVhVBR2dO3HMzaHwL1mAIBL6dxso4Nb/2W7aYY4oHvAb21piNYjBslFaTmFdjIH4oKJU1BfHI5kzFVXXxe+//0fhrPpeVEy76HJgOlGOtDuphC38/q2N78F8LYxqiYOQJYYEt4MwKeSQnuWneRHTJw2M0rWi5HSL1k4D1BLOy9sg3gfdh97cNMaZs68heHRx5/G5qmfzI3VHCboxOeA+Bidp+l0+0qCJHNAGxRIhoSQANFq5WzXabpWCRX9uzXh89tzQnH+BLoYG0Mqnq7Ly1AxlJMJgk/2TLxzayCH8jnAtdLtZ8ecxXgOQEg99gwnANrNUJgDMHiWQ+Y21CJXX3NdfC+1HL6mzeS9894SsbPZvocQVrryh+hkUp2Sg/dwMQc+O5Ecp+cJi5fkKoEY+QK5I+9/3wdih1sah4yDdPp5oBQs18rJwG3tWDpQrZyj62p6CfJ3DgD++1TIpUYOFUrq9Vg+ROf/JVid6fM/n4OPwLIS/AZ8nQWV7dz7/H9fF/7lvtHDWlXlsTAbiw8PgrrVCES28N61KbqF7j3HRFLIz0WLFwHATwkvvLCZ51gfO+QE4LRfyIqZDENRyt/GocMOLPNjJHEMt5SIOg6osWzZspc6wZ0nviaB2e3bdkSLizKut/NAn/ZzHIwE8LR4EYQVUPYwY6e8hE8LHaNz6bJtB+gxCLy0FPslAPd6AJkKACpDHU9xcJfoMDhVEmSiKhE6fqvJntBrX8s2rYS0enDMouqDDkhtmDxECcpKeOi9r1JFiwhP9s53FU9d/E4Kh8G9dLl68FdZYVekRMhObLcKeWxB+nzmsISQnvj6Zyu/lyD0sD5r1pxIChrm3QmYIlmBi3EMsx7hHspgfDwoagl1DlBZAkQbrGhXBFBu4G4x2S3K+iXp7KQVAPD3Bvl5yQBf5wCHQEEM7wtJAH3WBbu1X/N3tav7w1vzwt9/G/CS96JNmYou81oaAabssLTrVnsBFV7Cr1qXFOHR7OHZoOpkuvHSUwmoQldTAAAgAElEQVRnRukgAaIVVhrPcYBQ4kKUHwJc3YDl5tVIdtg1mcFaJfFkcK0Lr2SH79Vr4bKuRZlhuB5u7SzVrsnDscSuyiYBaMfB/AtJIQ+7ep0LZLgGp3C49rnkNASCvNZ+Y8wWJMadRBus89vAK8mP8/82tsA75h9522hOyNjH137aGN+j9n61vJ9tdM2XTC2JqhWto7Qhwn8vrFq+JDTWVGEN1hFVICOsz6laUlTWALDM5xr1kqlUH6ayjmyDcN1F9pL5BNp85ELIDfFCcQaChCZwFeBencsk5tlE7bC4Rl6/A6zx2hzt2rGLwOmqGGhrIGs6c3Q9JGs3Xe0/ufd+rKIaI/A2mg+TENYTyqsKZx7d+ipDDGotxZPcefv4E4+HN7/ltvCpT32CgNVVzH2stLRZAoCVGGgFsB6AXHM8BSsd6wzmmcBFO1kSEoVRARI7KUc7KsdIELfIJACmHO25eK+qW7Tp0zLJe0i7M+/RLpUn/NmA8A7WM9dFQb+pzJvNzz0V86VyC1hXt+yh2/x0yCYst5PX1sPjCd4n8Xp9nyo2RghkElhMkABh0eslHPqHf7IgvPdzx/Htz4YcHw4bLyW0+3B5JOW7AMJa6bDvN9CZLt1hgJxkSGKtVKLV4nm7r1fOiV+H/Iglx68gQGL5wHz9AlZZd37h1Pk1U/XHaEbIP9xOF+t/4OMLdxPgDOieixpn5rRiVI2VkB9nw3p84lXs/fC73412bFdi61jDvV3ONRggePyt730XNyAd5uzFx1HRzceycYA9jlUktFTV8piEhlfWsS+U0BzAvU1ncWb+xHCM7xVgC9jLHJhMBkAFCr+Nm64gj+rx8L73vwfSORVlzTMQnPUEpK+NHf5awFRDCO5AeahqKVslJGv5IAMxiT1z9U0vk0IjdUWhChC2kHokAdDtELWQ9+A0Hkdg+3s/+B6e+xeGCzcVYoGFGgAFSAKEA26XcR+gIMEHtA11CMQwa03MYmqhaaGyPlx02TXhKHZTp6kzMlEiJRMgvv6ytazP7WHv7m0oZGdHda6qmzJUFD092BkdPhhasI7cu7My3Pn+d3MvpLLmlVP71MX9aP7cMhQ0ZEh5DwAqDmM1NoKN5RlUA0fbUdE8cyq8f9PEUIg11dnh1LCl9kz46o5O6rXEcMvshLBx0Uxsl5JQbFSGHfuGw+pLsLdBhbF5y0HuL+Ygr7UAUjWFPdh8MFwxQxvztQpip7KrP9RyL/SjgiqcUghZ1heWzJkebrry4hjq7l6Umz8J27KesPbi1eG+n34hXLp6cejBi3/621HE/MLH7scg/ofprM9FsZODyo4aZ/8L2wB7ySnB9ohdBeB8HvsiICOv46oPLg6n95lLlAYxtR3gewpKgiLGpiYsuXyUmOuthsSArHANd00vB6zVhlJ7w6XrqWVf8VGzF1/+aK2ILSX3diJ1nAR+Jp39bVjmZBOQPcg8fBHw2trNPWWOuWiQGNns2yXmqtFA0EA23I9+8kOsf94am2eSsOapxJJSAuAC1sFsVBmJ7U3YX2GBRY3DL5ABciZ0dwxC1tBwxGcb9lcnISA6eZ8476H4gLC6bjJzfWO4H8snCWFz6yQMVBtM0V4pb0KYgcXQLiwlk1hHEgnhdn+/iXDz/ft3xZ9zT/7Z/Q+wDkJycDHXot6zSWnDO2wcYfrWFGJFpWVYGsQhyg/WzzHiQ5WH+5xNDNbursnulb3s3dYiNjKYM+carW2mYLBWP2Y+mZ8zwt6ylEBt80Cs49yDBfRtWLJpwaYM8/dUac6grqqEJFK94b4rkO0eLdFcBAGRizIjUzUK19HmIcn7NHPr2OslQBppFuiFVC6dPYdazf1qiIDwsmj9e/DA/vCmW28lR66auqkJVQFqBAgK9xUBe5swtrDPDQJUJzL3JPStdfpRGFgPmTd4mvrEPJC91B+zSmeFr/7ZBeHOT5ezbhTGeu0MuT5ZKRBy1CqneH0pkAOzsH+trWvkvdayPyRiY3UiNnslJkLqq/ZBrZnBHFMBqPK4f7iHhrDGWB9Zd6haGG1GmRvr7bWQRJJB2o6ZzWLdteaiteftxRKYr5CHrAk1EHYdzN+53DursNJ9FuL9KHVsK7XZwqVYwLF/zaOBR5X0/djUqQTR6rOTtWz1RReFPdiQTuJ7ZczvWkjNeSiebCayzjR0fT+NVs8+tzmqGM0w9Px34YWrIlFwy003haefegLy5unwkQ/fGVYsWxQqUQ1OpFnD/V5Fktf3URTl1pA33HhT+Nd//UokR37/zvdyDvxubHSzOa8ZojAVdVohuR8Gzh84fCwSof2MXU0j9siqJqlHVONYa2eixB+iUBnSApamK9sTfK6onuRnKr64BuKD84F1A/v1EPPUP9sgYSOY+ksD2K1XJEwkjrqYu9aMEllmdc1AsW8enOuLxJYK4DRr6B7UOafOhKyk/PDRu/6Mmj4P28IiCHMKJ6xpczmvqnT5eQXI+WaZlyywfq574T+wK4/+6OsDcF776cYVIK82RuMKkNeeQeM/MT4C/3VHYJwA+e2+tq9v/xxXgPwqAmTUDsvG1fP1za8Rgv7zRMioX+hLapBf1wLr8O4/HZlKp72Ar11Zg4BLWtqkUjRqObVw0TL+fpRckMro4bxwxVKAFLqwkSm/+x1vD6cb6+nmxKYDf20DUm2nGQJEtJvasMh777s/HhC0olL6nE4xr6zd0FnlzvolC87LCOnBLsgt8KyPbi8AmoSGQeweVA9zUE0rnBbl8x4A7L6xE+end98dO65+9x3v5HCZFzu9JEDoq4n2GNr8zOCAW2+4MWCo8vTD5fvD777tzRGMnwFI08Th3LBcOwQlYIomTcUCAvk/RfYSOorqGvBkpmu0VV9ZO745BHmglADRdmowdl5xwMDTdvNfLwpX/eWW8J63vykUgIJ0YSGQSfjtpRySWisPhFxAVO1Y7ByUAJgMoGYH9XTGy2rbsN5dSOsN6zPQcA+Hr1IOarM5uKm8OE43WjoKCgmPGrq5KwjvO8KBJgebMvxrOHDkc90WxUNMC4e546ghtM0QjFWVcTF+9nY+eoidSOf+i/itCyhqOWSnrrYmMU+AuTgBa4VsQMF0AB87y1TWqERw/B948EHGdVZYjrWB5Idd9AKadsPZiVYMUPV7V6aEv/mmmSF050NyLQTEqUEenoNCyEwKQWm9eA3UnMVjHUWdoSrFTAiDrk+jrlgEQNBCLokd2c0APALjElWqA6ZAsg3QNSW4bqilIIBg6SHk+XbGr1y5MnbKN3GgXXPROoDFwBg8F4GpRRBgdsx3AZwKwM3Ar1u7L7vPBMAlkFLp1DPYXJB27dr1zEmBVgIY8Wb3kGs3tQfmUv7sc9gJPQFAIYF7wUDzSl6H6gZJDDM9yniPKTy+hJMH10be10wO9oIG3rzdgOqCyyqDtOOys1LgQHs5D1h5jO127Br8ee2VnK92/+7n0D0N8K/HLvtIgKDY4vr6fcFex6CLa5fNY2txYf5HAs/h3B1gvtFvRsfuqDIlj+6+AciYmtqaaDPmtXa8/V4T95OZL84lgQevXwHj3MPjqDQx9Nh5EuexFkAR9LZrfVRRY8e+71GwQ0uw//He0vDFewiRBjCS0DR8Vqs2CUEJUW0bnA/aZdiROREgPQtgtZNr1oRV0gXLF4fMjBQO4/nRAksSSlBGgGovhGdR0WTGfSiSWL6uLK7P0uVLw5NPPRXnvASSQaKZrH++XgEcyQRb3O0SdC3yQ9JP8MbDs+Mw6gENQMXP+KHtlSSInZ0+j+/V3BSBNq+r33NtH1OAjJUBv2iD9YuH1LGsB6WBKXQEZiZh4cQcnTt/flxT77nn3qi8GBIk4j04DvkA6WtWrQxttadCE5YhCwDARiAwkyC5Hn3g0bAJMvkUChlVBt2gBmkAX9//8U+jdYqd9HmQTkOqj3SO4DEHXNN530WEBBRwabX2iTlCXJPL8YTvhfDauW17qMbmTWLv8iuuREk0JTyO378ZRQcOHcFi7RyWHXS2A5SkQ5Loz/69H/wwqtueJET1ZjpyJU61civlPt9Px3ABgLCAiKSG7J3zYCxfJQJqzPFhyGfvD2kGCSnJTwkQs6cFLkYtsBxVbZsAMgGwVN95TwhKHABol0zNpJXaNcr5JuGnEk4VlzZcy9lnfO4J3LdVKEb0M0+bkB+2YKd4HPB6YvF0VDT07zNmialYR0GASIYJrBjQbUaDBMi5SID0hh//PwvCOz8DoM54FtKVeyEA0H4ApWyeVwsRQ2/bWRP7z9FZDcEdCN3uZuFyDnbTKT6qJHqlx+XLoMirFWgWH2ZXvbJ/I/4m//DFD02P5MfY/BP0Hc0VGXsenhNCLuqc+Or3IumnKoQ/a8GWw315EpK7BPC9Xysp7stV1Au9KBY6sXNau3oVc6gAoPGN4Y033Bjeftubw6c/8QkCeWeFG2+5kQHrDYNnT4dzqEZ6qQ8KWMtJ0A0UHmEQFegputQPHiG/iXE4ixKtHUvNHPbpSgDE7MLJ0QLpHNegeAb2LShIlkACGrLb09sVO3/zUJ2aQaN6VCWhrdVbnt8c1+ZE1E5mnJUBMm7bvYvxHoiWOnXY4Bxh/l5/9bXMz+ZQxHoBpxXtjnzPZYsWhp9+/zvhTe9fBVmDfSD1hNkd6cxBtvz4HCy8MASnA7Kx0A9ZfPRIZThZ0waYyP5Mps1FG64OL+7ax/2ZQfYVmUeEd/f1YQmKcsVxu/ii1TQPAG5iJdWAB75kZmNtE80nKDGGkth75sTcgpMQ7Y0oHvNRxmmrlol6Kpm6LNlmE+byWQLX99V2h6N7qsKf3Lw4JKMCOIkn/5OV7eFR1AQzy0rCdVN7w+oS1v+eZGx/WsJjT58OSy/MCNNnTwmHjp9kniexR+aEXBRmQ1zX5YvmRRVhA9eivOF0OACGnz+3MAzxXibkoqgZIo9oelG47nKAxRtR9LzKx8jTzaG6HpIoCWUBa0TihIKw7KrRPImRSkLSu1EzJmcBkLeFbXSXm8uwatWaSHJnsQduuvPCMHysiPWmHIUFllsoH5IZA1UXZ7CV0o6qDGufBZcSgPIrPmoOJkXSf4C123o4g993/ZHwSjewDjXvkDlwrJ2t5HlM4P7sREWzmfyIycxF90attLQfuvbmm+Jj1EN+3H3v3dHy521vugUClbwH6sqj1KlmEcwFRF5DLkcC6o/E/k7mCvkB1M9nmjshT8jeakU5e5rmA2qPLuZ3ZQN7PG+hphFFR2kauQ1vhwyyW30IhQH5IKdO0MHfEX73PbeGFPaCVMLV8woBsJmL9U3cR4D8N954HT9XSc2JypO18HOf+wK1VElYsXxVWHbTpDg6z373JJZyqDIIGjnLfCzi3jlrDUHt6f5nA4a/a8C5e67rerT8pH7oRM1lU4p1yhFqD1U1HdjAzZm7IDZ5uObGvDYbUVBZdKowpgnEgkqVSCr1iXV4DqSGdryjZMNAOM6eZh1gt711zwWoyNyH90PgW9cYBi6BYgPQAWqvGTy2TTmTqSVtvNLO0k/V7jbIxNfOfm2el7kiMSyc97IPUnYZTQYnIBU2kRFSjs1jNYRCV3cfYzuqHCqaODmqyyfyVTss7z/rjBTmzFf+8sLwsX85xvdQe7Nv25yTA/g+bRJqdOqUChTbmszOmbuQs0Vz2L2vnHMKxWliamy0KuEsUEnmkFZWnYDqWqcpYTSE+6zZSXGvOhvrDFUe5p1pOeuHdbTEUDkNbSe17YKwmAx5b9ZI1YlDseknl3NYO9Z7COXYcyaH56nb+xmDI1hlrb54Xcw7m8geWEhtsRlbxjwJEMj3Ah5Hcj9H20MUuypMWyEsGqkVp1PfW7tKch4g7+Ng+ZHYGHOG+9NmupkQA88+92y48Ybrwwn2iW1bXwhvf9ubyDd5PlxOk5PnQOfY9773fer2VWHHzt1xXn/4I38Uazltut73gTvCTtZn54drXit2sIW8/gbq0kmcM09IhnM9+mFDbRSzuUcljvauKrFy3Q/4qg1woiSWeyL7dMXnR8nXhR/eEVXg1g/mkUnQJfF+pzGf5jKXTpPDV8Z51GttFooqD61hLTQk7UxKUX1jvVNHA04P64jZXd4r51BzpbKuDpwZCf/zb/6RNYZ6MQnS9BweAazNkZB5pQWWIACfL2VpML9H/ax/84/XB+C89vOOEyCvNkbjBMhrz6Dxnxgfgf+6IzBOgPx2X9vXt3+OEyDnwZiXsnB/0QLr1yVAflkFMoqB/IcJkC1Pvm9kGR0/Fnpa9Oh5u/mFLbFg7QV0ycrJ5+DfwvcTsX44GhYsXwYpQDAhh/CL6XrMoytskOI+nwyQzjbCDin0cgFxmgDDqk7VAEBMBCzGGx2w7kIk8BbzVXRo2t1v92QdhfM5HksrHz3gBYlz7JYCNG4CELNDzsL5OJ7zNkunZubT2V0fO76W0Dlmh5O+6c0ApxuwSJlIsPYRgJJ2PL4F3jo5sJhTYXdgFqfGFgC6WtQATXhPvwMCJJmDfDc2Eb5/u+wnAf5to+guLpkZnqPTEJkHnUOEV9Ph2N2PDJqgzm4A1RGA6TQOgsOGI9MJ1MfhMgVpe252enj847PD9X+9LfzeW95A5yVgPmmhU4tyQwrdrfPwFh8A7LXzSKKjj8I8DzKgioLaziFBazuLLLAH6D6yW70Za6WlHNb8EOyze38/762QrtcHHnsylJTODQcJbM8pmBQVAnrw6q9vF9vm55+NoKvqFv2pM+jU09pIoNrOdrv4VUdkcMi3y9lDqZ1x6fFa4HOB7HsGxX86wK72ZBJYZgeoulkAMVFDJ5vdeVPoPNd2y6LfrvlKgGhVN3fdVhw+e29btGeahGJCO475AN3HeSzfhwcFr51AsWC9nVn6zHfTrTWNQ6v+8CqMGiFYykpncmAQmCYYlOfwACgIJVgumO28EKg/hoWBAKeHb62itIHysCs5dJpruZ1OPju8BWMz6GRtPw36Q9d86azpgJUoKFAXCOwZpJ0NMHqQg6Tqg7VrL+F5E2MOyi5sxSYLMvH6BL1TAD0lYnLp6tYKTlXJNN7PKd6n4Ekhc9pxzWQc0lAA9fF4bXR61kHoqAqJALe5Bv4c9+EgB9gUDr8TuB8HIPDMK9BeSjWQ3Xq+3wKAPO8b0VZJGu8TH0cSSEDeeRS9uJnXWj2pOzjFfemh2k5J8wW0y9A2zYPiGTrZMlQ/QAKcYx5Iftit6VgITkhCGhppeKzgp4BEE2NrholBoYafG8zpgTCR5/eaSiqoivCgKCCczEFRpYvXxg7Qj79revjcTzqiwsc5OqreKIjzxfn1IgogyZZugBff65DjGu29mmLWwIXYQhBHTo5QEWObGrZjryOhqEWJapXpKL5OAiRoWWFY69z5AjojHK53RvWHXavadCwCQBAYymX8XZTt3pfAkGDV2kTA3a4+7aTt9nOhdU5opeLPey+NKUEcbwkDx8cx8Jr4b6OLs/DzmLXBy1D0vxc+5jUe80T0dSZgFVFIB2cRNoSCQtPwC3/k0ccjsTVEF3IW97AWDUuwBysAWM8DpOhqawpZKPYkBSSXHnzquVCKui2da7Ro8TI83ndirUEHKB3MTzzzfCjBpiITBVmiiiRRfOb2GGiusq0ALkJLv3TWoRzGYxKqqmLG1c5Zu3i179MjfC/Kv05UJmeYrx0opkBuoh3EnFIykbjuZyBbtOFy/iXxWH7Vh1/iTVDK+eE9LAGpT7yKpqgQZK+Iyh3Wuah6cXz5n/NR4iwJ9la7imjPJAV+HlDwq1ZyWemQWJBFWmalM16VAD4GxKrAUi3n800GoDzD3D/H47kfmcdjvo/rgR7iWlJ1kbZ6pLIaS7wmSElINo2uWIsGAZuT2AfEKZy34nwSICYseU99649mhrd+5ki0Dkkg2HsFAHI/CsQE1p9cxjOfveAgYFtTC7kE9Jtm4wefjrXQGfYxA35bWaui/VQkJ87nc7wkK3314vJlAuQVhIlzkf9/6c4Z4YOfrxp93Eiu2EA99vijj6tqLlU7EMY/5tpEZml0TqdH9QxEDe+FDog458ygmTtrGjlhWL3onQ6wBLoUvoMX/6F9B8Pt7/i9kM89uADbzVAP+YJ1JOxaGEQR2kGWSDd5PTkSR9i/pIENHgdQ66BbVnXZIGPT1M6eC0lQTzt8EvN+hKaEHtbOxResCA2sD16LZAipIuygFiyYG20Ue3kNWj5mAVIuY305DXmtz7zKGtVhLQCxz2zZEqbRrHHNdTcyn/fRLHEsrLlwTbz/UwGYu1FTZPNnSVubNgQky1YnhqoDANCo0FKTRqL6ggnwEvnRD9k7SO2TwNxuIDPmZA0BvsOoDyobw4IVFwWubjjJ/pVKA8WkqUWQ8EmQxNnc67k0L2CHhc3n8qWEhcuHoUKogERpbWgDiHRfYXZRX7l2H2HvM2ehhKBlidIkxiCD6zDMfdg3nByqzyaECgDEG2flhFm81oMEmh/uywg/qeHeYft/68KUsHEe2WoDaeEQmRFV9W2hoQXyclYIedRsuypbAVsvCH0tqOm4ziVaijF/jqISrmpnP2CTyaDxgZsGQmUGQdyEWkOoXPjWOeHMU03hWVRTuUUzCTDXsrI/bMSLK2mA+xuRTAp5KHv3Hgk7sPRadeUV4UT9afYslFmJA+ENfzAvzsHWnZD0qQDIqHBOoARwHXrDxzbE7w0cSI+1zB5sqPpZL4dY86685moaVVLJg9gfmxOsJdynzYibwNyzcWYCddyURXS3V2FHw15gXdrDuq9qKYcxlYRNpu5gB1NCxhNh6QgB18b+kkk9dBaCrpzXXEj91XYasg/ychGk6SzUO0nMsxqUOT/56U/IXCgNN127MUrTOvmdp1/cimqADnHm37upFcMZ6pC2WmzfmBsA6p2tZ6i9u/l9CKbTA4SY89SsU5NREJzra4csogmAQPk//ouPRHXCfDIiGisOhE9/ck/YOvI/XnUxOPBYU1Rhz583O66bDz30SHjzH10Tf2ekEaAXBcgTdOmvQzFV11gT5i+aQz1AEwGTRPtD9zLXYfc11wwJYoF393ZzLWyeaEbV6Vqu8lhbzSzGu2TqjLhf9THOs3m9kWjlOlnTWau5rmjdpDq1ntdgw4bWo30R7G5DxdQb9w9BZdXqs2hsch/fTs0ugW5t0se9bBOQyo8Smkt6eA0qckqoG6ytjnOOsVYy+N7HZolmv2dtYw/vZA/T1rWa15+PrasZYTbnaHmp8qeaM40WTzb3qETM40zRyDr1PESqtXQxe8hfva84/Mlnj1MzoVyEILAxyv33LE0bK8i7OEvdMIzaY3AoASUkNracLTrP9pPpR+YIzQiNKNRztOBirRxhfAogUczl0k7Nxg8bfKyP/JT0kNywbrRGc/7nQYhYG1dRgztWy7Aydj9taKhGbTEfhS3qE5SF+dkoxSHt8BIMX/u3b9HgdTZMpgZbid3jg4ab87jasWpBOYGxyWX9PHAEFRiEWgOWV+uwpi1DASbBXYp69xTNC9O41j3s97tZNxsgdopR7DrHFy3EKorXe/jo4bCa3+uB5P7LP/+78NWvfCIqeT2PaWl8ijzCxx5/gkzB91BTdoUvffnr4XLOdWvXrQ//++8/Se7TjLDxqqvD/Q88GBvsJDYKaOLayfMtu2AlYe6QbZxZk6g/JaytOdOxv7IWS+WsOozF4FnWbxtxKv5p1Uv3SNmHXoi5gJ4DrTEkKyew1qdw7fw6Y+a0MBviYwQV1vM0dtj4Yt6LyhwJu7I55KmwZ1TRWGKDlM1ENiyZgydBZQZdV/OZkDmIfXF3Qvjf//OfuAdshKPOSUE1CAEyAvlnneNc4SDNVxmPUauImNDlP0eD2N/84/UBOK/9vOMEyKuN0TgB8tozaPwnxkfgv+4IjBMgv93X9vXtn+MEyBgB8osWWGMKkJdmx69QgCgceOXHy9fj5YbQiEn8ugqQx+5+y8gVGy6Lh5AItgEk7abzJodOzR4CB6gfY2aAB8Y2Dx6QG5UUqQV0zpdyoJhMR00yB+4JgD711YRxUiwPCeJTmO4jq8COOAtRAddBDkcGzirz9bDUBXEiwP/0M0+Fq67aFK1HBJo8UWdQdPZ6UOIgaldZF4ciQcI+QDWLSTvI7Xw2aL2T16UtzWwsigwIF3g7eAQ5N4XoFIrkFCTSpwEqBwFf9xPCWgfosXTRAkCN5THHxBwBrXQ89BpoWMHPpBPYV1PfRJ7GLAgIOqUAzzu7OYTRkdrVR3GKOmYCkuURxkUChLNMtAjowDN52ydWhuv+4gW8ry8OWRzeC7IIbMcOYhgP7wUAtUlRsZAaAWqBvEbAWS28BI6VU3uw8cAo8ZHHQW4yIItf7ZgXFNTCqwVP+FqIqY4eQqexdZlYMoNOtzPwNZl4IC+KRMeRw4diiK8HePMVtJYyq0Lg/DlyTny+RmySPBwJUnv9JUEsse2AEgAwG2MiXeUCXHa5zaLQPwIZ5cTz0JoD4C/BIOGiUuA0xJXAmK/RbvD/9aHl4S++ehiyaindYjzvww+Fq6+4Itz3wANhDd3jtRxaa7D8miDQwHtUfZHF+xeYmkYH2kzAdXBXDo3t0U9+FgcRiTIVRhIGjpNWBQZreghXcSDRs379JXTfTYzKlD7Ge8WKFeHhR58E5Cqk+x3VEkCIGRIJHHhImeVQH1CcFAFmdEb1SR6HvWGAVIF5yQXVFbNmzuHvyRzMW6KqRksb598UiBCB0yHuAwmkLIDQPLrO8iBPtOwSeD3L/Ctk7qteSOGzn7mveqSJ9ylQ6ty3c24WB3YtGToJmtdDXLuJIf5+jsO2xGAb94EEj/ZUKj1UMAgaOG9H/c0BEAVeeV16V6toSMNqQTBfRZFgAPhvDMts574xUJ3ZHDNAJPHsNDRE1MP3WJ6FdhV6Ew/yi8l0vmrd4HxVPeThz25B1SASNDWMt0C2oIJ5EKOfSh9GAVuBeoF9lzEJV5/jj/7bpPCZ78xjZ04AACAASURBVDdHX+nmaJ+Gfz3X1i5Hx96O0V4OlJJsWjFpfZEEyHiGLvHSmSVYS0CqQWb1dndFy4IzEK7xstKqPcSNqfWXlgndzNclgIi79+4+rxZIiqCJFmSqq44eOx7zIARtJC4cR8fNbkpfs+9PEFn1kq9bAkQ7r0jMcl9GlYch6CoTmAcGwkuk+LvO1bhY6/0W/Q//ffJjjPDwdwQ0xnJTJPyG+iD8Qi++3QXcwxPDVIjdOtYoO2U90HfSfTqD+bB47pyQQmtnEfOb1NpI7jXROVvLvV7Jgb2eubVgwSIIygXh0JEKgA7sqQBBnoMEYWmLJGoma5sZR5Gg0GqK1z842IVKgTDTlOE4v72KPQBD87CDyDKThm7YCjrVt9MZOXv+orADn26VEa7BSZAVq7HAqAewqakmX4hrZG6QeUbdjG8H657Bqa7jjq97g+Sd7/+EqpBSyL1Izg6Mhr1L4vE6vbYye1EFIpYP4xD9uuM489rd0owyAchIouNzQsooceK18/5tBKTzh1R9lAHIabkm4dIIMSngleu+xXxwProWTCaXxMycQ0erICUGQ11TOyqZvDhmyayRvYCjEiCqJIe4n1SoJLN3YN4TvvbRGeH2f22gsQAFlJlZrGcXX0hDQfXJMN3HZX5mQrRpgWXXbAt2X0lpZGsUFXNvQiAwf05ha+b9NKrAGCXIfrkb4t8vMkcJEGmMsSJi7E8j4UvYX72SABlTfoySIaMkh9kfEiCxc5t5ble264z5POYVaVWWbodyJ9ZAdMuPkDHgXFUFksXemADgmspF0lf+GFkVF6xYSc5BC3MVABBbl4mkcDcc3hsyk7nOKEi6uTcTsMxsqyLUGvC+i7VqGAWAYzOclBaaUWP2QJC0QkaRFR1GuAe1HTzN/DiLBdW8RfPp+kYJsmwxe2132HQNndzHyG1hzZ1Ad++6lSuoX3JZX/sjiTGB9fqBJx5DSRLCZfj8t+Mvf+x4FdkDl4d9ew6SYwZ42IwVF0DwTJ5HIL0eBayk6tw1yeHgFqweqSegP7GHYgHi+ywQ4Rx7YR+f5yBAetgPOgE9+4bSQgUqkLo2Osqxg1rA/lSBXeI5GjKu2HQZ+yg2NwR533TDNeDtPeRkPcb8HiCfYW30wK9jTMr3loeNl2/CMrMZMPdYWERjQj3vrQ2Cp4TO/mz2GcmobOblEK9lKDEtnMV25dj2F8PKpDNhIUodsPVQ3j8h3N0wEsrZ13//kvzwxlWLQvIg5ODx+lCJzOBENYQR0To5M7PCg+VnyUBYHxI6W0Iaypq5dJMnsEY0UXu09AyGXjIo6iAAClhT16xZEQnTBW8uCYMPHIvNL5shVXrpen5hxzEUvPPCzdcsJig9OdRV1NBlXhgVID8gjHvFZRfj389a3k34NWHr112CneSZpjD7luW/NLmHjwF6x5ytRpS0leHZ55/HBqcUKx9ICMjgZuoCVb82M8zj+lSyd6tSlahIYd1csiE/nK7IjPWQdYR7iMCxSiczxawHXFeg4lhLIZtpDGlnDe2jYz8LAqSbeVLLOAlqm8FiDf3mt72NJpVDYTENQ6chU5965pmQiyLqtjdcH/oB8kcgYp/fvjM0smZLDN56w5UhK5k9p/Y4pNlpGkXa6dA/w/1OPVrdHhrgFc/YfED9ffU12Au2naKJpCIcggR5y3veRwNMRfjg31760tjc91c/C8ms4UXUa/sIj77j/W8LrTQehaTscPJUXVhz8y/n/ozUFNDYlBh2YC12GHWNStDLNlwaHnz4/nDp5RcDYAPesg4JKmt55drjmigxuJfcv3VY3MWGCe5xbUFdY/0ZGxfcU1Xr9nGmGKE+aIKcWMn959rbB4DueiN5ItGvhWY19ox2+dusIbknAWJ4fTYKb+s8VccF7B9msJViYaeKU+C5mDrtCdSdywHDN2zaFF7EIrKV2rGQccvl+m+G1Nl4xYZYn+ZwfjhWWUVNxHWE9N/JfnWOomw+Sm2tZof4s9uLtY37i6RnK/e7Vp3mI3ayh23e/CI1XGu0avJnPoO679uPY6/I2jfCHtxM6Pgw695aVFw29WRSG5ijkpaexdrRxrU5CjBPrUi2iBku7ZAHNYbS020wG/VN25nTYdVF7Jso1I+hpKmiuesickwcU+t2rScl8zt4vdqHuk+Z6WG9rr2tv2NtsIx7QfI+m0zCHuqkwpwC5nMy9qGotCDov/uDH7Ompsb7diXXsY9r1MwYHYdkPKNdJfXRUpSK2fmGwh9BpNRITd5Gk0UGxMD0mGWVRe2uBXIJtVYLioyKiireO9cXlalqmQWo5VRBHjpSzusm04k/r13DHkAD2vx5c+K++8gjD0eryz/+k4+HIyghv//Du6NS5j3vfT8B7JvD08+/GN6Dhe9TkBDatnYyV/KphSppwJgIcWVjhfWwDSsd3KMqQ9OoMXqoL3Iho3b+44KX7pEFH9vL+9faztwRrgn7Vy+5RRmQ9+ZaJdEok0VjXwF7hGtAOuNz6uhJ9rSS2Ax2DFX4osVLwwrUKhXMvyfMh6QGsj6eNgOld2yKoV2E++UIdWx3K/cGlnZphJ//+cf/N3VBLnUqqql0bHGjAoQsG9aZUeJjnAD596uY8QyQ324IcfzVj4/A/39HYJwA+e2+9uMEiNfvlR4SP389X318Yufm+V/4+QyQ34QA+fcssEYf/D9AgDz4gzeMrFu3NgJFSv/tiDuNPL8Jb9VeDit2/Bt83YKH6yxsVxIBhKrozpwA4OthMoHDWxk5EWdQhTRjSTOdAjob4KoNUL+Sw8XCRUtjl0wVnecx4I3izm58peWLUHDYFbufjr0lFOj6LHvQ9NiRCfDVL8DOoaMRgFxv9mwA5EGAXrue7PwVfIx2KhTnBiaaFdIv4AQJ8Hf/8GkOwCvCpdix7N57gBo/New7ejxk0KVVB+g1jQ7JBXhlZ0/Q230iHr+7oxpF0FjSR3IhPTOPrI05kCCQC4Av1fhU17V0AurRGw0QnE6xS78vJER37NTKhhQqP7AnnPy3a8PV//3ZsGbp3LCMbsph/Lwn5WeGC+fPDkNaVDBGzUeOhkkc3BroZOw7H6Ys8GcH/ZorNoaW6lMA7YBlgHBldEZlQy7YgdwGKWIGxQnyQ7LyikI95Ew6AaCTaNHshKiqwTIsj642f88OVbuqtG7xcKH8/AMf+lAE3vcTEKl9kbJtAaw5BB0KHmSpHuAALyFmN9Q5rtkAhJXAvd7rvQDxWzm4F0CKCBpKgtgxKUCr8mD6zBkRGLMjTtD7Ux9ZE/75PqzHVGNwQBzyUAxqWcE1vOLqq8J9Dz0cg94HOPh6qLU7VwupTsieGRA/kmwYEuHCMBS2bXkhLKGDTrIhl7FS8QFUdj548Bxg+fHYxWe4pN+309Cu/y4AMV9fOSBRdmFxPPDmQwYk6PGrNQpdxFn4xPu1/ACHIjoY53EgM1C5BlCqCsLvsssuY34CP/ckYPWDDRfzXvLiNB15khAFgAWCbNqITaZjz8OghyuD1VUzPf3EkwDS+eQfELDIuJ4F4M2iu7cdMKSJ+ah9loSNwMJkiIVBDvweygRgUxIJyuQeUh2UwphrXWWnqo9h57rEicotLSEE/wUeBEdVGHkoF3wXyBfg6RGUk4DgtZ0GkGrCB1rAJpPx8t+rITDSOUgnRUJHMNnA+VGrG0mBdrux6agTBFmzZg1d1kMxM8ecn1GLNCyrODD3QR7YYasdgN3VLpm+xgHel6SMZKMKF/9811uLwie/adg8B3R+R+sylTzbyb2RDLSTVGXWKIlDhyTg9ESAVUHVPEBCOxolNE9UHodAAmwH6D6DLYlqlT4Q/VzAjUkQsXtQ7Wy6egMWaE/FMdPuQlBlMaHKLpqqorI8DDO2vlc/JEEc69jtylgm8prt6BPYcf2JQBmAru9TUsjDt0qQMQJE8GQsr0KQZxiw4tUUII6HH36VUIxe31wXbT8GewhXbq8LM4onxe5USWrf24N07xby90PYgKxbvSaC69MhWocAKAexfkkHTHn24QcA3dLCJLIXnud6DaBmW4S9YSeEbh6e/HrDt9OVvHXnXhpC0wDdUZNxnc+yNqUxJ11nu7pauK/kU84QOF8Q5zcNlWERirNs5paA/5NPPc29MQTo1BUuWn8p2SLlkI55AD0Hw43XXR/qAQokuSRHfY5UnsOuSTOVtDay83cqIJakqtfBueCYuTelAVqDTUQ7POe2nvuqPxIAHiU1VBf1SCyeJ0Dca9zXVOalmlnAfTQM0GAmjCB4O0C23cY53Odao82FOPK5XgBAlYzz/ltIULskQCWko93+JYBfp3lvz7+4k30GwreTwPJU1EG8FttGe8h/kAAB7Y/jYfNmMs/7jY+WhXd9+lToTRhg/gCoAtBrTbRkLh78/GwRe8fR8oNR/WQYql255YcrsFzsAdhBmRbBwGSUdeThmM3BnBj7/M0JkNhXGuejBMgHvlAVreZ8POfqGPnhVz8koJLO29Z4r3s/uP66TtiZYbesWUqZXKQ0CMphvObnzqQeYP71MxfXYsuWgCVTJr/XBWCeyTw7B9g1CPmQjaqp9sh+/g2ip6cjNPM+UyHD0ui4bSW3pqN2EPsR5tqKgjhHEiCG2iH/2wDdW+ierm7l+bh1RrjO6aztgl0DAJCFZJZ1Qhis4rm7IPT7mRtmdeWQUTEL4nr2jKnR8rET0sa18Uf33RumQEKvvnQDJEVCePzJ58MHPvhh7Fp2oaKjc5rXtxA1ST2KOsl6CZC33rkmbH+8if1xEiAvhIB2oIxDomstwNsI6+GggCprRTsKyXbqq7MDZDR1DoZjkAutAP1DzKER7vn1V6yHPhkM+/bvDBs2XBzWrVlFODyEIfv+4UN0OS8r497LDdWoj+bMmsveQgc547APyxkrpykQM7WEzk/VzhHLG7PZtKsZtvZCOdEyQPPA0fJww1QAS15j+/CEcM/B+lCeOz9swYbt95Ymh9vWLQtpQ9gcEb59/yPPhGIsrM6NkD3SNhJ+vJ+cjZvLwqzcjHAGC6Wbsa7phFjNzi0KrVyHp/ccCinkUFxx7TVh1Tuw5OSj535sy1IGQh/rbSPP9827n4T4UVWXGN779svD0vnTIIjwy28ne4pA4G/+8KehH/+wKbPmk1eVDOCYG973lrVh89anw0M7j4WNN7wxLEW9M4l6sAdyIYVapYUaUbnVv/7rv0Yl4iKIhymsI1NptKnie1o9zqBbfRrXZwcqQYOhK1mLtDJacgXWTtX50WKuFkXrGWqlLohd1R+C3dZPkiLJEHPnusnSQrnVSAbLMPMjHdWRitA6LMnqUfakku2RzV56KTVcNcqPVOpWCeR77rsvzKN54w1XXIxypyFMKJwSTqJw2I3ay+yDWVPyw9yp+SGxk/DkswTXUzO0YldVUXU6HD3ZFmrZpo0KWIil54wZk8PSMpo7AMXvfW57+Lu7PxrHufc441h3iIYXVFF033/y818Jl2Et2NTWEG67fn1UXx2taIg2S7msQbU1J3nd1eH2994eHnvo0XDxusuo1TshcY7F7DMzvWZjS1SHcuCyDevZ97GHlLCmGSGXjUALQsfKRoXHHn88XH3VVbHJyfvrxS0vxj2+hGug3acB5u6PNdROqrddTxcsmBfVvloOZVBzeE/Z2GH9eJyzg81TKoS1XJXoNqvLc4jKD2vFFGp6lZ0zucaGgc+kntYKq5za+vKNG8MCzhdpjP/Xv/nNsHTFcjIcJoTNTzxKAPVVUfmhTZIZgbvJq8hGyXEKayutBi9YfVEE1FWN9/F3rZZs6pmFtV7V8cPh5htuYHw6OMOcpB7qDJUEgwt0f+V/rQ7/9IOe8KY3/Q41xpPULdTXXIs6zkuT2Y+te2fTtKAasIU5c/DQcea7yoQcCAc3KuoLat89WLeVLZwbJhBkn1eUQ22WyetsDg/97AHIwMnkJy0mj684WlxZH6mMjNZTyMMyqH9buB9tqKmEhDJHTlJEGywJkOqaikiUTAXEPwuBnIcKZPqMsvBv3/p+qGZfzubaXHLlJtanAcikGSi9yf+gbu1iDVu9eiUKjCLmAWq3imPhyMH9Ub00m/tqFnV6uoQ8+8Hc2ZCOja08fxU1YE60IS1HsT4fAuQq1oV7778n7Nm9I6zEijSFfaKEekbVxf69e+K50Ia5r3z132hYeio8/NhTELpdWGTeimquPmzfC6m4DOIakmUPZxhtjSdxLrE5oJEGLe3NznDvah1rrZlFY0I6c3brp+fGe2ThR/cFzNto6iqK7gKqPlTUaKeryst9qgiVfipEvqHsEh/FEMWD3PMtWC32dUAkc/4z8N4mFMmvcsjCdp4zCQJDO9kBFD0FvOf+qIBmX7Q5xfUkFbvd6jayobLCR/7w49Svk3g+CD7+DgfP+YlmJ+b/qALEr+MKkJ+HV/zbOAHyy2My/i/jIzA+Ar8NIzBOgPw2XKVf/RrHCRDH5v8sASLGOBaC/tLI/xoKkLFr8ZLt1cu//OsrQJ744aYRwe8ZyHvtzkpOJgukf5juFkgGyIR0gO9jFLsTsZHoowgcoAtx2bKlEB9YxNCxdILib9NlGwi4bA6TKZ71zddzNYHCXACzFI/3JA6QewHA+jiADSsp5mCZjirDg0BRPp1Z/D3aUA3hl8rBt4aD9fIli0IKh5d+DhjDnETamjsoxAvxhyYfkoNjaem88PzmLbHjXeChbO50gHQCFs+2cIiymN7PIaGUgPEeiJTkcPhgNSG1dCLNnkTg6OmwANBuKh1pKRzK0gDPzOCw8K6kszIJIiULT/EawOGps+eFrcirJ2E3MxlFAk184Rm6yIoAqefRRb1z936CbwvwHk+nC7IzHiJqvrEhXPwX5WHB7Glh6bwSgg8Hw+TctDAzF+/+bIA8xlGZeCoHnlo8xvWjncJhz5wG1Q2Lli4hl0IlBR1/gBiGApZgQ3UvnZHFJaUQPrwmxlbLALvMDRResnQZnX21sZt6zrxFZJNgS4ANWGIK1mSAMEqyX9jyXLj9jrcyJrWAblg5QZYUYBlQBuCjRZKd/zTSYuUCoMeByq7jNpQmdtJnU5zrjXyCzi1Bd4FerQFUg8wHjNAKqJ7DqF3y+fEQIhBpEHR/+Nv3zwxff5zQYoCxfXt3EnbOgQmg2ryGWoieSYCcU5hfeRxQEwExWgCVZgHg+Gd9zKdhvSFh8TzjPguLgXgatqsasEHrGW3O2gBvz3LgOUJXluCwig+VRjHMHFDUrl0Pi3aO2/Ut6LmHwMqZpbPiYaaITk+7GbeQh2KIua+vCYIlmYOVnzM5/EavaMb1BBkmWmW1cyhtx65lPtYWEmrnADUFabXxKuGgq3LDrJgGAN6tW7ehSlkHsJ8ZD1v6aGuN49zuZIwlCx03QfWpECrZKGv6mSeGMw/QwV/NITqPfyuEpOmANOniYCvZoW9waelsNRx0Q6LMYT576KrjWkhYSS4JwHgoNGNDEk1VRQFqHANCPaQl07Fmx2MnRGc+18Iw9B7mVSuH/EEOdFo7xHEDeG5DbaGPviyawZsCJapxigCzDR23E9IwR9eB09y7emsbkir4oQ93D6CbIImgqR8CIOKrH/tvxeHvvnEqFAGsSzxJOEgu2P0vCSCJ47+dAxwZU09IzEgUREUJr9PgeIM4zcF47ims4eiqLwV0UnkkeGs+TRrgssoJM2K0alu+fEX0bNcazPmqwkpLDcF3u1a1bZBsVbG2BeAsC+BHMlLQR0JGywlfV1RR8Rp9bb63MfJorFPfRVriMb728xZDsa/ev+uTFD/pkNdfG4uJNL6C5YaFAFAStD10xKdxwL7n7gfp+G4MN918A+ssFlR8r5f8GjOVnnnmaTzcl/P72LDRnTyfdaKfwOIzgjRY5NUAii1HGXUI4OYsXeWntZZijZ0IeOEaXYx/+j33/yzaSmSwBhYAZCYyR93vUiF8E7hWZ3muHMDP5ETsuFjPpgJOJnI9y6aXhRef34EKR4Y/AzCpJUy3MxflSWYeobjn8GrhnplDQGkd3b21gIOyE5K+Wv2ZZyNB59bq2EnCxpyR85ZpjpWghuMocKHaSm9uLa9sKhC8kEDv51qqIGvVmo05eYauYElEw3jPAsiZ9SFof5isIdUljr/KugUL5qMSIkCe1+g4XnH55YDZkwBqdrJGV0OS0RWfms0emIlt2N5IeEtGtmKZlADgp6rLbB/fR9zQJQ9VOHFnfudjc8J7P3Mqjt8AAIdrvK8ZE8RIImlblm5wOnNgmPc1k+vgfGrmvjI0VrInH1WUyi3D0AXfHCNtC12Tnf9+OB9TIKNfWZ7EP78s+Ij2VWP2WU54VVj+WyRBPlwWPvrlupcVJdwzsSOV747+jpqf0eeS8IhECX+NofORJDHIzGs3mh2iWEQwVOsUCczJgIFpPa2hrLiQfR4yh07guewFidpjYftDJwA+6ZAU7B2ttQ0hYQASqfdc2LllB/s04df7+sM7b8CKj8DYvhZsKc+iAoOQbiYboR4lyAm6a6s7AiQAgbU0bkgKahszG5uxE001AOoQSYC4F6y6gL0euzu6odeshPwcYH9saSSg/EzoYS+VQLVzuRng7RzE4AXrLglbaaLYsnNXmLdwAXscloYFEN3sWYsuywlP/uhgDCh2f5F4T2Ismk+dDJPYzwwC6Son5J33lwDY2QaYPQIJ10MjgY9/rKY9IHoIWZMzQvHsBRA5KIqiAjE7vPFm7JsGO3FGIvcA9UM76pEXth0Ld33k/diptHDfYdXH/b1zx55wDsJs/7GaMJfck0bmfBFr7XTGdghCLoNO5mwWExVz6ZDGqm2mQBybg1JX3xqqm7vCKcbuKLZcuQUTUMYsDhfOmRQq97wQUhib2djO7N1fGdqwbnlu30jILc4GUJ6HBSiZRLkS6a2oZTrCrWS6/PO/fCm85c3/LSx/59zQcH9H+M7Xv4bKJi+8/S1v4nq1M9TtkKSbIUASw9bDrWH9LReE265bHyaeRXHFfKhv6AjPHm8ODxOD0TacExaXzAvzphWGS9aRp3V8O805TeGOO27nmlGpUIM0sG/2YUeVBLmzD0D5KOqGQQjHNN7b9TfdAEBZC3FZxO/Vc79mhDnLVxLmvgWSiiYIwU2A6bKLsUIk6N4Mia2onyXvi7RUZKzmlLGPo9hKBpAc4F5PNfuCNaar8yxWSicAUidz/yRRU7RiHbuNmnAx695srkdSOAqYuwLgWcvVSho+Nl22JsybzBrFOGQWlLC/DWLFuD/aB168ekVgOobJhXicAbxW0RiTgppm6+6KcOA4DRIdI+SsoOYpzUbJdEm4GaKspnxPWP7mJWHgCYhL5uu27XvChRddHo5X1VPfTAp//VefR6mNRdZHfj/uJdWscy+cwLJ0Mlkl1Bonjh8MG9YvRSW8I1x/43rqeQj2Pki9uoHw459sCVdcdUvYA+mWMyklrN04BzsqrDIBalWUuier5JDciMpbBs+cj2nULlohVkBwqNzugeheg6LAJhAbJ8yGkOAwF2MRgHiatnTcG8ms42P7qSocg+Xde0aot9Kp8zKi2g/lSCfEH3VHPK/Q8GOjlvXGwQOHY+OFKs+bb7klPPPcM7Ex54orLo/5InVkkqhwXIzdXDb72jLIEV9TF80iPRDd+6KKEmUgdey73//B8I1vfCvMpLGqjbrJlgWVkDWo7y6/ZDUKmR3hyqtvJHC7AgLrKHXySPjiX68NH//iUSw3J0EkrcSirCtMhtQ9jOq6jbpoIs/ZwL5dTDNVakY2NlftoYr9uJNGhFbyczpZ17XUnUJO1l7yR7Qm8/Mcc0FFQhdqiwpUPhMLp1OH7EDhBAmEgt37WWJWe9hO6sJz2KUWcU56/rkXqfn7wsJlF4TnqFumcA9fvHZ1ONdJ5iD3485de7FsmguhX0pzwqHw4tbtcQ4XQwh6HrQGm4aKrAt1zo7tW2PDQDbX6noU5IXUf7v4tyzGt4K8nXT23puuvZb33BuOHi4PS1CgSybayPDAgw/F86BZLA888LNIQmkxec0115L9sS1a/16AgsIclS99+avUHv1R1fGuO+6gcSI3PPzE46j5j0aC48pNV0NE74wEgzXqXDJbjmFJ1sJ6N4I6IzES8makdEN8S2qQkcQeVv3Pa8Psu7byOrHZzYUg514uZn3Moy7oYi+dDpkyjErFet16QwLJTBXrQ/c4H6+LOXKG88WZwQRqmobYcNGm2p25bBNFMn9XYSkRJnGWiXLbzbGFa2J4vJZtaczn4syCUFl+kv0sJ/zNX/4jhCrkaj9uAqnuG1pwqcq0RnTnHpW3WjeOtSq8XvhotJfhVwMYr//xX7aoeCm75CW18/8JC6j/TAJk1IZs/GN8BMZHYHwEfpMR+M8mQEbPb6Nr9C+vz7/JO/qv9TuvTnC8toXV6x2N10ewvN5nf+3ff6Vzyc8TEK/9u7GKeY36YwwX/FWPNuaQ8us92y//1C/+fsKeJ94yIphnR1RGhtkH2Hj0DYc9ewkV5EaZSnePvq3L6dapMyiczuuJ2CmdAfiUBFGSfRWdXxIVaRxE+uii3klI8zp8vY9iRTSZA9GAnuEAPTv37YkEiHZa6ag0tA8oIcfCTrsuOjD7urGL6AfUpStoIl04At1ZdNaewQ+9gsPmSkKohyheT2BRlYU64xyVZhNAwG66id73sd8Ptcf2Q67od4/PL6+rIHcyBzAK1goCQ0/TZQlQlFNC1z2KjJUAn2kUzEUcBAWrmvHxPUYwYVVNQ1ixel3YiadzL4ev2fjkf+P7PwpzFy2JwNmyxQvCU08+HoOf7cDWq90Orv6RZPxxj4duwNLqf7s8XPI/DhNuOz9MmziBjlZAGA7xF5SWhBI8pM8yjv0U03riG8j78MOPhDf+zpvo+GuM1gErCXZUEjQEIGq+RAM/b3DmfjrVGiGCPDB46Kyjs9FORq2pzCbo4TErOVBcf9MbkWRXRwKkG3CgDmJHEmTKqbPRHgAAIABJREFU1ImElgsGYzPDoZLKPBRxCFCZoJqiEdCwl4OeIchZgEenKPRb6VY12C8PX11B4QQOqgb6qSzQA1fiSEDYjm4PBMkcAATMeyAl7BrX9uKv3jst/Mu9uJxz7Zsa6famI1ivezNKejlYlCKhn6JqgsMclu2hFqsGu1bzBII4ME0BjNBW6viRwxwqcyHLyGUAL06EXOjkkKdapwvANxnypYfDhsCIBIiEhsqXahQc+tPPmzcvHkSep1tQdM68AX2Oy2ZDINjljaVEHaoYyQ6t2DIA1zsZ52LGQz98AVPtbySk7FocGqR7Hol8CQBLGu/NDAo7RQ1QzQNoVyWRCmjdwQGtBhLErB0GPYar2xUuiJLPHJIEMVw8hjLyPDmQPXrNe3DPAFidwHN08D7SsGnTV3/E5+DanaZ7Ud9gcy66Ge+tHGKn4k9tV5q+5pIZKbxmO7W1s3Dx2YP/+3QAVjvZDWrt4Pp0c2iWICvGRk3wpwnrg3b+Hag0dv/rq62Hciv5LTnYKkksCVYsxtbsLPMqem8DUAiQVgHmSIb4nAm8H79KZKi2iOCsocrnLXxGLaEETUfC//OOkvD336qJ464NkGoY1UV1EHOOlx2nEn5nufAff8e0uLJ94nsNL3mQS4C4XmQybjMhC/cDXE8H0NbmzLkjMaXn9wiHUL3yJS1ieDi/F5VEkfygU5qv3nN2m9pN6L+1AjwKphqiqlJJAlB7pjHwXHWGc2PMksjHHlvIX0mA+JpdQ8Yshfw6uh/wrxJCdKzr238O0NK8HK10FqFEykcdcAR1wAxAjMPlldjXbQ5XXrUxZlZk0cnrPO8j2POhBx+I4PksiMkMCIuymWV0/UIasQYch6jejz/2olXrwimul1Zq7ahDhukezaYDMo+5MhXS72H8t89iIaj9SG42azBr4BgB4j0zyGu0AzQnC/I6j9ygRMAEfj8Ve53qk+QAnGjmmueEE6cAe3i9zSikMulk7RvuPR8uXhzvXwmQdua0pEeqHdYC8+ctlRxX1UFjBEi0klKBwz1jN6vjbW6UoFkyaotRmysydHgv5u9oXaN6oxQbinbvEX43H6WMALX+3wIaWoicgIAth5ifzf0v+eE4OiUl3aZzf/h4aVGVOBx97dvImujuTwuHj9dEu6thgJ9uOuuzuVZD/LmLx9UqzNcfSQUmkwTIt/9odiRA4pojAcL8krBRgaZCzPk5AWDegPEBrqOh3IUQgVq82OXrPeU8zAXYOsf1aGCvUpk0AeLEzuRRxcboupzIOLwaAeIJPs6783NvjAD50odLwwf/+URUNbxUhL0aATJG4p1XtUZoI/qVazs2miEikCMRksU6rkKuKIvMKZoBFswsRtHQDBiOpSHNCwmQopJ/Q6y1/czLNIkeFJfdEMMtdNYfxH5qFg0IZ1hD1sxKDR3NZGj1YKfXi7qOeJmOoZRwAgCxoh2PfggQxBTMTWoaPlVjZUDANXa1haJpEOmGEsPppWck03mfHTaisujDcqiDPTaX65DI/l114lTMKnD/bERJlspavpWGimQA3OnMG9U9WqVMQl1yyRtmhaZDBH9DurommiO0GKVsAnNJtHiA7vkU7HD6TjejfuQrxE1jdTN7Fl3aNJz0QtychuQx4Jo89LD0onWoVwrZd5vC+rUXhMJMMgAysZTEGqmI53j86Rd4beSqYDvXw75ScegYexFkPCDqnsO1Ydq8mdHibiId4rNRuKbyWtOpp3LYO/oMlwdQTcNmazLXIoH7qo6Mj3rGrbZrOJyiltHW7fpNq8IlS2eFFx+9J1y1fk04gGJskLD1kDoxPLHtFEqyHO7tSdh/EhCcQdgwZFJT80i46cbVoWxWWVjwuwtC/U9RZFCUfP0rX40qqLe++VYysYoY5yoUlA1h3xEIg331YdmVc8Ptb7k+5FSXhx5Io+GR9PDTLYfCl3fSGMBTzmHvf9ONV1IPQNC3n8SKZ3q0O7SbvhfC/hAKswQu6IoL14YnnsWOCMVUF+TSZIDkJSuWxOucjEwtLY05yf2cUzwt1qW0HkTlyKrrisNwHQ0srJMSv+WohEe8J1GEWadML5mEaqybv2eQRdMWEiA/Epgj/cw3O//TaDDpkdhivh6gZpzOmjuHxpjjJ09RCw4CVM8O9S3NMbvr2o3rwoxcrlVzHY1EKAaxczt67FS0KVqJNePyBaVhEJVdD7WwY9fW0Yv9FY97rIEMENRkKGxHKNEHzp0JH779HWHBNVyDXaiKqJfyi6eH5x95Iiy5YC2AcE948pkXIZrYi3Ey/OdP/zlj1RH2Y2f0yJ7yMIGskpnMoaOH9oQ/vPN3w09++OXwwT94R2hHmdLfm0wdUREeenhfWH/5dcx99tMFk8O85QWocRrJMpscGzY8M3jPq6yV/NCKSdXe5ZdehooXcJ+/5wCCz6fmSuVnzcM5qMWUSgdpVNa/6ZwtXL97IeMLXENZG0ebgGxqQOVKTWONnwWYrNpDdXbPcAe1MFkbnBts/qjHAlLbo+PYJeWzPk5DHeK6eAybM3PZVPK69qjU1aJo8rSyaMm00kYByPBm3vMIdVoLZPNJGgOsaVdg1XiMP7t/taA4VzFeRaNSJ/lGhflZUa3e0z/CflpB01MXRGZH+PY/XBn++uunUBQVhE2QUwf2bAt5ZmUwDteiBurHtu8Y54M6lENmOzUyXzqpWZOw2sXBj+yhbs427F/Ma5XFF6xYBpEwL9p7pqFGKKD5xayZLS/s4Wx2AGJjEQTVFZwHIFdY03Zs28K9MTsUslbZAHGEZhgJkHqauHx9I+xLt7/rnaEFBcgT2NBuuuramJVRz16ShR3Wj39yD2tYUbSwvAPyQeWzgeTWzY899kis3bX5TGctNxBcZdn1KLhfxNrtHHvqCOtdPurnVZxdVO/+6Ec/jjlwKxnLe+6/PyqtTtI8NY2g9PkQLFNpzrGm/PznvhhuvfW2GPq+YxcKEAiNbRDN7/3gh8gqmxs+9U+fjfejj7Vh41WQT3vieaQDoryAedCAMnqABi1z7LR31JI1m9fRTzPSqc+OZnws+OMdUcV+weK5YbCzLkykiWgOYwUHhzoRVRzNQguxT66pqua1zYs1gUSYdYa2vEnUACqFtR1u6MAmGdK5nTEtpnFEAsTMvCbOYIU0xdk01Mv7KoTQsRnpBNffmnIK9lxJvM5hMggbTjahSikI//OvPoNCl+wm/pyaiCUmjYeR+4j/GW1KGCdAfhHEGCdAflPwZ/z3xkdgfAT+c0dgnAD5zx3/13r2cQLk1Ufo/2sCRJzn1T5eL0H0SwRI9a4Pgr3pmZ4AwFZGdw0gNb7mbVhUWFCW4ot+ggNWAYREHZ35EwDjtIRZik+ufq/ZdpHz9wwOKNoG2KVraPQ0QGSDBGfMKgVQJUSd05LFvRYUIwKjyPAnQIDkYC6tDFkA5BxAwSCHzdOtDaF0FgGagP52ybfS5XWi4hSg0MQwfVEZHbn1dBrz3KgS7PRtp4OspGQikve5vBYOjxSPxzjs5eVOBDDLp9MI34bA4ZFiNQ8CpBX/6osIZDfkNg/w/kQlB2+qVP30z9CBdP0tt4a//dRn6HwrDmc5nDRR+LYDCmbRyVRWNotOs9PR11XFSBk++gIZemDDG+E33RGOffGicPGfl4cVS2bT9ZocFSBL5xCih5f1YN2p6MW8ftNV4RwAhrZN+/fuC7e96TaAgVMR9LUbWaCqQ/AQALwLoDIFANeDHlBcPPTZbW52geqFo6gwpgF6fuPb3wnvfNftgGwjYff+8phhYsDxQYBfbcgKCGLPoQNqGkRIHmBOIQfUwmixlBRB6uMEAndwLUe4lsMAkMcBgnLpXPNgqc3MDoitGaWzYg6DNgbaTZ3ERkJLBEkQbci0EdJipgObGIFiCap/+MiC8HffaQXsJNOAVsQmLDoEFzkDjwbPc9AS+LUjM4/w5lOVx5Dnk2eA8sPQUr+vJdc5DiQ9HExyeM12ih2X5AEEyQColQzpMnTZAxAA4iKyaMwa0C7H55oFySKA3g84smv3nnhI0qrCnBUPzXb+1wPKGh5pXord5CqTVFsU8HMxwJzxspurhQOqPso5gEgLsTWTBDH8dyqKg266ziRARrgGiQC2KiAGOHCnASirnBiC4GvFBk0CrJoD15yyedwzECd0tXnAV0EhiGq2ShNBvp08Xh5tnKkArumAsIJqgrJmC7Rw6BrksacCZmjF8Cwh1jO53zo9HHINVH5MZo6c5fo4X04D4KhiMgPGUNBqyJ4sbbNQI53huVdfdHEEh1o53NnxqD2RJKjkloofgQXtfQY5/HqdBZS9D7LiuKjqGMamC8skfi+CHAbz8n5UfDiutr13Ykdm3ozKDRczLYdiwDd//u/vLAmf+DZh7TxmGfPMQEiVK0fo1rcj3s8egKo/e+e08I2n7grv2viZl9bKT32PLAeQtkI6FwvoVNy3a0dUgBRAJvn3iYAgqmsqJU95vZMBvCVstIKza38uijAzeRoBQuyCjF2EkAK+H1UefkiYDfM7HksFgCQ9fEzf25gd0ZhSZYwAGfv3l8LMVXoIGp8HoUffwCh5oyJAoOM0130athApdskC4KgMkHRdgfXD4MAIgMQTYSWWPoUQD1pD5TM/7Lb/JuHSswFoFwAwpDL3iiB4DAlO937hfe3dfzi8gEXNRAgzybE01FGNdMg3QvDksdbmc4A/cepUnA8SmRMgvpxn0jSp/N01PAWgfgTdVUEegHwWc6qpFg9wgm1Z//qxK2pBcZeVXUQYczXEAJk6gNsp2Mv1DPawlrDeQPipuGtgTKtY70TKJecEqp1L51sEXiZAmHdRTcPccswkAiTgJCskQPTtVoXg+mDn/SjxAOnDNZ06ZTSQ1a5KyW7Jp0rW3rkAK9WsDZIFgtaqqRbR2e/a63x03mkTcoZrOwkw2rlp3kNmzkS6ulvje1NJIAmCZT72V9gFsa9187p8H6OXlHHjsn73Lq2vsEgZvejRMi6V302RtcEKz1yNDAiRLP5Nkq4fMFDbnWTIei0F99CZ7D2g9Yw2jhmAVbUo9yRAtGtzvBwfnzeZdSGO1fm74iUi5BUKkFcSIFEBwlh96Q9mQX6cjEMvATlGkHg//aICREJsrAgZU3lIfIwSKqMKEAmQmHMT81jYsXx/vNactMRQVpQVFpZOCyfI4ihBQVFcSAYHZEIaYPMIc3EYlY4KjCHDpNn3a9mD6quwuFu4JM7BjDPHwuG9NWES8z4JL/WOs9QUKHMOYClzEhDxLPVHdYOZZJASgJWLIJ0HeH1NdN2PAIJnAEouWDSXugaioL4KFUgGoN2SaBWXwXwqZ7w7AA0vYN/MZq42Q1IfABRX2ZkH4IYxyWhOEFYpt7x7aXjh/hPhYpR9Bmf1svdo/TiHe7CMOQZ6Gc6hQEgmhwMmPfTyGo/uOIptHHkyWvoAop8WTMOmD1oi9KM2GVDZGINzscQa6gm3/+7v0ABSA5B6JBKk3ZAlNgaXQnCMYM9zjjqoh8cpp0HEWqWLW+gUoKZNDIsXL2T/xBYHAiSTaTkEKHi6vSVMYcwzeSfupV0QHi384klCthuxw2uEBFm7am64aEFJKEwfCb0QMa289/wC8qUY731H6nnNqH+psZrJJ+jjxVCW0KUewtvedEVYf9dl4cSXt0NukdPC67zvgWcCUSVh5brccMe73wFx1UTdOIT15fbw/J7akD0zIfzZh1F0lG8Pw6hwus4OhYf2toX/l733AM8zra+8b9my1ZslWZYsW5ZtufduT/N4egMG2AyEoQaGEpIQ2F1IstnUb7O7yUJCCIFNQiAQemjDADMww4ztGffeiySr2+q9l+/3u19rGCb5hiQTPri4JC6hkSy97/Pcz13P+Z9zvgN/0kGbzs0tDDdtXcscWB9WLJ2NciE9VKDkaUEF3ADZpDKtmX5SDLB96nxVuNqBPRrrTwr7kR3kiPRTiV9MqPwIpHKmuV78m0Sl4y2JQoLFO2jnZp4rStVmqvKPUw0vQS4BUoq1awHkWT/kWQ42RN2QZBnO/+ZDcQ/uSw270gLrKrlglVW1YRMB0ouWYDO47wDvZ0bcDMD0qrhnugsCZNk8AqpRjdahdMmCTGgm6PwE+RnzIYduI/ulu6EyXMWayrmr6SrEHEHJzx06j7KF/RugcXLmRNi6ZXW49z0bwsSB/nD5xGGs3OawHx4IJyFgRqZBXBeUhM9/5TH2XvST8pTw6+99D2oH1B+Hj4U/+eTp8J7fvD1cw+rykbc9zLqYHP7Xn3wo/PZvvQcLqjr24DNZXw6HE6easZDdEooXzA2LV5WGeUvIW+il0GFGJvu3ZqxIGVfsn7XbdJ5S8SGJYIaSGV5aL1llb6GQ+X1p9Onde55FQZnPHCWpkQ6QTii5hm8Uk6iKc19lYU8ZClxJjzZtPwHx/W/3H+3sOVKyp0Uy22Br16gGinS0xWrm05w51SGqo31+hp73mSXF+hhJEfY2e1CBaJ0oUD+PYpGkuO7S1yDKVbCqik1mjTFPYpA1p5o9Ugv7oUbziJizzUG59bY7eL6HwwWs+TpQ5Xzs97eED3zkHEqHNMiZHNZgbFspDNCCMpU9DzN3mM49p1F0VI+N7lX6SyVq7R4A7wwURGPkGUmAWLyj/ajrW9n8UlTqFjCg6mP8DjJH7t2N4n0E677yinD4+JGwbtNa5oPeaE3lvjPujSkoSGVMHKAYppHzidaJpZBwfTyrbuagnTs2xOyNqxTJbNy0NfaZepQp6eRYmd2lcvfOu+6KBQCG3mt924pizMw75/eYg8VeYYB93EIIIq31XvPKV0S74j7WqVbIPomNp5/ZHTO+7rz7nvDpf/hsXCvdC2lFmME9FkE0PfH4D+LZZSv7TgsulqDo+Ma3HmMMnsEeNo9z2KvCblS7F7Hm3YSSyiyQGizU0ukPDewfVHyMsCmZxv2qEBnlWY4wpuv+aktcARf9+nMQgBQikdmTx95j1ZIFISd5OOQQTr+c/Z5E3eEDhzjLrgqHsfW1GG0GZ0T3rBYdmENmgYZ7RbOuWjjbdXPI0y60ApJbUudxFCqj9mf2WO6Z585bEJo481g0ZAC6Suwk7ts9Zzek17Ur9aH2MjazyXnhz//sb6MCZEYS6vpxJlCUZKqrfkSAJEiQKQXICyGRKQLkJ4F4U/8+1QJTLfDz2QJTBMjP53OZvKopAuSln89PmwB54ev/NHrKPyNAWs6+f8K8CKvRF1csZ/OVEo4cOQUAmx892bXg6QYcqMOH2k1sNhvTWnySBWB23nIz1lTNserYnA7tRxYsWBDDY5Vl9wFmTANMElxvYWN8y223UdEm6DWdw5NgybRYSefGeDalajF0LmMmYL0ECMF6HJ4GuS79lmtrOBFzVFm6eWWsBD594gzv3Rpu2nFDeAa7m3vu3hUyyNkIVBqDJhP4jb0RHtkzZuSgEDkPsJWKugErqrJC/OlbwioAcjeafYDFxwE9MiBjJnjdVsiOsoplVO+F8P09+0IulWYeTszcSKU95nKvhlAv5FAxAABRQ2XYBBtwQwybAW2e+5PlYc1vHgOkB2hZNDfMn52OvzO2O6SBtlVfDClYfe3atjWCOcqo91LNfeTw4fCud76Tqq3zHM6yqOifSxsShlhnRdnsKEfvA3AXOe3D81zrhRsIELd9/dnJU6dimPmChQQVEixbBbBuCPxCDuJP/nA3OSbY9xw8hKf4jWzWu/AQXgwoM4GaghwFrmEQgNuOcRLi6qLqC8DzHMDQc1TVTQec97CZQ7WY1WF5WkUBbGkzZfV//OTvDZ+UEJGk0QbrKocvVSnmmHziv22OBIiArSBOJZZqZroUY9+TAZBFcRmg1zhV7zkAHDmhHYCgvqYKO4i8CFTMpsJNZUUOBJR2Ph5gBSuOnTyNAmQ4lFJ16sHaqjDJNg8wVqlpXTOKua7kx3y+11+43WwIAFEVECpaLlHtrY2MAeKCdVaOCyqX4Pc/QPvO5N88KM2G8PGgrx1SJX8zgc2aAElF+TwOtgCXPB9t4gaoahdYFHi1itFKsTGqGBfybMxUmY4CqB0CZBDVxUWAtQoOs5IhVtsP058SoZtj2IvN4wDWA9h6IZIO+QCxuRzqgYP1CIpS7C4ItBGIh3xIsD4qDI9RpayqwTwOD2E9PJvNeG/3a9VEFaME0Na77wzNHGaPkIcxSjssoB93YjkzzGF/K1Yvz2KXMGCQutXrHMY81FkNZ36HNmzTYK3aAcx9PcHjaQCvenXH++RvVE0Ylq41m1X9MRuDdvDDijjDaJ0TtK8SII7ef5ICjm764AcfLg5/9HdVsQJ+Duocydar9KGoPuKQ+98fSXg5S4C88EMy5E/+oYEK5Pm0z2g4eugAAEdxVBYV0o8MoB+HwOimotO2097AitVm2kkVlbkxBw8dpv/2EmxJCCrWHj4HLb4cY1GBAEkmAKqll33BHJE4d17PAZkMO5+0v/L6vM8XhlUPA/Z4qH2+Cj9mLiQcD2L2EQCLVmpZWN+lAMguJcOnByBi/3MAq1hyOB4b8Sr3WZgBo7XT0qXYDNJ2n/7Up7h/7NtUL5hJREV7LsBzDnM2qATzVg0AZj2gGio1SMh82jeLthkwY4MDfBcghvYNEomSQzN5/mM8fy36nKtiHowkHAGdGfj3Z6TSFwh5LWB+0v17kFLWzo5B7AHnYUVXE4PBJwC2DHbuAYg0VyMrziVkZzCmqlFm2cZZkFRROSHVEtUDKDt4fz3mzaSIJZTXlQsSZ1YMDzOuBc1URUl+JOJquT7GayrXKgQvkC4sn01VrDlLKj4GIBAXAFD77CXsrQ72viQ8SiEL2yE8Bf61Txmlj9iu2ihJvqzbuD0cOHop7Gd9VMk0i7lwGu0xTP8dZM3J5D4cExIPvv/n37cwvPkj1dEuSpDNn1PHHdUkhoZLgLhWpQCsZfLcVYEIJEn+DQJE+WwN+bXvSfx0AwZOIzxZRZ/XrApJYMYq7GRIBolF12U/IvkxSXy8YKDEfpbQocbX+MR7y8I7IT8imcHPJItfSIA4J06OTfsESNP1f09wVXIdsf9GQi9BekwSIAlyE5KHX/K5SUqUAxAuAOxtaaoPyxeXE6JLDhBrQip9CpSaBqJNaMMRFHHDrLudgPl9kOlzKUZw/A5XHwr7n2kJy+dOh7DIwWIE26z03HAcALoOcqCum3vI0FqzMBKyE7RzNyRcNqR/+dKFtBdtyBycnDqdMV/GnJgC8bsxtLG/8f2P7NtPHssswMflIR0lWy9z3w8BbvXn7wYkT2JMZLJGY5IV7n/T8nD6mTbGXwXfCQ5iaeQcQt+++9Zbw0yKOpBfhInaSgLQsfXB8qr/GmOsfwz1U29UmFgF3sVe6Gr3YGhGxTEP+8qrzD2FRQSCX7kYPvBrv4LigFD39qYYPOz6qsXNDPpEIWvGIKTFGYK3h6isTyYLTAuti7XXQjL7KK1Ky1ijtL+yjcdphx72H0WA+gG17TB9LBnrqAYUIKcbUNxAzPSiECmdkxtWlWE7tWF5eO4H36MQAcUdwHr/IEUiDW20w1ho5PpPU8ks6cKSE8HFNzx4f8i4G9uxT+ylKryf6vL2cAjF2mPPoGwrCeFvPvlH4dq5fXjoD4avPfos94zdDd3rw3/wzpBceRK1TBNKiYnwD9+vCY8TVdFHhMn9d94OWIgSdjqAfEVhmJObzr6qDEu/C3H/NxeioK6OggSI4bqrHWF6ek7oZD1djgLUDJjVa1egRrjEWs2zBFgek+CjjxvanMWYK93A82kphgDrI2ehPZw8dyHa66Tz7xs2rKEwg+dO+EzOLMY2qqUU5qMh5kfX6jHWXsdDO21utkU9YPzOXbdH//8LWNelYKXYb584dowCg95wA6Hw21eRUQXRWXflKnNpNm06FgmQaePD4ebtG+NzlgApgERIS8/jeUwPjz3xXDhf1RLms1avWr0wvPK3toWJcxASF06HfU89Tn/NYo9Tzl6hKnTxjCaQQD393GkKWEJ45SvZE0ICjmGneYxsj8f2VIddd94Y7qB/ziV3pKerLvzRH3wkfPgj74h7squNXVgV7aVavxfV83oUPskQIPOwzUJFlANxm5RCMVJ1uOmmm9i3qHiiSIa1o44zgUpq9wFaIDl3z164MFwDvHZcaAtaiSrGvCQLZcxjyTMDjWIis9NUbXtG8PeWYamqHagh1ua4uV5rdeteIBeb20L2pr3srwYogrEIZJjnMIwydDkAugB+A0pNLQvzUQ8dZ59jVt1C5hqvcffu3WHDuvVhCeu9hRbpKE1B+iMAXgTpMczPkgHjy1ACWNWv7Z3WVCo/EVqFBRAsYxRlPbv/KMRIT6inj3/uw7eF//JRLMsgeFX4lpPRsgS1dyP97tYdO1CWoVRmPpMoa0YxUsdcVQuJNGYRGPlbY+ZvMbdLUpzGUspslNUozc36GcQyLoe9gKrQxx57gr5VjuIKopj2mokV34o1y6Ol7NlTJ0I5hTwSLT3sceprsdaliCkP0vbxJ38YboOIOEU+YcbMcbJadkEkoOanoCwJ8kWlyL4DhyHwaqJtlWvYPffcDfGOnI4x5P65kXzHOhRa+axx5kDFPSjzcSrPuZS981Las5A9qkr6M6xZz3CuMVtu87YdEH155Hk8HnPRHnnXI1EdpCJ6KXPsxz72V+y31oRHsB2zUOvJp3ezR8RamWe1hH60iAyurz/6aNhKOzbRhu2qj8zw4tmoDJFosLDuwkfWPb/KLX3foWipm0cxVSv7k1TG27o1K8MA5757b9kaiakdy7eHbzz5dc5Sl9gnzotj2DX2GYib1WvWRuXyIvpAFYr6o2STWAhTgkolHbtjSQ730nVYefreVRSBuV/WLlhSxvNtOmNCVwWLkCwQa2Nu6WG/noe16AXmxKSxdJRZn2JezmPNR7U5TNFTJv/NPi2xOrsndrFmPMfvE2ldL/cjsfT/R7zSv3wlLw0ENu3qAAAgAElEQVTwRZ3oy7yFKQLkZTbg1J9PtcBUC/yMWmCKAPkZNfy/8m2nCJCXbqifNgHykxQeL5cgefHrJ3Vc/K9gHICybACLCVsdwZ9aAsQA9E2EAY4A0HSyEe7D+302FV3TsPQ5AeCuJ2oW4NoSDv9WCwlePvvs3kiK9AEIGlQcA8z5avVuHxVDG7dsjqF1VpV3ISUeweO7GxBAwKuEav8eZPolVOuVL5zP+xu83oINQUa4cL6SQ+IZKsPKw9Kty2Ow3XN7ngNbAFHh4LOSKumyeXMI7WQDikWW8vqzVI0vX7kOgKSPjSmWPUMAlxzEUrDImgBsyQO0EyxrpWpNcCyXqrJBXuvR7z5OfXNyuHHXXVjFYEcwRuUZUvw9+w7GimaJgWEAXsEnK3yqONSpGmnlPnI5+B7836sgQI4CVqeGVUvnh7LZmRzaqe6lVrLq+KHw6p03h7kGCLPZPkOlUyuVa4lK48J4aDt96mRYgu+/QFJd7RUqygo4jC0Kw4b0caC5fOlKBCYFVg0I1r5Hsscg+HIOIWOUC53mEF+Iz7PS8EN4/bopP48i5uGHHwrVlafCxrUciPUKpvqfXE9AYYJE2agfxa+42w04v5+G6sENvTYDejGr7KmF5CrikNUP4KYc/ipVcZmAi1bGq45ooXpP71tDK5WiGx6pL/OH378y/OkXyXDhvr0nyZ05kB9636cA7uegoND6yvDcQoCG6Ry6GmrJ2YhmARAjKDJGqTzLgfgwKLARQkzpfi/3MEAfMqvE4GYrNw2vNudCAN3QxzSrrfkqEHyBw84Iz3Me1jhmgGgvMwMwsoP7VxnhAT4RVD1G3kxuJPQMd/b5aFeWQhsJvJ7FjshgRK040qkmSwdgEhDjnBXBdwHPLl7Tg7sVin5dBzE1BACTgid8n9ZDXHMNCpYCDqH1yP7nAOSk8lwdV60ArhVYR5hXYOhxP+2VikJGgEKbAZ+XwKzjZgQgRnBaCw8PZL5XLv30Ah7i2m5ITGnrYHXcwoXlMZC8AfC7j9fM5p5GGJuGCs+mmm3hYoJwDx5M5H/w3MwcyKCPXMefo8pnOeqkPXt28zcc5hgDPnfVIJIskh9mvvj7EiNakRkC7jXpj2yFvwqXkRdmZHgk4kyUCEIaD7/9ppLw518maJb+Xw5QXQdhqtLikQcA7fh4MfHxwulaEuSvvwUBx4Oowc5MIiCbvqVKwIwFibalgEgXL5wHWD4fCTutGIogAiSDjtH/JZAk9yT7xsxksD21yeM/DHXv4Pl0WpFPX5AA8cAaiSCexwstsLwfJ1vH6SQJ4vcDBDH/iAAxCCIB+EcwWRgfdU0hRGEfc2E6AJ2ZJh1tLVjHcZDnOXuAdBwJRjv+ZmO1YCCq4+Mg5FUOKqoC+q7B04VUeksqSpppm1bX0Bqe2n0aFR+B8nyfDWAhQNfIPJsGsBGtCiEi7Dfalxl0rUXS9Os5SRJao7RJCuM0ifksg36vN/44772sYik2KA1kq1TRpjw3Kl21DJpJpe8IwIcKEMndmSqJeJ79jAXH3Shzh5W1kpDa00UrrOsAfYLESJAhUTHD9xIlVsiOxlBiSZpE8KoEiBDBTMO5r6snrIrWIi5TJQuv28K4qgdEXg6wos+8bSao5vyiIvAiFnvOw7WAelpqqQ5USSLRbEVzXmEJldit4SxzsNeby3OawbgcYswPAJ5nowryvv4lAiShifCGbFfvKWGBpZWImemCsVphWa0qGTPMOFpHkLMKxzryaRzjznO1LV0Q+In+Z6W1/cw+GElF2uaFChAb7MVQR4QgrpMgf/2r88MjKj/4mfNesnNKzCZJkByR/DD0nP+ezACRq0yolyaJj0kiJPGzBAGSIEQcw5IgXoV/P5MChyJs0/KzsPxi3q1YUEql9Fi0xhrt7WQtQTnG86DB8bUCfIONGwIENSh9HJCzA2u+6fWnwuFne8Lq+RAg07OocqbyeTrZAs194ZoCIip9rag2hHeM9W8aZHYmJGgyNmwZqAfyyOJKTaPP0HeXEGZeAFA2h7k8R7CMvcpZ1JiSdJu2bsO2RhD/GkByVRwX2cyrElAWGyRBbjTUXwnv+p17w+hVlH2SYFRDnzl7LjRRNb6BjIEyXjeJ8QFLGLoascJCrdcDwNzfNRAr1luwl+xm/iYKIjT3kGfQTeYa5IQZXBUoC82fyE5LwrplUbhwmhB2stFUXk5jLipg3h1n33Fg736e0/SwdPUG+gbWQ6hXLmA/xzaO/c8S9kYLseLBng8AfJw9lUqIIpQxSVSUj7E+j+E7f/JyfTjT1B0y2f+luy9KGgo3rF1IvsYZ1DrzaPsxSFFAZr4OAUibeVCJFefpK+S0MGYXoYpdjq3Zzg/dENo/9kwYQ2Gbyf7gLCTos2fbwoFL8EClSeH9ZFHM7KoK1wBSn3jqbMiZnRcu1HaE//nbbwyZ16pDG4UFIyTZP1vZHD53ZDB0sITcefst3F8/1fzTQ0lhSli3GLUm+4NGANKZ7DPauN9kbKgmIGjOXsYqjjB2yujJbkkO+bS/3HtaOuoy1MUprAXTGGNj9Olp9MubH1wQhqqp1OZ3+9lLaBNayVrcDAmqevWGHVsBTwHf+ym6yMd7ylB72tysgCF+3wqPAfqIln7dBEqbWzGHPAFztaazH+lVDcke+BRrTSN2n2uWs08toCIfUntE8qd3GGCdveqZsxBtrWRXkZ030sf79UQSccu2Gym8acWW8DnmmFTmg/Xhng+tDW3fpP+hlK69dDYkmw/GWrcM8L8KUPtsJSoag9wA4/uRGb3lbW+Ois2nnnwCy6a2kAdx/uBrfzkSreVlc8I3vvYZClIqw59//HexZqth3pkWvvXoD1HKdaKguS20o5xato796IyusHhpWchAAXICK6sdFFY4p6qk06pQcsHcptkQCs6/7pcyWaeu8e+uf220aT2qnXEI/FwIPPciSpnqyYhyPtdqSdJ5hLlsHnuWmG8HcCwBYkaT6lj3zIVFedEiS9VHJIUBy91z2PalKBK0oJuHIlGbXucd8ws9p5SXLwj796FAYZ6dS0V/8YLy0IEKRtsnNyh7nn4GInNZ3AsJ2M+ApJkGEXLo2MmQw++ohm8lcy2jgDMQ/etbj30fQo29JgqQr3z0jvDf/+5aJFYLIWhmMcfMmYUCpTCXfBOIT/YMtdjr3nn73eEgFmTX2rqj+kuvvkHGbhskpkrmPvbVTTHvrxiyb2EoxmIvA9WaX+0Tu/cegBjo4hwyJxJyj3//u5Dyazhz3ch44NnRf+eiwJmgLdLYS1azbhjq/uTuPeEd73k354SjUSG/bOli9n+DkJ/Yq2rBxbV86jOfDVuw30uiCMy1UcWMZ6RM5mZV6Nu2bQk1tGVbfS0KMvYnrIfSPa6RbpJK2UdZDCVBWwpB8J3Hn4iKknWbtoTb77wrfPbzn4/j6vVveH04cOAgdrBroxLoMLZXWra+413vxnK3AZXqGQge1HaQz5cgFhZgVeX3ozyjHPqTBIhqC/dgFtRc/IuNcQu4/AMn4v7YfXgLNrs3bd9MjiBWixRTdaAsW7NyKflOreHhV9/Hs7hEURy2foxjaX9JuzKs6wxqN0uxiL34AYrSDFWv58yTyVlo9RosybjmI2Q+NnO9ZpepBq/j39tZj5cuX8kZqzIsW4makPuyGEn1RwHFQSqfte2qYO95lYK59mbWgJ6J8N5HPkh4/Ermc+bjMQriWMe0zU1QHdctsKYIkBchMlMEyL8Sy5v6takWmGqBn7MWmCJAfs4eyIsuZ4oAeenn89MmQH5SxsdPssj6Sb3rnxEgvVW/PaHsV1/fVKoBz58jDLypjQNNU3jjm95CBbhVSacB18sjzFRNpdscKgJPnD4F4JyOjU5teO1Dv8Qmug/wy+qlpdF2ppsq8VEOjLmA0u3aVAE+mbUw06BbwLXm5nbAEbxcOThaqWnOwcmTx/Cm3RnmU+HXA+miTUo2yoO21i4OL4ex5moJ63ZtjJZE09hk/uA73wuvvu8+qjWpyqKicRqgRA+VllqjuEEuKVsUTp++GAqK5gHckbkAuFLTgLcvVZEejvrZsFvFppy/gCqgOgDppwlWv0Al1JmL1eH2+16B/3J1mC8wjH1AnlWoHGxPnDkXVq9aSeXSKg4hT5LXwEGGg+wVAOjGz98dVv/mYdpyAhCkIiyAAEkDLJybnx4yIV42QVL0c8DQKqca661aDikCSg/cd38kkIap/l5P3koGB/V2gE9DcedhFSDwro1ANwqGi4QhLuZ1rEy+hBrFIOc0DtoCllYcGdR99MQppNv6XVdFZcjnv/Tl8N5ffWc4cuhpgl/XhBkAgwW0rfDhMIdLK4iPnTpNtXYSvrpt8eCUB9gyu5CwQBQFLbS9JMo4QFwWgHAOIGsTFZvaHAke+L4dVJ4Jnk/jZ4KBZgmoCvi9X5kX/vgz+N5y/Vom5NI/SjmECvKOA8wsmFdMdTAwLdWnHvZysRLo7WoDXEBNwf37+4JpWkolJ6ej/uikSqwnyt/NdPBaDUAX5O8HvFViX6DahL8xV0TlhZX1J1ANDVApumIV90/7H+KQU4ZioBlFhpkT2txobSRoJ+BZCMFkRaKe/Fb5Cwz6fGoBcFZjL7JkEXZgXH8mVaKCmAZVp5tzAcCvakQrgKvYkAkpLjdDBrB3YhxQhPeWwNB2QYu3CxBWsyHPDN/WTkmlylyyc0oAKwYARLWQ6ge8kkCZizKlnecuGJ7FQVDw3UOTh8lO1DEeQAXzJaEkhM5hMSAxVoYKKBIqgCXaOBiCrn9xJYdMlR5LsbTzICzYpwWEoegqQ1SBedAUcBdwLeb99xEiq+WOpFk+7eYhUa9kM2AkDHwOkgt6E/k8REZVgki2mE3iwVHQNoKlgCUR8OaAK3hrP//9ty8IH/2nTlQ8paijDkWrt199MOclyQ8nPgmQP/yUpFJunAdm0wd8PjMhRHIB30u0eeLez0FgWUG4msOuhMwp+r3XlMv9CTS30P9VflgRqp3aIACLZCwdG8A7HZAEgEqlAf3Z6lYnZfuTHwngN5Fr4mTuzydJEP9N8uv5Wr7IeiSIrISFkARJHxke85jzrkWrsyxsqrS3mKmSDnWRqgcJm26ezSig8Kw8VHKAGaoVxq77cCejuEjDN1y/8mIAoyHATvtoV/dIeHZfJeQWdi/Mz5IeGTw3XA9RsQECci8qFBzDXpPKHQkKq3m1YPJetWOwan4IsjkVMk+LHf21VzMXGsZcU4MneVEpaiyyOPibZOYxyRZqgCOpQH1ktJkYYYz52hJAhs37ocWgAef+XiQMtL0SOOf37SO2qf1O8sP/9rk616tC4EtCVcFHL6BZCc9OtdakSi2XNaMIMqkGGxsJfMPiz0KAahl2685bwqPf+EZU3uVB+ElepgGAGeKrSkTLvUbAsppGyIiWXkA8QoABh1TCGYSezrjS2m1UskD0n49/JFPj4Y8AnDMe1KHEPi6RcL2fJCy7uD/mJklegblsAByBQMnaLklc5tlh2kYLNhVqtcwlZ6sbIrCpHVycqySltJAz+4M2ebHt1YsJkMRYS9Rhqv6QAPHD4HI/JT0i4ZF4Aj/6XoKP8awlmn8dbyfB38VnZO7KJAEimRI5rEhqmm2TeE0VnlkoItJgIssAp0qY69NmAOYz30/Qnwqx1xw1H8kLsm/wMY7d5Rj9uwuStYsxmXntcrh0ui3Mz8aCDFC4oRF7SgiESnhFtDuhn4nYPITmq+QYqR5FwJWKQmH24vmhmMrsZYuLmfNLopXn6fNnITUA8HgWBmb3MMaf/eHTAGYt4fVveWvopEr5MraQEvxVqJV23Xl36MDm7SprYQEh6FeqLoZXvY3AYwiQIeYt7VckQLKYx62SXkrldDOkRTHZI12VEK48t+oTkPAA36rztHHsh1QYJD9sECJimBydOvY6E6zjy1YsY2xnUS18BAuodZBFJSgSO2M/H2BtGmH8H8O+hdkl3HLLbVgDTgunLl8JFxuuhXraaZC2L6cCfxVESh57qyTW1gkUIEkqFwtyQwrWOuZvNVDBvudoVaiDcypbtTwsg3S7UnUu3HXjunDwmcfD5tUrYjEy1DUWSeRjMZ9IeB+vrOd9GGcoGFXT7vi1VaHj706Gjksnw5VTAIEVs0MLc8DTZ/DN51Emky81gyqHB7dXhOqzJwFlr6FAI8+meTx84JHbQ8lob+jFgnLfobowi2v+6ona0JmcHUmnhRWlrIczw6zM8TAvJzXMJ+C4lnWKkc9YJ3eHPcE1rqUD2e4QbdhJ5lEOBQ2NWCptJ8Okq7uNtpgHSUJ/ZB4dY8z1MP/tfO3iMAIBYv8clIgCcNcCSyWIOVmbN63HgQhFKH00CRsz57lUQGMLUCZUSbIuNAJoSoSo6NWi1awrAd1cQHMz1SwsaOH1miDNCiFRkgZQSGC3l5E3J+5rmaKiZewErz9gODqAN1x9HIvbb7gZgPgMxPyl8Mgn3hTHw8Q+8ghQFJ3D+mr54gWhpRHigbGmlWob+SeZtFczgGwHazn52qECkm9RxWKUD0+jlF2G3VoagC7EHE+0raWevzse3vvet1DEVACBXU11fhOKYqxQeyfCnfc+EM7Tbxctn4/11FjYvGV9qEZ93EGx1FYtiax+p1DAghH3LRZEqAa/zD5xOSoOrfv8kPzQYtRsMcF+C3IK2H+kxuIUFDg8j+6uTn5nBkqdEtYqgGDXIsbdKO1sDli3+zH2GtqBNgEsd0CMun47jurplypCBMZzlCPxMcg+rWzBgjgPdTM3q6KWJFhUVoKyij29hTwQraM8gEL2F9d4DW08e9gLu85X81xVFnexh02n8EZVUA8E5lmU6A8+9HD48Ec/zv2QVwSB8Pd/vCX88T92sTZB2A50MLehFp7BvMyZpLy4KGxbtynUV1fGoq9Oxv6VeghR9swjjPkWzj8WWI1hfZdk7hVkQ0dbM+sSFliL5odyrH3NEjlz4kg4dPQ05w/y6MhqbG5vYZ81zH4roUQ2K091RgavkcmeZhZ79q9/45uQbxfCfa96VVjKeeXwkQPsKdgT8x5HIbHe/Na386zPha987RuRDLn5lluZT5viftN9mLlii7FAbif7bQXzUUVZKdZ5Y2EtCvnDWIx6dhqDlJ9NUdh5gsq//RiEzIbN5JPdjW1Vdfinbz4abeC0ttKK1SyQQZ7nO1C7P4Uq5XZCzbWj/QFzrmeUctQ12veqqpfsdx/SyLgpJs9nyD0we0mLztx7Hf0fzEt8rP/tc7Hv5NP3UimGKCspIn/lUNh103bC3glfR0l3/NB+9uplYQ3FeiX0n/OcXY8dPY512JZwCfKvmX7ZxXxqrqB9wLHbw5qjhZcERiZ7QMPMr2DFOMSYL2UuM7xdtYy5QeYujkK2V5D9k8S+WyeBs7S756IK1MWt7POPQawnW7DEPRTkFVF4149F8g0oBV/DHmouKlAyXrpUFkOG/BgBMlnEMKUAiQ88EkM/q4+pEPSfVctPve9UC/witMAUAfLz/RSnCJCXfj4/awLk5SpAXnx3SQNXfhcCRAsfNuRYMZw+dRFZMD752ClsjfLl7HAcefXceSUcNvoBRQdjOKCAz1F+bvWrYIJe24Yk61++Ea/6jrargBatMQx0gsPMIAekBYCwWuAoYe6jcmoM24YmQCUBhjTAn2f2/DDspOJvIQc7KyqttJzBxjw7Ox9QuC78gE1z+0Rn+K0Pfij8zV99nDC77PCf7n8A+wzAL0/pghAcfJo5+KYDEI2C1p0HFNhEePo4h43zkAVn8R5fUL4g5hc06HnMtXldG7dsA8jFgoHD89lL1eF7T+3GLgW/byywRpNmhLmoT0aRrO8+eITN+RhqhKxo9RQr20F965Fnj7HBPfOXW8PGD50EABmKoZaL5+aGGRzuFxKOuBSgP5uD1FFsNm7HR3g3lVk/+MEPwr333hvb7RDexVZTGgqeDCijcqHlGp63gGN6xmdAHh1AiXLjvfeHQSrFTlCxnhFzLYapqFsY8gBGr+EPb1juWeyVrlARWED1/1nsIqy620FF4+XzR8OaFUshHJDfc2iPibCxlsuw+EsQP5diKHIKVdOzqYTSIiifv7XScYjDyRkA8yyA4gyD6wEaRcHsF1rnKAcXNB/kUGmoYR2goX69v/vWueH3/rY+EjRerwRDCQCF3sYjeBinA9Ya+JyVNgPbq+yQDlCismIQC6iZhhzzfAVFezkotnNI8Flq06ONyHTACA+ofRxMmlDzmOGwatUKKnq5PjyPtY2awQukUwl8hENPR/cw/u9LYsWz/SSb/q29mKByL6oG7a9UemjjlgsYqsVRDiqXTq2T6JNj9LFRQHWtlgoI2E6jGj4Pf/DxGIoO2M51WsUYQWn6VifEovYMWbxGDLrm0CqhJVPg4VsFRwMHvgztgviZYHs9B37VBQLCBkRn0NesQlfZYmB94jpTYx/2fSJ0Tj/0GlXdCMAIvHhwO0c/yAFINRtEIMDQUdUkAqbWzJsXksd4tJ9YfWf1fza/3wUQ4KHQSkiVGxID9jEtpKz6LIRM0N5Mf2QBsfUbNlAV+RhA0yLmht5ImnhU6dVGjHvIoi21xjLmQW94rXEEUDzWxUVHAJXflxjJg1z79VcDTL7Ex/+XEkQS5K++gdUMgb+OmyH6l0ojAz0X4avdB9k1oJqK/m+Y6hXu5SygpaqPQr53LBvqngOA4M/0b9ZSQ2BLYikD0NmQy0m1hyDNpPWV/y0YHIFowXr+VgLEz5gFQp8zO8Z7jqoY7y+iyAmTJNvB11ABQGeJn+bJWD/ovfSjHklRcQTAof2ZGUgzsc/ogvgy60MgrLiIitZx7KGorE9nYixFUTc8iG0E+T8jfRPh4x//Gu+XHQp4blYnSz108x5m/yTTn8bpF96fCgevTdJDwkK1hc8mjWtzXhoBTAVvoG1TyQPJjeHZ+/C9H2XOzCKnQvBtAjBghKtXeZcM2KXyK01FjGNE4khLLYjXCHQxNlK5R33lzaGwitgxkiA3oBD43WjvJBHCNZvRMxOkUABNMsEcqVTIRwPTm7GIKi9fGK/XuUmiVnVJqVklEIpWY7fwmUE73kWQqxlWTz7xBMq7xXRMqngZD46vfsZAG+CImTCVWLlUaXPTRr5OEUQJAJ7jKYnr0PpK5ZYEiLki3pcEyC//H+z1eLKSnYIfXnu0URPcNwCdWzSI2U8VEapAtGsrhahpZW6qBVjxbgUXN2zYGA4RfnsZFY9V1NmsfVZJ2242kv1OIkmy7V9SfkwOpUkCxO8/CQHy9r8ASPa6VJBIgDDHPW/PZj91jP6YAiTxvR+TRMeP8mz4fVV0k+qQ2M8TJErs6iZYMf+omNPexSyKWahB7CVzmEOnUaWfASmUIcp//WOkqhq7Jzz62QsM8DzSGy6F1jrsgwjtDoNY6rWjvgSzlGbu4Lr6UQNIKDShaABrZa0in4n3LVpC8QVBGG97w6vC5ctnsJxhnZrAEpN9TR+k42rWjHmAdGdPmAHSCoB2c5zHqyBAgM2jFeGKtRuorIcQBQidhaKktvpSuAUVwURLYbSj076tDiBV8u0qax9CkzANEHEuQe8B66lBgLBUwq+vVl5h79FgV2P9ysDmaDw0tRGmTEBuGxaXVp5v2LyJ/t6P6oMCDmyfHnzgTvZT11CXXEFBQ8gxqs/G6pZw47YN2CUuxrqpMlyqvxqasYQcBIAbZ84pRGVZDtGUzdgbx4JuGmuU5NMcVDLJtHU7bVoJoHvkPEHJdMnZKBq3QQY2NlSh6EB12Yc6lerpYvYBM9Jmocok4L28ONqbnquuxw4sg7V0adj+/q2h+x8pjminzx7dH+ov9kJYsB2zWIHckJrBpHCVr1XVdeHGpbw35MuJMyOQ5yEUUTH/4G23hFnDKFIAzL/+6PEwc0522NvQG3pSscQk22zTdjJAkmCyhlpDQfJYuHnHFirRGyguaIKImo1VUWfM5ZnJPtE8lensOdrNAoMIn4syeB6gN8M0gucNzP+uLz0AyGtuKwwTjbMgM4YoxOmhYruZCnvAV9blDaxnRaiDrjXWhMXkYHSyn+3l+tLSyK3Dekyy2RDlRqxRzVCTBHGf0G2uSiS3BuI8ataSY76V4oBuyL206WPMmQRpr9lIsYK/M0bo+H72fyXM6eSkIfIz70EioBg1Sd7tNCQfNd9g7WcNnU4F/zCEjnkuGcwZ3RTJqFQ9AcDa0sbzzWJfh5q5QwtO+pFV95shK/YfPBA27dgVjp6DoC5ZED72l49ij7UIdUVd+LOP/59QefpoHKdP/XAve6lxgPhZKEBuoRjoPPMd68WcLIoo5oZTR0/E/eBSMhAkONwLOOe4F8ljHbCIoRYVRoUWU8wdFmhcvHgRsmI1e2vUs6iCtNV0rs9mb7YIJcgEe4FK9p7uqZeaecX80cF1u3/ydTvYX5ivIwnsPzoXqwi58cabIjHieu33rtHaV17m37PNgUPp55zofsqimHm0MUgzRFtdvE73omZ4ef2S/acpbNI2KoPnazGTCmpzscbZIw+6Xql+52z0qtc9HL756OPR4m2Ms8Enf3d1+IPPQpqjNPL5IZoICyFB0ih4SmcqGzFLgj6Sizrp1PkrnElqowJkOn2pE9s+yofYVxCEzXp0HJVGMvviO3fdBCEMqcHzLGbtPnX0IIQaeWi1kroDYS3Kj0rmn6ardeEdb39rOEoIehrzdyl7mCzuaz4FXZchIf727z8d3vDmN6NcL8BGNTcceO6pWFSlSuFX3vrO8G2UGs8+dwBSKiWs37iZAplqxkIn+59sCs6uRgKksaEuPqutBLOnMnaX88wSRTcoeBgvbWRb2HaD9OW3PfIu1vsx7rEqfP7LX419MIPigzdCKH/1a1+Pe0Mz4rSZSuU6tVd9Zs8elNiquMgnnE9/4Ouz+w+QN7iI/T57Xe1G6ftmUeZScHHyT9eHjb91OuaRaBPp/RSzH5cL7FwAACAASURBVO2iaGQtZ5unn3gsPPLmXyYjqZcz2GJUfYchvslG414ef/SxSOQ+8MArIll9BZK7GtVXNn16HYHthZz3vvRPX492kxUQN7NQ2GpxJQHjnsKcG9c7FdYWNano7Ea9o9pLwl2btB7saLXo1eqtiDHs/r+BIiFdEAyLL5tLm9Z2YtE1L7zv3b/DWZEiOayax6hEcalM7HAS9lexCCHujKcIkMSWYIoAecmD0dQ/TrXAVAv83LbAFAHyc/toEmfU62fbf/kqXZOvKzN/Srfxkyygfkpv+69+2Z82AfL/9/0nDVT/Nwvj2JgZtDcCWDYRvvzlb4Q77rwXgPMam9Cy0EGlvhVVM6jq7kK6n4FywErhJA5g062sP3cGkgDwm0rlu++6k4p+sgKsvuffP/7nHwm7OKisxNLHkNZnn32WjeNqACa8W8GzLkFQqBIo4W/2H9yH3Lku/Mo73ko1eXv4IX6s+UjO51DR2Y9X9ijX+MzpfeGeO+8MxzjQFQBy30EWxpiBxVRA9bNxz8LT/TgHynwk1PUAXx4E77jnvmi79djj348H0SIALavKqzgoqaJQ8v2KVz4YDwGHAZk277iZLIx6vJchXPDlTgacnjsfggEFyJ5DZCfwWlZmG/JuxZmgKRhGOPqRTaHiV/dRETUrVrauWDQvrCgvomSzPcwcI0Sdw9DSeWWoLwR6h2Olv9X0Hrat+L0Lv2vBzulsfHsJQJ9HZZdAWDIPSBDXA9sl1B8CLPrmn4IAyRTERLnggVSvWa2QUgH79uNpbEVjFkDuOUiNN70ZNQ82Zl3tDXgFC8BzMDO9lApU7a08lF4GcKvn/Uqo4tMGSzsHKwsN5OzkECoBksThvRFQ8BrgiQRQMWogfZO1N5Dcms8hwUq/2UXF5EyciBYDyu3/7DeWhf/zlURY9PlzZzmglYQNWHElcaCqo5J2HEDGalU4ENNaOdDkR4/8bKxJBnm+Bum2ErTcg0e43sseNiRdrDLX9stn4DPW0kb7AwuxzVAwQL05hq5DtmFpNjENpQwgmW2WT+4MuGGsRPTwbQi9B+0cDs9zOEgayCm5YLVhtOehwjeJa5JUyQT4nUAdVTKnABAH+zQAd6u4JUgiaB0n0iTafCQe0g0pj0HKVOIbuGyQqq9tFb+ViNO4h3YAMiu+DePWYszqdYmKORz8DXDu4/uZAFsqQQTVI2EiYcG1C9i2U/mrJVU1AIQ2bQI5khsqMfJR8wxybbbSNNpCq55Z/EwbLBUgtt9BVE4qeTyAWgVrJaQWWh7gPPCqyJCwMZR8Pn3EMeq1nUJRcRce01/66leonC1jHkAhAZDgtQsMJ/Oa5rIIRicB3k6nv0loCZBIhvnV9hIoFsi1wt+fW+Gu/YX3FpUI3PMwAJeAxYfezLji41/KAvn4o33RaiodG6gRAEizFezwzhfl9KtUwF5tM6wcNezSSr4SAlEPY9lQQrWh96udhkSS5E4fbey9e6CtgQyRCPEaXAwE5a1u9doky+JzeREBol3RJAEypAWW4dL03XiUi8C49232AkA5r9vLQVlbpiGuvZ37l1ywP4uzCeQJVvdzyM4muHQYIMXxWwBp1YZdTwYDKB3fFq1+0lOnAazNpi06mK9QtjT3UN09EM5fwAKNfqblRqpAOn/bAtAww4wb5yYO6ZHAktSUvODNfV7eXwbzrIdyLZzSzLLg68YN66JVmbYSkpRp5Cnx0OPYVKXlZxYgiGoKwX4JDoEpsytSUFBEVQcghh8SGN6vJGSkhSRAtFLjd7UY0j5tOvefRpv7e45rr09bLYmjIcZOK/PPAgg/rS0k71T7OJa04pqJRVgKBGAnY7uAtSLDcWMbQ54YiKsCxPlOQC3+PeNzDvPtyZOnQjNkZgcTfSoAmYonQ88NN7afD3BteVh0mA/zD79eFt7w4cpEv54kQKKKCkUQ7zcECSPop1Wb1n9+pkHmmHekUk21knNeJ+NZWxiVKjfccGO4iELxHPZG07FgMUdFkkoljf0ridfWKm9SiTSp/HihAiTOSFFplPj45K8mCBB/JpEUx6QWftcJj6gGuU5QRgusGEhvr00Qrgn1x+R/J15VlVtUh1zXovgakwRItMKSNEORID1azLw5F0XBAJZJ6wCqWuqqWB9LWCsBl+mDsoT9WOtI9PQCcg6ZWVF1JvQTHN0F+I8zEs+bCnNds1AloacLF5r4Bvsfsy3aqK7OoYL3VFVjWH/rZgo3ikJLPZY42aCUAKF5WCQNoBrdSmFAN+qqFayhbRQWZNCe3Yz7ReTpaM8jKZ5mZTZjbnpGAdX8raEZSysJkId/7QbUK+XYPmHVRd+M6jvuvgk1Q0N1VbgRFcEAasb0fBSRAMEpQ8zA7Cmsnu7BNrMGpW01n2SZ0zfz0YoyplDJSRpmsMacOXOMAPhF4e47biH0nYySg8+GJVxXO1Xw61QVAjoeOHAspGUXhKNnL4ZR9lWpELfJjOUM+vpschZS2Jvpez+Ndi2gb2VCggzT5s3MZY3XOkJNS19oGmE+y5wVNt64A/KC0PBu+hmFG8kQda5h02ZQXe86wxVaoS7gZyX0HNeQB8tCy188E4YgF1oAsll8KEbA+Qt2dcGmJeFgZUM4hsTEZz+HqXjbxrk8Gyqs2ZtspDJ9LuTXlSP7QgdKp6ragXCNvxtGEXkCq8tZFIPMKs5jv5YeVi4C3B3tDxVziyDRUsNl9iajWGA2q5qZDtiPtVirDUnxxoBzsBlKKytoR2w8IYSTGWj9jNPly5eGeWsmQvtpcnRQNDJpsRY0RuvQYux7LHBZg+VNG/d5mZyNnbtupoN1xmd2tZk1luczxnyUQxFIL2qxFObfa5AxZqlpGag107nzF6MVpeDtLJQLZktpnVlRPj/a2t1w407mh0RRx+Pf/z6Kis3RpqufubrmSiVB55vCsofWhJOfPo5l03zIBRQ1Fux0EiKPJVchc02q6kD2YdoRnULxa/V4Aw2fx963CYsoi0OaW3vIYdhIccOpMGfB0rD/dD12rQP098GwclVxeNe738pzGaMQhywRQWTDuCWh07PDmo3rUSihgMlk/c7Eboz2yOHeC3hv1zOJZefw2dguuUa7Pkg6dzJvOj/YhhIkDZCB7nH72Tscp41nsBdwznKdL8LidYR9ibae28jGG2IOkyhtZPxoA+hrOyepDCxiT2bRjWHl7vPWr98QVccJ1eVEOIWlrHs3Lc42cuYYMtuDDA//XXWK5EpDfVWYR5FRPXtv13Q2JgRTX4n7eEPStVhav3ELa1dq2EMAdyF74Db2bnU+XwiRIYqgtMFLSmY+gMCqp4Dr03+8Kfzu37cy/3OmGexkLQbMH+wKm9esCBdOHAuLzeRiDVyyeFk4d6k+Wij2s9CmUSgg6XmNYoZeSNU+s48gKVVw3rxjc8yDWUag+h1bbqTYbA/9E3Vu7qLwzP7jkGqQNhwkRii6ufeeOxino6EdwuIC6sbt2E6peDR34mMf/0R45WteEwrZb3dDwm5csywWg9gfikvmhe898RTnMoppMiEbKYJpVF3DecjioNn0h0J+9zSFbq9+9atCHxZSKyDBnFNm8jd/96m/Z37UDhf7QOz8+hn3r3rNQ9H6spN+/ZnPfyEquOp4zW1kNS7ApveJJ5+iMKoJNwAC3llPdvCcDvKM2nmOiaD5GYyX2XH/6blhHsVpFum0otiq+cQNcY3Z+ltH43PWwkqrWtfMORQknDt5PJRAFj3x7a+HL//D39F+V1Heo95oqIEAWRBqUCulSMpij3iNNV/lsrmBW1lb0yAvVZJfRP3fwvNeht1VG3uiVnIdVXBZ3OXerIkslPVkyFxA5WTB3MpVq7m+/njN/cyT7qP7UPbNoE0kQc9TgOR+0sB0Vf0NKIFymWfrrrQxF5eF//EHHw21la0UfeVxVimO2YDXV9LrBMgLFSCTK/e/Gq/4Z7+YwHderAv997/ei//ypQG+xJno5X1MESAvr/2m/nqqBaZa4GfVAlMEyM+q5f917ztFgLx0O/3CESAjtb83oXdvJ5ZUE1hS1VajLDh5DoDTSu6+sGU7qgE2bRnZeLkDqg4MCLBT+Q4IjLYjXOPg36+tAoeKr3ztqxGc++B//kC09bhC2PLXvviF8Ie/93scbpuiiuFJFA8bqTSSAMkiUK4eywarazoI+r1SdwULnovhHe9+R9hL6G8TlbwVS1dSgd3CRnd2JCn+9mtfQKlwMbz6gXuxgNgX7rt1J5ZS7WE2hEA2G8wkNqAnDDXXtoQNdS2+3g+/5S3RQ/YpFBdtyNC9rznkmXh4a2Mj7EZcyx5Bf2x9Y7C2h5MG2uQClY7zF1Zgc5KLzQL2TZAg/r0S8Xbe16wLK/ysbjv5l9vD5t85C4g3HBYjYc/EBquY4MjZWTPC2iVlADuApdhT1VIBquLAMECr42yzt//K27AOuMDGuDrsICtllMPwOECZJMhBvIu387M2Ds762Vu1puTbKjbB8Cq8szdu24anN8oDDq/Kr7U38jCcCxjSwUZ+HRXEBRwOOrE9KCVYfYiD7gysyICKopWD4PRhqgjTOVAoW6dTJPIPUFdkc+g9j0+11XBWlzYBHhrwXYN9Vz4/S+WatKBSATOTA6WeuILnjTw/SZhiwOUPvUFP5sTH//5iO2ABiiDurQDw4+SR/bHKLZ//Vu6vV7wh0OZsSPx4AG7moG+AeRuG6Vbd+R7K5D24eGDX+kk7IyvUtSsqJQB72Opb7nUQ0HkOgHINdirVtVoZYVfBwa4Xwm758iUxJ8QATkE7LbqseBdIzOEQ6YZdy4UBKsIEgAw/TwX4zZMEAXRL5yA6G3ArA9B5UO9uQUBVURwCVXPE8E7UKpVU40lyreNQXMI1aa0lmSxYJomhTc4wbWiI5yUOV76/lg5maHhPEgBWllshloIaQxC5ByWDfdgMHj2b7U/2Y1UgWnpoY6UyRn9iSRVJsy6soXIExRgrepVHiJN+0AGIcrWZqkulCdz/QgIgPfgP8PqqhwytNANDEk5AYzm2Jxe5zvlU1dcAUmqH1cQB3EBxLYZyrAbltWLINaCy1+k1ZQJ6WW0rAOI9eNiWxNPezbbXx1l1yORCZFvGkGcOn5EIoUrOtrAqTgD4gw/n/xgJogLkw18xyHoMEIDQeL52okwzCHU+FdFzINSyOTCfxZdd4tWq0U1YIXgA1y5sFZWJHmwdP9ohSALPQvFUxHxhNW0rvydgH0PcBZOfr45PKD+s1pe4iXZR2jRJKKl08PclDqQ9YpmfeQuWiCf8oX3OgsuC5gbwCi73M0acS7SgEuQfp+9NoCyTfE1iHjGAdxwAMI8xmuLrC/AD+jl3hPEBwAv8yGdlQARRpYgaajbh5FcbR8JnPvPVSHKeoYpx4/YdhAc3h9kQPg0QBVxoPOw79gXV/YjPg69mV8wwRJgrFgSTBCnn+R8/ejj6rFuRad+1/6j8EgjpAjSekcL1QnxJKmjFJcjj3BWtk2R2VHXY72KYecJWSRJgFvOQQbWdgB+CYTMhA/pAvP3bbN4vYZUiATSd380BYFARZe4HeCXjqFqbCiphVek5Fq9QCZzNuBcEVS0j6J9FW2sFpC+8X4sB2RyvV3nukomqlZxXLlPRajtlkgMyDrln34u2U2YGafV0Xe0gMOj1ffZ95bHt3vhhsox8xryQ+SapXKOcl9cssZ3EmmCxgEGtmQDteSjSyrDiOgTBLwmk6urrX/86Pu87Y0XyD7CCTKcAQQss+2H8uF61Ysjs5DOzPX0/f+bHpGJJW7G//bXEtf3KR6siyeD677ONyqSoyvrxnI/EWySIk2nMFVG9dF3ZkVB7XM8IuT4etL1SseOHBEnCCivRt6220Losj7FZiIIuixD0VADYPIi7Aki6bNSAOQDVqcr+JEGY40aYI/qYGyRAspvwuofY6CMboQ9CL4yiH5mWGq6wflW1YTlI15+7cA5juCW0dUOWsZ4ULgDwxI4mmUDnOWSQ5OahtoMkKQBI72DO1m5qHkHCRawRjVhdXUEpuhNgbhrXrarIfjmNdfEs1e/tEC4CXUP9naEVr/m3vX9nGKhlnqEvSJBKvknYnDp5MlyiMOTh17029FOlPwj4OIs1X1nKOLlQ3YDETcwzFy9qsYW6k1webayGUDf2sa51QYqPMXel0y5LKxawRgPMrl4Wv45RyFAOMCvR0MEepZN18cylmtCGinca+5YC1JdNHW1RpTcXgLkPZUEO65Q5AkUAhWksPH0tkB9k3aSk5YRjqCcqO5lnAXbvfMUr6AsURYxiu0dtehr9YgiSZWiMynj2ATOno9Ya6mHvYAh7eih+eGPo+79PhxaqpDu4nxECKBSvJaVkhfqOvnClk3w5vm9nX8U0H1YumE0+UzM2QvfF+1+L6moYYLWdzC+DlU+cqQtXeax1Elt0obxFs8PCFQvDls3LQ0dTZSjCdm/rRvIDaB+VXu3YYfZCegyyd20kYFoFyCjgbK+2ezy327BUzUNV2keYdDV5WgPMH1tQ16y8GQ//auZZgU3W03aUriepYh9CwbadZz+T9eLI4QMxj2zrJhQo2BuNQOwfIcNhDWuERF8He4ZC90rM9fW05TBrrNjidOyMVAJd5TUXk42kFaXWj4ewc1wGCH+K9fHGG24JBdiLmoEguOs4WVxR7vQLYdsU7viNXaHusSuoY1NRl46jDoMUY4/cVl9JpX9SOEnxi4VLu26+lec6GM4B/s+m2KEJoN7cNu1im5pRP6JUkohpY790uYE2oK7hMFM0mfXhv3zwLfT9ilDLvlslZCWEnUURpahb03m25uS47x9GtTpM1oiqgHTmpDzBZ+65uro6kv9LKG46ffp0LMJRzeK8noeKWPWGVp4W+pSXl8fCmHbGqbliZ8+eRdHBHhzCZPPGjeEK712C8s3pwjE3ABGi4sZCJYPM/ftcVMOdZEtpRxrnI9bPuagRBvg9113JkQvsp/MpuvFacijG2Pud78RCA4HlO+++gzzBs4DRCcLGtdm9hSpV57NO9kBDgNWO70VLlmEXeRBFQEnMQhMovwYQnsr+5eS5SyiQ2Qdm5DEXzwr/z7uLw699+BLq17lMFdrM9YWlEBcNlRfDa++/N3Szd83gmaQCij/z7GGKhJaFIyfPQnzQ0RlzR06fD4uxIFVl0sFeJRWV3O07t4fqCyfD29/4S+S99MY9civKj5r2aaGtdxQ7RLNOSiC9u1GT3xLqOAMUQehnWmxhEQN98WlyTcyvUMmQgxKpCyJ2101b6acUVrDv+eHTe+kf+ZxjerCgqojZJxIgh7GGlfRVEdmKqqIa29QPvP83IRAuhnRyTtLZAyyg0Olz//iFqOKvxhpKomAlCrmbd90eA96LIEe1wGpiT9FB2y1hv7gBYsYxpspEi9Fi+sZ8ChXOewbi7NVhgYR5dly/a243z1Rr0rN/sSWuJRs/eDxagg2j6vV5qRAyuysLcnqMNf0E4zWH9WTf0z8Ir7zntrAM5db9t++M8x8607B397PMZShZ2TNph6ziZZxzSi1jRtWKhRpX+O9puA50sgcYYH4tgiQqZN5u5Xpr6mo5Gx+luKso5jGaN6jNlZZuC8oX0+fpn/Qh28K97kxULeO8ppapFtxYeNPH8x1DYTU+jM1sY3/4yP/6G55XNj/TplU700kC5IUKkLgCP68ESSz6/96P6+qS62v65No++Wr/0RYTP36V/xEWUj9dAuSl7/8/gsD59z63qb+baoGpFvhFb4GXO//+xPlL3OAlSOiX+/4/78/n5SkMphQgP20C5Cf1n5+UEfJv7b9JvZc+NJFGta6HrG4OrI31LRzQLrAxXRxtdOqpnh/jsJuO9NgMBgHIfKrzKtkMli/l4EPVVAskiGGjGYA3hznk3X8fwaCCTBw9rIJ868Nv4LWxf+AwfQKw7CJA4xt++c0xaN1K/lP4LlutOMphc+/+PWHTlo2AjYnD4xCZDWVcy8c+9snw0EOvD9koUr78hX9EydAcNq9dFTIBTJbxszIq0VM4EBkAeIXDuCG+z3EYayA8+HUE7+UDBJyhKu/85Toq4bFgYvMtIKO/uhtZwawZKD3aIQbm8n61HLTaASv2HzkRlq9aTwB4E2GI+O8C6pUDDp88eYKDUw8AAptlNrg9VG+d++ubw4r3HaSyipBCgJcirCs2cnhPHukB2JkIq7CYeOJb3wkLsdPycGh+h0HcFRw0dt16S8yW6ESRspzQ8zFAzFwqZSVBWrkHw6+Ve89CKt8OEOtJu4jKwmsQS1bQCSJnAdhpJyb4Zzi7+QW1VDYuIdxRK58cnmF9zYWwmKrKdDb5qj9GqDzz0wPRBRQx6frK046FHE4FvVdyMGun4nUUksEDUhvgeg+HVsF5D0seDPUunuDQn87PDM/2UKENVxtgcRMgQDeH3mJDEgF0BZM/9Lq88FsfOx/JD33gay6fCysBefzvDMAv7aRSQSjFRg1iTGBogMsQUxQuUok7GMmdbg4pSuynCRIItlE9prJBPHAVGR3aVOimohJAwqUWAqRvaBqVZVorYKMFAbKYHA8rDrXBMmskZg3wYgZtGjKt9ZNEiGoBva7n8mxH8FPXRzmXPjsNG5Vkxkc2zzuV8nzDtkdoq3Sto+iLViZKnpyn77UQwLxuzfJogaW6PQEOapFg1SOPwzBPDk62u/kFklkqKVRZSCT08nsthL5aWTnIAe4qz76Yw/wsDr4CBoKyejgLYpi/UknFuM/D8EYPY0kAJzoLCQKpBrEkN4WDpnXqPkfHYhbPvwQwfICD5+69z4X1mzZFD2OJGQ+lKkGs9BTkb4MIK6ay0ADUfAkmCDGf7wD9Q0JEG4pmyCgBYis2ZwHQ9FAZKOAk+OA12079VLsL0NoGguh+nbRcSpfU5AeJilHmiw7+BjWO92pfF/D97TcW/nMS5ItXsbYj+werpqtUk4rKLVtYFkoAXofoCx7CZ1kprdIJkKWFe9Tyy8yTNohOow7MLJGssbI2nfFlxsmgllegVF7vCz8mF1a/+m+2kf89qV7xd7Vt0uotoQBJhJ/HB8Jc5aZE0sHfl+yQYO1jXtHewTawPRgYEMGZ3E9duAl/+HOACV5oIQDXOP1lGfOIypfDB5+jWpZ8H4DlRXjfFxDGqmVVL4MnaTyHEHvmYO4/kzEKahv6mPuTAehUbQzo/81rxjr/aOclMZOwRZrOmBzjevLpb9qgOF666APOW7Mg1QTI9uzdTbXnjljNOgjQcPjISSqL5zIuxyDLyiIIM46KKobEqyqIllGJ9xjnGalwsqpTyzrHw7gKGxUOMd+nn+sbjh7lmRAX9h3t7bSyshpbiEDFkKSjVIqkrnNgK89TtVoaxJFrVZ9KCRUsEJ+zmFeHeVbFVBprLee4HGKOG6FN8rjHUbN16ANm5TRDCOYD7IxpZ2Z/lSC6ToBoVGE/T1QjJ8B+55LPvX9ReOtf1MT79WeSmT5bFSCSVWmQASk823TmDecOiW2JrEvYFqqy0mZGYnMT47AeBdspqodTIJcy6I/Rbi3OewmiKr7H9Wtw0MTrUIFxHez4+1+j6paPd368Nl5nJBKvV7aq/phUfPgHidD5RK7HJNHn35q7MLnJiM9QFch14iOhCrlOZl23zpocFwkCCL0M7ZUCWWxWkjaH2RmQ0dlpIcdskGkQx1Q/z2bdy4dcnkE/YaJjwqKynHZwDs8BuB8l66AfIru3iXHKejA0Pj3UQYDXABC2MK1l0BebmrqiqiIb0hO2KJxvBuQCxDVvZD7AYfbs3FC2pBygfjogF9kgKFBU4Tzz5A8gZvLCBuZM+4NWhM5z3bx3K8TL2WoySWiDcqyVrlFZ/Pp3bQ591ekhHWKtQ6Jc0pt2vca+4uTxo+Hhh14b7TmTGbsGvHcBFmYw744AUD77zN5w+mR7WLuuNKxcszlUQ9pU8mnWgGusFflOD5IgMwEed2B31YQ91SgA4FwAzST66ABzdi9ZG5W1kCqMtwGIxixsW9AYcduA37TlTPZVWdynewlJZ7NW0lGTnAOIn4BwaaDdzrcOhAbmh1333cPfQU6Po/6ARE3heenYNkQ4+Uz2PgY9j0OAbH/PtkSf+/L+MAKA33qllvtvgxgaZ7xNEMKOcpJn0YKiuNU1m09qFcLapaWxAn2IftNCG62jKjyHdh/oaafS/AzWMxMoOWgqunQP42IkOzXMWahaFCJhGsUP2GzdsnUT+yTfaxAShOIYVML7Dp/A5mduOECmgRZYGcztqex3NkBeVPCcz5w9zlhqZ99XErbdixViFdaZtMUQ4LdroEUgx8gIa6c9b7x5J77+VyhIOY/aeBdFIfjz86ydm86RCZfJGpHJ/o2tJ23K8+a52kgzWat7mSssDlEB0oAd6ZKly+O+RNC/AxLPtdd5wyyd9es2hm8AEs8jjyIXu64WFBarUcVevnwh3P2+W0PrU+Sm0Vda2HtmsX4zRKJKqrO1mTmhNhJNxbMhZNnHdQPQzmQdKWNf28c61sjf9GOvZJ6B5HMDFq11EIS1YO7EGIXa5hC+9IXfANRlr0w7Hz1+mjl6MJRhEzQXMnBOaUGYxRj53Bc/R5X+jhgMLfFQwNhy36QyQ4VstOpkfJ2E8Fu7bm0kRdzTLgPwds22kMPfzWIPcxT19wj9QtDbPYMAtoUB81FdNqJGMrfNnA+tgixYsMBDNe/FC+fjHrnXfTYE26Ri7SL7543MiyoC/ZmkisC6Cpwbb7kF9TSkFkoHQXWLC9auW0eg/PfCQ697XST1JWa01dJ+t56iDlU6rsvJtHUa66E2ss7/N+/cFb717cewWmsL2Vzj1VYKeJhbXNdUgnzozbnhfR+5xLxClh3baknCfpQ6qyG0inKyQq5WSKhynn16D4RDEeTmcKjGrq4F9UddS0fYsP3GcBm7Wi1/3dMtZs1+8P47KRqrwXZqGVa1Y+EcNk79w0nh6cPM/9lFzGUDKFbOx/H4+fA+6wAAIABJREFUmgcfgDyHlGAf06NSm33iNeYi92Pamc6hfSVAhtkDjKIeMoPGvvmZz32e3I/byHi8gPJ1AfmLd4VDR45EyzCVh+a0DECa1tfXhlc8cH/Y/9we5tvecO/dd/F8MsIn/+ZTMbvjMMHgA8xZGTmzwoP/6aHw9W+TBQLZUYU9XD9r8SGUoaWs/cUUI7jXNBz8GlZSnrlUJjeiXM1C0WgxmV9VbZobc/IvdsQ5Zv0HDsc+tnrFkjALm7Fu7OtUAdlHzPLatH5dLMI4d+p4vL7WhtqwCLXfrhu3hk2rl4c89uaPfv2rFDxQVFWyBPUaBQesn5dZ08142Y3SZyN2z51aXjJ2PANKhiChiioqVe5F9BOxoxOnsUgkn3L79u3kp5yJ9ljuF1Noj7XrNrDXKqLd62PxnmJJ9x3u70ZVVrL+JbO/bW5oZl6eGy6fawxf+ux3IJZawvySCrIyu2Pfjc5X8f/iDHtdrzFFgCTaY4oA+bGDx9Q3Uy0w1QK/MC3wbwVwX3zjUwTIS3eFKQLk5Q2VXzgCZLiaDBAObn1UAXlGb8fj/Mkn93Bwmg2Ihccq1e1DVB6vWLMygp5JVPycPUfFDodGLVOOUPmVDjC+FCnw5770xQhyzaI6WF/2a5And99BwCUH+XkEcrc311P1UhMuYqGzccNWDqPY5QAqWC1nmLpVZi0dzYCpeVQvzo42NPnIgh9//EkOVRc5DLHxT82O9kPNTbXh5hs2R39m5d+ZHHI6AOo7OJwYKK0E/LHvPAZwdTncc9/dVHiWRID3GpYAhmh76PEgqppiQv90NqapWLe0IIGfS3h6J4eU737/6TC7ZD6beMghKpnT2eB3AVxYPbSQyrNmKgDPX7xAxdyCcIkDc+0/3BvW/NdjESAUeCgpyCb7Iy+qPwaQY18ifG+A+72VA7YWUloJVVK5df/990Wp+aULKG9QLgwSpt3PYT2PKrwClAa5ABkmNlidLCxVR7WeVcV677stbmttifZMWgQ4wAVgDHJWeu2hYr75JezGuwEfyzjYaq+ViY1KtKoBku0FVL+IPLyb302ioi8b8MAq6QIVHxwKDJ2vxyqojHwHGgnLM4JeOdCPA+BeJEQwgwr06WzcPRgWQXQoJddOqxiwMJ/nqMeuYHI3B9iVK1eEt98+Hh5879fCLXh5z4BAqOAZcmqjgi2bNsNeDYLBKrhmDoMFAOqCo1oY9EOYdRlCy/Nr1J6IgwePBtB+VrRV6AMQ0XIpBfBU8FuQ0dDyBWQ/CIJXIm/Pn7MgPksxw14Cqefjke4hbwI0ocRcBEARg1VTObhcpEJ+BgegUg6QEkpa7pShtuikujYDAqUAT/Eh/naQ6uJZgErFgG0qVgyyTtGaC4BKayPtzgRErkFkLZg/JyyEsLNiP+HXD8AECCP8LyAwTrmhAeq9yOo9SKUB9hvI6vMTiNWiwgrHLMgX780A0cLC/FiB38v7dgEUamVQzwG3jUo0vYi1OtAWTa973zJa8AhcMu6t97bC0ayPdGwQrFaVDKnFHkAQQCJECyEJISviBZVVjwjwOxnG8HMOq4VUZ0rcWOHuz2QxBGi9HkFcK0VjpS1j0GwNAWTVH6UANnpNa33kPUiUCKqqNNEyqZBDuBXk/r1jdZAqaY+Gqjfs68nXQ8bf/5+ynydBVIH8yaerseIrjUHTyYDk/YAq8+bMDsW5WMQAmHhPWpPp066Fm/eVST+Oyg/GzTDtLfghIJLIwoBYBDhP1irpeuZCPJ7GSvjJavdp8aBuVan3IQAtoeFXfxYtm7gecxZ87Rh+Tv+Q5JoMQ08w3InqxhHGoBZPKj5UK4xBDFp5ruWaNk3atO2hytP8ixKe+VqAAKuET2K7IeEhybeQ8M8k5uJc5qTD+6lAXkxwbM9Q+CaBpVkEqDfRR5JR9PFQmdPpQ7THEB3CfpFQEyTC6RMECDgfiHMxFZBpzANl2PntBzxw7plFrkAh12XQsePPauIjx06FBdiuDFDxCL4YLRTH8UWfMPz7ut2ZdmzxfmkT1T4qgSRWFAD08rzFAfIARbz/PkDoXvquFicptNlMvee593wIE7/XRkULFq2rVDdJ8OUBsHQwbgT50gHrJKut+I3ECddZAPBoRexs5hlJekE9VR+SdVkoLYYpR3XsWs3dy7yWB8g0YSi76pUEO5CAKa73A5/15If//tn3Lwxv/ShgZSQjsD3BfmtM70fuQRXKTP7P68gTKIsKs1FsyqrjHLIOq41nnnmGilPmDObeY9jcdGJ5NpOx7HiYhEgkQBJkVeJZeU3+bFIF4tdP/zpEzF8mQtlVFD1PgPBvk/ZsCauqScfxhMWVHN0kIeJ9PU9oSH4k8JmEAuQFJIjjNZIj/HPCCtDcH0mhWB4fgfkUAmQw1GIeTSbjAkA+mXGBZ3sxBN9cKvYLIZhnQHYxuVIBPcwcybPX4hIF4yjA4UhjR+ipb8OqibGGLdlVCNrGXvKUOunKWQLM9AcAYCa0cAV7lmaaPCUrKey86UbaMx+AHhIc4iU5HZB9fBCFDVZWvN/pY8cA29dGiyVJjHkEIask3YtV5ThzekAxUYvvfXlpUVQs3vbq+WH8KllBzIlt1+3xzBoT/D2P5dEtN2wP+dxfDuOjr4EsAq0nWbuOkvfVwbq7ctlKyNUcQEgyPCBXiuaRQ0OleDvrbrZZFYDNHVQwa2G3jLL9pUvmh5am+jDOv48A3iVxi+OoFq7iw9/P3qwZgnk68/YsrJ1G2LfNYG/kmppNe2ut6QJg/sVCwO0++vso5NF50PAzZKYMzUwPCwGuCwpR5iTT9jwPQX4TugYhQLS0U3Zww9tXhJOf2BuKM1DRJKMiZF/RoaoFa7LRkZnsJXoIImf80hUx2Qw9XGM/n4VFWezX5lOwMC08y9yQx3PasKgCULaHfdm1mFnFqODvsdhivugH8O9galywfG5Yv2ppWEyYfInzDJ+NWO6dJgellLWtFgux9m72KVhFtfCHcCgxA2WCsVW+uAyQd3s4fvxQnA833jEn9F6hfSlGmIcFUhdArP3VgoGnAKjXbdpKJX9F2E0uQTP5J295x9vCOJkb7c2N8fc6eZ8WlJKSlnmsVxiHhWzWKgkR90od7LusDr+AsucqpEMplloqMpNVALA3OE0G3SzWtFJA1VrW92zImlIIkNNnz/Bzs9dSws3vWB/O/dOlGOg8w8IH9nfDrMlNV6rIzckOlew5tYTlBlHAdOkUiloHu8m20VA8CyKVZ+z+I4N5fUTFMVZijdcYM/SBRvJYehmLDVfHyWvYGS6gpj5/qRFVgns1Ap9p27vuuz2cu3wMy6XjYfW61azXBewdB5mP1gHs1jBHNkdlmioQCRDnngsQtlpKOc6Po06Zw17K+cmsokWLFkXLw6vYKrmvdI+WRbGMeyzVuhYiZGmtyvhxn+e+YBkh6maeZbOvModn3Yb15N/Uo8xrj+RvPkTEKc4e27Zvi+HY2mlpJ7tx0+a4X5ME177Vdb4WIuDVr3lttLT81ne/E37pda+nj5MryBpltppKFInp06honPDcp4zRbmfOno/FHw+84lWcQb4fC1EqUcO7V5o2I53MiG0on8fC62/tDe/5nyeZV2ZRZISSjcKnEtSXqyjqacMyqYJ1ch92vls2bmWvg70U89FTe/djvzc9rNt+U8xFmQk7eBpVatz7MCfed+ctkJxZzIUo/Ub7CPJ+lrGBcrWmL3TDHl4hC2gYEmTDpnUUCWXynrCLnGFKWO+G6cvO8d67e/l5qDW+99RTWKtVhTtvuTH0swaqWvge97Rg4RL6QjPtti3u99zDWeChCjWdtcrPVqztZlNA9tWvfClsh3y8B7vT7z/5ZDh7/lLYwD3tJUOkkTFhtuMvv/Gt4c/+/KNhOUU6Fihp+bjv4EFItXmRCNBuS2LAQqVoH8q8aWGU+1wztVxQDv5pglzd9fsn4zpr5pnkYwFrZAnB5vMo+pEA0SZWRepze/eGG3dsZw3PC08+/p2oIs9E4aelbj4ZU1r/JfFpluSJ0zWsOikQmRb5LQynKcZbvWETZ4q2qPDkBWP+y+gE6xNjqAPlVJqZPavWYAdbEgrIVKuq4azE3tT+NR+VUWXVlUh4SIQsJl/Qvm1hnOcRbW0tSIv7YuxDZ3Ad/Z39zBXs5wbTwjve/D4KAFCZ5DEXtWv1CwGS2FE8v49I/NcUAZJokCkC5PmOMfUfUy0w1QK/UC0wRYD8dB/nFAHy8tr3F44AGa35vYnpbPpbOSTpr3/tagcerc0cAtKpOL0WbrptJ+A+snsqJ5csqQilRSWoPI5iEzUYgW4K/AgAb8FXt4LAxCqscyoicP7449+LwJ3V7rcRrGkA8ACgfkEWwC87vO9+5/vYAOwEnF8IQNUVjlB51MrBahZBfTlYY1iDvJoqTCXWX/riPyGlL4vhkk8frQprqJK71nQFMKAs3HLztmhTYBVvJRVb9WR33EUlUyab1u8/8Tj+2M+FnTtvoDoZ0IWDy9zSRVRydUQAd4Rq5lbAWzerwxzciiBprLIt4r1OQricOl8JsJ9BQHQph8TKCBg2AFqcZeO789abY1XPM3t2owipCM/8yTrCz6lAYqMqwFOAGmZ+cT5+26Nh29rloaX2cnji0W+Fu2+9Cyua2dgHXYrAr1XwDz30SxHM3rv7h5Ac5FdACpSSVZDDYXjV0oowiD+5gJ2WACkAlf20g3ZKC8sXRG/8WOFOi83nAOoAF+ATbJMEMXBQgHUGh4UmKsfXr8dK4loTm3FCufEhHuNTsF1PW5UfyRzmJzgAZXBw9SMfcqsVkGAMYNSDwDQOKuMAgG7qu3kfVR7d/Ld9YRYH6CYOQuu3bImB2uYJ5APSmikhyWV1VybA/XvumRHe/+EjUQGyfcMaAJBuLMwyOBi0khWzKNrC2IY1qIvyIdMEvgtpM4kLiak2QHRDClWtaLGTCQGiEkS1iSC9gF4GBzftlAyPtlp8mAOXGRe5VInGHAorTKnkMsNjkIpaba2seBNo1dt6FPJCf+PpVMXHAxvSdG0YtCTqhzjxNQ0/7++FhNFaBNKuFNDJ9x30wMNBStB8GgGaKkG0BmoBUCkqzAmLABskWiRBVIGMUnmpDc2EYdBWrwOO+95amaVjL+bhUCuAMSxwkrDv0vdaqxyJQEmcPMaLlZIeJD1QCuhfxLJHiw1DVoe5F22uVFokgZglm5vA+0/o6R9LyAFNVDnQJwxBrwYw8PsSrFT8b72SJUCslDUrRpstw03taxKJk8BrVIYA2k0GgXtIjEGoVMkugCQUUMjhQG7gqISAFegCHtE7nOdjpX/01+EjlwO9ILBVoVae+kx9vQICXD2k28fzqG4UaNS/X+D3999eFv/2E9/kfSELMq5nKlSgvNJabpC2KoBUXAwBpZrmkP7gXEuGNmo8X4M4e+lXWrqZn2KOihV5g7S9vy+onEy1skCx9+g1TVb2RzKG5+n1JHJMRuP1WgErWC0hEoO76XcSIAkC5zoB4rO/fuwVFLAaX/DZOdNKeZUKtssIJGEKFZ+DqJXKAM1KAePNvTh66FBYZ8hsnCew4uHZnoOktPrfylnH3QEA1zTmv+WLl/J9bth36Eg4BAg5Nh1SAlAiJSsPGxmIpZgH5OybsBiZJEBs1+nYwKQQrG51aBIAwQICSw8fOBQVKo6FGaClFYA+A1Ttyxs9+dQzzFErwsGDJwG5SiJJOs71J9H/VPDE9mS8RVut6+0SlQJaH/E1hfYyoyOOE15PS6eugUQujoSHljkCkfkQwRP0y0aqeG1/29aMAoksK2C5LYA37AF5jun69gPA8eSid/gsQJUBgBcttNqZL+3XzpWuBVqhGOx65vyFaP84xOumMx+NR8D/OgHygv3E8wSEcMV1QkAC5E0fqX7eMso+MMN+EBU9kAKQ/um8X0lxEXPRHOxGKslIOgepMwsF5BLa8Ckys1aylmaHY1YzMwa1XBSkiqQL/5tUo/j9cOw/ibZ1JE2qUSRA3vLRykTgOf1tkgCxX8W+TAM/T4B47fEeEp+TwemJnyXgmcmP+LPrfXeSBImbpEiAJIiRqG6atMCi3dIhN9JZ2yR/ZuDXkoI6cibE2Azs3ZZT/VxqODpWaUmQH0wCUQkypiUOBEhyI1ZJrAHjqD/6G1ABABoJBrcwftsgyCVA6JpxnWxH0TCcnBJOVkP44mY4e15BWLN6PVXY2awjHaxzqJnm5PL3neGNb2ANpnr43KmTYRPEUw9rSxUKuiKqljtZY/bs248SIJ8sj6KoCDG76u2/vjkc+l4j4dJbwzh9KKo/6JNmB5QDEF/FftPxXsYeaB5B6KOQk0lUaF9g3knlGVSgcNXvpZFw8POEK5+9SP8l16e4bHHoQaUayQqypQYZ98XFhfSbibBr147Q1twQeqhGT6I/ZwLEDkCKNbEv6aUaoAmCfJhxu4RsDe10hiHnVy1ZGDJoE7OuegSGAdvXYteTzdiaRlX06cr6cKKWYO20bEiEOZDShSEvlXFItTirBH0phb4PKMxadsO7VoRn/5qKbDQms9OSwiyIkmms34MqMsiHG+ibACBsQWlFMD2fOGthN0YXoM+qtJOwrKqpDBcbsZfBFXPn2kVYYlWGM9UhPPTwlnC5CiUJxTjZ2AthFhYudV8LhahtlkKcLMdmtQeVxApspJwxn92zlyKYmwG22/DgLwm7DxwJs9i7sTIRgt4HWT4E8DqH8bOYNaw6Wq+tu7UoDDdkh6qL5ynaWRmGASjN9uhn3v8WleuvB8Dtoy/tJ4TZtfXVr7o/hs/PBnitZy2UVzW3a4T1aoj3UEVSQpFHhjao9JleSHXVBgZDd7JPSbLtUGi4hxiib3SN9PHIx8P2zVux2DoSVmJP6fpw8Mjh8PY/f10cVue+WRvt4bLZkyRbtQ8J1k0xyFmsoCoWQJyg/pjOc0+ekYEdZQttTow2C3n7VWwCGXq4iUalRibreQ9j42JVUyAnPiQDzg8SLH+N10vNYFzSnwbZwz65d4IK/wUU8iwKRZBMM9OTQmc/4dadTZBHN3E/jN9R5mH6S99AG3s45h/3WBAR8atFE4xN1+TlhJA/+s1vss8ujYTIJTJh8lEfaIXVxfrUxZ7LuamHIhMLOVRzSlZIEjlPSGBfQxGwmD11Bxaz8wHOL6LEcR2z0KK7C1Ugc4n7A19vMT9vom0kQPz3tYxdC0DqKNjRdlRi6zJFOu9617vDYaxxj6OavGXXrhiK7nVcrrwU1SAbseE6iSKqk71Vu7ku7JsFtjOZd1U72D82bdwQDqCu1Ap0eGx6uP3u+1EF9oS71l8Nj/whID+kaBrr46rl5WSMnA9b1q0MyWY9cWcdnCvWrlzDnJdKVto3yQCBEJxXHk5BfuTTZ6uxAnY/O5MxOkGux52M83mzs1GQpIYsnlMtr9eGQr/mGnvE6Rnh6b0/BMAvDQvJtjh18li4CSJIC8V01kXJ2/Vrt2JFepTMkcuhACX/1771KErglWEtlq+HDx2M1pDm9rVx/dOYIzdt3haOkX/o+hjtFWmb6Zw5LNbRstLig289ynNFQfX+3/jP4f/+/d9RZNPEnhBSc8ly2vZkLIB61Wt+KTz6ne+y7nJuoB0tOmhB1W4+lopm1WSSge57Xc8tgHjiv6/4sTXllv92MO7Dc9m3mPVVSD+RKDNTspSCvEHm2mUE3J88RaYOVmePfvvbsXhpAYVCTag/br1pR9i354dkOJHfcrWBrKO68KZffigWftQ1as+bGuZCSl3ivNrBvo4LiuTHsFmOjCMzQDqZRy0M8pwjkWFe0VwKqTZTdHf0xJGo2tr3XMLubSkK+wucPSspIqNMJCrGVcirBHOPJ/HvnqOPvl+Emmw6Z9qejnHOeTmce8rDG1//Ln4GyUM+yYR7/Lieunon9sI/CkFPrKUv7+NHr/tC1fLka75cAO6lr23KAuvlPbupv55qgakW+EVugZc7/04pQH7CCvSi8+u/rS9Z7ZcoEvxpfbw8guandVU/et2fNQHyH90+SUOVvzORxKavl8PahXOXAX9RHuTPifLfDMDvVICtCSr2OlEl3Eg14yAHPMOYq2sAIQGIntz9XCikCm/xslWEhM9BUkxlIhu+/QBuHnbmlZXGCqsyDjJj+FdvW1dBpdJg+OIXvgqokxe2brshVsm74db7eJDqfw/8RVSU5/L+aXjknj1zgcyO0hgkfeBcJxW5pwD368IDD9yBrUIKlWkrsb2qDof2H6TCsALbgnuw8mrEbusI4OBzSLZvY2M5FK2CigqtUgNX4dCrHUGNagpBVK7bTbHhhxMcWms4WB7Hm7eG/BE3+ZImSZBCaXmFkSA4c+YUm2/ICQ4H3/3D1WHtb3AwQhXRSduUslE25LWCwMCCDI7qAAkNledCCVXG5UjNqy5XA65CKAAcWmm1kYNVH0DF9x57NCzhkL96eUWYSzV1ijAkh/hOgPNFeO13UdnsZryAirzL5KtsjFVxdVGRYBD2PKustIrhIOphVOC8nTbzq8DYmNVHvW1UcBeEXELd+7HjaMQ6Iwn7qnb8iAUo0zlYaiBjm9jZcrUAgVhIAmAc1daECqU127aHs4Bxl9jwL2bzf4YqqgscNnegbHlyN9VYWAbkodb5JrYB5oIswiPaPAVVPkM8+796//rwka80hRUVC8MoBIISda1PsvWB5z4EN9I4wF/j9XMAp2OV4PUw9Xb93/9f9s4Dzs6yzvf/6b33XpLJTCaTmfRGKgm9CCodURQVARdB3fVeV1fvWvburuvqdcUCokgHqUsNkEIKhPRMSZne65ne2/3+njMDrKuyit7d685oPiHJlHPe93mf8quQLWD6XGss6+qTmCldlpJNrgYd4HQ9knFkqKugCpVjEi6kXa/vQ+UeBaGV7GJmOohFEQGiLP443BwCcqVoVDxDedlJxgslpnzvdsAmuY9cDwSklSKzVOTLY+EIELkMHGChvxP4CPgXI1BWOCAHGh2epRbrQuW6MD8b8DrFAYuClyWAH2csSuEGowYZIzIEQBjCQg6USIDpdqnP5cRRBBvAhw6S7bx2KVqzeb5GGccCAHIYO3Iy6XPPMMYyIBdFIKp8VDEcyuYPBpGT20VF1yrsDYUwkn1fro9miMwhQDxFnW06e6s98dQzxL8VuZxy91447PkDoqvcMYLrO8rnigCJYtxXQuiJhEkkwqIJpbNAJQEg6rgJgVTTf5eVV7jx0oSyWqSGHGUCPCI5LEr9r84LOSYExsYr4oVrFMwBWEps13fD58akkeePAltxSCJPvAQIhAcI09duyra/vbvKlRcL2FYHjErr04ktOwno10Os3iLi5VIgqhR3cejwEYDuVBS4WQBvdTzjna6EMwLwWTF5IpKCBX4AiEmxqOLNCZ5bRTi5Qmvu2Wzkkf4sIEuvRe9LEXeKktC/yxGn9+vKxJVb4mKJvIXvXpLBCwYI/HfAA+9fpLTGhkC7IEgXF3KERc+fZ7gHBbfcLSspWO5Cnaky79NkmwsECEa9+sILL/AzEyjoLLZf3v+Q/cXtd9jevW+4CLbztm2EcFDny5A9/vRzKE9VgK5oKeK6yDMn/F7JeG8TIF5Q39vJIgIkPJIYRK6BP8RJFPO3CGe9trRUCqWZ52LoHElifkniGtfxb2cofW2kr8HXJ9SVpAaRSe9DH4EXtAcAB0B0jgAiPERyiMQQWSmCIgYniMgNOT2UFS8V8ZB+tkglSATFYwUob55nVhE2Ar3kDtFcIbvKOOuacryVra5SaRF3Ume7snrAHUXWqWuoHzJZEV7dgNMxzNGKetNzX4nrqwdyuA0XlTpNVNPuyz32EiBeIMIRHdoSyd3Ah4ivd0dG3f/5eXbdPxK67+4y8xpzjLJrdI/99Txxv52LhXuouL8yQB0poeX40OtVVJuUxzJnNPL3Kj7W+3fjbibearaPRmPIRW24cfVOLNbPbsuxG77Pa5iJttJc87YDhNctN6HejuYHvS7va/01AsT9HX87G7E1895nP9cxXny4vpMZB4haRbwbFl6rIs5csYyINVwvUuly7afpF5gYg8wMJ2oE5DYzOY5uCcYWkU2+gL9BAhD1VrjvY4BIvm0QIEQgGgTIMATIUDvAK1GVHu5/HwN3ALC2nfZtPWYkJro4pNO4GyZwfwSxdg9iD1ApNTgkjoNAK1iUzfzcZdddf4UrK1eJ8DzIi0nGTvmpKqItcSzxyX3MoSnZOURg1bm4Ip9xhAsfzbcTOzxWRCfFBACwolvqGL8VzPVnb93q1q0TuLHWUXCdiLBDfSb1CD2ycMnC6gNqt6Pc92M/UAuARt8DGfDlFIYnpufQa8J6wFgd4XkfY4+RxV5icLgXVyXuUvUYaczw3gJYX+ogUOqb2xCj0A/AWjPMdV60tMQ5DtU9soT9RBDXOZw5uxpXggdHQWF6Ivg33RK4nJqJFXwL8qW8rslK6MdIT0u0mCDuFz8P7NVLgMBirLy52A7+pBQwHBcgDpoowN5I4n4CuBZ+ijHk+isGqx8ipBcipLy6zxoA3sHOcR8Ec70RKiBumORrm9gbwmXaVecsdt1nTZBa+Uvy3V4kiLklnfmrjW6QQ5TWh+N62EDUUeF8iCGu87NPPUWZeDbdHOT/A0y28d4HIb9SWO9q27rohZhHjwpOtslR3MTRgPMdPNO+lriAfod6nh/GoKJYFwKeB4l85l5rPt7+6g7beu5Frg9rz9597HP77EOXXYIjlfGJwKERl4MK4eV8G+JeNtIXM8Fcpf6BQOazDNyvk4wBOURGiQTqZq/Swutx6zYgcwPzbzguAZFaKQg65qPMn/9BirhnPiqeaORn90AMsH6wuUhCLBJIFKqnocYm+ftR9e0R8dRPTM/4FPNlAGXvo9P8mfmbfefEEBGdCeHKkeTPxGmK+WXulBMKY7dh/rBQYpta2S9aAD1M7Hu6+XuZSYLYIyayj09lnA2MeSxnQRx00ZyAAAAgAElEQVTujwXESpXxehTZCQHEeragMB3XQJqLvJKzY4x9hAgQkez1xOKmQHLpQwS8VO9xiEpaWL+1VhYQmSsX8gAAtoQdaTxPb7IuJSen0fWRTr9CKesx5AViGa2frVwvxWqV06Uj0ljzXFRUshM8yB2itTIQUFzrU5jEVux/1c9QzZyZkzOP9f0ooh9K47m/igBVJ5pEPmefcw6vr5zPVRdIEEXVFQg0shzxon4z9aUpNktrxUIizE6xvxWoLWFBICS/iM66xjbbsu1C1xN42cZhu+VvD7g+lRBIwXDGWgSTVgDP3CDxcCGA+StLluJUp08HsqqP+ep0bRMk3bi14WZLgvB8/a3Dztk3zrhVT9b5WzewN2Ysx4UhhoLMYjqob2y3p154k4i/JIRajbibsl03jZ5zuexTmdeSWL96cSIwlTv3Qj97F4ma3jx02BZBgHS0NbmoSkVWqayb2d85HUbZUPtx9pErR7sTRZFq77GYr5E4SHuHY+z5j9MFePU11zlHtMQwp87UuNL4UsQ6Gm+KwVWHmOZCEX0BfK0v904EmaLjnvkrSN9f+9j8lcNuT6qfIyFCED/Xw15tA1GaelYbGVcSFCWwRo4zzufx3Pzil790RKXW9kyESep80f2TQGnlimX2+CMP2rVXX2E7iDxj+2QXX3Ae5OSwPfrY8+w1Iu0iuo4OsP8T6aGYLg/7wfVbttjxUoQj7L11vtW+LxmnrZzCisONZI+Qlp3qzm4i2xTdtm/fPsthHG+l++QhSt+1J5ZjRWNHH4FcW41lOZwH+kke4K+HuP8JMVlWfYq0g4gs++IdX3MECEoU1x80R4D8uyHyrr+Yc4D8rqsz929zV2DuCvz/ewXmCJA/7b17fwD6HAHyZ0eATNd/fXoaWZsHkOf4sXIAWEorKQpX8Xe41Pcc/uKwHEdzAAwGuIrgENCKIlwCxXpUS0dOnLTVODnyFy2xQ8dKEWeidmMLtxcCJL9wIdnCh6yYw7gUvotwbMQGjdHXkQAY3Ot+nrKMr7/ueldKXlZ23GrrKiFL0lwcjoAcf1/UcSj78uYvdCr614+grCOSoHhpPgeAVDbXHH7IiZadvRLAeMG8AltesoIi0yqX9S8A4KLzt3CooWCZw84UcRlS8LURX6VS3TGAY/UevIkaTxvhxUtWuMirzFyURS+8YjUNrSh+ygChiFQi73cJ7/UgUSRHj6kML9H237XZSm5+FeUmgKvygzlsSCmnPPFUQI8g4jWmKSr0GSE/GQAiFaXiMcrG583LJUM43h3sdJBTSbEydq+98kOotInXIps5ElDwDESLysLnEekkub7iNwRGK/5KYHw6B8ajRw7Zls0bHbCqKJ02HAyufFl6JDbiIo5UgC3lfx/ZxIoeSUbJ6oeis72lwwGVfRyG4iAGRIAEc6Bt5nsrg94j8oHD7RCHAPVQqCxQ3TCyy9dzWFQZeSX3MJEDrB8bf6nAlP17w8dvsleI51FxpMoNCxcV2X5K6x/4xhb74l0nbMOalS6up4CyeA+RHkvIYB+DTAgVOKcDLdfRAyAv50EX30NkmAaRwIkBFK9SeEuZ289/i5RR1EM3qkIB29EA2OphEaGhLoET9LUUofaswLLfz/1Px7Yux00r8QQiQJRFn5mR6hT6UhZ2Qngo8iCEQ7pcFFJwpnHYUdSCVNL6vFAOa6MolIc51Hiz7Mn6BaCWYl+gfRrXKJDXPs2Y6IOkKcf90NbWbBvXLwOAj3e9LdNcT5E96ssRKDnJ+JN7RF07StuvrqrlYJ5LcecZDpB9lsWh3g/VZxuESA8xZuo2kbNJWGc49voU4tPca+TQ2EQRZQBgtorj9buivEQu+EAESgmsQ67inxT34MchTV0hDU2tLhtZJZTnXXiRvfzKay4qQQ4QgZdT/KBgxoIiYdIAOlyvB3OESKMjOmDzvKucWgp2D/fsqiuvtMcff9xlgOsAqBiuKAARuY0EFCseQ6XVAsD12roBC+Qai5hRIYZycJRDSjEVIhDkjvAA+MzGJ2mpFCiiX5+/Mt6+9fN6iI9IFyeUgaK+tYmcca6tDtQO5Eb5nQxJIweDQNkWDsxyxkjt+SYAhIgdOZaCGduKgZLqP5AxLcJJB3p1U4xwz3XIFoAvwkOvRYpUvYZZ0kMEiK6LiDQtGMo1l4tJ43EMoNBbHO11QbxNgDiA2AtAO3DcAev8fEU1OZIpgiLcIOsn/70fYDAWwi0KILSAXOxOnh+BB6NcSzkYoik2/dGP7gGouAHS7w1bs2aDi4np7+20Sy7fhhOvC5KXiJ4q4kwGxuxI2RkyyFuJglhN9IwKj5lqZhwggvVdBJauNWiof5DXQRSBQnsU5GwIUGGYeVa55aPMcUlJAop8IR8TGfOnIDMg4AaUSRNiew4ctEQ+z49xq+unoC3Nf65cFzBc16WCHPcQ3otcHyIoFG8VDagyzL2RktSHf5smyicQIEu9IPo8RWSpo6iReUffRNdUJHy04kC4h/18raKvNC9IbeyitljHFI0WxHvpBRBUAbaIYxWz6nkYAPwo47nrZH7jrpBvHuOcJD48p2DOLkrq3VrM2cjudxMguvcPfGG+XfsPZ2bGLMQeMR3qltDzH8GzJtJDBIgIAo1vgYxSi+aSrd6rOZcpXWNF3TtyUvkzlrVezBIgIhQcmcTvmp9d6bkImtlILK7RL3B/iACZ1Za+Tdzp8yEOvc4Nb9m9CBl9eAmef9sBMkv0/Ju4q9n9qsMlZn6uFAYz18f7OrQ0eXtRFFviwDX2EuHquMJJoV/p7AkW5mVZME6QUBFtOEOCKa4NU1eLXpIIW82TvY02DeA73eSxYfrKBgHce4hxU2RUPyDeGGtaP3lL3FnAMXpgsCE29ACUaXrG4dBL9IgiG0V+REQHQBJm8doGAMg281x10M1BvwjEuoDBU7gRegCVAyEGw2MTLRAQtJd70IqDMgwgKyLIxz58Y7FN92faKN0zmndf2bnTkcnXf+xGiI1K1p6jdvGF5zGmiNkkEjSYa4zKxMUedtLTUKuYRR+KfynxLq1ooI8HwgCXXxjrcxB7ikkGVg9rTBJk/jQdGNN+EAW4rGKYS2MhZydQuJcD2vXD9oRB2HsgQEiPsixcbyLcp9m/5RH/6QuQrn1OKwBsN+M9hn6gBO1HiPgsxwFyGJfAcdTo63DryqUYyc/xIQKLznHuH7GA08G24pYlduzHkOEQCz6Q/iGQVME4uoL4cwhxPOHc3z6VCEOmjo752fHTjXaqbdJ6sOQ0DTCfskanIjTIzEmxE3Vlbrvy6Q9fTPTUqxaHS+UQXQ9nrd8EcMz8QUTn8DjElj9APWPh3HUbXAF3L9f2rh/+ENX01VYGIOvPs1FM+XIj+5goukB62dtlA4aKbGhBUBNCZ4DcH9fessGaSnnmIDZFOZ8kjlT9P+rMGOGaDRAdJoHEuRde6taEl15+GUK00z75iY/yYEC84l5W35EU/JqPuiGRRIIEQCLUI75Rl8gSytFDWGcb6HNQtGsnUUeNCGjm5RUABIcSX0fPFg6QIUQgN/+j1+3x6nded4KNHMidHr5fDdFeC3C4hEFS6xkI4v4N4/iZgDgYUYk4UWOjIjT6GetMRL6UzQ+xB1IfShhzYxjzWRDPsDq74EkQL0F8cP37GVc8deaPw6gNAj0YQrAHAJ7pm/0T0be4dZJxfAYStZabT7xipjrDRt1aOTHOFZtk/8jct6AoDZIi2rZv3+5cGlrzJK7JQKAjN3UcALziDNWt5/bvfI1IEgkgOthTtjTW2PqzN9soe7VhyKTTZ4j1wlUeHqFOsR4nshBPGsDPrea6JhJbWQfRJKJDIDeSDdehVEMU1SRCBO0PoljvNe9LNJUKCSVyJot9k75fE10bmo60lksMpEgoEaD1XOcMhEohrKmd3EsJZtTrp3k0X4Id1hOt4X6MhQHGXAwuYxWoFxHFJlfAyTN1nBVW4RzotOsuDrLbv30QQdQ89i7MP73tdu6W9dZWX8N8BqnP648kim8dvRiTrCv1EI0nTldDzsbSvzNoTV3s7fJxSgLILyjIt5qqU5CW8y0ZMcGieamuiyeO+zJJZNbDT7xm1RAhBYsKOAMVueg45BN24uhR5wIZgSAoKiyyHa/ucr1mk7z+Qe5PDISb4scGESmkQxSdJKLNlz1ASFgk62I8bohayP8E5zzW/Qxjbta6XIDIS+tkBSSUekMkelO0ahydJpEQmir8VtSVnLOZEBONzGmJiB8evOMdYu/dkMa2rxx3a5kcIH6sZaO8pgi6egYhBSPYwyaxP8xB1LPv9V2cha7geQ1F2PYGIpYUF8Pbyv2MxNm0ZPkKexJXi9znIjEimJv9mR8kJnttx6sQVwvsIubd7/zD30EoBdknbvwo0ZL1uOwPuI7L6z/6MVywRIJyLtmD2yuScavCe50rJtmzS0Cka7FgQQFLzwTjrdbtO4qWFPK8DXJ2PebEPhOcnbM4T0g8IfGSh3UghrOKSBAn2mA/JlFAMGIGOWQnKLQfYd8UHoKjvYv1cDrWvvG17xJLzANKbKPiBr37indUpnMOkHePoDkC5E8LEc5997krMHcF/rOuwBwB8qe98nMEyPu7vv/ZBMh7vfrf9/76TDd/Ex883RsoA08R+aRu5AYOk6s4cA7r5ABQMQYoEYRCs/TEEfsQfRpNRAH0AkL0Ur65cs0mFI+1AEXkl4ZGuXiiOkrukjhY1qIEH0CFPQLJsGTZEkuMDrahttO2cc1yVM2hgAMV9sr2V+2Dl38IFU2mHT70FoebQdu2bQsK/FIszVnEBBxFiUcYAgCBlPRHTyuGxsdWr1/ilGq+AHKtnc1uM63siw4ivPLJYZ1k8xqG8ioRy3F+bjqbeMBeVEZjKHqllqvgsB2uUnE23PPZLL/4yquu9yAiOp7MXKK+chZwIB2x5+gfaW4laxz0K2/RMpsOi7WHn3waV0sSSvYWFE9h9taPtlrxZ3fr1IY6K9aB0JnEXoQr5xwQITEqxOIpFq1DDZ8PsdKB8tO5NRzWBBDNhtrDobSbw8zll1zoyi4H+XMGSmoV+i2h0HuMcmMBM1JIighSafpTTzxhq1cu537U2cqN650KVQB9Pa4WqeN1UEsA0G0GcElN04FE5X9+HMzqsGMPAhKrJBqlJg4buSpCABKnAbwDOBRG8T50uEzlMNPJ/cwA0K+n10NkxwgHmA9++MOO/HjuxRddH8e1N3zMDhw55pRU+v2q625w7g+5Q559/nmAjQ32zU/l2DcfbeFAMMWBDlcA70+ZuAtzM11Eh8CaYB2AGYQB6s7gsDjGQdRDnIQjlQAMdTju5f41EynQC2njC7g/yoGlBwBDKjYBnyJ9FJmgEk31E+iXgMYuDsCtHDZTOIyPcD0FfKaQB68YmixAIintp9X9wPs7zHtQh0oMStRgDq8qMVU8gq6rkBvlqasMfQzQVwWUOmRNQKpEMR78VSIP+Cr1l+JmRgAoKojR6aDAd/26ZaiB6Q5BOSqniMD5KQACKf7V+aCIW5Wm94FeVONK2AAgpMgnD4f5DFw7nRyYOzlsBQMiT/K6W1oaOPjH2cKFAgd47wAOcoAI0JkGDOzggBoI+KKICR3YxoaJF5GyVCXTDlTFTQOxps4LpwLkEKnYqwxUbVLXvgqJJQeRQNhpgNZQxkU9SvRo5bUzP6QTiaBIthriBEqIYQoGuJAbqws3xYaz1rtoO7lhpM4rWFiIqtfDob3DXUeRAnLmKHJMJIHukw6LGelpDhAWON5OV46ACAEqygZvB9yUE0Pkgytx1jXkv++8It7+8f5m1IFZLpokFXLxOA6waA7XDuzmWUsgTquPZ0Sfr14FH96PelYUfXWUQssoIm4Efgl0VveJ/jsQgEd9HVKRCiwhn4JDL+OO1ynwZzbuSqCyIkH0enVdBARJJShwWq9X/y1SoIf37uNU9Dg9mJ80VuWAczMB40qxX8G8XhVi+0rhD8ijGLckHDGJKM+DGXfqPHrg/l/YmlVLbdXKparxYV7rtSNEpKTxnKcXFtv/+dY/2k2f+iwKxcOAFANE360i+mKPXfnhswHGOnlfRDTgrmuCiH78mRetoa2HnqcVAGLjDlhT0bOIBB2+vQSInitej6/cPygcfSCnAFN9mXNHIMLSUuKJrhrkvUIKsV7oHh48cIT5IxdXQxVukWSrBhyZRt3vD1mo6Au5lgTmKxZPpJyeKzlA9N4VC6X7pmuhuUBRf3ItBdOJ1IuCeBJwQX8fTRxJAuNDnSktfP9ACD2pQtu53gK7fImwk7OtDfBQZKo/90POC4Et7vrKUQPQmQ55qPcp5a/mkFZI0Hb6oDohL4MBXBQT4iuXFq9b8YIO7ndpEt4uml8nQPTvs+SHxoCcLhrPiuwaYV4VKidSS8CbyIF+ngU5KzWeFfWYgJtSClQBghMMSBcoJTAaklXRJPoQ2SGnh+sS4kPl8G9bN/iznB/6+Mj3zrjXqNgu/SyNVUfcvYsA8UadvUOAeD/f6wJx73XW6TL7ft2f3yk992EO1mVxHTZygIiLd8SKtxR9NgJLHS9ewlAOKqh4CFnFYGn85DIH+9Ex4wfwHeo7yZoZQhRWMCARiy/PnCICg4cBNCF1JxvoRWjqtMHmTp6pHog8OkIcyCtgLcypaQfpnqlu7rUB3sMAt24csHhgLJQYtkBAvxAAPF8UztnMC/QurFvKmGKNRV1ejsp5EtC/gXU/IjHdpgNxJQIcd7NPyi1ayFxeRvwUTs/EGNt2OcKI3nTWXvpquM/7yLs/RpfAzbfehmL6uCMxl9GjMI3zYYT1fQJS1h/CcJS1ZIj1aJD5uZvX302U1yB5omVnIBS5dgUl89nb8Jyw/xpnDoijx0Nq73Ef+moQowwAtIUztkNxrDUBuPsCvMehpJcDZJr7G8lc0Q9oH8q1jafrRE7LaOakQRyEHXxtV81Jm8czujB/kb15tMLaR3Hg4hoQcRIOaRA6TU8OpIbWY1XWLL5tvZX9lI6EUSJkIKameU58GdPqevOHwAqbBIjmXvoQYzrGvmCMN1HbOmC1/f7WPBpiJ1qGnBMhm160jKwEfp7WgBC75tzz7KVXXrLcdSvt2R2v2crVay2MdSsXQDySbgOfpHAEJ4ds68q1iDXoBmEeeOTRx+yOW2+1/WT/hzPnyi2pKJ8out+iANMDIBSOlOMSZg8Vy8/7xOe3WP2JYRczNwbor3mjhT2Q5uLFAKajrK3NfO8D7DXPv/gy5sch4oCOut6oLXTDRLDWDkAeB2rewA3cI1EHCnURtBJCdLB+qT9IcaGRkGtyZLS2cI15TUMo7ROT0pwbJA5RxqYvrnTP07FHKon4rLJlkCau94pneACw9Dj73s2IWRQPymC0UNw105Afwyj3O3A2hAGC92Dn6BrEMTkBsYEgYATBjgQUej39jKO4aM03FMurA45714OLaYDx7I/yfZD330rZcmpOKON7iDETyn6NvplY5lLEOdmQaxM+/ex1EwDQ620+xEwLfTsFeWscmZGSRYcW8VnHAIC1Hhex5ouYlfNDEZxyoWlfrbVZnR9yiaj7TR8jRIUqBleRlCEqnkdpcQxxUVBwOAKZYjo9KtzcrYipGNa7GoiDYfZJYawPiifNQenfQq6a4jO7uP5yDQSxbkzybMld3EPkUh6xgbUA5XKYxOG8GWdPo71UEXG6p3BmSdCgjhI5PiJYS1ogJaMRRuh6dSCKUuxSCR1A4/yMcfbE6tvLIC5KoowdjM81q5c7IU7ZyWquJyIg7vMXPj3fvn7XaYiFVNbvHrq5ongmKyEe023TWqKo3jrI5IPYhT1E0fw8XmefvbRzn8WkZNkpyIxURFv7iaNcsXad6xk78MYei8YqsJm9Ykk+rvQxYqp4FmMhYd88XGWHjyu+rcCKigvtEAKzCbnE+LoPX3aZDXL+mma9uOuun3CtcFFs2eo6GtVtsf/gAdwvW6yKOFAVumtfK6FMQeFiujoQL/H5EtfIIanrLVGC9mfaF5eWHse5NMwzmejGdagEULjsFZsql6wclw9/PtO7WPCx+a+PemNM2SMr5rKP/Ync3H3sReQEUQSZIogVM6d+xh5EHRJxBBGLWAjp0kAs3rLiIuewqiVGLZixJ2HSGHNkCN026h/MX7TYHnjkMboZcWchytG+/vwLL7THHn/MPvnJm9w+7d6f/ZQ9RYN99rZbIExLramuFUdJiy2g62jdho2c717CMdjtelJEfmgPqD6PbtZ+P7mBeZ9ycwxC2PVCRCew1162fIm98NzzjriMZR/bQUTwGGuD9tdypWrsTLG3DuKaa37S+j/AM9DH2A+LZF/DeB/sY/0PSSVRIQCi51NEJqcxl+AwZrz+esjVHAHy9rDSrufdf/ij//d7Rsj8u7vzR38Jc99w7grMXYH/pldgjgD509743xcg/7evZs4B8mdHgAxXfnVamzfJWt984yCHgG42eWneXgWpsjmE5RBVNMhGNgSluyKZpIALobhznBzcI8dOOqXlIEB6dEIKiv8elHddtpyYpOdefpGvA9DgoLx+41kADH0WPIVKmLLrYcDrHgCABFRHO8g5//CHLsfK3YTiaL51cnBSifUr21+h+HMhoBVqMCKWYlEq+YQvs3t/cTdxJEPkNX+IA8EeDiLEoYC7yNJdmF+MmjTdYtlsSy2tErzR/i7AduK0IE4aOERKcatoHgFIAfz3spUrrRSAWsDfa7v2cQhcaJu2not6rx0SZNB27NzNew+zvKJl9qvt+8BWiEgBxDtBPEARFv16DsDHcIJs/FuKrlGxK74nl8OPYj0WZKaYp5mSQ/LN4zkcd1GC6IMSUuiSOkCCADfD+F4esq2jOeitBdCsrzyFU4SseYgRlYTL/THFQUCOAl/UoYpTKiwssFIUa1IhXoS9W9EQ4XwfxQOMcc09vA4VVeoQKvXdCPc4DNCvjzxrgW4tDc2OBFEHiL6n7rcOEQ2QOrko4IJQnSu3eRhgSddLUTNNRBMISFSpeSr/pgilQmJ2+gFd0lHc3XPfA66Low/A3wOIV8ChUyCOIkG+87kC+/y/nMZZg8KaHop4nALRAAtTjK8irPyxEAh+rrSV7HHATR8RGRxApNrrwFUiBb4cAyqwVQdGNa4VqdUjYpOIKSFSg6gJdRhI7a2+jOUQQ7oGiodaQOzRyZMVHNzIn0bBmZSc4hwgUxzAkinDVMljMmSMDnpdgENyzwh0FGmg6ARlFgsEVx+EIhNGlN3B4duXXwIkwzisSp2vNtJQnhmRG6EqyuSQprJogd21tbWAJm22tDgfhS3RT3yO+hrCAfgEhioWZpzrKKdGP6BYA/dHEViXffgKumjpWlHReGKK7d2PGwpV2gjxMCdRJI5TCi1wTKWjqYC4UoGrtFngdVoGymQVevOrkcPqvNwcBygLgB0H7BTYqz4ORRko8kkKd3W6iOwRCCQSQMo+WUwUxyOHVATETjNkhlT0OuCph0bkhwDchcRbqZOijXHUh2NFv5K51rqecvFkZGXbcZSEAhDyULmeIG9/DfEwO3fuIOIl0x0oFYNVwPgTuCKAVuTPIhSN1fwMlZmGAvIJZNX31MFSqnmB3//zhgy75zniJLifwxyq0yAbdrz6sjtMyxGi/oBOAA7NK+rgiOagq06g0yj90iBaD5N/HUKkDBQQh3VUus4dQ+45JIeYSo0/OTTCQqVoHZkp50Qly/8E9sgVJAJEir92njkdjBXZJbJFr7UTJ1Uerq+Wpjrv/RZQy7X3F+HI4d4VU/M/9dLoGobjFnF9M/R9aKzJ8ZVEBEQaRbnBgMf1dTU4wJohlfIYZ1PuvQmt1ljthzCeRtabO28hquY3nQsom5iNluZaVMrpfL4UoWS9h9F/AED2zz/8qVMShxDB40vn0RgxQiJA1A2j46aLLuJDEVg8FQDHYdxvgfiMX8APP35uCJEfIgNDYW9Vb6E5KAFFdkx0EnEzFZDnZyySP08SfRTIPKeMbyl5xRyIWFJ0nN6viBY5MeSkSmSsaZx1MJ6kGE1S+TqElgizPsapekBEfiRJicn41d8rf1+kbwsEXC9zl8hSxZwJ3NDiHcm1FUkn8mEaAkbPchekVTbjT9evi3HXzzoiUtefZ7dHymoAFpGDmhMnIZ/0MdtzMRv9NNt1ofGoTdZDOD/0ofgr3V85nDS/SAUd5MiyUOdyE+kld5NcH+oMSoL4UMeE3FK6l4OAUXpG9T00/iYZeyJwRFjof7MEiF6PCBDl2t8zQ3zc8D16nWbvnaL5HOnBcz9DgIjwESGicac7K/LXuUv47t6NImvDjDtkduMo8kL/5FxYMySIxKruejgD4mwE1jsEiK6DI0D4/m7eUHktzwuUC38/zrXBeQcYGQtQHwJgr/JtRWBl4zxNZ24T6efLXO3ouIFWsl0gtonqHGn12GCbhzWtB3CqlzmMWEmAzzHWhS4IvbEJ1qwuhBAUfncAZjYjg++fovQewDwFFXtsbCDraJplpkYB8BKNCdhcW1WF2rcO8jfeWgHrMuYX4oKFsEEpPcS1DFa3F9n76oUY6ffY5ouTbaItgXUPIJY5Q/PGT356t930yU9ZGaDhYgiTIGUlTkt/z3tjbZwivtIXInqSeaYB59UQoF5DS6/t3kMJeiKxfzz7q9adhYuhE/W+oukiIGnVB4KCnUgcERCVOKUSATYLcAoNAPDqLgYCHA8xT2nf5gNJpjVOhcDqVxnBYSoCpJdnW8Tt4b27WGunidFcbV3YAMKTs6xBoCiusgBcHQETuD/YZQWxjowBsJdAgJTfTWfQcDdjjLfDuujH+uGi3xC5hIn8xCkRgLuslb0aWCHXDfCdvoLm8VA70sR6wPv05/nImZ9uWcXZjOVu21K8gPW92RKZx16iePxs9l1BjKMo1l9FqNYRw/XYU9vtr279KCRqFAXFEF6Q6ImMlUF+lgqyh7jf436hFp2U5cD+EfSyQFEAACAASURBVOeUpQOL+15CjNOFHy221pNEC6n3gb2qD9+7GWC7FCD8gvPOhcgd5rnvI26u3lasWUd/WalzBmueEOGdDUCr2FC5EmCpGG8eXjsRU6zh/fSsjGtu4br3MidFQJQJfG9GRDQC+SGgeIy56QiCijue+UureqKFHgJi0iDH8gHrdZ/0jAugV0eFPz8jHzesYpRieS5CWec99D+M97RDSuF8g6hqaQBwxdoxgiiouh4ikDlcRP+U3MzMpa6zAUcQRhzIMIqcIbU1ho34z2bcUG1dxKiCiUfHBhB1tciefvEo/8acz41ds6aE+R2hQ8QE5wD2zOz1a2roAPOPtI0bN/D6EMoQ69qLq/dXv3rCLr7kEveao5mH25hHNTnUQlysJb6olzVX+1zFVWmuUwdCXk6GczQ6Jx77YDmtThA3mpae5TrctP+R801zrQeBitwjGzasd71B+n4jIupYX+Ui0352PmRKIzGwZezFtUf4BM7j/Sj6ly1b7npGJFxQx51A+ipc4jGsnwcRZaxkzy+xwgDrq/bDjRAoH/zg5ZxLBpxTU+t5O0D4CGOjgP2WHIj3Ebt01dU4dyAe90HuVxBdV0Nf4r3fu8R+9KteIkjpTKupIN4MFyRuLXXthTHnX3rRB+ANe+0kjqUU1vHEtEx7+tmXGLPB1kpcnA/3JZsI4UHGycuvbndimohgX+I6syi1JyJ3MeOE5ysQEv7osSrnKurjda6CXOnDOeHPa9WZown3YBz7+J2v7QT0b3Xr4JXXXMN+rZ3OkD2QIH62YfMGxtkR1g0IMvbNBw8dxQVXYmvO2uBIkeOQty18vtypKiWX8CgNorSd/UUA19BDj0YgJKDWDufyYy/38Bdy3Vp3xf+unIk/nNkrQWDrk+Qk0TrXgHgqlX1HHMIELTINEBMd7L2XlECiuT2zusWYe3gmFhXIeTFKz8Ye3leDIwk/+tGP2959B9kv7rObPv0ZK6s441xLx3FX97PXquX9h+OMXUEHoT9zrs5XygKrYU5PIWFgivVVoq9XcDbnzl9gq9et57rsszcR+Xzyzjvt57+4zzZBPpaWlrJWB7sIXA/kiIrJI4kKbOe1BhNPpj2aBE6KeW1nb6LuxTCuTTOOX/XYKbJT+zmtd/octz9k3x3C1/ZyFpUwKjSI6L4mutxSCiEFzT5z0524fUk9oHXJnQ+9q7DXCCIRgfc/vHuPPxiEn3WVzAg4ZtQN7waF3i8A97vhq7kOkN99feb+de4KzF2B/85X4P3Ov/8hAncmrvg3Xef/2M//dYr+/587NkeAvL979WdHgHSVf3VaGf5HAQBl+KhDPRXBn8NQcYkgCFavAZv47NwsdwDRkSUTdXgPoJpfYJg98sS/ogwPdqRBDwpC9TF0chAMR/Vcx8a1GrVRB0q76z9yLTs3FJxswgfYQOrgunnTRjuEDVnAscrSg3BMRBKBI2W+lOUvvfCifeCSD7hIIR1GylBmDvhk2MsQK1lksaZRjumhODuZ+KJQwPFTKOqkDiosKIQESSEmIsRefuYJ27Z+NSWaaURD1ZP1fwbVZxF58XU4Xk66qIDceXkuSmkclVyrh7xwnwDihuY710QpEVQCXoYAWEanA+3ux1+xs7Zd7A4UWfPnoRKmRJNNdgib/MN/jyIbi7ciprIoPZVCNIPDkHLNpwA8+ujZ6Ooa5rAFKUGG/xmAECmgltHl0cFhqY0om7NWr4Dw8MZCTXP4VRxWF0BnDADRAGrkOKIxFIlUhCtE2dnxRMRkYA9XvE9vT5cD9QWa1hIRsH79OqeO0yEvXCp+3WAAmikA8UFcAm24KGIAghs5LA0B9kuFKNV0ACC/H4cqRRqoHFKHlypUWFLiK7JMiii5JBQzEAk4qLJgZe0fKz1FbEid+TEG6lGTKZIjTKQV4Pn/uC7S7viXWkrvkwCk6VIB6AoFuE2nXDQlCocFrhB1ngDzgbSCsPAaBUSrkLkP0EHESxSfl5kOwA2Aj+YRN0ozLhCyhokQkRLP60Dqd6rpBMAz43uq9yQYgqKXuK1BQMYEVKICBQXe6ZAr8Fbvz8UOORAajAPQVOC11OTKRPaqmL1qaI1RKdXkJJBaP5rDs0qq5TCIgtTR3w1ycMxAEanvK8XzIADnCbLl5+NyykLprL4QX96/AF8BgH2QB3rbCYD7o4BRsshXEpGgaxwKQbJ4WQmOJrLAOYw1E/mSDligNWzP3r3udQlEz4M0ULSBikPbed7SObQqvqKJIl45EPQst3GwjSbORQcoKScFzLfyd3JfKKZMCneNA0VgtUIEebiWijpTkbQOzOo+aAX86eFzVU6pgvIIxpX6aHKzs3mG0+3w4cPOqSUgQ8WvS5etQE173MVMKaLA22kAaMh9kTraj+tABt9Mr4YPRFSSe99Llyyz5+iQycL1coJoPUVbhAHwVUMkCMDrYDws4D17AIvVu/G3N8+3h3d73TRhEGvN5EZL3T9K7MjiRYV0AqFmzcl2wGUC6kb1uvgAZGjsLlxUgqLztAO8qxi/IlKjGbuj6pjg2qqAuodrIUXkGEBEEPdfXQ4aLwKQBRwL0BdgNsHPrwWISeOZVLyXYhHUOaIYL0UIRuMGKz1xjPkt3R2EpZTX1+vaSTXYzfvpBTBS5INcZpWQoSqvF0Gkwt145mZffqZ6VRTL4GH+EViXQgSdL68nBbXqr5562hGTuQBsj//qSQekhwD+TUNe5+Wo/4YDOQBmDiXMvfQpPPjYk1ZZ12wplLIG8OxOMv9NMOsp+gn8iLvkjSVRAZiirSdEgvM6FLk1znOi3G6RgZrHNcd7Q5QYz8RuZAD27Nj5OhniHqKvwmxULiLmauWLC+AQKaAoKP23ItCkwNWzOQFANuuymXUWiCATEatrXAWoocU4OxPylHlJ5EEjBO2g3CgQf3LWKEte0VeRvFbl0YvsiId8Fwmi+6HvI6eO5gM9G0Pcq1n3j+sZ0kOmLiTdJ7kndCW4BlIeO7zfAf8zv2be9aN0fujjun+idFnzJGCki0vj3k0BhOjPIl9E1LjCcim/eS1y6ylKzuv04ApqzuGXXBkiNeUS0hjzZa2Rg8htRFwOlzd2SgSR5qmf3Jrtfr4Kz98J6ZoBUxxi5YVQ9DG7jX33dtZLf/xmgEQwjLci5N+6XmZ7PvQvXoJktkR9BrCZccxoPtTXu44QuUecewWXlcvW5xox7cfwjClWSSXoybg3U1gfohSZxjw5xXwZxTyIpckGcPK1EAekaJlWgK8xgMAJfiVE4AgEQBWJ3NEOsA1/6BfC3AXB1z7qbxWdlHZDZoSG0uNEDND8nAS74kMXMNIBsbnWEheUEd2WlVvgyEAf3HMeyGAR+2GAl0N8jsiWIABKETc1tZV28+fOtv72RLcujgF6/+SuH9mKpUstD0A0gp8dSXwNOTY2RB/BFP0k4Yo7qz1h04BjhyoaKXAPsDrPFD+7zc5bOw/RRBLPRKC98vpei8kpsEEeLWXpT/B8xeDsUISa5gipotX742KIpDrmqoqw1bMud5UU7fH0SdQB/BYSraPJRqXTioobZax3EXtaXEz5MwCi4iuT2HNNc+3VcxAI2enDOB/XfoGf70MU6Ypbve6FQ3ftdM9JPHuHcAHWOAInWC8SFfPCXNXFfmKYTo669n6rJ4apDYA+gO6JClw7w9yDVNaK5HmJlhLnayXpftzzSevk65KJmQzRNWcv0Q+Z2c3cdAjF9p4D1fblL1wNqBzMvE5PFOMrMXzUqk4ewuVAPOIk5FBgkg35xdqZ+m6n3k7GXXL+OWtsy43ZVrWrje4h3ETslab6iETEtVaK46+HuXMZ60wk/V5HDxxiv9MNEHwW8UanWftw0/J8LVq8kGiko7b1nLPdvKsOjii+zyjERzN72xFI/ijWpSZijQSYqt9BEToiXh3pycZgN4DtedvWWdHnz7HKe0+xj6Vrj89XN0Jm0TyK6em2ikpwMU0h7H/TMpLoa4FcxgUVyvw11FYPIQLBAmDvaexhL4BDjeil9laEJJAYijJtbhCAbKjQ5cxk3hCPyBwjcYi6lxQ/NoDCvCUkxfa8dcwC4CYwF9jm88+17UQMVfI8YVKxj1+9mGcu1EVIumgjHCcNdExc9qGLXEzrEOughA7qCnsZgVIG9xINjet5G2Q8y6mpaFjtOWrrql2EUi3XKZr9cbIri2cBYe3sYG6O4XpJYCGAvp5nWfsDuUz8mQ80x/RDGmgPq1jMUZ57jWk5WCqJlkvEmSCnwnz24AcPHnTzdxzfb+PGjfYgXQxXXnmVeyYa6HKIZU+r+b4a0UBjaz0dcAm2adPZtnPHbhwq852wZs+e3Sj7SxBk4TyCBNRcPSgXLhFdy5eugMwkwhRxWN7ipfTL4OABfC8norSaSKb7f3CxfeeX7YgLFkKmA4L7Tlh+ThrjsxQHw5Cl8L6z6f1ROXsV+6MkhGIHcb+fIEYrGuIxlblmlDVXYPw6yJ69e3YRh9pP9G2CLV00z9atXEznHsIXBCSjRFbKsa29mIQr6zZuQvzD2sU6LOegzkia2Y/jYLqWmLhCnMGK4nz99d2M2yhbs3Ytoo9K5zJuZf/fCXmsCKyNm7e6Xr0Xt++AXCEqi/VURI9IMUVMyQM6gSBpHOe+hDDaA8up/eQX59sN361i346TnbNMFOdFdXglQjRpTdc6fhZkmHrh5OCTG+bqq64kYuoMBEijO1PKJSQBwwLcRunsYyrp/uvh2sdBWtx93y+sl/t81ubNLma3gev9r8++aDd94mbb/fp+W3vWJjf+jnJOe4tY4kDikBcvZQxznty/f7+dtWqt7XgFgQ1Rf4qpWoxr5nWucxACvuUrz7LHn3iWcZPg9mhjiPwmcfaNcFbTHk/RrfUIkcJd/CV7Y15HKISy1mTte0KY7yTUGmS90VyoOVVRr35yr/PeJRJTD5TERhIqqLOvkzg7xceO4WQe7BujsyXTBrvH7dZPfoHzHj1JIZyXphC6cb7hIOOkCdp3TGnP4QpY9Td/+Meso/MP/w7v5yvnCJD3c/XmvnbuCsxdgT/vK/AfIyD+8GswcxT7rd/gPQkUR5781yVA3h/B8V7Xdc4B8n4JEC+28Nt3MH/M+zf7vX6XwMNnuuvH01LAlZVR/sbrUjRNF5EgAs0FwPlhSZYiMYzTlVSr/UQcKftVpXchlOAKOGtAhRmE8i2EwuYgANMUAKgjKNxUMK4CTynxL7/8Mg45Daik5tlbkB4qnVWM0yDl6mdQsr++e6dTg5dQuhfGz3v4gQftvHPPgSzp5wCylEPBXqc6eurVo2S7XkAxYYUtggRoANhs5aAvG/TCxcUUbz9vGzgUKF4ogmiiJeTyTqGcHO5uB3waZvM+DHCfAQgWhtqz2qnVOYlyoOegx/sAAXTZ+NcR6VQFSbMQR4qnsxWQpY44pzp742SbJeUU2luo9XSQH5eqVsXFgJ8Hv13knqCzv1VhaZAfCagU4yOCIELIEAc47wQELD9Zh4NhyG36B1G7q+BPkSZSPYkECgMkzeZ3uSF8VOIJ6B9IznQPB+5ggLhwNu5V9JssptPiCEWei+ldkFo6NjoCAJHIB9n5+V4HD3A4WLPKAe3+gIyKBQrSAYZTrj8KWBU9qiRROcCyvvdDiAQC9isCKRSgUbEG0SjOBc7lo8bqwE0jwFyb/gYcIAIcRZ4oC9gHB4lKpMsA7YMZA29CpvkzDpIoJfUwtr5+S4Z97p/rOIBBFoR6SyLjcMfEoXRLBBxK4sAZB+Al8mOaw5MilcJQsh2gMyCLOLMaDiHZKLaamxvoBFDvBZn/ioLoH7OObhSSqNI6e4c5qKMgBBAT6BmXiIWf7ztBpMoUALtUkVIeOkk749zF0gBYzZb26r4pHmecA5scBXrQpZQWiKkPfb5AumjuhwgmHc4F5rlSY4F+ApdQXwrMldJUSkK5PBSh4HL+IZUWEbUWDsjnw72dIDYEYTfXVJE4vGcOncCBjFsyqTvo4+DgHsXBPJr7mo1qcghwTwd+nUsDA0IcgLiLwnn1hSSnUCKakQGgQMcB77OJWIc03CA6xLXgqpJrJYDXPsi9mEAV7QgKxXcAokttHsN9VsG0SEsRIdO8sC45OBgTQVzPAMaF3DCKp9DfC4hWZJdAjX5iJ0T4pHOoE4j/yCOP2tZt59rOXa/bpUTbSd3ZScSIysX1OlUoWgAYNw1Q3g15GQlg2U40mDgvOVRCuUc5EKxHjxx3LjGpuTMhfKSgHQOUXrhqJQAlzheVTfPs6R4JbLnt8gi77xWVvFO4ybPS1FBnWTxH69etdnOL5pQliwsBJcqcS0c9JmHErHQAAGQzxlR2HYfDpo6xJseRXDMiFASqCJiWuneQe6q+oRFADWVXi/CIIXta91zgzCjEnGBy9Two1Kq8rAwgIN516bThrEpLTWLuDLHtELiK85igWyYIkCEcxfAwwP0KVKv6UKG8Ol00hgT0HD162Lads9U5FaYBJENU0MpcMMVmROTSaeax/IVFjqhSfJOcTlnMswkc6p9/6UVXQruKubVSZa9pdJww5uT+KVmynNiVMdSsh3C+7XUluP7cb5Ef44CEyg+XI0ZxEwI8dRAPUiQPrqMIFLljAF4isUTCCiwVMD8EydjPGMoQCaG4KcVHAO6/BfCRCMDZz3XVHCPiI0CkI3OV5mqREeN8vyxIPOVqq3hUc0wYcRly6U3yvuQSCeO/BU7VEmGj9UAkS6Tyv/k5XYCT+iXCQ0DaMN9P/S1Ss4rIEvETT6yOunsEjsVwvfSrhYg/RaExSJ0LSsSHWiT0/vUs6Jf+XsSH4preIUBURK6/d9SAA/4fvTPHrvj7SjeXqJ9EbqNAQH6RF3qPXvhi2rnURIKIdHTdHXwjOZJ+fjuoJB/XM1/KFaYPB4Awx7AMeLthHIHg/T5ucef/997uJV5u/J6X+NDXvk1zvL1p9W7gvF/777ex3q2tl7xw//4utGT2vxX951if3/Lvep2z/zb7NbOl6A7MEeM3+9MVA8e1FRGtXzJKKN4tjA6ZWNaFFMiqVOICE3AchUM2sBWxEMhdFivGyoQDrEVQN9dTRk3Ek7/6LhAbTDA3d5JX34JSumeATpsp4v4sxPp9I8wTEGf7jh3n/oygwE9hflhsZ29ajQsAZybXubKy2rkLE4mnUU9OJ5Eyw4zDZMCsgqIi27X/DQeu1dErsWrNCtuxe4fdevsWnk3AXcjD7S++7JTGWQgwJIIAL7MASO/ussMWDbhvvXQRAP7FjFMWzrxYD/f90v4KO9k8bTkZcfaxi9bjkqU8u6nW3jxGbwvgfAgApb8jzMedE0/jRvdevQjak2k+FpE0rrhHxlscxLScPFLGy0k3ghNExeuKX8uCMFFJcht7kUAifCIgxJ997gXmikTA/kKeTS4ywLuPN9/NS/w7RTLkG3837TNmyz61zt3BsnveoIydeC1A8UmcmlHqU+L5HmferkIoUVaNaCTM1ypaIJsyoix/6Tp7/sV9ThCxmmuemx5kyzBeTQ41A7Ry//leIRR7695pH/DyzkN2vMVs/bbltn51EZ0wlBOfbCE2c9zQQQCq4rglHqq0gfEQk2qZi84iaor+Cd53cXaCXfe1lTZdE21PPfmQjTNfrV2z2tJxNAxSUq615Nlnn7MbUJIP8OftgKRLmX+DWX+O0Q/Sr7kXEUUEYoV23Lmb2KvKmdqEczgBR6EPZFQ0v3fhUByk62OANvExxmQzxESwCHOVwjNgwxAa+LKPW1VSZBHXLLF9f/088w2OJaIsx7jUAYmRNgngPwQgKrFAFD+vlLFy9TUXW035UctibQmgdH6gm32iovnqPHbi0Bmcb5EWh6O4rqqeiFJD+Q+hkZfjOi/kepiABNFa4MBrnn8f5sf+4Djb0+1jz+ypsSTu3+qFgbaNvfSbpUetlPkUjs82r86kj40uC9akaUD51Pn51s3+OSk10s6cKodcHKWjYZ4ruj4GiRSPYCEqLt65KBWt5I3ACnfruOZJPyYtPVeKkIpgrIoIZtNkHuIKRaLIZarXpq6mLsQb+npvr5ePc4MWcx4QAaJ5R2usHCM1RGxqbknhGZPr8pGHH2XvkEs/x2KewXB7880D7JuiidqaDwDd6fYqckKrfH54HIcp5wbFkolImMf709wrN60ECoWFRKf2dXsdidrvcCaYwAE1joNGgq/6jl4bpwuwgTHTxtzQAVD/w2+st588NYzDM9MGPC2WnRpvSTFhdpLI4Cn2YxLFFDF3hLPmRmr9YjF58DFECktXWxUxfvr9EK9FRNUo77GJs8b05DAl4MshdjuJwCWSNzmWGCz2ppCCe3buwYURZsWMF0XflSLeqGJP/hF6Lb78la84scRGiBQREvEQphInqAdP+6Q8yCvNcRJ+iTRSVGoI89aSpStZ54nXrW3gHNRpw7zGM3zPYM5VcqaoQ6Sd57xX0U5cc3/u65N3ZNu13znlCOow9pdJ9PtE8ZyVHTvq4tgkXFNc3Kc//Wl3v44qDpV72QphOsYz7Mt8JIewBCyaY+YhOjtBv6KcU4899YxddtXVNsLX/cu999r6c7ZRQJ7rRHqPI9i4+MLL6IYk8hPRRsmyZbbnzX0QJf1czxrLo4w+GCK9mUjj+dnzKRuvpk+RZ5K9ahznslH2D+2d7GMjuKYQuwFySUFUqM8nHMJ6gr4kxfROKiKTs+EUv7A5MVYR1IwMuP2d+vpEeOgslcZ78CCoUV+MWzt5zXKrNrHvkutoAd01PrzXdkRuufRbniFtIE4OZMZR9Sn6E2My7Jt/8x2IEM5qFgHRSiE65wBWR68cgfvHCJwhQH4XfDCztP6O3/6YAMN7/7Rf/4w5AuT3v2ZzXzF3BeauwH+XK/CnJ0B+N33+3gTIrDvxv+Yd+dOub3MEyJ8dATLW8oPpfhSOzS1t7rCg2KNBAN6MjDQyeY+5QkbZk+cRI8QJ3Ckk84il2ok6sRu1up/yTIm/8tCXIfBbm3jlqdYA/PpwCFeG7wFysZeiYi+CoFCs0UMPPWS33noLoNgbKIRTnKr2VHkpirwuu+Ej17my04f5nAxU37fdeJvt2P+qKzZcsmSJnUbhd/7559nNn/6UXYWSSMreo6jrPRxECkuWUiR4DEX3ItRmFA+Tub11w2rnwtj10nMc4MpsNbZxgdFFCwvc5ryF0s4WDq3+vI8KSkD9sKOr/HTegnxcGhkcrLKwJpvt3fWanThVY3VsUgcoq1PESggHigAAuoP/7AUuF9150OWaJ8ShiAZ4FwmSnZpgGRAgUYD9xwFxW9uULRvowGxtyGMAD+flZjv1qUq5/TnoLZiXbZlyMKC0HkZtmsDBoqbqDGrVXMDHSZSvzcQ6zbc39u+1LcQSqM9CEQiD5E6kAXpGosJSofqKpUtcHI0/B/UhkUQADyM4XII56apsW4rDXq5bH5E5fQCXoRzchznkS/keRymwDgD9/H00pNgibOqdRB8J8TvBvZBFXFEPycSNxeGqOE3sRSeuoDoyhTnLWzLkRx0HqUpK23/wlaX2P35MWSPASv68JFIlINd4TypEDZpC1cvBM44Diwpo1GGhTppuXpdIlVEO8iI1FlF0euzEUcBrDhcQc6PIvqZnnB/qagnmMHOi4rRTxSmrWCq/QMCHccAHJcboEC5iQlFgeoh1yJZdXTFVilrShxTJyu8VPigLuwDc2Q8B7Tq8F6GoU1dNC84KqcYUnaO/V3SWQO50cr4zeIaaUbcpsqaUmKc8VIq5gPvJEA0hjPUplGaKExIJMAC4IJWcP0C4CBBDzVpb3UCGeDtEQDY/I4EMZ0DbQRSpHP76IbBUyp5MYaOiHuSSSScGQDE5Uv4mAnBJbZeanuJy9rsgxQSOKWZNQO0IJ1sB/MI2dQ00BvV1IhSiuM/KIRdALWB8GJBIB205ALr4vH7IMHWGCGAWyJ0DqObtqAh2nR+KlBAgrf6Cnbv2OECnhRiXXl6jAHs/3qNi0wTqTxDl09LaSHdJnlNRq89Ec40UzQKPp7nvp1BZqpsoFoXeSQjXq6++xg7j8joDQSAAX7FBYRyopYD+/DWJ9vAubjTX/C0Ow9dde7XVVVc6YrCTQtxayMwFRFAlkf2hPokGDsd+Abxu1MKRAIwCiQZ5zyoF1TWVw0RZ1XLHiPhTnEGncselyoUMdoCjiuwZbwK3BZgI4BUZqR5pdXaI3JRTKJkoCgHh6rnInZeF8rLZ6ujTycN5Fg2ZrMgnEZIi/lavXs2/qYBzmOvZaitXrSAn/aht2brNGihHHcYt1AvIr5Jsua9e37ffDkEWxSemujlLXS4ClAR0yAl14OBbjjAqYS6oxjGWg2tOsWuOAFm6jPvJfMLh/Z5f3A/YF09MTqKLApRiWASAyGG5H0SASPkYqggwCKBQdcgwVoIAOmIgwnTdRQgp6ktdOakQYgKnNdakwD1G/IeKRsfU56EoFwATxXwp3msU8odv7p4jgV0qERUo1Q2RMwaYLKJLwK+IphHuua6lOmX0HIsg0X2K4mtEdsi1JnJBHyI9NNAVX6ZnWeXqfpChUnp6e1ri3S9lsjcwp46ydok8leNDvSHqdFKPkV6vfrnMedTxXgLES36IhFJEmmA+kR8f+UGTm1vlKAvkmRRorMgrlYtrzlf3iLpvFJWlZ9ZpOnl/939hgXvNH/lurfu7BwCX9HHD/2lw4JHIHqlLA2fG2exG5Bd3eONHbvx+td37F7kQIDXuz3pZbjMo8FOOEv0c/jjlIrx+8yb41wkQ79e8o/ZxvSCO/JghXmYmx3d/ztsOkF+Tms5GhunaudfnfYHO2aJ5KIC5SmsfSWouqjIqxM9iWRPUX5HA/BfHGqYxFzuISIHnVDY1EboCnVoRQTAwLIp7g7eGrH3IVRyjHuwfo5OMSWJ/umWjiEy2mv5pe415Mz42mOcy1LadvdLOPhtAn/grRZvIfXfw8HHU8Dh1yNwXGRgEeBuE/g/CrQAAIABJREFUQyId0jIc4Oq1XTstPSsVUDjB8osn7Ic/2Gkf//gnmKs6KCQvxy0KcIswIbcgD2cEynbWrG6AuRi+R081/UmAs57jBxkP41YOA/Lirkpi1oi6odj4glUF1tvWYKWnUEgTwTUcHEu0aDzRWR7mfjo9WOf0fOt7qENI5IYIWv1ZCmVfCMVYnjPtK6qqKiFIj/BsELuDmjmS5z6daM0wRf+dqXUxX53sB9TzNA+wuBB1tI+IFuK6ppjX3RrBfk0ku8sY5bmbpusjDFZHBPHiT65197LhZwfNF7Lcl86aMMZaB3vJ42VnrJoEmuSCRGtgn9gBiBwVi/OP+6D54ZxLzrO0BNbT5ElrbzxJ+TbzIJ0t9TWg+aztATyf99x/2i79xBYL5RmlWMRyud4jzFUj/YqlmaK/qN0IALIDZxqscyrMcgpKrA03UEZsuH3prsts+oj2Lz32PHvVqbgU1qNllksGP3QqhEIPxPhe+ja2urjLl17c7nrKWlnDapm3GxERXHr5pXYax3A6jtwMohPDtF6iph8HWG6hkyNvXg4Z/v0QFEY8FS6eqgb+HhCf+9PN/B3Msx7E/Tj0xhH72BUXWPwnVtkLH/sxY2vMBhFw9AL0DqgLCGeAwPSrrr8WkLSRaJxqW7e0AJEI8xWinWBIpyFPq/Xy3huqOyADAZrZe5UePYYLZdqWFhGBSSRPJ+OvG0Jfj6g4Mq1pTlmgeYb70uMXYb861kocGSIK7lvRgkBERlvY+9cxdoiIROizfv1SO/+CbS5is6tHnQXhrqtBIhq5EyeYYyOYb9Uf5uE+jvH6s3FRJAICH6RzK4FxJmJOrq5sHK8C87WmK/pO62M4ogtfgHE5SapZA0WAJPC16RDmlazR9Vxf55hz8WOTrptJjrkYBFOa90XuaJ/RDIguUkGRk7+87377MFGhKYiKhthvKG5TrpAPfOADjkwX2C/HoC9785aOJgQaW3m/OG8RPWTR9ycXqVzFbdzThZSP9yDMSOAZcntDlpK9u/dBYhNNyn3zQ+iF6Zh9Ltcaou+rX1hif39vMxFUMS7adLi3g7LzYgsi5vVMGftkiJx2gPDllHYH8EBF4hZqhhwsBZTPKSjGd8b8hCupjghXrTVvqbcMEVMB8VfDA112wbYNRJ5V2hLK1yfYJ0Tgcm4gtvMI66li8no4u51gbyS37iLOV88+9692++230yuEGIprpkg0OR/373mdHkat9xKe9DviWaXmfcTgiiwrgQBJzcyxhx5/kii9SPfeBtkbHIAsTsvKYQ6D6NR8wBzys5tT3HN/288g29gLJPJ6s9OSIRHa6F5LcN05fTjU2hAWKDrsq3/9VejnEHvwyQeZ49lLQnRJVFeIiKu84qRdc8W1CGVO2Kv0MDYi/Ln0A5fbz7inC3Cx5hQusrsffMCCmc9W0pEyybzzwC8fsssvuwLRAp2N3A+5kJ598Xnn9OskYmpefq5SVt0eYgoBzQTzSijCNq015ZUVuMNxgRMFOMr+VqSZ5u1+iOJE7rkHoiyS+Z5dOs9yqyNdupnP5TKRAiGIfbtcXVqLRxES5SLWgRpmr3oKYc9CF3UrB3PJkqXco2Muzm3d+rNcDHQn43aIffMJntti3pvu5Y6XdnHOzbPbPvlF1rlMRGBRCKRwlkD3+iBC8X5ItDBHgMxei5mL8if57T0BwP/C6uc/yQWZ+6ZzV2DuCvw/uwJzBMj7u9RzBMj7u37v9dV/dgRI7REisFDbKxLlGJtdgX0JqOcVHaT+hBHUskVFhW4TrUK3MzMEyCs7sGlz+OQcAUAQY03t3RYPGF5L/EEoAKlgjiqUWoFSSaOY0QFEKt4lqI5fpHhu5coVtmxpMWBfNcrxFNv+0gu4LfLs3G1n2/FjR3AwvGXZHIpuvOZjtnPvDtu+fTu29iuJoyAugAP93T/9id1yyy1Cj+whivCqKQINIac1DmDYH3BvcfEiDuKNTol1ydYt9vN7fuCKxG+66SbUdx42nyFOcdzDQbgG1VM3LgLFKCWm59Lj0Wcvk6N75xc+7w5hgRxiTxw9CMkyYqeb+8nK7gOUxwrOJvjwTzZZ/qf3AMBT2KlSYz43AndDH46T/NwMy0EFqhzuBIDYY4cOA5qaK/V2BziImpKSYgekqtTRZciKQEG1lQaAL0VSAIB5PAcZRfjoUDbOoVm5svGA1cdQhq9fu8bF/ITidtHrjOCA4sOpzQPhIfeKFGizyls/TsaTADuK3hlgU6+YojYOjMpi7geEDIMA6VVZn6KiVNiMklYoiEosz//AJTbEoUZgvaJ3nBXb4WjolACS+/m+UsxWcR/yyBTu5s8vAYJzZLQf/a/V9tV7KSWmCH5xHnFA3ajhGWNZqE6nee0YQiySQ/MwPy+U66oooDLIDH2/0lOVOIqyKTwstuOQCREAYqEACwKqJzkgnCSioI/D2seveaeA8b0eYv379x6h/BpgUg4Qp1qWulrAO29KETy+AGv6ffaBd3EtXF+pPj2QHXJVyNkhVkJuCqndZP2fUK8BBxapFyVXU8zGQsg2kSXT3ItEXvsopEcgKmdFCXVRGitwNCaaAzfP0+SYr50+WQmQ3OmcAzm4lXxFDpGLL1SjhcxpD/Eui0qWoCQ7zSGwAXAryYG/yYDOymzuwAGRDoE5ilJffRV6fSJAxjk8TpCBrmxs/Z3AAxFcYYxdl+nMe5Q6TtnuijkYA2wIpPtGz7KcIcOQR06BDBDRBUEgx0YK41Sl72W4HUR0fv3r/8u+9e3/TdRZDm6vPHv2+ReIDzmPnzVmb+DoKaL0VTFF4byn9o4WyKEcnFanAEAVfxWPIyTCNq3ZhKJvD4RlJeOa0msO7Jde+gHmkGrbe6LcqfvlDgjkmgv8Fhn17duL7EdP8lyRK710STEAZ5TVQyTEoaiNBaCXW0qxeJF67tUbwntT5rgD+AH4MjnoqtumW6XXjEE5EAQqKsZEeeNxuGucYwsXUjr9PnE8f1J2Ko9e0Q4q7RaoH8eYaAU8W8Q9VzyaiBf1Veh6q1hUSUmK7jqKgyyHn6koOj1LIpWefvpp5oQiBwiPANIr+iqZcRPNexCg2cH3VUzcUeaRCy64yJESJ7lGByF91VuRg5MlnZgMRYqULF3uIkmkQGykWFwF4ooXFLgs90UMpEQKBLMfc4C+z88gQBTzE0dG9yjXBrwS7BzgEwBUzogJxrIUuOr4UNa8yArNn/pdzqppxk8cBJ/AJ7mKlPGezftT1JgICUVSdTGGQrluwKjuWZIiXQSaikMVbSViWt0hqXR2yNEhAmSUca0+G8WjBKugfOYZk7Jd31PXTg4PERkibkVE9OJSEtmg76GxomlKgE8Q92eKiAs9w3rmRTpFQSIpiqULN8EZxleHMr+JCQoEYPTVz+OLpXZW5IhU8f4oQ+Vi8EZgeZ0f3liKdwgQKUP1NyIrRISIIFTU3gDAkByWioT0gnxB9uNbvfPWx79f53WrqGDBuTcgWPi5D33eS3D8to8bvlv9tpXjvs/lEkdS/TZp4aKoZogIb0eJpjnnZfnt31AiF72j3+D+cLM9b/zd3Mavbzhn58vf9PezVIrXEeJoFEf+aA7WeJDKOxQyPJi5AJ7N/YogFyse152ISznOsn3I6RHzRF6LSoqnGLw9AG8B7FdiEQEMNNQCEEP0Q2wOw8RPk6te29jF/oTYqth0O9k5aP+6HdApPdzmZSfaJRdtssUlkE8QIH2QZxInKFql7GSVzSeXX/uJSBXjAoxN8yyko1IGO8MpEADweNyuvH6h/c1XHiXi8yOuD0MAnQQKJcTu6X0EQZiOUozsTywOyKAFsi4OQxIKcOsHSX3k2d2Q9XRXMJ/+5S2ftL7qE85teqa5y7rH/W0ogEg4hlhiCFFGKNOD6emZ4nmMg2DVjehkLYpmfxAP8axeBjkYRFTmoIivggAuJRJHY05EbhT7kjAirjQPVgHW9w+qEJv5S98PkkX9CJOKI1TJOb/0wV3h/jAPsNaqtcV3gpJtFawrQpP3IaB69Z3nuM+t+c7L5sMa0cWeQjE6B0vpUMABE8peYhpxTBuk/rr8hayDY7aQvZ/PeI/lRJKj34giHVHJlE8orhWcMbgjyo+22DC3+eav/k/75eNP4Hbwtws2r7SR9hpEIcQeMveU1jTYWHiCVXJPG+h3ieB9pseG2aqFmXb5nattYk8bUUWn7Vhti41GZThBS3FahGXmpFo3c30Voo0YCGgVl3twxag8O5m5RxFYAv4jua7zIbGqa6sANOkzY34J49kcQ1RQcabcCXf82KukxyTRzaEhNAmIDxnD+tqleD/W+lxIgL/72nZ72PM31vR3r1gFZHUb61kfgHqbiJARH0sg5nES0crqDWvt8Ft7rZDXFy4HwNqlrLttFkOPXQ+ihvZ6dUqgYCcGqQonZX1Vry3IwiFKnGIXjkaREyNcdx+Rs9wPzeuat0TeimjoHA+wA83jVk3nwCl4RH3ORZuSLYrtxTJA42zU6ePMS8l03JyqPcnXDRO9Gsx8nMKazbiGVNSUq+4mPbeRXO96hAQFCwshEnIg1c44oiScdUZzxHwIIudKZl3o4PmRAy6dNUedCBJD1ECAtLLPEblYjLipHvJK87omIO23RIpqTdX6IkGWZowx9hFav+UCSSYiSd0QchdefvkHWTvYbTJ/eliD9hBRKwJEa4DWEPU6jDFH9ECebTv3XPa9XXw/4Gae7XpcPOrRaGunJ21+piO45UgbZSxHQzjW4whLJ0Kpht+HtAdj/36aM8MAi+S3/nqdff/BdgQJlKqrH6Krhf0LgijWmbrKk87lKEeYXqviQseIrztJ5JwEO209g5aSne8K0KPox/IwbqrpTxHBuI6y9Refe9K+/Fe3W3szcxqEcAhrWCgxcI3ssTMA3g8CpMv9oflJLtso9igStNzymdt4/6/Ro0F3iFw43GmdFZawJ+hCQNOCqEQEtJzfPux/mLIgBdKJwMu0519+1UX/ye3hgyNrj85h6qqRW5qzyb2fy7Hb725wUbuDzDepifF04BD3pihD9rHqYFvMHqaVCLsj7FO0r1mxYqVb6xQ5pnOmzhdnmJuuue5aO3T4iJ133nmc9w4iFum3V7e/atdcfZ3r4HqTPVIWQg65QO7/1WP2qZs/4/bo997zc9IDznURXvFctx72ag2c9cJwCk75yS0BycpcGcl5JgjnRkRIpA3guu/lzJNIXHI7e24JyEJcz1gswrQjLkpRuXGnyuRQLnRiiHrOaMk4UjuJz+1WvCJrUB7Ry2NDOE3OVDqhw3XXXMe6Puj2qnKT7ty1G4LtHLZMfvYAUWzL6SMpKuacy9lO57Y2BHeBrCNprCt9nn7OhGW4YpKsIGeJ3XDNzYzISM5vxO5OB3sFUW4S1pPqfV/eNfwP//jTAkTv9brmHCDvdYXm/n3uCsxdgf++V2COAPnd9/4/d/2ac4D82REgLzx63bSiadSDIWV1AXFHjU31HFha3IYvHWVPIBtfDwC9wEkp/wWa7yJHde36LRwEa10HSE1TmxWRlfsaqrp+lIDhgIcCTRXLs5X4Fh1Uytj4HzyEQwNVj1T0y5cvBfTiEMJhU6rtiy483/JRgT/68MOu0O9mikSPUVSpsmVFCeU7KzFaGBTcAk2K+D5CFH/5wCNsUolwov9jCGBkSh0QAlOJ0cjAOh4d7k/G817bRudIJNFMHg7uHaiyclDvpySR1Q+pcJoogSm/EK8ai4317n1v2GqK3OXOkIpNm3wpo083eKyWHgbZ/jvYeAfy/Q58b4V7aku+xCFLec6QHRMcgPLJAA9GUTmKClG9HgI9Xn9tF5vvPAdILAHEltNAZdDevgBieAA6xyCdFAeiOJ+FOG9kzRfwJ1WVrkW4Mr8BCkWYLKCgPhCgRVriZDbzY67UF2CZ153IYWQCELUFUDiD9zoKkUF4jusAEcArAkSHIEVPyN6tw4lU/gEcVjqIQRMw3iO1MgfWhZSuq7tBrglt+DsBbORIUC+FB7BJJeqIrSglR4nIIWvvwSPWgcLOn8LEH3x1pX3tF122rKTA/EfoG/E0UUqfSKYxkTsAoCGKAOOg2Mf3HGXsyJXSqhgirnersqkBd5euXAVAXecKGdV5IMWqCs9L8iFp+Pj2XcfcgT8OMkBZ/lKfy+0h9XMMr01KtF4IlkgIsXEOwndclfH2TPt9yBBvHr06QbwlvrMxL958fcnJAO2UXSBgk8OxugOk/FevSCTXSWSI7p+04GVEaAgM9nANFUcyD+eO4gekBg2lkFbOJPVeBALuCUQRYBAIidQL8RYUQFnnGXpzuC9Swy9YQBwFcRc6AOleKjv4FKCOnleVwSvGQKXu4wDQeYsXE/FUgZJ2mGiANIDoTpcd73L2cR90Q5yMDFNC7AoeeX0A1VpQkgE45PZRn4QKWQV6DyqegoN7AL0YKthVwbAAywhASMUHCQxXr4xy1aX6FyghVX4xBMd9v3wAQPCj9vCjj9t5F1w4o64nToKfn8IhW9nPy3CEdXdTFAsB1tBAETnxUJoH1M+hOK1dqJLXrl6L86mWwu8GiIFiohuqrJpDow7TylXWPdZ9uOnScPvhrzyu9HLTBsqDicQJBDxRTFNXRytxEGcRiQVYxrhQ5JRAeilWS3FGhEVAlABYLlu52nWbyKkgF4sIodnyTj2bSYxXAYtdxPkFAPqLtFIZtYo7w1SUzjgegSARQCynQYIKy+nxCOFzNR5ElKgYtgrQJ4fxoKiOZg7DigpbCIAk8qqCTqJG5j3dj2QcYI1cp2EUllshcEXyMKlYIOSmIl42kmGurpIelMNPPYP6kVg0EVaKwlLsiaJJfKTyBIjQPdU4KeQZrqs57UjdLAAUERsRzNOaB15nvlMMiT9zgAAR9cDI+aPv4TpABO4CegRAAKjvRt02iggR8adrockgAydSP9fgEMCHCKY0+kg0drRexKJQbme8BakAHeBBz4n6MHx4pqTsD1apPXOAXCSKptP8JHIoingrkVx6ppXjnsr7kqtG7p8QgDORaVL4hqHa1H+HorAVwCbQS/dQsVJyCYpMkFMuFqV9CvdS84Kir3QN4okZ6gJAOgygpPL3QL6vCBChfSI/BCAqDk2xQipFfrcDZJYAERH/iCJBvlfvehO8DhBFXwEUMj9orKjsXPn2Gn8PfanQzT9Xf7vMvTZ1urhrrKgv5niJt+V+EdqhnhDNQRp/Xleal6R1YMjb/RrqbDC7b8Y58tF/rnWfp+f757dnvz3Xffz7coj8dgjlHb/HbyZBZh0gs9/w14mSd0dgvXsrq9fpjdfy+ky8PhL9p6LDeI9cL7llYKjouqEnBoI4FLJOv0s8kArRquiR7FH6HLg/7gIBdk4p5kyuHcQaIQDOTJwoMoJtupOYIUCv0YkAnrlWa2zrttB4encgG777wx+5voQrPrgNV9klXOg+FNMtLtakDTeogM6qmkaUxItwLeEA4+e1Q45M8SwsW32Wvfb6LlymC2zN5hDbvcPj5lgJPToY59OM+5WovUMhz8qOH7ZiFOWBgJcDAKOK4pzA1RWL0+rIwRM2QKHz0y/ttQvOvchK2CsEosKf7sJFAPBWSy786WYU9oHE7zFPnr8yz0V6dgD0DwG8RrKeyAGiNS0a4C2WdcYDYah5sZa9UiGilWbGt0qkp7j2cvaKkInwn3QkcD8gehOCjz4EJYtxV6o3Srl9frhofPk8mb90L0XoSC0tYihYTqwJ3JUQsp3MlVWsx+qxSObeLP/sZjv8d8/YPNZnlR2r0+G1vR0WDE+Ttwy1cwpEn9Yl3CUFEMgTEJNtKNvTQiABcBqcrO3EXZPBa+5FANBoxPnb7V8615rGQ+wZlOEpCRAbizNt7aIk9m+N1sp+7/CZRhsJTTAPmfkskhDTqcSMjdmNn1+B+4MIPa532elaO1bZav0ByQDASy0+sN8yk9ifQVw8//yLrBebHWEqAcKLL73MvLqRtXDa3jp00OYTWSnXgB/7MK2lqyFBgliDA1D3DxK3I1HKENd8mmtYX1pp5246j31Tvx2low2OwdrZry1bWmLPPHrA/qnib6z8zsdsGIdHNYXwzUwlzWgaxseZI+j/iEHx39nP9fIbt3wilC5fv4YooTds1QVnsX/stWlcrkOdkPO+YXb0rSMQINUIawJsWWER+4Jhq0RJH0u8l9c9iV6CuVkRU3IEegkQIqZGcC4MBdnu00SGQkx18+fzNyAKmIaEJ9rpr774WdtfUWX+7DeGfZh7YwKsCUIunv1TcDAdCYztuCQixGht1jyWCdl+GJA6hjU4EzfoANdGkaDa86izQ5GgcTyz2qtqTdbclYQ7VA4grbFDPLsVOJ1Uul0CAdIHQJ2DS1MEs/YmEhP1AT4rCVDRiNrHaB7VXKi51Pv7gCMBFwG66/ckRFPlvCbtS4sBngOZS0V+6xzRwrOXBykwf0EeXYesp0Q++bP3FZE3wL65t8+Dk5J1mzOP9nawR8zlEJiovCIZX5UQZgFMHA04nKoaWuzLf7nOvvGDctZQoqXYp4+P0AXBmWMJMVpBEIgdiCUUm5bIXr+Vr0ngLDTFPFXBvdIe2R9gfnCCOYzz04jIdDkGdf9YheQ6rzpdihMkw1bjKImgx45BS7F6D+IahDbcC5Fax0ormPciEHwtcU54rRG6/ls2rWc+auVZrOacVOBiL+X0kIt9yifQrc1VCJkaiCJrxn0SDhGYgWAlGkJhz5sHESsM2in+PSUzGzJzmAjAdPvBp+LsjrsqIY5TcTAsxq3UijDsCNdomBjBTUy97e5eL8CJKvFCBbHKiqesd2e3AggyiZUg+ZkbhxHn6PkqLinhOXwBR8Wk627cz7myFyJk1Zp19vjTz9JRc74FMdd9+1vfsk/d8Tk7yV7qNKRPJqThKJFzgXQ0DfMzoyBle7h//qwZcrGJLA9gH6t+nD6IJhEgw8xlcYjtzrAHWr5koWWlJVpuFn9GvCOlQ9WpWvZpI1ZSvJL5vp8zSBeEIEKJKYRyOLAXFuRaWly4rcQN/6vHH0dENgQRczZn5Eycpx4Xyai54/kXXrIMrlsejhA5p0X0iXzVPKMY4yiImUHIrtPllZDuRGpFpUIGh9g3v/ZPRJxKwBb6NgHijbjUSjlHgHj3E7MRmu/eXfzx/nvOAfLHu5Zz32nuCsxdgd/vCswRIL/7es0RIL/fePpjf/afHQFyzw/Om1YUklRcylovJLqhshL1PUBbB5bwCz90hVUe2Y+aK5ucbA44HBSrIDLePHjYVq/bSBdIJcXZyXYaNV406mFFRNRhrVYxnxRiAqWi2ZCfDxB6iIPJvjcOoXCKcIrsTA7Ca9esdFFOcoEUY4lWoXQZaq0yNvOfuflm2793v1MTKcNaAHVcnCJXAMUAX9shKrT5fOXV3exfOcwAth86Xm5THF6i5aJgg5uRFmvVHCS2bFhp0YBMOImd2rIalV8JFvpMQDvZwHfteRPlE1FDHA4aORAMgwBKkaaCcimoKk9XOCCks5/8WPKefQANpdhSgWY/B5FxNqpl311qxV9iMw3ILSBHpAeJstj9PYBuKPwBjctRG20ECBUgofxibYp12BPA3kAOcwx2cqmrVKg9iXo/BZfEJKSKN3eWwwOAoZTcXTq0EY+VjAJLrg8/ok1SIDzkcukia3bDulW8DAAzDpN6r/M4BI2zGQ/g0DfMoVHqZymYtWmHVXIqa4d6COznlw6zcoBIaSpQNo7vnYSKTbnLOngqLk0AtIgtFUTHUM7exvfSPTjMwacRZWkEcTpHy0/bff9wDgRIpxXlZ1nYZCdgVQ+vNR5yCkJFue868jnlKIA4ql71RTSiFsV3TyZxI/cDAJUDcxD3fB7kkWLVLj2HPHU+vnP3cae2Uo5+LKSUgN8K7Oi+vKcIOh781O/C4WYEYiWYGDJfojMUi6UHWWSHPm77cOrb88RdT7Q6iE6RRyJBvHnUXB/OIAJWpUYUMOSiXhTpAPCayHtRrJJirxIgocrLOLhC1ikCKQsXh3La5SRIBtzvhoxSxXQoJbfBAFpK/JKKXhnIQ+Q7B/mH4hqocw4QOUjyC+a7IltdqDHGSiD/Xk4puADTIIA+gaRSnqnMXCXoHYAAypHOyslyFv4QXu8QYIQO1gKVe4hViUb1rvHXQhSTekDkNNERq47X61ToKkNnTA+pAJfrKHJF0VWBvAeVLQtYVpyY3GLqKamppuQUIF3Z9FUUgEtBp8O1AOVrr/8IxGcFUQeniCBZyQHR1x3UVW46TsxGSxMxZxB+yWT3qxRed6SAg/HivCIrP13O3PAGRCUxBByoVdxZR++L7l0afSOKwhCY+qWbcu3vf17niKQs5hS5QDKIIjtz+qRlofgrIvN7z+7dVrxosYu4OXGi1IE3bYr8AzApq6hwMSFyuKiYWqWoAlsE4OgeywHiXA4zJcJygqj3RKp+kVQq1VbvjiICFd8XxtclQAzJeSLSTOSxyII4xrBy1SOUqw24L6Jvz759Lh5sMQCQ7l0nBIsA71X09+zcuQPgf8DO3no27xWVO4fgIdSL6giK49kKRrU4Djj545/8zHLmL7RTAAxRuBnWrd/k3C0hjE0dzAXwCH6WirYRskmxOdkodod5JlSWGwJpoO4MD+NLc4AjPGZcDe4x4H1KdK+eG4K/XL53qEgfvmsk4IuK4EWKzYeUVFfMI48+5krZ9T0iUFeLmBwU+cRYG+YeCzCWRlldIup1UDa8CBBF7EQDdgjc1/0WUCbHkeaZ2dJsEW4e5m9v/wcxhwBhUr1qLhUYps4iESZ6ZjUeRX6EQ9yPAkR5iMxJjo/2dvUAFgoE1T0YpihYCtoaekB0zQSKKQJrmjlxnNckFbXiqvwBQxXVpvftdYA4KsKRKd7ych97+HNZv3HP8eVHAGEgbQa47/f8BT0h3yAeRUQeY0txGopxc6Qtr1PxZCIG5HLS+PYHxJsgyo7LAAAgAElEQVTgdSgWTc4zfegazZIJ+rOXYPB+aMzee/s7jrjZWCz9/c9uz7VPEJf12z7c9/kt7g/3c2cIF/dzfsPn/e4OEK+zzuse9BahC910GI97PwDudCOF0fcRxtzI/wHtDQED0X6IMUQypw3VOfDUX44ertMk18SX69cPgB+saDW5+dSDg1OuuamDMT2KyhwyjQz/EPYpiQuKbN/BA4BirXbphZttwznrbAxAvZ8uiWGI/Q4ijPoBm2sASGOJlYtDICEibIxnW5FwxwC3L/3gB3lud9qNNy9FrJCHY2S3EweE8RztxvW4avlKXj/jFvLLB/AsHhFGD8A3FkcLw2lympL15CzmpAMnWDNH7Mbrb7CAAY81lx+xwCEPRN0osVFTdryqBaKA3gHm1Cu2LcM1GWsVVc2AcSL4cXMwVsUDybEmgk4EtojqamJYBCQPQMi7jH2eCxXy+k7JgegP4dDt8u/lAOkhniqD+fUEa1YQ62M0zjl/SCc/xbzwjI0MQ3YDnvsyb4Ww7oOJszcJtVaeuWqI2EnmvRi+ZvMXL7DXv/WEFTN3t0Eon6an7GRluy09a40NTPtbNXuqtURshbRWMw8XsOfpsxr2VFmRrN3MGXsO10E2kY9f08acxbhnC3XWuRvtaMuAHYf4nhjpxTHqb3d+6v+y9xZwep9l1v817u6WmWSSyURm4u6ppW3aUhdqsAVanCIFdhf+8LLo4rBsWaBbSgWqaSrEkyZp4zLJZNzd3e3/PfeTlC5L23037AeWdwbySZqMPM/9u+W6z7nOOdfa6wd2WmM7pC75LiFJM1CXYPkF4Jg+LdUSY/wsZy0VRRlzgByowsJKFEBdVkFguLJbrtgwF3JKBOmQbX3xJbv15ttcp38lpI3sWafTGa4z4OChN9zczKQhp1uWPnTub9q4zoZpXlDejDc1Xg97tew662hY2PNyjd137wbqED8URnvMj32vk70okH2kj7H62M5/tJovbbPxxkqrIKejQjZKbLcDI5Br2IIFpMTYyfx6u+W6ObZxSa7FUXA01kFGUO9Oy0Ih0ouND7B6OeHZjShVwtlLpX8bA5yOYX8bxgpJ3eVx1GtaAt3M5XbOe3p7mL88S1ZXD69tICDBBsIS7ZvPHlYpbLPFS+E69onb59raVWts29GzlldVbj0T3agyMsksw+YnLZ0mGOptlA9ZORnUBxPOwiiN3I8zUlYw56KpbZwqlv1ZZ2IvNmE6I6djGdpDI4jAeNULsh2SAlXqQ9VrZdQOIuoyUCzpmcxAHan6soizW6rJLuaqQP0pnPfhKCp1MrmajL1Tm3AntbOCprWfi+iQ2mnXrl0oAwi2prFL+6rOgwLOeOWApKNalV1iMc9MjT/hkbHO8rMdoqWlrQlbrxZqrhkQNXGQHhHU/diRraX++hMfjz7TiC0UKi1ZBNNw1IqlZyRk5xRq/STy7kZQCgSwd8QCfjdSD0VRV3hR27+ObWU9CpSchcvgnfqdGuQcZ7dqEFklraFh48SxQzzPSsvOwgYVa60ZEKQK3PbGOu00ihEpaBQUXofy54Ybb0E5gmqMdaJsMql+ly5aiHInnlqyxBKp3aXql/XVrgPHKavDbcmy5SieaghEVzB8i7P6kwXmFFSk54rLrAVbyHrUm2k8lx9/2FMf3/mNsxYbNGaXb1jlzukS8nB0puh+Ng/7LX/2Y1kkz6YxTXeCI6hHZAGlZ37b7bfTEPMc2UnNrlnqmuuvQ43SwXkb4sLK58yaw/s6RWA8BAwkyPU33GSPPflbu+r661EjVdoBciPnQSaWFuS7xjc18nihTCvitc7njpbIPek0hHNfb4fLq5zDPVZKdwWcl/AMa6t4VsyeUpQi6SjzM6fEUAugulowy5qpF4vPFGEh10M9kwKhnMo+1MCz6bKGjibzD8MGMHCc++IMW7Mwh3tLvH3mwc84+yzVOYsXL0VpV+DIPNU8GRBJaixro36RPZdsY2WrKmVSoO6NNHdNUBT1dfcTfI5qBmXiaL+vffrj/0AGluYI9QdqOLW1ec5YT+fpm/aRb3t6v/s//GUBpEkFyLs/ocnPmByByRH4f3UEJgmQd37yrhn5HT7+Z8dvUgHyN0eAPPnrWyeKCcVTB7K66nWJke/u6wf22sL5BOsixw6ie0gqA4FenVxcOwi8LKd49paMnzA5AQXVANZ9XJTjCNLtoNg7hfVCPxcjkSBpgI03k9fx6988SY5DEaFws+i0rHedSsOAcRvWk2MB0PcK/rUqXOfMmkXQ3e/sYx/9KNLtPKcGqUNqv3jxYhqta+k22uB88KMJ8BRo/MKWVyFZkqxnEJk+r6+FwjMmEQVIRDCFcQRf02ubN23AP7nCivIKrQugPpT3uWzxIjpLk+hAr7Mz50pclgk91i7DQtZN8iiejZWNwsm3bnmWxlK6dAmuCyCIvAdgQASIP7Zb7YBaAwqyBbQq/fFim/Gp4+6CHAdwHUKXv2xTpOgYB+idgyWCLs66lE0jqFiXRwG5yqEQQNYHoKdGYylh5EmuDjgBdrKHSae7UkHhAqFkw9THJVOvTRG9wXQpCnAJ4jkFYRswHfKlAQAgFQudbrrPoyCEdFkeR9rdzeVGoNoAALfshaSAUaeWQG79vaw0kvlZh44cdr7ZujyGAEJ1cJFXp566qgXeaTMSkaKup2EII2UJdNAV1c4zGUN6rt+P5eXb49+7yv6/f28GwImwzDg6rkkCj+YCpQwABXuO0KHe7QDPbgB7CIVEgFouZc0oBkSA3P8BKX3+48dzOwfoYMWSgDFNAnyK51IiEFRd9bqMBGGdlJKczlgGMI79jNWACxgd9wVwpItbCiLZJQiw0zMQCKmPT9z2n620fv5c05vKEF3SBcKqm1GKDxdO7L4XdicQBwo+F1Cp7n9dzqVQGFK2CT8rgfneT6BqsjJhwiHj6CRVSKhaNuVlH8iFnPuxI0D0jASez+IyHgJZ4g0SOKpOZ0LM27g8a66IvBBQqotnIcGKIjDjed69kFIzmbetPHfle8hWQVYlAXT3t6gTmlyPlJRkR2wJVFBgowAv+W/38iwCBazxeofomFMHaS/PWESLwGS9P2WbaCMUAC3/eb0WWU2IPBGoLMBcxFoTIHwWXXBvHDpkG+iUOwd4GBEVB2la4Gz1BHh24bcdhh2WlDCyQ5ItwQzAuxBAvXPsIbLM2Pb7bailFjiAu7SNTm/edyykU01tnVOdfOfzy+w7j1YD8GNxwwVZ1lNxEIayz5hA7ePHgloMIKA8kXMQck38ngQgKFVBHO9dIPvxE7Qc8wxFaMm/XESkFA9jqBS0HnUJVQaFLB1GZaHlQs8HrBeScII/y/ohFW9p15/P1wl0kM1eC2SkP4CNQKEqrCvi6IT2w2JiDwqXQL6f7GfOQhDN5FLfynxJgcSSQmZu7lw7BAg3CKCxYOF8B5SPknMQzM40nT1E1hWRkWSpQIBsA3BTiHsDIGMQe9Nq9scm1qII22CI1JMQURq7KVKBEfDZT7erusa1jkuxfYoBLJKdmMbTW57/ADEiFaVGUH6GlAkucF4KJjYyZTUInPJnvscCuA0DAoqsyFBGEfvY77ftcBZ1CuH1572KBJG1VKjUQxDrY5C1nmwMZaewdqQAYNxEKKnzVmSafqa6ePV9RUyFAnDJRkRKo3a68QUApwKKCfRt47+lsNJe1IiyTwSWyAR96NmKABkFROtlLxWJJKItnn1f6pI6OnNrsW2UmkaEn0hWAd5eToUBcMg8p3HW5VmJ/BM57QnyPh+A/iYB4gHxNTeAvd3ck/2I0Egpm37ygST70E8rsbzKQPVx1pFGCgaWkkaEmlRGwfrZfGj8ta61jvT6tbYEJLUBJGofFyYiIkHEiwfQ+AOwoDF0BI18w93rFFkjqsHzu6byLyBB7vvhH6yz3rqzSi2gj7clQTzeVW/77++cASK9pkbHY/Hl3qN+loQ1opLEvbMPqFtZYbQKnPc9/98iGUW6LooYcJkCUtmIOB8W4cW+14qNzQj7UIyILc7mZtQNsnmqa2jnuSrDNtR8IMSDEpItDWueooKT5HQQoDtnKqCismy8yV6o57n4QLSOAGaVo2j0AhAkx0NvmeevnLFKwGuFAI9gUfTAJ1ewT6PsxB5F87UU0H8cRlF7dwJragUkZkcztnXqSmbdDgCuRgAeH0ZtFZ1EHlEKFpWE3fZBvkVyFgRDjlSdPQlQGmGVjd3W2EFnPsHLleR/rZo309nN5PO6enlDChCWjV0AZ2gPYHcT9UAnBKb2e53j2luktJI6sI9zX6TR6BC2fv7s6QCz8fFprG8CpSF6lH3UDIgcC0gaT+aUOCrZvelZqgN+WD76DIIvazudM1SK1BbA7TpUEcOyhaP2uPKL19jOrz2LxRbB3wCP8RC0LYSDT6Bgee6VHVZSO2afvv8aix9otDi62Rs6sRPlHMhOhAwGBD5Z0mmjKHDHUDh0cVZDs1tlCwkJdHoX0EHuy/hMgQD50kPvo0t8J/tPGEMTbXGpM8wPENub9d893Gsn8g7ZfQ+usr4KlHfkKfRDlEybko1dZAOgZINtvn4Nk2yI7vVmZ2OzihyFMcDIWmrATDIktNdI8bpz9y6nxNM4C9yXhc01V2L11U8GE0D3IOPtxfkfwqTtbu3AuuesLVqMlZo3+WuHUZIxtgHYR0qJpnH80O4vWOu3CIBvKHZnXinkU37TsDUOhFtpc481kE0jF57PfPx688IybQ0WYb9+5GeWSyZMG4q3K6+8yVqwwCJIwGqLCrEEo35i7+jgfYxTk/jChKnjXVZ+2sOVxaf6lB+jQDNU0aiQyBdr7PWyE1Wo59IT7RB5IMEsw7tvmGuJsI3TsHf7h289bcpgjp/qxZmUTg6JD+daMo040wHDUXzkHyETAlU4a05nsGqncfaZSMhJ7dtSBXjmjs6NEZeHpv2tFwJJtoitgL+aYMHMzxRUBZqzjszjnFI9oj1dZ9EhaoYQznmde9rHUvk+ydRU3Yyd9neNqewN+6m9G9jzZR0oskO10H7sr/RaVF9rj1dDQTkkoj5H62T6jJl26nQ+z5a6GtV4vJ4z678EsuD6GzP+U635ykuowwjAkLpGNlk6GwOp+yPIvpNVZDvPZ/nSRSi8W60GazSEOZYKYTtCE5HUrE61zb6knL8RmlH27NnL+RKIwmw2WWvk1KBkKIAAUZ2l+Xb//R/EIvOo5Z06atdfuwnruBqnuorgztCLciSK+V5UXOosyaSAkNJAjUOq37ppihJQ3o2q6ob3XMvP5Fxjf9JZWw+5W47C6kxBObktmS7/Sw0TIag/iqg5TxJqj+TXWc62UI8HQOj+6KNp9sBP6yCPWiwtIQrCLApbQi+XKeSOFz5q2HsXkCemJhe9rhvJY1ET0huHjmAJV+HO2jvvutt++civLQiy8gwKjlvvvN3tqc9teR71Sg71U7wdP3qcfV+Nbc1koa2wF1562dJpeCrE7iyas9+P9yAV3PIlS1xuo3K73iDw/vobrnd1cjmNe82MVUtTvWuoSIWcWLt2I/fHRnvm2Rex5621aTTZbbx0FXVAt6XEBtqsadyPIDVf27EfUhGbsrB09sQOK62GwGBf7RzstFDyopLSqe8SI20+ayAVcmz79p1uHh2G5FGDh+o4Eclt2vuxE2uldqmHBJE6J5BzvRwCTPOvnhpLGUlJWGAlJ6RwhhEU39KHWs0bAuTvub/RKEeekccCizpEjQGu/vzDWT5pgfWfluif7S8mFSB/tqGc/EaTIzA5Av+XI/A/C+D/wTHg7V7Wu+5/NLDqvvmX+pgkQP5SI+/5uX97BMgTd02cyDvrwE2BpnPwrg6hE/Dpp35jn/wonqQA+X1Ii7sp7pMpQuuwNugD2O6lG7ud0OtxOgObuOh24m0tBUgAoXQl+OOOc0noVeC0Lh10Wq/buBFLrD58VVsB0rsdkCogSrYsAgrKuXycwHYgmotUOh1T6njehDdsDURLCRfVgwdft5VcVjesyXDh6L974il74AP3I4kust//fhfdasvwxM03X/18uqHk0x3ATWTdOkLQ0+LwzS215YsW2SMP/7u1QtYsw35rQc5cyJ0ALht5XDJ76coisDdxCmoOf3JAuOgCGl5KYKLC2Q+/ccDZQQWRd5I1O4fP73Gf0wcwUAvYOEIBHMQlruB78yzrwZMuyBBk1FlhCeAVARLAWEaCbUVhzZNJcKS7kFHsq0tQhW6V/H8BTfXeZ9M5p2DGNi682cj2y0pLkJ5PsWlcBHshRvoBe9RZPnf2TEJXuwBN6K7mIhbHRWkmRboX3dXn8k7Zwpw5DvweUcc6G5fAmV6AdHXf9dA1qCDZLp6LvK8VMCnAU13IAtLLyVAQ2KzLbi3dniWEqqpjPhIp/wKIEIGR/bzGMC7jKvwHIFIauYB30KEqi4BzZVUQUan23c8tsq88igUPNg9hRpgpqhypeNRR7sXtoVfgHl3dfbyecC5jMahqImPjAbzOukV3xwcfdwHduViG1ZFnoNyULjx+u1DWhPK+0yF7puLBLP9ozZNW1CcJXC4S4lMBrwOZa2PYP3U7YCcQL/EJ/NjVQawMEJcFAGEgYkOgZCiXPpE72uKlblGWwCfe+58vxRe2oSde7XLkicgQd2EHEBAY0AMwrvERSaHfdcmX9UgcQHgMXsXDzIsJVEJxcVEuk0F+9v5cyNVtW8ZlWAGLAs4VyqnPCwikIxzLiDG8uGXjVMNlV2SDVClBEHO1zsfaj/EgwJKfPRc7rAH5kLOuj2NTIBA4jU7ORsI71SGqkGqFtqtjU7/0+mR7JtVTFKB2IOMgQk+hme3M+35AMnV9yrZIVkCyVBIBIsBUChR1rUtFdOLUKbdOi+gEVHf9TCz1pHKYgY+04Nc6Lq4iaLKzZzqbjDaCV5XJILWTyLwzBH5fcdmljgB5+re/Y29Y7vJ/piqIk/HoD8QKh9dXRPehLoIC7r7xmUX209+2OLsokSCdEIwKmxYRoTWovBwFqWbSmfe7p5/H/imTZxTl7DtKychYt269HTl6BIIAUBCQwpGNKEl6NMdY+3o+ImumsC9JCaS5IdunEeZMK1k7/aynFAi4bEjLRsiLNBf6Sk6Gwue1DzCH1Mk6CJDo7R8OWTFA52WZFZWW2lzmtMCGLi7bs1CkRUCSncYSLxyyoIt13QGJNZd9SiDQAP7ly+ZmAfp208VKngjdp4OQth2AIj/6ycP41qPsAbwQ+RDF+gFNscV4UB9gTRx8g/1z1Sq+p3I1UF6wpqUCOXDgIMT3DAcUSb0j1YT+TQTfKH9Wfoc6wV1mhTJO6P5GiuYOQu0ryVzkZU0l4jElNc2RBrX1TVYIEBLNeSCwNig4zKm6BlFPhLBeBRjLRkt2f/qeIn2VK6IcFZF+ToGjz+f8kF+4rN5EAijnQHNAhIcAtDTAsjrsgtSBqs5fvS/l2oj80Od51BN+fC7d0pJa8Ux6O1GP8LMEygQCtlTQ+V0LIIEezFmEaN47o3sXHgxByvtUZol+d0A988MVAu6XJwPEY1Nx3pJKhCh/lFXLKHvwiBRBrPtHH8yy275+yp764nx73/eLHQ0Qy7PWL4XkiuTXGItQ9BAD6sKXWkgAHmcs660KhWAy9iyOAGGt6ReaivMFqce6z1m3uELlQlYJqgoXPC4U32OTpVf6c0iQCx+ODDn/objVCx96X46gOP/e3Ds8T4Doj2+nAHnz8//IpssRJ66APk98/BEBohcn5WlwELZy+OkHimyDIJadnZShmm83zI1xdmq9EMnDzI0B1lUsY9YCsNTHOprB2h7k/Gklk6wIu5ey8jrICr6eumAY0jACJenMnNm2e8dWVJILqQmUSYFCjjXfSzc1hQvDD6FcXGE19S2WyHmnTvoAncsi5FCHTPCAP/KZ5fbEr/MI7L0SdZOn03//aweoXbCM4SwUERZJPZC7IIfXSRc7P6O3q9WKIDhE6mbkLrZu7GwasdNUQ0hLEU0GPKeqc2cA+pPorC9wGVe+/jQe8L6mQowKTC0EWBRI78Vr0Bnuz/5eSb2Tj31eF0R/Al3fOqNFZMveTqoUZ13ImhoGvPcZZrzYb2PjktmWxlDl5hP6zZ7PmZ6Iai4GhdS45gu/nNKR6S4SZBCV1Dg/NwNi2Q+brHbqtzbUpuhIIcmVxTJkN/3THVb88D5rqKhC7Tmb83wIYLXWXtpW6IKj/+72VbZsCk0K5cUAi7527gz7XxrzH2C2DidLOB8LZ9+qqZeVDrkEmfFWgk1UJeBrsD+WebgzfvDehWRodWAztgrwF7JLYcGs4x7mzZH8kwSj11CHBdgn/v5aN42PPVtui3KWWdHRAjLETtqVN24AcMb6kf9V0eCyDOtDZSrN5wzoYQ7pQ1lTqvVk4SpSpIa1Kcun6Znp1C2BFsESG0XlPMSaHABQ15o4hS0lJTB2Yos5p82O7DvGuYB6KYrnB0jfxr99Oe/L1vLJfyc3hPqIxqGjVdgh9fhbecewFfGjr70kzm6+9lI78sY+u2zjBjuTd8T27iyxL331VsuvaMYCbJ6FdmFrhjJbZF0X+6CIEDW1tFODJtE4cvxEGQ0M1DjUEl08s26e3QjzfoA6qwsV1KBvmBXVcBbxHpT5UlPVbrOzYmwdWXI6A1880ALBbgR0J0KeMSfisUiEQNEenouVWUN7DbkomY7UUF0jm0hnXcj6CWO+V5B5pQYQNVbIZlPnpIhjEbwip4cA3UNkaQgppzmnxp+pgNyqbfTz1eQkpeCeHTtdQ4s3Xy81rrKwptBN39oEGYBitZN9X3u87AL1rLTnSF0n5UdeXp47kxRErXNNOWfKIJRq9Bzg+2WXb7LX3zjK2cIcpi6UQj2Jpq+lq3ypDwo5w8YB+FEXsu78sZbMmjGL87uPgPl26shmRywqb9APJXsbBE4rz+GqKy/nOdD8AkEzREZNOCRuc32dTYeEUW02b9VqG6RW8eF7n0EBO4BVbzxA+ZmCEp5DIk0qKMSoSZXFs3HjeuqKRtSxlTRzBPPzpzo1fix1ltc4Qd8862oIuzwIi/u4A41Qt0txK6JH2SjHUbhdcfkl7mfFx5Fxw5mtO932XfutCaKtoLSWeTrfhXt7Q3gkpqZbG3/OJ8dC2RvTIVRkgfrDj2XYAz+qdOeRFOHKU0wOQwXGvUrjqr0lnDpqP4qNRPa0Wuy0GmhceuAjH7etL73i6j8RIO00zK3k/ddx72rBwlQtAmuZ36UojU6cOWX33HO3U+1IAS57qH6ei2xrWxjvQWXTUY9k0hSXTIPJ9q0v0Bw2gzMApTc5OIXUmQsWzLeZWAE3SflL49s4566axML4Xkk0nEjtI/XJCO9jzuIFKJfiOCsq7LI188nbibNADrYDu99grk9nLvnZjt0nrL4NZTuElB8EYCAqteycdPP3GrbrL7nUOSCovpVyNwISWopZkchl1BK9WHwNstZCINtFaA1Q12dw16uCfJF6/ihNZWM0E6VC/qUlpdG0Fmx7dxzASm/MHv7Jo2wszPkJ/SIHxBEgHovItxIgbx7Q/40/TCpA3nnQ3hUA/AuCf/+Nxz35JZMjMDkC/4tGYJIAeeeHNUmA/GUn898cAXLi9HcmZFf16OOPu+Dr995xm1URUBcbFWorFs9z4aAK5VTAqJcsgfCCrqmuB1sjUwDSoLi0EpsIQHkuWtk5C1wItgiQAi6R8bJBUSghl4Qhir4FS5ZbHpZZClauA1CXd3Qm3ZhDXBzU/d0PSC8AR11lApNnU4gfpsNnGmG6eQS0yxt+5XI6d7lADQCazYeI6GzpsKee+B01OuAyxa4/BEWVAiEBU+j1xds/l58TBalQY5es32Bf+Ozfuw7RO2+9yXWQJtHJNALId5ALEfdFq4EE6eWiGE2naDb+yn6Anx0Aw6/t2+0sh1asXENhO0TxXkOHXb958V7qAf3bKPajAOjOfS/XZn3urOsaV/B0LH7KUoPI5ieQLsYggIIsBVuDxsuSKAiwzo+xFAivC2UPnXK6XOZCXNSg4AgA+Ilwob0A33zTWC6ZfXQyC1RT0PZ0gH9CPayHi1ccoZ3xAK4+/HcnnXjLnX0XPxtAXPZZCtEW0K+LpTyJw5D4j0DgSJ7dyJipo0ld4fUA4+rwUtfzGCBIAwBjN99D1krKhEimeK+GrJFNUDYXk0TUBGfOnkNaPt3yuBy0QIx1chEoYZ40tHYBAsfaT7+w0HYUpFhrNZ2SSMkVAj0bcFydXxV4K7dw+RGYJ+n8pYRmx0cX2q3v+5UDnb7+zW87YF5WBxJMSBWTQMZLRGQoXX5TAGqHGLMeFxpdxXMRWCMbk6wZcwDTIiDXqt1lwpfO1eiEUC4pnguzxkJdg+oW7AHsUFexfKRlW6UPPQ8FfLtOWP7cxUX7giWWxlCg4p1XR73rjvT8DkgnLuHKbklVxzxqJ2UJhBPoHoq6QwC7pPHBjO0o60gEiEC0VACptNREgFGpVPocbDgBmSP5vMLoZaMkWb1+KQBUh0N8ApdpiCspLxK4cNWSHaGgdIWUBnNhr+aZBKOyEelRB1ivgOaFqCP63NihFFEXJWSI/KUl4Vdnm4A0dcKr216KLQG12gilClE4tsgP2bBIIZVIl6Y6AaUo0ocsmEKZs7rFybLgxKmzzjN89epVduzoYZeRICWTQM8pWDTFMz7lZBFpbieS51IGSbBhA4oGlB4HDx60tdfehTXUXmfZdxRbBFkgfZ8g0u8/Vu98+Id4fbLCUmaOSER1k9dh7ZXKHPVm7xohBP5sfqEbI3WLyuJNyhmBfgKN9XoUyKx1NcCcErCn1ybiJ4nXIwBZ4Lb2J5G4A7zOCl6jVFYb1691mR/KtVDXf6ssyLB7Uq6F7rCnTp+z1s5hALooLKogTph/Q/KYYl+L5nv3ABLNgBAWobgb+6sa9sjVa1c7suh3v32KPetGSwwPcPtx5nQIJEAUdTYuXroS0qQQoo7murMAACAASURBVOkIl23yhdi7GgFJFISu8PMWyMViSORYQJ1R9tn0jHQXWL+YXB2Bp7KNSnIEqEeF5myMzqsLRIK40Fp1vTKWUQApCph3Qe2AWDMAr5rYO7a8uNU9EwEhApZK6SjVXtEDKhgKWOT6FwHCfOiG136v/VFkdxR7m8CKIQhEEUoKU9fYiogR8SGSTyoIKUvULRzBXFT+gbzdNWdlfyXiQwSHlDvyhpdKJwawSOtBe5c6ukWaSc0zNS2JjIU6Z3+Sgv1hJ+TvC1tfgTSiU1O/APom+DrZXun381oKN5c1P7QPX1BdXFBpeOycPN0RUnRoXsgST4oZKVxEiEjx8sinZtpH/lX5NH6WNT2TuUXn77l8sm6WERh7zCkBpWLJZu3qeytAXiRNpANZvLCmLAH0DnfzW+BTAWCeSFMpeHrZwzVvRADp/NTeHEvnejVzRZ+v+S0VmqwANXYatzBZyvBcf3Y+iF3v8YIyxEPw8PHWZh/+wilM3qEF1ZEm51UkF36/ALrozJuQnMZ9Uw9pJAsnD8Dj2BFe+yC2JYC6kGxSAah5YACCQQTmIhoYloTxfCG0eiEmfSGjQhnfPgjPLs6PZpQ8cVie+Mhmjk7j/dha6tgTMSBivUQAN3NnCWHTXuOQ3n3kUuXOJDcqknyFFtY1Wkr2B7Y+7OQqWUMElQNsxUM8pLFmKthHpbRqoinhU59fh9VTNP9Gtk1DnVOOnUPJlRCXhP1VsL34wotOsTmHBoX41ARrAPRX7lMY+4KUtI0A6LJ5KgN0fGP/63bX7Xdxtkdgb1SJTWItYeLdNmNqBvMIkpuGjJLaFqyCaHiAZNW+IkWTlELRkNDqgD+GtabUHtq7ZWkXR7NKN+taCgSdCQJHxSCE+ABOYxETT3NAAUHvTZAwR4+ftHUb1rt9ZsdO1LQ0UUyl2ULE+tFDR21+7kLXRd3LnFEGkZpWqiF+R9gre2AqpMSMR5l0w9dvt92ff8xmQsB4Q+R3kd81xHj+7vmT2KJiV/mN92D1VW0VJVio5mGNCte3aAbd0jTQkKRFVkcdKg4s+bCc6UW6EA8BUtZPDhh1UlF+PxkcZvNnRtn1mzdBgg4ARIdjy9Tr9tBjZ09AxqCMQdLwxS9/kT2PnDcA1/mXJnrW7qkEKyk4g7KB7JRArJMAt1N4rrIVOnc232Wx6QwWgK5z7Szr0hGM/CoFPF/JeVWP8sMLC80UcowyqDNp8bYJxmGQfeVYaZFVNAy6bnARFeMt1BbUpCKyWliTXTj88bbtF11fto6P/4J6q93KerzslWpUsuXsK5A7D9y7iDMm3A4dfcNiUUE+/ItzdvLlj7j9+b5/+Hf70ufusLkB7JP11Evsax3s612tVLmMWUyUD3Y8UwBh66hLh62fdeZFxkQDwH0g9VctqtEBCPMerGLLK7stPd7HlmLd04it1Su7sIdizqcxVAmx7POoljOxinKEA7WWCI/wiADzC2LThoiKoKa9kAOWyJ1B9aoUy9obSzm7Vaeprte5IatNESI6P157bT9nzzS3j2tvVhONiAr92UPqersaSw0ohw5RG7CnS0GrJpyZWGMNMI6hgO/6Gp1Vak7Jg0zQ5ywkr68asF2Wb6oPVNPFsDZi+SW1teq3l8ma0D6qMPDw8BgXhH6c5qf3f2SBmyNPPl6ImmIaawO7KNRNsqdNRdEewjgqG2iQvTkReyvZi8nmd9nqtU6lIOvKFMD5FUsWUN9BIKLUHKJ5oog5tHz1GqzeSlw+lpQysvCShes2wr51VvdQJ4vorILQkFJeii6RShncEVpb6iEvUN3TfJYF6C/CKwRF5a5dKD6pDzWWc3Lmq6yH6K10DQNq4Mhgr2ogfyQBxZg/dnaxqFGkAtm2e78N+6BMQXUg9YuauJRzIdviaBoZBNwXM4ZqfPnVF3Pt/h+UuvpYDQe5qDRiUdSPdNRZMCrzXBS57ewHR7BCroGMU/ZYo+YYZNws7k15zPsqiB+dX2qiUGNVJBZbY8w/ff82mjtorUBtkgyJwjqm6UtNAB18jynkk0gpqAYtb2qzHFToCiRXTbh66WJnMTuNhpqHf/FLR16tWrXS6smYyabxa4hmPR/GIJu6JIznrryTX//mKequHhvlIL588xUQc4E2LTnE4iFzlszE0o09befv9/G8J+zI8Sqra4ZAx+o4DsKsfxSlSHosVniJNn1KiiVBpG976VV3V+ql/jmAmk+NfoE0nXgxprGQkPFYr8lSc+/+g9RciRC6Dbx3WcRRG6DAlSWuVH4iy/OOn0FUxl3pVKk9+ujzZMYE4naLmq2D/QOrsgs2w1K/uOLzLWfvHzcaeGqUi9GHvOtV5iI/4cLZ//bf5t1f/8VlgLyVAPrjOuXd39y7v/53/x6TnzE5ApMjMDkCf3oE3n3/u7iRu7jvz33tzfvbxb2Ot/vqvyxB/27v6eItsP6639+7vf//2PT47p/9pz7jTWThT375n3N8/iv1kdcru784EYIn/T7AxcMAkn/3/nudbDoS66v1KDN68coepKicoK1N4Ecs4FopXUuyTVKHS1b2XDty4rRV47d9w63vta8CVmfMyLZgCj5uqHQVlQAYYNnD5SWey4T5YvtCR1oLF0d5tSYD8npjdSHiIwCwsJ4iWN2TaXRbz6TIlP1NLEGkfVw6BO6sWkFQJpYIK5csxvqCrk0KzSYC2Ie5cJfQbZicPt0ysmbZQcDRMwV41hJqeO/776LbDwAQEOzn//pLQOZhu/v2W8jHIMuAAjsUMLsGZcsQMvduAOYXXtnm/HA3X3udA4pEzigIXRcz5Uqow7mZn6vAdXU2DrIpDIHkFPxkic3+zFlHGihSIyIilCIcL3kKbF1EEvEFDhjh4s73CwYwLsN6LBfvXAEv8i8+A8kjYLoJv+RwgBKNTQCS7zIpLwBwk7lsdgBoS1ovckVAbQbqhwA6MqXQEQGi7vAoxjUC26wkujW9lV/A53YBIKvzSB3GugwqiFdAeAhdUqX4ACtAdc7cXAceHgYcXX3ppXb04AEKfYIRuUwqqL2KZyNSS8X8qZMnXOBlAhe/ZWvWcLkv5M8pzttYdmglIB7K/4ig01Tk2MP/uNSKB9bYG3u2QqYFOJm7LrWSqZ+kA1M+3LddR9f6+Y9bID9mzZkD8Dlun/r0px3Is33bNi4HAvH6mB/JjEkCKoRopwYRmiTy4hgXsgQuIUw+1EzzCb+kszY4gmfCGBEmmpwOwAEQpMu15pMu3UEArHrOmnci2QRQuQ54LvCy+REgfOGi7gkjBnTgl/4sdYxbaOf9APR9Nb4CCNQZKq/+e29Mtud39jrbtngAOKmB1JAehK1VRGQwQDAXHeayN3NogO7lWroBByA31PGWmhwPcAkBM9rvbIJot2X+cqGU3ZQUOFwS1anoCByerzrG5Km9FI9ngca68JcolwNwuge1Tx/kn8DHYAg0kVoKa5+N6kvB0tUA7lKCyU9+mAurLIF8RG4g4R8AnFYAuNQtAh5kh6bOYmVISHWiPBmRJYGAFZpL6pjP4vmeQtGRDdFVD2AjAkY5CwoBj2AeVqC+EBDeAZip5yliQeoLhYpX8JqXssZrAR319Vu2bHFjHZzkCdgcknUcyjJ53n/9wXn23V/Xu7wTqaYc4Mu8Fyij768A1mjm8ASvsaeP8F/Wr16/QORQ1pk+pAqQdYc6JeOxr/JmjUZA+g4DZigVwwVZ8yxTZBfG52vs/OmM7eSZHqOrT7kYa1atcIGnI7JGQ902LjUJwOgIREoT87cS8qm0CjXcJZucdYNAyiI6NoNZcwmQioV0z4YyP1atXQtpVY1N1m4UNDOxC5tLKPwevLfXmO8I3eise5FN2oPrG9scMBqAlUcTVizdqPOiUVDVs75W09WsbBg9E3m1KydHViOydBGhJEsp2eNcsB7RnH1rgSTyQ4C85rPGPpSxCWXeJgIQzSTjRl7WWgdS6Cn4XL7u8xYuQimG7z5EeDB7pYAWf0AQ5WUMOkWSMmUwGuRCrw552YRJ9THMnBrlmcm6QmtGxIe6hGWrJisuWQxpPodgJSI1mIAZrUkBJx4LNuYeAINep+zGRCxr/UkVpvelvVskloKgRfpFY/0h//cqlGoHsOrwoRNWVkeRnDWax67OAzD5AwHisZDyECDnVRcOwPfYT10gQHSO6f0oz0Rg14U/P/HQXHvgX8rwc4/D0qQey5QljCPd7lUVvPd+pxirAzAS8aOuZoFa/ljWefNnZXSloYCqqq4goHUWmTpneA1qFFAOSoKdhXyehrpJmS7KWvEEqo/Bq0nVIvVZgAPfZPsTAsHjzesXmKi9StZmAtOdPz/j9KsHZ7j1oJyQCwTIBUjFDYnTrrz9xzsRIE6t4hnY89ZXnvH1KGg8hZEIEEf4oyqQPWA4YLNITRHOAuGSu4ssG/JoYqjPxlEg+LPO+gHohpgDw+ydLGO6h/UMCdrFWqYeFceePa8xPtOtgznmxfmaTrcwUjrA3lCblZXOnNP+zTPj//3dUhFNAICXAPiSw8XZ3ANg6c+ciUJxoY7mM2fz7GvfuQnFZRrrp5O55+2ykPbu3meLF5BzxHM5gBpkMQ0IZQDj6YRzq6ZKhVTg4Viz1D48nxj2pA7AMVkfPowy9d6730+9RUc65/lYaxVnuEiLUevqG7f95+pQiQ1b7vR06yLoXVlBIsmSqAu0tpQBoPUayX4uz/lk6qdA1pa64rV+pKBKiA0HIIQkok4wgMh2sszqUOQWYk246corqQWCbM/u7cwbLxpNljmLv73kq61eQfc62Ul17EkKLM+GAOlhoIM4C2DvUR0cozs8wm74znvt9P950WJ4j32yaZRdT1SCHTp2yvLyR8nbyLWYkCF3fr+wrRbFXIRl0bGtLvw38lusFeXEEI8C0YsTYM1Znm3bz5RbHHO/vrrYhjsn7MEPrLIswPlx3yg7dbaCzDHIYiyFevtbWW1D9sUvPUhHfaQdPo79FVZm6cnTbdamKNvxvXOQUVmWlBGOCpE9l/1DhGssKgSFN5fQTR4H+SFlqojEc9hz6XxTk0ElmRubr7mGZo5G6xjutkH2nMuyaQ5ij6U7hvyYduysalCqYDnVR+g7aoKx+n6bkTyN59RlpXTzF+n7VJtdDdZ+/Y4vW9O9P7HSzjF7pqrP9p4esViWxqc/vJ46qNf2QoYWooYR5vnDT97mQqQ/+cPXsf+61DbG8yyZG7IM5YFbHXY9/HhHsiYC6rZ09AHasjdAvnQOkc/Qg/QkMMx6OCv8qdvOYRukzJWsyCCURslWUtfOGNPAw+qj/8DIh8fqiOeCkkpZSLFTMiweBXVHVzWgM3ZWQ72coSiImWdpEHxqolA+h+zptOdUMQ9ddgf7mWqJOdRwyrxYgm1RHXP9DSyDlBWlxhftySKLpe7wZ8+SNay2gVqISjVbiIBQNogsOrVHuJykYFp6ANlrIbFVs6ku1B6mgHsponROiPSuIDdCisQsGnRkmSjCXurgVHJLmlEIx2PbO44abf4Kb3v2iQqn+lCA9iKavqKi0SnzXFVXxZFtJ0K1vZWahu+t9y1i8fUjx8kGWe9UFI/95jd22SXrnQJkuWyDsXjrpR4vKSyw5dRhnR2sac6bHho9/Dh/SmmY6OC91UKirFi1lvVzmnWc5oj6aMicBOr8IM5abUi6d6h5apYUs6xHqdtKUVcOMQaqwzOwLQumhpcdls5qjYlT3rAnhXD30M+Lpo48cegASjZquD7Gzwcig/NFytNWSBBvzhl/yAIRiR2QjQ9/drZ94l8qnf2Y8ulieU05WEfteGWrffT977UO5rNUHWpqk4XkXhQgyh3rQbWcjxJK1puxqD/r+TfVklKsTUUJM0DtOTbm47JLRKyNce8LRA09ikq3l+Y3HXqh1DVSurShRInm/Q3yMzTeyl3a8gLqXdS1yoN8dedO7MfGsQ4rtvXr1jprrFAK6+VYh6rhK4ANRGfjUfJSnoewYDOnESuU7JFNNnN6skUGjFhKdLClcUcrOHvajh3OY98MwM1gAsstMtu4pyrj6IqrN0IoGw0781GATNhrr+4hg439iD3jGMTxOHMvCXJL+SLHTp3BTizK3W+7qbWjsAH04l6nhhBPjYBqNhhVLtbLssdt5p4Uytoszi+zqsJa+863/9UCfVBTe6EaHvWnHqY5jju06g0f5Y9xTrtj8vzHn1JgXhzA9d+DNP7rX/XuBMK7v/5JAuS/Pt6Tnzk5ApMj8L9pBN59/7u4d3Nx33+SAFEW1zt2AL7L4/lzAvwXNxP+e1998a//r4wA+f6/3TERwcVvBIDk2eeetesJp5uWngLQPGarCJ1ra+KyyIW4n5DQYMBQZSucPVPg5L/DVNEq/soBu7voZFqwZIX94rHHne2RSIEegFoV2HF0Fyus7wzF8dSZBBGTLaBiTj76AjtCkWgLzE8AHBLYr2pRIGkKgNpWOotFEGRkTHUXIh9fOvS59E+FHGims/tSOvNGAX5KisqQRJfhqzuXkPIegPcE+84Pvm/3vO8esizesPXkjKxas9q++rVvOFD7PVdtIkAVEAVwJRLwQkHoAocnyDU5hj9wGUqClWvWevIlAERfP/gaIMaEK+wL6NpUkSuApBIwtY2uUB+UIAU/W2bzHipEDj3gQIRIiusAuqapZp1iYQYdRF79eCFzgZTqoQzP8KuvutqBShMU/7Jg6uICMw74Ws8FL3tWFp13YVaIPcZ8noVCzbsZR/0eiDIkFGIjmsuafkYfJEAMP0/vKZyO9ZmALerUmuC1hAA2NwEoBwOEuUsnQJcUH8mQD0G8hzIAywb+e8WKVS5LQl3BqQAoAhjVrSbptrr8agHW4YdcV9NByJFMuhSLS4rsVvJd3jiMrzn2FVLFKLtjmEvjwSMnLTginsttOF2dEfa1D6bYb18jnJTOtg/fKJLiP3784JfFqACmOK/nT37yk/bAA/c7n+kV2DPIdmnLCy9YFBe1RsYmGJInB5WM8mra2lvcpVs5Dk1cnDQvw8iHUWf84SMnXE6CLwDnEOBaFKAXPe2uY3cYAMTZ+3DBUBC9iI4EQMluyASBqaNcvgSUqDtU5IrUAgL/hwHdZCMmeyuNjYiSDoBw2TXogBFhJOBVQKPmuYDGOzZDCPLxxDMNKEEgFeiyVO5zBBdAAcqBAjpZL7rgttH5re5w5UrEEYApBdEYpI2vOui5tA8DDIsAkRpmDLCrh055XfJ7uViKSBNokzk9y3VaSsnRyaU2GTCgQZ7EPAeRBuqWF+EgP32NdzsX/mZISYFmIjVcygE2RFKEqBNeQboiDaQSk3JG5IOA9T7WXjDzq122LwAEAqgFXkQDLMl2Sx35Iso8HwBKXJLTUNhUAVBIxSTgWsqTWag1+gUsYJd1y803YSez39ZCrLnu+fOdoZV8TU0nzwhA5Cz5ICJeBO5JIfC5e1Psx093eGzH+HnDALyy1BJ5qVB0geL63B5sWXq5nAo0FFGiZyPgXYdaIASsOs4VaKpL8czpU51aJxw7rZmE4w6xBkIYt3r2Hb0GrQmt12pel8DB667Z7J5REM93kH9TJowsPqR2a0RVlZSSYS++us/SM7P5c6rrvsxjveVCGjTw/BLollWno3JARDbJziIH+yvZlWm9rcC+IZwO3GnsI6OA4kdPEBpK1++efQfp/CZPgvyPdlR5PuzNuqBvvPRyOw3xIRJTXcyyi4pBBXLBaknARDAkUDF2YprHHuWArxtvfTiLO+aa/l7kUiRgdDT2MtGQRsuxJpM6R9ZXsvSQLYfmyrz5eIEDqApgCQgCbKer2olceEa9GhPAIS+KCP/zIfOyCZtgro/J652xEtGknysyT93rLpieOaxObD9ZZDG/w1lfWr9DPGMROZ3YIOk9aT45qzm+h1QWWovaNwTwi0CXJZqI/HDmZSjrIApwqxB7jCIIYHW/jrG2IhwBImJDGRxAFucLHk/h6CFiPASIprMn/PzCkS6FiIg0qYj0/vSvIl1km/XEQzn20GNNqBazbc/O7bYAG794LGjiAatGIYYOY1EmcGMBQN5PfvJTu/yKq1yQqogZdc42st5yc+ewXiMh9CqwNTvkOm1bsHoSEZY2ZSrPWMG+UgAEo4zqdsqrQIC0VhSMUjKKIAlmngyhkBNoOKx5z3uVAkp/lkrAZYCw5n7x8Wn2foWlv0XwIdsgD/3x9hTIuxIgknw4svRN17DzHueeUdT4af0of0fPTlZ2wyLOWHfTAENTByttJV3AvtgIDaF6DIbgGRJ5zTwVgdHSImAOK6XIeFRvqJPI+3n15VfdnI6C8OvnnPBCCRhOJ/l87ORio8g1GujxqI4Yx0FsobogQQ4eOkHn7zRLZK9q4zyo4cxJY10WoPK454NYAVVCWqIsbSc4WeewyOjjh4/Z2nWXWAMEdh1EbxbWcseOHsImLtad/8rjGUWF5oZYZzlERhJd2hwo1F4vs7emcv6koKBItKFq/Ph7UEVy1tR1DAJSoxghTyM7CQVhXxfrrt49tzRyfZQF0se5pDWuNahfIkb6FYjM2lHej57rBGdIoDe2i5AVzSg/AgDfKipqXTf5FdiNynZHBEgnxMjtt25258oh5tlCFCC+3tiCAjYLqIxgznbQhBHEOkxnX9yxfRvWeKF29y/ut8pv77RgflYTqss2xl5rrLG50yrwuFqwcAa1JBlEnB+vHW11nNPNVyxiLh+3MhD4HvaJyETsdWIgpuGlQ9hjD5Q0EqS+xra/vNXmZkTa33/oFvbWPkiFcTucX2079kO+AKAXnKy2++5aZNddCVmDemYcVe0zZMO9urPanj/9ZWs7kUjdUG1ZmZGcPdiLSdGJam8hNkkC4asVUg35UQ3ZMSt7tmsiaKfJpYHfpQi5lmaYsroq6/FCLUwjxmeuu9nYpA2WB/u1CqvqabNKQpSZihYXzLnfMG4LIe4DaDI5haL6NAB6F1M0ED7itsumWPbP32enb/qRPVvXb6+dHrIp1AIP3LPWhqhBfrnlgB2EWxFf9k93XmtP/OZFa2Wefvz+u232SJl5NSrroBHQF/UxdlaUlDRCoAKJ4yXx88G5bZR53trPPgsBNUgXfCsqqGHGpIV1PoINYiyEFkIbq8F67Cg/q4ctLXterAWNtdu8GWRA1DQytzItbXaujfhgVZtD3sWoFKHj7iyTukxB4ap9ZEnUAink9lr+W/WT1HuynEqnDtnJeKkhQ+HyTz/7nK1bv57zdAb7WBXq6yFXg4RATPaetxMrgozSvq86ZgFnowhh7bvuXOK1BAGwa66L3NPfNVG3SOW0DJulFmezNUTNXAwBEEqWxHLqnkanSpFCQlavsuHKRk2kj+OvT7gQ7tlzZjrLrynkm4TS/OVsZql5gmDjxjnMerGtDGS81TD0usK9qdOu2Hyt7aFO6WXwpVYT8ZGEem1eDgq+IfJ8aPBIw15K+RzyX9U+HC6rWu4cyh2M5oFJMSRCWJ+julxqliTlx0EQpKQmYVH5mlMISxEuNbJqv3pILNkIywIzmaYyZeZp75fNkhoHcufncqYXMuaL2Qux+cIqt44aqBU10HgAGT9+4ZAVA44A6efzhxjbQebdGOfZvzyYbXf+n2PcvWiOoHZLZH+aNhXbQNb5i88+bZ/54Eeo6/dBOu6zpStWWhvkzk4ISDVg5KKsOXkaey/O7WTuhXqG/ufzAp1FJYT0AAGLysbo5p7ixzgP0AzRyj6uelS5eQkQRVLyJEAetPLM1ASg+kFKDzXClEBM6sB44ZVXLIXXJVXpVVdeYe3kftSTlRRGUZzDa82EJElNSbefP/obO8AdIBAFYNrUZFSvWbaA3KdYiIi5PJsJCM2XXthKDYqayzvUSlhPo9jEnaUmyGRer1mzlEw6lB+JYbYdtc9w77jtwUpMuSuqk5O4r8CcwTGG2/d//FO7cvN13HOLbE7ufOZgKXeGeJeLonknq8QVa5dDgDG/qUfieK+VsgkOhyTeio3z8ivs85/+KnUmdsr+kawN1WBj1KUaA/Jj+As/5YO95eOPSZCLA7j++Eb25/7vSQLkzz2ik99vcgQmR+BvZwT+p/fvi/v+kwTIJAHyTu2P/5V1+FdGgHzjZ7dOyL7JH9DkzNkztnHDWluQO5tQRbp2kmMJkWyka4/udDoYZeEzgj1UM2G7upz4EcAnSwh10ioAPRM1yNMvvMQ9PcJaIBSqIAcq6HKanTuPQjiY/27m4gxgCxAj4sMBG3QQKgNAnZ9JCuymE10gvS456lo8ffK05yIEsCZgrK6xAAIkiU76YDp4IvlFGCRAYyIdZY899qRdd+NtWHDV2V4u7tt377X52GbMRWVRSDfWIhQt+whXTKPVbe5MAE089YMBqoK4LFbgW91NN30/78OfS2tFTT0WMgsJZUxxAMeLW55zgPjCRdiVQJDIfkaKljYulsUVeL+icqh6bKPN+1wBADMe++o0Ztx86HISyJ1OvkAql4k6fBDyUU/E0N20ZNESF4qnvANlkXQAwo9xIRFYW1RcQNdUhsUBjjdQ3GdOn2bd/LsfF6UABRJzKQqVuoTuKSkEuHIDpkVgD0a3L5eLKYSZxiOl59ZBB3qv+1p1+wvAF3AvWySB5P2Awe10YJaSSbAYP2z9LoA7JzfXSd8FZL8OOCfLIvnZdgEQVSN5j4OYyMO/NxSAqh2wVl3lyoXpZAwH8A3n0yCIImzO/KX2wsvbXaj5qw9vfnOF/NOvSly3fB+XzBq8uOP5eoESEYCsAkIFXqvjXNL9zZddC1B8zNlV6JfCS0VcLMK6SYqZBi7kyqNQ1kEI3ZsFqI6CAYNj8fk3nwBPNzrPVMRFKACuCCYpYfQ9XD8y46lOfh0Oer+6eCmHQJ3lEVxsRGgoc0Md880EJgpsFTmkv5dHuP6sLnqB6fKb1mXP409NJyD/LVBA308dhXe+J96e20oYM2G4AYRJyuJASoMAPl9Y67AuiVyOxm02dAAAIABJREFUXEaAnic2WfTD89qGUI5A5Kjzm/UjFZMUCeoQ7qEbrxMbNl3Yo/Bk1qVJF2pdHj1ZDHHuEtnN8/HmQqoQT5EEkcwPPUcpGbq4cA8B1iqAVLZWF8gPb4WbczFX0K4yRdS9KdupEizuBBJL6h8l2xC+JoR17/4OYEgXeREE6j6X/7d+jggmKY80jvIDV1eo1v/hw4edBYYLsGa8NZ4rVqywfKwOZKEhD/EW7IHk9V2PV7IAv1qyYPS7FC7CEL7wvhT7zm8IBXWKHOYfP1u2OQJSlQmiTnJZmoxAhqlzUR/6XAdqM4YCWAW2TsN6Ih7l1OsH9tHpl+yCTdPYbzIAP0GqrYfsAakWpDQRaaD3dgxARESNVCay2gplnbWzRvR3IspkEdUHSLJ2w2X24st7APEDuDMHAgLQ8gxZod9TIXhD6KhuAOjW+FZDsqjjdSp2Fsn8HIXC5gLSRAX54NGu7u4Qe+75F+nGzgEQ8MPK44yFkguifUnWZeqyXE7mx1E6oacABgh8qgU0lVWZyAWBU1rfYYy3umllE6J18NYQa60H7QVaJ9qTQwCmp6eTnUFrsixSjh075mxBRJoKAFZWRRSX+k7smJRFot9FkGm8w/H0lurAl05GKW1EeCvbAfqDea8UUZ4kP0/khceejrFmPgtE0XMTCKZuyj5+jjziRYBIKdLFedED0adnrn1NZJa6kaXk0vjHQ9iJZJPFniypZP/TCUHXz+tKSZtqJezddahotG8pDNaPNaM0bgErztjqvDJBwbKueHwTuReCf4EAuWCBJRJb+7HH+koh6COcBU9BfnzgJ8WOOFo8N5sOz3Hb8txzAGWzbePaNZCYjBEWiLL2kHWXgoxLsTR5z/U328uvbud1pkNy7be77roNW6Vot+c//vhTzgbtbH4RwPw01oAv50SrW+cpgPZ17InhzCcBJ+107ftB7gXQ0e1F538v71UZKh4VF17pagBgzjnyk2ftOApWxi9Fgvz4vBLEw/hcnAJE4+UAP08RdcH66gKf5H4qc8GHeaHmCB+elwgtgaT6XO3xyxJ9bM3yJQRQd9kg5EMUKjpQNRthvg/RwNBBoHbe2WKbMSsXQiGFvS2QeqXJdkE6pWAD2AEh0AsAuXDebNYTaheUIOOQKdpLR0ekQJlg7Npt34EjWHtifcV+F8Z+fqaAM5+zVPZ299yXi9c/Ni1kSfn5YqcEsCl13wid9ZEh5CkxzhPIiQ7R+R6OqmLZutVsDhH2+0cesUUr1locmR9ldA+H0cRQTNDxCnIP+tn3yyprncpjCpY1Y00l5k8A7xjodseQjx1vYA2GxVkAQd/QQwCPnj1W4L/sBgPYZ/POnHXPLpi1EcUe1sZr0kcGa1Vzt529K4FMCj/mdwukRKjy0kqq6HKPc0RrdWWZ7d61je7rUbvz9g28p3ZnIxUfHc+5BHnI49E+0s8aq2KvFoO/lmw3ESDjrO05IPabfvY+6/nnfdZIPVUBiMhRRL2nzdYPYHYO9Q5ZJYDHBZWA71Vm778pk72tDGVfmHWwT3QAzE6ZFsOnY91FE0wxhHcaGQydLQ32no3LbKwx353Fp2oHbN/Jcqy4Jqijpts0Ao0/8sBd1lOe51QUJ84V2ZNbyB6h/2RGTqb90yN3WtNpQuPHOecglpQ3N8repu7xAc7oOM4SKWT3v/Ya9ofTHZFYzNlZDaicgQIlZ948LD15wTSZ/ObfHrN//viHzAegHy9Way3D9rO3k6YZ5dsB1sL39zM8mWkQXzSZFLGXl/K8xgMI2i4ct6VMuzte+7IV3PoD21JDTkIjSi6OpCvWZxsOiba7sMp+d3bANl+92OJaSu3YIRSPqXzNzevt7gUQpjVnnHVaEDVDdztNGhxjyhsJQjFUXUf9wJgH0O3e2EWdnZRhTayJqoZWclvYZ9gHhntHjMqIJhmUFeGJdri02k41dgASYzGG1U8R4eiZqdSX6manbrr8mkshVQfYxzv5PdDt3VoLHS77YpMDr9XQoDWqRqU3sK9S7Z7KuROG/WETe28Q55UP80WNMrJakzq0nO59sWCyiFTzk9Rz2ptVI0h1o+DwJdSkApDV9a+mnX4Aa9kgyj5WWRyRrM0KyCuRIXOYw3oRIuXVnNHF85mNAkV1WFgc+T5v+djxchM/N9jttVJzrlq1FHsriEKs8aQIGwasHmW8RGMPYeOoLJywCOoOrLB+v3OvrVq/0WbOmWuvscalZl+5cqnVVJRYWeFZLNqupA4j54RzSUeb1BId7E+qDVesXOJIRJExIjFkq9vPGaqGL2XOiQRx9TmLYzpKtyOo8tXso5wL7T1+bJbdnO963X3ka0npHA1ZoDpPigupYGaj1jh+4rjdePMN7IcoRBvreEZk7hRXkmvBOQqRqhqhjTH0ocbol8qCdfdvX8i1D373nPt5yujy5tnorhUEYRxHTRPBvuLLBq59rYp7Sy53sjhURHtQu53G8momhLwaKnwgBBrYc0W8CvifwnlUCHERwz5Sh5WfzikqWOyD/bCaIlcFQi6B+8pM9lo12UVBMpUUFHJWeaHwRI1BzS/b3cWLl1CXve4yi7rYb7ohmRZChmdiVzorMwOFGO+VhqwYKbj5GmWSvH78NIRGgPWNe9uMmbgKZIZbTCj2a1kzbcm0HJo4CiBXd9A4Ql4H6pRqLPXqIXViaL5TZuCH7rvbUiG6ywvz7Eff/6FdecUNWADOt8PHCGxnHopEqqD2P06O5vU332pbcQ+4/c67yWQqdrXQ3r37mRNFtvHKq6izam3dZWSflBU79V8JnxMSEGonjpymsSSJMHZyV/75lyhssCkMgajSTs85otpM+7fqYO1RnrPzD0DExXdl/leAiz/H50wSIH+OUZz8HpMjMDkCf5sjcHEExbuPycV9/0kCZJIA+RsjQJ7b99WJE1ho5NMFLOD+6qsut7nZ07GG4kJFZoUPF+5Aut7k/xpIR7jLFaaYzMs7Q4VMtx6e2310k5VyeV+xdoMdhRwYpjOpFWKklkL3JJkQMXQoCSTFFN7KsaTQZSCG7tdRAEV1jUUB1IgAiQbM1iVAVlUtAIG9gK5CN9u5yKsLWp7UDe21lkqxHOY7biu5UA+200Upz2o63I8cOeYuKRV0r3n5hdpXv/5dVB/rIBKmm7rHZy3ItTy8uOctxL5AIdSEJs+dgdQf4OUotk+yCKqFpPEClIwBPL8CW4imxnqXOVFBd9EwnZpT0me4z6nGMssfO5EoPL+bKZhF9sjLv/yXq23Op05yOVOnjmxIDK/eFBeq7Mfl4Y09u+nqHIOwSXAESIuCV0GteuWLTFHbDpgiUkHjMR2rDnVMKwvEB9AxTkAHAKc/hbCAY6lM+rmAjwHgyJs4IYZgwkCCU/m5PoxtMiBIEJ/bSadpBMCngDkRIAK8ZCfjzXNS8HkD70fjHRZORyc+xEVFRe5zBLA4kBQguRx7nsXLVhKoGYjv70nem3IxBnk2dKm6QFbCFgE5a3k/xRU1ZG2kkgmz0CqxRtuDF/uj31htN35ql82fP5NLbgvgO8QVl2LlPYQAxscphJU5UUl31OXYCSjTZM2KJXYE6f5MQiCjAetL8FIehmhSZ2YIXyuvfM0Rea9nYpdWwaV5gAtCP2BNP8+qATVIFpdUWTnpkinQOoa5Ik95gcv6COBSLiBc3tPCOmW1og5GWZqoa1BEiewaZO0QCojeQbd5sHs+AK1cCHW505zV5+pr9XOkJlGGin6GxltWWyJCgtHS33FtrP12C52jNuzIDYX9irwKVIA5YEMfxOEE80OEiHIkQulU8wVkUw6IgIdxECXlf3gprJrvMsGfB2UPB9isfwtgwnWhuurA81jPU97S8mGWn/IA33eA95jAWhI54NRXgMUiKjTfNKeU+yJgV2CFsj1EhvQALgxDEqgLX3kv6u6Uoktd/QpJ94NU6VSHvfNMR0EAwSLlRySdxk10X8o2ywfQLYzx0c8Q2aD5pvkVzHPU2Mk2S938s2fPgcg6aJdddhngXAnAwkrbt2+fA+JFODV3j7uvjQf4k+2WbF/klyK1yUdvCLbvPMnYclmUAkSXfiGuyi1RiLKIK2UX6b1IzSWSyuU60I2tsFbld6grPwhFVQu+/ilkFA3gVZ2FEmSM9SRllTcdlX2A7lNnz7ZhfpfCQ7jtYQgKkVwLyNXQzy89d86RCVJ1ibgVUTB/4RLr5gGcLSw15S4JdEilq72LORLC2tE8HWMP0DjXYZOkvbGdsZkH+NYAeTGTS348lmkRzL9GgAERfVHsv8uwqHnple3OgiLYERqNzoZiJq+xkLWsYOt4uqlFYvUCPsqiT0SfXpMKIj1jkXSyTvIQHpARzAE9R12uBYoLtJadRmZaAp3Snuco4kpd07L00LH44y+u+pMV2Ie/V+xAWkdm8D00YKKtZBGl/xQgK7JCBIhyQWQPKIBI3deyXpMtn8gVWS6CT2OZgeqHZ6X1pfEXyaTvKls3FwIuMoWfoXWpMFt5qivAVgSXSAgRnD3YUvijUClC/dYL+NzLGebsr5i/7qvdMtB3/UOYuHvlzoJC/3iBAPFYW3gssDwZMppPAvae+nSWG4+7vnvWkeiRgIfTEmOw8YhzoLkAwDS6n+fNnQWxkQoRXOn2FSlAbrjxFs6uDfbwvz2Cv3uVXfOe9zhw+sGPv59nNeBsU9oJlMU8kjFCOUjmUTzKy2OnTmP7MtsRIFGQyuo2DgDQ0hqf4E35+gB4odYMgWRvE+HOs49gzC8QILJhuUCA6D39ChLkfZAgno+LI0AcYfSmhYfsAT1UyAUiRCMp4ldWOiJuPCSyr5ubmqcCBldMDbPVdDYHE5owRqh4FHsjix2iH7UQQGVzWw9AdD3ncgrfzRdgcaprKNjy3DMoMwetB5JDvni33HQdZw77bU8rxBe5UKixpHKoI5S8hjOrBlLMCyJjSHNSOQeM4yjn3fvunW2NlZGcX/g0jQ/xNcpsKuR8imB/CKMmiLBKFLKywZKqczqKn1H2kF6UAgJm4wg+rpNqx/DWJ6eitbLI7rn9JjJMGp0lz+mCco/Ccwi7ROx+upvrnR1L7Qi5CwR+9zfTMMH+NMi60JrWGSTCSGRwI/tnD89ZmQsChjWGspDT52jsBMqOM3fUZDI+IjLKxyo5q1WHiCBuo044dvgAZ4jZMtRm+adPM2fDIQ05C2lg8Kb+G2B+Mt2sRj+LP1xOvXgCu9Fu8lLikBTcs/WL1vOtPahgql2neh/j0NLFmcX3TEmNpVO7lbPF7FwFnAh/NyPB090fFE8zCftgL1aPkTHB/NuQzWK/3Hm6GtB23C6DKJzoabLseAh21IrPvpZnBXUCKtMgdcLs6mVzIEFCjJ3DWS397pV9dgbLqZhMcn1Y199+5C7rKksw7z6UJ0M9ZJscgjjttJzZs1wGUYoykNinGyCuW+hQT6WDXeSH8u5y1MDDWTjM/G2hRnzmt8/Z1z77YQvChs2XJpoeAOYenmVFSTVWdo7r4SyTAg5VBaS19vU6CPwOFEbnqthfISseunGKJUAW/WDxV3jPqBGZwjlzEqxtPNCONg7a1rIe14Hefug0RAed4LiDzp+dZl957woLIkeliXNdqqc+zs1w6uIhlI3jkPvNLZB0vIDw2BQrKEeZPexltQCrcsLSM5hgTqlBQsaPyeRlRCSmWxPr5gTK64q6HluyMNEqyxu1w3F+xLsO/U2bL6PBJYAmDzrZ2b+ysjLZQ3k/1Ibr161znenKrlOGUTLAsWqNIs4EAfPhkPI6kxSILVVSGSSb7Hwy6JyvrEDNwlpXY1VSYjyAcgSkQRfzswfFQoPLo8uCLDyGvaII+1bW6AhB1CJXpAaMYM2pTm2DNKnjuflSQ2nPU2i9skAWrsTP6/zH1ufLnIKgChJrKtkZh8i2icCiMRXrqZLiIrvqqktRAqNKH+7hTOKSw3k/wfsa55mJAPEipyMkLNq27z3klM2f/eI/QOwN2lnO10jdW2jUUfPRMerV6666wtWy3ryvMYj2Khpw1ABEpUGdgm0sdcU49UcMa1bkkN6HGj8uEIwiZESAKCS+CyWKD2faHGxKpUpRy0YI4yI7T53lIjClbm5BYaQGlGH2nGbmYiB13co1q9gPyDFBMdrM/lJe1YDlZjvZGyiBuFP1QGIFAK5/82NYAvIh2ysVwcot8+K5J3OngCXE0pN7GHvSchpWpvB8jwH+i5AvhXhahQ2YGoymo5rSz29jPoqwUDOLVLLaf6XsUP3s4x1A3k6Fy+PoYy/t4g7WxB4eRBPQrFnZqL9TLZExEXnRx32ojzmzf/9+5gb2vzz/Zur5mmqyb6h1m7ETy56XQ3C9LMbIYImLskO7dlguqpBMGkYW5OTYU799xhGh9TgCDEGC3P/AnZYcNWANpWdsw9I1lhqdYq9t22/FBRXWAfHcTO09SN3byyU3PWsa1pKn7LOf+IgtI0vwW9/6kiOBb7/rQxBJFXYWQsebPUH12hGa9C7ZtMl++vC/2ZLlqxiTdahgi7EDK7RaGumuumqzu6P0oJrbcMVl1G0FnFUaU5Ry3BtryursQ+//mP3sS/9sT7x8ABtE1fbBnI+oZyFA9KydfZYadi74bbpz838bCTJJgPzJAnnyLydHYHIEJkfA3SHf4nH4PzAiF/f9JwmQSQLkb4wAOVr52MR+OpjlqSrw82aAgTQAmlhyGoLPEyDj+Fwnx0ZQFOPBTpuY5ODq0pLXu+yQOlBBdPB3jYRZrt54udXhsVvExbqD4r8SME5AggBp6A7z4TKt8D1ZOKnzU2BHGJdvdaSrW1xWQ+qslg9wFx1SssESyC0rFnW393CpT6bYDfcbsywUKr6DXZaLZF/e1Gl0CT2/5RW6emvxK86h4G+iC5ROTTqud+3eY+s2XW5VXc02dyEB43hzh4K+LYcUwSwFq4ojLgy8hiBVhdgNQjQoLDgGEkFglmxHmnV5B4yQlU0jxXgxwJQ3Evkxeb7SjeUHcHfqB+e19ec3r3kPHcIvf7rLq+gFPK9Dqt6Fd/5CQgSDAZCr6ZRM4z1OAZTetWOnu1guXDifjid8kQE6dIEZpNNJXbypBCVPAfAcBxz0BT3o49+GuESIhMjNyXaKCX+A8iQFMQrkB2GKwV5slMI7EkC+BxC1D1BwDKAuhRDBel6LJPSlxWQPkM8gGf3cuTkOkFa3tsBQAfyS7us5pU/Lwj4kwp565nlAJfnTcpGdOgXApd9ZcahDu5jvEZ+CLVpNE1kgrVz8O+1bn8mxT32v3BX+V1213lk6RXHpE+BQVHDOkR9wObYQmX8HgM8goML61UvpkPWx2soS/p2MDAggnQ11da3OwzkSwFi+7rJzOZ2XTy5ALBkI7VyuugGhQlxGywgXhCSsvLgxu9DrVC5R3rz3fjrwPN3/IkA8tmB9LkfA14Gq6mZXULBspZylDpdsAdCyuBqj+1q5EQLl9KHL6wXbF32eL1+ncG6B9dFc5gQiS9FQh2JBWTZhhKdevd7Lfv1MHXMrDPIHEgoATxZYMczvVrzTfVkYgYAY6rgPDeEqBAkmtYiCEGVzJf8mP96blEAiQHTJlo2Kvm4QgKaKrnaFPPfTER0EqSIpvhQhdTzXILrS5mCRIFBQ1gqy91L+gBfWAc6qiu/r68gPxofXLgBNoJcgax+FkjKPlC/RSXd+AOMcgZJJa1th9a1cfvV5wXxvB5fyTDVv1PHoOvsBAFLk9833kVd1GXMlgf1D3X39zLdaQAx1c8qySc9rCn7d8qZ/8skn3Z4gIL6LUNwzdDrPJxhTtlzywvbnmQn8+NQtofa1R5sd2aJuOYHRAnKUJ6A17LroAFR1QdfnXJgDIktkQyQwRt2OygZS52MqoMwoczsBUKW4MB/rmHBChMfd72N8rkg4BRHLm1vzoVqqKjo5ZdUnEkyEi9QW+l3zKom11ofJfSG2Bwo8r2JOyXwrjXlcpa5VwIggfilcVKSZ5lMJAIsCs0UKzJk5A7DLExq/Y9cup7IQCTQ1M8sKWMN6LgoY7VQQON2XCrFVp3gj9iQCSwVgtrJGRHwK3Ncz1txUFoq6UxW4qTFWYKmgaY2p1Bd6ryKavAhxjsQ6SLk0UosUFRViHxhhD93hsbP73lPkigAkKp9knPZJBb2KPPvt19fYZx6uc99XYK3mhJQS0k8Ecw4EuYs9JAz7jWxVIvieUv1pPBWgKl90FwrOmePLmMsTXM9Sc1hjOwixKRs7WZpdUBHKes6FnfO8pRxQpk6c9nKAHdna+RMmWwG4mUdOkS/WJuOA33787gVBJgJEE0cWWBfIGpEbjgDxeMOdJ0Au2F/9gQARfygVyjOfm2l3fb+E9UseE/tFNGRgDIq9o3u32bVXXGKZnC11WL8dPrjfzbF/+OyXUVPVuCwC5XtMQ533wx//C4q2aLv+xlvx90+2m2+81r7yj5+0ObMIwka1V1KKTztdq6lTMlH6nLHpM+fY9l17nC+9Qtzn4zXuwxrX2VFdW+3sGwf7ZeHFHNe6Z10qF0Ze/SMibUR28Qbduz6vAtGb/hUA2b2QIB4LrPP2X29TnL+jBRbfX9Zzbm8Q2eEIEL0e/Y12DmUZoP5g/9V/q3Nbz1fPWt9Xf54SMWJrli6yjDj2zjHA3t428wbwF1k7Bol17PQ5Gi6mYBnW5TJdZHEka7vaqjJC0V/nnCYkGNJx81WXoWYFiMO6KIIzUvkrvtQJBUWVjkSJ54xXrlchNnR9AIVZc7IJjV5gU9MarLeF/IAxZA0QIO2tDdYOuLgAcJCN0gbasc1BETtKLdTJfNUcj2beVZWXuPfQCOBVWsceHzfddRGvzJ1hN26+xNrLzjpizgKl0kSpR1huBMuipbqM+Rlm9YMB1tKJko7XqrNSpGog+7W/wEq+r84bPcez+Wfc78oBkFWRwsDj2LO1f8YByrahYNTeFOgPKd5JoDtn9CqsbERGworQxV6MTRS5KNRG2156iZoDtS3nloC6LjI91BwywVlVCTlZ1zRhK1YTBgz4LatNvbZEarl5P7rDTr//YRS1KIsBdmsgrEtrBZJDCGRAeALEtw1w1tL9nEldKRvBwLhUK2W9nivrdPlpl2xIxHop0Mo6USJEp9q4FMcwB4tnJ9pRVDNdPmSX1TXbZVdcbpfSVR/U12xB7E8tEC/ltc128FyVlbR2Qyig1EW19tMnP2A1J9izRQpRh2nPqOLZBrAfTUNd0EfTQyh7bDRn8Pbf7wBA1zM2gNsaOvGznA1WAnXNq7sPYodWax+87w5USHyfhmpL5FweoW5slOKFo5gpZhVYeuFchgI5xWIhAbpQDuSXkQHV70tNM2pfvTvdMv7lXvv1yq9wbkLU8KyzIBxqBgPt1XNkmfWQNQeLEsf6pHHdwsm2C/YdtC/du9pivDroDYfzo44eYQ0P0JAwSvbTIEA98kL2hl5q0kBq8G5D2AEQT50DyDzG3jbIWurHd6kTAriVDBK/IC9LQ7UhMv7oyQZbvDKdxpVse/J322zZyhTOBhpqUKvecMN1ZA+dYn8OtywaUkTUxnEuNgN0x9D8otpdOVMl5Nq996577IUtWwHhw9zZ1EttLLugZABuX6w/u+n4T+I8KqNbv516V+Sv5qYaIwKYWyIzpCJQo4NyLmTtpKwqzffw+Eh3NmiOSxWo33VvcXlg1CpSIi9a5SE+Th712Cf2MzfVVKA9ReeCvm8S6jApDLTfZE7NoDEG1XcZjTRYYLGRAMKzB8mKkXpqRLlpkEvjXkH2k188Yas2bnL15SVXbHKWlS0Epg+zXkdQHoUH+9mi+TlOVe5L7ahlVVRSjn0sjVW8zqER6gmU4FGcz7IzUv0oFWkU9azOYlkRKtdEFpjKbUpGAStlnmyx+hi3QL6hs0vlGY5DYBZh+xtASHsLkyg6NsGdkXn5+dxL/Fibq6jFglCDRTInWuzUGZrcRlHG9I1yB+uyb39+jhunj3FOcSI70kTZXANY7E1JTiA/B0vbpjoLo/FjCNvecdbAnFk5ELmN9tTTT9uVV1/rMqrKqDfTyfhQFkkLNXMNdzeRH2q4kr2Z6qPZEBzHjuXRSAXpi8VeO8q2RsiP3nGUY1g7LmFPV4NMK3WQN3O+G4VLCrZmvZxle7i7ZaIOqeK89obA96XxrB61RwoNIQcOv44SfD65h/42FbX8LM7JXubULOwHf/nIoyg/vKyCu1o4VqGff+gBQszJKMw/hgJkMQrCEXtt+2HIq3FrhwCpZsybsM+78e7b7LfPPcndM87ey7wPZM7seO4FW7RwmR0lr6ODdRZJTaJMxAyUTGpm2YbbwI233mbR1LN7sUUr4163CGJZiqhDKKKKaVbZtPkaa2avk+I2H9vQKdS9GdRwIQHhtm/H69TygfaPn/8GZ8xsagJqtAlqEead6lx/Gk50MPtLKX5eQempsf8jIPHXrQaZJEDepmya/OvJEZgcgckRmCRA/ug8++uaEnKEmMwAubhn8ldmgbW/5JGJ/QTynuTy0tzabHcQDi5/7EjA58zkGOsh3DGIjqhEsiZ8BDoFQ0JAeMg6pQCv9yq6/ALIkQhGefHc1ldtJR7YYRTiTXTd1ABU59EJ06ewcIDKEMDXMcLoerGKEJIkr+9+wHmBVCqU1X0kObk6FiVx76OTTGG1AuYakXfrku8fnWB1gOLzZqRZdhqS9IITds0lq20GtjANFN4///kj2MIswHZrGYqAZlf099D+VshFIWl6hoVNTbCUaYQ3AkhMiY+2DPy5A+mslwd0FZdnER+yvjpBILkuIjfc8B53OSuVdVV+IRcP8kimYWOCRYLsU6oUwE6RLfDMB0JjgBvwIIBJMGBX3ncX25wH97mgchEaPRS/pw4ds41r1tORHmgNdAepyI9kLCvJAynCZkOXgI0b1/GeAYkJn++hczSEzuU2upzCGYdls+dxKWl2VjKNTeqSI0OhutxWrljslCDB2CzE0enw5z/LAAAgAElEQVSZqKBTulbjAN8mANhVOLfToTeMtYgAkCwk4FJSREMcdJEbIALk4OuHuMzG2jwsObY8+yxEzEJHhggAVZffIjI1uge9bQf+vwqWXrFiKeNBZ/v8eXQgd9FJTOg643KY7uQmupMHAef246X++A822e2fww6ETlspQIJ4zbIKUhCglC/KVuhi7m26ZB0S+2F7Y+9Ou+naTRbkg7oAm5FmvLfjGUPdoodplzxXWA4hEIRNVoaFRsXRSV3uwp/bO7GbAjxsAowf0vwCQI4GcJdlRz1jJU/2Li5o/RBqAqRVjgtkU2eVyB4FJwsYV+f+MCSTwGCB5AKb1GXuDVgCdkjXoex3FCRMloSsnwBlpZKRfZQgvXy6vfR9MwCg9d/KXlA3egSWEpiX2fWXB9jjz6PKoYs4GEsjKUD8pWJAqdFNfoqfLH/o+gvgGQcBeMuTOtgpQfDt53UKRfTndSoQnhepdGlHgDhvfcCGSoi5YIjGRgi7RMi8oyh2ZO9WiLdyKhe2RSuWuXBmqRpkdyACwIU3s/4EbKvz0pcLl7IQFIbuca1hXPjvDCy/igE5RIC0QTaJLJSlXQgd/gIcdflVBoEAuDr55gNu5BGEngHgqw7GCdaHgmfV1a9O3ek8EwHzyilRrocIhQT2AqkFZKU1DfBfYyiVgcACKAr3M1K4PArwGAYIUMbNJ28JsW890eWxNZOqQCgbRIZAVmWdyIpojP/2Yq3rEwIA8vTc9blDUhboWTJPkunOHMJPRGRDFGCe8nqU55FP8HE862p+9lQUN53OkkOkrEDZQLpNB5XNw/+0bxWjVFKQrkAOPXe9Js0FP0D3cjoYNWf30tkYzHzo4XnW0QU6e958q1c3KF+TT3eh7CNkjdcFWCfriWxCx6NR7PSgeKuFjC3hWWZMzXSghzJvBuQ1w9jl4z8tiyjZlSVh36f1LisQAdoKwO6B5PWjG1KvXUSV5r2AJHWUyz9cSgt1ZMsGSiC5lCD6bx1bftj5+dKBqwwbqVMeuoW2ZD4e+AZrm2cgVUlOzjw3fxTKum3nLke8Pf3N9faBb+c7FYgLFT9PgCg4XvaH6gBWCLo609MAfERI6vWp41dkVTjPXQRMK0CfLDvasBSRRVKYbLB4wLJICmLvFRAnok2d9VJ9KHtF3bRSFGo9R0eifFNGEq81HgDsZN45lIt1jqD3o3vfi3ERgeQssPTGHNYvey4RQrK/umCB9fYEyNOfnurG5KZvnmMvB3xizgjwSiaINpFO9R3PPWGxdArfRNaWP99/C77qwZAUway3G657D+Qj3f6V5VifnHBe6Ws3XO4AphXkIPzj33+WsyPXgfdetNG3sceWlJFVtXqjbXlpO2dQmFWiTDxy4iTzKdc9/1DGN7/wHFYonS4wt762zVkfyWpFdkba2916AFzs5xlcID6UVe7G4PzvjzgSpMLte28NYv3jYuidCBAXKv9mh5PUHp44dK1BDwciazQs/piLIo5FlF7w/tdclJoq3L/bcrNn2ILpqTYFO6cx1oMXz1Q5QJ2Qx8dOFdp07K9k+dPPM9+wYT17JEAm4OSrr/weteqEXXrJZYBbsZBBnbwXKUdUa9CRS4NGQWEF4GA/wNYcLGL6ULL2QFiW2ixAuntvTWMqzLP+Ds7RwR6UAjV8BZZs7Clq1BhF9epL+LoBTI7SEKKdXXlBPgxYOfVGJhZR+Sh0gmIA0vMasWbifK3Itwfvf69Za6k1lmEl5x+BGizOgbRdkBXDNGwIjG/Ce76dEIkk1Igaf6k8FKocwl4rkl4EnezeSkpL3NyXQkoWglIz5hAMrG7zYVeboJxhzxxBStUBQdDDmSnSNpIzLYD1PYy1WCah7bL+O4N9XihrI4TaZoD31giI78ceohywstomGl4Mu514pyQcweIvnIYNWf+tXb4Ii61G5m+j+bF2G1m3xXVjgOVmmwidHuVnt/VL+ehnlyzOtRMQQV5hKFh4rUXlkHe8v82bUq22ucsqegLZL9Ns+wsnbHaWn733zs225+AuW3/1ZvbQvfahe2+DWGRu1FdAPnWx7/TYkcJ6251fZ700p8xckgNI22dLFyTblXcvsaqddebD63e2jygHashpmE+3eCd1gZQgYTQMnOYZyTotAIukYpoHMhifEOoj9F32+FNbbQ4K4hWXLWXs6OzPI/eFM9G/iuwJ1M2yYWvhPC7lmOYloEyF2IBMixr2gUxrtSMd2DkS1HHLEj+bmYTitW4EJR3NLQmoYeYl2Msnmux0h4/tqUVtSdhyR22RrV/E5zX2kS8RYN968DobaCqwCJ55gJ45QGwnRM4E6r8+OusDybArKKgC5IaAoVcCsREqpBgL4qzp4Bk2kNVU3jJkLSy+vvP3uczURJtg7e/J66KOnGZjNFykz0qmGajAwgKwCkQJkEW2XixEXkgIpAE1WSBnp9R11ZC4srTUGlbzwotbX7a/u++D7KuoYahF4rCRa+d1yQpskPk3F3vd+gaAYywlW6jJTmFFNh2VgKxPVaPGcIZ0itCh1tP5r12ijTpVdlFS44bEhruzSnWZzgbZZIlYkJpt42aYIj6621JdHpzqCBEfsscS4a8MKp0HcZwHzewPSdTeqaxbZXyNo+ysqy6x7ExZXTJ4kGmwGjYBATKBimkU5XEXtefWXUfMLwxrM5QjaYD+Qfz8sgosWcepwSBEg9nU52FzqCywfn7uEOfyWc7kXhp1RNZk0qylOvjg/oNkp2SxBw3YYmx6e6gbwnld+bxu5Tdpf+7ktc5lbko5o3NTlpEBNA/Jbq65GVtD5ncTvycmp9O8VMXe7ctdxMi1KqGWaLJV69ZQsy9CdVPubHQLiiqoLzKYA932lQcz7aHvY3fLnAdjh6wJcLa6wbKdpb6ZDck1gcIpJT6KZjiUzajgz53Nt2z2xb37DmDRWGHf/PY/896wf2PdqfllESSwwufV7KP6ugviXcr3JurAzVdfba++upvnhOKcfae9Hwsu9hov6t+lq5aRbzXX2ZaeRInfSOPDxtVrXSC6SKIdNIadQ1F77XU3oiyq5Q6CKofyLoB9p4S7z31/d4+1EhYfCjjhDSGYwDzZuHatPf/Ci3YYa643sKfKXrri/2fvPeDzPMuz71Oy9t5bsmRJlmXLe+8ZO44TJ8HZiwRCoYUW2gIFWjre0rSFFNKSUmYYIWSTaTvxSOx4b1uSLdnae++93/9xyU6BH8Sh+lLg/azWOFE0nue+r/sax4RUnWtLp9GbhLgv2JP+jQu4Yi40QDhDoOGgrGLO840NtgVrFtoTT37XViPC+vAt2+w//vURu++mW3EsVVvLsIddrKhhLA/iesm2ArpoduzabTffdjukSJR974c/ontqinMuSVx24sRJF3OmxITNECBnEVwcI2bvzgfuxzl3ErJsvuWdKbDG6jaLi0xlzh+yT33icxCzCKvGiB0lylduWIk4RAZN0oOm5/YXgKI/HCfINQJkYuDRte++dgWuXYH/l6/AxBwaV78yE/v51xwg1wiQ/8ccIK+cenzs6Jmz1soG/K39++xTn/w4IDQK+LF+WzYXp8SlPEsgKiIWhVQwwJQKmqVW6uYwNQTieeZsHvgrBAfREgPspCs5Fc9bvNwGcUVUYPsuIMtcB+ZmFZgD8I6waR8D8FRMiA7q6h6Q6kmF2u5QD+AgwFkfyoFXHIuKBOUMkSK6HQV1XCRW+ZYaS4r0s8RwH5uXPcWW58yx/EtncTMoroNyvQHylovJvEdR2dysWIhROwuJkUpUQhDq0b6OVsrwsoi0gTSQ6omN8xlyueUsCOCwqwNXDyrBufRMKF/bn4PBWQr+OgAhOgE3lO8aRL5xLQeQTtR0Ixw+BAp787XtKqBVrwPKqdP/Ms9WfCXPFRoK5CtjA7xt6y2U35W4vGM01gAjqXaCng0BJUsWLXSl62UAJsH8DGXP9wHwKMIkEXXRDIpdqzlo+qCcVrZvLKWopag2169dDpnABh4QQwWMC2fnmDfgVgggYQ+H+zbARG9ApRAAubo6iBMIhEQ26DUoFxOI5VD/yKHDh2wRPSmKbzrNQSwMQkM5w8oxPoPN+/4HHzYvSjX3vPEmsVxlroNEPSeTAXYUQaTMaHXCyIHT2KYOGJSf5XX25NfX2fK7nrf161biAAgA2PW0meQU6zXpAF+CkryOg/S2rVtwf7Tb7u0v2zwOkTMBR4YoTPcmKgr03GGRUuGdv1DEfQ3iIBnBfYjBLVDN+AXYhYgbJcLmIv0UEaj3SymmzsqZ7iJPpISW0lQOCRWI6zDtVMUAeiIrBFJfUeNJ3aheAX2NDtoae1o4/AE0h+jCCebgJUW+nEmKthKYL3JOLgDlVOuArsPkDPKn9TXq1lHkl3pIBvo5yvI+7rgp2F7d3emIDZXYK4NeAIzi0FR26eE6EVBnc6AOAjANYCxJXS6VpDorFH8lwMARIByihwHxPQC2dFhvhXjsRw3di1ItmJiHOp7DGhS8JRB8UQAPi5Yvdd0JcmaoQ0Xxald6Tbz4+Tqo6+9xAJTYHAc2jHLoI8qJ39HDgUwl3jr0hgKs5RcWWjBjRYWecovEAoh0Q2zqQ89yC9dP8WAaSIEQLiJfRLTo2mXhRFI8nQ6JdVw7XbMK1NgqVFdRZx9gkuKc9N/1evp4/oW2KGrMGxBIYNmXPhxtX/wWbhIAQJE6mlvUM6FyWynWnatHEV58nwgQgeYCwMZJEpwHvGZFKamLQvehB+BBYKUIB08Uwx0cjDshIiajCJwcTc+J1NncTwH1+rmK5ND4UKyFyISfv/SKIzJSiJMTuSNiQf/cAECbNnU6cXuniemrJB5myNKJK8oFRIjmerZzPQZ5HW2MvZn0FuVDSus9RBFns5oDfSngpkAQAZsp5NLX8BzroF0JCd0M6TcZQqQU5WEMwM9F4pXk+hCgLWJO8SQapyMAMgKWBQqJqNB9V8yUiA7FkH3/C7Ouvou6/BWPPEeuPASpHA/qPxnhWuTk5Djnk9w8+w8edKX36ZBcj3w02f7mRzwbgDeuZ4SxHQRRI3I5mL/lQmqGAEoGtNd/FzEjgsuTMe6rHgiuocZDL9dY+eVyj2lMXXFcqM8mEZW7CHQp0qfiImpl3DUCBKmTpw8iKpBx4Ms9FygcSyzjJRwUrczlPcScaO6QYrlfGduXCRCHMagIXcSZICjnjlCHybgL4srfKph+5i9T3efueqzKjUG5nXxR0YcwP0azXiVRKpsUGWKtFcT4MU+PQeA8eMcDZLefck6vL37+8/bTJ5+if6GFe+JN79IxmzN3ge3d/44rO3+Lv7v4vqULpwMqxfOczHIxXi04Qeqb2u3k6XyIXwBxhAhywd287TaAqn2Qgyj9cQrKZTlMdGV1XRvxk+SN8+zr2RaxNMBrCeUaqRNE5ejjJfDjBMi7hmyug5wgH/1mud75bxwjV3WAXP6pV6CQdwkQgTqXXR8qt9e4HHdQEfcnqPzyHB0c0IMbNcLmQ0TOTsd1CFgHiujEGefPXwL4BWgMpgcJ+qGSroibt97oiLtyyAVl13t7BQCi30/eOmsgn/cN4/rwLAYR9TTC9bmAA6SW6+lL3E0he5doonpO5+UCdAba3/7lYpyv9BpA4He2Iq44ddQWzslhjQ2k9Lt0nCyA3OxEqSzSQFn9/Yy7Hq51YyPKZt6j8u2Pni2yes9oW7XxJnvl2R/bltXzcLVkMLl12PFTZyGv5hFtU2LFzKsxKLjnk7Xfy35mmP4WuR8Vldnf1028SgXkXgRrTwifVxE0fSDcR7ln5ejSeqfxnqr4TQhuPTN6XgKIqqltxB3BGi03r1xYGSlxEOpEKPLHH+LdOSIZBH2sq93sU/wZF9r79bG+iPCubWLO5GdlZk12a1sRr7W9mQ4Wop/+6KPsRSCVTpzJJU4GQBpsmJePg9hsUQYiFjqLXn+riahV1PJpiYzJOsuvH7DItCTbd7gaQpRyYerL1m5aYj/ddQb3CH10zGnDxLFOm5lA+XIOc2m13XrTevPqU3s6cWU8c1Xkap3HQfLmsWqLmbXIOnER1LTjysuMsBs2TLdFWzKsaHuppbDfqQeED2fOOEWM3xTm0nDiImsAXlX8HMAeTqKAMRaX3HP5NgPRyeTkdBw7eZQvn7YPf+I2S85JwT1TbLn7dtm2RYstoLLBvCEk23DYNbDPg7+wgxe41uhQslP8bFZ0KoSEh20vrGMN7bYE3NUr50JMBKTYs8+dwe1olpaTaq8dLTf+34ogTAIRp0T44qoL9bAUwPoF0yfb+kUpCER2uGicSAjljaj8G4h1DeDadLHPGxz1JjIPFyQ3enTUC4B6kLUkCrIYdT5RrR4Qvc/voTAbgiYc4x5bMRyO0e5ZO5kPadVr1sE6/p3HP4Xo4BTjg+uEA3f+glVu7MyckYzAosA5VBUNOw0QX6IREXYiLfa8td/ty3IE7CIYkgNQZd/z5i+w/Av5FGXnsDYV2uxZM90avOfNN1xE0vhaEOlIbV/WqRJIA/WGyAEoB4jENSJoO0V2M4/7sY/QbBxFt5hEVHI5bv4QnXZNImM82avnOuGG9unqpSgg4lfCjBCIPsW6SmwSj6N6lLkvDXFNM87jIeJkFYvHPzD2WQfUQs0+w+072TfWNfXYiYJaCrJrEIJk2G133YVzfhdEczx7AehOBnhtdZmtZH8VxL6qlXGtOfo8McD+zC9R7E882M+pD0xgtpwfW7Zt4zXTT8X8pp6zakh7ufLkxGvg3xXbNXXaVBdvp548T4Qc6oKTk1NOxFr2dpnsKUoh8kfGdAbptzf37nNkSjTPzN333wMpXmE/eepHrhPJ1yfC/vSBOPvs1wpd/JUEGIp7VOzuJAiEaIRufsyL8dzzcyeP0TvzIRd/1cZaqi4zX1xb3/qv79hHP/ZHuHvGxSttrKenz+a6zpd2/lmk0xFFzDHvzZs315FOS5Ys4UxxHjHGKM7wJjo8unEi4XTDMaNI4gTGQA3zWe7pk5xdZkPCpthynqtXX3rJjvOMzsjO5uwSbeeLiHQNibQait3r6DQKi47gvBJpS3GBvPz0U7bt+k0IDAIhFGNtxxtv2BHEAD2Myy2334H4qdxmw2/dt/F6a8OeVXCuHGIHl3ldu9WydtZC2Dz4pw/b9rdex91/wR68/07nLjyOu+Oh2++2PXv3Ww8E47BIRsbTGM9MPv0eH/vjP7GnnnuOf/eCcCKSi7O0Ys+0R9O+5cUXf24333Kr62c7RieJOvmyiJHb8dprzO1zOfudJjbtDtu94wDdSW32xBMvIohAfEiHjy+imR7OVNrbqvtIc+2VRfkK8fGHRYC4ndNv3D9cHaBzcqz/8ccvXqsrv+vqv/PKr7s6gfM/fmHXvvHaFbh2Bf5/fwXe/1z0P7tUE/v5f+gEyATjxS4nQvzCqfi3vgm/3w7Nq7+dib/+3zMHyOqH54zlALQUUn6tssyU5AQypj0tirJoj4FOi+CENNJD5j0OhinJcRwMKablcKzooRAIgGIKFPMBpH0pvG7vGYTsoKQP8NUXIGYMN0AtVuZ2gc687xbA4GE+p/CTEBTzAjcUd6EYHh2ipNSVO0HAojLJlX0r+6/ULwLEdPF9fQGaAfh9PQctNRHFr9+wJceG2KzsdBwOdRyqp9Mbccrqa1rZOFIWyqFlbNQXB8c4+HuxDUVmsA8HsBkcahMAPYesHgCkC/tzNKBlNYXcI2xUQwCOpW66+fbbXYTSRZSCioTphYiQMlkxMiIPImU7J383BqXbAJvdRg4m/QCBwSjgBzk45H9jgS34hwKnJiasgozadAsD0K3EQRFBlM7be3ZbJlZuxXBE4tpQBM/MGdl26vgxl8utclyp2KWOng3opZxxXSNFlnShVC+8mG/bPnQTQCQkQH0FRZrLcO94WTAH1EGud6BUYnR8qDtjmO+JiQtzvQwpyagasc7XAYxrU32Bw2n29EwOlqjIOACqZFrlyoMcxAMCIogdKkJZVmq3cCCqqa/mUBuCYv+MTSOOJYXrGhWdwKGgGDVcrStZfGv/cVRloebJgelf/iLNPvtYHcp/H1swIwplGQ4NQPTli5eiWPSmBPA43R9FtnHtWlT3QQA/KOClyiN/OJ6ILTVQjnFoVDH3KLnjZeVVAHS4JFCICewjZAj3DS4ZlIYCyz24X3XkmYvAWr12NfEAzZRqljlgNRoSSYC0gGtPfoY+Fwu4oMOFIrIacP3ocyI/RHyIDFI/iIg5gYjqZBGoKNC7lpxqOZQUc+QN2KLS5nFsFNU641vq3DLUd07hzOQpx0p1FfnMgGNbN/nbUy/UAsSqyDbKKaHlUriEWjsEYFcRORm4dN7Z8ybOlSkOIBAIP6zcZp6L2GSAYoBexefIHq9YDxVjd6Ma92Zs+npTTg8514e1v577r2iMUnKYRwG3brzlZnuVeBNFwYSiuCyDKIpEzSnFYaQK06Us5X0LrFZ5sogSARMduEjCiEQJAeAeABw4cfIExBJjBBBhBoBGPs4XuafKeIb6UP77KZscAEMZxrpGzQBpKsVRbrefItxwhKQADK+hrDs397RT8jfgbhLpUQ6or/ifSRwAsaOgmm2DeAoDoCa+iudQP3+Y16l+gy/dHW7//DRqYxBGL0AIKesTOACrmF7JPkpUDoacU/F1D/doCjnRVVXljsALgxAU8NICgDPCuFAEmQqNU+gUUnSOD9crlnJURb7JfRFAZIMi+KIgeToBHTV3yX2gouUogCSpUl95dTuxE8RnMS5TUokuAXwKlMsLJX/21GxyrQ9aDFENhZCgiiNROfPxs2ctCgBfAKb6V3R9lWWurpZW5iZ/5sQQQLruXq6n6+fwAmQUycScCJGh+eDvH1C17cQ+vghJobiRIe6pVPgiqrRpEhGojhCRJYoRGRPxw3VWh4fr8dDfkEtZEA/JxM51MJZ+/vLLbozthDA98JOH7HPfuggYzXgixk0kr1xVSxcvxvWRYK+88ooDQRRPVc/81MC11VIZCcAVxhgd4TV0so5UQqoq51yqd90fxZupcNwf0FJOjXEyJhzXHRFTEGkaU8rvbwS8mZY1zQGHuXnnKQ5PdfOV4qL8uD9yrsG2AAa5MCD3u0VsiABxVSD6LA+yi4hSlNr4F7jr//TnM+2uR8vdnKQOnF7iBxVb5wUM70lXxfpVS3DtVVsX/Q0zIXiCIRyn0e+UmBiHErmaZ9Xbvv7ov/Ga0+3Wm29jLRThaLYfpaieq+dffI7rEGG3Mffm5Z61AgiwjXTkCAgPY1xLZXzg8HHKWBuIHqzne+baHXfdzTh7B4U2wLxUvRDLLTj9AuhaaMUtNwmiTiRjOKrVcgBGPVMapwJs1JEjwvPKZkf3Wx9evO7vfirV/fPDECFXNtO/CMRcdYN9RbnKddTrd6QkP0/XWP8ud5A+HNRwGSdxX3N57xoQgJMLUOrDd26zBEi3IRySUkQrL/5tnIlj5Mx74u7ywdESAwkeyH2oJP5KZMdK8uILURJHQmzqHiQSDSNiHKuImx/7AQ+7B8bs9T3vWAgdIjBiAG0tOEE6LY69wh/fmwJwB6HO+nho31ustavYG9HdxZwsY5nA0hLi+ZIg1+QuE2EgNbuuiRw4tczD4PSA4rH0UiTjui20GyH99+x6jXitLID2yaxxzEEUfjcQWZbAvYkGQW+tI/rNA0IFJ2sVkn7NDfVVpfSIheIOU2whHWKsdeH0ik1if9CtMngAPTnfQiDX4tmLjLJnOnviqK1HFd7YDpBbXG/9ZCNpbzZCjOaGJTOIPOXZJgImTPMsTlcP1v9h5sxe4nNG2hutAVBPnWZ69roYQ0zzONv8WTfTKDkuZj4aBOwcfyw+dPsm9pTFlAPT80B6SwB5XkMwITcum2unj0Jq1BlOkSDLDENgAEh8cSzITrA2dqF9IVnK4vgZGdkRtqeYIvZ+H1cS7OcziuMknJiiQNu0fBYuOdYeosM82BsM8I2nc8utgKituj4I77BE82Y+7h3rMt/AIZszOxHBS7pNWQpBtKuWud+bPQiRp4gCAhFTxMAGNOIy9mMia22uZS/mb2dY32ZCfkSFxltLQ7+9w+t+61SN/dFnbrNw9py97Q3WSOm1P0TTuoxsG4T07ZNzmeennNd0KI99ACY5jd14RAwZWbOtnBizN3bn2YJs9h7M/V6B8ebpx14KAulCMUB0FK4NxohfSpo1cTErylts0zwK0FdPs/kZxKjiCtYzfjS/yaiaYT0xVOrLLMm33WqKCqxhiMjL0i5LikL4wn0eIPIuKTLWelifFM9TgSiij7nuAn0Q6HlwecMfsp/gabYGXg+3wDKSmANrRu2zn9lo/gnBFoJ7rYmSaDmMVy3OYuxdIrqHaFoA42LEK3pu581dyHqMKxZ3zxl6AIuIwI2E+FgCiK0tUQmEvFzRM+flQCQdc3vYW2+91TkbXnjhBVu5YqWb9yWA8IWwaCBiTaKUI4DfmofVTeei3uInu6jODp77YVwXLRCR9cQ03fvRFdZTFwS5pn0F8y/P7tPPPG/b7rjLAnkuXvn5KxB/wZbN3vrAwf22cd0aF39WDnkUz/4rEsFDB3tyEYW9rEuRgOijPFM1vO4wCEK5Butr2+zJVw7Zqk23sA72M2302vzF83ASnkEQEmvtFI5LqJLIeqY9hfaXB4hDktBIZ4YY1vcWiMEW5gKRP4oNk3tGThoJHfT+xqPE8uwC0bBR/IwpnMmm4v5sJcpSEW3dLcw3zJ0RxNzKsV9GVOiyFashTvPYI/WyPyI6jDEmR34FBMxN226BwD2NA6UDkrTJHvnTufbnXz1DrFy0+UD4K/pMBFIibvjsKUk21t1qPkSAKc4uiDmsHLHV6lXr2EsP2r8//l8IvTwpcuda830imhYtwgnFGeVnTz9ra9ZvIA6qySZDjPz02efoPWm0dNbcRUTsHSEWNpN/ziOuNp85OBziVn1ynszDem+RzFEDXM8Na5KkjAIAACAASURBVFficmO9Z77qRngyOggZxdp7nnUvPTPHLpQSm8V0rT2romircJfEQ/SkEq+2ls6TV154zpZRjL5+7Srbu+tNXCc73Hw5b+F827R6iU2N9LZ+OgjT0rIh7brste17iVWFGGbeXE9Ruc4Nu97azb4wyP0MT77Xk/XvNIROO+OqExI6htiqNp5zER0S/hwiQeEhXE979u23JPplKjgXeCAAPIvzJA6HkfbxR44ed2tuAO5LOWVbYYrr66pc5Fg68Xbq/Di0/6zVFzbZ1x9/itg8HNMdxH9C+vQyR4870yUcGhcnuDXx8gL5i//8nru/K5bO9/iiq67fV9leXh0geW8F6dV//wRBrKu8/vf+/dcIkImdLib+3VcfHxP/HX/IP0Hntff6+H2/flefP9777kz0/U30+6/2+if68yc6NidMAEst8R4E9kRf3wf7/ePn+YkQGFf73qvd/w/2/U38p3/Qr18i0ivX8NcJOCb+Dv77J1zt57to7Rv+ct1YP2hLCECuooz6AW+kAIrgwBbiQ54/MUS+xETEogiKA/T29iT3uoksAwCDUJQ4TXQ8lBPr0tMnizhxEliE5QKRek3KG/oryTJu4vCFOhuQuEHKJ0AWqXddua6LvWCLe1mBr8gYdTGIAPEGXJXqSxtGESD68BwFiCMeytdrBIU2edRDqNCDJlEQmYEKVBn1gQCU8bgKKly5XSQH4dKiag7opSjeEqwaxWAfFv7EpASiIaa7LPp+3AUlxM7koGZr47VGczgoJLpLCrYbOKSFEDtxAJA+B5t2GUrSVPoutJFXUWMIStGsaTNcD4UDfTlUqBDaS6Ck1MMcsooeW2QLHiml/DbBfBStxHvMBAA7e+YkMS0VTiF8HfFPzRA4g1z/LP5bIyXIlUQbzEABdgzl6vp16wC/IZYAd5RrLDne6XOnbeHi+RA2PQA8lBhPGsINk052uKeFApiOcGjxQKZZCvnTiKo1moPW8FgParoQYreiXLFjOIfjk0eP4DBpR3E8A6AYIBF1YgWEQD9gUNqUmZA1LbZv33EU54226abreJ8c8nva2OSTix3H++eApi6GvPNEolW1AEKhiG1Bndyp0mIve/zL2fYn/0pfTOgku+vG+RAzdU5tORmQOT4KVRz3voYDTTSHiTCA9mZICAG/UmPGAmLpvY5y4NQY8WQCbif7WoeRBg6VHYBXOtgLxKzn3/u4NqEcpvoBPts5aM4CQFTet0gfxeooskngsWz60dxXRXxl4kLQxqEQEELlsQJ4dEDXRP+LiuYh0CsfIqk0/wejou3iNcSgIuyjjFLRQio8l6spzhV0Y9PnNZeUFHEo9kWFHsrXxnMtm3g9w2BlvXb/nYm2/5gE5xRR40TSYaiHg72IryEOxKGMZcUDiaBSVJhU4yJHpNRTX0Ugh20Poc9C1QQc6hkBDO0D6ByChOwDMOtC5VuFQ6aDSDqVjM/mIJiSlmqnANwFtAdxzTsA0v054Cs6SR0ZOjBKcTbeiUI/CqSf7scQyNYgNJ7G9zDEYTVZ6BlEVAlEVPb2GUpzkwEqWlGaquIaqoLnuPdyiaOnK68clluClyxg0of3kYE6eTpquFJUoW1EFyUxJp59/kXuabwlpExxoK4X6vwgyBA5TvpQ6+t1Km5riMn07x6Iskeeaea3UeyMMtvXE/KK+SEacFSRHAMAMooV8qd7pRFyIxryRjEPLZAZAnTSMwBU5PDCEXWx4BKFqKUAFmSSA97EMfaamimEpfcjKZHeCwqE+3AkzaUPQEC7P8STgNs2yBO5KpTd78PPUTdSM9egi7LpcOYiD7oFFixeYkePHLeFc+faWa59E2SQCA+pzD0gUIKY44pAFBNRPvrzDIiAlGJV5JuK6lsY25E8KyMclRVnJkfFr378zU8aXGfHKPOrxvMo8/oQz4P+2SnoiSCRK0FK3iGeJan/peAU4N2H20LOBz8VkCsOi0O/YofGCRCVe+OYUek940uAlABfAROejDt1pvjwQxVppTJbERkaO8+SE54Mkfele5PtE189ChAfhJslEjXnDA7/tahlaxhXPC+sDYq4UN+Qm+fd6yOrne4hAU2KMtFzqZ6lCnL/eyHfvQCq/Lj+UBKuy0ZkiJw8ui+BPL9xEGBCYhU1OMTcVEfcWhIZ/urFkSNKGfPlECR9chgwJkMBm+Vs8lQE2OUl2m1WmcPHcQaXO/ELBAiflzWOV/Az+j7u+hoQIuRHq3qrFD1GfEg/yvRE3IY5U8nVT0+0U/vfsm3M48f2vw1gOAvAp9up8xXttP31nYBxlfb5z/0NDjXuMmDJo//2b5QoT2VtRUm7YA5zYawdOnTUOaZWo/zW/ZzFeBJ597NnXmC+7XXz7cYbbrLFS5bZj370Q7vlxs326s+fZ+4NgmQ7Z0nT59ko4KBiZbxZo7qYu0Qai7hXhJo6g9R3MHzZpaV3fiVWTuCLroGuy/f+LM0e/ne5LcfBmCt/v+cG/xdZDW0+9H/8TNctMv6jHcgzTojof8c3q1dIEncLPIn5YZ68YcM6mwZI3E0WvKIAD71z0EVygjLRiTLZOSRFWA+yVnkAlE7PmgJRJin3oMUT5eNJFJSHumMUpyNXD/Fhfbg723tH7PW9BywkNskiAC7zi4pRGjdTSJ1hn7g70Soa6SLq6yRuqxFXQqwFy12occKazkRpg4BifexxhnnuglgjGthP1JCZr0i/aIiRFno32pmXhxCKRCnaSjFMtZXcs7WICVLswvljKPKDzIuummCA6hGA/caKJvMYRN3N62vhfunZiCMKqLgwDxEHhD6uRM0ZA+y3AugfGWFdbyD+0AcANieLjPrSEqf0P8I1Wr9qITGkgG2XGohzgfThpSvWbjGRR8GeuGEplfeVe0WWDZy0I+qYopMrYLADYgLFNXsHzUWN9b0QNbgWJvsT8ZbMOscaA4HU1oWjiKUoe9Y0gEoIbb5IHSoBCBvaatttNS6HauZHaips1dJgi+TGV7FGne73tnONlEqX4CpB8+DLcGQKtsy1G+ybP95DhGgC62aHbb4+x1YvTLW5qeHm0VFto630RXBbG6pxQeVXW3kbro9uyI2AKPNmHzDiQ3V8yBjXFtfU1BSbuzHexooQDHQ3ccu67Ah7qy2btgK2Dtqxg0dtGfFdHa01APBFfE2HTU3LYjLyIw6MaB+cxG+dLbOtd69lX5REUhLrESCmB2MhFvIgnIXNj/lymLF7vqbakTz1GJTY9hnbM/YZ062N/UoJhOMQ+5gqSBUvCPw5C5e6UuW9x+rpAzALS4BlAsDuGei29oZuS0ED8B+fXWKR/mNOYFLX5WE/3VFpmLlwsZg9/i8ftqGqowC1kFwlkGctwzadWK42RXJxbaN4vodwp3hC7rSxFnlApLczjsrKcAhBgp2t7LNcXl83v6eTahs4I/vXP77Oyi7lm3dimC2ls6iO2K5z547bfds2sM9kf8Az1E/saf454jXZm6yn+68dZHqM7pHzxM3KlTsH55Lm5FiiCXNP03ezYjECKfZgdEs8/p/fsq1bb+ZZJQoLoYmIVwmiJrM3aUGAoBLzk3yPJgXt0dwek2c1gD4Yf66ZRDh+gXJBVyIkCrbl61O4F1iHiEfy47lpR5T05pt77Y57HuBTY/bGnrfY6xD9xx5K/YMr6Y0Zo0OojfW9AQIlIiLMUvgd7TyrQ4zbUPVEsUZ24QzxZ33z4k99fYcV1o1YYXmjKxYfY9+WiHNKryWbPcGookxZi7S/lnhABGglBFs6oqc23pOEUYOsW95ysLAuya0owcxkzhPBPB+BPMOKmi1mz3iKaLBI3NEL6HGS812CHLmXL+VfREgUzl4gBID9lCN5sxB9ybl2/FQBvWC4jvuJDK3EzcNzOpU+lw6eG3aj9uUH0+zL3yGeFacaW1DuNdGluG1EHkRy3vPk66LhU7OSORO8s882QWh4s29qYhx146D/9g9+iGOyg26qx+3IkaPORZoFqSHhywnc8964ahYT1ahScDZCdpr4Ke1tEhAbdENSay0X0aO1W+u5HDw625VICAIJk8yZbP7cmZZFB9GuHa+6DpLpU9MsAYfHvr27WFfTOYddIgpwXAxXwZkhhP12GmMmD5deBmKLO267FTFKLeTvGMRCkr3w7DNErdVaJiKiORSbZ0YGOuHbAHuJ88TbnYZFHOOZSCIect7Cxfb1b/y767dZt26tJbHvSOE1/fz557jmYUQTRtjx/CI7xzqzBFJHe1DFceoaJiYTQ4b79tDxk5w/EG0weUlQEMU4liN41pw5vF/6eSCw1C1ZWHgOcrzRnQM9mAsamRt7O+mcyq1lzl5GDNYXIPK0x5dYCHc0ZJb2VYr+VFTtr5If7w+4YE3V5vs9PiYK0L2/1/GbX8BEf/9EAZRrBMhEr+AH+/2/6/Hxwb67if/0awTIxAjSiY6vq81/E/35Ex0h1wiQ/wbgJ3otf933X+3+fxC/8//Ln/lBv/7fOwJk3n3Tx6S4mk3fg6zlKsKU+iaUUjkVy/lAfogQiQRACQb8TU+OQlXeAYDViPovg5iFXtTbhQCUZBF3AyagWDx04owNo2KVAyQJNVARecAjbFjrBLqgLtTBWL/Lxc7weW9AJ2063yVFuKMiQuQA0aFIn1deuT78fIPd5lYFpsEB9Cb4jnFoHIP0CHWAqkiGCyh8s1HkTZmcRW5tEY6QswCaxMJwGOmlI6MZAMMPYHfhIt4zhyE/IogOvPUWikQcCYBAPQDIefyMJja3Phw85rPZLQawj0OtTpsAqigiliB4inBEhALMhkOYKIc/D6u7NrldAKF+HGh8KC/0BJjL/eeZlv65U+TqZhLZAWjOQSyUeKtTKOGaID2WL12I4jAYgJtYCVwAOpC0ou6qQwGuSB6VW8/BFj6gqCPAPAGtyvith4i6buN6QPUiFFxhvPcIm8zfkRTvBnIQ7+Vgqkzyeg4wZ85K9ZzMpp1IAtRX0RFxqIsoDseO/vprr7o+j6TkGO4jAAKH+hRIgWFOSadOF1JeeAFgH/Ua4N4UIi9AgrkvPQ4UjpM6HiVWTXW9y6Nv71RMkreFxxDrdfaClaF6felb6+wj/0SWdlK43bRuOsAO8UyARFKRj3FfY3De+Ej9JiIM4mKIw1IQh9wOlGEC3lX0OsLBUK4RD/LVVcKownp1rijyqgfwVn+rDFsxTa2AxhovIk8WL17kAPzzqOoKKRjecN0m8vVPohpLcI4PRSkpikk9M0dRec1fQJktZwT1dqQTc1CBa6KVw6tieLwZJ0kcDlUu68dhrx8wVar/QQBZKfykEpTrY9q0LA51xUQY1HFwqeEaRXPQyXBxVHl5xfw8ZTz3Q0hF2S2bw2zn211OjaqyZE8ONyJMBgHnBgDUVNCqyKgxAAL1BKgwOgCAv43iTcUHwUjaMO4PLxwzoOWQIURHkcncR7SJLwe7ZsjIJv508DsFbsdQbim1cC8uC0WPqHh7EmSZJz9brgZ1R/Tz2uTGUuSXFIkClcPCcPMo7gC17iXFvShSByBuJoXq6g+QC6QYMF8dEgNStkLUKSKvDVfOIKC5J4q4PoDVMa6znDlBzC1BuJ2S4qJRKfswp3RSVFwBYTXbcvMvQLZ4ACQRo0fHTjaK9m7IhFKeX/1MuSnUpCsHyF/fG2H/+BTRDF6jkGfcI+armAjIJkCCMkrW61FMe+NCiiT+oQlHTAKkQyfxd31k+HcB7M0lkkPRXNOJonr+uRfJwo8EtKhmbCfhNqNIlGezhg6aIBxxPe1NBkRh0zPSyHrvdQTIGHOYOifkAhkvZxV5UY9CkIgani11S4zxPlasXkskX4kjVQTOKjfaC4eMOmt6RQij5G+B2PMjY1/AtNwfCagH2wBII3g+avn3Rz+D+vzyx5efqHDkhCsnV0wZhIPcJ4rgkttG86ZcSorlcmQI71ERe7ruAqUG+O+u6oPvU723SlWH+RrFZQ3puVTYk3pAxJYIhBbQzb+LJNC/qYNG3JuHCuYZB4FcC8WbpTB36aAu4Oo73/uec7T8x18usIcfOWRLAeXjcRgl8uy9TLSFxBhyfOhPDWSInBpaF4IBNQJ5FhRhVFZZ4UCyyakAY8w/FRQc9/K863WJuJJDJ5ixH3h5nLbzLKjuVl0SUZBdut9SUAqk05wt8kNzdBP58nWA08OA14NciGiAig4R17yG9yJAdI3c9eBvF1n3LgGCw4x7Ocj49OX+dqIGjgj2Iz+dzPHYMEizDBtErezHuJkF4aeIw1k52cSCnLDFq9bYV//273F13ABYluXGuJ61Y8eOAi7l2gMP3se8HEC+/quQD162iKz1eMjsCtxl6tdZSOyGQOd3INjqmjts4ZLltoLItLNnTlsG3Vh9uD/2vrnDOUCCE6aYFxFRUq+KsHGuLsCaZtbmbq1bIkC4/xpXYiX0fyrj1Xt26tNf2G2JBPnYf5S9//3X+yRAnDPE/dQr5NNlzRG/fGS0nTHsb1NRbM+AfB1kHdGY+va3vu16G2KIN4rG0dcHwRHIfNDd2cIz7W8L5s20grwzljkl2WJxfXkqSkdEHu8V3BKEmg4UFPNHz5x3KvNaChQq5QYDsB5lrAUBan4GALG5PR7XCeXMuO16cWZFaM+kcYBDbZhrOQjh24TyWWXn4ZRftzAX90PaKl7OPePsa0LYLyiuZgTgy5e9TQf3J2d2FutFpXOBRNJtov6PYUA6TBnWz5raWIWLEVV9UloqLghi9I4dYY4Oo6PivCPXp7LmtOE20fj1gtzLJ7opDSIogxiWfIgvrbVnTxba5g1zrYm14Uw1+fvYE/oY+6G4IeZlxpn3EGsEEVj6frQLcEnElbLfGNBY9sIxSfSf63YipqcCoB3zEnFSdFxkTmNu7QD0rqPrDR6e4eLFOPJhbenl91ay//ClV66bfPs1s3nvnTAnXPOZ2ZDvraNWBMifSyF3BRwShgVVl1kqfRczc6ZaY3+TBaDgP5EL2cE4/NiHb7DFMyjnHuuwjrJ8CxxGMMPvKy9vopekx3LLe3CA4Mb0Yh4FXPXDJRIGqjt1KkAx3W/BzAtp65nj95Y5998xes82rN1kNWWNRNEchwxZzxa4y44d2UUZcYKFB4YhiunDpVoCJ5FkO3kmKcWzu++7nd65BCs5fdzaLgFKEw0Wrn4c5lY/gOxuRYYBMJeqc4ex0lChXgmzqARcS+xhD9FTUgKYDi9tmzYsse7WepwE5UYtAWux2Yy5iZD4vhbm0W5/fM8NVltwzIpwWqdmTbdDuZX2453dRh2effiuDbZn5x77wl9QSD3UjBuG2D+EOemZ8yHOam2MfeQgY89HHV+8pgH+DPILekf9KfIehEwLsHfyaqyE++EVK2dpkpVfqrAFjLOpPF+5FQV24GStzVlApxWv50NbViOECjJ/hD3aq6qvSE6+TTfezJw3Hn86iuXnPCDx3Hl0wSC6GOZZGwTgXrduleVdzKWceymOgWfcHiwGUjcT4ZF60wT0F7Fv0vqyAkeIuj1EjiiySm5HEcBN7aw1uDOq66uI7Qui9LuWPoWFOFwYb1qTnDPPw1rYd14gbnbl2usccZ6PoKkVR432htnZWZaDc3kY5xNbEJ6rIke8qnA8hL3FEPdtVI5zuTLYl6FwsRHOPJ2UZb99shIAvNJuvPlGfpZcHYxnXKcBOCY6+Rp1wcWw31NvlWLBqiG7tL4pylfnrFH2CTrJqPBce0s9T4uWEKHGnNbDNZLwprWtBZdinnOALF2+zIkg4lnHKuheq7hUYsv5+nBI0p1vbrdly5Y4QmNgyIO+Q7pIxnABQ4BU8Mydwo02Z+Fc++If4Wbj40vfyWfNRiigujCEGuptU5djGK89HbIhLY7IW1zk0ZAhBWdO2cK1662JPf0p9vFZOfPs1R07iWTci8P1NQi7C269SMINodizYxAgjcyB64iXOnb6rK1Yuw4y4DgxtJyb2GdrH6AuC8Ua6zlYsXIl75dOGsROnXIys38c5MHvhWBJpYNoDhG4afzdwN5r52sv2zrcdsuXr7FXtr+De3mXu1ftOK/WrFkDCTPVfgzZvxCy6NLFAhy+Ka5jC57czp06YXuJKUtk7HzyI/dZtBfCneKLOHaS7fuUpKcxdy1duQZXqYe99MprCAL6IFSmOGJmxnQ6PiiU1zqq16YOnVXXb+Vc68+4bLHXd+50EWu30v/x1NPPISTqZZ+3xgnFFIdcLMcvkaANjAP1CJ0g/iqeKD1Fl/b2tjEnpbGPMSe88SSlICosxU4evsSz4mtffeS/EEDFskfCUcqeW/1miu6ULkAEiD6uOD+upnT87wX6GgFytc3KNQLkalfod/vff9cA8u/23V/9t18jQK4RIO81Sq4RINcIkPc7Pq4+2/z2X/F7R4Ck35w8NoNNWlY2ij2ibhLiY8i3BlzlUD2G/TiIbNs+NqUJgLWTiH+JDKJkG7Be0UmbNtxA1EkPVvMXLSomkdJL7NOUL9ehvuIfyGunR5BDYXEFkUWoNIdU2sxhUIC1U+YCwl2JVxFApwOQiA99ThFF+tDXuEmdnZ9iWAReCSQeGYKk4VAdFUpfAaCnD66FAMCwcA6fVSi/58+aZznTZ2G9r7CSS/SQAFZ3AvrWcvBowBngCXqXTtFfaloyB4AgFEfbbQEqnVgUyjq0lKHm6Qb8qGGju3jVautXPwDqrsm0VR6hK8MLgCoMlV4hKqLrNlzPJrcVB0SBK7jUKw8EMJ7Ee8x7dLalfvoYoB1qc5RekVJEEevizQHy+eeeJvJki4vukUopGYJFyjqpqhX7JED4fG6uffzhh/nvgGd8byekjA4Oh08ct1UcClwnBQeWIMip6BA/m0K5a5KiPVR2jgo0HIKmB2Jq3/7DFGKTj+w94lRlrdwjXwrpLxWSYw2ItoCD0gLiMaqLznGwDB7vYOD7hiEztu/YR5xQi2VNn+4IkFoOSRnkrwejwNNhpYTSxYsFRRwAiUAjMgsvCgf12SiOC+wYRFIg1/Tlf1ts//ziALntIeRZo/rGfdHHwacU8MAPEDYZxXYoAL1Kske4VrL5D/PPyieXYmyE9yMldw8SxUqiOLohg2I5QPujsqpW7wbjJIG89kAOoPuJGFIMzUoOWdMZB90orfJyz7mCRhEg27fvsFXcU5VU6wAmtXMJvSE6eM+mjFpqXanV5BS5wMFcBzd1nEg5OH1GJhnbxS7yagRwOQiQp58DcxP9BamAtDrQCgB+a+8eDmhtHKzpeSDibDqHqRHcUfv2HQHEA9zn/urQe8ctcfYGBIicSCoklwtEfTQqpRX5JYBdET+RHCBFDCmgJ1qRJiiEFUE0zMFsmIN6AGSFikzhACGuBrlOvRzieV8XKYin6LYDIE4xEqo0F5gQwfUvoKxbucU+OCoE2njz+xUfpq8JgMiZxC/Qs6fXqa4QXZ9eFMElOJMmEyMllWMsKugBnlVFIghH7OYA2Y26VM+7N7FkUtyLBBmGIPQAnBcAo2chhEgpH8Z9LGSFNy9akWcXceAsWrjIyiA6jnNYnLtwCe6xFoiCQApZifDgNdfwdwCvVbF0YwCyX7w33L7yZB0AD3nglMr7IwcWWSsCpJPfm3f+ouuHz5w2UxCu639ppI13TOXHkCDTpmW4OIoFZJQ//s1vWSxRbh0qk4WE0AG4p6cD4jDe9eysWb4IdSwZ/Fz7UEjMNkjIIfdeADE5jCuOSGDEAVT6CQAD53kmpPQdwoUVAvgezJwQipNODqULkHH7Dh62FAjiIIDSWsDWCIC+Vu6VCCOp8AMgSHwBNP/qHmS+fHzlCcYqBa2BEJwtkIMqfpaLSeCqyBcVwso+ISJE/67sc2GzIkXkThKxpuveTTyVoqwcrcE9FFnFUHafk1NEHy7miesromESfwsg0lysezzMaxMBINcHsBpOEMqDGX/qG9ICp7xvESzPE23ytT+fa3/6b6cAR1psw7r1tnH9ejtAN8UbgCnzIN1jef0dALfNjfSJAP5EAex7854VyaZOiktE48kBkgIRWI+itkoxQrxWxaDIAaL+nHDA6XCee/W5qJRX0T+tzNuKbVPJrYq71SGjWMPzFy66DoQOCKpKImsGRMrxDMixpwJ0VwKv9y8c7V0HgrsiDnDQvDhOgGiOvkwMQXz8jBisOx+tcASC7s0wa2caZOkAYO/6lQsh5vpt9fzZduDVV2zbluutHTIkBOCporyEZz3Uvvvt79tffOazvAVFD3nZW8Q5KYasqqbSHv7YQ/zeAebhnYBiccQ3znEEqSITn/7ZU3QzPYT7Kh9V75jtO3TMEWlf+NIXXRdOT2cba6I/IPgpwCj6FWLTrJgInSFuuGIp45OIfgFgkStTpetBij/iGRlSBBbP8Dh5BgHr7BcOdfmlXc9vRYK8DwJE4+dK0MS7zhuNaof8KA2P/QBfE8DcFMtzFMW8nA7Q/9jXH3OK82CeJUWNDEHM+UEU9/C8erE3mAJYPcCzPH92Nq5WfiBzZgjrs4qLhiHWxiDWu3pZcynoLattsVZIbX8EAgXEOEm9/PV/WG0v7W63TSumA4oSN6ieCMaYj8YD+4oh1uURgNYu1tVeGqgVOxgM0dQMISUnXCPje4x5JoPOkNcgPxUblUkcXiMAryJgcmZloQ6utRs2r2X8jjhH3CA/zxdFvceIF+RNES7JajpNNrvoG/UjVOIyaKOHQdsj9SgoVtCfP508R2dPnLK1kK4ivhVXKkeIIuFSk4nb4fVcaABQTkeMAIHvMTZgYV79dE1AhONymwQx1oc7JIACXjlAuiFjwnHceuNqFNEqQLuK9TL/NO5cpuKVSzPcuD16vNApyxGL2zBzioDCLgiBcoolWPoMfBVgPcyCRjuc0yQaIL2iZgxVfZ8V0Q3QjeP3UtUQ14W9AcRvaIiHLVuVad7YIgoqUKczV9y9dR3kBz1xrVU21FJt3rgkRnh/LTg4Wnq8bc+JEmsdDbLWEVgEi0pyjgAAIABJREFU1pTQuBDGeJhlZMbY1PQki4FcbSGKbtqNCDn4KN9dzH42FlcqPTFFZezREhEajEIgHcT9kUyvRjcFxe0UM0NuB0fbT189YjGpnnb7Pdv4OsQ7uLMaAIMjILk8IFkDuT49jBd/5q9L3C8PiDXjWmKuwRHAOgjgPhAYaTvPM8a4VkpgSwTMnhKjTjO6KqqbbPcJAG+ms3tunWn337DUqgtPsZZ3Q5Ze5P0k2d4T1baHfpFPfOJO9odHIdtrLDjG37ZtXmwr0thzHj7APJSAc2fAMul0aKzGZcj8pr49iZkUo9g7oj49xlZgjJ0sKrdy3seAeuVaBi2bfp2hHtwPkKTni9rcPaWWBkIqzT764TvZn+EwxT3TQQdDN3ucPuai+QsWMZ9MIt4q17KIaj1JN6DG6MwZOfb23t04mbOIckq3KhwbTJe81zDXVSOSdeasWRSja22ja4K9ufYSkYxLgf+1CFHkSCxnXlcU1FlIIkWQ9jFOPVjr++k++dA9s627Hpcn+0TN9U0IGEaY3CoggFJQ9vvjeCmrqnFRRUEQE+obnIWzboyf4Y9bWi7CURweFy9eZM3PcR1sA5A62k/5SWyFy6wHpwizjm3fhzCqc9gWUC5+qeSSzZg9wzlBCOR0pH0dxe7qQIvneYzGHVzD721kbyj3cQql6SM8F3UA4lL0q7dkCk6dpUuXuP2mCH8v5og+5qYy9lhBrGkihxbMHBd/6ePFZ4pt88YNENb1OO9LXXl4P87wHuaubuz2u/ZAjMZOtlPEkD3+1VXue/7xe2U24onTEdsmqz0EUqhzfHYi/Engtc6hC9EfUVNTeZHN4957EfEnB4wcznvfPoRrB+EPxHwNZNbps8eJFbuNWMpIF0caiVP3GL1FP332BfaRiGkQvSkWKgTAXl/fwV529tw5Ln4rgPEg97Pc9VtuvBFQPwoXcY3ro9O9b6HXYxhSTWefLddvYA6tdDFlLUQCbt1yA66T4+y/F9g/PfI19t04ZiCP57KHWIer8gVcGtl0pUh4JIFQEHudu3mdB995m/fRzvnkvD1w+62WSuQevjoEYeecg2Uhooy3KXX3Yq6SC1JdancQm5bPWW4R8W1vv/22WwNdCfu22620rsXehjSt5zx22x13uK5IRZLu2vs256MZloCD+RSdmmzhnJBFrlntJ7Sf68adVFJJVxPnlgAWoX4coM3MrYGIZiIgo8uLG60AoneMGLvHH/sR4xO3FnN/H3voDFwxFyBAIzgfvuuK/JUYLN3r91ZwXiNAfmnz8mv+5RoBcrUr9Lv979cIkPe+/h+0gvt3e/ev/tuvjY/3Pz6uXKv3f820fvyhR2BdI0Dea4R80PPH7x0Bsu7TK8ekWk9H1Zw1NZPNZiPAYQtAP3ENxAYlAnAq51cKGuVD52SggOxFaY6Vdgll5xwBAdcPsQFHcUxev+zENSjO81AqjfLPIwBK/jrsAFK3oZAMQq0pJbiUvuoYEKimzg/1a6jrQwcekSGKlFH0hjbGV9whIkjKiE5RRFAU/RmBkm9xiFFxNl8NsB5twQBj0RxyFgFolqMAf2P7G7Z502aApirAjHJrpCS1A0B7EsBZIADUAlwgAgaPHNgPaBphycRS+EBu5GHfFkAsgCAaEK2X15KCmjaY0r5OAItS1O6dAB1SU9209VYOLJWUO5a6mJ7CH6z5pTE29bM4YjhgxUF8ePF+wwBMtckvQYm05fqNKB45aBIlsGTBPBTxMVaL6jmBCKJdb+xEjThkD9x7rwOAylUoL0UqmMtxygK3bL0J0E7KbqlYkU9yMJ1F3Eo07hKVlg7oeuPIKbpEOShquJlEnCVh2ZfFPiE+mZcwZq+98rpFYbW/5ZabOHh1cy9323WbrnMqYG+igyZNCrTXX99ru8lFX7ZyBR0gN1EGuANyaSqHRzKZUdmWoWx/m4LAgABAepRMg/wJikJxD4GSp4gfiI2XHkGJ9nSHzZoSSSZ5AGRPAk6bdg7n1e6exQKwd3NdUwE7ezmw9JOVHAGwqXibMcAsFSwLmGmqb3Pujxau8xCqOn+Va/P5UTlIOGCF815y83MdgKv4K8UHdUG0KI5K40xAlKIGkiFLFCW2e89eyhzTOYDX2TLs+wKV6zjcCEw+RDyGwOUUADZFC/WjgE3m+rWSTewPOB10GWBuB/xq5oA3BQv+ZIBaZea/yb0ToaGS2jTUyuNju574o0I+F+vATYFXvoC4d9yaSPkr5AbEXiiAXjsKQIHLsYAoIj2kdJeCV/0zcfw8uZZ8+VwjOfEiQOIZ96O4NBTFMsj4ILiIvwH4ATZrAAGGAIiq5GrgcDbIddD7DwIUuASIpQxoD4AndVIolsmP66X8fE8OnoM4klTImTI52SnQ9CyKdJA7ZgrqUBEg6kTQvejnWkoNN8K8UEOWuhwmkdFxAMp+OCLqUK/RP8DvbEblqBgKxXd5834VUxABcBCA2+LokcNO6RgIqXWGSLlgAEgVt0aj6lZ28rGTpwC1wzhUMq/oCeNA/6UHou2Rn1JoLECNQuM0isqVHS1SLYbIqFxy9hsBIbOyZ6HODIPIKIUcUFGn5hgPXjMxLLy3KWQ3//iHP+FQLaVrJP8NMJAx5UuslgeAZDw/NyE6zKKIz+oHVJbbR3PlIFFm4cw3A6ghVTIusPMkERBTp+WQsV7gCrYVh9VBPIg/z30W0TB1HHqTU9PtBAWdTg0O4N1FNvskCMlWOWZQE/vQe/L3HyH+jY9/egKQU0p85josZJBvY46gEcDiVKbEO+naC7AWASXiox21v8awHAty/vTgbohQxxDPk4AGERTK39D98mUuVvSTiDF1P6gQdzyBCNWqi5eC7OPeq5w6gPegHhXXrcHXqZBVY1UkUDikkJScCwEODh46zHU4Y9/5u1X2ya+ddL9nLvPPpuvW2Vf+z/9xIPdC5mgRiA2MFx9Aa3XuOPCdSTUZsliv6RIAtNaGOAClHohG5Wv7AFyHQFq7ol+RUYyfSBHOvBYpjsMAjpQh3+vec7gDXsK494HEE54ArFF3kMZCCZFjin8LgQiVuySS66nfrS3S+DbpMtnxbgSWyKXxDhARIPJDjIsx6QH5qywIkHKeGeYknnsFwAUCkHqgJr9pIwXCzM8zp6TYKOB1H9df40kkSQggreIAT508jesolc6BuS6C6Mc/ftJFjV23cR1ujVYIxyTn7Hn1tTfsvnvuc30cVUQbnaKn4JY77rTvfff79rG/+Gv7z//4hpUgOFiybKltvWkLUYo1EKREbUHcH6QnxC8i2Xa/fdiVvYtwiyHurRSQbpA3LGemD862Xv4eVDzl5SJyvQ4BhONv9Zezx/Wp7/5pqnOCuOvyKwTJLy2EvwUB8psisPyCmXMYexg5Hck/B1Je6/YPvvcEsSTLHYHox5ogoEjPuRyb3oB76gaaPyub/qkuYsnCzEsCCymSAXlZtABc45jb/G3nW4csc+Z8O4Mw4DCq5gjWYZUJf/LeBHvjUJ/NzwyzEC/mRUDfAMYTKgEb5fkeRh08zHrX1dKB8ID+MSwUsYhCGnCg1eEE6wRMjKIs+UJNiWXNnsm8gesLwFBlxjk5M+zY8UPsv9JYP+L5PkQLzPXQzxB5KM9x2RYT6RkJeD8lKZLx4YXboQ7Cmp4HwE/F5a1avpioqyLLhug5iztkCHBzAd1ueXmXKA+O4R43uOcrBLfHRVwS6fOybcYiMvPf2OXAtYUz0uzM0X24alLdcyRFeQDFzaMged0IYsIZyz4MdnU6BbH2NNObdikX1xaXcc4MFO/Mm3mUWJC4ZI1cUg8I0WZiGNsB/SSEqSfSal52oCX7cR3gJjCOQqTixm0PsQtVvVbGFw3QI3eOzg+WYFu+YCaO1xq7Zdt8CEsPAOxmW7aYfjPA85ZK5oR+9ny4UPsA4b1wGw+M+FGW3mWHKPIeoCeuaRCynvEmx0XC5ChA71icKsnswSJZC9VZh2sYsU/kgkg3RHuP8zqZM30YJ94exPV01ToXdC2RUyJA+jq8WZOK7EzRoH3mi7dC7HTajh177S8+focNAmR3Ulo/BmFbXUK2F793cjYRVjDv4Vz7UYDpboqWy8pabIA+lAZ6BA7UElXpF8E19rWSCzU2d4oRlRfPeicyG/cmP+Phu26woaZSG+ygg4X7EBmTZPtPXLD9p+nomppqYUlZdvzcSeulDy8AkifUp93++s5FVpd7zDoaeYZxDq2YA4lPH8kk5v6aimKLIPYJDQziHBy9AzgHAqPtHIKScgD+ahgZJZ+1cP9IzETIEehERcXFODy2xCEeWebKm5uw/oSyDtbQLzQCYD3M/iwCMDtlSoYdPHbaxVdWooKvwwn1iY//EWT3DkfOLV68wJp5L8WMU0VcqYtNLg91SwWyDmjvH8s8X8ccLtJgDvF+Gbim5RBQn5d62sY8w93eJywqFFK9DrFOoC1bj6u1DrEA49YLdqWD7x0FnD+FiEIK/2QiqCQ2yJXLhHUygzikpYvmutJzbwghOQU0bUkMI4eC9sOT2FtqfpHL0zgPtRNz5TkpyHIvtXGOoAuH/YqiP7MgDxogswPoFZK7VqSkN0KtMX7g0mXLub/EyTHHFNAn6IFoxou9jdwBivZtgaiUm0WEiXo0tP5GM99sWsXv/IWPNw+PMiezrvNzN60YFyg8+WS+3XjTZl4vJA7zwMuv7mAPEGdbN/NgXf74268XQFwks2ZWQIowHvn5XuwrRIPo98hB3M561EBx+5T4SFsxf5b1816iIeI0h55kvejlORoAhD9+7oKLsVu0aCb71hb2Lxn8N/ZQPPdFFLD/7PmXKFXHhc9rCeP6XeDMKJGMCJpk4sIU6dWMSKyfqOQynGypaWmuK2xyKq46nHR1nOsUg9jK2tiN0yGVfaEiHhUNK3FDAufQUM6Rccypz0G2SCiX5LrGOiECP8G++gyO/Eu4TBc5d7Tc0vG4i3/yxA9s1szptoqzSz8O3pwU9lsQ4RL7afzl5uYhXErj9zeyv6DjBtJY57gwBCtaH1+mz00Ek7rxZkPyvc45R5106stbg0PGESm8lnLW8IX0mclBonWzgXOGiI5yxDwa1zqXNBB/5cXzFg6R2wAJ68siFsm5p4xIwDaI1piIFMs/U8bcM8me+9l2zlXM8cQJhyO062Ru0r5MoqQrBMj4cny5R+vyunuNAPmlR+e3/pdrBMhvfcn+V7/h/YO1/6sv6/fml33QAObvzRv9DS/k2vh47zt0zQFyjQB5rxHyQc8fv3cEyC1/v3WsBwIhe1qmLaY87jh9EFKOJnLoF5iUDjh8Hit1IIeUSeT3rl86086fPQGYNY9DjfKfKbKD6Ni+g8iA9Cys7xyy+Fw5Su0+VKbn2UwqCqEeoC6ADewoCiFl4QaoUJdNvcgNxa7I3RGDC0DdDEN8TmC1QDfdkG4ODMrDlS25uKEKIHAY5VIMwDnxPACQg2xmkWKT7R1hkYBhG9euIVYp3F5EFXSCWKM/+9SnKCN8BxKCQ+zFanLSFQdAPnywv8tWV8pL6aVCBzbPzZnlsvMVY3P6bC7qQ4A2XmsUlmup+30oKa0jAiKAjX41Rc3DSBv9ATJmcz3aUADufmuflT+50dIePkD8jZ8DjAM5HMlloNx8jkaupFmFvdkQTo3ETSWxuS/Buj2fw4IcIEOAKwK0D76zH8IlACXnGpuP0mknzgV1gOiQdhHwS2D1TRAXJ44fhhCS+n3E0omlCobckTLWX0W34JzPczjxIs7iRgiTQUDU0xwW4iltP3P6HGXEMSim/FGacbAlUsuTA6HA71JcNJlZM2wG1vfu7iEAuWewdJfYY489aq/vepGy8gCXqy5wJIz7u/0VXpsvebUBqNmbu6y4phkVqL81ALB7cYB5/svT7c+farP0uCBLQDYaw/2sA0QZ5QCXBNAfywG9ougiqssUoj96nHI5HeLAm4smxanA2EnEKLW3EnFBjE0nY0I5+To1ybEhFZZiqnQzNWZ8APUVIeAAf7kZ+LzUqyoqVy+CDiaKCJo1Zy7RHeUAoqEuDisJl8QhFF6TVWaIYlZRBnKCqE8iECV1fGK0U9wOcg9C+R4p7RUBoQ8VL4vQaIDsy8/j8C3iA+dUkusE6EfBeY7XhdoL0FsxUDUclhXJK3fFlk2R9vYB1P24LRQl1MuhXyBvAO9pkOekBYIlFvAmhZ+lQmMdFsuV7c69nky81hhf7wEAqdizMUVQccgVASLpbT+OjDwaTyNR7Wk8qeBcYHI1ILEAl0FAXcUU1EB4ylnhy2sYVX8Nv2OQcZiZlelIAqG93qAFjQD/ritFJCbXUuNe/TdSu4VycNSzo2gdESCKdKqqqkXd3OrAhx7uY5ey9yHufLknOcw7kxPjAaxRaB444Fw7nQDX5/IuuGL7aTNwEnHdAjhc6/M+ECoiXvSadRH++qFY+1cIkEB/LwdsLp4z3U4dOUj3SZutWLYSsKUC508NWd3pLraskOfci/Htw0OoP350kSiWSsrRA+8c5nmIxyG12H70xI+J4VjOAbvFZnKAjokNt+NH3rGV8+cACqEW5wCsPhZ1Jg0AZkQragkiTDEQnpOIE2MOLIZ0lfujhL9p2baSqgpKcXHS8PtVyi4nQiI9BvsOHHaKQX/cc3LUPfLxNDeevvZUu3UBzKvUewhCqY/enViUvm1t9bzGhShip9nTlI9WAmCvXX+d63UoVY9I0mRHpPgC9Hfz2sIA+AXCqJ9DEYeNAHZyMqj4WgXaihTTvezga/odUahuE+BurrHGYhjzl8D+Psa6niuN934O/QL5Yftc/4yIO83R6vGQuvfRbzxmP3l0i/3lY7lE7tELAuGo66zul3/4uy8DSszivcRyPwX2eDiyqgZHRg1kjkiIyQAket0lPJvtRIBEEMkmIqeKMSvlZwhzilxh6sxR/4dIEM0RAawbKqDtZ96Ra07rViD3XQX33qw9IkAGWZeSUlK5V62sS00AV3IvNqLeJEdeJe+8LY19V4J+JYbJ5W4Dp/NsOT5EHRmOABm3XCtO6pnPZdhNXxmPchF4A35q04jd6ceBNgtlbQCuo6VZGZRBt7Hu9fL+I7m/LXztMGT3bgfuzJu72PX1HEfBv5D4Pg+ek4uUGy9ZuoDLNMneOXCUvqiNlHnnWR3zh0QLyazRzsEGMFMCmHmptMyBSts+dAuxGkQIstapkL0PMDr3Yi0xNYgMeC8ZWdmWf7HIGgHw/RmL6cTA6XtFhMjV5cG8NwlFsq7DiHOBjDtjNL9KFav+DvfeGUsiQT76WMm4W/M3fbwPAuTduLXxn/yu4WTcFQIJiBNB5FOEIvgAdhfPm4tjctR+/uLLPA90ekEm6nUrG15Z8ClJMZbCmlhTWeIii0ovnLV1yxaxPwgjJqfW9VGoVyoRR8Ywq/MIhP/Bk+dsiHmmDjXwEL9L7/zLn5pu+06NAaD5W6g3TkeeAfX2gH5BanE/Aah6ic0agXiup7eok5ILViGIPZWX97o/XSir+33ZP1Aqnpw4GQftJgiOVnf/z+HQSYeIiIoKhwRBnCC/GmOqCHV+A9F9ZaXVtgyXZiI9Wn193dYCgVKN26SY/rW1KKAHu9stmV4A34F2O/72bsuGQCQXEjFKOyTfqDW0DwLONruresPNa62UNbqEmJx+BrrAxuHeVstOS+QVUwjM/ZVzz4fnxTkKWX8iGMy67kpGC2BMdNObIGX8JO6BL+MjiLmrF+tHJ10lRTUo5j0DrAzHQwuC7gBcbwUlnXS24CKg5DsM3UrqlFBcxDy73kkUetdYYceYNRJDU9c5BlFBYTkA/8brEKeE8Swc32333n+/tePK7cR53Mv6EywcmL1DO6XFYaGsp4Pe9tbRS1bSiPKaPRRGBuK0RixpSrylZSQCwqpQOpE5JRgw9jDvowcX6FKcoXmA5j629D66Uc7Q4UO0Uk97PWSTFvlea4O5aa3r5s+QPfdCiW28Od3m4QTcdWA3xcbN9ulPLLNY9qF9AKAD7HGHWaMkrGgTVw2wjkGXeKF466M/wpey80KA0fIBLzvT7mXNHkHmy1x54lShxfO1cWg5ls/zIooowm7csNaOEzcUBCGTjHBmjHm6mYi2KoquX9gJeEvyWs7K1bb9+FkrxkEXnh5qAZ4d9qkbMmx5arR1Ekd25mC5I5N6eGizl+XgBPOwweI8i4X4Dw1Ks/ImYjBHva2I8dvJfqYOog3OxBFY3BJbkkNnBt1x69fMsTWbF0JuNTvC3YN5di7AfyVEBiGMEJ/MhewbFlGOrU6FItY7FWxrTr3/vvusj/3cmzu323333w0JcY5nM5i90BmbT5SfPtTlICBcYooG+lSiOQcUFF50Z48U+hIiEGfU44Y+cuQIY5J+NZ7I+GSIksZq23pPlnXU0l/G9fNlrzioPQIkQw+k4569+2wmJKA64l56fQdLsK8jQ+RonZ2T5YjhYIiUPsXNAsDLwVuFKyWc9XaAn9OPQCeYtd5rGCAeMtXbC3d5PYXYucXOhRUN4SEbrj+Co1S6HGoZi4q9ncQa2YTjMYMY2dnsLyU0KKDjRYR7MHs/9dTpzOMEYJy1tL8UAfLg3TwgfPz0leZxop0ZRLFYOhfVcxYLZ04L4D3qObx1Cw/Sr/n4x0dPsA9DpMB+IQGCoJ29YiyvswmiUMIROTAi2AcGQVB6IMJi22SxOGdjQnwtkL2//vjzfEtsVFZRg/vDyy4xli4UE2PM3uGhB7axR4BIIdqzBTf2GPPbRWLPDp/KJXarkQL0DNZVuruYM7Kzp9qNuB1V9j1IrPLJE6fZG7ezXuDU5yzVxTVO5Fwloktr5vbtr0NetLq41XVrV9v58/kI18pcH0c6ZfBlrHG+7NkLGRsiQNasWWuvvf66bd6yBfdoC2vAC/bQQx+2H/3wCXv4Iw/Zs08/ZXM5Uy0nJiwRd30pnUk1RLDd9aGtzKclTvjUQXzpKy+9DAk9i+d6hVVCZO4/cMRW0T3UwvOWi2M0NJL9C3uDvIKLxChX24o165jr+omoPObcqjOJbS2A8NF+7Fx+vhOo6SzRDjmjM4b2ynp/DfTw9CAOi4yNZ09c5sgeifm8uNbNdGkWEa3mA8EX5BtjH3ngU5wLcS/5hLmYacW6hdNB0kVU7BWNwa+SHxoO7x2Bc80B8ps3J+P/5RoBcrUr9Lv979cA7old/w8a4JzYq7va83f1nz7R8THR63O13z/Rn3/1K/DeX3GNALlGgLzXCPmgx+fvHQGy7nPrx+JQHCahhpMqW3ZhPzZ1vaiF1DWRQoa0Dj1SMMahlg40yhTJXb5h8xaUiaizUbOHA3o+gXrai9grHz96DCBGygFBYQCsC2BU5ZwFlIkqciNUpdGojwW4DQBsS2HuYlcAU0RwyP2hKBRnQweMUlRWK0BVJP8tFDC6axLxCxyY4vg5KsweYiOs/ghPAJtwAGOB6XKEZKI+6mxrclnZKsYrB7yv4mB+oagFFoKIBIDNLDboCUkoPzlQtaqsE6BtWkYmXIrAokErxNlQD6DpBYiWmTPTHWj5hY4AETgxb94CFLk7XCzX9VyPaDa2P3v2OSvkvY7tecDmfbEAq/44waPDXTdRYiI4VHSeCsgxDNiIwJxoDsBJwG3FPyWizErgPdSidismHqoRVdqtt9yC4yKHotcDrhRbBeWyl6vzYtXaVXb6zAm+L4KfHWzhnGjCUedF456YBLCjpJbvf//HNmfeIkoolxNfVYvLYx9gQLpzlCTjCtC1TgWsP38h34GfikM7gdq+mdikzTdsdeTJ3rcPcI/GUEHNwP1SSG+Dt61ettgaKsvJAU+kMLPcSilCneQN2QVJkVtcYV1s2kUNhEKm/exz6fbnz+FgALkI5NAl5XMTAJ7A5HBA1niK4Ds4QIbjKBG4pYiFqUQV6LCn2CcduoW1DtDaep4iSI0bV4zKwb0VsNsVdqsgnL8VmaWDgool/bn2UppJ8SUHRa3U8q7oXONvyKZwXX9EV8F1uIS8QAsqADIuFZe5Mm8p6BXjUMs9OAdQkpwsIEXRBpFcuzJ3qFFHgw6ycmsIqJadv4GOkEHGdhqHdy9A/ikc3hSHdfTocQ712RyOKGhHLaqycYH5GvMfuiXRjp5EPY66UaXt40ZDSiK5j20cpn05VOsALOeTyBEB7+OFz76AGYFcHwGDQquGAd/Im0dFriz6SZB95YB86rRJB2SYyzj2hWysVywDQKd6blRuro6eXhGPXEMBfsP8r6Ka1Bei6DT1vARxz6SY1LXUtRNAPQL4pVJugcotAKnqw1FRtsqVPQG3vcmablCWvuJBuD5jjNlODvVo6VHakiEP+ZHOs1pIR0srB+dsQFjl2IsAuUjm9bwFSxwRUgBQKwIkkrlG91jdDQKpv/DhGPvqT2uJMQmiUD3eZmal2YE9b+Jea7Bbt95C70Y531tK1niyez0VkG4qQQ+mF6AXBagAx3AKLqu471IBTsvKYR4MRvVa6u6d4qbaO5qJbNhEt9BZS2GuFIGpDhCp91TqqRisKNR+nUTiFJDnLLImHeVpJWCdcvTLIIDUDVEDuNMCYJ+amY5C8iIumqk2mefwyLGTrn/i0c+QM8LHP/6gnHsK6cB9kcsiHJBMU0956UUO8rhNAG6mz5jBtZqBO2unXeLQvh4wdQCQfydAeg4RSS0QIGNMWCK4oiC8RG6on6OP56oBoksl4HI7CYwJgYwJYmzpHrVwD1R8L1JYz10Enxdx4stz2ouqXJi3yIVBFaXzp5Nx3M14DOb1StWbrCJzlM//+Z3v2is/uNe++fMunD+hjhRR7NswkSXPAExMRdkbDFAl50cIf4eG0EsBkFdJbIwITalIFYPSxTrUwjOm50SvV5EaiqO7QoB0M9crNk5ReYM8h+oMCoB4DuH1dPOe5UpRiWgp4IkIkEty7kEMhjJ2NTYrINxDAYQUy6gyU+cAeU8ChHGneDBFNV1xgfDs0Ah+joTvAAAgAElEQVRiz/7VVLvrGxXObSaCL4CBsmLBLLuYe8Lm0WcQiax7Ml0eUcxxUYDC/QDZEnS2sb6dO5PLewi2ZWs3WhXj9RLRisqGf337K9zraZYzM9s5QE4TK6jIjBHA9OnEyvgxdo/v34/Sd4qdwjWVzpgoJJJQkSMCV+65+3ZrAGzxpPxbkUx73j7F8wdBqkgwrsExyMVR7kEMBfGJuJJOEbnYxdqnSEEP1mURIHrGBcg5Quiy4vR/gwD5dRFY6M0hzejkQH3tifI8U04hXtaRI8eYl+NYgxNdtIs3r7sX0DKB51UESCPRO2M4JCNoA1/AtdQ6LLC6mOe1CqDPl7LZEboRAsLirLy+2YIhb998623KzzMZd172x3fGorxH1T0TMruzgXV7EgXVgO+QckyJkAGQwDxz3oB7coD044itpRcriu6xNlwpfcz5RZVldLBQ3g1p3UzcWAol60uI/Gtj3uhWfxNjStFuKoJ2EWQ4UYsgcBWrefpsvq1YNMdWzUrlZ3da24i3vXnguPkA/k8CQJ1PpM/kCIDPqgLrRSSSAMhcDfHbD+BWUNpgDSzE9c3EXsX6ks+/2o7kXbRSAEsV+6qzqgUweeHs6TaIOlousT6UzOrR8WCSlQs1gPVHe0I9Q2GAvH18fZT3GL0XRNegzgenp2SbovN+T6slIqi8DbdWex8F5yOO9K1qoLuF67R5Bvpz5sLUWVMs7yzze1qmvXO8yE6TmlpIqXctBoqViyfblz5+r+3d+6JNnpMC2XfE7qEnI5JJqeICRB/jcxLAseafEeYaDy8iEhu77Wgu5fQ4UgLjoqwNV88gz1YW3Ttp6YmQswGsY7gnEb0cPvaORUUHMmeuBgilV4Geg/CgGJt391RrerOR+1eGQ8UbFw3ODywtzfSllF1sgaRqt09/7l47ggDoXDG5/RCcmpfvvGGlBTBntSOqaCReLoA9WB/ziPYYoyjeQyfhhilqx8ERbheJpSoFzzzfChENAdImUL2G/SSfE6T9vb+eZ6khnpZLT1kwz3kbTIrG2FQcY5qf/aIS7CuP5tKtB3HQ52fvNI1ZHXNyG/uNlYuCbLJ/D87BOywUguosCv7TpYN2+CKdImsCbcPKOeZTfdZimYfjfOOtvI5Sb4iuIvZro+zdW3HhFFUN8DcvhPe2ZE6qtRWW26Nf/ZIVt5VaO3P3wcMn3NydQ5xVGcSsurcUVSrHQxqAfzNEXwH7pzD25y3M5zNwN82ZPcv273vLZhIXJfdASkqSvXPwoC1k7GtOqWIfKJIgjLla85aA6RL2V3KcejHuFi5a5NzgmoOOQ3K1K8qL2NchYgW3PTjTWiv9eR04GbnfPax3ITiXOnhmCgCsRxHNeCAaamBPFMI8nzVjJmXudFTQ7aU5MQhH9xBreAURW3IdSu3vz33rhPxshhRRXFIYkUoeuPX6+7TXgezCJnOW0u1+9vY1xGnOQTimNb0XoqSbn6WuFREactFt3rzZxXvJ6V7Eewrlebv+xnHX0a9+PP9aG31AXY7wEBGv/Vk/ezLtdV0vF2Pej7lPbkcxk0tYHy4CvEs0pj1AJEC9H+cvkZcZRGeVQbiotzAIgqabva/2fCPsBxWlG8+8GB1GZCV7IDkjorie6bgEwxELaf8pUVc5Y7msttkRIJNYm0ZwWy7kuZ2Fkw4jvZ04V0ApYwiOsjorqqizBvZ/IpnkypgK0d9MdNXNECAVRGtNxVlWcL6QvQcECOeSMM5yjeyH2rhfG667zm7acKN9+yffsWLOTvXstx986EF3Hd7ctcs5NdYiatO+WvshCfS0719MZ+OPfvIT5wSRO+KFF57nrHSzvfHGDrvz9ttcj+IM+l7UwbeTiOM7ID5ef+FpWzRvtutDm8L9Ftmjn6f5TiKnLvYGC0g26MS9tu8gQii6JDshtStw3GksJUCg/ZwOFMV3KoZLBEgtr0suPG/GajJucZ0htEcQAaaYM8WZqe9l3qJlhg+YebjNdf65vSWu9x4c7T5E5VWW4UDqgZBOns4eM8z+7JOfZ34JdO6/9ClZfB1nXaUeXI7jvEKAaBxdAS6uESATgwivESATu34f9HdfDWD+oH//H/rP/6ABzolen4ne34l+/0Svz9V+/0R//kSv7zUC5BoBco0AGb8CLrFi5WfXj61CEUlDB05vcloBkuTOOEOOqQcbvijF2HCAkKr7tX9cQJFegS3moKyS5FJAQimnBV6pl0GxKyr8JazI5ZAPAIArBqsBEqEDUCIMla8yoZWprQgsqZ90AFLEicBgbSgTUHtpQy9VZB+HiCAA2WY27sGAXioTHA72dNnBGWxE/QBu6lHp+6GyiQZcTUMdX0k/QwQb/s6WBsgCL1TgC4k9iLBXX/k5J/QAYn9Q5fiFUq5bZhuuX88JlosAgtIrUJffN8LGWmRDBTEiIkA8OQz1qsSZ351FxmxrA6p9lMctvCd1CoTSb5HPxn7ddRsBFbFGc4DZ+eYuYifCrOHJ69yFzvrsWWfb78et4kGOdsaUVJwMzS4/PwSwMZENugfvX3aNSIALAdoqet218w1ycGvtjttvd4WRFRygFDmThyNH0UW33nYbat4SNRHzcwdd6a6ytZMB6EMhFQSsBFHi+dLLr9nGTVsAZlEgyukCcKROACm60wD6dZ0FNumeqBDcQ4cMgA9ZwSM4VKVyrUOIBTpfmA+gWgew5oeaNgkwPRtlZK1sAihqY+zVl3YSX4CqMyTK+gglaxMYD0gYzn154k8S7NPPd+MAiba6Cl4zh0fVL08GXO0n4iUYsNBzGPU592IqUWMqV86AlFHEgh+AvQ4sPcQIDQ15cW+qnYtDETVSmsVyUIojRkAW/yis6i2owQoLCxyYpHGTykFH0Twa1yIT9LlqrmsYh1Fl8yq3X4E2PcRHHUbVlT19JgdvP8DXXpcJrM6JelwdgRAAYQDt03BEFNJXEc0z0MSBXRFbMfyzFOkiX1o4eMXwOvS5DoiP2RTYKyf7JKRSfEIKEWQotAE9YwAJRLA0ATor+/mWrfRPdE1lrL4McEaBK2SUYgp0QJvGgbYAgipUxeR8rQgQ5b4LiG0idzqS8aZS6mHGbzs/OwpnTyPOAMnZc8njbiF+4Do6GII5/HYDpKiTQd0PnbzHYZ7TMp4jf67LZEinDg7Lg1z/JK5bC4SOL2PUm9cSFxsF2A9CBdmi7GP9DimCu7huiiErB+hX74fGioD1Dg5sij5S34JIH38IpT65ShgTmmdUnh0EGZEJQVTOczsFgkbq/n37D1Aw2uUcJOXMK1tv3YYq77ADB8JQqgsI5yU7oubz90fb156sITqO0kpUwzrInz5KBwzgyza+7yxZ2Pn0gCQmU/7MPZUy3heiNxowqpps9MypU5z7LD//vOspWb/uettPJnQsMR4C9gcBmtsACBYsmAvgjEuKToaG2moiAePc/VYXgxwH6sVQ18YZgOxaHEqbKYW9VFJB3FIgStVWnqUySJJ4VPocYAExLqBiTOTgXsNhX102f3JbDO+Dr+fZEwAxC4KjGvXjPMAj/Y4EIgiPHHwH8mqMsR7tVMbpECj9gIHnAEcT6RxJgqz+5n9+2xajxBUZ1Y9bQdGDscypcoCkUCYuglvAgw+gmhwxAlmU560/HbhalKEt1wfJJw7EjwEonkwZsIg2KXlFwOp9jwJK9AEg1zJXNwAEB/IMKf86a1o2PR1kdq8ed0bo4ys/bnD3XqDN8FA3XS8XuL4xuNDiXb+ObqbKZ6OYa5S9rdg5bVMieIZEQkpN2QrRotgQAWKKDQmDmBEQMAiQIAeISn5FcIqQEhGSxHuexNokhalcJieOn3DvtwOgox0yXxFQicmTrRRgYhIghgpq9Tm5B65skcY3s1of3HLpHCAismSDuEKAPPuFrHff551fQxHtohuHIThCrYXYlEWARZkpsZC+gL7REPhVxCTyJwdSIzY63KlAI7j/DYyVN3BR3nX7vQwPX/K+Cx2oEgBIshj3xwBq9FCIqtKyOsi6GssCUCok1zwFUlZrzRHmlnbe23TC+jMhEb/x2DfsoQfvdwW3Y3xvCH1NvCyrrO6km6bUPZ+NgILegIVBkIohxH3kQ7oM8N46ud6KqfSQEpjrLc/LeDTY5YirX+MAEYn7/U9Pee9S9N/SAXKFAHFAz/gtMA/mC3UiDUJuKPImDMAuHCK6vLzSxZZoLhM4JoWx5hgB+wI6YyNDWGN7bGZmilN0BzJm0lD19jI3XWB+8PYlRi0OEQBK5x3EnKzAUZWHajuVtXqEufBPIEAuVMZaejJxniUXiMqMs/17dtt05kvl6DOQJfvFkUC3A71FccxdzTz3A7hutu94k3U4hFz8cJsE+68Y3ULmmz/75KdwGzAX87wEss/o5rVcunSJXPql7JWi3ZgsANisQUm/m06YhfSE3HXdIhxCKMSDoi0fwKwYgFKEYCdj7Z4t62yorsiiE3EMEHPZxDzUMwQBUtZkFc24evjF4RABnQgu6tsh6HHfjbDHS8dBWIuow4dOhXiK1SMYMxJneMvNw8Mgt6NASMW6+DCfTUmMswEK22Nw48SE+tkw7j3FR/UgTiipJ6IzKNIK6jutmT6wi7X9xJ4yBnmuhukj2ZDO/NY9YmkLs+3Y0QL70JIZdvjkecvr97FcHAnnWbLWLYu3r/zZR+zll5+ybzxTbn/PM7ZleoKFUlpdU4zTAhKhHZEMgUeIHsLoT+q0fID+FhkecUaEcB+buRd9AP3/l73zgO/7rO/8V3vvvYcl25Jl2fLeM7az904gIZAAoYWQNFDaAuVaCpRxQKGQUCgjZJO9nMQj3kOWbdmyZe2999669+dxTHMcV/cafEnv7Lz8cjyk////+z2/Z3xm7lyIIWLFfHivQXSk9UEet9C1sn7jMvYDEHxS53P/E6NTrYk93/o/X2pdbyBu8B/D0dNh3c1EDFa0WvlJ4pYgSWYD6FcQGVSPS2QUAJ46OPvVT262ESI0e1hDq09VMx/xHnC09iAgSWUc9NTT34YLJzFtpr1dWm1l2CxO0QPfr/0Yy+kkqn7v4V7LBdf+7n0LzKezGuIE12Yxaw+RYkwblsbPBEQWCnUb8+R+jwTYA4+dMHZf1orrae6CJGsmOtWfa/DtzyyzmcNt9Lb42YnWSfvB02U2gLtk3ZoIW5cN4T/Qbdk+CE4oLS/VvqSOLgKGbz0xZVV8w7Ub6HkjNunWK3Ays6Y1NNbYaCxl6cS01jWO2+pV810cZGtjNQQjvVfolxSr6YlYqZ4xp64/Dwkf2GPIibV6zSpIW3/W4iLbINKJ6KwB1g4JKKSO92VvocjEYZ6hnDm5TnglR8jeffsgPxaf7SyDEJfgpLSE+Y81uJtunxCcC1d/hD1oDU5ror281SPIczOOYEvrLpOxvfXG25xHPG0lZdmKixuCMBNQfv999zj3Sl1VGfsOOS9YS5jzelgn5exVedYwpKQ/UZmhgM797Olqq1nr2iZsztzFrBs1CDMAvxHt+LBX74CUWbdpo1VDBjayH1NEZwdj9N5777PtO3e4979uU7hbK9589ewetIs9iqKtBKKLLNG+Zgb7PIkFTjMPSOgkd0gza/hMSErtJb2Z8yQUkYtX64zWKJXE6/tpLfVA9CBntPacVQDvEq7MYS9xmv1qBWQfaahuvxIHAR8FEZ+CAyaBPe00fWjdvO8AuSlZZyTqev1tYm2JcGvDgaBS9RxIr3DfMVu9diXXcdoe+dffmhfPehPxTdW4y7Ihl7pxWOueprJnePbpx+22W65z57BE9o7N7Ll7IEU7IQC6eM+KGpNQSCXvN99yi9s//e53nNN4Jkf48+vp3Nh74KBzZ2v90X6snnPbQlx/csfouumstQgnkYQXjz/+uDu/XHvNVS4yq7amChcgYiTGlQrStZ85jDv4tltutF8RjfXt//Z112mSDEn0Bu56Lfd333Mv5eZvch9bmCf6LQ9H5mn2bqmZ2a7rRDHOcijpfr7xxhtEVG525wo5us/+fotzwT766KP24EMPsdevcA4nCZ48OAuXMoaWLF/FvewiArnMiWx8Ob9O434bHpjA/Q/36BWGmyncHnrgbzCh0cHnB2lufpwzzu513kuAaDy9lwi5SID8e/DO+f/uIgFy/mv0Qf6L8wHMH+R7+6/w2h80AH++a/R+7+/7/fr3e33O9/rv9/uf7/qd7+8vEiAXCZB/b4xc6PH5oXOAfOQnn5yOJju/v0eA/BSOAFT1HB6PoAyVMniQHbN6Lt74+mK754c1Njs5gtztLAcoJQtcYoM+ANApOXYLqkaVzGYRRdGDkmaaKBiRICOARooyCeHAM4gSSs6F0XdjrvoFqqHa1eFHim51ACi7XcrdNjb+gxxIRIxo86zOBZ84yA0A3CzyhuVAkdo9ijz3JNTHo2x+h/rPlr7K3p5G/EUMrggVdTfU11BAfRBwJJTDBj0eqChjE2MtC1CzD2dGG86ISFRJgRxCkslFFwDVCoEgUImdNqB+GIcygHS+rwBJfdYe3oeihCJxwSTwNQJ7w3CqlHJ4keorAHBGyupT/zjXZj501Kl3PNmEZ1GKLbC6DzBW7g8vAGGRICpw9wfIS8XZ0M0hp5Br3MiBaiPFwStXrLA9KH2bUBnKcZDMAVF2826cDvVE6/hDIKSjdFUPgvc06tPaaiKqclyU0/e+90/0lFwP6VPvCILDRw5bZka6i2UK4T36c3DV95RKVYeQQcpXpaZVBJjU+IlJyU7NdPjIIQ4GlRAOkTYP8CSZQ00UYGQPBFUsfQ395J7v4Br3E8/RKDUYKuxRlb1/rcCu/GYxB5f5Fgqg5g+ZsfXVl20OKjFvwKl03EeKnsjngBUAIaXc6XDuodRoAYDTUqJPK4IFdW1ZOS4TDhJydzSg5peybt2lRIkQn6ODVJh6QziYHj9+3P2qw4IORzowCiBtpnRR6nF9TnUmnOuvUN75IAfIakCQmQCIJdz/KL6mFkW6DupBHDBFdDDcXbeHlObhHMgVbaASbUVDyaUxyP2IAnxTabmU6AKIpSjUoaik5JTLxe7CdbFgAQcy3kMlsR7KiZbL5CN3zrL2jgzbvn2bU7UnAHqHoOLWoUdKMT/GhtS5Kj/24f9VVK4i7n5IihSeGwHUul5tjL1o3rPiSxq453WAg4qpWbF4qSOrBiAXpLJXkbxALYGh6kUQEKz84lQIiT6iTQ4VHbECDo4iQARCJCURP0GEmh+fV4f7WABsqemlFpRPpxgiUCWYaTybJagv/VCwqlhZWflyB3QpOgkwsx6wSA4guXr8+ZzxADvzycU/TjSb4hmK6NDQnJM5Y6aVUBYuYnXuvAJXvh4F0ekizwDnlMP94G2R9q1f1vKsx9ic7DSbxbMuB0g8BFI0gGgXcUK1dU281yQIlEGX0a1ILzlAashET2DszZo1015/fatzshXMX4xD4RkcH1fbW29BZJKHPYxKct361cQ8UZQJ+KLoPXVydHDt4xkj0USUdAO6KKP6SNExR4B08Z6vveFWyB4PAJA9KAE7iE9jHNJnoqJ5ZUirALSTg/DXHlxgP3wMIB4gTARFJgTgzMw0lNeUsPL8hEJ6KYZGsVsj/Ory02GeFL8WgOLTi3lWEVp+OFfeIetcILA/4Fo93Rq9iq2C7MjAaTKKUreCuUlzrMq/lVcdwDMawlwrMkuknroHJiEn5Ujzw6ITiFrdG1Jymj/LAZyRUy7a9WqQuc74PbD/gIvLUJfBuvUbnOpXBPivHn/KuYsWkNv/rc/NtC/+FDCHZ0cEzhgRGgtxzxWics6AtPGBoNDco44OdTVJwa+5VV0f2cxhAnRUht7P+PHn2VOESRjzqp43FdiGMJYEDA3yfLZzTyJVUA8JKIJSBG81xHETcYX6rH6KZnH3h/mfvicR1lKtyj3jz/qiclj1CWkjoPVIC7Z+qghcBqtJ5iAfJgHlxj/xUIbd/A8nHXmseBHNlepOUkyYHDMqjZ6TlWLJgEyh/kROJZArTh/FSHcbjpQyCMw41qdwJyKYACh/+YVXbd3qjax90a6rSOPPH8B/w8a1fF6cWXqeGzpdn04VcYExuJcmUOUmEy8mdbPU/N4QUeqWeXvbNtuyeSMFu0Rncb2nUDAPQPyUlTfzudTx42vH6LnyYZz4s84LCG/n+ypCCyrefT9vrr/y6jUnyMUosM6xQbo+78ZfOV6CuUUbfxWif/LHte737s/fjQc7t6nS10jwoN97vRuVJeJExIZ6J35PePC16gB5LwFyrgR9nLVBEU1Se4uq0tp51i2nrh7cfwCvAsv0Gv6st5JjTOHaROdtwYxnxURpfVxEH43W+m7GrZxfHcRXjRGRWdlAsfMocUOKjGPdm+bfPnhXij23fcSWQoJ6IjTw5L620L+0F1X77TfdADTFPAbQWHHoIPuSTJwgPczD/nRvVfK9pQBmfeZ99YhMZvwms77LVbGYeJwzJSWAyHFOsT7E86jC8rmQWCMAosMQmCW4eZogLPsh/3wB3D9759XM5whPwhPsDGOhf8KT9b/BWqrP2F/92cctaKoPZJ2oK4DZVua9umZIXAC1wtOsm8wPvC3Xq+RL98RqMuyreS7UfSPSsb2tmai2LPoniL7jWsnhpDlNHU4SttTjaPPH3ZbKuu9PHFLYZL/F8J48cZVhyWPPN07s1bBV4EpoB9CbCI4m3qod1XQEzxgdP5WtdunsIHcv+iD+U+hEicZVUFZVZ4cx5tbAhR4sN7v5ap6rDavspZeetXdODttXvrDe1icH2WgN+yrcjD7c+UFU2X0UP4+wl2uFUKhppT+Ar/eLYj9C75K3XJGMlY/edbsdPrzXzd3e5CQN8Lz0j/QSB0qZepCPI4NbuOe+iGM6uFfXf2WLDWynN2eoxXUFeHN9i/YVE1snApi5gL3LrHn0O1WdsrLaViL7zL7y8KXmyzzbz7qr3gh1QzW24HJkXMfTWRNOkT2zKfNsnD0H6dPLM3qaN3sSF0iTF6XGEAD9RMZelm/2pWvybbqxxGJC6OjCdXKm2pmObXkOhDDr/pHyXitYU2BdY4H2Nz/da7sBtPEOEV+bYWeOVxsGaXv4qli7NRtSkwerdtDXfvPWcdtZxTMdY/aRa2fabEi4DJyITJhWS8fCLnpNRhi/9cSPlVQM4rylVyM/zYq2nrK/vGOp7We/2MI6WAyphbnDNm/OwQUEaMu9C+MaRuIkCEa4UwEpEMi+owcCgy0ghAOulLWr7cChA0QhXQbYzXrG1ylKKYx1XGMuCjBeAoS9rCOKidWeLR5CWHFCJ3CFityrgaTWHlgq/6E+T9zI27i3xDUhxLnkxkybHky2Uc4vQ6yPEYwrdTSMMsZ9cKK/s/cA7lYvm09kpB9z3a8ef8KyIfxEii6aP5e5ln8Pwal+HPVRKUpV5Iw620YRRU0iNOnGTePDe26kR2do2A+HyhznJJVQpACC5sePPgIBVYCLLsmWrFzuuq9U5q4ukyW4VxasONvbsXtbr+vxUETqlPY+rMse7ON0LRQh1sZ5Y+ny5W4def6ll1jTRTq2cz0S3Fp4zgWjCFzt1+WI1xQrF7LmSpEginuNZ9+o9UpnBxEh4XqGEcPswEEuN4wcybGsJ2uWLrCG8hJLox/ES9GYCDuaGNDz2ZuWlFba3kNHLRXHcgOE7qp1G3HK4GrpbnBJAUHhMdbQ3mcvv/UOEcERNjTlBcHLHpu95CzK6n044Dz37JOWlzPDNqxbyeyM2IV9bnlZFWsfThjeq4Q9mvzHEX+JpJlLLObWN992jk91ac2YOZtCcdxOrOHjCHlOEom1YcNaoqcOOIeL9tEVODvVtaI4tYe/8AU3719zzdV873H2OfHEW/3OrqZwvQmXVSF9WQ888AAxW5323W9/y/7xG1/H/VXuhEQ73n7bJR08+BdftJ/+7OecDdPt7Xf2WXhMouXmL0QINMB5sJueI6KKGUv93Hs5O2LY+0m0IxHICONdRJWiQLex/t5zzz3sZY8yfiHLGLvaKzcSzTaTPY0cijq/SEwi57gH5PQgkWKdbUoJkAAs0BEgffTyREUkE2N71gHvrRzl9zhA/pAA+fcBjPNHYJ0PQPs/+fvfr/vnMrvesyf4P/k+7/235wMY/7Pf99zXXSRA3u8VfH9ff6Hv7/t7d//vf/WFB0D/TRj3//7V/K/3Cc87//1/XoJ+oZ+PD3rEXPjPdy5I+99cq3+MlPtTXIc/tv9weMN7fnjc8IN7pn1wEIyiqJRqVUCzAJlWgMtZs+c4BfbTD9MP8rnddttN11tXA8pCFGFS1QdBZAiVaQW8DQRAFYhVhiskiMObL+BnAL/WoKRRPrrAZakAFbMTBHDcCaAbwq+KNFHMhpSmujQiOxR3VY99OxY1lw8gdZsUxhwWpI70QU04G5WxVMNtgMkCcxexYRcAOQ5I0N7SCPCPHR1XwaKCOZAp3ajnMwDAauzY0TMo+ScpBExD3dMCIEsBKYfZDMppW3Ay1EPS6NC6kjJVFfOqtHDnnr3OAeIBWLKaIr1QACkpi0oBZuUQ0CErIirGdR0oriWWw4pKtPsA1lSG6ANIe+a7823mg0Uc9EAAUZTF4kgJ4kCjCKAxDqGeKBU92AjHs3GWw0OKtBYOIioOVB/JZlRGAi2ff/ZZrPhjfJ5ZKMlFLlFAregMEKAUwLQ+gLVQ1FbBHPQFmAr88+e+bH1rB1EE8wFcWyBrolzMjYguKfnVh6DYJUX+JALONmD1LihYzKG1kOiceHuNMu+lWO29APSCOCQfRcUn9XIIRawiKmI4+GZh+w4nA7wZldiJk2V2+FiJxdFtUMt9qyN7+MDPr7HPPknhN/fYEwUeGTGoI9tsScFcDpjkMAvNwlmgaKzsNEroAZQCuVYhKHjldhA4Ns11mOKeHztG/i/2dLkrdBBQ2a16MnSIVkSH9toqy5SbRcXmilNQz4wAW4HH+swCNKWWm0HcmcqgpfUEq1MAACAASURBVMST26kb0MsXoKobC/9BPn8OcVFS4Akclqp4COJrCGJAXx/KtYggisCp8lBxCc9TFITAY703xSMFy3HCYW6Kk4viMEoAu3Ro0wFKvQ1JKJA9iTnRoUqAbxz3eMvmcGKMUPQB4CiKaBwHjMgQ11uhwlAAaX1ekTlyiKh8Wh0hci8pEiSaZ0fxTMEcekV2TPI51aXTg5MlFHCgloiBcMgeHboV91DL8y0SSHErisVJA8DrBMDrVqcIh/NsDnSNWPybUdLpvnsSeaLxIrBRMUq6dnreW1A7d6ivgjEjV4kcCP0qWOf7yhWgvokurm8rn7OJcRHIZ5PaUBEiKnVftHAB15I4Lu5HD99HxIxcZ6vJed4NiKG86Fk5Oa4gUyCzCBBFDjx8Z6x99zEK3uMjUGfH0S8DGcNclsy1bAPck1toksN5OA6louPFPJ/xkHkQbQAxjU11/OrLwZcyc0Cz+PgknAx0A6DcFcgsh5HcFk+hZLyVKCEREXKYiZDLoO9FBakCX3U9RNr6AlyUEtXVxLzkqf4bCpHjcPz0Qyh6+RDfBAAdE40LRPF+KBw7cIF96u4k+ynvPxA1pkrZL798EyrXYuY1CBPmiRTiXKZwRnUBaE5wbfo4JGdnz3I9QA3cu2AAyWgKnEUSCdhX4bocDkMQHCGA2P3MyQIl5GIS0Sb1qAgFudfUyxRHfJ36HqRqPHrsmIuMC4V8VHfEKCRxCFF3+v8RQM4wvl6kRwf3L5nOmGQA4jDI59279zpiTy6UXECMp+hjKEE1OZNcbcWXnSgts1///TL7yq/aGLddrutgFuDGDiKGfBgfIr1c6TxjqhGwVWpzjUkVuCcB7gv8kRtCrjU/xooITDmkzpWgayypj0NE4CTXSGpjkedyYaUzN5WXleM6KXPdHgmp6YzDgbNRJwBeAuk0RmXsYBZ240rqUpf15Q7sZ8mPs7+KC1fcnNmTDybb7d8m6hDgyJEk6gxxX0evjEp6IWV6iABZtWgeLrk65jW6CIgCyqT/SIREHxGMKVLSM58oDimMZ6ipDlU5Ge0zs2ZDePbZmxAgH73rTsiMrfQ8rHZOzPb2AcQHhY4IXb5ssZsX3qE7Z9mq1bw5f/vlb59w5avpPMeHD+23j9x+MyBKKwQ78yWq6BoU6mfO1Lj+n0yECnkLF9tRFPCvvLXdRWANMD8rtjKEeSQEoktEkYA5rdGBEEQaK//eEUZdIPpx3z/VXBACZExdTvw8R4AIpNcc4vIp+ekCE3mDikTUfOkBYav+k2hcoQm4QCIpAc/HyXmKrPZM1scpgLZClL1SRh8sOmHxaVkoukNsSJFozK2fvjHMHnu11+68Isx2Fnoxl+XaIQC4VgC1WQgZ1q6EUfgjP6YbcBswn00x6BS72MX8O8G1jVYHAHP3Ykrq23Bv9gK8iojpbKVfgTlvks6mHHqP/Bmb2wEsqyFsNwMe17M/yYTkzYkPdVn3G6++xSb8QuxwcSmurUobaG+yv/7Lz5EhVWFI1ylyaOZ7dqJG7yd+atBO17K28VyHIQiZYMzGxsU74uMMkXDpWbNwAOK6ZQ+iWBxFnUZA2E3SseEHY9LAvDLlHWDNFLL3Q9TNSk+yWE9iHz3pBpkYsAmiRseJ3elGwdw17m+FFZBtzO3TITFWBrDf2E6Bd4yXJXEPFuJ66m5rMl8inVoQnVy7imJsnBbf/HWNRcxkiBLRtYhy9pnMm88+85R5hfrYA5+4zSI6cL92Mgd0tAK8T9JbMwQAS4Qj3EsbLgkqTmyUualfcY7cex+IpvyCfJ4XdcoNO9Jqgp+R7HviEMZMewzaipW4CyBbJ0R4UVLeiLhk/arFOIjx5o62E5HGfELWT1VJncH3WG8XRdQIErohxGewt9wNsXL69Lh9/cvEzLEfLIO4jyeiUve3uQ23G64KOtgtKcSPeCvmd1xGg0QJ7Syrt731g5APuCJaRwzeyOIxRH7qmkybG9RjSd7EK7J/GUZQMjIGyby71+BRIJiTbII1/NevlNlUFF+QnGc/eLkIokmrEIA681Mk26sMpqGf/tk8C2KeaR0Ysw7PYHum8LSdamFFY4+1LtvP7pqZaJE+49ZCr9SbxYNWwwRWO0jkWv2YFcwOsxtWz7Ztjx20ey5L4NpO2E7cO28cw0UECJs9I4AILIg+Cs1TE5mH2RN4shdU/JP6/lQ80su+Yxx0fpA/W0L5uSIVQ7n/vkTQJaC4l6MvifVDQL5IUXWyyWGmOFP9Xi4IRV+VV1Q4ciKEOV8ilrCAeEBkHMAiInHV5a1mve/Aycs9mVIkGnsOdZ7FMKaHAZurWP99IJwGWQO1Fp4BtI5FcJFO9O08HMxTCJqm2X/rYNTCvj2G50Lxnpr9A9hfDNPX1M8eNojP10DfTieRbjNm5jmB0yjPS1Zuju3CqRLEXlBwfjzkZjRr6aHCQ3bHvfR/8OPgrgEERbjfWZ86mAskmpBjIAnHpJy16rOrhazIZl+v/XkJheknTp1ya4nIjzz2oYcQC3Sz1w/k+mqtVvTwYf7s+utv5JxwhK6gM06YM0LXxvXXX0P8VBsOg3JbvhRChb3tq0T1jjLXhbImihxYTwRYMNfPc7Tf6ipKcXSnOddLVTXdeJwZege5lmS8KfpqCoeR9nTBrL1+k4MQJUSDEacYlZBmb+06YEGRcdYNGZmAmEG9LyK1ZuCc+9EPv8deOJQI4muY+4Y416Tbrl17iDydQexgNdGeOB1Yx7QnEVmRkzuHz3KUHjOKw5kPm3HTJaZkMLb87Qh7t49/4l7Xh6XINN2rK6++2h559F/spltudfv8f/jGN52Y66677nJ9Y3/5xS/QJbLOsrNmIH7b7kiWRUuW22uvvWZluFBvJSbrRPFRW7NyJcXqT3K5vWwNRM8bb22zZSvX4YDZyRpI5x+dKp7qnmN+UaxaKuuGxBgduFjUjefJ4JbDQ+SdiztmLCm+TR02IsrkytDf672NcZac5Cyj2GF//q2c6XLSSlATzLozDnM41E9EtE+E3X3n/TYjjTmsBVHKuC9/jxOG84Dbabwr0nBL3x/8//8ePLhIgJwPWDkvAHjWi3rxxwW6AhcJkAt0Yf+D3/ZCA6AX7+9/8EZ8QP/svPPfRQLkA7oz/3de9kI//2dbRM8iCBdCIPHeq/QfIkCu/N7HpkV+jHKASEYJI2W5lLMHyNROBqB98vMcyu5701YQq7KYA2Vt2Ql79snH7M47biNeI4RzdrMDhAQ8CeRVvE89IFYkoJwKfpW5LjLEl021ohxkG1d5dysb9AhAFhEgirPxUW6ADh0c/ARmK8pHsRDBEB/9gDDKnG8A2B6Hc1m4cJHr6aghszUa8kGEiVTvcbzv4qNHbHZ2hg1Q0Ll0MYXFlGyo32QAQmTP7sMAEbyYF2o/Ym2mcRvMypvNhj3cbcKVwx0IiJkEKCgCJDQMNwcxWNqIS0WWPz8fp0ksJEE9kRu1qMmbHHimMmOp3NVL4KX3LrD+XfVr2X+fb5l/fthFHPkCXstBINBKsR0JqIcmUJjpYFFNJ0AqB8MwgMp4irNriL8pAaSRSiw/HyCRQ/1eHCALcCekcnCsBLDAhX62sBbgPRswpkNKNY5hYZA04Rw2RSB1k0suIDkgKIyDY7PblEtxFYoCDFGSy1MP5T7uJmJo/jyUXxAY+fxaTAeDVM3dHABHABAi6OgQKNgGaKrDzSSH6wyKKL04PIbxHqNRH8/KzuHrztjjTz5rsYydStwHnryX17+3zu784Wl38PMag7QBQI3i9VVEOUImdADRG2kJxCYB+uZRJulBRIk3RIVieM4WMuJNUtwQH7jkdDVjYcrF+QgIiwPQqC0vg9BJdmpOKffqsJwrW1iRAhpXfur70HgCwO7iMJtMbIwOsIoVE7AugFUKMzkPREpIgaYohIVkVE8KUOGncomDOHxKxasODDlQ5M6Qg0akxxSgUh8xCIG8nuKKQrmPKjQfh3zpJi5NAJgUY4moBBVdVMlzMYu8/g4cTGdQCmtgqHj+/s8stN17RNgw0DnoyBEg1VcURM84gJSuSQifQ0SBJGEpxIupJL6acSpCQer8KQ5feh/jfGYRelJP60A8yiEW6gKAB4ISYLqL96XoGAH+GseKAhPgXE5UgifXfU7+XPeslnJ9q1Gx5QEYBKMcDuT1g1BTqnTb9X4QbVeBileug/CoaOIbAPa4rgFcA8UvqZzeX+o/Pp8fkUY1KJZVoq2OApE5KoyePXu2UwgqB1yqPhFQq9esd/dEfTyRfF8Vi+prBHBOqYSZ6/KFO+LsJ893OOdTDIrQ3BnJVlNKFwLxUhHEWNXzXg4eKiLiKY7nPNYRr3n5uQAulSjFcTyp0IMJOZj3Xl1dzxiRcweXgJ5/QJdUCoK3b3+Te5buFMuKgKpw6vsod5+9eR8hvG+BBwM4TARm7Ny11xEf9QAw8ZQdDwPYCbwepwSpHwJDpKT2EbffFGLf+adTjINsrqfIk5OoFbcQLXiamJgem5ubzTNDzwok4TBqZHVZDADI+UKuDHEvRwB0AnGASBmoZ7yFrhVF1AQTQVZDTGAL6vZpiKe8efNdf4rGtXqV5AbZCRCRSm/EEPNoJkTgURxTmnd9mA/CAO9FcI5BgESpIBVifIKoKZGzYSqY5XvJVXHFFVc60kcFzwKRQ5gvfRlDuw8cBjD1d5FKQbhq0iE7juN+evzvl9iff78ENe9aR3hsRyXZD4Gdw70PAlxvVXwKAMHZWLhOB/iEMZ59FNuGu0kKWJGoGjN6/hzxiFpdha4iH1sBZnRfYiCS+/hagQw6rp4mVksRYNGAW54QnAKCNN5FeKrrQoSUL685QJSb5m8RICI09OO9DpCzrSgAjyqQB2p/9i+z7M7v0AXAvVRPhrLaNZfkAoqdOnGcSDZiGqdHUSUTIzXcZ/lZOIAAlqO411MokIOIGuqGXNTalUIfxPS4h+3cvtu2bEItDSL/zq5dFMTOhfAbYSzicuFanzhRxjw4QURarkWm0neBE+Gt7dvthvs+STl0lx3gPui+K6Lj9OmTtn7NStTP820A0DBAeeXNnThLdrI2p9uWa6/HrVhJxnuDVRBf58nYGYQJmoSI8tWYJpqjm/vTztylDhbdCwkYzq1t73V4nHOEPPKZNOcC0a/nfogMOff379cBMsb70Dj0YdOhSBMvdbFoPyUChPs4wrMm0lpjWX83TWxSIMRiVlqSzcpMsSCe92hI+9+SHX/NVVefFQi8uQ1BRJ8r8Y1NSqe6THMM8Xp3J7iP8OiT9XR+TNlHb/q3z3Tusz33AopovmcQjEwArzOCsn4JZK5PHM4ZjZ9OnHhRZAu9+2O6hlJb7o8AwcJD+3C0hSLYgIBAWq+IR1+IhkQK2eWcE7AaBQGrSJ0rr7nCgbZ9iE/2MC6WrN1EcTVrJOv6d779Pbtq8xq7Yt1yG6ivoKSdRC66CYZ6B5mHKVg/WUkJOiQs99eXZyWaiMw01o023FxlAJ6zEEeo5FhKZq29+UQJxgahSGYPJTBYCvARHBItlAL34rzI01zoT4ScL+rliV4bhZSYYLx2E2016h9rO4pwVbA8jXIPgphzDx9tgHA3y02lkJ51x4PPPuKFsp7vtzgvC4K4x379AhE6mJWWX7YcBwfuTK9oe41S5IQYb/sqcVjTuPV8unCi9DYjGMFtQpZiTeuQnWnst2rICcwURg+6TTA/hPP5htmfROG8ioS87edzdPNZh4joyl86j/E9aStWF6DEzqDTYg8CmiV2rPCknWa/tXpZAdGbMcy5CGD4HoOQPr24OdrqhnhO6ZEA6B7kGoVBttcSh6rnafOaxZbMvFgOgTzI+qK1gO5wdagTgQVhoH427qsXG10vnGuvFpXbDoo7mig83nuaa8fYSGH4fvLGdFs+K9GO7dxnJK3ZXIQ5LB7OoeIfEI4beZw40XR77WiZbaerA7OGI38GGP9pyYEQ/kP28bWQ+B2NdvfG+eaFWj/Mj2ckKtF+/PZJe7uMdQINSD7al79YFku81TCfZdCONk3ZSTbWDZMhdqKMHqyUYPvUpQW259ndtioXN1tskv32RI29UsR+kW2J0is3rMoiiqzDcomUG8VRM6FYOcbyGHPnFPPGJM9guQqsiYU6gpP0vns/bi+8RKcLRfS57LkVKaq+r0H2AVXsN2Ig4xSJKxV9GaRHJ3POdddf7yJGJXTQI669ne80gg/m+tLK0+wpfGzRJXT4deKEA/ifVAwdc2MTnT4ZkMhdiDLkwOxiXW7keapl/5uAE1ckegJE3Jy5uXbq8H72zrgQmS/b2JNpDtGY1/4qnv35MOcGxe2F4HpQpN2pM002O7fAvVdF+YoklhOkj8/RjrNAUZLq3ShYHWAnD8kNyDrK/lA9h6E8X1PsZRrZn/axh1xPJKmc79pXywEcwR5HhMirr73u/mwQMicfB8eCRYvsmWeecc5RdWNJbDUnNx/w/+f20Y/e7cD2kpITrIfGOrzfPnnfx3k9unggVeI4h02y537m6ecgCbJtmmvZBjF/543XWi/nhVhI4aqTx51gRGIcxT2dooNq/uLlCAUGbQZuBZ0b1JESzpo7h3PGq7hT5tPNpp4MGg4hWHEDM29q3ajhjBYIcRxNdGsrYrRI9mWBdKiIhOxG8JGXl8dehvgz9lYD7KUbceaLCJGTQnsJuVrLuQ+1COdqIE9HcZIFErEs52wE57t+BGOK8Dt+4gRxVZ+wH/74x7YMwdqS5SvsZz/7FxzUnfa3f/tVyuzr7Bc//7ltumSj6z578onH7a67P2aJrHuPPPIzV4K+cf16J77JptPm0UceYe+f7NwZbxM3uAjn6u79h0gIyOWs2sUZ1csJNJR2IOJCBIjWe8WyacxqXxUJGaKYTo2dBIiwPsQ6+ql4OJW2iyBRT5/Osio+V8eSonxl6tBeRf8/qj2dH91oXnQ4TgXbnbd9Gud3JOKleM6kHbh5IBgvEiDvxTn+pP9/XgDwIgHyJ73ef/jNLgLkF/TynvebX2gA9OL9Pe8t+ED/wXnnv4sEyAd6fy70i1/o5/9DR4Bc+r17pkcBl1Qmm0AMkxQtcg7s3LEDVfOQHfjuKlv+0EG7iR6Kbg66NaiFilCW3nrzjQBNkQ6Un4GyR/EsKkfct++gA9syZsxyXQAHCo+yYR12bgKnsuVwKOWUlPfaKA8B3ioqqoODo1SmAi5Uwh4CIDUGuO/HQUoEiIcARgCrrtE+V+CdBWj33HPP2ZYtW8iFZaPPBlrgWCHqzBSiegI4AMRzEM4BhFJOfCKfbdvbu1AYD6I+G0IRRrlzSrwl8HOUGAABaPFssBuJQAoCFInkvStPd5AD6NZtZPiiupqRlYWqOMqp1tThoKgRDw576gEJVMY9G1oB6gJ8dWjTwaT0O/k284GjzvLsiS3cF6BEKh6RR2lsklV8nsnGu/AAh15UUALNBV6L7KmWI4VTTThqfcWEBXFdZgPsSjFUShSEXCACqWTHDgVM88LJoxJxH4AhqbiVq98DAdJIxIc/BE0Nn23NmjUoUlGcK4qAOAj9O5XPFx05bmmpWRwMGsnnT3JWbRW3DwLcPf3f5v0vz93d3zmBvT2b++PBNatx0USbL7kUUHbC/v7r3yQDO8oVaz/59SX2iR+UAj5GoaCro/MjxfUzBOBSmZ2VRtQEsQUcZDOlysQFko6TRSAM6L3L2Q9QES+HQYH5ir1QBFYIByLFGCjuRgcCuTCU2yxCLBOCR4eoYsAMFRIOqm9GsQjcSx1Gjxcf4RA2B8U6hBnZ7SoWFbgeCoFTQpxVL4CfegcSEpMsmcNyPYdIgafKYY4jemiAsTzI8xLOYV/OjGiIiW5y/NVIMQBZEcvBT9FVUsorq14OHsUKNAL6K9taRfTqNFD/hgfRRXJg+AK4qWRRziGRgjfemEQPBt0nHM6kMFcGvXsdDpCeEEPhuE9SXKH1ENFEKsecdNFEcp4EowJ0+e0clj2VY821UHbyOM+ZXEehgOiKvxljDDUD+LWhtOvjoDsJUCD3SzBk3jAgZwIAWQbKuVrIvm6ebanulOctt1S4QCDA4g5IpiGAr3BIyGZAMkXc9QA2dHB/23k+Cji4SxG5/Z2dkA55tg9SYxH5x9WoPSsBOYJ57vXciiQSiRmEYyYHl4fcVYq5EjmjThEB0nLzCCTxAO304LoKNNJk+oU74u0Xr/cTMUQ8GPFCSSic/VD6pvK8eoFiV1Mi3NICcYKSL0DPAKDMilXLUZaWAvynEYtwyJW86/Dfjcq1tbXblUULZFY3kZ6REMBnPbcDxJstXrjQ6hjvMgiooD6QQ63caYr00f2t5j23EZXgh8umDfBM8X+ZEIOK1hDBMoaC2ovXGoT4/NQnUuxXT7ZxWI5z1/U3v/65KxhNJZpPxG1sBIddss0VQ6UuHDmcVKo8SJTCKNfHHzQqgOvTz6G8CQJELpAAHCFST07wfrq5FyrHjmHcqs/AD/JG11KEUhuqWn/eo1w/+ikHkg7pMYwzXs6BxnKTRUOABPoyNmDSYkQ0Q1KotFzRbgKKlgM+qHR1FHKnpLQcUtbD3iTyKzSK6w+R1AJBFsRcOgrB2AOZ+quvzLdXS1NQrVfRvUDvCt9jMeNERc5HiQ8TEaIIFBEgrYxp3QNvgdmM599HJwEiiKj35CYo5iiM50HkoACfWMZTGvOpFL2KZxxE4V1yEjUta4+iNORu8OQZ8GOOL8UN1cc15a27a6RIMIFM5wgQbQbPESDuVzVlodCHdnHg+3NfOkuAaEzqXCzQXPFZeZATpQBSkcTu5ArEJF89GnIuguuYEhHkyN5J5rgxQDs5a+RyjAjGedTWY7t27LXrPnavFW59i86dODsIQLd6zQoApQgrLCoixm3EcnPycGuwDgC4HS0qdAXEK6+6hhgkIjVQ+76OgjV3Th5EXZmLp1m3cikEX4D1QhCXQXgoWk6RacUUgA9xXxYuXw0JUm879h4kDiuSThA6bZgv2yE45dz0ZI3R9ZeDRs1LLkX1XYJfT6FToLoIKw/76f2p/1MMliMQcIWIFNHfSx37viKwuFZaDzQevbkHcoC4H+86QKjxcc+yL+9XHVse5AeF4fLKAbTPRRgxQYyLIqSOcy3Xrl7rHHkdEMCHj56AbEh2yubP3koskd73i7gDWP/8AMzTE6NRMGfaN7/7I1uAayYQsjmKa9veXO/IFT/EFD30jsXgAMhXbw/Al4Bwv1Tiaqp9iEXqYD+SZF7pZ4mR0lca7ZWXf2cPPfRZYlg0F9JLVa8uEJHTQTgwixx5P8Le5PavXvq/rL/jJ32c4+4MxLccKQ9/5UtWC6HSj9sonT3KEIKOKVxt01MA0ZAbY5NeALUjdEoMucg/Obu0frYQvRUL4VLVRMQi61A/zsz1kADxwQCw/L/m+eYu+gEmfKy5l3kHP002e6Z4ryFLgQCJ8xiyKWL8ppjn+kY8rKHfw043D1olPEAz7ozU7Hhik1q4H0QaxhMbScyYJ9F+WbMRT6BAb6xtIaYzkfFXaRuuWmalOFZ2Hau14Ph5jNVya61qs8d+cLeF4uTtRXzjN9TGffe0UUqCGzG6HK0iJorX64QAGWJceLP/CcXB0t3Txl7EbNXSbBwBEMgAlm0dXHv2HUk4WD5y900yTEEyvmPpOJ8G+8asvppunpwMm5EaZQPdtRbEPe1t6bCxnilrrCQijAgoEZ0x9Bs0DXQB8p/tjwtlDZgB0ZMIkFsIaTUB4N3Oe2MLYykQIGnM44TTWYDGP2tT1aCXvVwD6QBJUlKF65HnKhXy5tKVgTafSFYfxmwn1yOEP5+XEYuohX0o3WcjE77mGxJnu2B8/ubNMhwvvAaf21/9bWwFF2TF2aY5mRY7RZ9dU6mtmBVrkVMUcFNOf3Ag1h4/wFipnzZMNvbl9WFWwDAPDYMUJV7nxcph21cz6Jw0SWG+dt+GfOstP26BfL5uIrxeKB+wE21cY/B6DHY2P4feqEAcounELRGFNUVUnHpP2iCe6xG4FCxdRiQa+znIheOQwUsWL2QPQefWbEhEXNASqMTgrM2bO9cOFxZCiuS9S4TE8u8andBGAPOKlSucgl7gtEDnhspGiPYQ4jaP21UfK7D+On/2Dexn2JP5ORsunWiA54PMk/HsNceILNxfWMSvhmio3vKIYQ3jfvgyd8xD0PXOay/ZmtUrzQMiYxShk/ZgbXIeINxQD5/nFEXkkJqab9Tns/fgSRxTOS4Wtp0YULlcNOdrHenk9+HEn26+Ic32bMXhTDm6HMODkB0VuDHmIWTy4Dk5sHc/JM64rcWdIGJEtmVFimqfpTPG83TA+SmeD9fA/IICm52DGweSO4LzVooiHTnvLFm80n7726eZF7yc40Fu1k5c7QcP7ka4FouLex4iqzCESooZDcD9ftJF9J7BeSEh1h1yZSCywILIyDzrUlNHRVNHn1UxD82eW8Der9GW4VQrgsDS+VARmAnswX772OO2cfOlxJNWsIcId8RxDv++hz1lAvfppVdeRjiSyv2lixChUwsdQXJ7JbOn1PlGXTaam/sRDBURj6bOvAc/9zkXW5tD/+Jx1uvdBwoZT0RqMb5PsWaF4pzLQigRwp5L5503iazacMkmOvsOsbecz+um2Cv0eEj0tHbdWifyevLJJ+z+++9389zPIDj+8dvfIYq5zkWcPf30MzaTzyN3fT/jVK4QRd3m5c8jsvQdtx9Qaf0cHK1yIyuWU27BCM4eEt+J8NCaqP4aESBaDxWhpv/3Zd7WvkXOc51FFO2mtAN1u3mxf5coSQSIetx0xg2BIFG87blzTD/nU386esaGvO3Bz/4taxYCIh/IMYrStc+5SIBcOBjovADgRQLkwl38P9hXXtAXuvjN/+gVuNAA6EUC5MM98M47/10kQD7cN/B9vrsL/fx/6AiQVf9wB9gOedMAcokAgcrXjkVFK8BZZcovfD7Vvvji2QJcuSRKLbPMJAAAIABJREFUio8RK5LkynknAOUO7ZeKMcwdFuazeaxD9a/SY19l0wM0daNCbAaQU8b6OMo9RbGoiDiUiCCVGOtnAmDuEfL/pX5SVuos+iaa2XzHoqZSPEQRVu/5bERPAmoPAggoDmod0Tjf/+H37brrrkNd38VmFvJl7x7e5wBfPwNlE9nqbDaD1F+A0mhuXq4rMSwqKmNDSh4rjpcJrPtx9GbEAzgqs11gcjURNpOKw6G8MonM/gBAwtfIpe0H3BQEtmixwDqIDsDCt97e7mIkEgHapwDFVNIsdXr1j5Ayvvsj63NFEDO+rhxbpQxekCCyoEutH8thyY/Da8HcPDt6+CDq/XBAdOIOIEe6IYSUfaxSXdnilfM+PzfXWgDt+jk8DroYCJT7kCJS5/YBvifzOdIAU4c4rChaRRtrRe+c4ECRQOFvHQenlStXEQlTyuEQlSRRGYEAIQKeBwdGIYE8UU6rlHCYA16qfePus9nFmx/ezTWKBvxnA48SNDoy2n7yKU72/Pj75wEFANddZBNgLNJ8xrgXB7ad9uy3Vtqdf1fIQXMuwCEdBoCsAxywUjlcDnH4mjWD7HqA3gRs8l6TQ0Rh4T4ia9obkMADhZ0n49JblhmAjQleu7dviGJpdXJEA5TPtmZiSFQunsrhR4pvHZBVjKjcZFdCz8FFBxl1Pwh0nuT75dBfM8yhrxqyJBkXSRNuJWU1S8ml7HgdoKJwzoRAgugw08LfSbklZb8P43lUJ2kAmGhcQzqIKBapiV4IKdEFior8kKJNnQQ63AjcV/5ylzoJUDBmM04FRI9y/8ohsWStF1H4FtcrMQlyiNe86aYke+WVToiZcF4b1RnAewgE1wj3NJDfyw1TMH++O1CdIS5BLhS9ZoSKVwG2peJXLIyAwjEUaSqG9uPZCuJztPB8SsWvwm91AgwCnrdBXogEkRo6jhgodaOIuPAF6Th5+hS59QGuqL2Hrpy5dHXEAszKpTHFYihlnA/PunpEBHKrdFs9OCLmwjmwKzJkO/ED6hI5TvHvQuJNermWAr9FIoS7a8X3UI8KB0qBIgsBxLcCAB89dhyAZB4kUb0DCRSLMQpwLFJQrjH92V/dmWi/2Q65Qya4N2MsMsDLFhLV5a8YJJSELRB5oaEA8DAmcv2sJO6gjiLNMqIUNm5az/eugiAjXo+yYW/uhRfusFBA0CGQHqnot775OoDmHJs/P4/nfavrnkjlkK+DvC/PnWLIRpkb9HZ0AFZnTBekYyc/vYhLkooylE6HRJ7fdoCVYVSdivS47540+8EjZ1AczkT92Uh55kZUmk84QH/5koWuayAYF8Y0ysk0XE5jzM+lxGLIdaJoNcU1jEE8+PF8SyE5jnpcBOcpQO0mxv2qdRsA4VCjk4+t/oBXt2519yiPefQQhdkR5HUrAqoRQsMHYixafTfMNyEQaIpLEngfBWgfDjkpV5mKTOVO27fngOXnzXOkYCmvtXHTZoAqwIzBMYD37U6Rngr5/dQLLztg1Zf39ioK+3RcT1E420L4nl+5Pcy++Gi9I7R1zxVNIcJCAIj6RDIplm5F+at1wmWn8LyFMTdKMamoMRUX67q7/HDlyjOXaj4d59nRmBLRJ04inZiyCMZMJSBxA+uJHB7+/D4Aki8MwvMURFs7rhiVn8dAuuj6SAEsQkFkhiNANOtDfriFm3nNwxNQTGMeEG+asfjEw5l209d533rmRNLwfhcUzHfr5BTzTAplwVG4pmbSTRMC4BulCBhUt3rfIuaDIDlF9ovRa2OsDvYpHpBYRP6TIr+Skt7FixfQSVRMjFA0AFusK2OPBARUrrly1OVw80bd3wzxhn0BsuuMm/vWrV1jNXSN3HLrTdYLUO/FRRHBdLz4BMDd2W4uOXVqGQPqbQpgHmqDsJpSpwyvL3eQSt/lalG8Vy8gkCfX/b0pmufID60F5zZPf0iCiAD51D/XufXi/RIgE+8SICL51VnmwRqve6NIN8UYsuA5Aktziog8dUyFscZl4J7IwPknR10r84DmZQkttIYvoBvpDCX0vsQ4fvmTmfb1XxG5yXNAbbcrTo+h6LsAN1Yy69Y3vvl954ZNYw+kaLgxCJIo1ix1rJSdOum6c2L5d5OM7UnG1f59+5kviMtjbo1PTLN9uw475XvkEjWtnP0xXTHtejx66SHpBfxKJFrmjdfftvt/eKv7+2/e+yP74t9/xVqJuhoZZB/FZJZ9JTFCB8ftbYrYr7v2KlyVzbi2fOwgZHMW69o4z4lYLsVFTcoVw9Uqq6ixJkheCQD6iIaSk0Z9PYMTXq4EexBFdx+kx5UbVlgMZceTfDaRnJ2gkA19RJ0OTtgocTjJqOejJnssIwjnph/XH4B4gnWRfmM7Ukm/FNFcdb2TxF8OQTYC7nYCDgK652WFWl9TH0QUZONwO11oGdZA63ZN5aCtXB1mQUT+7aDH4lgNBGxiJlsJDyvcU2mvP3a3BXc3W/fpInpH+iD4eR/eOGMGvO1QBWXCFLwP+QRCCEBQeo4zKlBkA1bzNl0a2IK5iey1oiGC6B4g0/+2j97OWnTAZs/JYq7uggTZg3hnjotMS6NAPiaCzq22cgtn/h3meg1hL2ksx8XZQc8H+z4v9abRTN7P8z0KIDkToUTN8ZNWgJNH+7me3i6KoZvdlKE5lHpwC4bliNQ+0AN3QUiC/eJAk+2tHna9JTIhhnAZF+YhZukZtyu3LDdfSKKuukqbpIhZpTxxCcGIMrJZtwPt59sK7enWUavjz8N4vS98er3teHknxFeKzUpIta56CrRPt9k/fnGZdRyjo4ltWVvMGvv2M7utrGfavdYDq/xtYcSUpRPLN8E/eK6y2353qNd6+Lsc3CS3UFLPauuIqaP1w3Yc7qiZ98ryhVuA+ZV9eO6MeEgQPhtzGhIVnj2ECpDWIOw2Z/4Cm0F8ZnVdDd1dlS4yMgJxwsq1i+iWo1MEokF7rCvpZxAArTlm/4EDbq+XBsgvF9fLOIA+CrivdSkF4U8TDr+Ohlbi/dIB27utYBNxkv305xD3Ns5eKBpBy0SH9r64xWubEcDMgKSAfIDc7UY00IxQJYo9cnpGMmKnCOaEBKLs6pyIxp899yDil2acIqdZF1avWeuisUIhVwa5nyODRBwxx769u5Ao2Gj2BPOdQ9GPuVtdJr3qn2Jdv+NTi+3kgRGc1kQ3Md9K7KT1SQSASMIySl3CIZklOpKgJIroqcoTxczzVW7+XARpcvDgQRcFFsLfL1iwwJWKy9UsF7n2NXIPL1+2lrnrHWIOi+zzDz0IeVTO+l/G3mkuZxzGNv16KYh4/L3Z27Of19lH6x1IO2tfsF22eYMjonpwQijKeOeufRDfsURkJZl3QKjtO3zUZnHeSMSBVlR4gM/fS7TW9a6v5+VXt7IfKkCYEIAI7JhznYawnqbT/Sanb+HRIuJGj9ntd97hhAH/+stf2DXXXutcm4e5x4voS5nNGW0P+8Ly0pOc1SKsAHIon3OQnMX7Dx6hm4j+MuYdla8P8eyor+qWO+5wrkk53n/169/w/ua4vf01199gu5lnFR0mIu2jd91tX/3qV1zR+re//Y/2rW99k+dmzG6/7XZ78YWXXFH5NkRtcnnLXSMiSx1tPZDWOmdJbCPBmXraFFs1xNlXro5QSGp/YsEmJKJgDyrRxjhnRq3HcozqvKCoV7lANH4DEMbo/z3Yt4jE03gIYI4aYrx70amkbsBxhDbqYlSnmMaJuqEkkgkNIqpsLMBuuf5exupM5gW+lnl1mrPjRQLk90vnn/x/zgsAXiRA/uTX/L3f8CJAfkEv73m/+YUGQC/e3/Pegg/0H5x3/rtIgHyg9+dCv/iFfv4/dARI3peuAe8h8oP/BBgp6FwdAl6AP/5s5l74bII9gNBI/6KITgr1KCylcE7AQweHbhENTeScxgJ2hgEiSwUthbLAkwnA8CiIhHZUhp2oFUelqkYK2CfHAqTJMJvSaQ486WyGRYBIFaUIHBWgS+XnBxgWBxhdycZdQFYFhaD+HDh62ZgWsIkuLTtj8ygz7egCxONwIKWSDtUZdGhM8b0FDNcAGsjeLbX5NHbqlpZeF9vTgP17mGiRdGJJZIVX10Q7roARyJtODkGt2K/XUxLq7UtUEMB9IWCsbOqZqOJjOWiFoK564aVXLBLANhIS5AROj3M/cr5wyoFn6l4QIOcrF4MD8gSmATnwvwIfIjgQBLHpnZmRTqltGWAYADVZ3ypJVUl8MaV/iiCaw+EgFuAzmdepwnXShto7DMXhoPJkASS0cW/kILd+7UpU2mFY/4lV4cAlN00cRb/HibNKINpJlvowwL8hLOSpqXFs2AFpAI1lvY6LTsRJg2oSFWdpabXt/fl62/jZQxxscMNw2I+KpVQZkGZ6gjxrwNP+/k5+X2U7/vvG33/ur/0ONSPghEDZL98UZHd+rZCDAEq7/DkcahPBSfpsP/EOK5csg7wgviwimOJ2SAHy8cfIoo7j95xkXfGzlFJIKRl3Z3NrRwB0pHBvgUDxBKDLzEhzsWsqEhT5VUO8VAQKLrkrFMOWReyOFN6CyRIhSOrpg1D5dTgZ/G04mWRNVyeCgGSpuRwBolgDqdg4OOqHVIrq8PDngKjDjpTuAxzK5BCJROmrokfdyxbUdypjVoeOyENfDkcqSlZUkEDeZg5UsrYL6A0kXigQ0F/9NT0QOn0A11LeNfJ7vddxnj8RYJddxiF0P4SMnhdAO6n2VBwejhuhBQdPGqSbQPdyiqvVdaDyXUVJ1eEakltkkvGv6yMyRDZ/vZ/2VoA/iCQVpHsxbkb5PH09lDkC/vUD1CcSwxOLU0t9DiG8RxGSzajngjgMSnXXBgkSj4pP7hA5HYJwG4wBfut9ixdqRrXpBYEUR8yXnum3KHNXdwz10e5zq5siGDJCOdaNANIgDO5gKeeWwEipIeMUUyTwErJmHzF8Aq4XL1kKoIvyF1fNFKpblyLI8/PXH0myR7cOuzi1YPBwX9SaId5T9ICEOVVsEO9lmPvVS9RKLapGgbhzOWTLARVGNINKuZshH9TXIwA1a8ZsQA512dBnwfOiZ/jnv/iZXU4GfxyEof6telxmA+woykAl94mQQXLXqKNG4HIHsWKKA5PaWvFXys8+VVqBC4TeHt53S2sTP1vsC58tsFd2jDsSbsfOnTgplkLKVVoJYMhyMtPR2+OQAgQEYNPcKhVzXXU5MThxvNYYh2FAbwDfaa6/j6TMzLWKk1Kcj+7BJZdeDnhFbBlAhUrnjxQfZz4poeB0sfustZBykTFxLhdd6sl6rrNcVYcP7qPXYJmlENviC0EcBGgfBIgJtgo4j5uMYuUZmdnMN03OLTUX9SWJ1nbyVJmLzxjnYJ+K40WdAScBHAsBLib4s3gI2DGIu1DK5xOJCPncFWaf/6dqp5KXa0MXR0T2CGBAekYGDrQmnjXWIeblCYAokW4+3P9WeozkuNHXaE1qaqpnHA/iWgO4hLDSvTgLIhD1hTMxGhK9gXmrGdC7E8J4iPskAkRxIx38vhXQSjGC6syRQ9GD50QEiIB6jbTfkx/ud5AjU4CYzD/euALUA3LLN0pcrGEAY8EfUkzuv8WQfSePHwV8J2O/psIWEfmSCdGeBTnd1woBCZkk6NkPl2IIX6P3Ow747O3hS9xNO3eHMVMCmIMbSmBVqxszPPN8nhHmfM1LebmzeW4r3FiU61CEWz1ExvFT5Xb19ajbIWuffvopm5szE1A33sVxTQDSewFSvvL6a8SfzaAUOMypfYspvI2MS3IEyCjj6AyuKRUJR8UlOLeQiCORHnLTsZi566M9g7LP//DHe10g7/07RWKJBPlTECBMu1x/RjFrhAfrqdu0v+sA8YaEF5HtunmYM0lkNy43JEYga2OEm8fV+yAiTd0zjz/xFKr0XIBMSGHu7xc/Gmff+C0RYpAb6qoI9SM2iUiomWnMi7jhXnv1Tbv5ppshNYiQYj4QEaMy+l4ip1576UVbs2KFE25MoxaWYviN17a63o8Y1kxFWzU0d0NSlto11+FcbSK2MNDDEpbx72u9KAeGhEGtn7Ja5LrZL770IiXGOY60n5waduvf9h2HIWGj7drPL7Pp6nB7+le/4P1cj8Oh1+0dztAnlcR9Y9klnIbISsZ+FgC9usOOHi+xDjohsnHPttSUMm+yhkFeV7d02yA9EfXMe3KGXLZmiQWMdtg00UYj7A26hqfsTBuuhDGcd8w1icRhxlqfzYIoyAgg+g2AeBgCtKN/0qp7px350TqCSARSb4gxI4OkyIjczGCLYc3V+tTJes/UYnOSM+2tV/bbrDmUxEMYnWiEbCA6qqGPNRTyvLIKB+pPb7XoXorkuyHCIRZGh1hRglOtcdDfth2v52voHGEs4kWhhBt3V8AURg9iJJmzEtmfzmF/kI6goxInzKbLr4Ms9LFHfv4Du+m263DLNbNvPMZcMdOt3QG+3M9w1u4eyGDWlGnWj26sLO21OBvJmxpl/hgXcQTRrk6VZtwKBRBaY5DbnVzrFQDYnZBITcR1aV6IQBjixz7GH6dktJzB2m8FRNoTBxutchCXDYKSEeasoQ7EONx2EkFt3ap4y0QUFAn4fvrwPpuGdMjJijbvcfaKKQvsG0+8Zj+laF7BardfmmIrZqZa8Rt7LTwgjo4tX9wAOA0hR773FwvNt73Ihqf87deHx21HKWAr1ySJbdY9SyJsts+AzSCSzyc00g7TNfLk/lo7Dvm0elGMXYVgyAOCZ9eJIjtcPWlN3Ktu7mcwF0WRsnVlFGzn4BacHmK8E+3E2jsGIeyvaFDGfwhzsQiJmIQ4e5Hn4vrrrkXwcdo2XbaK80AL7oZeJxhQkXcmc9gQogjN+SJBLoFUV/TrHgRNizhrKDpU/04Ec4TWPfZEMWy3p7ui3J66EUHDGGtFKvt8JjBK47lnRNrVuM4OBFF06lTitB1R1wdCiVDW/oXsSYdwJCYRuVpBOXYWzosB9sencDHKCbySTiWVzkcxD0yxJx3kxijqdus7B3kJL+ceUCShejzUXyLQXPu8j/35ShvrSnadVENEZ7H9cvttkf9HiIaUCyk1bQYE0XzudaeL4yqCMNCc1M6D4qJd+ZwiexbgNk1E/DCIu0TRwCK7JbbROSopMYNozj2Qvr50rCylIPw4+/tuXBEr6Y+iY40x7pyFIdF27MhJiE3chjxf2fmzGR+1VoBIJBhxGAsm137Q3uR7hUQlWHLWHGIrY+2ff/YLu/XWW7jX0cQF/oulIYDactnldryszp783Yu2iXsUxRq6/8AhJ4YJYs96BS5EOWH2HzqEWIZuRt6XH2KNXdxH7cFdxCbrRibnzBoIm0nGVwsRWFqjlnGfJYZQ9JnierWO1bd00dnSACETYifZQy3FjRLM/ldnqTLOdeXs89V3VUCnnnritD5J4JHF8/7KK6/ifu+2W265md6Rd5zIK4nx0YSYZpzroP46PcsizOVYHubPlFyg2F9tRlQmL3fXCPGjitiU6IStpw2zlxxnTdQeXc7UAT6v9qVa99RtJ5eyxk9aeoY7i0gQF8G6Iyd5HM6XURyfinaWAGkcYlqxprqvkzr3QE4picBj0hOhEwKuxgHLnbnC7rj506xXErxwNuC9XCRALhwMdF4A8CIBcuEuvp689ziLL+gLXfzmf/QKXGgA9OL9/XAPvPPOfxcJkA/3DXyf7+5CP/8fOgIk66HLp6VQkQJXzgrlhA+xea0jDiCRDdvBr+fbhr8ptk0b19vLL7/swN9c1Pc1KIfCOACuWEqJ6pFDHDilWSUOCWBMefrhKO7apcZio9eKMjUcEEBfW1NXywGEaCYUU/ARgE5TrsdBv5faPgK10wCvv5RNbUN1LQBjPODQiHOjCGRUVM/JkycsDQA8G5WTbPdHjhayee3FsZFAlE6EK/KVyiaADWoFjo7FdIb0AK75o1QaRekqa3MbxZ3hnMozKEhPRgnmAzA0gOW8EWBXWc0tAEMLFy55tz+DrhO9Ptfp9JlSSyUKI4sD0Ouo1MM4BFQ9usrS7z/o+g8UeyVVkCYSkR8CYt4Vq7suB0UFKDpJakM5QEJU4IszoROgWX+mKDEVAqoU/gQEiNTZCzgcBANWBGvDjcK8k0grZFfkeYdy4AyzOjbXAk8L5s91vRw9EEJtHCYFLougUUa/Sl0TyNFt4WCVkUY0wBgqYyKDxshIV59AVESclZ+p42soTPzOYrvla8RVcY0HiRybtyAX9egJDmnY5T3CAAGJ1+kmYxx55SQZ9yJ10olk+dHdxL28++O6L+1xXSb5HLRU4owU1WYSXbZr224IkKWARyjl2wBdMxKJUaA4EmBUkTuDPZTCAlzJlj8BMDkFmOUBASLlvEqkO1DIqhNABeRyPdQwTlX83SbXB7/Xe1T/hEqOleVeTR60om+m+B5Lli+h+LmBMTns3BiK2NDBUj/l8pAyX/dO3SB6HqT+6udgrm6RMABSgYGd3YMcaKIhFXA4oPxVlE0v71kHJZUaC6yWWyoUMHwE4LCTcaNC5mm+XwFxBjq8q1C9ESDXh6iTMsBGH8pRQwAfVVKvCB4dFK+4Ihywi54M4n10fYf4/tGAOeE8c50UYosYUneLIq5E7sVzn9sAcxhhHNrD3aFbHQkiY4RTyknUAVgTxTVS/8EkJKV6BkYouzxzutxlG8+cmeMOZlUA5yrJlfNDMWgqoxZ43QVp5MOfKYda19MHMKKNZzyA511F291cK3X8OJIEAOe5F5+HHIxCvRrvCr/5cAC1OJPCIhjnuFoAQGT7F/EhklCfSQCl7k0EIMpjv/2ti5tpYHyrsF4xDQFECGlcK3bir+9IRA07RpwcYwfGIwjUr6+FwmkiSnjQcS+g2OPaqvm1hM84wv1bwnzVrkLxyVEIjQYK7iNdtMQ4YOUo4EmAP2OKMRMHiNjIs1KMkv/2O25h/J/mPWTiFCl36vEOxoTcGKmQlXrOReAMQSaoBD2O54yzrXO/SWUfggOkl3FZVlEGSO7jOnUevG+e7Sqm1wGnjKIzFAmo2J5iXBBzAIRGmL+WAaT30t3iKTCecTk23GML5xH9xmcUARICgcGDjcqZZ5lrK5dTJa4ikc0i2WKJ6dCvz5HZHcPcriJTFdZLydrImGyA6Mqfv9BFsLTweZYsWQyI+7xt2bgOshV3GvODPz/9IEL8QZ1Vfh5Nl0on87nIHqkor7rpVtu9fRdzo68rTX1n3yFcIOG2dsuVxOq0WQ2gvBSch48Vk51OFBgws+LjRAz+0wOZ9tnvVzqnkhwbAn4mAbUTUNBXsr4obsaf8S5lZSJjSte4mag4kePx6tkBbGuh26Id8FkxWAmQJCLTNO9rrQjg+e3m+asH9ND7VcxdBSClnEoqNPUFZGuFtBsTSsG4UxSYSDK9rouzUuzVu+4PhpsjQKYmfezFv0x3s9yN3yzjtRh3ODxEoIrkE4mv5079TpWnSywOwGYS9eyaZQuIn/O0EcCpaAg7Fd6DrDFP4ObR80W8XwggfE0FvUnMfv2Qo5GshUFBvCfWjIrKUmLSMlHWFrs5agF9VGMAPpFyUvL+x3GnKNIqPZvMcgQHp3CBhLNmXL5lEyXKOwHIu+3KW24Awem3YroKRLjGAgonpGbaG9y/Uki7S6/m73GQbKcPSsS6wKVWgN0h5mEVoPcqLkwXAjWrXJAiQJx44l23jOL+pFL+yadTHNnx3o4QuUI+/ZN6F2vzfiKwJng9uVR9RICIluEa6od+JxLEB6fFGGCWeo8CmPvQ65oXc7TA8FDAaI0BxR62M95FSO8hjsaPjrIAQOCH74y1bz5JdwzjMFpjlHuVTfH44rnZRAGN26sv/A6XRo9txH0axb5Dogk5f2DgKNEGAGVsTTEPpnFdPdhDTMEKHyLKZRRyyxenTdbsPAg4bztBAW9sQigRM/S5TA7YVVdfZqnL43+/dp54tZk92LCLNly8MJ95r5r5KIxs+j0QmXV27bU3WXtTjW34RL4NHRxgXhhgfQoBgG3F3VMCkAh5xeeJYr9VRMfFJQCH09x3xZ9VNeEUhaAe7211PSrTPLNN3eTzT/q7zP1M5s6Ny+fbRFsFhdJdZ6MOIRxOtw7bsA8KZNZUzQ3xlIjPjgQM98eRwn5jiH4KMFZrHfW33cVtNgl50c8kqLWrs20C9yrdI0GozyEVtu3qtw03zLKqU2csD2AxkXH6zpEWOr1jrLR9xErp9WghnccXMuNU04h99cFltiVh0gI7Km2wgdghwH3vqAyrHwyw53adtsIqgEo44GFuRTBEy5y8ZAgXSMppIieJPArnOQ+jN6GtlbUKZfVruPqa2+vt+luuoLOgxsU+zqLYWnuv3q5GOkCiGS/QKexv/AC7Oxp6rL91EhV9Ky/sS69ZoFUioIlj3yjC1Ye1oyAjyxrKylifiSTk61oZY4qMU3VaCGPEn7WFlYhODi+ENx5W3MQeMTrZqnGx9NL908EcVlsGQcm68ZHr0oiBkis1DACaDodeIkwHmm0WYiKPnkALzllmy77/uOExsXjMYw/dlmsx9D+VFLfbY0Rr8YRZKuzSvTen2oKMACuubLWvPtmDc4UCd57hdZl+ds+GWTbbd8SiiSCV663CN9h+RLk6xhLLyY61TTmQBhVVtpd5GA7K2rnmwRB92ptMER/b3tBvbN3o3YLAQxwzilvIlz1RCuR1P/N1tLq/5JTh5ziq9SEIfFI/LSktin17hoslVS+b9riKwdLZQBTz7j17EDUVuAhMRY1KCKH9gWJyA7nu0XxdK9cqvoB1swzpBfOo9kNDnB/CGJuJRESOQvKpsHwXBd2KaFqzYTP7WABu4u+CooLZwxHZRBxeH+M2KzPN9gOQL5aoC0XEcfqi1FEmsmXjhvUyTDh1/gTPj8DyN/ccNg9IVoliEhKTEYzEub1nI3urS65JtY5qemeYG3rpnQngi0VySyCmvWIlWeaIAAAgAElEQVTRsRLcmpCTPkHMPbmO8GhqamRfy16I9au09LSLIBYZo/9fz5lLzoFOhCdJPLNTilZjzyJHeTNEqoRKa9Ze4hyAJ08d5xp5saeptlWrFrs5wZM9mr93kJ0p4awWFE3vU6r1U2Le1FLPdYrgzxCF8TANsocoKi6zuJQsK2/stIycfHvqd8/bR+68nc8/aY//8hG75tINkOTxVsLz99QLr9hnPn2/29O2sid4+umnXcTTNdde5yITq3CrFOEyzOCMFI0D+xT9hpk4QCWguvG66+3VF1+khy7IGnAXpbNn3rh2Ne+XaEKcPnIh59FB+JOf/StiF3+bu3C5baUXa8/BQrvx5pvYq1NMD3ESTkzjM0QgxyFWCoTIl3tTMaM6y8oxKhdzA7GtW7Zshgx52W677Vbb+uqrlo9La/vb2xCn0BHH/klO+nYJI1gztPcOYk+hCDuVszt3Ket7KnOiemLqeB565ZbGFebcmMT+isjTa8kRUsvnk/NcBLd61eRyimZfrr2E9tEBCNw6EL8kIkrr4Xv0IbZLYJ8pZ0g38Yl+nHuSuR67duxCqBbL/pUYNj9EFjd+krk6kv7JNL6OffTFDpD3CfP877/8vADgRQLkgl17t4+7SIBc0Ot7vm9+oQHQi/f3fHfgg/37885/FwmQD/YGXeBXv9DP/4eOAMl++BqqJHxdxI9KiHXolrJ5gGiAih8ss7zP7QEMQKVFpms3kSQ1qG4WoF6qqiy31SiFFdt0jBxylRpn447w4ZCgyBqJa2RPFuCm//dGOaiIlhE23LJWn0CNLIBVparBAus46J1GzS4CQSSG4iZ6UQNFoj5Xd0Qm6lcBPtUokFogCzKzMlCxUmgIQLZ77y6nBLuUzW4tGf/qCxEo3gKg3ITyfxYb8QmA9BhcEyUoa2V9Bt9BlRXFoSCR6CHy6jk8dxO7Ug5wNMqhvx/lWCaHWk/ABH8OVtpgt1Gwp4JGlTtnoeg+gnKw67lrbP4XT7uy2HBe04FRfEZloiv2StdTvxdI6ofbQ10RAqW1wU4nSkeRM7WomVzZNYedMcAUWePD2EjXcnCS8jaHw5LihBIAhRtReEYA7Nbx2XrJrE9ByStA6syZ007ZftXlWwDF6UpRZBGEjiKdYji4HCs+CcC51OoheFagNt9/YBcHSmXr6/0CKKM6OlNaZYX/co1d91UK2dMy+CwTgJb0gtQA9JH3rErhYN8I5xo4XUZJOhERLR0tqLIoOpQyiQOR3AUtANYpvGYYf5Y/h1gIwNN+VKL9vJ8xAPcl2PqniFA4ebzQKdrjiEaYSSzBKLFYngDTcsXoeyn2SmCzCBDFDPUD2p8pr3EHTx2KBZS3ADyJqNAhY4TDl/olVEQph8IMXCDKg9+z/4DdfMutOBmCrIqYgEGipFag1D3DwUxfK4WdDtd+HFCGpXbmtTtR56lnRgD1KaKH5C4RqdLeSWcJ31+qrXh6ZQSkjxJl0wOhlgogEoeKtIuDbQz/ZhJgpI1DUDsRcJM8BPOITZALQM9byalSp0iX0loHuG4OQzEchhSrIJBQjqbNm0Mh91Dx4WhoJO4mGDA0QK4TDkx9HLziOVyGQiKoVFFEWyPjRaSQXB+KgpPSVs6UHuLUInhOfWXDlzaRz6jx4Q8i4YdS/3RJGa6HTlw6mS4TX/ELs3NnOvZuCnKuh9eSWq2LOcKfg6ccBoqkEJFTVQNJibqvn2fTE4C6nOueyFyh/pd6SLg8IrM4j7o8a92jKv5eB0YRS6nqZIDs1DXW9RnBkSLAQ5FU+rutxDYJDBeoqh/KVPYBbJay7st3pRLpgWIZwCkIUCmEKLUwfnqM9Fks93mY2Ls0QINIyJYxwI9TgG2BPDcZdGKoyF4l6CqxD+Saqnelj7nKB/C3g96O1NQMe+ONt1Ba4o5Awbp8xVL+fRXPpHpffJ3bSA6iGZkZzgmiiIRonGqKwlB+eDT3Uf0JvigXKyBxFyxaam9u2+7ua2JqAp/X0265Isaefb3d9bhs2gRITZa1iDX1noQCyJ1mzC3B5TbO2IwEHAkHvPX2gOwhm3+KWB7dd1/G9hjXQh0yQpeGee2TzG8JHO7LIQZnzJrtovt27qFX4sYbeWarIDVn82sFc1kLz0e2vfbGVrtky2VEwRCvxnWvJ7JkYUEeAKofjqwgR4CMEKkXwn2Z5H57U3I+ylwnMuDQ4SK+xxyAnZM2wDVesGS5bduzD3KZaCtixASuF6Pc7Ba5ljsXhTmKeQAFH6FKPNPabH2feKQ/hwRRHrYjIiGEBQKdRkUp91Awn12uwxSUsYqM6CAmSmM/IjIcYCLJzXVno6DGXSyZ1o4YiGj92ykQyDOlZ3jOy4imS7QUVJmdPGfNEJ3dAJSKL3QF34w/uT+CAByH+YwiQJwDxEVgOb/RWaCfB+L5h7Pshu82OPWqN8RQCKRtOOMtlHVK7g+N8x7GQXJigiMrfQHoQwA2IskAUkybF8TzDMaAYm9EekuFH8nYmYAgm4IoaqNzoIfr54W7J45YMjnACg8fsFUrl6OQbgTIG2OOqwFc87UNZMi3UqIuJfU0C9px3DakZziXiEguEbebILPKIe1HUCNnZqQwZ9C5A5mpDpBB5rODlKa3ERMjVfN87l8ya97WbTsBsgQI+UDQVjt1r5TOjcxlg6yjircTSaCfui6aL1VQr1/l0vnn+5PtUz+u/58JkM+k2Kf/mevGmuIIEE0KgnL4Gv1wJJiUAu6HxANnXSbnrr1+r1uhwCv9W7lARPbCDLrXUQyJ63mCGBRBpH+vXHUv3FK6V8rw175Gyl/NNZp3RFq1Q4ClsNYpNu5vP5Fm338ekh3SMYKoFfB6W75gjs2hPH0ARf9j//qI6+e5DFKJ7Qbvw4s1apA1C8cD/QJar9pxVuXhKJGjZwQlek1tE2tRE3uOYYqDl9qpcp5BiNSOvjZ7gzmhYOlsyn3DbQP3Sc99Kc9vLBGPNGU41xP5VThSG1mnvOyZ371k/qHJtnTZSuazowgK0mzmFfSIlVEe3EGxMs/F0eP0J0GmJSMqyQTwfJMouhvZE3gOdwGettr+otPOjRIBkChycHiUdROfTAt2jWbKfhNxuq2jKLy/ucx1cg1C6vaiX6jt4tmPiKdnw8eS4yLo/hi0rFDAb68RGwWUYzlkbPi6To7DZyYsY/4M1Nt1zOkQIzhAbrt+lkFlWn+bOqVQ7ZPQdcWmFbb38X28utnMJYl2tKbFBthfbD/Qyd7Oz5JnpNnbB8vspk1R9mebc6zt0B6jeoQ5jcsSkWblPZ729DvVVg4vAZdATB4dBpSDb9gQQ7TgDFtN39aON98iEjHHgiAR22kmf+dIJeXxiFToyShYNIf5BiCdtfDqq66zbW9tRTjTYUsX5lpSLJ05XPdgiN2uBiJc6QE5eaKaMniIHTk66M4YpatjBhFGtcynPiNTtoootTbcWlDVdB/hkOufxgFCVxRuES9IJE/ed0osbkoEGnLHBBHzVUifh28k8XsQJM+/UOrW8atWR+KQYVyLnGI+SIBEWTmb4nrA4RQfHAfkZj3FXnor/SgkjtkWKtr+5pJlAN10KbxRZcMQqMtnRdim9TNxyw0AIB+33cfPCnFmUCu1Pj/ENuQmWzRzUQhrvR/r4gAOvR89dxCWg5HnEWQrchfa3iNH7QhjBC6K9c5wY+S7SKuquj43K4byZnOzID2wrgz3tjO3EJqlTjvWlW7WnVkQGx3Mh6cgghOIUgoLh7QP9yGWkW4w5uNa9vUVrKXxOEVyiDNSL5X2Hlr/5XJT7KHW/Cy6BX3ZEzZAMniyFowSKzVrbYwN12kvAFmGUGGQNd2P9TApNpH9ohexTceJPKtl3cmH/E+GeMmkS6KUropZPJMVdDngRmJfNUw/hyJhczmTKH5pgPetPdCefXvtY5/6pA21t0ByQ8wjmulhz7K3iMgmCE7N89pLaI7S2jVvBb09b7fZ0qVLODvg7GDOlztNezEV4LRVV9A/0cQ+yYfotQU8zzxzzN1DuBe1fxhWTCnkfSZAezR7yNdee9U2btzA/K8uwbPOeIHfw6zFcn3u31fIdQqzdes3uTNH8clj7NeYHT1Hbc3lm60HV0wga2APTpi+bsj0cKITma/OVCl2cwbxnuo54vvs2o0jMpxnv98Wr95o3/rBo3b7XR+3Z59/wR7+i8/bq88/SS9Qs113+Qa3Xrz8zmErYr/4iY/f60RBZxARHThw0HWYXHn11W7PV8n65KO+MebpcNa2fsRLbIVZnyGo2BsdI9JY3Yy7dmy3r335r5yzroW9QSlnr2shSEp5nqpxmp48U8l9y8LtThcW65REL5dfdbkbN12s26UQjnKMiDDTa4wxDyumUQ5jESG9CEGiVRrPutzL/ZLDvs+Jh5RmidiKz+OBkGyENyeniuKY0xCHaT8fxNmmiXjU8BA/CNFkR9KUHD1mnURztTad7QOMQyDQyThVtLMX+69GEgJaOEMqKlikqvbNc3kGqog3W716tXMzq2dNDhS5jOWgyYYYUiF7fUOt5SJ8qUV8VFx4DFfifJ7iUG5puD30ua8yLxAf2D3i+ild5ZhbL88umPrl3/7/94voucX0Pb+eXUP/b/34Y+/p/QKg7/frz/fZzwsAXiRAzncJ39ffX+j7+77e3P8HX3yhAdCL9/fDPYj+Q/Of8h7/K/7Qwvnuef4/+/Yv9PPxn31ff6qvu/Cf79w9+ON7lj/l/PDH9h/n8IZz18tj9hdvnh7jQKdNtDZSYQA5HWz6pVgq+Ye5Nufhg24TLxVUHIrUQMCGcDaLHWT9rmFTN8ABovDwIQdi5mM/Li4uxjmxkL/Hyw8o0c1hQoqYFWTRqwNgHAYxiFx4RSuoUHqaTfk4gIQvm3UVHR6hnDSM11Yhu6IlGtkYBtLwKEW7FL+DLSMuFuVg0WHbfMUWF6D81va3XU66CJIIQA1ZjFNRP6totxQATJ0LEWyEVZ7+5htvOxWbFJMLFs4HBOWgixVe7ow2NrACJAVcd6Jsn8SiEo3qTpFLIxyadTBr4tAixZdUVzW/JEf3D37kPkjOrpSVetD0q5CScyAagI3LFmfzKrJJgMwwyjgpD6XqigS8O0kEzvx58wBtx1D9ljsiZCaqJQH+OuTNRHFeBaCnLhUpqnRwPHmqhA039417Mi9/LhvtegdOaTDJ2aA82jY25r5s0nNm5TinwxCb/BEOkuMqeeZaPP6ZdPdJLvu7ExRT04kiuzr3XQTN2MgAQAYgL9c/HRJJBNEBDgOTKOZquRaRAHUZKP906AtGBSiQvhBSKist2RahVFZpdy/vvZv358eYyAI08OXfVJSdBoQnlggLfFgQZIziwfgpN9EU93KKw683g1IFsopAq5K6HeVUIIpdRTTpQKcy404ON1V0egRx79UT0ckhWiSFspMFcA1wwMzISOdnGpnFBwC4k8n6BdQCBNPhRPcyivGhg6wOLRq3yu9VFJbAsqN8VgHc6g1JBHSd4llp53PrPgmcbagnMgaAZQFdJ/6u5J7DMgejQL5HIBEjb725HdApntzoBc6Jo++vHP4Q7q3y6us5wEdQYK7/F0HoyucZhzfekI6S7iwIrBJNFdZ7c7+yiHg7Sa9LwbwC53rpJXZJBdlSukcDHitLWCrEQVxRATw7g4CfUQDGUgSqVXIKYH8ccGuc967okv6eUQDBKQ7h0wDnNajqYmwVWd2tzbUc9hpxeoUDxEMqokDbXnjUoiEWkokxGmEMqcVHaslhELBQrlEdin8BX7Pp7pCiPoaxMQAZUwVxOMD7EXKYwBhWVFRySjqul1biI9r4HMRZME5DQsNd1JaehV5iXUQeTuMKSEQZ1w4wKZBTYOuX7063v/tXQH7GklScLcwTw31dKL7HLZ2IjlmUT3sCPstdNYDLRN06MSj+xlDfyskzAWAu4m9M/TU8O4pI0z1uR0nbyXsTwTN7do698MILlNLfgOoT4oPIvUYO3/48UymAi8PvRqc1M2/o/hUxTsIYd1JBxkLSCVQ/orED0D7MeFZ0xTJK4Le9udUe+PQ8Kz5K7BOAmZ5Z9ZN4QBIfOVHqfl1Oz8DTTz1h115xqUVC0jQSpZQYG8m8DGHHfKXoKM2Hil+YALSZkOodgqsRh8QIz00nBIxI2SCuZz7jJIxnYf/hE/Qc4JLj/eza/RrPkD9gTwe548sZc/62dz9dSwsXQBqcQP26hGcSApeYvACueSgZ+x6QddNEOIgIaGnrJrbwNHEyIfQpsX4AjI7z+nmQNlu376BQOgEVc4uLEFRE1sjopIs+9PJlHDG3q6NChaktxA3+9KFZbu75xPcq3VjXHCxCQ+XiIos1lpXTrs8sZbw6HBQ5JUIwnTlGalvNoYrDU8RZJAByEKDekaLjfA8U1pAecjb542IQMSdgRmCJIjNEeAgskZvJizlPbgen2OQZ13N+FlxX1B3EoQhE7v0zf5ZoV36dTg4Kl6NxePRBeIro1vqiWDA5EDS2RJAGAn71sJ4uXVQAQN5JHwh9CJDOIepd4d6EMH/1c68m+PeKflMR6+OPP0EE3uUAkURhANrUA4rEQ/YW4dzIpr+hmt+3oSSdSczcDIQBiu2Qo2YfOegivPVZBhkTq1avcUSOiN3HfvOYI0Q3b9noSAfFuezfd9D9ug3F6f9g7z3g+67vO/+39t5b1p6WLXnIE+/BDpuMUkICaXZI2yzSdKS5XJvedVyv2ZeQFJKQlAAGArEBY/DetmzL1t577z3v+frICiQ9bHr+czX5W4kfNrb0+31/3/EZrxkaHmNBkIX3ffBjtnP3LtcBcvj4CWLC+gDsFrvjaoQAaYUo07jvHCA6H/yaI4ecz9HF5n3rEwn2qe8Ql+hcNCL+BXGbfevjsfbJb1OGfpFQevMCxREcb0Jn5s+7vsf90v/c79x9F8Ef/VlqWH3p+jgS5OKXc2Dq77mHVLjr3JjuLeaIN/deF62Zf/EAUna+/uFJxhcIGkUwKooxG1djOONnYUGe9ROb+OJzT9J9lmGZEEn+qLiV4z4MwChCOZg1SReRiw0IOwpXrbYp1j0D9Gp10Kl1tKjUJryIfgNkbsVxsGbdWttP8XM15P0M5ytjYTauhVxbjdtjFiW9F+KAYKJxGDDccT315FPENX3QHvvx43bTjbe6nqVSwDl/omI+8MgWq9szTESNB5FdrVZa3AxA2GwLl2YiAomws0fO242QZ6MdFYBpY/brXUeIustgTseREBSJyw3CjjlAXUUTjOG9RKndf/+tgLjt9BWUQgBDbg8RNdnKeohOIx/WBlHEYkZM9VpBHGNCRx2xVv6uN62msduOliAIQL8QQOF7Fw44kQ6Kz0uI9LLVxO+Mch6HIfkP0l/ygfcvhjyoJO4GgQgpeIPM+50THlbXOo1LFdcGxEE4XSS+9OJ8+vaFNga4Wlc5YAH0eHgmLbJfHj5nO8/ijoAggKuwD94UbOmhk0TdxFpMxlK7gGOjBdfHQkqhQwchsCGYdxR1WAmfZdHCNMYUPxw9bQhk0m09JPfOF593EZP+OAmv37KBDg4i/RAC+fA8DzIvdNIFcpT39wQo9/fDTeCvtTDWE9aLowOAzzhjU1hjjEAsDI51AKTSgQLR4YNJaZYOjUnIivwcFUET10rRe1Ye5eg48/YcrIB4TGB8Vh+ZMXeE2JLVWzhHev7aEFCYrVkOGcd1WxJMvwz3lRdk/Ff+dY/t5rV5C3v2U0QIcbs89KMTlLPTK7d2pWUuy7VfH32B4nDmfwiMXHjyMMisL38UFwLRmzOc15TIJGvpH7HZlDR79WQxYyniC79QgFzKzFnzdeKk6WW+TGDsj8OlWo/L9EIzn5vhGMzc8ok1y8IlNTuAmzIEBTtRSb10lsVnZlsH464/6xMp6qvKz9s9995GJ1sYhCNjNmSC3HchrNeG6UnwYv8gp7N675IRUDwh9ydCmRiU9nGsF+qI+1PhdDBih5MnTkAYbjOPmG6bqCU2kPtiirlYMaN+iDDkTtWYlsYxBOP4Ut/RCkrZT7BPKcQlfYFS9sW4EdWNJiJUxL+IFwHl/nKZMJdLHJPBmrEBQZWIdq3VqyCDR5lHWln7CbzugMAWebNyO8KqwzhgGANE9ChyVP0hXoz9U6y95FTTOmbP64cgmoNs1ZpNbs1xhP5EiaJEckgs1c36+NZbb2Ft1GGVROKKmNuGCyWQeX5ScxVrPBGjpxAeKKpVTnut/9VVdoJ44kHeawukeJuiiXHvy52hNU0L83Ak975cyY18nrg4iHXu2wrIJ/WEHae/Jhb3x6btt9rPf/mcW4tpXE9PXWCl507Yxx66jyjOAdu3T07BFtZnQ7hTbnbkqQdjwv7DRzkvCBC4J2fZR/kzL7YRH+jNfkAF4HL3jLDXU4fGGER/OP+tjqZ+dZTRqai58sCBA67XUcIECc6qEY7IES3S6WbmwiefegbxS4hl5i/DOdfi4r0U96r9qoQT45BEnpzHEQg49fTEEOUqQc0QsYEhuL9kx9LzSHmNE9SMsefVetOXn9X9l8VcWsx9kYogK5IxYCVj1eHXiS8kW3XJwkwi0xZZK8dUdb6CfQzkV2aW618cQUnQg8AjGDeIHOeHjhxx8ZNdiFEU6ZWLm6eCe+nzf/o5exXHrAQKHV1ELEJyaR8gUYzWHCJ0oqPjbe/eA7j3IaITsxC4hOIoT7VPfeJzfA4c7cQU+shHhqN5jvRwU+4bf9Z//gab+l2QyoUJuzXUpb6uFIC4HIByuX+/5MG5w39nGZy3BQBe7iCv/ftbnoF3+vpdO/VXdgbefH3eHqn62+/3n319Lze+/C4A+h89W5d7/f/o673bvv8dHn7/H5yOS88f7/bre7Uf/9z65J2bw/8jn99hDLmPfGB2kkXYXDY3a0IWsJ6oJSv/e4Flf+k4C39U4ixkMwEZffm+BDYIMywYpYrPp3BO2bVaxBUXn6fgeQ7IEviuBb6+5LyQAle27kkWodpojxENMchCmL2EK9KbYBGp/FVld2uVFgoBIgImkdz05qY6jk3ltsplJZKH7GMVIJdUllk4OfUhZAxMstlwamBeQ6rHCgiXBBbAJ9goLWSD0ATAHA9oK5CxDcBVERCKFlKPgz6bwDW9vjYkaQBKKkBuBEjsI+81CvVRTCxRBxysXDICvHsAVP2xwVc/usHy//ic23B5Qy6ISCr75qJ/9xDnfLHYkSEeANuB2hxxvrTBEKmhAvppFdkCEinSqB71VDLAoEroRWioOFAbMqeyJdYnCSCsHWu3CnI7ITVSydNtQH0ajlpOIKv+Xo4GqVt1TQUW60t/FwmINcSmVO8ldZ2A0lbAuVe/mm9bv36ORXg3gGIyGwb1pbChAHgORVXtxXH7cLyJgOhx3A+DkAR1KBPLyOcdgdCKRgmlHGJ/zmUImdL+KNFe+tXTtnb5UhSIvq4nQcchIKqUSKFElSFjv1fxvA/BulLnxhHvFAeoPgJA4qeIFe6hYYgalXire0Cq7kF+b0GB5ce5V/7yAPcQN6xz52izFMBnl9tFkFggr68vZflKWacMaUXJTBLHpbgB3aNjnK82wGtfXkvXbgQVmcpqVYKu+1buEUVYNUAspKEeV6FhWATlw5BgiZSFS4knoPyVl3c5m3waUV5edFDIsCDnitJzpiaI/zl2mn/PtByyqKuIIRnSZ2KT5semWgSGCsa1gZNyWXFMw9xj+vybN5M5/RrkDw6FUXUjoOrtpm8kCCBAZFZ0FEWJslfx/xpcRAJMFU+njbSe4SHUgokolvXnaUCIYcCtqBA2XrzWzCSdPFIfDqJ4pNy1vQOl7wARC5BJ22/aDCAqF0m3tbDJjAmLtd42ensiF1hFZy+K4DGXjR1DwbPK2aX67CfCIApV5wkiWLxwPnTxnK+g66WK45KKU0Wb0xQSx8TiUOF6FJ0phjSI42dnXReKNxvpGQGYgKviaRTkIYeGnC8qg5/hGZ8AGAwMCHOdLX9G/NX//CUxPtGUiTIu9IASyQmyAJIgAUV1B+PGINLjtSuWwrlM0JVSQsdHNvcKpAMgrkhAqSqTeNYOoIIU2aHJXfeElJ0a1/wAk3/4wx/aRz/6sTmnEDLYMiI7shnLRK4dpqx0M1nYlWxwpU5sA9ARiFNBVII22C0AxkmMR+cZKxWR8ciXv2I7drzAzTFlD9yXYiUnicYhGk5lscM8U2dxqbQR8ZZBVE4dm3yBLt1EPN15yw0uwqeLIusw3Aa9KEylghcBIrebwHMXD8h76l7NYHN+4UIJjrpK20wZuhxTvaghh8cBtU/WuJ6Z1DRcRS2VlosadAhX1vAooLZvCBEyEXby1GG75dYNPK+jFk9eejBughlIMoEXHhyvnosuVKUtHf12uhgylk6CAACAFs7pFJdQn+dkUZFTRXrRb9NGbERGei6ALa4MooTOl11g7BEA4UO3ESQjg76cKo8SiXX/35c5J4efHiK5BfilPHMReJG8xyCAhpT3XVxvdfAIcJqF6KqrQ/nMM5VHb0YQ0YBTsE9Hic0IxokiN4RgcPV7KHJRJOOIyD/uyylddF5PvxRZIzedQPt5AkQTkiZVAfQiTkY5np1fyrZ7/vGCZfBsLQLwbEUV3cRzokLTZZT/qmD9xV27XDxVAkBUBkD6FLExUaGQ3AFTloqCPgbyYwg32dF9B4mpuplnsNvFaLgxm3H3ld27KW29jzLfBuJ7GK84jiJ6qPIYU9t4vqshRO94D0UqzB+tzAftjGP60lwhYEWAohxFisxqAmgfRpWqGBC5BHtxhKUAeEqleoF7rpaSYHURyUl0D5Fmr7y+1+X41yhuEZAqgvFQ42wTZFUfc7fIEX1pDhMRIuJB50ynUuPWtz+9wD7zneaLRBLiBp4jncNvfTzGPiUChGswT2zodd785/nJ898RIL8hQuYIKb33G8KCudeYj1LT38//vEiPeYWsriFD4RvOHubkrz6QYH/zBH0NvE3d9sgAACAASURBVJx6RTSWjEPUboGkiADY9yA+K5Q5b4Yx7onHvm/33LkFVxlrIIrDRYKMDwBMAogFMYf3Q8DpVyauNYkEGijwHZ72tfJGulkqm5xztHAxcVr8XkQ/zhigci/3jA/vuQCQPicj0bauWQLA3WMTkHoh3D+7dvyK57QTdfV7AX5P29aNG+zJZ3dYBSDnx/74SxDjnXbzRxF77LrA2O5nZWfbcAg1WSKdEXIlhfnGoNSnorqngvglD0jBczyLeRCkY4giRgBb5TiNZkzE+QeBrDqhTVvWM582ujFwGmeol6c/IDzuTEWIMvdkZyZb8ESPRdG6EQaqT2UGY9oMKvBhq2mjpNwHtfqEl7Vxf2s9F8Y4VXq+x7avjwdwD7UWgNehQcY+3BeZCxfbs6+csVaA+RZcIZ70YDRyKy8roAsl3N8WxwRZst+U5fF7d2ML80eOlfKNB1uH7KnDzVbOzyXyMzcvD7b3bYFILj7i1onjgSl2sqQZ8NvfchdEWIoHanvGyNfbfO08nR6RkL8xkYqODIZIhOyGBDl44HXIfjo7uBeu37COOEWAdbofvHEQ9XI+mulBOdOEo5doHj8isgLh9UJY3/izhh2nO22AeSwcV0FQCGMp/z45wdp4lO+H/BiFs4ZLxiHr6943MRbyaHqQ1wFAZczHIERZeaIdONViNRAe8TixVm3cbI8+9iNr4OcyeQQfum2l+dcRzYo7sruvzWbSc2zTP+9SR7p9bJmH3YLI6M+/e9DyrssnHivAfnXkhPlADoWyPiiET8vHpHvXGtYIWEoay3uZP+iVyyFijXVuFw/w8aLzOJlwgzEBtzM89/PZ+vksGl8XcO6CGT9H2R+cLKNzhes6zNIyi3kkM5Hes5FWiw/1ctGNfrgUU3BetHBPTTE+RDNHT3ICVq1cgnuUiDI69ySGmuI9e1nTBbNWlYtU3UJyww1BlAcyByTiotN6uxhR0GI6STTvdxKbKrJ3tSKrYphv6vwxgSkmlfJ51i664Sqqqu2FnS/Zxq3bLA33dw9jWDyCKBEI0SLSeVY1nytmS8THYlT6RcxXcp87Z2dmBuD5KGuDBW5MUTTlMOubI4DbYThgFU2m0vN1t85Fvjaem3Lj7jjubTm5RXyrs0uiKolRRIZ4MLb3dg3ahQoJFIjM5P01LikWqRwhkNb5eazdMul2muW9jh07ypqhiT1VJu6UvIuuOUhWHJDlRB3K3bdlyxYIM5ycrEeKi4sRWhAdqkhe5iLtyaIA2TMyMxHLnHfrVD/mhGEIbcUMt7HWb8W1McKg3QFR2QKR6xcY4ZxIipfSejIlkZhJyLrVK/IZz+hLYd+0a/c++9kvduC6WEvX1Afo/WqwF1/egzAAIhfnzwiRukO4ctRd5UHJukgYiYvkxuwhOnOa8S4WElUuiK3bttsZSP1aXMQfprh8LwSLHPYidfoQEnThwm7kHCiSVn9WF8gIPVlyvseyFphiHRukuGMENh7sJfRrhnOuqC8Ja/R+fkQPBhM1q95EOep6h3u4B70tE1dRNESQRCua/mNiothb1LmoyMXZiKUQAW2U46n0rI3g7r4bsd0ApEYdLvkhnnN/xvBhPgtUJJF2dHMQ8dzOXkHu8xMnTxFduMq5eJsg9G66/gY7S3djihzWkJdyUkrEp3W/7v1B5mYP9blBbPSyrjp95LQtXroONxrXMCLRPvaRT9vw4DhxeFnEbzF30kP2BgEyNx/OAwv/ZwLkDTLEiWAvAUBcKYB5OQDicv/+7zbPv/MXV3p8V/b6Fxmny73ItX9/yzPwTl+/a6f+ys7ANQLk0ufvSsevK7s6//k//fv+/L7br+/VfvxXJQGifH+pXnVwk7gCYtiwnPlalqURfxUfF+2IgpUoe0cB/qdZQPcAqOhBEKgnYkMbk1ZUiSp+E7Bcx4JW+doqLlYsiKzrAualwFahahuRQCr0lPtD4JQyuCfYYClPVXnv4byfYmIys1IBdppY/LKIBgCTWmqqU8pdFPYjWLtZaCdgT06DnBlm46Uc2SGOb8niAkB7cpYvgj+xqOwi2aBIwTUF4KquE30mkR6K0EhNofQaUOall3bZkiVL2fTPOgV1MznMrKqdUl0uEHUR+AOGCLyu+9FmK3yk1Km69f1yIwg0k9tCm345P1QPrd8r/+mNgvTFX4YwYQPmui044Yo68lFUhxS1/Lc2fLLH699FGkjprNdz8T+APuoBESEgEkOguIgOlTgL4Beh4jpIAESDWaDrGqlgUz8rYDcM5dWkQHx+DwVceezjc2WrK794BDBMheAe7tp7c14m2cxJPR/MsShKRGW9SWyo4vi9kevbzqapGpKoA/VgCpusHArGYyCjpMBvra90m4ZYNkEqo5dKvwP1fjobkxa6StIhqwRyJqLUVClgXXUFxa0xuHYosQSol5ovgM8zrPtMpBjnVXn+E+wcJ5FQeWqzAOgmJdUYn3UcAk1qQkXZ+PJ9cs0oM1rRAoplc1E2XN9RAP9A5fVDrg1yv+jv5VTStZPzwwciRPdpKpEoyu9VRrUijXR/K25KCkRPQNcaVHTrUfI3E3ciYuTpp55ERZrBhjkWIgzXDa4kKZKnOC7FoDQSgxIdmeDAWEUiybESDZGlDXs4Kt0BjsUDBE7qaYGsIlriUT1WE2N05+0pVloV6MoWVXIegzqtm02vNpGpgJg9bLq6OcZeNrPJKprkfuoDIJfDaYDYMV3PEH5GDiolJPh7gkDwvM9OAE7gVBkBwOtsp/OnkQ6ezgEXWfHhj/whG7RRfr7dOXFARNj8ET0BmDeJ6riBcyMHTwTPUBRkgycbT/UD6JopXkRugHo2oBG4hVQsOsD9unwZjgcsD4WAIOoO2EfPgJ57lRYPEdkyBoAmN49itXTtpnku9RkEKMjF0gsgqCgIfzbpeka++lCaff9X6hERkAQ5gkspCTCcpBirLDlHtnQsqlkAF8iPITpaBGBGU2ze1yFnxLAbu/R8JQJWZi/Opx8F4InxQc/VUsi8KgCaXsAR9Y7cee+9KKL7XOF8INcoCkIqhs30ydOniOJj/GMzLzVhPePDEnpeDlHermLxLn5+hHunnKgGlbkuIJrqR48+bnfffrutKkQdXgvxSimuXjMA8vM8wEYbG2D1MATyjMqp1sCzkZ4Ub/EAhwnE9U1wPqQMFaknAkQEocYuRQrJBSSiMwkypxHnm0rkt22/wcUCqeR8fMqHWIkOYimUX20ADrvsK3/+JcbnDqLlIBCDo1zsUWn5OUeATI314nLww7HAhhuAD6acsWvMRRo2oVLsJWu9vZsCbtC7YDb+AlVGIU4nAPELuN6l5VWQVoxBuD+WLl2FMwsVNYrmC5BRaZA0E5AU3nIrKFoLkHyYe+XHn8+yP3m0nevJeQA4Cte4JBedHEacI4GNKVzH6qpyByxpHA/GxVdMybti8xRNkcS513h9lNJZTib3P+XXgM1+RHB040Trx7U4wC+RH3J9CAGRC1GuRI0fb0mAiATh2d7xx6l2/7eqIIeCbRnq/W6A0h7I6AGRTMxv27Zdz7hBzBZEg2JLFgAkKcpoYSbOqZgAFxezBjfYKN+/59cvu04JdVKoAFcqfI0zKg4uJNpDkYKKveiCxC8HHIqg+0TOmSoUwlm47qSA7QRkkgNG49Ti1authZ4aRbp5MheLJFYkRwAkyoqVha7/RsS6+o9ufc/tnBd/+8bf/T3jUCzE5y2WRiTH879+ycXidPPc9iEqUFyIAJsBxt9xYnnGGJM1x2j+0nyv3p4pEXAiufnzdx5OdgSIsBZ9nw/nWITM/xcEiO71eefJHNGh1paLZMzFLpm3Q4D8FWXn81/zBIgX95m6RTSGJDOWZDFPDeLuyYHkGmOeaiU+MS9D6mnmZ8asSVwU07ifplAAIyW3HsQLcZAmPszBwwB4Z86VosYPthEAq1MlNa77KBOSXH1MI5xH77BIO3y22OoA11evXmb33nET7xllnUROxkAsNwBC7tuLahwS/f4H/shOEUkUyLl8jnvm7ofuxynRy/NFLFx7nT38P26z7r2Vdvoo0X687pTfmFOVJ0dnAuL3QmBWc78SDwbAOYDyv7VVDpVp5kGtUURo0usDuepH1GUyym8RIHJRNtCFFh4Ww5iDY5Dna4YIu6X5ORY4g+usp80SgtCkM88GcC+MDo/xbOEoBPS/UNlrgRAY6tsJIJLm5KkuIgrN7r1xoRM2SGzQ1IYzk4L5KsQUe04O2QzYdDunklRGYqjSLHAa0pCoqoL4UIugKyUUZfWsV7gdrGi33RQEXyAOXw0w0bzup+9YZFFeHCMOmgHev7pjBpAdQUxysMUGe9nCBG9cM912boQxlfwpT+6bCCK8li/NsZysJOZSugqIEdLcGcqaZxuumSkIoVH6JjzGBm2I37vpSmnq86LrhHgq3XTcJ1K5R/HsKHapEcJQpEhcLE4CulHkYvPyhByBXO6kB2WIuXawd5Y+IFwDeThQcc9MDXe53r1mnM2Jmfl24EyTtekY+wDViRCso/T6bCnraJaV96yLtQ9ALEzRYTGOELzZK8ge+sERaCgixOA9H3r/NmuvGLPTNa32FHPZLEPbAojzPDQPaZyj29fmWaIvawK5iTtwTAXEWgvuvjJA5q7OVuZJXHJ8Lowu1kG80iDuwgHA5YQQnHZ0Qczg+AxkvjxZ2WinmliT8r7J0d6WnRJnwbP9Fu6HaGSG9StzcigxUW2sqWYYH5YuXcw6UgRFm63dsBoi3N+RuepcaGDevW79BqIZ050a/0n6JBT5uoD1TzwA9SBEQysOD8VCya0xBpEcJsIEoYt/0oDNNBF3dFFQNs44p7VuK+Pha3v3Wzbl9HGMld4iG3gvdRSG4XyIBZBXKbWI2xK6NhRPdA5Hbhxz+ih7iEjmdwH3+nMyJMiCpXMRnPo6+UqzrbyR/QJf421E3l7sNNIafpI1xtkzp62AvY9zqnFgfpyLMdZUEsT4c07PlTQQw4o7gu9fAMEjgU4p86FcGRs3b2JtD5nK3505U+TGaZGYGre15vFAbBSIS6D8+Cm3F0njnLnuRs6ViBy3puU5VDyXRFqpiLkyIHPOQY4sWYK7DKC+BgHOUpzLXYwJ9Yqr4nW8WYc1trG+Yq4MU1QWrkkRQQHab40P2+K8TO7pMLdnqGpst2d+tYtrEA0pe6/95KdPIiaAIGNtr31ZHp1/RWdP8R4FTvQloZxERYHMP4qlFZleytpEghM5r3Xcck5q3aU4q9MQURJwtGCF8tY4yTUY59xpz9bGet+LYw1ibRTJWmCMOXyaOW+AcxYbz1qTPYvEAZofIyBxZlHKqTOsobrefPlMmtuncJzLUaQOj0Vcp6qaKkRQCOTYf1QgzOhXFwfEjVwfG9cUIlCBfCWKL4z9yqG9+xjDQl0HmqIhGxDU+TJPxrIeWXndeghvRHOI5NRXd+jAIfbMK+iAOsKaxdeScZOrI6SP8bEHl4vW+tpHioSRez02LtGJ7M4jKJmaJAp5zBM3SjbCFl8EIKH2sT/6JGMbe0W6QDxm/OYIkIuGx98mQH7X+TF/5879vQQzl/q6UoDrcgDM5f79chDflR7flb3+NQLkcufvcv/+Tl+/y73/tX+/9Bm4RoBc+vxc6fj1br//ft+f33f79b3aj/+qI0ByvvQ+cC0AeRbSXgCTsqs3/MtKy/jccTZvKPMpCs/NyULFg8VX3wPAJlW4AHu5PnKJZ1JfwjjgUTybI4HI9ahWtchWp0cIi1VlHgsoCWSDI9V1JwtZEQcTLPj6AQ9UXCogTCpELd6Vta/Ymzz6I/pQ4NUBmqdim1e5rPewNxb0NtQ3I4BtE5ZM1E0kIK82ScEscP0As0KIHqoBfFu79jo7RoyHJ+CNsmH9WYRPs3PVZ41F8TNXYj3hIlamAOpPnTzB5ifKKWMDsU2LqJETJIiOBuUDa4EeyAZKjo3K711ny+n+kNJ4gs8iukMrUsWYuCWmCJCLJMjcDm0uJKTynwovOQYWfOm0IyJEhuic6c+uo0Ol3GxI5R6R0ltfcypY8QOzjvyYU5WJRKGPgX+T1Vv/LWeBgNGif1j5W++9/WslALREinEtRezo5VS0LbDRE3BROfWKo/KR2hxVZQx59WkA92eLzlotALc/RavnUJkvo2R+FAA6UfnyqFfjiMgYomMgFeAvEhC7jIiu1QBz1QDBcVzb61at4FzMxYH1ATDVAGbGQnDNAnBnQGapUFaKuiHA/WAiEkDvtHu2PpUviywDZPfiXKjLRc6hPuX6E0sg8klxZ3HEEijWS5vGXFRpzYC/ur7hXOdBXBEpKLJFMuiciqyTGk39HtmoBUV6xEAuVBGNJeXylMKLZVXnHAqYHMeFMMjGa0XhKggEXCNsuo8cOQQIEso9n8f9r9M318khpboKjScgEIYBnerJNVZZuMBybU61ifUGyBZRmMZG1RfgRXFKAhsXEeWzn1iAe+/NtKo6SkbZBDbVE8eQEOMcOYpIS0+jzwJgXgTIAp69Yc5Fd1eHO7epxEgME0WhsnblPasrIUBdEcSdwKRwrilphewcp7y2u2uYZ7afjoEeVP0dtmnrdcQiKY+4jMLbWGukmNmbktzWziHr4X6f5HMp5qFP8SC8fjq51R4ufkCKOE87QxfBne99P4BtNa/Z7mLEdI/lQpL1D/U6Jd45HApSvXkAVHf3DrApHIJMiXUl0vr8TsULQSNnjRwPeq9WNqrhUQvsLz+cbN/4SaMrNVbRsz6PJxtVuYgaayttTeFSstf9bAwAi4oGCnF5dhkzFAPRTd9BDzFqei40FinOTk62Ko5Vm+xDhw7Zpk2bnfNHykk5CjSG6V5pBayJ5P1EUEqtry6SPoACFV52M3bJ2dMCcLIgOYXPOeyILUV9NDM2Pfjggy4Coaaqzr74J2vpGvKzBZBHMzw3AwDlMWyExyALTp0rQ8VIuTAknECIKMaoohPHLIiHccum9a6YW50uIkblEBnjuXZl95zfAcB9EaKKctOzoI4iRbnJkaA4p5NnylBlz+BSQUkcgGunvw1iKt/FWZlnGMfPdWL8bmqtwwVD9EhUoPnI8cF9HhFAnwxECG3dDrwsLqm2WsCQG2+9x57f+QoRYYyLHMcgz5wvAM4iVLULiPx59Ec/obw7BwIxxfbu34uroNIeePBDdECVAn612nUbNtpLr77mlL+KchLo8R1KtD/2z+XO/bGADhaVv45wL4crToUumhQIjhHiPkSAyL0nIq4OslC9NurqSeJ9FUNRTv8IFAt/JgsdQFrdFXr+RIAMotCVq0GgmwiQCUB9EVkiDUSAzDsa5nKSFJ+kpwpQC9X60w+n2Gd+AkDDc54GUK6+mSjuJUWjNfGZSssqiGRc43p3FN94+OA+/h3QDhApIcrfli/OMQ/NGdiRfvHYT+xP//Lr1nAGtwr3cyTzkohtKXoFnCwhxqoVsDCQ61J09qxlAtqoO2v/vr129513OMdFp6KBGK8Wk2Ov+3qU+7DfjY1DLu4tGaJU94BAN6mNVSB/FnHASo7xQkkFquFY++kTT9qX/+KvIK887GdPPu2A62nuIWgO57Dzgxj25JzO4OpRjJ/mGH3peon00DOueUbP+Xc/m+oIEKE0AiT1d+r2EYH5XblDvl3nfnZ+sfbmRdv8n9/KATJPgMyDPm8mQFzMlbtel3aA/OUDsfb1n7S5mErFrGmOlQME/TAkfBxkfLQVnzyOk4yuC2X9AGyKQF2cnWr+M8Pmr/x85qBRORyYigNwrU0AOPYznodTetzN73WV1YzvnYxXiYDAQS46RuN+GuSCQPtpohFD6SaoQThyEldkDqrjT370g+YNMR1EbpL6J8YZO154kY6e628FxNU93mAXuAei6EvbRlb+D37yb7g9emwFUUef+IebbBhHRE1Fl0WRs3++mntF5CxAuifE/0R3pWUkgIQT01RbAxDXN8YaC1HBFIQ5BKZU8qkZaTgmxlkn+TIWDDNOxwPONTEuK+5w1hqIGUxLi8d1F0avDZ+ZKL4o5oExSL54xp0xXkMu3PKydjL8cXGsirQmxpYRYgenIN537xm1j94RQlRSkBONqHNE/0b2mu0702keDOUDchHh5PMjhiqcqLgcOiM2LSKyq7UaZw7zCwrw1yombD9i/z4p6Pn+FfR/fPrm5dbbXGmekJ0VzX04bnCLNpptW5UM0dgKiEvE1IVGO08U1CCgfxBIvw/nOTszkejWbMsD8Cw+d9pqiR2NYkzZuHolca84AnBc+jDmzSK4mUB80TvEeUAwQCqYMXVCAngD/nJfMP9V0bUDH0RnnsN++Yy4LxibZj1D+awTkJKMm0WD9oVPrTC/EWKUvMdZz/YgRmDO4x4Z9wqzltEA84hMt73nauxEaY3FEP3YwppAEbTZlG58pHClhXpP2YW+OiuDvDra6G2vVHbZ7Tfl2JG9gKeUmC9MybRXm6ttjPcXVP/J6+MsHFbPk1L7cDpbMuJSILUhnnC0vMTaq5HOIT8+SwacYDAWoE5K2dtDIUdwhXURI7atINUKwr1wKbZbIE6COu6Xn71a74gXDCIQu+EWEzhteCoglSCaGf99mGv7GHsUSaQ5JjkuDEf2ASsozOdeo5MMEkJEoMQrq9auhWhrsnxA+qd2PENEW5ZzROSwdptgLJRIqKGhHgLwlC0mtjYcB4aEMZHMB8HpOMqrJRjC1cEYI9GCnOTqYlDkYTt7ExVlyx0sUUoUPzPKuFgJSaznQ6+ZxbpPXW05/D4A4RJO56GcwXIUFt5I/NYJSB1eW3NG9nXcpHy1lhADxpivdbYv43YL428Iv584foz7KR/iOsLtEzReSYijeK5Z7t3DxFDK7arYK41TIjs07ifgflbcV3NTA2SAr3N/KJ5TfVgiMRQ1PAypHRZCxClEfg8kovZXWrsmytHOMWuNX8oaO4TzIweI1lFaD/TxXKrkXf1lzz/7AsXpm10817mSYlynEBTsd4KJvYomtm5m1sc5NuVykVCrvOw8e4Iw1rYL5+Z3xo+XX9vveobuvP0eYjqfceuqdevXu3NRixPzOFFjt9xys3OaNOPM1npBDvkWHIRBOFS0F1NviL5WsS/QHNLL3kokuaK9RA4ovlhiBhfly/fFsB+opCtD83W6iH/OWw8RZCOQCRLtpRALW4YoYIj1hzc/v3LlagRZMaxxp233zpedC0TkxACfyYt1k9wxU/w5kn2HP30fiay/FDHbjkOylnQBb5599a28/+477Zb123GOdNjPf/qEtUEIB+BEGeBcz2i/wb5wBidrLiKaU8Q/a4+p+y+esVNrhn7ux1iuax+fT/GtWhtLZCJhYCxraxGp2qMq+lXEUxeu2iH2CvExyTzzOA0n5f30tY9DgPgyPnjPRHLbzLmH3pg/5/885wa55JcWNu/g1+Xe/3L/frlDe6cBuGsRWJe7Alf27+/09buyo7v20+92AuRyV/BK778rHb8ud3xX+79f6fm72j/fu/36Xu3Hf/URIF+8d1bAhcAdESD+LB5LvpFnmZ87xmKbxTlqrVXkwteQwZuuUmEBtmzwi1AoJQP0jQEChrIRaAIcjCVbXusrqerV56EuhiA2IVL5aCHOHo7FHSV+fJNT5bIoFgEyywIS6M0V0nag4FHXhrIqFhKlMkEWdy0ESAabc20YfEbZiKEOrqLEeEzWfAAFgbDTbATCUQUFAxR1cCwebP7SUeeLkDlB3rY/GyDFrASy0JSSLI4YprmSaJTnbAaGAYgbsCsLzJFaNoZ4HvV+VNE7IRBJC1QHgCkqAyCp9H+usCWPXOCYPB2Zo8gkFwciJGUOgpkjQS7+/hvbMXi6+jW0WXDxVHLe8P0qm5ZKrPKbay47Rqz8c+IDuGZSTTniyqnP2ETz/vrS3+nX6b9DhfWmr+v+imJhkRtyRPCm2nj4AmBMASRKPQy7gqo41TkD/LCSB7DrnmUD68XfKxoims1jGgv7Y0ePu64HX4ihDgD4zVu3AqKjQu7rRCHlYbFEhKTFYXtHPSbnyDCbNxFLrcSDhEO0bCJvW5srV9bNee8kzkOllN2ok5Vpr1LLOG2UuB8iAe5gnWyce0qb1HjiyNTTILBUWftSU3Xh1lEZYQAbQ3XJpKWnObJiDPWY4gwUDzPM5lUqLwHpyume4dzLVSHgewACRZFaS9S9wmvKESISL5JjEJCsa9uFul2b1V4IuUDupQwiKsJR9Nah3iqB4AkEGF2/fhXXFSAVpaTU6yoc90Lp6+MNIUchZ/GFckf0yZEkkmaYjbF2MnJ6LKc3R5Z4ETMC16WCPHT4sPu7Bz+8HDIhkNiwAOcI0GZtGuBAZI0AP20Ow9iwHga8Vwm0bkGBr9oYKoYhhs89CoCs3GRvlKo6NiMCa4poj0nUsgN9E2y8BdRTlMuz6hvgYfd/8DY2ba0Qih64JuioIXt4iMyL3ajqI9iYasPeJiJSJBMRDRHELyj2SSXoUsZ1QQh86KGP8j24Cyi11DigyK8xIshSuT7aGKu4WfFxXeTl67+jIZ4EQOuB8EFZq+NfTCzEJKRTIz0rZ8+iDly4nPirBPu7nzaxQfS0CDb+fsrsZyyQeygRwjYDp0Q/itZWcvKDkM5uuG61cxr5Md7U1TU5B5HAAuV4a0IX2ZHGfadIOT3/OtYWgOx6xoPrr7/eOXXcudamk+cqEVWoour05ApYCULhXAkAksLGvJr7QXF7KrkXwKMIB41B91JCfuDAQV5nEgdIglWX+bqSZWWaq6dAxKknLoWTFIovKlhuRykKXQGxOMk1qmFjr24cPUeFK1e6cnaB44qJmuLPipLzZjwZArwJ4dirUY4LFJHSUvnf+fkFgBuxtv/QKSIYuLeJzFu2LM1uuH6dO7eDxDJMkU1+4nSJIzNFgLS2V9r1W9daEBF14wAvof5ETuBugBl1wHppea1VVDfZ7Xf9gb267xBgGw4rRSTSr9NERNwn+k560AAAIABJREFUP/qwnSw9g7OEQlR6QBrqWylqLbalAGC33vEel+mtiLBlEIm7KCpWb0IHz/ij9IF89nv1LtpJ5yUa0lJxfBorMrhGJ0+ccuRiIsSI7u0IiAUR2FLcFgNAKC5Dvdpy8OmXwFvNNWXllZSxD1kELsQBgC2RDFIFywGiKBb9UgSWFLTzBIhuxHnBpBujeY+x6XHb9ZXF9hXKsoO5ftSkEIPU72L+VAqrvpFjx09aAU5CETKrIXuLUQUnEM3W2dpgy5dku36aEMiEH3//B5aP48KPe24Z4F+HYtwAh8N5ln7++ON2FwRHIGPaSxTSKgf9MPdPNPeeHDyvvfqq/cFHHrK2ynLGyHD6PA7ZRpTUAu2CcP9p/JKjspN7W2RMiAp+UXPXQ6LKHVhPiXIm712GIlhRZD4ARIuJ72rp6LFfPvcrsuopbwZID0ZJ28nr6F6ehgj2AERTv4gIEJ0bxdlpjNR8M+f28LNvU3j+6W/znDEfaV7RXOfmKleUPmXfhUB6+Dtc4zd9/S4ZcikCRN87H4ElAmS+MF1xNZcjQL76wVj7r5BXczCQnJsiqpkLuY4iQDJYT8RDfAxDunqCJm+gW+zxR39ADMxyIiDDLMyLjgTmMH33LBE6UCeu/HwcRXUQLzLGXNYFmHsOt0ZoEBFoCemo+3usDBK5pp54O1qok1E8+0fFmQfXZACC/Vc7XwRU87Kv/fkXcI+onN3fOlAjT3AtSwHBC1ci5KCfQeNWJ2OryqWreFaKqxogz4fslps3A7x32Hseuc1m6RWSwOR0WRE9QqiSid4aomcoZKaX4weoBcDzAoidIsKrm8iqqWlijbjYclL6qiSe/CcPnjUvjSlcM8UFhkfGcXxhdh6CYNvGQuaFdhyAkKFa83BNxyF/8iCq1e8xCWh48kgb60hAywQ/QHDcBAB6ZOTZSzv7bF0+cU5J/pyXJOYIiASmonZiGHtnAAerezgndGBAKjbXdVo6sU9LyLdan5tqnoDvrYxl1RSqv1qFEp+l0wgPZThT6GffE2V35sUC0HdZNcrpY1UdVlrDtYXrv2fTMqsoOWPpBSl2uJTSbYiTES5+DETkFGNfRJiXbdiwylbSv/LyS792cU9a9+Tj6EyE/JolEieEOX12GHIHonMQIrWBvC5Ou3XL+DMNkc06MyTExxpqALc5rgTcGAwTrBtxXLKuUTl824BIDh87e6rH/ssXN9tA1TkKyXHx0Rcy0QdpDKk1RLn5SNACa5sOtLMtdHD0Dtv5iiaeV1TrkE5JuC7XQ84EejBmB03a/tpea/JMso5JP+bjCHv65ZPQMZwTyLVOiHXdpZ/YFG4pvM84zphg7tsM1Orjo4gOugPsSHmTneK89nCgEZyTwmyIIa5rKwXs9b7h9H1AXpGF9fAthXSPTFpLPXMa5GkgcZ4/33XAimsg43mPFAifzER69WCjZiA5Y4kPisQ1LaFEM89DGvPxyoIsQH3GGmLYZlnbi1zrhJyIh8yOYd8g4H6lmwM6ESEcdGXiy9ddB/GEkACiLYg14DPPPGNp3PvqORPRprVlGtlek40hTP/cv4xFEmNpHldnURhOjuOnTrtS7AW467TuVj9gFe63HhyzGwDty4ivVNSlxi+NURrX1D8Ws2guOrbzAvMqa4VxxcsyNs+wppewRmSJYrLUZSGniPrkJMY4CZidwDlKgxTTer6PZ0PubK09OiFMn/v1bo4l3Y3B48xBIjsUfaX31OtMIepS15l+TgSK/i2U19WY18c6aRTSfAFxXgcPHnQuQ4HoG2++GcdqsSuOl0hLIiB15Gn/pS858LKJfJID9elnnnfn24d1RzXF7BJpBeBiSEnNZN4guo44tjocKr44c/15nabmetyCpZDoiZBPhVYPWdYAaduOsCWPyOMm1nuZ3P9yKyqK9blnn3Vj/mZcjZ7cS3JV9uB07OruoxuuzvIhPEQc7Nixw0VqyW1Tw/o3GxGJ+vqco5BfIkISIa7UE6J4X12XMfZ9ikZVNG8ya+gMruk0Y3Al3Wyx7Oc6EP+0cu5iWVvLFR/FnmMTTu36SshE+q6GIUO6WMe1cI/ceOMNkC5drr9vBYKZPuJSC4gfy2KfiUnE9bSJKNu6ZbPbL0VxPw0yt3cgitN+oQwCrYNzrRisGQjw62++xXWPnKUDSqITzdvqJhEpNsD8qftXKQmKmYyAmOlH3BLPM9+CeKGZ/apc0oNEa3kQg6W4q2DGS5hzSD7WORAgn/7kw7h9IUOmIN9nIEm5H948Z87zHpcFQK4RIJfcX18jQC4LP1zRN/y+A6hXdHKugh++RoBc+iJcdny9Cq7hO3kIv+/P77v9+l7tx3/VESDZX7hnVspMAeIiQKr/aZklf+agi5ZRAbZ+X5SXa0cAV1dQ1hsGEFLDZqWbDYRAQy26pXgRgKcC6nE2IrKPSz3vVERsrBooDlaPgQDcZizHUiyLZPBhke2FOldxG2qIUB5ws4pBeYIFYGuB6I2isp3IHxVXiyRor25xSsVSlGudbHjjkwBpFN3A5meCjZxcA4mAXNlpmVbPglsgVgOETSwK+VqACV82QwJmYlAAyaKufN9gjquDjZpydQViCezUBkAqYkV1KU5Ef/ZjAzkFKKJNS8k/LrOFnz+DeijQgeZa9PsADukCzzlA5lwfjgq5WIQ+V+U6V9bqYplcRweAOz8kC72UbsrzF9imzZqui4BavZ8W01J2axN9+m8Xv60xbt3Xqx1RomPThkuxD7NsJPz4zCra1nnwhvwZYyOm4w2HpEpA/ToOKREIAO3PhlsqKKnr41ExxaDoSo5JoGz3qCv+qyDOKZm+hOvIS4+iG2PPSy+w+fawO27aauXY4BdmAiqj2tfnzEjPdEWWUZzrXBwDOvfBEGwCLnsBCtUfMs4GQudhivMfQcZvV1uH69kQcObNJkMxZzGolZvpR1BxseKSRIDo/lMsT5Bs8fxdFpu9IT7DGK+XRvyW4rbaAWV1beTgcf0g/IeA735+Xt0uiieRg0lKNW14FYklcFuZ/IrmmYAIimCTqnJHxSaFhIRDOhDHxD13mA17FO6DwuX5vKwaT3HsqGQbsHsCGaY3wddlpdVuEyi1XTjqR32J6NDmVJuhwpUrXJm9/lsggLpBVCCpWIObbk5EVTdGgX0uIEsVKrF2NmoqXB5w3SiRXJey0hI+I6WckCMieqRqlkJeroBwQGK5baTuRwLPZ2dzLwIEQHSS4xsenLYOIjha29hA8/19g2TO374JsinUytlYRwbxOSlHjcR98dzuPahesednpDvUUN8fDAAbzCbVj03eeVSJbagTb77tdl5nmGiy7rkuAlTsyyB5BkcB1Pj82ryrS0KdHyIQ6+iu0PlW7JOi7vohShXvo44POdCKik7ZwUP7LSV7qf2Xj2Y4B4iQboHfwXw2xbb1s6FVWWU14GEIitdFlMa2NtbaQn73B9Ty5dnp4RrIQSSQxPXkcOPofhngXJ4+fdq2kNes8U1xJhoL5A5RhEYFSkk5rEJ1T/DMjuMo0tgWAjihbiGRwNrsy1UgdaBK3pUbrrFn46ZNjpxT70gXjpO7707DIRUPUVsPwTTrouB0n8+KDAIU7GXMERmsEutzREKorFUxdDrm7IUL3VgwV+gMeMG4p5xxubbkchrjXu3mfaQwLCkpdWT05s1bXBFpc1uvPfvifucyePDBuwBtOhhzUKx3DQCGdHNNFzmQu2+Q7pfWcrth+zoLARDtg3AM84NQU3k8jhCB6gNs0vsG6bkh4sWTMXwAhWtdS7Mtpexb5+sCwNI6MuyPHDvFmKWxa9b+9fHH7IuPfM62bNhijz/1BBE1JXbrbXfYjudf4PP22J7v3WEf+sYZRzRqHAiBfI9jnFY3g8ieBICNo4w9LZBK6elpRGJBynLfCWQQESI1r0h4AfP1XD/FaATznC4AjGtizFB0ky/9IAN6nhlbRYCo2FzXTRFYc10gjM1uVJonP+ZKsy/6ClDvT9oLj+TZF37RRQcIIDYElSfEWxCfOYg5TUSLClJFBJzn2clflEtEES5CSHoPuqwSUEKry0ek0tF9B2w7Dpg9L71ktwJiiVj3BHwWif7KKy/Z+4heG4J8ew2C6M4773ZRVyeIaomCbEkixkP9UePcY3JCTTKGR7joP5TkAPKnAP6kBPZl3koDoNJYoflNHV/qfhJQdv3Nt9rul1+1JJxkz/7qRfvopx6mEHvMXiDTvQ+yK5JYjjBcWa08w3IviOCUW1RuT80pch5680yJgHfF8ZxDfwBGRXv84HOZ9vB3W34TlSWHouZvCQ40J377M6luDPxdImTe1fhWBIg+86UisC5FgHztgTicH3LIzc3Mzv3B+RD5ITJNY4gnAHg0rqu8rDRXgj6GWn3PSzvt9ltucvFzuudAIl3cpYC6ae4pjReDgG+Fi/NsBABOTtk6nJF+uB7GFQd1oYo5hTjFLgi46FArgGRUlE07c2g/Y99Tz77INTT73nf+CcC5zjzHh2yQbq4GYlaiohL4uUGXtZ/KmmaGayfV8VHus2q6QRYuLmSuAez26LD73nuHRWyfK3TXV8cRhCK89yBuksKsGJvo7wKYR6kPITnMPDBMHMsQNoYLRO/5so4RAeKPCtpXnSecpFHWNVKtB+P0jICwqasut63rlhLB2DznqOIcOPcC404Gggf1ZXhAFJSfa7XsDOYOCsND6e5QEXxlE+scHRSkQVYajivcv9EUrLf3Dpkn0ZCT/iF2kDliWL1akFDVZc3EiRGxxFS9KpPosIhgN0+frO61vXBn5yGtSKKydKayP38vEZzTvW5MPNo9TkTWsFG7YnBKds/6tcQbHbeIrAQ7UcVx4zjpgwEJh/iY5FwwBdClsBpCON+effaXuKNQjROlk4iNYxn9C/hNiXbysCGiWDsg1Gd4LhhSrR0CpH3Q03ohH8J5HkN4vf6+JoizcWK3IMcoQxqESBi3QI5lGJIBN0Yy0a6zg3bfe7ZaEDF4/kRZBQLue7hSiBAIZF9rmQ228l7GWI8AO1Ve40hZbz5YCOujJNZqGyF+s5Ii7VRNkRX3mFXMRtipsl77zIfvt2//ryes5uK9ncNnz+SzrcnyJlYtFhRc0Z3NrKnTIXBGiU+j548W84BU1sVNVRbMeVyR52upjLHVrV1WO+pJ5wnrA97jSx9YaynjHdaMKn8UQ9TC9VvtYEmj7TleZTWcZ6gwg6OypDjcH0xF4cwvIfE4tpnzRgCtI3EEF2Qn4UCYtaauVsuniFyxP40Av2msY9SfJeGK1leKpqqlI6YAF0Uhbg91FslxqbVAaWmpcZUtGeBcoHQ74HEK42BiAaNKCw5G1lFaS0vgpGhRjVMCqgMRBaSwDmxk/S9XgPr1tJbMyCBiDDd77sa5KNg3fzUXTTkgW6SuxiI5U8MgxKpxmKYhoNFYq7X6hAPgK4hRy3JiJhEgcovkLcSNxwtqztc6Qv1Q9USm1rcwPrC3ECkiEYzW3XJ+6DNqfTo42A/pwNpGYi/GzPz8xW7cdA5U5rM2XBTaZ4msqeXY5WLROK9zFsY6UOKdLuZniU20bpWgZpK5TkXvGVm5zLkVLv5RFVsjRAjLWa91TXxsInsFnC2QtS1c/5i4BRbCZywhnquiqoLXg+jmNUaITIxCANPFelrxU+oIXAwRoi4O9QuW4HBQhGwAY1RtAx08jBESnSka8ih9G3mQKNXsB+WeEamh66X1TCOiDMXP6r9FgujzaQ8wopioi6X0XsyNHay/l9Ihk4H4roH9hC/ztSLHJPj5+b/9nPcNot8Dsg0RVSB70HCOI5v57ZdP/Ju14iAPh3zqZ82uLrW77rzddjz9pBNfKb63k8+0jPtuRWEhZGurIyXcXo0pqwTH6l1334sgrhZiScICBFn8amMw6GQPvGwljnCufzXXJB4RhtaE6meU60jdioptayYiKzcv35F/9TiaNG8qzlRCvXbEIE10HJUikoqLwfXc2c8ejC5MosZ6iG39+tf+K4RzIDG2sKsz7JscATIntnuDDHmDFHnjXv5tx4e64i71daUAyuV+/nL/fsmD01NxmQivy/385f79GgFyuTN0Zf/+Tl+/Kzu6az/9bidA3un760rHr3f7HfZOn9//7PPzbr++V/vxX3UESNbn72JNNBepVIurYeEjRU45H4PKSj0QqShOVYTeyIJtEaqneBaur6M+XU7WveJ6VCSoEjspb7XUEtAmYFkXIhzSQypUgSVyG8ThuJgFAA1g9T3k4mOQ7wGCemC7H1e0Dotl2YN7lT/LwlpAkBbFUkbFooqV2rOGjNTlZOI2tDVbNS6QRDbLiajRp1nkK6c/AUB4mAWqB8rKBZQytwM4ekNM1LLonuKYxlhACbCValbAYjgbKxEMihCR3V7qb22cVMzuh1rfi2MbonRP8Siyqk+gYA/gfCiCqIrztfyvKl28zCibDalhLyamXNyG6qzOOUHmv7yJt3GRWRcjx0QOiOiQe0ORNgKutYETMSMwWCoxn4t/1mZAUSLTApL4LCI3tHlREbZUsIob0X9rQ6H4HG0kFJelv9eGw6nk+PyBvIZcPyK9FA+m13V54VxrVwKLWj6c0Gap5/uJslKuQjL9HDGogaPIF38dC3w3m50aNi1Llxeihsu0VcsLbOfzT1kUGeLLiJNQd4AXJEA97h0B94qFyU5Pc0rZOEBtnUMRPgKgJlD5TbiMY4oS2RC4jhI2eYMouJWrr8zdGKK3dI7FdPQALosAEYgnW7ucA9rkioQTaSCCogUwVsRHBBtNkQK12Of18Cn+xRVcs+HWhkQA3gj3cALquHkSReC8A4BczAsAKJtUuT58OB99xCpJTdeGAyYBgDAUF8yePa+yWQvBsZTJdRQICCDIZ5dLY5SC6ZlpDztzutiprIMgWgSSz3/pGqhQW4SCuiK0WRW52AuxkI/aUddQnSM3QoIUneI6Eg1RBbisIm45iKQ0VPfDKVxOUkD68NoFFIYqdkHEnogfXVudA33AcZ47P0nciHKZgCSaBEUCwyUDfBJSYoCOkloAMOJLlmdAfKZRqnuWfHf6ZnonOa8ZVtPaQWTLeTa1KO/ZwEv1PyPnk5R7uImC2ExOcU/nkPH8zHPPo3bMIJM5BfVzI9zLBM8eXTVs9oe457xQCE6B8IgsbQWcVRm9nhd9jiEcKzr+KAiOddetsfLyUnvuuWfNJzTOvvuVNfY3j9U714OeSWVVhylrm5/xQHq7YgkEId0avrgVphhvEiH1qsj6jmMMiQHIK8OdofOaCyFzev9+l0ct8kO/a1OuaLIcNvX+PP+up4VnRyo93YOTOC46IKBC9PlRGOo6tQFMr4LkOEqZunLyw9i4N9Axok3wIgCMNXSK/PrXO50bqbmp0W65LRWOLMvaUWBO8qxFcU7UASJFtRxlu4mEKqAjQpEJcj1J1RoKcRvF+/cDbgs4mYKQm8IhEwc4oPgVFdqLBO6GJJlgvNVCpYYxrR5i6bbbbnPg9BjZ0i++dJCekqVWWJhhp4gkWbd5owvSf+7513DmLHIxR90Ac+FR3jyHPkSuRdsIpEwYDhANGENEwZyHWAkMplwcVfgAIF8Uz0EtMXP93HN5BYutBMeKokdctCFgK/loTll6hnvpznvew2tHuPG/EUX3OJ/5OFFdij/c/d3b7XP/q2Eu9oR7VuOECDBfxggB5/o7ARNy5ujZToUUV/SUFPy63+u4d3VN0gA8uhkjiolZG4aYyVuU7wDbWci2PoBf9VqIwJLCXc/iKGO5IrBEgMiBNE+AvNkBInBL8WO+lMI++dl0+8h3ym0tQN5ob5eFc5/qiQ4H6BEBIlfTIM+kwKtk5qaXd71In8qILczN4FinLAcC2Iv56TCZ4jdt3mpHiLq7nULzCyXn6VKitBeXWhvP7RKeY3+O5xBEyQbiHP0YF/dyj50lmu0Tn/i4VRC5E8bz1sD4kC8XFuN3HyCfxnxdex2PerdE5kq9qnu7lJ954IEHrKS0jOiXXBdBU4JDqxZwrr2nn+i6P7C9kEzNnUSSEAMZFE63C44CxclM8Lpyzmjc0dzjwBeeQY27mvd03jT/aP76/p9CgHynyUWxaK6ai8kifsRhNm+AMiJC3kyCvF0CZG6h90a0pCNFJOJwoNBvR2B9/cMAjXx9/WegtW9SwMrNKVDNB6J/jgChzBaiSvNeForngoxs27Vzh6UCOqfhcFCWfzRgJdJhzsM488Oo+0wquu3BDbd2+TKbwIUVxn01AGnYgPuptaENYcYk9yvgN2uJOJwP/QDegwDxXYCCgdyv+w7sJ+fd077+F1+0/tZaooQmrLTopMvsV/RUUCixkyVVgJ25rv8rDHfqofPl9HwEojqWWMDfFsR42q03bSFmqMiRViseohB8/whOCtY9gz2WGoFABIIiAQel+ioaKEr3pPtDxd27XjoNqEusFeOQCO0oVOUSFkiYojg+f35XVKFcdqkJEUSERdHBU82x9OMM82dNwRxAcbwPjopQCNVRzlMwx1ZfB1MA0MpUaQibXV9UZWmfZWYE4WgctgQIgR46siIXpNI7MWP1HZDiPNdS/NdV0FvDI7mIWrAtSyMslu6RLqILLSbVdhZX22H6PzgVdlOa2f2rUiyRiBp1FOyu67LjDVPWCHCveLLrIWTlaJuNDbDTlZSaK86S1/Xx5tyynIiP96RgO5fOOsBhHC5juFb9+QypRE1uWrnMfGguD5hlrdpSZ52sN70ncDrh7ugZCqDjgj6Qce5riAmvIF6UeKlemI4Yxs6xETmDGU/8QlirdtCNxWdZFG5rVxC3FR9u4YxXwwC4QYznlCDZBIUdHROeVkEvy9m2EZvmWuw/3m+rV4ZaIA/NBMR9RkQQcV9JEHFEZuYk2I4jJVZMHA6Ytd2ad50Vldfbo1U13D9m37i1wDZgoXl+52s4yjwtd+lyK66stx2v0znC/D7KerwVV8qmtavswrkTjoBblBtti3OzWCvV0xEx7kj8xsZZ+/BtuGGGcMB6jNOfMmbJSxZaLVllR0tqcdOwRoTIi+A1E+PknIZ0hcCeIapUeaDq8wsLZu0fSkl2RpLteu1VW08EUzvzlIB7dT8pxlRddZpHJaryV0QRc0QcQg7NlxKt9EM6Sgw0FEAfDGu6RDofTp044X5PQigVmj5incWTLjrLD7HPDM9nFWs+CZdEXsThGChl3k9iLZKEs0Cl5xKOpK/BnUjElbo2XI8Wa0yNWYpS1DpGa2ntBzSG1kGARUaFMI+nzZGozKn93Oudzpkcy1pvxHWGeTD+p/M5fFjfjDL/DLJGrYXwGeG5j+f91XcoQZIKyjVvhejkO3c5JBVzmPZjOh6B+lobivSVqEyxUItxFr4MIb4V13UxPWXbb72FMabRuQsUNSzXhEhq7ctEhvTzjHZKEMF5lvhGsW0au/wRNgSyTg1FZBDC9QpHzCP3gbp+huk18ieWTp1ZdayFxlnLDrJOqYVUqGNeUL9ZAM9INKIDPwmnmP/kllD34r79hyAAkl3PSTuOlz72Thms/+NwrRznnCsiUxFVcq5oPlJBuuaMk6xfNW+oO3K+s89FFfN9WqtdwFkxhIs7EcFbNa7HTNa9oVwbf+YVX9YFgYwbLYitfLh31K8nkmqIMaybZy+D792/Zy9rpzGbYA0+zF7ubNEJXBUfZwwj6hRn8d24UiUiKUWElMgYnUJs5MmTZ7gHPFgLr7Bvfuu79r4P3Oc6a7RWUZ+IepPkmO5i3xmlfkvIpnHmRREcdew3tU7TvCQXiz6n23dAqslZo3tZ5Nok6xDFrOp7JuhSaSdauJ78wKy0HAjwRtY3MUQ6E58Zv8A2r7+F7pMcxuE5okhiOk28IkLmyJDfJUDm59l5MZ40M7K5/mb78e/+cKUAyuV+/nL//tZHNvcv7zQAd40AudwVuLJ/f6ev35Ud3bWfvkaAXPoeuNLx691+h/2+P7/v9ut7tR//1UeAfO4OxMfTkB8rLfsLJx34JEBNYGE7IPLypUuc4jwYAFgxHyrFfvLnPyc2YIPbFEi9rs2C8vC10ZCrYE4JSmElT7sy9qWwVmyLFswC/ZLZsAgo7GRTp6zxYRZ+Q1i7vQHMpDpqZjEvwLlfkS4oeASSSzGlkzdChn8aDpBGYh3OXDhnyZSgq4B7TEWcbOoUgaWolokhcnvZ/GhDspgImBMAnF0c6wzfI7BR0TnS+caSPa/PXI66TJm1WoQ75Rfgg8fFOKxBimSlYNKmZJIS4EAW/CMs7Ou+udKWf5U8Bl5HJIIAfady/K0V5huLTy1Q5RjRa+lLi3YBayp61GJYAKas8C1sNATuatE8ByvN9X2MsAFQMbQIE20KdKxSdmkjoZJwAV/+bHQ0SCnDWLZr5/zgZ1UgPMBmbRByKoS/k3pVqnQphrsAKxURpWiBFDYYM0RgJcREsrHxQ70MiEWkUxJq5yjAe1/U3Lt2vWKNqNFiWOCn0DWRRE71BgoDS8+esJbqEsvPTLFV9GEMoXwa5rMFA56dOXPOComY6mltZsMa64DwYcAWuYH8AM4Hld0MQC6iLRGFWSjXXR0bAu6aAOdEsHVBTChYW2o6bUBU7CwgPSc3zzkmtNGc60Ihi5+NmwrQJzg3cggIEFQ0gTKVpYoXwVJBTruKt6UsFRjYC0gaAaCs1xVIryJJxckEs0HVZrQX8mYad8dSyL+9r+0j23qF6yQ5cfw455w8cVTDwcEARsQLqFvGWwXLZCZPAFLtff0A70ksGISfnBjJZGkLRFQ8XDLnUHnNUj/KfRLJMdazgcoj03+CDZI2xTfeusBe3w3IA9Cve1b3hIqTRYRI+S+AoBpAJZbjV+9JHaBoGq8rkk8KQj/ACBUnx/MMB5F57OMF6MIzM8lmd3KU4sxu4gHY/B4lvzkbOWfuwgRK6+nk4PrVlgEkEMsRGhJtIThwdrz4azKRxywa0igAsD8YonNSWdfcN/HF5rpEAAAgAElEQVSAhQmUe5ZB5rRzngdG2GxDEk1Q4KmNcy0xaHKKiHiTSl5xAiKvFB+g6DsRfopHC+Zz9gM0yv2xBFBd9/6PfvSoDVEo/K9f32L/7WfNKEp93P2jcy2ngAqMY3AijeFaCgbIzIIcrcINkonK0YPrEws5KhfDoGLTAAVS2BjrOdE9o8gCqRBTU9MAEU/YDbe8xzp5DkUeRnO+9Xxr09qG6jQJEKoFp1oapJX6FlQynQ1wfRZ1vp6pg0SXiXTNxzGn50xKU42Des5V2p2eO41SHNUzpIUPAMIMY2MQY88U49Mo46iS8ToBn+Q8i4iIQUEIsZuY5GJq2jnudIgUlyvOr/RUoj1EKEudzr3ajXtIcRwaL5X9feTIEfvAH9znxpfO7kFisABIIZUWkYmfnoFanH3zAH9fVt7KvYjLqGCZFRXj3lqUDMhZbDdt3+SAW9qvibeh/4M8/N176OyIUs9ODGT0OqIg+uzoyVNEwVBOTsRSHp/7CBFeyvxOggDDCIVr7JTd94d/aI0tigqjVBrgXdF1rYCetQA4o3zTs/+wzT75z2VunFdHk66prpsH96+iGEUQd/H9crio9FtZ6xE4cHSPnzt7hmeAKCoAoFVEqejcnaarSGCPui4acYDIyTAOyNMDcioCRPehD+OIHCAiuFWnLWJVuUhzo+7cL7focwTItD375Ry77RuniPLzhbzYYF1NFF8zlrnoF4DnFykQV99GJCBMSnIS12jITp88xrO0AOK2g2z07e667X91Dz0Da6yb6Ddf3i8YEEoAWCAOg2zu+R3PPmN/8P73OVJsz8uv2FbcQAK0jjKPNXJf3nXnnYA154n9OmPbtm52CulggBUtgBS5UYpjSePnKpSpDZCPcqqJ2FU0ZTaA1D6IlNVr1toZeryk9I9PSrUiHDmp2Qtdr1MX19rTL9gCIbzbmacDASvVQzSp/iA5CS8qMR3wwnuKBPHg+OU80rpgjgBpdES/zqHWBRrvRDT8LgLzZhLk7RAg+ozzEVjz86MjWdTl8RYEyNd+2g7g78nYonJiAUXO7PMbAkQRaz4QIHEogZX/ns3YMQIR1d5Qa9s3bXCugGmedS+JDHimxyEf6xrq3Fwjd9ZAXzc/A7HJ/TbO/TUGaVh8sohx09OW5hUwhyKqIIJlEMC/BuLPP5yIR5xoQzwHL78KaBjlZX/xpT82r9E+SDUicFA6HzlI5F9WBuQywgt09k1N9AsxNw4jFilp7rRg3JglVZXMjRHci8stNyvZTp4+aeU1dTYJYfGZf7nfBo8ztgPeV589TCxljHN/xEM4VAIo9jLGCHQ7d66aIurlTjF+ip6g1PQklOoomDNZt+l8sY6SI03igQmile58z810kZy2XpwgqfR+eXNPlJw+BRgp4iABEimQDpRa1osJgOtEItYZ93I+YpRuO1HUyr0GmTZNH01tv2UX5BDlBTis/HvWWZ7MneM4M2IoKJ/oIXqGx3HNQgBaXIuedCcM+EfbHlTsRR04D7h+n7o5y3LhMQM7m9y9d6yd/g80G3WQAmC1tmZplo1S2D4eOkMRfYtLfwwPDWDOGGU8x7WQ7AsxE+b65hTvd+zYYUtNTrDli3Js63WFNthaZ9MDXTZK4fsYvxhccfawZhgKYdxDOABh0QO5Oe6NSw8iqo97ZBpiqa1Nbt1A5opkREAdgN+9ROzE2k1bCy2MnpUR3LMeHGCEDwIfoqb8w+PtTF2rVUIoP3towqLSiZZKp4S+otu2rk62GcaOLRD2vdw7owPdjL2edq651w5QtZORlW5LQnC59Y/ZV189It7HvnNrtuXQx9HFZLLzCIR1chTxlczHDGUFhWk2zMB/9HSN3bE8DzC4FPesMS9AKN243jrooZil/6Ofe/r4+Rm7aaOXZbKWWbdssZ06f9K8RIpOBVhN96ilUcregetpqIeYNcQvU1OIpxCgeOC06+dcRMihCdAeQ1nI9uu32N6Dh3CLRtCVEOjWbfWseRShdwEHq9wK64ml2rVrp9151+2OBBFhql4NiXOKmV9DslgT8YxpTVBEZ1880UeKwgqAtIxZxFqrIcCtwyXOUp/gItb+x48dcyIZH9y9mp+jAagff/RHzIELbfVtaTbbneAipDS/S/ggAZf6J+RSWcD1k2NO5MKePbvtgQ+/n/EDMp41wxDzq2Ja5UwsQxQgZ4lil8ZY30s8pQhUOYobWb9e4N+TGB9C2SsFsN4RySMRRS9rnPT0NNdHoegriV+iWMMFsf7RWnWAeU5reDlVqnGEraew/ZdPPWXvfe/7cCO3u8+juaqNPZOc6Iq9Wkj5u9wLEkvJqaC4L32ebta3HvRXiOT39piCqKO3B+Iykb2eH2SNnw+CGZ4fP/qGDhw5zrMYgFtnOSTGIM7eC1a4eq394ze/b394//2WSldSY22FlV8ostWFyxzZkJaa4fpDpugROV1chqkpwi5AlAawFklhHDt+6iTnCrES85Q6SeRolVBLDg+tuURy3HXXXU74pXhY7YMkNnLOWX5pP+jNeKu5ZzmdG00I79T5qH2FhEOvcH3iWHtqHbmMYzqDC3IL+1SRIKeOHWc9ttyeeelVN//n8MxE4AK59+7b7cc/+B5uC2/7488+bJXlrFtZt6iv5+jx0xAu6axpk/jzKcvjXupjHdjOPCq3uQRUQ4ot43i0j5BwL4hrqntF+wj12kRwDeUW1DE7ERfElOK9YhmLJSSQuE9zpJy7KewJPCGnT59gr0rUViDXY3nBCu4xos9Yb8dEpNoffejP2AOJALlIerCunvuzJBhv5QC5RoC8XeDxGgHyds/U/933/b4DqP93Z+Xq+alrBMg1AuRSZ+D3/fm92gmEy40UV/vxX3UESPbn75yt/B/LLOXhQ05BKTAtHbu4+jGeffppogwyiBmJdKrnwmUqIAx1kT8CAedzvx3wDJgptZQiseRmkHJJymmVuTqFO68ZD7g/BTip0l9tBspQnrajLh0ClBT5oU4AX8gHleS1smgVSC2AUSXEUloqsmaUeJhgSIBxQIp2cls92QWrj0Dgzxib00TAymlUV9Eomqp4fcVZCYJRLMnuvXvNj8V4ABsKuT4E+MsVIUBNGxqBJ3IEKEZJQOSk1KsCrJV3zeJS4I+yc6Wo10BQ8fcFlvn50643RUDMOMcqx4pASBUqK7NfwGOk8mMFSsp1IlcAn1cEkQB/fa4QFtNysAjUFEgUDaCsTcL8f6vwWMcn1bcvxaBhgGSdAKqZKMhEhEj9r/eNZvPVxaZCx6bYKBXUl9MDkMk11LVqVK8Fx9DOuU3h/AscVGGwCJBaAPMUrqkisGYBlLVpnUDtHUu5dzd9CgFEMATimti4bov96MePWx2L+wJy65cuW4JKKYSy7HB74emf2/Z1K2wBKrkEgGh1hwiMHYaMAkZxRc1dRBosZvPaQodCIhm+EyojBlDrYvMnlbs2RD0qrkRRpbztcc6VlHQCEhohBaTgFYQm0kJxYPo1rPPOz6oLQ59dMSi6X7XBFUAYz8ZDwHWkYrW41notAe/6zgaAURXcB/Dz6gPQ/acYNhUNy4E0xWeIAozVplr5w5GoWKXkGgQgTCDmQYBKK0RhDdFUG9av4Z4KZjOCShQyQPb3aZSttTUN3BN9gMZxVouCLBhltpSOujdUgq5rqw17MCCmIq+0adJXNaSNMpJd3AxHu2FrlJ09zrUBLJ3LnA6z1DziMy5+nTvU6wgBEUgiEJy7iPfoY1OscyrgIAPQPjhQnTl0ggBGjhBB0gaQMjHmBwDAM8V1CEb5HxcfAFEVAbg1hZK53gY7RgFZY1yudhm9OKdLyhHjMjYAnPorbxoySw6Z7Ox0NrMAvtxzUjruQRGYk7/EAgH8Jl3fBw4gNqnaOGpDL3JBvQsCREbkApJLS7E+PBOK91HZeh5dQCvpxTh47KAVVdQ5UkIxWN96FgKV7xHwGcG5i4JcGGBMUIZ/ZAjuHyLW2ojAamms475d68aICTaaodqIcj70jGvs0rMp15A2pgKKBYAsZVOtGAZ1KYRz3+h7mlCjSgGuTGqNbRcAmUXMHaHQc8mypXP3Ba+xcdt2+9ljj9nW7duc08p1I3CN5R6Ji42ysASKLlsYJ+h8iECxKlJZZKxTp/O9Q4D3tagA/ciLBsN2LopolNsHDh+xlRTGtuAOmACQ1estgvyNhwRREbEf7+HBa52GgNHxSXn55BM/tw/cd58rVD12rAj1pco2Z3hWvCF7YiGEkEGTFu/hEWYv7z4EeOYFOUlEB4rxTAqCgyHLkEFyHSK5D6oBAAYA6Sn1beMZpdi86BygOX04vly/Cp4BX8jGITk4BMzguPDwIp4M4PK11w5BhiRDGlFIy715jkiJ6Nh4R4CoML6OyKpf/8vN9tB/O+vG5gxIEsV7NXPtfLi+Ill1jjQuapyWcjKA7wtkHNXz1wSJIuBERJaiCJOIyNBz3YgTR9EjKovVZxMBoggsOcVEfsw7QBQ148XPyeXwZgfIvKVvDrafsR2PZNsHv1tNVj6xNKhgVwCcdvP+KQB03cxlZZAHvgBHBcyVcqw888t/czFYwRAmKkSfIULMi/FuEtLsY/c/ZCPMhzuf/xWAXoEjQBpbm4iLK7K1uJ5WEhdSW1XlopCuJ1O9guz6M7g/EiFWNm3cYD/76eMAYfcAnhDhx/hffO4sKtx8NzZInVyCQniYcSqLeUImREUFZmTn0N1SDcgW45xXJUTWTXDfhUPe1HCeprhmrRAeda3MLwvznRPEFyeIyCqRzl58ZtdXJbGDOoVEQjIG63edKymONX8++sVc+5PvoR5WLBxf+p45p6PiH6GaLpIY8wu2b1J8r6/Pfpcx/uLXfLTHb/3+JnHB/GJKhIa+dH9o7Nd/zv/M3zwYb39N4fncvxO1AyCpcdHFcUE++gB8+fKZ5AIRARLJmOENyY3PkjVEoCXQ+yGSUnNZOOuGSYQPipBUNE8/6uHFuFFBpyBdB8yfdQ4oHWucYbeemQLEmuL8D1L2rciz2up6SstbGQshVAGuJlnv0JDCeFllcQz5f/e1L9p4N3nwHc3WQMRnL8BXavpC1x/SSU+E3CPq/umihLqynfhDnE4jCDLyF2dbQU4SICQq8doy3CKlVtE4aj8++NfWtGfQepohw5Honzl2lPmJyCDI1HFAezlXRC6qIysBt+wIwO3ZcxU834GQByOWCkjoxb08wjU8eKSSWMN1zvmpuMoNhYuNsDVIWyJ9uKfPAjaWXGA9keRBPGMOcz3gO89eDGIR/AB0m4yhRO+1hl7ihLTOwj02DUFw+HQzDgqXjEWEHi4RjIpJif44zjg/uMYiAMDXFyRRRt7E3MG/5xbYboqkMVhYfm64LUIkEsv1qTlWwzoHMgoCfv/5BittnyNBQpgLxiE2poNw7nUhPGG6FDmOf5Z7VuuIWQjBCNYiiTiWQx0R8oufPW6bWcekxIbZkvQE7nuIDnpEjLGvX5GeCAamRlCSDxHJ00MvAFFiTJ82EwYR7RNolc0DEEdBEMjDOD6SLDM53KJCx+y2G1bggG2y5tLzspBYZiRg7WwAMXe4qLme9dhELnSO2gWdB4rdxRXmJhDfRCdMLM4xf82fFI9Es0brHmyGQDIb43tWLF9iKRELKHmvtJ8cq7IYEp0+sDjWfFkXJeStsx/ufN12Nk1YYKw3kaWZOEoZp31nrAN3xxKOOz8zxk6XU8q+AKdoApGTKXE22Vpn3URg+aHBUVLlBu5zXxY7flypaO6f3UWILbKXWBOuHA8O9MShA/YXX/6MvfjiDstBuFGFU9SD8aWHeSktKd4CPemF2Ljeii6UWSzCidT0dOcOV/yV9g7FjGudrJtFpqQwT9xwwza3zq8jfkkOCLk1JHh4/shp5wrIJeZIsbULuN6KQdy3d49te/8Sm2hi/wDxoXWP5nO5TESWar0YwHyqteJ5nIHLmd/TV/OMNtPbBEEgEn2Y78+ii+J73/u+ferhz7oOLfVH+bMm3PPa6xynJ1FpCxGRRLv1utbtI6x7Aln/VEHORCOwCMVlMQD5qfjfNtbZrYyjil+MYG0+wZpcUbwxuHGl+NcaqRqXSjREv9at+uz6pbjgJNyNcreKEBERoH1BMGsFuRsUfZXNOC7xhvo+cnIXus8kl52ctJr7aiHYtDaWiEbOS+3NfPj8PQjNAkS2M8YtzE5zcX9dRAxPs9Boa+5gzCG+E5FZGGvVNgjS2+65xx574qd23cZ1jA24MAYm7KEPP8jccgonYxL9VsddT1kKa2oJJZ574WVbs2GbVTa22XnWC57Mxx04ujKZA0VmpXL8J+ir0n7kZmIftcbS59Paaffu3ayL023bdkrHWScmQQjo3/RnldbPar5hTm9nzfDh+z/ImDts504Xuf2SIn1LcPm24SAvWMq+jPtDLvpnnnzSPvOJT9rzT+9AWLDQttx4s72+bx+O7JM8sNrn+NjffvVr9sQvHrMbb7jBnv7lU875xHIBoghCk7F2mjVDMPdBL8cYxbVr5ryL1NCGuQ/iJ5IxKAZhkVID1GWTAwE1xBpDbmq5TOU2l0hNxJO+X+IUxXyKANL63q1lJGBjnA1i3miDfB7mHpph7xDPdQhGZNXH/OvvHWUff/Av2cekuBjghATcPtpPIjISueecmLKUu8nud90fcykEzjVyCQfI5QCuywEsV/rvv5n83+IPb379+WO93DFf7jXf/r+/0Qn39n/m2ne+1Rn4P12/y90/187m7/cZ+H/3LL8z5/H/7/fv1X79ft+vz9X++a46AsTsr2ez/vQE6k3AJXV+AGRJfRvLou5HP/ghytUUQDvKiVk6zdmRFT2EkoyFnAB2KZPmy7cFyLYCHusiSC0oVb4KedVnIcA3VkV/lIt2AEZLIdMBYKTYq14WshMgUCpFVzSKrOICRBU9pfxcuQC0gJdiJpjNCJWUWKmHiVwZZCPtg7ImCiU+udUAL4WArcUUkHoAACnvV3m4iuiK4PN0s+nwv9hVIMOwQFY5BAQO+7MJm8sWV6H4lANxZIGX6lZdBVpXyhqvThItLmvoSsn8whlXzisCRGpSbdQC2PRJkS/Fui+AmkBwAc8+bEYEsiljXwCbwDr9kmpMg4Y3HQXqrNBndK/nVKqAbGx69EsK9K6OVktPjmMBTMklG514lGzekArnKP/V+/jxGbT8FfmhUuwoFtfaOIgoaSeOZ4rPJVfIMErLQMAcnec4gA+BVHUQEvr5GLosggDqIgF/xob6uB9QugH0xOMISUTp5osa9Re/+CUgSYiLQUsnJ31WvSggC6115bZxJT0xZGaHsbHw045HmC4A6ggbr3E2BdMA1qmAmy1yeuBQ4OQ4xb9AmFA+p66FoqMEmEmhGoKS0PXL8HmG2cSKVBIBIDBPG1O5daRsVlG5SCdtrERo9bNpUkSOYoKmpX6HEPHneoyhwIqNiUelTJwGqql2wKlANq0CdQWGSmXfA4gXBKDuQ7SS8tDlAJETg10jm51Ql3Hf002+Of0Cvqi0pjmvjQC1C3Mzcdf4cr0CXJmqijP92XRywxKx1mCVAGBRAOZRgI3qFhGIKCWgXAJS67exEdWmWAieFHDK1dc9oM8kYkTbl803xv3WzH3hOBAa96M6PlIuVsPUnsGlxPMSy2aTE2mtgPi6X7TZFLgQAEE104+SlLxpP0raPQFhOlpHUEqecZ0W0TEhjgAJhwiZ4j5urQUYJW4kKpyiZ9TupVW1tpPi69i0bItLz8ZVRZQVIFcsauAwPntrC2A0xIXKR39Fx8Cm7TdZM3EII2yyM1D0jQCQVzEuaNM6V8jp5+IvFCclt4Q29nJHzXIfqzcoDvWmulwqcbBEosgrA7T97F2h9rf0gKh7QR0YfgCZgTw3HpSIJuMw6iO6LYey6WMH99mm9dfxbA0CDIWToQwQzjOncyEyrJPNdCbkqCImNL5Jva5zLpJM40Erz43Ij3kSQ8DEGM+zNuZZuG/OkFsfzLPQA6m7BFCljrGmADB7165dRCcsd8DFfJSfYtGGcWpkLocc6AfEIjpDRd9eXOcQSK9Z7lk5EMa5F8rLqhgTAevCUFij2pTbYs8+onIALLJx+GiM4QS5cU/g+wDupGiA8R4cNupc0udLZuw+fOSobaPIXcdRRMH69DQOOMbMlGQIQ66zGLwJYnamJoMoIz8AcOdhkbECBCP4HFluXhjmGakpqyeDnaLaDWsgnRWJSOTPdZsAHapslPGjBQVqLh0IwxAzewHDIhUDQaZ1YjIKdq8A5oxBB+Zs3Hwd6ukBB2a8TNTXk/9482/uZ7k/pFqNZIyWQ0+dLp2AXPGM7+m4S3Sf65lSJOAA50jf5814Wg7woXg8zT9y2ggQkpNH6tdJBt2TgLMa48KZD0ZR5A9CkOvee3ME1tshQJ55JNPe9y/VjFfjjHFergNkNXFrFaiHFaXYw3y2/8Ahe+BDDzpnWi3lri2UrGpMFYAeCSkcGRnCMaPa5v6KxSnCrEOHRJVzs0xAPB86egRS6YwbI3N4VmIYw/fu2UO/w/vdvdbE3DkOEa4S+FUUrMsV0wNw2FBX4wCfLJ4fEfEezKuKC+sEhAtnfJNrLAKA7iROvBU4ZBRBo/v2LAKFLObxetSsL770iqXhAImFFB/HudY/NmVV9UjMvf2YjxkzOG7d52Gcd325aA9eN555oQcltNxsIhQ1Cf3rn+Xbnz3WPUcq8rzofnQkoO5bzYAX5zf9/oabxMNEhMyTIG+XAHE+Hb3eWxAgX3289TcEiMj0OVcKzx3T0xsEiNKaFIGFM9KLGD4EFsHM9VGMZ/p7D55djTUTzGNJgJjjROsFxxDlhhNVDsMWlOyhyOgDpfxWJw4RUwRaujVAOQSpP8fXDhh6+kyVi5aaJYqlnTkojHuyhsih3PR4+8N7brPG0jMWHeJn3VznqopaW0A5cR9N4Z2o+yd5NrVmqSejvx1HViT3UAjPcDzsyeKMZK51Hdf3oIse8gyMxU11r3UfnrLW/83ee4D3edb33j/tvffew5Ytee+VxHGmsyBJ07JCEyikzNJCgZbSnnK63hZoeZmBMJoECNnLsRM73tuSl/bee+91Pt9bUQgUIsAnxOFEuXw5tmTp/3+e+7nHd9aUWqQXayyihR5ayZPpxPEHzB1hLmIYE98FEYv8X8RrK9+7sooyc9btAhT/w8yVXQDKDfSNrICUawQgPY9r6H3v2GGJIQDmIZD8FGxrrd61+7z4BYBbPwjnzRYkAUA3zy9rYhkOMI2LJpiOBoiJqHh6qSAATl2stmD6UB7aTT9DGC4EhtbiPObCUcqPiWrMR2kexBzVWdeOU5h7FJtkFXQLREYyR8dB0OOGCWc+6qxpI+qGeSMqyGraeygRH7WLuESG6NYASoTYYxzysxXR5UOk4wx9PP4Bim9ivUiHMAfUDpM7LyuN+eQcLosOu+XaKyyHEvapvjZr4xom8xy3ASyP9UIaD3s752R/PwQX+5sBSIJOCNazHYg+AE4rG9h3qKME0mHbqiy7YVsuvQVB1lZRYt3sfUY62IPx9UE+4YzEIGuiO6QCJ0g3xNjF+jFLz6aTBadINu8H6NxSAymm5wGc5OsVReThR4dHBb0iXK91q4pwVPragVPnbSocIh/nxqYMehcYM5V9IfbfkFfHtA/DoTGGuyYITjuJ1KUY/m5NAh0vOFqaeU9dRHFRCWbbt2Rash/RTd3NuPmyzA8BTzVkyPPPlhpd87gzNljDEGMxOcdaESR5MaE1UuqeDHmSlhrPvY23QeaPXvaZKjQPDfK1pMggHAIpxGamQBr1Q4Rnui6pWM4JbayD6su6SPyQzhZywG2/8Xob56zgx5lhkr8T2X/kyGEb8hMR4s36zD5KPR/8O639g4DsIpyz1iFyOa9oIZWi+7puhXR66jQ/9aP8Vyyi1ukhCMs11xOTVEW/nnrX2HOoF0T7zMeI7rz9jj/ibMJ4JZJI+7XnceGlZ6TYunVFzBszuONb2JdEO9GKRAsitH3YU08j9pE73I85QH0dcj3VEkMXiuhFhLscDCsgk9THpPOE9jqr1qx2+/4LF85bK3tAufRiAdq159S+T2cffXSzHqrsW/tPOVXk7OhxgjNcjexb5PyIYq+0j1hPOVC0Dmrdk6BD7oNdODcLVqxiHlepdwjjBEcgTgQ5EjvJqSu7WME6Og3RmsqcM0akaYAlsEc/W3qBvTHnHy5Ibmo+8VPpAPaz7IGqIdfZD+EK84TM3f3ifjvKGExKz2NeSrQZzkLFRJdGJtJxxplA0YKr2TMN4Qw+gWhL1+C9732vc3k8v2sXDpuXXATxtm3bnGNH7mvN1TrDyNHtCTlQWtfkXKrTnF20rm3ExXjowEHmVfoYRRixp12zfh33rYlI0zw7gxN1zYqVdmDvPvvju/7Yudw0LrroWKqDfPJnjklGkFMD0XbNNTsQ9x1mafBk/5uEQK+avcq4Ey4NcE8rITQ8GGs6G0zgWBVps7hgMYKYuahnOYF1fpWISg7eLv5O5yRP1r1+RVCyDrqITZ47iTzUvSj3iyJs3RmaMys+SogPIib5/r2MHX/OxDEREG6cMfy8IhEAhtgH/vQvXOqConV7e0lgwJEVxJqivU+gzhuO6ZhnOebWOvdn/aZJeJ4k+RUY4EIA1kIAy6V+fiFY8m0CZKEr9Nb5/NsEyFvnXv2+XulC88/v63X8rj9nofnvd/2+b5V/d7nfvz/0+3O5v7/LjgDJ+cSN4IyTrpNB5cmKCVKm7rNPP0WEQbydxDqcQVSMNmCK6VF8lHo+6iE+VlAWVwfIMx+xEw5opSgO2bZ1OBGwrVgZFb0JnI7k3wWz8WvhIK4ILGWvh7CRkwJ4GGA6iMNHABu5EQAqD5SosnVL2aIC12DAVG2Gg/n8GAeDcQDmacC5GcAKRWQJhAhhw87R34Y4FPhDWqQB5HSy2e4HwBxFNV5ORFBSBod/1M7M6dcAACAASURBVLIidBQFpU4EAeYqSNaHeggU4TXXkSEpKYSFQBptTAHNlBkuu3XDV1Zazl+WOLJCsR5SkOpg5noJUD2dR42bgtJNEVUNANAJqPL7cDeoClQHIb0XAbtyuPRywFP0lf5fMVZSyLqYKzbFco8IDJwjQJop9EvgvlAiLUBbQAevTZn48/tdkR/6+0wUdnoYGgBkkyiNvIhaXfFHyk9WzrEOAsr2BgYir37UWea1GVeZ8Awg8iwREXKAxCnTmescTTSIHBSZgN5f/vJ/OoIoGeA1lbgIuA7KzX2tKD/DfKeGLZS87iCABkWFeHEf1K0xhEpJCrsIOS14secB3qR8k8pRJcYaQ8qwbwbcDqZMWPEtItkSiNFQx4qiS3Q75gkQAWsaI+pb0DjRYURZusphrkY1PagSbb5vbk4WSkYp27oATyFbAExUXt7DwcGTmJABDqx+/LwgDlMCZQX2TAC4SKXuA4gfwvXwVFE0zgI5HKYATnT48EPVrgx15anrPknpmEbMTVgYh1wAhmlASj0HAsCCOMAMI1+Vgk5RUPmotBW3oEgZRR8IaBcYKbJwMRnIUlEPMGZ133TIVc7+gOz/PAvjgJJS98v1MAVgqmcsmX6WaEDiRkgsve+C9RFWfqzfEZeBHBoF7utwHwa5oY6OELLEh7qbHAAWDBAXCKjQ3jxkB/Yfc4rBqOhADlQURnvy/QEYBjv76EyHIKWUUeOzn3v5/Z8+aUFxKRaXlW9UWeIaCOUZj7GCRVmo9mtxCDSR/uVlxwHd12/bTlQIRdEAviMA5Ir50lwyxcCIY64RSekBeKHiToGkOvDqmkgtHgki5qKu+LycH+u2XeXiEv50h7d98bt1DnhWHwS6dFdiLGAyFQJEY7aY6KFNZJxHQOYpxi+P6LwQ9WUwdkSwCcBVNNoqYoJUGJ7BM+N6dpgD5jp6vN3PFKEgEELqy1herwhHEbqa23RvRFzJQZLPtavmtUvhJ2JYwLBiAQX+yr2mUvoOrkvOalw9rUFOpToDcTdEfFk8xBQyP5uGcBJ52wjI14ESPwzF9sAYkYIhUYCbJUQRBQJgrwAQaHAuPX+uYyZzWgevQddBc4debztjPhLAW8xsETEWutZ7IByCgyOJ1gixnCyIFe6vB/9+DAXyKBLmPS8eccXXoYD0wZT6puAQGQZYmuVAXk7uvg+gjh8ETB5j9DwRF6fPnKPYN8PWrtvggPkpfnYCz8CJM6ftLNczGhBhgPseGh5r8YnkcB88YFu2buQ++5IR3mA/+O+HrPjJj9invk6UEHNyHS6OGOI4RHaJoK4sp8ODZ0FxFRkAMXIoDkOeDDKPdjCm1S2kOfQC6uFextC8A1HgkFTFtcyLS4uIwig5C0DRSywVxfM4nkTEyVElAkQKZEVgiQDxZEzI9ffrHCCOAPkqGe2TuBIBkEWArC1aAjl00fUqVaF4rSZ+6MOoh/Uz9+59CdfkUqJv8iFzyLwPRD89jFOKsbmMXpIcyLx2VPLhrItSAoso20WMh7oYRAauoztGc3ZNZZUVMWeoYLcBQuWP7rrTdX8UF592Ljd/5qknH3+UdToFVW8Oc/ccyTcKAFlLJ8AAnVi52bkAa6l2ijlIEXwiXRMoED56/KiL66plLN9A0XoFAO80c/ZF+ivKIG1nUPIHMl9KAateG91jOdSkLtbcJBJQ8SpyemqdFsij5+Z7f73EvvhjiGK+Rq4+OR61FqpXSfP4fNTV/MbeuRZ55uRoFAny0a+rCPjnTo5XyZBfipd0S/Qr30TjY74EXV//pfcn2t88IEHGXHa4wB8v1gz3/wwwb9ZyxU7KAaL+D/2S4ymWMR6KA1IESCRdWJgRmNBxqUoM4UlvBmuEnFy99JAFQyb2sb+JhECo59qp8ynYH9UzUUXePNvLeVaGcGxNQtzLjXPyTJmLFvMCmL8A8SXnzRCg3XIU0lmJ0VZZcszSYpknGa9lZZ0oxiNcP0Tf6FxUqEQqFypxgJELH42LMykrnrWk15JQyHfQH9LWWYUD7Ur6W5KYP3rtpk+ttK5dfD1ERHNdozV34VxMTIFYo/vMk70Cv7pxNYDp8j5QztNVcf5CHevhXF+VYkMD1Y/A2tc7PmudRB9p75CfCJE32mE7r6T8d4R5lPduEJ2nL9TQ7zGNG+Bua5e63YP9FaB/XkK4deIKuNiF0h3+gI5fS8okMiwg3B5+nKg6gPcIwHWlgi4lnk+RU4lhQbaMvpwWkP4xCIJI3BwN/bO4uiCRE+R0jLaKug6eWe4vRqPVS5It0gMgmmexuGXASjqINh33s14e7kGU3Nwqi2UenoHdmcChGci97QbAj4gOYG1izmMNi4L8Xb2y0A7te942riqwoqwEG2irhayg44195zDChxYK6ce7EGAwrnwhBz3od6mHnTlSO2gvQkqEZhCr5xlEPBOOSY9Bu+3KIluVFWgTXTWsu624LgFHWxDe0I3CtMeemqJjrByVLcTe4PQrq27ByUW04fSoJQew7+zutEVxuBXYg4/6ECtU2848xs/mfV+/CkEDz+LuIzVWuCYZkpcOD5xii5JDrJsi8288W23PUAxfI/cb7uHwSIjbcA+LgvjJQfORR9P8cDcuosJtzlm0G/egurmpTGGyNbtuS7J54t78aUmVHT4xZPng/TspXjlRTecE9O0UhGIRcaebVy9izR2nxLnYdX0l5bKPwLGkPW+Ki0/1g+gtx13GHMENE1ivGCEJcapYgwV21zBeLgK279x5gyN4+1kPR9i3pLBuD7O/qmJfd7auE+FVrtsPrIA4eOmF52w9xNxhSHf1cCzKzzevpEHXB6J1txMQWSKZCpT5cn94Mw9pn5i6HFHTUJrNQOjKcao4K50B5BgXYaG4IzZ+9tgTT7nopL379rM3y7MdOzYz/0PWMN9JLJbD+JxU/C37g1nt5XnmNAv5IIzpp+Owj/FVDpAuF3k0r0/uHTlgW1gvFfMrUUAIz1cf871cAiKCFOWm/aDOGYKxFZeq+bOeeMnCwkWINHDlsRfUPkWAukieHsjURYsL7Nnnd9nVO65xr0HCrxTObiJA1B+ifopE1tZBIq3WrVmJA5X4Rc4tFThdxhi/ETjTAgNVRN9upaxl/qxLQ+zXltGF40cc7jSRfWdePm3X4nCdniZiCxLE2wfXHMSgrtV/ff1+S81cSoRirUVAoowwn09DfPhA6OYX5tqx/Xvtlk2b7SyE8EaiqU7h3pBg5Kqrt7vz3eM4IeXKVYl4Fk4crSNrITO039LXdnM9vYmRjSD6T69FhPOSRQWOOKllPxHEutnAXBvBOXbrldvskUd+ijtqBS6VErpt8uhIQojDHuMka14M3WLLcIqcpf9DjuUiRCtKPtA5SHG9N918C+uGtx08eNSdMzQm5NYOwJWk33UWKoZ0WQG54mK6uMZyjjQx74/xnI6rlxHrmI/ilCXy4znQOUv/Vi4QfajLUWNUjiX9HsT51UcuDvXisQb38/209wqFFNJ5yNczwuIjltpNN/yJO1cpTnmUSEVfnDe+7M10rtO4mFs452Ov9DuTuyNAtAK+TYD87mDi2w6Q3/3a/c9/+TYB8n/zav5hfK/LHUBf6Cpf7gD0Qq//Uj9/ud+/P/T7c7m/v8uOAMmFAJni1BvCgVcKLf3qQR3ajiI0C5CvGDdFKVEaEQCRKjVnpwY4RqY/hxyVVSt/X5FPArHD2RyqPF1xRpF8jcDZCRT4AqtEgGgjNwsooGJrWbWV+y8niNSGk2wYI1GTypEg54cKhLXJa0bFCubiNncCEZWP7yJziGnwCyY+gNLKnv4eR4Coo2QGZVAYKhgBQJ0osNRNksQBIpzXdezUKRdpJAWrNorhvCd9nZTgAjdEfOhQIbW01PdeiroCKZl+Je9cqIknoEnlvy6xlI+ccGCEP4ogD5XjApYorkf/r+tyAUu8Ml2DANdrOeCJDBnmgDPBocApgjhwCUSVO6S5ucmRCSJARMgIUFc0lmJrBP7qfUsxNIvyOAFFYBh5+AI5BfzEAgAKSB3lWgoEFEAdj6pegKzIEDk/BCrp8JhNd8AMwLyA8bnNuL9Vo6gaV84Om30BtypqHsddM9DXCeYzgkIMwBS1WKhK0dnMe3v62U+wictxsRFl/dKCfNT29Ae01FtydIilRAcDMgRCdABKK9WHezcN6K8fofL3DiKgJIES6ZPJwVYKZh+AvwGVrzK+dOANgkBSzM2Ei7/ChcC/mwCkFCmk8abDghR9yjyOV9E940uK/MKlhe56qThTpIcU90sACOUCGVReMweNIRSbQaiZNcY8AfdGkdkrqicUFZUA+x4OKtMcFjxx5MxyOIwAdJlGDdyG+yaM6xCMIliH0xBKoEEHuQcUufNanQIfkig2GSv8EAXCvHnFJKhvRFnQwfzMUQ5t5YCKHfydDyo0lWPreFJGMbH6Z2T5l91fjgMdlKTa03ubA+wgBFSqCQEiF0uoACrcEYpCikMVGEkM3DiAgUocdU3z1oRZBSSIfq7uv84/Powhf+6jH4fSKTLJBQByUkPpKbLLh+cWRTKZ3f4CXWZwI0wRrcP4FjrV3zYMKAdBpxgnMuS/9dCjdDFCzqVluziXWFR+McSDgfHiGOri+uCMEbgMQTSE6r4TwCUQQM0bwL0HZaeAUsVpifTw5plTnrXes3KxFY2l2C+Re1GQTbpIuiaKnEiEpBD5d99Nwfa/f9TiAMwgvocDP3m2szNS7fTxI/QNhdgGDvmKxOIJZiyN0AWxygab6l2k3jjfTwfsWlR9IpSUzRzK3wsYds+SSFQOpBqLKiFP4Hma4H5Ocmj1ZF4QWSXC5GXiFHbeuNNFrCnmr4XxrblRkXRSGuqZFqmj/9e9igqfI/v8kgCom3D/8OraAJ9DYRFDcbJMAfArf6ELN0FHVz/OkCSraeq0SVS6DczJ2ZCMoQCDtbXVLhpMBaZpAN+K8FBxdjpkSCkkovKp5V7TXJ2KGyKe1//Yo08wNygCh6LwTLLKiczRexwk7qa/38OOHD8POQZoxzgOj/anuwl1JySoJwfnl4nHikSp3UQW/VJAhUxibn70w4eIwVuBkwyFP/dA/RVR8TH0CBTTI0JUU2oGLhAUtLHkuTBvCOjauGkNoFegPfPcLvvO3220+/7tgm27arvrAWniNasrKpvunmnAxqqKMhfHl808oexwb0VOyEEI2SMXyCIUrok8/+q7EAmi+VxTtYrQ5x18K1etIvKl1sXJKcqpm+dfbkOJIBV5JwJE/R9TitZjPMj196sIkEchP279F0rrobADUY4LHA/m0Vi+KBdwDgKb63wMscAYys0rrtzuXGkH9r9smzdtYA7KYw0tdrEjd77zJmI7iCxk/UknSmYAkEOlvBUiziDBHyZ2MoDrGMxzIPLg/Xe/35596mkryF9kB1H2Fi1dbJuIkhGx9ZV//2d7z3ve5Uihh//7R/a+97zbRcF5yUEGyOLF3NsAIdOMGyEN8sNXEShkm2u91fUoBAAS0ev6eFAmi5w/fuYsEwWdSY2tBu8G+O7FdVI3F10gjMlRRV8xnjWmFQMiMFHz0yHi2TTmdf3lbvv2Xy6yLz485DrC9OyK8HAOENYnqV31y81rvFZ9TuSHVNCaq/Txa0mQVwiQuY3eHMjz6yKwRIB8/nuo5V8hQOYy0l0Lu4sbk2BB6vF5AoQGA9f/oQLs+AhIEED/aPYZKvydZQ3Rm/Og3HuMa6uODk9Kv9U3lIRae5p5tA9le1/vMGsurhuiWkpQH6/gGV3MGlkHWdVFB82st8gP+q08fOnLacSNhEuQ17Fy6SLzJ86qqeKsi4saA+xjObfohFBiXUZsFBLEn+85zhxyphT2AHdeBq6hkBg/RCgVCA8k0h61Faszbc2Gjbb3cAVRjh328W/cbpNHBq0VMlEOlKYe5mGci8nxFIsTdec9g/gBIFS9Jb2UWkxTxF1XS59DKMIU1kjtV/RMh+N2OVlK5lJMNn/HBRwEPJ2kbyAtipinQvYRqKPpB3vgwWLbvCXDVjIvxLM++Q93WUcpWfp+dL7x/iuIwHrukFnOEg9Lz1tmgdHJ9qNHnrJDEAdpTPXg3hTQB1tUIHFNuC0TFYPE8+01MUseP/Nr/wSdOjhh+drc/CQ7cLHZGula59G26zZkW3hfs2XRY1bW0WcX+ift1IAHpI0HzwCOEsiGENx0UrLPcJ+DWMtb6Dwgtcr86QWJ4D2GEXl2++03WVUpXUl+07Z2SaY1lJ6yxbkp1sd7nCamqrWq3mYGuG/MF17cx2m/MKvsGbc953vsEDzQMORBCq8tCIZkeXa0ffCOq82rl9ipsR6rQuU/wxwxwP1tamEvGsV6HBxFHBhdbDybAdybGvZqRcwr137tlt/oPDrywQftkWcr7abbsiE7caXg2MtKoBPNN8Y+w/3YQ2xRsxdqem/WON8JW5XsZXne07Y0jvWNvVfZ2WG7GtLMLyTGvvbgj/k6iJE03Dg8NzetX2Q9U972tSPnrB0XaAQGrys2xtjJqk4LZU0JBHROIP40h0L7uEgi9c6eYo4ZxBmaR7/NjNtPxbL3LsyTYKDevNkPCxyWaGU94zQL8FjRelqHT/OMtEHGffhDH2Q+mIIsHqSf5LTl43jUXi4Gx8W3fvQ4MVRFto6ukFrFYwHuygH+k5/8GEC70M1HQVmT1l+ubjB1dbDu0EOhkm3tLZYsX+YY0yVbGN8V3kQQDjjiRLG82iOFAGx3M07l/BjhPh05dsr+6E/ebQcOHeX1DNidd97Evo+CdfZs2lOks2+PQlgywnsewf2m/VswrmVf5ky2yE74U64oXvaZyZD4EoAoMkzz4DJei/Z1HZy3JHrJg7yRE7aB/av+XmIAuZy1Lxe5P8A5xxvCUiIlzZ3q/5Bb/WJpuRPvLGNdPsV5TX1hMcRLCsxvxxVQBfmhWMgNmzbS5XGRnz1uK1cUufOLnDBnAfy9EAMtWbKCvpUSSUmYmxBRcC5av2UDjos8rkc9z0+YHXn+kE1zFnvPe2+nb6QF4YIXvxRfOmU1DZ3MDYF28PhZq2pg/8F+czFReXU4Re7i6x/+/v12986brYbzpNwpZ9kjKB5Z/18JUb8fJ4eEC3Kx5OUTI4WYaS2Rn6Xl5Y4AUYRXEOSHziw7r9+JeKANsVMNpANrFRd7ijn9h3+zxDZ8ZI/d94mP2pe/+mX2RzhmM7PYR4YTRZdqHuwvvv5f/+V6V/78z++jT+XHECwlkG43umdNwpj777/f/uZzn2e+6mKfk2VPPfm0E/wtW0FPEmcjRV7p3DbE9dX5ROKsW265le/1Mzdm5OPQa53hXNGvKGU2G57s3V3vJecWkYIiPzQGRHrNxSRHuN7DAfadGkdyt4gMEQGi9VzCLh9jbrr5PsvJWM4+s41xH885g+ha3DoiawKJytJ4mPt4xfXhAqDnCZD5CKx5ycBvNL38whctBLBc6ucXekVvO0AWukJvnc+/TYC8de7V7+uVXu4A+kLXYaH5b6F//4f++Tf7/v6h35/L/f1ddgRI3idvnJ3kIK9ybcUZCXjSZn41ypYulEVnzxRDhpChzR4qKzfXOtmIeQBkKHdVyikBj1NYeZUDq+gsxdAMAMRGcihQJIeAWhEkcob4oJYboRA6gEOQSoS7AaTnehcAy9lIShHmAyjfTd6pomiUcdoDQDTEhlDggYgA+ArIkinzgQQIBpAeRZnZJ/s7gHUcZEoMINgMYPksh686SgylVFXeezoxULVED0gJLJDXj4NRGN/POQ3YkOrPIkD0SwCmoBVfRVGpvJW/c7CYK3r1ssp/K7C0j53ioEP5oggQPisQJRACxJODiQ//pg/wSoTBFBvYbgBvRUwIZJrl2o2yCRewnYaCUwpwEUSKJhoDxJQdWgC/lNzqAJnhZysvVjFYAmL8QbUCUakqP1Zgfyb2fl3nDg6UbVxTOQ7S+b6KQNE2t48NteJiBC5lobj04vCWQyHhAOrgLgCbsxfKXbwJWi7nlFF0WTgKWNovOBAq9gMXCpFbQcgndZgIQe2476V9ZDafczn0a1CHeULMBHig9PblZ471WzQgeyiOIh0oPRSxRCTEKPdjCLdFBYc1beiVb5xDTq/UyzNcb+U5C7hXvrq6UVScLhVbK24hbw4SftjpVXw8zKFYajiRACJAFFWkayGVWBbXQnn3ugciQXSoVTlmGpECo1xLqfPaifLwB8RSXq8IkCliJQYZk2GR0Y4AGWQsTygfXln3kBgCRdQvOESEUjwgf8GSPJfBPE5WhC8Z5rFY/ae5hy3NjRB1ExSjExtCdJjAFcnYFT8lJ0skwHIQ4MZBDtRyPsltI7BdxIdKreVgURyCfhdQmIj7Q+B5nxwpXI94VIMzHKSmsL1XcqCPBQxIg6xU9MMYGfQq15bDQ9dR932Qw1nBRjphykVshUMsjbjooYFRiATKUQNAzCJ5Nod6B62xph3giwziKS8XcRUCuOYx28czBCHC/fGhsLavlX4LZLvTHNii6T554NHnzDcm2QIS6JDheycxd+TlpltbUxWZ3EG8vggXJzaL0rmNLPd2ESCoyLu72l28VTfPYQaHy9OUVy+j6+AsBZiRr1wTKeREQAgYDUHlJ9BS10XP/wgEnpTkAlW/8P50+9IPm5wa3psxNQW4MMPhfvXyIk1KxDo0OSKkkGimUcZNB2PCl/kiiWun8aTFWOpIqdIVDadOBKlsRYjqHogckGJOMRKpzH1VkEvBKt1mjtTX6DWpC0m9SCourcFhpgVIHQy5fL0+9DX6Oa5EHaX3onwAROZNKSb9ksdsqJrceCmCmxvInKfQlXz9AcZzNyDWEMSTV1CUlRP/MjZL/A5PaVJytCvVDWAuWQoAqmgQAbkpxF81QKT4M5fWMD7ljBLB3KpYBJ6lq7bvsL3kmCuiLwsXWTxxMeO9dN3w5wFibWprIM/KiaFJSDFf1J6BOECWLEWFiTTcmwfg6Uefx7VDJAZkxAgH90X0QzzzzC5eD0XyrBNZkBbRAKWxIJhPPPsMsV2BdhHla1JqNtcLlWkVCk1UvmvWLid+qd2OnzxtD/zDZvunnw65vgRFeCj+SwCQ5iCtQ52AYb6QdImQHzG4XQRWVwN6Kf5rKY4IdRKJfKxHnXni+HFe0yKeBYgzgEmRafkASprHO1HoKx98kmedlYPZWkQ2cznPHxgVxNa0c4CoBH0uMGLO8TfnLZgDC+YJEFoPmD8o3OX5BvuxbMDWQb5/CmBg8ZkzjljdtHkrjogLKHbrcHGscgScxuaS/ExbjYL34rnTPHthdvzgEStEtevF9dWzUAbwCVZLgfwJgPFRF8l226232dMAMMM8zzGAOHe8853MYXXMvyU4BC7SAXIrDsNa1rpq20F2Ookeznmnr5cLcoi1tIe1U1EaTS30LEUnWB354bn5uYxN+ioAGldtWo9TsJb4GwhqfT1OhSMUeKfQ7TIM2i0nzwTzt+KzfABppKKWUEDrlOJlNEed4b2rz0fE7jB7hG9+Kt8+fT8ktPpOGC9afwT2iI1wfVvca5Eeel70Zz0jEh7Mx2nqz/MkyC9EYb3GATK/mXJ3iT/MR2D90z1J7p599ruQFI78mMs/d/fSlcaqlF2uTVxnPG+vJUDCAn0tBQdGJI7GAEUess8IVOwlRJx+zgguDHUJ9RGxgsUG1TckMc/QcB/jmL6b4SEKwelHSuW5OIGaPgBXyXo6Ggbp0aqC2PXmeQ7EETUKTiWA7BxOqQSATnXJBHoQJVdBKX1vJxgr3UHsdUKIyKpqRMhBdF0g83j/YI9dqCb3HZC6YHUhZeeDEPvsBRg4i3JTbfs1ywH0A+2v//Zblgf5/8lv32lDe+kWqASwnfCwklq6oLgGaYmRlp0CwApp4snebVTAG+6orlZA+goK42XN5PWFM1f2MW8FhgVaC6B/JURpas5i62iosJ62XuKXEm3nDTvs1JlTkNu+uMhO2ec+81GrL6+kz6TDlmUTc9nVbO2lJQ6MbhyiR+cFUHR6Ne66+3o7ebHW2lHJ/2xXoyVgWKN/nTkQYjE/wRbzBy/2RH2IOAYgZ8YZi5Gow0tOEaHK+09jvdnPHq8BzhjOzlZnhlseJdyFuFJbcTc2ck1OjcwS12TsO4h7lMnXCQk0PxA/BblV19QNIYUTg46UWHqGAnmu5WgIDfTAiUO3GV1ItRdP2FL6kDyYy/uJ/htn36QoxVmYREWKddIFUoEj5HTjiFVCEnRyb6NTIZe8xogK225bl+dYT1WJhVDk3kXPAq8A9zLEDPN+DOv8yr8FVP8VHyUf+4mRMmZ9rGNLWTcUXXQG4r29k240OLCYkEj2XF628okP2+jHvu/2kX0QPuG4gxIh1PtxAf0FDpDnmoeNwCXG+qRFQSRtSDfbkBVkixKimLu67fDLw5QtJ9iilevtn7/7KGu22apl7LkYpFcuXmpDM372jcMnDQ2EFSb6OmHUT3dXWEgs/Xu4T9OToywAwcSt129BfHAIMJpZFjtPK3uLYIQliizNSVPHDC5WQHeJkV7efwBCKxkyY5lT/JcSlaTIQO0Ntm7dDIDMPMI5QsNQ85sv+3vtgw8cOgsxn+16MkI5U/QS9xUHAfnt73wbJ8h6XJjcu1wiydj3SEDVALHuxVqr2EwnsFC8ImvJki0RNlzjZ8cOHbIrtm5BEDJGdCfrjXPH+fKsIlTBEVVWWWvXXH8jaxj7V8jOLZtXI6KhWLyrg+go4r+YW3JZ+8rOKQKMcQeJLzeDyA/96mVs1xMFOcq8kZZBUX1rM3s5Ogs56whIV+SjzhgqgE9iDZc7VoS95kn19GnNdGXZvL4RCsvl2ErC4SqHsM422qM00N3k3PTEbMmdFQ5ZnYD7Xb1Yik1MTEp2e8AW1tMwxBMBqFSGee1as0VWq5Owl2e/F/J2HAK0hdhE9dTVIxbxC/Kxzds2QEogaOM9dFa1WT2OxIHhTrvjrltYCEOTRAAAIABJREFUL1ohjYj38qPQvX/KnnhmPyQB631Nk61av4b770cn0UlbuXYxTjrZzIbsqk1b3PdXTGg87kER6ceJqZTLUP0ea9dv4Fqk4iSrdnuvRtarQZyx10J67Mc9omix63Zcx/ujL4nre6bkPF1VXeapcyRnsqe+tMY+96yHPbvreUeIZaZncBboheSF7GKvdpx5uWDJElu8BMcM0Vvav1x7/bXOka20grLSUluzcqVz9u3YjtuFfezjj/6MXpqrIJWbWN+GECIUuthedadITJdBH9O+lw8wv3CeYd6ED7dWXN8t7OPkBAnmnqh0SKSS9mXOYSzHKd9b+1oRXNp7NrCX0dktHhJoAvJklDlHDlE5G6fH/S0qON/ufvdHnLBMEVhocpz7Q0SI/jyv1ZsjQF4hPxwBov9njWTuf70IrF85Eb3mLxcCWC7187/Nz3+7A2Shq3V5f/5tAuTyvj9vxqt7swHyS33PC81/l/r93+r//s2+v3/o9+dyf3+XIQFygzSbzr2RQq6uAKYtqKvqOazLHdGOukYxOiGQFhX8nT+xKgKKBcAqg14gs6KzugBeYyLpjwAwZcfosumlbJRDQmSAQCsBuGMcwuOJYOgBAB1hUz/Ext9fETYq+QaFUqZ4PcpID0AhxVVo497In6W0EfA9ODTt4kGGiSGRA8RH1mwOlrqwfgAaIQBvnnyfMA4h7jCiuC5A9AQOW404LZT1EA6I6cn3V0+C+iZUfCynxiwbz7l4qLkNqsBEqeZ1SBCQ48iPfy+y9I/NdX8E8h5VbOv3SomqL2o6vV9tXAU06vc2170xzdfhWNFrA+TvB4ztQwmkiByBMwJMYwFBBABJfT5XFDvnIBDAp/etEm4BaV2tDS4SRuV5UpX7APap5FrfT9FXIg+U9z7M99Sf5QIRCBuHOyaPf7e6KMfOYfuuQxU8xqGuHrv7ELnm3myiYygeV9RSFPdRMViBkB9BqJ0jUcMOc/jTQSAElVEzBy7FFezgQLBkcS4AkKdFBAAojqP0hQDxUR6FXruikbCsY9dhnAC0oypWn4v+PhFAXxE+6k2ZAVwaYDyo72GK16+IEcWIiUBSkX0Uiu5oCAoBdu04MfQhokoguTokdIhQ4a8io9I4RKqrpI+DvQ6plYCEKwHEpftVxEcX2RHK5lZ5oA4rKpjuJCImlJgqKaClXhwHFAyGUAhgfIUQFRLI7yr/TUlLYiyMOfV0KFFCYaGUH0YluFL5BsDOMciF7du3cO3GGD8TLtqkH2BXYzcMRa2n4tyGJ8hoPuDILx3OlAMtpbeU0pkQIYoqk/Mjlf4GAdrzCjH9WVFi/ai9ysorXL/JIpTlOpQ3NtQBtqDapBBbdikdzDTuRCIVbKJgsyfJmjhYNXP49gvxt8zsZNxYAri4KGQc9xOL0tc1CQjezFjz4zpGci9wQU1QlM6zLCn45AA/fBSCENVjL1EZDz2336KzFpknEU2NKMNTcF5so99hfKgTMJg4roZqSmv7KMAcc2rQcS/IIp77gy/v5ZkMBJxbxHPZQOmzVIRBLo4oBKWjyA+VRrZC6CmPW8+kVG16XgVODE8MO6W5nE5/dVec/f336lxEnHoVpMhMAVyY5Hep7VfQz3Dq2GG7cttmDpLkf588YcvoacFLZVFc/ynujZwoGkvzBEsnhIEKU/OJTFB8lZxGysbPg9A4BwESxXOqElEXTcako3Es4jGBMScnlogR3TMXxQHYJqJGz6BIOsWTBfM8ye0VgJvCI7SDvPIpF93XUFFKTjoh+BBtUxAkE4ANA5TSn6+i4LuL9xydahkoYT2IeGlorGb8pBLvlu0O7CJX9Do6IJoF/iv6qWBpEWrEcatkzpazQQRICc4MT+ay/Nw0ej5AuYSiMb+M4AA5criUfz9KgW0h8yrOFP8pwK1oXgcZ5Bzgm4hdkXL8MCrdUNYA9ei0t3cDWIXgfMngvvXaUaIkbrh5J/EsgGqo38eIm0shD7y5tRsAg0gS5r6CJbku+/oUwMzR46fs0I/+xD74H5UulkmKVt0PxZsoQk7l3n7MsyqdjcEdoajB0ovn5xxOlMCqDyQIpaUO/VKxxjDvad1QvIi+jxxWWiuk/NVY6+Z+9xPJJTWmIthEgEzxj+cJEJEg83GHv5oAIaYK8nkU0DsDECoTQjQ2NMguMp+qK0vlpXWsVTfeeJPd/93vuTn9RoCVSu5tGHPIlg2r7OThF4lFyrd0HIE/uP97ANGpjK08CInFdv8DD9g1KFEfBmxR3Nm//8eXXWzfxfMX7VHUpfd98F5blJ0GKWQonh92kSgf+/ifo1B93NbQB+LBvQ2HWPZTjAbomy/XYhZF6hTfow8w5hwZ79mLiQSjgF4k1IYN64hcGQJsSnKON2X37T9yBJcR6lsAeD2vP370SdZnAFUA/craBqsDfIqDdNbaIyeViFzFTCoOToSlnl2NR/U2iQT5i2/h0lLB6yvznMBnER56dlw/Dr+LSNHvc8Xqc2ufPuZJkI99o8l9fo7CmHONzH3MxSLO/0mf+9d7U+wz35n7+nlSZJ4A0bdVVr37PgDQGk++AMhav+cisFBpE20VSYdFIPuEAMQGUThkQiC8FKmnMToxOkl0IGQdz2lHTRXq4nTr556LuRpljHd105lEj4YKlyd5jjsBEaFVbc2yxbh8KLSn/DqcHoRBokviuaZHcQ0lM2ctX5RjYT70Opw5ys8mbpBrNIAjwBN3QV1rr7naCdZr/yAIv7YZ6yKqKjE7xTwCIJ8TYyzSL5ys+8V8fTfkva99+nM/tZ9c/IL1HSDqyWPUxnCHNeAku9iKU4z4x3SitZbl4wqaHrJI1vlhgMcZXlMpJehDOP1G6ALQfi2SvV0bDhEf5q3mgUmA9GCrbhlirl/JOtPIPqDDbrttA1EwRZCQRyFEVpif9jQ4+l742bO2JJVicfaV4VxjudqaIMPLGwesmmqZTTvW2FMvHsf5AOlB23kYFo00OjdGAFXDEFNcuW6VjTHPzkJq9tBRUF46yhwIWDwIMazWcZwTRxnHQ+w/xthvhHGN3plBvB8kxuQMzmDmjguQ9+fbR+k3GCcCiOmVX8HhqKWZw/15Jmsa2o1kRwtjPxvD89yLeCEPt0J+VhLXJ8Wm+pstIRQygO+nsnuKW2yItbWTazJFz8WMF/enA6fARZ4vpbZFMbewXxrzoOQam8pXH/vwgmfWA//7CRehF816F4pIiOIV9lGTOI0gXNjHyEEsQcUYQpNxxqkX+5aE4FyrLq1zZeaKYLr1xBds4EPfYvyNWwrdKt4A6c0z4fYXB1rsiYYuyPMZI/HKNrAd25zLNaLjKSUalxl7suOHcCbxbBRuKrQDNWV2tnLCWCIslpeyLDmL8TJmz5Y32yRLhgiZgqX59pPnIRS4bul0jWSnRBEJVm07r16Lw7fGkTuTvsQn8UxkEIUlAcfMOAIKnLGhxC+u4r7KmS2XovZBWhf0xE+yD8zMVHTrLNFEp92ZJCuD54v1RG4QCUJ8vcOtnEg0EQdyKycivHj+6ac5N0DmsM+96j2rbaYp1MUR+bJu/eyRx5iPd+I47mV9I4qXiEa5f/I2EKnbGm6lEBfN7N2u2LrViUa0p/TjvFNL99Eg96G5nWcZ50NmFoIGkZlb10F+1jvyQ7+6IBUyEaKcOXHcrqC7oo+5UGtQD3vKQQQ/9YD3/RDKckHLhakYtyiEYgGQlOqNcOILSA6tV9pXKBZLZw6t43qPiggTgaz5taWpzq7EQYk1AMc1kZPM97G4PXTxanH6VeGG0GtfWriMMwyEiQB0Rfzy3uXYXolYaQgCdZq9aTmRYFuv2MZ6h28MEL+qugmiAVc+c1hWNq5u9qNaG2LiwujUWM71qGBujLdo30h7lqiqNKLhDh/fj9tsFeKybObGMPa1p62kpB4SZ5YS9yxcpmmQPrH2wktPIFrrsw/dezfzJnsq1hDFc+r+y6EShsu3AUeDhAmhEAWFy1Zy3ZoRx5x1HSfqKtT1ueHGG93eu4Y9TTh7kQjOFlk4UR95/CkbhCjp4Oziw9nuyS+ttfx7HqOMPB93SR7iOTqycBilcgZKRnD0IjFhd73rXW4+f4H4LHV73HPvvW5caT8lEdEqXEbq7ZrkGmzF6d7R0kzUbDyvZdjt6+WyV5RzKut4AIKqdt5TDR1/dZyNPBB8DeKI6eDMM8Brn4TwlGtulH2sL/ezn/2l1qYorsEE91aOVa2ZzbxnxXrp3BMJqVTFPr+JvVwmz0gEfx6B3Oxr87a//ey/QLKFcVbke0NoBuBqm8W2NcEEJwfL/Nr4KgHyKhGiJKzXFKX/iplpIQDljf78QpPl2w6Qha7QW+fzbxMgb5179ft6pW82QH6p73Oh+fFSv//l/u8Xev9z/Ytv3sdCr+/Ne2X/d37y5f7+LjsCJPcT188GAOLLVi2gScBxHsDaMSItBtnE77jqajt1/CR/l2f7Dh42L5TFk5yWRIColFZosoDrQOR1w1i0lSkbgbLch88JWJhCoewNoC+QW0BKWVUTiqFoB/iGAlx2A97LAu/1SjaqcsqlylbjqgpV5ZyQojSSjbFiT5T/7HoEUC2Oa2uJM8EX1aYiLZR9HgWIKqpggkOzCBB/QDVFWCUQL9SDomwYFVU0CjSB0s5lAOql0kIRFJMcBAR4yhGiuJtgNquKCJH7Q2CNwMKq/1huuZ+64AiQudgrlJlcP+FH7lpA5ozp9fK6FWdVSR6zPwexeA4PisAahlgYwI2gmCspfxSHo6gwKYCkYR3lkO0lAAsQQZOF3pcAIv1SaWtdVRmKplSXC6xCVAHEjcRhdXGQiEZRNguYKwVRgEgTHaJeUdcKNM7PQiG6cpl984H/xHZPBBLgv1TmTURlBGDbX712vQNsfQCFOih39SPnPgLlZwqxTipgH4SYiOI+iBzTNdqAwistOR7VZhyJHFR5egJoQYB4kK89jkpKEQQ6PHrTl9HchrJUmfLMf6GQU4oxUMH4KKCwDrc65AYwBvwVFcR1muZAIxJL7yuCMYdm15ElOpQJKBPspVxjgeLzPStSTCuCTArFUA6TciLtI1N/KarAGA4Z/YzncRCQHgq5+wG1ZxX7hTOjvQvHRlikK3xtIl5HHSDpOZnEj8TwGhknqOaCADrlADl/4Yy7Rrk5BRBExEuRe14PMNhDTvc0roMrtm0EzCeChuL4HvWGMM4UzaNSTEVt1RAN0I4iWxFlUdwv15EDyCMnSBTPlOKd9Dndb/2/3qtU0XqPckdV1jQ6p04+ZEcqJIjiyprpg1A8Qz6qboGAchGJAJF7SD04YZmj1lw8CwhcbySpoHzLQeHKcOU5ciezSUoh20fsxLESCKVoALUoCBvG3zjSWsiEKUiSaUpP/WeJaeIeVXAfH9t3zHyiU2w2LI6ocMArYpOWo5yNACFBPM1hHbUzYOgA6v8Z1IEkr9AtEU22MWpc1MgqCD+AEk+xEH28H5EgLShYfTnAR0EANQMm5wByd6GgU8a11OXaHM16qCOH2BuA0k9DgPzDA/RzQNr4AWgH8iyGM/f4MQdlpCS6qKEiwGY3N3Fo7QGsWI3S2ovnTYrLYH6myBXF7qi/QNdaRIiiF4rojlBxvBSVXYCDcuTI+aGGCBXFawwEANzoGVb8lVxA6gCpAVjQRxzvQWpWdb3otep7qbB1AHV3YeFSxoLisSYtIp/3VB9kvSgLI3idfThBAphbOHtzXSbsyRcO2jTgQnBsumVCgPBIANJAbgF0C2AfVDcMr1/gj1wNctcpTqoAheIA76OTsaUM6uzcfOcEowGBLpQk5gYO4RQjy1I3Oe5hzz93hH9P9BWOJjnrglE+J6cQ7UMczyzP8TSlyz39w1bMvQuJ4MAOOKTizd6eARSnETznkIQg81X11ZAoi13hamhULGMVpxaHc3+y/lUYGxrGWsGcepQ1pRiXxL773/kbrfxf3z0D0dvlyL50kYGS1/K+crJyXE9Sc1MrAESNi0lrBhySKyGVSDJvueRQuipjvQ7AooV5SNF/AplmuS8iQBS/qAgs/ZJC/PU6QO74eivfm6Le1EQKYROZ88xOHjlk2cw5cim2trYTeUS2OI6mAuadIlSmncylpRdKmCfpQonwsw2rl5sHYPbDP3wQgLPPbqfgPB4g6+nnn8cdEE73Bon9jK2bb7mNmI0h20VcWCfPwJU47lZAIAUA+D766CMoV1vsAx/4U/vhDx6w66/dwXypiMlJPC6ow6U4FaMDACMBaBdChkbU58dKSuGjw4lDWcdYH2D97QKsSgLkbrcCxuXuffscURsIYbtu01bbSwb6mOJbUtPt2T37rAVQJ55ceREgi7nPchCp/0PPzBzxAZnAnCcnyFc/kmkf+a86R0DpQySgRAX6t1rbnCOEDxH88wTIfDSW/n7+MCQniD4+/k3ApV8TgfVv9wIE8vGZ74Csv4Yk0de/lgDxJurFbcJhTVwJOmu49imal0SAhKOOFqEfgpUmmlikBIhw+AEHhknU4IGavJNC3raqcstGeT4CsRDFWt/JvD4OQTwwqLllimtLiTCzxUB3m/Xz7K8pyrYK1PttdHmEoXoeALyKw20lUkRu2SKIWTIGrYkC7niIgBjWgzYIxkHU1PVtzBvcRoxazAHh1of7sGs0wDpYN+PSgm3DupUWHQCAj4uhu/+CtbN/evzpMvv20S9Y14t9FH8zJthzXMBtcR6wvgrldDrt2esQQ/hNDVoCz2S/IvMA7ZogXKf5mSpDVlTcBPuV/mGU5+yxLjawd2Fu72a+yC8stD5+fid7vjzIm3TKr6ND/W19Yb5VlZywGQqWJ1l/T+6rsU2r4iyJ/U8jz18D76mFyKrlG9bYsbOVdra610UukSZJhGUur4tYxNlRO/Jiib33jrU2CmnSw1rmgduirBSyDkNJpAqcu4OtlRLyw11EDpJFJyAxiOXqA0vjLZZY1DA6rEYoCq9hTjxeKxU+zuIhb+uC0A2l48ofJ4K6vWqbunB/sMYj+gihy6CpXeXJGTizMuyuz66ypscpos9OYEGr5iGiVR1Cf5T59UJFK/0XBpmVQXfHhO090WwN1D94sl8KjQu2+49/yI3H4gfP0uuE69KLiNgASoz7INrYs3hQat7YoZL7aCsvLzZfQOlw1rBp9iapOIR6IKugCtmfQar1A/4rStRzkjVhlGfb18K9c6ziQj1zLu7TplH7VDMEyMcegMRiT8PPYrK3ilE/+8TBFnupE1cpYz2C73E7j8mO1VnWMdED8RZn/v3jVldRZ6fL6B1IRESUHW8vHmgzDDhWwHMeTSzWeaLPSrlps6yvUUSn5RI19cPH9xDvwzwTw/3A7JrN77kpuATYM/izBvtHJdswN3aK503xpUm4quLiIxGYdNATkeLW017maPW1aC+rSEL1qInIFzH54p4XnKM8HHenfsmbJyKF8EEI1y5XGH7Ndde4mFh1S8VKgMD+cMtd9F01qE+k3rkJWomyWrN6Dft+BFPsN2PZr7aw1kooEZQxYrNtYfYwxPOVECASnkgV0oRj4/nd9GUxByanZzmiKzI6jsgmopJu2O4IaIm8WliL+hgTqXyvdsRVS5k/ZwDqRTZ0Mm5FfFwoq2CdhUli7xfAfiMFskQxjyJs3JzJPkRkiLqnNGdqDc9m3zPNPlbgv9ZMxfEqclP9YVvXLnMRmJoGOxGJyAWt2KgW1p2Ghia3j7/62uuJu2t3EVP17C/VU1FYWIRAY4yxUsWehC5Cvudy4qV05mmCsK2ua2VcBrM2R7p9cQ1unOlZXJhdTfRh7OB5IfKRYnXvcTlxgnAhn7OWjkbWduK0Vq9jHIbbd7/7CPtR+g2n/Ng/reKM0GubNy8nGnIPLswaIhrvwoHuzT7zpHP96P2pu2Np0QrGWDndeIWIZvodAbKfMvISRE26bupu0T6sEMdrOKRlCW7DOAQYcfTl5OcXQrDsI0LO10ohC5gSrId91kv/ttVy7vmZfei+D9tXv/oVW79mrQWyjw7nTPQsvS7vu+deCOhU+8FDD7m4r898/vN24OBB9mnE6UJa3/O+d1s5Lss4yMxJnt/t27bgsqzCtUESAqT3oz99hL6tXFw/SdYKebOFtfI733nAkdbedEANjc8gpGIvwb6/s2+QbkGiRNl3TLNXkzBFpFcqz1cL+1w5j/WMaO+ZQVxpN2cehes2ce/a6N1KwlkkAmRiWL1U6fZn93zKibjwMDrX4TTOjwn6mdQF8nM5wGscIG8TIL/RHnPhL3q7A2Tha/Sbf8XbBMhvfq3+X/nKtwmQt/adXgiAf5sAeWPv70LX/4396Qt/98uOAMn52A2z4WzyolAfK8NfYEA9AAy5WM56m5uZY6Ns5F94frfddsed9uOnnuIMiBIPVYoAtSwUW21s/tevW2NnTh0nhoqDDpv7MQ7N6gvo41AToTgsDnexcUl2rLgM5wGbVJwj6RkZLgpHpeAv/33h/7h6mz573jkylPOuqChF4ZSLQEEZphNdHwCOiBBvgENfgFkJ2lVOJ+eKslRd8TDbRFmORbAoL3hSvRYUGQuUjgLIm+WQr3JuuRL0s5pQ4UgFJsWRDh/BRE/pcHbx/yM7mI/Mj55xBxbXnwDA4Y8iOAjQRP0DE4DR4bKs8/Mj1CeAukqRT0EQLYuJOlGJbAMAu0rcY1DO+nP4m+T/RRBJgqf3IHv1HNmBqhGAaBy1tJRgUguJpBqEKJCzQddDZcEC2dRtcYZ+E7lHVAwsxZNyb6fYVM/no6vHIAsHQ2Feir28d7fLj+0C+J9BmSZnAZAyLpF4/jztogaaiAuahMjwRI2aJ3CGv3cxYQB3hw+SA4zLYUl+Fvc6xKlbZ0exlxOd5cH98JWaF9WxlPOKmCLYBICNgkBAlvQ0itIZC3mAuf2Akl0Ab3r/Ij9iGTeKvvFCwdoL6BHAwU7fR0CniuQF9KqvQSCb7m05Cqlh4pdEHql0WgezEZT+AkgXodgf41ru2fUcKq0kSKN0VwZMZTmOoiZICBSvUuWBqHRwHQKDAZYgwipQg4ngK1y1HFcDClBAMYE/wYBSEYD8w7g8lF8dQ5SMCm8V6ybCTlFEYwAvy4oWk2sMsYbKUKXXgUKsOdy6PhOUYqfPlbr4IwF9ei+tuAcEvGdzPQTainSTW0d9Lvp7jQH9nevAgNwrOV/mouIKKBEVwD4OQdHNeJBqLQXQ30+59YzvYZ6vStwzIUTWZGYQCxaDG+YY7g1UmIsWZ7t88in+7SwEiAcq2eGBaUDaCueOigAQ8yW+w3OKwxwnrXGe/5EeumkAocI5pEut99zhYgfmTQZGWxRdD1MMYT9y22+56WoyzCla5rol4sZJAEB48cBRG+BA6E/sz9TMpIuhkxpSxGQLbpVsxmwPc0kIz2QZhGEch2PlOm/YsIlYjHorLS1DKZruVOTjjDs5LQR0iwD50g9RpjJmwnlOU1GyDwG6+UPcxTGfieDpRam7iqxtlaSuRaUciUMtFOfRniefJGpjC/cIogfwzJ+fXUtMht6/7mcG0T4qERW4LzJJWdXJjCFFNA0wxnQ/Jhiba9au5vA5YRVkgmdmZvJsdjvSUY4txf7p/gng1d/rGfIAVIhlfNaWVfK9oxw5CophE4qZESDLexmF1BDxM4Vab9/h05aSvQTwk64W3s+igkzIshAHBglIHuJwnkiZdU1dDcB7AYB2j5vvVIgqwL8NIGaQZySeQtoMiNNplLhydoz14bzhOoks8yEf/tlnD0B+pRGBlcxhneJqsvuzUJinMqYUsTeOMvTFfQctgHnIF5JFYAuV0oDbRG1BVIvMlougAmeYJ/PxdWR9P/STR128XFpGLs9bn23YvJn5u8y5MXohnLx5/dspbD2N26EBpaz+PBcLAZipNmQArVnGi3qpPvfOEPvzr56DCGizq4mlkCtQc5ucF3Ioiovfs3uPA81DeU5EqovPELGmuBSVyzZAkvRC4siJJ7BJZMerBAjrAIYVFz0y7wJxILyDFOQxmCUGK9tu/xquLEjqNKK+omERfXjGy4jfy8vJQmVa74CdeuaqIqJdRMxpftsGcXHq5DGKz7PoSSImCdLBCzLxge98n3g/H7c2pKQlA5BXkZnf7wAsxcXJpLZr1x435uQaCuK6/tFtNwK2NVDOesDFO6kTSWtvMs/8EM9VBy4vxbIsQsQgTn6GtVpFuQOa73jO9+w9BkgWjuMkBxVwOaQ3IC9xTi1cVz+u+fZrrwM8fwZwq9sKlq2w05SmdwPeXH3NdXYcl00VEYK6/+reufmmnY6Af/xxFL6sIeO84HHIsjDWVc1R/3J3pN377xR9qzgWULOTbrBwyCo5QAQSihx0TksRIJD+GtP6nPsQ2fnzPA9HkHz5z+ZIjl/18alvazy62/eqQ2S+EN0Rp698L5Ez+plz/SNac3GWKQoLYMsHoCgSpX0Ya3oUTrlUQNtEzSOA5mM88+qqkhijhji1TMjHKEi0fp6xARyAEXRCtXJtxnG4jqBynmY8tbKGxhAfGY5L1QsiUUXzjcTEhOCqGIZscJE1fL9AfvgySISeZqIVKclW7FYcz1kn61J797BdrEYQoG5cdTMszaIPiJ876Wf7jxVbwYok27plIy6TIBeNlrMo2u7//k+5p2bfL/6CzRZ7WXtlifnTYTI25WtPHqu1stpGujsibMvaJbg1Ry2VeJs+EdZSEIPql0OUjAF0phPr0gihWVaB7wM+rQOnxiB9Tm2g8f2QzEvWrqMUOILnM8nKzx6xFYsyLBOQG8jQRon86m7AKYkw4qVdDXbttYU8QYCUzJN6RqopZD9fN2pVfZAIkB4CdePVHxY0SxxYtn3zv562z3/qZgrkictj/QiBEGysG8P9SrwU1761jXWof8aO80zjY1PFkCWDC19HBGYApEhOFA5inynrZlwdKBu2htFYaxn2Jo6RfhNcnZ7sMZiNuSddrAcQ6BAX3qzjFv12AAAgAElEQVRfI9PMh/SVLC/Msb/66m02e5Z1srvFRtobLJT1Z6QOEo75qQL3i66Fd0iinauk3L2a9Ssu1f5h791ueL70n2eIlaLAva4S4HLUThw9yxpFSXeOenfogQnytvrWakjzNGuoOm8+E4MWhOutq7zGlrLO1FJE70s5SR9rbB9boIYe2AbWh9RYwM6xWdZBnvdRH6vmXhYty7Lbn36X+7m99/zYfNh3qSD9woSfffRAlR2HmMmIZk3C5fmlGzNtw5IM++YTL7I3gLgIinVjt5r94QhEQxXOyeKKZksF/PebREoE+SniXsapbpyf6BksnRjQhw+U4yqBAOGaY8q0266KYq/Qzf1Jca6GCJyhgWHR1s347uM5135nklL3lasLuP/RlsN+R87qJ3FvbMRxLjGBL8/BGTo/igqXQDb64TSudxG6VcxTSwoWu/ljcswXIiUOMpf5n+cxkvPGwcOHHEmQxnliza15Nljhh5O2jDX/iN19992uv2EQwc5GIgJPEC8YTgRuHE6MsJxxm20lropnuxznbQqxSxLHeAMk74bsDWBPmJCSzrwYbPmUoitmVYKAtavoz4AMKj5+mL3utOVmpbt4LQmkpgHA5WSX+0Nxeedw2wWxB1SX4BSkSQjkv7rs5EgXATDKnBcHIarzRjddUhLFLIJY1tzYzN5I8+UE466JbjFF0m7etILXSzwpm/YOSHGtwVGKyauug/C4yNwbbSvXrLOSs+ddpFMQN3kF3RVav/ZQGL+YGEY/1pFMwPsZ1h5FNY0zjisQ1kywVw/A0ZmJo6OTdasdMrCHZykFIURgoA9RffxOV436KNp5JpLTk7gPCDYgXapqIPlLG1mfR+zaa25mXeDZYM4Ph6zzIXqtpaXSVrOnPnn8jCuFv37nTc7l+MRTz9on//LTLh4wgaiunz7yqN17zwcdeXWC3o9OrpFcrNEQqJvpMDlbfNJFiF5LBFYbJM/y5WvYE1+0YvaIKl3vleuVeff4N260tHc/ZKvXrHF7taWLl1g7Z7savjaJ672E9VnRXd/5wQ9cZNs9H/yA60l87rln7a473uHWWH+et3ScngWs7WdPn3LnoTRED0pJUHyy4npHOTtu2bgZUVeYPc170fWb5mHpQBgyokWRsdSEe03uj0ycnqdwtcxydkxmrGVxnc+wpmotDGfN1PlLUbW7d+12e0p1SeqcF8j6KDe/j2cIDmt/++TH/5br68M8IBKfPQj3RGu7CBDtjX8ef6Xdy1yo5/zH3F5m3jP5P1fS1wVQxKm86r781evwpX7+1y7wr3zizXeAzO0I3/649CvwNgFy6dfwrfcdXv/ZufwJkJ/Ppb/q2i80/7317tcvv+LXv38Lvf9LJ0Be//ovdH0Xen0L/fvL/fOX9/ubT2+4tHv4evfgt3n/DgNI++CO2UAk28kpcYACY5R1E8UEMFqGwura7VdzuBm3c6fP2bIlbF5PnwbIBEQFrMsHgFVcjYr2pFh3gC7gobcUtCp4k3Ic8F7Z+4qmkusiBgLkeEkFG21PYlFaHFDlweeO/dMy2/B3F12urXAKgSCD2MOrv3mFe69X/F2Vs6dL0d7F30tROspGV0psxaYc/WLmL1yTxZ+g1A90SAcs9ybZiCtqaELgvDeqYTowRDAot1VK63YO2QIimzlkSAkuq70OHAI9pSpr+v5Vlv/R41b21TW2/K8r2XUC1qD298MdQLo7wPws0TZ+qD07UZAS5wMoFKeiPBwggXKg8OfzFy5SqB0zV4zHe5F9X6BpEuqx+SLwLiJsVBBdiLqyEmWoegUEkOjrpWKOYsM+wCEwmMPisWPHUEQVuF8niZ5RSaRcOVLCC9TtVoEfB8JwQJZwrvNh1PbRxMiE42TwhtTQAUqqeKlPLxIDsAJVnz7vyscB83W4lDpVNv18svWV7+2DmmnG/Ozhhx+0pYvS7Kqtqyw5DhX9ECpiQOVgwKUxDoD+HKjHyRT2QzVXT4GhwLUBQEMdvOSSWLliGQejMBcdJGdNFD/XH7JjWgo/bbAV28XPHYeQ8kVyNQl5oIgvHQr8sJcrFiaEuAg5PppQ40p5XI1iTY6XHg7yKzncyGWi0uRa5QhzP5ejgOtHDT/BwbIf15HusSIRwjkwDgHSDgFa1aLinQFcuuX2O62SWIQRXmvBcsgdbzpeyEKWalTRAjroKlqgg3uRAQE4wUlknMORFNUJuESyGV94nojEAWQGJIuh5FjInCItjpwqxlHC+8UdoWJKkTk6AEkRlsRzpIOv3EH+qMJKis840D8epXEvwLaihqQs173IgNSQCq4fdajizlzkFu6mcdCIZZR/TxLR0gwxOQUgqZLEJUsKzTum0z0n/XWgRSqBlfOKazQxDMAG+FUJWaf+AG9eeyrulxYidhIZg7UQKSRqo4aG2OT6VlMC2wAwV1JNNwWqQT+KKeM5zDV3t1tmXgZKvmwIqUq7+eYbOFRWOnKqAdIpDIVlLO+hFVBe5Ec0f1b+soDvdN6PFIsq7Q6CtKmXiwElvX5X34uut+aFGUB2V6bMWNGc89l3JbgYLM0xKssWEZlIF0VHS6NVEJd01dZNDqw4foQorC2bUGiStQ1Y/CLZz4uJENP4H4SI07M1AmEmkEVjR6SlorCGGIPqAJIDxRE0PBMCLhYT4aV7I/BWqsHs7GzAwnpH7qnAXffSdfqgvPbj/WnMuuxtCKhIxv4IAEkYz6ZQrX7mH0aCI519GQ+1OBkE8Ofy3B2mM2bZyjVEcXRCztUR+ZHmnAvrcGsJzFX3QhYH9HEiAQOJrlLEn7peEiBFVL4qB5afXzDq2kHIxVG6nXIsIIaDNHON1Pt9KPqNIt/nnnsJp1eGpaD0H2Xurq+vcX030QKAIWVELtYAtpXW0qvCPN6GSlHjUeRpDcC/ymMF1HTxbKlPZ9PWK+wf/+mfeW35gOwb7IEf/NA2bt0GeOvlui7KKGXOw7F0ww3XuViLBt6vQBx1EQUCqGiMq3lJistvfTzX/n3PDATHC87JlQJQ4sM1ULnuBPNKJi6iYQCu48yJckp1QWAVLF0G6dpl9RBpS4gEUdyFVLki1hTTpGsn1a1eP5PdKwAVrgTmGA/mPuWya90Q+a01xDn1+PXkZxbZn/z/dRSb5zO+iERj/Oj3grxc95qqITFyeBY0H8t9sJJ+G0UDiawOJq5mdUEKAHeQnT9XZz/60SOOmBoYpEw6P43nnPgPwD8pOv19IwD2TjnXZSL9UI0AsNdff7Uj9lzHEc/FYUpjr77iCouF4MkBNL14tpi+D4hDImYCQW+8fNFNj6Ee55c49kGijaovtBKlQReAOmsYT0uZKweYc0Z4ntTttRJQWy6QJAjHEK71QTLXj6lAmOcyIi7BPBhP9cy5mbjP1q9e5eIW/+PL/wnkDQCI088vLMbGIe5UyhsOUfcf7wm0j3y9zuIptK6upBuDNVfRSpOOABmxr96XZR/9Wg2vkTkd0mRGrJVuyWtirtyhiL93zq95guTVFX/ODfZqEfprAJqfH6ZeQ6ZIazAPpgjKgARRVKdcYurYYkARDxUL8UG0G0BtkBfEGK7DIOYdAWC6lo1EX2Xh2PHlPXQzr4WgPh7nee4lZkxxenKs+fB3M3KU8TykoeAN4nUfJvKtC/eEH+CyXEciuushLmO4Tu/Yea3te/5pS+DnhqhHDbK+C9JwCsteRfUgID3kPgRTWDwOvYx0qyGipwqyfttVW1lzRBjjHIToH8aB+Y1vPsH6avafh79gM3sHrL+9zoBdraK+254v7mZta7ZrN+TZCoBzTz86voIRh/SinoYs9oTkPniwAiIA8hBALY7oq2G5y4ibqqQ/JNiPMnRcGyPJFLfv2IEquhVXIG6Gc6fsH/76Hic8iQe0nVRMaXc9vR4z9uJzJyBi2cddeSPrOB0ag12Q6X12urrPDrAkeQCWa9+Zl4QIx6PP8tMT7cGfPm9//E6AVBwmlexPPBgznbh/t66J4XoAKEIONBP3FIwD8dDJFpuFL3XgfLq/LU+JtsUeOFsQLgzjpKgf9bcf1+CUmAUonOh3Sv9W2JwpxcbIDMQ1GJkZtDSKyzsGm1FwT9vDe75gZS8i3uHB8eX58GA/EggZMNM/ZheJyumF2IllD3ehrJp5z+w933ivG1XX5XzRbrk10+7ceYP1MKf54rB94dk9NK3gTmR/FhkZSixgKnFW06joKwFmcy2GyDXf0T4bb2uwMWKOwnh2xvk5sx441UKTbf+pKnv5NMXxGWb5EDu57A+PdY/a/T8rc07Oa2+61V7AhRY83GHfaf+Cex2dN37XuuLT7OrvHLQ+uN6MAA/bnp1kq8P6bPOybHt6bzFzTJBlhKU6IDWI9eIUoPcugN/DZQOWFscczL5gSSwxpSOs8+Cqq1ZAJuPkO3qx1fY2zlgr/47LbqtzYgHWcU6FjFs44zeLWKAOXCXxXOcJrlMj+64x+tKWsMcsZJ4L5r4o5nU3Lg/te6659hrG2ACK9wbXo3XFtq2O3G3C2awzRSt7ccXBSkyQnbsacLyd54dYLQjLRtZ5OUaH2R/seN9KG6xkDuF+aH+szqgUzjUjiLFS6GoKjYyxF18+5nqabr5tp3lENFrXKWxDfO9w5h51f3S297JXL4e8IEIQMLtw5SprhIioZj8ogcEQgPd65teu5mrndolNjSVitMuJriZgE2Y9AtAzeEL490No9Lu9qc4+vZDeYZCrWbyeVs4+IlaOnqRHkL2gIhm1j9C+Wz2Ccjro4wSF5vHEDQ7wemtxpSxalI3wLJJ5nbGOYKQN8m8EQj8jDXdZZZ1VVuOw9vTHubfFAe2eAO1pkBRL6aX77x98j+jLTGKwVtpRzgJrN15hQ7zH8VncHnzvDBz+TwP+5yB2Wr5sqRWfPoGrMYUOvjr2RiHswceI+Ux0wgWdjXJhIuVWkZNSHSTl5dW8hlq77vqbWEOJTyQiSnupWgjUd9x+K/e2lucu1v77hw/RrdJv73zXu+2xZ55DENZpK3DoKA5WIq4m9orXQFQVsl994Ps/xH3Gk8Ne7Gwp3V9ckxhSCu684w63/vly3RRhrLixo6dOWgykUivz7QgDoIbXdO5bN1nePU/Z7e+4A/K0gXHUyt6q1kVjhiImi6Fb7LGnHkfQ02j33fch10FzBqJDxfZbNqxHAMS+nH3IGPNfDWIrRfZOTiK4g/yN4Xy354Vd9sd33uGIEEWgvvzyfs6WuZwLA2wXDqIgde8RQamIsUTu43n2CT24RyX8S0K44Vw7vM6Vq9a6/1cR/MAA7jXWhw6i1xT7KoHEKM+hCJdZ7pWnp1zLPvbnH/4rzmphvDbW2mnIelxULS0kMGgNc21mPARShbjFToue5BA6uvwiIfILB+df+sOrsZOvxk/yBdoQvc7HQgDEpX7+dX+4Xt5rRBMLfe3v8vlL//b/b5Mnby6B9bvc8bf/zW9zBV7/+XuFfF1gDvltft4vf+1C88tC3/t1X7/mUzeh/u4A7qW+voVe/xv7+Tf+/r3+4nLp1/+NvT6/3+/+y+uzfvobvf4tNPYXHt+/+7Pzm1zdhX/+z7+L4wYWf/K2WV91OEQGcSiZRC29GJXOIQ7lAGdswNKTyKnefwzLeBr5rmc5EODUYON76nQxh5Fcl3kuzGIlBwVZ07WRl3rXg03oEPFGUuEHAC6EqeDcj6gX1IN79x9xhYDKZ5/k6yq/sc0yP/yyc1uEonrpZ3MfBfmg0mpFR+369K9XfurtLPk4m31e6xCHjZpvrrYln7zoJillCgN9ANyrEFHEjJTFKnjmd0AoxaeEAraeopBXzpFOADMp5lUcqINL12O3uquV+2cHARghPFAaV3xtvS37TCWRDXxflKLDKKqNWJ5kNtM+Ki5nAy4CRJvmWFSccm4IVHPxPiiPBwCjle8bg3Kth7xZgfShqMKkqFWcjdwXUnYL+FU8gEoA1YUgAErXZBpANYLrdILMYRVD5tDr0c/hSo6UKDb1AmCzOZgfodzRm5+zHPBvkEOLuiVUzCyVrdwKEaj9RiFApFDth7hJiIl0G38B4roOUmErJkqWbgHSAYDCUg6fLC4H1K6wdavzyCMGVKf8MobW0nDUzp4onrw8pdzmYMJ9HoQsqJKVnoWjo6ed+wugEh3GQSLcvTYByGFSawNaTnO9RwX+S4HNoWYU8HlWmbl8nYiQfoCVGb6/3AqKNQgkckfAz5yaeMq9P0VGxUGKeENQiAwR6SHlvQ5WSahOYyFaBoml4sjg7q9ig5THy4+BzBujeHjKlq3aSE50hh1CKTgKqTAD+ZFflE8ufjpg1AyHjA4H1k0zbsdADjKzKJznbOELyD4BQKYOjcyMNHeAVxG7YtkUTaZy+hH+XRk5wRKGCYAVACgXiIog9R7k/NG9FwvYjutAnScirzQmVOLegbPHhwOyL1EEcg8EUXaqUl+ReVOQNYPkOzeh5C3EhRKMG0fAfB/q7cGBEQqzl7l7KlIma02wdVyAyuLaabzITy/wvY/nd5bxEcDzHSHAu6zcRcqNQrCIlArhNY8yNpogioZQCpcQl1KJ4i+IaxvPAXqUc5YnZGp+YR7XdBiSIAcioon7RpY25EC0gDoOeEOQMukAtiIvNdYU7SWnVgMKvTT+fpLPd3O/lRPdyN+JRGxVpwlziIfrw0G5CMkgovVv35diX/xurctQl1NAnRFTEJ2dxFwon9+HA18kY/0cZNI2CBCVRJ88dtTF/MUT96Vs53iiNmZ4JjT2GxtQ8aPEk6tB8RI68EsROc4zPEysXhdE3GIKuC9CREXz+tTjo94PPVOKpZqA9JXKQSBbL4pOzTvz8T5BEGgz5LirJ6gHhb0cTvo1BIkVgJNIIF8rLrFeiqjlQpNCsA43QW5+HgfkNqvkEO+tjGiIk+ioOObsKA60AHTMry0dzQD9i3h97cxHPFfM3524SLid7tc4PS4if1euzATjZY4C3JyGiIZuhoyohiypASzCARIdi8NhhHHeDEGcYll5SK6JzgDRtS6eu1Y6DuSikGtvFcDFOYjdZg7v51Fg5i0qcKrqGMazYjSU4Z0KkC6XhbK+owH7m1C1C0AU6V5UtMQScFIM4noowxFTDzDr68c9hoT0o0NBDbhf/3i6fYIy62AU2sWog9cRtyFXmD/v2ZP5PA5QQuPLj7nwlHpHlBPP85GduwjlZQcK0gHUowkAw5CrPINdgHFymaijQmC7MtDlPpBqV6S6yOpfJEAgP1wcoToRpu2pTy+2O75SQcxehgPooiCzlNMdB8iltU49SckUA6u/RI4+1xFDTJLGSWJMsBVlErkHgdBJU3JxSSWvi4gwQJWNGwuZoyItjX87wTw0hXr7scd34UBDtU5sWgBlsqvWLHcE3ww3VNEbTz72hOVCKNx+660U01YCND/D/+/ksk0yHgHtKXIOY13vAlgNghybQk3eVQ8hggtBkSIqkw1jDOmX+o/iIJaaAe9nmDsDAR5P0hmzFbfNt7/7XRcxlMYzPsUaLpfWUoCyFUS+RLMm/ezRJxibzeYZGGlBMfRS+AdDHqvQ3MO+/WcRdh8ER0pcOPNRGxFYuAS53v/rvXNF5R//eo19+UNzAoaPf4OIPqlM9Z86PPg7h71oo/LK5m5WjNgvfbivfc2vX94Ivrop1AGGX/Oklr5OxIkcIIGKXxSwBdgXy9wZDHmUoCg4fvdk/IcQczkFuTwG6NlNHGQK5L4PlqFhnmNoZKIcB3mOEYSwd3EqXF7zCHNIDAAnOw5A/2FA1BbrJl4Knwt7CSLYGL/qLSoqyKVrxN9625txDFQhKohz8e2KOGkgl7+jE2cpz7sXSvRWYmUUhdfFmi3xSSFRfSoPvgDZmYS7sgOC+oXd+1yk1z//r09b0NWQnA+W0BlQR2RTuL14fhAitdmW5UTYasq5fYOJPw0mjnOW2M++Dl5DN88ifVYzIewLcLpRubV6JUT7pBdEdgf9Eql2pLTamiLYF23cRPxjl7VVl9tdVxfadVtX07XBmgGA5wX+NsE/jgzC5QkxVN9E3CYRLjHhxP0MMg4mu+1sI2QL+LNnXBr7j1BLI4qqKN7X8gBtjxYTHQRJVAQZ0sYe4vTpakuJ93MOqqY2PB88d5MziCEgAlraBmyc+akFV80oroblWdF2QwJgPc5ID/o/piMS7aG2WTvc1IMbxx9n6ih7VUhd7s2UBgP3ODE92gZ5TeOeQ9YAsr/3/Bes5iBxVOonQFnvyTqahFiiFAemlObr/vGGXxiFT33+J4Dy43a+ssbedddNFgm54EFf3fmj5+gtqmZthACBvAqPCSBGKsq5TtUbkAgovAxmIxzxke9wt1UdPU1nSgiuEAgcelpm/OPtqb2lrvPFl7X+ttVFRJ+hLqdj6n1fesZojbKbbr/dHty93zKCJuxz6yIs0wsyHOKkYsrL3v/9ozaMCfUaCPODu4/Yh9d527YV+VZaQ9RP66AV5K6wXtyFnYy37790zM4oMY8tnMeElyWyL1tMZN8kcWYYXo2UMwvm802DXvYEhFLbKI5c5saCDHoiVjN3pQPS8gytX77S9jz8M8ZPj93+vnfYAebt9VftRMSTS2xUOSIc7XF9bP/+l93vV165jedq1DlZuxT7yfy2Yf06Ip/anEtbfV9H6SaSKKQfB0ga63ypOrNSWWdYwoYRGoQSYbpqZ6qN1LDfZq6/iIArASFEdeUFAG+eEQQsAwDJFyrbWIu6bfuVmywse8SGLuC8wD2rnis/1uBx3DUXSqtYC9j30aM1DRFewvcagARNBrRehRihBhfjyk0rbaqtlvgwStkRIZUrJji/iI0dsa3dRF+V1jhAW+THaro3JHwY6u1wEYZdnAUUQ3jgyHHzgWQZZ5/h4naZE9ShmMnZKABi+dALuyGWPXEkEzFKZ1g8pfVREbKC0VHIuuHHmGoijtSXfrUuinRq61utqaPP7r3vI/Yy+/9R9qepPD9jYwMA+8fszz7wftddJndFevZiqyL2KjQqHmfPsGWxx6isqaQT41m778P32ukTR2wT92AEV7Luoy8/SzGtx3D5B7HPWbNlqw2wpsuVr3noPM+IhCJe7M22bLvCzbEv7tuLu7PYPvKxjzGPNSIKSbGn6Os4hgjoo5/5azt8usRO4sj4+7/7kj34kx/Z0UMH7T133u5IBxq63BpVh9v46JkSIjmJTYbkioBELMLR68/XnD1TjIAlnO6gcPvZ44+bP45bH65jL/9uBNLh+Fe2W/KdP7FPffIvbR+OHrmJddbYgJOkA7JvgP68SuauOMbJVVdd4VzClbiNrr7ySo50COb4PlcQbXUIYkNxV6c4E8QiUlAcmxxLJWdOUcZ+tXNhax2so7xe3Yw68+1+6SUctLn0pkmsx94aAlXkRxLkuhzLQfx9L/u+bvZ6w3QwTrL/ULyi+jwUn3gREm6M+Dt1doyx79ReM5R9nxwxSUnZdvVVt3GWymF/nkEUGk57SDedMWDzuCfahTEBO6DuFfID8kQfHp76e/1a+ON/AixuZX5dDGQhAOJSP7/Qq36jAaBL+/6v775Z6L39IXz+bQLkD+Eu/vr3sCABogX7DXRQLTS/LHT1X//1z8cK/u4g7qW+voVe/xv7ec39b+z9e/3Xf+nX/429Pr/f7/7mESC/fvy/2eP7t/n5jgDJ/+Sts9FEX8nmnIqaqRY7/nB/txUtzsfqj7oG6V4CRc8nj512ys1rb7oBVehRByQJUKpEYb+Z/FwpOpXl61TnbPCUpD7FBnySw8kwwL6/AAaUvUjarBylr8urZyN96B8LbflfSmGKEht1lYBRlTjL/tsMULQMEPsAG9AAVLt6c4v5s/onBBAqamQSNDkV1bJALXUjVH19peV9pASSQQ4QwCL+EzmgYl3OMk4hI9VnNKCPnBIx2McVXZIIaHf61Gkr+9bWV0fx9f+Eu0D5s6iM23AxhAE6n//Kalv88XMcYAI4QAeiUILkIfoqgwiTcIgfAfnTbNTbUUkF8ZqLioqck0KxB4r5GeIQJmeJYp/0qx9lfxCb6XAUPoq7cr0fKlOHLFEubAMRG4pwUVxLIsAIgf2uELgWFWoLyiVF1ESTXy3ATarjBOIh4jgktOOu0PuLYNPc4KJ8iDcDJBbpoJitZIBHAcXRHBoCUHAqLigTlbLuWzdK6QHFgnEg9ERuNqoceYCnjq5+MrMpc4Y4Wbsy17ZvXcEBqdFSYsNd9JWkkAEAmBN0F8yiXK0mh7kVED4Q10knJE0omep5OWlObSuXg4BsxXsJNHagJn8e5jCl/o9xyAE6aB0BIiBpSP0FHBDgtDjU1rgsecUFpKKm1LgoJ76ogv4FKbMUnyBFnpTYfoyLSoB8YV8Cv0MBskIhkAYAXVUSeRHXgxfOlmks5WGMcw+fYEChUGtnfIXHRdmJsyesaFUhvQaZTik2Beglx4ZzLzGeQgDL/PiecVjlNc4GKINOQk2pfpM+FHAj6ooQaM/rGOdQdra0EvCYkkPuqe6vSoSTpd5ivChqaenSpXbh/Hl3eJFCWPdQSjoB/pEcpqc4vAQwNqYpGJ3mtYQD4rioN6KCxongKi8/51SmcqHoPvfQMTAyMs6hmoJ07q7UhyrlzoAE0Ud/OWpzrruKfUWCiAAJgcQRal4OyB/A9Zc6coqf78nfTfHcd1MkHxBO9Afq32f2V1toEmo6yMQQoikGpkYoPkU9Th68nFEeAqmJNmsBLFa/QTU9CbOADYp50MFZBZ3BRGPJaSTdmgD9EQ58HjilPBgj+nwy6jnNMxrD4ECvdgioO0cA6WfflWj/+mCrywzXz2shOuPqK7ZwaCe67nwx760Px8RqxlCfiwdSIfpiDvxyqHUSGaT4oBCA516cCZonQnhWFUemjG6N/USAYREichZEo2yUG0XPkbonhri/CSi8FRknAsRF1kFiiWBtYS5UT4eizPRcBzImeNIgZTxwI9F9xJjwJ1aun0PwCMU+RtwAACAASURBVADpGGrHDtwgcmbo+8dCxOga/B/23gNMz7JM/76m995LpmVKyqT3ThJSIXSRIoIKoiIiCqy7tlVXcS3YVkQQRQHpNdRASCG9TzKTZDK999779zvvARZlV0SOPZb/fpk92JhMe9/nuZ+7nFVqfcVGVaAWbCUiYUJqhvgonh9/voYibv5rB2AJIGqnD0I2DBBXoL0I25qaJoA2fpcPGfQ8f7nTyGbvaOAAHg7QRFlxzyDOiwqXVx4NqBsM0aks6hYAVnXzbKBbYoD5T51H7dyvTqKwdGBXxNEpniupaaO4JgncoxHWh1ZAYBFFTVyrKMA9gUZHIZRFLjRCRnQTtzEKAJ6aluzm49xpk130xJ7d+5kXY5hLAY4BMoMBNu65LcO++GvisnBIxAAe/vy6cdD824+3uTVliDknjYLlYMarxlgpOelyvkXgQBEgVsS83snYFxkjlWgisRNyGbqeDyeOBNz2Go8u6WO+GB93rA8irdyfDC7G0NsEiCIUn79jsl31myqcD9EOrJPro5f1KBAlbB/PmxyQijkRIRYESavxqcJlgUfZ6YnmP9yKg6Cc15fKmB+0g5Dv0UQQnbNyNvPwmOuuGUPKfuf3f0l572X2Jq4BFf2+vvNVu+XWm9ycfxzXz3nEZGkMnaZH5cKNG23vjh02ByBODoYwyCWP0X7388Igp32YSD2Y/Ppx5fmMQoxSqp13/ISLPZQDJj0zC1AZgppr3sR1mkVeeivvqZTIpplz59LVs9s5GFes22j78iHAcR7MnjaFSDmcfIzzYxBdr2/fTSF3KP0HRJJFxFLYTRcGwNADtyTZTThm5AAR2C9X1S++OMlu+XWR2zOow8mNd56Pn1yfZLf8psIdkERMyNnxNvnx9qIs99NfH1LeJj8cwPNfOkDeVsaI3JKIVY4Q7iu/U4COIt7kAsEIQARWIC4H9gpE3cSyvkegVg9UHwjiAsXXeXgMQED1WQQ5755q1dbayB6kH7GGyC+VLWudbWeeFHCYS/dOF3/WQ+QOQd43ADZjCmCdaHf9YWGMlZn0FLURNxPM3qSmrIjfDxlKHE0MpMfhowWsxZB3OO08IJ8Onq6xDAoaBKJpTCXgRPFhn3GY+zkRx1gPz5my7JMB2jatW2lTPwPo/IdDuDQhYwOibPPeCisE+JwQH2wb1yy0OArBR/taIbfVV9JkHQDzjfQ99PA6S0t6DJG6ffX2BcQt0anG2h/hH2nPbD1hLZRp+yaw7nuGWQME4IM/v80Vhg8yd5xhjHST2xQdpj6AardGmSWx14GYI0Kyt73BRWaqNPyYXATMrzHhAcRfUdI9JcmyiNQ6kl/kuprmZCQSF4g7mGsgEniY+T2E/Y5feIyLbuqpbkDk0GYNzMmgwzhcGox+Zvun9cQUkeUfhOvSIifYUxB/zx5uBhTG7RDGmoeYQ5n8wxCKdayv8D72/R99CnfaCbvl5+PkxsCpQCs/XUBEGPspSJi0awC43/qoe7HcEXly0g6ryJq5wlPzPORxBN0CfZBMzYDRXV1D9gaug6hYuh8AJiOSg4lbJM6rBleFA7G9KHufY3H0lQQNdLHnhmA+eQLxkXqp6HeAyOgcCbaXd9G9xO/YgGPEkzG5j1i27z5Z5l5NMkRJGeqDXtzDF1GX88VNEy3SO9r6xlDOE135Lw/vdvGwOfFBtj4liDL0XkvG/ejJuttIvxcj1r7xwBtG6pnVMDZDEcX0t3dbPHPX1Pgwi4+EEI2i2BoCN4u9RkFlq92H6wZuyfhnQzdlF6zwt0suOZfIrj5bMH+RdUMytOscsXiGvbL1dZs5bSH74BL6HaawjxQJUQ/RdsoR4OvWrWG+RIDCHkTERRB7u2m5uW5tlZBFoqp64lO340zzD0sGsI7FhRhlbfSsBSNuCGM/nH1OtNUfJR4NokDxjJrYiumrEvGRC+kQgvOiA6fDwROlzpkxg76ZyctxKhePWRt7VF/2G0OsOwUnzvA6KyyA9XH9+Rc4t6IiMzvZX6vjS4IMRVFNnBDjHH3btrxATLCK2nFp4X4LDI2DSKgF3B4vIY9BWJQA4RUYgAue+UR9i0O8z24sNfshAAJCIpyoIghgXg4DFao3Mx5jEVAoPktjVDFVIkBa6ROaxvMRgrtPMWw+gBEN1fVcrzB6mM7Y5pd2MoZ/ZPc/9Ih5cc2Wr1qBkKTRThw/QgTdSunW3H6kGsFCa3uvnSRuLSMn12ogRIIRTCgzsYfnMpKo1/hYxQOPuL6/8zeczx66CBEOTojy07Z06SLniC0hyiqWNd6TsVpL5p72Asn0WqBf4b0dRlDUiwuzyZYsX070ZZFddunH7FlK6UM5R71GxweWatfdsWjpMndvP/XJa5inOu0lIhVnsg+Wa7mFfdHeQ0edS6WOOTWAOMVLLrkEV9XLfM10zjq4OJ55loiyXMRFJebPHjGQfVkhTo9urv+RX6y0+V/eh1txkT3++BO26ZKL6R7Lo4NwOnu7HlyYf7Tbb/sKZ5A+e/ihP7EvnGSrKYdvQzilDsIGOjp0jnvskUfp27qBvWoQ7qK9iPNaEFvF2Ll87TGIEAmUJHbQ3K/9oeJT5RbfdNHFbu3sQtw1xNktk/4bkWISWpwuLHJOyXbmKJ0tO9mDjTDvq1/tJESy4tg4JTrXRRgiOHWFyKXkS6eeMSecv+Eq1vpk7n8s60k/50CeeeYFkR/jBIg+tIbqv3cTIH9fEe1ZAuS9gNZZAuTDgXxnCZAPd/0+6t99lgD523fogwC0H717fZYA+Sjdk7MEyHvvxgd5vhwBMuOfPz6WlZ0OKOyHOiWSqJht5omSLZnN3Vw2mPmHj1OePcl+/9s/2BVXXWPR5OwfP3WSksFS504QGDJj5iwHTgoUljJRQMAwmz11VUhlrroMqZ8HAMj7R7BMoyROx6Wg8ufdP5xty76VD7jWabIG67AjAFGRV1Lvq6hY8UeynitKZhoFebWo2AWeVuKSEKg8gU23DqNygEipXXn/Ipt86wn2fuMFqFT4ujJxYSMq+NZrkqVYPQs6bA3xPXu/B3ikY/qVm1GAx2FzX+iKABXTo+zfcA7dUo719Axb5R/Psdw78okmSQTzR3mPxT6aslSEhAAmWJQBToc53JZCfJx77rmAXIcslX6AKl63QB9dK4G3KvwWuDgEaKEulUH+VKSTQEjlAitOQ0BVIBZwFR1GckgJ4fAr0EQ59IUAA1H83klE4HSgLlI2boAaGjm4pGAHVxm6CozLuFeJqPT1oUgvFazLARIEACN1vFRnAodjOIAJlFUXilTdOsio/FFgtCJk9h44QlpOCEqnUps+NcXWrpzPQZ0DfyBqahRyLsZHanOKxkcohajCot8OUCklmr/KZQFgJ6YmOJu/CBANVoHxymcedTEEkGAA4cOALcrWxWTDNVU/BQpP7m0g6mGGFURHiev9EECmKDHdW6nwlfXcz9clAMTLQaIDTALgrCKiBBa2AFiGAkLroKmIG4Gyp1HO9gME+3GIjEsis7up08YApUcBxYYAyrbv3QXglGLLVi4GJBZoRaQZ90U50r56H+RWi5gIBjhTbrIj13D3RPD5UUAqxYd4vOWbFsC69+AxbPwJjrzRfyIvFIWljpYCCIelS5faK5Qhz6IkXGO3HUeRiCJ1hSxbsYxeB7LBOQh14+oQ+RehHgkOXepqiaB7pLqqlINTAx0rme769nIoHeCwHQko6XLpIRcFyEdGhHNQ67XU+WQWV6IgRKUuAiREzx/XdYgDXTmq8mEOcfGAvYpA8OL9jDFOujjsRyZMtELy0+977KAFxBJ3g3sgmUijXsCBJFSHXoCvQyinFUcVybzQyfvo4nq3M6iCIB9FAMn9oWfWm+sttZ9U/w3cI5XE6t/UXSBSVHEKdQC0Xvx9kGui+UHxV/rQNVIXyI8gQAIBwlWY6s09kAPk0os22Z+JflhNpIbU5x04MqT0Xrp4IXMLBamAyenMZwO81wkcXhWBJRfaEAdYRaTJlSM3ipwCUjcKmO2TGo85oYx5L535KhQiQEX28Yw5RdiNCKCTU4VrL1Ikk+g6/Sz9XQSIBySlp5xijE+5oNSrIwKkXvF7gM/qtFGcgsanH/cinvg0FaJqvpW6m4vjlIIeHIz9uV5yMqjsOzImgtz/SheBFUW+uTqWMiZmE7NH5j9ARwgh/tHEk0ydHI+zjOvGWFDcVN7xU7znCFd07Q3hGcmYbOVZ0XXdQn/Ol26+yQEfQRz8+7lHYx4+gCeoGV1PEoQYILIK65egCC2BcBBAfYz8cXW8xHDflLMtoqSEWC+MDTYMEePHfJZDf1AN8SWzZhHnsv8AY7YTEAAQC9BQBEgg4Nx9X8uCAKGvB+DniW/NtU/edcIBAb+6PsWu/5ky9QETWVymED8VzPqiuaMWoMyL6yNXURPXdYBIn36I/AaIN7nowBfcWiHSw5WdvxXHJBXuIF8n4kP2Lf0pEn3UgeWMAbeOjNnmOybZJ3/fBOGBsp7149EvpbpxeM3Pit1z/qeviGj8z49P/iSfZ1yRakHMffH0RZQ4dWt0DO4oyol379lLh8NCiM8UyJsqnj/uLyTR7+97xDZd8HHmIzptmFte2faSffWOL9sRukQ0n00CWBdx386YuObKK8mjP2CxEF/DkFbqnPBmIk4nVsiTzpzQOABo7uEwMU3ePij76WM6zrqieb0J8DgGl2UDa62evzjiaybmTLICIj9ieCaCcUY+9uSTtpZukDzmyp3HTkG29bAnSLN1kIx6vbW4lt7YuZtnE7ceESzhsUmutFldNIoLufdmmqvf9XHzfxS550Exc3q2lH+vfic9J3d/Kctu/S0ApqCbt8kMkVVviU5cLNlbf3n7z/+OABmfH/5TraL7qFsvAkSdAfrdIsa1FokE8eNne+EOFQHiQVxclPpAiLnU35Nwi3l7DuNYhEDnOfZirIxBrnlyDck5sSGeGS9e7wDzpCdjq9z1qI1YEkDhEHNwHXNEcGiU1UAMdEqhnn+CYt45LnYrHsBR66cX7P4Q6v5y9g0qsJ+Ykc0aCljZ1gMwiYqYeTyvbIioF+K4+Nnp6SluLfCHsD1O54GKyQuInBxkLV177jmQHFGWQ+yRxyKcJPdsMz9irLYerrLDOBL8aHb/1JWbLDOWMVBaANBMDBRg49ggAghEL/UAjuWVI/bSXrMv3JTrCJUB5qYOns9nXj1tgZO8rZLC9yCIcJVA/PZHt1pz2THzIHrxMNFtbS0jbu7r6Cy3EIhATwC7MVwkDAdXHN1JtNXRUrNC1vPojDii3YLoXhmzKNwHV33mU/bsw49Rno7Su7cJ5XyzvU4GVCRkTyGvK4V5TY6tWPYLWThB2lh3T+LcC2E+fvCNPHpMiP/63EoLrEXxzTw4hBjjxaoO25zHtWf7M2/ZHEi7Y8T9ZBLZ18h4GHaRWM+eGY+POvIoZeesY7OvHCdc3/7YdtfzNnfpAjd393AdGtnfyFnKQmHh3IdgsWuIEkYbWnH8NlsVZNIw+4otO/Kd69WPAufQWD8XqSl37Chriy9zzTyiBpOIIfPtaaW/gzmeKEuNGV/fUOsZCbT6DtazXsQyPLe5jJUhnKm1XMin36R7BDNMfGqQbamg94MXugHy58sXkpWFMzM1Lgu3Uaj9lsLyl+sRhDAPXLtgGkTAaUug7DycvZgv+8zv3vOAvcGQoyrEdc2MEsEXwFxHupYl8PfFC7OttLbU5iICOSc7xbbuO2RPFLVbHdxSOl80Oc7Drtg4z9auWWpPvrSFCM5FrGFJFJ5D9rbSpQC5GDQiUrDDsmdNteOQSoobUlSP3LKLlyxyBIgHz6disCRmUWebxCDq5ytF/KA9sfbhDR1DNmvOTO4ZzzKPnhf7+XkXZ9mJV2sRjCRxzQLZTyJWYB/RDLGRim0lC2dkbclJC8fduH1vHuTDoItcW7wp3REgg6z/cmC2cn2rIAef3/wKEVmXQ36U2lIA7krckGkT04mYDLTNL77gOiKaakpx/QXjvMP5wPwVFRmH2KAZt3MgTq86BDBhkGyBrLs4S+hbS6A8PiGT+EpEEVpHKyDA5G5IxG3cBHkqB7i6khI5d4nkFrnZyfPWikvgTFmlRcYmsvYFQA6GW0yoH+QHJCrilgEIrEAA8ReJWcvLL7OvfO1fKPZ+wjkhNiJWUwRVGXGkK5YvYj9Axwn7N/WDtEJwhUIizp6/2E4p1hNSJoD5Tte0grgqEaxr1qx1vRIpyWk4yg8QMbmLaxxgV33qE9aKGKMZB1NmeibCDYrf2Ys2MOZ7uba+nIEU11nN9a9k35pDdJgne7ZNmzYRKzXqei/yi8usmfmmmWdJUZU/uPNOe+WFzS7+bw/OoPNYbxLY+9Sx/hUUFuMaLcWphPMFp6fiPXMyxsVNihnWXqyc+XXu4sW4P3D1sJanIMh56tnnGT/EGT9yia35ZqET05x38YWuP2b7dhwaEFd5x47YyuXLnFivksjXtatX2XHmhhQEHRGsfa3cGzn6iiArchmPOgdKnFICodPGHjKbs5ec+N2cc9T75kQ67ItOs35qf5aCK09uWRfvyjyYREfSrBnTXHy00hMCcPQOMWcEsBZWVtay31XUqx+vhb4ShBJjPIshCAd9+TftRyPYn3UjMBMB8t1/vQtnNXGncRPZE9DVJ5cr+yE5VN4hQJxi9ywB8hcT+Yf4y1kC5ENcPL71LAHy4a7fR/27/7cJkP/Z6/PhHQgfBKD9n30v/8hPP0uA/CNX7X/qe84SIO+9sh/k+XIEyLzvXDOWw0GwvPQUgDkAifXbQmKu0lBm7d2+g0zqOGI2suwkwEcCyrYi5fGikNVmUhFCUrYoqkZgoIAFxfao/FUAvTaSytvP5PAQT/FneWWNHaYEXeCWAKZtP5hty7/OodmVi/a4YjgVjKsMrpuNscq9i9mcCxhRzE8miv64ePLQARYFiEqRDf4GgEfhOJthZ/rlTRXdPec9Vyb7tsPOWaG4mF6B6/y8wp/Me+fr5v/TUUD3bjaRfRSLT+HglOKii4op9W0hqsop57Ejd6OM7MHSXPPgSve9G+4lxov4IV/Akz6U5n6AH6FseAMBcfNRxk5GldmGeyEckFxFvOoiUXSPABeRIGEcVFoATmfNnOFKlYs57EkRO4i6VC6QCgEnvL9InCrqz0hKjAI0VWxWkCNAlIGfmZHqgEAV0Ldw6OjhMBMHyKw8bpWhi2CQC2QigEQ1JEwkBIBIErlA4lGojQGYKBZK6nW5FaTkUiZts4rkASXl/EmCZDpNxm8jKuKy8hLipTKJ7khnnIRTFjhkQRxEFf01SnSATtGtlADq8NHP4SGfLgaV7YYRfdDXqSzkQAdg6x7IzaDf38m91mEmQOWkbOTl+BiDYJMLpJ+xoX6QYPLn0W5yEC54J1YoLT3NdagoP1n9H136OSqP5yCk9y51fw0uGim6FJNUiXNG4H8iyvF+fn47h7CKqjoOKcR8hUTZAE6QIRRtchrkE7NQB4gaTOzAqrUrOADjOiGSQcphZR+rhDyEQ2sKHQRtADqHiAeYOnUyn+egAjDzthJcKlFheVKEnTxd6iJ6VMw4lYOhIsCkuBfwnqfnhRx3gcUT1SnBvfeG/Ji7aJE1AjI6NToWdqmle4jx8ABw9MahI6Wkys+zsogbAoyqIEZFcVCKdOoi3qCTw25EWJRz8zRwaFMMmh+vX0pDEYCTV5PtfAxwm3ul8SgVr6cKJYlq6IK4CNThi0N+MGPcD6VcB6CpZwAK+5pWe+ApikEBrcKSoyyNotJOgMOcaZO47z1cHz+yt7nOjHuRUU3cmzpeazzPlpxVIhVEJnUAWMgOIFBLNEMkoGE7B3/FKaj/xguiQLFxPSLBuN56/ZroRIDJIfPPcoA8Uu/i5JIY050oYUO5V4p227D2XHuVaCD1boh4kwsoUU4VXksn4NiyJQtRMhY6cmQhB+Fe/hQYKBBmMj1Hp/UnJdVym+neS913AiBm9pw5jiwQ6aZ7KOdIAy4xAbSKs9CcpblQBJ2yyzXHqXPFQyAnc0w372uI8RfMIVnjoxml5CDjvplxKiedYFtFC6ZT6tvGPVBPhmKIkvhcBb0D/YCh8fHJ/F6cBzy3SSlJTrnbBPkVSMxLDc/5zFlzyeivIT4GVW0gBDUk94J5WVxXxhCH7kH+O4kjKYSxoTJzEQBy9dUzt8rVcvevf2Xf++6/OieRD+9P70Nkh+6Jel0uQomp/61eBhEOlYxRRTqcII5OMWEiR0Tc6rBfzeeiAKiaUUTX8x5zJmUy5gPcvKq5PCt7CkpJugdAzscgMEYhWu7/evY78/PN9/MM467SvX/8a3PspnuKAV9SHckoUkvzl3qEtF4obkKuIhWSyv2h/+RI0dgPdmXtkPKsF8LG5fARkTPOb71l71V+nSKV3vqroz4A5569I8fO/0kR1zfIHv/8OKG88d/ynUPqz7eMEyE3QNjovkvR2899eei2nHfewy2/r7JAL2I81P0yRgdSQwfzQI+t37CSe99Arnmh3XYpEm4+7nqwjvvQbtHcYx+eozMVpyFAF9vOHduIPZzInJ9pDz34oF1BHnqjYu2Yg/JR3S6bN9vOnDhmiQClkzNYwwDNWnE5KcLJH1CtF7WvSDMJClq4JoWASwOsNXHku2uO94Xg7QSga+W+ziYr/cVXt9DjQhcMooBnt2y1glqefeYvRUNdct565n2cQcy7WldEcBVX8gxAVMOBExsD8Q0IqAg/KWxHWO/0bKkbRSRmAuBxm+YEQDI9MwKWdF/u+myyfeVeWrz1wU3Sms7ldx9eEAZ/qzzTzQl/QXq8266rmJHxDHT9/1HmG33oeuh1aQ33gUhWTJI3jrpQBAI+qPZ9AVvjcMn6sRglxoc6wmKQOWsEN2cg7kEmJvqdOh2R0qnuKp4TOTAn8P56IDXVC9ZGtJgiJBsRUBxl/RpEfXwec1NzXZXFQZZ74iqRe0C9Swf31BCfiWIfYUoQa141JIhKlWuZx2u4sB7MGZ3E0MUCqqroOAKCuhJiO4dnLnPKZDtAVEseUZUpSQF22QVrbRqRhB4LAqz96SIrqOqyN/YedffmU5efZ5NjiHUsOMQzoWJ77sEADixecy1dDHpWH9pC9j8JZVdeuoouk1grQs1chJuvDzC4l+idcmwANYChP//epyzGr9d66UZoqmxCWNDpfmb/aDcqba4Xc5hiwJKYAzTftzOX51GCXoN7IBlgOBpiyZvotjTmsfb2Ntt03vnW38q63EHXzY7tuBNCrLHfy0ZC4xEngLrruWc/tCQjGeIv0FpwgxWyT3sNIqi/e4hYtSttuDDf/BopMAecPYjb6oXjPfZKISIXopwWzs+0mURbNtCPcvBQvv3hyLete6/I7BrbsmUL+zZKuokamj4jC1AXV2dyDPtNXL0A2q3sY9vPVFtnHVFCROFJWDHIHBlCpGAYBFIwnUtdTB4NDLKX88ttkIjZVjKmZuRmso8hynN0gP1DgIvrUyxnIiKWdDpeKHizUByU/S2MFcZkMIQVPjJiY+kWqutgLm+0+dPSLIi9Xq+KqAGe91W2WQHml81w3yJArp5iduv5C2zno/tt0bQJkOE4qsdC7No/vWSrWLPOycStAAHiF4DgINLPqnEMDuN8/bc/HHBl8oF+4/MW3h0XVIFBiL19lBUW0a2WFW5XL59pjz+/3Q7g/ujjCxbCbd5y1QU2OyPakVqbcbucc95FVkbxcynRey09DbYItX0ocWBTIG23MzfVItZRp4d6JMIQLCRyQzQ/xEEylqHi1/q6ZMlixEEDrjsrhXOB5vTdxDr1eIikDwckpicNMZAv89qyKwGU8xF7yJkYGIYiPw/CLgkHeaUt27DGeusqWDOZt3EilTGn1hLdlECU0aqPTbahUg/rZM0XASIgv7EOYu5YAdeH+DvWxFzilkSAeDLvBDAvlJQV04VCXCHk4iAOlEEIS7mUO3BUdPC8tHUP47BodX09g+rliw+3+fOnA4zjvmavPsK8KqLxwNHjODs8+Pn0tUEKSAgjcjCY9yN3YwN7L/WaDMHYV9UhCuH1ZDHWE8I8LZD9djj7qS72YcMQo3IaPfvsFluxap3t2HvEsnJnOOdENs6ykopiW7R4PoD9KZtPd0ke7qJ61oCExBT2B/MA9GOIEztj9ewbRPbL1R4EYf8y/Rbq8li9egPA/2x78onnEGjU43YJY0+1zPXy6cAVyPxUSyecyKNkiJIqxG1HIFj62Lz4si62sJds4NnPnTXbztu4wV578UWIHsQ3fG8pnRxN7PNOQaynIuKIIAVgMetXE2IcxUvqXOnDs3SUeC0/iILjp89YB8/55VdeQUwW8aHsVQog8mv1cxDTReKEbWJ/GY7wYsbc+bhOSomfO+Oc4wd/Pt/m3HLI1m7aSDTXVsQv1a43bgLngwQcXuWcC9Qlpr4znfvUL7jltde4dkucw/EU+8ALL7wIRw3vBbeJHCCn1OnBHjOM66Wo0yg5O1jD1AGVgiCoEAHR7Dnz3P5GnXdV9MgsWTDLuUXlJEolvtKDsVOOY0nzu+IhA5jb1SVTT3xnGQ567fO18Vc3o66bzhw9uOFio9Pt45d9GjFNKOOWCOtwFaiLPJG8wkk73lo/9RT/dQfIWQfIO5uyD/g/zhIgH/CC/dWXnyVAPtz1+6h/91kC5G/foQ8C0H707vVZAuSjdE/OEiDvvRsf5PlyBEjazevHJgKgl6OQSpJKCVWTx3Af6rtZxDmhgmSDu/XFLe5Qt3jpSrv7wYcsisOFoosUCyMwSGCwQEBFNQlaUAyWclEbyNZNZ2Priyshjc2l8idefGWbZVKMu5cc/qKHLrHLf1aJ0qnbgYkqRs/FdSIQUAV36iwQUCywTarojHTy63EWCLzJy0PJpYI8QC+V2Qap9JrXdPpXMy375iMu2sD5/qXg5TWV/WLhe67WlH86guKTLg8AL0X/CECNMB+CsgAAIABJREFUBhxX9vBUgAQ5QVTw/jLlgOqMGEVNMzAImAZA0KFM4HSK7X48y9be3eiKltshMoYA6ycBvKsDREpBKfCj2GB3ckBWFIoExgLqBci+7VZoZsP8dvHh/r37UcdL5UO3AqqgJr5W6iDlv8pCDV7Nf94ogLM4kLRYVVkJILYPKv1Iy4FoiubnHuCgKBW/XBARKKZVCn4c1ZUfREEpm3BZtcUcpaJ+F4ioonr1tjTyOoQdidzSxryRA5bU08VsxEVOqcC9EfW/SpZnz8jhEOaNyhjwFEt+FDFXeu/KUYYKcSV+cucoYmY7WcAXX3qxK4HcufVlDnIpLj5ICl8fiCBZ7UV4uNJzDv5eHJ4UK9PL4chTIDkA5RjgWYB/CA6hcNuLAlGkgXJ409PT3nEzKG5KoL4ACXAsDmsZxIVFOjCqi58fyljV5wTERRGX1ANQJXC0FEDDP4hYMlR7jahtzSfAhnn/IkAS05PI4Uc9OXmii7vyBeRSnr8U3Rr3Qxzk4wS6c2itInJjMuXI9Q10FqD2Uh+JyC4psgT4DUCc1RMfpex9HXAX4jJS1IHiuOR8OkZPhQiyMA46g5ARKlPUwViOA6l8qwDHolBxCjTsp7jdF/BtgAOw7ps/fTRZgBshxN+00xkQDkggBL2d+1BG5NyEpDRns5fargvwpId73sahUSWjmbiPomZAPBWNF3G38NpC+d39XE9l2w9wX9VlQqUAUR0c9hkXjSiZy1HNbtldbDUgJxETIC4B+5u6223JShR1pFdHQ66F4ByQ20IgRj8/o5JnJBAgtp5nzB+QWMSG4onUZzHE6/UGzA5mrFdwKBxjfMgZIqJEpKgIkAjumxxgAuMVN+BibPi6b30q1X7xZIsrnx+BDJszaxoKxXocUV4cpitwPuS457umstzFpDUyJhI5/CpyQuXMEVznCGJu1FXUyPsXgXUI59YK4huaAExiADOLT52CSGuFzFtoB4kBnAzhE4ziT+ruVkCUaGKYFPuje62s7TB+RgygjpR7UpzLoeKhGDHIpGHID81t/hAHeg70O8d4/+qFEfkgFbcQeD13TZAjisASSCziSgrBOrpoGgEdMifm8DxCEjHHzppD5w157VJvNvAcTJ8xm7HQY/vIlff2CgDgNEqT5wL4kHkOoKDohWEAlgpU1dk5U1x0lcDgk/R5iNB+7LFH7ZYvfdGRwic57Os6L1vP3PHWx+7XWwDHs1zkVCXOtWLiMjRmVZCuOVmvPxs3gWKP1A/Vy8F+FNBU4F8vUQ3Z9EjkE/cmoke9HycpFA4hRsQfEKtFr00gNYC1F2POhzmvE2W07rnUwn++baZ9+4lWwIsYO628dwj2VEWlAaY08vs1+QfQmeDp5eeUmMrhruae+wBiOcJGJev8Yq0hcrxpbRIxqefP410EiFYPEfsCzZ+5/T8JmfU/yHdRe5pfRe6JdBVwJUJRcXUan5pnwgE4BehqsX30jil26/0oQ739AesgbbyCnHsxhTiVS6eccVf12m8+S8F4hn37Brq2/urj359ptZMoSf/4reXuM7/ZQjybi248aGkTkm0asW6n845Q0FtlHwPo6W5usDQcWHkH99k8QEiQF+vkcwJJApi/5JiphEyT0jQVJbIbE+roAXhbSo67inTlDPKCkJ+OI+1PTz1v5QB8YwILO1tsIwXc4YCQg67vBP8f1/QYgFMtUYlduOo6ACQ9iQ8JQUmr+UyXVWXsShbT1yfjUqznnlQCdmlO1TXTfZHT6mefm2Bf+W3NWy6dcQJEa5MPxMu7CRC3iXlX7JWLzdLd+i9JEM0VrlzD/Q7FkOjL9D0i5DW3e+IAiWQtY3RAGo0TIHKFqGvGj5ioOCwKKcSxDTKmvbg2Wu/G+N+KQRplv6IuKjk6/bjGuTmTrQ6VbyTrd78IT5w9dZ39qMhfhvxYjbAkxQqOHrRZxI3W46r0430cYv1HgE1UpC+q8mhXiFvD8ylCuJ7y+i5isHrZh8gBqzoUpgv2ITj0eB+p9BrpXlUgEGlgDQplLfjYhetwaHTzmnEpnj/Rtv90tx0qKHb38ILViyw7sMeqC46gisehFkSPDeSBD4KH/vZWG8bt+YdXT9hRSIObb5xl61cvtbIzJ8E9x+yVN/fYrCXn2pY9JwAIK+xn37/UMmPoX6opspriOvpjAIFHguiEiYAghGxsrzQ/XBU+nnSBQLJAqVppY4f1QWZMpJvM17OfyCei+iAuY9l3VXM9rrl4nXXjKmlF1LEN54qnxAcROKVQQGfgVBpjrvNpqbL57EXSZ0+1g8zPD27dzr4k0L573Ses99Rx8wKEHwRgPtjUZb9/nXUs0ZeiZDomZk6wi89bbnNvpOOIj57tIxCsfYDW3nbf737vyPu0DMrr4SWWLJ9jsUk8x/QrNeMs9AJo9G7qNQ/iAyVWKQFAbqCgPYgpz7sVR0ash4WzV92FMn1bOTGrWcGAtN0WzVoYifNGOZ4St8gdqueWbZSlRrK3GMBJjLS/OK/SZk6ORRhDzB+l2hHx6bZzv2JX6U+jSyeZOaVDMaCBodbEePjB0/mWB7Pf1D5mX5wbYutx1BTuKLYL1kzjWWYcZ8+1jXf+ETcQ3VzET01Pj7UofwaOJx1kafGWh2OhNyDRnn3tJGXtvAe3io5abEKI9Y/1AfbST8Z7iyMt8NffuN6+84Pf2RG+cMU5gbZi4gS7au1y8+nvsDzi+MraBix77lI7VlxuPbjQekbaLR1H4mI6BJsBdY+zLnVADMghPm/ubCcSSUpUrCTddqy/enq3vbHVuV7nAR5rPTp18hT7mwAr4M/kKbmQ3IUQTxOcI/eyr55r/SW+EBA4xnFExMYk2e5de123lmIvW3i/qew3S8/kWxTr/dHCctdXNZVC8VWXT7Wxaj9i57iWiEOC6C46tP8Y6wfxuqjxl65YafOWLLGnn3mKCFS6O1obmc/DGAeNtgDnotxbHbiPPHle+rjObZ2DVk7PTD1uxn72LGHE/oXSobIWwsDLi2sB8ePJvq0TcdBLr20zb8jm6bPnuujBiYwX7cN76fjR3vHEiRNuD5TN++1lnunBFYkyyFLCvSwOB0goc0oHJJM3IhgRIH9+5FXKzxfa3sP5rHH8PEQbvlzbMWzUudOn4JI4w/qHUxWCMYizWnqaBAjhrs9J7ns5amieIirRi7gt+gmZX7a9SVdjxmRbuWojPU8vIJYKtuuuWsWesA6SmBgmJp0RXlcDBO3BvYft3DUbXMfhnoNHrIGf2QQJ48Eer4u5f/0FF7DGEEX30IOc43BFIE4IYj96BDL4WH6BnSo87cQWfazx7ZTKq6sumCjaREiVAkQa6m+pZ09VwfXedNGFOEVwvnG2qCDqSmTgfkhfCWuqmCuSOX8lEhMq0kR9gU3sgbd9b5KFnf+4zcbBVcE+XWK3DJ69pfPnWz777rmsj0dwUc7ERad16DC9NZGc2+RGlov1AcQGK1euck4kObeDIbV1n4rpM6tkf6k9vM6K2tNpLdG6orlB4o8JRDS3sgdQ9Op8yLMm9qWK85sJ+SVRSw2vsZF9ZTwiBC/2K62ISETOSwTXzXpcz+d15s2AbNXz0tnewz4Dcsgr3D5/w1c5r0Iyx6YwrXDS1bbLrW7aswiw0uz2lgtE/+L2MmcJkPdsrv7OfzhLgPydF+q/+bKzBMiHu34f9e/+3yZAPtzz+ZcOpfde67MOkLMdIB+dJ/AsAfLee/GBCZCkz68am8hBvL2lzh1wq0pOkdHc6OIHUshXzQNs7mxUeWQ4ma6AsuRSJ6E+PUSxtMBKOS+k4vUHQE+D7PAjHkJgmRQxAoAmsMmsQ0E1kU4C5VUfI3KlFEv3zp8tt9k3vurigxaicBd41gqwm0ke+b79+13UidwBkRx6awFJksiJFpCobF11I2zbtt2psSNwRrSz+ZRaaBQA4cyvZ9vEmw66PZ8iiqQYHeLANQgoKBBScRsxKMylaJa6PYNNuWIIerCGqxNABIJcBG6zOm+uO4hJ2XmKw3VfPwcRZG/tbMZbOHwFEjniD1iS/8OZtuHuBtej4AFwOYX3IFVuiIAPwLUuyA/FpwhYk829ob6WQ3Ksc4CEsJFWB0Y8qqUowPqj9JCI+FBckaKLelAJyv0hBZwUaD6+gIjku6vEWXE/DTWVZJKTNYyKMIYDZC4xRPlH6GtRmTUISSGKzRuvv56M3hrew2lr4HChqLJ41FIqXcyF6JFCXzt2Aa0CYOX+iCYWpYJcX5XzlapDBDBG1na/YMqVVZoeGwG5EGQJ0SFOEav8dKgMSCCB0CTXQpa0Sf0K0bGHmJd169YCGHrb8UN7IEBSKQONAZghExxwVUSQIrD8+J4OCJ8QDruDgO4dHAoULyEXiAB4T0BSD09y0A8dcwRIMqXtMRxSBFbLRSOSpJ6xpvisIMBJER5S3QvYkuJefSthgAgqm3cEGf8u0F3dBKMefB0kSCNKvjEASjAaqwDsSM9Jt+DIQJsAEZKcnADYzb+lpzkCUASIDjbqI1E2uQBvD5gXlSHqPsv5JOROZbeKb1NsSXMrijd6RxSTNHnyZJdhLTeOipKLyJvWAp7Kz1c+uCLhBjlIl6CKTEnF5QMowyVwMWlSbQdwYJdarFfEE0B/KARTUkI0V5/DMgpmIcudvLfjR45zwM52BEgl97aTr1dZr6J5dO0E1knFFj7dx/pP4G6CJJMqrhOFuJKDO9T3w58jXLck4nU8UNQWVzRZKyBIEYrw7YdqLDiO2B0O8t68hoUrluCoIaKJ16uSUzl9pM6Xc6wD4KODMa3nUONccUTqXxAgFMDhcligNJ9vJLKoV3EyiolSvAguKB3dROzoWVS+tuIG9CHVnQiQnzzawDMHsERHTSrzjh/PvsDxNavPAaQYQwV5hriURlcyWsq1zoFEFPmp6CvFKKmzIxJCSHEUDdwP9RCJTMgAoGvXs8EY8gbUl1NLxItiKoTq6n83cPAO4V4OM47191q+P3darnMO6LkfYvwGMJd4yWoAUKqJWkTv210HIsQUA6R/18/t5h6J1BWp3CyFPQ6KZKIf1DGTirqwAwX4Sy+9hsMEIpJnTDFzqUTiyAXi+ju4dunM0+S52V7AiWF6JTyIelmBgrenF6AR4kUlnHLjnSZSLo0oC7k3JlL2+Qqq/0uuGAcG9dHTkmL33Xuvffmf19upY5726GOP23fuvMzu/uUu+/zNd/DMEZlBtN9huilEZCn6SJ0tOtyvI8pCxJVcTR2oGYcBgQV4NhJJpsSYhESyzXGaHT6a7z4XEhYLIBRlJQBQIv3acNUF4BwbRDXtKYksHyKCH7lthl3/ywLKyNOID6tx/UiaU+UA0bohArkPAF6Z2brkcrcMgQ6M8DOA8B2w9rYDpA9nll6MD+PMuQ0cUCAXiKM/nBNEf4oAueruSjf3CEcQoaWIPUVxjDv6mFO497qPhw8fcvOB7p+i5uT+UzrhA7dOtc//qoA1hbhBvzD76WdAWPnYdMcLFGb72mQptInOGR0ANB7VHEOvDM+yd5Cnff/68bLwf7231N3fH30Jufe7Pl4tiLK9O7dZJCDJ1R+7xAoBdiJ5BkcgKKZAAHYCBgYSx6K4D2Xry1ml+LUzKGvVF9OIMriHOKdzVq2hqPYIueqANZDh1bh+Lrz84/bQk8/ZqeY+a6AQWh0Zi3CKJjtnBHHuzD9RrKsq4z6Sz/OJC7AbgAzDpAO6Rrm+irBjYXJxZXJuRTLO5f6QQzEDElYdSCrV1X+6Pz+/KdVu/c04CSJHjv70ZjFw9+ivYrB0Gd4dhaW//zUJIiJa4M/4/eRvitZittT3CbRSJxcPCusG3S0jgwDpgGyMFx85QBQP6TWMK2TEMpLj6HsYQYnN3oAfNiwXFIOsiz3EEUoztLdIhdyJ5bkcYWz1cI3HmOO6UJgfxQGo3qmbb/yMsiLtxIE9Nm96LkXf5Y5ozs8rRQWOSyEhGfKSXiTmWu1BmpvajS5055gYVDwgxExrGz0rzMHp2XSVsJ5G4myLghA7RKyLeroCcB7cdMO19vrLz9l5a1agQkYpfF6K/e7WJy2Z9WQSrobYEXo/AATrKRb3Zzx2QgL4sf4pZM8/MsGeguB4dVeDLVkUYheevxohDMAuQP7zL7xmsxatsvsff5GFf9j+5dYrLGSkwdpPHrSW6jZr7iF6cpQydO49sncLH60yj742yCEvYmrYQ3kQdwgZJAJ5yhSimoh/KoUIG4aEiWTf+cpzB+x3d91A0fRpAL4aw7hi28nM8olKwlUCeRY3wdLYOzYUHGbP5kPMEfsh+nPuefJp9kLhdj0Ekw/jfayJ3iScM/tZp+59uc2iZybYKQiaLF7Wnw5/28p+u99OET25jJLutr4x6yKq6YVXX7PtOwtsxYoUu3DTStb9CHudCLoNa1ah+u+0EE8yBJspHgbIFoEnUUUHsV4EElpH+RBzK+tUaqhtP4XzVuMQrFgVJT1kTOUkALRD8mm+1DqRyD4siMcicIx9KT0R1afqDJMRXTTMhYiPOiCkmtuJsYvG4ce9bejttGYIruUQlhXM20HJqba1ssO+tV3PidnH0wLsxjWLrfTgbuajfpvD2uedOtWu+e79ltfGesrXTIv2tPNmZfP7UKVXl7IXSwA4RlARlGDP7DrqnCB4Mm2M6rlOOXApqk/SfpptxV1fvsQe5xrvJaXu53eutZlRIRYDMdILcF1IbM+BInrPvEPpesLBAvnV1ttg2QmRti47x/a8ucsG2MsOMW82AgJPwnkewR56HmKrfqLTRLSLSA5mDd9L6fl0+v504H799a22ePFSe+nlVyyXYu4Q9tw17Hs/dse5Vn+AvTXXUaIR9UilpWTa3j0HcGnMcbFEEoW0tzcBQsczj47aq4D6VcwzG9etsqzFxBmV0zMm5ybvDX7Ois+U8/wGEk14wK659lM41o+y7+V5g2AaZh6O4j35a8Ij3jM7d6qN4jpq5nzkRwxVDe6SI/mse5ASnrzH1Ewip9prWAOX46xkj8M1HGztQZjUb8+88LIjQOK5f1FEc82aQxk9e4im+mpHimnN2LZ9p+s8LIcAVVRWN8KWWD+Rf+ydefD7EAnIcT0y6GGvvb4T8qXZqpsRNmWl2LR5CxxhMGveLDuSx5zEPQqJQCTG5BLGc+MFeSD3qArRJdzQOUk9Ua3MG/W8p5P0tagfpImx146zJWfKLEuFBFw0k3NLP25VzkC6Zq24oNC6QEQQ54RLJYV95nH6QuqYuzzY31Wztr+49Q27+Ior7foriLZ7/k+8R0gK9ht1RAonpUy0p5/DXcJzFUuvi6LiFCk1l+4pEQBdrOMFkOrNkIGREFivE8O1nFgyOUD8WFP8eQ/ayypKcgL75T72W8WQzmtwkLVAitXhnklPn2gPfJqvX/ugpeNOjsJeN8r+s5P91wKc957sU/oZKxOZEw8eOGiTEBLsQaA3g3sywt518ysv877ScYMspl+OiGLOQRKMaZ1vUn8M+0X1UtZy9giE8BGJLwfwuBOVZ4H9gs7JioKOZ1/dghjE7Ws552j90R6li7gzOe27+VPnhDBEQHiccaQgJGAP3wh5GMv3Kk6O44Sbqwf7ve1zN9yKoCeF/+3J+oOAzCeQvcm7y8rH6ZDx/yQWcCvjX+wb/ru/vBdgOVuC/uEA1rfvw991+f9PftFZAuT/5G19502dJUD+9v39IADtR2+knHWAfJTuyVkC5L1344M8X048uejO68ayAaRLiAtYe85iVKSp9toLz9hUVFOB7JaOoKZaOnchBEiY/ftPf2E/uef35OgeZPNGJwQqaJESM2bNsLt/c7d9/84f2CtbXnEbQmX8F2MrFgGiA3wOAKMcASdPF1MyWGrbf7bCVt62yylmllCCp5zUg4AHoRAfyk8VCKjuC4EhAmqiORTXAHSJAFm4cJG9CkinrNVEVL9NbNj1ebksyu5daDlfPuJeX5jraaBYG7dGO+BEH4erQJRHynSV9V5KvJXLljpldxfEgMgPRaroAK1Yj15IkGiIlTmzZzvV+Z69lImOAXYTz9KJ0lt5yX2cmsp+vdyW/6jE9SQA0VsyQESr+iZ4/coyfvnVV3C9ZKGCbkR1HguYQcQMgJ0AtAE2ygEAb4rgSGcDLkC0orwSMgLQEwIiLDySIvWZEE5HHbg5idipCmztKk5PAZAf4yAWwM46CneCLPaK2JnGta5GfegvNTdxAl+44bNk2J5xsTgNvC9tf5Wv3AF4P4M8WhEwKpXXJl6K+2JUVVLtHsamH8uhOwglVgyvV14Gbzb/Ir/6uaYL580ksziCAxsRBhxg4zhY7UC9J8JIirYaSJfkJKJZUHhNR1nlqULsiCAOg+oKIXZG5AbvV79fiiwfgcJk+EdzmNUBpZ3Dmcoevfl3qWtV/N2Oyu40SnGB3pMA9bShV+SaSLhgiAj1hQiQCAc8VTSNmiL8OZCoYLMJp4TKyAVGD0KWJDI2pXRrx35eUUf2Nv0EA6PkVQPa+AI+9+jaoraLoOQ9MjbMUim6l0NFQFkjhEsYY1ygnogQHeDiOKCpB6SSng4Voc/k2kqSJTeULwcXjf9m1IHKQJ5FtILU4iJHREKo/0Ogt79cLThX5KxShJAU6iqSFAmQjHqPYAUIxBKuP1n1kFGinUSu+HJNe+miySEGSwfZdmJv9L6V+HJo/xHuUQaHXBxAjKleAPxhxrl6RsIgapS7LXW2xn7mmmQr2nzGUlCzNXFNFYnVyUHah/fdSqREFIrCSH5vKf0fw8SSdAx520NPb6VQ1Z8C9GGbRq59Vu4kQAOU4YzFAMBORTpVEy0iB8iQin65P4oNC+U+y92hGCL1W4Qy1kO4FiLcRLyJEA1gvIUxFuUiCODQGc3hVVngApBEimrCG3dnjdk3r51gP3u8yfUNTeD6nzxxHKVntiPX9MwJLG/Clab4An/umcrOVVodg+KxEcJi9ozp9PacAXhsJduZfHgOt3NmzwJUL2I8p0OQ4kTi91bhSJNjx5t7GodyXcRVBmSXovnk0NDhV//7HJVpoqTWGJErQEB5qEpNecYU5STlu4D18dxocsRRFqp8Xfdez2I0eeBSysuRJceMMqvV8aN+pDD6BLZt2+3uv+Y+D0DXMEjQFMrF1T3iyd/V7RCIq2nPnkOMQXTbzFXTp2cANMhFhPqa9zPAAZskLBdhpSiGGTNnA6LW2A//7WUAqhwXtzR11viB+eE/5NmSZcudU0TOjY9fmUkcXowjHGL5Xd/49rdsBSpJuT/kAlH3x+o1a5xroxgCJJdoju3b3nSK+8zsiRAvp2zDhvU8L9X87joAXYgFb5SVYdHkkpfSQZEIWAWoAAHSg2Mkgvuk/G4RWL+6LtG+8NtSYjNU2BrjnnuRzXnHjtkSwLIxgDPFS+m1KbZLhFow5JYXESP9jAdFrwkJH0EdrggsgQ9y1rwbGnib+NCfT9+eZZf8+DQkhtS+UmDiXuKL5QAR8TpBRc4ASYozU0zFQyhdkyBodf/0M+WAkUvLD4X3fV+Z+87KfctviOWC3OjtrmItIv4DMDoUYnOol+etpYdrVGYdzK0rzl0KKdprjURMJcYlMiewvqAEP814VZyfCNh/uzHHnmBItEAuJXCtPCGK8EjhMJjsgP1GOmKm5FBWz9ytmKZA3kMt91wRgcoZb4fYmJiZzTp8FNXxMIQa+ea4Z5JTIZmYi+u6BmznyQo7KUcgETK5RDTlMN4iIAr6mHtSEBOchoDate8gRFMgpc++qIBRyyOeGEXZKsGENxNSNOuy5nztExoBw3zZH0yWe4WYkfG+HPWvAMEz5/zii2n2lXvqHEHlulmEtvEh0PO/Omz9LQfIeDb6eByhCwnhf4wILJLrkOdFc4EIcxGnA6ixAyF1VIAOHudes9cY6wGq+awJCebP64lgfffW+GEPI4JYzlH1bYUAgk1ive9mTY1BwHHmGL0UDLduQMPntmxzBcJXkUXfD6BZdOyQZeDI9GReKWGNVvF4dibqXsZiWUmNqlts7hycdfzsZp7hg5UQgeom4ZkoK2+BVMQ9AC+WIMKXGMVI5qNSFMkNjXW26pylthAn3FOP/smWEX8Tw+diN6XZSz/aaZNxXyFJN8+OOvNHINIBwBgSQM8ZsWxDrLMeXv4WFJ1gO04U2o5DxYhfzJYtjbMNq+e53qRGCIW+YV+7/XsP2fqNk+wTH1tmHh1l1leSZ76jxGPZRHtlV5HVEn2UkxVvK6b6WVNZPnMX5HDrkNUN+lsjPVbKxJ9NR0N3R5OdgDyrJeZq8vSZduroXrv5usss1ocxj5vl5T3M+fTXNNN5MMwerLGx3y7ddLFF+gB4Fh61ysZiu/HLX7DDKNqH2Qcuwp0binMHyx59C41W0D5sL+eV2CM7h+1T182wn/zhIhvbT4xPPfE9AMytEI5/em6rzV93kf37r56m8Bogk7i6T3/iIqKr6BkjnuvZJx93MV4zAIZTYhJdbGAve4oRxmzFmdPWxTPpzdqqfUcrvRLerGevHWoyD7aacF+s8wHW3dSHcITP46QN5rmRSEMdM538nAlR/pYUHmSnj7XQwYeCHNA6hZvr7RtkTz9/wsVyZsyIg4hjzWKM+gKUxkRyv/uD7OqH6ODh819avdA86optzZzJjGt6DfqabSvP7HDyUntsyy7m11GbnhZua3LSrLeqBHK7yxKjA9mPsrYERlMkXW/P5hFFSNfDYV4rlX2IObwskk4XPy5nbhyvId3X8goH7Z67Lrdwej5aFEnLM/Dq/lqr50V6h1G0Hs4zQtTpmO+AzcqeYL2cL7R+NuGuTSGqrRugXUXbYh2W0wEyCBmozkDtg/Wh+M9k9vbq3Hp1y+usW/R+8MzWQbTExkVzTgi0hVdOsqaDPe58UQ6B2M1c0641hKhaqfW3vv6anX/1FXZk2xbmJsQDzNv78vJxS/raFTevsObjzEHMR95M0D0o7cuKyhGkXxERAAAgAElEQVQVxTDe6F0CzBdo/QLu7/Po0hABolK6KoiXJYsX0NNzij6OVCe0GWQvdhpniYd3iBWVIx5KSiXijW4/7tiZ4mP25a9+jmvLXg6XqO+gSFZPSLbX2aexh8DFG8r+ZjEisOrKMstAKNYO4dfHXvAluuA2bLqQ0u5TNm8R7iuu4fQJkQgDfK2X/sPAsEjrKKvCMdHtHChHeFafe6XB1l4wxUZZz6NwkirzcxAyN5j9WRJz9Snia0neArhvZm3PdhFuEhKpK2SAPsNTJawnvC9v3JPNAOrdA564NSLtOMROD86PGdlB9plriIKCWAiBwDl17CTkryf7xVTKyF9wBEjm5GnEo9ZZDcRvM8/DcZ7rJPa0kxFnZSRG29NPPIEzJtqWLl9ND0aNE7/t3rfHLr3sYgQQQS5CVp144Tw/Qwh8jiGOiIlOtKMI62qI0L319q9aHWekFkiBdByyKirX/rCaObIJMsRT7mXm21Vr1tvDDz9K9NYmFT/Z/Z/ytLSbd1l6Jn0ukA6zibJ68qGHbA5ClWGEX9GcORVFqvPN9Td+lr1ylb2x601rgxxZvX4de0bOXOzxC3H5ac8pskPxyOqpTMF9IlHTGdxgaewztZ8P5u/aZ0jcIhGTnL0BuEyrWG9TucbtcvGxR1cX1zDzv/b6IqbkMlHfYTXOdB8+FwtB1gJZI6d8ICIyX9x7o8MS5uFs7R6zT193EwIE4rFwx6sjUdG4WinH1brv/njbLXmWAPlHgayzBMg/euXGv+8sAfLhrt9H/bvPEiB/+w59EID2o3evzxIgH6V7cpYAee/d+CDPlyNAZn3rirE0DvSpiTGWmRJny1B9/vin37RPXHqB/fn+++1j521yMVgnj51AWQjo9ekv2GaywGcCnm5+4XnUxxTFAZAmAMIoCkiKTkUtiWzoYOM4DeC7mM3feZvOt61vbAco7rWH75hsM697xjk55NzI5WvUj/AGrg4V8ArQE4A3iQz+La+97uI64gDYBBr29BNZxaZRERACtwTYh0FY9KIek77TCzLg9C/nUFJ+HHcIJAqHzGEO+F2QGZ0c0qSu0YY1hjK7cjb7l/C6SJyHMEChDKg9jQijMYDgQQ61hZS9i5zIzZ1Gp0CIHWGzX9vYQ5nzqNHnaR5sRisaUB+n4Gz5/kzLvX0/gIkvAD5gOTFhAl67AebKid1RrIOiuGTJVz+DFKIVkBT6GsWYCMATIJ6Fe0QKodOocnsBTKRcFgEi+7/InJh4SjCJKJP9uhPSJlkl0xw0nQsDWbJcIIkAcU2okZogjJogPWZzeEwkQkjZtIV0mghwvOgiAADUUopD0Ub+DOWpAkWlxlZMkjL0fbm+AkYzUYUr4iYINVMtr+0kQFU04FskgOvKZUu4RgBFqE337X4TtVIz7y2J3O9YOw2xlIzrJ40iQJUpdhIBMEYcRyiKOhV3j6h4GCBsFEJKDg+BdD38/hHkkoMoobw4FOiA6QsgphLtJiJ/htj4K55ARd7ZKPj1pz8EyBCxR6N8fRsHEvWFCMgK4KAbzJ8NkCpy4yh6TCSEF8CbB+Okj68LBMBUxEAxAKynHwq5gFBUcJTJ8++cPsiy70YJzUGRAsmEhBhizYgLkPoY8MxbZdxqlFaEmhP3eDjldzJK1FBlW6NuV3G9InskLpbaq5K4AKm8orh+NRAPi84lUgCg/RjqeUV66bnSPWiDsBPwr/J5qfR0GFdMwYS0BDeWa4lAkgNkgNeuh36IDPkEolmiKELvRyUaigp8FMChG/VYewuqPkAgHwpC+1zPhgfOGcB1EBap/wZ5fbLy6wAYJFX7smg3swwdIlaCA6Eim3x5HttFMjH2fDhYtRLHEhiRZIMoeX9y9yMWkQThSSfIJ264EtOBJ70pEI24bEQKCdRXV8mIrhkKxFqAolbu5+pz17ic5AHGuOLI5DyaDjG0h1JsOY6CiaXyRSWnHpzx+BspZ/td/JjIzwgU1k1yUSi+huskMvYbnxwvrr3/ZQqYuS8yDXirOJlDtd6H3E6LFi4AHNlqS8kZF/mjvOnLL7vETqD29IdgUGSXCrZnow48dHA/LqkpjsCq4xmQSlDghAgJvS/lQSv+TP9pntE91P0o5CC8kN+jaCy5zzJEgDIOwesAWaS07nDF5iI7Qnifil0Q4aF/Uw+M/q0NIiaK+1NRUcFzMuiU15EoZr0BbKXUrmEMVFc1uCiLREDJDkCl2RTE1kIaKKZOYLZAofyCQkceCrjPzQXU5lkV6DvE4byS1yQSKgGwaQBHllwnGVndECAAP+dttN1vvumitxYR1yYA1QsA6xSFoGe4b1ddOe5IePfHQ083uJ+tss4dKH5VPJ4GGaq4oTSA9EbiHKoAaIcBZXoA9s9ZdY5ziyQAoOzctR+Czw8XylQA1wFItipuupc1EjkSRwlzN2iw+k4ieXYUIfbALZPsG0/Q0cM81UXUhIht/SkSfZDnXDESUgYPA1JrnIiAo+JnvAhdJeiMKXWhiEyT404dNAEiJeUwGDcdAMag1GYcP/e1SXbNr8ohsSiZZ45Vfn8DSuIcOlr8AeDkQlGcnYgzxWEo9kpxSB3c5/l0aVTXEunGGAxlPRpk/Wio72Xti+f38bzRoxQSOGBTc5KZs8uJE4ykhLqduZRnor6FzpRGO//iDc5N1oVSvxXlbDZdQ5sB5yZAitWzbnVxb+NZf7/+6fES9rufqrbLiAp58pGHbYXGOWMoLSnWEsOZs3BhiNDUnCpCTxFercz55YBKIZCbx/JOMJ7SuIexPJcCnM31gOw8fMIKcYAcLyyxqXS4xEDIz585FeK/E+Jd/VSUK3DRjhKFs/fwcesdJS4wfRJZ76wndIlpfY5mnfKGOWqEiAxlXOkm+HH9MonP09jXWA+E9FR8mboi9OddN02wbz5IBBTrVzA9Nu8+ZL17E6j/LWL8v/t4NwEii+hbdAj3Gsciz7fKy4O4H4rQC2at9cZlMQRZFM76KrflYDfAdEyghfp5EJky2xq5XrGsc8qhUgye5ha5WrQf6WLelAChCRGAB0rmXtZWubZe2Poma3yGXXDuSvMZ6LEmAMkgiJcwiKbdxEqNKtKmRZFi/rg0IVdRpEdHBDAv+xrJTXayDccfMouyMtyMOAVIeXHgbBIu3j7GdzJAYy3rSXlFmd1y8xfY15whpqYbkBfyk9e8hz3MhttXWNkjJ5iLcKuxBtayPwvmHgdgLxwYQIRA0fSof4RFAeSeLiuyV3cetS45nvhd8wHgP/fZz1hpQQUCiZOWj5s3mQi366/ZaOXHtlt6KGX2xEMdLRqywtpRq+qkV8B/yD6xHsC9qQSSqIcYxAHrDUygj6DEwN7t6ssvAMRtssc277UWnrmJ7MGGuxrsjpuus7bKAucWK0Tdnpw2kT0bZcZciIKiLuZVX/vxv//AThYesT8/8aBdde0mSM4QepyabCa9EmOsoboHhdVN9rNHd9vMdavt+/dtRSX/bet8rd1CFPjE++uGBCjr9LSXDp22ymEvO1aGyy7NxxK517eynkXgzOhhLi6jFyWc/epO1ObNzDPnbTjf0uISKAtHtAI428V1T8ARVXKqwMK4fxINHdpHWXZCqDWzTy2vHSIaCSdFwPh+QcC9olDlMhqmS8ILwUUMQHVRfj8F9hANqZGQ+aG8z1E7UVCJ2wSiKw7AFIK/O2CIsYg4J5J4p7oR+8JT+4yWMFvGc+k7SDzdnKn0rQTbvU+8Yv4pfH3YLHvs9b2OqFs/L8Fymatai0/jeBi0TfODbCZuwXrWktSJ0+zxPQdtC3uQ4xiDe7jvExKDbGUMkWPsdevquyDKGCv8+y/+dZV5sA5qb1jCPuTxHT3WxvsKj6ajzifcxd76heI6CoJkaKtxc91geJwNsheQQ3aQ8R8OkTGP6Ea5rpq5z70QB5rH69kLyJUm4rMT0knPayKxZ80D7ONxBV5823KreZOeOPx82kv14/bLO3rCCUN82GumM1aK6PZae946ns1yVwTewfpRx/niM9+8yEarQ9mPsleEeJHAxp/veZWo39QJmThpI1kjg9zZ4sVXXqTr6kJA8DbbtedN3IsTbcH8uTxXRQiNciA/OQ/wXFczx9U1sg/g+YnH1RCDAOPIicOA8kV22x1f4DXR/cXvH6aLxoN5cd9hot34PnXQxbH/34gQwAPCbpgulGGI7v2Iy3Ruuv5zX7Atb+wgunKd7dn+OoXds631ZB59FwwQvrenoYX5M5Aup3JK1Zvs8eeKbMrsGAvCaaO5QE51Vje78Ydr7Y2Hyiyf5yeE+ckLYF0F8xPoddywcT3O/COWSe/NPnrsePpxsXhCIjAXEXXKDpvXOcg+ssaWzyM2asFUFxk2xj3fj6Nm6YIlOBBGbMurb9hzFMjf/o1vWxV7deB8e/PIMWuRW4U1+Ovf+BpE4XHbTcl5cHAkAo1Exvb4+vsG3VYpiO4mZinmmKhfRARyUExMzbId23a5fUwgQpEjRSfspltudvNlPeS9F2v2GD/7wEHEaZDi6hwZYT9YVl3nyKOdiuojCjQcsui+63DBXPWcnbvuXFws9K2pJw0X9iDnQrnl1TX43LPP2sV0m00jNvhpzrfNrOUl7BEvv/JK575V/44c0lH0LonYEFGzCPJKe1F1tR1lH79+/Xq3/kv8IFJfTpFq1ocQXB1euOskNNHZdZDzjwQ+ioDWmbafmE51YPnTw+PN6xnTe+M/OToG2bsqJjiEZ8iDDYw/Z5VACOuy4lr73nd+zL41gnE4gKCM2QiHnEjA8eirt8mO98Ze/VcAyvvAd26N/FsGkvcDID7s598PgPpwBMX7/fT3//z7AsDj+ZtnP/6bK/C/ff/+/35j3u/5lPDoH/94fwD9o33/lQag+fTvI5D/8ev0P/ed73d/32/+PxuB9T93b/6en/zh7t/f8xve72v+9vj/3359H+T3j3eAfHHNWBY9EInRYURakK978rBtWkOGPwV/e7ZusRs/cS1le6228/Vt9CRANLAZ3kXGaxkq6OWUBqssbhgFrDLrywG2luCoOIHi/yCFrIuXLnUZqipIXbV6te3YuYsC0Hzbf9+Fdu5XdziQTypuiXEFYB44eNgdOnwAvScAlmVQBH2QKA5FqUhJI4V0bUOby0NVfrtygQWsCRgVAaIC9RFApqJfz7el36d8ko20/gsHsPICSBM4oqJhWe3jABZVkhwMiZFIr0AKro0E/hT50QeY2czBDpjQ+lD6tLW0AWxlA0YHc6gps2o2920cZoLINq4hZz2Iw1zhz5fYFQ/0WrE2vIyheKJgdLDyhJQI4HAn98UgB1xFFc3GMaPPlQAiikgQMJuJwrwcEkYqZv0uZZ5vxwIv67IcMoqQkZMlYUIsyuZ2iIV4vo8cahWwA9TEQkZM4wAzgc4ByYC8uCftKO0VxSUSYf78BQC4NXbw6DGnpJPFXPdOxeeKVBIg2IBqu4hDVzevYd78hQCydFjwtUEomaTmdkWDRL6oQ+IoMVsqE1+xdAnOlWTcHpSJYk9PxuGSCCmjCKIWQKBglEwxAGkq41bxIMYAAMQQwHvuHddaqiYfAKBRQCf1pigrvRVgsRdwOYxDQrSICA5IzRw2WomGUdFkE3EgAowzAM3GCRzIIA5LIkPaiW1ShJGqdkWAqAtFHSu+HCwEmregvPTlEOEN+N/DYVOZ6f0cMuqaRXqI/EAViBp6IofbMtTYnr4At5kTbMbsXJcLrp4RjSPBbOOkBGphDjL9vH71B/RDJkTogAnoPnlylstTVk60bP06zBeXVTu1vA+fLyL3OAvnQCsApggIPU/62Rrf6n6JAVyR60ZAoMBZSc6TU+MB/HGgcPBVJ43AEQHU3SiwFc0gB8jwIOQRoO0oIPEwGc09RIDU1xJ1wj0oRe26YMlSRz4KbOgGeFEkmLpKpCz143WKjAsGyM/clG2DBzpcX4Y+HyISBNVoAIffXqcMxM6PwvfhpzZbAGWazdy/DRdfYF7c5FAIxh7GZxCvTc+0lG2dPEsqsRQZoPJeOTxEcAiIHOAZb0WBLieYyBA/DrhhgIkVjE0p9aXw02sOCPRx0XcqvkzAISD1vg7Q+hoRI3K26P5/5WNRds/zne79iAgR0dYPSCxHRwHzk+KKwgHnRVBMp4y+4EQeY3YC14ncbcaV4vBGcbDomiivXGN0Ht9bzxiOB+Su4zkXIasP/al+n1Y6eVT4LALjzZ07bdWqlQ5A13sVySi3lwgpF3vHv+XhZNGcpp4IdckoKkvRYHLMCDiXml2vWwXrHQBSApjlQBifw0YgDkSMQKtxPwKC6QYAgI2HKEjH0SfAXaD/3PmL7QAxhorQ0TgZhNATANDDYV+E5xi/QznVAzw7mqNiAVYWLwux7vY097v/9MAf7eKLL3IuDgFSnpBo+w8ANnDNT0PyHDx0hCz4la4kuxEQ/abP/Gfp9y8frHLln7pH4bil1q9dZzvf2MZzP8RrBcDkWWkGrFy2nHgeCoSPHQeABEgKi4gldmyydTFP1/Hs9DCewWtw+HU51b6ILkU4/fn2afbjVz0gE1DHM3eFMk/JOeOPynJ8n84cwByiuU2RaQNcY2/GpjoMHPnBmiJyZAiyRESzSBDdJ7fJl9vgPQRImU1lLvDlORT5UQ6BnY7rYQqRXopY20JUxnScdXLN9PPaX0eBnMVYFykvYlRulzZI6yEIkF27j0NsU0LL2rR40QxeaavlgHrWo97OJ7JuzTkXWP6JItt34Bjq7+fsuRefdtGMPfQmPPPkM9zDtfQSTbJHn37SdhHXcfvX/9n+9PBDrihebqRv3TjDntvH3MDceIaxupQs+wae3UkTIBYhgYIUM8h4lNMOYTNAf78jldpQ7aqUt5k8fQ/GVTAqXH+RxzybJbVErHTTp4X69zJ1OhHJ+NLzT9mMqdn0LaU4YkNEoVwVL772hg0RFVTRwNxCPIwisaJYO+IpDx6F/KoBEApgDh5VNBykq9TBcuip70uRMOXEmMTFJwEO4eIB5f/hDRANfHz5HpGhf3kAeTeQ87cOUOMhWiPOZTleE4sDyDlBxjtAFNupfyUcjbWD+Q3CWf0fIcT+qbjWY4j1N8LXMonASk/NtDFIxkrIOw+R94yZBNZLjRlvyIouxqT+XWXpisAqLTjNs1JgObgCV65YYd31KLdZX7prq2wuJGpjDfFRqNfryPP38Q+lGFj7Ba2VZP7TpVRd3mTt/D0AxXYVMYqVFc2QLx6Q5EG4NKMhtumiQnhQwzMYCHmbRqSYyNLC/GO2cPZMq6uk54D7KPJk+Rfm2Nh2XFGo2XsB/DtwR3l1tADgQ9YOellQJC4yinVDAFEDkP2/gbDhTDOgfEYs+wtfm0X30dzpi+0PDzxkPhDaF1+0DnK80BIpiWo8eQRCLdb25kMYNHtaRSv9V169du2mLPMekquWfU9tlzUOB/Iei3AyjNGHsoyusSHImVN2ppWoMEi3yIBRm5wRb5dtOtfl1jcD9gbJEtHdCNC6ix6JCbbrcDluwym2euM5dqbsoF1yyTp74rGHbPXC+ZbJ3kzRkiqn319QapsPsNfKyrV//vm59vBdB+yqWUT8VZdYH3NYNyj/gepee/4IcVb0lYRwfyvLq+3H3/2s+Q+0WgQEU0JGtlVRrt3MXrCVZ/u3TxwhIsjTpmdNsY24DZqIvczKnUzaVxP7RC+roctllP2KdyfCDPpwSurp3mKZqsJoGhzhzzOC8xHQPlBrJWuGD+/Rm7HWjeuLtD9ENC5lCaFOoM0gBqmZPfhJyli8e/3sVO2A1fD2Zs2MsyUhCextk+wPJzqseNjbthzZ7srQv3zpSrrgthnGF9v48eX2vV/vdAQk3IXBs9rG5efYlmcRJEFy3PXl5TYA8dqtcuyELHstv9SOs9d96lidtYN3wmHYRdmx5tPdirhh2FLivK3y0LDd8elE8yAGLH3qTFv9zV3GWzNPOM2UZE+L9Q53Be8DngD80bhoPbuIj6LPppfni/1VPC6OIfYCCURKTZuawzxAHxt7VpGIjz76KOXba3BVFDEHJNqar53znlPZ6/ccsCnMO5pL9D1JiRPsTcBuEf2JCSlOZKK9YQpdIW0QHYWFqPbZ7131jQus7M12HHvso9g35x8/6gQzKZSC5xPPmztl5lviggbejJcrPfejC2jugtnu+8+wP56Py7UCB8gc5voh5tBe9owFJ4vprRrANcx+NDzaNl16KWeFI1ZYcsyuuBrCZYw+F0WVYqk5w9eW4cQNBpT3QEAj8HzuimXWWFzEGPdmfe+xI3RaSJCgGMIMAPwTECZVpWcYawvIJCV2Sh8A5uRN8jr97Ex+kf35sW0WEh2EAyXdDhN3y6Jt525Y6/rBdu990+586Eb3bXl7Rpg/KrlOSZwxdtgNN9xgO3Ztt5nEHg9Cjjco1gtrmR/nvVqROuQY1lDs3tPVbNMnx9hnr/yEtXYTLwcB8h8/+6V9/Wtfh8AkapXrt/klytOxmFx57fX29Etb7LyPfdx2sUd4/qVX7IbPftq2bnnOFhAttQL3xxOPPwPhXWNr2Bf88u7/sKs+ebV50ZEjx0oXa30wjGt1eQ3zSQROxQYrw/0ZSWeNnCyD7GWTYohj5j9Fk56gGyucvVQ1Z45a5rMK1ucQ7oNIsxr2in4QXPn3Ita67EmbTdG6zhQpCDr6mB+iiH/VvYnl+3/6k5/aVVdf7dzd6iB78bUtEEBjthInqy979iruu5zuMUTXbd68mWi2xY608OUcoWhWdWGK+JiJm1iRWCJH9HUSvfQi6hgkkvRMMV1p7HN1Xng74tVbbm3GWy9CQE/OCdqbap/XzX0YYnyqh06pAumcq4aYH4ODw5mbQ9kHBdo1V9/AShYEEYQYa5T4xjGRJMyV7xAgEmzpxKLMx/90hZwlQN4P7Pngnz9LgHzwa/bu7/hoA+Af7r39v/Dd7wcgniVAzhIg43GK/xsfWse0i/1/l4D6sFft/Z7PD/vz3//7/48RIKlfWDU2axplgAPdtmz+TNv60pNEXuXa2mULLAbgfkglbgASW8isbaDcdPvB4wDFEa7AuRmltAB0xVaEomTrAURZi/rlgQf/RMTJJBdrE4hrQEXlUhjv3LXbHvnWHFtz2w5X9C0QW+6CM7JI83llY3tzINAQT0nLcMqYWiIyVForoiMT4PFoXgEbS0r4ODQIB1GPgG6JwO8YAIguQImTP59lK+6swGLc5rKwFR0kl4Cii1R2PAAQK+ijFyWZQIAMFPvZ9JdMzppoaeqVAHj9w72/4yA3ASXWfvK4VW7XjWKaCJOwJDtRVGYlxAHFk7nfB9DcK4ATAPLoD2baeT8jYggQzk/Z4FLOA8BOouR0P0W0isfJ4Htcx4BAZQ58YXyfAOccQLMAPi9gSFbrUBwYio7KJjs5nt+/Y8cOR+LEcHDsgwiJp/Q3mINZR0uDi+kIABjNQQWawcGuj/eVgPtllHvTheKtBHfH+ZdcSpdLkxUWl7pIGIGs6ZAuKvoTQVAHYHMC27ZUTOpjWAZIozx/OXl82awrlqwM5dMkwJomSIYWirALcamcw9fNp8zy5Zee48Diw8Z/CiokwGVymgWwdQO+J3M4VVl3G4CsB1nXKvJTTrrynj0AAgJVoMufQxAro3xPPYr8XgDfcIDiUIA6ZaP3AAhzuTjMUK5KnkQ9aktXRgioq6JwjUXFz6jYO45DkUrP5ajxUA+GyBEODSo5rm/qJJ4JlRVjW6rpfg4hQwB2XTiLwlB3dvI6Bfp5854DseN30pewhGfBy3eUMeTrikvfjs+RO0PROX387F5A3hFlUeP48AYAaSf6aD4HrRhiyhqINlCutcZwJwpFlw0MwdADkdWDwiyaezXIIV4dMI504+eJNEx1z0Av8TbgPhyMdP/DIiCFuGdtEDn9KIuF/esw1obzprevk+xrYre4/v0AoR5cD2/+b4BiykbAy0JihUYgImbNmcvv6HPProD3IUi0aA51yrAX6K/ODz9UawuuXWBjxERI3d7J/YgDrG2rLuN+6fAGkEwfS0lls+3PoxgXW74O3FMoB/UDFAsH2BBgLWBL7zssjLgQnpNOfme4yiX5+SLc/CEtfAHW1UuiVt9WXkMQh8VRp9AmY1pdJaj4Ba7rPiv6RQfOM0TtiFwRSOFgTd5rCN83AEih5Vmkxz9dhUqSj98+T9wT91pdH3qfkynmbuQw2Q2ZVQzosIJYJ7kSNAalwpyoLiPminaU9wpcnsS8o1itbl6b7tsgCk0RCCq9VFZ5LgRKPl0jKyCw9u3bCzA1k36Ol2z1qlUQI8SyMWb6IIF8OeR6cQBV9JA2ksfyjjm1uO6nSOR23qvIPEUlyCEioFbPSCC/U4RIJApIfwCCPqIS1OlRUFAEeBLDZaPIlQO/MsrleFsKwdGE6lXXaPbsebhVmiFQKxyJ0YXrYvHSxYwVOeZcwwWkYKsjX+Te27Ap1V2zsTEy1ClLf+yRRwD1c20eB/1mSlc9iDKqBQCvY14+BAnaxWsRoZU1aQpkRrvlEY21eOlye3bzC3bvjza6n/Xt/zhFQeoaov0qAMUiyWjfZZs2nWePPPZn5usOosJWASx24EpKIu+8AUV3CQ6EdLvz8+Og99f/jKMCBa66npSXrZ4idco8fEeu+/z1vyyG4Gm2Z7+30P39qh+ccOSkiA8RiiLXNWbUk+ILmP0OAcKDJQJE8RNDgDniPdTt464K1/6vCZBr/wMCZCKlxRCNUmRWAyJ1cu3m4drKhYy4/77fApajlj5nhSO2t2x5FRI0x4ogN8sgt++443Y7jVK8jciS6poOojAaeO8r+FnMMYtyiKuDAKQ4eJCoqciQJK7TUQgNHJOPPWbf++F3XERbL6Dqq6zF/swn6zZusDfpy7r/j3+0H/38LpwXJ1Ac19o2FLaP/PqT7lo8fwC8jPVFXSSjKK6j/MeIYaMgXupzdQDxDGmdGJDjjsh0cfQAACAASURBVLFwms6oHO5lIf0Co47cHSWuJMqVtLZDuh0qrLBayJHPfvYGHGex9tQTj1glIOFnrrsa8hmnDiCnIt1ewiVaD1Bf09prYRS0djK/RjAvJ+A01TNahStSGtUxwC7F7E1nD6J7dejQIafWrUEBrjlPLhS9Dix7jnT7xc3Jdstv1Kzwlx0fb2/c3o7A+q82cuO0h2YWJaKoA4T/5AR6K2bTi2dAvWXBEOT4o5g5R3Ar0gPC9ZKTLJAS9KRIPwtgfq0hcmfD6nMBQostk+d9GIJeJLGPiG7+lPigD8IqiPm2nyz6bta+PBy0mz525XhMY0WRlZLNv5zyXcUfDbEu9JHb0krJfFlVE/MqXRKg1ZHhxLawP1FHW2ElZGoYUTaA7qcKjjE+RxFTTAbT4nVCOJ8qKcKNmmanieTLJgZzHkCjQHWJI0pOF+Ckq7EW7uH1v8Cltw2/AAh7YTWiAkD9wD7cEmykqiobLSZliu2jy2GAOXXJ7InE+XTarlNlxMu02ZyZ6ZaOaGXBnJX2R8bdJz55CfGXqNAHiZKEZDn0BorwpYssvxqyvXHIzlQiGBhqt8vXZdnE5FDGfIvVtfRbXQ/EJfu4eNwhc2dOI3ISkod40xd2HaHLgM6adH/2Jf12+z9dw14lgfmz0wbb68y3swrHXiuRWC1W2uJpRRCCS9cttsUrJhN3mGwvPvWYhXILLlm9krV/xAoQbjz18g7ziZ9k//K7j9vJHfRZ0OMS2g3AfSrf+kqrrXs4wJ46VGEvFQyYdya+EDpNQvz77N6fftt2PvuITYbQTohMJFLOrJb4Ny/cQM8d2md7jrfz7Mc7N5AEJ3LmhscH24xJE60JQDaQjoYwiokb2HNVsF8CH7eiChwVGcEuQrGN8aExJ9eZCHlFqAYoFq6WeYrxRmIe0abe3P8UxqCv+eN4Kd2HiwZg/E3WUsxCdlFmkiWlz7LGiUvsxh//0ooYJ0mxwRYCadzYTk8VLqEF82Nt/xvEghKlFQQhofTXFVyfp5/bxv7G7N+/tsQaCw5ArgzZ7Knz7c8vHzBqX6w9EHKM56Slju6oNA+bNykdIrMHEjXccoKBhZvqLYXr0sBe4PJ7TtogP1eES2ayN50hRJCybnVbF3E//x977wGmZ1nn+/+m994yfdImkzrpPSE9hISEKogoqCAqihWwl9VdBRFFETuKdKQTkpDee5mZlMn03jMt0/v5fO8Rd//7V7NrluM5nsx15QokmXnf93nu5y7fSl9coGKYAqyE+SCA5zsRoUwPa9FErtW4sSMRWVTyZ3EQoMX23HNvURy+wJbQ8aGvHT844Eh+ReIOsreaQmdOQSGERhd7PEQpKYDCcvydw+noTXRbF6IPRR4uvmqJRUKEbcLF0dLahDAgzVZ+bLb15OEkhXwReeIP4aAIwHbuVYAfkbtD0EdE3AZC0pxmTR/kGUtIYh8BuRvMfHkAd+pKXLs5Jw7bYhyeci1305t0kpimesirdgjE5WuutSM4HzJnZiIC4ZmZw55sqN05tkMArLdu2cGe0xMCexLRT0ftI3T0NbKfjSDGtgdBytZNG4d7hCA7JzK2tAfcuJm+L4D/2RNG2iDRdT3MIYHMyyzeuMzqiLPtso383DruefqUiRaIICUb4ntCJsIdnKMinxpwYI+AEFp0DS6mLa2sSQgouG6KXA3C5RYYGkDE7jjOCPnu3HaCuLAAevEOHDzBXiuSLscK9rGDdv2GNa6Popt1uAo3wwTWiyFcCSdOZvN5jiFyy2W9esQ27dhj0RBL2nNuxf0fzM+PgaC5euVyxFgNXLc+28m/UQRYJ2tQEiR6HF0t/owTOUybWHMyRo/nWfCzE4dPWqG69dJibCJnDJ0N4onRCobY6IIcPcp9qedcwlNhFXUNNg7XeyURWWnEONbx/ypCL352tU34PPHN7AGi2eMr5rWIa5QMEaJ1XGeRA5xRr7/+BvezEjgj/Y7yc/2+as0a9seNtuPt13FUznOEx/MvPG+fvu8zTmii84fSC0bws9Qbpz2czpsS3Ozds9eR/LUQzL50HBVB+igeS2ILCafC+fwSo/QjwnD9IZxP5ZxXb2EDn0H7QBf/zB4njO+RYKec6x6IW32AfaCPV7DdcN3txFvO5Jr1MO/hQhYBIhfIu6XnKmxxJ2U5OIYBrCsEyF/aJVzen10hQN7L63d5P/vKd1/6ClwKYL1CgFwhQK4QIJd+jt6rf3Gp5/O9et1//7n/ZARIysevGsogkqGpBiXiFDoV2LAL5Fk2d5qNDoyzynpyqc+dt1eefwnSIYbD8Rhbu+EGp7R98MEHOaw8y+b/lCsqTGUj7cfG9AxxTbfcdjsgyDaU9pRLA3AqRuNfPhRlqyE/pNQJYYOtEuBxAPx5KL0SUepI8VUKAZAxfiKgWjoKwXz3fd0c9toAHKWY8QDsk/U4gUO4vl9EgUAPKTilEC8hUqL0Vwtt0XeVuRrnQMEhSIoyQGgRH5lYnqMBHb052LRzKGogF90BHYDbynddu3o1m+NwO8RG+DRdDX4QMspk7eQQkoUid9y0hRzqayzr/DmLg3AIxjXSCnhdB+AxatRo23F/8l8cgyu/kcV7jnfgzwCHJmUdjwJobUVtpbidrJPHcYGkAVrMwF1xwmW+qgR1Ov+vzfL27dvdfwvMkqK4E2JnFAeioT7cLJGhqE27AWUKyPzO5AAcRdcGSiQ5DgHmjxw8SCbyEt6XF4DtMQiQGlsJICkVulwzUlQf5gAhULcdV0BmZiaxFinumqrAXZv67JzTdoFDQht/n0QJs07fR44cp5dgjOvXGDkyCXJHpeQhOGZqnXJW0ValRaXExGSgoNXhEtEaEVigXk6pr/JzR0aBPAZB/gRzyB8AKJb7Q7Z0SWB7UQD3EPnkw8ZdirDqqkYAddwTgDxyAQk8UF+MIpXUkyGlVDJjqZoDg2KvBOpJSdUKCBXCAbYJQNGT1wrkwHcRF087QOYAAFgXAy2E8R1BIWgl4G4KCto+pJjjib/q7etATebP9Rt2Z8ix5AmgKjBW8U2uU4M/U8a9IjhEdFXzPE3jXojwqm+ocZFljdzPNg7nDRzsIiCIuiEI/DjopnMwF/GgiKVIDkMCZPNx/KiYWvFXyom+iNLPj/4CXwDwWIBH5cn3o7QTiCcSq5GYoA5cIFOmcK1RlXZiwRc74ktRb08HCjLKKnNyzlrK6HRX/q54JZV2K2JJSkmRO7qPiqbp5p6LnItEhZZ56zTrAGyqIg/ZX6r4bhw0yPEVRdbDrzP5ZDFTZttEj0ooPysT0qeSzPYuxqMvAEgYQLB6bJTpLwdRGDFPeXw2Ze6rv0fxGYpm0XPfyCFQWWH+PG9BPNdyI4VAfnTpHnGvdWDsbG8BoM1wjqhmngW5akLVocFBXvPA8AFEsQEoavlZ6qN54P1x9vBzVSjce1GK4qrhs4n8kGNEX0nE1R0/dtTNC1E8N1LjVleU2SR6CSakj+HwXG1nc7IhOjiMg4TGQKLowKsYt5dfftnuvf9+y+EZU49BDqTGWJxr5yAvMwGsXXQWxIL+rUotfeTWgACR06OGTJMBQLoRODtEcOjgHA6RrDGt4ng5tkTYiAQJADCTLcwD8FXAfhvK4tzcIp7NJEBlkcv73dk2hm6GadOJFIQkFYJfQkRN+rgJKD6r6I4pYxyHozAHNGLuEQlVSKyLN6BtBPcpY9KgPfqDzfa5z33OOV10/Uq4B7kAQbff9gGnYMTs5GKJXn/9DStCrb96zVrmc6LhIOO6+cujOPZGEpekPpfjuM3KOKg/9q1F7jr/bmM3z2e9U0cWFxfgVEgFaM9D9dgFyHLEbn3/h7jXQ7gHc+wXX5tid3//vLUypl/6DkATXx/+8VnmjSF7+v5h4uPjT5TZLz45TNjo6xaID8XKPHN/hvv/O35U7JxD+jONnS7mXtnzhk3cw4WeAm40j4j80NCRItNZI/8DAfLag2Ptph9CuEF8JEWHAEIQcwgBL8Dk8IH9NpUy3LHM3QWAKaVcT3X/yNmliMNaxo5APZV8v+/mm+3F556zO+642x790W9sH5Ff3/72Nx041tJUaFdfNR8iphmnBmXlPtE4lYohzrPtDE6xB792P1ngzA18HhHspURFySGZOmmq/fSHD+PMi7Xlq692xfH3fe7zKJF7ATmX22duH47E0tdrh/utmcL6DPoRFNMoAoROdEjyRjoqBp1jTqB0SkoqiubzzDOJOLCqNdm5e5xbiEocJwdYvVub//Xf/s2279gG+HTAZjPmBGYKwBPZW4Hqds+BowBxAKQA26FE6ITxM/qJYuoBfJQAQKWw3jxriuubgqtA6ll1ywiwasQp1c+9CSMKrxkVrCLx5CQawK7y2CdS3Of5z0SI7pvWrL/25QgQ7plzgDgCRDO6ss6Ge8Y8FWUI4RkOYChFuidq6ChivvQe1V8VRfxWLH0tQbyHzAkTWZdw5jF29+zYwZ5oPesVRDgCDJEl/TyzzYgKfHEVtQPGpuLm41GnFcCHzoo866qrAFiPM39IuUFIxDrm5x4U/Bd7fWzfMeZUlr/EFD8AXuKCAA59gPZqERN4x1PQewonCUXHdTXljKVbbN+BPawr7WTbjzYPyGmRynLHymnaQBxeHl1IMwBFVarcT8/Vh378Pnvj04/b+g3XWnVzD+4y+rEKzjhQNYb7dJaS8OahENaVGIre23FAplm3f5g9/dKLRPDMssUQxrt2nbQli+dz7xDANBLvwqKYD+i75Y18u+UDC60PoC8rv8oKiJPqBageP9LbrsLplEt/l4d3MN0wxIKx3sR643gDiAyig6KF9eQ8pGAFymk/D4HKVYhMAm0J3XRzM8dSPg6IfP4wc9NFO5rnZceKIBIRLCRNSMOJ0mGfuvdDVl2QZz2M56U4lKpxrjz59Eu2YOkii06ZbFNuirHKbUTkddHLVHTavBHodBEzV9/lbz97p8wOMdRDMig3ZlkI8eiyR79xl5UcP2C5J3Lt1ve93wYhJr0QAlQyb7firnlh61FHQqSxfo+DAH3x1S0WIXcFfT2rcd308PxfRNQTxXzeDIHz9PNlqO7VoYEDlD2CSHjFDwpM7UHN384aytYQQhB3rKLJyli/GUvTJkXgrOV7uj0spCfYunBnbKwstO17yy2aeesjd66ww94xdv9vnjd/OtYamyE6eQzQeSDiYH2TGaaCZ2kIdwCOotAIHE1YTOqa6O6AbCEty+g7d8RRLOtPZMIE25Nba834RXYdOWf8OFs+xd8Wz85062+4Z5dNjfOxAMXO9kDkBMTZ1zcfsm3FxHqhg0iJIq6KERuBQ6wvAAHBBPpYcIB0IdDow93kScSP3EnqjZuH6GpUaiLPxDn2kqnOHbh582aIz2hb/683Wc+Bfnvl1TcceHwLRdq7uadXX72KNaMZR/kOHHYj3XpSzz4pC8AeOJj1KZTYMfrd2EdOgLx/e/NG9jkRtu5T86z+EB0s7NtLs0/iVM8iemoVwDaxWuwPU4iuUpG0oiUvNLXicMyzWXNm2FmIsvG4TcZmjLdnXnjZ7vjgB23b5tdt9TLKzZlBJEgoRGCQc7YQIjKJ7oh6u/VDd9gZzgjefkOWiOsuJoZ+Hgq+23DuNkP2b966E1B9nSNU1m+4zsk9WiFIyoglExkiAmTFihVEb3WwZ22zQ7ju5+I8yRgdb40QjY0IZFIglKlnt06itOpxxr/y+iait+i3iIy1AMiBKvYox7NP4ay4DVIIdyhEqtaFERB66ZlqlBn++u43dzrX0vU3buD9eiCiYK/KXk2uyP37DzOX4Ahl7EsckFeY6/5+JuRqPe/zJoRVcu1JpLV9xy6iKpOdy3ovJfKhODlLK2tZm+LpiZxpL7/6kutDqYOkLyuqhIBIswr2JXJV5UK6RFCCPmmWBDT+iCDog+K6rlm2BjIZ4d07u1wU5OzV82w8Reae7PfqyiqtlfuexDrVBGFRUVUNWUsMIZFi/sRNHcZ5MnPOPM6F8axRx9mjMKf8ZJZ5rHmKuWuRO3vI2ZsEWeHDYrR7504Xj7wcYlsiMTmTFeMZxDp58/tu4e+34a7qRYiAY4/z2Q7crEuXLXekxf4DB20i4rAm9tWT6bhR/Jo6sRTNq18+7KUKIE9TR0NeEAPq4u84B+u8JTFgIecZxTrLlSMRl/akLZxpmjkr6EwgEY3e70U+ZxjnRZWkqx8nCBJEBEhfj6/dcfsnWcNjID8k/OJB/DMBIoe0urO0N+Yhv0KA/NU9wuX+xRUC5PKu4BUHyOVdv/f6uy/v/gyft/5xAPrlXp0rEVhXIrAudwxd3vdfIUD+9vX771wfh/NEvH+qi8DyR0U4gXiPXrKXVy+ebZH+npaBc8KLzduTT/ycUsYRKPFGWgElrGvXX+fsvs8B5jzyyCP2JhbfVpwiAlbPnS+wa6+7HuVTH5vqAEoVSxyA0QfA/Pj942zRJ7fYVIB8bRqlmIkAKBNoraJtFeW2AjBPRr3Ty8HwFCo6P4CrFsBKRaio+wD0zgH2cQA+KgsX6C3AUPEnIWwMOwBvT506YT1v3WLv/52K6vxchnQNxYIR/H046k4fQBCVI0cAghecP20FHHASAW+l9lyOoyEJ2307kR+KvlJcjoD3Y8S+BJFf3DbAoc47ADVmqXkDlISJZGETnc8GVtnlqRAzXWxkFaWlUukIgrpFemyjI0Rf1z2cjyIuxSn9BAA1E380BYfIUUoAhzj9Zowb62KhtPkVKKqfKTXRzl27bO68+bhmyBDm55zGun8VSstw1FLhQb4ohgNs55aN3Kcou5WCVS8AG2+28N6gPDmnTjpQKpVc9/N5XGPs4wuXLHGWasWHSXl74NBBR2oJmL3ttttchIvAWV3PZEr9dgHyCOCfSiH8vv2HAF6T7fnnX7apU2cQ9bPMge9eXn0AzBGAeQC+Us2y4S7MLeR6JuMaAGwDlDH6B/oA/gX2qv+kmUNaM7b1QA4EiYDjigzxZWDKCdIOQNHGhl8gk0gSYCoOqijpieHRoUuxZ1pM1ZWhAvFgdZQQ9SR3TFlJAwQISmdcH14AXM2okf0AftspVdRRIBi1XScK2A4AKA91S6DI86P40o/cbm/epyKyxlIU20qkRdyICFwvVSjyRGY0AsxJIy7lMHFR3I82yAhFvSkqTHFnMbx+E4fZkajt0gAbBfj18Vq5uGgKFUE1dz7EB5E/5C0vX6xDNGQchEUw70/dAv2orvNwRY3gEF+h3gieo07iMvSzpaITISYCRMRIn4gBXETNRNZ58AyPGQMpB1Ei58IQB1gxiN002DZyQC7lwKjILxEK0WQYq3A9hOugyK4uDmIiCuWEUEyP3Dv+gPeTASajefYqUO97QiZ6QLgN8nO7AGP6BgDzSoiKA5CpAxiKhigLBWjoATj0Rr4awPMmhZs6IYLoFggBNG7jtcsA9hWNFKkcZZ79+QBqAlTPQYBGydnE/YwALFXEknoqGnkWdG/HAPhWlRcBnI9hHOcBDODm4fNEkcMvcF7EkQfPoiZBqbwFeEqVLSW/CtL19ehLdY74U+m4HCXRHD5Veq4eowgOunKAqfw9GOBRZb+JRMod49nsIZZiHPnU0YAY6nU5dvQYytrZRBudgKAgwo7YrDiIqHLG5QDzUwwATjjPvki+csDqcRCvUvS1cy/Us6HOEJFA6nqJxcFTRWRVHL+LdFC8k8hCOQyUb+7LvKr5T/NJO0Ca5oRCpMQlJdW8lzgXV/cOcUsBAE6RAFuhOJcieJ9hgFkHIGZmzJiD6wgQBXWmL+CQJ8TdArp7+nn+8ijv1YtdIMpv/Q1jbfuWMudcEcEq4kUxdYVE1SQAwCkvvJdxKLLg+RdedADpytXXMGd3QmBVQ64wTnCihAJWxwKEPPXsc25e94AslIPnR99Y4O7Bd35VBDg7BQdNnL3+xmuum0m57f68twsXIKZCIuwHnxllX3iiEpKyDWCYeBSIn6cfHC4Pv+cnJe4oL+ehQOxQgHMB2m4N4vcexpzUws98bpRd990z7s9EgPQSZdYnQpzPKxJJo0RxE8OAgEbMMIH2LgEyDIgP2KsQIO/7YRElo95EGwYxheFmUPk64/cMhNfcmTOsHOIjnrFSgdNjFB1Pgawz+rUF8E2uxPXrr2XNGW/ZEEQzZ8y3nz3xB+JHDtpH77qTSJVJvA5zoG8f6xPRfC2AIrHplnUwm/JZOhh27rDPPvAZ7uNkIjvqnZJYLhgRaYkoRZ9//kXuqR+OkLWuvHzXvgOWAxkTznPRp8HPWps0Ms0+uibc3jxIhwouqj6e9xjGZyIRfVKv9zAey+ngkMsERsx2bd/phAheAOolxFFFAyodh5gSqFUHgHcYsPuee++1WNamLVs2uRL0NKKD4uj+EbgZR5TadrLbjXl/7xHIf7pAElHj5kN8qRNH7jetgf4Ab4qZU5RYEsCcYkAOoYpWz8zSFavs6PEs9hWKGhRJF42KXn0Aw+rVH398+Jl+NxZL9+1SDpDheWG4BF1EmJIFNXZEnAzf7z4AaBxazHNYOFlfKSpGLKEovSSereVzALZRAg/8qYOom3EtcnQqcTiNAHR+dIfIPefPs93G37VB5hSyjxkN2RsNMHkMt5wPrxcCFZLEmt2r4memaXX6SD1egYK3vKHdCioRSbBcTpqcBpgFycA65EvXT1dALPn6zPWQ8wGwV7ffdiNOKop8IZ7VAzLI9asEvKuGYFpCtJw/sS17d2y3VTiN3iaGpp6Yrc+8cJ/9YO237YtfvMeqAJbbWPcvEMd1EQdXRzufPxpAurKJNRBHH2XZ/YgZWIEB01EcQ9T7ALrtP5prX2JMVhTsMry/5nmBPgOK0Z965ritvWmeJU4cy30/xbgAImaNravJBeyeAOnq61w9cnz1Msf4dlzAEcv+LZXrx5rSwwFZ61B/d6tlEeOz8UATe4wA++FXPkHpN06Z8jOsZcTLHWm3k0XMDbj+LvTjDvW7aPfd95HhTg51ujCmz2Qdszff3G4PP/Fd8xhLv9i2ZqvPp7SZ/clgBe45xnYvhe1n6wftp1vqrYSNQVByIOOy1xaPj7Cbl8+wgL42SuQP2FW4TMYDLvuWldhpnG8D7Icv0hPx1v6z5kVHixdr3abdDXbH3RNYP0rtvjtupcCdNbK20npwZ9bSn5F1tNYmjYy2iMAIt7eroJdLS7QfTIW8mhI0tLQMO0H7GF9Nde10FYiUoBeFfr7oEMQ2dNB5BBEfFZvs3JIHibG67dO32tLvv2CYNthjeVg7bivFYI1MhMjDsYFZw6aFx5gnrptBnKxBECAdEK3JiaH8PMQq/D3bNvYffBPP4uj0GYDNxIkSb4mswJ58OxtHeIRNySBylD14Z1WhzR9HzwTPTGs74oywkfajA+fttaxKN4vG4wSJ5z8iwxBJBA0hBBkL0dXtOje8EJmwi3BdSIqYEwGSTLda/rnTbl2VY1qRQZ9+/st2+DEiVTlzHDl+iijAE/a97z9kv3vq93brLTfjoCvGcXCEdWSyy+WOjRlBX+BOCr1HQcQP4mBeRqzTfhs3YTw9HpssHrLxhs8stKGSUAi7CzyrdYD7e4iXneciNaMZk9pXVuOUVUG9XJX+rBlnOR/c9L4b7OFHvmcPfvXr9sQvfm/3fvJT9uarz/FMLcBhJXFNE/uxHttGv08/nWg3vf8O24vQKJF9/rgJY+zJJ39h93zsDrcnligl91we0VKNCAgqiWOabXPmzHXCkyKtxcw7NbjSpyNCGoXQo5398DsQC93s4zZsWAdJgnsAVixY0ZUQrHKXJUQT2VZWbc+98Dpk30qiB32tCAI6lPm/lohJuZ1vJ15qy7Z36A7BMcpaG848PmYsexLW8xGJeW4e1VdROb1UjMdu9js6M+zfvR9BTDfXC/drGHslBDxt7HnlqFXX2FwK4eUuHIVLNh83LaGBzjUYQeeTyM4WLEb1RAZXMdZTRkGC06sza9YMSNk8ouEYl5Nn4Pw/z/U6wNzebmMmj7MAYv0ucu6YyPpTX1FvsRTTH917hH1jma25bS1OFcYOz02IegVxdijC8QJESDv30Y+9VTFEiA/rv8gjCTEicMMoglVusOOPsYdY8IStovtRZ5sY1j99zmD20C+9+IIThSyD1FCnjAdrjvrJytiHXcPaumc3vXHzZrCvw4nEnkHkiA/7z6nTphMLesxWI5577bXXnLismP2ASKxA9vSV7KkzcS2dJgYxZVQGZ4kW57iXg11dl9qHluF61/5F59oORA6KwJJzvYvzcGw0pIZ2J3zOIj7DOK51Az168RA/Xgic2unjC/CLttve9zHWnmjWhqB/J0C0U1L8lcdwXOsVAuTPQ/09+Y8rBMjlXdbLA9gv77WvfPelr8Dl3Z8rBMilr/B7+y/+OwDx//+dXLrD5b1991cisC7v/v1P3J1/MgdI8I0ThqYQ0xHP4T6IXWV6aowNdTbZamJ/RgCU1APoneXAt3rpclfMXchGe+LkqU51/9hjj9kTP/0VypbzziEgB0cJit+vfONbqLxLUQuVuixZqTgfvD3crvn0dhsCdF20bCkH/jaK4So5cHex2UQhSkSO1LoXAFLHjiNLmS1fByClHCWKVfFgY9oAWO7NoUQRG4pAuSgAlN/DOASrgFYK6UGA3ywA/7pnrrb53zgLQBTHYbuBja0nSvtUiwXc2Ee3ySQ+sxSM+edy7BxkwjhIoA4iHmahRheAsXL2CttxcIcr784+lcMBpQH1lIdlFdA9gKPhAqBWpwBWQC4/AOla3pvUQ2HklV8ETPXnZ6hQWvFGTbx+NMREPWTH5q8Pq5ff/br3t7VOMZqKOqsZMETxOrKXa3Ou6Js2DkBBbM6PA7TOmDHLZRw3Qwqch7RZi3pNYJaiTSajvs0mluHIvl32tQe+aJ7Y+z3IBRcQI6JDfSMz+f4WCIQh8vYVHdWnuA9+L0d9X8YmXbbzNJTha6+/tf+8rgAAIABJREFUHlt9hQNI1ROhouwjRK2o0DoBkCqGw38jMS5btuwCAM5GBbXMrlm7CgUj+eP0VrYB0gVBoA0ADNeiZg4BMPH1xGIPYKfC1m4KuwX0CthVyXY1r+8F0BjLfRXxIQADFNMpUpXNq2isVsiQVlR57aiJ/XEUqbdAwGYnsSFBwRAHuEUU3aV4mRCIqdqaDsYI4ChqNWBO1/8hRXE7+fvtqNXDIulDQI3cBcjlD7juATDjxQGYinTXi5BEsX1zC1Z6Yh96yX7XAWLQhedAegC2CzjTQbKfaymyTp0VAqmFACQRyaCsQn/AsERAQW9iFmpwFBzDKdXFe5g9dx7Z3uGAocdsNirdbrkRyGmWMlnkmRTppSj3RRoIzNL7Vt+HiiHDABhFRLVysJSzqlsuDxEnxG9ERKF8jCX6bIAIHeKqBNKJ/Ohu7wE0AtDiUN/CM9bCa+ieCphVd8VEctS7Vb6p/htcMcVEqYgAkVNnFKXfOpTJnUK3uRtr3UTTtBHV4onyrBawzptCxnbltgPg1xKLkYYqUyXonoAZlah5W3lNP/8gG4cyrgFl90UILXUGCYRUd4SKlhXhpEixEOaVfoBM/Zs+iDkp7VSGrh6RNIi4AA7/fRAMp7KyXTRbIAB7AIfdLg7l+nlO2S8CBDBTkn4pSoeYFxRBoH6OT28IsR+90uQePxF+PjynTYwtga8ijcYw/ks5yC8BGKlEua++B0XlLV+6mHnlOK/TZpO5XhrL54iMC4QsU8HlcgjFCxxKpdzN4b1dzWFYij3FiYlcySAmSUpwqR0F5DZBeImA6uMZVbRGKfEOEwFriotxdTCXqZzam+dAcTnxvLchFbhD+PkAwntAkGShAq+ra4FAjrVM5qycs6ddzEV3LwCZ56ClQrw1AczI1RAJGdPV2cs1o/vEC3UgLpR43GgxuNf8IcuOHDmEgj0V1xvKQ/5cmfRSpPbxei1cm1DAPcXJ+YmYYfw3EdlzAndHLKB4FHNBIMCsCO8SIna8uc9pOEDeJAv8LOvBbXRInScmSAThq2+8aWNQzj9y/zR3/X+7ibWBcZqdTf9K6ihyvHMBCfJt5x8+YPf82xnGRizkGh0+zQ28G/V09OPA4V7zWeTUUHG1CBD9bC8IVMX1dfJLTkHFLuo5efa+YbfAX/u67mFAJ40Zl409nI/9HwmQV+4fZdd/P2+4a0jgthfgDsR5EPcuknn/Amrw2cRcvPP2W5TBzoZ07HHPdiugZzxdSIr7Eli0hFisdBT6zQA1sTFJ9uKLm+xXv/49ytIbbNEiXH5BgDde3eTrR6P8rib6JpXxGmtPP/eKK12+esNqW331VZC5uNZaG1w5ahjzQzXE0xHUtkuWLCdKbQTPG9FLAFCVEIsNrLGeTMgFADhFACxP/+hGe+0QxChznpyHqTjJUgHEolhfAnlWs8mdn8i6GAApeGgHYCI9XImQ5lkA+FqPA+lzqqKr4jhlw+OmTLOTZ3Pt7k/eaweJffPhujQC8maOH+0I3TjIoTaiYZoB1AtKa1gvewFeIYjqapk7yT7nl8rFAyGa5TgLRnyQiuswCaKgqLgEYpW4NAAegZ9BRG76MNe1AQZ5AuYNP9/DRKd+Pfoxnt0/fYkM+Wtfw60f/4kAEZnNVOH5JwJEDi9/roUna4MHa6gf6JqIrziAspHEd42ng6uLexsJ0NbCNQ5mnO3Cnbl6HXFvzt2pXivikHj2+1m7WpnXytg3xeJoC4PYKyOOTn/niyuiF2fgfNTEpQCiHV2DdCrF2NmyJuKSeO4ApUkuhByVcAHwO5Tic0DN87Xt5sEzNhWgsIfYqoyMNABzxiHvaRJxWhKNbN22B5I4zZZALI9gnj+0dzd7O29cfy30tNXYp17+gu1/aDsxptMRCuQ74mYAgFU9PG0ovQdRDvuh0lcEWQVEynhI8CmZExkHOYCpYXauuMoqm/vtro/caoRrWfXpwzYxahSfo8r+uOmkzV4215Inp+AAOoirNt1F5Zw4dZh1JBjwc6Yriq9Dwe7H9e3CkdROFE5C5lKrY02p5s/lmgwDIM9hD/n0tuPC5O2t575n/YUUNDeWszb54kY5g5sA5TfzfHZ5rqVMxPWaEGn33XMfcyXKdQQje3e8bevXLLBFn1hiDX/MskHmXl8A4y4A5kFcIr44utq9Iu1geZc9dajdGtmbyKHoS1fJp6+bZVOTIBDoPThwJJvrbnb7huU2BuIqn86dngAYA4iibCI1X91XbHUI6j0hrB5//H578heP2dR0xnJkgK1cPMcainItDyX+SJTwfY1kThFDpvLk5lYIBuYvHlf2EOwneBaiYxNdxOdFBDhRgKCezCfVJY30FBjOwjS6XiBp/aNcUbsv83hYH8ITrudPDp6xLJY1dkWuYFz3sp94wbGkCCaxJxsVRqzixX4rxXUzBOMRAzExLj7IEvz6cGyEAqheMA/2KS18ny/lyod319sHb13CfrTf3t6z344Q3bVmRYTNZC3pqSywOZmIhFDoW8AoKxuMtfuf32VF3L8+Ra6x70rkWkRE+lgzrzVnZoaNhyTqp/epBNGTB+6XEbGRrv8jA8FGAv8tUrcLsjs/L5e1sMzue/Frtocx6usfbKdxo4UQmzV33gJi5LIQYiVy/gjkzHECZx1ks+YEnuwKiq+jouOJGKrEcTDL6ll3fZlX9gOu3/eDm63mCI4u5u1uiLd+BClHjx5m7Zzs3HSBiJySkkbiIK9yLse0UWNxVu23NFyK6gDp6LnIn6XbPkjpDZRr55w8YDMzM5gjIP549gbZo+3Zf5QC+GRcthPobdpiH8AFcu78GfZWRLqxP0+A6Oln76vY3reJqzp1+qxdvfZa51xPwT16bPs7iIViXATWHXd9hG6eBsjIOPvBI48CnI+1W+643S5eqGD+wGXHQ9EDidbJmI7h2nQyWRw7nmNz6NbILSq33ZDI0TirjiAGu/6mGyBIpxFh3MDzz9hnDa+E6EmEXFIMVzAu21/99tf2na8vsLNF0exnim3KJHpZIC6j+Lu3Xn2dM5EfbswBC4wbhbPkIvsyOouIGO5jnlRMWAZ7Ii/W2xE4FzyIECsgJlhxZCqlr6slChkXST5zjVewhyNN/D0C7PihEzZv5jz2hgFEOR6iL6rSWojSS5883kYk4QpjT92AI6zvIp1RhZXsLSF1r1+KQAbRF3NgAutJI/e8kWjOakgPVxSGmCmedSsfcVxxeYVdtWyFE360QYYEyxXyo+kWef0rnGEn2mhEK+2MOXWsKQr2wMEDTlSxaMEizjA46kaO4txUbIcOHLJZM4f7unpxsOt4MmHSZKLVtnIOarY5CNMUzziRP1Ms4Fz2ARchJxXDGsd8cvL4UdeJKOd4K/dJ7mYJCCVsSyJeSy4Q7REb1JnIeUwdcRLR9LDnVayvBDFKDNAPkKt+iL9LTExwc6XcRGPHTGIfcNG+9uXvQxyrBB23PTFYzgEiml/xV392gHCNrjhA/uae8HL+8goBcjlX7y/Hml7eT7zy3f+dK3B5BMelXgkcQ1VE7pz+l7/+8QDv3/oMVxwgVxwglxrj7+3f/+Ofj38yAmTsJ5YOJQKCyC7f39WM2sbbooI8bO2yhVjihywZkCySDVk3QHwnB56Nm7ezkW6yr3/tX+03v/4pwFUqCr2plsNm/smn/kB5+Wj75H2fhRBosV8++RTPi69dw4Hh5kUtdu1ndloUSs9J06Y690ZJcSnKalTNKIhVDK3c9ljcFwJblMGqw3c//61+AF8AOIEejbgHYlE2ySERjTLGB2WP4mWkUtemswVgUWXH5x6bbVO/cIQeBrLsAXoF5g9x+FhGmeGZk8fIl66xFUQjBHIIbmUzr82+stAFyifzHtJHjyWvHZUSe8dElPjVANFZ54psKwegGD5jB6DqEAh7u2Z0Xr8LAD6OktdYwKMqDhlhkCHKoFbOsBwJEhpLIdUmNwtAvy+bbqlKX3lw/J+fmC89UwtINooi5iquTaFzikipLLWgFOtzsHOfP1sECAV4ABo9g8NbhOIxUPhMoXC7nn6GXz7+Y3vgs/dR7E5HCodnESBqSVDEz6xZ8+gDKSVWI9SVHbdhq74AEHaM3HXFAoUCxM6bPw+1b5zrEZFOVr0JuqaKx4qHAAnlEOBJ6aInWcavv7EF5dMpV3A/g7zjsDA/CCOUlm0NvL8hrmsDp3vOJcSmDPXi34BkaOcwqC4LKaO8VfLMgaNLxeL8js7XPAHtvRQRBjDlxUlUkVgilFo4oHdBlrU2XuRwMMihcgBCgJxwIiz8AofLwEWI9IMoSM3bgXoRjI2+ETL/kVkq7qiFGKlOCKRWIqHCo4YJEEVghUaGER2DlZwDlw6HnoDinRBRYSjpwzm4j8ABUlKax2GcHG4ILsWzdKO01oEqgDJCD8agH4B4AIcXAWmKOtB7a8WVEQshEQv5dZ44hDyB22kAhOREpBOR4wFYNsDr9PMrmmvbhSpMBx4RNg2ofEW21KEUbOEw5suBT0SHHE36vQkgR3Fw3Xy2MEg2PxwLCZAtOujUEOsmFboA+HbUjP0ALorAmsBhV4fEAtRpFwBg+nj9UFS94yeMcy4QPSeDAPLVlE0KKKzh9wDG9ngK4ZvU90OskiIfVNTY3IwTxy8cUAWSjJxzb9S04cwVUthHUcpbQTyLB6RjDK6QYAjKIp51Kbkj4xKIIuhzqn/FMUllnIfKTl0eiUTvBPN+igBsq4ghUyG6YgjSiNarBXSXm2Q8IJDcPvm4EoIgRnoZC1LhqXhZYL+ibJRT+m6E0RD/LRJEALZIEB0cb53fbd97vs51EMkZEMp9E5kxgdx8uXA0F/gDhHZywJ82ZYLVcR1CIJ+k/Gtrb+bzt7mej9PZOY44UWyQegwyAAoV3bb57U224aabrRuQrYP/1/wUBJDQDYBbTxa8SB99fqn4RnIIV3l5JZFT6Sj75BZJIieFBgsX3yZ3VBwH5QH+TQvzWzjPdRPKwNKSKg7rg+SfjwbwH4JEYg4FPOmEoOnt63RjoZA5RPF16ktS4e6pbOIrQuNcj0chSnyVpY9mHB48uM9uvjWDcZLGdTjN2EmxEuaqGMaEemFiAbNDOcj3QUYpuqGX128BXJc7SY6iJLpqopkjj0EUe3j7Q1qQ4Q2BJwXmug3X21ubt6AWrXPEyN5jJ/j3aXbHnbdbRvBxqxlaZDv37GI8taLW3gSYFW6vP36t/etzPOfcOy/mZyYQYur6iWEjSi4g0upr9WyAvan0Xqp/1g0/1oce5guNERGYcrVpPvBAAa+5U/+vmLcBADrNayIZNV5e/+Lw/Lvh+/kORNOXDgFvfHk4OuqGhwocgeYLuBPA93cDPikiKZjXC4Mo8maS0e+niS1cuWQx3RoUIBO3qIi7FEjtalSrnZCKisAayzge4D7IxbZ5y36UxrgVs04Amj7Mc0dGfwiq3voaB8SdOHCW+X8CUXhVtn33bkiMfPvaNz/P89CIu4i5gGcpNBSlOLFI2cezXcyg4nO8sQ1U8qwrZ7+NOSqH52QQB8irb75FMe0H7ZaVfvaDZ/ItDaJrFCBTXRlxdMwDy5j3+1g35cgLYqyLcJR7R4Sp1rZyyK0VFBOXQ0wo4qSMKJe9R0/aeMg3FcYmk5OfOAIgrqnOSimKlVspBVKrq1/OAYigE2co6CYOSRHkAENBXMtYiKJg5rNGVOjdKMtTU1KItKFQns9WCAhaWg7AQ7yLOpp8mZuVky4BxbuRl++SIO/eM923d+Ox/uM29F1S5D8TIHKhiUBzyegAiipBF/nhwbogtbYPuw9FTEaz5k1kfR3NZ/TpabNQ1t423BKejKkKXKt1rNdjWbeTuZ5adARQ1dIR5sW80ysSivlOlKLi2yrr2Z/gtqkvOGez0+n9Yk8y2N0H8ddgEcybZ8rp0SnqtxFjYiCPOnCGddq0zEjU5nPtKCXcO45VmSfY1siUaHvfTdcCMvYRn3KOtabFZs6dZVXMk394eheq+3gcabG2bNFC3ABDtvG1V+3s6Vr79qFv2ravvm1jpkxhL0JcJCB1WWmh5ZbWouweZD4Yb6O4DxcZh7kQNy24/MYw/6fFheI4K7HOQV/r96Mj7dWt9vMnHrKBhv3m0VBiCQMRlHSX2Vv7Cm3xtassIi2Q2B5A4olzcLJVQ+bg+oSYF5Ei5X8r+69RRN40FJ4lJqfBRs+/3uqJxSouOG+LF85hzu6yLQCkb/EzPSF0t77yQwpKcqwdcLYgtwY1NyRacJJVKVYJMD+7NIcS+DD7xle/h3sNp5dceYvkEIVc2C019pA17T1gYRSetxPrNshcUYuhuJ41al/loG0qNKvj+RmJ8GHiiAAbNVhm99ywFLK3xLbsybdctkPxVC7cuWCctUBWt1ISf7YGhiplpP1uC440+JBZOFzWQ3Seonz8QnWRnT7VZw99bwWkeoJdJNKngzVNgHUH5Aa31u0J5ULiUcKNilgjyg9XXSJrchTEVJmLUYuDBFFr0QBrTmU9UU3gl4mQlFv3F+ICCLQ7KcXOUxxoWoZ94aktpnpseaSuW3e97d34mq0f6283X3OVPfHsO1YnBbkuCS86G73QwgRPW8w9mAJgfPTMOX62rx3DKeoV4GHrr1pujz+83R64b7k99MsdVgBmEcCz+4WlvL+uRualblu8eoSVNAZYU+A4u/fpLZAvRF5ybwM8ey0OF0hsUrC14mqbM22CTcKd2Mt6WoFTzI/ozVSepVT66gYBlGMigolBI26XefPkieNEOiba4i9fa0/f+1tHRtSyZq5Zu97tWU+yfnRyBli1eokdO4Yzk+9fu/YaBEInuaD0eTD3xSelun1ZLmtYJ+tBLOvpunumWlMW8w5rii+kv+a9g4f2uz02A4z9ZB/nmFl0eeVDIO6ya9ZtcG6YqTOmOBfIaTp34pOIWvOPQXAVASHljRgIwUs/e1di/6Teb0B8c66gEjEKZLncOpyXotkT9UM4F/K8f/7BzzMY2c8iamhjHXjltTdtFF2JcgwMse8qLyliv3bBUpiboyF5Wjn/HObzXsSBkUwc6viJGTjOw+0MkYO1jMEZOArDcTj38fe+vKd6yE11zPmwhm7eRdkNZMC6G66zLdu3EJ87jdJ4ojCZx3PzcGUTZfzMC6/Y0lXXONFJC3PSRvotnvzpTfb8a+XEU0XbdIiIfvaQiqFtZF7pIJ6voTfEcgqY21iXO+iZaeO5Pourasy4MawTisgk0pPzU0I857wJmfbsU8+zXo3gPBBAfNkeSx6fjABotu3ffoBOpUBeJ9X1KyaxF9nN5yquK7fY5BGIZcY7kdyYhJF2bO9RxCN0DLGfvvNzd4LrQ+SRNNBCF1mPost4PZFKUZwHJZBr5KxaATndztlS8WGNzNXhOEG0Z9/7MOeUdS86rcMyulza2dNGsH9Wv9gpyDXFME4lgaC8tIK5gOg/7uH2d7a7WN01a6627LOnGGbE1tIjdxKhyznmyBDOAaPpQZMT/SRiQQnYRFgoTjGZe6nzXN75XPrYpruelBmQKXIOj2Bc6s+yc3LcnlXRzko3GIfTuYG5QjChyJBWiGvtITVn+bBPFq3RjRBJXZEhrNFDdPDIaefjEWF3f/j+v0KA4ACRrViZfX8qQr/SAfI/D1ZdIUAu75q+twD85b23/xe++729/lcIkH/0GLo8AP2KA+T/7vv3P/Hu/8kIkHWP3DmkSI9gVFvxACt1pbl2zbL5FgRyPTVjjPlxoPdiUyavvkCjN97eDMAbwyF1sUMOtr2zzdZcsw4Qa7/tIcc9PDbBPvmZL9gzL73sALATgGIbf3uD3fMtYqmkyGaDmgAAVsUhVD0XsZAGdRS9qSR5ACBPsRuKzGrkQHHg6FFrBYiJ50DeBZgg6U0oTpUINpr5ROBMmkB0CN8jhaHATeWKj1UONhu9V+8FXFn/tF133bWuOFwAaBnATALKwrkQB2+9/joH/SSbT64uqUx2ipJylaB3APiFspkOwxVw9kwuYFAYCstYwKYI27H/mO3PLrB+In9Ufh5Jdn8Hm9xOkKcODqvqJRnNZyvm4BXJ97dAAFQDhKxftw7lUDcgINm3OAGk8okCXKxhY+zJe02EcOjkEPXsg5n2ndc45OJE0SEvPX2sc4GcptxW1uwEFLGlxRV0EjTYDCJklBUdi3ovTeATKrq6ihJ7/NEfoNy72WV+9wIqeULC+OMuOHn8hGXi3BFIlp9fzGFosisyVq56EbEt+WTWziDXd/FVC+ksqOTQEmHeuGUGOKzJ/aEoHkX3xJL1q3zkVnofzp0rdMp+FdCvWr2c6476dRBAHxVXGNEhLQC8KrTtBuhrhrjowTnRwcZdEU5+gJayUfgCWAcBdCsyrJPPrSgWT/47AJBMrQkdkG0NAiw4oIah0rsIUNoIOaAIKJVgV6KIxYjhOjhc4hO/K6JHE30nYIciIbqJhBCJUc9BqM/D3z5z4AE3Ezy08HuATCJDALexo/sBqKqAWwC7P8CcD4e8yCjUtXSatHc0owgb7k1QPnAbYy40nDgLohMUPzMImuEJOKxDug5Xfnx/BeBnJOSK1LgFZJM3QzD4A/BHASgnUQIaRr9DF0DQBZRcoTiJwgD0m3gWROp1oBTrQRaqqJAaEBKBkZ6MYR9UmnIMNAGi9AMM9nENk3EtqOwzgSztpgs1duZ0lotS6wRkb+OACI4HSFdHD8xyp9I7A9hfCBkjN4+KsT0BgTJQICp6RGNS4TBhqMIPE4vWD3i8itJKkSnlfI+U4ir9bGiElEEF24rCu7aBAyZzQihjuodolkxiKYoA1S40NzoVfzIkqQ7eIo8UNeYFAaRIpATipvYfPOxIEpEC6gCRgvAs8T0qJ66HpIlhfhDAKneHYs8SEmNdaaSK5BVFptxnfw6JIqAE2ioeqte5Pkj+4XrpEKm4NRFL6rpQ+bvca/ffFGU/fO2iO3QqPk+RRnVEOsQwzlN4rkWCRAB0l9OrMw5wU0TERTqDUlPiXflzLc9yJ+NEbrFofp6cHypxlVPi9VdesQ3r1+OeaCLKpMfiuM5NvI4UgB29gy4vu5tYtKMoiZctW+KueR3K+FicNvrlzSFXpd2F54hr4YMEA0gLxGmHCOzn74ogF3pwMXlDZEzmmVZkUDAuDYEtkdHh3Jt69/sFlN0i8qYROdgOyLDvwDEIpngcdpNcdwOzsXOm+RJDtGI1pExTnG19ZxM5/4sALbnWkB7qZ/DlOWuE1I2CsOKEPvyQMcj3E4UXiJqxBQJ7wmTmI8bATmIhrl633nbu3Y/bp9Xmsk5s37mHe0PMiEiSnHMup3vG7FmulPzLtyfa1vMJ9sYbb7jentd+cp197fHzto45s6ICIoy5SAWtclEpZss8cB3hZtK8JfBa7isRPMHcv1acTd6oi0VgityVqtOf56odElfKzlCU0ZqrhmOumCe0liv2ilHyxoPj/j+7g+seKnIFxYMiuP9MgPjwbKLMZ55SdnhaUhIxaUm4u8r5sxZbCLAjgvC5Z35v63HEyXHYjCOql36GBMZMHJntyuaurm6yTZt2osKtc5FJDzzwaSvIO2Lj05NxwvWi8KWA20Mqbn9I80p75c2NDrfInD7ONly/kPeDE0J9EoAzgcQxNjE/DAGueyM26Eax3Y5DJi4x1VqYI1/CdRMGEJ5Moa4Xa+/aJR72+YcPuPetta+JaMgBCJr5M6fjTiGWg9i087nnmA8yuHYB9s62bQC7c1xH1NIlSyFFa4kCHG0vvrHRqiE0JuEq3KeOqSWLbCZr0iCA2DGARedkjFaBuR9g22g7efq8naZYnSkZloY4K+5FvBtfAbjLKogwoXcJNez8+QucIvjtTZuZN0ZCglQ5sreQ0vFFRDplo8gV8aF5WGSzBALvbsn0uxK//v3L3WCislKIyYKQ5b9FKupLfzPAfe3nl75J0Vu633IbDODkCKMoVyRoD50HyfHRNhcFdbqy5ut5fcZtEM6PUsilcNaM01mnbDLurSjWzG6IyhAU6ZUAlOpV6eYZiKZQWURIPetGHm4o0tkpP59sgewdqpjrRFIHBkXZ6ULII8BwUrAsOjXBygEda+r6ma9Q36+c6UQgf9y8j1Jks5WLRlNEPsn1lOSTn1+KQ2/yjJmQTRH2o59stHlzY9x7Uo9RBe8lC4B4Oi60qZ9faHm/xj0BIJmXl2Mr5o6DyD1JX0c1kT2AeMzh+p4Sen9E1vrHJvHclVsIBfCKuty29zD7nwhcAafss5+5CxcB8XVtEFilzXb+dLm9vq3C3n/3eguJ8wXsO27TJszGrZZtExi7ncx5obiWRHZ1NJPnP2U8rpEsO5GVaxnz1+FY6rEs9mH33P0R5vcme5vX2nSKHigib375L5+woZYK5kDG+kCg/eLnb9lVKzdYO4R/cUOpna88h+I9yr704LctcizCC772Q/QtmE8fUFW+DVWVYOLkoSmqsx5cOH4A9bkVnVbNzThOdtQROuFJzUQkMtG6avIsI7DfPrhutuupqEds89Zeoh4ZOvPhS6fQd3axlv0c4oucC4DekCP6NYpy88+x99r+5ht2Oq/JEL7boz+52eJCEHxAnLexH5DDVe7a9kYcojgzuviZ4LgWwPOdPiaBOYlo2ItdxH/VMe7CKB5PRyDCOsVaWIZY5Rz/Nio1hL1bu0Xy7GcQfzqLCJ6aHk/7Iw6EtwshV/jsUqjXQWbfOCHCVi2bY9vYk/5+d5EVMrbC2OvP5XN/cIafLYhLsUicr2e4xy28l8NFzdbEv7nxhgX2/Z8dsEfvmmPnmfufOV6DyIjIIt7naCK0GnCVZi5It7K2QPv+s1lW48v6iRAiOsALkrfZotjejR0XaEOhCHXoJYtjrNfQXTESUN0f17LiAiMRFJw7fQpXpzeq+7mWx7xzBDfZx599wAr/kIMin7GGsyKO9VJupOvpm3jpD89BrCZZOmeTSkq5s89k2x0fvtN1pmW+cDsDAAAgAElEQVTlnEGIEYhrY6xzi2mP8/Ef3OjGQm8BFCTPeituAV9uZB+kRDECgRLWudlz5jgCvpobMW0a4PyhI7wePSc4+8ZBfKpPq/5CLZGcJRafDClNNOfVK+exP2DPx36Xg4sTJMTGJdv+w9kQFr3sNZvpj5uIK5OeB8b7CURG8yGZ58ybjVvzDPdniv3hmWfsKubUEez/vTgHvPLSC67ofO7ypcrEcx0PB3gvxwDN776HfgfW4sPH9jOvsg4j1poMAVJ69hwu9lz23zjQcO9caIKIYb5sYm2Qc3Dm/LkITcJsJkIwOe0DEKo88fNfuahXiYFaIGLGMlZq2KvLRfbQl5jrz+HiTIRMQLzVSYRWGGcr9R2VVFywoRAcetWNfL4G1v029rStiFrYBwP6q/9L98kfsno0XXNz5ywg2vcEe/8WZl1vuuGqLJystXEQeGX5RHgWlNL9lOk6Og7hhh6PGy4Xl8jxbJw9nMXkxOhgbqzh2l6sb+Ee59uKm1ZzhmjDFVVKCXoU3UIQz+y5a9kH9kDUR7F/2s9+qIa9/iJcka+xdioCSwSXzipBnEc2fT3FQta+BLk11RXEx7A21/Nsbd24EUI/EyfuBKtiv8rdZQ0fba/+8WW3J5fTvYL9iLrttB8PYK956PARBAEtxNri6maveoazmgRjk7g3x48dsdWrVjoRzDvEsCla6wiE1opVq2wb66qENwsXLCAKczdu3Bj2aMRQssedy95IsaOBEBxKNqjlXKtIrCE2LBJzaT8SisCilT1HEK5MxRaGBsazhvbag5//N8ajHCC4ov7cASIHyBUC5H8C/rnUz7hCgFzqCv3tv39vAfjLe2//L3z3pa//X3dvXPr6iABxu/S/+k8vD6C/9Du4vH8hB8i7p4e/9ycNn0n+UV+Xd30vlwC5zM8uAv/Pp71/1BX8x77u5d2//4n3/k9GgHzwlx8dWr9yqbXVU3I8RP50LmpSIhfWrVjCAb7f6sk8lsJVQGkbpYKD2PSV2x+PNbuxvgmLNMWS2KlfxvKdOXcRhycOGQBklYp74d///l/m2O1f2oW1G3AQ4PICCqUO/j4XRYwilaKJg1Eh+jE2rbNmzEZlWAbIG4iaqoUiUCIkABb7AZaDAahFggRQKpgCISIlagyAWxwAdBmRGcpH1eZx5Mg0DsyBqCLzreg3K23xdykABegRcOwp+znATDjAqOJcSgEjRuNIUV/GNA5mTageVfIohY0AFvWWdKOK3E62b3R0AjnQ6+0nv3+RiIpmG4eFOp+InAAOcToA1AAeySEwl14AZferqDYdxW8Zr9EKiD+RAsVkOlVOnDrmSqyj2djuJ6M4CRBNykoVJsvB8tvPDCuPH3lnuMRZOfJS5MtdImCqHiX1UpTGxzgozpk5lfLdZMAYL1fMu3/ndvLccYoQhZHMa/iIcALwFUirAugcFOuTJmU6l4Qyi70AQbIoxvYASLpABIEv1+iatajRyDXWdYgAoB+C2NF1FWExwIY6Mj7VTvI9IQCfUlWriyEZMG0qgI6il3grTj3bg1JaBd9CGaV8F/orJVM3dm8RIV1tEEZxiaiOASlRKIvwCQF0qkbhqc8TCjA4xCG0i8PTIP+2kw6PeoiQNCJSOgBcawAxPPk+D2z2Jdi/hW3ExAPIc/ATKNrN5xVMq+gzAfyKzwEXBGQhEiJthPvz+7bc7a71L276rSM8Bplg9UskgQgM9YTo0OkBENbLgbkfYCwZR4dKCEtQiPUAZiv+RwWdgzgr4hPp30Dp36xIK0iKBvWAoLDvRWFdB8AXgBtlJOW1sZBVypWXEljX9yKgjtxH0YBXwRRMt7tSS9T2HOYb+dzlFEn6ovQL5Gf2EzXTBmAZgdNIU9GginwABHW4VrTM0aNHID/SnbtABeBNKE4VzTYCh1UYGdtK9Vb8UjEHSN33ZFwXsvGr+P7d2DV1swiUPH/uLJ9VcSuTKHLstkqcGh2ABFMnT7OdFDhHU2I56BtkGyn0XH/jjcTflUIKBXOYi2R8h0P20ZMDIJ3OYbAJF1OVA3wD3UE1jYNrGaCLSIFODuZxxDUoQs9LnTRskBRp5QsQqpgr9QV1oeiVgyoOgEBz0QSilPbs3Qep4euAbMVkCfQQuXCCqLF4fndYK+NWikv1z4RBPrUxztQlJMDz+3eNcff/m09TuquxJEoAFWMCc5XiutVNILA7kOdaJKWisZRXPoaIFhVmxuPs8mesjKUENwaCIvf4McY4kVGQRxmoprOJiRrH74EcdHUI7gPM6R5U3MKgVaN2HQOQFhURageJqBnNXBEHgdrCvaiBBAtlHAVB6ojk7FL3EQrRSsDniDiiqshDT4I88uO1R40c6VxlBYAyAo4V9TBn7lxI5GaSDnBQEOtSA/AwCueMJ89KYUE93RFhjNlaF4N1EgfCBz48iWcUtT4RJX2Mwz6ASjnQBIQqniiSw7e6QEQ0DXCvulGsS81+6PBxYvXmurG5/9Ah15szZXomjiqifhg/lRCs8UQoCcTOnDrTzpzLt1/95veQIkusGhLVh2dHQM3vvj7VfrXDF5X6S/bm49fZ5oNDNorM9jQU9WfOnLZqYqYErHQN+RAN5GulrDe9jCE5AgIh1dS9E4bCU4RuFECMItIUg8XT7IrPFeMnIkOxWJ7ExoiMEYGWjMJTLiN9n48Uln/an7355TF2/Q9o9NVPEOHD74EomMPobAj293LlzSMgM7IoWY1g7VKJs7+LO4TUxvnUBdg5bnQysYpElxF1pOikXsjP0JBoQCNf4t2G7EeP/cS9x/Ub1vJe6gC+4lgvkigOBpnkz31Rx57LLWYu87FzAG8FzDdegNC33rwSIgXnC5+/HxIoGLBJancBNiImFSGlcTJpcqYD9IqJpByDyvgYBPjIjAn2MoKFh7+60H7wZJHNhvDu515rrAdx7zTWvVlIJ6M0lld9z26Ncfp1IPrGAcT6AJ5lQ2QEAmIHQIafhqCrY51XV5TI83EQ9gIZ5f6Qk0lCgojwKMZmIa7FWqKbAu0oyt0p5N4r8m0yAKHcJlVEyLUyJykG5JprrnEuI230dvKMqefkPLnnH/7IR3EqHXQdGVo7z/DaSURmNbLHiIbgUa+R5kGRzyJA/XhmlcHeBSEhd+Pj9w4/6198QhFZonhxF/JZFd/ikG0IbA8I5QFFKfL6oajEPYnJCaEUePa0SZCgKURatUIEEGPCXN5AHNUY9iEXAKfO0QEyHeAsBqK7i+dqgPmzFfJTJEkwwFkTa3YR+e9Zh3Ns1eLJFsOcGoLavp4C4Hacsn48lwU4feC6zJuoo27mLA8RBXyYEzk8r1LTxwagnIZsOryXtT3Cbly+0AJw22WRPe9iqcoa2Hd5WCRr0HHKoEfTNbFowWycSMG2e88ey6QHSOv52NtSrfA5cu3pcuvk8yyeNwFRRRHPNO+B+T08Goch80pcVCrAYAJl5Y04DPKJ92t0XWsCDdsYv29uPOz2Wfd/4WauR7HVAEBHUHx++FCWiyHS+uSFSzSIguxYiIk/vPyYzeP9DBLR0sOeqrevAyI7kLUi1JFCu/Zl29e//jV75HsP28c/9gn3bP/+uRes+EK3pU9ItC9+7mMQUx2slc24ALIRpxS5CJ8NN11nOexZD508aF/92V3uHveUBiGk4F4xsDshPtpxRLZDEI2iL6ejBgKFNdWLfUUX96mC+1lyka6yMgj2+i5ej+gmCKcoSIJb1k9nTY6Db2yhJP4oQDROSuaI+bPDbFIU81peiTXQlVCHAOLX+zvprvO0u5bNIqe/0F46wOtQQJ5OFNj8GaPsthUz6HupJD4N91ROlsUAnGuc5gOWt5J3tmQscwhrXkkh+xrco09v7baP3c09Y/7SfvsEzoxKDCelDcTF4vr1YG+UkUhkF8DyojkLuZ/1dopospdOttBDYXb1NUtt99u77NYFKdz7SfYyJNTv9lUZ/IkxnOxTmEFvno6D5vwFwPF5dnEI5+KW48R0IVCg6+6lrBrLJ/brW+uIwQOg/tJvD9ENNdrKs4ts3KgIF2UUB9Gwg//ffPyCVYiMxjM1CiGDNyXzgTx3sSFyxUiwQFwgQhDtK1NScTfioFLnmLrZDgLSL1q4kH3pRPf87yK67GNP3WtnfnWKtemki4c6TQSuHAyJCAkKT+RAcIxmL0R/CfNeDr1qkyD+qogWrCLqdTiCaYi9pL8t+/AEK95Sw9rWQnE2fReMnW6IooLCEsDqaPZw9HUxN6iP4aabb7KtW7fZylWrHdmrWKLZRBmJQG9AyKR+QW/2OoeP098BaXzttfPZkyMOgLnqQgzS1qy41TjmrAOuc6NLvTQePayxIxCcnLfbb7+bNbHOfvv00/bFBx9wBMxR9vArlivWEPU/XTHdkG1lnClWXrfB6jnTKGo2+/Q5Rzi34X7uYU+7bcc73IcluEQScBv6OPL9jVdftY/ccaeLAz6Nk0ddXFHEIe6DPCllbp3IWqC1ZvmaNdbPc7xt23ZrxzHdBPnRylkgjL1SBQIPwqzs4c9m2rGKFKsuzbel84jc5dpt3/i6jWePM3pMuvVxDbJxxrfKZcF+rhYxUjhnsC72wvWQL1hD2GcPOOFaOmI2CSMOMUftIw4vBtFPBmXy0azR1RU17DHKcDGwx+H9joRoOEWflvbq3exBFAc1hX2nhCXJ3NMS5qZjjAcsEbZm/VrrZR/XxXkpHQdPJx1uPexT0tUNB6EcCOF8POs05qyxECnjuWZ72DuWQPqEQoBEWfYv5ljsTVtw9CTaRLo51KWjNeCY9m/MG4sW0o/G68qlH86eWx0eRzirLYIAkYtETuVySEGttYXMXerjqme/vXLFSrcX28t8Oy1zqhPexCB2ush+QZFX4zgD5nNfFzDei/k85Zz75PaQUCYUcYLiTkWECWMTGS+iX1Gu/w564HBXibCWOa1bimDWpgVXnueQSI8wu+8TX+fshQyDUvSw0CgXyxrGOUZPp5ysl+oA+dsAC+9F4OV/Ecf6Sw6T/wiw/vcdKJcGcC4N4F76Z1zOv7hCgFzO1fvnj8C6XADzUuP7Un9/eXdnOGL63Qi9v/SzLvn6bvr4+wmQS/78v/EB3av+F+euv/xj1B15GQTQ/wUA/qXm/8uLwOLi//ka/L0j8bJu4N/7ov/bvu+yxtf/lnf5T0aAvP/x24ZuXX+1DbU32cUa4lfI7p8CWNaL2lkllUmAfH0cZopwCEy8apHbEF9QFApK7hayYGuJL2jrBAgvofgaq/OozJn2ypZtECWAlFMm2+eu87Wv/CyPqBDygdm8NXRCjkAgzJzNoQUV9RhiX7YCynQC3F2z5hqswoUOoK8GAG5mE90GQuqL8jgUZU8Tm8tgf9Uy0tEQz0GH/Vwt4HD6qDGuiLiwIN+prQIAr1s5kVQ9vd7W/hSiBNDSgzivGDbPEQCJnQAYGWPGWRUkSoAKS9lkxvC5E+Ii7Qy5woqzaAGwjYLkaWtTdv45ADf6I/qJJOpi00kucWUdynN+nkCUCpTjK9estL379gL4hDkwc4gNtBebU08UO558hhYOHqM4RHSR0R/LNW3m51dSBt2hrHD+XqCOYjhUxid1+Qtfne6G81NHKVGHxJDD5eyZHKIRSmzViqW2f89uW8ABJR0wVg6eiQDKT/zsUcvg/2eyqQ9nQz3EQcIbgNwbUFnliyq5FWAejnLKHxDUyyfQdu4+gDKTTHg26UkpCahs5wAaAxxy6FcuO7t4iC4UkwA2nZBbjdy/JkrUdSBUJ0EdpFECivl0FFtSzw4SuxWIoq+Pg7sfRJOAtF4Okx68rjb4bagppV7u7eK6DHrzd4BVAD79fJ8nMTdobl2kVxAHoQEA7TZKDvtbaVvpgMCQm4GDXB8gVXsHKmkOfEPEcTUAKihCwov7og6PTv6+j82+Bwdt9XYIYIdz4b9wZgBYehHRo2L6fhRuOhzcv/Ved62fufsFognaONQSNQVI5c8vPwA6L0B8H36pD2JEGBEsEGay1auXoxVy5gLqwXBcQlLAD0Gs9XLfezlY63sDAaDKAYO9uBbxAKGz503h0EKfA+NUz5XcVcOK2GZcB0Q1kZ8cjNNlEDVfu7o7AGuU6x+Kcm2Ia9JBK+qgHFt/ittSgaJinMZiwVeuuA6AySip5WyQnV9fUnLL9RDOAbSmoshZ/k+fOctzgpMJEDUGMFdEnOz3KmHvgJhpwJHQQndNHApGRSLpfl7EeeTDe+qif6SQ5y4ubSwKVh/bsnufzUBFqWs2gCK5F6AqnR4QAfBS1skZMgTh0KbMcMU6QYTFAmwIqFbcjZT7iYCJOvpVEquk3g8p7FRwLmBasQoVPCtO+Q3BotLSNBTtVTgGyukRkvJujD4/AIeUm1WAkiJC2hk/IkiGD5I4VyA3PBkTnYxbbeIEtA7w7P3Lh5LtX56jg4TNjfL7/Xle9LkF5HZyLaRWV6SBHEoLZk6zEspKlVX+gVtv4R0zVrnHZyCe0iA4OwC6a3H0jFeBKapJxd118ozr3oRSADsAsC2nShOkhLK8pwEIuBJlAFSB+kPEeLTwfAUCMOvAGggY2dRQR6wORaQ4qUqr6W2BOPCBlBuFw0D549EAm3WA+MEc8LsgJxQ3tg4HygWcIN4AuH0D3ZCWx2zhwmXMH438WwB6yI1GyJqdFHt+9kvLIeAyGDPVDhoWAdLLL3UTxfGz1WMSyT3sQ0UZADHTznPYJ6Kb4uY6iMiJE6dAqNShkM11fR1rrr3GEYcFkGxBkHo+lAUX4Vw7cyaP6xEFER5N3E2PVUKCdEKqlhP/9eYjOBv42nTYy/opfL525WLAZZSfzJOar17842sWTPFvWSvuMApcCwAeivmccgwKQBGpIXmOKzsH2HQkCHOPum16IO+YtQGImM8YryK21TelnzvAPb8AAakeGRGCegYEMLz54DBgrq8N389187JcbamAuXU8z34QKcW4EeZRQK869QLWni6cHtNwP6XSExEAWRFAVEcd/VgrifQZBNxqJ+Kncyjatu056gCTbJxaj/3kUTt8cA9EhheRUOqVqAIUGQ3wEsG8RecJefy/eeoF5pIIxnuZ3XbLGkpQiSgCtIlgbF2EAGjDLamIOm+epW7WQcVI5UEmjschKeCsFEJ+iPF+AjCtHbD9q/dNtp88K0V3hHMt1aKkTlQEHy7EUNbOBKLUVGp+DIeSnCuZgJMCc0QSHDl5GsCwAUByOve0GKJlsv3sZz+zO+64w8XLqVNnkOe1hmdT87qIRQkC6ujCaIK4HiK2K1JANIDVKNZJfZ1HDKHP0wMZfMsttzgXhwCid97ZwtiOciWx1157LWXvz1OSuxjgssyB5iI9A5nP5cZTHF4/jgule/TwnPuwBgnIF3H7boSZB/uPh+9KsvufqIT4gApmvRkgXkngl+YeoF+cPT6smcyZ/JkPgK0IkHQijCaOG0lHFfMbimdPERys51HqgGGukdtjLFF2ASiDz+cBWCKqEKmv7qqqohKrYpx6AhAOck2XL59v3CxZwSBG2OOgbG5iH1VUSlcTbyU6NcoqAOcbiS0cZB4qr6PvhuU7mLG3aPFc1OcnLQ1keekUHEvMNbnZZ4lvJGce5L6pz8ui2QecoR8sfXQ86uoxCEaYd5l/MmctcB0eKx+YZ41bW+ydTdttNq6f8+chzImmqyq7CEgdYbn5h51rz8+P2BqYl6gE3F+4McrZ5xWz97hqyTxAy1DbuvmEnUV9/uhjX+L+mG18/WWbO3OmdTR1EPHUBWk6gjXdj2hU9pSjRlhB1V72F8TBlHZDThMF58nzCSjnh/W4ieuRTZzMtWvWE9XYyNw52erZc2zaupUom1pLHp1i77v9VvdcDzC/HZVCn72gIstWrSJiajWMBV+/+eZL9v7bbkblTkQZsaZ+jNlmiLg21pQOwPE0xl0Top1eHIv+9fTHIbLoIqupodcb0qLbznMN5B0pwxECTk9/iZctmLPSwgc7bHxgI0Xc52w/DEJwqIdNCKFsHSK7HYKzDWL4uSwiOnlEPrtOkT599v3Xqm3coklW11ZhUyeMsAXjo2zJ9AkW7OFrrSWFFtnT6IDeHUSSBkPCTuT5b8yvt2CcE6T92LazZmvXTbQRbJYqeN6O1Lfb8ZIeF1cUTJF5QE+rMVSce3k686/PIK5Ropf+7XdHrBvdyfRZ6VYBYT8lMdwWrV5h9//mj3aSjpBWOqCCB7rsRysDbFokoqbuSAjreLoyBmzjK4cNrsmSJs+yH+/OsjOlfXYjXOg6HKDfemKHzb5qEp1HtcOAKs9FLfuWIxA2eeDHvGX2QNEWxFo7KirQQrqqLdaf+NcooidDiKnFoTqSPg25Q2Ig/YsBghV9W5DfYTfciHsMUrQcMH8P4PF4FPjam5UivkqEBM/NPeuckuo86LuAowrFfwT9U/llFXYqt8AWr7razkHAKVoxjT12Nn0rH3xwob3y0DabPXWiJSE06JCTkKii6gsddG+cd07LXvboIm/37ttnX/nKl+3VV1+xVVevduD7CboztGfKQLyhkuxB1mI/9sxPPfsmfSRBtnT5ZNT5/giF6PKBEOztCGD/5m/PP/eyLVm+iDhV4qCG2Ntz7llIHFlrRQsEQae9s3cPz2OH67mZPnUS80YKQpMct186jvtJc5ZEEwHMa9s5F6kHbt7Cq9hHe9jmTZvceraC6CbBMALm1Sv1y5//HALkDtchp2hQOdF7WeP2010RgQuvmHPOOmKIpTYZwZ7wTVwRk2bOtmN0OHmwz5JgrYm5Nx9C6MlvLbJfQ75NHDPSxuEoDmSO/BVrlB/z5Y03Xsd46bRUiIa9eyCjKTb38w91HXBnchHHEEsbAfnZjPMwi94WOUdX4eT0Z+3ctXcv/+Yca26II7lVBF+Hw037P0V4piBGiGCvUM9zehbRg4gpdaLNZI4qY35t4yy6k/NVL/PqV7/xddu3awdzAecKzg3zIGUHef/1nJuq6P0YyXmwk/eSlZNrS1esIU2gHcHBz2zF1WvZg8VZGeT18R9PdHPG3K8Oi3TkRt6NEMUL0kOxoMo+7nF9jFHshbpsx/atEJwU04/JsLN8NonwtDeJgug9D7mhvZ4/z7GiUYsZi22cdQRmyNmhsvMyrq2SDXq4B5mQI+V8JhEfCZD3cmqHsEdXFLD2XOLj3yU+9PuQA42E3RGjKHmeoj2ZF7RXk7PZEIZ4DgVxLgm1ez76AD+33yakc76mPyURIUktBHxrC45rRDo97OH+VgfIpQCwKwTIn7eFf/E/rhAgf/v6XOpvLwfgvtTP/j/h7y8X4LzU9bnU31/eNbi0A+BSr/+n+qG/+jYudX0u9fMv9fn+NJVe6p/93e/vErOD64a9TBbm737v/5VvvNT8f/kEyP/Zn/+/co3ey39zqfH/Xr72f+1n/5MRILc+cfuQCs93vPmKLacfYxplfSNxNFxAvd1CPI+cBC2AmIp26mLD6YeKXYCecmfBOm3vzv2AXZzEfLHlA4gVAwwMovQMBZT8yocTbNWHn7HvfefbFFJuZQNcYAN+kShBg1ENUQ5ObrXs2dWACJ6AKyMBNRs4oDYCAJQBsLazWesBuIwAzIwgJqcUEDSIQ5U2+pmTpqLIRiELsn0VMStHcZCoRDWfqCGVIpYQB1X+O8Ciz+0ikmeKU2V5AMwmUGgYwSFD8UshvM8mgBkBm1MncdLDwRCEomsAdZZ6JK5ZFGhv71PGfCDW/FNs7AGIabos5UAaQXRMM+BoL6r7Hjbr07CYHyQyaN68uajDd9j7pIjHHREGCN6vfgves5Sh8QBOI0emkcMLiAqI0wRoKzW8H5tnZfyP4UCjA8BYVG56Hw99NMV+vx8gifesiC8phNq4biWoMhUbMBrQVWWt0ziobXzjj4AygTYdwEql4srvDQGU8VImPkB3IyBZHQcMZbOHoA6iPcE2btoGMUVfBwTIJPoOxlNiGxqi3gwBoGywVcanew2RUw8YX0rxsm8AAD2fe7g3RIr/KAgRlY0DM/JeAniv/QBPARwsRIDIPu+j0kbeT5uKKQGZBnqGrL6qgd8hKnh9ro5zncREBrnc9SB1l0C+tFZTPo9K1oN/P8ihpgtQqQ83hweOi+ECchEb6haBnAGYH0SB5gFwrortLg5H6rmQPUhCKQSWKOjjXK68InKCGcsjIMf8cL5IKX/Xsx+65BzQsBWXEFnWPSjBQNM5XBJJBhmismBfKeT5JOp7qOQwFonSrRsQRu6aBMBBvdbI0Qncv0aU1+Q2c7jxhRjipZ2yvl2xTgA8PbhihgCGOwDJfAGP8wBapWq7SEa/J+M3gHss8N4XckDEhZS5ARzSywB7VAQdSWRUJYrXIA6eIUKn+BIJkJAU74hAqdmPoMoLxsUjEimVqBm5KuSUEAHSAiCsSBrl4afh7pELpI+fOwhw700012l1PXDwDYqK45nvsGzA1kie91QA+SHy8wMoDQ5AQe0hogbXRR9joBmSIwqiJYK4IhWuSs04wE3RctgEgaT4MLlDQrh2NRyMo/m3AqkFSuvf5VDuK9AiHPJQYL9A0QDA7r0o8xJQCGZOneZIklIOwHJPSB1eSSyClOHqf9Hz3ATJ5IejQuTUu2XpIh9Fgnz3zhT7DqCwxnA343Q0cWf6Xa6fSOYolcMHo5KP4dpVlRZBPkL4QErKmVGGWyKW+UzF80MQdIq2mjWTaD2uqV5X8Utyp4RzveBTec4pgm+sc3FHE8emEevWBJmUSp41Cko9G1wU3RcdogN4zQaIgAHU6H0DHqidKyyKHhW5DSIjIfO4n40ANqHcS6U1KRpOEYUqdlXWdivEdg/P8onso3bVVSu4t/38XOK9IDZqaquJp9puX/rWWoBcDuKA9JpbBICL/IrCMSQHSAjXuU/kEXOYCCU/5u9anl3Fs7W2dKDUnOacFiUAVvA3zL2lNoLxHgo4oHl8/qIlzOlE2/FsKipu/5ETdDn1mNtqs04AACAASURBVB+kXh4q0DJiAtMBghbMnEKuPddkNE4ISqlCGXctOJg2UqguQMMTAKqytRs3YJxTq8vFMWasopooS4VUVwY3F8SNrR6euz7us5xgA4AZIpelkAWbh+D1cySUAP0OxoeK0wWmKzpLBAhQ9XCHDGPh9Qdwgzyc5wiQiLBAyq+9yRyPwy3Rbs89/SzF5/OdglnAzenT2QBUbbaS/qxIYnvSU1H/Ht1v04lrCcXV5k9k3MZtJ1Gy5joQTLF1X/gCfVnVZQA3BcQYRhAjdMrFFq6kb6MTy5qHdxDdKucoYj7lXGq+3r12043XQnqQpc/8qo6bNJwXlawlWYDI8+YucMRfIWvjlEzK5iFkj+FUEenor84Q5u7txFX+9qFV9souxe6Mtl2szYp1mzp5gotDCidew5fuFMUyyuGkSA6NaZGSF4kMlLNEMYaxcnXybP308Z/a1Vdf7RS7imzMyz2PIKGLmMbpLnJK8YvtjGWYMGulxNkDp5LAGD0fAhvzWAuVSebP51mNArsFUkek/2kA+yDGnuay66+/3nLISu/ziXPr5hD3Jx6gr437eA4VeATlzOpgEgvfoXkSslhgorq/BCgpDm8QoO+Ru5Pt/p9XOQfIXyJAAnBFMoQhPyAf+Q+WQp57yMaUETY5HeAeEiMC8r+L9zjEmtrKXCYiOxERgJS+chZKHNDJ/WlmHmvAmdMH0DsqIZluNZqhUcf38Dz3QiS3YEfsY08hQrIKosOLkgUPnuMSekKaIeyDosKsF1KvkXnhYtuAzZlNz0tPg2USlTSViKw2nFG5dBZ4B0bZKSKo2tib+EAGlkOUTZ8yykancn9wLKXhEss5X2wrvrzYXvvaG8SXLrQDe4lcI7e/sOgU7sA4QFw/3ncIiu48nrVu5gYKo1GgL129ABV5GaQsLiMA6DFjElG+J9ubr+4nuuW0PfTInRQpUwZ+5KBlEqvZwLxQyGulJI4GEIyyp59508aMH2lJYygcR1RRXdJuaak4yyDyh2CaAiB2FFVXDSgZGRZN59J01r9+1rJKXCF7rY81ZN5iisxRyuteFnGv9+7YxfVOsBu/TFQQX71n/CEfiNcCmObhYS0lQpWic0/uS5d6N7gPbQLumSf8IXXa6IlgInFJfu3RkCWeEFn1gVbV1GvF7exf2R6W5OKQuC7VtrxdZg/ctcCS+4r5Xg97/Ww1XRyQBIyn8XRCNDdW2gDPwNG6VsZnv316Qzzclpf9dAd2HkrZL3Q22Y3XzcV1Umxz2FvNzKB0Gqd1X0ORW2tqAc/jUYnXZh/C3XDBJtPZceo0Cnju/9wFky0IF0ER0X859czhuYPMyWYjwj0tJXLQkqPZIxF1E8b9D/YJNh/24a8Tc3jkXJfNWTDBNu08Z+9fPNJGjBtvn/r1JpP3qR9iMB0R0W9uHGlhbXWWX++Fw2AixeU+tnnjPhuRgtNt9ETiss5aHh0nC+HZ1qxZZb97Yyf3UZF5FyDdyfaie+ZscYfRR291cM8DPCyDiFFCuS4Tk6MsoL3SksI9IHWZswJxGDPPZowfY5H+OA5wuWWxhwglbrS8nPEMSTFt+ky3Th4h9jaAPXOvm797md9HQ3gWsy/NcK6xxEi6rSDixk6chBvqKPfKz5asvpp+nCzU/mNdR10rhN3V90yxky8WIBAadkirm6eCZ/HwqbN0dAzZhg0bcHxsdcIJqflTIC172C+qz1BihWNEMk0lMm4vwP1CHAEiN0VCb9xygLUiiB4HSu4TmQ8Blvvo4urr9OfZ9KHDhAgkuipiKJifNHU8LgNcVI0IPMZMxeH4tl1gjpA4IJj9svq2li1b7LqiQnFTbX1ns3st7RnaEYRt2fKO3XDDTawDXdbMHlNxf1rLJkzIsGeJz3o/ZLHOFE/++ld2x4c+xH6Ecw/XRnsn7e127N7jOuQkdBmBYGw23RM6hzz6w0ctEfdOPs7MCPpS+hE38Y+slP3SY/dnWvHAUvZ4x5gD+5j/vHhmC2w3Be3/i733gNOyvNP9f9N7773AzMDQy9A7CCr23rFFE2MSjVljdrPp2TVl9yS7qZ6o0VhiV1AEUXrvMAMDTB9mmN57P9/rJuYkuxvJ/lljTv6Qj6FMe9/nuZ+7XPW+e++EnMpinTlsBw/lQz6uZP9bjROwyO2tY4ldLEDAFkEMchN7tzPMjf44KHyZw0XCaj0eZL+0ApKpEBJBTlc5VkWC+HAffSHMtXdVH8ZBOrVycDJ7I1iRwEMuzr382xnWMTkoBiAnxkLSBHNvJ+NYLERE0suefhtk1qJFSxDRtNkOHKpL1HGC6+MdRHmjs3PZpwwhrquH0CXzjj1x/auX2JyvleNATiCy7yDzbJv7uZH0UzXh/PHjedHZZS8l7ak4P5JTM1lfetw9amP/oT2p+jk0luS0TuecHMa4liNXe1T1zEVCpGk/Uc/ZuJsLJfJEkV0S1SjiVKIukaA6H0mEIwGA23+oL+sPJMsiQLR/OvsxnTRwuWrTh5DMc0QRb8HmRRnRA/d/mTMKpCR7JUUQK+I1ALK3lvVCjpsPf/1XDoxzAWAXCJBzQJy6n38aPnXnjgu//vQVOF+A+6/92p4vwHmu63Ouj5/f9blAgJzf/ZMD4q+bADjX/H+BADm/J+hcX31+4+tc3/1/4uN/YwTIp1/8/MgAgGzRkX32tS89ZGNQ6dWUFNk7r71it95wrcUBgu3evs1m5k3n6tEHgjtAGaQjbCR9ULOtXbOeDSb5pWyAWwBvd7AxzluwwGYuXGRvrVmNGjLJFlHEeRzb/6+f/S0xJsE2a+FF5COj/gHcKwX8kjJfB5FANurNgN2VHPjKOQD3I+f0ZGMei9U4GDBNZY/paWF8TjMH5ckUghcCzoWgmM2GdNjsLMgCqrZu30oO7A6zjffb2Ee2QrKEcmgJtgzs6AH97ZaJ2rWNA0UI0S2lxGvIsTCOQtJGbOi5EEBxkBsF2O6ljF8529te2+IJEBNBid9eF79SgMpqOSqm3eT6BrDJjeUw3gVooCI9kRtS024g83Umtv1wQI9mVIzBHKDaAWAnkrcbCGAtAkTxUcEovRXhEYziS4DkKJSkIkDGceBrJsNfHSE/+GyuPbuJrHuU6IqzeoN7IwWZcpQTiBtKRdkv1WMp6lNPDhhTiecS+THEoVOOFKRuqPo7UadTaM5rTKdQEcaKP/fae+9voQcg3oH0KiiNjgkjYxhgnPs8AonhEEM5WCClyihZ7MAF4w1QrT6TCA4JeSi0/LiP6i3xAqzwBQBSprO6IwRoSUnVA/ilcnmB6CMAqUM6LVGOe6aiBgUjkTSA4x4o5VoZE+EoQvsBmYI4SIdyKOriINMCYNGPYnwI2756H8CduG6AHow3HWjCOBSLACmHLGkhkjkYhSH4Ac4QSr15XqNjAgAvfJwDoZPDqorD1RMSSRF6PGCvJ7IrcELGCR0BxIr4EJ/izYFBZYfDyoUHHAjkEBFMzNi8eyZa00ZIM4i3YeQMiptRtJMK0X0Zq9G/67M4Ta+D8uXrOUSFcQ+iuVc69GYSjdOFajCA9+fFx5Vp7sHBEJ+Cuw7+KMvLSsqdA2SYuKQQQMtNAJahqOOQV+NgAfDguktJIXeBSq4F+MrdIDAxCPAtEsVZLYCP3EX62SqTdgcxFL5S4XoCbtZA/MlhkUb0gEqiRWqe4VAWxQG0l8gbxa6pB2Q0ikofrkE/41s2mn4iD6ogfcLjUdNiuykoqbR2boj6U0IYn2NyRvG9AekB6EMAsAWmyd2hbhU9v9GA8+oSauJZUKyVXoMHY1ql2t18Hw8ITw8Ownq/jSjkQlAsyuFxhtcrdb8Hh1GBzdroqW9Fh3HRZ1nZOe5QWwEBMo5nLIk5Q4plkSB+/AyRJQLpB34XcXa2A0IbElR1jHEdur99FyTIc2cgVXu4DuHu2fPggOmIDiDTWN5fIiB4CgSx1IZSBkbjjIhAEavnW30/OtBu3kQk2OVXOAJDIK+IKhGc7YD+J8opBJYTBlJiDr0Cnjg7RHIoeseTQViD8llRQyJBWhgb6mRo4bkA6UCxHEx/Bh0BODCSmctEgMRRnHyUyC9FIegsHMB8GIESV+/rMHPuCiKWqiuL7ejxQy6Tu+p0G9FDU90cKXBh7kXhtnl9PUpBSpN5Fvbt3e2U4fqZ6mioZ05KZH6Tc0uAslSzbThU0MfboYMFOGUSHaHqDYHVDPDUzrN7mFz2SeSnpwGy/BbnBhM9YzLOrr7uRrpBtlkZZeaBOEH2EMvSAAF81dVXWgMxNQFeQzYRd8ME1PY9bU3OiRMQGGpvvPWOIzfLeNaCYxJct4WizZJTINyA2Ns6uh3xo1gmjSVFrGnc9UGgDqgMHSDBm9euWMM+OjL8mPcViSfXiAgQASEqUReo7vpBficTcpFoXPc1Xxljq37Bs8G9H5USAyDuDSlVZ9s3b3dl5EuU4w6xGohjrowM8/CwAOa2YlS0FOyiEM+mo0nuwxGQ1Z8+9RrAb5DtP3TQbr3tFpszV0Qa5FwD/TNEAuUf2MOVpbCZsb9k8XLmK4hnIlakWj4b39aEwzDN3Qspk9XNlIAaWgpTPePKsk/jfmhNUSa+yEM9e/vIHveATB1kDA0zx/zdnSn209/WEdER6YhqX+ZArXu7dmx1z73+rIi3JtagAMavosjG4raJjkpw978Kh0c2QNFhYktOso7J/bGYAmgRZcMiGPXc8Nz1MJco0mOI661YkhEAaB/W+Tz2E2U4SIqZEwRuKSpEJIXcNIrDGU00yG+efcbFLOo5uvvuu11k5LHyDn4+bgU+fzKg6U6I3EqecU3gMQmQKoCn7YqME1mndUilV1xPxUkOQlr/+IEMCBBAa7k/+N8wgLmOJC4Ci5/uy3oUhhtIBEgQzHQIHVLDkFohKPRziCiLI34oWu5H1tN+3lsvc7bAq1BcE72soRJaqGirHbGBQvX8NVHLGsDvI+Tmd52hQwRgfpj1qqKYMmGKo+sQFZRWshZw2aJSA62e+UHRNH6KRMSlVIcjrqKiBddqJOA35dWTc+gjwfWFAv4YPVyDPuF2rBbXFm6hDu53Q3ONzc0bi7o42EZjZdAaEXBRlL37rXXsT1Jd1Fct+xg/nv+4OH6eOtiCiENiTotPBgglNufAgTJU7MF2/a1XWgUOoZDQWPdseEPAxccm2csvvAcxddruuucyxl8I99qHouQGOw0gWllahYBjDOBgmr3wwloIkgybMT+V2NOj1tdGl1lCBhE8CCxYk7uJJVUBczBRdr4Qk4twqa1Z/Q7kf49NBIDOogz5RGmRVaDgn4lruA+VdMpCrrHu6qkIxCWo6gGO1UHmA0E4CPnRhXu5i/nLD/GDr6LziJBqwoXUAzHoj6Leo5sy4UbGEY6scpaAFodBxlqfN9GAw51WCVAYBgkidwVv0aK5hd+9G0dfWy1ER6dVNECokuo5kWi52qoT2spYp18wxF+n3b48G6Ki3P5tH9E9uai/kwFBO2osOzbUwgAtI9kjLF840xKj2XCwVxscxBGC2KDkIAXRzOeKRCvIR0kf42tj6Imoa6iwOtbGkvpeFPcMU5bhsWlmk7PpB4iAqPSJYH+FIASHsgfxRE0IJ3YVIDTyDLa1++ptYRoumZtX2RWPP21tvA9qOuyOmQn2jWkh5t10xv59TSfK/lmWwZxUgMO4OzIAFwz9Nk3s6ZgbJ06KtbqWOnv+nVJj6bGEQE8XAZqWFkMUEjE+FI7wkugXgpih46mF+zQuNcYSfLotGlfJ5ImjORt023FefGIiYDHRUJcC+itCSY68t4jO1R5tNoICuTaPMs/U4l7NlAubWLxRECCBzHP1XKMW/p43faa9Tn/fXM4Xew8esnTmiRxcaCXMfyrhFnl613cus9e/9wHCqLkQ0UEo4SsQKETaFuaPbXsOEgmW5zqmNJ9oL3EFbskt27bgZMx1MVt79+2z2cTMvvXqqw7gFhF736NfsgNbdvN8JyFIOYGKPwnxSSjPEG5ChEEdLThB/SOZLzuIh3sLB844RCERdOYxJ0HcFxXVEkkFucP8kU2c4OIliwHc91Gung+JHIBrj30Y++0pUyaz7vnZs88+a9MoyB4H0fOrXz7BeSDXZhFtKWL/ONGkevZWEmnVwHX59VNP2ec++1n3fIr8VgyYwPnNWyFrIEIOHDxs8+Yv5PmZwTSp88Pr9NqwTuTkWm0r4xmXdTnr2TBz6LOPL7In3/fCwXfabrzuavvJj37InjzAphNtuQgn4ysvPu32+IpXmjZ9FmcIHIacC4pxeHZCXAbjci0mrrFM+y6dbXj/naxLiiqUmEWLgeajJErFi3FKVEN8ZrJPkHuxHGef9rCxzKX93EuB/5OnTIIY60I4Fm9r16+nS6oAl9fNnPtwMrEOi9yqZ35avhjSBudPJd+jlvej4vgY9qghuE1bOxDusObHxCZAuHQTibXRxWGGsH9WNGvdS5e4+SThjo3MCR3uHoRxFuhQHyF7AcVhKRJU+1UJLkRIZWdnk4TQ6MaPSI8hhBOHIeH0muMUycgeUiStPkdjMpaCdkU9qwtPZ7429j0iduQC8WPvpNjFQfYrir46C4Job3rW/XG2s0zfmdURB+tZgoRnnv9UtC5QynMEZzoukOCARLv3zi8wJocsNRlXNCR7N3Op9gpyzou4+fDXBQLkfwIQ+uPvccEBcn7X9OMF8M/vtf01fPUne32YjxTBdx4k3rkcIOe6xud6/+cCkC84QD76Cl8gQM41Aj/ej59r/H68P/3P+e5/YwTIfS8+NLL29Zfsi5+512ajxIoFqFn98ot2CvDskQcfwOGxgRLFxQ7UX792jS2Yn4dCH9CIDHip+HfvRIUFZHOActtwlMnp5Ix3ASj6cUgqpWBw1W23OefCARSk+w4UWAuSMf8wCmEpIK8gSzcFBeo+Nq7K9RWojFCLzT1l4ZVsoDmAhwDmhQOA+nBwLEEBtnx5nr23DuVWxig2d4BkKJLTUN9XAQb0AaCqvPUIB7lCIru63r7NJn1lP0rkMMSnPoAZXpaIHd8HZdlYYh8qiKco4HCQxya7kyiZsSg8g3GAKF4mis3pUQAkT09/e+CaeHv2vRFyZCuIdalwtnIVOR+HCImiGLWX9xvLwamdzbM27lLTBqGCL6e0b+qkXBedVHemCtCsBnXwMsDFFr43Nm82tYq+CgJw0bDqAlCRm6IUAmoSatoWAJUmolIiIaG+ek+2bSrggA7wdJhy0WVLFzn7fQhxTdMoD2ylpHEfpM/E3Bx6QTJQoKJQZUMdpEBrwG0puQfYyJcQPZBLZMIwYFw1cRPKxx2rEkQA8xkzp7FR9kW55I96E8AIYMoTYNgTWXcTB6RKMoy7sFsPAVIrP3k0h9S5lCy2oGCX6i6Mw6YK171ZZQY4AAQpQgswSN0x2tgPcRASsaFOFO3bu1CPh6JIbgGgkIq2XaAFHRftiq/gekRw/wdRQXcQEdKLdF5YJectSAoOK3GKsQJAUPdHfAoAaa+VQoA0A27g37E+TgkDXF+RGyp59uPee3HAyz/WDhnB92ZMBKPEU465F4SAlKNSWAehIlWMipTEIkBU2KvfBax68dpmTB1niUuirPr9swXyipYpZkzoQO8HyD6GQ7RcFwLi1LVxHHu8Iqc8+BkpKUkQgonOWi/VmA45vSjtFTPmCwjbzffoBlzswFURQsxRN4B5N26Qd4lCkNo5AtBvBNAqlPGgAuAk3Bk60AgwEAGiP2t/kkrpuNR2cgHIBSIAXiSJL8+AVGNSU2qiFTGiCBlZ+U8TJdXAfRiDmlwHsjLGoIDPLOIAvOUgkiIT0K+PezfIa5KLqxoHwK7DBRAz/oCP9KrgGIniusZQ0qlOFy9eawYAhZTZKm2XG0OxB/48y4rqUfyW4tlEgvRxI0WENvBs6ON9AKYDsABn+x3IHAfwFvguF8IAQKaylnWglLy7msO2irDVGyLCI4sICb3nWn6WPqYNm69IDO5pN04KvZ5+/TzAVfVmCCTX9/723Wn2zWeref7JoWY8RuBe8eU9SY2eAMAdhVo5E4LQD7LuMGrEIebBlagZFQ9WTRxFBGpHAcBrKJ7+1GcfsHquqUgqRXiJvBEwsPfoCdcBMo65Jo9uot4GVHmMOwF7In/K6QUQASSAvo3nRt0j/XLeMX4UJdUFYFaFAy0c0mUsBa39gEsavjsVdwGpIAtGHNn9ApXOQF7MJCbv9JlyXC80CgB8Hz54yhYBrKtgvAFw+6IrE23Hxmb3LMdC0r31xmvO3RLKOtAGASPSVcRlgBSKkArKRFdk4bSps4jPwYFHVM+EiVPc663n+wlQViRYG2QrdDlAsw/P3Ck3n8+YM9+6udYl9FKkQrxtpPxzDiWgkyeOw4Fy2l5/6Tm7csUSu+qyS5i/mp3DIyAo3Hbtw31H1NyGzUQMSnEJ2SbXTyJ9B0M8rMWlvBcIbV9KTr25nxpLivXrkftDsAHPhcBwF4MGICq1qa6Pntl+noEAvp/mYo0DkSR/kgAJD8AFkEI3FnMaY78FMnAb8W8zyKAXcBbH9auoLGHuHgO5yc/uwSHYWm++rDeTc7JQEYfak0SoaK5qYm7IGZtt199wDVNkj1ubeulb6OtodoR5Ma6qSy+5nOcAnBShwdFjRQ6s8UGROw6COxqi8n8/8UvGVYAtWrjAEXha/9RnohL6OubrI6xfnTjLulhXA1ljKhk3ilaKS0514/vRO9PsJy/WuPVKU10wQFwlamvlnuvPikCswwWqeC0RLeNR+EMRAObR98C60okrSnO/+rak3J0/H/cJoNEQwLMHBII3z2o34yAO8EdRVkfyjzF+IclR4k8kHnPrlq2orytcj42iQgRyiqSXi1J/V+RLHVF8qbjc5DDZRc/M8YouR56GQOoIXDxaeBJCGzCIexrAXOEFsNXOWqd5wYe5Rdn3UtIqSkQk448fSP9jAkQuRwnbBC4xlrxxYMXhJlF/lhxakWQSQZuxPEAg6/lPgshmTpAOxJtBJBdIkEhORBa8eZZa1lnmizZF3vHMhDE3DqJyHgaEagcc7q+H9OA58hzyYv+BAhvxSOXpBp4JeBLG5OjJONcg7ssgRZoA2TOymFd5T7XcuyjcR3MmkFufFg2430epdDWxNXSOBETbSQCvDuKNBFK3ttXbopljDTMl8TATXITMtIeXWu2b9PJA0ioKvqm+DYCO8mUvXBIqLvaOhUSE2PTrYq4YAjQtZ76qs0uvWgiwrvjGTAfQJhOpFEA31XO/Xu0I4FV3Ur7MT+3jexTSdRAICC8RSyDPYoiiuQ4Uo7xOp6A9jigjAMI+3D/0iHVBfLQBbJYRf6dxPR6w35v5aRR9Bz78LkGI1twqyIiX33ydfodae/yfv2tRk3qsZnMn/W/RbmzJWXSYboCZ7F30euqJ8QtgzY9h3QtWnj7XvoM1oAMCXWBjFdaKMJYCQr54tpiL+gbtDBetqy/KeiGSBiIZ8xBIVYXNuLuSAZGZqzAWffeOMZAqVZZP+XjLQABzag9RqaN4Zk87l6k3zsC2JpxkXFt/CKIfrKu2ZDo2fChT37+j1h771HzbvHabzZ07RmJ7m0U5ezwOnzCvYKs4cRwSpNhS48Jt/7Z8t/dJiM4g+szftucXQq7RU9RAnFctUamM5YmZ7HkT2dNA0PlTfjzQi1gCBdIQc38HzthK3Hb+RHT9ywsH7ZLxITZ63gq7/RevGjUVJuro8/Pi7YtZvhY41G0PP9doC5el2aL4sdbBnFng22UH6YdpP+PlxoFnZLeVUn5Nmg6BZSz1PEeR0VE4w0NwL5+xU1V9rqOmnXkqOTmKa9Rk48nmmpqOkKKlitg2oq00nxFpGwGonMiYXDBjipWw9+7AGXWSfqCx9HnJpbAfBb7Wca3FOcQf1TD3yJkxiphcOQJaWA+nsYasXrPGpuCw9GTS6mQey2HP38tafAJRkcDme394kxWtOePWbEVaDvC+diDi6gOkDkQRX8q+6LMQBhvpG9H6LGJFfR9HIHMFbMdC5tYyLk8VFbko0bE4LpLZa9VTeB8dyz588yabtyCX8drNvAjhCpnQWENUJiShXLuKBvSBMG1jPpi3YJGVlJ2xtWs3WwoOd3/mk8X0Kyq6U7FLRfTv7FJ8JnPgnDlzGPfB7MfaiR/chQtwqRURtXkIodUVl13u9hDaU+o9ZmSku/6k1ZBBrcyHk5hPx+SMceIS6TrUkdTO2NdeQ2XqcjwqXlAkucb9gcNHcfRMsJ0HDtt+zm7dzMspREc14LD4+T+ejd99eU+4bd+22bkhLsUF1MW8cmDbenoNT9pnPvMgz2oOz2c9JF0re61mKywqw3WNSIlx2IvDniMikbK4meS85bWnE3n4HlFSuscPP/xFW7f+Pa55vuvxUp/GaKIbd+zY4YQ7uicivhYsmA/JgjMcN/XhI0eI2mxwZ6zlSxdbHSTNAvYqQRAhImUOcB2rcQsqUit9VI7lF56CHK+lA3KO2zvV87Xp7I1PQ/DqHNTK3CGXWzvzSBhEc/6/TbPM+3a48SZHvGIUE9h/ydknl+0Rfr6c55cQ1SzhzcSJEyHH8rn2E11puSJn9b3lpJaQKJAHXe7sZp4J7c0V8dWIK8YLsl33QaSIOjoCFPUqp7OeN/baIjgc8aETgv7MDXViHcU0Ku5KBIgne3BHgOiplMldPSABLv4qMizVHvz0YxC2Eu+Es65xP+gHU5+OitM/jGC5QID8OYDPf+9zLhAg/73r9R8/+1wA9/l99//3v/qTvT4XCJDzA6gvOED+2h0wn/QMcX7j6y/x6v/GCJCs+6eMrKRTIgLgf37eVDtdVGib1q+1aePH2mgA2zCAkEgAER0gFlFimRgNWASAKwXjCJEsjcQ1dKNw3EmsSToq7BjAinxcFac5uD74uc+h3mwDfO+2p371JCr5OKtr9aD4dhCiJIs83M22+NKLzY/vfwYlTQMbxQEyjRoBcJcvKAAAIABJREFUWasB2xXlkkw8jwckh0JrWlQS59nqFDYpKIhOELVxUlmzKAfDUDrFqBAdYC8WMFaOjIP/kmdJn1rvDkt+AHflJYUcHhMsBtA7koz1TkDZfAiQUD4WTxzJSlSEHW2NbBgVyVDl7MLeRGLs2X3QfvzYbPvGE5SbA25MnDyVA8YJQKmTrneiG0B2DEotxfgcO1ZgoylD9SIzNycLS/iR/RSgj4b0ANzhoJ8alwIgFGc7KHSVcl2xKwtwzNSzwS7lMBSH6vo0ZdI52aPdYVMKXJEKUtPfe3WCvb25F7VwPUA6gDggqGKqQokUGAbYPXk8HzBuCjEAYdaN80DxVYooGQJsdgdBgPZN2OJnEpMSFBTlbOJvrn6XA2SuU39eddXl/LuUSAD0vqj+AXO8QY982PTXQUq1oMKuRu2mKJMmOUY4dKXRDyHCxgdQKJkYkEEOJ7wYYrMA8dWfwbsUAaJN+xCkCIJaiA5yuHFveDB+wiBAugA6uyFQOiADpLptwj0xxKEtGADAg/29ekIGkS66okWs3YquSE8N42CrzT+Ok+AIYiIYP5AkPsRoFFY0OjVtIkpEb8iP6jO1jliLjw8gSqmH9+vvIlg8iQ/S65b7QzFZAuzDcS6gC4YEQUGs7g9AQN1X5csPEpE2YfwoG3dFmp3ZRqE711VAnA6zch+odyCa++fF509D4azeDx2qVazozZ/nAOwpt1cxQ8Mq6uUA7w8or1iCfvXdcPhUtI46QAIAkKRk60LJdpyDnJ4FRa154U5RhIIOVnJNqb9Aamxd4DAO810AAinEKel1HIN8UXa1i8HSz+CZEPGTNXmiVdEVokgFkXY5HJwPo8bXx6Vai+OwWQSYoENZNodBd2BC0T3EQXEE0LiXGKw6lIOtKP72HT0GMOLhiI54gFR/DqOKQUvCoRAFaNDN4VfNLlKhK7ZI/UE6ywUQFyY1o9T6XVzHSA6D4YBaesbVCSLgVi6QLp43RWEJENP1TneRXwABRKkpviqB11tBhIVIBkU/1AIAq4C3lvlE90MFla4nUmXxXGv1qAQAjrWjlFT0ke6fPq7n+jv3pNvXf43aGRBCykoRj0E4O7oAMgTExOC+GUOsycZ33rLbb70VdXCFU8srLsqf+6u5r45n+Mknn7THvvyYc5b4AsoqZk+gTh0uqqNFFQ6MuPX6a7j3kIsAmR48L55cjw4O6FLXK5JO7iKByXJhSCkcyHUd5Hk5SdlxCyrGHAgUf1xK/gDncnkVQKgGMm6AZZ0rSSSSgPLde3dZ3qxpqCAhMyKi7d13ATTIwb4I4sYjIN+e+ukulJxTUJqOdaD42nfW2KUrljtAXICitxxQHMqlTvSGadGzcgznXWrKaMDUWuJqKMBGCaq4jjjmXV+izxKZm+oAzasBbQdQJB84VMA1jbLU0VnEbUCWo6jVvZ9JtNJFFIsWnShwkWAvP/drAI08u+aKy1yBtTfgcR1z1AZ6ivo5xBcBmg0MKgN9qSteL1fBNyrWYxRrF54iJo41wIt/H+DaqQdIBIgIQcV2uXvPGJALQCCR3DYiQIZ5b3IZKdain/Eix84fRmB96AC5nd6ISPp/kqIDLCc9BbcKUZA8q8889Qz3KA5CIgqFaRQECoQswGYKfT+xkKmxgOYVOPNCeT+BlFUfPnna1m3cSuRGoovbuPe+e/haxjbF6QNEBEUSy3d4/x5LheAJFLKIe0bz3p79R1z8xRLy+BWVKHfd66+96npAfPmzABYpa1OI6Ygl7qSQOUOxc4qIOnzkqFPZgspZNX1JXVyDIMClh29JsN+sI7pM6w6upkTiGeshwtV/o+vfzLjuB/SWo2MCJHkQzr9uyJuDBw5BoitDnevJ2NWap/cyBzBKpGERHTlSpmYjahiGAFcsXBbzgyLuRFYJgBNYdPDAfqeynYrSX5F+xwHt9L6kxFZBssioXcRKjnGRJJFObbvtIEpj1pbRAJVlzLs9yq/nPiampgMY+xElVc+cgUNIriueXUeAuOg2yGGeR2/GxvfvT7Av/rLC9UPpf8754wgQAGX6oSKZE0SAjADSRwBY6r77o/T2Hu6xONw9ysOPYqyFA9p6iHzhZ4iEFPkpclvEocqJw3gNcTgO/Fiv/PjeAzhAWstP0mtV6+JD62q6WcfSGL8VhhaB2NAQ82cOq2D/U1rDf0zrY8eHufiaNkDRwfY6e/CW5bgP6q2Kfoc6+kOqSHPyZt4sbvegH6fHhpgTfH2HbMW8CRYdNGJj6C9JuHGctb9LPCAiESnHw3AVKhkyBGV3c1MFpA1gXFQW4zfWapuLrZW5saZ2gGvZaFNnQXpBnPv48z74fdbM8bg7B+zFZ1e76L+v/uP9jINe27NzH/FMsZRPhwEWNuNYKSceqIc9SLCLOEobFQiYXEn0l4okIXS4Rg3sh4aJ3/EGAEwFHK5mj5HFOJ00dZorOz+hGBmIM0WNPv/KS/bTN75krYdQn0M2dfNxTdyvvPRbm8BYnEpB/BacIFWVZZZB7NAMBCSsRDbM3FuP0txLIDDPQwXX1Zf5PhTAXvuIWu5bTQ/ddO0RdIEwT8QToYTLqh9xTXYGboBD1eaP6OIXnx9vAxAgR8sgpgZ5Rsv7XLdJaFAvpA+bDeboHmLCSo6bJU0gTgehz+ZjFRCdkB0T6MOLToMIOWUP//1t9ounn8MRQ98akbOZzMUhrAO+njhPio8RmXfcZhJF6tXnb8cgB3YXtVv2RK5pE+4GWtAnx3vbpIwYxinuVsWLDougpouMnjAJPCqbB3BYz8BlR3F7UzddVVU249rb7PIfPWdDzFkx7GFuZkn/6oxE9icj9nRJgxXVDto9cyBN2Qs88MYmnEdmo3wjIenH2NHqPeq1Nq8uIlibUMLjoB3huQznPWekRCCigDxjDTzFnksOxKm5iRblh3I/gzHJfvSSlQutkfFUCimjPp4JyRGWlUJPBKSB1vUDdApNnDTRObrUqyYHpxx5vpCHqexjUthD9DNYKwGW5cbwYg3bRjSa3vvCRfNd34fWg/aOVlxLB+ym71xrr39rDXvZq5wboh33TAc/56WXXmbOyHJF1jsoHxfRMRaSRQp97Q3kqvBijlgK6aBfdaz/2jvtJZJLQPwoBAKRUcnMFhE4F0og3LLYT9OFiCNKXWEtKO19ICADIbl1HjrFnljuxsTkDAQsm9jLxBPzNZX1KoW95RCigEIXxTRt5ixLgfz46te/YY+yZxAh8zJj+uabbrCN760jErXbLr5omW2j82/ZsmX2zrvrbCrfJxkC5DCvLZXrc8cdX7RfPfFPDuAWsL5mzdt2w4032dNPP4NLb6ztP3DQFY9fyTVR9Kvcjvv2H3Kl7M3s6VvYz+XNnkc3VxSu9oOQGghqWAtf+P58dy1ePBANObWfuD9IG5akmTjFp+K+28g6tmDhUoQnQ7zHjZzvIjnHNTnRmuaOCojHMOamUMhyOUD0Xzh/1r50OVGH27dBNrAn0DpcTU/PBIgE7en8OTfIhaPOH3VyTKIfTaSAnMovv/SS5RL3u4R7nyzinllcHWlpnFXVW7dn926OJ8T+QtLGaN4kanDfwSP8WyDE+mx6NnCX8/3LyivdWEslfvgEkYoii9rX3GCZn9rm1lDFKMplmcG9EWmgHqkaBGx1uNzkllbcleJnRXLkE804AReSHI06b4k0S0GwJDJE/R9ax3r4Gl/muiHmTvV2aE0K4mvVHaLeLBEfvwc3+diwCBBHzP9fEkTqay+IDq01HkSFenjwvegTPEvfe9vRpy76PQLyxJYrOLvRi8WcFh2RACnNOZz9cwBnXbmZ9esCAfI/DxhdIEDO75p+sgD/+b32P+erz/f9nevrP14AlXlJKsWPcICc6+efywFyrvd3ro9rHv2oXxccIB89Si84QP6cp/jj+5xzPT8f30/+c7/z3xgB8plXHxvJIKKj5NhRB+ycJL5kiCz4Lz/8Oduy4T0HgudhCRaokUrswuTsZBthU96FIjcU4NkLhW8TaliVF3tx4JdSr7isFNXNDJvFhlOHj9PEWb3x2htsu4KssqbP5i+/zD51gygNsyl3vGmXX3+dVUMA6NBzrKDQHchPo25MYAM7inirVr5HBwCVYmSCArpRdiWcVeOg2BQ4n0y+9jEKXhV1o9LkdgASsEKIE0Czny+yyf9I3jAgYQAHvoRQL1sIyLZz606s3aFWiyW5GODlpuuvxj2RzQEeEoMc9lYA1gjytH0BjQ5ySFOG/ZPfXWSPoxBP47DehQp++659OEKqLA4lsj8qJln4lYOv+JA0ooYqy3GATM5FqdjsiJBlRKWcOnrK5VwrYkvxSFK/r1ixwm2EpXILB0CqQ7kdL0BK6iOIAXWBhLCxlrPiuktjcW0QKQWQm51F9AzAfSvAirKIRYikAGJJeSvSwUeqcRaEPsBkKeflMNm1azdqS1m841A9e9srr6zGQZFAXFCpfeGhBwGKIJqaiBsCWFXsDhwBaT19kEeluAyGrRFXghf3QcDgFIArgSJlfK1UxGFSfgNsqP9DebyRvBcBw90AyIo2EQEywAEEuTjKzS7IEWpniXoK5ADQzoGzg4NMCIRFG0DXMNdXfoVBXEYjqGUF/nYSd9UGEQJ3wuGHfHTelx9kjAcE2HEO8p4A154hsbanoNQVicanhHGY8nXqWfAJgEpKtquGKd/1p+A+0jk/fOVYIT7MC9WoNyCzK/KGVJLrQy4Of9wCIkKGnWOiD5AojMNzpsVM97MzezjUMN500JZ1X4f0s4c2b5T3swDn4x05UYYCNxm1X7ZAQw5SvdybBtSNIkHC+f6KwGqBGBBAEw8ApvfUwfVpQQnci0K1E8Bbpdhtil1RRBc/M1DxVBAgpSpTBEiSw0FRXfpPvRsq7zxJMbMiz/TcCNgV2DgPx44Hn7P1gw9cRrFAk3G8rkMckgUyCgpMo0T9JIWVOiimCMREUS0FtaLUQO8hqlp5XlvpxOnjupc79XUQJOZ4gMthIp3GQN7JaaLDK0gzzyMRRb9zZ4i4UJRAAop5OWj0PobYFUkd2cv1KOVgeoYDZCIdHury0J9FbgjEVvl5OJ+v1ynAWqdiH/5dhIIisnJRklbIdYHCUD0BikmS80Vgt4f6VnTdGCM+XCsduJsh3sL4XEUz6HvotfzDLbH2zy81OgeLYnNCIJsEtihaLzUm3OIAd3Z+sN5W3X47JJUfvTtvQhhcBHHV6pSmOsz+7Gc/s/vv/7SL7hpkrAu8dE4UrtNprlsJ0VyfuXsVxCSRZzgm1DPiDejaiZpSavY+SGARRDo0y+Gl51C/twJWHC+rtTbU5OOYq3r4+tEUy3br/rhNqSfApSIXOh2okEGcXjsusdN0AlxBb0Q746uoqApyt47S2emWOLrVXnr6MMrTWS6yrJv5YQOgyw3XX8uc0gjgQ4Y9RHY0wEoDBGk0Tqam5np3qO8gku7I4eOWkZ7N2E635557wWbPnePi2aRqHYAw9Gd+baS4vYQ50s8/xIqZa+MAbnoUTQPZOB/AfCzRH8N0M5VAgrzywm/sEkqNA7lPyoTvYN6pRgnfDtG25t0NrjR4zoyJdG7MwX3QixL4XZtMJMrxUyUopGn4BakbEcggp4eUr4ynYQHpjBERISKARejKKaEIDMWujTA/qkBbKlCNA7cBcY4BXdGzEVirH8uxW39S6eL5UmMZf5AUkQDbqUS+HNp7wLYQv6irfxHkRATxeyqeHpWeZFHEnfThLDxGnrw/32sWYFFhcZW9+NpqN7dorrj40hVEOGYCYuJoInNnsBtQmAL6HpFfqGJ7ccCJQIqIogOLNXEsz1g0Cmy5JXZDDih6St0Net3Kf1dUXxIOjyxI7X0QFU2McT1X6tlp43p6h0Q6siAcAmI7oobvPTLNrcO/eVdujiZHcslVotL7Wu65YqmkvpXoYAjiRK69yrJK7qfu0WQX29jMezx8+BDuy2xIf/qleGZEuPdBqGnuj2EcSY2tuJMguoyUby+1q2JCNHY1N+reNDDv9/A1s2bMtGCAQMUbaU0cP368e38COItr1O7kAZiZYwch/fRMiQCJYN70weVyknVKRbN+gEv+6q7hdWjL5pw9PMcKuvrBfSjg/4AAOZvKe7YEXc4FP+aLQAgZvI44I4YQR4RYuMpAiM+MoAfCFwdYovqMmJOHFdvHe9FcLsFBJ+tbH87JLtbtBJxrgTzHoI6w/kRQIqoIGsTpCMnUCTlw/FgTa1GiFZw8Y9SAWEgsWfmshyolHsS9UlzeikLZn/kuyrmXhttq7As3L7Om8uNWBLgOtofan7EaHWpVg3RF0Z/mRTRkZkaczRqXaKPig23CPdPshU/90G5eda+99dYaB9BpTyMnTzsuK1/fAUivBsgvxhX32HwVt1bAHESMJA9NRk4ybgLU08SwySGWCugtwm/r+3vY15XY7bddjAK9DgduvY3PncwzOuQ6W/KPHgQQPG3pSbm2kA4P+HvEJYCH5NIXEf1VB9k/gsAhg3EqxbhIaEXi3Aax3Mhaun//Puf6S0Kx7cVYm3pVtP30q2sobE+xJXw/xVkF4PYqOl7IvQlxvRSlOJFqcLikse7OmzaNYnAoLkjlxrJyC+AHyGnawxwicYVnG+OTPUETz3ptLy7CllCcIOybAiVR6LcMyEvpIrYfqIekMPvHq9MstL8TN0S7nagfsIM4IsIA84OC6XchCimAYvH2BsQBFGHvLqKviaixNTsqudZmy2dn2O5NZXYp5JFfUpC98cEemzYrjK62bNYTP/bUCBbCcHH0tBJFe9hymVNPQ1wcLjhpQ8GMSQDlri4EGsz7mcwt41Nxq/RUu31JVR1uNApj6kuGDUOPtZJHlTc7G/A0BACeyM/uYdtR1WXf3YdDmveziGyvZfSHfDovmffZZ4fTxtiPX9ps9150g728bp29UE15MzaRSTxX45knDuKkHpVKGXzmVDtRVm+/hcBX5FU2EV4Ts5NY39qZA1rs3aqv//4E9ZNbX7RRMQDDRALNnkekE8B63t/N+/3Hd399tVuLJFQoKS0H+J7shEAePHe79uAoVyQZT6S68dLSUx1BIVeFyImjxOMWQKDXsy7NnjkdAq+O6L0FVkMMUjH7nSu+dpVVv6MesAhHRHR09uAq2O1EMKPYl4xCjNTF+UVEg0QkmbgSNNc/85tncM6mug4Q7VEUvSVXnWKyJGKZxRoZQNdKSHimA5K9vTtt9Dh6Q1q5DxAa6hfqJ15xmL3qEM+wnMk76aBYv2GLLb1oJfcBEpifHx7BHg2RTxFj8qJLVuKcP4ZT4aSLlY2C4JnGuP3gg/dtHvvH1W+84tzdC+bOtp//24/tzjvvtDW44q697nrW6feYa7Pd/H/xxXfb228/4a6vczdA0MyaNZszSzPfayN9HYcgKr/mImv9ECic5vlksaTfZBfXPQCXbYTl0uN15Pgp1qcy2wUJMmH6dObTIPv+Z1Ptrh8Wsq4y56bG2Sg6XTrqq7luo5g7cDyPGWfbduxBWLUdR+MEhCs44hCXye3ayNqTRXSXnFyHOK9JJOTLNZdA6JKLL3EOe4Fp6m7TnK7OlaOci9IgHbSObXj/feJTUxgHuF3Yf7Xwfo5x7+W0lfO2BCdKB/Ps4gXz3LOvvbUK7TWeKllrtM7F00vy7nsfuP3CLFw+cocVnSjE8TPbJQ68x/WRS2YU64miwjrevtFyH9zLGkq/lIQvjAmRRoppTGFfvJvzk8j5M/Qhaf+sM9CxY8e47+xRGb8i8qXw0R6pnPVY65zcjN2K35PzlEmHI5sbeyKrtC4NCVWUTZFfcqI6kNDZPESEiK7QCsZfFXXF+NIaduzpvP+EWEy+5wPOX/2QsvGcv7zt0/d+CYEO+2ychF4euBGJ6e1SOcgFAuTPRXv+2593gQD5b1+yP/qCcwHc5/fdP/mvPt/3d66v/3gB1AsEyPld3wsOkAsOkI+eg85vfP0l5re/MQLk/pe/PBIFcL6JzopkQPdsDm5ZaShc2Si2A6xvfn+DPXDfpwC7DlpGQpTNmzQKVX4vB5Amom4S2HMSh0QEkNTWJ9mQqti1iU3pwkWLHDjpg4p3AOD8Rz/6dzbbqK29Y+zaW+62L3+LDTm586/9IM9W/ayG6IWzkQSVqHIGsVFXAIQmEOWShQqtis2mYhLiULjGRrJ942BSwwZ3OiDZ5g82AwaOc4SJCpbrOOQ2Azj2sfH0RblV8sQSm/2dYgd82mCXjc+Mo2x3in2w/n1UW/RWYJduB7Rfumgehc/xgOptAPfBbqMdrl4HwAIBijrMC4D96Tdm2zMbyOPHUl1SXm0bNm1D+ZzC98dqzAa4E+B0IpEuwyiVfSFcEhNQsaO+DgU0q0TBHObHIQSgTjnlnQDDOkgIXA5Hba7cdwGvOsyLTBjFvVAEliJw4snFlaIxCiV8M+CX1LpSpyuuS90U729Y58CnUajmhgEY1cGhaBfFK3Wj7NNBQyXoNQC/yuP3pbQ+JDSaPOV3+LwQO86h4Jvck0EA7Noa1Kuo3ZXrDYJE30EtBE4+gB2lpSjwRnifXoDD0+gKEHQkG7ccKcp7V29Jv4AvfqZyl0PVvcDhQcmzIkDaAMzC2Py3NlNCCqDWSwxCCge/Ng607Srpw6qhqCVv7otUTT1EWvUTsi2woqULxSOgegeHydgI8r45iOow5MU9KqkCxMnGil6Hq6f0jJXUoqwHswoNU1SEdPHEHfG74uEjIyFdcHaoRFjFqSJx5BQJBLjz4HqCkjoiQeWNIkAEmCtuYQRixNOX0mGKNQXCR08kZugA8RccYvq5zocAAQdQA4pwSOZ6SJEtBfJpVLfKFdYRR6XFQ4Dy9ajVdI9i+D66Nl04H3wAuYKIh1FESQNKs15Ig3o6IdohQ0QGRgB8niCWQX0LUsllcHg/AUAhsEBxL4p+Ufm0ukfkQDkN4FbPPVcBtDow5CjI44Atd4PA0hQOeXGMKymrZeGfymtUvIIiZ04xHmTjj+Iw2st9EUigmC4eAusFOJZqsAwgvZz/IgEDm4jCGUdURBiq4gzKKRkEjhTSwVORcUwBtubtd8i/znEK7iQUcnpW1Q8Sxs+JwAGyZdt2pwaWclLRESrOPI5TRe4QASZ1vE7F6yQQfePL+w3n6xT5EwZRorgKgeYHiSZIJx6vlIgDHSrVF6B5SOSGYntCAX4FdBfjRjnD18p1IoePCBDFbX311lj7+jOofnHayL0mMFdq+S6I4LFpSRY80IGy2tcVZRbx2rwgJePUX8Az7MeY8eNnPfnkU3bppSsdgF2N6loOg2PHjrs8/3pIDLm/br/xGsugH6kf4lLs3LDKtxnzbTwPPQx2OX4GFJWjviXiPUIVR8R81T4AWahcew6y0ygN9wVMGebr1QESDNB0ACdeB+S0lJ8iwMIA5EOJHjlZfAKw/VLAnU6ytk/bjEUhtvN9yFW+dhpAtt6r+iBeQWl9CeBCAO+lk4cljOdLh38NSj0zTZCjih5TB8jGD7bhRKHUFyJc6nK5jk4T9ae5VvnauueNOMaaKC5pI7uuhWvsybx2BLJ91S03Mrf00lUw1ZrrquzE0UN2AsWwYooeJB5jhLlG6tQtO/dDnjHCmTNff+1le/Jn/+Lcdb2QRK++sdoBHCeKy516tZnnRP0Ww8QY9QKCiwQRweHJPREhIwVpEM+mXEFyyIgUUARWMO9RjiAB5ipB/48EiCDRtx4ba595mngdj26ckQk4QHyJrYKEBGRZv3Ydz8tJBxBPmTqRaItwIiOJboS08mY+9eL+FQHsxBGX2E9Z8Wtvr3PrmSJmlgDq9UN4zJkx1TmCFJvVRBdVMHOOnj/1YQUGh7usdVdCzn0alUmpNapTR9BxraVQ1TPRDKhcLBUq7oQ58xcQ9VKJs6/OdUjIUaT4l2YIlTjckwJp5AbQM6rv8ZV7s93u6Zl3IDZ5lqW8FhAo8k/uDa25sYzJGvp/VEyviJBJOMl6ABM7KUsvxQ2gAvBsyJx4ukMUn6WS5x6eG81vIgtrWbOjWD+0juoglwIJ6vp8+Bn6eyj3QZ9XB0EQT7+P7oUvBIzKWzXfqi/EJzzLkbrqcypmjzCIKyaAdVqZ9l4A4o24OhW9oj4YgW2KBtQcrDla71ldVP8VAcIAE+rEmgfhCQkZBbgVjJtCe4aIUO5FBKROX5slkJ/kx4ybCFkQAEA/wrPqr++tUin1zchqyLPSzzX0Zk3oxwHXgdI7iLnIj3m/pbyISLRh1scBwLoG+oqirQEypLGLvhrAyFNneB+QLfEQwsdwQHR2QuZQpZXOXBEbMGxL6ZVoO32KDg+cOby8AgTzg3THNPvHWinPWmBksE2ZAEFPlNWkUbGWe9c0K31iM2sZ8Sw4wwQ0DvBslZdUOQdIZCSRpLzn9jZP90zEpej5PM4cFIwSvNGS2C/NAIAtKYew5721t5+xy+geaOJ1BkHYRQGm79i2iUhSnCKeOBNxocnJerLoCPNjpY3LmkiE6iJIwR72BmdY53oAQ4/hRvC3CAjEaBTyBSdRYDPXy6V19VVXOrHNKf4TCKn7uPjuHFv7qxM8oy0UKM/HOenBPRdhXMcs5OmcN1o/TxQeAwBs5LmEnCMWKYB7omveyTPgzVpaoevJ5xHMacgaXFxgE/eoEk1GSR37M9wpTV4izIctizlTROx7exrsrqtH29zgNovC7dDS6Wm7TrbZMYGKkSFcpw6bOT7c0oi1asWRU99C2fBQsB3uHLD1RzsNrQQxV4HWWNRtt1x7la07sokIrTbmHIk4Qm3amEy7aC6dSzUlloHASL0lI8zv+3fsxxXcZtMhe04xXw+wz85gnR3BdZgVB7nRWOSI25NlbZBtLMs1RqdUJNexxUUgDg35QUbJ3RZv33pmu73Ovke7wJvTE+yiOF9bkeZvzb1tVj9rkX3/t+/SdXeVfeWXz1gNJkJMpzaT4vJREHjdA40WQxzqHYuvsK0zPxb7AAAgAElEQVT7CuyFwmKDarYYxl52spdFh/raz/c/andM/CakQiiukQy7/1dX/aeT2FvfeN8RB0vyJlrMtcw//Nr7+Ps4Lwrpp1jgIgv72A8ehXxTtJ0cIXv37Sd6KsVWXn4ZzsV1xGktsH0nS9z+JYj1WU7tOM4bCXFR7D3bbcIdU6zitZPOTSRFfy1uhIEhT3tvwybGli9OcBzuNRW2bMUyp+aX+0P9DTGsWz6sd/v27aV3rJFOqqvd/rYHgLq4pNiR4HKEtGMrnjrtItcdtWvXevv05++21toi1qMB5js/1usBXKH09jG2h3g4j+SfhLhOxD2Rb1OmzWS/HQSmzV6YoTdhyjSrx/Hy1tr3EKQEQGYO2nwEUoolnYLj4dvf/BruyEUWzTg8jiBrEaS/HHIpOOJFiEoApjlR/z1FB8iXv/xlnplTrq9r9erVtmrVKudE+MEPfujmvn/50Y84W7AXwtmtovDZM+fYfqIla2oacHFnQVAm2p4DR2wNZeExEOjzli239Xze09/Ms+l3vmaXXXM1e+5ASw2F3CGmURGkyopVr0Y9+5JCXJh69oeYR+XAbEAkE8/3kTP+EET11u07HKmhvakiLOfNm+8IjRJITzmCg3jORX5MmjzFzdu1rEuKuxpkbZhDh6Qiq2Ih4k/SmVLLunUZe5kI4jmhhZ3Q6wTXJoOzj/bD2suFsh9oZS+VO2GyteDUfOnV12wp1zOKc00c+5xYRHQHcT1XcG7U/fRj393FulT05GJLvm2DTWIvLPGS4tXUHSfyXeRUI3O5ImO1NhWx51RsWRPJBd7s3dv4dwmNvBVFK5cHY1zCNjmXFFPmx3rhydlWIgyJFjTW5NpWNKyjOCA89H7lPj/x1Fn3zZ/6Nf6enXx/RfCKjiQ6y+k2IBE1uw0G4DCkjzA8w667+m6IFxx/fV6spXJE6vMvOEA+LqjoAgFyflf2XAD/+X33T/6rz/f9nevrP14A9QIBcn7X9wIBcoEA+eg56PzG119ifvsbI0CirsscWUR29yjcH7lkGh/evxdVPpEX5JMPsfHb+P56y0QFo4Ppz//1cbtt5SIrK8y3Vfc8jDq4mkOxJ5brd1x591FArKioUBwNy5wKXhnuoZTlVVB2XVCAG2LGInv6+bctZ1KevQHhUkJeczK29E0/mmuzvrzXWY8FdJ5iM62CxFiUhlLQCCjNRO2uSx9MHkE/B6lQNpBxAKsnUU/NmjHLtlP4p/JfRd+0AWZJ/SsLdv/6O+3m36hPYAgApsxmjEu3RCJHKojikPtAipxjR4/wvcJt3qzpNnP6BMBgysTZqJcWl/L3mZAxFDgmpNoHZAY//uhE+/mbrSjExgJk7rXDlNNmjM7h+6MwZAMssFlkgGKkBge6AI9SAPq7cKlQts3BYKibEm+U81XEPE0l6mH3nj0OiNfmWVEfaZBPHRSKn6mqIBolHEWqr4vikZI2UsAiYO2IU7VzaABkkhOkC/v/mWpy8Lmey7D4q5tA+djaZLNTdwczbdgPkCWsYsUe9WoAuKhTQwWG6tTYh+Jy0ZKFKMMnO1DVFyXpIMCaF6cTRZgp1uJdulfGTJri8v1l/w7DaRCuuC0A0kgOv/0cGFU46cVGXqXQinaSMlaWbQGbHWz443kPZ+gPUXdGNwcUPw4LnnxOlEqiOZQOo6BtpdCV5BG9dIgIf4BC6AsOlcXkfQwTyVbfQDQJ3E4MXSW8VEdAHad41Tcy2bog2bYfPmH7ilHd8is11QcFMgrpIaKFUHwpApdzFKA2ai1Ij1AAWdnCpYwLQumqFxtA/4EIEHWIyNUUwnuUO0kF6TEJch+ofyIE8irDwsdIV2l25P1aAAcivvi8SUsTfj8TndoDaMaBXodQxcroerQC8KvgWg4W5YgLOPNTpj5KOCoQXWxDI8SHp0AzFc5DWqWq8JnrKXeTiDMRHp0QHuOJDRDRoUOTDk9yroiwGZOb60ibncQ9+HOgFEE5CjdHNFn+AhDkLhAxJXBTgFUzB059XJE6ImqkaHN2UoGG/CxP3tcgucwDit9ByaYD+6GCE8RitKG0IxIMkjKdsZtHWeZAL0pYXqfe8ykOuJ0oz6XS5tU55aVK2hVdddatRQ44bg05bOREquH5jeS5zyAKZQsH8Gj+XISiUSXnen8q9o4GHAmSc0ZOJwHXAJ8RfE8pCdWjob4DHZ7l/HDKb96P5hKRgBlp6ag6d7j4DUUeRQJkDkIeiBTR71LbfXNVon33RUWKQLwRjSVSSwSlHCCT0mKt8XQpc0OxzYBk6uM6pgLk+uhzIYfkAFmN0lqky2V0MTQQZxPP+zpAYauiJQZ5fqt59m+65gqLh5zwNpg9ALxG3rdU3n2wBgKwA4nXKQV8SSWqrQ8QWcW+rW3EeUGg9gD+x8XJjVELsUZXEFFFfupSgQg8RQ43YT2AO5SWy/nD2E4gjuw0CllFPowHEPDm/mVPGrJ3Xily4089H4oeUtyViJA333jd7vvM/fxMikt5vhQBojHjg2sjgOJiHw7y3cTSMUvYXuIB586lkJaSbUUO+cqx4vpzUNEDTFdDlBeeLAMoSbIsYpQKyovtLSLEbiBubxZkAbUGdPzUASJ72LvvvO3izZYuI57L29+RaydLUBwD2DYS3STF+T997UtEzngxf1KKC+GxA5VteHS8FZVXkfAE6I3D4Dgq1mBAIqlqtRZ4cm1EhikmqhPgRs4glYNLASqiXFF1I3xc6ssPO0B00JADxHkDILneeDTHrv/BUaIhMwBSCy0+MsbG4k6MgVRQJNAB4kgUx7KCGMXEBKIbKZSvYw6fzDq6a9MHlsykk0RX1UhgOF1Fdfbjn/wUF8MYgJpwgJUpFsGcU3KqwOZMm2RhgGmrX3/VVixfbu9/sMmWcD2ATRxQNIz4oAsis4N1Um5B9Q+kQiIK0CtAidoI0DJ7zlzLB1hMSE5jLgBcAxBSBw/ifCL9QsH6fViTK9y7k2I1HqdhA25ERXs8dm+O/ej5CkitYLf2ivyTa0CRZZGMS28Wi1K5qxR5CEki0lhOuhr2AvuIW5sKmTaVSBt1BpUxfgPUvQX5qOdE0m4/frbcJKUQNVJbC0zyZp46yhqstUnOFhGwKlYXYamvDePabdmwwREyuXmQeBA9u7jewTg0u5iHYiF0CuVQZA2GyXY9MIrVC4Z4lNNH5Kx6YPSMaC1SPNcP7kuyh58oY95RB4gOdtxtx18wD2nsyP1DN4vir6LofhHI6TnQbjFBnhSRB+P+SSIKi54EORHkTmNNFCE6HhK4jWs5jAggjGvrzbPdifpcrg9v5pJhxCG9rTi//EIADbnmLB8RkNDF1cQ2AnIXlA/Y+OkpkIXdrhy8nL9nZwVYFO9l+cwJ5l1PVE93M/MXYB1C7iqMcIXUSMVOyTY/wEh/Xi+4vAUP1tut/3yFbfyHX9tCena27T7klN51vDap0wf71KXUw7wY6KLWOtu9mWtjLTAcEgABydbthayD4ZYzcRSu3Wrm43GAl0M48kqdIj2cbPk+CImEONZv/r2ylDJf5qZmwMYACOJDR7ZbIQDwp1d9BrIQYG6QyMiuFquk40jEZiukZgvihpzJM3AWVBLZhLM2I41ooam2ZctG3Gbhbi29+pG5tvk5IoeI6KGf3v38CBb/Hrl+IEEGWEObydWP4PrIseTPeNtJR0Mo6/cl115rg3Tp6HlHCWDtuC7bUa/7KwIPV5k4qyp6HSpw0UBvWBUOkKNE92gcLBkX5+b+bSfabf6kQLtrcqwNEwHU0ONpRfSt1HrF2FH6V/S545LZU4Arjs+AKB+OtV24UU8wZ/Xw+jburXHu0/EUYitqtLCxxPYer4XswJGKK0bc2dO/+DrRaKes6OBeK9yHq+ampQiM6iCXiDSiGKaR8cIk7IiRRPV81JRBQFZDDvlAnnlYTxsxTIyBpXPp6/IfAQwuR8iUjjAFEUpcmh2s7beH3ihwBMji+Ci7d/F0868+zHih/2LqXLv/n59iHxlqJ3CcthF/xdC1XPaXiVw2toGWzHi6cc4Sumk67Sc79lolIvKlU8NxU3sT59doh+zr9uZXtjFnQ6IBsPe011tWcji9evWs6fGO9K9j3xvEeMrg5yvWScTn/K8sd/uk2jcqeUZbXSfD5i3bmP+XuZgmPec7UdyPYu8/lzHswX7kYGGJc1lJ7NPV3gJR72kz75nivs/Q3k5cVccpFM9GLNDMWjpiH2zZQbzlIETjJMjyBPaRgwguQh2ZWqtnkhswf/58yLYk27Z9qwO9b7nlFhfppz1eEZ+nOSmBrw0OjrZNWw7zuiBbxuME6Wmy5RfN5n2zUaUUqBdCpY9o4KFBOin8Iu3Fl95yPXtZOeP4bwwOK6IRU6J4T/SRMG78cRFWQkAkZ4y2de9vgpi52M1TcgZob7+fHpBHvvA5zjj5xOWdZn33ceKIMxB6En3J2bFw4UJ77vnn7dFHH3Xz948gOuSYu/iSFfabZ561PZwvvvOd7/BsZbLHqCJ2aiP7lmmMSYgIdbexdm6TG574ur3ELI6wh4hPy7RKSPNjCNvKeR7W/mSF3fT4cbvysuU2b1ymHT6w3Z3tNiI+0z5lIo4LH75uCLtCEWuv3PDekDoBCCVycsfjrnnencu6dOBgrV160UXOgShyoIKfIQe13CpyvepsISLWxYAyL0u4MIr7KbGAeqj27doBAVJp1117DWS2J2emLNtOPJjiO1uZ50WSPfOb5ywGgmPZ8kuYQ7twqOxmDFBgTjRxBiI3CS1mEwM8xHqxk2J6pQwobvNN9m2tOEAir3mLazjBEWDaG4TjfJXLXb88eF1DEOQf9nVo/CgiVH9XEfofRqxofyoS5Oz/sy1iefJElCECRK4m7We1wdI+fYjzptzKxc8vc5877SHIKURS+v7aL4tkUTyjB2IwJ5RCUMdBkHMj8zkii0D2XV46FHJW8vEK5bzlT9xjhH3q7r9jskfk5c18zXMgcvcvRYD8/hD0J/7wX0Vw/blfc67P08c/BIv/EDT+ZAEm9hhnzTwXfv2JK3AugP+v/cJ90q//XOP7XK/vnASeK0g9O5/9V7/O+f3/9Jf+RW7t2aSEj+/XR1//v34C5KOvjFYyCcX+v17D/9ff//mPm3M9n+f/Ez7e76Ao0I/qEPt4f/q5v/u5ru8fftxhPJl3TR659uorHZCuvoZTx8lrd8XaE5y9WOBaFXnOixcttB0b3rEHbr7cxuJMqK5pBMyMpQvjlO0CZD1bgh1oc2ZNJfZpvMtM7ewg4oLM4GeefckyR4+jjDzZjhXXWERimq2hDK8WoD8B4qQRIPfAvy34T+9u6kP7XH+BYgukCpMCPNi7m8PHeAiCamdFDgTsyOVgeYgyPynBzxAjc4jMcyl7fdlQVz630q76GVE3KKWCULL1Np+2XDbCjZQy9vL62jlknUYNHwC4t2j+TJs8PscRIJyrHAjsDxDXhMIpidecj8ro61/Itn95sRayJoMNaiMHpjpeWyLRPafdoU6AUSSHdzkoZkAmHNyPzZyyunTU45mot0b6PbFul3HY2u6ih6Ss1YEngAPPdLpKFBtyorCAjTbgADb8eOK01BkRBKidQsxUF0C1Hxt/qW0VV6KooV4A0nqcFQ3Ej6k8/cPSamXMutxz2bK5FvWo3vV9pABPSsoki7cEp8Jo++0rZMnjLkhGZTqR0vYPc+xV5uond4Pys4lh2rN3v4u/UryIBo96ETI5gIipqCwrcUrebkAbXzb0wbK68zl9ANweGmh6n4Cr4RwoOjjsaCPYxrUXSdLHwTeMrxkAvAvl703VTRZMHFVvL0rZQS/irCBROFTVAgAP0rkit0WI9whuGm9iSAC/ASNPVdRZNU2cHWz0tx+tsBMQHVJ6ZmWFOhBL6t1+0KbQYHUa6CWPcEm8nNI5BMdPH+SFijR12AmGzPFVfrzU9xxIVZrtyzgbxrseAWhAQIlTRstVkEr2cDhxMR6xZGL87tfOt4v5GQDAfHzCAlAOfg01EYcEKDhC7I1cPW0cIAWWCzyXylmMVg//pkOU3B/q5+gCpBeQrgglRamoB8ML8LqOMaA4Mx2eVKSpw5MAfIH36reoh2iS8nkcz4nIkTZA3wAcI4qcmUG0gUBugbv9xLdIoS0luUiYeGJqBBAr19g5VaRo/t0vAaWK6vLTa+Ug24Ir6iTxV4o6yFRMHc4Rqb9TE2MBpSCbGNMiUA4RcyBQzIvDWzyuD2VAK5bGRbFwTXdyQA/FuSWwUo6PYMXGII/VQVhl4C1cEx2EFfMl18swp0iRhSI99D10WFbclesI4XV5cb3UK6KSbCkKpSIORl04mqxpFYXPnzOP6IdtLmZDgIvcT2djGXAO8F4VS/Ttu5LtG8+ecQSIelEG+Tep0xMh0lai1j1xeL8Dx6Q41HYgFQKoCTDlNF0koyGR3nl7LWlhgyhJrwVECaPotci9vg8o/e4EDVOvwl233mj9HS1Okchx2BogkPoAN0IA1EVQNKMO1fymZz0qJsIqUUTXEXFDnTVRGQmQQKFcmzoyqpPcHOCNgrEd0KcHYK8Y0sALx4SA7zEAsiqTDYVs0YFeTptDACdX35xrpfmeZFkHcl22E40226IgW2o56MuF1ghQmpU12r3vLuZn/T0zZzRxeIoG8wJc0z0IdS6QxYuWOTWlHCA1zEGjILU7GWtyqigCKwxwJSV1lG3bu89q2pv5twabmJPpwP4U3lsAc1kdxOlexkII8RkJkH2K44gl2nAQRaniLHQN1aW0dM4UQDlfssVjIFZK7ABqcv2MTg73vYDXzBQWzMeama/UCdEnFbjUndwvgTa+/Jti30SA9KAKF8Ai0lDPnwgQjVl1gGiRP7vNO0uAiAh649Ex9vh6EGeK58MAjWOIWWnjmsdDxNfwnCmusIgOrYsoua0oK8Llc70dO7TfRUYGQC7NmE8ePm6YvUdQUr/8qt226i7AmV2u0DY9NdGRIFF0hvR1ttp7a9+2zz3yiK19czXPDBEyADa1jJFErlcFhKXmTsWfBOFaUSmsYk9OA96JKBzDuvLrZ5+zmRAhAgKTIf3klBJZoM6qg6yPsTzrUqsqNlIATD7PSl5eHnF9FfaF21LdO//3l844IuSulcjV/8Ovl1e3cL+jHQmp7iTFZx1HnZvDehCLwlbPf3dnO/Mt4AtgtAgC56xgjXZOOK71WNS1Byk+VhyInrNYxo9Kz9WLofugsdfEuBNxpfen+av4DHM084WizQJ4tsAb6XsZYv6vJCZT8Yy4EHjW1H3iJeJWrkyI3kDmCnetmOc1d//wU2cJELn6dKeHXdYITxL2kVDmH0U3ko7IOsa+iCIqb89BiyAeKTZwxJIRS8RyT1iCmAsH2SMQtcfcVUO0TLTIcsaLD3OGJ2MORYdzgXSiHNbv7dyjYTIco6OTrKqmBbIBtybOifzidgN/twQEE5WKamKObG0fxBVqxtbBZlFmPhfQtXTHW0a1B/eM7gqA6ErA6qMsPV6QXU2AaxH0iIzNjLH0sEG7/KvLrOB/vU0GfCRFxMSK1hAtyWvzU8yXN2se4zIoGJIfUL25UU4oCDWqsgMB7g8dOe0i02bMm2KN7NOiYlMhLiC7KWCPYH2Mgsh747fP2P2fvYneo1K+XxzPF24Lnql2OjQGhxtdfN5Fcy6heFsihzZi9Kpc8fW+Q/kUvlMcHxZnsRk5VoirqIH1IyE5gRjD0RDZpS5C64ev/J29/uOdNh2BS8qobMYYxELJYWJpcADyvFYBnoYAwIZCeGt90pys9Wk/+1E9b/MAQweIBPJmXu3jeelnjPoQNTcEsSsir7YaAgriYsA70AqqPax+yNdO4G4SYZEm1yj/kWZlkzIDbNW4KBtqrrYWnyA7XkcMpA+kK+KRcNxBdcd67arxdH/ghgiOgeTl40eYM8+wvr+8tcw54SKYYjSeT0FK8HhYOPglWwxbdvFYu/byhRbNva+DWD2yY5vlZo9ijWt2nSpRRNicYa+6B9A2icLm8QnpvHbI+z7WC9aR6vo+G6JTL5rncEJWBhGsRYxdD8h1wH72TwEBYVYHAPr9rSft/bIumw5pci1rWBI+Dj+IgJ6xeXb7135hkouoJB2Di4v+mkjsVwyvWXuoGIinq+bkWT/XfDXO0CNFbRbB6330swtt+fcW2f7vEgsEmP+Lp15m7uYMMBOyAXJkz056A4mnOkkE4oBvGEISgFxEOqMyeQ9cG4lytMZOuW+albxaRm9RIXP6SSeEuoHC7rVEcimusBB33ZVXXe3mq+wrYY7+w6+S14td71g6Qq2ik6ec2y0dUuE3z79EFOB4yBW5rftsLJ1YPuz5snJGub16OUIc/a795B2rbofYaCY2cL/r2NBcdAJCM4D1Ua9RIpFJU2bay6+uZy/BmD1+xCaOHw3gToSgH9GsZxCRMFfFxiYCxntCKKt43BBN7aD3g3Jy9oyzZk8D7CdeE0d3G+tTEcTfuEnTbMLk6bb2vfeZD2pd7KfcFWNwyuo6yR14YN9u4pum83NH2//+1VOccyLs+utvsCefeto5ZN5++237xc9+4QQ6X/nKV+z73/se6/EBiI9v2zVct1tuvsm5Oauqyu3VV563v/viw7aGdeX6a66DzC4lqqmSPq65Vo7b0B+S9Ch9WqUQM82KLUXg8sLj82zFl7bZbbdcb7NIADhdetJFg52CXPRkIkrCybV8+cV01vF84uYqJtYskjUxD5eJ9n+1kI+Kmapibm/GhXLbqjt4X8zVzOFNEC2lOONV/C7xSjCkUzf3XHvCWj7WCtGZwB4uAtGL9s8Sg2zeuME+T4m99ik6d/azLqRxFtm1YydF6xkIQ1rovSqwTz/wIO7TdoQfVZxd9jHXBdjkCdlu3ps/D4ckr7Mgv9DNh/G4pk7wfiqJ6WxZfa1N+NwBS2S/KoJfe8+jBUfd+hHIejnEePlDAkTxwkOcsz4UDTnSQxsG4T0f/pnfFX3lgaNe7/vDfg9ZN/Tno7+a60b1tM/vc1Gf6vITAaz/tF7pnNgPa5YQk+xEtD2IjOoQHXTixgmPCHYill6ugzdOJ88RXiMdQiMDwfbgZ77q3CC+nuEurYFNPD/lL+MA+U8P6n/4hwsEyLmu0P//Pn4uAP2v/Yp80q//XADguV7fBQLk/EbYBQLko67fBQLkXM/n+Y2+j/+r/+YIkNuf+PRIDU6Jdg65l6+8FBUqMVZspkZnpllhQT5lrgm2/t13yHGej2quze674VKylVG6cGg8fLTQlZree1OSffbLbxDf421f//tHOAjUOpA1nELq3XvyOdSg8uEw4BVAZ0hwpI0QubALYKidDW0A4HEbKj4pVUdglyM4ANRyEDj6s7k2+cHdLlPeB0ImBZBIReEe3Y2oAyk5RhXvD2gJaoUaKhfQIgTwpN4BcY2Ahz3K3ucE0vjWTXbvC1L1061xppzcYkoVycWvocBXkR4DZNYewd5cXnrKbkSVfenyxfbjf/2eXbHyEgfa5FKyu5V8224ifxTX86kbQuynb3UBLk+wZ5973uWtK6vaB6eC1FY6tAhPVmxKLGBVBBFLTSicUzncj+YQ/9orb3EoXOqcH4ohUhmswKg8yI9kyju3bN7oFErjOADNIKorGuDyKPFjobgTElBA9RHxEIPyN0g568gPpb7UzxLY1IJKSJE1/oABUiUFcGAUyC1Vkg/vf1DWbYEyAD2Hj57gUJFIZBCtnahylUmfRTG91JsjwCCJ8YBbfF+B4UMchEa4zmeI0FB0SySxQQWMDfVoKNpJJbz7AB3CRVYBNok0UfSVCBBdQ2XW+opV4dDTI2W+bN78WxNAfSAgVRe/B/O5gVJRAVIOEJMRzuttaOogsoWOEwAJ/0gKWlG99hET4k4W9KoEcKhMpHBYbiHPgEirIAv7nV2l/I6qnE8JJz89lNx+G0SVivIpMsTLEVPDKmnntQQDOGZyv8K5xoo4UvGhD+CqL2SUN0CpMrYDOJApzkcxSb10sbRxgEsgAkfOlz6AR0X3RjJGQ3hmdOZpAVzRoVq5v4oKqmVMCkTMmIJqvhpUgWenHkC6DTeFXEwhgDdRqCT75B7iG8gVo+cxlq/XeBb41w+AI2JE0RaKwVHMjQ5linNSFr9T7gI0SlF2CtW1is2X33SjdQK27d67x/WBSPEou71OZColjiaeTOB3JSCAoqt8+DMokjUBNCrbWJn8XSjzpJ7VnwVEhDJGAjnFqetCqnwBqnvoGVA8VxPPZjrOpzECN0SuMM66ea7VQ9AL2KQYHxEgcq0kc1jVhduLIymKsd+Kml1ODB1yO/gauQdKAGJH5+S43GiVaJahWJdrxMNfymXAbhR91bw/dYnUowBWpJa6RURsiPARgTSG/GlFYy1dSm4+h+JCVPG5REPt2L7TdX+ovF5KwwjmAd1fp/mXW4nr881VCfbt5+pcRJQiMAJBq6KQw86dBOHXh7tKxa8AMwvmzQPsLmNuqXF54iWQjGtWv22PP/59BwjUQZKKkNmG60Tl9MeKC4lNmGErFi8g+um0i9Np1zON6lwAfQtqX8VfCVgIB4isxy0SiUtJn9PBHFTdyBhl/gwkomR0VioA19myan1uF9klKhjOx5kzRPSHSB31xJzhoOzHmB5hIshX2Stj6rrbJqIoHu3i6g5yH2ZRSL6OfPF5qLvVyyBXmiJBlixbwrXGdYc6MYQ5SPEdIp8TE8mH30e5qG+QizjUnCAHSCVOtHDmBZVQ6743tRFLRVDN8LA3Kn1ixwAxReiMyUh25MeEMaOsiUgLlWfvw0XSKtKcr2uENItGxXka8kMErhS6iTH0tRDbotixMbkTAHXb7eixU+5ngHxT7g2oydyvOCzFxiQRhSIHVw1zjmIxNK40Ljy4tiJAFLkiAsRN2IAvrgybeegPCZA1X8n5/a7imu/nW1YG5BOEaTCK0UiexSbuey4K1WpKrztx4nlB0HVCYHS0NoLDxKsAACAASURBVBEHk2kzJk+g06iW/iwBxO30HgTab19fbbMAYHwBb1e//a5zKcRAmudNmUgnVRnxS0FWRpzkZJwUGpOeuBoaiXiaO2sWpFmTVVCwq3k2ArIwkmejBuW7NlYi/dRtk0Ksy4aNm3CHTWbcM+fzTMThQmrCWVZeVeN+n0FHV7OAeZ5xN2fxDC0ijusIcSVtPI8iXh+5kyg7fj2xuvXsfMka7cOz0Mv4uPfWsyTJhl3gf6ju29g/nDhZ6PqDgnHpKRJOPSD+zO/BzBuDjB/FIvYpao5xEsrcqHW8mDJvgTwhzJGRrG8CHitVoA1xEMHeQO9PBIkcLooc6RpiP8D3HOF+yVUmwkP9L6e5x3XErvjzfWOZE2QG4Wa4e6p7rzEk0lfrojZxw8Tn/Ot96fbwr4hg0UdYE+UC8YBw89F6KBKfaElfOkAG+jsAv7xtVFKEJYUArsZF0hGCM5EYLm++zse5GTtY6wDkmAeTIIYCcMgMyW2Ba8VHZBCl2q3cmw4+3tM+jBo8hueDfiSW4/q2Ptt/vMXYIlneomm2diNuKqZj1QZREWTgtcwX8yzcE6Vvx2m3D+tmrFeS934SgqQE9HoYh1UR60VcYjjE4mj7/L8ut7Kn9xJXg7KeseMTGG2nADp9cHAF4pIKC0aJTwRdUBCKZECz2mqIIa6EfwjEPvP/7r3Fdqq0wq5iv9fPuhKfRFQna01TdxNfQxE8F7gof79dd80iHC30QFRp7g10xfTNdJUsXIwIhm4f/wFEGDgAgr2Ir2TtVH/RB1tRZA/jFgtPMB+A+jMA1F3sBYPCAulRU3cDTkNA/od+cLMNVtJ/wvgvw4XbAmHc3tPA5yDWQHSi/p1EotISIAa0RqmnSRFxxYD0pHOx18thv4iDD3B1mL2gL+TXCH0lzRSl+/D6a8rZLwVx/4ISbfORBhuJovScqB0V1EcwpWCWsjLWg+QoL7uT6DGfgVbb00j0GA6g+oZhYlGJME2NsYZjDfbIZaOs83SNdQ9F2TBCnwqwxqOQYt94/YgjF0QkYAJx61MIPTLDdHqwhbDb71lgU7CQRPABH8ZPOxGCA8QbtvGct7d0WUxwOn/us3e3nba8GRG4ZDssPTHa0pMVsyQhAqKTlm4IL9xZ7E8GielS9OhIDxGwPPi+kINdAVG2qc3X/unNw6w2kBmTUu3yvCz2Ov5WNBBgX/rlq4ZehF0fjkkRfaTFZuMMimXv1M4zhXnQ5o+l4Byn2l7Wr27WmTCuy+NHv+7mgD2PrbNaHIE7Dx9hLA/RBRZlMyaNthP5B3BKUrB+30p7b+s+B/Zv2baZuSfPzVfNsHsZnDMkzph0O/1o/Hr/R1vcurx4yVLLWPmfyY69zxa7KCSNXXhzRD81CBFS3JyiiM8q1qZ+QOYeyFB1U6iXYuVlV9rrxCXKwZQzMYdnhL46rlcNBJ3iKOV8FUEQzj5uLHulOPb5/fx99ZrVkDGpxGSl2dvvrLGbb1nFvpk5CAd1kxybRBDdcPu1OItKmb88cdWVWnIS55TaTp6xRBwFGxz534KAaSrdVUEhPu51yyWeQnRiLXOCYi2nz5hjv6KwXHGFD0F6//jf/p29yxiuQ6VdQkdUD/tSua21jzxCFG1+/jEcHpc492s+kWESujz+vcft+RdesMcee8y+/a1vEhm21n75i9/gplrjyOVyhA0SSr33Lp1/zLOX4jYRIf3b51+wLz70CFeedRHRxNFCekA40x0qLDK/cOL2cNH89O8n2sUPbaE3Yyq9TA22cN5MR0bvRxBVhPgkif3f1VdfY++uXc+9DGZfd5A9VSznAp59dv8dPHtyMotArYXYe+ALD9rxgmPO0eLHs32M91Angp69b97MmXSGVThXcSUTYDWCNk/2oFmQ5YPsnRV9to73tmTxQtYQSFz2L3JERrFOSLRTzr7x0pWX2Q9++K/OcaVzpeJARaLl0295+RUr3D3IgsQq4Dq2s3doYY0UqaS4We29dn6Pwc6vSQ8dcXvmPoRR1ayxsYhHOtl3a10TIaExrOgrkfXOAcJ/Ptog8avwV/+382bCfTvdv+kcNsxeUL/nP7vwj9CKsXdv5n3KGaLuPMRPCJy0FireT25PCWs8ifbEY8XrbXWCFO37+iDT1DsWyX/DvC63wccFwurFWc/fvviFb6HXgG2FBPXyZA8oy9oFAuSPrv1f7i8XHCDnutbnAujP9fWf9Mc/6dd/LoD1XK/vAgFyfiPoAgHyUdfvAgFyrufz/Ebfx//Vf3MEyFfe+uaI8mSl8hXIJxVVHAd4kSBbN20kMibFxXuoaDAKEGBMXDClj0QtYAcvh0SYlVNv//C/DpN9W0LUQh4kwkpymOtQFhUBNKFC7vKwde/toMwy1zbt2m9pgJIDABPVqOC7VBoKMDLMJjIjM8uBIoqd6mHDLMDl6C/n2Zx/oAA2JorywmynbPfUwZBNqGKZRlDd6PdxfM9pU1EqohjSBriMPPpjbHg7OQQFohKte+1aW/E9IgM4FY9Oj0GlHseBv85qOLAK2BdQv3/PDleCPpry2ssuXooTBiAI8CIIpW8VJe4tja3kyU60O6/ys5f3ADwDrJ1ArZYPETCVbFhZlF15IgCwVEnO8cABOG/aZAc0q8Rc/SZr131gV11zra1bv95tcqU2UyxQFIdW5Sns2b3DRVjNJK9Yud+tkCfluCtUKB6I4yMCtW0qThC5DtSH4KFsfrLK5b7o4oChn6lshwCUSsFE0AwBvih/FhgNUIZIDn6GChvLKmqtoqqOQ0ajpWaOpnSaslMAXg+Igh4A3gQIEOXKKmZCJIon5JT8JsMc1FUmfYDILCmPc3PHOsBcByyRLzoY6r3rZ+l3ESBSPkkF7CnHAYcMf8ClPhSyDYwBlVp38DX+/D2CcdDOmAriEBEeGmmllfXWhAJziGgbH+IgjqO4LK1RHwobfh9KP8NwFUAw6Z4HA16cQhK74WC7tfLzvMhqD8XVMgSQ0kGBfQS8SVqS8s6lLCYBnNfgzbXUwVJ9D6SZACwD9nPI0msbZEwoqzgackIAfI/y21UojopskBJcxSPE0Jmj+CwdkFQWrC4BKgzd/8IBJxVVpWJXuRXylnF4qgbMgbTR+KgBvPflmkg1NoEomE4UqgEAEs2M4TbUsJF8fTOgvQ5XUnb5AZJGo6rzRc1ewOFRWdFSNQ9z/12kFGpwER8H6CER2JcHyCDFv6JmUjnAy15fDongrRgYHcAhExSz0Mw9SKI0Vnn9UrZJ3a/IKwGQZyPsiBnhORORE8n78wM41H31QjUXAAD8HtENQZA47XxuBm6YXFxLPpK2MrZbeE9HCoiTAyw05gIBkipr16GyTvceEqKe5yYW4FbRXtGAWXX8XeCmMuHlzOiGfNO9UD681I7hOB90vwX0BkKyRXEoVb9GHA6xXPKmBZ7s3o2rBCJ1NvnM6mMppXBUJGU9IKncYgcpu5TK9FQRSnpAhBgANL02Ypu5PowBDqnfWBVn33ym9uxhkWssl04Q8R7zpnI4JhpHh+89u3bZxStWWDGq0wHGtg7xes8zZ8x2sVeRgAAiZDdv3vq7WAf6eCDj7rj9JgA67h9KXZVeKxIulzHQgFLxFIrMMKJ90tMzUZ8TqcKY6wZAiQQUbwEorKxpYywyRiEClvwf9t4DOq/qTvv9q/fee7VsyXLvxg2wHZptML0FCJAE0ispkzYJKcxkJkMC5EuBEAgQQjPFFNsY994tWdWSJav33qX7e7YgkzvJhyYQLnNnWVmsuOnV+56zzy5PvegCIvw6IYxrAACinIPEk0OuHCADA8xrgAuKD2nn+7v7UAw21duS5UsBRd6yiy7PtvpyoiYAR6oZFwuI89KYFLhUW0OJLM+0eh7aGKuzcA0p0kiEZQyZ6+18Rm8I8GYy72trm1yxtRwuigk5SZl5E2TNIoghRXXtIWdc/T0dgKBtOJoyNcdS3L4FIObrX/iMlRccczFfml1OE2N1FrXz4ZOnnLJfrj/d41zm/imMqyMoYVPJe6+FMAnH9RWflGp7DwDqefhYQ6sinpSK7W21AOK9jNlwnhcv5sEKnDkCHvU89wOO6WEXASJVqpyCAsm5cOMuKvf7MXvpaxBdfK37ScmfHSCeqCd9iTqJIQ4tjusdKjUogG4SEUYqie/nGi9ZuhBlbAEgmHo8vG0GEViz86fSmzWAQ4LnFmhCJMTiZefb4ROFFE4XkgXeanPnzAbs5r5Cnvgg8ZxEHJAAvUFAKkWA1EGmKRKxuxlCiFfRXCv3YyzXrobxI1IrHlD4JGCSMvBfemWj3YjD5HUy3YN4hmN5tvwRCew/fBy3FQ4GiMde5pURBn2JSE8AIJGJWjsVDeeio5h/vnxbhj30bIuLtFTXhSdK637Idv08qWOvvTTSth+VS62NDPpiF8sVC5GpbqMxkYc8S3pWRIALPDoN4ZHJ+xthjhVorUJ3AUdDzE/Ojce/bWMdVUSfFL8ikuX40n3RXFjbyjzFr9XzVaVOC57rLuaIPsBeRWANMlfEQYaq+F3Eo9xjUnh7Md/3Q64GMqeMEyDDfyZABBqNKQ4TMsObnCXVoYsk9uP59KPHy9NjgPiVYJyvcZYYNGLpINn0HuMgxdmjzhkGeC/zpYjf4gJKfOlAiWJdkKORzYojQPqZ19qIwhpCiV5DhpAPFlNvYqSGPYOsrrXXjpa2OAIkMplYz8pGgFMIw8Jh1kdcAsuSLIP5vebUEVu3mGgWSET1cxTV9NtJpqhWnAqjKIMLmT/S0iNt6bzJdtdPV1sHfQhlgH4dgHwDY8SQMfZ6iePUvQ0PiWbtGWT982As8UzjAJFrcNSL98acWXgKRyXk7R2f+qjVEgGkMu0gSM6jZYXMa2Fcg1jLz8K9OIargmtwaFc581ayNXGvjp3ca+dfmGvRuJmifMmb7B4k4qmMn9Fk3jjuCsqqra6N9R8SYCwYkA9RQw/vJYBIy6AQT2I48235tWm29akTtuL8C5hjIC3oLqrB5RqbRHn4iv+MmPxbW/5Tb551zrlE9lSKXBtiTVV8lC/PF8i2DRGl18+8pm6WSJyJja1DECC9FsLeb29ZDUSN2Vz64L1hQDaf7bRIkjE/OoW9ANabV+jyyJ2fZHs2o76GNVi0ON/6IC1WJAfjSKW7oJqSe49AKyMms4rn877NFTYM8aEGclZACtpDIDC7LC3B16bkxNHVFWvLFkyxZlTwk3gmyT+1Tp7xUfYtpyh4gfNhPvIj/pO91jSIjDdb6Krj/U2X88UXFwXRobjxshAQtOJCjAHcF8kYGUAxO3NgIAAxnlxriptsP3hss52i7yQ/JcBuIropAFD6j28etDeK6q2Fdzco2NSrD3fbmEVDwMVFIqRhz9nWiLsi1oPIwqn05uEQe+2L7rK3/HgrPTYQCPmzbYDzwH3/Z6OhQ3GE69VrptuhvceZF80+dfcq23fklIt62rV/L8D0ZCc40f5HTuYwei5UEK7ne8qVlKa8/bXnN4ddX5Pcwoqw1FoQwviRI1Ngr6Ip9/N6l112Cb/mvEAvktZ5f+7Djh276JOYQ6dIod1+x8cB6sut/EwFQhm6GiCYbr75Zrf/1r5oHyIR7UXleOxh3rl43VqrqzpjBTi+5bqIZ3/0+98/atddfxN7mUB7DgI7OT6FuWKMuSyefUkUgwWnKGu5Ouv8fCPpTDyD84CzCutD3rRcC4tm3+U75vogtrEfkChD67N6aPYfPOSELSL7V198id3/iwctjzXjVYrOL77sUn6mN/vsPCeouR9y5ILzL7TzFi+1n/3ifrf/kVNlFfsQESCf/vSncFfm2w23XEcc4ypbw7WRU6KUufnAvr0IjpjD2dN88fNft299/fM2A/Lk8nXrnGNVMb47iIQ6UVRu/vQDniJWdpD9xKM/WWKpFzyAo+Lj7HdxxfvhMGI90Xq2fds25kg/u2LdFS7CU3so7Xn6cSucLCjCHTzZOXI6IN1bGNspCB5mEcF1AAHYdERkmbgTX9/4KmKSEsuBsEymN00OkiDWI7k35IpRL1pyWhrrmgrJO1w/kAR25y1axB42wP1akaupfO+RI0ddtPAr9HJpD5jGPko9cEOIKs4SI7b+mnXcl0rGPt+HyELCtma6YhTtof12Cu5TnSPlRil/ZInN/MJxJ25SdKCir0RvaG1w65Hiq9Qx9o5wgg9f/PB4kkHeHTv/HH918m13x1/OVfm37XRdYxJbjEjIxnylSF79ic4kLn6TP1evYhhnDREgg5De5RU1f+6jlHhKZ0C51yWQU1SyosDk9AiG9Bzu98MB8k3nBBnogdyki0hukneLsHh3gEYnwHFnyz/i65wD5B9xFf93vcZEAP3/9E/7P/39v7/3p2f/XATWu43BcwTIOQLkvY+P/+mzm5Ib/pdFYF39k+vHqolumAp4KPWcwNFUgIgwNlQ7t2tzy2YKxd8CHAoCX2J8h2zZogW2bc9hACcv+/RVkbb6Y09ClCTSoTHTpk+hVJBTuzebwjryb//4zGscABbbH/640WLJlh1SDBUAz6AUuGwYmwFOg7DPTyUrNhj1UDkW6kbK+84SKVL1pzW25FuFFpuSSDFfPKWuleaNcl75sYrYKAL4jAX8ncbhQPE9KgRsIXN/kIPfa1jK9+7dD6rtazPmzLNjDyy2q+6n9DjC1+JREg8QFdMLgNHHAaX0VCGETbHdfssNtgqlZSWFwbnZ6fYq1vImFEjhZBdnpmfRp3DQPAHRfvnNWfYfL7MZ5vB26PBBNqwo+blekznE1XEYroHoSE9BOcZ/h1BJrUTNJqD7t6i8RgD3r7rueg5Rz7l9pLKNMzPSXSHtEV5LpeZTiEDIQCUv4PPg/t2WBOGRCYjtDUgQBXCSxu8Vp+DiPDgMqidEGN4gquAuwHN1TIgAiaM0U2ojdUjocyaiKBoGvGpEaZaYkkUkz25iyeLApgMoaA7Het4L2RQG6ImVH3BfFRDxHDwF7g4DZoqg8gNcbyXruBZlugp01YMRxT1Q7FaXOgNcZwgIAiDaGP8N8GsXwyXlLQBUFG4NkC0ONV1OuRwudbuybjl4hvC9wRzCRgCJgoNUbNsDmeFrbYyzHkASlZuTGkJERBKHexR7ZC/HA7LU1UBU8R62H2mxPro9znQMWxtZuYFcI18yn0dRSZFOQW6/uj+4/+TzK6pMB2l+mrt26gAJ5QAhB8igDtcuGsfb/LjfilJRUWEHnyUeJfoQwF4UwJ0yy+VHrxX4SRyFVIV6DbkRBLAWQwLWAd74cn3TUGXnzAUHaQAQAnxToaUAPkVHKcdZcRD+AFPNcjlxz+T4UNeNDljqX1DOv1xG/pBBBzgwC6DWYd0DlkrZ2DNmzHCK7lIcIDrUL1i4wBEhAgWUDS3XRTLj8cDhQ05RnQOgPMrPl4qyk2dKh+JIiAnl5A9wn9Rno+gtgaqKkamARAiDrEoG/FN5u2I9FMq+CQJEsULhHNKm4ySR8tZXfSQqNWXcHCGKQE6AMQgQxVzFA2q3EEUicqgPwE3Fn4coLm+HvFFswjA3Q+Xzyh9RH4jUf70862EQQiEcDENw7cTxrAuckJvEm+c7GvCnC3BdQHKYulQgNRSLdc211znXWDHloCJwdKjNnjQZNXEV90NxIVWuByKEw7YGuwBxXW/dC4Gy996ZYt95+Kwb0zrk+kJazMhNJSZvCm6FA5ZFrrY/IM5OIrVOQ3TlM4dJhS9AUQpUARxSPiqOQUrNEObFnKkZHNDzXO9FelKceZHfPEIkg16/9iwRFBCu7RzMB3HXZEBGhzJOPTjkeuJaKi4+zWgNRB0ezDg5C/E6jXvb5nLvVTBaR6GnsrzLyqpcfJyXN845XkMdCIPMHT0A9NNxGWx4aYPdeNt84vgA+RnnNbiDmplzMzMyAJhQcRP3UQfYuHjFCivGMdLLoVokSB1zVDQRcQJLNH/qZxSeLHaKchFNyTiAahtqAC+CIaBPuQ6QeQvOI+bsMNnuu1Bx5traK9fxWUfsc5+43X523w+dA0a9MwOA2M3Eqm2DJO/m9dvI7l62fJmbD8PIuw4AjJayvgtw/DCOvTBcHlk5eVYEYdQMwFsPCCgF8xhgTCF/NovYnCLI9G6eIblRRLzVMgb8ADWH1cWkLG/GsDpAXCCEgAz1xXCvRYC8eE+2XX5fmZsb3onA8lBcErnbvCUAaUB2no9gANZBwLxA7kEs5BA3iziORJ5d8vcjw6yCWJu8rAzL5j4McR1FJBUUFtmchUvsuZdeBZSrsZkU4soNeMlFAIU7t7nnSIF2IrbUZ6MoOEWjlZcW2YzJ3COcCZojRBRkcc/cXMHzJqVoNICYXFMiMjTWGbmun0XA2iDjuxFQqYTrMsTcJwIyh3iWaq0P7jr5M48N46BsJW6OXgjmDTlDvvGJHPv1C530WMWDH7c7t2EfrqBh5klFN968LsFe2k4sEPsHkRqCcaJ5DiORuL9zXFJuuUBLzTVyn2mvoQz4SRB0mof1WUQyCmBJBuz3BHgVoZgAAX2U+UGAk+a4zTtOWCx/xkdBUdyF40CdErj3AKdCIKUSmOMUfVlJ9FETQJbivUTYB7PODPFv3AGOTdwIc7AHF/Hf7sywL/6WTipAoz87QNQRo7hCnplA1PqBgKZRUcGWHh+C0h4iNpwyY15qBPdoEAC6VL19vBcR+6cBGiMgP8KYWP14DS4W7B8AHZ+lm3ilIZT59XWtrCGMNaKvOuniqG4iC7952IZByOk8p4cD1oP7X1Hey14KMHntYmsAtGuprLU159GFxnxxGvHGmdZRK2qGaw7ysy7/CAiQeq6dv12wINfu/sVaa33imBUSd2cA6C3dXsRI4ljqgoTgOkdHqF+im/Es9XQ0pBtkAcT1iEebW+8K6akoAYi8/a6biadqZQ4rppw9zGoBj4eZi+68/lr6UHiOeqqsvQFCv5p+kLpuiBY5qnrsI5dMMw9iJ7urcaaehlRgHp6EQ65W6mUim07Sk1HRCBkTkWR9HqzxrNHT5+YD9vZT11Fp3/75zTbWhAiCeRVairWt2+ZePO4IOP4WnSQQ2FKP93DvB7n+ilasZ53UuhycxXXnq/fUiCuqH4KwHWI+UcH4EL1J/uyh+iAohxhzobzd2qo2K6xnT4orZutxIiNx1dy8NMkGcZX9cne5c0RcDekQDtHknxtrz2xotBmJxJLNm29vHqqwdj7bdSumWmtlBcIaSLGwGPNgH1AHCfG1Zw7bWQjgWAQYWYms5bWjuAVwU8yfyz7U1xZND8cJR4wWe8ZU9mcePFsdtVWMHzpScPsdLaKonNZxhi/zaZDVtED2EaGWTSyahok3Y6gbAi2HHhxd+krm8TMVg7Zu1Vzzg+CMYv+jubUtJt3+/bmtNkzZdWl5rV04I9nyc/PtW796jf4TxV8BkroaZZ7zSLrRYPiY0hCWBLn9pTd9MdkxAfbNLZ+1pu+9bL6o6LdvLbCMyRBzXSPWCuj/yIunzIvxmpMXZR0Q2SRGWkZCMK6wdNy8PfQzhdgJ5rA4iPJo9uDaP0vFHsrnys/PczF6/szTEmC8E8OpuEJ9rijIN0VkRbEPEGlaxVqk+aOQdeaWW2+x1ze94db669hbFyF+2vLmW+yrVkC84q5jfxDHnHHiVIGV18pZOskJQ1ZDGsh9IkK1uLjItiL4ikuIt8svv9wJWvbu3QtBNdc9L6/QT3XZ2rXOfXn//Q8SpXmBVTI2119+CaRHs4UkcyZprMXFMMBniLbHH99os2ZzlmAemr94NmRiEXvDIED+qazPp3GVb7dVdGHoc8qhlZmV7Zy96ol6fcubVg5pn8XcXMd5Rk7262+6ic9Vwpxw2q688iocKa+wJoS5jpSbKTx/8qk/0mXB+YN1W47Uiy9a7Uq//SA8SiEMTp44RpdIkXO9f+nuL9t9//591xn47X/6pm144Tn6pj4C6VmMKKqO97vMnnzmRYgi5muIu0d+tNhmrX/K1uGQnzWP91RPfxSLpwiQw9qLsve45qqr2YdAxtHL1QBZ34IgoRunUBWvN3feAkdAVSCsqMe5/fFPfZJzVQOu2Vo3J8SxZp1CKCOhlXo5tPZ04AStQyylGCxP9nhas6exd+lUkTvRt68Tj3bJRRc5d0sac3633CWsYzrrqBNymPe3i3hJ7U3VLaJ1sYgz3pU3Xcke+KCL9E0jNrCU8+Ywey2RODJHSCgmkZfc1CJOGv900f8LlZjyCcrHtUd4u8zBycLeJkAKf32e5X5su/v370RgaV/3n1/6t4oHYN7kh424DhAceNwjH87ZOm/FEHkchdBBUcVnGA/6/9kzZ7ButiO4K2feb2Cct7u+t0j2QBIKSJCiM7qEi8MQgdqfBZO2MNjnZVde/jFis1hjIUMcAeKskeNff4uAOEeAfJAg1DkHyERX9/0B9BO9+gf/9//T3//7e3/nCJCJRtA5AuTdrtA5B8g5B8hET9D7+/uJru9fdYB87P6PyQRBSSoKdIBRRZ8o3scHAOIYh+d+7NeriEGZPjXPio8ftDhKFr04kQx7Bdjtlwbbj57qtENHDtuFy4lOofwwMynSFs2daSEAf7v3HiJypZrs6R6Uyz02wgaZkx22aoppObwCMQNuogJFzRuDWlqExEB3n3NT1AL+nP7jJbbsu8UWQlRKNARIE7EibVizFZ0RxXssPHHCAa2LsU0no4SVc0QqnlkogIrYcD/y6OMOBMnCAu0FGFzyyHjB3A92E9XEQeUgEQoqdBb419bcaOctmMPnWEi8QLw9//QTRE9kWTugagsKoVEQ30as0uHxyfbTT6fbf2w0qyauRIBs4anjRMcsdOWq6r7Qxj6dg4w3SuPTJRVuoy1iZgOq3EjAnXVXX2VvvvmmU+AK1FkEWF3EQe6Vl15wAON5i+bz+UKJvzlL/NUhDtpziCRLJ3psyAJQn8ejmJOrxHVK8DOVV+6yZDkMDAFk6XChmxrIPfDlYHFlHwAAIABJREFU8NACiNXK50jhEOjHa4gA8Sa6ZnjMx6opKY6MS7QTHACzyNj3JNi8obkW1RvECBtyB1AJFOMahKEgjsM5cAbFmfKSywHbRTqptFYkTjXKfCmypPQVASIgbBjw2kVwqaBPMUr8aR9gdyfgi1R3oTgqelXwBxguEiSRQ/LZ0mYUWsAexKUNBkZYKeBmLYDrKYCKAQ5CebynbjKXhykjTQZzjI4AAI5MsFe2VZkv46+KA3kDIIvATdBl46VMIr2UhBAODICEoEqBvE/ZwX04fOggLvdHEAc5T1RYigOTClbFi928/wF9Fq6jgFQVKscz1hKJK5OCsYOIkTZs/TpW+AIUqC9EvRNSLpZy0O1iPAsEF5EwaxlESn006jrIHA6O2owoLktjQC4gqaoFBIoIUReHlGZy4Sj+RWXlAmwVK3CQWCkVBLtiRMabXCALINIGuX6KfGrmz5cSWaeIqHf+jSILFI0jYFoF4tMAHBRlg2aP+1bhMoQTc3Ksl7ErF4MU84qZknJcB8hKANUwkQ+of0Vg9aHw02c7TOyFIqnUZTID1eIg12NA/R1yJgHm79l3EOVuE+BkjM3kuRS4vJ1ycwENcglsePkVDrxBZMyjYOXA6c89CAPsUIlxG9dAejWRHwKsdY3nU5ytz7eHg38qqkDF14gYqWNMy6kiMEMlqIrMUh9CHQpCfa+cIYpvU769XlvgbxtgsEglzX9SjooA0QFVYKtir75/e5J97+EaR05oDEOR4MTwsdUrlzuya+vmLQ7Mffz3j9llxC6ovF5q6GDUnIpXiiXCKQmXwiO/+737fRhI2vzzpgPqDwOKpzkHSDdEiFSZZZA0ETg/UiGJFcmgw/vypctQ0ANi4cpoo/hTSmi/gBhX2N3SXEP0RQ7vtY/3pxgbniuiOYKIGhPxfORIIerplQBERc6ZoW6OWczLZZXkXKNuXXNlrrXVhBEJjZuA51pz6STmOx/GdAOEnhyBcsNE8PlOA6gk4e4JACAdBeAeAjAIJFu+thaHVrOIsh73PEgpWY/kN5a5owsyNoqxs2ffIRdNtGLFKnsZpefdn7nbzladtt//6kGbgzJ2/dVXWg1jNiIKMoh+ioLyKuaiMsprt9unPn0XDqUaW33+edZSh8sLMKAXgOUIDp6cKVNd0eogrg91CoxCsA2g4B+js2kfCtS15JufBAgrY07SMylyo4m1wY/rM8S/E0AiZarmiCHNE0x2ckfp64V7Mm3dfeVOhenJAygCRP+vQaDYPK0XiQAqg4zPyYzBWoh5P1iRaJ6N7p52ilkzWY+IwAsk4oNv2/rGa3brDddbE/cQE6XLwfFg/pXSVrFdyklP4vm5ntz7V1541mZNz8fJ10kPwjFy4xfzrOEuYv2QoyIrJRZAA7cPBITy7hXF5nqE+Ix9AGkiAntRu1dBpi2hc6SYXPNGolYyANgUKaZ7cRjHp9SxTTxHcpckopw9fPQ4JFoopeyRriMkAOJXxKCcVp/7aLL94qkmmzUDkQQAsgfkgcjXdghvkWOf+WiuvbC1C6CR55Znv1IxQoyTKcwnCTzXIuR7IY/1XhWf1C6HpOJDpHplXZayW+RINWBhJnOU1pRq4l8aULTPhXiTelnzmObJN7Ydc3FrAsVEDFXhqqjmGRdQqJjLOQtUSgzoB3jUTMSOSoVFBCsyUgSIJ6Stizl7mwARQ/Nvt0OC/OasK0BXnJvcdpp7PXC7+bN46L9weqRSY4Nt0eQEC8Ml6SFSl3/rA6GiiEjNvXKS9rAueiBM8COOKFAAF+rrId5fN3E7fe09TJ24KCH1h0YREnTiyqttA7QetU4NQfoZuvmecO5vW1szANaYcx9ctnKx7UGswPJl86dk4Dqhs6WozKpxIFTCr/QAojbSqVGHCyci1NMuXJhnd//ySiv+6WvWBhgpoqXfA0ch42JgjFhD5pvEOIGGrRDDZYDEvnSzpEMsx0LS4vRAOHDgICAtc9D66y5z5dHbdh6AqPC2OvYcrmvgM3fRrdFCvFQlZG6HFZ1st81b9tt6xrB3AJn86ThvOiknaaGXCydnN0RVcjzNE7hlatr67GhJPZ0nOCaD4yjXZj8AoH7tR69mv7gH8uMKO4LDIoXC4ujJ2kWMf509wnsjlqmfNTwCUYoIkLO4XtSPpWe8gnlNogSNSane0xfwPB4bsCDGyTCkuCd7jLP0u6USv2eIeXpFMLLn7O0YskoioooaO+wIewxSoOyqeZDUlFnfvwvHFHz8ujgiBYkuC8agUF1JJFQWPWH+8VYxFmWbuU50fltaDM+7MQfWMgbUHxWdak/QUH+6lSgwos7YOhMt6gmxfIG1qjet/LD99J4braXqpBNc1PL+l8yaYXW4j4N6cJv6hdne8k5iJtttMolz3sTnDYfwMytP87NwCzEePBh/ve2jlNL7o7afYjvpRDp4aMjuuGGhBUC+pRKbpjFeh9vo8W10uKXm2ua3TtmKaeHEKF1qd/3oD9bItWVmZJ1BYd9ZaYkRnjYpGoCVSLJS5viqSqKHeO83r4qzr2z6pA1/60n2aKUAxLjoiE0aCE6wraWNdrQOEpT5LTTS3xqr+23VEhyyOF6nZE0iHqrOurn3jXQWhNKhs3TZeVYGIO3NvClX4TTWggO4ObLoBJS7VhFJccwdAwgJZs6c5fZTmzdtZq0KsMXsdc6yJ3oFEHwVUU4SVqgvRDU+t99xJyB8l3OFViNwmMf8EUW8ZAyutNqmBtu4dRPk0zwn2pHDcTLRSiJSJGvfsnWLi8CSSyMTwdeffv0rV8gu1Zv253P5vlbmvHr6D1/fuM3t63OZ62cSb9XRUMKeIAjilL4y3E1btuCq5/mdt3A+YpFuunMCcW1VsSdgH4+YR47bZ5/+k32E149hPhNO3im3NIRNP/uQfeyr0BfwvHo60nrqzNku3uvG62+wTThDqpnfz0CSKBpqCfuEU+wfdKa49bZb7Pvf+x778TT70hc/x5mIaD7Gwa9++RA/18e++pVvuI65B37+M7vt1pu4NmH23LNP49K523WKxBKzevsNdzOfv2Hbdh1iXu3CRRlqT9w3127+biGxsn5ch5nEKXmwZylFjHDQxRteecUVdoJ4rnjisOI5T3TjrKjHQSYxh9yF6teQA6RC+xY6IkOY89Nx9Ibx3HayPtRDlMyYNsM24tyYM3cBJGgbc0GxteP+iGHvXMM8H0vyQDjxg4rqfej++23+wkXEb0GmsV6c4n4PQ4RKCCciJY6eNAl4NA4UrSUiJJnuyrnLF9iOvbshg4iYnDaTqMkKzmxBnE/Y/6nPSb1hinhlrhCZL75cZwOtU+rsK/g5Kia+8j6+688dHwUQH/rKvxP3PntQff1l98c7v9ZeVWcJH84RCtochJD1ZS4ORTAip1W/OpkC/XDG5CJ6w/HO+h8hYRFnb+3PCtkXnamHoKaHKMA/xIlQGtlbD8vtyt4rQOcPhFzdkMK+jDE4Zb53iZ2/dA1n0VD2psHSu8hSNv4e3yZn/hIUOEeA/Hm5+QB+cY4Ameiivj+AfqJX/+D//sN+/xP9/In+fqLn/5wD5N3H0DkC5N2uzzkCZCKA/oOfod7fT/hf5wC58ruXj8UnklmMC0RK8lSUqgOApVKSnOGg5Q8hchl9GMkcgo/u3UEGtreLt/rhFxfYrd/bZydRJd940w0uGsTfE/XncCfkhzeHg2SAtgZKaivY9AXZnkNlFgNY1OkFQANoJ1X8MMijNxv+5ETU7WjPGoilGgZMUPlzK4d5dqVW/LsLbMmPIT3oXdDv+8pr2NDqAEyshoCAY0csGxXsfGKoBLxok6oc2kS6OSo5dB/jIKUCXSlG45PjLCM3xV7/cp4bBat+XEjUSI69vGGDAzvWr70ElfeQ5WSmWiY/rxxSoArluyfAiMiZfvJwK2qbcUnE2u+/mW//8RrAalUZG08vDm1ErUAILONwplJOPz7XQdTMUylhbEWxU0ypb40cE4BIDYAkOrxMmzbNATwCs4qKColOOeVUxMmAw2FB/mzIiQEBTEkFXExh8x8L+OaNzT6E6yC1rEAayZakSBbgLMeFyqxVWj5C1Es3BwDlmetAUAWAHQ5pksbrtxAFNIhDopucmSFIEB2wOnkPU3lvjcSX1UOAJEICaXM+a9Yst6kvIJZGxaNzpk8nAkXxRq1Okaf/z8IFkkdmsRwL+pl9DliXEwDIGDeBIrDUR+LLPehhw94JGaM+vg4ORH6QD0P8vzKlhwC5YgCk6ys6AaH4aACiFhFv1T1Ddhp1+K6jLXREkM1LHnfAAEpi3xGisOhwALCRknbncbK+USz2+IZbj4c/hyfKL9sbiekwIhwoq04EEOFnRRBnIvJCoGYABw6Bvt4osJwClqNJAG4eFb0rUbcHUkkxOSIBpLKXulgHGHVDyL4eyfWMwVGimBUpUFVCrtgaHTQEqPeiElZjrSIcoiHyUvNQ3fYk2/HDR1ClRTsCRBn4GYxhTY5dkAACSBXRpZx/X0W8EIUTg+rRG8AHHJ084xJ3IBOpIdJEv9bBXa6F14lWu4LDqA5vFUTjnIEIELB4ySVEIXCwGwbE7eUzTSHuQe6PGmIhFLMUCsqjg2QL7h7FXyUwJ+hgpedUKnQpwaPIGfaEUNJzNyA1OYfUVkDXRlxSSRw8s5g7hqV4BiTzBAzU+z1w6BgRTL3EEcVbLnELhyjnFGGjYktl8/dAMDVDviah6PWBzOlhrAZBBikuSbFYAjNjANKlBFUMTzyHRR0vT6I+lCtH1yA3DzAcQLSGCIkm3n8K80wrJI6iEP70zLNkgK+xN1CIys3Txb3RPRxQkaVilgQKozT0hZwddg6QccBNhIekp9+6Nc5++LsGR0SRJQBoO2jnL4ds4mef5bq++PwLdjPqzEmAPN/61rdx1kwBzE5BiRxrl184ftD85D3bHBnjBbkYk0iZfaCnXbp4BQrLOqsoKsC5UemKijMzshgzEJeQgPv3HiDq4nwiUFroXmEsQ9B6opRux93UwzM1OtLLa6KCRjXeDliqmLTYmATmVE8iHDpxqBy3VasvdkXwGYBKp8knn0YfRRsRgsePH3VdCJddCQnWGIVrrMPNCZMBrNXdIreECrfldNK4zkKBuP31V20hRK0IYSnGmxrRDENQ7tq5l7Gd4PoDolD1quA8LSvdxdXU4LhQMbUyzoNDIu2OOz9uDz74Cw7zR20YgC8O8KUHUnvOrNnEGA1zbdJs/4liek6YW1hjVl643A7v3243Xr0WVb2Xi9AJ5OB/mm6CeArSq4lA8kClfYLccoVTdEGmR1BCWwE4NA1XhboudqLiFZkpRac/xNQgK80A11gEiNwR/XJPyK0mQB4CRM/ghq9l2dqflLl7LozAdTo5FIP8foj3RsDsSJUvc/HnQPq18Fmb6FnxVfkw/QT+uBwDWRNSiKPx4hp2SuXMNR0mzyYf8FUEcELWFADjHZZAOfyufQdc1NwK4slUElzDeMjPm0wsSJFzNKVDXsiZUYSCeaQPMAwASECP5ocmyBj1xyhPvRvgr5o1T50OEZHRXPMwR4gILBPJIULjBHOH+rGkii7iGmtuyp8+gxis05CQ8S4ea/e+/e55+ORNyN75+peHcX/x58k4lkbow/D3o1uD57ub51Oxj4qS+dyt+bbzBDEviqkCqGsAoBSwl4XTSm5NxfqJdPZFvSv3iJymivxTz5AUxJrvRLppntN8KIV2PURcOoRIG0SG5jYRIG/tLnTdQh6sa4rK82aePs1zOCDCn2sYzs/05vtr+fkqktWNk1NFvSGK+5JyViTpO84/D4Cnn34s3b4kAoQYrJHh8ZiP8f4SxZIAW1GCnphI3xUo9OzUCBvlGRIB4g06NgYRzIOCI4S1lJ/nyf0e4754ANJ78XlGeX57GS89kDkiQFS6HYjToKd/jOejwyrrhujVYMrHITDInmFEY5B1d4CS22DGfAhzxmJI3zc3HrApKZ6MH2IAmR/2HDxpZyFAalleuhiHtYO8Z6Iws9OjbXZOvC2flmyJN+fZzs//jp8FiRecgvCE/VngKL/vYY+BexHxRH19iYspkwNErtKElCDm21hiZpogxU7YeefPs7zpefbs86/SZeFtNfq3OJBuXncJLgTGV30hLpAhe/Kxt1C2N9idAKnRcT6MpW7rJi7prPZ/2DbD2EOFQz5Ws16cqoIUqBs0v6hkiACIG9aHIZ6dq2+8AvI00BZeBuPw9tdTD7xGpOBi52wb0yYOV47edzBCAO1tGpljRJCfhsSPVBeWItTYO9ZBbmiPOPmC8bissRN8L+OuvxPHnFb2gS7rhcnwRizS1dpv+0paraCWvjGe9aULsizVgqyxe8QeL2Z9BHy/OSfCfOhrUAWZ4qEy2Kd0jYVYcVCq7TxdSsRgJ/MZ+xx+TDe8T2ok5LZnlG2qHrUzOGSmRXlSfO5pCZn0bbE2vFl43EpOAKT/4mobbqc/SMKAnfvtsuXzzZs9VQTu38EhANf+QHtz12nLgOyIAxQ904tTEDJ7ZjauCOLCuiA/mEohiM1WrJ5jZQDWz20oIQYt0eaRlRXVRWQevUS1EBXHGrusPzQJYdJh3BzBNoW93L/9abeVMoRpqrG4tEkQioUWwZqykHGQDKG569gZ9uJmCcx9R8a+YzWffcwSPfgDyIw2umv2FQ5Y+vxZ9uTuYtuBYyk0AwL1VKtduiLWOtgXTOP3URCTQRDmx1izw5Nw3+KgWrhoHvvHAuaxKFzEqTx3A+wxjzkSVYKaep5fAdpFuBYugDASeSk3UBsE7KWXXeZiDV/b/KZdf/MtrBW4xpmHWphj1CEhAZSKpp9+6klcyR3EB2XaIjqPghAV7aFPrxyiKQERi4Qq8YiCoplLd+7Yxh5qiouTkqhkGiT0EZxnczhXyAHSjFhH+9VIxd+xDm96dRd7+lLOHbOYt+cztzCuILzhBtn++Nmvf/Uc828sbpgcBEb0qSR5E6Hawrqo+TMEIcds+jg2spfugqxfb5XspdNxQzxAmfnHPnGXBbBfevixJ6hzIP6MOZ0NqV1+xZU8Q8F28MBBV9attf0j7Ou0linyT67idcR3lUIsPfLbXztiIzog3L75z/fgpGPs0Iv19a991x6G6ND1/tqXv2h33X2H/fwXP7NHH30EQUMthNBUu3TNekd4nqluhHjvZh7AHfP4pXbDPxVYYmYke16EUDxrijHcuX075eM77aLVqzkHZDGny22BmIXy9CpK1eUOPVVUitiJODDOM82sH+Hsg31YJ5bQacXQtFb2Hj7aI+NOUVxoHv1eik09VVLGczXkHK9nFR+o6Ef6b3Ihy15FTBHMfu5CHMSav3bv2GmJkCE6q2SzXqYgPGlAFCM3UABrhBzMHYiull660upbGh1ZkxSXxJYOERQRmoPs0+WS1/rlzV5Ta1AYaz1SGEf0y+Et14t6J0Venfr1EpsK4SHy4y/jrlw3yNtzl/YSf/lr/Y32t2F0sCh+V9G5Sg6IIzIRVZHriuyHsFp5wXIXN1tPCkI4RJH6tCpx5bYj/igiutgPUZg/pFQb0b7VEIsjzIuKvxIBEsS5UeIpX4QgI4Pe7NWj7I5bP8c5K5JpU2cebF3nCJD3hwK95+8+R4BMdOkmAugn+v4P++8/7Pc/0c+f6O/PESDvbwSdI0De7fqdI0DOESDv7/ma6Lsnur5/5QC58z/uRMiIshUV1UmioFJQ5aic0BdAWKWuGeSuSi0u9enBXahyb7vBfvfbh+2X/7TE1n55C3byPAdMVJ8pYzMLwEokSyeA3GSUpX1ImDp7Pe2lV7fTATLVdX80DxBFw0FQmbf9kB2BgNxZGZNUv+icFh1EJEjpVEtRdABgZ+Xjq23B94vIjkYZxXvIIZtW4OMpDlN56gUBWBBQohgsRWP1A7Zog7ds2QoXe7OPw4I6AKS+qTxbSTFuvM2kXHwYoOPFz6TY3c/52JOPPwZhE2c3XL2OfhPs9aUnzZ+deQJgzDEA3DgOI3VnUTsTyTRGBnAlqtiNP1thX3oYy3V9NUCgny2iIHAUtXYRqp1Fc+c5QqeCLP6erkHU/TFkEu8j2mXAYtLZpMMISKUepkgpwIuTJ46jOhJI1IobZJ7Lj/eQswNmI5sOllE23yqlz+M/D0A0Lw4vUsy6/6TIhCQZ4bXHOAQJ1Q0nUkwHCqkj5XCRC6QUBdYY/zYCAEqAUyMF410oiEY50VdxUPADuE/j9WsbzgJs1xFnk8hB0N8WcKCUpXrX7r3OXRLDITKfa62BJHBd8STJxEKlMm4SAKql9B1ADasINA/1kqh4nfsVxKEygENpP/ekHdDfl5gQFU+O8N4HAeDDOHR0k2seD2gxgvXeE2CzCoBojDiJYYDWUiIVnngNcJXohwTUiWEe/TaZe9UH4I14lAx4jhAQbzXYvgf8iPMiu7hPIPcQilfrQ4mI2gpwI5EsCim1RXoI3JUjQUSGMngDUCeH48CRSErZ8aByNsb7GlFBiMoNBcJLCcZBY5T7M8gPDsGNk851i8a6rqzmGg7uhRzaNb6TUAhKASeiT4CkBxFKs5cxjpvjiEQ64Q7cLYC6cnjo11LV6fDSw3+KgVHnQhAHIMWHKQg7EACzr2fQRTj1Qh6I/OgE4By3+SvSa8QRVl7kZTShSj9M3JUOcmJt8wFqQznQKZJBkXcCBdIgLEoKOAhyONbzrvi0RkgcRYpMBxTVwVrgjz8HSBUjx3JQGxGwJ3KGA2M1rgp/xq+cP8nce5EgHYC9Uq0JvFDucxEOqJCwKMgNony4fkXEMeROzXXPZjNATzqugwjU9LWKu2KcBvEMi/To57OU4TwIIupL3QyKEFPpez/jSYXcAkH1/uqJT5NbRZ0eIjRUrv7Kq6/aLcRClEOIioxqIRpMIK3cO30Aqfp5Naiy5f5II8ZKTh1/VIDOFcCLiQTR7deBVy6A796eaD94mEZiVOMB9IAkJqjQmnkOouiu2+6yf/vFT+27n5nxV3Pz0296uWLQR/513Hn2zw/RtRBBzxJzUD5uqy7IxtqKYnvtxRfsrjvv4HkZg1Q5y3OU4JR98+bMdb0y7dwT10MCGFJUVOHA61Dy8kdp6w0J8XMAfRufUY4bD8CZQoAZOUEEOshBoI4HXxjFSsp/L6Q3RGCPlPoXrc8lmiYawL2K6CtiC3mhIMaLfpbIMwGi8ZCxKout57847rGKt314H94csE+frnYl73IYJOJCkKIxnDLvTsZIKgpUEYZy+p2APN21ex/Kznl0Xcyyf//pffbVL3wW1WeVvfTC83bXXXdzzwMoaSb2ELBwjO+p4eelMCfnZCaQlx9J30ITzgsO/xz82wGS+1FrNgOyjABa+wWGuSL0Hv5sgBLr9GyIHO7cGebpVzdvskyIHfX6eHG/R5kX1AOiZ9I5QCA/BB5p3HhzjZRs8dI3sm0NpLtzgPDnzgUiFldxWIx9Ec/hgC8RgFGpXJ8hAO9miAspmX2xfLQ016NmJVqKroEOiKsV5y22/YBE0yel25ysZGKTfG3nviNWzWfNAHCKc2TjMIraYl4vFlI+1SqIYawBqNNzKHdSOOSkulsSIJmk9lQhbjBE3hndJxw8w3yGLsjncBwcKjCX81E9RLWM81Ry1uWMFJB0ErJohM+tAt0oSNk+FbTw+qPMcRmQeCIdTzJ/3fXRdHvoCaKLeI6jiebRa/aQvx4a5AOZjdKdtUHzj9TTAs5EUNx90xR7k9RJERtVzAmK81MMpPqMNN6UPz5I5FsacY7tPPv6zAKc9Oe9kAU5OZNc/J5es4oxqedccXcClbSuy3U14BnuPksgn7maklxv3scuCJtoSLgESB7F53kyR9fwnhThNcoN1XvT3OfH/VdPjut50Syv+6kIQe7xv3wsxb70q1rmQQAkro3AvRDU5t64PUYols7NzbaPLJ5nnt3V1tNQTasCzjM5WlkbA/l5XszBfCO/B6Bnn8LkYGOaS1Gdi9jv51p043Soq4eqg0Cqa8Z5h/QeE4hh0FA2o7UCwPkzd6tjKgL1fThxjb4UXc8mcm/Ty7sM3t5iKeZOgvzbf7QaNwXfDwnQDoBX1UGEZJSfXX7JCtZQLxtsqLCV/3qNbbztIYAzRAhBEGLMe95BXoDcNYzVJFyE9HsNqTesD3IRcoBxfOVVKx3xeeRIqZ1iz5CTn23TAYFfeX2rRadlWAn9Pr2se2vOX2rTs5Nxo/QC3pba009s4l6l2XWIYfrZ4w0P0UvT32ldFZB/APmh7LfKS04bJgo7cYbCeiJZfKPTrKyh3YZ5Hvz5vPOWzDE/3vvVH8d5W06MGK4bNjfEaA5aaUW966TKTGX/xD4mhPktDMJLrl9f5q2XNjxnV1x7DQs3UVysLYWApyIAO5gXFzKPhs9G8LGTiE46QE4e2k+PD6A848KfZ6azqcu27OW+8t5O06ny9S9cbI2UXVcB/r6O4KWIIu+7LkiyUArgY4PpYePnlR/uIdIyzQ4NBlgBa94pOlxIVmKfgUOkGLKC+9TLlNHsn8YYBOzNjMBtN2AlsF2bjxKVJTcne5af3TXTZmfFWQ3A/kmcH53Emi2blmI5wRHWVIPgA4fMPhyfnt1jAMyRVtbYB3HeZ7Pyw82XHLYaLEAadtQt2JU3L7JGxsSDj+yxNAiTL99O3GATfSe4Lhohh0dxj8ROXmSvEkdYAPF+lu8r4d8jNWKHxKVjXvcKGqY/ZMRI+DK0TIapwyYl+loKc84l05JsbSZ7utICVPmR1kNBW5d3jO2saLcHd3YYqxT7Na3FCTiV23lOeJ85/k54E4P7Rx0c2XlZAMsBdA3GMUboG2Ee017kxQ0vun6HmbNnuM6fKcQlbtn0JmeDbFdwHcAzs3vXDuvgc1x9zdX27IZnLQXRiLpw1PWkfZocQDffchNrUj1zYqgjCgRqy8V+56c+YR08j9q7hyCwGObe76fHTnuKdF5HY17Evzo15K4i3UuuAAAgAElEQVQ9yj5erjx9RdNDJJfapi2v26JlildiXYCx/OMTzzgw/PZP3s6+pHZ8jeBet3Jd7vvxQ3bt9R/FVcz+zQ+C3Yv+C8hLH6LqXn7pNScOmgJQL9ePBCWLiEGtJIpyP8KY1ZS2H0ftH5EAEcQaV8Y+fveBw5ATuTZ39kzbi/u1mzGgPZmcxZp7FKFVzxzj7QRgAfYTStEffPDnzkknovwM+8FI1gb1ZGtPefWVl9sdt99q9/7ge5bAmnPvD/7Zfe9dd3/Gfv/YkzYlbyaiAW/2WWP2/IZXbfsTa+3Zo1OYo4ihbazC5TjFRWAdJSWgnjUmHdHJmjVr6Q+rd2SD9h5LzlvmOjlULK7rV8ZnrWTP0w7IL4HFjdddZ0HsHyW+SCVSso95t6yknDXBBzfTJOfQ1Tov90c7e8kO9dlw9olgH6p1oQjSaMrkyS6KVOK3Ulww2v/G8PO82MOdhYDRet7LGNAeuwuHRRcilnyitJoRvQxx/gxh39eOkMcD+5Big/UNcsTJBSKLh84HLiKXNU1Rk6PM7+wO3fnn5G8XW95tO9wYcWTHn9OuXIPHeDSW+/Px3+tMMcrcIYI5IEBkGd1SESFEeCEgUdE6zlh/9uGKm5bIQvGRSThyqjhn1bHW9bLWlHJ9B4hPDPTDFT3oxfpfBxHS5krQY2FgPRHwDchJQlSut2cw5NKQ3fOl7/P5whDxEWsHkXaOAJkIRvmg/v4cATLRlZ0IoJ/o+z/sv5/4/f95kvhA3upEP3+iv5+YAHlbCfZ/effv+vo6U38gn/q//6KKLPwgvyYmQJyy8oN8CxO89vv52SL0JRB9r9fwHAEyEUD/IQ6M/9aP/l/nALn2x7eO6fDgDUB9gg1tCl0BUqVUo45TPNF01DaSNQn8UGF1ChvPT57XYys/95rLVRVAXk6xaS7gRSmOiTYOyCozVba+F2rL9q4B1Meo0KTmZ/PnFwj4Qo7r4kVLbedO8lShCiahmu5C3RIYGML/d9tBNtXDCv5FJVP92Eqb9Nm9xKlEA5oDYKEO1sFE3Qn1kCRShQtAERgj67pivAYA6lWMHgFgrE2xwJOtW7YCgnY5EFpRQJmTpwF8jdkbX6Vc8fJnbMWSuTaLfP/LV1Fie3S3jRJlEshr9vcQp1TfjkptKiqkZkocD1kXm+A+NrNbfrHKbn6gEtt+OnmtxTYfpWTJ4f12CcrtUyiMBlAvRQEKvLZlp/mEUErHAWnYgyJgFG+TOLD0suHvZ3OuHF0pYFNB99PSkzm47bF4OUH4zJPTkom+GnakwWWrL7H+VsAXIm8ElqoAb1RWbQ54Ihp6Oczrz+W6yCJKR/lB7USeaIMcyEZfRb1xkaHuUFAEOdPL5+9BDR0AUKD4gAxAyzOVZPVWlOJMme0OUrl0wyg7fj+HcMUC9VPuKRBTMSQdAPWvvfY6Gb/zOHQ2EgcwxR0S5EQJwVEg5VItauYmSKogCI8EQKhQxlI9aia5fGL4/QCvUV5IJn0X+bccnqPDoukgaAbMSuTAhKOCaKthwNGjRH60cxgjfQAgAFCfzzgtJ9HaFNfD94ZFEnHTBSkBgNWGU2eAqJP6VpxC5ESM8DODOHD0tXdZZqwPQH20A/pGOSQl0q3RAvHUzLhNh+zzgnQKBritkbKaA2gb92cU9aQfpJIOMFL5KTIrKEQOJsAZDvGp3LPMSZmAo2R8o0Q8eIh+HA4r2YxrAdED9KfIEaLM31CCu6fO97CC/YD4uCUSOXz2o4zzlatHJIxAWA7ngYz1bkA0KZpHpHgGpGvmXvqigA/kvRyl20MHxGSi1k5XnHEqWAH9yrVWfnxLaxMH1OPgcX2Mt3QA0wAwNtR5qMV30FmRBMESCvggEkpEWjpkSBEEaBaEhEBfFTCrZ6QehazAVgGgesZ0EJQ6U0SXwAs5FPq5l4k8e0r30fiTg0Exa71EMvWi7O8BtPBFGVjPGE6B0GvgoK5eijScQzGAsIrk0TM5xuv7A5Yo3iIEEKKdz9/NoVfl5gIw9XXsxCkHtgs8VQZ2KeB+NVFfUvktWrzE9gKGhgEWi7RRj4kAXMVfSenp4q0gVkRyTIbEO0kMggBgKckdgCmCDoWegAD9x3HVXRuN++/elmT3/g51PQ+Kyqc1RjK4Vivyzrj39fUHSh2Aos2N1OZyaGmOCubgL6WiSNoffjrPvv2rMwDToTZ5cjpkgwfugFp7+vGH7dEHHiDuDpIRNCudHpHKsgrnoJlB9EUXYIccLf0omFW4LXdNMHO0IuTUYxDJtRIBEkWUoBwAGhfqEInkXqtUVFnWe/busfMvOJ9opDPM8clcp732kaumWl9DhMuX9mH+EQEnED2IsSdAWn0/it/qAnAWYK35/syZWrLGJzt3UzsAzHHIDRWgy2WhZyoWMi0tI50883J+foTrgTlBMbTm5YvI7H7s0Udt6dLzXHSfiNMS3Hkqgk1Lz0ZxWk+Be5Uj9VIZJ54AfDNnTOKedUNaBuFsacI512AhoVEuhqQT0DcR10gLBcnNqCGnzpxLtN6gHeO+xkLIvrJ5swWRp+0Hqaq2H81jPYxJH+YIETN6RtV3IIBFoJii0fSMaIu44Z50W/OjMkcGjXOhuA14PvW+BZpHMPZU9q05Tt0XA6hLRUQFoMJPwBHWp64lXCEJ5HKn4J4sRp27YHquTUPB2o3AQBFGNQAvsTy/oTy7EYzv/Xt22FyIkzz6p7yZWxoUmcVzp/x6ufo0zuVkCeG51PtUKa7i58rKyiFLWx0olAEY1MWc2sDYUM9RCCSWupqkNs3MyrF9e4+4HqF21lmNK7lisL64uTCUcaTi+SNEYN16RbQ9/HyT6wrRs6CxkYRqWk4kfV7NE/rSc9gBMC11tgqDL//I+HP61h4PO87rxDJm8nBoKc6qi2sSjutnEBBLhKscNnINauyJINe2WhGcInfl7NLYEVGjviDNPyIDO4lNEqkrsreNn9sISdzMsyHCWeXvXYxBjUU/ntFyCNQh3p/IUpWpj/f7jEeU/PUhxMP+9c5k+8pv6rjH0CM88zrMqZg2DFJCYzk6hJ4Xf2KxRnstivUtC6JqlPhDD+WuM1/6MX+M8d49ZNMjdmUUEqpPzg+A11EVuTMPEoRklTXNRqWG6/sA12atAjTOhhTivg3QwO1N/0Iii+EoUaFRxCVGA5KJpEQjgWiCbRHXqqgS0mLIh4QpL4vArVlQWmlzZsfYRecvMD/e+/4t2+zOF79qpd/fOQ6sQ0b4MWeEEDXaSJ9GZCw9VZBeQbygrsso73nvrrfsE7dfh3p+hDiiQ1YOiTVp2nQLg1waIT9+8+5d5hUVQKRenMXiCFqD2ryHXP8eFNK/fPBXdsMN1wEWs6b3tpo36Hk/831bCSQ5Topg3mcHVoI6VPSVfHDaiqwGF0ws+81oXAE9/e0Wl5pkt90zxzb+qcHm5iWzH8ARQ2SOF8/7ps37ITeJmZmS4ojZZkid1NQMhCqetmvTRhtuq6PzgSgakeDegbhBy4jVonyZPjE9o6uWLoQEYSxsOk1nR50j5qPDYy0aoqEVsnnbZjqdUkKd0yyRMYpNymoRibxxvMvawEL1R9PTYyzdl3gzwPLaJly2RFR1ewdZC26NkhO9NnuaWS6inOdeKjFqXSwJ18iZph4cbtMtI9zLjjIHPLwXcjiLaFLG0gjP0TW4TdYsmm4tNcWQUT228S1cM1Vmn715tvn0EcfG3qW5qZLr3+O4tWQ6PN7YjLIeR+vU/BRcNnRDVTRYE86/IIgxL/YGz714zK5ammG+uDWjwoniwnkQDlGWnT3XRgJzbG9VnX0HwgF+w4ZEvml+k1mK6+tH5FoS7I0Xe3QRNPNmTHECjI2bC+1T64kGzGZdrC2xQCLXRjxxAAUk2sun6u3HO+pxkTCWEZhnp8Zbmg/zZHuz+TDkZ8yOsx72NynaJ3Gvw/mZRw9ugRiebwlR7OG4zrtwHAwwbhdfcB6u8iKIkIWu7LmloY0YnxyIrAqEAeH20B934VBYzRlhJ/MVMbEtrBXpk2z5BSuZtw6x5e22y9ZcDGhcY7/59aMA/TfYsWNH6QZZy36KbjzGxkmK0XWWOAM5MMbYyMOZ2s0c0cP6Oou9rOYQOVsVJagIQO0tzmdPv30XLpFZkyGOo+3FF15mbovnvbc6p6bIUvVR6NjSTGnLv/7Lz+zjOB611g8xl9fWVdp0nJRj3IcyOqpCeIZrWasH2V/K3aKS7xTm7peJ+Vq2cpUdoDdsKRGW9/7oPvY1S10k5jQcOy04mtsQX0ikkkvn2DHiE1MguAtY86IRKCxastQRl7v377cVF17oxB7qO/vyV79i669YyxzUZcuJ633kt7+1fIQoV16xzvbt2WN/xC1z220fQ+w2w7705XvYK6x2+7bE5Ax74KFf27ENH7WfPAd5glU7PJr+Od639hlHDh93RfMSoFx66RpHuj///PNuXZiOi0b7HsU7qduimX9/iv1DC/sRrSl1rGc/+fGPcKo84yKxfDmHBnOtSyDg1esRxByubo4Bzm8FJwpc75zi8jwgKiT46ePPF9BHqb2PD+uG69VDtJLGtYzHzdjHPZU7WYS2viSskQs/Xh1TDPpWiGmpZgIgBURqSPDiwx5UBIFzASqqUiuF6/sYj0EN4D0e/PUs93ozb9mjLaNokvFyUDlFnTuaPie+R6ILxUrqVTQtTSbKajvxW1ms70oYqK0ogSgNsBjELJeuXGFnyoqd21fdluX0LyUmEwcZFc/9zXQxmY2sIU2cwxtx+A70IhLqAY7yZP6BbMrMTOY99DKH4FLDNRjEeW9s2N+a60fsR99/iL2ExIZRzhn1ztr3tyKw3l4c/y//9+7g57t/79uxYBOAZ38PQPS33v9EAO9Efz/RZ3h/f3+OAJno+n2492eid/fOXDDxv/vb/+Lt5+dtB9Z7eZUP+/q4ue49A+Dv5RP/Y7/ngyZA3v3dikx/r+TBP+A6jMda/I2zz3/3tc8RIBNdqQ/1/k705v4hf/+f4+e9rL//kLfwLi/y915/jwu+vHasC6BBsU5SsHdwkA/mcD/iogYGOXREAQAQB4DCVYV1Ko175qtT7cKvvIUTIHe8SJmHWuoZbShVRDgph1xdABsPojgCACYOHDqKKq/BKTylply2bAnq9GMoWQFjd+wG5JrjQGLlxOp7C4uLUQF7uqLsZnpA5n67BDyhx2XZIwVyUV1BkDENHLB1aBHI0cfhI5+DjMpklWkvd4XK9VTsq/6JJx7/A0AagCxouaJAeoiA8qesuOjnM3n9cvLos2xKWqTNnRxPrEO5HXhrk82ERGluQMk55o+yNwrlrA/KuSLAi1Lb9Mg6u+YnxRYUHclnJMMcYiA5ip8pGzyH/OMUz6amZlpqdr498ewr1jVKLEk8WcRxAAio50JQ4w5zyK4CvFZGehSvM3Uq5cqH9lF+nIRyFmUxh9A0Dg4xAFl+bLAjiGsKJirCRxMZQJiuvYckXWy0Fb8xqI0+6uY24opCAJwV2+VB1pQ3n98f9WsJOcaTIF8ECheWVVoJlvgQsvd1773UI6JuF8D4MQ7d8QCtAtvSM8laYNN/FKBTqtl2DmArV53vIqIUIyTLunJ/BY7Ho1wXATLAe/HiPYYzbgTq9zKmRgCJQkUcAPC0A5qE8P09AFetgI+t5NqePU00CAIscCZXBC2A5vDxIgqOOejPnIp7pw7giCM2GLME2zE0kkYG+wMQ0odAR0gg2eDdgL6dnJIUKTIMkdEJwBJM3EIvIJs/BAxSUsuODrbo0ECnEO9TKS7AmsKsVOwawL/xw0XSy1gLJZLIi2uoyJzBMQ79/NoL10h0tNwjjB0VEeMSgm6ivyCMsRnPYYecee5HCf0zjRyMAylcDglRMbI3wGu/A3blMrlwbawVHBgFlIsEWG5y2dEhOJyGGMMtKIYDUcWpkFwFh1IyitDTwUVuEvgEiARK3xnjI6gNZYuvR80Wh1JMGdLnLV1KPNRxnBnUmZLxHs+Yi+Xn+AHMVhIrM4Vi5E4O9yIFFQMmUFn9I4q6UxmxyzrmPxU9BgKyqlBTwK9AR0XL1UCICHT1J6YlDrdMPyBOP/c3gvcj4k3Ra8G4CTqJNdH7be8EzBQgyDXo4POrJ0LXURnpeo4FuopIi42nw0cOAsiLIghVgRCRgJZSmut99PKcS0VYXsP14v0q2z8YYLuTMa/oMUX9CARVt4Ge0QjAfzkQVIwuBbjA4kbeexTgcQ7qQt3fQ+RslxKnlJs/jcN5h4sGUlG6AEFF9LhDrZoxucsCgL99y7gi9C+/vvnAaUCGSOaH8agyEUrBzE0CyhUlGI96/gJiGp7+41M4IYrsmQfW2883qD+lhaiPaCsuOGhLFsyg3Drd5aV7MwYEehcwZ4ZTcqmC5zSU+cBJgB795L3jgoI4UNmnuhIUQaRJX5/PG3BF6nj9XTD3YyqfqxSCIZS/KyXuaPac2Tg7KiCQEpxzpg+l4JwLEq2pzBMQkv+niDcqgmvLB+zgdaVuDeHatzB3KwIkIjyaeXY81i2HyDU5nU6Tsx4M6DHK+JRC1cVNcb2HAQmlxJUCdTl9NCquffLJJ1x009KlS1z+ejgP+2bKaiMgbgZ43YSEVBSl5IgD5IQxTs6cgYidk8uvcQaF6zBfz/hr54AfiMPgLPnui1zp7M6d+wDMFvB6sfbvv/ilZUOYlaOYnM/PPQURU6zMfMD5NlSkQ5C+inWrhaBLTc+E1K6T/4v1qs+NH1eEzuffcA+K1h+V/5kA0fzmDZCj/guNB43FMIBYbWelsB3l86pwFijZ9VMpyqIbYDRL7jCek4KTJ+zaNZdaS2mhtaDAnzp7rj321NMAmz62ZNkynvt63H7Mo8O9lpWEw4c5ZoTXDVRUn+Yo5nIpfj34vYvSkDOLbiH12/RD4in3XjF9Gg+KsQznPh44dMAWARCdrih3MS6JAKQFJ3ECso4JpOGFHQEiZelZng2Rt3MRNCyf1W3fu/+wI6j0HAQqVgPQKor7lcAzeQaFr0hRlRVLLS2StJwYGsV4aRxqXK5YNGqPP41Dg88XxjM3AHqrDpkRSC3FB4r0EAEywmTuy68Vkajfi3QVmSPwSvdJ7i6pfzUf6L40EeOhODyRmZo/lNUuctAboCwZ0KyfnyPwSd8n4lOOHYFiep+aB/4youS/Psv/IgLk12fdHzuXCK+j+y7yTu6T8ACuYaiHhfngAKLMJRXF7UhPG64YOUFAyXn9PlTH3uxlPOhHGkSs0c8zoALwIQjEMa1P7RAokOJF5FedYM2DuycOjf4zIrXkoOqHJFLBeiZl5qGBXtx/FMOIIRoQexw9NsT8LqfIqO05TlQd8+CJ0+02KS+Wa4Wja+V8QG/Wb67diQOFdu366xyoV1B41KpqEKd0jVpyFtcIZXcw634Lc3QQc4x6frohcl55/k37+U+/gGiiHrfRm3xPA4DvHEufMsPKzhKNyb+pbqlivguzGRRor/rIxdZCtGYE6/xP/+Ve+8Ln7sJF0kYnCJ0nfO6us/XWTx+GP1aIQMiaQQDVXvDFA1VEX06eZWd4dvU/Kcp9/Ubsrs99xhasCbebrviZPXTfty3YU9cU9frxQjrA/F0UUH4evQGAymnZuTx3fYCI5XZox1bGbK4lIkLoxB055kOhNwrpwsp6K4RQldNz4ZwZlo+bLGTeeMThpu89xfX2hvifRDdPrY0Cjp8/FxdfK5Ey3bgXIHUqcf0eLRuCtBm/T4nRPrYojbJr9mUlZI/F8nxI6FNXRYQi2+UFcxJ5zTGrVJdIJfeBPP5g9ppezBmjPS0WxD6ruNfP9pZUEztqtnxOoK1fMN2mx0CS9zURZ1dtp+rabfeh8aSv1ecl2lwi807gWFl0Pgp5iIzuajqfPFkpgsIQiDTh2mQvlIYyH5FIJe7pMsrBi8sH7CLIsJTYcLoxSu3LH59rsYzlujMQrhlL7WkisO5HoNPNlqiDJS4M0iKcPVNmNK7hThxNoV4IZQJtahaxnMwNb20hdo7P/4Pbcm1+WI8F0/UXyH62byTI2iBAXilptnshbjDP2CCLRxrjI82jz7JCvS0zIczCiNs6WlOJqzgBF9VcO7l/K31OvXQ7LUVkFIK7utWefnqbLbtwnrUPtFoeRMGb2/basqUrbd/uw9zzbPZJpRAiBTYUNofXIX6JGC4/9mD79h/n99nsBSJs4ZJ5iCm22crVK6y6qt516OzccciRqmvXnW/RiTiUIR8ryhF3MT/K8VfMXqOPOSMSIUYwz9NRnLmezC/X33o7gDTCHPaIjz/+hH3nO9+xFze+ZEvo46lEqS8RxfxFkMdvfw20Z7k9iLq4OpiPfnjvD+wauv5WrFhu+xAbaM2YhXBIZxqB/82sP2d5di686gbrrjhtjz35FOeRUAtkX5KOkKidsV1IdJSctnJcZqSmu24bDyJfJdZRpKrcKioab4JI179t4v6H8P0ezIUjOMB7ee9pCK06ea0IhDTNlLQP9jQzTmfgrtlkn8B1um3rVkB/ooZZy7/1zW/hAG6yr371a7YI90Y+HRmnOO/t3X+QjkjIi5dus42VmcRi1dkf/vCU5UxGQNE/wvU4y573tH3+C19yLi31pTRDlOfmTsbNX2GzIQB1ptzCWQHekuutTrYqHKFzbB4l83K/n8AFrz3HCvpMTnNP5BqfSUTwAdwuKQheRIacrqplHx5ux+kGaeHfhjNvzUao1YlYQ+S4uuGqSQ/w599qbdI+Th05ij5UaoDELdrzK3pWezvFzTrSDwekVGECx0SE6MtDIKU76/+nbFl/duKRuTb7Vrp0OMsMM18rXlGiKX2bfIW6v3EIBbrYT0gwFYuYRdGz2uNGc6bygygrOnXScljrx4jNCxjrt9m5WZYNib0I99PenTsRwB1w/Wa16mfkHBRAfGhdEx1XdN1VNbI+0XdWXtKIyIJi+KnzrZL1uIf9ZDCReBFRzLPEjI0i9vD1DiOSMdq+9Nl7OfqEcF5UfJe+xlXA/18TIPqZEwGQfw+A8V4AmA8XQD5HgPzXPdd//f2He38menf/AAJEpULvg0D4sK+P5rj/P39NNP980J/t75nf/vHv5f06MM4RIBPdkw/3/k707v4Rf/+/jABZ8rmLxkYV74MK1GkjAXkEekjR1E8ONUJNp3QsLZXdeIo9eEO4Lf/qLheDkUIhdiSbMgE9Kv9W3IDEMtqA+pDRDKoOcIki92Sh6xCYyQEgFvBf4Mwrr7xq69dfjZ37gBWjhk0AnAFuAJgZATwmgguwpAnQIAVXwsmfTLO0z+9z0RljAHxS/GRThK2MbxEuXWyAlf0v+7OiNhTLo4O/Ns35qE+lwFZWv/KAY4hoUXnq4ZMlFpWQYnWPLrNb/ugPYQBI6jNAxnakTcuMt11vbDRPNstNAG6BAViLvUIBmCKsGCDxMAqdtx6/ytbfW2DJ2ShhpfyV6gZ3iSeHZx82xt4ckOJiVU4bZc+8vMkdin24plOmZfD5g4i38jU/rs9xCn0FNqsITw6MqurTFGVG47bxtwhA8Rkc6r04IKSgxFarnQ8xY4QyObBFRbOeAK0qpRcJMgpQPsr1biWWZhQwtxYVnBfAczgOjxBU+eW4YeQ48AWkrCHPetvuAwCfqS77PUDK++ozAFL9uH7yALk5qQAypaJKGwCcUQzDEKfyYQCJ9Veu4xBHsShRAEcAkRUrEgeArevuz8FDnSbq2gjmHiay6VdEVxeAQrjUtCrQpdw9iINaLaq1ZggQX97jUYo+5eSYnEMWPzFjgSgzq2ubKDIesDnzkzhYYGPHyRIGyXLsGCr0FI4qgO1TiOGoJdJJET+cxayDTPb6dgBY8TkA+ep7UDa0Lz87mPiiNOSHQfzaSwQM16gTIiCYMRyEyncIZTKJ8ajQq20aykeVKnsTr9OrZDEOoX6AnipQ98NNArPEf3RkkPUfqHsFCRIbH+uAfQFycmW0tqF4pi8hgv90rdR50cmHjAQwX3xhKEBLFkrb3cSH4caAGOniOdK1kmsggvekeA/lnA9xQNfE2tM7gJq31HUfyBWh1+7kACwCxEX68Pgu58D9xqbXnCvJh4NZGgctD96nP8/r3j27eR6mQcQlWjkHfR9AUbkIMiE2RV6m83wp3kp5/SOM/QAcDc08V/p3UmQLiBxmXKsPIBzyQTnFfQDZ+i+A7+vkAB7GWNMyKV5OGdCNzcSOALR6MN7VJTKe0c7nVPwNYK6U2ro/OszqPqgMVs6QOsjNIQg4HRwFqEvtFwOZUM8JWg4LAdA9vCeBWyJt3abSgaJEeQks5dcqctbPUUmui9vRO+O10lEryi1T4LojPGwlQN5eCEuB+Yk4B95ZxHRI1n/jPRAqbea1ATmiGLuKhErgfg/zvEzKzgRs6UUN2gzZ6EE/RiMZ+4kunmGIQ3d+7lT77ne+BxABwZOcaT+FQP7GL8t4JhmTNONeuGyBBXuPWBSAmRS/HjxPLaiSFfEi8jgHpWeweje4Vz0dihVizAPcK65QXQkCaUV4hABmq/RdoI3m4UQO3zr8S8mobPMlEA8ncWOIDIzHqbH/wH5biQvk6LY6HCk5jmSrI3c6loLYfsi3Xq695nepIgXycwV4P8d51pPcddqzdx/PJUQVYEzu1GlO/agy+2O4k+RW0XUTWKk4N12TfbhQriGmJoBxU1FKFwXzmkiJHGIUd+3az8GdqDhIllyIlC6QvYMHd0OezIMopFPJb4wxMECfUzX3gn4knn2N5coKooBQhc6es8A2vbndduzZb7MoR61jLCbjUth96JD5MA40D7TzXn39ghkvvY7wUEQObxrHEXMQ65dcIS/9Ezk2fK37SSXXjUagdxwgfDYpWVU4L3eA1kiRhgITRng+VZQuAsRPThr+jf5frrfJk7IcOfI6Jb2XX7TKhnFmBTHu4+moehYVttyXMwH8FPGSDvEBo0jMUSAECG4rnZW4d90iALZcQnwAACAASURBVCATXVG7yEneiyKuPAC5+rkmIqBdLAtjvwQiQl0BXizcIg3z8si1J3ausLDALrhgFUB6OyBRHXNWqGUQFaaSWRWgt+L8ERkp99S1FwfbDx4YjzaUk0nEhVwfUoJPIq6mjblCBIEiquQwUo+RSAtFwjkCBEJMZMOa1cH24quQoDzfIhFCGQv9ONLeIRR1zQRAiQyR20hEq4ArvZY+T5T6PADzWljzNQ/o85XScSD1s5wcyuqX8lcOEV0LuckUOdLF2NWf6Rr542JUP5DmC8Wa6AD5bhqs/0qCaCzoPTnHDesHnjlLjQmxZMDlDNw8w91t7DMglIhB6uHnhbBOeLIGj0JMD6LM7XP9H3U2yF5mtJcIMJDkeK5rVWufbT+C8xCgOy033UpFJEAwFRc2W34OGfTMTAm4nrIzktiD0AtTw14MwBoDoB05xTrHdaMOwvxCiYJiP7FiCTGlA81uHunkfRw/UkN320oXC9hFBNIgwHIba/KJUrqziI5Mm5SLYADnLOtgGM94J108W17bbt/75p04zIZZ1w9BJBdTOpxMN0S2FVbU2KwF83BVnoXM6nV7lxuuvQ4lsppBRuyJR39jH73hKhxsEM6QOD2MicFW5uVOotkoem9DvCA3YCc3vBPnRLURT8W6UFGNy8oDNwXrxXMHvmOH3zLbv2+33XHdGhwkVTRx4MSAiNl0oNRGKQHPnJQE6MdcpXg6vukYxdnhrJ2pjHm5BDsAg4twz+Uhqtl35CQxY6jlAR1G+Y6FkCSzMsKtmT1WzBUz7fef/g1zeCrfm8AcO9lGUWT3nC23NlxyAYy1FhykHcTMNHPPiqolDIGsAvNO5foF40wtAUg/cqibSE7Ig3iKkRH4tLM+DDM/HTtda9W4RJIA/ZsQNXS2kNOfQDcNlouTda3mS5m0F86Aqxek2xVzc623+ATk1Yi1IuB4/AXIJn6m3Bgz8kIsyGvIJif5WZbyz3C99eOq7oRpaMJZY0GQAYGRVsJz3cxGpYN1cvfRRsYppeVrc6300Cm77qI51lxeapnpOQhxKEPfst0q6Cl6o7wfdw2EL87Zm+ZlQvBE2yObyLAjjsyX2KYUVOotqM0rytosjdf70SfyLMOj0WK0Bx0hEo+ui86gFHu+oMZ+vuOsVTImGc7EhEEUst7mJ/jYdFy63gGedgZH9WwIpnjGcE3ZMSKuiKxjPUeTwl4i1jZseN2ycrKtqaMGcj3HSsq49+ydG+jMSMRx1NhS5gj11uEIu+iSCzkXIL7AfVtNTJgU8V5EMoaTEZc1Oc71MIURlfvEH57hrgexJtba5++5C7KszE7RMRWKS2YefVZP/elpu/aG6+1XuCHWXH65WwNKWU/l4P3MPV+zF554ih6xebZ//wG7+vb8vzo9bn2jHiKevSJr3+zzIEH5GmidxPzEfb3qdvv2tyH0FsxHzV9mxbhaFi5ewDzGuoS7efe2HTZr+kyetXHY/cjxE5TDU9TO3LqBIvCZCxZC0CgqLJN1xc9F2EoQk5WT6YQf2tfo2Z49ax5RoWfsmec22PGCU677KpkusddwvEs8cf6q1W6tG+Qfh7LHDUMoNMJ1k+tj9Sr6MHBhiNhu4XlV5Kb2Dy+/vNFuvfVjduDgYeZTbxweBY5E3oHo6+XT6XRE7cbZAWHHs5adk0esX5NVMH+JiF8GgaEJ9q233sQ1s5y9+kFbu+YSJ97Ytm0ne7IYxB/as9KrBhGUxfqYTBfLCEKT/fuJyaQbRZ2Fm+lsu+nGG1yflCIVtU7o+1hZ3Z6ynPvUCdkQxRjKm5bvYqWOs6dt54wn8lxCLJ1DFROp/egAc7LWK/EZ6qKSq1f7aonDtB7IGeyjc/A764M20/obp9YWcD1mJx9eaFM+uptnw885P3SftYapK1H7BPWEiFhrY63U3lbrqbqqAhELDLAnO44IYtVHVlkN6Qp9kMlLF8xBAFaJ68zHMhjjM4jBLcWFrbXzJPfSlwmgqkb7YBwkrG+j7C3H2HJU4KLp7eJsljSFc0IijqaTfF4icX0QLCYgrENE4QQEECBBvikQ4zfiOJkLAY3oQB/LOVrOESD/CDjo73uNcwTIRNfrwwb4P9j3p/nkHAEy0TX+IP/+HAGihe29kljnCJCJxuY5AuS9jq2Jrux/7+//3uvvMfP288b8AS20wVK0gsAVKRG9iGtyxl0Ow5OyM6ycA5SUnK98NdeWfeMgIGCYzWLjqf6AInoEBiAhpPwP4kAt5eVMNuKegOQ7yX5vRAnpzSY+jDiSEA4pUsGrHyCV+I+DB4+iEqrj0JJsSSlpzr49BOijMukhNpXdqJTr/s8yy/1WgQN/fAHCOwE8ldsrAKSZOJEmgEcpX6U8DWLDq42timHHlDvEaylftpONsXJVEwEttRndvvegdW240lLvOmgrsR8bWdjDPQ22ZHa25aWTjd7SYJsp2ouNSgAcUB4sJdiB4Q44LWOz38rm962HPmKX3gugiDMjCKVmHEpIPwDRWAC+DH5mI50mVbgbDqG67cKJ4Y+qOTw2mOsC4YHLQS6IaqzOfoBMgdgf5CyIoSCwq6PFRV9kcwCdCvnUSHZ/NmRTIvFVPW0NOECUpzTiej/UFeLJrz0UPcXBQSTIIKC4J0rEMlRhXaj9x/h1HOpDAep9ABbJxD7J2bAbcHWQzHxlKEtlL1B3jEP5eYsXEmtWAiAT6UAyFVIfOHLMKXc9KYFeS1m8HAhyNNSgtG5ANaa4HeW5hwOm+HKwaeWeCNWIJy5gkEN5Pz83iTHjD8A7BMg6jLKwsrwCYKAd8B9lU2UDyi8iLvKIOWOT4CKTIHJOFY2h0FcRdwgdAY2WOjnbdu1BbcxBmnQrmzk1FYDkrIsp6OE1u1B41xKOTics5FMw+w1PFGud6vrFau5jiXQmBHJgGebgMyCZsOKKOBD5MyblkgC6d+WcKukOknoTxKmfe+dFhJsnYJvID5Ediq3qRgkaHBZAzIyiZlQeS9ax1P+MFvVKVKJG1fuOio5z5ZByJJSjwPfnXi9djXq/NgbldBFjkox9FGU9AFQC1QU0Sn2vbHb3q7fBxg4OtKU4d5TiMggAHBZBgSgxW4prOIM6VmCf4uek+J4+nWJwyMtA3u8g71Vl79UA/CqoVBb0wYMHXeyOiA0RH7UchEWEKOpHmf4i5bQZHWKMRXEwV9l9UXEJWfvxANpJjtzy5UDWB+ipDgR/ESAQPwE85yMQZkG4XyoAB3QPvQAFebsuXqcBx0kw84jQcTkABG4WoBhULIHAV/2bKbNm2kFUk+pmUOG8QE0RnAIiB33lLuG684yJCNVh1B32IGtEfgjwF0EiUkVKP6kCleGt7opWXqOGzoRZM2c6MF0AnyfOqMmomQ+QVS0XQzCAohP9cRP1+VXYrgTn8TxnrgfPgLLzuyFxKLCh7yTQJqPyD2Mu4ojqCJbNr79hy5cup7x3iYt/k/L5B9//kU3KnwmA22m//OFi+/4juKAAimZNn8RhuNHmTJ1kHsRTiOz0YP4K45noQdVfceYsilwKqHEryLVBcIoD1AUOq+hePTwCneUIyCDqQg4QqTClUBVQPGfRIkhGdXjUQ4pl2mHiBbMhbcP5DG+88bqtvWW+lR7shPRqA0yZzRzRjbKw28XYRXOAF+heR374MO8pJT0L4OSgcw7IXfIKoL7m6qU4XFTSLcWjOnLqcYyEC4zkGglcTSXmpgZl8kkAgCvWX+HAAqlZTwLKhzEWw1ChV0LWHjl8ArBkvYsyPElR+okTh8gVXwVwAwlIRl4Yz+Pp8jpcJQ2QtNN4XnqYY5tt+ozZlCBX2eNPPo0KeBklq3HO3dbAc9HJnIi5xMWLHAHICSO2RGQq+DrrHH0w5IVX4nyRcvaZezJtLa4Pt4i6bAt1wow4Z8K4K8gDMMrLEaWKqRM5oP/0rMqRN8a6GUg/0BDEQyYujGjWO8Vi9QLU7Nq5wxbPm8M8Tt633BDMBW8Qd6KIsZkz8vmzXhxtfhZNx0YkLkIwQ8jtEZ6/IeZSyGHITxF5KgqXY6sdRa6inZpYWzNxCHlB3kjD2ie1Kc+HnBFxKJ4zIROrcdy9/vrrbk2ejVPmlVffYN1sIwZuqiupbQAwlztLzonbrkm0pzZ2umcrDlBJII/mgFBAN/1sD4CqaAgyOUoacH6oj0adHX44QEWEyAUiB1knY/D69Qm2aTuCBv5cBIQ73KpOSe4vocm843HiY9wN4ienC2NakSUiLTQ2RHQpMm+Ie6WYv0rim0TwaYzLVSICxLm2AJoUxSZQrYtnQW44kSCaE0WyiiQcz3V/d/3duxEgItBDPREj4CJMh/zITo2z/ja6iyB1mhAPdBADmcW674lqewySbZhrPKgeEOa8IZ4vbg7l3YCXo4qu8rHCs21W2kguPb9vo0g8CRVwO04gRQQh1La50+lHIDbo8IEiXIkIUXKCcDSRk0/hdVQmJbgsckFco4TYMKLHFtrGZx91pIzGYxVK93kLl+K8bXJuNGwLrleNGHgbAiwOwP0qh2MYc2QQ6+RZ9hg7thbYQ/d/EcfsqO2GLD8KsJYJydiPA/LoqTLLBqBbsGgOcyJ9cPQn3Ax47M/6cpzIzsGOZptD4XM/+6YAxsgQ5P8o3R2jvaN2uuiMFZ+oNHB76wbAC0ydZAdxwHTzTn0DIPa7myAAR+zhTd+xY1vVP5VPbBj9aTgivPo6IEl7bMNWHEmArShAbP26i60GwqAbp0kQa3ka3SR1tY2uL0Dj8cUXX7TVK1e69z/Aex/GMfYWToHZxMvdePF8p7wexkXhv4Q+mU0drs9liN66+uIC8+xssk7mqigEIV3tED2A88O4FE6U1FhrF2KJcD+I9wHiPrMQFFBM3GR29eX/D3vvAZ7nWd/7/7T33luybEm2LEvejveM40w7e5CEkcUOBZJACxQ4rJYWetoQIJSRASHTznASO957xENekiVZe9rae/8/31tOC6c0opebf3o4NpcvHEt+9b7Pcz/3+M5M9lx0ifDMKAJIwglfesvK2Nde4L234qoICvZywozzMARDjNOtZzosO8XsiUeutdgeyCI2P0Hse7qJCjtLafy207iVLzo0MKXYunl+NiM5wqLI+A9mrHdwI0sQ5/SExFgLbowTJTWGNABCS7GzFKhDpMCx2ML0WJtBjGov3Qtx9BVpK7vj1Fkrp5Pld0eZJ5jX0nnOv37jIpxdZfajjUesh71MO2KbAJZpuGUL4z3fP9vPbp2ZZuF9dRZJRBv/0Po8mOODku0XOwrtuaI+k3fKC9aW6dri+fmZLB9TMsMthjE5QldaalqCeTTXWGQQkUgAtXqmG+u7cDxPYV6vZq1usJracrvltjX2u+fetKvWXAWpfQBHA87bxBDOBD6262ApJPpa4oSScTzwXA37WD0xWb2Qa6Meg8QktdgNa69mnwvgfLyIPWaD2xPNmTcFkVEgUUrF7FkbbMmypfbCyy9RIr6Gbo8tdsO6dVaJkCaddeKZZ5/BvXEbpMVZu2KlCqrNig/Trcd8fvjIYT4Hrj7cF+9ClIi80NqrtXbNmqstKrnOOhsz7MuPfMm+9rW/GYv0Ix5xN/P/UggBfYZW3ncRsVGLiexk0iVONcy2bd9hYazpdZC/lazVvohF5EzV/JeIYKUel9JOCsfVn3bTdTfjhioD8D/pxAjDjLfd+w/ZJIQEu/cf5Nrk2UmcnzU8+3I8zIRMkYv76PGjNmfOTOdIVOTVTZA+55kT4tgfvfXGG8SF3YjTpp21YpN94Qt/Za+99oYtXrLMfvLET90+fynl3L/5ar49+lSNI9ETVDTOGUfu/XYIXwl/lrIXUN9aTW0VxGu7reJsdY6z43zOFEc46w2S91dFBJuc+2cghXKIhVIM2cIliyDh20gE2IXzJI/5f2wfqljFvXv3UrK+GjKuDULkPNcjhdevtSJEFA2IQlYzThI4H+2kZ0udinI3OyEee1FP1nKdB7Wp82NfqL2TIiy1zrj1h78b4hrpe/T9IzpLOeLjvZUC18cv5rsxMPU+Iq94fYluBt0ZmUhc7q/EVaOa85SG4ByaY7zJAK+Vids4gvVSZ2LNs+rqkkO0k/lmLo6PSrq+vBCWReKQkftvKtdDTu3s7Mms08RMEz/YwDVW3Fgb8Vc+7A0GOOME+cfisE9iXLSyB8SFS19ULzGCEZFaB9lv85lGiMDyGIokCWGyrbvuE8zrOFYV73URo7jsAPnzQJX/vu+6TICMdy3/XydA/qd//ssOkPFG8Pt//b8K0F7aT/s///VlB8h/7/X8j6/24d7fD/rT6fX/whwgV35l7WgNB/c+gMMksmSlqlYckvJsBcoPEV0UB4jdjzJ981dybOE3TroeAYG1q1csc0W2wYA+F1ApShV+BoWxQNVFC5c4omEbSqcBAFFl8itqKCsv2yoBZM5SUpnL4XqEzXs2B9tt2KOLsFtPZOPnxSZTUSqyEu9Dpdzx1Gqb+8NaV8ybxGFBYIY2oVFsLPvZdMoFIoBKQEsMB3ptZGPZ1LcA7MjmrBzyCBUf8pnCACylxD92ioPQUyst/K4tqIwXQJhgm/bowXGRQGZyI5bkOHv95VesYOpMHC5k+Na28jN8XURXKdnYhdi0N/5woa37uzPO0ZJJfvXEZNwJ+/ZYDNchG+t5CUrEUyWVgBY1NgLwEQ64HRGPQgj1TygZrR5yqQDAKv9WzoxeDubDlMRyOS03KwMHCmXigCvDXOs4yJPUWKKMOOSpHB0szjlA5Pz4N/IDgEeuiBHAMj9AyhrifRpqKWrHoh6Jal/dBVL0i2ga5LPUcaAoryMWCFeFwGVFIMWqe4Q4p73kfetQkc7naEYdXI6aPxBHSm9viy1cOM/lzatgtxtkRkpbxSJJqRUE4KRuCHVIqAQ9HlJgBDBV/x3HJj8YQmsIMEjkwAVs3fW1Yzb0cBwwJWcB0vjskygFjQCQ3LfvDN/HIRrcI4fS6K27Si0jNwV1YDWgrNmcAsCPxFgixJoB3lB26pDAQbixHRANzCeQA28/h5AurocwzdgI8tQVKwJYfp7PpJiAWBTMnYCxvVznDIBsRUfVMD4Vr5aN8n4EsEjkRyBxbcOMsQHApCSIqSEOLRdayNkHtFSvhxfRZHKhTEZx7QkI0QI4WAFR1gtYIjWzH5b2aK5ZuYrDea4Wr44ipgTFFs+WegPUnaNOF0WPCXyWi0ZqBR8APSnTNLYVNaO4IIGWB3Es+BKBo4gyRfgIqBYhVQHBIuByKt09coCMANJLpaaDn2KspHhvqG9y5cmJ3F8d4BRn08I1FEipqIAOFGyJsvHz7ChmJEPOK06UJWWlrkdhIsr6AMbLKM/eEO9zVIdHFaPz89tw6YzyeWNjUL6iEFRJtno25B5RHrWcHUuXLXekpdR6Zyh+HuDzrrn2GkcQ9fKakYDC+4kBCOK/Q3lu1Weg+IIMCJoKKVKJ5RIBonkgUxEPqMN1QJdLZNGSxYANu113gNR227Ztd7E6yvB+4bnnyHD2ZG5a6O6NgF9fYr3yAP5/+9wLzDv+/GxU+Mry1zFYILiQWU37ALY8WSiuVZKMwg8izwcgcP6MabizIiwQwlg9ABEAF7/9zTO29rp1HEpxGBA3pHnjV7962nzDYqyQWIMnfrDI/vbn5yx/WjYH2VGLR+mdiqLcj8LjYV5D3UMeXMN6SC05LBRTFAnxpN6RLvpqRC6mcy2UoS1HitTwen7lGNFzc4QiVbl0fJkH3RzJPdW9FXEk5f45YqEWrVxOLnS1bd26xe789Aob7Uu1g9u320QA84iLxfMjPNsDzOVDAOAC/H2QoHcQWyNCa/vO3TwHKVwTxpgKtDnoyx0nsipvWp4jZsoYL9dcswbgCcBvyzuuX0pglDop1Icj8lqxTR2Axep/OnDgCKrPjznQYuvWdyBhz9gtt1wLyCMypREQPhwywWw/zrWFCxc4t5/cBeEQNdtZZ+QeXLB4GYXN71gma8sRQKZIwCNP3IjFkK0+/IxGAHS5aepF0rCOtTAuFYfWgROindfb8r0Z7n7f8H3yiS7ed1eGrjgNniN/YpAUfSFyRHOdHDKKrBtgXlPU3wBvUORYLvEfEYzRs4A8mg9FlOTm5LjnRQ6izVu3ujkpHXByFNJ89bKFVnryCCQxawERMsFSlbooMTlf6F4CUPSB5OhgnggnjkmdS42QP3rf6gGS40m9LHJMdEJIxgJ2FgMQLWCsK6ivnvX5KE6PNdfc4GK/apm7RZx6QTSoO2PJPCd5tZ89iwtQewFITpEeTQD4ismbhthBLpAqgPIY5iwBTVrnNXd0QURpvGmOGCMOSRJCkKDYqauXBdgLr+GMYOx2QgTpQ/sz/4pUcdcQoFnznBS76j3S+BSx4wXIq8i9Tj5fDc+24hY1/vtxB6oPpBWwza37zDtylskBomdWhKmILe1jxG8LiBIBovcmZe2f6wAZ+yxj913zpt5/CG6/3DRiTMhaD0VBn5EYYz3NlNWydgzg3vOTk5N1HebWdYDw5nFAQJTy3JG9iTycccMa1dQIeeNH/CE6/d2nKomzYo+SQtwXz8Scgsm29c3jCAXMrlkVAbDezpw6wh7Mi94unvNwXt4XUh5XajT3/a1NO+z61XNt+fQsO7LrbUQQncyjQVaDeyE9ZypdVhfcnsiHebUG56UH4HsDa18T915zXzJ7PkWL1gFYFmItWTA3x1YsW4zTb4g4oUKLAuQ8dOwkz1GK5dJBMEos6gTchWV0hU0gTissxN8O791u+XSYBOFgo93YiU5U1tWF67UTB0jZuXr6WOiEQk3ehyCgmDncJzYNB0MnXXAFtnf3Zvv9rm/Y8/+wy5ZdeRUCALPGc0UWz/o9gBhk/asbLWfWMqtv67YLzL1rVi6yVOJedmxcb8tXrrC2RkBYryA7cLjQAYfbcEDeBgheRelyKx0gLbgl1m9/F4V7gX3m9itt06sA37d/hKiudgtdGGC1rzZaex19EzhA8nFsdLL+D3PPmmqaGVO4f0LirLK+3Zp7EVgAzO492Gl5JINmJAaxnoxaCvs6jeF2rqmIw2HGQT5kYzfr3rsA7mfK6RaK8uSejFgJZEYAbhFv1ri60gv2rXtS7YqkICtjr1OAmxWO0UoVCcoQOh8QY68crSLKa8SWsyz91S2zLKK/wWIAXIf6vO0M8WKH6FXZWzxCPwCE2ax461KkHPu0IGIDz+ypsHvnJFgGzuPM9ARijOiMIuKzhdf+6fNnrJwhehQuY2neLLsu08de37jPdjNEazXvcSsVzVYJuRDEP/jOIn+7a3oy0W50YvDc9nbSqhTEGu8bZ998+rDtwjCsDhDFo3lTNJ/qNWz0vtvkjDgcCXwu1qciothuXTab61psSZnML/TRHD+BmAg31CAs9RRiII8c2o4DMJ69TjMdFtfalp3HrYZ9RGpOqs2ePxsS4CDEZrPd8/GbeJSI9EqYwFqDQ4jOm0VL59MHxLztOYS74Rp7+81tjOVrcJu/jmuE9aKnnXsZiajmrCsN/9Vvfm2Pfvtb9uoLL1AgHUeEYw7vp9A96zU4D9belmeFdLZIMCJQvxkxxRUQ7Pv2ENtbMN11L0WylpzEEV7OfraFe78QB8SS1aG2Y1MH3XiUWbN3UQzkeSKhVhEdGwD5873vfMs+9cAnrQuSMJRnUAKGRvbC23btthkIForZ38xlfdM8LUKvkR6Lvbv3IExa6Bx3mguP4xiRS0Ak8ey585lyRiBHptn1N91qUTiaZvB36viJwBX37e993+7+6MecKCQUB7zOK4UIPlYsX+r26PUQP+9sess+evfdDqDftmWr6+uSsETCokr2Sjt37OTaBdmuJ9faY880cg96LQfhiJxVx+grEUB/nPkib1q+TZ8xHcKfuCvmvuuJfZQIII5zQA2xlbUInRogKxU9Fsca0639Jh2GcsXNJq5RxPU++kvklE5nL6L1QGtJlty0rIO9jBUfzjYXEOQoAlHimRTEBhLpaD+hX9oPad72RYAnQqPfdehBFrO+eLpY0zH3ooh4CWj0Z0eAqOhcsbhjFIideHKRe728+8eKzodZY4ch47pxemhPoNd7r8sqGAGVYjujcDIfPvKuzSFKsof9aHV1tetg0ZQYh7BDxJcP721y9iRrYWzI3ZeJ878NB6EicEMRUE0hXlSRpRL8NbOfViSbxkgZDqZmHMDLlq4kmrkHMq+csymuOoRRXZ18n/cQey1vrkUYaxeul17ebz+u6r5g+/RDf8M+hSQDxFwu3kuf8mIe/Z8P2oy5YS7l13gK7D//vfzp9z8egDze1y/ls43/by8TIONdow/3/oz37j74CKz/6Z//MgEy/hh5v+/4r8xvl/aT/tS/vkyA/Pdf0z9+xQ/3/n7Qn06v/xdGgFzzjZtHa7AwiwBRTIiUsVKx+7O5kxq8D2BHDoXomCh76SHiSR7e7zblA2xaM4ju8QQInkJM0zAq8yqAtVL6OzIB52IEdpJz28wBTaCrAIpgSgtPc8hMkWIaNW8QgFQXatwmDulSEZ0i21Wlcb5suj3Y9OUAuuxGidgOAbLgR00QJEU2KTGZTX8YUR8lLlZDJegCVqSKrYSYkDpVvR99bHrPUZAsJ4iAmiEUWspsB1dym+pu8pJO/Gi6JXxiNyqjDEsimgshP8pbcvsByudj19/8xkaiaFosHxKkDkVlBaWMM2bMBMSutqMU7u386VX2iZ8TbwFJlE1ecjyq6n3btgJiFKAKnwgotxv3xxnAdpwxKO+9RA7E0T/CKTdUkRwAR8mQD4oTiyUWqYs4DW8vQCxIjmS+zwur+gBKoThFonAv1F0RjeNADgYBah5yuEBaXLQEAGKKAAEsA9TzgVhqBSDrITqlhHxfRWLJTeAjVRSgfgdqyVFK6isbLlg88WNSLulAEE9BuGJ9BNwlA3CGcx+ruY8ddFiIABke7iRXfqYDt+oB5F0ZLQc/KcdCAMMUFCtW6AAAIABJREFUYyJVrzbzgRwoUjjYCENuQM011N5qSfycIDbeioi60NwOWKu8d8iMufGouxoA9jhw5Ma67gQVH4JhECdjgNbJAEDEb3ijREZhW1Q4YCsXU4gL8CzAxB/gqZ7IkTaUf+1ga62KkAjmEMDJQ5E/wrLDyGr3Gx0AmAb0oEdD7o/USVkcKtp5zS4i1PK5l8R1QTgdPVpELMYElNoRrgA9kHJ2fX8H3xcPYBQA2NNLRJycJVLBquiyn4ORDr0BXAf9QCn4L3CAUa5yH+/ZT3Fc/J1ioEYA0JdfTWdKB+Alf1Zvh5wfcQAjilHSgUwl5b6KvFFR87lydyhPTU3ngBOLAq/OPSf6f332NMb8McrERQ5I4Z8NYRQK2Scnl9wlLRywggAKFWlw+vQZDkw4ciBABIwPAY7pECgAToXaFZAjkyZNRHVM7AcHSBV0ys2jZ07q6skABYr4GRt7jDcICDkf5BzQBDJI3IAX/T9dANuKAROIKQJDz7a/A93S7NSpUy6ixzk1OBguhqBQAfo53AYRHGb191IE6qwml4jisVKJriqpb3ZAhBxLevZFgEiBfproAJVDT4Yt27lrpyPmbrrpJleMWU+p+hUAC6dPkjMNaLqCn/XO1m2AfMSZTMi0q1ZdZ1/6+lc4dPfapJwprmPBJUI7ZfnYb037Iziveon/aEPtnEI3UkJEsM1DVZwAUDdC9F0vB/AkwIdf//RJu/uuj0JqAbaj0B2ioPbg4eOIZv1tPeD9kz9ead/8WRkRWRRgowxePXO+NbaVEHtD4TTAcDAAdw/RcIplUFdFLHFaTVyDrNxcnmnUwjxbIn/aATIVC1QHQJyfnw/gV00EQoKLRZIqVQSXyAbNjSJBBFZLVSnwWqCBcrrffvst+8hnV9mFkjGyTU4NRRsG8ewqk1vxTlE4c/giIC8xPD5BFJxX2LsAKCKLfIjpyEClKSJEpegZuEz27d/vQIvZc2Y5B4gPoOEF3kcsz3Q44P/ZEmV4NwM60X3Aw18DSRseQUm1hy8ulDmuBHvnjm0QdVW25urluL7SAEJR0gMstzUP4FZh3uQZlCNDrrXKqgrX8zNv/nxywpkjwDBKAFtikyDuvPysiriOcJwexcRl1bAeheHIEtmhCBHElIxJ+muYJ2oYJ3IZyAW54SsgnPy6niL09xxAmkMUF674Oy/msDAAIcW4RCm6jbHcCSjTA0lQXXmO7iPIufR0VKvnyW9PtTTIH22OEpNSiBh5nTlvzI03BxXoTMaQP548z35U5A2VuAdj3RylATqCQ68XcKsL8Ee53sHqauJZLIXQUd55POthaFgkBAkKVJ49deKo0F1zjErApfoWWS2OdAtk4OSp03CdEBXFxyhGJaz543MP5dv6tzt5RiFLGU8C+3J4xgUeCUTW+pnFPfZgLmmHvG9jHpeCNpK1Vmuw7pdUtEm4HxRfJaJBv0VUXLM8yF54/YJbL1xhOmNE/V09/AxFicmFpnEu1a6iKjWu5c7SfiGAeW2A121iXm+9SN4JRBcYpDEuAlXrlggOFdprjlG8o/YOAgm11ilmzRdiU+/XlX2zZr4fhPOHDpD3OkDeI0BCmedzM+JxEBCL6T1ik1LiGJfnWVMGWavVM8U9Y51kUBNVBNmDS4XBChnCn/m8PITWw/hsZ40aCUm04bAkW7/zqB0u6rLEdO1f2mzONDpWis8zpyCCyPRnbu0j5kSgVowdPFYPgcF9vdBtvZDfKUQu7d97zK5dNtUWZadaQ8lJIvKIv2S+P0lkVmxGLBGPQ4w/xBSIADRfFEF0pOdAzvHsDgLU61lWX4/6rxJwIg6wpuXnE5MIkCeCOJsegL1E4WRCpuh6NjA/pGWkALL7EktUx/oeg2ONXjUVl1xg8eY+uoeKXq5eoq/qyY+qbGi3ckD9RvZc/ZCYh0sbLTqdwm6I/1+uv9s9Z5+74fv26Jcfdg7AGtaAs4VHrCBnEiRtpW0h2u66W+kf2LoLoigJwiHCchMBBI8fxNWRx5hH8R0Qbc8+v57egSl2ltL3RTOnuthHiTzqOgZs67Ey54C7/8YVVvjufjc3VCH+WP2lxdb0TodVFZ+xCcRb+uI4GWRerEOg4+fhA5mJy8gnFHCVDi8cFntgMBCw22TqoO66YbYNATwef7cUwgNAk9i9ikoBmYgtolnLeTb7iOzZvK/ECiu4NDgyAuJYSwLYv1bRD8Pw+OYNnrZ2LjFH7JE3PF1sy+bFModR1JxbYFsqWu07b1WYV5A3JMSQPYLTZGEyivPuFr4fByQsxW7U4c++3WiNXP6Zk3wtB5Kqj73I6bMnbKTJ7KvXM58CnHp7KB4H9oxWci+czK9tKba+sAx76QTjkz3bcgiQt443GG/TqK3mPeL0Solhv8J+p7PX/nl5uK1M9CPale4ZnutONlkeocmQJZH2ySf2WAn/rkfpHnSyxRDtmIsSPT3c25KiidNirzTAs3zi2Bn72oPX2fZNr9mMJXP4XOG2c18xY5AeJgjeRx5+0MqLd9rWzSfs5pvoA6Gz5lx9Hx0slLkTBbeaKKWSE0c5BxTiWO+0Oz5yJ3sLyNrkTPtf3/2hzZpTAIiew777HQD8a+3g/uMU0C8AmD+CcynXDhzayxqxmH6RXXbNHQV/dFqsO4f7TEId1oXcGWqGp3D7rGIO/VzR+USeted/+3sI/RuIc6SDTWIviJSd7PGXLF3u5hw5ztR1+IlP5duhvZBgRBuKhO6G/Cyn52PlysVEPW52vYoZRCBWIVCaScTWBQgOOU/Vw7QHZ+71ODGOEOe0dccOW7fuRp5/epZY4z0YI+G4RF586RWbv0AijipHPizEpVEwg+vJWvyJBz/FOSvKZsy5AsI/2E4Re5ubX2A/e/Jfbe0tt9h51idFisaxbnUzp6bxPHWy12qG6G5DWLFyxXJ7G+f73DmzxzrXcDJP4ZnSer75nXdYj4bswK9uteeLJtjzL7zkHCiTIB03bXoHpwKOE+bl24i51D7itVfX27333s2eMtw5m7e/s53xkILLtJ9+PzogmWPqIAH6RXrz0IRzxpxGBNYZ3nMFpNGcefPY16l7kKmU97hg3gKi9CBWsSXJSay1rY41W2uASHB93zDEreZ6xX7K3aFzktgHrT1yHfooaJl1YMwBwpYeMt45OkQc8v0nnhhze+hX7gMiPv49LmpY8Yra87L31dwSgFJN4iJ/9ugJEDwJCayr/Px6HDyKTJRIQfOo1p+TJ0/a3FnEoRG76guBo3hJidG0D5AIKYTxJBGSxA2KhExPT8Vhts+Jd3QuS+Uspqit8xfY7xONVXa2DhHiCGOxk99y4SAiYZ4IDvFmP6DIVwQ7dH74eccRU+gPAfLXOJRxgAyLABlrArlMgPzRFPD/w39cJkDGu8j/0wmAS3t/40dgaX/6fr8+bID1MgEy3gh+/69/uPfvMgFyaXdv/H/94d7f8d/fpX/HXxgBMvtTi0cHQRkjAEWkWBMB0s0hdhKZ8Iq90YSvsmQBWesfCrfIezY5pUwq8Roq6BT5kRCNepnYhBef+y1uED+UXDmug0NRFsr/F/qiiA5lmO4vPEynw2w2eBl2hAimEBwdrW0UiHMgeO2Nt5yCdRTwQ5vNNMDJOjaRivVo/vVyS//CUUtk466oqzLIDQEzAkF1wBAQo7x9vV9F9Cg+qJGNaDoKR8VfCZDRhrUHoFIgSxDA9uHvTrash1U2HOoy5iNC6a/oPm/TiaNZsXi+VZeds58//jNbOG8xQFeKHcXCnY/CSRDKozd5WP69L9mVKJwbUPFoExxHpI8vm+ypHAh6+ewvkct7DnDPk8NfVt40YhGC6N6oRyUUYSEcVgZVvMth0ofrIqCaWj2ImCjANKIJiGLIz55goyhAk7Heq0CcL1gMJJIcA34qknYECCdfIXn6f0gO/R7Gji61aQfxKDpYV3GIaaGDpR0wOhg1eQcHkGGK9EZ8ADlRNQajIgth4z3C5j2IqKRmAADdc0VgaUyUo0RXmb1cDqOjXXY1Gcy69rJZ9zNW6lGq6brrHoyoiwRAS/n5IRxK5GjQxl334gLARhogdygoYjuH6hqiCA4e5mdhTJgxM8flDzfRDjohLdEVvHthK6+rJj+cOJCZBVjEiW0oqWdMcc1a6gdsWg7FfhASIo8UQdDUDIAI+DAkYLQN1wMYPdghSnWUT+pw4LAyOoCinjHaAUgvSigIgqyf9+qHKyMHwKWf1xPpV4Jt35s3lkiRvTdRIUDTLqO5m4OaF4efSJR0IRAMw5AXigQROKjDodR1Ovzo4KNYGIGDUkgrmkiA0gAoqvpt1Klw9Y0Z1lgR6sDOg0Q+hXBtknBeBEOUCRwMlSOCf69DeA0HQoGLilyYlJWNOpqfzXO7/8Ahd8AKA2CU2kxEhvKWBWLFcF1UPunU6YCtei89rjCZuDoOqgLERVjp3+igp8NXWka6K8bMhUjQGBAJqoNwJySHVP2KrVC3hRuzLh4K4ANHj8byIOCfCiX7VPgOAOjFs69+mGaAIU9lGItU4N6pgFlgg8acVHxyxjRx+FYHURJAscBpH+5RKaCByBA/gZpct2qizrxCY12sjaZhAbUC/DUfiejInToVULfYOUIkbpsEaJHIXKCeDI3Pa5aM5XSXlkUQEVOHMrnCpvA8B+GceOJnv8AJFU+PS5JzEsi1RjqFU9/pt7pRhgG+h4iv6+sHFML1kxRJtwRq1/n0xQQDAKozRc/fs7zWXQ98hjfI61DafK6ywRpQG/uGx9irFHb/4Bsz7QvfPcQcGE8cVzbZz5k8o6isiTcI5roG87MGII0UTaj4KhFHRahNFc/hyXUQMSVCQyCwl4v94p7Qm6FroOirTBw6tbhDlK0t4EAFzo0AMxn0JjXxevr3cvh0obLcTWzEDR+dZzWF/RDb0U4RWQkAIbBAh24ecjKrq904EaDXWEfcIGTnHspJ4+kYiVJ5LK+fg1uqmtdWv4uU+mcALnIAWj15FjXfqQNE90r3RvdCsYFS8IsEO3W6iOcp1m64/ibWjD5IT4p8i04DXhik5BSeQXLuIQf6IREry+hGQcU7DPHOR2eNItasvgayNhkF7FRy+c9x3yCFzre5sulmYmw8IHq7ewcpEG22eoqfGVDcT8BR1paomHj3XCoGsBJCIZBovzHiywVb2YbHMu2G73E9NKCUikWfjggdFaIHAVzE8ZzH85xJWdqLA8SLuaSRkvMzxH3NBswRAR/MvC8Q6DxzQCYxJc/9/nlw8RabynwzK3+KI9KyARu7LxCzQwdBQhQiAFnhuJfDkGftZPtLye7J854YGca16GdMl7vxOwugSw6aHsghf9T1nRcLbyu4Z8pH1/WVM0ostMpYYyDT9AyLINT8feO1Mfbsi7VjABA/U/FjAjg1l6sXSISZumbkBkuCdFLcnyL2pLbVuBJhIrFDNc62DEhYqV5FumnOoDHFOZRuvS7O3txODB+Erfq9RGB0QYTIBRLN9VO8muYXKa/1ehJMeLNfEInsCt4V3ah+KxkLGM/qn5JLRcSkuqtEkshhps/lz8+Vq0Vl6ALFlBMvgkQEiwAuPSvvR4DoAPoPD6baI7+QDn4s+kz/TtcjiJ6WhDDcID7EC5FTlZUOiUHnRTBzwjARSD78/C7G0hDvpZ+1V9FXo1Iqyw2J6MGL6z8AkD3COGqnU8w/Mdt+t/mQdeIS69Tei2mYfnXLTGDuiuf6AWoFELsl5bCI60HPYNv2brntOzNgQQDwvrgg/JiTls+cYrOSY632TCEAF/M/l/DUeUiVHAi4LvZErJsXygWcsU5ArsUBeoq0lMPzbUDNHTuJQwSwvvPO2wHYICcAIvMZu3ou5Krcte8ARevEnULeieT2xFnYPdRNNJ8vZHsi4xtytLLUeiEifZnrA4Qt9nuw/+ixivPdVosLpAjiWsXgg4Di3pHRAJ7D9vLWT9nPvn3I7rrlOtvy5iu25splLnJtGNLqXZy0CbyPE0T2ReMm5MPanoNE4t241oaJCuxuKEdIMWiTcCeGEGt3vrmLSL6tfI4o9jnNCEAGcETQaYAAoRY1RFEdDh3mti/ef6cVnzxmReVVOJHrLJTvf+ifbreefdybVvrk6iD8mhpQ/p+0lQtm4bjqBkAcgdzFBUfXxtZTpZCGHTYz3cOWMncz+qwa4Y0ir44e17gHH+X+UrvCumYWGp9sR89BNB/hvhAplTA1zd7ZWYm7xc/CeaYfXuVhBSkQduwdBimLxxbEZ5pkZdVNVjoaZX/1Gns3Xm9mPJ0CzYP22LoEm8gYDKDkvay504phe4/CyGw/2GfwKbb2ykxcu2mUXG81T1LXPrMSchXCspP7GhuJIzCaAvUR1jT/dDt1AfX+QIT9AvX/ymkJ7M3rrZzXILTSPIK0Lxhkn2x2Y3a4fXtmvEU0UU4tkURcIkIIQOOgeKsaDbcHfrLLoL5wZzEuIL+yccZkBg9bapiXpeHeK9XYwyUZS/zttbOyEUkdtUhItPLzHUR30fcz4k/ka7jdcsNyCKWzdqZwL/GLMRD+s+2JpzZaUEKGZVDcHQ7AvDA3zd58awNO3Fa79cs3/Ifz3KldqOpxZS2Yv5Sy8xoHEqu3KX8VjOIf/GqrhsBgjVIcpxyEKdn/DjzVluCcgJhtYR7TPraY78tHjBWAE/ggUWpTcFpcYC/2Gl0ZNxGVFQpBsXvvPueqC5KAi33APfdlE7mbyT4Xtxd7xu3bt9nceTOYU6stPzcb8qPCZtPfoclgEHJykPnsXRwUbeyjPJiHi0pR+yMskqhj9cpVLr52al6+7aJ36xm6Se5/4CHW9POswwftk5/+HARxl71OtGEW8VcvbYBgBwBfvHyFDTKH7jkAUQj4XsjnaOb5zUT0I6FNB/u2Y7gVrl5NTwjrtsrHr7/manvq17+2uZSTS9CkPjq5EaawHyzlPVWxrrz590tt6p2/sy8/+hXEBzWuIyQe8nsjkU3ak9xxxx3ORVzFfl/Cm3n0rQRCsDYgcJpdMBchGf14/LwmSJVezgvt7OOCOF8eZc2cyN4yAve+SI2333qbbpZ1bj3RHH8OUjItjl4q3IHaC6vEXvtIP4n1mPN1Jhnr7NIMLz8gZ1fOZaf/eeYf3fuZnznkCBG9phdz+8kn5v7b17Me2HPxz4o9de0f//b/w/z3EA+3F+cZJ5FhHxOBcz0ZIkbpBxx6XU+bRA/a40gAIKGOnLh6b3JedBJnGU78oNbeIO6tokMV8ZjJfFyMeDCRKNi0NJ4NIvGSeF3Fh8mxkk0/jqLL4iBpd27fjZuqki67HAgqYmYRMPpzJgzGjTc80sP/EzeJAG6U5yoAh5Ynz+hH7/38GAHCftRDByN+XSZALh0O+q+9wmUCZLzrdWkEw3ivfulfv7T3d5kAufQ7cGmvMJ4D7dJeffx//eEC5JcJkPHv0KV9x4d7fy/tvf95//ovjAC55Yf3jJ4uLnM58wOwH8pEP81GbN6C+Wx8Sx3IEcrvfg6lOx6lgPJrpS4qSVEf8RAfA7gWFs6dQZFktJWePmmnjh+zeDawip1KAiBrbyNTnhggX8DkQ0ePWC4HmbM4RbpRWyuupV/ADWrGBjbzNCW7roBeNoUCIf0Bo6Ryb0FJWf3kfMt95AybxiCnaG5XpwegmgacwBMpSuPjKfMGDBW4G6SSZP5O8UrafEoFK2BfZbPa/PoQSXTqRzMs45MHOBRS2jrSRwxVJJvDXrrGW23ZwisAp/Lth9/9Abtes+vWXM+BqhLLcqM98/U8m/3R9aiLUQmRVy1wvY+fMRd3SBwKrRaUUCcKT1otKu4Arl0N/x3KNQnmUNVEFnPulMk4ZzhwccDs4XOEAVKPAlwkxBHFQqj01JwJKNVrUANSkkdhXmIE1mo2+WVFp5wySIohqYSkzh8FuPICGVKcFqcB1KnYs3WW47U7ASSDITmaOOhf4HDWgOKxm34QlZFGUm7agSJzQNecjXkCB5hegPIwrm81QIZy+5UJL6C4kQgCAXfqv2hsKLW777ndgcoC6HXtzwHOyvqtLPdu/ltxJjp4CDQK4QCgKBUBtq0A2P4c5LxVOEgsTQnXs6i0BTAmjo1/KoAenSDc6/y8XEqSi13UVzNtoCEIa5Pjg6yyDiJBWD3uAqKUiRsiMgXFagaAzgWXY0/2OwSIJ2OgqoneEXVl8Ds7J84dYuRsIcDGgZvDKMM7GCfNypvnfSbxGjGxUZAA5OyTxdsLcCgF9eSp0/kXKNgh6ZIA+DwU98bBMTomkmuU7PoABnndEA5CgURN1PIZlYEfSzeOxqkX4Lmvinw5sB1DBeaNC4S/dP0IUuHNX47z53w8B9EjDgyM5WAajpVevSku1o3eBxEgzRAEcjHpuZmtTGdAwEbItSriCwTwKX85FaW5SMujPGeLFy1wqrsQxpxicxRDJBKqFOAnASC7W/EsHOLkWhGIriPjZAHW/MzNFFAuXrQIJSF55gCIeq9j8TGoIgHWswDS5Ynwg3wUmTOie64iaMDDMlTlPpAdPbzPFO6pAE3FnckBc55r4MWzLidMCu+1hAO1Ig+WLF9mJzmc60AbCummeASRpAIAfADtBLZqDtJze76XMlmU54pz6gJUVGyFPreyoyfxvg5Teq15IRWHg/o7Zs+ZA1kU4A6XisDr597ecG0C9zYK8G+Lfey+++yNjW/bJmIfklBKK8pJDqNOSBwdThUtNEaAEKfA897NvQ4gRiQeAHTaRFScZ47YWiJZ+loaAELVjDlov6eL4vZ7H2COHEZBO2gVNRcA5ImDARgcDY4gv7vavvvlyfZPv60mcirRosMhytoabV5+rvnznpsZQ1E4EXTBhyEy5bppYZ5QVrii3iq5nlIGygkjwHYqWeG6P4pI099pTgzF7abrIveLgGXN4yLAdCgXOSJCu5Tr3Eu04dJ1FCJX+VvhseM2ayYRULyWoq86ue+Ka4iCuBCA3kYMnjdkwuZ3tjkwOpz7IOCjHYIvBudLOsTLq6+9bisoV9VzIMV1EREVei9yraTjiBBwpNeK5ll7nhLalVeuwhFShpK3l9iSNS67/gA55oqEm0IZblISjiiiHTwBOxWT1dLQzThG8YjjMJRnzosImq6eTudYTIDs6gf4KaM35QJRV6kTsvlv1PCnSxwB0ioVPPOBF8C4QAcVgSsCy4N728/a16/Fh3stAkTEnIsC535s+EqWI0FEgOBtAEiFGFQ6GoBHJC6Q+Ogo58oTcBvAsx0IeLOdyK8Z03EYQqq1AvQkAGZoPZMbRd0pir6bRyRPBEp6OT/m5pEVDrDezzhQn9SY8lQkjLc1o4Du5LoEsxaCeRPKAxGAarjw5GkUzQv5fxxdPQPOKRRMFJVAuHOQleo/kpDh7U2bLBHFqcCedogPZZJrPr52Vbi9SPyPBAFuzDBORCaKOKvBTSRCVcrfpUuX2g7i0QoKpjGvRUM2tLC2oUBlXGqNXbhwEWroIrfGyuGjMlqNOYFScmJeT5TThs0tTuzQBlCnsStRwgDzbwzXTnOd1nP9vaI7VE6vf9uGe7ER4r6b1/Bj3ghgLbkAmSBSpZ/nQsClovA094lk1TPq58rsiSlh/IZAbLbz/YpZE+knAHw8AkRf/8eH0uyxXyLzv/hL10ckiNajOByYCRCfcRSPp+HSHGavEEUM4gjRTANSV/MsDOK06BcRwrPoBQDqBdntjdLXl7W6prgNMt2siuk3ijX12beIaUuNscPHztus6VGQJ81G/7TNofzaW65C5qJkOW2J/sJHaq9sLbSmfoj8YAFxI9bK2/zMXTMtSRF87G9ampusHfHAEfibhMnBdp6xw5Rlvv1eNn/efIDedHvltQ04cdrsE8x9HhB5W4hjU4HvJ+6/D5X8AYjMWpuDm0oE+znGgYhBOUYmAZyqoJhgNjt04rDdeOt1EA6AezhBAnFOhMjVRDG4Lw4XT37eeeJqyi704lTwI/aq03acRATBMzVtXp498fSN9uk7n7UvffYBnpkhxg7zHRGAKpM/h2pegg6tKTuI3pl3xUI6fmrc/uDOu26HbO+2YhwizRCfH7n9VuYpnJYUrivWULFBcjpWAcxec921rly+ivliwIt1int75w1Xu56eF9ZvcGAzWnEA4Ql2y9+sstZtQP+Q29W4QTa+eNAeuGclper0I0E0qD4mIiHN3j54AnKz1r5wF+tKHyQXpMkoc86ZcxBw3Fd4PYrrcdzRw8F2xKohNPqYm852eNHXEW1F7P8azlPSTCoaqVb2k7sSiIrqth4cRaM846PsWwKG/Vg/IVJDM+2h9YDWik/lfUUxLh6/fwrERgOkeAzl52FWAYmy+dBxej3GZoy8PEhM9ibqOYknKiuS9TW4d9TmTqbTjO6OUNzNbU0IYcKz7OSFYaugRP0XmzZDqIXbXu6PSBSGC6RSBA5A9n0YX2/PC7OHJ0PyEn9X1UDhO3/uGMThiuumejTCvvDLfeJtjI/Ong/nWzzF7T1tlpPoaQtm5bHOHrchJq2VS2bY5Bj2rpS6H6sotXOMiXZYoYDgWJvH3jnEr58y+WHb/vYGu/vuOyHj+uzxp9+ymIl55ofgqg1y7KF1S1i7i6zgxnQ7T4fJCWKAlixdY+s3vElHToYVED/1p37tf+2szV0w297ayFzIvkROP3UGifAXaO/NXmaQc416HHR2OfLuIZtLT0gRxdxVleW2nDmwj31zcQljrPa8zSda8NhxemjY58hFtWgJcVLMO2XlFThFlYI3YPdTGj8wPNfefPtNXCvFrNNZuAJj2SOdoUMolbg8xepRTE6s6aa3IC/oZHp9M/cCslwRWHKzfetb3yIyMcIevO9+N6/9jnE7hIL/jjvugow5bC+9ssGe+tVv7eU3XoMA2WwFEB27KW1Xfx1PIc7lcNcDItpXvVPVijvmOqawVipKUytNZkY68Ui4dFyMY6eLvBT4LuHDQs6B7+JKyUZ0o94uxd6WsF6gorpjAAAgAElEQVTvfeIq+9j/rrHpM2cjXNvIPmsuYpyD9GlVOcJ8FvdTe9F9e3e7tX/p0iU4S3HvI1545ZVX3Vw+if1mPetwGY7jOMjYs5wpJL4ToaG5W0S54hC1t9dZcUSfg/8Ou9h5pr4xRb9qrnfOdv7cxt5c5w0fnB+nfjzNDYVMIqzUS6g97hDz19lfLvmjIZLzSQgR5gZ3LnAK7LFDvtwdTErOwS7CQx1wkTjkNU7a+GzqYMyBmMifOoXX7SfCt8jFRM4kAqyCuUr7Lb2CxAEuQhE2UX2MnaxrWqu72GN2IcSKZo/QxefqYi2N5kygPccA+7LU5ETcRxB6ELLhFNjLrTOZMd6FwG3j69uYI7geQ4hl2Kdqjx5JR2QrHZESZ8klMkD03+hQMJHK0TiSP4k4kRlnADc8BKh+XSZA/uRU8QH+5WUCZLyLe2kEw3ivfulfv7T3d5kAufQ7cGmvcJkAuVyCfmkj6P3/9WUCZMwx+2H9+q9ef4+VX1s7KoW/CvSK2Nj6c3gcUgm5VOwo9UYA4QQAKLLmwm+W29Svl7tC3XCUoP2QH1ctX2g733nTZqBqGgAEGIQYiWHDfv2116M+EfBYQh7sPg6lSMl4HX8AdgHrUsAEAGpIzanDagiqmN179qP8USE1hYdsclW2q/4JAabKAW9/eY3N/GaFU6wLZBZoIpuzgBptimMgGbrYwCv7VRdC3/de7ve5n6C2uvhr+iPH+ZOnHf27PEu5b5criA7m80hxDIxAyR4lrxwZZkKARACSfeWLj1jL25//t3//1We6yXlFec9B+uP3f5yM4TcACr0c8JuIgrwLkGcHNnuVAmdkZdk51PtxKJSbUSuHofZN58/dKCv92LD7AbD2o8ROShBpBGAO0OfL7wyAv2AOxUkA8oEwGoTsuIixFGKABOwqckQOEB827Z7crxE24MMQTd78uQfVI1p0srGbAGhwyfB3VWzIB9hwdxLHFR4Za8XEeXlxAGtiM56YNsH1RyRDenRzcA/CkSAlkyfXWArJYwBtqRmTXAQWDa+4YCY74EpAcx+HojCAK133CgiDIACoZqzdk8mxFfDnDaAoV4MOJ+2o0Hs5QCUyrlTOWkO8TxDdGn5Y9XsBjl1HBe9VLgwPRYpIDAzB0I+61oOYDm8KyesADjooV/XggECvK0XxKHOJWJDyvYYvYmgh4sELRS2NDRx6lJ+vNJKFC6dAxjVzrcjxlhqXzx5IVMAxirD9OTCJAIlGya0OFsWAydGhbpNuFJYjRGGMQrqoANGbayNSIRjgUw6JINRWul69ALItvL5KL3WYEjA4cxZRYQBHnZA6IYCOKsQ+BUGgckSnVkNduO6OyXZgRyvXdBrKVTKtccxU0J0gx4YOcokAyy4uh9+H6cUIpv9DgLf6CwTqCRQSqCxlplTO0QIUOXD28bXVV65k/A85QkcxdqeJQgvE+aR4GIGcpymhFmipPpAZHNo6edbkYpDDSk+CwHMBlSK35GoRuK7i4QTIHREqGnODHPJ81Y+gf8HXRhmXvbgXFBshsEyxa4peaWVMDruSV3Lur1iA6v+0U++FctgPRGnYgGpOzo+JALZ6buQA0YFfp89uPru+V89yPxFM6ifQZ1dkj5TmR1EJ6z3rdQRyyoFQDTEUiDpchZo///nPbS2FnxE4vc5xSD1VWGhfeJiC4KZU++mTT9qnP/t5QP2tDByAbeYfjUX9uQNQvkdxXoCxKmGXU6UVQDUT9Wo9UX63X7/aqoqOQk7icmDMpdABJPKgHgA+PBLAOzSG+JhTRNecgbBivKAS7uHA6sVn++LHY+ybPzlpH7v3djt9ArCF7P8QFLRDHKD9OGi3MVaCFfHH86Pr4iuSi3HUB6unA3Uen0uuDn1uAccCccbKP0f5e3LimQtdpBlf1+Fb7h1FiPVJbcr9F+CpsaF88nnX4DTrgkQEvNDz7M+cKnJrQH0V/PuzzP0TiTWUc2gExarI6hrI3XC+JuWpAHeRIVNwYBShFhUwLeeHnHmBkE/DAAb6WSJfVF6tMlBvwLlO5j0VdI8AtE5GYR4KOBLKOrDxjTcdwLBq5TJ+Xq8lELPT0lTDHE8fDJ1BQwO4lXBCtDCfKt5OqnV/nkHd/0aU974BOM+S050jrI4IwzPF51xvCXyU60BoYU7UGqSfKwAC3JGxhpqU/xcAo94NxSuJdOtTbxT//8IX023tDyBSeM7lqhoz5KHQ5w/RjKsgnq8h/jsX11EH7z0bRedprlsyoI+IO80HJQA8U+gGUPxaEIrN1SuW2iAROjlp8TaRWB/vASLNyMXxxmWieLk+3pvmM2Z1lLwgiJDcYTwPfvz2xUG4F6JI0SnJEHfKwBeQos4mxWDJEabnSEpbxYy1Ma5UNhsGuFdFPIkA/Y/ckmHb9/TjMhtzFCUjWNAcLDFBIc+IVL9aW6cxN4nwVnRjxgTK3ZknlXeveJKJFLBLFRwPYCYiVvOEorlEIulZ1Ly8kp6F51+vw3WEMxOng0iOFs1ZgISaS1x/wkWXppxiyXRUqadL97Kd8aVnUHYfuUBCUMGKTNZzkcMao4iZNuaXsRJ4yBOehU4+zxDXSu9HHSFS+ooo1J7BRQzo3vP/+u06QbhOYx0vY96Qv7svyb78pCqdx37p7/XbizU4jJJnkR9hAL1J0SGWlRJrAbi/htj7BCoWkPc6zLo3wNrhpXWG+aKL7g0vxkYL+ywvFYGDMB+pQmkvwb8XGfs4Jfxwf6UmRNtwG5EufP2qRRMAquucCj8OsPQ0XWLB8ROthhbxN3ZQfpyGOwYyeNbkEFsKcRrA+jvAz62spOicj+gRh7uT69HY3sv6HGOJxG21oj4umF1ge/bvcg4krVtab+752L1c53aIfTrBRHpxPUuJ1wkRSMzvcJytrXxdBJP2CE2Acq3EgK1cvZhs/hRrqyXyrZP8fWJ0Aij9rizE0RUUY23do/bGXjqeGBPFzYD8EJjVkGYz5s2xHz5+pf3gi2/ZI1/8nBUdPWg5iGjIArIuSpnl4ChF7a0Sak/W3WwcxQJs9xFtmDd5khNYlEK01EF23HHLzW6vUHbmpHMlFp4sYp+AYxHXSyJ7FrkVXgWgVQXL9779Zde7cIh1tI+5sZtnLBpgvYHidj86Xe79Xzday/Ym279ruyUjRBhmvxTAvIFdlrlwGIFEMk4NX3vm50/bXz9wtdWeOowDsAcBCPcZ50dpBaQWndmaM7t57kZ4Zrtx7dT0+lpFb4DtLq2xExf66WGg386fSJu6ErsWk93iqWZpU+IQcxDhBmEUF5FInGKn1fA9979ywk600c3GOFxEEuUnV88gzqzVNrxTTo+GH/Me8zNO2pouAFq2TzK4Jcf4WBL3Npx9YyhjM565KZv9QgjjXfuzIRwt5sfn5rMcgghrp1fii7/eYJiTjC56t5brmIzuxG6Z6WefJmItpxMXB2KTIUrltxxotdwrUq0vJMF+t/uUPX+0y/V/SFIhgjAtxs8yw4ctNmDI8rIz7PfPn7a82ZAyrDk3QIJseWe35S7MtlNVgLvdfqxvw0RCpVh+TgIdbS02qyAT93WFhUSmEtnWb79Zv8miAJpDEHS0n95p33vhETvzZjEON5xR9Oj0U6ydnDqR9RGrsHcXe4VewOhymzN7oe3G3TRIrOnR4zvtS1/8LHsTSHDELHv27LNbbr0N8uKc6xZcDIGhOVrniQAA+KfoB1myeCGRlrGuz0KxuhM4I23btg+RliexW6msYwDOPCsvvrzebrjpZuckPc2YHeI6i0RUwfcN14Xbjv2Kh2zHKV1ld9+5zn7/zFP2sXs+bhWsS8kIkbZv3UH/yia78fbb7SzrtM4K/rgGRRCcxY35rW9+y66l6Pu+Bx+ycmJtv/8PP7IJuONXr15DQfnP7Bt/+y37+t9+27l7sSfbO0Tz6tet3y91Lqc01u4ynudMziJa3xQbpXlX877EbEEQ673MVTmsXeqjeP3VV52rOppx3FhfB5kxwwlM5OCUQ19nuR/fG2LJa58hhirR7v3ox13/l0rZFXEoUdRjjz7q9hancHWcZC0RqK99a0g4vVvsAS4wVykyzHWtsddQtIpcMHJLKFZX64Y3a4Gcv6NuzsbBzVlHBEMiQjeJY7TGeLPGaP7XuiXRQunj/x5tlv3pQ7y6XMquJc8JfXQ2ExGvNV4keyP7OsXuKQZL+8yx+Z6xz9luULFciJEUISs3dTPkbB9nkyDc4ooJLUTspySEWTMKXK+gOsGeffopm65zI4RNE/skXesG9mnao82CLArATf7ukWN0zZzmvkx0gqAG1jmdu+WAnoCIpIfJ6tSpE7Zw/lznXmptOQ8ZVUWywiTnQpzEvwvCjbZtK9FzZ5l0+HQSSIUhCGknAlFiiwHOPwH+ODR5PtSb5ucTaQ98/Avm70HE54gkFP8zCZB/W3T/kz+MB3CM9/VLA7DHe3fjff2PO1Teey9/+J7Ge//j/YT/27/+4d6fS+34GO/qy5V16T064/2U9/v6pV7fi/VBl/IWPtR/e5kAuUyAXMoA/H99fh47In+4JMefe//+lMDj/5z/PK748urRaHoopHouB7jzRnEtgDQuIclFSoSyqZfCUnmlDb9YYMmfL3QZ6GGo3Wk+4LAVZrXlxfRfoPoCwPMDOA5lQ50zKZtNl78tWbTMfk/B8DAbTqnVY7H4qgA5nIO1i7FgUyqQ4xy2aCkO2zjB5U+fZbUoXOvY7EuVG8bhTcrR6mcXWYFzoAw5xZY22n5sYutRo6rgWznjKnEW6C6SQECfQI7yn861CZ886Db7KoYuI+d16sNHHLhw9idzbeKn9qE6QpnG5tIHgAO03UI5QCZzSAhiQ/6TWwIt++4XUezOxr5/1oH/6oBAn21ZHMwUHePDQb0ORf6rGzZa3tQCB6IKNBhAJdwPeJ9J3ImcAsGoRRWVkpmaTokyQ4n3exYg+oq5M4mO6uXQEYyyuI+IDcAJLM0TyAvubKi1EDb/wYCMAyjfnblbAA73x4ODggzNXiKqFJkCcDQAmRHAwaFDBIXKvlEXVXHQ6wfQDQ1AccfvUtTc52oAmABb0jKTUeGx0QfQ70ddqYgXqb0EJqlI8fCxE6jTphJ5E8uhYQj3A1FoANdye4QDhOtgokiTMhTl3oow4doLKFengFRcembSOUBWcO08AHPTAQVrIT+KieYKgYSIBuQXYDWmzoWC4j14UDQcwL0SATIAUOpJRISXL0SJVzi2/yI+GwrXKIo/84gM470K/O0kQkIqzD6ZYXhSFXGlbhnwQKJ00l0RuKJq2njffTpQcZA7B5Abz+FbvR5+KPsH+7sBMIhm4tDUyXsVODqM1UdqOi8OWcGQATqcSmEGjOauWYCcKPxP1ywIcLSUeLZVKNvVyRHPATGbDObzAEvRgE2H+Du9rj6rQPwQXmslKMhgO/FGADjbKKUWaDwR9bw6AsIhW0IhkFqIEzjBAbONDoOrrlrj8u514FO0VhlRUSoIP0GBp4BM9a7IJRQHCK6otCgOaT08v+rw0AFZ4KgiCkQQ6vunTs11WckiNiN5LkXM6GtS8MlRpSJtXV8BoHJT6D055aRK0rmWAv01DqXYDeFAJ5VdB3OGekz0XA4A7DRBxrUpmg0HQT7P0ZYtW5xScg7xCIrrUaTSFage4xVfBzCqQ/EYCYKriOukLH8RSyoSF3gr4kbX7yiHUBG0IqukPJRiUCW0comIFEpOSXXgreaKifT0ZE+cYD95/F9s8eLFtnwxbhx+9YzMtEPk3AvM17y3D2WlIoWkypNaVA4HReqEoqbUIVXRbIrJiyZzOTsl2goP7LB5RDUN9HQQf0RkEM/2AHaRcvKqz1FUe/xMubUCvKRm5KC4DnIxQANDPfa9L021rYXE41EIG4gKugsA0BPSIYnoFyYyntcu57rxErjO86HIpi5eR3OpgGZ9XoF5S1RYCqCwd+9e5+zQL7kusnAglLjrg4uD6yEnUgDOq3JUqhlEpO1/Z7Mjt7KuwMlXR5wc17eLualf5dYAZX38fM0tKqduZi6JY52QCra0tNzKIUviuVaKNBNZrujEGO6J4AbdsyEID5Vla0wlciCXg1BjTXO95oZ2iNZEFI4VuM3U21JX30RcYSZABvnWvP5uwM677ryNzwn5iDLcD8tXj0qGAQhHubZSeg5zHwKYp1PlimOsv/zb37pekhGIc1/IUl8RvESP1RIRIYeJwIYO5sxexqoUo4paVLfRgMpgHAEilSfjDaC9g/lMz5c2/HKyKdJx/VezbO0/lLm1RfORIvUCmSuD+O3Dn715P4qAzOd5imCsyBFXiotSv/15DuRwCge0O84ckMI6mAzRGhnsbxGAr7Mn06PVeYEYJeZfeoq4GQ6E7CFSphvCpw/iSRFYwfzsUL0f5nddS7lAFINVVFxqjZCMCcQUKQbK9egwJtpxcCkmSmRhD/egkWfan/X5lrXJZMx3uYg79ZlUcz/V3RUPiaIOIJXhao5SZNlEyBzFkPRBOisuUvOUHFzq3RERIWJChJuIlniAIXUVaYskcYMEFCJ7r7syxvYdY53gPmhMtwO267nV2BIAp+dTwJcPTlEJL/TZzkAWizAJBTQbMzXiLGR+FYkWhdNSz3gJZLFAN3WGCNDSZ1fU1zD3UtGAIlD7RWjy670IrD8kQPT37xEcfw4BEsIaERZAJ0cI/VGx4TYRoUK49gyAw96MeSYr68W14ikwlXs4KEcgMYl1AIFBGm9EPDYRz1iGZL6a6ZAEIAuMDnYlwZWAtiQH2bVLk4m9ZB2hYyCSaLYygOIyHB2586bZkXMX7BSRQunpAfQQBdmKuVP5NwNWe+KMjbieLhyMvI8qlafzUIK548Qipg0w2Ze5N4z9xY4dW5nnQ1AWtwGWhdpaYqU0Nt/BbdECea0YnSaucQ1iBSmsc3CsDkiIwHMbTM+ZN3ufNnoorlg4C8AU0ldlFjhXB+iL6WEPOUhsVFRYvB0vwuFZ32EvbG219BmICyDrhnhef/L0zfbPX6ePJj3J5s9BKY7COZG91q9+9rh99I5bcSwSvQVZs2XbTlfifgtdTsO9nTYV9XMj/TqlCHUOnyxlvkliPs+EiIqwtpoSIrea6CG4YFSkWC97z4QJxGriXm3AKSInwlSIlMoKLDOQ20VEzIQCanohfulF9OADoRWHu2nFA2NxOCefOwrp2mTh9H/5Msa7WbsSYlBtQ0xU0TGyYkG+dRUfs17I16Y6XLd+ROIRz1hd24RoQD1YRFlNgbEITbBDJU12uLLDDlTQyQZBMOIHcN4wYMuy4q2P+/aFdWT+cx2DeDCCO5lXeN572Xg0BKfaAy8eseOMFXgSu/+6XAvsaLAIxt6WQ/WMDbN49ueKO2rCLdTBuokGxqgBsFhFQCbiLu2gQJpul1R634J4zRDGgG+wnlX2eDwrm0uO2EH2SI+fIsaSvVs0xHQAc13fAM8Ta/7Di4LtylT2I6O9Foh4xJPPWMumsZUI1eGYdPvh73fZIfKvSNsymm8smrksA/ItwQ+nGTjrvBnprL9EIbFNiCXKNWCkk3s0bFfdPtdGcLA8t34n/91nmWkJljsp1q5bBelaJifibPYF9KuUtuFMKbMiyMB7HrzfsgP7Le/mdOs93etI2PMQSmdLainfnmVZ7LHLq09AyJ4jvjGD8R4McHzBDh7ax57V19bh/unjfBEaFGZbt+8gdijL7RcEgk9hf6s9zVhH0Ki9++5honQhptkzHNi/1zKIWlMM3XkiFQ/Q5/WpLz1iO+m9yMuf7iKp5sxfwHrCms9e5iz7v1xI47ff2WS/+OlHrKQmxQ5Q7J0JeTyBOMftrLtLr1jCfh2HTmiU7UX49dwLr7APn2TXMtZ/8KN/tHvv/wSvkef2OOlRnLn+4NfDPzqJS3ezff3r36DvZJc98Wj+H339lr89YT24At747nS7/Ue1rH8Nzg0owYLAeM1zaThktcfTXPreZ54E+K6uqk30ggnQz6SEXFGYcujVQ4TorDads1kH+yG5/Lb9YJYl3vS8rWY/GgMpIRHVa6+/4eb7hx580Lnia7gex3Ak688RzNla/7S+ak+n85+Lm2Svp4Op9jgu3pD3rglfZwlFfmrtVS251p0T/zLm6vjPfk38zDHn2JB3Ut16I8yN2vfrcyiSMSI8mjUIpzifQftgxW/JIahYVp0ptX/vYs1UGXk0Tgq5qeohsNXtMYj4gRXN9X0tXrAAocZr9JLMdQSIBEbqTayCwJL747rrrncE7in69rIgnuRiScQtG5+QbIfpT6uqqYfYTqKkPh4HTJWLGlahoLruJB7p42co9qqstJizFoQN+0G5QeQa7ddDTmxiCwKPyvIa15UlAv/Qwf1cU/oo+XlhCElGhlmbIaFHh9mjUYD+2U8+BlEfwF5d8rjLBMj7DqQP5IuXCZDxLuulAvTjvf54X/9gf/5lAmS86/9Bf/0yAXKZALmUMXaZANHV+wsiQBbjAImNT3TuC21QBQaVPbHAFnyn2tmdUwAQS8lVl3q38vGZlvHl007NOwRQHB+Jit4bEoAs7B6s/QHEkXAO5KADSAzYNmfmHFdY20c8x9EjxwE0yWp15dF9To0sBV9h4QmZjbmoKCsB1Ao5EC5cvMxOUBYnh4AijFS0K4WugJbq5xZZ3mNn2OSiMJYymg1zi9SWgCkqUZVrWYN0WOCDejH4c/nPr7Cczx5xN26Ig7y2ISUiQT572E7+M4f4B3YD5AFi8d4CVSDHxjkBsPqthwhx5tfDr4za07/4JZm9M+gJwZYNSBgdDTCN+r+iosxl5WdNykFh5Ge//NUzAEwC31Cjy0mBKk2vG0f2diyxL8N93Qgd6y0doDdSpdBs8gvJ4c1IS4JE4QDgRZ4/0ToJqEu96KvISQF0ZOPrAbgejsJZRbf6TDoU6AAzJEUtf/Zn867f/QKkAYD8AIDaOcBH31Jg5T/e6H6mFIbJMThU6N9o5ER67HSti4wK5qSaxP2Q/VsbfX/UT+5C8t5aAKJqifDKp2QxlP4RT+JofIhoUUG3MtxjAFCplnWdFU0ctAR660AlwkxAVwxjSmreOIC1RqJ34lCjx/J3KlAvBYhVYW8cBIjy3jWu5F4YGuglImzQKZ31/4q8UPGvp2+Q9XqG2rYdhYDFADvJZrPz06wN94DiWIRzjXINLrRzmCGuS9Z/Kb3VPztxIgXMgMKDqBClgutmYHlwjxpx4iRQyu2LkryHKJ047lEg6my84w5wl/pfyTgiQrw4IAsw8QG003gb1qFKimz+29nnBYwCKKqzQuo9gfyKhFFBuVwLXpARrSguT0B4Kf5FhZshEE9r1mVYXVmYOwTqEDVjeoE7hAk47sK9oSLiCAinczyHFURYSfmn/g7l+4t0OcnrZZOdfOoUsWtc4xVESsXTzSC1nIrVYzjUNhI3JWLzDGBsWjpZ/RxAowFJS1AYziFuSoSIQE/1FWiToHsr9bfIPb13uUFEICZCFAkoHwZsGeaCe0sdzVhTkWYbz2EUwO+Iot04DAs4UqyXvk8kRG0dIHdWLoRNlSM44iF2BNJ28zkGGTNJgKpB3COeWqdWV5yNIrKkzNO1kbPDi8OefqURp6QIrO2AdjF8VoGfsRzCjxLjpKgfHWpbVULM60gtqT+vuepKFInEcfA5NmzY4HozlBM/Y0q3PfVClVM3ZhL1sGPnHheJpJihqdOmuyJ7p9C7qFBU9NEkAJtZeVkQDyhjPQcARQVQA+wDyvhCMphvINF3ZGxDftQANPZzYB0a8QFsDnQRPzX1FfZPX59tv9nYbtOnZVteUgbPwxGIqiabAGGlg/DQxQ4mjTcptNVL0kmkTRAuII0dxRPpWVP0nwrGS1DDixzWnwVIy70gR9KhQwcdYRRNz4YIED/Af7kzVGatZy5jNvnVf/DrfCF9CYzvLlT56jbSn9VBk4CaWp1OZ0vOORdKqJwezMu6NuoBSaOjpBHnmNSucnnEMYcKAHHxTwAqKgUVya0ul+RUCHb1FTAfS8kvwDuSKJALdHf0Akq9iWr75pvWMfZiIALbcQRSvMt9aG2mM+RUMXnq8xyJsXf/PssrKHDvoR7g+cixQhf/0cvzHRFF2Tk5NIp2LCenf4T5rJOxqDnCH9eZyI4OHDEjzD1SjQ/x3gIgRdthTKVOFfgv0Fy/9P9DPN+vEod11XfPODdAAGuGXGr+ABbRqC9jACoiuW8JgDyKxNDn0LhXX4fAncxJqDtRkA4zp2UBNnmwRvkwzwTSnzV3araF+eK8xO8B48v0q7WLvhc+RxuxhX0EkCv7PIz7IadVKGBKE/On7oe6lAIYEydxeKmQNpDnxKn2eSY1R6gnq/E8JbcSDDDfyBmxmliqAwd4fpm3NJefZu7Ig7iRW6iYOcg5w1ANy5mRBXCsyCnnJoOM7mT9W7XqSucqqoHw8+Y9iZBQ+esEAOlaVMeKSHPrlAht5uE1K6Js/1HFVXa7Z1kRduGAt5p3Ehi/bv7m3qjMPJB7oPsjlb86Tfx45lt5H+r08NKzAKkvV4DuTw1Ka4GY2kPo6wLsBWZJJKA5QXOyfr72BFIJu/LbP3CAvAcEvUeC6L//MweIQDVxHSHc9DTiMlNiw1Cse7runlDIek8UwyM8l60IPaROr92925JwvIJCWyu9KSyddEMAuLYNWGFNv50BOK7jdidmRKEopvz61BmbMSHIFk/PoRsKZwvRS6EUSWzc2mgI/C17Vpa1oNpvpWAiyIu+q/oue+jOOcRmERWIs6zlfAt7HogfnINnayuJMvKg62IYV52cvAHMOxGQ6/6ssTgHz54m6nOEuJYJtmzFMroF9uGEwDkaFmmR7MNqUSX3qcuL/wXwb0YZjxMYv/wYlPkqBSeyD9dGHPsUZ8WU+h7iop85cwCXqdwpDa39tp+s+rf24Q6hf/vlk99wz9JjD75oq2ZPIVZogZufy+kQ0Jh545XX7Ttf+zMYSNwAACAASURBVKI1M4ccYx9YTVxcGM/wovnziNmqwVlAhBpg5MlTRbb9EM6kmblWD9m2YCbRbOSGVZw9hboc90otoyGKUmF6SCSCSIiNoLvFF7JlDu6X40R6NfBvCyCWcKyyp4nh2h87ddwWL1s0tvdLjLMJK+Jsz28Oul4ukcCKjExErBGKGMKjo5VulzrraSR+EqHGKM9oXUMn5HME8wzKdAGwAjNxcrSS/XSOyKvabk87TfRUA/++oo39x2gg0VdeFt/cYAthN25bmWlBrHMRuEYGeUYGICcOtY7YV1+vsXqGbD4JYQ/dfrVteGEjJC9daA2jjBmzrPBYt3tuJ1aqc5j9ACSY4rXi+cu5BRlEc5VbLjGLcdy4EAqQQ+hSYcaC1Q23PgRL2wq32t6uIfuxWszZ9gSy10kK9kD8MEpjgNn3V8faVP8OS4X0k8AGGsQiM3Nt37kqawuMsb/91QHXUdIGmM9PNj6STUrwtUjWxAhw1rkF0ewB4+z5l3DDJeHKRqTSzLI8fVGoLVi12l7YsI2LFeBicwN8+2zFoonGFpzuCUgirEwvvr7P9hwvt3X3rsPBR6zUF2fZaDUXY6DZOYH27j2BeOE0JeDz7YoFkFfe3bZn7w6A/Ansz6PswN6jnG120IEx0W6/7UYb7URQg9hLYP2rr71hd959j61/9Q27EhA/iLlRin0VaZ9nvtQ+WCTIqZOFrjPrwOF37cbb7rbv/uAf7HYiqLTeyYH39//4I5tO9FQOxOExiAE9N/3sMdQF0oRr4PMPTbNNe0dY+4eJoq20CZwXCqbk455lniKi8YknnsSBnMHzxx4KoiCU9Xsy5Ef+TMiVZ5+1R+9Ps9seeMFWrbnaTuCy/qe/wjL0B79+dyjOPvu5h201Xy8rr7TktAzupY+9+Nc5dve/sCdnv6Z9toq45fDV3lWk/quPTvyj13nvP677OxHg3D85nRmHJygsT8WVovV78uSprgNMe4sNj2VY3M0vujixK4gEk2BgL10ocujNncu9YJ7tZ24ug6SWs0Z7vlGtoxd/kAgVFzfJAyPHh/YyXqzJI2y40dGxt2QnKpEYZ1Kd907+dLplPXiAcyTRiqxHOpMq+VfiFJH62vtIvKPoKs3V7Midg0L9ir6s1SLrvXi++BbnqlXXVDfrdBBrnlIPtJfXnqWRs5If358IcZiXm2MXIGi72LfLhd7FHBfPnlbk0Oa337bbbr3Z7XFLWTPVkyWnh7rYsthHypmtdIMM9p8uAhgruid7TB85E/n/Ep7NRM7XnRAa9XKLcH11Ro5l7dUcIlJc107dWyJ1KkgASEuOxz2KNwsnljdipsqKavbqRAgi/DhEXNsQa5CidSMQDci1NjKMS92fSD4I2Y9/5DPEzKXyOeTtukyA/MnB/4H+5WUCZLzL+8ESEOP99MsOkPGu0GUHyHhX6P2//uEC6MIOLxMgl3IHP9z7dynv/L/n3/7FOUBWff8uaiTI3d2GIiqLUrWfLraMh/Zg5WcjCPAtBbvALuUql/3vAst6rBhAEhUvsUQxEYEWHexrt629mpJFohsonvRk418P6LWIbPJw8u5ffulVwNhElEYdziLewkZSMTcCMVTQG6Ofw8ZPfRlluEBUSusn5S6HgUFUrx3ElaizQnZzbXZLn55t079Knr9AVpBtbZK1ydbWQsBe0c/m/Ic7nfOpw2M55xzUpExWJIvURWdwf+hXFgTICECQD4RFKOrrA4+mur8PuYf3DsiXAJiUhNp0JTb5TW++6QD/C021KH+mMZ8Q+SOVVvpE1FUtuGgasIMDTLHBjeXw1EEWcxwH7F5AguioMBeZEsjG/QIHrUxIhyQ+vwD8apSNmRNS+B4ygcmF9yGKq72hmkLUKItDlZQEAK6OhWHulYBYV+IHiC6QTZ9fh3Q/PuMo4L4XB56YlWOfoeRf3oZE4GDA9QJfs2CysOsozeySwrCVCJpGugkAYRIAGlUuLbu3FP4CidU70IZaKjwmzrIpfjxPLn8/h+wolFFyDIwAJg1BKMgmrgxhV6jNexL5ofgTKc2V5SsbuwDoQDb3mWz4/Tic6ZAkJ5DKvIPJt9XEomLhHrkj2MSL8OB87qJgVPo7IjILFWNd6wAHCyKl+GJ4oC8lmzHWSWSGFGYCUT2IMKppoDg8hBx4yCEPPk9XFyAxatk0OjuU29vF93YQbSUHSCMRYIqF8eTAo8UhkSgyL5Vd87mkxPIHfBMpOMA195FSGQLLU+XgriDcB3KOz82hTiq2MbjIrIAeBakK6zhI6aCmbN+rr77agXG+kGEHDx90aroegFaBfjfcmmVH9tBPok4Nrk325BwroTtBByAdxCvIoJ5NKeUw72Pzpi0AyslkTi9ykVRSwetg66P3wPst4vB147p1zg01yFhQeaa6HKoBK0XEKDLg5KnTKOI7UTWmu+9T+XkD71UxW3L2ROO40kZUoKh6TJJxlIgMEYit7hNXNMmBUUSJCJBB7rnIj3YA+TY+dyJkV0w46lrun4iRWuYP3dcgIoxauwZ5FkZcSbyIjTYOjT68J06plkOJeTPfL/BAIGYYz53U2x4Xs5l1uPRjjEby/vR5FaMgklbxeLl504hFaHOq8Tl0pLTyulKAK5NaYIcA0SkomWNR3ev5l2Lu15R9ZmSk0zmTT9+OhzV05PJa9S6iqJ/3KMVnPlnWZ1BiewI+654pBqIK9fBMFZ+DjYdDfPh74vAixqibbgS5n+RWUwF3H1EZ754oJgKv0YaIUeunnThv2hWu2+DF9b+31351s/1uKy66xCiLQIF8BOBm/vRpFkqfRAzzDTeP0aTSdUBTQMGk5DTukw7VzD0QNwKnpbYU8aEIM0VfiWzQZwsBsDhK8WoWsRZyYSguKzMj0xW5BjKOpehMwWVUDTCrw7UINgFKik5T9FofY7ad8ZVKVNoRXCbR3IteyIKIiGhKsCuZ6+hTAqT2h3TWvC7yOgVQ/wBAqoDpDF5brg85DPoB4dUp1IxbSZE2GYDkDY11tv/gXlu1eqV7do4ePW7T8megtmxy/TGnTp5yXUATKfT1g1VvR2Eu0q+oqILPX4drJNc9l7uIMrn5tjsdeXEWpfFe3DuJOHCAPVzueTfPn8D4ckjEdt6XSs6lhvVirRCxqTnCG4JdBIhIk3AybHoYz6OMa40txSYpGkXEgAiQ176abVfRB+LPvKLgDjkeY1DTZxGLlgZQAQ5ObEi969N4c+ObzjWksacxOmVyNte1xRWnyo0j8lhzVwpOmRicICnRoUTIqNcIEhtiSPdR778F9bn6jCQqCGaOj4A4b2JtjsWRI8LgHITiAT63un00XuX0kJpZDiiRuCriVSeLAKjJjPVJOT32zG9OWA7rcADzlxSmDRAJehY0npqIMlJ0mkjqesZNOkCfHJsqqFaxrdabK66Y72JDRGYp61ygTQOEezzPh9wiWmy11RapLjHCqmWsq0cg8OQC43qI4FXhejX3ZQLOE61jGl+dXGuNkTTGag2dVU2A8gPcqHpeexLK1q6LquU8nnd1CKnjQz9LkSbK9O+V+0ML38XuHl0DV3bLddOaJNGAgDnNb38qeuLv70/+o/gr91IXI7AENGv9iAz1t5wJSa4HyKsfN0og0Ze4Bn0Bw7tZ04K5zj2QIG1cq14A+8y8KdaMOtcLsHOwn7Wvx9Pe2FdjRWqOBsv1JVoyg/V3YkKYzaEPq6WyCKdDHXujMDtypt32nzCLTMdMkMx9QIl+YP8266szu/eGOFtSkGPv4vzq6aV0Oj0LNTFRccyPNXUAY1x7tiTEPEVYQ7u6O7zpRgJtB8jraMFVcrbVvvedB5wLa++hw4CTEEQ4J3IKZlrN+Vbic2odGJzOvwlirU1OT6ZLg3kfp6zUyCuWLGRMsuZDhnjgOJELisnNdVPxCOEyvWDbD5+xhEn59uknrrd1835gYTHB9rE719piYo4oQGPtoO+NvciG196yYtauvMxUu57ujg1vvmNLV13NvszPXv79s/aph++zhv07KYkfApzvsl3vEstJx8/+vcdt4ZxsuyJ3gtWUl9AVQowfLTnbj+GeTPK3SBTWTQ01NmtKhk0jguetbfsBqEfJ2qdbyM/bJuZMtJdfXW/zlyyw3II8W//GqzaFTP9Q9jTzbptshRtK3PwlQDWUdSiQ+TGRWKQRXrMdZ0kb478PVwDmXYtBECRldkVFC2uRUg9xMYbEwypEWWPHgO0vrrJiHB7HzxPdiKig83yt3TY92LqPd9nX755ooTg+IwT6sj/sZF/0k42n7fly9qc5UZaBEy4DYvy3rx0DJGV6YLsyZ1qk5RG12E1ETi/ZanKxtOOM64VvmprkZ3msd/uOHbNYSJ5EIhhjA8PZt7ayXjTYLPbnw57Eg3ZVWVdiit3x6wPWzHrmx+OZleQDiUQ8GMPzh6uSbE70iEX54XBlL1hc2WmTcJyV8KzuKGuwX+yss1IbI7be+7Ui+TuWQPxVNDqASemBNpFS96efOu7cdKmZPhZI51V8RozNo2fsrc17IOO1BiYhBjGbkhPBeIu14Mg4HFBVtn7jXiuprreb7r7Zmlqb7O6H59vQURxO9fTEcK3OldMRxHs+g9voc1/4HGByvYvAaqN78MjhQua1Fps9q8Bmzc1mfLKnxF0zhLtTIP5hoojUmXGGuDVF8EoEdIpYvxDufXnFOdbU/Itu6E4XLfrCyy/bg5962Hbt3e/Kv68h5ldkeQBnk/WQKYqoOo2gpJZ5812u+0JcpkeOHbG//tJ8e3sPkbrT8yALuzBLNeEgw9XGVOTt6W9P/vzXEKbEerKezVqw0J598UWIkB774Y//ESfPW/bxx7bRw3HIrrrmWjtLjN4wC7bmrhXLV9qrr76Gw2uSW6ei2adrjfNmbetjznv8ooDrj27OH/zHDd8pYk2TaQ10nL2N9qoSLmz5Rrb7rqu+e87t6SsryiECch2Zv/8f6Z/7gH5lfP4I20D1ViA8Yo3w0rPA4n36X6a7n1jwuUL2UQjbmJMkKBChoTPhkAgSuf5FoHBteMuO9PB2xAd7eJ7zAERNSguooHdw0kT6TFgniohnllM/HYJCa6PWrSAIz2Hm8VBc3cOcAbInZVgIBHAEYyKO9boWEVIXe9QwhDpyb3tpk8t7VFef9uNTtYdV/CufoYXvkzNR+yT1VmmfVMu+SZGOmfTVNTMG5Xjes28fZ4UmS0GY1MC6nowQSB1b2ue6Mxn3VutlMO+thB5IdYv5Mgn0QZy0E+nXxL/VZ5Pru475SI7OKHWmEANoiG5Cgti7dQ/afRShB/ukQ4DwYF5c1/7w/8e/rZce33OpCuzxAKjxvv7hAuyXCZDxxtiHe3/+7ydAPujrd5kAGW8Ev//Xx5ufLu3Vx/vXlwmQ8a7QeF//cO/feO/ug//6Xx4B8nf3jJ4nNkC53T4ALA1Pr7G8Lx0fA4F4XvwAhwTSunxVCJDUzx9lvzcICEMMB0rVZFSQt61dYxGoIIeIKWgFSK0H8AwGOM7k4POrf33apuVNZ3PqAYBOdjdK+2wOZjUABFKr33jjTVbMAUROEIGOWeTsvrWJkl2UrZ4A3iqvVUeEwEjZtetfXGIzIUD6AV1EgGgH7AcQLRdE0b/i6njggIvdcANVB4X3xoT777E4GalxRCaoGK/w8f9ImER9co87BKnouQDQqhWwcBIgcCJq+ABAlFqUg4VHDhIjEWz5uZMdYOzFe33u+fWAamT2s9kMlyodpVLXQKdNycshiqXGKS+jAZTDAd6bAZbiyTCIYlMcyia3mtdMSYqjiHqCHT+yn+gtVHwALInI4aIBzbMBr52MR0WAANsCn0SEqGRW6kQ5JzylfmLjPeEqoiLeKLEhFPKDbJy9AA2CVOLK6tVNIWgnGciKVeni9wliNwboZpCCW2SEop18AWBVji1QaQiVVCqZs/6A10VlgAFYrDOJERoFRPHlpFFHhn8WMQECCAK5NlLZKs5EkS/HuadjbhxUWhyuIpQnzudXzJLA9sYmSDNeI5JoBKm2elAXjwBOO4mWSgm5eSo+HBSIKdcBtFBti8psA3GyRJgvas1wxl07B0pFn7VCso0oiqyJQyDjTOCh3Bnt5KBHUP45yVn66QDhIN/CAd4P9V4tRJsHB8Yg7ncykTzeuHCkHBsi21uHKaml5bpRP4CU+L2K5FLUCb+k1hJB4ouaThEiY7FN/B3XUX/XBVhSjopaZInAzMVLF3MtBiD6yhz4J7XmycKT7lqtvW2S1Z9jHHE9RD6JhDp4aL/LHZ4CIaLegWSiujbzbJxHnTtn7mx+NrFvHMoOHNjvgD3FGQmgvBayRWo0KaxFPJw4XkingvpF4gAC5thWSm91X/QzFKPkouL4THJ/9PFcCSyUkk4EpSLO9EsAuogQ9eVofLh+Dm5sP/EzXZCZsuiDjTGWAwHA6OvhWVcXUAxA6v/H3nuA6VmWaf/X9N57y9RMT+8NAgmhF5GAggs2LIiuqNj30P0Wd9ddlHVBFhT9lKUK0juk955MJtMzPdN77/P9znvgL7ouWTdk0f1nPOaIJDPv+7zPc5frPs/rPM8eDoZNzHUBzhN0e7ZDYMkqRwSGAs7D+BkpPzQGRSKNcD26d8koczRfwxgzXQA7ziaBw2kqf6+uP3Xph6rrFpIjhD+7dS3c0yy6w8sgQpRNISCgnP8vMFad8F+69Yv2z/f/k33m1lttKwSBuvjyCFK/49a59sxrM93u27fvdMDrrLRMyKgC7DK2O5sdKWEy8MhuprtaQdUp8ZGE5DahQsoDFOVQSYdqOwdhPacerH56+oZRF0A4lZ3E8gCbl1nZ9vIbzG1sGCbJ+QnD5uYf/jrPtpWGWXdrva2EUPXjNXyYWwGMvQHAcREIAp6bAaXTM2ZbMYRKMkSIFDwiLfTc5Rm9a9dOulk/5ggYKX9EnHRxb5XlcAkWWSK4fFFrhEJK7yckdc0adWwqtLcP1UWbe/b+zAOBfTrYizyTBYye32FCUFMhVMYhCwLw8a8BcFegvUjpRMZPIPfZD1JFoaT7+FllgCQA1g3zWrLiGmQNkpJIHdJa41t53dqGGoDGXGeFlcd+0ITar50Odj+UM5pesmRKhlAQAeIJUNff1wmQm2hHsR9RJ/sOcqUWLl6B6qEKa7kk7EIW2d6DRwBtUUNwPUEQDz2y82IuNfFMJiAKdU/kay5CRBZSw5AHIkA8AX6lEmnFLkd2kFJ9KU9EBIiAFhfQzfogEw2gdHv121l27d2EjGOdEwFxkUErdjL2OcGs96VYHUm5JVXD0799xq2hkagjBphX2Vig8MgBviBglb3E59HeJWBFFkqRgMwK2PYCwPMHuPFhnikrS+PaXSf/C+EZKc5VPvYpEBPjgCkK4n2GMNycvHxsgeLdeiMV2iAEmtYSBd1LdXnepUjm+Hr5WfIkAFOUiSMVSiykv9ZfjTOtU6N0/4pAEQgjYEzzbDmERwvETj2kdqhUJPy7yEDNQ82vFCxVRHyJFBbhqPVQFpoKjNV+vA4CZP8hbN5Ye0Ukyk5Ptmxar5QjIuJF66FyWURchdNtX1ZR7Rogwvj/WrOlLmkWyUodIFVXMRkrIjikBJpRjkDcSYGovV6DW8SII4EElqHwZHy+owD5Y/7bujd3fyblPQkQdUYH8mzSsL5K5GEGM4+TsJWKpxaYVFYVn2OMeefBPWjExz0PsHwYsk8ZXk1YV41PYsvTTed6aZvVAJJ3AIIK0F67IhflR7Z599VbY8lRC+U9IlFrPvREow2Im49EdYgaxAMlQyNWk8N07D/z8A3WW34MK6tW232s2+JmKfhYKjNv6+TZEUklx0EL4PraICTaFBDBvUmABKb9nCyyONSmadyzYXtj2y7zZO2eovkkLW+O9dIgMEANOM5+l4ANZxQkXx51TGl9JXODbCIm0Rp1edOsMIoN1BRNMd3s55oD7SixjND2LbsP263/9mk35v71zt22FyXaAoiPz9HNHxzKXMLeZYhA9zFIg/t//ogjZtNRa6hbPC0Hy6rFy+1QUSn5HsfsgrmpFkPOUnPdKWfDd+hYKftZorOc0XvOg8hQTaKu7m17j9ok5HcfPvhSgYaArAcDgC4HXN518LizOoyEsAqHGMjBV/+Rx5+01RestEVkk7y5ZbNbK2axzmeheMlYH2n7Hytyc2UEoiEI5XMK9Yr2ukFI/24Ax0FySyJZM4ZpKFGo9cHDEO7YUCWns2Z6+ENgMt9RotGXYbsa+2xnC2sR4fFREAEZXiigaEa/47ICi8Hqj8LWfJhfzZDnf/OLUlMSzdXXrjAPSNF9h4rtCKSZaloEyLYAVWsBwPxED53j3qzNEMWD7PvyAV25MAcSNtT2Y7fT2z2OVZa/5bB/KJviaBE5G4vzUC3Sbe7PiMHm8dMPvWwHsdqSrWh6dqpt2lNnSgK7rSDUbloBOePd7xp1TlT0mD+ESQBKs7sefsMOMYYVfj7liTWa1ld/LKmGvvl7J7FHb3yQTBcsT09OW1Sar2UVUE8GQ6yxHl78dVRA7/FV8ly3Pfabp1DTeNs3f/pJm66JsIbjhyyFUPfq0nJ7a9MBCDHqpchEW7VmJYSW9p1+1LL1rvlqTv4imz+/wHJRgHRi1etJqJIHqP8A4HENjQRSmAegyGzCJnEaEF2ZZGrQev7F5+2Tn/4EKrdq6g/OAhB9Tz39W7v9S3fYIe5pTm6+/f0//pPdff+DENajduc3v21f53vn3n3UMqHYX73lGmGWMkceeexR+/u/WW+1bSkWw/x95jdPoCbHlpfcklGCqZ588jl75fUttu6yKywIAj6SdfXXTz5hCey59317vq3c+BBKrYWOuO9kjU1OTXPjvoX9KR/1pIDyBIVqO6I+1L5w8Yzl3xfur7Mimlhm0ejiLBCpGYI4z2meaZ1VaLssILvZi5S76MX5rxQCR01vep03v8uZ4w++ln8DhSVND2peEjEuAryaNTyGetZDyhKUt3qfKUgJ1bWqKTqZJ2GyamMP8mANnrG94sTgbK+o66lZ9FVzzwzR8Ydfs2/b7xrWdDaZoH4fZZ9yWeXMdTXPyFdfTXzak2RdK7WHPyStP3ZuPt5YA4sMYQ1Vk9gAFrJqBGmjUWcnRJbIqzxICxEoddQcHsz9UPL9Zmekktl3iqYyOGr+u5AafDHEw+7tO6iJouwghJSUt2nse2UoL+tRyKqBKQdVsbO9Yi8uYXzKVlONCmo6WrfhYjc+ZM+oOrMLhW8SDSYHDx1y16PsK+2ZnqwlJ8rKnFJ4Zj+nmYE9TPV6OQSIFCex7AUDkG+yCxtEMaZAe6mo6lEIiThKgPiV2rcPBwYvmm9CqPu+8sW/gXTFAmtyRkX9xzyy33MyujZDff/3v84RIL+7f+cyQP7jODrbAP7pRu7Zff+zb4F1dq/fRTH9RX+d6fpzph/+gwXQzxEgf9nP70yv/sx//38dAbLun26ZPgZAGkjhWv/zdbbwm8Wuc1q+vbLvkfWFimHZTFT/dKFlfrWIA+gA4YBRNtzX4bzvz1+xCB/mMDtx9KDV0Y2cDTixA//mC89fby+SiZGbU0jx6g8QWGYrLjjPXsZjVp0y6opRQaX3EyiSiY1UEJ3TP3voVxy+xwHHsHDRgTwjGyuMEaxPCE7edI0t+gb2DQANIwAz6j6PBOw6ej9WNp8/6HzLnaetunwF5LJgywpLIXs6/HtxWJZ6BNmLlT+02uZ+drfr0J18W54dACjTCzivzv5+gkLD6HqPo2M3EIAoAwB4HtL0fbt2OJVGT3sLAD32Tqg4BiE9ygikm/AIcPZSgXTA+wFa44oFqEbne0+LK8JDOGh0t3fSGQeJwHUM0LUeS0ErUKKnG8uH0ADk1Mc5rCZbJl2hIj+SOKhn0kHdhMw6EdsiqTx0cNBn1MGmD0BIKpSs8xWVSRPmLsK+AWrkST4OqTAGABkEKObBPeylezqUe9oOGFJJYGplXTs+tGSYcFhRzoK3U0xARCg/QdZQAJ4+gPyS57cLhKbFeRZFv7qkQiBu+ul6lw/3EKCrwNMYrk9Eh7qfRKrJS7+zqwebm3xHqg0yjuQp78uBsg77MHn0ZqbPcvemkYOUDi/q+nLsG4ecKQ6rAgEnAU4FPg5BMGncxHMojQF0jg3DaghCwQX5chgYlWoIckMd0+oQDwL8ULd0DMqFVIBKhZPqMDHEoSkkOt5qAF67JIeHeMiAyIllHAdhnyUSRHZgslERiCkCxJux4Ee3bi+WJpoPAtjUSa57FwxILwBf4JsUAPrvAEDUOg5GCo8tAhi97rprOShGIGuvBHDmwImqYOeO3c7n+MZPzLX6ijBHjMg2KB7grBKASAoQdZnJgiAKpUpTUzvWMDVOwTEb8GYW3WJ79uzmcwJaczCMZSzK0kqh9yKa1NFfr65YBSED5IrYU1d2Fs9M80NZCupWlwoggdfqgLyo4zkIoBQxoE7wivJylwFSANkn+zNZ4KgL3F+EF/dHHXsCzD0YkxrTU4CQYwp557nJLk75EQpfzcrOs+PltYD53W7cKixUWQJSe4wz3pRbMMDci8EPfuptz2oBNvK1V6e3yDVfDrSyI5KtmjrDFQavbnGFfKay7rz0yuvO0khghvzzFyxewu8OEHK+iS58SBie6bVYKw0AJAzxGQsB33/wd3+HOmiW/eBbF9gLbw1hyQY5AwFSTydzFF2Vx7Bo0ZCUtVTqLIAGLGgUVK08gEnAlqzUROZnEvYeUi/hkw8Q24p3fT95HbGEnHIbnO1XJ2GvP3/sZcvIm8sYBVSHlPvXby2wzSdCra+z2QoBI8PpVgwH+O7FdqEVcCEeFZDAd1kAKbyzrbUbUdQ0oA+++ulpKCcO042/3PaivFi79nxHLAYB1jXStSkCS3YMCzi4S4ExLNIYuZes1BLJoBCg3I8iTx3/Cu6VBZoISYFoYcwbEVdd6opUcC5jK4V8CdnniYDTPVUAbDjgvjob2BHn5QAAIABJREFUNTYZUABSmxiX2S4vIA0QsZf5JlsJhatnAhrVYmtUWoaCDxJ9/YYL6YJsd9YTmiPdgPqySwxhDxCooHylWVgAthGAHs66GAKZ0snPeNAVvmvPQVuybI1t2roHkKcKwGE+eUKo6QDMG+nADYdwGQfMGIAEOFlbBaA5y+UM+Glf0PjgT4HrvXyPs0nodU9iJxHCnifwXXNZ4aoClUTkaOzJMssTguaFO1PssrsqGd8jWBWG2yzsDX0ZD30o5EYYU1dcfplTJ0j1IbAsGjAiBdAqhrUqLQrAZnRGDTXIeysUVTk6SVjvRUCA2HCvy5hQg4HUYoI79dz6NN4hO0Iga5roAp49G/961nMRtB4A3s2sYwJRyvAdX7x0sRsbbQCWstAbBxheeH6MVRdNogxod00N2YC7evYDzoKKbCfWXynNkgFktF9KdSUSUZ2qyse5/IorHSnVDGiYCsEnS7wMAtdl8yKiO4n1SXNaNpWy2nNAmLPoG3avdeEFZOUUowRkv1PQrfaYAPZ9jWMRi04BwrfWbH9+d5L1WUGx3oA4svUSySNwaIR1Sj+n9VOAlQgO1Q9DAJq6F8LF3iFANGe17+tPETv6lnLynTPcHwIQIj++/hD5Jdp73vX1/2WESPHGWB0H7A/0mbLUuDDLJ7shFzu8QJ5/D4oAH5G3kI1d5KhobbGGWpumjuilUWAEq6HGVgijhn4bRRXQNDhhL24XmWP2pU9fYzG+hHnvfwMboUmLxl6zu3/cdhzHljAl3naVk2PDHPGNJPAZ8Htu4ITdcN4i62046dSJtfzskcpeQr/xfgf496AZQNEcOFqZN3YojRANRdUQzpAi55+XQkNFIutyo61evhhF4j7ClyH72HtTcudYC3O8D2R4NuCqP2PQG0WkN93zGbPTrJysjSQaBTJQISYC7DHBbZQ9ZAQi8+mnnrBrr7vGWQDtgozc+P3r7Bs3/BSi0dsuuPAK9qdhu+6a822yu868+Yb9s8H2fmy6Wu3BX+9ERRtgG6/YYOUAh69vL7Pv/+N3bcuu/VjEjdn5hIRPD3SzHkEsMQZLi+sAH7GkAmxW4LXqlkj2D9mlRbIWHRbpT9o8znGsAagayNiJQqVWyjos8n6I0PpMsoOCUf2WlpUQhBzvPm84r7GF0Osk1ssk6oV516fa0SfKqfEirPNUrSUGQ0oydv0JGB4BePRlvR8V8cOcrjjYzPyk/oJISM6imcI/EpsbMlHYE0OpJ0ewnXrlZJc9XoQaNtbTKYKHq7rtPMS6X7x4ORZYCnZGhcd6VEfw+U+eqWO/5nldvhbyqsN+/lKxQS0B7EJSQKDEECKXExtqsb5TFuMP9Iu6zINaJZQQkDnz5znSvqa6gVoeBQt84PLVedbS00pd1sV6FWSLyEhJZT/tk+Vg1Sl7toSA6ULUA8Gx9vpe1kLeaw3rwrc+usxSw0eoVdsBvqesvH3QIsiC+OpDWwyK1IWfQ1kSfB9oUb7UZgHYd4ZOo16m3uVa73j99xUi755bL9+1lVrL24G/IRBCFXVHyJw7YB+67iZqIBSqC3/3071FfA7sxIIh9Do6qSPofN+y5TD7MtlFiRns1/V2/Ucvpf7qdJ+7Hyu2YWzeBgd7rKCQ2r0w2zpRPw9DRkkxuEVWl+zNWbkFjgRphdSPYI9fwn762JOP240f+6hVUIMp+07r1a49u7AJnMsaSb3KGlbHOqzaduXq8+37f/cDu+76j9gxlItz2W+lWNMziGBf/cm9/2p3fWedPfd6uy2Yk846wNhLnU12TCdNREH2D/94D+rXhbb6wovsl5BxftSO3tQ8Gag3b147bN96kGYBxqbW5QaIzWL2dDU9XbB2rcve++hHP+qaWmQpfNenk2z1xx5BTZDq1ANxWHfVQpaoDp6Hau4oVsSj7COyrpTycZhaohNrpgFswdQI4MvaO8y/q75VE4DOU4EQo30MahEMWm+VC6kmnkAaJWTVqbpS66yUnDqTaDRIqe7De/gw1wTQixyYVl4higipK50dMcSH00yzpmqPUPOPbBa1/koJop9SY46UqSJAlGcnC1ud71T7iQSR6mUmBBwCmNq5g3pZIeVhnA3C2EMDqNHgTRj/rGG8bjwkghp2jpOdVUaWkPYWZXGIlNEzjuDzdFJ7FeZns7+rUQ4yibNOOPW11LBDg6M0uXRQl7e5+ll1kwifKOqNp1DurFu/wWUnZZAv083nLmE/1vlBrz8LwqgIckRNR7Kfragod5kr+tyaq3p+aeypUoNIRQQVgj3shCWw3yYxP5rZV3R7a8n8y4doUdZlYz3KbGpw5bSoCU2NgVNSvnOv43BTGOW56uwURrPX1Zd9zGJDcS2AhNfXOQLkzAGhP+0VzilATne/zjaA/8G+/9knQLQ2vtfXmQLw5wiQ042g9/73M73/Z/bu5wiQM7t/v9szz/R1/lJ//38dAbLoux+aPk4X+tgLN9ry75VRYFLwAuCVUKhF0Y0koFEFr1QgJyFA8r9dCnDCQQFASl2EF9M5Ny+HjAPsGl54+gm6AFvp/I60nMxcqyit5GfxP25osfXrLrZXN71l13/8r+wr37jTWbgsWbLUhfgKHFdBq27TFIJwt+9EYs7vtBPylpCSRvGOnQ8HlQryCwZf3GDzvkKHH9cjZYCyBuI58B64b6Et+ux+VzyraHdkhwuqFhA+04WqfAYq8RlwXUoDfu7EQ2tsyZcO05kOuM7fd/OaVNqAsdjsADyPA+DJ3mIM3+csilUpLVQYpwF6IT4A9MJ+gHukzuzYBKxXsBpwljcoWMII54zGK7yrtxVyodeF6iUmpGA9UWUF2I15s1c14k2fDviqf2usJ2uFA+M0AckZdGd60G0YBuGQC7g6n0yJvuZTdBryGRQSrQ5XqmEB/8oCSF5KZ+meXhQgWA9QxE8BOPoCAI5hfzKgMGt+bxxQZLKt03UptuAvvuPAcfe5/Qj69AZEUleXgAQdQnQokXetB8TVMCREDYc9Xw5EU/y7L/dH4bVwGAB1wQCkqB84GA0D/imTRZ3B6qiSJUoLxbw6gtWd3ECBr3DGRIikCDpmh7HNmKTjUeBCEB2aIlP6AVNECPD0XLvBJAiGQp/1PUZX5DgevlITCCDK4GCawu/WVBCKziFMB41RZN+e2GC1A2gKCAujo68BEsIRCADDApVFagyq8y8ixpqRkPdwD4fokk7EsmwWKhx1vCoHRFZJGj9SsKiTSyRJCNfdD9DtrMec1zMHNoBRWW3oIDUMACYLC1k5zQR6j7sQSllIzc7OsBXLsVQqPeGIxRQONfv2HmBuTdhHbymwvVtlpZbmrlc2RLKb6gJU3bz5LbvllpvdsO2AXGtobKLruhxwyt9ZMwyPcADjTwUnZs/OcrkrCiGXWkkHJHXuT1MYCWzsAxDV88vjQK1DqOZLKsqYbp6VusUFmjdDOogAuWDtBc6Sa9++fY7YykL5Mwz5KVWKwNgIDuoKe9ZNmlDXn7qv+VwiF6UAUYi2D89AwfM+jIfg0EgXDP7m5u1OjSKbJAGmykZRjkMJBJ86BJWfouwWfStIXodLjUeFHsfRIS/LPB26R0WMoV6azWFQnYwiQg4cKbIOxrkCzDsgBhVSms6hcvOWrc5Oa0TqCu6byK0obJ2W0KW5DwJJKoef3HWF3f/rSlRp1zlw/7EnfsPaVAgIUg0IoHwBrLsgLQoIQD+4bw+WeKvtzVdesKvIFvGgUzouKsK9djvEX1cHKBjXFsLaFUzoah/WP+X1HfbjXz1vhUtXk6vTSIc3tgrxEfbdTwCy1ccBqPIMAZlCmKvlRUchVPqd9YTUSaM8Y/UwlpeedK8nFZu31jfurZQgyolJT09zNmWBgHp6fofoLHQKLNY5Waj5QLidxJ4vEYJn1+6dtua8NYKHHWkiRUA/nzkI0KSZ+aUcC9lgNTNfInnOPoz9MECivl66DplnfXQfHqcDX92KIkFysaQKAJR+g3DWSMaiVBPLUBvVcFifM1e2EB2uE9IT8mITYM2yFUuwzYoB5D6C7dEAqjICbCHqgoPCnad1P6CMLOsSEwRqNPE5xhkH5A3R0t4LotnVzZwdmcaO5AjZPBDMWMx00mk9O3+OnWSuBQN0+KPOaMGaUe3aufk57FlY7SkXhTVK1h/tzJEOurYFNCjr6GRdA+vAmCMslCmiPUPAhA/jU/dQ83waC0EtBa9+K9Uu/9sSyGQfrB79IVawegLgnTen0FJY35574XnnKV9WcZI1I8IKsZ4KwCotFUFVFN5pUdhCyrqqg3Ei1VUBZI9eKxCgOSrYj/8vv3LZsMneAxsxhbdDAkzRGKDuWq0F/th2aX9OANjVeiJbspdefplO6NXM71zuK+Q3gFFyoae98fRxCKRwB9wKwAsARR1kLRCRrb2nGcskzX9ZqAmWEoAnAihOoeas25pD3oBXVSXlKAdQe3BfRNaqm7WFPV9EpLJfBNIJ4BIB0guRppweZYSsvTAG4CYEVUmzA9SkUNMYFogUBtkkGy0Bb1KbhGOzJlC/FUWQVKCBdOmKcNM+MsWa5sdeNZMXotBnWRUqiH3GB/4dAkTX5XJIBK6xx+lLh0Otd+9uYns3CfJfIkC43gnWwMnhHpo+Quy8xYVWmJnCuBqwARoifLmH5cy7HPbAQIhMvKKsl65dD9QhLae6sZaatrIGLFbw6W8jJ+ORl+tsLkvx39zxSfPsI7D42DaLDSDsnjX6eFmvDflxH33i7I0jDdbCOh6bHmDzGESfXjkHxQAKWEDwE9RL7T5BVtpErg/LhD+fO4otPJrX0RgOgbgs6uiFTOljXqAouOp8a2s8iRKVIPfEGNa6bntrR4XNyo2xcT+IedbpUeoXX54Tu58tnF9I57gnCl688HnPGOb3qnmLaGqhBqSe6GesjFOrfPd7P7Nvfu8mbETxoF8RZq88dARCjg7x6ha7/rpbbH5BtoXEck96asxOldg0eUcVdR3WOUx3/ctHXXPxlz59ne3dt99+8Vi9/eTBz9nWPfstIdzP8iJQttJ009k9adXlVVZbUo2CFjUL3eqNdO9XN/P8Q+k2YY4quBpIkPDlSpfd5R9O0wTBv+nYeNaxF3ewp85F2TsAMSVf/0Q6ucvofL/qmg+5vfvNLVsApPOpHyDokxMs89oEq3u+jmieLgguiHjGc1jMLBQRjHdqq0nsUIP62mwaiz+567Nk4noF0DqCmgoAM1cK2aEeO3CywXYNBdgrJay3yf5YUY1YHgTHnChPu7QwxdJilB0l1YoHarRJ+81z+P+noLQih+AUFlf3vVzmwsZVAi6MZe8lkSMjAfWR36SloRiaonZSJlF8CgoVGkSkdJnqI5utox/lDpZG182x4vrjNFBwmxgn161caPP9UE3Bik1Czu5tb7aXIPF2wGpUIesgqcBkJvjNdXNsTZ7IWZpHJsJt06Fya2V9fGRfi/GyBrzNT4ZaPHVnhAdK04Be45ZbAQKC2DAPcgLJnfLEznOQHIf2XksvzKLe66V2JgsKpXQkBF0K8yEA+7/Hnn3YPvn5T9m/P/YMFlQrbfH85VZ2oogx52n5ZGVNNcoSl3VlpJ11qcV+/tBuW7duCeuQr31447V2uGg7pG0aqoNegOou2/zWLqwvZ9v5F8wnIww1al2js8CS7VUjGTNVWMatPP9CFM4QScyTfczd1ResRa1SydoHYc6aLCKsD4JPoHcpeWsbP7wRgrsalWMK2SbPoo5bxTo04ew3Fy9dbkekurz8cpe5pMYXNZz89tln7Klffd4e/OU2u/7DV1GPM687B2i4SbGvfPVb1GB5jM0OC4dYDKLW+totM/mDyWvvsi/cfrvdwHs++ti/U+PNqPTUJLMKVZ4aOa6CnFajwYKYo3b9HS87dbiaD0Y4J+Tl5/P822iiCJvJzGBClJdVof6QYpn5Qq3cB0heVdPgmp1Uxw6xtrbRpCUls9ZMqfrGeS0pP7SvB1AjyFZRyg2dk7Tm90EeuDOX1PjqX2LxnWAfF0iv8PEp9i+5Akzxd1NSlnNemJZlHnWFbGqdBS3nrTH2I30p8FyHbdXgIq1FEgQoj4v/r1pSSsIR1vyMzGzX0FTH3p1JPVlPveHHuhtMo1I4JEhkRIjLa4zmDBfGOUXrcxX2sseLS3k+A7ZoyXKWDPI0uDdSqwbz2YqOHLKC3NmM6kk3n+BprZt72Iy6NDU9x9Wcuu9lNPSlo8yfRaOYaphXXnuNfXI2ZGuBUxj5UjPWUH+LBIlnj5Zdmq+yxvgMCk2XBWYQimpljkidKJLIgxpNjRkdXTQOocxpx8otiropDUJFytkg1HciQOQ6EEVd0QwhNs3rhfCsdCb2Ut1MLdBAbaFGhUAaCFQvKEQ+IniW3XTdnax5ojbPESD/8yDUOQLkdPf8HAFyujv03v9+jgB57/tzTgFyLgPkTGbYB0tgncmVvz+/+7+OAIn+2GJy6QCVf3mRLf1umQO31MFcRpeuQocFGqpjs/rflljWl45wrCSMGkBJli9eSPaXLyxEqRBrBRw6XnzmNwA0I1bLCetvv/d/7JmnnqPDfQ9AaTQS7qW2accOW3/V5cjyD7sO2dUE550ARJMdjvxQBTbKKmCEw4RyNPRnemYOHUyNznpFhW7Z/QVWePt+F46nXIgTD650T3bep7BwUAEOQKEDgJhqAS80ktIBq1BU6ms+56TLmkBlIKUIn634wRW2+uulfCo69wFT/AH7+gCSFcwco6wLSIRBAN9YVCDRHCLS6eSdk59rP3vgPorNCVu6eAFFbKC98spbnCUIBwWBqHz8it8bbSu+f4JDENkcEAazKZA7CLxTkZrMwbudbqEFqEpO0mk2CuCZACAaBrOSRxC6ci6CAMRGOahn0XWZEk2uAmCll6yuKNp10hAQHJE7ZZXb6NSmSzlQlkF0Zo1yMFeA+BiFunzmQwBmxwD8vDgUj9Ph2dWNbc6eaktKi7Jm1B3TPON2rt0/cAZo1v0NprtyRGHhHA4aUVFEA+qITBrAckfd8IO8dgagaxeHgyS6iOX63knHuAIWlxNSLI9dgfWyx1F2u8LU/SHTBLDFA/YmKhQeq6kJcjUiCIuNxov+BIGLej6edDVPcdAQ6Cv7NH0LzOhkfCg/JpHOa3nnJ0GA1BMU2KvAX3U/8TuhHKjrORyrI002KwJhFVooQqCTLmmZXCnkdQpyZ5ALC+Ew4Q3hkQABIhVOBn7+kQAI6nqXf71AJKdC4bqDIVFkgaW/EwAvIHiYZ6mDo6wJfPjs0wpbpvNZpjuhHFJcZzaHJak0FuIDrfwFEVhz586z7Tt2WTey/L/6RIHt2znmyKNquusWLZzPtUIgQXqVlBTbTTfd6N6nlwyNVkAnkR3HAcnF6a0iJDaAw52eiTrtRcjJ/koH0b179umo4+ZwGABFb28nf48f9SJ83vGx1rMSuTFjMeCDmmSPA9HVeSfQXAfeI0eOcK1zIAzC8TevcuRXlGzfFDwJkNkNgOIjxQYAaw+HtEB1ePN7g3yHQZopZHmM6+2jI3cbgLUv4fP9kCPqHpdaQGqheIWrc6UBjF1ZYtVho6c5rC72xRClmjzqQGyoP+kIP6lHFJYsBU4/B8YFS5Y5wOf1TVvoostm/o5aC1YsvnSFZ9ItrxwPnaj76d5WYL2sopYSiitLmw6uWZ87hQ6/O28tsGO1KRAKDQD1W+zWz37WXn/tDQe4TjHfRVgU0B3Yhe2LP+RkP88ohLGzGP94P153FNIggM7KetQE6hYMZyzWoboaIsh6/sp1tr+inQDfI3QnY+XTj21BYqTd942l9tSOEZvFnMgG9J8ASN6zdROKgWBbvmShWxdGIEC8ACyGAdVaWwGsuG4ROCXY7EQwbwrJy5BtkZfCTrFEyy/Id136yuQo4P+n0+0sAqSpkQ5J1nd9PllobLh4gwP35WEtO2tlAEn5oWetLkJ1X9ZhezRv0WJrqKx0ILgCS3XPi1i7lTcQC6Ei9Y18tZvoXOzEAkidnfPpgG3FHkbEmQ79fXREjoww+5iX0nONYyE1gG3iggXzrYjw2FjmkFRRx44edwoHHwa31AlSix0vOoLNVaG1M6YEXIkIzMqeQwbIIUAGnkFEPHMeH+30LMAxlBUABQEQE1XV5YAc853dSjcAlmwAFSYuQqGhuQ21Xi8ESiDKMXI66Oys5LNGYTuhzBflm4gACYdgkkUTOAJ2PV5uLr38jRS74Ud1KJ8Yx3T/S8GRDFmTC5FRzGc5xjomQN4LoElqk3RsBCMgNZLg0SIAnmXtKMVLaVmlZeD9LRvEMQjhVYvmsf4rcFjkPh3h3KlQiBvtZaMA4IMo9/zp1FUuidaUNQBtR7ZtZ0wWuiDxgwT1xqJ0iWBsyDIklDEUnDJgm545DkkaC0EKUcW8KQGYU/e7QtsDsQvcD6E3B/LGCyBKllJ79wM8Q+CKyE2HnKpnPs6fO9/2s14lAFqqKULEjOai9lVZDZ5SZoqsAAVWQYAoBFbrhzqR1am/YLE/69Ggy3IRAdINYByJXZrqj37W0RE+n6AadfE7xR1qG4XYV5E5I8sWhe02spfFALD3QZCFsB/LdktKPDVQBPC8lPehdUS1wkzTA/eS69T/dyG5Tgj6+zp+HbrvJvvjKw+i1pNq9D9RgMiCTBmCAcq9GOLaUQOsXJTPnGXcTmA1wl42xl59CsVcIXklkgLUYfuUALnYxpreUNdq3cPKsQLERAHUQSD0W3t7IL197YufusZSwj2sq7qIkO12rC8DAGMbCJiOsS0l7dbqzV4M2REUOGRf+8TVtiBKkp1Sa60soYEh3I63sqcTbnsAeyOBdjgMWWaiD+op8okKsWDB+nJ30ZhddnU+NUM3dQcKntRkLA6DAUAhOnkWU9QPnTyDIFSE8YzJYMZ9FYreDBSfC+fNwe4uznbs38baM2wXr1rFfgZ6T5NKB2CbL2PyG9/5F7vmpnV2yZdX22/u3Y4N0Ba74tIrUQqP2UevvUnebzYC8eHvDfreUmGTAJDljf12sKLZ3tjTY/PmJ9japXPtxLEj9svH2uy+B26kQWHA2QwmYq2Uwp4fHYU6D9CvoYxMCeoGkWGh5GCU1LSQoQBx0Eb2R4gnlliZzhJry45aQ5RrGXNyrIE6p5kmgHkL5rH31dB4koyK0cd2bD9gN5JLkgRguJv9sop6Yd2GiyAh2lAO5NJ53WhLPzvfap4qx0500AGOo5AUkwCwSTQqhEyzL584ZH5czxigJfEP2BihMA1PoG7AAgcydrS7xUqbe2wz8ThDhILXcC3HKkbtoqwIwtCDsCZttI9ft8zZWQVDeonoefL5UgtNwa6Gppke1uP7nttrQ7JDo7BYEhdimWTwZbCg+PZTf1GZB1Gv0JNjqVlk67DPj0gh6UcGG6Ttq7ta7ZqbF1vzYIu99mqjJcC1fGjRHFvgRwgNYDKMkXUCEt/56iZ7sRauQ4Ho49RE+Gl9kvFz5fIY86bhadIr0V7eV2yb6xjnbKNlOG5N8frTk74WQ8d9iNEwFAz4q+B2iL2UJNYXiLLmk50QHKyr2BVOkZvl6dlN/TxoqRBYOawvvRDRh48dJhsk3nKoNX79xNOEmqNoHKC2wr5rLSTHIJkp/oPkz/DZBkaZWwDSv3rkiK1alWM3XLvRNZYULirkuWHJRl23ZctOxkMPVooxdsttH7H2ihPmz2Coqz3l7J+OozRKoAnlWEmZUydm02xwnAyQpatWoGwIsT379zjiPITatAMCXzWDmjnUTHLw0BEHaq9bfzHWbgdZn6mv2SCWrlxlb2zabPGMpVrWzHTUzpsh1LRXPvzTm1CB1NiyhXNcg0paUjp2tycgVgbsN8+8bpdctZE1YdS++PEou/K2F7CeTebsU2V3fu0O14RQBvlyCtVbLOv4NtQrl2GZlYJ9mb4/+tEbbNMTn7bbv7eZLK0C9vSZRg/ZIQqcVx0qa7lxXr/kBGc7zmREr1g/41NWuPXsqRkodH/7/AtYFBe6et0bSyyR2WpSkUOArDZVOglk86F2U5OJCzZn/R2RfSL7jRSTImhkfzXBWqx6QXlX3Shlwth31PSlc5sU7CJARH54iSim+FC5P6r8P9fbNUOAiJRXbqMIkEDmuh/EbABrTRfrlTL/8rhWKQ9LeW5zCgvcWUTz3hOFaQD+VXGsGVKYz8ZKMxmrx4ojB60NhlL5Ump2mL9oKYTaiMs+UZNUI3lIUqIvW7yIbI0m6tgeGqLiXI6eMmOWrDjP7duy8q3nWdShrrlu40YUvtUuj0xWlxdfejkKZi/X8BXJWqqAc6kklaspJWMYTUNqKIlnn+6l6UtWpbLDFAmj3M0Inm89uTfNbSiNqU0GeGZqMonlvDjOGjrIczgJ2ZYYn+BUre2QurILVg3ey54bi7VyLSrfZManD9cxSa2j2m+w18O+9sUfsX7I1pa9TE103PTf3w91Un7n+51j7Dv75ZlZYM389pl56JwOgDrdv3+wAPu77+Pv8ib+WBbZ+wNX/eW9ygf7fP4rGSBnMn6lAHHU41l7MGebANGl/74++qx9lPf9hd+P9edML+p069OZvv57//77oABxe8Z/c/wKVPwPe8vZ/cTv96t/sM/v/f40f+rrvR0t8ReyAvwxhet/ONubfc+tZ7lfOMDhWpJneY1GuGDdEMCRQTq7VYzWPbTK8rC/EkkQA/Dcitz8fLp4k7H0ETlwigDK3Iw0Kz56hO9jdvtttzsgq5cDoQ4LCuqTp3Q8nUnVFI4Ca2RZEcrhsAGrEIHkCozLJQPkOJYz8YBqJ+jSiaSYU8id5NQH78m1xI+86rrSa/99vXt68z+71x1I1HGkD+wlz/y3La88nPErsDzzVeoPebuPsQMJCPGm8OujiE6g2Dx0zxxb8rVS1x0+ya8kE/rpQ9tPA8VwJEoDf2VdYCmTRMGZRNeXPHQ7AGZ37d5l8zlMq3D97R2Ei779tfhbxQ7QiQb7fH/4AAAgAElEQVSQ1oa053tZ7l9W0TGcCZhQBxgSBiDkC9gyJH98DreSWNOXTKAuvuIcRtvp0Nxw3gqLJvzSG5uoGJQHUnd4ggwpfFyfNTBJ7stmJ7Y2Oxstgc0CoIbIaxhXQLx2W2f3NdOVP8nfqWNxmK7jY7tLnaWXN17dLRT0xwAQKmmWzpsbzHMhwB0bmEHAv2iK9k6sUrpRaoQrCBngepDvYAAwef/Pm7/AKRaaGusdYdSLIiYE6695c+c68NCbDrN92GEoQHyUy/ECDNO4GqYjNhjgTRkqgkPbAfr9eUby1K2iuBeIr0JBxIe6vWSdIm//AQ5O8nlP5xkF6xAG4DQLmb+86dUFVQnposOJSKmZbAt5AnNnuXcKe/T1xzqFw89JQNMsbDF8uGeRHCLCORz10NUmYDYAKxp5fodx8JV/sMKcBZTrUDjiDn8EE3KY9JXPPtfZBtAupYcOOwpZDuX9ozk0yfe3YM4c1/UsT/43sQfKwlZqPhYJAjDrsG2KAUzcjq/w7bct5sA+5IBqkRgBjL9Nb75hF5IbUsbBfiEgsbIOXnxjJ0B3EIdAb8KpAbdzMm3D+vNxWqnC/krBh1w/QKC6wftlnUO3fAsExRjjJgTS0g/rltnM0wnAES+6ZSPkkaKiDFBFXeQCVXVtykNR5ocv1/EG17FkyRJJk3hmAMOyU+PgO8D8CYRAGeW+NqBkSgLM6FG4PSD4fAiWdggWkSMCOWXFVQMRMDxBoCPdcdGoOjoBM2XvlAVo3MMYEyHSDWiYgD1TF0CVAFhlTNRi59UOKC/AlZO4U4DowKpcAIHUPYCh0YDWESjWZD+gzr5JNmkd0JP4fQGxmo9JfJ4ROpUV/L4PYFKKIQHtAlYV0K3Pfs+3VtmXf7DDvvKVr9j9993ngqJlDyaQ/t5//YnzjI+BiJydngbZ0UcOCNZC5SWOzJOSS7Zgsr+qImxz976DdsXV12FZUcEh3x/rDsitJkjO1Ax75Y2XUFVVEvS7mjli9s3rku14L57a+PtncRh+7Zmn7HM332jTw3SOy8IJ661xyIOmrgk+34iz4QlhnO7Zuc0+/smP8wDJYwEI0MFbXtyddAPLuiyQe6rmSmdTx3OVr/Q4TOKLz79sN33sFtu6aZvzss6ie9IbQqcWwkDLZhxrvEAajZM4OmN3Y2koCw15ZOt91Km/Y/cegKJIyKtkAJUIZ5nXgHpEGSBdBBD0M58ESijHRGHXIrQ98MQXMbpy1XKIScYs98+DwsgLIETKACl+li9f4ea+wkTVxh/Hs9V7BrFuNPO5unm+r772Ft2Ys7EfucCeffFVRygIXLj44kvswKH9EHzzAC4brBw7wfkAQlI5FMo2YtyL+UQHOfZmvXS+9uGVhw07SjgCsiFdK5mTyj0KZd8ZgPQQ+KPuWWe7oVwiQJgp1tVRQIi3vpdv1/2wxIK4wXlZ6baKXJ7d2OecZO/UHBYQJLJkHuomkUZRjPUg7u0k68kRrLHiWCNOnjzpvMWVp1RAjsEU47OnowXWXpkhqU5tGIsN2rHDByGhlqCQA2RnTe8BOOlmrV2MgkmquRDIo2a6kqMiY516U+M5mD1lHoRrQGKP/eahzXbFlVc6b3ztsa2AJiKYpPpJZv2UxUk0z2+ItayW9VyWZvr86mLOBRiUnaFUQcqWqCcMdy25Mq3keKkrdZbyqZgkVfx9JOSElCATCrJljdB16HNqT8mb42U1VQEODJPSTLlOUryJYM3JyXE5MOGRMXTAa42H4GSsdrA3lUASBQRhw8l6FplK6LP2NgBMrXGyKxOgVIGdieax03ewN7pSGyJDIJtUUvrSv4lIeecA+m71x4+wv/rqzxr+Azny7hLRk5rBe4ruYj7LKP5S0xMotAjXXrt6oYUDGDc3VFh9abGtnMc84VpH+DyjdFKHce19dCj30NW7dTfqEAjJMLIAjpU226+eaeW+JKEiy7HcNAgHiKk0/i3Zh8DpE6fsYGOsPb6LTLX5idh3jtuFeUm2ce1cCx07ZU0n9toEjQw+jNfhKda+ThRzla1kX+BMhS8R3CS2LR7Me+W7GCQg1mUAud0opZR7HAh4j+mdzSYc/EDxMYtMjrW2fsA4fi6UxgKtne2Q7Vk0oZwCkPMBUFy2cr7t2fWGXXf1BiGZNgzRG4ACq6z0lD385PM2Qg13z3O32wP/8Ab2K9gDkWu0mPk8VFHnLHOsuZbfQy148gSdzmQbjYfYU5uP2yFEIfMXpNmH162wF5543Ih5sAcfutkee/4NiwHIC2IfikbhMQdfpebaCmwvqwEBUdWyfanJwcc3iPWkEUJsCtWYsrAggshWSWAfq6xuQrERbQ2sy4komRqpj3zYx2bT5T0AaXHwcLHdeeft5NI1sP5Vu2y6tRde4PakTtaxRVjKDaOkmnsjwe181T5eRh1GcwRAfBqqlIHqCmywqGGZ4x3NEP/wCT407FQTGB4TF8l476PBg1wP1NA1o6jwCEKvJMuslml+/dJC6yL/qZ11/vMfnmfzAZK9qdGaUAw2e5NDFJ1uj+0tt4N1g9ZBjeEPCQa2a0vSyQdgL0+gYSU/IcImeY0oX5p7qHeSk1GOYhnZg+UaW6NFxVOnMBemWIvCqXUO7mE+UV596uK5FtGOIjSYLCuIhgmsoC764ZNWJvCbR+WDwEiV6/cvpukodtoRr73es+xvf/Gc7YdgG+UsjIjJGG7iTyyXzBOfsW6LCZq0qMBxFK4R1jfOfk5tFY5Cww/1XzCEdj8ZRyEx2IaiIm8EQE6JpbGGdS0cZaOCyF+FMIikDnzi2e00P8yyjdde5epgT8abF2tdG2N4GuLqpU3b7Y1dvfblL17FPQhH2VBqMZmF1HPJdowmq71kXXWzxn/323eY90ijDcmKrld2Q+NkbrwOWbHSMtjPp6TqYp2opC5PpK6sbaijboMohkBQ7adaX40wsgqVRdIYe0IuFr7KVQtnb/rXe/7FbvvClyDbdmHLuNKOYq/08pubLA1LX6ksIlhLlenwgzsX25OvtpG7k+QsbqXMLi+utLfepEksKscK5q9xzRF/941k+/LdxShPj9g3v34bBBLEJzVsHY0+Y+w7aqqorm21C9dfjh1lv/3857+0B/5pg/37bzttNaqewwd3QXZ4sG/RTMKaKKBfygLlQ6TQXJKB/e6Tz7+K2iQVO752q8VW04egbCmnVU9xWHLZGrJTVD6IVJ5SQEvZ2IXKTSqUYELju2mkCuRPp3RAkRLDs63F8i+a2kH7pZoGAqhV/WkImaD+9GfNlhXvBHOphTko9UQfNUIdtUE2c1GqEqlRAyDmlTMnG95xFCFSCKoppxxHgfNWXYhrwCH2o0ZnxZsBweTPOWI3itbc7Ex3pmjEWve8lcvsZFkxGYtBtkJNaoyXWPbfCfbNI7gO6JpVs+hMceTYUXLlZjkLWU/qm7nsd2oK2blztyMiFi9dSZ2SbC+8/KprHsjKJl+H85sUjm+ieM1FTZ1KPfgWuS+yY0yFPO7h3+bQ4CTr0mb2WiljZHnZhy1bHfdK5P2c+XMhR3A6oIlAe+w459yT1Lpq7PFkTe+CJO1Wc5qa0dhD/GnqCInGcgw10jCLjDdg1Ds5iQqNl0JGmYlqrtM3bWSuHpViRs9jaizAPvfJ79Mol4B12gg1ygQqW3K12KcUou4Nsa/mKB0GPGBZHYCgrBiBXmKlziJw+84+e1qA6TTg27t//48BIKcDiN+935+N/z9zL2e+/rMcsvd+3/8m+Hg2PsxZeM0/bwLk7drxPcbgf+36/3Kf4X/t8/33B8bpXl9nqr/krz9Gdp52zXvfPvCZEiAz5jl/uFb/adf/502ffbDP53170O/xQu99/0//LP93PT+PvNsvnZ7ED0S+4OoMlmerwKYaAP8wOosFHsgCpOzeRZb/tSKbphBVd6/AnFG8bJcBsITRAX2Sg//aVSsBA8sowA9x8MZfGesK2YBs3rzVdcKGcxAIpdt8kNcXiC0AI4DuSIXvudwROj2TANvUJZIAAbJzx04UFktdYLo6WA7+S4HFb3zJga4iIaTemHvrblesqnNTEmLXra8OfZEesogBmFHnvvOYfVsB0iePew6oyhAhMpSCfMyqf4ltyO0HORgDfgOWSQ3gfhPgu4kCvYXDcTYkTij2EB4UpwKGjtLle+rRK91gy7xtm3t/WW/Mxje9HSWEuhOlTIhHwix//a3fSbMr/pmuYQ5VyYC88tvvoxvTDyDKh9ZS2ajE42+cgp3Y5CDZDJwqQzj8LMA6IhSwcwwQOQBLkGGA39DkAVwkAPX5LPLGFQEin/oxCm4PuqYmAX+lxvHgQDzOQUQ/N8ah2JNOck+60Udb8WCf9qP7vdta1bXYQHAnymhPWbpgYZaCf2yPwGtIj35AgnYyC9Q5HwFIKfsn+QX70RWWhHVBOwqHdnxzZ2EX0Uy4sciDPGyMFHyu0OMibFM86WTiVGNBjClJ56VSieG1FWAqK61xDnY9WFOkASJLpTFJIS+STL7vKrxFNOhw1g5hpLyIXO6xALwR/jucg2kzhwodsPo4VPoojJHDvut4AywU8DvuwnE5hIwDYpGBsh+ZewRgXTLKEF+uZYJrkAphSOHngLFBSOiDg+igkxMXxJi64z05hAo01edWV7OAONmrqNtY4KjAPpEfktRLPaNrl32TDjUBjNdWPpcOXrEQaVJeSBkiWwEBlp+8OZcOsgmXe9BK59k0z7Do6CFk7Ml0+CGBx0ajuBjrid5xLGfk4c144dqkFoqPCrVoCLIo7v8E46kU4DuRzkbZjU0xb4rocAzA5qyPjvK46CAO4AqxJ0uDsRSK3cw4Xdan8FWvJfdHpJEIpIQEdZHzrAAdKqsqbBEdcRPyRJ4E+OFPzTcR+h4Km+UAJautTDyOpRaoxqpuFaCXshYGAKtlwaVn0A/g5RUQwfV3AtdPMf+bUFSQ07EItUs3JBLjVbZ1cQDyKnQEmAmA1jqhg4O8lkfJTHDELGND5Nx+LCuU2THCcx7jfvtyn9vxg46FjFFHby9knQgokSDKogjnPmlNE2lVTAeoH5YEmdgLyC5CYc73fXul3f1oo1104Tp79ZWXHPl04w0bIXHC7fHHH8NOo8ApYARMpwOuhWNh0IUH/CTzagUhuiMgi0UQuNNeBGLjTZ+EpZ+UBiKv6k5BSg172NyFi+2tbW9CtZEXQpDyKIDQPGxmbj0/0B54BQtByJ0o1tQs7GkiWAMCsZ/BuJz1iu6/6XCsmpp4P4hIALgJgLOL1l/gso2mGYdSsokgqCaDoJu5EIdFRQzPMR47PnXriyzKyZ9rm17bbIsWLLXNECDr+KyyukrEUg7TP+ebPcjaLuJQY+RUowLUsVsDaGxnbCpUWB7oz77wIjYhKFb4LQFXIsUSGK8Kp07PRBnGfBaREsCe0QmI1EjH7hRAWGQU1nUpSXS3VvNMILgheGvZb0SUSBGkryg6HncRdC4yRERVGQqeQOaUN0BiMXY1yvtpJ7Q8FcVHMAC4lBTbt2+32277vFOxjHC/2lqxcsMPXnYYSxhjwVj/Qd9ZVVW9VRGm3EveyDCKjm7IkyGygzwYW1LDdcmqgjk+whokRYHINoExyjgRga5g7yCAlhfvzLQP/2OxpaD8yGNOhUP8bidEeYqx1AtQpzEjUqegoNABJiIBm6VsgqSsAYxSWLrW/8UE3EbRCJCXkwXoXWRlxUfxis/DXjAQVYjAU+43Q0BAknn6uy7RfnJogtkTUgibFzmrgHspyRR4GgmJ8PgTT6AKKrT566KtrdKDOdRI3k4Kyoth1mdAWeaDAJ9g5kssIJ72FpFdsrYKg8ASeevr1GyeLr9ExJbW5qriIojOOMhU7e3B7IFFhAbnWAXgnKxA2iAqtQdK1aHcHq2Nzjuez7yCHJLaygBHbJ2CUJGvfQeqHPezvK8vn4+GZNZpb9ZTD8ukI3k/XbfF7B+BrF8CuwaAW/vZe7UeKAMgLCwCoC+C8UNeAgo0Z3ulL9ZrEVXOZuVtq78ZAkRO6TMH0HeK3R9J/QH54X7tD9Qh764kRYB4sn8Ea58dH4BU6MMOLNoWzJuNvQjNDF3NloL1kR/jI5DP7QGIPc3aOtrZa72A721YNckO5ZJLLkQVQXfxaJD99s02gr5LbP3aBGxuLrTD+47a7ChsjUYa2Od97Nn9HvaLt2otYB6ZV3F+EKWXAkYTBtxTRrj6SRtHndrRhFJrnHvnGWt7i2kuoebpY32VmQxDEttA2Rn5odgcNbYO1IpeqDviIftmyJI01rRTXW3mhwVRMDZMPihb1H2u7vV61hpf7HoYKpBVs9jDZNmJxWluok1iTTcJqDcE6fDiK/usFnK3ndri3mdvtc3P1Fv+7ARsAbkA5r6CuadQivRDroWxvoy11FsDtUdlny8Klz6rxNspIzPZ1i/Otv1vbYaoNPv0rVfaKzsPMT8Bn7VmkKWWAanjPz3sGh7kxa9A4nYUcSHsq96sue3YpgUzVppbsegBnJcaSqq0YMZGN80AXoGhDrAfhUXwRbEwCqnfyxz73Oc/Y/uxQtQ+P8SeISWmsnO6AGXTycsJg2lRHRpOTbvsVlQGT0CCoOKL9mV8odzqpVlmgrXfA4JscAjVHDkvCESw2GOPjoAdY0z7i2gYY9xi3ffSoUb3fC5BMVCMmmVn/YD9LTXA5YDPYazf7LJWwZr0MuTVowdYr7oBM31DCSMnP4QRnBbrR86GvyUEeJG54Wk+ZAdNoQ5NSwx0zTR1ANs0jrvnOysTsJYacIru+VlpWfbck0W2qoD3npdtEVgJenihApqinknPs/N/+Ji1yt2WawuFJFnGunPzsgRbOgvyNgRiJSDLvnjvI1bOvyP+cL0TgiQykljnyROJZez4TgxAgnhQr6HACicngcaL2WHYijJn2wGgJwlrj8lMcnWlgO5p1t+5abl2ZO8Rm4e12lHU59vJcBlHGLDxI5fbfFQ4rdVVNFvFWjCfs4n1r4259dbew1ZyasJuvvFyy4/mHgPylrdPWnxqtm1+81XUoGX2+a/dSF4CGQoBA3YCotXDN8ke+PlTNg/l+nqsKysg4T0h1xJRQ43xvAO5d41NjS6XaimE9lbWc51HVNuvgxTbvWsX+zy1jbIfALZllfnI44/bl778VWfb9yaNAqcYlwuWrrDDZBilZ+ejhNpk+TQPtLB3/uBOLFAbyfYL48ORIVUM+VYFablvf61lF640L8bIVz+LndftL9n6ixZD2sdbOvd2ivqporjYka+pqczLJhqCgqnRopPtQ9debwd3fs82bZumoSidZpQyaoEh9p9QRwQHsz6KUG6kJgin2JYF4s5Dx1GbTGF3h73ejn0os6Md8az8NNVVUtgOU7e1QOD6Acg3M6+CqMfiUVRIPSpVkfKwJqZ9yPzhZyEqIqgxJplXXT0dNIG02MoVK2iMarZ4CK4G9ltlVShbT8pEWXSq8UL7qnLowrlW1StSfARq0WJkKfS7BXuoLGxdRZh30rgVRRNJRflJy4NELoXwSqQGC+N362qradDI5z08rbKkyFainNXe2UcmSA6NBPnkqQzx+smck6rZq5TPEUgTl0LJpV7MoCloDBvchahMZZjYBUlfdLzUmiCHwqNlQZVPRlg9tVcdVrY5LnuviWYAnQH1OTJZKzfR4KSaNZt/V8OTGorUDCALNNW2PpBhfhC1JdQyPeyNcZwBZ9F4UgHpqrOxVKfKDQtAAenDOiCSY5jrlJWYp+yAuSeRyTwnrDZ1ntFm5/ISGXciQKT2UB6fSBBZjnmxl4n8UJ6K9rqp8UD7xh0/QnHPvj7lQ04fpCaWh8PKf+F/PjRyTKFm+x0Bok1Se6VUIjM2kmf767QAjHMF+M+//vwJkN+B3386AXJmCpyz/ezej9c/HQD+frzHe73Ge7+/CMH3JgI/6Ov/YO/Pmb/76e7fOQLkTO7x+0GA/A4A/9MzpM7k2v9nfvf/HwTIf05inHb//Z95DP/td/lTn58jQLSoC6CVzFl/VgPOqDtbljl+AGsV9y2x9M/tch24HoAVIxSKaYCtyr9IpKCUBUwnHfyzOSBPKiyXLIQTJ0qxWGkF+Al39hSyTBmjWPMEDFE4dOTbwLDsjERMqFOpnpwJkSYx6j5VcB7Fmx/kiAiObkDN8l8sdwRIMKCxCJCif1tmBZ/a6TpJZd8jCxjJpcclr+Yk+w4BomJeBxon1wbEVzGtnBIZwQ8BvMhbXaF0RT+Z7278ou+qsAak5rPrwDHFZzoJsdPR1kF3T4YLXN1+FydIvubegQKFP3VYVlizgDtdj8BfBU/n0GF+lIOXH4ChAKd9/7zI/d5N/wZBAnEh+xF/DgSdgMGjAz0c8lFycECUv3hCBEAI9gjZackUwliN8Dk8uebgOPyNqyhqeR955ApgDOW9Pfj3IaTasiAa5s8h7q2frgNAL+aKbKv4+WZLUKAynfk+fXRX9QMA0vk3wGvuOFFvPpEEfHLPFbYcS2dXE0odHUK8uQ+4IdAYhppGIDXFsDc2RgoM9gZAVpeTDiAC48YAZqMAXBMAHhQ22oG1mTy6pwAn1G0VQk5CC7Y48ahjolG+LPp4rh37RRG/m8D9bXFWSaKZA1BZqMNKtigC0ESmePNnL/kbo3zmfEA3BW1PyAOezy27JW8KfuUW+PIZJJOXldbY2+C7SL0JwM4euugD6VovKi1xdlXqDPXk/iksNY0ubgUPq9b3Z0wHyjOYrnjZ0Ej6LwWRLLxOAraJJJAKJIT/ljpBaqZuMifkVR8AkaggYJFxwXxmddMJAJWdTD1AomxeNE7UFebNa4iQu+KSKHsLBYj81ZX3kAzp0QIovXPHNltOqLmCOcsAAt/YdgDAP4nP222L5uZz4M2hi/CIs+IpyM02Dw5gbUj4D5GFEQs4nYz1zlscyhdAJJ7gYBgR5sfrLQRQVTjlEEA+OQcApz0c+LogZDTf0tPTHDChjrBB7reallI4qA0Atvlhf+cDSCAv5h6AJdk9iXBqZa7rvjcBbFYB8i3FMilEIZrM/SEIO439iSnk+HS17qWDT+CkCBb5a4cxJgeweYpnDOiear4P8VwVoKxOQVnyJENmiABp53lKYTDAmM6anWNbsdXTn+0CdNX9Clg7ynsGQooNMk8PoUbTM5KCqJXxdT65HbIgW7lytT1K4GgI4LkIlrTMTPfnD/96rv3q9VHXlf/jH93t7n2WDsd0LR4+fBgwONVlbtRVlttc7DFCGSfK/6ipLKPrcKWzEjuE4k2d7N2ANCLdygn+joyOR3mEOioiAbCAMGosT1LotC49KXLKnw5IQjcZ11+8Itrue6oeu5cIu2j1MvPBWqenuc4FZI9iVdEzorkwbQd2bwdcDIHchAD50FXWr2wbxpns3aR8UV6SgAZ/nmMSCoIIukFFkLRD0vmg+mqGjCkrQYmxYg1jLYlMk72suT3YiSx1QfcDAFUzoei+dgIgYN7chU5pJ0uIYAiQTu6nvM4jAEvkbR0DqScCai5KmWKsOnIgQJUn1AyYJLL3BJ3tocy7zs5BOiPnY1lRwloKIM97enPwPnjoIM/mPJQHqJh4n82btuKtvtJ198uWsRSy6iCgWIhUeHSOyi5rx67dqA5qHGGbwJ7Tw/xbQ/6FVFQneR4lJ45BtELYAoQso4tbYaADvZATAMF1KED68Of3gBRpgwBuxoLFA5J2kLHTDPErIk3gv8ALkZUTrO9S1gigf/XbMyTNR+6pBpwYtjl52Y4Ma2ANLKabNBpiV1aA6irVvE9lTGoNK4EYkkJLZKAIIVlryHc8n2evDJZI5sG+XQBoZEEtBMwJVoArsEciz8+Pe6RclMz0bDt86DDgyoBls14FsTYrt0XzV/ldg3TlphfOsxeffNKRi8suS3YEiB++SEN01wZi0yiiQ3uH1s9Q1io1FAhsqeZeShFVLXCZ+SQ7j1zImy7W1sXLlqM22s7+hBUO64EAHhFBWsPUDKC1TgoukR+yvyplv1SGVAdrymzsoGQxd9m1OdbWQGYTr9+GcuT8887DLugI9ycVcrcEgJ+5AZGpPKoQLFqqIWU7WJtq2K8WAyiqa/Z4TbnrQNY6IZBK1piqGZpQfimnR3iQK++k/OAPEa0zXzOZIO8mQPS3dxMa/NWfE9qgn1A+yHsQIB4Cg7BZkpWiLC3HxrDhCoIsSMKPHdWGN0TmuhVLrY+5HcWa5cG8UDf1KKqicdYCgfYCBNdvWG8DbfUoIsNs6+Ehe/jxF6wwx+w7X/+4HT9aSbA1mVidJTxvMkI2d9trhFP75kZBlk/b1z60zhYkAxAOQVa319o0+8BwNwTeACBlx7TVdo2RLTJivdOotECxdQ9Sk9h7CVuurSajgiaHEGoK/6Ao27kfsoSfSUiPNB8yICITo8mu8CcImnU5TaQyCikyf0JDoqhVsDJE6ds/2GnnrV5A5gmEdW87igMUkpC6D/3yeay0PK2FMXr/c5+3/hrm7RBBwQMdFszm2V1GaDLYWhNd3MmM8+mBTiuvbbajqE5LcBdqoWMliLmSEellHag3VizAWg8S+1hdG13qbajmMi0P0Ny3vxZiOIJaod0F/uay9tfRODMMuTFFHaO1Ypw/lcnQjaoglIYLjSH1UcjyJ5K9c0p1CTl2Y/KSks0oXeJXX30lVljbsDfzdgS37H4UHN0BOKtGiWWrVzpiV13tYazFa+9Y48ZM/882OYK1H9XXEGviCCR/Tzfd14Cdvb1YB0EadLK2hNFo4OcF4cLflWJDWAxJMsUe0YUa4XA5ey+vdesl8XaVf7jNo9ubAsjeRCX2PDVc6XSAHTo5Y6lJGpZlxvI5giAmyTaIghwPBHQOo+N/mForJT7M1a0Vle2QuHxm7nlG9iyyt6gv6fiWVeMTvzput2yMsdk0qkSjEkG2Y6MBsdYdn27n/egJa5EVEfh8eoiHXZuaZEtCvGx5IqAsLzicON/+6rhQUzsAACAASURBVB8eskquo5dvWW7xozS8sH+ybkVIrcB/F6aFMDfZ48kj8ca2J5ssrGme1ykA6YKlCywQK8m9xw4yp8ll4nm1ERb/5dvuQLGHOo/9+aHf7LeceV72+ds+RVNQiHXW1dDUQ73CWhAEoF/f3m2/fb3YEHTYpz5+vWUQuj5GjfjrF3fa+ss/bK++9KyNchZYtOY81rpeW5FD3gLq6Pv/70uWkbsQcmMZuWH99vzLL7K2Ya/FOh7EHhkNId9PU43WTl/qc82gMWpH1UQdkAGjrD3v1CId1H1qdNm8dZtdSg7Hm1hm1mL5evMnb7V/uPseR4KMMa5v/qtP26NPPY4V1mZ79N82YkXnj3IsxWVMvPria6xbsdSWifbTBx/Dwmu53fX1ePv7X9bbmlWFWIShZGauJEH0tVFbhVBvdWELNzCK6nDOUrv3gf9rX/3yXLvp5oftoZ/dh7qwm3MEc5O8GimYRTYn0lQ2yOCXMnecvTADy7E9R4otLD7VkSBHyRVrFnmOAqQC++Jkmhna2ANVP56CMQ1m7LbSGKCsttzsdJ5RBSTHABles5hn2GfKMpNGh+hYCLJubCVZ/xLjo7HOS+UM0YhCcYC9LZJ1OsSFuKspQISSVB3B1KtjNJNIZSMiRKobZdQpmyyNIHc5ESzjWZUQ/K7MK08PlCmsISI+aiB0IjhP6FsWoWE0DOSj6ImiySWZ51iJPWgjBFcWqp6FKLHrUFu2MQ9UO85bvATCZ8Le4JnV0zy1ceOH3e+PkIslhbMf5wc1bFTXN1Ozt6PWWMqeFMkz3uzsxPLJVhnirKJ9TI0lqj/KacwQSVTIe4mBr4PsnQlXp7lM+6NC5qm95HRQgdqogus5/6L17Hko9Kkt2rHlVdOUbEBFeIjEkO+mMjzGYVOlQgskA8/DnUnYy0R0sI+/owRxjK+Id+FcfM9AtTM/62B3ws8/dv0dnA/jWOPICeJeDjH//amBJth35fTAZNQPOgXIjGbyHfXHH1plzeyq7/fXaQGYcwTI+33L/6xe73QA+Nm+2HMEyHvf4bP9fE73+ucIkDOZAecIkNPdvT8VQD/d6/35/fs7NmR//MpOu//++X2g37uiP/X5eeR+4RJqL3xVAXwEasjOSbkcArsDAVYEolXet9RSPrPNhdt6U5yqw7YfOXkGHsrtArgAs+MpQrsAGNOwTZDlzfFjxXTE07GDLY0UHsrxEEA3yWFYAatpgFgCT/oBgwQ8CuQUeBITE+e6xquwtFi0cBGgLFkNFIIqWqsfXmOpH3vTyXpFKKioOwYJkvfJ7a4jXSSI8/pW5yfFnAp2KUGkOHCgiEOxZ7phggBZvCkyZd/TycFGXajhkDmyQap5YJW7qet+1Og6qOMhR358OWDGu77yb9/plDEuT4CvgEB/AAqyLihIA7mPCmefQ2elB+9Vjj+tQgvlXR4EMKuu+le+k+t+7zP/l8BIOnxFgKir+0JAz36Ce70nhwlFjsAeYCYThLYdC+QzRsb1WUMxneMcIvx0UFBIoa6B95XKQ17yCsJrp9AfA9SKAIAPWhVjZQ/vxbM8gM5yb2umg2q4ibBxbDD8ATb6AJX3Eao9CPjjT5Evx5AoQKUWCKkQCnpviAAvQFp/PqPCrr3oZpxWaCAHeKkMBJSoqyoOG6AoQgflLe9UFFJmcG8Voj4KwxBK15w//9YMARKjwGiuv5XQzevvutr6tvZR5I+QhYJdEJ8zAlBzjNdVB7YHQKR8egV6qaNXIISyR7oB1zw45E7wb778jOIWdd+DICNE0owABIncEmCmDqwBwi8n+bw9tEYOArCHqaMdQDecZxwEGOAByBirLBMOGLLBCuJa/X3lCc+BQNAyAH8KKgf548/YbswQd6fwU0/h0CiSpo5Dqn6uF1BQ4zkeEEeKBQGg1RAT+rtBrsUBKdxrZex4MW4v2xBhr71FVxgqBYVQy5JI/uQvvfgCcyoZAHeJCwV+c9teujgzAXx6LQtibAkKrG7GjshI2fwMA9zo/Xfs3us691atXYfVyAhKCcKmAZtDQwgkhgQQcdHJ6w3iozwE2Sh/r3Hu0xDzbNFCAC7dZzo0awB1IyCqkgCxQRK4z5CYkHajkDmtgI5BdKvJzk12acP8bg8AewtjLzMjwx3Q1Fmm4DEfWWYBwJwkBL2EANIo5prULureE/mhfA0dHBsJYBfxoawZrUdaIzw5RMpCSHkC0xyiBXQL9BbQKiWCFDdVJ2scCM8vAF6j6GHC78ObuxWlRz4grsDPSuyllCmhDILzCXh/9rkXnF1BOYd+5d5UciD98dcW2gPPKQw80A6Qn3HVlVfgkx/iAPxeuvkCAKxn0+0vy7YASNb0pDjUS/1YslS5LsNknnc9gKcUb1I/jUP67N53gGciBRwd/4DuUgE10/k+yb2cEprM/N20dQsg3NX211dH2L1Pt0Ash9k6yIgOrPDGUYMlxQAk0XU5PBHAWjhiLzz9hMueWLKgwDIhEkIhj2T9M8Az1VwpAlCWwmCSQ3MaJJMP7yVFRxVdjFKxdRESK/VXOmMpjs7aHVu3sqYSNEtgrDckl2zspOoZgUSSsiAzA0JDYaF8ZpGJ21HnRbAuKh9omr+XOioCkEZrqKwsdI+DeY0JOkO1huyDYFm4cAlKjhoXCF5E56SsnXoBcEfphNVhewW++/10fApUqAAIW7/+IudBvm/vfizYltnTKE5aIO18GNcXXXSRA9kVhC37pX379tmGDRuwKEyYCW3nvhYdPeysZ1oBXcKZg/3kZ0x7yuYD20VI2RZAnQDuRT/EQSOt2tOAls3sN/3cP6kg9LraK7QPivR/7tv5bs2++P8cd68vy75Q1og8rDf8+O8SPlMnz1U2KZOsSzkA/7oPInHULXrw4EHLhRhSp+soa1Mc+2YGCjRluQwytro727CXqrJ0nlcIa66UP1J6ZaP+6gQ4jMeuMQQLv710IYcBWOfMTudn0LRAyPWReTQM2tkH2BRCvoSCaUvLSuziGwttuAWiDHDe+bMDWYqQDOO+RDKHRlgv1UWqTI462dhhZyY1xlZs+a7+0IcZl9tsw6WXOYvKE6g/VqxaZtWoomK4dpEOIoIrmT8rUH/KvkzroOw/tOZqz81CqVdJdkwA8yl3IfaMnZBhKN5EZs6fNw+7oUZnuyn1nBQgshcMZV2shSgYYl8qBuwqnDMfkhD/eMba9mPMJdYD2XRKFTgNIKLO2u4erHxYL6QMmSE+RIDMdLrM7P76pov27Q6+dwqlf4YA+drbBIh+9r0LQHk4ay2DIUetOQUJ4kmvfDDkUkggqgrUWktR7sRDEIcxp8dQQAXyefAysT6aJ7qlZKOWmcUawSTCkmnEXt/bQnAzip8CH8ApwoxBwkdRlCVMnkJV2WcvHhywHdU0M6Dyi4sNtjs3bgAAB3Luq7bRU4DujKuBDlQM/F5FLeRGQoy10tHbzbVhlMc+hxJEdlfkHUfwrLx8UPlIETlNMDj+RZMou3y4t7QSYH2VZLEoWpL505+aoxzwMSkplX2QkPoB1H98pkTy3pISUdoMt2NZRMcyzTL+vuH2m6c30R3dhnVSiP3zv99ifeUoVntOWdfJEougoAiZAAhs6rSG0jrC2VEbewCGt/Xa4VNmNVhGdXgwNpjLZGZbJNZVl19USAh8hdXRqNE6OEmmBrZB6YkWNIzSUCA/634dhJ3yaGT1ojpxpo7zZ39gb32b+NC46WO8d5CpIUgvhBrEg58Zpp7yQwHSg3pDPjIXrltLrUDeCGCuD2tcW1urq3dbqDH8mcOXQZDUszcdgARXl7gHSoQIHkP2Fy5wY6z3B4+gviW4mHWFJQ27IIjh3hHqiRT8/0upAchVgz314Z5XneqyFsDfDu8Agul7rJqej+RUgs1nxdqlUUmWRiUzi/3oZ8+/ZvvZHvoiAqymeZh5CVnF0MuMR9UTjdKDeiyUes6XvVPWedM0GSSSI6Vao7yyCcJKdpPjqPEyXBiz7FDnkoV04lC9XbJuloWxtsVPosbpBUQNnWVdUbPsmnses2I+z7DeJ8bXbshJtyWom1bGojDi+qezl9utd99vu7mWQa4NwTD7vMYWHfxYfcXz33EM+QVZUay97Bd6oNS1SZ5MDmrtrPw8a6N28YoOJpi9CntVNW5kcg1Ddun6S9mDAuwg82HvicOoJ1Lt6ivWO6ItngFcy3o/Vt5I5g21KWv581vqrYtpfe2H1ti8ZKypWC92lGCziSrh2aeO2KVXZlksdWJo4LQtzw53CpFf/XarLVm9wXXm99PcIYJsDAViOwrUTNbxfggCWTgJmI+nVhARpmYeKX63ki+2evVa6lKsuKhndrEOR7Df7WbvufWzn7Nf/vphSJVhu+KaD9vTz6PguOQyS5yFPSA1zJuomrbRrPHogzfY5v3edh65VK1dso8LtCeeeNGOHEUZ6MU8ZJA+et8qK2rJpS5rsEVkAba1VFkE4H8A92YSgru+oRW7Xupv1B/3PvBL++Hdl6BObbfLLrmA+gzl9xhqICz6qJogI1DZo2ykYHfWiUOD/W6NrScgfsmaC+1gMXOsuYP9kHws7mst40TrbykNFHFki7T1oEDAumyKdSKYfc0Hok3qjcoqrMuw8gyErDtFvZeRlcban0BNWIcii7MOdV0Ae2I0xEcXNZjCuAeoQ7uVN8P9EPGvekT1rpoLjh8vco0P2mul0NWfsmCV6mox6mPZJMoWuYvMoRauVZkbS8hwG4L4mOA8JWeUavbOGyAysmiAaOdcUYQVZhTvk0BThZrDpIjQHnng4GGsz/IsmnpRJMhrr7/Geyx0Sst+LO+kxozGArMLQrGV9zvK/M3KnYO6lbwYVDg6ryZybVmoPlQL7UFFoi+RYcPUDgtl/4pNm8gnqSuryLsU6TNMLcVD5uyLKph1ex/q5UzqAZ2Lxrk+qZTVfaVa1/nt8qfsDVVBT4sE4T4NTdDEwDlOZ91xzhvKaFPjkayw9N86b6oJRw14jiQRifI2se+FxD8usoCzxg0yx4K854zFJUmVIpJF6htPrxk/XE/2N/clzMypP2bOuWcbIDnt658jQGaey//Sr9MB4Gf7Y58jQM72HX7v1z/d8z/t+vDBXv5p3/1PBWhP+4J/0g+cI0BOd7s+2Odzuqt7P/79HAHy7rvokX3bxdPegHWyoFJXjuyj1FkTjW+vKiiBvzU/XWlZf73HFa1ShcgCQ52uAtsjKRqTOShE8m8DgKIqkxqx+ZBjiEJbFVIXDCCjorMTADOPw+OzLzxP4RyMl2o2thlpgEOAXhTJAm7VGd8LwCkCRPkNa1atIbD1hCviTj583n8YAYWf2f17XpoiPUR4qCKWnY6zwHqbAFEmyBSFXTTvMUohriYX2SadomtLxeqsdEKsOVS2QOTIs7zmXnnRz3xd+sM6AMF6Ds5Y7ciLGbBFxbsk3OoUi6Bo9uX9yuhsTgAcyuezddC9npWWhi3KVkAxutABhnxkMwbQo65iHa5e+NZMN/En7qsjdyPUBeQmRCJd5wCTRIdfbDjFKd2+C/JmCtJju7D9UHA1ZIoUJwpDVqE8BqDfhydxsDIZ1GFMt1cQB+Gk9anWt62VQ3k3IYCAk821hHWi+mjgfgOMjHLiOlFZY93c32EADm+uT+qblGiAXcgDkSu9HJqkABEBkkanUx8d090AkbK16qfoVu5FJ2CPshGiuHYB5b2A7QqzbhcwJf92QMYQABhvCAV1Gokk0c/pQLbhjtVW8zy+uBw61Z2vA5bUSLItE6Hl/IQ5aKibWjkU71iIufHGv8u+JVSBwzo3yAoJcHGC91Onc48OMRxYhjh8C+D0CSXrg4OI1CkRPKdeAmAj+XOSgSviLITwcw3iAEB+hV9KoSPQVwcszY9YurabsD4Q8VGLHF4e/wrazcXioAvwRGcX2cUInNOciqe7vhqJu8gSKT3SADyDIYZkUyV1SB0dciJ5Pn5znr2+GfKGZ9pNR1nO2xZfBw7sw46o31mKSSJfhSWJAMrzABzV6TZAaHsyOQoTHATrOBQ20nW24cqr7PFHHnc5BkuWr6aDmywWrmXbDsYhGTPLye4RgCRrKnWaDeKzr+yODu6T7HTOX7PG+SqPQoAcwSpMYEASiqgIDpZMTrz/8bPn3sei1ArnM+hzy3M4VOQE/78NYFQkqP5OxzApoXy530PYMBw4XkUXMpZMrCG+gLc+jAd/wA1P7nEgBGI/c0IEiII7pfTIxLN9iOfZzGvKC3qaMacO9ViArwoOlgvp5FMI58uvvo6txSKnRpDlgz9AnELMNQb1TESWSHWiA/W6desc8VRFUOT8BYtYH6YdmLtf3tCQcvfcudB++KsG1wksMDsWlZDm1y4sUtKwY9C9CGUuNJ6ssDXLF9ux/Xvx6PZwwcfhgGWDgMrQRC6ks/FUK8QX9myQMqF4d48KhOVAGSegmfn1Il7kURzs1TkqwC2Oef2dW7CHGlyITdWLEI7d9qErLuZ58XsQKnv3HoM8jLVfPHCv/fiHPwCIxMqOcdoKECkCQgSQLF92oo4oyENFwHOcjbXSEOC6LNv6Gfu+ACI9hIiLyFTGkvyf27GsaGlugDSRZZU6IEH3uHHdEAMd7QpqzuJ+MD9bCJBlMhyAXIrFJkZ2cAGM52Cejci+OsaGCBCRmAKQYthHNKa6IcxjYxNRxxSRp7LYqUg0tv25xwplPo+sG3VK9mMNITA8kXVmRo1YaxVYk+XnFVhEXKIdIL+jGnBc4P6KlcvZP8hOATzxp+s5BwJK65U/cy2D7lF1iKsjct+evXAZHsw5ciJiUywuOQ1go9uB7N6sTVoX2pgjzAb79ddn8pre+brs++xz7G2ySXz6m3m28ccQUoAOUk+EAXTnYo8jkuUUvvE1EGyjdIWKnM5mnMgmQ7kV+hKAI2InRSpJ9lj5yUcyNkXYaD1rBlxtxBJMQer5EIOBzIsRgMKRQe493a5B3KdcFBVbXn2TpoMmW0oXdYLAToXI8i2rDBE8eq5jrH0pvPcRCKB0wl/TFmBBVkPOCs+kgY5WAcUhPLeFy5dDnDQ5G6x+9uYB1pUWxo7yXUIhR2pZmwpQ6zTTbT87J9c9m/TUGSK0QZaD7DUlkPvai2QL0sm6pb1WhIZ6RzVftX7v4f5fuO5CC0/B07wxwtlDdkIKZKM2ESinLCSpQvuYNzk0DZSz90+jUKsmXyKcBorO7j7mRqzLIzvF/fAR+Y6qSzZ43XTXa66xRTiCRLuk3ltiDc33d75mlCC/b4H1T59KtDsfAoHX77xtbnvaAxZjX6+rBhFFEmk/msYW0Je6Aj4Ai5Uwu2DZYvPj77whzWiep+u/m2yfCvZ11LLMISahC04AL7b7H9uELVWL3Xn7JdhoaU2OsD2sCZctJiOAMbmjctQe33LMmmjMXbIwz+76zEbYgkrrPVUMmE6Abs0pqy/jOqhlpE6aDgq3icAwqwHQ7aNWmVIDSzXEH7+/ek0ec4ocIeZwLZaXcckxNs5aFM6e1stan1Uw2wLC/QhwjuX+oYRyNjarsbw5Rb5ClbN60VoSFoKNHcC2J9fbBCA4RBf5U799y759/y3uXvZXRpu/Zx8WQSet8eg+C4YM66tuNv8JQP9mCDeeeTh2STJbQfxg1eSV1MLBg8kaQgObn+tpq5fNt9e3HraTkAl+gOW97B0xWHStm8v4G2y3Qta2/Yyr5kbUu+IqXdczDRAEy7ONQSigTEJdERhCYw3PvZfcJO2BdY0jeP/TIAFxEMn8qW9CncN4Xbgg360ZgdRyNTRzyHpH+3Q7XemBzO+VKMv6maevQxRfd+01Vo49ZThLZBaK3WAUDmFfuOT31o3T/cc9s/7WRglrL+uYwhKLZwdBtbAw29bmFFgZ1n+zWePf3EPmHrw2DkkQRpAfZM7HSWmETU0c5PE0wG8kxIMPDRvHjtQ6sHLevERXj8oSToroQRQpiTQvSGkdwZoehTIoNZaGjADsb6hdkwHdJwewePJPtv6oVHu6qcO+9dRr1sP7hfD5Loz3so/MmW0Xo3KSVe5wxlz7xxdetV8fwMoVhQlRRc4XWmBrNE0jBSlxFu/vwTfWX8EeZDahXsSmaxYESCT7jppmxmg0KW2rtROMwcx8NcwE2/VXXWtP/z/23gM8z7O+9/+92ntvWcuyLMmy5b1XYifOcOwsskgYCQTKDOVqaQu0bNI29BCgLYRVCAkJ2cN7772HhrUla++9pf/neyumOdfphTknNem/tcBXbMuS3vd57uce3/niy25tbiZCaVzfIykKcVWYtVSXWCTP7yiERWgTPTdEenYyni819tkFHETxvMabZme6NeNgcRN7jGKeHQkN2LffezukVrV9aO189rVddql5zN7cus91AkYg7Ljjzjtw9LIuQIS0d7UzbxLNhQtAAps45uJKlPrFxYU2f948d56RqygCR4TWrddefx3lfxL7kBJ76JGHcUSed9GJXuyt0ojLDWW9f2vTFtzu8ZC5ivJsQSzTbN//9krbsh8CeNY0Fz386GOfJUJpPsTkmP3sqUX2q40eW7oYS9gwEZJMIKEQ4TXEnyZHI2jA/dnRqSi3KHt1wzb2siN2hMjh1978DIRgIkI04vlwgAT5sLdm7Hazt2tqaEFkFYM7AZKKa6BYwcxpMywHV2dx5WWclbhB6FJSV4jmYYlHSph72bhbC8RnKY6loMg4t18OCMJRSnzlsaOn2A9rj0z8JGce9c9NITbP14suPJ7TXpwg6hgMVu8iZ61C+hwjGdPNiI86WRPluJdwJpn98TD7A63hItNFKMgtrLOVRGk6X6UgqiuvKIMATkBEcNrN49pf33DjjW6OamNvITdJYdFFCJAPWCHOD0UWR7I+z6NnQ6kEBXz/aZxF1XVzgbhM7bcW4AJWv8lZhAteCH6W0RuiWNkOyIsW1iidiwOYT8/igA3AwTQJwkcu1wu4USSokjNFDo/z5887EZS6vlR2vmDRQrff1NqoONdut6/pZm8AQYEjWOXyGg9ymLZxJpBbWR2C+hqtgXqetC/X3hlqYyJnzi1f3HtFX+JU8eN1y6Grs5EIDxEfcnHoixV7Jfe79m8iSOT8lXLa24P7v8FjT37rR7w/nC6+zAN+RFnTgybHy6Dc/bJz/W8dIPrzv0dgXXV9vNrEd5XPX/X7XydA3uMV/q/95VcDwK/1q79OgFzrK/yHv//V7v9V54f39+Vf9ae/vwD7dQLkajfo/b0/V3t1/xmfv06AvPsqerI+dQsCXm3K2PkoZx8gtQMwRADlINLBsh8stPwvn3FRSMOKEeLvFqNGb2ODeGDfHnv0w48AuPdAiKDohVgIYPNfAmAVT5yFSk3TULso812xF90AGFNRgL29aROqXw6NgMhzAC0FRk5kn6I6BqCcPXuO7d2915o4xN2OClWlgydRz7ZvuMvyP3PMuSy08XPppGzsXEiRys0VhQWAqdgSqXelrNd/nRpUBel6j/xfyttOgD1fAMAgNn7NqDPLAEOjUUInA1C1AVh0sWF18VSA2+EAs4Fco1IOxj5stANdRi350g4YBQjjgByLEsxXZAHAjqz2KivMIVanAwVhL6Bxs0B4DhgR2Mp72AhLEaSHTa5jOSH+7TPJf3B0Hz5BxANK81AOu1HqzwB00gF3SD0fEgsBqnWjamvhmo9oc83mOP/u6TZeSgwU0QwquY1GOdTdWGVh2jyjQhzrpky3FYXpsbM2jv2/n2sUDIiqOKM0OkDGpXTjVXXyc33JcRZoGQ3I3cT16kZlqpo9ASihTo1Lpi6dGToI9XFQVaeDHBZ9HBgUOaV8YXV4CFxV5JFqahUrJDLEjwPxvA9Ps/5TqKCwwjdwqNFjquJJXSABrjoUKB5qAIWeH2B5LN9bTpcxgMlhdaPwnkbV80H0RR3OlQFeXxhAu8iaEgA19QjEUmDfBdMRxGFPsV1eAgRQ9/lzP4s4xMYA2OreymXiDzgfBrknUkZxUCK35IZSRI+iuTRWqyH6lHGvsaUMYB2OgkUIcK1V5i1Q/Uoh+SS6EaSw6uSQnUeBZj1AYxKxTnIuFOGIUHfIIw9m2ltb2p37YDIOCpVsNuKWqUMlLUJBojBdR20C7r/nbhdT1AKYlYTdvwiHguLD1HuiAmN/Isp27zsI2EOkGgf2SXS1CBD1eA/zzM10qjERRaPcYxWVDwCgKj4skYPn5AzkqAL5OHu1tCijH2KU5zUG144OpwISpGBP5vCvw34vpIcUZyKjRHpUAcYLBA4EcFI2cSkKcD2z4xRN11DaKUJMpIo/YyGQMSOngJ+ipHh+9Az3EnUhMFWl5xlcB/WACMCZQ1dCN5ELrfw8HRQPEquTyvvKy8+3195425auWOkcONkcdGOYf376i1+6+Ks2xn8UB24BwAJ3M3ku5cQR6fqB+x6wjZs2OoJKwLaK0DXYnvnGcntpD2QqDgYpvnX/X37tVVtx0yoUh8PEKhAtdLnablqxxF797W8sl5zpG1Yud8/aIONR0VqKzNu1ax/3g3kFwqOU+UxdM8tuWOUiJcprGmz3gSMACzg0iPI5iJJQhfCxIHpf+ej/Ph/0jOP0gaTyRil9GHX+4X277C+f+LQrES+GSAgDuEjkfXXxnpoAuI8eO+EIgXCIxiy+5zCEZA/z9BjxC13ExTgCBJA5j2slwiaMe7Bl89v0zUBm4+Kqxq0kAmUUVPXIoeNEYCm6z4sxtYfXmOXcOepMSWQMy/0xjRJPfwjxzagp9byK3Fq79nZ3bVXUrWdKEUUFxG6lEyMoMlGOmnpy0WOYy3IgxpsBETT/C1SSgyABhaaivJqU+Q55MHfxCgCUUXv5rQ3c1xC79babmX+JRaM0vJHnQEa4+agvowS885ykp6bzjPTYW6+/aal04hw/c8FqUbROotRZ41YkLv4re+pz6b+fe9d/jeeIMRiBq0IOqDe/MhF1qI97njyvRApHfuv5iGdM5eVm4DNQCQAAIABJREFUsyYOEhNGHxSgiwQAcbyfxYAgAvYKAUHkXtS4Urmr3GAxrBuJACOuG4M5qw3ApY14uS5iJz9w13qitMpYSxk/vKdAXDnRxMQsI0+9jznlhZ//EkVrjK1atQy3HXFWvH+5vuR4E0DXiqpeEYYa84oW66ADZeGtadZbT/4696WspJKIrYmOodU33ODWcb3eXtyaEhwIOFVnkQiHHsiyWMg5L3V0Md8J9E8A8I0m6nAXa7jrNWH9URyI3G9yZbSz1mldukiHyA04eA4fPOD+7LpzEnH2nBx0bqtLxIW4GBGALBFeWqs7IAxzGUeKLBJp2I1iWCRMJuSKumu0Jvgw/zqACNCnk79raCReEbBIY0vqWT3XE+4PbpETcFz5/YQDxEVg6bd8/AMEyJfeIUCu3OM/dMBy35MbPMRa6wruGeP6ZtoTeYgh8setEwZYuWL+bAuBEElTlJUXQCTuvDqiWKZOx0HEdcaCaG11xFMGJ9iTP34eALYGwvqvrA6Fe2XliBWfPGOPPsQ8g6jgcHmnvbb3jDUMeCDA0uyvPnwH8ZUIMZrLzNON24DntBMQWLiVCBXvsATro8F6z9kyawZYn5qfhtOpE1KpwyalsK5kQJrhWLmM6juRZ6IX8j0dsr0LB0H8pHgcEZDvdI4F446Qa2k2+7Nm5pOzRCrKXXPLrbeynrD/8RAbRxm5SJEa+ibSFoTaY3f8oz31ve+xVwLM8xDrVHrOWi5CILLfObH5ss2fHodC3s+6ub+BY8w/jIs6HG2FLQN2ppZ7DeY6hXinFfMDLDszxY4SB1YA+B+XmWTFEHda7x+/Z7GVnjtiiyC+5QCtQawjklPxl3IZygXAkCFODecEpAqiebc+i63yIe++tR2FPCBkiwiBWPY8dH7FUPg+zpweyb7ktptugjA9BGjcgFiDzi/WxBje49S8XK7VkB2A+F2HK7AYl4I380MeEVEBuEmAjYmiImKP56kbclUlGiNEFsqgVgt7pS0pjxHq7ynM98kW+U83uCH3+ZRv4NZhnaWsPG9WrmVyLza/8pZF83e1/F1c1gSRk0m3RgzzTiyxh21tjZDdUU6woZL3EfZJG7cUuqjKadNw1wCkioiVU1ogqMQHmuMjYIliYSxuWjrTyutQpauzyS+c98G/G4eYiJ1sNfGpds9Xv2uVSsNhwE/DuPHE6my7MyVhwmmTlGkvAph/5/UjNswj1w95deVjPtfIC4BWvSRRXoMQUz5Wg3MtJcbL0gHLkxCfjBED1gOBeqC43JoYn8vXZACGR9vC/NnEQW2gt6nRHnz4fqJSg9lr0FvX2WBZzDkNdCMFsxf0bSFKkP2cB0C6jrXgcCn7a+7z0mnan4ZZYfMI/SADqNv97MTpNnvss7cj8Ki1WxekO7fhhiOXrID2+WXLljJGYp37MIcoy1Fek+I+RYBcIt5y2aobbJC9Wh3E9JYtm+zhDz7k+tJOnLxA9FOKeza2bt8G4ZTvupCScOlKbBHLWNlz4KCtuec+e/Kb33RdEwuXLptwuxNDtWffMfvlvzB+aiex5wsiOu6XzH/99vTXbnaX8QOf2mL/+A9fZx+L4CNw2HwHO+h1I34KoiPEl54bD1GrECDF1Q0uxsoXcVkTjsJvPbkaEcwsvg53YXeThTAPDbCujOAAKismJhICJDwyFvFAje3AvZk3a64tWXGjnblYhEuM8wggvIQ4Aua1R2hjbWylc6yRuMiiqnrzBIa7/r7WzkbXjVJRXs0zQx8SpEo1HYmKvMrOYq65XGppROlJyJXK9U1DFHGMMvGqUpyf/Mwq9j0N7O0i2c+KII9gfybSowbhjv5Owhq52nW+kfBHIgG5HbrYK4TyGktLy3FKtLpeLb1WHz6nHkntR5rZq0ZBah3YS1oB62wefWIy2KpjUAKDhMRJkGelvD+cnsxpwcT8JuFYLMDRqL3tKvZvg5wvqpiriyE5JkNiRUTF2eHjp5i3Bl2MrNIMFBUpUVMmUWJ6fdrvi+yYN38+jsk9OEDmIayZbVu3bXevT3t57QPkTuuB/FYktOYjjRfFYCl+tY17rLOExDo6z6rzUsSGnB9DrMOKktXzPczzq/245jp9/D62Uese+xadib35Ogk+9M0UdTmurhD+7OMJsYGuAPvON55GEAfRNMi6GcA1J1JNZyXt8cW0eFjHJiKwJl7LhPtjwgFyrSNorgpwXidA/n3C/W/4u6sB4Nf6LV8nQP7wFb7q8/keb9D7ff/f48u/6pe/vwD7dQLkajfo/b0/V3t1/xmfv06AvPsqeqaKAFHWLbsrWYnlbhjjMBAMINbH6ab6X1bajf9U6aI6SolEKAfIuXvdOpdlvmfXDtRwd1sDm8vzZO1LSTyVA1wZm12pND0AbALHVVbazyE4G8BDKFUR6vcBQCO5Lmbkz3TKzcsAlzEQE+fIeb+ReJpDbJqH+BoRKss5QGzYsME6N91jeX92+PdqzStvxE3KLr904peAc91mvS+Bqvq9FF8iebwAlGSFHgP4jZEiG5BFSEk1p2Y5NKIUkcPmuQ0iY4BDZChKr1RUShGA91L6BKC2TiXbvRPVkX5cF/9V0W8KcTPq8lDefi2FvqEQJeko7wZR/xTglpFCp4H3m5Kbb4Vs4uUAkeJJIJgy3IdwIowBpEwj1mScQ3kwWcrRoRQNEl1SdP40gEA6RZMJqA5R1kLM6Gv1vhUlMgHCkG0PYF6LS0URUPlrp1r/uQEOwQEcioZcNNQ4IAdGbPMGCDXKtPspCh3sHQFoOOe6FfpVeIvivh51VCLRMP0ATC4PC8IhgmiNEBRV3RwcBEjK/dEDGC0FtS/gmEAnjZsoDkkaN72AAyF6jfx8X8ApESXqwlBxr3NVcD9UfizZolT3cx/KsvbjGn/Y5FGu6VCvEl3dSxULauMdAeDmRd+ComdUHB8GyN7NYUhkj0eZ9rg8RhT/AbmlYj8oL67PIOAiB0gO4GGgIrVExPix2VdMi3piYrlvKjgtuFREoXMigIk/hxxIHQBWdT0oBkuTorpWpEaL5oA1iBJUYLoOjBJmSY3m4poYxwK+ZYVX8baARMWDhfF3Aop0AL9cg3sB0kWHneycaVjfzQ4R8dMIcPKFzy607fu4V3w/jQ/9DBGPclA0okhVBnk+ByvF6CQyzvbx/Ml9lY4ib8+O7U61KLt8PMCxQMsSuicUf1VLCfeceQuJ7jqMIyUaYDzTlSgqMm1IJbYqPlbxNgdSHRyDcTfI8aBSxCA5dXjfl4hI62PcpPKzBGAq3krjTpFZOrCqFLkbIsWfA5/6D3y4X670Usp7wFDlaPcBpg95k7PM2Ur3Pw7iRvOM5LvqAwlnvFQA6ClGQJETAsmDIdwErmquEIk0gDxRAKYIJoGfinORavwcCkP99yIFqjNmzbE0uk9+/fxvHfGlKDa5E/Q9epWPD/il3gEdNm+99Tb76c9+6u6fSKxjxJsl4Wz42icn287ziS6DOgUlYy2unsPHj1g+UQl9PKuZACUhlKfmEEO27e03LA0A4JYbV+Ka6nVjURF9Im6PEn+VQuloMGC4iqIVe5XN4b0ZELTycott23MY0nUqANtM+97TP8Cxs4ADPc83Of3NlAyHEz03AAH53S8ssfKOTAvyDbCXf/sczpAue+zhB8xXpfSQ1nUo8tNx03WjtpTzRErEBMgsOUBUes+tdOO2gagYEWJnz160lavXWCUxMyITmyAixqRk51wdjCOnmugz9cGkp062E8dO4/pTLnibnb14webOn4ezbxpkB+4VOkA0xyrqSB0Q+w8ddM9zLHPioqVL7fnfPMs1vgXQosUpHBUBMayeDQBGETO1AEk5OTmOtB5kTVAMhMgvuSdEgOn+KzpKz0sdTpT8xTfSXXCC9aLaPnDvXZBWcgE0utd+FrfSalShaZAyXbgGJkF4jjDYdmzbyXsJcD0fp8roOgI8U3+RN+rbTp6PRkDpV7873y0nDzwFMMf4DQUM1TwlUlHPvogwAV0iOeV8ECEZxbMZwjgdZf4R+VGBWlhgYwbPYTprhEAKrWca+3LfCFCNhryIR3EvMEckvkrA1fkjItsb4OEmnDAneE5DIASHuO/JzLv+zFMLIJHaIIjKWIMyWFeiAULTGYP9qJXlsJmouvBysWbxlM7K3SSy9lJpoa26N4+ybF47z3wtYJZi70RsZ+JOFDkfwTXW3Kk5oZVn+AL9XYqKUtReSXkVauYp3GNfnqMgCs8hlfiZZxE8aF5aSDeIyPxRl12u3iDU5zjjNCeKzJSrSfNk3qyZgJbldmRrHeDVNO5/vXveHWHBc9gIWTjIv4vnOe1QLBfX8Rhq3wCeG+WrC0CUU3SUtUCCiXHFV4q8BUzXPkP9ET3MZYrzdOS5Ez1M7BDkQpn4vQgQ/cZjf/9Yov3VL+rc5/+jTe9/tNV0VAr3YsJRyurC+9VcpPuPL8TFAwbhbEgBUE+Lo7A7MdqiKKj2Js5yBKdWqPZZuFsHiUbqbRulLLnHNuw7yvzWZn/75x9AvNBA3EoXEUXn7I7FmZC/yRAD7RSBn7GA8HTmmlRbtyiLl8C63FJjI3UV1lFVQRyT1j4PMYeDljw12loAtg5RrNHKFJ2Wl+6AzLNEA+k6k6ZmubmTmWNCLZn5wptnNpR1rgnBQh/gWjCOU2X5RyNkkAtCJKTI2xrI/hN0Nz300AdZi+l/6rhsv/r1z+zDH/moxeX42pce/7n9488+buMtOFpZMlpO7rAYb2wutVVWffSkpQQQ99jrQz9JIGAme5aeBtfJ1hMYa1XdkKyltcTajFkevO+cbFywMQCrKNfPcYuCEyDMqiHZuSm3Lcu09rpyS2Y9TYRI1N9J7a3nUOXl2ndW1bSyZ+B7EzcoNbt6MILIJxsl9iskLI41mZJyolsj6FkjWIa1IMmtyzG4KRaj9K8jBqid/Z/GbW1jh8UkRtgc4nbaeYbP0X8gd1Uw97KdmJ1EyMkE5uhgCLBA5og+nudO9lWKMGyq73TrTHFRlSMUVYB+uKjBps+eb+W40WYvWmKv06tTVK3Kej7UmQUQW1RIhBCvO4J+GU8Erlz2STNYm2PYP7VBaAoDDGHu8edZEChdwdx/9FQngDoukUSATtbeIAh9f+blBEBWOYIHIP79WPtymIKnZxFd28d8zL2PppPLbxgncV+YecdnW0vyZPvcT56x7fSuwBPZJF7YJ5al2AO4Y6IYM+2sA88Rp/n3bxy1TtYKuEAXLygnYTBrejVih3he35QYDwQxjibvAYuhrySD+TfMKwAQfLE9/YuNNoJrJz0/wkIptl+2dDGl96O2lYhDdbo99uiHEKJAkLdctpqiM7aMWMZR1qcenNlNl7njrEvjxLIVUVBdhtOjjXk9K9bhvbblOKTN3FiI6SkQuLji1JFgPThEJjlH73d+us28sbZMn55nS+l1qaK8PgGnh/Z2uRAhJ4hNCiR+MJ1nLYz97ssvvwSplON6rHz9ced2M/YhB+Rg2LFzB+87kvinTOeKiOcanT52nGijU5YzfYbthQiZhoOuXfGg7GFSWefLqojC6+qw7351jjWNzLINmzfZq69vtI2/fNwe+PxW11U1dXKCLV84ld4gohuJJLpAxNbM6QgQeK5H2a/3DozbC29utJDYRDohYu3F116xl179NMKLacwz9LSNMw/yLI8xjw7hfGqpb8WpQwQUjo4qhASF5ZVOGLOMc5biP6fxWhU9qj66CuZufa6D/XMZnWUVzbg5Q4mDYo4JUGwVzqF0iNgR9nLaW5ezx9S6N4ko0OQEHDuJilVk/eaZDeY8dMdNa2zfzl2Qntpv+9oI54EWuR5YMyQkUETTMPOniHS5FroVYctZS3s/RUXGIMjSuiUBzZWY41J+nsgHEQ/qhYpgjOtDAhbt1+QgD+PZSOWeNRJVGuHithAI8JpHiMCsJ/6zmf1BA2vdihtXOfIigf1KIJuf0EAfxmA/fV3ncejM5v2G2jm698o5H2oPrR4S7e21FonAyc7NtRpEGydPncaBPBsx0yWIkynO/a1z0hCvSWu+3N+aTxThpZJzRUkr/lkRrdMh0bTvaWHfo3PdsPbWcjTK2cF/dQ4WkSEKwluxqURh6fCpa6RzkfYRWptEVmi/7ZY6R37wxSxQEyueTkMIjTwxtmbV3bh18nifRGV5BbOvJ9FAdil9F85wfygC6zoB8h/tDP74v3s3gHxl3/HHg74Td/K/88cffy2uzVW4ToD84et6nQB5b+Pu/QXYrxMgV7t77+/9udqr+8/4/HUC5N1X0ZP96VtJm+Agrw0kGyspdZX1DORrZU8vsVlfJS8V8iN/Rp4d3LfPLkB03H/PPZAeZO2y0ZR7QcqTWNwf5YAuW7455/+4S/d8r86pkts4/M8GyBHIKVuwQEUV3Ur9KXJBvQ9SA0lNLvBNuaTnzpwhkmel7fxmqkWtfQM1HsAVG2X90mAVUO42g3wPdXKIwBHwoi2hlEMiXJz9l/coAsQHZVQLm84IlEuZWJobiEGJwaEixaxKfRWFJDWX/r3K1qWUFaA5BbBApb7F5SWWx7WoIfKkg0NyI5FNKv/OpGhPsThjbJ4zAEwnAT4mEf+yfQOHOkC0QA4XzdjRxzi4XbhU5hRO+jXA+1UWrkpupVTyV1Y/6psEMr/bGikTjIngYB4CsRJjofyDUD4XTtyLFFsTAHSPU+70Qhaok0F57rNvz7LxShU4Avhw6FW02DgHsE4A1YAxDkUoJ8OCKZovBmymCP0cefslgDEBUeTu0nHRAWGQgvJJmeWKelE3RgCq8GHKCv0BfxSj4g3JUt/aj7uDwwUHY2X/q2h+iDLJfgA9cE5KJcNdvrj6Qsawk/uimBWw58f7iMNt4w/A2AkANwzx5sd7mvuByXb5ICp1jUGudQM53EO8NxERup860MfgQvET8YMiLBzQQ+CH7xUniEgPAG/lKndT3lqBpFSxMCEhFLlzAFf/QjP/ppFYLimxQwE8VH6egzK3T0HpgFsDvEcpypQDHQvAIoJK4KVinnqVnwwBJXBTz0s7hJMvhzhFD2n8KPpKqjH9XSOHn2jur/5eH1KtKUJmzqzpzs6vzPp0QPpUrvepM+ddWbfi4u5eG23PvUpHCl8rJbwIrl7ucTPAiuLBkhmbM2fOIHoqxHaits/MSKUHYpZt27IZ8LPJ1t2x3t33GgocqyCyVAY7BvkkIiCa8Tg2PsD1BMjg8KcDVSSgyziHtHDGun618XNUwB7G9x/hWuiZ0dgSASIAfTYEjD+k4AjjSlvxWojLdsDtNMgJHdh8dWjT1eHw1QmRpT834XbRIbaG+IfeccBxgGl/7vcY913kRwTkhyI9BKQLCK8WoMXrclFDHAalLNdBUs/8aa5VAISbQLnklFQA2gpr5L10KpKNcRaEotCX+5+Fe0HvXwdL/b0Ijlp6ElTuLNBVc8dc3AI6GIrQefvtt51SPZcD7W6KLjMyMuzbn51qP3q5w3WPrKCw+dnnf4NKOhEgnPg7gKosXCD+ZMuUF10wL8b9QuIWYjhsi9DsZI4JZ+xr7Oh+iOANguw5dfakrVi1GhBk2HaiBm3uICYsAPUdME0dz2U8176xlW4Fil8npSS6XGvF64l8evJzc+1Sy2T716f/yW5fvRKV9ZhNJ3s7gms3zL0f0cGZ71PDzzoMaKIujDSAmem4FKC3nbo2BoC5vKKa+bbA7rh9HeRlsFMtFxacJ34ryin8xyAZBSxu2rCJwuMbuf8DzHU9LprIwzWSi0/A3mF6PVTaqfelaxePa1DdLZXM7yJJFI0ht5PIvHIIlWauyQz6P1roKZFTTwX3ipFQhNwI9/cIr3kuyu5fPfusPf744+4Z27hxkyusVdxZa1e/XW7rQ8Hp61wyS5cs4OfyHKKIPn70IFd51M2z08j3TqbsWKRHIJ0/p0+etW1bd7gYj9HwGCsjp19ODnXFNLEmyZGXCRk5i5/9yflVNu8zO3lGwi0tNcWRf60oS3sB/dX7I2Be4zCVWA7N20241eS6EkChkvNx/r2inURKaBzUs06KDBOwIedSNGCNuqIE+uhDrj05CLXiBjI/ar0JgKQX+RFCwH4oa8owQF4c82sO6HUU1y0Y4u0CpPisfAhU1hsVqCu+ygvEsh21fyClphrjXbh+6iikXXFnNnM+Be+AoFVkt0dCACmmUYp6ESBcfAsAnFIf1vnzNAAwX4Sgji0qKSe+JdGOEl+Zjytz6YqlPF/+dv7CGacq9WZdjSfjXG4MxeEJxHJxdZBbElSUom5NAIQSCRLLfB+T1Wv730YJzJjQeJGKOgoCTeSWekSG+Z6KJmxGQR8GwRQMUe0voYDiuIjJUoxIIeX1is3SmhaEa0okiOZ2f+6lSBTFQsobOhGBNUF8/GcRIAKIFOGocSkiRap+lW7rWih6TURVEFF4IjzyUUMHe49YLGBrAsW1IjLPHz1sMyAK++o7eO3J9tILb1gHgNP8+dMsLXyAPUmEVdb62tNP/dDC+N7f/u4nrAIRwjPPvoxTa4U9dNed5tNTbX2Xi+APqi2I53QIx6QK1r3Hieys7jaqvWyYNbbDE2Tto3R0oOAuqCTikKgiUgNtKQRKODFKAtwDAAm11wkm9jGAZ3iMuTiV9eTEqeOA6WEu7lQxNM7hw73dgyt37a1rIZo6eNJ67IkvfsU++8RHbf4q5oLtFE3fTCxZZYINtOFYDIb8qC5GaEGuFbGN1g+gXdlu5xtxbILgjzHuBOT7JRAF6B1mpyubcAm32PxMH0ujBCSMCKQ21u7TVaOuj6JBUVhyUFCCMZmIrl5i9qLZe0igUl5SZbOmk8ev7ijWmXqIcX/1sXGPBnjQW1HMh7muKVTPWPAiGavDEBbRkFQVVSU8f0Hsc7pt7S1rrBb3ohxkEoy0AsAeP038D8mbt925CtdIN/enjrW705YvWWKVrIm+xF/lQkT6Ivjwoesijmd2mM8P6XlEIT9GxwbvkucBVzBkz8d/dt4evWsBTlzWRK5i+jwiYTduMUT71oAupQXyiK2SzUlKBQSfb1v3b7JiCtDnk25495oF9ubbxywzG5ECrzGUNaiddWHPwXLeI9dmMoXnk4mQZT2mAgaSHFfJFEge7l0wc1AgApgsctpEqIQmEsXKfjkEtsp/jPmiCxV9fI6NZ82wf9q82Z7acUApbQanYvfl+NunAIMn0wfTx/36PnPyD/cUGoYjdbXThZAHyBtvxw/ul0Sd78nPpa1d2omIJGKEiOzKYQ/mBQhf39Jng/zcqOwk66EHZu6SOVaJ4j6FNf7kwSMUoX/C9ZkFQ/6E4yQ5u28H1qYWW5Q9mdjWGqvpQbTE4K2DxK1AuT6M46mkDDKdnzc1O8Xe2M+/aYHkwQmz9s719I308lx5GFdhdvDQPgtOnU75eqHbi2lfuWLFcoQqJbYK8cIuBCXRrCuhEL2zIWwlWNlISfpS4kYlgugnWnDH3uO2ads+e/LJbzqCUHFjwRAl2svu2LnTOXlb2Bd2KIqT9zR/4WLuXzkRjzdAUF4gVivbHv3EZyGyvwa5l8KYardVuT12+8dftNtuWWt3rr3Vfvi9b9rX/+aTNoy1KwwnWSMkQ2I0a9Ew+6MRj5Wx/64kL27UN9COEQ/89Sdvsm99a4d9/rOPsc9H4EAf0XBrI6QSrnAcgR6+rqainr0gu2gA/CrOCYpHlQshnj1mnFxc7LnUEeUrUgzSs5q4ruO4Nc+X19rsZautprWbGKhg5pgChFCBiG2mIhCgj+roCVcCPnvWDMgKziTMfeG4PyKZ70JYq/zkWmZ+GqS3TM8jrU0uRljkh9ZRzekC8oN4XYrA1PqhNUWEgT6nM5jK7bVfk8tfzmyd8bRnmMWa1MieSXs8iYbk4lUxue5JAY7oGbgJFcurqDinjaOHrQMCqQkyppROSi/WDWU+iUBQN1yCYp8RnIVAgO3bs8sRGaG4xftZY46dIuGAPUUKe84qetREwovAX4QzU/f9AG7kefMXuD46ubPeZD95A+SK6AcJoXJyc3D3YXFTMwvjV51YreyPRdpJ4NWBKCeEfYCiqHp43/06t8kJghvHERv88mON8bBeDLAf0D5Z11DXzokWtTaJEOGNivj4ffeH1lT+zss5tAPpoArFLR9tH3rk44jIOP8MI1Q0CEUOQjonTxAgWkHlNNcOhZ8u68k7NMp1AuS9gVDXCZA/fP2uEyDvbXxd66++ToC8tyv8/gLs1wmQq9299/f+XO3V/Wd8/joB8u6r6Jn+uTvU6+kOo0JEpW7sQqGk+J9L319s2V/c50p/ZwAS76XLIgZgRKBmD/ZkxeEI9IwBGAoB7KtHFSMSZBKbRGXbCpCQIrngZze6nzn3i2TPorKuIdJHKu9aAF0piTXo6lG3qvzNFwBExaE1AB5ZbEDLAUb054rnbqTs/DCANaElijNgszfhOpgAOVRKqF9tbCplSxYxooJcB4jwngQke6NQi6RXI1LF1WyAk1DKxqKGvnCeUlc23cdOnXQHy0A5DgD9BfAIdBcBEgSIquLmADb2igbLQO0llVABxbAZlMEnsnlOS4q3LgCJZMBzReSMsRn3KPaITXoVYFAYB+8TRWUcfH1cJIhekzbRxUUokKTWBuxClsMBAkBHXSXEUg32tNuiuTNd2a5ibKLpAhjk8CYCQddN5IcAZwHk6XM4qfPRV6pYLbKvUaArGmUEYEARWARfmQ8Fif6QLp4Oyo2rieUCIKkCmC64TAki/R0+gMtJZO03ApJmUDwqd08AYMIQBRteAK7hAOKtAJkXS3pRILJ5B5wdAzyLBl0RWeENQTDA9RlADcnNRLmKdR5FmR/xBCJAfLSxZpOdgPNCG//LKDGliBOIKoX06o/OdO+h8hgkCj9PcVhSk6vwXUXn4CIATMSKcEDqgoDy4vqKCMHr47pAAjkUygHSy4GrHJu+MOHoaDKYIT5qIeH6yKJWD0sfMUtBOrjtW7KZAAAgAElEQVTytVLAJgBsNwJ0ihQJ4z2lAvCGciBp5t4ps14KNGXfB5IdHgo5IABTcUpytUjtpR4JZ19nDMrRNAioKOeHXAeacuQ4CeA9hHFvdXAe5OsjpJoEsI8CPDjoXCCtRMZl2L23R9oLb7U6EkDg8SAHwC4AIz1zvhAHOoxPmZxu2yE9ZvJczpu1yF747c+donPd2nUcCNspGi7i4FXpyI/JU7KtmZgZ9TF09wiEJRqMQ7ocNAK6VfrozzOl/HMBS+pQSMKl4uHadBHBdQnHlhTeqQDCwdyzMBcxJFX8iIvCKgboFvikXHa5SgT8+nBoaoOYCGXs6DCmsXoQJbBvOApcLmU8B05fgNxhxsmUrMlE3QA8MY+Ecy908JXDQ6SmgFLlLBfh7BA50YdiXwdTqediAE8vMd/oVxtRR1IYSienjo3VN9/ilJdyhCg6bPGSpfavKFsjUExKfaj4HvUY5GRn2w2AE0eOHIFcOeMA+ddfe82p9H/0lfn2w5dBlviQ++SlV1CDzqRXA4AkQQdrwGd/gLSKYtwUi+ZbPvn4Phy2x3i+FM8SDYirabUEVaAi00Qse+HsGgBI6SXS5uDR8wAl45aZO8upnS+iXoxGjRoYFmj33n+3nWN+kdJe7pGTqG43/OQB+/VmqSujbNNrL1sEQOdfP/FZRxZ2AcyF4rTqBeRT9NpeYrJUgp7EdZ5NJ0Ffc4MjhKV6bAc8qoP4vXXdnXSDtPM8jtlFIl2yp8opIkCXsk3u4wgHfz+K10cBUBrIht9/+Jh5M5+uoM9Bytdq3GZye7QQ36S5VznqUcyRBYwHFdpXoq6di6K6HEdcGfPfEu6BnAE6UBcWFtGlMgnwLAvAstE9I828tjzUqAdwkSj3W+uIvlY/R2MumR6S8vp227Jtl3ut9913FwQCxCSK04KCMzjfIFQBYzIgq8MB3OReGYL0rCbn/PSpc9YLu13c0mUeEaIADa0AmqTUQMw1QsoRUcccMpvX+407Buxb24Jc9Nwg88Qw81k985SUqfG4g0TUyx0o4KSN5zuC19bJeO1nTMotorJpgQeKIlTBeT/vWe9H3T6KRFRZqQhORerpuZbLS24SEeoqYAZjp1ckGJITFyYxLNwA3kuKLZg908Zx16kbRH0toTiFEuIgZTT3MD8N8l77yfwX+yxSQc+Wh/uZPhtCrgaRgACn9l7cicEu2nGc+boD4syP+6GouG7mdcV0nMYR2Mt8GRwaZSUVNXacSKa/+OsvE5XSSwRfN2RjO50Js20vBemKz1q0fIUVnD7jlMRdADkt3Mdm3ksl0SgZrPcJgGxp6CJO72pjTMY7YL2JdTKOmLpayBI931LqSyUtRWwEhLIALrnpqiHz3DrHXKNfZQBzIt00hkTqBkD2eAFsdeP+CGT897HmaU7WDRiUa4+RJSeRACMBRYp9E5jz5McS7W9+QXbU/9WHaAOBaSJYIHr1vbjWcqOI+PLwKwpwEKgbBwBxNSNE6tBhMAPXzPhQL2Ag6xZrSRDkxEC3F5F6GwCDzR55aD3uAdYZyo3Lavn7l9608rO99q3vrLEp82bZ0z/6mf3Zo1+0CNYV66qiVLrNhliX/Xg//dy/Thy2vryWGtiPNvjWSgDgpLwZdhTnwbaT3A9edVZmEI7DybhS6dYChvQwZwwyPmJwron0UBxkHPdGkY26N/HM/5qjK3n+ionm0ryoaMYQrnc7HQ3l1YX2tW/9m73yxtMWGNNuz/yvQ/b4o4+bV+RFaz8BeNeJM6Wl2vwh/Two9YdqUYB7RdrFTi8rAcANV488v3qlqrdgq0bJP8jYnpsabrlJ4dYAKK51tZScJPgi1m7WKQicUMgbrLKArTgjISXzIXfPnizCbaj4u2kORL1UWs0cR5l6HOsHc6ee8wEcBkGIXtR/pJi2IObYOFTqY3RijAJ6xhM5l8L7HWaNFWVRD9EmMLaVeZCXazffPtPFGQ3glJWYZxIusxjm9wsnT1gSr2XR9GyrgNxOphclhFEXyj52iGfRz5eYLRa8ri7GZWKefeTHRxA53MT+bsh2H95ns2+dS7zrSQuDoOJ2WSfzRmIi0VReoTYf0uFc5QXbe6HJVuT6Wj5OuR2bz9u8OXQL4ZSdQxTtKzgBeCTYT+DswWCdzHswPudFLFeAYgchtQL5r4f37wcpkszlS6bcPAgHmTBNXgb9IvTXKQLLg9AgcQpF5zn2ty8/a89tPWbaUebxNT94+GY6UrK4qPH2VWKbnjtd5caVPu7DBX6WPXQ56xdPnvuVC76eEO9n7RKwQITcmp9rF48XGng6LugoS5+LUwjReVt3o7U31dmKmbPMj/36CkDkltoaO3vmuC1CLBJJhJwX7qTiAwWWlehvR7olFmDthJgaZLucSG9KdVWZ+XaP2to7ZtkL284YKWeAu7wIXvcaInR5JG1mKjGnReeJ4cuyDTv22G233eZiLU+fPkXMaRCEfgr7jk4I+jzm9WFHUp86eZyzBl0kPAtyhCvC6ZfPvcpzQ0cHpMicucyBe4k8Qvl/GQKhBIen9srr1t9pv33pZatDQPSpz33elaTPBKxvaO62fYcucs/espvWLrOvPZH/+9nn5o/+xv7xyX+weMROxw9us1nZzJO+vFNiufwh7fwhzwaJq+2CpJaDo70P5/bZ85ZF/Odjn8yxXz9bYA/edweu7VoL9/fYMNdsmHUenwVzfJeVX6pBjIMzgh6NYfW+qZ+N/cCYxGPs91I4w6gnqYf1rhkCbwTHtAex1qGzxTZ3xU1WwgO4fc8O1q1AnGmp7GVDWKtn2y9/9ZwTAPVC2N+5fi0iCubsyhKL45lowBkRThRrZ4tchhFuH+1PDK/OViIqXWQxc5ojN1iv9Lwr+tKHZ0f7bXXB6XP+/L2cdlpz5c6RQ1x7bAlgAnm+tW8QKSkBlpyCjZwZtL9Tj58c6dqv6+98Wdt8eB57BoZxsha566B+KTmmkxGxKVJyCHJ3mFjJUshNRX2qr7EJh2gDZwrNH5MRLGkvqq4suVAyJme63rNK9iiKYNMeXq6UKASB5xFE6NpIxKP1XkkI6k0ZZl8loYhECi7iV4kEugYSFbBWSVCgPbOco+o1Ut+HRIFyfsCvs+fpcP1E+rc640qQpI9+rpf+TtfOn+vQifgqknV94mjvoQ9mEPEEwjOfCDoH/wxxCJG2g5yjIcp9OBfJ0Tiic5sjQCbatCY+rjgPJl7rlY8rv/+PQP3/q2X1Xf/4agCrfCx/7Md/9Pqu9rX/5QF4dy/++378l7/+Dij7f78H7/f7++87cv57vLOrzX/v7V2+dwLkaj//2r7+q/309/75/7+//qtfgesEyLuvkSfnU7dCgAB6Ma9Lga0IIg9/riD6Kv9LxE1xGFDszXLs4joUXqIMs5INuICePBQ2UndrE7uUuBNtDEfYuKn/Q5s79RvUAsypvFmb2oIfT5SKz/uri46gqIP0UMa/yAyVomoTPKyCTDZtKmlWxEYFBIgPKpjmN9Y5AgSE8Z09mU5vbMjeibi6QobozwLjtAlU7JUrzuZD6lt1myjaIYmoo1HAoiA2t14oX5RXLmDrMmCMcqm1SfcBENBm0l+qGIAXXzZ+svp39UBCoLwT6SCAsRFgrBVwcZRN82zA6FBA/gQ+LyC0FqV/Fm6BWSheD+7ba6+/vdHiJ08lPirYAX/KyheYU4E6WqCdiod1qPfimmcRrZPAoXyIqJth1IlpAPQ6aPc117uogUTewzjApZRsilHJnBtmZcfo9QAUSQFw8peqWrZyNtOj/LcHYMp7jHzfXmKK5LJBed5Gdnd3O8WyKLIvNbbi8gAE42CUAhjoITciDFWW3rt20D1EzHjjPoklHqcb8PxSRTvODrbIvoRqkeMktZvIM4G8UvULYPFmYy7iI0hRX9xTqeT0fvQ+ddjpRcnUh6sglkN7MIRbC2PAHxJIQOqsNQlWfAiVKCRIHAp3FcaL0EniYNEDmN8DiOHFgUA2e3/GqxwJer99gBRDHHBamogogxYpr6zloJLtVO9dgHq+xJ4NMDYVt6MMaDmENP7TIBT8+NkqKe7VwYvh5Szr/Czn0mE8KnZXUTuKR1B/jUiMCWUaBykAUGXZSzUqMi0ccETdFQL39LUexpKiYyIgXVQYr1inXj4vJbpKMtXLEAiJKDWbgL0P3wva887Hq1t6nDNKKnl/rr/cAFEQBYqLEBGSzAH9OEXcXRwCb1h5A/EknS4CyZ/7p+LtCsjESK6bCuczM3EtcG86eZ0aK0EA2LNmTAfXG3akiEiSRg6udbhZZuOQqAXEloJdpKJIH93fBp4TAZ8iRuIh9UR4nD11yqaq84Z7OOos/FxT1MUCZ+Vg6YcsqgWpaeji4Ev3TiRRYmEoj1V+Hg/oLxWmpmap56RM1TMslZz+q+soUDWJca0b4xSCinTjmaxmfmnFWVUPcNqLkt+XA7cKrhOTORwz9oaYU6TWm0FBZSFxTy3q6ODay00jQPueu+623bt3uQOqSI/9+/c7YkTE06+eXGU/30wsD3//m988B0iQQgRQBiBvK9FD3Sjy0y07PYVnXtEfRZSgT3bPZiAHfPWpBHIQPkue/MwZAB2MA5GlXkRajEsxHz8ZEJEM+7pOq2kA4eNwPq6v4xmNx/mx+pbVTt34Ot0mBYUlHG5HbNuvHrT/9Xy5rVwy1/Zt3WTr16yyWOaqEe5rJGOnnYgqX0LvT50+68A7lWPPAzQPB0j3gjirryinwwgilUHXzL2YiRujiUO5CMlW4kVypk21HspLfXh+VSA+ClEzQukq9i27VFhOfAcuFq5TB8/i/fff59wLKiOfBCGn50l9HksAhoqIk1Nc1ETfBVnegColRKMEEYGlUtCCgkLX/aSYJqn79Ryp7PzmNbcAeF92z4DIqM/95Vfs7PEDjtTW/B0FYd0/5ovz5LgtgXCaiQNChE0ZMU9N9GUEAY6IgFOp92TimyYlp7iIlj6erd10sYgAqaYEdYQ5q4cxJeIjADLEH2BD5PRZ1oGd31tsf/c2ACGgmEiPZq6LCMEewDHXecH71NylZ3GCgJ5Qsypjv497rl6QIOY9AQgiBf0YD70QejMghBQzV8p7ryFmRLFfwhJaUWvLFeLL/KB4vXbIpCl08KgQfQrAtEpZmyFMJUJowHV465rVZNPTgcMYlFNHJMgxyLvly5YTcUK+Pt0uKisWUCsCJGWWj7WUafgpC3wMtxzwJPdfxGS/SHFFZPC8Stkp1brcOUPM55X0hDQRLyXV8hf+4kt2GoAznPWnuaMed89sQMdqy2TtriALXTElAYyrdMAhxcsJ3Dl6/Lgjg2OZm6QpXbIuyd569jxuziU8WwHEvrxu6++6h+vJvINauor7Hoc7qQHQMAIiVHFpctSpi0uxKGGMJV3zaqTuAs/CwlmD2RfE0lWlvqNSVNKaNwd4L5q3x9UtxX3RvDvMINC90lwyogn3/5EA0T314PhSb5XID5Wvj6IekYJEG2eBU+EA4Fpn48NR1tsAjoVImzYlFcyeaDyINH8ep/ryyzxnI3aIKLd5NyzELRpuIw3sqYi4OV/RR7fAXkgSmAzPoK2682abNXOuhfkg1CBfPgcCw2cQtyek3ih58uNcOy/GYChzZSMRcZ0Qq4fOdlp8VrodLqyys1XjVgM4fuf6ucyXQ0RL+aOKRlXN2Ekgtqaiptwe/dhHUXZXOqA2H9A9g3lc2FwVTi7FWZ6jJPiDH3zQRbpFEnlZS6zV1t0bUaJX2Fe//k0Ljmu3N39bYcsXLbWoyfTLlALy1dFP0NVonWTpDxKnFBeSTJRnNQB7lh07V0KngSJKAfzZLrQxvzQOEHfH3mn9whyLGO+xGgj8RMiZyuZ+GxgPoB+EOZdbdxlDCbeeqLh8a+PZ9DDGC8/jSIH3+/hjS1xXUAlka+VlnLQA7FHxOBzZf3YzHw6yFggwHeV/oYhLgilIVxt9MLE3saxFwcy/8RCRioyqrqhye9h21q6iskGbtxgCEyJFwp52QNMwRB3SZQ+z5xiCEJzN3D/WiYACMiUYgiaBuWIYsn4U8DowMIJx6WXtvkn2k32XrS8gxjqaK80vZMxKUdYvmIUrrLXPxfUVtSHooGNlamyGnThy0e55eK1979mNNjOPOVxxNxTOh3IPxpmjRxmLBUWtgLqKoTKbPTOVZ5v9O/FHXvwKYL8WyL/Tu0Q3ZL5gm7HsYZLjUOgDVLtUf8rl0eozD6hTBGI4Z66146D81E9+YPvon1Ewzp1zYuxTC5ZbWgQkCb+2AQ7/za9fsXoe7IVzZyDUiLDte/e7nyP3h7gHRVJFxwJ0+3OtwWcXpWVawakyYgi577zW7AW5dHXUEoOYAlDfYvfffLP1sJa30P2Twd6WjScdM+WWzpyI1MBGmReacRCVJE+11966RLQVewVMEck4f6orS20NEVfpRJP98s1DFgrIr8jCOuayOBy5UH22ak4apMNNtm33YSssq8LxcSMxWbn20u9edOuXYj/ler3AGq29Zm7OVBfpOofIyxPHj/GcrrDLpZW2cft+Oj1W2Asv/NaeeOLzkCQncHDNd1GeimtVifirr71O2XaPrbntdleKfpTeGJG7x05etFW3PmCH+HNtK66A/Cx77BMft0meY/aRv9luK3HDP7xuPYKJo5Y3lQtIlNUA8yJyKGus6bTz54osi56VQeabsssNth/3xZM/up9oYghjut3CiRoLMIQ9RNSNsV4NIQrxHvSikHyA9YTrR/RTAPuEQJx1NYgk/HkWOphf5d5WIbzEP72QDPG4a3cfPmJ+4dHOAdI9xp4mKoHPh9j8BTn2ox9+H5LnXuKf8nGFVtrbGzfj1m6wT/7Z41zDANZLgHkIEZ05eogn62LOzuLcozNjT1+n66YSmX2FABHwr3OQ9snaF18JbXKlF8ypeg61zjpShO+rvaMIfomL5PxL5LzinMPE9ElQJqJlhLNBFgSGXMbaB2m/F43gSIXwEssEIeQLoxPlQmGxIytm46Lu6WqzypJC9guMe8aDYj272QeJANFeIZ0+y2B+ntY+RXf6s+bJ8TOsqClF9LKXKedzg5CNicQmy9WhCM9L9AuGQ+ZrvfL1wdHp1igRIBPCIOcoVIwVv0R++KiJXOkGXCMRIFf6PrRfH5PIjMsicZDO0M6RwXqk6ym3ns4Jio2WI1UiJCUCVOFAmUSMpNeYiBQc+SMB9rFHP+M6QXx5GJmh2EtMOBq1tl1xgPw7AaKJ4p0gLecGuXIEnwCCrxMgv78k7/k3V41geg/g+3t+cX+Cb/B+EwRXvf7XCZA/wSj4n/sjri0Af50AudrIurbX/2o//U/x+esEyLuvMjuYr43nfOYIYAXKE9T7TcQOSeFc8a832u3fr3BqGBXNTgLsbwFg61feNMBYKZEkirIQeSFwct7c+a7sVWBjnLIWWKgFal0GxFDmuzZ22qQJ4Dz11HTL/4tzLmtdSkMBnXJDSBkrBV804PJsukGOAuxo8yZLb9/2h2zaY4cgDwAd3om40qbTFZuzaROIJqAjAsWtAGttDBVfpNcnJ4e+r36eXAZyT0SzAVYBtDojqti0OiCODeUwIL4vILPikNRToEgVKWVlRHagEWSEFMGK/FBxniKR0OvYm6+9ZB968H6iRDwOqIriGk6F/EhV3wOHilMAQsrb9QFwE+iWpAgffpVR4qkosGkcxtSfoM23ct3T6ftIIktcZIhUwDn0NuSkpltHQxVqUoAUgGtvdsIiQNQPMX1JtNVf5HVyR2PYlGvzOgYAJ+WPFOk9kD8wKbhIWsxLedA9o9ZOVkAP2RjNHAjKuIfeqIo62PBLSR5L7kMIoGwi10rOiMrGWsC9cJvEAacf4LOmHts5h/subPWK8xEwrzEkoEpxVurSGOfejIk14D4oCkvkhh+ApeJkdO8CuO8iSoJxWoRygtfvFcMWyXWduizUig52uDLWMD4vkoezvANgmnEaDUICCLSIJYObAYorpgcQZBCwkGgJCJAe4jMCA8MAQ6oZY8lc+3JUkxA1yEilIJRqXkSLIq/0c7OyKTQE/PcDnOvie+tA1s/3c+W7/FwBuiofDCcjPZmYIrlXugAMpVKT7V1ukBYIkArup8iGZCm+ISJElCiyRf9ekQqy5PcDCPtwSGkgJqsPoHKQ1yX1eQCHKzmmpAaTalmkoQ5FD985kXGsj1+/ITeKMudRw0I8yPUxCfWaP9f66JHDdvPqmxnPVQDIZ1GwZbtc/BKISEURKTYof9oUO3nsEEArhNc70WuzAGdHIVMClVGvrGXuzSsvvWS3rFnjSMBQQOwhrq8ARXX/KPpLji3F/8ylmNyPf6MyZRXHKsonTJ0CXBflZmvcBUEmKM+5ktLvVgAclaAHuB4bgBwILhWhy0XQz3OSDTCsuCo5C+T+kKJP0Uk6FA/wGidx2NVBTwC/oq/US+HPeK1mTEih20vkl4riVeSp3HU5YHoBqaZm50ByZdqmLdvcYVkkkgo353DwVQn1+vXr7RQOsDMA77ruckt85zM59sxGwFbArN+h6FwGeMsIBZDMs0MQmopgyYCYTIfA6QOQHmVuyM5IJ9ecsl/Aw3FlNXM9lRVdWHARAociWQaxwOnBIblVgnCv1FOOXm8+PAt+XIclNywha5veHMahCt0PHzkDgIIiv3fM3vrFevvqD09BhpK1DTl609JF1oETQHFtDBzmCWJBiFnQeVyRUQGMjVWrVjI2iMBAyR3EeBHgHAtA1EMsxTiAsUD7BKLeRiG+g+nnGe6nd4dnokvRbYBMo0MexkWo7QSU7VWpL/ckhsP9dIAYjeNwiEs5GE6ilvXl+dDP1BwQwLOeSjb6RSKV1Oci8lnzdh7Z65rvGomh0hxYQ0yZCMMzdGXcCmC078ABrvMKYpdQVvNz1Dt0jnhE9YJM4R6qA0bEye23rnFuCTkg1Jkhp0YQ845cGIoFnE7PSjKHfkUkSdm4ZdNWa4dEah1mJmdeEGooVWcva5m/4lkgTb7/eIzd/pXT9uFHH7Vt27cCvneiOu1zRLfIDAH3ch65+CopMhlHchM5NatyzFnDUnC1RDJfqVR+lHWji3Ffh0J0SuZk1xPVwjg9i+J7Cb1WcmSINJKyXuMxj2gxzY2K4ohk/RgmVqeP16D7EcO6pkJ7jbMEOhp0r4KJ22mjAH4PBN5d6+92QPww87HWWwFJo6yHidM91l7JayWGRorSyGDWOeLidI+6eV5DIQGxjhCD1uJisFQs3tTcbidPn+f2+wKUJtmsuQvt5dffInoHh1PQuM2akw8oeMLuuudeu0D2uYjQyYBDWbipRFioQ+sc6teLOAem0vehWJVl65Kt8Oig6y9qY4/x+htvEr+SbHc8+JDt2U48GSRUCM+J1LxaF7QmqI9H4JTcjXqGOpg/+5WtyLXX2tkGEB1ADFYcjsUmwE4972cZbx3My1I2S4kroEhztAQSuld69t4LAeIFoKa4K4k69JwNvUOoCKRyvVQQUiJAIigaD0S9nk4mfnYGxRYA0yxMFITjVoGcHyB3fTNj7IHHHqJ/AYcC5fM9nZCI/X72b8+9iJssg2ej1JasXmzrbrnVuoj56YOQiwrkvjImqksgUcjn9zDfqcw6ghinHtTh4xQl7z1WbSPE01wgEusCheD1rF+f+exa3Da4atPlNPVm7akj/irOUui/mIRb9RyRMZUAiGvX3UXcGFEtzJvqOWAatT17d9ljH//oxHPMnLRzx1b7wBcmXL36aK3h340H2Y5NW+wDD9xlnshLNr6/zLrKL5oXJO4IBG9zSTfEt6/1RECEsD71NY0DLqJaBmEPTIqzQkrhL5cP2Nf+bIXF0xtxbv8xmz0jg36yCkracwH6S7n3HitpHmK/Yrb+NsBJyPZg5pwWOq4unDX7yIey3LNZB6lbVkl0JIB/dALORsDHHu57D+uASLkQ9gxhdCwxm3EvR113QTRE8jAFyOE84xJ+aB/Ry/WsZ12ruEw/RD5zOvMK/k6e9xGiUv34cx+RU5lWSodAdiqRp8RLjbfXu96GZObEcfYhA+yXw+MmyZRhpX3MMbsrrDeAWJ1W3IdZiVaJk2cYUuCJu2a5Ofe1A5UIUcz1zhWer7X1627GsbDdBomEGmYPHRuZ4BxlMewjzpwucl0BbGPYm/mwFsUTb8XeFxLGe3TAOY7kmHV1ydKxMPTD+UNKHPs69gJy1I4rQm4UV+w4BCN+D5/4TOsG+H7i5z+xPTUIZvjSLz6w1G5PnWrJodHmG5NoG3BN/HTPdutiDu1qByAmjkk8OXwWM4argLHJbEHhRSwg3uNiT3NxjlSVoJQn6gvc1TEl8clEWcYH2+IZ2TYfR/UA17wYt1kEpIHI84pLJXSsRFgggHEK+9EuSJBdoZm2e/9ZY/tpVBjY5JmRPG89dv/K6eyH/G33GYi80w2IsxIpreepx8WWkhJvi3ITWQfHbD9OwADmmpuIoRxjfmzF7aQ1Q252X57fFv6s+UZF3ykIOLTn8GH9FJF/EsdFHW31Wbl5jhRZt+4Ot1d6/vnn7MEHH3A9aF7s8+p5frZu327LEKPUIBrLYS3asnUb8ZfFFhyVatm4NnxDcMQe34/zMMG+9cnZ9nf/UmCf/tjH7J++/Xf2nb/9Ih1B5dwv+jDYJ470AYYPBNg///NP7UOPPWJJ7DE2bd1laz+Y6Z6/8fH59uqLv7JlC4jgDGHHP4DLkfVwiDV+gK6/od5xRFqQiliZNK8mMO+eQwziT3RtPfunRNwf3jxHk/ivPn8QInRYYwNCvYiy9fkrVls13VIlODvW3r7CiVXSJ2ezl8Cxj5hry7Ydto0x+pW//TL7ZPb9nFnCOCu1cL8GcaSGc++qIX1FMHkzJ/pCkOgs6Bz/vD+5p0Va6/faS0vwonVb87xELiJKHDHA/RngLCrhl/6N3CLezKciyzUfX9lna3/axD1cunwpezzEUghE9N9JCHwQmPEAACAASURBVGgaIdlqcb/64W7x43U1Q86EMMbm4uJpbqrnPNRiFWWXbCr9ZFmUqFfx77W3vEysXg4xmQmIlaqZq+UAGea8qD27Oua0r1KHRwaEWynnXu1XhxWtxbVWJKlcNiIY5ECUSFDkhvYPE/dvIpLVHTT4v/YFAmKc6/ydAnOdA+S4lstQjqUR/VmCM66Ji30W+QYhIyeo3B/9nMUlThrhGh2hTzMvJ5d5H7IGx8f4iL997jN/yR6dlAMIES8cidrneWmyn6BjXATWdQLk90vcn+w3VwXgrxMg1/ReXPX6XydArun1/5/+za8tAH+dALna+Lq21/9qP/1P8fnrBMi7r7IjQGZ84STdGLg0UOZU4FpoeX69feIlYjdwfkhZe/7MKc7ufWBs/SiIUQqFRwFClWItDiPuI8oRHyp51oZVqhwptKWgFgAsNbo2cqOgBYq9ctngP15ouV847XJelXs6UfyGEpQ/q1A0AJBtOQWR+/butUrALhXLdm2+z/I+JgJEGaoAxirndg4QZSlouyZF3JiLSlEO7JUSaSlzBWYGAqoKpG5kY+zHplnxV8P99D2w6ZbCVJni6oMYAwz3aIP+jnIohAOxGlIUERTJAacDMqAH0iERMGuEQ1NaShJFtXH2OvE4c2dOJ0aIPFsOTOmA5CEAyn2ANlLX9wEMyfEiAM+XjapASGXYSilbz2ZaOduuO4BD/TgZzcp5VyyDiJQwDnYqWRWAkkcOfBcOAhcBBsAaNUlJzMSL7MFNo4giwCb1NjjpM9dB+e7jAHT96gpBzTncg8OAg7Y/h6JerPEDPUR04fYoJoamT3Z4dQIAgoWTj5uBglpFudVEEhw6cxLwnLJHTtTDIpMoce7Eht9MvnZrl7LRAUrVI8HBVUSHopqGOID3iJjiMCUnSAhgqReqxCHeh4rCIwFYJGdSVIkOXpFkxYsAkeMjcda4I0CCAIUD+F4dclag4Ort7OOaKl+bckHFxKD6HmNs9gtgBeAbBIRsBQzzR/7ZhUK2i/4CZX+3Q/LIqTLMASQMxXKIOi44qA0pBoR+lQyuq4A6qc0VXyXFvkg1ERJSfCuuxUUfJfGaAe1FkCimSWNHHTYqCVa8TyuHL6nT5ABRJrEOZ+oBcR00OsDhetFhRdZ4RSGF81+9NimXuwDwZWkXAaLnxKm7GNMCV5Xjq+/xyJ0x9rut9KToNfK5XsioOADsKbz+CsWscRhrAXRS3r/yiXft3ec6MwQCr7phGW4Fjx09yN/xml3JMwflWfnT3XXTAb4dUFQHsIP7D6BsXOCetVgcEM3E2ek5FZgosrIY0FOvaeniRQ74FQlyHvJA5ZPBPPu9OCSCeI4F7ApkFcAgB0EtvTFS8uta+HPv1DXkx9wjN4gk8Rn0DYnA7OV7KtJA0TxNgLOKgSriZ2ajytPndViukWIUdZ5ymqXSGwTQV7yByI8+DtChuF9amX/GuZaK1ZkCQNvE/HQccF0gpgDtMF6bnuVMfu6BA/sdmH2lY0COtld+sN6+/SwgNaSOCE9F0nVxSM7CeaMQviAVxfO8N9RIAT2PuA1/K8UVkQmgoxgs9TO4ngiudwgAtmLkxthEt5CFnpY9x3aTJ37u4iULQ4U5Y26+xSZHAYrEUs5Nhw3Z+R1Ew5w8VWybNu2zI9s/YV966ihkaYrdtnI56GE3YBPvk3HbBHipvOgCFI2R0bEAnCjpUUqqu2kE9K28pBhFdYJzKzmlJc+EIq5EoClbWkT3OKCZokO8UN/2AiIPo0juJFMnyD/MNry51WInpZFjT3ySnl3Iqym4EjSeA9VJxDN/lhgtKQgFritOIxeyQyp+RZWpD0KqzGRIMRFKl2soeOW+7SRWMRtg4ey5C3bb2jt4Foh3AjiJw5FXWFRkuRAtUpdqY6JuCRGLcoOsJrZMc2oG0SUXIUj6ATm8+Tcad90oLzMAiaZkTXHjSM/RKRxKtSCnvuFE3UH6qhtAY+Uyc4UHoMcXUOwAzpLzL97/f+xCHn660o3fIO6fnk31V8nxoF4avRdFvQkA19qVzFiK5V7GMXerz6MZgqOF1x/Ns6PSZkUkFuMCURyYnieBbd5cMxHZIgyjuHZtrDHZUzLEPjm3VjdrSBMkdyxIp7pBcrMz3TwaRhzjqRNHHXCXj5vHEzkR16aP5iIVdOOey4WgrlTEBiAJry+QEthxwGCBUf1cR29eoyKwSsmST2O+b0Dp2oJSuJW4lKraJltFLn1pBRFi5wtd/OOSlfNZQ+twhaay9qW673mM+D6t8fnE2KQw7k8yDzR3tOFwqgaAjrMZkIx5S+mBOeuB2IEc5Vru3L0b8MbP8mbORi0NUMf858c1beP+S6SgODyV08ZDwDdzPRQXJiCsF8W64jZzyPsR6UG1r+sKKaavJBRRg/ofRFKNcJ8CmHs1N+uZ1nhUbIr2IRMKY7PvPpZgX/4lfSV/5IeX9hysGYrOcbFdzDdureBDz5H60IKJSAzgGQcLR4kNAEasZDoAfxC9Lt782x76tQIV88lav3vfTlu+ZoWNaDy1D7KuDVgBLo7Nu/dZGm6YUYiUtCnJNi0jxSJA88fpuhnuJsufdacONXw3c+kYTlaR12xvmOcDLYSem8r6LiurH6Qvpc8OV+OCYMlaefsC5sQecvm9ie9Mkj8J8oM4t5gQ1/khlXU+ET/9gyL+R5j7F7tIny3bNhMneIMtWjLfdmzZZFmAwm2tAMT3Ej21txaiKcBmLV5lHbUd9oN/fMq+9td/bp5UYssOkefUVE2U5XHzh/QeZ2iWVUHocf+7BSoDGLKFsOJWtijEWpVCbGAOtYdXZ1hOND0EuF/OnqigqD2enqdGyMxEa2W/NoAQYdfBapuWpXV/yJYuQLnd3mrHDtdY7lTKyFkndE9qIV0wQxEnCLCHo6FPIhytR4x3ESDBKkWnKIPpmrk6iW4x/g3fxxvSMhWgtBlSRcIerSsiUhIA0et4NsBv3V6RFYguAzlHp+BSvmSToihDD6YrbaDdUojXiuC59WKOGcfdEgjpWFrZYI3e0fblN3BjJkEOQ8CEotpPo2D94NZq+8bHFjun5F7iFAvqGauQGhmpUywYtXYP92MnkT0tuFwSkwH8medjiOs5fbwM5x9EggrFk4j8gXiJhBT1Yh7XL3X8CNKEJ1Z6J1GujEm2y6kxQZbBWhYs97T6dOgq8RoDBIWZGA+KN98Fy+w7P/5Xe/6U+vHMHrv/ToshPmdKfJr5RMTYT996wwqHey2Y+WrLlkMulIb6OJx+jEF+n+y6WiAo+HkYl1j7+DOAczdkSSP7zlGekS7EOIsWp9MP0mXrViy0SMaER+eFukbXy9fHtYvA6uMHaebLvi1YDha+34/bEN0wxxeV9ls3fxfI67tv3XR7cHmO1VeX24YDF8yH0m4RpK9sPGYzVy6AyKDnInCQnooc24qLSk/sIw990IHFnezXTp44DpEP+cMeRuKoU6dPsrZluvVGwphJnIMCmY9eeeFFu+ehDxFXetz1m4nUVhTkXr7nqlU3urPHCQrQJ6WmOdBbnRc7iQn88EcexQ0TZ5//4t/YvR/8uNUhuGhoryEKtM+dOb73xWV2pIR+CQDrvZvfsKigMbtx2QwcQowxzXEA1s1Nw/bcc7+DdL7VZtzI4OBj2exv2K+fewqCnjmyvtJSstMMaxiEGq5O9v5DxMBqjhgfITaK/xYVlzGfRjNHp9upi4W4TVl32INGSbDGHiYRJ4zW2gGekXTcE7WM/3EIjmwcaM+/+ibulkBEb5OJrkyCMFW0qDf74VR7i66wIziQv/v330FsRPk555VjRw5C8iKQQOzSB9OZEJ2I6EJnFYgO5s+JrkadGwjmZU4ekvBGXYHMzSKV5arQLznRRIK4/zL/6jwgkZ7m8SjiizVvNUB46r9aM7Tn1pqvNWMW604/MaWKv5JgLBbxXQfvj5nYmnCm1EHchdF12Mu8Mpl7GY7Ywpc5+9jRQ66TbgY9MGWI4woRk4zyzCUkJBGTB4lCl5zOmNqjK15VYqZO9kuX2OPMmjuPtbPTiW4URauOFf07RTZqX+PDmucID5Ef2uZzRbS3cb9ktuXvrwTs6N8oFcG5zJ1DZNQ5lZxJQ2cq1hw5dkQmBbCXlcgvEjJHezcuKuejCOYAIyLwNOfdeEjyaK4bsYDeoRAgX2J/xzxGN9P4KH0suIwCcVIqZuw6AfJHbgiuwT+7KgB/nQC5Blf937/lVa//dQLkml7//+nf/NoC8NcJkKuNr2t7/a/20/8Un79OgLz7KntyKUEv/NeFNuevzrmN6dFvT7PbvleJQmql5ZLNf+zQAdu3a4dT20ai/iqrA9ioqXdODkXIKCJIREiUAF0pdwAnJ9TyAOAcrgQ+6EN/r6I6gZwCjwqfnmWpn4TQ4NCheB3t6ZoB7aSGVYHslLQMyhErUC6jjNx8/wT5oQgATnQCRnUbRXiI+JDzwPud2BwpYrQBViyJymkF1vqzsVafgqJvVEg3yoEqBYBhAEInAvDEKXJkR+ZA6AvIM8pOtP+dKLBQNtxSxocBIsfxOisA5eQKUYxRAuBONs4MqXzDOBwcP3yAa5YJ0BWF6gm1MAfqMcCebDbXMUQWlbNB1iZYG2IB4HNwzRw4hBqfg18qhyY5HcY4fHSghlch+jClmjcuW+x6I5yiCht39hQ2t+/6ePaZA67oOAsANx5VoANppDxXOTzXUepexVgpj34IkLAf8LaX+JtAcSOKIxqACOHAcQGVch3AYSgdCUMAC8OA8rkZU5z6WZm9u47stxk5GRbnIUqCw18XysY2yJNWStR7+L2HbFt1Xozw+kV+6GsGeB0iQOQAUcRMOIfFDn5+Il0pKnGX6subaynFMKdPF52ir1NMWc7KUCvcR76+ClrZ6HdwLeOJOxEgG4gzRTFD6jQZg9QZklJbln+AryDuezMgmBcKzTYOOQLyZEmXy8JLuf8d2N81XrlW6obRCEpAhac4LP3sfq6XirLVHyEHiCSwCXShpHB/FIvjhYqwldciME4gmMa8DmgC2UWAKH9ecQciT6IheIbf+Xd6FtSfMYSaW2WTUlspnikWYkU2eynY5CARAaLDnMa6iDuBowJWBTC6Ql+OKh+5a8IR8sLGLkeCKY4phNcmEF89A7oHAm9moDRUpFMSqnSRG3Py8+zI7q2MZYDHaTmObGvhMLnghpVky3dOjGMIh0N8TQpgtwofT5Ptn43yXuXi6n5ph8ypxOWiPhw9hTPosvFmrHcAdOtg5uGgVk9sgyM+pOTmc20QAVGKBEMxuP/YBYug80RuAbnp5f4IA5CaRJGs5gIRoRoHukZXIrF0uJSTRjFKMfxcEaUC1ZWx3YSK35tYEoJpXKF3KIfiYhwvXQD8ibyHy4p6QNHbz3VV5nW6OohQ3dZB6vkBWucCcCiyaIgDaxHPtlxjLnqA16KYrR99aYF9+3mUkwDkHq51LmBkKABON+W+Ig7qcXvNmp6L+jbBSgGvVIQ8xj3OJg7v9MGDLltcRFUUr199DyGAA0WFpTwHg7Zk+RqedYqhDx1GjRlgaZkpgBI9KEynkFuvKCFvnHbNkAOVdJQU2esv3WWr7vsX+8kzTxGxEkLERZsjAetQ2rs4M95nOdEtZSgQb1i9GvINYB9LWHlZCWBNmnPt5THntEI+DHLoj+J5FdlcAmEzAPqYGE+fBAriUAH9PJsiGytKRawE0v902HIAQrpQhnsrmox7lwqw5AHs9QXsSycKrIyfo06iLlwMAiLy8gFxeB51HY9BOi1YuADirMBW8toO7z/oVOYEE9klytXnzV9IEXa568SR60dzuwhJlTFLzVnD/ZqOm0BEfA9jdQaq2nHmrWTyu3XgV2SbXEedXGN/5muVVc+bP5fnkD4iCFe5VcpRwFIBYg1kqXdDfggYbWY+8MZF0MGfN23fRdTNUgeU9qgzivVQz+HrX862u75b4BxJAmEEfgQBtGqsylXQol4H1jSNp3jcGxE85yIuFAMyyJyrjp1Y5r5YSJEaSu3llMogLkrRagItHJ4hxSdkrGLjhnmPHW0QIzzt/sxJZUSK6dnW+FuxeKH7vCKwOtubySovtIV0AUSk4YKsp/gaRas/7ysya6JkXR8tZYAqKN1lWegj8jAMUEukmYd71cK8H818eB5XyjSy/1ubWhlvBcQjZdBPM4g7JhK3X4sdPgYBPmcWz24g3V3VxA19zF1z9Z+0AfRcuEDBL8IHgc/TZs4gnuUICmziAnneVtydYod2kKGPC61e6n+e7WDmo6ISVP0AcKE8G8qk19cGsU73qbQZgkZrt+Y3XXOhRepRkXtSzjvFj9TjIvLjvarX4ez5AkQLAqOIkhMwJRiHCURdInqWBSDJIerFmLuS4fydjyXYV37xxxMgbtcBOShFuEBwfT+BT4oyC2BOlQNJjgTNr+wiHBESwd/FM4bjICMD+ZqCUxdQ3vPspLE2EHETgqtytAvisUfaeT8ivhptA4BqGGrdmTPzcWkQhdPZbJE4Q0caq6358iUXKdPRPAbAiCaib9Qa63HPcrtTwD9j1N1Etnt5w5BtPVBOh4ZZ2vQAC4oLAugk9oV9TGIChfXDXUTOrYTcKuT6IRBhPLfzLPQNSEQSY/MWLLF/+9Wv7Y0NB2zXsTfAVUvs5z/5Z/vq0x91Y2p8LN3KTpzimtNrRRG191ignTx0BAD3dfuHH37XPCm4Al7aZd7cq+Jj5y0lKhMS8pLFsKc4eqIU0gf1fq6PlXQTr9c2ZsfLh5gjef2g0098cAHXo5nIvgoIFkh63ptcnaGslT10kBw/V0yHjetbtltuJMaPuWGcsTYRzqJoVJxVlD8zfInfxFUJEt+OEMJPymkJZsgqCyD2yo8+ptAQH8QqcRaLg2aEeSuIRSwKgu0yKn65qLpYm7sVZQnI2dYG4cT3ZKmmE439R2ik6z8TCRwRyJigPyA/BfcqjMRIB9FUDEB/3HOd7JP2HqJjLTXY3izopcCbTqq8EPOwx5rEvD+HuSCE5yACtqGsr81e2FtkzYqqoqj8hoz5bI1C7EVEC8crcfzwsxOTEQwxX7c0Mb54uxlojxbMSMYNhEtTK6HywBinDkgV+SFgVWdffum6TQrHncw8G83c4gXJKm3NONcZmoG5L8a6ETmFzZtvm4jR/POnX7EovuYL991OVBV9cU0dtqfggpXK5QQpVH2p0aZnJkKWsUby47KpIJmSSP9SYjTnBMrZpdsRccPrRtduwQnp1kwMUlxKqKUkh1hatK9NDve3JGk92P80E71XV9/jejyCInCJ4hwJ8A4k/qrOygq77ddsf3nE6RtKZs30s1c3VNiapWbP/O3H6I0psb//8T6784Gb2B/E28+ef8nGwhLpuEm3PnIAH8dtFUA03Ysv/46fPcnW3XEH8ywOAYj0Doiuy0RfJkK8J0MElBEXqT2I9iIe1vTlK1bQ33HYluOwvQCBPY1Sa8UqqQtQ5LqucTQAfDYkcD8CnX0ISGZCKH79m9+yT37qM+wf07l3gXbifIn5sJevbipnshq3x9bF25O/uGhLZi+2AYjNHFxZfmNaN+oQTNA7ODXPGosgEqt7IUB+a1/58ucsMRei9MgQe4Lj9sjDjyBY4gyGsGWws5H9FrMUa4dESn0dvTga2Peg8G9tG6SzkN6t5Bjm9iQrpNvpMk40L+ZTj7ox5CZmT5GEo1VnqX6eJ1+d72C1WhDmiITLQFAQAXEnEVkta0IL89Ck1AznNlak3j333sl5KJ11oYoYSl87SpfXJAgDPPiM12GubTLCHKIA5chnrZaLY0JoRP8PZzCdBbQXVqyVB6JAf695XGC/HL/a96nXQ+dUD/O4oqT0S0SK9tc6Y6obQ/dMJLsEVxJj1LHfS2Ufphm2gn6yDM6Wo17+7AfqeF+jLh43PSPD3Us/5obCgvP6kbYYB0lZdY0dO33achAY+PCsK9ZOgh+JirSBbUZEoNepPw/zkFXw7+N5n+GcFWsRtum16dkTEa+9s58v667IDs2hip98Fwni3PrvRGEpwurdYKz2IRKXhHMekktJ5EcsZF0d5I4WIHUqav86OT0DMqwBwono0Q6cQJx99OcR5rKEuCTXSYRUze696xHOixmIYCA/ID49iscik1Bnh+sEyLsO2H/i314VgL9OgFzTO3LV63+dALmm1/9/+je/tgD8dQLkauPr2l7/q/30P8XnrxMg777KnuxP3jxe/MwSm/6F43bh6fmW/em9gEvZtgqF8TxApp07N9uubVsAXcgU5sDXjpqoGEVoTFysc1mIPJAavodNcjrKIm1CHZjDBk4AkQaUcysAyLtNKr8EMhZBgEz5/ElX3CYlrMBeAaxSproOAVmEpdDigNL4ylrL/sg+R6qMcmhQLI82fXKBOCeIiAs2hL6ofPT3nU5pZE4NL+eHryt3Q32Jmr8JJTtbSUiKBBcZ48+GVK9BqlMvfnmIrhjl2/cPcdhFNSsHiMqhIwBmEonjkIpThebKCQ4GKJyE06OHcvJZgMtHIYtcCSVAFt/G0jlIhXPYESkRjXrXiw1vPaCRTksiC8KJ3TpHZIdAG6k3BUYKLK0m+ziV79vIwf6RBz9gKRGXfn/PNr51GUU2XRUAZQIhpVZaCiiWBIA/BtAn9fYwr81XxZe65gDRXq6gFc0nvx8ANO1EwRQ6jNqqh3+LynsABeB5Dn+lbJQVVRUXHQeg3WgJkDQCEzOxgxdxmE2Nw5Ey0mFdqJr7hj2OAOklY3iIMhC5GUI4VAsMUqrtIAfrbq5rjzJrUeJGAvYpa9gH9McPmfmQirHZ1Oug4Ms9coW1vGaBjqsemWq7fltgaYCq6qTw46BeQ0a5F90RY2zUo3AgRYiM4NA1TCfLsMAhgEZFjan7pA/lWWsbm3/cHmfPkyVOH4RcILEcxppR4IrcEIAfBGklPExq3ADuZSR/1w64quJdlYbr0CKCIp2YixDUVD0UUg6hGm2k80UgrQ5bOtwoskWOBBWdhwHm6esU5aIDkv5OBxXXB+JiWYiaAIjs5NCtOBbpvbp4vRMFvqgg1QzLxxXXkp4lqc+Vn6yf1YGqz5f7L2Lko3dF2O82A6AyZtRVIEWi3pfK1nfu3OkKxSc6SsZtNaBzB3E5jeVFqE7jXHeISKUayAy5BJQtLNBbBeSniLVZueJGFzvQTKmjyE1FEqjjRG4WRyoyLrJQSarXYJDrrrgfxXBpnDUD8MolJdeReg30+UTA0XpiFIrK1bMDMQJIrHz5cJSswahv5SDQwVWvVfOKunz0e11XuVkEpOs5FdguQF1gq3pXdD8RhaPki3VZ74GhKGpR8mNps2QO54WXSt0hW2p9D/fFi2sjgEMqQj1ncmokAhrOmzvHfvrTZxxhm0nJegIE6Qsv/s42PfNB21BA7AgH8NKiQlu3erkd3bfbkQS5PBdbN2+0xz7yiF3i0BwOedrFNZ03ZybxDw0AKlXuUB3JfVBXQiLPQAAgScmxUyhIcWUBXs5HbduGCjUEYOZCEWRTXoZT2kt5mJScZQcPFQFc4JaIyLBPfy7C5qz6FqDkb82Pse/HMxYGwTECAXYB1X0qCOig4gkhQLKIGorGcdCkWAfmp/S0ZH5eH+4cXFgAEnJ/DPGeFAPShVrfQ259OHFzAshE4PRweB4bxlFDLI8PAMrRw6cA/KIshJ9RADg0B3AWzpJ7Sxk9wH4GvTiN/CwdnkvLy1yM2WyuqdxWZ8+dszP8euSRh+n/OO9cE1o3ysqruBdp/KLsHBBCZJWIJrk/RASm0oXxwu9ecHFaK1auUOMCh/oWQPpGS+VrggG+QyEvwojyKIc8EdGmNSOS19MBQTAfR84IQF0X84Mfb+wyRe4lZcTmhBMBBsnb3NlrRQBBIcx3fcyB+wCU4vi+jYBh2TjymiETRcpt+nqe3fc9SDXGtDdzkUAKB4A4bAZwxhGvgVxb+qO4KAH8G28k13JreHAM5EGyhTPeVdw8DFjaUF/rerNEnuh507oWwu8VxTaNUueJ2KsBenVOOGI9gjVxDl0usYyjARwS9Zf/P/beA87vqsz+f6b3nuktU1Jm0nsI6YWQQJAmShFsKCiuurqWZRUUQbGAiqwiFlikSZBi6ISQkN5nMjWZ3nvv9f8+dxJF3RV+aJbf//fKvJgXkynfcj/3c+9zz3nOOVV0KkMEMhZBAOzJEOAeYV3WVsK9ztapTk6pHURGDQxBIigAwAOymbWmAxN+2QgKqJcFTqtUGqxj5aid4gENewDBC7Eb8sUmLBTf9xru2eN5RYBTQZaQkoBNksJh0+ySi7e44HflgskqKRewVJ3Z6q4OY47HYacSwL1dWl1ll9ww0155vopQ5FgCmGMtB1J1LSHEz2GDJaJPBKYCbQWCTWYNOwLgJCutGGoMkUIZfE+gj9a2UNZ+3S8KolZHvhBhDxeCDonAGtrGvPXl2mgdVVexyGl1GWsdHGBOOX/10yDCdz6uQGce491+KCuN/VWe8k51yjUeZcBF5PpL+cGYBrEuRtFJ7Mv3BabLgiiUNSeJNSYQUr7wGOTSpHACuH3NLxzLNu6fALX7Vw5YWw32jbGB9hYd6Gmp2ZaF1Y63N8/RSuB5LcBpX6u1VZ2y9maudTP5FK0oS3tHCGBG4YhjHTw1a16keflH0tkdbI8+c9z8o1F8RYbYaMCwxULSTk4EiOUebSSgPCsbEi6BbCfWkeyZswEy85jPQfwUUoOsh20vvcT1Lrfv/+i73L+HbcOVqVg8xVsXnfah2HO+8MprWJwtAKjPpNnCz/7w+JO27cmX7ImHvmke89nXfvcKBAOZIYfzAaDZ8yAQpNKrqerEogngPjvCCru8rWowwF44VOUEq5NYy/8VK6tZKBpKTuQAsGayZhQ7L3sWRuvEQ79FdRzqFhysbMWSeIBeuvFZf1RbieCi2sE+sBMVAZkXidGO7CxHoUIEELkGqBHZLwMCscJCilrhcAAAIABJREFUphMu8J08jHCu3zDrpC9zJpp6tB/7INnbVOL1X1bN4IKeJqDMa6lvdsoG9InkIsQCDkOUsldFYFHVR2158bIp5FYQtE4+ihQgw3jrdyBV2LG73xKm0aDP2ygqJ1g8g78hi2gUa6KVc+aTG8Lr5nU1oazIIedtO2QH5Zxdu+R8XkeU3YcSp5THaeR70yeH8FpR/2lIRHxBHM2fjroPUsSH9UbrJCuBa5gY4R7XeKB/cQyILxl6CdTK07jn4tmv/VGN6PvqcB/n2vsEYtM3QE3HulwF2LMTknLrs/tsalQg9mARVoVCqQzFFm+BoGxqJ8Z40YwU9qgqm4baY1pciKXHRtoU7LiO5x+30nb2Oa5rjHgnPqMysOVEnRKbHMRcRIkzSqMGOTnh1FYB1Ej9rMmlVU1YFTJWkGQprDXNhIf30fhSdrLfnuKyS3S1fn22pWUmoQ46aW3UMD/7t83mM9Jn3/7xm/ah6zcyr5Owb2qyR1/eg8psDs0IO2zzxkX2weuuZA8otjxUgzpnXHfDDY5RKcbS7xCfUrLPX7iQvUxZRJG2g5BzNbLI/i0xNdXleqmWS8XeNjfnuC1YuMC2Pvl7VAZN9tnPf8FZLDUyD5LYJ5URdPV1t9jvHn2A+7PLZaCVQxz4ULteceWldunVl9jrT3zZChvTyPwJsG3YjqaRB7Rq6SxI78PkRmWhBIXoOFJM4P0mu+yyj9qeI7fZzudLOV952Mrlq1nTdRbCIqu1gbW9gkYrSXGYO6yRrSgc+lDceHqS9YGStIKaIjLC32XuVbKul5AjMgIZPkzdFMQ+jVacepeaAYXXgsULLI466SSEtRS1zbz+YhRhWdSKqgG9UVg38H6UgRQXH2v5kGKf//zN7Emo1LDg6mX/1TloBotScV4h55MEiJFGSyKba4S/kdJa9rIiDVzDkAgQ6tpPXskketvHt/+LepH1W7Wo7g/l6GnflICim/OblCCqF2Wn5dTY7NdD7HuqGTrZK+OxElbOViq1hJRyFK80rqCCQJHUBvGcW3DSWWHKyk7gfyz7aif1kJTJs7HFKqOZ5639B2zNho3uuZqx7Bzi+ktFK2W4iBw1Pnmy30rRKNtSNXcFUJP08b5U42vf0XlB+46UIKI/HAEihQfv26k+RNarkUr1utT7fE/vZSIUfaIZSk1DUk03Uv9IxxiPuqSJ96YaRcrpPM6SU8hvakURM03KtOJT5L90YhVIwxo1zeTUdB5Hdpuj/N4cu3D95eS9hVN7sM8OyU55onHwzyHop/M23fVwWhX3+s98nAtBf7eFw7v/vXcE4M8RIO9+MN/Db77j+J8jQN7DqJ77k3c7AmcXgD9HgLzTdTi74/9Oz/6/8fNzBMjbR9kRIDobFf98mc36/AEA/TiAmlBbSvjfqjlL7NWd22zn9teQpVdbI930oRzMx/1Od2dSrEXTid1IlkEjFkpzOGiow8f5lQp8oGDU4VCWEY604KOVQkxFVjdgfO2D51vMR3e4glagmDqxvCiwZJnTQCEpkFd+piW/XWkzP7nPAchk4Lr/C9hwIIQAdylCpPPne8paEAkjsNSfAjWSw6xeh16XiuZeAcgUqkGAsIN0N8leS1kA6jgdBtAYB6D35DA8AvkxBtihTl4vCu8gQIxYCItZmVNRxex1oGY14I7sXzRmkRAcY/h8t3N4mI41jLo8fXlNHiKCONkHU5CrAI/nUCVliix18gn6FOiXRRe9utz1GgUWK9z6js/N+dN1+tXv6Eyno9llNkACyGZolMJZljojPOcyOvhHITaGAJQVmjvIIQFHKroyATdRqoxDRHkzNv0AeCJmujjEh9OxOcaBupsu70Gk7EWA1qfwuvWmEzQBoqAfYDkQcqiLg0ognVRBgASZSdEWNdRKN16Zs4XowNpimIBSRO0AKh0U6HSxczDsp0O5vYtQcA4gPRyCPBXGzSFSOR+RgD+96uIWGMs1D4UA6eZrgVUxHKS8ABBX4W184JlKAJ0pXEORHhzeyks4u0AEjKHsoZNOHvmTAJqIW0UBArgB2CiiR7NsGJKtlQDfYSwqjucWQmBM4fHH6cxK4tDVA3AG0MrfeujgCGAgIsQHnwYddCVj7+I68EJcloeCeaPwlhcBUIMd3BiAQT/IhOarSCuhX1JYBNNFLbsf5Rno2KDDncKc2+lIV/iuOobVjayAdQUnyjZOhyT9e4gurUC+lvJDIcsiDAOYu872hcNcvwLgORQpRLGtq99ZHIkUUfbLl2/MtGe3D9Fdhn0Hcy4Z7/AE7EK2v/GaA1YTeW0CbpUBcmTvW7bhvAUWSWehN/eMxrq1sd6pZtSL78vhft/2NwAasQTjoNoNqSlf/RbARnXni7RzqgzUHKdOnrTVG9bbGPdxMwcyWdV0M1d8eFxZ8rQCICgXxJ9xFZCpOX8spwCyDPUA108H0rKKUtYF5bEA4gu44aAXSyebMoH0IVWWy1rgSaU0k8XBGL8nElUd+CJCBGSPAnol01lcw8GvhUB0BVaGYNWhg/upsgq4EFQdPIgv12uQe1yh3AqdFmA9wD2TBOB+/rLznAWWuuiWLFnqnvOn999v8+Yvsl9/Y4WdGl9jz2NzV5l33JYvnOeyL6ZiO/bsM0/bF275rFWWn7RcbOKWQ0b2kNlziq79tRdusDI6DuPIBKkDSJPiQvY3Pl50XPqG2a7tu7nfR7GNiLGMKSkcmNshaEawAWrlYI2yiJ7aJrp8C/IbUPik2qe/EGFfvWu/3XTL9RbOjS4FSFtNJeAdhDKZC8pHycjEmxtgp5QMEnlYd/I7oXQ3t6MWiMc+rBwP9EQycaTykue8bBVipIZSPtAgoB9d0b3M2S4Ozv7eIkSwRRnxwbapzMrqmqwX4Cyc8YqgE1FA/Ib1a/HUruDQTuA2ihARWyI8FPx5HoHoaZBJUt8cy8lhPrJ+cT9rn6jGsisC0ko2RoEA8q3kOXgwNuqYnEYe0t4D++jwr3ek6FQCabNQLNUCKgYCCNeSZ5LGYd7PS9aAgJiQXgLi69gzZHXhuiR5v9PIu/GhM7aXzui+AdZXEFE5EsbEpwNsNlnBqXLbeeAIHv0JFjs504ZYW+UbX0BWUziKNSmMpNQTwPDCN6fZqq8dcWuFI/TZ+wSCaK/R3Pbg31IAiHTGDAvSHFMJ7scRAO4p6anu/kpmnwikMzYXskodnAMQnupqlY2K1FOytZuGgvAolixZKAursKNct2YV4O5kp5xpp/O2HoVPImT3lClY9pEnEyS1AfuAgI7g5DHrKOF5uUZaK0SADLE/QMW4DBAXWtHPds+6KHtGD601gD4i9QcgIpSl0A+REA74rXWmuKSK9S4Ai8M+7Mzm2baXt0FKxRIuixKQ+z2D3I/DBw4CQKGkUdaD3rsUeMyfBABpT9ROwex3522KsR/d9aJrkFiO0qcBAj6aOVQFWLhzzz5bs34Df4eChk/dq2/u2uXwlil0HI9Axs1BUVJM8LLUPeqiVaCs1kztN/1YQFWiaBIR4sOerrkvMEp2KiLYpcA7YysoJcgE9DRhMvJeCJAxVB0ujIprq689sEzx5N8+IvZlq8daFsM+JyulcKlQ+VVfPhNYA70BwwexusqYns4fA6QNKkcLZcNYsLUcbkSpVWlB2ZNsEuR0Qvw0q8YCr+RUPl31kE8QGFaSSy4y6o8WQuMryHY62QRghkKC6whvxRqCtRb7SHe/B4Clh+WXtRAUnWCD3NN+kWQ5UdeNEJIeS2ZQGN313X0Ag+kJ9uzz2+zfb/0aJH+UPff86zZn3hIAxHA65Z8CYGu0H/z2I268huqjzaO3nWslZVqx/e7Jp7l2W+j6ns/c6YYY3m1+5BZYX4N95L6P2fjRGquEJAnygBBAkXJkbyn5M2bnLyIvI5pcADyqHtlJlzSKiUOQDO3t45ZAD8u1G+NsXkoEtkrk9NClXkXguyJUvCAsOlAqjFK/HdjdBulgNmeap2VAtoVzDxzcX8zeF8ReHA6IjsqvGQIEdoDqBxKjxeCbbUz1HWtEKDZVISG+2ML40egRwrXptzYyVoK5htmsk7K60j1UggK5njUKYQx7abyr67THNJPIPkIdjC8QdVuPJceiphvtsdVzMi0Ya6NOuuBHWcNPncLmlbE+WYHiLkqrFdClCLNwWXuG04Qybjn7Gm3lgskuK0F1chteVU8cyXVKo6meXD/W4DsPFRlLl/tIo8cmmToqlN+LgEkKh9yMZU/3HBKZJisdQFTexyh755CIQJFCkq0wT709h4xWGZtGzZcs60kYOi+63ofZs8exMxvoBewmXKMpgIyEzOlWzd/e+aNHsPRS0HqUdZAxlMde3MnY8/aM7crgMSw+FBUgflxx/jQXkYMzIz3FThTlWRkWqSrVIxi/YUBWjwiaALALC4kYt/QkmiDqaCpYOtvGqivMi0aHUIJDGmleqegetBoabPo8lZMFycQ9lAqp8tN8cghRE1Cu23lLZ9ja9cutpybXLpszyRrLi2zbzlP2L1/5N1ePvvDmAdt7ssFmL1hgufu32+WXXcB49Nql12JzyHPd95Of2Gdu+oxTQw4Cateyf6jRQflZIkHU3T99xgxHhCjLUIrmWhpNZLEXLOtMSM1ZqBwHAcBvv+12Pr9lfjTKPP7wI4SEX2qvbt9BMHcd91ok1x5bV1QgRyADpIxbs3GF/eLBX9ivvn+VVbRPtdiQaCuFlCk+ts+WLchCSYhSQNlo2DYePlFuL2/P5T6bap/5lxk22oJa2TvQHn7wN3bNBz+MIlvKUh8r2r/LMiE0Fbs3yJmsorSaJhMaobxCqStpUuJc0dWFjST3Sx1nuRrZHKLiCJoUZxEoKcekXmW/jUYJmsH+cgTr417WlnSeV3VWMkqlI4DskkCFhk68p0KIc9U3r7/+on3zP74C0RFm+/dsZ56j3KOJLBPlNG0nTq3pIZWRdxDqknHWFdTH1MdSQeuTb9mN16baYy/3cb+1otiicYs1/Ns3ZtjXHyx3ORuq/5QlpwYcNdPJ1lXFtlQgWtNFEmhPlXInDNVdC+SAGmyGGW8RIiT02AKyMGTx28jaM0YdVgUhNcwNKbKzHUV0CPt7Nw0Iuleiub7N7M8FkIBLyCUb4z10UBOMOrUJZDqvT6H3Uqe0sC9p7wnHb1ANTd18T+uHapozeWHOMktnYu5J7UOOAJHKRSpx5f5xo+j+FwEimkH1+5lzs/6vM4rbe7hO9TTYhFOHeypnkb9NpdFGaibVmC0oT2JoFGiCrOmDuGqg1lKzXwzK62CaGHUfjmGt96+f/w/OjFIuRvGQ2C+zicgWVi1sIsknMkD0qY9zBMifDuRn8Yt3BODPESBncfQnVFn/84cDm/5UP76XF/J+h7y/l9d87m/+90bg7ALw5wiQd7qSZ3f83+nZ/zd+fo4Aefsoe8zAAisfCyx9zPvSEeffGga4vGzxQgfm/eGpJyhodzubnTZsBPyiAXOCZHWEFQSVtg4MWtQl/5adx4RUF9LgdOeKbCMcV3H6+wJTAzk8qEit+eUyi7xuAqhVF+kIhaW6lJPpbCml6ByCDGh9eotlf3q/IyqGAdLGlQEiD1Ver9QC+lS/m7ps1EEuWxEBVuqsVWicApjVsaMiU53sAp5dWCwFvQxcwziwKDRP1hutdP4E0iEYQCe0h05crm9OBAah1byHaADitNhE562sIryNgnmQnwlQiAfE7Ab0bwEknwFgN8L3Bcj7qZMdEkAh8soQ8aLoDUcpIQuPx+n46uJx1hM2ffUKJ/b+08cPHyp2Id9KzwwGWJMdykyAwQK88ifTLStA1Vu2ZBAx8+nWqqfrOppue31vEJTPl0JZthCyzRoG8BUAJ8/8JAD6Ljq3ojiIDGLC3dLY6g4AlRTPFQDIoXTo+kNYyF87CICpCiC16FS9LThvGuDVLIsYxiqAPAERIJ0oSASQjeBLVgngMMa4qpO+GwKmGeKlhYNZHwW/pPRBWBNJYt8L4ByHukXdXG0cLrwAIwRIyMYshFDpLQRC7t1a7gK7MwndVTDpED6+bc10lnHO6epGbdSLvJ1CfTK2SWHM127AzkF1b3KNRFT1S/XCwb2crnIF+gYAsIaRB6Hu8l5AfYGOUvzUAHgoeFvhjwLMpDIoRwmjg5eUKbJmkb+vMlvU9dfAa+jGR10d5gLzBIAKKE9Lh/CCsBDwmzFlqjs4C3BXKKIIjQq66BTmGwlZ2ME1kEpEHYNRBGvK/kwyFHWESxmi+0YKKXcQYZ5JSdGFKkVAtVMKYVkg8E/dbbqn9P1PXoUHBh9byQZRnkUkc2LPnrdct1wwgHRqSgo/Hcc2pcGSIkIsO3MyJBsEISDtCIfUYLob+zhwdjMu9Xhwp6CcUKd1Xz/2ZpCEtQCW8mVWIHU0NiqyE+rjPhKQ3alDJnOqH3BWORfDHLJHuBcbADejlekiIJD7pofHr8I6rwkLnrCIaFu4dBGd4EccqOnBXJW8PxYCTIdczQ2RGzqC+QGuBjuPf4I3GfMe1iGXkcJBoFP2QYBhvhxep9ItfehYDiQUeREQd+oCL6+scYdr5UY0ochphqDx44DYL0sxXpeI1j7GaBnWTKeKCb4EcBU5K0Lr4UcecfPgCI+587fX29YT0XQ4P2obURXMYV7Gcu10b+zauQM7oBscWC1brATAgADWqG1/fNauvebDrBs6TI67gPVFBMZL0eYDcO/jHcIh2uzll7Y7hZAf5uznrT+fuduMRVcVoHYInaPPAEZMw9INkm8w0L51Z5bd93iLXf7BC123rx/qhnwCwKu4Hz9CCGs/B29vsntE4snDIZlMIBFQfe4ewm+c6xJIF3UPh2Fda60jyi5QlpHCtBWkrPVL95Zs5ogd5eA8yDVGOYbNXQWkQQnjKEWX1juFcWZAAh0+dADF0HJskHIhtshGYU0+dOQwSoEpLtRUWSCtABevvfYqIaob3bxVB38oHu+hgGoKblcHv5Q6AxCNIgdqUL9JcTUC+XnJJRdjMwEhBEkTjAVdKZZdM7NnO/XaCLZqIkR76V6spMNVoddSmA3wuwl0vEdMYs0F4Kuga112SSeOlTCmKdYOEa4g46N0gCocfdw3GPAKM31+5xT2N/0QzOpKjRDowhxVl+nz35hum+8sBKTHZ5z9S/k+Aj81v4eUa8AcjgJ4GeOekk1aKOu2rPlSIT60D8zCFq1GoD9dxUkA05rLfSjX0ugs1poVwx4YxNjXaL0ARJ/Eer5qxTLItTKnJsqBGJnCNbtsy0X8PusGZGBpcaFNh+ga5f70TxyCABHZCtQj5Zjyn6TJACAVUS4bjOhgOlwZ+xA1IbB/xTBfByAr/Rn7fTvfYu+agVqpirEKQpVDGDYgUTw+77kAd6VVlXbBxZshhuodRLJhwwYIw2I6tEGaOReKqMrNP4EVnb+FkDEgEqQIG6NB7tfrblpoz/++FMs29jQBNpAnBdxzuj9nYC8iwknzthILkeraGjqrFzoFYBXPmYLaUZljspwZGadzn71aCrtYiHqtnbJQ8+ael/oplCYFkelaK/2URQS4KeXaqPzTaToQyXzm4w4yQP7jt/+zBZa6cv/iQwqQ08THuPMuQbEIBqdP7bu61wWQx0jtyfoiZU0A4zqucZcaDwI/NZIsqbgIOIJCup8hYtlbTh0vtXrIAhE72etmWxBrbDM2QCJK96Eq7a0ttw+vXgwDwX1cW4FKpw81WiMKIQiOME9nfzIE+J4McSJirw5VweGcHkufDnjO6wmMoHs/hmww7quGBiwgWffS02Oxywq3/JICO16Qb9/74b2Eh7dQdwFE87yrP0yIw+mPay+6y37y47sszJ/33EO9AMh4srLR3tx9ELCv3z7xsZtROMXZN7/+Dd7/iK1fMdvWrcoyjwXR1vGLbTRcdFhBThkA77htXpUA+RHp1GLHy1tt2wnA8wUJdrCK564YssXkOmciiLn5ivU2SFe7aretT52yxYtRlICSsoKjRItCeVdHLQOxhBvklvULqWmq7a03GiEOyZHKmA5Zi3VgMVafUdwPzOUGgGRaMayxawzwPQCLpAinAgkL8UPxylrc1UbHdIXNZcxmkhXVShd/F+tkL3tgAOtCEVl0NXV9dvml5ztVSC0AagdAfEb2LNadcsvKTEEhG2pphGEMNNfy2ht5zG57a0c7dpPKGwHQZp2NQ7YRTH3Zjjq1kSLKk9D6Z7bWk3OB9denNtCw0mc72StOUGtPnRpvaV4RVkon/9PVDZZL8LfglyDqnGVzY8y7n6wjyIRwSJAglKkRWJmp+UX19hhr7IjID55nGCB2RAQIhJ23R5+Fc38ko6RNZA0IJzRbwmMpYcc9ZO0KuIslTnF9p0VMn2WdALo/ePhpG2WNHRxHNcwNUIrlXbeeg8/5pJ33krcybwqWuLyGJPaQEIiZ2TQBnSwp4j2yTrIfBhKy3NI2Yn3UGh6cL2bNncoYl1hiBDVjyiSLJlurOreeexbldFaanWzstfohb5RBdWS/EGdHT8rqVXPsW0/n2Nw5kWTCUIunJaB+olEmIdhu2DDD8o/swVIuBaXadOoOL/vN489YPX975dXXWgjd8/kFKM49Om3J+Qto8MBiFztcBUcnEVQdyPpTkZvj7D11CI7i31LlelHjxWKXNcz6eiwvh32ZfAv2tssuu8IeeOBB23jBhTZ//gL7zW9+YxcRiq69/BX2uQsu3ETN0WafueXf7MZPfYI8ioX26JNb7cJLL7OfEzD/g3vutK9//d/s1z+4mnk9ywZaUTYAkL/+xz/Y8iXzeH5UG9QrR8kH8ye36qHHXrQHf3udjbRgN8dMHoTMf/7ZbXbpRR9wtqsj7Nve1AMdFUXONraPJp8i/raHJiVPn1AaxEII/Q5C5XWQdWGqI0B6UT0eyDtpk7OzLIqmGT9dG849vlyvGLI8ZEV7jJpW1oQbNm22Zkj2Q8exs5ucTt7TPMazkD0/32WBjaLqefWVbfaTe76LqriYPbAPhU+cjbJWDEEQRXLm8UZFWEl6fR/3sVQyym8bQaY0JlUBde/Hr06x+x+rcqHjIu8S2Os8UfJ+4XIkTnzc+zwKMuqAQdbWQc4nUn1MEAlSBSlnElKc/V/qkhDW3j7qVK3TaiTqoClF+VMx7NVJCclWSGaUFwSmgtCVedSIbW4o5w/VtlWozWV7JnJBxHwv59IpKEJFgFRhryrFqfZ/EWE6MyjEvZd1SnuOVB86MzjVlVMd0tgju0TOpnqNUrGLAPHUez6t9lCDnu5ZNfzpLCwVq+phNXNoLuqsrQ9v5QpxfRI5P53IxzmA16caT6RPPASWcmz6qYNqKqpQ/lNP0czB6mcnsT4bQYkiFY3UtgGQm23N/Xbnt39sddVd/AZWYUGcv1mDnC2XezZp0/+WAHEv9PTHOQXIX9UH/4R/viMAf44A+SeM8v/8EO9q/CWtfI8fE4//3v/+PT7tuT/7/8kInF0A/hwB8k7T4OyO/zs9+9n++ZkD7f9M8p7993921763r9//XX3y54aOibHm1dw2nn3zPlfwFPz8fFv81WPOZiaJoDvZbqhrN4dOoBzk3iewIggKj0fiC3AFmCCLK9lMBQI21hPwfcbOSo8qn1cREQIzJfH15DEF7PZhXyByQn/b+sgGy/zcIQdIT6ZTSB/y4R2EVJEvf/VDayz7MwedPNh1xij8HITB2WtRFKrYVbaBHlf2GwrHPVMwZiAFFiGj51IxrIDJQOyoBAjptUVje9IPOCLwROF2/X2ERlJQnukYqquvtvXrVqEewUIFYPNkUT4+/8mAjp42G7BVhecb2AyVAMzOxQ5GAXtSbrQ01rl8CikU/HnPkwCy4rCiCaSYFfA4BGinbiP58L725ht2x6cnu/f91V+XurBvBZ57oTzxoWM3O2MyQGe3jQPSh9KtPhWgvZICPAlVQhMdXhqTGiTaGo/1dOP3M46+FM6ysJH3fy/gtDIY9ryxHVVHNB10yYCZnZAFvRZFB30HjzFGYdxB96/C2U9gfRKPP25PP7JtbCMSKKqlSNmL4mXJ0vk2axoB1U3VHGrwHMdPQt7wAZBh/QCIF/7sanvsQ/cDImcARva4Q0iPLA04nHTxWH6A2IkA2AImPRgXqUEUlOsjGzHUAMpcGeeAvvmG2VZzZBBAZWL8vAD5+gAg+yACmiBrOiBAgsPIKeE9i/hSlodUOFK+RAPu9+K9raDDQK5lN91PNYDuGRkctnnfUin08px9zIV9Bw5g40ZHNsoNH07d6t7qYG4KPNehR+qU5LQ0QCFAGIXvotRQTkN4dBhe60lOVVTL2Eu9JG97PwgQWQxoDpXzf4HsAkp1nRWMXsP9oYDEdqw1pBRxJAcHUs1PhfoK1GsCiJTPvYhFfT3AwbENEkUqqky89HUvdQKUtkEsjULeKTQ9inksRYTyCW64JNLePDZhSSVf8ob6Gu6dEVuDfdDrr71is/CtjuAeUHB3HCDbKGQO0AgqpRFHWARjJxQWOgkrnm4OzspjwUYAUF2d8AI1BaT6+4/asqUL3GFQS1kjh1V1ljtiiS64KRl0z3JI0j0rUkdE4UToI/OL4E1Ohy7YPJzDppRhCl08o3DR+xRoqUd2GTFOtRHEvU23MxZSIpGmc3ivQnkl67h5AA8OSEdRI4uyJIgeZWDoOihMW/ZZ6k5XB7hIzn4K1ybIoyiUEs10yXUzjrpvh5mns7H707XQPfUBQIoXsP175o9/BBSADGS9eO57G+yVssmWRYjoJMbwySced9f96ae32soVyy2L1/XC88/ZVVdcaocIAA0ChF84bxYkKJ2K6voFyN/++mt2wQbyL/YftoULl7MOBQGqtVl+0SlyKbCdQJ0TEROG5cJuu+rD19h3f3AP3tQzOch72M//82Er3P8Ve6kgBRCqzzLwrX/yoV9aelykXX3ZFmsDlFYIvTojFYit962DtIhPqdgCWFdGuJY9HJAFGoTQQtur0QjaAAAgAElEQVQAkCcrP3XZi3Acp8NV+UYKL/XnPhBJHBIQAskwZvv3HnDXroWfxQAIySbsBB2r6ayzhWSQTAU0jEGZcBg/dNmXLYcQUQdpNAD73n176dRdO2HVpIB15nAD+Q2yqAvAikIAxACfNY5ok683YwZp0cG9umHDWogM1jsAHg9UJtHhgS5IXEDCMF40EXSv9gEWHj58zGX16F4YgFlSB6gye6LpvB+AkKgA1FCnqnKf4gFAqlA73Pn9e23NhVuw6YNMY6EKgJhTGHoRc6geO0bNqUaeK4XuSgHwPqylr9y5yDbclefuRYEBmi/e8tLXfqeQVq57EMRiOOMdBxAeALkXKeKQ11OLBUhuYRm4BARfRzN5H/H8DagDBLnW9hZUlOl0CWv9nA6R6vY51GZ7UW4FAbxdtmWzU1yNggaGoPzQPlMN8ZZGh65HZKe1FU2MRyegdC97qIJRvRnHNsDYEQCpKO47fzq/GWS6RVtdB3MR13A6VnZ5EH2TUY/lkOvgBbLpC1gylXu5BaBKHbP79x5CuZBth4qrAX3nYYdSah/52EexEMm3i78yx3b9qoQsJTUBtKHIqOC+9eN1TWFed9i6qzNt90sKVm8FeE+EmJZFWiCg9hLLL6SDGABS3cTbXnwJwmvMPnz11bZn3x5nmynAK47XKaK/EmIIw0w7iRoknLEdVd4QpIgUVM5XHlJWTRALFy911iPgTc4mqw3grpO9V6RgAGutLARVJ3zjukj76q+qHZDk8sUkEXXUjuM2/nRMffvXyonS88piyBvSXvWRVGwCi3T/eHCfiwTzZi7Qm+uuPZfAqUOSIIVi2ag8mY/eALJav9vout0PkRDB2nshijGPaPKU6ir5fV9rhszoBqj89c8etdnp8faxj3/UhluwT2NOddHd+ybk6exp5IsxdlIpdDOPy5oIiK5ssr1HR/GwjyHLKZZ1oMfOW5RtFfxNQGSaAxgZLUgqgFHZj7KHPPbcC/aLXzxgd37j63b3fR+ynN0ekJhHySVKIzjdbOkS/LW6CKeuQbUHQP7MS3nUg+X2wQ9u4jkgqE7W2X3/+aD1MW4//P5XLD4EQHdBrHX+4lXrb2i38pMQxM3Dtjg72QGWR4uqrYNxqxz1w2YJAG92EjkzNZYG1nn3lz5mwTQ15Lzxik2GLPIm/dov3MeOlzawfntaaNwUe/m1Yqf2vHhdps3NjMZWcJ/1sBWtXJzKHjti5YT95FV12xCKEiKMFHHlMmI6wAWDwgMgysLo7qcuIDA6IZ7mDGQ6O14nswCvpo9c/WE7zjrm50suAvVNA2OrPBxlw0mp16Yag5pJNmsCHaUGDGWQghR0j4XVuNLclYMEGBpAXeWJSmmYdUdZLzGBkax35KQBYh6D6O4gO+TA0Tbbd8zsR1+6jIYIL/vt77faIAoHmtFtSRoZYdRPOyGImsBBwWldM04cJNHUxDDC1KlVxmlMQnUSwP7syV6s7IjuHsgV5piyG4a45yOxIGptrbdQX/ZwqZJGsGnj9bPNklFDngCqHi8I4bruMTuRU2OJgRGohmKsh3vrtepG++mbJ62fAU9jvnRzT4cRLt/XPW4zJ9Mwxdj5U6/GoKYJlgKKjBEv6jkfXo8PitmashG76uJsO3C8wF7Lp5aHtMqePYXrAWHbXWPXrFtqUWTbDKFMbkQhBFdCIxLWmSEpdvujuRaUwnpKzeeD/VlTRyX1wLh94ArZGw6x1y1kPewimyvYSiA4FpFd4okqamTAz+65935I7WCyttY5q59IlA2B8dzrkFAnAO43bdlib77+uq1eu9a6UbGGcN8OsUZpH43nTFDLHiFVVCcNN7JJUud9CunuspbsgYA4fPiEPfPci/YYFlhPP/sM2VYr2Rsn2b99/ct2193ftaKTp5jTR1HLJUHWTLfv/ugee+6R6//ilHvfr/fazR/9iPVDlui61JRi9UqdEkttqvn6/EuvWypKnN88/Lj9Zutnbbgc9S7KpcEOyIDBcSxwj6KoWsK1x3a2qc5G2Ve0B/WyLjazx+bknWLC0PTAoHpia6g8nFoILDU6TSEjrp46CSrBhaCLI5vEmhAcrIY0iC1qSNW+s+bNRw0RT44Xk5R9Vw04shWUBez+Q4csHQLkkd89Yv/6pS+gomgmhyIZgL0By89olKP5tnrFCsiuZkcOtHX3o9Rt5sygcweqfFbJKAK6P7glzJ54ERXZ4YNOcbN81SrWR7KuuG9OYMHoj9LqOzel2a0P17mwdilIZY0aSA2tfVLkgmymHBGi9ZmxVKOMOzOyj4hEUEOcVmq3V/O74y6DDKKQWlp/o1w/qZuVTdhHva/mJX2t1jTd68rt82KQ1Gwg1Yn2Gp1D3W4gVwIeW/WLgtFVA3lQx+sxVX968m9/zhl9vJ9Qzhw6m6o2DqMhQHXvIGdHnQlkdaumJdnyVnMWnj59ulP46RyQGI8CH4KxubHW1W0pnEFluakzuBqYgqiV9+3ex1wnA42Mk/YWamDIbDXcnCwudS4HEVzfIRoFgvxRdjf223e+9ROaXvpoztNZjzHkPYr3mHg3EwTIBGRx+l+n8zfdd06TIf9M0OSdOuQdcfR3Pt7+Wv7m9Tnc5+8DMO/0/GcdononBcL/4+D5+z3+b58/Z17LX76mfwTAk4JkQkn1Xj/e7/F5r6/73N+9uxH4Z66lf/uM5wiQszu+7+4a/2O/9fcUau/8yG/rX3jnX/6n/8aZde+9r3//2EuSGEPP/ecx9Mj+9AXj6pKRHZB+UPDz5bbim/kuQE7WHJNQN8h7e+vWp/C8zaN7Lo6CK8IVilJr+FAYyq5HJIYeXB3UZ8AhdfVrvVdxqXByERbDFMFnCJAEbDCOfxcv35v2On9wFak1dIAO0tGiYrD+dxtsyo17XMGqf2vx7wYE03MIJNbvO3KFnzt7LFf4jrvueHn56t/y9NffTnTsckDDX38MGxxPAIZeSA/52MaQB9JBJ77ALBWeiYR0nyJcNp6DcRyesAkUnk0QG41I5D0B2KKRtG/cuBEQr8FewidbQbzq4pU3vSePHQCgkoZdgnI4lAUggCmVon0Pdh+1tS22as16OrLMLl/aajd8a59lz8p2PtyeEACU4xaLVUVcOD7udO0mojZQ91oe3fIXXnSxAz76FSbP5VLxXcVBQLLqaQBm8s5XW/mQFB8AjVKhKJdhL0RLOt24USgP+jnIqyOLMt6FhiukvYdOxW4OJrINqOczJX2a68ySp67UFwodXnH+Eg74HjbQLo/fAewzZNGjziZsRjgQrfv+5bbtpkecAkPjrgJfQNwAjzPCwdqHrqlgunNldaQjg/yFPTiojQDmeAAYDgEExpJNseziZGvOx05GBzLZIsnHnudXrkkrBX0rXsa+gWEc5OhU5FqHMkclbw+k+zGGcRuT1Q2HMD/Gvpdr2s/hddrULEBxAah0iPGYUsQooLALwsObju9gOjybsMzq533INikQ4DOE+T2JOVTDQVLAmbodAyG1EiajtuA1C6SUIklhmimAwWOMezl2GbX8vogZ9WxJHu8r4oC5PwCom841emvPfmetNaGe6ne3orrLz8jdvTiUaV6rq1pzWV/rZ5rPIvl6AT9FDvQDTpdwWBaIHAmAJTJFNlG3XJNkrx8KwG8ZcIVxCANFSWEu9gLIhDC3g9XxCKgRyLX0Jhugiy7bGDr1OpnbYXTjjwEwtaPSaO8cQGExQLce2Tlcb1nNhUcG0m0eD5ja7UjDQQ6gowAs3rzmA/sO8PgCgkLd+xEAL2KnE6BI+UCao+UAmMEAKL4QVhEc/CIgwXSc6eb6dkKYufwguuXk+RwEAKLOwJAIVCScQAux3NJRLBs1QT52T85/GcBTNgQj6lpjHZoEwZUIuSEYcz8El8ZYJIzUDup6zgGQCExKt15eS2F+ASGQ0YBMECTcD1MzpziCTECqOgxruLffgvjzF2HEeGsu3P2ReKsZWmZVAP4FdD/qmuwD3F9Pvoqyi16DNPnARRdiGfiqrV5+HuAn3bDYuPgzl9tbmlz2Q8mpkwRyptucpSutrqLBEgBG9mPDVA4pdpB7/PpPfhS7lgqnDDtGsPOsOYvIW7jSbvj4p+jA7LCjz37CjnYsQI3ykGWnJdqG8xdyz/fajldfhDBEbYHFgwDRcU7hIpicAk1SE96TCI9ogI8JdZ78nBVQ24+dTjl/E+F+LhWCCKFgruUA968f66QOnUXY9SmgdISvV6xe4+z71E2v3JqCwiK7+ZZbbPeevcyZbptLWHYEj/fiKy9BKIdBRoTxvTlOLScfeK3Fjay7fqhRglEaCagWCVILMOuydFCwddGxqWDpTYDCo+SdeAOsac3yZE2UXdQQ5PUQxMwA4GJtLUAxwEII963uC3Vlhsn6UOsDHZ8iKJohMvQeld2iOXOi8CRE02HrBMhateEiqybct4zHGWQu9wIQyFZtnLlYCnESIluJ1mYLZq159huzHAGiF+G2Uf5/Ziy9WL/TCVvtBPxRLlFaQhy2gQnY42BZx/q1Y+ceSDjAQd5jV0cTOU/R3IsQamGMA935u9/cCQmRyveTAfzYY3kP+Sgq9uzdRVbMPNuy6QLzYZ8YQ0XHRsp1pVsVIkIKCd/JZDxVBTirmz4IDhcw79RHEE68FoXcK9MpiPViFHKkAXsx7d+DfE6BfOmBDPTgQvRzvwbLQop7RMqFarqkJb0rpvkhABCyAmulsoZOW4Vt1TjzK4jr++aenfadx2+wU6/RhQ64vB8CUMTFVObirM1x9vJjZSi/upzSbggVwwBr2LJl53ONIggL3gO5O5X7OYDsmDK6xkvt4ku2WDXkcjfqmGLuNZFpqhkEBA35JqI6KaRDOsLNpzpUfH6s/SJL1OCQxFiMsedUsU8mJU92xHcLgG0DyLHUef0KzdW6Cul7x8fi7daH6pwVoD4EpDnmg/+c0cFpEuS02MP9jhtT1gitLRMe7ZBg+jf3maJBBtlbtOaqDpAaRFlVmheBXN901RN+7PHcizBtXMdRe+6PL7u1cc5cmiqS6Or3wi8e4Fh5Xt289r6OQazy9rGXiSTL4DPBQshxCKTbu7yAjAzmpNRPxeX11EaAXlhb7s8rsaIKs5mzQqk9kpxyY9WSWWQD1diBYlm/ldkFaxdZ3OREe+1Yrl1y/Sfs2/fcZ0tR/IZ6DNpnvrjIXn2m0TZccok998yzNj0j0TInAXy2QfD3d7CnetnDTxxhLIJs0wXzXbNCTm6ZPfTkNuuD4Lnm+g/YlZtmWkPuIUvcstha7nzW2lF8gPXbGLXGGCqeQsiJDgjVOuLicxpRs/HeO2hyaCcL5fF7v2yjZSVWc/QgWQSzIYRKLa/ylI2wzzcN8IlN0659LXTxB9vG1bMtPmDA6nKOWhSXMYm9sKWduojsouKGXuuHvJmUEI49HllhbOItgOcRZFR00ViyBlJ2kPWkta0BINIXEifP2eR88fM3WT4EezB7WTXgfx+gcSd1kwDy2ORJbv6K7NLaKsJYRKQva7w/a9Q4j+fNeuWjvYx1TiHwBH7xNTkBkC/BwQmsD53YO3VbO6q/8fRoO3aq1goOo+pYiqKyN8T+uGO3eUMEpU8OsOQgyAXWi2OlncajkdugLvcJ5UtmYqTFk2HiN0rm2wj2hYJq4VMpp9za5K2sNd7zGPZwyt3qQJUbwt9yuzB/I113vfmwbjLn4vH8CiLXoQpb1ObaHltErktYdKKVUXs+WVxmP9xd7jI/YriGkXymQEyN9rUztxDN6V5hSlMm0/hDUxLqt+jQIOtkjU8IxxqOenBeVqrlkfn0HO+Tp3bZDP0Qv239bXb1BYstubnKQkZ6bG8eQC4/HxuGCPSOtnterrahUL1eFOo0ZM3OCLStz+yzT352JftysAtM1z2YkoJaw6PXlrDP1BOYHhYQb09vfYZ7nWaBzBmsI63kf2DlFjqMMugYRP0xiNJFqGymMo9SrYexGWSdlKK4KO8Eish2iA4FqE+jFmizl1/fZTNmz+Rs02ubPnqDtRRV2s9/+TANMm32yU/fTIMIodrVpbZxyzq79/577JbPf9befOst1h4slApKaSjLtC9+ItU++13sDWdOtfrKYgiPAbts40qbmhxHwxNnFYgJD0jMF55/xS697hPWzn50kjFTLXQPdl2/fe5fbbwOe1DUFiOQH1Ls5KPgSGO/CGUMxlFBj0EcerEutqKi66HZpqgEGyzl9ZEV5MXAegSRu4Oyr4X6dSP397CaI9h/evu7sTacjAKmmGy3FKf01TlJytns2XOchayI5NSUdBSMu2g8inLh8i+jdmmldkuicWeANUvnogoI7hYUwVNp2lEukvKtqlHyyfIqFOXsceoaH8K44+KTeV7lU3nbpRv97Na799F4hKoU4nwazTpSHTbQ9NSNHZoUiXnUGU/+cK1bh29DCTsg1QVriBoeXOMD/5bKT5mUE4oQmu+0nIsMkS2z6nKR3M5CeeIeGVNIOb+k7+v/yvZSXaO6W2SGVNlnurYdFcC9pJ/rsUVuiFzRYznq3J3rIUGkMObR1Qyl5xhWpgcfXuy9HtyPImJU++vcKqW39jW9mkmMqULbS2m2kG1sEPtZLgocKa392T8aacqbPS0DhU3JhAUr58pc8rKWLV3iLI7LWNdrOOe0s28MoYwd5jMhPpUa4iTjxBmJx+vua8MlIR5FTqI4WmqKa8ikSmevI8Sdl+HFtfBwb2SCAHFVzmniwI3Z+06A/H3w5O8SILp+79C9/34DzO9KgeBm0/+bH+/3+L8zAfKPjLu7gdwa8V4/3u/xea+v+9zfvbsROLsA/TkC5OyO77u7xv/Yb03g9O/14/19//8Y+fte3/Pb/26CAPorAkTfmCBBAKcAVyof2mjLb8unqMNfGBBmOR3OD//XQ66bPoQOcRVT6jpRh7osSYMocFXQOZ9STmcqAFVnKPtAwQTqkNHAn7HF6gKYFtgZSfd1/j1zbfq/HKbYC3J2B+10uuhnzU9scuSHkzUDRIn00OLfRdeXftcRLfxM8l8Vt2cC4wRMCDxWZ76AWBWZ+p6IEE9ZVHBIDQV8lR16HwSIQpSDAOdbKPT1uMpcmDdvtuueb2yoATyOs5kzpjvv9hoK+yHIlS5e4+w5c93j5tAtJksrETgdKFDiKVxDUQr0AuIp+DYU0DkGAknZCEePHse7tdXWrd9oVyzvsi/dm48FBmG1gFrT5Nff3sIYdAOCxVoqio1QDpKJAD3ydT4E0Lp88WLXHdZQVcMBJdaBRLWAlsG8ftkxZc2c5YDOEUAY2XYJeBXBsR87pLkc3uQ8O6bCmDGTUiJQXvaOAOlxIJEnnv+lFNChdP7pcKzDQz82NNUApIsWzLFEDkVD3Xi9c30asZaKVLcxXvEiQFZ9Z4vt+8ZLdKy2OSukQeaAwsblqe/B4cWL7qRxuq68sOQZ4kAwSaGwHLzGlP8AQCQ/dREgizbFWW8Z9jtc5zE60GQbMcxrkD67swNVQ5NAWEBSkSscPvy5lgEC9unAjOLxIule6+UwK6/tYa7vEN2TUQDCIkC8eT8hsg3mMQW46YA1JvspXls13bb62hfgNxhgLgSyxpfHrQUIl12WDlayR4vANqQNRZDAQ1nfpKCqEdAv9ZEAXHV+SfnRiCd+vNQcfD2JzvM25k2HxhmSQgHbAoF1cJsECK/5rrmcCUBXgv90H/dVF2OnOXxmHutg1gSIGwoII7u3Zg6TvZBQfQDBAXQPy19YnsifupJO6t1eziKnmsyEJLqyFb6svBh1qEehxBExF0aX6MnCHMtMJbcBoEQBlCCnAOIQEt2A5QKEsTXzRNYfwL3eRed59oxMQDoIDjoQG7AJCgdwllVTDUHjgXTL1vP+fTmQunsdIklZIjqU6t5SJ10j92UkJIPAUSmiErBukf1WFwqfBogjEZfKVYkEhA/knpKtgHJSpNLReOoeDmdu6vdEgKgLUOSELG78IIAGAGzVWZ4GUBiHjd4uAAiRQlMAOep4/KomQt/pOoyHgKiDcNB9q4O61hfZhEl9o2yXffv3A95Ow5KlHIVJC52cxSgx0m3urJn2uYv8rW74PLvtm7e7YHl1ghcXFmLttMmefOxR27RxPbZEBXbBmpWorbA5g8gMAVQROCqFlnKHtj71tJ23fJUtIuC2BtuZXagrNmy+CIuMp2w/nccr1qyFFPTDTqjIHrhj4sD/2M5gQonpNv3eSnulKBY7oUft+9+4lS7xEnv1j8/YpvVryCJKtF7mTSfKJ1mORTP+YVK9sSYof0ggRDhWcFozNX+l8pN1TxkH7il0cTYwJhqLIX4eAQDfD0EoZY9O910A4+qm9+dayJpCR2PZWOSJSIJ4Xblqte3etw+sr8s+jPVXA2TwGxCvQRzUz8fGSYqMYuya0skIUuZSBfZkmreyWpPKRyCI7OA6GaMBSJkO1ieB3BsvvtDaWIsjsePQfe0NgSlCWx2l6lgWQKJ9KTom3in6unnNzm4OMEH3lAhtHfx7WUNchyVrj9bOAdal3z/9vMsBmQ8ZFYj64xhAwTjzuB+2b5B1tgOCrw0i94zPtzdgRR9r9au3zbZN3yueAD6cHSN9rLJAEuAt5R//j0CxMaEA8XBZRVJZ7dl3yIHUnrLOI7A3G0XdFEDokEAschjzg3v30eEZiWJrDQouAHDm+VGC0IuK8+2zt3waJSHALUR8BECwspxEEDczr+PmBFvea+UQ6QCorAkiDKVg6wLhGGcdFQDfzd6SgAVfAGuc1kXZq+geCJbiirU6HmCqn7kTzGtTHsiI1iDu2zZsEUWstaICa8Xy8EQlFobpWVbNv9dtupDxGLGHH3vSLr9yo11z61Lrzguyg4f2OfWOMne23LTEDrzS5nITorgmNdWnsPCIQ/2x1IFWr7z6OsqheO6vTOZON1kxuSjsUrm/FSrrZa++9hrWMheRpYBFHfdxGXZwJaWnaE4gsB17sU72WafAYE3LxMIumflVVV1rR9hrQyC2RdIHkytQQWNFMurGQfYMhdaqu/du1Je3/a6JpXOieeK/JUDeRoKoThLgNZFlw3VUJzFzQASYIxt5vaNSX8rRRQQIe42aIWSjGYnibSoh8kGoMfS9jhZ86Bvb7VlsbFatZC1YOJt6CcuUbnKTQgDF2E9kY9LXPkDjRQsWUqfYt0YAmFHWQJxNY94MsL6MQqxVsrdVoCRDA2C1APyHC9vI8pI1I3lQ0VggIhdYsSAbgLbBXj5UznXstyCA7w0XXWAv7D1oN3/tVvvhfz5gu3fth7y6ze659Tn7xI03Yf0UbgeP5/La/cngSbS2vANkfHTw2gftPx983Zadt8bmTI9BSTjAmplv23bkmB+qpuBJ/vbju//FBqtLLGAhnvg/3Y6VJfOB+XqAjAb1BAwC3g4EkI00GmAnuIcPlfOa+f6qBfH2+auvMJ+GahthrgcxtnUijvlaBEAP3f3FVb2mxvY5s2hEWTPH4gK578sgW1C1DnVBdrYOWRXWfSVNWAJx/eaflwnhXartzeo62ftiglHM9EAqX8nFG0WhthO1K+HxNAQ01Vfa52/5DOsdNSrkajHKlVqUCQFY5cTIXpKsjzGaNUSZ+aq21Eooe0oK4QAuvIjGAO43P4Gg1EKDNFqMYvXjR93lyxoXhoXsMPdRMQD6ILVKpc+Q5eA054tMaMzI02v2sqPkRoyj/sic4mXRvL4F0zMhzlutqrHTSsmEgsvgunrbZIicyABIOBoSvIZpduF5FbWsMHm2Q4ezAHvTIIIyloaRIYibiCDmKATvOESZ9vxxP9Sj/G0c81/E5ygqgYGeUcuOzrAB7E3fRJX2x7Jae7qk1zyDMMvpHbOMKB9XC/p7Aezy3P68xl6sxaJQpaSlkCfAmjMZNqQ0r8yyUgMIRI+BuIVox8rrzSIIWa5JXHSIlUOCxaSiLspKIZNkxAJQW3dD7uUUEZCN0iWAGvFJsnE8ycUmgtB9fODCFJpnoi173hTyOJrt6LEyyHMslqK9sKXaQBMM+y3E+kvPv8EaEY96p8LlYuXm1qBgm2EDWIDt2rcLZW6iswmcM3euLV62lCwtAsJpNmooO0UAOdZR1GoRUbE2ecoMap9hyHKUHKw5sUnYJDInFy5bi93Tz6i/yIVg3bzr+9+zb991u33xq5+zx5961KZnT7W1i5Wn8JcfD706ytrYYsnck12oqbNSYy07XcpyGl1coLmfvfz0H6m15rGXYTUHAZKYMtleQj16+4+vsPGmMBturaNWRSlOvV6PqnCMfS+MtcePcQggB6afZotWzgXD5LVUYTnVjOypGWLLg8ahfjqvutn7WtnbhmkaWUPdEsa+4i0JtSfqA3J24uKjHHE+xFpWxeMsWbYMpVQntRd2kDQKhVMfqyYSYd3LZFNu29r16+yNHTsA62fTbNDkmuJkzxqubEcaXJRvpVp6gP1yENLBA4VCEGRMK3kv110ZY3f9NJdmCOoB7LtSUISr8eQQipMKcpD8/VH5c03VYJSURr1NTfH1D8GS/TcfX34Q+ywOLuI5HFFxmqxQs5iIiDGt9dyzzpnAWVCxfwvjdydj9n32pD+bQE3s745IEUEiuy4ATKlGztgwu8dQDXCaUNGeJbtcPZccEPRvNQC6TEx+yQcS5AwIP2ELPUE2KOBctYoU0TrbShEii0ydK6aQSaQaI4R93wPyqx7btyzqU9XzVeQxrlm5kka9GNtDBpOIO3+ITJEfymkZh2zevn0n6imdhWnWwC4vhvpndNiPpgdWnEkZdv01N7F30ShCDsgo9mQTBMjbVSATmIHG6BwB8s+AYf7nxzhHgLx3cO+fcWXOESD/jFE89xjvdQTOLkB9jgA5u+P7Xq/6/8nfnSNA/k9G669/928JkBsnQtDPkCAiPSTXLbx/hZ1/e57zUZ2OR6wssEYonMdJIe/lYB5IJ7mzWAF4DeXgKQJE//ZT8Qbg5kgJdUkCFjiJsENbPL0AACAASURBVLq0eXaRJVKLSCEgskTdbcX3L7aZnz/qgGApRCp+S/DrJ3e7n48CnIrcUBe8swShUHe2I667G6kv/1fRoL/Vp752nfX8X7ZCb/89ASayb5pGQSnPcPmzCtSTXYbCVRXs2sNry8BLW5YwJ04c5UDg71QgMRwSUgGTTxzcD5iox5ct14QfuQIRfTk8hvC1RNUClEaxuUgE+JYqJB1AJxqrphdeeBEAxcN+/LWF9sUfYC9B51kTuRJJqCHUES+guhCf4XDAM31uWL2C8zkgN9kiowA2yltIooNbFjWhgFnFyPibAWjjAdQlyU7k/8ECPNW9JAKEolp/k5d73JYsWuQyVbBn5vUPWhMe+5F00I3zuAI6BSTGxCU5kKSLg5cfkvMYZTvQhbt39y4OtomWPTXdwmnjlC2LiBwRJgqhVTj5xrsvt9wfkBUDACpwQNe7kw79ZoAveiHNGyud8dOhgcPywFBiN4BBMO85AlshD3VPcuhacXmaDVUBGDJ+IxAgnjzX2Ok8lR46wcoq2rB1gAjj0DfMfPKWegISKQAQMYQgyKwM7LQIkfbh+ZV50sHBrY/5qsOkLMx8sODyYh75Q3QUFJ3kIERgLL8ja6oRDjcRjK8f81mg5xBzuBmrGH8OJuEQIj48hxEaOsQB35e5FyGihN/T2EuiriB7H4C7qXSvyYImETAuR169fE+HKtlopeI9LVC9EWBBBEE8QH0DIIm6zdTptW//QUeMyK83FIDeqUNETvBena0TBJIOdcrIkOdwFSSFyDw9vubBdRcF2kPPE0IMgZZPYHcC3eezZmYxDvjFQxaoW1DXfpDuzdLiPDsfazM/hfhCNPQTOAuUx/UcpYO6yfkkSw0To9cIUbBu/QrILcId8fr25bnLID4modCQXdIYqKtUBwOAq7qXdI+L3NE9over0Ejln2Qi6W8DHNWSk0SHfBQ5B7IkU5C6Dnw9AHrJkBHq4q8m2FrKGVkbhdPpLHVAWUW9swU4jD2LgtB1KBOplAJBIVWCcgVkbfaha67B7zqHx+u36VnZ9jo2cOOQegV0QSenZ7r1Rx+t3B+CsJWFoPs/i5ydXYQwa71Zz6F+xxtvMMZ4KrNW9HIvPPWji+yu/6rkWs11r/cwuQwzs2fQnUc+AbYfU1g7grhGwbTZ9vA+/QA1Y3iPM2dkEUqJN3xnn7MM2/rMH5hjQXbFhz4MONxFaOaws4d46g/biF0IdsBVFMDwD78y2x54YdQ+fZGXfe6HOXbfl+fYj56osUUzp1k/9i11pYW2ggygDOZcE13TEajTKgEKWrBtESEShfpCIJ18sJX54AVBJWsFHYZ1aOaiAS5VYcekjkBsW7hevdy3cdwHsjmro5O+mw7mKMCPOnzFB+isbAMgX7/hAvaEXDtVUubGV0oQeYW3Q25sufQSyzmRg+Kn3JGa2bNmOFuHurpalzkigq8SEjeKUE75rCu4WZ7ZypsRADBEZ/AIXdSDKFs2rF/tOq6VKdHC44Xw9/1cuzYIW5Fd7SgLBFTGYPFSBcgtBYgsD6UAkQWUnleAtfYEWVaoo1OkWgjjtPOtfY6AkvVfdEKqhROG3sh6NYptRC/rZDMg2Cj7i2zxZJEn4nZcHf+M5Uu3TrPN36MrXUAHeIEva60ydWTbJ/VaLORHPICaCFzZzimP6dU3dtqYfwTXFmtEgLrlyxZCkvvi2Y0llAvQRikHSJoGUN+MYqGC7I82QO4aApW/8tUvse53WgX5J1KWRKJkDARc0d4QnD5mua+W20zmZCdrnfaYYPaTJu5ZLyxoQiE/O9uaUBZGgY4yswTkAE51ca2U/6Iu0mzIhWDZ+HFP90NExbM2RbCvKVy9BeCqmWtfRS7AENYZhwuabPOlF9ixggJLUhdq4QmISH+Iio228roU68zzt1/95pf2pXvIzvnFAQDG5VaN7UkAAM4A685sFI9qPtC6tRtVpK77pZd/kH2nl6yfEqtgfk6ikSCTfXr7jjdoNpjjLMxWYYuy5yh5GcyjGJSpzSIvGe8g3p8I3izuMTUxHCcnK5e9kR5cyJbJLhRbOTMTtnpjdPRPEM5335xudzzW4sAwgVSuCuLrM30qUn6owePPTSOnyS5nfTURUCvfdn16q/mDuRHEXjTG3PVwCgFZAWK7ArgZGx1lU1MTLUC5H4x9yalK2/UmiiBQ+Rs+8hEAQ1SujOFYF3lWPSgxUcvRLkCHPXlrBBmfOFIA8IWtDVaK2dOSXQ7RKLVZPWNVVdNgOOJQG4XaoSIyusiKmDk/luwJFC/YVs3m97NSo62hrdd+s+0g1yyLwO8iy5o1zY6UlNv1N99i9/78AauADNy+5zYb75xij/3qIVuGUrUFBWUcKiX/sU6bRNB1Z8UJLDRH7Je/fMmuuuxDFu7bSzNFh+3ak4v9Yq2FsDYXQnz8/L5byQBKsv6duy3w4sk2/tBOSPMSq2P9lSCtvYd1CDURBobWT0bXc7uxaEH18PUvXGCL0gjrBQH3Yj3KP5LD9WJ/BdCrbKKuhFSqbzXIAKybyADZcuEiWzYryUYbCsxTqlPC1ts6x6ystddOVFGnwN9uuWImBEgJhCbEPoD1IBdU4odP3XQjAGwjytw3URDEAgaGsRe121osI6NozqkoqwAEHrMdb77FGjfT2WbFYSk2qDwl9jNaubE4RNHDnJHFWSC16QAqAl+uuSf72AB7/AD3zXgn2UtML/28BXIhgsBr/wGIMebj65Un7TgxNJGogwpOQQxXs4YyD30R87LsWBhPs+m8RPPuDYKMqbJK7P6IKyJnhvosHKscTx6YZHlv6kTt49p32snxiIxkzaP5g9LWkdA93G9ae9Uk0oy9ZncX1ogQGj4oSEhxs3jeZxjrTzB7ti8B2+HeEZZf22r/dfSkHUXEksf8Ysu3JMY/AbWMrDOVneIL+RHF62iljmVZtIy0JFiXAadgrmf8FmUl2BRsoToB+2tpqijnutc0DqJsDube77G1m1mjeQ+zIqPZnzrMWOdHCGM/fqDEWtgqu7gn+nhd2w92WTIEy8ypXrZ+0zrC2NutFeXTtpfzsWjKgMSGHC07QYZRul108RbmWb0lkHV2Mn+vu7dbyR95E4JPamsRWbv37XeKsLSMdBTCme4eHWX/7qFO0rooq6Stf3ge0mS2ffDqG1CrYJn37dux/fsQ+9wwlo+z7NAhMsdqGl0eUTK2T2Mot2bNy3Kk2sLsQfvWva9bAvuKficjfbpNmTbDQshU+dnP7rWf3PEde+TR+y3cb9wuwmq3j705ilqqsaKWeioYYifPZfLEJ6MsZ7+96uZZNtpEJsZ4B/ZWZF1RIwyhTOqHzGwk84FWIvNG1RQLMz4E8SbyuhcbtAYGsYn514Y33Qj1ei11atbcebYfYnOEvT4e9d+yNatofCrh+nra5s3rnGXiIETKCPtwO/fgyjVrnJ2tcgtz2fMF8KtGDWBfiyU7RATIW7t32xqsxPqo1V2OCnNYOXGTqYGlsFWwt2wTPdmTJ8VBpmLtJ3C+gwaqj5E39M3vH7Rrr78OBSA1Oe9FSlJZYjagsPHmdYdgRSZVcR1NaapldLbU/iF1tqywlCcmhclvvzHXreOf/YnywGjGoY4WgSFiQ9dNzVYj1DyO8J5gPibOyM5FgMfitbpkEacS4VMEiCMwJtQko05RNfG7DooQASJCRaTLaSLEKUCkHHEbycTja49R9uQo95kUujo3StUoKyspP5T3of1MtdlqrkcT9fAeGngWcG4TGaLGjSXkchaz13bSCLIE9dJR7MJmz8imxo+19LTJTtXcyJglktnVRLOPNLNSF7ei6h8fo56khu7pbuMMTs3ljwKMWeM5FmL/8tmvcWAj66RrmLkH88o5SCTIhAJkAhtw+IC+o9zB06jC2cgA+WvA4q//LXvdv/dxTgHyTiP4f/fP32+Fw//tBMg7Xb33e/ze6fWd+/nfH4GzC9CfI0DO7vj+b8zucwTIPzLKf0OAzIAAmQj0VLFGvyTgXTvdoRGAdrn3LrWZX9rnwo8VUt7V2UPHUQuAGMGvgLP6kF2Vun3GlFDNh+teoVN7jIJPRaqC5FQguoWZZ3eByKezOdSJHAKIeYow9DlfOO6K0ha6xOsf32jTbtw7QXoAqv1JWcLj4ikz0anJh36u51MnjXzjJVtWx4xAY3XY62dnlCdhPG89wG8IheY0pNnyfVVHjrqYFWYnuycpUmRnIYB/CaBiAWREGFJ+P4At2YisPG+h7dv+It2ydLmhZtBjh9ARrU+RIApU3I6n8PXXXksnThNKEU7qFK7ePKY6zb/1GQ5HfNz+q5M8x6DLPZHvu8CRmQCYrfj4K7+jFx/1IToJLyEw2J/OQKkwpCBRt28k3XyB6q5iPGs5XHdzyJDNj8pVP8ZDB3cFv+vxx3nuRsAiAUYLCWB2BIiAHsaxkZa6cAFzshWBTGhG0SFJ+t5DxyE/8LXmoOZCtnmMSpQvAtEE5s5DBTAGuCMFSCVkiQ/qjnXf2mIvfeUP2HxhxQKy3Ss7NI0jh4AKQqnbOKj6Ed7tB9DhTvXMi0EOV95Y3IRDLkVCgPgD6A0AeC7dApgBAaLw9xHCm0WAqMtVgFJXZz+e8Ui8AWAGFIAIIO7JNfYCfPRDLeNDQOCC2dNdHsgY77WSAF51sA/ROetH4GE6wLoHXdF+jKXCceUxLOA1B0m+B3kXgwC+CuPV7PJkLPsZpwHIPKkSIlDxcIYwskNdFojLvoHMm+gEpqua+adDljq/5FHcCgmQPHkyVjsAcbrrGA/N27l0HObk5Di1QjKd9FJuKCNE8ymcA3AhocL63QjASuWK6DHdwYrbRzL9SvkCQ0j6gEbIkiAvr8ARAfq3C37kAPqZD9E5+Vo/oASKLexYFi6Yy/xrpEPVx+J5DmUI5J84gj0KgYh0XMaSNTMk9QbA7yiWZj10PJaV1ZDxQrA5YHEYQdAVdEheecUW1D8Kwe2GCPGzSgCOaA5zfsw/kR8+qD4EmsseTCSILG60sFQD/LtDIe8hisOyVAK6JxIBcmMBMtUd2A2Qq87/JvJbYjnQqWNPCieBoincJxlYVPlwTQ4cyrcZZG/s3083MuMfBpDdzxglQTIeO5FvlWSZ1EJqxkN2qSM+HXsdAfMHDx3GGqUTO4loOk9RdzEeuq5RAK21DXXYHIW6vAgFYeblnrDP3PRpyNhBqyVP5NmnnybbJAMLmXI6KTvtxf/8oG0rirNS1DqyEpoza5a9ht3TBixVOOE6wqEbL/FgVGOdWCdlYD+XCTHiAUkU6Us+AKNSUVVir2x/GYCiweKYBwsWL6c7Xe+vkLFugXyqsOkzIT/umG/3bO0jNH6+rUwqAlQ+aJHMPwFfMWEBtpbckCAAd2V6MMG4PiOMIQGjeIo7BQhr9zgHf4VrjzGXm7HZKC4uBoSeyTqhTCbCUAEbZOUiIF/ruQiPWBGBXNdqSIUaSLb5c+cDInVYpXJvOLyLHBWZMAjCJjIqTOsO81BBqrPnzsbq7S3AjQ6AoikAJQFYec1y6/PxY8e5/bXHEOALETXO/Jcaq1eqFD61ZjfQ7R2IaqYJ25yFC+dyr3GfySYPEsOHOVTL9dNhXKq3LojLAH/WaMiQGubZRPck+wT3nPYwWUw4H3Ceuw9Ssg5iaPW6DZBMgbbjte12qrSS0Nw0CNVhe+G1HRaAQiY6Oc1GAAJaAX+VYdQhshXwQnuZF0StPLtfuDXTNn/nFHMahSKAeCDAtz61/skKJ5F5Hcr61sKeI3urCMZs36Ej1ge45wOQI5uRJYvmAmC1YR+3G/sZX1sAgeEnSw/I2nKsp0a5ZzrUCs2KtG79Kve4g4xpOqrEAClO6KgfEmnI96QCGagOZI1g3dXayGtqAyjxZzEMZw8TMBvOHjUIgKoMqmEUQAN8trIvVdLJO435Hck+Vsb6MwoIFMpe5s892g4R08meCg1kbQAkhTWQdXjhBLE+1XOPBwCqyCZs1tyZrHcEXAN2rrwmbaI2qI6wRx5/whadd74jrJXVNDk51gXuNjOv2iCv8rE1qUNlcvEll9HFHQN5ke9yZERAi/hQvozIz24UaJpLpdUoMFGMifSow+YlCgI9HHWR8l3CuIdFoB4lz6QNIkukmMKHRX6IcPNl3Nu0N4msYLy//Ylk+/bvyEeRjQmvV3XGmdriTEn0dgJEvcO6/hPLOfOW9VSND5oPHswD5fwo72sY4t6bTgNfrtEYRL4vJE0Cry+Frng/shKqISrVpfvYfz1m07FnvOTSD1gPcz3ID4CMtbUWQqwasHAYQnTmlJmQfmGsQw2WjwVpH3WBwtbDIJNkV9cG6Fdc0moIRcwXC8hjJV2EKqN6WDwFhcZ8qy3NseULsiyc7KZmlH0PPH/ERkHQl8wGMCvKNSIf7Ic/u99u+tznsLD6jI1X0FnNHnYit4AsEfKz5i8FlK+0RbMzUU/2me8QiiBIume37rYLV6y1gYZiSLIOOuQLbWdeu42nTUF90WEfvGqNXb5msUXwfjzAJMefOWxNBK53cd+3tg5C6o1aYQX2mnQeJ8+aZztyIcIAVr9w03pbNAX70roK62cdryqtZU/1J9ODZgpsrZjCkMUoOSit2Gbs8ktm2iVr59lY00lrh6gegFTpIKG7pLnLjpd1owLhd66agjqXjCos82qopQoremzBwmRe4+UohfYzj+gsR6UQxfjJ/jQESy91rkuNLHXwG2+8ifoIFTBkqghdEd8DrJtqdNFaLgJEuRzu3peSAyB6kHtmABBzFCDaB5IrmAkmAn+Yx+sgiD6kHYtR1py9LdTNST42KXOR5WJz9dIb+ShdsMrKxAIKG8ooipG5CahdYmnsoIu/oqvJPBXezr4eyJroBdnGhHP2gFofAiB7uxin2Ngwp77sIHfES8oU1ABh7G2y4dH9M8S/KYlslMciEsMmY2SVgGwEmpd7CRJjPNj2ltbZj9+osmrqnkZeh5oWVmZAHgP0t7X1s79A2mp9oWu/h+YAhTQn0CREKQYhM0BY+7AtmJaCPROP2tVIjhdj4s/+z+sL9xq2Iwd7bCYOjrLkSpuUQM7KiAWyFu/ae8TqS1GK8NYSZ4VYJgT63r37AdZxsKJ8vOLq+ZB8dZBJg7Z9d7stXTnd0rLIMzp13K6++jKszIpZW5exxzSSQ8S+FAoBjELlvp/80ubPWYDFUKVNwZ5vzoIF9sTvf29r162xxcuXTSStc4830hAgxe3OXXtsz8HjqA6m2ur1m62PmrW+leYBLM8+sBn27fTH7Xfutdtv5e/f9vGjX+x2geidXdwzPoHUfQshJOfa6zvfshf++Kzd9u9fsheeedySyfzatGGNDUG6KJvJB1VjVXmd7dq9H4u2jfbzB39lH7/xRstcPGrtpaEQJlg90fjgw/rRzF4muV8tOYS+1H2DWC+mkL/iJ7UDRLjsdlvIw+kgQwzNF6Q+k5TzXTfztpc6rZF9fjHqs+OQ6kGQWDNnZ9v8BTOpawohmNVwghqU2iGLekuqRSmc2yFXpMQ9TmD8LV//GsqZGssj5yOCGlEZEyKgCyDGZUEVxn7iTw3bjFrQWQZy9vKFjGvleSnZmDfRtvq8cfvuT3JdkPsNH/8omSn7UftiF8q9M8B4DEM8eVKXRkbGOZVuUUGuUy+qfhYJEY8Frc4Zqp2l/Guk2YY/sMe/s8A+dtdJl/ckW1XVC1rl+7hXRLBonRdp4SjtPzWd/zn54oyyQ7ZYjuSQvTJ3gHLpZC+pul0fIkf0u7LDctZZrJ06+7h6Xd9ztorUDOzHyi3j3TAm1K2cR9UkpEYoESAhjIsabUYY7yTOUfp/Sckp97XGLpp9xY9rJ2VsGQpIESCnUNQu4lynRrcoMrJ0dm5iLw2gtvHnXNaF2vk4e8YYtYtIEBEgFIhM8wEapNJ5JaoN/W3L5quw3ZyGfaNaBvzYy7SqTeT4vT0LxEEvjO05AuQvbvV/6j/OKUDOKUD+kQl1jgD5R0bv/f/bswvQnyNAzu74/m/Mn3MEyD8yyn9DgMz85AQB4j5V4nGIEdgg0CqELtLD35tnq+8udRZN1diWFOQWO2/ZRLrCVSApB4PjP+APVjkAilKEqGhWUSgJsCyBHAHCqy76+RJb+nUAFoVKQzqIrFCI5EkIkCVfLXSExlt3ZFjMlS9Y09aL3PvM+tQ+ACaABn7mFCIBFJG8CwEQrgDlsZyyhMJbALBej2xs9H/9+4xNViLd0FVY2qQCwIYBrjRSlAt4k2WKilxZYuhx4gFf6wCt5mAZVVVZhs8qIaAAjjnHj1g6Xr3BnliK0OGnbih1tyuHQJ33ceSAKJtAeRrqvE4joE6fB7GFkb3PvV+eZzffsYvO4yDLzp6OrYRAjSqAjAmbrFJ8zRcAEso2qw0QWOB1QtwkSyVwWyRMNYcyAfjo/ek2xZKEYlfKAIVh1wD6ajykiJHCJho7Ew/GX0HabdgmKaw1LZUuTMBZHdY9uD7ddL57clASATLOYaWPQ7ovJ+KDR08APoU7SxmNt7zN2wCLvbjYw/1dhKnO5mqPYcfUQQjqKQ49Ebb+m5vtha89A4iW7sA+ZR2ISBK4WVFTz4EH+xkIEC+K8sFR1DuMnSeH92gsBQI4sA1jKRFCR+P8C6OsaEeLTUmDqKCLcBQCZFxBjIDO8kTvIJuisLieA1IvqhIAUMCEceaFD8/pD9jswePMnJ5hSbGTnAXZCVRL6nYKwfYpAPLFT1kygMABHChEfElBMcxB8DjAua/CngVS8NqkVBABoo4xXx7bk98XAaKcEl+IGn+BD6ct1hQEGYZHs+anAGHZZXVwsCkAZI4AoFLXuA6GUoeMcPBMhhxxhx7APuVSlJVXuHFSB1sjgd6yDvPAxz+eOaTHk3pChz0dtJTz0cVr0+N5nA5wlBJEBzIdSnXPDXONv3h9iv34kTJeF0oWZaOgXpLSoo350AGpEQNg2E8n9oI5WYA2wwApEFI8jh+B1ISyAN6rE5suPsITgZIdOH0KEuzDV11Gl7hC0wc5JJeiOEok1wVyBOVFKNdC4JaCGDUH9dqlYFFHXRGgqogcgZotynNhTAJYLxIBQhM0BwBGh+hy6+daK6tEHX4KiFTXvoBrka+JkAT9rBlFJQ1/GutTgMQzZmEdw+Fc105KngYA/iJUCYFcc1oAbe7CxeRPLHQd4Y10xbXiya3g9D6erwu7vziUDw3cI16AGh4Alpl0tDfSZb1o3jyX3fM6wcyXkb3zMzy4uxmHdq1dvKYX77nIvv177LEKC+yj138Er/w/0NG/1AGh+cy7GBRkylopAVyYmT3NkSnzZ8y2GDrv9ry5AwuseYTLk/WBp34OgME4Sb179+cRNjqd+Y2PPJ3fjYCbzzyw2j5113HbcvkmuxuLjZvpklxz3iLCdAMhXZ5x3burAG8qAIpTGKNGlFla19oZC63HkVzrYchABTFr8ZfirRg7odWrVkBU4UPPOhDCPAzieog4lZKpn45KAfGYqjl10kmyU9auXufWVM1jWV5J6ZGImiiYcf7Vr39jk+kkTU1Lc12Psg97a89uF6Kalp4K0N2KRdZKAL1OQJl6t3a2cp1SWJM6ISiDWa91j8mqqgAwpQJbh8msAeFYzqWj6PJXqCvzIoI1cwBASYd8hZ+KSGnmWnoy//WYWos1VxR4L3BBHtoCJOSxrfu1t58Q9aTJrmN+Ll2w6hCtpqu+BJuRUDqQ/7DtJbGbFhqTaBWoobpHIRO4B1yOEeCFFDvKI5GVoj5e/I9M23QHIIt81KVC4z6KpYNZFnMiyT0AzI4fgqhjXmUTEl8NGVxEpkAC6/jUzFSCdrEUIZi44MRxR0xnTSVIHiuuSZDPRw4edkRzAYDPBRdgiQagPgZ4kwJZnEaAchjkCloDlwPSzvxtYZ3IWpVgXRVBLuBVeUHDsppjXVQmgIKz/QAvxuga9mZNbMf+qg7wagAVQTxrUQwAlmyvlA8yxDhWAqqN8bUn830Sa5OIgIrqJjtaXAtiGWFdEF9+EJzHCgk/h/gIQ+2SlBoPUZnM84/bNNZhNVPksw528bj+rJPJWK6l0OkuIk4qnP2o3WoYkz4eK4LshlVr1wGAHYFkQ9XGWpaKqkuZSpGMpYiNYdbjca9QFxSrMZciSySqvpaqs4EGgoMHCdFlTeJFQJxMoss7C2Cszt3zNQB4IktlDxbAfPjatdF220M1E7UKe6SAK9UCZxQf+v9fEyDKenAqEW4mrfkiwGV/xsVyzQtqZpD9pOyQmLYu4F4ZGVrnlAfSio/70YMH7ELAzT88tdVmTJvulH8CX/tR+wx0tUL891gjYFge6odAup8nx09mXpEdwT2tfJz8/FPUYlgHLY1if2LPzql0qo+Y9EjrHodcpNs/hftnKXt1RwNg2ZwM6pYBawJg/sW2HFQdI3bZBUtt185Xraalxx576nfmF3fKXnwwzzatXmw9Iu0iYu1bP7rf4mcsNA/urfqaErv1Szea1yDXn5qg+kg5HfmR1lOeS/d6B1ZZFfZGfod1kx3hnZBMhk6nzUqJsM99+lrr3/+6BW6Z4u6ZI//+M9YYVA5tPjRH9FsdPvTJWHc2j/AYx4rspz+43qIBeQmigDCpwH4TQC8k3joA6mTHM2UyVm2E9VY2DAO81gDezbKNK2YSoF1og5ANg1hgKQOklPdVw3pTUE3TxqJIN35+vN5DWBztOVpva9dmEjq/3g4dJOcJxD6Z2s6fvTKDeq+X8e9nvolAVpNOA/tBMOuNOt613+tnw8xp1VieAkfZszWnPSHAErg/B7lG/dRMI6ylygDxZ+33BczVHlXPtRnEemZ2SCqTy9/y+iCv2HcLmobtpb108kdnWg4EWB/ZH5o/iyn5ouFIpkL0+2J71DYCoUQThi/7lWzWNL9kryfbNT/NTYUw8/uxBH679ZE9pKtrSDE+zHl13GvvhbQI0R+YtbHGeEAoZfkGWQb3zUB/ioxG3AAAIABJREFUCx36zLVBHztQ027f3cX9KUIDkgLnLTs/CxIPcqMZCze2c4cDI7pzAdoh4crgSUDhQgNOb7tlxEdYamQAioR68k+4voe6LSIljhqBvbmt0tob2PN5XZMzWT+DeE6u8e9eKWF9DLA46sXjxxps1cZ0G0VRceJEJXsC+RWH2+28lXSvYwVXCCl4kuvrBwHTCul07Uc3WywWpW+9tdNmz5yLzRVB6uP1KHHjaO6hgaEYFUoZWTT+IRCzW+08rBmlbjgFoLyMvVv7jMjoNatXTdi/0kywY/cBm71gKSq3EjuEUm7u4ll2xUXRZJfQnPDAg+z5K1BgDhHwjuUu8+fosYPUPJ22GXtAWXBuuvBimkkq7cD+I/axj99ov///2HsPMD3LOu37P733Psm0TKZmJr13QgkEYuhNQQUVRXF3Fd+1Yxddyyq7slZUREGQXkJID+k9kymZmUzvvffy/c5rEtcVV/TLsvB9b4YjR0Iy5Xnu+7qvctYnn+Escdw+/cmPQe4V2ZF9O+xjH73HRdcOQ9r24oyIInrrD8QzdnM2+cAXrnDPzaFtPRDJC2yEsvhx+joUGdmE2h/9CrFdZ20SYHwQd0QKzht2h+zrJyB62P/D6fSoAD0oxhEgHhBWTZAYtS1DNj0DhxarfCNCLW8EB++6/hrmNGMd7WT8RDjAXRFXwRDL4TwLZ3EkZtLP0cicPH/hAvaulThyK235ihWIeDpY5/EunYuSknhH55RO5gYRFXI8KBKxCnFDJ3vNadPTEGl023Ubwu3Hj9Yh6snFYRVux08dZ/+N65DXJGdgNGuxH/crJIR+DKJm1bFTC+HeTPyZupwWUgCvPbzI7bMIcrr43iJO5FL5zQN5dtMXTztxkRdnI4kCtBFypIfr/FBB+pQ4QudEzf2+isl0sVnnOkREfIjN4EPODxEgKk93PSLniBHtdaccIuy/OUtpXdB7ljNc5Pr5BAPFwkZERDtB0Pl0gkquoQgOkSAil7R/0c9upjtS3Wl6bemcq3S+qyHCNInz4KubX+E+zCRuOZY9XDdO6gQngtC+TWffWsj+hQsWuzNOIOea4uIzU3terk0817hXfVzT0hG/8L5HfOkxzLCbrr+DPSB9bMMqauJa6VT/X7pAdIp/cwJE1/RCPt4MoLroAPnrDpgLufbvhK99uwH8d7oD5M2ejwt9/t4JY+D/5tfwZvf3wq7NRQLkrb2+F3Z3/ravvkiA/G3X6S9/1hsJkLsvcxFYjv4AuBnhQKSIDwGuAgXPEIV19UPN7qDjTz560akSNt64Fth8KS6lTeoeiA65QJzKx4EIU5sll3/KprDoJ0v/+GoW3k/RpMrQOTSq8FzEhcqE934z031O9HXPuw2kNnL6fqcfXmz5HznsgAYB8oMctPT1+qUPHVC1YdTnq5j9fBF6GQBOMkCTFlQBzjNxfUjtGgbwIaW0wJBIVKx9bBq9FaUFGKaceKkqdcANBeTuo1QwlQ2nPwcBkSKR2PHzydUex6kg4Pm8AjoK14BcIAfIcNd1ESGUm5NFZ0C+ixf52DW+tuaOX/F3GbymGDanc6yWje/M5FR+pdizTzyBitvHVlFmp4Os4q7qKUIeI28+EMA9EcBrlINuEqTTOIciH+5iE9f9fNm0lFlS+znHBu9XZI8Ov8V0EyhCTKCuQGVvFR9zf3Vo9uKU3InKaoLrhzaJe0iuPnm8Le0q2qboPW7aVNQYP0tdEgLRdLBNTqQDBgCkjkiTVkUWoFhbff86+8Onfg/gshBywdMaIGuU/6vM3HoUxIMcxhTw3QF46RNAwThgoySTyvX35ZqOEikVyIF28cZ4K97eapnk/Cr6a4oAoYhdBIh6AToG2NQTg1XTan0AWZ4ov0cYmFKdh1CeSM4MJFGiTQdkkwq3prrKEVPDHIg8OaF7cFAi9YHsaoAAVGhyZgiAlRJZIJxisTy4bi1SPEN86PCiok05mlTqLOWYekv8RQ6ec4DI5eRKcc+NIUVg6bAlEqSBcScgUv+vM1QaALEK6jX2YxnzIgWKIL48AZuVV1/LfQxiHAkoScTBMMA9FWAtUkSfK9WYIuakdJfCTlnMckB0oMAdBNDXM6fn9KO3Jdi/EZMkQCcCAFyZ5TmMRxEgh3a+7gDUVCI/lO2eCnjZCtEn0gx2imvoY21EVRRTfJqRM8vFLxTyGs8SP3TDdddwb+KJZznrOiLk+NAhaZzre+zIMQ5i0118kpxU0o7JxaLD5BliqQScq9y8X2ARF0PF1JEo0pIgIKIADaW8HAbQVFGr4hJEGEjRLdJIk5Z6HdS9U0YEmmIN9LzWAYjJ4RHANasDqFdfSRlxECO8ptSMLHv6+ZdchNddH7oHwq4TIjPUXnz2JeLoiH7i59fg/BgmEkHCSJEhcs8kAqiqLH7p/AV0IXRTqFpl777pJvvugw9aL/egiffaRETQnh/fYO/7Fu95WqKtgoB49JeP2OVEQMitVVx4yvIhOaM5wB4/eshmpqW6fOfcGVk2QiSFCleXr55Dx0ghyksfK+dnjOH+OHIMMDkh3377xGaL41Daxhh68WerbM37/2DzFmczvHvtFoCVpTNziaZAiQogXsHPyiRKL1j3j/FdQG52MhFKOvxqXkyleFoZ9WNyf/E+BRo0cN1yKJNXzE4FKkOVlCpGYQCCSeOaZGoHtvbwjAxBuNZwoL6U0uuCggLU0UGAgKEuxkoOJj1X23fsdJFlUuw3M8dmAPbvO7CPsRxECXqoO7ivokdKB38/1I+KvaoHVFQXTg09LiGMa5Eg0wDItxNVNihiCqW1opKCiJ0T4SoCRHGJfUSIjQBMiRxTxFoX90JE+jSUoH90/fEV6jjRWiAgQRESyoPvIaovCKVxNaTsAkgxrR1DoHfFZ8oouJ1rL23ZZp2QJH5h0bbvBEWtYYCZ5OArdL+fhzIM8GAYRbscGeJANn8hw67+eplL8xMILm3kiiWLrAXHndwgKkcuOX3KdT7MhCAqB6Cpbuq0GcRNJU1T/BiZ9z1t9A4AKgOgzIAQmkY8SMq0ZPoYdgMetTnF/0Z6UCZxDrQ308/EWpSKSj0eQjOU59sTMn4ARXcHjp+k+RD7JbiBeDYbIauCAdylSO/DURgNSOihPi3UyLK49aGiPcNzHcK9n8m8pCb6Ju6FStAjAHtrcYUkM3cKCvFjUinnGS4rrwFE8+c9dNksAJYzjIsm1sE2iLQ8iu99AVhzZ2Uwt1G2S/RW4vQEO0GJexBCCpF5y5Yu5vUTE8QzInJi8yuvQoZCLsmJyfO5fNUad28GRPjyc5MY12WAezNwp4i0E8k7Bmgsp5I/RHM8jq1ESMYmORwXzANk3E9h/D677d3vQUHc5kDfXtSu6kAYRShwAmeXD+M0HLJHAF0vKv7PvTcREqTWzd/aq0w6ObD8lM4QO/W7Nhruz+oaY7vE/fY9J8pwcSzKVhcpAiAtp+QkJFkwBJWL1WcNj2OdE1glh0g5qt0OxAsrlizBgfSarSDiJEylGHzuKONgELIwkB/QjqjhbOEZKwQEjo3wtFSIu3gcLQK0z0L87j84yDPsQQdWhJ0q7XBEQgo9HZEAi53sXxJQ4idTku0zRlcX+UsZSZHWNeJl3/4tMZUg3wuyp1lleSGK9Bb71x9+xFZfz+srRyE82WejAJ2dAxP2DOXrO4twzTImFyzIx12ZagvztE5AuvewGjKPWCORafQCnC5ro9+h3cr98BKkZtshHB1pMb72y6/9o3m0lkFOlOOa6LH4uzb+l53p+2Z+2TyJYZq9eoG9/No++80v/o9N4nIYR81eXcQ9x9ni6Ud0iwfkEdcmi/cUAmFwtmHYnn5uq11xeZ5dsSqfro0SYqcGDT6BtaodogFHBPPDybNnGE9mK5cssCye8W0IWY4QDZlCpOd6lPd1tZVOKJCOC1I3PJznSgIgzQ0xjJMeyAzdVz8VGjOfaN0ZYw2YkBtZoCeDbFRrr5y+DBLFHY6zjo3RE+bJ2u/HPOSpvSLP1QCArgfF6qSgWayavRnLZ+kCKsNxebii0zYXDFv6rHwrpvOokljHFJbFDdzjWABXz0GcrpphKCz3wganZ8BDUaJSnDNuFb+mcThGv4fmec3Tiu1UP1ZDA3GZkBhytg6MeEIs05UWyuv2oF+GvZkPW8JsT/rM+Bo/umE82fvUQNIUDXraN3YRe8jXpcd52cyYCItHAOE12sezM0ZfA3tKPresErc1NWRBoT6Q43GIiKIskK6B9MQICxyn9B73xwTdNtu2jVk20Wz+KPqD+utx6wDA8lrjUgNtwCfBXi9ssP3lg6Ze7GsvnWvF9OutXJnDHqqV/Xa32zPMwamz93CNxaYB5PciNqjkuVH2VuC4XXb1OoQjMcxTZ9y6NHteJtuZVsubmw1hP2IlhRU2OxNSsKOXqNd6t7fJw5FbwtySSC+Ruom07778xqmzyH/38aNfFztng3pC1AFX7/a7Y/b+993BetlnB/bv5XWvsH/51rft4x//R9aMUWLWDvB3a+0Z9h/al377Ow/SAVJlP/+PH9g/3Xcvz0YvYhTcGfTc/fJXj9kHP3SvBWV0WWtRsP3wR/8G+bHE1q1aSmd9J8Q045P96gB7Vy/mNUVDDjXXmSfzfCwbdU+IaxEgVVXsNRimrSxZvrgtJnDt9hGXVlFPlCpleA1c/zDm6ibWj1xcm5HcX4Y3nRM40+kZ0fqhM6GcjxKv6LlIJepLooI85ttSxAoSuSlushY3nj7knNEmVMIsRVMlIJJJJsZLPXDbdu3iXnGOgHDfuH7KQfPQT0tZM/LpyYvDmVuNM7bS+ti7K0a5h7NO/uwF7JeZj+kMUUdkGPt87QXaEWBoTzlvwUInHPLHfdrJfqWXOUAxmD38bPXjPfHFXLuWPku3Meb58IPokdBFZyWBIefdoedjq1z0lYu9+hPnxzkHts4Lw4q6cr4IxV+J954qT3drxznxuggXrRYiQ0SEyJWq86r+XU5VCYKimFu0nz+L008/U/Grir1KSpruzl1y0ehz1MGp/bRcL3LFXHn1VfbUU0+5V5CL0KSjTfFqaUQnn3YuSCUAVJytcD14Z4izTOaMWcrv6tmqZ288CEnlTQ/MDJx6nrhRPSkbQkOBiOcjzC7EhXrwIE+y5+Jz/pMAEalxPtJLu5wpEP4vRWBdKAD7ZgDVRQLkIgHyVyfnC/zHiwTIBV7Ai19+QVfgzea/C/rm7hCjufytc1m9ta//wt79n65ZF/6d3q7vcJEAuZAr/1cIEMWhygkxhBodgEuHOtZaWXdLHlphCe9TxMsVxGXUoqwn8xs1TwhAiTalUnxLMiUATQcDN9AEtrPJPPWTJZb5/j2ODCn56XKbe5+y+4PcxlOFz9ocavN37F/n2OJPnnYqY20WpdjVhw6iZb9YZfP/4YQDQIYAdLRB1Ned7wVxBedS90OSSEGjkt1Tp045ZaVIlArAnFmzZjlQTCXdcqkohichcZrr0FAchovZ4O8UZxIBcClFjVwPUtop/kp5+QLmOxsqbS6l6C2UMmuDH8SBVuTDMJtupzwGNA3gddx2y82uYHZt4in75hOUPAMW9HS32KaN68hhBnyBPJhLd0AY1+un//7vlkTkTDZKn3i6QkIB3WVzDgRMKS4rhoyIsbkrV1k7QLUnB59QVPY9vFYBOALB9d71PgaUc8+1EDCpeJjDhw+7WJqlECtSREspqwJwDwCaIID6On6GCBBfDovBBHCXEw3QO0CsCjEqcYAe6j0QadIN8BBCJ0lMRAibZzlFfDisAGYCLPUAMC3/KADwPz5qG9ZfwQaa3gAOhCpK19e38D49IT+GOekWk3uekJwJuJvkMn7HifEJjSJui18CzJZdO82KtrVY1gyAVQgQRUl4QjaNqsyX99WNM2FiPARVcbXL5x/jdcvKr8JExaCouDGFjG4RNSq7V7SSYo0UiTLC58UCovu6vG5t4j0ZJz10W6CABySXEjyaWB+RIA2ApiJVxvhcxV50cUCMhABRAWAIMRI68Im0k4pYyjcRUCIMQ/n7RBweQeoPAWwswHWgcS/SQh0JMzmU+DGeNM50SFI0UzUkoAA/qfb7OLAFnyv/jmNsDjCmWgC8dBiTok0HpnbGnca5itdbIJe8VVrM14fyb3JW6AG/+4ZIe2KrYkZqHAipguDpEA1SgO/a/JrlZ5P3H0BMDyq/2Ej6VhgPem7HAGjEjyl3WQTImnWXWQOkyS7ynXU43bTxSkumvDQWcG2Ua+eD+n9IWdMcxIdRtnpDiLSgzNOzK4BcZdMiQQRyN/BcD/I6gwFl5KyRKt8HEDM5JYlDdbLrNhFA1gbwpQ4ZAU6RHOhGcIz08FypSH6E8b77QIkjM+WwmS6CU0nGPAO1EEUqsK/FHZBAjMYgB/Aj2P8VeTQzO9fmAHgnMqZPEmmhcdmM82GM56Edkm2MA3FtE6C14qIAu0Rc5ABYFxLFc8OGDZbBz3n52efspa3bLDg1nSx6srm5/088sNh+ticQDIpoDNT0irrRnzW61KkhMvMwkQ7RAOeXXLIWZTAAXTPl9vxDZCw56v7DgA6BziU0BDDViCL2ta2nIEa6eF78eO2ttvcPV9v9DxMFNtRE/Fw6hbGZFoViOQwn3BCqz35U43Ka9fGcqX+lDRIzOzcPVWulK4vP5V4Hcm3VFaGNTyuAmJbQVJScyh0v5zqK5FRPUSl/1qE7lDlNTo1GiO4g5o8enrXL1l/pQPlQrtF0xmYlzqX5Ah9cEXohCt5gB7iNAFzE47LbumMbuflZjHNPPqcJF8PlLkKrvqGFcRHv3CC6f0VEIGmdkFMwAWJuGBJKUS3dvDd1MXWjiFd8lx+EQj9Osm4Usl5evm7t0JyudaSKzpNcFKStXC/NcyKA5RrsZ7yoPFuvKSU11TnRhjj0+1ForLgJ9ZoIRFEHiRwDneSpv0ref/qsuXYGl0h0UrrV4hjqwB3XwTw3HTJpeIgIJcCALV+gA4SIDYGOUv/rl6LGMtLTHOGUASghUHLzSy8Rc0XUCEC3QKtKHCDJXOvYmHDAMubw3nacU4DePH9z8+ZARCWi7q91zkGRKqtXL2Mu98CBmebm1pqyEleqHgE4RR0Tf0dnlyI4AGWlgJ17aSJKYFSmODxiic1QFFM9IG8qsVnjcmFRjDoMueXHHFWLSECxGP6st+qWaAV0D4AcFvHRAFiivqI2yLkW/l4l6DGQR8VlkCS4+EJiEswPInvbgcNWyzO2YMUS5ssxW7pioS2l2+TAoddxgKgN3IM1og8iMsS5NVLpJlJUjpTBipiJpAdGnVMi08P4fv5aTwGV5cTLY/0+cvyY61Tatm2bi5Rp6SRqh7ESTATUHGLc9KzqGVvK9X3llZcdMXbXBz5AJv1+R3zsO3gYIo4+GP7cyb128YKsAwLEpDL+4t0p9pVfkSvPeqg5VnGGbv9yLgLE/fncecHV50ImSxktwYe6ZTTfao1URKXut7+cZJAeoayXPtwv/Xk6Zc7qABNw18b8nZqUBNnLXEax8cbbbiFfqBFkGqk2f6eCjFHcUc2MgTji2A7u3o/bgP6kdsqGKb2O4Hp5sVZs2X5MZj3rY75GqG8k/FhSdpIlM9eNuUL4FAD5QQuhs6mlutguXTEX8DHUdleM2GN/eNGi/SGTGMv9uCl+t/0BGzoTScwcb7QFRJk5t5vegIcff9FOtY1aIj0IMbhRU5PCmQ/nE++EcIVC5QGcboH9MA683rKabnv9bK9tb/Gzbhwbr+NeWbM0xf7hxuW2dtEMG6kvcoKXl3jdoRHTLW/mXNbRWMt4/7S/ez/b/VyTlTeM2Hd+8AhOjky74ZqVNgbBgprFeprHiEKstE5i2jLmz7NjJcchizrs+mtm2xp6i47hACk6W8qa0uoIEHW1eWDzkcp6lOfWR/GprNUCHgcgMjy5hxJTTCO+rI21UN1XyvEX8THGeqY+Nv2ufWKgIn649h7sob0RbPjqF3tiOUH6EEP0dUpIgSMPcqmbGK5w9SxBFpQQz3W4tNOePsb9YL8QDRnT2HrWEuFe5zM1ZcT5WteQ9rw4Z0cV4UnvCONtkj2GfNAiYAUMChoTeCvQVYr0ODk5APmra/oQCLn6H/MPY26ExPObbMF9MWZ9YLWhFKKkjQVbBPud0BA6cvi9uo/IVe7jl54/Y91839mxHraE2D6fAZwtzIWKMIqb5m9RzBWHT1aaeGLlgUlln8KeIx2BxTTcH579rRblO25D7fW2+eVBm7OUeFBcqJkRE8RcUfC+CLfaJHFffsn2zZ8Vml8Cynk6CK5fv9Z2vLLVrrk82yrPlhBd6QvBPtv82+sMCYXV0Gl0oIDUKH4mxg6jW95uvP0G9lDd9EiUUYh+k/3op9+3yzbMs43XXYUghegoSLFIirebWIO8uM/trGstci3wmhcsnMeZ4bhdeT1xoJ1EgHFNj9Ml9AvIiAe/+0PcxmF2/z9/GkA/jg6HCJvJeJFbfDcdYUvpZiiBDNhw5RWuUymMua6aefMLn3vAHn74R86FvJ/OkXyi3u7/P59DjJJtH7v3Ayjw23muJeKYYW1Emwazrx+kp+bLX/mG3Xrbe2zZDcnWWRbGa3jEPvKxe3FtQ4YiFJpkHpE7gpkGAoTYYAiQ/oZqC2EfFzjCGUe9M4hZGhsRlfBIqy8ngLXOh7m1G+dvaTWdghAd1IJQdI+YhH3cdNbaQQQVoxBy79p0lR08tMdm4N6MhWD2Zf3Vfl3EgRyZI4xv1wjBwNP5rB9RT5CEEexJJX2Tq14iB0XPTsMNJkKijv319t27bO7SBbYe8uOx31fS2VZmn/jEP7s42n1EmvZCjA8Rfas9teuO5AC6AtKorh5n3BDj0pEbvezFEdjIEcEalwTAXwShoL17IMKMUjqNJCCSK0RiD+0Pn/zMlPvs/MfGrxW5s6POmQJsJBTRHmHK9TFFWkx9TJEh550eIhCHndPjnPvjj6SHytHPrRquG0TEyhSJIqJd+2GdWSVa2vl5xtZf+Fj2xSqXIDCLTo8hzt7au+nnJiIS6WY+ljClgjF1+3vvtFdf3UxEJi5nyMdMxk44+6WD7BfWscc8SiedI07Yi9WzbislQGMlC6fhScQxE+xxJATz4uzkhxgiOJBoX1ipf/r4Z2BImduGIYgmzsVgqQtk6t1wKaZiIuU8ukiA/N1L1t/8BRcjsN46cPZvuQkXCZC/5Spd/Jy36gq8tQTCRQLkrb2+b9Wo+NPve5EAuZCr/AYCxOyByVkUjrvL6jIfJGyT1p1tjqSOHLTKHl5lSz5f6CJtAolcKCQyqBuSQbEAfgBNAYCwkre0A4Yq0sptGHUQ42sLf7HCZn1wv7MMF+IEyeHP2izrc1QCV/rzle79zPrwQaeM18FTr0VAgf5fmzkN2hM/nGf5Hz3iStC16Zb7QRtYAR4iQ2Qp1p8FgiXilFCEjsgQESBSPGvDq68TYKVCOX2tVPUxAKvqJHHvlZ+suCg/Nt+yFoeRyzrOxjiK8ksRI2kc7JThrUgTEQ979rzuYokUwZIIKDjEzy8C9A6DwJg3O98+vZGD3Kd3uTxpAU0BvhP23tuutmqUl1HqDeG6iS4aVnk2gG0VoN4clNmKE/MC8Bvm4H0GNZtOuAKNF6EaHUPx7OHa/zigoZBTp4Q213pvskvLli61VRwHU0V0DaD8nj17jiNLtGHWYX5QEQ0AoirRDeFwI/B6gIOXN7n3h09gGWdjHJcw3d1vdQj0yDKP6l/2c8Umvf76HsDbQFdm6IsLY9YtWbblX7ba8iXEZ1Ai2US/iErdWwHD5f6IwxlQVdNA+WUnCkRvSI/YqTgZDvJ+QWTnE4M1PMrB6wNzbKiS4npVQOMKwS5BDgEKQoCIIUiDIeRsdbU9HHRiADEqrRcleDjKpl4UbwIx4oifWDQvnwNutete0MFAAHwn16yR16KBpfz0WJSh6pioBOSTSiwaIEJEQidggR8KNrkpVFyuyAsVJipKbBb3RUry2UQuaWxGKWoHYqQKFb3iezS+VbKryJYFC4kNAUjrZny38rl6rlJQd+seCQxX4WEj37MR14IOVSPkOAv0U0yXa7fhvgVx7ZWN3y+CkYOlgFoRXcEQM928Hzl8NOYKi4qd+r2D51HPjZRzer4+eFOM/csvKSnnmvRBJMlin8gh8cyJAouB4Fy2eA6OAnpvQig9pzR+lLErZ8QEZbOFhaWWv2AJoH6T7dq3l2ipTud++eg9d3OAgoABgO9Hce6r0mZ+dTDedHgf52BVj8pfBNwzzz5LafFa57DSaJVqeYRxm5aVA+lEfIFKghmPE1zfNURO+AHo9kO0SYEZw7MilXgcB11P3u8wn6+DmCIUThfWMZZR2HJQDeEa+fH8DQIs6zqNcqFV5q4y6+OnixlXkfbCq1tdv8uK1eR8L1xCpNUWF1km8OfgyeN2+cYNVg5hd5QYohgO+/1cK3+ei1gIpSRcFZvWrwdo9rDjBw7Ysy+/asMAKM0A6VJ8bvnhFfbzXUEQBXXOtdVOFNG6tatd104B3zucZ6CUaKpbIUOH+bu9O/ZaUlSSXQKoXVlzksgQxQ022xLUnf2AYk3NQ/aLX7zI9QonJoKMfOaD+z5xr919RZsd6p1HsWmtzYgMIeN7iK6GAlTdieTxTzr32AjPQAcqekXSRXAf9xMvJKIIrNmp0oHEbCuA6+XXXMM9HiV6iUgEAFf19YRCSGt+EkBeVFjsois0Jgd5NqToVJzWOnozDhHdMxfQWRnyZ4jFuuQSHC9cd/Upvbx5s7uuUuuHQkaeJCM8kOjAGRAB6gIJB6gWGNEPmCswZB4OG825vQC/u/bs5plZwPcasLnEALYSH1NcdNpWEEvipQwi1iMVtSvKLigw3EUnad7bsWOH+3nnyQ/N6ZrvtQ6IANYzWgewVFBwirGCQxDQXv0HAwCYI4CWGrupuB9UvL1l6w4AvWTiQOjKiJ9yBFj2AAAgAElEQVRusSkzAXFP2fEz5RbK13kAOgcwRnnCbDOAyvJPH3AuhDTIjD7mJj9+tpTA6npQv01mxkyAskj38195+WUUl2kAIQonwf3Iz1Y5eRw5611dLY5U0pyUBphTUljiXHvKTQ/h+t126w0Q+KwBrDsTkMEEdPD8BlOOjWtMDi+IADkaBwE5BMzsen2fXX/XEhtsiXNRJW1EjixautB6W+hV4XnzANQY597KCaFcm27cE7UAK8H8fyqRU2O4yRqJZoyA0Brn/ldznytKS+moyoHLUJxWEEQRYBGROcNaLxQNQ/nqktWrmY8HcHOFo7zOhYwdADTrsHjcKiJBVJ6amUFEIkDxMPdc3R8+OEoHUEcrksyb6zsMchVCDM8MyolDWF/bmHfqeA+CXpwbFIBognsWhdNThcWLF8xHyc7zzry7Y/tWQCFi+m65zYFOzcxJB3Glqauqi8jO7Fl5kBz8DK5tNMRsFYSugO52wOnvfXKufe3ReudiGuQ5EvAl6EdA2JQKVlsDza7MZJA8InC0n/CVq1KF6Py/H7+LAFH0lYgPT/pZ9EvF16HcI/27wDVdBxHwIntzcDgh+YZwUP4/6x3vdxLwcKgd0pe4vq7mNuZnyHnWKZF/3sxjtc1EyvCzu1mviWy3HliQwip2a8QRrVy/zsp5tpIQEGzYcBldOSXWUlNsV1+2DEU+YD3k3ye+/Rv78Mfvt+cee9jqiDVcjCvnw1++yiZLcVnUILqgNL0LAcCoV4g98MNXrSPQw8JwdERDXoVRgv6+29aaP66SAIiaSZwKPnUVvIgBa0VNXt4XYK/UednzR8/aIO9xwewUu2ZRrN2xiX4Eb+YnBBZPbznKdY60WzZdR39Jm3VCQD/2zO8tKg13C66JBOauD73nTnv+V7+F2HgXQLW/bd3+GjFZWXbo4D67kciiwNVyDJp99oaf26c/+1FigDqssfgA3RRe9urze1BjczGIzJkFMD0w0e8ijgqOlNqSFYtt3uqVdNZUWgxRQV2op1OTEhygGw9pqnibCchV9R0MMp+LzJbwgxQ5gEEEF9wjkcF+3AdFBIoEGeK5EwEi57NIezl/hno6UeH3W5gISr7PKM9yP+rtSYg+H0gIz0k/lnhccDgRipu414y19iHiZmv7bRtlG35BXpaVQq/NJL1zkAh67lsZByM8B8HEK8XymgawtSjRx4+xN8oeyw+SdGrfzd/JjY3aXy7XbkpewsIDWBfYjxEhGhDOXqyy1EgSQ8zhbXX0wqgDJGk0wML09bhCEiA6ev2i7HDbsH3h2SIcu2bzcOQlIZqYpFeD/vIpwJfrEo9ivRwnGIlYuFMUg+XLHE5hPOxsdnKsdRLZlJcSa2cLDhHZiBt5VgDzV6TFeEE8sEdXp0sf8Y9V45H2/cfqcQMR95Uzg5/hadHBkC75KTjkKswn0MdmZqbbMKXmBLdaKS6GIJyjuw61E6vE60hD/JQYg5Bpak/gTZH7mbOFELUTtumGayxv1RV2HPdrKGC0nvF4yHcVkg9CoAvgL8BJ+d3v/os9+cID9tjPDhDhB/ECSb5w6Qp79PGn6ABZ7/oUprGvvuKyS5kX6C1Dlf/sH35vdxFLqWf6NdbAlctXsFzxnLPX+cG//sDuo1tHxJX2fk8+9Qz7uiiEMacB/j/K2SbUfv/YI3bz7bcgZsDlzLy8Y/se3p2XbfzwYjvyAqQZbo+lK5cxaHBBdrQa3fag+7BPjvpC0KQzDwSI0RUVh/tjqKmWuR+HNMT9IAxHC5e5EY5yVD1VEKpdECAYoqyuHTer+GAINl8cg2NyDzFvhdCXMp2epmSiynwYU0oE0HquGCyJ41JSpzFNQdizFgqkn0U/i/oeJVyTiExRlG5POj2F9SSdlzpBFNheF085onMl3/P223PtV4+V2vz5iOMycymn32vFrDG+dJI1sl5NyInFuS8dd28TkZ5esGv79x9x4iBFWC1ZvsyJkU4rOpRroDm9kWcsgj66WZx1Nr+21Tn+1BHngbChm7OPxDg652354ixb/8AplzygRAG5K7SvlwhP+3JFgErIprOLzqISWEhwpDOAiHPFYKkzUuSGzldaB+T06GF/rrOgkgD0/yJgRIKIaNe+Xb/2PJBqETe95PbpIjQcYcT31/m25KH5U+vMf/MRcfMrnFW5Lwhz/NkTF9AjqKQCzVGKa64gkjZS8VaQJUuXLrUXXnzRli1bhhBlJ8RbPvukmdaKoKWW9XqUOUvvZwH9WMNk0E3Chn30w59kD0mXolcE+xNcjZxMx0f1HqfiPUdG9J7VgQUBd84B8ldf8Fv0j3/qAPlLDpQ/JRDe+O+s5efXc63yU2jIH3//85d8/nv9b8YyXSRA3l4C5M2G7YWNBY0/zdtvn4vnzV7/Ox0gfrPX/2b3753+72/t9f//PwHy1l6/d8Lo+esEyDv7/f8xT+Ftu5B/wQFy6eTpcySEXlXWB/YoWXzKIqxIpXNESMmPltvyL5xxII7Uv0OoceT88GJDIcBHOFWvNoHnisedlfjcPH/658st7wOQINq0/kkcln5eNmXn5zch+hplLOt3uTgEZGmjqu8jcL/8Zyst+xPH3WFCG0+RIA5UUKSOQGg+FIOiOJ9qgGmRJ/qlCCyRBFLSiNyRet8pe/h8qUClKDr1lamC8kXfOMth0htMAoKAjZ/KxEVoCOxKQaHchAtD5EYfsQYqs1bO67Kly1HQk0nMhrwKEGbfQ1O5vfc9XGVtlCQrX19AoD/9IZuuXGoVRSfIAw+2OFQ6MQBzI3wvD75PDdblHOJRXHwL/8mZ0gyoKvKjncNWPmWEwRxuBzh4SC2k96ZyPL13gX86kOi9Cozv43sIIBbJo3x+uQf6ADvbiNmQStEbABdTNmp0lEAc5oeJTujD/XH4OLI6IgpmzMxymM8IoGQejpczAJJbX33R7rztRt73CZS6AJqoiJbetcie+tpLlkNB7TQA5HE+v5sYnEmAeBVhjwrU4sDbReF4J4ft8qpWDs1prvh8EBCrj8O9D2r2IA5e17w/z8YbAL1R2TryYwhFLECCCtFhl1CsonZrGQDQGkFxWg8oGWieAQAZHK6Ul5uAujgRlewgoFI3Ck8pqHWNdFhpwiav/gwBFa4snLFVh8p9jNenKB4BBP0cjAWCyQ6vMRcMgdIHSOzLOEhA1a7NdxSRU4oFUieIYmZqIHsEzLtpSdElyvFl/MldpFgVV2DuxiXRPQAoGlsCXRVrpf4PZSzrkOa0nACSKnQUASJLv0ru5ZrQfRzksOYAXr5bD4flJUuWOoWXFPR6/eqh2Q0hl5yWyiHN7K7rI+1bvyh1MURyV+h1RAEqjhPxox4cz0mKjgO9ODfX0W2TgEMART5xBeMQIIcOHaOz4TJXmL1l+w6n/ptOpvxGMtOHUSz6E0skFbmikvTmznd/SIPahxtEz+3LdGfMptQ5mHGnvhMRRYqlScRB0cd1duObA+cA6sH0jHQO3NO5rnQP0P8QAmAfxbUXESEnzoQIDzmKOKgOjKk/gnsJgKjzpca3DsA6HMdA2hHgZ0cpUk6lXPgoRb6nz5y1mTl57v4rj/vQvkPMG0FEx4RYFeDqXABAZWKXASKo7DeY6yVQSaRCAgf6tbinYvjcs8TJHUBBd6yi3kJQYUsV9/Q3ltpjB6IpDSeXH8C/nfLOj9zzIdR4+3Dn4GRhvlPMVy7gcSsHzno6lOLCKX4naqKLCKv+wRaIhaXESBCBEJMEoVlu3/3erywndxmRXt3059Tbhk1XWixZ5h+8FCBvYiF58vR21FfaAETjAp7L8tMFlqrIO4Fo3K8QYpsaUNh2A9TJCREPaauMgx4+X26IHPL29aHXE6GuJMhh9T8ocsxbh3V+qUS9l/uoQ7zUnL08X9defwMK3pe5hpcDoFU4klXkomKoRHIdBmyW0jEphe4OAOpyVNbqkIpH/d5OlJMiwBRLEgxBo0gtuQDVr6NDte5lIlFiZ89CADO3jgK0iLRYvHC+A/lcnxHXU0QLL9OBkHquKwBwPTmgR4okd9da0WvKuschAVjRy3yoDpPiErmGMlxnUDvA8QRRIx04YboYw7lcD0VGHTp2gvlpACKs2MLoP1L3hxeEZBn9EZVkracRqfbKF2a677/xW6dxQAKCkheiqBl1AGj+34dTKonSUhEfimRU6XoSan9FhGmdmoU6nwHqxrKUtiHEG7Z3NDuiNhzgJArwf4L5qAxFqwj3GTijMugKOXRgD0raaKKQmLcAn+Ipaz5PgCThcPPhtQwR4yeHTRNujIWXxePcQPLNw9nJmJxJ9GI/BIhievykYAeg0Tzow7ohFfmQVOoSBzD3ePJv/pC3x1DkqhdIfSCZzFehzEfNgOsdoGm+5N3UEJWYmJlnL+zcZ82oShMgosJwOQTivvML4LVnJDm1e0c3BDCbg+mMi0iEBB7M692sZepu6cRFNgmpMsQ4y87Nt1JI7WDWCpWhiwDZd/CApaK0LuLZm47LSWtbFU6vaJ4pdduocyqTdVUE/SGeuVoAyzvfcwcAuNm2HbsgmdscQd+HAjmd+9cD8KMi6m7elxwymn8imav/4aYo+9bvmiHnpuIwRX84EkRKYBaC88p6dX9w95iHITtcDCfrLuNP90oEh2Ii1Q/my/sNhvhQSbW3LOeAiCpEd30hkDACzGPoAguRm1VrHU4BBrXxwmySiLchgPG2WrquGHsirbs1VtXlAIBeUjFpi1YCZnX12aky+pAYEx3M2TU4oyIgwuMh5JJwqnbhNr3t5o1WcnI/8U+ziTSj6Jhej1cOV+Au6LAI72FLwcl31YcW2GR1vDXjBvLobLLAThw+XR1W2dhj//77GushFSsqC1cJ+6dZ+Wk2JyfCVsxl/SJyJ7SfNaCyzLoome9ibW+1GHu2dNhOtk261xRNdNfa2cF264bFNh3nIOy0VTaN2yuv7rQ7btyEs8sLMrLXHvr5w+ZBz9mlV22w0uIKu+nqG6zqZIml8yz10kfw6q5XLXdZvuXPzbeaw0T8pc9F9d1ms66bcgkffaqY8mf6jSAyd285Buk2gyJxP5u1aL6N0H0ibcuh3QeYc0Jt0+23sm43WDjkYhudCanEHsmNGMp80cHzfxa1eTgOtTDmEg85LSYggb2RJYzST8UaKQW0N/OYl4hEFO7D7AUUg+PNMyOHrRf3exjxjC8O1ij2jH7ssyYg8PtwWE1wfwPYw3hMsBfFRVUH0dVJGXkQ/SR1rZ727ME62w4oHRqF2yE53JLo+1jmT/wZc8ALvOYjxV22Ns2DsnKIOvbfIre1Vo3wPVniAVOdCQbn3XQX6VlSyphmvuSRZw2mOyiTMvHjxbi5Wi13OvNmBPtLxC8hcn1NIhZhPjtV1mzeTKNeMdOsOyzRvvLkYcBzs7yYAJsHoeE31MgzPNUpEj8NVxX7ozS6i7btoQcsirMAYzwnO4NeoTBLn0aEWANxmQh/xonA2rm11TJy49jWDVB6TmzoGLGGPEedALA1Fmk/fZoOFIrVq2rpSJnNfBjqbYtzU9l/ezHeWyFWZ1tEU6FzgBQi9PEMjCIOq93oirdL1q/B0UEUHG6qEFxuhyG85i3KgcgOsuVr6KggAsufdZ9H3p578Tn75Kc/68iPaub2BIQEX/v6V+31vRV28PgDdnAX3xMSS58fDiFXSSyfRBTlZZV22ZpLeW8xuCT9nYuoAof2IPc7nzV+yyub7dbb70CoQFE4c472QHfec4/Vse4W0hWmnrfi0irccQftJ799xHrqq7iHdEYwnyjCMJQ14KEfPkxkVJrd+qlLrPUkUcBESPoSx/vs07+3S3DZhfG5zz3+uG2C6B1iPEkMNcQZJkzECA6Rceb5XvY1QzjlJnFBtbRDYjfSW8Y0E8j828ueWv15zUSYdXDdxuROZr7rYU2Scywji74J4stm5WUwlrqYd6cxb/ZaOo7RQfYRgYqQ4rnoY0+mvY3IkSH2sHJvikzW3i8YIUQ8ezG5ro8cPQGJgfiInyEx0R0fnOue2af+UE13yFr2GUO4TY46l6C6P3xhG8OIkdO8rPhCCQYam9jv9QwStUakLWtiIr90xmlkPehl7yH3qXr02jlvLIWAOnzsOHGyDQi5/Nw+QCINubsmeD27vzrPNny12L0GObElltM5MlypB4qrY7LoRuChNAOJ6iTS079PxWsGOKFUswQ5PO8BiENUsN7IPj2U9yyXtxz3M1lr+hjje4lE1h4gF6fqrs8nWeJ7t7szhEgFnUdFoOisK2eIfj8v3tBriJJLkQ+dY9seX295/3jS7XWDIDlGePi075Bz9wiOD/VLiXwN4PVFcO20Nu0ibiyTKNI27slSiBA5bps57wxAoPez7xlhzUlhrWhmrxgdSadYUDxr50c4BxDZxQQQSM/XBAX0iqNV/5giOCU0HIEUeacRILpO54GfiwSIGzb/n/14pwPcF/b6LhIgFzowL+z6X+hPf+u//q0FsC8SIG/9HXyrf8JFAuRCrvAbCJBZH7j0fHSpA2qLIRn0kf3B190mbaooDsAEsKTkP5bbwk8XO4WMNnJyfkg1LMWqCJBRDkZeyud3mzuCYJQOwtcL5Cp+ZKXlfeiA+xkCmPWgSwGuD/2/PkRqSN2iDaDUOtpMK2P2/KQngK3gh/Mt/b5D7u+0IdMvESJyi2ijqp93vjBdG1opewQ+aSOpOCOBZN2ADa7fggNq8YNTgOCsLxQ6Z0jJNygk/bOPxV8+6RSh8ajoBcwq4mSYTXULG/D58+a7zfIPbpmK/tLHBx6qQDFIRj2HA8VfiARR/IfnWL9dtXoeB5dmwMcw4qdQ9/OeVTTrgfpLOa45lM0LKBf5pJikJoBKbexHeV8LUbyO8J7OAHpL0S/Fjz/XsBEVr4BGvU9Ff82CKFHGvnoTKnnfIgAWLFwEl9BHVE476jw/fi6Z5xxcFInly0FvggNzdV0z+dkNgPJESaVnuI6UbsCQGYBXx48dJn+/zZbNn42Cm8x0gKVOQNJl751vLz+029aQ8S9Vqwdkhfo6GvkcjQ0pEbVpVlfI0JiXnS6pJfIqjigknELEVI0CKHn6ojIK9rMrbs+0sXMEiHKOR4ke81CMBAcn5XALPGxvlNOB7GwOpQ2oe0cAJCJRdyVwkNGmPgSloOiEzjbIAw5ucgEpmqoT0FT56RqLOqioN0Mq9zgcJNPIcVafiw42+j5yhwigD0LlptJZAfRCwXTAGCOgWvESeh6qUXy3oGINUwwZBxDFXo0DkmnM5qNEk8JLEXJDHC7L6BkQuKYccynl9DWK0BIRou6PXsC5MHVmMH5Ugq7Qbt3DXqkkpRTjEkpxHArYGcrBzLl7AEHKUX7FAdj08Wep78oBBlQmOcT3vf/uDPvh4wB9jBHlN0fz/TnbUtSqImI6L3qlMCb+DRdOIkSaIhUiQqPJGH7Wrr7mWkdYPP7kk6iyw+3aG691rpxwL5wqlIUO6/DNAz6gCBCAoEAcQS73mLmgBMC5mDEaC3iXDHgq9VkDh8RisogDAMBF9Iik8QEs6YcwU+fQ8hXLHFBVVlpCZBCFn/PmEDXf4zoK5AAY5SDaxv0JBCwSYKWxPgh5IoC7jfuqMu4EsqYZTRSWlpFJHuHGxzgA6wjSVEVkcc502ce9gD7gN3QZNFkkZFAwc0ISYGpx6Rniuqp4fxCfkDHRPOtZ9BCkAc53Qeo1okYsqWlxJIsA+W0/utweP5wAOeplLzz7DCTCAIfI9wDEVtteXFKaY26//XY7QempXnssxEk9z5cIxUBKbuvryyAwcYvxXgP8ggFIw+3BB/8DsqiN8USMBuNiAdn1kfFhuBeC7f9cG2wFzfEWRddCD1Fh0wGcG8iQjoH8a+Jwmw3R0wUQrtLnPubOBQsWQAS28XMjKdo+RgdNKmB5oCPOdHgWqJoJcN0n5xPjrU3xZfy7B0pq3S8pzkXAnabk/krAyWpIonmzc113hMiPBl7fPKLFFL938uQpp3zMgMDVIbwBECaGcaYc8VaunYsKAmCDenXOEj0jwRAkInmD1LMDuSWHirpCYpjbiujOyEWFOxUxBRED+NjIPexHsRgdw3gHgNE46AY00TMtQlLEi5SmHnzvnJxcxpUvbpUeR0DMypsNGZRkr+3GtafoNua7esAvRf2J3OjAJdDCtVMPiBfz4QADJIoImQ6+39NfmlojrvnqaZ5ZgeKQygDyikFSnKIvz7jWveefe86BInJnJRDzp4LVMEjuJq6riP2U6cl0EBG1BPDSQYSLB+BXM9FrwSGBrlMiAHA8ipLUap7hSOYsPWeBAKBjqC/nzM6GvK4lf3/I8lBCqwNEc62fniMeHM0FfYqm4XWrWHzNxmRrrgjh+4XiAmm0OEqeG4mGieT1uLVZxa0Q677cd8XpdLHOqAMkFSJVRMjOLa9BlCai1g53/SBadwYBTgYhvvgya+getn4cBaUtPfQstNgMALNonpOI6HBAUA9ivhJYb3mOJogOo0dLJPKpUyfssrWrnJtH5FojDjcBynoel1ImLOAqEKV7Mk6UPXv3uj4kxfqpBL2S3PwI5s0C5ZqjOo9jjGjtWgmBqfz8DhT2zYzZmcw1itwrLC51c3460R8paTMdAarekUpimOoY/yKU5UIUUX3X1QH2zd/QZyEwyrkrz7k/NOmfI0A0AWtNmAQMEoDle44AkfhDwLeir0RyeDM25AAJhSQOxQ3AIuhK0YN4/xFce7ksuwClstKTrAMiM1IxYZAmoIc2CWg5iJR+APV2/dkaa6iup5+FEmj2A83sIarrxiBuPWyI+WwEEs8bab432f7DREy24Aho4x6VIMBYjOMnNAzHEluSKy9bOUV0tzdaCQRTQHQq5c0/sSe2PODG9GR9PK+DkmrmcT/i2FqO7Qas7rWDBS321E6Ieww80+hQaOE5WHf5cvZ5jfYP995ug5Sij9VWmD/r/ChzsAjT4uYROwJjsqO4zYJjU3CVEb3XfMruuGmxXbruElD1QMiMAp5XT8tNJQ5t2VxrOrmX90EEEtfAKwAH5CigZQDkA5FFcvcYRc29p/bZ0fIjOOpw2/L3+bOWWXW7h8WlEFs1SXRaerM17CizQiI/e5rZURDl0svPuPnOd9u4N0IMlPM1RDqmpc4kBgiHKfdJLqru1kb2IqyViF1GuaZlkE7bDxx33zd37hzGG+IUyryDiAYLAcTvxaEi19IkY2ICZbucVOrcEC+mZ0rP0QQxRKNyEbKSx0KySC8Num09XKcxiKcAAN9BiKwuCBSVUit6LxhXBrwLzpkKe7pmwhDtWz7452UpEXY5joZEHD2f2bbbihmim/JwkzJuJUyRm1Wda2OQKCLflMQnYmLJ8nnEKNYhZml17o0Jfob2a8tWr7NfP/6Mq3CZl0YPSaQvvVYjFsYXJ3tSdE1EUtMIz3MVEWz0AkwSx/f0yQYXlZRCT0supeYRnh3OBR0S6s/+ZMjFYM1hnTlecJpSewgxti7ZWamsKwDVkRRyI/rx5nuG0lvys4cPu/L5Tgi9qDB1CyECKeFr4Grb/MP5md5WcArnN+8/cUas7djZYlcs9SBWMMnyFs6mT+iUvWcR8y4RVC+/8iLCgAyIjUC6vk7a7Xde6vryXt+7j9fGfFHVYoWlPXb3x9bBuwXgEp7qsdh3YKutuWy1rVx3KU42yH0A6lPFp+2x3/4Wt+gDxEJOZ63mWUOIEUdv1CRvSOtFNXNqHyC87BMhnDPSUhKZo+lYgujcv3Mb8YV59uTjv7f33HonZyMfYhnpImP/K5Bd0cI7du6wm2+91Z59cbNtuvZa57DwJIoMBRKsFe5m1sTfPfa43fXF6849l4nWxBqq6Mdnn38al+wKhCqJNsQ8d/r4Cbr12nC23AzZwn4e8B5VFJMyWWAdTdZLH8cwZLjXBO6H7lGEFL0GX02XDvOGxGQInppgjarbce3zfuDMzJf+ligETF2QSNPoWYmNC2edZZ0kUmsaJIjc0OKFg+ng0D5tdHTYFd7LDeLPPJeEo6aenzvBHKrrFsY6pjLyZ194yUUwfeQTq9372rq50cWp3nzT7TxLQZAfx9gT99hxRFUR7FOGIMivuGq9HijnDty9ax8EBvIgOkAqIOD9WQskXtG+QZ0clbgVAxBTqPOiAAFaMrGNOi+dxdWo+KcI9v9yYagrTO6M1z6ba1d9BecI50fFZYoYDGeN09lSzlZFm7azp9c5Ug4QzdUSTOn/W9jDSQyizkcdmnUG0L5ca7xIlhdefBkHymzX86EOFJ0xTn5vivBJvWefSwhg6mG/jmiB9UNnVv0SyaI9w3QRvvxZbhIRLs7FirhDbo3aX679s1MpnYIfOUQMW6wT60mUks1+Sa+1h71SGyIhOdM1L82ZR88NDpsg5q7SY4VuTVeUmJIOdKaJjqR/pbzJPn3/15jXQnC8RUOs+TOXSRBDvCaOY5FiAXJjcy9caejb9PHnHSB/Chg60eUf0Yy/5PC46AB5m27b3/xj3+kA94W9vosEyN88EP6bT7yw63+hP/2t//qLBMiFXeO39vpd2Gv7n/nqiwTIhVzHNxAguRAg//kNiYdSgTmbiNJHVlvePQf+WBInhe2Zn6+y7I8dduClyA8fQB9lIA8IdOJrRBJIWSoli37p+8i5oe8pUqOIOKzsu/e6XgT9vyNXADL14RSVAI96MVOqGDKW+SXXiD5Pv/Q1gyjqan88RdKk3rvfKW31byJBRIbo54pA0GbwOAXk2tjKEbKTDHFliivSpQPFqDJf6x5eYRn3H0OxSuE1QEs/IHEAYLE2hrIWK2tcANGRL72RFPnzm3AnOf11VRRqctiaHsemmwOCANRMlPPNHAxmpKVwsMfpwHEjwAOCARBnkvenxPFhqY04VEnZr/JwqQmFw6h8uw1VtzbdAniVea/Ymr179tgV6y8XIm5lKKWlINbmXSqtw0T1LCSCqV29Cdj1i1GeKWpJef2K1iEZxU4AACAASURBVJoE+NFV9pB8EAB5RH0UAJ5SW1UBnHahkB5AvalDc2oalm0OV4Fcn927ttumDetRN6JEVQEhgMsQAED+tem2+9GTtmrNKusgCmiMSAt/dvnFvC5FpEVgu29r72LzHErsEOB0UTUgbAiZ8LhqAP48OJRNyrwDgyZl2eXEaY03QI4AJg8BOEwARAtE4KgBUzYOCNgBMRNvhWVVdqayxoEmsURsiegYVZ43gJMvB0vFW/Si4tMhRmCtIqZUqniEw2MCn3/+ECMCQiSNFOmKjhDxpMJ5kXPD3EOSfFFSZXIPerjcqN/GIedQEHdwvVtw54xwD2XXF5gmB4hykQXEZmUTGQNJIbKwk0OU+jpE7rVCKOlrFMkj4kWKMpFcPVKY4a4akNOD+6Snopn4LCnIRJR4c+DTWIngIBoL+CfwOYzuknaAM/U0nCKWTuP7BLnV+nodRKWi/uANU0qy8x/fe6wRxT9RBahaPcaJhkmfThxah2WgquuD1AjkUFrJdU3PyLFXt2x1pMAMxtXVm67mbF2L0pZ+FQC+QQAvFQZ3cdAOAjAWACyFnQ59pyHyAgEbdPBMJvpLDiSRFMeJkPClawZkGmUqinPek2IR5JrZcM0GF91VUlwIWVRkN27aaAMoxcNFiPI5/SjYdB29cB6pHF2OgmEOlE2QRB1cYx1EfXAESUWePCODUnOs/QCDZZV1dgwnSAbq+xYUt0OATj56vdzrHsXGaR7iPs0GxKmFSKwCaBVoL7BL0TUiC9PpKRnlWXFgLYDBqdNEy0CAHPzlJvv57jAXMfXcM39wIOclxHnJHfA4Kk2RreuJ0NoLmKvYjfQZMwGeidkn5mHOnCwi9LbaIsqF83KzcNQNA9BlQhb02yc++TkAKxS5RMX58Bqg1SAMg+zHn8q3wnaiO3wg+FAEixhM5TCtcvDjxEJlSnnI95GzSRnQInTliurvpfgSsD0aknSY19EGGBwGqXYSwHk+Y2aAQ7fcQYoya0eJmpGZ7YAkjcf8OfNs67YdDkgIwR2TAbBVWVHuIt0KGHOLFi1mnhqzY0ePu0iJFOYMufbaAP1UKC+VfA+OLJFVcoD0EpejzqSFixcRo0UBKnENlcwVCYkJXLPfQfIusDxcIPWQAHKwaI6Uw0Jk+BlIRE/vACL1prm5WiSIcsml7lTvjtYKOVYEYgvYjgSo6GGcFpwucg6QBKLZ9uAq6OPnjwBgas5T3rwf+e6KvtHYKAJgL6d/QS6EZ75F9AgfN3+j0LkDYnDuiLMHcsTpMc1dwyius4j/LkC93ZArKnpXpJ76aGJxVDVxTdVnkciznsD3TJQbDkKotQ3Q2XvSaiHc5CyQKyOQzwvGpaL5WKX0rZSeT+AUSSGSRARIDVFYUYBN2cpmh1yfhPAd4RoMIBZQmbvGJygXIKSfTcsasp0vN9pSStnbIFmmofZvo4tFvRVBzCECEgYVT8e1FSijUvR21ok0lcnzXtohE/Rnb56TnS+8SIl3HEpxalIhHbqICStvoEQdMnoYsPpgEb0mOakWi9ulh9L2hUvmuxiV/gHimphnggGbx4iD6iHqafmyRe45Fik/zkZCyt3S8grmm2zirqToHXTzxSkcjrqninAUudUAAeDPs9jBvQvluocxV4Tw/wsYKyqdH+X+REIEFhPhpuu/FQfIDJ6HdCL3RgCj1LM0zD2vJpKshTEuFatK7T1Y3++9Mcq+/ssaxnug61M6T4CI/BCe4jwg5wiQCREgrJ0+zBlyfjgyhF/qdpLzwx9Sn4RAgGnIEJ5bOUICIbKiuF8C2vC9Qc7jlWAeHcGlEQaw5AloToahDbTynLShhG7ooJ+rFlKnx3Kz0p3CugHSBj4EhTzLICRaFR0YUUkRNm/VJfQh0PPAOJuzeLH98rFH7T3ve7ft3b+b+STR7qVrACTU/vDbXzsA6+q75rkxPdlM9jvr+K8e/b29/713Q750WTlfE9aNAILxeaqsy57YAaYKiZK8cAY9DThPICwmxhrsjpsvZxyz9yNKKZS5ZJT9TR89Nscgwgr7Iu1kw6h1j/jbu951qT33xO/Il18JKEo/SVqOnTpTZ08/9bTdd9e7+ZomXEOolokuamYsJ0BOj4z4WOFRFNq4PFUmvnBBjnmTJdU93Mx1GLCXHn/ert5wu20/UmnRxOysWDvPgqZVWfvhJttHqXxSbCbrAyIG5v4Y3B3DlLor/i+azhIP4luOMeelM0eFhbETg1AU/9QCgTvMJqS0tsVe3XvE/CCVFixfblk4pyZxqASTWxUZ7MXz0s2993XgpuJhtN5NajOsKCK3i9aogqxHZe/HfdezGqSHizW/l73RCESoB6R8OwXudA9PReooanDI27oGIbd7POxHxyqslMiiNLizy1O97B72beMQFHf+Zp+NwAetQfyeCTGjCDheCZ09KLKJwNKYEwESGQUYnJ5FBOQZO11Kd0k6ex8cJ01tXTYtdQYONzqXGG6zqSKICdauSq+TzjdPOoUgHyeZs187fBIijeeVDceJNraJXKPoYB/jVllWLPGQODJCcHodOdJm190wxwkZ6hADldDxFktXjDr0crNnWjzupECPEasqPkn5eAo9Wrttdm4288IQLqQanB0Img73WUIqPR7g9wtXLLL22l7bsqPEQlL8bNeBYVu32BMXHd1QPCfBPEP3vmuxbdnyiq28ZDmOAWIsD9AlUXiWNWMmsYj5LnLwOCBvQCCdYdyTrPkZVoJz4Ex5u1193bW8207meZwMrHfe7APUszWI47CRufYr37zWRntScEXWsIarE2jQdVlMMB/3AcarJ2/byzttRnIq8ynubfrTJoluHdD6yhh4HAJj/aUb2PfKeT3Bnuy0WwcjINliOBM4pyrCjHxA8rLyYsYXxCykhfrrFB88fUmIfeu+R+iLWooQYBWCgyqiJI/h7o3FRYA4CFGQl1wK3Od/+8nP7TNf/LLt2bXHVhE9O8ka64Fjgw0yMVj1NqiYUew/o8P0LXVRdt9G3B8kSD9f60sHYTdMSG3noHXhROqBLOxlHMpZw2+4IlPYoo07IqS+scbWXXaJ29dqGuRSMP5HITzouoPg6yI+NY2zTStOQ50RQ7Q3Y36W062NOWXnnn1210eX2TNPVCD6CUXEUE0f2BXuOkxA0JwuKgWcL3d7uAHmgNDwEFt7KaQVC63iln796O/4eRIRsQfEHdnFg+bPnt6PPZbEbSU417S3zCWiVl182j9rvyyRUzCEh5wlcv1p/6WIzhc+mWGXfB4Hu9wMEuzxvvw5dzrhh3uEuQacDbV30z7uDG5MnQkTIHXqWNt1BpNzW4KPmUQ1yjmeiNhBr8OVsLP/kINbp+HCHy6ytHv2ur246wTh+yrWUhGvU+QHjkyeHaUdaE80nT2CzqsuGproSbdP4vlvZI8rYYfcVYoiq8fdEo6zuurHU/sTfeTce9h9XQRnD52bJSoRCRIgNzV7N62fGRDAu1/Zbuvokyw4fRQXb7PNg+jt6epn/0kHW0yGffB9n2Idi7R2nPamri/W2dExxWvKSacxAGHnYnzeno9zoRL/JbbqvwO9LkZgvT336EJ+6jsd4L6w1/f2EyAXcm/+b/jaC7u/F36F3loA/6ID5MLv0Nv7Hf4cwH97X83f+9O1ep9fwf/er/2f+fw3ECA5H4QAcYd8fUy9QKlD9eFcG0RXKdPWFdUS33P64cWW+0k2kGwqPdjUDUt5isp2DLWTv4rl2PyJBHEqUxEg5yKq3IPNZrPop8tsPnZe/bvAYfUtyGqsTas+Xx0GIjScQwNSRKCW/l4bRoFgo2xQ4wCHHCD2/Sk3iDaN2vSdL0LX7/ocAbEiRM4+tPgvXr15ny9xgKcU/jpcK/FC71XEh9SxylYPYxMtFETEhBfvYZSDZzyqGxXsyjY9ArCnAuQ0So/lfMidSZkg4Gm6VFMcTgMBS3TMTMIirkinUE4vwwDz0wWgsRGWmKaeQrtg3oNiqhqI5pDyR4rKXlTJfhwkPAG29Hd6gXGAmJs3v2LX3nIT8TeneL16nbJEBzpQWKpoqYC6UAFJ8axr3MX9kfpJJMEE92sUsN0TIskLAFV57CqxFnAq50cL0RqTKL+bZMlXpj/liLnk/J46coBII+SHfaglufalgOR5mzKs+LVmd5BQ7EEfarBJ3iP6fjsO0BgHAJmAFb6VbgJF8/Qiq953CHCciIJg7PiejKchFLPyW/iimA0g2/rS69NtogUFKG6DEUgGgSBegGcibsY4OA/34giho0QH+R7USFHxKGk5eEiNpQLiHpTVAp2GACtUSKmDjga4eiIUM9XCa1HGsgi3MOKs4iGJFJnTySGkiUO8I1K49yo9V1RGDFFdUh6LABkF6A0Pi3aKd3V9KIc4iDEgwkFF7IrCEmAny7uutxSAKn7VAUb3T5nzHhymgtRIykcPY0hyOmX7igjpAIRUdn0QCrcxni0d4vT8CJiTu0OKZ3U+jPIz0nBWOCcKoLJ+bwGIUgnyPADpYnoLVJ4+wM8Pl1oNckI511Jdf+KWaPvNVpR/LbU2Lz8DxfIQID/qSMC8UACBA0REXXrJ5dwRL/vmt79tCajSsilmTJtJbBkunZBJHBsABorgECfViop7GmDzKNdXBzY5B5TVr9JFvf4UFMzqo5EF/+AR9Wwk4wSaBABppQNGgTKUrnN4vuLKKwEKIuigKLCjRETcc9f7HJEWpE4HlHrdqPIURzfK8xTPwTeA99MPeScSRGpsgd46fEp1WE2nwAAAVR/jeczDF8A8GXIDpwjgu1S+YThmxjnETWiOAtCqBfh98cGFf5wj3vtvxEjgPpKqe5Iok7gYyAR+djAKWR4TO0pckqI7tn5/jf3Li+aUyTtwL6jM+tqNG92h+umnn3ZZzC4egQN7RkYGKr1qCIkEDtVFEJnd5M9TAMw4n831bQREnI1LoZc4IYEnX/vGt3h+U+ymW263R379qMuxPvj4u+2nLzfb9NgQu3KBIj+InmEcqhw+lvzrKBw3W17a4twO5SjBZ/Pc9gHOJFFcOgbJJYBOrofpANu6brWUh/czN+Tjlhjk2oUyb3SjxgzjNb749DOunPTqjde6MdkOOdtOr85V6y+BwGl0B/ci1z8DsInz5viJkwDUAW4uVi9CG/drOu9PpfIiKTohudQRMwbCotgsqSn1nJRAsGksN3FAl9JR93gZ160PFaRil0QuiLQR0V4iFxVKZpWWpwC6FBD/FcY8IiefXB9DfK5AgiCVuAOmD9ER1MyzOp3XJ5BijLVDxG8J3Sp1RD+MofruRT3dB7FKIwi9CsPE8o0DFjTb6z/bYHd8q9h1wqjzIRAiam5+jnW2klPPTCLCKAYAMxei8wyOpyNEgDXxPTXXrb7kUtu5d7/NIDqolZgnH+YXxb7lQMJk4DBTROAwhbNx8VFWBwCmayMQRGpMAaqRzLtZ9Ld4MDf2dbdCXNRxz2Isa0aSRTNHqgfET3nt6ikSwYQzQ3FSXoC+foBv/YB16g9aeXmk7XmV38mQbyLeLYg5dpy51Iv74XLJZcwTVKPsf4D/CfVQMGcg1oZ4BjBj7Kr/ox4182Vr15oHvTw+AHqjjIvX9nFtII3qkA8P0AvSDkCVwLOeyLrXR2+TF8THDJTb6ZmpLr9e86fAMy9IH8WlqFdGSlkf8nmqIJz8iDL0gWxRoW0KBIicdHLiNUI0igg5nzk/ClA1zFodylq3ft0652Q8sm8f/VlltohemUbAIf0gb76vF7+iIaFEeD7JeI6gZH2Sf+tn7IvoSCICREIBuaU+c1eaffkXqIaZh13Eh8vvdFXo5+o/5AABxFK/h9Z07U8k9mAOUwyWP2uZCBCR7+Eo0X0Y93ICBDO3JgMqiwARYeyJa0aRXZ3N7DuICPKEJJpkrpnErdLb1GGjncMUoDcTtdmMMGIYNX2WGx8NjGf4WzKPSMoiumaSzKMRAMJuSLsQXIwxvJdJrsUo63o6MTbNqNj9iJNpZz18/13vdQDll774WfvV81+0xkM9dCYkspZTKkzZeW1FnWUy10wCdnrUllgTUXRddHX9+OlGO8K0kTifNZI5MzIujOexESV6sH3wzneZH7FEPg2t1sWcPdTdRBdDtx2oHrcSdTKk5ONK6iCGawEE1wnuw0yi2GaT948zjv3ddJ5bEem5s7Mosz5uTQge8gF+u+mXKTpRaBmx0y03LZVnAfByDPV2bJDr8qguqUbMwLiJzLRX6Q6YhZXh/XdsssDkDhs62s6YimPfgAgiIobPP8N8MAb/0GLzsvOtv6vXdkHsriDWMAzhRT1ErrrQmnE6egdHWjOA+tZDBdbDwjR78RJbvXYlJBu7BaKogn3Yp+DE8pLrGZBYRPZUU8yUClxuLxHOXnTAjA3xeawbERBfERBhMJQA0i02wrMzxF6gs66H/jcv4hBj6DcbBKSlFH08nIjDYPvXg8WGicXgGSyeZ+vr16tbZ8Q+8FvESGwb5sUDUDMXePMce+Ou8seNMckcxtLMPhDiZAbOK/ZX5TVNdqamnc4Fuhpowq5vRRwCqRIAeeHNHJcV7k+fBKSr36jFhWpdR5QEKF3CgnywtB5AlL2ZBVgJrqQi3CkyM8USM7YyJ9qi/MchOUIQ19TQuXMZYOSkPfXMNvohoohYzNMTYxlE07Eq42QqwSFx1G7cuNhCFR9U1cQ9HrADRfVO5JMUhcsNsHZfURfzVKpN0jsSGZvMs3jQJiBc5s4Kx4GQZEGx4XYWsnh2IvPwvDziLsN41okW6/IimnUrwoOFuDLinTtj/96jzK1Z9tpOXDO1rbbyssWMoTCbzfzQM9RAFwriBdardObuauaL7z18m1v768vDiCLkmepstgRcNx041eRa7GYfLkFQTHSivfz8Njfnz0hNIBKtxRrozZnF3neY+3iCzqiqiga77tqb7ZVXtjkXrgiQ2++4zaKmxfK1z9uqFWvcfrmR+LW82bMghTtt545tuDUXOgLkS3f/yB743r/aACIGrTlPPPEY5EiT3fPhu5wYyAMC5OD+gzYIOK1Oq737D9EptppnJcm82HuPN1XTJYRTgf1Er8b1JHFtHgGMcQjOGoB94jSHcWKdqW+zktoRG4P88sAm1ABZUVU/ZnMX8PwAeDMVO9X/NJyD6ZlpEB5JThBUB5En93k8hE4YPToBDIyYWBymRORqLVbkaixkgRdug+27duNIrraP3X+p7dqOM7WmytasXMQeiJ/BUlNXTycFezWRLoeOHHGRmMtZqzo5u2RSFD/AfrK0vJr19SxzIGcUnosBvq8/ooNh9gkSJmlfeQyhWyT7dpcWIFMVv4sI0N8pPlH7A0XAqo+kr2/YXn9wka3+7DEX1+zOjdx77Scj+RoJzCQQSEJ8oQSBHTu3u5jINWvWuD1vBDFmdZz35HDu5tyUB5kVxxpzirOmBCOejJd6xW7+aIUl3b2T/2dORtygM0Y0rs0QmMoxrqPOBIrO0/lDbg8JmXRmkOtero9hnnm5+bVfEtGjPreDONwkopIYIx5BQjMO5iDWQxGxFY+scmN4zn0n3PjSdZDrO5FzphxIffyMUIRnZ04UE+O2lk6VHazJHZDkSTzrnHfCpln5mRb7p499hWjEfByDpBDwBEco4oz1nJO5E2p4Eo/8TiBAHFpxrsPjz/98fiN/kQD5nwGN/je/y9sNQL/Ze72w13eRAHmz6/t2//uF3d8Lf/UXCZALu4Zv7fW7sNf2P/HVFwmQC7uKbyBAsiFAppQvU8d9qU+1KXS6NgD3079Ybvl37Z8CTDh0H//3+Zb/z6edglQlkJNs7gZRp6gTRK4QZaHrRKiJpJDuj7/0seRTRe77NWHnlmo4QmoblCb6s+KCRIK4OCwp2eUs4XP1/aRwkeBOG0S9RoH79T+dslbnQMroQ+pjEQDapGoDq3+f+fHD7u9UHh0KeCYFv7L+1QmSCsBfhd09Ji6GzWe4K+ZU6ooInR4p0ImqmuRwK3JHwJ4s2hFs9LVR9uYTg9k4k+AEKECJJnEsoRys+ztbbNXi+RYGANEPKKrydMVh1QLSpKBmFWjjxya7H9WWlDoq4RTQrQJ3vacEdTEAEneitA0EGBoB0PJW2TTKXPWBCNBX8V0P8UzegC6dAJM52ZkuW13qeB3E1a0gV0MHBwS5CJTTP5NSQgK3ALtQPnMoR7NPfMKQK67uJ9opisiDCg4k3fy8ccaBrN3qXVi0cB4gs7bDU8CbShhPUtY797osK9vV4YBPKZvkvvDm1zhKtdPHjgLKRmP3ViE9pAzK5zZKOE8WVXIPUf4LIBKYRJGvnCC+OmHzXjbcmmODOED8+XnjgGZjXGcQLw6YgAiAhGOANqGhEagbq4gwUHY3Gelkd2t8RHH/BKpwC6YIHv48xvVqBcBVcaGvP8W+KD19BY5xoD2f4ysLvdRY6gjRmBOAHYJquQXFdDLxLbqeKoAUwO4LoKDc4WYAjQhio2I4zA1w4FAEloiQIQ5m8+bPd6CZYmmaUKV187p1uKnhz97c70AIEEXiyLXUCbjvyzOjiAERJHoNAswH+Z4CVaSq04FOdv5egLA4Xtc410PjXEByEOPZA4KsuPgMwEK/i3spAijuh5Do5nUG4hLp4XUo01xKfQGNH78uwL77WK1NA9GIDAVEBZSMh+RJgTD78Y9+4srCM7Nn2S9/9ahTry1ZsZSYoBkU6RLtMoECkVgExX+IAKmk3HwmjgEVK4oAkZr2JIr+VKIIhniGcgC55UYQCbfv4BGcBNNsGNBOBMgI72+Qa9uFin0RReCKUTh69DBRcAWOAFEsl4cU5wDjXaim9Qy29LWTeUxsFddLRJCinAL58wCHUZENim2qJh4tNCIWdSfKOgCdjOw8O0r5exf/0wCBNsz1qgcg1ltQxvevP5tp136J0nTu0SD34JnPEXnGx63fr2D+ARAGxBpHpR0UGMIcEWcnjp9ykWxbHlxuX3p6iOcqBfBDJa+b7eqrrsR9lkWc01Y3JmMBJ6+86ircAXuIvUjBXVOBuwTQU9ndEBdzUS62QGJsJPbhwP69EAoJjhQ+hWshMhrwIWMWB98TuGeKbOsvrrHvPFFJFF+ALZ072xoA8OarnJq50BfiuQzi60niy266+RYXEebP/JMQF8X80GyJKMk7IEVGAPsVzaZYnTMQGLGMi9R0gATGpua5UFTAUjgfP1UAGF3K+E7EWTTX9WQUnD5hC+fnMT9OuEgJ/dIBfTbgzfHDR53CUuNSUTAdzHvqJxoArNbvLcz1ioAIhMDoZf7VnCEnoPqYGiE/5ORrAIzqUbEqhIwfkRB6PZMc7lUa3gaYU0sExpjiZ7jnl3OdDx3c75Sp3qxLAho0cfvzPChWpqiEGDSA7yq6gmZQpqr8dR85+6A6WpljRZJp/mgjkob6AvMDNBRhdgJXS8HvbrAvP0MqEZnqJcUFRFF5ATKtpCgcBxB/J3dfBO9Vrgj1u2x7bRt575udYjUjaxbzQhyZ+PtsPgW6p0srbFpKGpElLW6s5gAkCRgPBLHMxvnTC6EsR6LUpWPMQZrzRa7k4LpKRE2tabG89DQgSbstmZtnMxJiXAyWSOZg3o/yqJoBx4che6IAxHoBMzTmh7jPc5Z42m9+egxwcDVzcRgdGvVcB+K9mPs1LwYDnoScc4MwOahoC0Cc+Yg1ohMQpx6l6+vEhyneZQGl8x6AxRPk1vfjVjhUVGs11FYM0OvQMe5HnEov5KQ3c8VyrmMv5Md0SCfiOYhVCgUomwGBym2BiKyxRbhSRGZpPRMBIkW43CtSkqsDyYt7OcQzoOhN112k2BPAMQFCvYwLdawEQjisRaXfAtAnArCEOSMG8EjXIonnrIP3EU/kWBTPXz3uO5HCjSjw9Tyq50lzvxx4hZBXii78zN0z7KsQIHo954UgTgzCPO5SNZjrFIE1Dpgky4yL+VRuuwgQV4LOL/5+AmIrnmvtx1o2DMkZzXydlZ7q9gnqSvLjeg0y39WcLbB5uTPo/GAeIqZukjWsDwJkAKC6iVbnZoDbMUilLPoV2tpbXFfZALdokPEfyBxUWt1k1QDT8elEpanvhvvpj6tSPQk5EHW1EGv6NZ8end/87reOzA6MKrSxOuITI1inGNdyY03QgtxS32HedENNY80NbK1yBIhXSKz97Lly23KWyJY5gJ2QiF50djQ1FuFKibVvfOWfbLiu0sZZh4MgWYc7q+lbqrTXz0BuozQfpVNi8bL5EOEo6cfoSytvAdTMt0d+/qz98z9eb8G4Eirp7FDHUxR7p/u+9KTdee8yWwnRtvn5F80Hku2mqzfwrHTzLBdQnj3TOfSSElLs4LEyO10zYDWQjZ39DfaH7V+wyUq5dJjQvSLt2GbcP8QBFpScZtzF45wqtTk4GjtaOmwroPimjVc7cqKnBfcg89LZCkgVwP4mehF2Hq8y+twtd+FcW3/V5ZBX4eY52sO+BgIPwkHRlBMuFm2K/GDHzKjAscz4GGPPIbJPY8CLfVAo1zOctcOPtUM9VuPs9/ogpoaJUgzsncRNxaezZnoERFjbaJDtbuyzxypa7SzPlSQSifz7125YxV6jy76xpcAm0MtE8DbnzIyDTOCn42RQvJQcHREkFMlIm4LrJ4C5rGNg3E6W1VpxdZ818/1IH2Wf5UmEEaICXExpgKFhk7iUeRGJkCE+rMNjREcdo/Bj67F6C5hgXxbEus1cv+UkPXR8b7Qgtjgt2CJ9R23D+nX28L+/Yvd9dK0Dw7/3vadQxPuyF8i0POaLeFzXBcSmVpcWQ9R62mqcX96sOa1nq3EPj9i+snpDD2G3XjOdOb/D+hBWzIa4o43N2ojX+92hUttbhONlFRlsnCuCEyBecLF5jnDtiI1af+UKR4oXn6i0Skj0DeuXQKwNUPRcTxxkuy1ecoUdOFYAUQtJtnCBNXf5uC6gnNlJOPzOEA0WhRvwEGRhlj34gxvslWebKTdfrUwTUAAAIABJREFUjYCGvo9x3ALRuAIR3/Szd9Jc0cqcFxAQbs8/u81m4uRcd9ly62ypoU+lmvca5dzwUsx/8+vfs0/d/3nbuv11t4bf+p5becYmLGvZAnsFV+jlay/jueuxQ4cPML6uYD0esO985zt2222324xVkZTM0zMF4dLPPlAxZ/v27mL7y/5o0RxLiEbdzxxytpz3TBdTOXGaYewRtG9bmJ/rxFVjECDexLYN1HGdtd+EzAv0DYYI7bUKJuwoiNJhr2A7wdjYc7zHWhjS/piEvVg3VYQuB4bWTLECWdnsDSDdI5jPAtjfi/gVKZ0zK4czVJelsjeOIvKwlTE9CPkigjuYOUj721D6rA7hCtV1u+19c+zoYfV4NRBtmsOZKpS5vJhxMs9e33fY9YdFA/IrDvVynO2FCETSZqa7yMKj3MMq3mclJK0f8awDvBdFsklAkZ2T5dzWcvpLeBSOo0/ODYm/4thXSMwk0lT7MO2hmxWDGJXgXPU7vjrb1nzuuJvcA9TNxHOt6E2tLYrjlPNf8WUniW3UPuSq9Vc6h/7pkwW4QCD5uN+/eey3rGVLeZ1RTuBQjGsjDnHJnq/PsuhbXoSkS3Bngi7ut5IHJHjxhFziBOYcrBIu+XCuUz+gB2dt9ZE0s0/IhmDrgpBS16ZEVDqTqK+jAdJEnYNyo4xzH4pOF0LE0XfEvn+As4lcucce+s+0guQ7d7J2ag/GPllEDHP8BBagZNy2lZXqpPHn3jXgME3DyRRgB3483678h0m75srbWc+Iy/XQeV7dkm28BqWSQe4yxt9OAkT3668RH3/p3/7z784LG6ZQiTcSJP8VrTgPhv5vgqJ//We9/QraC4Of3vyr/zev9Zu/mjd+xoW9vrefAHkzgPjC3t//myv6933Nm73+v++7vfGzJb5+Oz/e2vd30QHydt7b/4mfLWzFgfX/zcc7+/l9+9evNxAgWecIEJ3rp451bM/k+FCkDGDDiZ8tsXl3H3KXexJ124n/WGh5nz7tijwFTAUBzI5wiBMJ4gdAqRgPdT8U/HSpZb13t3NyOPs0H4rCGuGgVfHLNTb/E6dcz4dupcuCZ4Mm8FEqSylilPEqgMwVnrNBlbJYBMn5CUIEiUgQKWf1e/Mj6/7ikEj+8F5HmGhj3Ayok0zmezsgrQZSJZn2a9etcaXecbg64rGaN6M4leVZ2e4NkCjaCEuNLGDPF9BFZd09EB2BfI7EfZm4DuT8ENCh+KeZ0wH0qsn2JyIgDzdIH2osRWJlEIXVh8qnFbXrNAfCEGOBIkrWeJVt67qUoUwWEJ/KptYbdW0nkk8f4i4aAOuUDy+rdwc/ezWAVj1W/7wFlIFykMqcOcP1XYSImIEUCeQgoH4PqeJbiFGS+qeV2JF4OggSidWR42ac7zMEECcCRD0Sg6BmefMWWimHn3aAkXHQKmX5SpkdSY78PMA3xXqMAd5KMeyd42GHni61RGJlFFEyBKgm0GeMCBQRQe3qAAD4DkQVxVtDhRVgNajOGtsoyUadL9B7AGAgRPEAiRxyAQt6UMJmAJTlooSbaCbaDFXoOA4VgeD9/Nw+LN0ejLXoyFicKv2UUzZzmFZGfLy7P+UchLMBm0IpahQRopiIPnVH8HWKHwiBOImhbLoDlbu6I3S4UHm4OjREhlUoex8iQB0GQ9xTOb6jUf/LVSMCZJADdBsqUim9FIEVzsE3igiibjlqIEAUp6KxrvJBxVLJKaJeBT32is/qAQAe5Ans5lAdB4gv8FfFkSIC5Y7SOFc2fShOIKm39Hc6mCmbXvFw6pJJ5hAcAXlXg7Mknbx7ATAizPYfOExkWTo5+ic5P3OAxxHgA2DfxoG5HTAwANBb6jRPVOKfuDHA/uN5egg4wGdKCUyMQyYgfgrRYLt27EZZSWTa/MXY+sudGm8ROfuBZD+TgmEx3pAokAJOKQ3qU8CBcHb+HKeOU5mjyrE1nsJ53gRkZgNmK4JAqusjx04BQEMYEofWy//38WzX8rwNAVwlQn7kz5lNfMVR64Bc2nT1VZbIgXQAsFpdIKMcEnU4Law87TKU49QvAYju43LXIXs4MHYQtSaXRmc3AAKq2C7AbfXNeEJayfmzmwLdHsqtuwCLhwWsg5c99+1ldvf3Ad4BYT2Z70RgeQEsezLWn/pkst36bwC+PCeCP9XTkJaaYTXkTou0SJqeaI9+PN3+H/bOA8rPss73v+m99z6TzEx67wnpgVADSFgEKYIUFVmxgOu6rmWVRcUCCiIuKIigINJLQkghvU3KZDK99957u5/vM+DunqvmXrO5eM9JPDnEZOY////7Pu9TvvXJI5B7uCK2b9uKkwtlOrFXisD6zN13uygDPbdf/tT9duc/3WkXbljn3mshBGK4opcgqubNmmkzpmTaiy/+1tatXcG8UAZwR29KQwsKzCwInij7l68/YPteuNYe/F25XUAhcCxAQxGH81XE3YkA6evscRFMTU2tjgA5zpyWDWk1BDARhAo9FkCnn2dJUXQ1lJBHMsZ2bHvPrrhik41zeO+DlBBBHEl2two8PZh/coh5KOEQPm3WbEiSTKf27Eb1Gk9WuAD7ABT8ArHnQYCcgjAJB7ifIK4Z6+pvgexT/0cGauAGrk8vP0NOISnhpWSMxfkUyj1th+CS4r+F50VRaoqWCiPyT64UFY1rLSon2qyTeXgY8LEDYOLyKy7n+tShSAWs4Tnx5J7JgSW3UwcAUgsOg9T0yThhKHIGXI7keZjE3FBRWeTcUA30LLTTDFsLcN/YQXFrNHnvEBh7iRAs+t019mxeNuRlpeUc3gvBPWarLlhiAcxvPoCb3cwnybieYlhXVFwuAmTfvgOQ2eEQAKts/+EcyF0fS8cBsps/z1u8zOogcFoY60lk+nvjUPPHjZGZPcnFKSnnvZLnuQ6CRxFk+vxSUIsASU4EXEOJW1NTCpDoYdlJccTRBFgQ842I0HbmjnrUwnLFJfN5G/k8QbjtpLxVpN/iC3whQY7a9ddthuiuAHBWRCTurQ+AHz1Dvkx0KkHXb7hQCIU+R4DU4RBqAURbsWQJBBuAP/OzLw6Y1upaq6ZUeNfxNgtEjV7ZPmStRKqUE4m1fM0SlxMfGx/JOAB8g+iZzDqofP5yxnX2jCkQE4lWhNOjiPnFl3Wtj2cvhjlYc99kYkUE8mivUFRSZJdeegmxVZVOwPD++7usl/1FJg4Rf+55Bu40iQr0/Igk7eK5UlSU4rXSAClFfAQiYFAcWQExW76MVxFhKpNVpKBUuacLC3E3ddgP7ltkP6QIXQSMK6xxMR//nQBR+rkIEM3x2j9oL6o9gO8HHSB+IkoHeyGViVNkrIwDbkaxL8hEZRvKPZOjw4h9kevAhjp4hnEuDfBn9dgQY9VDQW13Y4+11CLsoMOgh0L0qQgbtBZ1otZVDI9/WLydKq5yoPa4uBo+g586qFCLdyI8UF6/OrXuufcee+B7D7Jf6LLs6TOcM3DNBk8bLCNes5NoNdbr48dO4cpYYtvf3W3tVXX22VtutP4jXGPGFHIWe3Vflb16CnB9OjF67Adi6S0IDR2n9yzDrrh0mXnjThoprLBIOqTGynMgKkost2bYjhdCLEPKLFm+CGDwtPkR91XcOOpiKG2owS6CUPfq87CiU6UUlqfZ+0ePWj0l4zMgTFasWWYH9+2ydpy5dwAKK6LzwIH9lpaVCSDPZ+Ue/vr516x5kKg41nN/mIIHf3mdVe+qxUGDu883xo7g4li6ei19Cy9T3J5O0XmcJeG22EmUX2FphX3syk0WwDPowf6iC2LpVF4hCvgBK+XaI4KmkD3A0rlmC+lfykyPgWjkuo/hfuI57MdxK4eQB44JCQ/k2Brn2ij+UkNmiD2NB+4MH5wZAeqCYe7Qz/IE3B2lfKO/r53IsCaLbAB5buM5ZB20EEDK8WDbTvH8u12jth03BOmUNi/W7BO8fx8U/K8THVbJ/EcCKURoGEIIIqtwb3oPqXAdJXm4F0A3rlaIWREgNa3c36JqK2sEeOa1xiBSw+l0GPfotBiIrEkBURbM+4kLQE0eqlIHyttZsw+MBNi7R5nbB7Wz8IV4YH7LwRGJG8PP38NmYE1JIG3wyssusueeeYvInHXMgSG27d0tbq+uKNDrrvs4xK2vvf7yH5krm+1TOCA8IYQKc45YiHpTmBu3M4b3Hh62dQshzdFMZU2Ls9RIolwZE1Hxafbs0Tz7/fZhohIjcDsFEZU43/blHIKQD7dZM7NZ54l/BMgN9gmzEwf32poVU3EH41gryMN5uZo6jF6raWq3Z1/eyb1MsuomHABQREsvmEWpPM5ozivNkO2f+vw85jniaLlnVeW4EZO53xA2gfyWs0WxRV7MUfU4JzvJv9y375TbM65auYB1lUip7ib2priKFYcG2fDMr1+0W2/9jD373EvMg+F28abLHCHsH+RjJ47l2KrFlHQfOMhrtdu69WsgNpvt4MGD7Etj7bI7V/D5IScBqouZH+chcvj1r56AKJiC4MPHZk/Lti5EHhGIip769XNWx1w/cz7PEuKHSPa8i6dnmVdHI30+DBJIiQHFYLH2jbEX6kfg1InTqB7izSMkxhqImDtRVm8lTcSWMi15EYcWynpWiwtaEBC3j/0YQizGsVwgXrhhdU5JQ9gikdUYztVo9qIBiAKq6AKKjoEoZP7zYS1TX2Ewc9KA9oOswyvXySHCxeIae0KGSggQFBTBeSuFfq49VliMw4P99BVXXYmYgTg45kcRBzPYV77w4iu891H26y0WEB5nemxq6NJRZJb2z9EA/K24bJQIIKd2OHt3nStVzi7AXg6RFsag69xAeOONQ1L7Y+1LDv94uS354j72GogmeKoVK6X4NnVoDLMWSfik7x3iz2txTahjqp39VQqEkwQ9ZfSMwKy4nr55dCw+ffdE3GzmHTtZg8MnHN/s3xXFqT6ObqLwouWi5l5J8KHzdbv2reyhApnHE9lTVLK3jGUsKGJLY0Iip2LitSRoSSFishkhkPosY/h7iZAGFf3M+JR7tAcRkA/7JS1Mck0efXiiu+zDX1m3H7RwSDwv9lqdXXWOADn40xV/+vcFt+BM7gywT99+P0JBEg2ILBa539UlEQP7fRfV+dETIHrDf4kEOU+A/E/AbB/da/x9A3jaNv9l8PHMV+08AXLma/TXv+LcEgQTncUf5a9z+/nOEyAf5b39n/jZ5wmQs7uKf9EB8iEB4nKv1bfBIU/RMqJEjj6x0GbfShQWCscRDgYFjy62yZ/Z71wS2jRKzSygWQBhIIBKzsNzLRP1iRYL1+3BbxdjBVCng2LRfyy3aRS4SZUjYFdkx6jimFCI6Wu7AMc/LGAXwSFwW5tBTQ7K4J4otKOsDVVNDZFRbYDIim/R38mlIRfH6gsusDKUjC3NjbZg3jz3d36A0C3ElFx95dWoqg8BOgEkoPLfcOGFkCN1TlnejhozBlBO0VeVbHAHAb1VGuzPBlOkhQ8AUgaRMurFSASIrS4vtez0dPoRal0/QzaqqIqi0xRrttjN129mQ9nCYawMMCsKcMnDhrpwX/Ca+sxSDKp/pBRltjpIAgHNJ1NKrDL3Xg4ug6ggZbku59AuwKoOtevadWucbV4ludu2brEL+f8qS4xWnjmb+BY2yAm8n05ADAHqms5VMq/s8zbAtSTUyVP4GYq+amNzr4z9YgBrzr+2YvU6bPJEvPBZCziUCBBWLFEAn3sGamVFEnVzvSLn0q3wXh39ChWoPJc5lVEPh0C5LlpqAa847Ptxr0SAyLIzwotLeZ5PRnQLPvYAgAuBlh2QNuNssCOk8AUgU/dGBADhXCnhmvlewAR1gUjl3MehpBsyJ4L3pgx6D8pke4l2yCtS6XcUauNkVGaHUSrPAoAKdm6ULg5GKk9Whroie6JR+w+ikFYoWTfEQDNFklIeC6yX50kxWFJLpXHQqOdzJAH0SgE1CoDRC5gl8LUcdWFCMvebz+vDvQsV6QRAJSWrIrHkUIrnYJ5BHEwp17WW8SkyRMCuOllEgLQwfqWAF/Enx5MANY0HkQTK9w3lENbNIU6uEB1kZOEXAdhE/IAP6sQQ7ofygtXloOz/qdNmcJcpmAdUl3pPYL6ighLJqq7i4K7oLwc+cVD2RHGmLP3Pbw61H/+Ossz+Tpucngxx1efGhVxceajguyB6mnlmlq9Y4e7ve0QBbLpkvXn1tgC+olCFaNAB7MD+/TxfC5z7Q+SpnFd6PtW9okOdDsyy5At0LASEVAyaohsERjRyHw9x0OvncOfFexLRUlZaZF+9Q5/nP3+99x7Xl/edSozR0fw9xFSEQCISr8a4ESk3BJgn9bri90p5VkTyJKVm2q59R1z+eQ9RaUmpk6wVkm8HhE0TAO9L353IT15391aIo0yeEwAsJIxdgPRyGCiD+g9fybAbHgXwZU4QUK17qLHjDpuMq1h+/lN3JdgXnyPiDRRHf/fm66/ZRuYTqQml3EvnHhQD9OqgepiYh/vvv8/eg3jwhWDwpWD1tZdfJUJjGs9zMJ0ugXRXxOCIqHXxDYq9iYpJQtmIGvs/nrFdT19lr+UGoyQEeOd5qWfe8OeZS2D8euDa+PY3v23/9p0HXGzey5SyR/Pszpo5DfIU5S9Fw4oRC4IAUQmtrmEOz8ssgL5B7v0AJF4Cz9A4z2qzi7+LtDIO4yWoowfVHg/It+nKyyEJC4hjinfxVzrEt0IGLAUgb0C5GA+hIZWi/l6AhMZ0FXPsNOIs5PLogqTphZQSUeIJQJwFATDKczoEUamOEMUcenNNpGaMojuoE/AkDFLBl0P9KfLUh3gf/oypap6pZcuXuciNkyj/FW0FY+wIPgVa6DfieeY0T+acMqsDCM+kYyKNnpvBQcg0xkolIKSnb4hzf5xiXhoAvdTM8O4PFtnmBwvt8ss24toLseK841ZfDTGKS+1SstAHATFqcQxORZkv4ERk/xHcLzUUbwdB2oRDMu+GjIxLzWB+G7AGnqOs6bPsIGpYXR9vAWo8kSMASLGM4TB+huK8lF9eQFyHCCIRzNOJ9xABEsZ9i6ZMuIusdT13gayTUcQdynU4COGuAnCtvZ7cn1BAXi8/Zdb7EB1F8TJjed1FYfa9775tq1etsLlzZkA6cN8gUIOYfxx4z3rsx7Xz4BlUnKOfYkSUT46jawvdH1Mpl82mB4aF0bog7IMBQwaZO08UVQKu9qKap3cgdTJ/7rJ6iPMO5oGluGXCUQYH8d6zyP4fYc5S50k0USlzF83leaJsG2JYYyWcuVtjZwEAvbquFAUYhXpcz4rmHe0RPJkfFaunPcEw71tKf3WALJ4/z3XFKGJK8V26bg2AVL6Q7QLgT+SednOhOkCCAaREXE+HzDuckwPIhiKfr5c7sgGg8KH7F9sD9ICol8g5QFz/x0T8poaXlBpyo4yrc4FrLwesI0H4J3WB+ENIgd25uEv4RgBf5nXGdiRCiDSelzieRbm0VKTczedPTUHx3FhlQQr0Z/0YBljro6dhkFz+rqZOqyqpsca6DtxQmTzPuCi4NyKzy+gHGYHEbafjqAGwvEfOFOaqQF4/FBAykHLqhYDFKgpQ9Mn7e/awzkTYN35wufVUUHDfyhhr12vXcH1wCg4Fs2+KtacoqH7tV3eZR2MR0Vid1lDVYrvy6+3548PmlxZtp0pabM6ibLv90zfyjKJe7q2ytQuYpyHtBLaWH9vDWhloe49VQbroulDeTUly92A1hEKIHatgT8dY+/hF86yGjqfsjNnsVeQILcXJ0Wx+sRRwA3x+6Suf4Xnab3u3H7ebrtvItUu2YjoClOVPmxwgbpeVE33U0D5uF6y/0D5+32xrzSGejO6SvXSArF68zl579W3IHrqX9u9GaECZMwIOJC2QbsWsP/RKEBnUSZ+VIoWG2AcVoKhv6Bi30mZuc3iQhbF2RCHsiMV1kJYYZtFyTnj1uXm0G9LR7Y4Voci11xjx4NnzYu7xYgwMci/lyvWSSIB3rC4QX4BfDwQUY0Ro2ThRPqxRcU2sx2qfRo0u50CfX4QVjfnZgX4P24NrjEfD4iC40hiKF65fZSdb+u1Xbx/GqUIM1dQAy44OskgKxgNGEDcwCOPjI5ybWD03HsTUnIBIoCbNeFkK4elygTAD+3VK7pRwH8sOTTB/1s1w7x6LCpxwBY/gpv35IZxF/JBEekbaeKajUP8fK8bpRwTZAM/xvEmhFhMIiI5QYN2KZZbKHDbC3qgacnNoDPc289plgP7qUdj+7lb6Turt7ttvZzxVU8xN1woOOhEKr+0vcHGScQEetorOoJRkRECss2H9Y7jnTlO+brb8ikxeM4hovUz7/ZuvWgd7h9TkCMazv63HAdIH4RcdEWczp00GWG+2ioKjNid7MqKJHivDcRQamQDYH2jrr3nGMFLanZ+7kzklwJatXGybr/uEbbr6Mrvt8/TlVSWwz2JPC3kSQQRWCOR0KGvxAOu5ok0H2Yt1M1+UltfhugDEZg8dGoLbbdEstqiII3jO+5lrOyAxi/IrOKf42xtvvus6iG6783a3V1TXysuvvkJEVpV98pOfhERgvWes1dRWQkTm2Ce/erX1FTC/8VwPse9vwqG6ZcsWVP0puF0utK3b3rFLIUw8ibKUMKAJt9I2+mqGibPSvDbIXvq26z5m/hCqnl0MZOZplauPsPZ1sBaMEavpFxhl/V7hVt7QSYdeFb1BxI8yDOvYYlM/A8EQzv6NrpgEH/b76cRH4aKE7AoiNm39+vUTogUciKXlJTaLeM0R5jj17o0y1mPjiJNFyNTG+qieCpWYM+1a5hwPq6sMc6R0A+cXPwjB6Thk62oRBrHWN/De1KlRyjnqn772VebiBghpzhIQBhGIVwoZxFVVjZwL4iy/vJ6uIA8rQRAmQkB9Vt4QM4qv0u8ozm0h7P21XmjP7Fyn7K/zWDu0/49PSbdKOnjUdaN0AJ0nt319itsHLrv/EDHCXEeegzDmK8VhSRBYAxmvWEWJWkZYm7e9vZW1dDVu2DzLROi0fccORFCxlvNzkgZu28b5gego3nsI11L7eJ29dJ7148GLR7QTwOcfZt7RHknkhnNNsxbqnKu1SASmhETq+Js3d75zhOiMqzOwSt9Vtu76MOU+JP42ln2iOjjbENmk4wBRioActvGI1+Qs1derA0TCwvzH/jPm9cPd9ZLP7SXKTekNiOYGmRyG6dm5637W0hBSDugSYb+laxLEOjbAGuSFIO+jdoB8+N7/nIPjPAFydgDRR/3dZ0cwnPt3f3bv7wMF9ETmyln8+tu//0wA+9l9vrP4SP+H33qm9/9/+DJ/8cvOEyBndwXP9f0507v7qH/+md7f2f37RBrSeQfI334V/zcCZMYdGyYo7Q8P+jr+63DP7/86mE7S3THz9n1s7rws9/ElNvvuw64XRFiBNnkCvOTQqH/+Yku+YasjRqReDwK4lUVXm8hokRhsek89TtHt3cdc5qtTzaGqEwis4mkp36UiVkGrQENXas6mUmSMQN/WHpXtcVBgk+gHGOIBaKkIJ4Gs6WmpDszRgTdMZXOAS/XkBjtAHKCwhNiNRDopeohRWrN+g7351hZU6cfsphtv5P0BOqJwUvSSyATFW2gTKiJASnFF63SycY1GIRbEASwB8kMESHpSouunaEaFK5V6Ep9RQKNAsyuvuJj3PWo7d221zddc7giVoIAwKy0mOuKDCKEUDvjlpSigUM4nApBH8rMVrdVKZveK5UvZdPYQ/VKJ8jzNXn7xebvj9ltQaDY4FXUgCl9FflQQQxQJ2TAFxVQb6lyB5SpQzEI1qegMgdGyjFcDRmrTPCmDPgfUUlLqa+M9BDiuvOKF2LlVEFzI30vZJDCoE/t2MoXtM4nq0TX0jaf/4lAnrhKKwNlgZwHU+UESqGB9WFFVKuTlfgdBNgURt9TOASycA4dInKqGZpcbHw24oKgn3XOp7RX/FRlNKSuvrziwycSSJcxAfVcfwmGP4lGAHGA5G+O9IRNmcw7ozT3p7BmwQzgeolAP+0GGdarrBGAsBQJCZfTtig5BeS5AIoQDhGJT/HgtbokNo+Y7mUNhOIChJwpDTw4k6oIQyDXG/Yzi9dIgQNTREBoRbKfKCqyOA65XIL0N3rwWIKQUb8Mo5PxRdPnxexACJwzAIAEru8axVGohPAfqbpGqXrn0kajWPBjLimuKlnuE6xsJWCeyQWX1kQDnUiD3cEATgJwxeZJTsak0vbWJ8kNU1d2Qa4rwmgWYV4mjyItnKjExhXvcBjjc4KJeAoKIISBCQCB2G8DZHGK59hAHEcHrK7brtivC7OE/oipWh4ZAP+5BNtc9QDFCgP09HGSPoEycSYSV7Pc5lMfPmTWVC9cO4MgzwMFITgap46RY92FcKeKokrGofiAdyuLppEil92CYzyjw8jUA1UQO9N0QEqHRqdaECrFAUS6Qkp3kpk9D6TiEovUbd06zH/6GeCaepZbmLvvCTRluijpYOJOxuRMnEwd5AOE5UycTM0KEAaSoJ7FEnhwMGwAOCgCQEtOnWCNgYkTCJHtn5z7y6yl3huz64k2UsPPr8n/ew9TFuOOwK8JLhfIlPJcNjW3MQ8E8D2PEhkXZ019Osmt/UMF1Uh8PMRCKPOHZe+WrE+/php/V2nOfY0zw66uvDtmWN9+wDGKOZvBceHJNAwHGslGsH4IoqoFIvf3Tn7Xf/f4FF98gckzPXxfgitxacn5NwmkhZbx6U5ohKJUD/m83THTG6NfexkxcXKFWTixMF5ESMyjE9gRsEoH11JNP2YOPPGZNVZX0BG110VOLF80HmPRGpdrmOot8eSabmS9HuV4icDwAkzt4jkXoav7WuBKZNqzCUQiLExTIC0BVL0kI8+PKVUtdbMfx48ctE/fbsWNHLY3Pm8IcoZYE3eeODzopuug1WLBwsXNa+TAf7CAWpAZ1u/LOpxH/MzjYwdezfRQjAAAgAElEQVQT4dRYDRgQ7sqxxSD2AKTHAH4M8zMVySVXhEhuOUBUbKrIujbmtQW4X3LpH+BxdgSkCMpuVPK9TA4iNGIhKpvpB9p7KMdqGBefu+dztuf97S56QnEmAxCogWT/n6DUvoUxGgSh8odvTrdLvr7fNqxfTb8GfTPMnW2sA1GAI9XEl6mXY9H8uYxxxjvXvBlipwX3gVyGAjlEbjYR+yGwZT+kRxSOwwZAzl7WsCSeUc2LjbxeI0BPJAraxZB+jlzj9949u3E/drP+RABCxRE5M+H2CuLe+Ch2iXvVyzOeBtAUpH4HFd72E4EDQq9rnJo2yTl8GvmaFtxQfqwDdM3bTx/b76KvNl9zNfNw2YSDj3vlx/ybylzQw9hQhwWST54J1KE813II9QicJTZvFBIhjPlkGJDFBzCnFDJKz8DJU0U4TSDO1063Y4VVdrwE8jDYE9BrvmXQa+MHqJiYHMXaSrcGk25qaiLRelnMuT4uW129TSL9df9GFBenPib+v7LVKyGUkohdUpeR1LbaaGid8mdel/Niwfw5Vo2DM42M8+KCfNexlcB8s2/ffhdRIrI7F0JY7h+R3HL9iYAeZs9SyHqrPUQg91Rgm569r90+2R54utp1MnlD/DuHG8CxgE8BYYq8GmF+Z5pznTbaiCq2RHO7OsNEgqgMXdc1lHsjoC/UH2IJci8KR0gK91PRJwLlEgDM/Pn6MfY3oxCPwwCtI7hA/LkGXeS68wntAOXGrXUDtnTBdEQUfYCiw2DlnfRsQATwHjoG2J8A2neMIMiYOdfqATt96csIjwuyiy5dBXBXTKfQFPspfQIrFi+3m+5baV37GO8dFfysBivBVXPsdAVRi1E8L74AohX24Nc+bb61xyxkiOgfejTeOlpivwKI7gAXo7LCPnXnXbbiwlX20INfs0uXTLbLVy8gi6aacm+U0TyjQ4DXeXnlkKk8g8jKE5NZ14gBGwJ5L+/1tpqSBvvX61dYAXGBkRkzjboHQNg2epkqXR+Eas7u/cJttgMn2469RbbmwhUunq+C+Wx0hE6aTgjhRFyNAOWDgHNfeewuG8hh70Lcnhdg/r7tO2zR7IU48Xa4nqBk9hkVvLYA0RjGQy17tB5IyTnsZYYBkuUSlWtUpOWxYtZNhgrGAYvGfTWTQvnIKIj22EBLioLcIHppDAJAJdJSd48zP4qolYo7gHVBwh2te5UVPBCQlCo6DmDe7eS9iWjU/DrWj1u5q95ieXY8SgGoa3H/6GYSV1XPPW72pqvBP8Qa6Dp4/0A1QC3bHQjGuUsXmE9ckn3nl6+5KKr5aV62cVKshXRDKrpeHYO0ibMRRA+9kCn9OI1y91fhQMK9gyi9ndfr4R4OcI3BqS1a3SSjvG85RyDN+njOYwLDrZO5/5kjdeZJAXknI7msuNcyccOMjnpbu+a2/lYAV9xVuDBCAfkj2DctnDmH9T+Qea8BF52/tXGdFq9eRAl7juvRqyutsqs3Xmn+fM6XfvecXXjhcheL98gje235Ik9LpoftQggpkZp17BEH2Jc9/XyBNfHe/+HWlQhkcA/RQRSFOOk40Zp9pcx/RLAtYBzupiB8EAB8Ja7J6Vl0HeB8iOX/t/L1XijVg8OZAypq7Xdvbbfa3nHbeOVVzB+etgSC8EcPPWiP/uazdO9Mcq5lOTx7mHvrERP5Mbens6bpDCQ3s4fOJ7y/E7mF9vp7BxCWZNjHr/0YLtAqy0xLgvzohDwIsxrmm3riN8PoUtlFP42i0j5+/Seca6mEnr/9nDUquNa3fvoO2759q11y8VrWuVD7xaMP270P3IabCuqefUcnzu8qXJo7du6mf20OsV1zEPoU29I50yy0BwKJd3uyoMr2nyw2j2DcWTiqtYe78pINFuk3an315awhZKKxPxhjz9EJSRmMu7GqptmC4+kr4V4U5dLt1Dli1XSE7K4YtgZeNAiXZENls11z6QV2aO8e1zlEbzbXazoudohsiLzW3kYLCg9gDZ/vXJ5yTodx3ppFP2AAe+BTrMeuCwTH2xgT6JTFgTbUEuNMdXI4qjsnmi6mZhyR6TNn2TZIIUVNeUIsr4CkD2GvLRK8iHUqPhESprASJ2AN+wRian1C6KPpNIws7jkLYs2XOCuJM5i6EHWm0Tl0/YUbrBBnXxlfU40gp431TM7kOKIo/XHPDCKMKGUNSOCc4MO6V4LzvuSxtX/2VL3mW0XsTxptEXsWRSeXQMbOn7vAtu/cwV5oNet6v71yb4Rt/H4jpAhRlewTMzLSnTvFg3OH4ibzEGkk8rPGeR60dw1xaQYkG/A543ETncQ9qz5AOcblipVwSIIhT9YouRT1WZIZjydP5Vsca6LiSKP4rE3qEVFhO/uFwtOnWQOTcf1m2lHEA+orVCSWyBW9juJ4ExEKtDRxzuX+tLJHSOYs3IkTdoSJIcBHZ2QfHMyRdsN1n2TF8+e594Ecj+EcLiEj91HOyXMcwXFGAOsM4PFfI0C0jk90e038OlME1p8bEOcaID4fgXU2Dos/+wj/j/7l2d//v528+FCYMxHRev7XR3EFzv7+//V3fcb576w+9HkHyFldPvfNf31+OtP4mCAwzubX3/f8eIbRrVX3bD78WX/v/0aAzLx9ggBxSscP7H16CP/c5iD3l//Z6THvs4ecgnIY54J+K7Ki/FdrbfrdB53STwdCkSDaNLao2wIAKwJVrw/KfUXinHp8ns34HCQIB0MXLSHlJOBGn5TDACOuD4RNm9woKnkTABGE0skvQrFY2JPZyCjWRBdUamRtfGeiNM4AYM07kWNXXLSOWAzU9IARwRz49HfKlc/Knm5/eOkVm0PcU/qkLHvs50+Qv3s9Wb4NgJZZlozq9uih/bZm5Sr7/QsvEisyiQP5PrKCZ1Ak2WSB0RT/sbkPQ1k2azp9FYAzcYBf2yBTYtiYhhE7pIzvDJwgikyIQdkYFRWEyyOfaKQsO3miwMXoSOXVDzjTisInBetzC0SGcpMVJTVv9izAVk8OQeVKl8aZ0MKmmuzennabPTmJg7uCycGiscr38Rq9RL5IASRnRCKAm2LIpLyewvWQqlrqoSocINrIK1YsFUBbD2Ijm+NmFNxSZ6mIcsXKlVjRu8hLL3Q56YowUneIlIXKdQ5JJqO8HIs+kUBS+PmgeIxQRBTKIB12FRemXGaJWr0BMjsAN7ohDSIAMesUm8KhpwniKgQASINOwH8QhIUINBXAK0Z5GGBWoG/20iBisFBhcYgYA0RSjpbe8yig7Djk0TDyMuULK3ZDdnsdCkSqBAOgxXLICARk68EpI3dAMD0joRzS/Xmtbg4A3hwOBojiOnn0FK8D2Asp48lrtALaD0qBrcMD5EESAKQX4Pqo54jlonyvRynlFZiCE0pRKqEu1kWZMYqzUeyL1MHRRJr5KY6EQ10nY1/XTl0EKkr14zDTBqAWQiyLSnjVSSCSRMouqb9SIPD0dSKrBAgKUBUpKCJETpAhygjh3ijZRY3FMxDJe1QHQy+gjmJk6uubiU7KQk1XSdxMjSsEj2NsyYqfgZL74JHD3F96RDgojaIS/dKNyfbvLwDCcOGH+BqBrXpeQok18OJAWQKwmA0gL8X+gYOHyaPPANjxxUkFIcX36DmNgJjRcy4ESzFK+/fsBRBB3QgpksrPkaJtQHFefDAVXreg8g0ga7x/PMhqUbV2cRhvpGi1FjA3PDLIfnL/bHv4xUoXlyDAanwcUC8imfzoPnv4q5zG+fX0FpAqombmQYBEIn+NA6QRyTXOz5HbQj0IZdUQpf6AOmSad4EaFZEj3QdZ+swDi+0f/v0kY5UMduaFIPodBEhGQIBU8zXDw54UaKPGhqTp5Lpu/elSu+rbRThqcOgwH6mbZ+t3ptvV3692jiWprNUXE8Nz8NNrfW3J57fiTIm2a4lZySXaJZG5YYBxeYpIKgGr/3D9zbYN1aAcAOodqgVAF1CnQtBG1InNLZ121dXX0JFQZE/co/nN7Prv41oheiiSMXbbDR+HwMMZxn3KP3bYkiHcqosLHaB6NQCPel72UsDdx/yiKCqRiT1c85nEZ/RApKlUXOXi+/ftsTVrKfYUwciaLJeUelU6Icu8Aen7yGkfGhq3vfsO8f6I+YNQmIRDqLSiyFYTG1hOPFECBGEHRNQbr79qN998o/mq14afoXisJpSd85hjBQKJUKmprqMXZQ9fP2q333Enzz6AILEyAwNEwAHYTKZ0th1Swwv3QjNZ/T4AX+Fh0a77SHF1UsCLUBFvHAWYqfln4eKFbt05fPSIU11KWTzIvHPw+ElLBjgtLMfFxX9FiuTmF0FkhlNmutJef+11QAgi2jyJkgqOcHPJ6eIie/UH82z1F3YAGoa5zHX1JKVAwnkDSvnz+ffv3e0inVbhcPACCOjg/Y6ghJaDZoT3o+d2Dm7DasZtB3PJPMifXHpUKgDz5aq57NJNFgS5tp+4rHJcJCHEdMxbMM8RR6GMoSHU4wcO7HNAeRxzmGKwRIYM8tl178aZMxbPmuue03Hy+yvKixiTkEga+1wHESzhIJ71EM2trAUq8F23JtAeezIHNW24rbxghdWixJbbI5Dxos6KDICZAQDAQJ55oVMC90f5TCo16MYpFAB5sPe9nbaUezkAqTIMCD/MeNa1UYdMDySmYqbG/Igs8w6x7TlEHuFa8mPcJxH7OGN2NmBLDQCwTDpjgOKUNKvIFaBIKlVZKDoBf7QHUHTKCdxnM2fPxVjQCJD2gQuKrhWNawE5yp7XWjOJcS13Xhq56u+hNBfAnEqMnkQL2id4wVSMc89EBE2ePMXyUf83AIJFQ5hUCzhiVPoLiOK+Sa18H3Phj14g7gSSRXsXEYHKZhfAPcrfKWZGPUAerOlap0R8TBAgOFS03/mAANG9kTMnmjlJXWCRCDHkCEliXRjj+yUWiOba+EBa9+MOCsA15EpGAMoH6OxgUwBRUGR+zJdjPIODajwfpkuC8br3AFn5qTGWk99sY6y9ncQVVbXRcSVCmes6Z9k8m798Jk66mRBjLfbyC7+1H3zngJV1f4OukelGo72Nl5yw/tZa5tsm27G/1OrhuDCV2NWfuJqi7jLbOIX3047SvaCcLooxe4FOj0NldKwx9X7/xz/GJdFiLzz/lIVThv7Th7/FYgXgDztSceAY44kc+V37cEwgfuGzqtulDfCslTW20zfS6kua7TOr6cOBNWvBpdcPMTLCXHQ8r1TTuV28IR1SNtqO5RVZMXFQUcw7AmWTifXywPtQXplvK9cvspWb+Szas5aJtENbz96i5GSe9bEfaGUfNYB7KQJBiPqxahgPrZCSQTgWRYqoCDmU8TfGdZbDVM+WbzCilKYuK2gYtE7uc0hSmmXOmsXPjWc/N2oJEbiYR7R/DYZgUAwae1B+hlzSUTyfcj4rAlaxsOpuqCKiRuMhjfU8iD2tnintp8dR5wcgIAiG9LLyVhuvbjOPHu49j1uTVP+sLc08bwN+CArC4qyaGKvdx4rpbUihrDrAXtlRZKykNjvFyzYkBVscYoFUSBKJQbziAZlxgL1/6DS9Tqy5xNH58dKhdH508Lq9zFukr1m4L3MZa3sYwHcwTiKte92AoDFEYjXz/n+xnfgrdA6eidFEUXZb/FAQnW7jVsY6QQMfnRM4BeBs5rIvqCutthCA9c1XX8kc22aJk2NsyJ++MUiqZqKYgtl3Lrx4QmGvX7Wv4lyOU+Rdq+XTD+LNPLNk5QXWCrA7zFjvJNa0vrnTtr1fi9PWbOGyQNtw6eV0hZxg3kgmHi/LPMprGPdEkTLnlTMX5NJJlDgpGeFFgX3lbhwezCNhXKs+BCZNrKXHi2ssFwdByuxFdtnmzTz75cz/f7AhiLkHfnaTDVQRpcYebwCncT3ko9Yrgc86r6zC/aoIr0EIDpFlDXSx/PSpF+w733vI9cuJ+Hh/27vEby1jTxZIv1uIteNmCGK/d/LEKXuPyLWv/PO/Mt8fxNF2zJLoosrGMR2JI+zdd98kyi/ZXnrxWfvJ01+18To6/nCzRUBidTKO83IL6BE5aBddfhkOwtn26hbcTYtmW2YIMxeui0FIy51H8uzNXTl2ETGWEaj8804ctWuvWE+fT7tVHN1r0VyjBFwRLExEytWwF4uzHQerHQFUxOuHJqTbL7ectiKmmAbmpbquYcuG3PH3oKSdG6Bjxoq1xF3ilpyaNR3hF/NqIPuHSHp7WJ+62OPGAaqL8IhAwOQF0ycCP4D9sM75+m/GfM4LdbgS2b8rxre1pYs5mrMOMcDFkDqxiIAOHzmEC38t5w2cVrhiulhPmyCKIllHDvAZeyn98Nf8l5NnrfRS+EGa9bN+yPk+kzOYL3NhEHtuCb9U0K7IX8Up5tPvVIPwLhZiPAMRyjZ6uaIysiACPbgkTe7soV/qDJEjQ64QuXa1T+tV3x97j6P//t9jpP7SCTz+k7vcfkvuam/EDN488+MIClIh5vVfEWzlJBJ4Mn9o/o/hrCdhms5eBw8dZv0Pd52L2uvkE3+mGNwEiti17rQzf+mMFANZ4sdZSu7FAO6XP+tU7oljuN7nuD7Ok4hSkiAKlV6gzxDMOpjLeiqCX6QKDAzvj5mUOU9kB9tI+igR/anYnHgwD4ihfmxZfr5B9o2vf5d71cvzEMgsh0DMQ91hRNyxT5BI4i/9OhMAdCYE44wA4FkQIBMh3yJBJt7FeQLkTHfj//2/n+34Odfv+KN9fx99hNa5vr5/769/ru//Gee/s7pA5wmQs7p8E6eOD37/+Vc60/g4ewLk7D/BR/cKHzjgPro34IQ4/5XE4v9+Y3zm7Xv/RID8dQXFBFGS+x8rbM5dB1xJqUq5ld9e/ut1ln3XXjbBXq5vQ44MuRIq2NRLGS4XSAiH0HE2WgJFTzxGTNan9rHhRd3M9wyzSVSBnogMvUu9T21I5QSR+0MbQREiUUlhDnhQ7EAYwKyACIGeHQDJqWwY52LNrsWOn4i6VjnMk+jkUCm2FO3oMQHmWinGq0ARvxA1cZg99aunUWJdDCg04nL4lbP7wnPP2uUUF7/19jtO7fXejt1O0dsECNVJBnwAh50I3vdslITtKPeTcCC88NzzrkMhFfW/O2AD5AeTtexJTEEUESbV1SX8N5KPGkCuewoAYhmYB+QDG/WLN1yIEqcNUC7AKYszAXeUK/7KKy/h4iBKhfcuwG8p8SGBnirF4wQKAN7B9xBqxIEUdR5Oi1LcKj6A+VKqS0E2hWidIA5lUruWoMwfUvwKr5uVnTmRp8+mWdFYktTqgLmQKBsp0o+jSBJwL4Wuirh1IFx1RRrx3dGAuR28N5wPvJaALG3shznISsUVhA1dQEAQESTjirwClPAF0IzgOityqlHdGxAMHhyMBTLFoj5W8W0/4KsAfkV9fKiaCuAzzloT46KwpFaXwkuEC9YIBz4IeBLQWAvY5wHYFQ1IJrImDjBb0TT+gDKymos8CeDPnozRcaK5OhuIqmET7c1LVHGA74LUaFEBLeNIBEgLQGUA4NR84gtiOBTpWje0NVg+MWaNvYBl/sRoEaukwsWomAiAcSKRiD9SUaRcIF4MNpF5eiYUIabYAAHKOuhI6RwBeCt1s6zq+vzRHISC+TnHdMiHMJArphoAWe4oFaWLGNFBzV0f3EleFJ+G0MXgj5ukHTBS7oFMQF6RLC++9Ee77PJNduDQEQBGyp25TmN8LmWnL79gpb373jZX3h4G8WQcchTR8607J9v3XurlkAapxPUJIltHhGEYB0qRgkn0i+gwdeSoFP+pKAE5CFFELpJTjqUkAFTFZo1xQFOx9kEU2L2o6RNRsk2lEFUgiIpj23A7yG2SRyRRIJFOJTXtRvWC+aBgbORzPPDlSW5afPSlBsYVJfQAhyVFKu32ZD5JpuMkF1B6hfWONNrXbkl2X/v+MRw15AIlENcRyOG5GQBDQHv65Cw7dIyDn6e/5aEeHOez7jl4zLb99lq759EqyD5AKeaGcQopx3AcpTH2swEnOigKzc0rRilJnwAq5i4Og7H82/Nfm2TXPFjqruk735qI57rye1VOEamxK0A0lniDeAiNH13tZZd/+6itXwWZCOGYQ6fEHURe5Bw66IDvuz77OQpQD9NfUUs8C1EagAdDoPrHAUwWkg/+x5ffAAy42MWy/etVA5Szn4C0UnlzhG0idz0Ox0oHYziEEtxtb7xi6TTTXn7hehTm8cT4NQAWcPDPJ9MeAEhl7AIGZuI2CWC+akMRqWzrOD7T1ldftov4vjHFdwBma44OYxxKhRgCKDZOxr3I6q3v7iDKIYp5odsRdME4CcJRfIbzeuXEVqQCQL/z9pt25ZVXEIfV4nLglWmdyFwYm5SKunaA+Zn+CkDGd7bsYJwX208efgSgRMWaci4AWrZQbgyA28H3eXv64ehrcC69eSgt+7nmilVTtKHiJaLJhxeYrXzvmRDFmtPkchOZmw75VwWAcOJ0gSWg9swtpGOA/3oyH3XyevlFRXbJpstRap6mGJmoP8CUKLo/AgBGH/p0qF38laP2zvcW2BX/lmPZkH1S/mbiDgoS+M3n2M7z04p6+eM3XOfGdQmvp+vp/QGB2MZ8rrVNcRsq2FbpfSPP+aHDRyDC4yCMVPhL7A+xb8o5VwTePHqcAlVEzhjSNd2zexeEQbNbB7IAbaTW7ANUHSO2KxJgY/XipdZIPF8fxEc3MSfjip3Rc8v7mYfzoh9SvJIYvDbu19VXxtuzv8dtyP/iIPalQu0E2NOaEw4w68+8nwKJpagmzbfKwRcJMsJzrEg5xWANM98eRs2cinI2la6ldhTFCazrZYUFkJ3HmQPCiAIkz5wYpZNElBzIr4MIIUOfmJjpxBFOm5XF2tCCO4OIRg+AV8aOstUVrRgJOKfIwRaicYIBfNpZX3dBoK4j2qiC9SueMdQHeZUAiSsgR/uCAcaDnE26LnJwpaYmAzYeAzxtd+4jAVgih8PoQRgF6KoFbEtm7RYhWM0zMe5i0qSa93Yk/zDz3t3XxthDz1F+rPgvhX4yt3myvrRCmKjrReNZnWCeKjknKI3FxO07HKCiv5drhH9TH1EwRKkX5OYF9EeU4dLy46f1QRKm0C8Wzv4mjN8SYgyw5pw6dtJSAALlLvKG1JZiW69devigpQPadaHSLckrYT0KII4tjuiu45ACyXYaENg/nB4V3FRFNI6X0Vsx94IsW4IS3jvIA6A4ibGQbc889XN7/tf7bXfBN6ztyBil2xQ6sw/pq69mPW637XvLLI8fqYikr/7zvfbOi8/Y6swIujTKrYfegFYimZ7cgtiEGJxbb91o8y9YYy+9f4A56lWbluhlTz/+fas+vpvC7CH6aeiCw7lTAeHny1rXLycUHQz+gJUlDcSn8Rlaq/vs8umIAZgjyuCw8WBYD/u4TnWRsRYsWcSzyj0+kU9Uogp46frqZo8yA+dhAMC95oq7HrjKCt+lu4oIOiY720rU32z+HM94K1O8IWunCqmb2Q/188yK9FC0mvYw6sryhnjpwvHmD+jtohNZpwfYk3aN+1puNX1ADI441v4Enr04+m08RztxGiabF8RFJODsCGNEblntReXAjWIPKuKjlXjOQf4uHDKwhMz+boQkUqRHAQyHquNOLsuhHgvx6DEv5iuf2k4bYw0cJwaMQWkdUrVD8Fb2UBQOMJmNm/fg8QIrqBi0mPQIq2aNPFHJnkKxWPDii2IoRmb+nJYUBZjbaMyc5oH7Kye3xSalIvZgXVNkqVzSrTwPnewRvdirxPA9g5CjoWylIvn6CJ5dkWxRoUQbsfd5KRcCSSbUyEDmnWEL6fXg3oZaIR0MHmzVkyE5cnKaLTsZARL7+RjWiksuXo+Qhn2k76C1DzZaxpQU2/CpiW6B/LcQMwwiMkDEEL5m4uTTsYs+pNoqJzDx5lqOM98UQIJ00d1VTbxZGzGx6QDuO/ayJi6d5YQu1153nXvOKnFSzsD518ojeKiowJ4h7mzVhqVEdjbxXvzt7ps/wc8bsBaIiG6cMBX06ry2HTIgY6qt2niRzZ47w5544md2/7c22nhrCs9hq9tX6WBUgPBHMYshzLN5rBEXb9jAVWU+BNRnordDtLa/ufOQfeu73+Oe91sNJHYbeyQRIZOYh6IAtP1YK44Siaj17+233yWqcZUjP2bPwzEBievP894CmbRv705buGCmbf7MUuvMhVTQ84+Ao4v1KwBSqQsy6KEf/damz8mwmz79OXsbAqSjvtKupcPEm3m6uXvUcgoq+Wwn7IZP3uD2lu9tedO+8NlbcefgxM8/ZgHYh0bY73WynyHFCp4SIVYNez2ejyzOBnXc9zcOlVgDs1R+pwd7c+Y09nJdnKXgBm3dglA35vOL6onYU3zgdO4BkWmIwNQHMcg1WYAIQQXpXuyx/VhDBliLEiirFxHSRv/hyk2ZNt6TaCOIwvRMNCGC6kDwkkGsmfZqIirl0liK270Kp3sScazFnBkrWWfSJk9lf9+Bo5mOJJ6RYoisCtbPMK6hBBsiQBZRcO/PeqseSHUl6XCrXr1FnGUU7VuEu0PkwSo6PH774h8sbepMXO6UgUt2wFlWohbt0RVJK5epzkrurMl6IVezfvcwf6j3RR0gKiAP5RnPJ65y6vTpCLAKOJL0chZlfWP+F8EdAAkSzPpaxzodxXqXBEkkUqSTdaSOtXmUMaY+j0x63jQvHTmKOA/HudyQZYiXBnm/Im0UDSnyQu8nBMGVB//t51mRcCaU9b4F590M9nj1XD+JVxrYY8uNJkFSN85XkR5VkMM6s+s9V7D/86VHTO6TyRk464j+DPCh25IzmgdrZSCOrkAcwq1yXd/7Fc51nF/8olnlSFKoa2f/ksR1hjw5T4CcMwjnvAPk71vhfCaA85wNDPfC5wmQc3t9z/zq5/r+nydAznwP/tpXnNvrp598ngD52+/Q3yEBIgfIKQgN/Zp+22sAgy8AACAASURBVO7/FnvlptwJyuRPsVhSK574L06QDy/GFMgPgbcaHooDcTmlHFhU4JaO46CZzZzy3QcAXVUc288Breip5Tb78ycAqADa2VSFcFBUdJC+T/0VKrOTEkul3XI1KG/ey3fU2YYVqSIQQjEWKu+tAcgfYvO9Ye0aBzYU5B6zNPJqPdnJJzqXAhZj3kMjcTsCid95d5srXn1323b7+c9+Zj956PuQH1Ns9fLFtpMy4yUcsqoBqvuJYTnO4SwyLhEHSKsNA8R5AdQrgkWAvMty5aDbzMFFoG8csTkDWMPriMBaSHF4Ryu2bzaNc2ZPo2SxApASgJ2sbB2W0jk0ye0h9fah/fvchvYqyn37+dzq5ygEZJrNv1fz2UpRD23+2CbAFUrBAawENo8ABnmwmZaqiJ0ywNWIHSN2xQsSpBq7eRLATwSl58pALycqSQWB4xz8Fyyc7wB4qadLsIKrhyU9PR1HTIYrCz9CEbU3BMVE90SQzVkdZe0VZIVzUOhDqar/tgMiCAOSxVugju5VIPesm3sRoHsDqHvqWK4lRMcDXvij8KSQnPdXB0A7xEbeFdsD7Cv+SocR5eXK8SCaQDna46iVlFU/YxXXswYFkqzXkG0+AFaK2PLkYFLGZ+oC2FQ5eTQHBoGlseTq6v2EQMbAnHDtIU8gQXo5pPaRve4DYBoKuOVHRMJAG7nN5EXXcfCvA7RvxcGgDOSwQC9bOnOeBfA+dbjLLyu2YgBrRUn4hXG4o2BAqv9YVJc+HPr8kERGA0SHctgZ4X/KK5fTRuSTynaVYy8CpA8goluEBgds2dOTUCNv37nTxV4pEuuyy6+wbe+9xyGcKBqegVDGiIiPFsCVSJ6pYAiWKDKq1beiPgERXbmQTAWATopMisARMgPl6h4cAFKdqy9BWfix2PEVK/D7F1+w1WvWUkI/SgkoQDlEYAjj41u3TUQ4ffuZeu4dJAvXXn02Godyf4hsqkBBmEX3TWjAKAfkRg5G/qj25Qjh2eIwqi4ZjYsC8pYriXuYyuEuK3Oyiy7z4fBWQu6+okZKcTrUtxGhRFa2D+Xeo7hpvvGFSfbtx6s59IXZ1CnJPEschAFmdVAsIlrHH3V57qlyQEwOhpMTeNYrXbnwd/9xlu0+DhkJeOAL2NMGeF8K0Zc9dbrVk6ffCKHRzIH5VGGZPffQGvvcQyUcqlO4TnQ3UPyuZ7S9pRGCYBoRB4txqnWQmX8YomOUMlCytImuaCI+IYB56Y3vznbX6GMQHwOQeOrv8eBQq/EqJ4iKrEO4Zi/ek2or799lK5cutQaeW0/A3ms2XWntPG8PfOe7RIBcxPuDkICYeO75Z11p6PQZs+iomGavvPaWLYIEeeOtrUQjLbXHPxNhG+7bz9dPdsrzlZQKdxLptoS4iSce+RHl5d12D5F4sVzfEWXTc70GKXjXwf89XCaXQuyKSJIbrU5F0srJltOKd93E6ygCyx8guR4HSYTUiHy/SjlF2KkrhKw216MgILmZEnk9r4uXTsROrUD12gGIOsw8LtfCx66+ivibUw6AVhdTHN0ng4Dwg4CDitqbv2ARBML79tTTv6fP5Enmn2oAwkDUhuM4H+iyAERQrN8wz1YditNmOhE28jz0QshW8d5FDuADJMqKuAzAPPX1DEG8RgCir1i3zn7ywx/aqrXriJsi1g1Q4VRhCWWx8c4R0sDznQHBJQC8DJDgH4glef43vwNvGiQ+I82Vpr+G+2PTN8gKRyn94n2ZdusvqgCdQy0FhaqiDQchGk/g4mklxuaqa65y8RUnT5xw8YyKeVQPlpwCdbz+csCXRJ45qcP3UNydhjMhgOuibor3dx9AOdvrSmUlIJiDejOboutOdSgxhvOIeWkmJkmKWeV7q+vJh/lDnTKprHsBADQVOAT66e7pol8qHFeQYkASId6nUbpeXVUPiDJR/H7DdSn28yfzINpinfNCEU4eEBy9KF7jRcarPwYQUgIBPwAsORREgPTx3IcoXpLrWAnZFMS6fWQ3sWAXrHL9H/knT0Iel+JOiQJIyaRnqMm6mU+7iMwowlJwvKTe/HjGYviZk+gAEegSFwNpRrxJKDFqvoBE6Rk4OHgG5H5Rj4vWfXVxqDMoHbdaEWNGTh+NxS7me0Xwac7sBCRV/IcIxz6AczlBuiGTilgrRaArMrMb0iaDEvTyihrArzE3d4lc1rw3Dvngw15C647cH3Kd3HNdHP0flQBQEznrctWpd0aiiqlTplo+Thep/bVGKe9erhURJTqQ6kD0nwQIf89ao96Pj198JXMHhGNPB3FS9I8xV6izSJ0tniIIuvttF1FNMZCLgdzfhTOn41gTwc/XE8fpx+sWnID0IaZtlIiS7jaisiAlu8TeyGUKeZBLvFBtZz/xV2OWNReA9yKAaIDgBNT76WnEN45QiotTaDYlxB0niGdkDe0/nWfDqKJVkHw0t8KOQoAkZyezThMhhGNyvLmEknbcuLHeOB5HiNkhcml5Gp0La60CN+fTWw9RGM76E+ZlSyjovvf+z1j7yYPWTRxQGGN6DLIO66ErC+5F1d9D79Kew4gU4MEn0Z6dxv6tC+a7DXJ1ICDCjpfVEXuj0ng+GONR+5B8nFudtHYn0tvTzfwyjiI9je6HO/7tYusk8kpE/QgkyjFI5UqcW8uIp8lmbPTLJcUzOARxl09Gfzsq8kRIjzH2PyKx/JnPg4Mg2lhP5dARiF3P2KVL2mg6t0piv9qIdkpl7R+Sq4Ni9mFin67ffIkFeaOMxvk4istTIh/XkadOLbZeii/tUq8Xa30cjjGRI83E4jVASAsoFtiZQExPAK7D3tZK82bvFI4TzqsZ4hmA1wcFdjfjrggSt5Cy+GH0LeoV2L2/icgbOoCI8jsCqV1Sxw8j2SguwtdmEs2VFuZrk4mjFBhb0cguSlFYxKCFAMB60k0RwP3wA1StI1KwaYhIKKLYkkOY+yvZB/G1CXx/ImuwFzFq0dz/Y6xX2wFoyzCoqJ5EPUNRvK9MovWKWSu9GdftWHVUnYbew6ZlpbL+4/ZBlBMZ6W8dRHItXj7L1n52hZ38w3GcV1nsIUa4F6WQroqQIwIoMdxm3jDh5Bzf14ljp86Jj3700B/t6qsX8O+pDB/ILsb6AC60x37xCs9ymBM7STH/CXr1GnGxjbE+DbEH2YmYICf3OMKXSPbewfapW663bsgVH8WIsucMioy3h3/xK6Pj3qbNmYugKd42XhNrbz6bb5deROwR13ocUY/21wLjJRrpB/w+euSozSb+M5l5JojziSdz576DR+zgySK74abbuP/MJXyeccZnVVkJe7IO1520jBjZPu1JeY1XX3vTZs2ejwuhwVYwdxYSzXUQcj4aQJztNaIAX7vpnzZYz3HWEPqSOgD+h1kbYmIRAyDUevSx39qy1UvpTVpmTz77nK1cPNcWprFOs+5XN3XbSUruD+dV2IW4ZDR/HqYMft3yBbZ4ZqYFj/Vba0kBjpRy66rts+npkcxDPEuo+fU8JmUhyiGOtwdWq6B52LafbrAWBlcR63ww7FiUz4hddMF8CM08K4GE62c7nZ4VZZMQoIUEeTungyIxp9ExJjdrFPvfEMaXuk0K6UAUAXLZTXPs9J5mSOoUnHvEoDL/5OMqlhgiGuFBBI6l48dOuf2lolnrcaWlEuk5wHg4jCBIXR1xSfTY0RfSwl49ICzGDp0uxsk0cf6S2yOCNTYjI4O5Xl0hVa5Pq1GRlAiL5AaUy6+yWoRpNkROiRNlKFYxnO+Ty7qVeUHkewBfp/QBESI62AxBvMv9pyipEeaUWAmsOB8Msc/qZo7TflziLTno4yBFdDZVtKPIj/i4WEfMF+SrSw8SHReI1iwJhsoR9VQxDrR3T2T/L4GTSAoRHerpW7N2PQ7kBq5hsfs3vZdqzo2rIOMU5deDc6lNXTrsuRXD3IHoRPtO7TXi+f8i7PPz8p2TRESeHI1ap+Se7NAYlTyLNS8QJ2oZ/YleuCSDOI/6s876QrwpxNEDssnfN8xuvvEzEEG+3KcUYjGHOderbwTLIGfIc/XrjADWeQfIubr0fxeve64B5rP9kB/t+ztPgJzt/Tvb7z/X9/+M899ZfYDzDpCzunwTu9YPfv9tr3Ru7+/f9p7+333X3ykB4m4rm8G8Jy/407WY8ak9f/rzh5FYrviT+3+MPpDpWH7lc1aHgzJUVESrKCwVQQq0FWkhN4E2pWvXrGFTRiEpKjb0kc6aK/BB7pGq3653P2fWl064GKZ+9X7wmlLRCuQS+CuSQaBaOwfvfuzd8WwkFaOlTaQ2porLKiZepxk11lRA1yziVMZRO8YBSMvqPmf6VHLCKSYHZNOh+JO33Iq9fAebzBKnbr/1llvs54/8mAPGQpfp24RyJxlAqVWxUhxmClCtz1mwxA4DNndyuE/Pyrb9Bw84kFobd28+s9wdymlfRDHrCSzdsREhHJpQF3HBkjicRRGfoENyN+o2KUsDAWtkj54zaxqY0yDXBpUo2e6KH2nhIKy+Dm3u/QDNtJnVe7ni8kvYjCvzHcCVa+4eJuzefVL1slmW8rHgdKHL768nRsafw34wmQVgENZIFIgOBwOAjYuWLHSbeHVLVBLXIGBnMl0TAjhFfOQcO8ZBoMf9WVbtOatjUI0q09qX6Ig+lzvbSHSPHCAqMHYlrYBmERwkWnnvik9RDFZlaTmOAcB13k8/B8tRSIt81N1DOvBwgFDElsD+IADmcA4IIguUKxxMvNgwr9vFwVTA51w5QXqSbJgNPPg8gCQkEOCDHCCDOE06UDvpgKxsf42bSADhcMgTdYeMo1IbJt6gnwNYP98fLHINAHu8g9JlgIFO1GidAJz1cvdwAFJWfBiqyCzyh7sBcH0BAks4UFcqK54DThSxASrWVVybMvw9cMP4QoJEQbKF0DkTRtRME+SVyhe9eS96HkT2eDHO9FnHed/KJNYzso5iybffecfWrFtL10Iu4E8GTocDrhtEX6Pvm84h/IiilBiPERA7UhMvXHGB9aAWFrAslbnIE31/VvZUZ6NPRH2+e+9ebsM4ETSzIcBGbceunU4FvemKq1DXNVhVfYsDib3J9vcGEFQHy33XIPXl1/eeAczC5TSsmC5HNBJhwrVKS0Et7zNMtBkHS+55JmNGEVhSE8ulo/iXEoDINg6yG1DcRUJiKNNeUTXHyCWeSlZ9I6pSKVuPny4DbCbKYMTDfvKNefbsFolx+23ZYlxVzaBy5K1HQ+jkEFPWhhV/cFjxN6haiUPZSz51MODp/Dmz7J5/iLbX9igeD9cRc1g54K+cN73c4z7IgH+6Oc59pss/v8PWEfk0PtLjoid4Szim8iElS1BLz6EsfA5F20R0Qc70kGVfWcshk8NhKeo6D5FYfEM813WQvO0exvIQgIgvwLPiTQYBQUYB77z48/avz7Zrfkx5KEBsNG6AubjEehlbFWRaqwdkEmTw5s3X4IZ4kwOztwPAf/LIT+3ii68gs7oWtfok5pajDqR9/5FldsMPiVPB7ZGemYpKb9DSAGTiAB6+962v2x03X2+XEUdVWVwAKDjAnJXs3CSvvPIqyvc6u/7j1zkFYkUpIDbg6pwZ06wH4KAOQGAa0RGDesYBudQ3FMv4GgDkV4GmikmDAFkVy+UtNxdzdgBztlxNXoBBtfW1HKJHbdOmK5x75C0cIPpM24gDWUKZtSLumuieEXlag5JfKvlkXCcnc/Pt+z98wh7/xSPuXoeHcfDGJacS2cLTpxhfdD40UJAN+NMM2XzJpk0Mgz4ADHqcnMMq1E7lVxNvoY2c1P11xKoV2Rfv+7IDDBRxFAVJoOfz9Xe24NpLNR/edwWgXhqg+gjP3hsU0MuF8+rLrzMnDdi2R9a48XH1N/N5DlCSEm3y8lcy7fqfVqCyJFYDsHOQufKxuyccSvr1z6+0ORLsRwDn+nX7E2VEQaEmZ/5J4TqGAaRPwhnTAZFxnLVgFsR6NOTzVAiKLdt3o2imE4Q5TC4QxREuWrLIkTkiecsA4kQu93If9IwJTBFwEgMZouzwJojNDu4X5RJWXlaIQyvWxZylMw8oLqyR57oS4L8PJ8gnb0yzhx/PxREwCfcOTgbmJV+Ijg66kdJ4n6A8AMHMvXxOPxxUwwDCnnx+Ec3qwGJgWwNrXzxRVG//4WUXjxLHM3kcR4uaYlKTUgCQGx3I3UYng2cwAL93oL3wJmsjgLcA/YX0F4jAC+A+J+PG9GICD2aekNhhgJ8fSzRUHqB8JSSX7ukqCFqRxVUo+eUI0bwpN6MAHJGHh4/mQTLV2Dw6QHwZixkU27dwPY5ynWfzLOm6KnrJl7gVdaHEIlzYTym9N3sFX+JlUhkHHW6ME6umHHb+/os3p9gPn6tzKmBFECr6KpA/C/yaAnB28MBBRy7GQWopqkuOyYlt8IRaUds6rf0+gOOSTotE3rh2JZg6+yXmMf1/uXbkDmkjfsuD9TCA56oorxCyXT1ZTbgMssjnj7FRSpFH2KcMQsjn4RCJp+S5C4S+tLDC/EMQIuCIS4IszYOAqmdNG4KoacQp643Cd9Pma1n3myDW423rO68h4phpN32W0vk8gbWAd3zmIAj/ceb/IcVGUeq8D+H+nGUorennmMrz0l1HLxiEIA0VjhiYP2MqgpN4Kyg7ST9ulP3s9WIbByCdOjUd7LjXvvfNL1q0P8Rf3kHzgxyMwp3Yj8Mgj7nUzxc1MT+vuIRyd/YgU9J8LRYyrKx80BrUBZCVZoWQnYPMJTSBuW6XcMaXf3i0FUNA+7GWBaBAb++ot40bFtuGW2dY0076adgLtkHg5OWeQP1czfMWSHRpPPs25k+EAf7sMxQJI6eohBdSnmvvNcJeIRzCSY6qcNYPCQoKINgxXdgA60EL19Y7FrKSvqgqSNMWiKtRSsZvvflanhOiISm+Hh7th+z2ptcD548CSnlGOph3hth/hRL7qEgpkZ2KJJX4R2p0xXsqgic1CWHOyQM4cYYsYcTXfCGC+hHEqDK+i7m1iOjFU1XshRfEsNYN07PUYUuWTTESHW3f8UKrJaqMDmj2AgE2M4MeIEhxkRR5uTjCwG3ZPiMcwL4BcYOGnT04cTzM46WQkg29XpBiKXRkENFFQTh94kYyq01j3xoOERUWm2y7mUPfwMFVCfvBko9wiP0tz1EWc5TKuof42Q0A9D5cb+he9rI4ABYQUxbkZVMyE6y+tti+8B932Xg+RDr3RdGcXsTiVVZTWt/I/or7MGfOVARLLZSZQ45uTnfPz7HH90EmHwf8XcvYTeWadQAG44o8eco5T/Use+IUauBaLZ6XbhddcoXF4hCpqW60GhwFTzz1FE5aSNHoUPvyl+6mf6bBgtiXH9y+EwfafHv1TcqpubcpPPuX3ZRi9336Sfv+Iz90ZGMTMYLq/JMDtgbR0IjiENlDFxJDtPmqqxmX7N9R3NcggpHY5pV3dtiFGy9F0DQToUep6/xR518D+4Qy7vdNn7iRPZOv24e8RWH2VOKrQnFBqZetlvc6wOdgy2PLli1iuhuyDbfPtvF63GrsMb0gUEYge2uZvyMZp3Kej1I6PXkae0DOHtPZAyyfSQ8iUXnDEHVH6QDJOUUhOfGEOn+981aOXbw23TZffiFuT+IRcYpGsQ8Z1d6WM0SYv5zYxLQx/zz9Wr/deBeOq4A4259XbzvzmuxATb+RPOa6Z5bNSLNwgO5xyPLDeeyDWS6ogrGLV0yHFKQzhnPBpMwMetLCcFe2W/a0LNfj4aFosIEezmzE5q4Kt72vF9nyNavdJFlAX5jK0gc4Q8VAuI2SyZabW8x+gvGQMQnnTxd9JoOWjkO9HDKuqKLSohNSWJeDcFkMsy8btdLqBoQMjS4adsrUqS72Np61TDFRp1hHREzIPa21ROcbibvqmXOTSAfQOBrl/lYgnFIxeAB78CbOl+M8y8FybrK+ykWu+V+dfUosUNTrRC8aRCd7Jy2LOtcq5UDueHWPyd0lR2ERZKx6NuROlbikDxJolHNMHPt5ja9EnCteEpPgWh9gve9iHSqHDJF+Td1Xen8ZRMtxfLK3tmxhjVvoCuJ13vVjPzjImTYhPsJF+86fN9eOE/0p1/EphBjJuDuXL13Gfo+osD173N6rl/lPBI/IFX0muUpi2E/INX4IMm+QdVJUbgJnaD/mzDb2XOpn6e0e4qxs9vNHf2O5xyshdTOZ03gG2EeJYD1PgPxpK/g//ofzDpDzDpC/PKjOEyD/4w/c/+ULnidA/voF+6gB/nP/888TIP+Xj8x/+fK/cwJED7diJPTf/+oKcZEQLhZiggDJeWKpTb1phyMqfKS0Z8M3iNq+D0BBKv4ADkgC7+UKaOJAvphCyVJiqsogHBLZYOnQKPuxsrfZDzoSpfiJ5bbgnwsduCDgV64A9SN0s4kUWCxlscANr3GpmCZcKYmoXQQAS6lZQUHtOASMoq7SkxMpvPYi3iMagMHPYgABBYpLffk+yugv3Huvi0GRxfj3v/u9/eDBf7dnf/Wk3YCydxRVqUrTayje9MeWfAwVZijvOR3QIQcArxLAZ9X6i+zFP/6RjFoyjwWCAH5MohA4GCW6lOsiXdSjUHTymM0jUiudv+sF1BpjI1pRSf64UBZs7OkpxIokE43CoaAdUDmV992GZb2dw3N+fgGAYDoH6S6nXJSyO5mvj4xBLQmI4MvPVfmxhzLM2UyPcHjo4YDZCYAvsLoDsHiQA4YH5XYu4gE1ZioEyMhYH8Xlk1wElaznnRwSFNWgfhI5FWQlL0HRVg1IqrFw2SfmWWPxRKyZynM9+fc2gD0puhIARgT6NkE8KVpFCiSp8EdQT/lKcYQKPwzQ0g9gTkppL5RGB7iGLRyiE1FFqgtDCtwQuT84SGgcdPC6IhOkqm9oxNLN+Fp7ZQYECDnYAENe/P0I5ILIhDYINWXDS/ErIEvkh2J8ghgrKjwfB1gdRik1CtAmd5DIGw++FxODjYHueHBNtOnvR+lcjiK+lYPBGAMyLCjCgjwCAFcazJtoqQE+YwslrEHcb1+pbwEw/HlfimxTvIyAbOUg+wL+ROv+8ywMy8WhnH2+TlOm1FzKJQ4EvJFqTP++6coriRh61zYQgabcXwFNKlIM5xBThzJSQOBknBRlOCr0PMWg1lafiZwWx3BUSO2sInSp1t5/fzfOnkWMrypbCkGiw5+6P3y4Fir6LYfoyiTaQzETAtrbKZDvA8wfg+AQKRMIKKmYMcWbffm6GHvsJUpfXfwZpA3HJBFNctZEcQBqbQLE42/lYIoCPBBwKjVtINehppLCcNTsV5FdrUNwL6STihMPAv4npk6yPjKFTxZV2iky5juJqHj8wdX21OsjNikjCUAhH7Iygxg58sg55CvLuKSoAmKCyCPvYADUNOsNi7I33njD2fiVH52I+u4rtyTawy+0cw8iXFGjFPZf/vhE2fmXHlWJZonLWL54w1riPhosm58VhuKyrLSIXOZCouxwYNATsIt4l67uEUqsUf4SC6FoNCY0StrrzAtlH4wgwJC/ixXTIVfPvVT8QxzapQpXFrVA5iMPrbKVX9lLZN0iDpbE8vCsiRgUQBLPPdRzHg9wrQitozlHnJtJz6yffyjjoNSBJi0QYAJb3/nuLNvwtcMuBiaZaIlkSLcO3Eg73nnTrrvycpuZmY56epzYvyrnCmpHof+HP7zkogTv/cd/tNM44VI4lMdRdjsGEag5o5nPMwMARzFH+aeI4UGJGABooJhCgeiKrPLlWVV0Rwqgt9CwuHjmJt5Tt3oxANIE7omUS+Sz9KI+FcCwC5Ltwg3r3fohRWQEvTwqeq8EyFhIVEUBhNvXv/kLe/o3PyTCiFgYOiFUKq4OoQII8rlz5vE56h35oZLUJUuX4KqiFLixxrmswgBGB4f9bffuQy4mQkRXDod/X+bpDRdfYqUA5eEosLuZaxqVo06Pii8Acy/OqwDAyTD+rRD18DDP1ctfn+vGx0Vf2OvInSDmjV6uTTfvRXEe735jwvHz4a97HqUTAbLMF8fFK/864Zjc9GCOi2J8ld4a/boW4msSbo8B3GYLUPQf2r2T+XKAiLZwy4AQyYI4rwDwPUSUUS0q/2AQS8256q6QmlbjWetsLeBhEe+9l/Uzlcij6URtRELwiuRqhvQpQlkaDdgHu8tzk8q4g1yA/ApmbirIJ9KEGBk5H+66NR31cz6OijTcgAmMbUKHIDoaeLamAMiOAJxHQH7E8f5Ucj000OvmSRfLxnzuyTrtDRrTQ4F8B0r5SsiQqThpRri+/oB8TQBRe/bkWCbRkb2geuV1LeYFSH7gRImFJUQDmHnZDFyQCSI+wJAyiXPUfVQcSB8/p5e1NkMdNYwplYOr6FWfXxGA3cz1jazPUTj6RGzHEHEkwGvHrqP8exVz5jo3X0WwtqsrqwDiNRPxgxwcKo4tLavkZxHjiPuwE3JqkOuRAsHcyTNdjTK4m2sr4l9r0C2XBdqPf1fvnhnNEyqMFQGiaLMknCOncRMMcu2DGEMii/9EgHzQmeYJ0e7DvOkjwh3RQwDXeN6MbEQQZN8PIgxgX6Ci+VDmkHFeu5c12gd3VQ8Euz+RTOXca92DBO6R0cfSALA6yF6lgus9Rr/HYA9jHVVuLxE1pU29dtFVm+3giSOWV1FM1wr5+7gLVM6dPmUaYFygxTEP/PIXP7Nbbtxsmz6BGKQjxpoq8syfOdObbo0xgOMxrrErWi4cpicn0BKl8m1sZ9+Cs4TehE7uF/iYXbVmmcVCQmzdQXwioPkBuLcyOqOnzp3C/aSbqTbffvjNz1vIcJP18DPYCJg37+U0BeveRO7UMm609mtPQHcyZcxcPtbpgyV0hPBnb+YIOXMGWPclpBhjrlm4cq2V0RVwCEdZQno8+yoPu+OWKy1xqZ+doJU9m162Hq6PImaUZ1+Cg00Rl6pmiZZrEnFMNM+LnLFN6uOBzBhlPPmUzAAAIABJREFUXRiWW4sxoX2SgOsorrmA01GUz510PzVBrNb20WVF/xASCwuXqj3Exy5AVR9IoUZiAl039BZ5QTzo9dSRoDizYeYXxV/pz3G4lsb5udr7CiitQ/1fBwCr/dO8OTMQ6pyABPKzBBwuHuxB+iB71d/TBrhZ1dpnbRAZU6ZBFh/hHiC2Xr1yBgXjPXaCMmhqSox0GsaJD/u1NEcktMjpWA8ZGc9zzL4Btpa9F/1g4Z4ukrOPXP/8inYjLc1mQrKlhgyzt0Utz//34T4tTw4hngqRCkKZd4jm29fYZe3a0gLCRoXSP8YqFIWy39eDvTUDwjs83moV1wp7UlbVYhesnmwzZ6RD9nvbpf+41MYPc1+Ihhrma0MoA2ebYe+9T6Rb9kzWtiKbxXMhZ283968Z9+XGSy6yoGUA4c+fZn7MdPOAIou096ljfnnjdTo2EC6kQI7v2LGTZ6CRtX/Mbrv9c4g2kiDYem0rLu7tO3cBGE+xf/rq51mD63j9DoDgfXbBynU49wps010L3Bz9i++/b0uXLbDZC+dZbw19HbK/MRZamVf9WfOKeOa0/pym0Pw6OkPkMrqU2MQWkR3slX75zHM2HbHEhevXsVZVUmod6RyvpcRnnTpZaJ/+9G0uRlVzzk6iA+cvXAroHG9P/up5C2I+mDR9Ji4Ezif0Y/T2ttsV93LNMEF0EWMWyl5tiPGotXeAOUKO0FAcurGQQrsPHLJM9i3zs+OZP1rcs1kHSThGJlorX1tcUsee3OyWT6ywLOaR1ppyS0WM08K5KIq1Pe8IsZD8fB9i7bSnfe5tCtznmMXET7GCmj7bV9Jpu0u7rIp9jErGMYxYSlgATpIxa+wYtDaeXXg4u+bCBQglmiEaIiwze5IbYx1EMWZPz+J+NjDOEUG1NXEvJ9ms1ZFWuL/diZgUS+vFoPKms019Vh4egZxBwpi3qxEyNVsQ+7ou5tge9urDPFhhxBw2sgY1sufwxC0WHBbJnI77ll6yWp6padNnIPAKdGS2+vTi2IuUscdV16GcFTGIMLRHLEZQoIL4uXPnOsKyFfKhAlJhnD2pkgQkflJHUCjOfbmlRRjo9UZY9xQb1cOZwEVi8d7U0TWG0EUF54p4DoHYlGBPjvmrrr7adZEpnrGP/ZDWZJETgVx7jXftkcJZP0YRJmgu7OP7FFNayRwcynMr4YpEXer3UCfZDIrvj7JPSMFJq6/VOlhNtPM4CQCTM5IdIa89+EKIkDDEBL995hk6KWfYEtynpzhDTCXiTNHQjeyjtL9UioCiPuNwxPmwJp44dsIRtr3Mu75yqPN5Gogdm0pH5hhzYWhwvF12yXXEORM3OyrHNOIAzpG+RBH+NQLkbAGoM37/eQfI344//X/wnecaYD7bS/DRvr/zBMjZ3r+z/f5zff/POP+d1Qc47wA5q8vnvvmvEyDn9v6d/bv/aF/h/yMC5MNS9NNPrfxv12zu7fvs+H8st2k3A+58EAclAmSIjeHgBw4QFbhpICgXVa4NuUFC2QDn555iMx5kTQAQchcoIqgd9b6IEDkpTj481xb9S4kDwntV/Mqm0ZtDsezWw6hSBc5LVSmgQoByLIB0KqpF5dcrAzwMB0M3BEgiqtJBcnZlXdd/p2VPtulTiBkBnCxANbgUQiYMVdauXe+jnjtl93/pC5QZbkVhlU5pcTjARagdOXjIZbLmHM+z+YuXQSZ4UpRbjksi3KYQWfP8Sy/RoYCLQAXWAKAXcZBbtXo5kSfv4SJJpMi0gJJJgAJA4nA24BmQNYp1OXAk1ynzVbwoFfqSBbMsBWWgMow9iB5SjJSs22UUhQYCaI1DYsSjSGwnfmIQp0hCaizX05d4JsgoDgt+fI87iSuGiMNAW2snSjm6RcjQ7kTmN0CJ9AhgbhfxQXIn+AVSaUdnhQgbESDK1tdvFXbqOndBpKjP4zRqKsU3XHL9XOtvJIaF+yUATiXH2iwL7BVgoRL7WrJlWyG6QKroPaEMEhBDOcYqc+zGYZEEeCollQdgT25JpR0mq1uZ+MkoC3XvFSk2xnX056CgPpiJeBhytgEFVKYYRczNnOW4hlpiHYirQnSpCYc5pAj8d4QSxwGBDLKCC3BXnMY4BxYBekN0gQxAng0zpkTgRHNdPclY9uQg0izVH4e8YsCUZg5bAvrjo8ksphCyluxkb8DRMECwRrpfQjnQqJdGIJ0yeQMgIkaIjBEBojgXhXmpHyYKIFOfIWv1hKOiKmecQ16NyyKP4fAk55McPRs3buRQN0FulBHdJICvqYUCY/5N1nWpnnv5eVLPy76uSBwVdydCsqjQvg4QK5fxO2/+AhddFMm/K9qllWdOnSie3KNw/k7OLKndelEwvr9zryu19ELmN1l5yBy8VDo5oH4YxpQIkPtuiP+r8+T3foOqn4UgHABXHRN8C+4g4uA4DDfjTOnGzbQRIFzjWdn4ftzT3JMneJYBszsAUpCSlqEmKwGkfObHG+2doxTWohAfH6Yg3meM3h7iW7jeIs6KIASqKTQfRX6YiOK8PyLBdZnooNrLc6+eAI2DH35pohj3w19f/WWt604pKSnme0cdQJ/KvBAb5AlYRFxGLFn3gHXlKDsVGxBB3vyWLbsAywGZ2hl3xEP0QhB5c0gs596NAdpyR1wMjRcAm6SAuq6jECBygWgulDpQMR/v/ctMu+L7hU5pHM3hVnPfEsiQd99+2wqO59iD3/02ZMt2QILJtocych1y5TyqhBwdHvFEBR1rbcyLPYzXfT9dbjc9Shk8oNsCOhVCmdNeJjprxaL5dgWRNypCj8F5pP6jEYCjElxXOTnHXG/GfV/6oj33m18Rq3cJTgoKZgGK502f4pToen5V1HsAp9DcObPd+x5kTg1kvNcDePuhRtxLZ4ki9HRgDifuqM51jPSh0l/tiO4tW7a6LgeN33RiKEpRpU9hnq0DTErm/ciVUwL5dOTQIbvxppvslVdftUcee4VokF8yXnjGh1TGCYHJ3N0OaJSM2rMHIqgOhbrAb0XMzV0wB+Ctk7kAIBkCpK1lgGe/34p5XkYhomajkvw1/UvVZNTPX7Lc9fgkpU92oNEhYpMOEgkYBrgRqBJkntl2gPXnv5xtmx84BSnO+sTPlbo4jLmjms/nBeGlXghvnl/NIX7MP5nMjdFEe4jozcNJ2MN1SoSMQwHgemJ8AJRe+/Jku+Fx8tZRic5gvRnAqRXmT/fSqeO2aeN662huwKmBiwSHxLYd7zuCczbuLP1XZGgKJIgIJTnx5Mo7lZvryKNIrm02xEk0z7EIfvXc5J7IwU0yGRVtON016XSnqKAZtTzA2XG6b9pZA8ZZr+65c5L95Ili1/+RkBTHEzv8v9h7DzA9yzrf/ze9995LZiYzmfSQ3gsEQgk1CBaKFBUQ13VXEVYXsaKLqKu4dlFRmhQJEAghvZE6mWR677339v9878iu5/xVPCcnF+teGa9ICJl53/d57ucu3yoOz+oAKPO5T4oMCmERSgToFXg/jNhAbkRFfw0yhwSqmASgpZ8IqWAcC4Vk2ysnXG4+dT35MMe34BYaIrYsOCLGhiY8raqJaEUAK8Uc9ituEICwEyQ3hjkrlXz3dNyZAlDkHgzC6ac+GV/m/4am+j8W2Pa7jhwpalVqGwNppQ4QzYUikA8fKXXA1uo1K3mucapA/h2DRAyS44+1RIBUMtdSJep+jOUG3k8YYzeEex0CiKYejU5IQgFk6rRRfvsNazzs0SermfuJcgEEG+M58mZMqOdIxJMcpv08yyLcQ3EoTPHneta1R9I8qDUKzgNCj48G4aUkq+z0JEh45lOpqFEBx0PqqyNLayQWIK4hoDmdUsPMyRKGBGq9gMwKgmBrLC+BHOm2elTkDdXEVWEuykOg0DMwZX/YWU4nwEesfaDN9h/bT9dKqM3CuerNvqSM6KhQio4HuT8H9u6yp1+51ybak5m12BPUn7FIrbVNIOyNgO44ONsA5ncex+VFrNJMFPXFuPJ8iUY5U9lu3tG+OGBGbUF6mmXTM9HYSOHyPsZ6ToKV9nnZsYp6ywSoDwoYs0e/eK8F9lZY+ASk4/5dFk+0DUg5c4ovSvpKQEdiuYi5CmeOV/+GIoAO4zgpxPQTGi/hgz9OWTq4cOf64lpNzJpuoRSgv7rrbUvOJFaU4uy7PnKl+eWMWu3T5fYq7q3Lr9jEuI6jG+E1t1+ZibuthGczlmfdi/2AN78UNTYJOTEsdxbjOJAxLFeIsvgVY89jzpqJEwlgb4j9UivOv90FxFmxiIQlBlkK83M8EVNpaQlEwkyxTkQwJiAYvImrYQ6YYJxIbKFuOZEgcoCF4wBRb4Di/ESk1UC4FkKg+fEZFy6aDyBZZxmK7gHIHahjvmdMTTD3drHe9bGPDGX8NeG8KzgwaQj+bT5zxBjvrxSgtBXxQk0Tr8szHJ4YZrW4Klg22HNx/zJzbIL9n98E8XU4cqKi2fviGByEOKttZb6smcAlE2XL8uIRYFTbyTqcw1yGS7PDifljDoHYf4Ey5kYA2x6uTV8zhdCMYxm8A/k1M1ORQrgYcKGQ2WZ5kA3jnjhm+xpwT6bbZ79L9NSBTpviWQ+BgKwk2miSTK4z5ZBUHkSyQvYoeui+j92FCINycoj3M7i2s3AObL52s0UuPrtyTxG1emjvbps/fz5dBJ1n3RjEBt1+2x22/8BBm7VkGvueVvvJj35tD37uSwC6mfba1tds0dJFFj1fb+7Pf5W8jViIya8Tt8LiDautFgIxFWK2mjhHFiKL5bqP4OobRmg0gqPtGPNEPHPPy8+9ajdcc7EtwG0qAdOj3/6ebb76Wp7fAec2175SkZJPP/UU++4R++jt1znC4zDiga2v7beP33s7vz9mL7x8wnJn4xJnHbr1jtv5jnF79tmn7FP//kHrPXhW2HMaAH0h4pVmIncVF9zI3FWBW0GO6V7cu+hrLCtBpdWQAPVtEExRrBvTcNCV2KuvVhqmTkrBc6wXAmI260M8pHp9SRH/pEeKa+/P3iUEQZT2l8Ne41ZYjnOa8T/qF29H60ftJGvrKUjZLvbYLLk2J435inHuxz7qUPWAc65cd0kawjLc4Oz1whAnRLAGDQz14qxLgZio4WzWb/kzcyGsEi1tHo7vfR249NLdPDlFHF97V72b11tb+4k7zLf9BwsZ37jYON+M8zm9WBdOlRZZGgSKL07KRgRVTfyKiIph3Yd8ZCx5s+6oILyFz9HL9e/jOYtjj67+FgnnGlhTVYSu9UBzcxrnjFmzZiLcanXEUhN7/lq5xYjN8+BcUwNJKgLEX4QAn3dYZCn7bz8IL8XY6f0q+jmYvb16strZoy+nU08ijFIcqHIrKj44nk63GgRAcnL2McYTWPOGOXvIAR3KXlnuyVj6EEe5l+osa2fdVgeI4ntLEZ0MMf5yITEamS9F0is2bdfuvYgXUqydz7ph/Ro6wraxzxskVWE1+2uEJgjmQtnbJ+DsGGUO8oegr4LgUSyYnC4iVuSibMIBpLP2KGt0NF1eIj+0B2xnT6M4VEV16X35eOh8gZvUk3XZM8I+dsfnWOshgGCr5TLt6MTh/1cisM4VAHrP779AgLy/GNZ5fvXzDTCf69t/f9/fBQLkXO/fuX7/+b7/7zn/ndMHuECAnNPlO7tD/eOvP/+Tzu/9O/d3//7+hL8jAkTqb3fAl+vjTxwgJ/5jibuG+bfudu4NkR9TKgdl06d/F3ikYud2bOF5KFcFqAusXU/cTwWuhlGA2krU7lJpOlANoEuJolKmFHxvrs3/bLEDbjsBfAUwRgM6K1tVirFJwOZAAA9tbKWukwpGwGYYG0CVWbpuCuI9FAuQx+G1mmiYwhNH7Vvf+JpTOkcAuJw8fIDonNlsEMkZx/L/zqFD9uGbPmB/eP5p20KRbwpWekWMCODRISiKCI0AVK2yoiuaJhklWjSAfg0qpOPk+Yazed3BgW3T5k12xZUb6RGoQ1lLdBcKrPmAFp0os6MgBRbMmMVGs9OOnSkHoO5B7RuBK+Y0KrOr2MgSH0R+8ThKWGXMNrJBl+NjBPVnRHisO+g00V3izXUYIMpCHQZJAEuuDB3F6DiAswgQKVZ72eDXYhP3we7eRSzJIPnOkyAcXX0jbPYB7sNRnnFgWbFiBUq3VtRZYSiDexz4FMxBR0oldZucoFhWKqdLrs+3ye44Rz6NAH62oCRK45p7C0zEJaKyv14ATBEgFShZF5HHHQLwJBJEB43iwmLLQ42k0u5xQLl2nCnPv/QHAMkQShVnAR4Gcm3BDhhnUShXg1EftwOSTACeK7NaUTtDEBnrNhHR0yEf/rBTewogVXyZLPCKQtPhVLn7GgfS9HkCXoooUa79sMolXawMxaQcBqNQQk2gdh3jWjVwWFAJYjNxNAOKfEGRmZmKopnYpWYiKSYgbWKJTihn4+8P0DwCSBgIkCWrvXKDdeTS+BThMcj7DOAarv4IBa18nd7R7SznsfmjdmBrg4vFEhEh8kQHq6VLl7oYtTNnzjgCRIcqPXNHcXfE42wIxgFxgEP/li1bXCxZLOqyJEB85fSLuFPGr4iP/PyZdoSIqUzs840AW008bykcOts4YC1auoQiySaXU+yJ6viVF1/l79DjAsi+bA0qRgDgWgDrJt6PDzLwr903w778k1Jyhbn2yjcnDkXRQ74oZ4ekdGV8fuWOs50h7379GwXCIh0TAayVhy3nzUYU2i2AmuOAOkwPjqAMDo1GyVjIoTvRRbU8cGe6ffPJBndo98ZLtWLBbCKaGq0XN1Saypl5A/v2HoLYiuNeB/D6uAWiErkWJ5kfel0EWjJqYHgK4hP6ATiIG4OcqOdwq7gPjWOVOyuCIA0i8vQxyAJ/ImRiwiwfxWIY46saAkQE2iBk4XO/f8XmzMc9Q255XRsgMmrqGq7lBD9X6GYcEVh1xDUookBAq2IM9EwqOk59OiLHlA+vUs6t/5xtl3+92IHFcqlEQoQI5NwFYJeDIj8dFV8cc5scIJ8gkumBBx5izuyF7AJUIQOdZh9LQhHf0Nxob31trt36E0AN4vIO7txB8XuAI3OCmegWzs43DGGO6FOHh6KgFI2m5+YTH7vbTh47BBkpV5Of5QI+96PSjIf8HODQrliGSggKdbXoPffjnJHaXhEVOjQffueYIz8SIJmiAINcJCHODnXW8Nco36WzgYO2Sr4/fOst9jzOkw0XX2wVkE5BqDOnAzps/f3zAAk+toEC2i889BCkRBXxX8/xPLYBGg4AoPpCTHfwvAJCIhcOgpirBvjVgV12w8uvuox1ZRywoMWB0T6eQXZw72GeK/K0USxO8nwGQ9K8umM3890oIGG/rb7kUgg+eqMgBR791mMu9iiGGIlffQbSgq8bHj0DMQVxAzE1CokmwGAa7qgSrlsynRbqzxlmnEdABMhJmAp5EA95DFOBo6aQdaPCIukX8YLMH+J9hwBsaO74/T8k2lXfrLKMVMZ3VZkj2kaI0clCkeuDW0NdWJExSbZz1x43RhcuWkjE2zGua5dzeURAwkhdqnhCkUgqtdc9VYSOSCZFYrXw59gMAAhnsdZAqhABFY4C1A/S4eSJQtY/COxeyq6ZBeXQvP+OVPvJMy08/4wXXE8+xDFpzM9SfAhrtMZOMuNQmfZDRA7GAmh5MW/6Mo968HqDADOBkGHjKEl7ACRPM5/n5uThImlhDSbXXY6hcq4f7oNOyCuRhoFEZu1lTAzxXMXzmVuZh5atXslaHk1sCn1gjMFAiNMw5tMe5t0UYu1GIAkicJOp1H47BKdEE5nTprnoDvVCaC5Sn8zu/YUAeO22cOFFqFyzxZ/bk0/+gjjBdc6Rp0JZESABRPspRqcRxa8XnTERAJxHmTfUIzPCNRVRF8V8uiSnyf7pm4ccwaS5WkpfL9auCdY7dUeECFzinvRACBWyf4lOSHZFua4D/Y8EiMxgLgKL8RoMETyI0yaONVrNZtOIHpMrdTpE1Rh7oSll4eNGGQcAH0fJ3ggIrng8L673dEC/cPYoHhA7ihFUYa5ciHVV7KVw2Yx7BNvP6VZYd+VyyqjjrK691gIiAywGsDE5I9sOvHOS/dA0IruOsN85Zc+//imbhADp761lzZmybgjK0D76DNoAwhg7ej8HD59xz4R67yc9IT8pS5jwCaTTBYcD8/hS+gRsAOCQMXq8jG1GbLC9Q6dAt64p7tU4ej2WzU2xa5ZkmC9geE9NuRUhGhmZCIIkpJw8Lo01tga3JTGAED0J8Qgm2keM2gGjBoMuE1wKqKJzWbuUhe8fEkm5O86ALTfbmRo9j9EQDv32wWvXmOe0MWv6XZn96idP2VVXb8JZlGhVqPC7AN09JALhGvYxR+m5ViToFOPFX3si1jg9u9Mgmutwo2mPJMKKrQwuFtb+DqJKGXtdYxSwV3U5AsA/ihwgiOJYyJrM7HQ+RxSO11CmJFytuEI0PgZ4TjUMtN9QB5b2PIqVSYV8FeHRBnBbxWdXL5XU5AtwHdTTlZKDGyyQua6zsprOlH7mauJ92NfIhqVx/va2ZjpacJhtiEU1HuUIkDLm6046iwZHvYm0QvUOB1/Lx4K3IfI13tJj0qyQqLa8VHVWyK1EDwvzoTfP/BAt9gVFnbg5vO2yZfk45CDPILC6cI5ck4+7OWGa1TMen9l/CAIExxQRSR31I3S64DZJhiwnqmkF0VUnjhbj/mDvf9F08+LyJGRE8Zzvt5cOftEGCyEPiK6cgsRqwOmXm56DAr0WkL3GTpS1W2JOCnuIIFtGt147kWHFOCqK+JU/n14OnpFM4tACYVoyVvGDNR6LppjH+rWFcy6iGfmzmXfLLX02bmpiZDtxQtVVtrKXx2GxFIKLr4aDvvbdH37Lvv6Dx2zvW6+6LkJ/AP+QgHA+eYCd4flddtkGHBTsHSGHtN8uOn4ERf6Qc2vqTkrlru6QMfbfcrlt2/oKBF6j3Q6BLzf7D/7jaXv44c/wfLazth53/WEtEIllOEAOHmy2e+7dfNZRDPhcihhh0bIV9vwLr9u1N2y2N3ftsnHmywDmqTvvvA2H5X674pOLbKqKeFxcbSOceRoZK0m43Xy8/Ozw4aNWzs9J4MzhyX1pba6z+bmMLfXkEQkVHRELmdeL0zLK9u8/AEFLDx9xZKOcGy67ZIUVvHPIVtD3NwIYr5jcSZH1zM8hgOTdPbg46BopKEUokoIzqT/Q9la02psna6yT5zKce69zVP50OSqHrYp1henfZmWbXblpDaS1CGnEBqkJEA/DlgRJqNJzuQzn0FGmveQcomt7qugEYw5VZG58QiTkRClRTLxvHn5fvyg7XVQPiQH5ziHAA4LyNK7cTmJwgyDGe9nTBOLMlMvDWQhZa4MhaLPpBlKkWCO/RIIE4SLT+huBS6JbXX6ch0Riy9mewhyhjih1RvkxFwSzB+7iuRQRLgIkhDW3kvU+mL2C9pGJCOoq2A80sLfwQ7im9UAOzUmeb3Vtaf2sZNxK3CfhkToUT+Cc0l5NTpN0CGN/SES5fQMRhzURF6p/ao+VhuMkGaJF+51izkr1vIbEVxLxlODW8OP5iEK4JAJEDsbZc+e5Hj8Vo2v+aGNfvGrVIuLijroC+Is5U0cyb8XzPUosOHHiBOsacYacu0Tk9+JCI4zYOVoCOGf1cf+bsZCxLLL/zXPCiSnOSa04irWX8OEsItFRRCjrIDF4oYGJdsctn+b5CGD/mOg68gKDYOE01/6Fr3MFgN7z+y8QIH/x2v9P+A/nG2A+12v0/r6/CwTIud6/c/3+833/33P+O6cPcIEAOafL5775AgHyf38N/xsSIPkfXf+/7Gbe7QH50w6Qdz+w3r6yj+UAmXXHPqd6HuPQOcopxVO9HQBzAnkF8ApQFZgjgkJxKOrxUO54NfbcQg4O0QBqQ4rC4tAhlYonIJnA4eInFlru/SdQWbIBB2j2VJGjSh0B8YZQRKvEWlFHUjsrZmCM18vBOt/NayjvXt0FUrN6ARJLybr15d/bZtSCSwGbGmsqifXot3YONKvpKHjmmWdsEyr8NCzpL/zuN3bNpkssDlBmEmeF1PWFKLFUQFjDgbwFBVsvYGYcm3dliVcCXOSTvXvlDR+zK65dRWHvRhRRKKVD2QQnstEvL7IkXh+JKa6XQN4XinMOETVsQDsBGltayKHFki414ax8wFgAkwGB7GyiVbanEuKOdkU8IRht7XKFgS5/3N8DwKyNqKDpLrcdP7kDxJAcuYieVjJli4oqbPX6TSjs6A+g5LIUFWkj5EsG2brDYz0ODBOopPsiwkMOEHV+xKOo1Aa+DaeMIrAUM7H2qmybGiB3mGgCKZCjABc8FJPGoXGUw0EzG/wUrt8xVLszcqZz7cVmEAHhMvGnyPYvQW0UilrYF9CUqLRJL2JmRlHEvWTrN17qHCBT/IrFtj4iBwkbeinfkwGw2yCz5Pxp5/1s3pIF+NuJzTubTTgxShACUvbrYODL2ElRCSrgh3pKzsZejYAneOIgOEMEUAL3s5bOAcYHv8YA9eUAGWrDNaSeAuJoGjk0tWGFDya2IZbiTB8cByUlVajviJwCPK0jrqUXNZeAZ1/IPsWjiTjRPVFkgxwga+7Md49K75lgDsBVzlURzcFLMTcZC71t2++Io0Hh3UOusgBNuWpUxqiMYjkaKgDC5lDUGUD8inJ6VcooBbTy6rOzszlIQkpA6AgIVaSciuxFfgxDTOiZkGp6BzERSRzYFCnWwfVQlIxeU1FNM/PnWMExSi0pz/VBaRsJiKzOhF//7ncuN/mbn5ln33mK4mCInFyy77sgGUoriIKjtJLsF3dwmuIQqdfq5TP4QTD440j4/M2R9u1neMaRoo7z7ESgPIwUWcSY6gH8SwXw6eVw7+sPuF3bAXFBBAvX7ZFP5tm3UF7PnysQn5JFDleJKIV1+goS6QDK3gDQ2kUESBAKZ7m2erxRI6JU9eW2fAncAAAgAElEQVSZamhpo/iV+80hDyzRzSfKWm92/TT+EIiU5eIiWgjIoq6KJMhNhZb5oWBLA6TuAZwWgVdaUgaIf5xs76u4b3QoNOEMgfyahACpYB6IYt7yZV7Rc+sB0Kw5qwrXk8grOX5E4GoSVSybnG3vbmLefOisK+XiR85wmPaDiMD1wPM6G8KnuOQ0sVvpNpOOELk1du3ay/PGQZUYrFCcDpprvJgLxgDHtj0yy275cYtTu3cwVhuqKojYmY5jLYOIvel0OAS4XoR61MaKDRF4rINxEp1CfpTxRKIq94FEEHASQ5HtGNdC80yHyoBxV40D2EjtPgLxoYOyACr1KCjGIxLlpWIUolHMa8y2MA8oom0C8FdxWwImmvnvQTyHDz70mN1zz80O2A8FlPdh7v7ZT39sn7zvHucEfPChf3HdLA8//DBOh3TU7eWOnFHhdnM9aBzgkzdE8xDzw04i3RS15Q9xM2veTJktUDrT68DY1XQXAXizn3x4T+bJJgpSO4fGbdGq9faN7/7AjtKtsGT1OpsxZz5FwgddZNn2r8+xzV+tcKXr+XlZzPFDLpZKjo1DBw4RhYRinUUnc3o+xe9FDphoI5ZkJvNNGgRIMOBcGKBmXFCkPf2bZ+jOobtBkTA8G/2Aq5E8R7/4OM8JXxv/9ZRlpSdYW0M1vVLzLB8A9Y2tL7mCXM0vAnq1kRbJUQpw5sH/1PGh9XL69OlOcCCHgRw1p0+fdnnr6syS0lORcz64kRrI5E+hQ0pjIiMtgzJisrsBVU+dVAFqu8vfV6n35+/Lsh/+roX7F0G+fhw/s9jNi6HMD2FcT3Uqaa0U0RNMLMso81wSjhBvQHgPSCC3AAFqjnGvh5k3FbHVTr/UDKJcNEb0fDZCzvtAkkRBCsEIEiXYT2Z9sesZWH3peoqcia5TZJmcfVNDKH+TIG+DATSL6cCZ6chuAUWxkJ5JrCWdgO2a296d0wQshUN+iQzZd4iYTJ62DRevpwOg2gFb4wD1U3wGD1cSO0DZLa4v7mUsoooarrVilTy9IP55v9Gxifw5JcOAgpcvH7NHfoArFSJEOe5yeojoF1kpN5QcEJqj3wWYvKQIRryQRl79IK8jda/IcK0vxWdOuag5dkROOT8uJTQq7AHiYSTG8GD+HQGoD+A6DHA9h8mz78UdWVlWAxCFQ4bnMI7P0gk5JFJLxPEUTGt5aSXZ/oUU0l4CeVhqZc08l0zEGdOT6IKaZxO+EGs4jpopL26BtI2LS7fl687u2MbakIRPdvFMKR4TsoTX9gLd7K0gDoX3WARJNal7O0hHF2r9YVDtAY8wa+pgf4L6XIrzaakhFh3Efoq9lu7nIUiDIrYaY8wFycxBR08etFWLptmDd1xpQSPt1kv3QHNtI2QMAHv32dizFEgjmGAIiV7mqHJIStZI3l8A7rGhCS+AQHrecLXOZT/VwF7nGOvuqquuRZQAaOvRx74i1jYsZ92fFWANT54i/u9t4moineAmBTI5mLlGZKz2K6GskeoH4a0z38cS+YdrCqLcg2upfxfpJ2ee4uVaKRxnmaXbibEfHW+N7AkKKnHe8L7jM4MsifjJFoQTSZDnjTgbN21aiyuAthJ62PQMevOcikAV+eEjIRDE2jjzm7qr/HkemgEyFYGl/P4wQFr1RnnCOIbwHCSyjnQjjgmSWpxM/xHWv9aOFtZ1IkybzeamA8YSNxXsFwpJVWpRKQC0qN89fCBqeI03jlRYIVxoYgqGDG5mTnKONZdX4nD04J6FuzVQUVlHISYWLc+zI8cb2BcRJYdWKCSaSLbAKXtnb7vdvDAFgjaHDq637Cic80Q6ghiIIChVnDR6T50uDguzj2UAJnf0QI6yB0ybkUTHz4h96vFL7dhLZZZCJJYP93gMwnGiZ5B+kkAi1prtBPfyWDFrb16EzWI+7tKazXwXBBD80hs7bIxxeO+n76Xv4g27++5brar8jB1/54Dd/tUP/R+ds4q3jlraNHqO+potMT/TetlfK6FuAOFPACRIH8TeQfYNJ0tO2b8+/JDr6+lFoDHJfFdZXMzrVtChsAyQPgUi4x0cm0ucCGqE/fHzT//WLofAFwn60ks77N57b8Ol0wjReNBWQnBorti69S3WLcOZtArxUSAxh8edOGPXvgNEvJktWLiASLVYyCvGInsmb9xhkZGhtuUzK2yqnLHCXKY5twhgfor7Ox0X1A//41n79D9/zP7jpz+32+/+mD339G/sA1ddQpzVYUtgXQ5gTotlr1BPZ0gx8WJtzAFoRBirOEFmBuMemmWvvXzAFs2Ntwjm+3oImUEV2EOazSTjalwxSmGxdgZC8h3y7bYXNFoRBFcELlkf1smEJKLzcKZHMj+Wlre74nZpzW66eSN7AMQDEB9DuDhhzHkeQ4kqWwFwX+oiDr1Y1xdsSLCeSpHuRNty7SqIOF2xfiGOtl6rru5gfhhn/ObRRUS8IvGJQ+z3FCnsTSxjD8KuRtZfnSvjOUPGsLZ04SifRByifrIpHHolEIgjAOLVAP7BrA9ygXSzL21F2KUoqhD2PTHE3JWzzly0YC4RcVEWhtNpDw5MOT27OGdFIGCrI4oKNgbhC3M610ROba05+iWXrLdiTPm95ucEiNBu1qfX6BgLYH29+JKNzrHYw5yiqGZ3rsIhotLzcPbBEodlZ2XSldVIdB8RxBL2cb4JUroADtUcCIs6xBAN7NsUe6UOmhOILNqZl/0hRBT1pe4+nbmG2c/KDZtN9JiEcjp/LV68yO0hyiBUJjkPyQEiElUdmR1MwFqX9XsJxsKj4+h3iXZOkxpIHkXaTudM2EWpevGZAsQTOAOZy9KSIeKJwOpjrfCeDLdPfuLzkPi42xgrEiW+n1/qS/prX38KIL77+//6M75b59O/zN/85979L73G+QZAL3SA/JWb834OvL/xtc/v+LhAgPyNt+F9+2vvdf/f67/r7Hf+vv7fEiD///n1rCv+fH796c//c69/Pl9bP1vn8r+6gJzvN/B3/fP/mxMgIj/eJT7+9PfvXnO9/UL+jsgPqUtVYj0B2TAE2CwiRG4QV7LGZrAaRUoCQMNcAF2pOgWA+TF65rAZPED0lFTKgag0Q0IB1cjcVcZ8P1bm6idX2Yz7C5yy2gEm/E8Kex9eT6WpUQAO2uiF4CBQ8XkwYLiUK+Fs5uJwRdRWoyqT86K12QFcf3gRAuTKTa582A8QMJEg6hoyo1OwFSsr/3qyW/X3z6DEzpKSksJybVALKZUWsJM3ewFlmIPkyxJDA/iblpaM0p/PQwFkJyDTt777fbt6y/W2YPE8APt6QM14iyT7KswHJSygTCrAVM2ZUg5nZKsquoUixyHAtT4d7skLHx7qsfzcLKe89UX9qVJzqfpDAHzHkCSN4ztvADD28vRzgLriD7xVvE3ZYHZ6CkdJ4FfiE5xUjuveTszWECeu8KgE3nMzXQ8AT0QPlQIcxmLRDgzzJcOYYlPANuXCNqlrgu8d55cig2QVVyTJc88/6yJZlMl87S0LKUNMQmF8DHcESicO7YoA6OewIcJBWdpNgK8JEAUDgDmeHEpUNj8I+aO3NwFgI7fNnLkLAMB8HHC9je6LZatWOdLGkw16sErQUbnJZq/ujBDIoy5+vg7yihgSSXPdTTlWUajjM4cUPqt6YaJVesjPUM+COjEE7qqQXQdXfwD6OoiILFTqciAoi1jFtYN6jz0o+ImKUUdDKUBjl8ByNsdx8ckOYPWkbbSD/z4s0oaf3QIgFUQMThDjPYKDj/J/PRXzwlgRAXLp/RfZsefoLOEaxgGElVCIqHiseH6vqCzlzYemE/2wi/vD4UXqRFnr5V6RjV7qZgHqOZBIUuIfh+C58aab6DvY41RdtYAlcjGEAHZ7cf2P4RLR9Q4j2qUABZqLjOAZU+RGOsppFZ8X8x46uYZRAKgCrBWTkxCTDOfkbztRey7gwL+DwkRlD9//kWT73m/qAPuiOFjJtRDvykjreAYU+zTF97R00OchZb2L08J5wzPpy2FX5MLX7gax+Stfv3yljcOz8qGH7K5rzwLFP/x9OwvKGMRotK0hxqWtsdLo13XAazBjQkKzNmSHfcTESNEdBJHmyYF/x9u7XB65IqmCASu7+O89EAbtfP5ZHCK1QLXr8Mwz0ki58sfu+ij3H4s/6mtRVhkUsA5xwJaDSgSeekOqaxps0eLVAOYnrZ1nu4Jcapgf81FkAT+vgCiJKAgjbyKABK7KCSExmu63ulYUm+DP/XT9RNxHbQNUPimQYfeXZtn6RygFZhwTge16AhJwy8yfR0Eqz/xLL76I66HOkZ4qDvZE/TkAGRGKOlH2mec/m2Ef+iFji2etgJiMmTnZjjyYQ3zIhpXLcZSkOzXq/v37mTMmLC8v1xE7IoR9IUAEdo5xcE4lAiWAwa3nVejQKb5nFkr6Rsi0RMCaAYgPlWeqg6GbuAS9f0UHhQEudEMOSlUZQ7mnrpcO1gjZAS9qGG85DvT5+D33QSCN2U9/9ogtQlHb2tZkDz74gH3rm99wxGNCwjXEf8y1z372swBI1ajap/HG6LWAvOFtutiPPmJe2gDYm1kTerhfORC9gQAZiqJp4l6m8l54sFxUTiPq18OnigHYKiw6ZZpl5s+1GgDU3xKRM8KYTaTzoZc5aN/ji9x42/y1CuKewij9pG8hOsyB/oq4em3rVtcv0wrhnJiWTaQFOfNcxy7Iu2RAoIgIOhIgEGIYg7QDAVAZfRdN9vIb2y1Q0SnMGz6AsPHMjVXk67/2hVz7h6fIDp8axWkxDYLKz44e3OdiysKIYRLBFAjRpP6lGjLahwD2tfENZl65hKLvTshYATgn6TcRyVtdXe3IjBicN7k4FxogczvIz5d6czkOLw22eAihKub4GshuzVtyS4mg/fwn0u2xX9Y6AiQF0k+kgQ/zh0gnZc5LLCC3nMj0QJD7KdaSBHpm5LT0FAEiVI/1SM5NESBV5cQysR6lpmUCcikihAJglLjKSY8nqkrl8PUAvyImo0BnR/mnD899OW6Gaop+165bxhwbxdgaY+2XCzSU69CJA2cac2YxnUfT3FrfDjmnZ0yfXxFYaRDcul7HC2pZn3xQ5SbT4VPGM7sA5xVlslxH7RN6QLTlDpvg4VQE1iDXIQrgR+9L0R9tEBhaxwWS3XlDrD360zJioyi7Ze3Q5lbRJyI1VEIfxPPsw+dKYh0sZ45Wn1IT65qUuoo0UdZ7IqIBf8ZRMY6LLCKsjAgxjSt/1mj1NQWilE4AOAvmZw3g6vAC/PMkZlGihsKCIvYrEKzsETIz0iEf/ez1116x+++/F5dOuevkEQGy/c0y++BNa1FEe9gbOGAyIJ86enHJZSfZDR+6jvgYYlAA97a/tcc+cEuuPXD/i3bVpk2Mt2iIaGJlpnqZlfrORkPWcE3pjeiGiB1ReTdRm91N3c5NMBXia90mIpAyYMQB48M4VRN9LT6StZV7r7iloZB421PSbG0iKgFy1ZO0YUWGPXDXNfSAEK1DDE4zkWnHT1QwFzBB8HzJuRUPYRFNl0h/TxP7qW5rIGJyHKeJJ6pvdTaxSXD3KR7nwIhXgHmgbn/70F7uc4Qtnp9uK+enWOC8UGv9TaEdPwRIzEcZEqHDWMmAqJBrVO5E9UZpX6Koy1DdP56NIcWscl9DIfnlbFL01zj/LudfJ8A4t8P8eX7HmHdr+Nx9/Hs3sW5BkJIiN6US72d/kJVDCfXSPJ4T6TZwPENouEgz9k4iuDTrD7MuBTE+ApgPtY6LRFaHm37JIerBhCPnQTxkmi/PViDXp76WzhdWmXHEDZ7sDasKO21xTpL50xPShWBmmInWl3Xurb30Q+VP47r5246jpw0DBPOehPH+gKsQ6RAgPRSeJ9CDnpsdyHUddMIANoCIk9IQIQwTP1trqcSYhWXG2r4dJ202bpbZ0+fYs28dsTMQPz1EZw15BlgIv0jwY28whKOEuWQSQpDbpB83AxtAchZgqEcvEU7X2kQx6xy9EANc1wHmhvZqHKG4PPvZe54oLreyum5Ln5nhCu4jmAsK6dcI55k+TDQYO0S7kgist3dtt8/986fYt9faM0/90u664zZA825ir47YZVdegxOSuRiid/eRP6BQj7bZ+Qspfy615UvWcDN8bM+utyBYcu13z/7Sbr/zwzz/ELg858ODkFIUoDc1dtrXv/m45c3LsY/cchNRt3Qq4Xjz5+8pClACnnjW9w6eDTlBMtKzLJQ5dwQBSTPz7Ymjh23D2nX20gsv2qU4DHUGkVO7E3dRBONb+9vmlkH78C1b7Fn+TiD7BhdnBoGktoZqnFwPfOEh+8q3H7PsmXlEJqXYzp3bEY78o9XvYy/Cte5kL17Evm8aLoRw9v8vvviyraEfTkC9H3suCUriKLYPZF+TRBxRD+68PoRNnQgQtGa2EGFFYq5V1TMu4KIXL5bg5STzkBc/j/EH4eoNQTIrBfKE84fiOevZO41EJNsXf1Fs/knslxuIzWX/GxXP36cvMCIp0vXY9bb3I7LoVVWMrb34IptNn00THX2hCLcacabkzkTEFR7sStAVjyX3x1BjGGsQPUgQyQLoDxzcbZdfuYotP/GC3mEQB0XshX0tdVo+xDYOZxy2cn8cLzzJ5/W3rNwclyjQx1lj/oKF7NmIImR/oF66Fq77qeIyhCmck9TuwX6xizOBzqXRrJ1jnBW9PCd5DjJwTcLashfPxfUfzLgORoizm73SCM//FN8n4ZP2jyHsybv5GWPs2TSXqFNK58t2BEjenG0lqrrk4nWMJc1vJ+mHPGm33vZRolwriLAqt07OFdPYe2cSh6VOShWh5/AzRIZU0kUSwv6t8NB+149XjRMtiWjbGjr71PcmsdE67vVR9mSnSUgQiaFS9Dlz50OURSE00DmIvTbCDYmqRtijKwUhm9drw5kkMZtcad38HA/2I75y+bAWDiAmUT+iOnWm2F95B+Bq5Rns5O8PMrbjuFYBrJuNrM01CGu0RsTgDh/lWc9KzbdSWNbv/tuPtdOGJKliX5LALCfP2/vzdYEAcQjc/9iv8w2gnu8Ld37f/wUC5Hzfv3P9+e91/9/rv18gQP76HbhAgJzrCH0/v/+/MQHyvxMef44A0aXTn8+6+wBgg/ofKHgWGM7GUHn8UocovkoldAKopWDNRJE9b948t1lrQ+lyEarB02zyW9m0C5QIDAxzh8QAgFVluap3o/ynS+yiB4jSQaU1SB6tN7ESvtiPpYL1AHAWeJQG2NQOiKGNaTeqvjAAPylim+lymIUqWjFW0ahlT586Qdl4svv7WSkoeafIt8WqHcnh5LVXX7VVy5eTaRtnsYDbSLnQvXHY5DOdppSXsy958pT7QVwU4KpQn4InaqdWbTaBUitRuL2996CtQY06a24eG8MhsoR9AW/pnyBgeQ6gTgCqZh1SQgIB7nyCXJG6Nwcrfz7TyFCfA2LTiEgZYuOfBEHhwyG9F5AlgEO0D6p7bTZbITXGIUP6ucZSj8WwAT7JgWzh/DkWBHDlyo0BslqwckcAsMEgsBEecK6PYdR8ZLVwsGmlSJAyeADA3PxcBywJVNd9meJ71ecxyKZ63bp1KI2GKOM+5WJgOlBIX3fLRdZRQ3koLpNYSlcVaaTsWeXRZ7PZ9wE5UjxWICqpIQ79Q4COiv6Ri0Y58YEc/nU9dYiRC6C8otoOEdmUk4dCXl0w2Mk92aSHAfB1YmEPBFwSCTIOWKEc/HAAW6k7b/jgdDt2EECBayd7uxcbfRUA+gBedWNr9+d7JhgjirwaZXMfzPjU4SWDez/E+wvgMDPI9e4FXPXgng4pKx/FlRTDwwBWQRAEijgboRzdYxiFoFwigMB9HMI6Jkddjr03boswgEWpOpWDsuyPro9jT9c5MEbK1CDeU6WKQAEWNW49GaNpAFzROUNWfAglrXKBAdPCUJ0LcC4oKHDgciZRPYkAA6fI/1d03LpLUVfSRZOB4lguESnKEgHvazhwBTGGFFckwK4XgEcxOQLd2zhwSzEn90cZ/SJ6L8Go8wVcVAB2XTQPhxUq92LuwRAHvYWzdeA3e/Ab+4kqQ+2OylOkhhT8LRBVbVyjRkAh/6BwYitqXLRQJISK3q+flIw6lHFAVdeHIkhU+ChFmS/3xJU/ct+k6v7AemSHf/z60hPEwHU204EwnVx1+gdAlKfTmxOKHN1PRB6KSuWo6xTYiapRxcUiybyJpJgE/FGUhcjScPVT8JzUcjj0AewaReWbhVNG6mxFXw0SV9bEwW46CulU3kMvYzkKgEzRDgGUMZ85XcAhNwOguQCHzQzmsEkO4gW4YjJsOzFLcYC8IkBKAKCnIGMFRIwR1RDAHKVr3ceYkpNNDhBFeo1DKkglLrUeljVHOqmTRf/c98h/lWpf9yhl2URgifQcRimuWKMmHBAiPVuJZgsOCXddNCKx+vnvex5fbld+9RTPqA9gwhixOpC3v/mVPfqVhx1w4s11V8+GgHVFC87M57lizAYAtkWE4J4jXmViuI/+DwpoucYNHM4Vy6XuJDm14gFTdM1HmY9FbtQxj+jALCJH/5xzEWATY1SKw1lk7SuapE9qekhrOYRyKYUVUfaFL33Ztm1vt7d2fNt1Cgng/vCHb7Zf/+qXHODr7PLLP2Gf+/wdrvvmt7/+qX3kgze4PPMuyKoYQKQGQHJ01YAPRLwVlbkYkXQI8ygimpauWGJ7drxpORCKyl3H8GEZebNt6469tvdogUWiWpRyWUruL996lmB79+vWJzqZR+qJpkkABOU5V5Y6Do2oUIquIYQOHTgASBELeYhrMSkLAH2I50fAI9GEkB++9NJkZyZZOB0b6SGA/D2jVsez8cbu3dYi5SfrQijEfwjPfjkuw60Pz7Hbvk/0IYCQ69cAiOliPRIhG0NMR5vKvRXP4iKtiKzDASSCVrnccnopsk1OBLkkBOzLBXcK52QSToO5dAKom0ljW0TIgvnzXF9FLOBxNchXcUklhCHkIPOanJOf/1iaffUn5ZCgKPb5/Foz5fpQ11Qwv3zVX8M85c17VBG6JAexqHujAaC8BNhCJk/xGUdVDgsIXlfVwDxSw5xCXBfRHXJnaS1XkXMGc5zIXMWThVEGXQcoVwYgmjVrvpUDAJYDsKxYdRHPTJgrgJdzI4s1cgwlsVyHXqxlYRDFsazHiuBsY11XUaxcSSKBFX1ZUt7i+kOGmEMriEu5DvBUa8OBA/t5LgMAexAKMI4juc57IXmXLl/tSu99ce/0Avb1E23Txvp9+/Ux9tUnTrvYMTn0xLaKkNZ192I9k2I5gfehWMlpzL9nWA/V/VELuePP3Kt1x5PnOoZoNN3X00RGprH/iAhjzsPpESqUHEB7BnOqwHGV4Q6gDPbjmkok0ITiuQmSdQpHZCIOCamNW1qbuN9E0jFfpeMC0fxecLLQ9SB84MYP2etv7TWvMKIMmfN8Qc6HxlgLKapesnyJpULyeweV2G03Po4rdsx+9cLz1okLdaivFSdDIuKLZnW3G2wJVrUJhAHVFs88ZhAs9UWldqKcLi3+tW08iH1Coo3hVpXrM5A6j5QEiDKedy4bRej0vJARtZ3i5rWbUq29v8PWrphrH7piOQRIt00Qg9TJul9X3co632RFZYxVCMPEJD/IxHj2CADSgJHNuN16uBeeKqVhPCs20RsyJIYIwNjMPLpJTtsoYzKRiK3xgTr7zCdvNI8cH2v7zUmrLVdsTr8jngUeKipGZKmmLPUOSbkvZ4Yv90t7EqgtiD1gUvYG4awLcoEo3mwKFqWFvVUnSnQv5koflOWwZsQ80WVSiQggEwAXkLgKoLsHFXZkbIitv3gxICcRVjy7cgCpM0sEyBgEia/2LLiI1P+hfY+notR4HZVne/D7PgBsTdgi4qOY6YL4vkA+Y3srLiVPdX7xfXzvePegJfhHWFcjnSjElyoa6AR76ZLaMf4ezy5jrJVn0YMtiCfrcll1N89jBIKTIciVYUeyT8OxEUrfWz/xQtqr+IckQ1T2MA+i6E8Msax52TgfCi0ckiKRWMk9J3iueXs1AOhTrNveU0ySEDxhiHnisAxMEJvF8KSzLtmtmaOT3Xbfj661Qz87bLOmp/Jea81DnXjEMJVROp5CjwB2FTpAqhAU9FkWTkd133lDTBfzZ3EQDEeIkO2CoLwEh3Y5zrSbP3AtroYxe/yb/0Yv391Oif/jX/za7vzEp2z3wWO2Zv0ldPJtA5QO5/mfYu6YwZwgd02Y/eiH/84z6c98cClOtHDX1XCy4DTrly+ReDkIHFrtD9u2EW1ZZ0uWzLc7P/JBzhVe1o9gagTCbB+Ow/lz5rEnliBoCidOJeD2bdbDvD1IhFIzoHc7c9EInzER14AYuHDEAYdxi7iy7D7GG/NUNE6FPQeO0Qtotm4jXSPskd85XmL5c3Js3WWX2TvMI+rAUX9GadkZu/WBddZdSLcYTpS9b71pWbgYMgDG6wHGX3zhNbvxgzfyPukFhGQOYH+ZTV9gD+8lDGK2B2fTWGcPznIIau0XmEt0Paube6wTZik7V4QOpd+ViuLjLMNapHjDGMZHLvYudlPWw1zX6R9u//LTcgtP80QYNcO27y5kX8Xtw4wbwPOfy3lqbtZM2/b6q3QPDdl1N1+CUybWOckLTp9gH8YeMyzQNt6c+59rbnsZJDDjTmSg9hPVuDVOFR7DMbEMQjuB+wLZ+8ZeOi8WchYotJhEdXYdh/SYDlFeQz9dNmtxgisx15lwGd0opwrOQGiN2R7m9W7OGJHEEwezbmtOVn+ID6S+RGJyZyne1Lk2g3zoFlM/BsQJ+8iU6DTEAkn25G9/iytxnH0EPYLsg310JmP9HeT5rcX9nsh7jIYkiyKSVwI7ERrqvMuAeNf6/A7uuXeOHiXSMQeSYp69/Morbu3Q+i3BwkaiQEWURHN26WUvrrVRUWoi3ZYQSyZyX0I3dXK11x4AACAASURBVBlKUJSKWEP7RBEg6jVU/K32YrGInNQPduZ0keuWUR+KEhfkTFFEcTTkiNZKfWlP3so46WdfqiL1ULnOdH7hnqkjUTGxpKMRa5fq9tcSwKl/SA7tMYiVEnofFeXYi7AkP2eWdREzF+oXa3fdfh9zAVGjQTHsEek3Ikzv/fq6QIBcIEDer7H3t7zuewHcf8vP+Mt/5wIBcm7X7/x/93vd//f67xcIkL9+jy4QIOd/DJ+/V/g7IkB0Ef4sKXLXfk5dKPKl/gZgFug7BlCnPPxRNlOK9NHv9aXMXAG1iWziZFfKziAPmoNOO6r+GXn5dohOjWHkRmGAKbJvy+Ys5XHdU6tt7j8WOQJEihcfwEqBOQLklVstRWaEgBIUNk31dag1ybjlkCIw3o/Nbz+K0nnYvw/t32fzcDS8/tpWu+zSjRSGj1ic/wSljxTLorRXb0IY708A3OXr1zoCZAggyg/wVsqcHhwesYmZbLA7rbG9jzzqNJSsJc6x4u1L9BLZwgcOn3DEzMbL1lNSh21+oAlCosNaqott0SyifQDqfIgDoI3SxYMcwvbsxUZdKuxJDv2KEUoA4DuBslub5TQIozE2wFLUCnwUkKX9rYp6dSCsAyyVM2MvBaELUJBH4WoIQ7Erbd44G2pvgOJhADDF03Si+JKjoQgVntwkOkhloroOBkgvxvavYm2VGSv+IxDwSLFlF19yibuvJcVFTiWrgl6Vpd96zyrrrg/jQAPoDVDVwCa/j++fBtDpmCL+nsrRBTZ04xxQ/FUZmc0tHE4yUJfL6SAQIAhwtw5AoYrrq0zoCQ4XiQCwEwBNERwsRIAIYBIBIpJNr+/P+6lF/b35BhSAb7WiEk4HeCIbm3Hmoa4a/o5KY0V6hABiqSPEE9BJlvQenECKjhHYK4Xv4EAvij/Akq4BelqkogbUglwYE6HHoUMqZn+IJ38iQdqIARlW0TXAczvFg4qViuBzeHJoWnf/2S6co7+pdOXjUv73ABaGQrqpF6RFDgRAc5FLAjCTOTiFc5iKoci15uSoIzjk3oij90T9H/p3qccE9p05U+SKz9UpMcFrKUJAsVjKOQ/joClXjGJYSiACfCAFoolDkEJfBIFimHQI70TV2Aj5E8F706FOLpVddA9kZ2aTR53+n3Pc935cbEUlxZCUc1CDReDwSaInRZFl3q6osZfc8QrcEYFksx8rPIPradB1KvgAGjo7IIc22fEVVyNgVmCWSiDVLzHK/dEckMOhUH/WSmGyIoAEWAYFEy0W7I1CL9lCQWz6WhttLnZ8nhQisEAPpDJD6deKA0Sl03Ln6IA4iDNCkV8iTaOIlFC8kSKYErhevlwjReXotWJwg3WjpN9FZ4aesfXryK3mmVJOu8aLooBieG4GAR5iyVDWs9La3mvt3fxsiJApXwpEUYPW0EURDaHkCWCgw2cFKvsY1PYRgN0t/HsSak2p7Soprm7g7ypawZP7oPiqKV5LpIg7nvI+9b78IIzeeDDHXf+vvR1gr77ygn3g+usBTfshGc64/gYvoi2krtczINAMCsVef2S+/aSQfGqeqa0vvQh4MWFf/uJDNpPOis/88/1ujlWsy3pUhCIwBcz1o/LMIpu7ndz5dICTfFp1uyCEIlCD7gHw2bB+AxgV9w3QrBPiLJwDs7KvBVik8ExqXhOhNhd3kaKY1LETDyigTcgJ3mve7HnMzfTZQJLtJ0Ls6edfsFNFXfbzJ79Jf0Mmc1CHfec7j9l1111tG1dusOw5G2zvvpede2nXjlftE3ffAvGBa4Y5PogxV0eMRwAOmAEKojsBAR/HXaeYPBWVfviWO+2XP/+epRNBMc480w1JuWjlWtvF/Huae9IBMPLjh8826c648WlbuHSZe/6DAKLVGSHX1LQMSHNiT7xQMydQ/roI0robl4qUnb0QxrV1bTw7EClk/VQy5rXmhBBp6OUzjpKTUndU7xGekXbynUJoAoACAIpCABpPiNUoiMNQ5qRaIsq6WY9e+dJCu+XxUtTKZNAzb0wyB0wAKAajjh3kPqkPJIFnX/NWOREWDaxjmqf0POVkZUMSRLpyZ8USqkNLxII+Rwbft3zZMjdue/heuRBmzZrNGkghMaB1EaXTAyDO6qnR+/8XHCBfFrhF3Io6Z/qYJ1Ta7K+ScdbuQJGYAK8qfPdADe2tyDRi0jIBt3xQ0Y6jrPdiPI1Ayo8qupFrVAQ5BXaNayMX0FkEfZsDfjMA7dsBzTUPjQEQ1kGcjrD2DVNU0Enk07qNG3B0VTsCRCpWRQEqIkldL8fo6tIcOcBryZERwzMZDsktZXUZblGRwJofC4uJclJRM+6cegigyy692F3XQoBFrROJPKtSwZYBsialpLs1xgcAWTnq3eozUm8SgOzHP5hsj/+iCiBSZd3cG0D5EKJ9FAcncKkLslTRV55McvMgnQpQ/HZzP5oArlIz0t09jGWOEf4dxNrRiPMnCHB9PmXJZUWn3foTDPk9T+XJzDfDzOVTAOaeA7jqUG4PDuB4iExgfxTmHJvqTNN6246bI4gowU2Awqfphgon3/+3v33aFi9aTlk58VTMD0nMv82g0dMgSs6UFLp15qqriKCKrrIr1j3Mc/VBVPOXQ/C3EDNFoT2Aoif3VmQpSK5k/Xbs5Cni3EItiRvZWlRkhWWt1oLqt1cdBUGx3HecNDiiAtBTxMbhIoH46OnHnUAsyiAkdLvAOSJdInHvvfzCYXv+F/dbpMewebQ3Whfu33Ge4S5Q2EPH6iCQmcoBXRVjl5bkYzEIPTwhe/t5jocQbyhyUXVmYXTHeAZFWDkuBm9A+RHuyWB/k6XGeNu9j22xqd2A6XVdVltFMTzfK6JL+5xUxoZU2wICtc/oYR80yBrjSHgBm2ryZi/lwXiGJocgwIXBAyJ3YTORTeovl0hhCuGIen06AQwrG4ctNDbQEjKzcAM2WyXF29SXQQbH2eo1S5kLY13EYgB7IZE3ErCoI0CXWPOwF/s1PxTcIlmkyJ4kr2uAz8kCgBOZrhgcn1PsnwKIY9RnV4zQGNeiErLLlz6OtNB45mUceLgd2njuXt5dg9uMrRbgo9xpqSn0g7AG9cAE7yMajU55Iq8A/nHSaJxh2qGvIYp4JNxksbjWfChNxwUxxD6wm/khIy+KLinU8rgZm3CNDY77WEHzmJWrHB4RTT9zYDfziXpAUpP9IVB9IWzPxoqlMDeEhnja9V++2KaO85mINutHeBSk4u7KeqtgDgpk/ZQLTQRVH3uvaaztcszW4Q7qhqgJogupir61epwF6RAqMezJVy0jOhGC7Oc/+ond+dEtkFyD9ounXrGrbrzedkIqfOjWj0IQEddDZGUP8z08uSMGjh8/Ri/FxXbVFZdA5NPsjvNOhL0Hwp/q+g6A9SKLjM+kf6/Qrr3patdF4SPylRL0KYjkMIBtbbJL6AhSbNkRuq+8GayK1r2YfYM383cf68YYz7DIBpEgTUSbxdLVUUrfSRMOKrYogPTzXfRVYckUeySjA4uOO+Z07V1G2EdyW3lGIy0d0tcLFYY/55r8DexNyyFNWSt72TOOsA/MZC9zYO8+QPdq+8itkDC8njryJPTqRkjQxbwXzf4ilfU6XESIriO9f41txNmy/xkjurMIMcEE5KKEGkePjEGcQ2RkpVgqsZgNp47bcvYDnnR4tDOG+yBAXjzWbqU4itStVAkJVMk+ICYlyI4UDUA+m3367rvdHvqXz/3Grrp+s82kjyxvI2zZn3wdfK3GxTTN5uylzqUula0z1o4T6yXg2oNVc/5Fea4vz8tbEVASsrA/Yn0oxM0xwpwZD0kfz3tcvHyxIwlehbRSXLFccu8cOWHFpTjWON/40ePnhUN3ADcojWUuwqqDPW8n60IC88vyJQvYU7UD4te72Fx11LXT3zY2SOReXasVsp72QqCOy3XK2pWCi6wKQZjOSOova4f4SmMvHA4ZOMweLJO5TtG6g6xZixcusreJmi1i3Vac1C3co1dffc2dAdQZMpeOSTm3s+hai4Fg13qiqMajhw7ahz9wg9uXStAk8dkhBE533nW3y9ao5ExVglMml16Zs50fnCNZ+0M5J+jvZuXkQihXubOT+rJ0dpBLUWdrzX0S2/Qi0unE5djIXnTm7Lk4hRAl4E7RXr6DdVGfOYJrmQwJorOZBGZyeweyv23jXDGB6KOKfb7W9hTiFHvbOTeN+9nH7/wkf0el7ojypiD336evCwTIBQLkfRp6f9PLvhfA/Tf9kL/4ly4QIOd2/c7/d5/r/f976gC5EIF1/sfT/6xX+B9AgMy4e7/LXpYdVxFYskeLBFEkgYqA/QEhVQQs8FZAVzgbuZUUbmtiGGUjGYiaVhutNDZmJynLVBmoypm7OHArhkTqTG3aa3690vI+Sc8DB0RfTog+/BoDkFMHhbocBLQmAQ61tTS5HHeB31Ln+IFISCnFHpu85mg7jDI0C2KkhiikYA6Zly+bTY9DOBFYqc6hMMaGULEymwFSQgEyZJVWl0Q9h97ismpLIbqqthllI0qzAADs7pEucoYBukMTAFsT2FzW2Xe/+1371Kc+bldv3gAgQvxIL86HSTKv+bwZKRk21cUmMijaJlBrFRJdM+kUSqHSJUIoBHCQikHpf4jPFYaLJdlFbUiR2g9Q08OBKByHhEDwPg7CnZALgYA6p08XupJeRd3kAbKMQgBJ/arDmS5gL4CqihyDiQ3SpnoMhdgQoIFipwQyqTBPvRDK85/k3ohs6ADsWgcoqs6JVKzbb+CQ6QNgU9n35VumU9iZznuQuh8lKBv4IF4vhPsvgHkShaSs7lJfSpHcDjjcygZb6mAVgs6cOQvge8CV5g5C8LTzOVrUNQB5kpGdA9kFyA84pR4QfX51UohYiwAEG+L96mBTQgzRx+9fCekV6pwHIjvORhTgfOEQq9cP5fASwPtREhGsAZnUza67RMDWOED9OJnFU4DoQ63kEHOY8iGGo5vT6wAAaQ+gRDQqqzAOV1EcrkZ4v3I4XUS81f/+tfP7h521PBLldSj3R6qtFmJbAhmf/QAQimsLJd7FB7fKJP8LQTHsrSJtQMiQVJCmP/PVz+dSFJZU+Vpc9Ax5QgwJ1JfFPSpSLo9RF2Um5bgs98nEBkhFFoKtXVnBfdx/ESDqVhFx4AehIiJkBBBu6dKzLoxtr3WgIA52GcFS0Q6gqE9BnRsCWJxDNEMoY2qAsder90EsSAsA9wBZGjv37ec58LR8DvZysCgzf4hDsWKepIjWIU4uhEgOfWezElU0W88BLsyp49qJLYjCtSHibc686a5M1tuTLgaiWnyJjvGR6h0QypPID0+i0sa4T+0AXCOo2KY4zA9D4siiL3Kwlp8r94ziuzSOo1F860WlBo0FJO5Cfacx8r3vfdc2b77KpjEHePMzRiFcVSA5yeuF4/ryRg4fDnBdU1mLS6oNkA8gFPCthMi7SYDTRoDfPgDyuYsWkGt/BOB1EKCU5xSCQA6QQMaKQJ5BgfLMCx0QuN6MCy8RQnpvPItwgcyPAGEC3vgMQTwzYzgydn5pnrtG397t7yKsYil7D2DcFQMGqBcphgPuKIBWb3+3/f7BmbZ3bIM9/MWH7QzgTgb36zvf+gYqfh979GtfpU+AmJH0dLv+hi329o63bOFFcyFVyShH7frmqy9x8L6O+Y3jI0rIfTshTynwVL9MP+/XDxJEro5RrrdiYeSwmT1njivRVPG5ItRqIHhWr1hO/NOAe5ZOAtTlzZpnISi29+7ab/Uoy3/2q6cYIwNWUvE8cRcHAQpX2t69u2zX7rft4g3rbN++Q/bZB75kn/rk/bZ+zWLbdMlKgPhRB1SoIH5SJTOoWENCojjkN9urr7/FNT9m3/v+Dx3BVICbT/0KGk9SMsawXhRSwN0BIPJlnA6X3v82Ra2dZGkDwAAQTKMfYBJ3wV5efwVRUYot6oCQ68MBmBAdZIvnzbBRFOzRPL8VFPbW1rYRwwfBMuWHo6WN55rINW/cETj6pk9PgRggT7ygjuL4eqAcvgD6mwEzOtQ9wFqzbPVqepdKHeAgEuD3Xzw7bzxIHFYvxMOowF5yZFSonEPps6+cB4x5uecaIHi1FvXxLKfioPQXmMr4nTt3jiNCyspLcQdUAfV42vq1a10JrT5jCUR2Xm6+FeIs7AEcV49ML2SIir6/+k+59uWfVOOeAnijDFmigREAKWX6iwSROj6I11GE0xQOt3Hir9Ai43AjFoeccV/iyUaI2vKXwIG5bYLrPNA5gBq1lGJzhAigfIqwFIgyznuX41Luh1iIyWEA5oPHT1kYAgL/SIpo6XqIQfkcHOLhXDUTPLMJKHw7Af7GACPTuFd1gKh6lgf5WeHMIdmIFFrocyjEPRjDzxQJUkZ5sxY4kdy9vFYGsVMBgDdS42uPob/zxpvb3X5i9dr1Thn/4kt/cKRlJ2O9i3n6H+7OsyeeanB9Pd4sZtpXaL0VATKm4mzWQkVg6Z9yeSjOrZRYkhqAR0IoUT7HM0efdWxqj1F44jiq7SSI1TFbCJHcDJnVI5cBP1cdSdm4V0aYT735nF11ldbFmuRP109sbDL3FkIcUHhArjee5fomvheV8HKi7fT8R6Ny/s5jj3MtZhD3h5sIMCwU1W8djjFv7p86j55+9ml78CuX2XO/LEKBTGEy91IApQQdwzzD2pONsh/wxE02XF/K/Z+wPceKbaS7z1YiYBhFJCCn5KlSetVkyPBCmKAOIq1baCs8GWt9lG8PTtErBZNRTxaWJ0TeGHE3ElTs21Noj33lbksPwz/bUm2dKNu9WZc9eZaLq1oowR5z4GoLugh4PQgLfzo2Mik6Jl6Q56Ed14g3V1bOoWHinCYDIqyokX0g49+P9WFOdoxteWiD9b18nGfEg7GuHhicx8xXHqwXGs0h7B0kFFG2fjPgn54ZiQbkQtRapDjFQP6qHx1w6kNQclUb7o8OAO1BxSmqAZnR38vzEw250cmfnSjutZg0VN8zZlsJEYWHT9aZjLyb6XzLRxXvgXvMHyBbe4ohhBVBEI5yQmrfpk4lX4iiUUh8kSBerD2uL4wY1kA+VwD3O4Dx4c0zpzltdFyulQErPVlpVQWA6fleRI9BXtNvhNfDCuqJFIVESkyfTmRWvS2cQQ+AOrZ4nluIeXp2V4slTwc0ZY/px3XIifK2GZAkPXSXyFQZTuRiOfMbgTisUaOo8D1senqcpSG6ObCTLp7Z2fbawTKrZH3t9gm1BtyvfThj4pg7khPpucmNtZzcFGvGMZEWF2F3//sWq3jyOIIJSsnp2xCLNArp1UJ31iDXcAgCpQXBgx/7OIkzoiHiFLuqnrM+1uAB5tjQ2BQ7XV5nx0+NEFObZetWLraJPgrad73p1i/JIE6wRwvFTXIUUmXz9R/AvTBgO/bspTvEG8ffqOUgcNqzbyculEy740Nb6MRDrIRDNgJ3bSldNzsPFjD30GcSEmvJREdu3Lyebo3vWGZirH3ous3KXeR7+qwe9Xsy4hftV1/4/UsIQuYj2IDk4PoMQm6tWLrIugGRPXjv3exjXEE7C3sV+4bqarra4nxsxeq1tn3nbuKbQnHLthLNCUk8A7IIZ3MCkbszccKfZn2YRuRuC10/pwpP2MZL11nehgg79FQhY33Kcon682Pua2KN1z5H7p0e9mf1vJde9ucJvJ8AkVw41Liw5s08FQ2Z6AnZI5FWNf09gQm4KehqqmkdxbXkx755BDCeMUCU5JoVS62nrsz8iOtNQkxTXd+P8yPGdpxps92nVHCfZrmz5xMl9oKlZEBijSJIY8rdcs1c+/gPuF5/8nX4hRaEC5BDkLqedJqEEOfpyfiXeEd7fu33hhEqyMWmmDAJTjw8R5kPc+iPIQoNl9drb+xkHUgjYm7E8nAJlVWWQIQn2kVEog6wLu54a6ddccVVdvzoSdbiACuqpNsFe4qi8zpZ58rqGvl3xFXsuURQyy2ufXJwgJe11Ffa1ZdfbDkZOKJxWb29fQ/Esw9rSAP7X4gNnXtwfXTgcFSEVpticrn2kqyI/GhhD6lIw0wct4qbTOdzTfDcapwcpk9mH87ROHqmVq5a4zr8ylj3JfhRvLLiYeUamcteWUSI4qa2vvKy3Xbbre73inhswlHUyX5l6dKlzoWoLjiJn6644gquE88h91dRWxIWqYg9GUK/nn46ORuDiV6dmZ/v5ji529WBFMifNeMuVZ9ZMe8lISnV5uHerWG+UMyvhFB9JCjoHKg+QM2bZRB4clZqntReoANivYOf4atzB+R8KE40f0QM7c1d9tnPfJl9cwzvB2vQ+/R1gQC5QIC8T0Pvb3rZcwXA//qLXCBA/qab8D7+pXO9/xcIkL9+8y44QN7HwX3OL/13RoDo875biq7fz7hjL0p9HZD5PzZoAvQU2aRoIYEJIkFUwCu1qoDRYDaZoYAKPhz+/DisJ8ZHE6EUhEq0iRgNSthQlcdQOH30nRNsrFAYAlAkQgAozkA5SzVPrrSc+95x0Rh+5KjrIBso0ELgNyCtcrVjAF0qyA5XqasUl4r0kJp1AZKnbqJ4WlDkTufgcxhAbrS31b7+zx/ncI8Sjo3sIAC31O5FHDayIU+SsYirjL0b9ZPyk09xiEgmn7aBHOb+UQ6h5WWWNT+H34+jDiUzH0WkD8Wh9937D/bQg58CRA4DQI6w6DBAVaTs4xyc/AABfCnu8PAIpKpj2AqriohaIB8dMCMAheCEAFEioqTmD+TfdUgMAagSyDPA9zfw/iOU2e/+HXCbbGwBle+W/SlLXaotKYoEQo8C4MRRyNvPxlqKd5VlhwPYtrNBFumQmZvrIkFa2KhrMtEBa4T3oP4W3U8B54so61VPhTLX39rxtuuviAJgXrMpnoLOEBRMxJXwjuIAjschJ1QQOK74A8ClLgDwRF6/CMv2pDoEAOZPUeqXgWpVYL3UkVJKdXOArOZk1QvQEEuUipTzIkHUA+LHuPGCxFBRrcDOXhTVikxp4jB/NWXoNVXoOHldZeor7qoEMiiTQ0eYxqHYHwg4kAcXrzUBOabIHD8AyWHUfhMAuN4A7AMtvWeVipTTD3KQbeHzVnEgiUFJL4AwGWJIZFsghYxd9CfUdrdYGOp3P/K0/Tl86bq5aAves6IdpLySA0QuBDloIjnseQEsdlNwKnVxOOPUH6BuQtn3yo/n0CL3hiyPOoCIREiaeTZbt+k0ZIwK3flZisnSfxP4GYwyOyk5ximEpUAUoTQNILUeR80UrKQKq9sBdJRxr9xpORDy5v9XKdWjX9/unsc4PqP+jtwJci+ITEwhJiCUZyyOiDNv3m8T5cECb0LDY7gnxHTRY7PtrbcAvLKIMpvvyLZ3LfwCzUMh9BRB0gkQLxeYPlcatv5WiLBaekmaAf0YDvzywFEwh89CbE9MIK8p8eugxfGbAf5uEGSom2QATId7B11mv9xBHswzjgBRlwn3RgXecgdJcaf4thDmHZV0h4iMQqWnzqFQnE7v4PKaA5gvAkbkoR8dHiJuglC/igCRCytCAD/xXh0gFu1kwreRle4VEEaURJtFcMDtRxVXyByjniJF1oiIzJyW7ZR5bRx89+w/gIoVlwuH6DKiHvRP/RIBMsb71fM26QgQL4BOXGhSvxMBxsNDXN80+9GtEFZ8Pbad+YtDvqLKBB6IfBTRHEKUUhDgxRO3AyCv+SZz21zbtGGtLZg906ZzKL7nvrtcZM9HPvwRQEHeP0pyjYCVKGoP7N5OKa6cG6FkYBOtUVZkc2bkAR4DFjC2Bvgsgzy76t+QcyuJ+VeH7hRIJCkKdY0FSpcwp1+NqhzUzWqJVvPiOobHEK1DKf2x02UUXU+zz//rI7b3UKPdc/8Ndtnll6HoDoOQCmI+udQ2XbaA8vOvUh66xx79xqO4WJ4C0IGAHqSw2EPOMSmhfQGVUzn4D0G6pNj3n/iZPf/ia7Z792F7/AffpVuHsunSIojFCObQYNT8APo4EKgWtn+62tMW3f6ymycyAcWvuuJS1gNvxnGFlVHwOQxAmcWzEsSaU0sUU3ZqjMUA2CZGB0OY+kBqiABphzigNBRFLNHZgL+hPNdtANPjRFRE49rIRM1aiXOw0N1PxW10cY8IpqE7JI0ulCyeedSszH09uA36WUP8AGueffgs0XXXt6tw9YxCWGQ58raSa6qeglm5ecxng8ydbcRQnHEkbhtOirVrVwNUxgOW+1Hge5B1E7U6wLT6IhZSqqt5pKysjOtFYSzk3TAlxwHEw3TrnrJGfOUfc+yRn9L5ARgUCAEiAmhc2WECeyGbXNQdryX1pwiQEcDhyQll/nvYCgBIP8CfAZTPwcxPY44AIeaSyJwKhAE1vJ43cUGp6dO4dhWMZdYQnpPZeTlOkT3Mz0+gz2EUMLWua9CGPSE9WJsTE0JYz9SjQ8Eq5EA/ThZFC0aBjE8qhgoQR64jkW9hgFHqoelnfAYxb0lgoZeRY0Ngs0ApRT+GymWDq0lri4A2Ebdl9CFctulKejF2ArIrlx5immtyDIDpXz+7xH7+e3X4qBFKNQ5EIOla8BqjzA1yfXjr/gIWiQDJR5GrUvZqXB4hOGkGuVfRvDc/SLslkCP/8f1/t+uuvNJFMIqIFwEvtXYF9/ck1+KDN93sHAh6dobaGvgnbgwIEE9PgYT0dkEwK6+9hzGaRz/A6eLTVg/4duvttzm3pNwsGy+9nKJzojAhbFuZcyLp+KpCbd8FiXHTHRn22rMtRPvMZa/FtYkMxJHxE5tDFF7WkuU2AhDsRxH0GO6S0aYixsCAnTjTYKX05yzPzQTk9qbAeojIoDqrIOZKbg0fhCSRPLvhQV7WprUazn4IMOw4ZcgqMc/JDaR7gzkCEmD+vFkWxdqxKAfypbXauksKbKK1jr4NCHH2SMVNuNsgQBohQOCeETpAhKT6spZkAhxzPXnGxoZ6cabSqxVE5FQLmfyocdhTAwAAIABJREFUjDsgyjeuXWw3fDrf+reVE/eJewHn5vEThYD66tsAzmct7uNZi4PgEiAdToylHEnqoZMDSs+OBAjqBwtDRBNAbFgg41CEh/qS9DNamec1DyquR7FjAYCi6nc7Uoiyn+3kRSvnIo6YwBXSYEXVnbbx8rmuvylIMULeck8B/rOv8NO+g3EtR6Si0+T8GGIiURSWCpO1xxpizp/g+ofy2lk4XicBj3sAw1sAaP21d+X91Jyht4tlsA+Mm+XGAmLpNWFv249SvqSGOYqOqrWz6MShv0r71ahpefatZ47aALoZlk2LhJzyaB6xLRtyrb2mBMd0jDWwFy7E3qH/ztTJeuCFECiEEm1/KzrZbJesWmy/e/WQncENQ42TlTEOFIk3LxHgOirAAnGBZNGEfs8jOKX5Gt6N4Ga0H6dQixPf+HCvK1CnN7eyb8HFMwhRoOsqp3M7RIh6qFKSYxnLrZBI3FtFc1HyXkY01ev7h+zuG3NsNmNRBEhjTRl7H28LYH3tQwhxhmjCCgbdjHkXWWgPkaaQT89t224TxMDlLpiNI+SUpePq+Kd77rLBuiri5vyt/FiBVeFW27a3xsIhaWYsXWt17AU7BpoRTnjYB66+whKIoWplLYhnnSo+VQBhOc6+q89ymY8FRAvAXrRgnu2HxJ87awbvL88a+IwjzIMqtW8g1u/AgTLGEdFgS3NZn1KIb2qyF7cW2pqN+RAf0baXbpEkhAk+nE+C2COdLiqB7E1ntUNEgBPj/k/dY9MvhmQ5CZ8BEenFD6vhnJHKHroW0j8J4FsdXOrNUbyrL3OWP3tIT/49Ug5pwO1hCMnhkSmcQkRY+rM3mvC2Nw6X4AIhJnK6h4tDSqQYRg6/dMiF2GAIuMEWxCajqPxxIY552Vsna2x/McRzVjKdVkQOe0/ampWL7PiRPfaF5z7m7vnr3zvOZ8Hawjie5GdFsFcc18+clmInIXMScG5oTdK472FNGldXF27qdpxWfpAUejYS6dQK4Jxy8nghcxvvgU63RNwIEhpt274NcpSIKdwa6azhArtLEIOsWneJvfzMi0QQJxDxNWm1EJfNuHMn+dl1/GxmbNc5FcJ9bGDezCbvKxvSo4s5aF5+FucxovXYQz3/3MsQAV04ShELMQcPcK1D2fv1QL40sb5NZ76sJBowG4eOSE1/zp2jxBSLmEyHEBnhHJFA5FYU96Mat0jBqdNElY7Z8hWrXNxUJY4d7dOzYZuqIOFuu/UWe+XlP+DWSnbusD8QkxULUb6RaFvFQ2/D3XINHZSKi86fMQNXyQ53jlNEqBwdOiMU0DMyxDq0ZMli9iFBPFdmO3ftc2vgDPZxMThtBvnvRQghtN8+wVlWzo8GzjLtkKEZ7EsVx9rsorMQ07DeNvAas+cscFFylZzDJUiTSy4DoqeHNaIPUUcVa1cWPy+CZ7mvs8+iwpirxkPs9lu/wLrLBP4+fV0gQC4QIO/T0PubXvZcAfC//iIXCJC/6Sa8j3/pve7/+SU43uuDs1dFtPT/qsT7ggPkva73hf/+v16Bv0MC5E8/gJwfaIQBRAFuOVCiy3YHSxeFxaHf5eKzmQsEuBXgKKWwAAURIcqcJ4gZ0JOSXx7Coyh7YznEpySl28H9Rzgw+lkRquKVK1ehcml0m7UgQNGi7y+wzHv2A4AEouYEOAYUl6VYysoogHn1eyh+QlFQUiwqt7gdtdRKcrGlEFUsUwqbzueeecbWY1G/ffNaYrTanLVYas9MFFdSbHbjJFkwc6bLQ5f6XfnFZQAMY6ghhyYpSwbEeeHNbTZn7SLKAXFu+FHyBygQ6BdpW19+xW750A2AeP2A8gFsHCPIMh4BQA+yFnLZ42JTUdCyoeYwXlx72nWaBAAeRYZHYRNHPcXhsQPl2QjgaB5gi6+LFZMqdZLs4irAdoB8rp3Uv+h1+Xujriejnjgs9WTMX7DAxWNpQuoEeHG2a37vy0HlCMRPLhFEUherN6GXg6k3oLf+rkgU4TJSK8shoL4I/ZxcNuOKKxAR8yxF8dGobwVk337PYvLvY8m/pS+CnxkOYDTF/fUAQJoEXOqVKg0AIRggQQWRAhNiiAk4eaLAqVlzsqdzTyhTBtBXYXcnh81hfq8YHjkShMv5oeCUi0IqYMd4qWOGDb4UT4qWufSqJMgVFJWMNZX3KV99DEVV/B8z9VWmKinohGIo5EziMysmJhCCpQtgGAQRFTxgH2XczfVtKL4o++a61/C+ynFVhAGu+3CAS+GQEwWoFgbwPDQ5ZLVdZ3smwkPJoeDV5WTxAexU1MwgByjFcYzxujrk6jrGoQ4e4LWaiXYKYhxEoQL0AlRqYZwF83N1/WVzl3tD8VFSjEZREqprFpqhalDAooJJB/a3ce11IKqnOHru/HxAbnXmkAMOsKAc6gEO5Hp9lciq/2WI5y4xl+unQ+vLjZAmqYyVBiIHjtvqVSsdeSECpJ6DUDLEkeJkcomh8FQkmxSqgCrtEBaKCfHkkJmcOs3e4tB1BKVz3swcxts85/JyEVmAYyK0/Hk/IhXRZp+17PO5ZuQT/8KfnABQP42tnkFFTrXZDVuu5/f0/QQQ9QFR1NVLfjgPU5iiozjIA7/xHHthv+8F7OtG3cf44P5rjE7wzEYxvnU9Jhl36huR2k4xM8qPFoF3DGVeFpEGIkcUT6ZieB3yFJciJbhgz1RIgVMFx23pymV0YhCXA5B77MhJnC44b8Y8iQQhGgRgIRC1dRmRLn2AnnFEz4mgELCTgoNNpF49B83Xt79li5atcIReFcSR1IRekJmTzI0iQERGKQKLi0bOdCiRZ+W41eJJQ+H5Ri2dyli5eM1a+/SaYfvS82OMV/o4AMgUPae4CPW+9OMY+dFdKRZ76b/bQw88QJ63SoUpBUY1/+TPf2Z1vMfPfe5zxOYUEW3AXAYoKafDzOlkT7fQFTEz17pa6MGA5A3k3oXj/lB57KHtOyhLXWKdAAmNjP9MikLl2lH/h4isEeZPRWHJ0XEzUSR4WuwY0YJzFizBhQHBh/q4CVAyPC7VnvjZL23f4aPWQBnstu2/x+kQb996/Bv20ksv2cc/cYdde80W++UvXrBnfveMPfXrJ4iE2EFHBuAasSe+jLsQ1omEuGSIWWKiUHrv3P2OPfHjJ4nU+q3927e/Z/OXLLFiFMhyjan7JQQSOUQl5MwhX7hmyube+qLrXJgAvPjwjdcA7gGKdzUzZ47a7h1vuOcjLikbsqDB0hPDLQiwOCUuDGdHMIW6JYwRpgeyrsdQDHvgDAuCQOuiOwF+mnGMQxHwp6Z5iMzyU84x1wXw58m17EFBrHzuUJ7V6bkzIAF7nUpdPUzKLB9j0G/9tyV252PEXJFNE01m+hTkUjPXORnCexaktBwUE+pcamt2sY6K9xN4uG7dWggB5i2G0Gl6QHz/2I2zevVKgPM24jwaIPuIv8Oh2NLWTWk9xc3MZ8Ncoy/dP80ehgDxDya6K5r+J+Y0OTgmWAPGmLO8FKnHcyUX4SQg7hBE78S4Yn2mAESXOgKkj8iVEJ6/SciZScalYnkaAa7qiBNpBbifv2CRc6H4s9a04JCIR30rAFIK1MTM6VYK6h0cn27dY95WwrifRvlyQmKkc9e0EDMSAgk5l/mkGgdMOkpZzdmK8RNZfzZaE7BPcV0AyO2Q+iE4rkTYahPvOoi4LiI/pLxX3n0s3SMhzKsRxCmpA6CFeBhvwDeVz9fT23LDljh74jf1LvbRU+pv5mGBST78rEjG+xjjvY91MQoiVf8UESIXq0gRuVV8KZAZwEkxG/WtOrCmA3a9+vJLtn71qrOCANYqrb2kd1JKX25vvP46oNFtLlJwFGeHH2SvyPkx5pcByKRuyNZhwHXF5xWXlQBQ9do111/L2Oqi92a5I0CCIfqUMhkMwHfsDE4xFMgjQ4hCfEMpSN9l//Avi2y4lbjNEC/cq/TAFB1lD1TnnE15ZPd7QSZ4U2w+RDyVV285wow+q6rus2OHj1sE/PcC3DcRzKttDV22t4ACef7MK8ib9R1RCdemjnLlMywng8QxnaxqJ3bJ7L5PXMWQxK0IadPEGFkIybx+wSzzba/mF8hrMx1urME9o15W2jZqxX04P70jIFJrIJgp22Z7k0CBd34+MVph6umAyFZ/B++1GSD3SGk9XWX5dv2V623mJujRt+sgxOkdo3OmobHV7YFUiDE0wI6UaxNBVJhKklUcPMxnkYBDJJsX91XdMHLBBEJWePS2E7NEnCjkugQlch+PgCoOQVZKyBHGte7n3xuIOfUicuxEKZ1MREjFpGTaJON67/F3LH/uDLqQcll7gwB2IQr4JefUBG4OD8am1iWJfhRfKXeJ9ldypoiIGWUfN4l4I5gxkIeifLyb69nexPxdibiCDiOI6ElcQRPdo/TOjOA6hnjSa0AejEKaPflMuaUzdV+aH0OfHa4t9fcwZ/5oR4k1Meb8pYBnL3ViX7195sps60Xtvw633Z5jh+xYEaYg97xARuDEyWSv6usL+QxAnp0w3d7cX2SHIT7KIUEK24gk41G7ZMY0ojEBXkNH7Wu/vtGe/ubbtog/i4EkDaK/ZFIOE9xQ7ayJJ05WECkEROnHHh/iVyXmIZBEvR39zLW8LhwQf2RhRIv1T+BY6KBrqW8ccneM+5xmqfGQihP0O3GPxpjDIyEBSprb6ScBTOd7kzNTLRPQPg+X1db9e2yCee2Km/4/9t4CTM+zzvf/jbu7W8Yik4lL49omdRcoFaBQZBcOsIcipbh1cVgWirRICdRTqknapPFkMplkJpOxzGTc3e18vvc07HL2v1s45b/d7ma4cqUkk3fe93nu55avXmOnyops2fxcyyJaLwDRkDfjwANneV1jl/1m5z5LX7DMTjG2a5lHN2xbxXpXYKeOHrRbb7iGvLI+Kzm43woAkw8RO7WY+UzCDu3PTpWcdE7RKbp8zhNTOoc9UiTRXgFEVI6y3+ogtvfECfYuTCNxdJklpWYwJBESsNc4AnAdh0s0G1fDKHuAF3fvdgSf3NELmO+iWL+7+zrtCtzFnYdxarPHn8DRM4LwRR2JeexfnmbdvGTVap6LQDcvdrLXUUdbM27ADmJLF2WkQ2jiImjsYGsFGRdKLFtgtB0sr+UXDmvOJ3GpiM94rqLZZ4XxPA8N9UAkjtmCHOLmhrpsNmNwENdrcU2PVXPs2Y2jfcu1V9v77pdDYObr6/QKdbEufOrzn2eu9LTf7fi9c3cOsSdJSIGgR9DVi0tV+1tFHivGVWvSBMTzAK7EYKL2AnG2KlYwCEFRJNFtAvPlsj/EfuHKa662XUSVQm+7eMTklETWyEjXSVZPFGVKYpodoyS9F1dRgyYfGNSaeiKkFPVIVGgysa69XPNe9vlTELI+POciPRKJuUyh8zAnI9Fms1974KtfwyXD2Y2Oow5FxEIop3KOaZPYiDk+DkdiE/vzUZxzEuv5QTZLRKF7089ZMpgzxJTOXpCucg1L6FBScsq241DRPlPjJoDNQi/kVAt76zycLjrLqSOvhL3zGHvWCvZ0N0CInyAdQUIcFa3HQoQGc912IzBSF1gBkYvJiLsk4tEYVCH7ypUr2BNOc76eIIKyyl3LJL4ngzEg0O0gCQKFuJZKEJupo8+LNa+hmYhfRQsjjBpnLhrn2vQMdjtyJC9vHnMfDlbWcUU6THGOykij04tI0GlI2gnOLjW4HpcULiICC3JOfYkTYfaxj3yP5ffPO9b+M2GeiwTIRQLkP3O8/bU/640A8L/29f4NgEhk5Uy8xcWv/4pX4I3u/0UC5M3dtYsOkDd3/d7af/1fkAAxu3967t2v2WnKzefg8BD86DTjeq8iDF//T0UIiAAZ4cAVAGjiDQAkcFPf68gPDj4q1o5h86VB2oNdO+D1POZ+DkjpHAa8QAW8vSYgQ+KIom51LpAIAJtRVKl+EAItFOkWFMwH9CdLFgAoCMJjjMNHxQ+X2ryPFwNe8tocpHz5efWoszIob5NqLgCQMIxDQiTfH0yMz2tEvGzZvAE1S4frHVFM1lOPP2bff/DLNtBUaTGoYQUwjaJ6TIcc6UZ5VUw+67bNm1x5sDvRUF5eQdnrKQ7sMUmZDhB99tVXLSE/m0O6BwrdfgC+NCz/2KYBvJcsmGNx0QDLY+0cMEZRpAFaQAZFkyExhWrJGwWsQK+RqQHnCugEcAyn+0S/B6KwxwfgVNyLFi92FulBlDpSttZyMPbAGg+kD1CAMpkDgA7WcmQ0AnQKFFZUiNw3HRzaBfaLZMghL13Z9rVVFOBCZKg3xQdbegMHVS8BzYA/lfyd7lkEm3k5Mvw5pEvlLldDMRvprdu2uQ11KX0gusd3vHcBPz+BiIBHbfPGjU45HQSpMwZpojiXdgiZaEDAZhw0gbLuE30g98IIgFwqURuKhNDBsR/gQVZtqRc9AApULi3SwxEggKBBxFm0ochKxDGiSCgp0fsBbVoBuG58R67t3Uf+Ogf95vPnUKj6oc6b44iSab7HDVt1gigWijEhsGyY66HuhaZaFNgcbqRknh4kagUlZRRZ1M3EudQRdXSeA5EP7zuKzxCj7GZA+XBiAkIiglBQcuDiIJNNgXgnh7sBlNh+HHb8AGIVbyQiRCW5iRBy3RyWPBiXGruBlAmrRFJqZxUx98uFAkCihVBqe1ngfeUWEHHEz1SpuZ6hKT5zcPpMVFbraUA4wKwjRw9BRsRZOoCVIsa8OGyPAmS2ck/nr7jEqlCkZS8H3eBroCnWTqAGO3b8hC1assxlnOvAtQYCRH0g5SjHFdsVR4xcMAdkL8i2LsAMLw5JKUS8qERWTqM2lHa5s+farj37XCnxnHl5zsEh0kN2f72GYroU8aEDoD+HX4HBFeTcy/GjiLUqFOIqjVSZ+RRjKxMgYd36Fbz/UZ5DAFIKaAeI2gnj2g8TXeNPnIPnlDcHfjKdcYUpGi1UanDupQ9PiogNlTeqC0BdI8p6r6mudAWUUs3pfc2ePcfFNnkKMHZKXN6niD6IhQIcLHt3vUiUQQJ86ajlQHwKYSw+WWpRdOaU0ykxu3Cx7SZq4ExtnflBavnybKjvYxBQW5EecXzGWRB6vYzd4/T6LF6+0n7x8K9c0aTiGLyEmnNfp+TG4edrnCuuq49nJZbC7GZKY6NRk4+jHBZp68ffe/MQP/vAIrvnB+qtUXwaYApzxfmGOtxPAAGQVU9+epE9XTcPQs+HnPBXzUPkxP59gNvh7iCdDXAig54P93OKeJn5s2e5su8R5MS1FaW2bvligBacCbw3ZeVLEOLBplrA8hlcaFEcljWny8mjPqIODtoCiZ9/6SW7i+JYZk4ir/baKlSZPYAb46iSm8mKV09SDYXXu/YeQE3Zafd88AO2ccsm3BJH7d4P3oeb44u2fNlqANtD9sDnPmc3XreNMdZBRMVa3DelPJ8TtpRCbxHDobg0xpGhv/jiXqurb3VqYpEJg0wQeUtXoPoEHAe49OLZGwRIfOiDUZZ2wyO2sGA2nzcXkB+1M7GGt998PQBwKlFGRF0QY/XqK68w5yY4wJO+XEd++NAHIqD10Mt7AcAZ95AfTSjQJwAHgrmmw1zDwBBfYjNKieyJJFYE9XYU38e4q6qtsQX0ozz3wnNuzr3phpsoTPUGMIy3o4DLEwC0LW3ddpqS6YxZefbwJ7PsbnpBxgFKNTep+ymXayznxHnGbxDE+EJcPYreOPDaPgcmJSAcUMmqnE21gHByGTRQ0qo/VzSU5qFcIrB8yH3fu+8gZDXdCQBP938o3T7zwxrGkCfAG5FDqMAT6LRoPQ/xD3A04qISIVtBQ0XITuIAGQDEmgSg90P9u33TOgsArO2BmFBk0ATk8RQEpy/PfTcIdguRGNXE16xfvxn34lnGq79VlpbQudRkWzdssGeeed7mLlxix87W26hfuJ0BjPQHwE9OJgOfAnrFWiYBdHXT1zWLLotorkUZEYdy1aj7wwtSXMRhB24QRXdoHhEprnlSZEKvACmA7SiAMkVVSezQComQAqA3xXOUnJJmBw4eUcIY82sggD+l9EQsvfPWRPvpHzoc6eHL9fZh76Dceokq4iHp9foqh00CfB1mLZXbdJyfr2g9XaPhkT7IlVAy9edbJcTPIHsbleRGsgdITUpkHHsgyNCzzXzF2rVv717bduk2V4w9DIHiM8rYYh0ZGCAiiGtYD3jZD4gvd0o7638M0XYRcZGWChl0ljFxhl6cL3zxy/xs5jBiFZuJi+pkzZimpPrpp5+1r33vJtv7xwFbWDiHHcQIz3wf5BaRhZDazcTD5BLh2dKIKzM2zfwh8ocaTtgUIHFr06iVEEHTWD9s6xaxBjAmgErtQEmreYQibsE1JDDfG5KG6girlYGFe5CQV2CHTx7DaeNFFv589lg9duRAid1x2zZbBQg9XF9uSTxr1oPDDYJrjOf2TNOAlQ+FmVdkGlOxj5WyNhwupUuBeSZvTiAgYCIKbW8X0+YPUVXFNWnsQZ0NIXXfdzdb3yFiCYOGrKH4ENeIsnbe6RhAZDCunsa6Jv6OSEyI/x6IR+0vFM8o15r6k0QgS8ARAprvRTF2D3NpImOmmf1nZUULLg5AYpHB2qewlvlKSQ5RWAc4m5adb8/uLjIMvIDuiyBtxgAwz7sISsXrReGqE/kRwtiXE2RoEMJMnBozqA9zvfYuIt4lcFAhtMhkBgsOK8QTPEvx/PBJHBSBAL+tvC85aDubuXdgkisLiFgkbvFUZbudhI9OWppixxHkHCqatgWz+PuUEMtEKV8th1DnqB1qBRdGY+TlF2YhiBaqjuAgKwiwVKKwcjIh0Fn/isvqIbMgnyCgqG6xlQshhqaHLRuBRF/rsJU39dq+1jE7zxa4lMJzttK2tTAHMBYiPGTUPkEEUvPuLouHWG7mWQ/n2fBkjzuOYKidZ09upHbcOL2QpCKPRTBNQu7BZUBGM37ArjPSRUR24WQKQ1SEc4YV5bk9PVZIf7YiCX1GuiAviFgj+jYM9+WvX6ixQ/BpVDCg0E+zWCKUNJelZSVaKu7JPUVHbRZzfh+OyqW5GebT0cjepwmXcIt5QAZ8++FTlpQfimtkjs0hxvJEdQVq+Aac2UN267XbiKPKgGHqs16eWTl7vRA46JDRyv5UkXaDPe30RDU5El0dSO31fH4Ip+PFVZAKckiFOtGKusK2X3UNPRJt7JX22w03X07fH30gNc32wY98zL77vX90pd4p7Msz6UPpoZ/r0g/Ms10/LrYNWyhC5/57sg84xbqVx5owxL6ijN4tdfrJ/aZFvZ39r9xFIcwxnswlCznbjCrOE2La04PY0km6iCBG9xSj/mddD8Zd5YFYbZR5Q24GRUuh5cIBWW5ff/n+//As/NiDR23TsqV2fPfLtgSXza7De2wlJfSt3ZP24Hd+YFddc4Vl4PyoqC6D0JnP3pC+uahwV9ydQ2mI3FhysZ48UcKcnIoLIo2o1QHnfnUgEM9rA8+gHBQSDmk9aMJtGIWrJAISPRZCQc+MIpqq+OWB07Ojb8T6+ACdIkIQ/yRCfHgR06Q+sAr2aZovlBaQmpJgZ04VIURLsEXzciwnXfNLkP3sZ7+xMzhABkY5LzI/10JGzMc9X4Lrcu2mjTh5X7M0XBBtiBDkAJmDmGJWegpzC/MgB2CF7fXjPtF6d/U119ovfvmIc1kvWLiYtSzNOUK05xXhqZ4+ub537XqZ+N+5kE8hCACq6byhd4j90ZrVq91+TgLCioqzCAOj3e+1uGvVD7Zu3TrmqCbnphShunTpEvbZvhDijEfiDOWoDmQPoWvtxWu8iAhnMd0kiuGtwoWczHlbzo9W3m8w50bt18c5u2s/I+Fbetoszmf8N65niajUG6c4x1b2pTGsbz3M3cEIG8voisqmBykKsd5Qn5e9791f4GxMBDX7cCzOzqXDwWfm///pawZF0Jn0gtpYP/8CrPBmQJiLBMh/b/D7jQDkNzN2/jP+7f+/7/91NG7mwXoLv97qn/8WfvQ3+NFvdP8vEiBv7t69tQQIq5jLdv+XVJW//tP8T3923srP/2/vn8fcO9ZPn/7FGncfC953CPUzoCSHR0UPtbLJCgX4CweMG+Nw5oBH9jl+xGYIEPdQETIb8yFAZf0uxfCgej7YmCmeShESUxwsGwAU0gAPA11fBDEwbO4VmyNVSjMqlaysHICyIorJ89hAEysCwKhiYg12Fb8O8Jodj261LV9vt2EO5wLdu1pQWrOxTyfb2NcBox4U/CWiZG5z7hDZeFc5sE9gAPm2u16w+z7xMTt5/CiOhXFbRFHdJJns2WlE3HS1E4dUColRyMEDBwsb0zZAqx4yZs+SOdsEiJWelYt9nugplOmeFP8ePHLMqf2l6snDuj9/7iwb6mm2JQUcblrOWRaHtB42wWGQG/6BbBghVJQhLCBH0VKyhEsZP1Pa7I0qucWVYi/AzSEXRy/q4gAiHFQSGi6lNwWJuqaxKJ61MRYpwOVBjUocB4D5BaeA8tgjUa2rhFMKIt0zKea1MZdCuRzVUjwH+CmuQSPqcRVS6z7qQKJf4fQQJKH4V8nxEAf4lWtX2Te/9SDK/9l2y61ZXMske/LxHbaBHPpIxVPxMwIBoAK5FsO8bxXIy23SSWTIABvtMMDrOMA6HSabURv1D1IGKaaD50AqzVSKc4+xyVehp7pGREBw/na2f3VaCMAORNFYTo9JF+BxL39579152Mc7bG5WsoX5EpuiGAqRChAqbiMOUyfwYUwdGvxcb0D9CZR+owA/fbwvZN6QG5O4HfzJdj/HoSuBaAqzE6XlRAbkO2JGB4IxMvDVsxLPGOOcQ9xRJ/deajyijohYCeTZiOWzqedBAKUy2cc4xA5z0hfhoZLLRYsKHXDWweG1BgJGn0euGwFqmkx9lcMP0CngXpnPcjZEc/hTL4dAToH4mUs4lP+FXyd3t0E2QZBwyFKEUh/gxDzaGzYnAAAgAElEQVQUZQ303eQQBadnyr0mB3FFjCmLODU1BScSWfyQAYopEHkl4E8He0XQiMQS0aEomlTiHPpR9kqldxYVYjIEogrcpaZWeaQKyqUAVEm5Dkbq3VAPTSdA5qM7HsPJEULBYrZdccVlTnHu4QFg9XrUQE1lBSBisiP6hgBPhnWwh0BQGaTeSyYRQ/0Qq5ojNPgVHTYOmSOXmS+HTmX49zO3KH5Lz4bIPcVO6TrrffVzTQNR+omk0etH4yAopntD8Vm5HCSbKAhWWWmw3ETMZW18htco3vQMgFTieVUGszozTvBvMjMyyGq+wo4fP+4AV5FhIg2ff2mPBck9lEBeNGCa4mO8AepFLsrtI5Wx1HaTHKjxTTni2H2JiOAzHvhyoX1sB8A5z7E/AG0CWeWjjKc9r+52pE/Rj6+yZxsX2uFDB1zxtHKbn3zs93YtPSeRjNV+gM9wAO3WpjoO78mowIPskkWL7dV9L+FIC7CM+CgAbTKzeU4a6+opB03ge8k6RzlfzsFeRFYuSsJDlHjOI2qrlKLPKIiVZ+gDuvuuO+hnwUnG/W5BTR+fmMqj5utKSetQZXeiqv71Hx63PsDJK6+/wVat22DFp0uZP75lv/7d76wZou7IoWJ75umnbcvG1Sim++2aKza7QvSVSwsAaSOtQkW1l13poizkShmjSLednxUEQbP7tWPEtBy0gku2WlreQkdY+kJOPnJvsK3/7KuWFo9jAtDm0K591koGex5FnqvWrSSKhLzwEaIEYT3CpnytHFJwFmrHKebW+Xk5VqNxDKHVBljQT9PxIKCdVMx+xPe184yUA1z0qe9FkWHqrIKkGWbNiYfUPXj0iLt9AQDo8+gyCmVMxjHPilQ6VVZuh0vIdsfZJTDvB+9Ptlu+dIr4xFjWPkhywJZOiK10VLR9AHfBqKoTAIBm8edVzHdSyGo+1q+IaMgC5h8vugKyMtJx2Ox2hKIPY1NESwbrU3lFFc8pJAWA61f+LtO+/HN6LlBpC6BNZD0SwDHOvdJ9l/tRz9QQ81wuzqmegV7+m1z7acgGXG/xkHO5POPKm59iHvfnc00T1zMwAAjHzxhoG7FnH3/B7n7XPdzHSeJiKnExNlgb8TWb6fzqQszQAVhdS4nqkepm80Qs4MEakZAcRbxJEnMKcS6QM1lZ6UT6EX8okInMHcVMiQBXlOAgz6xIixM4CFOYdzQXDfI8DTD/BDLX+EICap6OYr4MYszXM8dp/MqNphLeV/e+htoY8BsRgrL974b8+PmT/YgGUL1zXfzobxiF0AhDmh7InsKLSV4dQVPsSzSHDbAX8GGf0w4YtGz5Eoh93A0o0DMZO5E4Dprp4RiGgJpLD0E3Igs/3r8vKujqqrMudnOM99+IUtkLsi41M8cGWxqIZKynR4CYOgQUHrgymihQHofsrYas6AKkDgHUPguxnzUnlyz+efajf/qxA9rGGZPtKptn7mtDsKGs/Hs+utwaq4jWobMliJ89zlruz1x05LUDALb0BwCYxUTRI8S/1TUJ9hw3j/YKm8ZJ2UEsVS1dNlXluDYxTa5fPYc1v9SGmBmmuBaDkAVjzPsqu4GbsWncB4Hcw90ny22ILrUlq3IBxuOsm9fpxF145y1XECsHcTnYZpMAxkHMr+PnqnCmEM8YEGWvnvew10522KY1s4jcmbZHXwQMRHEeAEC/mpgrf59uSKIeInCSbPGKVfb0iwdct9LXHr7ZphuirP3UC6zjEEq4FNS95sHnzEDV3cI9F1jM7XSRnyJ1G/mzXsDSy6/YxFrgAQmJElrPKMRIL6p9uVQnYcYcaN8JEYErWe6fLtYo7auCcIGIqEe3gvNvHDV/q+XNSwB0J06G+XvH71+2q65ezVzR46Kw1McziWpaHT9sdFxPlTdrkOsh4WdKvNDFXCUyT/1QiuKTQCOa+T0OF2Q/sYTj7KMklJHzrexkmy3JA1xnPevEDfLQzi6LXjnfnth30sWP3bg5w4bZSyxbPN/Otg1ZKWtFI2szS50tZE/URE9OoF8IDiQEOFRjfeieNVZ3utYRYR6sUzv20G8EP3/v7ckWwxqbjLOnlzLqZ4+dtRM4fc7BydMzb+tWpBL5Q9+CB112uTH23gevsrEXmthrI5agsFldXWy/2Iu3sKfvdftSOZXgQNg74srBZSKyJY4Ir1E5hLnWqXGQRbh0GnB/DAmNx2n3/J5W45bagrnZlhUOgYjDIZYMsGGfECsdCLAdLzbSNUKHBU6hWBxkFSca7MF/2AihG2GvlDDvjMjt0WofuP1GCx6o5Q10WkVdJ66PATuE02mS5zrGe8guv/Za+wnrxwTPdGKEh/3D37/LvCe6GRONzmXbSd9KN70ny5evhyRHWMEcP9aNA8uTSMyRDqK5OHN4xwKiN1sJ1zgSImgtRGhdbaWVNnTYzbdfC6DsbZ//7A777je3Wgvu7oceO2yXrNlsG1bOs5//5iGbogQ9ApKzFjfcV359r03XRFlnPQ521ub9RCBJDHHJpk3cr9NuX6W9hYjuEPaL5zlHaS+VCZESwDowJ5n4qsbzFsrepOrseUQXUdY26m0//h0ED6ma67Ytsmrm5Ujin0Y4A+UQ43Xdg1e79ern7/hHuxlitvxMjf3h2aO29ob1FoErtZuIsHTm/VDmjjiI/ucffdySiSeclUaJOHv3w3UTOHLOArYXQK5PQ+pEMp8SJRzNfhZiJoj9nTrgmun/U/+LyBcRH5l0sI2zd4giRlZip2nGzoEDh3DRzuLsEuV6pNQ35s06ms6ZQCIwze2KN5UTT/vUDgjB5JxCe/m1I+wxxm3F2k12kDi8Ida/w/SMbLrsMuaH/fS3zEdIgYOXOLRFuLXSKXxPYf3bQYxWdy/zc22zi/bMIuoqm0jXF19+kTNRPPvmZGLHapgLQt05MgJ3YsHsPM52c5zQJox90/6XX3ZiL4nJjrMu6Swzi36mTMjSY5A9ip3KwcXfpi5L5oFzEDNyoMVCrsdzPlVHjDrWdH6aO2euvczr5bIHUcdHMeegFtwZbaQTqAckFFK9qOi4i8NVMoDOzAOQPRLxnCSyLZh1Un18El/txwGSyf5D0ZwNxLBpHxDOdfVmDyo3tnqIQtgf9gx0u5jUAPb4cqsM831ap7TnD+BaKy5Yrko57OWqVky09gqBfG9YEE6SwQD7yIc+xbo3wX4qnr0jnZREhvpAHOqc4PAh1vJpCExtaoXVSjip+ZcQWNfF9KYgkDcAf/81wPhvI1rcO/gTfvX/FeHyZgHKNwJA/8JjnPu2C6/1L6/Ju5c487/x19/y+v1XvExv/vO9qafnTV4SPTtvvYr7TX6I/8H/XJPvm4vAerPz49/y4v+/RXD9x+TFGxMsfwvy4618hv+Wd+CteK3/+Pq/8fj883/vUXDnBmGFbrM2xQY2kE1SA8C9Hwe3IABpfwCFcTZJDahK0skEFTniqdJrbWn4fg82rFImal4M46A3BoiqTaxiaQREBgMkSJEdAagpgFXRG3KEBAFqSzkvoDQA1b/AmBUrL7GXKDBVubGK9AQuaGMswLPpV+tt9gdPWDAqsBGA7FDAjwlIAuUdpwLQDQP04lh2BMEsNtBFqOWTOCCtQqU40ttuzz31B1eCnT97nisal9o2MToc4CsSUIn3heOiDsWlCnQ72bzrEDwIkPeHJ3c6Ve26DZvt8Z0vmXdQnFM790I8jAAS5FE26odaMgG11TTqzkWUU/Y0Az6ShzsFcRPAQXqajeEEJeSKKuJozEGZQzJEwUnUNSJEtKlRlJAidaQKauZAqd4L2adVph0TE+WICm2IFfUhxavIDYHm6okY5PCr+CEdPAQWK25BiL1AZ4HWkQC6Kn1XUajivfy5duMTqA2JUJGSVtceOBlcQERIgKVl5KJkH7Jf/OrXdtM7bkEx14Ja6hxdJ0vtVJEy4M8QNZPPQT6T0vMZMKqL2DGpmvvZrE8DmnkA5CueypexEMQYUIzV+XqyrjvIyoZACseVMgKwm4hqtoZYG0WiCLBXTJfisuRE6cCVoQNgbu5sq0b9/NsnnrGQxHT7+Afn2p5Xhiw/jd4KYmxIWQDUAMUBARgBsPBByTcNAKnNvIgPgbbekyNOLT/O9aitqLY4oq+aKLqOIjagmTz7foo7BxUPxrVTZIEU3hrfilmRlV0lu53Y0/sZi/4c8mo42KQQnybiQ9FI+js9C4pHUVRboDv0RLmeiVHUZE2AREMAXMOMA4135/LgGkkdqv4MFR6K9FAHjPLmBd5nogSU0stFZMlhw5+H0Vmje+4DSSMiTa8jQFD/feF1lCMsYmDp0qVuEx0CeFhJhJEcIAL6zwJq5+Tk/GkMiXDRYVv/RupZvb6eOZFn+rl6DY21MdANZR3ruRU5JxBTTqJxSFPFBoTwufX9mgzU5+OlThd++XJYHAAQ283hT6p99fzo3152GS4CYpqUN98KodnFeEznIBjOZ9ShTHE0AiWV6T7CHCTL/zjjSO9TXyKM5JjR59L1cEQSc4aeJx0W9UtzkCZFfR6RhZkAk2UA/WGAogIHqxkLuRCvAtwD6FZpBLA7Sy54EJFlWXMKAJyGcIQQoQXwvZyYq3379rrDsF5Ph1gBbnKE6LDZxng9fOwEEVD0JXDwjIQEmeD3Xt77FISkogGnmYN038eZq8Z5X5O6vjrUaBLmJHvki7Ptth8SRaTv47omJTMeUFee5ZmbYPymoaZ88lMF9tMiiFuAgcPEd5SfPmW333YrxZV02UBqekG4KV4rAyVkEmOwEYBFz8f6VctxNvlaB9+j2L1InrE25nVfVNl6Rg+hmF+9Zq2L46lBERuPm0nl7kxWuMDKbR2xS8ogb+TvBHBcet0N1kkOenVtvSvF7gT5KqdLJQAV948eesKe3/0Ur9MIoXGvHa54yXY+RwwVZOOXvvQl27p5nQOwLtuy1n74vW/Ye+96B66+cssk7mvx/HlE0qCsZ7asozQ3SD017NteOVBse46dI4wqzJp6J+z47za6cbD0Hw5B4JjNQ0m+GDdc2eESa6hoZ971so3bNpPjz5wTgyoZwCYHx+E4qvUg5lYfxnU4z6kcMZ7c0x7mS0UAehHf4oFrYJiTeyuOpAaImG71XzCn6O/6FHnHehmIwrMecDUSZ0MQhGEmz67Kn3OYa8cgb/cdPGQVABpJ+UQK0k1wpOikvfDV1XSBcM2Zw0Nxl42iPg6inN4bJXaov4fNAtTKIOZE9+fw4ePEQEFMe/NcEXckZ8/EQBsl6Ksh4IvsTGUNf8ezCrmu+BVlvSvu7TuUn3/mx7Uu813xHZkQYUkQaV4Aev2AcgOKHmS96GINGeazLEJd2s+8pXl+HAIkHiIqjFiTJXPyHVgeqLmQazRJIa5v4AROujrz6Pe2fYDU115+IzniM06TiVHikKrP2ALmy2mIpEmk8w0Aii8eL7NKHA/DgMcbKf0dY+3Jw0nZ2EAPGEhs/uwcwFLmVJ47gWgejLdoZdNzDdltoKqGOOD5kChjUrEqIjLlWmMfonVFHVXar9QDwCq6MY2osm5AH8XIaX9x83Z1aBlgJOpynCWaq7zI9fAAUA9VPBhRRnHMgW2QNm1E7mQSh6eM/1OniDpj/g9Hkewh9ypk7RJA2nHW9WCUx8e5B7mQbAKz4wHSpojYGaNHZRAnQBcAWAjrRB+RTYoaSSLGZQy3i/9wuw0xzw25/jDN++PEx0zQP9VmjXLQATZW8nxuI57nCDEpg8zBGcTSzcmfy3qbTeEyJePdbawn1XbX+xdYyeEOCG4Kz5kLuiBRJgHMTxPR1g+Yq1goXUddux72TCsLKO5uPGNtEH6ToyjKcRucOc0YQJm/btNCe3lfkUUmheDAwHXHJfOFdGxu4b8B/tTXVoG6vbaP+DTA8xWbiIHCDdhW02uFrCWhvuTkJ2vP1GEjOAmDiT0aI74zgJidca9ge5Ei9MNnRtmP0fkxASkxGmXPHa6xasDyJQtTGA/0w8XyTCBwKcRVVUQkXTugpwdK/Y99/yZr3UUZMOt4UVEdCvx0yKdG1n0/F1WWiIOjnTWvlQi/cPY4ckgFsydJYf7q47po3R1l7ykHKpQ88yZuMvZT2rvIlSt1tgh0AYOKsxzjgg2xrsyZvwB3WzdOnHNO6FJQuBAiMsZFSarsWWNvyZKFDjidYi/oweFylH2C8v5VnK192jT/TiXFirgR2NjGXJKUrNJnHCyAhPnhzEPsT8eYTydRYfSh4K+ugKxlT5OaiDOYsui9Z3vs5Fi6PXukjBJ6s9s2A3S21yMsoXuhCZdIHVGJbPli0NkksM7QUMZ8RTQhhAMaD7vnjkLrPtvJn/pbH3uuMp6nMhwe6xbzWpDcHjhhq3EjvVwKscZ0U0tMVSpEuR9r+6ycBPbioeyDRuyWL2638adR4zPHjQHEejIfDuC6OcX1CISAmyZCU9FV4PSqX2NNZNlhHhuCXJFDzZN9ZhZgdGnpeYrJ2a7xDEfFJ9nveE0vvjc7g7kvmEgz3Io5GdFWPzBtp0ai7BfPVxD35GH5Oew3A7g/HQ32nfvebW21Vfbtn79imPLs+pu34mTKt57i54lDDbLa1gHzS5lrP3v+hB05UWMffsc6RAA43OPy7Rx7qpy0EPvsZz4A8aS1kfHAnHL40Ancqm22csVGYmSJu2R9CPPmnrTUcE155mMSIPtw67GH/dlje1iLA+wyBEunTx210PQonCiFtu+VCmuE3LhqS57Fs1Z/95GDiHtS7PZr1+N02Wmvnauzlax5d923znY/dMrWEyXF5saqTxWzjpcQp7TNOZUVVyjRRhMCsRde2mWbtmy204gJQiHlM1gjPUd6LIp1YxLx1jTzZCeddoNjeLii0+yT3zll1HPZhu0FkCcl9uCBf3F7PPy553Cx9tgCda5BGsUkZFko77OeZ6uO/p66iuN2zzuvsUielfrKBsB+OhIRdmB/gcTPsmchMavbB5ljccDmJFtWThJOqy631x1i7MvNIXe6xCbR7KHETPbjLExAdCWnnUh/7TU92NdJrBKBs2CY919PlKPIa4nntGfTeUfkswQgfZzzWhQdy3zWwZiobUb4oOJ3f0QRB49ZD/v2OvZci1aspE8qHufo87aWaFN/BAWDvZ2Q1fRcQXafp0vmREkN75WeMa5Bkhw5pAi0q4OH10+C0I3lPQ8iBlA/VhPzyBJcqXIKZ7KH7mSPmgA58twzT0OczLbX9h9ynWJhkOwpOCoef/qPOCwmiXRcynmgB6doJKTyKSf0mo1LPRChTTFEjci2OAR+GnMqQNc+V+7wRH5OBXtz9YNs2bLF7RO7EfychgyT4EYdH/2cXzpF8ir6jD3/AhIDJMgq4ueou0jn1hbOCbqmgTjkJK5TV6DOeFozJ5lz5KaXi1IJDdrHTjLXSZjjw/lJ53N2zKyPEpJp7mLfw/eowzMYogM7p23fcp3Nzl1ITBYutyHIIE916Xmx10fcAwGsvAKUZ07U4FIiHG46A56yRb1IgPyFuNFFAuQvvFBvo2978wTIW/lh9QxfjOB6K+/Am/vZFwmQGaDl3wfR35gAeTN34CJ5+Gau3sy/FYH373+9MQHy5//Wo+CujaQzMCDY8E0C6vSxiU1EEe4NQHQOO24waq1cFGvFh4+5UmttMDV8xlQciptDGcvDHC7xI0CAKCYCyOJ1VbPU7SHEZUkxHA54ISWJSrN1GNRm9xylcVKWSyWuYmYB9MeOHXdOiI0bN1F+uxdrcKzbAMZxkD/zg8U27xvnncJ5qBs3AYBNOIfNJDaaEbymvwohORBHQBSkQUCUFh+1uPAAm4fNPRAAoxW7eBnOjgZAok//74870kOdB1RTu3gEdYkkEAmka1yO7ToRW/NLu/fZ2o2bASHJ1O0E1KXzoxogP29egX3gI39vy9lob94qNVqYZaXFUbA9gE263pKJR/DhNT0hPwSQsJd0RcMCZAQM65KXQIBEobyeUc542ZKly1xkQiNAzhhgp4+6QPg9CtWYK37lUK9YrD427wJ8RaJ0ArQIqJZi1R0c2CD7sbEVCDyjausCdIQAwRItQMaXaz0GADQ2PsTGuI8IJsWBKPaLFG76F3Jz51tJaQUH/XjUxYG25fJPcGh42H77+986AmTPC6jgsFIrakTxKYremeK9NdBBoFJyxYYoeitUpZ8cYCYAIHTftdmvByxt60KhzMElAvBQPScplM+PCDyHACkjaktF7CrAlUsikXL02LhE12+hcVKHgryCg/rHPzgPMH3I5hLtEMkB3wsHiGI9XFwW23cV3sppIQJkmAMQqIS7/wGMcblwvAE2K/iMidEA6ij9ThIF4ulFhBrRNV06YDBe/RljWutVWj4fUkzEjg41XhzQBI7I1VJEznMu4GYX5EcC10OEiaI21FczRIZuFJEAQ5QoikTp4Xuk2OogPku/i3QQcK8Dn+6PorD0S66PEqKrRGal4eRQV43+XhFOVUSWLcClVEFBoYgPkSQiTER+iEBRCbgOlyIxRJrInbDlxhutdP9+d5iSE0TK1xMAFioGl6pOXxpL6uy5MPnLnSLCQ8SKyBB9qdtHUVI+jC2Bjfo8GUQwyJnkzXUVqBjGPdT3DxAVIULPH9WYCmA19jXGalGeDwMuQY1xsBqwyy7dwgGMf4fqff8ruziQ+REtAqnEQVGHMj0kPtxHuVkGIO70+cYAX/S59SUCRK+r6yjiRZ9budE6Yv1rAkTPhT6fCDc/CFORJoMDCmDx5neIFQAAfw6HdXQvRFMGXw3AT4o4gMIUROcU/78F0jfIFlB4fPDofjpyclHrnaBsU+pFCjEBhKVi9OXzdkL8nGKOqQPQCmc8haFg72ZMCcwVCTwtVxzz6BjzpQgQ9YToerj/8bEOfT7XNt5fyRxH5wmAQQxgtCKwNJ5ENKWQ///EJ/Lsh8dQxnN/S0uKcTrMsgUcsMv4b5XZRwPoepJd7gf4IABg7aoVdD0EUvR6whJQreZlZ6J67XK9CNW4FESqKIpPRI7AY3eAhmQCIoYI8GHe6+TaNNg7IFmmuc/qPnjs8Sft3g982J565lmbTzntwaMnbAHxVM++uNtaIEN++eguCOOHifLJsVnRy+2hZ7+HQ6ac1/Ww3XtetWVLF9os1N7VFadszcrFtnzxXPvx979ln/z4R3FmDLt4vbKTJbgK2p3y/crtV1AgW2tPv3QE8MzffvnVAku/6hnLoOTUwxdgdWWOpUFCBzIe/OgdePyRZ1yvVBJlqvOWzrapINYZDzqWYpMsCkJOvUXDzKNRAEH+jA+NKxEgXRRMh9EfMU22eAdAaQ8dHipZ70XS3M7nCqQDSF0SgzilBpkbHAmOgtOb36NxOGYBbIxyHYf4t32QcR2Q6O36xbgcRi36MPfu9q+Uo8wm4gOHWDARfkbsVAIdHTHklntQLBysPgrGymEA9i4K4SdBMQeGUdviDvAa77Yrtm+ha6bJ9u0/DJDK54CcCyO6LB2g/CgRKhIgRIYL1FUXxQTZ3kmu/HYacKaL+JkhnCNyIwkYURyeSH+5OLsBHhmVRFSSD8/4WVk4zyYhyCMgiaaZXzyICxseRdk6RllwPfPMNKBu37iL4RNxougsD+KXolk3fOSymyDmpGvUXjpWaifIUfKABMovzCceh34VnsNByOkkSnFDuQerVq8gD54IL65LI+NrLTFaR0+ctGRI5r04Gvx4TV/mHn8VwSrCDQJW+wytfYGMbcWAtKHazcnNc0DRi4CGc+fNtzkZLfatfy6T6N/1OwUAIHqzb/Gl52QER0sw7gkP7l02ZH45z0ICyOEYJLVI0UOQxqdxJK3fsAZSO4iYK7LfWW8GmftEnp44jgIYwr0AFe4I0Ya+gGxyYwhMG+L/T3CdNFVlpmfT8UC/DnsS60HpTGeGjyeij3Ef1L4DqNc7IdtYrxkvTYBv04wjX+bSFFTTJYCeIo/vvOMumUgtfU62/fgnP7D7P77Kdj5TZdvWrrARiJcA5rQhHEwDWAR0jyvO1rg4vhgAvjQid47QdyR3QGHQtNUcPEBZO2rvziHcbJROk1a1dlM2BEilLV6TjQOlzlop6fAK4LmArOjqYX/CeqxSan+uT3kD60+6H5GD6Xb1phvsmR2ISwab7IPvu439DUQ/UTbeiAqm2W9FAyAPTPjZ0yVDdpoop9Wr4q2KeKIqHAaT3NPariFibYhaumopOfyezEl+kD05RBrR9QZaNkDvx7X/e92fdq1fuOkBu+WGWyFsA3CzljG/Ea/K2uvLMxzGuqEYq2bAREUBCjxsgEzSpliKb6f+lWtBLkz2qSq9lspZ41drRCgOL7moPCCtJ1i35D4axt45zVxUC+ESgbN2LhF1ciUfxfkVylpfAFkrAqRfRCFE0TiClVAcRW24CRNRlYv8qKVjKgsxg35+Fd04YRQ/jxGzNMb8Mzc60JKD2asQdTohknWKgnDcSq21OI3S2cuExljbdJT96lCLvVzWxRg0XDQF1l17BiCUwuw+Io1YmjNyPS2J/gRf5h2vMQ86dUYtMd0fIn7E1izLsvYzrUR/JVpabpbtP3UE8qnT4Avso9s2WE1xGb0rgPCs20Xc6xDyscIpvB9mDGdkJ9uH/mm7u/6DrwFc08/Rj9hlius4jEimHZdaA/t4kbYi4BtqcSezBKNhIKYTtzhEjvQK4aw1Pcyt4cScyS15rAxCJpS9AaDpNCTPqydaiNqJsNnxxFr2tyLHIUaXeMUqjxT77e4qyBuzNEiSj/2vK4msbYTMy7EX6Nc5DIGn5+Jb3/iUTXTWmndzsZ0+Umohsf6QJXFWORJmB0pr3ftXXGwg+9W+/g7WyRC77x/uRVDBfpC5awRQ+AzrU101bhBibefkFwDy5uOU8bO9r7zEc95n8+YW2GuQ8JdsuNSqcGEdPnDQ8pmvwvhM+Tg8ekcm6QM6YrnkdeWmE7PEnPyj3xy0K66+md6URHvXez5ny6+Ybf+wG6AAACAASURBVP2IP+77wW3WcxzBDnNuEPsnxa32sRdPRMzVxb7Mn72QOtaee/4FBFhxdC0thqA5bMs5I0QzvpqJZMwBsB/DnTYJsdYN4YgUiCjXEfv5H+irw33zy6YZ4uOpj+7knEOHIPNKFfFJaczvS6MCbQoCvIcy+j/uh0SAoLrtzlts529/YmsKMyyXSMJaokD7Rv2tBHeJf2gEnSLTCBm6bJL3FhTsbWvWLcUZnkGkkpzt6svqds49dcDpeUtm7vHBHSUCJJLIWjlAIjgjap+pM5/6cQYY8yGA9o3EYUmwJQGYHFM6k7YTi6q4V/X/VVEMHxrJs9ADCXoaFxvrczck3PHSs9ZKlFMI/V6bt11up4gNOw2RdOXll3I9EXgRjTYrnX0+7saKilqLjMX5DEmstaOo6JjdceftOAyLeM/BdBRmuT3XNOebdkSAiliUw33N6ksgNAcY59WWBFEvd8hSIk+j6ZPTGu1Dv8nuVw7QiwUBztkiOjbeUjIyWf/pZWRdegXRzN3veTcdXR387AF7/PEn3N7+6quvtl/84hfE0q6xNIQ/SlzQmqM9/3XXXevOgLG4RfcROap9vfb8szl3ah8tIWIR66PiO8M5S5QTM9vO85WYBMHEeqEoQPUUykGt/e4Fd0YAHSwihfWlM4LmwJl9NokOEg2xf5oJtJJHmGhfHl4RIJq7/OjD9JkOhnDOsNtuvptzLcSJTxRCE5zvuNe039d5ScSHHCDu94sEyH8A1/zHf3WRAPl/vnT/Zf/hRQLkv+yt+R/wxi4SIBcJkLf7MP8bEyDzIEAUX+WhSCuAlw42sZFswsMAqCsrKtk8ZjgXwyliQ1TgJ/W6i0xiA+kD+aByvgE271J5KAJLmg9trEZQvcwYfdgCgYAmy3XBBrwWe7tICilPpQByxlgOnzEQHY10R6hHIIPNo4Bg/b02gwJvpX5vfGSzxX7kIP0PES6iIwNA4eyJ4xwABlE304GAtVguk0vJc+1qa4bYGLflWKDbG89Z4exssm/P2UM/f9hWXXIJkSuLLQLFdwgld50c2FOwfUuZ6c1nU0RXVXUtB8x+u2TtBkAfQGOiTKTyGSdCpQbnQDpK4y9+7euWS/yFHxaE+aghr1i/AVCnGUFZlwV7g3wQiTCpKCVAGgG5IikUg+Cnok4+fykHeBXzysHhh2thAT0O7Ry0G1Ey+gkE4doK3NUBYEqFngBbyRw0Wzl8Se0v4FpxRiKaBIQL0OoDEJCDRkC0CJAGQF0dSOQmCOLPpcARWD1OZEMvitRuInNEpHgCFvah2h0f9wJQAqiap/ibCtt+9QPYtr9mc+cP2UM/OUpMAX0WoCEiQM6eOWNzKEzvIZpF9mkBENo8D6LeFvElGeAwh4URQADdw07yZns5RMnG7a3xxjenpCZxmKIkHJeLbN2KoPBgbNVwqPZD+Z1PdnMrgIBInQm6IY5V1tmH35tnO//YYSsW5Fkk4AGnSO53i7tWUYDOLmaK50Q9FiK55PAJgADxYZwPc6AZRLXohdtFfSpnSs7y3kOcOmzZJWsoV2y0Jt5zHM6UHpUc816kWlOslxRXipDw5j6KIBRQJ1IknWur8Z/IgW+Ya6vPIsWwDn3+jA3lzDcByki5HApQrjxcuRXkZNDvIjtEEEmNJTJDY119FrqHGv+OVOAApr/PAqgrI7NY91wkip41/VtdX4E4IgEu/Leuh37p4ORcVBBreRQuHzt2zJajPGvHmSXiQOSKxpJeSz9bY0nfL9JDBI02bfpvfa+6LPSzmwG35jH2mwF6xBgqqkDjVK+hg6wcSYotEgEiUs+REowOHRC9+Z6nnnzcCgsLyDpew+EdAA9A82WUe+vXrXVqNBE1uqhS5up51GfUdZAz4MLn0+FOyjYXicWXPsOUCJbX3R8iGS84QPQZJgE6Jyh7llNtBIBWB2JvDv5gOajgl5KvT2ybyEHFZ0EIlpRWEncU4sBnxcCI0BuiwycrLwvws4j35gPIRXEmz6vGXCRkpiLc2hhfZajzeyE9oog+8uLPegCYPHgP/vxSz4BcRiqMneQzqDvmAgFy8IEcW/axkwCUM24vZVp3QPZ64pLRHKD4hT2fX2j3/qqfnolDRFjFuui+XuauZvoa5qCSjQWM6KHM0pdD6OZ1q1xZ+t49u4j6a7PctARbSkSEI2UB94YAvdT/oWJ3zUsCXRSl0M2BW50E/pB1LQB++w4csM9++tOuJ6aPObq27jxgJ84KIv7iOXSfO99k2fnzbO/Bo/YKTpIa5vKb33mHXXHd9TxXqyl2vsF+9UkQt3/1dd8T3kQTPmc3XX+F7XlxJ79fSTRPg61A1bgwDnfD61+X3fxDgJmdVk+Mx3d/8HNAGU/76Rdm26xrnrKla5ezdo3iKFlknmTHBytCjs6JHb98nIgzAEjmuYBIAJtYH8unEJ6wBiJNVGzq63o3lnEtpOhX0XcvBKTWnECuxxCDohXCY1QxbsRM9UGA1OMO8KIEt7Wnz3qY2/sYK704J9asvYT4mgGLhkSLZOyGc7+nWDPqUdjCDxihEnYW8lduEs37T3x1mb3ra2dZL0Nd5rn6A1IToiwZR4wnZbNSmnZD+o0CqDXiNjRvEWsjAKIpxJ+EQmbE4wwYczGFjZR8az71hNRRnEgdqlXNN8moW4MgWHoBgUIgWfRvQ/gcnRDIHW1dbm1QxrqIwSjsMxOMLT++fxziIxqQZwonQy6kSThjMJJn20PxeFBBXaiEIwH2+s9RSB6ZbKf2HXHrjZe/ujJQCQN4+nMPCLECvKaDCgfBYYirEn5uADFjYSjLJyHmkli721mjFyyc51S+ysTX2qb5swE1f8HCRRB/Tby3ODtWVEyMCKQoz3UAcZIzhKdWGp4hABd/1kqtYb3MDQsWLHBz0K9/86h94sPLbcczgE48j3KGhANg9xP544crBkjcxaRERQQ7Qj8d0UcpGe75xJkojjIF8YMcIHW4p1xMFxE1ilFJQFChEvNRYqVqquu4sz78Xo2bbSvrPMQ910+lwOUAcVL5Kn5qeHAUIUci5BU/e7qfjoIGwLVIrmU/GfcNuKvoQkPN7wFxP05szCv05qTTGzXNXDvAPOqDwlcOEOy4tvGaS+1zX/qUffvT28jQD3Zl1HJldbA/iSa2raepA1JgyPUxnGb9nmBPFwMBVlRWYnkUMVyTl2zNkLeR4ewjWvvZ53QaomSbtyjcTlf1WM78ZHoiEBoAoCPqteh4etiY+wYZY6GRsfSB9NKD0W/bb8iwTZvX8jPj7av3f9VuuX69rViaD/FDLxkuOg/2SFOsj9GB3ogKpm3nSe4r2z1E3JAqRoQXw5otwhF+f/eHLrf9pcdwBHjSAZdrKYyRUcDgdK53JBF3aQgduodwljA2Mjdl/WleOPPrMuf8iGc8TvEm5UCVS05xjoogawWoF6goIFHiHDk++nF0RKOu155Uv9S9pGdee7AAXMl1EItScUvVXcN/xzK3+TC++1jDBOZl8Bz1Q1I1QAgnEf+YDsEqx6diyRRVOgFJLedHDxGsMQgX9H7kyIxhrfZkzu8G3Pako2McAqytvsFyIvxtfiLrf91ZIuYQbBDn5EHObEVpH44f1nKEGSMBifZCea898RrCGoinHLoXzlOEDNdg1FzgTYBkm5vkXH9BzDuTg+P0AOAmwhVC5Y8tZOjMY53KSM6EEEuwA6eP2enWWiLLYuzS7DmA6D3Wy/usYh9XyV5a3Qq+44hpWPNHiXz7xMPvsq6DuKnozgj3gWhjPRpijA0wnzWeo1uHNSKKtb8Dl+swnVXq5AtgHmynV8RFO/IrKDDc7U8DmGNUOL37QDMF3ThyiMAaos/moV0tdtOmDPPur8dJRxE9MVbT4Un2arOX/ZESEEXyrC6Mss1LU92zrq+Xdh9FsBCB82zYPnLPu2ysrcoiJ9vt3JkSpZxaMz/+OE6XZojYmFnzcWjSCZgSTiSSnOp9dj0dIEF+U26t7AXwjuA+NxNz9cQO4oTSQ2zzlssQPPnbOfbQlXQOerHe/3FnFZ0el0NqDwOEs2ayty05WWUf/syduG5G7cC+cq5Jjd12/UrX//WxB56xu959o82m++TBb/+Tffd1N8bB39TYsoWFVkdc3gRrSGIsY4Wzgtxsk4yDapyP2jepgy8bUlexna6XSPsfzluH6Oa4bM0y95yolL2Z5947kEiwIxX27r0zxMd3r/oxbm7GZzB7RAmBuCd+iH5qSk/YnesKrLEc10BonDXjRvvmz4vtvk9dZ73niq2LyMe8BD/m3HCIMtYwdb1EpzMvsachIi0gVFFX3rZyFSKGXARMkPaKeZ1kDVFEqq6T+m7i4tkPQYAM837DiOHyYJ5SpKy67iZwu8qtXoMjJp+5bRiRgPqOtPfXflWudfWPpSOyCYbwURdGHM9iRU2j62ibVLcbbszmrn5WJS/WaS9Lgiw/cbIYsi3EkoitHYZ4uWTpApxhtU4IoKDkvmG66liXtJ+uqDyL43UV87U/z3+/c2A0MTfrDOnclpCZKYi61A/Vz36puvw0MZeIZRjfCYkp/LsQCIdU248L5ZnnXnLF7rMLFtAXds6REXOIR+tQRDCfN5Y9dRXnz1jc4k3MSbt373Zu7IW43bxZm1xsK/PRkSNH3J5/E2dYEf0S/ilBoQYxovpV1q3f6FyeIpoOHTnsYpjzIebOk5RQw54sFEeNyH5dX4nIJBLS62ufLDGdnOkDfFa3X5aDWuQG36d5UOd1ESB6ATlAdBbWe5qJy5xUqCKiGjpviFm78fp30RVCrLVfNCQK+27mC4n4ZmKv/tWvCwSIe/WLDpA/2wC/wf+5SID8NVfr7fG9FwmQt8d9+u/5Li8SIBcJkLf7yP4bEyBz79ow7SP7K5tATw5uHYC+XkQkxQMAV3KAXrdqNSDxaUiCVpT9qEMABn0AGBThEYgDQJEVXSjZxgAiVF6q/HGpM3v5M6e8A+QVIJHMRlKlau0AXP38nRTrBSg0Bb4KmBWxMqOIB0xhY6bNoQ6ZcoUcOXJ0RvXJYaTxkS22+ced9D6gtgccjABgbgP482ajlk8Uw5myUhvFhXDF1s2U3EZYb2u9+aN+Cpcyk4Ponr377atf+Zq9QidINw6SxeTiZlPK3AuwFwDAqU1fC5JIlcdFQk4MoPBMIvtfIEy8Im1QRAo0PU10TjXxLlJ5q8Ni+7atNjc3k8Mg0TdBqLqHegDFUIGi3BaQKVWuroecDD6Auv0AjxW4TMJRxfaiyvImmiM3J5+DwwRgvDayMx0R+twCnEV+iFzyBbhTZ4P+To6BC1FFF0gQgTFSUGnj3MUBQnFHco7kQtiIUBhFHeSl+AbAGh3ahzh8qWPDg5zyHg61fmRftFNqnEW0hwfvc8++V+z3FMg/8/z9KMw9AGZV5k5RLRvvIhToURBlgYDuqcRNCGCQ5FXxEjoAB/HnoyjeBWbrEDECslzb2INlXopLYpTYjIdwuNF4SSJPvxfQoEF51vwaUkkorqBUDjVSpkdjq68kT/1gWTXulGh79630VrQlMgawiaMI7IfMCWE8RgM4q69GALzK0NEXon4jCgnVnbpfBlCF+jKGhyhnbSLoureD6B5KlVet2uCiLnoZj21c1xRUfLUoYRVv48eBTuROt8o+VXINIDUilwuEn9TyqwHt6zk4ycWiTH05doK5TiKa0gBMBO6PQgjqYBONqlQF03omBNiLsNC9myG6gh3opvsnwkqqLymc9YyIgJgpTZwhLASqiCTR9+jfSimmuCy5N/TM6ftnoYIV2bHk0ksNZtH20+sg58dJnCuXULLYzcFKBxu9hogO/Vs9c3qtC38usOGCQ0SHNBGXk8rG5vPrPcpFpGc9BhBVmzt9FsWziYhQFNtM1EG/IyWieVYwVTiXUjclnlLg5aOen+bgnAL4qd6RcO6hypk1rqd5DU8OYuMc/KRE03uRu0g/R+NfLifXU/K6e8X9GSSL/kw/T3//5zmR5LsH4Tyrq+WZzsBxBMgwCi0DqSXSY82Gjbh/euwY2c4qf29jbKSk5vJecCWhGhwA3JoO4RtRj0vZ2894iERV7hwljLkIuh5c2TnPci05zA0Qd4FE6fijcFSfjtR2JKq7SLwRFHyKwZrSwVcECEC7gKIDrxMgXnwWRUj0oiz25MA9Bkirb9j/uXl2yz+3OQeOALVM4v6kXu0ANJ9LDM8o3+8v8g3Q42aKSutrKgEUY+0n//RDQPYY27p2pSvcTcJJonDmID57LwDxBKDf2bMUcZMxHg9Z3cWYOA+xk+xiD6ccAbJy5QrnmBCR0wA43YTi0RMlpgik/LmFLpIpgyzskwAZn/nCd2zpqkV22ZVX2yO/fdSKf329XfVFAA76AJrbBQ6G2s6PE1T+73zd/qmXrBC14z7m6yd+eK195WdNdjuEShmk1ObCc+ab+wVbsma1rd68hrWnzwrmEMeRFA0BAlkHadBPNr43Oebqe/jyg1+y+StmO8A2Sqgg98KP6zsAkLdy0QJI6iELY21ycn3uxTjqyVaAUhFZjDruJ44n5s1GuqB6B+lvkfqUedMDIL2O0tAtWzcAsIzjQAEMAKCK4JoGAs6co6C5ixLpIdTeVU24apAqN1Ku+9svLLCr7zuCiyyO587PRTCpn0SRjQJ9zxOhcvC1/bZk8XKI9zPEkPHM0FmUB7m1ehkRdmXFDmxR2Xk18Tc9KLF1D+SQiOHZFWCkHPNxSJp+nrNoxAIiHPBrEh1EJBFqzWaR7MxjenbCIWo95V4A5B9zBe2+qLkpoWaNLUCBq88UAuE7hZvNE/x/krXLa9zfuupQ2HYP4swpt4UrFroC9dFexjzPbwzE4QRgbnM7ACGZ+QchG3sYNzEZKZZPWX0d8UizKPqOIzrFm3U8mCgskXyKfPRlnTrHGriCvUcRz6IU0K2MGT3PXrgHBdpM4uDRL80dIl+9+Lea9/LoM8nLgDTi6+FHa1wE3yREnxSw6pVSTIjU/30o2UN4RtJTEyBciWnkZ9YBxmXTpeLD/T18+Ci/Dts2lMQ9gIfqe8jPyXAdOjXEweXkzXO9XkOIBs7y/6UcLigg5oR9Rg1Fy5moiVt5RtohqORE8oa8T4oJZ12EPGGv4ecDaI7z4xwlyafJ4Q+LSTJf2IG4Wdm4ZrqsiNcM43OHAwQqsk+daLNBshPyk2x5drftLSbWkf1FIepmX/VHMc8OVp4zb9T/lWcqEZCkQGB2ERfTZOV0cfRCmC2ZFWtbUyCBANMmUO12UkLt6Rthxyg+9wnyYkxPWiykV1lNE+4mpgdwZgxQ7vor637ffopxUZbffe+VFpWCyygy2H73kz/gwCUChi6AxQuJMgulX6MTQhhCdJQxFsic3kJs1t7KUetmvuljTCjRrgfzIVOsZS/KsGcPnrO4ebhcIaQWLphrsTihWs5Qvksc3CIIsmGcR12TxGWy/gUSJzbEfimdmDWPbNbjF9p59oh+I4ZtknGh6CsVRSvWSmXkiqmSS1YdBL0A4CPMm9orClSUQ0fCHF/ma81n6hwJDsVxx/4vOCKG90c/DHvAfkWxcX21lntCoPeh2o+HUBgE2FWUp56fcfYWWufVW6B+Nf1sUXSKgvViThlkDRxmntZeRPugEY8w7j9EGwKOBdwTj/Zz9EwMMF66ITJ8raFujJhK3GSQAwOexNpMh9u3f0mEE9NUchpxoaxNPBKWtzDDBkTkRFIO3dFMJwSxn2zD2MrS1QfZxJuYne1Lt0YqZHMVzym9aTiVB/i7ceawWZBmqyAN6+giKqosMx/2zIoBXJQ7jz1Gix0/U2qf2vH3VvtCD0QebgWvYRcpOkYHQxDkRXXZWZuVmm69RAE2ApzH4Tzrg4wfoT8vGdB3GMS8s70XLdA0xczJEF8NFsNYmWL8P7/rPJ8Fkj8oyo5WduAyNLtsiQ+9fnKg9lufT7idmYy3p/acNF/G47pVWebbVe3mwxD2WFprF86fjauyx5bmIT5pr7Xx3mZEAZF2FsfAky8yhnGNzF63wA6ew5XH3uG+91/HmQFyGmJzzerlnBWIV6L3YRgnRTJClBaEN5U8bx0d7PszU2yE5zY4LsleOnDYudy9iFKdxTywmD1fEXurINaMG755479Zxcb2dzJntdv3HnrWtm2/2qJwXs175yz72Sefsi3btrt5OQ2SWj2E/ZAYlWdOu71NGIKYVPr6JIxpIYpSkaPq79GeUT1Fume9OMyKccVlxkdCyBK/iHChhXHTwr59w6Mfs/+V/ABzRbSlz8px0Xd+zOciIiRSaOlElAHpc+uqdPMb70HswzrfMWLHKzgzEUnq2VFrA/U4wLHceLPWl3R52smOaffrfOdMPwRbUDqniPzCHZSUGg0YryhjemogcRJ574o7Ul+T9uPerCsSW+nZ0DyfgxtNXxpjIh7PlFfi2svHQRvtuivq2X82srfVnJPKHjw/P49x3sFcfIhovEUQC708j5TF8+8qaxucqGDl2o02yP5Fa4T8xZmQJiEQbRWQvne98xargBALhjz2QkhQViV3K++JtWM/8aHZnBk3bNrgcpkqEee1qS+I9asTEljl4yuWLXNkSSfEZYg/JEtkIETvQlcw7oGj38PLz57Z+YKLz52NaEyihENHj7G24zRFEHOatTGBs686XIL41c9eXfu9/biyte/eunWrcxHrDKyIV605TZx/LqFHSyJACaJGOQPI9S1xoCJKXZcQZzMRKhJgXYKDRERLPddvhD2mEgaUWjkuNwcknNb5SQgRzU2BOEBcTLXETGxlh+RSkbuPc4hID+1RJdDR/lMEifbaE+y/dYbD/839R7g1wn3MKrArtt3EXpZ1e5rQPdjsQUQ+Eu39GQHyeuWGRF8XO0D+OvDpIgHy112vt8N3XyRA3g536b/re7xIgFwkQN7uY/tvTICY3T+94N4jZHuTqQ243q8+D8DpWOz7isC6bPNWMk93opANIBMVkoBTlUAFqWZCAb/lHmkhBqcf5Zjif5TT7QOB0s4GUsp+famcOBAF0zRgVDiFp4NYcKW4S0ctpM2eVOdSj48BTEmVOkOCeLmegjpULVJYF1E8LHXniX9cbBu/3+IU/S10R6xZuogIE7NjBw/anbe/k0gV7NEAlVUcKFYvW2grF1BgR8762EAXhcdFtnDpStdlIofIC88+YwshQBLJ3Y4B6JbtXgqYDtSxCXlzrIZSUJcHDQkSEBTqVLOxqJNUOtsBWXCKmAmBYuysUYLH2TpiPALIPk1LiOTg1+ritZDSurJVRVjpYO7LZlSb0kEAtXOo5/wp1O1j4+jH78psjYmJY7NLBA5kkoBtp7wH+NVBe4JdbRcOnbSMdIDZVLcpFWAtdbzcACraK4aUkKMgFUJBToxS7OACt/MglKQE0mZWQHIHh+UOlPcCj1RKOcKB1h3MAVB8AQn9+bzZlPR942tftk98bit28lQH7KSTP6yuFQe8s6FuAKgqJEJFfTGjytLnfquceYJNtogDgVmadKb47BO4LvYfOcWBSSqwINcZMab+CMZcBgCFIiWGec0dO3ZA8hAjgPLNk3Gg6xULEfLUk8/YyXOoKVHC3XvnLLoIiIQBGOnls4ARu0gmtfCpKFcAtdTyUnoDMbvooWl+jsrSWwA74sJjcDWVEInVA3CzzJV3lpw+Q+mpsv4B8gFERTIkoQob5/PE44oaVNYylv0x2T0kEeM56eVwlMrP9SDGQG6oMMaRFKEimWprawBKYjn8+QNg0T2geB514jCO5Ga4kHes+yxSQ1FXIr8SUYnpmZl5LlBtvx5zJgJE9nURJMqCl1ND916/RBjKGaJDlF5b713kyoWDlcgNPVMiJ3SYWrV6tStX1OHuQoeGXlevJXLmAgGi3/XnIjZExomYGkQxL5WexqRAyHYcM1HE0A1APDqXxuuxdrpvIjOlZBShkQxQch7QRwXs9SjVVXTZDHF0GufPVVddAQmSRCzMTPeHCA+Bsyokdmpd7omcH3pG/+Vg4Nz77r3qzxwx8joBoj/Xz9aX/p2+REROAPA6NxIgWmcfcU48x2nZuTgWGm0earwQnrsXdhHjBHA5ClAcHAhAi/V/GufXpKK+/Mlr7kAZDNDcw7X0IWZAwGw/z7NIXAHR0/zcQcW2KQJHz5zcL3yPMus9pdBlsDkChMP6pGKw3NHwdQLk83m28h9OuzGncmeRy8HkiQwS3zXNSfXIA3Ns6zdrnJpPcX2eHNbViaTy1Hgi11rpVbh2+6W4noYhYv3ovUHFCAHy5B9+b4sAnr0BE0MAI1TEW3a6DFfEbBxagHooxo/haikoXICyvIWowwRUr+dQffP5Adb1PBQXE6ND1FYs7+uJJ5+mZPgq+/0fnnTxXh/4u4/izvix3XbH3RzyJ+yeD/4dZGG/XXfTLfbTj6bbpfcVESVDeQBxJ6M8B5NkxSsyKYsC8PJTxyFtJm3+nDz3jDbgakvmGfcFiC6BfH/mR1fb1R94zr759Qdx8dXZhrnMj4VfsStvuI4ek0iAe+JGAJjWLltgIcqaBrX151A+DfDdDKDxk1/+swWA6ETR+bR2JZnrjKsxVJCpXJcoiMpontcJxmKgYvsUq4TasxnySmNknLl+GkCyV3FWjJXWLmLUiAPp4poH4pSoJromH3dhIsBhJuW2coEMKkYrMIwx3moVzFcqMm5HdRpN1Fgln03xYr/8zFx777chcpifIumYCAJcUXSZQJZ+iOBTxSdtG5Eeu1+lDJqID2+AyoWFc60wP9F20mcVAjCWOSuPaB5ALch69V30EL82B1dWNODgKMR7C1FLIbgcc7MzWGeY83F+tDR2A/pns5Y34hYknpD3koLDLYB1We4PD5WmQxKC4zNWB8nVX2ADAG6hKrQF5PKLJNISoMVvjOdhiIg1CIBdr75i8emJ9Dhk2RAuHVAV88O9EkR3CVyJlXENjtOjcxaCNoX4OG9InyzN91LOo76+FPGA7rcHjAAAIABJREFUCAaJKEZ5/jXWpAZeRieYyBWBahIGCPjxCcJlyvMuMGeSMS/FqaZiD6yNuvXXbIvDsTgw02nEfiICgYFcaFKfh6I8HyB2JSoaUBFAsBFnaC5gpifPlbrKfHmW1dkRAOC4Z/erzuX2vve/B2ANVwPjtR2yKwAl8Xxcj1WVtZa3cq1N4ArqAZhSZv0UwoBoSI4JnjlfFiQRaXXn6hFlVNjK5atZAwctAwfPGK7LcfoehuidGqL/oxoivpv/HgHc94dMSEUR/dunnrab77jTSpjTv/eDX9qtt15l8alx5h/tbTdvgyRrCzc/nvF21uQ5RDA5ixpuE2xl1nr6LMKEaG4DUWdchzOA2EO8f8UXrU+PI6JKXVyOv+E1c62ithU3QQ9qf0QlrEFV9R04FHAXEPnVRpE9iW8OIIRP5M987a57b7eDJ5/jWhFz1TNtd976Lvvq139q3/vOhyAIAA7paPAm0qaXbqBh5pauES871TxBd4+ipFAxr00HJB8iEq/NzvHaCXPC7KVTvZYx199m8yzlQEr10e+QBjm2dHGhnaoqNypncN7lEf8TSldCKWs2IKT6O1axxu1sQaRzijUaEp4/Y5p3sasznWla8+QuSgKUh0wGQFbnjwq7uyA5QyB8g9nrDPB8d7Nv0N7OEzfuIGIfL+3NGC+BPO9ygCSz94mJIOYFQDc9I4NOib3goLiIpFjnmRP46ovjRq4PCRUUwRnGe9B82YrDoIvnyJsx0klcUc9YEFP2tCVBfObGQICOt7ti616BuJBOPd3T7OfinQME34R1TvnZN35aZAGUmielx7B2QtC3jwNyZ1on93nQE0cC8ZrhkEiVZ6dwbdEJAr9MbzGiFdxhYYl2dD99SjhGcpcXWlV/m5sj8iF6VvGMdw0yh3iy7uLwmGavmhahfUuQHUBQlINQadFtEK9PUK7twV4a0oCMMIuk/6Ch5ryl0SU1gNiGCiPrhoifhBhq5/rGMQbHcKNMEa3a0tjL3ojPDI1w4vSIZeXjaoZc7lPsF/NE91Sg/fGVBluTi5OcZSIUK1njKGBq7nr7wSNEODG04cMsnTF4ko6RbLZ6y5Ytsji+L5jPvig30bpbzxOVVAEIPca8Sk8N4+wQ5e8DXEOvxNnMo932zfvvteJDu5gb6aa6cjtk5mkbhrDxZ+7pY36KZZ+kno0Xdx9gsFNCz/M0QBTXPorpr7p2pVWUHMDxt8Iuv2/Ln06S+76zz1JwF8ol+NIL+y0DgdK1nwJU/7++Hrzze7Z8zUaibpdDnhy2xbgP+9iDy8Fygv/vD2tVBfG5bMlSR3hK8V9NR9cKusd0b0WM52YQt4ZwawinZunRUltWiFOMvU4HbsX5P3qv/WzdA479ioxOQJwVxxrGPIhwYoB9zxD3YXjI10oP1doX359liWFTVlFVy3Lpby/uGba7btlgk03nbLCtDoFCoJ1tH7AayLenT/ZaNa5LrB9EHOre09uzLI25Lpj+u3BcCETGsXbEcwby4xwgIt6PfaA/awY8gZubPV35A/0glKDrnCLyo6KympLw87gAlzj3Yln5WVxeY1aG8E4AfwoxUSIo1FlxqvS02w+NsncK5JmViKIHN9/5pjYXs3me+eYsEbGF8wt4/qdtEz1Zp4qO4CYthORCFAJzU32ugf07zwfrkfZUJXSnFdCBk8z90pmqGPeI1h/tf19++SVHCsRAYoQh9hJhunXDasjFVgiqOOdcmT1nHkIeCCnIPkUFqt+ngfezj3L3997zfjtORFUzoqdKyNnCBQtdWsBx4pyj2LdpD3qQM6u+Vl2yyo5Tdn7dddfZrl273N6+kPe1BXKknPGg/brib3WfN9JFKSJkgPPMEMRIJU6h/LnznEilTa5Rro/cjiJAJnSoYeJW3JjERBJhqZ9IAgC5l2UR0flSBIgiBUWAiPzQ+qrbJeKWfOzX3dgSI/FvcVP5UDg0RlfRxz96P3tPzj0WxDkrzAn5dJ50qQ8uAuv1/g/3KWccIBdL0P9yAOoiAfKXX6u3y3deJEDeLnfqv+P7vEiAXCRA3u7j+m9MgMy9e+O0Ss292Lh4QlyEEd9TT6yND5tXuQjWEMv0rW98kwNHBiC4QIUZdbVU4ZF8bwCKO2Vvd0hZz7/xR9UvALibw4ZitAR8Kq7JqbeVAQvQogNWMOpwgdQCDlQZksBhrxEwXxtDAa1ZAHQCFhWr9Tw5uKMcBpaSf/vsx5It+s5nbe2KJWQah1t3cz3K5jiO1qiKeA+ZbGRVJlg4J9cSUb4Gyv1BSXlzbaXLhl67YSvAbQQgOYCLCqv53L//za/sg/fdZ0OoUscAHsMBXEC7AUtGOSBQSMhBoo7iSH2GaDbwJ+juyJ69gEzdMDt6klJR+kG0UX3PXe8CUPMnyiSMOIBqi48OgQRANQaopPgGHc592FRK1a4NqlSHzq6MujIU9ad6E2I5tZbxWupEESg+UxgIIQXgOsLBeohNrKKZ5pE7LkVkFZtjfd+MO4ADVGWFc3zoOqi4u4wNt7o6sukJ0MZW5NU4r1GDMnyMaChZzAUuteOCCCHfvgyHRWAwXQtsmOdTABid1mg/+vY+e9+H349VnwgXSBUpz6urqxwAqz6VHJwGes1AyA4VFyp/qoMDv8iWeIAHbXz7GCPjIC77j56m5DzZlWerPF2b8QEAdandBaJHoYqr5D2nQY6pDFD/VmSPxtuD3/8RGeRkBHMoufsd6ailJi00gFg2GJlgVG76910AnpOML13nIMajnCfcVEfKKOqkC7Iuhhiqugr6beh1aMVVkpk+C8Ch344Q8+bHuIwmVuj0mTJHGAi8EKAiB8gECtZ+wIkIMn7lIshGbfzMH3eSw5vvyKlYjUM9Q3KN8LMVuSRARGC1FKFyWsVDbvSqiJ7Dlb70fIiA0JgX0aDPKdJDz4HUXyJJ1NUhQkTvR98ndeCFuCwRXyI55s6d67pydKBrBsyvp4l0KSXdRbg+8vPz3Ri6QIqcA9heTMyQfq5cRC6yjsOUXlc/Xz/jgnvrgrtEP1v3Iw5iVIRMGgSbFhN9r8g9HXaHOJTp36skSG4tuXBcLBXzhQhPuXlEFp6F4NOf695IjSawX/csnuuusSvl3UzEDSo2DsQXNo16NqVAvECG6HV1KLxAfjiiA3JKDpA/HfykYFOcFl++r4NSmbihpNQrQSkdSo5zCpFPCjjpYRxWMQfUEU2SClmTmpKFaliqRzoYyJ7uZOwPeANgAQApsk/vTSRLB0CayB4RBQJYh0Uy4gJQ9NUg93dYqjwOoYoQBPN3avQRgb18TvfOXEHkTFSIGov3fwV1+f/1teSzZ+0o/SArvnDWKTDloFLUilSjWTzDA6hIewBG5pLx3gtgu3zBPEpMAVPocTh64DXbtnmjFQtkgaBdtniRmytOQ/DmzMp10XhnUPIq+Vn57A0QzqnEEHYDUnTgvgpgPApY37Hjd2Snx1sm97EckGLOXMWKdNsfHn/KvvS1b9p9n3nAFi1baXMXLrZ/eugXtpfM8p6DH4f8oDRYnUVEMD39vxkD/+rr5m+UAwrHWDZK9lre75zcbCIScVZBwiiGaP9rh+iyKbbHvj+TQ6+vd33iEABavoXTj9I/jLKXElavaQh1HC4FkGtxAJYegD0+EBf7ca6MADqeb1akIbn3i5Y4YjYIRWg+DgQWAcjQUEA6CBkedJFTGj/dqL+bATSGmBsVWTPM712A/QNjgAs4Qrrpr/BizulmLAxBsK+AbI8jeiyc5z8GciKKKIrHH9tpBw+fstTMfKK4GCewAQPMucOK+QPg+eWn59l7voNqnxsaxVrlzzw2gQp8nHnbmzExe/YcO3LsJCQr5Akq5MWL5gPAtNiRQ/tweYShiF3iOoUEko1B9vQxr6hTSf1KPSiMh3mPaSj6I8g379X/RzrdBfC8aOFy+q4aIfrbHYmdAgAUJscIwK4X65Uy7QVy+vD/1yyiJFml33IgAphOTBNtCdkyirMjODTaOpk/i+gsqqX36sprLmdd7aT3CUcRqu9k4lb6yAArZk3pZu5v4P11sE4kMl41X0hR3wuhPxfnRCYuzFbmZgH2iqoJh8TvZfyFMhbGIUHjUdSeASDzJEpHD4vmDGW161nQ78oe92XtuWpbrD32BI5Qnsco3FnpjFWtS3IRClTb8fvHmCvnMA7mcX9+Z9dee4Vz6gVBgAQxPve+so/5BDqSf6+4QfVn9OAwVM/UIdyQlwBaBvDMjzG+9tPBsnjRcrdux9AFoGitczVEGTHvJ0m9C8HcAjDXDvE0BiGUBVGREks8JUtkJ6yCJ4IAHy+pt3sAhStsgMwpDywWcgttv+FmSI52O8tc/fSzz9mGjesQhKTZe+5J57md5jnh+WxBQAGNWl5SZKkAplGsS7C6zroxyGtMMReFAOZPAnIpVq2i+JilhRFLySKGAZJOjxBj1qezZ8hKq7hnTENywoFJO6deQjJdKbhDK6tZh0Lonrj0Mib2YDt2GjW8H86i8CCbn15A31q6vfven9oN10fZPXdebiN0hPgTqdcKuNrYAdGD47K+18N6EFlERvhAbiYQN0ZROeD7eciAirZhytUNV4l6vyKsAFdgMOtpInsC9eucQMnNQm8ekHia88qIBdJ+R2v6VZ/caN2vDuHo3WWF3Fd1kGmeb2FN1JobwDgTea99RghrcSAK/gnIT61HbVzf1pZOF5cZEhLB/D3j2kpMRSDDPfVW3wzPfQj7Bc3puq/ZGQk8q6zFjLUTdBQFIORoQ+wjQFUlwyIf9TzLBSsnoxyNEfzdtIQCEJLT7Dlra1usrn2S7022ZPYKUT5jlhowZP5juKZ5xibpnRoZVqQbRDHgfQjl2ydxp+4/SbwWUX6RuBfbsNA00/USzjPYIWeqRBQsJkyH7D8BqOfmA0LTwUPJdwdRZ9E8J9r3DDO2eyAhdtOdkTfbl06keNzU01a4FKEQ7o5JIh5TcbL181zHQkJ3cm1qmjvsxs9ut7pnu3D09EI0EBMkFxmxfooSjcP5GKxITuYZuSnCEEe1sv9ohygN9hU4Gmzn+cxs73GozdQYBuHy0Z63vLzB5jDHDHhH2qO/320T4Ots3XHgEoHkEWqnx2PsV88fsRTG36plxKFCyMBTAIz7QgbQD0fvB5UedvmWdNYYb3vu1SqESRSAbwmy1WvXOHfqkaKTuGR87DOffwCiqxMCeQeOlWb70LvvtGYiqEYhIbyYl84DVLNCu6i3fcQ9eYX5Ww2dGt1apNmX3HDTtbhcTtgdD15vZY/XuajPINYSudAaeL08BEMSSgTx+X092S+wT+ohXqob10IO/TtOnMI4O3asyLmd83FsejJ3DTA3S/ihsaLY1gn2FTU15xB8LbSf/POvbClETwjkrbq7Ouor6bvrJ4rMz47uO4hrMN51PZw8c95u2XW//fayz7Onz7ZGegrVTTEO+at4s/IGuuQ4Y40PB1jQVL9tLvC2uRlBOE9w1OAYGurztkz6MaLYL9VwpohIjbXD9W32myKzs8wHnrG8N1yq/pOMa9aapctw7yWEOQJkDOJOMYZKQPJnD6n3Gs7cK7RbBIhcB2xs3HWS6KoQIds4a8iBg4cQynW565aZlY3D7KAr8e7n7KWWNw/mYKUNSADWx1rQw1qRg/NrkGskURr2Ep7TQeLO+Dlcjwke5CgELJV0Ca5HjJZD/Nf4EHF1OOBS6EtpICbs5ddK6POaZC/QZZdu345zA0c+whT1v/nx/EYxjyuGV2K34uJiJ5ZT/FQyjtmlrBlJ0QHOrSmXhbrMFGFcj6hnDS6UBp4HdUzt3rPXRWPF4vY+SqelzlelxAUHsb9fsWE9IgjODri3H3nkEdcFItGQHO76nNrvax+vCOm1uLSZQugbOurOgcG4F1dChsmZ1cJ5St/fDDEzrXMyQhVdS0/+TDIgnS/VNaf9sNf/Ye894Os867vvv/Y82nsvS5at5T0Tx3bITiCQkJBBAgFKKRRIGS0tEDalg9HBLOMhzAyS2Fm24yTejocsy7Ika++9936/v0tWmr70JW+fhDZQi49xrHF0zn2u+xq/qZhVCYT4pC/7Ru2vlwgQnR1FfKhzRnsfEcYuBovvVzCrzoyOEOE85Y+rdRKSPcg/nNjjafraPs9+BZENnWyBOLqmmN+1rxTxoc3sy/0fbtd2iQD5rU39q3ziEgHyX71ib/zvv0SAvPHfoz/eZ3iJALlEgPyhj+7XmQApeu+bFsB1na95AVB6njgIgdbaGGrTU8zm9MBzz9OhUWB7n9mLOioSZSEgCABNQlKCRUII9AKi6hCoOCzFNKkgWvEAIkIE3oYC3oawuQ/m8JqICreB7FVFYinGRcqTXkDrRMgW9SQsFjATd8CGU4p59WbsQ5Et8OKqq66yn9wbbO/4P+PW2dIAmBBNF4gHwK/LMolgmgaMVZTOBYpLk2MjLYU/a1bk2OwIBxGisBRDcB7Xxl13vZM4rDYKT6OderoSBbqcAatRD3nzugRq9vUPckCLwo5NzAu/W/ZsbUr9ydz2RV7WStnoylWbrEqZtES/zLIJn8S2f88dt1Ia60u+fDlAYQLAPCcAJH3TKJtDUF6Pot7xVZk0G/ZOHlvZt94AdQmQAm38DuVQCyBWD4pIHyl0BOCKABnR4Z5Nejvkwhyb/RziMkQyLUZGLZIgQ1xTP95H9VZM8x5eqK7iAO4BzKHgz5XHhhD91W3nKsrc+7MKMHRQ6jIOvKmpOVYOEDNHnu4EitKNWzYDSrRwqI1CcUxXAmChPxtjgQw1EC0iB7SR1n5Xjo8kSBuXn8s1rCV6S/bqAkr6AtQZASAhxd+FRrKWoxPcYUZxabLJz3II1HgSeaJ4rwEOrWmQHu1yYEDc9OKK0CGkG4XR0Jy6aoLIWE4E6GrjGidRpgxBAsk0xzVuIw4tCKBDh8lQynGFbszwPOSWEXjeyRgL45ARSoxZBxb6SHKO+1D7t7Z2uP6DOMZdNqqzR37zqFONhjI+wzl4SG2qQ1YfkTb6/fO86FgA+14Or0OMoRhKI0VMxXNPaK8/QSRKCmPShwOHbOGK4tB7KMJwArJBhIIONXJc6ENEgwgIHZJdXwW/T4cTKbSXOkF0oFZ8msgK2eNP42gSkaGYM3V71NTUOGfGYkdHh3v8NRyiulCPiXDQY+mx1RsjAk3/rftTjiERITq8LBEuOpTpZ5Y6RPT3kSOHbeebroRw4d7h9+v5SRmnnxcgL5BJY1UuJxEgekw9Fz2OxnE6JOoo93YDMRMiefTzOmiJBM2AUBEpJOWuHiuE905A9VK/h66RxpM/xMjS9RFQLQJEY2fpczow6vMiT3WtRIosve4ADswBRBb0Qlgq2kSE2uXXXAcJEmf9ioIDwG5qayZ25zSOqeV2DRngna2K85jiEI1jCkKqbYTrBMmreUnRKYr5qqY4V70I/nyujdiKKQ73QRzkBXIPcq/obzmZVDwdhtpYBMiEnE8CbnUw1YtThwuH1Xl+NhgSYrGPo9dCuL8Vm3DyKyvcONn65Tp+XsQLyruLJEg2MVi1VectAqBB4KqilIYBZDauKnJxGdTKupL0xx/5tb3n3jsACM47QHgl/Tq694P4fZXEfmRlZdMJ0AAgEOiiFOIBwFT+K9JLcW9P7d5NoXYaRazrIRaOuQ6QWACYakjim26+leiwcntqzz771AOftz/7yP0IRiOs7Gc325V/VWr7vrLKPf8f7//of1iB793xdfv8LztcT8/mtavoFyHekLET7iGrPTPHvvfdH7q87YceeYzxNMS6kOLI4Q/d/2HiDJ8DpPQig/2ErcjNQB0ebCuYNxeIactLz2KemqBA+5CL1QjECREKAKF4OzmydD0E2IUTlSGXTAT/PYkyX+CpN3PwHChwPQp2xeDovlfclJwYfqGxxOShFub+nuWQH8S8eLrsJHnyN6qiAackAADzdioRRC8+f9hePHCC+Q5nE+8CtaRE2PjZGPeIB8CiHvL4V19c767HX/1sCOCBuROHgRwgKwB+NY7rmaM0H8cSv1jMcz59dD9l7V04MEMpYF7lXGln6a4QSaCOjHDAVsWNTAPqx+FsTGd+bIXUa2mWY4xeI4i8osJVzgGiwugJ3BpSykfhighBnDCNq0AESHtzrQWh4lybv8ziFFXI+PVnAp2i5yNA+euTXtZJhJxAkWOnTlj7EArpW96M+vw87hvIxrFZK8gtsK62XnvhED0hgEEzjOnzAKPRuOqCcIFovk9CVb9IGPuTdZ9L1OQpuj9aLZ91Qz1QHvqrBKgpmk1uUJEE+jnFDMm5EcjcOsd1U/fCW29MtGeIRApTHwFzeT5EZwYAk8iQZq617r9yXE+pzMubN6+zBx74G/vClz7nSm3lRK2lSDYdcFkbIu1BMrivFli7W4mMi6U/IwOHzzwuAn+iT2qq6rhlfRmb6aiF9zsCfxXkyLFjhyCccwExJwH7EVrg7mysb0IoANHOmpxJ3FEUxN0A10H3u8+CH+N61I6cKINYIz5oDndtVIKlrSD+7cQpBBZllgipJZHAm2+40t5xF9n2nXGISOjVInsfhM/Olp4g6tEA/LKtHlK3mF6HBlwgaSjwFXsGw2KT7M8CeD+rIPZdXBprWlBksh0praLTxug5YB7lbRVADafJmECJHxXIns7X7edCeB9aiNnpGpkFUMUF4KMoSbNbdl4N2Rdnf/XFn7IGmX31gffZWD3dAp3d1kzs2YVOQHx1z4x7Me8S2ZWHuIJ5f2oWQNWL/eH4rLXjaqwHpGdpZ/2iz4LrFIG4JBr3TkYmLuEe3ATpdHK0AXbrZ7m/5MStI+boVlTTaVdH2M/+8hG79a03Wx17Szk/e0DJu+kAEQEiMUgToKOA/RiedC9ExDTunAnunSZyl+C1WY8g5CE8xmARRP5MAPSpxDoR11Yl0YBhAnS5N/19ZihLznT9BBqbEqE88eRuJ05JZ7yIfAxnv9XM7wuXy5X9GrtqSyNStoc9p2aB8xX1VllHzGgOkWbRvEeTfZYZCUk+1mXeALZ+dIB4z4fRidbnYhJXQGbvP1xOFFOonaoZtXDcsV3jkPHMb9HER4mkvtA9isp/8fq9adtl5s3Xjh8/ievGmDcSbRKyxJ+1Lwhw/6WqWjveZHbN1SkWDTE/xr37wY+9zx577EHm4OVGk4oFAjC3EnsbvXyFna1pZp9s9oF/fbtN7sOthNNikri03Y/vswzupQjWOsWdjrP/2bC6yMU0dbPPaqTwPS0hhflqEOfegMGNGB3yXCNiOrVfZu8bhqOnHZFBYEKeix0c6mxwEVZV9cTYcZ/87GS/NY8Tw8YwfusNa80XYnYKYrcHpX0sY7SImLBzZez/qYahZsjKG4yS8mRU+ERCrgyyN1+zg97BKrt653auD/GyqPWPE6nbS0/H/ffdzjw1ZB2MmW7ux0mcgzNEjvmEIpDhnuwYnbQXT81YdqGPrdlMdCSE41//7F4bfI64KdbmMlxH2iclsD7KAS/CNpvYqQHGhmINF521RNvizh1j3iin86+wZJ0dPIhLBPL3As6st9/2Nqtkv6G+CQl2vNkHaB89xHuq/cWuXU+5eFyJtrRehUCs+LHHjkC8M8970KoYXsbQQ7vPs+cw+/CJz9r+u79jvW1cn7hkq6hDVMba18R6hhnHslMgmzouWHHKuG0pikQ4MWBebMP6mpk/WO9DmV97WOf62OOeY0B9aV+3YYJ1864+PP4UmLPuFRal45qIhyQLh4hrcV1O7QjnYnElR7IfFAEi0ZdIETkcfWUb5z7o5qyW4sRakMW4P1TYPcF1SpI7EjdDOHMWQ8OtbyGcG9WHKIFJFK/RW3HLdFpJaBeNKE3kpD/MbD/uVQ/XR/t3keDp6pKii2Y5pHod8VfeEJfXXnMVxMRBO3IaJwXXroP5YQV74BjOnfWcL8ZdfyAl65DviYiU5KgcwR2tveokQh6JhEQ6b4EoLNA+qaXOfvKTnzJHxrgzm59vEK+RVATOjOcQk2hfpPW5DLFcC0K3MsjSBZ7bzhtvIHKVqGn1n3Cm0f57mL3x1Vdfw5jqdiIo7c8vsJdfQ/H9Jrr6Dh485EROikG74Yab3LrYibMkmPlFcVrqY8vBxdzD+UBnZicMYg1b/J8EdyL0+Zt3QCKwWUQ5cnfoq4vxxAggWSMnmVvlelkiQOQGcfGyjEkX18vZUXNOgB97WHpA/uxPPm6+C3SCTBPzBxXvg0NkEeCV82MRqJBZ3u1vLxIgcpa8pg894O/4WIq8db9RwqJX/O0cKHoeF5/Db3/933/m//Y5vp4A9yUC5P/2XXjj/tzrOT7++1+l7h03i/z3/+pLv/F1uAKXCJBLBMjrMIz+Rx/idSZAnAPEkR/8IbZhnpxWKQGjONBrA1+Yv4INpJGxTOdFNYd+DmfK9V8szqawDuBXexKBTFK/a24UKC8yRLFA2kROAAbITSJl1AJRDE61jMJfqu/W5gZAh1QOR5yOQC8F5Fah9BQYp6ggLyREJ1HRiAARiH/oi8V2908nnKIxKSbc+jtbLZsi7QUOoFJCKwIrD2VvJABLONlYAUS+JFJ06g1YEMBzfuKpPU7dvZ38eC+5DyAMosgtPof9OYPnoSgnqQPDOXyLBBDwpc1wNa9fSncPyrVWNs/jnNazlpdYaxfKnIgYolrKXR9GW1ONvf3m64j68uEPJabETviz+Vfpt84Ak6hCQ5TJitK7CxXoMPntUVGxOGIi2AgTCQRwsNhrMGer2QDLJq3rq3gklcVLpaR+ludfOOCUUCKFpC6vANgQMC3QflVJMWTHKAcxxXP0ORA/O0uOEJSuqGEVH3L0+BFXDLoaAkQZ4xFEQo1xAKyqxvFCDEfF+Sr7k/s32mc+8ZB98q8+Btip3H7eV0D0KZV1yoINuCsQTdfMo5Jagd8C0QH5y4ksU0TQOl5DIBv1VpSsvhyqKmubGRf+DnQVKeaAeX5O1nMYlmvoAAAgAElEQVSXNwvwn4XyVg4Kja8ZuYWkjGPTvuuZfRAiBeT41jvQ/OMfXm+l5QEcmGM4lNE9Qg9IdcVZ23kFVnUOX3IYDHEoUEeJXDfDXPtBcv/jdZjCdTPHATwQMKsfAqSWx5QzY+u2bfbMnr2uOFWq3ji+V30msYyHg+RAe9OREoTCPJL7Q4RHMDnJMxwqQvh7FNLPh3soGcCqsbHBbcAFiOj6iDBQKasib3R9RE4sZf+K9NPBRwSHiAH9nEiOJfJBBIjIkSmUgfq84hFEnIjkKFmzxo6RJ7yGv+X6UCyW+nX0GCJELicfWE4S/T45sWSlV5Sc+kj0u+Tg0HVfKkDXfarDlpRpIi30NZEi+jk5bNK5t44Q/bFx40b3dUUZCATQ40gBq4OWwMOlOC29h3quev0ap1L+NfM89bu76ENw5BljKiUFYBtCScXsS4uUzi86qOkxl04tAbynOpSJ1NA98koHiBs/PP4iKQJBoCgADm/6fl0PAUCzE3RrUEh85MRpSn/rbDU9A2UXKm0WFewaXGUHjrzAMX2WWIJNEGtZRKwR8Yea8ujB4yjUIRd5P+cBgFNwiQ0RORQCkKj7Rz1B3ShCRZiGA24HAex08e8YwIx2rrW6YaJQ+U0TrTLKfegLGTypMS+VJNdoWu83iu1Q7os55hz18vhARNRDQHhzfRN5P579CEgEH1u+cMGpKwUE68A/zz0SwLydgPq4jyz3bIpuI9XpBGE5CUGXy7yYyHh9evfj9oH3vsueIfovmnF9E4fphx56iHEBkAfxV46yOgKVsA7Yifxbc2AN83IhxHApkUwaj1voAZnjup+mE2kIlXQ4Tof6pha75bY76cHppEenkTiNF12s2GNfXm2X3/+SHfjH9b9FfCytoSJAdp0kpxqg2U/AG+9vFGCGYrly6BPZ/eQeF9ORhVOlvrHNDh8jBoax80//+nWA8nrIP4qqicvx43rkMcdF42ZJZK5MA2SXi+KZZ/e6MReCMtOXcdwEeTyB22P7ZVuIm8KtRdaTP4d1P8BNbAWsCbwfAKj6mQ5U7J1EbcgB4sV7PogTY5SIwI7eAQvjenrJLQV5UlVbCXEZzxwLAEqXhfvdkBZlpeXcgy3MVSBPuIhmOTyEUHo+KVIOtLmR6+UDqLAA+PCjjy+z9329FhABqoR1s2DFcue4ktK1n3G2dv0m55Qcxt3TS3eTYkZWUn7aBynUw3MUaa57SASyMsxHKYCdgJDPyyVuDvJDbkC9xx2oueMAZ0YhAyIgFgYghESmRdFj4MMCFZ+IorynjfuE/hsASCwdXNMAW8ecMYbDyAcLUyD31lTPiPkTD1NZUQV43mwDAPHXvvl61rAhOw05FoBC/IZb3mH9F5qIPTxljTzHTTuvtAoVwQKadvIa1JUk+k97iFSItVjmnn37n3P9V4ryUGeVSAt1d4zJaSbCkw4QRQwpei+I90+g4TTv5zU7wwELIbQhc0TGC7y54ortuB0oHWde1787AHTHAb3zyJUvJR7lXMUZIq7e41xo+/Y9Z+vXbXSdHYHcg5pnRaqkUyBeCYi2iv4N9VXNS3ELeF5Fb0dHR7+tKFgFkNVox8hu/+CHPgBp38wchkSdvYUf42glUZpduEAaYRhqL1TZ9u2buE/DXd/YKPP0GOBdFzGa7bAQ/WNE7sXRp4BbqJ24tTEW/hbImWmU08GQe1s3Ftm9706xhR6ygLSZoJNhkN+nbqsG5voA9koi9gMEoLOWt/LelBCPMtdI7BrPWx1ofqxTkzgyOgYnLCZ1mdV24F4lgquhRfGXKsE1u/OOdfTMnHOxae0dI6xnYa53q5m+gLKGfhuEbMO8gPjEz+645lbA/k574Ov77a535tl7b9+GkwFFO/uhEZwlT59GcJCUyT6JuZDOlRymsMY65sikHGvpxx0CATQ6jQjABxCTKJ2O9j73PDIo4g7E7aOoqQCylXx8R4id67cugFw568IAR1WMrPjNG1Fye68ctc59A25vWc+18EDaNRMlE4gYQkRUBGvsAu6KGAjTGQQLcn/UQfaODOPQBaRdhpjk1Oka9q6KbZvErbqAQ4IeDL5P+7/6hk4i6a7g3oCQxFEmhbr6WQT4CjStUf8FjlgVPYuYDmesTAGKS+GfTNSeiLoF5grYAR4DIU5lDx0/V7A2QuiM9lpaDNKhoRYLm2df1TMFgK1cfuaLSNZNCNtSXFRxGcQuzsdYDdFExyAlguhtScIxJIX54Uq6Q+i7SMlk7uM+moT0UhTb4ALCCgDweRyu0cztVU19Ns5yWsUQzVsRbNmsuZuIxOocbGLrPkKx9jpr4r7IgyytBaCeBsjee+A45c+r7Z5v3GijD1dB4kwh3ulDmV7G3DLM2h5JBCz9XqxxC+y385lzYPLZV3Uzn9OJg9s2JJBxx/42nXt9gP2M7rFxYukWGEv+EA4NA/MIAogTo1y7m/VylvekGkLj51WQUVzrkjR/4hfzbLy1lrhDhA0QRQnRgaxjHoqxe4wULeMSQVQk2TD79wj2Koo+unxtoW0uymWTMchcN2x7a3HMsZ53wpR87J4rLJX+iinu12ai6oYnFmwIR9Shc91GuphFJEfzvX2s7WGQKbl27zevt8Gneu1CVQVzJzGk7GMGAPAV86p1U3vSzGy6Ndhv7t//AiKmDMrNoxhbWZxleuwETpQNW7dbFYIJXZ9TJ47ZVTi7lvEz46MQ4Mxriofa/cijdtmWyxzw3ku8oRxpL+JM27imyKaH2iiox1Xaw3zOTRhILJXiO5891GW5aCTe+dRn7YU7v8XLxSnM/fP0i5BqxJ4NoQXyDY1hvxtjg61VVsD9e8tV6RAf9NxBPPbzlGIhziOi0hBtsG7WddqxngnbVY+DPp7rzU3JdIvQSM4MY6wHQ1Jnug4QP+4pbx/kTdxruh+CJDBi/xPI47k+CBGHRA66ribWmkYJcIqK3PnuNASvvjcVcUw7YzaTOCs5afsQZgwyb8tpKvJ7He7/ZsRN3Qg7dEbAQ8mcgRtKrjfmvSHGkvadilFV1+QE1zON+NkTRw7QgZOFoCCHdXTC/s+vn0bAFOrIArlS3wKB+nMid1NxeqQx1xw6esQRF5OcN5pxAquDspn9jfpY7kbcloADJJjXor69UcUYc48M8FxnmS8KiYrTXFEBAbJ9x5VO3DbCHuk0UVhyZ8r5cd0tb3P3swROlbhCVFSu9IB1dI3ov7X3Vk+f3I7a3+9gzZSY6BBCDq2FGyHiFHXZA3Hiy7lErpd+1hHFr2q/O4n4Q4dwCYEWwX73/05opO42JoXFvy/CmItfW6InFv9bhImejIgP930iUBTVytemed4aV9PjuNEhjv/yLz7P+UjOe84zuNEWBUsiQBZ/h/pgFn+F4q8uPpfXAqC8CgHyyof+zwgQnQN/FwHySoD6PyNIXu2pv1aA+5UEzn9GgPyxg8+v9fq92vvzRv/6G/v1XyJA3ujj53c/v0sEyKsRIK/2/r5yfn617/3tr2st/P2Sh691/nhtr++/fkX+6z/xOhMghe++SICI/AB48QbsmGb3JBJDwGMytulpgLlm1Dkqy/UGRFShmgBTKb6DBHqyqXUKcg55AuWUi4wOxW2Ex1xWqYqhKQjmc+GolOecOhIgkY38PCBDEgfEPpVSCnQGmJOiPVKWXgBEbza5LYCAy5fnY3vPs+++w9c+8KgPnR8UQpKpvQFgogEAc9vWzaj/2CwDiMQB5qQnxFoC6lwPgM2a/BwKr6sBJLzt1JlzKDQFSuBIQEktlwNIkbUD4igGI5zD8gjqKylp5ASWhEnqWim+xjlA++PoUKTNEBEY1QAHcSk5zmreDpglwCmb/Oo1JfnEZADmUdA9RWyUYjo8qLe8AW048QJ+oJThfezmcNMnMA1APTpGzgEf1IFVDrwN5LmIDGpBSafNtkBmAXPqBIjjkNEOUaLNr4qX4wCXlV9fConTSW75Dddd6/oOjhw+6EgL9VeEsOmOQuE0AyEloqIcomAOYKWAg4jiXvyJKujpHeIpkAf87H5UWun29nuycU8Q30LZaqgnwIEiykhebFYg1gjwexSASQoiqWzHeGypi1IgaPw5+Mr1oX2w3A6K4fIjU/sCmdETdARoDy4QL5DnNc8/dL1Vri0ni4gRkTOK5xKYJxJtlmtXidJcWfqkibgDyvvfvdxOVYS6TPYuVIkHKLa/ctsWF4klMFOqOzk6pjkc6Zqq4HCUzyUhcw3k0OQN0OzDoXuCA8UIf0SyyVK+//nnUaQl287tOxywJMXqMEo5T3gM6m0AU8BUFbcHADLPK3seZbTCjFRWrbEfxeFbjigRBoGQXbLTe+R44D6IQA3nD1EoEFkkgNw7+hBBINJFh14PIN4whx1dG92DUxxqdA31R8r91NQ0B46KFBF5IheGfl4kh6KyRHiIoNQBSp8XKaJuETks9LfcH/q9IjvUCeJiq/gQieGUYvyRk0T/lkJNv1dODgGAKrKsB+xZRmyUDnGTAIrKqtbvE9ngOkD0HvLcRhSXxjgUWSFyQ5O/SAMBmfqeHghAdZAUc3DUc9DjOXs+v0vjSwpCPaYcNIoV0X/7AS7p+/4zAmQpAmvxfLcYY6PP6fv1mvwY20F+UcTZddpxwIhYkRgAZkFEIA1DkE5Q4hwIAOOHSnhV8UoIkAyA4BmKxJvJmK90BEgQY0Cl2DokK3Kgk9dwHIA3ifslGpV7K2CnYtRGeR+71QUBSDbBWB2GLAzmMO16dkTgAIwJHPAHZByHrFScSzSK4lkOzcGARXKgqXw3DKUjvcG4n8ixhjgr/fJK2/jpCgccH/8Cclo+LvsS8QqMxQQcbVI7hgXhugEU7QL4DufxC4iV0mupPFvqSlflNNiyZQudPpCSHJodaQUQpzL3cJ6DgAmRS7EQbU10tYjsUbfT4/QSaEzfffc76QspdeRCATFYbQDLyTguMiEpWiGAvvWd77pcbhXA7/u7Nf+f5IeeuwiQZ49PWjqulUzcUy/s2wNonM97LgdSMG4w4th43/qYo/a9cNT+8tO77BcPf9a2Xr6WsdRNdNcZehZqybkPs/VEhjAYiebxoB4HEWN+O3WylLFILxUlnSOQCacBr0SArMEdk5edToQJABhkARAPZbKMO9Y0p4wUQU0EVgfvr6Lv5NJT0Snp/hBg/qwBKER5j30Z74OALVMAm37cGwUFuZbIfNvZxvrC/BKA2rSfWKL2NkA6XlMAYOQLh49YfslaK8c5GE68jTdEVy1E066vsRZd/PjrH7Y64k4kvB9gYSxjy5EVzIf9gGkiqDS+A1HXt7I+StGuuWBlwQrWoVHu80a9CtcBMgbgOwARrri8cdZyuZZmmFPCuWZaCxSBoQLbaSKvogDny3C05OAcEWCcrAJ1FNuRAm24bnF0nUwwZ3iI5pkiPmgMV95jOIPic4igIRJs+Yp8yO8y21ywmijDKnLu17tooSdfeB4leY0VQIgnqCgXHELOj16AqF6IegFnSbjfhpgzZnmNLiaQNVAEq3rBNF8oQnAAhX4UMSciJ+R09AJcUxfIm3ZE2LkzC0Q+nrUi3CNZAFpPPrGLouPLHDnfA4DVjOslLj7J9bykQhI+TATWO955h7343F5+d6otK1ltF06fZQ3tch05wxDqHRAMW7duAPTDQSgLIde+C1eOL5EfZ85UMvZ76T4pcNFd9Q11dvvtt3D/dDog3st1FrE3Yo1fIAJMm8u+fvp1IMHyIMvGcT7M8T600K3mTa76yLSPVTX34QKhFyYtx/ZTxL7u8q12+lwZ4GYu93Cc3XUn80FHOP0sxA0qTIj3iEXNWtifDaO0H2N+DcfJMIM7ax5gLg3SOwTQa4w9hEC4fvCxEUCkxm4IVPW5eOEoRe0+PCbgCvcY87Qv1zQjOc5amhRBiVuN9Zo6HmskaqgS4NyTAMAft0D5dbTtLN5KROkBO1Y3YJ/4y3tt3TLccUOQMiJ9iUl75CU6BnzDiQ6NsTpIkZsBqAdQdLeNhZsnMd9quS+CccymJUFmBVFOjzP06b0NhhGGmNFixkgUbo8Qnk+A1bfUWjPzwTz7BvVPjTGnTrCfKiT6att7i23sFHsS9kenT9Bpp3hF9nUxjBU5grQu+YtIopPNlzVG8YxyFDUwt08yphIB/IfIBRtgjzvJ3k6ClRTWWbnwdN36+hfsqms2QAjh3GEfKSDQj/VUbul+5uZJ3m+t14p+EfEhRX8qkZihoMYiZyd5rnKQ6I8nCEKPx/M2nCKMn1lIg9QUuayIg+1vtWDlkI1Iu+1hT457mv3sheYKyCsK7Ofj7GR9t+0714fb1CydriEBpKXNXRYUTyzexnW2H6FIBL9qeV4KzpBOJ0by8NqbGnBGUnM0j01wiLk+JtZjGfSmLKPMOjgOFzIxR4EzXNOudgvlKfQypg/Xcc9A7m4q2Ghb7y+xhSebbYa4u97eEdT5vbhjOBeMLDgSJBGHVBfxWCl8fzfCpHnW/UgEAnI9ak2b55ovcB3m2FcobieQPcMse6LGNrqEWP9zcD21NVxwUXILvKaHD7Xbs9JDsH/OhvMDZ7fr1yCcgjDzmYWApVsvlSiheq25iJDqWav6KIffurkYl+Ia9nbT1l5XaUU4Fbz6iQKb8rInaukHbO212oOD9t3PbrFUiIEeiEnt7QaJNzxe32vPnuoyr2ii6egIW7kigzMFQO8v77H6H1VBWDL3Ioy5QDfROHPuAkKFLu679ORMF+dXvHoFhFgfrqD9EFyr7cW9h+xj97+DvWKYfevb37e77vtTq4OYO41r7tzZbvvql/7Ekd6z3M9hkHZnTp10EZClrK/5ucsdwSxgXUD6DIRnECTVCGPGF1aIS20JqZFW3cwZgvEziLvlT/d/1so+8EN6eIYRAPB4tfTjcN928RqobWBfDFnjM2UpHorQr8eJMUnfD0RHCPOCD50rgf7R1jkTbF/5DQQv16abMR7I2SWWmLaa88PEOQawDrJ2RPhCJKc7AsSHc44/3VWh7A/liNI+Wnt77XMVgSX9ihwgIj+cy5d7Vv2Q04wBlZGPaw5kDVP/mAQkA9xv46x7isUSuSQiQs4D7W8zcM5ob63oRxWNj/J9LbhEdA6aZrzl4d7WHNKDQK4wP48uK0RIkL6DRG+NYIEpI3LN9TZqP8hzSUNs5cU4jCJWV+9bJWuUHCklq9bg8DnnBGbqZHyOFIIoHMI3XA2pDrGm1zLAXlxuC3VLRTJP7dr1pIvTWkFagkRtcv94cwF+/KOfuK+Ps9Ym0H2VDQEvgZA6+9S7pr1WFGuz1nS9BgmY4jl3K/ZLwoYC4ke1H9/95FPOKROjOGSumQgJnQe13Q1kfpP4ZzH+lY+LBIhIh0WVEC9Z38i+0EuHz4sfDpJZckToyzyXJZhG/R9as/6dAFnAHYcwgbPicP+MRYel2Kc+8SUIznaLCkvgurB35Xno46Kv2REfilZdAn5eM/xziQB5+b37Y/yP1wrg/aFfkzf2679EgPxhj69LBMglAuR3j+D/dQRIMQSIWkTlAJH7A8TGESHKNhZA6wc4MgNo0oIqOAAAR6obFdVFELUhEHJKOf8of6T88AJY0M8MATLPs8mSi0QEiNSbIlTkPFApdRhAngdyRIfEKOIC+HVOxaiODGWSS20jRYvAHylqugAdNqOIigG4/tZb52zzp8sBrnxcnNbmtUW25+ldVgnw8eEP/RkFdSn23DNPWgKZ5ne97SYUU9023kc+LxnzL+zda1nLlnNwCkSl2eWApGUo2qXOi+JQM82GU5vFecCvCV6jomCkrls8BOOoQPEfS9btIAqzmJTMxf4PlFbKotXmtYeDYyJAXmJMGCA7wAOHAhWyT3G4SQTcE3jlx+aa2mS3IZR6V6pUPxTGinlxiuvqWncw0AZSajCp9gVay3GhngnFP2jjLlt8gLL7iWfQ31tR+l8gcqCWbo5YlLXRHJpVgL6ZA7EIJpEBcoJMs3FWzmsHz7UJRVU6QFEMKqpJul1UEthNF8gFnD6f/PQOe+rxHrv62p3EWo3x+TY2uSGoyrkuPPelaCaBckEqPQScGgG07+NwEgk4UUB+fScAvNS3AsczUVe1QRIpfkMKJm3uRUqoc0DOAO1rtaGXFX2SP7J353GAUUTWqAAFZWhz6Klv5UTM9ernd733nhzbe8TLNnDY7UcZfXD/s3bX299ivYBWfhz4p4mpic3IQg03BMg24KKnggGHQyHJfHmP5QLxA4mbRsmlwlo5HdTtcYDejE0QY/O8D+oS8eJQMYiCuRuCqGNgCtIr3SlyVR48BgDlS4zOJGpLRcLJBSJHlQ4xiloRsN+IQlj3hd7LIIqpdR/4MeZejsGCoFFclq6pyIt4gOc+xShwEJbLQtdPYKgOjwIEdTiSekxxWZqwpMzXY+vn9fv0uxddExyQeH+K1q2DAKTfhvdO35OB+0pjSj+v79Xj6/OuZJyxsdT/sfT89JiKVxsFSB1H9qVOE4Gpi253L1fKqHxiqaZ1DfVcpfZTYbvcDYq3UUyWvt5G1JjiHJSfLcC9HueNDpkqKV4sMUf5KiCJDwFcUmeL/NBhWs9LfSxLBMhSBNZSJ4j+VuGxDqWvdIDo+13Emm8wcww578SwVV6os1zU0aUcQhNwkM1ziB+ZGIS88IGACqAoOtHyl2UTMzODq6uVA5+U9kM4AkaIjQMQZR5U3MEvf/2IpQD+i/gI49A7CVkawoG4hZzmfsa+4q90wO6CpJrkcJmUnuO6NfqGernfPVwvulNQ2c9wfycoUo7n78WY9IcsHFUMiUgWri+hg46cXeB9Ov63Je76rP3kaUe6vYQrbttXqlw/UQTRYYr182JuldJ5K/dGNu9dJxnXp1GczkIav2nHdhddJxIth/6eepwwGj+NKMU3EG91GvBFGdUae4ppkCJRxMge5k+5zr74uS+jmvyV62X45rf+GTVnCQfzDFsGsazOgE9/7gsc9uctn88//cWC3+n+qO1PNl/cA+nMQSOUr6ooOBJ1bTB5HoMAkqOAk7X1LYBGzdZFIfPPHj1iX/2HB+ymq3YSnVJjJ4kcimfubkHBKxJkFRkrAYAefhDQiklSzGB0VKKLaWhg7J0H1J33WeBaR9KFUuJigWYgrv0ALn3lquG+WSwPxTFGfJEAmQneB7+Lax/BS7h7IiCge4lEG4UAJSaOebmN+A9gLLti+1ZXhP0Szr0MANQsxsYkzpFmQHO5bnRfHzt1ivgf1LEA1QmZuawj5ZDDALTMSyHcKxoP3/v4Svcef/AbVS7fW7FqIj89kALjzFciNfuY03TfCRwLVocFpGMa7rN+CIWmxnruM49zR3z1TzP/w67nMz+AHOEe8YQAsKo0lXv0Y+8EYbz48dF/POriPhQPlkeHyDDOtRjm44zUJIhqwHL+HY/keo73xw+ny2+eeMJWss6cqqAbi26WZRTaPv3ILhd/k5+3wpGAhBDat3/4QwpnMwDN0pgrEx2hp04rRR3KUafIE5HhU+q6UuzIxe6OxblJ8V6UmHMd9Hyv3gGS+4qP/u4El6t/trSUuJudEE0ee/Khh10PyEbUtX0o+eWuTEvPxs10xgF2hUUrcE6WA1itcGvPCAr1cO7pUgic7Kws9ggd/EyzXUu01yBuowhJoFk/JzsgxZConyqtYIxMOyBORGg91/y6665i/o52RK5KsFsYt7MQCNOMIe1ptIdQTdb6VQWQH6OIIig6hoiMIiatj76A546etRBcIN2o0ZshCkIhNf08gFt0mW3YuNLufBtdYX2A3syl/lLoMiamAQ/niesZRFBxjrEUjmJ6AAIinDlYa19+Gtn/gIJinc7X0jEAz9dC7NU4LycgPtXqO3F1DE8y7uZsy7oC+rEqnbs2PJQ5fIhYFZ6jqkUQw1sXPAmCX1Thih9KspVxmayXpy1x9RZbv6nYViaxP+ipMX9cEUNdY/br0i4b9vIgOMBX199it16WCzjeY32WQjcIEaM8MIFjtrYgFuLSx/ogj146U22l9Djkc40CIa/GR1CGJ/lYJHsqn5gkiLQ61yGj2LEeHDJyEr//72+zzgPD9F10uvirKPanfiwWiqFSZ5nEGepJykIYw27DOUJFTNXhWJvh/ZllYxJNJ4l62YYhWxWfGMz7pSL5DlwwDEHm/RzA027zYx81xvgUCZKCM08ESHpmBvu2Kde9Ew2x10reUwZRPHHcg1FEjY5y/VvYbw1CVqUSd5obm4Prucsq6ttx1hATG+uDwyHNPOPcazzfaKJlZokN05gIJcqubbDZuoliDIsutOdKa+2hCuJFl/lYDg6yKMbsWcakL2SGP4TlnifLrSSR6Ky8dDsLeDyGYiQrLgjCm6J0TCjBOEUiY8Nx2oVaKvOgb8C8eZI97AcQbLBudFO2Hcs8XklPXD3zbzFF2/f93e22sJtYquEWGwd55+UT+zRrZ4hMra7B/Un8Ukq6OgF13fxxhjQtktDsBYKZOydw7mjfG866Ey4QHOe1l7rDWM+ZSm2c9S4ulb0agqFZ9m41kJXN0wH2b6c5X7AdgJs1Upds+SJHDWHJ36x9SXlFxLLRR8TaO839FO/xpg8H0pbXJXd4dXkZkXDpFkbOUwPs38NV41bXgZCJbeRX/nyzJfL5UdacWebj+t5xO9yAA8mTYOM4zaoQegT7ztoqiKSP/+o+a/7X47hKIMO4t1YQdVVNtN0+isizEBiE+IexByY6F4fGZaj2H/zV027sNeN+uf8jb7M57xB77Ol9vJeIJPh5b9YbEdR/8cmP2WB7M64/LyvDlRYLYdfO3iyJPd4k5y7Fs8bTC3im9Iwtp0ckOogzF/PCaCfzJu6bbnWSQ04mF2TYtT+8x3a/42u2DLDcb4BzyQzPZ8bHdp1os1Ky0EYhkqI9PpYGuZMbjXhseZyFQYZojhhq4xjIdU1AMLMQmW7v/hYuvkQfq6WH5pprt9tY0xn21QM2zxw4hLssPGRwYU8AACAASURBVNKXEvAsXBMqPpdgS/shD104kLMSVbDnkXDFD7eERB5yWQl8kIs5hucnAqQVEY4ctBJ5rcbBvAcXnoQl3ex5grjvtcea5vzViANjhDVvB/N6S1uLcz7UsqeWc7KOdVWETB7nDYl65EKW2CoU1iqFez2c/ZDOZYpmTEhMJ4COTr0BInzZ+yiONYK9w0r2N/W4UgYUN8w6oHVnKYpYHSCpRM6JrGhDJOfD+/amK7e7f2uPK4GR1t16Hk/7aImdtB6vgkBRT9wU877ir+R27mEflw2Zkcraoj48PYZibHW9JKbR/k7nIpEdhUXFTgRw5MhRIjRxEbEf6+QxWtlXKpp0hLVFezJFeQXymrV+OZ5D8a+61CJALpIfi8Xj/E/rBeuShIhLH690gOhzEkS87Ai5SH6406piZvlb554Z5sq+rnGLj8kklu5unLTM3cQpqh9UeMDih757iUoBX7j434uP8ho+LhEgr+HivfF/9I1NAPz+r98b+/VfIkB+/yPg9/kbLhEglwiQ3z2+/tcRICXvWiJAcG3AREyyKfdn06iIFoG2Ij8COQy2oZbzoHwf4yQ4w8EviY2fomt6ORC6QjU2NipLk7Kll8OvLLDKjhf5IQA7nM8L0FTG/zJUNzEQIjMA1DEcFvtRqUWiHtIBYpByOoGhckNIzKKYFSlzLt+23W1M5QDJee9+u+2tN3EoGiFn+DyZr6hPAPtKUVVdd/VVKMsokM1Kt5YLFXb9ji0WG0LMEfnRHSjEVqi4FzBEsUjKkBZIUUyMgrKipVzqhXzxACAoKkObc/3+hoYm50QZBaSc16FaG1uUwCOERQ+MUZRe3+AIi8sp3pOauJvfFUNUlg6ACWywBYboYDHDdQgVLi2bMK9P8Qc6cE+hLI5B6a0eAe1RpXatB7AW8CziwAcAuBUAUypTxR+p9G6Gi6OegVNsrpVVfxlxHwlsjBXLtG/fXjbm5PNChGyiQFHXWZaTAfWxcHhXzqsK0BXbEYrbYB3FxYOo3c6dv0DOLKBNcztqzi22f++4bdy0BvVVP+dYYgVQmQe4rgJ1fkw754FID6l+dONoLDRwEBBwv2b1akeABEKOyD6dRK7uuXMVLst3kJ9RXrJcH4o4E5nji6NIfwtUcACYwHQOSfF6HahSRSr0cPBrp1C2q49iw65e+4sPltgjeynVhXjw9UIJzHhIo4Def2GaA6mK/QATGUvqbBHgHQ1gkgSBJTXmDGAX9YocwCHvOFyNcdhwJAOHCeXvqrvkxEvHXa56FODwGKDIw4/uxjGAWgxgT1FWieTXRwFOeFCGjapDgvgbxXVJ1Sb3hVSnUi8LRIkl/kjKZeXJ9ZFjLAeV3mcRFSImltwYeg4iF0SE6Of1taV+C2lClZ0sq7sirHSv6R5VdJZ+XkTIoksEwJzrp0gcgdxZHLhEAsheL+BURIpcRQIUdWjT9y46Kmbd4UuPtxhphcqbx9RzdR00kGjDRKHJ1a77Xwc9FXDKtSI1+hLpor81ZkVmKhIkHIeFv7pPuMatqJ3Vn6GDsCI5SnWwz8t3sXOLsVKLpIkv4IZe9yRjVySInGU6aCr3X69Fz/WVJegib/RnUdy22OOja6XHWOoA8YU4GwFQmgG8LDtX6cB6gVm6p72IwIpPjiGTelGRHAxAmgs5KreTwFMVavdCDnaCOOzYeY0jHj0Qlv/0L98j13stKn7udyS53RAlUdyj1YCaymbvc84NFIiQQSO4O7KWFxI300rEQw8OpxSeKVE+AAQMV8bhqGWi8AuHABABIqfBAXLcD5BZHsJ9EwLAr7Rlgd3qDpkArFJvk9x2J4mb0sdlnz/LwT+OeJBIInEWANvi+NvLjh44wAF4BkA+BXV8GvFMZ6ykpGQxxoznFsf4PPDiC3YZivlG5rNiYq8URXK+ogIl6zqekwc3xrA99cweu57oLAEVP//5L3C/nHSxFUPcTyuLVtmqdRts19PP2iO7dlv/83/6qu6P3Qf7LSmC+wYiIg6CNYjnqhLYYBA1/uJ6DtuLB48BdkDSASL9/b88ZsdPPS8vEYB3G0S6nz2N0n+esPx0XDhrSooYM8OuzNebe03gZpA/8YJErDTQczSM2lqE5dhwP+6EItwyKM918QF5R+gACed+krrSm3lhiriydsDaUSJxFKEVzNcGuFbzfG0I4Bt6lLm/FUcakVMibcl9j6fQPTMr1coppl5Bp0UkoH4YLo0BwFZ1P6nD5hjdDkOovHtGpyFA8lCl1hDrA7DAmA5FBRyGa6Ovt8uVln7nE4tk17v/tgwCJdb+7j3Ivl/x8Sdfu+CIDI1xRf34C4Tr7ba//xBo4cWPL/wEJx73jRyb+vPAu/8jIaJv+/K/NbkYv7aOVvvany/+zp8+3elA/yjm/Y2ryI6neHmW6yoV9zyRTbEBoJ6MafXe+LGOn2OuUbdECO9dddl5O3HspBtjOTgZc+kxuIBDYlal0lyTaFwyckVp3pfDL4C5pov1SfExcpKKFBeJKcJXc5ASy6+5EZfkxY8zZ9SBYxQxt7DubnF/+yh+iK9H8PhTgFseAOwnHnuczoZcK8Ad1I/Y4AxOrgLW+7LyUlTfEFBJ8S6S8Cxq38suv4Lf4gsoVQpxhLMN8qiocDnzpbLnO51anglCLD1jb4xothbWsyRIUaIXAeVFItahYL/3nrsAn+ZwOvTT50IZPARJA0C720PwPskpWpiXSWcPxPkIamWArQCiFbsg11v62FMR0ye1ei2kygyilIiEaPYcYfb3X9hofVOZlNMPW5DcR2or53vGGddBuJQ66AMQ2S5HjzrOQpgbhjrlgEXMwoUJ8OZaE28zOOVjJ2rpAUNBHpTC3m6AHjIIOIkAkiCr5nl+fR3jVrBc2f3swZj3ZUqobARXg3ca5L7MLfCxFdnJtjImncvhZ4nrdthDv3nQ/uKdl1nUDO4P3GbtXZP22AV2SnxPPeTYnTdsMM9MB7+HGEBfeos6JqwZgDc02MsyEr1s22bGCEBlaESSHS/voPQ82kXbpCRHImiZA2w/ZckrVtHZxLrLWnoKtbz6ay7HJZN0WZDVPEU8EK9Zexwv1uAmAOxJ3FAaD4ojG2VvGcn67uOIduYZ7u8RSDz1DbUxJ8fSjzGD6KaNvhiRKhKLKHauqXGRtIqOD6PLBKEPc/MQRIaK0VOIbmsGeN2ydYuTUjfiRkvDCaFOppW5WURn4maF5FZEaxvxe6WVLRBXZjcTITlA70l125A9dbTVOsAdb7slxTKD2HdClqT7eCwAZLt7eI4ybrpSZvshJIZYy4vtmROV9rPqadtc7LFC7rdI5qaD9K0M8BqruoglRLlfHEPbCHvYGSKyRhBpxIYs7jM6hng89kVBAbi7IWpjEGQs+LL2h3rhLI62y7lPmnA3zLIeH2dvGZAeZmvXrLJr/vwKm/1ZlY22Vpsv68iCdxDED3tfOiaa2geMJFeAaEiXgkjmMZyb7C9TITmn2V8PIhxhe0QJO/sxBk8Gxdmx7AnaG3CTAMxHxdKtRudJL+7eUMgTHwDuBda4z/+i1jq4n6HubHUGPVo4vQrRYLFNpBcnwqZ0RuC9gJ12ApLczGRrqT5DBNy4bS5ZCflQaU247EihtfUlRIwuhNh3DrZZUxcl6fmBtiWHuKSJfsvLSLcjJ8vspZoF62ROCUqNMx/GwrLliAC6Guz+H7zZWr53xsJxk3cAlE+yj4lURCV/fvrUUYtOjLac1OU4rg9DkNHn9MAd9vizp4jjrbZbroUUzM+ylu4xO3622k5VEUfHe11UiPAKcuCaq7Y7UUIUe8fq8/S8sK+MRkAUBrHVypkrEfJjHIIniH1kU8057mPcohDvc4M+RMkhyuD6xWUnmVdssF33/TvtR1d+zlal0p9DVKMXBMhkQJTtOV9rPznFoKMzJTcDIjsi0LbmhnNj42Qjzm0ZUZ+/+Hk9QgFDuBRtC0RlnWwbte/sgVjlehQVxdEVgzuWtaV/irMHe73wyEDEU/E4PqIBxZmrWWvV96E9ij9zuHOAXCRAAijH8pFyhTNSlMh8FnZFJisCsZL4p1VrVrt9XyrEeD0iDAkq9tCrVFS82u0LnyNO7LrrbnAipinODHGccxRJLBd8G+eAUPZLkexf1MMiUmHlyhW2nRhcuQNbiFiuOFtGp0o/IrptCKn8OU8OUbh+xPVneFgz83GQtUOkivyQ8K2H39PJY7/5LTc7YqGCPZD22lpjtR/Svnwr93sFc5picpuIuy3EeakzUAJ7v927n3Tnnnz2tRLpxHG2U4yz9oND3INyCJdwn+m16YzXyr5chKpK3xUNV8/jSdxQjCMmCyfisWPH3X798u3b6ahrd2ckdVrJbakoLO23RZzI2SkC42IH+eLfYkVeJkM4bzmH6/+LAFlaVJ2gaTH6yrWHSPzFa9J+Wx9yc8slOg0BMsec7+8TiUgi0f78Tz/JGX4EIjbuonjkFRsU1xkgAmRRkHWJAPkP27ff+selCKzXSJD97sv7hv/qJQLkDf8W/QE/wUsEyB87AfIHPDj/fz711zkCa/W9OxcWVGDMwXEW4mAcICgU94A+pw2QFNDxbC7bUeFI1TMACSBFs4B5WdyV2a/SSZEfs3yv1NuuV4Ddl5Q+U4B0IkHCIDwUldOBCyAT1Vw0B6BZMuoTiGgaALCJlnqIn1WJtggQFd+JhBhkYzcJaLIdVdUP7ubQ8ukLVk5p4LvvuQNApscKl2dzYK13nRflZ89w0CUH947bbJoSvAgOectT48kqH7csIh2aOJDEA1IK0K2uqnTxTcqSziXfvIWCwnhA3jGAPAEvPZTUKZt2HsVJP3E0Uq1Ps5lV8V4pRaohKM5yKIiv5hBXw4Y1OTnRqcbXlqywZ3Y9ikqzi4NpCHEcBbhlKMZUrj2H5lBK5kWECDDW9ZAiXhmyUhwp6zY5GdcANmrlwura+bJB1oZenRKKKxL4qbgOKYGGOXEOQ1Cd4fnEArJce8MNrhz96Wee5pAh+36ebVi32s6jgovg+o7zegXmK45Jrp0XDrzIQX6UaIfrucbzqGFrAc/HiGvpso98eJW9+CIRWYW5/LsBBVI6CtN2C+QaBPOclgqypfjROBkCdG/CJXSWTN9VRImsAviqoY9FJZcCWWMB9ZWRLIBeB3G5e9wfroFgqyDFJPC9swKseQ2DRKH08XoVk5KNEl/Fin4cKs4RCSDVVwtq10iAkA+9K8t+BQkiAiQV900kmc5xYZQREvMwwWNI9RsBcNiB7T2ZQ7LUiVMAPF68j8EAUt6celSaPOEyhHlfQNUEpIu0CeJ96AdgEojZDwh+6vR5m/bmOQJMDxCPMsUh/zIOWgkQcJNE4PQDqq7gIKT3TD0Xcjno4CpAW6DfHPbxIADX4RFKuCEfFC+lD5EQIj36OfToIwRATqCfrpMOXrp+ioXSfRFOXJoOkHJ2iMzQhw6Pcli4AwbPW//WYyvqSn/r3+rPERmicnl1ciz1e8gFonGljZc+r3/rsCWyQe+VfnapI0TlpUND9NZgu1+O4q4V0MgfAsQf8EzqdCncJ7jX5djQdVxQ4SLziX7OjREeS6XA07zvIkEUC9CAilKl6VOAb44AgeST20mH5wiVpQIc9fX1OFJEr9GfG1wHMheXpdOpjnMXyQ/9rSgg3b96TKl49dx1HfU1kW1yD41DOD67Zz9dAzG2hmxpvV+tFONGRKKgT0/gsdVvM0QsSixwqJdTBKuYvAegMwTSUWWXAn3DUQz3AaAdOPySZecRqwdY7wf4m6DiXJwt3cwbTfTyeHgPFVE3DUg5SZloC+SYD4RLQQERd021RNukEidDDxKEbDTukfVr11NsXQmwE2gdPMa/QTRM89zjKcIOIoIwlHuFRB3mIgA6OfY4W04p25kD6skvrra7fjwIkdtO/niMZRJHF8F4egqVvsjYbVs2cl9W8d612OZNmwHscHgACKsfQF0ROqquQ42pAuEArp/myeWUuK4BpBBx+c1/+jZRhPl22223k219hjnkICAyRbiUlz62+ynbSXF8AkTEV/7uH6xn33tflQAZXVhNnOFey0+FxKafJ4zXE8k1WOBFzfFHKuMermskIMKPHnzUfvbwYXtm7yMc6lVYPgmQHmX7Hn+cA7m35eHuS4fg6R9Q7MsEqlSAF7o2hlD+DvVCPBKfExhD1JCI87oLtpbC3pSEGBdTM8d8OQ6JLhB72qkY1QOygFOOmCcA71BAUoGtja04qXAhBAZHAdRH2IGjpZAXgJX83BSAS/dAl+WtzHFjaCXRi5MQJjk4roZQeF6oOGercBt4e/vb7ucOougGDKHw+iVA+bWbtkKMnCB6KZP7OhYguwaSswPwqdCtRV//YJ67vz/2XXWKEKMIyKSIim986LfJDH3fp7+HWpX1fAEgfp77MAwQdQjVtaI7sgG8FGsZSUTZcfo6whjTAo+KKfE+e/4s92WYPH72ibty7ekj9D0BHq3MyYZIyEagAFECgDKOcj0U0slHAAdk4wXA5iHm1AuA8B7mqNCAUEdG9jJPDeAaSwIMLiwuRGVM3A33eBRAu7pwlMMuYYH2FBI6aO3zUa8Nt7bmOa13eq2rNvjanl3tkDRyTZHDTgRhPOP7ANFaKowXvhYLghcCoNWmCE3GkNaTh7l3/Jjn33zHnTYDOdna3uNU+9/7/rfd2LnpLTe6AutniXO79e23Q1x3o7Yuc+BRfHy0rduyzkb72iEJ+yyRNXQKt0UPrzES4qOF+KYBQFt8nW6v8sKBFwDQ5u2Bz/4F68mIdXLvz0HAJROvdObUGZyWqL97kWxDTGahts/LpKCeaE4GC8ASAD3Fss1903YCkHyO8UU9Bcr/XkvNzbDMZWn2iQ/lWOsIBfK0IvgwJwVC3AeIBAF97iXK6Tzuj0hIZYkTxlhjpiEuDIFGemwg+f7MEyCvPgs4hiDxS1u67XQzzpRwfucAEVfOccuayNwZDgircctyz74rFTIX0B7iA66PSD6ECsSAFqxGsAFxsWPFOojkeDvdP2ef+sw/28+/fqPlxePkeGGv1bWO2e4WHFLBcXRVmN20Yy39ME+ynykiiq7PBsmR1/4pFtFCfm6UvfnG7Xby+FHnRomMWWbZuUX2o58+6Bx51167idjClywjfxWEL10DvPcixr0Z4/nXxdkjf7fX3vLmG5z7Ix5ybVKOi6YGom96XUG3nF0Su8xwb4sgkgNEXUuwmAD1Kc6pEwqYHsR47OUxFM8qh/A8v6OhnghXtAs+vO4+YsqmIZK6iRgSLJgKiX2eWJ3NWwtZq8P43hrnJhvBbXIjcTn+3Ed1leeIfmUfwBq/52i59XEd33V5pnlPeln7pJ89eqTanm+AFHkbbqU0Omxqmyyb9z6ZXrapeQQU3A9DflN2rgYXbmgG/R/t9qOqadtSEm7bIBn82aM+earSqK6wYRwSBXkei6drr7N5zlJXEePIYJ4ebGOMEt3Kk47G3RPmt2DrC5ZRgD3M3n/OzuO+C2ZPcs+td1ow89OhF16wM9VnsQQE2ud+fL+NPlpNlNq0DV4ox7UEsUwHXv8wazN/NEc34oCsYMnavAUnKGyH3CUCW+X6GKHkXOlxmnvaIeS4de26nQDAxBLVl9OzEOENwYNLhk4hReL6KvqTNe7Ljzc5AgTuxLauiGJtoKcrlk4x7qlBSDSteaMQKlmpRO9lJdvm9atxPZfbuVOUfGcT/co+MBrH74XKZojpeKvqxQFyBhEDt8XO4kiL4xr4MTetXV1iJ8rP2+FzkxaRG0ocF3cYz9fjCbRCQP776P6YfgQBFWKrWc4jCwhGujkPhcYQ9cW97xcWZ7VnGxEHdNs1N/jZctT/Z6qHOZc02rtuWUcMG87iznH75RMv2iDXPyohwu3NQ7gnr0A0NYcDspV9wEqcJPOciepw9/bjUE9EaBVBfGMve1hFqfrS5+I322sd9OilRy2zXzxYY/lriChmPuwnE+vOX/2JfW/b56wY50amTwgEiJ/1zQVbHXPLXz3eSNQnY4pt4sbcRCuJRsCFm4Ljjq3dsta++aOTrkQ9l+Vk3dpV7GMi7G++/Ly1Mg5TYxG8xPnSPZhsYzhl/DnXBOOUDQpBDBYV4HoR54gbG+UMlsrcGiZhDvtdiVgk+PHlbLlYgo57jCw9kQI1xBVf9ZY324t7nuE8k2jL1m60ftyZbQD82htqj6XSbbnGFUeZhatQsVcT2q/jumzm+/oUV8fX/Pn+egiBQs4cZeVn3X7v6qvfZAl0A54tK4W0KHf7xlUIVUI90RAXF+w8a4T2Ze1cZ3V/qEvvHGeuaM6Ahw4fpV+M2GUIDO2hjx4/Zju273Ru/fOVrMucBd6EA/Us502tQ+E4vBQ1Kfe7uoR0Fn78N4/ZrbfcyprEXMT54jDkmNzBVZyR5ApOw1WykrOhrtMpCPdF0oiAM9Z2OUIacQG18hoVQ6ruLpElEggkcX0ncW024rBaiUhL3TIyVwyyHoRCgLizi8O5RHxA9AovcESI/kB+sCi/kgDRe3L+B1tfBh8K3nPYPf+lc4n+XhJhaT/hzb7Vh/XU3weRjheCSJaz99/3Ubo9cQBBtsq1tBR35R7EOTaWCBDRKq8R4L7kAHn5vfpj/I83NgHw+7/ib+zXf8kB8vsfAb/P33CJALlEgPw+x9d/x2O/zgTImosEyJyy+sEycExbICp25VKJyAhAAhhPvmoPgPuEIno4oATi1kgDrFTZqEB1P4H5HCzn1ZshW7sKfvlaCEC7wNBJgHyp+QVADg6izAWkDeRQp+LqZOIigiEFAvl9KjjW92uz103slFTFowALE4Cay8jD3fXxNFv7MZXe1tl9995J3nMvj4OqCOWqiszLTp90ueAqSFeB6/vuvt0qTxy2K9aX2Nwo6iFACUXkRLLJPfjcPlT+BQAblL2ilBeQL+W7NqwCrqXAUQ+JB3BI4IZU8iPETAyNEBXBwXmYTe0YrzeBDWk5ufIpRIUUUpSYQkb6S4eep1eCXF5UrVJ/Kv9Yyp4IQDJv3AnTHBQE0iqzVd0hveo64doI/JGLQ2C4Np0iQKqqq4i+WM9zotCc56SuihUrCwGLBuwMJ07FsXTKGQFQfxmdFdlYpRUp8syzT7m4p7vvuN2pKhWBJRAgnc20LOLBHMiP4gCpptz6qmuvR0VFNwLlkKWnzwFUj9rHP7rajp+kM4EiTo+H/gfiMMaJd4iRQldRXuppuOgE0RZXfSCKLjuF0mnTRopecSRUcZAToKg+i1AAYAGI0wCNUlWKWFLZqA4xylIODoUk4novkkxcIxScUlmCGbuemWjA2yJs4RW85nZAyWpIkDmIiE99qNB++Rzuj6lRi+HAuyovDRBnxgEPFRyGQgHCAjjZeQCrZZ2f5Pt0LgvDFYLVxEYAtX04NASqg4Kxq6gtAf8aFzpE9HHoCeVgEgqR0UJ2dCNKPgGencSjVNVU2aatGy0J4isyVgiJFHAhADZhTvEvl4be+2juH+X8DkKaRJP/PoEiU44NOTVECsiRIaJDHyImpDATwK9+DDln9D1yeohkCEZNLmBQDpPVuGwayZMWoaeNk0rVRZyIyFBxumzzIqqkYMsnmkbPRySCHlfjWb9DLhH9jNRt+pyehwiRpcfUc9L36XlFqb+EfowGIjJKyPKXalaxKrpHRBJK6aaoER9l2gEL6gA8DtmkThOVFosc8QdcGeW+VryIuoQmeQ9EVowB5Oka+fNahrh2cnxIXcfU4iJ9NK9oLHlwpy31eiwWoOvPoitEn58BhNUBTO6PJQJEbhEXr8XcEsD7047i+tjRU7Zhw2UozkMc8VJPdNwQ78+27ZtxAqibZMD1aijDf57nKUeA3q9xxq/msn7Ki2MTU22GCKCDPFY4HT6ldB5MMmDT6cLoU68MRI86ZRYYT+rtGWb+6KWIc5ZxFUHZ7trVhRShHsYpkGWXb1hnPQCmKo7NSMvAhdTgHCCl56vs0aefsWTysKOJz/Cb9+O9CQbzRFnLtfbjPpa7ZorDrcbuKZwgb/tuD6AKwCfkh5eAPA75NdyLV+/cATDMOCIqqPzsWZwgGQ6USgZEmyK6bQzCUEXN119ztSNANLc3Qprt2H6FZaB05jJAAHTaZz77OfvmN7/lHHoHDh62vOWoH3muD/7iV+51vxUg+YFb7VXJj0MdqZQzt1hrFb0NAIkzXP8CQPYQDv1zzAuzs17Eo9BL5EsJPLFzX/jK163sfIu9693vtJ07irknZ62tEScO72HF2TocEJDSAO1DuHgCg9VPBcEJYdRcS/H5EC0fgDcBMcGoRltwDDSjds2znKwUQGGuHU6jAMgXZXXMcoj3kgMEkK2T8mYRIOraCALs6O4lggMJchiZ14PD83biTI0FkwfkgwujpqURchSHQ2QQ73cYa2Qcrp4BWwuJMYL6vIK58bodO6yVMnfl0HzvwYcodZ4B4C4gv77DuSFyKMyVYrYKNbAcV5dffhn3Yz9jtstlojc1t7rIuWVEl3UAkCjCrB2wRmuu7i+RHZpj04nC0j0XCJg9BagmcLYXgEbfs241rkCcG/68Z2WA/QHMb32QIzfcdIPt2b8Xx4ti+KLsk3fn2S+e7iDuhRgv5qC8nFSmTO4LiJ6QEcDHhjYLjSeLhgz8csjuYcVvkHXfDIHu6+XvstB7GGvrL99sj+7d7fqc1hcUMB4VRZXuXB/DzFUi4b2ZmxddgP6uB0SFryq1zaP3a3nRrLXWhLnYv0SATBXdVqGwzyZPvbqywoE6G9evY8zT0MK6qjJmf94jxXYeOnAIgq/YkT3xCcmO/Dx+8qTLpvdl37Fh8wb71cMPWzKkZRr3XS+vRS6KYrqxMjMYk3QDBQezhwEoXoAgC+X6VZ7CZUVHRy8xM10Ug6ujhhnCvv3dXZCBZh/9yPshD1nfmVeHVZCr7pkTp4lJyrU6elMScDWmxocC+qdaXfkJ506Q83KWqKiXKlrsJkeZsAAAIABJREFUVDXujYQMC2WtburFeYKCPDgiwP7moyutrM7bkhhfYQL+IECmWff9ePyjLxxyvyuRe15gaRBz8DAkaCR7LF+edzARjZOUki+gDF8IwG2y4G/1RF5VD05ZefMIzl+6EIi4SkSlH64oNp5/+bkhQDZ/4sQCrLJuxDKycTOExxNNmUEU06QNtNfbTeu3EYnjaw8eqaTb5pR97f6ttjoRh9WZE1ZaNWpPdfngNJmzf/zMfdbVdA7n3EkcOCr57WLv0eYI49bOEfvIx97GY/vTnUOxNG6phNh0y19eZAeIgBkCpN5A5w/d7syhhNBBQIhYX31rqlszxysCcGsedUBkBHubaPaCo5D0EczTM4yFEebtUcav1NADkGA+3Nvag07iwJ1kTo5ibMyyx0Pgj0sG1TPrRRBr1yDCnAHmzpbGKeZKSDl/j9X2IdBhDm7BuSHuL5eOiKqaRhy3UYyhBDevKCktDfJsPS6EUYQwZ4m8i8Xl5odbo6yly/qazN5RRAceBGg3zofSvlH7Zdkoghqzu7fl2+T5SstVETyF4TCkdFEM2yjRTlWNOLnG6Q2b8LEfnB4EFPayWwtQmUNy7SmvsyMQIKFUbUUSc5SuOQ1XBptJSp9xVFFM3wdZgAnCjeto5qkNELWTkHv+7O0qiIn1AOinxmZYUX6RtbO2P3t4j33qoQ9Z15FOi2Y/4QMROsvr6YYk7BtQBBgRa/RMTHBwqGdeovsZkJl7mLNEOi6YdkBa7bMC5NRgna+uIz40MxDifNK2rg20tfTajBKn1UW0ZOso61pYLHsDOg0AgJsYA90+4fbgWcRBEBER3pO2c0uheaaJIeVrjbhnkuNCLDts2orTI4j4CnaCkIqmfjtTVgNJC7Cfi3PBe5q+Px4zJMKauW5PV/QZXLklAOCXqKwd8lX7nwnmjdLaLouFHOhj/qyqHySqlxi2ZB/72r6/sZ4flNpAcx19SBF2FkV+KCBwN67pTsD4zOUQHkcrWFNH7PZ7KWpnT3C2jrhR5t3C1BnLTIslenHQqsiQ62DPy61u2y4vQmhQxPqTytrQY0c5M+TQbxHPHiua/dIQc3UTIgrFUg0Qq7QBZ+WLe5+x4jw6xXAwJHuW2e4niKrLTeMNj7C9rOcsvbY6y2xllJdl09EUsADxMrRgw8TrffqRMhtjywtfYW/ftszCWceCma+7ccT6xKXZvsp6o1fduIx2//uusNG2Ztdb9eBjXGc65EnCMn8cr6OK+OT+8oT5s8byqykFj0uI5DyBexuCTH2EOjepM0yo+yzEiDeRk0pk1f5smPOf9lva2x2H7Nxy9ZU2hvuin/Unkteh90I9Vb4QJToT1TEXByMOK8ZxOsS9WkXU5Ryihl72m52ICmY4R8QkJLIHO2b5kBVBnDP2Q4rnQYpfccU2FwOsPqxoHGPZWdnMtaw59COpfF3xiwPcW77svzdQLq4YrBm5JAWyMx6qKCJXXKxisCRYO0GfWEJyliNIUlOTcTcWQWy86NwmzUTe9TFXbN68ybpwepWfKbO34iCR+E3nvKfZw+lsM8u4Ub+JiJ4bbyTFgM9JJKDzpn6n9oZyP2rjO8hzU3SWIqcVd6V4MfXyKFJyWKIyBIbqQ1kUlSGAkWtDsVUXCRCRH4sEyCIZ4v0y+fHvIEIl5Ef+ew65eXQpsEr7ZQmpFrv4JESA5Ff/HnOij+xrTHz99Mb4eXFmC0oyT0CM3fWO+7jHwQ4UFeoe6eIjOsJCtIe8mZcIkFeDiC45QF4jQfZqF/gN/vVLBMgb/A36g356lwiQP3YC5LVGWL2x5x/dfK8zAbL2np0LApmXCJAF4lgQYqGqUd8AVm82Xv5sxkYAXWYUu8JmNgQwRZ8XQEZivVPNKUJIUVjqhEggdmWAw5KWMpWfqw/ES6VzHIYmAJV6OUzJ7aGoqlB+X1Z6ssutD8KV4KMIFDaMymdV8d0cmy1ZkidRfZ379jaLuWU3gNzlEDItZJJTMhnE4Qq1W3HhChS8Q3b2TCn52kW266Ff2p1vvdFWkH9dkrvCFsaJmgJY0UZRz7ORiKnlOD/Oo7qVciaNTW47lnP1KwjI12bUA3gehApJ2eB1ZOGPcdAMCUHljltimE3hIArWcQCnQDK6N21ey3sDcIaaq48YEX92odEAwwKZlOk/Rg58FuCezVE2rEgqPia1EabATyWbKswT+OODElZq+eUrlgPGedvJl9jY04UhBXybsr6JbZBSSI6PMtwQoyoU52ePk9sfjgL/5rfd4iKkfvObR12Myt133s71nCQb/IyLhliZu4yDHXFjgLs1gL4Hyarfevl2yyWaZ4gD3RmiSw4dPOKAsn/5xlvc82xsQY063ONKcQs5EEgBJ5WS2xxzDbThXoxyorOAg3MKLpYZSAyXi8u11tcXnRA4Txg/Al11yBjkINJBxMwgClY/AEYP6lVvroGAXR+B+mJK+F4XHwRpJMXTHK9/gQPQudpGa+Rnv/jxdfazvSr2m+awzQEcAiRgYYKSUTJ3OYikpBMhhposPCZxkVDh+0SABHO4GuEANQABFcn7rzxxLpQj/pRDNgkJVwpguQCgvgIQTgr33s4BKwOcCo2Kpyuk3v1JQ70fj7soHGIjiYx8OZ/0Hk7zWK4TA3DWn9/v4qkY73KgtHK4XIqvEtkgwkMTz5IrRESGyEeREnJiLBaBA3BKvcqBexEcHCcqoAjVfrP7WREdIs4E0osMEAmix1V0VQtqf/28/r3UE6JCSf1bH9EcqET+6Xv0eR2sRKDo9+prDiDgfZ7F8ZKUFAOxVeHATQGUyjjWQdULkENj2GUI6+DLYVilmAOQZuHksQuYdbQIqvoJHXDVJaSOH0XicJ8NQ7qNAujJKaPXRqAVpA+RSFwvPZZ6U/R81G/zctyV2ysvOkCWCBARnItFkIsl6G7K5Oty2fgSazUO1KfiyDEA3NUl63E+9KHEDHWulH6cJitXLHPZ/z4oFzX8dGRT95GilKa4jxpaaiB/VnFwHkOBavbEU3vJdEadj0Taj0LaIyi9Y+nz0X05pWgkiFJlxCcB2rYADOMdABzgUExMyFoAkGpKvJPjo2x9cQF548RLKBYPMGkKklVxWo8+9ax1MT9sJOIuhYx033k6ZChmr2X+qiNT3pt51KPsCuZOHd5PfqnENn2u3Lnz8pflUPSdhfr8FCBKtxUT9eBRvwrX49DBAwCMee6eVKG0/lZ5bzsxgZk4pdLIr+8gm7scBeV61JEiSVJwdnSgYD989CX75S9/ZZ+FCKkiCmxlYYmdxUHXiSvr5JmztoIIi4cfWPmqBMgH/vmUbSnMs1hI1svJ+79whjgtYhNDReQNQFbj1mmgsN4bRW4MQHvZuRr7y0991b72tc9bUUE8qmoyp0f6rZ7OoqH+adxLGfRlhAPKjVtIOGNwjvx4wOn6Cx1MzR7mAco759TLwv2i6DBcW1p7wsgLn4YA8od0Ewk6h8rUh3l7CjV/N8X341xvlaDjTeNeG3POJfTBVkMZcd8gjoZZotZAg4Yh/YdnhumI6rOMrHjAD4Bkf5VFJ9kYJAaCWVsB0D6rxx2dpRj8qJ0432Bh9DAMsrYEcx+sZB3rIRKyGTVsEkB5CnOKAI4GiE5FdCjqQmjSquIS587JRXHq3DqAnB1EaSh2Tv8djWRdcVohKFPlKPMHlR1j/tPYWluyxgEjXai2pyBCRKwKCLrltlutlt+7a9fjzHce++bHtxG3AzktewVzwIZ1xbzHtQBnUxYz729zgLk+HiJ26K0a4fFqAUbLahvsnvvez700BDl2CHdkvQVHh9knvvhpe+jXv7DNgFRzzBsJAPUTrBGV9FYpIm6SeUPOP+Wt9zAXae7UPqCI749P62OeTiCysha1MPn23MtyhQ0A/mg+mGDcFjBGJ1HISpQRqjgU1tUL1Rdc4XYhgoF2/p2Rke3y31VeW15RZldffzWADo4srls5LspoAGBthpJwBMgVpXW9s/ECEZhVtn4dEWAQCuHqjuA1+vp5iAuDPAcU72SM+DD3HUEpfL6yH7dCgSvgTYdc7gXAYhNDHE6d62JoHySaEHIqIdrfslOicFU2u8L0GuK0eofoRCLbv57ujPyN26wFQiOXOaJ7pNcmGLf/8PnLANvpOMDFFMTzUEZcLyCdAkifeOwJtx4oGz4TgDFGkYMdECByywFEz7EWzrO+B4YC9gPgtwJaN+Jm+M2xNkB9zGbglUyBOCeD6etAiAKA7oOUuJfeneSsKAiufrv55s02gRurYCVZ+l5tAJfNVpJA+fOEn+2pHcTNUWV/+5GrLXqCuNTuNnvxxLDtG/GzI5Uz9p0v3UWM6nmbYfoZJEYsNjzBThw/DdiN8AB1+DvecxcK7DII2mArWZ5vnazv6jPZsHmLJRAlV93aaCcg65ZBPNUy3u763DXWfhAAE6FJMHuZbtxSmsMicTqF89qbiVuLAkhWyfaUXInsI2Kj4wBDOxxZP8O8PMfaM87ebpo5N4kS5CmunT9raSjrYAjzqRfzYj/9AQO8v2kpsbifF+xsO+5A72Deh17nAFm3MZfx2osqXI7MCFdoHQEYfMWmdZDVk9bD825lrk6M8RC9NGJDiuXsnLa3ZNBHhXuodgiSNyTOfnCy3XWzfPgtmRbaTqQOa0sixIz5R9p57tlxiNumDjqqphASRaXbvxw9r/Q5e+8m4i0RD5SBXp9sG7Z+HoP6C8tnTvUHiK8ZQJAkYigQQB4wOj6H/jKil+YhnuOYm4IgSZOziK5hDYrPWGZlJy5AIMUjOMqzQuL2qg90m89kj2XTrzEDQCxySBGpnfy+KSKWmAB4XH9rZi5hKLL3g4ThPV5OLNOE3KNc5yTc0jOQyK0S+iCSOAv5NYi76LptobYGwlpOqo6JABucXMClRsSm3JsR0ZA6DfZ04wzkcpAtTwoidgrHDCRCG1UkIuw2Zfra+69ItaTZFksJnrWaZmblwlX2/Ilq4m/HrSTd7K0biLEE/K1on7QHn+00nxR+VqY17vPCfIhpxmJpeT0Rk0SS8t55I6JpakegxNbhLdfj3kbxfvs/3mIv/fWjVpKTyRwAAc1+apjOFaQ8dqCe+Z+5700A36WnT+CiJ8YQcrOxN4StJLGaAd2IoALtueOTtm47cx+EX6mcgCUFzOErGZM4B5HRd7U3WicEujq79jy5y+647TZrYW7EauPiVzVOA71nrBkXEA9PVwuCnJYJyBpfSy0ptqdY49mK2XK6eVZBgqVCdEYGxVgjNrK+8ER7jO68w1x3qjvs2sJIy2FtDJ7HdTcTagcaKIX3RdQxM2QxPOfrV/va9kyIFsRBjT3z9lLdnLUwHmsxG/hBesgpEseTSKEAPS6RsyDzURT7Xw/jTKS29jciIkR4A/lz7lsUxGjvmcNeSeKdNvYWmZnpbn3qZG4SuJ7KfT4MOX6uvIK5mnFBD0wgPVnFEPbVkIJ6fe39tEkhohGJIDd+K+6YLOaLChwdc8yJq+m7O3T0iOst2r5ju9XiNEEeQw9iAuIZiKV+IsTYg54qpXyc5xeIsEhOWg+xY0nMmzoLy5kuB4bOgfPs4bIgThT3nJm9HHK/3wlZBiD2R4g7vpE15NTJY8wvrO3M+QUr8+3HdF0p9jidx0ug20yRwBXsj7RGDHPTquS9mrVpBS5q9ULlENEoR4vW9mHOPrp+eg5ygwRzNpGYR2SIxAITrJFBinhkPfawr1avoa6rzrRyhMq98XIElrbB2gu/kgDh/V1ygFR+H/LjvYvkh/vQOQ7iQ4+n85zOB0sdgzpj+DNvhEcGu3Necx0iocEF+uWKEByO21e+8A/Ms8TSylX3MpUixfglAuTfL/Cr/9clAuQSAfLqo+R/6jsuOUD+p6786/N7LxEglwiQ3z2S/tcRIKvkAJEiH5ADwa0D0kYA6LW5EoiqTNNxNmZyeKgXZJrNbAgRGb4A4EMQE8EA2yH8GXUqf2JiUMFkkqnbTia3Igoy+G91BggQ99f3ASZ1oVpMgiRR9v0IG8k8FKZ9PUTKoN7TBkwgqorAxwBKVJKt7NcmLM6ND95k9/5o1g69+LyLLxnBAZKVjmMCsCYCuZZKbIMANIJQLx56bo8tB9zawkEjANDbH/t4DqodlQ3TLrDYNcDvEvkgMFY9DQkoiaQcVbeFB7WNBoNAGAG9zbyeYGzhXl4iD8Lt+UMH3XWYB9TesGU9YC/SqnkOezgB2gB9+lHsxgCUReKsCOHEUEMZYjql2eD6DnBUPIjyzdvaUCe7vhFKFHV9AHOaACx2XLmDDXsIvRlnAR8THIhcSYdGDIdJ5ZXvvPoaMmWH7TwZx36ojw8ASg6yYb773nexWR5xj6GDRQ6HNjk+Ks9XWBxAaQ4RSHqfAnCHdAK07dm7x9ZSfLxp02UAhl6osk6hmqp0ilmB3ps3rbc1xUjD+Oju4nQ1joKSw4XU+FLsTimyiHEi4krX049x4a84DT7fSHeKrqUs7TGAUtGAk4iyXXb7NGhePyBnW7vUhICdkAQhik5BBTYoYk1qYJRZ4TgWugEYTlNcG8iGPBGCKkERYCjDq1GD/c0HV9p3fjMI8DBLPARZ5KhIk6NCAa5qKCHFfcMBRxnBUxx6BESHCugFFJljPPdzwJlANpcFUBUBIIf80MXgaOMvQq8Xq/tLR47YLTe/zbroaomJS3EgBoEhduTYEdejkoZqLwG1YxflrRHEuW3YRLY3YKeK3HWI8CMiSoC/PlI58HFCsKP8rDa6cmXI6aOuDV0nuTNEYCiGStFVIjWWujhchBMHPI0bERoiO/T9+rwKzeXkEFmin1vq4hCZIQeJPhoAYRSD1YGTS6SIYq7kQmkC1NDz0Nf1mCpl3HHjjdbL5/X+61qIHNHX1McRQ3zGBVwCybwHyhyWm0MEobpp5CwR0SDluaKrBML2c39Lfe7K0HksOW4mUEGqo0N/FFGmImeRH0GSFCqaBCB/irlDi1UopYsCcMe5b/u5rikA5K7rQ1nFF/fKSwSIiA85S2Y4oMlNsvg9Uh/iLmM8BQBMdQ6TT4/CM8JDp0YQjhKUoS24iUToCiBWrI4IkDDGiXoAVIgdwv01iCNBcSsBob4cRJFaivSBjKprarPMnOV2iL4DOcMyluVDIBNh0Nbp3BCifZT9nEdesxxWYwATYSgpq3GNraOEe5iIG81XKcQ1pPLaiiH5XkJh2kRG9tETJ62N+KNI5qVYxsSVO64yj3cgRFyvHT5+wk6i+pzheodzT/iofJ6Dp4jrI5/Nt5JPvMTc47H1xHs8t/dZN8du5j4f5L08+MKLvK5pK6HnY4zXkp2VYQ3Eb6UQRaGydM0Tsbx3+ls/28JYeO977nOl5wOAbadLz9r3v/8DHDSbGHcZlkUh7ATEpOJqzvzy7W68/Xj/R3/nSnvvjq/br8+FWRRK5BUpjJ2OJlTKuGuYHOSCm2SMqHxced0ewLAxgIPZeR/7+te/4wjdb/zjZ0jXGHWZ8fPMn23NcjcQGUd8o4rsQ8JwAkKC+soB0tBNJ4DHKfVr2uqsCOdNBlFZRw6+CDASSycVBcYQIOqfUuyXiDN1sMxAdPcB+Ip8F44wCQEcQAyLSPL/h73zANP7Kq/8O7333qtGmlEb9V6s4t5Ns3HApi/FhEASdkPYJWRpwSEJhJLQccA2cbdsyZKsbtUZzYyk6b333uv+zh0NS/KwYGy0XvbR+PEjaeab7/uX+7/3vee85xwwU3IfWrGNSbTK+jbzJYh4KcTYv7/wFEB2p+WvJvwb5Vx0OG3EHG8XFmu7Nm6wKMBV4GVr64dgLa+zAycugCihkgMcT0pLh4heDDhSBiHYa1u3bGJe4HmlW7amphYFmmytGCvMa7LaaIJs9qOpQH7jWkuU8SOiMETrKHOscqD8ID7SyXyZ5BjmIHeasDxbhrWHD2O38EIRaop0uvErnQrj7rffh4d9GzkZF93nf+PTW+2Xh3pcLsum1au43qg8Z7FewjfeDyWT1xxoGsBvPWqlKOaDAtRKw8zrKZk5zA9pgOf99tTzz2BXM2J33v82F4SbDLkVqTmZ9UyWfJeUMYMN3SAgdRXZM85mhblZc4LUoKs3+ltPS5Rbs9VcISBbasiVeLA/+YN/cfkEsvaIhagN4hlXfoyyD3pQkIoAWbOacHaIbHmpK8ulBwJEll1JqUmoJTNt/+EDLoskDcBNQeZajx9678NuPZtingiANP385z5rX/rq/2R9IP8Fdek05KcXgOG5c8USEUK6zNoS1HblqGAOHb8AKZ5ICG4+ass4a6utsATmxmaI1pcPnbDFK9ZbZLQyEDwBxQPo+FZA9pCdPV8KMNxEHgfnkplnQ8whkaiufKltErPS7GePP2bPPvYgoP0irJMg5aiJ/FlDOgESlVvzo5/82O686y7GToWtRmUToQYCOsc9WJuZeGyCa+sHQKZ1bwrKZAzGYwgLt+89iyoDJ8ZZQPMhge569gS8UbMlgqT3dbcSOExuQ7bZzt07yA2DsCUrKSp6xuLCQduxAPQlNLp6JMAee+yknX32vdZedNiiIPn2n2i1wtlAK4U02LMmzbZvXW1BKCOOv3bC1nF9ZrhXP//ZM/Y//uavCAJHpQb5NkHzQi6NIgHIPa4UlkA8ZFg31/1Cban1UBdsWrvZbvsE/vvPtbl5Xfkxej4UMB7D+jvDmpwHCNnLfZLtUjf1qCzBBBCGU9OoGaUMsmuAeTCQmmOO8dpBE4SI4j4FnKvzmTHmCWEfLXIYK9Vp5oZwKbwasWzC8mXKl+w1/KaU5XDD7iWu7jl9kpoJEeeyvGwaT9oARvfwe2Q0NNdYzWWadQClO2jynuR+juCXf3sytog8P2eaeiFAYuz7pzvIhzF7cGeYpTOvLVdGB3XTLFkbxbVY+sVT06AUCfPg+clcYf905KRdrJ2xh3ZlOAWIVCl1kH3FTYM0zwBA04gzNjJpiGsgjyPNY4Jnh9ozGGUXOKYFjvdaONcnKyGQfBmsbACiJ1HaTU9CADCfpdEQ9MCje6zlFI1Mg6yPnc0WKHUpz/swYexdqIl6IPOmPZQXiIoHa7nCi1O2di3vwxyUiA2ZPw98bRl1RgQKb2rsBPLUjpRcsSSaaJ7/Zb2R22333bSYdXYSHiXWLpXVOPC0mrl8mlq7AwXIzwsIjue7YOwoJSEoIZzrm8nG4Rw2ZpGL866VNn75hBFVYgdP8Lq1hEt3ovpg7umsHrWP3EIukqxH4/Ls314+y3lCJPVghUidIMC3HyIH/oXaxGzxahpwwskE85y23KxUqyg5R1ZPkr33Ox+whm+dgGAlu42x4MGY82c9OHOx0zq4hv3ct+CAKIulhjx06pIhsLLQ6GSeSz9LDOpBne6P5WG77bx9I0SxJ0Q3dq/sfXy8Ju2GHWuZq1qc4uYCKqZ77rrFzpw8SV06Ts4h83EdCkPIgUHubTWkbQrqjmDIeP/ZKJqXWq0bS00/rPWm/Sax0eq0CM6JR83CKTkTWL/7sL9qnPOzrvhM+9dnjmNfxnPNY3v/+jgUYiha/eLtiVMNVsf3QuLDuI5Dlkh99ek7si0EMF0h68UNw/bz413WyXjnNNkjMo+nhFPTZKD2YMzwzAZxrrGspTHUlqq51fik2ksqO9kiiwCRFVQYeTXVEDtZ1CMi5UP00EBQdNOgody4y6wHS1CUShlch62fPw1EqjWlUhymHii4UgVJj7Ugc9lyrMbOY8MZSH0vd4Ihxt06snVaqG0vl5VaLjVXJ/PKIhpBXDYlDVPZqVnUNK+6JpisnBzIb4hcxrU2JarR2mn8UfZjM81myuZYCklRRSagXAICsCPzhPiegVisY49XXV1J/hTKEe7R2+6722VctvF+7WQC6U/tnW9HXX/k8KuONFADoPYOcjTQvysgZ9T8sxo1tTIPtW/z4JmRGkRuCfPWsFLQzNfKCmn3Z18qNWgfx59AvShr1V7NZcobpA6QAnveAkuX/GqeB/dzISVd65oGfun3N6P8IAeFPbP+E2ehclrNaSJA1HQhq2TVQiJb9EN/lKlj5Kt5c2yD5FW1orZKjslGsZRs733ww0yMqK69IE1UFzjbK33x7lffW/9SMLv+e8Nfb8oCSwQPhdHV91ggG34T6eCOVcDFr/35eo75zQJI1wmQ/98JkN8+9n/3+Hkrr89Vjdjv8Qz+5mfmTTz/r+chvP6a/8MVuE6AzK9yb/zr6pLwBt9gQWP5Bn/9dfzadQXI7ze3eCx9PyHo7r4gU3UNGwDZFEGTFEG6mAIOnScoxZS/gEhA/ghsqzoBC1RXqUNFdkcCW/U2sXTSDwB6KsyvDPB+BwGlnQRyKqBU3um9AD8C+2X7I1sbSYyPIVnesmXzfNcn31MRJ4JlAXwdgRQQCFv149vtzq8A5ALYvfD8s7aBbikkEXTaANy1NNiNu3aweQegB2Tu5TNrARl34XkfCtjvw+fnkxfiTQHnCYAzoGJTbV4UasOAegt5Aio6k+hCvXjhPN2oKZAwWHQgz5ZC4HJpFQCmL11PqeSbRNrF4gK8wCmKvWaxZ8oFtKE7myI4gg1OI6DhCN1lCQRmK2TzIqBhLrLs6Rk68+nQncSKowcwWMG2/djpeAKUS+lSRwe2upC0mdiwHtsHgOBiwj79uCeyHVOI4BFCAXPYJITjEVxw6bL1kqvQRbdoHV1EwYCr6+mabKB7qpWNwN333AupcdaB2X6Ab8nyjAZw9YXI8qXz8jJhsGOoK+67927APz9HroTQJXqS4OFmANtgrKniOAflDrzn/kj8aj3YDETZKKqMGGTls4BEXXSaJsXHASKOOZn2AJsISbZ72YQ2Enot6ykFwMqaIhqZxiQe0b10YvWRNxJBt2EZHdwjgFZxgPVeXBtJNESACKgaALS6hNIlCXuSKcZhHyHvEWyuBwA7B9kQ/cX7suzbz/RiUzROqGeYZSdFWRRe3bI8i2Szq+DGKQV5K9ie6+TP+Twu3bVLAAAgAElEQVT//Ivk2kTbEjZACm3PwgM4CHsbHScICuO3l82EH2TIMB7CRYDkwS4HoQ3g2cOH7ls2cadOnXSWQ6H4wgvwTxSBwn1TGKc2fF3YZ+iax8cRFs7GpYVN0VI68CNQ6dSiJqoELFu7du3VbI954kBkiP4UkSHyUZsQkQpSYejf2piIVBQZodeJHBEIJLWGMnn0+/qefkd2ECJG8viMZj5Ln7+K4EU9p+oo0/OUgF2BjiMfYLwFAkSfp2dQ76msEJEp+r2VbCrPHDnCxnSxy+ZQHo3IhuX8XiOAmzZnUWy2Rd6I6PC4usma3zyom37e2s6X101wD4QmO5cBNiOyrBLROaGcDjbMCo2X5H9ancsQIdkAiwI8x7Ar0HwUCAkrwkjnqmPVHKFroWvtNotXyQ4Vkvqe/tRcIzJJ+TijAMGysFIugHJH9Pmaa1zekZQiPGeag2QDoHMJYOMtZYzmh3HZhPF9dQ7qS9e6BaJCG9Rw1EvNgKfbd+2xguLLVke2zwBjegLAQ987dvI0KEugeeGT3ExwZwfPpmwg/HnvSc4jiPMIpwsxgMBcWRWVEeAaAnE0DqAXTpd7LsqA/MVLLB07iAsEeNajJjlbfMX6AM4DoiCyAKYCIQqU1nvx79bYti+WM5lPk60UBGkY5bpRowABSkvIC8KSrRyAQEo9PQNlpZcZ3zkAzN0EB9fajXt2QyiH0OnbAJFNUCrkuPJ8vvTlL9sFAIciOrM1Sf39x0BF/9PX7yI+Fl4uAuSpYqwnFqdbmEEC0pHax5xdic3Rxg0bec4I8WW9qAT4z+YYBYw0QypFAywVFBQSNBxjd995KyDqKHMkmQfMtSKK2smiUFhnIICe7OHU1d+MbVcf800uSoACrKV27d3tOkO1TiURGK9si2nGlwgQrWGak8WuNdJ5PQVAmpyS6kJMBaLoWQsBcAlA3RdEhsz5oisWg6qjCzI6jme/CnvGk6dP2Qc+8D4sUS7yvsyJzAcrILYC2Ht7A0wKpA8ni+qZfa9YFx76vcxlcSk8v1zTUEhzkZQhqKcSmFMjGAOnXztpwzy3oRB4WSgaZc1WVw+hsvtGQJgG1AMNjlBWAG0468MIIF0D+QdRANhLly3m/BsAgTItmrGQSdDxBCRvYUExYx9MH5BUisZpnq11rBs1Co0ls+DRT66xH+3rstXY1EzIzpF5NIt1dg5LKA+sGb0gBnsYg9GogkqOnWQ9xfef9ahXIeGQK/p7LBZOxISgknoJki6a4NdVrBuDlgWwr259NUmU0g2tiXMvpOuhg4dsJWDQEXJlVI+880+W2vlT/VjC0eTAelgMcRxOt3wM1kBerF2jEFJlHKuf/N2xs5zjuk5CxsKpkW1y1nKyOHae7wuoIzOwD+vnZ1MAUBHMn5kAcFpLrkA26RnTM53DHC+iPpF5UetFL+vpHM/7i88/x3zhaQ88/CCIOtlOkEgdbd0QF6x9rAmrIZADUHT1oNj6/i/P0BkOEE7jxd037rCQ8RYXSH60uM6GsQzy9g5EybgIBVoDABnKU5obhlEDXS7rsCeeLcD+DctGFHhBiRG2HFVpE+tIEOrDepKbv/L5lXbghWbUBcsB6CF2ma9GWIdrAeJqGfe333YrhCpqFI65k/k8GBJ4mGyLdBoL5L3fhJo0CjshLzpdiMEh/JqxNuFn//BEqTUJs4onjwXrsjAAwGDWmXhqBA868n25nqvJmwhChfXjV0qx+OH8MgnQjvK3CILBr2ABtXTlXjtxYJ/96xfvsZnuBmuo6LOS+l5r8AomOJl5s7fLjb8H3v1OAOcGW42dUcG5U7Yuc5lN0NVddL7IUlEDFDSVQg722c6tN5O10kNOc4+dPFlkt92fb4vzc+10Qam9/XN327NfO0bGzjKXV5bH9W+GAOmA9MiFgJjUM4a6K4s8Ha0TslSVqkjVXoCCj1kvhnmO/RmndQSbTADMTonclEqKZ0frhBo8gmXJOsJzp6YOfrujk/Bp/xiCy7uwS+pDAWwQBd62COXENP+o5zokQnp19HbYnjt2Mm9E2vnj+1FtjFoUSwbDyfrAgpMhwLKZ2yKYT4og3Y8Tst4AxgjOaresAhBNjbWqgipbv9THghh3oxAcYXSSd3bSwAH5Epu1wg7XdtnXnr9Ix3k4ndiDto16cIZ1f4QmhX5q4isg1+Dblp7E7IqVHqURa6qA+UjIQvLsemmiQJKGM5etWrsClQk2XhCXtWTDjEHka3362sufsa59zWR/9FvAKJktrAG93I8xmJoJmmVmsCKbhVSewVqwBfVfRTUWSPTIMDVQa3pwfyD9qa+GCUsPhwxWFptPSATK2WZUe/1Gv4rlpHhYHjaEsVGMEzzYWrGrCozKRLngZz85WGwljDUEH6jk+B/Lq9ByVMhrkq2Te7YuI8zemUF3PwqVGey9ikqoIWiAacPnq7BbeXPTtncxSqjOUVsG4dY17mtf/tE5At/p8uc9b969wUaby6ylVjZIzIUSKiSx1qtxhbpzYpBclrel2X1/95Cd/9snLVyJYDzjPQDzeYwtkanPH+uyLu5d5upc23+qzBFOq9dFscaGYcNLnlR/k61asRR7zGpI4gzLW0PWBXVxe1OtzU31oE6LorYm+Dwi3dXs1djERShbrH3azpy4aB95eK8NorQS2RmtMPGRTqsr63QE97hPlFUM0pBS12HZsShxsMuL5ZrmZUYQHN5n6zdCCCtTRZa6SctQiVy2Zw52kzXC8cI7LMKGsAjSdX8xSghKB09UQ2ko0zZkRdnigDHbwjzVVNfqsnrax4Ps6WNXrJt5IiTBkzwyXoM1X3QMVo/kpvX0tqMOIP+M+UwKj+SUFGfJquYxgeiuaQUlnBTVCdSmQzReBNG0Ns7x9TGHhVM/XiGDQzV4FCohzaVBjBWt3ZmMS6meVRM0Ujup0Uskh7KxVmIDW0Nw+o7du52FVTEZMDG8fxjraG1DPWtFrFPGHTt2jLxIFLAQii3Ks+SZnmLOL0Dh6iOlA/VhNjWQ8qfUfNdDLau6UbW4rBdVB0cyfqNQinldVep3QJhKbb8O+8UkmhJElKhhRkR9DSRPJM/3OtYzNQ9qPxjC+Ug1qJrEF5vBbupa5V51QP48+Cd/Yq9yjGH8zpgsaaV0Z+yrkWeaa6Za2Ytr08MzPulsurAuY26Yb9iAbGAP4jI4eV9ZUc9yHHOypATwcdt74T7MQVd+tNmVYMvedxbRMntwasRh1F0zMCZ+1CnS7ITSnODqW+bNKebuJPZlyjGsoWaS3WQYa6OahprJActIWoTFXSj7uhQIu4epN1NpnkD9zR5yFEJqGBI4KhZi2gMVOXtpXw9/3mNemX0tvn4rAMSmQ2T1gkXXbyI4fvvvz+9ZXu/XApj966D2mwOolOn2ej/9j/N1v5sA+OM8r/mjfpMEgshKt/d8KwfB7wcw/se75QDGXz1/f8x38o/z2P/4CZDfNJe+uTn197mTrKVu/Xijz9+bH/tvjoD5fc71jb32Ws/ff+jz98j70J5fram6uQt2MQsnou8JeNWfAQDK4wBVkgsPAiaovJJqIRqwo5Nu+UAKKMlrRwBMslA7eFFchfM7nhAS8kBXMVfBJnH5ytUOXI2/mm/QSPfTErpvBJR20bUo/39lHgxRGI8KCGYjqoDqM49utlu+cNlysHE6SfeulBGhdIjn5WST91Bo+UuX0OGT5DJA4ghQ9qbz6+BLL1r+8qV2z5132CB+w1G+M9jMDABqErQoH182XbNs5oLZ8A4DzuoYZEWkEHJviIJ4QKgBzkeS5rjENGvHakWAkUL/ukgJ9aSlyp8u0Sw6xiL5TFn9+AIwD9D1PQCxoWCIBMCuTgp3hdt24D8fADkURGdTX1c/G58YJ3dWDoYK+y46exRq7MdrlizOtkjkzt0AKOpY7OOaqaNVXbPy419F5+wwoM/h46cIry23FYQnXwCcDKNQD0F2nQgwN0fBpjA9WW2tpot3gPf3oTUSPAsiIx7AscSRBzfs2OrA2Aq6gWUBwyusqAiP4cRMOp5T7bF/e9J++i+32aXqaAAFyZ97ud65bKADrA6wNgxQLgZiYpr7pe6vMTY+l1CsyHd9ikJ8jOPMwnvae3YEMopOyIk5NruAK9jSNLHJUc6KurA8OTB/wMtENlAddL2VQo5ExsSjtFhE5+hreI/TIUn3czuETxnqly98fLl974Uhin3sblD6bFm91OK1q8ezHR7EdV9PyYqKjcww+S0TdMxdLLrkuvujUFDoXi9RJzxAkzzCBYD3A8BIJTMJKKrNj7JbpJ7QWJFfdfRVtYNIBNk0qfNaCgxtSFSg5BF0rCDPQQBlPUfqyhVIvySXAGQ35rrd+y6jU1dgvoB6jbuFLwfWXw0iFIAjElLP4CwbHz0behb1fWWj6KuLZy+OceoHeSdLLb2XnhmRHbE8m/rsMuxy1DU+xcZIRbxeJyWIyBiFRzYBFut99b8+X1ZUeo2IAG0Cda76U2SMjl3KEm1wFcYuAkjEiIBnkQcL76M/RSLouohEEAEyDkA6w0ZNIJNs8eZzQLgvnI++JxJjQaQvMjKBz5EqSiSSQFH5uut6iPxwFmNcP723/q5r4jaDVzNBFqzB9HN3zTSPcW2UtaMvdbbp/HR9FggQvfZXdloCQrgW86oW5g2OtRurLtm0eVKMDgMsKeg1nA2jFG66r6vWrHd2dFJmeWLfkLN0JXZMURCbLXYF65xxujenAd7UAaj7FcOGWuRKM0ThqDqNAaeGyU3pxwtdnbtdqBiWAaDk5ObYZsZLP6TuKBv/9t4hO3b2IooWLH9iyAoA8OoagvDheKt+sNuWffIUJJ63s+4JoOU3kDlKm/BLF684P/HXIPBWYi8kldkw1oCJdBOKiFEo+uYN6zmnMBfqKRs7zcP6/tcffdRO8AwWM8dkZy6yLzwQ8TuVHr9pGRX58bUDY7YxN8MyyTMIRlngTTaPlAYXyWfIA8yeBizxAYBQp6eya0YhTQWyR0QkOLXQkcOH7aMf/pAjCurZmKejdBllDI9L4SeijXHUyxwRxjyozn5tPpQOM8NYTAaAb6VzPgHiXqrDIZ53/Z6yJQQe6LkRAFqGp0scoQ4CcPSMAzmjTkmmS7Tb2VEMAmzoegdwrXwhSce4px1cM9lVve/hh23fvn0uW0hzicCJGAjgGCxW/HiGU7l+Lx08wniCEMQ+bQjAoxdlQQLKiRYIEHWv6lka4BlshHDUeMsiayiNLl0P1hiFsW7euhMbwyYAxTZUBQkokXLszLnzTtEQC+HQN9DDHKcwWsBI8k68mR/XLkaRCeBfcKHYKfCm6BAW+tfLNY2H6BkFkLpA2PS/fG6n/eSlLluCXVNbXbVtX7favLGi82VN9+M5l0VgP/OziMR6SKpZ7lcadoMiRo9D0MmORN7skahlBrm2aiqIYi46iXJSCtEkHR9zbjv3QSTmIlQpnTQAJKKCCY4jI4WvisvUA3RHZ0D6jA720lwB4Y71iwjBPpRT4yiGElB5/uR737V33Xuvs9vxwmJzjuaCSVmK+Qdjy1MNmDXgVFiyjayo4d588MO27+V9AGXYA2JXebbgvO0hNDd3KVaZzB0CfAYVKksH/gTNESX4xXdyT7asX2UR/nPWRmBxOZ3s05CPK5fmE1YNyNwB6E+2Sy1d/i+dQMFDB/b9d2+zG9cBCGGbc+RKs1W3UhdlLHJWmbMzkNZpcRZCJ7rURH1Dfvb33z5se+/ZaofoBM9esxgl3o2A/uQxIB145JH/Zp9+5CP2nneH2xc+8wN7O93hucuX2SRj9RBBwrc+9JCNc59mIadmud6+AHPNZeXWhwpzjudgFblEHswvzTVXyHChu1eKqLlQGyIU/bEjxXaa425jvZwh0FiZToGQu9mhrC88e34szbu2Ea4OgPe9g9VYQHlaLGxeWDhNDYCl8uEfB7CO8Zuyj927xCbIk2hq9sQyZ9yaUIv2iZiitglijdizcyt1TqslLsa6DGsvP2y/fPBPG+8FLKMOafcin4o5OCQsmTWZ0Gem/VDkKJnLQGxRdi1+z1b7t88/hxIS6x+pjCB+l0AMS1Xa2FiL9z+d5X4e1katFwjAJ1vRGMgDZymjOo55JEj1lYBFbJkGIS46ndUNawGNMdGMiUKaHkTEZ9Is4tFHiDrEQbQAPYiqvmEPaybHoBobrYomCBXA9LhISJC4DPJDfFF3XrEoWuyjM2JsRX42Ko8RKz91wVJ4zMIgHAoa55hzeR4jY924nIVUPImCqnfGj9yfCUuhdLl952pq2Ao6/1EzYdWYSGB1djIq6Y4B1kqIevKHCgD1f3GiwqoYZ7go2Ts2LDcvFK4zECCNnGcjaxbuR1wyshR4TqggmIOou/heAnNIOhlFCQRCxEVhp0puXSMWYoGQp3Pkm2mtkkLwU//6bht+vpk8iEoLRZXizZhoqyELkOwSSmDuO81DPAOIfbgu44xTMiZi1CU+r5iT4llZal0QN8qQE4g6hpIviAaS8VFsdADXuVW2hFyQRLyZvKkjRgZnsCvNsf65OCy9huzbJ85bu9ZqbJeCIOhSa6eoc+Oti/oycmbAPrTS11ajQvDByqm0tAUbK4hvbKEKRti3eE3ZlnTWWwHskQDU7WP26uVe62Q8h8SQzxfpb7sWR1sDxE41H+ITzTgOYJaHUC08PWO33BBuienT9tEffdqKv/wExN6AjWD7l4NF3gh1jw/z9hVsENshVkq6Ju141RxzMFkkkAOxIfw9gWy01gaUSB4otm+3TuZ6fxTc5SjTBlDU5Ocl2pr8KCu5eN5SU9bQHBNnNc0Q/ahpqkoHmK+NpqNdVnPlLMR+vaWjLk/Elq+Tet6DebdjPMAOVVA7TfnZnhVZ5tHTZBVnRapAGjEu8paR0ziKmsYv2E7WD9uF+nGrJLYN90RblBiDQj2K/MJae/UMdROujuGQmRmpcRbtxzPZV2e3odhKot67UHDFSut6yRNBlQmJOYk6KRIl8LLlSwDzUXFGYS3Fs5yOHews60Mg653IA63BymETmK8MRDXRyQq0jZpziDUqm9D3ceaHNlRag9zPOeYVkdT+rKVe7M9mmaco2VxjiYiHOdbhapp6Umj2OY11r/IOeyCT1m9CKYm9WhXrkF5TdOmS5aq2BqgvgRDZQe6Wat5JnvcZ9ngTKLLVdBOK+kQ5IDUQJbIU3bV3L3sVbPFY11djqSjbRCmjVTfpfGTn3M16PEnNqAzEWTXkQBbn0tygzPGzZ89B1mS6GrtdbCffTIdkkk20nBHw+2POhCBCnahaNxq1scifi8w3W7ZtczZXwgcnVB876yrZQbOWMXfp3x6c2xjHJ+s97TO8uF5efE+qDhH1c7znLH9K7aZaW/WD9jmy9VSTT9mPttnaDxe7emaK+zTOfDvJPlZSOU9qRI17EcC6R64ZiusgEkRNQOHUUX1YBk9QJ4wxl2tMD0MAzrGPS8CSz3MqyL7wuUeZt9inTCvQPcTl+fVineypPbdBfjD/e6AS8XzLCJCrCpCrRenvTYA47cp1AuSNQWOv77euNYD2+o7iWr1KBIDGzxslEaTVck//tTrAa/y+b/b8r/Hh/X//9tcJkDd7i+cB+Df6/P2hCJA3+vlv9ux/9+9f6/n7D012eSz98N7/QIAIRFTh4kcniS6zwFn9L4DQHy/eOdQOLgAb9YTAdW0ww1AdqNs2DkB1jMJ2gG6/bZs20OEEKE1nSSzdUF1ssJqxscrCLkYezOpST8/IpHu12nmQrwN0ExEyTHGlDAWBsx14m6sQE/io/49/ZY196IeElAIIyapGgchnT5+0d9x3D2CFN11lpVZaVGAf//AHCG3F5xkgUTLwskvFBK372C27t1sUFib9EBfOxx3VhTzRfQCApGSR/YVA3Wa6nvX52hBL1iwrEZE7Afidd3SPY9XR4AKTJfseHxuChMHKgs7aCAAugV0CqlUqyTZHHYrREBLKbpBX9dg4Gxt265FYpjTTRSMbHmUnCOyXhU2PwsohP7whAtLpKI4AoBOQruDYZjJKFIAuIOcKnriy2AmlmzsMYKmmEck2dkLdfK9VZBTdwLfdcRf2FbWO/NBmJBLFhjyzc+gGHuPaBKGMqaD7e3X+cixysuhmb3LETzIZBhnygy4uwx5pBcVvrL3v/R+yI/s+ai+fZDPD7R+jM1LkRzYAlPyyZ9l4+1KID0KMKIRVY2Y+vE+AruyLBuhWXAxB0kM3OoU9VkAVFQQ9Q0hMq3uZjYQ2IwMoeMKwspBfygDFtwf3Jg7FjTy2BZB58eG+2FG0cb0Uhing8bMPpdq3n6bDFMAmMzGK8NAIPNIJM4cUUbixfKOCAJomsLIZo2BX93SnAsoBuFYAIoUB/tazUZLKR3ZeowIQGV/qntLmJ5RrGc9revnMcrqt1QmWAkEjUFTXVCoKEXbacMgHWaomjdcJzieU8dcIiCzQXt1w+l1tcC5epCuZjZxsrATC60vg+zzRQTeWlFfO9opOZ3mY80yISJC9jYgJqS2kNtHv6u+Svy9kgIj80Fc3QK3ePxqlgTZyymEJ4VxERIpQEPmjc8ihw15qER2zutz1WToOfa5+XySJCB6RllKGXGKDuYpubpEfOk49I2OAbjFcMxGV88QHZJb7X4HkqD+uEiDKuBjnOjhSVW2MUoE4Zcu86kNzgUjVGZeJQqc9BIfeTyGZmguCmJf+t+JDmTzzhMhCkLtes5Cfok2rCBJ9T5+ha+XIj6tqD31PX/r5gm3YrxO/88qVecLJ2WyxIZUFlFQJIjvTsNST4k2Wagq+jAPwlTf1BERJNWMsAuJuAtumoktlbC798HDvAGDCYsMpThj3dAGvyl/N371RFGGpxmbXl/EtolndkT4BPihHjtmiJYsgVlZh57fCzj7/tC1VmGdAuF24VE4HZ72N8AwN838f3fw1WLWlEQ597Ksr3Ll99bVYZ90ksrYU4nQUoOqWm24hw+Nxu+nGvc6qwSlQeJbjIDAHGUuRsqVQpxHnrK49jTeRXn/26U+T//Gasw382V+seEPkh45JBMjPCkMtMwarjJFuW4Kljjc5Tj5syicYGwUXCuno3Ou6GHt55mWPIVXVNNdVmQuaSxuwoAgS4c5cG4XtlazR5mSdxoZf92yYuUMkygjzUDfPbQykZRVd8kmMXwVFy4M8WH7ljB+d6xBqgDBIjyDmBM3//vwpoEpqkEhUWyLo+gDFNQb8BFpzzSYAOEZEfHF9IpiD1ZUqIl3j5Y7bb4dMLnegaxvdo6HMDyGoe0YIvF2HKktjBKwe4KXZiq5UkDcRblV1jXbjLbfjiY91IR78WhsbAGc09hRyvjx3kd2xZzNARIcdeOUwr1kKADRCECrAHHNbH+ScztnZeTBmrlwp4bzDLSMz1dkP+mPtEuGDxRKqtUosGesB7EkXYl2LYN0BnIP07Ecd0tXTaV/9xCo7XxuF6uKkZdHVvpImAy/IkVkAklDGygz3Bn0A5PIk6hQIO+Z32ZTI5kTAbjxqRc3X5Twrvrx+KcHX6q6V7Uc84yweBeUkY2vJFpDN//T16suA7jy7q9fk03VaarVVZbbnhq3MG+SMeaJEgCRsxS8/EkJkjuaKK6zvQxC0N2zfaaN0ogcC+NHG7ubrYhRPCVioVGIBJWtGAbeZeK6LJFK3az22Ym3YjN37tnstBWJMa7c/9/ASRNLy5StsAPKsh/X0/LlzoMfY0txzqyPXmWSsDaC4iY75DlQW28iymeAzK9qG7KjsrKpn7cMP77SN2XS811RYUSP5JNhmyT5EpFQAZMEI+TVL8a/vpFu9sKTe9h/rsI17lloJZOO63VvNj47qOKzaxhkr//Wz37JPfeJt9pk/W0oYe7q9+spBe+Wll+2Bd7wTosfPZfYAjdNt32utPBuhWKWNYf+CaadNMU/7c7+mWVtHCLH25iLEoP6YGoPs9Y2y0zVt9mJ5j4G52jRgeiqWaROccxLjNY5MgykA/9zF+PynZduBsi57/iRqQrIUsrMjbcQThoL5bPPaG+2Fx56zn37tNhtogwyCHKjqGLXLAJNohiwGFYvI65rKS/aR//Igmq8uG0Ip4T3AvIxCwCZYbQHg+rzGbJB7MEpg9azyDcKpL5iy53x6bPPn77GffeYxHONiIASpkSCTu1DRpvFMZ2WmoQw7C+mwBMscsj7osB9iLCvwOB4SM5I6SetQTw92UjABMdQQQ9QPQYwV3V9Ff41BjnQy1+RBPor0qi5ps23LYiB7ggBtG5z6AvrCegD4myFsC6qGDN7GKaFX5UaSnZRpv3zqgu3Yk4adFJkXDYyrPZDMdFh7U8sG0hhT24llKK/3gpgoq5qwjNwo60Nx0Q3AOcCx9jVO242bFxnGQtaL/Vgn12ZJepDlApyP8XffCBRXbQP2w1fLrJ86rJ85hLe3JK7R7vXZ5JkFWgXqryrITbgaN8dIXREMcKKO8GTq72EagKJhgXw9xrAJjYRsCkDxhC0qdjzezAVrHspwT+QYtd54Z4MNN1diqcXzTd3S29znCBA14Ewy1/Sg4lUWyRyk6BSNRCLDxkSK8L1I6jhZUtbVoQDn56qNx6mv/KhVwiIgMQBURwi4Z9p36rgd67Fn5b4OcVJzPnHWNRNg33jmiF3iHLpRNoxyvjshLQQS97OOJfPnF++ItDTAVRunZkFhNTIbYAUE1BeN8Asoelal+tOs003jzpgda4DkQOkRgloiJyfd2sou2a1LZYk6bc+XjNviVVnWJ4vEpRF2DEZwUW4q9UeLfXHf56zibx+HAOm1YCwofahXz59sZm6FBEIBM+gZbuU8O0eL2w3slxo9FbKxy9Yuz3ZWrJvY25RS6wZwD9tY38qZA9cRXh/oNWQ37lyE9Vo7TUQ0PETT0IUCY4Ia9eL5ZkjDUdu9PRdwuR8btctkykACsQ6M0GEfimqkfzbIfnGctS0xyHavgwyoKbG28llDuHFmY20AACAASURBVIFKnSYoiMxx5pgBMlq+f7DdZjk2MuRt25pwy0snrIUaqwwb2eNFQ9bF9Y9bRI3L2FAmTgqKoZ3rkiyHuSCA3JIpz2B78qXD5sEeKJCaMAUyPpn//bhxfihHRkb7mT+TXE6c5AbaI4p0UF1/Gcu5MFRouSgsRHidQSEpAmDL9u2sowTJU6degqyNoX4aR+0QwO/4UCd1MX+zAWAdrOW90yB6piGysV2CTO+V2ph5R/WWMkK6e1Cbs88ZppFKxEcTtnblldW2eu06rKuC+Xkve5p0F1Qui+VA6mipMNpYs7XvkK2U3m8Nig0pOdTEVFeDJSMEvpoiVPuOUlswrCH3qWkhGZS3pOysSEgi1QvaZ6kJTDbK49QdItGVKxaCalfK7X6eybxlq1CpoKKjXpbl1rgU/uw9wtlHqEGgBTW9NuRq4pA1syATqZSVRaLrOS1bV77nws7df4JT+Y72Cu617N+ZZ1xDFfWJrGjLv7/JPc/LPsgadhXAH2ctm4R8CqSBMJR96wT3rZdrG83xN7AXWL5ypbOJDuLYoyBGTxMyn0GDg+wlZ5kHZvU53JtSMiNjwxN5fiPtI+//M+xcY2nwiKD5b9w1jwyzP2Y2YA3TfoO9B5PfW6cAuU6A/G4I6619xbUG0N7as3uzBMB1AuStvX9/7J9+nQB5s3fwOgHy26/gtZ6///AEyIf2wmO4Esp9KbxZWQuhgKOywlLhN0CRJ4BQoLw/m2JNw+ro8aDQUtEYKH9kJL/pAAgiQPoB7PcSVF5CKOAaupfVuTmBzdIVPOv3YAfzBAG6i+nay8Vfdf/+/c52axndyPIiF0Arf1P5wA/+CqRtcwDpmW9stg//CN9agJOEhFirrqywdrzV34F9ky+hxfLSLyVI148CfM/2rRYJYaNg4deOHbXlFJtpCdFsEOlyAQQIpLBToSkliwC1fogDWY8IFBagrMBtH873/PlzthW/cSpBNvZdFMEoCLCemYEcCQvnPeig8aO7Oh6bGalfIgBG1YGjTd4oMvomCJYRQFORHJEAdXHxAA8Un4FYSlWWAIwiq48knLMFoEXewH1Iw8coiqW0XYLSJRoLlG7A1WEUNH0QRxHIp6MAVtVtXAG41APolbdylSWmZtgPf/ZvdNvg90tXVBPF+P3vfrfbNEj+rcC9y+SACKBfhp1OO8CnNv1VKAPuuetOMhDwZAdwe5XO6rvvusflHijINovOUW2kvvq1r9txwNiCw3/lxsmLxyAKAPeW5WSxscmyCQDqMbrWB3vlR4vNBuNFXUPqok5xShQ2wNhMzU4SRM4YE/FRXamObYgKgAx5B49CVkiSre4kefRqI5OGjUlwKL7hWHKFAaK0YF2hjsMuusGVueDLZukvH0q2bz7ZSTcjFlv4KqTGhVsYXWoe2GCA1AGI+bku40k60WRgLEsU2bq5TmQ853t4z1oC4UXCVVeUsyEetcyMdHcfu/mZMlQExA8wRuoa1H3n6zq9BunekkKoQx1sPCOyapJyYjmkiiyrFggAWRopWLybzn2RhdrInMTnWRkc+ny9TuSDSIIFayd1oAuwF4ivDngB/eqg8mfTpvGp/9PYFOpz5skDFEqAvPqdBXKjko22umMn2QSpm0vHmAwwqTD1BWWJSAypOZQJIkJAx6P3EEGpyUwEiAieRXTbCRgWEbKQJ6K5QaTLEAoCqWYSUGSJDNH5LKhA/jMBolBPkUzzpCrEA/OHU1eIoJDFGWNXwZAT/FvjR6oNXQudk95Xnb4CuOft8ggcld/01X/rffR3vVZ/18903/V3na++vJizpmXBxbktEDW/PqmqY07/Fgkry7gFRYl+d5bjVbj5q2RoLFuWZ6tRDsl+R+C57pFUQqVlqAaw/qmDkFyBWutCER77gM0TbKL1bM4AwmnTrA2uNqO33HybUzS88MI+F37Zxf3IAmxOhFwZpXP3l0//O6C/N9k+7wE0WWIVJ4/SwSxyEKJlBqUV3u8dBBVXE3JahEWfN/NaK4BCIt23MoM+/vW1v1qx7v56ObZD7bbrht32+C9+Yffee4+zudK9jqCLfTVKIBcaCgApkkr3Tht4kQrKa7j3vvtQGJxx9+0Xf573pgiQbx2csoQQH7rGsQ/MJr8GJd0kc5/yppQjNMmm358uUHlkX0B1orlwFmmczrufOW9p3hJCZy84j/80rArbW7EGumGnAwBEvCqfxpPntwIQRN7asuQQ2CH1RwQETxVrh8idOJ7LVPz/RyAxZL0Yxudp46970k6AdSvd4Zs2b3VKlB7m317eK5tnqh6rQlkpFRFuOsrnJQOuiGyp5jpp7sjlNYs55rIrlwioftbuuBXgHOVGVXmpy/DIAfgOYA04x1wkgkzkRzIh3TfsuQlwfowxMozSrxSgcR5MkipqcWaK5aaTWZKRiiVYuctEqYSQHQAM9EZt1ICKKID7H8qa4QHg2NLS6LqRF5EDNTjE88n8GI7vfA5jox0Lp7Lyap4zwBzUiLKGUvh8RW0V12/U/vaj+XakiHGGeiHCz8e2b1hrQwB1c4BFAj8EpvoC0AQpqJk1RrYiNZAMUumkQ9Cl8SzMcR9P0hXbANkkqxJ/iJABnhURVrLIzF7rZ+f3NQBeZ3KdO20IcEXWU8Q1YQEZ7zrIK1AoqkP6hm0bnXJylg7SIFQ/XtQhHaz9AZD4bRD3/QDX6yETp1FB+dCJ34QCSxkujVjRKZfVi/VYqpSU9AwrxjYyHzVkDY0UyvOREmTZCohw1m51vgsgO8GaedOevVi2EHzPs3upqNhqyT7Sepe3dqXNVmIHw9hAH2dnsbdbhKJlWe5Sq6dL/2RhmX3/yRb79Ke22qrMKICwLnvtEspK1g1lPeVTE+UtznBrzTJUJ+XMD8dPF1kNTcPTANkpWMtkEcI+w3w/Sp0xDEiojuV33HsHuTt04HZIETNs3/3mP9tN1FOiu/NXLudzeiBhhghN7rE4wsA9IIwmqcWCyEgZ5nPDmKt6uZ+DdJiHewBqgpB7QoA0jczZsxdrrRy8sYUlc8nSBMLOsRJlHVy3JINnow1bk3HbtGe9na7ttYNHqy2J256zCCIQRec73nWv/fRfn8YayOyZ799qvY012M9MQYCM2dkmahfGbs6iPBdQ3lhXZn/12Y/yvF62PtSw4V5BgMQAxygbkgBbeyf7rB4LHV//SOb6IMvPXW3JD8e7OWzfn/8YAoHMriUrqdNQAZHPI3Wr1sTt2zdjz3kG4i+DxhqyusgTUXBxN4SYCIrYmATGVCwAJnZckHghWIKNQNpF8Az6yqKH+651X2NsDFuqDsbsAMfhwfPuizrXj9IhGPsyf28yyihAagmubqK+q2wDewfAh5Oj/k10c0AnwG0cCPKlwgH78DvzLIe5tfbUaeznoskNIZ+CueUiRIcyQRLow0mHvKmENIrG2m0AlWkEKoxwiF41FfQBfseTI5QE0ecFgj0RlG4tZDp888Wz1kxvB7ymJWMN1VnPXMbf92zNdyrkQycuQyRBgNB4n5gUxDwbrOnHKmnICQnDejB/sWVAfvh5c41Q7AzxWSNcr1WbttrOT6y0gp/WYdWFsqm7EYXeiM0NtFk/5PoMZMswqhmpFrWO9kNgKQcnJIwai2upQHOWeIBdkQ3+KNESmatqXT0bRF6TH/P84AD2XxCgE1j+SUGn/DSEWHb7rgRbCZnVCWESGRxnjbBLr0DwP1VHAw18Rh8DfY3IrfpOxUbYYp6V774/y8KHpJAeh5gOtYDoFDtR3mplo9TfjLuEkBmA6Q47XYaSgDFEWQsJnkB9OGXDDd22M5P3xEr30acLbBqlXDohGls3kkviscj+HavUnDxfe/TQf7XGLz5uU5BYBplQWtJFwDgqikWJ1tQ1auVtWLnmbbLvPH7cYtLDyMUAXJ/pR+UxwjXEEmvVMishu8KH2q+URrBobJniQmly8By2++/Z7CwGR3o87fzZQhQ0gdRsK7DImrSSgiLLTMUKMSrQhiF4e7v6mAvI6oHEiOS+epMv+MSxXkta5G/rViRbI/N5APdieRaq8xiUCIDNI6jQa3rG7LuvDnG8gN00BuxckWCLU6jVIAjbAOULuZ6FCBSC0ji+Vhq7IEHXLItjvEMmeM+Qa5Nri1G6/fjnT1nKonzWyxzWlRj2ad0QXayZKK5nUBeGR0A8U3OocS2L3A2R4WrqqKyqcQ1nG9etZXy30nRGrgs10KrVWPypOYv5tYF5OgySUjW/gtS1v5GlldbyWGpsKSyGqRtlVehDPb923XqawMqptVAooq6fA4zv5nmepkaYpTlvAEL/+MkztnHLVubOeTBe4ywMuZT2GNrfDlOr1qoxSLlx1Ih1dfW2EqJeYek+1H/KAMxfoZy2Qbc3iqM27pNSnZpI+2VlhJTL9oqD0zGKBFGtNN84Q23GtZYSPow9rfYSsuyKwUZQ2VjKLhLZoPOZot5SPqGIFNkWu702vy8CRPsol2UH2SiCQ0pLfU/NB/qS6sPVslfrWe+rzT6V39vwq7pv2cfm9zsLNbaabLTXUPC8nAZEWMkZQHl9Urn48tzW02yXj2VuJP8+SzOA9iyzsJ6yT03jOjRC0isX6RzXeBpPxLzs/PkskPs/imVwHPspNYeh2uEwlZ03PEZdL4stxufvo6L4fQGr32Vh5TJArn5dV4D8vlf32r/+WgNo1/4MftsnXCdA3pwC5q29e3/8n36dAHmz9/A6AfLbr+C1nr//4ATIMggQ2klcQefC0CmkfOgyEiCtLpc2wPdewCH9XJ78Ul3M+/xTPFE46k+FuzVQMKXQkT4KoKDcilUr8tgoFLFB3+GICQVSsiN1YL5sTpRNoXDsffiDq2tWZITAUOWDyH9VtgX9+L5G0Bmjzhp1AmcAlDz+yUT70I96AKWDCA08S7bIrN11283OC34RgdQnXz1I/kez3Y7PO3C7xQJq1OLzLZ/4RVgwyUIkkGA+dauqOJUVljyia7HGUPCqlBLqche4LXD3Cp7xK/CQnbfF8cSzVkF95QBs6uhHRYHNwgz2CdnZ6Q4IlQpAv6eOfE8K8RHALOVqTIPCZAFEJSRGU4hOEArpb6WXy10WSGJSKlYc7YBJ4fjw+joblQHCNxcDhOaQdzJLUT3A95oaW1E90JUD6LR+02aKZjIq2AQoJ2Pzzp128MgxpwJRd14FBfsDDz4IGEbmxQvPO5C7EzA/MiYK8iXABRvL97+msopA+dUul0GF9cnjx23HDoBENsOy/1GgoX5XXf8/BzTNwC//7/9ys33rF/VYsiRaVgrdP2o2Iug2FaVMO37z8YCKEwABDaiCdN/yIWj86e4aodsWvMpZS/mzIe/sUCA2HsDy+5WFDPcwISmOTTSvg3RQXsYgO77Y+BTANUAuwK0mNjvBECF9nHM9HfWeFOt/+8lcgtABLdmQ5edmWRQkSLgOStYPjL0wSAk9OOq4l93ZC8+9yP3KphN7jbtfDcq0YKOWi3dAFZ70AvFFjkipMwyYro54bWomuYcKsp7kAmtcipAQ4aH3bqNzS+CWLKqkjtAmUOqDBeuqYMZrN+BGIhs2gQdHyNTQONFY02ZEYP6C3ZwUDAL91fktAF/kxDyY7+9CjvV9vV5knUgN3Sdl1ejfUrXIrko2BG08N4vJ7egEyNX41fum0j2nDn6dj95n4bP0PjpWHY8AYG3kdFz6Etmg89T3RYiINBHRoC+dgwhJbaAiQYGketHX/95czAcr6hglyxfYJJB7lPHhfI35nibNKc5HxzPIz2R9pVBI2ZCIzBB5pPOdDzWfcYqPhX/rGi/kfSzY9+nY9fkij7SZFPmxQI4472eZlPNznZ866RRYrw2iI2204eQ4fp0AWTg2Eb79jLuiEmwVRLACbDWTmeAssHgPkToKgx9AxdZAiGbe8ny64LHxAyG6dKWMjf4UXejz56Z5Z5zW2be//Z1OEffU08+xGQ2kIy/EgenKwullDnrpwAG61Bvsb/7nF+kETrYuOqgnuX/tnX0A/MG8PhZVyjQByvV2Ch/9RNKKi1CHJWek4d3NtUuMxQ4POzPmkwOfn1eF6Gv5R8hboMtPBJpslqR+kl2DFAcKv1QnfD/3Week66LXbeOci0uKHfl24uvb3xABIvXHjZ/cjwVLuN1z03bbSJdsE+c0NzFkSSiIgrhnpQDUqzdvo+V3whqkSFPIO/dqiC7PAaxTBG44WzV1jAPwVkJmRPE8bt68yXVUNnHtpS5UHpGCtYW+CZzQeJA1VBed8XWoQaTK0LMt1dOAU74AujKuRcIpO0LASTFzdyqdj1IlCZQRiB5LRkQZn6kQVREVQzxXyTw39cypBQUFEEw7taTS3b/YZTS8vO9FW8ucoM9SdtDWrVudnd48iFNmrxw6zPmBqKFIXLthMwq/ZDtw6AikOLaJkMf6jGGOJQWVYWTADAHSyyFde5iHjPykWgCVQYCVZDo4AWtZd6Rs6KObU+faigVLBoSJh8eMxQNQLU2NBjDFWg3LtDIIs5k5HwDcOVRJvhYJiHMGwv+Lj6wCREQN0oFSUuQ+pHkmc/sUgJknz2ELHaIjjPFeOqLzl6903uIiVS8zxmVVIkDrMvdt684bAJyirIgO1zDuj+7NCGMyi+NZsg5CujWcIPoTbr5U6Hwh1zqUZgARIanMv5rvmhtq7XLxBbzUV1gm63tv9wiZK+QtgaQMo0IUEnr08CG7be+NNgZQFcg1rMMerB/yPhzrOfnGny8s4n1pfiDfo4XO4DwI6uJLJQChyXaJpoB01tgU/h4HQC5LNT0PF7mPm/F2Fxg2x/PaB3hVUVrqAPNkOua9elmjqFGqiutR2lRZOPO+bCo3b91hpYRIf/eJEtsCurpuaTpjFGUmjRbhPGNFxYXY3kXhR59Hjk2yA9oOk4EWDLB05Eyhs1VavjEdMJa8FggVf5Rg+w++bBs3r7FHPvYBwKkigNhE6wLU3f/8PtSXKMqYtzMYfxvuvctmuV79qBwiUZkMtxF+Dvki4gNGEwsz1lrsNDtQM4TPBZrPDN30cwE2iP3S4cs1BoYOACqbOEDieAgSxnU667EwsoqqVnI78qypfxrSrpJnEwCYCKAtO1cwX05b7ZU6qy8Zs+99eSuERg1KySHrmwmyUgDWbjra47CrmiAP521332ghfljpdFcC/HaTbQDBjy++EaatsYuHmW3/u3f/hyr7yQ/8gvqNJgIsRCtaWENRp0bTBCK1kwiQ6tpqu2HXNgfGBtLgkrM4k1yUCqfmmmHNHqVumFXuCU0CKVhkjaFMdqwYGWK+zPVpNNu0s1aqMSUBUHIChNmLvw8DgNbzfNrwpCVxH4JQJ0hpMIjCoQRF6lSYt12oYV3i0VXNlU6wQgAqlxOnUMisDram6mHbsSLS1kG6TaB+noOEjIuGqNT82WiQRxAg1CmpkH0VlS3MIV4uw6cNa9Bg7yjWJexvPKkng7wtjqBpb/JUOj1S7fGThXYZIiIxCxBzbAalq/KuWLN4P5yt7J5bb7Ljhw6gVMEKCaBcDSOJBDhL8FiGOiI+Ccs57NeS47BX7UBhBngdi91XPCRxLc+H5suPf/td1vp8uw211szbxvYSFo11zxzKnAEUS+osFyg7Bvip0j4CtZKsrWpQtE1SYw3yfaYVnv84Ky3vME1v4dgnYVbpOtMDQ2hm6SF7gxylSSbLgqImS0NRceNKyH+eiUzsmVo7+q2gfcB+cqLZroBbTqH+6MbbCRG3xUN+xPNWX393smUHz0A8jWPjB2AfTV5TTbdVjfhbCzaRARC+F8sgpTjGpLx4q2vttIToEIvyHDB/xnAcYz1/VZxdbCAnhjUufw31NnVi/uIb7N+feZpnfNr+8eif2+BXn7UelGjdZDaJB9m6JokaLcqe3ldi5M5bHuPvH35ygiBxyDYacAI9RyERsqyrSXlp1CyBEXa+vNMy1qWRD9Zg29fm21BHrd25Z5WloNCtKkShRpZKWVmRxUQlYTMYZ9XlVQDOWJlCQAaq3mJua+fzh4fI9qIpIjQy3p45hZIxgTkjn6aoQVQe5L6sXUIWlBeKJ55v5a8cLKixn1ewHqUG2OqQaducEWuJkGBScc/wnpU9Q3a4kgYe5BlNelYz4iAMIduGCbAPpWbzmILcXQIxEmsBKJA8fFE0YJ9UU4u1K1kv8dhpBZMtFB4ZyrliacW6sYtMjkJUzmqASsXWMI41PJHnNwgF4hwkoNbVZJq2Si6XOeVQFARlBGuHs/ZirvViD1oDyB7K/m0FytcGSBNlSqRQv3az7kQyl1dW17DuJbJP9UcJyXwzSNMCJNEISrww1DbdrAGDNJ8pe3I5REZVfbWFwBIGoBRXLTvC/BZAndzCHDLEehZDLRtIDRbLcdTRXJa3ZAlWzplOSV2BQkUNMFPUbcPUk8r+UA0rK8wp1rs5qdrZQ8k5QerTIOpSH+rFYepZ5XSojh+glp3gWPxpZtLvQl3wrLAuo0jVPCbiZ2EfLppAhIMDFH4VZs5Wnc/wZl/palXGtMtWuerhoO9VfWe9mzszP0DmHK9wdrjUvE7FzH9qLtNeJIpmBzWqjUHEyJ5LeYeqWWRZlkL92cB8FcprpDi5QlOP1CmiXWYoOlKU1ch7BVNPFZ8vsO4W9l1LCXLvn0UF8imcC3Ih6WTJpWaj+QaOYXABNVSKoHnjFkC/G766ToD87mv0//IrrjWA9tae+3UC5DoB8laOwOsEyJu9+tcJkN9+Ba/1/H1NCJCFoktFnGwq9G91tMiGQpJcKTEEJAosVcezutH7sLkIkV0OAIM2TCIrlKmgLjp/CIYIQJMAWI9sQItxgBNf/r4G4OFKwTmK8n6777632Y9/8lPsgjLo0mSjTmEVweZPeRFevGcoIL9ARAFPKqKasMcKBhw8/KV8e+936RCjMK6ig3IK/f9dt98KAD9KDoWf1RKKGirpOx3CQUgcFNiaTsftKTo6M1ISIEr6LYnupRgBLXT0q+BTZ349XtlrydCYzw+YdaBafv5KO4f1hcKKU+kclm1BH91vjVhfhJBT0dJCkCS+vFKDLEfSPobVTA1KAoWo+kOwCMD1oqA/c/qcI3jU0RpGd5gfHbWz7EobkJ8PU7RrM19LwakCO5juWIWgD2JXEYPXeSbAjGxaZgDlK8jDaAK4Egibid97JGGBs1hqHDnxmkXR4RTK9atEtt2I5Uoj1+6BB98NuZJk5wlRP36c86fTOYDiV6BxB6B4emo617DCFhEQK4BHhbrAT21uAxQKTre6AKs8ruUQx9PM5vjUuUJ77Ms3219/mzDhbYB1YYFYirVxzb3pKMSfH8/sGM5hBED9CkDxWiTo8tiOAoCalRoD27AJ5boAJgxgrSEFjPJjtEHQddFGqgsLNQVVh3E+nVhcdHUPusD0oFDCYFsgeADrBmgx7MYyYg6w/AufyLZv/rIPoKPXVgBw+MyNo/6hywlyLJT7pGJf6gL54E5AuPzyiSdtK51huQCUTXRyTwHMCZSSf66UDAJVk9mUCBSXdF1ZAfryZnNUVlbt7N9EdIgM0JcfmzWRACJA9IAuAhmSIgBY0YGrGlMiWqSYyFm0xHXGycNYaguB+yITFkiNeeusefJh3vZqPghdoL8AQalM9LMgro9IAHn0+vN9vcaX+6fPm+KzZFukf4sU0XMrUkR/D6XDXTZTIlQEai8QA87iic+WKkWv1THrnojsEMnhPov3UQaIzkOv17Hp3xovw3TNBkGO6u+/PklpwRBhukCA+DBXKD9gDFBRGyGRILJDELnq5iFZH/MXkRTTVwkaXWddCx2v0FYd18KX3lfEzUJ4+4KV1fzGT/ZqKIquZhjpPWTZtxCWLkBc5yySRSSJ3ksWePq7zl/XXOei+6HXiQAZRkVUCri7ft0arEWwB6upYiPp51RGuj4iC2Xt4csxShkwg+frCGNVuQ7aYY4yX0lhp/OrxybrHW9/FxtDXzt/4aKzb0jmmZxg/mmi+3iM4z4PiFANEPDpv/iM5S1Kt8bL5yD3UJLggd+BncrklDedtuRc9Iwwh3RYGeAmvcI2ANg4BWjkBVEbSOe1Qi51PZVzJPXdEx8HbeLrtq/UOZJD9iQaQxo/GmdSUrSiEtO10/XWNVDOTCddlHNci9Nf3+p+//WGni/cLxEgPz+LbdhAhx175TlLiwu2HRtW2bqVuYBxrDWM22WElfYCtkXT5c0JzqfqMlbGIEC6pXYATasB9BRJLeJN/99++20AMQlWAlFbB4mjDKF4lDgC46WskV1FMsD5HHN1D9kTAiZEXOm5FAg9wr8zUS7IHk2WG/NWdXQPQ7LW0hkaFwfKpK5MXRvGhtbEaJ6VRBRVRdjlJKNCuQBoLvuJOziWYchw5VssYS4Y5bWX8PlegaVSO3NEFODNgo2bnhs9A6fOnHU2aSJAcvKW2y+ffRHAlswbgCFlHfVx3xJjIywjPsjiyUEaAtjJxM6ms7sf0qKQpgVAFQBdEZU9qAVDWX+XovR76eXnCYnOYU7KYj2csWQALa2LUoDUsv6ER8Qx7ujipvtBFlhnWJ+/8plN9m8vd2FtIdB31tbzPkN0LoezDk2zDnXQ+TrI2lnPddm4fpMDatRQ0Mq1koWJgJz9BJpnESqeh0pKdYWe7iuQDf7Yut36Dqw/2rDb4Xv7nn8B4mqLRQM0lWB9pnOOYF1TiK3USFMQ6xOsQRtQXSi7agLAV5lBsr9St3EvlmL7CCl/7/0PYM+F1QZNAQVnLwDOBPM8TtjajVvoup+1NkCsDuYtEY/dCp5lDEQy52/etgXAbNRyUVB86x8etfe/7yHXwNEMmRUBCS0LymmAN3msNxPerAydbXjfTzcUYbkYZi1D2Bo1dNog9zWR5oJewKQAgMnSbsYZx5OdloB9Vgl2J8m29+bdtv+VFyH5sHdp67N77rgHwjTGnt/3nK1H4XKcho5BgPohclmWr90JKeVnj//7k4yLGfvXvv618QAAIABJREFUH34DgLHKOsp8LJRxMoz6YYb79uRjT2CLA3HA1/Zt2GZR+3R3t6GYyoBsBhzHChKvMdD2ISuHfJnADmiWaxTpGWjRgVhYYVUyjnVQCXNHff+UtQKsH4PfWL2I9ZPj1DOWQFZYL2urH+PDC+u9y5cItu5WMDqg6ooMmjTS7LF/OWoffNdKW51BphfP5pkLBAQzJrqx/WoHnA8Ij6NjvNfWr86BFEq2wLFWu3T2JOtHPOqBOBo7RuzGf3qXO4/6rx9GYdVOIDTqDkDXXMK0BwhW7+c5bwGs9aR5Qp3fmcq04ll8kZy3GJS1KYQxy2L0jjtuxiKtASWQl1vv+3lGBrGKawK5TiYkfQ7wOID38GE+9EQNkoclWi0ZC1p8Gjn2LVivhTK2elA8wj+QITFkQzTV+BOgEeYTTqYNhHY7auBATztXxbzK5Z9hrk3LCgHQxKanW0S4v/W3o/Tl8q/Njra9a9ZZ5QVsZBKwAWOeK+zFfg1UPp38kCDOwZNxzeW1iCSC6bukEGQsQTQoLy0NS8+0KPz0YUx+/Eo9ChAsIcmqoHS0FXhfrSFnqoUa6sKZOvFH9rk/vcl66isgM+rtEmqBakit7AQy/IKwg4VcSUxlXEOqZKREU3+JjPdweQjBzP0Hjx132Qof++f7rfcV7NQqis1/hjqB+TqC+zmJrGSolyBmnhlZFE6ydig7LgyVsDfjtbW9x+WCdPWRE8I6PgnB2tA6xXt7ojIMBcBlDYcwCwxkDuMFcxAhvYDCRaiByUlH4RFmm2isSaBWVNhyVd+4nUVJ8cMLDVZHyYBQwcK41jmA2Ev8xuwjOzItFZWHP7Z+fayzV+o7rLoDm9quWezDpsjDyLJ9r9U4AiRtSRykGDa+2C4mBQFgt6IHYhzj4GQ37E20YBqR+hgbh4+cstvW7abTPc6ePfq4/dNrn7PJv3/JxiGTuyDDArBEg/lhDu2zV0+a5W6EdYpdZD9/ucAiU7DlYwXu5UG6/96V1lBdRm0ZwxzOXgZLMB8sWn1QwoQyl6VBhqVCcIxT08UFo3gnX25EKuo+5VT4OfV4THQAa9UYxBngOHPXa1d6US36EWIO6RBE2HkRmSHckwRsr1SOMkxsCYSaRw+KDg/Vfh72y6PldgilUm5OmN0Q52mr41DGzyL1ohHLD4KXYWqnGnogm8iFgDhtY02iJEFF4mfL0qMsOcIf281kgPp0O1nSZJXY/k1BgBDuSBD6IuZq9jQQ5ZHR4RAS0ZDyZagmNzsC4/DhV1Gcr7A09nlpqE48pslfBAMvK6ukoS3HkceycMxCIRYOaTGkpgPsvqTUVA6a8s+8yKdoJddRapIIXlNRyfxDDVmP6nDTlu1YhOaxTjP+C0uc8nbdhi2oPah/WQPqeI0sMJUDtmLtKshe9hFS7vPMiVBRLTbA860aRyR+KfZUKazpfqzjt9x0M816hSjhe8gBJM+F/cYo9dwAr9OaIVW71ChqHFRTiwh+qUnU9KXaUg11ozTAaR+hfaZ+PsMcIyVk0VdoHLj6tfyvIdaoswOoydWYo5pTe1DX5KM6m3nMWV3xPl48K0xNEB0bf/X7v/6X7I+ccyrnhdpXWXOqnZzig7XBhyyeEaz+ZK4VyX4ggJp3lPNXjSKlo2vg4d9JNMOceO2025OuWsfcBdkUyz61goY7vXbXThpUqA0raG4YhnzyNX8aKzKoTdJt1fJN/L+ZhkCIIgg1X+o17e+l1JNSfT6R/dp8XSdArs11/b/1rtcaQPu/dR6/+XOuEyDXCZC3cgReJ0De7NW/ToD89it4refvPzwB8sE9whxdESegwh8gTMWdpK/qjulEeSAbGhVQ6oafA+BUPkYFyoEogAo/ddnRoaKiywUe639AE2pWZ98UTWdYP57iqUkJSLnDLZIf9AMSrEBq/NRTT7kg6AJAPl82V/pfAEoI5Ic/Vh4tqBnGFaDHhqMGNUE0G4mXv5BnXzpClztdvAV0q6YkxduWDetQeRDuu3ql9WCLERPKThIAMIQQYHkLb96wyc6/dpzuvijIlw4sVvC5JvBV4XJTdGf34A/bDeC2AVWFQK4qeeUDZmrjXQRwpXPP30jgOABcL11lA3Sa6lyl0ginu9qD802FqBBpIEsZgVAqqHVhZeVSTheUPKin2dTFYkmibutBunaHAPVH2NyEo2hoBjwakDWQAqUlFQYySqAjNYXO2yCK1Dl1NrcAPmKNIBJCoX/rNm6mCzmPENciu1yB1/C2Hc5PV7Jsya237djuNhA6hwOvHHBdtf6A1LGoMQb4fClUqgiJXZKzxFlFqNjOYOMxQPdwCB2P6gwcIEg3KzvNefsmpqTb9374uD399VvtL79Tbts2rqODE0BqsIeuOiTl3GeFji+VXzxnMKJCmu7KcvIDJANXXoavLz626q4GyOzBgzsinHtCh3MQ+ShRgFrjkwK5sUni/okI82RTXULWwQid3yJA+oansMHiPrBRUvfaLK/5/MfS7R8eJ5SSFshkwILJYUB7iJlA0AMRcSLm1MUvj/9pQKnnn3nWbiTwMIINv7y+AyjMF5GB0o46SXkOvWxIRVbJ+1faKI13hST7I/kuxvNWYcjz4D/+2dxrWVXoT+WnyDZNVkgq9kuwfMvIwGsaMFvkg16jLipttGQrJRXKgprBKUwAnReICG1+RFQthHRrYpm3vyLIlYGlTbW62BYAfylA9B4LKpAWwGtNFnqdAP4hNrXJdBwL/FeHu0gNkRsL9lsar3q9/hQQLsBfm7guVEN6rcgBETzO5olOaNlvtUC0JUD2KQRdQG4Yz7sUKq477Vf//0cFiPyDJ65acF1tbnObIpEgOhY/NvkiB6QCkTJLx6HroGNRXok/EiL9W++/YGO1YIel1+h6OWXHVVsx/f6CJZembilAREDpWulcBfBL0aD30vtKeaNnX++jny/kobicFuaGSSbKKjJRBOYs5v6J1BNh5gdZqPGkey01kzrmOrh2g9idSCGnjbK6Gevp0JY6p4dNeQUdnnfeda/zue7leRxgLpCHuuaCdkgUEZoFjM9hNtfrNmyA6N1j3c2l2P200dnsAckm5VQ0qrIsfqcPRdi4ncBGw4+w2Ys8c77Mg8nk/fhBgJw8e5q5GuADu6MJzl/ElcbhuUfX2m1fbXJkp8ZTICC3xqFIEQGOugYinkU+TQOYzGD5V/KPO2zNI8exvBu10h/d7FbE10OEiPz4+xfMYvCdjsYyZWasx0bpLJ4Z7wdsCSPHIxbQC6UR5x4ngEc2gszLgRAYoBguA6QfxVwf3fQdjEWp0mRprefoht27XIDp4SOvcjkJAOV+Ku9DHuQCFtRxmc4zPUyYNulV7phF6owwbuMhMgalNgR0VyeobK+CyeQAenDrkcgr5bvIQM8DsrON+6o8HwHEsmq6gKJReT4tAKaZqAlWo6wRyFeKyiCWOS+bnx07+qolAazMgSwl8hxKdaZmAVmPyZahln8r7HUDgI4X9+jYa+cBm0Nxz/ax5o4eQHwCVQGip4da3VwrC8X1gPvKRnoGJUBgMF3HAIbNPJPeLHCZ5MCIvK6trbSlkPPhAISxKBci6IgOB4DrJ8C0urrR5SsNo0QaZh2cYU1rgNT/7IeX24snRpnXe23jyjwLQHUVBuHrKZsgxoFyWjq4Rp2ASmuxeVOGzRTAjDptD716lCDgbGfzpvVsFiuu9Zs2QooQTsw5yiYlbwMAVC8d4JAMUoPu2b2H5yOQNb7FkdqzPA8r8lc50j6csRJDZ3F4MOodEQyA2eVYUW2BfK+GfIzDVuib//AN+8RHPgII44n6s4tsjlZnFyNf+PUoiRIB3/qZS86cv+DIu3DAXildd995u/3wu9+xh9//MGv5gL1y4GWUf+RJSDHDWBpirg3gWsbwrDD4XOjrzCSqo5pyC+4ux2JxykrbprChI4uGOauLa4erG4EGoXa+Zdj6IDJylmRjHVjP2uNvb3v7nRx7MZ3XXL9m1HRhsW7d8fRlbg8nwwzl4+XaRnvgoY/Zlaou++FPH0f5Q2MJ4Oc/fesLFptCB353jPUAHnqBuPehoOzHR+lfvvOCvec9tzAeNtgrrx5C3ECNht3nxlv2WGPReYizKOaLcbJKqu0ymWmZ1B9RZGvFAEK307EPhW9dhG2Xk1MyCjFyqghkHVDfNxR7P+ovb0jUOVDLKdadxRD4+54vYgyqrgI0Bgv2JtR9GeRhMI0HyWDB4zxDp8+TwSF1B3ZN5cxTIXF0jqPG7O2ss0c//4gF9tfZqy++AKEIkL1yg2V8aof98+1ftaXJhIdD2BXTPHG2iHqCUu7W2+9AldFLHky1IwKVdyNlz6LcPMuiM/38xQJUcrWQIBEQnb328MOEd6uGoZ4cpAu8rrIONQvKMandMC3zZS1ORUUyQiNA0NwE1nIZZAsMuQaQXmze+gC6M2NCsSmD6BqdtkY+d6KL9ZSaJRqyeWBo3LogTjsg4lqGZw1Rhc3RoC/roHAsdjo6BiV2RtHG+gJRSWM+Hf8A9fyMRDesDUesEMKpFmKCS2IJ4J5ZQRD5ECve3OtWznHaOxQbMmouVB9J2EVFJAfbWUD0H+2HbAOcHuD3KL1t1+pUyyDjpuRyBRaCqLIax+yePZm2NAWyo/qSHa2YsFpYAzkiRsan2YWKBtSBqDV4j3AYh6x0cqukZKZOEnlTeKnCbr75Brv9s9ut66V2bJWKLZoiepQ8khDqrRmGxuQQ6wDnPkXdM81aGSKwV/sAlkgFoA9Qo3UA4vtAuDQRgN7Zx3lRG8vKMYhA+ykAWCm1gsiFGEPp1Eg4eBXPqojHPNaBJYC0SeODlsJzN4tyYhxVx3dPFtkzxdgncd5h7FWSmMJ350TbzbnRFhVIrcKcWEWDzn7UIuSgG46QqITN/uSBW+yx5152xElQhK9tJ++upbLEZQRNYUFGfIZlMJZ3bsgkaD3GXmwdc6qOB7HBum3nOnvlzDOWRrD7Az/5Uxv+q59YC/OPD8c+CZnX1sKcAA+wbvc2O1XVYY8fqITAYn7A4iuV/oL4CC/btG6V2wccOnbBImkQisTuUenmiyF5dF2H2qqdemwGsmaU/UAwa0oPREhjfQ+E8gQqRizOUsm0Y0/Qzvp88NyobVpPhkcUSmJsxuqY505cYg1liUQEaLs3ZVgAtrIerShlprFkmva1585U2XEIkRUoXTZHz1p+DKqxflQ5AuOpTQax9aof87EDJe02Qu1Q1so5cg2X5yRZNkqQ1RkxlsBYG+c8HjtSaHW9kzRtsZ4w967l/DyouydnJ9i3BdvKVStoEGt0NowimF/ef8ApuzKYH1Yuy+G5RAk1TQ4cx5gAodIN2dfOPObNOJiG/BYBMsy4Cma9iqZRLRpCpR3brHHmrzH2a3UNZEli46ZcLhEbd919HwWmj1N6HD1xit/nec5b5vYO+n5xyRX2pr4uX9IX5fss+w9v6ugI7QkYsFoHgiC5pVI5TROC1NEiMKSG34BCs5F8p2BqIjWGFWNVGQy5PYtlsvYnY1I7i9znOup9zn8NJf3r/Fr0iddcXTJGLVb1jXXutzL/vNiRJFKhukY8pwpnHhahwfHU/B2M89WvnP9y2lmR6rXOnoo9uGpd9wtXk0EcWOAsn0SoKIh82qIZmH3s6SaZo4OpsWOorYIZA9Mch9b1eBo9pFRppBZRJqUfxyhnAh9q4xZsygaxGeumxljP3s+Ptb2hutJZYTWzjiRiPzc+xF44Mcfe/96Ps34y1zKPeXkFUlOSw8h11P5u7joB8jpHyX9+mfY8b/BX/0h+7VoDaG/tZbhOgFwnQN7KEXidAHmzV/86AfLbr+C1nr//4ATI0g/sdgSICjkpD4Lpiu1h4x8GSBBE8dNNN6kDCymAhmSNA9CaCpBzvqAQ8CTJBcxJ+huGX7/AT3koj6IWCKXYnGDzvowwVgVz7r4Ba4jCc5YdR+GJIkSA6q5du+wHP/iBC4VWFofsM2h3BAxBOUHXiEIWu+l0nANgqUchsWzZcqusK7ETX9thX9iPLQMdpbI6uP3mGynG5tiUE7jd0+WCWmnOY2ObxiYk3OJRUlyCZGlvabDbbt1t9QAnyXTfe0EASAUyRjEoUHgxwbOSOwskFhAtcFREUD/nre7iCTpspdhQV406/r3ppPWik0uyb1/IFnVzyr9eRIesiIboKm5lUyaFSTbdipUcawo2NrIK64FwkPphjqJf/tQDgCI9gHA1jfUAbCJ+xmzTxvW2EtXMHBsC2Wuow7auDX/vZGT0dDb1sGkPQ8lyw4232vMv7cf2CoCJjYFgewX7hQHIrse7/cDB/U7NI7DQW7ZACgkGbA1ld1VPF3AMuSICZVIA5hrpnk6CVJqD/JhlUzNOR6XsNERcJKVl2bMvnbAf/7f19ol/Krc9OyCM6NDt72zBxiEK9c0lugM77aEH7rcw7v8UoOPBA/ttBfctmQ2GNuhSycj6bAS7gk66KBPjkwAfAaABDINRa4QAFM1gb+LNprCbjYiUH354YsfFJttjjz9lCamLbRiT+A66WBsB4KYAy775hbX27WcAbAlVzScBchALEBEgNDzRme/rutvVPRYHGSBk4vCBV+zWW24FbPexc2fPOKurVavynW2Xzl9dr1KH6Psa+4FcxyFIO1kUXcFeZRTAUKC6CJ2cxYscMC8i4ChWJrLhWcjPOHjwFXvg4YetC4WTwHUFGU6y0RAAL4XIcnJvBDY7ZRUA+YJVk95b7yEwXkC0SI35zA78yTUW1JULICuVRzCbN1m5jfHsSXIvZYheLzBbWR1rCFyu50+FwMvWrhfiTGM9HuBWhIbIAhEI6vzXuc4roCC1nE0TQCnkgI5Nr69ALbSC93vt6FHbvGePFZJjIuBXBIiumULQfz0D5NdD0PW8q6tOpNgUz5eeLdXyCmQXwarPnQ9+VP7DlAOjpVRRd76OS+RGNbZuUTzL2kg5S7Ortlk6Vv2+VC36u16rny/kfiwoOfSZClfX9RexsUAwyf5Ln7Gg1hFhpPfW5yxkiLhAen6nnw02L4YwbOf5CaJbMNF1xI2RcSQiTWSbugqlGpDaROeQS56QQjiH6J4Pljc/91e2V13YIO3YscvqUIIM06mszXsAnbR1WN0pvDae5/HpF15kXvZ0Vgt/+siHULmNW13VFYiMUADoAcaDOuzCuKdjhJ/n0uXcC5DabsdQrk1zvNuZG+MBdf/qb/6H7eKeheKTfgyrPCl99IxJdXfo89m2+lMX3HVTV6RMTXTNnKoGYkT3znUmQgmc+9IKu/HLKO841qTYBOuEHAjg9577fM5vJUJEfnzzKHOP7ClQenlgJh8ThhpnqBOSIBAAzQugFgsKKWmY1wRkK6g4BEBoGHsID+V6oMqYpkP+KH76IgxSIeGUTTPOfc0ib+MKeUYV1VXYgeTjLd4KIDrvyz2Nukh2jgK3lRU1gsWNxrgDBXiuRAzqWZI6qqj4klvT5u2k+GwI00WLcx2RMsScX0FXq8B9rVn5gPSyi6wkLF35IW185h133EaHP3lPEBtzzDWlWIZJBTLLMyLV5CBEwywkl7JsBshL0jHJGktkjoh+2ZyUMMdUAiiERCU4wseP4FlfgmizCTP3m+GzR+hoZf3IX7WW++NHPtJrED50hQNOeDI2l7JmiJx9/BeP2YqVSx2ZW1J80VZiD7gIC8hMmhEmUSAqIFz5SsqRGuG4xhnzg4CTj7wH//sDXdhFcj8guHMA7mZYs/0YL7MQepMQZ4WFFxnzE9ioYe1FV64IPV/mRwFNCqMN4znQ9aqsq3EEiA9zbQB2kcs2ozxrDWHlm7XC8+fhy8dt25132UADPv6giRUQAMGQ4mqw2I2NSgpd2N/+5jfsvQ/ez5j3IVesxJagSCwsKoTw32z1ZJa8DJD+wYceokmA+4k6cpp1+iAh8ZGsa3Ncn0bWzbWoTNTYkcmYURFbzlwWwj3qwfd8245tbp598olfkEeSbjfs3C7UyTohWsYYK2nM8ROoR8YAfge66fSljsj06LQ2xmDHdARkPB22skeh7omHZOqjA/47L3RYaBr2i9yHFMDOzvZGe+SRD6I8qYdoecV2b7vT9r3wivWxrv/Nlz5vpbUXrbjyst3xtvstICzB9h8qZIy3ESBc7OaHU0X/3abbqal4FgIDIAmxhBwfGCPIe9i+8rcv259+6mas8zKslYaV04UF9vgzdfb1f3yX7Xv5RX72Seb9LgD1Tis7c9y2oOgJlSoPgLCt6BJgNIQyjEdxWZ0NQ+YMogh54Vi3TYIhJmSHkGsyJOMiQM8AunxjyMdoZCzIJisMUi7KMuhqn8ZqK07qTtbeFAD5uuZu6wd8vYyF0ZEiiIbEQIsi+yAnK8besWedzdYX2UBLnZ280GYfOvrf7dmPP8l4KLN37V3j8oBasMs8cxGrm4wwy1icZ5E0UHQwrgaoTYcYg2XVILqA+Htv3wvhG2yFlwtRuUFGD3RS4+3hPnWiBl1Cg4aPlV68TO3Bms18XFxVYT402OSt2kjzB5ZtvtOWRPYGYWKspWEuxywGMqLy/DFnAbZ5x00QX/1WWXDK0hjTw5Ab/QB7waix2mjcCEVlVlxRD1gIRwugztTuOvH9UcSO69l1Fqus921ztiw7GEA5AIuYeDtPp7m6qyurJm1DbqDFY6/aCWkWyvlWEnI+LqCf+7I8JBnLG3Qa0X72zJkSe7qE9gs18OQEswwBFndP266ty6i1CWqGgJ1CIUOMhL337ZtRJpXbMa5hB6oef2QTAZEJdvB0i23ZEcN9gPjEgiwjPZFu/MuogzNoOvK3s5CEX9v/19b8QjuWSr2oYGqxg8qwtrpKVA1t5jkJESppBzZGU5DH0yP/i723APPzrNP9v+PuLhnNeCaujTXWppKUttSgtFAWt11sDVlY2GU5LHK6AgdOsS2lRgvUm6Rxl5mMu7u7z5zP/YThz1nrgVxd+mczveZKM5nf7/e+z/vofX/v+2Y+Z+4OYZ6dlqUYypphSCPZMkYlZtCvW1FiUDEPADrCWI+mQCUaKywf5hnlko3BHE0HhZOpMgtp1mm718ZaxMSwrYsING8smmISscJLzbJzWOr87Y8PWDHtnILFqR8ky7pID9uUk4jCLdUmyHz79qPHDScnW5YOQM09N/fM2Hvevt8effYXFkG/S0mJt4ojJSgaOOdAOoXSh+P53rt5mXkDPPdANv3zxWZ76WSfvbUgzBJDICpWx5KrUmDhb1tpxQ/+LWQlyu/mISsg66O5cYj9NPeemGXFKD5eOtVqsZBLAYE+1lDZ78LIGRa2ZWuWRcahaGANm0CFN0pguJLrd21aY62QMfO0Yxx5HsPYWnrTHr0U+DS3YmlK0MgsxVXJELLdjN9m/ZyXXg/JkUCGT29LDxawwXa4qMb6GQuxqYyHrdhasn+IHsO6apr1FULzxaIKe6FRBIi/7UglVwfV5WRXm0lH66W8FkjKycB4++WZOnsZx7foFJSO7BcLc9IsByWT12Ar806rbduz0f7+2dM2CXuWkZnmKvkzsP6dR2W2wLqqfMg8stGSsMVtRzEoxfnBQ6+5HI8lFFbFQW4tQQE1SqP4Md6mYFRmkKnOzXqiLu/hfNPjbN9WrFnNGtJiazi7NLTUc5YZ17GQ8w7WqZPYzUL6qqBJ1lNSec6x9il3zY/187EnnkQRkmtLsMAsKS1zP1fxQg/nuvOXiuC9IMsorhN5oWKPvGUF1sE+WNZ1E+wFpH5QQZ/2jyOs89orax8YTHvMMUb7sRTzU2YWZzwV7igXU9dy/MvLbPUnzrn9kisGZB+rdV5FG1JzKIdogd/nJ+yvKPBiDyoCREUDU9prsvco+5v8/xRdSP3QSeZqiuG470UFtgqFZEO9qBhR0aJIHJ0ppEaR8l4kiVTdnWRfpqOICmH8+TGnjLIHneb8q/eMpHgigLlKuXslJWU2yJk4iTPbMGO0gXll3t0P0yQFHLJc9MBKK4kCvT6UOXnswZqxkO4m/yczJVdHQvvERz9DHuQMxQP0E9YUhaI7e04P1NX06Tfq65oC5I1q2f+a932jAbT/mrv4jz7lGgFyjQD5ffbAawTI1bb+NQLkD40AefculwEi8kPf3gAV+lNAinzoVd2iDZ7A0ECAvQ42QwL5SU5nE6jDmILR2VABgsmXXT7K6dheCTjowoM6kA1iNpvkGEAeHaJysCqYoDqvEOWHsjXkmX7ixAlnpTUEYZCTt8yBT3GJS5yXcD2S5l589EfZ0K1avcbOFR2309/cY187EoityCVndbD/1pscsDUFANHDwTkam6eV+TkcfikgBDSJA6iuRFbdWFdlm69ba8mJVwB/3ccMG9Fq/F2XA0ZLmaCNZUtLC1Y2SeSf4I0KILhyzVoqZgddzkkAlaoKaj9//hwA1AraBVCU+xEhsoqQv1kOeeMALSJAZDMl8kMVOvpKwialsbXBESU9bPZzqabsZOMfF5vocj2aqNqvw1+9BbuFOWUdADjdd9edHMTHkI7PEsI7ZO0QQjqE9QGmHXztGAfEFNt3+128rs0OHT3uALEuNrsrAPRdpSwB7iWAKALKewDcQmgLBQI2YJXjAXkwDMEwR3VxImRWKCBfK+3nR7VnKESED5Vqc5T8BVORF45sfN7Tz86XNNu3P5pjD321xPbu2s4Bj8MWvzvBoWaUDXYCVY4baBdVPncpnBbgNxGwVV7q47K+km8/CpopgNAmgn/XrFpj7RyuQqn0VXWwH34EykiRIqkJCwBvStFSUpa6KrHe/jGr5EAtD+4ZlCF1hHLOQI49/Fdr7WuPAmBin+U5N4HyKNC8ROBAIoVAxAjcKkRxxM2o7NvOnDxBhsM22i7BXvz5sxxuAu06QLpByL4qbNWCqFZWpoNIEaliBmi3GEir6uJS58bTgTJJqhAdgFRprWcvsFjKHpEOBQDeylIQiZFPgKQD5VXBB1gczCHtEmScFBQDryumAAAgAElEQVSqwg/HAqsfMkSAuwB4VaULkP/XCgSRCaoCVOC4APolWPxI9bHAqWSYnwnA1++4rBf6nZ63qrQzOISW0vdX0IeHBOJxoFH1uuy3mulrGtd6v2zyDBYtsbQJXcwdERAuIkYAsQBjhaBfvHgRy5atAEuXHDEiC6IgDl5SgMgeS4uEDo1XbPMUBu/h1C8Kgpxm3E3yPPRMXNWawlR/RWQ4BQog6qIFVhTgvK5NNl9XQuRRWqAAWSQ6dJ0iOfStnzmCg2uUZZauX+2rZ+DIl18B+l7OMktwlazLqHymml+vF4Gl61hUjOjfF/9fr3eWAlzrGK8VQSCl12r6uUgBZWXIBksgt3ykpSZQJd8oh0iRkLpPHYo1l0xQRe/tFCpkoQCuZ2Rk0c/bsJYaAMT2xEaF4GxCkSMhF8BzyfU57EKxF/j9ZEJr11Lxm5WZbC1Uy3diZzIxhi0CFXaNBAmnZ+ZbWAzgA9W0Tz//An7hw5aNjV/y0gx7/JmnXe5SBGDToQOHnFppFdk/3QADZd/ZbrnvPeKCQSdpi8vfuuIj/e99rf+L81QNp6DemLaMJakuz0Vhwz08m/qmBrvwz7v+DREi8uMjP+CgTBVoH+DMcgDl5royy05PoHIe5QVl84H4j2eRWyKFlqoR+6jyXALhscD7z9CeU8x3U4D0zNrWjipEB33ZTkzzzJTJkUY/P3HmjKVAyIn8rSX7I4oxqjDWAUg8gd9ZtEMk4bPdWNCoP+q6J1hXFHx+xW4O0JLPqIDQ8MJXXPOP7DUiIeZl8RjImGoibL2MtpON2Lr1693cLiXjCP8uK70//thHHaGrzCspTbwAiS6yVmguF6GbDpkipUc0eTnhvF8/ZPcKnlE/7dfIeNS614CC4dkXX3XVppHkH8WnAOZAioSFBOA9n0/V+ByWaRe5t1x3n2M8C4Et0wAjGnxr1qxhbDcC8pdDUKa6wPgLF845u8Ld162yMIoUlL/U0trJ+EN5xjqrfq3Q4tLKMvvsx9bbKyfIHJibtEyqcCOxrVJhBBMECbyQJQAsgyiWGqmOVVZXVnYebQxITtsJQPUClBFJ6MXnZOVmAzB1upydGJQIa3ZC0PdKUTGNQqaE9buVQohdAEEEsUJenC8qRS1C/gRjZufOHYBGU/byC7/Egz6Lfp9ml1A45Rfk2aOPPWr3ve1eZ/n0Lz/8ge3avp11PsYmIHN8AGkUkP0vjz1haVybH+t1BmpOKZq2oJIYgvRoaGxCodVtN95yC22B3Rx96YknfortyR5I+VjUGSCkkPKNrKFxPCtvVfpi5zHQTSA5AdsxI7XYa05ZUcsESsQw+hWh1xdKrHBprFViEXOUQPBezhtp2QDYqF6jWNvuuGMv6385Ycfn7I79DzB+e+2f/uFH9oUvf8xSs+PsC3/31/Ynf/5Z8wuKse898gxzdAYqmAPMK4P2Tz9+ny10gnyzRlESjW3OKJY5zDMAcj/9l5N2z707bVzp8ezFvvi15yyRfI4L5ezn4NS+8KV32CpAxb62RvMaxqqLgobqc6csG1ByHvCvjfkmALWGt3ew1TT3EETuae3YVh0rIQNI4dNwvtPaH4JbrcwRSTCEsiXD4iEBlqbE2dkjL9vN29ZaH3kHUyh4ZgAxg8lwmA8Is3Nkh5yuIgcJkDwelWyQ77R97P59Fo4CZKC5xk5darR7n/+8feeuf6RoJsR2rsix2YFOqygpMgRK5klXiWH9H0YlsGXjRutqqIVwrEQhM83Pyfpi3+LNfi8Y+51mLJ82bV6HMrGeeWSUDIYCS4BMa4dUG0O5K5KuW/Y0EQB3qHOGKcy57+Yt1sZ1904uQJgm2eVL523zyjwyKHxdxlwZ1kA333Sj+U312xBjv7UOlSjuQQJ321BmBQBcBwAeHjpcDGl/5fEoOosuJ5EBaoRAa+gCwAU0nmGcpmFBV7g0BZKIPBrA3bOne2z/zlQrPdxE2HSsNaKmLa6Zs1Vrw8wLUmBZeCpwqa9dHB20R7C/GmNMdQxOs8dWQcskACW2UStSLD4gyhoBLvOS47DeakHhmse6Nszer80u0g+Sl4VjDTWI+sUf61TWJMa2yMVMioTaAZvn6OvTrE0+MFvv+Ye3W8WPKwEyscr0WUAx5mN97OWDIMwG8PufhajsYu5QQhjubE5lHRcZxF6PqnL2eTOA+N1YxXoHRdkgBD1l5FYDwdnFXtOXOSw7Lcnmu8gYYJ+5ACnVxbjqgcQ/UdSM3VeIJbBHTEOZs0T5epDIiVgiNhJMUwfD9NeHKlzWCVi/bUgLdbl+8alJduDiGTtUwt6YIaICc8Q3WPhFMEevtvKaUjtX1mV33Jxu8+RvDHWS+5KHmoxionfszgUEJnMiIMLKGVP/eJDcIyKGvLDG4lHZ7Xen2bKsWEv/8E1W/tF/ZsySp0abz4/QLyG6PFknYjKW2eHSZnvylW4L57VR0Shx/VCu0kAbsFPrYLx6+KIsZX6ORjr1yqsn2SMn2u6tm2wES8lucsSmsEwMZ94bhNDspx35GDJZIDBYX9KxEhyiPx8+VQfZB8mxbamFjfnZqQNlzO/Ys6LWPtlc7yzV7rk9z7JQm4+XN9okEpiA2CX2p98rtowtnvTvUMv0GbP15L8syD6yHesnxnU0tke9U372yvlmu9gGObSEMYPaLYVz0prMWJtuq7QQPj8UMuQYflnTrFthqFnD+Q7keQZQuBSOLWMoSr0Jzn/JEO4RKlTh98I5ByjnUTaU2VlLIEH8rZ41Jhn1xyxE2oXzJezbo1gbGHslZCxR0NXN+SUhJYmCEw9HMMVxHf2M1V4IkMFRT84xo87GsB8yVNa2G7Db0trVhoK7U+vp6lUoYjucdWghFoxSNDiLK4i5iZE59q8lLsMjgT29zkPKZlKweTPnkGH2AyoQG2N/qmIZfS2SDROoyCgFdAT0LFaa2vee/ZV647o/u+QyLlQ0qMI35RcOQi7ojDXK/k1nRik+pxjHOt9ESFVIAV4HRVzeEANyPdAZV+duWTxK7a2CQmVzqIBLe2oEF05B7jJBnCIce1/eRwVlfexB27Gr1v68jj2BQtS199T+RGcV/X5RGXZ2FJuoPUV6+PA+Ucy5+tOTM2AohR9VqAu179lAwUA/+8dLuCFAd6AQnXK5agph7+G8onyzdsZSKKSp7I7DZf3FniIAJU9MRJLduQ/75bgs68OOLjgwDnXXFVJoFk3rG0mA/CaAvkiG/JoUEf7n1DFXvv7Nv/+rDe+//XcB2P/f6/+9/fHrVaheHcB/TQFytQDm7/f1V0+AmCMP/2MZ0NX1rze6da72/t/o6/tDf/+rJ0B+s4X+vfnz993/Xm/+vfon7Iza/8P14z+//0V15u9+FVdHwMhe/j+XEL7x7fe73/sb8UqPZRAgsr5yAeju+VwhQ5QFosqRWQgQbTJVwRnIhkuEgcBLeXp6qGKcTZw2jLJJCcVypY8KxALIhxEOFUNYw8xSDiIboqUAMUOdrXbL5rXkWQCeABQL0H3wbQ/aw99+GOC40ZIB1MaoKg0KiaBaMBEioBs7pwY8qKnwoopIFbpNHXV28G+vs7/42SQbsBYA/D7bQThvdwdZDkj511DdOM9GM5Dd4uTQAJ6k4QTZpdhFDrPTKEOu377R2deMQGgo80Hpla0QG3kcMiYAWmVhIxA6jA27KoxCOEQJQNPmTT/rAXyb4+cCtEeoilXF+1JsLBIKwIaa8UxXPgpgsSpw5Keq/28EbJFCRtVCMQBKjdh5+VLSFBkWbUUXii2e0NuUjKXYOvhQAVtLJSPVToA0qoJcz2Z+GdXNipwWoNojxQoBnpeoVB4ZRwPvjXWRL5YyAGWq5O2gqvwym9a1G9Zza9g+RYS6IHt9tocUDYC+4YATpVQgBlENzsN3yhZllXhzekzEcmtWIaEiEDjp6TsEv+UICJA5cjuOnK60n/zlKvvE/+7kgBRDmPu8DWEPEUHV5DDWPKuX5VI5DIBERdXpY0cdwDQCEB9C24kcaseH2wXdY3PjD5Ezzj0JOA4AyErlIOtJSZoUIPL4bYHg8CQsPi9/BWQSVc9YA3QSnKnvHmwievmGfbOvfjrf/gcESCBAXRje1hPYZYRj29FNfysA+BIwKQl+Y12d5WADpr4gMk9ZHbK78qeKO5U+0g65p/7rbK/IfRHoLuoqAEJklvcox/9WhIyk+E3Yt+iwUUi1dSWV5wUF+a7KKgEA9hjKj3jaUXZRAtf18xpsyTZjsTbAQeV5qvoffPBBB7jXcU0iLTTxaFyp/4iIEJgvUFYkgg5g+lOh61JahFG5LDIgCZJOBIHeX4SI1Bq6VvVPRwpwAF3MuJAVlogYgf8CevV6/T0tLc19jhQj+lIGhj5f/Xcxp0BqAZGC+gwRBiJNRIrUYwWVn5/vsiJEgPgBzuhQKGJhUV0haywpV/T7ml7mqJzXONNnixhYlO5rYtY9ekFo6ZgiNYsfB0NlM+j+F0PYZbOg919Uaeg+1Y4iQBYJDB12dQ+LGR8iMPTeAmHlxSzvZn2efq42UxvpWav9F5UviyHvapPFZyCl2yjzUDgEi/qJyK9hEC/ds/J6NJ9JDdECkO0IFz4vg+q4KoJ0dRBVvpEP7aQKxZP4K69auYZK91rIvV5nuSSlmz8+KgEos1TxX07mzzzz61mq7VUh6Os3bxvWk+WAvG1cNiwcOIeprg3DGm6UitgRqnGLCbZehTVeUWU1FisdWGAtBcygkpoq5wQAviUADaXMHYdQ8eiAfPc999ovn3/ezn5zg63/5EU7+7XVtuaTl5gvIHS4d1X9yR6ih3ESBsE4D2GxEVCnl7k5BDI4JjySitUeVAjHAD+w7MDyMJW5/ofvT/r1evUnj1FpDNgwCUkAw+ICmXMzIYOpfs1bmmhREKirCnKp8G6hCpHsGz54nrmtrabOsiHq5ujjssppAuBrBDTOJVxepP0rBw860F9ZHLLDiWDMyqZKHuICRKT8GANESGKcCijI3SjIDtuQcyOuP14h7KkM14inP0h15AkI0MZaNM+8KMvBUO5vXISMbDEYf7LR0BqpCs683DzGeYKdOnkSJdlZlBwRtoMAdGdrpcIBgIxQwFkBF4//9DFnfRUFYKvXRpGTJOWQ8kiWUwyg/naxqIhK2XRHfh05edb6UBt6oX4LAsQVKeKN+feuresdMPWslEEs2iKTtQaLnAvn+qXoieC9pUZToHcqoLNUSrrX1sYaMkTCCX2Odwq8atbWaRQ1EQQVTzAvtKFya+EZfOGTm+21MwQ/AyqHKx8ApeM8a/aMsoj4LBEgyrmRejAKlcUSwmybuL4uyLQl9BWp/V468CrvOWXZeTl8xrQtpR9mrOE6e2OdQlTWUrKVOn70mMteiYtPZt2qsvOQzMm0QXZ+AeRqnFNtNtZV2+aNaxwJ0UJWQBahuD9HrbF8xTLm9XTUlICxjB1EoFjyoBQKCLZjx08RrFxqmdihRNPu4fQRrYdeWDmGMVcoG0sAl0CnKuwIu7DUlKIvmbbJhLQZprKVyYrrpFKWfYTadLCz3zqbsCCE9M8LQN3J/DcXmmbniqstE0vNbiywgqlE98La6pFXm6xP5w24oPCoYHvLHfsB7Drtltuuh7Ses2/9/XftLfvvdMGzTQD223ZvtM6BLstbtQ5SqwM7ljJ74bmX2aOM2xMvfsIWBvHpGcIzCSAQJs35+0yQjTXRP2HPPXvBNlPFDnNiZYD9HtjYPP0qQLHsqFjALlPV/aGP7cCiJMx8Rntsx7rldhElSDJjNYS11hdSvIN2DSPfY4JMoeE5bxeMXN7ZS8AziinGo+yEBCxvX09VMHuubvYhcbGhdt2qQghKFJeBZFxhfeO14I+6CMge0NyTuayO/IbTVQShcx3xAK8JkQH24ftutqjRRgiQakv47NvtR/u+aP7xKDuZ61ODPW1FejyKy1Yrr263Nj63BDIpJtnD3nrbfptorbVenk15/aD1sfyHJYWQm0I2ACqlcAiZOADm6qrLKEYgMLG+uv3GHeQXLAVoHkAp9CJqgWXWC7FQ3EoODM/xk+++HdVnHeHv/S5zxZ++Pj3QbjesznJ7vINFdczPXY6MuG5VPGMWIHAJtmaoc6IhKAOxO6sjMFkq4F6y0GT9KSsoWTUO0Q5DkAGXWyB1QwFzKfIJwOIngyDmGHyckgAjPdhDpkTHWy25KsrxKWoYZc+Jejk1zOIgqz1HFqwbNcVPzrSbT1q0VfXMQVINWHaKH2B6iNWyjsMRWrzalzG1jMyZsCACiqPJOBhHhZCea4dPFlsVgP60wi4Yz/nL8xj/Q86+MY51QeuYgJXy8lK3ln36px/7v84aVf90iHZhjqSf+GO9OC8LPFWFwwTNoiTGwc3iGR+jkF8D5MioCn54nH6DTRv18hbB2J5BiTMIAXT4bI1tWJFkYeMUrDCfSQ05uOBlbSgVXjndabl5KBMBjBPpl8kUxWhPH8C4TCWfr5x9+neKUUg3DdnupXweeXihFBMNM56GUCH0s95WtGIhxNXDQ1heKmsq/+Xmor4YqLeOmjFbzT+sLsggywPinrPJKvqaMkwOnqqw8w2sOyxbRFIY0Sq2bfNy8wwdpOir2e7asdESPnajVX/yh6hi2myydwZFK/MN9+7JeeVc/YC9fJG8l43KRxyzUF5/yw1rKVRocPNrFwrNbggcD66ztYUzQ7qX3XnbrRQC1FIUgpITYjKI/jGPwkbkbUsneQzJ2I4OE0BOYdUoe/IjJ0tRN/qgyFti/VX9VnRskCKkLPPi7HUeRcfJ4i5bURBsN65fZ+MKUEc5+Mxrly08L95equwkjy/MbshJsgjyO3pR1M/y3mHsgQIY98MzPnaxrstO1jJ2KVJrhsAKZx0rSCWvagTlD/0MDtGGIH1mpTLmDBWFJWEo5wtlSyww+c4zQcQlxmOlOI9dbjKKiwt29733oEwcsNeOHLYtFJ9lpmHJSsZfAHM0FVWoUU9SlLZNcRKOANE+aEz7NAgATxrYD1WJH0RYECRPC/NvaWUHNnio/CDGoljv62jfOAqZxthTaP/hByAfy95bNlq9nKF8eZ9x/k3rdHJCuo32TNv5M8WukAG5MfaaoShs0uDoICo5T85JOcx+U6oMnYFlbaV9nMgND4oFFiCHRyD7L/7DJjdGtv7pRfanFKEwb2h/rn1fCHs1nRFklSvyKwSrtzz2J+VlqO0glOdYDz05bw2iIPPgHKj9hSfKz1H2n1JzTEEiJbAOTclij2tS4UY3a5z2F16Q+yqq0/lAxUc6O4jsUKGP9uwiMg+/9ppbhwvYV6jQRedZ7dM9UfEXV0M+QS75Mu56cSdYu2w5eZkFrjDpPBZgAahbFAo/KuUHxQlz7FszIDuWoC7spLBKv7ORojrZcg1T+OfDAtbH/DgmO17WiahwrJ6Zl7PSCilK2E9hQArnPuzvMP+b5tzKFHuNAPmdkZxrBMjv3HRvihdeLQHw+gD26wGcv99muNr7//1e/f//P/31+89vc4/XCJArZPhvkgbXCJDfpgf9/n/XESA6hYsXEvHhskD0UNkc6iCjDaAASAE0LogZUFK2LlNswLw4OEh+rKph+aHLdmOcsE1lV0j9oRyQULy7I8nJyGETN9bbaU3F52wz6ZmbAOilothAFe0TjxPkSQWJpNLaEKoC1AdptwgQigmp+BnCE3w1MukONq4NAIcr7B/eFWkfeaQL8K3D1gCItHKIlQWWvMIV8qpvBaNnstlLwnrhmaeeQrIbg3/uSlQBKBbYMCqMOVA2P6gU4vHs7yVIcghAVGqILv4/kGo2bWYrsMsQeLkaBYpyHRLItRiF+PCg3WRJJJLDh/fZti8dablsWsi44OdqM+UsaFBIilyO5cJyqsaVnRAXGesqVYupRhoHtBnmYLxi7RosO8gSoLRMSgL5xsdysLzvrrcijadSnjYfBdCTP2tpeTWqkSjsWAjuA8iKpaIqEiVJH5vqEhQtEVQ1rSaouRVAq5kDXAREkAiQYMCREL7PUIUqubMPXuAC5GYApoMB/9IhCCax85mdoQIKr14gQoBBkVtkA3Cgff9uX7vriwAMBORuXLvSynieCdGhLncjhurqbCrygjmI53GonhOgT58RYCb7o0ZIA1n5JAJITnIYjhIRAxgr1VBqKiQQViGUhLtNfDsV/PJwn+HAvaxwDcD7sKsAm+WKGimPq0Q9MkNf8YZMofHti+9Ltr//aZ+t5nB/6dwJgJgZsl9HyHqhyosDosioST57CYem6ooyd7DIBYhO4vAkr12RIAK1L2IfkgtovRZFyISz5hL5oIr/Zg4i2Uj6j1AJBZkCiSUQVaoN5XKs4/d1UJZSQMHqAlx1QKnFkke/48B1vmUfs2bVaqfycDZMAHPdkCDOfogDzCJxoAOOxt0iAH9lkpUiB1KLSn31D2UfiJBQgHgs/VfvqS9ZG0k1oWsQOSLCQmCO1CIiHGQxJfJCqgd9XhzPowl7qSuKlXynnljM3lD/1SHLqUjINpBVz1ryKOoADUUeqNpc3v7BHIo9QXpFCOo9ReTongWoqJptkQBRcKpIhl8TIFSUqY11f2o7VZhpAhLZqIweJ+V3eTrYhzHP6CCs+xFho2vUWFtUyywGoev39Br9XdexGJSuNpUSQ7YBeo2IDV3jYnaK3lPEyWLmiNpSz+BKiD2WC7S9iqxlraTfVTaA+oyC3zX3qQ9JUaD3Vduo8k7XOAyw1wmxqkrLSOwYhgGQpMKR2qUKtYGAbNkuBXNQlgd2KJlAsrdrZf4LBBBo5CAaRlVnS1ud3XXXbpQ9zUqhYb5CeQbpEYOFXnh4LAB6mR08etKWoCIZ5H2CmXP8ATEOobATESm7OW9Ah7aWNnvyqaepjlxhD2Id9N1Hvo+/dal1/fw+y3vva45UiKFfam7XHJ+RudRqAGoSsC9JSQhFVYeXO5WvAcxfM3zOJN9nzp5jrmmzUOYZVX/OAmBtxMKvgX41zZyVAcE4rZB1wOdO1AlrCqn0Huuz9SuyLSrED+CYoE/adwp7m2gUap0VVeZFPx2k3WRzhR8FFbsQqYCO1XXNBKSO2EkUH/KnXs54iqWPLtB/FHQtqzJVf2r9ktf3bQ8td+Oi/oIsrwiB3xRilw60QdTnOZs79e1sBSrTNwNEYEMq6JnI6s4DoEIqmQmUKTOMs7Sl6e4+5RO+ceMm+or6+SS2Ri+T69Fk97/j7ag9AH+lPoSAlNVVG8B4FCDec6hypllHpC4UeapcIVkgiUAXyXgEMmAZSrVofLgVbC4bND8qNGsBtXtlWwdYmb4kwdYzr//08ScdQRyAnUcA65TmcFWlK2C9lz55iXkskbnNmzEpEmQ1a24bVcJxzNutzF0jkMdeXowRPmQcqx4fqkgDmc8OHCa8HKXF+96WydqSSqgyFaguEBrFIECKL8SQfMBF6jcSCp6UnGZLyaGSSrMdgKSaAPkdu3e5LLFKQsyjYiNt6x1prv2nWBsrmXuzWBtEgMzyfkUoQJMgKGIoePg5AHU7QHVWXoFtRqGnXJqzp4+5zIDdO7exjqDk6R4BGKRa+OI5F2p/+Mhrdse9hGcz5qe4hjHWiPraRkLYD9quvTfbOPNJHGBQB89LuVa+ECCryQqb1l6D/lJE1oR80gXEqr0SsXCZRxFy+uQx+uO0bdq7xwaxTRLRGUbBQIAH8xwEwHTdeWe1OTAD6VCJCgciQlnjPArzYl179AiWI1SK5xVSZMDnJFI9m78ij9D1QuYjT3vqiZ8znhLt1ltvgRjptR8+9n3bsnO7paHq8aHCuK2lDzXRJ1Az+tnjz/+ZLQzF2DTFH95U93syz8/JDkahyT0jdv4EqtdoH4uA3AyITrAXjp0CePeyx4/NYdMGGFW4wp58Fiu2TCrrIWPuwAY0NibInvnJj+2+W7aTx9JngVhE1ZZUM5ck2SSsTQVzSz/vUQZRMAv43T+I1R77ufxMPPBRp54r72FPAeCbn2156Sik2i5jpzOHshTwF+A6OAxCinm/mXDzU5XYNiJYKFy3EiKi3f7yg2+3wP5y7JoonPj4nfbw1i9Y9toNAKBllkpY9o0bC22yu5nx1GJd4z72+EsAtWD0e3etsvwQCAZsqiqbOu1sOTYysR7WjXrDg33fcqr9w9mL1ALyeaJc7Wvrsz/7yIM2pFwm5v0hFBtBqBHqIDuOVrexL+qyr3z6btbCKrvQ0M2cidoAQH20o97u3rGKYpxxK+3D6oax3N9QYYghmMPJ8QAwbkcJ0tE4Q95ZvBUCIPZ2t1t9dYUtwQp0jDXPh/lRVmj1w1N2uh6VJnhvRCyAPExSEgrVuakh21wQbRsg4mYhDmrJNjhTjBoXUH3VskDLiaSinvVhmCr5Qxfq7Sm8n267iyw7FDXnisiZoz3jUIH0oALB2cwiIYqWE3SexD/kL0u1mcBxxniv3bB+G+DzaTtaOmjB8RTBAMDesu9mexWCMgUlXytExj333OPIDxGmHcxtyVigxlDRr32yxkDqO1ba0M8qrLm6yjKo0J+jaKUfsnRC6yXzlwjrWIjiaeaRTizPtITPewLUDgH0Mq8ERVBIAlkuy9Lqll6swABgsUrzpX3CsbPylkoHouS5E02WkMbawXOIBgiOZu+oz1dQyhrGxouHDlpNQIIFsLbUn62z6zam20tnG6yNz09PxVpXKi0q7jsIQk9TewO2hgBwN9UO24qMK3kfKwDg89LT3P5XQd+BEeQ/EUD/0oFeiEvaMZfzBu15/47l5C6hSOtvwlZtyu7akGZb/seDdumD34H47DQ/LovtrlNNji0EYPU2agfOjlpGQQDrA6HlqIHue+tOe+WlQ5ByKHvI1VDjD/Wwv+DZ7dq9EkAbKzvmrMryy+TNxLnA+4Up5ZiRK4NChqXdcKWz63YVonIKsBdfPmtbN/tbGmtF4+V2FD8ztn8XBT60VQMFaa+dqSRzkfGO0u6tWLGeOOjbbo4AACAASURBVHLMmjhbRKOe+9nJy1gCm330pu02zFpeX0nRCu0agUpLeRwsddY2Mmvwb9Y84WmVjFsfJrMYrMiC5lm3F1QUA/kRrkZjzaHQJpjCNmV1iKCYZU5Qe60lj7EP67Qeit+UZXjPgw9YPetAFX0nmyzBJQnhgOfkJ7K/6aHw47UDh+3BBx5iDZ1mTcFqS/lv7B9nZEEslQP7ymnOA1J1dKP8UJ7M6XOX3H62l3lLa3ITLgD5hQWOgJGF4yAKtRAImgTWiTHmaF8Kc2SzGhJA3xr2ou9isUkhURfXOMA+IpLzajhkTh/zqq8spLjRKYX4sCbMMKdJLaL9aRDkwIE/v2JTteczJc7+WPuHea4vRioSUR48iyvWp8OQLklk/TWgyGjEGvM2zhAUVrBIKO9Q+yqdb3wZF3I80Gdx0qCvYUvFtWaTozgJcVNeVooV8gb32mQ5CKAWloJUe1apy7U3175ddl06T0hxXUN7z3D92svrrOD+znvm0UZ+jHEVAnRxBg3G4tOb88A6FokJzmi9rN8q5JDCeZw9jfZWYRRUiAzJYH90oegShTB9qOmXO/vofM5P59iDqbDMn89ewr6mnb1lZCiqoTEP+/Sf/BXzsILWKdAhFycUu82J6dE3NAPkmgLk9w8qXc0VvLkB/Ku5MweVKmj3yp+/09frA9hv7va72vv/nRrt2ot+3QKv339+m8a6RoBcI0B+m/7yZvzdKwSIC0u7Qnw4hafT214BBVRBpb9rw3XFJgSvazap8/xMVSuqlBljgzTLhtUXADACWTRlwoDNCpX0oEou1BEPSRwCVEk6yca+/MJZe4gK+KX4Dp85fcrCIRnO4wcuH1P5iC+gdxD400clldQOE/wlIyubitU6pPU9AEBr7evvCLYPfZfASoK3V61cBqhTB3BN8CsVklGcTCTLV/VY+pIki2KT/hJVzvtv3sulCYRjUw/grEDXEDbbk2wggd/wGmYTfoIAbA60nciIJVEeAahUJU8boLAySLoBnJMA1UWEhAAYCYQWgDZMpbuA0203L0HxwIEP8EZAsirnVWUvgKscpcA0VXf5ADyz2IWEAKgMAGJUVdfZM1T03n7X3YR65nBw8HMBr68CqsVzmLn/7rsdOOhKC/FkL6WifAYgc5BKqH4qEnuwhqpt6QB8jGMDj7qF59HS2W57b7nJVUEVXcZyCR9hqSpiAdcUyH4UsC0YWbayMfTwBRgvRbEgybXCjlWg68mhhtR7t2H3xxphjOfw6TvC7fbPXbTCAizGOEzPElbpQcnPErJd4iKCUKtkcoAdsSgOLgrZK8YSJQnQV+HGbUi0BVyKVIqjyllWQR1UGzUCVt580w30L1VJGoDcmLODmcIDaBgAQVYg/YMcSkCf/QEVuwHgLlItPMMJ1pPDmJx1//aD6fYlbHa2UmV29sRhgpVHASZyqbbDVgbgWfe5Gjn8BEBWK1Y9slZISsJ6TM9fwd3qdfR3kReq0L0OkF8VXfq5+nwToGEMJMORIyd4numO2FpLHsZrVFvtuWG3y6dIgzzq51AmdYj6hV6vUaW/i+Dooj9s27LVhQ3q0KJvkTNXxhSVuByKBN47IuBXGTSaNBazOVT1JqJB6geB7BqPIuKk2hDhod/TGBSZpcVJ76mDkEKWFWR+JWB9HnschV5jTYftVRlqoYyMDAfwK5h9NbZIIlV0fymESAvo1yGqglBt3ZNyQ3IAziuwv9KXMkC6AUNEcigAXmSAy01R5onsw2hvkTYiQKSOUP7HNMCnqtJ+rQABcFfIo1NdqPqfQ1k0fbQPYlLtoc/XAc+FpFNZKyJWRMWiMkPv5dpCFer8m65Z400qFyk7RIA4VY0jPbg2yAYRHy40ki+9RgoSEZl6Lz0rPYtF4kO/47JRqOr3gFwKVXYAB8FQZ2sw6ZQfi2oZ3ZuuV98Ki0/mEC6QSdchoFoB1yWorxZtvOQxLXWSMiUEjgdA/raimGpp78IGZYOdu1gMwJwLcThOZsMFe+ihu62stMhlpyhDRHYMnpTVyYZIpGglOUB9VGcr+yAGoraO+acdAH8dYH1hIf0fVYEyQEq5tnUbNpJ/sB3FRBlzLOOcZ/TNt0mBA5j24ROA2IC9HOZj4uJRpPVT+RwLARLsrO4yUOV5w5j3U+EoMqaisopcokaLA9DzZ34N5LuJQ3sO8/YM40v2c1GsDeMoCUKp6owI9LIlgJX7dm4FOB0HpKqiih5SAHDNR3ZOECFj9EEvqjrHUJ8kYkOk6WgMa55Dh49T5ZlI1SfzFACbF6T8JO0RDKHbTjWiMqxiRVIxTh760x3WVR7olH3eAD4+VOgLsMjbFGYtRVhRKKuDZ9vN65SrM0IfUh+ZYd2RnwqPxKkdpQAU4BLFfNxMm0pFtQZbOT0HZcq8hlWZSMUtW7Y44kM5TwIeClEp9HH9PYwR9ctGqpiVB6XnrzlXNnTqG1KpVDL+8lAs+FFMcOr0WWctmUbfKL7M+sK9ONs92kPWkYePHAWM6HfWIj7c/wDvHctzWoltX2lpiSNBJn4VXL8G+6NCgH3N6QNYrgjoGMNuahQVyBgAWQhEeiBz8jDgSRHWQ/Fkf3zg/iysSAi5xm7LGyvBsV4ykAQGQbCPC7CtA3ikjyYkpQKO5PIsZpydRy3EbAzEbyREcxNZERs2rbfcrUFWfWaCPpplj/3Lj+0t+251BEgfc4kHY0rjswMw7CL3GRxORXpWDsAaQdWQ4kchZKYnRmzLpnWuun4CoNGPuWYCcEgA1NNPP2V7IFyiIPWnIeI86ZPP/eIFW8nYGYa0GmMuOUFeWQHFCyMA57kpEEhbNlk167eyxmYAG7upqM3G0uy11w7Z7be/BUAQGxru9+LZ06hLN2NnNm+nTxyzPdfvst6mbvMXyFZFAQHjvhqLJKlpJgHnhJn5BLN3CYyxJ46TV0F/Xb8u3aogi3rxu7/j7fdADvrY/tv22rNPP+OKPm664y12/NAB+/6Pf2h/9TdfdsrXSfqb5r6HHviwHT/7eTJTIDK9qSjGGspQunoB8M0Ano11QMyRC9BaS14H4GQqaqpBsl36UARcAqS9WANAS0V7ZBKFGRQvPPtKnRUkULW8ORugsgAVyEEyxglVZs2O5VrbKmrZeeHxjsqxBSXuOJ7w1Z19xltSKOEHAUJYM+0uqy0y2nnOHraUvI9NK7IIDi9y6q3SMiqeqYj38ma+Zv83Puttl+oALplWlq1dbXWll+0LH3+3BY9Wmd8Me4H332o/uPELFpe1zk4BSueRgbFnfZ6NN1dZX/sAzy/QXr04bnUAtGsKw+3eNakoVlAQA2KeraQqXSJeSML63hFLzEh2YcyrVxfY+ZOHsfoKtD9+7zvt0vGj2LiBVjPH+dAOrQNk2GBL1YD10Oc/9BZAxiIr6WA9xucrlLl/iPH98ft3usKIk2QxNKOg9Rppt9yl8fbqUdbwzVlWW1wDOYs6VEU+QR62emU+46LHwrHsGWHdCUSVO8a9lxECfqx21lrYUscAvk/hJ5YQyVqDDd+qJZ62i8yZCPZJpajOXjw4YVu3eVgiBRM5rOnKLQBFtf/1ZJWBsVshyr5KSJtqLGr6BlGl0SazVOSDo1scot1sEStYhaWmB1tUdgyjZQYwHFASO8F21MH97BXGqCpPTU9yZLxsflQQoEr6GL5H6VdUIDBPh7KHmGA+jAHgPGW3/N3bbPDn9dbE/jVJClPIaFV863sCKzwf9hdhrEMzECAjhFEPSVmA5e0kUmZv9me9gMFaky6Vzlv+Sn/LYO72pYjKg7nen89XEcsA/etcTSMqDikzgy3EkzWY+TeUedIzAGtC7FifOVhlgahg1i/Ptd7aYmcZeap+yBB92O17CSI/dYKCASr6WVcWeij64XXltH0UhMMSyJDbd4SZP8QMTI35QRy1klEwioLrfFkjaxd2dQTFB6T6kXUyZZ+/b4uVUbzy8KkuZ4m1O529PtkJm7/9Xjt691cYN+w6yW+IiIRAIeumnlyYV053YHeG4gsSYuuGEKzJCqyKCvzm1kFrQLyVnETGAmB8EGvfrhu38pn1EAFjjPV2sv5oE84s3c1XiAGaw+aZ3+pbFywS1Xju6uVWR/5hbCQkPKD32aOljH0+ZzlmYCL3IPYuoPoc6B9HOQRZyBgQyV1N9kIais3HX3rRtqxMsFuyEm2A+2puxHoSxX4gJHg/ZKecEcZRK434hdvBEizo4GsC9UYq66cvZMb6kKUYgaUbxWk8U1klS9k3xbckjgoW9+ZAEIut2hIUoK2otEJZ71WI8J4PvA+rq/NsASjyKsh2qo5pMh9LIZ8bRQ7cus8Rhr3sZ8rYRwTSHxYoPOik//syR6roZPmqVbQ4Z1D/MKw2W9lbNDmFRgXEij99MgYSQwpN5Sc2Udyk9SeBrKtqyB7Z/0n164cfYGNFJ6o6iA3WnT6KVFpZl72kUGZ/IfWHcjlEjqjAT+daKT+Of+lKSLm+tv/ZeZclOMi5KpL782Udk1I/mc/yZa+kIrWExGT2Ao2M5evt2Weeo5iuj/U9BbICdczMuFMTKk9wgDFRjrVlP3+q4MKT5+hcFfgvBxXiJORNDeR7LpahykiUi0A1xRCtKDe0Z0mBEJE9lmxxZS8bR6GfirFEypRBnPjQPluxqtWZpPhykSuOEKEhm61MzjDpFKU0oV7row0CaLto/u3xn/4UOzKKX9j46Hwfy1o+pnB0xuyrhw6h8A2FAFmJ+mOE349hbml3yvlp5pLb9+/nnP0CR0ZPztwJlp6cb7fve8ApQKLDUzj/YBmIgvaNDEG/RoC8GWGm//drenMD+P/v9/Hv/+bVEgCvD2C/udvvau//atv/v/vrX7///DYtdI0A+cMjQF7v+f+hWWR5FP6KAHHOYDxPKT4ELC6qQvRzL6lB9DPJgznlK1xNPt+q1hFop+oVVQ0LlAilKkgWSi5nA5n9LCfzGDZ8ofjErsxZauuy062y6DxVQTW2no3p9QDC3/rWN+yB+99hX/7SlwEi8OoGYMkE0Dt9rohKqF572wPvskOAdrOUlo2gTMjJybb/+a4we8fXqrnMeVtDRWc1VVThEB9RHFKC2YgHQLZwIqPiKJYK0nE7ySH4/nvvQn7dRSWnH3JoZNMc4EK5F1kzTQAwheKbXY51haxQ4iAK2qg47gOgVGheN4BEMhZA8omNYaOp6ppaNo9SwwjIUuixMiF2EtwaHt9FhZWvI0gqKsodYK3A90E21q9hPbOfjWJ9TT1WJqnYNBEWOjDiQsx337TXMri3HudR3mClJcW2CoulTVT8+vJwqJmFVLqSUTKDHLud0MT+YdQjVLCVY5i9gJpDoeBzHBwHIGTkcZsqj2fIkCnaQofdYA4XEZRu6jpUvab8CFklCUTPAaBSHodqFPzZUHuAOCr03lsEGNV1Y8hx/uaPUuzeL5U4m7Nx/KppSny9PSwdT+tULLESsE0JplR0HMC0ger2cMCJIAA6KUCcRJv3Uu5DMgeCmqoaZ4fUjS3Wvtv3uQBSAZSy/xLIKLupfqT40wAT4wCf3gAy/lSX6v7KCd0bAnSbpqrOEwD7Kx/IsM99r4FQ1nh82ttR2GDPsX4tYHGJ833VsyrkmckFoongXFljqWpfShCB2FJ5CAxV9kcvh6hl+IfLBksVkQKqFJh+pVrfy4qLL2N1s8MRDJlUXbdKOg84KCBc6h7liNz37nfbd775dQDrhxyZIFBdAejBIt44WEmtIZIgGvBT2Sgiy6QY0c8XLZv0novWUFcIERQQHHj6aVupSmQZIqBe41NfU7y/wEFZYGmikpewAtIFxgfyOilANMhbUBSIIJBCRNZcUkksWlqJ0NDniwxR5b2UDIvZGiJR9AxFcIhQEIireUHXJZLDF5JMbSByQWNC96zDl2y79BkRXPMk16P3E+GiQ7eC4XW9nlyvZPWS8+vvwfQbSf31S/ocEQ4iKoJ4/rrnxaB5tYtIEl3zIgGia1ZbigARaPybBIjIFRFwamddx2I+iJ6FXq+vRfurxfvW393P6DvT3Kfs/vQZalPZA0pJJbXJEHOB2kb5Ku0EYut6O+nb6elprt0SFQ4MeKX55CyVcwKmRZxtgGxTBkENlXRJ2ACWYLU2BHjx1nvus58+8TS+9ttcgKeq+3ZBGNRhCTTI3CVlSbrUSE0tjiCeYHw2Ys8RBBjsATl4GvJRoLKyk9as3wCJRJ4G4OpPH3/CqTpEcNxCALUyL6ZocwEOBwHWFX555pubbdUfn3LWdYHcr/pbQhzvO93t7O6iATlH+vCIB+jrA0A5y2cpF8qP371l/z77wY9/BACw1V7j0PxXn/2c/c9vfN0yUU9QEugqQX1Ql3lAnt6JRQ2sDMHHHqg/sDvh+U9wX9PMC96AFJhuWTtzYQwqQl/Aq9raVmwl6Av0LylkpF7qYm4eAFC54eZb7DRKFNkaxUNuvuX9K6z1og9AYrdTWRw+ehirwSUc8KMtMW/Oqk4Pc094qPM5+hplnpYK7kpfgoARUcm3FHNSCdQBpniyrsguT89c6g9ZWZw/f8ERFlKElDPfL2UeleWUDvuy5hC4WIL9RSzjJ4O2VUaNCF4RHZdR3mhejgSc0HgRKa3+Uw4xqXGkKk/17wHucYw20ef501cVNq5r0pVL/dHDHDPHWLjvvvuYg7APAgBRTo1AmhUQvzmMZZG+NWRaODKRedOLTCepP7ypQhWJLPWMAmf9UeO89750wCuIHDKdJgjg9Wb98OY6JiGfxQo1Y3mlTCrZVUqtKcVSC8BMMmS/J+1XAVgaCVl00y17LSJ71NpKmPcZO5eLFQqfxTydSDUsBBb9pZe2OHHqtFP3paRn2zLC5U+cPm2brltPztcFgHcAIfqMP5Yok61XxqhsTcYostCzKELtogKGYMjFUMZWZWWty3M4CqDeAfiaC3jmpWB7iiXuv+0m1IEojRj7lyEiCwBzpKZ557sesh8/+qgr4LiVwoE5ru2pJ35i2QDUUoGUosaMUkZWBdWuWP9kRFB9z7xfiZIA5yrbVChSdAggnmr4vOX26EHCjZkPw4NRBPaQi7Z2nY2ynkYTThAaBgiKVePeG3fzvINYn8nhoE+fJ5B8+67dWNmN2Pbtm+zjH/2A/a/vvd8WxlLI6ai0RFQOUwSHe2A9MolCdQwCagrSaaJ3wob53IzMMBvkefZiPzQXiI1NPxXslShRADNTsxKcfYyAVbYbtv/uFQDX5Ao8V4fdk9m+VQUWgOKukyrsOZSVI/TJHgiDDiqD+1B/LE2FfOPvLdgv4dBl4/AJiWQwxFPVmwuw7zXd7NaxWUt2IeWdHU3Mf1gJJbHGjk5bKQSRX1gkfWjWbicEfVWah0Xdv9lOf+hbVHADhEflWhnB91ERc3bTFireu7HIaulH8YslEf38yZJ5W5Zj9pGtGRY8TbXyhDIhsAW6jLIhKdouN/UaLj7sD/wBBmPt8oVm+/RH9ti6vEzrJ8i7HxWWQrzDUW/0QBbVzpDJhRrl/bdvsPLSSxAVZG8p24G5I45giz+ier+PufpYK0QhfSVgsgPA2NsaCR33B8QOAPQO9VVmwyB7jAnGr9nOrVg7IROZZn2OCcRCFTuwkrZBOw8AfoGlLDAxkj0g2W4A22MQWDlS0JBYvgk1XFVjJSTpBOA+ljHM0zEQ4dUovLpoxJ88N2r33L2c8TbhlH0jgKXVzNUnasdNoyEr2SyTfVMuAPUAih2EhBaHosATpZ5yMKJQQfiyLtWwbsRgESbboOt37qYvQHSxx5XaWYRtBSqQlcsLqORWHtYUa1yfPfnkq/alI5+3rqfrbYriIk/2z1NUzmsvM8E+fQrCI4BO5cW+aIoq/v6+CezxKIzIIP+BDCeB17KxZapgj2xG7ZJlsg7G+kOSYSc0xnuMQFSOQ5b1si9qEhgPUD09RTg2u94Arn+KufTlk2WGyAUyj2IWbNy2kHsyyTx0vK7f6iBF8xKD6R+ZKDuKnVJhZyFEJLZl/uxr50cGbEuyn6WQer4UhdWli+exXkywn77aYQfpy+C1VsjzW7M2104xd7aUj9pndqGGZi++75sXLQAC5I+uJ88AW6mPnfy8XX7fdy2S7UAXcyBIvc35hRHkThZOZaMdPTfhlFFrlgdYAuq3xnqyulCU+IZ4oBzOov8x52L/FRhO+DvzQfHlFs4DWyi8aIJMY0wELME69oSlooSR6rOBjKFfvNhi+WsJVw/2sPWrMrC8DLHnnjtGiLufrUwReRVlQxAZtVg2XrzYRI4KhATWaQUrM6xmGJJyzTorrbpkezfkW2h3uc0zn3d2T7LOhaHSJsOM5x/C3OoBgD8ACfKL04NWC6HmS0L8FPs7T1laIadReH0K+3aXXcd+QGtbC1ZSyhaUXVUQ/SwE5dLKdatgTL2sqrbaKTFU9HUD2UoHDrxiO7dvpZCBfTt70zJI6EyKhuLYo3mGYOsKUSzl96iUl/SpCs5IflLdoYL15F7ZhEGKp0KQoOplD/izZ59hvZp2BPadFInNslesqq2zGgoRZAkZyrPvANy/5977OFMMULRWwRpCNqGsQ9lrqPxF5V8u8xKyYEFnXPqa1A+ySn3hc9gK8vX2h9tdUdA4BKLW4xg5HWBdN4FS3p/XddIG3ZCkq1hnpczevesGnkOR7d59oz388LfJYdxO7stBW8t5ZHiUDCIVlLFOSY1/+OgJZyMZGBzuVCGlFKNoP780K4Ot7xyEFgpvSCbZYPWQYVRZ2+RyHrWvjUOtpjwRnVdUaKVcsVn24roNnalUeKHfkZ2WbIClSvH1xaaZM+AaFDWXi4sc6an9wi6sO1Vc1UyxlvYzOteq0GsVzgvKNOnnHFwHmeWPinKANWHTxq0uD+fY4RP8zir2UVjRsSc+fuAgapxVBN2TiRi+hCwmP/uTj3wWS+x5LJ/jnJrmjfy6RoC8ka37xr/3mxvAv9r7v1oC4PUB7Dd3+13t/V9t+/93f/3r95/fpoWuESDXCJDfpr+8GX/Xo/ChXeBWVyyw9OWsYTgsiQwRoOJ8+dl4qrNjBuMkx6rO5IeAQ/j4czgN4e+qXBEo0c/hyFkaYdXhjSRZ4IUyQPyovs1LX0KY5BjBa1SsKiuEKpdBNmmyowoCDDoHiCZ7miA2vLMoHLrxwk3nwNKEuiGRiuMyqtC7qHARoPjDj6fYu77RwO97olxIc4GSAQDvSVgQTFFlHMYmMwKwNIWqmzqspxob6uymPTsB1IB6ONwpF6SfTW0oYBLFZTYMgCRLjpjlgXbyiSLbdOt+G6CKR4XANVS7AilTKRdL0KYCyhfsxr03At6E2vM/e8ZdcySHgkqAxFQ29Ft3Rtqp4xzK2CyrGrcI0OeDH/wgFjatrsp04/qNeEmPOwLkCEHmEdhh1bL5j6baL5+K4TY2r+VYhQwBdKzF7isFsiaWirpAiAY/D6paAUhqGyAqOIB3of4oqWpkY4r/PXkZrWSUtPGdjM1IGUD81h3bkODHYd10ALAojWcz7+yFTpw6CSCL1QyViAkceAXEhHGAkS2LvL4laRbQJZswHwgHgdMTgBdffk+S/dE3CRim7FDPdhybheWADD5YVy1DYy+P9TgOQfOAd92Asf1Usysg1hfgTtLuKAGO9Blv/t5E2Z3UEdn4w+flZfPvBGcCYnRw/x1UZHtQ2T45CWDf2g3xcCWTwJuDvp9UIEOQBoBu5Bo6m5i/eW+qfe5/N/JZWLFBhKVBwPlzkNCBQOCh7GLkyb8OtZAk+auplFYFVQVA4xB9SpkgEj5JMbIF+wCRIrI3C6dNBPDPCvwDIKqDeElA2u4LMKF+2MW1qlJU/vFdVDTL1i2JCj0/DrrXUQ0+yWlcHsHf//73IfzWcn2hjIUrAH4u0vMZQFcRJDpUSoGgcaYxt7i4COBftGHS9U1zkJH8XwSEH/1OxIUyXjKyc6yFg5++BLxPUHUvdYmsuvLxH9YBzilEnP3TFYJEwKrAWFWmL1pu6bWyKKuDGBFxon/Tt4gRkRgiIlRNrzyQxVwOgb1qKx6raweB/QJzRYJIAaKqNEde8Hq1lYgd9THlYmjimVUuiTJOFgkQKitl0yWbKD8XGI7tDmohvacyQBazOxbtr/SnCIwrqhIRRQBWfLb+LvLk1xZYAMBSWqj/i8DQ7+r31BYiVfQ+i+SHrlHto3/TtevnqswbhNSVrZL+XfPiMM9R2UR6X7WrSCK1j65Zm9ForBGUg6LrEIPS1aNnTUCm2gRSbZxDtNpWc8Moz1Sh0iJbhwERVQl/5NhJpwCpgCwsKFjmgF6RN1I5SJWQhT/zKciUeEDzUMAi2WXFYiE1xtz8GCHQPpCGe27Yi1ppnf38F7+0Sdq6BAWZwjqlSLluyzZ+NmMvvHLAAdeag/z5+c+ff9H6nnunbf6LS84KUH0iOtyfCmqC6D0I800kCB2rkhmsc9pAKRWc2QUQEQaQv4u58dlf/sLWozCR9df2rdvsDDkZ5y6csXe+9wHG1rCNdLXayqw0rK2ovsdyZSnz1SQHeQ/aUJW/IsjTqKoco/+EQn5MkJUxxT0NU73dS/aBCPfT5y5QjUroJuMxIibOWUcN0Da73ollFl8dl6g2hNwQQSmVl8JaI1kfegCABPgl5ZLBA2CVwRzbVHzJ9bVYrl/PXaTCCBXKAwD+qQABmrtk9RYEqeHIICoiVbEpUulS0WXAvSa7CQJGKphY5rgG1C/KQjnDfBBOAUASSsQu2mKViFU+QyCNFCxdVL0qJFXPZUkKgcf0QREmygdZwP4lhvEUyFzSSf+YA6kJQ+UntYQKEaT+kGJFhI/IsCHI7G1YR2UwL7380ksAI13MXwp49wJsv8EBHZpr5PENRIalVrIjdHuo4hYB5i2VGgoRHoJ96P6lqEE8yBBIpmqdinYKDeb5rHnaZIFFsQElyyjqEeUWgIu7taGftpAaZwDCU5Yo0RBNIkB8k7qs9OiAm9/mUVxIP41fDQAAIABJREFUDbhiDRW9AlQZIxqnlwF+mpijE1MzbA395mUsepTx0YXiIYt9QyQB7tOQM979Ho4srkEhKYu1KVlC0uYTXFc8QNI4RFgTFcICzh5/9qgtW59DMDGqJBFWAMI379nGxZKVxdokkvD5l16xLVTqBjOGyxgXFy9dtI98+IMum6UU8mWK8bkNxUgQz2CEOXQMkNGT8RxK9pXm7uNHL1sAc1gBAGtD05SRtWyp6wrsVF2PVdR3G5Er5iv7yGiqK8j2mVsYZm0vsu9+96vMAV329DNPo8TajGd7viNBKgHwcllPCwszLDudsPOheKziCNOF2EBqQj7CoM1C5EwDWk4x70/TFjNkYuGoxJrMukomRecA/QHJQOcI5OHArFU1T7jCgZ6RaRthX1XWNW233Y5tWU8t+5Rpuwmc7y/up10Yvz0QIAqwH+G7nXm/l/EtHnpNQbz1UKzR2g7BQsW9zxLmjzDsohiLgVTTL0XNIHLVfKlcZi4cHignW4Gqd9bCaUC3GhLBJwBXw31Qhy0M2oNvXWOB+5Zb19//wg4eKOIZrbJGxoeX76BtX51uwQNUFWN7yVJtfoQqf+sINnK05Wf2RFu89kAeYdZJZfFTB+sAn/2sZQRQlfHow/8XFQ9jTWX2yD/+pdVfPmOZCQDRFSWOAFlAztJKtX6TpzKXZu3OTSmoUBtpE8gemJFkVUhj1XpzAdXSWDNVTIVZqWz8eDY4yTm1ybETIxArITwbLELJnpmGHDxN/sO7H4zFtonOwFqVBAE1C0lSg9KkHjuYlyu7bZgGGSckuA+bt0BwwAyIilSWha2rMm2or9FW56SbH2TAFCHjEyhVehhXL5V02Vna4F135tkwuSw+VGXXAoSeo/jlEjE1srQiWsWS2K5lYlc0QTBKBvkYPuzBBrCv88c6KQzVZCKVKuH8Oc/vrcZ+tgpwuRaLMREg26/fydx8zoGm97z1DsaJLPwW7MDBA/xeN9XrIfahn3zchp4hhL2xAuVBJ+s36xDzxiTXGsgzneb5igBpbyObCmXC0iwUfuyxu/hLE5kXFLxLvEy2CeoBAs0950KZgUJQ3UK+AlaPz41BNI3bLP2uh3Ylj9wmvUJsDCVINSD2cRK+N6whc2vQj7FfaXQF27w9zY5BgDS3QqDz97u356BYqbIECIggjjA5uRHWO00mBGM3abTFNuaiEIL8/MVLbbZuS4gN+CbYV56txuLM1wqCp1GZFdoPDpHTwLP56q0xbq7/wJPNlrMVW1fm15GmQfJpIEMOf956P/kTlJAEcTP2PINQ14YmWiX5VBcrmiEwVRTEc70umb7diuoLQoo+rIKeBfagg+R9RCaG2BRz5KXL/bZv/2rmYvZFzEttlf1OVbMSgseL/e/4BLaER86hbkpBBdrP3pL8GNSNtVjkJfCM00MgeSDdeikS6oWMqqoicwQV2ix9HPGRpaGc62GTnIHybVMOKtRO1kzW35ZuxuMEZzjOD1OA3QkQh1J5T7KneOVir5Xw2g6pq1AeJWBNG6ygl2ns27DnXaKcJPbsoayDnSjl6pl/xzjzSfnpRVs7lQBFacrjkBVWKiTyY2Q2baDfbVy33oHuJay3veRa3HTDLnLeOK9B6khFGsi+ZIhcmTHs0RpRO/lDJMaQkVhRXc8aOQWpsAVlR5y9+OKLrLEoMSFGNhLYHcpYbaUvSzkrG9EhiDUV6XWTl7T35ptRK3ba4eMnLW5Jug1xptH6qQIEFfpJGS9g/qUvw879xtc9f1ePDRyB7+yxa8lqGxwesN17KWTjXCbFRwOEYiBtFooC5aXnn7N7777L6jkrqmAqgKIAf3JORMZHYAH3EutMNufBApQ5wyg7+tlXyO759NkLnCsTXI7XNGujCmFmIDxUWBXMfkXkRxPWlauwea6AgLtcVsvvx7s9owq0pBLpZa2SQkR5Yzp7S7Hfzx5H+05Z/IoE0b5CTE9ZSQ22wGlOoas9UVsHBX0UKvjz3LQp1znkyOEjjLMhy8JKdc2qNW7ffvH8RVeYN0gfHWXfsm3rLgoPSnmWWG+yZvdznp/iDFCDImcpmUsBnE3HhsASGOcf+/BfcD5E9eIDGQZh9btbAL0+hHKNAHn9Nnoz/8abG8C/2pa7WgLg9QHsN3f7Xe39X237/3d//ev3n9+mha4RIH94BMjrzR9OCPEH9OWxHALkNy2wBAIKKNWXQL4r4cvoDwSYUsE5TwWsN4DggsLaACo9OHRq0+oLeKIKadnhaNM2PjrorK/iUAT4Q1IkoJoIxEt8mMOmL5u1HCpyFfAtX+9LyKOTqNgWWKYK7RMnz9jb3/EQktujtmPPXrzezwMu4NmOBdWZy8UOqP/5Fwvtg9/uUlGQhbiNIpVXHPLjYsKtpaEWv1fJbsl+4NR8ASuLdA4ge6g+6mtvJKy7y7KxexrgcKbquEAA6X4Of/78GZztaeWvNHKAy3HWVx4cOEvKKmwIgEUWMT6yvaASWHkld999DxtIXTPqBF77/AsvuiDadYQQ5uVPUV0fjJKjngrtRruZTbiqxA/hY6yNZX5OAQqKCTvwyiFeE+1sAkKpLFIOCKdCe/mVlwB3kEsD9mcA1i0D4I7DOmFuHN9aqoLkXx0Rm8xhcQpP6ErzJ3jVj9BD+SzXcLBNhIi5XF5myzmILANIOnb8GOB0FJVKfRy24pwnr2yxLpcWc2BOd8HaHoBcSj1eoA/4cd+eHHLnADXc//PfZx6Mtvv/ugR7shm7joNV2WWssPKXopInaBgLrASqhSOoUvUB8PdRwCwHxEtU4cbyuUvxQFd1M3X/gK8YbwD61eMXf5GA57vvJuOECsBAyUmoNutmQy8wVQeh0FAOe3VtbNABPLBuMW/egfbx4IDRg53PGCmUvlRTfemhJfbXP27jOqIsHyu0eYi2btQbETwzqUwUSjgMaFyQTRYNAJ1A7bVU4As8KyXXIoFDpSqpZOW0ckWhlVOZrYrlrVu3OPsa2RmFUaU2wOF0NRV1+hLo3wkIdeniRXvggQeoMCvGIuuI7di5wwVDi/hQ+K/eJ47+TffHboBcBw5eAuBPU+Us+6mNGzcSik0YJHZEUiIJgF0cexqPi7ZYUleIUNCzEpApIFZfIlNSqLxuB/z+12O3m3tSWLOsq/Se/ny2LH4WA7+VRSCCQ31TJIJ+Ll9hXZ++9X76N1Wl6zpELujnIkDU70V2iJgRk6GDWygHWU2ial/9u9QfIpA0j+j1+rl+XYSCr/oVJIgUH958joghkQhzzCudHZ2uCk8Ezxhjb55r12unIdh0nbomfTmbL771M73/YmbI4p+6BqeS0X0AtMquSGNUqiz9TIe7cZ6jrkN/X7QbU1vptSJP9Hr3WZrXAGHlK66wSt1Tv1RkvyJAfDhwi6SRfY2eSR4qI1mqqe1EWEmBMwZIoddlQvhdOnsGsDrVkVoXLpzHIijbAbGaS/oVGM4B+fjJ05aDZZ7A9vAwyBXIwDn6/BCH2xD6QSzkwVlemwSZ58dBvK9/0JEy0ou9gKosPTXT7rv37a6Kr4h+PkZbSYV1ijDLDCzNZANUsGKlAweu37MH26I2lF4z9vjTP7POn7/TVn74MHYSMQ5sT6GaOzIQixNsDHPSl1pkMDYtXE8vYFwoSoAzHJKDAJpX05+fx3JjNRZxUVSxyuLwBCHp1QBX7/noewBpirEJbLW7btpt5WQ8XL92FSHKgc5SaEHXx1hVcPgg80AkxMEsJK03c/wAJEMFYcER5J2kccg+TKXsedRY2dhGrd1wHfNdhd3x8Q3WWxzs7Bu7IFFFyB0ETJfqIxXLxRmAa9nwjtF+G3dDVFyasXDm2ADGvRQT6ZDEAtjVn8To9QKgZDH3qr8o3yYYUEzzRBie9xFUMnejvpmkvcrJLFmGNZxIJI31Tn6nGLsfH0DH3IJ8FDJnUWFkWjf9YQVWZFOQy2exZsqA4JcFhlQAUiYF8gwXAGcEQsomaop1NJHqygaQ4AgsJwK5906qzr0VXkvflQJpAlBtnHGrcSBSUhZZFcz9ssaYZ+4ZoEJ33623Wg3WJ8oz0ftMAVh2UW2tilBVGo8DWvcytwxR2erFHPzB+zN4nljoJMXipc8iC/gEUsU3gBngksAYGHhURIxPwCpf5mMpONx9UWEt+5MRyIOPfmk/4ck51lxZZmfPnnW2j6tpJ1mW1NM+0VKHArr0Q9ofpa+HcC3Kc1HeTjDr+QBg9GqyM7wgZQYB00LGAiGZzwPEt9qdd91hP/zB920ttn3BzGtBoKylqCgmUAZ6QcwEUYH+IoqmPip6l6OAuoX+Foh6oKzoAqqqLaiqip3aVIqp3PxC1Bbfc7Z/e/ZgqQW4KBvP0yeOOkXr7h3bzU+KSPqGB+OrAYVLFr9bhGd6Kvcw1toI+GbWAs4UnFloQ76R9ssXj1gStSJ+EcH2swtYMm5ZzpwyjMo1wW6/cwfkJHY2rNM/+NHjAMXTAKF3A+J1EiAczT7hKfviX+61yeEoCBB842NTbQISNACLJQYcg2OAP9lrdbTZCP3Wlzl2SpZmqBhUFEBHQakxYoPTfgCjZD8BJvfwb6VkEcwDik/7o9YNXyAva5a8A6y6COZOkZUc/d0p1wC6JhiDOHQ667QVWSg2K5utmYr5xHzWSl9UP3xQTUkTz5fK/hVYMaG6bO3GfgkLlYgQCNr5IfOnMt0Li7Uh2nhyAVtBAr0nB5rsnfets4Ab863v4Rfs6KFSi05eZxcoRgiOnbWVmREW0kNBCOB3VxttHpVp/3yxEqXZgn3tLcEWPy+CJ9R6Z4LtYtOoHSPfQgqCQAjQ2mZsNpk67749y95y4xY7/tJTdv16POvxnm+h/y+QKVbdia2VVwSV+iG2NhHgmb1Cda8H6l7UvID0b9+1xdKCqKxmvjnZSeEP87/vCJacLDntqAvoWhaGSmEeeYMsUjv7USkCcu/YlmY+ExDbyjnzDsHmB7KOCvypkER74nSJ1TGEepjb+/qnLUU2kbIF5HXZyb6W5DVte5YtMR/2F3MA8u0eFDkEMXddKEEZtGAIcGzjilQslELslUuldgiVhQDqiBD21hBsoXNYgKE2CoRlSCX3bp55vQcb0K5pyEg6xTrsjG5AUTUOqVpZT+h7NaHKMVSCM2+eYC1oQtnzZ3/6fkbwHGHmA+wJBuyVVw6y1/d2Vjh/8uSnbOCZJpttq7EpxqTy65RBNUQytj8qwMkxbk75Uq1DECmA5qgmli5NBnhuZY6SLVSQ+TOGl6CiGce+a2AwiEp/xmwwfYVK/ZnZAdbuPgBvH/orKhdj/vAOt9ZpH8LFi62EYqi1EIttVeyTA2bcfp1HYRGpodbTMWxbU4JsuAkSNMbsLbdeRzBzBfZ0AzYBITgBSfeejVkWMIFlX0qkff37ZCAxLtfu323feuwoFpHTto7X7di2xr7x9AVbw7V/+4Hr7dzJw/Zso9nKG9fY009cgCTAxi3e7FPnP2+NH/gehVxB3CuEBWVVlahQzlcO2ihbaGoOIO7N/viju1FAHmY9xQp03APLozmnmA4I8bL1169GwTxOrkI1hRQz9tC7dlsLdkejEIzZFHuFBE46ZeXERLh73SBz6enzTZBKnhYu9S5qkhD/BXJf6FNtgPME1QyjAJU9cQhrSA9ZDDXiMsloIg0MsnnA3vvW7ZbiSw7FWC9qERX4YGGMgnxOhF0A9k/M+1Psec7XYc3EVI+bnY1BsMVDgARwhguEaPHl3YKwFtO+Np+QbW+pntkD99FnZCV1EQvFDZs3oTjLcJZYIsIVSn6aM5iKcG6+6VYyFuPtqccfRf2xhLUwj3Gl/d2MU09Ps/eLjedcg2IMfp21kf1eSBT9tY51VvaUw3bX3bc5lVkN54dQVGVjrGUxcUmOiC+DcNDrO8j76ZQy9XwRhV4prMkJ2OUGWCXZlD6A/9p/yu1A66f2Zr/8bKHd+oUSl2PRR1FCMkUV3toTspOS8k2KTE+K+Ao3FKJowtqUwjpPyDTZMmbAjFZig7xt82bsy3pcId9t++8gL6+CPbenFbEmzTJXhHAW9Ymg4AbSRGpBkTPeGjtY/cru15dinHiusx6lhZSNcZxlpthvDg71mbIZm8j/6OiC7KaITUUNob/KGFNpYgy5a0uSKRhh/fajELCVNUFWxjlkiUi9LzVISCAkf1ENe5gwiM0q9ozJKGN6yC9cRwHDhCsKaaFYRLbATRT/qUggljX0rXe8lWynegpnSsmHmsOGq8G2b7uB4o9p7IQ7LZg1XeeGdlR26TxT2WLVlNZQwLCJQsQEiOGPUpRIgeQoOSB8tgMK3qCvawTIG9Sw/0Vv+3oA3H/RZbxBH3O1BMDrA9hv7va72vt/gx7Lf5u3ff3+89s0xTUC5BoB8tv0lzfj7zoCRB150QLLWe7Ih1Se96rUlu++vAxUfS5QkI2X/FM9qHyT56qqBfU7Pmx+lT8g/1FVolykoiwJ4EZB6AIutm2+zuUyNFcUE3xbYOkAdh1U/xewQSuXpRBepY1srLR5zC8oBAAfsChsLPDXsBOA6ALlBDp5U12jCusXvrLWHvomFf8ALR4crDyBX/zZoAbygfI5z+d9tTGV3cWz+IRv3rSBCrKV1klYeheBrvlUTo8p8JzqmGCuuxPLpSB5+XNfgZnzdvJnZbYC+e+sSAC+5dsvecIAm2WF7OqgId/2CMCbnNwCO4xFhqpwlTUxRBVydk6ObbsOGfWr/VRQ9gLgBwCs7LFHHnkEICzH9uzcY8cIKWxAUeCFGqKDis6NtFESG18pNR754SMOPO4iN2NFAaGwVMWmU/k00tsKEFHuZOHefhAJHOibO/utrIZgzGhsf+T1jERZOSDzoIiqFsvCQ3YagKSPysHSknJnbdTLM1kCKfTygZctOzeL/0++UrUO8DQLGOaj58t9q9pXlXuqvv7Kh1Ps9j8/BWAUjAVWtg2xeZbiIhlbhQWqwzJR/YyRyBlIH0iiOqmYXJc9gPqS9OtgIWsx2RZIQSSiSwSAQrXf9a530p4QWFSOydJM4H4v1yrlT2paNn8Sfgz4q6BmCpa5N4gRMkRGubYxrk3S/b9+V7L9zWMd+M7G23VI8Ouo+FS1nbIHvETWAaoGcQDy4KAVBWBVS6Xtjuu3u896/rnnIAlyHRmyc+f1LpMklucqMKyJqm/ZFOkQERhA8Ds+3O1Uk4koESgqn92vfvXv7FOf+pR7XrKZ0eHFZWUQeF8CyC1C4QJhv8r/mJYNGH1Er1VmgP7cdxsHOoB0/c71WGvJikdV0YukgcB+gfAiPBQqrtDzRbB+MaRchzj9TISBVBr63ToslaQ8UFWXxrhTUbiMDA5J/KlvEQX6HAGnUnwN03dECui9JOcXQaLDouYCZVmobyr/wI8xowOtrMP0b7K+mwLIFxkidYGuV0oF3Z9IF80nUstEoGTSa5QHomvRsxEx4MN76jWq5BYhUkPFnarXlY+gPAN5HPsw/poAnHU/OgAqiFOfrUo2ERU6hOnzpGoR+B2FGkO2QS4Ens+7Er5O7gP/vqhSCaLCz1Wmcw1qj//rAEW76HX6LEeuUG0nZY98oWfpx158poBnzQH6HNkyiBgVaaXnoNdKgSOySCCPcia6qFKUfZ6q8X1AFhWeKZJE1kkrUATpOUYAAk/weQrR/NGjP4FQ2+V8pV8j+yIcGwHF9qjqXz7XPvTDGghfKUGkUhjh593MJZkQBE9gdTVJVe7Xv/4NgOIfoOJIsQY+V1kZyoFJSAbAR5EywziXhdS6TZtRjVW77IRjjM26J+61gve+bImMA1lErF2Ri51Is4V40/8Au4JBAhOpXuzCCiEsNJI5rBeFHGMWUu/Q0aPMeYF25513OgLrO9/+DkQL836e8nM6LQmwNIixnsj8sRwFn7eUTaxC4bK3YK6cZyx5SjXDfDIDUOQJae5FBWP5pQrmz3ys8UbtiZ89a73013xsjFajcGnASqmAoM9JqiDjUc0pt0aASj3ritQVsmSSB944FkYinaIhR3LX+VtLMTZm5ER1YFuWBSkk33bZcsjqUWqJVGw31J805scBxWU/IZJLz2ecthJR9+RTP7Ob9+0jA6EMu7H1dgbCQ8Gsx1Ha3Xb7bVidFDOvNFggfVg5IQFUkj/8T9+2W297C4TVhAO+1W803nwgeIPpZz2A290ANrfuvcEqsbTSvQQR2juNFaQbkyL3uCbNFSLcZJ2h8a5tmcavKkCdzxxfqigtQWUhZZByZmYJVybdCMAR2ySUG53MGQv0ax9AKy9Iogf2x9jxM5MWS0V9FnPqHFW7HlJ58T1KdWh1VT0WcGGMB9oNEFDhw1Nc1yygUSjzq4CvEbKg9r17ubUVAZoDGP3TP/6DW/t2kQEyyNpfBam8YdMml/si1ZP6jioaehiPO3ftwGJkmDZosTyUQgKpBcx69HrbGYiUQFSksgNsIs8pj74fDVAju79myP8jR1FNQfquWLvennv1VatBofTVb/6dI4P8aY9jqDDlG5+JbdxLr7zqsl5WU5n8S3LC3vv+97tK+MJleewp5rHMhGyAdPWBvT6Bhcuu62ELmNcGIJv9WSNnac92wq9Hm7HLRCnRDPgenYuFUGS6XSivwSakxxYoB2+ZDrQ25vilmdHM8auxbNlDG40RbJtsX//GP0P4hGCHmOqsX0LDAgCOy+3PP7EJZUAkuRSA5ihPRCYyeACg8canbT0ANecBmLtQi0I7E/7MGGKr1gtpQUG4BeDF0zFI/8eGKTNvlZ2varZGrHFaeJa92GZSmGwr8wj0Lh+0aOaU3asZgWTDhDEmm7FjiojzBqyfJUctDCJsCdXDFRAMc7bq+hV2kEpkBZy3ABAHsA3MR3QVEw3Z0u/ril0SCRVZmB0BhGOuJ1h9DKusLvYm/lQ5RwfPYxeVYaH7Cqzkz39kg0gdgiOy7dkXsRlDZbGK9osADM9E7dTbQTg7WQ1HqVSvqZ6yz+xn3qCCHZGLDczBRMTk2jd+dMHIorcEsi38fSkYGO3CbjXO9m5fjwqVApRayCqsQONR8EqtVkM4OhHAzJ8EjU9jtckGp23Qg33lNGRsoW3GpnW8+hw2T9PWMBlkQ8zxwy1UOAPI+sd5WkPrPAriOCrSIR8X2FfRHxqbCSnfG2pphLgHsU4kLARRyU+xAFZOYWn59sTRC3YB+6wz9BGpNpbS/7po40i2uPFggptQcazEVi2LORMNqA1DLPZ60WcmfezJX1yyel73qXtyycbws8NFkIkQSURVsO+CjPH3sEjA8OSoIPIvUDdCeHr7BphfZIg1oKSR6mVHVrTt2LjWTl+6wHjoYf8YYpk5+agpalFBUiAAsL2BkPow1vEZCPaG5k67UFxGtTeZXayxXzn4eet+qsY8OhttCgWSP7Z5nVgQ9gAyB0gFBgjth8KhjXZi2uIMQG5DIXakFOtojfPRfDTAXA6YHx+JBVxAJr8HmU6VuOYsb1/ZHklFhgUW7+cXxTrBM2qfD7DHDh2xMggQ9ekEbHXmpgep4mfvxbymIZHI+AobmLY12cEWSg5SeDAEEuvpqs3L7TsoOmqqFuyxD622ycYSlJIx9ugr7VZM/9l01y32yxOlEExNtiKe58a8x3C1pShzPnfnZhshc+eZ4jobCvS2atgmBM+2Lj3EIiBRP3ru89bx7m8xLwFe+0bY88Vt9uqFOctb7keWSIxdPtFKzuEy5tVhO4UdWzvPT9ZY8IqWA4GYkk92EvPWk0/8HDJo2N73ob124fhhW5NSSDFAEEHX7PEBx+cmyRmbwRqJPWhV3SBkPHsb5pGUZSvY7/Tb7TsLrb25mqeHYog9cyz7pSmIetn/ltV12Kh/GuoMPztJfsrDf/s2y4uHyP8/7L0HeJ5nffb9117W3rK2bEvW8N4zTuwkdpazQwYESCAQoIRCoS97FwqlUKClUAiQRQbOxolHHMdTtrUta0vW3nta6/udl/Hxtf3eF39FL21aouMQxJKe57nv677mef7P8+xBed3E+mqB5okN2QRFE2GsxV6ssZVVKHa41jGWXtzfrA1yc1x7NL4zGEPUIbDv73SqRlk6JQLMD6CKFQGiqoUxPpetgWUyf+qcoEKNQID6KM5ZBRD+NeQ43nf3u8iaeNzec9+7OC/SqMytHSgRtF+UUvvKHTspdoJAJQvmxJkS9jpTkBl9XMMk5EYAAfKb7fix4/SxMGcBGoSyrpPfT2EL3EEmEuVXZKeV8Xry8kiSV3Ygd0ee0KR5R6GS4DO7pbLl87TXff0ry233NyvoVxds19VXWw1ZKirakuR8WGsja3PlOX7G+StvbS4WcpU2jl3vBgo3LlCgEMMZNBWlhciSfIr1OlBo3nLrnRTOVaKietMpf+I4y07w+W1DXZaMndUE/aagCMu5lWvIaCxH3TOGUn8+5510FGZH+PsY7jWas2Qve3OKFLS/5gxcWXme8wGEONet4hntWyaYb5TWGY7dmIq3ZHOp4jmpI9sglVSUJFVpLwtDXXULRRbsTVk7ZVGWiZXxMJ0yCrJFBT65eajFUeaUcy7L5Vzrx9k0JopiheoaZ91VXnPW4jjLBc9DcdOEKnccYgf7rp7ePnceSEfJewi76gtkXvlCAi9My7Mh1Egf+uAnsIRLZUzRoVACOhLk3wRCC5zTXkU6f/3/Rbvei2TJpb+VDTcs1x/4+p9PgFxql7cjnDT3a3p7A/hzvb+5EgCXB7Df3u031/ufa/v/ub/+8v3nP9JC7xAgfwwBoha++Lr/+Je0CnrtJb+mP+Idfo8H/J9eebn543+cAsRlgGhcqFlpHNe0AJQiQTwARPTfQjUVji4bqCEAxFCAI1WdCoiNpLIWx2kOh+Ou2lYZCgpS7ABMiqJqOJ4NeRWVuQLAg0mM9MQCIpwDynx+3gY4mEcgbCKWILGqymYjfvDgG7YGUKSSCpQEVAMdbFKrAEtgWKhQBQDxDLA9X1rmnt+93z7ngNdQKuAogb5bAAAgAElEQVSkOFFI3xQbv0DCmJcBMg6ogpjfv/jb5+za7dvxN86lkr+ICpVGFBiLOKRHOausPhQhsdhBHXzpJQDwbeYR2Welh1odyKnKUIXg7t233xbnLeP+sTvCpuYwFc0CnjZs2oj91UWgVZvqAZEPHEBURbwaIGzb2ln79o8LADATsBrYhhT8GTaMwfbeu99jL7y8x1kuqc10SFzD33tz7cqFeBU1iWzFymk7gbXvvf+9lolq5TzZDEUcJJJT0rDKwo8fOfQYoILyOcoBjX0A6eXlL4sYheQqvO7anTsBAyuc7+0wAJbCoBUSPMYzewuALo1qrVj+fbHanqBMiJxwqpFVVTtLZdI0J/8v3x9pD33rHBWNWPhIMk2V0TpCTccBqajzsvm0fShIyHwqkQ7ve83mo2YppTL9PXfdxWGX6m0IAVVt+QOUBgNAl5SWoGJpBMDD/57D1GLyYUKprtZBuQ4QVvvgOKx8LnAY7+BgJ4KosaULCyICYjkAzFLhGMJzmAG0HoHc+QoEyJd+WUvl5/WAJviRc/AGF6AClUovEGPZ/CukUMDZJYIgb8lSDmVnXCC8wqoFUsuyIw01RR3AwCAHTQX8adDfAGin513BQUhh4LLDmcchpA2C6oknHrePP/IxinJ7bRl2OgpnbNVzBWSVr24Ylfr1kCpJgEgjHKhEgOi9NN50kBHwrsOYDhBZEDECM3Utl/I39DfKswjmIKOKNf1e9lQC9PVa/Vugv8gAAegiCEQSCoDX6/Ly8n7vYTxCtTs+9txTLtV7CmCO4FQuAkBkgrII9N/Kh6gn00aTrQBZVeYphDmUPpGcnM7h6CxVdYQj0s9le+dLn01Oxe4C4FAS/hAUEnrfGir0AgF6FfQ9yH0nA/aN4H+dCSGnthVZOsR4kf1VMCCIF5+nEMkWgYs8K31+5O8ttZwNFm3kjbWLyAh99eFRLlWMCBWpLGQrNQi45zIcREi494CsEHAM0aEKebluKUxehIds2FyeEf8vYkRjODEJazxZkuGrLeJFz0hZMVL6hHLQ1fhUG4tU8VNgLu1yMf+FvAfGqca5iCD9W+2msSwySmO4lX8rj0Ygu9peChNVgGuukMeyLOlKqSTMBLyVTVcz4Ptp1EXLyTBQMGULKoEebGz6UUYpt0fzjmyazvM8pR5RELZTvGhMMM7feOMNwCl/+9ZXvmVPPv+kI0hE3rbxPkEAbBEEuHZTidgFSCMg3B9v6BLGXgaWab8FDG6gb4+88WG74iulZBMtpJK437Ipgw2CcB7EwiEY5dU0ZGkk9hMTEAEiPHQfyueohmBUcPpCwqVzyDH67Gc/a+++/z3MURWMn3SbpKI1ibDtSAD2JGw1xrFD8gOEWYxdBi53ILgThKNLgcggZq2Z4jDvLUJ2cJwW9KEqcgRwpNjyC0tQua3geUXIldHWrV8J8EDOBOCSLJVe2/cmlkJLmWdCLIw5amCsB+KemklVX9O3ctbNs7NH+7FtyHAEqKwlalBbRNO2em4ipuaLvGVMjTJ/KsBTlm8iUPW3spSboD9KySYgT/eun1cyTysIWESLrM1yILFLGTdSXSxbvgqyzI85/lV734MPuhyQEgJhZZ0lskzr6CxraC0V68rQ2UU2lCo4ld0j9ZxIdvV7/Y3uoRWlmw/kh1QrIgA1j0i1IsJZVoI99GdVltaD0sIB0MdTnU1UGwH2yakLnGqjmfk5lD7fScD9w+9KtGf3YdODN2Q4bbUOoGeKz/fmxYOtTTybSSpeKwGgIgBCg3nmZBExzmu5vnHGizfkjcJxU3mWG29Jst4yVKKA+L/4+U8BzVbYKiwGewH0Z5jbxwWckt3RyNiYD9F06Ohb7C3GyDy4BQuNXjIZqIgnIyYBf/MxxvZAmxfE+XEXDNuHNVcP87zUMOshl2X/pmDZKvKe9H4PP/yw7dnzLH7nyywXwv4CVdJlla38vonXLwB8JeCbNVB2ILKElCf8Z7/wefYg+2016tRY+svkEOQOZMMYeVf19IVIVCbByqJibpkExBrHQ1/WSk08wzCEYrhs2QAYTa9/kh2t7bGqPuC4yAQbZg2V4iMtOdC2bF1m1+/eQcBxLXaVKAhLK2zD5mshxWJ5Ll32+BNP4iO/heroDNuw8QI2NVGML+zlIEw9AJA8ISlGeeYBVO16oKAdYS6ZYM3vxmooISaEfJZBi6Mflde2UiUPmYj1SC92dbVtfdhRhdspSrtTF/hDVAXBN0FsN/RbzgLA9joCtKl+FzwVBUg9BfitApZ0gD9/KYAZhw3kWYQnRkFKjFs5eSylLNVSMSQC4OctSrAOCIbVXLef1wSqp2YLjvHFjinRZsMTbZw+0d5QYA/et9uS71ts9d8/SM5Gh/V3QK6heDhTSH5Bhj9AGUpLrGy2rsMWC8/7TuanFoByalRsCURLPH1hhvfyDokhXD3avv9EPmA5dj8pobY6JQCQOsSWJs6zWYiSUQKPD5+sQkHmZ3lLV1qLqqip8J6EIAiNwpoT+y7Zy4lUzkaNNci6uWZxpvmMoopkXa2h+GJgcIq9JZkGtdMWkRjpyKEZXzJfqFxvBLxOTCSpCGu+jbmJljxv2AIAR9P8o6ylvtsSCE4f57OOlzfa4fppiAv4M+axIPr+mCyGIrEFA2DPpeL/RmzPku2ChRHkrmr7YWxknitDSdYygkIMqyuq/d9760579vnfWQ0kVyB5MoOMn0nGbxTV5drr9jBnz3IzqYkEIg9ggzNGFgLk0EPvuQ6QuN2OsN/hqQLmkrUHIRUWjC1XfwOEEdkNuWnsexosMW2J5Z/tRm1db53cX1hUoG3elGm7/nqnjf/6pE2yRxhjvlchRReFSlPsEX0g7iQgLjjTxdzO3g1ybWEatnMUSU1CILEwufPEMOPNk9CNaA+yPciuUSaLrAC9wwCrIU27IDFr2efFYwkXiOoJqs/+5vE9/D+FFRBsPvOi2fd2oLSYtiyexQhWczI8vO+Ki7mE+Tybqyi6GTpxwOIhyr98uILQ+Al74u4UWxWBLVzbqFV0jtqvjnTb+ndttX1nq7Gtos3YUqxJoVCmddquX5tg68iKCmCv+ASK3gH2DsfqhyneoY9FBtjioCn72+L/ZRMPfZerw6ppCIXME+R/JRHwnpFosYETVnWwyb702eV2qLDGygk27ySHJ0rXz3V7MI592SfftPtmKyb7qJyisLTcZMsgI2alijZQ2HSxT2qlWCJwFibCK8iKCL9WRk0H5NKKNVho0ub9rCsrVuQ6IHySPU1jQy3zZBi5e/6A+OesvLKdIpyV7BmmKJ4otht3rbadWxdRxNBqvQymaO6rtRb1GKSaD4qmvoFRe+sYtnocAlMXsU8kLGiI39X1kDHFsS6UfX8AE1wC88EoxWwhYfMoqoij+GAZpHUH+5NmVAXz+VkCarhWpzBtZ98+yfkkkWILKQuex/JvCYpIb0j+FRvIPmMPJ3qilX7bz/5Oa1taxiIA+flOzSElRzeqqHZIBSk4qyF7Nm/d6AD5DWSnzefcMsweshqFyBRjqqmlk/40w7w6wJkuw5qYW7rJEZQicBKFy8BkP2sVe2YIh1e+dDHjY8fniiS6d1mL23EJ2PPsM/Rlxg373QH2rWfLqyiCI9MLReId992KfVe+1Z8ttNt37UDJylpC8ZgXZyqp3J/77YuQoa22fM1G1LBRqCiLrRVViLK7orHlPZJ/1G65/TbmRrJlUM22sR9oxlowY1GOy9BajDq0iGwUSg0hRGIoqBlzpIRwjwH2XLWoAJUhKEurGM6M2dhIy+Y3C0WOgsgbUX7EQUBfOsu9iQJSe+dAzhBxWIm1I+mrqKxhX0q78T7rN2zAsrKfYgVs0OKjsewq4Vzjx9o2Zins/QMgb3xQIhezz1J+y7mzp7DjymP/PmpV2OiFUJjGtpL9XgOfgQMA6tKXXtrL/DDFfn8he4QobeXsYx/7S9ZMlOsdKLDnxfFzCBRcDBLik9yZ4wLzQhhKyfFJija0EosMoc1nUQ2a+4bZp/rNw4sKg7l8Ccj4/df/DsD712/973+vvbvI6T/0dbmQ2MsBTJe7NWcb/PuvS+/1H3vPPxZ8u9yV/d/5/X/sXv7vfOZ/3rvMlQC4PID99m6/ud7/f96T+p/5SZfvP5e77z9IMF/uxf8Jv7/c/Dv3S7hEzv/v3+nynz+3+fei28r/+etff/4ftz7MrYX+qwmSy81///75eORCgDg//t/ft2TBIj0ukh8XCZBZgVCq9Gbx9eSQoapjVaLHA4JOo7DoRQmwEfWCqzxhE9ZEnkUWxEYfB81FAEtZCxZxkK0HAKy1HdvXAHATok1Q7CzVk7MceBZSmZyLKuH4W0ecNZKACG82yyI+xtgeLwA8qua//+EhfLT5uvVLBcj8OaAAAtVR/ZyKkmGGyqNIFAQ4IWC/hMqACvUwqlymAc5KCEldix2L5MD5p49TmZaNRLjBBbEmclITYdJKJaknr6vHHmD9+g3mEd5tbzx/ztmbpHP9Ao8CSZfsAYATyaAwvrNU+04CpK3kvQVWJlMdX0LlzHw2++0c0joBnysqK+0HX9vprrumN8feOHwEz/hi++Qjj9gpZOEFZ/KpChuye+++C5CIsHD5RAOWHjl6HIk26g6k7LJVue32OywOwL/mbIWdLS5zQYA9AJ7zqWwWgOUNWdHINQQD2p3nNfKul+9tGu2/XpXdXGs3JarDANYL2TT7AJK2cOg4iV1JLuF9UqzoEOINihjJe3SR3ZENiOZJVW83//2ld4fZjg++bPF4EadhMeXPIa6BMHFlrKQhvRYBUkcl6vVXX2nf+dpX7OqteNED6F7g3pzKBkB/oLMHBVEg2S4QTFiiTE5DEJDpEENYZCaHG19GdweV6QGAS+FUd6krKtx3FLJA91p7vg2Qq98WL13jbE1aeZ9JqXE4eX/no1n29SfO2027thPqiI0P5Jc3FW1+siqiHT3ZTLt8B6rUdBhIANTs5fVSXSiwej2kmwBEkRO9gH0CFMupmL73nnsge3w5BJW5YECRA/r/CcCg+QKsqexup91WALJl0a75J084f+BA+qaIAZECAlJlAzUKWB1OH1LmhbxwNRiV56E2F6gugF8DOJr2ugT4q9+EU7EvUF+B9SImLwWQS/Ggv1N/EemhL6faUl4PgIPIDx2EBMbr9bovee7L1/gSCSRbNIUeriawuoG+OsqYTAXAFZB9KRtD7SNVxwLGQeXZKu470ZENaMQgALB9kJ3QxnWOMFBAezxtK+WBQhdlRxNDv+0CoPNTSHqgJ0BvBBXklVTZc5DmvkUCSHUk9YzM94oKC6kijnPPQOSI5hQBuyJjPAivFags8meQg5sXgbJS4QRDCKj9BB63AA4qJDpKxCpKIdlqSbGlg1YiY17tJuXGtCrp6Wu+8qyQ+QfjSDZEqqz34dmJyLhoRebhquMEfOt5SdElUsqFvPOeiyAflGUjUlHvK+WMbIhETimXwVnk0fcUor0cgmwUokXKApEyAs1lQSZgOxZrCIXPi9SQasaFv9P/RXzpvXoAd72wnTrLATaGtqMewCkQRLpmYwPVQC6DI8gISxdB8vQzv7HvfOdv6btnncezgGJZoqlC0YMy5CBIj3EqwWUdMYU5/OAoJ1XAurMoh84zf4UxNx781irb+bfVgNbrUHd1WIzXpHliRREMceTN2GphvKr/RtGPpJ5Tm7wFObzjmmuw8XvdlmPpF82B/CBkTBh/U0kF6O6byFcCuE4GEFAlZTiATS/gySKAhBhAFS/aOhJQ2o+xOg7I5itCnn4wBtgWgK92X22jDQDovnbgMD7qeM1DWOYuyeYZjdF345k3sXkh/ygQy7ojxwuY60KwFcIChUpKvyCs2qYvZsuI2FCVZPpyH5sdwmICwkF+32OMpz7aXaoJjd9kxsM0IJ3AiClIAG9AvWJynaTkUT8QISeLPD1nXads7fTfUnRonImcdKok5r++wQmqXNts9erVrk+3QX6JMFV2jAgzqYAuKTqGGFeNAFXq93HYaomYC+b6ZH0h8nFIKhmAEhHMUjco70Qkn/JzRJiJBBS4KGJKY7YSgtxXofWQXl5Y2IwyNgXOSBEUrOwa5swRlHwffVcS2QoQWRDbIZAga3JpW9Z7PoU5ddL6ZHEBOBVB7pQ/VkgdZBp4MoYGAcynZM0BuHcecjuIZ7jrfUtspDLA5TH1Q1i0dja5+WrNqvVcM1Zsx05RHRxvpRD0O3ZeY4chQAYpZrj7rtuIIoH4orJ4sLPVQpk7ZF3I0LYqFDqbAM/UhwpV0U5/2HTFJggUbABRIWWwbh07fpy5fMJWYLGyICNFEkYrK6+11hF/O3yiEMI9nUpaFVRo/V7u7Moy8WjPYCyXM17WAYaNAM71QaaXnTlhN7KuiQBqR2EyDihWebacsTOFLc8W1rhRayAvZAl9r7+xHjvKcPvnvX1WTFH0hYRIowejjoxhTzJuWzcstBtvuMJaupqtpKKMHLEg27htO+B6GxW5rVZb1wHICKkE8bVieZbdfW+UNdT6oaqKwT4URd8EY0ESAvkMMdcSVmJT2EV6Mmf0Nrc7GywBRnAkNk0FdGVjpwtBjwDcqmzAlhEgcIjnnghQWVRaz34AC1EUCGvWyMe9HRAVQps91CKaLDzIh3sma4a9lBRY/syJQxCwoRCXDdgYVbZjJ0ZtCgXA2HP62eLUWIv2n7SkSOY0ikpOnGH+Z8kNSSRPIR5LUTI3hjsL7d137LL4+5ZY6ZdesWaAMxVZKGesqlKq1Iu5PVPMASpYacOSRX2njbJ08GDyVGQ9ieqEremCvGR7saDRqri/ZkD3u27ZYVctZF5qL7Uosor6AfvGsW+qbr9gVdiTJaQQJE0/LS+nUhnAfxxlzzyCnWUfUwUQvoBn5M+4zcWe9czRkxTq+LGnRLFIe8gmsbgCshvLuBZUNVOQE31TtPkUNqVcUxCfvwTrMjgQ84EsS/bDkpTP6gVsVhjKDMTTUSr4z4xFYtuFZRBqEwWYz9B2UtDk8Azu3pxnEf0ofpGEDOL7P02l9v6WC/bK6XFbzBzlSztkQAq0tnRgYdRv0YS9tzE/9rMGpGGreuJ4FRlniVZWwFya6gVhPK3uYWx77brrt7mx1QkYHsZ6HBWP9RBFM4iNbCHAve8FAujB2qX+GJkKsbPNXlZSx94LUqO3v8l2XpvDvvtWa//xPvOgc6lYQMUDQygHW6XcQp2nwplzpSg6wCrhD+jz5FKxjs2w1+lnL3K+HQVZqDftin0g2W6+wxDyVPcri2pM+xvmTsoiuEZy25D2BkYnWh99/QevHKbYBbIH8mCYfw9DPJIHb4Hs+bfRfvdtjIFw8rJa5BvPVU2RSZdgu5MowKlvscd6eP6MqdvZHj1wJVZOQRlWWNdlRyG9Zpj/Hz1UCSHEGKA/LUGNs41iID+I1myKNYJ59p/72ZuGCMUWbE23ElTWE+TqnOr8gtV/9EkL7sGWkGd3jnH+N0fNTqGcyMkKs12M8QsVp2zjymhrQsGz/3grJAQ5OsvjaQ/2AahYJ5iH7777brvQQ9B9e4vtJ7z9gXt2WYbnkHU0VNsYv1e+0hTPt5n7OkPg/cJsckQ4b1VWt2ETxrVeQ5YLRHYQ60EiZ7F0KbAhIvohuuIo7nrm2SO2ct1iS8pYbBX1bU418VeP3GWhnqxjnY0Wwv6tAmA7OirBpr1D7ZePn3P193nkIIaRo9fD+jREtX4zRUfnAK6DWYNUtB+KPaAPzGh0DHlvkIxhWMklwZyuXLvcZUpIiYitAORYjwPFdYYSGa99zkLGVhdzg7LyrrtuF6B3iPt7EUK//PGPKf7IcpZrq9egflOeE/u4Gkg5EQjKnmhnz+fB369gf7WKHD+cuSBV9nB2Yu/Ofk7kg28QtmEjU+QBRVpReZ099d3Vdt9XscPVuoSFmw995dnP5djt36q1DM6p+ynYyoX0jOZaZiGVvZh/tJ7qjCBrx5p6FLrsuUTgrlq/DDcDcjFmZZGHjTCgfQJ7ljj2+FLNF0Nmd2IL10e/jpmfYrVcTz35aFK9l0Ggx6BAunbXTnt9/yErRGEVhV3XEOvImg1bbM9Lr9p68tIOQropPF5EUijXJKtd7W+jKMSpIyelnfVXllj97C0SsBeL4L1z2Ys8T6GfiuhkOfrWkaMo/Re5fe9xSDbtL3MJK2/gTFjFWfwC6nkv2nnDxs2MiQBIlwL2sp0oRSAxICO3bt5gR7iOABwY6qrrbeWyNZytp8kharJbbtrlguKLS86yH6Joie+z5ewt/OaxB211hQbl/DuIvWpa+iL2bMGQr9320IN/gYvBUhSkKCuxz4oIi2MvAIFLgWEobSjC1hcrNmWQXVSCiABhMplhfz6rb7JIvRhsc/maAwEilERWuX+oAPdyANjlAJrL3drcAC6hPHMD4C53fXP9/VzbZ66f/6d9/VwJgMsD2G/v9pvr/f9pn87//He/fP+5XBu8Q4DMlQC5XAv/4d9fbn2Z2/owt2vTq//bEyDu8WqNvER8APrJ4kqEyAz/r6BUBaF3E7KWAvEQQnnZGBLa9QTclVHVXwx4mQQwvJS8juKCIjyC+9mc5VBNkgRgXomX9hoqOQnblFUKNiUHXnnV/gLbiWg2cdXlFeRmVDsP+wmAvCAOILKc+rtHlrgnc9eXjwD8pbucEVVoK8RaAEgUFYHxsVFYGahwBIk9G91GiIwMfh9KZfsvsZ364uc+x6arn40amRdkX4j0SGGDWQ2wvQQZcBD/ViWgwKV5HOw8Irqt6FA7JEYP9impzvLLm0rVFqTZtRA8aqdYrl9Aqx+g6Dw2mIuodhbAp2phVWfXUvVfSaWSH1XYqtz49EPZ7j4+/XeFWGwQhsuG9mnCASOpLL8J+xTJFKQWqAQcVqiwqo+kehGhcsWVV3JvnhzUz1Gp3EgVOOACB8t0Nrnyb48F4BoGGejnEKoA5QHA0nquMwWlSDokiABoPUepLrLIJhgHkJdSpYJq5zieVzYglyrRVV8yApAcDGgWxaY+gE3y/7o9wLa//wUATNoZAiSIZ+6CeakGltXYPHyih7BF6OHwsyIni6o+P1sOmDQD2VIPEJmoKi0A9ZSMTCsoPmdTgB3KUuihAreLiuMM3nP96lU2A+BcCxCWhlIiDADvAiROPRVNYwL1aJtOTpFefpGEIqZRyVhAZR+2ZVTYf+cvc+2vf0Y4IIeRbZvWApr2oADp5uCNNRJ3pAwTL0IGKeqiH3PwhsATSDkO+SZLMk0a9917z0XbJ/pNKeCmCLYk2lS2WbJfKikuwpZlBxVtPa7S/7XXXrM1XHMllXbTgEQPPPyIvf7ib2wjwJxCHhVw7c1nlRQVuZD5NBRHkzybUexuZK0hYN0b4NN5ESu4WwQAPxPA6pQBgK6yzNHPdK0dkFCBEHoCOAXgXwr5vgh4Xgwz13vpXgQwivCQbU88fVS/d0A7fUlWXmoI/UwqBvVb2SGlIl0XACuwNJD+rwPOpYBwESlSO0TgNzFM5X0XhxkB6nEcvhQMqaDvAsbhCjJVRKIFAuxPccCa4kCqEO4LHHCksGjBIzgrO51DVrjzVE7kgNkEwLuSCn5VF7vwdkDfClRPsiSbAUBW3oKusw5QXkoWn9lARxKNMkdMAmBJzSGLABFMagspY6RwUbW8yJ0gKtMVpu6PYsiTg7M4XWWzuIMAfUIkAs3N+6BjgwCJYOzKymoEEkHP55LFViCHRH2GnoFIHhFOahdV+6vC34HfvL+UMrLt0rNQ+6cBossOTVX5aWmpVM4B+AM4n2cMS6EimzWB5ApRj2cc6u+a8F6WAkSfodySPsgmEVkeqOCKyF5Q6HdaaoadgrjSPVBby3VHA0qRA8E9aO5W3kNBUaF985vfsHIs8zSvlJWVuiwMkVyzEAfTHFS5Jd5DYDi5K2RLeEEw1DM350PseTCv1fzmVvvUq75UmxL8DHgzPxBP+36ASsaoL8THOYD/SZ6t/j1Jn9IYEtnx4IMfILi9wrVNCJ99ityGTNaB5pY2u//+++073/qG3XbzDajLUIVRmdlcW4mlxDJXbZ8NGSo1yCTzk8hKkGYA1W5AT4KWUbWN0geNitUf/OhngJoLLAcLrFysH44efwtAI4lDd5LV1BFcTD9vILRgYPiCxSbwnhAtTOEoIOLcs5GiSVZsqUs9racWkJ55QeqPhYAiNaxDuVSqqqIyEXWRSAlZeYxxTXrOBw8etJUrV7pxpy+9nwg2qbH03PRc9RoRY+ojIuzkV15V0+iUF7GoPdTXRJhL+SMLOhEmskpU35F9l0hukSxSk6hv60tEiD5Ta6DGzBjPZT5jfJj1QMCxvrTWKLNFFbWy2tJ4lG1dFWvTfDzhCwC9vMjv8AM06mJ9jsFezR+STWR4CNZkD92RgAIERY4BXKH0W0p2iQ8dxY9KiUGIKpV8drUBMGOp4UPGQwiVrjNUibZz//WQpRFYX7ZCHC1kbdh61wKrPkCVK4q5tWtXowAq4/5bbec113H9AJpD4/bK7163IK53FaHmjVg6tbQ22i27r0eVROUnqqMBQHDlhk0CBJ0oQO3CXmQZ9mIlRQVwAAS0Q1wnYx0itWAgxLmGgMZjIvNTMAB3Q2kh+wtMogCvf/XyUevBFiUVwI7hTTu2ElCP5RJr8ZYrrsCTv9BNDUtYn5W/0ocFV3H+Edu962qsY7pZW9ibCOhF8TMf8KqoqNI2r1lnzRD6KWRgTQLiTPuF2pNHu+zVMkBagpinIBWnhztt28Yc+/iH74DcaLKz2GblUTjxFvaeu+94F8HMh1gPJyw1I9t++KN/Isx+E/flyTiPsptvm0/cB771EHxTkFd+rPujgIj+rJc+9LcLzC++jOnRnn48/WE0Zn1Q4GBqNOMDKNxjxZXMLamBEFSoChjvIqtiaZu9r1dA5qF8yAl0FmU9ECAKsqX5aS+zZPIORAKwQpFXhn0Mc2t2ZIgAACAASURBVCdTrfmR6dHQN2E1XcPWAOgbGOIFAYLdCcqQLEJPfCAGOnmTShQltSgXwpIDLDB+IYAbZGv3Wfvwe2+2yHuWWNv3j1oZHv3+kHGyPWxTxTvzbFMzCjfA+CV5adinQFrT51sYR/1Uck97QWAdHjfc+LA78rUj9ResA/B92CeMXJFbLDt4CMXRIZs33kkBDnaZ6gsQOeUNFLKgUGlBFca0bUnpARRTyL6QsOpNK60RcnqMwgY//j6RKvoExqashGRbqKEXNI82JUflTM0g9mGsG4yn8RnWCK5TyodYCLpYrJhi56FqoJ3CZ0Mtys3Zo9g6aZ3IsnOdE/ZyFTY/I2Q4QZIQn4SKxLl0WhYZH+++OtsiBqjgRikUTp8+19BrVSg9KiF+MpZGMXZTIIzOQ26H2eky9pVhWBgxvkurIM2ILPKlKCVGBQAoTzKSWO8gerWVX782i4rvMHv9wAlCxhlS9IErrr6BOasXpQkKrJluAtghcofx8we0rEHZ09A3z4oJQPdBzdnV28j+dJnd+NmbrP0fD6JKYL6EjHUEPGSI9iZSALaTKyFHI/WdOFS9mq8RsqBwIRyb62hnP1fSRHYVbRkx7W1ZccmQKReYdwOxU+uG3ADwRFU2zjg9icXaLFXinSh4nsknWHlxspUDRON05bBRb9Ysf4jubfTRrz54tc2yhzlVUmV7qqXGNPvhh2+237y4155qmrWufogSSKoHbsqxaf9k+81ecoHYm00BMu8voHApzQclor9NdAzZkphAQ3+HLdQYazcEE/uRGpQqhiLqdBlZZjRoweQXreB9v7RUb/IYqOD3prL+Wwdb7aXKGaOex7asiLQVkcO2KBnbVkjHxm7mTvZUUql2tdVhvZfFuBhmrUq1LavS7eUXX7Iywty3oXjaku6NdVoX+TsxgNQoZroIGEflc7iw0zKyUiE5oiligFwsaSRYPYrMv27UEjGQ5PEQLLlgx+wBsAucRyM8+fTzKGlSLSoh1eahQvuXnz9ht9+0yjYsyXAESDSBJJ0ofQf6RyFFve3XT7Sy/nDOuj0b9RcZQApsxz6tExVRIR5s3uz//FgnyLCnYOKC61NhsGYiPwKZJwLIFpokY0b7pngU1SrIiMQ+yYd9i+bkXiyHZSX8gQ9+EID+MPvYEbvmmh0uM3J4ZBDFKhZ4jDvtA5evWOn2R8rucwA+a1g789s4s1EN7gDz2Ie9+7573WsbuIfCwiIU7ZOcTSIoiELlyto0zdrUQDD9M99e69bFd/8tam6PCXv0kxl259fP2mIK65rZa4lYjEVBqswxFWQEQviOs8deQ26UB3NTJ4UXClhvZt3q7GuzO2+/ybKRY3Vynl2xMIUxj90c/eL40WOcBSEvIT+U1SW3ABEgs5wdZxkLzXjDxaOYyaMI5tjxU+SbDFtP/wgkyHxUab12jvV5C3anBZw1fDg/9GFxuG49uT3MyXI60DmkmTNdN8r/OGw4k2njbub+Rag/xthnaU+9cvkKZ1P7618/5vYAK1ascvvEDvbsa1F7FLJfa6cwUQRIEvNJEn+roplyyPip6XHeK4XXJ6DgimQ96LKTR05YE/mb7yWT8yz5Lh7Tg/ahh97v9pAlECAjFM14U9R29lw1zz3QKXYOHHiLPU0Knx9JMQ/FJtjl6Ts8ONau33EnhYfZWD+LxMniLMGcy/iXC0AHa7G/mG0RIJpUpQCR0Z0jQfiWyRgZMHP6eocAmVPz/alf/PYG8Od693MlAC4PYL+922+u9z/X9v9zf/3l+8/lWugdAuQdAuQP9ZH/dgRIzvuuZJuhyoZ/lQOiM4abq/gfESB8q/Jc/z0JCKKKkXE2ZXEAHYuomJKvRjnkhypSEwB2ggFuFGh8lgp6hWenAAYlYy3TD9gdEugFsD7PyXU92XhFA47J6iQA0Meba8iDOHmOSpZ5HB4/dT9lZHx98Bv5loacOhFQuqCwikqRfsCjCFelLSXKICDsSqqBBvo5jKhCic8fBRBajvXKmZMnKf4cBWRPA9TIxgv/p3br7hsB7OIITC2wWMiTCKTNYWxiR3gvgUmSHniEddqJvYDvgA1ZhBCL0DjKplVhfBs3b3XKD2UMnIHwka96FP7SshvxoFJJioU1a9cDtnGopALnud/+1tkFLMJaJoKgzvfu1GbO7Fd7x6l6POcAnUXcnxQtCng/S3WpL6SJVCftbHBXsRHPhLTQ4b0d6xCBbFJvTHKdiZAz/YCuaVSuenHQaOPvR3QYxeamnereDBQLqoS/FICt6nSB4iKxuiCxZOETj2IhmmcpEG0KEPPnH0r9N338R7/zstMEZepQMwrYLw99wkJc6F6UqqaoxCs4ecwWQoitohI7A2Ipng3tIO/fCXiVDZB4FgC0nQB2fyTRnmyGx6juraqppPp81G68cZelcA17X3oZT3LaiLB0AfHjXJsCFgdd7gqbXzbaiak5AAoX7DBZMQc4cIAS2ZN/d6197hf1FkIA+7qVS6jiwuaLMMApnjuUAGoVyac58AKyBIHgCMDOwE7sEECt8j6++qVvoso5yQGizPXha7BLk6pjAcSDVAmSnZ3jmWQB4I4QQPgc2QOqyvroRx6mypj2AITs4fB0+tRJPOQftAKUPfMBlJQxIFsdXw6EUg8ImPSnokp5JFpIlJmjL6lB9OUnP3/AZIGhAlN1GFR2izyI9cxEjogoERiqv53hVDkGOHwxgyPEEQUiNvR+skRQvoZ+ps/R3+hane0UfVEgqogUgf5S2ih0WKChKscneL36rSYz/UzXKvWASIKB3gEA/AhHJFWi+AqDpAwBXIzhEC6brwT6iCrPpUBKTCK4l3vVIVOEiOxq1qxd5sLuz2N/F4EqqAngYumSPCfjl6JA7S57IlVi84EuzDGG/qs8ExEtM6r+ZZzouUj5ISVOJOojBT3r4CwgWhXwI5CAIndmmcgu5prgM84cMwzA7gVQ5A8IKPWHVFYiaHRvej4a07I0kvpD6JGe2wx9XSoQtYNIECkaVM0osD8DgLqAavN0+lMz5enKhxCBomcoMlfV/QJo9a33agLI0zNRRaRUHrpe/a3ml2LmUL1e7SfyRs9Hh1Mpf0Sq0IRUq3piA0dlP38jQFt2RnEA2LIzIb0JwL8R/+szLpB7BkB8AUo7VZOLAImnT9ah2lI7eWFtoQr2IXw1aGZyM5StM2klWLxNAe55yMaKti977Ca79fuNFo+lzvQEc0UQbTerHB1IXogc5TZpzrho34y6iHt58aUXbROVjCLitmBHcuTYUTuDldemrVcAii921k9BWN/Np5J8Qcp8wMdKW5KVYX2A67LDCseWcGEacz/tL/A7gDb05dk1Yc/Vo3ye8CgqKmPtN8+8hBovDMvEzQAxEbYP6yI/bBYTCW1dQ+DvKT5zALs8P7IqxgByVFUZR5D7FMqzafp7HCqjasiFTdclu/E3cH4eCpxK1iB8viGuMyEta/Fel4e2VFz+UohpPmCN2bPneVQcq5xyQ6oXjS8ppaRC0peqR5VRITJOz1T9RWGspSioQlEIiPgL4P2kIInm91ItidzoAgjU+6gd9fMMKmbrmLM1FpWXpCwYEZOaf0SySgHiJ8s3+ojGg+YMWc7JYmuKsZsEAT7GnNIBaNIBmS+yYhTQohvARRkg8h33hhxshlBpg2wMB9R6z42R9uxrKEOQU84Pg9inkpv4ajofgw+gSiziDBYYZWQR9GFPFEqYxBidcwCiMYjnsBRi6Axrq4LK3/0ZFHnFnoQkj9DPsIYBNFI+ywQKsSVYSg6jWDiZf9rKGStXXr3DvOgXJSWFdsWWDRQyUN7NXK7MAU/G3Szfp892UAHfTLUuKCvPIiONTCIRY9jceUDCPP/i7+wjD38MAqvGZajEsT4lQLhWAt70Y42yH9VDUmYec+EYe5J4Kth7WScBtd51J5kQ0QRCn2Atj6Jvg5hyvW3nqy2YdliUOp/+2QagSxECmWXzmfdGySUoOF1juNVYHJkHRBhA3kP4+oXZKcD3p45ibUdg8CRzhzdj68F719vOK8n5Ge5BSYqlIPk5P3/8N/bIZ75gh04UkOPVQF8NYQ3vYK1ZBGAaDWl5yr781etYbhehkoII4hkMc72jrPMpXIOqlWcBGmcAF6eYA8YZz90UaYQBeJZWkDkTGW8nivDX59EtzElhPYXEYX6UNV9+PhZ9AO+pKDc0r3kyiKMB/8uKUWVwL5E0MY8fhRFzP1Xc/rSDlxYLbFHODwA89qAwYN4IwEYpAVXfIsDZDMK2J4ewJgPM6mXs5Z8FmMciyz86jTkDknGi1u6+6SqLeM9qO/aRf7GTbzYDiMnqECWulIkQHiVlEPVsNzesx9qH+T2Y/j4EOSG1QWPzBVSXgPorIRkSGF8zoVbQ2G/F9WMUX8TYQ9evMu/eavPsa4RMn7B6noMHBEhTNyQQ84JCisdZB6V8UbUHro/cMz73rNXDEFxRXMPBVwft4QezXV5XDQoVWeuFsp9pxworHyukgQn2IrSVB8QtLp1uWKRgp+XDeBvBNiiV7BQbQrEEiL7z2lzsYGuZ7wJtxCvEnj/TZLOR7IVR4ZwubELBQdtwKUlYiO1cl2yRI9jUoWiJiWMtJ9MgEpJt3MPPyggbbiXfIC05jXWCdYWw8DFV2cNoyVJfW4iQYHKuIMCIcHGALDg4mWWJKIly7eixQ+xVyXfhWdx8+zaq+7EarW+25voKu/2GzbYogbW3sYJ9xTwsqMgn6/az46XkPVHln5QWYX/1y3ut/F8OWgCqjUj+ZpK9lAontA7NsodobWoneJwckxzWBea0QB5gL3Zi3a2sz/ShDEBVP9SvtZBYjVjfjBJEvzAOO1QUHb7smZXiNw87VylALCzaTmFT18z6VImK5xDWaFmrWGcp/hmYoP+xDsIz2BbspmZQUn3hAxstEEnEETrbsT6s0hCkfO/hLc6+7Adv1qNombK7aYdAFEivnmi1OtQY2UtiLYrxfzgf4Bz1zuI0PwtSthpqh01LF0E0VVGAAQm3aokdI4eC7o6SItY+f+Ahu9K+bLupydqSNQ+yBHA6MdOeKBmyAzBVJU2TtogjxJY0iLVVqXa8BCtfFIoTFBuoUKMbQuM6cp+++6PHsNvdYqtzsaKlcOEnv9hrXuy5vv7ItcyxA9bcFQBRN8Q+FgU49mIvH8RyNcwbe69VFH+FM6ZLuXasQhmjCxanoj5PZF4foAgoyFkU7d2LTRrPd9s1Oy0ComkK4vAXj/4cW+Ah+/43HrZxiBgv9kKytistqbAOCM0zBcrEQC20Y41NQzzLYrEfgqq5ByVG/6R1syWaYu8VDnkaysTgg1TMy3eWMRBNURF7q3HU3uz9VSglQllnONneqvill/2gbKSaAcil+FFb9HNeG4cE2bXzagiNAHv0Fz8j0yLEFRZpvdN3LOeqkyfz3V7CF2XcuQbmVAogtObKOmvnrl2ckTpQztWTYyabslkbYq5qplBJatbHvrzOHvyBiqim7bG/5KzK14e+X+OK1aSkPnLkCGT7jYxR5kKULUN9PagbKxwBshTFhAB8b/aKUtrvefF5y8pTYQ7nCpSSW+kbIYD1Kyn68mctPolqv7C4HHVZHqUD7LvZd1TzDGQ1tQplRhvKnKraKs6yFBSIFKcI5Xj+Gf6d5fLMUsht81eGl9wXRLSxhq5cuZx9gh/7/1jOFAlWUljqrGL1nUjhRDcWYypqOkZuiM4ImeyvommzfM5H9awLV2y7ir3hkO3ffwCV5BXWyJpYDWGk/d+Spcsd+VBEkZZyWLIWL0ANhPUx56jS4kLbde219txvnmMP3mrbr7zaatnvR6L0e9edtzD2m5k/ZOOKnZ/uEys1hRsNDI5SvAdRxP5Cyo8UCnUam7SfCYFU87CY4BT7y499lkIgzijkI83M+Lq/U7GIbNHYYf8rBYgwCRYCTXDOBkvFmEy2c/l6hwCZS+v9yV/79gbw53r7cyUALg9gv73bb673P9f2/3N//eX7z+Va6B0C5B0C5A/1kcspVC7Xv/6zf++RCwGii77E3FxSgLha0ksEiKxoFIyOxAKnFEAUgk8BdtKS8LuFQEjCuqURYCqU3fMsh42z+NhrM1YDaLmCSp5YgKZT5EEshYCQhDsQALKOCuUcqrwX4+Wdj/92G5kJS6nwXo4FyIED+13IrDa5+lxZwmQBNAoQbGztdWCvgm4FAqlqt4+NtMsVALwO4N8hAE9cqbNykkf9wf37kPRupgrc2wpPHbdd12wnFDPVnnvmKVuHdVE0YEcEqoZyqp7lqaoDXVjymJ0vASDUAY9Nk+ytVDnrA1g0j8oa4QCx+KpLoVFLRVIzh70QgGHlb3hDXkRDdOQBQgay2d934ADVjVRXKgCcksPMxVlU05TZ1z4EyMvXR776lm3ZvAng+qK1j+yzRFyUo4Y4V1VtO66+xh0qRIxcwLZAWQ2dVOdMAX6osqzLqSsyOFiQh8I1NCCxzz91hs2iF7ZMiwHvOKYBTg0CIkjCKzBVmQ8HD70BSRMAWLnRtaEskp79ZLZd9/ljSMs9ea4E+3GgGAa827huHf66LdYN0CYiTASYAssDlFlC1XAHuSrLOAikQWTIJkXAUwgqAQecAVSdxH5Bvv1+QXw2B+EZNtyVNRUckoLstlt3O4uNJ375qN17xx0WAOIwxaFJ1koCo0XWjAFIgyFBxIXwHpRtct/f/8lP7QRqjcLfPWJffbwNgG0MC4gcaoYArLE/EWDmyQZd0nRV+eu9hNQKGFYGhSqcRHLk5izGdqkAO59Gu/+++7AlO+2UCMuwBlNAtfJAtlOZpaDCIQ7gTz3zLESCF0Dbh90QmeXaH/v1o6g/1pF1A7FWUgTosATAyNv9XnYexVR1RQFyh+AXokwKjblLCgORHurnUhfov6UCkGpEVlkCVl01GP1MJKJUByIlBGKL2FCGxiUrLak+9G+RH/obf/qhiBK9t1OY8HPlkgRBLul9Bb5qnIkECeCzpTZQPs00QLb6mEBb2fQojyQEZYWzjAJkPIP6pg0wcBU2MQoIT6da+jzA8TG8+a/B+kjZOdXkf2RmZbsAaoU3i1SZhUhYv2El9wIxBiCrEHQtqJmQHSN8jqpthwGQwxm3Cm0MAgTuVc4NQJ+uQ0RUJxX94YD5un9ZZAm4C2L8dtE3ldUhokT3M4BvtA5dEeRT6DQ5xiG0kWcZxiFXhMZFL12pgrD7Q0Vx0Y4q2AE7OlCLMFA7BjJOZOWjfqDP1PhcxhwldcUqKrj1XDQvuZwkDWauUc9BQesCuR3ZIDSPL6lVZB2mnBcBR7JS0xynuVdjdUIkEEC/yCeRIxezWegTqvSWooe5JRji4ejxky4sMyeX/omdkgDsBrztRXjKakEWQN/53t/Z977/fReoqUpOqYjOni2B+I2FgFFVnZcjPlSFPwKINowVwRQ/e+3gIcslo6KNOaUcNRQou5X94nq7/R9aLItw4LqSfEdW+FI6rsDVXkB1KUCa5SlO/xbgLyWD+tcm5lwNAAH3dSgA3v/AB8g0KXHrwxoO9gMETKcnx5MFwj298bpt37yesOdG5mSABebqCcJVQ+mXU6hxOplf5Y7QWlluwRCoM1QFDg7PUHnYANmzGjABNQtzfj6WgjPYGu28YSdWFNiuQL5lExireVkZGzMeF7ByS/u93R8EIe3qFEV8Rs4GQG++emr8uI8mKhTTqG5uc4TVJaWOrCi8OKi/QkaKsllEbGkc6Rkq10XPWs9KJKXWKQE3UiVpPCq8lO7lQAc9W/UVp6yCtBAYI6VPE+2nzwplDJTRTtu2bXOEv1REIuzaqeRUX/XjuYxSoR7NuuBIGXqfrOFE7DZQJao+NEpfXcQYVJ+W4miINYDH7UizPohMWdRFRsVSaYrHOiqkSEjwaWwu7iLM+fl9PRaDeiIDH/JILHwUft5HBWwkz2oQC45xlBv9yo9p72VsojgDFE2BxI/l2ivoNwffPOTW5o9/9y478LNCgNtkV+U7Qb6BKlozFy6G6OmggGIx60AtORj0CbJBYilMOHnqmC1fkkNOWLh5gC7PAtSJ0J6gjfLPtjKFk3PD8PVjHUpinhziPiaxUZLdSjMe8Iszc7ByQv0IQNTPNcv+qqmuylKycu3xN07aNIBLT1cb806GrVu7EtCmz7Zhx1KL8jKfuW0+JK4yRmb47I6mOgBdP/ME9Arg2dK1rI31oP98nWVRfFBXUWeDXSNWi9qDbsu4QPkXnWovlrXbaSx/itqwCcSu5t03xNt1W3ItKYpxA7FT3dBmx06XYWUzYw99/K9sP1ZgJ7HG9OKztmG39fyLz9k3v/U1gOvD9sbBffajf3wfGWlYC1KBrMr3WdanYJ6LM1hn7oNdtgmKHoYAyccZy234XnUCWs6nP5RVNZCVM21XXYOSEMBMewFZqZWWspcCnI6PIy+DOT+J/ZwUNf2AgAG8t0hp+HVUkCKdAeMBJzubFHZMNTdrcRv3NaZ9If09DuIsHXIxPTaYZ4YtE2S3+lp+OWQIlyifrbzsNMuKHrft377Tzn3hKdq2zUpPD1o62QsBSLOC2VddYJyUljczlxHKvj3VgbCd7J0CKWIYQhGrdTzI35PCihnyNQKtvA/f/xFPe7MAQB0e845NKbYiKdiGmiovVkwTwNuHbdgQBCg7J2dx2ISFFF2WCv8Q1yepw4CIVSA8OQXMw0/9ssGoo6APMk4Ye7KPUWhwcV2rvVWFLRDzpmzCcNIh8JqplLZIILdkhnVumIedQBuM9nONjQO2ZomCyQPph8zNEPmNE2RDjftZCdKZU2d6hTsSYM49kZmxPAdLVm+CrFF2nCxGeQzBEwzAOo1aIjAuE2VGN6riJjI5yB9h7J8lkyRzWZiFMn8cP47yGDA8AQubCxRkXBiedYHVW7cyl8KIvPDiSQhJIw+OnAryBo6cqmZe8LQrIRorio7Y1hWp3AO5D9gt1TSTE0C/LUNJEhQ1z268+Uq79pPYxP3T6zx4wGcASYGsIocF3qudz5U1oBbyJMOJtYH5VPlrI6wNzbVkhNDWyogJpqp8Omw+4D7Wc1ILsieJAAieJNMqAnVcIOTsECDqOAqXNhQeb5AzdKAQxXMv2SvYMTZxbaru95A9EV3q2twM1IO1dtWKhZbuE2PHT1fawZY+q+6ctg9siwZYzrZ/PsA1siPMJOT86Mk6I4aFBZprod8vTIthn8nc1zRuRwa/+P/77PWJ9C87y6xYntttWGM1MAe2BqTaS2dq7Mi5YctZ6GFZYbOWk05xF2qWYAh7gcILFqWjXii21VjstkPUaFuwYD6kIEUx//Qvr1gs8pGH71rnMq+a2yFOJ/mDCz3O0vb1w+1YOHnaTddtJZSevTwg/3lUCQ2sT1EorNNZ0yqqytlv9dknPnGXy/rLR4G/mNyb0JgEa8eWqZQCn9deKbAXnvyyzQ60kWNRBFGG7SyFSUOQeq+8es52Xk0IO/sd9TsVpg0yUKogHWYCY7BFQ2nGWW6GuSGW5xGAQm9yBktgxmMUNrbeqAUVju7cA3j+K7F5lEJV+VZau2a9UcpHxNvPHv2VywHbtHG9vfD8c3b1jivZhyfbE4//mqKYELsBUqOX4ikR/D6cBbpY+zqYA/yDKCjCdq9ngPunCKyKvd7V5BsGsz/tZu2sqKuzNtYxH84GKinSeevRT6+wD/2knmtEEUW/rKBg7YpNm2wT3y9TqNEJmZwEseDDNa9HodjPGegEBS0qMtO4l7JWe+ElkCH//POfMTdf5ULgm2nr96AE8RzjnJC10BXviRQ4SS5ZQ3OXrdt8lVN/yFZ0cU6eK1hLIavl+ZdewK5zKc9rIXvkevo06zr7N6lMkthvdHL92ofXs76MkTG0FSthqfNGyUxbwFxeim3WmLLqWKOa2G+ouFDKDylNtaGQakWZlS20VwckxPoNm5yV2Guv73PESwbZV29C+ugslpq2gHP6fOyWj7rnMR91SgBkdzuWbCrKk2tDGwV3Il1CUWYpZ2gJ6qFUilOOQfb0kM0YzFlOFrLKaBkZvcA5gqw1+vve1/ZzTPRxBRtSguscsDR7BfaZI/bg/R/heeeyzsBC4y/n7aX9EIVVPEcVSTDAuZf/Nwfk3wShu9/N4esdAmQOjfenf+nbG8Cf6/3PlQC4PID99m6/ud7/XNv/z/31l+8/l2uhdwiQdwiQP9RH/nsTIMoOUBA685SqUKQAcZX3qsbh/wVae6HgmIdiogowfj3+7gNUjaYCNGwlQ2EEwHTf3r0O5BOwJ5XEMggQbf4aqdq8+qrtABkEOAPUv/jCHrvl5t1s3OotG//VYgBoVcpLzqvqljOnTtmGdesdWPvW4cO2ivdRZawyOBLYsMriRBWvCmEWwCRvflUEyVqkS9Y/cfJg9mUD10JVUSgVMPvwbl0PeOZlmzeuodKnl3D0Z+3mG3YhK0euzSm4HvuTXddcjXpk2IFYQXF9dr7Mw+UhCHAUSCkv0wSskVRho2rrCEoogzhUq0qohDZRdZMv19zAZnj7NddStYTNCJvqYg4BTVjLhHAI1sFAVTfymZUH/d//5XL7zVs+DtzWt4D6RYCYLbKiQb68c9d1LpfgHHZLshSSOkSglg45A5BDwwBdUdy3D5WSqWkE/wFQnQAklXWXANgArkfqhx4OpGlUBF+0YwkhyP1NKqKpGqLSuQKbHNlavfCZPNv52SOWh+Ikmg2pF4eIJqr1VwL6NgLOdQOwqwJY1eznG+qoCAoFkILw4HCbnsSxlMraSEiNhfJQpprXF8KhHdutOgByHyTSdY2oQOZhPcMha4QSxTgA2ZzsLKoH2/CPLiH4dJ2zQ1MAaQ9EgBQbsp6RpYrsbEbHAIs5VOasXGP78Ll94fX99tqjd9unflzBRtwLO7OFeNVCEPC5PiL26MwK2xV4rzbkEWKh8SZkxXpAuIXWRpXy715+CYLjCkeY6QCkcMEQVEQix+fQHAAAIABJREFUecYARrUxF7DVwiZ/goP5V772TXuS4HMBROq/k5Bx+/a+aqsBdTdi4zIMoBYH4NxTX+2AJH/Aymr6ljIHZBlB/RbXIUWILIgAngGMBXyLrOgCoBJ5qL4ulZO+RESI/BAxoi+BqQJaVSWu3+kZ6730MwGpAl1leaVDnGwXVJWu8Sj7JfU5VeprnGgxUxVnEu8t0P+iKoTqeN5f/t56H12bPkdWRrJV68OGQETBaixaBrieV199xd71/vdZNWBtL+PekSiMhyjGRTP3IEJOnxECANbGweqKbRvp450AW7KcghgBPJc6S8RMj6y2OCiLKAikL8dAgojQEcCr9pHyo0tB0FybrOqk/hABIzBYSpt4KuilgBEoowPXNFXp4QArIgC9eX4KrJ9lDhMBojJ+H0D8aQgygWoaIyJM+hV8D6iQQsYPMyFzXZALslcugCrvRR4KEHeKKsgRPRO1m7IcLrW1LPFcBguHWeWDyFpOSo907lMGwnoeArFd0DljSu8lm7tulBouc4RDv2zzBKJ7cd9SgIhkkTLEi89ewNxQV38e4hU1CcChD4RAGxWPeRzSj57It2yI5BjNkSgHRFwpjDyWtpmCFMSXzpHDI/RDOYEpB+QCqiblOIgE6eIg6sf4PINVRQDXV8nYr3zqNrvmy+W2BXu5fS89bTt3bKNik9BZ2nAYYkrEahtEQyqVrocOHXJtd9NNNzkrP1X2/erXv7SHP/IRp/746c8edc8jjQyC9pbzWOjJ7moKEhoCrr8L6xQO0AG+lskhW5kxI1RN+kM46L4Hms6b56iyKTxRw/XRVn4ctI/Y6rVbIEgJ7AaUO4N6gCQKKkEnsJPYwpxc5iwnZH8XDlk/AmAhNY+eqfq1+pwLWue5qOpzyZYIay0XYTbqKi71fPQckng+46w1Io9EeCg7KJPcJGeNBQmicaIxK9JDqhA980skoz4nkO/jzFepVEQqXNXl0DC+tK5KXaUvgRgKsJfqK5dneIo1UO+lfqWvYkgCGsKNV5ELUqzJ6z2Mz5Tqsp1+e9EeC/AIwKeL/pdKVanWC4W2K3spJoG8LJ7bBSrQR6huHYdQ1zrNAAGI8SHYNcSefZ31m0IHqXEWM49PYsUxDihezxoRA/g6CHnTD9A+RYU2XLezt4hPoHqdcvhBxmQlBEgVJMEF2u3j33uXnXu5HZA7xQ68sd/CUAoIDBvsH8LmLofrorKZfjYOYROhe+Ezz1WUWl5OJkpAlC4A8rK/GqQf9DHWKgCVc7FXHGKsTLF2Sh3Uj41XIATMMPcTBEjW1tYJKR+FcsCf/I5TZIGRT5GOZzrA0AunyqygqtuS5wcy/6eTrbXb9YUBCIUSgKQBxphIqW1XkO1BXwlBwdFNPx0m/yYEZdIwxOoA1cK58VHWA8kSQgZKK1W+IPfW2c48y980YZFUOOhrRVjnFAGuwt/aPZAPW5ck2oJ4wuJRHfUNzVrnABXn8+ItNjUTsLmRe2vAUgmChGyHBx56H6Bel+tTt93+d+ypvki7L+AZnOJeAOw0eGmbKeYVT+YTTwDxLrzyhxjHkeEx9tgT1bZsJcwFvuxNKEJOFU1ShYy5D6/T+q8CjqZGrBPDec70L/UFHzfXsL5LCcLcO077yuJQlbkTUgTKKpBf8/jIpwi0bhQ1E9jM9NJ2EYzfJLIrEsL9WL8DUIWR9wC43QLIdRhguAM1wnbA+NsojY+5f5l1fuclG0NF1AlYqGfXAtA2Rl/0YWy1d0FK1KFeWB/p1oGGumYKbSAYWCOiAVhTsbArOlVkPQDrffS9QnJLxhjCEajTxhum7aP3JJnXGGsd19sOEXC+c5g+RuIBFcQj3PsofTSc9xuC/BjFjgp+TNI627w2xny1T4Asf/3VIbKKYphX+IWKExi/TagXDp+DpKfPI8CAEJNdFnMoAlNlqnkC+Pn7ULDg5cf7siZzvedO9dud1wegEsLWKwywD/VHKSH1Z9snXRZPCAOIR2cDXH/uEmx1yGrIXORvY55BtgCQc4rQ50ksdfomw43ceatXe+GxNaX9OX2/h3kcpx3WOX+KCMYtLysNsg+VE+qKBBR2kyhsm9l7I7hi7kLJAscbQ989Udht265SmHSlhfnN2ublGViGYp86MmEF5eddVo6erxfqmVtuv9q2PIwC44e/swg8v4bZAwSwr5V60wUy00a9nX22cc1KyIwhlC9Uf9Ok85jbRpmDRiChwMjdexWhkAiPj2DNT+X5c/+yEqMdIgKZAxhDPhCyXZAgHsyTv97/pj1xoMrEnzEduVQA5aasTkqzJBSbkZ79AMTsOUd6LDsy0wbGfO3vXz7gwuVvWhPDOoni+yBkJQRSd0eDdUHmMVIBjckc6ULNCAkSyxB5suGL9p1rf+rmcSkFSsvqKabAMq5blf6GCo5ME9qyjwwjOfEEs4evb+yyaCrlr8xJdkVSDeP+9tQbNdZLn5Ad2dUr4i3Yi305+6B+1tQw9kG+dJqG1mrU2tjB+YfZvtfftM98/D7UcRQ9kTL+/NMoJ3PD7Ar2plNoS4bIi5oaG8DCqNCaOkfcniwy3NcWY9k7yL4plL1IsbKnaNt+bFdFSEyz7o2xH90EcF6CpfCSVWssnEDx0wDnUoprqdu+Za1FYn0Gi43tUxeqQ9bUkBjW6T32wfffRwZJrcX4seayXxgeHLE61EdeIeQ0NbZbkMhz1rxQVL/esNCxCVFOcTkPkq0GdWkme/ka5n+dYRaw98lbu87efO11W4BVby/qgNKqRgi7GJcXuY69cisWg5KbBbHmT7PujQH0r6WwRiKISPbdUmjrDNjOPDhAe8Sl5Fgx9miVkG+hFFxI9ZHD+j7EmD7FmSpQjgKsjXqDQYjAn358iT0CoSkrzVApzGABY7T/SE12pMeJY0cukh8oNEaYxxZBTOwhU8QpN9kzXbV9h51AgZKEAnaCfWgdhRG5qPOKTx6F4EqyK9evslgKcNo4c5WfqySDqg/LNSzIIuI4n7G20mlD+Dypt5WjV8P9LMMqtg/SPgrFk4LP6ylYC2W9UnZeuyxfmUvOFJxyZyzZRi6nmKoAe0rZuAYFBnMePuLW+QTIf82PUvUrz7AbEjwBK9I4SI0a9oddjNMVq7H/goSSWvjk6Xy7/e7bsGWudntHbseRINq7imjpw9q0u4d9CwVb21DuqlClG8WOD8TViaOn7LbbbkYlkurs+9566yj7pQn3eTpbzkjdg73p5i1X0F6naa8UKyouRQnSzfkJO0H6THRYrLFzJ5cx2K7adh3z3DLWbqx4vVC9UCrnhRJMylw30i+RIP8ftOViMdEf/fUOAfJHN91/xgvf3gD+XFtgrgTA5QHst3f7zfX+59r+f+6vv3z/uVwLvUOAvEOAXK6P/Ff+/nIEzL+fH50C5JLcWFXM07JUEHDsLIcu2l45MkQVzhj8+of4ABwFUmU2TM4Dig42P0OASLlscIupnPdw4KynA7+iqUxawcaymupfqROkrOhoaKZCjs0hm80Yqog8OVzLckJ+/i+/+ILdcP11VBRzQAc8EYAdhsexO2Cxkdqwfp2V44GsCtJWKoJFevQAAqiyV37pAh0FUAmEDaMcTuBwelqqq0BWxXk6MvG1y3IJ9eZADdDSBuAQCzqxcmkuBw2qZF55GWVImq3fuJHqYyrdojrsmUcLCZC80QGSqtgWICGrBsm6+wAeJC8+h93GKnzAh9kQ+rBZ76QyRlVbsWxoBUDp4Kbg8zIC7NIAzdZwH7/FFisbkkHBhCJ0fvSppfa/fkLwJWDUONXykbSJHxtebb6379jBZ/c7FYk3lZCqsFd1vDa8TYBestry5fCmLIBwDgXKE6jgszZs2GgVbMrl/67D3TD3JH9YAWRSFTRBTJz47vp/019v/HqhU07cBOkiD2xVYA/x2XWANgKzFaA6JfQEwHCEqlypahRuu5Cg2Qgq2KL4Hh3otVyq3SIgOfq72m0Rh91R1DkvvvA7LGqiqTYewJKD6mWe/zUE384D6Dp0YB/yfCySUM3EU9E4Cfgiv/1QHWhQDDUBOrW0iQCgWqpn2PyphPfnegrKK+0bH820D37rNAfb+djqRLJ3ngSc8ASYAIRgYy7LKUm1FV48gX3Xy6+8aN8iG6EIq6Az2FVdvf1KDkG4VgAUhwMmVgH0hXOoSQO06+BwIKDTAZaUtFLvaF/66tftrz/zafzQg7A0qudAcshWE6Qrz/kQ7jkI0iM6hkpp7kc5IMqemaRPyudc1d+qmHKqDPq4VB76cioA+rsHhzFZW+lLg1U/V0ik/s79m78R2Kpv2fKoXwiQVb/Re7ocEX53KQtEgOyl95dNjiywBqn4Xgj5o3uqra2zpasg5Bi7ArBnQIp7OEzpsH2RdECqz3vWUl0nFcWyZeR8QMwJ2D+Zn4/9TRiAQZntvvkWpzQ4cPANd3DMo8otP/+UO/hWomISAdFHqPBaKq5lGab70v2oilTZHiI5lGEgAqQHEipBNm2MA5FM+rnGtoBkOoX7b9kSdXFYjGeOkQVOkwgQ5hVlFDGZQIg0ORWInr0PB6s41FoiS/oA9KboHxoT8qZWZoYjpQCFRYIo+2RQgB7IoIDQAABNvU7XJKJJ5JSAavWJOtpE7eOeB8CiDriyICrAeimZkErdYx/Px1k5MEdpzhO5o+eluURZKyKqRHpqTGsOEyiutpeNl7Mg0zPnmUkxoID1xdjJVQNmB80LcRWEsh5QBsbyVevs0V8/bve99/1Wwe/RuDh12iz3pbygAeaqSEC/mKgQqvkAfDmAC4QOQyGjA24b5F6XKvpRBuQuW2XFWGH1UyneAwBynrm2/LEb7dtvRNibB162dWtWOJWC7K9kfdXO79Wv/LFdUttEA9pvwG86P/+k6596Tvfcc487hL/y6j574IEH7Fmyj9ZQZq3sgGBVkIYwv3ZCohDWnDY/xilAfEVkCsygXykPxAcLHuunNJznO9KDGrChGwuiCiors7HOGQN44J742wUo0cqo0NywZT0gCOATJK3AAnoRYBXPlmekPq0gceV76BqVqaE+FcQ8mUbgcAOAsYicBtYuAcYaq6k8UxHW6odt3LMsq0RsCYzQ70U+qj9cIiL1Os3tGmcaq7LbyAb0j6YPNdDv9WzjUE+KKNDz1etFhijAXkUHWkOVASKCX2tZEQRIWEQMRBI2HPQ35Q9JZaa8okDWQlmdady3Uz6fKMtJnnko4IPIcqlCxmi3+axHTYBA44wLzY1SFMray5u+3cu8fd+t8bZnf69r+/lYy+VStTpM23hy3/WAVhHhEPzMM5Vl5Lv0DVP1HQZRCdgH0ah+l40q5vWDB6jSleXJjH387++x8hdQZ3H/CtCtQ+EjQLm2us5yUTDFopR85dW9dv3u3axlZN/wmd1kUSxfmuOuobuJynLubRjStJu1zrwiFI3KXuMUoNVqSIlA1o43AHZ5pszx4ZGExdOPVZ06oCBxlCShAIOe7C+GAU1fK6qwwoo2QLZFLq9pMdW7PhA/r6PSHABMS6QKNxiUWKqzAZRqKYDFAoZnWK8mmXtaKGyIgnBNCQFNhpw98mo+odnYzwDmV9egpmPLVEruxXB8sp1s6rYWxnNe9nzLjUL5sAxwKsiDQgsAwqlgm/GJJsx6xHzDmOuYaxq47zYqs1dtXmVbdmzieU3Ypz/zFeZ/D4J6v2Av7mGflRVtSTHY+bGewD5CgmD1IjURe6ILgGl9rJEjXMubh3ts1dpYbKiw8aI9Wrpm2SehjhWpRL8fA1QXgRlBtW4IFffdECdtvFbrjyp2tTfzYG8mpe0Mg7yXsUUsgEWBbMviz5P2biU7YISHWk/VvUiepPgwlJ/ka+HnNIZqR1kjofGp9vTL+62+c9Led8+1dt3qOPO4LsXavv609QEWjvAeU5CXPeR7STnbRiiGHE8UeI5THHNJiCPJwyCnQ1hXNUfEYPMjO67qlmGLWLTEHn+5hL0AGTcVkPUsdt94KN2isIMqLWcOgyStp43p3syvAa56PCk1nnkRoLu0k3HDZ/A54MyWEutF+Huqyz371S/OUfQC+E1wuh9ztJQpxdVYN0llqfBw9sC+syNOCRATzZjrnWXu8Hf3r3E1DBjvzxguONRmG5fj6oS1kBebjFFUdudRNAx6z6efRVus7xQK0yo7UzduYWD5QeH+5AyM8//44gMwZ/rPWiQ2fwUkbQ9e4H2nhi2EkI1hzYk8l1GBsvX6bClWaHf2GvNop8Xk9lygglyWh6XlkCtLIUnC/Cw5IcyKyzpQo8yzlWs2WQWkXxfqvZuuWs1+CSVHZZ0VnkNxQ2ZSB4UE0z4z2Bgut52fXsde8QULJ98mjHD2VsBOKTZnmFukzIpgn5HDWt+MsnsYolIESIzUcpBA07Iv0r6G3KbDJVgrca0hzCNBFNyEsg77swWKwcspiPBqT9ajNgpEAvOW2GMH37J/fPIw+W8X8dBAlBIt2K1elZ1nKRBHIQTdr4e0kteXx0gwiqDl9rXHnmKWn7SNqC8yF+faT15F2TvCfgrp1izV7fXKkeG91E8a7KLq4ydX/pg+TfEIa/DJcwDQoZ4WHhNPW7J/EFHClmIJfbpXOU+QKBnLEyy/khwsqttjZ/tQPmfa6epme2o/AeAJkLtUwt+4GUtbG4FEHXUK6lUrV1kNBUPnzvfaX3zqXnsLW8jqqnpbzhlgHSC3QsVfef63VlM4YJ965FbIfNTkELmTYzP2u737sW9Ldfk4+18rsA9/eDf7mCFUDdjtKRieIp1TzIdxCbHsJwIJuz/Hs81w4ykgRAqhaKfGymXv1tndi10x1r/MQxuxcJIqtxLidB6B87L43b7tCus8X2vBMyjfIQjHUYD0M4d0kAGkLJAuQPMA1pQF5DuNjA466ysRICkULNRCnKyEvCgma2yU9ULnmNUoEoo4+0TFRKPGbGdsk4UCiVKMSlrXOs31B5K/IqWtsvOkalRBjKywVGQxxDOQxWMVa6FsOhNSyMSCEBVhr/WsGdVbHf13GUVlzRRJBbKGiwxSFsnPP7Xcbv38Pix4s5wK25fqp8XpCyHSuzlbztq6VSvs2JtvULwVZatXLCeY/QzFBon2+BNPUSgx6iywNm7c4NSesmtdv3GTlaM6yeTen//NYxDzE/aeO29DORXl1ufSsnNcQy8uBfSN9EzWw3qezQT3m+TUofMTWSdol0TstKS6XM2ZsQqmV1ZVrazZIox0ts1BUd3KeaePogOdr7TvqCBAXfa0GeQoHjt6gsKBGgiJW11un8gPuQMoZ0TZHms49/VDNp1CAZS3dIVrb33Gc6htbr79Rs5BhLVj1dWOHWIoOR0qSNlx9XZHstTUXiSmQmnHDibho0dOQoZcxdntVdu581qswFCxNdW7z1fAeiKFIbKYFelShEOCLLdOo6LcSFv9mv1oKuup9iM6MfpjwxYHkdZ2Xsr7XHvwgY9R5DYGAc5ZzgflGio9uS3obAkS8a+UIDoP/R54Uh7IXL7eIUDm0np/8te+vQH8ud7+XAmAywPYb+/2m+v9z7X9/9xff/n+c7kWeocAeYcAuVwf+a/8/X+YADH74uySB45etMASuApoIcLDQ3YPSglVqIbASuYuWYskUJ14gQOHv0p0OJjuxid0mFC1MUCkPqTKLVTpqspclccK5U5B0RGgTAM2sp1sVqcJII0GvO6lGj0N2e0k1Z1ScfiiFlDgrHyoJVFuBEwZA7jLQlKfCpHQCNioA3skh47jSJQVZC2iYxxAW1XSAiRlVyDAURU02nCr0joOgLSNjXEVAP6VVK23N1QDiPhZLEHprRAgt954HfcCWIhVhgD/o6hN7r/v3Q4gK8dzeMP2aCw4sl2+h0JztSE/duwYVgI77QUyK1q5pxiuLxgwPhBQ0p/vOnlyY7v0MsDO7ltvczLqTkDO1/btR5K+BMByiT3xxBPOrkTWQLre734ozR74myLn/a9KegGyyhUoIGxVPvoC2mRdISXDIDYLur92SJ1a2iyejfUsz0te7xFUQes9K/HLv3n3zXaC7A6FCToLHYiPCMBJAbVPf5SDI193/rDN5V5Ich4CMBrCIUv2YLGAev4Av3H8fT2b3dNkqURCrsjXVnknqipUl+lAuREPWJJMHojCFwcwgt65fZsLkJ3EwiYDUiKV34kcm8Fy4UxhDVtbPOuxFwlFUn3FVduwUBmw/a/vJRsmhADkDFQ6WK7Q/n5s1FWdqzDAdoIfvTkADw1wAkNJUkE+SgyHwiYOdJ9/X5J94ocVbLYBAjlIzgDaBNBvQwJxima+GqWqUTZHqgJ74cU99qEPfQClBZ7VAHudBLdfDwkTyn1LgdLNz+Np2zQOHZ2QH4m0rarBBELK5/6Zl17jINdm1+BXP87BU96/N990g/3zT35s77n3bq6vD/KGklLGgPzUdQ8NVEOnIz/vof11QBHwrXyOcYEYAN0uvFzAEwcK2VqNA8J3A7inp6U7tYHaWioU6BGXTzMBsOpAVX7WD/ilaxMAqzF8ibTQwUg/72BMLsSaphNQQtW/U/ydlBL6vWyRqiHvpEQQWCnFiA5Z3SiFlMFyiYQRKD/E76RKGsbTuQ/wXkoIVblrHEsRVcH4Sse2bZi/lV2cyLkA2lsBzs4+jn68jEo9yey7eZa9VIkKSC5DGbWdzBWB5Jo3RBCM8Flr164lDL3c2VwJaBZIrbaAjqG/DDqwuoV2ycZOTmBxJ/8dw7VPSRXC2FPYvNpLVj8iPwMhnkQkxSUQTglxp7Ek0mEcK4kJvv2oVpYCRAH3agspSULoj1KZyVpIbSl7vSFAUgHVUtSIyBjjWWjSFcGoQ7PUMyJE9LzU9kH0X43vi4SXguexyOF569AqsknvczGnxR8AVrZdQDOM/SpII202lAOxiIr388x/yhRZiepO7T6B5U8Z5F8sFf2N9McVa9aTr3Dedt24204VFtso/eqGzReDsy99/fUPiql6TwVgSKHvjqPgQnHAmJrHnKWKxB4yDZQRUQr5sWBxnnXQdlVUposIqaPat+G52+2BHzdxb8GA17mQt8dcDoisGJKoVm5k3lMfC2Z+WYeS65mnnyZnA9spnusOSNzTZwoB65qcNVsqarHFmemATD02D8P6CCrf2xtrbVn2Agti2YkKQZEDIDfLWFapouLqPbG485gl44A+q0DNAcDSUSrpGwiarW/stHO1hOQCMOy+8w67QLl6/3CvLchUSP0A9hH0ScjyBFVy/j6sXX1QRJvLWuEzpASRqih7fbCdeK3FljJXj1CRqud7gmwIhZ5f4HlrTpIlm55VAwoZVYdq7GmOvWSFJSJEzzmRAPQaAs1FdLWgksnLyXXklkh5kUjySlcf0LWov4goUZnuJH1I4079Rv1D5ORJABpPyCqp/KRQEVikrCu1vdpdhQfqpxprSYAsIj6k9lAVpvqtwP0W5kupLSYBcSWE8mQe0lpzMe/LbPc1ofbifkB1CANVti5ljZ5gPZKtZH8Lzw5FxBjjs/DEGSo6o1B/pvJMIGh5ryOsNUkZ6dYuVQ3zWD4Kls/94sM2eApymfEbAkpeAWE8qGwFSIBFCzPtiiu3257f7rFAKoqjIZC92QdMEsa6cgWILQBuM8rMRAAmbhgyvRMAHKAYsHXf3lcoXFhGPwi2QoCeCIih0rPkixDy3ordUDCKMx6bU3EocywcwLqfAoWuKYDy8828h0J073b2hbI/O/Dmm+x3fFFdDLBm3+L2DlI2zuL1nqTqb4D3KlRgWzdsRl2ADVLNWfOiD7TS5zwJK+5un7KcvEX2wt4qmyZTIr/PEyCXTAbuJ4ZHesvaeFsaDxELmDrEONt/qMYCw+Otg6yIgSlUb/SXDddss2OlJ8gb6Lc73n2H9bF+/uKXT6Do7LEjh79IoTT2N2MNkEHnbZw2TnAKQRY4+iATMwsd6Cyk74GXjqP4IoAbwGkE9LiFoObx6YuWi+GoM8ZkkQQiGh0Z60CnYQIxZmEdJugTxSWDEhkRxg4Bznw3wFwpAkTFL2prP7IMYEawwQkhYJ2gcfYcVXWTEFm8JhlVTVoc62cYlds1gPQTtnLjVbZn70EbpI2+9rlP2IWGo5bwoS029L0XKRAYYgyT80VWg4SloQQq10NqBIVBMuB3CcbO3C91QxiFNbOWgHWY7/QIoGyvs0Gb9AY09UcNUoMyFBC9qGjctKv55HvnMy9RYX/orEWkJjAXMhd0d7hxNAPgnpSWzHg+51RhyeSP9HZwbyx3CRGQiQB5PVgJetMIbx1D+btAkRQx5sV6eIo8h4BQ9i6sF6FkOHnNMjexHiYnEhheAxmIBdVCQrRlBUuNBkUfZDf5YnvYPkMIOjlBfF4b/bcVsmWEHJX4+Rm2DO+tbopEnt9/hrBtniZdPTIpECIV271QMs9mJ7AdxI6O/KBu1M8B4d7kG7RaLOtoA6oZ6lFoo0CrJ3AebgsFndk27FRlD3f8+FEKTnys9vw4wCWqttFZy8sM4XPnE7qNmhrySXP1IlReAy0NqEcWu4yieuzTcjftsCLm2SmvKdbtDLvh82Q5fZM8gNoWVNK7sLCtc3thZTNNMSemsAeW8qOdQgSRHpH053DllNHXlMWmtLNpD6rVCQSvRAUywnyxeWOqRbAWzADWTnYOsi9hHoUA6YE4C2SP/NLpIvuHR18n98O5Vrlvf7Ji4LoslLn9mjWZFuzbhep3MUBtrcVnrrTHUSCeb6HAgz+++dYN9pPXTlpN3zRg9lJ7CyBeK6IyV1ohP56441XzRz0y0NFiXXxIDERmCYUAfRBYrb3Y+rG/nWEqXJrkazuW5NrhfQW2fB2FF4ypok4yTsg/yov0so0rcmyIfd1zB0qtg+ERT95JhI+swjibMMmKJNL+shvyLXZBgq3cQIFBcb6VY5O3fmUuGRQ3UByQ79THe54sBhjeSQEUFp86f00H2rf/9le2Zdti7Ify7Hvffdquv265K8TxMe/5AAAgAElEQVSQQjWYfZAKKASYy5Z0BeqCVgqljp6oQH2/wM1pC3muyiYMR3FQyJ6hAJvIUBQgW7mOnLxs1CXd5kHgfAsqUhWAzaCemsVqb4pxNo59kq9fEKHr5M4ER9s4BEYHOTcZWG4FQFxIdT/NPJlHYZkffVaFcx3M08qUk5VvtJTpFEZIvdrF2hMIYa7ijQRcA6Q2k4pdytdm9qNaC7XmqbhGY1X/vRgLR+1xnbI0jZ8HRUCIeWGx+Cbnx0ynahxkbZhhHdN5VQq8AUjAn34yz217/uKHRSjMM13RjQ9rtB/7nUQmFe0tlAu1mud6gTVetqvzKLY79NYxVPcFtFkWOSGZbs/XTm5GKCHkrgAMFaH2eq+/tMepVJfnZjkbSq2jFeRDDkB+jU97Ujgy9v+w9x5wftdltv8zvfdeM5nJZJLJTHovJCQklNBRUDoKgqi7KIqwFtRdV2zXtWAFQUARJdJbQkJ6bzOZTCaTyfTeey//9/kk46q7l4gj9/q/m99uXsTJ/Nr3+ynP55znnMNcl5qf7CTUmFLTaQ8eQGEkl4DVuCEU0qQWQDOdaubDhLjrTLcUwkXNGCI8ojmjZrL/qrlk3769znIZWR11Z4hrstH5UT+TCllNMWN8BtWCyhKZlJEJqb+N3MkclxG3m725nYD3Rcvmurp289vbXf6bhyeKYlQvcyGA3njjNerZbrvhhg/aNuyRdRbNO1pAVtdct0br+JHNHldLA6HOCqqbZIUngiOLs8G2bdux4FpMXV7r6t8yskZErqi5Q7BR5akysnayUVWiZmvusQcf+Cr1lI8F+EVqq2cvluWZCA5V7iI9zpIgCkXX3/UzsacTeZwnQCZy9d735/5jA/gT/foTJQDODWD/Y1+/iX7/iV7//+nPP/f4OdcVOk+AnCdAzjVG/m/++99MgJzJJKBDXmATIJ1C0AcpYumbwtIJkM7JiukMpMtv4fzZdhDwyxuQeumcedguNGETUU1AKIODn6mHIwfw6BA++U0UPznYJ7XSIaPujl4C9eIAKg8TshaDt2kUgcKDdGQnApIfOLjPddr4ycoH0CWQrvEPXHEFhWqBzZoxA3Jih8UA9qjbRpJa2fKoQ7iSDiABplKF9ChcXZ3w6iYHeJQKRUCpwmXXrV6FdQTddXRUdlMkj0CeBKEuSOcAOJnwvmP4w1YiJ55CASl//+MQILnzPQGwQi1j2mz77TOPO9/aXTt3uAJW0uW9WGG14U2tMPIcAJlyQK4qOmcGsV06RYf03AULAapRJVCcyns1BBuWaXwXWfQI0FTX+TSCvwVqPvpPU+xTj1Y4EieI7jlZDanLfDZdtQLIggH0W+nU1M9F/jTzM1kzDHCfqmS/omJTAdd0OKvjXjYgArMF4Ksg1bVRN+Pmh7Ns0QMHXeC61AmyUwmWhRhg0HzC5GUd4o1VkLr6FE5/FLsX2a0IKG1p73b+tQJzlZGQhGf7ICBlCwBDBJ7xCpP3A3xMw9rKR116HMClCungcOdBgExwCIfvEyW2HQl5EKDX8lUrnPd9POMgmM8h72iRa+qQ7udgIhCyDNBMY0TdwkcPFzqbhlEAa0479vmPptnd3zjsQpClAOkH7FSgeifWC710yA4BVsjnvhuf6SrGwfr1l5DNQFc3r11bXWErlizCnzrGET+7scYK5fP3UtzP4FAtW5nCwhMOVIwE8Nh/OM9+/PjTeLN/i4I/ExKlwXnlnjxxHJKDcGnG0pXrL0XKjw2BFE4cYPQZxBXKfsqXg+AQB2UpC0SAqPtNG4rmnoLLRYj4Kpj7bPD4OKGh3xGoLpJD3fXKLxGZo877RMCMZuafMid0KJEft/6r+63fF1ArMm8KJEgJ3Zmy4xKR5zIJ+D2Bnzq8ab6ISAjgsKZDm8BTAf2y4NFBR4fZBai5jnM9RKgNcl3TOCwrn+epX/8aQhDlFs+JArBXhogCwcMYj1IznKJrTmDvCQ5108jYESDewv0RSKxDrtQWg3x3Acg6+OpahWnscZ06+Ls6H6Vk0bwPEyjAw/G1Wpu45krz8FVOEddRB9YBwH2/APKIaBls4HAWGwM6x9J08OABfN8nuXDqDuaJB0RJJ4fSVix0FMKra6GDejuEoPJEIrl/LmOEa+3st0Ro8PdedcbKAktzhnsjEkT3apwE0frjcj+kpOPmOxWP+xmgKCCF1DdSYck6QCC6lAICCXQPBJq389nGbZK0bkmtpWul/Al5Px88eNB5Li8GjN2N3QDPYh1NdH98ORwfPJpvN14ZYrfc9zLEtRf2CqBiANyPfmGx/WgDXbvMJW+AwBmsOx0AvlLL6CBbQyZDN9csOTXDdbH2AByqc/Qo66AO84eOHrLRgw/YV173PLMGSxnBOiQbKV0fWeicoKP4xhtv5L8FTvGkwOqP3XWXffObj9iHbrjRXn9jkxujF4skJbQ1LiqUTz9gg4AtIkH8PLDTwwZrCgSJlGRBCkCnU3RAnuBSgNCZOsQ99QmOsY7TdYAXrOVdEJN/eIPMg14LxHIkhbkZw37SO9yDrcw0xlg7BMgkp+SpZz3UWqx5IbJRdlMCXER4NaPYEkEl0mPmsnCyLsIcuKBrr3V4GlaBut+tfF+Fk58EwNC4VkZLL+NGyg1Z2Om1ND5ycnPcWC2kO1NjJRiwI4E1TJ3TIuSXX6CgeBQ2qGZEgmi8uNwrvrOIuHHiT3udAHmRGQlJfA+US7Jkkw1cKkBSFSS4LORkW6Q9T2rFDhDlBj47pn8u8FWEuEgsTz5DCK313SgX42MBgljT90FuZ9DVKqD7stXBtnUf1isgEt1c85V09IazDrrAGEAk5Dd2DPAlVJkfaVMA4tuxSCTIGsuawpOnUHuWWyhzZzfqMHX/rli+zA6gYgxhn5vNnrqf7uAB1r3TAKgzUS6JDJ4BsPfiqy9DXhCOTqdu7kxyqyAoaugoTqNGcF4dUjHxfbqxD5J32z6yberIRLjrozdyfYucj/p2OpjjkrHT4ztHoQYTodVDmG8fRMIkAo8rQNSLsK7JzM6x6wAdtQc0AG4dpRu5Ams9b9a+m267w95+5x3X4TxCt3kI+1cQdjAH9+6w9evWmQdjeoS8LF+USA3YOtaWYrfFffAHGGxu7bbdZFFMXjjZntxBKC/jKwbiLXMSxH5ou123bJrVFx6xAYCn48XkBgCu+keTzVOODzx7dT/je9mly23jzk227sp11sb17oPobAec/dIXF/M9lthAVwmdxx02CPDXxzjyB0CEX7FR1IudKEC68ZJ/eUM9pHKE/X5Dm112FZk/AWTRoH55+20y2WZ5o1wMcARIUxMBxYDLspobkAqjVZln2DEB3qdMZn0AHMw7fsxlcEm9MARZMos50IefUgHKsxbspQJgDrocQY6dEDkWlAA2d/Y0Z8dzGhuW7LkQ2eW19sbWAnvovg/ZgnuzbOixjTbSP2JVBF1XQF6kQZAr22IMC6n8k5AYOL5FJyQCENbSUID9UBr+/cwNEaNpMajnGAdJWO+0gqLvRBkxyHoyyjpXVwb5ze9/8f65dGEDIpbVWhsKEEwFbRCQnWWENQ3g/cLF5KSV0nDTyDjn+7OBZGcA2MsGEfC9kc7oxsYBssYgv3nd46eZDyznM3Jj6cjvOhOijq1SJmtAJfNQ3JNHqDKLqJ+SuRfwUAkZWObJQpJ9Tqh7Jl3oI8zf8ooS27p70HA0grSGeOA+riSHo76x3DYdOWVvlEPEZOCpjyLk3pvnWAPr6BBZLiyjKIdnYe/DtUf5lZWTTu1ZKncbZ2MWx3XpBFT0Yr2+/tq1XLd2rD4PYD1rtmptIripN80A7IUhPuQCTbWdhwtQ6JzJAlsA2TBMnd6Jaqqhsd288fufsexCe4d1obO/DaIy0W767jVuLdvzb69AZnazX7KnsM/LJnRYjUisN4nUCqOsZz7M12HWKx/mciTrnhf7vf59YBCFVsI0O4rKpBfQXE0MtCVYKuRluIc/qrAKsmX4POuvsO+ikPbHrnXr/kJUcLOslwvWBeFQzh7pg81TIEqY3NRwi8QG69J1l2Br12HfeWm3iwtIimXPgJCcN598A1RGldyX4AByOABmRXzo8eOLnrOV2KWWH9nLPtRlhZUExKeHWh+f5SDrWSckSEFRryUy5q5fQ8i1rOAgJr39IXfown8Ku6vq2hFbOcXT1i6dg8rmuL2wr9+Sp1DvkpsERW5hhFZ1U0tIYRDImp7OOhwCWb55xzt0vlez/2bZHT/80B/Pi6W/PoLFqDl7xcuvXEqNOIYVUrEVIOFZsXKhU5fu2nEQZVoXXfkrUNWFWQWWSv4iC6jDygGcryRg/RjnpToas0qYowxVFOwXuzrDl3yGZmyZTlCvZuDr9fzvNqOo8LJLr73OUnPmkkcEqY7SLQMFZl8TyuZNr9lK1PCt3O+TlTQgBUVjzRWI6qIJhVgsewyNBdgISnmSV5AH4TKL8ehBHUH2BXWvFA2yVlXDjLIpRDJIjXuY7xdFA41Lc+Cckk9NGcVe1AmBu3PPXkdMptFMM8RYWL5shWsYOMA5S3mHYbJWZf+XnbAazryom5qp3/rZc5/84tw/Xsv7vn8c1VigLUflV4fqsJeFRGpKvYfyJ0tPHLOVi+azlqK25xwyBju5aPEy1/zx1uatdvNtt7MetlC/VLFPMtapmXRNy1HJqXHlCnIkR/HOi0c+NkTtmkdDw87d++26D91Cjtp2u/v2f7InNzxDg1gj9QWqE84/DdRsrSyuyuQYZB+56dZbHHEh4udoXr7l8xq3f+R2yJ53XM5dHMR/KupO1bQ7d2znfNtgCxcvpzbo52x6HGJyDuejWYyRI5wXw3h/sktQnHRB9C8k+6MHQnsPWZD62aw5c2kiq8Ou2ZfvuRB1LrZqWArXkasTikrocpwXdpHT6M0edAGNggcO7Gf/xDoOG61urPXGOLtduHo11lonsVQ9UxOphta54hD3RtdWTUWql9Ss0c2GoNpb4071rxqYVKn3sUdGkOHo78e98wi2j915Hz8PhpTH7SEklvWEc4jCzh1lIisskR9knLn/QvlNkAChIn9XfOZPAZTxv//nzwTguo/hHv/13//8pf+7f9e56/18vDsALmRGf/5xH//YAP5Er9tECYBzA9j/2Ndvot9/otf/f/rzzz1+JnqFzgVAT/T1J/r8iX++dydA3m+CaKKv/4+9Ppz77p7r/r3X7+cx6661Y3m/WGoz79rtlBRSgDjbK4BFdYWKCNF/9W/UQxyeZAPSzWGkxWIAJadxeB2i+B4EoKgnKHiI7nVZO6krthrP/ROA/PKkl2erOlcGuig4OewXlRSbP4qDAMCDMbr1VUSX0CmvbhcpDlbig9sO4ChZfQZd+OoyU+DuYbp2ZkAgqEtcIJEKCgGPAlJlWVLKISDkbEiyAO9mgIEoDmY6PPCV6CCnsxtQIwnAfQo+sJvfesMB5nPpaG6leKsQMQE4ddedd/Oa/faHF16yuz4+h6J02IF84YD5Kg5XrroQsLTP3sGPtQ7Qy5/iXATIGAW+CJETgEEueBdf9AwAT4FWx4uK3HWdTOeOwm7LAAjkhz4jJ5eiuMu+c0eMfeyHFS7EWQcHddnrhqt7WF3vktwP4tOvAkwd+SKVXAcRAHUF3rRhgN59AOkCwwVkS55cTzdYEWHqsmnRgeOdb+Taum+Uuq6cYIAQl6/AoSWG6yMAP5z7oQObbHLUdd1N4SrPcoGc6pBXWF8UHsg+gDsKUo2C0Omks6gFi5JQPJFD6ALz4lCRGhcNkaEsDiTugCeDHIjCsc0IC0Vqv/cw4AVydw7IEbxXCvchhtwNdWgFMNaqONR1Q4rEcd+6OZx20oUay/3yV54KEvM6/vSrbEZZ88kPcvrn8YnvFTpf3zEQjTA60zzocq5hPGZhF9PLgUA+ytcTsN6H73EeQK4yYnpQa8j+LJ7vgG7EaiBa2gD9Jk9Kdd9X6g+pBERcyPLm17/9Hd2pUfbJT/0zgYCRBD9XAqDVOpHUKEDqKF3TuRAnA1ilyMIrSAA5h39ZOAko1uvIFmCcAJEvsIgNPWR7pb8LKB+f5JrMfzqhBQIJZB4vov/43LOZIHod/b6ID72GDik6kAgUlQWTLHKGOShqvuhx5vdkRaWjhqyWpFJQHonsqs5ki2jeiCiRskHdfOp4D4cMEmAuj99gxsQAn3vrth3YwC1yJFwv31VjsIZrJhJEY1mEjIKlp9AhLp9fHYj0+iJXRG6os17f3R9bDFl0CdwVMdfJwVWgsA5SAoHDuIZShYxC1vlj9THGwVQWCfqvgigj6TJXhk+giBzmZw9rkw/fJwCAVEHmKdg16HVEQOh7CEGqARj1ZX56Y32izkURq/q8wXT9ySZJ9gwiH9TxKsJS6gkBRyIrZH01HoKu662HuiDdeikLq7NZJ7ovsmAS6K77pmuu+SRwW2C8iCI9T+D5GfUNnckQnBorAtZFkoiwlCWYwHgPOpTDsK+pBayLpLPzFEqNuQuWOJB3zYoRu/HjvycXKN5ZYd16++0or47YvdeE2E2ff90B+SIhFD4vR2V1Ae8HsA7mEN2LoXxhUQlBrSsAdU5ZJkqQPAgQBaoWArxZ3kP24EvmxpXWJBFqClDW6ykvpxT/74sI7u5g/raxRygjZC1k8RtkxcxA/XAIEnEqh+apdJB6AGT1djbbzOkZ+O7jiY1tzYypaXQMdwAiQr6RJdQFItQLSRvIWAkhaJl2XRshk8kLW5jhuna6jiEHOgbtrbd3OcAzYQrgK2MvDZCvpYPXBowdJTQ2lRRejbs+5lkNQILugdbzYEA4kR4i33SNPVkL9XvTFmA38kKxzQRgkO2hxqbmvKwhNB9EIIkAFnEpgrSYjJ9Yqe8gIqTqOqPeARHm4cLsGY+6zsqlamFf0PVLBtwYz3nRfddDYIg8vVNErChPh3Evuwk9enmvoJAI14mqPBuFxEbSzdnJXAqG1Ivl/bQPilQoR42jceTB2JcysAqAX6ogkcbqCvZjn5Jl2SjAuMjIcNZAWUF1Ynty1cUxtvEdgB7uwQypAfnOPjq4Q+y2d4DQMfbDUQ/0ECY9gEXK2BDZYIzHUlR57cydHj53O9dIxL4UQMeVXcJ1n4mCZoB5Uc2+vnXLVmePMWfuXMtZtNCefeZXkDAZgM5+zL1QAN0IAGUyAhhfPSjGRgWycx0TA+Jt16aNzq6nlNpiJrVFA+Rcg7KJImLoxGbNpMvXj+vWgxLPU7adqAJjsH9TZ++YT4jdedc9fH+68cl/0nr/KhYnqSh1pmO7o+YFJq+z5YwF+MKBBJvEXXbdDddZN2RJOcqsSMDMkEEsnviuxw/n25TUTGqfBsAsGhfw6K/u97J3yvqsEaWED9d14SxsNSd52JwEund72qwV0OnYSUA8Ov77PEPteAXzCMubIeqSyLRYm710rnkGolSYgsIRlcWuPQftO99eZ6eKyBBJhiBuOG3DrM+h1GbeXJduFFidNIGMsdZ1sB7kH0K1AhDPlLWZc33JnoDEpiGjm326g1yS+FjApvAY6qchOoZRVzbCMXF7WQJdTkEXPw9EThDBniyFbhkZALy0y5CYloF9KZaBlQ00kNBIEkk3dTPWhnX1gxArdMvnkAWWlsR8KAKsW2IeZJC8+c528/APsVCfYfvMcx+3occ30VRSAsHZx+eBiCOjoI9153R5AwHZkAep/tSGIc52q6GOZgcKl/gYSF7qi4BRcq1YB0TCyxJqX3G9wWNwrwLI3EAlVGZ24wfT+DfDIgsAk5B5kcvQ1uzvKChYQjIyk9h7WPfZDxRCjpiAIGNybOh47iccuKIMggtbvhaIVYPIGSNnpOB0O7WfWVYSxDr7TCOhI8HBEIm1VZBGEAHcu67mIbt+IXtGM/Ux9yYkmHHEepICadk+SCMJ3fdB5GB0I9vo6vfF6moAOx/yYW5cZgnRfvbG/sP2fFG7EXNj3rz1R66cZp0EVHegjmjkOkiktXLVDNby42SaMHYgr8RD+HAf+iGj4iJRgDLPUrH70xp7inq6FJCTy0zuRDRl/ahlJsc4+7wjxSXmyd6i7u8QCFM/wOZibO2G6V6fPnehDZM1UMXc2Hdoty1ZPNM+9O0zBMihb22CIJJaGNBYSknqfe0hqs8j2CeVTTMmxQf7cThz15s1sp7sCLLGuX5cs/BU1F6oDFF2aQ3uaOgnR4EmKtjA2ppGy5g5x9ogqL/2y+12231X2guvbYJg8bDFuQsgxmPtaWrvLtag03XdtjTN01ICRu1KVI8/eW6LFTZ02mm+a06ij00G6FTo8y93FVr89ETOJx62q+JOWxf4Vbv2gpmWRo2YyThqqyzjep4yhDnmk0g9wrq2n720jvFOtrlJY3XTOtQN1CEe/SgKp8XZPm7a84fPEGfr50TZrPQE27O3AEUU93wS5GFasiUiU+lsJTODPXUSZyFZsvbzfQdYk/dIgQE58vU3H7Rt3zlK3ezH2Myzy79xhgz5zQMvkEk3j7q9gIazNHvsl7+3T937AZdZVoN8qJj9uZ/Psw67KjULKRupkDU2KCCYfBCUmXv2Q1pNdza4gzQ06Ey1ZvWFkH/DEEXlEHj9lp4UYQf274QY87GVl11uL2zdZashnnJm5aJmK7f4EA8rPnbQpgu8Z41vQWJ1tOA08468qVCaQ2DdylHQp6EmzeR3irmfUhb4UpNJbayGJFlzqVErB4JbDR39ypFDHaJ9UI4AvmqOYc/oYCCvWL3WClEF7tx7AKLQC4IkHttV7A9pHotRA4vGGHtqD3uQcjJUu0m9+/WPprp/0+Ohx6oY49S9LFR+zLsIzmrXX3qNbXjlWc5+HtRDsZCxELecVXrJuvjAZetQK6FwgfifOWc+9obkRcYk2ouvvWXZkPPvYI81b06uzYS8zDu8z6ktXnrjHZc19U/3foyGuUOOWJcFZQEkzvbde7Ec7Lf7H/yibd66nc9PoxX17UVc+wGuxdGjx6jH2B+YP5XUwpetJweD80I1xJwC6k+gFA2EpdU+rgascBacJOZyJQ0Sh2h6kbInMjrB5W7od2fRWDiPpoKXcSKIpbFCzXhNkEEBLA5R/O/5EDpHjh3nHN7gmvXC2QMzpqZQ0+Ri27uXyhBLuNIqanGcFqgJVU8Pc3aT5ZazKKM+HUbx10szTKMyfrC1KkOlKwtZl1VHfauzaS3qnVjOhKpXpHSJowlKTVrKnBwnQFTj+jN+q7CwnjsTG9zuQQjZXnvgs1+mMS4QC6woa2NvCgmkWXCMDCAXRCqygPMR5IcHjTHulHKeAPnjeP/v/nKeAHnXy/N/+R8nSgCcG8B+rwDg/9kLMtHv/3/20/6/927nHj8T/c7nAqgn+voTff7EP995AmSi92Aizz/X/Xuv65/HzDsvAr8as4LHl9use+i+4dNJ+SFUVxYIygERKaL8hECsozo6Gi0X2W86J+xqgDgFVtcDtngDkEznwLFt89t2MXYnAoUUxLptxw4OBGmuwyUKwJrztAOy5U8/QCE1RnHuDegpAEbAo0A0gZ8VHN4WAD6lyUOd4km2AqcBH7rpUFJn+HzAlFI6y51FyNmudwFTst7SSTEAkFde1QrkUwi5utcvWLbIKosL6F6ly5qfydN7yYL51gSYNEQn2xBAkcLs6rAWuOMjd1L80TW5ZRsH1FT79veOYPGT7hQPxQRHqrs1CCXGG29uJKC7EWUEeSNTpjrpsSeg0+v8vE8+/oApi+miUle8AER/gCp17Qt0KqcoHeTAmpM7y4FSX7nGyz78zZMAVwFOHSKZu2yKBMC1AV5P5fWDARQEusnfvY0i04d7pNyCSjrulQsi99Qz3eKhrrO5lu9zgCwGKWv8KVY3/et0W/qlY4AKlOIAOeouGkQJo0I7mOcJuA8H+I0GSBbYWgdR0wEQq4dUC110icmuRwC3wDodYptQfwxxqNKBI5LO3SFIi3AAAUwfXMBxMGBDKO+TSneur08k1mCb8LHGQ5yDSCPj4Kprr3GB0gMcnPv5Xv2QJQqkV1Bmp/IzBHIjbReA2kqHYh0gTwcggg92XDvpcFLn7jNfWWj/8QqZEZBzwwBfU1EndALC1tEVW84h65Zb77DdWKeFEdYqtcpCMjtKyPpIhXhbRHg5zICzOJF6w4P5oE5/Za7k0B1ZCIGkw8c+Opkf+fa3HKgt2x+FNPYzhkTcKAh9FEIhnG4yHXZ8NX/OKhJkV+PNtdNYFRipcamJ7LIjzmaA/OnEllWT/rcOGeNgqsB2jXN1+skbWeoMgfQiZmSbo7EvYkNAqt5HBINIDymL9F30b+qI7qRrT699RpWA9Zb7HPLCQQHGeziChvsruzSRHy48nXsSrMB15qFedxLApQB8KBM3j4eYJ8GhERzqatzY1+F2GTYc6khztgYcAvX6vXzmJFk3nFWf6P10aNJ4lc2ULGsESo9/l/FufGd9xe/oO4cBRinvQIHU0awZUjBFQgz0Apb6c33iAO3kcS/AXLlBQShBRFyE0eWm8VyGNYtsj2R7pXuhuBUp0/zo/NV8lx2D7Id0bWWn0Mf9lWIkCjWIMox0WBSooDHgrMv40CJNdD1dgPXZ6y8yYzzXRVumfk/dkVJzaD7LrktB6ALC9W9aK0VC6fmyIVNej2zK5BstG63xgO0+roELpZedD6DvMAmokQAEhwk5XblmHaB/F2QunfGfeQ3LozQs5tZwb0Lt/s9+1lnlPfvdy+yOh3dwDeIsmbU1gbZtzbOXXnzJ5QMVk82wZdtODuasSaisImPIyAAA2XfgMDYh7RALGbb7fy21237BdWK893EflIsRzrorYKMKgkwklMhVrR0a91OwcmtlvRWwL8BNnb9+kKJJcVEo/ZpcDogPVi8pBGQ3YcWSBYBEJKpN5nM14ZsuK74QXn+ArCG/QOA25hdeNuSBQHDVtWEt18X3L7bNO09YNP7+IRA/GTnZAAGo0ZCURWIlk8RrK9C+kom6HScAACAASURBVHFdpSyls2MvXgoDHvpMGtsidqWyCU0E6Odx+hgWH2fvrwiQfrocu+lmlvJD905zqxFAX8TD+HzT/BMwMD5GxkEABZZqDFYBVmuMO7UHn0PWF7rvmm8Cj+QXHotyUWNQr6vX0nspb6ofgF/7qJRJWrsDAS1Ergaxfoqo02eZgh3FCQCZYcboIGNaJK66M1tELDJWBqTUgpjUftfM9YgFsBgDBJICZAjV3rqVYVg0QWhDZkfyHgms9X5MeJHEvaztAjwVfH589wH2f8hQSOESxo18xvt5r3DAEI01qVCkjPFlTejh76P8dxKNBqdQosyE9C8gO0hNDHPZgwcgw2rpUI1jPQ7HYi2BsTGitZV1WUHKw4z7dkjpuAGs0tjrRM43sbZpbrcSMhwLyNynnCcsVsoAfPwA3KIY2wOA4qdPnwTUSXSZWhGRieypWPWh4jiCb34WFp1aZ0sBmdQ5GwlwlJU9wzaRY5KKMnTporn22M8ftfv/+V7CpUtcgC4DwAabalGj+dhm7J1mMVeaICpGAJFFruVVYDvF+t/pR01D10igz4BdPj/RbriArKPaUgiMZsDVQStv6LX8UgLK4RXDUqiLIF1mL18EKYI6oqnGLid0VsHs27Bl2fD8x1CgVtt1ly2g1kJyIFIam8Ex5X9Qe0gN0o11U01JOdeJHDZlWjFNeCvLyCJrCNLMHxVAF53ndTVDrOUK5wXfDwX0HUIpg7pjGGuZIO6n6pYe5rRI7+wZ0yEtDxFMTzg4a6WIlUBUBF6sV/6sK7LePKXAXd5HfN/qVeTCAbSPsGdPpRGmBUKhkLFxvLjCZk1LsnuevNOKvvy4bd9cbfNn0ngA2FUPIRRDjkwDzRVI92gS8UU5jGUan1mdxKdOsv/ALXsA+CNGoM6EdEGt4ImVSmUH2RxFjZA65NgME2APkJ09Pcp6PQLtZC3d/+0Q/rL1hCA5sLveQrGYAttn/GVaCfVkRDDNPqgyp00iP4oa7UR+g8s1CuDnzRAgI9SmUdiqVWLfU4N3/Uw65rUX1UNy9fSQw0W91UHDSwvqFREg912WSs5dpRWSA0O8j0Wzp6UDKFa0Me+xGIpkz9LeGUFIcgWfb+OuSiztgu3SlfMgUULsnh9gqwp5k4Z75/p188hzOGQVcHJTY4PISsLqdQoe/KhI5HYmt7yYmGAAX5SFlZ3kroVDEoVYPeuu1GN97KmB2IcpWN6Tebxl80G76erlNJDUWj5NJrHYaE2G+BvmxSJRgxSSCyBw2wcANQG1wmEAeE+YGF9ssG76/oes4/fYZX5wim164HdOqakvonpdCgTpMr2YR0FqnqIW8mRN8mEMDLMXt0Ny4JyH7SHKgj6UksGRrMF1zH/U4dOiLJW8nI7GDkBX1M6LAUepS77/zD5bdelUxmkfQdVV9vlPfhjSM8C+/85WgqbryaXqpZPc7K6rV3BN4+zz333eBZyrv1kmOlfkkpnBOWJH3SnroqP8QPkDtsz3q3bTqpmQJuzZ1LRh7MUZZCUdpvM+vwKwFvu2PMjUGlQSClvX1OIr2LVL08kBwfLSF6I/ZNTe3H3SjmHPxrJs08LZXwiRp1y3eLD4Rp7IcmoLcpJdnZmUnk09H8Q17rJyCLdu1QussXBj9tW3Pmvtm/psP1ZlYczNFtakFgikW771Qbf35D2VZylYVh4rOGIzp9FpjyWYb2AM66k/xOtB8kOyIDISrJVO+wNYHGWiTImJTaQ2krIY5Smr5Fs0HgSwp01H0aZMnmNl1eyh5Aj20DjBvtvE2pFAk9CuwtPmz74yBpm2cvkCiO8YlNv+zq7Um89/GjYoMWWKHTtUAOif5tTLaliLUx3BOtnMGq36RnuI8gtVzKl5jv4ap0jXmeaVF/5gV5I14cXaPMD8fm7DC3bZNdfZAUD6CkiB5MmcnbDb2r3/EMtAMHlXWr85X2CxrFpJmUSBSMyU46V994FrpX0zu+8Hx12W12RsH3upUSOpFZS90oqiM4O5d/TIYYjZGVbJOe8NLI5TsSi788MfsAgf1JzVZRbMOIhDgdKH4rUehUIVpOOGl2nYyJ3h1B+zcqa68+5b2PS2Q3a+jbXUgnmzsM5FEUiAu5SXsuRSHkkxSrbFy1eS1TbTnnjiST5DI+TVPe58GcLedDC/GFKikKy8LbYA4v8jd93pMvRiIGd2oMA4gG2kGq9uv/1WV2O89uqrrjlNdXwF58WKqnrcB9a6pgo10S1avMipmKX0LCbPr4J8L6pRsmEM+89sVGaLsc48jLXXTpSAPrZ0xQK+fyqWintoOktwa28de5by6Waw1g8M9qLmmObGqs4A2vXjE1LIYClzpNMw2Sour4X9Rw05qulVt+s8OcJZRg0xaj5ymXWq1zmH6qHmEjUhceBFydhHfRjGkYBmOWzxbrtFDQkRnJdCOIZxNhrFSk1BUK5wPkuASEYHITI2JgO7v/1xXgFyXgHyt4+eiT5zogTAuQHs9woATvQbvbfnT/T7v7d3O//bf3kFzj1+JnrNzgVQT/T1J/r8iX++8wTIRO/BRJ5/rvv3Xtc/j9yPrnEEiMC6Y48tszmfOkgHYA9dOBwCFWJIcahmDAH3kZgcN3GATiTgeRJF2lEsZRbiHTpIMdRMcZlIB+xJOllmAXKoCyQTwP6tjW+5bj11uURQQKmgVbE2StXUyeFIXT1+vLaIFoGGAnQFbFYDSFxzxeXOOqmTw4rCqUcA3OTHqo7ry9dfxkG+xoFufYAsCkIu4RQitUcmoEYLz1GgXC/y5EK6ZRRGe9UVlxBSiRdvXZXLCtDrTqZ7R4C7bLdq6JLtBODs4kAbAqB7zTUfxDbhkD32VDXdo0dcx+5cgntbUZUoDyGa77jx7c0uSLmIjjrZUaURsqfwc4VBd3OwVAjxhWtWO2D5bUCVjIzJ7rOItDhNN5JATHn0qoPnC+uHbf2XjziAXKCMSCTJiaU0KEUqnUzWQnw01h50lvZzuK3FTkevr+vWKIspdZ5zeBTZIsB7FuB9vQuy2+nk5wceXW4rHz7uron+XZ1h8sruRAkhgsRXQcaAOh0cxEIBXQMEIosoApxTF726eLx4b4HZAmlFWsgaqRegKoq8iwiIk0G6txU4G8KhXH9i6CSVpY0C0UM5ANAzBLhE5xmFcgPXsZzslWs++EFnv6Qskh6pWniv43lHnc1UD4RXGB3Bo5Bws1DY5HEIHGZwDgE4eAEYvPLmJsC2FHv8wRz75gbAYTzX5fdecPQwnuQE9HE/1TF9jO7GJcsWM74qObj6O6XGiWN57mC+BJsX5Y8IEHMkENd2Mj77un+VjInX33zTvYbIg8/c9ynGZzyEVD3XljBhALwoAN8gnqfPL2/yEcBJHcLky68wxza+p7qtpeyRvF/ezbq/42Hnyv/QQ530+vs4cO7UA4CV4zZZGuMa6yJAdACRPZUORgJKBd6OB3Lr+bIoEqAqAFWvc8YaR+qDIfczLSQCYCXnFwEi2x2BwhqXUoXIzkrArUDuM3ZPAYB7tS64WQfaFjrN1G0oom9q1nTIPEAXxqfsCDr4bAuXLHaEnzfvKSBNRIfeU9ZWIhLGVSr6bAKM1VWmK6PPqRwGASyyjNLByQtlkv63XiPQS530ymDohLSLo4O70YXPd2NRIRu3CIBsoRZ+fBfZ2aVxKJaaJ4xOTF3mXTu3A3pOPatyoS2V7yrlBxo3nbZQODW5zytvbdnrnbHACuDwx/P5v5amVpexM67WGc99EHkx/nBb5NlzhrMW5LNoTvsAcsg2Ql2RiawRCo8UqSPgfFC5DLIc5FoHctjXe+ie6lpLNSICRPdXtlMz5y+0ogLCa1k7YE75f4gaTryTyVSYkl5tH7z1SZd1sWTFCltCntI3HnmEg3MlROwFeNhH2QM3hNmn/+OEywKZQsi1wFIFamvc5OUX8Pn4DCgNTuDZnJ0zB8Cp1ebMW2i/evZZ6+cQWrvhBrviO1gdKeeJtVNrhA7FCqTfu2uXXX3VlVbL++3bs9uuvvxKZ/9QBTguYkT2K31YDw1BukZAlsZjgTWCKivUn+tPhhBwvs3LmQ4oQRco+0/ewf2WTXeiD+vUAGu/H53ZCnxm8+A+e9oAwExHaw9rYbtteHWLgSlbFl2bcZPTbDk2IccJfA0O8LKsdAKoIVSUVVMFYDSerRFKl6UIDo11/XeQ+TFzKcDZmzVOjaT7pnkm8lBdz42QJy2QEbJ+kPe6AESFlWuOiqhwag/ukwBIKXj0Pvq75qPu7YgIY3mkK4sHIk7WkvJC10NrvfaqTsa2iBGR33q9adhLtPNaujcjAqlRUoqwESHjw+fSuiMgUmNVn0G+2y1Y67QCMtXwXdW5KvVZm3yKACEEZAdCco4AdMuiTHkuI3jV1zXWYUUS5UiDCxYFY9NFHwSvmQzA4816IICLDcC6WHNG6QqtJuQ1AZDKG7Ctgq5pdex2cm9mz1/g1uSS02WsV32sj5H4uENc0xEahbXJKOoT2cDl5+djd5VDl3OcbQP86SZsPIbQ8blYqYSBeDeTzxTKfiTIoxewX0R8V2EpY3yyIz+GmAtl7Iuyg8skGLkMEsIXANcDwM4HILiD+qKf7zI41EuHK6HQsvYD7PeClEjhPfcRRByPzcgi8mqqUE5t3bkbBUck9k/pKIre5r7F2O233sgeQhg64wfmk071WiM/mD0O+zeIl1079tn82fOtEeBJqsWjB8tdwnLVaLi1erFv4a1fVlJga2cl2MevWW2e7bXWA3DVPeRt9QQL7zh80g4UsQaC5XmHc19pRNhxqNimzky2y7DpasYGrgEQ7ev/dgFgZrvNmxaLghaFmFB0COch9l9v9oRBGIg2vkMD9j2D3JtR9khP/NRfewsbuNkAtYBafXSNR0IINvIdaOh19nZEsplEpT5BWOWptoD07Oc6ST3b2ztic2ZnuXrg5EkIOJZLRYBwiSGXsB9iXPQzX0SAiONOTva0DHzxcwiF7gGkLIfIk03fAPYyn3ngOdvS8bBV/xygsPiYHd7TYssXJYFveWCxWc1z6TZm0WyjwaKTDwTuDVAHcApoW01nNrdR7neWDqmQGAPRj6LFPyzOSpup707Vs38DwjNWpyUTkE6XfWXnMKA2KjRS6aV8WDY9wcqKa7VkOJukxQun09V9ApIPa6uMOAvRflGCfSkKkpm5wRD7zCfvQKujo3sYu7c0xtfe3TuxXIKsosem2wulR0e/TYdQlDVOJUTjGBf0ny/JtlMAnEdRA4BfWjJZFN4gwU0DZJBFqGYKdJZ3mcztiNhk21tQbkePlZAjMdkiUjLs8S35VgIA29YxQjYHOTqVg25nyUnDRgl/qzjGlhcXQlY1Y4Qw+/t6WCLk7gAWglovQ9k/R0Q+MG98uA7wWoDwGTSMYNNz9KjNg5QagmwsqsWPf04O6zf1EfMlNjDM2lhLe8leqWWuhWKtFwARSTkJMR1tOXflWMG3t1rO51bZ3n993e0VTsGhuoP3DNK+zXzzYjyEs/6NsMZ3oPxUcrXyP0IptCLYU9TdXQ2IO8R+BQ+MWnAmTSTUQgCe+QUnIXv67YZbr7WHHvmDXbw6Bbsn1H+MgWzOEukpk+xtBuEh1A7P7Sq3WWl+dgHZE8Eoi//1qY0okKBofUYsIzHSfDs8aEiaYs9tp3M/xct2Vn7RPrvg17YkCWKa7n8fVAYFx2qwl51quQsW21MvvGhUrnYCZRMYLIolQFjGenP1oK2Yl2Ip7D+eyIUKKooIhx+2zlGUQOzZPu2Qz/weH5F1jPoJJRPZ4FgDq04mFyoaEr8V+y8aNSQ3Gob4b2CTeurEw3b8h/lYgoW7vTKYq3QIIqYW/7RZCxfY1tfetn9/7QtuX6jaVg8BPWzlpYRlYyE8CWuwEeZyMxauCyD6W1kLy1lr0yZlQHp7szdEA163OjK8hfzDMebF/Nm5jlSsZ99UI0BnUxVrBHU9bGAna4VHZJIVUsNdcNFq9nMaWQbJ2WGcXQLIH4QKQ/NgkLmqdT8SC0XlVan5QTl0Urbq7KG8sn7WSNU+Ip9UP0khqxpB4d9vvfaqffLuu62BmjqOWvHHj/3S5mNx1ck1O8l7M2Dtk7cSusPjhxuw5mVcKutMqmTVZqonI1DtfOueM7/zuR+foB7iM7AvL120GOKVBhMGbDMNaV2Q/QLllZ0ogj+F99uCdXEhqpWlSxbYzVdfin3dYUukOWISivw6zm8hKAgPHz+NOq8UqyuUKuyxt958gyXEhNqvHnsUpdE1th+10NZtuyyW886ll6zlrJuLwgKrMSbp9x/9ibMZW0muVWFRMRlr5TYjK9NZL7ext6YTjF5a3WpPPP1bV2fqzz2fuNcpldT0lI895Msvv+waIB555BuuPnjj9ddRtk92KgtlqCncXASIFP1PPPkEFmSZzvZsM8SgN4OwEmswESBSfagZ5sprPwDh2WxFnI27mJPLVy5y9eQxyM4grBFHuKf6vzII0QDqHWS5jvRW05lcGwaYp1OmTqcWKHOWWFJfKwNNdbnUrLq3QaxpA5wbdG4Kh9yS6l0qbjU66Xyuc44aPAI5bwSyv9TxGXXGCOOMLSVIgG+4/dMnHmJzwZJvEPX+qP5Qk7simrHFZ4Kl5u/OkHsi+Anf9LwF1oQu4Pv85PcKYL3PH+fv/PITJQDODWD/Y1+/iX7/v/Pt+B/3cucePxO9JOcCqCf6+hN9/sQ/33kC5N3uwfu9/kz8/v35p/fIuWM17AclEECdrK4Kfr7Usu7eRaic5OqEAFPEquzwpthRSHZCbIS99vKLrnNSXTZzyWgQ8N1MoV0BGJFIsSnbpJl068/Do3QXnSfyRZf3q2yiWjgI9AlQpxhSB7aIEF8OTM9/7kxRO/6YevsLtvaiNXRxN7oOb4H1p/FuDQdIn0QHi2w41FEbzCFPMvxKik3ZgOhn8u9vB4wQiBRIsSZvVfm6L6GbcyGWKIPYfJyk238uCpNmefJzGC2myz8eUH/njl0Aqym2bftu++f7PkuWxSn7+dON2AmUYfFRbmsIKvWjUBSopJC4fUiTEwAzCxxwBcBEAZ7Nd1fgn8A2WVItA4hUZsMLf9gAODDdAV0CmE/QgVhRVQtwnGJPf3aq3fjdUqfsEDA6h9wPAb46hOkwmw8hoA6aSIp0EUkK/CtBgaP8AVl+SW7ep05gwNPes3ZCs7D0kNLkAPY2p3+13lZ9MR+Ag25cDiMCzwQwxxJsLrsaDdwR7ot+LmsRdb0rLFsZDAOgGwKgBdbqM+hAEsI9EfGiz6uDgvxqR1GBVCCFj1EWCN1G8eFBHOKxAEMm7gPA1kwhPjqEnRQWVhXq3qVgLmfcpBM2KPsugTpSTbTSyar7roDriqpyB95E8fo9XN8Du/cBKPsD1sRZ/KR0R4D4851DGYM//ESa/WIjLjmA4mMgJiLIIgADBdArB+QgXXMRKEAC5evOPfREjjTGZw7l77Pp9mpiLDTwJ5prUoRnfkpqmv3rv3/DLgPEvfGmWyjgffAtp12Xw4HAaY03eWHnAyxItTQXn13ZaqjwD+eaDMrChgOAQhw1LkU2yGZKNjlS8WjOSREgMEHgqNQg+vv4Yzw/QiSBlCAKMNcBT8cCgQ8aF+MEgsaK7qEA1/EMAv27iC4BtbKZEkAq6wKNCf2uyAaBgjqM+J3Ns5DyQLke8Xiw66F7LoWJgqMV0p2KzVg+AITskqYAuB/NK+DnvXbBqtXYAAAOMO415mWBoNdUyKWeqwOV7Lt8IRt0fcYVLpqj+g4KXx5/vLiR7l5HBJ0Jg9bvetH952ynxgJct7uUHyJA2vEjTktJQnUDkMPaIEA4mPsJ90aHb7Fl0ckqBVmA7Mf4LD2AxV3Mr366vWXPFYEdXzVAomyw4lAOyC5F7+kN6aLP5kFHo7Ij9P6yCwr051DOuiUSyX0ervH4NdchX2SUWuJ0dnO2V3+S5yJyq5cDu9YC5fjIhktguYjOJsBhgfEOVOLzyTJC92+Y93DP4/30v/V7sg6q5vMO0rnsQye+D5+pG19+bJ/tke8cpguwBkuHOXYpBPLTv/kNQGSFU5Ksv+pae+K3L9qufQfs2B9ut19u8bV0AMsa5lgTXbVSNsSzrmlN2r5rr916x8fw5q9hnTqNIiEZ27oey0OZ1Q/JV/mry2zZl4+58STVjhRq6hYVqD539kzAKDJqsHnwV14M60ci11bjzwc1WDTggTKYegB3YyKCCRNNhvDAH7+4kLyEJItFSZbGvQ3l2hwEpJ4GQODBdZSlXB/WeWNcZ4VAR7IWjQLojAwALBGg+TrE6sY9Jy0jN8siWJMvvfwyiPRSO11UYKuWzHcqwzJAhyrAGz2kkBtA8SUyQmNNloP1XAeFRecupuu1AEWExh//JtJaZKfs1ZRRo/kmYGWcdJS6RfMpiU5U3SfNGZGTup8iV5TDpLml7nIRKhob6Q748Hae73qOCElZcum19LoCl/QeXQCLes4WbKOAU93YSaEjNRYAehjAqR5Au4Xvpe+goHb5pWtP8uX1DpMHkwj4I1u7ILrBT54uZ4xzHaUkYx510gE8Y0Y2Y8gXL/Z81JopvF+HrVgYgqUTwB5rVhKqKk9nl6cCGrsfyBVPAGgPVHjDdHM2kbfgAxEnS7we5n4mIKtUJp7s+SGQNY2s552Abx4oP/u4Z8V0skq9sgCgbzEZTMr9ePTnP8b3PQ01nxeg20U0KJA7VFVhKXxv5UI1YG0ZTGfpIOrMUMaWwNZ+iNZ65kF1NaQUPvUBAKGegdQsEO3DKI/aZbsIeR4Y5IvNUrRTVNXi4T5j+gwXcNyIkkQKvmgUK0svWgvAWG5HyGupYw1TzdPaSs4OHemqG9pbsLg6nm9ZXHeX+QGItGPTFkBBL7tg6QVkgZTYAbz9w/n8fmExtvt0mw1HpBKCHu3WqPkZkZZDsPG8mQTY01nfQvB4C53mB4vK7HTDgLWB8Q2r+zmPrlkcXxatXGyTMifTKV9OM8qgff/7l3PPqF3aymEs2ghYBgpivCl8Y5DO35ZSQDgAL2VdCI1raGhhbKNoKB7h3koFEsO+HGoxdHi3sMdVNWBVxnuOMu/6INVauoeM5mdLzUhgTPoCUtXwuVkHufbTpxICzn0XgVbZgs2UAmu5flGx2NJB2vTjhe+J3WUUjQ5pzN8hyCHlgsmSVJlkCdQ3TYyZS798oVU9vht1AOHnEMnKAWmtI2+jrsMpJzshywTa97JfhDL23frJnqgQ6T7eOwJFnidkqfCwyYQDQ5Pb24Q9iwdOTfQldNvT0qLOKEh2n2qwQrr0vSOD3FhfMT2ce+NplYD8svuaNyebdaGQnBvA6rlkezBW6iv7DDzUNalUYJ+Fs54VVndaC//NmptjJ4uPm3c/wdOQEN58Xi9yU+azXp4iz6agi4YVfn77slyaN47ZURQxyua4JDvZelmz61GrjUKoePlhl1dch+rB37KoE/u9g23nvsMOliso7rQVl62x2rZue/r1fY74gEeBQKTeoZYK8x21AOVQMPfSJkdyXbhenkOWEh8F8QGhVl6DHRt7ImujlMAxBLqPcC/LABxHqN+kIK4lFyIIa8HBgBGLRZHRjk1gDOtCPOHS/Ywd5QL0sdb2AtYnsNfHx0dj3+Rl0z86w5647tt0ty+26Z9eYYX/sd01Iqm2UGNGCHWGcs88IEDCZAVJE8MgIL0ve4WnrAJpJsFdBxvXGIioJhtiDKVgw+TN9w+NIhepo9cKWZsO5XXbxZdOsyMHimzq5BhLpQYdgKSRHWo8jFINao9fb3jZjpK9M4ZqRfPz6d8y71BoRkLe9vXX2IVkK5WeaLYt5GMJOj9F7sctGf/L1tC1n+SJxRnzzycQgpIJ0NY/yn4xx/7wxlYLiUaZwMzvo3b0hOiPZb/opXllMntnAHVXwalyK4Hc8I3wwpZ1hHwTLGPVKAImmz59CoB3CSHP0WTRNNusTPhS7kFJpzffDXtOxmw2CqjGtlr79s4vW/+GZs4sp6y6lRw3vqMv2Qe78azby7hbd/XFVrDnEET1sGUvmmXXfX6V26/e+s5bFpmU5siEedOn2u7Nb0HOzCGYngBsxnQ0Hf3NXMemli7mfSl7UTK2TthZYa83G1LyaH4eCihyFyOZCywdmzdutHTA7XLUNycbyPaj2SEZQr+uttyGuupYJydzvtlrKy++BEUMBCPrt9biKDVNUferXlHDWSMErfaxJMnDqH1eRXWy7tKLHZnvSd2krLhjx/IhKkKtkrXqMgD7VtbYfXzfg5CFU2FohwHXb746zr70gzwayJLtkx+I+mM9+O1nlM2FUo3v/eCtcfaZ/+C1qPel4ldoezp7VgJNJFIcNNCgsJ2sSO09mShbwlG1qKEkDweC0zBuPZxDLl67yrz7YIA7myw7GctBzhlSzOjana5ptWLmgM4Vd91zt12yZKU98r0vUo9Ekqu0zg7ll5ODdwqFZT7OADdAAnihEkeZTu306M9+YaXUThdxvaS4LEMhc92Vl9upwmN2yw0foCmhy45BwrbgSfe753/vbIs/9vF7yE6Z4/bqF19+Cdu/NvK9CiE5VrvMsGk02p3mmul6nzhxkns/5AgQ1Zm/obaTM8M9H7/XfvXU08xrmq34HHGstyU0JLRSG3VCjidAHKpu9KSmXc6+IjVpI/tDP0Szl4cPZxfqe65tM3scJw3F2mOtzBxmDx3jvgSxn1ZjdxmLLZmIJZ3FRX7oDOTLfdf8V2mg5pxgqdCpjXQmV+OP9nmt36qxnE0qa7zOkiJe1QS05wczbc39KFtKIYPuvN9CA8krGgk6Q4KwL53JAhEBopkMySxJ0QQe5wmQ8wqQCQyfCT51ogTAuQHs9xuAnNgFmOj3n9i7n3/2ucfPRK/R3xugnujn+cvnT/zznSdA3u2evN/rz8Tv359/eo8Zt19ITu6ZkF5JlvXn+E+XuN+a+4VCpwCRJZY6eZQVkc3B86UXlwpH1QAAIABJREFUNjgv/wRku5n87y4UBCJA/AAKEwCRDmO5tAzp7QwK0Go6f0vprlEHvGxMmvGh7gR0UOf181/M/eOnWfOFw065kEE3jgDvzy3FQ4DHh34AeIdNiYL75C96wcL5rrO2h4JQHSXpgNTqeOuiGBMIJFuiZsDzKYBLkvo28vcTJ4sckJ+ZkWrzZ2UBevfaQQIeV0JMTAKwCuJ1XsECZiGB5a8gfZ45a65teWenrbxwrV1xkad97xfVdL/62Zt4j8+YPYPuagKHAcmDALdPUZxOxzJDVls1HDTV/Z5GB2mqAhyRW0umLLusyRTqG99605LoKp0OQDSIXUYeXdxVADrBdFS9+NV5duXXjnG9UcsAYK7BukbKgVqer0yVfA4vsujx8vR1QdMCykoBytoAdMM5aYv86FEgKqCuQqxFJgjgE8Alq5FTv1hnK7549EzAPfdSXefyyw2GlFJXsjqNBVTK474SZYoAPIF+LVLg8B6SnKvQDQKgUDezutuUX6LOLxFOPhx0mrBWIMLbEhRsDAgSjmVDNuDmdAVPU3yX01FejY1ENCmnpyAKuiiKSwFjOimcMyn0Bez5AdT1U7TXA1aNd95Hc7CVBZbsWtogUVpAPHyxaUhH4r3n0FEXXP07rt8P3vCw5lo6zTngV2N1tHrlSop0WSsUoNzBOkRKGaxFkugy7iBbIEQd3hx0geCdCqQXUK2Qa6WcBwHj23ft5lDyGiHfzzqbp8rSYvMa6iQ0Pcp1cQoAmIxtkIiJMYBqKTNU9CvCT/ZiTvXAGBZgLts2zTEtnyJARHYIaBXwqUVDQKnUHiJAxhcRdYW5eQkg0c+BQgcLScrlK6zf0/ur41vdWOOWPgJhdVgazxIR8SHCQx1jDczRDOatOgP1HnrvPl5Xh0upeQSye3H9W+gATUE5odcdJ0DauedaA4TUCBSWkusUHeBXXn0dB8JixoEvgBwqEcDOYeZxBx3Ayr5pY971AWaK+BHx4c2BSh1hOgQp9P36y88cdJ/c8uk/rgW3r/7en61SGzaJoBNporNQgMts6OdeRUUCWACIJTA+xlAdhZIf4MFnjARAFwEiC6Z0DvSjAGo6SAm8HtNn57p102ks4ieKUM1GbC9kkybAQN3DIh1GOSjr+iuHRMDyIED5MN85lHGnz6976+6vrK/4Lrp/svrSPRUpovsgVU3C7DOh7eOP8oOoHPg3qW70R+SH7pe69SdNZi3jvWW3Joss3Vtdd2VN6PUFYmusiyCJwbJBBEgwh1d/QN/k9Dr76c+KXCe7D0DxilWrIEFm24dvuZku7CW2cNEiawDhfOr5NywqPsle/OZCe+T5PsijBIjFNnzdCa1n7kt50kfX7jAWU7Jb8vIFQKSzuZ9OwN2HDgP+YOuj8a594vtLbP6Dh1n/pnGobnAk7VLeJ0Z5Q4xx14msw7FIHB2QAZYiWRtiuV/1hIuGocRqqC63FYvn473f6kgQb7pSY5i/01BreECYVEB6Z7M2yD88BMJxGLB8BBKpH6IiVLZi8oLhOnj4hQD6VNgfNu2wMbqZIyCxMyFWc7EJ2fLma7YGa6FGPO1rAelCsN/TeNQaJzsNqThEGkp5IUJE93XxGmypOvDaPnnCdWLqIeVSIwpFoU2659qMRVRofunvmmuyr9C81PzSfHLzmu+vOdfDvRNBnUtuhZujAg/4HCLoI1jDNdeyybcSAKLnZ7J+Kzy9lbVZc1WWfOXlVeyHyXSTTnbdmMobalanL3ufyCit+TtoOpg7bz7jz8eOAMYqBF3roGwWS+mmF8DdzbhS84CAfHl++0MeHj9JcCzkVB9KnH6Ud2tWxGP7BJDK9+ICsU4Cq9KJDJvJzYQ0EiZB0Go31j5qcHj11ddpmohwlpe1rNUCoRIZay1YmHTRua0shW6CJl7bvMV50meh7Mni/uxH5dOFdeEYeR1hjI9lsoGiSWEQkCQeInCYPbWGfVaAOqg8CFyUjULq9fKa3QAyFdiONBGQ3N7FfCRrYhSCXGBdAPMnGguTDjIqtFZI/dbURpYW6iitD40o2gTsN6GemD4jF9JrKaDdSdvC9RtkrWplj7jtthstM4fg7rZGsiKaXM5BI40QktG89vpbNnfxKtYfbDGPHrSiQ3m2/oIZ+Ngft8N0ty/EY/71fUUOjF6SnWKzEkJsfiYWgHQMN7KnlnONduUp+JlLyhocO3mGPffKYYtJibA0aqeVa1fa47/6iZWUd7DXP8yYyCX7o4pcCDI/6HL2Z1zFMtc92ZtG6VjuxEampwUVIkVc3tFiZ0uVmBJMmDOZNQCel14429qw7wxi3PXR9d0A4N2Mt38X9xHBhHViMSUvo0S6/70Yz1LfFuYP2JxcMtogwbpFgvMLUgh0kjkhdYDIlUA672PJbInhWntzDyejKqtFvaP6QXZvsmC7+dGb7eD3d9ukeDqCyfsJAbxuRrHTXN1AE0oL8wlyg/ESKf945oEf11md0KpJohlTItBCyX2JpHmhji7q1MlJ1gZovHW/1jtIC65ZIESR3wjrBONjU36LlVGmhCWTIwbIPy/F17LTky0PBRFbHs0v6QDr5J+gEslMYbwwNoKYH5GoFDqk+kB3dILsipIGupe5dp0seJ6oLqiemPNmQcy1CNSwuQCFFdS4u+FUY8hWuYYGG5EKe7gXDSwVH54fiU0WVlHUZJ19Y9be68McRtkHWTJ7Tqb5QNpt33/UGrDq2oES6P4bFhOinWqPPvuSlTKej8Nn+QZ6YFVGVtyUJBtrIDOhbpiucO5TPJlEwT4QGJCl1Fon80uwDyRfA/aFrYJmF7P5y+faNjLXAiCnUlPSUW3RoAG5MXl2utV31EKMk60G0BnjH0qeUhdEeJulT8uyJsLe27CVnMsecuJInuVOmmKT7s21PV9+xZZ87Qor/uFOVwd2sI6p/lEtrjDoAPbmIe6fLOuCUDwqw6dPTU80SQQSmhEIYFx9esiiuGdJ5OP5+mEiBhmRxxx+5uUqZxs2Oyfe2lGJXL6KMGbsGNeuWgTRQv4BwH1pDLlsqG/yy7qsgfv/8ra37XTTsC2iFvRB6RPg185+t8x++LMXGePYNEF+3Df7R+QJttjiGVPs4oXZVsJ5YMcRMghjU2xvYRW5RH4ujyUUViAhGqUHVmoRZOEkQxx0QeyrXhAY/eYRQqy1nQfTZIJCJzuZvAZybaSwmLn4AqysttusScHYa9FpP5cMFfJttqMoIobGqdgyIXRGRzrsK1sessafHADAb7L9BYWcOxbYCO9TTI7QIQjGTDISmiHujx6ttOj0MM4Pc13QetRFDJqzj7FycrtefcmSuK+yjU1NxgKQ/bq2udO27trPXt9p9977CfvNM09iA5UCiRPPGeKozUE9Osw5you6aVBKYBS1JcynwmoybhInu/W7l5yiyYnq5Cffifk8wrzopw7oph7MSCVfBoJQzU/KmgqR+phziux41fAiq9SXXnkJtfVSmidOuzNfGuuB9lQ1Vzz+s8ft5ltup7ZAoUXg+EnqrhHI80/fnWtfe/QYZ5s49mGacNR4w7lIKo4H7/jPnI/vPdtERiOWhjS91JO/c9X6S20OBEQjSnLV9y9wjlP2oiy06rHUW3nRJRC3PeRjHLJY1iN/CNtkSL1U5lMYnnoBMHGz2Id4Gys6XWUlECDpM+bYbR+7x/79kX9nPJu99uJztv6iZZx1s1C/Tbb/+MFPyJZDycseefnllzoLRy/qxD+8/Cp1bx9EU4GrdbM4G0egZLxm/SXYw9Hsh8pp4/ajNjV7jn0TK90j+YV24y03YFO62p3jjtBIVQXxLAtakQs33ngjRJyn7SFbxAWJQ3Cr5r77nnudGv9NzpNS4nz83nu51mXUKsWoPKhBeb7sznqpV2vYF1QPKguuA0JyzboLacyA5OwZ5DsM0IhCzY8aSurdwSHI7U6IX+pBWZmpMVHXMRivRClPhqgDfVn0dT5Tk5iySdQwp/nhT00rS02Xi6fzJ2u+Gp50xpSyXedRd47hd5Svte+HM91IvuAzBbgbMM7JBgoh3+uWD3+CehG7M+p8lwXifkvG3CJBRID8p9L6zwrrv/J/nCdAzhMgf+VQeR9+baIEwLkB7PcbgJzYRZno95/Yu59/9rnHz0Sv0d8boJ7o5/nL50/8850nQN7tnoznE/+979v4653r/p3r3//LeBAB4kJ7zxIgIjtEgigxvPjRJZb9wFGnBhH4KWnrVMAS2VwpFFgH3alZU+iap0sYRUUYaosEipuTeLounDPP4pBO+8gegw65OiwiUniuVwgALWqMThckC4gEIKqO8QFALAH3AqGmY08UhNrkJzcH2KovHcSiYwb2UZvsFsC8NoCzg/ikSl2i0PIZgDt+HOD8IHGOAcCp83iQg9gslCkKMBZ4NARodhhLJI+xQbts7QoOY4Rfc7CLx7KrqrzMFW4iAQIBTSqwkGhtk31DHaHOS+0DV99I19Mr9tC3i8HZRuimKwdYy3S2JrJHkbVXKiB4HUVlDQBVFASQQEqRHgoWzgdQX0oGiALJd2PzoYBu99kIUj6Sf8wFDHojC3713xbamgf3cWAIpxOn1QW9y0JJypY5s2e566vr0w/Y4SuAnkN+O0WzuvJ9KD5liSX7Fg+uhT8Fr+pEdSNLfbDpgQxb/IUj7vUEHqtjWx3F+s6SLkuloKJYAJ+UCnqOupYFEIr8EKAnoE9+/uroUfGtmlYqHoG8TsXAGw5yXzPx71cHd397M4HzwxZPS2UinXWyZ2iE7Ck6XmaJeGq3Qda0cMippIOwgfdTgLxIoWjGjFQgCl5vxELhiivXoxiph4SjfZA39aNYl+VEPwCO/Mpr6ST95eey7L6f1Vr6pGQryj9sc3OzLTszHYuLw3T+xtO5CQGHnD6e03UrHXdpeADLm1cKEN0PESFpyRzG+S7H6BRTkZ6IN/RXvvZ1u2T9lXbvR+9DOn+SwFburx8dteQVqKNbQGY9gKjICU0ZWcnUQF6JJHK2R7KU4pCpQ4wOAAIxpYZQkSJ1h/63HiJItHD8pfrDqbKkzHFgOfNSJAuHThEhesgG64yKQ7kddFqdzaUQQSjQdTyHQO8jcLYEMFn2cOra1OfTnFdXuiOeGBM6TMlmTQC7smv00Pvqc8i2SWMsDCuoybPm2Ku//a2tuehiR+C1ACoOs2hUVstCh45NntPF/VW2Qb8AZZ73ofX4Qv83jz8lPv53i+ZfEiLPv8U1ZDz40/UqG5AQgmq9OCD5A1ApHDkEsiwQ8EXARARdz1q3nGUM16SFsSPbtx4OqpVkEYgACQwMdj7IIjX1PWXzJdJB90hyfxEvIkDGsHIZYZ0K4h7omgiwFhmka69rnLjwv/oT1xw+E27tAu35v5R5Z36n7OCZsGo9RD6KeBIJpdeVMm7837TdDvI9dCAWOSP7ojMKnSRHgPgCKtdCOi1f5Ws//gkdzYzFAMCaGzg8v0In5u59e+2eez+OlVuVvbF5J974KG286fznoPvqd5faV59ppouPS0PHdjyZCQLzRW55AiIP0GlcQ8d0DITlAcDdQebemOy5uB7yf64FQD7xg6W29KsQ5bSK9zIeV2K5JXWdVHsxXOdmLJhkKycC6lRxEWq4xRy8AcQAuKcBEIhUnAZBWl9ZSlh0DiHPCay3EIIQEwKfZK+YDAEhsF7rnDOG5l6MovKCeXde7oOyQASg6R/ztV3HTlpNG2sqQOYg82bthSutjhyRcL5kGf42vfw3DmI8HDsuWZ1JzSc7K81LkR3a12RFpiyOS6+ZYgd2tmHJNIc1pNjZCNYCdupQLwLZhZUDpiuUXuu15pjmoK7huAWdxoWUIBorUltJmaF1Wfe8jp8r4F4kuZ4rUkW2YrqumrtSf2hOiqBRJpQUSnsIiZ2Ook1BqbIeC2C886aEmZ52Fnf63QbAcb3PCGOujrGhzJ7S0jIHjvhi5yOloh/zW4RvPO8hH/dhCL8ufOqh2ljTUV4BhiycFWwNtQRSy8ZNNnjUCQrxEqE4gOKiE1AxgY5ikSDNZC3tJvMniYaEMfYJBf42yUoHwjAmKhbCucPa6V5lpNtxyAztaSLir772Kntr01uEXgdgTVZFV/xUwtMzaZgAYGNMDfNZ/bnlPXSwuuyj1kZnVznM+jKm/ZAu1ybA5sFBWaSU0oHbQNArCg/W+0aAsAgInWDW+ERArxYIjSE+myb0bKxjlDPWib1TFWu2VAGXXH6VRTKvdu0/aCdYK8sYN9dff40thaBrgTiP4jqNAlAp+2wUQPy1jVvs8utucvvi4R2braumxK5fu9Ref2OH1Q/72PKrP2L3//vP6GhOdcqEz3/kBgtoKZefl9Wwl5yoKLOjpwncjmRcB8ZZ9oLV9vOnXkSZ4WMLll9gq+hUfuPtP9i3vncBoNseu/vOG7CmgQzGZrIeRUwzjQoR3Mf0ONR6wohQtzSxBveQuyFVTFk59nqJoVZciq0nPOF0SIALIMhaqVnKmdcCZn1Qkw5iPXOK+1dURo3H5UlO8YPEhHRg/jVUMmbhqBOiA5lfrFWA/p2yZWS9lW3hGatEcnNS1FmOag1mKVC5GXTPizjeuHGTs9T76saHLe/H+8niCcECp8wRIJ6sXyN0IVcDfgdhxaNMtVKILdkJaj62QObImDAa9YMWvlHqkPhwrKewKB3AuqUHe6tywG8/VDfpSTEQZS02ipIlJiXcNh7Dco1tcgwy1RdiJCca1QS2XdVYHPVC+syYPokxhPUcQHAY+0iYvOtZgwf5PG1IXPxCYqyIdPVqOv2VenOiitokCYIWFYavH/sMnc6xrFNZyBq0126tw3YUG7NVU1Lpso+yjdybk8dbbS23JieG7nnAu5BwlA5dvozT03pbW7gwDpIuxHYdKbHqHh+yTIbsXz6Qyz4QZo9tOmLF5A2UAVY3yl8H0iWR+zANde0gln/q+M+aEkjN7W2TuEHQD9bH+O5s6kOJgUImPdTKUa8koegpopaNp/buxe8s0CMIErDRshZNtSNFB2k2EkhLRkg3eSZY4nQxdqZSb9dQv/VTN6szfAxbrEnhcTbj84tt4z89Q62WbYkfnWvbv/B7t1eqUUK1jtYh1eEKRB+gRlS4dCDniCEB7aypkXz2JtQ+SHcsLRIlcY8Hyo1Uq+3st3zqiBd29duqxZAQ2I2mMH8R0FgHYyUzLcll1TSz5telZllWzhIb8JpkP33+Nfvpm5udyuPGS662ztoK8ubarJO9bHNeA2qOMbsqK84WTku2kydoLqJmuOKiheRM+NnjL+ywg5CUSrdLyUC1BL5agYJmFlZsEWSeZCdFWzJkbA8NHGXkZijs+w87K6wcCUQbyp9Ylt1pcUEWSi2oOnrGolV27PAuy4qkBkeRdP1liai7am0/JGT7cIAj7+JR8nx508et5qcHjWmJmnmv7YWou+3W62zvpg0WiLXqyyhgmnuVSUMTAMqEOsLb3d4wDIm3YIblE9o+ZWq6zbgiyepeLrYecpOCqcmjsWKrhkjceTDfCkqqbNmFa8iwyOFsVm07IYlWQSp3QR5Pm5ZtNewV3fw8h32kvqGNbC/2u15fO3KilPU31zVFdDVLyUwOEP8Xwl53rILzG6T7pCTsj1F168yo2jYEgrqP81YNdbBqSGVX7UK1KWvHKBoN4skoka1xNjaOyg8sL6+3kzRCqd5vQBXWRa1z2/XJ9rUf5WMhRqB4WrpVQHzqoZq6HWJfuXF1WPJ1sRcEBkN0UgtEY8+m3L5L117IeaXZ2WqqzH77nXfMjzk1Avu353Aec5YGGJrXWiFBwjmbKXRcBOwFs2guGIBgD6SBhX3oGGRESQXWbIS8Z81ZZJ9+6At2x0fvsCMExV+8Zim2nBnO5jF39oXYOm9DLViM4vEQ5E6q3XHnRyBA/AmJP+7yPXRNTlEvKJfuOggSqVo9UZpPzcqxV97eb6d4Hylyf/yzn3KW87evff3f7HXIjBzOhc8+9xzNEFjMUkN8/oEH2eNbUc8UEGhf5JqyDvGdrkJBI2W3LCSLqQvU4BLPNSok9F6Ku3r2ymjIxQ7qxLAIFIhcN5Egx1G8pVFrSenaRsOA1B9NKEGGaGaIwO0hgDq6h2vjzRouuyw1842eDaRX3VBcdMqSYxNcU53qnxrqlmg+68DZjMMzAlGqXNZqL26G61eijj5DhJxRph9/apm7t9Nu24ryJNC5OmRlziAAndk6FGif+dRXEHuEwHVIBTJug6UXZoKqgnZdF3/74zwBcp4A+dtHz0SfOVEC4NwA9nkCZKL36P/l5597/Ez0279XAHqi7/denz/xz3eeAHm3a/7/OwJk2h0XjqlTVAWtywIBBNZZekBdxxSG5T89U7DM+dJJB1jQ6O880OdAICQBVpUDEtBW7TpRKwAGMienWTfdetPx2feleErEekjkx7bNW202EvTULMKpOaFJqqxsELEtXRSn3nSGCuAXqSDLlmAANBWHmx7OsZVfOeJUIZXVlRY2BlAHyLqQDtci7CoGKfKUD7KfgGsFec+ZPdt24vUqAEkKkCVLltA9edp+9KMfEXyZTdHca1defonzvu/HNqcg7wjgSCw+vNWui+oUYW+dHMh6sKeQ6uOS9VfYvCmn7MHvFAGqBNiuA/vJ7MiylEkp7vNXACxKjaHwZBEXqy+6CJBqny1ATSKQ/MiRI3S7XgS4TkGusEMO5Lp27RSqIkDo+efa+9orX5lnKz67k25KOlhl90IRL4uTJgCwTNQsRfjfChRQuF0fBatC89TF3AMoICBPhxCRH00UziI3BHDLnumle+Ns8t0bXdErYihIBxPADWUxKKBW4JyANgH5DiiH+Ojhmnrz2gJ2BRyreHUgOAdbHTLUIS+7FoWLqiN7GEAyAv+H5IQYC6C7UJ7ReBJZMECaN535CoAMYFw1E17e3EwxTpC7N0BqI11jLRyK1Kk3dTqWFIB0C7ivxXjqqztNnc1r8CRWkR8H4SSSSV2GsmMbAoDqxH7lF5+dAflR42TZImDSObwtwIJnz45tACeEIdLNrvsky6ZmSI8wMmCGCPrrhtiJAsxX2LsUTFIOLMQ+5h3CCZcuW46k/BmAsVr7zne/5+yGpGoYAxSM9B8FGKqnwzbPrrh8PdkJRQCkc526YpDDnPImdD1FgghQVwf/Ga9cCD913mJVpk41EUqOEAFw10FSD11vZ6vE9RYZonHggtLHbaDkKQ3gJSJL6gHdDx0qdG98mT9Scug5IkBEbKhzvZnDkEBa3a8TJzgAMSfaOAjLn3mcAAmFdJMqQaoW2SsJ1K/DO1mqEX0mF9gsYkxKIKwHBBguXrIMoBbrA8i7opOnrYzO8kCucRQHcYHwChDvZk248WoSQXn8NUTHX7uZ/SUh8sombEEYd56AuDHcU38WqRBAzwhIVP1slDEq0FrfgUnkut9ruadtrFPTyN8JAGwpxf5GZJkIEG1xIv10LaUAUVGpXBIpoEYhQaI49AmsFrkqoFskoO6nrqeIDEdaydLMKUnO2H1JFeJUOqyrIigTc88cRIr3dLp7nQgoXiHwj/eUvYHyYnTdE+ha1EOd1OGQg7WoVRat/k97iPFr9si/bbF5kK4ik6djrfLEr562GWQAXXTxxa6zMIh5fRI7qz5yCZ59/iVnI8ZJ1Tb9dJ17iYefqOc79mFxluKI1CCUJYeOHkPVgo92E5ZP8DiBEI5gVnTLtrngU12rckDcqscustwHDrjMHc0rheJGsiaOQtyEclBXBkgr82JSKuHiEKJN+GHHAZCG0x0ZiBdRenIcndinLQ1l1jQsuTponW5jPuXQmRnJmCrGWi2YTsRoSF9Zavhyr2W03t9Ub70oT3oA19VBHgfYUYGdRw0WIC10cVcxPicD/KWjHNiPf38r8zyTfIkqniOlRjpqqFTWcZEM2ttkLSIFjzr/dXpfsTYBKxVAOtaRahRpIocDNGcZ31rbPZmnWmtFFAcoU4n7K55NgI9sJqT0072WokNWhZrrGRCQurf6Xc3TWICEckhurQEKPdU6LvBjNQrAt8mh0PybDrlyCrvEWNbwE1g1imxRx6V8u1P5HlIR7SVvRcTmxdxv5X9IbSJQRF316tIu5HmyTowGwBDxl8j7lkIATOKeRQNUNWP3FBlN9zvkVBhdslrXBT7NXwjRXuPPXg4Gy30dZU570L07AoF/iu7l9KRUgMx+uqqLXci4sqy27dzF/pTAd1bmxoglEqLaSjeuL/fyGGvHdqxptAfe8ZE7IOh2As53E2KegL0IaiLUFlnTMsgYi6czHVIVIEnhtkJ8u7jmoyDHTz/5pN11621kK0CMtKJsobN2L13uMXTOn6CLtxUrE9k1iVyaQreyyDZZdzqCEaC9kesr4kg5V900ECjHSvlFBfi23/KRO2nQ6HO1z2tvvMpeVGjf+9H3ra8VexC+ewPXPIr1sr6pzf7l4Rftig/OwqpznbXXYxvTVme5qcwRyK7GATrhA+PtEw89aVdcu5rO+yL77hfvx8urxHpqTtshwKhy7tcgTReTsudaE6LYxMk59ubmvRYSGcdcXmhvbHzNfvD4WvvUJ35vs+ZOtdtuuhqQv5E/NHXQDezIP3n8s46R1mYRzJFOxn4lQJ18+ou1LldTxzDVO7lWeftQJKwMsUBpUvj+6lpW/dEJgdWChV47wO7e41xPOFpt/WDgNolg83BCo9NS4tizg2wPYclwKez95DoQkizrR4UAq94aQuEVGKR1TplOylEi9JcA3rqGDvvujoet9NlC2FysOlkjhtmXB6j7QmWLBqERw9hsQEFbjS3MJEi0fv5dRLACkLuQqMTEhBEkjG0XhMdUwP2GBhRCsDWt2GhxCy03IwyMDBVXJ4oR1pmteTVWz5rVxJ+EuADLimGtgQiR/c8A5Gp6EvUEKtFU7KMwGgQ4R9lS1UgNAeEShRIOEqoZhqianJb8ih6r4ef+IPKI0FjvWR4g6GIIq0+g5ptcAAAgAElEQVSXrRN2VrurCf7mmuVCksWgoHmduqCrrc8WA3RnR5PJ1T5qiczvgDBCt1lX8w9jPTcdomJyHGOF7KUWT3t1W41t+NhCCEaUDaXdlt85ZkWstfsrGlE0EZzONZ8GkZaIjWdJMeQjVmmal/NyEwj+HiSPJ8xaIE9lP5OcnOr24VZqJBHXPtRb+QXV5K4sZA/B5jMtwo6fwkoo0pcg8qnWCMi/bMES5kOv8/5fsnqlvYOCWQouKXVCvYJs/Y+vs1fuecIWYScYe1uuvf2537h1T3ulp2wqlUdEbRFP3ePFQigCTWS1pzIAlNsECYK7ns3PibGRdlSEfO8Dh8maYHzW8s8Jk9nX2AvTWDuYxJZMjerPPfXC/maEP6GQmc8BVM+eswql2GwrQYX0wJO/gDiIswQLtWg4mP72YmfrVoLSpr6qyabBoD1EgPqe/EPYsNXaJKyMCk5V2i7s/UgosUnTU62VrJvyihrLwcLJv5+9BGIsOyXMMiFBolCVVpw+ZTms5U+8km9FvEclBFMS9zqe+xENgK7aOhVw++iB7XZhDntZUbV96KpM27rnlNV6+FsT320K+8z9G2601qdLWE9PWHTAKIByieUXd9t0rn9E4IDlk0GzMR8CmvVl/Tqyt2gsa+v3tbVr11pTZR77cKUl8ruynXv7tRftS889aEPbGty11dmjpaPbXnpzqy1cvsxmzV+EKpfMMdRvv3/u19RCAbZs8QKbwn7YDJkQzUAuQYHhh/InMCzR3tx22AbG/FAPME+QPWRBCo3SXCIFiB+fp59mtV5A/PT0RADtM6HW2mcc6c960kaDRirKv8nYCf/il49TZ4e781cq58GT2GZqnwwICkfZFQXpF2FPPvUrR7p/8XNL7aGvbyFjKc2WLF3KXpFgGzZscJkdmezPB/bsU3QKZxLVQinkJtbaunUXE2x+EDV0IDmBGfa73/3WriIvSY1YhyEFqpRRxedNSstAZVJCxiTEHpanpRArym38wNWXW0oEBCxEcgzZNI//5Cd8PvabEKyTIeeu/fDNdv9DD7LutNuX/+XTFonCrfzkEa7dFGrIBCy2UCyy6FSyVg2xL5Wwf1/1westg1ryqd88Z9k0RtXQqHcCy8TVK5bYbfxbG7kqh2giOXEatWZ7L2TWfNQetfaLxx6zCy5cxXq/wCnfQpXViNJWLgBqxPrGNx5x9l1vQSRfc8219tvfPk/N2QkJcpWr4fP4vkWcl/S91IjXpNwx9mmdjUY4rLUzJpJYd0SG1LJXVNZU2qWXrXd5MiFcl3bmmepaWUZ7U1vJak8XXLXQGHO6nWYoNSeKmNIersYJqfF0xmnjvdSQ5SyuOIfI5aHw5wvftYyfetN2V2N5snZSLjvngC7WbF+vEN422O696/NOAeIpFYizwcKGVn6LZzP2Rr24QRN4nCdAzhMgExg+E3yqrr1IkL/xHjj1018PwE7ww74PT58oAfQ+fKT/US95ngD5+xAg//tB86cE5Ph7/fl7TkzBeO7Xf/cB/X4TpH8VAfI3Ln/6Zsore7fHe72/HjmfXD+msFCFM8rORUSIustUcArEDafAVfdm0U/mu/fN+kw+h+ZRwMJYitU4OqIHKIhasJfp5IDa68Kf1XXdBTAohYVUFafJBhkCQfMlQyEzm6A+DjUCeQWayN5Atjiy9Qmj0D5KsecJyBTBoeIYUnXJ8d/+Qrbd+pteexPP2rWEg6ZTjEVzuA7htYOQ+1YAnAtkEoGiYM5gPoOC3JehvFDuQiNdyJV07u7dtcc9dy4huesvvdBeffk5W7t6qe3btQ0Pabp0sH1pacR/PwQVy8kK2wRp883vfNtmp5+wTzy8y1IJk2zAn7ke/1qBu7PoDG6hQ6wBKbuUM5F4iQuckgft/LnzOUx22zZ822++8Sa6ootcF3YGYayyc6rjM3UDeglIO/Djy+yux5ps7779dAlNBZBr4qCR4ciJNA4VGrQ6cOj5Ch+XnYm+qwA4gVoKWG+mGBUBInBNIKGmWTzWYa/9c6It/dpxCmFAEgC8aIBQH5EF2BaMA6wN2ITpECuQXMCc7o3ufwjF7QBgUKRstUR+MDZG+OPN4X8EYkNUmZ83Vi2oPvroKI9Dji8wIR6CJYlu8lYKbvkFKxOmW1YJNPEUn65xAaOTMqZaEjZh/x977wHfZ3le/V/ae1t7L0ue8t42XhjMBkMIMSskpC1ZbVLeANk7b9okhExKSEgCgTBC2BgP8Ja3JVuyZUnW3ntv6f89tzClLQ1pHZK8+Vufj7Gxpd/v+T3PPa77nOucc6r0rB0g3G8BgI+67hMBwvqwqSnheUYDNMfQPTxOJ3oIncTVSN57sbhQl6o+s0DoBz8+ze564BT2Cn4c2jLoNqTrFVl2HWC+OoV9+CUFRSBA5ARdRE2ttRT5wRzs4909Vbe0LMZkryV/2+m5ue577//e95yV1Q9/8IAdgNCSNVsPQduNDZWQZEW26dprHYDcLu997rWCpKWOUderwpQFaiuQXtepP0tRoQwKqU4EGkkmfk7BoW4udRGK6JBXrg4kUo2cI0EcmO4UINgg8WRlNyECRMSOQh77ASPj6AJWpkQ2xONexnk8HWB6f1kaJaNmmfTrbnGHWykaEpISXee5iLgswubVdaccFimb9PfnOvwE7Gv8CeQVyRcE0aUMny46r/MI/+2itfjVra9zA0AEmMfBzGEF12y6AuSHrz8l8fHfLXxvJ0S2vYHnMXkxPXQFzqSTvOpsKR3zWXge1ztVgg8dqR0A3nr2yrIRQaa8Da1TIkQ8AYvkVax/k+LG583MkklCZMypWYIATkVuKGRe64sAVAEBmnMiI90yzfN7+1anP0s15YdiQ3Z1ei0psVLnTnoaVx0lPJT5JMWJsmtk91MLKRuC5Zk3z1FjJXu5emLNThV6QKr52csvvWQ3b95s9933Wbv/+w846yqRr2OQyrl0chYCUM+aM8/OoMBTx3ppda0dBeT1JGugoYGOeg78idiiNDIHnvp2nn3iR3RxAmAy2px91o6du/i+djoP4wEiaVnGqmKcua9Dv0gfrSGyOBNhVvHj5ZbzyXxna6RuTKgiIFnIIjIYirB4WrF8qQNIgwP9rAzwN4bxJHuIVOzksiBAxvrbsbGJcT79YwBQlQDfqfFJ7EEhAFCse/jEi1gJwnfdi0BMDxGrAOcj2CRN8EyIrGXd8oWcQOWGHVYdVi5n6CxvR+kzwTOUDqecTImM3GwyCZj7PIPZEERj4yPOHlH2SN6oQwIAyQcGsYACABhgvq65LA1vffzHZW/G2peEQqDg2HHIh0q39grw0e+yA9TaWQ+I28jarnEwD0K1qPiUIyALCgq4j5EuLF7Agua3xpFs02SHpTmm7Ce9lkBFER8KfVUQutZl2dJ5sy50A2gps+MEysLpKM5ElO/kOYk0WQDpLtJSY1IkjFtX2A9EdjdxTXp95X/08H6ylWxmfZ6Cd77ymyQh6AcYDuaZTLBGqXNTzzA5hzWkeXLP8OA5T/AaAtZYdCCtqshpCQIob8N2p8BlDAQAwh8/fpL5ASnLOFOo8gT7qkhGf/bsNki2J57dbqvXLLYlK5fjux/MPk8jgxRCdCbnMGel0JtFnaDu8XqeoeoMIdOdKAIDqVWKaBxoZD+/aMkKAHfAOTr2W7GdacfS4wX27BmoT3t4fl0QXuEAfykJENIgxYM0DnSSFxNMJ+25XKIYVIGqFaTu3Ar5vfmWW5wdmeZhBbkeW1BR3fOZux14O861+3APmiHWOiDYfv6rJ1AKhNu9n/2c7XpjK+tNOkqIKKs8TTYOZGoP+QKPPvUijR9L7ZVXXrP7v/UVGyk/BoE0ZIdotKjqGLSDJbW25OIrIReiaKyYgQXnczZn9iz2NkjP6nK74xO5dsfNP7YP3vlBW7Jwtg13MkcZ+/Jx8sA2zrO13saxg+uig76zBfKR1wlmjZECU7k8p8uHbACAuTcszX73bKWtyCQvgxD1eFrQp4T4WBRjvo5MlmHAz1qA4N1V5HhBKARH+VoH7EEYy1MuNjxePmR6QCbtO3Ka/K1AS8+kA3sCqyBIUQVaR4TFMNZQGAQDplELas0Ac7Q9+1DwzpmGXWWUrfz7FVb5G5RkkHPag0SQtvFMZXUWDnipwPsRlAOBKFLq61qYjxA6yM1k63O0GGVCth9CiCFsNbHmbOinOxo1B8stTnqWk4AVDx5exc3ssSEx5LU12xi2UN4oTpRd5G9YeI702tycSIB1uvHZ41tQ/0ZClKemQnTWlKEQmnCWN/Q5WAxjdRRArhX/q/zSGnujZNhiceIR4N3ZM2593NOYcC/LInRb92gYZcwA90+ZNVGQKrup9+JYrmdzm+JJWm/pC7b8Iy22bOV0skFC7dkn8w2eBhuoKAvLnGFfenoXWUxmL96cxX3wtfzxcPvNQeqahAz7zfYjbv1S6T8rkdqYTBtZAlKOGHyxXX3ZKnt9yy6bi3VUBt35B/YdJbdmNuA3eXLc69a2DrrrsQyCtIsiy6mPceyBdVM4zSDl5SXMW4B/1pb5NA9JaVaPGlLf78faa9jQnGX9HYUcu/2xW+2pDz9MQ06qzblnve363LNujemB0NLBY5y54UPtOM6+oDw5Z32oecP/j1KHjKPMCILwDmFt8/dAtQmw+ctHWrCiRVHIPQkKDmVNanaKsRFqmhjyG9SQM8prnEB1ngyQ+9DzqKxQyUzPusiGIlPsth/9wArO1tils5ZYP7aqy7E2O1t7xppQex9EBXTvJYtpqlliLxMwfQbruXqI9iDGfwWWPrWQMQxYCEuaTkY8yPdJMQ/2ngFyOoaRO122MsWi/SDyxgZtCTXEQ7/JtxJ+pJL5oS9hxcHB7MWQifMXzEEhXIPKinHT3UAWSBzk32nsowyFXYLd8cSddvTLW43YEwvxHiUnhqYEJEMlZc1cAllO1AZdw56sB4xb1s31l6yyoygMolFUREHIVZYVWB7nlhzyShqYM8889Tv77g++bR7TIOdeqHG1QwuE6hs7d9stt93GaypLqtKR90+iKnC5H0yUi1csQikL8QSxkIQSu6q6CUIlliYkH+rwAoiDyWa4BAjo2PgYa2W/icNualiNUKwVIah4RI63QvDPJmNw69ZthINf5caNyH01gLyxezeEMuNH+XMQeInc1yKab1LScyEB2buKSqipd0MuLLZHHuNZYet21ZUbedbku6EeO4WSQk1uiRDnp0+WQCSU2CxyQkqwf0rChsqXZyb7X1n+KrvqKPbAq9audvdq2/btZJKQa8PZMzsr25EF2gPrUL0pb/I0WY4337zZNV8E89x0RvjhAz+koSPDNfAoL2MGllo3b77RPn7XHeRfBdqc3BQL9CLHjtymiOAklEJN9saefCwByfdCtfPqGzSuRcZYGoqaMWrgqTCbZWVSiBymKSTebtn8PlwG+nAsaOO87EXzVJF7VlJmPvHkk/yeZldfd52zrPTg/j8MwS/FuhS/qvE/c8+99o1vfsPl002bjorkhRedCv/OO+9E5VfN/EYp65qWWvh5L1cTSPEh217VhOpa80HhpnN1Mc9JLgXKvVI2l5rgQiBHlc/2VsOPa7DiPML8PQe3qp514IPy+84VtoyJSUx2wkp+NtkoOf2Ove53B/W+VQDLBHLyb5VlqHw9RR3KZtblFlJXUqSxTkCMTATZpz/5eWr0QfKYsGlm3R5AneaDVZvOgR6Bot/P4+tt4PM7AVR/GGASgKvPO/n+7wxw/fu1vdu/v9OneG8BKjkKnMe9+zP86Hv7+f8MH+Bd3+I80D/32n/8Azx3L99pTL/rZb4n33CBAHlPbusf/aIXCJD/KUD+R9/aP+ob2b908PkfzOE/6mXf9k3n+/neff3VGJp8w3dbX/67f//jV7D/+unVaPW//nJv/B9/3iPnrksnehRyDRinznqBLQMURbkEHO+nk1Pa8EwKNR9ZVXHAPXb/DFv0rQaKG06eMk4FQPKTLATARLkc8nyXckFgbQxFqIA6hbgJwFO4WnJqnAsYjAQo7cCiIjczi45KwG2K9TI6zxoBJwMA/cZ5nUEVW1zP/m8stEu+X0uRiuqi5SRgt7+T4kpdMg6o0cKhSRJsWW4kpqfZWYAZeXirsJw1cxa5EzXuMHXowBFuAKAxnVXXXrMe/LobxUossvxqKwagunjNJXSdkPXx8huAWEjDOWB/4JbNdu2aPvv+481013QhpR62YGTFAmtaASAi+KweHAxk+TODzh/Jlw/mH3QHt1jsdQrIqFiycDFd53Ql45U7weEjUh23spoBhBPouuc7q+y2nza40EABqXpICqGWb7yyN2IAU9Tp3ySwgIOkwDF1B6m71kOALaBWB6SIykwpaAROqvM8/xuzbM5nDrvcBnmnBvEs5M08AniigF11bnkJEIagCOF9BeDpfXTteo4ip+T3KkKkGcWOAq1B+Tko4B2PuiMUyXQwwNIEXblpCVgGAGaqk1IdliIh9Jwkr5atlDyU1X18pPA0zwdLBmxBfJBVjyPDHqJQr6D7fT75LkWEC85EqSNFzyyK/WyIkoP7DpmfT6C1ceKfoHPu4U/PfGsOfPwnJU4BFM7ri+AZBwwt5T4uX7LEWaTJjiGc8SUCro0w2ozsZFd4K4ND9h06HDgSSVkYCgrm4KDff/D9+23x/Hl24/WbnOJCHvvq6ooHTPMFBNah3pd714sNjz/324W4AqSKFBFQKsJA803EVLojs5qcDZC6VEMAQUXK6PmLxJHCZpQDiHyDJ7M7ID8ciA6owN+JUNEhbpz55yXwWSNEVi58T2d7J/8GKcKhsIPxKfl9CyoBBRuKKJMKRWSJyDIdOgRwttHtrWtTiKXGjVQG9ahr0iGQKuhmUzaBLAzkRaxuZl2TyyZhDA1xDequjgOc5vznwoc7sM0QuCL7GxE+118V+mchPt5pIRQZsjdfdkydqLzofKNzOyuDbljGTiiKJR6ZUylI4aT73E9nnA/P2w8FTT9gueaXnr/umQIbdaOk3lLuxwDZEx7kIAkoVzC2wsxFmMjKSPPnXE6Hu9cKq3dEFoSYlDyyEOTw5QO4N8ScUKaJL6/jxhJraAI+++e+eirI+uAelxNuOpM5EJ4jUsVs/0tVjP8gyyPP5uBB7PKUQUT338qVq9y/l3O416FXdj7D/GceXaCHWH8KsWXoZ72IoGtPmTuMIpRx6witP8s6ht0SliPB2Nb94j7QNL7+zxM9hKEm2xG83wuxlIqMxE6hcwiSHGsCumuHNQ4Z8+rylpWhPp/G/KnvzrP5nytmruMdzWeTY5IfN7wW4mHWrBnsD52E4Mbakfz9eImnWBbASkvNWVuzZJ6lxIZZagzr/mAngGintcseCiA3JCDcjh4qJGuHYHMIrED8kHwgXZVVIAsMFih+hu5r7UWA7iN4n3cDiA9jj1NR12wv7thlU5LTbPqChQDk5MaQU5DI+wq4EwnVAcATDwgusmNEAC7kdCfXGQAQI1vA1Rshosomx78Irz4IgFaADBGnIiUyIEZlbyh7rgZshARMSGmkexPPGi7lhbOygiTTmitrR5EpIidFIImIUyenwAYBlvLWFqEUQIeu1n/ZZYkUFXkR6AJFUcAxBhNQfnTSOd8LQb0P0uui1WucfaIyfRT2rWuRAlAkTwX7r8g2ESHl7LEaN8G8fi2KSq0pkaimEgG7YiBDlI0k4kOZRlqvlBESlgqI2UqHPWuUQrcZ6IQDsxazLtWy14qoLoQUSiabpIv1oJ7A1IyMHCw6TjslZUoq6x9gyxD3JAmQrJmGihi+t4N9wjeMwG2sbeah1OyC+PYDtB4e6qU+8LdMuqajAM1GGCOedCNDjdk4QBZNydaM4qynlTwxQP9ArHv8g8hQASAplN0may6TljU4FIA4Htu7Wgca506fZc/SIe3FOA5nf5pH120z6qRw9uPTdCkXQ8xlcX3zWfd7GAOR/Ly6q3PnzrUh1v8xkVU0C0SGR9mDP38UMphOd9SMytth1rH3anuUcquVUORs66dDuqq63vohXSrJk7hy7Wo6XWEFIMlOVrXaNsiE5hF/G/YNtelzF/J9A5C16eRT5Npvfv0z+9in5ttTj5cD8B23tRs2WA7rWLQv3uwQibIG82A/8wF0naCjvwPLq46WbuyNhrGpSbaxrmb2Q1R/Ze1Wwu0YTsqyp54rs1suzrAwANjTdMHPn05mDeM9ik7g0vJa7K0CLZ/7ebhyDEDfOcxZrELB0wChvfud6rUFhVUYzywmbgJVJp26gNijfL5RgD0pGuOTIOB4PtC7WK5U2OGjpbbhihWWnhNui26Zb2ceYS+HLFB3ewi5M1VYyUiNMc79DmGt7IFcCgN4HwMMq4d0JRLBKmhKqetiLIroSPai8z7IAiAI/OlWL6svIcOI3Ig0GnWwjCpogpwf8bGeNkhYOrd7giestgMFAo3DflzXJctjbYrXgCWiXAzmQoNlszY2YC2QMLhyScyMShC1hS/ZFJ7h1jLoY8dr2+xgPbUbtU00GSSqgytRzchZcSaA9jQEC14T7LdSt7JHJqfFWwnkdRq8XS7lXAzjqHkgFouhWmoQ3jueTnvW/EwaQOTBX0JTza+O95h0fY9tIheEGqwQ8O+JwyUWnj7bdh8psjNV5N7x79P4WQ/mgpY+5djMyInAbpbcGTLriGFxOVjjEGxJrGnKC1OW1BnUY1XY7sTDuHgy9kNR3zVS88ZgTdrT08q64mXTAfhHuEnKXZHNYnRMAjathJczEDpQVLHw280/f589eutPXZaewO4pH5hqO+55mrVMytTJjC+F1o+xXoncmlB9KhBVFp7KjeJz+VIfSbXizd6rPIHD+7rJCwzjs7AfM5YCWPOluA2i4SWS+r6OdbYaMmzadHJ4eJ3t+8uwsYUIyFhqlVg3bf7Rzy2KeVF/otrWoRz70PuvtmdfetJ8EoOpS4dtbfoCiJMc+xR2Q2fVqMRYYdpaBKpqZe+coNGJktGiAyPNg305HAastQM7TLifcW740mmelof32IbZM+zZ59+wJvajA2do6GE8RSdA2LGPd5IHkjuVTLqUGJQCqJV5DisXzaYW7bP9e8vtmye+aE/d/iA5EhdZ+bHXnapEY6cVtVZRMepVMl7C4zLsONdS0TRqKzcstzL2zNd21NpHP7oEosQTtU+YI8x7h8btwKGjzg7s0ks3YC01zSJW+lpPPucDqcG4nhC+TwpEESDzUVTrXHWWP/tACm2+ZgPkYR37xjBEe6hrRoqKTiT/qdyqIFH7uAe91KUJKDynoIwf46wWx/xUvaP6LxXlvBTZc/LyXAbEJCAMcQhYL4KqCOVTP8xnOESgMqe2Q87P5HtlpzR3wXIUaahJWacvXtFlj/62nv2o0D7x0Q/RgFTDuhrs1txd2FitWLaSMeRh+/YcopknmbNkoh1GOeXB3BfJUIj6v4vatJ39dj65Y8vJ+2tDxfD4E7+Fm+/j3EcuI1kh12IX5Uc9K7L/5794BOWbv112xZVkw6W5az5G81Ur57xK1mkvzkfv/8BNbG+D9ul/vMu+/uV7bGpypMVHMOeGUcapKaYXZX0UtVFBkfmFTrHfPr/FqlkzA1DtnSgtJxNqKZ89ijpRhqejNMNtQyF4Efk7CdaIquPiVevte9+5HwXkPJvB2fST//hPOAiE2iWXbnSK3RbIymSaXx586GH2927u5aBtvvkWl8v0wosvOfvfOdg/y0LzOE0HanrQ+VB5klGQGrJfVq2n35Wp6Udjj9blXt0rBZhT90xQy8jiWIp1nffUcCUFqs4iqn3dPOaXrKzOgRhvASs697uTJl9a6Pk6/dAKy/3Q7knSQ7/OEQT6x7f/WT8ihbsaKPhGNXaJuBMBonPs+Jg3uXHeduvmj9BYEWcxEcxrMppSE2kKrMOWGeVQv9NtncfXBQLkPG7ee/+j7w7AvffX8LfyDu8GUP75P+cFAuTPf8/f/o4XCJDzJQjO9/lN4vfnQwH84Ss438/3ruvvWyq0P0yAvP11/sNrng+BwUc/LwLkHdR3Hll/d/HEENW4AkMlWxbIk4+X96ZrrrXnn/296+7MoZPGly7aMQ5cHlg4Hf9qls35ylnUAX2A3HQRAqCMUjS3AvL4U2yFA1SpuFH3uMDAdoo6AYoehBSm0b3XTvEeirpggoJyKuBwBMVYM3LgQoBydcn6AWYfo2t4ggLaC0A6lTDl5z4Wb/fugVBpP4VfaBt+yLGTfqSADCJsBBA30VUzDurWQnHYScGdQwiuwEspGaLp+iwvq7RDgGntHITu/97X7HTxIaBA8jrorPrR979vyxYt52BG1xIH7+ERT6TbZy2JQ38mMutbNozZr3Z4Y9lRCNgSZu0AqsdOFHKoTDJfAD+paKbRkSsCoxrCpRHCIJ0DbhOHuWQACQHrLYAoDbx3Ij8jRYbuiebCK1/Ms+u/e9aBZOrQkLWV1DCaJoMUqPJb1cDWrwpsS1LoqFJnkwiQNu7tFA658scVmC8AWjWeQOzD355js+8+6ADbKXT5yo6mj+9XOLSC0wVcSnUhsiQFcklFsOyagmTnw2CRqmJY/s4UyF0QNSrGO/keBR2CBZCfQXZGYgzhsI02ja7AEWxppgI6iwwb4P6LIOvk56roUpqD528cdgqn8L8uOAkwhnWFN+CRLwfyaLoND9ERN23WNACpJop2H3eImY5fcQ8S7tOEbD+GRdi5rzt/UOTk1ircdbiZArAYwmfTGGzicDcLRUcNQH6ogtv5IRExk2AiFkd0gXowiUUgBTAu5KsvuygV/36MFR3eZa22/bUt9qtf/JwAwr22BGLm2JEjKFO6ATxT+R7sQiCzZK0kEDA9LcWFMAZzDcOAWPLij0EhJdsbBaQuWrzEHUCl/OBU7IJCdRDQmPUBSB6BSVCuh2y8XLD8m4cLLRwCaXUYUVe3uq9GAOFGOLGH0i2pn5dNSABjS2pUbOYAACAASURBVGNpeFhEDeHuAB/q/GpDqaTDUllpmbNgkkJFwK7yLATGVlRh+4TlQA/PKgblh+x3ZOsUpowMgD/lUKg7Xa8ncD8S0LAF0k8hiw2E0XtgMyACq3+Q0zyda7X12GYB4F5/VdhfjADRrRMJ8tyLLRYbDYg1gYc9xJwszoIAr3xRAY3QHa57pmfeDTGpey8CREqLQTpPdbDTve3h36RMU3C1SJJe5rgXBKbmi0BrERzBWNbVQ74qu0GHSR2q3enuTQXIWxsSAAInT8YexIE89EVkAWSLx5oAFNK+oF/KLcpaTE7H276ObWtwAe0BdCiOcZ0FjE+RUrouvafWCinCnCUFpOV+CNgTqD/++e7POEs9qepqAOSUtVMP8ZpKF2UmXce/f/41SK/p2KsE2TPPPUuXdqYT8jz3tUm13+0P1tjRY0UQhPHcIwK/AUqVEaFcF312HYW1Jmi90Zolm7CyBxbZiq+VAQbT9c/eMMg8HoI4SmMdFaicm51pJ44dsXDmShaAnKyBLr1oqWXER1g2ANI4ShARqgKbx7BQCgVw2v3GfoJXp7nsFg86Mf1A0Py0AMkbAzB4QqG7CrVn/Ht7+ROs3AhZDKhR32JPvXjEMmcl2MKVqy2CORlKp3EDFluy7fGle1RWFjEAPfpdAJPmhnKPlIshO55l62IJFwYY470FJtZiHyWLQNlNSaEjZZgITlldKRNEFoRS78iCSqH1k9ktELPK+OEeBbAmyZJKr6c1SQSIiH01CGi+yoZN3aGBLnvGw1kLaQ7qOYu0UPeu9q/ZrKcVrC0iQY4AhGzYeJnzCK/k70SWyDc8k+uSCnIPHbkRkJ1Tlf8Dia51QPZXY6xf0QT9xkIAgAO7OSKFjvKcPASAoAQRsCkSxDf+j+u8LH5wF8+5n3uQjT1HMYAvKh2IKVoZnF2ep/bzzGzsViZsJ5aQ8XTfJ0C2XY3y4rlnnmKdEuk7jKK0DfL5OlSEEA7aq9hbJgCevRljLDg2QPNES00D44XGC1Ro3ag/BgDW+hkSRQC+waxvSVjaTMEupgniuqO5HlUT4cJ0kx4tOo0yKs+RIBM0bwRRr7RACjeipAjG4u/ii9fb1tdeoTM+w/LwV+fh2AD7tYDbHu59L+q37zzwiC1ducLmLV7h5uOKVXTAokzq6mrkswMYAjb6QnQ3uNB5f/Zl9li6mg3VgWw/lfPxmW9934aDYywT8iOKGqGo9LRtvHwtoGYmtkpn7B467LMgUup5ZvMA+S6HtBzuOmu+zKlRxgQMv3m31+Hz1Gz92BR1ULecrW5nH4a0iMHKhlqoobnXWgCWCntDrLC4w/7h2oVk66A6PdWABZvZrdfNRjnSwTqHOhIbrFbWxJ1H66mfWJcAiJU7MSUWcmGC/A1UQ2EQuJ4gw+PWitqQQGr2QqnnhlG7aO0PweJOQNsYeTz1Te1YhNbb/CV5FpscaMvuWGwlD+dbKA0bDRAgvlxfD59hGqBqH/d+FDK+qaIeoJwcEuxI6yEU6ggHP3IG1JqtU4TMjFSUrSyxSWFJdK5H2f5TBWTamC2fqeyqQSuux5YQWUgwbEYX46VMWSIA3NjxO8u0xXm+Nied3Bv2riD2en/ebIwg5AkUEcMAnywngPSQJWMounwiyEbATqlzwCqxgamGYApm7/aAhG5gfgwPdlsOKoAkxREMeZEtxx5DM3N6Rpw1djZaZgJrXBBd43T613aH2Unsb2qbaUDhemZloUyC3GwleHxfSZPtJjB9cbbZfXOyzJs14Qzj4ncF5TYamWGljV22//hZ1l6zqQStjzDIFf2DY52zKoqbEgK4WgH5MmqNdWN0z1ObhZANk44iCaJRNphHjhRSZ1GTsFinMq778aLyY42mg4h5PoI9LBaz1ANar0SiB1CXDUDyeODrNcK8GkN2+4F/e59t/8xz1F6ebm6lfmSubb37t478Vt2kekx1o5QgE6or1SEhEJX9TvWOJ3+vLAQp9pQVIDudEfJYZqLy7oX87cd+S0oxZcHVQqIiWKT+9kPBOER480xXp02w/kdybzJiptuhikas1d4w2hlscRo1H3veDVdtsNqWKktfOgNyJd/WpObZHkLBT2HJOsa6F0SzyDh7cz1nj3rWEbLPnQJEpFcgZxx9tuEhSHhuNhwsz8Ls7lvzLJj7Ncx+5B2TbruOnrQTkCBwuy73heE8SaIwV3J49ugQWStGmMPRtumhW23vZ1+ipsJ2lgVkqO4MdnrNrP9RWCC1UO8OQi76Yts21Z7fdtJ8wniw1BAnSrps7sJo6jPWMSah1GWyJTqLYqOyhswi7u+MmVgsQnJmkXeXsoEw6gLqdCaJcv6US+Uae6gPRdD/63e+Y1E0v3z8rtttiP0PGZ97pu3YMY3RfV8pApV1O4BaQpZOWhO9qcODaeyJioliP1L+2CjNMvFcR7+rv+M4lxxAtT57Vp7LqFiydp0d3Z/vsgEjaH7zpX4sY08M40xZigtAQyu2Zpmz7ap1Y/bjX6IER/mxknD3vJnZTnmlTLdOCOkWmoXiabAZQXV0orCEz0AT0DhWmVNz7SwWb2XscVJzFOMg4AMJug5yeCHEw4svv8KeSE4La6waxzZuvNTtmSI/TnJWS2M+7NH1ce1ScJ+lMWCgnwwX1uMm9l7tpbd/6EPUND32ra9/ydZftNgWzCJvJTsBUssfwRt5iT6RVnzslDXTZJE5Y47tPFhgpTWNdqS4FGI9mDHBGZcaxxcif+7c2dh5PQ6BhaUYuS066y7KW2T3fuY+CL3pth5rsy9/5SuOcMzDRlfqjjDOv1XUGNWQJbIzLUDtqJrh9g/eTj1STz1W4GqLRSjmDxw85PL7MqfmOPtgX+pyNUC1UgfKEm2UsS5yRQSIyxxjL02hXlGjoJroVP/qrCFLTzVuqEHiLcKDNfA/A6iTvZMiPyaVH/p3R358eLc7x/4XAuTfm0XfqmZd/uGbzVRq7FKNo2YQ/sv+TiMh631m6gz7wA0fYm+g/rAQiPwprK38mey6CX82pvP5ukCAnM/de89/9l0BuPf8Cv523uACAfK38yz/NJ/kAgFyvgTB+T6H/z8QIP8t+aGb99dGgKTfQQYIQFAEXSsqEAW0bN+21dbQ1Xj00GGs1vEQBRwdAST0AbRqGSS/46HVNvMLp8CfsNegozWIgncIYFxSeHWNBPD/k15grlSatGVyHegTlpmVjPdtEZ29gVgXBOAVD5DLawcC/PYDZAl09afgK6K47aK7tYaiLRtAW0X08x+NtR/u86BwbnFdhLLA6ufgJM9jFbUqilu5hlY6garpgp1KQLqKsgV02xDDZseOFloZnY5tFNmXbbyIrq0kOuXCbfuWlxyQ7kGRHUb4ZSCgmwC0vfsPUvxHAy5dYjcs67Bv/EaRif528PBxd7/qObR7cNigt80FxaekpwGMqvsXT2EKUgEDo3RUpXAAUX+3OsV7OYgpGFDgl+5PJN2zv/1kim38WpE7rKgrXQCYuvPlLawunn7ug3zeZTt25lQRHtkpVkeHr0A3/R4NsKKfDQQQraNruY/vP/PTVZb78b0uiHCMtkZ53odDXHhyGBU50A/ArSwIgdpT+CxxyMelclBgnS+/pHDQL5EYer4qeKU0UOeVCJl4cj6o8S0F3/4oZPGheOnWYS8gm4NswhLb+HwRFOMCAYtOFGGzQuclKpzIiGg6yCps38GjgJExAOqAynyOaCyZSrArmp43Dbn8SdQ0M1xocPFJgomDw+2Xd0+3v3+gkiJf7it0SnPfdAATGSCSRs9vggO2QnqlBNE1D8jajeK/mkBSAYHNHPyGQIe8ARFVdCs3Q4cLPQt1S0rGL8KkiUPWhnVrbSEWZ3vIElFmxAwyaPxBHZRl4AtoJrAgj5BJH0BsESMx3EdZXMlGRoDAJHCJlQ8HskQ9f4DEKL5HmRTq4FZHpA4NOgyoI1weuiIM3bx5M0hwkvh4sxvrTbm5Oir7AXtldaNxIWJikqige5oDkLItNG6qQQ/0/zPIg1AHoBZ+1+UOYKUgdNmv6WAkJVIQxIxk8yJsPCBhJL2X3ZWuTbkiui4XeMmYPHay0GVNdHQCUnO3FHxezeE5k8NpKwqUze+L+4uSHw64FwHyCoc8wFQBGgpBll90KOCucmlk1ScFiOwFBGbL7k0ESChjQEHnWodGAWFEhsguSPdJZIMObIOMb9lgKV9A81xjWqSRSEF16us1td4Nq1tQCjYd8BibsiDQXBjFLmZShj4Ziq4wYf3ZkSGSTPAlGyV19U0BRJDSQOSmbLraecZePGvZZSi35WxFlZvrkVyD1HtNgMKzIbzkF/273z1rmzZtsuuvv9697xnW03LmvQ/jsgLgOFyWNYCUhrVAE53023e+Tja6SG6sUWgljmKt+cVdae56Vt93gtcAmOLeCCkXAOI2Mqn0FA7C2qf8KI3jih8tsSVfwYcdpZOUBbKIUyhyJOS6soISZI0HoNsN+hrO38cTZjorO8WCPIdtHoG8QQBcYXQkyyZoDEDWgy7QYkCQIL9Qdy+j6YT1wybLH3BGwsNxrkWZAoOoCkbxvQ6AwfH3DqSzthSgpM72HDlDEHAy/vKZdtk1V2Nf2IQtz14IwDDXPSulky/PZojnqjmqOTKkTCPmVx82h/WEXl9xfQ4++NhcsWbIukpEh9Q5AhCUszOp0sDfnnEj9YX+X6Cj1JSap9pT9dXF8xvlPvWxX2VD6ut7lSGTC1GveSgCPImfVXi3CDZZYelL91WfXaqaED0jxqGCzL1FAvsofJU8CciYJctWQIJ1OvvEHVgvzgVUkaXd4cOHnSJzJtYcUSh9EuJQQ6IgkoozgL0/DNBfKrZgnkcogBG9mJM2WLKxYWxqbdWaJvUZE8B6uc4ggLcy1Eciyf0Z8wJR/EECo66eZlW/Pu6sr0bomJiAIC2E8E5gDaxk3CkkdjEB3/GQPtEQ0tkzcu1XTzxm85cuJhS3BQAPux4IS94cq7NxW4M/ehf77AAEVZyQXfI8FIjuwXWM8bxDQiOtg+e8D7BzAALMj3kyxJ7pzzjX+qiAVuWSnQIA8xW4yngPwLZJdikVdFnffPttKNq68G5/1O2FuXSar1yzyh7/9S+xBgkg5PxaG6JeEH+ptX6U75V1yE8e+rUtXL6GmiicTulE3nuQrJYcCO/TkM7TUOahCkNd0YIt4ZTIaMBhX8AcBQjQwYpiomfcxx5/eZsdRw3ZS0ezD89g8+0327o1IKl8fembW2zhonmQNnmAkzXsjWft0tUrDT0fGQWornj+Xtj8eQC0i8mYIAC5q63fqgi+HqW7u7Gk1/KmyVrE04pJAx+On2U7952wSxckMsYi7MmtJ2kUIdttOrktUVhKEYrrB2Bai9XYvoIalDyAuywP0SgY/ABOO1kX4iEFM9hbBruwThlotQRspwIDfdz4GYUg8AWM9GCt6eG5BNLBLw2RMo/isbabAElW6Piaf9xg1T/LdyRbJ2RSHPPQg2c0xjrbCvDX1dhnDVhBpWVSB4bFAv532htH2i0oVl7x45bF0JibTmi5R4SzGDtQ3Wbkodvi6alkz5F/AukipWMG1n6l3Pvd9WSlMI1G+6gAVQfFe9jKubkWxVAOYU74Q3qMIwsICCIvobsdWynIE24b+c/UCdRTZIA08rwGUckVlNPoQVNGM4RbEXVWLxZmsZQcESzbLAOoMXKtp4X5T85EM0RYOkxNuj/WoqxJJ6vHraCMPRogtYeggdQob9ZFiDGUauUAw/vgxa5cFmw3QlIEsc4UE3y+q6bTCjs8rKCyxao7sQFlXGQn0zwhYhhCSHaAkdhrjQ73QqbEUE97W0VZvSNYEIBwHQnOzlYAuMiDAmzzAlmHNfbjWIe1HveSc6B1WuuAyCx1iteishphD1PmVChAvZop+lnnb/rJ+63kB4etEStSEcZX/PA22/fFF11QutY+zRE1+rjOcSk+HBEC2a+aRmcACFYv7NtkJSfueoz5Gsv6GIflVRuq1T4Ul+oGD4K0P3CohhBxFDurA7ieAVQEac7WKASbpEN7DkNiodJinf/HX26xuOxAiybcPYYaZlo2pE8OAenP/sqGIDuvx/5q/958CtVYGqlyLIMg+q2oAguoxVvZz85CjKk2j8HCaJD1Qur0dtb9KHoQQiA2RLbNSYmwWOq2TGpoyYQaO7qtnDqriOfZBUEClwYBy/fNpsYjrD2bJq8e5v8nX/i0fXPVl+2G669w+2Pp8aO2gOtoInvGC9Kji887wBrZSTMQvlx2tKTeztRjrcWz82QPzMxO4/P62LLFcyC2yl1d1iMyj+ch69xoiImqmkpbTK5LNwzfDfdd6taOhr3YF1PXHif7S0S5agjlSPR2NNut11xqXqxrbdQOsilsYL6UE/4eg92U6oBpqDWO8L3+7AM4F/L3sVih0RzE3tCLQi8pKcHVkPqSul+qHNVGUhunZ2Q5UD5cVsC8bz3vO8gYUGNaGurierLEli8Yso9/YZddffmlnBk7LW86lm+B3mTDkMvkVKPMc9a27dt3oeCHGMHisKwcmyeUndGQeWPUb7U8O2VTqO45idXcBzbfQvNNA2rVk5aA3WQJ9plSGVx+5eWu0eTo0SM0BJywddT0gxDoarSTon0qdrHBNBLNhMA5cuyEy1dTE1syDWqHyKYa6u+wy9YTMB4ZYLHhNLxIResThuh0BPXKM6xP0XbxlZvsiedeNoYazXfsxVj3+ilrinv3/puuZ5/dZ0Unj9vCBXPtapQnu7bt5DxS4zL3lpM1+OBD/8Z+32aXksuRxzn1GM0MUmiosUS5mIVYv6kpqpU96OOf+KS99PIWyIwu13ghG7B2GswUir6Pphc1X6SQlyUCUTWGrFZVa0otrtpUBFo4TRLNOudR0zr1OfWMzh5qwNAZSN+nL3Vavh0scqAG+6pr1HlTAVL8b8tt2of3OCLkHPlxjgjRa7hQdPdq577e/D/1Akkz6QgQ9lVJJ1V10HTo4xmMg4CRBfIpdssQMuAS2TdUe0BAcT7vGydX6Hy+LhAg53P33vOfvUCA/Olu8QUC5E93L/82XukCAXKBAPnDI/ld1993UYC8/dXfkQh5jwmQP/x8VXj8p4ok+dZVEwo2VhfsHADfouIiwNMqB8IKxFamh7I8FMY9QXE6BADmR3fqmW/Ns4VfL3Fd9joAySpJXUEKRpvsXAVspytcdRM9Hw4EGuHAFRsLucAJV+B4FL+CAXoGKb6SCD7UvVUXrjqW2+gi9FKnOWBQKAfzFLzQf/+xGLt/lw5TgJR0Z8uDx5sP1EPxLQBqCoB4NZ34srUIAJAUABLM9flxKF+6cAnXOQYYU2qvI7Fegkcy+IRtuHgFnvtVTkHQSAd7cgJBulX1FJY6MGIdQxF5x50fsg8sbbcPf6MQYugSe+75l1zoQyOdl7oXwxzsPPkcCr/rppNGh0h5qzqVAZ8hmYOTQtY1IORZq24qgV/yyxVY9fAdYbb+yyedzFwhy3WoYQTACXiWhZGyP3SIDeRnuwCJJHEvw+ojCSVIC51LAh5ElERhuVUHeK/un9IHL7L59xzHRiCSLi/ARsBrESA+3C8BW02ASjUAK8os0WFYh3F593fy/GS1IuJAigpfQEFZFehwO4i0/RgHhWjk7avxb4+A+BgB1JiKKqKjpYGfwe6mUsG8CVZw9BgdtNmTYNy2HS6LYjnB2QkQIVIqvLr1DeTrWE9gn9TM81u2brXtO3wA7/RIZ28Ti1VOOYGzAlaevnehXfnFQ4AX8c7LfZQ2zVjGpCxe5N8vP2wfALpztlQjAPnR/JuCniuwKps5fYYLGhZQ44k0XaoXqRr0JbBaXzow/uaxR8mISbPN77/RgatHDubDp4zY5Zde4mx8RITovhzAwueaK690AIJ+xdFN3k7AehRdx13ca1lCnCM21JUvhYAOoiGA5l4K6+ZeypLrXLi5rLDUISnSRGqECZ6l/v/t5Me5A0UwIJ4UTxobClEWSaT3aneBlIBJzD2RZerI072X1ZfACX2+NoWSMhs1LqXykBJBQOw+7MYElvYBtCroXAdtdfjLJ18hzeoKVVaBLrwO8DoIf/QkDlpNIGhSgihIV0GJUwDtL1/v/xcnQHSvRII8/xpzg/XKC+WZxngsYDuNsQ6A0VwUMTDGYbGb5yqLqxDWLIG4+n89Hx3megnqVZd+EOuD1F2yR+qT8k2KI+Z9FAdKESECz6V6c1Zlen5vdsidI0BkGeXFqVgeyMoV8WSM6AA4LC8T3sgbIlUqHSlHBJRHQPjqYKxnNRVvaVnltfCMlW2QyL1vZo730r2ozsU6PNuDePY63F579Sbbe2Cvff5zn6Wrd6a9/8YbbN2StfbMK0+5a4pinW0izLKurhV7jGWODHnp1a10LqLtYAGOgPzoYh2IhABpaEZNBEn58mdz3RyZ+8njENFhfP7+yX2Ea5XyRH+WmkzjLIQ5VkSeSO6n8iFqsTmis16WbwIlBW5o/vRDGHoJFAM0njsdEMKL8HoeTHZSlEViB6JMEGV7BLDu9LSRd4TtYB0WLhrvM+dMx4qLNRT1ma/uoQgQxucgv8YI465EYZZJWOkAHe11TW22Y+8BsKVoC4mOtZtuu9W2vr6Ve9fi5sNM7k8IHa7io4IJbRdZqaBs0VJDgDwiBkVGr90YZ51NUkr1OeWGCMUiwETlc0jtJRJEIfWaz0IcZS+hOaPgVxEa9QCKGhsiHbuYuwOQ4nOxVWqGSBApnpWV5Ui4ZvYTzV29jq5Bc1x/duo0ABOtRYGAnFJYHi844eab1IhnITsfffy3ljtzNs/Ei2yeeXbk6HGA+DlOfXLk6FF3nXMglXMzk7BmDLe9e3bzHEDtIDpCALui8YiPh+z3kwpNz5a/l/2TrGy0tvoyftWnOcq+PM6Y1Fp79PBBwrGTXU6UVJmJKPmOYbm28Vu32f5vb3UZAtF08oogFSiurKDUzFy7/cMfsQNHD1ppFX7sd3zQfv3bx+mk5nmgxJRN5qEjBx1ZI7J44fw8rhNrP+abgBpDHSQrR5kEtuEJH8pcGqAWUNaWSMEQdT2zroVBkO/avRfSwoew6RnsGUOsb6iHwlHJ0DSgzI9B3U+e//U3vo+9vhDADvIYUHH5ckBT1Cl634vXr3FriDrWe7AHC4ZQrYf0rSPY+6XXdtr0OUssfeo0gEyIQ0Ko6+orUGjiP5+RBMhWDZjG/QGw8gPUHWnuNk+Crdtb++wwAcQjeP0HMz6+8p3v2c4DX3Rz7Kvf3GlLlsxlrkzQ/R3NOpuEMqWFWqPVWcYFDGGxJj8nxpIXoKF3O93c8oDHmqqrHRWhX4wdzT9sodQRvuCqcP02gXLsWCsgI38XMtYOgT3NXj5wygoAmJlqgPoQ9J4o4gD595aewr4JQhEQyo+fVUO6Arg9I32oQeIthTpijMYCH17Y22cCOzmsg+h2l/qrmf0gkAyS0DB+AbS3UqsEEzacmpFMPdVuNWSq3PCtG63qwX3ONrUHJXAidkzNdGwPQ9z1Y0XjO+5N9glqAhodwiCWTje2Qx5AbBJk3tk6YHPBoNfMJl+koc9qWnqtlM/YSCZHAsReAONlnPVRSp0ZqHZLAU2fLWmxJkDjEADRVAi34NAhS4vBAo0xkssaF4LMpbGq1IW+SxDR2sRe6T+psvCA9K3rGrB2QGpP5loJVkwjeNR30PrfyngK9IbQ5ZnhyomC2scSsY0KhsgNxXqrRUqg2CBLJ9zaFxVF/qkusipYJ8kOSU2JtigUJ2oa6gL0G2Dd3VcwaDeuD7bVkHPhrOXHqBcb/CPtNUD25480u8aM+EhPy8R2zAPCRlkJY6gpBN5LGbNgHvajYqxkz1XRCjGPQtBlAI1ZGha20dSGW3e8bjkzpzowW6RqPESIsoFiseib3A+xCqLOVw0g5XEUdU0Ia80oG8cwc+XKb19rR775OurebtafAvvYi1+w/C+9NJkXwDrhLD3ZByc90LgpjgDhlxoB+DsRqB6jkLlqFACU7aX2i6U+9Qfo7aGRSfoRAdIiccsIgYcP40yCuojXCmYMS2nXQGf8GAB0UmCMjaJc/NGOvcYjs/QIT/vAphvJ8+m1Icbll3/6IucLFE6rZtlrL5+wYLJv5lDjWNsYZ500e47abuvpJvMNIWcI5Y72gBnYrZ4oJyNL+wHqmqnp0RZEzo0H3f4ZQR42G6VaOhOmhhDxGsZ6VRM5YtQTja2IsOiNWr5cTNuApafE2cee+oj98qYfUSOHOLso7ZkVgPAJjPsI1vMO1tFuZdDx2twRq2jhHvP4+hm7R4sgfq5IZX6hKKE5IIyxFax/Y91t7h6GSEDlxfNobmkie4TPpJweiNvDRw9bLs1iyzZPd2tJ4Uu1WCcl2UEa2bKoxUdkC0oDgS91ey0quB5Uc93smSJBYsiGaaDekDrvONcpG6cQ7KiS0pKZBxDZzK1uBpqyo5QHKKtFNWqsXHkRhEMpe16Ys11KSScsm/pF63AD61Yge2E5DUjpAPZnUG5csyHYHt0CcU0DQxBraTMEzlUbL3b7uGrSdsajlA6HjhawvyW5M4IHqrMJCOSz7LGhMeGuySuCtaqWdTgKEiQKN4BuGCiNGzXp6FwVTv00jT2kpr7WZWkpKHwJRJEPNWwcJO7O13c4dZSsaQdROkVFJ1ggdW0fdZ9svsbGhsghPGYfeN+VNGJQW7MGZrNWR/gE0ZBxyg7STLf7wFH7+N332V7UVYdPnLbFq1ZDorTY1jd2uEDx2z94C3VWte3YvgXy5SJbSuPQK8+/AtGGnSg19jzG469+/WuX37HxsivIbUO1RAC61OJ+auKiHlV7zN69+2iGiXZ2ZlJTnjlT5lSkWRA427Zvsw/f+RHInyKXHakMEDU+iZJQc4xT6KrBxjUx6Dw+mSep5gyRHTpza97r79S4qHP6OftdjSERIf8hQ0Azhdcofmi5TYf8cF/ngiXeRng4FvgxigAAIABJREFUmOEdCBB9HmEgTtkOIa2zkq5LRL14tfFhL/AA7nXaLHv/ptsh7Xg2YQnOXlBWl+Y/SdD8r78uECD/61v35/jBdwXg/hwX8TfyHhcIkL+RB/kn+xgXCJALBMgfHkzvuv7+kQTIX8oC639MgKTcsmoiGJsIAUHzFs6nkOTwUVZK99AxgOwkQOzJQ0cl3SZSQ3gAlAsdVpF0+l8W202P9rsMDoE5ClNTMSTLK386lT3obJQMVwD9ZN4CHZoU8hPYDrgEA/4uDpAoGEAjmRDybjqpBfoo1HVENjT6HrpDEgD60zj8/OR9E/alFzoB8rH4kXUNHVShFJLKQejgVwQdnH3qagO4UQeogGF1+jQBEEp+PGvmXIrxRmywDgFQNdnVV11qC+bPsJOFAusznQVJUCAgBoCNbH1Ockho4EB4xdVX273X+9n/fRZbL7oCa5Cgn8JfVh3VmXTvjlHRtQDEL8CmQh2PKrZFAOlgqDwNSYtP0xmUjsJGhxUdFOshOZQhMG3adPvJZj+7+GunHdAlayuBniKCBGorwFry5DSA+To826fgkyvf9hK8hiWZHoIEUpC1Oi+nAPKdofup8PtLLO/ThwEjAXQB9DpReqjQDBYQqc4+/l5WO/IMlhrgnOWJjw46XL8sUoJABHr5TOrw9ebQoADiAR2WGsjC4HC+ft0aMjpyufcC/kPosC0gdDDdAWap2CNseeVVN0YURKgAQuUrXLRiJV2wE3QcRlnxmbO2Y9d+86HDqw6QMRilSkgU4GJVmcVyyOxHKaND9xOf5oDH191P4ncPqBig/BhA1mDGlw7x/XwOER3u+gCmg2C1vHgesqmqJRRzKVkg6uLXPRSQJ+BGxb6s3qQCkbJBYLaIlF/8/GHb/rvX7FfP/JyDazAkXYgDBTsBcb2Y+F08jxAICNnILODwMgKQ3sPPyeonGWsAqUKUf6D3mQw+nwyl34ulnLq91I0m9YmyH+S/q+vQl1MK8PuklZVAVI4ssqDR72/+0vd5ULx7o3w697Pq2pIVkr7nnEpIJIoCfOXlLWBVnW/q9pJqZzL4W3olDtwcsjSm9H5ST4l8k2phUIHSXEc4lg1ddHm6TBGejx/z3oPPRc8WvtGdjDm6WQk8Vle1rDKU43LD1VP+KsiPc0u8SJDfv6bubfIYIHhTUC35YHcSIFDwTcBH+SuyaRPpIRWIsmoE4DhbPQXP82dZEKlTTkB3LwCLLMPcQss984MwUf6HiM9JlQ2de8xFF4rNfZctiMiBMZ691CXqiJVNlggPKUlkO6YTobcUIoxhEZkijjmxYmsgxVMAtmvZ7oArVZgO/3MI1y49WwVx8RpzJRXLCvz8F2Gzxu/rsFWQBcTOHdvpcMywD33wViwGAR0e/aW7LuV4dAMqdOLrPgfrnXpIgq2AxwuXLSdroJDXi7cCSPBIiMpTAMwZ2dOxxugDmI+21z6f6m7tonuLJnsA31SAKEtIn1GqMoWIl3xnnmV+Yi9AMJ3xKKKUqzHM51SIdyhjU1aJUomN8f1hAPoj2B3Nn5FufuME2OO3PSs7FT92lHIA2j2AoiGhUVZx8ozrMvUlyDWE/SoSIiaQezbBej/MvR/RM6Ezuqa0EkUhWRMJqWROmG15fTcgF0HZ3Nd4KeewQtJYFqAgGwoRU1WsE0kA+QL+ZIs3wHPpYV0RCa3fRQSu3hBlTTUxgPm1bg41QmqK3NAwkOJDTQNaQ0TKejEuBCqIABHpI8WI5pkfc6WbdVDdq9N5b609VZAuUmmI4NA4U5dtBGSEVEhaDzRORbxpbxDZOkZCs/6/BxWYl/ZVgAM5zZzCrrEWf/A2upMD2R/lwy6CPB7vcClAZkHO59BRrDDXCFqbawGTBngP2Ur5ahxzvWE8mxjspgJE1kFFaH0b416IDJYVljcfthe0L5Cx2YQyphIVTADPYBzQSMG1sjnsYaz0QzTEk/Ek0KqPZ1LPzxyCkAknMPZ9m+9gnJ2AZGO/xpYxGEXgrnyssMhNCIlESaAufUiDcdaT/n46Xemm1tzVHq/gVj/yKzyZRz786lXoq+w7WJ9+/9TTkPIoS6hZTqJSzIX03v76LucfX15eyf6ew/zCFoqGgle373Bd8J7MwcLik7YJAmQOuR9PYsGVjQ2c8gbOAoR2kQ8ja6AoiA3lIzQDpoWCkssK5zA2KK108veRfZGRO8uq1FGMmqWmjmBtPkdKIrYxdCun0dHv+l0Zo6MDrA+9vrbjjYNWjEI0mxDhcho27vvaRQCIX7ZP//My5myK3XDtVdhs0bQA+NzNmC+mdkhKIjOLdcxjsMuC+N2HMegpAgTv/FE6l7tFgHSIxAzHLmzUWvCjj6JUA4/FRoorSEi2RtZs/wlyeLCAKod8eOE1gFNKkilRXGfGTDuLEuGYAHD2gSHqH08RB5yZGI4WnRZJGH00HvigzTQwBJG5MkhWS2o6GWjkmvjSsd7Gz3vw/oNMPB8/7tNYH4B7mqtlGgFZeyBtN337emt9rBDVFjUJ49mLMTZM3ddaVYsKDGKT+mpgYNzKa9qcdVUzoFinCAbW7uryVlvKErRiKmtYFfaEKADqQmOxwaowD0RpiWFelhqKEgWJXBpZXa2QOo8WVdneU/o3iJMVc1Dg1kFMoK5lzMcwzhFioKbBopXPIsJvCFWJcyuEiCGZ3lpRMrVBkg9TI8guqRtLrKqGNqzUAMlZpmeQJzE9M4I1JgVFC7XAqELcyYVgfCfwAJICsNli3B0uI9MJoHyQJhHlD3h1N7v36+MaA8MJIz/TYuvmBNhUT+YgYPLx6nLzTptuW2pG7OdbCC4OJSdClqNRdG4DyqtJxTVC8IzBEpknKPpQV0jNIRWq6iKptqRAU/OJSFl1v0+dhs0hf//iiztt1ar51sE1C79Ug40A1AZqwljmhvIePLlWEZKhAOGrv3CpHfnebmtF+RAFUKwGi7lz59iMu1fZ/i+84OqQDkguWWCJQNDvIkGcilgXKAWI9kByMTxYc9SU1Iv6V3agvux3mlOhUg0xr8MAtw8cLKW73+zyK5JQj6W4nCOdIZT3snrxPIvhPh1G1XUEchHXHLvl6o0039RTh3dZFcooT57x3jfqbDXjmx4Yy12AhVJmjvkNBFli6jTbT6POk6/vtUqeIxyU3EUdWN/IPM0gF7AOcmHu7BSrLq62MO5PMgRZEqXB1evzmJOtVkEdfLJ82JKzw62b+1vXSL3K+Fi3Os3+4fHb7MOJXyZDzs/mo+BSLadaNZA701vdYJmQEkXkDSlPkCXEErNibes+VJHcpks3LbKf/fqgZU01VOrrJF2i2avF8sg3KZGNVBdqHL4vmrq0gbVD1nuy7rsWpdqTTz/JXt1lCwH6tTEtuI4Pz9fB52tQDGQRPM/cGGaPgZhUc4XWaV9y+ERUl1VUY205ZjmcKQ5BmKseCWMviIAQDpNCiD1cymXtBUHUL/n5+ezL4c52UWc8NWQFs1/3oppVhqOUGKohRNy2UbfLFmvtCkiqjz9mN9xwPSHk2MNxTkCih7oizKk4NVYGUbecLiljX/MmI2qAdaCRPCIaIVC1JWemQ5qj6IQU7qMxRc1R2m9yczjDoSwMgzwcYK+WyjKS/T2Ds00pz1kkiPb0yy9FdQKJEwe5s2fnTtfkEsOZ6SCZKtOwsyphnwhlj4ljz4xgzc/fv9MuWjYPS910GjZQbUEITuF+FfNeTzzznAWgPpwxb7EdP1WKpSFjHkJONYaUVqdLipkfeahz5tnLL78IeO/L2FiDCsrLHvnFL2mIyrMVK1bYj3/yE+ZXOIr3PK5hhmv+U2NJPY0R9ewp1xKO/tq2ba5hTgqblNQMVxfWcCa/AkXJo795zOWHnGU/kR2ussdU56mtS80pTtGhTEF1oPA1xplKmY5qANGZ6K3GKxEfsjXVOf3Nr3ciMaT+KHpomc24k3zQye7Gf7fNevvP6c//iQBxbhA6x4hU4U8i1bRGqVbSvB+hbgsO4BkyEWR9deN1t1lyHL6AIyJ21X6BpSpWjOf1dYEAOa/b917/8LsCcO/1BfwNvf4FAuRv6GH+ST7KBQLkAgHyhwfSu66/70KA/Oef/y9EyHusADlX57zzp3wHBUjGbasngiA/RrCcmIanrHyed+58A7C9BvB4MaDGLHvphRfIEShFkpxuUQIj1L3EQSOVInfPF2bY5ke67SzFubpF4ukCLS4uwc6F7mqqMPkJy4deTWG+si0hidIfuySRHUMcphWGq47OZAJjeyiUGyAGRAAEU0TLB1Vdz7GQI7PoZn34Fh/7yst0H1LAjQHwjPILR2ZAGixBuKY+AN7kjDRX7NYA0AjU6lc2BsVVMfLoMIC04TEfF1irrvDIiGAIhliInnjXwXYKoCF32kxyKkoBg8f5/YwDdq9EYqy66VMbBu3uBzscEH0cEKeTAjKW9xAB0szhTwV3MB28J4uw+AKkkp+8AGkBWXUAZ1mQLCo42+jYbJMFDIWvQOoHb/az9V89PWk9RCetwDAF5KrrWxZZAr8SANnKzpxymRvybq8E7Myls9WTDlh5wcv/NQAP2pf+OdFm/uMBB5IJCFdHj4pMBX/L2kpWJ/0Km+WAI1Armg68FgB9D/7dB7AulsOBvLnVXd0CyKfubXX/KmdD4c1ddKztpbN2/rw5kEdzXBdiL6RZPeSMAE8Fgc+luBfAppBgddTLoknBwa7LmI5PkVxDWNscoIsKC3droXurCZJm5dqL7NDxQ+YPQPfrT89yY/iW+0+6rsBZM5HUA+oP0IUby2toYmkMCmCWz6+nQho5aEvlIbuXOrr0pnJvawAm1VWdzZ/PQFrFcjDS90l2LcunehQz8lNu5MAhy6zrr7vGlgAM5x/cxf93WxSHf3Ws76Nj+q6/+3uk+r3YEdTRVSybk1Y6ZVEvYWk2wD3V+4pAUhe4nqG6rFT0K4RURJYAYh98joOxYxoDZBKBoQVZk1aHDVnsOLsIHRLenMFvL2IUEqrQVKkWdCDSwUFZBlpT9Ge9n5c87bkfAlOn8G8KPVYXaChkjogWWS+48G+6w9RRL4WUrlFWV+pGl+3SGPdWVm76fUhWaHyHDkwiP5oZk1JkldCFFs9BXl3VZwjfnoo1yMa1fn9VBIhuoUiQ321tpWMw1FKx/vEd4ply+NbhTfdD960XQFpjSTlHUmgkst6INGtnLqqLVsSRfp3L4hEBomep+TrEWqXwT6m0RDQJbDpHgKjr7hxBdY4AGeXfHaAt5RtEqLJW5CwlgMBLBAjX1USHp6xHwmRXwLzx42C9F4ufw1g5rLxouSOXBSj7QGaMARr2AB5NicPGBrBU6rNgPl8482A+HfXL6RosKT3hchDCILP27Mm36TPyWGfIMCo4affc93l74eVXNYCw8cPSjDGQf/iIxSWnOkAgLimN9Y1xiZWRSB0Fhe/9ao4bnYs+V+IO3RofzgILgE3z8OwDiy3304ccGTkMcBzFvNeRV/MugrnYr3UTckBe8LJEGYYAmZlFxonHACHHU/DO57PTxh0NcTPMePeHaOtGsaJ1e8+hfOdln8ici4AI8WDOjUqpwHj2AfhUJkRdRQ1+7LGM3QmrAXwfwuN7Pxk+Day7UyFt1Z0u5ZMIJS8+kzp61e2sjst21i/ZSigfQs9IHZQiYleuIwehNd3Zi0UADJ2bT5rnUs8pV0igoywEByA2ZPml9Vcd1U6lJtKVLuxhrqUB4D6JtVJzSl7tyl2KBniRHZbW4lQyhZr4OXWCOxs6xpVsr1iS3Zqk+S3rK6kKWrD9CWJfi6D7fN/BI4CGJVg6EQDtyK5ApyTSXpKXNxt1BzkP1afYc+Nt+rRcAMhup/JsJzCXJ+zsKCMYN2G8fpBCBsgGEKGtbBCROgofH8YmZYj5MsQ4q4c40u9drCPV5VX4nGexFqa4/VMdxdF08B/HwvAUgFbx6SH72D/dZGcJlE5IS7U2AOBt2K6F4Pfiz9rk6T9mF1+2jjF3xpEXsj0sKy8B0AFUpm5Yu3qD7cPKZumKeU4xqsDiUAjLcT5rJ6TgA//yoN10wwbLotO4iP03EwSxCmssZXlt2bIDC8M8ALk4iwTc9WNPzqcJ4vjJE5bItbSg2luPyk+1TwTEWkRkKJZaEGcQGLl4t/sq94f6aFD++uy9Arobydvo6hsnVybF8skEGOC5xgHMeaAW8ceaqAtlxvpVSywcGUU4YQ29qF28/SOwUeohzwEyD3JZuWEKGL7nnsVYlvVD4Cyxx37+kN1862brZX0XoNjAvathrw8lfycmBnBokG5kLGMCWfS9AO4n6rGzZM52oYboxCKqZwibHHJXoumC767vdFZOYEpWNURDCm3tQ/3cf+bYGeo7ca9EElge1j0DE8F2pLrLeEzmwdgf5/MwUQ29JqqDQEgplLTMyaYGmgGAcv18sYSDyA8KHQM49qA5RvVGJIoCOqdLKlkvhrDPCbU1Fy90+8zpYtr52dqy0+Nt4adWW+MvDtgg+ye7NYHtrLU0lfhgBzUxSpOCHwqIU9VWiGIiMtPH6ntRbCZGW20pQDCd+YshQXwAwr1QdpUExNquYkhPutmDmaeLklEDREJk+yqnw88eK22wbUfNsuChViyewT1H9ZqVYMnMzf4GbIQA+VPJwekA+G9irZBlFNwi5CJNDICdw4yxRurUOuoef+ZHTXW3Muyx4jObNy3OcqYoAy/KzmAztm3bKVs6I4CmHLqYUVCFwrQHOstNDzvVhPWdDw0p0WRy8F5e1L9SII+TyO3nN2Yh4x2WAMieCOkyhWfdRRbSUFSSvVQ7Zo9sqaRW5F5g5RgfNGxTsEWSakuNRkGoTcJZB9W8IitOXz7PtGmyYqtwa7HWjzbGqzrS8+ageKOVXc0wW7bkU8NNow4Ycv+eifqhgk59Kd+UezdKDo+sj8Y9RYAE28p7N9ix7++0jnpYHGpi7Z3djOHrfnanHfzyK66GEsgv1bAAVtWSUn2I8Fc+yCQBolB0SFVAbzUUaC8chOwK5jwwRr0dAYBdz+vPYa3at7+Q6zG76po5rmZ5betBOuO571iNZcQF2bKp023r9kMGx2Gfv2e9VRVVokgrs6iEaBumth3GiurwvrOWRqfVdRvn2IAXIc9kzgV6QrRGp9oTrD1P7zll3tGAqgS815PNonkvK1svyDxPgsebUbdGgr32tpgtA6vv571mMvaWLk40P1ROz20p5LW8IEFRlUDQSXnzs1ICz+/4JfOu2xbkSXk2wNgvcvVWNpZOXmTFDPUN24EjZ9kLKEN4/SWrZ9oru05aJe54y9amkHWRY7///VYajLDojYlA+RNsDRWl5PL0mXdkovlTG/irfmBvrcWOzJfntH7DetuGqmE2pFQ5DRBSG87mzCTVS9j0SdC4/Ti7cB9Wi6gS6lHBxbI++xA6P8p5RsHqAex/l115le0n10PrUzAE7DiKZeV+RFBzJ2CHNUyTUR/7t5qzpPiIRlGqGuUwtfxy1CDhEMyVnNuknFedOMizvxTVh76+8i+7yHtKsNzcqWQyNdlSLJ98VJtS+7QD9kdqUnFPXtuy3SnDexkTHpAzNRC8bRAd0/JmoppRo1sEpCy5IqyN2uc7UIkqVF7dZT6cN4poQIumWeUoTVmyVpRCP5ucGdXx4axZEdRH2vcSqJmKIO7bsG5lO2HOoajlz2F8hrmcbVpbGzjXlNvf3XEzex2Wl7xJNHOzgrpIdlnN7L2t1CdzFy9DVUgTIM0HaryTjdYzv3uaZ95r/+fuT9lRFI2vvvKSve+G96EOyrB/e/AhiJHFEBeX2le//jXI4WYXZr7phhvs9889j2UuyhfOwmr4OHrsmP3DXR+l7thCXUJ9BxG04ZKNVnzqtFtXVV/OnTffduBqoDOgfqmxS+ftEamv+H0SFJC7ABW8s6uacE1farLQ+SKQWl/1ib5P5yn9nQtBl+WVfpK9xp1T+HXiwcU2U+QHX/p39/ubCpBzZ5Zzv0/+45sHGf1RxIe8wdzl6JyjDETsrfgMUqoPQdxPkI012AvBzv6SMCXd7rjlLmup76I2Ib+Iz+7NGnheXxcIkPO6fe/1D78rAPdeX8Df0OtfIED+hh7mn+SjXCBALhAgf3ggvev6+z8gQP4SFlj/YwIk5471E4GhFISAAGmZaVgEyDv2GJ0xU7D4SHOy4dfpJhZQI5uYNWvWkJVQZgX4y0ZwKltJF4sAmirUEPLNl09vQSEh1XS7etOhKoWCDjCyD5G1kR9tc0EA3LItksogiy70HpEcADUiNtRlLy90Bb2Nyd6K7xumSI4HlNz1tRn2/Xw/ABsOYbzuON1CUoIo5Fyd9mVco/JMpgLuRHL9sioJoSDtRNkxyPv7IKXu4cDFZWJjtJeQvIttMT7bZ+jWmTVzuh08iKUHEu5Xt7xGQaqO6ip7Y9deCtCP2azZeXZl6lH7zMMA4BwezvJ5IwDxWt+06lJuSTCgl8DJegAZTw6cCj13PvAU7IPyX5XlF6Cp1B/q/lWHsbI5Hr4twFZ9AX9mfnYyPNebn21zxIcKVylF1E3c0qzuOwLKGYQNdPuqI8jlpeCDK/JDJeXuL+Xa6q+Vu44/gVYt2KrE0C2m4ldtbgKCD+P/LiAymzDMMMCnBsAQ5Vuo2zcYME+KBv3eArAiIFWdvwL0pOKoq22m+6/E5nHQ0viQGqWaw/YUPqPA+BpIijAFKMoKgefXxGuEQGDIqilJIaqAN+pqDaCDdIyD595DBdidETJLsT530XzbvX+Xbb1/vd3xQLGTSaelZXCYxjKAQ3oqgHsjknl5BUtFo2JdtlKy35ANm0DJNuxtdK3JZIros0uNoYkoe54EOq2HZZGh7Af+X5ZQtQBN+lK37Ufv+nsrOHbUhZt7S2kCsCCwovD4EdfpvPnGm+h8bnT+1c2QQ1MJO5StgwgpncD86GbU77oWyclFaIw4K6sJNzeUnSACRAc4+WSLpNCCrOfsiA9eVwTZucPGuaXqrYWEbxng8DxCB65APn329PQ0921B+LS7TmPumQ438mkOfNPOp5Vx6LINBL6HRTgCRH+OBRCspgNd3enKEFHuhFQg8g5W11gMh0iRnSGMFUnum2VvxwFLFgeeqLtEvnlyL2Vxd+3lkX915Me5+ycS5MVdvZaMvdoUgME4grCVwaIDoCMtAPGHAG9EVErpNgfSoA8QXGteFId4HfwETkdAAoq8E8nQCait4HMpz6QkkOpL913rkM6Db54NJw+Vsh+QxRX3rI97J+JTyixZWvQCKKgrTsHynoyDo8cLIXKHyXNYBQARYfc/8CObN3+hzZw91x78twc5lDei9ljoQItOFFkjEBNzFy8FqPDBT/phu4Tgz16A2v17dtkHb9tM1/iYy3zwcJkKnoDIB+hUxVoIO4Yf/PDH9qWvfs22bNvu7AZbsSEZ4XUPQ4yk0TFfgcWEFwCJDwREC/MvEpBeRPEIY1xkyIFvTLNZ/1zoCBCNFwEyGoMC2M58d4FlfGKPW3dS6PQMZayq+1CZQlp7mlkjPRh3mcmYyNB9HUC7eTbAbF52okUFelkcQJ0P36+chyHAjwnQomjm/zPP/o4uy0TWHtm6YL+DYkCZLvLn9uFGjgBICFny5r5IrRaGv3wthMOjTz5lAzzzTICQ3BnTUb/MJSiegHf2HZHLDu9l3JfzzBsBRxYTfu0IKoABkVfyXL/xlkkrsLd/nSz0c2tcFmuplHMiO1rYv7QGiWSuxjpPY0ZzXZ76nuxBNSjilLuUxBqlMaa9ICEu3gWr9zMesvBLl6XWpIIEMJX1RMoQEUoinLXONUNEpGRkWy3d6P4hETYFD/dSiJ8TWCv1ci+6IAmkK2uDmF+xciXkS6RVnOG5YqEzjo3SXNQasoXS3jnM+7diBdIDKJsMyBXFWiiVHdiEU9goD0Sh6FIPqvu/pvCkJXPPSmgCEAGlfA2RI1Jm+mPr1MpY6eSZ5c1fZOVVNXzeJmzXumzTTbfYqcpm2757l629ZDnd9P22Y+dhW0INEU2S9ATqDlmuLGI8P/fcFkCoPCs4sYv750tX9jQaFEptHuHGaXSESwXSr+Ba7n00e+C/fv0rdt0Vl1tGapKz9tJyqhDd/PwCGima2UdyAP6x7aM7PBcrsEKefRoNC/moY/YcOMA1LKP+Sbe1WF75B/jYU08/jjVUFo0XM5xV0yj3negZlAqVFj8lDgsb7GuQAQyBYNaivjhBrpWC3QXSKUS3t7vFLr5oKZ29OTZMQLUnQGgzeRLffXSbVWCBdRX+9K++8qI98dgdgNHdNn/2dMKd/e33v/2NXbZ2jfUoO4Sx288+78XgfPUFQtlRp/gGYaGDYiBM/u0EM483VlkP4GFHez/rgafVtst+iP573n8Ma6QwSoiwaPItfOOsDXVDP5kPCm2OiCXzCQKlr2nYNej7Y3X3/KFm20UuSFhiAPOb+YcZe7rviE1LDKQ+wwKHkHGinyDwUWoExDuFUUcPzReBoxAh3tQjU622uh/guIOx10+dR67F1asdmbzr9QLqsUpUxjPt8q9fY11PF9uZY4ctLwMCSnkEpK63AX4PYD3l5RtixZU9jgBZfEmK7T1RbRHJkKANvTYT7no5je1RrHeDkB+7B/DJb0QJOUq9VdJgqzKwD1oYBwA9ascJD38GBcWRSuyMwFYzaR4Jj4ToC/aEEKFxgHUyWoAo87QRGzkviN5WQM1G7qFvMOQ1Sgw/lJANzIsTZyCOErCNgWAtLRoja8Js40Vzyf8YRCk5YAfPdturO9rt2ouwLcViaFRNDdhr9TajLmFt4eOYD+MmgF/7dx63VMLTU1OirIeH0UIg/FJt4zhU5kAaRXLjIrEELCfw4SmUI7/d18s8RYUQE2hTfPvJooh0e//Zs9WOsImOhvSCtZFLJcsrY2sJ61W1C60uLqYGoiyBuyE4eS5zosd1XvdTRwRin9cPqNjBZw4JjXB7vbIfvJj43djnEBunAAAgAElEQVQlJaclsgcF2or7UCLwdfBft6K4GrfjZOBlMFcKCk6h0NhgOf+01PZ89vdOGSBlnBprdCbwFJCqLCz9ggihbQkSdpy5wSCTJRbrU0c7ijR81pSVFwK4rCwalap+1E9qRhpEibTltePsrUatxucgHyOG80MOIPXBA7WWOBMLQtQrpYXljtCLwDbJl8aBtrFB2/HqafvQZbkWz2fwg6RTvenhFW/HyursdbL0yqk7u7lW8pW5V15OHSkCpIdxPzAxRFVDbdfNeOffZzJ+fDjCMLVtyRwDyE+0g8dpssqMclaRc+fNtNsf2WSfn/9lmz8rgfnO+oe9YyfWqEPUfQKrfX1DUW5kkzdRBCncR1YEiiCe16KVSXYGVXUHW9fKtcucAnTvnj1kT0SgVooyP8ZRN7W/H+pUL/J6+qUEpilJ++1JPkd2TpatId9iD7Z9OCShloCYgOi9/KqrnZ3m7r17aXqYYXmXI1fiq2N/p+3es9dWr1nnrAlPAqY3AugHcz5ZvW49zV3khbCnRmMR10FzU6xyQHgeyTQdeDKmGtgLI2jMaoWA8+PcIQLh1de226fu/gzK7lL2nC6nxJszfzLP6NEnqp3qqK2zhay4JM6WEVjxcp2cceaigPeicWGC5+/BOqdA8t1kL/bRvDDGGlQE2dDOuWPtxsutAuImNTvZNZZ50gzUz7VzOTSqUItB7somrZk9QdZb/dQOQ/xjEw1TGVOzHZkjVfcs9ukdr76MGmM1NQL5K9Rvx6l32iE4u5kLfuylRTT7yQ0hC0X79777Lbv3//wTz7HecrG8bESp1oAKSjkswRFT7ARk/wDXH0Xjnywod+BesPHyK+yVLa84RfgtN9/kzgOP/OJhWwTJcfHFl9grL73qLDLvIHD91S2v2s5du1yD37XXbbIjWGBpHobz7E+dOuXqbqmwU1JTeQaBdpI8rRbueyR1y2Tunx9jKsb9WeoP1RlqfFB9prpeDXCq99WUI2U8XOzk+YSaROoQtV6JgNB5SOdONWPonD9JgEyq0E8/vPytkmfmh/e5Gk9f7wiw/pcK6d//wtEpnIkksfPgfMVx3xGzen+pcQb6qMP7IINh7EdQ2okEuePmf0D5Ru4Uf+/LeEC/8gfe4Y/4pwsEyB9xk/5y3/KuANxf7tL+n3vnCwTI/3OP7D2+4AsEyAUC5A8PsXddf/8XBMh/eM2/NgVIzgfXTYyrG8OF8HpwaAXE44Ak0LyV4n3Z0iUASfUucLoIFcV6CJA38BIuxWpJWRBtkBHr16/nMJeKZPiAs9bJysYaic7MLkAQD4p5WWEp0K2b8M4hLDj4X2eFkqZwaE7fVVhpLASQUkdYLWoGWYqIZFEXujIUuug4igJ8m4f1y09vmrDPPd+HlBkJNHLrEYrjeKTWAqjU0VuLLDyNIjee15D1yBQKxQpeK4ZDUQI2EC2d/bZrz37XsdbG57se6bg66NSR0oe+vpDiPx41ijyQq+hKbOdwqLC9K668xj66rMHu/C6dihRxpyn0h5Q7AnClzmuF/cUD9PlwzWVo7uXdXUPXtbqnBul4EymgQ58yS5SnIqBUFjkCuZ79pwSb+bHd7n1FXMgiRx7LMXwufYYsupVV2PrwfDLTkuw4neCxdC9F8rO/vUsWG//+FbrpaZ7ZUgdU6iAqSwSFc6sbcNKGBkIFckMKn2RCMhWsqxOnSI90rEfOopJwVgUcHmRPILIlPT2Ng2ob3zYBMYPXPuCTOtA0LqYArKXhmatgeYHvIsWUt6Fu+QzIpGLsSEYgqzypdrMyUrB6wI+ZQ/aU2GSAdiwl0I6fLD7jDnfy5o+lg+8X/5xjN371gLNgy+TQ0U63+kDvIJ1K/oB2HCb5vhysx3SoFLDvD4CRwH0uKTlNZ3OOu5bJLicV+cNcZwPhgHRVA7qK1MnkukSOpfG5ZG8jEFzgpfIKdM82YUHyr//3G3bNVZfb2dIzNo0D5qIF852KyA8yRkSd88WXf62yDajr5S0swqlPGRpcj5QD6pAS0SB1hUiQDsBRdeu5c4AAkrctBi4wkP+Xz70IEREhg85OCcWIskH4HJ0cLCUTFxmkA4s+n4LVlbvgI9sa5rDCSaX8EGAawHPWM9HryqJHdj+ai7qAIA6usnvS75rLygOR+kh2SwNccxugjzJ1NMYlx4+FDAmBABAo7sP4rGSeqiN/gsPV5htS/mrJD80MpwLZTvc2x6c182YAtmNRAsEhtZmUQQpCFyEi65NWDs/KdlAWSynB4Rob/nxOjWWRe3HM91LGjuxEpPLyZV1TWLVCLQVkq2tPh00RSTpgJjDHfFxAuTr6UQVw76q4dx3M55UEPO/i8BsKmCB7C3Xuh7JOpUJsvrJlG6qEeIB5L4iSEQ655FAwtjIhqXNRMfyazIdwFAWNjIW7Pvkp+9wXvwLwMWD33Hsv4PGztnvnDsY5Fkh0jWcAKk+FrJRtXAl2DW+8vtM+8pGP2EM/+xl2EsmsLzm8j6cdPFKAPQ6ZMIeOsVaPWAzd/NDXEF695D/RFctY1GbmDtZ8PqlViu6fbzMgQdTdp3EtZYzUCjU/Xm5zPg8RzhriDyndx3iU1V4Ac0F5DpGsE1IWBDEmG7C9iwTYzctNsZToYJuXi22OB57ygBfRgIECgAfprhTRdgyVngdrVgpAt3KNZE0UjqqrTUonQMB6lAiJ0XEEKTeQbzQLYAN1GUq0bdxn5UpNnz3HLt640Vm+Pf3M7yCCFpFjkMT9L3P2hQKMklEFTPpvA8KwForAOktXrUhmHeDlse3UWvzbRWsng8qPHfaAIAtzdkVSx2l/6WUuiuwehmhQh6U8u3u4r3WQqFqv4kkqLmSdl7VaFWDJpH2WAO4wN5+1Boh80xomFZc/5GnF2VI3PkUqBGLB0UvWSQAKkGrInrTsaZZPBgfYEUoEb1QKLc4SRYRVLsTPcF+HeY+0Wzrd9AI+5rHnRgAajUNOd6KOqeQexPBcwrDxCwn0Qw0SBHiJXzm2Tx4hZH1B3PjRpSmmfZzX7ea+DvFcuyFuelmbRAwLkK0EJNKYnT1voe0/dIRO4Gj2xUCrqG+zjlFUTiyavcME8t7+QTzMj6DMiLEP3H4V478ZRUurncHG7P3v/xDNBztQOLXZ6rWr7OGHHoesj7YAFADzyTiJY+wLNBuhDjiEOq+3pRGLk/U8iVHroQaoQJWWlJhOAG4xZFIr5G6qU1Tt3LfTUphDUwHeYmiq8IM86YR0ku3L7n176Di/0nJAt6VSTcaKsb2tyaYwh04C1s+ksWIIcssblLEfgH1s3NcqUSaNYmP0yBPPWExKmqVAqqQDnAWiAjh+aK8by3lYj01AVrSQNXDlP9xvaTOy2MPLbMPamfbTn2zini20prJTZDsMWh05GemsGQd27rFLACirUaFCM9uR/EOAy7U2n0Bkb7ryPRkTuQD6nlgtVUFE9fazLwz62M7jZOfAhc/LJFgasmkt3epna+rtRD22YdRcXnTv+6Fu6BuBdAQYV6j5wMCEy/2oGoJMGPK0Dj5PD6B+b0O3zQEzXZDNXIA0Uw8LueQQPxDugMWqQSa8sJYMpPElDnUDRKmNEULPsw+BEElLm8L+5INlZp0dyj/DPo9dZoq/3fvsZ+z0g3vMiy75cPbPPjqgh9vppm7Qfq78hRg7VESNxOeYSR7LEy/kY0Vltmqujy0hBD0VFG+sdRjyIMoePIaVDzUrghPLxD4v3afD5qeHYq/FOORzPVnRQ2A55BxA87pl2QT9kssGaRHGph0mtSS1rh/3xItnKturXhRDZbVN1g7RV91KJlKcn4Wyx56GXImkTIyhgSMYUnl+LgHN2OIMovT5/9h7Dzg/yzLr/5ree++9JDOZ9N4ISCihgxCk2LC8Nixr33eV19Xd5X1FXV0VBUFAVEAChBIIJIQ00ttkJtMzvffe/99zT4KoKGr+6K6f/PaTjWTm157nfu7nus65zjmD2LPsqB42Zjns5ssjuaawZQXZTuA8vvDMIfPmeb5kmp3upCYGOEXoYQHkWISHMQxC3eWFT9liyrh0fi8yOBbSKgBlU4sNolh4gO9XCTA+POzJdTZlOIrZ2uVz3iBLjx0j9J5rLj+f3D2u0U7eI4i8igVMsPdD8BwjeET5JpdcsgYVLuHRXaxf6oQpAoUDsXtVfaup8phYCFhq7SQUzQMof2RhdsOPbnR729P/9AsJBC2RaX/ZolWeIsTbWV51o5pKsMt+cIsd/sZL7v6nDUBEiGpO2VzJ7jBQQwPsqz7s/x5Tyg+CjGefm2Df0UAHpZTLDhllL2PeBKKG/T8wlLqtzZ55poWsJuyp2JO6u4ctpYi6T/ax3J87Ie/S8pVJRZA9xFlOVqF5B4TbM1u3WQp1YApq9VM7d1oheTxxCdg4EXTeNACozjp7BtLTk0GUZvqHITZMxlD4TpBqfCaFf0+hdqpF7dNrX/ud+vrdvneRzQMBl4DqD5BZ9f/HH9/ofufhWx8iw2bI8gg6j4PAf33nfjIO2ZFYiylk5bR0DZMFg/ol0MfVBtm5KWQ31dta+KV51JfKj5AN1aJFi+0I+2Y7ysSr3nWhjTKcNtbbhTqhx8YA+pXl40ONOUxfofzGaXqXZhQVyuxQdodyCU8Cnl+P4sCPc6Fa7hS1jAyINt50lXnnzRATLbv7qUs6HeGv4QYNfF117bVk79VA0hxGQTKX+2yqs4hUXuAGhiuGIVDdYJTIfM5vp1QQECD7Dh62T311/e8cq18+yj2T/VW1q+w+xydQuV2wkHt/IAMmvfYiWYobr72emoALHUJzlN5ihOvuGNbDjWSshKIIKcGaKwBLtJX0nfuOHLIFS+fzfh24D6RZPQq/Sqx0M1HWDNNMHD5yHCVyASQWxAbqum0Q7d7k3QwC+K+5aB33uHZUJ3Pt8L69WHBmYlOYZEmcv+ee3cL3GHBq2pDoODvA6/RrqIJ1sGzZQoLMd9u61ctd3mU0yp9XXtnO8eaeQoZIJvlsGjo4jEXpzbfeRn7VEQhmf67FYPISj9gashI7qP00CKKhpcWQII1IyKRKl1JD1qmyPVaeXAELvYI6UFaoqtk1gCFL2rM2uCKHfFG2SULhVBqyx3X2o7LK5Z/1h+fp311+oPtHkQ0zFliynZbtnoa53NAVP5edbum9y37nvP3+f8yG9ND1LjJFLgKq7/R6M4rnUfdZRXDp84r41EP/JostfU/VPi5wnetllD5DA0Qa2JI16uBQH9hCLCT5ACQHeSXsv52tWM5O+ltaYo59+P2fhBCJYugRdRthVFMe+v7n8Pi9ENTff6W38xDnaL6hajn7u3/sOW/1878EgPv/H8BWnss5HLu/wVPfFoD7G3yG/8lv8eb19Vbr5+/73XTtzKjRzj/+HkfgPAHy5v3l7fbvd+IMzUB+f79N+JzvP85J848PQLz5mL3V/nOu3/ztdo6/WAGSc9sF09qTvAFXNJ0eRBPlJtUBYPqQDC8mZE9gThbWEu1MiRbm5torL73kbD4E9szOn0Wzgq8uYIIKrYMUwrK9EgmiIlH+sJoI0nTREHYnA3gyeAKohAHqRjLJKosl+YkvQGHRA8gu25l0gAQ1CCJBpBxRiPQcJlYFJv7iw0H23h9XYXFAA0Kz4A8YLZsrAcIK0eulectkMl+htsrDiIdE8IBs8OBztDGplV1QRHNQ7l5bwbMZGenYoWRBusTTZPnTcD3lFAUCxsrx0W5sbAP4CqWRj6Vwj7AffCjMPns/+SO8dyvkj6a1ZdM1QJGnSbQAQGU1I1FkWrQwtaVgVJEPAqsFyo9T5E2q8aPw1MkSUfAkBMiCT7/uJniUE6KAbjU4zz//glOQaFonk+PfAyCYTCOtjBZljLz2jSJb/fUSB0aKDJF/rJrPdJqWYEDGPhongfOysBI4LzJkeBhSyhW+WBFwjJMA4dSQxvF5EylEZWvSDlEQz4TkCL8bQPccDQAwADmkcMEeJqX8UPb0AYA56xgargSUHVVVyNEBsgSO6nsJpFMuzBCgpOym0phgGqbYrSwDZAVwjMIKohSrjDE81EeY1D1RUopcfx4AZJc9/KXZ9ul7ay1WQYysrW4FvVP8yl5rjEnaDKZGVVzrnGuKugUixhegVWC/bLjkRS1Fxwkmk9MBM3fg96v1q8mnXH0uGjiFEMdLJk+jp3V1FEVTpqxZaFYaUJl89I4PMKn1jBURpJiBJUQ5QYqhnNspSCApPZSN4sekpCNBdFXSFCh3RMfVj+MtIkjFsmzARIJI3SMVgDzu1bQI2DwrLXcNjqarJU9/k9xcz9fPdC3IXkJNXjBTm2eDufWdZYejSXNvJyWnxeVzqDHRJHkQUn+tO02QK2tAYd0iLfIK59gJGrUEAA0/AGmFcx9j7cgPuYlrXIRfkHItJJHnmg4DmFVocB9Ag2T+UiuIAJEy5OYbkv9bkx/akEWA/OZlGigmKS9eWsS+QYg3x7sK4lXErqbspQJR8yZiMJs1or1BAM8ge0s431NEZS+kiVv7rD3VcMp4GZN3AucsGOJSCpA2QAyRm7Lw0xoVcSlyRIqPSBr5VtQIIsSUNaEpy5cIsYwAfIhD3cCV44I4d+3ZZx/+Xx+3p5j69lRALJOOsqqQFVNBQR7nJgSf6ZOQrlMOMIlPSmHycKdTrohsEZjOF3QTrCeLj1os128BpIk/16HQnVJIyS9/5Yv4wD/jJhVF5CQwVb923Xo7frICAgRVFkqKCECxKalWFHTuQttnyDTt8yL0xvme4zTapd9dYLM+f8IRBVp3Auzrf7jCZn3xKMSiryM8ZQchkEv7/SDHJAmy1/nDSz3FNT0LW5qOhkpbu7QQG6wYrCqYECaJOYK15k/TOsYxUOPfJ9UfoHwxtiJLly0GXMMKBLAjDOK5HaA1gJtZOKB+JwRBANZhGjNs57wV41lfB/Fw8eVXMuVMjhOEuV5D2RgiPjQ1m4YaUWCP/Mt1HMMg/PpYBzruytQpKCpy9mTa+wc4t9qbZS8YADi3YpWvvb5HhBcgIXttKyC8Hmr8e3qlasTig+sqkgnwFtaABgy0jyijRwCAlCNaY4nsx9qX+9lfdR8SeOijTBlnbRdAyPh+pziSvZfIj937j6AAwWqEoObIuCRn4aH03FH24Xbup30cd63VpdhZjg8zKQv421BT5qyiZE8YDZA1BzKgl32qk/1atmTOogawzAdGo2AWpA3gWwjTs2McR19vwCoI6RFIZi/Ov+AOqTA62TeExHZwj1UgrXKBFIDe0NJOsCzkImuvtXfUGvH3Tuc123oqnRrtkvW3OABuwbJsCwr3JofjCXJsNnAf4fogAyQ6CZUfE/VbX9zHcUFlMCuaKdiTBFWH2LVXXYs//oAVMxAwSBbV+ms22MjpchQuQ0ypH6I2KWJb9sFeai/v0YfH+hzeF4SVfVJrYFJ7mwYrUEP1s0c+/exmZ0kVjCI2GfIjg9DjYMDKXjz/KytP2SxURyHK52ESdbip3eXo9A9M2PFTNVZFQHY9AF461ohrL77Q1ROvbdtifa21XMsftO5TxQgzgu1zd/+cLA5Zd07Ycy9+yqZHlthgSx22NDUcQyw/AceWLVpk9//4J/ZprE+mIMGP7j9A/kgTdoxhzpLRi3uIiJIQjwlLDwNhZb109I7bybouO1TDdQlHtbwAC5FgrKl8maplvZY0U3eRmRHAOhlmTXhgnZSO1Zo/apEDByoJdCbvIyuRTIVBcjdUH6D06hqxfKyX5ueiYCUIGI7NYrGYAqNkrwRoxZ4GFoP1x9qLCXKWbtOTKAi4nyQlhjNMMEYdEchQS4NVlLTY7oMNFpjsjYJtnl3z9Q1W+9OdFsqe3Mm1NU5dMcBwCmMLEJwh2ITVWMGSuTYK2fn4s4dYO+zj1yVYvvegpXHdeBAm3zTqa//+Mnlt8C4hyuHCGqooZsIKkxWsTpgyOO8xPktlx6RN8NnXr8iw6FDUKqhaAr3JQ8DiLQjAPpihBu7mAIkA9tivHMB+i4x1w0EMy1dl/ERhMdZpCShvYrC1ysGWKEUqZtR4PahPhlkS976CKhQFwic2UgNy/z9wooaJ8DnUF+yLXDuDgVG2bb/sOLk8OT8JbMXxDHucHsCir2faLiPzYVEGYPZUMGRvr+VEoQbmc/1wV5NtJRR71apUSDhyvRDMXbR2nqu9PdjbyivIltD351REx6JI5LmUvcZbkzOU4yyxjhw9RQbZXJcR0k8NqTp0lJPoi1qrm+OuEOho9nplEykbqRfiJBFybf3dl9uOr7+A2rie+hdiFCXvAASLyEdlgEjB/NzzJ5lkv8hmf36VbfnkI6h9sUrjWlf2XQtrVrWuAGDVTiK8A7Gz68fuVKSwSBCpi5WTNITapRmFx8L5EJusr7q6NtapQdgboLGvU6eq5m1DydiKOs6fRR5M3dPczr6dRrYXZGRMZKLL1ShDGXPwRI9de+VcrgGRY0N2iFDt5PxM80sh44KskGdfP2i+0SHolDzYKz2wUYTUR22ifKhWLJVG2TPrR79maXaXxUAgpZNCHg9w/4OqO/+gL/72lQ9YUhz5Fx2NtmJenjVVnuR3g6y8uMmBzrNnkSVFH1NaP2qPvsr1tEIWch7cK1BMoxCUWhQexq674UKOdTv3gEQ7jsVlEPfTFQD2kxDppzkQUvZ1TfOKkMkp1KQlpSXYTq1kAKvbDQ/5cC/sgZD24vpIpt4O4j4YiSJffYHu2ZHRqBKx9hLBq4y3kDkz7Wg5yiXV9hSQribu4L6heu8ka+wChjRexRI5hXvi3KJC6yJvRBawufR9fsnIY970GOzItKc3P+eU6LHKtWKoKJQ6XJmLBajuYmNCOEfUqh7j7H+eKKF22dqVa1B4QpZ5cZBZ770ceylAsrD3baXWDGJ/3sFg3WXkMCqbbNmq5Xbo6GF6No4zWY2VKERUEyvnaZj7TBK944LFEEjcV09wfHroYZVdl0hfoM/fpNqI+uSitWtcHdLKd6kox76Z+5o3lnfhsQzfoVqsRpHTyD18LZajIbBYjzz8gH3hc5/jvj9C/TeIqrAJxSy5caxr2Y8e5hinZZAjSc2oY6kBCtVhc6kZOhlEcHmU3OeiuL56UBM7G2AIA+V06P4sm0oNvHXp+dShjpzg3zT4oMmcGVsq2VmJPp3J83B9wxvHfwYacMqNM/8+A0DM9Bl6uEBzWVqeQcHL713u/j3vQ3tmCBLO/0zunfK3hriGudfw76pjpTTR86XuldWn+lYpVvXvIlqUAad6SM9TzTOurBHWr3oRPfQaYpT8qHv9+e7d7EMh3GdlFKDXbKKXXL5kuZWXVFkFmU6zsuYw4MigRPeYfeGzX2UYg30Jss3b93cH/v7gYny7fzhPgLzdEfq7/vw8AXJuh/88AXJux+8f+9nnCZDzBMjbUQi/vQLekoD/hyNAbl077QG44qNJNJrNMBpsER/9AN46ANn4egtklQoBVII2cdpeefFFBygfY8JlVn4+VkPtzgdZU/aabj3F1GIekzgCiiRJHqSJH1cAMM3YEFPYXryXgrineL1EgHbZoShTQdJqKRdiKXrD8L8+zURSXV29C4NbALgXQ/H4+MfDbOP3K9xUpEgQZmXAz0Zc4TUKMFbI1JIADvnRK3djnCJTE/txSObl2T9MtxHFhPBBPG9rCJMTYHnLLe/BziEB4KbLDh7ax3uHOBVDbu4sAPkhJqZ32TVXv9sFSv7rDRP2kR/iHwvoeFqFMv7cmnbtBSyOpkkLpCAelYUSx7IHqb9UNbIs0XisJNcTdDrR+NcqB6QbGXQgxzYHUunBD/I7PG79CRNVFJb5gFLPv/A8Ia6JTgWignMCuymBFgql3vWNQlv7DXyBaY483DSOr8uFEPkhcikVIK6eqWWRICKaBMzHKN8DkkuTy6M6XoDqkYAqIj6k+pAqR01qyckTzoaln0JdRIIAdoGa4zSdPkxrKRdChbrk2cO8bgpT5LU0cpp4lFpB2RYq8DVV70szILIsMzOLMzXBVNRuN1GfjqXJOJOTJ0tqIInisDrBjgbZ9xN3Fdkd95Sh/mByXoHxHK8BbM6SUe/oOITj0xyGhZGKdeWMCOCX0kHAtUI5e/m++qyavlbmRzKBhirElbWyEmXM0cMH7KknN9ldd90F6XHMFej6vCIOdHxEpoQwmZTBhHkLRXmarLRam5kUi0Mx1DGTtUGBL/BSqg8pZwJFvmjKTYHqmnan2JcFVojWgnyuaVxdKDa/NwLYO8WxVjOhpkOvp4cyQdR86L+dNJ2f+wP+6hrU59MU1TTFu/J0Js54cKtxENiqhwBSkSD67xkSStNifDbWl5oLgfmq/T2ZOpMF0xBWa7EAsryCCxxug6xsxW5FAaRjTGlFQYYovHKK95CdXDsAqUKX1ZROADJrIjAawutmQKkHt33mv3Xd4AiQrTMEyKq5udgvjDmCpwG1mo6h1Dpaq0IiugB2lW0kAkTnoplryllWsWYFInSxn6nB1TmUx7KszaQiUlOna7QJAFP+2IkQGrouu1EpySpLBMgYSqhAQEMBV/J4FrheAABfyV4jEjUKQurr//ot+9r/+SaERJr98Cf32fKVa1GU1XKs4911HwDwpmstCfuZA5DNH7jjDiwu9jrwQrkHQ1zTSazZfUy4yiZl05O/cWqgBNZvGuDAJPZQsQDt199wte3a+Srg1yCAfIvtIl/hmutuAvb2t0NYm7SL6CSUVrkgE6ylKaZ3FQiuiFspXKTokjXhCN9JoaMV31vo1kD2Z45Y5XfmW/bnMN7nGEn9IfsrAV7KHyISgb8hUvm+UndFcWy6CCb3NaaywdZzU6MtJTrI0gCnoghIDxZAxjH25HPLqseXpryZ+8WTqFwuZDo2FTssESACFjqY+heY6cnvNwG6Kig1BSBIn7GFY3eEPWb23EVYHWVDvp4iV2W3I5xTIT5DRJ6znwkAkzIvgr1AORxZTPSXAvZ5sk4UVCwejnAAACAASURBVHqUANRu9qMw1o9T9kAaxHJs164LtK0v9QDWLWJf73IWViIwRPyKFFK48DD3qXiyMaS0inVksVSIqN7Yf3XfO5snon1ZBIgIXVk4isCWNYXsC8cgJ+TvLmWLf1C4FZfVMIEfZk3tPc6TPJx7W5/yfdj/ZGej6WCdt4s4Vt6s+0BPfgagmcz9q5vPkQbxpX1gmLXYCEmaxn7ZDhLZWFeDLVc0fvcLXe4IOxTkEhgGoL8m9gfYT4LZ0/w5Px1cI92QOkGQddWE4Uawh3hwHhSAXg9qfqqSvAOJLPl/LUNeFpVC1kaMJljJeYks5B5C/lhRHHZl2Kod3G+3fPTT9upze7mPDltipg9AMeHzpBVXVTSRxTIb0Leavf20uzf/01f/xTY9/DAWfOttcrCHywDlDb74pyvKyJvIRbXVZq++uo9zgLKAIYzMPL43ti4iP1qxEulmjSxbtdrmM5nbxOBC1WmsdACKA5BHZGWlcN+JYV8mKwr7lRTOc5h8nfhextT8KGqe7q5BgLlKq2vHBquy1oqWr0RpIVAsxqmvnv71Q3bXlz7L8SOgHLKkonkCtda/WflJQpSbv2aDJdGEYDMxj9LkZPExR8xJCfr0U0/bbbfcAgAMccI6EhEfDajWDrjry/5cWXLCJno7LDs6GBXtlFWD2B8/TYkG8Lp3/6B94vbZliZ5RU8dADRrIS4RIoJ8GcgyXb8D3C/6AL6b6zqwWgH8lZVSdrT1sP5rWKuT/GwCAiCBa3JuATkyEB31BD1n5YC2YyXU3YVtIqrM8CiUIBAEARAqntRdowDJcdwvClC+dGDPFc1362ANtDX029Nbq8w/A3IEYunOn7zXjt7zkvmjLJmWvRvrZRx7pV4IiAkPfyupqrfZ1Hz1kAybX0SVCmFwy5WZFtJJvg+7UMAE97URb7tnG/dkJvKTWMMhAKth1mOr5mRaM3tBLcRCZxx5GtQZPTVdtig/DWDaw0LIm/FCYTaF9V4I9VkkAy6+04B3gNC1bf2240g7FkqoLljvlKJkN8RBHFGrcmzHels55hDG5On4MijUT4o1Yyb2hacmuJawn1qTZkkAmc++vB+7yGCLoQ4rJR+gEoD/9fIRS0UIHMshzCd3LhTl8cHKctat2bvnE6ieEETdEGEVxxrsktX5KKpPWSmfgaXCPoZd2+uV2F9BbszGxmcb9ox8NkoLy8iKdJaMusf0obrm1g5g7YeiLIx7QbwdZaJ93brlKEexBqI2Efk/fMaadpDcgwkmy8OoSXUd9nEuYuNi7Kb7brbnPvsbl7/TDDEXyWsprDzED6UP17n2Nw/2xL2vV9nN75khQDbdcZ+rLXU/1T1GGUNSymqfESmiGpQlwhrB9pHjqfpf1lgaJPHmXjnYj9IRmU0PaiCRIcmJnk7xmkBdraECWVD2e5N/Rk8w1MU1ypqAL6D3YAAB0iwvezbdCe9Dr3H/z3daXo6PXYE6HRNUO1VxyqZDwq0OEnUfVoG7ilstGHIrgD7DB0JzaoD6lmtaU/lDsv3j3rO34bOWAgEiCHcFpNo06uNEVE1hUcHkahHGzTBSC71JbLivXbB8vtWXHbWlhdnWUH4SRSMKPq4hyglq+Uinht+yb9ROy0UQDHt+EYpMyLQW7PEKsMrqRNUgRbNsqVSPPffMNva0CznfSXby0AFs+Mibo0YJ4Do+cLzUrrzqMpcJthCrJllhaQDqIMTANPfqUPoUDWJp4r4LW0speLOyc5wy7cjJQ+xNZGwxaCFrJdWHmWtYlH/F44VfHENJV8jao1aiL1DgeQd1YjpEsQZCqgkgD4GAkvr4OrL12lvr6UsYwhpA3YFF8gFUbYvmLqB2VhYbRC4qkDHOgbLJptmjpr39bILzAR9riTgMdLF2u7lPbUfNOW/+Qnf/6IZsV17jce7Lc+bNt9UXXEj9OmGPU/dosEFEjgPcGULIyEh361E+cYvmFbng9VoUFzEQej3q83a+brmFC2z52nX2GiHvh44dpXbqs5s23kDI+hFyAlvtoosuhSAkE4g6T8qrbkhDfbaT1Ahx9D8acFHd589AhnrSeOo22ac6S2AeE25wBAbUKSRmMgBD6LGkrhCRoNp9RsUxU1/q56pDVbtLge8mqN0U9YzK4sz/sLLvsYH8hY9ssjz0uVz4uRQj/JFKWJ9F5IxITGXijdJ7qK/Tv2ngQ9f42fxCDf1ITSv1hx7qy9RTSa2s5+ghYtwRO1jmqn/RXqUee2Jy1IqKClBpHnSKsTmzC+0E9nCnS6qpj9LJi0yFqA6zj3zwE44AkdXZ1PSMjdtf/ThPgPzVh+5v8cTzBMi5HeXzBMi5Hb9/7GefJ0DOEyDnCZA3X+Me+bdfSC4ZUyL8UfGsfAKB2l1MFUkNEgZALlBI0/2adB+jIDxyYL+tWLbMyVtrAdlH6Bw1KSJQLI/JoHomcRubWpFPZyAjb6DQDnfyah8Bjag/pmm+FaqtoicJmXptTRWAc5pTgARRrGraXVPSmojZRyCfgCP5tGcBXD320WC742G8v+VZy++MMVklGbN8pquwnlKOhIBmedYKdKtnCmeY3wlhaioIIG6Ygjg5PcNOV9dbGVL+GixT7rjjgxRjI/i1VzOZLYsTHwBhfMuR4AeTVRFCuGdwkIADcg+YTP7xh6Psa5uxv4AAKUOCrcK9m0ZDIJomvwMgEmQjILBbf9RQjuEhLiImkE5eZIwsmDogQQR6FTIl1AKQpoJ4790zQOJ1320luHYuje525OYR9vSTT6JsybXZcwpdUOXWL6ZaPmHnkkgrI0QXtjz2szPS3bGN5zw28t2721GjUGDLmslZRzF9K+uYJoAWkR9S9Vy4di3WVGUuuFLy6DZNK0NGaDJPILq+twrfVoCveLxuRRpJsi2gsJQ8kJy8HNZLl5selJpCk076fhkAi5oAVGGtpjgJIGt4uMupEVpaerAJywWIrKNx12QaViSAwk9+Y659/sEOGjSAE47JFMW4/KGz8buX5VbRvDnIxMtt7549dvfddyNf3+wK8pqaamc9pYlwTVfrvaV6GWEt6Y/IE4WVi9yoYZ3Mo1mSb66aFNmOaWpJChFZYGlivp5cE4W2D3Dc1EAnsE4lY1fDKGB3XJPSZ0DdYF7TW0oNgCopQvQzWR3pddXMSqLuggl5nX7WhT6vCI6Z44otFf9bBIhAeP1v5aUoMFpZJW9I1TkO4wC7IhVFpqjJUP8zye8JKNX50bmKzJ0JUT/7GG7wB+Aqca+jdaTGRGRKGNOByQBtCqDoB9AdA9STCiSPMPNerhc/GlRN94sAkaWAMgV8GTXtB5CQ6kCh35/52Nz/9uSHjoMjQPDZFwGSjRWGgkXVoIuYE1mliVhNr8n+CnMBp/jQ+RHoLEJEShwdX1mGNbOvaZ/rByiSIkIWYvpbzaoAGp1nqX6chZIIAhpDNYm6XkYBRDTwJ5uN+QsXzARdsm+JvNAk4a+f2GTvu+PD9hpkhKyw9uO1Xovf9Cc++Wnsqh5wlkzvfs+N9sBDDzoCWo9rrrnGkY31GKTff//PmAYOsnfhM71rz15nA7j2gnX205/eh/ogmu/kabt37rErN1yOFcVy9pYXyXBayh5WRvjms3wHD1uz9lJA4BYm4lF7iOzURKHWNOSlJkMVFK/vKBJnnHUtskx9uQff4dT/K7Lszx61ynvmWdbnjrjrRAoQETHai5Xd4wm4LBXWIcgbWTAFARRMMqHb29los7OTsP8Jt0hA1/QYVHeAUNMcH08FXkO+KZdA19MpPLp34ncuxVg+06zKMeIkYIfEhCDAXj/Adh0TobJ5ykct4cl9QoTz67xnUDgB6qkZBOpWuTWse4L8tDVRq6Y+wlnKhVoFijZZyWmyMRaCQiTI0hUrraau2YEtCRAFUqDJ/mxIuUK8x/pLI2jmOZdMvkrhV1t3GnI41RHI2rObOJfegIhScGmPkuJLP5PCThZhUrjJd1v7lnhNWRVq3elnGv+c2ZPZ09gLvMgSSUjJAKQpsxKAdxFWsUlpLgumFquqVgC1ZMhwEe+V2GZpkjcYW6ZIcKbZOdyXIe6nOZYZkGKlxSWQ4PG2Y9s2u/qKy1Hpldih/XuxPLkYIDMMgCiC44dNiiwFUcB4oUQbFRmmxcy9WXkV03zfKPaUQQCpNlDJ+kaCnhlQ6B/Guq8fazjubaWnpy21INPGfaZs1pwYrMIW293ffBhyPJsME/IzCgkARo0Zy/RnyYFaiJMSi0oaR1GxDvsfL/JrjjJ5HOIyF0ZQLngDxj6K9dR//Pu/my+2du0E1saEKjcLmx3udZ4ci+JDJXbieDn7Nj7iHLf4pAiIIT+XdSPrkhKmf1OY3F1/+QYm9gusmnvmYTKf4hOiIbSet3/7t7vsVOkJmz2/yHpEhpIJ1M19XySPWIOKE6fwl4+xbXsOWTPTwR3k61x500bbBzgZhoVYf2ez3XT15ZYAmTKJ9Y6nX7ytu2CD7Sj+mk3X5TLdjZIGkqAaZY8v5/t/f/37lleQ4LK9FrBHnCo5bhsuX48KIc5GqHmGGlEUosCpPInt3GCXpUX4Y+3SBfkyYWSYWwfYWCh1SCZk0rq5GeY32MC1MWrbD3bYssW51lvTxP0/2pqpFY6WNTJ0AnkONhcWAWDK+RsjL6EM4NKD62mM1wvm2i6CnPLmomzhuxTMlpJy1E6cRB1LGHhOfjTXGBZ6hKX39TPsgkXOHADdOflZkCs1rAtqQ+ylOpBTPLGlyiYgK8Igh77xxMdsz78+Z5MocjBdtRD2mv5evOmDoTcIC9f+My4bGOoy2crk5CdaZiz1FdkmPhxnv8lgaxiYsh/taDU/XjOGPaC7FZs9luTl6/DL517awr2umf0nAEutUYiNaGqt2BD2cX/uaxrFgXwJY4+JIf9iGtKglSD54mqI0kr2M05vSDTkfwjqWwKu4yh+I0DcGxpOc/zHbJHeE/tP7TuNPVP2pcf6bdWlKRbt0W9FDAUdOtlgL+1osCtuWG2bd+2xvbXcC1iZcEyEyvtbamwm4GmX7cWfKxlbr1uWMy0PIKgcjFT2/nFUz8++hGJ1vZ+VdYyi2ryIXJpX2BMgPNIjqHW7GVoyyAnIH1Q5spQJcaDiOORHAnvZjMVjNGTyODXoaibnKwHtp5W3IAs73TxQ90l4yk7vwEkpiWtON5JTsMZW3bXONn/y19QKWOZwDEXWyuKuMK+AzDxdT0EMRQDKc37VI4jQXfJ/LrUn3n+vI2xHuLcqP0v7VjQWjyK8lTk0rMwrDXpIUaihEXoA1Z0ixWWBO4iyR8QGIifyfAjpJstJ9996+ggBtTlFWRAFPVZV2USfwXdP5ho/Qd1EHbNmZZrl55LTxKT5LurDVw722LuWxqE4WmZJ1Py/2Py8vQpZWcX5akF4yGXrwGcvAGUviDtPVHUd7YN26IztVa7fXeyZnGe+6xWrLyDr6BikIVaa2OMNUceN8ZwoFD2IeOy6S7OxQ2s0bwjqvNRIm4TkCeQ+UN/IkBDYcBrqql9uabI29l+EWjaPMJuC3HTzg4ij3eAbypoOm2D2ydkAwacZzlKGSgqKQFl51aH4eu75w7bxfVfaURScvZC4S5YtQdlyyN73wfc7MqQRokNqBz/uSR0coyBqHOVFyEZ42bLl5CP6YMPHfsPfstlV7Sk1YSu9jib2a5RryL0oivueVKsC7vOw/dNAlmr4MO6Vur51f9JAm7Nkok7sZCiGN5Y8wdUDuqeG0DtqECkYVX07qpElrL8x1rsXFmGy0dLgzV7qnCJyM6JY7xQZkEnt1PY1Lgxdao7sPK4j7P3mYwmmnJIh7u3FZVVklJ1wvZDULcouk8JQuXQKcD+MpaSUTLJDlqJTfYiUGBooUK8k+0uto63PPWvzyX284aqrWD/F9uijTxBgHm7xqVmWyfBeaVU11o0Rtn3HduoODwicq+1Xv/o1NcBa7MQqnSp0zz0z2RgrvnTQDQil8n4igM4OiIi1kFXm3m8V2JLPo8LhfZX3pj5bx3OQa0SEQQh719lacUbpoZxKBqKoH/Vz1wPwPA2gKSdFr/tmoLPi+wst904NnGhGcYY0OftH/3jWQsspzJXldWb4SsdBNZJ7P/ZL9R8uB0S5fvyuywZxeVoMx0kR7jILuS4huGTvpaEy/ZtqJGXSSLGih9axrEP1Wton9FDPIftdZYNqUE/98OrVK1jHnexnqVZBfaWMvErO7wB5VkO9Y6j1EiwmLIHeKsA23ngr1xN5lN7UNOfyOE+AnMvRe8efe54AObdDfJ4AObfj94/97PMEyHkC5B+bAHl7C8uZ4ZGzD498LLCcxFaFGccmhMJRwlp5h4cR5KqCWhLdADovebiPKceDP1lMzhYSJluMzVA/k14CmTto0JcsXQZQE0W421am/LNdXoRA22aB2YBmk2p0KK4Umq1OLJr3KEfeHQ2448t7CbiWvH6K5yViq1VMsS9/0QiaKYHrm++Mttse7ERJgYIBIMnZYPGaarbqCH70oVlLBswKB7xWAd9N8a6fD/IZqwHBL77yMkAObJ7aegA3mWYHxFizZg1TStVyDoF0yGcyertr1HKycinO48k+KUftUuqk1Vmz0+3/3uhjd72ItQMIwPETpS54UkGSAh6UW6LwwFb8lqX+GKepjWNSbBg7F3/eIJqpXfngyw9WgJtIpCSmxbuwFxGgJvJHVljHfrjGPvIIORw0MwodP0ZhP4AaYi6fwZfmZdsXEi31o7vcFJ5UEGpQ1agW5OUyxZvAdBNevUz+e1JIJ9DUyG5mx45XsHGZ7fzg1RDoc5xABbGWENo+wFj59ZcUE3DL1Nk051qTyVL3aG2Ec57aIEAiwyIdMNwv1QTnsY0mOJbJd017zSXITxkAkZwLNdszwB0ZIpxTFdUChILx+pedzJGjZRyveECyMBo3Quqd6iDaHvx8ut21Sf753ag6CFQHSNaUYAzjjiIFlE3SyPe6lenYp556isa4lknBRLv00kuceqOGRrEX8m4N30nh3wojFjkWxrTbNOAAjMqMbQ4gjh8A3RCFuR56D8m005n+Hwbci9RUFt8lDI9lnWA1qFJZdDFJJhVNMKCzXseftTkB8dGP7VYfU04+AJTJ2AjIMkCTljpmWsuhvL+IuX7sR0SAaBtyDQh/lBUiv38BA9qg3b+5MG3lmGBbIg9tjncbE3bKWpB9kgB7PQQsiwBJW6AQdECcUgHto0yax7vn+yX026Gtp529js5nDaCs/nclPhnzmGgXIOIDUHiCqTupiJqaW1mvSQ4c8ZZ5OJ95XOQar10H+O9P3oCsl+qwCvr0Rwr/xxAgm7YwjQoBEo0/etGsbAe+yGquh6lLqYXime6ug6QViaZ9KYr9aAxARoC0SBCdgzB+v5MpNClBerl+BBiFM0GqyT0RHZp4EzmgDVMAuK6ds02g8lfS0rNQxBEIDCAmcHoRNntSk3SwbpTbUF5dg2VQG+eogSbZFz/u6+2xJ56y9ZdczrnvtD379+EhP4jHtC9WIfNdhtG6NaudSks5N2UEsT/w4M/tE3d+2n724CN22/s+gE0SgeorV9t9P/u5U6DUonrJI0x5yeIiQBxCTLHiUGi67BW2oXRLTILMxKJHQcTeePrLGgi7eCbmZwgQ2UrJQUGu6TNXxdm/RcYBCEN+JH9iv9uTtM61J0lBKKDMn+uHnQq7ECYumRoVmSGgX7Z+ESF+gDwn7aZr1mN/NWlJ4fhoo14Yki0TBHs04GwwE7yjWOpVcZz2k8mwdMUyiItkZ9XnzWcSwQeCZCNYU7RAwscx2RnAOdObtKAaKSb/RHkNWYBk2htEBooAFWExk9U04rKbtA9MsM/oviNVYwsKME0tFs1bhE1GqO1DPdgM2NTOa+SjXBQhqdcKw1bkApQgehw46uMIFqnaRBQLUOqChBnFRk5Tl1HcI0WoOkUZCJj2Su1bChdXVpOOrIhqKc1k2SegQUoaEesRAEayH4rC8qqqtsW2vrqHbB4I80XL+L7sd9xD+tjDpiAFWjtaAeHqsPJYDdnkjcImzmKxQiw9WcpxT4Z41UR1I+D4EvvZfT+1m2+8wfbt3cU9mXPx7mv4bNiHoAQZB7CQ+tNbx0vkF/fWfvYjESCeyjlijwsEjJINWQ+AWB8TtWGExL786m5s3UIcoVrTjAotmNwp/PELirDeKpxnj9y/3dUIo5O19pGP3UK9oWtLE/pJEDms1XnBkE0E2deTK1PbxX512jKw1/QPi7eKula798FHbSmqi2shGeITIu34ay9YEdZJkwDV/YBRNuFtr6EA6QVQkVInjpDpGL7PaT7nIfa8PkKtfVjnsxg2uJTwWh23MtQje/fuBMxqsQ/d8V7I72g3Ca/zokn0fu7VcZy/dvzp6yHa5rIuDpdW22EsHYfxaA9HvdXH3hAKID1O9scYE8+3Xn81Fk8A9D5htvnJp+0jny+06YYMWC4fm8RysYL7paa1f4U6cdHKlU6xlICNVnhEEETURTY+AoHL9TLRBmnb0mHNKFWm+jstzn+ae3evHS1vdgRI7ZAP18e4ffr2pTYH+UbocCOWQdXmGcS+PUKdB2kwCahcR31T1dDLZ6LmC9b6DCZDBHu5IEB+QNNoBhB8uJ592TPSye6CgcRmqx3v/CS3bksAwRubsUYllDgX0lyAVmdnE2t7CDvTXGoO1iH1YNVJZZqkOYXQS3uqrFrIe6Cvve/dl9vyT6Oouus31tvSYCMQZwOkUSelZHM+8I2XyIbj7e/vxXXRZrm8T19bg4ULGSc3LMQnzuoJon94D0AxNl1RfIemxnGnZEnDNi0bgjE8JtyqBtqdzVnwFJPK2I8Gs1H4sb9MeAyy5w1CcPhDbDCwAvB9GtusMkB1MGsLSzPug7EWSk2YyHWTBPrvz95eyyT/yUNddvVcH4vTMAQ3xppBb/vRvk5LghxKDURxLEIcBuWxZ05aYk6Y1bFn7W7CHg/3FuJJLIq6wc87BsVWu1U2MQWNuPqGJViRonbJZj/zAdCNBBB++Bfk2eFSE5eXbLUtqBGxewriA4ns5nYwY8PI54uNo64C7K6obLHFS3MBIL1RDpW43A7ljASiZkpGCdJOLeLrhRUrBIFqERBJnq+8KjKAtOdRfwhsvePXn7AD39zBkEyjI2Hl+y8lo2qUHJS8Uj040Jb1cZL3kdpUJPFVP3mfvfbFTe46aVZekIBU1koy9YRTWLomg9NHnTtFLaY9zhXP1C+D3A8QAtqsXO6zDAP0s6bFrPtDzMSw38kaV9Z6hfkJ1PhYGOKJVlVLrlZUMqRzA8QF54xje8Wli9wUuwj6h3+9zcITg2w2+2JUYob94IGHrAZLnV4+gxfEhSf7/usNX/oDzOPiyH+3caSK3dx3srNTuRbCbH72LNtGYPUxckHiKAljo1Gzs0/NzY9A8dFN1g+kBmu08li9rVuZyj41Tn+AkgrLotMN3Fe4bp5+FaUcZRsiJ4YwvGwxvUYYKpCutkb6lxCnYA9gQl7WowL/VSfnZGehSE1mcGEH9XCjvfumm12exzHIGH/Ozao1q1B/RNl+bKbGONZSIUiNMH/BIvaxStRzSZAA1U7B34wVmQ/rPZnMPtWTyWTs9VH7SDncRq2icHHd59RnqYcpZ9BAvZGIA9U2XRxkqXWkbFTweXKaMvTYqxlMcMMJHNcayAbZ0sYx9DU+Ti/DvqAaWqHXA9TOQQxByApT++gJiAcNVEnJIbJa7gEHITvnkNOlASWB5RqwEnGt+mYM+75K8pxkz8lCtRDdQ6XSZW36iDBeuoQcp930EbEuI1CK7oPYB45xP2zBZrkW4D2f/CgNn+ze/orlcRySIe6muf+0EGy0jXtVEqrBSdRo/pCiXqwP5Y2U0Z9KaSolb0dXn21jSEuPhZ993d3b9/3HzNDaH3ss/wr3k2/l2axPHGAYg2viDZX2b62sZB/K5TgzyMb1IEJCf6sXODsEJbUxeo0z7OXMu4n8yP7kgTfeWn3MbwmQmX9WHTZDguhSmyFV9MeBBcoPUfHHQ2SI3le9hQYapdzQOtFgmggQZV+qjlKtLEWslDW6lqUY0cChMIIGjrGeHwdxJ0Wt1lgjRKyzxeLzhzIMqXUdQMaY9qcs7i1ZKJMmqJ9PQzqVKuSdXK3xQZwaQuLJawphP4iyT338swxHhkB+zqhK/urHeQLkrz50f4snnidAzu0onydAzu34/WM/+zwBcp4AOU+AvPka98h5z2owVSlARHR40Fz4uT/yp5ekXgMn+ndZO00CHncR+hjPBF8IzV8YTZeKzHKAtyEKpVHAEAGACyi+Dx467EIFs7Lz8EHGC55idhhQYJCCWeWW/MyVLxHC3w1YuiiMOw4FQSFTmEeZLtGEkixfBiE6RAioKFfRtvtr2e7zv/dnWDDRYEcCkCucehnFr6S4J7CMSMA+KYYGeFBe1zx3CFBsmMmqdqZCN1x/pVUAoBUfL+N9UakkZzCJspopqCaZaWFrguUQk0opvEYrgK8XdgzReAv/5rHNhHOGWUYBygIaysc+mWkffmjADhEcPIRsWzWkirtxClAVfw3YcCiDISCYMFnGxESEBAG4B9EQyUZDFkKahNGUj2yS5HEsCx0F4kkNcvA/V9rt96I+ADjVdPErr7wCsMWEoLJImJDa//UMS//kfgfMYurK68huyssWzp1j6RAg1adOopJptUTIjywaKA+aoxdffB75fqitYvImAuC2CZ/bUvzUY5kOXwoYq1yLBx/4mbNxUYErUPA0ag3ZibmgZ9lZ0aguW7zUhQLXoSKJB7DTtNLO3Tvt3TfeSMNSitdvjAtbP0RTlsRraEJb4HE6TQTtE6GCB2nakmlofLD/aQUIGLAaAKl0pn8f/SpoAI/b7lF4+rALBFbRrqlFqSp6AKP12l50C0v4zFJtCDiMRvavCWo11iK9UrHlEriqn+tzS40xgCWZP4CvbGRC8LNW4HEE1m1O3BpBSAAAIABJREFUok41HskxkdxbSh2RGsorELgs64gQmoGOLggV1AO9TLBpwtEXsE6/E6ZQdz5nBE1CGT7FiQLaOJ+yX+sEqZBiIEjXj77HWQJSjQ7/remqSdaM+46auqLx0DlVMyJAQtNUUnsITK+lcdDaylwyY5f25kfDMbx9z2TN9HA81LDodUSoReVgBVIhmwuUP9hZTGGyLeBTyik/rAcEzPUCWjYj6+8DrFFWwSBrMorvofDrTo5PIMevg3M/RBMqr+ZrLw36H0F+6BhJAfLMFkJYAd+j8asvzMsEpGXNMPnfx3eTp7Gm6wUkBrD3KUheuQzKefDj2LcAQAuIlm1EJ+Gc2uMU6jksWzJFt/AeamAFEqjJ1M+1tjppzEU2qSEcZD9NZmL//p//0i64aL37bylAsgAmFDTfgBIrg6nG7a/hix8ZY0ePQ5BCXszBIkKBoyI/+3hO1uxZ9uDDP3dE52oCgnfSyN96M9ZVEDoPYwWk9/XEOmLVuovtl49vsqz8Odj7LIPQHrZf/uox11DP4vvPxkZl3QVLbf8+gF5UYtqfJycIQt9f7PzIQyKwfQEE6GcCeJL9xfDMF8g/zTS39jrt4dOsa2VsiAgZZ/1KCVONFVYyDbkIEB0Zp8pCISVi1J+l48dEdwRAfgoqjGNHjwOwrEWFV860K/kQp0/ZJRcuxec+wmYB1MczfuvFdTbCcfKUfRggSzBgtb7j81u32IarNzApHwBhvcNNymZjRTHFelc2hQBVfwiJEaZfu9kXZGdVcbreOvGIX7RkhQOP9Pnc5+J/D/O3co3SIGtHsRQRGbJ41QprRFmmn9WgCLt4w9XOm96bPJYjZAZJsad+OgNFSw3XZiT7nqY8BURdeWmUvbB90Nlkaf8UIKfFMszn0v6obA9d89qznC2HwphZY6kABi34v4gQkeosmvtrN0B+L8dARNI4HviacG4CBA/Azigsivyi4nJ7ecceVDrelg+pGQMBq+NyDEulOkiEQI7jKrziPSEAc5gO389enQjwVFQ4117Z+ootYI1Fcw+479573VqSNVpfTzvDALMZcsjlY6OcgATQVLM3696P79HL8ewD1AZW5p7mhYUMk93cn3zY4MpQVtQRvK0csKOoS2bzPiCutvfQSatth3AArP7ox64CkO2w+gqzF1/YanPmR9qHPrLRntvyPPd8T+wY8y0QT7QLr8jF830/9k1k3cTlQMLUcp3MtrCELPv+/b8gp4F9GsK9vKLEvnv3N6y3tcrSEli3ZGqMcqzHCW1/4blXIMkAnpnY33DVhexxPc7KbAg1myc5CK8fPIIyKNI+/+WvMFwQAKh7kmnrpwHvhu2r//xFZ4ElGzBviKpjDGSkACqmQNaf5t4ZDiEYShj9tG+wfe/+Rywic5Y1olDxgogaAQS97qoN9vD9PwGwN3vPxo2opjyY/G6y22+4x+79zt3mwz1unNpJIJyuz0GY0CzsL6sgmG9/362QSKjHyN/oAvyvLmVowIIB0LGdIldiqL3BhltqsDUatOIqwPuWYTtSNzOFu/HihXbZgkwbKNtLVgJ5Bk1dgLHcwzqwNIEAaaTGqeaY+gDG5maiePMOshOoQ8oA/0dYjjlZMSgjwng/gsCxfuqfGsCCptOpIgNR0AwwBNOLEiMoOAHAEcKcx9BQO/ZdEL2ouDBvRN0yZgdfO2yFgMcjDDQcqWywPU1kOEDCXLamwD5w3w1Wfc82qyk9boPsvUFYuY2S2aKskhoCjgWeTY6xN0OYhTE40dXaYAFcb95T2DuFZDjFzQvHa2yCSzkx0g97HOycAiMALLG7QXywdu18axpsdvaukd6R5kPArjfXnKfXhI174TuFHVwY1l1B1Kl9KFIbG/qsm2n9EYYYfGMiuScQKo2kJBbruCTZInF9HexAKVw7aDfO594IINzbx/07PtU2o4ap6eyx2y9ZZC88uc3Z4uic7AL8zkgPt4MoYDicBl5unsxceHpjQcTrT3g3Wmq0jy1k/xprJVuBfU+qtxFYmLBwBjUCAezJJmnpi7Cd+1uN2B8IPAZ1UMI2QZYXl7SK80UNF+X2sQ6UWoEQTFKZxcUCZEJcx6DiEtioe76PZ6ADmzUo5DLB+FsAt2wVReT/0wv/Ytu/+qyzHZVqYyGAsciMPupS1TOyFBUArrpU9z8B08pACkJ5eMWPb7eXP/Nrfo86mj1NhIvyn8YZBlA9MsW+HMYAjYalJrCJlfpjUAC8SgrZsg6OWmIMg1BSnMo6F6YinIGFDI5lP+RgWRlT9uCfCUqLD47DSzHajpfUUZtgo0udtWN3o120PAqLsDyLo7apQcG9Hyu1SizgWmEdRrFu8+bzdPCe06zhFu57ygZUtZULmTyLga1uaqfy2mobRKU25jVtQdR/Xex14SiUZMOn8YYUVCde7KWecHHp8Qy1tJI9wbm96YoiO7jzOPciD4iTHKzoyi0mhWwrrL1O1bTb9mL2INQ6iekQmxB7yWRi+EyT7dbXwTmTmhoLxZUZTqFey3E9jNXVbMjELEgQ9Vl7d+2y9RddbMcZWjpRfII6LdLetf5djsSQGqcaBcelKNme2LTJ3svww74DBx0pIVvTVlR6oQwDDVEfh7MPSvGhumSEWtgHUkPKjxk71Wk33NIEaJ3CkMaChQsdEC4LVd2fentQ6fPfgdhjirCVciiIvU7T/du273BkysqV3F8h4Uqx6RuCAF6yeAEEWrsbEBrgOYUoXBT03U+hodpBCq8YrKKkAj9y5JjLy5tNBkgSvYXueydQfMhGcoTrt5tciEBUnEMizqgtutnYyxjqGQC4H+fjLybrKol+R8dIiqMR7tGXX3KJbd+61U4BsI8gm5qN7Wgb6/1WyH4f1t0zm56SuzPHJ8YOF5ehFsrGapNcEXofDQDGkI/Y2Fhrh76zyu1zRXe+zr0k2g2ERHHc5Jag4Qv1bjreYialZpByaQzVr5TDqhP3/dtMb/OXPpyalofqBW8KjrN2o/q3nE8ddASHe1cRHGcUHu6/HdYxowBx/+vM4MpZkFS/q1/x5v4tgkIZeBoIUY0oRbp6bj2kolEvIctSDY4oW3EdofQV/LvWpp4riyupnN1gHJ9TBJoy9pRdKcW/zqUoli4yXqReriBTyx8llfJVVq5YSn7aHnoRlElcZ8XYYLXVd1IvYv9J6HlqQobbt6675nr6sb/c6ut3jvd5AuQvXX5/098/T4Cc2+E+T4Cc2/H7x372eQLkPAHyj02A/OnrV84aM1akZx8eebesYZiXDkTVEoWPCj5ZOMnfXbYuCtSTnFXWD0MjTOmNUAhTvKdjWaWqTtkdpYC+nc4+Bk9WCqE0GpZOJNgTALsZWTmuqI0CYBlhPK+fJsebInRC0040X2qUNNWvcG6B5Qk0gsrf0AS7QF8VlT00x3p/efHvhQBR5oBAzZu+1+RC0JvwBM6S7yyTRq8fwPser/RECAx9pRSKuEqmiPr4PONYQQTjmZ2DRcGzm7fS8LaTYTLHLsYneAwv/PKyYppjQMfCPDu473VbCnA4yDT0gX3HCdaNs/IapM8B45Y/d5Y98fEsu/EHDfh2l1FYyh5HUAHgF7YgUjLUMtUZhsdzPNOrPr46vthAMSE7DhCZEs+ULwW7QtolDZYffT7WYcn4+gtELSEQXAVl6f3rbeN/trlJczUkrVKJAEAqdG8MwLPynrlW9C8VzuNfx9KD6chs5MQJqGt6CPAbYeJqdnYmgFC8NdPUHGVq2pui8+JLLgasD2Oitg5ZPx7jvP7Gd7/bFdhbyB1RZokKfNnpCMAT8Clv8uyMTGs93eCaYhW65Qo+BySXvUsxipb1qDAU9qs/Ij1kYaXwZalLupl+vpz3jYcMevXVHUwxJwGuTtt9D/4aUgeygDUYyznrHcZKjKnXn38q0+78hXzzsUhgjYgkkl1OHCC0pgalQpH1mmyfNM3fyvERaC2LmCAaO3nra5paAZxaSzO2CyrBARABKLs5ljreNUz9z5lTRKPVCzmCNQrNuqYd/eS7y+vKMzuHY1gGsROBFUwfn09qf4XH57DmRH4MKJydBk1KI57llCr6fGqAJji2sr0RieV8fvk/NRjahkRwSGXgpO7KAznjEyzCQwTP2c1av6cJcGXGzL8kxdrLZvx/9e+u4eG5arpEpMiiaxBAX8SJSB8BFBkLg63xBMfPXdf42TMNN3fuPOvnmghB9t/CBHh8Wqa98JsnIb0gppQxwvv7A1rQF7p8Gy9ezxfSqLKuBcuXCLv+suD/MQSINjvtFy9u6bGU2CCLZzJ4WmuI7yS7Mlk6tLNOIgHMBdiIQNL61c8muJ6lXhCRFMMkcQ8TgJrEk0ez8jb6AVkVhi6pv0g0EV9DrEvZnuk5OpcClpQBMc61Gwpg3UJQ9ITUETT6CqXX9K2m9gdZex5MzbYDpCVxPtqwG5oEUNZkpGwEY1nPk4B57UwllpPT87EPf9B+9fCD9s9f+rzt37uHKekc+8lP78eSAps1Qj3Xvusy++6P7rfv/tdPUQns4jO0M9m+x9ZffIGtWjnfeclv3/YcKqVmrpMuLImWc20eANQjHBjP5UCOx6Cm3lESyIN/AEJZQZQeXAAizLVGwI+cFZbUYJWEoecQhi41TACkh9amL8R2EGSIrmM/pqgDpkYthv05n333MPeFyy+/HBu7ZwDZavDlzgfgHmIiOsXykqMtmanYRNbwBGu/D4DLh+Y1LpK8IvbRw+xlBXMLee9xbBL3ujyedIDpVNm6yZpJSIRs4/gj8mOA6/N1LMWGUQT4A97Irmzu3CJnzzVA3lVlZYWbXA3nszU2NVgutn4KL1e+UDFgk6YeE5PTbe/Bk1g1zXNTkToGRwBaggHJprgeI9gzPSC/pCK4dkOMvbQTkI993nl7A/7p+p7i2CSwTwlo0FrTuhO5qsB6WWGNcT8QISU7w3SUjBHc89pkj8geLJJOwKNCWLt7ISOwgPIAeC8tr8UWhXschJmmYgO5bpNQshQzDDDO8c5B8ZPOtOvwQC9T/eN2iHvbBWvWWUFBof3khz+xm5kqLuWeU83E8GXrLwa4OIXFTCnnzceuwmt+EMIgHIukUKY2A7iP+YrI4fuPs/YDlO3FkMIwYOmUrLGwuxKxITuTcIhUhcanYnGl0PGSikbbtR8VDlkNd99zJ4Gn5XZoVzu5TMfspltWQSRFYl2z26qxIUpKWGKxhATPXRFpFYS2l5X0QRxlW04iwCMB6EFYCO0+XmEnqpuh1OVBPgDx3WD3fPNLFhPCBg1wPsU9tAEA9NVtuzivCeynkwCEa7n+mlAdEsxM9tTYlJc9/tSzzkbljo/+L8tzAfOj9u1v3+2CoG+/7WYLAKguO3IAUDvFDmHFoonmfIDgEe5pEdQ1w23dBtZvD2163oYDUI6hEorPzkcFdJRrai7gfqcFAqZOAZqG4b//AazShqfn8fwWC2B9TnI+R8nTePyxTZA7s1CvxpJH0mZXXnkpADEWfNjGBGPt1c0E+PEj1BvUUXOwMWNm3EZbTnM/mwYE7CYEnXuER7TLYfnKHTdZ2BBBCvWs+Q5yrfiuu4+0Egg+Q3AoS5lbgcVwXRfmAJ4DIp9o6LAHd3TaGCBzGgxCPNdIRiiK1lAs/4ZbALhG2QdQBMhWSowOwxxj/LKfX4RTvk5O9kLaQdqTF6KweD/IjBN7y8j0iee+OGzlzT32SiVrF6QyIy7AvvLCx6zm269aD9kAgxDRwahjJ6ZlHzfNYAn3WwLevSFGRWjFhCkguc3d6wYhUDwmI62dWrKks5+JbYBlMHEEIRaaO9f2HzphYVxv69YSou6J7Q77jt84ID3TxF6cb/6fjXrBGvA5fT1RL8lGsm+UAQnyutiBfEScsoT4mpbkj7phHHs5CJyhcR976Pgw68bPrsghjIPP00C2SXjhfNvUMG6vHS22j1+7wh7+8R5sTfl8/VO2raaHdY3iEgJtGiIF3sQRIANjodi+xfAHdUCUt6VCpA0zNJOTQN0EEZWK0jIhjnpjqsUGAe4ffrLLyKS3U5y/5fM9XAZCL+BurexmW6j/4JtTGDCprmECG8IrMTEUYJO79xSvzzr2hAiZhnzzBlCc4p4iUmgI68GgEJGq44RJV7O3eNpnNv9ve/WfNzMc0+jUarIeHSUnRDaZyuxIQMYiolg4YhO1hWorV9MwMLPhR7fZC5/4hasjRfCqBlPNJhsdWduqhpNSQEpTqd6GqFu7UDGqPI5hbwuilhtiHWjIhlOE/RVEPM+LYQBgZGCYbDrscjh9MZAIfvHZ5h2eYq8frrY4VEOePPell7a4dTIrN8vZMOkafBkF0s+f3WtA9QzYzKbowhoNdbY3CqcWBoTC2YNDGehIC4uyNEiTo0ePWD33eM9o7MEYdBrm2DQ1Yo8F3o57Jr/DWiSDrguyikKJe5QH1njTqD/Mls5JsVbs8cRRz180C2vCeuubhCyc4n5V0mgnaznv1CIXrE7GChe1BirHBKzlSsjc4vZvN968CnETKibuE49u2mMBlLpZs1IhUsdQ9iwmI2fYCrDre/mFFxlOm1EAKwRdNljrL7kUlef9vMbN9szmZ23thRfRQ/S6XqJo7nyGqtpdMDozDi4XI4YeRaRCIORVC71CEmSjSLB5ZChWcS88Toj4ZdhFySIsgH2gHjVICsSC9rBiVOJJqNwoN+kP/J3doUj5U1hpZuIMEMN9rI3j48t6Ssa6z4+/PdX/cH9+6J7/sttue78bnpAaQhkazzz3vM3D5kr1+CvbId/p+VQf33Dd9c52rRtyR2qkKq6LiHiyA1Fx9rNH33bDWzfzn36cYTcGSkSkebEWN0CAnDh8xNqo8Y9T63rwvtGs+1UMenWgJq+nB/DlezS3dXFvojeFICaOCMvXIGqyYTvw7wXuWM///CHuwdHO4lQfUNeNhoo0IKO+TYNOvpAyvZA8ygDxok6S6naSelpWqUPUd+oAvPkdd/+nHpfbgvo3PV99gHoElwvI60/Qp6gHqP3O7ypMRHq80cCfOQTOw2GG55hhOtxfZ4iRs79DvabzJStepzTnTTRU6MLRnUKEgRAGGTQYJNsz9UOqk/T99JCqXarUPdiPyv5K9a8GfKQ+U48owkPWYyJGRa7JcSEVEk3ZNsqH9MPGdID+V4SJSNrSUyeoQ5fixqD6s9UmOD7ZkE9jg+OoN4fJ6GtmqMLTIrBFnIb8+vb//Q57ChfhuTzOEyDncvTe8eeeJ0DO7RCfJ0DO7fj9Yz/7PAFyngA5T4C8+Rr3KHjvhRAggKdOeov/OAWRrK+mKZYUsO2NXH+YoiwCYKWTqcH41BgmjSqYRLrIogBnJPXuBKCRh6f89CMAR9Xo9DNJrskjX7I3+gEEFeDMfDtAhXIUgl1z5KVERIo0FePKp9DfAs0kw5b1iCywjgIiKHNCoGL/Y1e9AboK0Nz4I0L3sOzJorDvhCzxksWKfMopTCVdrgKgv3T9Jc6LV/7CdQ21NEz7aBI22qOPPAagmcCkYx5AdiYfY9yOHN7P+8ZRrMqupMMWLVgCmEO4KWqR9rZe65F9UdC0Lb9ghT3wnnB71zdLmAproHEHUGOyTRZFArpVBJ5mKklh3elZTBQjA5cdVhCFbz+fN1FT4WcULrKP2rVrN4UpcmusJzQ5JhBaxeUTn0m0WXdsc7kiIn+qaQJ6OX4RSLw9+a5l/1FgBV89RcOgaXZGHvneAUxgxfK+EWqQmO4qmpVnUQA2O7e9AhiOJUt0uG244jJnMaBQ9r07eW8K90vXr6dQ7XRgrwC/jAwCkynAl69Y7v5969aXbC5+ve1YrSicO5UpNdmadQIWB6LCkfogjmZY6+f48WNOeaH1kQt5IAuFF55/zq6/5iqUGqEUv8FM9ZbSCITZI4897cDaARqFSIDBEKllAAoe/VyOfXd3AM1YuQtSVHGvz0kCgcsVkVJDn08qJNmVyR5GBEQ3n1UAYx+faxLwMZFpaAH+CrFWUHlqciwNyUzIn+gQAZM6ZwpCfPihh+xDH7zD5X6IROnnNeRPrUwQgeJ+mFN7Qf5pglhZKQpGF/Dax3uqWVcTPwJZoGwbESDy/x2koZgCjI2kiQ/humrFpksNjggPERgKGXRWVQpW5zPqcwlA0EOZDTMKoVFLXTRjrdMMkSEQVI+zfr8+TOGpY3IBijx0DqSgkn3W4cOH3TW15LI0ayqW3Qv2O0wTTnK862nWY2nofETQoBo4cugo03+NkFoJlkgzWociRNZMSVgddIjE4pqup0n8+B2oEP6bB5//fiHjCBBCqjPJAPADXdEU/gT7mpo/Eb6vE6w5GzJXTalUIV5Sw3Gcz9pfKdcmgePiCxOgBljHWkC/cmTU7EkhJU/nAPa7IZRwyQILOO+yStLPZRcwRUN8ALAjIirOWfTJc1tWJCJQorBiGFTjyN7YB9gjFUcvYPKrr+1mCnMxACPhxmRY9HIuFy5dCiDVzUToa/bRO95PTkAxAfZN9uUvf9lNwn77O/9JIOoJe9dlqN3Yn3oAV2MTU51VRQDXnqYxly0t4nu2AS4029yiQkDTGsCScr6jiJdewAmmPCFJh5R1IwIEEEPZUO2cf4EF3lwzaq8VMD6qdcd6rv7PhZb3hRKneFC2hWz5NDUqNYizwAK8igVQDeWeUlQ01w4z+SliT6G43gDEl+E9P9TTaukAnr6AjiJLchNiLUjWi1yToYAKvoATsoCSE4TuT7LJ0TTxkYMHyFaKxNe7gLwIskq4LtsA6NJSyJZi7eo6f3zTZvMNjUchkeKsHsYBUdIzUvFHX2LVVRWOrElIjOd+0+LAnp07UeOwvwiUUMPfge2HwsY1/SqATQTWCYjfFu5PCmCV93oboLhsZZTzcu2GaHtkU5PLzxIhJlJD1nlSjdUBNiWyX0plJLu1fgWD8potELmypIhgr0gHPND1XyLPd/YfhdtnZmXaUaybJqa9Oadp1ovCobi00gWgy/6HGBcsV+oZPEhHyTPA5CXKmJxMZ5XXxT1Sx0TqTU1hKnfr/p/cx758rW3b+rItJnQ6VrknHM/NzzzJ/XTarr3mCtbnFKQLZHouezmoeQj3GB8BKNxTJ1j/7QwgDEM2hEihwwRnNSHlx1h/Pr6B5EPMYT9JAiAZsD0HjmPVBelKzsTNtzJ0QIj485sOuhySufPI8erHxonj8szTZXbxhSu5P2DVEdThCJyXthxiv+rEkupma+L8+pDrsBnLttMdvRatIHcI6cpy/OKxqPzw7TdYgPe4tVaWMSDhg0pqN0BagFPThDJVH8l0v4jFYTa3cdDzSpRB1XwHZcW874MfcH7mDz/yICqsI/a9732HIYzuGaUO99QwlDBHDx8gFyLGwrQPQ/qIFH2VDJBhFBavnai0dVffyHXqxbV+DKVjuFvbmQS/d3e32Nc+VGCPvNphPtzfV89fYAkATEMi97i3fe+e77rrYv2VV4OUDlpnY71TTsSjOmwiLDmFPbmNHJGnNz1DLeFjc/OyLZf7mU8cx45skOLKZuuf4PpiXS5Mj7X6w69ZnAEyowI63TABEGvWDvlQ1TANwQSQPjfRAqkR2hq7nbJgOCDSHni1y/rhNgS+hkPMFSRFWxoWS7BJrHlA7GnUBVxzsmIKZkp6dEw5VSGObJ8kNd3ftwsAq83SkCkEA7Y3lrWiMqH24RZ1qqnbESChrNsgrwG78/H3Au5xblDaNPNdNURTmF/IQAE5DPtLmPjH/onB4Vgu92VFGdbK73T1YuNHbgmH3EY5/N7YSoVASITDVvQpxyE6DYKYOg1QMScT1bA/nxUge7yXiXfUvAGy6mHvGCVM26VysM94Uhf4QyJ5sre0o96JUP0wzD0euDIPgDpa9m8o/9r59f/cazZncaKtgchK4HWqyissNBMryMOnbddJasb8YHv1yICtmB2ObRXHIwwbGWqWXu4bfrzn3EQGI9h7SqrJ/MHnKyXdbNGcdJvFvWWkhTy08U4rSk+xsQ4UKiDpExA1p9tG7YWdKM0KwuyXr/XadReSb5AQ5+qEAe411aitDhezxmb5QjZmcu2dwsqTjAe+XzyB3REoaMZQGnkyle7rD8nEdu1DPSo7vTCUs8b+XktOkBQkdzzxRSv9/n47hcXSFGrtLgLJC2fNsR6uOQkE/KmNpeFWroQGpGTJKQtO1UeffPFf7OS/bXdq8FqUc7LxVP0TT5af9lBP6oxmyFFZDkax7qUOnEBt58EAlGqzIa6xfD6/gqllaRiMioA3YcgkyKlzpdBU+LwfmXwjXqHW0sOaHvdjMGgQVUiaIzZ92as8+TweXN9zV661TpRN921+yYJS8+xEWbWVHy/mOSg3Mlk4fPZk9uBRFLA9HMNxLNL06BGwD846xnUwyUcQl44gDis3L1SJIVimYQY4gYoFUmtebrId3dNg166PwUat3bJTwh2JHRXLNTnmYVt3V1sP7xeh+wrWTc0sXJWe+ZkMW6BE6qrtR4GHrosBL9UhJMFZNTZDLZDZ1c3UEWk+tubCNdj1HbFc9uw8SPhpXuDwwX3OyknXrQB9Ebfbt2+z1csX0U/shKSfA8mAsgl1ugbIisi7UA0jtZy+t8B12TOeRsktcl9qD2V27Hl9r8t4iKdu1jCbXAD0uzpnZzMpDhw86OrLTu6rypCRClyq4WZIB9WsudwrTxYfd6THmgtWocDvVqXt+rhf/eop+8Jd30Sdp2yUMV6j17a8/LKte9fFrgaSBVYtg1lN1J4rl69AbZPsLM2SANCPsbcOQLiuW8PJ4LHoigdtjIVSuGQRRKeHU4WkZ+faj26asYN9z3+hdmavyoa4FtHVzntJneeD2rWe+30zPVoe3zUU8kHvGQzx6cE9q5UBlAhU9lu+CNPGY+mXT8gjl9pQNbW/Gz7q4HdUl/tijSiiQXaZsroViasMzBBnh6rBrWF63W5IoXgGp1AGc83pPEvFqrpQytBRrg1lxskySmuhqHTeAAAgAElEQVRNx1qEovqbSd5XqlI3nyheg7pCOXUO6DyT5TFjefWmildciF7oDBGin6vOdU4OyiXk3zWMoeEx2ZFpgEw1r2oR5d8tYDiquroah4R6R3poiEeWwapTVefqv6txUZACf8fO15z6OZ7hRZFmei/1J/o92cAqG0h5efoOqodzGIg8gDNAIsRYO6RHLmSlalcNHHXRP0sBEsKAQ1Jcih07cIL+vgsbvCBsDTNQlk3Yxz70/1yv4wy7nJxevmFnv/tbAXwzv/vb33vjl3+/RXD//ac9xPXOer2Zg332d//Yc/7g5/p4v3Oi3vIjvPGPv1Xu/PYz/yXP/8NXnyG6zn7+P/3uf5+fnidA3u64/2kA8+0JkD+9/t/u3c/t52eunbchIc/tPf6cZ//5IPCf82p/u985x3MnieBZH9J36EOf2/70Dn2oN98az9wT/5z9+534NGdVme/Ea/85r/mXnJ+3vv/89vbxVj9/82d4q5+fGc34cz7qW9+f/+pnujPuhlTe/PAo+tCl0x2A/VE0QmpcBFhJ7qrCbJqibhKSYghAxIOiJ1RhqIM9DjRqonhMpXlYWFhojSqWKIi8WFzKauhAvl7XAHhKcRxBI+BJ06ngZAXHqejuBlAQQB4p2yLJt2kcYgAkw5g20n9rmloya0lwS0tLXeFUTzHW/8sN7rOfBV8Fal7xnUaaWh+rQY47C99cTW1LlqxpJvlqy85JEydjKlZp8F7EMqYQCfRh5OGyAFrIxFM4BakARYVjR1AAJjBFLDJDGSYtTHfWA/pLudLE5NiU37TlF+TZK5/LtnXfKrMKfOWTUGQoTk7TiQoxDKO5awZE02RwIlO8rUy5KcA4L4OpQQC+VEI1ZZ/SxnHKwvamuISAP4CUWqaT/LHHuhqpbwVTnJvujLclXziB7QpANU1kNwVqIMDYMAWr5Oqnv7fYcv7piANyZdWUBCgzhD1TAGBlJN9JDWQi6EEXn0Xh3F2d+h7dTP+u4ncBjHjfYKZyXt+9xy66cJ2bRBKxInuyJtJRFVoslUMUU9F7aaomOKFtAAEFePQqaNAHIqSuoYliFt98wHERVrKT0sSPAtYrQTBuuuF6R27tolCO4bMkpRJqB4A6BihyDOuWYKx2XsbDXr7kKShMNJ3kwUb96Jdy7PvbmE5rIqwXAKKXkHWBdgKH5R+s6foZeyoIDxo4gYinWYdq0kMovkWIiHKrYSpJaiVlrUipQbnvAMADnP98rEbCaKyDaT4O0tTNIWBeTbnIuXHWZxqAox/FfBPqGU1razrcm3HFGgKUZxMO6aHJUUBUAZpq4AfIXRFxIgWIriGFxYrsUNaEGghtPppI12eR8qOL3JAImi5NWOla0HPUNKkREWmhBlTAUmIRxE4FPtz8vmxwRJQ49QivNVPM0tjwnQVmtOHPrYtcyo8cyDQH3NPM7tu3z1Zfl2udp7H8UKMt32+AfF9ImkhIS0141tTUct6ZjIa4jAW0lD1BF8ClL+B7Cecye3aBHUO19Ik7Cv7HESDaN7RfdLZG0lTVuSk3hWgOyF6I9VoCkL2EKUQB3q0Qe7Je82MPqub7Rskqi3MiVU6EckBo5HV+NOmmtag1n5XDRBwk7QDT8H5cF8p8UcOodarfleKrm2OZjB3MiZOnOHeALazzgYE+wHV8vlFuySs5ms8kgP+lrdvZe7qwTcGiDd95T6ZUuwAz6vpGrIe1I7JRiqB49kj5UAfTQM5hL/vFL38FOZkGcbLDfb5FWAN6KpeEZVJJWDZDvZCCyc6iopN8iFQsOrRetdfmsBdtAlwVST2G/7qymkb43ApT9WONK6uhCxJgFNJDuRcKah6lIe+mcVcmSOO9SyztU0fdOnfuWLKqk72Ja9RlW0eQNzlA2qeyM9Ptyccfwx9e3vQtgJyRAOEoOGiMh/DGD/WZZto10YKYfvcBpMxiWjpISjDInDAA7wGCtluY4heQkAloNoi6QRZ3QQASkYCO9Vyj3ZynHKkPpDgEzHtx+17rBrCVhUYEdoY9vZ3OguFdhGw3Qo77A6KmofyoldqL67IBUKydydkYwBAR+MmAAcUEhMtisQK1RGYWIaAQnrInE3ElSxoRh22sJ023XnEZWVg7+BnHTp/TqWK4ByYC1st2TW25/hYxof1FAIeu6RDuAVo/Wk+zueb27d/vlIXKYYpE3VdaVoHtDBPT4YRv7zpgi1esdtOtJazVBvIUNAleXHyUPSoP1R4qNfa3AnIafoYHfmcPaxCwKxtifvGCIvv6P3/ZVi1fZukATbJFFIH3FDkU2qOGIFBy87MtOzcDwoD3D/TGWijERjg/CsmWIqWXDCYv9qL9O16zVUuWoioYtxeffwkyJ0LD1lhk5LOGI52l246dey2A143nnG+86WqmPtvt8V8+bVnp6XbhBcuc9aTIsEP7D3NfRaWG/UtouI/l5WbbfT99GqKW11t+NfeMYNtx4DUrgbiISGbfZL8qIIdjD+qRW95zHRaNBRAfA9bZhP0X9+TnntyM1340BEgs6h9flCkEmQOa6rP1AEqKxNu+Y4dTZd3+/tvZ9yZtFzkoZYDbaWQeXL7hSshKwiH494ysBCs+dsCWLppv41x/0yhHhskReZmckRMEMwfFZkDKDBL2XgQhUYmqEcvKWOxiupvtno8X2td/uNsWF8yy2Wm5FkRd9OtHf2U3bbwRa9Besld22FXrLzBfJvO9uJ+Oshd38kegoi9rgsvUolhndTAAD/7iebv+pg0QAlj4cW9ZvmIlGWzkXWjPghBdAGnU34pqFE/+FrLKWjuGXA3XAxGgYOeMuFCUGaGQL0zecm14B0bZ8doO+80ugqAByHEY48KFBAn0skWEVEQEzwBo7bAoA3xn2UjFERSProX9TtltkA0eo1ZVdoRchBxrqKhCyUXAck0LU9ZtqF7j7cU9xbYb8iJ7/iym6KfsQz/daLXfO2Ae7IX9WOX0o1TJwaJzjEGQwa5h23u0306AdV50SazFQ2L4MWVeXtFgxysA7CFAguTQAhETER1oKVHUCg0iLlHkQKyFhUlxzN6FVZju5YHsHSF8Tm+sSMfYx/qniV6n5vBFFeSJMtgLmzMB+dOQrFOQfN7jPTY7MZIMFQg79viO+iHrBFD+1ovjhiOL3XnFevOj9vDob4dm8LQDLb32zH6IJOZOmhCXxKUFsiez74z0UCuzO3JtL4CcDfPtYd8ij4DvFRrjDdAaTP0YbgvzGDjpoeYaabclszKtidpV6HIQ12TX4JQ98FirzcfeafNLnViomV22PJ3v48EarbGaVoQ+7OteqJG6RqcdYRcZOI2VYBjn2B9AkUl4NmKpnMZQ7agxkRJMtYk3tmPal4e7ydGA7PjIlq9Z+b3HrL70qBvmaOc8CJQMF1lBjRMlb3/2pTpssXw10c39TWStFGwbH/qInfrXl7CdG4CsanRWWM1NWP6x/kWYezCo0cNrCuiVOjwNlZosJjUUMqkcAT7jcO8kFpVkDDDMMwSpMj5ETxGBlS73tGZUyB1DHgSPRzHBHw0hyoQ4RHAf36usqc0NpyhQOzSQMGvy5SZRCoSRuzXJv/3rz35mk+xt3aytqiqsudhXdG0Po27pYI/3gAydgmzxZ99uZ692lmFSSvF3ILaZUsFzKVgYPU0GyhwB+j4M6iRGBrPHQJQxGHZoV7UtnefPwAxDYNw3j5V22Mlq7rdcSxNYjcamZdlRQp5bsVEbJ8YigteeB8aeTV/QO8W9VFlxAdSs1B9HmvsgTWIB7zk/2LBV0G/NoW8JRV3Wj/LohisuZrCBvbIKFTrB9V7sD3nkleTEMrCGpZZsNPtgxAOjU1wN2YnXYBb3BdUUsq1StoPyx1zuHfuv7uOa4lemYDV2j6vJFpNCJg6iLYRBJhElCdT3HQwAKADbm/ohknt2LflSyhnx4bpJS0chjjWjhn2OYXss265E7tuxsVgEMsyggPC7v/MD+/59P4N8IN+PtS0bthchQHpQfWTn5p0ZqJi0J8hJKmDg6hpy0EpQ8OteuyAbnzke13x0L0Rfkm3f+YrlFObaFDcGDwiZCWokkaA+AOg+7K0vfBa51ZnHR37a7obM/Em+V29aR6+XxH1IeUZSfOq7bPnfM0qPs48Lv1mKFVsnGTBYG7Pm09W74AAwJEXwoEgF5fHUMJgQ766BQLKLMMXFSaAaBdt+8sBW0uPVz9STYUnYHCdgJ8tao6cOxl4U2oSszJctA9JG6tImLOOmpQRnDao4cPl+3HN8fFFpKKeT++wgPUEqfYlqOz10z1K9pQxJqY9dJocslalZZDU3pRwdepIuek0NbUh1NsmeN8Z30MBWPD1ZG9+/A9Itknuz+qk06pwMhp5e3b7dvWYa/1uOBMrylEo5ngG9wyhq1IMEULdU0mMVoqI/AuEvNYjs1KSOFUGqelbuAbIalXVeHHZiARCI6vGlzBWZov5clrRJvK5cCXLJ3gxnyOQ0QznV5ZWo/TxcDpD6KBtMt49/7E5UabhScC5HyYPqQsmurEdvSN2JSaRUHuq2NZ6jDpCLbFok1cyQmCdGoXJj+GOPPwkQvQHc/nEA9c3P/30CxD3rTeDv2xEob/UZz50g+NPg79u//t8XPH77z/dHT+0/wA/OkUCgCJlRhZ0jkH5OR/LvuX40cP1bAvOcvsbf5cliUM+SGH/tB3hnz/1fArD/td/gnXzeO//5//T5e6ff/1xf/+323zf//A8IEC49Oaf8/fafP9x7PFJuWj6taV0Bt7IWklIiwE2m0NJQdE0Cpg8qPBpiJIQisQprp4I5BVhd9NkkE89hPPeqS9bbABNhzz39tCMCxmmo/bGE6meiaprCf4rJMyWMq7gOwHt3iCBfTRNJ1SBgUXJbeQRrGlpgoUBgFe2aHtGUtGyiBBJrGmUK0+ryby34nWvg8nsaCSYlnJquJQJQPBzwSJ7tUoAsXLzQBdAKiPSi0NJUey+ffRTVQDzf58rLLrEaQk8VlNdOQeZLcyCp7gjfISYukUavlWYpEnl3lSQIABVM961abr++Lciu+3GnnSou5blMWGOPM8LfAkQDKTQbKSiDRKbQ5ClDQbkqc3LTLHi811KZ6GxGCdID6DzEpFcHBZwmZDX13cmE2IpVa2lO/JAQ19lr30Ch8mGAI6agmgAKw+OinBf5qf8osvwvHndNqZrIOCZ3pVQYYSptFEuXaBr/XogHfUdNL3mzccbz3GPHDzJZtZRGisIVAmQefrxS7yhM/IorNhBsqka4zZYvWwyhNWllTHJdtHqVHWQyTEDggWMllsYUD3N2TiVUxrSvGmE1VWmoQk4jJw8CjNcUnKYAL2dtCARVOLlsF0YAG5KwSFOg9t79RzlG0YCF2NCMzICuykOQnZeayB9+PN6+8kAbVlfYYgEehgNa9nO8RL6IqFMY+o0QLAo6lEWMGq5I1pT+t9QnPRAGrRABIjaGaAxEjIyx9tpZS2k0fQIVpa6RHH3Lli1ugn4/djqaSCoCrFDoYzDvGwG4PEoWQjihtlpTcSJyaJ5EgCSQNXPsyCGazyxHsIhccdPCnBOX6cFa9pO1Ft9LBbzWmALZtREM01SJ+GhmrUhV4wIQuS4kO9d1UIalQCJk3AAgaQANprtOAVPfrBIRkCBSWwoDHXdvwM5j+w44ZYKm5mRV5gB8QIeCC6KspRKyBATMNVOQcPLdDWeSV2u3BbCtGRB3CBAznXPcKDKEZnYYgLAVQlBBk3Uck/+PvfMA07Os0/1/eu+9t8wkM2kz6SSQhITegoCggCjCYse1H7Hg2hULIquCigKKdEIvCWmkTELKZCZlMr33Pt/0dn73M7Jnz1kVVpaDXlfmnCwxmXzzfe/7vE+56ydv+uclQPp74q2dQ2sCc4scUAKdlVXeBqAjB4iuoeLQNP9osZCtXwWvHsaP4rASuF/d3EMB1bqnig90haLMTQITPHKBcBiPhFQSiTzEPCPFnb50eIyIB0TgsKrYiRGAIsXppEJCxPGcOmcQv2QAqubZ9/YJIA5rAHUihbL0TlQBJA5SYlsD+B/FfCOwffe+/S5vfu3GDTjthiAVARn37mZ8pznCcQzl73su32SlKEhr61r4+xr+PNkRhirX1hyrolt1n2wkCrCW2IIduGHqKGLXcx0HcKnPKLJzEoBGz7nKLCchpbWUSeUn54rAlLq7Cy37MwSd/1ll4s2co0g6RYzpz1R6KzdXPoC2Pxe+CjKhAeWxnp2LiM/b8epWwPpglwOfhcJ6fhb9Qd44UAaJJyOKxhuyMYb5og/1ZQBFuMfKmHuZpxctWsSz3s21JNaktZ772cxhXvnR3vQhpbsIl4aaRqtt7rZndhy06278CJEgzaw55Eun8xxzYJYiOhFiWi4NEZHqw1Es2BhgqoCOGIh9H4CW8akhyKAA5m+cPepN4SLEMC/qenTTozPbmTNAX06ffeiDBfb4s20AD+HOodAPQdqLM1GZ4nJLKnNb0T+KltG8IcV0JKBQEwrSuZD5ut4xgPYHmN9ErKnYdQRFqQeyfJJDfU1jmzV1EOuGizGIda+d15Y7c2x8mDmsydaduQZXDMABvSnexN8I/Co5WY2ra4rrvYE1K9zuvON7dvOHbrAsHC9B3O/X9x+0ra+8ys+l54vXPHPtaqesTuY6pXFfwqYA0onCDARQDuS+egukAdw4RZRiCmDHCGTdS8+/BJm4yqleExMRABD59jx/1su8HMm8rnjKFctQ7QLCPApht571ZU5WpnOSqm9JpKM/z04ac6yi6qR41TOqOMOR+Ashekptyp/n0W8CgC/KVq072xqIV0rNyLIXX3rWLibm6swz6BDBBTIIwP/y08/TmZFi8/IKKM0FUpKbEKXvyOgUz3k0AoSTEOsenssu++itH+eZr7By9gSv7dljq1avpT/lbO7dMARiOWphAM2ECMqzia9jVGPuANzDKUZs3DPI9COScq2a93KwnPJviI6BMYBMvv+Oj2Xbdx+qtMUApQU8t5H+EKw8y1tf3WFPPvuUff5rn4F0I0JxrNe8elBSax4G0Pd0SSmMa5IYKY3DHoQgdbWNtr+Mwut1S21UcXSKdOG6To0gYBjttwYK7C88ex1OjBErR6AxhRtlBGC8srLFstNxwAHcxgIWJ9HtMc6YdNFIwdFEaHVZcfmotaNQhx+g88MZdCk1D7PCfCJGGZslp+iDoCx9dAyHRV46xLvId2/uNY4xAPl29oe5EGwN7JcW5M4ly72dUtt2Yu9ibfvrFVZKekx24QIA72b70mO3WtdvTkKAQJw0UOru6bKsQNwEdZ02yc9uIy+okik2PS/JphBvRNDXMkZ+14mGPqvi771wZwxzA9jKEI0WatNDgK/EtonEm/CCyADs92PeDEXQMTGMcwsHhv8MnXJcD49XDKMKRxlruA97Ei/G9SQRon6szWPDuGOH2i2D3pFUX8rsIQAmhnmuvcPtvgONVt5gduVZmbYEIHKirZo5K9S6xr3tF5srrJa9jod1MiDax3WKLEjHtcnWMQsQWA6DDesL7PDRg1ZSReH3YuYfnFqRODQSwonmm+w1Qq9sDuTUKJ9XhccaVyPEKL24vduice3AXxJtavbhTen0rEwALrba9kOApTH8HCwLM8TFDHBPM2L8LSaAzp8UyAlisELYX8vBScI/4ynA5DXwAgyYwr3jy7w83lMPMD9iH9t+u5XeddBGO2qdq7Wzb5z9LTFtkMsjPCOhPOMh7AnqmKNGWA9V2i0HwTBOpSt/+2Gr+d5W6+eZa4Z4E6HANMh6A6nF3m4YoiKA56apddZNkoo7TVFZXaynI4D5Efxdb7v25b4QIHSXMD5HcANxZEDUg3uF+XfQn64IiLBYHIqlB8t4fhFrsb9iOBCBNu6AzhDsS3re/SBCUvJxNzLv/PzJxyyIfVAI/24IFcDuA5DcxGHO4EoJCg7j/Q9bMPdZJIv8twzr2XkC81NgBPO03HuKRAOMjlc3HGuHH+sGD5nBc9Fzk2qvvlBpZyz1AsDNdOTB45uHLRaSLmd+sJVVDNvqsxfZqboGzhR9CFXMzizCyUPHyRAReB5f3O+ckwLp2imvxzGwCMcG1zw9Xk7icZy3OCMh+jtaOnFRhtqN11xKEXy7lTTSrVPTZLXsCW792I0WYz1WfrSYovMcG+ZatEJY5iLOCJoccMRJUlI6ezyeL9acbJwacrNKtCXXfhTXZ4b1+gSl30uXLSUqrAMxBXMVbtVK9r15zJ+vvVbs0gAG2ZMr3ldkcTt7wlbI16TkNEd6r193jj36yGNuP75x4zqeWT4TPT+ZCJi+c8eddsV7r3Z7Le2LFeWr+FwVors9Js9uUkoGxEqbuzeFy1ayD213jpZzF3XZR77XwFmslnQB9iP0p2TksL6wZiiyapxcP81jKp7nwOqc2AK8w4lbeu6LGW+Km6z7t1J6p0LpPSSCmX29yI9U1kEOg7jt8iE26HfJoUuI56enk1jafp6nkX4i7tIQZ2UxPkNt/95T9kfSBTaes9YWL8nnM9Wyfh9AiFHkokMnEHRcePGFrDUD9sMf3cmaleM+bx3PsRw7XuyjJDbRWVh9X2OQ4TOKnZRbA3Ga9jSK83X7T+fAmt1t6d7pLDCqnkj2rooRi+E5DWRMDxDJpf6dakifDMQM4ZG4wjibptDleZx9YR8CvXPWr2MvPE0RebUTRc2DjGoRyck92le835WcZ0NMtNC7mZs3z3YgeFAPns5R5azX6kBRTLWIvwQEVwHsKdtYs3X2VjG6CJtRxA1KAJCzxZ/9pLpelITQS1SbzidyODYzr8i1H8JepIcxJceqejxD+D655P3G57CvuhlRSwTH8VDmavZfdLfo7N/QWIvYAhxDcX96NkWAiPxgLKBcdP8bCZrb7/1dBMj/Q2D8pdf4WwTI7M//8w3Tu/mzG+S/A0q9GQD1poP8Tb7hb7/+uw8ev9Of/+1ev3f232vszMZd/31fCtzT2H9nQfC/7739//hXb/f6/f94j3/rZ/wlh9u7/Z7+75//35nL/rHe+ey7eeff/2kC5B9p/vGK3VQ4I6BUCiz9EqKjQ4m+EF7YNBv+EUkPcQOEshGeBviQEj0RwH0O7obyoyV2NmWxiktQ7mpleQXdFlW4AtKJ4MDCzzFORIgPGyl1SoyhtJMCRQuZSA9tjARAS3Eq8FfqGsWTyBEi4FbgohRjDmREpdo71INSFOKATXseCvf9X8u1K3+Fyg5gQKoWxYoIxFRhdG1dDdEaizkEsxmWYgZwSt0mUqwoImXF0iIAAaJqANaOoV4RAKUIL7kvFiwsJKaplL6NFA7MqJvZhPsA4IdEBkMA5dsf3udv1z8wQtxHtTUDFgagiBZ5IrXNLAHSxvf7WxzWYMW0qIBwXmaKLUijkLCOUjk2+q8RP7VixSoAl3p3CFPm//adu7GjZ1NquZxrNWVPfDbO0j6wzWVsK44miM2rD/ei4o5CW/x1SlH5WaF83in+bmiQ6BrIjikUlVJ7dZPtnxQfI97GlYerjLC+sQqwt4lukDzLSklzZcF+kF0VHHqkilYmdHQ0ij3UbnNw+nSiDlo4b64dR9Hly+a8lcgRlbEr89eXTWo38QE6CAfweWTjFvDuuif4GcoCVgRWI+o1NScLlFU+voDgshOnUCSSh4tqyotTZgvgnMqFRaroXj337QVuDH5nswrCx22IQ70O9nlszF944QWKFtegIEyDsCh2MViJRIkNcdD1hW1RHFgjxJkKO8fVYcBBIZTxKcAXo7qz6Ks0UkWZctdo8y5V22WXXmrVZB1XA35t3LAel9ABMmrPcAdvOTyOlhy2oqLFODQAOHHViCSpAyzLI5ZGLhDF8CwnlkBAnVRNrsvDWcyJCVKpOGCk+kXCuE6KFdAhNIRDgAjAN1wdiqGIAmQX4FdcXAz4duaskwQAQDFeAg7ksNFhwNnMIVG0IdLzIwBdWHsXkSr6XCchthbi0NJzo+dnAGKscCNRDKA0UuXLORTIuA0jFolH0rmSFIHVSwZ3Eir7aoA2EZc+OHa0bZrk3jRy2P34jf98EVgaS3KADA0kM6brHQHSD2mrLpwO5i3NJzp4CZSWgk6ZzJqHmgBEFBkmB4c6Z2K5znKM6HoqZUDPxBtZyDrEDUGkKv9ZBIg390OKPCmnNRbGmV88qDLDGW/qyREBkk03g6KXRLBpzmvg58kBorjAIcD3bjLukzkgj3AI/9YPf4K9KcbmUCrdx/t9L90N6hl4Zds2l6UtB5CPnBmQdho3oTzL+jmqLBfY/BRAcFxKDvMXEQfMgSI+NA+XEVkncm0BIIPcXHv27nMgkT+HTuVyN3N9BPT3M1co9kbqPpEi6ibSHCVqQ+Ry5U/nW94Xyt0BV2pqESB+HNpduSqHaxcVwZ/l4v5IIBro2aeesCTiiM7FfTbFHDzJs1pL5N361SssE5VtfKivxQagMAcNjaSUViXqflIwA4q2AAS1QKIO4QjR+J4zfx7AIP0FdEEcKN5NXJ/y3qe4X6gR/QC2akAtfUPt4edRNVJGH8VBPIl4LW/C3Wd4Qf1XimQdL0J1H05VMA/UMJ/4M8dGQq6ovRgQbxyozWVRePFMTziSKBuyUNEuuicj6mvi2ZWb7Yw1vvbyttn+HBHYTahlBWhEM88KnAlnHlD0VRJjUT0gKhkWOVpaWuY6ehSlptiYchSw6sIqoLNjlGdWRIs/URv7Dx+D1EH1H5tg64kwPF5xEnCx0ZoY30EodM87ZwPgD+sDRM3Lz78CkAXZDHFUQrzN9de+lzEPMfH0E/aVL33BRXOpaLgVsLqS9buMgm+RtOs3rCMyxM9SUb9K8RxFdn0otz+YtZCL7T4LEwexY8RU8h53Aej3oja9/lqcFKiqW+gCUbRacfFhW1TEXMQ1nsOaoHVrjM/32CMP23Xvu8am+Oyn6BIbZG/RxNw9f26eZePcU0RHE2t5LITdvn37bNtJOq1r6U0AACAASURBVHM87D8yIT5wjYThJvKiFPwwxF5AcLgdeH0vY76RyKz7AWIbrBNA/uH7/2AfvvZf3Ppc30ypPe87AhfQFBLv1PQcO0IsjsQKpcdL7dob3s9+wdfuvOunLqpTJNcHP3QTDtQW5ul2PnKvrV5ZSETPbD+aLFVTxEr1U7L8pydfNv+IVEvIyrfv//wXLvZmzdmr7Ss3xtpt95UDygbYecsW2FzmmclB9jr0TjTioPzhT++gq+fHrFHq5e6mXJuOAsCfUcZ4Nz1lnqFxyn7lCKTJADK6uaWbRg2IByI8VbbuzZ5DGeoBkAEJYQH0ldTadVeeCUnla3t373Uy9mi+9xTq83k4Q8YUSTMKQAay7IO70g+xhYDDiqYe66DnwgN50IWSuhVAEp4WMYJimsJw8lIcjfJ5lEO43GOLF+cyjxK3CejkhyMkkp/dy54jDUC8BaA3H8CsG7C7g+c0ECHMwZP1tqtyyuYuIW5ntNG++dLXrfs3x3FgTFpFTblFB3lb+FCnxQDAjXSP2pa9vbadrUNmPmA512bFonzugceOkQ1f0kp8ZBiRqqzNcqNkxgcBWo9aKKh9IqrlLq6tlx9xLczFsTGUPxP3F+IvixX9SHRqjHkhDIHCCmBv4ccvb7pGJpgLxyDGJtmjhkOURM8MWS4kSAiT3yhZ9E0Unpf1TeOUGXWdDSsXRlpBHOQmPVrd5CZtK2u0+8sGbO6qBbhAGiDy6K3hWUmENJvLtRiGRJscpzeDfqMmyoC9uG+duIhScZrkpcfYwixELH7Mu2OQoh46dSCaS+m+4WPw/UTjAORqD11X3mvXXpILzkcHCmxMCS4Dn+QwOwQrFAbRoj67eak4BxirczPinOgjHAK3BbC7C7A9hn18TCDEmWJpicQKZI6e6m8E8O41Yy758B8+aqXfeoaumTEI1kHWzCEixdhbcn0mmA+jULK3MN+p+ymGay0n7gCxilf+7sNW/o0X6BbrcntPRZUO4OgIgTkYZy4YxCkVBYlaWd3LOgJoS8dTKPOTXNud7T2Ms3DGygB9aoCaTCsplLhHA/aPsN+a4CyhLpNhnBLlx2ohfyDfmYpXrMh10UWDPBfHGN9TAJ4jIzwHCZmAvQvNl8/z0Muv2CPbj1AuHmmL6TRJSUqxp7a+YlXtw1wvyH/WtCkEOJEQxeoD0TBRHFcDzpApFgRv9cuofB4B+twIKtMhFqNxoQVAFnS2DkLYECe3pMD2bD9BjCORPnS5bN+JS5P4NjhgyHAIkqK51qhIUfaRkbzfispWHOEJ1NBgZVJ8KT06x3C9MQztgksLrfhULY6fFbZj6xa7/obLrUGxWOxfx1ljNl1wrsXTc9TIOrP5tcPW0DdsCyCc34MrxNNQYjXluC/4jM2IJ8qbel2ReQYOqXZc8XEQ0nJti+RfxBrTCchfjXNaQoYU9tOnWH/nIFBgoca1V+JcpTpDVfDn27fvYm8TQaRinnN/5XMOquYsU4t4KoB5so9xEhxEPwpjW5GyOkem4OjswzG4cNUS62cf8cIr2+nNKrMvfemLrHmK48RFxf6oAzfglle34Z7n2YCgScvM5boNOWJgGmLgV99d584DF36Svi/2JYTYsX+HkCdOsam1mXOmt42RbecL+TUBIa2+NTnyR3CWzeDoiubcpoP3CGeOAPYDKv7WuUDuXbnOgxFeqBNnjLSDGPYkwwjJLtGaeugQnTtLbYI1bsf2V9hnML/j+G9pHMRd3YPDAUcjAyB7ThafZci+cfudCD4C7dOf+SSikEmrqiH2EVHJYP+MLSlaxlkYUoWz2RpI9duJAqtRhHJkDI6WXCe6035Krg79P+0zFIE17fYnXm5vKhey3OQ6L2hfOch5SiIniUC6uJcSWanTUQ5VXd9kzjg+nNUm2Ksc5qyenJECGRrC3iPYOduzuedpuHwOHih2gq4VxGDq3/fICYLzIyM9kxjIu5z7p55xs2zlGYgLG939igUDEBETztoZyx6mk3OMIp0ViydnTzPjXfegU3HXrEUS2SiJIAjyQ+5lRW5rjdWXeoH0HGgfHqyoU9YAzR/qBZlR2QxzjaJBk2KWQ8x02O1f/R7vv5uoPzomiTwUiRiP4EeE1CwBMuvykAOEXahzgcwSEBC/Trrzl7/eFAD7b3SI/FeC4zQB8lcv/Fv8i9MEyGkC5C0Olb/wbacJkL//2r21f/mm8+dbe5l37bve+fd/mgD5hyJAlnzqshlF7QwB3iXSTTEGyCe1hb6mAKtkL1Zx2wz/lcp0WFm+oOOKBxLgXgvospqYlWj+zosNyjzUIffec69TuyhDISxcMVeoNbnvUoVIYaTNnTZOKtgWyKhFTUp4KdudipoNnWJ7IgE9nL0XwFEOjgQ2V8PkRXdzMJdltgBF7P6v59qFP8VNwUZaroMwRT85e207KuZ6VLN5znkiFbZUysqt7WZzl5IYTyxIHgerYSvEIbAdG7YU3nFcg1IAkaKlK+yVrdvJ1l3gCJxBgI4ZNqRz58v9gG37U8n23t9ABqBeaeCw3wzgLAWL3m88h8IOAHZdq1AAIhXLR/BZEohmWZZLTBTq40kObB4ODBEAGOlsMmsB6ESAHKFIsw2VTSQHiBWrz7Sj5L8f/cVyy/rwbgviMDiBeqWSUry8L5S4nNkISCR/Xl/gfz8q6HDUjhH8ErA4DsCawOFf5EEjFvaiokXcEuzPKHE62MxKoZnOZl6paC3kaw9yP0c5PJ/BwcuHn5MNwdXDQVbllJOQVIEQFLWoUo+XVzIGFIFDqSgAoNRM6gEZZ6Ma4soAvckofh0l2FmQIFE4JA47FbhU58qx37ptO9cDazTg2FkbL7QH/vS4RXBSZP9PpAeKWRRmT3w1x775bAAqSmJM6N4Y5DMkA1h2EJeg8szFZKX3q4iXw7OAw+ysTIC3LpdfnwLpVH7ihC2YX+AK1BUNoszbZkiylTiCSktLXWyOxoSUSMcA+3SgOAvFtMrO1R3SBvGjboRJFNeFixc6V0gJn0NK9QPFezmME+3GQSUWsiiLQ0QtxZHPAOjedOOHeC4GXISbH+NNXxrrAjAFjOtQqL8TcaExLbJH411lgjqUigDR9Wum72UXSnwB2VLKzbpCOCABZItEEUmi+69DhnpEdPBwxfAqVQc4Ue6zSB19zkxicNSZ0sxnWHpeCvEaHAuk3uYooINGEASHDkmKODoJgdkDqSWwKwTrv6LrUok2KON6lgs05+f+MxMgvV3McYBLiroaElkHMK3iR/d7rqcYJOUnK1JMX+qP8BPQ6QgjcuRl7eda9nFw9uIw6ogAPef82xEA3TEADv25Si8VZaA5TVFYIsQEGPUS4SZXhaKvNFaTmIfUj6GYODninCJOij1AxlDmziFir4Jx08kp9sCfHrN08tgrcIeITPncF75kr7z6qj1KZFEQB990QPcRgeiMFRWj3vKRWxypWcrB9/e//71zbq1af67Ltz7E86nxlcRctQy1pyLSZks8Ib8ZC/OIXvIw54nYrCTeUMSHAP5mnA+hzDmK+dLzPsH78AKkn2E8TTL/1921GBdImYvVUpSdyEPFr2jR05+p/HYcskfz0wjzTTbul9amBgqLz2IOrSdC56Rdd9XllhwVYl7DPZaAQjYCJb8cIDpATxAB5gfI0olCtB0AoqaaHG/cEnMhs4dxKsDj2PGyEucyaWkkbwfgLQH1/NAgczgy0XpAisM875GRYTwXaa7vKYJ5ORBAUASInjHlYQdyHY4fP+mKTLOIUVHcljqAxojjEiDhw2ce5Z5oTYmOUX8L8xDnajn5Wphvxig+ldvwy7edbU8+1836gZKT+SIkNMC5YGbJDghj1jEB/SJuXZcR86gIUZHJ6oSKYEw0ocRUsWpcPJ8D8jkWZK0CR8vOvQctIi7FOiEs5xTkg3N7WWNbI0RVD+tYFJGQcxEqxLMmhNH1cR93wNtWnrnW9u3faxeev4E1sx2Va5tde/VVbu6sryEGDIV0AKrRJ5/a7NSlaawBqygqVURRIPn6CcRgRRIzJvAvFKdeAsT+FO/bR9cNAObHP/ihLWTNfM9lV7j1X3FqrQDgTz/zHJ+ny8674BxbSaHvNGOnhjlzFzEbH735JmJocAQSk6hYzRNlpYyPOFsK2awSeClx1fEloq7fm3mfGMfeUeZ6YtLiuHY99KDEJuc5F6GKnH/5y8etqvUV66s9bBP0NT1OzNT6VRuJDkllzDS4rp5mssUTkiAW0Xx4IBdHkC4fhOD+1h3fcVFcjz3xqCt8PXjwkH3+c1+04n0HmDOCiYtJArRFjc5eYFruFzn7QolLa+23YxXNEMQ8y5R4N+PkrCPq6Nn7L7c7HmpjHsX9wqN1/QXrLVR9MB7i74jhUjSYOnbWnruGMdpuvkQm+fZz/yUyIHYTJJ/1q58+gC7I6VaIF1yoEKN+lGT3sWB6QfpM8twqxiUsCKIDB4QA8uuuXGZpONcO7Ctmbe8hFg2RC0IOdbJJ8TsMKhvF+wnjeREg5Ytavq5jwNoAn2dCVDAOyO+AaWI3+Z75ucG4EYatZ5o1DJCyox0RxbxsIutwoiUwBiAWQiCO2hWJw1rWDwmm+Lmu9m72Hk2IAKasATB9x/FRK1iSZF/dfIvt/MZmS4fQ5TZCBAB64iLx7qiHZIMA6SQCq6zLDhAVFYXzQZ3lRfMo3OW9HSqvs23HcSYwXQfGEc0HMRcTCLDJCE+IoBuHuNABCCMUFUQB4YyhryGAmKLIED/csczb9HFMEFXjxfUI1t8BmMntOsqAb+OSa3+bRMl7oKfT5hF/5KO5GodHYwcxl76R1sI4e24/e1TU/UtxeOSTceQ3zXM67G//+uQ+iyZ6Kqcwnd6zMrt8qQ8l2VPsqdbgThNpW8E8nGInKStXF4UcHUuKYiyK9z+HAvTV8+n96WvD9YYTiI9w+Cj7Wp2ZmDeTEBVNk500Cci3iLgj7fl2FbeaD2TBgF+0Ha5Q9B7XhOUqF0IkjHkzmfgprV1TgL71zN2Kr0pgTxbHPMQnM+8QXBH8g+n+JkiNdqvCsfGtPbdbw893ORKgqh7XIXPPBB1DmsX9mLtGuW5jEkoRU+P75zhOOHwIixhb86P3WPEnfucirCaZ49QZJfKcDYVzyclVUd+IuwNhvb605qp3QL0JkThA5ASBP+BZ5fzBvViyKBPBQbeLMVMs5QDxco0NitLhMyJk0Tzt4TMJ8J6Arejph5Ak+io0hvjSmCTbixNrNy7tsuZ+abhsEYD8ovnzbZy5/P4nX7Jg+m0EtAeLpGZOT2bNjQ1FmMW1rSH2zg/yIyAKV+jksKVA2ofK+Q4JJsN8KGuTZ2AGEQWvO59OPBToK5cV2q9+VULsKqRdOn1xQ8TL4bZK51lowBEdjktKsYTVPBMTrBFtrUQrZceYN3vrvfsQ4/Dz5i+CGGFfUoGASw48PYcFdEzt2rHd8hElrYQI7O+kvBsC5L7NxUTKFeAuOYcun1rGT4q11p2yaqKEjhN5GZWaR5zVWjq1Bh3g7cd8ob2E9iTa8/Zx3lI/lT8fyJ/1VfFXRcuWsOZXuvgr/ZJzwJ+5/hjRnQsWLGU/EgZBkYxIJtHKccX1sx/Xn1USWRSL5WXOnLkQr/vcWppPHF4q/UdVlSftDIrZX3lui726bYd9/GMfdeKIcPbCBxEaSQiXCGkziFuzkrVNvYCdfUNMfyP2k39baTd8fo898KM1dv6txfR88LwhiPBAhHvz7Ho45wSxR5pUrxPz+QxF5mOs+358viGIjGnit6LYTwzyHHvrAeE5V+eSzmBjzLPal3uzTxlmX6LDUM6cTL5n0law/pSz51+MAGwAl9KJ4yWWtyCbM0ymNdXTB0bsWlpGIvdxhD0R96ui3p58YpvlZM+zL3zpM7Zt50ucI+cRK7qZtXaC53w5cc+NdsEF51lFda2LhNxTfNA+cetn7BT7mEaiCiNxnPRzT4Y5d6hvR3HEOm9qjyjH+gwkTyzfo54NiWpEXvUQFbd48WJ3P0fZs0kfLpFVY329ExkollqEhtbzaFwfRyG2dDYaFXnCv9VZfoR7qPNZH6KgDPo3naCPc4H2eYeIuxJ5cIKzgTd7g3jO5k5spT9lbklGaCaHdAZnsCaEb+pTEbmh/bD2xSKZRNymMGGK0NBZo5akAJ1zNOYkfJQY0sPeSSIvETBe6kVUPBbfqzVWkb3aMwz0E7WWPscuu/hquj/nk97ANQuLY98yu6dS/JWLwPqzy0NCIv1yWXbuUyjY968r4N8UADtNgLxr4KR+8GkC5DQB8vcPwNMEyN9/7d7av3zT+fOtvcy79l3v/Ps/TYD8QxEghZ+6ZEbKIj8XB8NGmA2HSudUmiYlik4Nk8y50wAeAag1PGxgFPfiC9Cwj6gVZYkrR17ArACqq6+6yu7++d2UdmJdZeOREIdyVBnsoEPKS48iZkSvK2W0NkACgKWE10ZJ5Ic2VlJSCxDWn0nyLoJGQKQ2SWHEEDUBbEnBPc57qbhzmeV/+nXK8tg8q1BXbguAJWWONlAGq2x7KXxEtigmqJZNYT8RNJdcdAHgE0p6gCcp+KvJXFYHioDjQQgbHU7UVTEMgJOItVvRQFLOpLLx7+3rtuKvzrOL7yLehA1iBRtDbRzVJdHLa6sPYJDIEkV++AJoyxESxuFN+dMcrcgNjrBUnZ7Zqx0/epy8VVwS9c1cC4A+wLRSgLdiYk+uvuGDVoqKv/y+s6zwsxTf8g8mAV7Kf1Roi756AlIBcopNn1wOkfyMJE6FsQCe8Sj8pMhTtEEEm2g5PjoAv5OTOfwVzudzDlgzfQ+TKNkUW5LONcph81rHgaub+Kuurla74PyNDhToIhJrEQeAAB2iuSZlJ6rsZCUKPGWSM1ZkU29GKRdD6akcNgJwVQi4Y8c254ZQtv84yqpRQLJ6lFA5dIqoDNEbRagKBydRdDcT4zLEKX+A00svIKvifR7/cpZ99LeDqHlbIJZw4aAQj0O1XbxrB9n65wGGlbkS0KVLilB5Dbmy6jEIhTyuffuf82x1XfSwSdn/OgCviBGRBCqz1qZ8AtCrjs26vjZt2oQNvwylFgcbrpdiM+TqyOHAqdiaObxvdXyocH4Oqn1FUU3wucAcOaiP2HHAuRUcHF0fCAp4kXByEki1pHHeDWmheLQYyB2NY0VOKR6pXocUxnEGQJ5IwDeKJkUMygEiZ4eIEZUwKxNYhI9AdTle5C45TnzLIOB9IsChQPt4nBt7tu/gOue4eKNdFDmrSFIqeR1uQ8iszpjvb22QIFKT6SCoGCxfQCcv7mc1IKgAbeWkd0LulQAWKw4rBlApHEfWXhRx/8wESHUFKc0AEiLE5H4ROqPDnno9FP2n3GTptOTk0gFT11oRZJo/FL85I9cMvxcpK/JDsQOavxy5K/KE79HBT8C44gP0pY4O3asR/q3L8nc7eZxNqPtECkwDFmmc6LmZJVUgWXSOAzQSsOMPOBIGUao+lp0cmJt5r/nzFwImX+jcGS+8vAUVJiXOiqcCzPjYJz+BwvJLKDwX22c++6/29a9+zRFokYyHGYgZb0Cj3/z6Xvol8m31GWc4549KL48DFK0lTsiPeS+Le16BE06qzpN0ISjeQi4gOdsU6SRwQa4UdYTM6JDK36nMs+lXyy37X0vdZ5NqUSCHL5/rDReIOnb6mT9j6dPJIAKlEOfG00885kpaQ1g/9u7cZrd+5CbLScYFQ6RNCkrXYNTYvgA4QSoDnebQX4VyEcWkooAOHiohZuMcRyDNLZgL6AaBjsJdfRn9EOX9qGDHUbNL9alC+EgKmNVDsZeOh2DmRinih5ESz0HBqRghPbtSbOaQOS6CY4zPKDeP+nFGAUgy6CVRsaliG8ZZG9SHov6mVMrWI3BYKLpMMRHqewGDsZs/ugjSfYE99PAjTmU6JzfDkUD6OTrkS0SgQmDNLVp/8vLyHBFVzrwvwkIxJeW4UTQOw3Ch+AWEApR0EEED6Y8zoJFM9gme3TxAvWZcad4AbD6o4ONZZwUgJEJ2CejcjbNQjpUkoq56+7oAr3N4/ifpY0F1znrR3gI4inK3EhV1enoWDjIiwiAf1AmVkZ3horWWFc03P8CeQJBZxeNkMy9rjfFlDAcLUGMtPcr8UERHlMAlXaMZQCn1pxw5cpSYwRdt5aql3K+z3V5jy8svuf6TD33gA0QMDds+emuWoTauQ73qAZgpgnjW8+nL2vPs5s2oiZMplo5gHUSokBZj9eTI+ELSeiZ8Acq8AJPHXL/Hjp2vsn5utqG+RtatcStH0PDwg4/at2//BmsYjlLm+P3E5wTSo1IBEB1F1OUY76eZ10uks+O6D7wPEPPf6dqotTt+dqe9+uzziC0KHDgjTnuE+JdQdVKwJ9L7m6B5vh41ailq/B46CmrbcPmxHn71c1n2vXsbUO7jmoAAWb9ioZ1RkGuDrLM+oyJRguxHP/mZLSNusnDVIhS7AMtdTTbdieiAeEw/yM+xbjoTiFppgVBpQSXfizNCcUbjxOP1avwxR4zyzOs+BbIn62HtI6XNNp6ZA5mEYp49SF11DWsIEVUA1iO8V6mu+4jpUlpILAC//k6OonbIxcEZ5kBAwlZEDVOAgKOQTYogmpOegAodUQlERBLdaEOQRClEamagyk9LioEMGmYdHMa9U+uy5aWuzqDhuxlQT8BoLyrdSQiJfrK1kiBj/uXeq6zuPqIa6XEIhIQfn6b7hniyCBwwo+y1/CeIevSlmwsCqK7dYx5A8Us3yqEXZOWNHfbCYe4juFZ4ShjzEPMzChsMY+T1C5jGjYrAQqX2yfysY2WHeJ9RCEMCANEgqBm1k9P+ROoRj0MkTSjEnhyqA8y15RBYPnReJaEY96ffY34ERB+kg4p5hyGt+gf8rIE54aW6XsMQYkO8r41Lve2sRecZyUX20YdeImZK8VbR7K96bGV6NORtqFXW4uiATGW76IqQy07RoUL/QwAOk6yMJBvobLacxEBbX5Rr4XQ+zLgxhtujsRNAuM/o0wbkXIR7pwNXG5+POUTXtaIReRKv2UE0mGdCzpwJ/h4ygl/ZPCMCcsNwnjZ1ewDMKRlmX6MepsgAhdVyAYOiXNfbZB/zFmRVH+Pq8y/8L7pZdloDRdGN7f0IYGDKAJI11qd8AukbguxSxCP7+k5cJVoYM2EsQulY8WF+2PDrm+3IJyFcmeMGFPMKqK14V+2pu+ii4Y8gaI35gXsF4K+9TzPOR2/WEa2tfYwVaQ5YJgBNvdnXJgDUKqptytbSZXQK4rSxbYi5JN/t10NwgLUyH44ME6sbk2wJANBTEGu7ifu789Gd9G7Fmx8q+1rm0UTmqEz2gWcCQv/hySeskTcBxu46FwQtoQ9irACoAjBr36e4IF+IxQ5cDPFELKbSAefDOjBIL0soDiRH7nOecQXZdBs00KPDMoVoJguhTS1nCJVaKyrSrIDi9RycGHJJ9UJi4vWhv4N5PdoLIoC4NiZV9czJMZGIsyCQcZyYOcd8eTZf2rrN3nf1leZHpF7V8cOWTpdDH/v3bYdP2sZN77V9rIMdxD9+6kNXOIJMEZZl5dUWFJ1MD+IKno1pFwnbAakww/Om+KJGRDYT7PPSuP4JXJMhPpcA6dSMVNwox3CNRUHO4MKD/FDgpdbaIJxiIRBEcl5M8swm4QwUGC9XgAjWwsLl7FsPOvefevXyWF8XL57PeY5yeIDsfftL7JGHH7NP3/pJ1101BJH6q1/+u61auZLYrZWA+R57/pVt7FXoKQuPta27D9hd315uF920hSiyKHvyJ8vs+h/X45piTBObF8p1k5NWY2cacoAljn0U4XA8y+owm1THD9fVG5Z1EPJKQoMZsXD8CmCsa1MjoF9Cgwn2YT39PbYQgikD0iYRG9IE+/0oHLX7X9vBPrvX8gryECJApLcO28kTlbgAp4m5ovuJKLbe3mH25XOJfuphnfa25asQg+TiFkEI8dwzO5yL9Nr3X0G0cbU9/sRTOGxD2LMsdrG+Day/LjJaZzqeG1+eyXDGQiik4CQONZ2JByEHvTgvqRtFDgz1b+jMMuvCCIecWuDOQiIKRGYM8Gxoby+SsRSncDPisXW4Qo8iMNAZR9GoY6y7u+m/WklXZloqMa78HH3l5c4jmYA9IQI8Cfq2c6YI4mHNIQosgHOG0hn0czsQGop4KSeuNw0hmM7p2htLrKh4a+dU4Uv7T7lR+jWfs5eSyGMhrhUBThKkaa8tcZjSAyRkVPSl9i+KqRUBorOeziuBwbj7OC/e/rXvIz5k3wHxa0QETkNQ6wwjcYocz/9BgLjEKfdkO9xF5MdpAuSv44unI7DeNez1Lfzgtwvgn47AensRYm/hFr2j33I6Ausdvby8+GkC5G9f4TcjoP+xO0D+62fzWvLpS2ecypnNgxSzMQAKkQBcIkCk4vBh8zsF6D7BIceHnXwAh0NvNrxTHEY6OKivRh1advwoIOC4rV59BgeBEFT05ah5m13uuK/y01EM6rjVgoomAKBeBIgAXgG72kRJCa8N0BulzyJFBOaKABEgrC8VyWkzpVgZ/X0qltzX/y3Hir58wvU7COTW92pDFqFYDr5aAP21sRUwp+JnxZAI3FLU1Yb1a13kVxPxTEWLFroSdZXT7i+mcJYNVx+qtyTiYEYAGZQjregRRcuEEPPgh1po9225jgDRIbUKgFBdDVXEYXUQf6TCvgmuz7AUKWy4dZARMONFtAKdlBaHkvTstetRgJLvX1VH1mk3r0O5MorfKpRAgWw0t+58zc4nkukYxEzdH8+xwi+cQPk6YLW/WGV5nz/kiCI5dfSZxyB7QgBgVWgXo+J1lHhdfHYddIPZSCuOoBWF6AyHgUJiSKRADuJ+7yauJJPrmAp4nkuGbQAKTuWodqMKjkQVPU1/QCakSSp5uPEAioMojXuw25+g5K8fgqefDXsw46UPVbsfwKoA3jBFmTFu5CjJ5CAl0rM6/QAAIABJREFUcFdxLIGcaL3Y2I8BJit6QQedBKJ9dhUfopgv3dpQGCrDF4c6YMiMbf5GgZ172xGUZulspuM5AKDIQ0WWTsTDcpRZLzz3vK1hvNUo15aNt9xH6rQQiKkOEHWBqHBchz5FYqkMXZv2oqIiFPGMV65bOt0JL7+yxW644QY7yp8VFBQ4NVplRTkKcsV7xEJUQewA5jajUs8hukfOoTrUcdpSNzXU2jVXXmFPPPqwrV2zisOGyARIIe69FP+DuD6EiGucy6YuoNyXw2cUnTK6b+r5OHHyhCNKEvk5Um1p3AssV+RVA9EvIkfkChERIhWXnkvlAYvc0OtVVVWjhBty5ImcJVHk8OrgIut6JMTWKwCHIk/0/VK4DeGgyl4caC3lytbn8CcHCID47AGS3HXApxYiCKb430O8r2ReZ5qDhxTuJwAmb7mp4J+yAF3zgSKwjhz0cLANd4RDLNdqgs8lG/4A11bWe11j9a2ItNL11Vc3gGEYoKNTpvFnyk9uYz6SilIAuSR3+r3isPRcqtBztpeFYmuVWqpRFTJAMRPBRBxpLIRzsBVh3NfX48Bwf+63nEByJKlMVGrZJpTz0zwTIQCXAo8GATym+Rn1OAJWrlpNJEEz3QXKiPZ2EUz7IE37IG8/8alP2cOPPOrItRs++EFbSgTGr3/zG9smMozs7UGIQY2XjfSG6FC6l8irLVvo3wBguPjiTaj4yN/WesA4GOLz1eBwU5G1Duce5l5lVKvfROXLo1wP9YJ4M3/LUSUXSM2diyBBSrhy6gBRAS/rAM+Ffq+5O1TKRtaVaObBFRRxy/VRya8iuqX2QXB+7MM3WF4ahdVTxB5GEPU2DVmOMt5Hcx2luKfKa3iGYiGpQhwIqM4nZdsWrViK42OE72Eu4TMGo3Yf6h+BoK4CoMuxLoA7j9w93D8vVPfHiTzyB9BSFFYShbOKAVM0k9ZDZWYrSmeYOa4PIF8q0SEi5BIS6VmC7B9i/lMy5AjkRz3gTypgbyTFs15EqDRw/Zp4jvxYG7bu2GU/u/tqil4nKS8/YavOoJOKWEk/xosH8iOYn6n32kaMhx5AzU+6RvtQ7ktRmU4MxX7uq35+PM6PwSF6LXA87NrzuiONfUMgBADBB1lrwgGsenE3RYGAzqMAXaDBOPevnS4fEeyak1TA6opp41Az4xZIYj5tgPya5HNEon5uoFA3nAJzD59bAFk4a6midyYpQV++dJFNA8yOAH5HsKapN2SCovRAXlMuwSSi4uTkyCCasrelxRFHIoe0rqkb6tlnNhMteBb9UiscaPjU44+zRoXTAXKWbHJ2DJAmijksGgGDYm8yUaK2A4yqn+uB+1+0q67AEXmUqBzefxdRIiHM6w2d5IePAVYO+UHYcl8gp/bsrWAdfYx71wpIQrY61+bB3z1kt335Nhtor+fPhymqH7JagPQWCDJfVNHezNFjgCfTRHxdd/01du+9d9sHr7/WOXSGeJ6LiC958dln6eda7Qh9X8aPim9ncHxVVdbTj5FgL28vNs8kRbw4QI6xF/jT7zbZnb/n/U8MsG+asVuvv95mBhAecD18eM/sDOwb3/g2cTXx9vHPfBQVbqcrVJ4mxswbB4VKOAZbutjT9EFIIAboGQdMpogZMLGT6DcRCu0QbYomjGGtkrrVGwA6HII3EoJGWULZ7h6NOAUtWxkbJK5LfTI9LfRVsReJhgBR/EgQ936YSLAhegNGABJHeZa9FMEyQU8RjpcI4qkqUelX9zNvQvYpNimKLqmcNHp6GB8YqKyXGK5+hAiKXhEo6iImiQ47gWO0uRUlMs6ICKKJbvjV5Xbs3v24Hryt/ugpXEQxNqpycgqC5/K8T9OJFjgVYq0Dk7alsp0ScJwH/LpovaKzxqwXsOvFI63WyJ8FEcHVy/3xAfiMA0yXm0TR6hkQjdprJqL43759G2puqZqZkwE7vZhTpyCCfJkrqEx3xIsIxg4A9D1VkCk4bVNwzsbTMTM3eMIi6dAIYr6bBij39ACmIgZ4tbPKDlTNWA+P7Ry6lpfk5ltYUoHd/cJ22w8Aesm5BVbP837OwlSrO9VkdIlbIPOd9k8yR7MzpIOCvRJ0nhw0g93NlkIr9noU4/GhxDghYFF3z9DIFBFt9LgQq7OkcJF5OmpwXvk4V2DxoUrcCZF28DgCEuaiFMiWbsg3KmeMShFIu1Rrk5ssJsFONXVBEpLBz+dSJ0KEv7qZcO4F0gkjknqk3UVkDtJNc+OD/2LHvv0cBEgFkX7cRznccDPJnTHjG8xzAlHBGaEecquL6K+4OAhz4k17cOClJyB4Geyz8//0Wdv3obvc+jfEuuUF2Kz/9uPQUE+EHBQYGNx/0zOIo+QeqlNLY1F7pE7cSCJB2LqyTs0l6pA5nXu/gIEWjqjmICIhXb+9e/tt6cJASCzEH7g+xiG2gmCWppkrn2Zv+ZOnilGoh9FbQhQT549EXjOAffDSFSu4Nt22fU8pLm0/ro16DhErMM7DsGFoPR7EUR0iYJbfD7OOxIV62UWrl9B/2IMbopb9/Sy5EUA7+hTPSwJngJLSJhxuOU6o0ggJERsDYd3AM8o24bzVSVaIy+fEEQru4ZTax7ztQB1ueMbrvEx/RDY8q6xPIbwP6DbeN8SYV6i19o0gcjgEgfspG+2s49/v4wwDCYwooay+3WYggI5X1NgZRPMtxmE+hutN8ZytOMpbIb7m4PROg6ysYz9QhTDNl7kunD6fIc4NgezbFZ0ZK8Ca+5/BHreFez1NJGQEQq2U1CSLJbKwk7HQ1dMPib3L9VKtXb8GoF7Rxqj4IX60P5HbfxLioa2tG4C7l3mrA6V/NY6Hc3Fp5rh9ypGScnvwwYdcDObHbrmJmMpxeqD+hCPxAj5vmnOTy/nRhjuunKi7T9wUb9d+5nUrPVlly85aA5EVZL/+RJx9/Detbv3SWUcCr2FEQHLU++EckXtWfRoqifflzObN+aMHR1UY56FBCI4IObAHuZ90R3jTByQiMAvB0CCff9uOraxPy1jrFuJowp3PeA5lo/zUo390Z4lESIKISBy8A962G5dLUxtiMN5HLp8vNQ0H7rC6G5sQG1VyTcPtS7d9Gndem+2kqEedZR/5yI1OQPHzX/wSgUmt3fOb39nmZ1+EIK13TsRB3Ew6Q6lIPIQ9oi9nTZFPw4ilFEvahwtvAQIDlZJrD3ec/hQ9Y/XEmy1bstQ57f30/BB9msr+P1O9mewD5KB8bc9rjJlERHaQgaz5RYgNFAe8h64rnQFW8kxoHlRcb/mpSheBtX3HTne+kEgmnHPLRQjFVEq/cOFCd3Z/5ZWXOV8j5uIMLqGPhGHqGMpnnykRh/a0inZVf2c8cXSVJyk258w7wh4qk/2NzkFNCBW199LZR3ti7bO1J9YgFpkjMkRnRp2L/CGiR4nSC/SNsps+9Cm6geToFr0RxOdGhCS7mcqeJclBqOH0tq4yYbY3waWX/o2vNwXATjtA3mkM8m++/psBcO/qm3vHf/hpAuTtXeK3e/3e3k9/+//6NAHy9q/h25z/3/YbOO0A+YdygGz85g0zTQAdw2weOdOThTsOAIFbQRmpgBQq3GaPiMoQ8M8ph7B/s4H0xzY/RLZwKEWFLaj047HWhiqiCUAgCUC9i86MVOKVGgD0lX2s/G0dEqTJHwM0E7ioDZwWNBEgyjeVykWbOX0JoFQeusAgqUlaAFS0AfIgpdJGSWqR0h8U2NxPH3bKTP2d/ryVE1MoB1+VyLVDRiiS6Q1CRQCQ3C7xbMi0MVTx7I5tW8lKP8dOAUSvWLYcV8teV94m668vCrcwNn31qKuDOCgoAiWAQ3sYG9M9X8mzy/4dhTGODwHXsah/9/JvBYwpE3WaU3igXAJcw0mQMpXgRnEA9gXUG0JZlkKOcuF8ShFLT6JUJfcUlV0/AN1hlLIZEChlpwAGAIAG5GJgU1j9y1Xuuiz7N9SxbNQFngv4k5vAiwPdMIDROAeaYIBFFZ+HAzIqZkZABWcUO4btWRFXy1YUcahsthWLlxAPMmzHDh3mZ/vbezZdZocO7WfD2k/s0io2qeUcTlA2U9irTOeFxKkkcPAZBtwpxwFScuwEKjzUiEmpkGTk5yJZ7+EQEs21VcRIEuMhAEVgBz8rgoOHcqdlJR/jELF312tYw1faLmJFkrAzP/7Mi7Z8zVqrJuLDw+uMcJja/J2lds0dFKwD/o9LIc9nlyMlFVXWHIiVWmJ5Rvg5Ujp1QnrlECuguKs2CvcSccJ4GEu6z9WoBQUwSt3kQZGUxjUV+dbCONC4nztvntvoa+OrvoRGgDqRN+vWnsmBf8A2XXaJA2frODCEcP85j7hrrGivFLLOt7z4AsCKt20kwgdUxeXoipDShl6RSdp2CwDXAUEk37QAWIBRdYCI4KuEPNO9DGYs6pkIB1hQ54RAOhVE6n0pSks5uoqx0mFD9/yNjgoPgLde842+ESkiMymjFxgvR5WU/VKV67UjcCE1Aq4FcGDNAjRoKgOQZ5zrZ4oAEVgpMFel54oj04EsUYdSXlMRdt0op99/ddo/NQFy7CgRQqgXdV+CUAg7hZkyhjk4yQEiJarITB3uWilg1JwxyvhRxJgUdf7MT1LsNxAn4cN8OMG/dfFWjCmBNyp9FJgjnZlAa90/RfBpXlOPiFxSmiPlUlNcn2KPND4FUKoLSQfbcZ6BUIjFuHjKIHF+6O3JRRfDvFrKgTcKd5wI2S2vbrdzAQ6gqVFnHsFpFmEP/PGPKNg/6OarMp7RtevW4V5rQ/Xfb3987FHrJv7uvde93xFlcilpnNXV0pdDfF/5qSrG0iw5qddUca0XICseJkd8q+unrqXZ9X2I8NGYGOdZnRHJw5/J9TKqQuM7F1vu54jBUpa1SoY5lOt58ANIEjko98skZNzKpTgFOL1O8fu1a1bbr+7+GQdaH7vqsguJcIm1WECizBjUzoCUgSi1fbhH3Z18P5bEckDVpEQVdwfb4cOH7XxAFnWOTAOk9lFm3cZ6EYZS1Zvs5wqUsIWLllkYQGslROZuIuwuf89l5GSf4tqOkSO/lOve6YjFEJ5DqRAF3vjwufxYt1oA+vy5/pm4wYbJbO8nGkbzveZ6L8AWqdyHUevLqZONclJq50effNrOvfASoi1q7bf3P2iPPv4J+9WvK3HuoOgFnFT3jGL15kA8i1xtYdwpEisHN2IjgIAUnjkQCVq7arg/SSkpELgAYp5J58LrJdJrjIW5EbA1Wg4GRlw3wFc/Bc4xgEIriTEUuCB34iRr9inKsEXEKo4kETAsEjUzFJ+b4+souFVXSDrRHiFEIQkcPsn1VT9FIIrxbqTY6VmpFNfm4oAiPgpQK4eMF60rfhJGMELCmVMSWHek/tdcebTkiC1auNjFdcThMpT7rZTC1SS6XbJQi4ucfp1OjzSUxyJB6iFyWyifjWEuWsA64c048ePZ8TBum4hGO0iR7MYNG+gca7Q5c3HFEPMSzXNah0K9qWsMoDbMjuHACAMQfuKpQ3RYbLHJgSYr3v2Ke68+OIfieX76G8m7B2Typvx5Ly6QUQD/SUirTtZGNj2uX6QQp8ta1sByCLJ53A/1m3lYm2u5D3lEw+1j/KRBmIVxbfTsngJ8XLv+QusGRN21v8ye37KT+0CP1eMfsO/eVQbBFmFnr19BeTKVvK0UtTLX2giEZ8+wPfiHh13cyee+e7v11Z+yAJxOKBYsiLXZcLSM0QPSCQHSgciga3CcNRYwCOdkD2CyFNHldbhNotiXsNeY5F5mpiY4Jf40rqYROnHmouBWL5g6rHrY4/WOM/+wz+tq0VyGAh8AV2RtGO5KX0QY+0qajG52y86j1ypcWey4hAACfSABWtjr7KFIfYpSimQIl3gUyvOIkRvFvaRS+DbGrYQIbs3ieY/GfaQ4OMW91DT02Nx8YidRMN9479V2/N69xIDRSVHVxHtmn8Ne0nfcQwk64CWEo9ewr1W3DdgxrkES61kXe45pLk1+LqQBpfDPvt5oVTgIIlLpieNaTzOvxeEWm4blUd1bHB0Y6qzz4/VOldfaeRsYuwhQAnFQodtnzme+nxqxJF8IWUgvkZ513RP2GoXlXjhxYhGSFCSjgPfzUCw96roXtHlFlmNhCGOODLXZaycRDiFwprJGj5Gtu2CTbTtWaceqTyGqyaBbpN96arpZt7mVrDdpOeHsTyEQAcODI3G2cc0iY8IAIVFOtwOod7fZpRuW4c5g3NOxEqw4QlD5etwNgcSsJbD3aTh+AAAXQorou5JT9XTgQJAeqXNpadmZgKZ8ljBKLMIofI/jeRTgze7amvohq5l6Iyl5DocciwG09fdjb+Wj68Fe0ncYwtbfdgPsf+nl2+zkd59nXh5CCEEvG5uBGmIUR7n+ERRhBIZFO/dByYl2OkACnNvOF2SxA6J16YJMG2Iu1c848/5Puz3ri5u+6QgbOZzlCpdoYIg3LH2IFuLQcIkEFDPJ2OS+6A9HuKdyVFfQozJ3rmJimXtZHzMhNEMhAJ/ZATlLDBbLp13EvQ0awz05yfpCz9MIvXJYF+zup56D0GIuhXxiS+OcblTFOAdHDGN98bz5dujAIRcL1q/+QYiHCQrP+8XQMEdP8toxvL8cIrCSiAZMRzixhFb7XsiqQyUVuCEl1kEtX4CoSwISRAP+zKNVdPplZiSzzOF8wSWBXAyH8LBdtjbc5kdyhoEc8GUvdqih33aT0tjH+LhkXYp71pohPteuKLTRhlIX01kL0F5S2cH6GmCXnX+OJYdCag922es47ZIysqy4rAZ3GPFwK+j2gvROgCBoQZjTwFwqF2kE3T8J9Bgq7kh7BxYBCAE5PHPcawZBViqqVyTIGHvSKjo9zkDMo3ir2vpqnCQ1dh4/N4j5vQS3+p69Ja4f7qr34h7gedpP51I3Io6F9In44s7yIn5Kog2tCvv3H2DeJ1rw0AH7X1/+oh3FTZyUSgcRNo2f//THNod5+WJe20UeQiquWoWADrJuL8SVBUQwlx61L38qzdZc/ZzFIJKKYN0KZFNQ21BhW7+9yu49GEm03bRzvXmzSWpm7+qPe60foZY/pFA781UwY3OUNaqGNXbd2WfhUDvFuQgyqLIOh1w6JC7CNNZwnQGK6RPUe82FPD1rDXsCuqQuOXctTjEEXsRoHaeoXWPfz4892ViQbSEiuar2uK3beCaffz7OjCL6Mu6nDyPFDh05gNNm3M6/eJ0TqxwoPoFb45Sde94G++19v7Wt9Kl88ctfhihmfcUSVXzwMHvzNhdj6idWjT2T9k5ybCmKUedkldXXQUJH4+jSL63nJYgGdBaQWEriCd13OaYUMxqhOGI+u+bkzAyi9eSiYF7euu1VJxrUvn8t8WhyCJWfPMnZuJ17XEbJ+Vwc/DvtwosuhhzZR19NFSTWhexriJBGXJaWSYcbP8Odlbn2LtqTfdPy5cvpZNzv/rd+L2KjHyen3qfiXePjcOOVViGwI+aRveAI5yQlNsRA9gSzfknEIhGSKuNE2ii+SwIO7R0co8f/n+Q+NOIaXJi/HFMabuebv8D9zGZ9nsQlNsLZSjG2mkL0f+QEeYMQ0Y5cf+z+71+FsU4TIH+LIfrb1+5tY4Nv4QVOEyCnI7DewjD5K99ymgD5+6/dW/uXbzp/vrWXede+651//6cJkH8oAiTuqsUzCYDxcoD0dxPDwUE/BnWQFKpabPz+7AAZxYYrBXAiJXpNAD5e2IoVZdDGYX2aw08GUVhlx8tcEVnBvHzKDFttLbnHxZRwHgTo1utLzerLoaaPzbgKhWWL1c/QwUaEhogQAY8iXwTeyrqruIrc3Fy3wdPgVCa9wFx1hOz5erqt+kYdAFQz6qtEByQrm19ODREgXVJ1S+2D2sS5R9j4iGRJw/Uwn/gXKf1rcH4oakPWYWUKl2HHbQfYV5GbFEnqLxHIqQijLFRLeGFcvMuR7yy2S+/udP0Rl1x0CSBZM//2mANCx3l/UkNLVSU7szJaUyBcsihBj+MwtWPLSxSLzwdAiEH9GGfPb37W1q1eCwjWgpI0kv4QSAIy+vs5yeehtJnhsxz74QKb/7VyrPIcSHl9/Rx9XkXKONUMwKNyXHUQVTzCPIC1iBCuA5tKZbzuQ/0j5WpWdhq53QBHFN3mcoCa4PMV737NLrrwAkgFVEuUVAahsgtBJeirLFU20nlsnn35WdGQQdMAir1kJu8HcD16ssL8ONgGow4fB0ie4pcyoceIq1pIpE0NQMAIauwzKTUWMRDO+0ojwuxw8X7AkAXEkGCpJ8t894HDVkA+rlRsQYCUR1D3ldfUWeXTH7YrvnuCMRjoXENnrFhuNbiNRPBoA684K0WAiQSRm6cbkiAK4EKdKP6gjFMcZAXEKR5qDl0YOijU0wOisXPiZDmgZx8HkvMAGGsd6BmHMurpzU8Bli50pcwZRLyo62OE8dqLsjUKgm8AMDCZXGQdKEMZZ0888if77je/YR6s8sqE158rJktKcm3mFbUkEFPjTj9foLgkSSJE4nC2NOO6EnmhL4EwGu/L6dSRe0QuKx1aphh/AkUzuA9yOIkA0ZdeVzFLAuL1e6m3lFonMEGF6yJe5AKQ80UgfRSkTTmgrw4rOUXB1nCU7GJcCupc4XTjSNDXOYgl8Hz0A7gp5qIPIM4DMaJuljCe18suivynJkDqqv0ACAVscwBD2RYOAKCOmGieO5GwUsblMX+Ncn+krtM98+cZSycmQs94MCRHNIfqysrK2eJGxrwOeJrDRAro/iqqQPdEJKpIZH058ksl4Bz8dLDV8zur1gP0YdzoPit2SypY9XAofq+cZ7QaZaBKN9N5VkUGSsG3p5h8bXcYnGFeyWDOG3RdC5Hc82eee9Eu2XS5i6l4+ZWtLs7Kw3vzY5zs2rvHCnkWk3BMKSdfz88Q7/XEiXKA6niI305+dbsYvmmce804QKT6jIWICSK6qxNyposx6s2/UwSWxoxIETndJnVIdc4lyBGev4ofzYcEKXVkj+ZtzVNSBgbxzLRBomQSm9jf3WGL8vN4nqNsLirTn/zw+04RevG5621BdorNSYy07DieGUhjP4DhaRViovCdoeS0lfztWoCmosVFlDufsjXnn+s6QEB6HdErAkS9AwG+IShwKZzNXWDxjGt/QN1XIL1DUK+H8zwvXb6EqJNODv6HuV9+gPUUmjJX+HAvGnCNJXCdugGlRLJcQmTEFARAPTE/2ShGGyBLQ4OJNIMJqiIuzAfiwwMRsnzVmQANIYAaR2wAmXAXbsKbP5pLDFYH61SUI0BEotURhbGc2Lzjx0pd0bcciCkQHad4RhU7IfdiKREXuncCJbxRONY1dAKi9rli90aUtoOgmiHMme2AUH3MtR46nBTVuGRZkYugOHKkFGXoCiIAD7kxuLiwgOuiAnaijnAUDhKHJYdFLK+RBHDDtOc6Ek6iuD0TcKSaz/rci89R6p5ql1xMbCTXqpz3q7i/NojiWLkgQH8juZ6K/wviGqrbYwCSSM4zKUAT+CwhPGfTvHgM0UKaRxU1N8CaqrWpD5X6NoqKexEsvO+KKyH+4uio6LQ6SBH1SVQRr6E9QTz3ZqqPOZbi7nRAqi2v7bZJP/powlLt9SONODq6nCNJDsWdu35n0fEB9uBv77YrN10KmBxu/USTjRNj0o/KmPp6ANwq1PFJlpmXT14+vyfu5oE/3mePP/oU6vQKnDFVVsg+oV/OO561PojB2ORU+/ndd9snP34L+xNy6pmPd+7a64C9rDyciVv32GsUvv/hvivsm3ccs2VL81n34yBhEA901ls4HTKT7LN8xiC1W3rtuRe2AHy12K2fvxXCgF6i5mqb6WyzYMaMF3uxblwqXUSTDQLgeqaI4oEA6cWpIG9aNNf1WDmgWU4sczSvy7MjAjGU9TsBQiOae6z/diJCmOHa9w4yl6OUneLZ7mwjUkjEKudpAaVRsQEQBnG2ZWcTIC6OhuWZPK+AytgeRKr40rOB+cp2VzS6cuW57IXSEQAsomunkaikFO5NE+Cbn4qHlfPOHBHD33fjUKlljauqa0H0sBiH3YDd8vsbrO7Bg9ZaW2GeZsg1lOw9iA2SKZb266IfDeV6uG+0tVMU/zoOn2TEDVPsM4PZd4VpPwp59ehrRGsB/GYuSnFutWH6bDBOcFeJsoIoYorg8yiyFfU9ePZVmxbjHvG4uUO9Pj7cz1Avip8pHQ+mebodB10508cpQHmPFOQA8UU5iZaB9SQzEoU7z0owz0VUMKIKYjMDKDJvZl1s4sZsPeCxLkDshStWWit2lerKcivEFhIww74Bgg4jn/mxxA5AfKRlRKKgpvg8AzKSQuLI6BCeGwix8T7XEZMSHUw0GZp07mU0hLY6C6T6DoSY7AWQLd9PSXU2mpjoJGvrn6AHhs8OCt/GfPj1/bfbzo88aL70VYgEkxuvsqnd6jtxxwq74vmPBcQPZ3zEIpDxhQDphxBTz1lCCPs7BDOHcRTc/Mdb7Og3niJui/MALgUx8BPM1VkA38300QgEPoF6/WT1mK1ZlwcQPsE+BsCd8vHlhRlcKwgxXMaDzElysF7wzO3/caA9fPP97HEGERfQ68Eg1i+WEPYg7GMhD5RO1IqLJZE9lgjmzq5B9j5ml13G2GG+mDeAswxxza4yhExEiMldPA93n18/4hPcKhNegRaZg8uRNev8T//UvCPFNRKTxLwmAsRrDDcnYyQUEv381ettCDD2RbqUgiBhOvnz0ShIZcadSEDSjSyOZ2Mec1YOZfHp9EiwlWKt76anr8cYMjJp2Zr1ALB8hpKTNZCTfA72DHILzFe8Yl8HBCGRYWwVgnkPG/L8ANP5ZiK6jhDjtat5wsqqp+yWa3LZQ7ZDLlL8jgsl3aff9TGeYozX4pRRFNdVl15oQePtuOLkwB6xPpi0nQcGbdHSKKKJ5tJRR/wgxeRZlGyfZO/SjFM0HpFnRbrvAAAgAElEQVRAP3v8fp7DFPYwQaw7khNFQ0r38b4kYlCscTIEk6/KYxR1zNgoOXbEzmCv0DegYu1gWwYpcoR9+iHcK8tXnMG+IxGxA68LiXn85HE6wxYg3OG8g52lk2vqgeDSHkWu44ce+oPd9/vf2Hfph/rEv36RffeAPfnYI46AbWSOXbxgvt2IC1tOA28mn+dfpiOQmKntew/bj24rsMWXP0H3RhHkSATnDFxIuOQeunWOPVKZDmleDUExblkQ6RVlEDxMZi30FIZyJhEBEsLn7GV/cpJ17CMfu9nqK4/iVIyyvTv2WFZKluUgwPLjGRMZcM8997j+rEsuOY99w6QtKsiBmGywC3EterNmHqOvaWSSKFPI6+nJELe/qm0ot1s+diPXNolzRQbdWdu4RiJ6uL5E6MUmhtq69RuIiZ5vL764nU6fI7YXkmApc8Vq+rja2Fsc4CzlgRRqI7Lz4ssu57zYh3OmjnNWH2eXBErpc53ArxNRhEiKfs4S8xcsdHHLcm8kQ8hKULMWJ+VJhHztrCdBnBnHRPRBnmThoteZUYLDTvXpsPc8QadfBHveM89ay56iwTlO5diTC3yU99KJOyqac4GHcSZBlb4aGU+X4XhvwHGj88aLLzzvxFkX0IuYyFlm9+7drp+wmb+/4IIL2GPGMfcS08mZS+89KjKO52aQs3yrc/ULCBkivkyCQvXFSRCks42EbOox1BlJ88c0k8IkE4U6UOJiQ63kcBkpFcyvPpF22xe+w/yEAI+S+dioZM5qPFvM37McxxtRWCJBZpMk5P47TYD8dXzxdATWu4a9voUf/HYB/NMRWKcjsN7CMHsb3/LOEwhv4829hX/6zr//0wTIPxQBkvS+pTORANtSWkQQBdEHSKA+kNkSNEA7NiYTRENo3yDF0DQHSDkjFIs1hrppBiLEF7WX+98AE2EAvwLkE1B+erNxUabuUYAgH+67ejGC2ISFswkX2aHIIkdMcGhWtI9ifgRG6u+kvhUoLdBG1ncRI/oeqZEFFIrgOPrDAsv/TKnLPBCwKMB3EABakVcqUBcgWQ2IVcAGWwt7B5vHTpS9GZARKg9Xz4NKtZUZrU1XJBtCAaACoSO4JomuK2IAtTdBz1yTSNoOwTX5+dh1ATpf+8oc2/CDBja36ahh9jmgT/FZ2sQNQEYoAkeftQUleT8OjQUL56HwTaUU/CDxBiGc/CgJzJ5LhIi/vfz8i6iBc10MzTi70M3PP28p9E4EsLH1oPpv/eWZtuT79ZYo9TmAvRQ1UtFqsxnLZ43gWo0hh5PjQ9nkaSowJO6A86GLnlIRusrEawAdNuBu8GKDOcqhKJaN/3FInzEAlMUQQfGoh1/d9jKZsEWOPJmBNIni+iTwc4NwqYRzcBumBHQnyqBqCJsBfh+NC6SHQ1aQui3YaMfhwAjkB5PCS54zkWA4NsI5EGdCjsUR/zLKBr8XlZay8rdu320bLriY10HZxk/83UOP2JqN59nmF1+2Q4/c8H9NWd9/lSgyLOzKNe+DVBLxob6aNu6hFE4DvK6A1iTinuT8UIZsI+rhc8/Z6JwQGkNZgClHSo5CpKlwnEJyDquKhxLh1gIwq7G7FCWVCuW7cITkoKBV1k0791BOG3bmZIHT7eKcAOG2bs0ZxHoNEpPS665/OKCYYrAUoSARkqzcArfV7aBxHsFz0YXSS5t7EYB6T+oDCQI87ObQITBdY16HFeUxt0Ek6vCj9688YIGDs8QHEVu8Z9cZwZUWeaLPkYQquhLFlpTrisRS1q5eU6TPCECHDqSy0xesirL2ctJxeY9yWgmwb0XBWQ/aMIZEOC0rxx2yBd4GAH6ra8KX5+59VyT+0xMgcbjWNL8oG1/ExwSWfynyg7heigNK58AnAkRxebpnUYwzOTtEkCiLPJJxLoeADqA6JLqYD5G4ONBElkpR7dKG5f74cwSW7qF6MMYBtuSE0M+XUk4nThc3yBhRn0gw41mvoTl2jGdU90PEhMAEL+LsilYus9foXgpibpFTJAdgvBLwXYpLFRy7SAvA7HB+9XDvnn/hJTvn3PPt4UcftSuvfq/94dE/2TXXXevGlMbOUZ4FHYRdOShzaz9gWz/xEIpAq4BgGEK1G0mEoV5Lk9+kPoPmE8ZsAO9BDrlm3H6RIEPqeNJ1kuOt+s5Covro6VHHCZ9Ta4lUfiKv9ZyEQrDGoSCfj5p/9Ypl9tLzz9o2iGGRt+vPWG7L5ufaohyKVkOZlwEjuhtxfCjGDSVzL6jTBKBfB9dFxZnZ3C+5MxToPYILYoS5rBswQc6Nns4BSMwsDs4pTgE7ZwFEAnPQCOrmTICBQOZEdXucOHEMwpE4Gshhzd+KbfBiPenEPSOCXdcrgWdvAiBZXUJak4YBbPzoy1G/VQNxJwMQiClpqNXpa8iYM88VmybRpzFnQZfdcvMjtnbDOtTOPJcA00kAGyLfc+gTUk+KCr51raT2FGkvUENkrQrQo7i2kZorcGYMALgGBEXyd212irLYMeKKIiFpSDaiNLea+BDchQBg8UT1iTgZ4f6piHiEvhC5cKIAhZNx18QBJh06oCgVIvYY15E4jUKkjidqJ4Ls9S5Aen/ubysAfxuAvDoa1ijmDzdTOdcqCQBDc53uZQQAmYD0QK6rukw8zM+aY+TMFAgiAlZrtubPbjLftT4tIG5wWt05vJ4KiI++fpA5tM/WEmsYxZo0wVhSLB1PiSNo9IwKIJGqtQ5nRgLls68jOOghiz8mcR49VFMQfCUuZvPAoRbb/MxXGN+suQVZFsQ17aHrA3G8nThcAliThOp2xF7ZvsdWrttoKZTc+6BwnmGT8st7fm4fuOF9REKmkyDlAfhH3cp1PEg0ZhjRYCms1ztwME6hfr6QHoFhIsD6ue/33f8wBMhCq27oQo0/ZXffsd4efYZYMpb5lcvyub48W5AbYURK9VKuHBOcAOEzZI89/owdKeu0u+65jTGNA3a41yZx1PpAPraewKEEsqpns5P7F0TBcEUL/V1ddGKgTmdadpn38RCFmtd1f31YdPy5voq/VMScFOjDrJmTiEDYJOGMAeAipmbIIxcaRCafbQxALBDCdAJift/BdiO1yi65LIH7h6sWN0IY+7s8rkcZ60o5gHQzvzZdfB57iHG6BSB9mRMULxTEvKY9yZgQbZ6dAO6VCry7AOz6ecMqW86nS6W1qdquufs6O/T9R20MR5dU27r+EepXoCR4mMLqaSwTpHTZCHlOwYx9H4irfOK2BojZ6h6ZtuphP/vFy13EHkGCzEm1SMiabgrYo3i2nOtORDRkYFcvIpLcIDtr1XzGHo4mf0gWCCDVtwTjKotjjNDW5RwHbR4vO9g8aRVNkAHEUYWxf5lHxHwSGTgJuA682M+OMj8GEK8TyZ6om7zOihHK0b3D7bHXIdASsq27qcO8mZMWU0Ie7s8ea2rYwOVdPwjmWUBjAGfMPdQBQGrHOVFMfCyxspC8IXx/MoTIDK64RNYcuRJDUDQ3Aei24AQqL221VQWUa9O70tI/ZW1EhIXGpnG9p+yKX19tz153j80jOrChGvcuz1owP6SBzP2+MSLZaiaYk3B3EVsUiwskGxJhAvT7VH2ni1NalB3HHB5lWw4fty+88EV7+aO/tMJ5ebZ73xEXUZaGa9LDGtDWicsX5fwLW46zN4UcYE978HA54owoxgoEOK8fwXjx4cygbrQR4vqkyObxZe40e//u2+3wTX90cbcNDd0ArXABGDYSEsMc6c+mHZC0y61/AmLVsVRdO00UE1FjCKHme9oA8Rn4FNh0A1Y31vfZCorjY/HmzIwA3kfEmwe3xjCk2i3fusea+dlNPCvhdDSEMsamR/osA5IpEudXPC6BBTl5VkWM6rbyOotK8rWTKMnBtiGVea4gy0NwIPl0TFsBwqWz6Ibo7S5nD5lgTzxZw9pLZCjvv3BlJmTUsNUSV+fNGWqAc47OE96o1QtxPe16ucrWrUJQxDO3OguFOmtIO9fFE5ZiDxY3EfVmdu1Fc1hr6mwG4tyPOWJBFCXSg9w3IsCowLElS+fi7PGylflJRMHq2sfi/mrCkTlAhJ4iMjl3sJ6qKy+ZuVku74XzF9jrzKspqbjAeN1R9ZUxFv0VL4zDtJv7KdHStKI8WdPzFy6AvCGGiGslt3tPXyfu92q6OQrdueBhiOEACMBcCOMUSNEeyJ34RMh3nsmjzMULFhUhnqAYHQI6EBfOIHN4BUIRlXgHs1Zks1dZunodhMkp9tat7L/4O842J4+V2Udu+RcXySZ3mhyOfpBsN28KtPd8FqcYxL+cLL4Qd1New/bArRn2/p8eI2EgHqFXBs8ZhB7PYyv7tQDmsDrEUz2QbOPqs2Su72EcPb3lVZyx1xAPB7mUGGuVJyqItQskIjDbzT8V9MO8RgdVBHv6DHpN5uWmQ5gFQ+T54YLnHIWToJ05eRpHVD1utuef3elECl29zRAgH4JQUoeItz3wwDPs13p59gKJs+q2hUVz7ZJLN7H++tqtn/kyDiX27ezfL4HoUKfGwSMlzvnRw3koCrJGe6yV9LJ1cBY4RAG7zsI5CAkkJtCZZgGdaQdwQ0rkVIlAQMICCZi0P5mDW7ETEYGEAt48/6UlhzkXpRHru581aKkTo8z2DE67TsAOHr46XDPVXDd1mGk/6YQsXLcuiBnFglXjtL/6mmscYSJxYTjz0iKis44dO2YvvPACQpAs19+i85gENYcOHnJx1asQceXnz3Pnjy7ID5EuQ/TedPePO3e5YsDkBpZgUp1UcbhytD8UgaL4rFiK2xtJXhiApBMB0sl71Wf2Ig61nu43rxkcualzcakF2Cdu+TxnaPrbxtXTF4AoDhei5I7akzBmponvHIb8Fp4wwdo82/bz933pdd/q1xtg2v8B1dQu6EpJZskYZTX+p/++ldd9M4Du7TokThMgb+UuvFvf8/YJEMXCvTEA37jX//mev9n4erc++f/Mz3271+9/5l38/a9yOgLr7792b+1fvvPj/90lQN7sKrzZ5//Pf/+X5o836wCZFSbMLoB/6d+/2fv7n/57r6JPXzjTQ+RAMjZpDznTHhS/AkX9lbepEF5OitPKxuK/UvXNkBOtsl0RI8rMFvLhjXJoGvBgHCWoQD6VjMUD9KognKMQCsQ2IppQ4rGRGQbo8weQ1YV0+Z7KjXfdCD4AKeFOMSp1qNwaTjEPOCLAV7+U7wmU7MB/5Y0e+v5cy7v1CKAfB33+/ThKNKleFTXjYrD4nm5AlHnEHLkIGpRAFeSXjmK9zcR+LXA6HoWpnAMCpPQ+WgG7VEIrMkaRLlKd6T15yZfL/xf5oU4JKb6P/qDI3nMPXSGAzs8986zboMlhq3gZvQ91YcQC2un3XWxoowCdlq5Y5CJP6tmk+/EpE1BdJrDZK4ZQCALA1L89fNfy/3Kfc7923IHq/lKisqnURlYOkGEIH30GZa9K6qjDTzMlqw24OS6g8M6bzd8E4Ego6vF8FGk9PWRn19ZglY/hQIUVnpPlNNdLGfSDgFcXXHQ+Fu17IAEW2qL5+dbKawUB0K1cucoGOZgO4v7w5zDVzjh57OnnbM78xc62H4ZqvF6577wXFbIGcwhO5NDkQUEWymEqEGVqDn0iKajLJrmeMbhrnt38DKDguZQsU+bJpraDQ4DiSGLpBtm+d78jWIIioyyb4j1Fabz07RX2gxe9yIo/4jbJrRAW2dixpaTXJnqC+ysV9QHUTAt4712AMgIrdZ22vbqVfoOLXXeDohW6cNkMMc4WUcSnTgaND9m1k/l+OUgUGSIjv9ThaaiUn3zsMVtPzNVCFMF+PAsqdVf0lcC8UdSrI6jOowCddK3jGR8iZzSGPRBfbxAWArc7uYYaSOr10DjWOJIKX8+BSI5UMtvj9Owwfgc4cLTx7KgfRAcJFW4m8f6aIL10MBJ+LqBWLhBFxIlMTBFwikJVIHwIP08xWv6QmXoeRniGlL4i23l2YRAEiLJzKeAU4MjhpxGwXeXnUgxGMCZbO7s5eCobetjlKV/9T0x+6IFSB8jJY5OWxqFd80oH11YdKCN8PkeEAN4pei+S6z/J9dVBTl9ygIjIkEvNo0Mg85LIJxEguvaae+TWEfivw6Wu/WzVInMh85z+XgdUdWFMczDVfdQ6oPlGRdizZAh4F//WHdx4T7PAJGpvft4QSlC5ONpxIfmGBgCe0d/AGA7jvm3Z+qqtWn2m6+MYxLWjnpBmiKyLOHSHoYLcvbcY3JOuEYjcXTi9zgKET+HwK7eQMpoVTzTI/U4kRqmTaA6RX70AunKAHCopc2C+YtCmmNgSyJRuYa5UCfMoIGcP8URygfSD6MXzd+ojkfvDuV743NU/XWxzPlvyHwTIbOcTMlj+PohnRyTtgnm5OA7DmD83OxeVF2DcEkiKLLo25qbSVYEaPT+NMU4eyTQg7ijq99KjJwB3FnHAJ14oPtE5vQqIseqvr3HuCpXXymHY1NBCJESrZWdBeqAMVlRXPOCGCHvdCxFQHp7dWA7fIjaa6UkKUzQZz0osIIKeUTm39OzpAO9i7XieUiATffh8IkACubY+PFQePruiyrpRuNcTO6NYKrrXcU3F2dIzJ+1Xv6hELb0GtSVRVJA/IlOOA/zEcC8F7MvZJdBsLkpeD8BRF2NrGJKplTGoeBFlcIuYSs/McwrTFlTSEdHk2qO0PUaMnhdrdQokUF1zHcQNazK/vLg3IsZAXZirALZYJ5GWcz0omAVMO4mbTkBUrJTRgOKhwax5RJgEEjHkYtcAkdu53wOo3z3k3xQCfASxBxABoo6lCJwc0zhDI6TgVESmFNQQAlqTVGTq1krceiJ6ncuNezsIIS6COJV5TAXowRAj+QCbKj33VSk8JEgKzslA3Ujuq36eiBLlgKtbwnuQZmSAyWmivuohpf1C4+wXv36UaLF1rCWX2De/8x0rWJhjP/3ZZjp0nuQ5bqbbrMEVjlfTHZOekGqHDx21+YuX2rMvbrH7H9pvP/jxp3Gydtj1H7zO7rzrh0SiFeEYgjRTfAprwwQungpAuyeI1Nlw4SY7l2iQj3/kZvvFL+9mbZmwAwg8yqsabPkZ6+l62W33/+FPVrr3q7ZzfzjrO3GDKfRkkd0fH05saANAOVFprcfp+aC9+r7fPwQwafaJz32cyzNEx0MDJehtFidbBvuxMYiaDhTVtUxFgbg06vogTMlBb2nqAXCadXDk5UqoofLZEYAtYi8VN8cEI1eo1n9waQD2CddnNk5XgkizhsZ+nDTgyBQwxyL0CIXI7OjpBZBrBhQzO2tdAK+bBcHVz/sa4Z6wrvP8dqpcmPEexz2NZDxNA2SN8oxEsP8YQPUu0l/xfHILC2hVP4mHuUYxO96MxwRisYaI8Ln4+5db5S8oDCcSKhDVu0rog7wmLZgekD4+rB+MXiuq3jpeD9OBrcmPt2Ri24YRJoxxL1tmwu3+56qMhCBHBKWgDFbvyRhZ/6qNU69CNP02E5AcmRAN+TlxNs6z7sX+lcnNRQ76Q07EeQ/+b/beA07Pssz+v6Zmeu+ZmsxMyqRMKukhpFBDl66iriuoqKzKiogKu7iuK5Z1xZ+yqMDSe4BQQgIppPepmUzvvff6/557EtaCBIzI6j+j+ZAy877P+zx3ue5zrnOOhYn71b43OMHeONpqQTHJdBlXGsIdWzo9xnL2NuLxj3oDAsaTNcOP+xgDGcl0tAKeYR45DfftKrSxoDBrLW5HLWC2KCnYPLH0GoPAjUtPwYaJhg/WhuMlfRDt7LlkrPmh9FBGRGpyNN3L2K36oTomxb0bCykRwR7sByImOwCqm5va7HhesU1P8rSzH77zj+rD5669z2aKpELpNW3KRPYKsmsgiSub+snLgewJZT/hxvijCpYVqzJOtF8UljfZ1Ck03nj1sr7HWda319hV0XfZ3bcucDZqR3MhaWnwaaMOTKJGPpLLejQ3yzbvyCNPjND5hCAH3iYKEGcNS0+Opa4FcIR0k9BBOQ1ejAXlFyibobt31K7bjlLl6vvdflerZhDlo6B6kHpQ9j+yNBP5IStB7XsijIQ7hnLP1sZgHwqIoyyIbtm8UbNOI38pBJZpmCCUTjJTegHfA7Ky7SG6/F/Yh+UdxOywJ2NRamGWQG/Gor/sodhjF82Z67I2dh7Zb3sLUJlDeJVibaXw8qk0vkcwfocaIGB4ptmT4iCDyOzoa6H+QtEc6m8HUNEuPSfNkUyHIFGGqF/rm8lOgwDrbOmyS8+dZ0exdArn56N4zekxKKgJqh8jQH00Ks0OtkPG8x59ZMoMAhAfrzRbuwz7NupJovjML87LjhaN2NJlU6ylrtKWZaPaJpuvsAprPAag7IiDUD23MS+C2LvSsE1Us47I21mA5R2cXzIgHcvZL2qooce8CKLne4fZz705b6RPy8LGLI4Gpi4Hbh9HkTGDRij5IUdjOVVWXoRKYDH7TzvWf/tRHtI4w1hMSSVsnj16EmO7kvPMPoBvAduzZy+gLqCewLKqsKjENfE0sR8rlDqffSoIImMqxMxsyBa2KHvoN7+2u2+Z867n2lt+VOgUjhrH3ihDfJgTqWnxdvflPvaFB6rGSR5CyZeh4lRYuTd7+AjrdSLr2cZXXrdwcmDyqQFqqWf8sNZqaau3G68532J4boMQW+00BmRPx4Y4r9COYj3s5Q0BLHvMSy+wZWR1DaBkGuxusUnYgUnt3YzKqrGllzHbybofYG9s3mJXXnUha1sHezv3iFym5599k5qJsx9zIDY+whJSsKNctNR27YAweH277T6ca9d/6tMuR6WcBoeXXn2NWjsKBU4KqpEk27TlTfaymc5CUE0vskRV3a7ziXIeJ2M5KAX6Sy9vhECssrNXrXZzqJFnO5N7GqFGCdZkZSEeK8yDYE1yZ79SyKYB6qeZNB6o1lQO1BaCzSOodWdlz0XxiJ0zNcZLNOJdc+11qLAaXTPOfqzWbr75ZtdM9dZbbzkrZwWe97DHy5XhHGwpdU4P1F7AfBYxIrWHzj9nn3025G21O5t0QWR4c25soygaYR1opO5QlprWnpZmsnkgs3ROmzd3Lo1Y9ZzvprsGnRc4Y44xVlXvyt63+NhRaoZAl+lWmKc1KR3yI8xu+8p3qR1QUXsj+cKlwBMybTzDj1wsxvwAe5he39ebifgBSIw/HJhnCJA/bR/2lwan3u31Tpfg+Wtc44f3HqcL4P8+gH6GAPnwntSH88pnCJAP577+76ueigA4/ff//x8B8g7Z8Y6D4u8TIL9Lhpz+/f1gr+ARf3X2mKTw6jRLxQO8KLcAuawCkukkBFTx4vDg6gUFJcrGhQOwA1akjJfnutSmdOCMUTzi+E4R6elA3TAIhGAKKGWKyGu/nE4SERU6EAt4FiDox9+r81kLsQAlyVxlTSPwSvdKHRv+HIgE1qljXiAUlY3rKBU5sR8CJP2L+zkAYBXAzwk4kt++vt91YPO6sg+SrYiATX8KQYHmdSgGBMikAZ6ru1/X4gJjAYYFgqqIVMeqfNibAR0F3Km7W12t6tId94qnk5DX2Hv3NLvi/h7CWY86XktFVxgkhoLkeiFalB3gClkOIv10O/nQUZmGqqCJ7mV1+FURMBwD2Cy/U30uha9XPrDKZt2e40LF1a8SCqAuGy2n8hCxwnWq4NR7SanjLKAAi+Tl7CclC11cxRS/yROxUeHAG0zxnoWv+iAHxiDsFniK+ObicU8H4AjA6WUXX2zPPfu0A1Guvf4a27btTQdsZQFOhvGzyt5I5R5WQtrkIzNfvGQ5z93XdgEkjXEwOUinqvzI5aXsTyeWHl4QnZgpBCgO0c3ox9jw5VcYqpAwxswUOpWUPZCH9U4MxFsjZEopB5UmDtIpmdMJtB0APNqPrQsHXAYaR2GyRhLsuTtn25cfQD59grSSD61IjnFQMg5gBdUNBwcpQQ4e2G83fvLjDmTbsGGD86Qd5h5pgdOYiwXElAWWwnlvosC/9957sXi5wHXnB3Boq64oc/fs4IF9zlf3cjJSND7UtRQiT3g6UhXk3NpYDwjFPED9lJqY4ABcyc7DOJQKDBIYKMJhAmNd2R86rKh7fwLvIfm4lBsapwLZy5G9K6tE5JYXz7GRLBodJvQ5dc0+zDMBtHX47mqOuUB1xpoONFItqXNdFkwtkDt9UpWcGLcnA72ljBKoKxA+cbonBAjPhdcIoftXJFApz3eQMSnyowvQrwL1SZz82XmugjcvOf9v1/7qJAFy9BAh8Ng3KO9DFhP6JbuxSIi2Kg50KVhB+LFuCSwR8alDkxQMsrQTATLAffd3RAdgC4c6Z/eigG/WAq0jehaa7/qlieC6kaVw45dChQW8e4oIcbJ+1jO+UeSvvld/p6wPD/0Z0EhWekM8DwFDzawfBRw8BwAS5mIFJ+KrlDX1GJ2LN3wc+wiu61UsGWTD9MTTz9rZEItnn7OObs5QgNsX6MDE4g0yVnYVk/H/Ftmma9NYicNiy4+xqS7AY8dLIUC6AdozUJrsxb6lCXuHNHdAnkyWTBWqKBEgHnSTN0Dq9mDDof9GMz9FMKjLe9xm2cOKfzTLESASXkuxJAJBa7SUd7K6kpXdguyZrmP92aefooMY6IzD+xLsmxKjgl038zCe7yl0SGcBfHgyf7vJvti5Yw/E52SeWYSVAKokMvcTAGj7Wd8E1vYAdMoy6cihHOZuPdkVswERsXmBHBwAZFUgqjoXgyAe1DEpIkQZVq2QqArPDJTvNmuqrOL0pbnWgapBVooicBQcH8z6Kws1H95nTL4t/N8Ta506WoKr6RTtBtVOJRj5UG6hA4w/9dl0e20TB3LSmgW0iHDPxftcZJAIFynKtMeIANUa0QSAOcQYExg4iUwogSDCxAeGxui4zgFQHAawTAF8IecDm7QB1qUoQAQvOuHbUajpOSicXkQGsxwQEhsfkQjYuWRkat/DmgL7kKry4+wT2JPfsesAACAASURBVFCxBvuxlk/wCeYzck2hke55trDvCE3vJvxc+STKDDrOmNM6KwsxqVek7hvheQ5yf8YgQmS9of1IvvGyi9N9VrPjKN/TAdghG8dYxq+s0ERwCJQR2eHFvSijyzWB9S6Mn5nAPBBB4g3BrRJEe14I3dGEVtFQ0eyUAQNke7z8+i5844vsS1/5pv3r976HveFBW712jn3+5hvY88hr0fcBjh7ci30iNl/1dc2M78n29W98E1umhXb7Hd+0X/zqPsZ4jd39r9+CCC5FFXmI+5II8J/gABf1evzs5/cD4JDXRPf0ihWLALbmUyOQzwAC/73/+Il94lM3Yb9Vbh+/GHs4vt7YMcEmQX4kRku5iH0eIRLDbQ10E9OYUQZJ1zVqBwkF3rYrx6791KU0UtBYgQVUF3tPGOt3IM+6T4HA5Ly0UdKEp0yynNpusl76sXLBMiqKTLCZE1FEtgHM4xEPWRIZRd0FMToIgNzC2Jb/eyShzvTBYuNJfSSVCJ+nhi5l8D86qsmFiPZFBTOJcepBiHMB+S+oExBULVmMbST3WrlXY6DZIexL3XyPD/uXs1RhL+qH4PdkXAVQEykwXmug9hnZ86lhZpT5MSBSmJ9TV38P156QEGFL/nmFNT661xqKFa5NvcdzjsPmZ4AclE46rKOoR9uwX9pR1Wn7jph96pJwi2a/jWRuKhT6aBP2P7lthkgEIJd6A34tOpgxScev9tvaZrr2ZyW6zLZYbPQCsboiOoOaR3Wm1MrUqmSAhHsS8u6j30O+DflZVXeAdRBQL2tKf0DguRmxKKUanMXR0hXqUobQYD7HKsyOobive8y2owL5yX4s9wjJTpU9YMOAzULVkAR7O4T30QCWi8wIyLowrEMrUH7EU7MFMydQ4QR5Y1kUDaHI/OzDbhCbJU9qL41/7TWjTPpB/JuW/Nvl71T29T/YYMeRx3gHRJDzVMh4gqRH7TKTLJGNz1WRCxVGJtAEQutRy3CN8C6s/aijWTOiGGNhEM7hNKW0UV8VocJYdfYKa6nItWjWjyX3Xm6fSLrLbr9pPnZR2HmV1mKD2k/dNoK6JhhbvzabtygN+9My99pgjeqiYD1NRZmgXAWIqECeM1ahLMcQnXxOt4aSowAAWgrxpnXspoPfsS1X/5o9tINxSYi9rJeoXZQTOMSzaIS4CSDTRWrj0PBQyHl+jmewDiKrF/VeNIN/DFs2qhkL4TwSgj2cF5lI7TyoThQDPqlTLIcg7TsefsuRNAN4WuleBnFv+7Cyo/xif4dLRcWyHGJamYb5hbkoFpoV5cb6zpjie8SNxUIShjLmB5iLCzKpscb6mFtD1JSprDvltuTsGViNNdqOA41WDT+bPg2yneuKRxUQjqqnC1tJP15z5bxoa6uG9IWo6+N66rAfK4DcG6ERqR1AWKqjFqy8iAqyVbOjCYxusmjGRhk/4zIIGY/+KCB6GHt91ASJqAwrsB5TF30Ec6eYTv65i5Y7YDqYfUAKMBFRK1atsbyyesvFKjKIOTLMXBYIrdy+YGq9MMB45YJEsY8eJOslHVA6CvKwhzU/lmYRZfn58uvQ4Tz2AyymqAmyZmRCfiRDAmF1BkEupYAyQqZnzeU5B5NDlQB534wNcAykQZNrvNmGSr4MEmFicqp958t32hOvPm6fO9/f7v51iQPO47Go9KcO0d4XiCK3k70vICgUi7VRZ30shYBsFssg43572wz7xH/QXIES79Yv3mRHdu+wGFQmodTIc7GH2gNZo723AhJqiOvJx3YpCFXG+atmQ/6hzuL1QlgHdQaKoo54/dVX3B61e+9OO4esEAWhB6JIG9GZidcMpL4bQo10FBKSkCAaLcJsGxaMN37mahRzJZAX0ey3frbp9T1OARIZE07DGwo4lF1Lli7HgvKY/erXj1ssddWnb/oCKsJtWJnudrV1Mpab2eRP9lBLPvH0M5ZNmHkiC7BqtsModJVBqRrqmo9dYbkQdVKNPvPss87e9JM3ftrlRr740kYaFLLdXuvNGXgy81HkvA+1hlTsu3e9zRhB5cw5Wc0Lqis2vPiyZdJctmzl2SgYH+Ks20ZGYiokE3sBhUMSpMxjjz1qM2bMIM+LhrjZs+z1N15nf8h35w1ZUl15xZWOsNA5Ro4JR3ETUB2jvMXzzj/fKTp6YDBVZ45RMzZhw6hmKhEgEczr2bNm2JtYkk7lrJWKRVt+Xr6tXbvOEURSNu/avQ/yTVZ45FlNmco5ucs1kSnHyRsFz8SYFJoqBu0T1/wjDTVTsKsc4O+pp1gDRLA6W0j2MJYId43ay88QIH8aJDqjAPlgANpf97vPECCnd79P9/6d3ruf/k+fIUBO/x6+9yucIUDem+D+IAoQ3enfU4QIJPkdBcgf/fu4dcpf9csjYG3yWBQy4T68y2fRDVOHlccQBy6pI7wF7IkA0QHYYXKy9RE1wqeQIkLEgcLaJI6gFdFD1j8csNUdfTKovI3CJwVQV4VRFKCHDtENgNay/nFd0RAiLtOAYkUBxPq9yABHgEAyCHQU0O/8QAElFfYpckL61hw6jDO+dMD9nQgRWccoeFwd97I0UGh0EK+hTngFZkcRLq1OKQFdQwAuUymopBzQ33dQHKnbV/Jh2WPpS4CoAA79eyQyY4Uhi/TYt3+/kyRPBpja+KUoW/DtY+6z1AAY68JlYSIg2hFBAKuSp+vZquOlglDBiXScCRCUVqYZaa9sdETQaHAV3jvPJn95r+uccj77fI8sZXohjWK4DtktqWt8hNfU68fTvSWQqRWwg9MAwdwxTpEg0mKIrsOlixZYA53NZ82jy6e2AiIDVQYhwUsXLMIHd7u1UUyKUJByogRP+gAABhE0Kk7raqsgSrAI41om0rE8Cqkj26B5gEadAJ/dAGVVjW10NeXQHYr1Dt1ETcrK4HoUfK6gXQ8sEWS3IkuOTsiCmRTmHrL6AQTrojB+5NHH7bobPmlHIVG6OOw20PVaUFpp3mSLyE6gG7Ain0LYF5Dple8ttO9v9LDjhQUu16Oazt5FCxdaQX4eHeyxBP0WoOCpthuuuw5LMvzhIUZSOUjIn1aAsQiGarrVJgHkHSXQcNas2QRWlrr7uGTJEgI3ixwwyfmBjt98Z3W1GHl3JPciiHGlOVHLM5bP+TCEhzrXfehGDOXgJcuHcDqhwwGFlAUiAFD2RjqMSKGihUBh5VJBnSTnZNnWQVeTDjfqoqrjtaeIqOI+a3wqrFdjUl+evI4LzuZXM2NW80GKD5Eq/RycNEeieI46uOhgInBeoLvIFP2bwPxxFQIWALO8rTaf6SubOeaGCJk2un8lhZf9xEKye8oIW6zDi90D4kZh6Ddcm/o3a311ckWVAgR7dkuMjXC2UwKvO/jcIlzDAA2V/zOVDvwA7sfJeyaiQ4GN7nR8gqjV89Rc1cFO6i6RH+P5HQK3hQhJ6TFOgkg55kgQ9wvLMQ6kUsmBj7i8j/HXHLcxG+EwHsLBf1Ce67LE0pqgTmpeu431qQjSYuGyxTSGA1YDWKizTgoOka0V1VUcTIts9px5ECGbyTHJYq0FGMELPQCC6yhZRSJrNNakHhpXFHm7eaSf7+MZS3kyBoifTWbErn0HsdTACglCtgCSYe78syyX+eXFWtDDOixARnm1fYAC+nd/7p+CVHXtIqlF+ogVOH4vJMhXD7t1U2ueiAQBcApBV4D2/OxZ7kD/wnPPYlFYZ6vPXmlxrBfKB5g/fZJNxgInMdzfkiKxNQHMCUal8CKZSYvPWgIB6c88LXSE8CJIEw+63WW5J2WWCJDtW99mDxiDsEjlQD7AHsX74+Wt+zcVewbNJ63JLaxZCZCXei5D7sDsxz1DMcHeI7LbBZCypsoCQntbFER1HOvJEPdRSskeCCNpeoa5IQLzNr72hk1BGeflF2SxNBU0Q+yuPneC/fyXhTZrznQAYsKXWWfKUeJJ/aXxFAHhor1CXZdHjubQLenHmj9gcWROtEHQSWnky+etqK7BxhCbIFkGCsxlcxbJpQ77dj5XVvYMF0o7br/G+oI1Sy+t2iPYc/SyH8Zin5OM7Y63N5YerO+9kEFx7HmNkDaDrL8BdE/rM0RFxwM8DWODh389ndd9XLP2xgBsEKVK03QQQTQBcEhkiIiPPrqOHdEBCax2CJGMIayJIr5EukqRIMA8kDGkeyiiegJzK569RWCv/r0bEl6ESjD3XkqRAAhbWWTJfk5EYSrEehN5EOAbFg7w143dxQgd+P96zy8g4wBOqS3u+d6dlpkZxfU0AK7j1Y+NWFoiQcl+oXi0v+wI/P/82c+dTeCtt/4TayrrNrZ4//3AL2z1mmXUDBDgWCdOAxzyA7RtB0EehPjIR6lYgRwhhI7dl19+3tZfciFEWahNmzHLfvrzX+EHX2+P3Xel3fTNHYRgz3Dd/AuyyNIAKQ8FHO+SBRbdqK3kMkwYBegeQ1FBe/5Pf/GgpU1PtCuvXG8d9RU2AkmUwPgNo4u1i/21rLKGPAwCY/2xm0OlUFaDD3wdxFgcypFPXmZH9rzNnAkHlFU2QQugpLK6ZGPS4rzUZVUmVLeDzAiBymPKAIEswZGHYHWsSSFXJqaFuE7weuqIkpJ2uu0Jf8YWKSM9zXUe9wJyesCE9PJspfBSXpZo217mRRLqr3JZTjJXtA5q/9I+pHVAyrFhFT/KB4MAaQF8TkmbaEtuW2q5P30Fyy9qiAqIMMC5ROZ9c94B88baKZGObahm25hXbspEvnAx3eWTEiwOpd5xAOEtgMOFiClHUH8EsT979GPVyHqTDmCsPTevqMGyZmF/5o/qBHVIP9kRUTxXL9Qbo8yFfu4Bu7gFkqzuS2bGKBZjApajUudZ3vFqR/SNoHoK80eFUtlmxShwyM0mhywakgNbHIWyYLlytMvTNmOb9MN9tdbONkFeN/ZFgTYF0K0f8rCT+RBOllgvhGMRagulpidQD0sZEQTSHRuN3R0WZkEBHtbaXMv6hr0qjSLjdQQ1+T+tcttX4Q/epHGFfaGHuS1l6YjUxr5WQ70eRZOLTx/KF+z/cMHDEg7lQvIk2476YUiNSlwql8Z9j8A2C8sk1q5AxY7w9w0A7jNnZmHPVghh5W3rf/MZ++biu+yqNTP5njGUQow1usuzyDQY47nuO9huSZOCID9QSLaxR/E6RNRABqRjzVrivPizsyBiIRoqy/jeBD/uM+OA+t6XvKR25tHxshb1HdnXCr5jG9b/3NVf2m9dIxLXqdwBCWXlEusLoaVsqzbqpG7eM13d+5DkUzMnmR+1VySK4kGIt2D2rRDVi5A8feQ+DQRHWSUf/hu/3mTB8dQ33IEJELwjgLx9dP8Ho8xqwk6RpnHGlHH2SQMYR7XLfnDg7QIyHyAyJnHH2VMQZmADyi+epT9qlZXz4yz/SL2tW5tJZzsqXRTQ0DuWWwJRzvcGEnTeClEA72VXXTTHtm48ZNdeRDg8KrP8w702Zz5jGwuuCgjJ3JpWguoNFQqfm7m4cOEksjZK7R+uX2YVdO13QhgGY2UmheGA7Paaeq20Blu2rACbt3QltW+OU3b7c3Gvb3nLJpOVoTzECMb6KHPiCID+pVd8zGr4oHsPHbLlS7JdLl8NJEYNa0UgSnCFqY+wV3Rx7qpBxROGOmjmrCz2u1a6+JeyHzRaZEKMHdpzkKYY9kEUFVK/LEIlMch+KkJFBEhB4XHODtOoG6LZLyBWAbG7eLYi0ZVLpbywbiyIXhDwTp2bwLrxtSvC7Kb/OORUsqqMdW4Sea99ROr9OJSCrs4FVMd7gLphxNXsv/32XLvots3Uy5PJE4uF/KShhetciOolTNacnB9+9cD/QDRhFQqp/9iLr9v6S8+39In+dnTvVlu5eImzdsskl9KX9aKP+ngDKtTG5gabM3eWyyVx9b2a+uRQwDUpBLwAey9vMojqa3lY7NuzstMtlDlcTS5LCE0DD/7mWcjAqYSZo6yHhhQBsmXLVo5mwTQTZdos8sG6WIMeeewxV09deAm5YnzYKahi9qCi2YzKIo1zZSR13WTUPFJOSf0p9cWCednsv6pDR6ijcGugbl1AHeQJsfDgQ4+4zLBPfOLjbq+t5cynPbiYgtcHIke/T4dg8OO91Egnq9T9ZI/IhsuLBsjnX3zRZc9dc+31ri6sos5oYh/aTxblxz/Oa3IPVCsdOLjPNRCmQZKoMUvXprxB5eFJZaxzfRZ5MLLhVbC8Gl5EftahSipFmd5C41scDRf+kNmx7N+y6HqMjJjp1GOTJ6Uz/s9yZ5dSmjpyUebs3XeI9TKFGpXMSwaIGtdquDbZ0IbyjFubIDV8QrH1S7TL11+Pco51api1e0hnHcg+zlEi7wKoG3TuV5PHCRTmzwJazihAPloFyKke2t+3QuR0AfwzCpAzGSCnmkGn9+8fPoFwetd3qp/+8K//71sBcvL+vpsVlgP1TxAg7/rvp3o4QpT+wiSJR/onFo7JWsMPsEYS7DiK1iEFjwnMoytLYeejHDSAL5w1lGwMBOSqYD0p01UIosgQZwHD4VhEgTrNRQTU46EuW48Cij11lCirQ2C+lBbqIhGpIRDfjwKqGkmwQLJhGQbzHgJQBEKpk17fp1+hBNgJwDt23yKb9uUDjnQZko8+RZsyN3Rt+j5HgnCQigfgcxYlAFcKuC3jkKaQbnmg6uAl8kAdg1KbyOs9mYBgl9+g7mjsP5QZooN9KB39uveTset48vHHARIANwDft34j2ebekU+HEqG5un4OzjrMCVh0ACev0wrIqnwGZVLk0mGlzu+5EBLq6u6WqoQXlnWMCs/yny60zNuOOLsukUFSePRQnAtYEKCvHA8BiwK09SsTIkZgWi0A6CCKkwiK9kg6cwXGv/DMk7aG7r4pGQCJ+N2/tWmjpXDay0hNtAA6xVsAvWYRRv729u3u8687dx0hyhvolAqkEJ2PRUoOAenbbBGy5ASuv417MYn7o8NYI0GGNVhz+AGSHsw9RjDlRKcSEDgfqg5DfKZFDPh4DNFhFexyQOoq8cSnWG6HFBMgqo6hHBQltVj2nLP2PPvF/b+22QQsbnxjq4UAwBUC9KlrchTQoI+OzY33zLHbHpYlR7/znJWNmb+UEwDDIq2U93HJ+vW26bVXCemd75QbCTyHNqw59ExF6Kn7voEudgVUy2ZIxbZCBRV8LFJJeQCyuGqXLy3KG4FyF15wHof5UjeW1V0rYi0YoiiQrsF4gkM9Af/8AbZFTiVhIzGA6kM2ayKqBPCJdBji8CdiQqCkurml/oiBmJESpo3PIqWBCvslS5e4TJAexoWAJGdzxjh1yhXeJwNfboF8uhbJ0nX4EIAt8F1zx4vXF1iq7BqNQ40hHUo0VvSMJ2bhiZ07HswtUFHKB81r2T1Vk5nQCxCeTP5HDQhECz7KQRwSd+07YHf88/K/CwKktSmSzj5yLJhfWnO6AFZ0PBQZUsgaJQWIMlH0pfustUQZICI5nMqGe+68x/iSysZ1tnLfRWZpXXMh9ycIEIHQ+nKUl/u9ZAIoPjQO5b0tBoExokOV1i2tF4GARLKQcQQCa6qIEK0h8tVvBRxOIOtGIeuyapOPup6xxkc9aqE8yADZUK2/9DLsHgga3fAS6o1JHJIXY4tVj0f3bCyxdr7zcykciHXd/YyfSggvqU7SZGwO8FqOjVMXh29lgXhwkJwAGiWlh/KJGiBPBMarU9eTuVkp4pfxrKB0gZ1e3Ctdv5QVIkD+8GvqbRAifDzZzMVjkzdvTjYdm7vsGD7Ta1afY4sISy7BnimKlu0UiI8UAMx0iNswwC4p5moqqm0G1h1SFm55/XXAcj+yI86i2x3VXZdseLBZ4H4V5B3D3imB4OUul21RjeptBEI/goyiEBBeEUghrOt6HsrW0dog4nECygVfQEgRX1qnRIxIvafn285aoTU5GfBmjO/VHOwDyPcHPNBYUMDrjl173fq4HAWOL4d0fwCsyRkN9uP7jqLKWeaAJRGeTTwzrRNuD+RgHwWBLD/vzQBZCrUPgtiQLUZxSZkDQuL4nkDW9UMQJENYBHUAjglQ1l7kqXuOGmPy1HQUPOO2aT2ouFronO7q1HpDPgzX6gnwGkzYdCS/mhpq6DjXHkO4NvemGUlAACivQrddoC3PekjWVtQAfYS/qxkhEABhiGsbAVDXnqR7o6Eq0Fn7qIAWl9TF3znygl+6v/r+YdZSKQVkj+XLuBPxI3BdKg+NBR9eQ6qFCQDtgfydlEJS2oSgkNFapTkbSQPGMN763v6jKA47Ce+OBzjKo7Gg3R55ZKM9+eRvLQvf/bqGfMjwIsK/+yyT9ayppg1lZpy9tXOfraQj+mksDTcC+jz79BOOCPIhZyYV+56WllpRkS57KYju4+KiSrrYIQEIBWiko7ymrde27d7jslSq6L6+6NKLsCib43I1bvrCl23L4/9od/+iymainhzpbbXzV8w1T4KXDdscYudtCJC6m2cyDH4W6BdJx3m15QPovYk65Zpr1rkufh/IhhCenyekR31VHaQEJA7zuoj8hQPEkYVEUguQbTEj2cs+ffkF1ttY7UKzpc5U/IYXdmfoVHn+zAfNYdYZ51wuAAlSpovXrmoY4mogP1iCOvhNIB49IggnQP6pQWUiRJkndd8UQs6lqFJjSyD7+QhzzJu9Tpabeq4ivaRAVZ6N8rP0S6pbNXTo/QRmuvcXyUvNMQI4PUpN0NpabB//5S1Wfd9O7jGgImMzgA73waoii6IOivSPsk4CC17MKTXiL7CqIsh8XaZ10lXeDer+dlmT4cZkvZRD4ShsorAUCvZhv+WTT2RuHqd2SElNczkmCbF0PLeQDwIi7QXLMULHTg8d+FqffUe6bKyHzJEu8ia4DyPewXS9p1kn+38A4LsPIXb7cgn9xcpqx+4R+8x1cZYGoJgoK1C6wIv7g2xL44Ddu6vYavnIiRAyS2BB0iElOrmPnczTaFSUQ4CS+3Mqya8gRw2g0nOsn7UvhNqXeg31R2JCJHNE6kLWfC5k5TfPc8tm7o/eBNTDNpSavINr6uNZiBgNjyX7g73ak1rWlzDqGD988rEMFUg44MFnC02yzbuKnM2ZLNCIrYDYnm0vvHkEpUcAQenU0qE0TPiGOWX0RLIRWjpa7ML//pTddfZddvXaBTbY0Qxw2QqgzLPuBsRmfBQcV03AuYC8oIJSmnEgIslDt3NWp1GDVlp99QjgMgAn5MmBPQClyeP2Ncp36KWG6yJDMO9YkwSAdlfFd+yly+931jzONo/BK/K5pRWl1HgUAc8CohnyRMS69l9/ZWOhApyCLWIU9VcmtqoDEL5SBwbS3V0BCRmbnGEeIbFW2Ttmj27bY+WQpAfrmHMiMNhORb54B2KJq3ONJgbvNYG/mzYxwK5et84O0Z3fieoqmNyeAb5njM84RM3Q2syZhDGyZBY2YoE+Ni09FaupLnvm+XKbMRcrTGpVWVM1M6koceXUZ1ecN9VKcwrtuvULrPRYIWsr2UaQQJ4Q+S3M707OXLnHUVxlQrrWDNj0KYTUA9Yq72SQGrAJS8NUCDTZAe3bm4NCONj25jBmI71Rh0xmDIXZkrPmsXceog7PtQGfQJu3YCFB6302DZuqA29vQbm0yiog6Xawbl24epFT/5UzVipqG9ibIi2ZPb8fovIoNn/tssKCUEzGOmkyny+DXwLQRYBu3b6L752NhVYHQPhulKdXQ85oTRi2V197nXtfQ2NB9jsESDh2d02cfY6VFHOmCHJK/XCsctWgUVZRATFzpX3+PA/7x3sLXD2hGqudGkf2Td7USa1YAaZxblDWniyoWiCDEZS7/Kuqpjp7/ser7YZ/28t6jxoUJVUSBGocxI8n4yiR88grr2+1asbSYdbYEdRSCROj7forVtorzz9qLez9t3zuc+ZLjRLnGuBaXQ7Ym1u32GWXXYKF7nRXG44x76QWUWai9vceajO9vyywRMzEJYQA6IdTd0k96m2PPfIyZ6dl3LsUQsPLqLc2s9Z1ci65wY4V19rydRfYkyhyle8xRn137gUXOPWmbLB279uHTenb1N+TuE/RkPgoHk40M23Gbit79gw+azpnWfZ0zraHjuQ4JaOaXd6kmU339Oqrr3Lnb9l5DnFO0nMLQgkkVbsne3Awe300qvFJkCvK3Kkmv20P9b0C2PVe01F7rFmzFuXJYVcnlqO2OXfdWmfl+zQ5csHsATMhh5R/0sKzFbGpc7fOUWGcFaQGmY6FVwl7ms7kaujphCTR3FbWTn5xkV16+aWWBAki66tg1kkpYWMgfNp5vzvuuNOFy2/fsYvmwzbOhs2crVFwURtLIdTHPZYSP2v6VGyj38beiwYwmPzIkARqkyj7yhe/xXkM+zkkk77MBZ2flDcSRK5NNwyjr3KGxlGYP+vrDAHy59+7P+uGf8Af+ksDZB/w7T/kbz9DgJzeDT7d+3d67376P31GAXL69/C9X+EMAXJ6CpDfvbt/RHL8DgHijqO/Q2a833X7/X7f+x0nHpkQIM2ANV4cCIMA3yYo34NiQ5YKstxRerk6fJQD4gJ9AVjV3adiVZ3jKoBkaSUYT6HS6hoVmC/QTjkG1RSaqdiN1NA1oo6fTgop5WuoO72Of5PFj7I/BMQ6AFp2O4C5yvtQx6cvwJrrDKOQUTd2KGGUspMq+RV5DF+lc0jBxACAev8gXkf3VJ3z+nllKCTSQSuLEhEg6litqat2YJfA4C4pJU50xeu/Ilak9lCnv5808hTHsljqoXASfqlDSApgSgFScnmzZmIJc+T7s2zWN2RJ0gNAQMga90bd1eqQ0fWqaJYkXYqRENQoZWSQKOh99do1VolaoYWCv/a/V7zzvNK+dtCBPVLEyIpMXc7eCmCnkCzBnzdlEt4UHNoEaMs+YDLvo5yLGt6jkyJewYAC4hMAFpVLwdkFQokgcw4gqRwAAr0GsGaItMKcfFu9chWqDmTSPNNCPtOkvCQ6JgAAIABJREFUdIAiDtlleOkH0YUr4CMQ4GPV0mVYPWGZxX0JonNH4Ho3IFgD4FsNYNkQ9iojgBsKzRYpNghYKBuuFHyhfRk3AqFmULg38Lxr6V7tpiBWF2IywMCkSViRfP2f7bOf+7w99dwG7K4IUqWzsZ1u5BgChX0Jnn150xYCVUOcPdUb/z7Pfviql+tCEtgiy7SXsLj6wudv5rUJIua5hNNN2gNQqYP1ggXzAcJIdeVZqgPflzHdgW+0VBMaK852gXstAmAepFQ5BFk6ZMhEiIxj2AWpOyyD8SuZtjJEjnDoENmQTMe4+hVF7oxAmkRC+PSrMx/wTmGw6owWASLQT9kk+lI3vzyu5WUr+6okyCQRIxovA3yfxsk85O8KRFdneAvPwp/r09jXfCmTLRfdmlIUad4InB1XGtGJ7iyGsNFwIDp5H4DzIgH1dyJAdM1TFhLynYMVB/dMrylA0ymU+D51fLXR7R8XP5FQRjqnOfB1AJ5NAzR/4MGH7T++t/7vggAZ6k91nb3KGZL9Vz8EVKAOcNihab0QkRZGl7EX96gBkkmgi9YLrW265wJkNQ7HiQfCwrVO8b3K+9G6qOfgFHJOJSe13O9tCS4QVMChyE7X7grwoEOVXkfPzotuvpNrqaykOmTDxTiSsk1d1EWooaREOO+8cx05q3VK40FB5pvxj86YOo0uxlZnHxEOmS3bgaqaeufJ//Ajj3LgvvCEaoWwTdRNu7FhkI1aFXMkBiWgh8zPAauOAbrLJ9yHA6Y6BINlEQZBJrK5nfkrIVMZHX1SHyh8fYzP08tY1vtIuaa9Qvek+N6ZvzdupMJJ/RLvyXqkuTWInUkapJPIZ9nLKV9jdtYU1slcunu9bfHMDFs4I90GOxutGFJEnk7ZdNx7yxaP8O9nHv4fAO4U5wUOYkSHNWs9BKcyenohCKIjJwKwlrvDcDn3oZ3DcASEsUgrEQ9STelRibAPB3jRIVn5Gdr79EvkpawdZX2oz9PPM5KaMJHrHBUgD4HicmFEpANoqUu0g07lYwTI15Gpkjkz25FJl1waY//87dfsWkAjkazqTFTIp8h9jSXZNOo5yNbiGN7pCieVd3sFxJTsKuohKNaeu5Y8jg7+rZIclzQXKloE+igSSnZDgdzTCcpY4lrbWP+6aWyQ8qW+DsUjQKhCVkdBQ5XXFYs9SzdkkYjxQa6noRYfccBlBaAPYqvlC5jow9jyBaCoQQU4hN2Ma0rwVpgw2UKsKVp/tC8Ondgvh5Q5IUtMQUHcQylD/LA1E0miPXVEaxN/p+wUqc9C6XIXASK1nH758H3KoRIxog54R3wwtwS26zU1F6OwH/HiGXv4YIupYFPu2Ztb9wCilENmRdu3v/UtFH8hzM0a2/7WRuY6+zKkzcToVJ5vvD2NN7xUUj/54Q/tCzf/I2t2m61btZR/w5+8DuspbFIqWWelxGH026uvbmUPWcE6GWc//q/7beaiFTYftaA6n3/ww+87Zcw8GiH8Q3h2ADVfvDzEntwWYvNmTrcH/99PbO2SWbZsxTxrO0YOAJYoIwQLg3gBLo9ZzqHjdAj7ApAn2eMvPsucGbbbv3KzecnCDAKmG4CykQBshJYAxx62Pb/E8gBhp5BvNaG/xa5au9SSUCh49HdY2eED1ow3vR9AYTc5OT0DIq0A+iFB+lFBKVIlBHWBv/eYs+/Uvl3TBlDL1jRK9kQAneAdjGvNg5KyVnJiAK0hBGfOmI7ipsnlVYWi6Bwe6GSORru9Kg4vepGGzTSKyA5N+61qN2HKTtOmBUyhugKzRYtRJwz70rXLuAsPH7Pz77nKqu7bwz6Lgky2kag1fNvrLEZWqwRAV7f22iv5DUZuuXnixHb1+bOsDFJzlA7sPWSgHKxkXsJVh0X5k9cQA4HC3OT+Ts2gSQDSM4Q1UWRcJIHZg11YlQ2j9OO6+rn/zaPsi/yrF6SDJ+PIl7XLCzT8wJFRW7o4jTwaCDZsnGL4rPnM33wAtcLiMVsyzWzZpCjLZG3w9Q61Q+WD9mpxiz1e1mmd3ONp00IsJhAlHzWPJ93uLW2ydMLGlODudvac8kbqmngsZykvp2cmUT9gz+LRj6IhheeC4gDlhK550a1n2/H795NBIAtRLwiZVgD4FtdprfU8Jj4JsrcLQL/fGkuwh4HggKtBbQZpMBm70t4JVlDRCJnVDSlkthrVgSfzfk8xYfXYII0xLmKpFQf5DKMA2AumJ9mM766ybyy6C3Bxkk2Npu6GWBnBWmpYtoXcuyFICngf8mLI4iEnaH8O6wKlfnE592Q5RDPjoLVxiLFPQxML254dDTTfQF5B7KrhpAIwU+HftWRgKP/hzmPfsf9Z/SOnGFNXuwhzrbc9KNYC8J8SwR6HtWILe7MA0KZmPgvrbQ+KrCh+PoH94axpGRbBmtfZrmw1Iyi6mj1wFo0zsVZQ32ElqMLe5AK3ob7h1luIFNrMkSFPFHSoO2LIsRjh+TdU0/jBjZoFCTIFBUUUQG8Niukm5dUlY/02NkDHfI/NnsxwBoSfleFv68h9eOrRLdTKXL7yPSDudxzMt8bOIVR7KEhSJxjcnC2bnWk9DaXujNMPcP7Q40WWlD4+NcKQ4tS3YKfJtYdAfgcgPYmn9gxgrZL1XIgH+RVUxbt30xBA/okCsR9/6Yh5oIzsZk2Iw87p0vXrOCMMWgn7yY6cIgjxYOttqbGbb7yWLB3IVHIGd+ZXu8DtK89fRt06xJreDKELkYJtU0h0HErrUXt7737A/ES37odQ1ypz5ZxzVrhcJ82FrTt20zyA4mJyhr3y6gY797xzqGHjeL6xZB+9Yrt27efMF8nPxjh7xk4IeL3eodyjjpyXiicEkkhk/j1fZGDwdct/lqOuYZ2nBpMNaz9nFREenAJQqtNwhV1pcgKqK/J3qsuZh0erseY8YJmQAff+02T72gOV3EeUQckxljGRvRw7wPSJAsP9Ufu9Cok6gXyX4xYYk2qJKXH22evPs5rSHMs9dADbPG+76NzVzK1mmshQE3LeefHlF23lyhWWTO6NrOd8yc8agUVUXogUEIHM44NYfUVFYJUqd4LRDksiY8jHl3UYW+Ay1oKAgDCs6Q5hJYXya6DduSvEx6IsJq+qDqvJjZs2OVXMVEiWKBq0ppND2MqZahcEiCyPC1FPKIPjnNVrsZ+axT7dY6+/vslZc15zzeUE2+9FZbrJ7dFXXXMD9UC17dyzj7qhmKyYZW7xjcYStAGbqRDIjzkQn8MQpe3Ui+3YTibynjqrZlGbHEYJfwCbrUEYx7fJTrz0ssvc+W7VqrMdMbpv727XpPE8Ct3PfOpGajaspDhjnbVoEVZkFc42S881kbOcfi/rKqmDZV8ldYgU0TXUliJme/p6bDmKokwWBREytTg+jLHeidDQOadFOZmQKDk5IsTYo7BLkyWjP7hEXHyiUyl7RmFJSYNKCIqf0uJjNPrxXgXFNBzM40xbYV+86Xaa9GZy/gO/QP3jTT2rmk5EnULgT+xM7xcf+aPvO0OAfLQEyKkASp1r/36/ThfAP6MAOaMA+XBnx6nm54f77qf/6h/+9f99K0B0//4ksXECFlOdf/LrgxIaf+n13WPydXPHBule9KPzM4ZCtoQiSsHIDrxQ14iySPmfVCDyutdBVoCNH0CNDtIC/RTSqH0ngJOAbFsmABL2AKoGUJwoRDWMTvouACn5k4pMEMkg0FCAo/MSBYyWFU80YFQ3nSTK4xjmQCpCRN3Z+l6Btrq53nSwCvwv/uVym/31I4A/3u691L0iUNEFkHM9Cl4U0RBHSK7QOoFWIxy0xugsSpuc5qyaBA4r90I2QQI3pdJQEK183mV55PIk+HcpCBxIQxWnIFF18KkbWJkdB+/JsulfP+RARXXvihgqLSu3dGTM6oRUd7bAAqlg5DN98N9I0+Qr/dNv47vrY0W/WGhzv1PCQYGuRQgOPWABSRO57kZAEG9AhDAFHnN/WiE4gvH49qQK1fdJBaF7lgCgVw+A2ILFlBQgaXSMJdI5N0bR20RQoIJuE+h6TqRbLC7E22ZiH9AAmFldVmnrz7+Q7Iwe27lrl+vcVsev7JbaOUgEQRgJnIxHOdPOvZwzf56V5RxygH0cwZOdyNE3bt5mgYTxdnBI8GRMKAOkBwImmCI1Gdm8H5Yf/XQPTiNQNQcbHlp3na/rDddd72zHoul0OnbsON1j1WQMTEPGv80SJ0+hK66c/061QDrGnnh2g+ui3vtzfDD4umfDsFVgZyWFUM7RI3bl5VdAflRxaEl0BEgDVjoTGC/pWF3p2ckOp5b7I2WKOphEfEmtpLDw5ctXcHDbjVw7xRECzsaD59IA6CcQTmqQBg4NCxfMc9cvL2IRJwo6l1XFGF1WQXQixmIboKBZZYIIFJX1i4J7uyGpBLYLLHSgGmO0C8sc5UrIVm0YYHCA8a+vCjq4FO4e6ObJOAGiTnEReiJFjmMzkgxgGYanvbqzXD4FY1JAvAAqjWepjfxPXKPmqYiTlFkyKzGrLZDSgMwbgdMiEyEMg3itbqwGKvE8lz1XMFku6pTv4poEZcnGYB8ew+pKu/riqL9pEkTg+/BAGjYdzc4Cy0OqC3X4Mb+UJRHJOiBlmizzAhV0DogsGwbZjunP7p4D8EXy7AWeq+tNa46AcQHC6ojX0i6i1B2U/pAAARSSks4pQJSyJPKDX1LViQiRhZKIEBHLUrbJ97iR9TMYUmYiY1sHy3I6m3MZh3HMeQVpT5s2xbaj4JKKKRXiLlrrBu2nFczvQJ5lIPOmCDIjlLH2+FNP23f/9R576H8ecXkO+mxSMBTToamOQ3UQxnLQlPIjAlBEdktagWVBUMf81/t3QBh1Q66JjDmcg1UTY01Ei7rHZYelDBlZdkkhOMwY+0MCRONQzyH7jhxncTQMWRrMNWgtkIe1gsEnslYl0M2ZFh9uEwg/n5YCukeWQ1VJoaVAPGRAmoagNunmZ/yY21te3WhXXn2FjXa2OIXDIHNQXdQ9nXRsdhHSDagvG6haQIxK1v0hnn2Q1FCQDnpuLkuJw34s97QL8FmEh4BgWSNpLZRllQhEkTr9CqZnHKTyPGR1pxyENlQL8ZAxnQAHmt+hdL6WAUpIBVJPIKoyF7oZZ9d+bKJt3j1sqxd5257cCZCpR9wa5su9k5WZYOI+tWxj56Ju2omssW9u28FaFcBa0G5XX3sV93w/ap961IdLubYJgNWoF1CfSHkj5UoVaoYA1g9ZZCh0OBAwprysll81DmDzAVwS8BeOd7sf7HgcCrYR9okq1kIpO8IJbffCX6qNnw9kHYuALN8PuO5HloFG9VAPAC5rsvY11zzA/qt7KLBEhKvIQU/GuQgQqe58QfFEgIjcUlOCCCxZvikrLIQ5pbmg7BABNMOyxdS04ecjWZdEjsjuRqSiXld2gCmBiahxuvERr6NrFvIZYqQdCcMv7nvIbrj+RgfS1OHJnkKndGtTpT306/tt9fJz2IdCXT5HGoTu5q1bnWrvpk9/wtrqq6woH7s3GkNXLSf4GTskZZiEp9BpCwHx6wce5/6G2Y2f+oLd/+DjVlLfYhOZZzd//h/siacesw0AZgnskQkorYhmtrv+IdlK+9egNvCzW79wo2WlRNjXvvo5G6or5jMAbwGMG0GwQwCkB/bmkZ1DzgZzb3/BUduzd4fdevOnLZDufF/GEt0khIQ3Y9nWa+XYWz36Wr7VU0SmT8UzPjnSLls+1/oq8sjMKLKSI5ChLPOyrgJjo7ucH+ftRFRK8aAaKoj9ypfcC9VfLQDRNdij1aF84EnaBHzwZYHTjaKjvmGMTnPoH/bBtLRUt0YEsQZ50jkOc8NYZ4+g2SBaSqqwEEi4YwBgePiwp6km8VadxjP2VB4QwColl/vzCARIB8RDD3tmaOioXfT9qyzv37cAZJEPR9d5BiBnQFejhSs4nXD04toWe5WQBKavpYX62iwUxL2A383YT+3ARukQ1kExmezZBIDMmZZkHoMQQKxYiYDmnXQFo09zY8pX4epejFGebSiAW0/vkNWN0Dgg71buhzfzO1DrLmTxscIhCAcFYKNAIfg5LjnRWoBjNxXWsBb3WTDg9/qFATYVVVpwQJTtK+i2N/IabUs96h7ydTyCeuneR1VBNoFsypq4Rm47lnIBVlGP2pNbmJSGsonQ77mz0lHkSP1Evs6kROYJdS/PfsVtayz3/+3B4iUQAqzaBdp3yfYSFVA/NolSbMcnJPGZqA0BzJuKCyxS2e68djmqGL8YrPL6qMOwEJPXfjLXOjMhALVRnXUC1A8zyXzYa2IBQqta+nl2CTY5LtAW/PsFdu/6n9rcOaj2WkqcAmQSlkZFWEOm8NlGAUKVHeHtH0xOCs+aMVRPLgbOcHxmP+ZsGAB1vWWm+locvy842kj9OMEp5nRWKKH5paqTepBl4M6879h9S//NWbPJslANIyMOoOR+UXcr028Q0sOfnxtjPAiUramVRxmZIso/gzRgWNicSQC5GSnUqy1unWhnvY2OTqYBxNsOHCdPJyTa9qJmPUpNWoiCSkHdQa6ZhrUc9UYAN9eTZptRiJ2pBI4PYetFZIxNSYuGZMaqCqKzor7SWrtRwvEcY6i/W1GTRNKP8MmrVttvf7nZLl6farsPltvMBVnWCum4H9C2k8whHJnsti+stERIrsPbN8mh1gZQGG3a0QWBZZbBe6REAPxDZL9KhkwsNmMTw1GC0EWfMH0+RG6UTSO7pbroiG18uZS8iUXWxhh4YuNRC6aerobEHGZfXHP2WXbxBedYMWv4nmOVrNeHrR8G5kaubwWWV8OsI9tyqxi/LXbN+hVWylpzBHshkbaR8cmuyagZZus1rJoUxq3cjiHmSWtrk331zjusB4VZF+eB0vIabLSO2+LlK7GQPWAzZk5hD2UNYJ9Uo9v27bux4GuHQKFeQZ1Sx36biaKgnhqmg5pbNqv3fnU88Pzmuw5ir+pPkxP2RixSvdQOUp4o4N2beUAblXlDTsZDTMtKMJumiFrUNU8//ibZRWRxcQZ68AeL7MZ/P0RuFspJrP0yyeGIhUSdkpRkwXiW/fJXD1nPSIDVtg+hAqmxj3/yOlSlfYSmT7cj+/dYdelxS4VcmYdtpPLDgiELtry1xVlPBVMT+tCIFYCaroU1v40Q+UCauoIgsXfvPYBzQJJTV4+MsSdBvg5LvcW8qK9B4YO9YDRrpGzC9h/cydkvi3mewb3psEOo9Eo5D6qxJQMbsEDqh9XnnmuVNHS9/Oqr2JyWuQwU2VFdeeVV2PVm4J5QaHlkY6hR4zP/cKM98JsHyJ7ZZ7Oz59tnb/qi/ebB/0FpsseRGNdcd61rgGjF6rkShWJDQy2vkYqzQSLr44BNYZ0OgJTY/OZWOwsbsFwa8sIhKNs5k7y+aTOZWHPJ4FhLlslrdinZkGoGePSRh50iJhtbRyaps8OKo5lR2STKjztG7TyqcyrkRXEJzSZcewubkP5Oc1hNZoJ9RDxecOFazlY11B6Q8czzVsh1ljHnciDlemFBEdc7hbHabk88+Tw17RTqsAjIlXb2eQi72FSst6Kom0RlDNnO7W/hTNBC08wCdl/Utj4x1FmfZcUOZWkhzxFrZtUqUoCo6UTnpTMKkD8NFP5fzwA5FUD5lwbITh9S/Uu+whkC5PTu5unev9N799P/6TMKkNO/h+/9CqdaX07//f/+CRDdow/LAusvvb57rLn9yjGFti48ayk2JAQ+A94LBJbViywPBFSoa9mDKkXgvqwN1KmsznOpKPT7Vgo2AXc65KjgERHSASEQBIDSSdeHMjqUFSI//AEOUbK10tdJUqMZ8kGERxK2VI74ADhzllccyF34M4chP8BdkRrDHGZ1E47dt8QRIN5cq1QX3QBzUnAkIJN1IDDFVAOd7HFIdQWAqzOxmw42HwIIZXsywGFLAGAaYIb+q4Gf6AAxfFvVkcL7iQDpg7iRKkWHexEgxylQFQKs7h95oO769mRbcFexszWqwIJpKr7hCiZW0LC6+0e5NnWSZ1BUdwBMFvxsrqV/crsVP7jc3YPJt+wDhA6xmdmzkR0fct2upXQAzZk524WOD6KqEPkhVYi8fSvqCecE4FKGhsgbqVpk89SKnFhEx3KsYER8yC86nII9GoBi6+ZNNotOTp/RfkuKkl1EAEQJthUEHivkNZAiUZkY4QC7Cn7v4rDYS9fX7FkzXQBtBPdLNjNB3I94SJ+nsA85Z925diivgK6+JoItay0esM5LQJzLMqHY5XuDsevyxzpgjC5FWWBteBELrkkzsMkiOBUbjcxMbEI4APfw7ASiVfI6vRwGdfxJAIB65c3tNjkr2ylBvrWeUL1v59ucLLxn6V5W7kckZNfWt960f/jMZwjmLXT3Tl2RAt0EauvZJVHwd0Gy6fmPW3YQisizV4aGJNWyjxKQraA/KUgUSKywXoGCURGAh4DDM+m4baNLTD6207JmuWuVZUso97eZYl5kkz6r7jmUiPO492dcyrKsl/fReyuzwZ/n2CRvBAGAgIciNxywesIq6RgqnMWLF7+TeaP3kfexCDSppqR8SoIA0fypwm5N5IYOYSJkRFYKJFCxL297zZnUbNmlkWWD6kNf79gwaYHiOUWREeEH0NjBgVsEiCTxNZAfMQBIZVgk+AJ450FOZUybDgjhZZedH/I3S4AIdN+xb9TmTUuxvo4mCE6Czrn3stvTYfcw/stZhDE3ogSSOicSkFCLeBNknwMPGRcistSFm8wBW+uTnocCyvWcNI7CIVAUAKzn60iQcdmY++/4hjBugeUC0WW0w4FV36cuNU/urw5nUibJZk2kbm5eHsACtnyQczMJoQwKDqPbfaddfMll9jSh4SEQerLCEiHz4MMP2U03fx4f6Ai6AffSbQeJSwd0EwdHEROyRDoEkPWdu++CAHkY7+xpHI6xUnO/mgg+ncq8RI0GWCQLtGa6bvs56LYq6J3P5IK4AVJkzdQCwSzbgyJsDkZk5QWBo1D0ANQgncqmYW9wwDj3V0Hov91y6+/VDXoWWbftB7Drx7uZ0Fy6x0VW6+Bdzv5z+AAZS4zzZQvnWAs2EmkEsQYjimuuqyIzZKbr+qtlvGaydkcyh+77yY/siovPtyS+b7gXSzMAfhYWK2bs5gBGXfGxa+nwbUBx14DtD72lHMxdxhJraj62Z2lpaW5t1bOT7cowSJXsG6PxqBYILNViH/uWnmsLz1xEx4zp0yDQRpxPuAjSBPYZEWbh7CEHsRrJnk9OEkSSVCeHc/O5ZxD9PN9v3naOuxcFZRG2fRtWf4y9EPZR7Z2tgFYTIEtkOSayRlkNedgD6c+t3PMly5e6/W/Tls14Zs+wJMAj7XXal+RHPpG17g3WepE7zfy9bC3TM6ZjrdcIiFJC2HWMjfB5RlDlKdYmEYJaHZ0CIEuLyafgWvz5GV3DMf0ZUjWe19z29nbWBMhs9sQm1CTx7BlqXNC8EJE8yDqnNamH/dWBl1yLLLF8WIf1X/1ZCg61gQ6jONTck0+5mx5SizAf5Akua0ORD9JNyX5QBJmsN7Suh3MtmmdAdqxTgIyHdzkCRLYq1XgkHTtWgZ/4ZFuGhWBcXDjdu82oIo+TNzXgFCD7dh22KdNm2sSMdPvP//qpffsbX7MZGalYUrXYppeftWhUAosWZjNFZeSIMgByqYCg5127c7AaKbJf/vJBgp9L7Ef3/7eFARBectl6iMF4u+UrX6IxYD75GQl2+/UQdXy1jV1B40e5PXz/zwBKx+z6y8+zGGyODPXEAIqUMXKtirB2mpI+k/0WlSb3oxAwrqKi2D4BSGeAV4MQmD6Qbc3sr5pvVSJAXsq1IXIoFixcYJ++bJ0FoAKxlnLrrioxb0ikfoHRRW3UXrwEQL3gZF9yJnykIlTXDfc3hXsmC7KGDrppWU/6PFHF8nPtyExa6NhtaicUOMYL+6gkOnhZO3imM7A8kVXoEJZjEQD3o3Rc+1JDDHKvImMjsUkpwyIG2xl5wkNKqt7SmqfmGKl+pNZCT8A6geoKOUc7e3BTU5nd8uTX7dC/vk7nLxkKgFNp2G5FeaESYqh0cV8qGGtv5LSiWCD8etFUAPlOQH8C3JsIRgfpx1HKkqeT9wCJsWT+dKoGbJ1choYfRCYKSNZANa7IGi+J5o8Qdf2zhvRBgDSO+js7lVHGxxhzOwBw2p/x6Mu1H8snS471Zt6CiebFWlwGoDkUPcmefGqLpQK8LZjsY1F4JiUnTrLWvlDbX9FjL+XVWDU1Q1nnIGMJMB2AeyHWPB313XboYINTCIww13ywXgqPYp/ob2MOJ1tKErk/2FdlTKJbHHs01Q3zvrzC9v5gk1MMyIZHFnF1rDFNrNPTpk53+XZS0Y5AVoWT5RPmDalIgHo7ihkvbNt25vB7Psswqu4B9qx1EGVjjJMKVDPllLIIggwHN8DrJMspqqLLfyVqjzZb8ZPL7JWvvozNFhlJ8cH22gsH+bd0ZxfUUdVrC2aL5CWLg/tX3TBik/l8uaXVdjCfvSbCbMWK2fbcU0dsaqqR35RiNfj4h7MHtfEzgdQZNexFFY00SFH+35HzHXto3U94NsNOCSj1UCMSjehoL/beaAgsbHMYO/2sF8mA8mpQqqrqsnbZfspmDUDaF9IimXu9eK7sS8kWYL0e4vs98eVqaR2wA8eqrDMwwsp5tlWsVfvKqq0VddQA8y+a2m4Ce3E/NbSWdqX+ZWdGWBB1aSdzDWwVdTWqaWykulGJ1bM/KdZGqkCpnQL8yBBMx0aXWkIETxsTLo7x0Akx5MlauIOOfEQTdtsXz7GxTgiYbUfZrzn/BBIK3jNq23c12dLsUDsrhewn7tHL+46hxqHxpa8TlQDrKSHkK5YssKkwW/tRskVCMmTPnW/55bWWV42SZgiwuLwetXIcnzvU1q1ZAYnBmozN37MbXnBkYEZilN14zcWowcifqe9g2U09AAAgAElEQVR0zS2h3kNWUVYM4E6dl5CMkocalHkQRsNDI3uGQPi1WOHu3b+X2sbL/umrt7pcrNdeI6/HByDbCxUbm2Q11lznnb+G7MBo23dgn51/trRVp/765o9y2ROwMYP08KJ5YpjagccBqTuVMO+DnGWisa9EIU6H/0TIrjDUaV7M72lYSlUS5L59eyGqxGjbxvc+86sL7OPfIwOSNen8tShbhrpsakKUeUOaB9M0INXM5u1HrG8M5TNE38euvhyiu8tmT020hOhwSJDd/NnLJnM2USaZSLgN2CKey9kmNIEB8D6/mqrkUsC5GMbZk2yn3dgsnnvuGvY/lvwh6n/qvLY2nWu9yP3Id6S9mkh8GSeJ1HbTZs5w+ShPPfecU9lqvsgq96KL1pNTmI01NAQU812NZ1NoeHnk0cdckHwb2WJTOR9teBniBBI5FreDC7AA9udcsnPXTsueM5M9pYy50ESj11Lr6eBczD7gx1z4zW8ftGuvv4G9s85WnL3KdlMzbifUXUHzd95xhx09fJCzS5dVYyMsJwApAbOpQTtpKNPZQQ1BOvs3MVdkhVXLWXsC5wWd4eIgZ6Ugp2XSZQrO4DMoH0Q1oQcqNFl4KfNDat8ymv7ULJaHSqiPc6CyQ6QoWoV96J49+zmb01QC8yhyRY1qM1dfRgMkqmwW2bzcw3b44H7LgCSa4A3mgN1ZZ+uI3XP3j8Ev4mmExOYWtWAfgTRqKhI+oDPg73+dsKZ1f/mH4JT+jY4MKRnHTSRdzTL+faf+Onmu+19QTZWFQNjxn/3jf3//r/mnvvODdtT+4eucIUBO/Qw+uu842UL9Z6pwJDf/nbF78ln/7jM/NQD8/sb+R3eP3uudT/P+fdQf6p3n93/3GZx6/HzUN/G93//Dv/73fnanfv/TffbvvXac6v1PQJXju+UJC6s/tX68679rOz3xCN7t3081OtTA/Zf88lj+1cvHZs6cC/A8aM9RgEVyMFCBooN6Ep1hAjUE0GjuKStANj4CueVPLxuRIS5IhYU6mtXNKvss2WSJpBgE3JaO20vghgJm+bO6R8IALRxoyC+RKAJQJH9VYZUKGKWgXP28HoZCZwU2SiKrDncBJgKP83+20LIVrss1qCoRoK0uaHXCK8RYgdK6wREcvBxgrW55/qyOG3VX6/sF2vRBdgiElvrD/R2H51h+3wQQ6sP76AAneyl9Rnmwd3A/jtD5PANyYBjSp+DebFv4L2XumtUZrK56fcXQ1VlMZ4zClRsAmOV5mgP5Me1ze10BHErnrTegeRvFnFQpCtuVWiCC758AANtH0KAAfnX/y6O/gmtIUoid7I24ZnWdC6QVkFRFtsa8ObPdwTUYbwUB8ZkAiEGgW/0Uve0EuafyLDua6zhQGFZYcTxnbBzSp9nLL70CcIfMnlNpInL1XHyE1SnDY6YrMYXn0oA/fSzfi+WKfF4JmsyjiymNriJfOo6P5uXSsVbngvhiAIGq6ZoNpDt7GgeaMa6tlcDaWIDJtrYmgvzehgzh86E2StDBEkNfesZtzdrV3Lcge+ShhwlrXwQYSrc3h7x9RwpshANaOAe1B/851VZ+bS9BfrEQNuqY555RyLsuLMZPK4eDIQDVubNnO8m2VDQC1mSnot/r+akbVGCrPp8k4N2oLHTIVgi9usD1c6EnrHkmcO9alBUCATgmv2yK9BHGehQdT4345UoB4s/YFvExKGCIA2o/z09+wrJyUX6M1DkCBGtEJsjWgznizX1WyKfGng40soUTkK4/K3NCYKzGvNRFJ4kPzYN2gCWBjurQkqrlZKi5VAci53T9WhzktZs5n5wKvqpz5NUvoHF80dO/O4ASIFd4WCxEhxDfQ4D/sXwuHVZgPB2g3QOQIDujXv6rkOsMFEzdgBTXXxb7N0mCCHQvrYmzvuZKi8bKRSTnRDJopDgT6ZEKyKJsFwG2skNTeKOehQhWZfuIYJJSrJ4DagAHd61J4wQUdmt8r5QaWh9jUAL0niBulQektUrPQIu+y6FRuxtjV7YGGrvq1NfhTGuq/ix7NJFeb+/cBUlBmCbd5RonuRB+x0urLH3GXJfrEc+4CaNj8rt33QU4HYfFCgAxY+BCDs2yyOqV1z3r00HUO950/B0lN+Laa69x2QUCLNWhNzLqiSWgCE/WV8DQFg7UstuRH3UX96IJxVkPzzwsOpL5KE/9Sc7row77jCHA7C4OrArRrAWYkw2WB++j/UHe+lprNe6Kf5r9ruNFz2PF3YcMNxZbirrqELYOskS8+eZbCA19i3tFWDDP58Ce3TYXADZlYjxAGcA9v7rwqpfi7dILzndWKwVHUCh4aM1LhFDB9kDBtexhTRDCWheyZ89ya3xJSRWh1RMhlo675zsRwr2VjnURk74QvNpLFLoqNZ/I+3oCYadnZWF5WOgyOjQf49kblOMk8jac7wljP8nLOQIQFOf2Cx/GSzOEuvYTWYXJ2zyQPW7v3n2s90F4YFdBJmUCsoTZs0+VujGhMPBrb/g463glViJvQSQHYPuDwoww2Sdf2Mgeyt7HuhvMc5mN9cSjTz7B+hMJiJBJWHeZI3Uv4l6UoBCTYqUZ6y3lKtXybGPjkvhMye73Irc8XTPCGOo+P6f+CMFqRiCw1k4RFBp/Aq4j2L9kS6JQ7T7Guqz7tN910imqNUPP1uV/nCQ4ThB9WlsFMohckppSS89JyavWHYSkTmHVCzk9gdZ4zSuB7MptGQagp4BwikNlWCljRVac8n+XnaAI7UjPKEBCgoD53J48L0/ubyxA7mub3rRM1HNRWCtGRISgAImzPbu2WzLKykbAYymGjgDqZE2fApAzhQ5v5o+fJ+NvxEoKjqCIrHSWcOPzwouxkWHPvfAac8gX+5GttmTxSlu5dp3txIbtaXKyZrPfygZk34ED7M80TbCP/OfXZtjPnuulGxXrsuJCO7BzOyReNntWvE2bjKUK9i4HjxyyFatWWyXkXAJt4CJep2GlKYK9EC/0Neesoguda2BuiTSoRgkkW7zfsDcO0P0/zN/+y3e/bf0tVZCCWD5VHwdg5Xljm+ZF6HNhbjt7ANkYiAqTJydYF3tfI0hs8uQk8kSqHNCbHB8BuelN9z5ZbcyHbQcKjGxjLKeY+3A4sdjOqAs9aaJAYmoychZaIPoz6CIOYT/0p7O5BdsmT2Qz/liLKAPHiw7yINQBoZDommsDKnR5Puw+TlnkQwCDQtDbuJ4xQOZWapHPPvple+v25x1ZKVWmGjeWLZhrPcxJKVRzCyoIaI4lCLcBgDOT/R5lEinThczj0mpqBzVaQI6EYsmUQhByMs98CCBTYLoLY+dGtEMmyVIqjPEUSxdwK6HAQaxVddgUefhie0bNxqVYKnICkaxZGQl2kG58xK0A2YxV5k/n2ARrZxzs258P2aAw9nCL9ht1a/2u3FLr9I+153NqrEZ9MnzuAYD5dZO97Mo1y1FBHMRuacw2H+0ybjkkDwA+tVdtY4XNmjsFCyYUDmNYK02fDHnbaWd9+Ryr/c0BXqOfecyzBCgWWDyBNWQSxHszgGEpe4GaUvq5Z6HUHwd2t9iqlSJwR+xoYROqBfD7E2f9DCxTB1Hg+pE54kXt+Mw2AsMRm8Uic0ji9XbtLqA5J5JcuIm2+qeX2eF/eZMxdBQVBCQDzUt13OclC+lep8ZsqBoCPOaG8/pFhSjECHsfwtJse06dDXCvUjJY81DDRaPC80Vxl8S+IduaEBp0thw+bghGUONgzxPmaV/afac9ef6P3DMfY9/S2qL8Gh/WHIWzh7H+SPU2RO2rhgM1sVQTyN4XjZ1uGYohfQ/3U2TZ2iWZaF0gOlFzjAHWNwLKRiWkWjl5G1tyqq0A17mY6QlW3NxldYyfcMD+Ic43PoztBlRGitVTJtWkVAhiwHOptIJ4Le1NQRByypYJRwEXBQhbUFBnaVOxoQ3Doq1Z+0kYM9LHUiHI+shakpJ4YKzXckr2s6+P2tlnzbFCGsumhCVAUECIs3++Tjg9aLAN1A3Zf96y0hrKCm0LJFl0VoqVDpGDwb0Iwt6r4GCRfesLl1rO9i22kOw3zZ/9JTVWSXh6E0HusqGVXZUndejHUAfGcsYYZd09mnuE+VVLQ9tb9kUUZbIljMPSqZ2ao58Goy4Wh537DlJHpNnUGbMhTF60L9/6T9QwZP+k1/9Z58sfPlRO/Uo3P80cqnuUIaUmuA72i2j2wl7m5IjOfNQ7E/gcEfydaggf2ZEp50xWvcpmZK3JO7zPVi1eYDUoPq+65HxyOLpdxt6WzTuYN5BvLahQaQ74we2zCEJ/k88Rb4sXzrJE1CKzWdcbyskRQuXTUNtmew4et92HIHya+u1sSKLVq1ibSw5jHRZKM9UU7N2wCKMmbqRGD1XOGfvmAGfhZvY9NYSpCUL5XyPsS/3sR3Xs7dHYxCrLRArYWhrSbvrsuIVxdTkNZ6Exdved37U7bv+Gs3MrOJZv8ZyrcvILnX1ZGPO2ikYrnQVqdb9o1JMCow3WWnkparKoq29wjUzaj9JppNuy+Q279pprnAJs0yubyY/k3tCotJEslQNHcrmeJFu5eh3B9o2sjSXOxngRjXA9EKQp1EQebLpV1RU2nTE0xtpcTaPe1m3b7dJLL3Xn6jWr17jzyvPPPkPTSKGtO+dsSGQfuxDLzaLCPHIgtzuS4mJqS51jVOdKoa5zy863d7p1UDZVsursZQ0KCkc9xz0sgQxpau/i7O/DuTvMgln3juQXOWWzFIOTOUNK5aSckddefdlu/cot9oPv3ePyG28kzL2BM3wFDTHdkCeqt2W9FZ++yJ2PVGOLEFFTpgLSZdvqwZjwR300PMj5hRye79z5fXZQlNwdcqwIcapsNN86CfHLmTT+zliXT6PAFedLe+LvOQSLuR5jY8AKTV+yqWTDel9z5N0IkN/lWN6NADk1APXeANbpEiC/+/5/DFCd2FTe16f/v/lNp3t/PvpP9WeSH+9cuAryP/M1OGuN1/KnC8J+lHfxz/zsH+Ul/957f7T3/t3A7lOtWf9nbt37uJCP+rO89/19hzp4H5/k3b7l5Nj/c+fAOKbzXvP/3ZQff7Tmvsfbn3p9fm+Lw1P9/B/OHo8137x+zBtbogAAAhUWzQTPHaL7Jw5psAAeXavUFCMyMtafAD8EFnnQLdMP8NynAy3/Ij99BQmPcXoR8Oy6PZW7IEsMiqkhFk+pLnSgEUlxMtNDnbYKnhXAK1Bf/yYJrwobAYcCF0+SIQKxRSgU/WKJzfjyfgdAqgtVD0X2Gyoa9Wd1yws01JcIFv2bviSr9+FgLIBO3yugcVDWVrxPJGC1ZLh6jyl4SPdR4Kl7X9YNAknVLS40R5+9CFVAxhSKSV4z599n2Py7Slx4n8gK2Qspr0P3rAb7AhlAyzgsAiLl0H/NtexbcygS6Uyhg9ITr4UeQBGpIaRakHohTjYlbFBDHFL6KSiDeQYCV+TprsOFDrmRgDx6by9+pgOCo5dCdxae450AHaNIyGNQlGTS1TSCimMAcCQM79hJgBcKf25Hzq9w8oz0KViw5HK4nGRFx4oth99fdtnldOSU0oAqRcwI4Hysso0hkUIANcgOQTHRUtdGcYlcHH9gDw6QzS1kgwCKyIIsjuDBnNwiALQxugsTHZnVjo0CbVEAaTUAnPhY0+XXyeHYP0wWFH2WlT3NZsyeDqBHRxZhfBM5OBUVlGJFQfAvp/gGPOzzsOrKeeoq9wy//kgnY7HPkXIKP5cNkEJY81CwqEtJhyz5zbu8D563ylwpMRwR4ELJsfugY0+HMxFLqamprpiWoiKT7mAPxqw88T0hb7oJK5al2ARA6xi6NjX8uznQK2QwGCBRhwTZX3liF6DvGQIwiOFa/AF+NJbABx0QqDwOV3QwPzoBNhQTLDBd41Lj9fjx484i7eScEIAkdZEIEdk66M/6XhUfsu3R2BW4IwDS5ePIX59fabPHFR+VRwEhOXyJFBHYLuWU7Ov083oP/Qw/6ezieiBj5NcrwFOe27LTaQO4beew5eXC54etknEcwZgTedjLvb/qvIi/KRJEYPvjL7dgpRBqmQRW4kRvHZBI8XTty5anjYOciE4RIXF0d4tgkh91POCpbI+q+fwBdNXJTq/0eAmgMaQb40n3Uko4qTYEykoVJkssHRDVlH+SfNIz1tohGyCRdVofnWpHxAfPyINnJRWbnou+1NUvX2WRH3r+WpMEqOcUFtuGN7bZvMXLnLpiRJ7pvLZbgxkLYYwp2REsJbMnQlaAHBxlb6dgyocAUH+DHVANigrZ1LTi/y3iY4iuxM6eQYhYxigAYyPgqzefyRPSuhHw0It1PgalQBkAmDIiZmTNg4wFIOTQOcA1B3AvFKDphZ2Fsj+UX6LPRvKPA7+P/3TOnyRA1n7/qGVh/TJzSrrt2b7Ndu7YicXD5/jck+xX//0bFAmhtnL5cmcl99Ybm2wRYa+jqNiGQBhlNbeMTvhgMi0CuG1YqdukiXQoN2NBB8ElO6B+wI1aDv7xdJUKYC7DBsrLS6HndNq6vAN/R9KHca+chRR7g9ujeK4CcQQuuRwryJY4yBjN5WEO4gcga3SAn8qcVYC4fLJFLq5YvsytxY0Qp1J3SU0n+yDtaY6wxJbjjW37AAoG7UtfWYwKwNdKjhcB7FU6xeAc8n96sMB6Y+vb1jPM3hYUbnUEb3fTVfzW2xBBPHdfshpqUBT6gtjJI17qugDWIKnUjhcdc2NGh/t8chWqCGv14T2VA5E9Zz7Wdg28Hh2cLIqBAE8RqG8UujwGuKPQWZGj6rQWCRLMHhYByNMOKaZf2nsE1kiZpGf8v4f38ULrZGeI9oKTBZK+RyCQ7puzyxKxCiAmok/3SXlMIkn6ASN9lYsDUBONlaCf7LN4GV/GtFMe8kvktdQgnt3eqFtarY4x54tqJgRQxYf/btuJ1QhklT97nawbJ6el2nHAm0HmZQ9KBmUzTcJiKSYs0OZMT7daQMdFc6cTIt2FOqiMbnsIROyaNr76pp1/0ZXMCTIgAMk3btwC8MIzwIbq6k/cYPV02j/yzBM2b/4Cu+em1N+rMn/8ZDv7gp+VE/QqVSCDBUBVeTEx2Bn5O9JM4bdSbc6gA7YEsGmq8tEgJGPIwPDjHgVTh7EYuDqqFlBORGYLqsFNm97A4rLdLl9/oa1YRpAx4d1s5jbQRHYTxFkw9lJNWMTs3tpgixdlEgLfzlpNzUaN0UguRie+Q2SA26xUMmtQYMbG4dHPlM8pqbOo5Ez72TO53DcA+pmJhEMbtofVBKD7uTXTj+fSz14Yy7xKAAjzYsKNEN7tQaD3INkw/tRIkawj/RCjkYw3ZRL1U9MMMzcExA/TGe0LW6G1kfQbIlCU9dZrn3zwc/b61592NkiDrHH97J+LyOxqA8A7xH3qBsRKiMNuCXBwDoSTMlZqmnqtpLzaSkubAL4AtrnNKSkTmeMxrBcoMiEtRSpKfaTltIsxo7mpPBkP9nVlR9RhT4ejEeuuH+tgP6A9BAivs2x+Kjk+kEm1eIhpLjAG6sgi8QqOtVLCwKUqgTPDqivSJtGBPIH1YRtNGjV8toJ+L8urUu2LmoDbnsW9vGDJVGZityVkJNmvXt5F9gWqK8qIDNR0fiE+1DftljQpBpCT7KWhbgugZln4FcDIBw9aJ/ZGTU3UlNh0dVBzDFB3ixjEEcmGqPO6WZtFEmpuSGGsjvFOri/3GPUgzzU2lvWDuZdMnkQX3+vL/G7kge8u4Rqw6KqoaKcGjHD5GynJ1HWESksVcckDN9ob//hrrgdLRz5MzqE6lEr+/FuE5R6ssXR6Johjoqak4SUhw/IZc0f5NRzBHKVWlMpI7Rc4DVkmpJTqpTHm55b8KtRIkG+A1F/Y/DV7AvJDzSPdrEcNdagieVZRsao3ICWx4Wvg8ysPadxMElUSBH8JddKuekhwxlQoDyIZlUSwx5Clx6KigKhoI/hZ60Z6RjLkTIwdq2myzQcrrEtEfCP2nlhaNaOc6FR+HWR7MNZpAWwUkeQKKk9POSTBTIJ+GolCFHSPWiqSbIexnnYbg/fVnhLJ+hTI+9YNN1oj9XUAHUWBdJmnhKOAHpTlWi/3hSalMbJW/AluJjNiDHVILOkz+SX1tgkVQz/r+vGSNstODLfbr15hnWRSbN5TalWMG186+v0h26ODPezZhzfa2sXJtoqxH0Pn/OHDR21nASR8BnkSqC1fem2vxUwMseUA2BWAxdOwKAqmKWIUlWAfOWcbX9lAZsQVnHOwAiInZdzetIO1s8NeePkVO++ii23R0uUWEFPwzjr2ynN1rtFHlpsPP/a4XX7t9VhrVVs4ZO2OXXsgpqKcQkfnK6d4lRUoe1so66eU1Kp1VJOMqMmDM5SKZtkFK2tLTQsJEPdqNlETVwpr387dO6mduql/M5z14STG4p4dW1FsRUC4JlgyCjMEHoyrQe5ZpRWUtlgt6rWvf2WGXXLLK1w7WYJp2PTGBBvLEZlh6WS0tKEajbf8HMbLvkIUZ9TYVVoPe23l2dPYN3toqphqM1CQdrTWMu84v7DHRUTFWXtVnVWxvgSxDssW04+GsgH22FrOL0mcFfx5djmExfdAimROz7Jnn3/BWdvGc38uWa+9d/xrrDuLpo79Fsn11VAPlGJHlZmZDgmR4c7ZtbgubHh5I3XAV+2hRx6zeWctsm3b3+aeRtncuXMh2gqoMRJt9663nQLysksvcXXnw79+2NauOQ/lXbzd/b3vQ8pAKKK4SEK1KyXho9ichtOElU3uRxf1TyEETGbmZBpmYp3dVCKNM3k0ueWhLr4HO1SpAdWUOATxV0lI+RHUPJdeeJ7lHDxg56xcSuNcvP3XT35s1xGurvVETSlHyAxRU42eby/nhyM0xMlCVQqhQMiPCTTT9GCr3cre1cd/WzqxgaYGbcASdPLUmWSi1bgmnNmoeYNZw3TOfOaZJ23d2nNsx9Y3qcWDbeWypa7JY4Rx0s3ZVwSoapOefrlHsBbymfPyjzm70GOoRnQe9oPAakctKRLE3zfMvn7rt1HoM/bCUyB+RIiDKzCfx+sTIRsnSRD9WQSINoWTJIiAYjXacabCttH9Vz+FlaJMwd/P1xkC5P3cpb/u95wKIPvrXs1f+900pv+Q+Psg18Be6Mi/jxaE/yBXfOZ7/7J34AwB8pe9n3/4aqe+v3+oUvwg13P6BPapFJB/Kv/j/a67p/w+dVC+x9epfv6PCJCVt109Vo/HaQAdHAJqFHz5xobnLYWiSQWp/NkVRj7IQUZFzwCEgTI9pOroIM9Dxa83B04/wBGoCGoI4F15PwMiOZCejliRJcDSrlNSQK7Aa2cDw91Up5684h3RwU8I2NPfCTgSIaJwaPnJq9BWZ3YMBXjp/SscAaKfP1lkCGw8GfYcjupDhIreQ68jwFi/9+EaRYJIiSL1iQAvd8MEtHBNugYBVUmA90LxZMHVCxgs6xt9PhXtrjOY65BlihQp6hYu/v/Yew84Pcs66/83mZlM75PpmZLMJDPpvZPeCVWagghSBBFF3d131UXW14L/FRuLiiiigCgCq/RQ0nvP1Eym9z6Z3tv7PddkUNaV6KrvwvvP8/lApjzzPPdz39d9Xb/rnN855+GFlnzvkVGVCccRxQZB1jrqWOkEUJQ9is7haRQgs+/LohOOc8nmzws7rgE2XSJA5H3eL1COjexEitsINjhnKbT12QX4hPG55S/fCTHix2c6x8YxhM2OLLsEJE2IDKPrq95tiocBCKOxvopElRBFmGE0G9sGNoeyhxiPCUwAwH0sXUy5Ofn8HbZaZfjIE2IusHQymwJtBGt4fjT+7/JB9udYG9ggxwIA55w64wrS2YQQpk5JscysU3SqT3WBjjk5Z+g0qnPe8/JeVah6OwRMH5tC2ZYkJqbZ717YTdc14Dob6J7hblu+Zhkgo69N5zXC2CjveP0tQOYyCIJYutCH7MDJLAugY+8snbBT2Dy88M+kR/L40q/b6BzGugMwNxzwKIkON2V/iHTQhlnFukA1AdyjhAibS659AKqVDoBhgbX6ocBqjQGRDJGMa5fZATgnckP5HwqVV1ehgvf0nG6pkQBOBRwo50Sh8NrIqxtzHBtHgXbq8lKwthQbGpcaewLJlR/SBrGgbkeNcW0WNTZP0EW8du1a9zyNcT3GFEk6tjG/fY1RjZMx8F3PF9KeOHOUUi07DdjA88c6rx0Az88FQI5Jv3X/+bNRUJiqgklrka4r/FwKHsnM29nQNDNmZQSjgGFlOtSz2a0ROQAhMMI5kR3etRvDPnAkyBu7O2wSwJ3CdgWqhyuUFNJSth4TuL86uZf9XZZBj1NRhMsGi/NXA1giIDwOlUwNodTe3Ieaa6SwcLkfXAMRqdr493PfS1GgTj5dN10DjRfdx7JjcZZA7pqI2ML+Q2HcbO4FKo+SXHSbSvnFeNGcJyBd40MDuwnSYtrcRfh0J+PZ3O5UIfPI5cnFIzofIF3WfBF8jno6C0c4pklsihXqruP8wSM/xBP7UTuO7UMboGAn5EcLXdsh4TGM6SHLzS+2iJgEiK8uOlgJu2asNXPv9kJ8BrIhVdhzCxvYSELFz/GvVEzqWvTlnlUn5ziC0vtkM8fn0pQ62mQkuy8PO/vdP60CeXCPD9eDLB8Azx14UG/YsBkAddhOZ2bbli1bsc5LtKOAJMUF+U7xMIAdRjAErjqHY5XFAri9bN4cR4BkAISczTptCSgbRPLKx6YPD2xZOrbJwg6AtrSigXlruiOVRNrqvCpMXSoHPwjxYjbmIpJ6+Z06QDW/a13S9ZK6Zdq0mZBJT9qC+Qts/ry5zoKvGWBBuQorli8FuMhDUdfmOoE1N2s9qcbfO5W5MDwiGouR3XbzrTM5/jnOtjAHRUApwIMUSevWbwRgCQbYD7H9R08B3AwAfg65r5taO/FTnwMYGwI4qPWacQpgfA6jeSn0Mswq6HoAACAASURBVJg/j6CWWYk/exXAudQ6+yFNulgvBiCkpcob5vg7RZzxeQQSixTgQFwQqeZ4zVtaAysh/KQ6UPBoH6RAIxZFwMCjGV9cXGejravL12PWbmP/+jInCnDWuqz5TaTKWJOCxmQLYH6wLN5QfajWULZHv3JguF5+zLnKXdLc6881Q4vmMnc8qUNkSamMpnKyGCoJVe1SCDtzrDzrO7iWOZAJkznHUmypmSAaQr2V89uO/UcEa2EHjQKb1qywJLzZOxprUAvF2a7tL9vNN0GsQ1TsJph2SvoMe/wXz9rlV3+Y9Y1A6Pv/BaIgkfMMYEp3bRDj4WtfIAX7/OORF7G9pHtV1y6NdbMJUu6zd3+K611md995mz30zQdRNf7cZqNgWrZksSNjTp48xvkecPYfSagyg5g/YgCpX/zVM05dNFdqJe59f6zsernPhrl3f/u7lxwpFQcpfuWWLa5reYCsjPH9HdZZW27tAIvB2B2dPlQEcI390LwldB7TsS9rUoDTYVRTBSWD2F0CSseMx/YlgHmedB+fYMsqqLaZi1faL1/eS2c581IY1xXSpO7cIKAkzQWoKyrJEKKp3yZhI7U4LZ78gFzzIMg7Zd50CA4aBljTwgCLxnOe/Fj7Xd1G2Pow11ZjbQSi1JsxqKyjDsaGbFFv/tntVvhopuXlZjuVj9ZsgVwLF8xz43r/3kMAfzQXMI+IMJMCKwRgvBiwvba+GXKv1ild4uOCAPInM09K1cecxL0h1afsbLQOyu7S1QKMi37mvSHmgWDWvwiUHXn5hZAtvShxUIABcsYo3Ju1Xg0L4dETAfFQV2CjVE/myO7jWD5RGglgjwzytJkoYmuoN/IquqwGIsYP5UgRll3jOA8DTagLwNOXp5O3NiPFpsxJt59irQPubPHMLbq3UqZiP+QDKYWEIQbwNlSB3p9cYQ1Pn7JxAHUN2PU1YxnVi0qvEdKwjTERTmNPOmPFi/Ha2dLkAPmivHJbvCjD+efv2nOaeUK2O6h3U4MA4wddPlwjeWZSq54t77EOyp7iGsbIfGwuS8gHgIDRfFqHNZjG49U/v81eu+XHFkvDRycKwJNH62xmBgo0rmVhTochknBzbQjZQuPGkx9GO0Eu4HsWuRh+jB1KWXKb+D04STrd52qkaGMNPFhIbgZxfAoh/6ejD9j2639KfgUNRyj1WG6ZpyBWwMvJobcUxpjya7wh1VVzNakmgjRrqBu0Yv4+DPLIj2s8gSaiMNiQYEDLdLIoynKLscNKcbaCVXTye6Giy4JwGPQNtTaIld/uLbIC7t0EzmEsta0XjTmlJWcd0aZtFb0rgKfU+TTdbFq90Gr4XT/3YPIEL6suGsR+ERJtHP9RRxeSLzTEufQNpN4jpCbMh6B3MiMaUAR4efVCRsTRSBVjjRUl1kcyvXeHh1U0dNsuSLJh7PYSk6daa8kZe+DGdeaJHVom6s5dqIjayewaogEhityQeGya+piPp0EKJMAClNPwU0gD0pwlK6y4vJLQ8yqXoxEphQGKsiiaYxYsXWQpjM0h5vU+QuwPH9nvavjly5l/qDeKS6qxSyozfzryt90ymkd4762P2wKaCUTqq06WBa7WLM2tx2mMSps2gzmEvQeWcqoTRXBq/+Ryvri3te5PhHgX0SElawc1hOZ8f2oDp4xnL6b1MJHjS+M1v/ftb9vWbVu55l0uV0PrQCUEgWxnV69YBoF8Fmuxc3bVpVusgwYr5WyV03RWyLGXNfTaIPPWvbcl2oc+v8OCySGKoUEjKsLfkqPZ86DMmogCMIIxkHU6H/vJcssurLPmrnG2BqX5lKnhEOOo9rAlS8ZybxJ/O4tmtiHO8xA10XhI0dPHT2FxOZMagPtMTWRDfTS9ncWWaT0K7hB77tnnbcsVl9tLr73G74axkFqN7dVh1ig/iLU6WwmpNGPR70Hy557Dwgry1Y+1cQYqDK2zJyGzuthTV2KRqXpOOWq5qETOYJ+8mbrnMOoGNUWVlpaQMbPNWfOeOn7c9u/aZV/96lchZwLtiad+aUnkZdSgVvFlTa3gvVWnxydOdPj+BEgkKVAiWAtFggzyebJOnaZm2e0aLj720ZsdYXyS19X+azWkwzf+9wP20INfxxKsk7WJ+Zf7bueb22lEWcYc4uXyztqxR1XDZBbWnv6E2ucyj3rAbpbXNkGeYxdLJuQANmfKhZTqq4VasR41l6zYZKl5jmbBTq69LLG19g2h/iwj01F5UsoS0z0YjV3nFIhi1eSyxuqnPmukru3Cwk52WwvmL7IibL9WXLLadqEYVoNFq5ST1Cv+2CyWi9gPTbDvfvPHlDh+Vl1ObmV0PLakOC64UX+eAHGAMD8R8eHID5EgLsmPH48pQESCjBEgUpBcJEDeKYI+YF9cCCD7gH2cv/BwLxIgf+EJu/j0/3QGLgzQf7BP2ftbATKKqfz3Ccj/uwTIGEYwNiL+nLn3gs/5WxMgSdcvQRXLRoxNsVCrSSnJzo/TAa1sBtWFocBgBZULBJQFVDDdWD4Uruo8bmVTqU2KFA9+dIxjSUwX/oALE3YdoGw8xykPARDDEQ8CggH9VCCPKThkl6KuI11a5y0OYCvPfYGDIkf0PAFW6jpqenabTb37oCMfxk6wTprIB3VT62sBxXquiqLRbtNRAkTe9AKxnBxbXb4UWnoIuPQGqBH4o+NSboeeL/CwBbmuyBTZUekhMEygmIgVqTMElJY8stgm3n3AgZ3yN5dXerfsldhIiwhRuLKCQDMfmW9T7sYCi8LPm46s8diQDANQyCpKNg3j6MCPpJD1p9vWi8KsCQWAgtXlsSriphwv2FiAfoF1tXT9TU6jqJVNCNdKygbZm6pjpzCPcGIK1znYfUwjLBFI0t54/VUKfvrQ6N6cOxNbF7pneinAJwDKtWD7IXl1JF08Impi2FSczc8DhI9AIQLwADDQxmZYmSojtHSqEI2mM2vmrGmAr9m2YsUK1613+nS25ecj76cIHqD7VD6xwShFRILEYU+RNmWGvf7aISsilLe9F88NasrkKclca1/XwTw5iTDJvQdt3+79ABrhhC2usVewhAkFeH5jz35btmKp/fyeaPvxIboBi4pcp34I11rAstQpZWwWpAhRR5NIHAErIuJ0XQSC+IgIkNSesSkVjSzTJOOWVZUj4gREM0ZFgCjfQ92V8iSWB+44KUOEuHCyBXa2QW4FABqKBBHY1ka48ng2crLyUpe4C+TkOcqTkEpAao4AwE0v508+SrRpnGqcZSOl37x5sxtnGrfufhJozu80rp0FHN+LoOnh2EbD/KQjAZQi56P0lLqSfi+PU/6HgGc9R/euQEbdiwImtWENpRNQgK6A6nI20kOMO4HZMZBi+ldWCbI2EgiuDZ5Az8NHjyK1j3H5MwLFP3p57AeKANG9KyVIzuleZ4GlEEaRVFJ3yfpKBIisU3RONYco60HznWyR6tRxz1wxSmwCLHBfq4tP40rZDSKGNadonhGpJKJVBIium66l5iGRraPh58x1Cn7lOdqwBUPe6TlSg+jvNS7kea57XoSIugAFSMtqKCiEjB5IkDoAaREu5xgvIZC9ImU9FSrJ3NN0PmNG13bPnr0ObJ5MaHgLm9bVa1bbMQBYzYOyvzp4+Dh2V9EosBYAap5FWdBkCai22vX5+DxeAoMUAA5g28daEI3FXX2dAjr9mQO7rITQ1SGFX4qchUBt1j3BuBkjQASm6L8/RYCMXZOfZcVjGVRsR/GhjqaTUgq942zK7733U86CQbY221970ZZh6xAQiDc4HfXxKHWUO5APgXAJ4M145ruFqOCaqiosDHJghOMWgcXNrMnR/dvb2QMggi0hXZauY5BrontRWRey4dAcW4CNlHKhOrkWCt/VmiULD92bORDSa9Zvtbd27LTLtm1z68MLLzzvgNYwyOh0/LlPHDvGvEk4/bR0R2aKlBWBtnbtGgCiPnvxpTfs8/+wCnu9JKdMaGqohfAtcERBNER5IABYxjzyuI4csjqudQtWJzv3HaIDN441l+MkD0TAf3FpsRujcYCWrrEAED6ctTqB9SGfYNPNm7dg9XUGEBVbRsAuBalqlfGGQNH9rOaG8aCVUn94MFfK+i9cIbScU4Wb9nCsIkQ9ua5tIJODsuFhfI1IvXT+HhkjQKQsc4WLCz9X573n+SYGfwdo6HeOcGLt7wXMkEWlzqfUIrLA0vqn93egtfJDmKMFtuhrzaWqQ0KZiyL5fEUA0vLjF1TRTZ2RDJBzjnm8AaJD9ld6DWWaDKIqUf7HBNSL8niXnWEiVoxhDIWFM9OdcmjPW9vtkiULbQeBrwpuDQiJJPuI14lNscRJ02zH7oOowJLswP5DHMOQ/eihFXbfQ9gPaU0A2NNxyfJwMaD9Ez95zD564w02DZVHD40hX/3XB+z73/22ff8736GmSnHK10u3bEQl2GFHD+63SwCbdu/YYVdec7UNsb7UoECURVca96qugdRmIajSvLl/33rlVdbRUJvKZ9V5aMReqyL/tKUnRltXTTn5H31WV1xlWcd6bTKh0/6+4cwN3L98puIyLPvwvQJnQwFD/joqhEuWpDDOK/gZgc+AgHGpM+wM9kLPvpprvazJXVzKyHhZ62AxSZ1TXQnZQm0xPzXKrlo6zfbu3W11PCc2I9JCId+GQKs92rnfUGgo511rEU4+Dj8S2+vBvTVeHRJ808Z5bKRmuuOXn7SiH2fzmU+5EFzVhO00M0yEZA8B8CzkntC/smaRZVoIc1wsVmd5BXT0I3GQskNrnNbESJEKfC2LNKk8a7GYEein9Vzwlv5W+TzBdFIPQiR1MBcKQPRiDtYaoKaFNohSb+6FeGoeqXhbO3qtgm55cDNrgeCoQCWSMSPGSunilxnK6uXT7e2duQYebuf4aP5ci0Hq3w7VUvVtFgJORkwIyqsJNm3+NDtRmsfr8Vm8J1A/REN+UOvFhqC0Qknd02LXff1qK/rZEUMkwVzVb41YibYRUj9AHVjHPdzKZ1ZjTzjXYw7zTCsd6WezT9sAKpXJ5Eiodj/HZytHRgAmjh1pBOtWM0oosjhQmDFRY9lEjhLHNGPhVPIRzjrAPzYWu8N2FA7Mc7NnTHUk3baffdy2f/QHAIjBDnRvhxibPRMbq9frsJuSbRxvMIgNWivEaWS8VdIktP0YNpHEQCjwPQxXzljI5BjqyUbORyNNBqcruRchQJS18sXMB+y1q3/kmka8mDOkzmnieSLpGEYWT9BKGmRkKbWJ5jYv1oPcbGy8WFaHUlhfqO9wpULdTHc3hzKBRqLZkN/12P9sXrnYCrBlTZ86zc7QSEMMgEXET7ZWFFAHyDt5JY8mGfYvgdTfCr6uQVHkyA+2PxGExVdj+TVvNiHagL9deKO11vS4z7N4VrhTcZ8tqqLLHbAZBZpyTxBe0awDKzSEKh72pqkesLt10G66cZ6zUzt7+ri1QsYMtJBbiCA8j+UoEGWM6oZwr367fdNcK849aeGJqbYXwL5xwItOebL96FRXeHUNKqDrrthmsT4Dto98p6FxvrZo2Uo7QMZITeM5q8B+MioBO1rm9eNkfHlQ49582y0A6qEQH1jZMT/89PEf27dQfw4DXnvGMZDPP753/yu2FLXo2YIi7PwWu3o4FZumwygcZROsTv1Z5I4oKHuQayCFcDC1YyiNIy2A2Nq3aX+iOkiK6lrWu2Ap+LnXo7A9UzObMraSkpOccnnzko12PPuAfeXLX3bB2i+//BL3b6ilkDekPWcbpN58shBjsU4rYx2ehZXgENc/hH1EJsHuxzk/BTXYH5Hx8uN/W2O3fuWYBfPcRGcxGGeTUffCbqPE6WKfE2j79x1FTXnKQqImW0RCOvfSsK1fv4BslgryMBrYZw1ZbHgQfwepyGcYYA/kS+BQYTa2cOnTIRnJrMH6sxdV0zlUVxs2bEGZP0LO1l4IrllkQuVhi7je5Z5pzeygJtIeqZy6aMmSpYz9c3YJjU0pSeXvnPPnX2lA3bDCXt/+pt18Q/I7P9cX3/xpKfleu6jT1jnVn7K81IyTjhWqGhaOUxPEQuDfesvH7Ex+ge3aewDVFKHmrO+yt2zkeGWttWnLZtu9d5fL/1i0ZIHF8fmUbyjlsQfX5tEf/sjZym2lRmhjzk2ClGiA8Nq0bo199lOfRDlxr02HMDnHnKi18wwWn4nsK6XG7GbdFiHhA4nsgWJ4GOupg8dOo/BocmRtVWMLCpAwFKzU0NQNoACsA6zlzLNSkIs09lD+IV83QFYHMceUsfapeadLVtrUYIHUkN3Md8lYtAkPkM2syKXy8nInyuhBWdKKtVYG18gX3EKNSSexkpQDRUVJubWgfkyMm0zW35D9w733Q95jN00OjBoZfNQ88y7yQysED0d+iAQRuTHWZSoCRAuZ/jtPgIwTAXLRAutdA/cD9M0FAbYP0Gf5yw/1rydARsnBP60A+f/3+f3Lr8gH7S8uEiB/3yt24fP7/iZAxs7On1KCXOjsXXD++CsJENWsf/jwCN6UNjIe24JI7C6CKaQE2ozKZLMpOgBlkN3LukUgoUiJDrrsRGgE0BUsgEwqEIHIKj4i+Htn3wSApi5GfRhtovV8h2o4GxgAVTqRBO4KKHHPUVf0+a9FYqiTyFfWFxSAIkCUEaKfn8X6Ku7GNxz5IPsqgbpj3fD6V//p5yIxBDrp9bVpFJA4BkKOoxiTvY0C2XQMrhsWwkJgsTp+RJgIhFSQp2TbTsWh7Au678Y6ugWE6zTKxkjd22e/N98SP7Hf/V6WSvKV1ucXkRJCMTfEsec/usSmfuKw2tqcJZgQBQ/ZRFB4DdKB68vGJZRN0Qib30DIBB8sDwIoMgVYK6BaoKAKxvF8Pj82BAK8ounuawJ4l8JB9g/aSPjzug3VBGTLSx0QIBoJvjpp5Vu/HknzMMSDuqH9eG0/gEwBZBHIlvMhRLZuvRQ7rHzIG3IJUDYE02En8kNerdlsthvpgvX1DnTAXyEgjH4eTQiiQNpyutFCQiIIHc6H8FB3NWGmXKfpMzKwxTo12qUVnch5C7Xd+46wWTuJz703Be2II1JiATTHc71C6Cxqp9v51VfeIIR0qeUTpOmNOsmXjti8Mzm27zvL7LaHi9jgTkHS3eSk1Ml0n4kIkSXWVGysZK+hrlwuqspvV+7q+itsU/ZWEwDSpFyqh5SQZYw6i2VXFgYYLaurLsAVP3byIj0iAAVFgCjYfIyIC+V5em8FvQdz3mPxCe6AjPEFfHMECiBCJBtDed5LYdLMdcvMzGSME0xOV76OaN4KrE7+4DHSleoKfIFfGn9OKcV51nvqHhEBIkBIwYTy61dHlDqq0xcTPJg12pEkYH2M8BCR5ep6KWIAeHRvjBIrdE0CbEqpIAm7FCBeLmQZFQTKI52xc5AgIkC6eU4X7xNF9+3xk6dc4LCIO1nU6R646QNGgogAaa4PhRwEVAU8HQ9xIYWQAC+dtwYsgpQZpG5aqbxkkSSCQqSUCFONe81zAjPH1GbqFHNqDs69SBGpN5yy4HzQ/WhAOh3dCm8FrKtno6n5VLYJAt81hwgo0KbPEWwch9RCo2HoQS6HwhFhjAF5m69YvdaFke8/eMCWr1xJpoDGlafFsaHVpjie8SyAQj7SmZlZLktGFmsRXPMtl14KwNRjTxGiKcIyis3zMF2rrR09bEJrLSGZsck5Geb18goKCNWMdRtG9ceWEYYZR8hmN53jIstFgFTzHgpOV1YEDIzr/hS5onMypgC5EAGiMarr8oVne+nYzLJ92GCpO3ErNgwdEKeHD+4BQIjFnz2eTud5tgM/bN1zcwEgfDkvZwBGptGaPUAn8Xw67cOkQKCDvBwANQEiVySmF2OWiZS5jzwE7H8K6WgP4brOINRT9lYiNYc5UNliqfM1OWWS26Q3ct8K0NE6pGtz8MgJ/PyxvoOkWL9+HeOikXmg2VmkCWwQqF3L389DGSJbvrfeetPNEyJErrz8KgiJHHvmmd/Yg9+4ElAxFaC2EvB3yBEgLnsIEDgVe5NS5tJ6uob7ABRCIIS6uN5n6drtwO9ikM7Ksxx/H/ezL2OqA3BRoNc4xizCGWfb4cHY0zjUta/h2DRvSPVWhjJEfy/rsnEw8prjvZ39IraNrOdhAIOjJGyzC2T35Jr6BwQzjUIoAH4JnBB5MlpCnP//eeJjdCrD9lLgJGur1uFAyNJRhdSwm9N6RBAyvkQK657S84I4NhH4/jQDaKx48r8WFDV9PFfguwB/EUwis2Wn1Ucnt+oDETGyAovDqkU5Nc7aj8+iJgDZEnZjvSgrtBlTsQahaBKYOw5SJAnAKwNQpwRF0XSA5J2E/lYD9GXMmAugdISu8QgLjZoISN9DVsdGwK9Bu//LD5AjM9Me+dcF9rWnmzgHXAcItus/dJU99oOH7Rwd9pduXG/XYCnTxvuKHDkOEXbp1q0urPrf//0HjJFq/M2/ahGoGtroapbSrAMQsbqy3GYyDgf5DFWAbccBH3XORGbGktGUmEwDA/WJmjQ6qbN8ID476DIvATSNI38jEAuqIebrqsJy68JCnoZzwEbuQcZpEOO0pLzYkYZ19b2WMpHO9ax+ALgoiIV2O53Va6vWAyLhW7//VA42PI02e8Uk24kdT+ykUDuR1cprQYYwjkqLm21GvKfdjIXMUF+znabrPxNcL3GqF2oD8qGQNwRigRIEUDUORmNYChBCx6lwzBNy0pvzOMR61YWSSN3Ad/3m05b3yCkUIDnu+krhI4szkRjK01GdGESdI1Ja65q6gkVclpMNok52relqghEwqEArER9O6cHYOnzwOMoLrGacrRFgLMR1NqDmVDrjwxjPlWXlWMBgVwZ5kUyKtjrMg6nJOqiLOgHWJjPXlGCXV8i5DAG0b+1nUPnT9ICVXHUtACAg/dZNS+2ZZw9Z2kzqS5QEtcw/SeS8lEEseTL9L6emOX4gjxrNw6bMSrPw5AjLBWiuqWq3BQuxMAN8bcR+Z8qUibblC6ut4jd5WEvVAt6iTMb2qg87K0UjyMWsvKoW4rsVsJkGFdaaTkDLdcsXWV15kTVwwYlZI0cmCCAbUp7bMi4BkoB5vaS02aZPT7ES5gsFcg/yMVIJi9/JcU2eHE7XPQ0khIhzy2OrNpX6rgYL1T77+KtfsOwvvIR9TK0LTu5FRaYGHmI2CAqn2aO+xaIhPtrwEatpgVhmLSmA3EGcIKGGpSVR54jtAARVd3q7avd61YO8f5S/fWLPP9ovV30dJbKU47LG48AAUoeZm3LOQkQxFwSi9jmZSc4NZVI6YGwJBLkvpGULiub6Gs5FMBZlVf0WyWtOjuFewWKuB1IimeDsFOriKq6xwu5TUiHFIZISUqZYBdkA33xpl+U2Mab4OFqpcKNjfvemqQvCjBMu4FnNX+HUvoMA2yI/UuOxYSI7QBmHBSUo7hIiaHxChQexqABvf1TXffh/qemnAYCeGCr7yj9fh+0bgeYlaE5Q9HTCoj3zCply2I410UTkh4XXtKQIu3xZGthrr33rR2/ZzXdcSRNBJ/ZuJaxbXqg6iuxEybB98pOX2yVY07XWlGG16ouKLNMqaxr4TKnWTmhXCfeEF3aRU2bMYr0Osl379zorrGVY5S2/ZCn7NG/G64ft9SMP2CuPn3R1bhxkogj3Jur/iaw52QDIqlumsYZqXi0kZ0X1n1TAiTQEvPz66y6DZOnSZZaRMQ3rp99aFrazGdOo3SEttS7INlJNcap91CiWk5vn9kdJzGHKrhOR8R+//pWzcrvm6isc4Xv6xFF3X4pE3sl6qRp6K81A9eQKNgHqT0xIZD/VRv5WpZXTfDHoH21vHzwBsG72/PfX2/1P1nF/B2OJNmwNZWfslusuI+9mgD1QHY0AZVjm9bKHwNaxb7zNh+SZOyeN2pz51QvbvU6alow8PuapIN5XITTjsJ5so0YIAcTX++ajyFB9NoFaYhqk3FCPpx0D8A+G+A5RsxV/18rapvHk1OQQEAdQg6j+moyqoo35y4eJpot5Ozlpol2/dhRI1+MT//CiTUrDJg/1bD25XQ/905x37Qnu+24R9VWzqz20TwljYM2bjQoWW0XVggfJlinBnuyT995nj//8SfZLi3k99kXsP9/e+TZ7xG77h3/4LI1pJ1ER/ofdeMOHWRPD7IXfPOeaev7x85+3M8y/11x1pf3kRz9A7RdE3sce+/y9n7R+VIYbV68k/7IERcwR8izPuCbHOPYIiShWQpmLWrC2SkhGkc+8X4ht2D5Cy6NpGOiVapz7qIV6WJbTaoLUQ//2oArRHFWBijManKEZgmOcGgbZL7q8I4qYBv5Wtrwpk7AzUyYd9ayajEoZkyEJZHxwn0XSuFNPrlm8VKqQJT6sj340DvZgZdaJZWV7I41cdeT4xafbvXd+HkKTJh0PXA4Y0yKJZKM1agc0Fop+XgHyDgGiCY/fOxusPyRALmaAvGuQfsC+uSDA9gH7PH/Z4V4kQP6y83Xx2f/5DFwYoP9gn7OLCpD3vn7ao/+5CpT/Dglywfn5b02ATL9z9Uglnu5RAC3Tkf2++NsXbeWq1U4Wq866CYDoApNlUyF7iWHlPaiDWR3yFNIqeNXdrg1SJN1BXhQxg3SPSvmgVmB502tHoeJHyg4Bs5K1aqDJmkfAosBp/U4ArXyVx1QgUhAoHyTz4QXuqqTevtcVgwKDXfgzDwEfOmkCeAW+KP9D3yvTQa8vEGiMAFGXtfAaAZX+gDN6b4W4CzSSpFvArl53zJ5IAKme6zbbgFPlbKr0rzxABHjKnkYgqY7n6FfTbMJNbzoCRMWlSA+BPcoDUR5EwWPLbNo9x/F+ZtfEhr+H7lT9N+wIkAEH9kzEX7UwJ9eS6GiJpUswks1HcTEFKEBmHDJ3b96nhG6+aGUTcP4G5Z2tPBHOma/sQ+h09GdTqY2lJyBNN5vXQDaN8h/vortrHpvyc3WVExg9LgAAIABJREFUZFu02KJFS1xwvXyF1V3DFXJkz0x81BW6Jz9WT/nCs3maPh0Lh5/8GIKFTtZ+qSpGkNIX4OE6g2JYsnkPq6ZjMSQYsFUdmgCqIxSXImii2Ti8vWO7zZw9nQJ9GQVuIF3YZ+lgw/sXa6zC0gIX2BfJOBOIEUTn1peuAZk4/1j7qV1Ogp+UmmZf3Nhqn3saqwWFu4NCjNlbyApLdldxdJ0J8BABIrm3ukJFZLl/pfJxHuvkHHB9BKIJpEuhO1cAeDlEioCYSOzChhlzCj0fRukgT+huESKAhW48nwfiBNQItAnFZkzWFCIlRJgIdAnlGktVIkJM0u6SklK7/pbRMTz2OLF/1C95Al3LOWwkN16Z7H6Vf2pUyaR7IIbPM2bzJnBUNhQKPFaORC8ko8iP4hOjga8ielyeBIPVfVb+GyM/BKC7YFqAeHVTBbLx7aJzUKGVygAZh2JnGMQ6hPHWBmDXouBKxqKIkFbIH21Uigkj7OEekQokKSXZvZ5InVuu+b3v8c93fvZ9v/oJbO9uwkqMMyZVm4hd2dvpHm8FmPNlE685pFoEqq4PxJxAYXWiCpATsSkLLIFvmlfaZKcmO7Hzc4i3vJHl5wEIIAJQ10RziOyVonktR4AwTqQKElGg95DyTP74esheQtdIYfbq6O+UVRDPUQC3bKcmAVbETU6zf/v61+3ez9yH/QBdkQAmk9PS7M23d2KJtYAOwrX2S0iOVMKV9+3bZzd++COQIEWAuahR+Hwns3KcDUsbuQbyjY+YEIc1gMiBVotk7olmrjlLN63T5AEq+9E53ScrLLpMB/ro5mcTq2MBEQecq2actAOAcL9DlKn78y8lQPS5dV0u/eJp10npDaggtcebb76Cr/ZGunXZpA51Q4QkoAA4S5dtA0DAbEtC9dXJnBWhexQCMgXCJpFzPMA5O0UuRyLfx9AhqlwIPYZk0cH6tGvPHkeML163ju5crof0d+och/QSoS/Fh7rvqxgD/gBKAusjAW0qahrp/O1g3hqmw3OxW3ukbNBa08r7LyS/QCqryRAy3qyTBwgPLSW0WMD9Z+5Z6o7hew8ftvs+vYQuxumAdCjWsDlR96XsC3XfikxuR6nSjPXKCATECKBTGDaFVYSensjMRaHQAFA4HnChi705tlXYd4kgLiyrQLEFMcu8oe5KkbRavwWwp3E8lRA0es1hbym4ZFGFlz7EhxdgtSxIRJKIANFa3g2pogBiXcpgVEfjACcFOgsAU+7XOz0UdG/r8YfBaJqTR+2vIJyZs7QGax7SfKE1MQhg35N7Q37e4yGQRUSpoPLimovI1xwli0XN3wHMa4FqaGDedjZJIirpPnc2a7xmBV2tUj9JEadcjWEaCUawKwmmIzwYgDEpJhIbmVArgjjfsGYlNjWcX4Kwc44dsWkQ6Mr3OojvenrGTDuVRZczpEFRdZNVkrWRNn0uljIJtpoO3jvvutMS6KJ99MsL7TMPn0ENxufi/F22aZ1lTEzCom23FRKOroyN2269zbrpqB9AKdYIIBtNLtZPH3/CXnp5lz379I8sBImELKx0jka7eg+7cx/F+Oqjznpj++tujdF6r85fjc2J2MCpRuqHMB3i+npC5HQ3YQeTc9pSGD9FWWfMg3IryD+MMddClkwi9k50OdMDEEseQSxNClWVpdQTQZZ9ooNw2zTCawv5TEGWQOd5ztkSyy8H7Ks0u/SGxfbca0csfe4ke+mtEpexMWcOapgdeQZ2a3esi8Wf39+yCZb/7c5ew2XEJk+NoOu9BzJhkgPJvNTsghQYY0Dm2QEiokWAkK0DuNUNoNQA2f4JCJDj/3bQKiD9NVZGbQX7HGHoLCSZc6QekgXrAD/X75SVpFrS5SUxFmRpKctR/d6t7YytZu7VE0fJQVqa4RoZRPTr/B4+VIISJxgSIYr7ItIKGRNVZdjbMFUzTOg8B2xjjistrOR7FJt4x0udET8pw94+kG0948ZbzTmaU8J8GHd9ZMDMtN+9nG1TZ4ZYQKg/pE4tP0t3+S/1FcO2ceVsxkWm6yXGkt7WXrqEhg9/SIoaKwEs3HLpBkDScvvwty6z/CezASYBEWkyGcdnkcLCV8HBdKMrlybvDDlBNCoEQmLnk4EQEx1gqxbNtUzsjWamJloN936gnyc2VkOs0WSipISiSARIhOSSNZHA45qqEXccftiYRUOW79qdjSI3BMIWhQaZHpdfNpX8v3rI2Fa7Ytt8m/uNbXbonqdQbHUCUjfY0sXUVjQ/9UDMhgd4QEBEY5U0aOdk0wfAXwXwyNLAe6EwSffl3ovndZux5MJ2jDFRBunA1GhRlO04ftntgPG/2/BNl/+iOULWf1583oq6c9bJ/Hq2tI3jh6CiLJrKvdoPkFxaWml+KZFY32BjBvGBK6sLKp8xKcRCmMN8OHfxKI411pTr0Mv9wtRgGeRqNAFqB6TNtnt/9rwdR42hnJKYSOYfXkhruw/zTIcUmKxrUhUVQPitXZxsiWS9lBfkoBKIQjVdy7VWYxRNDp3MXxIW8pn03zB1tsDeJkDXeO6T+z99vQ23E2YNO9XGXFrPuvH4c4RSL4+x6YsvsX17XyM7p8u+/s93QJ4X22O/3EkG3yauPw0T1AunT7JXmBBvRd1kdPW024P/fJsFEa5eR0OQMNqDR0+gQIkiSy/SznBeYMMtJpHMPcDgR3683e6+91LsLSExTx2z+z73GYtJa7Cff++AXbVto1MtNzLPR9HQkHPyNGT9BJcBd+DwEaywltiho8ewLqKZRtlN1DmyPm2A7NfaXgHgftddd9mOXTvtBE0xS5YtdQTBsBp1mNPmzJ9vO7FYKiNoWzadK1auonnmhG3ctIl7CutC1uuUifEuk/AcF7CipBB7ohK7655PWj6fWQTw9ddez14nwM7SlJU8aQr7nxyalZrNG6ux49hZvfjmbgK1aaR68hr7weuDqBQI4SZd6OT+t2zLqsXYG05kfvWy115+097cfdxikmdYeNwU6qQyGhdWAOKHoPpCWTTcxZ6LLCPyd6T+aqGu8INgonpmvA2yb4M8wVpMxNAsrAkD/GgGIOvnwIFj5LAtsZzCs1bPXioNpYqaRXQ+qiCjVEuvWruOeuoc5EsJeTCst5zHOj5/DHORJ/VfG+t3OhkiyjXK4z1qUfOIVNh06WWoJAgzpwHlq7eiYOVxw5dPujU5I30S89os7tNaK4LU7ECxshvF/N2f+jR5L29gxbWWtT8E8qCIBpU2/i20a1AYdpBp8zYZapvWb6DxZwjF41uuOe+jN91I/YsdMTP1oX17sI0qtFTO3dYNa5wSbg45Vd0d2GvhLrBn19us2zTXofA4dToHhQ8h5lMy7KorPmK1kIG9kJ1q3JBKSNl0smhu4dwMsbcd0rrMftQX1R0tMi4DrQlCNyZhovWLFGetPMf5YMShYmmDmM/l923MT+nu3KtRSDW2Gn0axpFpSaNlgD8NidRJgzSH+FHTDnPfxEB013AvJBEK34oKrzCn1BbMXGYfv+kurjENOgO6R7ECdaSHCBDV3CJBVP2LANFsPWaBpdpmzAbrPAmin0CW/V4h4i7Pn3xczAB57/PzP/HbCwJs/xMH9X/tPf96AsTDdUL8aQWI9kQXH//vnoGLBMjf99pe+Py+vxUgWvP+O8TH2Fm94Pz8VxIgwvz/8OGx8otXjGRiXRRGx9Vkis0D+wGO2NS3s3FRV70yE/rZJQosUTePJxuFHooaKTtEgggkE4AnUiAAgMRDLWt0c4zje9ICXDEkYsE9nw2CAqjVNTuWz6GuK2WIaIPfyevo52M5INmoJvSYevs+93OBKJJmj4WqjpEfY4WGwEaBwXquFCACKQV0CYjW3wQ57/FRm5lQfu4sudgh+QGedCsoHaBcoI06fh1TwkNyX10UvW4ToI06xwWqO7st1hMB2Pp95rdmWiIEjZ6n4xS4KiA17+H5o5/hLjxi2cyrU1cESDvesv0UhV6AMlKA+HOsKRSEHdjbSIrtA7go9Yi60dVplYI1Rg2blkaKymCKf72PPoc+nwBVgQAiAWKc/z0taJArLWxoo8IVyA7BxLFKHdKM1/MWulUFfAugkXw4B0BU11tg8Bq6yrOwlVmyeKHrEg5FARLO+/3oh4/gu7qQjtBkl0lQV4d3OISKgtB1nhWA3tXZb6dP5QH++QEMdzo5/bnWJjbw2XRFz8LSaq2dOF3CRjcYG6xiOpLL2WjStT4xzoFvAoFkHfbop5Lt2n/NJHy72o78dOs743XNPx6yzRtXAxjilQwQJF/wRjrkRYDMZBMi/2/ZXogE8dK1FOE2Slk6sElZAFJySOUiRY+CxjUuBLZ0s9FvIyzUG4BFXWjKFRnG4kT2DD38Tt2l6mAWaSKvcr2WP3+nbjpvxpu+lz2V/l5/IzIpfdZ5eTXvn4tN1bQ52K28+jIbaALFGQsC0KUyOkiAr/J3NF4WnFeGHNuH9zS7f41djfOUDPW8/fGj5CQAPkCiUzOdV4CM2ssp32SUANL3Agl1X7UCVk+amg4R1uDCscfTvdnOtVL4oif3ZjvnXxYzKalTANAAxTmnXrx+LxsM/XwSYEQSpJGO6SS5DSJ4giB87rppygfCEktAe2cDcnyItk6AOI2jIJRXsq1TzpGCwzUuRIBoboqCxNN9JgA4jGvUw9dSjWjMuwBQ1GGysxChKmWZ1G0C6GSDJWJ0zP5HJEYwm1+RybpOml6kAmkHJND8qdeX4kNzWTLn9xwbRAHvwYwJkb5SESWiTPABJJJdyNPP/NLmLVzkug9FQKSlT3NddQG8xhK6NJ/59bO2afMm+8lPfmL33/9lgAUyk5hjtdFs5Zh7+KxdoGUdoKRM12pShdhmngOI8meeHM/YVieo/LtFfsyZP9fNGVUEa2vTqBB02SBU0gnew5yov4+EONDncBtHEd+jZknvaYE1NqJ1XW74/yo57/jJAwQuo8M5LiYM0KwDsmMqRDw2OFhbtdFpnHl81CpInuLKneqFtBuReo/fT+TaydJGdhETAa3jyPCRCkQk8ZCUe5z7o4cPu2s0GxJFVmIT8JvW9wLUBfTEQ0KEY+tVBuGttauG+yRO3Yp0PIZij/Tmrn2oZ6Lxz5+EBeAZd+/GAxJJ9SHQVmRkOyB4JaRqHeSGVFufv28lCpJBW7Z4lOgSAdKK0iEMlcI55ulO1C7NrC8aA9O5rucAPLu5RmfohAyEhPBkbT1LCGwV3de5BaUWjGIzDEuyCjpBEyZNJeC4i7DaSoJelcPiTecs1lisMR6s1YsWzLWTgP7yHMcrhXWPldltZFg3uLb6V3O81rImXk/5M5onvCBYAgk07WQ9EgAjGyaRoH+oAHlnRnJkyJgq5LwllvphRVpwPTSupbJSU4BqgFbUDzpOKaNE5EsF6tSfWqtFnsi2j5cbUrc/87n+RvfcIIuumg70erLfHOFJfViUhAOaq4kXvp5shGGbht9TDIHn4yDZK/HyX7dyuQXx+77GOgMuwRpoEue/le74cmyDONcoS2YtvMRyyUUoqKizosoaW7BsmW3eusm+/d1vOQLhtR9dbXd/57SzWeztxBYTMn3p3JkQb2RlEJYrixp51d9268epcWQHF4Iqq8ie+MXTKIki7Z47P24xE0HbyW3p4H6W/YisFJU7JaJnAl3F2/GV19qxceNGS4PUPCFrD86Z7NySUITUaTxI5QIKmg0AHsVaX5iNfz6XUXMKjcQE4qbY/iOlzBOA4clkHoDIhmAz6UteQs6pahQgqADeyrNLN8/HGqUeMLMKm0mzOpQAqdj/7D9VaYtXzbG39512qqKMaWnY6RXatFiIypXxEEkA3swjr+zrsH7KmegkajqCiSfSIKF5z4eaZjxskCd2Ib6EUxP3hUXdgOvc7Rr2wrKs0z7+q0/a3gcIdgckdEWza4Sh9lMdw7hQ66/GgLJutLaqsQBMG6tSLqLExJplxM+yvokIEUEmUO/0iUzOJ6TNzERnhamQX83txYWoKzhWvxDsh5j7IwO8AED7LR+QjMgBp3SZN4f/KS+Mdf+cVA6QBUN4HO05So3BOQ/GQq2PN87Mb0YVGY29GOo8APgIZAiBAX3MRzQLdbVxP7PWs07m5hZyv1AH874z58VZKhlGvYM+dGfvIU/gEqxH6+2Gh66ygl9kokzxQbVGHgXzj7/uEQiQUMaPSIM87AmrqlhnIvysERuXDkiHtQChg+2A8AQ7B5PZormvtBgymmuIsJe6m9oHUFxkteb6tjbmBciHYebs2sYugOVoZ69TXQ1JBEmwYcNMwO1SwHosbgPH2e3b77d9dz8JmYdNKGM1ljHPDIrV2jmbMQXrV56nHqdwVIRVgLfl9V10unuhFBykbiE0nf1EDdZPfYwfL9bHGsZ0bxf7AAinFMbRHeSAPL/6a84CS2Sz8olayWDo47gLKwi6hvwQRpmQ4G8TUXm1Mk5KS5ps6sJYLCFRphBKrusvAislDrst1tZAji+QmnpqfCzqC/YKzB3HDpVxHT0h8eZbs0+4/aakxX7xxhHr5LgiOR8TJlAH0Mwie78W1hFZ4WleUg0YyHkNYC7xHqZJZLCb9Z6GIBSR7Go47xBrsCjKtishxN0/2hPClEYCrPgmkUXxoVXzzLOrybr5/hwd7ZUNHfbSXtQ58+ItlBo6NtrX3nx9hz34lZsgppvsUGYxrxds06MjLQY13mOPPm8+McEWs2Kb1eNBds9HCTrPPGgp1Mm93D97Dx6zWQsWO7L29JlCsp2wHqMGD6VD/yBrfRTZCkvIpNqxe6d99TuX2ZOP5ti2zeu4DztR71N7Ulv4kjvxxq+oE6642qqZB7Mh2jZ/6Frbt2efNVEjhNCAoby3Rsbk/IXz3Ny8Y8cu++Td91g2yoE9+/Zit7SVr3NtweJFWKJBBkDafvf7D7uMPVklL2UO3b13jyNRklhXh1BH12FTeeOHrqO5K4fCo8d2vvGarV99iaXwt/vfeINGgsWc1wAAdcJq2Eu0su4WA2yPD422Q7C0OdgchfLav3pwif30zUGblsp67TdiBZmHbcX8GS40/Qx5hPkFZdwMEPj+E1DKeFHbUq+xf1q2ZK6lpkTRKDZoMeE+1MLlFqI8RjVSeaAK5p6VXdIg/xYgA5NVcBrWhn0wXc31nZwPrKYgBfogNuJRwR9DhboKe9EDBw8xRgbI8tpg02bPs+//+8NkHK6217A69KCG1hw2A4V6NrZ/U6ZMpUEl3TUj1NQ3oTYjy4fskCjAe5ED5ag1NRZle/zN27D24nHF/zqAlaZsQH3s9uV/ng3T2Pq85nNv2p133mml5Gb85MeP2apVqxzRp+ywGpok8nF8qOb+/8mjj9jb21+19ElJdmjvLrvrto/Be4oo7rRSsiKb2/uoeYpcbdLDZ125ep2lYTcXAPGifYxTdXKPsJpDSkB6ct/0dkOCDjIPs+/r6KLhh622F/sOD+Y51ZvVEE9aE0R65UIGZZItEkFNFo/6R/VkNXWtGoTUEJTZVemajiaiNGmCFJuKgqaac0QRAX+BSpt6ohOyc8aUmZB7+daDHV1SbKrdccs9Lr+utQ3lPATXqLJDtZiIECZ1V7+M5YDo3/Mgr8sB0fP0fBEgAlD+PJD3IgHyX25Z/0d/eEGA7X/06P7eb36RAPl7n+H/11//wgD9B/sMXFSAvPf1u5ACZOz8/XdJkAvOz39rAmTmXUtH6ugGT6AoF3DdTidfHdLS6An4FKs8ACjpJ1Q7MiIEr9MOnBUIm1S3OQXCsEDW81ZS2sAqAF0JjJ50g4xX5z07VoEbUleIuBABos2ouo8cIQFwOtpR72lHCQj/z49ZkAauOwvwyhEkgH0+kBVj2QiOEHHdpmMZB6N5DwJKBB6KJBCg5P7OkSF4Y4MKCHCMZEMnQLgXgEggjGw0ZIslVYdYInX2BgBKCOSUfYiIBn1fQSe8wBgBwNoQCBjTc878+wJL/9QxZ38lWxt1fVf9fI1Ff+QN53+r9xSA1AahIr9+qT/GsckKoiuzT7ZiFFUJdOaPoyBuoyD2B0jooiiM4jocg3DQRqIIG5paQDNfOpoF/gsYlU2SpMECDBLZKAZCWHlxzYZRJPTSaSpCRF18AgIVfh5Hx2gNKhJHFHF9fCmyZf1TitJkDcqfVja7ygAR6SVbrQSANOV/vLH9Nb6eCDiLlQAdzw0EyaalTaJbGjsAun386GTq7RnCTgQQLzDM8gj0mzNnDl2O6rBW9w8EBF07JSStJqdhS4C0u4COIwFY6hUdYjMRg7rgqc9Oshu+VehsG1IAqfQ82QPpWCMA6WKiOX6sQtQpLXBRqE8aljn6WqSHvL7lAx/EtRJwImJOncUabwoyL6UrKonz5M/nVxCvwsZFICjANhgQezSkmg7986BLONYpAlsCRZJxvZVtUwdIGw7YKXWILJME2uhrbdKXLBnNldHjwJ4WS6X7Wv7+en+N+z7UUZJzi2jTuJxIN6a69PV9RkaG7dy504UfLryEdk0eFQV+jiiZMmuETl/l6xCmyHN1PwgwVMe5ACOBR+5ectZyo8F+AhzHM1YFJOl3Gu8H6fJbvGQZwNuo1U0Iqq1KAubjuLa9IBqyRsjh2iUConXxvgLBBxhb0ShCmtRtD/Arz2ONb91/au9WmKHuhxsui35fkyAC2TtakMIPyIhlHPd1hxs/yv9Qd7rmhh6AXtkNiADpEUHFPCHwV8HPUQDECmUW0eY62uVRwugIx+5Mc0c1dkq6trKB0n+65nro3EthIABP9leyL1PQrgLL1QnvriOvrzF9Jv+Mmycy6A7UXKIxp7lImz9PNo09IEpPAVqkZ0x3HtPNzE2e3MO9bABHmHP9AJs+ctNN+Hgfs6eeeppu8LmEiW9B6XUa3/8iVBrxkDqxrsNfXYj8GcQWnxsWxA/ATaH3BSiW5tLJqesvYvgMhOGGTRsgPk8CBNcy98S7bm49txGgNxolRi+dyrLAUsbSfyZA9PkLvjf3gmND1+fmh89ZAfZEGzetsd/85hd22y3XYd93mH9vIPx3wEIBJA+TBxTLXKn5eBD0rpzjFVEvG4QUAkCDUW8dRwESjfojHL92qePUVc5d4MJzBVKXMo8HsWkXeZE+Y4abP+vYiGcCBMxm3pKNWDHKmh4IK5ebw9pRAiCTnDHbjgCyag6cmp4BGFeNldYMR24pa0Akrki1Y7z/mbwcN+/efecCuka7ABAqAPoBXMh3ueeuT3AvEw5aTRZDRZnNmpFuedlZNCFMcmPFE/Khk3FXzuZf2QcHDx21KSgVyqrP2aHj2J4x30ZNTCGjgI5IAp0rG1qsgfEsEE/dqMWEtvqjVJg2NdUSyEwJAOA5eSoLYJExD2rrrVAH9ei7znoPrmmMm4tqmNtkjSeLM827viK5mB8EOsQAwIsQGvPRHCtW3AzuGgZGM0DGFCH6mch5PZzlpazGADSUk9VxXtmkbB2Nb3V3KgdMYL+7Z9Q0ofmL7/V3IkK0zgoIcflIUoWgNOjC7qyLuiSS4NtQbGuiIyARmSMXkfPhBwA/2HHO/MnZSiC3ownCfd6USc7appxO6jnzF9venXvJGqgjvJV8CE/IGO8gu+P2z9naD11qM/CjXwVQ/fTTP7ftj15l9/+s2AXBS6Xwocu2YnG0x2o5z1/7whewT6oGJO2zg3v3OjXD6nWbCJ9uBCSvsjfIsfLn3vrkHR+37sYyl7sh9Lib+VfzTx3zRjb3ZzLn/xjkXBdz6803fdQpVN7GFkYqUpGy/pBgjYzBcMDuCNbTAYKCR/j8vVyrwsJG49a0QXAaPxQJ7eRyyICqtBRlIufzmivTXbh8IX7+Ur+FYTUZDYl24kgeNjiApyg9glHLjFDfHc+rgaxPtWOZRRAbCtSOBIRvshmoPT40P56sDwg+rGKeebnKyEq3mUvjrOoc9Q4gbyRyCj+IoQCOz9d7GHCejCAUXL4oXZ1aA/BJlns3//IT9tY/vYISs9fBSWM5Vy4fSYQ710gqqkHl0HFPSXEpkq6usZq5FcKfsSHCI5j5LgySuBeSrgGict/eamoerLkIR9d1kBJZY0jzdS3h5JUQRGFh/rYwHeVid6u1Y0fWCRoO/sg9B3kUR95FRiokGZ3HkL+lKGMUet3QQxUQFGENjNvsQvJEqPGCw2IBWfMZn0NGVBqEOq+NeHXZ4kSA9ckQHfudVd302emsmdUA/Nhkpc202XPnYxV6CqA5035w7AGr/nW+deFRRVVpJcy1Au6HpVzhGnkCwJWQZUHpgNqLJgtAxLyCZmyZPG3TyiXWWl2KDVYN4CXHPYu691wfQLRzJMSqKQElECopZBJqpNF8XYZCQYSMlu4IMQCOgAhm/oKkqK1yNqH1dX32pZMP2LHPv0AHeIfLolPNlHOi0NITuD+1BkKuhYVTh2Df0wGRjtEZNn00MPG+IVgMKRy5DoByPGSTD4R6A3OelLSJ1J/tzFX3Zj1gv1n5Nae41WNACyBWOnXY17y9rxV7J0hiqZoIPBdIW3D2DGOKnB56k2SvWksYdhzEXl0NtnBct3gIwnHcC9MS4yyBOb+fZpaTByptSoo3dl0oJXwhmn0i7FWsuJ7bf5wxMVpPqrgrgtShr8AFr8vOSvNcBx30pUVkZnBs01NQAqEEaQM8V6qMMj7C+EUKfFkYapDjuXTvJ/naZOq35vpq23LJQps+gUDswmzrwNZMuUzVfK4XdpRa7RAWvNwz69fNs9gYFMjkt+QVnLXolBl2jKyhu67YYl3UzFJ+/+ylPPOaNsmSaTRKCu2x6zYutUGyjPKZKxIJv+4b9rTfvAh5cOmVtmPfYSMf2tp6Bmwp4LYIhy66+1dt87MZk79ir7/+Q2yAUE0NoVjFcks2ap102dejWBhAcRMdk2D7D5+01Zu2Qvp52xu796CyYM/DnNrD62y9dJPLkTh04LBde+21NMY0YVd5wK694Qb77Yu/s2s/fIM3AzKeAAAgAElEQVSz45Si/rnnX7DNsttETanGmYkEoB89fsxuuO5aO8v6Klu1SzfRhCVfNvYZgwDsIkWmUfcqK4KOG6vEgq60in0J/y1auopzVAJp5WUnCbVvo+t/HED0E1+ea0+80WcrFs6waMi3xspCCyIcxodr2sJ4q4McamznZI8PZb1kPKJeKsQmdDqEbiCEychgK5mJkJxk8MzEKtGH8WU0B/TzPM4UNaEHinbeV1alUnRD0B04cNIyZs42T+qNds7LRAiQ8poqyI+DNn/+Aqwur3S2TY3UkoXUD1KuP/P88zbEeqXswFRssMKoFd5AhbFx05bRrD2Irzd27LZLr7jK8iFczhQUOzWF6rMk9kCybCrEAu6Fby58Z29x87+dxLJTGXFJ1PVDqKJKRutO1GNq6tB+QgSnGj/UWPWzTye/87f64vETEzlHWBme5PMQzP7rXz5t6yChrsPW8fjhA4Stvw35cQuZj73sDQto8hq1olqwaAWq4wLbzziQUkX5YGs3bKTW9WHPlwuOEOv2oCGQNHGEsMdw33RB4JXhGNCIIs0vENXH0HgX9q66UXl2icmTGDtZjkAPpTnsGKR/FPWdqzOY52UxWoWKrZWGpYC5ZGyhVhYpNSklzWWFiKvIglQKp5aLY50cYn7oJcMpgMD6kT4vFKAV5GfNsLvu+AzLrVhgJkDZWjlSQ/+dZ9S1EjkLLNX1Y13uKtrPK0bU0umIkYsEyLsG0wfomwsCbB+gz/KXH+pFAuQvP2cX/+IPz8BFAuTvOx4ufH7f/wqQsTP0Dj5wXkzw55y5C87Pf2sCJOG61BH5wUsqnjhxMpvvQYqiHFswbyHAN2F8BD0LR65DORCMR2g0Ab2ZgHRhgOTB2BaVAabLEqcL4EXWVwLwhxTYSGeHUL1avFylsJCVjBQe6p7Wpj/3F6vedT5m3n7AESV9ADLqspfv9SiAooyQUVBFgGMXZIHIDAHALuQZcERAo543Fjis7wUejnXY63t9LXCyj8JJf6MOZQdKAparOxvbZVc4OqCG7/Ue2mQL6FUGiF5DqgGBDbLk0OsJuNHzxmy3sr47xxI+ttMBNIWPLrX0e466MkrPceHqdJp00107JGAHEGM8G+te1B/ddNdImRDFpjqOTvzxPC8XVY4vRWUcRaI6qCKxOpGH7RFCjOvoGF4GIaJzILstgaiyC1EHsgJYw7hO8omVJVM43WQdACXaXATTmeNHJZuJJH02HvqyWerlWqnDTx2x53idJXRyqRNwWGofTtMkQjQH6RKWncsEyJig4HBAi27OCwHMqEMUtDgACNlNW09wULgVFVYAOk7AiqLFkVAL6Bzbf3Avn98Dv/YkvGF7kCGrEwiAg015I0W4AqSDOXZZ9Lz2lZm25ovI++Ufz3lTWJ8srXIokOVTP5ENrmxbVOyWQwjJkiyWLv12gcUAYQI9YhhrMtB2AapcCwHOcYCCtdh26HMlIcGXZYYsRwK4DlJtyFZKRIhIE8X8jkCMCYRTd+l4fiaQWrZbUhARJeiOT+HrIsCkDEogSHBGeqc9+VSuO74t+BirE7yVjbgA8zQ6v2T3MQGrgRF12tMprrwdPdQhGAwIIZJHhKFsaHROlyCzD45Wx71ZwWlAAkitWAgtHZcUAcoaEVh/TiQRJJ7uER1XHd7dOidOjcA5DYYElNKgD1ClBpBXGQcCgMMBdQNBFGpq6lyYpaybSgAGk9iQJLBpHSU/ZKuBby4DuQ7FkDyh+zm3Y8SlyEKBV/r+usuiLghy/zmT4N/jOQLXt+9qs5mTJtD1R9YOAL46rfXBRGgKePXGFqqSjZZIU2321J2sOUsEqdgLkWAC2aUA0r0jQlX/utBG5RBwDrx4DanLWtisaY4QySUllDZyQxikK+NAXv/KadDfiThxAdFcG6mBlEsjr3z9LoGxXwRpMQ1bunKUNvKKPp1XxD1E7gaATifgYT0EhEIwK7iGIRAquqcmohySbZle8xvf/IY9+OA3HOH50Le/7fy7V1yyEjKEjlMsVbKyc+mK64RUDQKYpJtYGSaM9YLCYrtk9WqXQbIby6hFSxaNWvoQxq2sKOn79h44iM1Bh02FrOmi01hBqP4AkvpsYxkg2kj+JQRIwtW/ZXwm2uYt6zjP9dbSVGHpqfFcrw7bsvISCwIUq0UJoVB3rQeyRtD9ohyqaQSPS2ETA+CvTA4BmrLoawVoEQm6DJ/xcbIRYj7ZSdiogCklWugeEnig3IUDhw462xiRvcqBUdiryCrd9ylkHdS1drnAUSFn7ax5tdxPCt9WjoPuvxjuO4Vj16FSe+Lxx+iy32RXYG9XdJaxRVcne3cHZtx4w/WOAAlifVUHpkJGZYckuz7lG+l4fDmXVRAgAonlKz5v0XL27MH2i1+9YPFs/kfI7kIvYS10ptbjc98MsOzF2umPAk0KvYEBiDPWggzAnXhskPKwFMnKxdqMDX8IHvFSq7RzzZSxpTErMkhrn/JnBPrIDkYdreIwZJk2TgEb6tYfFdWdf4xe37EgdBEgY9d8rItyzMZP86Z8tdyfq5VE/0kdwvzrwbqr5w0z9nVd1TzhiN3z5IfqBq3HAwrFPa+KUtYErhyMAU/GSrPNnzWdEPBY621txBaN+xmgr6OhymbgMT8OiUQatit9KG3CaRpo4R7ypVW+rKzajp3MxT4mzVpwdcshTHzZ2g0OtP0KmR3Lli+0796Xbp/97jGLp6taYNQW1BkddHZ7cn4f+/5D9tMfPoz/fJHLj9KC/+j3vodNzKeQogTa757/rR0iO2bTlstsBYG042mBbwetbmf8xgG0yppSzQ7N6oJlvJ04fNQBk5+gW7eV7+sqIZ9Am5XlMpXxV1GCSolQ8g9fucHayWzoAchs4G/bugetkmFZi/ohDJ/00rp28oCiWY/ryZpBufGRFMYCIDfEXXFBq61dPhUVSovVlDdAahrrdBjZC/7WxHg4kdNu0wnvLinHJhGMcvasOILPa2zr8nBbkRyCBRcKMkJhn3qhxsKSAKkB2o8VVFkrNSRCGmqVMOZU1CexEcCIEL3BsigRSUX+gWQpnMMbnrzTnrvtSdcFPKJ1j3VEJKLCzdVFLAHZCPOlAHmNU5Ehw3j7NzXXUYdEODJFKtsI5mlZhTajTqyhE7jobJvRuE+AMhaOzFfh/L6b+1QNLFkF1ZbPkiuO9pq1My3Ch2y0E7kAvAZhNJrnkAggWl/ealMTsNTkerZBrPQMo3AZ9LVmANFyauIz5ZoLMgB4B1yAtELcQyA+li8KtqYa1llUCavXzKGepNYiB2Hy1BQsBglPh4T0pX6KAJD3oQ6T7cyXXv4y+XCHnW1pg4KK1S6i9YD7L5Q5uQC7UKI+yDwKtG4A75p+SK2qVkgwcjsWZFh/awP5B1j2QBBlZXGOowHB4TjBcd396os9XiNB2lLyemEVU0lzDXi3OwcB2MGJcFJIdV19rQtxVq2vGIfPHSAv4ubHXC00RA0Ryfk7cajIYinrZ6aTRQJBe/RYNWMjhrmCugi7oNp65g3+1jeY+hjQcBAVM3IKZ5XYDyipjDdfmnP8uZZnspvtX2sfcHPIC6u/7lSHldhfpc+aa8+9dMoiYlDccqB+zI/pIkAInO5HZpiREIhKj8YR6lLlwVRW96M4GSW3pTKaSj1KZYZSsNpCGITRrHG+HKsf82k2KpXDvUF2jBulqKAeBSCKa8ZbI4C39LXemg+ZoCcAvtbTENPYPgLxoHEMmQYhNp55po21IxzVXlVely2a68lausyKITB3oWxOSiUzi+ybW6+93AZrCs0fayUv1gI1juQC6O85PWR+5In0QeKvXKn6u4r7DuKbDKiAqBSbgoVVAGteBGOjirH84v6T9nZVjyVgQbtqfpzduI11m3yPKSglmrBjrMGO6IlntttHaA4oYB7zId+hk3VYappp1PdJnKNC5E2rtgVZeW4opCdNQB491t8u4oE1jTmoBwA7C0ujAGp3j/GBkOmJdoTvu5iHQ1AI+JMfFBUdbosWz4Nc3M1eqAv1wGrqjPGA1qcJUV+GZdZRuwTSZRfk706eswIVeRxzwv5Dh5wyREHoIYyfCP6LgnQagKgS8TiXfMAQ7uUm8iUQp1mICHaU6FUEaueTeZU8BVIo84zFJ6ehFq9zJGsTQTbeqo1Yzz53tY899GSZ3XTtNlRpI2TCFLP/ZH8hkJoxXkidIMVCxuxFqFtQN3X0sR9tsBVLUZh4sja0VZOLuIBg8xZraaghJwrAnDHnxfUZ6mU/yddDNPPlA/jLFaAMVaDsAmWNuGTlCttzcJ9NnDTaLKO96HosNcMgqwOwelJuziuvvo5NdJizHa2gltbioOyTYhowzkBEz4BIiaU5roX6q5aaIoDrdwJL4gDyR156bburyQL5meoA1VtLL1lhR08fZc+Eqp4mpRtuuNHVYqdOZbLXGZ1XVXupsVD2w6chpPTQHlRNUavXrLEjqIO0F9jxrVF3hTsfbXQ103EUojdcew1NI+F2iq+bWFvuIwtEc1TWqRM2g9pq0/q1rD9FqFdwijh4hDykBjvJ8frweYM4Dk/uddnEDrN3SptMFggNeGvInZQaZB9KJMI+aNTxw2IXS0NqzArqoXHcm9NoQDmBFVsIqp6tEGey1tUaEM+eTTkxylWrxFJN71uKCktNEONZu9Ws1cQ6rtpPz9E6ofpLzZghKFeLsWPOzylh3glEEbjIrr7iwy4QPThAZJYsOVVjyG4ZLIH6QlbU3hqILhB9DGhS+8AYCTJ2NsfIkT/eqbx3B7FUsHqt0b/7Y4XIaLPU2OO/+v0fv+O7f3KhDuYLAkzv+QZOd/mez/jrXv9Cn+6v//37/fj++k/4Xq/w1xMgFwpBv9DxX8gi60Lj90Kvf/H3f98z8P/69Xm/f74LKTDe++pfeP6+8Oh5bwLmQufvr51/h1F4v9fjQq//RyHofmtCR8IAzgRehwRFsVlUhgJSchL+/Nk0VOBPG0w3R3IyXcMASeT3WQBFbD1ft9INFwuoIEBEwLNLbAQwqcJrVTCyLJykfJDFVZByEthIZf9shTv+6bfsdbYXAlzGyA353wtoluJDpMfYZDn2HH0vpcaYBZYjRwBIRC7oa/3t2NcCJvUzZYDo9cd89n0oRnW8Lv9DdgdsEpVtoiRWdbe61wB4EfjigtHpwnUdqvxemQ/eIC4aRrLGUne2yA2pMPR3uY8ssEm3jXbz5/9osSNABPJ4A6y7wHexLHjTarOvit+DDVU3BXs3nt7q6lcYJ5/c0gk37KbjthQVhAC+svIKCwKcilToOWRGOYDZwoULHTmjrvGzZ/Jdd7rCywXShtLNN0Q3aiQFpf49deIYHs6LXOhrP5uPXVh19LHrV7ex/NanUlgKCJbtUyDWN7nZmYA5ke55t95yswsklHy7lo6fOKTHLm8FcEk2F750Y+qzK0NEyo8egJhqAgjjCKc7xAYogZbKQIiX6uoyNqu1+L7SXRlAsDS2Cb4AjpFR+NvTuVkF2HPssbV211O9dM1CwEgRApEhUqgPELmdIled3U0AT/q5Opc1PtUFrs60aLpEqyDj0vhMKujVtShCSHYqUm0EOxUJmxrGj7rFXVg4408qFxeODrEmkDSCcybET1ZaIn4ExKkYHyXY6F5mU1JKx7kyAWSBpY21xkoN5MpVl0baoWPYr+Cdq45Fnf/8M7m2mg1hPaREON/3QxL2c49oDGuMavzoX30vRY/Opcaq7hWFQesaC5jUzzw4J8Gof7xBXAT66m8cWMTY1MZDRE0DgLXUKM4ehM+uMSpAX0CiANsyALVQQAERKMFkBgSyuVJHlSxWBHZKfVCK9U8ZgJss2xSq3Sf7J+6jArrMhgVmcP11TzmFA0iVCwTnuPW4hnPwfswCGSVAWm1WahQe5uPd+ZGySwoCLz6TjyyrUFIoENmfLkSFX8sGSFkxCo4f4vr7yh4Pwkwd2k7RJSAVEEFWVrL6GyVilaU56MgkgW56niNgAW4DlSsjux+nVOp0lnwCf0evPx3/TiVGrhL3pjrgBExr3tBDm9bCkgrLBaCdu2Cpu2fK6MwPhjD1YgPqxTEWMF+0874ezIfJjB1t2qvoTtS9IgJO1+wwCiCFK2uz6QOJ8uZbO2zhYhRBAG7ylQ6jA0+dh54cs8IqNTdq8605UISPiBkFxVZDuCiAuxb1oKy5hpnX1B3fxc/+MANkTAHw5ypArvl2PRv1leQQbSf0fBbTZC/doUX4hk+wSdxzC5PSrDQnH6sXrLm4diIK6iEgGyFbVwBK1LJxV25UD3OqAL5gJdICiKnDOQWVgw+AZiCfTbYK+eSnaI5PxCcojfBQWTyeortW95t+NsSmuJdzp+shkllWVB5svLVpl/VVBfdSP13oUsnMnTsPcindgbinIJi3bBjtbNajOJ9ufchLAQVv7ToAsdaG1SBe5LSqtzQ1WEbaZNaZDpQsxY4w1fwRTidjqyyxABYUxKpO2l4W38CIiXacvIqk1HR7bec+7FEgUaLiAeHwLw/lHmZxGw8Q0Mo6Mcjc78McHQchlISST+BzcWmNyxjRGhugcFbGXBdEaiBjUWNCRITyZ/SZe9XZLYmQZncpOrXO8p1Ue3qM+X2OkR/6d/QeUCfluzfyju9QQ+cfNk9yH8g33mU76F/+c0GyUhKdV39orZX6Y0RqK/4+mM+me0L3g8grESCBzInDWGwsg2w31KqTJwKC0N3fVo9lR1WpbQKEmZmeBslQa3lZmU4Fceftd/IaqCfwei/D1k3ndOWGbXb7vZ+3Gz9+uwPDj504Ys9+d4P975+c5Qz02bq1a+yZXz1n93/xiwBlPdZGd/dXvvCPNo3w6y9++UvWT3e2mggEXoYyVpQ38dx/vEguz2LGjA8WkrOtteqseRNcXo/FWR/3ShS1VwTXWGREkOolgLBd29+05digeTCnFuadwU6UzAIIzFrW1ZERH35Wb1MT/SyGTvc+OtXb2nvxxw+2tiHWuoBw++WLxYbrh1MCrFyRisVMkV25Jc5mTZuCpdYxur67bFZ6LNY+EPSsI1did/SfH89d8x3GNl71bV1ObZpP/kF6gq/NiiZ4Xf0jXkH2/CsVNsztNX/DSnv8xb1GbIaN8L0/5JPsNgNRAyTHRWCHxBpLZ7YHzR5tnJ9PvPRPlv3gAXf/CCDvZm4U6atGGa1/yqTRGiwgTcSHP2NVqk4BU62EzOtnItNEgsRAJowwRruYq6XYaEZdEApom8K6Vct10Pwu1ZE+Q2UzxCfh55QT9tFNk8hUwO4RGyvVg+1ybqVqDQ0lHBzSaApEQiJZASIDOyAd6glRPkfXcB9ra1ZRNfMNwcnUy5XYpzFdsHZgb0TfxYY1MwgSzuE9zdasW+5sBT3JhyivIdAYkq6Ne2revNlYVvnZxi9tssqn8zhXqAchbM8xF6gRJkwWrBx3GSR0a327weHZ+pVJdL5jO1nRQN4I6zWc/Pzp2LjVErrOmqKuch37vkNkRIh3UNYy95KP1i6uoxo71DHexFgZjzpHRWwntZo/fmrJKeTWAfjXQxBEhKvZyOyuN//FXrv1Z652UqOHLFrzs2tt25opzEu11LS8HmuG4MFArLbGIyvJyqp1eRiEW1grwDGOV06xra70YflscY1FqPhw/XxRZTXVddin8x6wFzd9m2sfRDZcLeqFefbqmycNq37Wn1F1dyINK1LoMgnYRM6zLMDiUaiWAEhXoFZJTgFkZmIZx/hKwPLVejpsbnqqHdyZaQtmJTglTRdr2gEIsH2t1FmhsdjmVFD/kpkhAhEJlPKURB54oXiTGkUNOuJyQwMg3jjvlAyWkjzBWSQunDsDEvCcVRSTEcV12Hj5ZqsgX+mNnQdRHoVwjpba1An+5kduVT/3p3L28svJfFgw394+VmIdsFMTea2u7gZqMOZrxtQgVk0fueZaiyTM5wks9669+irLq221xff9vuu/M4/PyL6rj3rh9Td32uUfup6x0GEPPvQ4AeipNhtF2/zFSy1yRuO7bucv3/uMfeYz95JxUUWWSYSNoERqpi7oYh3vp+khN/sMQPsEbLSY5wMjLaeUBgPq1LTpGdTq3gD1U13+xH7A8DrW/QULFtK1n0SzTKnLGXubPJBYSAHlZ8kSuQySdc48mg2oTUWSqClCdY1IzRSprxnvyZOS7RyqjyHUHxNY67jpLRMltJoxoCDIIMHGEvJj85XX2N5DhGsnJFsnJWYLY6qbMfmNO+LsXx45YyuXzLGFs6ZaSd4pPgv2bJD9IgNVpys3pJn5KzBkgpUyx/vSeNXVRbA7Nf/EBFT6bbWWhG3dYC/5MMxXDRAZsRNiuXelZMQqDmWV6rk85mA1poRTk0mhlAZgLwvjkMhQ2wcJsmnzRrdfEhk7JJXiMHbNjKUcbLjUhdFEM4xIsPmLFrpMxGr2CqoNK5ifzkH4HEXxkEzgd2LKZEeWL0Shvf2tnRCnGTQipZDjkukaVrZecSV2Xj4EpkMQnYEYxfJyLmqydJ4XRk3/a2xPVY+qae7Kq66CnC2A8DjqbExdo6BcEDhONT3IgjeJRpmHP6Y0HOaSO9+06yBAXn/tVecg8KUv/C/Lxgr55z99DEvHj9kBrs2qpfPMF9XMhy+7EjK2337048dZB/xQmRWSGYgcCuWQbLGknNY+RDXnAsZ8O00kgZzzLM7H/iMn7Yv3/6uzC1OdrGaQJtQ6atDZtm2ba1wpRBG1BjXKxvXrUBztRU17yO3HZD3ZOUh+C3v4DtUwqMtKOQftTOgaaxEQ1mE0ZXoyv2jOycrMs1PH85inyHQMpEklY77d8bF7uEY0efRAkjDmGxtQpU2cRCNEhSNPeriuowTIuwqV8yoQVSN/DQD0XxMgY7WU/r1IgPxRKfI3/cGFALK/6Zu9717sIgHyvrskH7ADuhDA/QH7OH90uO/3z3eRAPkbEyCTrp8+okJE3RD+fnT8+ACoeQSwkSekTAGrdDT197VT7OaT1RCDTQTgBBu6TgCdSUhnJQNW0StAPQLwVNkVp44ccx1s8VitqONB1hYFv9owWmjdddR1uY/avozaX6k4c8JSKTrOgyHONsZZqlC4iaAQEMKGV8WVQBan4uCRi9Jizr3H3/m9Xk+d1wJ2BC4LzBoDlcdRjArY1PtK7SFLIIW0y4bDWXAoS0Me6udJGW2enc2PqmBnpcSmVx3OfC1AUIoAHYtss/QeeT9cZBl3H3HHlvuDhZaBJZYjWJz6Q52tfF4ktyJAwCrouIJ0odgaoEtMG9RgwPwhQJGpFMPhdLAcoetXgKKLFebYhylMfbGXGKQzUnYlslKJwis1OysLpUaK2+xL0eAPSKSuUak34Fjw796FNdNCZ2MwANi1Z9cOOmC6ndpjhONORx1yBh/fVDaE/fy+EaBo4fx59ptnf203IW0XoOdHgVqOB2wCtisiiPz8UUVAgqi7Wo9gLD7UUdvD5jQBkqQOsuQsAKP8wAXEzZs/y45j5YWHGkCjrq2Hey1/NirHKPBr2IydemKj3fEk/tsKkaVjVx21Hpz/HsgXP66PQESRSQKGnfIDUKMAIFIWCZkAl7OwopFpdh/XpZ7NTAqbNMnAFQiuzntlcwwBaHZjEq68lAi6oINFgPD1EGSHvNhFmox1nzrwxIFxo2NzUBZvMkVgTI8RbfLN7+GcbVjuYY8/U2zr1qzi/RXC3mO5Wadt/tzZTk0SyevKniuADbbIMz00trQREUkhEkFAuMgzTcL63tl2SQ3Fz/RcHRdDxgWyj1mtSb2jjmiXPcDvda0WzJvvfi+P306RYoxP2a4JBMiic0xB0AL85YUuiyzZoGkDImsJdbor90P++lISqCteGy7Z/eQTpK0OSQHjnudDjvWmGvu6n0QqXrttwvuaAJmfEUcHKvMM4IrUT+5acFlFegQxFgVe6tyoY1GEkWzBRJpKnaZxFAnAItJQc4yujWT5UpZJyeFyeXg9ESLKURgLyRZRonmrj/Erkkp2Q5W8j7JD9BDJFcl9LEAhnGsmYF9kg5Q1UoGIrNJrHTyK7QEdkGXYQiRPSoNMTLQi7skVa9bbi69udx2xnbxPFPdFG5tC+Va3M9YjILfq2ZDqOETY5eTkum66Hl6/lXZhWSBK+dEN6CGQbPaceZCQZW5+9GPsKOckgo2zMp00LvW9LB6S2LCfJp9IVjvKAPHlfEiBMkaAjJIfowoBqaEKvj//T44NEVSRV/zK2XclQarnEvAcBnmRGBdOZ3QJoFuVXbFujS1KnGytgDDqHmxgXCqHRMHf1XQApqROhmgP5HflzCuj5McQG/UgOnYTeU0SWSwEYC5MNhvMJ4dQtUlhMxmbiumobGQT0wBA2wWAEgERJLJHyifdn7JhEDE0Ey/5BuYqASJHAC6mTZ/JeexHpbfXLr/8Mme1tXzxOPv61193BMctH7/DqopznS+2F5vy197a53JXUlOS+XwoPNjwb1y/xgVndwIUiDBdRJi6rPjcmic7RsaSlqBTOQVkELDWYNXU1IptCF7XzIjY2gDgoQbpB4BoBFDxEHnPZ5XNlTb0PrTEp6YC+PJ5ystr+Sx0rPKCIcxJ6sRUdo2IJDUpaJyK9BDZq39F2o/aTGrNpSnhD8iN3xMgv7e6OvVvs9+zBl76pRzXQODWe40NTWoiP6QEkfEI85QIEK2h41nzpPxwIKyyQHheOMCxxtOoNSbzIvOOTlV/b6ctnj/Hosj9iACtrC09a03YA02hZllPl7YPa2cAa8err7zOWpdn93/pXxwJ6Y/9yNETp+kQLrY4VDWPPPYETkcRjkD8zhfm2td+mMPaMWB33HqjUwN+6NqP2AvPPU8AczWgL5ZF+Tn27FO/sIdQi3i5OkGZJR6EQVfR5UtnN+viLMZMEwRHKIRcFMDbCACyntOA3Zi38sSYU5XJFAwhGcbcUV1chgoU8Jh1ZkAZPyg85EKuTIUuQij6Ade8uW6RMAwdBJmbFFkAACAASURBVHOHRvii+ki2Ymq2dm9/O5RXgpWVN/P1gM2Zrq77IUtLIOMN9WQXys2NP7zlXdco51PPOKVaLXPEOAXXo5rc+qtPv/Ocl67/Pp8Nkp15MxgLnUju8+AA7LMyS6wIXHrx1vV2/w/ftk5u/QA69zkD1C9YpTKvxZGP4THSh6oqBgseSDSIqVtfuM92f/Y/UBhCHkDg9inUnHtP64oaZLWOSeUoAkR56rKuFAEi1cIgRFcH94rLCWFsJKHUkvKDXzgfeJFF/nwGWbCKjBrg3gmnLpUNVmlTt+0t6eQeMLv7yngbRwf4EPF145kO2j3IZ/LgC+6h8rNVlkb+cBpKmkHmwEY6lis7UHzRLVzDeGuiQaiqHOAdkvQsOQOBweTSBIggJ+x8JWojjrHkTK1t2rCCdbQLRUQQ5EWHZZGF1k/tGxcnOzNv+9gPbrMaCBA/1o4qbPBUh7TS3S0bUn2e4wdbbPNqyM28akLVFwD419lpCJfSqgHD6c0uWTzFOumkb4Pp0tBTs0lWDlagcnnhXurqhkRiCo6L5fMz3zVTLzpCRueae6+xqQ/gejS/SusDp4r7wcNZYt382/ts+x1PObJf96Nq36aaVls0KxHVUrMjCAIIW/BVYxC5CQOcoyEA9Po2rOq4IWsBGMHvUScyJgBt/WFlNObHUZMrd2hA9qPY1vWwPt1GIPrji7/Ccfu5TJGjJ5G8cN0DQ/xc3aZ6dpga8v+w9x7wfZdl9/+VvfcebdOkaZvuvUtpK6MWeNhDlgzBASr4IDhRQUXFreAAGbJEWWWUQktL6R5pm6RNkyZNs/fe+/c+dxKsilae+v9bn6fxVVuSb77j87nHdZ9znXP076huAHLubewoVHXc91JUJ6NSaHRBNdEP+elB88tcAPu2umrmEpZG1DSR2Hx2ombbcKDUXuWpYzMA6yGalbmjsaaMlDaA22Nl2EJxDSIJmdciJYJUaqK4aJQ7EDbt2ClxqSx1TCyqG9S1nIsSyJmatWAh4fRlEHk9ZOvstS/deZlNHh1hZUdymNcV2NMdw0UnEOB8vh1GvbOXzI4AlHn5BZU2bxbWXcqPo0v9kosutuABSKqSQqy7Rpn/uXF26fIHLBEFaWxIn331R1e6Odm8GbvWiZOtDXs9KSMaUf5t2rLTFp+x3FZem2IlewLtnnvuxqrqEps/f7YlTJpgHaXH7NCBTBuXHEcDDNedJqp29s82GpGys3ItMjbZKeDqWV+Ka1usgrpgJmcGXyzsFiycSYNRqG3c+Dbq8kgbgzo4nu585ZSNIsviMKSy9l9NUCk+nn3+ebsca6yX16yxs1FAPvHUUzYNRUoY8yCGPSeNurwF4ima5xjk7xw6/qNodJKtkVSHgSgg3tq4xamlfPm3BxO0E4vNEuqU++6Y5K7Btx+D+BugqYRlYDkqva0b3yLg/VzWGBqyqPGD2L+rUTnL6rOb4kR7dzDPZSjXVIOlpyXhcEBTUhi5UuwdgezF1ay7geyjDZCo0ZDXZRBsqsNKIWq2oQydTaNIC00IXUy2NAi2XhRprTQuhIUG2WTOIJ3MlWrGZBI5LIGo/46QqaJGFdXeHigol65YodAicor2WjGKBlVFam6Q3amY/JS0dNtH4LusTt/e+K7ddMunnGr+hZdfsQModceR87Zg+QqsOEsJNV+Por3KLoM0E3i/YvlKrEMLbBPWZconO+vsczhD9Tvy413IC+3xCqwP4h6MqEDUVKE6RzXbq9/gPQx/feVlkY7J9uwzT7Ee1aNGvNleXfOKpUDqXX/OLJuWlsjb9SU7agvEZbjt2X8QC7koHCHiyZjrIqPsqO3Ys89Gc46NpRFOOSczOE/uphGvh70gmOsl4kzr0fr1G+ySiy+13/3ud061PoesuQDOjOOwFvNgLw1jz9y3d5ezMnX2sbW+juypwF5STQVHIUBkM5iItVhULPla4BXt1GuN1EFZWYesBIKb4shZXoX4o74LSbDP3HoHt4EcnM5BSxk9EXVJlQwDHBbhyHfXpXF8xopUG6rHRtQP/xoFiC738YDbSD01ch9OK0D+YSn5P/rhaQLk+HH8YS/hSAfT3x//J3rG0wqQE12hU/vnpzpBcLJX71T/fKcJkH8xATLhyjmDAvo8AaajIpLZ+6nw+/3tzs99EQ/rag4vCg/3tWuvvdQmT8N/c6Adu4g4OnSwq1J4Kh7n4YB2u5BBBwIUptOxcuhANoBOq+tuzHt6pRuTE6/d6EBT5YA4BYFCxIc9Ph3pIVCE/5a0WqCPWyipN5zXt7zDHQA9RJyMkCYarCJApqG0OL54GOmgF/DrgF3AkiFlCd7h6mym9JT6Q98TeqLXdCHSgDt6Hj2/ABeFXus9ySJHJ0yRPLJlUvCmMgMEgqoTMXA4lDX7obm8lz0O3Mn+5Ryb+vl9jgDRfwsg7sW71tt5j9K9qCxPiKRBpZNzsJdtkg6pIYDRAxwEUrBnyaJzTICkvGllneUFmxEYGsABOt7lEug9K8egBvsHeeIL4JccWBkejRykFYQr8GAXfvSzKUAFIrQDsh2BmBgHWKgA7wQyMOSvXZCXh/1DIqRVHPYg5KdwSMg7fMj9XFZLAk6jsW9qblZHPAdVTuBdHDjLABvV0a6f0aDnrNSSAWa9KOh37NiOrQ8kBr6qgeoko3Nq3bqNgEEEmMchI1+4lIL/oD3/0hobN2WarfvBTFt+L++NA1s7XXzqiu7nvXmq+wfiSp1EAu2Ekkj5IGAsjG7JQwQyTiEEXaf9doB7Se0FXGhU6b0LlBTkpvwGP+5HIzkqUpMkA0T7cv11C+QJ3aXX0r+5zrLIGlEVCQwcUjnw/B2yi4lyHdQCiEWyHcTX+J7PTMcaY+h6H8o54DpgQyCr/HkuD2RbCumtx5IjidB5jSs39vjStRS5IQBKXc0iM0SKiGCThVgKJITGvl7f+aNrDg1bcumxst+Sz6/UKLKsO0LXlwBU5RBEA4S3c8DUz5T3oetWWIxVCWNmFOPLD4u1QRDeEOzqNGfU9S27HXW0BwGWSwXQzvuQomDa9BkcNkqcp71sS0QAqSNcc1Rh4Zo7DtSUFdYpTIK0NQM49NHdyfjsAxxp4aDUzwFNSphgCKESPqMIISleRGboemg9cGoDrrsIEGW96P5pbdE8lFJABIiuichkZYL08T3NRa0RygQSkduO1Z0O3+HMO2UtyK7ArVtct1jIZqkYZKWliyr7KpEOsljT2NB7yMUfurPfx/IJBF205Ew6IbFC416uWfsWh83xdBiTHUAA8zpCNyvoRpeSygtgSICWshJcWDsqhGnTplt2drYL/m5jLCrnIRBwXCRrI/Y7/iIIWOPqeP9aM9Vxp85Ct54y3vWedcAMpnN9285dLrQzAS9qKYZEGDgceLhTbkQBok85wO8V/GTWB5IgIkAu/FGxI4Jk41ZIILBsLiYQZr1v11YAqH5bPH2qTUL9lUCn5c5dexxRp0wTT6671sdjgApTp09BIYe9G/dpEIBCfwRQjB6TZEHcg0juuzf3SOSVDsqvvvYqa2G6uzbpHMqbmENS3In0io+Pd9fCfV4IxQp17XPNFi9dRtfmHhQ32CsAWi9f8RF78Ec/cmRVImvKVZeOsh0EniuTIhgLFx3ou7n+ImvKqpsBTbr4WTAd/aUAcy2s9UlYFKazP3Q6e0IRt7LjE6kpQkJKIZEwW3cdACgjiwvLngK6dMOjeX9hUVaOhYsHgEseQEg7Y6KbsefPvQiA3K0BCGzFGnAsHbfj0saR91SL8iXPjesoOio9GFetsvUTkc/ryLpN909jesiNgf1QKksaG/Z8bwh8mnk34bX6yVA15hQf+7431f179pdyhhQguv+O2xhRdvA339p5PyT18Ne8rxx03fdScmjh3fOtIRDmjG/LVmgoM2T9PSnvP/6v/3H5jyucakobjwDSBXNmAArPtp9+/zs2dTzXENuaGNSrt1x1DWRmDet+oz3/x5dsB/YdL774gsvz0v0t4n7X0MHdA9lzz9d+aAX77nUv9fhL9bbqI2fYU7/7tX3q5uvdfvPiy2/Yzh277ftYy9XRKJBPzssggK4/+/eZ55xjSmeuQ81YBgGyb/8Bu+66j7NP9joytQPgOA0l7e53UV2hCpH6oQHArAZlRxPdysV0/I9PGYt9VwiAMWAMa0wnyoZyiNEBXtsTZLsFkFnNBSEQOuEKhWfci7QQAdJGvsxG1FGwt3bgSA3dxtQ17J2JEb6WFh9plz95q/tcOz//JLkc5LvQ9S6LLe0BrTSsaF1v53UE2FVDcLId8ZnNvnhg6Hqsv/ABGxuDAod6yhsrk37kH0cr6YROm0w+yjZT3/nEuYRfs89JgCBCKAQFkhoH4iET4sNZS1qr7Qsb77W3bv291bJuhLCXtkG8hmrPlv2ZG3RaRESrQoywiWtvlpLTCxBapJcyWIK4b7K2SgWMLYKYD2D8DtlHdbkg3F72rX7W7C7GdjxNCsq8KqrvsuwW9ufcLvvcxUnWA4kFV6CcZciNSOuk8Ueh5ZWA2bg82eQxynzqsZKaZiMmwrqxo9lX2eiUDV59NKxgpVJwDBIr0MNCYlAHUmb4enbb6hVzrB0l2tQJE+nezrJI1qh+6oIq1KsR2C/K8k7k1icf/5zVPpNnTaz7au6Ionu5k3VC9de6N7Js6bwkxm+o+1PG2h+ISnvf0XLbkYkFFJkj566cYY3YoYqkqCeUHG4XexnWXuYUWzt7D/cPQD91DEpDwMSGBiwOIR1aAJlVV2sdGgPQro70+kbuUaI6q7sYN5GuRo8HSG2mfhA1qbHfR7NTPMC9iB4Pb4UOE3LPfepuoF5gysdEJrIWoZr0olmG6559lLw7Bc9T8iaTSxOAUqQDIkS2isGsico5iYkIsOs2fdGeXYkKhM/ZAOlwrARLKq7xaEgEP6kn2TeVQSD1ZCTnDlkChaD8yWfeltf1oVIl5wmmQgSIJx94HAqwAWq50dTEcdSlW9/d7urDXYVV9sSOBuul74CnAqT2cmutVK9HaCQoJvvQi/2uvGao6YgSAItC7HZo+vIHWBWJmsT+09vVTG0dSkNYtGtI8oA0Ky2vs4+uOs9efOF5u+bK/2LellFnoLgtyOf1K2mMmcJ6PcqOlENgkblVhXKvoanOVixCFYYt31HG2LRZc2zRPLrsPfssdiU5Sdu77ck3t9nb722x3//2x9ZQWWTF+YfsjBsXWus+5j3rgbK3WrhnGza+Zzffe7bde+uTtnDhQgD+sYC7dOXTACB1XD37gOyn3n7tNVu5eAFWU1gE0yRViVo/e/8hconSjMrequgHKW0iqJwO+0kzpzIvA6gX0iHrfckBfM3VNmcDrsuytgLrL9U7pXjoqU5MYv+Tdao6+otRgag+HEcTRi7njcN09V92ySXurJEM8dFBTdPBmiOAPYo1IDNzH41TNHRgwXrG8rMsD7VreW29s/lSXTN23Hi76bIw+94T5U7lGQapNmPyBJR94+yVPz1HowRk0cWX0SxFoDg5OknUvjqXDbCGylJJhOms2XMJcd/iziERrEWtPDYmGpJTOUpS/DA2S6lvy4pRgjBnRfqPgghQg5NsfKNROZTVQorRnDZnIXMcMk7nlImoC/cD0k9ISyVzoodmDbJveK421KZlNKUoGF51QzBnGNUWZcw32W6qsSWSM3I8jYJSwOlccYgQ8B3UNrI2vfe+bzsiZO269VxH1Ptslv6s7TNRB/5RJDy1/+2fuR0LLOyjGMNN1G5vv73eNe8sXnIGY5M6jnXm0ccfd2eLi1F4nIFV2SEsrLejBPZWwwfrvNaNJpoBolgnRcRs+O4Mt94vuGObU0mJuNqDcnDlvEn2ifNm2mBzBfsmTVVM7iKs1zjVsuaQbYbF2J4Dh1nnUDdHJdhRGnXyi8stgHUzirkYHk2TXDD5U1xzXYfRo1Psd489jkL+THfO+c2vf4UK5RLqcpqFuK4rly9FFYc7QAnKZNYdzeF9a3ZTI8bhRjCkyK3GarlHVs/UMjpL96ACq0FJp1pN50yRH4Hkv4j48qB2bmOtSopPxdngU6ybapbz5OyayPigduUeKHNqiAAZrmEc6aE/f7au+rsFiR45XBN98GO0krqC52+Ijw96/GkC5B9d6f/Zz04TIP9eAuT/9vX/n43ZU+m3TnWC4GSv1an++f7TCZAT3Z8TrQ+cEP/hU5zo9//GAivtwkWDyiIIC4u1b33jBwCCg3ihJqMEkBcqgB6da95ekrU22qevOs/Ouv5Cwi6PmTcdtkGATIF00VcjCxeJcAQQPZWOlTa6boqeHlJ8TL5207BVBUCwLK+GgWXnG66CYTiLY0TxoewPdZnqZ0MdGQpHHVJmOKul4QJjhKgQATL10zvfB1p0cBNgKHJAQPJINog6S2XR0sTPRkgJvYp7DVl7CMjl+Z26ZLjTuYOimDPPUGD48CFQHalSQ+j1ZY8loF35AflYe0371G7Xvpj10Byb9tlMgAROfrJXkoqBzjQRIMF0EXqrs1UdaxzoB/jjTKQ5SEqNEQdY2oANxmS6ffIAqpohkry5JgokDgLQCgzy42BGVzQdyALGegFX1LWv7nWBBHXcCx3q+umeVIdbD8XkVmTa06dPcxZMlXQyKy9j0qQMbAWqneqjjY5KBaXH00Hjw/0QEVAGmChLrE6+L0965VTExsRDrNAtBfgQRTHb3YOFBF7Lel29F/neepOCKfBQeQoNkDBjUpK5rp10uTdyaEyy3Tv3uHBB+eyuWHEu3UhZ9r0f/cJWcTiq5Xpv+9l8u/UFPJDJnJEPbRSfOZR7ksB7FygmqywBw7qf3coOASwSAaL3qM8jpYVyP3SPZN0VBPivP7p/Cv2ThVSnQnMBGxIomns41A9waA4DdBUZIvss6ZHUga17LJDYdUO78F9Ac6Q7DaAMCYRMipBQ8PUdN4y1Z14jC4JD2ThUN410ZbY01tqUDLyL8WDWQVTKGn9Zq9E5pfDW45VGGqsiPERyjGTK6L9LOUTqsKbvO8URY0B2LyrH9flHQtBFkIj0KSnBkoT3qfssybjUTzpkiWSRQkZ2YwL51BU3FsWQjER6OLCpM1y2RnodhT0ewlJNB1l9dm+AWHWJaX7IYqmeDARZALl5zPc0NzWHXSslf5/qKpCezgQ6rhtd5/UAwJyCz/W3SCCN2UqICREgOpi2A6apc05EhSy+ZC+nHJ1axqDGhkB0HY5EHI18dqlHRH6INHCEyLCyx597IIl+L/dFB2oRHBpXum66l+rC071vY+6JVBFgKsWGlF7K+RGJooyOuiZsc1BYycbodQ7Gk6fPIhR7vwVHREOCpAPIFfMY1HuQmZlYGOjctnjJYss5mE1ejwLu85n7U9xrvbv5PcLUMzgQH0bhM8kFXysXo5gOQynPREboAC3yR+9R64zmurMe5FopVLcYAFUqkLTxGRyoOWTKwmiYAHkfCNfxkeGhruQeD18r/vGkvyBBRH5M+9w7Lqw9FA9tBbZn01V65SUXu2Dp/IN4WUMOTE1PwQt9miWzTj1JwLsH+9MoDtHyntZnex37hgzZ/PHYKIC+WgJpY7Gp8Adsi44Kt7EALyDmdE03uOupIOMt7252XZ665jqEi6DXvJMNVDTjXvdQ90jztYKGAC+QRYV16nOXYqMlMuT2z99hn7vjC2SPxKM4KLWnX8CWgbXmwvNWsX/Qyb1zK17YS11eirIaRIT0sHYVEqCsrCap0i44f7UjYnXYr+F+zySAW1k+iQAl6izV4XwXQFVI0kTbsjsb25BEy6HDtB7AcAmAURGdwJV1dLty7WsAQgK5jn7sf6WAvJW1NTw+BgtECAzGcXZWNu8FtRvktvaWVsgV+fRLwSMVmLt/jslyx3Xb//0h0mLul/JoHOh1/z3z7oPDh/hBy3xgMv+dPTQu3FowBGKPkB/v/y2Nx3AnpR6749sT/6KYmfP1gw7w3Po1LBmHv5Z/Kx/wlaB23o/uhb9bYwDG+ffarw/9/urv5Dlbk8Xz56CWKLd7L5Begi7hxwssKSrMzj97JbkakM+Q7l/62n22Y/tu+/EPv2/TUQy2QUD94MEHbfUFF9gBlFGf/ni6fesne+xSxl4xa/e5Zy6373/rbrv1hmucCjQ3v8R+88hj9tAvf+EI0bxDh+xY0VHsT8Jt9qwZDkiTKu/Avn1YdsTajBlDYNIhnrue/WzB9AzLztzjLNMUHNvKWtwO+NREJ/ZOMnWmobRrgaxOw1LGn3GXw/P48nc4+1Mj87+2s5/MjybsqGKsIKcWhQVh1/jID5DiXIwq6IXN2EGm0/TBayqXYe6UFPv0769376HqBxtYsLvYk8gn8A1ivAEuE5pcAuDXy71ORtGVj/KrgzGgMpPhx55FwHS8VCTedtWGe9zzlN/8E2subyHPCps4H7KSCJB/ZP1We7uE7I1ZkVZU3gChA6lLJEo45EASaH1LDwQ/dk6jafb4xbF7bdOnn3ZqhH4At1rGa5jQZuoi1UraT7wovGRB5ATB1Ea0wLgtxg9SUI0osr6sZZ6M4bNXUdOEiKik+6JBgd2QxrIPk1mpAuZDmQct7Ftt3gS813sDxrbYpz8K6AiBBffh8nDbAmKsqT/QWeY0V9XZtHgPuvhjGXf92MvVWT7sTj97QhH1waGCNkuJhsAsbXOKAZ9QVBAJYXS0h/A+usmZiiWrqJWMjpl28OBhVFpels/cTIKEDCR3pB3gOwKyfeXXzrfiX+9F8cHey/P6aJ2KjXL7Qy0d9Qm8XiLAZi4KpbqSSmeLWNc1wLqPbR5TZMmiqRDFR9w+r/tXTr5HLqoftgZLS6dRQkowQowj6KLugfRgSSIbivqHOtSPmkjWd7GsWUewVWTpt7FpEBDUNlGsldrvpLBVU4Wj6DX/uP5JZATUYKU0gXDulsYqqyuutz7IoYUToyFjWsmhiLV2GKVS9r1t2agIJczh/WQk0jyAvdB+ANNQ1lWPHvYyAmsUGh8e4mM3bfmyPbn8h+7xtdSYEmbeXzREvP1qwQMQSx5247a77fkF9wN8YqcEmVLAPgXfQu6J1KywMuwVEbAt7Q3tNjNjDHsHNjdIUAryCqkHIU1SMuzRzQfs3VwaTbjxgoImjE9w8yeLfCQvnrMZUqikimwMcFD1zcBvuD9R/IJA9wHlGEL8TJ0zGgtgVM4FXSh9JltC9BgUZhBoNO3MnTeFZoYC7mOj7d+9m6yNDrv43Mshl9vtpbWv2yyUGq9szHRrQPAANpwQFG9tO2hJ40dDOsywCRNSbPr5EVa7tc1+/cxLdttn7+CzQEqgaOvhYoqwOudm8qD+6uvxB97FwrPU5tHs9JFzzrLiw9k2ZmoGElOyzlA51DNf1r2+zi5in/WCVOpiQJRja1qQX2SB2IJ5oOrKq26zUhj2dgD8OJoGxtDtn4Ct12isoja8/Qb1wiRbvHiJI7FkD6o6pYm9RLkTCcw7gehHIZZ1XlHNMxZSQM1xqmNUL0VQm6qOkq2UH0qHaqnbqCfjUP68vnYdKsQouw57wp17Mm3je1ttCmrU/aydX/vsRLvzO7t4TogurteMKZPsynMvtudeepwmA397HYXCA9+536lp+xl7agLrQv0cQCNSKyp1nWuk8Ny0abuzD/bxVUEie7dufubJWoL9HKB+LirLBiwq45hrUoUqg6aPx5VXFNtRxm4NhFs0+8iq81dh1fYaBG6QU9nUo+pThojsdPdBLowmn0K1zPqNm/hMEY78iKSeUl6Kvj8B1b2CvWW7pP/WOU9h8TWQJ+shPTo4133ms5+3R5/4PYQP9p7krrxFbtlFV1wBydlq6yE6qqlHLr/scsbwBNQ5m1zN+ihKinBIqmuv/7hrnCth/Xt5zauuNlNDxQQIKWXN+VDjSgl2mPu/H6WEN40c8s3Tc7eyVsgqa+sP5rgRtvxrjCNqo+qjWfbx1bNsPEFAM1Jm2IZdG1C5JjmCexT5oU8+9Qeer9gKSziHJY21Uki9aGrVidNm897ftVayo0Kj/SAs1ViCfRVNHFJKppA56M723AcpVQ/TVLCQvCwpZPfuxgUBy7Yv3Pk5CJ4Gy3l9I+MohGtS7ywmm3mvyo5so56qh9TzRCIv1bbOLgH46PWjmG5kPZDllfWjIiTPKQ4isrGh07765e9w7GY9RCnXWE9jJ81pyoUcql9GCBBdgX89AeKe9Tiy5IOAt9MEyN8scSf9jRMBZCf9Aqf0EwhnOk2AnNK36BR/c6c6QXCyl+9U/3ynCZB/MQEy/sKzBp2dTkS8ffKWOykO0gFrsZGizU0WMTF0+gcGetKxXGCfueEiC0oJsBl0gpThybv0rBV2kA6nMk7KyaMpKji4y4u59k8XWMb1m9yhSbWElB/qNBUBooOVDrgqdkasrwSairjQ5iTP+eOtrxwIPUx+6PsCwYdsiYb8gUWATP7k9qHwctkk8dgR330RFwIgR8BKFYENFMUiJtQBpxO1U5PIAkmhmuqy1PvSkU9d97KxAaRU6LkyTkbei8B1PUYWWF3qEOd3Cp8806ZDgKjTe/8vZzsCRFZRfVwA2XV0AXwO0moTSM+hP11mammj/HZKEG/p7Cm4+nich7p3ARdnTJ/uFCDyt/cE4OvnmoUSAh5IQa5wUHUsC3j1pWgtppsmHnBb5JA86OXZPMBj4vB+14SRBVYsYH8yB71murpltaBO9B7ev4LF1Y0syyZ/uthlDRCP175k5MrDaOEAPAYQTkqDTtQPXnT6CCAOxn6jHwm6ilOBXrJS6kG54utDYQ0IquB4hRF7YvHlSQfdpEnpFLYHrYbOnJioOA4aRwCH5oOx+dtXvvkdmzx3gfVSkG/9+Xy76FcEh+PnS2s+ABb2DfIC57768xp1gEXRHE46IGYiOFQcwrpLge4lx45SMIfZ2DGjrXQ4HF1WRSJdBKAp5G6A6xKg0HvuSUR4qIUAAnTg0dxDXoAAJl0LWZj0Dastt3JIcQAAIABJREFUHCnnzv6MYz6TZN91FNMKFtXP8lFbSIny9dsnEwKbQIFeB3BRxntIMsQ9dBjnc1Cj+wvCReSKcl66sL8R0K6CX8SExpzGqcatUxowBgRo6O9KCJz0dDrD+ZnIDxXnsv5y6gseK/9q3W89VxQKghoOv3rOdq6NCBwdeFxIN2MlF6AugUNZNwSIbAZiAeekfNB1EaGlg6PGq0p/+fLOx9ZBXX0tHPil8GhAfSN7kBbGALSh+/yat5o7Uj/o31I5DZGannbZKZgFIqC9tyvRulpqnb2OiKg6yEYvwD2pP0TgyRpO/x2G1YOUMOqUl/WP1i2phgJpf60CgHCEKgd65YM0s+bpOjiiEyBdqgmFyo+saVIVCAzwxTdd806h9TqMywJBa5mzOeJ1ImS/xn2VWkeESKWA8JkzAQsOOduJXtaPLuzjfAE7c/ML8dqGrAkOt5nzFtrDv3uCYNg0dyAcTQ5OA3Zu+1EiCbC+5dZP2LPPPWPzFy4muBxAhnuo59VnKAS8VfdhEeoBeXGPGj3Gva8jdKNPnjLV2SWJEFtBwGct4KJAX42pIAijLq2NgBjvQCL4qiOQ8RMOmeAUBPLwBzwcAcKdrRygincgQa2MqZKf/CX4ffMzLRyGi511w7p167CPy7H7v/EN2wCp4cm4aoXYXbEUj/NpeHwD5jz22BMcnNMAKgAyGcOL+Wxvrn3DtfbK1i6Ztaek6IhNoUNUNoCBXPvJqCwauaat7Hfy4BbIr3Evqyf55GvOxSpEk/cvAkTEtubn0BwNcHPhQM4hu/raj2PfU+XsKvJQgahr88tYKmWMLrav/2Ab9nvldulF/8U6GmG7IJ+XLJwL2TpELPZDAIlsqgF8rUOlU0Y3eBjvdxqAjoAcqc/yUd5pzdWxO4S1WXuSSLAagKmKVk/bQZelAkAVnqr3Mz5jqhsHvqxLRdhiFKDy8gLQ8GF81rEGNsriirUudWwKSrowwPgcwAK671lnpO7q5LP2az9V2ziAtD7/CAly4IFJNuPuQ44s1f7Xz/q4//uT+d5B2/+9IcXGzHuGFCHuUO/EnFoFhjjRPytAeAb9UO3pYAvO/kr/e58s0S+wsmidFQHtFCBiWLk3ajJgXvgzJ3rZp/Tlz+cRWSVP/nfvm2kX/rDQJpKl8sAFQ+/jym9stue+cYb7d15tqqVFJ9mRsqOQFbV2ySVfsVde/K5NJhND6sT77vsmgF2HPfHw9Xb3/W/b4kWLUJPMtmN5hyw5KtRydm+zs85Zad105a5dv8UBRv99111uXQhEjbQZOxLZDcoSqRrgOgTA/Sh10QTWbs0X7dd5dN0WAOxcxPN4QSp3o6Aqpzs4HBVVAHOoERC8EAuTHsioXsZZAOtTNAhsP2uwyHkRauoKriWPoLKi1ZbOHGfFuQWWju2ROtALAe0PV7bbUZbp0CRfMhJSsJbJt8f232utz5ZYb02pbQM0m8vvleEBNYCVi2xP/QPC6Livpi4ylL3MJWWO8b5UK+XltaFcBBjHtkve9iG+7DMA/GeuudcqP/ZzOuLJGPOiqYLn2UO37TPvHrE+mm35TwPrcp3/RJzZlOkpVkZ4eUF+lxXYvbbnjufIM5ItEBlWjFkBbwFqoHDkh4h1lMCoPnypkTzpxh2kq3dQeW1uZKnOgwhjrREBEgtxIlVrsJpSlK/EOi0LrGZUKLI8U02l/Ip6CIguOoG3VmNPVtpol8+l7oGk8EaxCkZmnWFJVtHmYRWAdt1NrTaFZugMAtEDmI/FAOKHqhmHUagO2Ftz8jps2YxR3M9SMtzM6gDLB7GHiRkdaePTsAiK8LRRPpBPE1IBRlHSAOqv3XPQUslU8OxvtsnjUmjsCLMxV2XYW3c8Y6PpNu+gC11jsBaVSPqEceTDUJOoPoAg66fmKSdkPoqb4RcWbc/9qZD1wWzWzNF0mNNNDoBYC7manVtlvmRWHCsZwHYtBiBYEpBOlDg09jAlwbzd9AugdgsGsNaerrwgESHNbdibhQ+Rvd6MAdXosvdsQjmjJh/liHmynidwvZvZPyPjsItEmQSeaX11NDrFB7nu6sAI6iBs+ep4jl008Ki7vLrYbDzXMwryZNexBkseN9rlUcQCcNZApI1ORFXNfL9h8xft6bMfsqvf+rSbtyNZYtq3R/5b/3511S8d0VuJcgbHHbKMvACvUQBBTARxL0OoR0JZK8LZk6rLa5lf2LDxnmImTrcN2Fw9umYvVnlDOGdEOGsuzQr1rKVpEybZuzuyLCIWq1SuU1Mjik0uSXIC9oCB1AuQG8msmYODsDOhqLPY4+g7svNXXWC9jX2oqapcblw65MuYibFYSxY7u6N5U+daQA+2hVg4rUONcv5VF9gf3toPaDzW5qfRzU4+3k4aE+q4WKmoFPz4ELfcs8AGq6PtT0//yc4/779QFmCTR0NR+2CX5ZMVVVFRbTdBFBxFKRHEm9Da+sZrr9tba9+zZ//0iLVWlEAwEQJeRdD6R85E4oRtGSD/1i27bRlWTtbWZK3Ul42Q+PWwSM2dqAuiRlt2ebOVtdGk4eNvoXFRNiY1njpnEIVikmXu3WEXXXyJ29v38rniyRKTgq6b+lprsfbIAPYcqUplb5SKjaBslqRkluWmciESaULIpmFCdUYNqrcALAj3owKXPaRCwLds32V3f/mrlonlk/bb3RDAsgy+/87J9t3fHoVA70KpHmfjIRNDIVLqec5KMgDrUMGXkd921llnOSslnWnaycFS8HswFpjKhipXcwiZKVJLBEJm+VMTNLB/RGPD1yc1LRaCByFABBKqflu68kx+jXUD8lbEy9492dQO5AChwhtN7lMXZFQ+1tAzZ091qqlwmmMkmVOT2RhsrbBWcGpcqR9iuFa+XCvZjcpaUwpt5VrprDZ79mwUC1XuetZCnpexhyurb+VZ5zryx4e9XFbBzzz/RzufEPVxNHs99eRTzoVA7gSXYoOVFp9m3/359yyXJkTlks0ip0XqVDVQbMICy5k6aR4z3/V7iaj0leeXnkHQ/H6s+WjuWkvuSCD7UQzrUQXXUw0RM7HT/e11vnbX6yG25k+/t/NRMl198SrCxXNcflQyiqjpfNZW9rMc9sU3acrxwoYxIDQatTJ7Nn8npoyzQ9hidaKuKCwjUD482NWy/SxGU6bMoC7KhzBEDcM1j6QxTefJuZDHW97bxHWqx9oY5cnNN9nGTestoKmaeqwf4k0NgZxPOU+psaYcDEKuDlpDNQZ1RlUmZVVlPRk3R5wSztsLEhMVXea2vbb4zNV248dvo5akuS4uFeKw1qnC1DT5gQSIA45P/HUiBciQMFY72dDXXz/+g0iRDwPKneixJ0cA6H3/+b1/0NU4uec/8fU92Uec6u/vZD/fP/79fz8BcqLP93/7/pzo6vz7f36i9eXf/w5P7h2c6p/vP50AOdH1PZFF3l+GiP7tvT7R+vE3CpAVt946mAMw/bWv3kchkIadQIONSsQztpVOUNcZTThgG17reN6aV5NdjQT2E9+8w3YTlF1NgRmFHVMQYHIBRXn9c+e5d5R6zXok4z6ujnDh6Ky7KmIFErrg8WHyQxdjqFd0yCdeb87ZXQ3/rfB0l9dBEe3IESk1BFYNhzDnP3qGTfnUjqHsEGWFcCgesRPSv0eyE9TtrH+3ASYM8pwe/BGA7MCZYVWKAE7J/AU06z0LbNdW3wMw2UtHifz/jweqhYzr8QJRRZAclgKEfJOsX82z6bftdQdNFyhL96KCdGXt4ANQ4d3jCdCF3BZAvIOciz5P2ZWgmKBTSQWqrMMUHp9Kl/FhALNGwFXBiIEcQGPiojno4W+u0G+K6la6r5TrIHsaESAiBATslQIkCqgK5HmlFikAjBEQGq0uS8BCqQXaAP4jUe+oW0qAoVQQzU0cTtWRxMFC3tvyXG6HMArSwcbJybFYoFNG0nI+PZcAQoT3L7JFhJHIGIUPltLVk4HsW4G+TXQ7TqPrNYADhMJMazl0efR70pVH3kFkAkV/qj3481/ZIMHo3Vzz0OR423L/VLvkMYLxuCY9vCfO9OYBIKDQaj/k5ylYuYj4kDRb4L5C0JctWWIF2OYk0dFYgNxeVj3qNBMYJaWIFBQJALwDgAIKshbAInMyD66LurAVzBmNRYDEOHr8iNWaED0B1OrqH6RjtoLu27T0DDfed+zYYX/45UX22xcaLCkpAauJUbZpwzpApmngDq0QgpWWkhTH9ROxVMfhA9sQineFbWucClQQWScgXeCrxqjGsqyt9HNJ3EcybEYss3TPZYvUp6BnqUo4eGpeBPB5dajS9wVYCGiX9ZXstrwBmjSuB/kssnrx5fX1mlI+CORVQa7XD+RaCcSXHcoYxt9RuoHlCy8FQDjgfAIWBVUcEhV0qO4/jW8FKUu1JeVCPR1aIlEE4mteXbYq6m/sjo4HM05uq/rwv63X7umMx54CIJ+xqnldT8ddAAdF3RPZA8nqrRsiTwHhOryLDBBZoQwQeZGHYWuk+af5oDVGh/5awDZ1JjsiAwJEJID+SKWltUf3VNeoqbnR2TtJOSTrCGWFaN1phqxwdlhcTz1ewbthAKsiPqTQEPmoQ51cAb3wPY4EiJO3fENzB912lbbvYB65TLLuqLe5CxfhzZ9lIYzlPtaeVavPhUQFrN+/z+IBzd/csJXPNeDUFhXMxTDWDAG5lahaRPbo3osQGJc+wXXnlQIq6MCurro0iJVklE8adyLR8iDKQiGKKjksy7IkGlLNzZN/QIDIwktjJ21MPOBFCaHWHtgnzbevb6JbkXVLtlsDdIa/t+k9+/Jd99i7b73lQM1JWPYF4kceHEIwM9YVR/HrnoVliLo2A+ncXYAtxHubNhEczAEb4HMGNnplRQUu+NlX3eQck5PZq6QOEWmt/CTNKc0dKXF0/dUIoHslSyx9Bs0ZqQk1FxWKLsuvn/ziYQDdmXbOqtUE0b5NzkIha+ugffcrS6yiYx4WFG9ZBZ7hU1GiTJs8ETCkiCB3QOvyEreP+dIlLFBBHd9H6cTXY5fizd3K2PBXOCxZJfWAMrL5mUgHaguASChKPmeD5Evw9PpdVlZHXgNE8gJIn2IslOSHPQkgISQSqx/shPZAzHSou579pkuzW2o59kyp3lJZp45yjZogRvw0pkTusZcNKmBBfyBARIiJHNKfbGyvpn/xkNsrRbA7Uos1UuTHrC/lOpJjxObMHejfxwlGFCA8LeN66PfR1oEsyiFLILfTgB5HgDjCxB2xUZ8KiOX3lOnkVJjMQe07LW2Nbk5q3ZHlWh3XR3PqhduS318QPvlIKRZDNAnwccaTe/HxFcqlAYjtmQuokmVf/tLX7Ibrr7bxALFTp463H2CZ9ZufXGHf+dl2Ml0y3P3oYd/L3bfXls6aCoDca01kNPgDlG7ZlQXYQiYPz3fZ5Vc6b/k1dNh+6vbbbD9dywXc09moPkR4R4QyNmOweIKYlsXlUfJdApmTKSg0D0NcdUK4av3Q2BPp2s5Yy9y9x6Zj9VEOiZ8O6SmVokj6cuZGFWO2l072Q4dQkkxKtAzUWj6s4WvX7jJZncePZx3GL7+GuSn1z32v3Ga5vwTQZZ8u2rPNyvMamXfMU9rue7oGsUWhU5aO2D6yLw7k1TK+zCYxNvcTsNsA6E68Fq9vNireF/90fwgQ6qPGLpuVDvj+wlB3/tELnrQ2iIUc1qzXUCiViwxAyRDqB6GBFKGmmm7iWAh/9vKq4i4rhAA5eM+LtnFzNl27PJZ7FJcUhoIN20AmXQD3coBr5CxBIR/YfdnPGMVSgTAeerGoksLUNaCw5wyRHF0uIyyItdNfKljyv44VNFsM5E0KdkiaV1KCNHmG2Y567L1YTxfxucbLTRMsGzcr641OsdwK7MvIsuiBTBgHDpYe52mxeM/Xk76cVYEdImHKO8jgqEDdckYGiD61XFPHoB2CfGqi1vAM9SaTJNBWLSA0OrjHIgi0lpuKR3CkvZ6Zz3XxY/4F20RUsROvmW6VT+Xau+s2oBod64C3OjrVjxQVujovHQ/83Vu32lI64FvJfklk7alnfR/A9mjtW6y7qBNS08Jd/pDUf3uzsNbhfS1cNs72ZRUAIE6yY4XUQTSg4B5oo+KknOlGWcv1Aw8OhQiVFWwntalIkFq63hmCLg9ESkCFFofxmiKIVaOog7+bWiKOOiCcnJ3WrjrUNqU2O32MtQPWetIZH0XGQkc/9WkXQCQgcxFreSDz9PC+UqPydHZYZdR+Tew/E8YmEMRdyT2i67wa5Sn3Ipj16MbNd50wQ0z7+OMrfmit7CNqMBJgGuADgM9CwYpGw8ygs0ksK2yknkUZW9RItsAMayKHozQo0n721Guuvo2KkI1qn7ufCYm+NBCM415jy8SfGtZfSiOadSD2aVWSBVYqNkvLCfdu72ywvDpUspAC6YRud0NMZ6EsCUXd3UHmUmNHnY2enGBLViyAuGy0gAF/2/3mLps/Y6Zt2PKGLfno+bYNEi1zb459786bUYTttBpyfXZgc1bC+jh1zhT7/D1z7Znvr7Grrria60TzEXv9IGO8htyRXubMlve2UbP12lce/IkdxCJr3NhUp2TYufU9W0hjWsme7c5+rq6yGHVKGNmDfdhNNdvmzWTETZuJ8qTXGtl7mtlHekiuzyvqtjiIuYKGXtZJVMLs4zGsncFhyjiE4JqYhOIARTL2mWqI0T6pRg8RHbIwVn0ixaTqSClHpRBRfePqHmwVVduqEU55GhNRudXzXmohTYNDo8hgOoBidQzAOP9GzSqyoJfnlzqxjVpDFo7fun283fdwHpaYWClha3jWouXW3kvmBjVM0dGjBF7nYNU1w9WqNTQWyDJt6cLZNFCFQCg3sob3mDdraSuWTFJbyBq3kXo1ndyNEM4ebIQ8T5n7M9Lgc86qs5m8rHlcc382kyrIs/62UHv1lfU0Ac5krai1mMQoyyaAPTUtmTPPOEvAzrKb59W58ADWuJE0Jo1nTW0C4D9E3kcfDSzSHi1bRfD78NfB7R1OkS01TD01SDCKkEbW36moe5UzVgWJqu9pbfSF6Hvp5RftixDwqu11RpzO55YSvRvyRdZSHdwDqenaWJPPps7byPhQ00kI9+Pg3j127lln0zARiuouxh598mkO6QFWyb1oo4jz5VokQ6gGUdcpe0RECRPM9v2YxrSfV7IORHK9vK2G/bAeC887b73Z3nr5BVu9crkFcX+rqBfzyb5qbsF6mEa3AZT+8RB9paxhJYy1Ph7TLNtYDsghZLx4s18p+H0an1Xv+/U31lJ7pqFIryNAfRaKmEo7//yP0kBw0FnHhvvUOGuxYNZUDvI0QDS5nK0GmsFEuBXRCBfI+Vo1tB9ETL3sC49Qe7HftSHXa2xspdENhV5QHGtAqH3ipjto8uults3AEq3Tjd8hjP+vLLAkd/8nvv4ZAuQfWWCdJkD+iYt8Eg85EUB2Ek/9H/CrpwmQ/4CbdEq/xRMB2Kf0m/8n3typ/vlOEyDal//+14nW978hQCwqfnDx+edRQNXZ17/6AH1S0Ry41b1HixQHidZWsiTwuq2oILgvBLVDQK1dc945NufSs2zP7+gkOu4r/ZNb6WBESQDg6gl4ouDJAA6rCq1WN7XUHS5nYxgQEXoyDIO83ynqxKfHZXGo2HYB0PyOwN4+DnwjYPCR3y37GwJEP5Pf6QgBIrJEYK8GdiWAZJh8z6VIEZijfkK9F/7ocSI01N0ssCUUYF3d9l0cBhVeLVJEgLULe9YBgAJXKJm+r8dJmZL50Gx3NWbcnslhHmKAn3cBsEv94QnpEgz4dfinM9+/Ymmf2ksnG6AY3UgiQORXGygLHT5jIIcLZXvI3kVy8nBUGSnYK0XgZ79j21bXMa6OmRq6utIgBFSvxdKx18iBpJMuGHUOy/89hK51hazLNkRdqp0c7mJc4CAWN4Ckg3wehYLH0p2nzuVEOnoUUChyIAO5tIifTopn5wHNwXWgD7Cd99aF/21ff6ezHpDNlrqK1M3azvOHI/mWdYJsSQIo2LuxUVMgsV4vBsA1N/swBzKFffsDhAXYcy++bk2QK+WSgaOY2PX92XbbOvIVAH6ydm6zDNodkyDZSujg6pPFFoW8QH75gOtzyu4pAkSgFSBZXvuy7RIRFMs1a6T7zIsDmsbEFMDkdvyWRfCoU0+fPZRrDyvh1CZShcjzW8+tMSGQ25P7K8BWwLCAY78gOiAJnayg01cA9yMPrLQnX++k06gMcDiejnO8KZDoD2LxMNBLN29Hs3sNH6zORDaJBAsEXBcYKosjjTeNTwGtAmNFfqg7U2SYMiRG1E8aNALHj3ENZnEIFwg9QvjpfbaRfdJL8S7bNj2HN2NcwKDuh4A1fe8oXf4N2KjE0jWv35USReoPqR4E9gZx0hUgrzEnEFxd7sr30SFWBF4eB/TRY8c70K9Zc4JxH801lrpBNnilIgb4LCMEiHyPLj9X0Mefv55/E2UPh4nLV0WcEOj4J/arD/WQEQJEChA/PqMAIREgoSF01tL9XoIPeBRzqpluNgHBCpFUd6hUHgqiFiAXGx3hCBBHIEmRxvhQnocAWa0lsilxB35+T+uE1gyNE10jb35f8y6Mg1wlHX/yatZ6pZ/HcFDWWBAxGw54o07oIggoqc2imdfH+LdOZjH4H0fhf97Z3W/vYeVzRJYiHDSb2rttEsB8JH7Sr6OgqMfWLgLLrUj++DP+tAZk02nX3isqwMdZo4lcSePQKAK8iHE1efIU28xhWeSXL13ppag/BGroNcv5jJpnugbq5hzgHir/Q12G4VgvVGDTEM66MpIBMqIAETiutVbd/CIQ+zyHsjf8fQA5gee9Pbos76dn2rVPVNmyM5baz3/xSwCMWrr5M/Dzbndh0OeuWAmYVYhNFZkfScz9wU6yNpJRNBCIXt/iQm5juG9v4m/uzRuQD/yyhfOssrgIwISsGyHofH51lMewvmnuvUtYaGJiksv80L6i9VSe35oX8+fPd3ZfRZAOxXTLCzCZgJ9/MiRIyjh8pYe/XnidLn7eaz33+5t3zrLyjgVcpzLGFGHVNAfMwUO9EBVBOxYkIdyDEp7Lm87aDGxE1KW6AbLEm+tyxdVX2mEIKoG941ENtHPvKllfknl//szhNgAVAUj1hC+/sGEPYDdh6XRXJ2GTJCsykWJdgBdBeGLPmr/YNm3f6QCNZoi8AVmrKdsD4tSPe5fB9RCY3qL1RuScSA+pGyEERZAqh0FE2wj5Mfm/sx1BKpXjUHEoYuPPyo4htceQ4sN9AUj+2bphSAUyovYUATIEADEWZHMp8sPhCtwzPU7iEKfyBILi3wL0ZEcoTYj2w2BlI2EFo7mo3BetSxpLicOknK6lut2TsBFqqim3995+E7uXs21CyigrAxj57+smuLd49e3v4C++GKAmyx748lz3vT+91Wjp48biSz4KsAo7FJ5/z+ZNFgyAvGjGFDIfaBCgG7+sBrUXHeV78Ky/hnyPbgiIjZs2u0Bg2Zrsy8y0/7rgPN4zjQaoFyU/qoGYVzZUt6wmAXaCuZfFkIvpkIw5B3OdglMZQK2MM+29s1B/1tHROgcbtGOFR1BNVkDsx9lOuqHzq3pt/rwJNpr1vB3ArDDnGGs/natR3taHMiwLdUPy+BT7/JPXWwnEfAh7dNmBPRZHgPmejVkAombnfTTc7eN1ZEJUVHdgfTXBNmzLY3xhc7ZsFmTIEVS9raxrqD/Av2Lo1E9gDfIZaLYuGhL8IC6iGCOjAdUnvnO3ld7yrr3G2rIutwKFcIwdLCTrQlaNgLnaS1sBdyOoId/J/YwduH8bzfNNBOceABTrQUGF1ZBsvEb5AnwmYBeDrSf7sqozrTU8g8t3UR6IVKZ9yEs0T6UMkspRdYryUXzYn2JB0ZshN6oBA6tLhyy4Jo5D0cUaK1uynuA421qjz11naYTxzoMMGkAVAWZvfbFjbU9BrXUNQBoCQiZDBqSxdaUkhQPq+9iBcvY81GtZKHEKj1GPUTJMmwCISbBuEeB0KWO7hFDlZMiij62aZxP8qUFQCsTSXd4fEMFnxz6HOXfHLy5x461hDbkzJRVWWoCtEWtPEmO4GJK0ldpNSgmpUXO5RqMh0qMgtxPZo3q5jrU0MOQdqWbN4p5TC7bxu53UTpk5/TYqDUUSZEj2oWo7+yw6q7P2cx+oT5kT48kzUV5caSWkLvc5CNsuqbalFFRtqvXbj7w/zalycl2io/1dc4myh1oAMzOw85QaOAZiQ6Cwn6yr6EzxhJDsRSFjkAieqGFiaGA5ho1YHw05fJcQ52TLxNrNo77bWXMVqhM71MfSRsVbaSFWi9hyzZ0ZSge/alDIJtQIX8gaItdGFCAftMmPNFL8+uwfOYJMJLc/60Y0zS2lee02fXyolR9tUSYyNq8pqKbqLXXeEiuCRP7pU89D+ED2pUot22m5kIczUsk8Yy+bvWAxmRNN9vY7Gwy8m8wbs/lzJ3AfQyyS5qMQnSdQnAxE8VopZMCgMmyuhuRo94VwpWmC+9fvw7iGALj8mjNRAcaab4+37X59J5ku8+z5l5+11VddynjysZdfWmtfuxlrLNQw1dQiR5XlQWB60rhk+/4PaVzYRx3PPtyPbWJJAbaK3OvagU7zYm61AJAfBmhuoxZ78MEfWhbr0SD7s8jT9gbqDVTX9ZAf721Ya5OwjhybnMA1brCXX9lsC7HISkWd2Ihlai1rTw9ymv0Heyxj3kRImCprwSqulLoxDfus3n7sXhNCeA4ssjx6nW2imjdSUlLcmqc/KWNTXD2oRgLVRaqZXb3J/qk9tkhZSzTjqCaVYlo2i2XkHkViiZZ1MB/yI4U8jX6XaeZNM0OgMq+oZVuo41OxRLp4aZt99jt7aChIZ4yRlZKRBjEV5QjyCGVfsP9ueW87jSExLtBejVGyoQ0N8OKeefJ7nI/IVelnXnsBlvdwzbJo4NvKoWk8AAAgAElEQVSxfYfd9oW7rJfx3ci4a0AdIvy7iTlWBYlyNtaJEUlRZNW0ONILKsg6avxt144cKDHWJD9WJzJ/ksl1ev6PT9s9d9/pVFryVmvnumyjQWri1GlkhgTTqAIpz2eTeqGe3Ip46hD92UVO4kXXTbPqI4HkoGRaBk0PheSgtKJsWAFRsXnrdhSHOdTdqXYJ+Rivr33Vtm7dbDfdeIObm6pfVX+eeeaZ7jzx84ce4rFjbdEZy1jDq53t1mFs8iKo0aTaaGd9XLZkqUVQ03lQi7ywBoUtTSTKvzlWTm4UZIUXBEIlzxtMHSrVbi7EjRqbDj98hl3yRDPnpCDb+e479slrr7JybNYKD+y1sxfNswvOWkm9NmCvvvSysxWNSxjFWokNKX8fPHwESywcItgTeqn81GDTy7+rapqw6ariPk90eSQHyKZTE1YCjRrKelGWm7Is1UcpJX+wP6o7rs3YVELnWfiKsG/UfVeDklTKubnYefHgWl7LH3KF1Y/9s5GashHrz1yaJlBLkXca6B9NjRFqX/j8veAUYTynGiuV/ygVrFac/28JEFcqDaFZf6ECOU2AfNBq/6/73okAsn/dK52Kz3SaADkV78p/0ns61QmCk72Wp/rnO02A/IsJkMferhm84brrXOEkINV5nguSGEpA/Yt/i67wpBPv+ovOsQs/cSkF/COEXqaicsAPOiESUIUDB0WVM1V2f4YADB1mKV+Guj5pMwMS+7vj1BETwxZXTiEiqx0qkxGFh8ti4Of6fu6jS23qrdvfD0XXkwrY0+/J413dHAKNBSwKEPdBgdAGWC9yQl8C9wV46auPziGB/L38/b4HCJfAAT+6HuqS5TUDAc/VEefsPPhvKR8ExGc+PM/m3b7P2Qeoa17ddQqSVtR1Dx3fxb9e6F4n6uPvEEabBijdYTnfy7BJ/30I8LzaJgmc53nVhSzgOpzCrxnApIxDsT+HuhiAZlm9KKxY3cuyhFCzrewd1JmXNjbFhbPr4CHQ7ghFr5pWRgNmKvtE9hKyvopTeDny94H+DjomPS1jHFJ0JNvxAJ2b3t6Ij/oSVzgWl5QD0IbTNY4PNI/vowu2k+62cJ6rG2s017rJH3XQybZEcnJ5I4eEEA6OokJeuLJEi+JA7kvXog/tfwM8x+QZaZaLeuPAnhz7yIrVHBg98bbPtTff3UZ3KxJlit19v5xrF/6qATBwjK1b8yK++gnWQOdYEqBnKP6t3YBoOkjJBqsesGopGQf7CQ8WwBdKh76UJyqa9bNwDkMKFFbncrfyTOis7OY6azxImi+yS+SIxr3AaoHPGi9SjKhTrYAO75HA6yoIKT+uf35BgT10zxDZ9eJ2gALArRqyUHo5/Kbwuh2tHP0hVHTwbuUwrW5WBbArdD6U1yjg3iiwXq3QGsv6fgMHk1QOlbpHIj9aACaqAL5GofZQp5e6HD1pW6wDQJN9lUD5fghKTw4o+ruLg59uuFQjMdjtiPgSMdUDODCooFK6ZNU51cehIwyrAX3J5kKfWQcpjTuB73pu/bcAV4HDmh/6W4HQoYyt0lKAG8gOqUg6AWTUpaYurOyDh1w+gmT+HRB4CqvnbbkOPqf84jNpbshaqpSu9U9ckfRvIUCqqxI4GCvnh+5XOgulCBDQKn/zQe5ZkDzmISl0DXSwTiZbQkSk1BEChRMhGJTf0SZiCZB8LKqIVsaVAtP1GXW9BKYrkyKKQ/pBxrqusa5tJ6+l++LDeBTJImWJ7CJ0WGzg+us1RHaKRNFz6Gf6t1PnACwom0O5G1IiSJXx0K9+ixphlrMm+8i5q60Ki5wXX8MGivsQpCBkWrjTAO59WNdrGOuJdFk2Yx3QhN2HCAp9xqPkugjcFymgdSMOlZTCzvVZ5gHYKCxdmRz6LEEEUVai6ApkXZNqpA3gIGVUKs9RbOecvcrWr3/HWXcFQFA2yTKNce9DiEA3hIQ3XdgieDW+BYqKDJcyzmVHPTjbZn/zsF1x+aX2wwe/h2d9kF1+8UVWQMf8YUC8j1/zMXtv40aLwspiMXYTVaWoKniesdg7tAEYKwdANjj7CepsYe6fyXqg9UfhybUAGQrPlJLNG7XaGDo2A5ivu3dmAkCMcpk+hw4XOO/xbOwjeEOWhqWDP+O0DLVTO/44x7BRKa6os2fvzbD7fl9rN1xzBV7bv7F7bwJYGf56/h06aFFqiIhUBpHmdyKA7muQMtpBtH8lYfvx2tq37cabbkABlwW5Xg+IKDAwgQ7tGEJuseeiMzaDLttu9jEFIwfLVgNwr4ZMJGW/lGIhs3Eb6ksO7HV0oBc391gjxGwIQKuI/dUA/vtQLhxFoTYAidcCeOYZEEpeF17/dMomYx+ifCiBDAKa3T4vdYasp9QIMEzc62Md+MF0m/pFCBApJd0fR11oN/zgw/vwPulUHCK9ZC8pFYdTeGL1xh9lCim/o4cxrdeWzaSUeiKhZM+o9bFfmUuyXGIfFDErZWOblIhSqGGdIauwQUBxIH98+RkHSbHmhR3jIJYk/tzzEoC3saylL/zpRdQ84523t6Qpy+bOtlkAWmFxxe/ft0cey7Sbb5hF922kBdCuH8Sb72U/6GTubwV8mjyD7l3IRS+AEwXjNrBXJ9OhXArILnJYIN02QCzZDcoibxzhw2EAlDGoK90GzWduZ++Sv8YxvPYjA6KZzwNWSkZUAz5RR8h8CeTx3hApC6fOtCj2ysQxqQRwoDSgIaGfzvb80mPWi6fifgAsDYclKJ9GhUwiILjb1kGcFdQV2/KPziGPIddCWQOue/rrNvgkYxlAZ1/mdovwG7RuwE5PALs/7hoEsAuwJWnYsKGQior0BUDSfMVeB9Vvc4MXNmvetgsQPK+x38oArRej+PjEsmlYDtXaIa8we/oVMoMgB65fvcDqcg/QGBNt+T2B9vimPD43CpN4Iz8syCZNm2vPvbLNRnNteopa7HXUH4M3/QwmH7s5xsYLuxtscwMNETAvLJcOUE9PnkB+h0h8PNkJb/egK9cXtL0YUD0KMC8ItWk35GIIYHQEc+wI1mLKWolAQdJOXVIOkFdcTE4ZKgceYnHch2QUFR00Pghwyy2qp/McBQRlqtQaveyLsazpJfxeTVOP4XBJt7cvjT89ZMaEWFJkkKUzZgqx5Omm5DnY4W8HSruwI5MqF4IkLdBGpY5hrvXbnr35kHHe1DVnoDbFQpHX9KPxQRWvF2Nr3ueXW+GPN9CpPM6OQWBGssaIyFQTSwCgYx2ovPIARC7LgiyIuaAw6V7W/BT2mVrm9Ex9Fuq/VjrWY8am2zu7My2nEPsqSKSJk0ZBzpdiKUVTAu81c0edzZ1B8w81Rga2e9nYLBmWZ0UQ21pTlLcxffp4Zxnaiy1iuogCfiZSf3Rqmh1mHpXWthl2+bbk7NnUKBXmSfPARxbMhsxrdl3gYaq5ZCmrnDL2A/pPINWT7cDBMvaLQGtsxyqK6x5Id39hfau9nduqXGLzBmiOCvNzFp/tWJDWMP4mjE+F0Ms2r3beL9f+EzvvdPP0RETIbxd90+XFyOownLlUT4h5GAqeWOrXieRiVfGZOiCABz2CCbQ3+/nuciuD2PCkVgvuo86hucCXz+jD9bhxYRz3dJRtKy+01zc22pUzIKjPXWm792xgPaLW8x9qlmjvQAkLEVqCDdwx7Ot8PSAvCchevmSUpaaPs9mfGbLf01fZq9X27Ctv2V2PXGtFz9bTNOSP2qjI1m18HaWop9187TVWX9RgRfl1VtPgY9f8cpE9ct8Gu+xjgNre5MPQVd+cWW3Ndf2WTc5KcOoU6w1JtD++8QIjq9yeeOxh27Yx17Zs3G2f+tSnyaUA7C96w7xaKmywZgBVWYFFjpuJ+rfdKbAztxy1z96wFEss8gCxMi5jkneyrHdTux1pHrQGrlMRqpZYQHdPSISJGanUzLIiSnNkiJ8/zWgQGlq/VZuoBlKDhnIOlc8nFdycuXM4g+Q7G8+k5GRX84ZFY9PK80bHUkNxlgjGTrSyrNhmTJvC/tziHtfH2N+ZeYC1KgiHAWos7sndN423L/+qkH3Vy2ZNTLTqkqOQw/OdkjyB55SKu66qmPobBWcfyi/Ws2bqFNma1tIsMA0LssFezicQO00oD7KxIixEtTFvxiSbwpgboDlCNasn0qhDRWW2bfc+1BahtmIZ8xj1TA/79EAntp/YdLU29bO3BdgTzzxnyanjIDdQ3DN/vaiHe1ibrr7mappWIHlQgK997SW76Pxz2Je6LHvfHrcXJNC0UA3Q39je48LCawgOxyfK7rplgj2+lpqMc8cYbHvffPUlu+fO2+zJ3/zSbvzY5RaIh103Z+pcCMyfPvwo43qURVIPXXrhas5jbdT9Na7Bb9e+LFQn8fbRC/5rSLlBLaBz0NkoNBqojd7asN4WzJ9rVTRBJHFOSGXhLTpaTJ7YERRQE+zlNzeaT3CU3Xzb5+2PL79qL6FuvOLKK8mR3IKysN0K/3ilJX/2HUtFqZoxdpR5drVYwf5ddu+dn7YJ8ZDkNH5VsE51aC2AWOMv25OV73J1dmXn2qKzP2Ljyd6aMmUyaqR3IXf2k43ThLJoms0gE2fr9u0QZ8U4A4yiAaeSxswal/mRMmasczroiUfxrlpF9QVzS6SsrJwXUKsezMqi9ltqxdgrpvL4XJoL5HgQQ20ki7TDOAPI9k8NI+EhMazRY6mrWu2zn76btZ4xXFiJk8IYHttIphdrqJqAuE6qJVxzHWcpT7Jjjleuvj/Jh05U7gw2zKAM/z3838MKkqF66J/7+luC5M8h6u7VPoBAOd5C5EQEywjG8/8nKXByr3X8tf3nruGHfdTJvb8P+2r/1x5/sgSMBr0Qtb//dfr+/eMxdaLr82HWp/+No/d/NwFysnfs5NffkyNw/pKX+J98mr+22PL4/caGQQHBIgw0+EU2jHz9NQniIZsqisVBj067+aIzbdWtl1HYHOQAGIOMvMQBXb7S1w9ColCseUCAqFxQ9x4Uw4cmQJwdluyHlBvClRO4KAJkhPyYdPMWB1yPWGzo+/osAgud5JpDtgCUEfJEPui9kDC9svFQrsNwZ6teQ+SHAqFlZzVEbOjnw92r+hQ8RooOWQSoM1gWT/UA/Pr+kSeWW9rH3nbS7x7eazsA6qDaWXmuI79a4C7njK/kU3ghs+Z343iciBbZXuT9dIalfSbT+S0LhByyZZEdCdmFKCCa+ePPQSGEjkCBVCKPJO/Vwd2fzyjlgwrA8ePGoeRocyDRnj17UNyQ8wCYKUBSh2mnJNEhIz4KwBdAnAPcaIAjT0JRQwClIui62rllB6RIsI2hC4g37wAxfw593YBN3AXuAdcF4GwQZNtDwDtglOxqggE8vflsrVJXhNJdA8DYqbZUrmEw3UWDyp1AeRDH4T2aA5QuzdZNO52d1rJlq7BsybNt+3OsVYQTKowDD82zVT+rAlDyt3JsHKIhNUbTFSlLthYsJ4KwwRJZpI5057lMl1g+Qc6pKGT6KVKLjhJ+i92NL2NDoeEtFL0C4OSlHk4ndgAHdgFusndQeHzb8TYPjIHji0v5BasjXd1VVZAL3RTUX/xYjH3jkWJbtHC+ZRM0LQJE3duBXMc2bCyCAH31vTSsTgRiygdeypJwuluVoxDFXNO8qOPQovul+6jA+VIA6DF0Zepn9byWPl8wYKrGYTt2H/48Zx9AmkBqKTTqOEj5UMyH0B0qAkSAvQg/f4g+L8DnPuaqPDiG/i0CC5AQOMaTcTcyp0R6uoMsY0pfsp3ToXaoKx7wifem66TgxGAAmVwAJ72XEEB4TzJR4iClCotKAZUaXHeVrHTk+y0VSzPjUeSAlCVSW2n+KLNBGSM3XZb4byFAjh3DYxjFj+6L7okP10YkogBzBjYWV7KH6XSKHJFCUkAok0Ndj1pHYqS+QOUmgkK2UOqE1GfUz0fIW9mUyRtbpJGeQ6SkSLZ6DqBxdP218fgQ5puuhx4nmyl12MkKR4HUIhBEsshOKgLiQaSuxqGzqOLn/RymXEYDczQKMKGGbn8/vLRL8I4mIxc7lBzAhhjLO1pEd3CfUy5Esr7o4BeAxcF7W7a5+xsC2KYxI/sErZU333yzIzu0hoqU0d/6mTyqtY7uzdpnkYmxdCELqCM/AgJ0wbxFjgjZvSsTEJWsG9abCMa3wBARIJ6gUiJ+fCBIhwj0IdJYuTF6TPHPF9m4L+xx4PG5BLc+9+xTbBW9dg4H9gQA5s0b3rJEVHtTMybaIToNz1m2yNl55BCSHsl8CmNszSU4dg8g9EHmYjIWeLOnT3OEVhDzpQQVSDyfXYqpGILRo8LwKoeMKcU6bHz6ZCwWOJhju+HJtWlnTa7FZs+LezIBNc1Wvh+ZQH4B3YM5uYX26o8W2hOb/GzRvBn2vQe+6wLtF8ybC4CJlQv2UkmoOjTXZb9XBnAZCcmq+a5rqPUjDiA+H7JoCnkfddjHpBIG6jXQRSCvD8qMFAgRwEE6RKWglDiijzHa1tbMvoflUxAqMu4duAr3tdqyj1Xay+9stdBR460aawdPABjtsjNnTAWAoYsblVIZwIzsLQR89eF/3c1YCAOYFiEqlaXG39AeL2ZjqLgZmaeu/YFvZX1/mk27O+d9EqRfa8o/IEDUGDBCgAwpP4bIkyHFh7I7IDqYCy5HS/aCIsVkdcl6JqJan1udnsoE0OuEM3dEUuv+aQ5p/airrQY886ErG2VLbRkKoSUWQKv3FOxocrOz7MU/Pm/333efrf7o5XbjjVdBbtQCqCTZ7dfeAEBTT6j0bu7tbktjTHkwFpYvC7cj+YRGcwXjZDMiVQzjPSfroHX2DgDOtgIKhXJtZ2MnxHti7qoOeZV8mumzZrqMr2xeV3lTIuATsL2KAXztBZjy5nGd7OGyfyymu9ujW3kuZEWRnVVO3sMgqiSt10nM1zmTp5FbEGKtqENCmO+dEEJHAQgP5B8yP8jHkopjgFdTbcLoidZb64eveoX9Edu30pZ+ey1vqGteX4PPZEGgkRWAlZUP2QX++OYHYcuTV9hhL+8zW7YyydIAlcrYM9X/MWp0OIS1LPsAs/LqrE3BsKFxVkctuBn7IoVYX7MszOYtmG+v7D1ob2wstygIhJuvwLoNi7c6gMojHb72ejZdt5R+NFnbnOmJZKxMsz+t2UCnea9lQn603vkSnfKVWCfRSBAbarltgfbIrnbLBWSXcguhiU1AsRFN4HR0WLclRNA0gQpMndO1hLX7MGZka+bJHu/HBI9FUZoPmBmN+kuKPXWWswxDFDcwllzMGmobZamQ6UAGgAdNGI00XBSXtGDpBTkSTbc6I94P8qEGa5Q27LUqsQAK5B42o+rAaYd7kgZf02lNyGG4zLYPVUA9654sTmUx6MKyo7B5weqyF0tTWX3OmjmFxgvIFSarxqmPUzSRy/HJhVbxmx1kh+TazOkznBWfcvZyIFcqUChMo+Pemz01G99/Na2odiuHcItD/SN1XeGBXEvkdcPoavcBoCupR1EEYVbMfaN5HbvDefYOFnmj4j1tKjkiWzfl05ABMQLJUMXeMIB6thoA2l/WVpD/RcUtBEKPAdD3th1bCu2yixaRQwNQzdiTqm8HiqNycj1a6QmaBwHWSI5LIuNpAiRqH3tYP8/hwxqovyNEAHIdm3hPlVVdEIMQRGFYKVHU+UBwTiXbIquowt7cd8T2FpjNzhCQ6WmpgOd5edRuqK8GqeWydpeguMKehr2hRfsa9+mzJ1CESA3y2BnfdKoxEWN91ELgsE69I9Dam4Unls/zxros8kcm2ZPbDtm+UA9rAOAMQQnVA6nAW7VAtqxVU0Xg8xwQ5YcOHrMrFs60vqYaaj862ck5GUBBWVvXzP7K3kmAX6UnTQHs6508x9L5kXbLk7e7Objt0cOQVzTFYLd53Y+vct979ds77PyvLLD6N1CRBw3aY8/8ljNHg91+yyctfBGMzHFfTz/4nk2dlYyiBetWgHw7Rvh5frUjCw8gTTnW3E/NXMi1fMa6UR93NfnZx6/7nH3x7rtsRgYNMr4Q4IVZ5lk/CCBcb8caUdFjS6dmjy3v7LMV85JQVbPWAI5nZTdYF5+/C+u6rEoUqdQQPUHY6QKOh8dCICbHOKVmyugY6jovSL4YpxTuYE1Wc4ezcpXVKnufap6cgznurNbD/RSgr/pHyuBYakUfrIv+ADFdQfbVmWdgG4zl4K6d220266gI8uLSCtQg2HNBOhcCgHsSZP2Fj6fa3T/P5bHjbRwWcg183qzMg/bFO+6m4QH7UAgQD+ZoZ1stwLUve24JZ50mFJTJnAuKaA7LYIyHsJZ7WiUypCJA7eqSAtbyTrv0glXsQVicUUPXovCrhJQ4SL4ayz7zs939PFJkZmmhs9q0Pj+UBHnkZmRZSjr5fiwEOIhRdw1aKWtExqSJtnDRfPKJyshg2mOXXX21VRdku3yQLVu2Yq/WYdPnLLAd2H4FhnNuZuL2sze/s2W7rfnt5fbtxysdIfTKn56zqy+70Irysu3c5UtRkWOj295rf3hju+3cm+WaeO76/G2uCSCaZrlDqHj37jtgm3ieeYuW2HkXXsTaAdmVucfVuvNmz6Tm8rJ3UWOpGWQK68MCrvloyF8FqmflHEZdO4ZGiQTbkZljK1adb4899Qw16KDNmTeHRp4cy6LxaxCbzbxfYw3G10N56fbDb3+TTJDVNgqruHOWzLcWPnfmtu0Qv+RYQlJt25UNNtBqBw4dtRwC10PiY231RRc4a98jEGW79+yiLoqH3I5xDVayMDtA/RqJqjmERq12bCJzURc2cZ/T08dbSTdNIzzOnVXYp6WY1Pkpgec4QgPLTJpHZJw4ETXm4UOHHaHbzTqreldnowru0QD3rLgItV4iVl9+UZyxou3Ky24gxD7RnUmDIYl72G+UC6P3qWJb5zGtw200LXCSGZqpzr7zuK/3bbI+gAQ5CQLEvdRwfebyQ4Zf9oPUIqcJkL+8JR/2v04EEH/Y5zv9+OOvwGkC5N89Hk40vk8TIFq7T92vkyUQTu6T/S8kQH72YuHgpEmpdKIdc8SBgDB9faACRKAbxWIAoehNHeX2qUtX2mS6APuMosCrF7sVChZAVgeeOxJEYIggexkhQ4DoeU+gANFrj2R6jBAg6kZ2BY9Czx9d4v4t8mPEWmNEKaL3LMBR3cojXfsC8fTfIhfUfTrAKUle/SOFgvM1B2gcUn/w2VAhCKDTc+l58x5Z+v7rqUCXFZA650VgHHty5fvjacGddPQCIktpIUBEvsr5qD7SbyMYHXA1GLDOj9cvpgvXb9h3Xl1/QoWOPDRkw3H819hP7YJM4f0A4vnpDySIsxoib0AWEO10Godx8FAIaDeA7AS6zkqQs6t7PZOuUBEq4zj4ipCJAlxR1+3OHdtQGSTbWDqO65DdB9HJlQwhEoVXuQCIo/hRNGMpkxCXxKEFP2cOL34cKPWnpr7SqQiUTyLrJB+64Pp0SqCY1AFHcGwt3WQBAqYgKxqxigik6BRB0sGho74Wj1aFf8aGAObRzV5IV1tTF4U13dxYRDTxXMcARgYgLHJ/s8jm3JuLegTlSkuDxWD1kIEXRzWH+CY6QsNRlag7Vp6wCkNVp3A5PuujsJHo4DDeCfAUT3eTLKFkk6GK0VnwyAqMbsMpHFI0dioIgJSthopc2RDp4C8iQOoQWXjpECelhTqPZEel4vyBz0+2W+7fyfPHcC3HOAJG+SGybZkAEfPexg02aWI6Bx7AFSkvUIUEuSyOdhd6KFuucsBRfU9khwpyfV8ESCWfaSL2QiKI6ng/IkzUCe3sbxjHwdwnBWmrQ19khmwQ/Djgy0deagQB7wl0nes+yWpJoKM3KJAIEOW09EEgeQGYOCKEcTyi9tLn1FjXZxcwqvk2QozoZyID9Joaf5WENws4lQJEZGcP9y2XcePLe/DnoD4AcKk1IAjlzVCIOu9ROSUcvvT7skTYuHGTfe6mSf8WAqSiMoEuPsJTUfkI/JKHvD8AkA8XXSCVrrmIXq0BItl07aUAEeGh9SsG8rIFq5o+AuSlyNL1bpKNiKzwOGBp3ZEVhCzTRCrruoYAfjdyUNN11PVVcH0k4H4VFjZSxYjY0PWVTaCIFB06RXDJBiuYx0oxo6yOYIBXqUKCOKzXQzj5QS7WNbVxMKarMj7JcrEoG0PH+0uvrcX2KMR5mVdB3sjKICUtFWIihgPnPnIPpju7BY15ZVusXr3ahZrq/WkuaBzlAo5OQgmhz5CLkkQh7HV0Xq996w279GNX0eWbDvl30NkReAHaHYDAPOusc+yNtesASJKG7AW5rsqO7GAOeA8TIHywIZKZ6y0CpOQXi238XZmug37mjGn2+qsv22qIkDgIhWo65zshL0dx8CyjSzmKdeCM+bMcqPj8c885YmMBh3NZBT39xONWQUfy9XRg9kO4lNGRKkWGpn8UaiR5hSvQNiY8gLmGxRxAaUTiaDt68AgH8SLIe8gmOsl37M20WWRrPPviyzZxGl3PkAt9Hn72g9vG2M9ew0IqLRHiJcB++MMHUXhwcOe5tQ5rjxuPsq+VdVnKwm3btjHHAyHKM5z1lTz0ZXNWREC5Ds6thHnOBShtp6M6GOBpGsGmrXR2CzjoZF4LGJWqTrZdylvypJM8EHB8oB8A5nAJ6yT3pazOfvHk8+YXEQtIw+EdgiAR4ncepEw1KkTlkyRjWZdJRkwl67pATV16D7q/XaE7rOzQXqjcD8eFcF+cT+bwOTv7+1Nt6jABor1ycKR5YLj7UHuW9kNHiuj/ZUF2vGJkRDmiv3lJH0AyXSORQ12sD1JY6npJETKU10TDAs8jVYjUNPFcM61HvqxDIgIDQUS1vqeNgWwAqBydEMHe1YOdzmH73I23AFA02DtvrXMe7yKK1735NmTVDyz/SIFNpUmghe7h9W+8ZnU8dxT3bzwAnD/726RJXIPWJKsDHAvkIsE2lpsAACAASURBVDUxv2RN1YxFjq5tq3KQ6NifilpK5MwAn+ehhx9280rEwD7A4hSsGqU4TFJwhhR+KCaUvtrOXtjFOrgDm5aJKC+CIB8yc7KcGhUo1D521ZXWAckSyL2vAzSNhmwp57Vl3ShVz8OP/sGmzx3HHI+CPEuzDnI4vNpDGUv15E+9ao9n32tbnz5gqYQ3xwH+ejBmm4prHRidm59L7kS0BXZiA4LP5HpEANNmjjFvvNU96fp3HDkkSOyYOBRZWEU24JPe3GnBzB1f7lE1IOBRQKT66i6sI32weEx3Xd05yoobLXs2yDXmVT9jcMPuGhpMhgS08agjZpKTobV28qgou2vDZyz35l9bBA0XPhDQvtzrY72h9uA7pVbcgg1n3SBqC+YqzxkJYRHt3W4TAVz76BTX8/WwkPgqh4x7Hcx9Z2ME6I+1gsOHIKRC3HqogPQIgLPi4kpnZ4IoA9sa5jllFvwhNRj1ab8/XvyV7ntSqQSzD7dRP0nlAx1OQw+NI6iZa1Bj4GBpH12B4oygYz9AVi6N7UA8YRHkYzDvuxXqy3VWK/KY1HCUHWMY3x7UIeSOaN/l7kZApkiZMOmGmday5pi1kLUUyfs9RBB0AmSebM+e/v1uyN9Uxmw3CqJxAMiHXK6Ugphl99Ytu0/2h+ZKcoFiQiwvp9UWf2SyvQcIfIT3E47iJgyrw6l0Vq95cbONS/Gx1Wctt+984y275srRrlNatjCFWG71YgGVz3uOSwhlz/ZlfyP/qbzazlqxlMBslMuAzwKxRaZuxiKoBbUtmL9NmzebDvtWS6EmAwN3GTkBAgAZH10Q4mEwTr5c/53bmxyXOmM2zTUoiVvpAq+HIB/EYm/zLojg5AjLLYFFQskUCBldD1FHzCD3OtkCIbEKc4ttxfK5tmHzbsh+rus4P+qyUGq1WruPca6vD1KEjJAg0q8HsZ72oHwLY5zoPSWwZys7cNvOclt27ip7bNN2e76kyZp58GgUywON3Y7QI6rGzpiAxWUV7y8+0K1Ry9MnWW4m1wEbVwQEXBd/wG5fK2M97eTzlbaRhcf9Ycbbbwvutbyfv2c72VM84tKdGvbw9vV207VXOEujY8eqsB9ssJsfvfhv6v167BQjI8dgrZdlHZ40VsxCQRoPad2I6oYmha6CKoicYHvqjfcsMWMO6/56l/myd/dXmYO1EKthkL4/5Xpl2Kc/cRl7EkBvUY55tkL0HKuzg0XkkUE+9FIDHqIj35/S/cyF6ZDuzSgga9wcLsMOrj0w2t7NrrNowtmDqFW7sBwcOzaeBoQU1nWydrBU80WJEc61UVOM1v1m1tKR+rCCZgCtWzpjpaKG07lDHf5S9lWjTithDEvhNJ7zShPjJgayWATYWasusgOo1Qqxy2phPiqrrpUsmRBq/btvybDnNnmijIg1hj/2hhX2ztubqRHiLQMSYozskkqPkoWRzr1oZk4xJ7lTXoynHQReL5y/zILix1gV+R6V1Et1rMfF+TnW1lBtt954rWta8GRt70CV29HnwbjH2pN7t3vXDrvq0gupAzKsj/OSF3sbpQWE0WE3npW9U1RW5d5rP/NrweLFzjptgLVi+rRJtmzpQojFTdiSTURNH2KvvLTGamETQ3jf4ydNtXfIcQmKiLEWlNRFNMF4cK57+O7pbmw8tWnQ3n7jFbvjtlsh9TNt/uxpdpAmjDXrdlJnh9niebO4d40oVCJYL0Ncva68kDzUHNqzbr/jC7bm1Vddntg1V19F/VRkRwoLrABSaTKK2JVLF3G2arbnfv8E4P/lXLN2R54kpaTbOeddRDbIM5ZPA43UH6+seZlw+Cybv2SZ7Th41PKoYRrX3WAfvf+gLVigHDYa/XL32Vk0p4TQrPGrn/3Mpk5E5TFpBvtuOXbBCpL3YLyizsOacgHXRfVHGXahqovPOHOZa7baCJm/kGtIWU39Um/5nCvGT5hEZtoc1CJbnFNCL0oY1Sv6vKoVtDborOMUpNT0UmjrrB9Gza0MmihqnmrWtSr2rC5q51DOKAV5Baz7NNFxLxJQfGAcSANUqF171Y0QaOTEdVILKGuK5hE17/VRkwdxVu/E2WCQ2mlQwU7/8Ot4EO0vyRDnHPEhvv6S5BCe8mcCxNVex9dhwjLkXzr8dVoB8iEu9PBDTwQQf/hnPP0bf74CpwmQf/doONH4Pk2AnCZA/v4Y/V9IgDz5Tv2gCgcVsCMA3geRH26z/X/svQeY3mWZ/X/PTKZneq+ZSSa9904SEkJAelGEFVHqIquoKCq6qGsFZZG1I1XpvUNI771O7z3Te6//z3kmAwECwf/Kym83c10hYeadt3y/T7mfc+5zjg6isqQID7DaJmSqiSPt4uXTbOb5y/FuxYaHtisPp6DQJq+/h3pKPVzBIFMo4eUfbYGl1xkmH0TGuGyO4wRI7qMrbMoNO96zwZ9ok6XHqvgRaKdCQH8EYgrU08/UtdkjC63jLRR5fxoiU/Q1/vptFK540MoCTPZa9w/9bPL1293fGfcv/sC4mP61/S5zQddFgezv/1rwgzxHQMgGSN1RClFup+jX6Xyoo5zDAZ0tsRRtOuiq40+As95fxj1TLZH3FAXQLusj2ZYouLIM0F72N7JWEmAUA7nRxXsYnZpKJ+FRFx4nuxCBkOGQI/J0Hkc3TAvdxU8/9QSdh1MBDKciDS/DPuKoXUmXkUgB3pA1ceivwFPVn4NdHDYf6uriDEHB7UPQbpnr4JallY72IgZExAzQ7q/3rK7iViy7FC6uLI0eunid/zdgnnJJvLDp8QW4nDRtvANT1721iceOBAwjJB4bmrdRn/QCBgfyeUMBkHbcmWqXPYT9AtZSYwhj7EW9Ug94INBdIdVBAE1SvRwg1E9Eizz1JVcO5177AxwKyB7KLqErk8O5VDXKFFH3eBIHJgHbGhtNdH0JKBNxJsBSY03jJxzQuKCg0AWOywJKY1Ig2n3fnWN3PVlnixcssEPIy/V5S4sK6Y5LsBkAEG8Bri1eMNcF4NbVHHP+41GAEwMgrlLo6O9kfLFl86KuZr3/KMCmFOx8RIL4SuUkEg3CRJ9Bh2uNY6kwRKCpk15jWaBQAMW8As4b+AyyM9K4GLK0ancqDil2PI+THy682HV6E0INuDqsktI10DzTPdRruJwddWVzfYaJET1GXy7gnM8rYF4h2CJBGjlQKoQ5EqBS4egiQGoEussmCQBcY0jjWcoSjWVl5ezZs9duvXH6/ygBIoBkw/ZuJ91vYo6IKFNgrsgPL0gJkR9SgURzIFcAs5Z6HcqkfBD51a/AeD6/bEmkmnCWQcwE2cRp7CjzQ+un7o1sTMqZp24uc+9E/Ij4UBeksh1iGKuyINJ6WAPQFYPNlYhVkShSfrS7kEgtE2SIQC5WQJLpMCfFhoLZBaS3cv3ruO9FgFoFBHvOmLvQdkJuLFm+km7C7QBPwHn8TgePL5XCg7k1n4D0dWvXYbeHzzQ2BclYMmltEOFxDIJAxK3GRQ6ez7Nmz3HvX6Cz1kQpGI5mpdOZ2WJXXnUloaNHnc9yKNYmMiNog+QUAHmALkTZf6lDWuCt2nJldeUlCyzGvhRkCpPWmNDrlWL3Mf7bBxlvdI+ijinMz8GGby6dvL7YKDTZ4b176Ey+0N5+43WUIBG26oxF5Ev12aaNG5wF1vw5sznM+tmrBINCt9ilF13gFCTVKCB0PwU8BytYmfGfgAKttbGa3wNsgzzq7u6DCJLFE9edMR+NSoBzr8sseItch1I69ROwmREQ8/vvzbS/bgZgDuNQDIi7YcMGp96SekHzV9kxqRCiebm5bg8SoaT7p7wezSVZy0lVc0yqDNbKspI8wH2pBJoheKJZ47CvweIsNSnFAbd7mSMRsnDBe19bUnZ2OkAU1kgEFrz46jrzjYi3/TQtDJBJtA3QzDsAD3uFQ0NGTKGDtAkli7JJJs2YY1t3YYmFz3YINkHKmhpWZUjhp8bEocDzASyvpn5gD5vy7XRHimif1a7uFJ3HRSNORTlswyA+Rfs7A3dIATJ8OB8iW7TGiIxSt20AoLPUHhpbCj4WYaKf96kJ4bj1lRQiUsCJIGljfEayl+m1ugDbvAAhlKs0QA7V8sVzLTZ8pJUX5ti5K5e77BXd+yLAngTI1meeftZuv/07gM0pVlmSb6G8zvq33rQM7FnGocSJYywoc2E8BEgHNljyMPfSm+eaVOOtnsWa3wnZ2cn/a08UAaKfK0NlN4HlO3fvIgz9s25/0HuUpZ6UhkHs9RqH/hDh/ezVjQBRm9ZvtIsvuBRrrR2A7tgwss8sXAwQJaKYe+XPflpOFo8P64A364usZNQhv3nrFkeAXnTFpaw1VbYOm5K06CnM2Sb7zN0r7Pbz77If/uRW6wMs9QBIGwScLcsljwkbmf2HsaOZmoiVFPY6ECf7yQAZTSZAZwXZIWQf+HBPwOHNIyCcHIgmCJxwd09GwhiUQ5B2E7re6Y1q7AiPJzPkiytnQtTV2pPryk05tAnYaXmwvjWTk/HyLu3P5Hlg52attZYazr5Cbs2fj91ped97HouufBuFcsGXMdLejI1n7Di7d1uZvbK33sDw7fI1KXYQqzld/pHM2/mTpYbscnY5XqgXgqgrWnq4bhEQmJCqqUnxVo6NlyzRlGHnw4eJgqwqxsaGYcI6wefjuYhvwOLTm/GPmg8F6eGjECB8LySIzmHWHFlbNmBFI1CziBT3cRMTIJ0rWH/IS1k11XJY6yh5rY3n21cFSMy6FszcDGSPryFvQaWuD7WNCJCICGwuUc2KbA2kSzuE6zjlS0OgZuebFdQzVYzDUuY24dzc6wrUPrLCUjbbksVLaOSgIYKxduBgOiQzRBXr9q5deah5vS2e8RXE2qHNIYJu7VfWHTDKJ7rqsS+C0L2ETuynH3/Nzls9ndcotNqKVtRwqY7MC+M1StmnyyG3gvD/P3Co0pafOcE12FRimyViehrZRH3HG0Bq6Hg+RFf5CNa4Xvb81AnjIR+9LAwi1o8aSgSIr/KdAB8pVngDBKwXtlMPkvsRT/0VHu38/yPjkq0Xxczu/UWGA5zNWUzthSXNpkNHsVeirs6AKJuEJRmfY4zUpNnlAKQzbSN7GWIpFHjhrv4aQNoYCqnoD/H17YPf+1AS5M8LfkRjjyzO/Ll/nc4CLQagfsv6AqeoiEiaai/sOWx/3gtzBAk2DvVOJ1ZyKQzAqakhlsDaVEGjTSmKmgXzJlkIOQOdzbW0eDVCBsFrRsbZViaRd2QwYe6sy1i7eUOM7e+90zoe3GuvbtpuA2GJlt1MfcDCPSnCwy5YuRBCfDvKcA9Iam+Lw76oz6/Gzlg5F6C1H4Il11oqaHzg5/OWzjdPGKbSljIaDqpsppTmWPqMQfX89uubsD4Ltm6fMHv69fXG1kXA/HcgeQj+Lmm3e+55EMVOj93/51+aZ2eGebccsxHY2hViN9vDviGFUy31mvalnMPtdt7ZSYy7NtQtzdbjHWx7c0UKeVl6JUrYJK4ba6PHiD4UFHE0SgXD6aJCQDmuM8HsOXMcUVYMsB4GGSjSXLkZ+nsMIdYK3fZnX9ZkVo6jqx8g9qpphJIN6sKFC6l9al1d6HLD2GNUX8s2NUe2s+w2I8hk+fp1k+y+vxbbWWevYS9vJMsm0mqwBZaFZTX2SMpVTKWeHpeWjBJATyQw3ANSg/fa1AoBshcLzFnUFslWXFZtgzQMKS9i24a3nG3iVZ+9BKu2EEf8eaGiVbbaU8+9YDHsHVVVle7sMQtl1kjkYD2MQx/UATshsrUn9HOmCUWBW1xJswH36I47f+hI8Txym1axFy2ApBhErVZVWUqzRgT5O3W2L6vUqhs77NobbrS/PvGUVdTU2ehx413A/RsQ98GQGRMgmX/2pWS7+5lySGdfO++cs1AzYDXIaz/3/DrbuX2PXXPV51CxjXA1UQTvXwR8NXV3oTIxeE9nkJv2PFkcUsVLqa4mrQcefoQcok674vOft1GQxy11Vbb+jdfsKzfe6HJEnn3uJcZcm/37j37Ke3vaLmNfy4acevyxv9K0VWz33Pt7e/zZt1BPHrYu1qHMZy+16x9oQuFRQT3aYDdc90XOaBX2wtNPsTf32xWXXWnPP/cajS0L7AiqmTiaQLbs3kIuUJydtfos24wFVj5qfY2FWBo3XnrpZRvPeA9ASa6ITWXcKONs8SJsrUpQ1Cqfj2Y02a2NZC0ow7p5OmrfXPZJNVnprHsMAk7knGruUdRjspDNRhmiZp+RrAlt5K8EsacVF5K7xVz2JrfHxwsiHyvRpPgxdtF5l7N+UJcRmh4BqV+L16EsoaMioiFsKtjPlVv5PuXHB6qmD/uGzhUfjwA5mbpDFdYwAXLyn7+3cfU0AfKxb8w7DzwVQPz3P+Pp33j3CpwmQD7to+HTbgH1SV+/T/vn/7+uADnV/T/V+v3+n3u8emhwUHkRAqUF+J1ogaUXe88vcAAcCfDd2taAtUoDHV6dduMlK2zJlRcQslpDkd3pMjKGmhSGu0KHLbCGLDAUfSug7KO+TqYAEfkx+VosrwDK9J5O9K8ctsnSexeQou4QAbkOmAR80qAWOLnvPvzyT/iacON2Z8Ohd5rxx6GMjkkQHpmQHROv3eq+P2yv5bpkJX6lkFT3XwcHVikfGgFHa+jkTsK/VmG5el2Bez6A7vK3d+Avf7uOZw6N3johcth07bC8QuWxGhdKrS4/nSxUyMke5vBdk2zsV/e7wGQpQQSWB2IT0wIYJLJKoIksniIA6vVvdb6k4xEur9JogGbliAhgDORvWWHJfucQRfJkCswpE8dRENMJRmfRwjnTzR9kKkxhzXQHHT141AV1jyOkTlLf5lYIG5AEetIBTJMBLuTzjKUGAZkilqSaEUCuianOL4FcugfqzClD6aAxJaBLOQMqRGfNm+nsc3Iy8yEs6IaMSLSs/FKrozCX734vB5cuDtZH7p5in3sUK4OuNufhnXX4EAfEThdq/lkK8wIALnUAhXKwUii1utfHI5Hm9jiiwY9xEg05pCwNqTnU5SWgdCSgRCMAjlQekYTnFSDr1njRl7zmAwGN6ziYabzIqkrFtvOq53P+5OZxdscfyAvgWp2z5mx+N9epXqp4/dRRkBoAvT10RCqwVjkGXR2yARsKaw2g29Kb6yISQ6BeM51PB+jYWobPsNQrY1JSbFRqCiQUeROME8m6PSm0Rd60ypZHACHjRt1HQ4SFrK78nRJB3aICMZ0agc+qLxc4KdBZ2Sd02otAE+E2ABjRA9k1nEsx/PhhyytdC3U8qatbAK/mlMgU3UcBplIzCeyvo5vPHwKmFwJM81nB9KWANx6Ad+0oGpR/0w2AKRWRvwJx+V2BxVIGqes1ISnZ1ixnreDrozy+T7XgfdyfiwDZe8QbywR8opXVoZB4gDMBgIPqSNbn5VqLHFMGSw/XrBNVTTWkm667rosO8SIgNM8VECsiSNdIHY4iKLRWiNhQOLXC6vXVC+jvwN/jAfe6lvWQoJ2MXQWQC6huZf5IBSJCQn/rjyaUXkee2lL3SBGilTRWCh9eQ0oCCbCy84rsCN7uM7GiKiw7ZrNRL6Tn5qPQo7ue+9SAKqCWNaqPMZwKSdrAWPHmHunfClkfN26C5TOXBLBK5aI1U+9DqrHDhw87kENrqB5bjfVQGmvHjBkE7OKvHESnei8Azp49+23S5KkuNL2cHIsYEQmSWGg9YN7pGsgKS9fUQyGyjFsFzKtLtPC+eShADg6Re0zeFkKWZwBM52O1NmncGA7UWFVhD3UQImQ635d1QyPWcRpHCkIdTdd9F2SWOhyl/FgAISL1lbJBugGZO0FCg9mTHFEBONkCYBnP4T+Y964spbzcQtZKAFWuZTQWVV6svyUAGtt27+M60oE4ZToe31hr4Kv9q1sn2AvbiF0GhBNRpbEhslT3PA0yVt/TWifCTFk9Ani0puh6iVgNoIswGBWPclAO45vtSahsEMHDaYR0B2sccW8m0ME7gnm6A5syKQoCWK8SAQxycjNQnKWyBvbbo4T4ZpdU2UgyTJp6sePxDaJLv9rGQmwVFhe5/WaQ8aOgU6kXtvJZ6ujC9ocgVSe5GAytaS5LizGqtVZfU26jY5h75hQgx7+0Z7+TAaLvOSJVX0PB5cd7Cdx25vZL/iG13fBjhvdQtx5xf7sh0EQyqmtT+5bsIEXaR6KIkhWhiGGpgZTvpAyVDsa+1nmNGa3JvaDSoQDPE7DMOXpgN5ZRnraaztPZU8bbkf07LQ0iKZrnWv/WW45YkQ3Gv/7bV+lux8aQ9cqLvJTtW7eRO7Xf5gAMhbO3+DLve+nunDIPu8b2UeYRWGID5SFwxeQDMD/3sG9WASKLDE8EME9ifktKc5T9dvO2bXb++ee7Oa71IQqQRqS3J9epn/GucdeEGqeX/fsItm1Lly2zfGyGygHBVwPqDTDndM3Wvv22W7+HSCmUp+yV6ppOoDbIzcq2i86/ADVdKxZGNZDs62zyqBm28o4ldtcV95MZEmlXXXWO1RVmWpj2W9aEbtDaogLANrIqlIcwEUCzEfsj8FoAOBBbLTH8FYPDRzDAZjfjKBw/fc3xUBQYAtfKuWa9WITUe4bYhjxyn9iX1ySICWi0zZkQsWmoGwDsjuRgSQbZkQtw2giZqHBj//5Wix5sspVjyFXYdKft/JefOtKxobrNxiWmWhA1Rc2Av337mXTLoGH7ymmBjkzeBqjZTx0UTFbRNEKm/f3pAsf+pbe101lO9dKBHohywwslyJgkMlkIytU6PrRns7+jjquUUrShDzUVzRsQESG85ahQ1WXsf35hELllziJPyoxkVCZ13NsmMnU8WavyS3pRLySTi1DOWB0guHqC5WIPA+9p/TQfZDUOWiXBBF6M58SUZABiFH5YCdXUkQ1D0HQ8FoHccsYr9ps0jsy8dpod/uMup+aKYVzWAxK3MaYaACuD2DNaIb6qIMtHJSazlqVYAeBvO7Wl9l0RxWpO0j4QSTd+PCRqK0BeJEo+1UvFELTHGtuwDGKfYf264LxltuGtzbZm5WwyIfaTRzEJUs3H3n7rEN36iC4gn6pYP+ohz6NYA0vI87riisvJcMojr+AQuUvzLBKSXSovBVjXUjOGUEu2UteEMu4jIBM8sOTzk4Uea20A12CQekeZOUxSuvC7UAjFsA72UtdqDYQgGxUKmJxs6zYewRIT8m1CnPVRu+RUl0KceaO+67ZgSLPUUJTEAI0B/JEN4Y5MXpNcmDFT09h7yvgc/k7RlEBIj4j5Hxz67oeSIA+QCRLiCFLGqELkqdO3bym0RUsnWnF1u5V0sobuqDDEMDYa7ytPAjCmTBzJ2hFl1ayfbPGGMMWWLFhoTcyhJkjzviDycVgW8yu4jrFYM6ZjP8pYDKH7/TxyEL/x5Get/qfP2VbURcc8wi2/W7ZQrbZq3EhbNoOcLIDeYqyr6tqDWLfDsHvNsYsuW22BEA+ZBwptoJmsFmqzCCyeCLqxqNExth1yddqE6TbIvc7ZBbHCfZ46ZzXk/B6A9GzGRpM98bc7rK280LoaPGz7rix78OmD9pOf32TJ0dQ0bahGGCP52C2R1s0Y78HGjetMV/yWdVV24XkpVi/bJwLAmyAwj5Z0Ww3btmcY9qXsDUki9ML96ZIPIncrh2aJFM4/HpaGWnE0tUsDdUwNa9vyM5ejijhqpdT7E1BXK7hc9U0pNlciQgLY29RcpGYPNenonOPNWk43DeMwDmKoG1VWnvMKOIZdoeqhr14/tCd968frIAQm2LnnnsO+SOMYNlcjXANBBTVCPuRWDPNmlL384rMo6S6l859MRNndsR/5QXYon6wF0q8dRRAtLBbH2iN1/Pq1r9FwUGjXXfMFl2fSzDz0UWYIBNHufQeGMhNZIKKxl5o5dRJEB01M1BSyfRWR3c8614BEKQnFbTM+eLvJ3vjslVe5IO8Dhw5ggVli55LHtWD+bNuIjedc7KZ2Yy21LwtbNM8AuwJrrHv+8z+x2wuCVJH5IicsMhQbqH+CQ0ey9yfa9y+NtvveaiRPZSafC+VCdoG9+Mwbls4Z7dav3GiRqLH8uR+yQZatbB55bsUoUqpoZPvaN75lv/nNb+xbt32TOraFrItK28i+Vw8xcePNX7EiGiq2rHvTPk9zydSJ42k+6LMXXnzZKmjQ8MHq66av3OLqs4Psky889yzXftC+cevtrCV77M3126ySsZe17ppTlt9n/ftRS04cbdu37XFZMV19rRAW2XbTTTeRmbTX7XsrV51pKZAV69avP66k9nch6VK47z9wyDV+eLMXS63sj8RQa6Iaq0o5N6WiwGzmvNTKmU/1ZjWNBhFas6gf5Log9bUUP/oalzrGCo9kso/p/KVagxzANqzdksZQ1nBuaYEEiRuNivg66kbqEBaIXpQr3l7UI6gq1YDUy1nh1ATIcP30/r+d6fYpr9nwAz5Icpw8A0SPH37siXjNaQLkY1/qd+vdE2rfv/+3T//GR1+B0wTIp32EfNoJgE/6+n3aP/9pAuSjR8DfTYA8vK52UACXgDn98nAouIM4TgRC1O0JGqJgsGZsiTxIMQyJoBvdo9muWDHHpl9wFoWcJ4AozyPFh+uScJqPoT9OBYL9FEX+RxEgw7ZXev3hf+swmP3Icpt+w05X5LwD3hwnQvT/AikF6Ay/fwGTQ975ykfospyHltnYL250gNyJhYHDcNSCdPzzZv1liU3GXstlgLxj5TEUxq4SOhBrlryiAruIkLkjhK61UIyNw7bozddexweaUEUAJknDPQFEFBYtQENWVCJuigHMg3j/zQA+AjPDOIg0oAAZkGIGMLWDg4AvBJMPIJy+Mv9zuk3/bhY/5+BPN6me03VT87d85ns54Cl/Qz7qkvzKd14gUiJe5JoonXTmKSxcVjPKjhDI5MuBOAZFwni6QPsIsCvGImPKhHH4JcdbBl15JbKDzZfxhgAAIABJREFUwXdV4FMwRXcHBIQsWAIxzY4FBOwkHLSB0GsBliJaBOw1cTAQyK9rrv/XfZNaJZdu6EDAyHoKUOUIbNu+3fYBJs3CDzolGW9tPIkP4Wtddqze+FTWjLIjFiKgmM6reMCNXXeOsSv/hqUHB/IyrrkAzjQOBvL2F3AvWwflNcgjXnYFlXS/SjWhDl2B2AJIRVA5AJvrJULBj5ZQSdR1jzQujtFdnwwYr45jETkC5VRg/+fXhw5gJ3595Wd7bekZZwB8VrnuZHV+CzT3h9yo5T2HQHoo+6MW0DYSsEBWOwqrVxCzMg5ktyFrJdlhPffss1iz/MKRH7ItS6ZrvpJ/q/tWJFYYChc9TlZZ7RTzIQCn8sBX8S1LN80lXQORGeoqUvaCxl421kUiN2SzJLssZX+IvOkXIM0jfeiYE1mirn6NaSlH9KU1QF8aW8rC6eHziSTStdOX1CEayxp/yq1Q3oMIEOVK+NKpV0dnljong6TAYUz6yeIEgKWLsZesLBTuRy2HZV9AE9l5STHSx/vwRkVy3sqRnygJIvJjx74+F3B/iINqEIdwXV9ltgjMlg+MH4ddAWkxgLM6ogjDlRVWIZZ1LsCd6yUSpJnroMBzdfMrs0OdZhpHOthrDZU3tgiEQuwDdPAXKixAeZiklbd7FcC5iE7ZAcnmROHmWmq1DDkignVAahABBiI8pDaRSkP3SuuIficLGX8v68aGLXST0/4rqyOaVbFxItCXQ6yUDH28v1K61tJYn+QhX8RnOfessxh7z7jDpNY3Bd7KWusw4OzESZMcKaCuY40RKVbUOVeELYUOr1qHxkJASGHWw2v2Qr7pTzm+3dNnzLKteD+34HEdC0AsAEGHei/mHVo8pwaRLZG3yGieX3Zy+iy598yyMd/Yz9oBKYIlkLoZuwHVImVvJ+Ub6rRk1qZKxpI6PdX1Lc9wqaQEdM9A0RbBnJdaZPvmjYBW8+kUZh3itbReBPAaIhe6sE0SORmGN7+n8oD4Ha2fAhs7pGZiXxPJUQHoG4D39MtvrDUfiJFOlD8lrBF/u+c8++XDpaw/8TznCHf/ld0SBTBYCekTz2c+QH6K7mMjYIoIRd1nrYmLsXWQFaNAoEDmitas7CzyRQAwouhmV8e8bPC6UWa14Anu6403PeNJVhW7d22zyVOwXQJUVSZILN3Tv77nPotOSrMygKsAlCDHmiDIsOmSFUcv900gjB8dkpPJMakADDlwNJMJzvrA59I1173VnipyNP3XU23SN/GKP9ES68RD4HE5h1OAiOQ+ro4aygE5Tno4ZZm6b1lXWD/0fT3W1Q9SNvHc2i/UhdpHLkIQLdqy55N6UpY/sv6T5ZUDfXmfWg+1jk1DURcE0ejUaax9srGYBgEXxX0vJRsqnK7cqtI8u/WmL7ug2kyCZs/E2qONNf/N115zqrrRgB7xEFtSvW1cv8kWzFxAXgdh4oB8sYQg+wf5216AmDEQglK3TFwIILmpwSYtx6LuCAQB4JrmwG681KvoLg1gnTxjyRJLnjrUxHFwRwvWQ9Mg5AvcPctnz5MlUwLEYQifyYv1oZ/90YtGhFb2hXbAOTUuhDO26mg4CGD9bIRMLsTirQZAcTyfOZuO1kr2DG8UIcsWLKHzP8oG2JObIPPW79rCWGq07z18qz18y3O2dPkSxpgnhAV2VihAOiECBwHx2vEyr6lqsIxs2YkBRLNl+JJP0Tbob5mFZPVACki8MA71RyiWQSMBC6U2acX3qaC4EGCoH+u8cOv3Ayw8UmSv57EfYBF0xfQgS2XMtjPeWgcggYpK7UBeN+ASjl8spTnw7x5YfAV60bRR3W2HFXz+H0+iVCuj27mD8cgaxTVfNDHN6vDk/9zvDrv19jtXzLO1G/ZYJn0g3ngikQKBWqffwkIGbPrEVOxrigH2qHeS/ayf5o1wxtAoyIYeslSk5JO6TPugswdlfZaiJoD9TwSIAsHBqQkJ7rYYgntFcArsYluFWBAOC/iFyksEYX5xKx3sMW6tbSEXZOGciS6zA57Selkrizuo6wBT1QiQNCrJ2arGxMcA9hbjUT+amiiS9yHLFOwzYWDGXzXO9v92Gw0Y2Aax58iys4pu6wDGRfphMikguI6xjoySbSBrqfJldu3YZUuXLMZ2JsOyMmsACGe4/Vjdz57U4J3USYVlWOcxDzLzqW+4fmljo8j6GGNb1+/C3mayebKvhbH2eDDXt0A+CBD2DfGxHqxfDufVoHiKx76NoODsDFux/AxItixH2E1KG8s6BLiImla1ckRCLABvB/ZJ2MlQ07QyB7yVw8djw1ln+6lRalibg1nnw5irItjra7H0DPemA3sM4GOLA4137SnGCgsrrbmpdjCLbCre8+z5E+2lV7IcQbdoRhyWPB10XhNozXrWzT3tozaoYW3el9WP1RHqYOZMMBZ3Wg/U4f/9fbe5Ofj+Bgrt93+c9SNUP3x+mG3NRzVuqTu+ic7uwZAIe2hjFXPQbO6YkZaEmiMuPgDVZoE1kJnBS5p/MBkGU+ZYAMTgdtbgZvD6Jo4wRHCQu4JCr5C1IcbDpiVH2mN7b7aOX75mmYf2kRFDTRozxd7OrKLZKNVGDxbbly9fZW+9vRYbLW8Ia8KVeeHQeBqowuQlhqrUK8KqUc9EQGyFxTKvaC7rgJ3s4d7t2cnaTJPBmiUL2BMhtKPHESqdY394+GE67i+1ORAsI5kvdQDrh9PL7f5njtjkmbF2261XWW81OSAogfpYN2tJfxfBgNjFvJifu7a32AUXMgfZb/KZlKWNpPzxfe/oZNtHbdFILTN6HLZRlWR1LGGPHUmTFFKqeADnRGr0JgBwESCJNH5FUDNtx/JR88GDNT6FhgXVSsVYUtZxBtOX9gIR29LNTp07z2qoFWWJlcgYSYf88ELZLQXD3v0H7effX26/e5QgbQhfNQtoH1CWX2J8FGv7MafiPQipEx6CYo/zTCn1SQA2hodY/6+66nJlf7t8Ltk6djGv2wCvC+n4L0UBEh4VizXVGRDjR+wp8sbu/sXPHOEnsL8eCyy9J60D27F/q2asL1m4wBZh89QPQS775y7Wlq3YMcWi1Kxkn0U3AklIzUUjWz2A/dVf+rK9wt6zadMG8nVmk4M03jVcDNL49sobG9irGUTe1ATsIb+86xe24swV7mzcBlnmzTlCbXZSeUuhOwaS/zc3TLb/eKkam9Jz7Zknn7Gta7dgqfZFsn1iLDv9MOe2OPaPOleLN1N7bUft2cFnDmXPEMmQRyOJcu6qUHntQFVaz8/OWLGC+TrC5k6fbImoHzetW+vWo0Y+/979h2wbn/2mf/0KcyKe+VBDE0cQxD72wKx7FcWNdiSjwKppsCnjnJRL818NtdW8ZUupQ1GTc//1fkTmKow857d8vhO+rn6o21588TlbwXtQjfTKa6/QQHCem9P7Dux3DTijaPSYPAVlB40CO1gLFxNsPnr0GJpAcrFy7KdxKA3lUYnLudTaPRZ1msgQ7ZmDauCg9tB+6snYSU0bgyI5EYKEnCKUJTUQmpmcAVaducp28Tl7IWsT4xm3WHYH+tEkUNcGKXYzhPRY6hVUXkx4Tk18dtTYkOvKOT21/sNZX2jUn/BH/+/aQd5pGnnPhTnhfz5M3TGsABnSpw99fRRgd5oA+bAr/OHfPxWA9vc/4+nfePcKnCZA/tmj4dMO8J++Ph99Bf6vEyCnGr/vDzk/1Xjy+MubxwZFEqiDXgXJsALk5BkgABgU452A4qER/nT14r19LMe+9YVL7OzrryLgNR2gjSBk5X3Ix8ORHiI/1DWqfwNoUWh8FAEybHul1xdwor8zHlxqU6/b7jpAewB0nRrjeFj7iZ0Pw78zrCDR3wIu01F0iNRwAeNK/Txu2+FKFHlmHgd8HMij1zxuCTL8/+5xIkAAeTzUWcY6Lk931xXPz3T9BPaXUJTp37FY3AiMVleKXn80hwZ1mR6jKJtI8b5r61ZnuzBpylSu0wi6uPOdr7/AVf2tok4gZA6KlbR/2+tUNfp9dVX1A0Kq+0VkhMB9Bzipr4T3LbsnKUUE7g014erzExSHfZTeaApgTjtFejjvceL40XSpQmbgbTuBg7Avz3OYzicvPlwnhbQ812OQV3tw7zzpvApRHgcgUqBvKAeDOndvIyiKddgQGeBsTujoUg6Kgpub6eKrpOtoHHLu6toqitA4PGyzKezLbC7d6m+9uc6B8d502YTg251B5+NYusgbOGA0yOYEYOHIr2bYeb+T/RAe4RyGZL2xBq/qGkIQZdmj9xgBEKniXSG6VXxP4KpsweQfH6j8Dq7RsLKjqZH3zZElFsBRBzQpn0Q46H452ymu7w+vBhHi644/FbnfPWfNGqwF7nE5CTMJW9ahSBYuhXTNS52hcFtlSZRgg7WaTiYdNCrJLpDNjoKR1Q0tRUcI4Ef1McKuuU5r6U7+8U9+RYDrfhdIOGZ0qlN5uGB7nk+5H1KsyA6mj3uqzBQpU0TM6IDhlAi8VxEgArDVWT7s3ai8BhEkGoeyvxIBorE7ZA9HVxsHTf3O8PwR8eEULoDBUn1oDdBzaz0QSeT893mMyBcRcCLTZNUmEMaP1wXidh19eQQc+jPmZW8g4FuP0YFE6qU4AGwRIfV07ivQ+hgdr54uJBOAi3ulrr+rL0/+xEgQASJHs5WdEox1EbZydJ1HQQgAmwE6YT3HvA4BUAvivkolpDwQKUT44FaAR4ezHNNawnvuhEySQkMAuLI+tCZpnQiBXHE5MdyzFMDUUnI7pA4QIaLf1zrQyP0bXn+0zlUCTMjOSt1tQqhKSrFKgPBoaW13168WQCAJck7/1r3X2qcwyomTptAN7YFHeo8doKNNXYt9HoTVAx6NwMahC9C+RcGPAD9aq2YDOEiFsWfXLrqDV6DeSHdLnogyWXUlQr5lAPJNmz4dFVkGB98EZ70lqzKNB30O+dJfeunFfPZWB+ZLfVQPENvsgs/9bP6CRbaJDsMs7LOS6dgTHNmrF+FAKvWJwDTlPPjwObVmaS0LBKTPJGQ75Wt7XJ6Psh0Cuf6TOdD6Q9wq1Hwa3YkiMbZu2mifv+Kz1gyZuomcHQGeUydPtqmoQjSmagjffBv7uRmQBiJKpMASoOcCUqUMZEzKGk+Kn37WKwEqWlOCeQ/1tahJGBOyh/PGHiGLDvrk0WlYTb2OlVi33XXHYrvy1ucBYiYTVh3B4TjBkVJSWnQxpxrp0A4GjNkPASLSSsCLFIAirebNo6uaeaSxIbVaDeBnA8GzHVhfTQQE9uUNRbJOdAlQQNUjf+pwrHrOAKQJ4x5s2Pg2gEACCroxkEDFlgLhcpTQ5DLAbQ+/YFt29vmsmX12x49+zj3vA7Sa6Gw1+rnGc1ADHeK+VvL/HoyhIOam8mWG8j4g5dhLskSAoPxw6i7HaLyrrnT73vFD9jCpISL53eP38bwPPUr7tQgS/uNUk9IPCigFgHSEvdZKAGEPQBLZmyWwJmxDPeFIDsahyA0phCaTO1PFvrGdn4nInzVjpiPutf5s3LjRdbtO5z6cf84qu+snd9qKhXOYo4fsks+cRY4KGSxcW9kjFWFxNRPgpBVyTl7wAdzfp/7yCL93sa1bt8HOveBcmjewbQR4evRvjzrrDVnX+bM+KqcoYfqAHUv3gQyDMOaa7IB0+8xlE9+ppwS6al3pakxwZF4F80hKlTxAmwSyRUYBuihfKJD5I9WZrktWTgaZI+McGNbHnI3FJqiSsdbDXN3H2AnHBsSLcdvJdXtt7Zu2dPFSO38V1i8QW21IOWRT8gae8j967DZ79e5tFgMZlkaXdijqhpbyXPPpZg9BEUHhYRkH8h1gXVDUTNZUtBUXcF1UggHeegBmt3BP1q1rMSIubBak3kSAsKLCXIumMSIHgiC/osU8fKOsnOyPtUdajMZ3QpOxK0oYYWmEAo8FAGxGUVJaiyJUHumkkz+1ocDINbfQUVGucaKxqNOyIEAab/qVeQ962xEsdjxRLW3dXmazR3tY6pQZ9q0/HzSa4G1BWqRrgNhW3mJ1ANDxKEtG9LZZdPCgLZo5lnuc53IpPEJZR9uw5cF+NSEqzDyxo9McDxcJ6uwcsTSkDlFjiizw4HwIwub+402fC1lgI1nX8XaXNaewWS29UdF0+LL/hXE9K9mLpHCMYMwV0O5/9sp5lk4XtD/zVP79DXyOPm+UCrIfjY9jXe21eIg0qei+9vBVH6i3jz5wgP0cghWCXWHjLnsMwmMsIN76tW+TDzDFkWqD7IUNEG1x1HWlqO3SIKOyszIBIBvw2V/gSLjyimPOelJh0ms35rvw5Smz4odAZgjFMwhfzss4bAtnzbA66hARwxkECkfRJZ+eTt0SAVhMA4snY0yZTKGsOx7UCCNpUkljz6qntnFtEIy/Rqk/lDvFGOpgDx8BwCzyppN1bCR/q4knEBLCj8/TqJqI/S2GuiM7HTCb5UC1Y9BIFHd0ybdRT5aWtaBWQWUHUZOVX8v6jh3WrAn22mvZnBnMlp2JLSOWo5p/bVhX4RxEnk8/BAiKSfUojES9yTxL4z6oplU2khRlssP7wd7bT0qCPL7sZ44AUm5QGgDqlq2HCXmmfqfD/W/rG2xWGuOOOjgCKzS/kQO2eXeuHAbdde3t87KE6DHknQTabvahXMS83rxP9SrB21kH46wJuURG252W8cPNFtGQjoVTnT2PpdeEs5fbX17eZHOnptjXzxlrXh2VjOk+O5TL2t+BjWJyHOqKEeyltaiM+iw1YYJVFDZTT9M45cuZqrrQ4siaWr9pK40vkbZq+VmQeJ62b/chguyDbdb8xdZIHsvipVOtr3y/NUEC+/b6UguU2HOb8o0YFXvssa+bb2eNdWYfsBGA2ASVsSywTkH6icjLye2zOfMBuNt67Fhzl6WXtFkMuRyVBG2/sbVEGL1NmBxqXYSJn3/OfGz00hgr1HXk6HRSa9eyzmqOTGH9Pog6W+NIFnXK+9L3lJeobI9GiBI1iUQ6m8gwFHw0IWDFqD1qEPI3PJb1YNc+MoHINYO0LGOM/+DWGXb/k6i6sclLgDyYP2cmlpA7GTMeZD+Rn8F5pZ1xVV5KZh6h13XUWporqs1XUYOr+UfKxXxI6WayLUaPoTmE2mjduk0QDd32hX+5mlyuQnvgL3+2e++9x9XdajppYM2QrWg8a3c2dcybb77plN5LF6EE4uzgw3jzZJ9bv34DGx31FsoPP/b9+FGjDXycpom37Exy0HqoN9QUthGbzuuv+zL7W6Br2uhFfVPb2ONIwXDUbqUQRKlkG07DsvLQkYPMbeofHis7zizOk6nkrLVxxvzrd+bba5XjbfOGjVidldnnL72UOiEDezuatJgoRw4dpj7LovEkyZF8JRDr3//3HzoyuBWS6i1IhiDqqkHmajUyrM+ROSUlZRRKv51bNqKSCnHNGbXHCak3sEndtn2nPfb443bPr++2r9/6b9hBVtjdP/+l3f7N70OA5Nl/PfAo84FzFm4B0dR7dTSSjGBfl9o8jM/WxPqhPE0f1F46czSyh4ksW3+7zA6Hvq5+tM/Wrl3rrCClrlRzVe5xN4qxKJOP0Viya9duXAIibeXKVS57qpL6VGHoys9TY5EariKp/6TMPkpdW891j2b/lbZVClxdz1mogmtpRgyCUC0kv6Wf+zY6NQWipt45GJQUldjkieSxoTIM9A1hDU6B+FrF+difeoMGJKPJje/L5lX7y5C7xfDXif8erpiOEx/vNIEOEyHDBMj7f+cD28YHsj2GHnFqC6wTn+k0AfLB63qq75wmQE51hf47Pz9NgPx3rt4/4ndPBSD/I17j/+Xn+LRfn9MEyEfvnX83AfLU9rZBKSUkCxbweeIA+KACBAIDyxsVdPL87MHmIJQDRXtXvX3pnDNs5oWr6QACcMXaY9BTNk/qTZP11XEiRFCxCBCXEXLyL3nCyoJHr6334giQh3nuG3c5sFHy6OF8Dz3DsL/4+yWg6uBTB/v+382xmQSKDwcay4tfBIhTd/D7IjuGX2tY8XGixdZQZ+xxAoTH99M5Ew6ALoBYwGAoIJVUFgKQNygAj8OjAGsVdFGAuwp4FYAsj/tBOngvXbPaHvjjH/GhTic8ldA4Tn/rN22miIulwxPQWaGvAo0oXmVhVfSH+Tb5tsOOUGmguJPvtO6XOlsrsGlQEPMIwDh1+QuQ1+vo/UjtwLf5/xF8Vjr96X7uJmTTBy9tgTPqPK4kOPDc1We6oNYyAPxc2drQBRaO37CeKzIiFFBBLZ0c0lITIARQq/TQmU6XdE8PXtKoQgIghPRY5YLIQqcXWfEYZOGHUce0cxhauHg+3qmlfKZuFwzdjq0EfcIc2lFw0OnsDQlyDHCnmxOLPLgF3gbT4Z4NoKDidv8vp9k5v+Egx0HgWHmRrVwyD9B6SKUhuxSRG+r27OR+R1EoC+XRfW2ik10gQ5Msj+RBTFfXCA4wA/gIKK9E10vKimlTpwJa5di9XxnrBuQNvzjoskWU1yKSRVZnY1HwtHCQE0jbDpmkTnbdY57MdVc5axdeX12JCiTs4XPrkNaGkkOe8LIjU+f0Sy88Z5+97DKXAZIJsC6Fiq6dnk9kRyKgoIgbzQ6BtLqvNZAIqRBX6pBqUcCyxpojujodcC6iY1jJ4cAVutUFuKrzXITfkC0c5BhERjvgSTdSd+W3DAUL+7hcDl2LWg4LmlfKQ9HcUSeWnidmQr/V5fm46y1VQievLesndZFL+SELLAVrFtDtNXvuXDd2S1AiiSwR+K27LWKlm7HvLfss/i21jqzc1GkWj/WHOu/bIdcuPTf8lCSIQMeTfX2YjZYev2cfIeEc1v2wYHnymZewmkl06gGB4l6MhVCCaqMh84IBxQXU6pAuMF5d+YcAJkUCyI5GSgmBcLL1CgkhRBGyTsSG1qVQCBF5YOu6pXFAq4bg1Poj4FvXVXk8bu2S0oP/r0INI2JD1zEJxUgX64e8sgVOy5JFHX2NdPzqZ7LPUgeb1kaByYWyZQOsbwEcCgZE3bhtN9YUZJCMDMW3v85CI6MJsCykwz3RpmK/JGuZnZAfFdgynMf6Ixs5jZMqwiHnzV9A9+ZOm0FWRRtjXa8dS9ZBPmCUxoWIHlnyKYh9AsREAl3XxawVykFJSRkNMN3uwN/5ixZjaXDQdkKajMHuzpPP1sPnZHg4QMDH2bUx5nj/AspF4up9pf9iiiX/2y4HkGg+hgHaJQEEy7LhzKWLIQnTrZTPItJhCoHV2XQ0ar6GAracSXim1BTKCKgG8JNd1kK6LkfIdo77KgA6mefyZdxpfopYVOZLAH793lhHFBVi/YjSTDZL4zlwVwD8dtIhPII1qV5hqYz5z18cajff8abr8l64YJ4d3bMPO4tZgBgNkLuTLB1SdwSfTeqKGq7dEWyRvAHcRH7I/uOLX/yiUxFp/ijTo6IYuz8I4aioUICPSQCxjZBciU6Jsu7tDRBwfH7mxGRIrixAnYqKEgCdADzXZ1hLfRXd+l52gOyJcROnESIcZdNmL7ajmOvf98eHLA/wI2X8FKtina7h/syDRMmEXO9mDxVx58v4HwSwyPr1u+q2Sd/KfEfp6JoT2R/dfvjOJBtWQg71DQgE1c+G9ls9buixw38r28NZYEmdKQKEMaD1R4SzgOjBzmZsnaIcMfTzn/0UD+/ptpIu2J07d7r19uILLwQYKrUN69c5ZeMaACiRJRr3Tz/9NIqQYFtOt+nUCWl2aA9NDdgxnX/Wcju0ayu2T/XYYS1lwHU7j/Au5k9BXiEd0XOsBEupUq7P0kUr7Ve/usc+j4e6gmlJBrPX33zdWfiF0zUbjte3AliLsLC78bsr3VVorYqig/tNu+wLs9+zPmltaa2Nsb3cj2j27SzGQhRrpnKolAPiwbWMpa6S9aGUgOokn7tkrlM0emC90dcM0UmJpBwnAV4NUj5hh7br8AHGXpNd8dkrwOtZj7A5asTebtzlqe79/PjLv2cen2MzpwCc7d1lMyDSrIcmB9lV6o8WGcZvI3ZSDfjNN2EBQ8IRezWKRH60aV+hFQGE0thL3bbASliHF6ZEsxb12q6iRusL8bYiLHV6sPKRs0gR3c2NfJZiMkOcmgQi5HNnTLM+LHUyCug+5p4sWjDVssqK7IlNhDjTLY8TkCXwXvdBgJR//ieQFfF0GPdaZjOAOQCUdyd5Y3UD9noWqpKr5hNKnAMw62PpNc22vZBQ6iBP/P0JsPbrs+njo7DMrAWQjaaDuoF1S3kVKHiwivGTLQ5g3ijGSB0Eu2ywtL81Mhe1+0gBEqUOZv7kQtIfzicLKAWgjvlQ3wDxz/VPHQ24pbB77p3UffXUJpMmjUN9lWtXfO5Mgr23OwvLgrJWGyQ0eyRrrpRfMah8lOWiTKcFt0ywA/fnMy8GWDepBagJBNL3KhdP7+O4HaX2EtVtqkeU9RLHWi1StIQ1QhZ4UivMQFGUQyODmlqkLlYNoH2lF/KyopqMN8Dc+hbmlsLVp9E0IpWryF5UH59ZtcJK8rKtFCBR6tQQGmoKIL8oJ82fuiqvBosd3ncLa6YPhL/mvBpAVLMsnj/PClFeBbCfdTEWVbcM8jl6RCIftzAcqQYT9oRSOtS7lDXHNfOAIOlmvevhWvRC5I5CDVdNh39RQQfd9hPcmMvCio44GmuVuJn3MovsqWLueWRkKIqnJlt94Sx77c0Dbkwm8368CACpReFWxRwJwdYut6neGpnXkbATqrdUy8mWx1OWoKxBCkg/mRLkqRV3u3VEto+qm+hugAz2Y89stQvORbEDKFpFHRweE2D51KFEaZDRkQD5BePRF2gFmai2ODIg+CA7y1DoMZ4oM2spi++87Vpb9vVEy7j1SQtqLoIo6bF06tjCPqxy6Cbvri2xn1411RLCRtjag3nW1CeVQ6+l0NnfN0gmAWRcL8C7vw8NS4NBLuemfwBlTXQwloYcPYu7AAAgAElEQVTZ9rs/VQPC34xCro49F/ILAqOO+ZxIbekBITQaW7vYETRVkLfTXdtih46W2N7iNnt5Q4/98S9XWzJkYf2BDdaUVWwzeWzG0WbrlUMx60ApBGcAVnINIPcD5P/sTCebjG75F8lKCY5hTfL3oGkp0i4+/0z2T7K68o7Q2JBsPZAWHdTdoexlqh2jISj207l//oXn2yMEaoehLr+YRolurnU6e7f2wEgUIkmo8aTCrANIF9EciB1bcWWN5WJlRYAVwfLcT+7Fv1wUaj+696AtnDfHqXM9ODesWr7U9rJ2NkHk+KIK8+eMozVzFvtbG3NHu8+rr7xKY1OsnYGlrF5TJGYOJHgG424C2TajIRP27j+ATRTr+o03Ye95yN5GlfPNb37D1dL5WOEGSMHEGUtwtXLZnniCzMSZM8moWDCkoKIOK8UarhrwvQm1UgONKj6QfN10mYwijF3X5Q9/fsAuuPjioaYZ5r1IIOUM6dygs1piQoqtX7eeYPZ5EP0VjiARUdLOtdEZT+RHBWHfsuOqh6w4RpOJN3X2c/+x0P71d8XccxQf1A9fuPJzjE+swyDnNmIdNYb6ZT/KhjYUHueedyH1I00FXJs5M6bb5vVv29o3XrFzzj3XouMTbRmKr1exDCsvIquEaxvM627ZsgVOx4+miaW2c+8Be3v9RpvOZ7/pxhucgn0fBNRrL79s3/jarVyjNttxkMYbyLPsEmquFWdhr9ZFAyQqffa5cIjVOiwBQyG8lJWlXMAujRmahPxY47U2+1AnpN8350NxgHk/LHJNdENNW76sx5NdSPpUHADc+VxnPH4u5fFBavTRyoPEXUA5n8q/lIpGzWCyFVu58kwsaVFGck4ZhIhsx/5qMlZtFTSqNTbUudpeeUxJ5Cp5YIUl9WNS3FiabXrs8DMpqMWu5hzYx94X6tyrj8s7jv89VP28+3WC6sMRIMPYh2sl4Y+yUU9NgLhXOd6o+S4mc3ILrA8D7U4TIB86vD70B6cJkL//mn383zhNgHz8a/XJPPLTDvB/Mp/64z/rp/36nCZA/sEEyN82YWr8Mb88IC4C6J6qlg8xAE5HNwBvbysAGWGlPr12NcXy9LOX0A3rC4AEmNTNAYnO/yZAHgEg6pwegZ+mO3V9yNeJDI4G49GHltq0L29759FQIx/z3WIhhXJEuSHvJ3UEyA6VMUN/D296+ns4CH64Q15ez86X2ylA4ArUyUfHnMgPFc46POpPIR6s8uRNP3rEkRAC+9S9KoBbh9f58/Eb50DpA7D99OOPuU7cNZ85z3LwbVXndBgdqj0UaEkpdKbQraUOa1moCCw/fNfk93zmad/P5OCn4GHZtwx1PSq8WLZYAp0E4kqlE8T7HCSwMgEbAwVjq9M060iWCw+ehme6DhQzpk6wOuyb0njdTW+vJyi8g67Eaa5bUQf4AFoo+8l2CQ3DmomC3MeDALmCYnJF8DEGcEobk+K6GyvpOlJxpygTFd8CAUsBJZecsZCuylLGQpsDdY8eLgAsSsSmpQ6li4879LyG3YzCm1sAIXQN2pEll1K8N3KoTh031jb/cJxNIyjZlw6wqeNHcdBuBRissIl07cpLWwSH8j5EVgi0Vjd1P4WzDr5DHcXHnPpFoYYdWGbIpu2R78x8zzW96Z4MCAv500cRurfQBajv27vX3fdonXhdXYsMGuKjBzBfig49vh/ySPYt6iJTx20sj9VhRwDuKFQgIjRGcYDftm2rrcA+S3Y3srrSmJSCRQqUJrq0RLj0ioDkhQSgdUOKVEAkzAAglEd+GOSLQFSNT+Wa6EsZLEMZHcr4EPEW6IgMHaQ0HlxI/fEAdXVQ6zAhkE+AhPILFMys3xHxqfkpklBWV1I36bWGFCbYeCxAvZJNtg4gYTmfS6dBJ5piDCqssJluWqlBEvg95X/kQV6pq6udz6BuTakPpGJS57NAaX0WHfJ0OI0AONTv1mMFFwKwctHZIR85v597lUwHrr1IQHGTsjzrBrw5fw2o3Em+Nm+upRs1ygUsJ9Gpd/BIru3YuccmYfsWxQFN3cMKQR8D8OjB+5NNmTpgRUhlpB91ZJCupfJvpPho5NrLLkEEiOuw44AndZYO9SIMBKyJKJJCQIjxcIaQAAGFmwdDeEq6r+dVrocLANVKpBM2vyOyQ2CcrrEX46OfxyhLSIdAHS6lMNEHF5AtBcjhrDzmCIdDSJDwmARCeeli5GDYApmwkqBJWQB0QcI9+NCDzpbns5dcjJpik+so1lhKYl5kAtyOg7SoZ52SskefTZ7Sssly+TLcbAH+8+fNZYbTlStLNzrxBRZqLR/gQCcyLDMrh9ft4JCdYCWQIiN5Htl4iARRNozAPwHBTh2g6cT10XMX3DvbJnznqAPKB1C5pLDm6Z7EYyfTwgG1mIP1OFR0QayfVZAcR1ljx2CzsYD3IwWVAjpHcNjswy4rlsN3JORIJJ37UcyPeObjMQD1MIjJej6zMpMGeQ0PSF00KoxJEYHKBwHUjIxnzJMzBGCch7VPBl2gd35njv0Em57LPneps6DaxhoZDdEaRI6R1Etbd+4GoAi0VWefY6+++RYdm6inmEfFvKbAyymA1GVYxGheJXJdFHItsDIcAjoQC6dRHOilgOji95568ln2C6yrUMJJlaPrXIDVU1raKA7xy+yV55+yYOx/Epm3sbJtwBd/JLYoPoHhtnbTTrv+lp/aojMJPA2OsKPcv+mQDCWsfQNSZfAZAxmjHQCI/QA2Wb8aUjMMEyBDvtZDqg3tI3q/zraKf2vvEIkv9VocBGklAK6C1OXbLSVcMvO+khwkWQJq3dTa2M2Yk0onjDEg6zvZK/kCWAbx/psAR+Trvm7dOmf9Nw0QV4SsgoLPPecc7u9ROwioJiXjmZAj6hzVevkwti+glzZr5nRbtWyxhZGx0I4ligd7ywDrejFdscshqcJ4H2187hHMIR8AlyL2WI3prVt22oplq+3FF15m3eqy6266lvddQo7HFsghSGpsoPzoRM7IzmPt6rZ/v+cyS9/VZ1MWgKLzdTKA9aMWq/rCkS4XSmt7OWNgJF4/0YlRzoJNCpAurCSDqIc8WVefe/JJa+KanUcmw1MvvwCh6WXXYHXiyf0KGUsoAV+ZTxZYLNfxhVdeti9/+Rrsn1qsuarCarCH9GHsJ0AIdDcCrDKPRmhhoeO4FS/zLmx8egf9UAI1uLUlDzuq/QVma1aE2RSpAVCN+GDNAv5qHikxVtThYW/uotsWweSSudMhbltsw24s/eIFYJObpIaC6l47a14079kfEJSGijDUw9he7Ty639bu7DC4DYlN7BAESMstf7Ug1pXKmhYr6PGzQAjvjP0C67Dh4qPNPGOevb55j02ZM9laICAfeTPTuliG2ZYsmSe5cDUKtbwyLJvIViLgXELONPIhIoP9CK+OQPFDrYOCT+NTe5wUoV6spVJcyi6nmTpHXv5S3DV0YkFJjRIRHYpFYxNzkNwh0s1Hpca6tVW2nkWA+xMnTiAHpIyMrmUoRXMh5yoBI1v5vNgmLZrj9sdr/3LlO7f/rf/YynqZ5GoDWWz60SijP8obk/1lPR3zOrwIZFXVGUh9pwyQMshsNkhqsGqrY0/upMt4OcSvahbt2Wp4kBJKr1cFMVdYCmE6OpF11airagCpyQlif9I6GcX9j2Ld84UUaGV/FAlRW9vHZ4t23ed8dGtjTtRQV3VSAwWyTspqVN3RIpJnTJlMkw7rv6wb2QtFGCi7Sf1KIluUS9ZKh3yw1KjsB2pm0J8BHudPnVDLmi813gCgvj5PatIoHkfTDvejh+/tPFxv6YhViKOwJCyyImnm6eujaWYQlWhqIgB1Ces1uR+J7DtF5FcwN7KLmiw8hY5yar8Otc4QYn/kcDPrEGNgNM0bEDUib3Si+OGHkCC6SQ/M/RFrtrKnutgPh+wd48JjLIn9oLKkgJ0A1RgEXTXkXV9gBNZT9ex1PlZDOHJMJFawgV2QD4C4jMcghYCTWXPn+tus6PuvmE87zSPMuz253ba/J8QyGyDlyApI9u+xb5wdR6e9r22rRL1Z1ozShwYQ6h9Pz14+ewdAOwHianrAeicyMoEal3uJnV9tfSFKqUF76JErea4RNDDkAzBXQrb7QGQFWco0VA2tVbZiMnlE9cxfaot9B3NsT1Grvbypx27+2hKbkBRuyVZn7XlHLX97q02bhIUb2TgKc0dk45QgJENBpkTZBkjRDEo75aIERakuSODMMh31WgUkI40DzO1B1u8+1sgwqVYZCwnK4IEw8GacqzljhILHqX3HUlslYlWZk5eDaqnczqBRQc0d9eQLeVIvi6DsoFFKuVWt/E0im83C6u+Rvz1uP/72PHvmrS7OTtNs/x7sPRtrybJZwJjzcwHbQYE+bv9UA5GaT86ECO5Rpg6kpQf16AgUB1LPN6HKbGEPe2vd2w4Uv+766+0x1tgI1FApNI+p4aSNGky2n6qDVQ+r3pVN1wYUpudCFkjF+wYqkB/8+52uXuljbWnC9mqAs9vTz79oC5cus+3kn03D0teLGkCZUbshWYrJdxqVmuJqP2djK+tUzoYBNAB4My4mkJFShsXc+eedy5mqmX1pCzaZS1wDySDrVgCNLFL11kJ8D9LYkott0xu/X2lf/FkOJWIPe9gi1K8TrAoAPy8rw6ngd+7e42xRo6kLVq85j89DJhL1Ywf16iDXfCtK0tu/9U3meh3nJMiyfbvtXz5/OcqvUU5ZqWYkZZ2dde4FFsP8u+8P91Nz+tvdd99lDz34gCP0d+zYbKtWL+V+LseucCfZcp2292A2SqRV1GHdhJi/YomoL85ec5Y9/NeHbPVnzqb+gODiPLyfmm38uEmozCByySEJPl4/q8lPjUBScGhMKd9OjUYHfkF41Em+Vv6y3DXuqH7W/Z4/b4G9gfJGFlk1NB3p+6onNt3xrtLkIw8U/HDKDRvdOZLq28qev/g9D59+eandeN1XnQKEy+jWpD4KWp2LfCGMZCDRwdwTmuDyEx1Dcpz4+G8SIB9833J6EIEy9JOTERwn/s6pfn6y6/LPJgA++vXfTzad6s7+43/+z74+//hP9D/5jJ88AXKqT/O//f592gH8U92fT9PPT7Z+/rPHjxoUhzeA/z/r+3/v+v4j1t/hBoGTv5NPevy+//55/L0EiLzfdVAM4fDU2ESRBZ/hjwd1Q3Ol3XL5OTb1nKUcFOgWnjzahaI3Ki+ELnkBXYF4cPZQ/Ly3Y+K9F+JUBIj6aj7Ol2yzpkB+nFgo6N96H+8fOO8QIDpgUVS/ozARgKmO5RMIED86xdsAKgQMCWgOotNUALSAOEnCBQi1UXzL5kUe5OqeCQV40iF2KqAPCDzdOG9gM4NPPuBmIZJmhRXX0q2qKzNu/EQXeikAtJhuo6nIyQWi6wAs2wVPDhuZd023tK/vd4CsyA91Peo9yu5IhIsO4cEchBs4fI8nSFhdiXF0anXwvFV07BTQDZuakggJMgHFAgoMCul+SAfONxwoe2ziuPFIf/FDrefAAlAYGRUiNyAAejrcOGQFQWQEYRsQDQk2eVIa3TNFThVSR1ucDyeoGAARTzq0FAY4b9Fs19GWW5DB4+OQZPcDLOdZFCfYTdicTKbbsRvSQ6HOZ6/5jAOnq7Ck6aDLsZdr0EhBm4An7OYfT7BJX9tmSxfM5NBQ7w7UAlRlq6ODSTgHWXnPxtG5VQT4FwfYG0nH4y+uwuj5JF9nf/0tO++881wWx1dvucV1CEnlIbsSKTFcVgdg3lAoOCgNh1RZZ+lA00wXahfvS9dahFMSjz8G2SMgVeGqYcwN/Y5IpFZk/GmAt/K0n0PneB/KGdnIiPwQ8aH3qUOQwMMaJPxStFRB7ij7QwenOMg155HPWJPFmXJPBEbqwBaP/6+8uhWeq/EoUkiFuf5fgKL+KKy+CrKhiLEkxUgioIQQGBXq+rnARXWQOns5DiEJUzys9BCZMihL5PEsYsUB5dO8rJjve/HazQAojsDhACB5u6w5ZGsXBTgqKwGFEg4RH+SP8BpSzsgSQURZKAcpfZZK3tP6jZvIlJjAUAcsgjSrBbTR4UefQV96fyJNhgKUISIZn5ERCe4z60Apqb2UGuEQT4sgrfrpRC2g+1XWRgryjaIb0VnCATA3MDaC8P5uootyy7adLmtCdlcKzJb1lQJqdbCOAnTvBQwSuaXMDH12rQnhjCWXw8M9lZ2X9iF19MmWSuocF0jvFBzqeJfPDCSFqI3jajNHVGm+ShnB35q7QyHUUrk54ZI7ZEv5pWvYr2/yu07hxfdknSVwukenMA5+sQTL6vAdRDdyKyBpEGDO7+9/kO7S8ay5EHM888qzVrpAUnVobgPkXUQ+RhDvU9Zu6rYfBfmhPJGdu3fbeLoka5h3AmNExAggkNJH9hV5qAhk8TWZFtiGuirX0ax7pINfK/YmCn0XcbIXCz0FcXfw72zmoA+gcguPkSWWHqexIGs3B7SL/NDfvFzhb2bb2G+RBSClBtdedizKZVGGQjf3sol7F888ELHpo05sQnvHMKcmYY9VxL/zueeRynTAxicMFU8Sa100/x8NgN7AYVkgXRMgn/IlAlFBjJBqi05SknshMCHpeN2oyFjWpwTmmBdWC42QGesskDnwTZRhdf0LIaozHZhdBsgQj+f3CNZchaV2gkQGY10yhU7EtxnPPU69x7yHgHJZSBBF79pHsV6xvvJyXLMY1slIrkmnC5hPBMiUpdi2bbtQgIyyJdg3vfbqy5CnCfx7nlOCdDTV2CjAOF/m71hCQgPpSKwBlO0d9LUXX99gL7y+EX/5ePOhu7aXTt1jzF8f9oweSPAQ5ojsPfwAV9Qzra/sX02yibdluO5WERp6nyqwNGZ1H7S+6l5pHop01PyLYH2qg9DQXhPL2iWSJhKyU6HlTs3G+iirE4W2ypJEa2IkhJFIgK7WZps2dhSWHC/b6tWrbTuZUF68+FUEwhaXsP4ybtVM8NBDD7m9UxlWAqBj1EF7XPn56uvrUcRB4E8cS6c43vkleeRBQKoqcwFLqzTWYk+IF3XPt3I9g7C92719F6AV9wliaNzYKY542b1zi93+nW8AlDW4DJDoWMgprB33HspEWRPuCKabbl9oB7eimgQU9fYesHEzQeX5+jC12fA2I2XIke2oCxd/cO/prOX+qauefIly7K/6UXGJUMtEARIDgB7Fn0efegLroVD70r+tcU9Zu5dAaGybVCCM0L7M/uMX5G0VALf+ImO5hu3YhVRRe5TyJ0WBH9QoQZBpxUU12HhFWRXgbhMe7tFxCbZtRw4NF2ZnzknCUghgGbJvAE6dHGTrBsB6ZXeV4daDBQvjeswE5leWZRWhOp2bZG/nA2BxL6b5DJrymruxCCqpaGdfHgtxGUUu2i5rI5G7hA55L7Cg3xXeaXlXP2wRdHL7EDyyu5B5yOcd6G+DzAQ4JmC9qd/LNmY2EPAcb7Mnz7CdWYX2p03Zht27XbsCZUd5pXnQgOHLHpF5gH2PjxcfQZ4AYHZsCLlN4cHsuwNOSRkAOK+lU2uyU/hx0QSSx6BmFVjrxc9bILe6qb3qmlDkcX1xxQF8RvlKbRdPXaKVSbab2rcUfLsNdZJyr3p44kjUcd7MC6mUrn/gGqt5pRnl7wZH8A3lDrDnsq8EooxVppGyP5RvpKBxNSeMglSWJZuMSztp2EiBPKxhLQ5kPdm2eYuNptYROLoAZV4l+/6OHfl24YUL3B69cXMur+9jcezhsgsKwUrIizpL1nHdkFSzCGtuhBCLpv7ohVAtg+jqg/jQvnc0K98SAH5beE91AMPNXJNg5mkK9aEX+7IaacKoZaXvUpPCAJ9FBKZyCUSOdrJOSS0dCCg6AsJbahtv5pjsItUWHcT87pTKjb29j9rIhzWkDBWhSDBcE1mbCaiPGmXPbs0hh4NuepYgbpc7P4SShZEyehSWRiVQDh4u5+hYcZVbM8qwYItCvdDNe+zltXqxpTm4v3xIiRSnOSF1h9n39n3vI+flyZSjmTe/Yk3UTOWF1ZApYdbME72CjdXrZIZrXExOjKYpgk9A7Sv7Kxtg38zosi29d7p5WfKDl+zotkM2aTTqDRSZz28l+D16lD2HhdT0MSitfXrsO+cnsr/02wuZWLv1YrXGmhwLcd6J3Y7IH1kJo9Pl+g5SF5EP4hVC/VfCZ2yxr351IvvpKIi6WsvIbbOGlj4aHCptyvwZ1sb880Zt79dSYxehKvPpUO3aaRnVffbihr1YHZldedF8mxXL/TmWb5EQx/mHKo1b4VQcLV0D1u2JUrEfstv87PWt5VYMjkuvlMVBysfGof6FJCwtIjTaswc7Neyq2F89WU9lp6g1WeqnFvZnESGhEIwlNCKMojFhzLg0aoB2FFe5bt+ZSQB4M2eYalSnNZCKAnGjqF8aYEBnoTjYh41nN3lCZy7qsz8/Xmk3XBlvueWQYMfK7ODenZBNk20BOVrHCrKsHOuqmVg/1dZUuXpX9b7y13wVasSsqqcBJIr9ecPGzagxj9IEsor6ZgfvaxRKrzHUO1FkHJWw4VF/U8cWkh8iy97Zs2dRw1c466YyrKnUGOTPn5GyReT50zNz7JovXoMiNYf6OsHeQiEh9afmYgjPOQICpJU5p7pNBMhI9kuRKarZVe+LzE+MDjMflHrNtSgzeL04AuCzUSlIUeIN0aHGsTbqgyMZubYY27Odew5Zv6cvShNqBJQyL/3XAltx8xt2/gVraPZAqYYSZBZg/34atXpYz/IKS2w0SpQVK1djlUqTHO9l364dNPn02OoVZ9A41uYaq5R3V1VRauedu4YGBZql+JwvYPd5DBLpQHoOlneof1LGuvpNZ4LVq1ZRDzfZvb+5y5596VH725OPUYNV2tVfIMh8bwZXHSU/mVC7tu5wZOSC+XPs5dchiNSkEBeNdWCzbeJ9XHLJ5yzrUB5j+yg2aVMhmCpc/avGG2V+qG6Vgtyb6yX713jOzJWsjfpbKtooiKq837y3GXDZzyrITNpNg1KK5f1+1jsnvZQvYXVL/S+VhxwrdE6XXaufL8pQqa5QAfdiHyYFWcafznjn95IveZnaY6zL/miobccNIdauu/YWmldGMz44Q6CW6iVgr1uKbc6tvhCCAZyH1cAk8n0ISzgJASIXDKf8YD35mAqQDx5bT06A6HEnA45O/N7HBZb++QDfR+E7/wgA7oNX9e/5zj/7+vw97/XT99jTBMgnfU8+7jz/pN/H/4bnP02AvP8u/iPW3//HCZARdO27bA1AvnoAdn/SIYmao2u20m779s228uz5FDKVHJwIduui236wl6ITtQAHrCHNhcCXD5exnEiApGN9NfVLW9+zuX8cAkTkx+Qvv/t7H7D1ep+01G1qvCVHjhwnO1yeCEiVCJDh35cCpIWCNgyQdCjY1Xfo8MhBQN2Hsv5Qt/8zTzxpswG751LkPvbXv9pMbGjiKN6CABOj6RzWYbOOzrgKwLkiuow8AZIVGq2g0Fmz53Bo5drRWS4CZAFSaQHx6iKWR2okB/RewNT8/xySD4+/7aiTe+u9q1jV4V0WAf3kewQACoUDBEqlobyOkRxcXsUCqJyif9Kkse7nCuqM5gDQpi4qupti6JBS8KzuUjQHHowwOGN2QthE8Lgo2711P92U4RSRTagTJqC8CLb0I4dsJGBL+pFsQLx2ALuVdH8RwMjBbvT4ZA7a/hBkVUPFIoGPRYUVlg/glYeVzhmSJ3NgUKj2hRdcgifsBqcq6EUSLzufA6gExuCT3QcAvv/Xc+17awPsKH65ArWl8HD5FHRuyS9fViPlABOv/ehdafW19xY6UmEvhwQpARbhky3J+TkU/28QXJ8EATBj2jTLzMygOOZ68HyyLZNiQICeus7lJ65OfKlx1D0lhUC7s0ALcyRGCve8jgOZ8gQ6OOiJANHvigRxyhAeJ4/7CeOxs6gs5zrXuQ5o/e5olDcCExR8npqSzMGk0oEv8ZAJItUESKpLWh12WXS9jSITQtklCkiuoaNOII0CeNWxqq5+fcUDxnRzP6UQUh5IMR63OhCpC1phzQL0pR4p5PqrQ11kisa7rqUsrw5vrIWIG+c64tRRpQ716PH4Eu8kSBDLi2pUAXoOdYhFESqZTYilfPB1YNTfQYC+nQBwsr2S1ZHA6iaIIHXmSk0jUubVV19zIehtgNoi/brwImniAKT3K3BdYKuAV6luHLEkAoSVJsBfyosRLpA4iYM3WDbkToHz3Veug6xK2jhwyRtc90E2YroXerzgMN+RdHfuOwgoRoAih5I0utgTAF31eyI+ZNPVxc8U1C6SQJ34QwY/atTtsxgOdMr1kMWRSAxdM5EbIgw0B6UYE4khBYhIJve942uI7K1E9r3XNAiSg8f0Mr4070U6aH7rNfT/Wpr0XO5IxbWQLYlszILCUBpBfKir+zXmzBev/1d79PGnONf7QkA3OsXIWWevYj2ZYQ8++BfAtDI7i7lWDuEawqE+B3XDDIAJvdctW7eTgTDR3Q/dWyl91JWnPAt16hVw+BwnUhRQtpYuTHU2yztZxIy67lIgOGpZO6ToWXPu+Y7ULeAPjc2Wz9ibiKKBpkl3r334XUfsHFeB6PoUYYWQhs2fs2pjjRvDnBAZBRWNDzOPZD6oA7EcRZQAlRq6qdMgdiaMH2uHIVlzczIhIWNsOrYGnMAdATIRIEZWSOXMjQjl7wAmyl+/CwsEWdX5+nKtB2XZN7R2R4AIR9GB29yMIgT7kr8+9rQjQL5763g71jvfmtvpvs7NttZj9YAOM1mvR9pPf3EX5G68+WIBlIqlSybzoBUFjAf32x9STSpAbTUaf70irjgDB6EwkAIqLCKEuRiD53WObd66BZ//hcz/NHvmmRe4vgHYbS2w3fiGjx9LkO7oJPbcLss5us/mTRpDEGyNnf+Zz2GFgcoBs/Y3CEY9mF5oLYlr5H4AACAASURBVH3ediivggBdbKiw5OpQlhULeRh+/Hp9ZfTUq/UXwlF7mkjerF9NtvHfGLr2jmSUypHrNjzWOp3KB1CM+eUIWA763bI65N8CdbRWiQ0U2SvyI4a9sYmclngeL0JSa1wCoLE0P5E83o96oIjrKGuRasiTzZs389nnO5tBESol5GS99NJLbt8T6JHM2ipFpdQ0UlH++Cd3sR+22tyZUy2QrvDUOFQnTXU2b+pEC4DICRC5xYfoZP3zAxyWT/wAHZubN22hq/cC1/0tf/YXnnvCfvD9b9PlX+Q87KdMn20FpcfsN3940eYvmWEJANVfvnW6Ze3lunj3oxBiH2hFEecz0uLTehzYeiKoOkyK6HvZ+7gmLn9Mdm8DTiHYwDUJAySMGffBo8Eg6jpZ4sVg3XEUW6Dp5zB2+eouh/TGWmSQZoAy7JtEnk2ePN1GjEm2Y5l7uQ6A4KwNnq1d1kLAbxUZZIOMkwFIPU+sl4rzuvDMBwwn+LwV5WZOKZ2zAK1Fue32+c9E2gS68INa6JoFNGVZshZmXGNgtG0BKGWaoJ6IQ2GBehRwvfBYqXUHRduTuxhfDImxTOObr5llT75GxzNNvsRx2L9cMtuairMBy9qtFJVGPO38X9l6s9V+f5cN1pVYNeBnDdZNHpCw0dQTBw7lo8SbavuwcNtfC4EW7GGLsXKx4Ei75ZGtkOJmn5lI7VDNupEUhi1PEIRUqSVBgCD+gOAEqIsIIn+CFRWiXGpA7YFS4AVBpGu/bkYZ0QsYO5L1vZk91h8lWB/XrAmlKy3rAK+D1K4Qxqy3KbJXASxUc4isK5ULo2DkUpQUA8qRYR/MgQyS0uPiX1xkAzvN7a3aJ1QL5mDPp3ww2fOFQ8qIABH5oYwf7T/aU6oh/hfOX4iqDVs/SD6FhisnZoC9RNkgIqdF9C7EUjCHRpXMzArW8DGOJNX+0c/8mz5rtsuNiwFAFRCnXBzl3sRS45Vj6yd7xyAUDlVVNQDssQDs3vbks7tQqc3kc6MQxE6qjmsRBEAYRROFFFOOpGWNHinCXxU9hKYUh8oHUY0rO1PtZ1Kt9LP/SNUsOzxZGoosCeT3+MAosuothbmvUPS3X92F9RlqD2qZHg0anzDLqOiz3UgNeiHbxC0Eh6HiQmURCZeRxNrhzWcUYFxQWsn19qHLHPA9gvek7n7uW3dYImHXWSoLWEvNfpY1REacipQ8cdZpjr500W8hULF1ZV8oyaq36WNDsH4LtkcOlxFgjjIuDXtGrLlGsU4vXDgLMH0ba0uvnT0n2b701Jfs4HX/ZXHBvM9sagQydnq9Q+zF7Xm2s9bLDpb123yEGZctiLMLxikXr8OePNxg1T0+zMtuSyU7pqqs3tUNQRB5rKaOmOvsonrv8iGXocqWzWV+3XgBzVFdtpvPm1tMs8WAH00GBXb+lfOsnDk+6EVO0dFMu+OGK82/vQYbMixmfWLspY177S+PV9iffnuxeZNN0gb5NhtL3vrKBjJVBqxj0Mcq67m/rGXdBPCUN3bZqzsYd1ykWXPjLYRxMYJOHim/62uxawuUUnkE9wp1LntZLIC08rsOsW5OQ40XBrlYD3EghUgYZ4bZc2dx32pRXFXS4DLW2RGW0SBUIrKBfVNWVUVkMy09c7WVQjoHo768/+G/2Xdvm28//OUuW7J4oa1agt1bTarLqBDpcfVVVzBOw6wk8yh7fSyNLdiU6kwpNR21U3hYNPv2SLb/AXuaPVQNWLJuC6QRLALiYfFSGmSoJY7RqCXVeQ/EYAPK5Wrqln2oNsaRf6LcmgL2Ju1hWq97GO9qWAmmNjhW24BaDPIH9eQ4mg/0e8+/8CJzcY5TsgfRINLKGC8oLHKKElkwuS4Z5pJqUzVVddAwuGreFObFi1g7nuNsRJXnlUyeUi1kfQivs3YDtcDiFTSO9LqsjdkoY0SIEL1pjz/7lGW+/gW78bcFzmrXl/0lITaKmjiAJhfWYfY6KYC/cdu3nS1pI00fzz/1uF15+SU2iTqim7NJGzX9b39zr917z12ORArleZSZIdurFuyzYNYtE5uwTpRKHcxzNfPkQ84vP2MpzR5NtvLchfaLu39uK5avwT1gvt3/h0ds0ZwlNnXsZKvg/h7et4d1NAELrTftElSzxdSLc5YstIeefNyuueYGe/u1LdaKylZ2g4fIJ0qCuDh4+AgkbRjuB6kuT60WiyydM3TeFTmVgRWoGrWkrh7wanG5IsIfOtgbS/+07J2pPfq6Pc7qTvbPfdQ7Os/10nCmvxu5n6EQxq1cVzVr6azQiZOABxaKckqQRaoHxEQ79dFIf0gv8tVqq5ogzmUXHW+v3O1nT+y7GqUdNZAn+afUUAOMISlA9G8PrZoOuxe28T9DgLhXO45lvP/fwxflVD9/fzXyzwb4TytAPlgf/u/5zmkC5JO+l6cJkH/cFT5NgLz/Wv4fJ0DUuaCO5D6QLXmwCuDxJxyxEyussHA/AKC99v2brrCFl63m0N3KYY0ueKwJ1A2rNlNnC/MR5Icu94kb4MkIEMGHp/pKl/rjJATIEIg4lElwYsGg7+nL/Uztue9WD44EcadDvtQz3MyhNhagQjZE6sr2objqAjh1ShCKKHX2PPLggzYTUP1Mulc3kQsikFuHyxq6NIPpQA6jWC7BRqSbA5CKcNmmxNEJWE0HdhBgneyDKiBGBLxPnjiRrmU/Z63VxGtGKSgV0FUF/iD3I+dXpJge/5p0R947QcLthBfGRCu1sZfQ2EkuqyOG192+dpMVCfycMYXnb6D4oyuN+xMXg7csHUCyggnggFABWCEZejckVl1dJcDLWAicADp4cmwKYHsXHt4L5k2zpJBI25+5k442ALrMQggCdb37O6sfLwIru+n0nL9kJrYi+23ebECtDCxZkPQ/TR7GTDqFZhBQ99Ajj0ASzaKjezKHaQ8yCfZQAMfZI088bQOAgfVcn4mzZ1P8eti6H0ywBbfvdAcW5X4IxBPxoc+gO/fCdybZNx9vBQSnuOV+qpPZl+tVDrkkO5WNyNsXccCqAXDy5L6GApTUyRoH8KChng5NCAZ1qbcDxssHW+GAAuAEyOv7Umv40yGpISGVxlBuAQdDABhZXYzgBwLgBYwLaBVIoMfIsikV4CSboL4ZqHrUYVaizm8OpgJEW+mwUgerPkMr6oZY2VPx/OruVJi7wAeNQvnnyp5GyiD3vAA8yiNpoitYXajqMlWQtuaoMlk0TyUZV4CuXlPAtgiNCECPXA42ExlfIttEdkRjwxaS2m6HNtY4yye9pl5LFhtSIE1YiDf1YYKDAUV9AG2UBxQbG083bLkLg5bVgEgBefB2cwCpxDZEQeyjIBmk2JC1jqTqstz63e//gD3aMsI4IXOmTneqJ0ng1bnrDbAuMlHqGiEdAmZ1r3TCkARd6pQ8ugtHMWcCCF7cu4cMCUCfFK6v1DjqVmuBcJEGQwSWcglapYrAy2NkWAyEGzYq3I9u7u9oSKdkQmwHBFbzWrV04+ne6X6pw3ACOQ+62VI7yNIrigOnLObU7aWuL6lZZLUgqyiRpwq48OEa6+DoFCH80felCONfTtkkgE6/q2XHOQSL7OEQr2vXKwUJBM+wSkSP1eokclMKEGWJiKBowIO6CbuU+qYOpwS59l9vsft+90cO6+GQq/V0LPvZcryezz57pf3XfWQVAN7KMq6Pk7Re+8DBQ+RKzHXr+SHyemLoahxNZs6e/fudrYq65KrpwtP70to9HqWOlDUC4mU5pjetcaRDvLMCA1CUMmju/EVk+tShAupkX+izrTt28esA2FxHfdZurFcGdW9Fgsj+6r7ZbvUa921ZYHGNAN1EFvcxb2UVBMbt/vgx92RDI5sN5RmNHp1qkyaPxw7lIPOogHUrBOu+iRakHB4yXSbhk16FqsuD69YHMO8vlQ4ErHzURRD7+PSxH0FKDIr08mKchPEnknuODUZABH7aGZBLNfbrH8+17XlxgDT+1sX6m0P34swp053S488PPgKQizUa9zUFUCQfAEAWYLJ1EDkq0kDKLq0rBYxXhQLHxiQO5exg2xNKBkV+Yb7t2LXT5hBUPzZtAtkXm12H4ESudw3WROPHp7LONUP4JLNuH7GxcWGA/gS2cx+9ua6x0cm2e+9R+/VvH7CUiXOsspVOUBQsyZOm2SaUPSn/H3vvAZhneV79X9rTGtawJGtZw7aG5b3xNtgMs0cgIbsJpB8tmf1SklAaStukXzOaHcJIGGFjps303kOWLMnWntbeW9b4/84tizoEcIDkC/3+Vuoa29L7Pu/z3OO6z7nOOemQj93t7r2kulGnrQdrggh8jafC72fbjC8TRA2BMaHO0XPWn0WuKkNJ5IhySkTc9/OMZYWj7nCXjSNSBUIqks8rBdv09FQX8h4B6DuZeapwWkf4QJ6lMdcGGJuyXNTPStUh4lmWeyJi4wAG2wDS5L1+ww03QAY97pSTV155JQq9SvasOagHi8hHKEDd4GPh7F1ZkAERQX42Ewu7MXINvCBklEegjvqSomKIGVRqdDyXQshHYxEHiu6sfR5+8Ff23bvu4F4rlJbAVp7/9j2H7dGnX7Nla9ZAFIzYN+9Zw3oXxDMjP8pjwAX8HkO9qMyqj312nr35Qh2E+nLzm1z5FgArcLVwP/ZCrN3K3/InhEL3uQ4rGO0Hah7wZOxonZdlo6yQgrPGFTkTX6fLxxWdItl379hpM8kUOnroMNYpM62d9162mhDk4TbWR9SPhMt2EM4xAjAjssS8R3hOgJEDXXYC0PWCRWmQd5DE7actv6zGGltHLXuar920ZpZ5NJdZVxnWMeBeY5ANbWQetIxicYoFnFSVAYyBVBRIQayh+dhAnWzssxfyILsAq1dCTORkJNrjz6MIhZCYHE4mEbZY2XGQmICs8RBIUhqJnL+z+E6rvO0p68eKqpMMgwCAxNApkfbUs3m2YO40K6wl4Ju53g4wtjp9ijVh7XffERKzeZ94lp+UaZ5W0u9pda1YqgGah9GRP8bURVhqs2cyLiHAfCmwNOfq6mi0kDKTOSmSX3k/akoI5N4PQ27003UfwLolImhIlq7URMo9EuGRiF3r8GCvI1NFWqhRtxUyJ2FaGplkVS7kuariJN/ba7fc/yVr34JCkvXxAPYz2ps1nqU41HyRciuefaW+vtapmgTYKpD76AHAVjLS1AygPc0fVeZJOsmD6SJW48X+/UfZc1Ld3iECWmus6udq8keyZ6HWZD7OorZUhpyymvx5GFIzekI29lADtDK3RBiru1zrb1QclqEwDb/53Ta7aMNsVHW+gNHVVkfTRaRAWRQrXuzLygBUfo2/9ibeuweSUPdEda0/teMoBZDW5x7q1dOyF+V7ZN/pq72KhgEP1gNv9i7d+RE6zUf5FcXPekGKePCrpKCFfDvqj9AZtud4qbWTE9jEnjoJZU8r48oLacL3asfJjImv+9d9n/2FvDWedzB7UBDAZ3dkgmsAGaEL++4Tf5z78Qcv8C5/0Bz91ep/geTh/pClEc5nTqehoJja6QTX/JPnFfButhzi45XtR+zmSxbweeosPszLvvDs5yz/bx+0yR49tn9XCzaDEXYSMsMzPNGe21NteyohnCEDg5mKP/vHC21Sw35HPm+rRXHXAAnN+E3BHqq6tMGB64GTIVbZE2EJILmwfa0fM3/G/Ldvp8u/v459ORiFxAmraiaXp6qJjBWu6+Icq6e2LoHwHG3tsr+5cqPFe3aimqkwz9AEy69stmdeLbO77rzZyg8+a15t3ebZjNVPerS181ansFYqqSWnhgwQC4q0klOttv1gjyXNYC2ifvBFwSRVYCfzahAb4zBU4srMCuJ3T627ECST+VXDmjZn7hyUWX4EUOdD4JLdguJpKYD3IN31ssPS96kZZpj6uB5QfhrqRoHGAWTTjHh4s8diycRetnZ9sN3zvT00Wk118/iKS0KwSWVvZc09evgA5GCVfQoSJIC9ewBClpLQzWc1wFSRqxUbm8jfSaHnT0j5dppxUFMwBksrS+xTn70ZID2IJhwU6igtJqFEL0N9V4zyTUHmjz/1FKRnkl2MWiSc2qGLz62sMVk9HccOsQ9Fmye5YCIpNP7VwBMCYK91w585EEGOjxpXZIfaL/UwjUuqY9atXe2AdmWWxVMTx0CKBo6i0sk9bAsXLqbGo9kIAiQmNgEV2mkIjFMo4mhe8IUMY3zvg5Q4zRo1hX+fA9Hy8FNP2OYfLrfb7m10hG8vNV0OjVBS5v7q17/hNbCRggS6EUWlFN+HaKCogrD96Q//g/Wy3zqY8z/+wY+xfp1sa9escI1xur7i0hLLP1GMXVWzffqW22zn/iOoBifTkIcqiGw/ETk6k4SE+dmGK1bb/b+9326//R/IlCmx3z/0pP3D7d9g26GJB5VvK+tdH6rKZs6M66g9N7/8gv091lubt7xMfTkTggSCiUaTOkhjnXfHIDarsU+ugRi+dNMV7K+FrvGklzPCZNakUpq0VFOr7tU5pXeQMHPmihbn06hvxyCkwlBsdqKo9GN90L6lJiGWJcYuk0VZcIzPSpqk4hOnoVJqZH8IcorWHu6fp+coDg1YdvJ+Y6zlXozJPpRJYahFdRYNCZ5sO346zdbd1mwbL7wce9VE/l4NWX5OtTPE2O2VlyMegf5i7N/CN5Q1eoYIUeX7Z1KAeGpiql/zAxIf5wJIzxMg772D/LXvz5+yv310v+evT4Cc69581J/vuebvuT7f+X//0+/AeQLk7ffqL0+AnOvp/LnH//uywNLFOUCPokwdD6fVIcJG3Iv8OiaObmu6lS6/eKllLJphPgFU8SR8BtBd0QeIK9sW183sGiTencSYWIDyH1xpOZ/e6e7H2R96xBUV7/41QX6c/XMTPz9ejrjq4a3XdYKcsxQgzn5H/661Wv/mXmj8GsYAJeKwZ2mhq1WHMIHIQXy+FjptZH8VycknGOBRPvfyrdefFwDaqCulgpC9WkgNDwAoSWejAalrAaZ7ABrVWdhM518EwF87QLS6YcsAHIIBOhWKmQBIfvjgfsDOdosDRFJ1JyWOOlkkfVZ3ta679PuAtXylfvUoBZyyJZrpxKUFDzWIDuT+OkRyGB7TewIaVdNZ1Q9oJOunxXQldtA9FImlTggAhcCXMWwrGhrws02K4f3wbqdgzUzJsKL8YxA9SK1XLKQbbw+gTrjNTMqx5/Amb2uWPRjAGahL2oxUyys6bOmZiXTYpqKuAJQ6Wm15dLTVYaVzHUF+MVzX0888wwFkmgMGPLm+X/z8N4A2g3YZkunfPb3ZwqYmEF5aRvdop1U9crXN/8puDhALHDnQDEipkPCC43n2+ncX2Bd/0+Q6rhmoDtCrpItYhXPKtGQHkqsTUwWyFBkLFyzA63kvSp35bxEQIiwEXkkNIAWGvlcgpqxaVCS73I8ztkcC6KNQNEgtMomDhIDhUAHigO/qCBVwL4BA3UeySYsCVOnnNWXdcwwAegHvK/KiBHssgYSy4mniuqJ5v0mQFU75wJiTIkEqI+WT5OXmObm+8meaUYAo3yGTzvdmDjeS3MueTlZX6oAdYWA0YTPSR8C4VBMa5jqkKb9GIFELHalxjC11U4mskCWSiJDYzDFng6XcDt07zXmRArLByt/TRfcfc11KAwDyEBRN/ViKONUSANAgYMdEB9xJDn46AAv8nFB2yS6pnnH/4ksvWxpd3T6MCQH6ul4Bx7I0U/aAPrsXc10kluMgBaxwHbJRE5ioZ5NGvoWIOj3jOTnZ7mfSIIGUy9IIEKQOQQGzjjzhtZRVEcCBZpBDixQ3CkAM5D7oe2QzFwgoq/GkTnTlFVUAaKempbv7qfyOduaJh9eYA4b1d36AlyKH1A3biqLL5bNwXbLDkg+1PrPLEjqz3qA5gCgaQaUhow8F02N+odBp6bYAx3Qg7meMBcrujHktNY3s7fQaAsG0TolsiQbcisWn+Sjdnzow//zXD9jHP/1ZuoLL3HowxDMI4NAn+7s1qy+wrVtePJN1wdjGAqmG7stq1BRz6SRWV7G8rvtYExYvXW7HUQopsFw2Vt0AtLIkkLpFyrQm8jdkhafOOVnDCQiTpk9jRnZoyjWKRBE0gM0hFDmv7Yn9xCErPZxrs9euc9YxPYCHIkBO/te4Sivty7mo2eZYxjeL3BiVjYxCeGVt4i81DfdnFHBPftZSFMh2Q2tuPOqfBADLg6yL7axzk7FymJUx3WZgdRECKe3N93ZpTvBenXqmgHvdCp0mcFa7gJdXP78Ya1iJBNAdLu91Dw+6put7CUQFiPDwt0bm7Y/vXmC1Iyvs2RceZ2/bYEe3Y4fDPc89XoBtIV3UYWQPcc+TFLLKnOZFnQJKxJvWnOkQEMUni+zo0SMQ0vjBR091Y70WRc5kAoDb6MZWiKdIp4yMbNuNjYQnh/AMFFiVFaVkYqyzGmyeYDxsFYBcXIivPfvoQ5YtRQ6gfSy2XVVYpHQNeNld3/+ZeYTRsZiSafd9hxbkP+ErW8QT90hrpog9kR9aazQHNW872XM0fxRELvJX1joiZF2KC+Nbiq4GrE2UbSRrQD2rZHIXJvOzIoSPoLxTV7zIWVF5fgASLYAf2uP27NkD2edp09hTNYbWrFltz7OH+LGOieSU1Z3GvhQiIhqlVFsLed3MOHzlpRdsxaL5VnL8iN3y6ZvJwjhlYZChPcxpf8CokwUnnZrxzde32SVYK9ZhozQMSFGFgiecdfjQ3jft85/5OPsxOQc8M3XcllY32b0PP2M5C5bTId9t3/3BBsvdifVVaiz3h/2Pff83v33M5i/i31E+zZuLjQkgtOy1guNq31KFFOzF5pBrUb9HpLqpydLqhhQPBqw+jP1eJCBjIoCbCF/NfpGtrbye7IJSk6Yx5rG9Yo2U+k+dvVMg0ooI073x2hts88NPWFZOhqUtnk6nbAPWV4Cv3TSlQA7UVNayR0pdCPnQ32qRasroQIUIu/Grxw+jokS5gV3PNRcuJ0ya4OSGCjrgAfF5v36I5QELJmS7l/kLI0L3dDiZEslkM9Qzf45jUTUpJtx6AxLssZcIRIb0uPFjq+yxx7cDfKqbP4Du536bNR2bF9aEWTRJHDl0iL8bsod777S8Lz1qEdht9dBJHUZzhCeNII89cxigzRO7G+Y4PQT6/OszYrC9HLT2KZCBkKeeLWPWQP9MA/8mp/U5M8MB1iEyWwmnJsR85aJYG8FjKZA539bablMZe9qLKirJ7OCHFsyLANBs455jeQhh1oaNnD9zc5hw+QosTaYxz0S+qxM6gs/rBbOi3yNpiGhlTA5jbRSfyr3uZG9HTVtceMiuvHuTNTxb42ywykrKsWlb7TI7plC/HQcIrkbFJNJj3bo1NHPs5L+jz2QAoATDK78JRYmUjsEAqcoFKkY5JrvFaLIVtNZK/SciXCG/UlUqr0IWQi10nWdlkIXEz2nNlg2e9vJTrOWTWMM8AUVlMydwN5Q08YBJ4eZFN/MwNjrPv3KI+iraLl61BMLluBXyfjNpcGlmH5QaRBaH02jUUTC7H/NBgebOLocGJx/qKE/mqR/rdxug7yD7veoBlzPG5jysfZtmFFnznWb/SyD0+jTgoh9jqCS/wliyUB9DJgHCT89CJYTXWnl3mz35SrF5Y6NGY7/54TJ6x9syPERU/HTpXeL07IsHxsmR+zb+wtXb3zj07XOqPiYUWmerQ/R3v1z/H9j9sLdBBqQnBNsY6qN5rAnRqam2BfD7kR2VVkUeBjngdvG66VZ2tNi++bmVNmms19K/f5m9ccldNjWUooR8oToybbo8w+w/f19JFzugPBh8MKSnF3khP/jaevOt3e+yqQ6dwhYOTg/ejTWDZ1aF7Sg1uA8KyybGu9RXh3NbbBgi6J++usHSI1CxtWCRRwPRkeN1dgrhMeWIXb6a+hyi4SBr8a7caov297Ib1iy3WWHU6uVFqDvIo0Npc6SknrWZs0NYl8Wj3qg92gopzG4NMVBPvkRdG9Z5NHP0sefll6LYrBu1DZtW2GvbdqL48eQ8xzyEjO7sZo9EbRWECiRyCmM2HPvSpjpXfweyD9egoJmZOQOFN+Qb4TzZNFYlQEZLfSELVOUHBbEPSFEstVIVGT4tzNP5CxZxjuqARKl3dnSXXhlrd9/9OrXtAtR+6S6H428+PwuQf4bbk374g/+0u759hwPyh/rHA9yrsL4UgF+FCitn1nzW0V4UhI2svdiocj46lp8rpyu74ZPXQ0RWOGs6D4iFo7kF5BUBXnPP9x7KpWbrxeboM44AbUHp5ger8sTjv7cv3HIrNl0QFiWV5JU0QOpOs32cF0SsqmbVHFAdFImlmRqqVHuL9JQtZG1NlV2E4laWemWoPKX2Evk9wveckD0VTQhtzO/95H74EUqfQROQJw0a23fvZZ3hTCGbOe6P6jnVosrGiMI2uQLC6IV7FtlN/1borKxCUbiILJeS4v4Hf2ef/MxnqSUS3JnjFz/7L7Rfp+2aTRvtk9dd41Twv7n3IfbWcFS28diKRlEH0xzBWhfEOHzkiadt9YZLrKG1k3pmOnaGx8kbWcX1FpBPRBD64X0WQQNGM6+96YpryfqrhujosOuvuc7KUasp02eUtbgS0mX+7CxqCCyMWUNXkAHTwORvamTt6B3h2mgYYi3Tw9lFhpo/Clpl2s0jz+PAkVybBuFfBrnnRQ2y9+ABGqSyWZ+w3uS80tHW6FTZEtcoi6OO5xJB0143DUHRKIt0L+qpBRIgGXXGrcGWLX16iiOl6uubeF8aOCBApBZ0TXLswE65L8Ub9azsCQPYp1lKIUL6rfypdZZ94wGn8ggJirIbr/k8ayR2oNRooyMiI5jrrK/6sxrC9H3jX8IZ/nIEiIMlPgAJci4A6a8NAJ9XgPwJRfv/2G85T4B82Ed3rvn7YV///M//9x04T4C8fTScJ0DcoTyArnwPNv4utRY6+l25nwAAIABJREFUMoPudM8+umnovgsctP/15c/azFlJTgEyBPgei3y1m+5EFYhnzFzec56J/Jj1qR1vbfB/QIC8iwLkOGHp+srGMmvi660BfEbx8XYCRMCkuvwmNt0JCxv3966EEWiqogZ7K9nYANDFUMiqA74OKyNnb0IBro5SHQTVSTyZwkrg1d6dO1ERdNpyiroYgGuRIlu3EMhHAqS8mydRcLZSAHcrKFoWCLyYgBgFn8/ETkWHaIUWjwEIJtI9VEgwbC2BctMBevsA3E9DoqjI96aLTACqAFN1murK1R3lT/E5gm+zv78nHbueHIbCLZwOldigcEsCQC0uLqI4beF9Khzgmwn4poKyn+7LNkAKZ9dEB3JNbZlddOEqpNqHnIVXFIG7yUjQW5orOAijOkD+nyBbLgy7UxJn2DNPbGVcDHLAWeJk8Efy99mai5YiRVdgJgBnqwfg1Rt0vk2yGz/1CVQdY7Z77x4XTjyFTqqHHnjEVlyw1ppau23nwVxbsn6j9fCQdgAuHqIQL3noKou98Wnst3Jc11YdSpoQAI3f3RJtN/4I716AJwHh/Wc86QXuKZdFgMRpDmDJ+McHcL/VIRUNKKr7JWBLvvL16tLlGQtwF3Eh6bTUA1IuaEAoYL0PQkDjQUG/8qyXrZa8g+OxklA+iAfzQ+CnbE9UVIuk0bIhP2sRIurSlBxeHcAq6DVu9Dnq+Rz673KIMimH1A2q8GCB8npddWQr7H0AMiMd4kAhwRp/aQCsbYB+iQA/GpPyQ+4HrI/ArkydduUE1os+iMB3XQfQTq450I1ZOjN5AQEoAp4FQIoMkeohdUHAWwSI5qw6W3XYa6fbf+6aKGupglzhtWWxIRBfgK7A+z5IGeVjSMGgQ5UAzGi8ogM4eEpFI6VDO5YiGrf7D+x3+RPBoAbxqG40B0W2SE0lMFbd0uqLFgmizAYpffT5lcUh9ZWAURFavRxilJGi567MFJGFIq3UhS4VTwzvP8h1ectDnDkzxKHFXz7xvJ6Ivx5ZgZwhegTaSskhub0IjBo8iqOwTVI7pOZXJ8oSde6LtJLXvA7BuociJXQf1Cmt+esyeQCStHboc+l7RIbIYkqZESIY9ExE+EhlM/69mM3xGvq7MABS5YD0QYYIJBvmZ6XAkZJEB8ES7FPaWXt98YxW8PmLW19zNkxSXQ1wUJY1kbrevJlbCVOx53C5MxBxHKj7B0edVYJUG3OUScN9rOc5lgMizMRqTtdRzuFTxJSstoIBog9zKL3iiis4QNa54FZf+doDftUAvAkM17iaxHPs5cDoTce9rMYGABpGAJzrTjXZPkiQpOQUl2twmpwGnRtFgKT//RFHKosAyfzHk27ciFQck7UdgFuQiEx19DP+RUzKy7m8shxVxHTIZyxx+J6du7a5zxpHR3kOipBEwMZQQLsqOjinMj4GeWbeIvB4nx7sDQLpeNU6OYbzubf3EGNFn4XnhYf16UHW3/o+VEl1Lnh2jPn6/Ttm2usn4+yNHS/b9VddYSNkbgxw2H4dv/4QvL9rUbu0dtI9C3lbBCkeBrCZQ4e23kOkqGwElQ8kFYgXgNnAkMg4Apqxr4qH/BVVVIgP+Gnmz5Ily7DRKWXtYv5yr2RROHd2BuTJPtanWJuXnW6hBCv40MVexDNJpaPRe8wHICrS3tx9zHbQXVnaAgFKTs6zP55t8289Rvcq3v20+E8BvB7kvnbK24jx5uyZWBu15kghJ/JU653WQmVIaV3UONJ81DPROqG1L5ix68vYEQKhbnddpyz91DGv53WM7tbp2JMpL0nEdDndpSJIZGUlMsufuaDGABEcR48edR3mWsc095dfsNyKeG7dgL2aS1J9KAdBOSCaR1KwzZoW68bCcXXR4gV/aPd2nssm62JsBvJZRpnr7XRyd7d1MY7GUKCUONux2bPmWAvP6aU3d2PRAvE32IG3PCobAC+Xr8PznxybYl/99r8BiueQqRNpf3fHHHv1yUabkRZrCTMAlVjPHn7yRTzJpzEGZ6BAS8KOMc/mMY/8p/yhCkQ1SPFhVAWsy95ImESAB0IaF+w7AlDNuss4DQR096fjWIRuM6B4J+DW4pw59DCjlmWBFak9zHPohHAsYZ9OS0qxIEDbEoDOtGUZ1A1MpC7CiTvH7NSJJu5zi40CdqamQbL5DtLdToc3odEl5ID88He5BF4DBl5CLkB6vBVvf9MCeB5SVPXT4dzcjfWbzySrLDqFSoCxQMC8J/aYnvxeWtZoZM3bgmXpVt/va0++XGBklduNN6ywLU/ttKuunWdF9e328s4Ki02lWYDLCiGfoPJkFzWD2aPNd9qhWx+yMI9BKBa51J0GWBwGeG21AcZiUQX1I0MqjiyI5VgPST1S0BVgucyFLhQdRD44AiQqNoSGEAB56spOAtVp6ra5mdgYKRyZOdxLjZmRnek6s0/SYc+ws5UrY7DQUQ4bHbp8HlmD+gHm+qNcLcHyLA3VaQfr9xTmqQ9rUwBoe3JCDAAYChj20i7IoGLIlFCUWwLURvqb7OJvXWSlDxfQxHAMgHMqv+LeUmlq3h+C+JHl40LGWXlFiVOryVInBE99PxpgigtOuD0hDcBdSjuF6b722nbympKdQrOH+jIOVdTeAwdcXTiHRgntMbL6y+R7ZHGlvUxh0rJtqcMeNQLwkWWZsGg6umk86OFeRNI53tKNLRULbkV9iyNIPnfNpVZZesL2El68cMV8soK8rIm9XwS/CI0I9hA13Uh1N0LtqX4gWQcNS4nJPBHhLVtM1QPa09SRrFrpNGtBEDVKAM++nm7rUED0FBE/zMvDKCUWzfGBZA6BVKKWnhRljQDZr+ytMIQ9Thkox6C7C/9Y0fF2EuOdSI13Okzo+5658ufOavZvdozng+jvHtz0K2tlrSk/BdPAGE6JY92vGbT18SE2DzXXG/0d9tttBDwT1t5QM97P/d0v5tiiKAiAuy+z5tsfoeECe1eslqbOSLH8Lj+791kycsjciEFwnZCIirCsxdbOCbMNOfE2L5LmBcbnqwewmGXpHYZM8J8EadJGncT8HfQOsVM9I9ZAQn3uiV6bHmd2y42rLTPC23ohKMcglLftqbFiJgCcv63Jjofg8LXNZRXMuTGDP7RPblxrad4NWNlVMC+xdfMMtvLmIezamskBwaJxkJplEHVXPQ1EZBv08rlZRiyQ3Ks67K9OEthDfIhdfvVF9gZWgSexzoOPd1a04kIZnswFSGlUhB7YAXpiOZdGzocaZGRztRRSepBmqSYUXplYEUoFIsu0gGCU5CgCEqmtlRMicLihoc3yUfFdfOklWGYWsY9HWVp2v+14vdteenmLrUalrXyo+1DRf/4Lc6jdspxFrMjyubOyLJUGh5aaCrawUernBsj2qTQKVFt6aoYLkj908Djv4897ToO0zbdZc2YSyo4CH8WnlFGcQuzVzS9bRBwkMblKv3/6eRRVc+zGG2+AdIZArqtAjT7LXnnxeT7XCshYVGPMn6PYUJ1mru3dt9tuuulGN/6PUIMnQxqqmUaWkC6nDKWX9r4S9rEABnU6VpzKolBtWXyyjD2TPQnLvyBsSGV9LHu9Kpha5RLFcNNFRBzjnOPHXBRxpHOK6h1/1rd2skAaILTb2Mde/95iN+xvv7fB7cO/vC3F/fm2B7CPon6Uiub3Dz1o06dNtaXzUepPmewsm3593+Osi8126cXrOesYVpsLWIvG7OHHHoPMarBUlLqzUeq/zjjYcNEGV4u1cA7sp5ZWraCw9Has1hrJE1u5/kKLx/60jTNNA89547pVdnT/ThpQvGxORhprqZdrLprMmtLLmtYP0dfd0e0U46oTu6gXm1Ew9mK95Y86djINIkVYPU6ixq9m8S6iCbCb+mMmKpd4FKjNEJ8+1JU649RxrUEQR6ewNPOHTG/ndYNpPIlGXVvHmuPJAjY1IZYJzHqekmiNTfUocXAooFnAC4tQ1fDKcdT81nlDjW06X8gKOgYiWjk1ufcutlk37+Z9gpwCvA/7xunJ823JwtUu0H2QRp8eCELlikiZ3o+ayJsa7y0brL9ACLrWX/3v7RjH2WvgexEjOru+19d5AuQ9b88fOJS893ee/9c/vgN/fQLkXATC2Rb8H8Un+FGfvx/Fe/ZBr+k8AfL2O/eXJ0DOtf+ca/yf61m/ff6/bwVIF4CSghf9fTjK0uEri51gDoaD+IP2DTZBerTb565cbStuutR8MOWuAZT1BZj0oDBQ0XhaslR35PnjLxEf+hL5oa93GoBvt8DKP0N8KCvkjx7XWUoP/ZvIDpchcobgGJejjFtfqaYY/53yQhYt+n4BmPyu/AV1awoUVXB5BISGfJHlYS67AwGuykNREaUiOETFFYesKRRylQDa6XS4yhLrsd8/SfEquyuKZoqvUEClHkDOfsDoHKTk6h4/hAWN7I/UfRdDd638zKUq6aBLNB/7pOmE3vVxMFW3tTrJ1UmkLu7x7GKAFgCgENQfvT3tHOoVDF5vqdMSKPIARuggisYzvp3u0hIOweqidopaftiTDpysrBx747VtdM83Y5dDhzFdhFVVxZAZsxwRkghR0lhxyjauXYnaAel6TyN2M+SMQAa00d2TEJNqe3cdo+CNc3YjTS0oXAaxF4H8SJ851drocvXqgXwoqbYQ7LlWXbgGr+cywPB9fFYAIYIM/ZCx1wPk9IKweAaGWl55te1FFp1JKKgPUuc36BjK+9lqy/lfOy3vJ+Okl77W3HHIFtOV1sp7yuJG1lf85qxb1I0lNUCwAoHpbA/hgK+uZIHnIipETpyCgHAHGFlp8dxlraTO8AngXaG6KpC7KZDVPSSwQOSGrI0EwMtvXLYwAgNEgKizaFw63umKbXUwKztEnagFKGgW0umm4HVnlcL4UvC5skhOAYbp0CCyRv8mBcj+/fsc4aNuM/mwCQwvxqt4IzkmHXTdCbDUaV7d1LKWkf2VFAoCVduwNZNVmoL6NJ4FsLtsDu6Hvlekh4gcfR5/gPs6PkvGslBrLpa1G0CoiDmuQd8jBUPm0knWUh02fqChM02EQRzjSl1qAvK7AC+lMpkEuCcbABEfwYAzAqs9uTdHjxUwNmKdv7kCZhV6nor10ikOPPpeqWwExDrbKwF0WJsol0OHL12/ywLhmmTNJYJJFmIiufr483TGbCNdubIY6gbI1b2P4/Ddq0wM7rFAnl6sBvwBorQWKaNF5JWep55lJIRYExZYwSig5D2s4G6FvHdhqaOsjAHu2yDe+mPK4uC6RYKI9OkFoJfllYBUgUPjmR1YPAEQTdw/Xbu6+bp6UWdAaojsFLkkCyq9tubvAOuA5vJkyCp1/4qsCgEo1rLUdcYiTH8XxrrSSOddL+hE9Sms3Ogc7OMwFs7PKWhcqhvNd1k5dOE7vXzJQlRKfS6rpR2rOhETeg/lenRy305xAFdAtgefISJqCmt2vSOpRIbouop4VtddfwPjtYzr4/nw2lJ/qINO4Ln2AB3KhgFSpfqQ5VULXX5dHNgHIHz0d7IuSuEgP0IXuAiQoh/NcwSIAL6yH8619G8UOCJOY01h47L98+eZiQCWHZbIsFDGlIJWF2Cb54UlRycg4wFCUqV0EcEbT0ejws+l/hjk31LonB9VFzPvIUsXkfZeAE7j5HYX74WaIZD1lU5WR4AM+TD/erCe6SefqR3w2ewn351lX/+vQktMneJstSI8mcusU0exoOniQH+UtUmH+HCIMllQpPEZpW7QtfkDLssuZxSrjniu5TjAZ1Wt7MmCWf8VYsw4IxdC6/7xgiKbhbVWEDkH5agHRabnZM/EXk+AZj5rA/Zlfe22fslcC4eQHabDuqOp1froTC8uqbUd+woItA20bq8wG8LC63f3TLNvPRtnh44dpotyN6BIoOuO7xExpaflVI2INLnnUntILad5JnXbqOw1uKZAQBetKbKV0PowzHPROi1VlkADzT8pcwQA8TicBd0JQCdlH0xh71I2klhYEdBSuCnwOUCZPIyZ48ePO1JFYbpS/Whcq9N8xYoLUFcW2yuvvermur70fbK/klIieKjVWWulktcQAXkwTA5GCEiOP2tAD0CZ4AcvBm0FnflTyD/Y/uZOOutjHQnii/ppF92/ekZdrXTQJwNc0yjgy+fvh5jyCY6y//jZg+Y7KdKmTcdOjX30Y5+Pt6JdgDDZydbPOnLgWKkVFVfaLbfe6pR7B7E/uumzn7Utzz5jF9+U8gdd6RNgbX9zKOtCj/kyn4IjE62DZ12P8meQtS1SfvYCCyHFenie4SgTptDNy0JjlblHxcQDYA9ah+omCMmlaVn26msvmedUbL9QgowAiPU1AGIeqnTKy4SsNNQDPc4eqg2ro0yaEl7cuttez6231StybF02qgByP04cKUNNBUmHheEYY62jlXWE9dGjmWsK9bYgxvMp1vJafuGSZJE8ivS0GVaLhdw9j5ZDxvD+qJ7mxmGLiSVZu3+YHThFiC5I6ihzPBofH3+6+pdmBllTYa/d1zDewV/zNz+CMOswSgzDlctG8L2v5uf8RwMtEqB1BdendeBFyJQRagE/b+w58ZffXTViedWoVkYhttRZTjf9ZWsJFCfDp64CYExZN+HYLQLI5RWUQWpgkTXFx+3LJ4sq3L8zzABcmfusP0HMOz4+cSMxTlUWwljywg5tJoBhLJkBUgd6sAYWEz68LxfAmzEWCBn0g61ftxO/zaVGasQiaTlqsTLqoD7b9uabThGUQ7hvO3tPAbVad0+nI8BSIQRVK4oAGWa+1kNAqyO8GPtHkRhtENPO0pQJqSysFNYPNdts37ULkjWCNTmavZN9D/LGh+D3aULCIcl6ACLVsCDbTS8RFABuagTQGlp4AntNsrfq6IpvgvgVgdPLda2djaKRrvCt2/bZjDnTLYha1od9TJas9djQJKBIkUIpQLaf1CtaZ4dZEwaQS6gJSDWI1KfKmNIerMJZFjJSgIgAEeHsBeE+mfvlIXtQLJP6W7HyopZqa+4kzBsyGuIqGBL0NBYyzZBhr+8npwWu+5e1H8zSaqIGPDuT5/6V33UWYdXYLpVVjNr36sbH37dm3YUFEmpABnXRCWozxgIiIrsGe55TNJwMzM+0Hz2zG7uuQAKk+2zFXJQpn9pgk29fYoOf+569tr/fLlif7jL5Wjwm2fc3Y5fEOMaBkfHHh4DQgmuzT155gZ2uK7J1EHp+2NEdyW+2em5XN2NcJyB1sLMUW8ugp7WeDrL6AW+rx2Jp1vQgCxrqte987lKrQcEQxrr11AuFrOnkkqT7Wxj7tzfNBi9DZuBex3jwtutWLbU0j2ps8KrYswgCpy+t3zsS+yDIW5aS5ChP5i+ZTFj3FFIf4ZJoXZp7APBNEGR9vEYrv6eivPCB4H7gmTyLotSkUZ6zG0RJMCHeTBz93tlNYDwvqqwzqYIUXh8F0dXH+hTIejnAs1fuRj97QFwiagjq8QT2AYHSk+nUH0Hh7YV9kNTCqRCA23dst03XTbMnHjrh7N0+8YlPuFBuqcILCgvtO3dtokaLc/Xhrm1v2Kdvup6530TNKyUzVnrYQfZBHMNmUOug2iXQPgT7oiYUBlUQJZ/+0mchm+oYv9gHU3t31XGOOoZShs9c09RueSfKIFpuwUZqBnUH5BAKgz4WF50DUjIy7TD1agfqwA4Irzpqw7Lyk/ZP//Qd15D06itbHYFfAzGu/S6BJijlloXx+asgyXyZO2nTklyDhWziyrA4q28fxb4Ucpi8nwHl3XCmqYewFSk3lXPiJIiSMpo8EtjfiktlnRVjV151uW3js9c3Yktn7GG7DlIXBHGuS7TffjXNjeuVt73imlVeunuxXXjHfkdi9vI5Ll6/0i5kfGx+4hHqNqx2h4LspS1vYGXZjlXzL1BIbnFqRVmY1aJiE+kbTvPU+gs3uH370N7dlimyi+ddVlzGZ5xOc+M8u/+x39th7C2jef6f+NzN1Ij5dvjQLosOC0CVN5dMHz+LoGbo4swXg6IljL23AzJyGLu3cnJSYjkztGMvmJRCxlpzO1CCj7MbrJQiiLlxAMWsrAq7qN8uvuxSiFOUg6wZkwbJ+OPsoaaaeM7RUlTLVlZZTVLNxTHWumgYaKDBJGPWTMZmJPXOaWy2qly+xyjzbBDrO9WtOmvIwUINHVrLdI7opsnLZUk+fbEt/tJh10ymBjQ1/Ph5YYFY0k49vd6WL1tFzRnn9hT9ErHmAYv/3xmnb1OAuKpTeAOLw4cIQXfkh4MpPhgJci4A6VwA1FsH7r/Qf5xXgPyFbuxH4mXPEyAf9jF81Ofvh/18H6WfP0+AvP1p/D9JgHRoZ/4Tv9R9IcunNooEf4oIWeT0OmsSDzyyQzg4m2eXfWzDUpt76QXYYLFRcxhu5yA4ic5lFxYu4OVtKg5dwITqw13Imb39HQmQM/ZZ70V8THyYiZ93Fjg6dPBrWF6cE8WDCBCKkXGaY5wAcaSH86g/Y3+lLln5xwNGiwRRMJvAS3kmq1NVgJFUMa0c8mRdJCBd4F0koM3qFSvsOQr5ALr6MrGEqMHj1R9LAmUQyN9UGSCyl/Dk9QMAzeMTkyBADgEq+TpZrogUdcu6HAsOxDt377IErET0/T4cQOUkLusa2Sb4c5BWV62AllEAggDMhrs66Tqkc8ubz5zOITwWYD0AEHZAViYcaBuwPVLYbBjqi2quSWGxu3fufSunIZVuw+PHcznAxGLDEem824M5qC+dP5suRMAJQiEVzBvPASgGsKmD7mjPEewpOExFUPTm5h3B6gOAa4SumrhJKEcS7c0Xd0PSjNhS8gl86TTdtX8PXrNVTtmQMSMT4H+UTrSbbCdWMBV1TVaDLdczW1/Fu3jQZs5d4OT7R3+xzj2vj/+szYFHKlBlNeJH55n8iguOH3PZDjrES44uZYAIDP1Ph3gRGVKBCMTTvdXPzwB0OIAXfxLd/wLgAwHF1NWl7ipZken7BfjJzkzFs1QIUoHo7/UaIlGkKFC3VhcHOdnBxEKoKKdD4Z0uHJsx5QfoJQBQY0akgsbRQTo9L79sE6AKocZ873gmCN7uABYitGTzdO3HbrBqOsx9+ByvvrLFPsafvXjBIbyWdY1SRIhw0BhQBsW4H7mUSQL6sUWSpzufQx0ODRzk1NktEsDZreGzKxsaAfJR6YNWcXTIXVcNh2UBHvIGl92HiL9iPIEv2DjVju/HS50xp7DFRDp2ZSMSAqEhMKcRay69dqQCkekuFcg5xMHHDwVSAR3ZUo+om1uWNquwvdFrqEM6TN6/3C9fl/nBnASI1T2TCkcEhuZzAIBKFQoFkRwCYtShlsShZ4jDjMgn3XuRIrIA0PNIhlzpZm7qwCoiQwGYysBQN6vQfZFQIkAUuC5bEnWiS9EQQ2evCE+RR+o2ky2P1iXdb5EeUmKInGjDuk6HeZEeCmlUd5qIDykrZGWi8SZAT19SybQClgdzn7Sm6D3fIkD4d6k+RIbI77gFsLcZizFZk+h6FbquOa4ufqloIpD7C3CXjcBRrAqkKpMPtTrnRbhpbLTTkVmG0usTeGfXQQIq7NyLbrUYcitE4ChEtw7yo1bddIAqVdgEqTNR/tntrBE+EGKFgLwhdNZdtGEjh+Q8fk42a/2AmM0c+qMAyeT0L7/wTtfpJ9LDF4SrHkK0uq4RIITO8UXL7P5f3WcLmfNDnqft2I/mWubth92BdUSKE9QgKV/JdSSSOwDx94780xrMmNYv15HNmqd5Iwu4LnymGxvqABqPQXzOZd5ANgEUz86cbh1YJGUAPEj5MYXn1IVCoZP7GQCa40U+kUB985AyYoAxidKEsejpHcha7sf4HcYioxj1Wg82fD3sX2P2xA9W2y9eH8B2KsU6SXyOkfIDZUvByVI6ITtZx1EvQawqI2rNujWuo1LXFgsh08K1qBN0CeTsU888j2Kk093/fpQZ6pJVPk4M4/Wll7c6NdQsAuMPsx4oL8iL/KYlC3NYv7ywQBQQkWjpiVE2GYWLH2t1OBY3DdiX9NPS+6sHn7Cp0+fa3sJq85wcaw99P8v+/RU6HwGgfvXrn5PnlOWyo4YYL7perRe6104FItWbFI7cb9m7yd5K9nrKsJDCUeug5ouI4ViAHtF7Ul9pzslqUP7gHcyxWdkZDjhuIVxVqjwpGBLI8FCDgAAEqbPaseRrYf3R60mdpYaKtLQ07DaOQcBnus5V5YBobmuea92RWu3CCy9yuURl+7c6wDUHu7OphNaO9KEoEzjLntfDmAzQZ+E5D6EA6WKutTSDEkLAqSN+DHKhuKae4Nq55A5UcT2ohRjP6u708puELVM4PusvW0MbYe6o0pYsXWQrLvW2k/uG2e/wjgeQOQHZdBKLoXXr1tuObdvdtW3cuBGrt3124bUJb3Wanx2K3tcoMpjxy97phQVIM/dAgLoXz9Gf/aqWmkHkSBdKrF4URcvmzMfqBZUn60MVnbU9gIkDjKlYQMhRQGSN/aaxTkuZmWaNWL4Ejk2y4rxq1rEoy1w4G3AaAt+bjlU1A4Cybt950PIqWuw7X/2SeTbkWjtKgt7+INuTS3o5Ssxg7nkXdlrtVTRiIHjrwZ1kclywoWe08qZubB0hviGtY1hzD2Dn8sbhPptMU0Uf6pJFGalWDmHVCjBbxRxoYF05eBKbSRaF+DCzW2+ca/f94Kgt53XXL/axVZv/0a2FO6/6CUHp7FGBKGFReyZhpRjhhUIzHIs06svJSXNsx27WBFjIdZestS7CnX/+6DOWXw8BEM9a3jxsV16WYwcP52EPA7BMBzu4qi2D5HkFiy5fJuP69dOtDWC+Atsd+jTozjabmhLsOqglwQxhbdA8kMJQgGI4wGUiijk9qw6pBFgPi2sAybGqq2YcJSdF2/efudUK79+D1WI6+3I9Nl+oVJcst0cfecyt/cpVmoVKt5TMn1defdmu2HSZa0gpAiyUNViQlEZ8VtVWL4hfAAAgAElEQVTN1VU1kNKV1EjMEeZ+E2uUwMc0gOgjBEy7zCnueTl7VA52Vb3az5gzo4w52ROGUxsWARILxGtmHU8GcK6jxpxFF/7ufaiEMlOsFfC2krV49uLlZOOwRo/2uXXsua1bCEGPtHByd5J5v0rUfHmQunHsCco0ExmqPdhP0gx+l52RGhxoRXBqR+V/KB9I67EISZd7xj1VfeMqU5F6ECi+jGEZ5hUdqSEM2t+27RignjSIqUgLjpiCLVSfPb2tggBys/9T8P4JkLNJj9+vvptmBJ4nVk8KrY/ljcroNi8uG6IBh3VNllWA3uWnhi1++nhQfR3z2VAK3TxPVkLUU6yxj+/AXgjwn3xk+96RceJk7Mv/BWPXaZ1jYfbqwVZbfcUF9sPHdhm0o+0tp5GB75mXEWoVSEE+tzEWNeJMO7zjTUuGiFyQGmbhWCpW1rZbfjN1N/ILD/phEIFYE8qRAY8QF0w+Qj3t50f+El3q37w2y0K557LseeRp8hSuQVlS02Jh7Kd+1Ct5KBP2FXLmgvFdMzvZFsWwanfUsW+hImULDUuYjvKrxA7vH7N//maWVbA+eKI+Co3iM0MYlNaR2cVrDfJ4o5NSrUwKNAj9ufMX2w8f2G1TmEuKNBjgg+EoxVhKxdoqFlAd5hIYXrWP6rtkzggt1LqTpA5hXz3FvpdMtoTqvWmcOXoAo6X+271nF2N4HvVfKXteKuMJe2Rqy+QZPfbkw0WuFo5lrG/cuIEmphanDpTt02XXpjLGFvLZCVEHkG+sKbP1ZCBJ2e7DGtrL/hHEfOpgflZXNzoVZ1//aRewLZXo1VdfwrhF3caaOECd38X+2wSR0AWhcaK8imdSb9/+zp0QUhBB5CYGcV6thYCQonuQho79R/JRTXJeCIlyc8SbeuBGSBjl44gEU5C4bCJVCymzcRp7lPIJyyBGlX+VCJGRgeWtavmde49aWX2/LV5xkb3y+mvO9lhWyG3M66nco1BU05GoR0bGhu3QkYOcN1FnMv9Eslx66cX2PMr5vmEyCyGZCyDHBphj6djASnWsZjrNzxFqxWfvyLSr7iniDBrKGZJxRRPGXJopCgqLyQQjo/K3j0CQBNg/33mHvfzSc8xzzgScPfpYIAvJI/r833zBBavv2Ia6lvePoPFkgIaIcva9T918K/ehwY6Xldhx8stysbu6CIutohKyDVGrDvS22zLOh9PZ9ytQtpaScRLMfvzx629yZ+HFS+cTUv8Y9qsLWPPCaLohZD4sEhvFBHtxyys06HC+Yx3qYf+XNeOqtWuxhuaszB4fIWu9ZpSn7DO7sUdUbS8VSRWkiT63MnUiWB8LsBwdZR268OILHfEhazapkeqpR0ODo6lVOKeyZqqxw/uMgk15XFKWqont5IOEun9mtztHq06RUkQW172oPbzYa/vJuYyfmmIrL7iQfSCL+muUcxp7LsHppxkz4wCGS/dzCpTx32UhMEGAvLcKYwK/eKffx9Uf43jGO+EjZ//MH/27miTPK0De6/ae89/+2gTROS/wI/0NZ8buByYANejfuXn6T/3YH14B8j7g0j/1ot7H943nKL/717nH51/3+t/HR/2rf+t5AuTtj2CCdP9v8v39PaRzj71zjd9z7V/nup6z+gbG99DfvfGHBMjZbzBxMRO/O+KCTjP9WcCVOsLVJaxDkBcbvQcWB77e+BcPd9inN62GBFllYQSINtCB4xMsEJCfl3LhzH2YuB3HHlDeB6qPM/d14u/fvk4ev29cIaKv7M+Oq0QmviaiQSauXy/lyAwBatr49cmpO06zgOp/Aj8l3/fmoKREk7e+FyDIAXN6AYDYMYp6bwDYSQBDAodCKRwVvJsOaNMF6KduOXXAqotEwLpk0eqWVXeTrAPSOVwKMJVdjDcScH8OYTUcymbPmWt7CKlVaLF89qWSEeDYSyd9J93fEyGxsm6azEFX13eQ7xdYlUqBrSJQ3eL9ACWBdJRL6q/gY+UQqKNHCoZWbFf0lCZBWqUixS44dsTSyfOYmTaNgLwDKC78bAlKhPRpqfbC5udQnsRYMaF/6urPxEpCXX8hdE018zqJEAqNdHHFAJhM4VdcZCjdfm2WQ/d1/pFDds3lV9pPfvQTQLpsiKBoCkO6xCjkS07kQiYYNiKoBOiU3LVLIcvkfWRmUejmYwUSw+8FDr3YRfj5jIxZTmp+2ZXXYDOz0773nz8kTG+jfewTN9vff+N/Ww5gai1BsLt+sMw9+s/f2wfg3gRokEqXWDX3DZAB65g2JM+xKpyxkxkBIfHGo1Ue230cXGSHNMh91pAQ0Cpi4zTgv7q4RgGYpQbQAUfdzbr3+p4Bvl92SQJjpwLkifAQSCcCbJiDmgpnqRakKAnlwCJSRcC9VAYC1eUbPAKQFcq1SYovAEM2RK2ACDNmZvB6dM3xHgp2V96IbLeeefpp24gdgN5Lh8OGuiorwA7n2quv4FQaYK0cwEKkXgCg1DNTp7Su09nVAOpJwSEAX4SNwlLb6PKXPZGyLWRL4AHIIZBeBx8V+LLBCU8mWL08wPlsC/CSDZeIBeWPnAK47ARpmrt6srVWhtPJVQ7hgjcvBzkFnwuAL0Xx5MEcEoCfyTNWKKSsEsIB2TwY/0fzCgiYLHbzR4RoJqCnSA99ZkeQYp0hGwF5J7cBqqo7XeTFJBQ0IngaUZRJtSLCUYeTiDPWPOreCuceD8rKA1JK3KYC4VMgdnSAUfe4rKlEwjTyOfQ8RHgoWLsAy4H52NiI2NSz0nNVVskwZKGInMqqajrAs+nqK8f+DlhQVlQAACrFlP/hy+v68zx6ZHkGOCTVhEgo3VsBbLFYnun7ZXmm1xLRJNC3mT9LsSG1SBDgWQj3UkoPWV4p/0Ph9cGArvo3XXMw/z6EfY5IkkpIQ9kCDDGWtObpPmmNkKWWs9vi2rUmOuKPX7JVkqKlFEXVXOZ8NeDeFLq/a1CQKBxeHtT3/fYhW7piJeGlPXS5n+RgGu7AuELsHNbiZ63QUx3OFeg7whxRV683JBUjmv8enyPeHGh7AGcaIUO7AA5ONXcRvIyagFBNEZ6TIvxs37/PsoXfzCMvJNq2Mcf7N19nCV/c46y/ZPul69fnEZkzzCFU40JzKQKSx5/XF+AXhgf485uftIzpSVjwRWLdwrwLhBimBzaINTsVIjOGsdHFutgmwJ3xJQu/IUJMh5mHXoBkngD8PnRnKpC1i65Aqc6Ky045mypZNgqY8PAatcfuWWx3PdaEAi7CIhmfgYzjQLpMX39zF+RtA0Q/hA9E9hR80+djN1FRTvg24MUo62cKgEi6SGuexTPPvWhDAKD+EBfl1fir8BxzsLeR5/frb25zpJlUYMfzCEJOTbK5WenWVFvOa9CiTOd3ACCOeQMs8mKJYVPosg8znzF/qwHEqwAce+Kl16xlxMuyl6+0b90SZZ/893L7ype/wnpxtaXgmy0AqrCyhj0NAhegQWM5ELJLnaPaS4aYX37coxosu+IBbroANf3ZR5wlFvMpBBAhGjBkCJJdRLHs6YZ55qmsJZXlkLMKl2dNacF+zhUa/HsbwE80e9hU1gd5bNdV1ABCQIZD/Gie9yssmbUnPy/XqQ61XgrwWTh/oW3dupWQ9CKntEpOngbRSaZKtCdAagwWVxBwAJge2IE1AVj5MC57WBM6Ac9HUUYl4PfUCyhfC1iTSpdpHnk5jQB/6fiLp2IbWM71KiehBnI5h724AjukuKR023+0kNyqEsuYPRsCr8a+8a/rbdeWVkufkeiIlwEyHJT58fTTz7rAXpHK2VJlsmYkZSmlYvxrwnKn9Eify6rR3iBF2jCMYCiEovYs7a2y+Eri/nWxhvoxrkYhQfsZo7KLVK5EHOuQ8h4CFSjNWt4P4SbSNTI+xoXFyle9G1VBgO8kXque4N4VjtQ5fmQve3MKqhXATkjMOdzPURoYPMn0QnKB/inYSlvpSsZCqxVbtAZUT+GAvilYyQVCCBQVNDubxmVLCFHHs7+dzuk5C2fZThQ+ZWCgayAlHt962PaVddoMrNhiOpst1J+1IXzMmhn3ckdl+zDwVusFYF46zY/1E1s/AFtuof0bAdYTX099fDPETqGlkG6exBrXzJwdZC14jpyN61enWzykwH6yxqIgHXLrhmzrzipbNsvTsufNsQOl9bb7RL1xGeYfTiB4hKdVYiV0+8Z0l6tynD0P3tnm0lyitb0LVrUJZdwSPOrzUE0lE5EWSn2CEIg1OhCgM8R8WA9e2IaNFGPYi3D3EKykfABZI8M87Fs/vcw6txZghyLyz5tMgKOM7RRql4PY30XZVGzf1MG9fMVSF8DegU1PGmRRyYlCuvkJYqZ2iaYTXk0IUsqV0lDQQ6OCrIBSaUY4iH1WNgRKCGTMdgD0jJnT2buabDEqvjrmrj9AejsKGs0rkZPKoaukgSGO2maUvedEQamtXLHM9h86Yg3YG62/bIPlFZdaL/tBCuMsFhXLZOZx7vF8fPlb7AIaEHyob/aSpeRNw0g0zSwiAjwYAyJyRaRLJay9l62GKS1iGjKUP6v1Gc0YdRLfAAE9CojshfVMP5kNAeylvth0ebMXxAF0niak+NDuUshPQryXUWdQSw+gBihv67c3j2KhwzP6afmfToBMEB9Pb/xPajwsnvgMqpmKTra7/I5la2IsAGD1+VeOW0gUxIZyC2loqGvoZ50OxmIowArymm3TuqnWjcrndBX5MlmMoZgQ82R9Xnvvp93wrLlruz3/wDa7ZglEAQRkT3eANVq47esYtv/YTAYX3xMVG2AxkFgn9pfaxclYw1260PbmF0E8QaDTBHbVqqkWzzHLq9/bNu+mRk1FBTyAggObrcF+GnKGyI3yh1TG4i2vgrqJMfl3S2IsEWV9Jy/w0OYTNnf5ZCzb2jgn0EBVRwMTOEhcHARScSOvy/d/cq5tfe4oKlg/iDsUlFIxoRAa5nyAq5NdemESHfk06dRXjjfkBEEeo7DeV1RsxY1DdtG1a+2B379hedyHKNl0UXM5Xzr+L5zmpZBYVJ2tdXbBgtnO8tZDdq5kmzi/XRqPglEzxpG7IIvKufPnuDqhk/1TCmzlsUkVLW885WbF0P2fni1g2ADFq2gUiHF2wfMh+Q4T3L1q5QWOJD94+AgqgT77+C2LUYLOsxIIhbIi8rLwGkvnDIOW1Pyo2Qf43goauHpZxzro8g/i+R1HmXnVlZe7PBZ/msGGUcRXQKjv3J+LWqDXWWRNn5GBpdVe+9JXv2zVJ45DysXaq1tfsAuw9JKSNyI6jgD2AmosiKOwGHsU1cOipbNt1WrOHny+Yda5w4cOcAYYYY/hTCZ7SeyVjuWfcHZOUoz4Y2O1au1qLKVet4TUGZZ7shYScA/7fBa2t1XYWE7F+jfUrr78Etv2xivkkEylbm1w+2ct6i41u6n+m5aS6mwDn96yH9tgQryp+0+RF9jIGpeKklfkzCjPNSQswinJnr0j3S78dp5TMyjbS01aKy5Yxt4QaPuxHN6OouSxRx+xH//wB5adneVULGqaKqXJ6utf+4btxXKsVZZTkCqXQ+L+/W23YYV8EU8MVR178RRqcNWIL0Gkypr5a1//Gntriu3ZhXU1eIDU2xlclzIWO1iD56LgnMx+19GpgPlCcqpQL7KPKqMwnhpJtqE6l1SwHjZRS+mcK3Xb9ddf7yyaRcCqoWLbjiKnFBX+0A5pNsCaFwaR60UN3oSSJpB7pSah07IrZk9WfdzLs1S+4fETJ80bq1g1YElWzZLl8rYo8fhvNdCMWNH9yyz1+tedjaPumywNhR3oeoapdeUOMUw4up83eY7dnvYPX73b/T46RCYSCpshyDfhALJLlFNod28H5wGITZodPMEaRrHAdkDEB/l6CxB5dwDqbPzm7QCe+6mzQJVzESjvdInnAqg+yMc6+2c+6gqQc32+v/T9Odf7f/T//YOCp2c+meS7f60vBzJO/PpgF3Gu8fHeBM2HJJD+DNf/wT71/8yf+igSIOcaf+ci+D78k/iQ89ddwJ/jNT7IJxm3oz8jbRi/kncjQM6eqGcTICpuRvml8tX9OqOgYGtnWwfwG+zmcONn11630WYvnEkVwSGJQPTTBM6OUjRiFENx9N+LmJYTR4B8ZpzQOJv8OJvw0L+9nfQ4+xacTYCMkx5/yDapiJF9ljInVMS471clBCGj/x4PSsZmR1YuAhJlDUVxP6z8AaohKTSCZWgNECWv81g6sAeQ4oZAPsj6KoACrBZQqwz7khAOdwo5LcO/dd6iBRTm/S4c2o+KyJ/7lZ97zHVUb37hRRfc1gNoK3uccIXpAeAIQBboI0BZRZyseVSACRCR1Y8yCgRYyTJH1yu7mm6XEyGwWHJergfgSp9YgLy662UhNBWgMDhgjMMNAB/dsUFc8zLCCGX2+8wTT0EYQBAAkgpgUXdkLIeXQQrPIQpKKU50JpIHN7A+QFiwBUMkyG5G1go5WVkczFvpXj5kN3/8RksmDHDP9tetOP8IQZIrsH8ANARcqyW0tYZOnGVIrH8MuRFN54+kzwIFV1240Z7a/DydUvs5NFwIGFnOodzXbv/KV7GBOmB33n0PFmDzCdLMsUcff8rmLVhsr/5rjt32iAdgZSsFKuHX9VWoOZIhQbhYimMv+RgD/gbR+S6wuQ+Zu7x1RXo52yjAYVlhCaBSNocUFyIzFKQtqxcRSiIQBMypgywcgCQCMF8d0zpUyL5FhIlQbylKBAKqO1L/5qyweBsB6gJw+wAUQ7muMMCsnbv2uENYYnKyCwSMgDRSELYOHFLkPM5hS2NsyaKFbnwJ0C/MO2zXXLYeoAOpPocVAcUC6AU8u65MkQQ8K3Uqq8N0POcDUNIRIASYchDRAeYkVkgxdH4m0GVeRYe1QoF9uL7o1D486rsdACmPBh2e+ngfBbLr/rTy80N0U2cuRb1Rwrhn/KtDW59BH1QKKqk5NH41dnWPFAgtgkWKEo3TJmwe9u074DrDde9kZ6QASb2+U8tw/9RxHsaBWsSUbHCkaND4d3ZSELDqvFMAug5ryby3usuLCQmexyGrrKSUwyh+yFy/7K1ElnSiQhnPEGAMAI7qXk3cO/0uclJkiA5aIilEUKi7dsK+SiRHAvY9JXT1KbBToKfGhTp0ZQUmZYYsQfoZByIeNCc1bjXe1MUtRYdUBppXrXTIi5hSKLSszKTekuJERIfyTTSvFXgrxYcyVxSwqQNwPXPfCxKriwOWbCqkwtD4FWEkiwUpemRjpPdTwPogQKrUP8qBkVJnEJsAKVCqsV6IZc71MCfGAFm7ewc5PJ+yBXQxH87N4xBNiCQHzZkciuuwnYhhTry5fZtde+01DjQqxdrB/0zg7jDzgRMfHX4o2Fh3OgE3pDoKDY+GMJ4CUUnHKx3OrYCFowRFKuW47KEVtuJObJIAxzZBmt7xxVvNcr9hSV/Aa5l7IDJY67AUN768T5/usVRYzCWtT/2AvQl0Kcvaq6ykgPXX2y5YMseG6Dwcw+s8Bi+SANbseGwEo2WzgrKsF0BZa70ncyOMNaiBA7sf90y+OD56dhyK+zjUniihW7AT4lD2INiEifj+6e3x9pV7NaZHbdrUKDrUg5yqpKKq3vKOF0OcjNsv6N5IOZGSksDzwPaFg+8MLLNkbZeFr3Yd3d71sqzChquJDvS2zm72Fe5bSLhl5sxmHta5vUOqEU/2yTi6zpVR0cp6loCNQynBxUnJeFMHQnwTNLosc64FgIL50vHaWt/hiKY39x22XrotOyE5//1/E0KafRcd6nttM0RqFXY7baz5PmQfwEsBrpBrAKEkxY86JxXIWsE1RtGRqu7JUWXv0GGr/J4BkcE8CxIU6JAVkUTOkmzpGIEJkBt+jJlyOt5T2fOiWBtrqishExmXPDN5xDcyv0XOhwEiJ8cnQ4j7O+L4BJ9pFkS7bPy6sQxTFk8WSkmtgT7slfV0JR85ctSRubKM+dSnPm1Jk1FNQsT50siga1Egtp8UPYAMAwBCHozxQkjWSFQ6QbQuVxDUOkTy8ADzRt7otXTTZ2ZmYCMXavmF2PFBpqjTtwnFSFAoCk5astX13Cdikrl11fVXWUx6o+UdHoZkY+1nje1hXt53/4Nu3q/fgE+69hCucdHqEDu2F+sX1taopHYrOYJyhkvr7ely74mMzYbYa6QelMWYFG/aU5SxouYSAawiiZogPoch7aWKTAFYk+2ibCp7GMedrJ/+zH8B5/PJFxtkHjVDUJQwdtSgkUjn8iSAd3/QnUiUB9wQ/G7aqcuwdmRee5wsthEIyR5a0JtOk+/Rhnc/3avHS7Eh4Xkumj3VElHWvPosNjhsA3CW2Dqlc69KLBV7rS27Sm1ahjdhxyvsyTdy7Y1K1CAQcbNH+myU1w1mKzC6+cNQe1axTrMlWxZOaOmhsewDXvbgq7XcG5o4yE/xgMytb2ix7+f/vSvlfp11ly2ZgZ0mcyM8PQ7SkoaQEkYz93bOgiQ7BfB/oHKEa22yFFygFixbYntPNtljO8rtGN3sGbOm26nKYgujnrtm8UzW+iG7b1e5paM+mQHwnw0hv5+O71ruQ8oU5CkEcUcr4BkMV+VCMvO1hfqniV+FteSukLswJQ2wn/U3DaL+X3+1zsqeOmaJ4aybdGFXVzai5ukBdMVWEpB0kM+Ts2CBbSf4fD6qtE6IltmZ2FlB0p2mE17B4tPpfj92NM9Z3iWSi+SD1MDZD4pUdaop1EHM/3lzUYIdwsoGZcokCItpBEv30+18/PBJ5gdNLsyViqoKmz03x9UHiRBlzSiIcg8XupwEre2yk5HCI1RqQUC5dhpZMgBcA1j3TtHxrZ0qgTk7xPhrZl+SzZbsKlUfi7EdYa+VHZ4anLTXOAtB9Bxe1AAiQDyYI6r7fRjkozRADaDAC0YJIPWYJ68Zjn1kAMMvABVSD7kDFUWyAeM5TWdvxRawB9vG8pYB256PFRTv8PP3YYElAmTzlb8kA4nPBQg8ieerefHyKwDsjLf49EjUP0PWwv6G6Moq6wctezaZPflV7mgwd/408h6qUKiQpQJuvWSml2167ltvHSm23PBL1rQGW7FghhXuOWmrIEc0lQIiMq3ZN85+vqfAnjxSbxGKQ+J2DfNrJsTFxWR4rJibZTuKyu1EIyosxtblyyNsRhc5fD4odhq7bDuk+UHGa5fC4b0Y57x/qGcH44C9jr/j9tjXlpEHwZwlnsR2HmuzxDQ/aySnp3EA60EB8oyJVu5pN9k82amonbjA3bsKaCihqaEeqziC5lvZKyV24nHYugsiLQlFRDi1ezkZFJHURY2sL/2Q9xWsLw08y5e29XF2g+gGvA3wYG2CrB1GguUdzrkoDFB3koctRs2gHDuNm3iaoqogcFsIQE8G/E7hVzeENjivs07LYs1TY1EJdq2qjaewV8TOHCc+XnquErImA8UBVqjURquWL+N1Wzle9dKolWvLV622Lc+/6FQ7l3w8m1yZKVxbiJUUQoq0UK9AfjplqBqP2L+khi1nDz2cexw74QWoqg/Z3956iw2x9o5R80uZtIczRA3qvjmLlrq9SA08W15+kX3lEyhcaGjDNqmwEEXX2jXYETazR3m4YPXysjrW4CHW2BLLykmzS6/AepbvleL8BM0hXdy/jIwcapVhlFeEqqNCCg7HSlSvwZzauOlSK0aNc4pgGZF+7dRJJUX5dvMNV1sYtUJTdTlrdYAtWTCHdR91Lc06qj1VK48yj1niIRZFbDXZ4RO17N/kA3LWUpbXrNlzUe6SgQdxfJo9opv6q5vaTg11z92RZhffXWoNEAox1EwL583m2eeR10NQOflaX8LG8cUXXyQfK8dZ9OWiutHe+/GbboKIKOceHnTq702bNtm9997rFJiXkd2y90wQvOr7LVu2uLrlJz9B0cdZQM1EIjNkcat/VyPfCQh4fZ41a1axT3Y6y0TtfQk0Zajh63h+ns2ELFHu5HYaQSKpl6WkyTuGkp/8pI9fdZM98szDLg+la4TMMQhykTwaSe3so97UE+GcLzzV2MF5JRQlspp9mqjlNdcDaHpSDTHC9bRRJ4sokvLDU02QOv+zNvrwfUX3LrGZN+90DVMiU9UQJuLXnRP52WFs8wZGsF6jYaUFItXXI9y+8eW7aRBQXRRJHQK5wlo3zPmC/88vagjy1wJ4xspG1zV4s6c5G6wP+nWO7vl3IkD0VuPAz5n8kDPQyLlstN7pEs8F4H7QjzXxc+cJkA97B/8f/3lqkL/eFxPHKVDO3cn+btd4rvlzTgLEYacfFED+8Nf/17v3//ff+TwB8ue+52cIvD/3y76P1xtXgPz3/H1HAuSdyA+3ibpD0HsTILieUzi32Reu3WCZ6xZx+MJCw6PPerBBUlHsBbB0NgGSexb5MXFp+fePKz3eifCYIDre7TNr0Or6RdLoY6ogcOQGf5Dyw5PDnzranMMOYMmI2gMphASEqyNf/6iD4ajUHxQ9I4Bpo/zyoYAXqbAUCe+RQwexGqixlcsvcPL/rS+/TBEfTPjrdKcAUcdrJOqDnbt328IliwHI6BKnmJLiYjIHDi3hAjoV1lkHsDnGicELAFH2BzUAU+rw1i/Z31TIogcgT3dfnSU6UMiSRvY8PRRqAmMlFVfXueN01MUL0CJbhz468WSlFQw4J3ulWVl48A91o45ocJ1hcyh84/FJ9uCHn0cBMpPu2EqKTJEvzvbLWe6cBpgczyzw5aAbLCKD32MiwugsK8OXvsvSOAiJ3AkFwKymw/3aq660A7t32uneLoiSAFtMtyUNMONfPtggHTlGx2kLoOsyewHZszcFalLaTCvEY/aVN7bZVdd9zJ6kw3bTVVdDmDTYOsL2XnzpJZd3MAnfVT/8ZP/PD39si5etpEsrxl765xnupb/6jKfzy1ceAOUqwbJ0uQOEjXHInYoHtrq6uvtR6wDmqRSUakDPXaSHAPhouslk63AIvdcAACAASURBVCKyyIOD9TAEggBy5Xw4ozTurSzJpMjQl0gR3e8Bfl7bkqyUlGMxJg99QAl1EIn0EYAgEqWfw5iAlm7Gg56XSIMEupqVSSGwW0HlsoySNHvXzh0uYP2ySy5x7/34Y4/abbd+gQfcR8hmsSM1BNoLVBfBIoDdjWP5dHPo6OD1hgF95fEvUkwHkQ4AUA9PX2w3Sh0gOZvcmWPkkUiF0Q3ZMHXGkFXkjzowXaGNkvSLBFFmiu5Lp7rnmb9Zy+h4Lw52QH4enaTzUBQoJFw2BrI2EKgvEucEh6CcObOdGkT2IDoZh9Kh9jJhly4XBSJqHnY06oIW2aT7KQJE4KgP3fkOeOFXJF2uIvFEOsgW7hDzbyng1759+zgIz3ckk6xAsjIyAKUqGefZLnRWNlhJ2GAIVNL9EUHYDbimaxH5ILWE5pLuXwPgqYKNdf/Hs0a8LTZ7vNDoKCPAnntYRAfZJEBj+bUPqyOW+ajxIbWG1DQKg+9AwcGi435eBIjmpggpXbt8hnVvezi0iVBRAK7IGOUfKA9FqhQ9Pz0LWZbpPkpNputp4jANq8KRirGLWqqFrmCp2WMBcAWwStU0sWF7c4jt5jr8AMNF0Ewm0Flghiym1F2teS01T1d3n/s8gQRQvoAF0/oNF2O9kkeX41J89I9DyE52ShPZr2zfscNu+sTH3T3QvJE9lbI5Rjiw6zjnK6svXj8cT//SMkLUAZ8HYJErahuxR6jAk3/AFi5daLu/N90uvKeEZxrtwujvhwS1I1+z2V8/7u6dFAha+wTwifWTCkEe/WGMxwTA+SaC6Weirisnw2gEH3ARshetvQCys9cayBOaRABnOD+bhBojTGsjB+HTEIRjHHQFKgc6BVAD6zNjCvJWQMGQy1MKtH2Hjo0DmUKzuMeJqIf+8Xov+7tfYmsImJxI52k8niPRAM0V+HkfOARhhHWJgkxDAf6D6a4MQ1UQHxflrAdDUd7JuquVLscq7DaGKV67sK6ajPKmATJEa2Awh/UkFHgiy0eZQyGOnB1xKj2aVzlk04EIuC9FW1TUJIslrHeENSwMRdu89EwbJVPqNIBL36AHdj0EzmMxUtnaZb6sJf/51XTbXTePDtNw+49/+S5E9phNSZphzdgICkBPoJNzjNcRodbJWKiGrJEtYxJAcBNgqY9ID8ZVJ88gkG5zqT+Dg7HfYo7Kxi+ccR3JuO0AUO6BJJyCkkMEiCyxBB4oRF32fAKahhWkztopFYdUZQKuBGGkTkumI3U3Sq0kQFzl+RgkdoObt7Hcp3379mMRVceaOGwXX3yxTUVhsGvndttADlUEXfJIMswTEs7lXwH0SOVVR5CquuwVNlNIeG0zHuPRdPNqLevSWsT4kFpHlpLan6WGakWy4Bccjj0M145aKYb3HxQATNjuJTfE2utbm2061i4R3Afl0hw8dBibtyanpjqJ6k1qkHgAHQWaa21T88EQFiXhAMpSY0oRqDUgCAJFHfbCmNVhK2s/zSXtKUOM0yDWkCHIT33eQVSePqw13ay7AvMHAbeCmbtSxfgBnM9kndOYKmBOTuW9tWdcf+1VBGErrLvbWgB4/QBgvJUhQsZHPwrJSDqhvZFg9BNmPuodYRVY8rQDyu3Or3dgaU6Gr8XyXE8VtkL2YIVFd3KQlFrHSggEh8xheVuxnABh9rgTtNrXkGHQjW3cwlgIbhQAnd7sIahJEKSQF8OaS56B7HSisQqKS5xp9758zHxjgsngYK1jP/AmI+jw3hr7zDWBdt1TX7eHF91lOfjxn8T/PidjmnXXKuwcq8lAiO/GDmsaCMPHfph5gCoStcIw4Qh3//JNy2MNikxUE8qArZs7FeCyx5avWWtPvfQi2RNDdmO2Dw0g0bbleJ0NUb+EUZBM45o9sIcZo9lBzQJhzBm0ThAshP6yP5OzbtHxdMAjY5mO3dg//nKTtZLHMDnIw44dyMMqKhbAr8IB14MorwLY26agNGkCyB1j3kagUPLxRDFK3tkQBIgUaYM82zIUGWnpM+wQIepthJVMw8qlg31JZHcjY1jq0wWAoTVkGNRUldkaVD2yLO1jjOZDcCQlTHPdyEOsX37UGFJXVdM9fZrxUnKiGoVqFM0VqVZAM0AdzSlzyE/rZK9ux1pu1vRkpZsDDja7ulLWruqQDmV9lYWj6mWXC6f/KfzcZQKRBaL6T00IrJWqhoTKjvIcVEfJekfWsoMAhMMAzbLO82bf9lAeBuMzhDVmAGu3xqpKlCqsEWHBfBYaDVjvqlsHbScPrx5y4cf1f5oCROTHT5bchR1fBIopmlBYYyLoLh9gfjTjK+WNPVJb36gdOwmBxcdl4kGeDdqMzCTmUhs1LpZrKSg9mBenO8k1Yhn5BlZXL2+8y4W+J6I06h/lZ+oaWG9QX54kiDqCuo35EZqWba8Wt9lDh09ZLWEeoQoI59igHIBElsjbLkqxcADPHcXVVgpIqgaEi+b6Wyr9CmkxKVaC7dvzhVVWQ8bIiZY+60CtEsj35KAKqanqxKIN8oat73MLCRNnXy+DmK2CWNShQUROG3khTeylvsGoQLHAyiR4fd0y8olGGRuFEFxZUdSZ2AGirBll7WimWaYF26AElFiRWClmkJFTB0Gtuj5rIZZU9U1WhU3aT59nfeBWpcXRPICdbRyZcY1kCJ2mg2iQJoN6jyGbkZ1ukd4jFhdFcxQNLF7Uut0QFv7se+HsMV7KfWExC2KNlD1VMoqj8tISt9apps5Yij3edsa36lLIMQ81hFH76iy14cL1zI0O9hYPyz2wH8KTWgF1aA91S11Tm33u9hXW3ZRMk0MnpHYRdrkovNh39Loiths5S1XVNlhe4UmbiYpcCut1qJuGIWRG2CPCZLeLbVIze+XsBUtcs8kLLzyP8hALzcULCF5fjbpHlm6DNH5Npasfspl9cmQYC8QTFay9IiHI+yOY/lNkXjSytkZF8b4Q/OUE0segEutkgcyH+AogQ8rIWiylVimlfsqaO9smT4lAYTrAnrMXpUmCLYKMOIlV7zqUYsOs1U3c6ygakZYsWuRUHX3MZVn1jaDC6YT4bIQ80WfzZY9y2W+oAmdA6M5h/3ntze18D3Ue63Qr68gg93eYs4CIgS13wtyd9XX5v6Bakl0karjVK1e55h/VnXpGjsDAfuprX/saNfYh12Ckea/ve+CBB+yTN3/CqdgnQ0SJ1FAN+8QTT9iBAwVYjW1wTT06Z6iRaDdn31jqNf1Z5wIRIvPnz7Uo5v/zzz/nFNBZNM2p2ekQlp86Y6mWl2VxxkzyeLguNRWqjhAhUoSdViENC8HRM3kGDaxbZHKwdjVABA2JwKCO6xbBwBl7IeudCGbZ8bo+SBa0Fr5P63srBIkX5wCpoESAqElOBEjJb5aBN+xzjQmqw1QjyKJNCmQ5OTgCRMp9aq/QUBrGPNnHR4Pg0IftW/9wD2sQVln0AwX5Y0XGM9P3OuUsPnr+zDtMiF1TWoAvm+r/JQJEj/0PSQ61/Y1jIRNf75cEOReA+weD7QP84TwB8gFu2v+ffuQ8AaJZ/QGf+HkC5P3cuPMEyPu5W3/K9/4PIEDO3hDfToQIiJVG4r0UIIN04k5Pj+cQmmYrb7jEOgfpaPMetIDJyLnpRPSje+3dCJC8M8THLNQg79boMGGfpdv9TjysutfUiS4f/okCwHW0ue+nKBRALWCVIlGgmH6pLJAdlvvsOv3pNSTt5sAnCyxPBcRy0PSlszIg0NtJeStRJ4xJ+gyIJFBCB1AVjSr+1JUuwkMgYrqCmTls6rAQxYFzuhQPACfLly+3e39zH6+poNlxSW8KRWFxSZnLU9B1TFYoM+Ctii8terLTESAq0FUgpjqjRZLIzkQHYf29wNUoAGN1lgqEUbGr61X3nwA5XwAReRlMA9yT37PA+6NHjrjCaAF2LPvo7pFaQNZGAoPVua/3ka2SLKFkL6XAzWgAjIN7d0GgRFocvrUKRBYwOhlANRybFHUHjnLwWJg1gzyOeNv50rMQQD6WQnCqOtGnQBa9jgJGOuGsWXMAH4/a/sNHCVuMtk1XXG133PlP9rNf/todGIoBmFIAPbe+vs3mLCWAnQ7El7a85ggTfwKrZ3MImEXH5PeuGrLPPwD4ABDTQ0cxT88SYwn/5CAxSmeOJNQz6PTqo1Id4nAuayWpB3RKFeiuYSKQzIFSDIOzCRAdtERy+PBNIkv0pc8rMGuCAJGNlOaIXmtIGRu8jkAvpz6iiB6UlQ8KJAGESwCZq7FCKyMQcCXdbrI9EyAvKyWBZQ/99kH7t3vuwUu4xF7Z+rLd9rdfosDuIqSxyQVaR3Do02tLnSASR4SI1AsxdMnLJ1JdUvoScC8wXkSMCIwxCogGwAgdgOJQ6TRiV5NO51VkcheWICIHghyxITJLGRpSOGn2yJKomUNYPR7aa65IsrqTwXShNQPcEEIMCRjF4asGAFWKDwH9Ui3s4yC7YuVKB/RLRaSZJsLn1Vdfc/YI8vwXgC+iRTZHUjIIdBFVKXXIqtXhSOrxhuZ7FCwrGykF4Lq8HTr8y/CEXrZkqQuN1kFJSh7lvegeKEhZ5E8m1lX1HBYFSkoVocONQFKRHlJL6P6IHFHnmpRVWvOS5oHY8SXiQ98jBZYstE7QRT8VYEm2c/p5hXWKKDyFjZasr1IU5s7hTGShFDBSfUnmL3WIns9ETotIK5FX4+sTYA1/DoZkVBiz1iARsTp8aT5L6aP31iFSIH0w+Q4DANm5uUdQj0Xh957l/OVllad7qHXAB6Kkg8OfHyGnUv2IWBMBIlWK1sw6rnGYdU9qi0isGg4y72TFJzuBmZnZbq2r4zPJh371WjJaIBJP0MW5koOw7L7qIWmlNFJX5wj3R57dY7xWKnO7mkO/PJ1DIB6rID8E0FbTdS11ydC2T9q/7Jxqm59/lnGx2u5/4LcA+xA7O26x7K9APohIknJIiiWnqCCqHBBIKrhJAMmytOvlvabiPV4BCejFWpYJoDcrI4VQ5ljsMfKZH1gqcF+S6XwWzdklSyQ+l6/II9YdaRBF1gVBUJxCCRIBySPyMToGqyGut6SslvvrAdHkhdIsGwLE27722zaUMDEWjG1WmCd7mciukEh79rktrCWjWMP3OkBp6dLFjAlf1l/scgDOuhizIpV3bd9hJwtOAk4AaEA2ZNC1qTVe80WtgeGAMZqvyg/yZj1pgBBUoGo3nbVSPAlEH8/DGbKMzHiLB5DdT0j4p66+xjzwbR+m87QdIK+RLtXRoEh79PmtWGW8amW7v27/8JNy+9j1V1oCYM1Pf/Fz8iR8AQ10TwcceSz1QAhrtiy/vLm2MmxC0uny7WX9agEwlfVSK0SiHyC+QC1Z3LRyj2WBlQTo38HzGwM4TSMHqIP1gEXMkZQi3UXWa+4I5Bjgv6VMbOG1lAkkdVw39UA3Hu7xWLkkoTasglCXTdSF2K2FYkO0a8cu13Xazr3JO5bv5vOcrKmARAscoPXKC5ttA37wUvy0n6oBeAywIgi8HjpsU5KwHeMZVpPZIpuozIxsiGeaMNj7g9hz62kCUMe79ukSyKBQQL+hMR9HgKTMyLKDefm2ZsNFduT4UTrpK+1ff3C17XgNG6gZKQAz7A+sizWs3bKerKissgULF7mxq/mqjlaBfwEQSAHMaeVRiXTTPNGaEQXRLsseEUHKmxJBKiuZbrzctT5pLokc0K9+novWENUpmnOVvGcOiqHX3thOftI61Fq8JntgHfZXsjGJxcJqGfdHoN8AqsggwNmW+hqXJ3OCHJmsaEgJANTOOghlnyirgxzooSt1f2ktFiuOR7S5dJRnT5lqyeydTewZB1hn3ywFLGYj6KGb/PPXLYLoKcJGCRUL7myxU8MsbjIKOUg+L+qGE5XVctmyL352CeBuv+XvPmZRzJnY+DQ7hFVb7ilAaMBj9XXMol46cbjBbv18om19odr+i7D0/4+99wDPszqztR+r996LJblIsmVb7h03bDBgY3rvKUAKSaZkekibSf5MkqkpMCQZIBBaaAFTjHvvtrpk9d57r+deWziBhAQIJ+c/nLGuy5dt6dP3vWW/ez97rWetdfq+nRYfOGLPPHrULtuU7AgwqWqneDKHjwRgI8dzPdpqMwj5TghIslcPHLNXKurtLIqN6YDZa9evsKd3HCbgnYNj0W6raLBv377Ammor7JHdZFKhEPBjgY8C9O9lTHZ2QSaw7MAbWnSil7X3oMBKDmZuCAEgrIP44vziwu3PfnqH9b7EPIbd10kIkOx5ywDaKhhL3Vbd2G4pZJiNA8B5sY6FQH7UMm5SyBTpA+yfi5VViJRTjL98LD+HIQ9cpzJd+OqCT0Pp43K6mPeVizM/ew4APBaXdPr3s+4nA8o20wDSR2ZGAOSXLGGUF6D8KTVX7HhjP804gICdA05VFUiTSCE1ahVjKglrrU7WhqmoSMIhMAMgf84BbirHSuCn1jLZXappQl9ad86rY1UXOoWS1iXKHim8/aT8BeQbGZTdLZeYLn0WOFcvtzBnhVMbqvYapcZQ5lwA7+fBeXqpJnSKQWpZgmbUINKOgm7/GawZEacOMla/W/agO4bzGTruP7/1JQLkhyu/7j5D4zUhxt+RYaWlVdgqRjKHMV9xLSrqIOh5T0/ux4gs5VDrrF4BuQYYi9gNkhQyb3Gq3fyLOy33/p9aeUEN156w8bkQa55B1CVYcko9MNhj8xIBXAG2/3tvte2uMiuGsJlgWg7l/akgUbuYBUOCfPGaJS7/aU9JPdeCcHR+vhIVUTTnmUHt0OMdYi/nn7OzEAAvH2526pNU8oUyef9clB7XXEEjhJHFwXocwXxcT23fxDXtgaTo4FyHyF6saCGHjHsRxNi+kvkwkfr+EA0gcB5k9RFYTvPBUBPPJnNvDR3r7dTxXggGQnl9JDZxNVyX6RlBlkbt0M59/It/PmDE/kD00aXOPzZie5eVEGmnUSCN6PqxdhRCkGctnGvTmT/iIiCwaEhR+Hnm3NkoSCtRndTQUJPt8hZmEpqtZjdZmDZRRyRCNusrc3kI2XFdloXqvBiAuggicMWKVXbi+HHsr7Itin3DGLaIbU4R7EWTR4cVl1Wi2h63W+5bYu21iTy3kGyMwWDmz6KCPJe3oXn3EKpiqUWqIK18/YNt/YaLqZMh4ETiK9+Da5jPczbsHUTWyQiEOwRhXh77GjWdiLSbYmvW00iBwr9OZISstVANtkOkVlbUAVyHuOeivKLIbr3tBsaJiHSeTQiWctaPbqy3pnj6o4rJtLf2HHbh6uHUVlOxEJ3CHH+uopQ6o822brnMNY4kcu2asFjsxO5qy+ZLyFTDllXWiKynDY3kZEGMSm0dFAaRTzNGE3VMOXvMFhpf2lHgLF6yzCnIY1iDX/jVKy6/TYS4F+Oqhdqvgr2FAs1HWDdCmGhLIENlF7vvW4vdvVj9F4edTbPUxyJ//Zi3VJ+2cM80J2jdVQaXFCFqvtHPLt+8yQZRzdWTJ3e+WUjr3dNPP2333nuv27+oltZrDxw4QDbScmdnpSajfTTQLEXNHs9a/8ILz9vNN9/sXBpyUXmM8Plt7HO1j7qa5jnlaCpTpYrzlVVmE/WqjsU1KyEv1P4iiOYK2YO1cq4eCjTns/PJL5Gi9WLcBU6fPuNcFdQEJvJDmSYihUa1IEj9oT2/Gjq5pyUPLbP0Ow+4PDPt+TT3KfdRqng1XjncQBZYyq3hnjfR0EICDU11U5mTaZhA2XX/J/+csQnRjc2dP4pIkSBqjpMKZHRsgM9m/uM99Ht/tAWWbtz7KEDeC7T7DabzGwXI7yM+3s9C5QIB8l4r0m++96e+Pn/40/8H/PRjToB8tDsk8vKCAuSjXcMP/tsXCJAPfq0+2Cs/RgTI77PAej8CJIjuq8qKAjrmEu2qtQtt5U2XA7rQ8e4r/0zJTWVjM2mBJfVHNtkfssDSl2yw3mmB9V4XVX6d76wDfuf1bNTyfnLRB7sf+sx7DjgAWZyILIiceoT7NC7QWi3WziYFOxb+eCF59gNRaKTrR6qJFLouBXD1s0k5fOCgK+T66bhOBvwQICYlSQibbIFJ8sydCVnSBZh4EeC3/P0rKepKAFXl/yzAWAClukRkTyJfdpEcstRpB+SWfY+Au2AKPwF26qxRQSbwWWCaiBEVXALd1UXbDuGxgM5tbSZ66aySEmSAjXUkwJO+J0JBiL+6cF586SVXrArsldVOB4CsCkRtrFMohCXx1r8DOR4BzP2QLBN0zw2i/pBvbh8h9wK3BOpGAz5XYpPjybHcccO1Np1N+rNP/MTSAGaWskESKLZ//wHk0BvYtByxFasu4tr42KOPP8E5hwMojti1N95kn//in9mPH/6Jvfzqdktls/IGoHkPIO51t91tL7zyOjZZx1yAoZQjTQDEc3jv7V/NtC89pyBJQFfAtAB13AICi3Trwj5DBEj2ojmABigVABt0rXwoopUpoE2+gDoFLYvgkL/9BAWxOiLda7hW+v8QZJBIEnFlsrUSiTIEYSAFgyxIRF7otero1etEkOi6KtR8hHEQCHiWMXO6I70E+B5DZp45a7bbdFQBYM1kQ3f2zGkXMn3fvZ+yJ3/+mM0DxI9hY98DIBkOIOLL8Uk6LkWL7rvGgkL8RGpo4yK7lDaKfhXcAt5FwOg1sicahghSD6fyHERgpNHtHYi3fWrWmJXl4WjENZD8W/dJ05Xutyyk0iD1qujUk8XALfcus5LTZHYohJzXiIQReafNmxYNZWRI0XQ2J8d1eqlbS4CrMi4CAeu0OVFX+KWXbHKgva6hZP+xjBVtKEVEqXP84osj7dBBCD02QyJ39Hc3oJ7IHF3TZsCdLLrgyiDIMtholtCVJvJRQGE5oJ02URmzZxOeWebswWSxFaa8B54fER961vW+Ij7098zlAJF8NeRNZmmIcJEdVhSdbDUcbwXnHwEwKNB6WP7nsurh+nawCXM2X4z9Hu6B1FkiYdVRK6WXCFinqOIeiHyVIkX3RfdH9lSdKIK0cZSVml6jPwLCNHacbRbXRsczTJfxOACKCBBtzNQVnEbWThdkn16r1+h9BR7IQsuFp2MvF8w5S2kiYkZWeQITRYDoTyObOR+O4RT3RIGTCrQv4Xqd45pqbJThLz8M2ObJpDJjxkwAOcLSQY80F7lryCipBXyVdV8GVk/KhOLwoLDU9UZoPd3b21HINUFC2dEH7EsvEURdUuI6MJ9+5jmXybEYMuTE/zfHFv5VkQu/lIWarpcHIOUg5zmoEG5AhDAIXNEioXS4V2EpIUu/9LQk5wkuq5mGyjIIj0anAIlivlNY8CDvL3VaIGBS/9C4C5uVlVgHoc91tZWAmFmuEz8uLtE9G6+/SRYHPt49vDYNj/B/vi/Gvvxkr8VjHdPb0WRRvlimALhH0xq+d98RgAkBqH1O+bRm7RrGMDYjqEBEwCprJCk+0eqx5jhx9IS1M0+PADQMMTZEDOj6iQDV+IuF0BOJ1QagrXVE86nmYQUSK+i0FCLUF5+GJQvSbWEWncRnsJHD7iuVeUG5UiUA2D1YDAXHzbS9x3Pt+z982EoP/YVd9ZmX7W/++gFLwtve19vPfvDQE6w7zViUhXGvPFDd9DoipA77nBQIPGWTiAgRYS+LqOk8V8oGEQk+RWshVjMipZR9FcmxNXJfQxm7Mxk3zaxtTiGnOYdzbAG4mMbzKEWi5qpSLEQURqpQXBHClfjFB3EvZ0O4KDi9pqrCNm5Yb8WAeVGMj0jlL9EhfBbLSM1BmofTZ8bTcECXKecuC5vszJnmi2VQEEBXR20NZFCfVQCshWFr5sf5NmEHUwsaP2/uAme9pXE4m6aEfaglBNjlQHzmkUm06bJtduDoaVQg2IKBBLbinx8K4daNQsAfe5I77yVUON8f5QBgCDCKvMZFetajVukD3FWejdRWegY1Hyr0djZ2Xl7MhVpXlKXTC+krpZkAFq0xUvhprdY6IdLck3l3jOskK7kJOux9GSujqBdF3om8bWVsyJrkEmxIXnrhZdcocByLsFlZc509n+YP2YqtQR03ndyJUTqavbwgERsnLcMqyeNKoBN8CuBaTykKxTHuXzMWWP2oOQAb4dAgyshVonN8jPb2zetXWg1zZRegz3dfOYFqDHsc8KFb17GGDtexhnTw7EGAJEdYReuIFZSJQPeHHITc6mm1Ky5bZ+PYEOWjlBqGnBtGETZMB+xxSBCa1xlnkC3RzIFcx2uvnYMyMM/+49yD9sZd+y1hCHUJgBa4omVmA0aSPTFGNk9MQAhEYju5H/XYiC61iTaaPHwC7Pmc43Yoh4DhWWQBRaVaXueYvZlbbHEQkcsz4uziJOxqzhbZoTKUmqg61PwrAE31xjnIGoYG9kIiRgCCAcZ17CkJoeRWvGbx5IB85cW/sN4Xi21KbwvjII9rDRnUK1ugGJ6ZZmsAnQ6MiiXQGnUs1pI+2AhVoeDQ3OQBAJtFx/rYAPMI1ms5WM3MTM90+VyVzA0ljNcQLHmSUR0JZJXisiAvB8/+FQCrHagbFU4OaSjrRYA1dZxHQSK2McZSeL5yyVJrZJwHimin1smarQ54LLqoMWtZa0JYl4YYc2GRIczKg8x5s5lPuBB8OStX1uYAnnlZrKk5QPOPFnaNPymQVINqXHP3+H3UipC83lga9qMk6uIGjaC08oKU8URd5wmpoWYHqZ9UAzpjQEBSP84rmjqjjQwvVm+UQZDOXAvZz50p6bYSAHpdf09yWERGff3kX7rjey8iRATIvy7+GnUd95HfiUdlHkvTTxH2QNFkDtY09Ni0zDRnmVZQ1uGIu9hkQqwrW1APSv3Zw1pu9njLJNmy+55HzaO70YZQ0yFohfzi3EM8mbtmWDhkURjeV9499agvPO3PniBTCuJjBH+4Tu7njBhfaywasiy4tksWZ9qchEArZs189exkA8qyeGpsCANPPjOe9Wo8QIOjpAAAIABJREFUJNberGiy3WR//OpYk82AOYmHzA3z7LG+hnH7zG3Yl0GYtVT0oayOw0JJuRnKVBolUwIyExKkj/Nu4RotJXT90sQZKILL7EgV8yPCAxHU0+OmmmcLRBW1/vG2GmfpGM/+ZgZzVGFRs9VzrWcs4JoxDxbC0vzg+QrGHMqTeGyhSjrtE9sW2KzkcHv55V3Wx/wUk05DSfeITaVuTU8JR9kV7LK6YskCmQNRV4OyrKq2mmaTWdQl/cyFyFK477XMx0Gs2SIZl29GDXJ6wOWKBTC+y7gBAqRFAhbmF9hFK1c4clrzlLI+1JgkFUQtZIA3hEZFTZPd/dmFNtBEgw8qDTUiFWOlNJ1GLmVZHTt+0nyZ8ytrsCWDeJDF8Ci1mz9qL6nBK4sLLI/5hKAg1jHqA/ZcApPVQHLq9AmaSM7aHXfeDHlCbYzqSs/FEIrRPsZ4cVE5czJ5KtTrweQrrV27CqIB5Ti1qs5T6q2Tp3IsMZlAckLrS6uwYvQNRkWYSv5MFJZ4B8iVYl6+aLndct1WVIhN5HydIRtIa2ads8xdsXI1hEgdKswGCFUIYtc8Qt2CnaiUiS00sigLqL622CnLPvPZz7m8yFyIJGW3zZozF1vChdSG41aAwnsAgrWmoclSIVb1un7Wj0HOp5HrmcZ+6rWvTKrm9XU5Nlmys9UardpQ+9Ey1pl43AFEOmhfcQLF41/+2QMQZOQtFeW7ul5EoupqqUBEiCyigS4WIlUNVJqTVK+rSUvve5T8yptuupG/j3DPQ2zTJgLKcQtQw53UHyJnctRwQw2l/6eipNuL9aqyAjuof/UeImpHPSFseX/tg714b9Uv3sr8o+ZoZK6rY85Ttp32Gmr+GeC83XlBjPSryYO1VA0FToFKjVLyX8tt1icOu/2OGmVUq2hfIHJWmzzZ2qq2Vl09yrWVja8IHrkrRCivCuI7OX4aNnyD9oXPYqE3Qi7ZBNl1zBXe2Jb50jTZT97PKMr9cKnUWA//TxAguq+/S3K8vwXWBQLk14/FH/WPCwTIH3XZPvgvXSBA9GR/8Ov1rldeUIB8mAt3gQD5MFfrg7z2Y0CA/PZpvGtCd2Hn2jz+/gyQKXQ7hAQDEI522M3XbLIFm5ZZ30inRbFJbqc7yAcLnncSIPq88/kf+vf7ESA4UrgvvU7NEOdff942Sz/Lvu/wrwOeBULqeKWikK+4626jwFGXpQLQ83/6u2TJvE8ccTkgI4A0yv8Q+SFASF4V3uyQ1cmjAk3AWhiWFV10gZbirR0EECRwU57/nRT90QBao2JWlCECKDcdcLqJrpZYbEKWIHWWr2qSwpYpqNQlLzBRBWczQEcsoKu6V7oBYsqxR1HB7gGwGUo3tzqy9XD60wUlAFYFp0BTsTgKrgxh09FBJ4+C9jrwdu6D+MianUkYaqFlURCXADAVA6gl0HUrKbvsSaIA4DoBaFRkihBqhISJZLMi24OFhMQqlLAZkGwc0FS+sK0AjRGAC2OYfCvwTYWibL8U7imLBJEdZfm5Nn9mmi3GeiuCQrAJQOCpnz9uf/PlL5uHjpeNdS6dtqV0Kl59zXW2i07pJLzB1ZGbk18ECfIlQIR6e/aXz9OR3mSfeeBL9rMnnrGoxBQ2Ck126Phpi6fT15PNeziAwDNfTrZNXz3jgohbMT7ug7hRoGw6lgY+gJryXvciSHgMQEIdT+fVGwKp1JE7qXCalOtLASJliEBqAcpO2SFLI2UtCJzl+gsUVsHsrLDY9Iv0OP9/kSPqaNJYU46FuqzUDSz1zEzIpybA+wGKbhegzbXQ/6V0UB5GAyDBxevX2GvbXyEEfROAgz/gH9s4hbNDdCiMtxeAWySAwsEFkuu4UgEhRdjoWKTe8ZXUm2NXwa4NpXIX+ijAQ0Ij3AbnGAGOl1zGRpHNwMzsKVZfjhUXoIoAGI1j5Z1oM9IFoDeDY64E+D568ozd+ZkVdnJ/vwP8ZdnRAyEmCxiFftdCrMSxcRIJUI2MXe89GRIewL2dyoalG5KtEV/oc3Y5ljYNCsgErO5UsC8gRi8bC/GOUuhsWB+K37CUFv7ufCSpV9e4yngRcvU8B3rmtJGR+kbXWySdwFIRBAIYpZSRtF8/F2mUSMdxDf8X4SCiSL7Cq7biO8FXZwW+2my2/BlPIi206dF9E7FXSgddh6xoKMAiY0E7+BIxKVJBqh3NM9pEylrMl98XQaD7IyM+EV26LyIrRT85mzOulctIAUgVQCC7IAHeTkUkf2MAURF0ImD0PrKXagTQKQQ8meLtbxs3brSzbBjlFy/lgBQv/txj/a7eW4SH5hRPACyXDeRUZswPyloBzNb9CcDmQnNNGc/fFVuvtNN04wVAtKrzTeSsPOAH8H7QHDMTAK8TYNYDCzR1Rso2qVeh5/zdzcayhGc2BrB/H+TmoqXLnLWUro/umdQ1hT9ca7c8TCgq843WlCMQmEeOHmee9oIAzLKz/7LQZj1w2uUQCJzUccpyQkC5yAXdDz8FkAP+hEu9QZfmRSuWAgp6QSxjP4TFRA8AQRcdlbJFUae1J5/DauNUTJ4Ak22Ade3DDC42sS1NNVgF+dja1cvoaASMATBoAEQ8daYAIDoYmx3mUYCUh748w+5/hPmYgNdG0mSTaPmNRpHRR5CGPL/L6Tyvq28G9JHtDIT4LMJQIYaHAeLbubapzGftKKf6IEnaeWZLADkGuLfa8E9l/p0M/Z5UW4lsVLeiLNrkZ79z125AmbscwZaP7VEfXafXbbvUEiP9AaoD7NXnfm5rl2RDAk2nW7YX0h1QKzXbXt991D73Z39nbQRNf/lfCiBSb7FEiIScShGrYwANBDwD2svCKSo6zoWw1wIcxCVBnjJeKiAJeniWCgg5zYAgF4mvQNZ+CLdeSB2tawILBACEcezRkBUCb5gVnSVkp54h5sgBCEcBVMryETlfDcGbTLh6qMJQIf2amxoIRMaCCuKjBjJkHeG3Us0kiXDEyk5kdKJsNJirZXEn3/DyikIHdiZhXxQMmbx43izr4Z77oJDxY+2bIkISUqmHa1ZL4HoLajc/APKZ01G5Me8FMu737t5lC/CQ37HzLewpO23DJZtZb85ZZx/jzDfEUtOzrJ6w8XrW0BG6g/3JYYiMjbB7Pp1uBcd6UVJqLaELGVBF3ccilmW5Mm3adOZN+Y6ThUQXayg/n46HeStzqQjdtLRUR2wJfNH8FMo87sExq5NY4JpTGUpFwnvrnKX+6IasmCTrsb2DpNX8GIuyobyiyjZuvtwOYuuiTmDXPMHcmo+timxkLrvxOusvL8HmB3J+dMjaudbeUwaxYOy3Cc5tnHABTwIHWkGdz5SUWwvHPMDDx9CyuTyjcbTO+7FmFlIHnAPM3g/RoH2XV6nZ1vVLbDigzwoIsw3hewuXRllOE4HAOVhu8vyGYxEVHUcnOnWOj08MABQud6fyUejh2a+cYLrIGyP8yWXguVIHPHjpZZfOZf3PtV0A0Hn2oPX87RnrrTlNiHW1FQP8LljlbcsWoCiBWKmkuaFbNp2onXoJcD5FrsM44ee41VhGGoAfodJNo0HY+7RaI9ZT8WFeljDYaC2A3sOc36iynSk/YlFZDTGfHzoFocu8QmO4hUHIBNPkcgOWLikoC6b01dl131hvZQ/tsVQUIa2M1XZAxF5shoqKFUrtA8iZZKXkMQxCTjSzBsxfvhSvf+ypUMuWlxZiNZrpyNsQxmsg4ylYqiMIiNhY7Ech06WslEJJIKMaGhYvWmivvPyyzcnC0pHP66TxQdZ4UhzPhZSVbY2aa6QslqK5lxpR64NUGVNB7/18yZtirq6kK7yG14Sz5ikDpKQUAiDdzy7duN6RdVLtqtO5V3lEUkMz8QYwT6grXCCdLBSnUCNPWjVC0KFAi+E6h2K/5MlntbMe1QNMd3RQi9DYpA78BOpif81nvHcdALgf9UcGtUMon9NNbeMzgn0TNqyefS3OHlVrdx1WUE3D3laN+qKkGXueSdt95mcv+9rZv/udndVX0r8G2QNgHwfhIqtb2bSirmltYX1PhizjOk3h2OuxvqtrHqDjH9xbIjrlYUnYzZ8Hc7C8uv9l8+I+NWKpFML7sG3henhg+UcmEOqNKDzgQiHe07jvIVj4DvpH2FdfLbOdjKPQVFTOHqhwvAetDauta1A3LMMmLZDnq5q559G9jVgwmt2xKN0SUA0OEtbhw71tG/Gy10pabRcWdKdqh235zGSbgqJotG3QFqaY3b8N9R12hzv3Yh8b7wGYHwbZ1kvNHcQc3W4V8KcjgO/F2FptWRNnayOSyNnLtxyUP4OMaZEdi8jASxgHyIVMeLmwDMskvhfnadlpmeRmVaIqIexa9l3pSfbc3lqLT8VWr4j5CRIkket081XrWWuH7annD6IOgxDKCLO2YS/q7gTmp34I+2jXHCFyQ01hspMMJbNtiHvbSzOUVMSyMFVWWzwkiWwBV10xjYwm1BasC7JvEqAv60eNM4Hl2WSOBUllz3yoe9rEeqT1SWRFU1sXa+eA3fLJLJvon259NC8E8gy1UDsOQH6omUw5in0okqbwYM/NXuTm4xSIdk9s2byxo+tGtXgWe6dSyNcrrmRuZP1TTabmg9dff9WptabPmGorVy5kPQ5gPe5wysOkxFSrraFexQYthj2YVIoLyd1Jmj4VsQgkn5qReD5efPFV1B8zIasGIIRnkolCYw7P33FqtNd27qCRYIZ95xtfJwvsDEqgJBQRu8kkmkVt0GIzWDeUtaeMrnPYh/YyEZWRMebsTiGMPXieG5gjRkfImUKel5So/VcbGYhL7HmsiztQlqbSvNAEie1DTXeGAHiFx3vR6JGBojeYxrIy1tPyylrq70Gs76Lcvlk1sCxa9/zT3F8/Y5d/BxKGtUv1vIgP5bJp3UlgnzoTUr2mOMcisAPVz+R2oPpUeSK7du60f0SxrqahPXv2uNq5gfo8DVss1bVqDJqNRe3LzGv33vtpV3fLhlaQiDJEZP11GvtoKbXXXHSRy9PUWqmfq0ZSg1g9SsDuQQ9HgMiyLxqSSrZiTVwL2VVL6VKHHWkx6rYrt11NzVTk9kaySGujQcefZjh/5gWpLFWPFJH5kXHXQbdvlr30OHWzy1Hk3+drT9d8w5gVkTOE9VgbMkE1g/V0o9Kh7piVnk6tUk8WWgYqIwjSB76JpWIQ+2/t52UJC+mBYqkXW/BQ6sZR1Ex/PID5NujxOzPiu7/x+22tJgkQZ4P19tdvEx7vzBB5r4/5UwP8Fyyw3ufm/k//8cecAPloBOMFBcj/yeF/gQD53321P2YEyHtZYL0fAeIHQ9FHl9zQSLt97q5rbdV1yHv7lN3ARovO+4KfbfzffVXd+ykvxNl9irCgkBZZIAsaSXTlxS97GVk7DVH4qpPUR3kfssrCFmUcYHgS0Abopig+818Eg7/HV/rnT2IrPkaAahjkQjZ2A/jTA7KX0FmkTA1Jc1UAum57CicBAFKCSFESDUBPc5aNAlLMctLjQTa3WFYA8AjMFjHTRrGmrhkBqbJFUbdJJV0y2gioMPOmoI3G2qUcyw0Vnuq2USe6vgTmC5CXbUo8nzVEd1ooGxFfQMMRQKs5WZkAhO2WnpRCl1epFRJaKxlxKRvsVDqMmwF7pqbhJQxQI+BbAe8RADjNgNXLCPYcJlhPYFIVvt/aNExhUyEiYQSAJSYhxgVpKjRYx6uNhz8F6Qje8QvSKdgjgrEK8LA9bDSmT02wKzZfykai3AHB2dnz7VsUzp/73OcopKsdGJoL2DfBBjs2Icke+el/Ezw431lEHD5+iiDAJjobkda3Y3cUFm0XX3ElXVJ0oCIn/94t6FZWf8+uv+EajiERe/g+R4CE0DXqS7upVDFe3txv7ECU2aJrJhBAhIbyO5wKhOsq8sIX8NWJDZ31A/8W8UeBPMj1EVCp+6WiWdZQ+tmkhZYswCZtNVyoN+8tpUg4xbs6/yPUec/7S0kiYLwO0HAZfrVSYijrZcWK5fjc5vH7XaiLEpwncDHdVusuWs19YRwDSnazKRPweL7TX+Oghmuu/y8AOOlkszJGga/z0jiUGkXdwy4jhDMaIHjUHxWGJOWH6MbaDAGiY5kxZ9xK82XdNMkqKj/DXRPeS8+LSIE2NlgCVS67Ns3yTmAHxLmKSJG9jfzv9T6lbGa0WRIpoGwLjekBgPJEwF51+7Vx/No8SWm0mHGlTY6AP0cIyHqOe6D7ok3JmlX+kDSTPuTq4ppUajTzo3GAIikkCOxWmPPb9y4JL/RO3r9VoY88A5P5KxCZb5MYCkVPncp78PPzFlOJWfi5720hOHMBCp1B16EtYmJywzPpDa9/C3TyAITsAUxQZoZIAR2TNpAKMNemRh25Un4oC0RkpggHl+nBOJQlXxTdgNosC0zSe+u8RODomRNZ08Q1cfMHY0ogqcal5gmdpwi6kopaO3CikA1xEOqYDW4D2YDFRCad5gqaFtGmzZtUZFJ/yH5AJJWurRQX2swpA0n3SwCuzkvdcJpzBNyKpDqDJ7Zsy0ogSBWsnI51SzDWFCJXGiEhx1FGTECC+HOObTxbXv6QAXTxFpC7kEzA73Hs9GQtJJJFm1lZkxz++jybed+bbHKXoGiIcGRDUfE5fKIPM89FOR/wWBQYR7+dAQlyxoVbitzWWJyQEotrOoWFRxlEvoQ7K8RXXtRZs2aSQ+FPsHYsuRx4ltdWWStWSN5c90iFyvPHW1YHjGeRY5ozOvD0kE+2spBWL4N0mZFibViWKH/h+LFTELhYyvlh48a0Okw3dTv3643vrbBPPYaCi41spC9h2gKsyQoJI+j0wMGjjOEBRyAnM8anARIU5OdIOMjrBRhGo7gDwAxgLmVslkDcBPPciChNAoAVIaexfvjQQbcx1f1Tp+H8hUtsz/6Dtv7iTc7fu6m51Y7SSfo3f/4ANl+1lkancXnhCZuRSGConq2QaDb+jahAAJbrOu2BW0HDgr9m//DPt9vn7r0NUpm8nGnZVgFAUEmo68lTZ1AvNNF5epELnW7HHqqPDtG5BMhWoejJobN0WIQZhEEqXZiyURnkWagDsBHoKoBqOuDGNDzlFzCHHwGIj+Ma1AN6NvL7qawBUjZoXDeoy5WxIAWewMc5WPRUkQcwadcYDsAnWx8fQDAURDwbXZD2Y4xVAafNPBMinvXM67mohEQPA0jIysBujk5dEWIXLV3EOGQsA4j1MP/x0Lq5vzivkPWZLm0IcG+A5jg69MexDOuGfDmNhVwHpFM45KY/z3M42VJ5JRA0abPtDPYlPoTTq3veG7Ane+lCwlY77ZP3zbDTB9rogCaHxSmoxmgaYFxIXUXOwRy6cAUei5gVaKzO+vnZ2W4O2L9vr1OnRaPYkb2f7nkvSppIkQQMFs19HazPmrfHeL9UrALbmW9FOg5yzNMBuNSccIrjvhhrrmeefhZ7uo2otcpd9/C+ffuZTxfZbqzRqlFCfe4Ln2XQ0y5O9zMSVfJAeC4AbIP9yGoAGPYDrBntGCPAdche23XIvLDh8SZUfhpEYiSgd4ofNp8En/swfl89WWX1LB86xvAmwqJRy+T3N9jTzx8yX0Drv/lrFAcBsfbwj96yFQms9byPR+Cg1XaiIgybbu1DzF2ocEaoKQKpv6JTY60CED0fmxYiXcyPy3HdZcmoC2tsRwH2QhAg+7c9ZQsTPe3I8QJUKGY7zpl94Z5FKENarAXrusDp8+zEuSYy2iLt2Z25ptUtIdnLLt68hjm8FcJn0DyxNXtk1z4j/sEW0h2v1yjnRPMLOJjNXQhoxX+KK2usEE8uZSBkzYpgfPnauhXzbBF2c+s+DcD80EFLQgUy0FJv/U1tzCnelpenXCM68Wn0T5qRaGUNkJzULJ3cuyDucSpWad2MmX4yVyKYmzIAjIO5Ll50AksZIcWHMp7qsOyRGYufwEpUITk0hKiOUCjwW2+9CdiWwnySy3OWSpNNEQqwBa7eqGWdEhG5b7+sELGDkWUa8/KKpctZA7smu9Kxg/OBZJtCHVBY3uTsqtauSHL5Qlp3unjmRZoNck9UB2tM+wASjiLhU86VF/8eYq7upfabYD0JhBxIjFO2EaodbHn6+f02MiTauCY9yIcY7i6rIpp5jWLV8ksqrYNrNH9RprM+7QbYT+K+e/cRdt3OPEg+iheMmED7Id9wIwLDDpegRMKCUDanPpAP4ZAgAewppjBHgK+7bBY5wio3Jyk+kLXAC8KQXDfVm0hH9DvBNO70K9uPY+yA9K5jTiceQrJEW0yu16f3fsWeuv6/IPtRMtBQ4cm87gWAzqNB7etiAajzA6mfAENlDwbhGTzeY/3+0fbLOm/7910oJkKNeRcPN0j+6ZAG1y5fYG3VfB+ybYDa8ju/rLQ4XvO3m1ZYYF8z+R2tNszaNWhB9tDrDfYGg02GY2vmYI1GfkdLSZ0RrWMPXJEKwN9qO8/2ugya5CSylggaiYkMdGrDBsLUK5p7GG9mt29LsEVBdOsXlVouBHs314Sl2GZRO2aghtCz/2peqXXxWXPjPVGakMEEeVqAJeCzBXV2HGJxmJcpz8kDIjGM373r8jRsJZOtsqXG9p4m+wKiyQ8FnCeKnxj2HlMCAfwZw5moR2ah3BsGlFfT1VRA/QhyAYtQWizaFPs7u6fc/a3OdldjV5a9smzSfkb1fgHkdjA2ZWnUdyPUuQGp06yKXCiN4Qkvf2eDNT1zDkTJWbvn80ttuEkZDFPI1YE04FqdQgUnpakH5EcaivB49jinUQ3qs+agEFTot1RpldgL552rsaUr1zplnUgQ2TEeP3mMz2pz9lZbt15iGSik2linRUokJUB0MD4ryrGj45oe2LsXNWEW5zKV5o/Jprg+6qBXtr+J5Vi8rd+0lTm5jnqoGgVSO4H1BNdTS69Ys4rrOtUiqB/aaKSQTXEZStiL1q1FtcrzQz2WmDbTnnr8F+xfyZ0BaPeiDlGWiJQtHViQhaI+acJ68K7bb3D2mYvnrbDv/Mc/O/vSJJqfvFFhSf1Ryj6qrAobKchQqeqVtajmpW6an46fyQeMH3ENFlrHFSDfLiIC4j2GWmTHV2b8+t6t+EqJcxcIkvUUtbFyS3y492dOHnXrfjiEQz91ntTmlaznqpWvvupqO4r17RzsuIqYr7Rv1b5bdY1qbjU+3Xnnndjg7nD75URItTwIsDk0WhTQKCNbVTWGaF+lJiitpbNRces1yhhpQWHjMvK4riJApGStkQKZcRDEvkiB8cV8xhLmQTWOqNlK6g8RRsHUqiADLgA9lz3+7LsOOcW7GiS1x3PNbhB3OlbhCPq+sAN/xqZIkP4+mqHwfDyDQt8/YIIcmhT2xNj+BkqNqnzHWLv9pi+xd8umfsGiGpI8GOJ6lCbB7t5Wzok5lTrhT02A6Aa+Nwny/hZYFwiQjwZP/akJoo92dP8P/PYFAuQjzB8XFCAf5gm4QIB8mKv1QV77MSVAzk/q6oJ/PwJknGBasDqKuBG7buMyy0QB4s+m4PSjK9wVmnf3nndlgJxXcpy/fB9EAfLO33mnEmQSNGMzyQEIjBfQ18XmSN3Z8uFXF7y63QR+698CGvrohlLAqLxOna0UgK/siVQ9C+CYUKAxxY/A3fwfLnSHef3j+LLL6xrpdousrAAhRIjUApLqoRE46kuHkgebM3UyiwSZykZWwW4z2ESoyA8HDD8DWLiJTm6BuAJ+1ZU3CY7qeP2clLeUblbZ6MhaRlLfCIrUc3yeikcBKgJBfQGP9PvqGJdaYJxwTOcdHxqEl3ycldMdnsoGZSW+sc10AT395C/oUsLzHiBh5RosqCj6zmLroI5v2bDUU1zPoKt0Ft7Rsg+qpdt0Gp19s/C4Pnz4lLP9yMjEz5gNflJKojWgBhmnYJTkvptzkJ2C6+bi/cLUtc1GLJGd5fL5eNSOIWvHD7cSAmTrlisoIBvtuWeepgN0s508edJuveNOOgsBaAKC7aVXsJ9InOqA5woKeG0CXn1zFxuySICOrXSQtlg3HTXedEw//EC0RW15jA3gMKDhWoL00q1XgdZsdNoBD6MgS4bo2AoMkk871wxgT4HlowKwGQtSb/QwVuQBK7BOHYWyxtKXFDGTwegTgAYdbvyoSBY4rcBxFesCrBUSzF7QWZFEQV6IUBHILLBBORcC8LxkEcUfkT/y714AoPH666/b0mVLnKVRLVYCsoPJxG5gOsHAWWwyT7LhUPfQCBuCUIptjVd1MOlrCNRBygZZnCVDAIjwEzEjSyydkz5LtlzaiKjbVCHmDEpsi+osh03FkmVL3fMyY/aoHdnfNem5z6ZeihKpKYZ5hhJRdMiiShL6Udg8da9ef3um5Z/BHxhQU2GDc+bOc12fLQCQygGRwkDAu5RBUgUJwJNlltQQei4FfuqzZH/lrLwYM1KfKBtAxywy76LlXgDqUxxJoudCoYsVdOCpY14gYjbg4klydwQm6h4JkJVSSZ2nMxm7+r46q6Xg0PnnnD3twGLdp0lJO+NyltmB7RX4Ey9191T3ReSWNmu6DtrUaf6TIiaYbIsJL1RedOqpU1dkhe6h5hdfxoGeU6mzwujud36/b1tkdXP8ssuJBiDW8yqCQO87COiiMajxok2fwuB1zLreIjxEoinvROMoBMJBYeLH8ZwfwcZJc9Xq1asZL7VOVZJI17aOXV/q2NMcps68VDrQdX0TEhLoLCQDRoQYn63j03lq3hNQ68Jvue6OwAKIUMdeLIqkFsBoEcr6HXnPiwDpAPnzhrRo43kcpeu3vq3TivD/X7pqtW1/4w0b/hX+znzN/fJxy/3OErvuoSbLBLBWSO/2l19zXcYCxE6TCyKPfc1zPrJQ4Zjz/wP7jS8qXJyz4mFSAKXmYl0nHzqog+i4HoBI1/M1CIA8C4LVG3uQaVjx5Z06gac2nveA7vPJl0lWxhHn0YY1m55bdZF6YkGi0GgPlIpbCD5toXg8AAAgAElEQVT1xd5EHfJJbKZPQIAUYHcx7oGqBVC2FeDZE6By+7cX2ZXfJ0AaEMobNeMUkLjMzHmMUX976qlfAgREOYJr7dqLeMa97AyWGtVVWBVdvNEKAeETsU2rqaqDYGCcYI/VyXHHcYwJdMcKvEvgOjcC9FeiDhRx1cjxZhDkOhXS9xfPPG833nKby1F5Ee/sb3/tQaurLITMLrNP33UdAOQ5Og87eL9ke+KJFy03r55n3N92/PwqW3b1E7bt6ovtttuuYGxUYH+IOqoe4ovzO3jwkAM3t2y9ynbt2Q9QCGB6OsdWrt1A8KonPub76GKdCVFeZnNRAPoxh0nZlDQ1zV7jHh/Ht11KBD3Pl19+hZ0ho0NEWhdqQyntFs6f/7b6DTtCwJFwSJ8Gxuoygneldjly5LBdtW0rx7Gfse7riMkQ1q4pzGsDPC+ytPKVcpL73sh6lA5JH8/ntRNiXM24Dka9Iyu0DauwbqTr+I2XXuBcrnDkBw+ZgglASwetEzB8GIVGzplcWzRvgdVA1Mm+soNGATVCOkGpB13JqAWWrtxgJ3JKsDMCoAPUvXTbVeZFN3BOMR3WRXn25LOftPI8iBhIdDUu1NDJfBLwTR2myahnpASRr7o6+iukiOJ5j6ZreNLqzt9ZwshzXlZgsvfyZd1NAPjpIM9GZKFa1Hu5D5pr9X5NgMvKJuvDzkj2c1IJdmnsUEMoa0egldbbhWRgKUNKuUoxAGtHuKarli8BqJYqlOwA1vlwiEgGm/O4H4aQ8wHZHKRjvp92++eef5mO5gQaHvxtMcC9F+81xvWYQOHUhRJqz1ksbngMs+dlWHoA3vCA/S+W8Ix6jlowdjrrV/pbAFY8Jw/kWqYX/vtk4eQ2FtqrxwkBBgAvAmhNmBZJ7kib3bpiLh36hAG3NFg1QNa0pCCryuu1+66ZQSZAk71ygvqMc9418g9WccuPLR7FQWljm/3js8P2+bsXWlRPLaD5ODZarO1hqTbsG2ODqFV+/tpeYe+24aIUmgCabcvSdZYHEPjdvfmAzqhMoujiZWzFYTnkh99/H2tRJtaSHcpPo344gG0cggZIBbPlS2bb/Nmpdvc3l1jLy3U23o26ied+HO/9MaxwBumirqhsRT0EeAw5nMdJBtDg0w4A7819bWftHAXsnpste8ZCW79mJWAtVnMAmGF+UwB6GceQocePnYSkbkXxsXQy6J75UbXfqVMlqCPXOnKsCNWumipkiynlaC9qEK2ZIvzU9b0XxV0HXecRNJn0U8tu2bzFvVcrZNqufWds5fpFALEtqMKq7Zabsi0jmawoFMxSU6lGqKHTWo74TLc8t7BD1AYTPP8CUyd4LroBiRUu7IO9VRRKCH/q+qgwf4thDfaX4kpNAIyXPmqAPtaD3IJeurQhEhIBqL0C7Gh+nyH8sYUrZ2Ldl2ExUyAaIASGmipQgvRCPkwSGp7ULxUECufUD1r7GLUY91RNBH6EbkPDcP3x0+fRHidqJAqyTrajlJaAmqhRuL++Uks6S07sR7mf44whEZtnUQfhAgmRa/bNkknLq2c2/xPh6yhNIAbmz51KRz7PU94xG+uZYG6kpuKYcB+SQJmxhqooKQbygOaRwGj7+muFtr8K4oY9TkKUj8V4DduGObE2G2C0EkXUACoZfzJ//vbJaoMrsm9vW24e7TU24E8XOCfQLeurE312GLvC+iFIiWDIxlBPC+BZuGZRuG1MGIV0GbSzHUG25xQKBLikGSnYHHrTIEVXv0LQTxcwDrlf99+SZdHY1+WcKbYiprxQks49UYcGso7jvMXFImC6pgMQHrImFmsyCMllWFYNYvN3+8N7rYXXBKeQb1bbavMgcdKZgu65cjn3Y8iOMW5rUaDJG6sHCUkI5EIipLZHRCCEX4oLuh+lXo3AxiwcS6MpqE18UINkrgm1c4e6XT0idUQe5IaaJ7SeKxdpBCJLe6xmavxSaoZVF61xDTEhrC+BAMTKJ+ym7pKCzg81Q2MrZB42VKGRsdQv3bb1pjSb6E6wQdZzOn3YCwSTJbidKdzHrZnR5Ba1E14uG7Y9u3fb7fd+AiVZBVkaQdbKGtoOKJ1fWEoWHdZZNBaItFamVSlqucNH9tllmzfYosWs7Ty/Uv73QSbK7q0eBq248BxqxyhnSemBksuP9Wec81bDWj7EQ3AoAfRIyarJOKojK88X69EaiMoKavobbrnROlpqnQXhjOQY12wjEsSbuisMa7IurEgDAOhPnjoLuRYJoM9czSCTbacnCpAunq24uEgC4wtZW2ejnklz6l2prqtRRvRAUpayT5MFmBSuGVnzUEdQ5/G7+n8wzUdSaL2w/S0LhBRJQOGhXBDZkWkuVB5cLfu6SNnlKTON9erot+a45yX7r3Ld/fNFFj+F0J00msvkVKAaVk1cWve1H1VOXSnWqWtooFH9rf2c9iNaB3Oww91yxRZ7/bXXbfmyFa5mVc0jqyntMUSOtbKX2PHmm7aFfaFqBL2vmnikpJSFsJwOpk/LYOy0kJtUyFRF0wF7gCnUjRU0gQ1wPHJM8Ia4VaNVBmo55Zf0M39JQTLB/mWI2lW2yGd/uszmQoD0sjfSXkpjVDl8aigchZQVjuDqA+pxOS2ouaiXkPvIMOpo6pP6hhLqfwgNmgqkKrFRVNYWyRoUZ1dedodNTZoLEU296fYB9CLQcCNyh63HuxQYHwQ2etdr3icD5J2v/V0A770tsN5JllwgQD70HXn37dFCeuHrT3cFLhAgXNvfKLg+3IW+QIB8mOt1gQD5MFfrg7z2Y0CAvHMxPE98vJMAmXDBXsrJoFtVNbaLEqNjjJWdPm42LHRNDGHnQVP0DZtX2aIr19nJJxda5h1vUUjQpUkH+jtD0H+bAFGhpS91YOhY9Nnv/ONPMddO8asCTK8VOCerlSAKYRWDsq1KoPhWx3ZKWqrz8ZSFlIA0FVI1qCeSABjlwa6gYAEOMRSgIiHUYR5Md3wbm0fJgAVyRvI6dXILRPSlm2OEjp/if5lvNzxGzgLFVS6dRlKCpANQqJBTl6bIFnXXyP5KBIiz0KIQkv9DGCB4LxtpgeHq/EwGmIzC9kYgkSeVUpGC3NjAybdfILLC0VWcCmga5u9RNnYdSmrkS0CwLHgGAPalVlDH/hjkhw/HOA7RMJVOPJEg6qYV2JaKouLongOAxASrs9k4ASC8/pKNAH5TXKDmidMnXWfXUXxZ46NiCPBMZLOebGdPniLAM5D3igTMbnebzG7C8LQhWQ4Atf/IQZuzcAGdWmXOHkjXKphrF8PGqAFwRyGNG1YutebqckuMorOUQOWLN6xjw+Njj/z4h460kR9uOPdH3rKhbDJ6ASv/+7EnnbVCRDRWSy3tbIYAyCNi7OqbbrWDx07broPHHVgVj5T++W9kWuSWxwEwomzLlZc7Cbs2GaNsJn3YyPuwiZn035APrEiNSVWHgHMRHSI41OHaz2ZM3dkiQPwAydW9O/nYMi4BXpwigO/LGkwd/CrKBVoLsFaIt4B8dTwLsBVwIcXIKBsKqRSUrdHNmNO40phcjuLj4MGDlsLGMAKwQ0G5e3a/ZVdcvhkiZRQQaynSezaQdJrJAkMWZCGEm4q0k12WADEFBIqQkZ2KiBuNJXUSy3ZGKieRYgK6xeVoY6CuyG52/npmlc2w+YorHHg/dVoP4axSYKCu4BwErE9jUyIlkIhCHbOsBnzZlIqAu+7mGXbsMN3ajEUBo7IAUhiwNhLKn5jGJrEVIE8bEH14IqoQBaaPQDJ0ANSLbFiEYkWfo+4rdZNpAyTSRuqIyy8mOPEwYIBej4okO3ue8xxWELN+LkVLBpusM/ip63dFQIm80r0RATIDcEjkVAV5NOvWrcNTnc43p6whw4O5Su+rDZvIkaTMMetpiHDf03nKMktzjv4v4kXzkMa0VElD43y+gBHuv0gIAd9DPF8CI/2x+WiCKNH3RIIq+0QKC3XPaRyJhNGGS9dYGw1nV8b7DwKYaSxq3EnZEsLrpLrROWnjpbHXzLUvRX1V1tAFsIOdINdEVmMeLptjhlPjKFtDahSFssvKSgSPslYUEH/xpo2Wg698L+NxakqKsx1I5p6oy1HjRCoZHYfmU2ffpaBwNoSDbAhFYgko9gQc68dPRBYKIoF4sT1Cx+KC5ausDTDt3MPr3by0+p8qXJbLqW/OtWsgPwIBqZQbpHkn/2wh920W4wainEVCQadSgAwCxitHoZkxU/nISpv5+dMuA0QZMSKfBaj0QxxLySfgRZk4PrDxA5CZaQQEK2A4/+wpZ6GRCLmwcsli54lfSNCp5liR1f18xjDzgMalNvKrsI/ypws5mbnPi3lWJEUuVkjtyHyILLAxrJNGOMcKnrNzj15u2/6jChC5BcspEXciBycAK3Nd57EUOcMQI+dKCgFJwlzX9uyMTNddPcKAaaNVPBES2QdAvRgAPBPrBJGaXQCaUk4I9C5k7s+GbFDAtY41AgsuPa/TuF5lPFvy49ec3N5UzTkH29qVcx045gXI/SbAxo/+8zHGONY+pDyffvUe+8w/FjE++uyuu69hvJTbAub2dqw1wgnJFfG0462ddvc9n4Q0KQQ483MEiCxEPDjnI8z5KTPSHQDKQmRXXXuty35ZvmSlvfTSr+yhhx92AawzdI6MlR4ptBhXWvMU0qr5zIH63Dt5wpeRyZMN4FzJGBXoI6JEaghv7nEMc5bIyUzmDFkE0oOJsieQ7ATWc6mjeEYTUDvqeYjEbkXP9Dn832+/+QZUBajtsDk5x9hehO0iyKj18ax4yUeNLvBBgKM6lAaaMzNnYC/DuJXtSAfHOMw40pw0TMe7FCC+gZGQef3kfkxYDIHFo5z3QUg1WSvVNtfbS69/AVUEYxKFqzzXe5jHqiBj1EkvQElKEPmmC8QuInA3hmwVZTQo3FrZCrKsi0ctqfnHzacQE4ms0SLQ9YzLlrOSdSGZNdctN7Sz9gNsNaO8nAtRLutK1ROaW8sgy8r57GV096rbWRleusbhCofV+7NmyHbJocNqnUcx5TyABHIriLUPpRHgWn5esfPST0uOswUZaTbUXGsjEPABgEU+eM83lUIAYMPSBIoaEplIU0OwPf7qbjvC488p2zSek7u2ZVFLFHDdJ+yyzCzmPgjEmCD79Hf2WLk+DXwoIsqTIOloWwCQPsSckwNgNoQF0ljguJ092GFf2prMXBhiP3691BHkx1GBFNz6Q4v1ATAPibKnDlXi8Y6l0CXZLlumvBNVUDDd7NVY1fRNQAjhjy8VA5+3cUWKrWZuOwcJ+cPjDS6smsZhrLtWQo4BRnc20BQwatuu2ohdy06LU5AJ47AaMC8wGN92Ls+12y6xS/58ofW8Wm1BnjRtnMshp4HMHCzvSIQDMK1jbkTdN+RlVeSoDAP+igAZFNnF2AdGU1QUICe1D5kB+adP2YpFcy02zM9qaACRovIMz5t84tNQzo1gr3LiBPMXHdnlJIJv2DB/ck0E7NMaJQK+srzU5tIQocynVkjGQcabMq72HzhJEwcWRRE0gTA3Z8/NBiAsgugtstXUWW/s3Y26qc/+4a9vMk8IxNrSYgfGhVFvqTv7yOGjzhrTj/pFClE9/6PM9QGEodRB0PhTi45zMr6Qz6GoEcLJAImCgEQUY0GjrF08g6OqtwAaKyp7jZx2a4R0aKPcqmXY1fHvoPgQZ1cXN9FlqzKSuA10lwMMT41gHWVMd2Mp2NzvYfmNw1YON8lTbUmylGussQAPGpR4hnAmc8SE1kof5NTKQpPSbopUo1IJ8n2WbNd0EqKAeWqXFgD0+49OEh9v3vq4ddSXW3rGdNu+v8z4EaQqCrIlWQSED1kdgHBCVDBWPJDE7F9Y0lAsh9D1PmRzyePIq2mzAz2htpv8Ge17fPjcBWwxLp6fYfXYCkZChg1iHdXADPYvb/YZAiL7wqqVdmbPIYtf4GeRKQmsF+WoO4jD4rnxDIi05YtmWk9NvkUAkG6a5murQljbwgMsbzDa8uq6mA+HWSOwp0oJctavu0+X0eE+aPAWdv/Ny8yDenLHjmIjzgeynnwLQO4g6giPLtSfkeSdjPSjRsBGFOA9NBgLQO6jF+HNf/7sCfOMD7Ie1sNuCM154OQb0sNs04I05qYJO44awkcq2pgEe3X7EZuTFufyoIYCyZWDKE3F7nGQ9bibeXQmiiLZtl5613xrz4ewpfZU84JAdKlfBVSrVqG6pL7zsVrUzscA+sMZr+vWX+xqYFkJhTJfTVBLTVC3SAklBVIt+w0vlDiq+0fZ06zbEgWBi2cetbcU9Y3Uj7KOmzEzA0JzPgQxlmf8Ue6FLJVWs++IgvygbKQJoMsOHeNzUYZ5sc6N0cyzau16LBtb7djJI6i6WIMyU7HBWsI+kGdA9aRqIyRKLeRyVNM8pj2Qy6VAMRKI+rSOOTwVYrIK4qGkrJp9FTmAhM5kzFlgL29/HbXMqJ1CVXvfZ++3aALox7rrUYD1s+ZF2gB7jXRlMTKO2mXjxNgtI99HxFsKc0I1pIuXD/aLsLLnSissi8D52rpyrLpS37a2RVHEXKkcyU5q7joI827Wi4DgcJtP0Hwfc0q3mjiYgBOwn80vKbM9hMVH0XCiWlWqzizWsddRY4gIjqa5TnZaEdRhspXq5t4F06h36ruL3POT+bkD2FJ6un2O5ibtm1VHSh2hOlR/q17eDfF0zz33cFqsZ6xRdeyH1KwnWW8Y5Mt2ch0/9alP2ps0UszCFkt7X4WiP/fcs67GX0rtpjlP+wFZ0qp5Z4C5RXv+AFRDIn6UE6dmHTVmqAZR/scw62U9DVBe3DNZSdJG5f7tRd2kPcMQ5+PDGlHy87WWffdht3dT059qdWXMaQKRa4TUxtpXq/4UgROqXBSOpxjibO3qS+zggX2MY1TPuUfJ9prq7CqZ9ak5sMQcj7RP3/2XNFpqT5Pg1HRSMvszX2ouD+B+vtOC6oPARu96zYcgQH73vbkiYmPexuj/cGD6b1Qk74UJfejjfvsXPppCQnjQH/vJH4/f+2jX5+Nxjh/pKD/mBMhHOnchURdC0D/aJfwQv/1xJEDe7/Tez4Lt/X7/o/38/38C5O3wjF+fxpTHd3W+a0k5f4F+Xwj6+xEgUoD4+gCI9DXaZ++42qznSzbzmh0WGsfmgO4fD6Ttf4gA+fXBUDS8JwHChk0gtABFFSsqWlQTCMSVxYuIB3Urq4BZiCWEuqGrADRbkSHLVuDUieN01iPfVQgsbVSyoRKwJIuNWLpfprPpOnr0mOsakY2Purz1edqYDqlChcTxpVA/+810dxGjb9kBwTCC7VSsK9J0zALpVKCdJ0C82Wx6AkQjqmVzwoYZAGzpkkWAYk2A/uRocNxz8cCV7+k5NmHqkBJoIoAwBmsY2REoYFpdukF0lwtsEtGiTAF9nlOB8JkC4b0o3nrYjMZEh9scNstjgDy6Z7JTageATKVD6gzgViX+vIEAcAl0dUnGraBjAbeyauqVaoZzyeJ6zaBwrQf4ko1MBy2PCr1UJ/soXZwCsXwp7AZl88UmR1kc2ix3U9grsHUBliYtNZU2FdBKViU4J2DBsNheffGX9tf3/zlAU7N9+xtftamQM8Fco1vvvgugZoTQYDql2AD86/f+Dal8k61as95a+GzFcMbTuSU5/L//6CfWhOw/PXuJVUIMnEDBUvfSjXbV96sIY8x01lHaDQdAmPlCgAgZGWO8+PtLXYCSiUJQhIceyfO5H/q/LLAERPtTELusD3UCqepSlgt/SzGiTBAB0worcOQCFaWAPHXsi+SQeuK8nZNeLyJEgIc69JWv0cdm49SZM3YZ9lMnuRezsDDSplGqiAnAvGVLFzsLsz7dxygRHgAM3EcReOMQQtWME4WlC3xTh7DUH/JEluWMukaV2eEIkLet3qQO0vMs/2W/QDqQAc8ElJ9lkzmd95FNUur0HgC5yQ2NiAPdv1mZmU6GLgLHn+euhU2RSLgONpJ6zi7ZHGm/ernR+fEqt8ARGy5ddnIzJPm4NlnahDgfXd5XahHJ19XFKuBeHV7ueqJE0DE7VQXnu2UjdgMnBDb2OaJHBIiyJPww/z7fEZYF+FOIXdpkB32925SpC1SdZSLyRIY0osjIYHMtAEmZBDFRhNKyORc5cN6ybjqNbq01XFsBhHzpte74ee7nLAGoOtzjnjd5+o5NoWONeeO8TZaeGQWCiiITEdQhFRHXSM+7CBJdDj3LrgvchcFDiEliL5UL403dZ7rGGl8aUyKANIZEoCmbRr8nD2TNY/WAAfUdg3ibdzqiVs//V+5nY/n2109eGbP6xgabxXVRJ54suWQbUECY9YpVK1yOgzIPRFZJNdTHc6oMBxFosgIQgavON3VP6lyq5OGN6kZ2fiJgFdobCpLSTUutF6TFcbrqd6LIiqPTrvH5G2zG/fttI/Y82vQePIiCgE7BlcsXOzDhp488DEC9CAuXFTybpW6jX4MNRiDnIWLOl47jfj4/jG76M9/Psvg792ErFQWGPTJ5nyBRRXD7Aapr3veH8PARacmDnUh3u9QCldj6DZGRsIK5NZkxkUyX/hOPPWbr1651FlMBbPprmSsC+N14wKGVi7ItAnsTX3X6QTg0kuVRWd1k5YCp7QCkPcwZQ4zdJj6/+omttv5bRRYJODSDDl9ZgvQwF548cZb7M4YaZ6WzGuzqbGUep+P07VwHZhm+P05HYKo7tx7I6k6IOBEEiWzsC5i3kiHeRRQWQw5kc41OEEjv/MyZu0YoeNPJB9DGXhaNR74p33SzzV87Y1/52wcAt5kXB3ttTYSg5t98/cfzbObxjs/JOUwg7CrCXsmJAKwcQtkwHSJcFk0///mT2FHcZccBXiMiYyDnhlFY9NoObIPSsbBIglj+JWSHANEf/OuPsc+q4nqF2wvPv2Q/evi/AFLiCXxOAZwi3Jdx2s3YHuZ5CGOt0X0TMRhIwK9sRjS/iZAOdjaUjD3+71RrkFdBrFvn6HSPops4HrJE4cYKwx1mPhwngyaa+UW5IAJtGxtqncViIdftEnKSxrB58meKfu6Jx+26rVvo2G0n8N4PoqLQ/AT2MbtrPTmNUuOqK7ZZKV28sYz/QhQdIqUHmKtb6fKdmTnX8oor8V0PIMNhjR04edZypX5hLi6p5vtYX65avchu+8R0FAFxbi7XnKXOVHW6zoXckd3GDJRNspuT6k0WK32so2nUGyJANL93MD4CGRtaE6TuUkEm5Z9UYFIKCpB2tQlgzjBjsgmbMjVqpAPwqfFjiAaHMMaOwKk65rlZWMgUAnQnQowJ0BE45cl7ylJMihpPSXYhQMYZmzQ1Y4fFoMZiqB9gTAi9rO8aWaMTQvwsOTzQWotyrPhYoc0l7LiOAGlZaA7gux5N0GsbHfOd4772BJZT5aoHsBX63t2xlkgXbO7pdlsxJ8HCRsONXlcrZD38i0exluEjx1j35xCztBbgO4JwhUBP5sX4ZCsf7LHtOedQxpr9/UYI6KEg+7f91U7Zkx44ZA8TUl1z5/dZ/wYtMnOd/f0/7bCrNlB7aMUNibBx8lqam+imP11oFV1jlox65WBxuWXFetvKhEieySX2yM5XsNWaMJmBhRMAMT81DDtO6hWehZnTk1k3eUI9IawZdJGsDWdzT7u5cPHCWXQKm135rRts6KU88xghY4f1rx7CKAQVYHcvc3LnoLXAlLYTntJHXko9IdojsjmBvPMkK66LEPrZHNPi+VijSemFgmIYKxTXKMQzpSDyTjyiBAr6Ash2MA6rIGEFuEVQ54l015q7lvlLlpV9jJ9AAGR133tTm4p0kgXXWkLp6yA0ZaWaSK7I0iVLeH01nfM9lkZ204tkiSnDaPXihZbIcZURwKxgYY23SEgOzT0CGvsAej05rhEUIGMQr5Pqvg5IBy4ERI1C46UQVvZONAVdLLVUlCd2OoT8jnW0YHmKTVQfuXUsh/UQTlX8KUAhVNDMkINQmDUz0TLD6IBHhRPMmImkJyVwlHkBJbE3c10f4SyFjf0ohsatkeEZmZjM80XTi2yYxghSV1O2vK+Uq8a49pMqUP+HKB0epGbmd8JRmw+iXJKVzSBz6N0HH7TnLvs3tWihHvQi0N7Pis5Vkw1j5EEgcIA4WJAVa1M5Jn8UEx6sLbk5kDmaSnnrsOAprn6NDybToIeGj+g59r3/3k2NTwMS43pZBqHzZGIMt/dRb5CXNtZlRyoAgckJocy0f7hqhdWXnbU0FDAlhIUfO9ph5VyTCrJAAuJTGXv9FjSBFR/3emOK2ZZk6jnu7e46wFzINZG+YwD/4eTtRbKGvHooj2atUUvnuD99/XzzpQ7fuQsLXkhG/3AUedQmflyTYBp91IzWxRjoGydLKzgOYn8YS8FmG6OJ5qW8DvNKCLLSBnKaEiHpsL3y7ayzFbPiqTuw5BqE2CDroh5AfAzQqb2RY6SxwBMQ3wclkxR5uu61zI2yJFx/W5Z10UCjvLZG6rV+5jNlMoD/Mq6oXVn7Ypnbh7GEU97b8dNnIUVjIYyTnJIummdP6lzO2BEgFdSoAuN7uK9BKG+lBPGhkeKKG1NsuCWCIPE2lxXSQa1WUlRCptNii2Fv0MY+oZZ1XHWOskey586yedmzrZd8MNVsu/ceYm86jN3sRczbZ20TOUqq0fqwydq77y1q0mTm8gynABlmre7nmVJWZAhqomoaUMawvpRSfwxiSvsMEczD1HMVWE5JtREWxXoWGoOinmYdFNRtPPe5hLovoia5bBPPcdEJ9oCyWpPNMGOaOjGaBgBPXttNbaJ1ai37nTPUVlL9BwWHuT3gmzt2kq22FHurUuq7WS5DYy0q+A6yS6S6FgkuFcgExGUCFmBZ2Qshe05CxtCcxVxZiOXoouUryJBpwF6r3c0rcdQfCqIPoo7sYj0pZ53sRhWjVkZPBrjy2SohmGTzmogi8dA/zrH0+3e7xgbNT5JGLdQAACAASURBVKq31UR0vm4+n5Wh751AmX3XXXfZK6+8YuvXr7dDhw6xZ0l365priuKJlAuD8v8096wl/FwqkTdRgNx/372u8eUMeyTVvyJA1MgzhzVW6ijtzVWfnoPwVwZIDIRON9cygFqyAzWa7qf20PKeVv6dj+oozkH5iX78sODR1TbvzgMOJ1BzjQgQL+ZtYYtq9lHAutT9UjBpLpYaWlZd+2genD9nicud6ekhw7G/ndqOGpp7GR1OQxqEZVhQMmPGy/7mr/6Jca68RWoBnAoCWRMCIP9HGc+yPPyjv/4EBIib6t52O/h9+SHvhQv9Mefw0QD+CwTIH3PN/5/6nQsEyGRh8kd9XVCAfJjLdoEA+TBX64O89mNCgLwX+TG5H1CX4h9WgHiMy/4nADKiza6/Yo0tunw1HWHNFpEQRiEBUI+v+h8iQERoOOLj7Wf8neoPHYNAMNlJqDtbqg79PxTAQEHe6rQOhlCQ1Y7UIVKCSH4rax4VNk0Uf4UUmPF03K9Beq1OCHWryIpGnSXr2GiG4R/83DPPThZOFEb6LNmSKCyyA9CGXRQhm4O2ZvVFVk2RfvirqRZx7asuMFydIAp9ltpDVjPnA9BlxyXAWF65nnT2z8TaSB3MCrWWnUsL4K0k4ALcZaMVCCDZB3jSj6WGJxvRPsAKyZT9IET8JD1WVzwgt7pSBDg7mTBFmwBVgUQCy4MAntLxnfajsBsGJBpkg1VGd006/rrafLfReSzCqI9CM4XjUQeMik1nm8S1U1eofPE3rFnrQlnTuGbFhSXuWHRNBNTX1FRBziC3B8A7dPykhaIaSYS46KcDVt6xaXSJjeA/Hgag0VJXhZokDruZgUmAgy7qqnPFduLQPnvwr//SIvHoncK9VJdqDwDrG2/upFMrFluSNXb46EmuJWMCIiMCq5ocvMnzS6sIQY2wozmF2MpEWBRdsy/+XYpd9JWzbHgADMkDkA2XbDHG2Nh7QBz4AwpB9bxLAaLNtM5X106dhSIRHJHBBloAtPuSCklWPO7v83kxAk7oMHLWQXoNpTSvkQpDIeQuT0SZC7ypAo+lMGmh8FdXsDr1NX4XLlrkNgirV61ygHdebo5twxZmkGsmoKOBDklM8SetYSjVx50Vmge2FbUECmYCNFc4skKfGQqQLaxL6gFZeYkIELEgBYg6i51lFhuaADZDzShp8tmUzUBBoedEKo4NG6MBZLChYGMl4qRP9gDYswicdxZxvJe6+aQ+0uZDKolbbku3F17A8omNkBvzXAZtlmTf1gK4J8Bf1iz6mcA5dUeXYn0WiM2VNlACYARuO2UM7+s2UDx3Ahdv3hZL9/Xkv5vZUC9cuHByQ4RHRRqkXAXWcApV1MZI/y9GEp+CpZY8obsgaHR9dK/UwRXgbMoEWEMccC31nIkA0c80lrMWYltwTmoN2dBhaQUQr24zAVCyZ1i1IdINg707QC7IkhkFZBAx5my0ZDfGueneONsvxoEjC9Slys9hFJwKxL2eY9D8oDnLqUAclsO9gWDS8WhCkpLHqZLeVsDpc3U8Ag0UbDnuE0q3HhtdLvaDn5lm9z141NnuyMv5izcpi8TsGz9rdLJ9XfNuLHNKyfO46aYb7cixY9bL/cygY052abl0pOt6O6UJhOB59YvsFQSwjnCMAhvruf7L2Dzno6IIZBMn1UYx4F0P89PZR69yn7n1O3hkc09fe+N1uhdTAHhDsfVKQLmCqiLnNBvCv7RXf7WdeTSCTssiBxAnAnC1EYaqfJ++gWFnEyaMtuAHCy3tU0fYPLIRBfDVHKVNt4hWfzbrIph0rZTTE8YGOphzHaIbtY3OdRGHV15+mftePhvqfXt22b2f+hTKjBI7dfwYRDXWUwBaydhJZE5PsWl0fwtE6QdsacJqp5vOeAHh3SBgbZqDebhzH9lgs790hHUm0OLo4I7Czs8HBYg3a1luToHzwJblUzBrw8nj5CkAiqzDDktzQm11HRvkCCsqmARpROoor0VZMFrn1L0p1Y2IoBLIx1iC5BuYJwREDtDBqaB5fa+ervfKh1fZ5u/ipT413n50g4PofvMV/TX79F9tsTtvvoMlKsh1l04AnL34wtMAC8fslluvc376E5BiyyATAyGwdu/eQ7frKgjGZgACVA+Apz//xdO2aNlKy0HBsH7TpfZ3X/2GTYMI34hF4bLFy2wQQ/mfPPIze2PXLgvABjIc8GHarNnWxDPXwBj10/3g3ksFojBcBeWKnIzmmqtRQCb1yjjQfCdiNh5AVTVFP+M0ljyQCBQykagWvVknhyCKvKRm4D77Mx+L2EiOj3FzmkC3b3/z6/a3X33Q2mkoiOC57qbDMljZPBzLIPOOLwB/L+RBNXZUshebA3E+zDgTqSpAsZHMED2HCYzDGkKsm9vJ4sLCqboJ8Ky924aYL+fQjdoDgRCfmkyAe4xdfm2kU4tp7hKBoTleGUw6F39ALM0zmuPr8SUX+VFb12BXXrnNkcZaJ9raUERxrBrPmpNFiuj56+FcEyB5oljTldkkOy2phwSS66HQ3BnDtWoGyJOFnp53rbGRkDm1WKDoPGQz5sfc5qU6gPU8SN7l4u/VoAAh5akwMgLCCXch8L3XgegTXN+B9maA6H7zEThZVmAnd5Xa8rnBdnQfGS00W2u+TEzIsLzaNisd8bBn95PpgvqDfHD76rV0pqP2SkH1NNwr6iXBqsdRcpzMtRdKsC5khCYxfa5KQ1WxNMM8AInaULGNhMRYI/f0e9vLLJWf/92G2aiyguwLLx6TGMOWZ5j9Z+GDdvb2f7cY8nO6+v3seE6FFZRjyZhJ2z7PoifAZBigObi0/TIn30Lx0D9whueJzySdwa5ak2S947227xQAeyykAvVE+ZkSw3XIVi6LtJVL5zk7s2AQSf8A8iYiUP/SKNPc2oSCFIUrXd73Pv5X1vvcaeoYAoqpHb1ousCcELAtwmoaOsgeQxnItW5HTVPZjF1TJBAu4zOQrvMW1BNLF82yNOaYGVi8DaKaLck/RQMOdRHPQgdzXwMZIOLdBbD680zm5kK6ZRN0zj1VKDKYKDXBcmdXk0w928yYlXqzpLyVLu90smnI03JzKTlA2CT2Me5FqKoO9uQZ66KWeHXHblu7abVlTcOzHqWUN/WryEitM8qw0zjroWteqmvwORsQas0838E47IREEGcWwLwra7xwrESVwRSNJVQSFjAJBGcEjiA760T5yHgkGs6FN7cA3ldTLue10olfi30T9yM+LshiANf9mWumJwba8nkAyF1N1g4AHoU1Ke3z1oo1VAE2fedQgXjBTkiBGAYT5T8B6c5qpGdHFp8c6mSTCmNI47uHtRHum/UT9QisG2WQ3QX58czF33L5ZHqemlApzCAkPZRn5j8fx0IH1UN8EvleZUN25foYmxoZYmX5pdw3s7gkb+pj1j8UMYk0oSRh/RRCxkNJzxTbvu80BNOoZWdGWB12VPfeuQBCtpimhymWgCKvCPujNwpQkZDlEDPUZ2tWZlv1YKO9cbDB2W4xZG00AKA8LsX2nzxk0+M8LHZw3NbzTG1NJYuB/cyB+gFr4wCbIMVknShlU3BckuXUdkKmkWvEe9x++WzIxDEIkGLstbhlnPw4KlU/jiMRdknjbQAlV3jyDKsd5vkprnHNEz2sn8XtKPNiqHmp5dS85aGmncFOiw8C+Mf/8Y47ltFZn2K11IqF5fXW2D5i6agFmrobbA73TbZXyuGYtQEmhq/eHMgs5nupSLXfamYt4Dajqgt2TTO+1ILTmENpH3EKuMKic86iTOu/L2ud6uW587NtCMtNidaUY1Z8jpxAyAp/1s9yFBaJ5Adecg2gfVsUym5AcObQEcB8NcHMIuxb6qVBxq6A/2DWpgL2MDeSBxjghxqAtVAEYh7r8ABjOoA5ZQV7i5q6JqtjbU0gN6WltYG6a5SQ8yzmIBEx5HWwt1IaYCQ5Uj2EXR9BQaLskkQsNxNR9OQVnLUFNNp5oXrLg1zPLSgjvH4qTQCx2LeeoSEsCFvQ1+zBr38VuzaaBJppCIuHSOIctZ9uoMlETSiB3Ie9rMciytehSlHemuyclJunv6W+FnHhTZ0QCRElC+VoMuXyyPlZvnyZPfbY4zaf5olo1h4p6M9SY51iTuxhvdN1yab20MbHG9VKJ3NGZXWVsxWOYT8VFkkOG/fpAEqwy7Zcye/l0RAwC5VbpVPFMTHYiZOnncIz/0drbM4Xj7h1TvWi9tdqDlKdfD6XUv9WXa/8js2bN9teclOUV6maX/lv2hOo1j+NKu76669zP7/yyitRwBagZtvP71zK/hjV31NPuVxEl8lBHa0mv2DIDO1D1JBYwTl08jnKf1ENHsZ5Kz9NdaRUmCJBvNk/+8hJQXgBtVTpT5Zb9p0HnavDiLAM9uReysCRUp5/y0miDJtd5bnJelc2XGo+UuD7dOrUnW/ssmvIOXn22SfZF7G3cLkechHAfjoAm60xX2ov1JFxM+zOO+5nP99C89ZSFKGlkM0xbOe03/y/gwDRc/vbhMdvdwj/9s8/GoGh/c5HkXBcIEDeXfT/D/zfBQLErRx/3NcFAuTDXLcLBMiHuVof5LX/FxIgj+3seE8FiE7nvULQJdf9QxZYYwQKYkxin7ptm01bONMSp0fTEUbnuCcdSYC672eB5bw39dnveMbfacXVQ5epusRVbKnDup+CW2ClQFxJTZU/oMKsXuGpFDnbtm1zQcyynzlIiGwDXUEqzq6//noH6h44cMABIrJn+eQnPukyFV7DGki+yNqkCiCNp0hU108/HSPBibFu05nA9xRa7C3bqh8stoxPHHYdLQ7IBOkQ1jBGQaW/FcguEsSTzqx2Ntcb1q1hk+LBe1A8AvwUEZqrgl4kQztFrj5XwMkgAJjkz7LB6lTgMEWnNhWeFGwChtW5L+BV5xpGQSxAReD7VLpqm5saHCC3cP48FCGdAMalbtMbwjHK8kaeqCIv1GmjjvsEfMVnTJ/mOuYjuL65yLa7ALFmUwiH83/t0hUQLXDHqSTYBOs9E/HBUAG579BRusKD2STG0XU0hlw+3b23Okh7ABImhskhiKEApis5DWA0ha7tHa+8ZJ++82Y6kskpKSLkjqJTAe3yTZds+9iJM4T5UYB7+KDmWW4+2C8dOX7C0tJn2Zt7DltRJT7oFJ1edEk1ooIZpCMt9wer7I7HutxnBkPmKNFS3q++dDP6K6sDgk6bZylAnK3V2wSIwGj9EYEgssIHFEYjUcCSgPRJgkNqj0mCTsSGxo8Dqx2SPUmAyG5ISgaRDvK3FVjniEORJ7IwAzxXMX8UMHrrlVtt586dtgDbm/y8XLv2mqvc69XlTM8exIcfJBuWDTOnuXsn2yN5W+sZkYe3lAGyzpH/tfyVdbw+gGPqUBIwJyWLrLp0juqAUkdZACHUkrefJH9m7br1AN09bJw8ANGiXEeVxpNyTNQhnkkoqyySRBDqvLWxUMdVBCBdHtZCWXPn2KKFBG2+RpCovG75bEnreyEOtAkWMSlwVR37ev703OaiRohlMyGQxqkq5C3MBkWh6BqTOlYpmu68NtEOnPJ13WEtbEIXQRap0zoE4FL2dbL+moo6oRrwUdZ1eq7ViaXNl+6TxnIHPsCT9wZwl01jPa/x5xlSzoieU10TkX7zFwO65Ezmcmhu0OZMn6H30nMmIkM/W7cx0nbukMJD91BKIu6Su7Y8d8ohkdKF9x9wAeeyQOHac7/OW17pszQ3iATRhsxtQN622tLr9UcdcZrX9CUCQ78rizDNd10QH/10IHpgzfS5G8PsHx+pc0DrzIwMl8sym6595apsXVjvfv9fXxxg3uh0CpBnvr3xXSvU44dDnbJIY6UZ6zVlgUghoY2elEHy1O5iztOmOx2AOxmSqQ6bQBFispyoYZ6ofvkem3P3K2RU3Epoepm99KtfMZYWQIBMhZyNwOrgV3T5B9hdd9xujzz8Yz4f+wRIS4FVGZmzmY+PsCmOcnYls7Lm2ls7dzGf47PMprOIvKU5X8p1x68OvWAAb409/uOykDTXqQM4EtB3jHvThu+/1G6jjHvlTIgAmJM1yx5/9Gd2/XXXObuFYcjmjauXWWw4ADsKgwA6dueiFGpEiTLQi3oDcL+xpRcCpAI0CUUToFkXYzfvv9ZY6n17mG/DLQ4gTPYbwXTRJmNJUo41RT7PguZcKV727X3LPnH37XT6HrJ5AEa+gCUlgD0TYx4Whz2gSEU9+9qw1xFI7gvomYddzbyFi6wQMiQQ0E/2HQGAmXre9DoRirnfy7bML5xARTOPUO8U7HCKbe+uNwGdO7H7WsDmvs8+f++nbGZCMgAtXfvDXZxXNfY2BwnM/oVdfc021HBms/Efnz0t1Y01AZ9a1zIhxMpR5CTSObr9jR22YdNm+9njT9q1N95sD/3sUa4JSiK6N6/edg3dqwH2iyeftr10dIZggZEAKDCVnxXw+woN9+O4/el2VHOCuno1nx0ikyKZDkrNAVIPieAXISjyT3OUQExv1sbE2CjsUcosEfWiwpG9AO0TIEVkh+XLWiVSay7+812QGvuw9VkBOaF7EQXR38UYl/WLuq5bAY+jWJ/bUSIF0rl+9uQZR+JOAI7ERJMLw7zTTHipVEQ6jmHWK2/OqxLlTxWg9ggZKScKsOq5eB45Bh40b8TZsotW2lPPPWHff+gmKzg+wr2e6iz1tFZo7q+CjFaWjmoRha6ePnuW60mYMCDTFVu2OntATazKrlGDglQGWisEGOpvWTZORdkicFfhrRMUDgJw1N0sOw8BOpkQvn2ofZQvJhxBKlNZ72mO0lwm5Yjme1lrBrD2aF2QRZC88l1OEu85ZUzfgBgCrFbTg9aZIVQpE53N1lMFedANAcCYjmWOLMpRnhQ2QFzzGkJei7EHO9CAypY8jZYGAFFYhgc2Y/lVVm/JkndCO7R5kC3mHW/3/mS70WDvtmqXZvvY0vBhu2pJpnkRvJ6bW25NwxDqPPff3d1gKxDTXokdzpSxAPvX41U2ALg7DTD4mcoH7c3bHrKp1BWeXay9nmH2vV+ctKkLk63TW22+qIzIDcmYN9NehgSLIgMg51QpZOaAxfKY4nJnWy+NtS4Az1/sJfeC76XHA6Rxzovmp2FnglKiHEu+9FRIawKPeX57FcLMuVdXYVH5xYttYle9NaOQGYNIGITw6qMu62vtQy0SCwHSbucqqS3IcGjuHbNqBD3BsSi+BKTJwg3YehbXLoTO9VWApO2MuQN737Sli+e7uXQEMFBB96MUdZMENJZF1Hnq+K7h516AfDVIKWbNnko9WO/WwGNHZFfFPZmFjRRzdzpZR0XUTKpTZVmpuVCNPunpMwCBg62mqR7wmPtJzbWSuaOV52ScObWJ+TuAeWVADQg8I81NnB8KCr+gKdYLQeYJuFzbitKYy4z1Pd3/kNGKY+LZUPB4dAgWVRGou/xRG432mE8/dk2M5QmAfE/I4X5yiFrxxa/iWHPJRKjkTTyZbyeQ1U0wjYtYW7cswxIYN921pRYyQc4Hj5IXxFJZc68VtgxbB95zGNI42ySeFKf2C4WokmWpamk1q2isTwFQ76dhQ/Z/UiqrTyktxdOue/PvbfvW71MXhLlnqvxcj2VnAdqipNh+uMDgEiB7+Ex+RyTc/JnYK/EsKF4ifXYaTRw0knBRNBdF8bkiICsIIm/Dcm1gAPL7ZB11u9l1lyXYOAB2NwRidJg3Ks1+qxoMt72Hqy0CNu6Sy+baWLCHPfXqWSNyh8w9ANL/xd57AOhZ1Wnf/+m99z6TmcmkTiY9k05CSIHQu4CVpqKIZV077qq7rqIIiqAgtlVBQAgioab3Ssr03nvv7f1dZxJFVwWT/dZ1P8bNhiRTnue+z33KVRNybYI15tn9u3Fe8fN4fNZixl4W4WXZCIeK+4nYaeoifrGbiDVU6hA6iqMqbgH4x32QASF0/QXZFocTZ/uOQiLqeO8A7OPslcNwyaZFI9SCAAnC4eMfn2lb36ix3YW1Nsg818G638t7wLgCCYGjFvFWLYC7l8BgRYix3f34nQssk9ivOEg3ESBHy5rNA4LX23cYIn8W8X8ddsG7ptsL39tlG69ABMG4G0F4Ixewyqir2ZecVscE7qZQAHZvxtrUzHQLxJmi+6xr28P6U0FPj+Kx5ApUJOow56EJ5kCB1uWVNXYcsVOfev4gLDLp+1q0FtK2P8WGEYBR5WOtuO5qmWPzlq2wUTpLyjkvHMI9EQbYLuHEtdddaa3EqHlCqJczR3QQV6joqw2XXm0dEFXDuOHkUFHsUSPPyikIyiuvvIToK40vDHOcK9UrFwkJU13TaPWMzfCoGGKiwm3aImJ/jx2EREvkeW1g7Y6wvQeO0btGOTzfV479PlwkL770InvtlZz7lllVET1bi+Y7QYv6mnSG1JiVKEAEiIR3y+hSkyDi5MnTzh2rMnh/rr3KzSu5T3MQA21Yv862IUKQ8EPryw8fftiRErn0XIURgycn/nPPvwhRWoWLvtGWr1pNxFWci3JMz5qCIyHUfvrzn7v16YIL19GbeJF99ov32tIVqyBwkuy17Tvd2VMdG+pq0+fp/XhD/Jc+stryPnXM7U3V3SExnvYT2g9rT6+9s/bt2serwLykpMT9fe5s9WIQj61ORK6rxFaaJ+XW1vql7yFRQQsM5IwzLhcREIp3FdFylLjbBTgedVYYZD3s5HuMyg0mMQBOHV0rb+YyCY7kupYzV/5+TwgcndOKvkcvGR8zbto+iS9IkSDVGL8m+CVZjdZEuZgkTNBeWO9J7pWZ7NtiOPc0M96uvuIq++53v0d0WjvkFeduCZ4Ys6nEjI0h8JggJncMh9f4mK/dcfvHWX79iDlNRwzTxJmU1Ia/IwGixAAde9/K6fGX/v3twFx/7XPeIUD++hU8v+tzvnfnH+Dr3yFAzuyqz+VevUOA/C1X7R0C5G+5Wm/nc/+BCJC/FIH1VgRIEHkiE+Nkw/Y22O13vMtm58/EteBlrRQfhqOcfSsCRNFV+pA19c0fZwfj4Jn8bAGVAlQEEgp4FVipaBdtpLTBakfpqv9eiatDX6tImGgAmXHy0g8fxoZMZM9UQPoRNlL1HC4rAHCk7OhkM1cOmCfApBalfSifNw9Qr+BUAZnYQZZIpMAgqMApQELFRM0HvO4CaD35vQU254OH3UvWtRPxcfaXEHep8bw5APr4EoAAADILhXokoJ6Ana0AhTNzsAcDtsUC/utnSxk1RKa0H6BkDxt7ESBebI7bpJ4REcJmUZn5iqWRBVqkzzjXRqqVdBTYyuQVsJTLAVlguPJUpQwVXiOXh1TxAsuH2Zh6sJFVfFYkCjKVdCuS5AQAjjouepHVSWF0mvzxDBRA2shKRa/8XalNw9lIt3d0cVjh5xGPUo6iqpyywUUoi/Weh7HoN6ECD+FQFhMVBnCUaIc59A0SD3HrzTfa9HSQDqIw2uuq7aXnt9hHPvhBO7j/IADpLNuxax9xBZU4SsawaA8ShbUaBwGbZmzFfhShD4z72G9e3oZSm+gc1LNk4tiBf8+z257CnVKFchb1eBDXLBzihDAryBdIAaIuFIGkjeBZAkTEgYBy/RLZI1BLKlSRPtrkC5SajMCaHJGTCv3JDhEHhP++Q0TnwCGn6NV3FwEiN4muvwBvqbsEnktRJKeBwKsBQLNZHBJCUR6FAX534swJAXyoB7yMhtQKVuQagINizRQpJYeBSqorcT7kAHwrQkfAfxYg4BDkoF72CM4iqaoFLuoeCS1zGbgcCLyIGnoDJb9y5B14xnhatSrM9h+ifFKgGJ+vA4SUWsqiF9g4xtfpGqj7RQMoDMeHOkx00Fm53Md++VSdG39yXmWjFheREsgzGMLYqCC6Q+83D4W8DselIs14/So01yFJYL8OfyLXoomOETmkPoqrN5C1fZDoBcgaOZxyc3Nd8XL2dHKoeS9efJ6e83oUalHEK4iQ6kC9KweUOkx0YBLhIWBJ11bRY5OOGT+nlNbccLbwb8ECT0B9ot+YQ1zHC8+XFGtygAhcPBuHNQaAetH6STfIn348/4JKlTk0KwKNA5GeTxGyusaThNnkmHGODzkrADffTOw6iz7Pm8aIogX0NSK8NOyknNMc1wl4PEScxc0b/ezqDz5r199wozv4CRw7QqSE5jPF/u2hw2dweMB+8NnJ7GZ93PP9QhxHC3Hs/Nae+upKu+XLB+maoSuH+a4FR8I4r0dgeDffL5XInl6eqX7eRxP3//UdO20jBZY+EIjbtr1uBT+90n3P9363wXUcvPjii6imWymvvARlLEp74vz27NqN+q2ajol3A3i+wfxabhs3XQLxdhLVZBGkVaorQtfcsWv3XgcoqldK7g5fxkTJI4ts5kcBjECz/BXtx1wmd5EU5cGMKwHHujhl35w81P7px3WPccCmK6IWl1oc5NdM5sE4VNnJocRfQYD0oPDu4DWn4oSpZ77y8mQ+9A21o0TylFU3EkkRYr28luYexuzjayz51lcgiWMnATh+WBSAbQJAZSMK7hOoMOX6iKaIOCFO0VbMy4Bm+vkXXbieubgZ5XYrhHcipGawbd36klPmKq4kjWvw2s7dlsXBvgSXQhxK7i7GodZBzeeKRSv41nzLv7cEgDOVuK8IQNsy5usgO7R/P4BRr936nput8Phhmzsj09Yum0+kDE4MmIB+5wQbtu9/72FA1FwKopdCfqBChIQWYCiic/++fbYK0EPxOSEAhSpbn0JXxi6ywrOJ3nrvbR+0uz/+CUg3Pz73oH3pn79kH/3Ex4jHmmLP/m6rzQd4+vw/f9Wuu/PdAIsp1sJamAI5oIgvzVuBjJkCyF1P7lUbLoi41HQXDSLSXn1Fmi/lFBpnrg5hrkuJj2HOBoTF6TAO2J8B+aCOljDI/HCe4+7qMkcIbnvtVbt882bey6ArTu/mXvozN7XxfeOZR3iYySQjEwAAIABJREFUbD/Z8gvnzKUvpHiS2AcYSoAgEiDTAhCUoGJwdhoqLffC2cUMTel7jbUSFTMESplFl8J0uq18IPGef+l3Fp1Av0LedNtwDWsWH101dMfwjI/z3HqzYDz91K/twgsvdNGZL730suUvXw4xWQ55lP171Wvamex8Jw7g2vQjF9U6IdeenGzdgEZaEzR3CgyrIVpFfy4mwiQFkls9DFG4RzV3qitMXT2ap7QX0hytbjERg65jjOsxudZNuhy1/dTn+PmxV0CK7sl8Ns6a0deKc4o8q47KEjPcIOGiu7kG1eWDDvSOQkH+u92llJabNbPAsC2xdOpFrkM1P4NC6uqD1RbCgxnK9TzUQwdU/Az72lMv0emAgIPlZw1ujgviPWwB4pFwP9Tcde2GP9CeOVRhW2BJFgD8vh/ywssr0B48dMr2QkKmwoUnAAw/UfFFO/LRrTaDvo0OnCOdEcn26Ks7bUsVZbe8nxk8d3MoYjhEfA+idtxDqYCi9ZaREGiFx9rYY9A7wT3/8rdegkwkLmqhP6RnOm5B+ln4Nciz4Iur8NiJ4zYdQr+C+ULzsnoBbv3+HTaxo81GiHcaJyKnV/Mk62UFEX6BQfRztPdbZR2dYozbVpTqrYDKngDSQ+wPVQidDVEZyvf2Rn2+YDZuSgjYbdt227KlM+kTqHZRLt3dEPGI4pnaWK9ZXhn7fbAOvnS4qPusFuW3IiWHuc9yAZ0+iSuUe3DhplV0r+3DcZDqIlHlAixjXGcBSLa3tbji3WT2WtqoeUHAtHVDsEEwpkD69eOUK+dzx5nfOyE+wM3ZywKGE6Pko6g2HLOoTawcJ4YKzOGT6MghWhZ1/Sj9BupGiyQKKZo+kBDixHxGIY14jyFa4xgcgXTGjE74IoPytQ7AwFJyugrqOumJgotjPdNrU4XUzGw/u2D+LAuCrPXqqCGeBlETc0MLkWIlHeOUotNLpSIVxnEgJeBS5fsChrPE8mxMOna1n1UclvoGVHXjuh5Yij968ou275Yf8nc4fvmBct9WV41BHmvjyrkhMM72ny63I6cQS6RDUizJsjf2lVp+HrFqDYDkfN9giEwJP9Qp1d/WyFkAAZcHQC/rRGu7t736O/ZAvJas6bhKAcFTKVP37MRVRuZbQb2HPYEzQ77OlSuSLRB3ya9fPm09DFp4bVs8dY7V4a54nTjTaIi55ZARm3GUELCHOwbyFlT8pUNF1kbr+9FSzgUZEXTZxNguyMMIfw/L9h2xm1an2szIYDuJC7F20MegRiHF6BDBQZcaLGfyuEUjYqnguj/8zF4r4Zr3c//lPlyIMM1zEFdTzRCucEhewNuKWhT/DK/33jDV5mRE4XyRaCXU0un12X6sEGdcE/sq9tKQjxd/YKH1nyYOCnFVNGr9Yc5jEl+pfFqOghqsS3uIVvQJCrVIohL9AfSXE4c5TnTQxAhEGYKkkrJKrqPieuPcXlx9GP7Mo4oV9GcPJ/z61R0InejWmJm30IlfVmzCadaKe54x78m8Xwex3MLPWrx0OZFEwzjRj7BvGXOuDpVpR3HdPblnDZCYlXTvaK5U7whPGGORqFsiYQ/wOkMhj/fpXIKA77Zb3wv5wdyIU0prTXlRMS7RNlyN/MyAaBf5WA+p4seDM5tC8kjmY5EEWjed8+LYSUiM1e69lVWWM46CcDIstn17tuMgDbYrrriMHiDGDoC6xHeKTtSeU06P/Zx9rrvhXYyRcfZF+9yaqfipaiLucjmHPoeQ4/obb3BnlP3EeqYjvMjLnW3HEDS98MLvcO68m/1RGFF+p138FaMV18oRF6ecDdEQwh5F68euvfsQIiVYA9dO5ek6Y2bQ+VWBYzUHN80uBG1ykuRzjmvEydbKWG1gjS0lEiuCc2fFwytsxt2H3F5Va5HETSIM9N/6pX5K9XAuXrzY7aFVlq59rAcCK5Ea+jd97S7EEVddfZX7dwmN1IGn8/ko4oeL6SdUT+G6devc+UDEx3zGs/5bxfNa+yS+Y+FwhfYSeCnqTqIjUe9uTmAslP9goVuv53z4hPUoCk3zBnsT18vJdRzjOdFZXV+qv/PTGQFHo6J3lac1h7NHIRGdSlPIJfZskL1xcUEF5LEi5RClMVAjw9kvcqb1Y75XXJaiDTtYH5KTZtjmTTcyBsOI8SQdgZhEj4lJjOOcPs4zAussAaKf/edIjrciRs7pNb/pi84P4H/HAXK+1/8f/uvfIUDc3HZuH+8QIH/LdXuHAPlbrtbb+dz/hQTIj1/RsfEPH39qgfyjBUul3lK687+/VILuMTbApqOLbXyP3Xnz5TaXCCwPf5SsRBEEAWKMDAA8vkkBoR/+5jX9Tx0gej1v/tVLJJBAU4GVUlTrl16jejcEACqaR30LAkm1yRIwe8stt9jXvvY1MrzzsX1HOFXxa6hn8hfnu4PjERTNiqHZtGGjHSLKSeocxUTtBviLQM20ZPESe4MNbjgHIW/iPWJRRR1gAznBBiwN0EfF1jpklTxOrNaffEz/8MFJFwgbLuWMBpCHP857iGEzmIgCKAZSaOfrr0IMDTiAJwFXhwDXAEB7Ao9d+XeLXCEcBqRuqeQ9TbDBk9NFAIhgjX4AEtl5tYGUqEUgq4D3UAgWKaJ1zxSTpMgPETBzchUFguWd61aJSmseG7wxFTGz2cvhegi4Ezgji3IMh2Y/Dk0C8GfMmAaozMYVoL4VleEKrksv6qRRNpkV5OMOszjVEB9yAOt1BADybJRKnajilK/rxYEujhgUZaD7cpBdlDfLKdmSOaAsmjnNnvjJo7Zu5XJispLtYx/9mH32c19yzo8tlPuq1O8E1vVjfN9kVLIhAFnhscnO/fHq3sPWCDnkCRhe+Mjk9f/QFkihplrUeX0UDo5bGIdq5cHrWgiocsSFG/WToJBirHS99EtRUu5grU8AqNb7nnR+6HMnH+Cz/Q2Tm0h9LiAHu2oRKJ0Qb7KnC3AaAdkQEKXP0XiUaldqY8WsKdNb6v2rKBcW6N4AiC3nSAbq+S4B+bqXgKjxHFaaudaJgEtVgDMhgPcxAIK7du7EKr8a+/8p53aI5u9FAGhrrbgTgcMqCRUJIueJ63xA0d7KtVLG7zQUVlJFNnGo2XARYMCRMfdMqRfHqYt5KCMhFjo4+DgL+RlnUwBAm8B4FZ2L8Ni8KdL+88ka5/xQ9nM+cV7HiR7SYUeHyhKIR7lAVqxYYYVFhS6SKY5+BsW3STnmSEyAIB1MBeqOAsoI/Nu82teefW3Q/ZuUZCpLlAJMBIi+TsSknnu5QxT9IedEOcRLMocPObH8AGzbiMTRNRVRpN6VSTLD2702EVA6dOp75C/2JGZt3P372blGBIoUaWfnGd0jXZhx5gmNAjcaXPyZIq7GIEYmoyDOfjz9PKpqPkflkAKzNU+JABFwr58hp42+vxwk+h76b3VvyNofwevTPRBxJOW3+lr09b3cvyGi3O64KsI+c/9pW7BwEWTLKBEY29zvUnK6PiSe1xoIxSUcukcAplqJlYhmrtGhuoIYh2B6PL7zoXTAl1l2FFdND4dsxZ4JkPMl+kSFmpwsbSeRCO+97Q77zZbnbS/Oq9nME7vvW2wf+mmfi2OpBnzYzQFW5GkMZNhCyBepchUrqMipm266yblzvvnNb9oFa9a4POv/+OZ37AO332llxCvMh5B56PuPuALTbkWwMIdmMP8UFBY5O1b9zy+w3I+fdHObAGPnojsTS6j7V/qtuZZx14EzOemjuKIogIf4zQXI3PZPGe5WJL1/i61evcrFRQy0N9kSss6zKGNuw62g/ie5IJS770d5aURkEoAFkRgoQ8FubYJ7UUdkUdXPLrQpH97pCJB+iEjN3VGoQIPUW8LrbuZgru6PUVTkC1DHxsdFAhRRVM/9UyRDB2rXMOYwkf+pREZtffEl10USBunjj7K0FHDDi/m+B7AuDPBeRfUi9MofmOfew9SP7nfOgewpyWSH0yXDOtLW3A1BT3Qir6GdeT07NdamZ8TZxWsXWnt9GZFQUgKjQqc1+IH7H+b7Bdkdt76fg7onYE6te2a6WOeKudZyOMrJN8jPDwKMqkEMcLqozNZvvsy+df+DtpHf77v/AUegXXPttbaf3qIf//wX1gwYvGDZSrv06usoWS61H//s54Ar5OlT9h7Gc53GsxgFMFIESdsIGVmIsCAcAiQuLd310+ieaK1JSoxzc1VEWJBzBnpSOtwHED8BAZLI+xZwGw4JIUIlFNAunF6bE6+/5iLOFO02pFg+nvlegO9m3B+xPAdNXNMGonWCceBE8+d6/j6G1xaAc+f17dvoZImf7AJSRxagbHl5NZEv9IAUVtow5EcDcViLV6+xbOLCnnj2Gcj2YfvYJ++xJ595whIA8kWerNg4SYZ2lEJUIwrYRTnqCtYwjc1fP/W0LVy02EWYRStiBoeV1gB9nu6t5uVxfnA/zgLXA8TaNCUj3c1BevYDeA7lLBsGjNafBZLFM2/2QZgEsJYLDJLbZLJjaNiR0RKF6PvK/SG341ni4+zaNA7QMzg+QIk1ewu6K1zeEfdwCDJoqLfNOhuIFMFxGEsfRSBRRKVFuGoZJzUQH3uqcIAQ3R6dyLxaNWRfuCnDpsUAcONqGOZahY1Q7g3A+vPTkO9TUqysh70Foog5pFVlgTNdN4fSXOZLP4D1zlFccRQxf/qBnVbCUpWXEWqfJ4tfiu+v7thtlTx7JOw4Jf7J0S/ar255xi6G7gjCmdCIQ+ChbftsSzmRddy3NK4/1TGMiQgrq+8gPmqalZ4qtBiAaSUzzZ4BYc+zeqq0DVfrqF17aTxO0xhbuoy5kXvaAcFZzBhsAcjtQUwTzJqlteiTP7zN+rdDDniMWB/vMYg9Sx2RnREQBFU8H4ODE8xZo3RwsPfy8CeGC9KEezWGC3BAhfPc28Xzc20Uh5YnZHQS49iXPVARLq/c2dluXemCBegB9GT4MjZEdFOkTpcJWCulxTijmBPUyaNujkCU0h0dfax7QcSg9RHJFudea3ltDev5hG2GDHzm6adcJOBcXL+1uD4SiOkJwvYyCgAcyLOlGK8p7F/9IWgGGSu9PP+1EHSDXQg2GAqhQewe2HOylACceuPooguCawjnwc+i4BgCZJCJUb0yARRzBNJK7sn1EfOgPowohDV+XIcIIvg8AflG2fiOcb1a6SYorWs2OBBrY9j5cL9OMMXD5dklq6fYtGi6AHprzX+I9VcVNaxF1diAjmMfGaazhNvuYoxEMvsA8Iuo4TI7QYoM43IZa79280tf+P36++Sae5mDyN3n5wez/5NTtg1Hi65zDP02TWNB9vK+WuesIBnVbrh4tf3y0W12yVo6/5h/Dx4bgVgLY+/SZXO5X52NtZYcF2wRwVwDXC5FZfTt+MbYBKKRdlT+bwBsXnbZcqvGUZ6JGOcUsVo9uGWK2upsLk4jkSn/+dtX7BguIR5PuwiBzy7EAFCOrmtmAwP5PctmWgARVbF0bHiFedr2EyU2FJZuT71eaV50m3TgqCnlPVBXYtNIu3z/miTLR1TUUIMbc9wfwqjfCYVimWPS/HCbMW+OQvA/f7jEfrazkRMZz5QE4Fy3+ckRFkVHSCfvLyHFz/w5F7X2dSCwGrJb37fZYihc8cC1HY8DL4iHUVGQ/aOK5uuyi96bZ9U7O5wIKh4Crp95V8C2G9OMV3WktfD7aZxkE0RDSXQTzLr2LtwYY521NoxbyI89yBuIyuRyl/NUzutIfo5c2+qn8Wb/EQiQf5iI24NHT1n2jDm24cYke/onx+j0WoIQgVhY9kSdEEjNuCLS0ojtxCG7HeBe5MoIe97NxMkKkB4c6OZzalkvy11P1wqEVF7egfyiA6W81oH+R4lXVcl4G3uEa66+DHENEWKcExXp2Me+toLnpJ9nvnPIx1qJy4yJjyRG9jiCk1wiqXC4sC9RZ8muPQcR+sUQ65nNHqcC8qDR7rjzNq75qL2I430MEvR977nFkQRydirq6wBnTu2f5fzae+CQ5SA8WMK6+syzz9tp1tVo1q0W9uEqoa+nN3LFquXWChmriNxgBu98osOO0rnRyzM9G5eFB2edQ5TMy8H505//ynZApGSyx8rl81LSkphfWlyk1YxZuS7qtBwyVnFvjUw8InFaEaXoNewjSkydGrMQAiiCL4C1oI45Y4yHToKe0u8usdxPvuHWH+1PtZ+WE60WkmRSSEUkMPdVLhH1e4SxXsntPeDI/8kzpUQ1ZezbRXJUsPZof97Mvr0JV/L69etxy+4n0jjXlaNLNOXNfkvuD5Efin+ejLJiHddCKPEU+y0PHB9yfUzwdwXfzbO0d+9zqQfqxepiP6ez6GTvB4kAjGElNXiow5E/d7IOqDdPheWKpNR6nMnr1/54SO5Lnqsa1inPccYFrsRR+rHUqzMCkT442IFwKph7KaGTeoqYs9sm6JpaYJdsuon5iI4eGOW/JwHiEgzeBKD+ucirv+b++NPP/6NDz9v4wzsEyF+/SOd3fd7GDfhH/5R3CBCHQZ3bxzsEyN9y3d4hQP6Wq/V2PvcfjAD5cxFYb0WA+HAg8sdD7ek9YFfTATJrzQJyZikoJALLV/IsDldv1QGiSykg7ywY6dT2DmwE2GYTIgBTgKyAUSlNpJ6WAiUL8EyfK8BW6ul9KKHrIUQ+9ZnPkJH6E6fESUyOJTImy/YRJRDC5ixPClHAujrAkrs+dJe98vIrKFZP2dzcOfYLSmJFgGQR8yFnSBAgc5dyy9mIdUBKKG6iFSBLsToCmQUk6TVpUyYAT6XTJ747qT6ZTnyJF6q+po5WHBpYZVGupgL8ZJOL205c1UGiSvLYvMqRolJA5YnHUxDoSYapJ4cBqffr2eg3q6wS0E4q+lEB9K57AAUi71fRRALbBRYqf11Fq4pDUFSS4kgaOARERoc5Z4gv12kmhFEjm98JfqaUtDOysl3UUglA9UJK+06cOkHx3gLbf3C/y+NnuwlIA/EAwK6c9flsoNubWvmzJ3EulM3XtdJRQNFwa6fVo36KRhUXQq72GDfdjwOs1Ks6PJcUnbYLli6yCvJzr9q41k4d2AMoGevALyl5d0I83ful+9iU9xFHU07EQ4U9+fQW+8Sn/sn2ct/qUSTtO0ZHCcBDbMZU2/qNSaAw6vpn6bjwR2m+jt6SNg71ABIcZr25RkFcRylj5WpxiJc2zNILKY+e+yhngOJaXPH5GQJEtmZX8Mdm1pEmZwiQ35f+iTTh813hOeNxDBWzYrAECI9yKBDQJeJJoLfGhRS9KQCAp8gsPkrR8f333287d+5yBwhFjqWhwsvhkHNw7x6yw+exuUaBy70chhybwpgpBoBJRgU+ijK8mAOBincryKtdCNE0LgcBn6fflbEs8kYOHymU9awIHOtGNdWGiyBv/gJHVvgDGjZTgivV/SUbE4gVw3XEWFBpoI8XJBxEohwY4TwDij4S9RnKmFK2vcB/5RJfdzWH0i0UuzKeqjiM5i9bil2+yqn14zlAqLBdcVjTKFQvKDxtITrkchDSdVMUjQ5IragzpfgTCdDPa7zzxgx7civADwdqkXqKpctGRa0S9Kj4aHevpWQWR6XrKiWdrnczh0KRQY6o4D1JJSdSZGl+Phm8hc4VMsyzIFWj5gcd1vSxcqkPAD/iZ/5O84xcZQIUdag7G5N11nXiyXUV4SUSSMSFCAx9fg+gp66Lek/0PUQMvfnjuZchAXk9OvzpvWs0CeA8W4iu4ahDnQiQ6zf/8dfe/3gZ86EIF2/76M2p9sATbYwjEBMOec08CyeIStD8oJ6gpUuXEsUQbK9te5XD+VxIqBB7+eWtLg4llPizMWJF+gBJHrlnKqrpZfbs00878lf32pE5vI4hDpHKgS4iPuGyq64B8D5qex/Id2/nugebIC7mEC31Y9dhlJQQZ1dffplzI1wIyfHcb55xxHMKqsUE7v+aNRfax+65BxDgTkdgSqH5mc99kdznna4EfdeevQARvrZ+A2pN3G86cG+H3JMbJgbCufyH+URhveE6JURy6boX3DfXvZaU23Y4h4TK7vWs6b/9OeRWQxRGqDQdsKP0wbW24qvMYzxPvuSVzE4ItSn0fzTgCBAxVwX4UVtLTNsQ4GwAEX0TgGWULjcRlRHOeNn5H1Ntyu07ARADIS5DbJBoBLmqIojvCSfyAlqLZ6SZKIsaxsUo68k0XoOnZSMrPgZht3PHLmIEZ3H4DrFFcxcAyhIjhOND2e4jELyjFEILPB3m3vqg0hxkDFR/N9e9v2mfOs2aEsnzQbwGa0cE7pXkOKT3AObtLf24BZNQ0wJC8Uzuff239sH3XWOR/v02MzPOwgB+ulCxd3cM4RZrwgGhw7svwO9M7vMQwKCyqlXw6uliXuJQlw8A5klF2Q/gKndKFe6WrJwZdoD7/yIlrBciEMgmVqwK8P1bD34P9fkUYg+DIboX2cL85fb5L9wLiRQFEQYJw7Wdx3oWyDNUTkm31ruDuCarIfHyIEnDmAfUA3KQXhYRtsk4PaK5vl6IA3wApoMBNaWel5o5m2iiREAmgZxhCCxGcTkK0Hz610/aHZ/9jPUwFwYIoADMGVYUDqBFB5GWnryHZkjmTObcAf4tiMz5ChwumscGIeWjUBQPQpKriyEaMmoIpLe1g4iZUCJOEtNQR9fRQ3TY4plzY1BlX3nd1faNb98HSDSF6L8851rpACi5/H0z3f1qOEExNLGWXbg5trOGaW0WYbzperoO3vTxxt5+F1mpddqH9znEvK29lmL6RHoKENRepxFgJQTltD8kjvYDIoza2D/UNdS5e6ZOIblNNEedJXO1TgUBIooA0Tog4l4qZs2Fo+TbD/ri4OSe+AuJHuSTmQvIeIFFoWuADPxeZb4j1Y8EIK6r6bL6QX/bUUm0DfPugUJ8GwDI91w739ZgLqg8eZguEECidrqu0NE0AAZ9e1ebDaFm91H8JKriPKayefBEa6dk0v2gUuZOitGZ+xLS7HfHyu2Fg102LzPVrkOd/DKxZk8Bxi+6NN+eew5XWBwgeZyvBVUN25Mb5lgIc347U+fWhh77yrYqF7EVGxyFs8vb4kP6ASR7LCV7MsInF/fILAqNvSLpUGN/EhaebXU4rNYtm86a2obzKh1leZn99rUdBpdoucQxFULKxiYm2xceuck6DxENxPhrOH3U2okGS4sKQbBBPBnjegzBRxNCjy4UwL1cw/5h4iE92YNBZngizlH0jjrSpmdlmDdqd08Acm/GiiKcxhjbilkRgS/C0QtirKmx3QHzqemJ3NsmOpcABrl843LbMB+rrz4Q90FT0zBuqUgrKW+3NOKaWiBjWyBM1l6UD+lGbBRiiHjGSA5RQf2AzB6o2KOY66obqnlucxDsDFBejjOIudWTeUal5WEIfcZ4ZhqJuCk+pd42xat58zOZY5gHq+nD8IMk8KVPxm2FWGc0N5PwYh68jxGYE621gUQGRTFuJwC+4wFK/bW9UmcTMZ6Kl2mHaGoWcdDF+2IdOlqICwgyYCbL2NKpCW6c+PQQBySCBCKmBgJkXzERkBC+pEEx/ic79CKIMHUuXuf6oOycnKL3vfw593T96IJ7bQoujBYU4oMQcOD3dPNxXRmjIzwvWsPbO4l8Zfx1eEXaM9vabPHyZJuJqOIwpD3HFLt6E88y33fb7iKEJhIN9TtRSQjjLgZSbhqvVx0jQeFTEBARz+cTRCfITivmOZs1M8XSBtiH424KCgFMx71RMNhq2+iCeNd119lnv/MrK+V75WbH2IaMHPvZS7usij/z1mw125qPXcoa1caeiGsaFI6LmbWibiLe7vvlcdehgpmGWDHcMMxgszCv3b422dZw/umHSKsAzN9TTFQbr9af95kLgJ85Y6rtxOn42MvVVgT7wdWyQa6n9qP+XOfchDCbNzWVOR8ibqydThQPm8LXeDMmQvyJMgQ0njd7GuKcEq5FEONxxOZdlWNVO9sslbNWEUr9bFzhil0T2d+nKGH2/SLtBhBqVKpwnV4Xb1wgck3c8q5rbKyjmrWAB46/L+F562H+0TMQhRtAJLhAajmq/SGA2zt7XAdIAX1/isC68gPZ1lgGmRIA4cU+25sB2cvP6+e5C2FuH2IdfX3nHn4+vSvsRWI5T0QRVVVFXGRTPUQJJFY30bg33nobPz8QQhO7i0eAvbptp00lBrKPtaCqupR99TQc+VkQYcQq6bVoDSvBTYraf8w/2ipxdG68eC37Zx+6Thog1F9z8ZwiClLSsuy113fQPXIj3TxNjHGIP85dl1++GbFZkR3cuc0upuNCYg+d3/qZA7S+BiGQ8Oc6NVHiXs33/9BHP27PvrDVCuhBGUMwqE6T9k5GAc90HM90EuuMBFJDPPcziLt7kpjLy3Dg6mx8P2KFa3GRzCQO67sP/cDik1LZZ9HbgTBm06b1OB5bXB/cjJm5kCkXQMAcYUThRseVWo7jUH0gIkRq63HzI3JRD0kG83cjZwE/1q1W1tezrsPC+//gMk5+/3Z3Dnfxr3KtSTTEh8ROIhLUmzWm2EL2ApozJGQM5HxUyP5g8eJFjnTQPdC+XM+qomLVZSRxo/b5OgO0FoskYd+ks6/If77fMPtViQK1f/Zj3AzD4Mq1LktHycPzLf2Wfe71KLZ5+IwYT52cEiWOcBbUPBtIV1mQHPgQIN2s33KuZCDUKC0pdqIs/Z7JOtXWVo3DLQjxiFlPO278mEyrLK3k7+sRckDwBCAAHcXFCU6RlDiFiFl/iG4ve/dNH0M4mIIQj7X9fEDc83SAuDOscFABBWc+/iedIOcH8L/jAPmjjeT/H/9wPs/OeV+vvzeBoGd30t12bh9/79d/bq/67/VV7xAg/91X/n8jAfLqX3aAvDmiRZdCKZkqzdSHrKYCS7Rx0ucp75gtCGfuftQVlOhBfszZuMwCwtl0GCq3oQ4HYI1zCD6bgekg6L/wLOvfhDo7oFFZ1yrQV9BCAAAgAElEQVQFZhPTN0I8gpQg/F0pNn7l+XeiZJfqW6Dlpk0XOxJBwOtBVMuH+aUMe23CpD4PACCfMWu6OwQIoFpB3qrCPx/9/vfta//2H4DzpfbC8y/YNVdebQ888IA7qEppKcDCC5B8AtVONwpBlU9HYfUuRdGnXHcVouvnalPnMv85oEkVNI7aZITNevF3820GuakekA9dbLKyKB5vRbmbQ0xCN6DGZK+Gj+u/KOdgEIhKMxTFdDPgsBRbAorbAWpEiLTxfjPZkHZxgBV4Hczrq0bhmoAqW4ojlRHKQqzr7cchpg+JoQrARXyMoq4VMKgDRyCvL4H30A6QPcr16GGTmgeo3s5GVMBJAqCUstx7iMHSpnWCnGblAo+jaJyakYkNnRxW4g1am8jj5SBYgSK5i1DlCJRMJZA4hyBQ8i9Y6ZRjKQD4Am/0syf057goS6fQtrmq1CI5lCehZAtChXMIW/eXP/slNuIV3J+TKOsvxl1Si0LrBOXLnVjO59kO0Opt+1Cuk7M75B1gZU9daRkf2G6+HLYTk+MAADKshE6RAMClYDa5vowbX8BifzbO7mLKxcR103tUhIIiHYI4HOh3/dsk2TFJkpwlO/R3joTjy0fVp8G/CVCUw0gEyABESz+Aokp9u7m/ci4IDJMbRK4kHTpicfdItSb7ttRPi1AIq/tDiin1BYiA0ThQn8U0NvtSIo6pBJRDgOKcYnCDhHGiV1Hr2cL1muoKOg8W4sTpdJ+nosdJpGKyqFvLpQ4iKh5Uaa5s7SozFEmhf+/gYJEJ8TV7xhBxA70uBktgWyAHCdmlWzn0xDBGdOCREj8SgKWd8SegXiWHt1xPb8Cr/RyYhvme1S6CqRcyoBz125TMLBxMHILPKMEqyOTPFCjEOBdoJ2dNID9LgHkMtnq9RpE1H7wR1eOrg64IUjFXisRK4zWfpug8DMeU4qkaAWG9parm4CnXh+KWdKjKnJLhSAYdoOK53ocAWNdyGN5NHM6iRYvcQUqOigZUi7p3F670s5de73fPuAgQfej51EFS/+4cQtwzXUORhr4KT5Cbi+dK85FcGz3cdxWDK+IrltemLhCp0UQCDfI6RJJcdzlo3pmPZ1+EnGM86t8Va3bjFaCJb/p47NdEIkBIBPDepSa/+ZI/uEt2l6XbSRTOGpcie6sArlS+3sAzrAPctddeY1/+1y9bFofiG991A4fbfXb46GG7cN2FkF24yYiXKaCsU90ur3xvk332sSbmGfomOORpXJYxjzWjNlThbQj54f0cind8O9+m3LDF1q2/kGvi5SKeXib2Sk6lxRALIm4LTpxwRNyDD3zHOZNU3rwAILwe5bqIHsW27STqqpxYwa/f9217+NEfE/lUZbUQqOoAuVgRW1znstJi3HbH3PiVSk8Fl4U/ZI5+00fO3ZNRg3JYSTGoA7NKqHXfRYIMMcfofOfj5jsOr/evtvc9xWEaFXduPA4+nIjlRMjJNVMDSNMlwqOFXHSiZ7x8Q1wu/MGH6JfgY/pdh2wY0DIoVM85kVV0JTXyvAqUzmJ8yylYADFXh+Ja1yU7SyTmFDL164mM2suzE4vbpN0u3ngJbr9Y2/HKNhxSIvISnfMjnFisFjpRvJjvJxg3Kp6vfoC+j38ucoXumRDkQyi3pewOoLA50BsQj2cqKSHDgvxCzANVdpdKm5sq6TfJA4QcgQCJtxCiKOOj+dlkyA/QkFtW2gBRdpK+ls2M7SDmxwLnMotnzVQGuQ8ToZ4fgQdSm05AyAwCKIlsPkS82lp6QQY15ngm9hG3cYC/W7BkqR3AGZmYOsVuuOnd9vhPfk7c2Sn7xD2foHD+EBGP9JkwV4g0VLzJE8/+xipZg/MoNk1DOaznvxjxgUj6VMaHCOT05ATXExVIhJcf1x14n9iuFJsBYI150fxwjrjoOsbHk088gUAhlIL29WT3YxeQY4vfBe7WA9y0s3amIiLop7i6AbJNgM8B1hERIFlTiBVRJArAbBaKT8Va+BGNc7KgHLA4z6qa+Dl0Mjz04712yVW5rgQ9nPn8d0RvLV+1ksgOnJCQOGE4U7IgROT4iZuGc0p7ms40p2J+6ZVX7Prbl9ihbbgCcdNp/tWanJ33Xzc9Jw/Qo8D9UNyflK6u5JVnMYIMfa01kRBLispSqbx6y0IBxDQHhEF+nXWqKVJEBL9cJrq3imHTeqZnRM6sUQBMQ8Huo4imJiI1cQe5PCtiF7HR2ATqYg8i09qJ9wjoV+Scn71ITNVeKoVCFqXZ7kNVFgOm9b1/2mRDhXTAsFyWdxLPhRp+6RzWZQrG96CCbuLHstTbXOKGInmmbiIqK4FOCPgXNVc7IccJuhTCshfYJx87aJfPzbFr82ZbHYD+oyiNSwDBWhBTJE2JtCoIk6D6cfvW3HDLjwmx8cgAqySG5vJH9thAeDyuAkVh9Vs0+8/56XIhyFHiT0QX+zXmxSZA48pm1isvIkhYDxIph87OSiJahl4K1tQXtxU5R8JMyGLdb0Vs3vfL91nrfvohcEq1A57GINwZZdzJJat5UpE9Ut134sgYGvZ0BMUELEFdMwAh96eH1+yNuzUa10aEiCC+pg8wd4Bop+CoYPYzvYYByXVbJLB21bF36+8bsRzG0TBuicqqBkBQlnGu73gAYH2/5iVweTmDiN7yZJ44cpziegD5BYuIvsSB4YQuXN+b3nUV885uxDAAldyEuQvzuD9FFgmRGo4AaJS9XCLPfLT6uVh3I0XY8/oGEPgUHCsici4K0BdlPQRwV+8QJDjxqJAI4Nlu6xQJkd4JYdKl+DTG2BiTh+tjYu4OYc/QjYMhgeciAAJoQv183I8gCI1hxmoPm/3GEa6XT4QV1PZbcUUfz7rZitwAu2ROgvkAjvtDvPgC3lcMeNu2UxBJlGgM8saDmQ+8GM8xAZNOXQ8U9e/f/nn3vD1zydfZf1DYjiI7MYlOKOaxbl4/iU7MQczhWcyd6nVD1DFAo3szzp1n9vRaXE6AhTBHzuI88PQvXjQ/xvZHbsnjPTTb8YJ6viddK1NjEKu04JilPLoVAom4qpy0QPOZSLDEiDQ7jGMpHILlVD+dfDG4CAHYgxnr7D4sMW+J3b/l17a7oMPu+9w9dv8PH7MdjZ122cZ8W5yUYl//4RNWy+unT96oybHP3DDPkllPFE1lXn3Wz1p0kCitrz93nDgx3gfA/PaTxZDu4zYbUvEjFyXaeoB/LxasWv9wCMVTNsC83d+GMw+XcA6K/4f37bEnjsAE8THGnOLHA9LC88BSYum8lzSeqRnTkix7VrKV1bEXh+j15TmIiEyElGZsVhZzThhh7IzjbAy37IszrfMI7nHsH22QywTGuh6EvQDs8bjhC9lX9nIPfQCJCxFQ6GfGpeAIZP7buH411424M2JxdXZoaWxhD0m3COM5BIfqBPtokcLpfH40Z58D+w9xXgu3Bsbm+vdMs92vdNic2ZkAz3Qp8DVBjDdyniCwudcNrbhXmHt4TjsAsG+48Vr2uuHW3d6CMIhexxdeZE8waiuJiNT8WlvbAjmSjFNW6xtnC9apYIQjETjSg+hFWX/hakeE9XAW0j6oBrfKgSMnrJuS60uvvobDAG46BFrqZDpy7Aiu19fs+w8/4ta/JtZMxUnO4Cy1jYLvCmJB5y2Yh6huNuedKkQNsa4nTwXjirssgFwJ5PPlwJBDUcXls+cscP0d9Q0tlpyS7kRvEg+1dCgSD/cZ61wSjkBF9soRWg5AfzVdLIqE3UIX2623f9BFjR44fNw5S8oQuikWev1FazjTQfAhQFlMvJV63vRaVeJeSiRZDw4LOXXL+Nl17I0COf9qDyYx3wD7rW722xM8SzrnqrNP+ygR9lq7Tp4Rpmispd2264wrBDcTa4/2zxKpaJ/m9nZ8P5EitY9d8PudXe7Hj7p/V0egXN5NrEeKqsrISOe1d7jIrFHOwDo/qKPQuaf53hIayGmrc0kSEaLdjIMByPfKx5dZ9vtwBOkcxxwiR6T2cDqb6+uUczwktzzvJxQbYRRjsBaiTBFb6r6cQpS0nMJKhFBXnhfkkwcdNr7EZXa0Mr+NsDsZ9GZ/Re8J4yYCl1xjUzGunhaelWjOYjQYTdAJFpTELYuw299/D6kEdEISD+hATAd+aC9zFtSc3BdM/v9Jgd4kW3H2vydxl78Imvz+Sv7l/zgr4nM/5wwJ8rbJkD8hTt7Gj/svn3L+BIiuxbkCwOfyiv9nv+b8rs//7Gv9u/y084mPO98X/Kbn8Ny/lUM2z/HjDIB8riTo71//+byGc3zp/4Bf9r+XADn3i/km3vvcv8k5f+XZefvvNX//13Hv8fireDTf7gcRCmNjKAb1+nV4JkN1Us2gZRXQFWUpRmiAOJTCm5ZaxqJpAD0cuti+9w3LuREBqCtVCAWofA+Vjp19lgXCOHBZGfxsmuWi0KHLg0PiBBsVDxQbwYAdHbXF9r73vscpMgqI1ghiIyYQ+ZorrwLca3WxPpdcfCmHljdQzJejti8UzM2mN80RGKFYl0c5PKmwdgD1zACA8Qk+V3Emi+cvQSmLctQDpwAbpp2Apkl8XgdyjyCADinXldMaBVgrxY+vVOts2MIAI5pRnAq8lopWIGyt7MlsqD1RnShjdATiqPyBZe5Kp9xF+S/K1mDAgG5UPXIMKBZJdmRPNld9HIIFsMlt4wl47MmGdaC3y/1dBCWuel8ZKMCVDa4yuTCuayfvY5C4m2Hem6K2FMOQxAFGBEg7oIoviqMIgN9gXnO9clw5HAgYUVmxc0RwlU5iU06C9JBrIBEgt53NXwIq6HCuuzpBsiA/VuXPsGKcG6H0ffQBHIZSatzBgUv/3YPySpkE5ZBP7JBJ2Ri2QiIa5rLR9gAIGOBAPIR8Lgk17zgn3yi+bxeZrCp9rK8qJ1M6xDauW0uECXm8u4jH4N5dCqEVybV5nhiePdjLk9KmclhKtG3k2tYCQATGJdnh76MS/zjAFtc5J2cK1w1HC/I/ETXKFA4BIFVvh5TufqjNRVQB9wESUVotpw5fFwRBFAZg0QdAJzfH2eJqqY2UC+ui2TjED3NAC4AEk+JW5bQCWAVAaeOiCTMOkEXgfCvXLm9OnnM5dHJYUXeKrrJIqt++8ILdfffdzp2gzhap0fUzpYIa4hoV4hCZjdJaCsdayJNp9MPUcR0zMtKdQlgxW7n0LFSWl7DZ51Bz4RrIl25HvCjOS7Z6KaFiKV1uxKEkwEllzHqdioWQC0cKKD0vPjxrAvsXzJ+wp56tc2C6I0A41MimL6BfZEUUoEkdrzOAA1E4401OEcWwiFi8ZLWf/ezZFpctrb4NuRV0GNH3Ud+FAHApw1RwGAuJI8eE/nw2hkruFP0cuVE+/t5se2b7ZPeKcoEVIyUiQrb0YwDjoYwROa0EFEpNlkx0TzvfVz9XZdSLKEZuBHTXoVeWe4H7AsZF4CijWIcu/WwdtEXMXLIu2HbTNaL4MDlDOlEUqvdG19op2fj5inbQgU/xDAEAMaGo1sI50Ispq6X8shygUsXVmg+k7HM5564QPYB5jMJU3q8Oaa6cmPls/QUc3N/08fOnKbzlUOfnuhGaXLePYqj0vdrlpCIzWU63dg52nRyqupkfFLEW6yKESh0524SLLJdouw7GRi9jIRMnTBokazm9J+rRkDvsFIWi/TgdWolkauNQ98pDF9uP90U54qqGa10PiaLSbQ+IJV9e+9Z/W+Je5YbPHgUYIPsaqWoaAFNmagIuhl12gvuRRI703Xd9hIgjHBUAIiKVRYCoYPO2225Dyb3FLr/iCkeu/DNOvCVLl9h77/iQffyLX3HAJNpoS0rPgCBYj6uMnGkAR1/myhpiaXQ2BVojCY+xguQ4kAPwgAcxXbR5636KLJPTQ4u6U7Wqf4X7rvvmFnrujw7eNd9bZZt/0GWLiPDzJv4hnHmvhfffhnK2mzHbBYI5xD2rBZCRM6PxiU02FeLDlWMyN3gyhwRCmoQBLEexhmhOdupFnpF6gMdKiD3dWxGiF669gNeNkhJyvoFrqsi0OShDZ+Qowu0EIPgQ+eSt4M4E1/A6Ghl3EQAiTbyeQNaLim8vsKmfOu7mJ2VVJzEPyx0hZ15TXRXzTwegXhDzf6orIw5CeV104ogDLi/In09hM4Q8CvCc9EzWyALmO3/cTyVunm7gtebNm+2iZLqIRRsDNEzkeVS5uMqwvXnOFFCvSMd6B36EQYjVkBe+3z7/5a/wXlts6+vbiQDh+aD4vBQwpw/CpAJy4b233m77iPLYSdzGvf/yrwBC25mnuijbZhyzricDTBw5cdQCyJUP4FrOJtIuITbeRUuqEFoZ51lE1YVyPwOJvcmB9OhqqLSM6BByvxEJEM+UiljAeplPeCY0X5yiy+gYTrqrrrycfcMAggLmL4DwQvocFgH+DfC8VBaWW3wU169/hHHtB+lUz/xFHBykktwmTbV0xBBPpGdb81Q1hbEZU2cABjZZB+XZZewHIiFRogEse5mTGnm2RgFMpBK9he4VrRdtdETMpWB6YLAP11uMxU1BIn7mY/eLxAPKXch8K4dTAI4OqWo1p2jeVfSVfk+fJnaAyKdDdJoxh2sMa3yLCNF8JQGE+3vG844dOxyZrvJgOc8EMAkMksNMRH0IIPxAP50uzPXqgwpjblRZrhOgqAxdABT7Fg+VT6j8gffiZO1EyIwAvo8SpdOHEn3XgUqrB6AejwHE5/49/VSpTQXQ/sYnF1pffTVgzjDjl/2gVwRAVbTtOlpCCXqAA2sbKL5GYG6bl9HhEsierr+dZwfAfIDnJDCKQl9U+kEJ9vVnagDk6R3YsNo8sHzc8OCvrFZl23yPjWuW2A66bUbaRuzTi0JsDW3RmZQ7n+ocsK8fbrQjfWFW3IC7E/BufLjGMH/YnZinVk0lTo75oo+fc6RzxH7zWrWto2RBJKL6T3JwmzQ20h1Ar0Mlz2gGY3HMNxx32mH2V6H20IsfsvItZUQJmZURj5rIXkfjTmDtCO9Bc82wOlgA1HvoBQgNZ77G3dDBvNwPIOoBccdWmH8nMgwAnpQ1S0qZbseKqqyMInm/IG+bkUEMYw/F81wsGQKZ0iwbxXoc42QIZ0lNU58VNvRbEbclENK2obULYQnqag9ieyrq2MsB6APCZqXHEPfJGEVolINq3ZfXJ6FCCfOnAGAprEOIv/Khk0TdcKcBaHOIwwlhrRNYqn1PNPPOCI7Z3hYIWbkM2LsGsg84cXyQKC5PSFDmBlxtisdSpwZLkHmEIeZgjehl/+rJc+TJnN3WDigIWSSCIhKVPslWFuqJu4m5VWNCN1WxV/6hsbgbwmzLDvYv/DXYoa2eToQt54ZoxiTGB6sYD7IDdX3Wwx45nv2iZz0dArw2xQZNQJTefuDz9tzarzAHeqBQD3Og+5HTqLd5jKbnpQGeEh/JmE+hs6K9jhhMemb8kHoHTMRY+4AH3xtinuwpkZqJxAI9+cx+11fzkc3s2di7FVYS7ca8FZ8YTlRVp81YiTuLvXbh8SHLzwm0+VEp5sca7c+N9kUUMEYfChtF8xrCXYaLsHLIz2Ln5Nv9v37O9hyttvs/e69951vfphS+g8612bZ67Wq76wsPsLY4nN3m87P/9Y4N5t9dyWIG+cT3yVm8wf7lB7+1F8ub6Qo0y8BduPVIIUQ+rhbG5n23zbUZbXQhMtYLu8ftFbppWrnAo8z5UQG4BIj0++RjvzGebgDaANzjOFT572B+Fq/Wra8LpodwXkkEiMeZnp1uiex7GiCAYnB2BhPXW19bZhnErfl4IlrCBTZ18xSbKJiArGy0foj9WMj1UFwUh9izdrDHobmJyDQf5t1KnAcpFozIKYJ9iqKa4hMibepseo5wNIbL1oPj7jjrRQfnptTF86wMskGpfPHhMZaXmm0trAlFpUXWhy1o84cXcr6Icy41L56/cH7GMLFjgUHRdupEqY36Q8KwFozTFTMnL8eWzJ/G1Ea0J89oG462LS/sZO6DNHvPZS6uaAJ2kaXfDh4+aWUIrCaYQ9duvAhXGIXyzXV2/XVXuU6pfgD3MPZ1zTCSR46fwAESaEtWrnSO50jETttefdXt76sRbL2fvjNf9grbtm2D8FgAaemHqGg3584A55aMIYovglg7Cd0GOf9sIzKxiXXYl/W3kLNAPHtZuUjKiNiroPfkwjUX8R4gTzlX+TPHVSIq62Xe1r5BQglFVyWzD1CnRjq/S8R19NBB1vsC+8hHPmq79x7gNRfYItyZe/YfccKeD975XsQpRazjr9HLEmwbL7sMpyfRkZAvra0drjMslHW/nuejA9LWh9cezt4xDuGHOh134U6PhXgRGaozjdYxP/ZCOidp/68zjqKZ3/j32W49m3r3EecsdmIsFifNnTqLFd8/KTBJes82F5/ay7m59JF8y7ljH/MpMX2c2XZ+Md19ThZdIzp7ay833NcFoYoljQ/F+nrxAAXzZ53pJIRU/5+DIvjfyYcW2vT37XXrqDruJCRQhGqU+gGJ2ApiXfTEWdvDWpmURrIBeyn1hBaRgBDP5yjaNJjXoahQH55tYRwDOEiiuY/NCP8GcCcFBoTi3E9zTtJh1n+dx3rYx0qgGYygwheHry9uI2Zr4r+9iSH9Z8ZIOHFlPIu4gkOJdGxDDODrIycnwgQEjjqL49vnTZz55f5b+wPn55wkQc7l4/fA6Rmi5W8kQNxXvQX4+v99RNZfB8/emkD4e4Fv53LD/uvXvPX7++/5Of97v8vf+/6dJS7P4Qr9txAQ5/v+3z7cew7v8P/Ul/zvJEDO5xKfvfd/eQyc7/z91q/ufMfvW/+Et/6MP7wGCJDWt/9EAAaNYkHXh1QMHmwiPUSCOEZEp1ZtgHqsb6jJ7rrpElt0+Rr+uxXVeAigT40DSxUf4NwjIkA0l5x5tSJAzv6SEniYU8GQ3CZsUBDZud8Vv+PZVuWy5lcQtdMK6KcIiloAqBDAG+X8e7HhLYEg2LBhM7bfA64AbvmK1eTkbyfGItF8KMBduXYVmxK2Evz8CoiU7WToe3E4Sk0iPgefeQRK3Q5AHgGCfhwCvAFkZD126z+sjNScUrTV8vNFyqRilR1mE6/orGAOaOFsLLVVEeAfiTK0C0C1mw1SpBwAxJ6c+so0y/3MKYB0b7dhEpgui3M3qpUBrMeuJwLQw1+RLkyawAaciXBZKGeWjZOKXAVSJQBw16IeFJiZhnqwmcNoM5uvIKJEPJTTDKgj8H8cFfcEr4/zMmpJDmtsCIPUdcFmPRzwR64Rqfh0QIiEfBBgLDlhAhvTCADkfuVFo5zPnz/TslKCLYWDjMqUN228zLY8txWgDpKKW9XM9ZIDYYINrpcID+7zKciQENTOkajDpLAP4z2HAyQqU7UP8F8xTREcwIfIQo+AgFgyfy5Fda2WO20qwN4btp1Isk/d8zEHAD5FDFZ5ZYt5E3tRwIGkuoOIpMhYO/2jlZb76ULG5qiL6EKv6eIeRIBINayIMo0pKYF8ODip6F0Aow7tfhxygjg0+jEYRITIWeHirEQ86X3wOgW2aUuqSCyS2924cfFHyqB1bh/s1fwMP9R7AvflotCfw1FAu6imMyXfHRxAOnjPKjFU9r0OAuqoUHG0/nvxooXOsbCSvoyy0hLXHyIXSRFq7amKJwMsawRkVkl9ForootMnXXxDAM+GB+9F11NuBRUWKmpL8T5e2lijEvdiY60NfSaHfcUM1ECCiawK5TWuXOFnv9va4eKYFIulLgiRenJyKLt+EBAtiDEtt4JitATQK0pKJITU9zdeHGk/+g3gEACigHq99zpep9Syfvy7wGJ9XhPKKkUmuSx8vp8IECnB9LuIlzZi5e55T6b94uVB93fDfD8dtEQOyN0ltVkQURwRjNE2nCkzAK5qqqvcgUFKrRRU5MpBlrJcpecCAHUfFVene5nKIVGv2RuwWq9JzpJNa/zt1V08XxzmFBWna654nSTi23Ro0jOnZ1tkoSIaonAZBXK9dT0UW6U5ogpXQ6/rz1BxJ9ea9yKnllwgIoPc2HFzJLZ/BuQYgJG+VgSaiBG9T40lp0rjQCcCRaXiAjil9C4gvqsKIiwknM6gxHSr5Oep5N4fh4N6LybH7ahThzczJ+WjsBcREgG5uXvPHptOAXgz16cZdW5Kxkz7yc9+6ZTHuua//JfFdueDFVYDudVIvEsS6kiVuL/41Xy74RvF7joLvNbhMp74vIW5maiXI+0YPRBFBUU8O4H2rutvQE1f5Yp99S7l0FG02y3vfg9Rg/ucck/xYE8QWfTu97yb7ohee+qVnVYLgAFmZpdedSUFvgW2YtFcSwzxtVeefQoAH9UjpGrfEI65fg8y/BvNHyJ0yAfXB9ETeiY11nVf5ATReHREpUh0IUo63PF/OqSrjL72e8vt/b9AlZ6SDLBSjSsGEld9GwB6I3xuG89sP+NbMQ+t/7nBsu8+yHMj4g/FNXOIi3yAWE7hmoq41aG/ibFUCzCn3zW25EzU+K9jzqsHrPDl2VmMC0a9TiI5ReAK/FPMhdSu3gDjHRDbEXQjtaDC96VMufJbiy3n00fcHBPA/VHfSATPqOKqmnEMRkGcewKwRiNtjkJenZkSR457jYVTyJqZEs/vAGCsNU2sC5s3XIEzqsypoVsBOEQoKlZMJKTm2kDm4jCeJymKu/n5PQA5inzUhesHCIkmDqgJ0Pc4EWs5lLQHhUXZ9x/7GTFBKfyiywQ3RDaFqSK8r7juepdXXsnPXbJ0BV/PelhY7FyLmmNcrCNraTiospS4EagkFAmWAkj27W8/YFXEbcQw3rMgqTSfTc+G4CdWIism2KYnRlpTyUkiEgFCBykOB2gOQrX61BNPks+dyTPfxZ4gj5VNjBljCveNhxxmrHsCog/uOWSnjjXbOqKCxgCShhgrE6wNowAfHqjnA7jYoVyHXnWJMJ57eO1NOAsaO8l6T83EvUovAw5J2mwAACAASURBVC6S7YcAy+cmWhvrYzJE9sc+frc99vijPONjtjh/IeDVdECmdueyDODZFAmheC8REnKNiXgZZtOj/ptJQAhYhPlFBIYID/0+Y56PFRydJOA1d+nfNabkhNPn10CeyFEYCwksIGiAuUlg0dmDschtATVyp+jnuwhG1hj92RPwQjiKCLpR3JzeRO34cc08GC9k15ABiEuhoonrH2YF+4/x/nHytffZCOtzwsxZ9sB9++yT1/nYitk5zIHBCFBKcRW14u5M4XqN0kfRRnxRJNGZjaxXAQgbiNzrAlQHcE2D5EiORDjgSYQixdtBMalk+5fYSGSWVRCfuXBWtj34i71WBFA/HJHIHBKDMptCY17v0umUrft32/SAYcvDQeEdl2KffPGUHWynhHk4kedU8VJNdicg9QdTmacBSRvH/aw3KsNOjYXat584YBsXBVPq3gswme2e3bKyE0TUALyvzaD8dxqRPb72PAXD6y9eYzd/eaENo5ofaK20fp7bqhPFEHEZ3EsvK6ojL59rPsiz4s9eoqNlEAILlTTEViD3qIF97hBznUDmFlwcbMXo5JjBvDJgYz6hth9CrhdxilykCOdRrqP+n00xeeuQRUMO5PD+wnCT9NPBUk4216lmYumIjKpm7xQEgdbUw35C7qzuFueSAu+13Bl0PaBGj2Gv6fbVzC0CLkWCaP6SQ2mUcS4BwGnI0JTUDAh2FU2jzmfuiaaYOSrY26oKjhHpNGE9rCGD7FX8sJ34UJLRj4vn6But/A7wngoYDAE15h/F/EUUDHu1USLcNMa9IJdq6YMZYcz7M9Aw6+DYgLRg+yzZk6KkgtgnpqVHWetIkr32Ro1tPc6+g79fNcfsivwMC8W1IlHV/locKSD3dXx+dmay+RJvGcZ7U9yNL+vdHYe+YBUffopC+pNu/1XXijobFulw6ahNn5eKi08uEHL8iUDr5TqmolcIYG3wGmUu6SJeiuvlHc15AjJ2gDmjvAKnK0v2JXOg0RBJKEqxnG4oDE7WxPvmyyxxajprZL81FzTbMr7vSv7sOUKUJnlfoUSkteFECA2OM9+4DOsCmC9DbPDQsy/Za8fq7F9u/aD98qc/5Wf12Ic+dYe9cmSfPfviMQdlZjD3TI3wtUsWZdpqyj06ILqTMuZZy0Skbf7yo0jKuAZYT5oQX2G2opeGP0Ma/ccH5loOz2cg0XNVfZRdQ972MUfuL4F8SMyxY2X1truWeFLWhhH2ByLZRPKkxxM1iTtOMT4ap9mZnvQsEP3FDRpmHzlv8XyeKwQizBFDg1wL3IQZRIstvmGGvfJvv7XVa1ZY8yhRdgze5B6coj7hdhhXainXbZBYwSGIsrbqFvoWAc1R1g9Tbi+H97QZmRaaDMHNbiiE7hwYQ6vlrFah6COuXy+EAeYc3B9RNiMaxooB14bjYdFt2fbilmKbMXeajeMS8+bv/XG9hHojthmF1K5qtQGK6avZt/WP9zBPDtjlG/JxmyB0QjHc0TlsD/3gKTowcokmXczeaQCXew/7Bk9iOREJYKUqk6sTYUEHBFVmdoYtYz4PUMQt46iPubGXWN9jx47bFIRHmew7WxFKNLFXUKeP9rIoHWzTJZsYKAP2u+efczGJI8y3JezVpuTMZC1NRagSxXiZsDcQk4VxPYoRr9SyVhVASGTi2L3wonUujlFMYS39SZlpmcQST4e0LKDzC0sd4q1KXksUZ6ljOFJ6EN208PkSp8RzTpATpJl4RO2F8/OXsg6ZvbZjD+XnuVbXhNACYmHjulX0wJXadpxB1Qgicok49tZcUVzGnrHLYjlPjRCBWY+wJz4hya1ZHuy/JUBUhFYL90oOSj/OuTGQBOr2GOUHyVntydk7lthTuX91JpbAqvrhP3bvngUn0u/c6/aOipMVqa+IXQmWDn9zlk29fb8VP7zYpn7okEtPqHhosfuytA8fgFhAuMZ6d/LfmDD+5GPqHbtdqbw37uXKn6616e/f7bo5dbbSzxHuoH4aufCFL6j7w4/n31OkLXuOMMQXo9zHavAEuekV7TbEOSQW3ELpCDoPaDMop3de3lwERaedCEbnheWI/OSgPXXiJHspIrBwyYVrTWBMC9dQ98kw5P/EaIR99V/vJ66whL0W3WeM2+YGeuUQ9Xkh0BiByNVpQXjKJAmivezkr0kfiAiQ/54S9bfrAHF4jyNLzvSH/BXE6HwBtPMF+P/610++h3/kj/O9Pv/I7/3v/9oFWL4TQfX3vw//M6/g/x4B4hDsM7/+/DU83/n7f+bOnOtP+a/z/zkQICAKWkYcATLpAFFh8qRagcJtr342d952+bIZlnfpaorTKIbuaUF5MankHmWB/0sEiF4eZzo2LEAZbHzGOMx7AjiOcyj2YXMaBXhTumerffSuu1DBhlBGWeIA6V5Af6lhh9kQdqLq7QJgW7pslRXQH3H8ZBH55ikc4E5aMs6Mbja/V157lb3+6ktEkqCQA/AsLSohKxw7Nlnw6TgMYmKS+FritZS7SkRGHKWnE4AFnSglgzicDgCaxWIVF5UTykZW4IXcAUVsiEalBGezlYGqWZ0EMaiEhnkvdZAMPgGU/bEJVvxMxXfm27zPnkLVRJkgm8sAwAyVHE9AkKjAT9ZmXw6yUpyLBBl2DhAIEG3IID5aiY4JBwRSkabycocAS+SYaUThPAGgEwTAJXIhFgDNg3/rVwE0B+fODsB5Dr4CW5VFHQsgXUaPRD9xKwJ1FAOlrPVWVPQqR9dWqxkQgNABy5uZRRRJNN9v0B597CeuqHzrC6+6EnR/ekiklBHgPwRw2ATo3MOGsZFDWy/kUhZ5tOqdCAWgC+RELOeJXDzJxAeo5yIAUDqEDfZClLQH9+yyay67lD3fiH3t3nvtwgsusDWrVvD5lbb15T0cwAeJYAA8AKAal0qZkuK8zxS7Q15SYgzvE/ICEGqCQ78XBzqBTz4cHrQZVmZ/AJtSRV+NI80M5BqEsQnW5w1AwvjzZ70HgU+aDAS0igRwHXvcR2Vdu6JxkHlFLWhDIuBVHQrKZFdkmT70dQLqfbkuclIIiC3i/UYCPm665GLi2Q5OOnAAh5+lN2EdEUUCUPXfG8kIVmG9gKo4DhlStUvZq9guxZNNARyWnbuuhkzztavpH6h1CiSRAwJWOjicCSSRnV2OIn9y+gMYeyILklRqz/WXeyOZg5Tim9atpSfi9T7nVFDUiuLjFOUkIJxKdH4fdtdDYLyA8gSKNQXay00hVdYd16dCgPC+FfsEOCSisxZVmSKt4hj/UjDLRSICJC0lyX2OOj9Uoq4PV6LIAUGf/7Fb0u2x5yjjROUtolGkjIBBEU46eAQDEp8lJWYQbSfXhxTWKlJcQqRYFYcXOap0mArkoCRCRK8zBHAqEdBf30OHNV13AYrrV3nbb19RdJKy2CmbR93WwnOrPH4deAQ+yonj+ogYX1EhAc4hpXutMdHOYaeJez7ItZLrQwcsZWjr+iunWJ+jSCw9byLXuOXMF4KDVJCuw8xkF8iIHAH89yCg7bgIOsaqHCAddO3IBSLHyWwOXVtf3e46MwIB8eJQxoYwPwoA1vFO8XLtAEhXQShMji8fog8qXZ7xSWKaRse9iKnItpchg0c0Z/H+f/mvk90eV34e5R3z4eP3TPYV3PXDRjdGNJ5mAH5X4xKZM3MqkUKhFsk1UGeSfkl5t2rFSqslikul6IrmEwlYhytgNc+tnnk5h3T/S8rK7eab32ff/O4jdrqaCDOI5pNvnLaLbrgOxV04sXjhFgu6E0XMSSnxeYPEZHR0j0CAQDRJkU5W9VzAmW6eU11fxQSKbBUJqWumDGi9ZymgXVwd90mOKo23+h+usrVfq7QNK5ZQyn3CtpHbPg3wvh3iY4LrrNgvRQke/+YCW/qlYq4xB3OA8khAA8XbyWUk4jGdsZ+EGlLP82vbXnc/W4BqRkYGnUsRHP5LOTiPuLkmHPJ47eoLHBlylNioTkD04Ql/cs0HAR1Ucsz45PWJsO7hPVU9iALy00fdBsWH1y9SXzFSil6TQrITt4iARhEXsaw70fSSpCOfH0PpGoZCOxald2JMhG15+td27ZVXWCzRHYp+GmFMlQFKxPMsChQXUBLNYT8SYDucuU8FoD3MNyVkccdBNMbj6lE8mA/juBaUWOf+epxkC5YsxxUAKY2wYA5xZ/UQP0VEBiUBdnzgzg/Zv3zt31GVhrjy2hjWKLmKeiErwohxKgEomk4PQWYOYCaq7f98/Cfk4t9IxFem/ZSurTLI2qlESapnS11hUyl89x7utpnJqI5RvjdCgCRC+niPQqwjdOjhWirgb+vvtuKmDLMlC+fi0OHaAn5HcI3UOdLFPe0BkK0gG7+F/PbI6AS6PVIg/HG3sKcYAgSOxNk5zDWJgkgUwaxnrob3PAxw1oQCNjo5nVjHYff6jpUM2yiAdnJ2gl119ZWQxX6ua0cIx8oLVjj3hwcqg1EAVc3Fw5AscnEGsq5N8LuUsV5c0xIKdRW5J5JXv+t5ESGreS4b4eypw5PZ6frQeBbgo3/XmD4BCKf5T10rIpjlMJu3NNBOHZkUaIisU7F7CgTuEN0TmnO0viayzku97wdoP8TYHRolqtQb94Q/CwvXigfARon9Mgq2K0+WQrLhgvX0t8efOWWZ8yLMBxKv8I1C++rd11rjqWOuS6Ect0hlLS4EInT6cUA0oQjvpkSZnl+76IKpuD3oJihstJwMnlWA9TgcGOGIJQa6AczprymtamN+JESHQuSxgHF77KnjznGSt/4i+/bzL7FOTYLWN25cbjmRo/bLxyFgLkuwfv9I+9Rzp4gPomh3iAiw8XaLY//5uRum2ka6E4J534crIRlTZ9tXn4H8AkhfOz+an9uF2yfedu1DjAMhk7cgjJ4i4gcBzKbSdVNLLGKsVO7TUm365RRlb62ElBizbb95DtU/im7EKWUVxeT+k9MPEK6YuNaWUb6nD7FPPHsA6oOIXRTP0gdpdqoAEQbPzvp1s62G5yQO0qqRPVIF17kCnNM7GKCzbtzyFyCogbCmLsIY6kQsJUFIqEC3nZ8D8cDaWAqIO4bwo1Hl9YxRP89Ra6wmxglzytRMkf1yI9PNwTgLYc7qZmwFQH4l0TNXVVlm03My3VpUhbNp/sLFENN7WSODUI4nusi51ARiLnEyjbLPDGEvlsgaXs4e2BdQrrWZjhLcUKCg1tDcC3nG3pGYJCg7ANhuovJYowFENRYlutGeluoT9nOT7g4ShZybzZtrMZ3cpWEUTafLmZOHg2wvRAcmAiLDcCOkc5/SEywb18BB3N0V9JtwqywWUst7SO/Zz4LwjNxz6Iv28Nx7cbzl4HirdMKWGvpRAiCiDlF2kUmxiAcChFriQRMjeBGMwzA2bSo7b+8hFo1rOM5cEUksaz2l3qcLmwxdj9E7DhFH4THPQzRgblVFtVWQrOdPemU99yttZoadrOmwKpwm+XRwXL50Pr0wdHuN4bYixtWT8RHgwQSRMhUUP9EOAly/QhH4zqMVduXFm3D+boWk8bUv/sfX7KKb7mYvanZN/kqrxj0x2I9jOMPX3rUqhwJy9uVT6XWxcJt/11dMkrM5EAsZmfSGUHatcxKGGfv6rTNtKg6BEGKZhgIRQ0HQPXlon7VBQKxYs9k+8Y3HnPtDJfYYSiC9eQ+4dwMk/BGgiktaBFpGKvE9/KNidFevW2HhrCFdjINuStEDWYszMhI5zyRZFj1xe+572ebNnWVdRFn1EfkW2c43R6BwoKiMZxcBVwh7a1wOfTjDJBcKYs81xHyYhUMxKSXKQhPDGFv0XTBPjEDYDLFHPc6+eB9nkGAJCOhiUrRj6BiOf0XWspdf9P4sO7qn06ISIqwFp3gAe4lgRD0pxED2QyyeKKqxBhwlo8yLTThT8vNnm9dIGy7CZERQxD+WNdjJ4mYXk3bN1WvZ1w0gJuhgj5dsBw8dt+m4LvZBtuqsx0tmf74BUgNRF/sGRW1VIvTwZ8wXFRVbOi7FRM52Xaxru/dRHMc4kSBIQhT1fvnjkt3O2VLu236+voU1JHPaTOZSRXXSMcGaVMA5MYA1qo95SjF16vRbtmK5pXM+bWKdVa9bAGRiCM+Y5quSQohi1vBByJhK5oQo+tV24spUTGktn6+9YwLzu84E3vzqZV0TQaEOyaJSnHqMND8iAbUnTuN81M8EXcVe9w2cDqHEPmXSf1KMeEEinA6cDdOyp7EW4tpGcOIIR0D+Ton4ELd1QPwqoiqefXIJex31vJUQWyjRk/axcmgp6jaH76mzUCt7lpms69ovtSDq0Tqm9Utdf5qQtE9SPKMcFj2IDvVvp78/SXjM+uhRhwNILCJBQOkDk32a+shBoKKOQJ2J1C2ikvMT3/5DH4k+Z/oH9vye/JjsE5WLzYuxjWuK+9XLvi6QOVCxwl1ck2TOJv6s1YrT9dT5jnNJHS7XVcuXO/HYEOsnw477Oln6nktP6DHILLnyN23Y5M43EgXp/NjBWhjOei/yo5/9imKEPYnG8xyPsOX562zdhRvZUzdCmMYwXyJGwEUFbe0K0icheh04RYJo3lXsuGgnGTAmiZxz/niTg+OtCBD9jD+Ox5If/k2q1T/zIs4XQDtfgP8dAuScR8Y7X/iWV+AdAuQtL9H/oU94hwD5P3Qz3Vv5MwTIj15p+ZscIGOoapwSgAgsD9wS7nd9B6dSYCH3E4jfazdvWGI565awuVBBN2oSuhkUG6EDlYC+P3WA6KW5GCzZVNkQ6SCnvgwRHx4ADcEo2eIVH/To/Xbn7bc6S/UgsQ1B9Dx4CVDk0C/Vq8p3585diONjBxudYZuRO58M5GpXNDeg2Ads77feeavt2PbaJDCAcqYRtYuir2rYkMycSaG2h5/txzmShKq3kYimIBRyIThHBKT6AAp0s6HJmj6V14MVGMCjU1IqxRWxWWqDOPBmg5KJ5VkH4Q5UpVGABwNs2qvqGy0VxaoUhOXfybPZRJ0IdFfPidTjOkiqgE5AngBbRV+JAAkBrJFSVfE5bRwukwCuK0oqXLzJINnRCWx0ldfqD1g7AGlQj8VcJbPhAFwpbIyl0hsCCFY8U1Vtk1ONqn9AEV3RKC1VrtcPgB7GpnCUf4vDUt3PvZrC+5cTRBnufcovp8g8ixLO/l7svyrJBGgPYpO+cN4CcntT7TDFerKAVwP4VfCrFtXxMBbgVqzCU2ai2GGT29ne7LKoVegqAiSN+Cspj9UhIxVuRmqyUyerwDxEJa9cm6d+9SvLRcW++eLL7fnnX7NXt++n+8PfWsj/HUaFWP6ztTbrnwocoRMBECECxAuVtAuY5r6oANYPIsJHsUQcDpV3r+grxdYoAkJqXfWSjABG6u+cG+aMA0REhgBsDXE5RnxU0usKl1XKObkRdZsuZ/NW/8Dk89GK+imHw5JA/H0cVhQhdYhC3YuI+lEskYB1RaXt3r3L5cvORlmm/oKTdCkoRmfXzh0UWudbOcBlFIdWxZdIXZTF18ie3VBfi0K+k/6ZaU4pVO1AjhyXndsJaH7yZIGtXLUGh1Cjc3/4Q4AoMmqArxEgpwOLVOsniZG56vIEMv0pj0ZZrMNcJUB2Em4KOZhEdGizLxInkk18A+qyOA49er8C8OTqufvdWfbjLXIo+TmXhsrPOyEZFHuknyHiU58nt0s8xIJAdUUICMBzRYkcTtT38IHLo+znL026P1pQ16m0XIcqFYsr1ktEox/PggBBWczPFpMPcpCRC0Bl2HLdSEGle6jPGeA16OtiOOjpPetgISW8/vvGy2PshddxrYnYArip5vkVAdIGySRFnSLTpO4TiKivU+mxemVEhAkolbtjiIOp3qdISxEgcnDokCQXhwAndfTogKqxMlnYPUmEuElXpeNn/l3/rXEmUqSZ9y41sZR1ZXSpLIdg6GIeUYdGMCSUyiDVMTNv7hxIW0pFee9dkMAiQARApUOQqVhS3zsRUEEgag1z4wCgnE8gji8OuXIjVZMBrygFFUluf+QKN5YffB3QGzWkog10sFPX0XQdZnGHzM+bBZZE1wiOOKn2OgECuyBnZkEkdDLu2nnd8YB8Uuj3cU00hrTmiOgSudYHoREXl27fefhHljJ9tp0EYCoFbF7FeE9OirTU+HCbnhrtwJIje3cB9AcCsPXZuFeQffnf7reZ5GLPzstDYV7gMru9aAoe53rrgC4VYx/zra6hI0CYh0QwOnUhCmXFshQ/uNje9SNeJ3P6aQ6qKpJXd4uuk0jt2kc3WPptrwAKpkFGJrt4RUXLNXH4VaSanlkRY+EQHXWApc888xvUzOlnOhsmizqlBpRbKwTwUXNOJv++lfzxVsCAFBSdFXWURMvYiAtOysN+vq8X85biF0q+Oc9mfu7kZLcJSHYYY08kiNbFYRE5ipjgfkUyt8dAgISzlkWDMgJ/Ua7Js8FhORByoQpF6fo1FzgyfvrUHDtOCW8SQO/BA/vdfKtxHEs8jn4pMsqXBXwIgKOe8VBSXGgL5y9084DAAhXV+wBqHOZ7xOE+6h72pgPkDRfXIXq0mOc9b8Ei23T55fY4RMY+IoOiIVC8eO/qwFKUpAaB4vBCmffDUU4LjP3PH//Mbrj6Wt6nD3nku+wwLpNAxnba1GzIUE/WZYA6oL+5mYk2HRKkp45IIsnpJ/ysETIlHjJD2dtbnn7WrU+rcYQKdZXzrwYwrQdAOTsjG5IbAKy4ivdMbBWFuz7km4uYkeswkPERol4v9g6KPwxlji1hvlXeutS2Y7y2JubSQBT4JRVEr/D6g1Iybd7yFa6c9Sc/+zEAispTA+kFWcZ6Sg8Z4KGIjwCAThEQ46zhfggcRK6o1yea/gg905OAEUr5M51h2vPoOZXTaM7iQDtxcNBmL1RQjVnpSUh3RwJ7uK4xRZ5onGtOnLc82B5/7WP2njXfshOH5BzRvEcskNZ2gMZiQK5IHEsiZLwAP4J8IHwYc0MIQVR5JVDYg3ljXL0/qJx9+phzjhUCiuXa1i1bUZ97W1EDjjj2O+tWLbXuosP0zdRRBNyOozaFXhhPhCE4aXhtlaWt9LVQoAvop0i2QF6jIj1aAPF37Oyzd1+fY970Y/gDGioyKjQ41na/dMzyl6F2H+21rjFv+/VvT9sJJO+D0X5WRbn6NOaF5bOzcQ7gRNpeYR++eZn9+rW99uMyngOe0Vr2GYwKu3peqC1P87O5oRMQqMH2+mEirvzj7es7G1COU4bOnNtC/Jk4HrqtARFR5RIjBHdsN1x7AYRiiG198QX79Gc/A+lFHMrUOrv7onvtG/feaYPEfQUB8vZU1lCu3UG3QbW9QX8yaLyLa4qN8LMo71Eis3xdv8YweXrlIOaV9X2QaQDM6fzMSOJQ2CMHQ1SW1vdbmx/jEBC4o2PAxQoms7+sr6gFLIOYyYmwKdEUitMroZLjAdaGUpT2beP+/4+98wDs8yrP/au9997bGpZsy3vHsWMnIYMsQppFQiFASlhtobeBMgspvS30QinQBJoEQrOHsxwn3na8JQ/Jkqy9997z/p4ju6QtLb2QQuHa1LUja/z/33e+c973fRb5FYBeUmgN6Ouw4GscscUkvsuGJwFSTi/nhCx1lMlVWFQAoBlB3VDC8yKFMWoeCDbpmdkM6s5CAoB0Q+06y4B6eXGRs8TTnpPEudsPSDjAnt8O8J3DGV7NecIWhBKKQTrgiDd1bzNDZHBp8wKsGYQE09IybquL4yAkAdqwjmTtpUFyCP5N6JCwoGJoHSsrGbJuCAbunA6yQy0DVtYOI5/3nUmuxVUoh65ZuZDsoCZr6umwXRVgcy4YnefUM8SiprrtL8q/aP+07svkl6CwYQELCJ2mZh/k81oAisJjU5zSqqKs0jKT2CcFwExAEqA+KWuZMEQ1hhDMshYVWEnjeZ6pKVuVylqlHklCtZTE/hrM9ZWSp5kbMkn9o6zDadRNTx9qpY72tkzOlzU5KZaTDImK9zZGDlNqWLT5oNzRHjUH6NvNMx6zfrV18H3qapvsuz/8iW2+/r32rUdetD7OgMxkQAGvWBviWteN9dh7iyPsxsXJ2D+RcegRbYORabbgk1+F0AQIiFruA3fcY1s/9XFHwCniY1+6M9syqTPCUEIEpYCcAiq+fPKoYeJr3/jxTmdHhLYLTT5gFH5kPd2jloIcy4O6efO6xdbXVm8DnQOWHMdQlTNw5apCS0dZrJ5ngvp5CLuhxaiXGsnpGxjosj955AHreLqSNcLeM91jHlhHejRPWNXZejvXjpKdXqMVxUgk6sBhrOeaWSypgAuh9E8ZWJGNjHRaWn66JXDuhPGmxjlbPDkfyhmkbyfXKBBLxDSASF9y/cawrQqS1Sz76LZPFlvzOdRySFiaa6rMgwF2DOdLEuDAKMqzA0fPWDsASDhn0qIVRQzkS8m6abXV2D36KWy9psVOV7TZNdddj33wCZ7PUUDgaduw/nJ7a/d+RywpR3EdKFtigKB8iB5zEKjGqJG0A3dC7ojnfnZQq/RB6IpBGekfGkF23D56wDQH+qsuCKA/C0eVefZMqaVnpPK8DZNLQu4edfMgZ4oUFQMQZpQxUVZeBskoBhDd39atX0dNEe5qZtXQFRWV1A4C0KepP6RW6QNAxOaQ/bQSa6ppziZZvklhEgxIIVJSJvdNe76sLVW/qv6aJG8zNgGQDwAzGLKJCCt6XpQRpV64n7q5B7AkGkCji14tiN4zDDVMHCBUOTXWOIP+GX5G5oIFEAIgX7HHqHfNL8jnnAQc5QDRe3EZoNTDUil2U/8UFxfb3r37HBFqBfmEyu84ceKEy+Brg1yk7EzZBI9wLbXupJQN5+xvgzQl5fkIZ6BIelKjjwlUY19SD6KeQfklvheyHEUckJuB1BU6OzVDEGmp4vtrLf8jh+eBBBXhF3s0/tT3ERgTxL2WTbQv9XIg5/ew7PKojZThKGviAnqp/ViZRQMmJ1ALM1oc1QAAIABJREFUSYVbhhI7nvlCFUQegUOyrhykrz6P3ekGaoJmLNtUByu3q4d6T0oU1cet1N5J9EQh/hFgGeTMhMZTG8zYH9z2AWYn2HIDgvhQ4/ZiheVPds7PVQoXrLCcp9cFBwp1N7+OkfsvAUDcxdIreMfP+PnfIWap572kALl4mX7jf/66ANFv/AX/Xv3ASwDI79Xt/CVv5hIA8vt2t39tAITBogNApAC5CIDM2444AMRT/vGjNH0V9vnPfdSWX74CtlwThUW8k0FroBZB4fgfASD6PpKrauGJ+SHtvDfFyZzsr2DOJ8Oq8eyosYP79tr1V2+1TNhtg52Em+IN3g+DtamO4SvF21YCW48TWHf0xBlbuX4Lw4tme/yJp2Dh4PGJlPvOe+6k8IKRXHnO4hkmKPj87JlKGBx9tmbt5bDPhwmQO4/yA2YjwEPPYK8lpyfPBzdPU4hSVPkzeIqEtTymUHZyQhRYW0VR6yH2LzK52Mg47Dly7J+ffgYlSaQrnOoBWqIp0mc0SGfgVfG3i2zBJyjUlEOh3BNd2AtqA+VuCAAJpNGMoLH25HUE0wBU11XajTfcyFBtJz8jHiXIADkSk4Asic5CK4Cv6wTwCAA0Ets8lWvUgze6H3VLBAHYHbw32byonAoB8JjkOvhRFKuukYpASgMNS1ROKjxcPrhJylwA2JFtSD4BogreLlhYZMexwUni/eQykM3PyXaKijbCYcWCkTT7DJ7EcwQ59lPs+YZG44ObzkCtHgZRrFNldBJyJ89V+WfJgiUeOwaBEcy/sN+KskSaiimK9GPY6BTm51GUFjIgmLH/8/cPWz/FPe7nNh3Ae6CobXxkva35ejPDJik0phj2MGRXCCy/ta5kuaWBpGxl1NhKHRNFIyZFgRp/ZZL4uiBgmHFi47P+Lg6lZMGkDBApAAyPb9lmqfi/CIII/5AiRH9qyCUAQvksUj6IqdvAEMGL+1pRWWmrN6wDdDgLS/9mpPClLrdDw4toiukBWdDQCCWz7tqRsudkw3yDOZ5OYPAQgJQCvxcRrDhEoyQwowX/+hQUNIkwJqvPV1gBjYmzYiM7ZZi1sGrVWsCMRl5roAvgTaOxbmkkPwbmowopvWa91uuvjrT9RwBteD41gO8F6LuoDtFATgM3BZ4rL0ShiaEoW9TsaLDdAcNfuR0/RrWhoX0VbDCFI6o5EXgihpiG//restwIofkSADLfm3AP+X4aBmqg95Gbou27T3W46yr7LWdTxfeI4ucLfNS+MA5oKSsP2Vy1w2JTzo0sxDJh5clmKIWhmNbwiKyweH9iiYllpoG2Gh8NxaVs0Pv6xB/m2rOvDTKkAWRlV1LQfDRNm6zEpEwSOOPPe9ZAWv7F2jO8sInTGnF9lWzQ+EMgx6zsZRSSji/6EPJ3WWH58L50DWSJps/Vz9Fal1e/1o+aRoWoyztZ10jXV0qYLppIKQvUDDegxrnp5ltsN82Y7Kxuv+MOB4YJPMzJzmK42MZrJPOHZlsZRLKb0nuTmkY/cwHZE600qfpYG43wlAcALgBFs/zfGfoKAFEo/BoGyHp9NQoH594JsAqiAQ2ShzxKix7uXzLrbGYSBRlDdjHuhvgZ/TTnaQzI1HjqnihsUhZqutYCyvTsBDMgkBLEAwavj3cEFjAe9q0fPoKFToVlkwkSwoCkgMHIlg3LbXqozVbjdV6J979UcAo3neU1f/kb37L1G6/Arm2znSRLo5psih68sXtZ5z4wyEPwZdZAYOaCEkQWgD6AmbKm0PMtdmTF36+ygs8doun1mb8ngg5hODb8ny1uPS745H6LYu2K/beoYKFlsGYauB7NrC+pMGSHpxBweWFrfZ7k2RRI58u6VhaTsoGSGZ66XBquVzBDf/3e/uJLDlANDo1i6MDCYbghAER5fuPsmWI41sNuXPTFigs+2ZyjXEupfIJYQ85ATRZpvDdf1H4aqEvBEM5QMAx7k4gg5Qb0YIXVTAD4uC3Jx+MfkDMOlZ0UJLLPkgXE0SOHnQWd2Ng5GelYPqL0GOl3zHgpKXWdlKul6x5NOLByqYYYsusZVbBrcwcD8pAEVB/NtvWqq2wvGVkauIZjzXP/hz5pP3n5Kdv+2usMiBJdjoynBofcE63rdJ7PQcD7lGTCwmFcDjMICuA6SJWwE1XTHMqIKV5jEgCvH4OkiDBATpjVizPiLT8pGl9+cqt4v7MoHsWemAJM68fS7Rge8guzFrj8mIU5kAsYsPdxrpQCNicQMJ+elg14RzAu514Dli1BrBMNMJT/lM799eO+KhdpDAAoij1YSicNYLy5lzqTOxlgyCu9tgG7P4bJYZkLLRTCwfGTx22A6bksLiNjIi0PdUsKzH0/1tYUZ4m/ABCAN9lRSbmpPUTArYAlKey0P2oPXbhMgajzv2R9lV8sXvj8r4vAhv4uVYjuv1SuOld0XwTcFa8Lcp+nXwJBTh+bX+uhPNsCQGSfGAFYI9DbQ2xZABCFMsxiJeKFKsOH355agzwPHoNM8xmwT6MCGekbZbDTYMfLqgihCLYrb34f66TXTrz+nBXl5aBEYI8DyJhV0Djq1hiIB7NDvZYaQV4T5/goTOWxIWydYtLx2O+2Hz3RYdduC7aF6dEukNrLOxQLMpRJJWWsxVQATFSsDCtLalvsJwe6rYX3E4Acwg9pwFWXrbSnfvqmbV0WYksLl9k3Ht1j5/j3HKxo6vG7X4LK4DM3LbHw6Q6yLLo4N8Jt0iPBnjxwxt5CmBidn2Y15G9I6JLG5WaLtwkG4MtWJ/C6k6ytvtameW/3YNsaFUedx0j7TG2X3fDHmVby+HFL8Z+28apGi+f1tVRVWnXjmJ0DSPGOQjlFHRJOjRqMoiaCW7cQRVNLE95avhHWyporrZi3eFq5Is5mGXJHkgQPnmTt3kHWMOCBNQ2kAFQnuemJ1k5t1N01aAXpEFdC5ixwesTAVmB+Y8PEC24mh6QNUk9Nw5wVLw6FODLI8xzB+QcpJgV1FPuQbHFasRgrXpbLnjPJQNPXignP3r3zFU3/LC4D1QTnyzAD7fzsNCzVIKHAfC5C7ascnqER6iAGrCtReJ07cdyKsdisZajuiYqikfB21XHe2GoOdzehJsEtSqRqlGg9gD5dnQAg+dxXPpfZqft5nqy3ABDcSKC0EMg8EN/5je0eVmhlLUNWCqCyr3rEunmPoVy/Qu7LLauirYiQ+FFyY84PzdpbZ7gGsNe7x3wtCZkMpbglRbLeqAV8OYBlseWBVdcEw8QBLBPnsJXpRSFWc77VFhckWkwoe8sQNkm8pNL2QUASAGX+IyuPgPMacu5YD/kMLf3pbQYnGIQCPhXHp2KhhPKDZ1zh9l70Ox1YJm0/j81VbID5gPwsSQuyoqx4ywDcmuIczgYACSWwHkmTimjrpycax74vKC0R+zOGt7yurlF/u/a+r7hQ+0RA6TAUUP0APQ0jvXbr6ni7MjHEljNUD8UabjZpgRX8yZ86JcyDBFwH8X2//czzECzGbBuv+dM3FVmUiB6oJWKSF5t3chZIW5Rd8f4HrFbZzlyXj37iM/bVv/1bZ6OliXAMAJxsnQoyYs0DsCKTZyweJKmNWnLFikLOF+o/QLFknskGPiYgNwkFfBj3eOMD67CHPEd/M8JZzo1DGTdSP0oA+llr4gdEoLjomkRpx/4/yH1r6kZVXlhMfRFgKfiXDfU3W/bCLM4mQLhw1L0CTqkbuukV9tNLjHAv4XNRl2DlxnoIQUF52xfJE/vaTrvqpvdAdpjG4RBQoanBYlQ/AWIE+UVwDp20qQAIFHnkfvC/psYKgIsh7HSLIArEUtO02JGSGluxZh11Q5kDiX14lteSjbH/wNtOzdhLzZfAczBJ39DV3Y4tWLrLSJqGAOFFTycSzgS1Tvm5KmeZFQoA/+b+t1EnZQC+kTFJvk6wciI5oxqwmBLRZYT1qT5WdnQUfbaQZ0yqamVXKSdE9dsSPiblvbKgRBRSHaj6qRxVUJdAaeopEWza6L+y8wutAZBaYGPmgjwb4uycYE+X1V0w4PzaNaucGlwKP1m9VqE0TMdCS3vaOPYAJSdKzV8EQ+qNEfqHbPqFDnqOYeVZcv5KJT4MeK2cxBZ6VVksDvO9pqiH/DirYlCFK0dMdbXqx3xlJ3EtpfwV6CHizVNPPekUx138fNVEAkF0Xin7Q6Q77Qnq//uoL0OxiFIv1sbPUlafLKREuJEVrsAO2TRLqSzLSvUCUtrKhcER2fR9nAqfulONl5a3hvb8ver76yzvo2/P8z0vDPKdAsTVe/TnfK1EFMrnlPp1gvPPm01EIJb6gxT6r24yQqKpf3a98Ybdc9ddVo7SvI2spbTsXPY9CIa8JyliBO44RQvvQz3TGLW13nM34LFssKRqURac6mU/yIBRIdhg87z2kpsZA2B534c+AbmFMwnbxxHOXi+AXFcYzmst3Ptxllic6fqf+9C8RORX+/VfBED+5Xpe+CkXLbAuASC/2mV/t77qEgDybl3JX+X7XAJAfpWr9rv6NZcAkN/VO/cfve5fAID8aGfn/4MChKGpa+d0HgN8OAWIJJs6oCluPCR7HsRTOdY2F6XZshu3wspVgDjerhSugTDTPFyyuQZV78gA0evSt+APsV31glxSCIWyN4Wd8j8iGJor52IFQZgvv/Cc8zqXr2wChXkx4Y+RDB6qkRa3w7ZYg1VHQFC4vbn3beulqBikUG5lCNLJEHVwatTWblyLZ3gxDV29GzJVIvUvx896GnDD2yeEwQbDFah9QbBR/BmO1DYhpSf4N4BBgA8hnypG+2hYcguyYY/44HeaAOOjlSDvBifbDmKwE00w5uZNW+0vv/HXDCBpfKMBgXiHYQzM5L/kiay1ChVIPgFvHvJj0sf4Wg0kXcAeg3ApGGjdnL87kyqGNpIMT2L1s8JKj2MRA8tuCD9jDw8YLKPIbmELBTLAC9HXMuDopbFKwq9/ENVFAkOaId7TONYWveSIiGEjBUhdI5ZB2Cdo+DlJJZajLBEGxB7KYJFFB0MbSXn1dwXlLshIYXCPTQuv8Zb3vc9Ze8ibfgrwZBU+7LIVO41NR0npGdu977AFhMfDloqxZphmITB/pgF0EpMTXHE8iBpB4dWhvI62VkK+CaKrh32TR4ivLM1kT6bvJzb0Ky+9ZF/+i68wNJmzh775batp63IqEA9swEYp6tse22Trv4n6BvUHoSdOAaJsBA0SNa0WAOHP9ZUnq9QsUnrEoUJRHoYk4VKKuOE8Q2/H+Od9STmi4taxi+TZrsYJhrH4gGpUZNWm76vf8r/Vx2R7pDBvWWuI6StJeBrATw1Dtw6YWZ68r+tveK+TwUt1INslAQMCOm593y0wditdg7IAQElMJKkTBI7U1tTQ4Kx2lkMNKEjSUMocJERxyWKaYICcrq72eaUITcuePXuxH9rCQJ+BEKqiCKxwZLuSC7t6jAHhsqVLaLB4VmhSksh3uGK9tz3xfJtjNEm2LnWDWFqOtU/zJVBBHx+liRljoK/cCgEbAkDuvibUHnt1kL8D0LFOZNmkIk3qDg0Sxej61B/Ew0isc7kcAifmFRrzAJOzp+Lj+pn33xJjD/1Y63E+5FBfL3uxaAasWi+6D60AbFlZWfMB6mKC8b1qYBAWohBSca4wc10HKUDUPHTwrOrn5MHo6uXfdKgJcFID9r8+vsRe2AkbjH1pBABB1ldigAlkSaUZllWdgA8BNlKTKGfFiw1KAMg86DHPbmc1AGpqmTGgppFU3oVUIAIzpOJQAyvWlsAE2ROoyVKzK5sC/bs+X/kqugYCLgJoNvXfAkB0XRMZqB+DWf9HH7/fzsAulNJDOT1essriek4AEsrSS5ZfXbp/Tp2DBzHqIz8Gi7oXUn214gPdQAD3CBO1Cb7HemwXqmmeFxAKLIsspzjiv6WYEXAkqydpnKQ6GOA+hfJ8RIYH0nxq/yI3g3U+iW1fDMCqPkcAwATrU6CY/lwIWOc8efjcGtavj69UdLMEfmIJRT5EFz9j/ZbNtn7TWvv6Vx+E4XqjLcyIs2WF2YTNnnCD+kYUa5PTNMwM/uTZvWblBgZ1WA3Awi7DEq8W5d4Uw4yQmAT8nLEj5F64gHHZQegbMASU4kHAEw4udv47ay3780dc/ss0DMuWb19uK75R4bKOemhw0wEwugGMkgF9M1DP9NAId7EfChQdkye03g/rUBYQej7EZBSgJrBs29ZtDpDrZ2iuAYAC4ts4j04cO+7W0DDe2oGRCVb/6GW/8IRe8fV6t26nadL5i8sq0t6n50WnrMuMAFAJQvESzPkXBLN6bKAbuxz2wakRFJE92IuEWTaAvDKLZTXYh2IrjffUQ7Ct1ojY/wIHtddlpCRio0WmguwVlEvAv2nfPYOtg9RVqShh9EzLy1uWdSdPn7dz9T22Yt1m6+EZ0llVXlVld9xzD57xk5yTTfbKGzutm7VSuHgxgy3ZO/pZHhZqCjENYLjWVFfO2RhCUHs++7E/6pRTsHD3OQDEGwZqEHtQHKB9JANOT/zyiwjglQJkdgCFI8+eH6+xG7VjKAGixw6gBGQQn59OdhfPSQjvdwD2cggD1kGd9QzYerF8DMFTXrlex0pOO//04yUl3M851DE5LuRU50AVDHftx3qGhrg+AgW1Xwv06tGQgzrBIyjCjtR2WDPZU56g9PkL88lviQTAmgNAXGWjWMokMCycAnQL5J5MMGVVNo8C0HVPBXjIYrAZAOSiuuP4AUAU3rMUdis2YEF3Acy4uECcsuMdapB/u3De+fn63MrTcrQaRYkV4/7UOTbGoEa5LxPsCb6yLwL890LN6YW3vyd1ggfPh6cSgVmfIIpMnsnzKKtBDVTPc9Zk1958K3ZNofbE4z+yFbDeF6IGacdm9ODxk4BfEBuw/kpiCBzug2XR64cA1MkQYJjeQg7A8Dg2OGEptv/oeSMWCtDJLI/6MD4q1UZgHQ801FlGHPc8Nh0wDStCwJPKwRn75GNHqLe87Jrrt9qOV163II5xhaXn5BTao2+exf4KuygUrTPs2Zene9oHN2ZbQqiHtXMmtfUBek7F2XOHTtuOHoA95o9SLxQA4A6ydijZLI7Ig6gErNbSFlkFw1ecPe3Tf3Q355uP7TxYbvvIjPnBm3fa8w+96uxcxwkTbj9VxqGEaoOggma2lBnIJk0AcgJA/bi/YajR8vH6P4+FWFHRUrJNOuxoOZ78DLjisDcK9Zu1/ChIG5zJJxt4zgPiCMjGfgnbJ1nnDLHGg7ACS472J+8CO07WaFI4AzoFRlOXdlHvnWLgTHQSQzqsAjn3dX76c37JDscL8H2M86Ssoseyc1BL8JwRl2TLF+XZ2/t3YUcbbDGZeU4hsvv1/ViT+QN0LHR2pFW1DdYPIHW0tI7z1x9V71LLY39IJLC9v7bMhpvPU4fEW2UDP5/g91EY+jgu2RB7UB1yhlbwZB4fLOtQtkHWmcFqjSA4/gQsgDiAiz4AxyT1RjT11wAKFgbBqGhGYyPsFCH3NcNe7LsDlse9Aiuy9xSST8e18GJff3pfm1WO+lhjv4ddmSb1GmcaYF1OCjUK+1AQip/ztQP8OPLEZghJBwxp7kCdwoVfvkS1JMNE9scBzrUuyCBnUfIMsi54LFFDYru1HjUb+2RyTBjP7KA1V0/Y9ZtQ2kag5uGcH6FeLjtVYafbAKAAR6o7qT14tDYuxn8MNXRmVJClgews5d4HDwEgynoUYo1nNICHP2ruNJQRfZ2o2eOsawgyylyofe0HP2IvykIFkGFvvvWau3ZFfLs7c8naSOJnZxTzoCy251nfd/3JF2wp500j7H9Vn+wmdne22X1Xr8GCC2sk1kVwBFlwsfx8eqF1N37Utty6yaq5ng899D0r5Fzn5Qp350Ew27x8sQWi1g+Yo8fhX/qoCVITUbUAwvmwrw2ODnJdem3N+hW2dNkSO378CHuXry0vIsviRjLIvrmdOoDcNEDswVbC50uww+QHTLFWAuMhCHAteghln/Ih7yMuDbAWgC4Uq7hwb4LRo53yKJWazoMzQwoQT56bZlRi7QyFt+/YZWH0SjGAzKGcVzd/bo397KHddtU126g/eSY4Q7oBZhIAdPupbxNiUggTP4Gihl6BOrusqswKC7OwSuxjj1FAdQq2dW1WVd8NcNlqK9YuZ30re4KQavbjVurDdbD3pdCnsrVG+pDjJ47arbfc6M6DYYhIwdQ7k9Sf3TzP3Z0698iQI6i9FIKXbzjWcbQL4Zwh4eSdZGeiioMM10aOi6xOQ1ETqY5VTRJHbTDC+SVCivpcWSxt26I6HTIK504CxJ5JFMXK2aimX/DlYxq6SwkhVwBv1nkthBA/SIR5hYtRgUzaHkgIOotHqQE/cPcd1B3U8fRMpaWlVke4+zC13vvvvIdrOwAgWAe4hwuA8troOzLIWWyCLFCNqjCAmkJqE9kkx6PECURZL/W6+vRq7Pv6OENGOSPSM9IBtWMcoLF71y67774PO9BDr30xZ/4z5LwtW1oMoaXA/bsU4GHsk7IG9eaBkwpLVpCqw0V2lAqkF6Bnmr5CyuGszExHthJQpHwN1cETgEOu0uZrZrlvqoPUCwjIUK8hYqIIQ8I6qskcyb3/7fkZxYXD0g2yXK08n+Povk75H6whFZlSO0sxHEnfoPWSgPpbyg05Gnjx/RPo2eMgLpRQF7F52jKsdl9+5RXbilWjCEOq4QXaiBQl8lcIdcwQ66WfjwUzMxA5qJt6cAbpb3RoJE4HkGwoRgfIUgoJjLZ77/ko10F9HoSUMd6HJF/SeYlU9S/vQm/mAgjy3wiA6Hr+YvXH/BVVz3tJAfLbGwxeAkB+e9fe7SiXMkB+mzfgN/qzLwEgv9HL/Rv4Ye8aACILLEYyFILzAIgkmvImxkqBRmcWC6wP3bLVCq9Y6wCCQQpgUhVocrFWghXhmLfKYNB+crFSuQCAOCbxBXDEW0oEABApQCIYimQyFA4YakX6n2CNVeVkrg/bBqT73oADhTCWmpDlDqshxNvALyCUgUyH1TR1MhiLsFT8c5987nm8h6tsCUX9re+72Q3yzsLsqCIAboZubgENx1NPv0zBSSfCcH2C4jyQ4Xw3jKhgGI6SMBNIYqfPnkEK3W2FS/IIr0thwMHAl6bBn2LKi+Y2RN4KGO8mxqXai9vfYEBGsC55FSGRMRbCNfDG8gTfDS4DIMh3llnBH590HvbeDFnkR6+hqxicswI9PKfwdmdYyudHMBBYApuR6R3F1YgdOnCS1xOIN3Ahw6kqgjxpXiiK8xmKzwBI9fYDfMTDRGysQUFB2CiNn0KFZ6XvoIiMRH3RgjpkmiGhasQYhiS5sGjFfpmmwJ1mmBBDE6IhWpxk3NiK+FN4CvRoaG6yK6++iuF0BINovKyRyftS1W8hq8OH9/DqK2/YCy+9DnxDYZ+6AACEbBYYY+HxURZPY92D4mMA9YN+ZhDDuHosnDTUn5JdDdcxmiJeDOxZ3mssapDv/f137S+/9DUL8gq2hx953ErxHB5gyuyNumaQxrbnp1ts1debGGjRHjKIMnJK/Pg+GiJq2CU2vFhD/rw22XxpCKRrrDUg6yuxZoMYZAj0uKgCmQdA5gttF4jOYCucoZH+dN9T5amsrxwIwj2V0gFLHQ2+AymCxeQfYuiUwcBejHoxL5WH8JGPfdQOIPnXcCqWZuIcyiH9rC0Mgw/y8UIGa9Ws5RiYRGoSFIiujBBZDI3SiCgbRGCiAJA1sL4UcDsEmKTP1QDv9OkztvnyKxywp+YykMapD8sgqUuCuD5SN5xj4OevBo/nUUy7ay8nCH0fvuKEeqvx0PvV+9ZAXnkgahL6UJ54KecEdnsO1jr62L3Xhtr3nwWMomHR9xEoIHBiPh+jz756f7794KUh97lSCOh9Cky4aP/iVGEMAHXtPn5LlH3jnxpccyMljVhsasIuWmDpzyaBkTSSUnWIUa1BvRhWAmnS09KslOFmolQn2ll4Lc7uivtRVFSI+qjRfe8hALD7b09mmJTsclGkmlEzKoAkHRn8KGxwWeNJdaPrMJ/doWeWgQxrXP8TgKN8Er1P/dZykN2P+Fq6/3NsYrIQkP2V1od+6WsEaF20VxMAon/TtVCj5wLRL4AVyhjR0LmoqIiA1np76aXt9rff+t+2Z/dO12CHAhIpi0RrQRZgTn0Ac01h034Mk9vxho6lKZXvtB5uZaoo8PtIyVkAUkJGCwoc801gUxvsVb13fUx5F+3YOwmUUyMt/2IBRPKjV+ZIKGxOBS1P8t46WSthDEYFbKmRFUtPv8Rw1zooQEUhcFf2XVKAjMMSrmMQcaYcv3C+X9Hy5RZLVsFmgjkf/fH3LQ028xc+/QDs/f3mDYA5y1CxF28Ub2wBynner7rqOoZkvVhFjFpJeZUdKS23FoJUZxmG+6Cu8IM5Oq3n21nScRyJNYeVxcwFKzz1lXXfW2eZD5602r/E6pBfa/+G9cY9kNptjrNHmUmzvLcxhuCyVhIAMcQ61kDdk7UzzP3zB7TNRKmgAunI4SNuP9Q+cPONNzobtrd2voXSIclZYW1/4UW3Rl2Tje9K05PXW9YfsW9fyNJzKjzeZwJgU1d3p2t3tTfJps9D70PrR+qyC7lEsqMKx5YhjCGOBnvNddhBYdsRidF+EKrCTKwmQwU0YBWyIDPdqTu0vy1gXx9gD9AzKrWQ9nIBJLkwXTUsFw1xknXvyftrQEk5y56qwbwG9lKzSUH09rGzdr55iGHKMKHfa7Ah67PFy5c5pWQMIN2jT/zUhcm//tZb3NMrnDWSP3vJwqJFbkhbhLVIHRP6IMDnOdb5OJZU+/ceZE/sYBhTgHd/kb3C1xYsWgg7Elr/1JAVAoAsyUGpgdLSm31XZ/04IfIdgGAerKeyo6fs6iuusnEGhcMoH2WLWU+4rDKZBPyWM6TqwY9edmyTNC/B7LdHsOOQVZ4G6JEMLAJ41mrHKpCDAAAgAElEQVSw1dJ113t2exRAUB+qEqnUWhkWxbEHTvoE2TlCr8+ggFFo7QQDLuWDeWNltg57qH724NjEWAeIhJDHMq6gdbFL+b4XARD5sMelDFjJ2ygJL9hgaU+SYmrZutB/BYAI0KgonZlXnrIGBOTKW0/PWS/3UrZihSt/riCpOCWQbD4DRFkxynuRklRWn/rvGfY5nJrc+/R0AIhosIBfnP8gXtgEoUbDtiYoIMxqT5TZi8/tsE9/9rM8vyO2/fU3eN6b7bJVi5z9Wges7UHONqnxWGCWwrCxo6bCTuyptXWLg62mfBjLvBSUoPjg906i+vLBOqrLSpFurMWtLC020+IBhCdaygmf9rXkeM4T1kufFyq2hSvte6+cM694FBiVx6wE/35WqK1dlsi5Gm4v7Su3AWd5B9uWj9+2JNCuzsHSLTbMWgLC7dk3jlpDBdknDLiODxNYzrbErNcWcT5EAki1Y+GVsASmOWVeQcYKS+f5yY0ZR2HkBVM6yE5UDdmD3zpotfZF+8qdf8e5tN4isPpiimoD9V2oLCatFeXUKLVBNUN25TpMEHjtibItFpZ+JLVADOtd9ihnmroNPMJGyfbg7dr6rFBLgineTPaFf2iK7TpWw7pCEcXeM87wPTnWC1CSGgOloUTV0WEQNLomLTuWMxk7sdIG8kMAknJzZcs5nzc1ytA0gKGosoW0xqvrFMwNkLAsB4UY+9oEmQCw53V2d1OXbmFw9/B3H7GiBcF2y/VXuXN6x95DNoaCYtoXqxfUMskM3BOw87nrPRuxKqoEaKom12EIUIdBJRNflg1kGx/rYvB8+NyItcIhkWNqdmKoA9TmtNnCZp7E1syDAWYwFmdBvIbY2BBnuzcBGacZFU0r/3V+hLyN6VCeG5jdvSi9uFfXgJ0vBNiKwG7otSONdrAejJN1e8fyKEpnrj8hKovzIbDwsQDq7SPHa13WxRAkJt+QGKusb4e9jrIjP9Wps6MjeA743GHY+wdLT9MjsBefH7ZYrtO2TcW272CJrSpOQKkQZK++WG2pYKrvfc9a8+f7kTpmx4+V2osnyHJLC7GqLs4kXuNV6zJsuL3RQgDXWUq2HhJGvEAf1FmJZKtMelHfd9abZyiDXxDpgBDUX830QbkrrQk15P7qevvZ7t3sf1huUl6spQz6Y56vZahPpmeDzY/w6llIL0tQf9RTPwuwEUYJVmcf5f7ffvkylC8oBFAVBoVmMJRPtCj28yb28m8xiF562ZW2snizrdu61Tyl0uH5imP/X4k1WnMVYLA/KsPZcYAMs3XLsWjj9c5w7oZxrWIgnBXRRzQAUPYP9NgiviaSfizxniIr+9N/QjXCPsPzPz6IXfCJZmsEAOtVwH0hFkbc37o2rJ8SsswHhdUYGVXR/sNk26CGYT0uKQKEo3YZluUTA21/zkW0aAzyRwFAdmPxhHoRxSAbsd324AZ75q8P2LYrNkEkgVwDwWkSG7oYzrpRQJoYiGYnz5y3k9Ut1AARtnLdashEB7Fiy7HOlnrLpvbuQom15+3Ttu5ysvXoOyIA/ESOEJFIZJnVnGUi3NVRC57n7KjnPd/3oQ9SH/vaIGALukMbIVuxCwCKywXZjGeA9d0MuD4mVSu2iqx4QG96sYxkK8jLxlWgjPpj1uVuNaMsllpggBrAg++p2ugyQJdKSCcrsN/qp66PQm2g3ldD+hLACwEmqYABNagrgtnDF6CAPw6prJTaKTljAWqVVGzkBuzAEcgcfL9A7s21111NbzPGuRdmO97YAZFvFAC7we7+4H2oRTjX61tQEp7mnjY5pwC5KkgJMst5l5aW4TIulOU4gbWZlAwqP/KpPxt5/U2QPI5xbuZgh7WG6yUCzVtvvemIRwupG5995hmseze7+vEQtr6ZvHapW6RqF6FAfXYmTgFtkCmiABSkVB5Ewab8nmB6pT76pm76TBGyVG84dT3/U76eckfm8xjpw3jWL56H8ypq+jdqFVEzvVgvld9bY3kPqCabV7i78YLDP9SrQSjh+4pMFYqCQzWYiIBSV3TQ8+osW7yoyHJ47QfJiDuC4joSAlcw5+2ihYV2oqSUc6/PNpBtd+ToMZfbot7liSd+hoJusZXQe6h+kHJWKjrlEcYDnAg8EbFNoNcAgFaorMaoV2F9cJ0FfCTbh//w41wPVKGoF0Fw+c3+6WYrspx6B+Lh7DZ+jV+/RAHyr9Q0F37MOy2wLgEgv8a1fxe+9BIA8i5cxF/5W1wCQH7lS/c7+IWXAJDfwZv2n77kdwUAETv+ggKEw1kB6PMACAxCABDzHLF7rr3Miq/dSMHvhe1Kk2UvyHSDdhV3koL+ZwCI+K6K+5J02ENAAQXjJH1/GOHNGQAgYdNIZ2ku81EitNdUWgzqiCnCGxdnZ1gqA7ozJ8n6wG91ydJVMOFqKRirUR7Ek+MR7QYz/QwFAhl8b7oMyySYUaXYEDWg5e8j1DM0PM62kzGRmJINWzgIqyikuHQdXrDcRMjIZKDVzYCgDXnrwEgPr3HUilcUMKwhoBCFSDivy1/XA9/xcjr9E8dOMwyewcIniQBsAjVhNXnwOT6ww2RPMEeT68ewipGo09X4ienjgpOxqpA1E4wngR4L+N5xNDDJsGKzYmCRwlw6dfIcQ/STWCgxEMFL25+mrwPZfzkF88JlxfjFMrRlWB/PUPHE8YNOndFKAd/cPOgGihrIpWKFJGBKg54eCvyCglyXJxBC9yy1gy/3K5Vhs/yfi5A7n6YATCDcVsMXDR+6aSY2oKZRqK2sKqJoHltoHj50572OZfvssy/bmXMNMLrwLPAOhlwKfw1AKwGgYwTFSA8DqzQoobM0kOfPE1bP/RNj1p/BXDCvQdYMsifRrPCF55+zq7ZcaRuWrSMHZIcdITy5jYbOi6ZnkOF13xNX2OIvVjOcCQWMohtj8OmnHAAGomKnq9qVDQwOWW6oKRsifV8FvrvwQCk8+FNe8Br+OQsslxOCDZsGT/pcmsNkQjUFgGjJq77mVjlLNA2/9VuD51wGvxWECmYBErQy+JX9VBbFv8IBT5SW2J133umyOsSy7oaZrWG9bIRKsG1ZvmypG5hVVpQ7JpXUNBp8XUuI5o7XX3OD71yaEFmbnMcGqQhWnnz9OyngBdaMS7LOQET2SrEwuQaQtEueHUMRriwEhaUOYeugzV2N32OPPU6Y3yJ7LwDIsztHeXbwr1d4OOsjlCFhj8KhnRR9CtAKEAUwqpb3oYL/lo1z9oPneR9i09O8BcEw1bXWzxPzWwDG1+7Ps5/swiqDAXIXDU4I9/MiABLIREgfk9pEwMEnbom0v/4pYYMMR8WWFjtPlkL6nlI0hDL47YThJvWEmPZSGgjcGKSRFrgjxYIyU2RjJYWE9ildX+V4LKKxOYddihoUqUTuvy3R9pwKZeg2yLXjewoM4vtkZWHVM0CDjX1MP6CVhqECluQ7rDUhyb+m1HpNsqBRkyXlhwJgpQqR5ZXsgwSKCCjSdQljyOoAIb6fBuN6vfLvV0PnzxBTA1An51ceB18vtVAy60GN46ZNmwBoq9iXXrHbb7+NoW0EXsN1zjpNvsKyWhJQppDrVNjtYuzrewv8CsNmomjREkAR2NiiX9OU7Se487obb3JDr2nUBlOwc/WnbPgUACmQsAJ1kBRIAj7EXIujYW2EBZiGFZs3z7rWp4aValiVlyErA2WE6H1orUoh55Q7rDk/B7LBFua9NZJHs2cfDTtArdRgMbx+qfoWkS3y4vNPOp/8KzetwSc+yvbsfN1lEc0yePTH5u7YiVM8DyudaqOHwcOet4/Z2wAgs36h5g8zeYo9bY7mWLkNMzznssCSsE77rKz5tK/M8nyPsde0f2+9JTxw2DZg+9UOICnFzzjrK5nXE0BTLcVELb7O+h3NvRvmPnTC2owHrBnmOQhncKA1JiDtCPZ8y5Ytc6qZJTwTsrz69re/be+5+mpsapbYd7/zHfbMeLdW5R1+5ntrLedTpxzg5clrjAVoG+e5jIZBKvWN1qEApUCGlQI+BIBok5G9mZ7tOCysBIZ4cHYoxHxAdh14wkTI8hCQfAwViD9Dom2bNpJNEGrPP/2kIwxMsN8qoL4dyrP2mhkGGL2wP6P4Honsu/6AEspvmubztBeOc8/qAUIE0mVw7um/q7ASeWPfae7ZQoYihJZjObJ24wZ3vR/72c8A+AFMeK8PP/qoLYJB7q3MHQGw7AuyQ1uzcql1NFZh3UUQKgfqgT0H+P9edpB7ue26G8wfG5ofP/nPZIosZU8gS2K42/LIhFlRkGUReN14CcjqaWNQhwc6bOGDb+4jfPQGG4XpKvu9IRSdYzy7U1ynEtQebFeWkwfrFgXombOdEDPMMhamA6bVw1DNdCCqguuVE9TLYEb7isBvWWEIEEzguumMGsQGRUOT5l5CrSN5fskTiea+RcmykfMsk/qmn4F4AUPCRvIivLA/iUJxOSXwTRY1EAQEfmrv1vOVkjWGxRvKDF6nwAw9H8vXh/0rK6uLdZxssTTw0S/tF1OwcGW/oTPFRwoznispkVZtDLXSI9gXcXb6UzdpD1Mwr84WZYAMs+fLTg2RxjwwyHPs6SsAhH2LgbWsJucY7M/Adh/rGbIffe9J+8JXPm9NlbXsFYPzGWqQPK7euo4zc5pz6TT3c5UbRu94aYfdeOVlVn7imJUeGrVrr4ixna922VXbZIEXxBALIBlg4GBJgyEEsQQ4HIvIgVkIqSWfeU/lgUPYseU4yxavEE/yMSLNp+gG6/EKtR/++DvWAOiUjypAYfc5WJD85NWj+CgFoSAbccPgz2xNts0ESHB37PtHymx76awVRZJ7ApO8J3zWdh+tdpkak90jtoLBtC/DWM9ELEiwY4v0TbVcLKh8h87YkoJMK6/psbKmOXtiZ6Md7v0ze/lvDtg1DLqNTLi5pi6eG/IrAH9qUdMNM6NqouT1I1+hb5Q9EbBnqn3S7riaa3FgL6AZ9pcMPvdVoRyDYT8KwJTL3G15eiTKimAXiltBkLlUIjOylMTyiscY5R6PPWcMxyC1Lmu9ddI2ZAfxPIfZedZpea0sYQBB8tiXWzoh6YSh6iVLiDy2TvbG5rYJ7IzSISiR54YlWXQoxI65ceZpXra39LxdceXldvLQbrvlmssBK0Y5p7ogGYXZvhPl1kPGz+A464NzKy06zDbmJ9uqBaiaGskmYs8/Vyk1FKH11ECjrOlmAsVPVwNOcB9yCwKcSnCGFz5NIPgcb4LjBbu6MWyEFImN7VR6CHsNQ3tUVHPUK3XUr2344lcMAGTAqm+lDpwFMNqab7YBm69w7BFLKlrtME5sidkMuGMAVHimxlnP/uxTUuxNgAq0UZePThEKDTEoMCrRTp5rhAzE16RGocjtAQjJNj+GmXXUQ3uPVFLrJttpBvcbMiIIoV9ijz67267elmEZDLH3vFlmNewdX3vwShtuQLWrKDmGkY+/dsxqqKnHYcd3tg7bthVpBLaTaQZB6uT+WnoQLO5gfI9R66xetRziBsAmIK4ntmeymmtt6aKuTzPv+ByrIEvwJ4DnjezZynyIwELqOp6Le2DOr0WlY74gDAuLbZg949Pf/3v76f6jNsGaCKbejOVYeCDX165bBYmB1zME8BYcjho9PMGiqK092Jd211VbL4rJ66+63RYuWYF9F/u68se4D+HUtKnRwZadEGqDLY023GlWXICqKCGY2s+HvDoIY/QG4yjIWlDc5gL2SiUdxr4SR22Y+LnN1v5nf28B1BOTE8H2+u4qwrkB+bjBqYVYA3HGllQOo3BB7RGfDcjAeWY9KEB4VuiZtl252eUSNmE3GACAJxKdH+f4BGBTEwqLRoCNANkIUeN87H9fY09+jXtzxeXsl5B/ONvmIL758Xpm2TfDCPfuRLW292SFI0EEsOd1d7dAFENhhs1bUSFZY4DgnSiOchetsCp+ZphTSvujZD/pgJ28gjyXQVfL+XGQ81yF4wfuvpM+Yc6GulqxIeaCA7wPYoE1yjPegU1dTWu3daIGG4QEmIKacYR90Jf6aQgrylvfdyOAepkjy8h69aJtVCNqkmx+XhPksY3r1lsbRJFwhuGh1Awiu8zwnOiMV63WwfUJo9YW+NGHajg7dwEKhDJIK9T1iWn0p3526Ohxa4KE0kENmI4NdDw98uWb1kP4mIR49xKKDeVBoixcq148gjOxDDIcOSaQmorJ45D6o51zThkgmVn0vPzv3JlzLm5CNp5SPwZQizz7wguohyAjcn6sWr3KjqKMuAEV+5kzp+3NnW/YJx74uD3z9NMOTFpavMRZtKru2QYJQrV+8ZLFtn37dpRuGVaNJe8QZIokSBMiWoVQr4ZQP/YD5shya75GJxsHIERKuXPkboiUpRo+GrVhN+QXnZdS3Lp6U9ZynIFe1C7nfwC55SMHHDDsFB+q3UVmEOCv38rtAyBWfZ2ZlemUOSKTSKVzEru/jPR0V0uvoy96dfvLLm8riWujjJIFXJ+jx446u7BYlL3x9BqqbyvpwZrJLlE/kJuX77L3RESKhVxxEuVvELZiKexR5WfLnBWlMks7sNCKCEeVCng3RHDRyBA2vzy7d9/5YWow2eRCanDZqlJbiGSqTlW/9evXkX9oaf/863/ZgO/f//slBchveyR4CQD5bd6BSwDIb/Pq/6Z/9i/bH3/Tr+fd+XkC0P9jEP2d6r935+f9T/ouvwAAeeSNjv86pUCOIsqlYFDQjZ+8QrXFFJHf6Sy+tEpl8PGbtNu3rbYVN1wBs0SKEKxcUHB0MmBX8PU0w1md4f+RBZYaLxUvHhQss/LnlOUM398POX8QxeBYW6UtW7zINtJg1BDuGA2TMYgmIgFW3QhFo3zPFVYXRfPrCzO4FguVboCB8wTuygP26Reeh5GKlyo5Fu//g/c7dvKbb+2xLVdcbTt3HYQ9144n7FpYyjQQNHxjFLZheJaH6zcDHk8aFylAPBnITMyMMGBJc6ym1KQYW0Wh54Un9PFDR2GmaZDuhTz4RULjljDkOc4AjEBiZXtQtPH2eJ8KTlb+B6oMmjmxfiYYpGkI28tgK47GwWDvLVqQjt0Xcm6a2XxYjhMMLzPS8uyb3/yunSKA0A8AJCoxi3BNLI8YWBH7bPHI2Tt62y0xKYohTit5JLBo8W7e+9ZxhjCBjq0k1nE7A+Vhmok85NAqnKdlgwW7uQcWuALggmFnKjdj0GUCBFOwIZunaK1vagTUakPhMGibt2yEUYwcncbrys2X2TmKvddefp3BZThqm3UEwU/Zz57e7mxOEKDAgOW18H0jKJj7CGCf5OcOMLCJpMHXoFIKBbG/FfybwDBKHupN2It14uGeCpjkjZeqV3C4HTlThi80oZZPbLXcz55zPrhq+j0AKgIZ7shCS6CHWPUKpZYaRMwz/SlwQ4CcLITklCNGmIbdshcKZvCrjJCLwIiUCwIXxLQuYCAXSpNYy7BGwIdApTAGd2L89ygUPgR2LE1HKsNGMWQVWNrGEDmKYrkC/3ANhm+86SbYU2+5gls5FqcARS7fdJkL3m7HTkyD9wCYSRn4Cp8+fcp93ozLWJixYsAKBaX3weBuppFakJvDcL+QZuQMA68wF74eL8WGbFxoroT91CN5X8WwqouGZwxQTUW/BnOFNIcv0NxogPueNXP2yHOdTtkSCktZgc6yYNJgVyoMWbRo2D+MhF+2TAp1v//mKPvO0wSe0rRJ9aAhn+ysZPmkQfhn3h9tX/kR3ukuZBELLZjnUoFNcF/nVRLKixh1IIDY0A/cFGZffqTBscOGUJFISaDA73lQBdsNWWLRQEhmruZHoISG8BryZWRkuGwUqSsi+HcNrDVM1rrR+5MqRe9Br68C8OivP7eKMF3CslkADXjAhzKAku2VnoGO1hanRmqEIZgBa1jB1rk0oMoY0f0T4OPC2wWKAejKAk0QmxQcsioQ6KG/KxPE+Q2zBsVSkw2S7pHCrDX81Hw7QIAozbfAsCHUFmrm4mmwdE1lBSCrMVkRydZMQ4iPf/zDKIawv2NgqfcbzX4nSzftw4ULF7rvIdCrGeulxCTZDxDeSX6D7kkjjVcCTD95UgfTjKkR74cxL3Z8HddgMfuqmHBSvsheS9kzXVxHDczrkfqHMlzQoH4+0H7egkyKIx8Yz7oGYr1pWKscmHT2EKk+FJir4EwBIQPsp4ePnrCbb30/e+0uBsZFZGEEAmq1o5ZItzpybAa62mwp+3Msa0AgyxS2AeMMDqc5MLQuxUgd1WQQwOMkOU1z7DFVDJbOVDdaQuYCmLYAbKwneUVrj9Ge0sFelqiAVq5nAHkhU3ig138Xi5F3/FrzJfZR1pQUaAI9R7lezVg6KRhbdg/KwZlibxoaZ+jK3/1Zr1qXGp7XAw6t5vkSMCmV1isvv+yAthsIvH3qqafc9dLQWmGop/5uhRX9eaVbQ3oGYwAfdM0F4ImtP8YaH+PaxnLdBvR13CepfJT7IYBCrFJ/Xl8B+3U7w6lZBVgT6hrEfieAIBKFTmZKvG0BmJ6EMduIEkT2hApzD8AOrYshTpEUGXyPJq5lJus8hmvUjjoqEbaq1IVjDFyUeSJLOA1FYnjW9ewZQZ0l5U22460DdhtZNHtRqyWnYokBW3zfobdhYHvYUgYrLbA2ywDtfKkTZOORxPrx456kJHLdZL3CmR6LvcyBPftRMg66bI7sgsWcWZm28wAfg6SQmweDdCE++ATnrsA3PpJB3xzKvgDOwynOoKaaBstMW2ADdQSnYisxwzrt5EwKYB8vOXbM3VlnSefP/UMpcupMD+xRGJg8tjim2cpl+S7jZpQhugJLdY9WoEiSIk0qLa1ZgVOaF0xxn1TznKlusJMomMIgMmQC3KXze+fuNxkwrURNEGxrN6wl06HFKljH8Qz3FUotaz0BXTo/xPDVXrWw2MdlerzTv1zB5xczP/Rv+vVv2ZgqTp1FqANdLwDwUjheWMeLVvB9T8L0Z1ai80zqRqcmcmcdID+f562zTOFg/PsMClRXi/A5E9pfYeR6MiAtJz/tbexDP3n/J63ibKXzg4cmwBoEuAz2sLwsQsV5Boe5bj2Aq5PYYZ07heKMwX0AmQ++qGffPthrmzbEObUIRYUjI+w/WWsjgLIv7oa5jRPoWpQ96cPsSUz9QwiXl4pyjhyRsp4J+6tDbZa2aj0qEVQW505ZQxN7Do99BsRZqY6efpMwdkpFHLXsrk3xABtx5km+y/XfetMFP0uLlpecjvJi3Cqq2y0l0MOSULbkAdD5BpBfEonykIlsiCXYHLXHLVuyqBtGUZXV29M7W7C4wv+99RM2coQ6YgCyxcuvYbsTbkMd2IihIth1rNbaAD8yV/Gc8tOOlLZYQw1jKgbn91yfR9g71kyQDRo4h/dX9xjiAX4etQ9D4kXQ/dNRDWcAlAcFxVg5a/g0g/Y2VBQ4hkKS4bfOclTDjbWcZ6zBLTm+tpg6sIszoA3AYoJ9UWtzWoQbbFnGGcTKQmicgdkApJucnCQA5HDyLQhXr69ESULuEHvZQdCKFGrDwsxES2IIHoIyoZ2aoaKh3VoYEvfPYmEFwCGCwfE9u+zyRcl286alNtdB+DT7UM3ZZmr8CAbUsQy+T5NHAusftcSipZkAJ1PWjX1syakOFD0+AC8Ab4APvdhMJSZDTGGgHogEKQYLK9czAI4qI2WY9doFCDJFXtwc50hdZZN5ci3ety0UBVi8yy0TeB9I3RkB+NjKfhHPuopV/ch+G0zN5U89eK6GXCjUKW2DYxaZmmV7j1UBqsDEbpu0hGR/hr5r7PlXd7vrtmrVSgboIzYG+UkAyOMv7MESz8Nu3LiOzKYD5ofkiHbCbrm80BKxpumjh+hlMPm91/ZYOfdYYM4t63ItHTA8nLPt+Wd2URPNq9oFPC7g/Avn/Bmnjk/BGikEwDEBq8jwmDSUQyF27z/+k+1uQaGFHVxHfadl8RCzlOxm7B/XknXn44GqEaB5lKHwX73wjP0VP5dbw+Cfdc3P/vMNybaBIT/+hxaWRPaHbyLqR4A41kci5C6QeIvMXk+IPSz0tCyUPV6cm5CbUFvMoExDX2dZLEZ/6uwoRVTA68CZlloz1oVpJwP296BIHAFoiqD3ClCQvVj41H5L/+EDdvbur7pzoboGGY8vdlBVbUYUjQXCdZqgJ2sbxjJy2htiWD7AL9l7vkOWER9ARgw1SQC1NXtQLXVpD5kWswx7o6IgidU20+uFAICg0qDuufebm+3xL+yydauWgQZiI8U5FxWP/RIgQzRAyCC1MvIH1kwAIGKjtaIgGeY9rlmzDLCiCSJDnFOzZuSgbOUZLTlXLXc/l9cxDFEgFKu3wcFuu+aaq6lDsDbDsnbvgYNOJbkJJXswfWsgBLtxQJBR1PTe3Nwx7PVa2/sBZfutkeeNptQCuK/jnBlS9gfw3uIBPosXF9AXkhmEemKAWkQ13KFjR+yam69HSVDC2oVEAdIZxrmoPCwBAS0M3FW/J9MfRTFEb+R89sKiV4BNBSpwT09sLwOieJ1N1DhBkMvI+uOcWkjdNogqJgLCQz8P223vf5/VUZO88toOsjfJFOEaXX/TrfbGW/shw3TSHWIletlGa6Lu+NlzzzprriXFS10ORxzPddnps7YOgOZl6hipxs4o25Lz6w6IWyLj7Ea1lANBRgDHD3/wfWedqjo8j/qnlF5miV4P4JUyx25473udfarOV3/WchuEqtOoQbLJN0xGxSLl7LztV69TDB+ijpDacgnKGNX/TY1kmqDIFTgiEoLy4KT6mOZ6S22iP6sfXudOwNR797hzTcSqIYBnKdyTWMcib8kSbO26DXb42ElIgYnu89ULqCdIo8YP4HNbqIdzIXsImGuhlkinbqkGnMzNWTCfOQgwJcBFAEuwLD2VC8OeKFW/VOlSq+TwuRWAOI6kFZ9IRl8n9qPsUawvf55Bb3KG5qS6YR16UboRC94AACAASURBVJB4e5H7Io3RFOQGEM4vPPgVespu7kWUy1n14p7Pse6G2H8C6b8dKPLrgCD/DwEivwgAeWcGyC8aEP5PGnf9+9fy7wdg//Zzft8Bht/39/ffu/4uASD/vdf3f9Z3//8RAHnn/vC7t7//svXzLgAgQwxSFPw6MQawwQBswIWAYYkC08nHj0HVLKydj9xhuUtgECPf96FwnoGt2kuT6b4OBoUbTohFrf3kwmt2L43/UIMvBYiCYWcpZibEVsRiwp/iTgBIJh6zG5CFe0Mtqy8/a60wbXyxYFgNEz4ZSyepQ17E6ureD34YFsyrFMdIjuVrSgh5LcXUshWr7Mtf/SpDxlj7IDLnw7A6ehkYZlEknzpThQwaVnM2QdOk8R09WeoUIJFietJQhDGUC8ZO6423diJBjgW4YJCTQBMd7GsFNKfMaGwQL9tQhi5lJeV27XtusIMHj9vzL7wCW7YItg5sdAaIvhRbfkpudPoLN5l3jZ+EvBE0FQrE8wTUySVUMCEceyhsQ26+ZqstAcQIgmnqowEgVlw//OFPKIwJkIvGd5bCsIdB4aRsDmSRExeBJ7I3A3kfGEiNDOcyYPtG2fGDZymiAWEYSHQwEJ/mOiZjSeXHNRZLNJOhp0K+/fn3ftjzuciB+xkKRdGQTzMcQXPPcJagQSTRQzS0ldVVtnxFMZ6xWErBqtIwLYuC8sjbsGUIQa2n4F61luDi0xVWXl2HjzrgAgWqck7CYN5obYwxoNOQMRKQSYP/CDcIHHZWRAqpl8XTJEPjGRiqNQxkJpBzBzBAq+daz8kX9wcrrfALtQwZCcIkgFMgiMit85ZWKGwYeGograGuQt0FeEhppNXn1t0FAESDIw3Anfc+7z+U16nB4xRrNpi/Z6XEMZDxwDoi0w2xH3ror+yKzVtpVFqc5VUIapRa5OXwkRwrs43Ct4BhYysASD3DVBXex1F5fOhDH7JdDIATAaCmGTjWMDBeDuvZBcPTlMxyT/oozCUvP4Xv7GqadQESCuQWSCLLLA3MxSq/4orNLoPgoo2KmgT58U7QqDobKxjxzc3NTqaudXW++hwNRoxrQPTvCnIW0PHJO9Lt4ee63N8VFq/GQCCGVA4aPGuwLg/fLp53PZsPfjDTHn9zhsYFWwh+liybBAip8BeoKLbVn9+dYF97rG0+FJA1pMHuPMglxRjPt5QzAAMuZJ5G6LO3x9iXfwybm++hOyM2ldQpUo/otTobLe6Rhsl6v2JTi6mteymmnf5dAIj8lNWQ5WB/cJCB6vXXX+eG1HpPGtA/+OFs21ka7tQhykTo5jlIZD/QuuhmGD/FdcqjwRtnXaoJUk6L2G3y+Z3P9YCVzW/ZyHmxt8w3ZKi4uFZ63XpfAjIu+DC5PU7XUQNPZ0nD9VJT57yMJeMX8CavY+5pKCxVDZv1/vSn3tNll23Ch/s4oNlOe/+tN9BkZbjMAvkln2TYK1BFz0cSFn362R00XbI2SwJw9ef5aAUQ1n+PM4Cd5b7IWzuGdeQCz1nvPjTuQwp+BwgRsDZC86j3K/BQ6oMw2HfKTdH7jgLA0hoTE10ggNRCAkD8tG6UrwMgcJ68jxj2ejeg430rMFyKPq0fKR8UuC4LAb0GrQNd3zyAvHYa0D6GLulSsmBRMgOY7Idx+TRWd2OEXiuocoDhBz+Q7IUke/vkWTt2too8oG7zxBonMBLgD+Yx/8dZwRphAKXnSB7UUrhFY0HYB3szhKwQ+T0LBNW+I+Dz0NfSLPdjx7nmw87nWvfDNbZJNLEMHHW/ZVflyz6pQGt/gGaBjAK1gmEyrlq+wq29ce6tbOy0ryxlqLBr9y4H7rU9eZ076RI/vNda//Ey1Grn59cq+4ps2BQ8rjwkWUZo/4nm9bWjsgihcfaV37XbnBhWYcXIU+nuzxCfG8weN8LZuhj1nlOmTY05ACQFVrtOlAjOrSbYwO14m4vV2QFxIQklSjhDrlb2pHTyQrTfj7L3J3A26ZmfUNAo10avRSid3p/eqwfAeVv3OGSCZnzV62HOLnTs0PcA9PTAKg0GKN2E3cpjP/tnhisdBPmSO6HwdwDJPPYfCTqnhrvIXUix1Pgk2797P1YTB93Zm5yZyzkfCHO40uqwHVmQm8nQbNYFEi/MjIetHGXtTfWoIJUPBDjDMMuHYShGMVZ79pwNscemsZ5OHj5kcTBnFWjugb3KEMz4Hqx7miBC1DTCtmRtJKT4wOjMYhBBFo7yemQxxTqVX7lAMuX18FCiXMHLm2dQ1iXBDIekMKrDTiUKYDGI61dPGG8V13bjlsssFiusrVdvo8aotSaudRfrLZZhXWoqCkcBKqwzKckESAgAOXscVdIFiw6tCxWbhcv9AB/m7a7065cBINpftMu8EwDR11WUzoMg80CIVJDzaihmsOR5wTDll/K+lOkkVZSAQjEEpnRmcMQ3k6/jjUorDLBwiCH8IYKCszKynHe/nw/gNwNND9m6ofQaIVOjo66bkHEGUCmMcggjnsPfvJkh9aoVSwhTb0XJSqgyw/Z2cnzq56JtV2mj1RPisS6XsGnvKcuIIbOJtVOCanbr8kVWyZDxS7vOAUJ42HIsffKpe6rOnyEfrJ/vY7YJksXxqiZYtbUWxZu/ek2SFcNSf3zHXvtpIzZBvM8APp5EjRCUgs0Ia25T/hKrPHQM+6lgzuRkm4vCTodQ7vEe0DD2vq1rqHuo51pRJLx6qMa2HxmzKiyw5kqwoKrYbVZyxgIYsJLkhIrM03afarWzzF99mKUFU5P2EfpcVjJuCwAwElkredz3OkBFZuU2IDUkqNvJMy1kIaCUiPa0HOqIbAgu3gxsY1HV7sYKqwOlAU5QNss+U4dCYnSSfY9vEM772ZQbSYg4qtxA6hkY9mJMI4ZzpByM4Rjyw0jvm0UNi2okkr2Y4esirIZCA9jj2DN7OxstDdZzSWUdoCUAHsrgDEg7/T2oglvbrV8RMJB2RjxQawEeSBnZUl1uviMd9umP3WlzzeUoL1ibXQQydw6hPAi3l3eU83nYVV0d5+qYSSyvqtrJ0uI6zbEJ0xIYjljsc6xDaiORA4BqnMo4NjHcnZ8trQBbiusKiLYarKUmYfTXN3daPzny64p8bPOiTIvy4azx4Dkkyy7CD+U3BIUwBqKqEwX+K+cqEACkDQJKP2DnsXPtRvSMRZIJUdncam+jmFm9OMYiyRPZv/c0NUigrYXJPkRN0gsjPZVwmalZcnIAZmLJujh+pMrCAEAoLSwtxtPioxMBs1AaA4DUkkH33Jsnjctn8ahTNrHvyzbwJ8/uQznuYy30DUFhPtSKKXbFipV2/JVXrZiaOpqzK439NQzyyXmA/T/buc8OtGpPYA1x7a/M8bccshJTWZ/FWXlctySXOdRBffCXT/3MdndiM8XrQdBk2xL97cOF9AZYWOVuWG2dk54Wl4evXGistVWUWcL6NSp+7cGH/tYe/vELNsKzIA1ZoMvoGrdozmwpDXDzsiTwybS4EPOCzJWMPW12JqQHSFFTgA1SBUplGEAxPQto4sP7DOAe+gPCL/3pJ63yg3/H/qjMECxw20ewFEVhnO1nJ+onLDqD4TBrMZp1kgQgkLMw0UJ9x2wtgM8YhKwJ2P3dKMv66RF6Ac2GGP72kNc4B/iGFB6wmpr0+1fZtz/8tP3h3bdZxekTAC5kJ4gIwLuZ7m62AM67YMgcHah+SgE5q1FlRAFO55FRNDYAeM+weZhaJn9RMcC3h72N/eesdwDfHtUJXlbKo5lFAbV58yanvJdSSKqKAqwYpbC+/WP3WT/ga6i/VP3DVkMAekJUJvVNCyAl6xSlSmVTK8oiAEGe2WD6jyEA3JtuuMZZrknVriG8VL0C409DXFm1cY1Fi/TAMF2v3Z/+VEqaEtQCsltSnb+Qut8XYssoCvse1PnegCCNkB38/VAXDWMjyzncTz03wWseZ9+eUL4UYI4/tUkQoI1qKZE3GiDB9GBf2IO7wR/cda/97BlUIawVWeWtRrm57/DbtgsbXREVPvKxjznleASZiucIaReZ5Yl//menPOkECQyhZiwC2BA5adebbzlLWfUiqnVE4rru2mtcLS4r1jIIgnfccbsDR6SmXLliBRbH9XYS1aAPwI2vsopYh1J+xwJIC8z3gRwnYEhqECkb16xdB3jUipK5yinKBUqpXh4kY0dq5Xm1NOoper+8jx11SmYpIcPJRVJfm8L+28mfOeR8jfNxWVpWnq/BZnAWwId8P871GH5+E9dJ577U41L1HqculT3m+coK51YRwN4tlaiy9aReH4IwpBO3oHChnT5zltolmx6qxFZA/FCvtpbXLSusSezE9P1Vl0/Tr+t7TfEM+ftIGad6Q+czGaeAd57sm7PUMqWP4sv4b3+FPG4PQyaUmk62WJ5OHTLvSPAr/fpvAEAu1i+/0uv5jX7RJQDkEgDy6yy4SwDIr3P1fte+9hIAov1yvjf9/fj1LgAg8tlUITICe0oHuwbEcQSBDmMJ5R84y6B+o0VlRBMUthAGG2Hh+MfGIM1VaLYGZxpwq2F34Mc7ABABH/rtEkUYujlXTwqdSSlABIBcUICEB83ZZtgrYjZF0OTVlZ2xSQrFJTBii/A5b2Kot+O1V+1LX/ySncXK5RRskzgGg/Jvb6VZT8Hc9xQMlz5k6++98b326o7XLQUK2yiNUz3y4KqaVkCNdIuISbQ3d+3F1iOcxglqFq9DYXTyXK6FmZOejUQcywIPfHNnCcbOxoYkkCIrGP/aOYLnzpw4w8ApjaEAoW6EoAfDfHz6+RdhilIsM1AMVACbrK/k9UyjoWDdOa6tL0VxT2+3LWKghXeABXtNWQwgxtqlRbCnsi0Ye6dAGvCG+jYssE4gKcYfOynTjjII7KaAnQEAmoVROQqA4g17cg67iiAGFukEjHcSGtjTzKCL4WE8jOiTpSfdz8rCPkyMPIVqKntjgOHNDEzoAoo7D4ZEHQziIhmCRyhvA1/ZXhifHTB6xA46AMsnhYY6Awn2nELbYehnpae7At8Xlvbrb+whEHclRXaYnSrHS5r3KFWN7rHYNOH8vBHek5j4IdhPSe2hIZEKTSlAohiYiw0tpnkgw9Ajew5SjPbRdGBlBOOw/rHLLeNTZ5yKRk2ArzzNpyl4ubays5FPrBaaFBpa/sopEYfHBeLJW//CsMkNjJwiBBY/wyHZZOlnB9F8iG0vG5HCnFRbkcfwi+BYMbV+9Mg/YdPFWmHQMqRsGw9GjjCuhrBgm6PgbYV5n4OlwQid4AkYSIuWLMFfuMFtKAoMVMNQjg9wMbJxvedBBo76WbIe6mHomqxAZT5WgP2Y7JA0sBXrvhVWWRfNu5hO6xgmK08kC0BDtlo9fDyJAl/vT+zmQBhmCgIXKKKw+c7uNgr3UpQED8C2OuQGnspz+MRtyfbD58WKg3FOUyXAQmyfWf6ua+hYWAwEm6WsoEn/3F1J9o+vTsyDCjTF+hwpHwJpEnrxyf3qh9PtwR/WO5aVAA0xwNSIhEjxwHOiYbo+X0Nx3QIN/7/yoTT70o9bnKpCjK/TqFp0nQTgCIRR0zKBrYz+rqGw7qgGs7ouAlcn1egoWJ0hvtRpMzSGYp+JrTZIOHsD114g0F99erE9toPvw2sr42eks34nYPaLJR/OEBrsy91vdSlSWPQApojBrcZMYI/ANIEZLv9Fpvu8DrHEdR0UZK6P69fFz5uRT5r7LDm3kA3A8EFfr2vmrj+NnNQEF3NXNHzXe9R/S9mzZcsVVsY6OUYY6Xo8rtuxE7xRFgSnTzvVwijXQF7KmVgM9ALStMLY9qfRjI7BLom9QgDIIACWpPv1NMUJsAsjGRIrAF3gyxAs9WDuqRf3ZVCZEVwj2WlJ8aImTiop7fMC2mT9IzWN9n4BIMobkS+wQDMN+tWE1nGd1aBqvxznWRfIM8mfUrsE8YzHATa1A/S5UEuuWxfDcq3xUYaq8oWWD7Vk/wGwVbXnqFkUADet7B32w3E1/Hz8xJlye3nnXoZ+c3b51dfjw+1j5wEjFegbSsjqHPdBNgvKn9A61febw6vfl8ZT1gh6n1PsWbJskErx0EMky174lfWxI6hIBi2JQZayXCYEerAXKLdJAJGujxiBAvPyc/Ngm6Y45p8a3cZGbB74WqlGzmOjNfzK+23pZ0rZ62ft9Lfms0eWfBlGNf9TU90K8OPPNZLCSysngmFKOGuzBQak9gIBehrSi7mbnRrvck2cnzXrQ5ZbnQwEVy4vdrkBfux/01iF+DHcFbNZA05lhYwDJg/BypwFTFIAbASDuDGudwxAikLiNRzXPuvJa9R6Ug6TrADnbQCx1nO2dgwvwuKxBqt3Z+shLFzuuude2/7qa/bxT32GINtOq6yBebpzJ5aTgGzYWPBFZCaM2Qas3KRCPLBrO5DFjK1ZttISGUg+/P1HICCM2I3vv9NIobBa9pdHHn+UNRprG9Yus8LsRJw1+7Fs4ZoEkYsDw3kIwkIQasYRrJqmBrC7OsQZxLX2ZaF0AJ4UM5yZddk4k6wprMPGSSYDCHnp1VMQEMQAJg+Es0VKl2BlqvDMKwdEa0wApievWQzbQfbxIc5USgPHQI+Dxcuma8N8bwXPHjx83PJQp1x3IwArVjJBDMA2bt7IgLjdnnvhWQtgCLl58+V88TzQq3U2xcC7YIm3nT465u6hy/XQXnEh40V7wn8GgHhoWuS+o84vHW2ql+Y/JgXIRRVJZenk/HCVc8VPdQVnrYCQIM5XD51xTnHG9eN1KbdGYKfs5SZ4z4xZAM4YJGFZV8/9HGSwLCBy1bJCAq57bZLp9Jxs/FA/zgAulR6WRRwhzmR/TJBJFkWGgfz028k2uPE92J41lFHHkDcUm2B1Fm+nGvqpC+psTX6gZWLVmZeCdQ/g6zmelUzO0x0llfadE/0OPFibFW9L87Os9txJhpDkpBTlM2hOtSde2GGLyco6f+Sc3fMHV0LIaLdvvnzKuuCV9DJQ/+BNt9u+PTuskTM2jiHvwkgUaliNzDCwX7+RoVvwAPcngDBv1jbrKQlQIigcNi4SjB2HK21XyYRVznzRpt+esP5Tb1kUw9VJgCExcEcBeMoYup5snrPTADkBDMMLc8Op+yCTIPM4QA6Kope8OW/jYRRXMrxs4DxNy0ggR4M8uPpJW19I3htg4pbCAPJQwq2BvaSKAXclw3CfxHRySOo579h3GSKH8Z5WFsZjsYWijlowDns1ZTPpTI6KiWcYSkj3+S4Xjg72YKlYRY1j+7cAmzGpLWapUxtrzmFFm2MtMK1lFxdA3bqC/LzKc2cZGPZQKzJcVihKIEBLZKw7o3vayMwCvLpyzWIG34M23dPhIrhryVzoB3p8mLyuG65ESZAczz7kS75Lo1WhmphjPfV1TrpsiTVFngw7Z61rErAc5UwgSvG5mTGeQ5SLgM0hnB+9XdhoMgA83wlogu1WF5/fQqp6HEqYzVjYrUgPtUjPbmut7eb8iHdnuezcItljpBgX6O8twBwyQifqsG6e+1ksf/Zh+dPN9SvH/XHJsgQsvtqsKDWcrKkUMiyisYY94jLaYgnnvv6ydagGminhJglIb7NkQFvZIp6rxSYnCrAqPdfaCC3uJSelg6HyDDV/ImdoOOC/9uHtu87a8styrR57ptcPt2AVhZoD5cwC7BtL39hrhZBn1qIKCIMk5pefa8u/+LA1cK83AkJFMxANnetH2Z5pA+Rl+DHoTPRBRbBynVWz5j/+rZ/YGN8P0Q/IpdknNmNZmhRk6eHUu/QJymQa8Y2z//XFv7FHH/muDXMODAN83/dnnyefBdstzhJlIomAMslerNpbMOjqwiQU1YHkKZ63K8kT6aM2HBtG+ct6m8QWUgr0CAAhWb96Q1kPkVqMYb6yhLa8/he25/pvQgog1B7F0cSYl71xtMmmkiDciNHPWvQWzwUg64t/fgf3tpYMjXK7d2uxDTaeZ28WKY7MGk8sWSFzHT/faOMoDHuxX+NmUtcN2tNln7e/u/sp++gf3mlvvPYcZ6U/vVkCz2qYtZafsBDOujjOrPrmbiy4xjk7BlDCK6SbPDCyExvIx+Kos8Li5dbO/n+Y9RCAWlDPfVyMrJeoQyeH7MqrrnDrYBAVbV1DK2A514HrdB2AttcMqhPUUjPNZODAwvf2CLP95MXEp2cBtk3ZKaxuQwC2fOjnVEOkYbG3CqtHAUjlnJFSyw+Qj+aLMlVEt/QFWHNBUBvnZ8WhAKvj6+Op006XnHKDd/U/yhebpC4RiDnGOSWFfDsbbD/2dgG+4ezlkBcYyPtSI8ezbw5QjwTS88VgXRYRSvYTZ30jNVgPtW8Ve9bEtIfdd/8n7KnnXyWHkf0RAMSH3qGd3u/FHa/agoJ88kOudzVkxdly+8Bdd2Np9axTh8umNBpFxrLVK+0tSFvZgKhSxVaiPlmI4lgZhkePHkGxsdgpKaSWfoOe+mryIVVvJ9J3SDGi3n855MNB9qoOeicpqcuolxaQ/ZVL7dfLM/02eSYCn85j56rPVf5gF58rMpWecZHOxgGyXN1I3VX+D8sAP445RYZUHrpWYfRssld29awUkNStQdRYAvn37N3PPrAKMATSBHMCKU1UV4lQpfMvhL68AWKHPqbf+pjqO10X/TwR1OK517IGVd8i8o7U0+rpBOZ0QMLIle0xwI1QHWfPy/vS35X7wWbFOQ847CyUdfbLXtnPTj2CYkvn910n+BmoVwbHWZ+JWPVi8YxKhBLZWS3/8af/HDKBrLF+nvv1LwXrf/Uv7yIA4nqadwzH/ucPyi4BIJcAkP/qg/KLPu8SAPLrXL3fta+9BIBcAkD+9Zq9QJfXgM7lInCwy29atUBbRx0gwZh98t6bbenWNQAYWKSQXzHBMNp5cdIU6esunpcXFSAXiPgMb94BgKjo4CfLAgvLU5uWnQMWVwEUMnkFqW5w04W0+VbktZ4U47tefZlmq9+WE9qXDOPk6OGD9qF777H9sFsUjqZBsQoVWal0tPfZo4/91JaSk3HPBz8Ag/V52HvYmsQluTDBJwlBD8dDOAILrVq8xUMZ0IvZM4mXvN7HOO8hFvCAEonBNoMi2FET4xj4UrAWMISOA+iYo1PxwZLgzTfeQtUQx+B7GSyaXrxoK2Hg0ABJAUJBptmplBg+MJI8GcTMUhR2MSiWFQ8ln5OKe1OgZyZE2m03XE3gIq+HQs8LgKWxga4O1UcJ4efJeAa/vGufVTPoTECGPEUHU48Vh+TiMwAhidhxKFOj9DgB0VF4BPPa5PEr+6mKynMu7E8ASQYfm6Apla3KAEzsrQyt2hhkNFIsFuFvqgFwdU09YAZSZthPer3HT51G7RBq2YBPGipFkgOi4HIFS0dR4NfUtVD0YquFAqaMXAKqT3cN5xjCaNgqn3UxqgMo9rU2NHDT4HoCdYn+Lt9U2RNpMOSHmqEFGxJZTHnQUKgRDcL2ovLbRZbxx2e5P/id0wDMas0pw4Q1Kqa2NywrWXjILMSD+0RZ6wq3eQBkXgGinzX/W8WmgofJYeE1BXFtPPjvaMChAhQ5WdH+gFwwRxmETzLwOH6sBMAB1hxDhK6eAdZODLYQzXjhJ8BWQ40jhiKNSj/DpkEACVnjnEB1cdfdd1k1A5+zDLHlpyupvhjXw1yTGBprDa5kh6Ngb6kUZKWk7IhAvHhlv1QBQ6kIdYSGziq8IxnU65fLgmBoK7WImhE1VRowBzEolS3L+OSwlTP0uGzjJhcQLm/dCpqZhz61zL73TBdsp0jXaKj50OPuQgZp9PTsBnGfm/leX38g3374Cs3IBdsmTcg19BeIEc7XCzz5y/vS7QuPCLgIc9dazDaxDwMZIov1Ps7P0PcM5Nro/WgYp9yQr98HCPIo2R4MfRXoLa9gZYnodep+DUndREMvhcSMGNx8T1+ujZoXNSkCsfoBgnIZ9ojJpnB0fZ4GkLJ2Unj8n96RYP/wAiMcBvQCkwTY1cPknmFotBSWm4aFykiQIkRKLYFQ8hJLBFgaGID1Dyik76ef54aQ/NbA31nauKHmBVWIWNVqpvi4Bp26p/M5LTCJ+TypJ/TL2QvxS0CRroNYdvr+ygdQo7YCBt0xZ+szxz2MB0zqduqV9153ncuwUE5HLAN/WVI0wmhV4H08oK83Q1sBc/28ZuWCKIemjHudil2Y9tduhnFiE8sLOQb7I/3sMZ473XMBSFLNKMBRQIeUK1KMyPtYnydmm9aePwMs980EXvO+1YwKnHPPOCtIFlcCVrRWZFngwHD+RQCwroMUV8oxyeAeaA1pQD8l/3ipOJgiKl9ECfOymprSHgxu3AN4PUQT3yPrHYJkx2HHXXPjrdbFf+85eBTmNR7avYOA1AtQgQQCPCjsklBiBp2x+Mz3MXCbktJLmRfsNQKi/cUKlVUR+2Qb1k+NP970r86+3D8td3uWfMgFCGVlZGKDV+2aXNkmCLiv4/poX9BzI4swf+7vEGdV60+32fLPnmWAhXc958b5v1luCz530q1heUwLsFPeh+zGgnkdCubWnjfAxwV+6KyVtZY34EtBDkAzAIgGWvGwJ3Vdhhh0BMh+g3WbwGBRg6zutib7wB23sucfRp2ymLU9jp3DOc7HWJjUhIpyTaQiUcaIwA4ffkaUsmq4b6MMVDy4AQECo3XO83epVXyx2mlt64VlGWOHAT/G2BfS8cY+chxbCQCgFgI+Za8xzdRplusyyZXwATCQGiSZfWzzJqwqpvshL9TCvu6z4sIlqH467JEf/cQ++/kvW2xqhm0nQH7n3t3MwDxs22ayWiL8GYBncEFhig/2EsxMNgjMYX9ei86CIe5lH8SGAgYzrfUExKLWDEEJOsEzMcDgfgyGsR9DhfGxGXvx5f0WnhACaFGAF3qD86H3Zm8P5JlMYP23MoSWhaEHw36xkOvbmeai5vRhONyJEuL/svcegH2f5bX/o72tLWtvS7IlS957+Q93GwAAIABJREFUxLGdOJA9CFk0jAbSAGG3dNH03tJCgdtAQpI2QKBlZJOd2HE84nhvSZa1rL333tL/c96flTiUVcL9t3AtcGTJ0m98v+943nOec04UP5NK48M4e8s49/LV119zytBrbriOGqKXQHRyTtatApDqsx//9D9cwOqatdRCbi57CELtiwtQgJw65LEJdBZ5fGid0DqoNeG3JUAuVIDod0SA6KP0GHscN1gqRhGXsoJUnRbA+BiisSCI74loG4XsmIDIdEQ3KkkR4b3kWwTTUR8ACNkGwdGEajYdwuEc3bPbNq4m0LrL+s+RZM64GyRPBsmV7Xyln70KlcLmNKtHAZA9v5D8tTLbs6vV7rgZOxeaVobw5Q8BLKufjiZEvgsFZIetKgzCgmrc5mFTEsf+Ok1t0Inqawd+/s+WyT4V4gLPq6gAQp7HeiHDaD6gE7gWQrySMPB8bJ7SwqJovpiHGqPVHnp2v03QzV7eNmDXXLLJ9jCOBhnnWVhP+ZJzUIBaI4zLvWolQN1IA+MZWz6+34OqAYzN0uYnWVBSmj23e79NEkb75KF7bWgneUYNpRZAc4xBrkolMwAA1TjNuIZM3X2yg6YAgP7F3lZIJo6s2RT8XdncBxDP9GL/iEdhKxWuLKkSqU8P7q1EfQHIzENetUy2Xr5OgVsNiHuI74VlFtg5sj0a6trNm9JS2Qk5OaybjLnJ4V5qHCwM2Su09jobTsZpPdkj4OlkFEGYEDTuwz1X7ZeensB9ZyWeQRUrAJt6SE0B/T2dtu3yrYTznqUuYSxST01SX0VCXg3yHqWQCyGfLshr3CKxyYpg3Z3s7bQAgOkRSMVj5U0AioP22buKrKupztLYl376FBaGLH5ET7j1hf4bK8qLp6mo1YVkx9DBH0hTTxyKH+gUZ3uaxfrXjXVreyuWNvx8A7/f5x1Clzr3nL2pKDrAFicGWAqE1fTQOAQHDUbsq8EQHvHseaqH1Iyl6xBKJ/4Ea48XREsxEqMq1obj1djizkux1w40KMbPCnISLZS1Y5p5WF3bQEcC8wCm7ZYNWZaATdgQ61MEqvUM1E8hrLEvvHkEgHsOtrDz7UQpYScEmXtx7V945Rj1fqAtzclj/QgETO7hvc/YDlQC5xhTlOx2HVZUPqhZOql7Exnfyo9btyjdRlHgbvrn52wMHPO6rIUWTANXRkogWR7YwaImn0ThPEVW3wfvuNNaue4f+ftHmb8Q45DWfW19duvKdLtnTYGFoNrwZn+uRkHxpf/zrM1fnG1/evttNof8skNV5fbxrzxEJ0cASnDWL5qfwpnTI9S/SdTo3YD5t125BnX5KazKAiETcyA6Ozg7VVnh/DlcH2pr5koA62McipZIsmiC1TTAfuaHiiJaTVfHSnhNIZY4N5FsoQB7ameJVXKR/dMS7GBxC5kWgLrc02989S77+n98D6unKfvKbdhUdpOZgBKhpgFLI9ToJN3b80fOWi/rUMewspHMDrR9xe4s+Lp99LbrLBcS9Gz5UUgRMjhQn69dUggZV2cTjMdIatI2gOJz7SNkclDlM2+VXZGdnoS1LHa/zKtk9qgmsiMqG1Bd0DihzLz8+djPtlQDMjfZDTdc6+yHB1GZ7j90kmaREVf/KrNq2dplNthYye+Rq0QjGz0EduBwsWWhftRJooamEKk/1JgTjYJ9LXaIM9QpWnsbaUTp6OplPxhxDgDhjP9pAmXKzpbQQJHqVBbVrKv5NEl1Q0yqXlXDTQHErmwJAyE1ZBdbK4tW9r0uHsvPJ5R6v4ez5wQE/YhtvuxyXluYs3FNT0tyak89v7IshpjHlRAgw9RTCxYusRch4mYgUKpVH6EsiWAtqsAKWsowNSNJNbn10s3WyJp/DEXKWeyudF1y2S+Vj3LNddeSbUIYD7WuLGerqH9yOG+e5gxzJQoQNeTIbli2j6qNVZtvoXnntddec2r1yy7fhjKl1Q4eQv3LXqqcyGx+Px5Fah/1Uj9/RG4fw3lh0eKl7h6obpX6Q5/V4OWNP6Dq09IHF0F+HHX5dSL0phinVCnuLBfJ+NfZUmoQESByOVCDXQtZIsM4V8heS6ryNr7ORgmajlJMCo99b77pGqn6qJ9Fjoj8UI2mfVl7t/COaPCAZhpOWqnVlAGiBgJ3RoIY1M/IFUN2xcq2UVabCBBf1iTtqcqjG0dxVP6jze+qLRd9bL8jRKb1h1p2EsuyQJpNehnXQcwPKbmbULLdfddnsRCM5zwqg8ff8eM9EiCujdCdmd/pCv6vEB//lZ/9Hd/hr/m1iwTIRQLkvYyqiwTIe7l6f2i/e5EAuUiAvHvMcj1mgb5wCk91EcqqiN4kOi4IO+UwcT1dTxtvfj8gEgoNOnUmOYSpw1kEiD5mKFYEJGkfdn3RfJ61vqKxXp4p7udkkeTF4VGHqQm69mf4ux+ngCiC+1S0yLKhCjCvkO6RDIDJsxRfzz/1lH3h3k9ZJx3S0eQ1tLfSkYR37BXbtuKlH0837jk6PNrtwe8+Yp/97L14mxbjDUwYG6DHAIVR/9Ck/YysiqAQur4BPOIo7D1eEiIqAMz5q4LuIukwqsbqIgqwaYROH9n69ABIJnIgS8P3cwjgpY7OSeUpeNEhJusshad1Ulh5ccgUMCjzCgFuAt4UNOfNgU7O32MUUvIiTaMrMhPP9N6WWrt8w0pOaX2Wq4M09jJDAEDTdPVkQXw88/OXCaXNIxiz3qoALOYvX+aK8kZAvJVrVrnOaxET44Cc6jpaXLiMjp0jdFNPotxIAtBqcrYui4oKKO4hFvh+BPkg4byuBHUEU2C+9tJLdtvNH0QWXm6dEDkCFisA+RsJAq3DhiqIAjXBqQ441HNwisKySh6w3rKf4kYPQhTEAcgeI5g2BEBTXdmSMeu5JZGWPDmI51NGRCjPrU5w+SbokB9OJ89sd/Q4oGcfh9pBDuCyS6mh6zOYTr76h5ZZAR7+6qzxh5zwotDU+xAYrs50AR26D14CrBkPCj6nz9cNPo1DTyeu7IwU2onSQWSMfBt4PClA5vCa1CmdRv6K/wgqIsa1lBJBvIZQDtu1NQ1c52l78qmfM855/ViFxXA9YijszxK4FwQJIADwzf1vOeBfGQ/q8BfxE8OhQwDzIOoDdaS3UFynI9/2qGD6nFVVB2NLfvWumAapkZWKwGupPjoA8SIYX0MchgSYC7SW1Y2ALwGdkm+3U+gHAC7FoNSaBAipRcF04w032IEDB5zlyz9/Zpn9r0crXYZEHx34KuAFjAnZF+mlw4Ik3QKHu3hNX/1knt3/LGA5ByxHOvDYOiToa+UjfO76EPvM/eWus0qh3BqD6qgbZQyGcS31OqUGcYoRKSL4u7qvZaP1Tx9Ps6/8qN2pUEQc6PF1uFAXmH62F4sBBaTroKHHFDgbxONJ8SJLrCF1tTNuBdgqw0DBiTpMSgWTkZFud73P3x5+gcM9wLyutayGJpgfLZpzKEF0v2UPxHSHaAlxY7oXgEKWIHMBnL2Zv3o9Inv0np3t1awHDSNKa50v10Prl0AZAZt6Dy6zREwx3e+ynxH46UKXz+ebaAyGQQbpPYnsEWGkQ5s7OF52mR07dszlgujA2Mu/PfnE4/a1f/pHK0F2L7WBs1CSQgfVgMZ1EgfsIea7vJVlwaCDaSre17IUSFWnHvNTyoge7q3WuGCeU5kdusY6yOk9iUgSwC8lg8ZfrfzEIUA0HmTjJXWRA2xF9ChnBxDVqUggSKQWmuRBIgGjSzjYa8ZpHIiInoRoSmY9HkH5pcN6jwI/mQ8+AAKyQpjAHkPkjdQlCuTUvRT45/YObswwJE0raoOISIhCrQMc2LNy89lzuu2FV3dizQfZxaE/f9EyK6uoAcPGdo3uYBFsokG1zqibT6Srs26REoTPelxdCy/WLdmEKSuFFwUwQof11/Mt8zMn+B4dv+xFskYoP1OGZSAdp1g99bIu6sDbAoguMk6gt8Zz2XdX2OIvlrix4sPvjqPImwTY8+LaaGzJ4m+S5w9hDDehHBHxIcsxKRJE7Ck4e4Ru3HPVVS5gOBkrKJFzCgkVIacsIgEXxSjMYjj4F6CEHEJ1WVZywq6+YgvdyayjZBYN8L0QQJlFuSjFUN+0cYCfBzAkyz1ZqEntISWECA89nzqFtYbIjksErFQ+vup2xmJkHGBHaqczZeW2fccbKPwWW3ZevrO3qIeEj+FnqlEa1bPu9PI4IkRkMZINgH3J+kWWRrfkbqzBmgEpN6271N588xD5CCnmHxZBsPWwHcFH3A/yf/mSfIsJ9bHVi/LI/ejAAqvGsiHVtVdWnT4DecKcxo4qlHsRymv1AVQd431OM5/9RJZCSLcCuHgBSI8AEhYDTko1uHXbZqdwHAWAbTpXBdA/gYpHeUlkEtG80AMQNgUA0TUCKUCId8/YjDV29uEln2kFhVmQetjZQNhVAzrJ1mQ9gfNScianpzh7FYUNl0EAxEDGKPdM80VKOM3pZesirPgICkFe34UEiMbHb0OAuDArVzfN7l8eBcismrFoBeoECBDVF8oB0T2UFWQQ61oA6sw+QMNQ2dYpl0ih5zSFqE4Rma8cIdn8af2QFUkVneFSGMmaRZ2x6wrnW+BIhw1Vn0VlBFnCXjyOf9Hr28kuYopevi2bPAkyplAQ9EOiNdbX2jmssTashvSGxPAlpLvPew5e/9guVY3SNIGSAVJvfma6TbcxphhfuwBqvWNS6TBuhOBkHwfriWUa3rg8l303wh57hq59tiaGAfagwXbZ4g00owTY7to6K4aQOY09jTfAfUcvijzeSYTExxRWKYC5KTThkntu61ajhGiuYn+A0ASYVwaVDzVM9pIlZC4E2gt7dhIo7mOPvfQpG9sDUQJga6XkULRxbSCJlCdwjuCKAT9CtbHUO3qSoGSW9qyMMLfmJmHn1goYW4JX/94zA3T/e2OpiJ98WS2qrGzm1jCB782GOMPGmiBBNgHaEVQ+OoN9TAd7bmQSa+UUId0VNLuQMwL/50sn/lzqhk7sZjohO1IS6RRn7ZHiU7Z2NNTTbCHVCV3tXMdpKUqpzdmKrLAoDxAtljqATCnGo5RrGotbsaurhLQdYW8fU3YV4yiFjKgB5r8AxHyUCh000hTwebC/h7wI9vv2Zrf2vAVJ5A1gN0/BEawP585W0xkPWZPOl+wdcfFkI8jqlEWupLzZ5bVIWRlDw5A6sochGfwhaaYBOecoTJvrNgrx+BZMSQPlHz0rhLBH2jzy9eb6oQYJZe+I86LOVeWmLDdfck3IUFB4PLWD5kUspP0M61QfY1p2sCepiWfmYOsH6X2i4hx5CaQUkozeRZC1au3YKFSGEGYVZX02n/Fx9y3KSauzVBqe4ibI7ADgfOP0CYtkL41BNf36vsM2N2OB1aPsPXi62ojwsM9esxhV1JQVLCyyl/busSVXXmF3/dUjLm9n28IEu3rFOjuyZw9NQuy1LXW2ZQmPlV9gm7/+st188zUWAQkwSE5TcAjkfDpqBgjK2Ji51k6mRT4WiikbltlHPv8vKGfJSoAcyIkJsKsWz7N1UT6Wi6Kuqh7FY9+Y1fvOsRiyPuawp6TQAHMIZfx9P3jZGLnMB2ojlBXSnEewHnzsw7fZj77/GMHdjI00zjPkRsVG0eBQIZKOMxbNZiKWoxmfkdyHgqwE80e148WaOYBXWhL1w6h/jD3zwjGnHLzpykUWAPv21Bsn7XWmSLsc9bgAY/z9c2vnWhbnjIe2H0fVaPZ3N88zf9lXeYehQCUXzi/KmlDVPHG02Xr4vUbKkbqRr9gi3/ts5fxo+8t7P0L+2En2Tmp/cjsO7jtjN75/jS2AyK7Dnkp5CqPTvnasknw72KyhKeozxtoayIuS0lPOZNiPGrRTWWKot+ZyPouFiMyDPK2rPUPd2WZXXX2FcyiQC8B//OQZGkXynU2mcXbdetkGmxnutMa6MgdQNzWr8WLcMmiwGWHRa6c5ZoK135vDq5Qf3qxnIhpV31di+dvGpByn4Sw5Y56zTWxpIQcJlY8UzrJ2GoPI2HzpFgeov45yUvkZ8ToTybqQ9XsOIH4Ne4ny2MpQ0A9B5A+y9vbQ/NULKXAj5zI11JWWnMK22As1KPUf55YV5FmphhoDUO+k8aOcZoEqSNwJ71A7fBLbaO7xGHuEskDKqS2kVsnNzXVrSkJcvCPDv/+DH7g66IOQas+/8hJrRi9E2QJe31zbsvUyu//++12tqDOKcv5efVW5j9irUc9LDSIrXNVBCVj/yso1L3e+Pfv0864hR82MXmpcouniNHVUGrXIAPu2SMwO9qCly8gSQ0mh/Log1mfVx3oMNmY780CRFXz6tKvZRhiTeg65CaipcJpzn6xS1eikNSyLxjydn6QClxp3hDOk6lpldihfUPl2P/rhj9yJXBawUgpnYi2rev0E1laF5NRpb1WzmM5CPVgP6v2qTj558hT1M/kt7O3KHVT9MKukdFmmrEkB3IMw1B+qDQ89VOi27pw73vBkTzLmtD7qvXk5lwI1nJE/B2EWRONFZHg0teo4Y6bd/u5v72M4SgZGNggqy9/54/dEgLgS5HcgQS4SIL/znfu9/OJFAuS9XMaLBMh7uXp/aL97kQC5SIC8e8xyPQTqSM7qfMkV3A0B4IevZXxiON3FR+yLd95ga27cRkMDh3xk9gPIcfU7IkA8YcmeELEL7a90mUV+SAWi6tV9TXHko/wFyIcxACMRIQrOC+I0HAgwlQy4fOr4KVu7arUl023fTofEUz/9iX3wxuvo7CTobbQfsGWlvfT8U3b7rR8AHMLyg2Li1IlKuqrryWsgOwISoxD7IWU2HAdQSYNQOHqijC4Nb/xCa+jaIYSQokydx8F0evpCFMQj9+/jPQ3LYoCD4U6AHGU5RHGAHqMgjYVMCaCI6VLXK93rsj4aVfggnrBSRHQTnCdwd4LfFwYvEDKQAn2aQ+uousi5MC2oAZIT8AvmkLg4LwOP7bO2ZvECpPkE8QFcdNLxF83JPiM92/713yhS6cj1QWrfzSGSahHwDwUFBVcGQdwzyr/g6y4AQ4H2eRy+3sL6qBmSSLZV6oROJKx1xfIlLlx5BC94eT0X8t42rl7tumQf+va3bSFEkxQJyihIIqy2jGt4nDyObpJJZZkQAailorO1pdEByfo8h441SZv1/kYAYTsBY+VlGg1wqffeic2TgpX1e6qlhjl4i0xSuLO67+V/r0ByESHqxumnA6qX8MEJWrq9ANsqAD4DKZjD6Jqq/FquLbwPkGIKtQSoqXzyZRfiDfjmj/WND4dr+lxBqBmDEGrqNncd5+e7WVSM+vCk6n6Wt7R+fwJAVIC4rLBEgCRiOTCXk140PtxpKWmAwIS3I0vvo/N87cpL7C/+9m8BD8YsfV4egaD4zTOWFco4yfMouLWRgr4Y39gIrBukTNACGyULMABjdYGrY0r2WzkU620QEwpGFjGjDnAV5Dr4q9tfCo1kSBIFKUsr5U9X5wiAvMB2hTfLy3ZKgBqPJ/BK4H+EPHQ5ILXSibt8xVJ3wGmFKPvSrSn2H7shGzRm+J7AMJEJyk7R8+jw0YMqSX+XZKmXe/RPn8qzr/+M7A++J2WOOqAUjC6QXQqXL94UBgFSgT0CQYH8vg5ELvCcA4zyXKTEESgvoE3XXeoAl4kBaPPPn0i3v/5Bq3tsHSJlnSXyQ2SIwti7OQSLONDzah2SBZTAeXns63MvpI/8fGWH1cyhJY+uXKlrZK+lj2892e0OSiLHpPRRzofUUWdKTtuNdLg10hEnm64QgEx9f0bB1xyk1IkXzJgLZp4JoNd7EgkiEkcApK6B/uh9uLHE+iWyWIczfcwSIPIBnmE9U+e3h2hA2s/jiNQSMaS/C5zXnBBwquyPm2++2b1XhYvnYhEgQkEEmXJpFnFAU9ikAihlzSSlgA7XUuIo90O+1rrWyllRcH0tQZ8xHLClTIgn36IVkkj2gAK0mxQYypoh4lKqGx34Jng/6obT62tmvERDaCgvRHY5eh5Z0yncWfde65qep5NDpAgVkQmRqJl27NyJIgXrCoCkbkJP9f7i6Jb0wloDrNipvZST4M/7Pz9z3z70asyIuAzkUKsx6gPYrevdzvoqYkakVElpGd7qHBYBOd46dAwAvdQ2X3ENIHybA0f6WPeHAMS0n8yw0QRjpaTQSxH48tfS4VXkiiy+nCUQ76lHyi3utzJ8ejiw73zlVbNdd9q8Pz/tOeQzzxSevQyQapyxXw9ALCJf1gm6JrOqn7MPrbDsPzvkXnMYCNDgBMpIVGWyglS2kAiHGX4nkffRrWvOdRYJIgBEigypNES+naRbUmG0+dggKhspDusbjb3i4lJbyJjQGNC4X7NyuR18a4+zAly5tBBrLkJNi49DJGP7AeixaelCMj56IU6qHWghmzMd4LWX63WLeJEt2RDPKWJWr0e2TQ5cYBxNMh70HgXAN7Dn/vz5l+1zn/9zIhJKbeXaDfYatpERWB0Jgu9hPzrKehfFexMwOUygwcL8ZADVLHznk634KCAGAHoitiVvHjxuZ2sA/bDGkjd5emaKpeDRnpEQbjEQDsrCGiADIC6QawjgWXG2ygE1sdgPBmqsYY01yR8JKvqbGwn1JVuKRoGGqgZIb8YYzQ2VdOc390zaJZuWkY0AMMH+2tlYa1UEuzMcHXAm68KqBhRvgHHe2KXU947akTOErfL1hksXoxBDkTfeR7B7CiBvnDUBKufk5znbq36UH+EAVmpqEBATxVwRuSY1UDR7VGoeORGQEwJK9KH1QmuF1gCXK8R11Rrw6xQgAlZcYX5+/5LiTOuMR402Y4tWKkeEN8y49qhA6CRmvknJ5sf6HwBiKUssqarGsQuahiz0AtjTXjbM/RLoJIu8Qca31jgRe3Np7Gjh+2tyM8y/tdrGlW3B77ZDMA2w/5846enavoQwcll66LGkPJSyECEp98tQItCMzlowqbWcDldfQEEFd59FzbmoMB9rzx7rp1b54s9rAa2wJYN4EinTDiEfy7X/8o1rDSGCPfrCW3j9c7uZuletCcMiazncRKv9mMy1rBUL7diBYtY1wMdmwsIhD7C0t3DyyYL6piwH0iSH1PTVgNCtvIeqs7IkBBQGtW/EW7+HWiEiL91Kaovtp6/cY+2nRi28FwIEcsbOMo4AM6U+DUUh3DXqCzkWDkk2YycBJtuws8L9kqBxbFAJEh4FwW+nNmhshoyE5FidSyg182+KDLeFBbkQhY2sYRqfBJyvx6JpfjL3i9/pHuW6oxhk/pw5jSIMzCs1nbw2sknSsuLYE4btxLFB8hpQV+Sn2CC1kiz6ZiDmKyEPAiP9AILZ53u5B3HBgMzD9sHbVlNzhFIDinQJcr8j4jgL9UIl65b2bhEi2nPiUQ2rNpUFlmp31XvzCwqchWIn9nIJCjGHyBUR1InqZpo6R3kfzz7RTH3Ne9nMOkFOXGxyGq95yOW0tfYMoaIKgHglsDk5nDmD/VhKuBtnxW+dwQItypIhGyp5vGPUdycp41gCUVfEWV44YF9/s1uD4O9ZP8k80RrEGAuiZg5hj2Ly8HdfN041t2YAHQ+RCxSbkYNCh6wsLJA6scF789BxLMOSUOy0WU0/4545CMaIygXMGLHXtUsCrCiVxiPZT7JPhdGoU0vzwxzOGmgtbPehE5Y6rwj1S7n5k0107Ei7XbIo3Iqyc1FRRNlLO9+wy26/1apYF3/0/e2oW/xsPt3bhYUF9sjjz/MzZndevtDCEtLspq+9aNfdeqtl+YbZnueeRL3YjUIO6yNeu8t4IAiZxdi23XW7Xfuxv7MQxhbTw7J4rV++Y7MtDmW/LsNmF7C+BZZwF9d0BtA+mzkmRVsP8/cL333KOriOOOpYmj8KWtSzSxYusE0oub75wPccWSLQdeumXJRA5VbLvFqax/muA1tI1tHFOeEWQUZPUVYy6oc6l7vY1TFti1YtsdrBQHv4sf3uGv7t3assENJ4T3GNPXC8x6r5HiWpJfOaP7cWwgdi/ZF9pbpN9uCf5too2RgJYbE0maG+wlLqhdNV9hpzZBDO4STKj8SA+8yf+X3F/Ll29+1XsY4cwCarDbCZHDl+5/002S3OjLXTB/dAyIxaAE01xXWs0QFh1tA+iGrBIM8XoT6vtCHVFuxjY9T/oaizCwuxhexpp6ZnDM8AxAdO2WL2SW+uO8sNyr3nmG859v4rr7HvPfqI3XHLtRaZGmu1x/fS5BfBPlVhU6gQREwEsnj4SiHOXhuO8nwBFmeNLCr+rLWqharJygqJmEtGCTUMr20Rr2kcVujIkf3uXKTg8RMo6NcQOK56ViTE/LxcZ3+pU7JIejXjKBstlaa/CuypOmjMCyZP59AxLAHZq274wM3Uam1OcSLyQ81fOsPlkd0RCokdztmsiXygV2hUYBc3ooVYG7B65Byuc/WGLZs5+56ihirhDLjCBmjSW750OUqNRnv5lVcsk7NIMGe0XGyydnHWvWTdWld3yt5VgeVSTGzYuNF27Hjd7WlqhmplfqneWVjosbOKYV6qhoxgMX4Dy9JxasdkCJ1u1pw+No5zNH6oScyHvU+qFiEAKdhNdqNGFN+vXELti1qjSr+52OZDfnj2TJ1Z1EhF4xsKx0Dmi2yvlOMWwdlTa9go/14IqaTz1s4d28EZqFHZd6UsV9OOGm92QDypjlRjlVSgs4TOrt27HVEilYtU7VU0NXay5y1ZusydQRpp8qiBeNd7G6BeDAaXUF0sbERn7gnOgv6sUXOok48+usSWfOSIDVH/6+zrIT501tJZ1LXiuevnHAn4gUFcKUJQoQ2z0YXy+dOf/gwFSghzGAXalHLQfseP90iAOPWHm/Wej/8qoeGxDP7v+tDrfue1/7JX8cdOEPyxv7//uyPrIgHyf/f6/s969IsEyEUC5N0jkushYEediuq2Vtexuu5HRpB/00nzmbtusctv2obktw21QxOSJ458AAAgAElEQVRKCYoaCi0d0IYBm8IoNsY5XIkAkQXW7IfL/tAfih1vCisB1wpIFOEBF6HYxLcJkLGgaQeEJmM7dApFQSZerNHYTqlT8Qf/9m/2px/+kJWXnLQVi/M5CExzgG+iE74VYGgpYNUKe/qJVylewl1QqeynDh87AqhYgJojkWK0DFzAn8IcewcK+jk8rgCxWQIkABl4FF303dhdxKMcUVf/8y++4OxallPMDnFYX4gHaDcFoGxJdKAsw2JKXdAtHXTdApgl0unqLCcA/KSEESjnq8IJYGBU4DMHOtkPTJJJsIyDcvHhN+3OD1xj+3e+QochXd1U6Z3Yhwj8SccyZOfruwHrBrFZCrN+5OEtXT0UyBEOvFM3YizAYAIdZWfxyxdxFJ0YxwGQjjzAmgAOsgEA/AlYI6WiLpFEtxsgp5Zg88svvcQuwwKrvqrSnnv6KWskxE4KgRQK13FuXheg4nEsAVo43IZz7dS547z+KdqnADb1WDFI/ZsBDwSwjlN4qvIbogIP4bWpG1yd1OqKlz2I7HE8fvOeDuQAxpfAOAFwURSzUj500Q00jJR9CLWOH0RTA1/7y7+Vn6v5Zr7l/TXtphAgQaCqfsqOkQ0Pr9WXw48fJIi6bnyRqvuordyVnOqe9YxCB0bxAyqoZUPjo+ABDnyygZCFiFQtKQS5xnMyS8USoTC/EDKrxx78zsNuLN511z32/EuvEKJ4zBZy4O6ns6u4vIpOUqxauO/ZAPFhgAk1AA41qDRuQIEh0kMd/rIX0t+7IYRkf5UotRIHUnV9Odso5Z/wOFqQFYwsYLywsAhJd6vroOqhM0tew+rmV/e57K6kfvAHFFA3ebvUD6AHCoLu6uuwfA7BAt4+uiXA/vbRcuywNtpxDlTKBnBAPYdBFfF9dDsJHNXzqfAdB3zrhAz45mfz7as/Jhia6xvASVdrgie429/u+3CC3fejDkdcSAXg8kNYL/RZeR1SXOj+6kOWSfo3AbmqS6Wm+NY9mfaFh+vdfdGBRF1fIgX02CJEuiBApDrQ46mTS9dFRJnswWQT4KyH+DeFMbZzfQoIK/zolml7+GUB9HToA/Jn0VIrWzCBgwIKlfdRzZi/4vItrBcdTv0TRre9VAeyaBIpJW/mKYg3gVRTzFO9d/3RY86OHxE1+p4+6+NtYJK/a730pQNbBIisl0SAzPr/qyjV2NT9dQQI/yblig62shdYuRIFGB+T8iImv8KP91ZDfkc4h2MB8IcPHrQ1q1e5YHQpGjwKK3WXYZ3EPeziOoUz9qTI6cJT2XWfM+/C+FpKEOV0yANGP5eWnuHIJx0EYwGlxFRr/Gl+6PVovVDnnYjFEJ5H89KpXLh3Ik50GB0GONUB34vrK6uDajyT4+kCjGEdqiyvZy5hEwgRwNRirslCUYdWvuZgPca11/sM4p7qdQ6xTgU5xYUycggwDyNYEqJjkEO+LJq0B8lzORIVhgIuO8gk2LXvkF1x7Qds574j7tDfzpqjoOAhWUOkRANcKLsEVQBjRUozzTld807IIxGtlagqBlg7IwDXRewqtPMAtg2jL37Aku454Loi3UkVRCoDy4ZmwIIegOI+rl/v01e6ezX/z46yl0xbhQiQe464eRVAF/c4CqwQyAjNK2VtTHK/ZyAWUjhod0DAaMzF8PgiMEWOzoXk0XMdOLDf5YFctnWTI7pkbn6aLKt6lHhFKDAEVke4nKZQ27f3DcvH/3/pogUcviGk6OIOB3ydgxpk7YJ0Y7eBFG1zgfUab7p/Uo2JaNW27PIwmOdSufhJxcc91V42DCkSDOADEmQjjA+pP5IAOpetXm/PPPOcXXH19fbkcy+ScwUIx58xJJNNjDfta2OMjyHqhJRk5Zv42zWXX2nj2FMd2Y+Xe2gUPvb95BjU2oRINxabgqJ85mIzdjQz7INZlpUYbRV09OYuWIIlSROk0JCzeevlngksGmWcFB8/bCvJNfBhzg5DhI5BXNWW1dChTRd5VAKZJUcJ2Q1EAZWKQmQCa6EwgEVyQyA9e1mveFhLTAu0arp8OwHgvBhbp+r77CSIXvqCKFu9djkZFYTo+kNUQKDJS16gdzDzUN29Un6M8dw+jGcHcPBvU9xPp/bieTML8T0/ChksCEFdn2/bMHoUHLNKsd8nASIizV9/ZH/EsiSgTsoQBQpMi0Wg69mbpoRRwBqp8MpQea5bvwHboioX2FwKgaWxIVJsPqpar4pTLh26nkyMRuZaH6Ah4hj2FkD8hWGE+qJq1fqHIrKyAtUqVjP7DtQy9r0Z4xDT/exZ1FF+WC51Q0odqyDfJT3GiubHWxuE7V/97JyDgnIhQQJ43Z2NwzaX6/iZq7KcmqXO4uw/fr7XGnAlvBnLr1s23mSf/8ZPrJjfySmIM5/edke4BCaH2pulBNYnB9GBnmGdZWcsByusNQDWuYxBL+qoyjLIXzIImnu97HDtsNWwHKSuSsP+aoC8mE9ZbxXAJSCqP4C2F75GE90j2LkByhHDHOALScOYaqMjvqSm1RpQGFUD8PcB8hYsSmIdHKbRpocmmDnkCkDO8abSaDSZ6GkldBtSb+4c23cUWya64hGRWl52JoHRATYHO1Vv1KCT7Kft7YwzlhpyclnH6ezPRHnC2KTvw4Hp6ck0E3BflOEyxVyrIVB8gO0IiM0auR/zCqKthflx+fs3aTfiPrO3sP+IxJybnM5aBLECCq19txlCKBZQdy4P3I+KKgtbnJexrtmw+TJU18lYS5EBhXVdMsC2L2qszIxEazxyjO3TH3Ks0w4fGEGRYbZpZYKr96exXSqD/KlDrtOjEGPWoZGeMUtDtdPYCigdQx4Ne9IIdj7p1I9zWS9qUaOdpgYi2x7bJbMl2TGWzd48NoDNGHk/UZA+4ZEJrJtDNBtB88BYotVlDpNpxB41h7onGwL/CJ3bY7zeHrKhZtgv3kStEcf3dx3EbmhJDqojs1ryCau4LwqSz0HEIkgxhunw4VXJtojaeoR6TDaP3lIhAiSX6LWRu1e0YqO9sncv/oEovbAWm4L4+sj1V1gv3fWPP3Pc7vr8TXay9CzZDjWEzw/bnbffTnh5i/3jj3ZgU2n23c/fwHki2G79m3+3L//zA3bXFz5J/tqN9rOfPWUb5ofZ4vzlEIiTNKp0WxBnjZz1y+yjX/oWKusgQuVHbD7L759szLMMUljSoqRc97KjXGfvxausRwSJLHs5NynnYDcKri8/sdOtURG8z22LllN399np0gqnjorlXkZG0tRFnR6Hqr2Cs8ogRGE783kx12RZXpxNQjpfivqqs7YClZ0Ptq2TtnrLEjvbG2zf/Ok+g1+0//XxlRYB61ANSfdxroFPEvaZKLkWMkY/t5ROe7rs//KZg84q+V/uoKY9W295rAX9g+xNXpH24PZTdorXuLP7K4yhf0BxAUAuEiM1xm5531qWmwo7ge0eXJqtJmdoKSrGxCDW7dqz7OHUHtRTzQOovkZ8rY6xRRlAAxl2e42o1XijEQlY2aLmD0MtnplBQxlKnACS5yPCfahJggDbE6g9QqkdBm3PvhPY9RZxVo1E8V5ql21ewzlChDdkOAT97gPlLJnYgaFMzyFsPYR9VeMghcwqPxr+GmmqUyi49udelOpRcWmQUehQfIItF3IjiAyYt/btshH298uuuMJe37Xb1Tt5WAyr6URWjLnZWdhZSrXYh2qs1HzZG3JRHbi6inW6l3Penn1vuXPjTShA6hukHGUdYx8bxNouE4uvFJpbgpQ7AiHdikLs6Ili7gmWpyjwYpPSsdirtxFI+qSMNFR7sNTsRWp4KIGQyaTBrYjzxXGaLvQ+pdaQTXMdCuArUSPvfH2HI+B7qfGWYc/ayJlEDTTtZOUpC0N2o2+9td+pfeNosshUUw31Y/GpYvbPLFTq9VhnZtnx4tPUZj0WStNUMwRDNAo3BbfPuHOBbJK9IVgSnP2VVNFH/36eLbjXo6ad3Vd1MNFZWluOyA9v9h/V1yIVlKWi+vnGm25AudFtNRBvIvGmaUrQ63E1mTuXkHcDAeKxFi53OXZ6X6qBB6kRlUOo5qyys5U0OmCRx1rlMkGow3UNImloO4uKJY4GRzWLxYBPyPZqhPmv2q7yyU22+PaDrtlRDWQzvEZHfAj4oBbTGcTzdxoD3NmBNU22ydi46h7202CXSK1z/dV3GrQ1az4T63f9+D0QIO/FAusiAfK73rjfz+9dJEDey3W8SIC8l6v3h/a7FwmQ/wcIkO9vbzvv4HKBj4t73xd8PTtynUxTHel0VtBZo47CCQ56ISEAp3TSfPDSFTZ/80oAb4CmeMK0B3udrYi6yNSh7jql5S1zAQHiOHlJP2dJEIHS57scVXRwNgfEosNRRYMIEVqT1F0TiKfmBIfscIB3dV0vWbTEXn7hBYAsL4tH7bFhNd6tdPrMjQ616vISVxxe+b6r6I5PtieefPZ8aPOEs246TgBdPAfCNes22Q9++BNXMKZmZNPlSBcwIJtyRHx5XHmy0lpLkO0y2/C1OrrHoh1oqJDmIiTwUxyqawAQ4ijoZGmSTSF78MghCmu8arHLqjlXS+gqIAGHE9nyCPWUrZYIgikKnzHdCSlkAM6WLiq0mvJSW16QgwIED+FIOrgo9LogO/S6kgEUCwDhZVshqXUP4IVCt325Lr0UdAL8RyiWiwqKXKDp3l17sPSaa/6S4gMWTQLUjEJWuMBAwMA+PGHzOFjIR/7k0cP28Y9+xE4cOWxzKHxFfjQ3NLiQ5VQ6cyr0PiLjnE91BaGB6vgNhIAZhywSCN3IYTojk4wRLEbGKTgFhEZSGDcJYaL7U0KMQboLE+nC0XXQH/m7hvO7slQT2BIKuCqAWiRGJONHXeMdre0AXWMA/VhlAXj2yYYHAqAU9Uf2F0tdSPH46AC/i32MCzlWtzISeK63rHUEBnkpH8SNbU8GyNR5+xDXwa/eG+WACIzmcCDLEHXLKiRYdkiZiTGWFEqgHYdQ2ca0AyJ2c4BXUHM+Xdg1eEq//Op2ZweTw70p4QAqVc8xgMpQfj4c4LdXlg8AlWnkraiTWfkUIn+kfJEdjWyQBPToEKXub6l2JD1Xx5KsjmSTpUyKZIBXAVYBjLN2Dg8JAKhSCagrXt36NVhvhUEOKHS7HWC1iG6sczXVHDBqALjW2ScuD7C/e4xIWsbEFEW68kL03LoOyg/xc51crQ44V5i6CwDnejZzyPn2F4vsHyBA1LUsWyHZegmA/frdGfblR7FU41ChgHd1yqt7SwHhIjP6IVIE6Oq5RADo32SVoq5NHUb0GPd/ep596tvVjqwTCSqVjrqvBN6rC6wHCyx9lnrCvWYOaLpG+hkBxgJ0dZ8HmSPKT9GB5L47E+zbL4xDCnHQY26p810HkL10eN35odvwij5uSQkcYJ3bHZ3U3O8EVBLKsvHicCISJJwONYW7ywZBpJobO+ctuhyB4cLPPR1GmsZa63RIEgkiVNmpQhhbk4w/+fHr/ev39Dv6u+g4Her0d40JKXmk4BFQrvfawPyTLYAf87saFYcmkUiz+RBrAu9byDIJk90Yv6NrKXuFKOacfJTr6uqZ+/HuGmr8tANKSyEiUlrkh/JpwlmzRiHttFYrQ6QD4EwKNtlqSS2k19De0Xb+/TBGlP/BPdLYkfWZ3oe+ljVbJI+lzj9ZHKRAvGmMDmI7VYflUXR0kiNv62sBFlkCZc8Ugu1ML2uFAGVvkagC9XgsHWylMBSoz7LLe2xlvDLuAb+1NugeKudHmSQ6MNY3kDNAS++MN88Hp+MbFG73P/R9PPjxuMb+InwuZPA8Mof4n9RCIlmVoSFrtjFAhSHWTVkQ7Hj9DSvCgzopNd1eevU1uobnWsO/b7XMuw84sCWSbn6FQk+ztkxyzRrqGpwNVhnWDFn4Oct3+ux3l7tdc8Hnj7l9S6GZM4DuYYD/CpkVCazAaWeVAJGi35e/tshPjz0YHYAQwyn8PZTr8hb+1CIMF2HTI8uaPvaB17a/DlAwCbCywBaiBNLa9cZOAW0R/K4Pqj0yqQA0swn9LsHKJR9f9BQspeIggKToKqPjVORrJ2TgMh5XuR+yNtOckgpPh3HtzQIGdL/1c2Pcx0S6PgNYq4/s22fLV6+B+B+0vW8eoFs0306gClQYfRvfm+BarqI7tI51pImxExYZwppyztatWmbJdIXGsW4mJM+zV599GmXXqJ1lfARH896ZM5k5Wbz3WDpqT9t8cgwiIUK8AHAT6MINhpjrBgWWb7qUBv6870HsG9tRc9QC4m3dsJ5AdLYa9r8j+4469cfaVZcQ4roHQAq1Ih2tM1g1hgLIhWGx00e4cxtdtg110+RdhEDyjltlG0G+3BrcjQzs2VZt3ojKFWLHuwtVTaQDWyYYn/Py5qGE6MBqKZLxLvs0SHxqBtU4srObw/UVsSSyVg0C+SuCUYGwrpy3j9AaoT+zX88qQlwFdr4yu7AQn1WAOJJVjRQOAGLtcAoQurNXomY7nwHiQtDPNxVojZDyMSBAexrrjTpQlKo8JZYGmzNAFs37U6eLbS37wwD3WYovDxHeY6tXrbQJmkb8q8rMC1K6BLKqmXs8SAHjD3HZ3Ej2R1ooNj98hmBorB6w/AXJVnqmkWuTSBNAv6ezmVBt3RdKN+Yj+V0t2PPxHlaQa3CS/bJhKMJOVTax30WgVuu1JsiMQsDwD29OBcCftk7vCDtH1szL+9vsf39irYUN+dq3/n2PneF6RSdAsqDOjCHLYeHyfNt/stgqeD1V9aglMoIsL5WOdv9WyyVAegGNMx3k2bS0D9uuIxAH1Dnpy1ba4XOnLS45wP79qY/b4Ilm80epMVOPAqGu0ybE9qD62Luv0tWrhYDp7TAOxXUdVsu/vVU2QoMICi5IprBAdXCztuAHNRfLqJNYelFS2JJc1CH9dKADoCuMeAZSdIb6pKlhAMA/1ubji0UkCPZt3e6eeiusGFKApcMyssNsxz46jSFNwkM9tYkfN1kWXtMCJLmu5fUEYnNtyXu3DILZY9jX5tLgMklTSiQh0n54fk1Qb6Rm5pDZ0wktIiViIGAvigkIkPSUeFRA9ajx/G3v/mIIg/mA/qutB8VFrNS5DaxRSCZCx1CMcA1qKxvd/GoHhM9ivyCyAyC3AzJryuqxZhoOirY6VDOIp7kmAN7NE6zzZjilsccByq9P51rSGIPqxYv96+XDJdTLEEK4z+Zio5VC3TXFnnmOvS6U/DU/FH3KtZqgjsR5iHpuBpIUdSOv149aM4l6hgWXppwku//RNy1/NZmBBEe1Kh/qeAu1AmsvjVmJBfOw3EHZt6PcVYM481kKm0wOj7cBZQyt3KwpZNShVFPWw0HW5kYIiMyC5bYbO8ogCKwgbPrKDrbbmoIwlHWr7eknt9v7b77Cnn72FbuGTISjNMNoXw+OizTfpEjC3hvshmWLqa+i7Hizl33v59tRBzWjnFpqtaVkiqTRSDQTwvqfzn2ssyhlOgx2296Tp1EUzWFP7rMbixJtRQph1+P95sMe74UaoXDjZfbkiZPu+hVgw/faiy/b2o2XWhr1wpWf/wK2fGRUMJHuuu5qO11ZxhpdafBQLrdnDvciEVvheNZFzfVGuvGrYAILuf4KoR+iZL/njkXW13TO1c6HWbuWX55r5WOx9u2n9lky1+4v71gKSYklnG+03fC9Vy2Bs9DB4lOWxTL45J+SM8Oa8tU3W+2qrSl2yzwsSwHMU5IXWF/ziDUS9n7/q0etBYXSi/Wfh5y/z9mHXcbeNUOO1dWri6j362z/uTasdFF9rQvjtcVY9BTNQoSYT7GONpKd09AXZIfLIK1k++QyqLAthCzUzV1YSPA9NnsC8nsgzthIWBdplAqUcsMXoJ7aCFBbgeF9TB62dH7G19avX0OjTK3LCykvOwaxHWDHSlHCUFfIAnHZimXYKylXYgBVF0pj1seK8jPOLknh3l0ooGTPl56NPSRNd6e4JiOD7bZq1VKaWKhvud4C+3fvfZNmlEhnR3vLrbdQU01YxZlSbPHYh6mnViyluU7qBxpcFhLivZf8rRqaLoT633rH7TRCtVjl2TMQO6y1rGPXXvV+Z+GqxhDZJ0WhSIvDJUGZLU0dg84yuZGzxoGjR1y4eTHPdfU119oLL7zozhCXbNjkavo+1vlW6v3VqD5Ul+3Y/hpWdcO2bu1a1CGvuhpt46ZNdhqSXHVIOrlop4qL3Zkgdz62zCgApTRewusXORLDNQ6ggUc2u62sERNqcKG29OKx/dXAx3ge4nmDIRwV8i7FuazIpIyR0qTqwZWWe2+xa5aZzdVS85zsHidpbtH+p7pYtr+hIm10fXkO2Sy7QHYYyB6uURLKTZ03VTd28LoKCsjh4byp5ymE7ND1VL6Hmq+GIED0uYYzsGyc27vVqBPmVCJ79uy1BRBXveybcmaQTbDySdWAJoWl5CvlP9loy1F+qDFrTLaocjPQmd/1SGnPVvOXmqg8ShD9XCxKpX7OL6qn9c8TqJd1VhqF5PvCJ7/GjytQXUoK/rz92UOcvPPhIVSch6wzG/eceZ2f968kQd6tjvjPAKAA4HdwoV8GEF7wAv7zX4Xz/LcrQPSyfrUK5I+dIPhjf3+/dvy953/0nO9/9fz5DU+gw5Sbh78EW33Pr+3iA/y+r8AfLwHyq6/UhevDL1/f/5DH7uy6/8767/X97S2ed/T25NQXzqTq/D7xzoT1mgGsongXEBXNISKQg1ArWR/phNQ1tlbZ3TdeYUuv2sz6QFerN97SbL7ut9XpOCvyPL/Z/+ItmCVCHCg4+49OG8oftUd7WqTNN4qucIoEbemS547RnSpf+scf/K7lcXBXgFwtORndgC5XX3E5dlHNHDixEOHQcivFZT8ycAUK5+coCLWJw9s4lk1Z9uJLrxGKfpc9+ezPOZzPOInuOTqXBSK43AJQK4H5Phy0ih9cbUv/qtQFpNcCnKTQ4STAXh0fDYSEyx6lAK9UFWlBgEmVAM/TvP7qimpsSGIcIeEBQ5HucihUR8g4pzn55s5gUUH97gD3JPyak1CPZPL+fvbDx2z9mjVYV+HfzPtRzkAcXqzyee1EiTAAcOULyF8LCBjEgWeEomkSYC2SrqdQCjZJdNXtHUd3Vj/kg/xRRXyIsFCHr7zew5V5IEDlPAA8riByrrMsWFSYXXvVNfYm3s9qeteBe5zr1MXjKtx9HhJpATy641J3qBNHXyuAThZHKuAE5jY1NDuQWoWQvtYfAXf6nidXYcwDcPO7moACbvS1bJmmABy7OR0Pcp3HpD6QMoJCt+Qb+Vb05XI3VKZ5PhV8Ho9VdeIKmPbIbjW2BAIJBJcK551hdp7p5Bsi90Q06Y9+TmSCDoZOqeKLDUV8GN2qWdzjIetC6dMHCB8H0BzKqV6dssfpPhSh9icf/ZhThEzz/FLoqJsph7DD01jFCGA6w6HDybB5HwIfFi9a5D5HQOgIlJTNjAp6kQmamgKgRZQoP0GFvYByESkq7PUzQRTWczkkqKjX74pcEWip+yZiQ/62lQRj9qFeWo1a4GOXTNlDr2KTBUgn0LwLciCNMS9gWKC2QDmB5+cXB/f3ILqwNM6++vFM+8azQ65jTSHnAsAFnn/z7jT77IO1DvQboIu1SzkldJIOcWDRvVGYehQHPYXvemli8eECtWXRxHi+/1OZ9pc/6HDEjt6PgMReFAy6b1J6aHyEENipz46AADwWCSE7I71XAbWzmRqy4tL3ROI88Okc+/ufkVshyyo6y0T6NDU1OJXHNNdzKV3jAwCo3pqDkIKywAqV0gFCRt346oYX4K7sDylTdE1ms0l0/7RQCpyW7ZXULG68OZWXgtE9nv2zFmt+Ms0+fyDRmHbKI37WEXD8k+6zfIhdeD2HM91TqWv02gVMz50b5xQAOiyLIBDwLfWBHkv3US9OmShSA+neSNEgWxs31xgvTqkD4CWf5UhA6HZAZHUn633p++reFXArFVqnDq1cxwzIuqpKwi8FsgHaBcgzX6HZEMBStUnto7VIFgXyqS8pLXXqkUDu2RCPpfuoeyrrsCy8nmU1JQuoNtZmHVQV7toEgVMISScyT3Zm6vjT4dapHXhTgYx5va4wtUtzvWWfp5/RGiqveWXgRCgLo7ScoPUkrF8aIN+nWC+7eF8oVfwgV1hrc5bOh0wXvgXwCunRgIJCnsvyWx5gXWkj1yhvQYGVEU46wGE8i67NZ597zmzPn1jWJw5yCSbplo1lPwh1dob9KOBEmmh8lD2y0Ao/UwyI0s1BF6IBoKaWgGCpA7RXhCF5iQd19wMJPVty1lYvX0PwLOQNfs895EadAMTKxbpi5arlrHNtdMFnsnfhvc9a2kjA9yAd+1m5i+21nXttLodxefa/xV4Wzzpy9bXXEi56wGWF5GZnMM+w3AGInRtNxyed+xF46Qx0tNh4d5utx+5Q1n7HjxwkSDiKwPRmchFWAm7gR88eobkjAlEKH41l+VxrfNTRucmrp5M9ibVQwfR9DuSV3UMbXeCdnaw5ITG8pmI6VckUwW89CQ/uIcDXwEhAcjpNJziwZ2KR+P5L11s73bJxAF8KdP/3x58GuKLbmv2xCZuJZMj2CMJ6k6JDlONL4G2LLVpaZH10/QYyTqVAkvXYiMYVY2SC9WYGD54uxtGU9kIIrzhAUC9vwAi6/L39wqwe0mSC/d8H1WqEVILY+UwRSqtu/RHGbicgd5gkp9NBVt8zattPM34A8aZjfW3FJdsAkQiG9iJUGfBaWWAB5/PAxgFflLeg0PNQ7rWIWx/Gg4fA9ZBIzpqH9bxghR8WVZ5coFkCdFYJpu/9pg9H3rtF2UO0OivRt0EJlDPLA+3UfixKIWPU2T3G61LGTAJrnrOApDlgWtYjrKtzmEs+WDW5PA/sRioZ8yKqNa9SqWl2vfGGWyu7mGsLFxaYD3vJDBlDgxBhx0vQXECKZ+RkO3K2C2VEPPqGgjsAACAASURBVCHP473MXeqYScDt+Fi6WFFf+WAD4ktDRiy2bT3s34fe6jS2UAtijSlpD7RKusXn52HhSZ3hFTbPjpJ9saYo28oI9N1bqwYYCJANdBMDdGdg6fbi9kPWxfb8gZuutDAyvf7xkTeshzk9wLVYWkT3M0vEshTszZprrQ726jhL1zhk15atiy1ohnBxAry/cM91EN+nIDSDyEuosX1lw5aWn0DmiJfdcsNWu+TOdJvZifRHOXIQyL1IKuYEYFeJxKMLguxYZadN0vgzE5FgTXzdRrbEWRQv2RkR2Huxn6FEDYXcGGV/CURp1IC1kyyMEmEI/FCBIYJhDdFaLbtD8r1Ye+pqUILReZ+OXYuaEETwhgSRQdQD8cgeFMX1raweIXsG8mURYw0VrJpeogE3h+jAP13eSs4BpHI0z8veEMLzesHq52MxprEZwNoVTHC2bEBlCxqFdaosvZQTJXK8nnsruxcRtrXMo7PU0ZE0C6jJJA+QUMTqSDdB0jyOF3WEH/tjOPu2j4A/atBpmnG4fBD0bXR08zTcExznXDA7jehkk4RYVesoSg1IjVbUZNzDVUtQsfD1MPO+XGOjpInxSE5Lth9qNTLOIMq7uOYIgSyniNoZwq6VzuhGrI+8sPEKp/vaS7lugzTQMO5SGfOTLPDerEMvvlFiCyDCqqmJB5j3nR2TNGEYdZeX5RCkPQfS8unndjvChYgUrLggltjO1xeR86MTEPNCUokx9hFxhQOsKe3cw3PUfcEAzfEoB996vdbWLot0eSSakMEohWVRuWTJMtbXY8y/cSyC1mLzU0M9TyYQ604UNXlV17CFJqVZCUTHCfbLpkbCzT9wlb3w9MvUR1O2Zds2i6GLv5G65PtPPGc+hKOHMt4IgLBLV6VjGUbOEgrshTkLqRHiydWpYL+Jc3l63/nXZ+2Ou2+1POwEy2pr7G/uu99uWZVt83IX2Fd++LybT3OkCkFZpKD6MMZYEmt1SlIKqtl223+00uWFLIn3srRwf7tq43JIT9b39ibbfwKwf1uBPVXeYzuONlkhj/Nn15HBx2t9/XCpPV7Wa4ew8+pC0p/I/Xjqw1usFFvK/3Oix7atmmufXg0phwpqEgLIL3aenQqcY//w+E53f9u4tkpJS02JoYltjlXghXZTPrU29/eZyhZsZ81WJPrZ5blzrSCQ++3PeWAGu87xcNt1nDHRjxIcpdA0e0r1YBdKfR4L8vTW9y22gGGPhdbUHCyE2G9iaCgjYZLaqdVWr1nJOUy2l4N28NhJCMMkrlUetXgYaoWzVsA4LDl1xENuM+d6INO2Ej6u/TqbPETZf6oJbvGSpbYXMqNLIdo0JCmAJx17NIH6XeyhW27ge3ycO0FTF7VXNwrFSprJtl3NG/slH7v3jVKbLqYxg0xJ7mM5CoTLtl1JCPtRxiy5P8y/q669mrPQmL3xxk42mUnLJwMsB7KnF+9BNQa0UOcup7lhiH3yCOHiyiKJYB3eRx5hMITZgM4x1IoLUZE+BwFCh6J99E8/bjt377U0mgCLITGS2AvCmGc7d+x06rEUrEzVyNUNkXHJps24ILxk7+dsuJsmjQIsxh5/8klbR7aIVMaV1ZU0a6U4K+lUziB1KK1lFaUmDlkZy3qsT+c51q9oXlc/a4ged4j3pnsiEkR13yTrWdUjayz1k8dd7TjIni+b2imdL9n3o8k/U/0rS1wRIGrckp2vmpZkvSV1bzLqmlHWCe2NOpCUcgZTlsdGnA5OoUZR/ar8nPe9730osh53Z3rV1RWQn7p+qShZSqpqLYa5orNeG3WsLFpDeJ0DvOYo1tAh6iYHV6iZjs+lP9xoC27f5YLa1RSls+x5VMR97YqD880QqrXUbKa6PYD1fxiiV3WqAtRlOzUxyn8nw+zUE7n244O3s7dSD4fGQIKTfYPSbgLFmz8knQfLUeOVrEqZ7e6zrHhV22hmexTqHjD3woF3HuB911h8N1mgs/pvC+D+IoDmfvOCEueXAWy/yVLrvQP4v5r8+E21l/79Av7nt/nxP7ifee/X9w/uLf8XX/B7Gz+/7dz5L76oiz/+e7oCv2n9+T09zR/ow3gadv+wx/C756/XDyBAPHvg7E54flN233nn7267nEapMEInrULDhwHOpged8mMSL9W7rttq62+5msKlh0M54C3WElJOvIv88DwI//nNB/3ZETJrFTHbOTDhT2Eh/3tAVhEHY2qr43MlljDXXX+9A64VBJzhiq1zFiOFAAfdQIrRcHI4wrAxEth2/ZXXWiegTVNNM+Bvr1VX19PhQ5c7gCbUDUUfvrcc8mR/o05cZyPBifXwAyss82O78YCNdM8/SGEXznMk0+U3yuHkDDLfIQpbBbXLJzWUf2vEBioEoqGLw6ZOg5EAD6oj1PEtAkT1iMJxZwCV5iLH1td+KDFKT520JdhzRVKITVEYxgE4KrtD3e4iFaR+URdOP4RLDwXYKABtEEn0/shmhwCZFd4bBPmh7hbZ2gxSKIZjdq6CWTu5wMU5gKqOENDBGeBXtaG+H0uXs+x0pLzQzyr/Yx1WJ5Vl5+jMBHTnmkg94QMo0QZA4gPIKaWHOp1lieQkxiJE+LuzMAIcViC2Ostle6T7KrBFf2ZzEARg6+8CgV1X/PnueEcCnCdAmiFQpE7QhwDgmodX2tK/rHCkgMBw2fN4Ol/Ule8BmC+0G1EDyqzfqorU2Q8Vum54OhbF072v7+j39Vr0+H54tIUGzVgO4ZNOHcDzzQAuRQIYKWRentE6CFXQybrlsm3cK2yW6PRqJn9FpIhClS/bdgUFfq/LURBw72ytKKQXQCBVV1Vx2B61+eSttEF06X0LuFb+hF6PrJ/66JSXwkGgiYppgdT60HWUAkDqAYHysoTS91RQC9wQyNbBfYqgi1OH97+6KcIe3j7tAE9frtMAn0XKJZLVoC5w3cM+QBfZGom8EoAtgLwJ0uPBLyyybz4/YrX43yoXQ/f1b26JcOSFcn5kk6SDiQIKdQ/Cmau6L/LcnUMn3CiPr5BwvXd1WIk00NffFgHyWJez3AplXKqTrAO1gq6/roM6sQLpbNc9EbmoP7P3Ro+la6Tv6cAUySFI1+8+XtenHjznvh5nHIqQiOIwJ/B9DvYFCowswMpgqB9liRRtzJEQxrIAYnUiKkNF11i2WiLzJs8rOjwexIw3/swo/JDXqGulxxfp5iFJGEfqBHPKIoGiCmp3I9fdM0fSOeJD9mueceqIPq69SBERXnrNIsp6OMhp3E5OELILIaoONl27AvzZFYSr9y7yStdYjyESRQSZP3NFRJXmlECwYdYBL661rLFiAE66OciOqOWR1xzE+JXXu1P2OHswQhx5wbIMk0VKHwqJHnkSs+5oLIpQqYWAE4Glx9f81Xqk+yZrABGUUoPI5k3d5Xo9sQBUXbIJwOLrJPlI6enpjAcALMa0iAW9L5E2st0S6egyVM6fmrQeydpMY1kd6rqyWkvcHsO1lOKlEnRQ1lXBIRGQRO08Vz+diBVcwxQsFuIsBjWBN+3I5yrPoUKpdzkDGpNRBOUOQu5M4ReSlJJuB7CEk1gtkHX7BB2Ow6/eaAs+RUevN/oG7vM0bPU4aOMMTQH+kCtSrZU+nGcL7z0NmY1ChbN7IGSHVJBTtPHJCiwLC5x0UKdM/v76K69DJGRYFn7jCrrcs3uf6xDUGr1kqbzCh+mYx26JhoEMOlRH2YvG6CY/UdJgHRx8o7hWftzvOoiwEZ77/Vdfhe3EPmwaSh2ZEQqoNYACMhAgKhN7Q5EiNCxb5enjDiS8dAPWImQCvPTsU3b3xz7sFBGTPLes/8aYP0HMlxHGiMZwCPu9AAQ/wOI6MjXiBDAAxgWyHk7RRd3L/OjH51wH8aaWAaumI373oZN0+Cc4oLFzGF/xDSvtNEBCYFicU7rdcs3lLtcjnPBnBrV956F/tfT5i6ymcwirMuYCZP76dWusqaoE0HrEli/IsHDs0rzGeB0A6ppTU4AxIjsmGQsTrF/jrFctgLZtWBZlYLUxTpCx/Np9sOMpqcD2hMccwd5nDa9pnM89WGNW0tm8bEW+jbPnTfIeRs8xNsPmWjMd7E/v77Rqrpl/GoqBpWsZdyhE5vphYwmhRLd8J3YjqViI1KI8UYexN3u2LDO9Gcsuw4xx4gh416mpbZQ9hfuxYAl7O53UswTIbNH9mw+f7GkXlGqzBIj7lqviRIAE2dmjANxs5ImMsyn2+l5yvMJZTwUO9aBGjYVErS6vdM0TMYCx5/A2X4j64c3XdtCdC3gH6ZGAYkxj2vWg8MiOoMyeZ1N0FA+yJo9B+gjcH8aqM0zWdZAXB/eUYjGVaqOMm0j2hV6tS6wN2qs0P+cQSF1+tg4gB0uXzHDA2T7bBzmRgv1Tfjah8+xtJ2sHXDZGPnNlknpoF/ke/N9oVLcECIPrNyagTGm1XkKY0wCk0iEUXtq+B4si1gL+PY7fi/IesOtkxzVOswTztHnYm9By1kHqstWLMs17jLWIYXfDDddbJarNf3n0JcNtigBvOusjQuzrT3zUZvb2Wt/pgzZA4PtcrasQesP9NMB4YZXD58qOPjt2btSSC7PtTF2rDTA36+uHIDDI0ZGKF9DWl3s9REZIRCzqRvYOP8gO1SxzIEZCsMtRTk04ryMSUj8AkEvJH8XlHWTNca1QvUWhVIoJC7AIwk+8yLTrZU338w+z0yWQBzQBxyRgd8Ra5w0RUFJRZWXVw6hKAH0JioikeSYEMH6I+5PJ9Q2miccbUiaMbD5/5CQiEGXZUk8TkKxS9fxNKFoXLlpsVezrdZCiY4zXRBR8Uk2p3lWO3vQY5Bq/P6WmAABHAfoB7FHDkJuT7A/dEMgs4QCmUAjkuFSjDBnlfTW0YleFGu2lg/2QnmYr43wsle23CIXzJGv9ESQhrxyuRFGMdRc48VVLkqwAAvmNV05BukP4XEL3OOuOL3O0jOt9lvvtH0GWFMC7N3ti0HiPxcMqTQAaUvai8kiw4uoWS8jMZj1izLHGaNWg6Z9GDEiQzARLz51nu97ay79DBkCaFeSyvrB/FmYnmo8609kbfNgPBvUCplBow+J0M4caWAsj2CujqHvKi5tR2pFvQI2lvod2gGfVQMnJKSiW25ydbxZ5cf0QRCR+Wap8sPi5Dmo6XxTBLdTuoVhD1jSqAWUeALPZN37wjH3q1uvZQ4LtJYDt/TUt9rEPXYfyu812bd9vV25biMXhEnvkgR8a25Ft27LeBdWLAPnmdx+wg1X9tm5NruXRcBPJ2G2jASsaImz3oaPWG86eD6g6iZJ2hjOCfl/ZOhFhKJfovC9auNhGAHE7IGZOEVK+JcXL1hfmWCLK+xDG7cGyEotdtMY+8d093Fezf7xtm7WePmZXXb7Jzrb0270/ftWYrjYZxf1hHOz60gfsX772hJ3kewhc7O+vSLeFNAdMt/pY62SoHUQR8NCOg9YBAQI/ZWHcpAzs1U5X0LTB7/zvm2+whyHHW3iNqVmBVhThZ4XBo3YF4e3e44PWz/mmYTQM9dWUHT83aKe4V/HJMdblxz7CuM5kjG0uSDWfnnrWIWrtSc4VrE0i/nWxx5kfqm98uK9qBOmn/taZLb+w0FrZH2tQ3wez7wyxj4czJ1euW+XIbz12GPtiSXGZIxODgkI5Nnjbcc6aUcyrKYq7DFQCmoc91OLR7Nd1EP7LlxdZUIKnZp/9OH6EtaORxjapUalnlJ+mNfiyjQKr3/l45PulqOqKqNGGrJ71WGetjZdsdCpqWS2fPn2S+ZTP/hTjiP4AzqcrcBJob8YGmj1ATSKrLt3qcgjrOCOrTlPzUjxkzQC1z4uoXYvI/9i05TJ7+ucvAPhn289RE+XMz3eNLQpsT6DR5WUau0aYHzpbqtYaowYeZCxt2rIVxwNsJpkIA1JpcDYPZQ07DVn+2c9/DsX1LrjXAdeQ1Q/Z1E2jg7MmZl6NkkVFFY1anLMmz6MmRNWpIj6GqA913q177BJLvgdrUeay8hqDuQ/+rD+T3Eepv6sJOV+9apXLAVQDmKy8TqECjGaPk5IkSPXk2CB/p8GBxkXVjsOsYbmoqKvBD1Sr6rpLrTnCtSpiDOzcvsOdfcPJUOxlbYmC/OnnvfZT34oMyoAciufetuJu0Mk5L5g62LV7sh+f+dEmW/ChXZ4N9DxwpLOb9mq3W59vYNDC4bHFVPC9zrGcy2RrzZlDSmFfSCk2Dqy8B6386fW24Ppi+8ynvwQRRG3dTCND6Fz2lFhet1w5zo8ZNZq+TYCIBPFkLnoIEHcI8Xy8Sw3yiwTIL36tM7X7pXeNy1/1xYVg4qw63vPGPb/x30OA/FYv/Vf8kKfp5I/54zfXoH/M7/7ie/t//QpcJEB+/QjwwKR/PIug1w9ea595Zw/8z2/sHSWIMGVk93RTDgFEhtONNqyDJGFynT2N9vFrt1rOpSuxIEHS7y3/Tm3A5zd6T0lwvjPhgh3wl1zrXxyAs+D17OdxAufUQRFG1/AAhVFsAvYkLXSNAdwsoltGQFwxxMENV19rxw8fBghJsQNv7sMvGWn466/ZNTdf7QLfVi1eSQhqmJUeL4WwwFt3QaELOSsuw+IB8C+aMEiREL2EIIYoXI3nFCh7+DvLLeOjuxyYpudXt5w+0lPTkb8OWz0AXB8FWAKdc9osQ+RRD+ATAgisjuOJfmwxKJYF6nmCfzm1U8xNcr28CGUNJPQxis60OA5K5yjo5J/bQXElQKGHg1c4vr/qplHXkXz+VTypGB0A6B7m8UPoHgnkZwcp0EWKqLCXV+nbtjw8lxfFuXzvq8n3kO2UwFeBHcEielCFdANcKAh8WpJd3l+IAA4K0GQCHUfxbT9J9ko0vy95jHz7ZaPTCaipTmxHe1GsCQBSAae/C8RVB4skvbJCG3dd8zSjyoaG+yXAV/ZHDkBV7ocCvy8gLgRy60M5Ay0NLS5EXN8TiVALAVL052XusfQ4YxBWmqCzE9WByheAywKf3WicJTxcA8558kO/KQWSA6s8SiT9mwBXT0YIhhEACLFRdFbyvmIpuoMFznOA7yYfQcTJJICPOtzjCc6UjDoAQqqOzuP9hw5xrULsttvvsFc5aChcTwC3SDAB2WncZ9lGiQxZv24dh5RiBwjr2ouQEqgv0LgbAEsvUEoRAe8iTDzqAM99FJiu663rKSWA3oc6rEV+yMc/AfD8i1cH2N//FMsoHqMDIkAgtz9jXmHs8s2VakRFeC8HNxXlwRxYZKmkK9LAWH7oi4vtH5/qA6giLwMgRR1Lf3d7lH3p0VYHNGhcC2wXYSCLgBy60vTevFhogvwZLxwgPIoIfHIFYDLONJa/8+lM+6sfdqNo6gQAUoihv/PhlZWWutJF/AVAgKpDWddD40XvW/fIZWcw3qRwEAE0S/p89UOx9skHqh347tQa3FuNlS7uVxSEqDcjNo2221FUUeqSlwpEdkvyYNZhJhCQsA4lmH7fSexlW3d+nDjrGZcBcn6M8R5cwPHbiiON2XcIEE1XgWKz41NEhUgn3TPP3z3EjjJNHNkDEaPusw0bNtCZidoI6zPZDspaT0SblBdLWPN0rzWGZLWj8afPWqN13zVPRCjp2jgbMsaSCIteDogJjFEdXGWp5w1REirViTIVeB1DgMrRjG+tU0mJgJFc67LyCghnb9aySDf+RPCKABERouvgrM/U/chhuZXDoOZpCGvmuXM17h7JCkuKLU1O/WwVhJ+sDfqd6oA5zQXSWBe5Mkteyg5Oj617LcJIBIiIVe0s3RxUBTj3qwsPMCqK+aFuQhEZUdFz+R3WHliMU6dLnQ1eOKDHFBZA8kSv4roOAIhKkRSB37e6BCdBQNSJGA9ZcujoCQgQL5ffM8i62sf62vfyDVbwmQNY/UGEkSvB6keTp7rzPDkZFQ/nW9bHD3I9IGx91OE4zFgLAAxLdNZ04RAvOfFR1gNpMUF4dFJ8KhkL5YwtsqYYJ13MN+VLjdKhHU4XazqIUQyfJwENxlA4pALq/+zpHYxYlDrcw0gecw6k+DFCTJetpNsXEER2bcmAwL6AlBFY3kQQPjzN48XHRlo697ECG44M/Tvr4Ma1K+3Fp5+gGWAb4bKs34wt2W0NMP9EQIn01N4RDIAwIAIEoKKd1m6Ftgf6iMjHugJCsr+pBdAMEDIgEqK3wtrISjjAvjrJ3Fm15RIbZW9beckq7EPKrGuYdROiarCTmuFPPmg+UyMorHrtTbpaS1HtRCZnWyc2h7JyXLliKQFgAId0rXfVk9FD/olhoaR1dowO0knIvGkBldpTGEOTgPDezIUe1qXoCIAn1AgTM1h30S1++GSZAyV7O1vs2vdtJdS3GTD+lFU39dmlW+fzOpj3I+wf57ogSbD0Abg+3DBsZ8AOOhgvSVkZdLIm2sLceGz8aGagLoigmSAMdU0gFm4+7N0j7D3q9NS6JnBK+5hIEBEg2v8868c0BMg7AISIkNkPzZFffwB9NwGidcfTTer5cAoTCJCGMo1NXeco7hlqKdZsrfEhmlcQI1OAPj0oPnqpD9RhqvDzKIAshdcm0t2qQOT1qBRbAM5aGata+2Q7kk3XazAEaCt2IDN0TCQkJUDmd1kTYKnA/BQpEGVTyeN2N7fRFOB5vQhE6AxmzEIiBAPadACW5+Yn20+eabSozHhna7cmLxZrl7dsOx3kOCdZJHO9IB8VLj8ri5tibPXn06Ufwva+uCjWTtWSQ4ECeHFOMgG/u63fBxs9yA5vNYBM9Ng9Vy2xtEhUINRiUgt0zIQz/spRBW+w7pZz1tfWaLd+8GbCp1GwElb88OMHLDopwG6/9UZ735+hLH6+xrrOHLHeijJso3gTAoppWIhMmmdVDZ3kbfTYiTM0Kyydh73SqFU2EqzdjHUiGTKBzAvVJnrvArRTE0PYU2RS78V7U0MChBCEhhBknGItGhZEa94c8toaWztQ5/XTbBDAtfJnXI5aOlZwMZAkraz50dEJ5NdhvSkFBGrCdDrQ/WBDjrPGVTeMGPER2Mko3NufnI8EyBQ/y0alI2VAFx38sRCXwVIcs57GY116jnrVH2JQ+73I8EQAvn1Y7PBNi4Qoi8aCL5D9dlRK63iARNByP6zoJuhK92NdiaM2DgboHIGcmWS9OFvMzeYjMzsdRQ+gZSvkWwz2Oycg0Nkqz5Ev0U8J84GV0ZYTg0KNWqqbsbMT5mP3aZSdTA3cz+zuqyE/S07YOWzF0rN5OYC6kTQC9DaRZ1DaYCchLQIpQZPT4yGJWesgnVPo6m+oICib6zoHpW77IERPCOQta4MXPxPGfhrOOGltJp8v3M+plls62yAt2hibjC2wwQSEHDkoECgwyGGhhiLrpR9Q3QegfgICuEn1Haq/WLyjWOVR6A1iMxjtrEa1Z52trOM6hbs9S00EYTTAKNvQn9EgJfoCiNJa5ksEDVONqq8gHeaQT9GCQmiCPWX50lXU5gn2LAD0Vdddb5/58l9Y7cA0CuE0LGPn2rH9hy0vPdY+RK7Bd775sMvVWA+ovXD1RjtZWWXfeugx66XMyWKuLJo/z8KpodRwNcK9OHqGTnbq+kEG5SSd8MiEGAvMNfJ5ghgDVGTMxURHcM8FuD577KDN5ZpkY/eVxBgdGO6zwxVdtmDDKvvpG+V2ur7Hbi5Is40rFlpoXBhqrj777PdfNo38Phrd4liafvrRy+yFZ7fbCyzbIdzbx27LsmzGtM8EzVuJeba9tce++NOdxrCg+z7G1Yp73sBGkrFy65XrzBcZx7P7TxlDxuZnkNdQM25rIVLuvTzbYmgweODZMktbnWHferLGcOsirJ76Dns4L7IiE7jHS9nzE7FPbK1vJ48CHgtSScpJ2WrOwITFoRwIktpX94s5GEHN3saakQ8RWEu2Rmd3B2A5lr7kLy5dscgy5qWS6VPtbFClet25cxekRCHr4yhZGC3Onk3WVgVYKQWhBpRtbApWrC2swY1Yy+Xn5zoL1gbVtaxVA/ze/sNHnCJEX1eRD+jP3Fetr/OHOyMyd1X7XHcVb4CPHXuoaVAszIfsyKQWPEEjiU7FJ7FyXQzhsXwxNk48VxZNfE0oR8aobdtZxxeizpgHgfIaFp9dKIBTeV0iRfILChmTDU71sXTFSmdxPMj+uvHSLfbgw4+616afkUJimrkuNfmRo8dRiGRSc1S6c6eaYqIhfkTalWAlpaYUWZoWEfz+7HM/t0s3b3b7SSprkhqsWtknell7A1Hnijjqx99sHF9ENYxJKafaUhaTqrV0vtSZse57G6yIZrchVI06m+u1eLKtsL2G7JdKZiVB7m9hzSkyT9Z+09R0c7DNFMmfCFYQQdPTXKxQ9/IzYcwFnSN0DZX9IdWjauSDZOqprp5xVttYSpaUuppcuVWNEJkxzBGRIoOsl7Jo9uO9hlN/KnNRuW7uhMD5UATI/D/Z5VF3uzOo+j89yk+XP+mqWL7pzhQeAkR/9D/VXqqTNAa6OrpYX0JR2s5YyY9XWuHNJXzf3z5775d5f9gIk60UPkcKT+yG1bVD3epeg8NgRHzIK9CTVQgrzX/ecT/wfJNncWXE75cAcY94/mzt+bunEeQiAeK56v8TPy4SIP8T78rF1/T/1xW4SID8+iv9R0iAdP4Cqf1OV/zspZg9YutfZJkTRSdYJ8F+Y5OyxfGyT9x2rS26dBVkiIpkgmSlZngXAaI9eXZz/fUEyKzS40L/6wtJkCkO3g5AB3wX2J5FwVyOrNZXhxu629XVEc/BLYxCbA5FSzHFYZ8sYtjcVyF1jqcDeN++Nw0VP+qKJXTi7nQ2WMkEw9VDNIwJyOOgqy4fBdy1UbRFyjOcQuzMY5ts6eeOUxzSJcRzTQI46DU4NQYFlwgO5YDo+ZRLIFsfhVQ3UfxKLSILIH9k9CEiJCjuXHGrjhFZsvC+/ADL4tTtywFFRITUK/0AT4OyF6BQDgM87AOYnAP548gEaTHNBAAAIABJREFUXoc6tkUqyO5KYZYqIMPoVpEnax/FmAordderuNHrGQR0FxCpgO3TEEXOaoZrpw59gY06DAisDlXXJq9PhZSsdxTG7Yu3MlA5hWyrxQJ2OPIDBYQ6nFSoRtPtJFBShJpUGrKOEvMiv3l9Fhirw8esQkSHfn1PwLRAXIG/KkBnCYsLp6IbD/x/BHBTXTEaEwIZ9Lob/m2tLfvrKtd5q9f5ziT1jNwLSYwZiubZmmyW4HCK4bcHu4cAmf292Z/xlIcobDhMBQA8zPBaE/GWDeDahjFeBgGnnQ8s91hgtDfvK3tersy47Ci2WJKZL8BGQmCSyI0sFEJ6zz0Aj1JtRHKvBTwr+0PF9wkCCHOxo1DX+2xQsSyBJnR45VqLENDzqBtdxbgAaT2eXq8UFiI/9LUOUiryRR7oOSXj/+sbQu0bz2NbxVjoAWBS/1Ech3jd+2DmjUgV3RfJx2WJpPHkbK64T2MU8F/HAuuvf9jsrE1GGJdfvyvF/uJ7dDsqe8ORJ3S5Qqx10yGt7vdMwMN6AhR1KPEDSFDegocA4bXz2qSi0D164N4s+/IPu1y3+SyB0Sj7Jq5ZjDJkOMSF0Mau9yqv4hGIwGiyEzQ2dC1Ehuj7+ghmbOrjnz+S6BQgGleysFJHtkgHZd4okN0XQDIaIkQgcSyApjrgBQ6LANH6oS6vcmwANF8cwQJSIum6O8S4P56RMbtGif9410HCscvn/505/g4B4pHIe/54FCBOhSTSFKJqkLE9O1Y2QoD0c9hqhehV8HkqB1uRbFKmJKDYEfii16Z5JKJE7/X8s7p7IVJIxKIsq/p4XIVKDtBtmAAIM4YtVRuPo6DvMAgQdVcLuBXZEst8DmZs+wGaJpE5tP31nQBH0dxnwDWAsQYAORGxzoaE1y6iqh60U/dTpFk0B2eBqrLsS+D3ZYWmtVW2A7Lw0vuTvZiuo8a2DvoKntXYcUGXIoNYe0QSuvfAe5Q1jAuQ52f1WkW0KndE2SVh/JnierfjaeLPwTouLpH3hi84pIbsj0QYVAMM9GL1JEJbKj2RXHpOBVfKyqqWPI+seXlYTJA/gEf+8VOQJ4Dxjax5Xa/dYnn37Hbe1QpP9qPDeWKSzmDmvO5j7SNFlvPJI6ynuofedNFHuSBTdWWKzITqxUel21hCUBzRqQyZXF9LZg4WWPICz+Xn2gGUBwWSAqy3ttZbKqBXAmG4Q3jgD+nnmwb50wU400D4drgtX7PKdnOYl8JE59p4iHllFw1jnZUI6REXNYc53upC5NMhYgQC7tu10xZjixOLxcdIT4ddvW2LFZP7lJeVBsEtayRUhazp2sN0b+RHLbXhEApHb+xlulij+rEO8ZkeszyAoRkR8HQn9tJ+PjKKFVhFAxkgI47wWAMBkoz6JA5lYxPKgOMoAESWF+akEkIeRFbXUu4xoAP2HNv37idsfJF1AbLrvcXzvhej/BBou+O5x21hXjYdl0KxILZYd0YYx1KAeDFWGCA2w94oOiqQDbUOP/dpDvujEz5kGZzAfgvCD+InAmuw1csw/AcUOnHsACjqDHsZRB37bRj5AhOAen3tKEoCwulk9rUT2J0cRZWgTJkEQqcXF81j3KQApsW6YOJu7F7CqYcmsPmKIudrSCoa1kE/rvPbBIjmNaCOhwDxWGFpvixY4mdlJ7DhciSqR234mwgQn/NrhOfnPMqnCy2wVOfMX4aNXg01jJSyqP2GmfMwseDv1CCQNFJjdlNTaE2XmnPzh1db1eutjuTuB5TSvr0cC5OTKIpUE2i9LaGL99JVqwkZH3TgOIwxSttaZ6soy8Aprr8/92WUeXOutN+KclELsDZo3koRgGgEkoU/jDkp4QJCIC4BfCtbmc8z/rY4Hvss5scbEBtVBBlP8TTLCpNdU0kv8+tEPZkiC1NsilDm/q4xQGiAdO5JJkCvs0EP87Gt191srx889v+x9x5gdl7lufY7vffei0YzGo1GvcuS3Cs2BgwOOGBMMYQWG2JKQg4JIecQSGIgNBeq6dgOYHCTbXVLGtWRpvfee+9z7mft2UI2LvHvK4HDr7kuW9KUPftb3/rWetf7NDtJUPF1G/ztuu1FtnJZmtU2t1vLZICdrKiFFYx9CVZmq7iHTz/5uP3FO9/twrI/8YWvWwDeXT8//Hc2foR9+NReC8evf6GzxQabxgwRE2qDIOsgdHp0LoA1LJG1lKZjRRNZNzTGYd9GJmOjt8DeiV1Rdy/AHcOkLJpsnslAKQlY/4Z4ZgJRZ01ggUT8jK3Jp04lB2mCuauGXRS2VAKlZUXj8r4gLoAxWgrK5SDZTbH2hsK8lhqvnlBu1Y7JgBYTrHHyzS8tJ6+K/v2qNemWgpVWL2ujP3M7ieZfRAjAMcCLlI4jgFRq4EoFl4KdnljlamTK978US7CN29dJhswFBDhgdo55lkHzUmMXxJ45pzWUPTMOBTMJJKgJsDpjL6kHJPcjgDwsjBBpcmL8giNQUy+jRm+yZ44MWtrqTAhJLfa+qzOsEPRnanTQashMONy8aEPq2fEr1xB+vhsA5fnHT5AnA8iRk2aVWFmmYZ/Y0YGiD0WEAJBZxjcpLZwGPnaw5A6mAhINsDZyCeaPxGeYZ3+EBqi/1MoArQEC89m/hlRTU6cHgXiEAmTEQzgaI9i9tZ4MNZQgxcupU3heRvrHnQpvahKbxVD2KgahDkVhH3YzSYAts+yhUmeruhazW3W28gPTaOSrhtb9iqN2WqCZrJpf61Q6dXMn1xLGfjDHXlbNmSME8PHI8XrUnMvJMtyE9dxBu/MDf4VyHLXtgw8AzKXahh3b7MknHkeVAtsdIH0z31uwLNse+ukv7OZ33mHf++2zdriMYGuRBAg3z4zBcpXsl6k+6vFpETQiLZi5VTOAdSb5GH6oZnzJ9AingazweB+eXeUJigyQAACSSJ0Rx7zsa6iwNMYyOhA7XeqjVFQle0/Wmk8oGQ/n6mxjfiqfB3z0m7S/efA5Y+gNKhC5KQBZAB5fvRWFAnPtnt+dNtyo7Eu7I2wr+9LsLHlzCTnWjDXhN377lJ0ECInl2ayt73AmAakoKHOwP7zx0svsuz/6LXkogdbQjCKd1/jYjcV2Q0E2odaV5peVbvPJWXbL3/7A6AUDvrC0C3RkO9zEWa+I/V17bif3LT4FwgKAoPYz5Y8hYsMyL4f3goKJWlj1QwwKgE4s4VJp7teRh7LIPVXdu7IYckN+Njkcp1ALVNuGDRsAqiBv8FoxZFuIBNTKvWzgeVKtf8NNN7mzYTt75Q4yqWQ51UiDvnDlCttGhsZhQswFLLQDeIqMIqBkgvV4DbW/QsW1F6gGE2lJ57NGgJFYat008syu2u0B0J84gOUa9VFldRXqhRgsncqw0FxuKwCGE9iTmrHDbORrqmV3k+MRTAO/tqkDZXqfVUL027lzJ3UzJELWAREwaskN1BrSDJCDJhsb6Fyn/iiBDNIJYJFK/aDAeBHoarBLjCcbTa4JAn56+6mXqMeyUY208P7z8pe7LI0YnSuoJ0SUWY4iJh3QXKSeTkBcEfWknOkfHAE4kgqNZ0mZgZxllU8nJZU7S3L9FV/dYHkfPubOVSKFKcNSCnqBHwJDVDvKTlU1o6ySZU+mPfcmrLlOnTzNWRFrKcZKKrZ4QLETp06619dZej0WYfsPHHCkPp2H28hXEQFE+55ssJSD9wxKkEuvuNJOYl0qcptq7yn2y3mRzTh7JDIHlM8lIqFqwSrAj6J373NkH+/ZwLlHLQEgjrwgnESfWwJARJzSGcWpqaUuycpxZ78aLKZ1Lqv/2WW2/vZSxRNxXgC0Zn37+F2fYb0NJd+QjC3s3RZk4cmK9Psz7VK/5QUW594ziptGno+lc4rn7OL98P7d+6eIg6/cvzn/ky8APn7/OoJmLgIgFwzxn9hfLwIgf2I35OLb+R8dgYsAyCsP958pAHIh8q8N6sKN74INEVBjHjZmMCe3YBqRbR2Ndvf73m7bbrgM4ANP5IVxih0yFFz+hyfYy2V/iNnoxvX3G+nLDfOLARD3U0tFhP7ucjVozqvxrlyNINiXPRw20jGIzUSuX11LCDmNO1m/HDtyxN7z7nfbv33py85T/81ve7P5E5Kp75nEmzoB25NzJ85RcMOdgJm+qPA8Ck/ldki+GwII0oN9VRxFkg45J7+5GQDkNMQpbIY4TEXDsBzH5kfN3Gka8/B0sD7QwWlQJYgDKeIlqaUBMUnVInZ2AEVOMEWj1BXO7kl2QeLvUMgFUSim52YhySd7hANVJoy3hqoamFOB1oOPsRriDa3NSN0JhVWIMQWzWDlqUgtUmKbh4C/GF1/TmOnrGv95DnNelr3C7WRZpIayQrE9+Qk0T/lZMdb0e6ewX3FZEBRz+k9B8MrmUMibPyfUQGS28ndVqHo3DXSFpSoYWI1XNSOd/ZUXAHGqCFQBsotiDPV//akmpsv24HvV7FShp0aQmtgXbsL6+3m/dI0pkmnn368G6dL7a/r2Vlv9yQr3+8UOEhPP+6B6X8spOAQEKVXugtn4B0oQKT803y4ARTRrPa9D3gQm12piaz7IkmwKxno416FgFAXfjyo3w5FwfGwZliFqZjxJ8Sy/3c2wtHUo0DWqUFeDTFkGanhLzaHGlEAxXUczLNu1a2FyYUWhhpTev3Jb1CwUAKLmsZqUanwr10LFulQD+uUCFRI5XKnJLNCjjWapxrAYSXcnzOd/eXey/cuvJ7E1anNBqosoNcT2z0Qt1QbrTd8rD12F++mA5wA17qF8f7/68VV2zwNNjs0TRiNmnAbVl96fZnd/u82BeY4lxnuIwlOiubnRcgA/9Bw1oqJIxlbFl2dN80jqDo2zmvFq3Ms+6pt3LeMQ3eVAPc1RjXk39k3RHMgjeQ/KsoiWbQ7qEK8FlJr6+nCBw4yJ1A4aV42L5tNXAGc+9m3sb5zSSOofsZA4YNEAjeE9CswK5VCM9sKFJC7QIFSAZDDjEsPrieVVxWFx84aN7uDVwfiJ5a3X/v089R5y1MD8/Trn5pFjWy2te5zsNXe8ZwOPBZZHAeIFQAKkKFMwMvdYh7EWDuHZWdluDvT2YLUCWz4PSxOPAgqrCo0P9yqPQ6/WPKkqHPDIh55pp+5aClp2ahnWGWU6qPkpGyUfGm0tHPhCACwETLSLmShbPUCLcK43BaBjyClN1tovH3nUYmG/TbHGZWRkuqwPNdGki9f904FuiDkq4Cydr2vt0evJQk02fEGsNTL/mmf8mpjfheRrKOfE4+cc6ljQunYdZNUQFICnMdDzqvur61pYsktTxoLyR6T8GIThqyBgHcbFHhT4m7usgHvkY2fOljlwpw8gJJsGWgmg7wDgVzb7xepVK60HUEmqiVWEdmqcnn/+KI3WtQAQCdg5nLLjJ88yZrDsOKBPc/9aHr3lBVtX/l2VrnGoe9r67bW28e+raTj3AT5E2fUoFk7S+Chano9lVBiNedYycjNCGKtRAlL7aZL2dCuDhaYq67LsZvKLVxKYfJZ9iIZmRwshm8sIxU3AvgYQCEZzc+swDNRu15TsgXW9hoDRdizGAmjyZWPHFAVYHwVw30p+Ql9XG403mp+wXHNpFEUxrkkAot+9/z5sUy5HhUK7aGbc3vnWNwEA0Czs6UQ90YEyJcHNv0C+fxrQQmCbbNgCCH5XgPUwYGpPe5N1sk+txXpFTT4pWuqrm9k7aB5zGA8Mj7MKWJdZZJqEolocm52yMpilIz4hkAwWLCclDmZ8LAqVQNuyZZM9s38/4BRrYxJ+6LCRg5h7cYBAK2B4J0YGOBXIwz/7kd1Mrpf8sX0JqRU4OUuDfUHqNOaLj/7OeqL9somGq+zJBIA8DaO4gczYzJxQwmtTbOOaIgtkP6thnGf92PdQlYUA8iURbhs3A0A7Mmd9+P4fA0Qp6cE6kq4b/TMAfz+77IqdNJ5rbefunbB4W20XWSZzqG0maSgOYqOXROi0v8KpWVO8SkZNGPmRC/iQAkNrvNdacXmx2dkSSQzUb2Z+v2IOCPvOEgDiXtND9nQfXgssPR/FW7lvvQDfjInUq7JrHOO57GWeKCOrkOZd2dESx/wvuCLDpmtprLMOPLMHWzbWGoHlCroVyeThn/7EKdC0fq/NL7AgchHqzp6lsSX7zUA7AXC2FuBungbi6cMAStyLCOqDcVRAuTTLmps7WZMFHgHKDEzTbEtj32lnTgII0FCeiyzgd1TYh25kHVHjCJ/zkhrANTbYbMDdULguYzS0WhmzGBQo5SVnIR2gJCCcfhnNcUoVmpuAJZuxZYPE8tzpSqtqmrIc/HPeenWKfeTt11h1TZXVD81bE7ZV0TQRhwFRghfxz7/+WvIOTtql191kTx09bd956DHbU/E5GzmEBUn1MfNBKRI0hHKS9WQUa7YZMmrOkWFxroHmbE4UCro8e+4g4cghAO8sPL7UjZ3IGyIToglX73e1whwqmERstaIBOdXUa0Ph5Y8KbXZkwRAK2BbSpiOQHA71A0Kz9k/yuwREK8/N1UYA7l3tkBS41zlZ8a6GjOEaZDXY0NgMcxnlIltgNvvsOOtQaVmHA4QKi9NtOeurCC+t5ABInas9PgqbqCA2uH6avGrs9aKWWrZsOaBxv1MG1pN30gOB5w1vfpPV0HSd4z0oDyQKwkUCAN8ymtThIDKLUjthsxPGOhWEalK5RmHM3zEAsBnmSB+KhiasqjIzc1mPNe+D7eHfVVlQWqhVl03Yx29dY6nU4t3tzVbe2GcnEI6Eg22Cv9m73rLDJuprbJbaKJdwjur6XkvMBxhSOHTnjA3zelXdU4w1P8MYpsaTv4bqJQF1Sjj7aWMTDVWVebIqot7w4Vl0lqOMSx5A0DyA2iD7W08/FmSoTZYD/EYCovR1NmO5N2ub15CvwrrZ0ToOW5y6QdE52B21ky/RjcRmUAAIwPIkbzYNxcAUdZfIzSLgzEBQkVJolnPBHL8nhnotSCgVe7EssyjenFVjA7VMIZkRjzy+31ZtWGXf/VmZfeDdOyGU8DMAImGoNupoph+lUbt++zYrJeS6rrLL1uYk2wzqs7fJQhBwXBZZPrFJ9tCeY4Bz7L88L2nJfoAWAKCQgeKxR/PH9mZ+DkUf4zceQH3DQOjUweQCzJLalXqB+TstZS4EkfycHBvi3JOCUikBsM53CivUqTHbuWsbqppJ+9XjZ+w9772HtSrAfvqT++z2v7rNvvjdrzk7O0x+DWzSwuLJNhyYte/ddQsEkhr7pydYM/j8P22Ps+tXFdpsAIrLyBTrZD948Mln7HfnKiweULyReodoJrtsVa4VcM6ZAcjvYU8aAXDdQcP+5z95zt5yxQYrf/KkfeIT77H99RWWzVp16z3/ZgOsH/AR3MeOokTLB8CJpCkfIuBXilUuc2FqiBoU5QDfx/S11UUJ3Cv2DdaXrGyeIYHp7C8UK1aPlaIvTfplWNIGUh919LRR+wxYckqsIyDJfjSKGrHk2HFUhFey1rXYseMlPIdTtoIMyOxluS5EPI89sJ06/iBEBdXp27bvsHJqSleXUGPreR9l71INtY79/PDhw84SV5Wj6nEpllv5U/lovihOQ5hHIpncfedKd60/fUrn7lA7efKEy2pKBXBdxNr17KkTnEmxXOT3b0fZ0ch8amjsov7y5XuZVzT+ncWlSGfUk4EQPZRRKABEqtc+gKvrbrjJkUiqsPX1g1ixEuBNRIJqLPdKqa1koypAwI81/xC1kyxWkyG7SF0xzjW1UV+p7lMe1i233IJl2FmypuogxYxR18cxBp78oynWPX+NO/uQbMDGAGYm2aNVD9d/a7ut/MRpR24cBU3PQrkyCFFEavV4ahvtq+fYkzRmUm2otlVmYQl73GauOxxlTTm5PFdccTlKkFq3B4tEWQtAlIaaZTXnrN889hhreo6rcx7j75cT7j7MvRG5SJklrczLOfbwABRlOsu1UzOLfBZJjTTH79N5v596VGt448+udtZXOm+KFOY9w+rcESCSg/LAmJMXAiA6mbjMsCUVuOx181iXVfPW4QRR9d0dFn31o5YYlYgCNcVla02iqAyjZvnIhz/OXIEQOc5ZHUDRRzI6/eeAEJ15lxQfzn5cahCvBfkFvZ3zAIi3vH0x+OGqjAvIhS8og1/yHy9lgXURAHn1cftjfsdFAOSPOfoXf/cfewQuAiCvfAf+7ACQ7z7dzdFqqUn3AhaAFwi5ABwhUGtyGnuMcOweYJJl4dV6w4aVlr5tDUUPbGqorVP4skp26QLQnQWW5+dfCIC8/CB7J+CFC/H5JrWKBg5pKtgki5VVlYqkaRpYidh7ZMDSll+oWPT92HgoDG0nzJdKih81gwfwmH7DW250DfIZJLf7nnoOu49RDkTzNPJSnNf5qBptNOLEXFdWwgjNMjHko2nEnfjGJtv8yXMOABHwkZGT7VQgLnSYIjEYdt4wf07DNhmlyajrTkDu7FQiNJQ0Hmp6BlIYqVGhkQmQLynFN7bnWA0gswUE6cXmSPYSulYdsgK5L30Ez6sQpsJxHrX6u+xfBGyoaSImzzDNarFl1LwWkOEavhRUYpWIian340fjyGWCcJ36ORWYGg811T0/AwNesmI1xh1TVWXPgmtS6z3r3BQm6TbNFYXb9TLOskpSxsK0pMoUqSr8VBzKikcHd/2cY+Yoo4Ex0HtSg1pNaX14ws89nugOHFhqLnstQXSN+poOZyEUzGKqOUscAR3K9OBN1n4NuxQ+Vt1zzl2H3r/eufe1zsuQlwKo9b0XWl95QQ9vFojXCuuFM1XyZdl0yU4kGGBMFlLku8i2i/cgex5PVwoWGuMtlYwk8eVVVc4OK4eCvQ/ASFLraj7nybXgEI0dliyH5CubReB0D/ZMk9xPBZLKe91jr0AYMSxwNTh1TwQeyeZI91DMeM0HASCyEdLnIpivyl5QNk0TjQw9Mys4INRie/atjyyz//WzQUL81OxMcmCcGmVJKFqqKird75IXrl5PBwk1XMT0b4e5+O1PrrUv/JIQ3SWg51/fn2H3AFp4n2+Fb8/yPGo+9NHUyctf5q5xgEN7EoyxeQ4680jddf81VMNcs+axVEnfxALrw19vdvdFQJ4a4BP8J2BD6iVlWSTGS/0U7FQFUr6oQa73q9dQA32Uz2ssxMacFUjGWHzrI7l294M0hhx5yaPcmKU5oBDFUHzZpQIJUmhwYpxT8+iArEaFFCBSVGhMdmFLpnk1BnAiay/3PCgnxoGzHosbARnOAmvpwzPnPFknsm/TcxToQtA9INsfKkB4vFkP5B+sw5LUDgI5BIwJ6BH4ofD2LBQgenY0hmomqnGq++Wycnj1KRdsD6OQ8VGTy2XFcHjWhzI49LxO83WBB7JaEQCiv0uRI1WFwMxeDnNa1zIzM7DLGbA1a1bbr3/zWyx/AIlo6MTgX94Mq08qEt3zOdkSMSZ+NJ/1/Cv/QzZYslDSGMhyoXDlSvKKxjjI97pnXjZwWneUfaODp0LrNSaazwpCV/aNrsmrEnO5LwJ1lLUiEIvrDKf5rsbdjL6mThVfG3Ihpde57I8WgGMBIlIvxNB4kr2F1uFUGtVhMKIb6mD00di7+qrL3S71WwI9M2E+pqZl2v6DR/Gvrmbu0ySSlQr3wo9m5gBNXjA8mvTR1oz6zPuR8aHjgFEoZtgnk/i+XVg4dTQ02HWwWIcYzwPPPYMP/bzdcM01PHs91oj5fDAM6UqaCRU0GFYwxoXriu2JZ5/CUsmX/TWdUNM81CKDLlcgHFb1gYMwAGk86VrOYTUxwzi4gHVA+iwAFAVft7c1W00FIdVQXOOw+hCwl8N9FNimdbkNC5Z+mkrrAYD8YUYXZPN7YBOLEbxIM0jZIDEwo9U4VxaN7ouATQXbyxbGh7GeHhu2qrOnLRd2sgCdIELhhwicr61upUlDU0CmLzA6p5nnfTQf/XnW9tAgacK654ab3ww6B2syNox9sgfryjXsuwAkNEZisFns1FwpKnQB0IW5qTYz2sPxftoaairw3g931mrKIRN4x0SimUwIOg3+Bf70499STIZBaBhAlaKxOlNei+1HsxWvi3VhzG+49gpYwaM0lgkg5tkuWJHmVF+Z0YmWOB9inU1d1tgzaMcbhw0xg0Vn41EOi1rhpyGMcwtNnc0E1StfITkdZr0CdenKR7M2zaEE8Wct8QIgWjP0IQKAxxrSsz7rGVmx1s+qS1FNsMbpw2sH+fLVEWz2pQaK53teaIGldUXPx+ptqKYGk1HakUPBr5+nRuphnzpXWmq7dtJchrGavEHtSJqVZ7WW8d5ogCq7ahkg4RhjIxWWyBECPvRMak+6knm8gCrKVw8EG7uAhXIs1W5+w/UQNFrswFMHbDdB9VMwenWfulFNnTvXa2vWpjplwTigUggZBP3sO301k5ZXGGDPt6ISwbfmMsz6fRmXKfJXTja02yTriNQfadxHOm82wvo0g6pLYa8t7GdJcdjLsBbXNdPUzpHtDYQKbO9+sa/dhTxn0EzfuTrWvvTXb+N+VgOAoOQjyHyQUOqtmzcDmg3YyZKjtnnbdksFLPWPS7V/+fd7bTPP3+1/v90Wn2i0mYZyFEGoBxmbGWyuJheCrXs+3L7/ME09Gu5poCwK9vZFHTDLezxbVUkeD8AGGQQ9SF5UJ3R10thj/NJSQp09TBPrcCCN+mDla2Afm8/3hoowRGZIBDkdyk6Sek6++lr7tPdpHx9lTctIS3TPsOaP9j0/9sRz52oAlgCD8qJZc8nj4vuraZgt8n0ZrAdJNJHrGwEe2YOl5svKwMYM4MrVf1yX7nVWZg73t5eViWdVqk/m6rpNm+w4YLEavwM8v4mAUWJaZ6PAiqUx7kt9LGs+qcD8sMQK4N8RvO4CTf8JmpsCbRYpaiNYI0vPlGObk2mnKlqslg45znz2rqvJICJfYYA9vY8jQxnBEbi4oGALsULA8wCINCkQQ+a4x806zXvkAAAgAElEQVTtQ5ZWmEZDuh0Aivo5KtZamAc17Sicmd/pCf6WGYltLXKbHMDbsnPtqIaYE2SO0C1277+7G0tH/ilrpVAAJ1nFSvGkWmoOICA5LgIgN8hqz/XZ6kICx6kL2rDAy84B6GD/8KNZXdfaj4V+IGM0Q+h5MNgxdqjKN3OKWVjoqGFEZprmbCDl1Sz7Vxh1TDjr5wT3VUHpU8zpRIgg7cyDGdX1PIspZE4dPNxoV1+zyeVWrV27wZ55di+AK7Uwz3sbY5TG2WbvU1V22epEgLNo9uMiV0vvpeEejmXjT54+Zmt2brCTNNa1t/rqmabkX8X66TPDnJmhfkTdtxjOGYRxUmNcoHogrxFM/SC1imp1qdhjAPKUCyKVSA4qxgnUfumsbbqmRc4PIaFJPHtkLrR0oJ7qte3Xbrfe2WG752vP2PIswPOIWHuWfZPhRtV7k505ftp+eYTsKNbev718lW2F5DUAMB2ZBUmB5+4Bcibuf3yPpa/KsROljZYd72M379huVwGMK6vpb//lIbv1imXONqqsesL+5qO324++9gP71N9+1mpQaX3z0Z9bVd+wdVO2EfvkPraSMRQJeJ/DYpDJGt3L3nm2tgq7Np6VND8Un1E2wFktMow6TCAAYNzq1as4I1LbUnsLdFWG1SzWmaEoZ7p4rZ6Bblu/qRC1qSzj5mwFwIKsO0W6kVp2hrq3EaXzkZJjth1QJoqvCdhYTsbEWVTfXdxHf15PZwE9wyKoqW7SuU1kslwUEqOqlam3RA4R6Uy1l845IkIFcW6T0mtwhHwTnl/ZV4kE8S+fvsRd8//+TqVr4q/g3HD6JECMshypDXKzs1k/BjmDaY+JpCbqpEZoo+YCqKA+lIpY9bysS0UqOYtyUxZYbcxFjcXmLdshck3bsZPH7JrrL6MmH4PYgiKLZ7oP5UcHKpYQbPgKyausIXdT2SLh7B+qM0WIq2E90r6njM4K9lvlUUq6JkBhkv2Kg7wDGQcZB6mIBYBMuc8vWsM3t9uKu0+4M7LqvwLWNNWzlZUV2EwnOTtYPcN79uyxbK5T9r/5KO8bqLt07q2jtpJyJh5CmGrMFgiEY9SgXtsrWbJmcB576umnCXS/1NXMp1HsF3LPRDg8fqzENoowcJb7B1gcgp1WGEp21dg6a4WrV6BzBu93mvtR96PLLO8deyAjeXIjtXm6bEKpPGUNrPxKB4CICORRgGitdg4ZOifoJEXNJUWR1n7t5we+sMySb3nC4RbR5NWJRBbEOXgBgs8c6sUF8onuJhMkwB9FMgQCQ1HpswBrQ3/ynwNDBIQ4Vw5qDW8eyPlCY6nHc/7ockHP5w+KkVdXgPwh8OF9Ec8Z6aIC5OUrvD/2Vy4CIH/sO3Dx9/8xR+AiAPLKo/9nB4A8+EyrBwBxvpGeP72AiDz7z9u56O++MF0Jl/Px50+YX7dftdt23vZmDnttMEEky0duL9cjNloHgLidbin/4/y4vth/8oUD7m16v3gh9k7MEDFEKHJkgaLiQQ28aYUTcwBT8z+dRk8FB1Exl516AWas5Ohr8GTdf+gAB+BhJ1+O4GB99ngp7Cg/B4CkwmJRQ6UX2bEAiwAOc3EUsLKPaObAnUmzruw7l9jWz5TbBIWuD78/MycbFrWYlmLpdcIuwv6KotqfsRqgkJzgsCMLLNm+CADxw4rAx9ngAKks2f4o6FfKDdqpTnniRyPaGybeQzMyiOJwkUNlJAWPmrwTKqJo8PovhX7rGiVJ9vrkC3CSbNo1ZgWqcOh2xbYAEDHZMIhW+GlZWZkrHl1xRsNXr+NuP81XMbB1QNa/xXqXPFyAgxphYrWpIal7EE1xLcsrMcf1Ojp4qcEs1rmKQzXPBCgoCFKF3Cy/Q6odXZ8LZX5R/od+d8s3ttmKe0rd+/BagngBEKlKJOBQw1lfr753tZs8+XeddsVm+ZdXnZ9MG/5XtedwK+CF4tM1nNWQdt+xpPJY+m4v6KHp6rEh8oAYDgTRDHZNbhWpNM7xLw7iPqqZECWQAWDN+b+qMUUV7z6v3Bc+L5amGPypWFEo2NAtHgKYaH51cpjT9cu6KZuiXs36RoL41sG0b6FBqe/R4USHIAEr+j4pcWSBpXuiBpquTaCJWGW6Npf7QEGu75c6RK+vz+uAps9nAFidPHPafvX5rfaPj2B5wfeH8ppqAEQKSGCCqFEusCoJZr8OaGoSiNGlP8WY+u7fbbQvP4YVD1ZBamx/9UM5TrUhZZGa6F00ygTU6PmTpHySJuEoTQynNILVqgaA1hWpDDS+CsfWvP7BZ4rtb77T4+zUVPhrPulgqLmmhpDmn5qwSdgn6EP/9oBgnpB6fXjnoMZNH2osapy+9ZEc+9h9UMD5ELPK3UvmvDCycJ43X9YrNcMTCTZOV3AwYz6OqkAKiB6CYSVBFyN6BAAiEmuIGSwTZJvkzf/wZsS4tU5Ah0cGcv69eQAQj+WdmmJeOPi8AkTqpCVARAoIBTqqealmtWuO8no6aMvuTTZYAiUUcp4Am1/PhEAfT4M6wYWxei3ndN+lrBD4JfBIB+k45P+yonK2Y/xeKW1kM+YyUniPUtnkEC5cy6FVoIvLCGIM5Vt9BEadP03tCBpQem23N7BmjrG2aA0Tg1FZLmLICQCUj7GC1R1AATiSCttugHHtZ37oECsWpQIn9d5SaABE0UyS5Zt77hgP5WronoawhutzQzQh9KE1TWxArYECWASW9fM6UsL58++KymqaSddzXdj60NDRQqjgzynWLtnFCCySEmcCH/QBMiFiaOht2byeOQ+owEFX6oJQGLjNLZ2MQwvNQ2xHYNl2wW4e4x4OyioGpu6MDpV0Qn1oasyzNrR9a4NlfPggoeU00gFAEgERsgFBd8D0rTxz1n70/e8BrCTDLrzUk6eBFUUDSoXqunpeA9CHpmgiNjOR2DRE4I3PqkkzCuY2oKdyaUqOncamUeHyUdhx5LsmyEFUjgJA5POv5y0BEO+5Z/bAKO+xHTTpBX5MYVcjpZeanWIXy9qwuuws9lOb2Ff8LIMmV+nRQ6grrqKhF4bqsBxmsFRuKLlgMEvZJqWR1ogQmhuLPB8+7FtDNMejedZ6YKLHRcTQ5ACEBXToAAjp5U9/mPHlXFsQ35OzfLnVAvo88MiztmnHenvv7bfZz3/6Q7v5puuYdzM0+LKsAiCMiBA8yAGNbriW3xdoaaorulusq7nGVq0ssMaqOjdnw2kOBrGP+fK8SQEiAGSO//x4LvtZWwWADC4BILU01J/dX8d7AEglCPfKSy8hIHuWbIwOFEFlthobFAWkxpAPMNHQbd2tvTZOZ7UH+5wW2fkByrSgZIiMS7Z4wLE6FHV1DY123Y1X0bxYsK2XbIYQAVCpkGvumT9MWWV7BUFW8KxNVEJLKiwBs5rTRRuwNan02D96yAn0almjtaa//IcHAJE6USo7t9647crbufDYN8oCy62RPdi66R0B9g4AOp45dcquf+9u97WRKgBDmnwxMHhHscmRVZ1yQARqVqDsKoT1vAplh15QIIj2qHE67QEAYP3Ygsq60ZcabwiyxgrUB4OMuRpgvViEBDN2wKAuWLuNfWJW1pys9wePV5gfgNwCDfId2I7JJuqpFtSgiLx25tJUIvsiMTnPBmnalKJQOHGmy1Zg5xSOyrcV+7dRTORGZtRYwgoPt/90Qp/be/qo02DlBs4Tet1rVSwR7RI2cY3rs80e/9p7LXBu2MraBuyHv3rO1l9yqSOLFOCRE4nlqHK5njl8zBbCY23bzl3WUldpb7lrLSHoGPm019oCz8Isv2OaXJjQiETrmgi2kqpWq++lecetlW0Tmz5AQ6Zb70bUuKcm7MIGRvYqDa1D1sf7icSqi2KO2QEphAozlmDl9PgISyRcOmiB/ByCIsLZg6TG1RwYY06LFaw9VXWpwF5ZYkWyHuieitySRCNVSsgqlAH0y1jXks+vtwusn9MiBfDMnjpT5Zpt2agHfFEAxgFwiyAxyP2cZc2Uik/7sNZv9zOAymwsKD86eF6oNVSrsY4vUnwlJWEhg/ohmH1skVokQOCNgFMUXsHUtQvUgNJTjsFQDkGt28ka2k7DNZwG6TDqiRrUYcshghTDUj++95iL41XTupUxSuF+rYFVP4BdYTLXHM1cn1YOEY33FvYMXMasfkIN6USndqghOHqM14wGI8viLadigxYL61+WVbNMqhFeOITmdT/7djPWagIDce1y1mTpGWQ/sI9oD64u514BymQl887Zc+LJjlDe2+AQqlmyNzpRx0yzLtU3j1lqZox1tA9iJQjpYhJFJ+MKLsR+Ictc9jrGRHZiEaxdQbLF0niyJwpsCGG9mp1W2DOfB9yqqh+FRBVBUxuFEWBKMGBNcnIa90JEJkgeMOOHqNFmRGRi/e5lkK7bWIBlFbZieSvtK/f/kPm8yaqxojtc2mtXXLXc5TUdKDnFGqV6zM+y0nhuAbVCqHdilCcF+DENaCWCh9Z3H/YC2bkK/PBnMNJphssWNZo5LVWPrM60muzcQpg2zeMA6obC/HXYpJFDw/tunmy36996PfuwH+SaDt4vmXUBIfaNXz/mTn9f+thNdnzfEXv6eK9tTo+xGwE51kGKeb60wqZCIu3Kv7zdxplbH//nL9jhM9Ws7WRdXHeljaOu61Bmz67Nls58G2W9kfVwFXPp9vf+td3/jV+S5/iX9tATj9pvTxyXCBV7OfJM+B0KwVaVmMAi8KbVAHeBWBi1DNhZ8qsEymxb5sfakeysIcdQhrFVo/jlHJFH7iOTpEX5RXxfIfkVVGHWj6JpAjAvDPu+sChyyiaHndWkQOJYgJQdO7ZS50LGwUpVeWZf+epX7JZb3+ZqEnrU5JqQdYJ9aC6M/lT2EtVbUs0L9JC9qxSzzm6JfTIGRYPOb7Kh7YVAEp8Q58hR51BOJEM2Sc/JgyxR50grgaypTZwvJniGv/yp3xMxXrx/fPfX3Q4sCICgN8NELkNtI/KQ1CIKEtdaoMZ0K6+pgVQWyZGSkygdW50FVigyq1Ol53AziOcaydDp7eQskeXmuZQfa9dttEce/TXKJtQJ2OlJ4RRP3fPLhx/mPQZxfkixUsB3EVTilIvIcyclnoCQDqy1BALJfaGP8VLtLiKN5k7917da/t3HHUlGAKP2x5uvuoo9qsntSaqB87Ha0ufL2bN0/tQzHcfvFxAklXED+7QIeyLgyIZVhEVXzwIM6x7IIlAh6MeZQwKtVPeqni5aWeTAlEReq1OZbYyx8vGUdSI7LZ35RXvKAERSfdSG+qf+IcCP255dIpp4Mg4dAML+7M4K/OnOiUsKEJeX6QVAPAcG973qaThQ5pOezJfldx52pIUU9upAwIxmcpuiyKwTEWSgb4j1jBoUtev77vgQwAvnzEUWswV6AAD2pv8cEKKVVhacLKIKR3/Bx4V9Hn1hCUV033Ph3/XvVwdA3E95OmWeVzj/94sAyIufzT+1f18EQP7U7sjF9/M/OQIXAZBXHu0/OwDkgb01VB9qC18Ignj+rdBzbYAeIERMBayWjINvAP65yODfddWlVnTNpbA9CH0cw/qI0wBnKMd0FgDifsb96NJmeB5ceflBLvv+rtc03zfdWYIahGYkv9WPk8g4rKtIrG1kk9VP0VyARUc1AWdipLfAniZBwTbBbuuH3RJAA6sTT9RFGh2SySqfQoc9qRuiaIaKma9Qs8P4g+rQVv1DMkD+5gwy6WkXgp6SnmbLYQHVw1xtxt5jEHbkLMqSONipIxwoR2ngylomRFYikl1TbE7NwRwRAELzwQEFS2DCLE2RYArqcZrRaTQ4e5BOB6mxRuElUCURxrUafLMUVKEUzWogquCT5ZMeWhWOaowrJ0GqEgEaKhrVjNfvULNY9zOYJpUv9+EwjJn1SMrF1hfAIYaNbpPk+yrEZc2khr+aoCOy8GJco2SFRGEuRYcYPmK1qGGeleOxzQhaYu0rC8OpP6Q40YtS8Ell4LJb0J57ARBn3yRQRw1U2UN8a4etAmDysuv1vh1bfyk0PZDXn+CgKMsfFZenYMZ8/7m77d2X3+vmjP6uD/174+dqzgMg3qaSJ8hcFefvCzNvmeaxK9KE1X8O/XCFqj7OZ5K4x0LFuqTM8lcPtT4a/kmwi/TvSYpUecAWFRVxSG53rCcF6l17/XU8H2NOxp5Lo09f04FHv0Pjls48EvO/EnbUag4lXSgtlIkgECqaprAnG6TLSb47aYDH0PD0Ajo9sEMVJK0xGqdZIPVDHI1lzfl8LLj0+o6JxIcyWp7bu9eO3neTffkp7gNzrpvXk1WKDoTKY1ADXmCLDhECNdTYlt2RmjuffXu0vf9fy8hIyKPpUm3f//Qa+/sfY63CwUBWWXlY/YgB19aGSgHG4tZtW+z5I8/D7pp1TXsdIkZgB/tx2NH7lFpCbDcdjH782TX26YcIrOVwKEaafre+Joa/Djgu80PWXrD1vfNBjUTNa6/VjL6ug4bG1gv6aY7d99Ec+9A3Wxxwpu93TUkhaVh3qLnmBwASQZMljgNuisaSuT7C746WzRiN/mYYtNu3b+e+wWKkoSyGpxhgmleC1LwAiBfo8BaRegakWvIALmpazXFfuRdSQTmwzWuB5Q1DR5nGs5iHdcKg7tuSzVUIa5IYv2pAVVaWYRm02R3uFJKoe99C01Kh6LKq6WT8BHxJ+SHmsN6jxlpzQ4ClWLxqpmmcpI6JZH510vyUakxgiw7WawkAPX78uGPU6edTWAf1UQu7z4cDbzKH+LNYDiQr7Jx1yhf2s0AOZX4M83s0ZwQ2yAahn8O97m8uoEovYyoFiGwB9KGm6rFjx2jMoB6U5R8A3TANBAEfWt80bjM0b/X+9XeBhlJ/iB0ncE5sZwf4ssa2c5jV71WmyVlCKy/Zudsx9cRUlMf1I488wr2fs+I1eEnDtBzDF3wWtaLP4rR1d7WSTRDGs1fkAKReGp5qFATSRG/CZ7+fINbIyDjrolHcOYB6RqGdgOa9w+Qb0GybExADe7vjga2WDgCSm5ViBag3Ymmwri0oIJi3llyEKuYPtgnhQfaRj37U9j27z85gr1VA3kgJNjyynhHLt5imy4riQpoQ7ENYKg319aAww2efhqS84QfJHVDTT2zRNevW28P/+ShNy1nyrbbSVIgGTOoCsKtAwRGB7/d2Z3czgvpKz7pYkdE0uVevLrZf/fLnducd78S6CLY+TcM5vPiHutvt0u2bIAfge47qJJ7nYZw1oY1nOoVcLR30taYNsRbp2XBpwzSQK2ErRwIEpSalMc+m7OSpszSEs+ioBdmefQdp2pB3JIsV/v0kzbkbb3krz1UfLMvl7LGJKOQq+J5sAqC7yA4BEGWv3H3ZLgLH81GvldI3Jlw6g5DTslKLhV3sUVXRXKDECOBeBHBtssCak1pKKkTmYAtNAn98sqfJmThxutw6ugddxlYS/vzZWMekMTd6OtpQp5Afw3XGUx/MY0sWRKN7FquxDuw/DlcMWwfLxParsEqjeTYhf+2oBPInRrA6abZb37ETQNCXpmgy4Ar5KTCm57HDCgCtClIzmzVcCktXNLLWa70TAKJnTwCIe6YQ6jjrQj40z/+rAIi+X9vTiwEQ2eDJ0i1IbP3VnnX/wo/RGvZu1hJZKSnIdxQwQrlVyr8R+BlAk1Zgan1Dne3avdupWbSeJHD/+wB+/GjMtwKEz9HonaL2qEcF8nbskhZdBgvrIg2ZEyin4nhGnV0lnfdx5fpgy9nNfWkbJai7c9TeSJCz1utfVGKtc32xDQA0tFcsEGwMYxvg5QBgWQlN3ctXhZObkGTPn623Mew3JwNjsZfqRelDMy2WK4OZv4pg4blRwE7G49mKLqtG7KYshKI0s1/809ss1h8wlpyOn/1urwXFZ3N/UP5RCW5cv5r3FWOl1XW2/2SZy/a5ZNM6e8MV28wnHyvL7+2x+QbYywCec4PYrBmZOT7xNu4Xafc/csJ6mH91qC9Sl/MYUPPF0JQK4T1E8vpNKC3FOG4HIKqjWz/JdO3nNqel0jgnfDox2t/ys5ItgSBnZin2eNwD1ENgZw4EDuG5Up7RpCyvyBqYpUYtL6/B3iYcNUkS9nl9LhMunIZfdWWdq13kry8mdxx7ggCnMeX1xSfRzCwBOEUVSskBJgVJKB0lRyZgeqcD7GXjoz1fwLJ+Jg0btBbW2lkm7hS1XqTyxsTapvaRBWU8aoBI1jupGYOZ/wsoQGaUAcL+tEBtnEajbprm/SJWVccJ7U5FXT0A2MWSCYA0ZfmojMJ53RP7T7NmqCYm04XSo2g1geas70nU4k0nUeYBKgSztwzqeUY5ovzesQhAHFQlHSCl9Z29ECawm+V1M2hi5wCWjXPvi1aStxSdYsdRIUTwXgRO19e10PCUDR4ubSxb4chQpCrVPWusbXVWUImMTxohILOsieIDiZW+accqq2X/H6V2aWohgHvbchqQsNzZ92cAwcEHqANZFmLIcuHcMToxSq2nHCDybiKVjYNFLu9PwLKst2Zh8GvPGsWuJgHgWfZCMdTY7R2oS5g7gaAzkRAMRvk5AYjKeYlxYDhzjD0yhz01PQWVMFlLX/3xAXvjDRsB6Iftyf21dtedV9gcz+/jB46RBzJAzgiqFq7fF4LYIuczKerGUPgpry+AN6j7Lqb6PPNtTnWRIyuxj6vuYd4qRHuSPciH9UREkWiIPykAu1kpWVYG6NaKomQywdcSshKtgOb8E79+1i7ZfpO1o7Ycily0nz7yjP34K/fYvf/4ZZfZcmNRrl2+pRgbtUw7dOykjfOcrMLSsJE5++nP/bP10pvVqpidEmjb1xdb29kzdl0xuXkiaM1OWCjjm4dFVM6GS+0fP/+gPX74uK2/dDsAV6/bczRG2QVZAHdYMfKs5YGCvO+aXZB+auznVV0y/3EAyI7ieFfnTQCMSe2YmQy5ZBzQJAKACuWDnDh9uNZ5zl9j7C9BWCUnZeWRnULe2FA31lYZ1OBRLOnkLKJQycJectflu6jdAOsYn28/cD9WUUUeWymFrrM/9XMeXJaXzz3W3uULSaPSNm7a6Oo4EVtUA0WwZ6fQmFctp3OWCE+q77SHnIOwUE3uRhp7qSwzlduWgELl5stpcPPhPfv8wYLPJ3Qeeuy4bJcXIAWgIqbGU77IrW+9BRLIqFOErsEe9/777kM5ew21VLdTgUwyV9/45rdaCRkadWRFbb1kmz3xzO8ABYupLXudckOgh8giAYBeJ8jxWp6/AhAk1RGZzkI68edco7B1EcJEaOqDxKK1KT0zy61xylyT6kzEFVEmZaNb8W/r3WUUfPy4x+aY+aeaXkHn6zjTCOzQ3ipQJYesFqlGdD7V78vNRb2LVaJILs8//zw2Xxts//4DzmpX5Bzl1aVy3hKBpp96tBbS2ZVXX4UypcIBUiLjaC0V4Uc1egTgnOy1VBeOAXwkp6S7s47Otk4pyTWoLiq5t9jS3/K4W5P1807dLVRO6g5t/45RR72/RKzT55wd9BIA4s0CiWKfPP5FiAd8JL3zKUeMywXMEeEoKS4BIJ58LOpY2ZKKrKccmnmCz0OCcBMYnkYJ8qkl8INFyYEg+hNSpZQg5wEQwXv6eDHQsQSEePkUHvrfi6bUfw0Aca++BHxcBEBe6qn80/zcRQDkT/O+XHxX/zMjcBEAeeVx/rMDQL74m2cXP33bO+1Hew/SlBiFeTxDYyrXhZQpWDvGsX2R5VMI+PrBVJrqwvYkxt4KezQfACSNxkR1TRmFQRzF3SybHjYG8gfmMKRiRs1JsdUci58DRTBFvRoApd95acbKKxVyL1fceT9fdMcBwBnyOORfTiEqaamUISo+VGiEUWAGqVFFMZZBQK4/UtKK02UOjIinkAuGeSOlhvJFoii4VHQNwRDppTETQiO14adXWeFfPe8oX8kwPxS8XoCt0Aq8sQ8fOGT7nob9wWHHj0P/FAwRsTRU/MqeZJxGnk63ARxCVNSF0MxXs2KMYkoe9rLdiqMAG6cYlqpEzOl0DtAPPfg9l+cA15WDERZdOqhQcKlAU7HmbG64rileX4HBKqD7sKWq4wCuRrkKQTVoxQIfpnEThky2DYadmsthFGtRvDeNjX5etjJqiM7wHsTKl7LEg194KiK9jhr8KvxULKoocx79PBW6v5Jrp8Pylje71AgzNMjCKHYVpiuJ8CAHjkWFLnJ4cEFvkjpT6Nf+u6fgXf+5Wnc9+pyzOeNPT6A274nvVabBPI0AASD6d8W/Fr1k4a+Cf+3fVTjmkDcw2wsCyaPVC4B45815EMRbtHG5f8CBcc0mjq6SDQgrFNNfIfYc2N1rKpiXJoFAJw2bApara2SfM02zMtcBEWLTSy49QTEezr2S/ZMa1VJHSPWRzUFBjd8q5N0aRx18FMLXCyNP1yuGvPOaXpJVq6muBrsa5fq6WF1RooLyoXvkzT3RawoI0MHq0c+tt88+ikUP6oGW5kaYdVI6hHA4kt0NzVLlKcDyVpNZKgEBEbJEUrPg794abrd/8YzzzVXw87+9N8U+/mC3w4vasKcoFPDDs1WJAmsFwONa1Cx79z7HAT4aa5UcJyOP5LAkYE8bjVMZMVYCUB79py12zw8G3HsU6OHUG6wdkTSWNLe8NmmhABa6Lgc+iCEquwcxpxgL/emxFaMZw1xVMffAR7Lsg99qc+Oq+aompBQFgRxw5ZM8D3M1EFaschMU/pxLE7oWezKFwqdqjsMcOwEYUMAzHqPnmAwHHSQc6LEE9GmuOKs1p/7QPZH1FUekJVDNaevc55aUJ8oI4D93NJLNnFNNKVvGo1CSHZnWBjX/Z7k+ASlqjiqkfhw1zRhdlxTYvrrnalwlcUjW9Su8sQibKR0Q12PZ1cp1qJmpoHipegQCa04dPXrEAR5FHNIVWi+wYyU/J+9kqSqU+dLc0gpQwGGTg2E8yhKpNaS00EFYNlf6Xq1tOieAOSIAACAASURBVNTqfo3R/FTekcIyxVjWetbBQVprSsGKQsf2q4HhL+arDsVhfF1AlhjMWqd0T7ygxyBrrqyD1KDRM6+1SePtz7MmJZLCgqWuEsQ+ScPCWUmI4swY6w/ZYZ2Bsbhh4yaYdFm2DwBb68oo1hHXXnuD+3t7WxNM5ggsEjfbc88+QYOsEhXIRg6b2a5R0E8jN8A/hDV2kLmitUjZU+TsjM+QV/G8a4bLi76HxNV+5nEGrNaqr612AEg0lORdAAnxKEAmdcjmYO7L9w4DJuSvK7I303h4+omnATeGbM+Te9w+G4KiQWGp23ftAPwmfFngHPOg9MQxfPsJQuXaRgEXZvFMP0kwu7Jx3nDTjagaD1lWLkpEntFY2KNNTQ2sH+W2CwsRgZqysXr+4AGuNdo904nYOInd/70H7rMPvOd2cjzIjIERnJUURy5Hgg0ABsnTfz0gDJ1Aa2eNyIJlOQp4o/1lDqBhQWA6e6Y/N2AcC4wmAB5ZY6Xx2hFYhfXS1Dt5poz9LBXQaIgmLuodGqLxWL3UwqYeYU7fcce7aTqUwcSGQcm6JpuaHIDVPfv3wjglEJvffTUK01DCd1vqseVDeVdcRE4LXdQu5lgCjV0163XDuwGPopjX87y3YaxCJmmojLswb4BTwIzq2mZUeLl2DD/9+OQIK8jNtE3LC62d5lMntiYZ2RmAzxWWFB5jSX7k7tS32ADz6ng1c42ciRSAQBI9CEL3seqeURuiAeFpdo7YDW+8jmvssKI1hbDkZWfJOg3TWgDIvBqPzvbOY02ntUpNGIEfNWc9KidlgFz4UXHqxezMC78q7rijprhPzrOW6fnS66jO0t6jPciXfSoG1ZBs/qQWUEi52N2BAj5oePXRPNdcUONK9UcPxA0FYR89esypBLWWKBT2WpqTUoN6LCWxCtTzjvojhGdReUQnSo64LJkAaoJF9rQ+6opxXqvqdKtxuwDJwCcAlssrWWNpUNOHMZ+oQMtkTc9kLY6AsPE7bMa2X7PBWmkyLRBgsEAGxNkmnmEssXqGJuy61RnkZwQSrhxoJZVNdox7ctnVWyCu1KBixcaROZjB71mfH2jFmzbbT/afIuiZGgKwbee6TLvr2mWEKTMKwZH2yNMHrWMc8JIG7foVUv342CW7dlsvc/PZ42fsl48etk2r4+yLn/yoBayjZvzJflQgrdZ7pt4SUJmMD1L/ztLsi4Ogwu/952+XWC33gT43NRvNMq4nC7BGLckJrk/3Q1ZHPsyLnnGujTKB5Zj1hUZ8qr8ls/7EKcAbUEFWdLKFUxaPGtK+LkeGBjpA35SCvFEAh1O71lVXOJDEPdtS5bKWRlIjtDCXJ8a1LymvwpMTkEGz9CzAaxbBxBUQIg4cHrbcfA9oVkijWExn5VxpX9KHcgR8mUdSHAj48OX3j1PLzcvakTmm5zIxibWa6wkDTBQ4Bj3FEQkC6OwFSmLBmj4MM9ufjl6SgoFZ9zpb2mHa8zzSDB5iTspKT2qryjMosHmFIADYhFQx3YfdOtdR02Zz9Fcz4/yx8CGzhTnbK8Y1YEtVX6TFp2cDTjZYFM3IfsDdsye7bTsgVCrCz+YK8mA2+tuKddtsz6ESi2Fej06OU5t22wgN9n4JKrkPUqpnogZs5FnPICx8uBciSQx+//6owRMBfGiI1zUA6FHPx6dwj/HPUkM6nvpiFgXlICB5FCDqMA1lLpcxjuR8QYAy6w9DJlxYyydjwLoEYC17LSmhBXIIvJUl5jxrl2oD1U9SKtJf5QwCmQmWeQfBNsKc4kAEZeW3jJySSernjYX5XMuI1QEiHi7pYO/ld6fGs2ZP224IEN00mPv4uc//8pAtz06yZOrQM2WnbTnqn3nAj5LT3diEeZSfKr6cXSVzSHWGasAY1oiutm7W8ihXF0WwBymPS3Xo4jj5Y9HBFo9SJSEuGwBkyO57psLecEu2+XC2yE9bbh3NrCc8X5OoaGawiw3kd/pPLtrbrrvNzrJvJZLp1MCeEoZlYhS11nu/dL8Vb8+zy7busv/z799161seYeW+QQu2HtJMNurLTNav3v42u/bm67CqAwyKTrO2iTi79WOfcHkjN+/eZlsy0yycuvWpI8fsBAoJQcpgh5bLw5iNDdj+hiHrRqURI2B0OfUMZ7t62P7RZFmuyE2zwPkJS0bdMDXcjW0SBD+e6bQcCBhk1/hpXwAACeJnRniNApSILa2N1OjYLuO1NzM9jj0SLgjkIkWgcJOiPob62k8WpdRAy7BkUlC4ahX9/Qzzfo41U04EFRXljhwj0o/ml85tqiVFSPPUayiaaO5PUg83QnSZp7ZiOXCkj/fdlveKwId359B56KuP9rnzQSQqpX5qh3TOr6Gqw1hbRfg5zd64betWp657/MmnOQfGuHXDlz302IlTtmrtenfe3bPvGXv7O94Bseko+UMAr76QM9hHUiDFZGUvs//8zWOAG9kuUL4DYo3Ooqof4xmPca5hHMJIJ/uPMj4EgEjFIsWHguZFDqi6d6Ot+2wZ4GyHU6qtINQ9mHGsIcxdxLIAHopjJcex60py6jhlmVx/wxtsDwob1TVPP/OMXXbZ5Y60c+bMGUfSUc2oHEGpQUT2ETCVDzFF66DC2UXIUa9Ce5zOJKsBg1RzS10v5esA5xMPmcmfPgEkH8gRqqflcKDzXMMPd9vKOw6xbntIhy7XT7W+lB/szzo/Kx9I5wWdF3UWjOV8oRzNzu4uxirKWRVKHS0QqIwxSHzXk25OyJZY3+/OOiL/8eyVPH+Ms2Km2/eVrznJ5yOYo9ERIMBzAfau2+5kv2e98sNybwKgFjZAeKhHQR4QKCtqnnXmnMfZwENG8hDqpE7VWV+ojPvsC4uT8/86j5C8zNdf7tMieimTxPP1PwRIXlo5cmFT8vU26F/fz78UIPTCa319r/8ah/NP8Nv//379f4K35OJbeg0jcBEAebXBemUA/P+18fPZ8eEPLPbDbF2gqrrnE590LIdoQI9ZDi7a8MW4T4XR0U3TwQ/5dESMn71j5ybb/o5bHQPmXPkZPJ7VSBui8KfYpQBQ4zmEZqKamNpgBZ6MO1aUsiUC7cyD2/9Lhdur3YoXf12FXvF7DsH0QV1BcbFAI0DZGj4czFzuBI3mBAqNYQ4JytaIj4yxOlh1Q9gtpHGNkp4uUqiMcsAR61wNn2maawo5VG6HfL3P3LfVCj9y1IEaMRQxYjmraTAOk/LJxx7HN5ffKf99/q2gcR0cBbyMwuz25XA7h/+mAAsfml7DNGpkjROpJEb3e2lgA34ov3EFElwFYfcjg24mTHb1ipWu4dfLwTqUn9c09LJFVbg5Ky0Ol8oOUW6AWPgRHMgEmuhDDdRJDiYB0OgGuV7H+KMpHMY1CiBSfocUHRE0TpxtlNAq3ruT7zp1CE0W+ZfLnoHxUAHnbT7r9+vvKh7jFUqtPADGTZ6oUoMIBFHpMEGhvcDpPYLOiLcBXv2vay39rw67uSG1irM+oksgAER/14Z6HgxRQx6AToc3/U41Zs788/I/mEuaByv+5rT7un7WNZ50LVyfC6bzVmAX1HHnQRAVhd4C7YIJ5mxHVBdyKJx3ChFZBniULmpga1xUAKuXICWOmECyXlOzPF7h2mIy6UTGexCrR9eqhrxC7pR50AvTW+wlgSMDHBpkIeUYRLy2xlX3VvNRCKz+846NV2WgQliqBB00NH5i/Eu9o3vsBQd6OXj84m+L7DMPE0bL/WtDPt9L2KVrmNEIkX3XMA1pvR/Nf4Ef8hmOgZUkX9/PvyPK3n9vlZNef/mOJLvrARikjKa+TxYqGzdu5GDYaodRfdx55/vt6LGjzirl2muvISyXQwvF/NjQGACIJ9RdiiZdjIKwH/38ZvvofXhKyyub7xPoKlWBvHt1/6QAEWjmx/i73BP+rnmoPzU+mt+aK95/69bpd3zno1n2nq/BBme+6OfUdBdgpeaNHHd9WMNCUWXI6kf/TfPsj/O7sgB5BGppfMsBbgQQaJxm8dDwERDGPfACHR4qthRD2Eq5PvwS4LHEgNJvcgcgpz5aUn65A5Hn35o/Aj/EwNTvkK+w3qMsT9SY0IFK98M1KgBsZDEmVpjus1cJJNCqHWWRDm81NLu0JinEcZrXiOX+CRDTnFNDU8CpGG/r1q5141FbW+PmnoBqvyXLMVmFDbBOyrZKKqbi1Wsc4CJ2oA+HOL1WGSxBhZ0P8Hviafy1EBoqawOgKA6+Unvg4Z+O8oc5L29pWWu10zid5JqUz6ScJqdO4vp12PXaX6kB4HpyeuYYU907N1+YZ5oXWi91UFc+jFi6YnQLABHzdlFAE++vHttCgbjFWB8qfFTPRRZgSDgNevecYl3U0lxvN1xPeCle9M1NdXhH5zoAUOondD2sd2SnEOYrv+Ux1k55LQfSID9ScgZf9mHronHaCaN9gjUujgZM/QPYdXz4EA0BvP3zspx11YIyqWQDhDJwAuXQJdddYcHMs6MHn7ei/JVWWVZB86GU58DPrn/DDc5GZYI5mEVIeyCD0NsGcxkFRpTskeg1hsQkohZps7r6esAMGnc0B1cQ4K69KZ5n+nlC1+dQRO4m+yoUUKmTfaCy/BwBylmOTZqLSkvWDgf2PmtrARQUwDyDFVh+Zqr7T9Y86PIIAh+A6YufO2SGqbERng2si1iDfAANJ2DsTgIm+VIzzHL9nVzfHNeZTGMzlsZJJ+z9o8dPspcwjkFkg4xM0twj2JQ9LyEn24KZO5q7obzm5m1b8Ran+UKo+DAscuV5iWl+4uRR7lcKQNIGayN0PA9FjbJNlucV8H60d4VDMoBdzZ0aZP0IZM5M0QydAnCaZV3oZi7m5cLWbu22vQfO2LU3XEPjjfRq3ykyA+IsmfclM7ruwV5s0dLswKGDBNSTDwEiMU/t08A8b+I5K+9YsJVrky2Ja1nAXqK2f9JOVtU6hU4cjdI3vfWN1t3fyZ7MXhoZ6pq5ssPxZ1wFgIhEILaq1gBn2cfcXLHW3wR0eItFZ0PJXF2zJdR9/uU/XgiAuBBVrcCsGw6gUPOFuTghy0HmA0slIES4IzpMAb7N86xrfWxECST1RzrP5iJdIAXaqtZTbSZihEgDyunZxr2R7Z9sk/T6wQKVuc/BXNM47O+WxnpbhfXaFGziSZpEo4zZHI3unuZ2ApunsQ3MITeq1xpaxmyI5m5yZgBgA40uupM5PLe4wdkMStpe7uNY16jlQuqYo0Emm6SnGz02KB9/4zpu2ag1oryq6RriPwKoybEQAzZA2UZ0tYk3MTKXbcdlSRZXvMO+/cvfWDNgxa6NKXbfJ2+x2KAJ7Ibw5icvI3eNQuyxMCstoWEUbKsJAi7etNV+u/+IPbtvn11/5W674zOX2vSvz5lPe70FsEaNcj0R2M4N9lDPRKTbTECU1WNTVNHZZw/uh5lL+ZYICjNITRnOe4oBqPCOUW8f9qUw0SMAUBa59wPUhWp2Q7DnWWFM4rHjQXqwjJyCyWFUtzPjZAhxTxlzAclqeEpJpf9Uz4wTsj7POuKynmXXRB0qNrtIJwK/KqsJyVDZwDfEkQc0wBqVSSNTqpkzBKQjoKJWF1jDmNFMFoCifUWLrTLLpEQWAOJPzdbL+h9Mk9+jQqG5xnMZi22XwIMg9kypCf1RgWjPkrmX9lNf1utJZdHxJuJZp3GS4vmk+cr7kLphjDOCrHjCfGnEsk4of2IRw6Go6CDAWkA01qszh6ZtexHPSdZyQLZKgPVIyyzIJXD+jI1YrLPA2n+2xhZpBkr1Vn6yxQrJD1mZjgq3D4umgkSLSs62A4BaAZK9MJZ+Im+xflW0jVsj84XLw+ItzaMollqSdVZ2eqnxIViYQVxCqd3JfJP1FaJpLAo99UI0NXw69dw8VlZSjzSgipyY4rlkTOIBkadEJOF7VV/0oTqTPZesweL4HVPU3PL6dxY4rIWqG4J55rQHKq9AJIHx6UVeB2VIz4ADRjzqzQmyWzJds1X2Y02EWccnZdrDDzOfM7ENQ0m3inW9hzPaDKSuedbGnzzxHMqKRcvDMqtrDJILeShnTsvex+yKTdnWwDOQidKnFjWLamSt75GQS7SOKzsqlPVDAKqa72rEa3+KRibjN8i6yrq3LAlFJ/am39lfYcWbgyyKZSsnMZNxHLZWlDkpBPNMAX7Ms5f5Qxa4/sqbGf95O1hR6rLkPnDbHVZSU2kf+8FjtqwgxN7B1x/94c9QiFHDMRtDABQ3AUysAjzZhIUsswqSQbotRpCJQs7BTCyWqf/8VatnbLIJdX8LqsZLUfY3k//0u2MH7GADCBr3JJz3hYjIWE4gXYTxvLC/MWelaB4YnLXlmRHu+ZvoayX0PZDMFDKKsFxE2M2N5zlJZK5Hx1sw+25EQrL5AzwMsb4WFoK4MW8nsMPKBAQpLT0BsBeDDdnlLj9Sa9OoFHHMk17O16nktIzw4Kl2OQ0AIjLTMpS+qvVV16vRrvOyznHKsRTg4c44PGyqfZVVMSTimbJ4qPV27wh6TWdonYn+90/ascJKIKeLLC1eL4V5LICrBRWEwsR1xg3j+spRoq9bv8ll31TVNrIWhJJjstL2HTyIMqzd7vzgB7GMQsFDLkgl6rNhaoEgVFs3vvFNVko9oyD1CcCedFRm2u+UE6nzt9R2slDVuMg2VQQrnamkEK74yia37RXcfcxlBqaicrua0PIBcgTrAD80TqrhfLCZFhmnHTmXyC2HDx+xt/3FX9j9DzxoV1x5lZUcP2GrmAva5wSUZENeiOPnUgF8TpHtMcXPK5NEn1sBYFLHtcumS7WiIxlRZ63AEktntAqUxKqrT0IQ0tfSAFMFgAxQ23qIBjzL/FzDQzhhvIe6C7KOzsie+v+lARABJ8o71D1Wj0I5mrIWVj/BY+kdYKe/uMaC3/QLF1Kvc0EqPQvNgQl6Mx1NkAzIg0qkTzDGw6x6VRZfIp6MQBiICovn++btA++9C5AyC3KnFO7YgSI/DOfeLgCUSnvizpZLAIfXQVOf0xnA83kvCPJauzCv9P0vDYDoJ/6rYMjrbbC/vp+/CIC82mx4feP7aq9+8esXR+C/dwT+X2vg//eOxku9+p8ZAJL11isWEwknLj1zzr759W+xkUZg1dFld9/8Frv5Y3fTPKl0zc177/2KvQeP8LU3XcmhZxGGcCONIuSkMNE6uvAjxQNWx3GxDHSYkpxXTQ710cU2VsNd9iXnvrfzNRVur+UGq8hb9a79HFZo1C+BH4scRPxhufhTWAiMSKEQ1cn6HLLe7JQM15zqxSZF/qCuwcohTcWJAAk1gtWwVstcB7ppGktl399pBR845HyJ07FwGaEolQoimTF89qk9FkshMkaTTqBKIg0hNeTCKXalLAmBmTcCe9upBDj8zFJEKejcsckVYKyCl4I0lMOSmDHy/ezClmKBwiqOw5bC3BphyAtQ6aVBEcbvVWHmsf2Jgk3SCQuYwGruwRBNCZe7QEGnBosa4crvmEW2rz/1Mzp4SSmjbq4kwVK+uPwFDZBjh3Cs5UDrLIf4uw7KsqdRw1k2WWKLK1BOBZ1Y1VIiqGDUn2oyTlLw6/rEZnefYzIscoAM5fSt1yz7P0WW+eEjS+x4j9WG3pMYLxpTT1A2zWHZhHEgEENF7Jtg6Flq0ggUKP/SyvNT5EILLH2y+DM0MZaaQ/p9rlm81JT2/pAX7HBF2FIh9uLPeb9Xj/4C80njJFs4FctqOKmhqAaEp78N4EHOggKcXd4L3x/MGDtABKqg7J+c7QRzQvdIp1zNM/n8ZtGkVDhhKK8rtYHukQpf3Uddv1jymryub87P6f167ZcE7ij7QYdVNbgloZeixGsfpVsqG66ff2qFffxnE4Cc2Hnw7z6Yj1KB6AC0wBipgPcGTwsMHeewIqaV5tGX70iwD38TH2ju0Vfen2p3of5QwSwVgBcAqa7BeoyBkLrgwMH9rnhfiUqqgYOGrkugmLItHKNpKdC6C6um//z8JnvfVxvdfNM8FxAir3YpmHTvnB2WGMzMP2+gvZqGXiDIGwrurN40b6Vg4s/v35Vjt99Lw4/x0rMiRY7GT00b/edPc0SKC1l6KOSzGQa9wu2zOZh0AObEAvY0YYGxEhWDmJDyBvflvnqnkeaK69U7JYd6T6g5lH2jQ5AXAHHsKu+hSCxdZX4IANHPerIWnAJEc5VzSSjPkyxs1LDU8yZljuaIwB/gSKcIUkijxsQFv7MGRehgzn30Al7xjKGuWfNHDEONi5RkygwRcCRwThZZBbD7T58+RdNohVNWdNBNXE0w8BSgRiPZDrIqOFde4YAVWQaImSxbK4FpnhB1lDXc/yTY/wI8JjlgdmKPkMb4yddZLEApRAJZF3o4xPrzfvUaoxzedJAV009WMbpfmns6/EoVpfcuhrLGVmubPuRTH4fkX80LAXMLPIM6r00w72dQJOiJSOPQ3YoaSWzmVp6laLJTxPJztmHcxwyynpSRkwLrd8/TT9h1114JM3KUr5EtAWjfyQE/m8ZQNJaDUpyMcNgMDKCZwe+cHAMknvTFg7rHztbAJqSr28N66i8LL56nxocusWzA8QAaMhKFxdPhVGtxlvc62AMYyvWlrsh1IHsbSpoCPMH7YczXVte6tS2Tw7rer5rOxbAd51nfYrmOg7AaE/kdITRwUrIAkRjfJhRjtShqlP2RRkNY91NrSgfvX3MpMz3V2ZvIwlGzRoCe1goB1/WwTA/ue85uu/UWSyFv5OnHfmVX79pum1AxJEbQGYTRGonF5eQQntd4/auZPgaQqbygBQDAScZiAo//eZrV47CRuxlvBaMrJ0u2gLKbOANo2EOmw8y8v7N7CScEYZG5t2INoA+A2w7YyrLFOo6NRZhCzQElspcvo9GKxRVs8l//+hHGoMDWr11JA+J5u5zcjn5A4hjGw1/0XOw3ZDMZzphM8/vUaJumGXCOANoIseJhm0eER9NcaKExPWFbduzGR72Uta7T8ui8p4YAovG01sPw76eZ34S3/ByN4SIyWKZo7MzxvE1wn7q5B93s5eG+gTS+aKq/6TZr4J7JBrGNuie/MM+S0hIghoRZAirYEVjRAexxahYvKGeIiaD1W+0GNTnV0NKfUoGUn6RZuqRUc5Z0/PfKIMgLARDNdxfNtmSl6V1XxgGsdM+C+N2xkA382TfGWDNEShB4KgXllHJsALIEHobT5Nb6reybIYASraXypte63cb4yBZTqlXHGBYYqcw1aqFZLF8C+Ps0+9iEbONYFxYBu1qq61HXzKMK5tppQJeW0+3nQYiJZQz7aYzFwzrum+H9AILkh3B/sC0NxHI0PYtA7GHrpKH8hYebLYFh/PqdBCFzz/ZV0vjhmZqC0bJu62V27FytHTlFPg+lWg5WV8FwC3g8LWUNNR1N5BQawmEBk3bnDWvIEMDfnnVmjEbsV7/7qL33fe+3Jx75MXNqh8vnCqex+Tx2SQpA3rZxjRVfQfbWb2ni1ZaZYZO2AAPfjzyJQQI/UghMbxtAGTXAfowS5HR9p/3oILaD3OAYwpX7R3TdwawzCTZCjdbXNkUWED7uKKVFbFmQvz97xfHjhJ/wIeyBfjIZCyttFCDNj8Z7MA1aP80f7fGoJdU0nKfDrn0wmKyQCMA3ZdONsd5P0dBWfgPkc7depePN3wNY1Iplm7JHGAqLxtZJ3vW+/LI2bO4GhyYhNDHXC8lTYcOJAiRTbSEAROt/LGD2kAhLAL/dNJRzBJqy0CrkOxK1ivL/VMMKBHE5N9qXmOsL8upnHNSol9e9VNOyfJmmhpDFks4Hc+SFjAOaBvhgFQOgLHLMxNgAcxXLH6zu2utqLI7rjQvABop09H7WELHJfVBON6NKr2pknFMUgj7HPRjBBijBTpf0WhEAyI27UiyCwQjl54dgPbeg3htAmTYOaz8pAQCK9WsAAtDvnmt3LPqcXOzHAFFUs8oOSQxrASAKeRfQO8781j2b5tonhMvyd1lsER/jgu2zMxNc/RONSqUaQDqKtUvyHKmeQqgpRofJumItloVUKPdmkjVKOYCOMMF6KQVdEOu+SEIC90dVm/Ol5LQ41px+6lxsQmdRitCITsC6UMz1fvZHOUj6MZ4nD0/au99ezFgGA6hhFRkWi/1jlYWznp5G/emnzA89/zR/n8KeqK55zlah/lgJiFwGiBvHvB9z6klqGu7NAs90KHMvjiwLpRlpPRIzX7kOLSgYkmMBjSc6LR11W0YAmU/c/8OABVEE10fKLplmP5WK9XWNWAG1Z1MN2VBYf+XlF5LNkWUHAPoreJ6KVq22Qs5eJ+uq7N7nyrE/RJEUCmhFdkFjY4u1si7E5gTZepSNW/jcOtlVzQxZS2+jhadA4OBZjFt5uX3hGz+wejI8tMf+5bJU8kJ2WQlZGf1YMT/dRBg8X8hg3PwZn/K6dtRfi5afjbUra1Z3L2HnqIEyEkKwbOPZmBq0tGhyH1lIslNkYdxtre2c/QAK6R8DfMZacvZywtEXUCxGcQ8WAJBSeA5kaypSDusppIG3vf1t7jxQw3wIZB7GM8bVNfVWuLKYOqTFEc2kBFXIuSfTrcPVQd08kKqVpZjQ/RBQJoKQbOmkkE6gDtYZrRDSQkZG32s6Q+tc/A8PdXFepx5hbCpQBG1cu9qTK3b4oF131RUuryYTIsDBAwedcjaQudcMiSA2AWUCAEclNcqU9i3qwFoIeecAObZs3c41tdtpcrQGqJOUDVcAca8blacyg+JYR8Y4S3cCeDlAh+esF6WQL6Cf7KY1FlVf3+7WwTWfKnVknWEs7S7Zvg3yTh+WT7Eo72KcBWd3F+8FpXBNFc+Z7MKoKRsBAiNktUgNIGWHckdUk7ZCBNLeqDNLDsrzXs6TIoMJuAjjeVcdeRp1SCbnd9lYB7BOHTp8CAvf5a5nsQHgYZC9TPXnSuri6soqRxrQPltUuMrZD+p8pb5A/Q932YrbD7gzrkho7DSQ5gAAIABJREFU2oO9JDUVr1JJLx0s3XlEz7n2VtnQjXK+T6Z/MkmNUQRosxf1aw5EpKP/UGABb/yxXX311S5LU+9dynhlgoaiyJG7uCzMdGbsY19PxuYuin22E+VWECSN9JRcVB+o5Kf9qPHeCwkCFG8pCH2GOSUVhleh7gU/RFTV+/PmGv6BB8L/V9HHCxo4LwRA3Jn7gvO4R5HipSJ6fvDFX3+9DfbX9/MXAZAX3M6X+MfrG99Xe/WLX784Av+9I3ARAHm18f0zA0B2fOodOEX52cG9+ynmgijMimC6YuEEY3V18RoaQKMuQDYV5sk0bFBOaGzeUy4ETpt9NSyeLLxiZ/jaNM0RbayyWVHDTZuok1hySveynMp/sOs1FW+vdjte/HUVe+vefwTWGmG6nFLk5eqrJo5YkBQokdGoNgB5SmGoxnHwl4WHrJoUPilAwVfh6pRPkuOqKSeQwtlVwcRT3kYALKmzD2y3VR8rgY3DAYJDjbz0Q2nK1GA3kEuhP0zDZIAiScx5FXpidwhYSUhJtEo8s8W0d4GIvLZUIDM0glUURcPqGKABkEEjrI6CSwzNc7CFluNz2g3jJZ8CrRNqkg/vzTU7OUyrKaz3qtwPNSgl5Z2jwNdhWQHw+h5vsTML8DHG4VhGO15gwIE+XLNCi9UYjVrKlxATXB1a3UcXcMx9VRNWRbv+U+NV46XQa70HAVwCT7QBqsG9qMMTjT8BA8rHcI0eMVywUVAWyql/XG7J79/vmu16LW/xI7BDigABHGKm6TrcfeBPsZM6YZkKSEvD53VI/s/MQa8Spf4rHist78fqz5a79x8mBRL3SUWqK6ou+J4LwQ59Wqz+8xJd/u0FGvQ1AWhqIoh1vcgzovej71cgnpg97vVpbkRz6JRvrTuo0sQJpCGmAHmx8BXc6wLlHWgEi5p3o+sXmBPDNQsAUTaCmpYCPXSfpQaZ5CCh9+1hFnnyddRgl6xaY+fJmPAEfDvlFeuUGst6/8O8hsZfVkEPf3qF3fVTMl+4h2pcSP4+BDATx0FDLKsYDnd6r3qdETV9+Rk1xu//62X2gf9ocgy1//hAmn3w683u81JpCKhoampGAp/trq2waCVMLOwnYGfqUKfmrNjpTbDyYziwqPnvzXaRzZUAm0f/YaPd8ZV6Z7WlrBhZxahRqHHSf2ryaw7oOvRvgXAaNwUhekPTZX/l5OUcKJ0lGN/z00/m23v+AwY+P+s89mVLo/FzyguyXORxr1B7DvOBasDTCMlDXRHKtbXDRtUBROq1dOabVDyBHCAV/nu+TtcJQoccdz+YWzQ31IAWaOHm9NLnvRZYHgDLA46Ioa2fUTPFC4AolFSAjJqXen9Slciv29lj8c1ilUtVI4WHF9QTG01jIrVKDQCU7NMEgHhBII2JA2mYsyGsU1qXpKwQe0y5FGIg6lktwBagBKXOlu07aN6MOsaiAirryTfasnUbv1eKEk/2ydmyMndQ7mGtUxNVlivjNJsqsUNSI1Mgrg7Czg6LsdQhVKG+AYAMUtjpnskyT/NC804KFB0+1SRSg1YN1xH+rb1E36u5LRBCh99+mnJDNG/FSg2iyaDfsajngHulxoO2aK1jWtMCWHflD33NtVfb4YOH8GXHQoWxkV3UWTzG13Dw1KG7lSDZGZ4bgTBiGkrh4lnvAH8ZA82lqYk5cjJk0edDPkGltdGc6ycINxwv7lHmU+svLre8jx7H7ieQserlWSKrSQovsSBh54Ywzl2oLZJQ6an5pW7XCBYqM7Altd6JFemC4rm/eRzcg5gjBTxTT//2tzTSeF+wD5evXGVnYWhqPE6X0sjAR1w2S+0AH6GMrQAIgWZSD0lJpH0tFRsI7d/KKFLT8pGHf2EbsafbsGYVXXkaYIDyh557yj5253ssggYYVugEAtMoIhfEl70+jP2qmcZkFlZ+s1DXfbXWkGMwjSXXACz4dhoRQNWoTDJo/sBOZ652AdKcpalc24DFmdQ98zTNsG0oXJnLHMFubMcu+92eZ22GpvvyVcVWDitz0/YtAFfBNJbSbR9WG5fu3uGet/q6aqzdCljHg2GNw36GWCDrjXFUOUE0VaTYmkC5ptDe8pPHAW6G7JrLr6ApyH0l6ysXuysFs585fRJAydeyaFRm0CycpBErAOTo6Ub2Xq6A+xHjF4pSLRWrnAnrwTpniNdMg33dxLX047E9FhRpsVh5bdqykX0AFQvKj9z8bPJtup29ZTgqEAdUqkvBIqz1UgoQzSGPAiTA1UQr1jJXl2ywtF5r39M9XUWAeeXplwtCV3aQQJClHUy1ldYRxzr1rA9ioaoZHYfNpGyvAqTe4NvHaZgLEOujmSawnBXIPT+qPcKxpBKr3IXE0tBtZJ2O47lcxv2WSiuW8dL6KwAsXMiem180sQXGEowcye+fB7CeYrynaDrXl9cSDu3LMwqjnnyUmkayXcD6WdYsMzbINq5eiX3VaQAtPQPYBCWSexDJXsU60j05aIM0LO/9ZZPB3bd/vCnZEkPn7SnyQCKwIgoMgKUbSzMVT/9+2OECsUN5mMZ7sQaE3DrO74ghkyCLBmMcbO/1uRG2sTgbhi+NcJQ9P/7VM3b99TfYM489bOvXFNmyFfkWR53VMkhwNetCWtGwTZzB7m6w1UbKT9k489KH+y5wzPWyWG9CyJcYnw0ihHvIRhbC7LH9NTbCPj/Ofzh6YaFEQzefQGDmQk9dE818gBlqENdgUv3D2lLLmtqHSoXyD6DObPN6xn5i2KJopvpho+YPyKC1z09gnxqGtNsE9k+zfmQDbgoc9WGNHGZdpe/KM07dqppE+XPY8o3PLFoPwJ9M0GqbsTalN5+HisIXFffU9BjEpl7WE9bJyABLBkRIJuNF86+ZPS+MNTKWploV6oZEAGNRgBTA3E9TMiGZ/DWeSQEgmtvnGc9uT5VqXBiAZiirMK+nz6kWVH00zxkhCIupMVCrxXma6b6hjhgzBQASYNSzsPyDyAMJo/0+MzhvjTXtNIuZHwACAayprTThcTakGc37Zq2pbu3w2OaUzdi2PLM3X869ZH3rBaBsIKg8JDrR2rDja2pFJZCJ9SrK0oXIePvPJ8scsMHSQ6OW90t9H8n5QBZRYXSFBUD5SL0lggTXOAUAMclzEsTnAxhjqVr0AnFYdKViw6X8gn2HqgwbfvPDwiqMpn8ivyuCex3CgMyzjvCguXVZ6nSBRP6sB9wKrKtonrPHqNlKb9jIBXdKki4A80ipb1A46FkK5M3KQmyKsR3oRznDXC/MghSF/VB0ZAr7di17M0pWsqpUi2dlp1opto6RqAxO0xx+vKwdFZXZDeSsRHDRpViIxcOyF7imM8M59jMJlHMALSMAOPRcqf6OwNtNFmylFdXYg/KzPijnUc1GDs84G8CuEIBQQLkUMqD6sO0Kiwm3ScDx3Ohk62vugkyQY7Hsab2sh9/66WEU+AST3/RGqwOQmQE1/M+KRuak2TrOZasy8lEPVNrRTkBk5mZhZqLduqzI8gC9R0d7rKaJnJ7AKesDIE1ZeYk9fuSsU4vRn7drAa7edNml9vTeZywLEHN/d7NVdfTaJtaBMBRHITxLxyC98chZP6ApYj8Czh0uS1B8FDZ7LEUAE6FM421rqRFQg3Qxj8C8AUCoxbC/9AdQb2EfKVy1imcAIJKg+2XL0rCEUw7cvGWjUlRoOQux7dt/kBojAUJDIs/bPLUn5AQa2FIIjrLfqt7WOizgUY4AnQJC2CdFUpI11CTnpna+PwLim4AQETt0RsjNyeBZbn1NZ2hvRuLffb/VtmxaY9954Ft261tuZt+uJw8rxXawl41JPUlDXSB5As9+L3XdBIDWBO99BmlCICDDEDVhNM34KsAQqX9DQiOo9VejnjwKyIiKCxvpKXJDtFbEAkYMUz+2A6hK6SHymxRyIj348ryd+PI6VzPnfeiQK4I9Z1QUO9QwyogZAjwOVm3Os6LMozTUrkdRlvtBXPDWgbIUm+I/7alxEBC7OHPrjNPHeUP7mMhUyj2U+lrkkHNnywB+Nrhzy0HULAPUCZu3bnH5Vvv273fnWNXRxeTOlAKQRHNWEVkmDlJZCTlKssQqhAgl20jt5zr71Xxvh+W/cx9gL+4RDk34/X8u30OfWdqu9Xepn0UY1Ll8gvupM7oU74lc4+OPP247UcI+/pEEC3/bw2T67XQ5pIMAN6qNOwCkUshTmhybsHpUI1qzBzn/iNSk/sMIe1gA1oLxPHv1NSiaErNYW/zt05/6e7tt84/s64+/hffJAgMYor1E/+lDZy7nkMA1/b4B+KJmv/ciLjg7v/a//j4E/cXAhve1Xk0J8tp/5wt/4vU16C8CIK82/q9vfF/t1S9+/eII/PeOwEUA5NXG988MAPmL++9ZPFFywuqeP2ppxWvtGkLQnnz8KYrdHGcDEkrhs/e5vRQGITQmUE/AfJEHvRpXslhSc1M+pss5LOtDh3A1GlthT8vrV8xWeU7LRuvYN9a/psLtpW6Ft5jzfu3FmSH6+qYPUqyouSx1A4ws2WAp1HwSACAIBkgMngQ9sERGZf0FEzKcIkdNYhX0MxwqnbJCRSgNKbFMgykQwikwlG2yyOtJxbL6oyUuD0LqDh0c21vbaXTBkIQtPEdRJvWD5M7K/lDjK5CCJwUm1nEajLIjUbhjK4xkvb4C8HToVBjkPOMXFUf2CA0HNRrVLFZTdVaFKcWnWDM64Ag4ECNI8l2BJ2pQqPAWS0xMGrHw1fzTtehPgRvKJZniQOVY6xQ8AqVCxagVK5zmotifMTSPveDICwEQTxNfDBI1T0O4HhVyYgyqWSiGj/50DBLZZnGaUu6HKNoOVOBDwFJojE6JPlb6BcLy3rfPFZ06aHk3Tm8uQAK+sfq8lCVqPqpYkzKg/f+y9x7gdV7nle5G75UFINgAgr2ITaIoiuqyZMmW4hr3xCWOrdhOHMcpnknP3JsynptJPC5xjWvc5KKRZVmyukiJFHuvAAkQIED03oF53/3jSLRcNA6T5zqxwIcP6jnnP/vfda1vrcUh2Kq7BYBSAsH5XIfvPbEASfJV3EhLGDR+7Oqw7Pf3xOexzVLKgx+tMUn2rKmfxY24P3Iz6OdUiYw2V1bomyUBmCQ4L5gsGeOhwb/1MCOwnaXNF4ffEUA0/bHzQX7GqK7z9bMhGQ3RiwD6tGWT1fuSixJLfZz4lWALTnvNkjsL8ULWikD1Qsxh0ZIsjrVpG6XUdXLNEgLaC0n6qLhIPYdt0Esf+MbvLwnv+wo2WwAnguoC7lqmzAMgNQRdQD6fse77lvzw8CKw/Jn314Z3f6wxfOK35of3f7aVfmA7o37x1My7P4xKwPa/BburCxBYT+94KtyIhN374H+VCx4cSgFoopmEYI7vh8d86r3V4Z0QKja1faruTH0E46yWtkpZQNqx4JyiIsTH2v/t06lsF/uRbWNYvOSAf//Jd1WEt/z9mdjH7VfPHlAkPyL54CEmUYFIRmTwfSljtQag1iqvKd77eTJN8mgP5eMC2mn4WhsDI2HhLUz6e5LjERUfMZfluVBz+5ZtGvNYfExy4xNihM/egyzVHz6G7wUvBRpzObAn5AiHTy27+DuJG6Dn2Bc8mPmeY5YP99aqQ8fMsWPH4zxh+wiqLCQse1AlHmPmMPYE5VREGug4k3yPjpPH4+seOnQwrMcqyr4zwFiT2FMpp8WUh9aHIcdf+erXROXJ6dMnqOBcGW2vzATJpEJZ8iODee8RqgcrAcwEhDyUegAWrtWeyqyRWVjctCnZ58DfyryxgEO9wdyCAV6v77OPPqKFnO/H/u5a4n1NSE5IaZ7Lw63KJK1kDIotpPpNmy0tu44BWBreLDmg/V8ha9RprHrWA/jP5zB5iJ9XcuDsoW3MRrHtGlABOk4kEQUjVBkJtvu1nyUqhxjLOIOgYPIeFoRtO/aHE2fPY+kDGczBv5u5+Px3XxqW/NYubGNyIlhYhKpIAi0XYLcL0qaQ9aVDUoGDfTHrkMSwtgbOX4L6Y6rt+K+FRgWHW6sf53KtO7Hwcp1aVF0D2L4sfOeee+L620LV6FI8srtpU/uUhKNzZTH9wrlHv2mzmFyTtVBJMmYmsEg7Eu582e2sU/hwg45ftnxx+PwnP44HelHYsnFNWIXffBsZKVdsXBvGQFfbzjdh7QNQMxtwh6rmKLshDyNQUT9C9X4ra5/PNYsK0/Y2QB7WXY/Wx0+egQg9Eq686kZAkt3Ygi0Kt1y/iWrNxjCIVeSjTz+DZTUEPW3xtnffFb78ta+iOJpLdtBqLEHO0wYzYlixajXnT1VD44PYqzA3ZNLfJgFm+gEDzkMadzPnzERZOIv/xw7sD5vpA3SK0NJI5Sugwband/N3Z8KmVbVYMLHW1TWhqpyB1VVzOAcpUEBfGEbRUj1rHnZ9h0Iu3vsTVNpfdcvNEGUHQ9PR02HDFVeHIy1d4Sj5OO4VMkBnKufODhuv3EBOwliYtxBSnvbS5tr1N4P7LEgcyX8zougjjgf3Us5PKzdkhboj5Glw7ZK3rsf+fMV6kFk+UkSI3ydfJwoQ1ybnGudlrUUSe734m0iASO7OguBzbKdpucfPtbOxOlb/d/c1VpcLrJmnsoC9nu2or7x7ie0ATe4Damqqo42NP1OtaIaVRJcWTWN6+7O2nSPnqoa+ys0J3QDS/SgPzp06C/iCpSgZOieo6Gbkhnt/0B2IvwnXrlkKedYXjjF2KmYzN3RqcwmBkgdgyr5pJBO1H6qh7cd7yJ0ZCy+rBtzcMiPsP9MRqiEVhrCQ2ntqMHyPrIf5q+ZzDwFHO5rDBEUJc+bPCGMAZIeYU5pap8KrXr2OcTYBoIY1lvkOVA2XVdag4GoIm9YtZ64ewSLtbGjjvZ9FzXWGuf6Df/Xy0LULW6T+ltB7FJAWpVUO/WKkB/UFQSbegWbs7zIKKAjKLA93P7SfTIJZoZmwCNOhnjrJ/edzLWTNS69ZRZZFSyg2I0XrPsC9Zki7dMD8KQLiz7XiMQ8BQtdDoYDfP3kaM4uglbDVyQIwLkSNJXk8wpxHCUokC8bYe5fTx4dU0HE/8uhjoypyWes7YVM6qYjvZCtoYPgoF5JNVfa2XSgFwb3WXr4E5ZvV0znY/qFgg/yuxG5pHooos49OogyzoMd5WuWH5Mt5rJhWr11PcT9rJnNFTh7rEf1ecljC3fXOvqgdqP3ctdCCAgkQi6LcjyXEvftB+lg630NwjIxoceq+CEvKdPaxEx0EyJMbhyXdKPeis2kEq1ZzSQjeZu4aZ3ydO49aC2ejU+cgfFbNDvXYqw2QfD/C9PfSTQXhMsi2fF6nnWs+1dgXcik86mC/20G2zKIaLD5ZD5ohhfYdY7yXslfoQDXLREVRP+cT52PWW3IM2UVyzNEaEzU25x+tqTw75KFyn13G/k3lGevCKMRITc2ScAZgcvdB7hlEFpFDMTOkjMyQIu53Ec9Rwbycw15pHLJ5cJQ9C82UIwHCfz+nsXZZzW0uQjqvocXtBbKTiiwAgsyipcMkykqB23HaGNENVl+9APXV2It1UIxWEx546ABtCtFGxf4s1zUUfK0o+I5SoFR71dbw0AmKV2DBWgjSrkSV8M3Hj4WV1XQ81iYFKeeYwyUj51VA2DP9ZKNANZC5ArL3UYLsG1rHw7rV5DWRrjGf/WwB7ajNX0sORVysgetYG7QKHoQYmKJdFhNWPxuSOTM7P2zHgnGsoiQ8+kxrQDQDqb8A2zgs5SDiHj2FxRLv5713viG0n2kLJ880hUchQY5xLYUsMe+9dUOo5PNgN5KlNO4DfaTu3EiYw544raQqPI7abM/p9lDDmHvPa24OTz75Q/Y21aGBcVGHYmjdwqXh6I694bUv3YiaoTzcs31XeHQvJCt/LzFM9wlzmOtn41V29tSFUIvT21zIwuoq1iXkS0PM28WsHw6gs60dWOk1hxtv3sqa20Y+BYpN+kMX1/ba19xJn+KcgZrQwpyjKGxOYbuXV0BmDvZ54xOMHfZ1FhBm0W5+Xc767t5HVZ77D/eyOTxWG9EzjedQUR7i3DqDvUEFJP4SSGdythZ2/FxnaM/D78W21vPZZz60Lnz0ByOh7iR7dVbol92CHSd9fh7r7ME9z1C0d4HiH0LE2fuZoTYJ6daH9GmYAVJNgPuRoxQirFrNeztOn0lHhdoE8Y8lc1FZWHf5pnCY92xmkXlfY8wDvGVAflwOrBHyTMbaNMYXO/5ufVj3gd1RCTzEHs8CldgeFK0UM65cr0Y5k6yWnGb/1gc5U8qe5ghFN7mA+hew83PtMqdkANWWllol5TOj8qMQ0sJCkljQx7lDSyn3/xUUbNajXFnGeO3mml3TjqNElZgxpF1HA+c/9/OV5OuJB1hw2Iy61fwbzwGum54FJHMlPCQ/Fr/pkTgHetZy/nOeS5EgzydAbIMRlV/MnZ6FJWdms3aaLfkUdsEWHSyHsLvnXWUQIN+IqmuzWtxDOk963SeOnWJ+ZU/K3nol1qee43QWkJDVxjyfNSqHIoFhmLsBClRWLF0TfvA/S8Pntt/BfhBL1lEI9alk3o0FVK4r2hByj/xeLCD5+Elg/zSjM/0XP/+n5wiQ+ArPU3/8tJ89/+c//+s+94hLA+hfJEBeqO0vrX1f6Nlf/P2LLfDv2wIvEiAv1L7/2QiQz3xw6qtf/GLg5B6uu/OV2DZRifC9+8KVbGiWI13e9sS2sH/7U+G622+nSvBMDHmzWmUBG9CFAIX79++LQJtV6oJUguQe5pVsGrTphNitlzygxc6P/fwEyPMJjxW/8XQCVntw4P/hf04ktBcTIT5myZsfCvmAFJMcNvqpSjVkbEIlCgdPPYgnAHeb6uo5kFH5zQbDSkfBCgkQq4etOrYq2hBkgaRSqrHMwhhP49DEwf/wZ68NNW99KPqHu/E5SeXzAqrBDHwsYsOkrN1ws07aRguKSRBWg9g6eL5cgENkNBxiOamywXZTZRCb/sHpeisLmPNaMWuDxwxCTgjm5LFJtLpWWxsrhgXxfJxAn4BkgSAKrzXIgdjKNcERMz4ElVvJEtEzNMcQPauauS9WuwgwCtIaFOcBrJT3/uyGgw1KVF9EOyHAHK7bUGI/CjmkuWHqYPPu62vXoFWG4LTkh68h6KNMOHqlcq8E9orwV9bn/cjfrglz3/1kJE0EP6PvP9frQUBAUL96DxK2gf0qsflCpcAmcITNryHwAmKCpRG8nLbKsjLRTahkQv0/XhlW/tH+eH8En7Sfiof0iz5SxEdKCZKyJPF7nzOlAIlf88dpbBbNarFyVssJq28sfpTk0SJMX2xB7FLGyTCVf1OgprlswocBCN1Iq7bqA8Txw/ctkCCJYztLJrq5XsbGu50KKN97tMOiD0h6SCQk7y8hQAQgvK4YaMf3tt95LNMElgunM1QiScB1Oib1db8bRcSvfaIlAvZJpgve/BJfgPtaWFiV5mtOAHj4HlVoCDh/5rc9YoZw1yewu/NnWg7RIKqDPJgfggARfH3Pe98Tvn///WHPvj3hN37jHbFSSSuYiWiRgf8t1ay2lded8sT/9Puqw29+7NyzpNxxQOzF2G74cZ4quNlI6e1r5zjgLOS9CfprF3bw4MF4SDDPYsm0fN1QbfuOC9mn76oMb4YA8b3bRgLZEUSUcNCGKhIZEhT0Uy2x+K1h0bMA/xpQtFRCthzcfyBa2WVz3fonj+PRnhM9vk0fMFeG92ZFNe8nEhxWwVqVPU12RFusiwiQVGC7AJEESLQc4yKsCvXgl2a+CQBSDj+PwcUeivneNrMdo8Sevx1m/rJfNNMmEh8dHIScYwVTHdeOuVRbSLx5yDlB5d44FXprLltH0PtRAphXhxYOfWchnDZuWB/bU8LLXI8qAmI7mFN2opQz0HzTlVeF/QDLmVT/XoZqop61QPsr1RczqRjUsuPwsRORAOmCxKjENsOw4TOAxTNoP3OgWri2AuaXcdrIeyCR47U2YFG1GtWQ85p9wjExrA0hH5I1Vj5KhFoNaQC7c5mWV1qPWMZr0GgPY8q+ahZJUtH3aNiydQuVtC2Er5+IhMG6y1ZTLU37ME5PcxheC7DXBwFx6mQd10f13/QhVkVKDijQzJml3HMzdbpivtUoaNnYKHMVthx79h/H2uc0NjPM2fkQvxBBTd+9JSx91zMAh1QwA3bFfBM+zFcYBUBTpTcFqKJFUZYVvaoB+L1zp/lTI/SlASrrM7QvgkRQjaU1RQekXgnVvxvWrovVul/5yleSHCn6gVaTY4zh+Vj5SJqo9tEfWjWLPtYSqpE4ZExMADYUUIFaREaF4F4pBM2m9Zdhq8BYgHy/79tfD9deuTGsXVYL4NRGNTrXT5JvJYS8AMUEVmEZrH/DtPUQWQ4G2WZn420fFY/MKVSud3ZhU2W4Af2vHpD7kUefCbfd/prw0CNPE6y+OmxYVhnKAV1P1TWEex54BBCMsNst14ZB5pgW2n0edl6VZI8sJI+knUrnmpoFtBtEjuHrzhk9DYAGcyDgUT4K0ALcXaDCeZi1oBLQfyGPp/Mk3kI8Z1sDBCYBoa0oPc+iJFmDf80I7bnvkR1h/eq1Ydve/aEcdVcvc5NA/Hgvaw3zmoqeZ451hRvvXB+9uFuO14dDR1A2zJ4bTqHGzOIeZ9E+86i03rhpQ5ikLHyM95+bT/W0Dlhab5rJMb3euBZK3DuXSjA6Z6gCaTiRE46T2SPJ654jKo6mP/x96uPYPuf8RAGSWqskQKyAlwBJkbuqEPsB4QRf7edRTcZ1DDP35TJeBUucy6z21EJEReVKQK0SLN+0LtM67pjXw5xSSVWqY899jyDVLJU8fC7kfU/RX9LpdxfOQlab+wXJ2ks2zQTg9QEAx8vXX8HzjYYdtG9rF6oS8NVX3r4kLGHOOrhnZ2hnKqZbhTmQX53YRnXnVYSTLajE0oYJUUbtlTEPhUxjWMT8edcb8UxHXVbJqwfcAAAgAElEQVRNH+/vxH6uaTR8YRd4LeqbckKMZ5ewj6ECO8sxg/rsWN0p9qVd4RWvXoot1hCV+kWAvgQ3857Ak8km2QLgzrg/gcc74+dL3/p2WHHVtWEeKrSrbyes9xCWoe1nw3AdVf3sb9IBknpaUW9SOZtHW+7adSEUzqUifPbisO34BUiPJoDmibBwVXU4jrKjFUAe55zw2pvmhEVUxE92t4euBtalmVTvD1JAxK3MIGunBWAecQkEnZY6AuHDqEYookBukk2hUR5EQwTLDNtlDlEJWKTlFH1zCMKHDPd4Pa4bjudR5vYRQLBTZwcgZhOOsmwehNApwnUBtedVz0LlNw9QDRRatdSh/VxTWVzX5nCvjx49GnOFupiHxwE4T2KBqALEEIUFBByPYQvFKsrcxJrEXjDxwE+yLCRn3AupcnCucAyMWtDDtZohI3U/xRyKVCvmqQxCgIyNa/05BKHD8020hbzJXnJkGsjx6Q9dLT5vFpZ4WNQwLze3NWFjhuVVSV7Yd5zHLCoNZy90A3piIUZNzRtespi+xIsyD0ygfjmDiuBsCwVLbLVVHFdVQo6peoSoau6AwKLfHTkNEM4lIQQDfHTth4RnL2DVuW0rqaTFntfY20NBFUqHCiyTWltQC3GDjTBbv2Ed9/xsqG/uwp6Kx3EtFfNRoDI23OfRVGEzf1OGwqQf8juH95rJvc3iXjGoQoaWNJLe7llRnQzTxlrhqr7N5GximHzmOAQS2XdFnBMyQO2dvxvq2lFX5KOwnYt6sSXs3tVHdfu8sGh+LWRwVzw37AJA72I/Ucc6njazMlq9DQMYp5Nt9cX798ap5aW3bg3f/MGTKCXmAq5CCnP9tTUW0FD5zlqawdr2T199LLhzqiFBfG313FAFMTzJXnWS9ugq4M4yR1yWO4P1YTB0ZwNMM4/NwdIuP50CHJSC920/FAqWF4UDR/vChrlZYS7EylwCxOvOnw1Hm7vJq6I4IWdWqD/WGEbSsauCcH+yoS0gIAtvu25ZKGIt7YGIrKpgrePfOH18DiHsuTPnh+/sPhD2nb4Qc0NedR1Wq8ePhqxi9vszKpgzJsLlC5aGXfc/Ed5yezVh6PPCQazrvv3orrD7bOR7yJRhDHG/166uRd0DCTHcjt3dOPlXzJ2Q7x3eQ9QpJZXz6Sus6fSJe+51b3s9ewZeZ6w3vOQlW5m/i7BBLERQSdEce+4e+sunP/MFVLJXsQ/gPAgorTokO1fgu5T9eX48u7hGnKl3/4EairFuPkoNxSn1zKUN7OW1M6shw6eUDjpOO8+sOv9/TYB4Dv7Dj54J/ewFzBA519wY/uUvtoS/+OJZyKyVoQvL5OWEyKQzTrspODhN1sadL78j7q8MbZ9ZUcU1tIZ6iO31GzehzjmElejmaOPkXs+ztNZX+RQUNmOBmM73U5ytmyEoBtl7ZHIe1AJaG6gx+rd2a0/+zYaw+DcfjYVjrjWqNFRll7EvnIcdVB9Eu6qUQT7Ph7RYv2pF2EE+1zn2qIahT82kkIN5xrXLvWAZCqWTkGg+t5arxZyLLR5URW7Ro+SCiloLYdi6oGDM5R6NUsSzOhyEUNGW1aJCi850ctAW9gL/LbRaw7pokYqZep61uhlHFsm4lhdwvxL1x2NR4eaZKdnbey6S1Oe/50XPOtZFWRTonp+5UeWH9tEWGXh91Vi97d69i9zP5eH+98wOZW/5biQ41q9bG/f7q7FDrSerp5d8rbMQhAuwOXSu9UzQAjEzwPvNYo72bKXF1zhzXFYGRTio3yYoNGn4/g2h9uXbw5/98d+ETgoDCvNnRZtL9yOqBpOiOgs0JEAsvrgY6E+dkKd3IpekBLFoLPmX+vhJllc/TR3iYy4VoLw0gP5FAuTZG/dTvri09n2hZ3/x9y+2wL9vC1zq/PLve3W/CM/+n4wAqXn31qn63XvC6quv4SA0J7RyIL7x+hvDvffcS1Xw+nAEYFPp5QoCw5RheiAWKbQ6dzmWKfVs3gSoS9j0mkHgYipoZbWu1dhWkRdT9e2m5dDnXjj8/PmEx2VvRyJ70ccIG6eoYBAIcPH2frB4H8R//eKPxW/6IXLryjDGgaaNDdCCRTWAFgLqw9H6YhzAf4CKufls8rWXMpjZKl+D0t2cCMwJxkk+5AFuFVFp7CFlnMPLOM85ysHu6Gevo5JlTwQfBgDSlKG2UXU0kw2+G6YcDiztBl0DRoxwMDS8Lh8gy3yQKTYbZYZ5x9BSsjI8xLJJG2Czn0tWSDsHbwFO7T3KUZJoqeWBTGBV+yI3VjH/QIKBymmDuf1sVfYAIIXVnG4uc9lk5gE+Skj5OqX8fJTfS0hIMCTWZB4qrIrHt5mfCcZbERKtldy4TVsruWn17/wwa6TVrAmuRYDZdvPvUoGu0WZD8DelrpBQ4AcSILv/akmoetcTkQBIBZ9H4JNNmUCnBIi+p36vPYjPmQQEesyRJCHsjT4myeFh28embET0W7ePxsBpXu/k/7g8LP+DvcnmlP4iGfD8j1SOgz93AxhJj4sIEBsjEg08pZVNVpurAHEjp32CxJC+qoLagtXaKo0QEJkHIGPFtZVbedgKTNJ2Ht5UHkdrJwAprWq8B9pdCGILCi/GtkD7Hy2z3Ij7/myrUTfOPLft7PUkFZdUh1rJo/KEa5cMMvRacCIV+p3Ha3mNn37X7HDtH+2gCpRKPg64qguEJswr8XAlk5NPm/tatqf3Wn/dT9wFCMLHb30SkFMtB+PA9+CYHuJQmE2/PwuIbf+58eabsK95JB4u3vPeu+h3jbF6uBRQtB0A3FYSPLGdbUPvS4oA8WurLVXILKypjoC4ChAzhLqjHVIWbUo1PSRHFe/hNHZHhpNr2aLtUzI/jcS28T185fcWhV/7h4b4uCREm37PPw8VsRqem+z7T6lAVIIYYptHGwgUzkfKf4jqbwmQAsatVZ9TE4D2WJrZN+1j3lNBn0QBQptY+X0xARKJjiT/IxWaHsctY1PViaqHhOxwrAC+CCRpWxOfh/fB9xKfPrftbqaAh+YkMyMzvmfnXokP77vjLpWLYhu0MLdphRbHJaBLRho2Gcx5ndwX5xGzX7bjf7x506Z4f7RpWLFiZfQiP0G16JNPPR1uvuWlsRLRsPR1ZDIUMJ/tJlDS+a2YA3oZVg/HsUvJpDKthYrU6trFKElGsHnRSqcizkVnIUIMBs0GdM+B8HM+kkT3uj1WzIKgsJ/bfyXvzFuRDDQc3Z9Hez76QT9glPZK2vdIsqRz4D5PFfsIhHIpB8oM+tYJK5l5/NZrt4Ydz+yAFJkRFT+ZTEYrly7CCqqPg24HY2su1Zt9AEjnmWtnxjBJx5bAuyHpOSBhCxdW8frAP5ye+wCPBocBk7EVONfcGfYdPIUtEteGJUcu5EwuFebHP78pLP6NHYwbbGumicoJ5p1cwIGYY8TzSHqpjhvnmh23Zcx1/fRNwVrbZ0SgkWt1bjOgV5qkkr+pwapHsmrfnj2xTbTxsj9IOMylUlArM+9hKWRmjxk6tNlMHtdENakAeyP5NssWE1SL7dM8QIYhgPLlhNVeuWEt4FV/uIBCYiagTzkKlmXV88Kx/btRNJInQl5KgdkFAniQJYMUSwx0M6dlFoRCLBXMvOpobaZPa3upEmlGaEad0kaV8r4Dp1Dk3B4aGjvJQajif2E4c+RAKJ2zIDxGSPFjAFjvev8Hw6e+8KWolFyJx7kZSiuxvGrlOUuoFDZ7y2V+IZXDHY37Y0VsfmFJzEewqtNxYGB8CUBnNsUJabx/WFKAwHZIX+YKqphbAAUbUDytrwYEJEC74yT9r2pheHL3vpBL9agGg2l4seSmsUZT7PD1+7eHysWlBGd3hz/947eE0jQyOw6fCHvqGwlfzgPEImOHPjK7amZYRa5JKeoXM0EKQUbNfjLEOhWE6nyUzAEqmFSvJRWY5oA01xWEHTt2RHDeNe+nbcBTZMgJ7JkEnAVUfD4VdKpNEiIcIIYx2U3FrBkgguJmG6kmGwQwN+vA8XGBOaGDQgKJGK/sBMUbZvhcBsF2Br91Cx5KAJK05xhjbhul/SVBVDRNMWfkM/9ZQax9Wj8V5sWSvazJU4ylSSrDD+7cR+UpWS+oZo6faQnk0IelqwHfmdORoBCajlUJhMwY4LNV3uN5RWEX4cfdAL0ZjE0KiMNQ/qIIDM7Dmuatd6DGGkNt63w9MRh2AF5+s57H1qwO2aP0cxQggz0TXC/5CTXYvRFKfKGZal7uTznAfRVk2mB3c8wtue7Gl7L/ukCYO4UojO8jzBXHqfJ903veH77+ne+EP/nw68LAYfZi/Vw0AC1IdJgCdLpwjjal6cebIR4omx6nEnnb2Y7QXTw/3LPjcGhA/pHBer8WInfPtn0oZLDSoWbg1bdeDbC7l30hxSV0S6a2qDoAhw29YwRlY6E3yZ5Edc04ypgCMgVUgeSmozoxis4g5hIsKblvFhiUcE+0Z1KRNcWLZLJmFDE2rUiWxNp36ETAgSgwLQWc+qI6rZG+f5bweIZCuGoLFjM1VaGGsTSEmkRHs1mQIO4rLbCwSKed9bWugUIH5sNhiGYVVBnM7eX83egEJCibbok2c9AsQkrns9qylLWlVdfpAPWqFccYj1OMh7juoriZoFq+ILco9A5RDJJZEgnoGZACGcNUWoe+UA5veXDnYfbGlay5s8Ph4yhwtBqlcPnxJ5vC5WuLeT/MP5CvLd39zP3Y6MB5vnLr2lA8yV5RG0X2+B39k2H3IdSjcwHr6Te5MBrusWaiTGpBXdFFzs8ZsirgPkIrojb4aeZE1K/Mb4UQh9k+BlAxj/c9xLzfA7HnHDSX+cu1RX7eWqCFtGWXKhPWpT1HR0LtKmxnmQO6mVttAcmUtZydCpjL1fHkFmO3icqDWSKks3eaYtykxYKkRPlncZVFWFrnDuDtlI+lzSiFBNmU08/kPteSf/LMM40EnfO+V3MPWQdOYAc3BzKxtmp+gPZk74gasY18geql4SAqhAbGaG5RbqhaVBsyqNY/29IJKXYW4qCXPJzXhY98+mthBaTHuTPYFUKA3HzDupgNV8ya34FX1N2PnIj7D3ilcNNCyLJiVTHdKOQYp9jMzWJtW0T4vCqwgTL2VmSolOZij4UaLA1ZzGnIcVmqA7vbwh2rZ4flrGMnm05Beg8BTo+GG6/ZFOr2n2If6nhAkcz8epA8nHOdU+HGLfOxj8sJQ1hUVjKvD7KXLsOOan4hKk4kTk9gwViPAnJkrB+SMz8UkyVjEUcna/R4/1RYN2t+yMXO7qXrKZ7IxuJtsjA0EQz9vx89FU6yrHv/4chCDcT4bPJtJvtaQiZE5OwyyEbPYbwnuhvjqChUkIe2cvWK8I8f+Ub41ddtpBBkKeNmJFx++WqUZRByWDvOqpgZbQY7yKf51Ke/Gm6+6WbGMEougumXkHFVXOY4Rg0WyW5y2Sgc1M5O9W0ThYWC92vXb4RE6IBQkEAwt6sClQ35MZw751egKJnV+oIkiOfov/0ChDITSDOAvv3EvcInfm9F+H+/2kax3mxsr8jGQKn+iptuCU88+WB45qlt4bWvenXc2+58Zk+op5jvis1bw1M7CTyHgNt6zbWxEKEe5wJ5zyuu3BKefHpnJD7a2BOY93RaEtx1SbUS7TrA+UbgX7eCxyE/NlOQNibw7gHC/XPcq9OHKNqodJ+mggLycAaEzRTn8VzW0QHOwlPc9zqKqcZm1URr6N1YqGnV1YTFpXsB7cLMqunkvFCFAlySITo2mKXEv2G+d91bSAFDMfNaGcqb0ygFMxmXKtZ1Saiurp5WUR+LBITFnAt5rdNkrRVxVvf8bDGR+R/urU99/hryP56IhVMWhSXrvMszY1mVvuuiykwVcO6/maszGcPDnpnpy84nHazVGy7XutnzeG74+ls4f/zq12Mx2tVXXRXtss3u275tG3v7NM4iVZBlKK613zp+ImYq+rVFDeIPfj8sqQxpp4Xeo/+4JKx/865olTwymBFWLbkBJfEaCktqeD0IqFjI5pUIo6QssJ4tC5w+Kl9EgvwbECC+8X+tBdalApSXBtC/SID8GHjyvB9cWvu+0LO/+PsXW+DftwUudX759726X4Rn/09GgIQ1YWrNTTeFl9x4Q2huaAhN2AO89667wj/+/T8QjLsy3P+DB9nE3Rr9P2NQH5uAU2xEzI3QJmot1iJ3U5E6lwpsQRZBS4F77TqexHNd2eZleHwLKAro/KQMkItJj7Xv2PbsXY6VAnHBfW7hGXZT4U+idDwhQKyajmX4cRsxFQ58+Zqw5A0PhblUj0qANLMBr11GKCZg0ikqOdvxdu1FiVFCFcfqpcvDvt278XKtjRYvhs0pF45KBr2LOeV4CMrhwCe4qg2AyOUgh89SwLmd/3NtWPDmB6ONVRuVqGYHlOlhL4nA9XSyOS+mumWEQ2vMPsSHuhDfXStLJlQ2TFddeGjUUqufU286KgIlvIVsAgWntUjSv12bAXMKBLM72RQq27UK1NB2D64DVv2ygVQeXAoYatCaxIQ2L+eoJvK5BNRGOEgLkEt2pKyOBK/9u5RaQvA7sdV4zgZKAiTmM/BYgfk6gGerT7XZUhGizU0KnI8KHR/LZteqmRjWrWUYYN0zf0m1Hvkfvl5U2nDd/vd721hQV4WLwLUbRx8rKeIGzY1orKwDTPU6BLP9UIXkAddKqgGUFylipP4jm8MS5NaCOeMxcF57hh/9eLailh8/qxDhtVIKkFQbSDdZ2URoTrwWyYdsLYCs/uFaDK1WBVLMAdhQ5SqqKiVEOlBezCdct40qqRFO2lYL+f4kQMxBsNdKIkkUdAM+1ELWCdYPQL6p5rAqSZWIbStgHhU8fKTUBKpyfE8eJBJgPiHVou0SbWe7+NivfWBReM8XB+JzW2FvJXoxoGOBVlkqRVIqFkA121uQXX/4j7+7KrzlfxA+KLDIYcK/9e4KoAlgWIml/YYVTd7Pxx8nFJBreQkSe5UvAvf9AltWlnIPJBO8f1YgRaXGexeEd/wvK7oyqb5qi89hJaqV64J8vieD0pcuXRrl76nAYA8dPkbFgOBfytfWTJEH/vrK8Jv/1DqdWQP5yN8mnrcCh4kdlaCDap2oxJDUkIiQHGEs+HwVEB91HH6KAba1SxoBJM6h0jiP6m/VTpJeUQFCOyVWINwDrifme/BNEoKeHIpS5Ecik/d1LyJAGO9OKxIgRfF5pfm01QIs5XfmSEQCxAB4r4/rNPtgmHHsNcTqNIhWwU/J52aqwhxDscrtwIGwZt26GOhuhViRnt8AO4JdVvwWMcf0ogDSxm0LHtpcHPZHzQC4meGHDz8aD+FpkAzzsMnJBuCbT/BntDMDuHkYa8TXvu4NqC+wv6Ef6MG8koDTw1okWJ3OdfcD8qhPSuf5tL7qiX2Hg5+5MwC+3hev1QwQia2E/KQanUpe+6jEiNV00RqLecZcES0atB+RoNESSwsfn7+ROW4uRFivJArvq4/D+i6sHbTEMhy8GECjZgGZNBCNuRDa/QBbo3hc91DFWII9iHZe3ptODqXmXA3QZxdS8ZrJzcknm6KbeWeCkmKwAObYALh/MrRhKH723AXAQtWGmQDic8Luj64J63/7UAy39LqOfGzdT925rH4nihHGSifh2YboErNORTLAF2CzFmcrWFclKjMiINYbdu18JpKHtpNzQzFKs0VUEDp32j/2EWivBZp2dqpBVkFmOV4Nuz9N/tQiCJ2ZhNx2AHB18f8CZMgbX/NK1sIcqkCbIVkoGhjoCfNIZi7kfRcC1v3vb34jvOoVd8bxAuoaw27Hqe6fIGF5HDS3k3ltiDyMQkifEsCvAkCVZ3bt4t4CmJPnsGrVRogm8ox4vZ6mY2EpPuZpEA3bd+LJPjQe9mJjsmzjRkCmmeECfWDzli3YBZGfAIliQL2gUx+fCwHesia66B8zox++w1m1gtZmqlni9QHKt7GPUf3RCxiiT7gk3Pd/8FAM8H7dbTeH5iOHwmwAqQHuZxfgogBxDiHtBuOercNfh/V1Fn7u53s7wiEsTxSUfOnjf4ey7Ychm4rTRuZzA6FLWMvKCFdOhySaB2FkJkgGAKpEf9y6RLLYsc5Tsn+ISkfVetxP17vLNlFNfrY4PPLII3EsSII4L/60D8nnZesyw/E9iZ1ftEBkLkj8u5N1NpLgkB2SFYZQ5zB/OJ+45hezxgwBjkTVFYSkc7gV5Nu2YXmFmuoybPAaaDvn8WhPwmNULT27/UrNT1b100/T2AONoI6aYpzlO6ixd5yATAzc034AY7MeHnp0D+rbsjCfNa0FcmWwqTOsqoFwYr4wpP7YkfNhhHv9ue2DYdn6glDGvJhO5f/ABNcKCbFi/kS4YT3h1qCv3c0tzLtpYV/zVLj7BFPujAVYpbQSXk1Gh3U5vk+659veel2oItPl7u8+GGazr8tmnerubGBdRdkGSNxCEHMxz3McK7jlvOeN11wXfrhzD9RdCO/84NZw7qmBMLeQJ+vDWoTMmwFy2LrOk+mDAiSfyu7u3vFwij/OrFkRvrPrRDjUTG4TmStTk+lhC0q6h7/3cKArhArIjj/8wO0EDT+KbRLKCfoETjvRNrUen6pxQOIz9DkB+BVL5/AeUL8CnNYAsmdDhLSclzAlNwUWyD1oexvWS2QT9HSNBhy9dNMJpbwP7WE6kHwwvUerLCaj0DU8Hi70Ys1JP8+kir8dsuBUI7ZigvaL0sJVmzayR59Hv+hhPijCou8CwCLXwHpWh7qvi/uTTrV0ARZaQ1jg5JCbV0y2RQ4V7M4Bkh9x7YGIlvxwn+eeKLEipc+phGXvPcb6Oh6VI/RN+kzuuNZpmaGbwJTCIkBYQH4EDWGsB1u5jJEw2NEa5pSz9mN5du4ce/Ry7GiYz88zd5SU5aH8ZR8F0XakHqssxlUR+QyrsexbVUV+AuoRmDVIYkgrui2uTxBvEECApI7h6gVFUVV3gbWnmz6Tjg1cMaqIOmQkh48OAS7SnjByjhttqTxjaFlq4cAAhInjgG85IxTDi2mzYx4izU3/KoBEPYTlH3wW5E6Sc752DV7+KO5KWYvS2CPMRoXS2tWMHVsRfACWXO7hAIintAlCKRwLrFhbPX+4LrZQTFXAmtTThnKPWpcKSIwCwPkCGuwUP5uAiCth3ujBFyyH61hTOw+VkqH0FBxA1E1lFZMpOML7b+J8szC0qmQEPO2hKjyvoAybOKzAWPcEjx/a3xA2L6ZQLWsKxd6t4bv33kM1fxb2gP2hiXqD2fPIraH/0ERh3Txs1MpQe9MX2sf7w1xySKrahkM557s2CIhm1rKFkAWdXc7ZM0MT69AYTJBzxUYA6EI69fle1KDM5yrsB1CAbVq3HquyoXC2nTmUvdbxtuawFzs5ePqwdB7AOOt+EfvYGdz/Lq57DllMNHzoYg45cK4B6zEK1XImQ0nOGOsgOiUIkLIclPwoUGZNDYQlM7TQZEgzjtZec0v45r0PhQcPDoRabPXSUAgegUhvhjhatxBlIc+VxX2cUwkhznnj4ImOgACM/K2y8PI7bgj33PMt1sNbcEigqI79YDGqpFzUR13YQ6o6yGEtVsHxwx8+yr6fvQnkeT7j8Gb2w7v3bY8WclewJ+nmvrgmOI+7jjViSefeZuVla0MdtpwlFGVcYF9tZkYDfbSceWPdmmVx7QbD/qkkiOfpr/2QdYBzwlnI3SYKRHI5F0msScp/4oOrwt9/qzdmgBWxl+1qaYJoCOGB+77HnndWVIsuql0Stj21E+ut5exxurEWPR2v8/rrr43nkSb65ihVMmyfWAMrGZ+oQBkTWQaSU+BnKYTE5RDX4H7sqQ9vDOve/3R8jOuP5zb3kfkUFS0g00jl5kzW06PYsZZzJulin38GJfiWKzaFQfZ+9ezDJfD76K8dtMkC+pckiDkkF+gb19/4ErI/uliXzdYYjW1ZpE0lc1EdhR/ul0q4l+WQAr04UnhOlOh3grWYToLG4jv353O0auUMMcbzqKRybktlwTm/WZzmol73pRvCyrc9GR0ibJsxxrHrr+THZFSAgFUkEvO47jsLikfoGmEBi2urSkv37hbtmcH35Tcym778C5H42LJ5c1izehUFOmejTa3ZZHn0+zYs/ny9OgrAZoO5SH4MssdTBTLE51n8zHNU3TduDhvfuSs+v/vDrLRi9htj4cqNN4TNBNjPYC9jjc4E9ySDx6abpZfAKPEjOScn5Ejqc3Ka+VkfF+s7fNhzp+1p5Oa555+2wPq/JkOeR5y8wIX8xF9fGkD/fGLox1/i0p7/X/OOfrEe88v+/n+x7saLV/PztsCLBMgLtVhqPfjJf/fC7fezH/9Cr/5v/fu0cG3Z1Hvvele49Yat4W//4k+R4BeFv/7Lvwhf/Ow/cxhuAvDGP7x2eTy+HCfQ0cpeMCf8i8l+oGqjm0o+CZEl2KJY6SGQe54Kyxo2KMdRj6xetgLP59Fwhg1MAZWlp77+8h+zq1r51seid3XiA69dkJ6gVLhRcp+GLYXWFIMcWLTa8WATCZBpdUEkQCLekDBTHrwGBF2p/NBPdw6BqmeaGvB/nRHDf3vZzDWzmTRYrIDNUhGHRxfpCF7y/AlIamWKgILPOb1sT983Nzh+GcHWCHHgrY+yZdXbt8VriN7cscRBAD31F8m1xc2Db4D3k1A6idIg5k5YxcnPlMH7S/cGWpz4EX8zrUIQwE8Bx1ZLG6Cm5VUqZDwBWHy+xBvc5/Rnqarw+DxRpjsNBEtMCOROEz6Cbm7Ool/5dGVIQjRotZG8dzeVbh4Fcfy5mysvOPV9fKyAsO9rWkXifdViZpTXPvDf14Ta9+6IfUWAKNpTxedPLJ0E7iQIiqn+1e7ISmpJBgH0WAVuVSZ/J9jrQdFqnVhdzet5iPR5BR8liE5TRdr/1ZeHa/57c1QkeTK1b6UAcQOkU4qBZGOeAD8+nx/2SX8mGTDCZvprkj0AACAASURBVN4+PmEF7jQxI+HhxlwQ2ipf8wO0vvKeSS4YSuxjBaUEnecA7Aua+5oSF/YXr1dFlcC1wXYRLL9YRTDdhvYZK8m1tZFsFDi2fVWOSPgIogmcWlXv89lmAsLnW5qjkuv4P98ZPvhVFBZsiAWYvQY39Pb9FHlgm1rllYBqU+HzH6iN7fD2f2yIBEgnh23btYtDhLkFWhE1cMhSOfC6170eD+YnuS5yc7ieDVg/mC9iW/QSLi65pWrEcewBRBWAdlX/9K454VX/z8EIxhnirarD92a/8MNrtB9UU7U0yP2yf9gGi8m3kHCV4Inj0gor+ub+/fvDzo/fFt77WQmn4fi63nMPMf5tRCfs22Z3SDyYBcIXUcGhNZbkBf+jr3kkHQUvuc/INNLGGWv0AvtPtPrgMd5H+3skO3gePXuTdrUNDRz2NVSdJH3Lv9PveMJKNz6rSMjj+cdRAGhTlA/RoHVNLuSZ1+Y0oGrA/wlho4UXHt2QUyo8ZgBYjoH8eTCbEQPOJzn09EQydF51dbjAfBwzVwxHpb0ZUPHtn0S14f176KGHsDy8PGzGGqYBlYeHS+3/Hnr0cbKUDOCsxQK7nEBUykxBBlqwS3AulfS6gUDhxx94MFYorsUq6CB2ZNlaADKW+mn7Pvp8HnNKDvdbNeAkr2d76XWtWs32EIjVDiFRBY3Fg6i2cRK2WrOpBtEywtt2lspkg8I99JqxZLVlmdlAtEO54eUQ0RLAPRAAFyBknKfWQQD5e3MxagHf7SfOedr+Sbo4/xcA8ImQqEDqIxNAUqKbvpXLe6mE1LCfOV4cq/0oCHuxxWk4hz0EFe7jzOejExkoAKhGRAlSgXLoqX9Y8exaffkHscriOrUkGmNumIO1g3Z0Et7HP7U5/t3i9wIOMPcLrJuNY7+S+NqAxdt6/jdCNm9/akc4hfWDlmPOm/a/2axrc7k+iaxmxlMDCpFywNg+5wZaVo9x5+d87sfIUD8hqNifHT3M864BbO0IJw8fAAzOCtcSQF6IX0s3Yd61ql4gRxfMnhlDr7uYly6gIllP4DqMB4DcBVREc0I/71chgBZUgjILUBqdxm5sFVXwTVxLKR7dJbRHV2dPjA3Zvn0b80RjuP2GmwCkKrFK2s0YXhq+eu99YZj5vosDeAahsVuvuxnLlzGyRc6FZYvmc0/zqPYmYwt7qSLGxXKIvU5eT0CrCXBgxbLF8Ws6bbTQKGRdH4N4O3bkGKABwb0FJeHz//zF8MqX34n6ABCZKSBjXDuv8fDIQ49ihXYVY6WI/r4LAgb7IHyJLsdOJYP8gZb2VpRPF8Kr73gZ+5dSgLXxUEa7GNZuMcQYmUAqDNqopi0sLYQEIWxcsp37YxFBJuRhUllJZTnjAMoINVNfLBKZv3QknD6UFpVsrjESICnbtLju/xhAkBAgJ/YnlpR+pKyv4voT1wzWQNYg+7jzRZyLmNMiOS6ZIajLXHiAOdKsJOdjLQQdC5tQgTlXOinGdduRGb9OXke12xTjcyb7PkIJIM8AnCFBnBezXBOZKzIgxYYhPwZJdO6kX+x6+jAgMCHfV1yG2uVUqGZNT4fMOHm6hWr3vHCqBUKGfnPfPjLZ2PrcsoXAZEioWVzqksqScPkyClJQb2hTOAnYjkNZONigCoR9AmTkwpVz2d+dwe5nIsAhhHmz0kPtgpJw522Xh/u//yCV1CG84rVvCM3tDZA6+PmzPm7f9gSKqTlhBWG32QDReYDX339sW6hgXnnL+9eFP3zLx8Pf/NkfwKbgZdV0Gra2GSKkNTQeOBZmjDvWs8IzkBMDVBIfawFwb5wMqxcRhkxblwLI9/ReCPc+2U9fDeHWW8vJGJgTzpM5MwnhVkifSwd07OUeNAD+T9BXm88zz/G4GmwHT56gKhkOTPVGaTn3zbWCv12BvapqyrYJ7GqoXMetKaSxlKyqYT9EkZGKhGKq1scE4rjvbZAfE3ydZ/gHqj8Y6XCSavmdTdxDtmsLscZ6yfVXhZnF2fxHeduHhQ0QXSVzUzukTwvzVQnE4fG6Rmx3sDVkfnfeypzCAo1xqPrPCmLVmio53ZdJOLp/SNS6FJrwHiSxrWyWyDfYOJ99eS6AXRqgsFtd1y0rvg1+z4AoGeU8YbbaIMqDNpQaBdOe/ofIH3Ahve72m8P+vXuxvuugUh97qbWLUEVUhI5z9bQhbQnw2dGF2oWqfTKwA85PkRST8FaNWzmLveFgLyAq2U1YGM3G5qcbArzhrDaH7vf4W+ZDx+woQHoGBITrzhiHHm3vOpHXLF7KeOccoSqmieBvCVPJgjbmDrhhKtGxPYt2lYDvgLpaVmk15mTZN9wf84xWkd2kiiqfdlGJN8m8Oo5Vr3tDUUlPCC3YEGXT53O5hr5u1q55jIWu1jie2/sMtmffyJgsYZ85zHw/wdlsMX2oF3KtoHBGVCkyJCGLyQhkPqylvz96cB9KpbxQRcMMQIr18X6yeH5JoWbORG30oyVra1Cz1IfFq5aGQ5DT/VhJXbFpc3gcG8Mh2mIu/fqyFVgnQYSNQtrNlKyPxSyoJIG+h1CxaHuUgaIuDxI8k89RVa6NHmdAFUzREkhlN/O8e5BsyKhcFAQSSOO0SSuq/WaUKs5y87AdK1FtzP4lg/XY+5EGKafSQ0eAdObbPID0fAj4NvKl3IuNUS2vMonSJNYwbIJzOEOodmI9Wr1sOXP6yfAvD58nu2JmaBiYDEc7UPkQFql15SQ3cXV1AWp5Cg1gMuH6QxNcKM0VXv+6atbOGnJdygDqi8IxgOktW64KaRTQtFI4McHnYtaHk6zXnssasZFzXG+gMMQipief2U7O1Tz2uCui00A7+1rb4gmKBQuZi67YfBX3rjjub7QV1YrUPY97p0HaT9vp8xQGrN+wkRwUyGY+UvbPqULCrz2IMh5iQDVuK0qSEQi8XPYAB48cDTmsQV/6s8vDXf/jcPhVgtCjJSjzt/uS8+QhNVEo4xi++uqt4YEHf4gicw3k4DHWtHzyF8+F22+7hdy20+SBnAjzFyyKjOAobd0J2T3M58bz7IFY9/vZ46kEuUChXj4FTU/+5fKw7H07ItAuaN8OwVVOscTS2vmhAvVkCf3iHKHsLZBCd7JOt8MKP3D/Q5w3+iABNnBOmIOy/PFQtZYsEtar9etxp+C6bJtrr7s+KoK1QFUdfAxlxFIsrc6gSt+y5WqKH+6P+/mlWItN0k/bIVdc1+I5cfrsHO2XIQ8kdS0UsKjKs6G/d/+eyo+0vT3jHf30lrDs1x6N66tnD80qo1tCLHxMlB8WAFks51iwz04CVmSh7sth7+CZ0TmzlP64DyLnisuv4L23hPt/vyJkv/TLEGFzwsteflucM/bs3RXPEcXsP9gaMldAqND3zYn0LKzSM4cx7LlN1YoFTWe+dmtY8Pr72XtT1Oi+WpU6loMFaRCmbWQIosL7oz/8U8Yf2XElFDOeaoA4YQEFc+nC6ktiKoe96ATz0hTjWaBCBdGY0vAfKSFMAVoJOZAqWo3fqRCMlSBJrmb8bdxXJB8/vr+Z/sVP+X3qOX/0r37yY37W3/ys370wgP8cofOTnudSH/+vve7/KI974fb5j/JOXrzO/4gt8MIA/X/Ed/Uf5ZpTCsNfHBIEU9e0qTte96rwF3/4e+G+b34l3P+tb4Qvf+bT4YHvfx9ApZUFdAb2UcvD3oPHCfvjEEioaAmWJ3vY+JUAvg+w0c+2ihwgr50FeSGAW6xoYLO6ZvkKqkmHwhF89Buoott4/Zaw+9PXx7vlps0N2xosrtwoC5S4AXGhd7MhMJXHpiuDClILNYqLZnBwoVKKU09igRWduBKLpUiAJABkD9VHedh4ZBdSKTeo1y/KCuTvxwFm1gOEpbOAd7EptCJEcFtv+hRQLwjhYS5V+T+N/8eFe3r5RrmRWCQl/5PX9AIO4gd6mSRIskrH//6Ln58tq9Cr263Sj1ZRJCBD8t/NVfyaP7n4uXzWxPbCCpOkilQCZNY0AZJSawi8SKYkpEpCgESaJlaIJh0vdf0phYA/S1XVC5qnyJCEDEo+bBuJDwkAn9cDjQC1oKVgdqIkSYgrf56yzUpNOLa14a+7/nZVqP7NJyPQI5AeM0YAVVQUeT1+H219AMTML7FS3OuQnNAGJ6pW2MQmYeNUu8UqfA5CADeSaL6+VTe2gwBwHwfqjs+/JNz4D4SzsrmPftX0L687Zdfl+/N7r9Hr9fojEDT984RY8fmo7PHraUIpguMCS9oSWfEu5GgFK+2vUsPfGxpvoLPtZ0i6hzQBXdvLquAImEso0QaGIWpn5Pf6fafuaUSrI7jOphogY4IDo8F+to1/I6CVqF8ADjjIqNJRReGGWHXQQ3+5Nr6Xt36CwwmHyxEA5tT7u3gTmqhFJCATMumf3084+UebwqfeMze84yONEciQHGjndQWatSM6TzWYh4616zbEcGLBdPv7DVSK9XCIFXSb4j50AbbGa5VkmlZT2f724e/+6drw2r/hcDZteaadlXNIYsUGZOgEwIekTxeqGIksq7RsP9Ue1RwKfU3VM44f3/d9f7UpvOcz5N4ANvocgsWGGKrYSQiJZLOeIjysSIv2clZm2f7e0/gzSTxFX/Q3Jhus2+MBPqWsSQDH5Pr8Oo4TDz/2helrjxkt3EJ/rjLBeylBJJkh0K/9GLcFP3XVZqhLOERLgnAZcabQHiuqPiR5eIwS/ELAN0ESq9Sck2J1HIchiQsPdklIuQGQKD5oV8fuCKRXK4fXuRBXORxS27lvrajhHnv0MZQCy6gM2xA9/g2bnMvBW9uDx7btDKs3bA7FANb3/fDBeIBbvLQ2vPwVr4yVed/85t2RiNpy56+Ef/n4x8Mc7h0XqxQGq0BsMxgPo9O2cRK3+RyYtUo0P0QCRJIhCbQsjbYA9kuJDwFtj0oe7rSJ8944BlVhqOTzuUbNGhJZtx04EHoANujZeUKFir/38FeOYqAXBaPAcO0iKmEhcHy8Y82+EG3T+OwzSX4MaOVI9bOqFm0T9ULXds8+lq36jz6bi9dyHqqPc6Bs+w8dp+Kzmb4JkInlTBkWTWMc/jrowzNRynmNPWZUQD51AF5IcrYD1Fuan81huJ8xW/+JLaH6fayF3Cet7rQtKmJereIxG6mOdcx++7v3ABpnRL9tbc2u2nwl/dV5DzUibScB8vhjj0CYrIkkiH3M/5GEoy/2QUL2kNFxx223EibdE2qwzZpJFe4XP/PJWAX+mlfdQXVhE9X7gPn0yyvITMkxo8pWAlzTs5xOyrWgsKO6c0zrRsZ2D32tBfuOCcaOCoMqbD209LFvancnKOl4boW43Ad48Z63viNMNFJAYc4AJEULBPZjpyE4CBFfe8NtFFd0hccffDy87OaXhFVLq1EU7Q01K+Zhq4F9HgSweTUdEBP0CMKcT4b1WEiMcM05zE+x75nd1UT4NKTWMHuGFr6+D5Ll7W95awQJOcZDnBwBnLN6noBv/Iju/d9PYN22LtQDEo9EpnkqbNyyEZLrbNi77wBzzJLw5jf9OqRHVngMkvco6oFVl60KGzat5753ky1BxTwFF6UAY85xqi+HGT8CPo5irSYMRZ80JwQSx7msdA7t8VT/syHoSdbTc2vuTyJAnGckQU4C+PuROlDGuSqSuElul33VuSgSI4wd5zP7gvZ+KgiPHTsWc5PqsAFJwk8B4CGYUxaCKULc14hKE+c2WlzlqnZokxDBgyiFegDQigBLiEABYJmiUh07FO7tFO3ew9y8a9tT0Z9/86bVVLwDANMXxgFUW7DMOVAHicA19VPJfRoy1Vk0l+e5ad2scP3ihSG7n+pnSOExquP7AFubqShvvDAZOliaf7iTCu1lVPQuxX7vbB39TnATmxrqWWqqcsO1V9WGcxTw7N1LXkfZ3HDH6++gC6O6IHj5HBXjffSReoj7X/nV17F/RSFB9fJePO7f/SdXh//yts+Fu3799WEeBEzohTitO4i9V2uYtFq9oZPHAliehICsyA4UyKOAGg0LmU8LaPsS2LULjLGM8sywbbfzD+vuGzaRIxLCcezWZrOAqPLtZ4/aKSnNfNjYyNzAOKyZvwiS82DMBSlfZEDwBBXL9FHW/eUQg8O0RSPV6b0AtCXmj1OIvLiSAgvnOh5jsHc//WwCEL8FwJaYIYj0tLCE4N885rPdJxvCU8294QKqLffNq2m71UsXQBjNwkKOtYjHmXUU95AWKtAuQ4CaGC9CugwDWrZgobIAhRnEOzkBksV67qtCdu22D7l3s0/GjAMLXiAlrYzWXlLz0WHW4xIJcvqlVi0S4qqrJ5mrVbyqYoxWlrFYgYIoxvRJiqeOn1TdVxpmM38PsM6XaGfF2pDNXFlNUYlZKLuf2RltFlva+wLYOdXnnBtKsH9DBZBBtkQhRMQwfUpCThGtFpTVkP3FZBicAOjfvaePtQ0FLfdEwqCf8asFkRksWlJlsqZZ8NQPq1BKgI1B5bPnLiAImmIDhm0Lap7S8oK4T6qvA7yuElSdxEp4frQZK6UivQXi1tKpclR4Zaj3JD1KYMr6CSxnOmIMQQhwP8cFX7Xh4Vpsq/6YJ8J4ZixkMdaPnxwNNbV5EPFDEMBLYp5gDtd6/iyhKLw3ivpRaaezHi+mH7E+QqW1MF8/dKgONUdxWEaOgGHz6ZTwz2R9lPA6Ru7ZOPaWDaiVJumnS9esDfc/sIt7G7Dj2Yxi9AjvFYKXvqcqo5S9XQbXXwBx7ryWiYxgiHEaA7BpqQw6YC5ZBIa4S3pKdGVRQKHlqDmM/pecM2C+kzW7lzE5xR48k/nRQjbnKgntKfdkPNw9Qo/WrLGwxKKuJBcpnuPoN85vFt94HnAOjEVK03Of+9p8HpfHfnjD8sUQYcWs2wdDHqDv0yeawpEuLI3bx0M3r+POfwlSlxkQIJmsb1mQMwOT7NfSh+Le5QO/fX24BmWCpNPj7Hfdd5cyn89fujgcwFJv3pLFYffBA+w/RkM1+6HZjJF87uEq3BLuQ2VRybpr5oQKVW2R22j7I8zHC2sW0cdyQu2SZeyxO/nfFS1G67kv2ia6pzt68lRYTiZEP2twj7aGjLN3vX1lXAt+uANbJDKIzMcaZ//RBBnhHqUNRYY2nKpyWyEpv/pXV4a3/c0BMlVmhVfe+TL2gS2EYw+Hcyj06tkfLkUtKrnpHunpHTtju1vstP2pJ8Pb3/ZrqBEO0e8GrKOh4KqMIhf6LPOEn8/js5fF3kj1yQDnsT7u1yFU+Gv/8EAkFc2o8PWuufoKFFYUJ/V3hqWQx23NDaiBLkQ1p4TcrJlVzN2eCUrCMaRceeasMcZ60pLiLPd4XQaVo5qo5NxxBucK93v1EE4VqIQkHbR+Vp2cFIvkRJWxdrnOL2ZI6krhOiyJoFXoOVSRfkgieEaMWYue03QNELi3qG+6GE4CZPmvJwSI4zMaIFskEP+GmU4iWiLOYkPmDwsXp8jPG88aQxEJkUlft5L0yss3MwdQFMH4/so7s0Pxy+/meSbCCvJAKrApKy1nj8rhoaHxDGdH9vWEZw1BDnstblOG2Rd6lnGf5Wsf+OSV8T1UvPq7hNOjZmKeVIQxRxtc5v3eFs4IPcwGWNP1946F3/+9P2GORkmGGg+ugzFnAaQFXVhe4mTQxfqew15wjF/mqSKijaeBifg6CdaR+tIrSpEe01+xx3uWCPHPpos6ki+fIxN+EjD5479/7rmfe9Ef/epSAc5LBeh/9uOT9vll/rjU9v1lbrsX3/ult8Clzg+XfgW/3M/wHKb9i9EOaeHKrKmFVMX+wfveHa7nMP+Xf/TB8N/++L+ELsCKe75zL9LS2+LGfseeg1S6ET7LZroJ0KyVypUCPMgN0t1JOG4ZoI7VJYY2umloA6S887bbORhPhW997euhbe/hsOqmLWxMAHdYSPd/6qaw6a69ADMCgYBzsYIZmyPAxWoCjq2Gz6YUzt8VFZaHO+94VbRpGBcYi4RHQn4kBEji5a9PewGHiTfdtDWsvP1GDrZUbnMgbcFPNg/5uKBkQSYHRl4rddCPQKegCR+JfdNzBMHFk3UkJfibzB8hQJ5b/A9+7pppAiRZ5KYx6+f2Bv5gev3zEHXxR4r8SF3Dc4TIxRsMfb/dV0FCXEyAUDU6yKY+pZ6IYLFAiNJbe1v8P/2eUpXv05uPixUaKQIkArj8Tyk3ng3cpo0i8TEd7ubrREsm7ncqN0Qw22rjFAGS2uRE4Ft1D5v43X+3OhIg8XHT6oh4ULEynw/Bd++NweqSHoaspzawEixW48fD9vRG1L7g1/6N4K/Av5VSXms7oHvHl24N1VRXL8ECTUulSJ5MV6LE1p1muaICJZYRP0cGReB6mpiKm1t+JwEiEeX3AtoC09qS6X+dgNwJoSEgJTDuRtcDme0iKCiA3cMB3ucVDE+RXoJS8f1NV+oK2EdwXdLF9okKAkBlNst+FrQSVPR9at9mkKAHQkkUD3tWExsAff+frAw3/zlB3gCpEjXjHJys4vX6L7Y4cwyk8mB8Tb//3O8sDG/8uxPhKwSnS4SkiD3bcRGg9yQ7613kB5m/8IY3vhlgqSncfffdKD/WA85uwgaM6ln6iwCt4LN9xpyGQarZvM9ewzc/tDL8zhcSu57UwcT77tepD8lQDyx+dAMKqAYRdG9B2WBbCLgaIG+/MFD7ob+7Otz1KfJKaGPbyDa1v0mAFHAomh7k04cI5w6Z6QRwtwdI2sTH0F4O2VSoYbrh9gXMbwaVcj8kqVIHo5gH4xjxOSRNpqeGCGg6PzkmeS77gICk7WFVrCqQfJUkqkr4uWBiNpXl2YClVj07t0mA+FoSMxImPbynYoD+UdqxAMsBc4qsJhMwaYPUEEhVnVFE9azhxWa+aE/XgFKvt+U8ORhLIUbwYTcA/MSpUMehelltDZWNq6PtVhtqHj2eBzjQPrFjXyidPS80gCgd4fGve8trADoS0tNg71kcjCUczQPqFPzivQsGxLBHwXkacIz3EO0XaINyqjy7qFjWHsDDv2SDh6pcDtzRvg1USm9sFUyqGrweD3iShnE8AigPm3+B6kMQznwRK9YkObRnlPDooz1GtC7kXke1EmqYLKqObfPKihkcfNtjX9L6wPtsPxwBrPfxkTjxzfM6Zn4IBBZhA+NrOr4KKCP1cKhdVgHe071YjBwkG6KesG1KgnkYVe0cwleTnzWqhSLPLXEqKX2BdXMSpGzWzNmAc5Au/CyNPjBI1Wkm1cWn/pH8kN99OvZFya4S3r9j9jLCOLVB/OSnPkNHQN3APK7q4wpso7z+dhQZvdiLnEK9owXCKg7PZYBtVnImcw4EMf2gg+wDcw8G+NtS7t8agDMDYM831kf7neuvvYp7StBmHf5CgK3rIMXm0K+qzBSifSxq8DAeCwVoD23gBC5HWH/aIEKPQm7MYZ6phDAyiF2LNudkQ0QdR6p+vv/Qg+Gdb3pLKAB8GwKg0XLzJJZrOxtBiAmqvuplrw4f/sjnw+vxIq8AlGg4cxILt2Whc6iNfpcW1U5XXrkp5heoOhkHsF22fAmHejIdVAlhUyf9OKDNhf795AFse2I75Mw4KpctoZWckxkc7JtQysxhjszkgH4eEmtgYBwbjx7sTgi/NlaavjlLlQCZJD1knyyqWUhA+4Jw/HRD2L7jmajguenWm8JVWzeHJ556Iu4vikoZU/RTVXeGzg5Btpg75RIjaW1Rg/7gJdybhcvHQsNx8muYw+x/rlupMNLUvPevIUBs54sJkBSBm9jmYccjMU4faWpqioDQww8/HIkP5wzn3VjxehEwkSqW8GfaHRUx3zgfjUAkZIPY1p06GioY75miLHgStUIEllBdWooHedPhw+HEwf1h4dxK/gbwknDjfoJ4Z1Bx+tATjaGeYTiGfUwGgcXb9p+h3xaGiqyRcMfmtWExYGoPvv/dKEmyybY4ScX9EcK9W6jqL6/K4e8ZP4i2AoX1C8i1yUrH8g7lwrzynHAZqpG1qypiaOzjT9aF+x9qCr/zoVehZJ7HmMjHmuYH0U4vj4rrBYtqAfqLsUGiD5Jr9AcfvjN8/X/uCutX1oaFMwqZNyj/RtERWs6EtuMnQ+EYlcrNHeGepwDy4XrHUTJMjmaEGQBKM3mewYHu0DfSE9JRVrDihS9+ezR88I2ESWOvkwXYvAZw8ZkD+8J50MNhA83JZGih2rkkqwjyO581uz0cOzsSqlbmhDPNfEawZ07KAkBWx1sTAelDzI8lVvV2jYe5pRRuuC9hbc2jilqL0R7G45lmyASWOoZIWL6kFNIBNSyZDL0F5eQsjDB2UHwwzW1cOzfMrSinX5DnxH/3HWbIqXyAvkEtUBj2H0ZJBdDfgfpzPbkH2tL1q9JjPEuCjGrvBNEb9zKskTGrin1qCZl2WrBZCGFhgWq+XhV3KhwYDFoyajNlpfW48ovpfY7rvSBikQpf1u2TrDuqRRdD2OXDXkyYccdr1c6ZEzqYPwbZ8yyhD2vN4/pzmqrwk/Wsr/C1ufSjSUjjYWzZZqBgHBnojP1XAkQFSgVzzqJFi7nGfiqtT8UxWqqdGdffD4k3zH0alJQHwM+gkEoSpKVtjArzueEsxGoRNkXa/7hm5LPWOHlrwXqucZQsLQiKniGKC+ZGwiOLttASzHD4GbxGJnNpMURYAXP/MGSiNlmTWmJxcSrYtLZx3rLaO9e5DBJdAJNpBiKCvJs5BLTzd2WSb6ydeSoKODfNQbnTTdB7LhZrg7C5dWdRPnPuaWUO2nUBq1OIssUoirJYi/JomwrWzm6eu4XxM06f3Hu8NcxdjJqStX3b9iOstdn8zWwsnlCZsD53d0DYMY5mQpbkSBBw7hrHmsv+NwIBMqma3SIs/lkbn4myIov/acx9Q8wb9guVzGPsZYeHUQowB2viOmxBDGu0VkHmFy5EoTbMfJpOf9GyWFB+SHJFMHq6AM2pyr2qFfvaj8b9FKJ0FgAAIABJREFUslZitGU8C0W1Z6Jgt/Qll7bMo+NftnYxdqaQHJwtT5xpDfux9/r6EZRPjKXiCtSShsWDUV+1nH7NNR2H+Fy+ZnbYf/BC+NP/ciPk/HWhv70lnEJBeR4bSYHmmqXLQiPXOWzxA3urPPb8qqbmqJjjnpvtt3vfXookZobaxbWoFxpin6kjU6MHAHwlCp0RrlkbrNPY0Gk7PYO9gmRIGtfv3y3F0lI1h2pR1a1t7IW7IL98ffMvyrln3GaKSig6QtlUzn3rZC10Z5vFhDBKv9aG9J9+d0l4x1/vC9ddc3UswKkhj233rp3hGCTXBz7wgfD9++6PLgiq3SVAjrKGd7Bvesub3xB2YW85yBzia4xRkDXDXB1sJM3CUSmmGmqC6+2EWNj/kavCZR/ADtO8Q/p1LkB9BarVSiw2Z2Cp14Jyq7+7jTloZgyQn8e+hrvFnq4P4rOBvpGFxWkteyz2EKw/57rI8aipjgWMFZwJJGbM8mhB1eHerZCCBhXB/axjtptnTM/La2hbMQXnGvuI5yHPCjFn0/0z6+JZ2td1OELUUbVpIRv5jMxF7j0tZHMdPfTJq8KKtz8R9+ax6GlajenjfC2dJNzfOo+6B8wyV1FHC0nrLG23pugXVRDJs2KRRj/3+Rxz1uN/XhvKf+VbXOvqsHwFdr+SpRScFEGUtqDiH4dkykzL51x1LrohmIcYzyCeX9hjHP/8taHq1fdGVwizRWbY73SB4MJUxHSwthzdcyhkTGRiibomHD9Sz/DIQYWzJrzpDe+gtiWTezHE3IQLAe+5j+uyMExFjHO6e/xig6x+5GMa15AIedau/KKS0dTP4nkoKfK8+OPnI0Hiyf1HOJfnXcyPPf/zf/9C318qQP8iAfKzW/hS2/eF7t+Lv3+xBX5WC7xIgPz/2z9+4QiQhW9dMVVJ9ef73v5rYdPq5ShAvhZec8dtoZ5gzBE2p0NUT2Wxkf77j3yCDR1+sc1dVEmtCoeREE+w4eymAmgWB/4WDi2FVLpod6L1wyJIjBNIVN/3rrvCn//xH0ewrp9Fex22OMqeJ7ASmDVzLvYsAHVsQhs5gC7lgOOG47prk0D2GVS99WGoawDhnMoF2DQAnAomxjVXifNFBAibcHaZbPh7CJYrC6/Zui7c+JtvggBJD3sP7yJkticswdd0rB+VAMSKYFZisUOFB5tHNziCsokH94/mP8SlOwLhVo4nC3iyAU8W9emrCQc+KwmynV9Gbcr076b/xo0AgOZUGuAzYGfqOZ577uR5Lwbdk8H6HMkSORQB+GlgXquYGYAPfpbwSCkTvFABt/jZw0Kqz/MEKWVGqqrzYqIjpYiwDWL+xnQllX+TIgisaJlwY2x1DB+CljGge9pD1erzJFQ9qd73dVLguofavR++LNS888lYrZuyJfI6/RsPPZIoPibmm/DzVEVh6jW0F3FD6sYzVnkZ3m5rS15M21tZfet7bmPD3v7FW8Li9++Km2UVE940SZDURwSmp4mPi6eGVDVPqiI33gurenz8dH9IKv4FwpNNcBT6Cvjz+h7C/L0qBQ9nvr+YO8F7tHrJ760UtDN7/SpFtKUSgJBQ0gPWl7QtJVCUZvtck1TZSqzEjI5pokLLqHYAuSEOEG7QfT9e970fWhKu+697kNFbVQWgyxjVUmOKx/t+/Fnq/qfuk+ST9/oLv1sT3o7q47Pvmx/ehv1VKhjdyk6BBiv3K7Gs2kd1tBv+lyFbtx9+/etfD29+85tjiKbv4QIkzBgHrHLmBkmOSiqRonKF1/B5HoaseOv/aoxjz3uvLUvKgiylplDxsQTQXmBkGMDVviahpPpjORVgWj81U4G+kk2+1WmPfvia8Ov/UBfHsteUCpm3HSMNEQlTreAkJxiTWmF5iLCacNpOy3sm4eAtSxEgady7Ug75U5AWKfWU9zxVKWYFts+dCjz/zVeBXv2Ujy98mwp4wOlR5s8Kci4kQAppr3RAAtUgEiCGoKvhkgSwWtX+UwZw0q96TTUIoIve8FrASb5M8r0+wLZlq+SAB95pyxoJkP27d4Ui+tBSgE/frYqiM9jvCLrM5VBaVVUZmpnXleXvP3QEUAS7FQO+ASz3H68LS/AjHpkcxEOeEFP+rqKiMtxElf7OnTvD5YDSeo3XA0jNr6mO9ivNAPMqQLS/8iAWxzXVlNpzCZoZyCyR4AFRBYdklfkDiYqHw79fU5noOFFB5Jg0oFogRuJFAkQSRRsWqwATO4lkzEiASI74fFYHzsDmxsybIgC0Akgm+4T9zL/10Os9bCJDRHLB6QGbdIhU5hEI72xUIP5cW5McSlErsLgYhvxpo9ox3bWESlfJoimqWU/VnQ1dXM/86pqodLLyTsXUM7T9AGA8vEIEJaxsnnLOZk0Y1dYsOz2c+simUPv+HRzOrUrsjVXUqkCqGRMFfP4stpT9AHmryNSyTy4EtFhJwO6hQwfCnt3PxL68BDJUoFu7r0oqo1WbqIiS9GljLE5ioVNM3sdagBQtY4DYwmKUF2dOHyeHQL9yADdC3+uOHSEQfCpsISPBCusRQk6tQJZsd4127C0gINQuP8TzW+W9B2DE7C+zSSRLXAEF2iUqDfIsI9vlvgd+EG7ZujXMopqxYdvThJYHbEF2h7o+smdo99MAe3f97m+H793zQLTUuXLzBqpKsURagNVXdRXAWXrYilVbL4RHM+qMGnIMHC/FERhFvUO7KRkVqL+A/5EAw0c/8rHwK3e8gop+8jtOHQptXNPVV90Q2gDr9+3aE1ZDMBVAihjgeuBEfWho7aHQAmKRCvzLr9xINWYt4GsVVho/CCfqW7h3RRDAi8JiCKRc5oNdWFSkA47OXTA37ARE2oidXDWZF6pJhwGKYrWmhKmZRdxzA9IX4+F+bG9iI+l873rguuA8e/HalNofJD9LVnLbfOnaRAXy0xQg7m/imj29h/B1vW9aMkoEOtf6ujvJlLHiV/vEOG7MOZtej70mn9/3IQCixrGICt4srn9ouJeq68ywf98ucmoWY1/Ez8jH6ERBo0f/sgU1VH+T3cUcMIb1Wh8gVxFWNGlYyhw9fCacImplDKLkGNkBBez1OvrbQ3nBVHjnK64LM0Z7Q8+R/QCQrIkEHfek54eHj3WFczhSMVVGn/mO4fxw9FxbwIEqvPHXt6DCgHSgOv7ylQtRNhUBFHUzn2A7OVoevvDVB0LZXMi1azeHDetXQc4kJPR9938/3HLbbYA65exvPwqZdU247nULQvPurFCBnRn6TRj3ljDR3hTS2T8OQGDmjmQyn5wP33vybJgxn8p2iI8MinhyAZXmAFYO8F47eiHjyvNRMQyFVrIs+qgduHUDGS/0m0KIiEOnTocB9jEDrOl9vMS5xnbGAXNI33iopl8dwbN+GLLvPCHQTE2BaIMwgz5eQFh4J/tccLAwAzB4inm/jP1CKfOZFkrZAOml5AidhWQisgSFT0nYv4e5shwbodmoqakMB7uHdCHQt78b0K0j1CxEhcuklM29MefIfVIt+/AJ9quHjhyPoGYraPvW624gR+4cmQ45WN+w32f8a9mjPeAO5n8LVTZdeSUFDlg70leGICLzkJRIOjjvWpmvImSQqvUkQF0CwsQSQMZY2DEagch27Dvtl0U8twBvNu/PfW33dC5cGah1juAcBE4+Y2oAkPP4oQbmSULAabtc3lsjBP6BI62sK4nSU3vDPvqmGVD5tGsbgQ6KB3jqKPsrLSWLDiLKIqxWGDYVf5Ps4c206kKOwzLAdWgxRgW2YLO2qChqtMA6gj0en2inEGoWYyHD2KmrZx0xa2VhojoxM6ySOb2VjKUKyMB+2mM5tn31qNI3bVgLMNmMDSFKKNQOmYy3QvYtEssWWzWeaeT8M0RR2LyouOtt6cI6CPKdNTquP7TFqRODYfPlVaGAeb+LPZXh7eWlAMpUH6Qxj/WQVXLwSF1o5b3ug9RBcBQWziT0mfdZQiPZDNqzZnG/OiCWB1W40qdaWbfGIDXNFOhnLs6EtMg2QwWwuYQ2KGBOydQCj745QWFbFvOBpF8afcn9XazXBu8lJiP2b7OsxiBIVC+n076D5C+NR5uxXOyTqE7Xjkh1Gc/bhUJR+8Zx5scK1vBe1BDu68e4oUw10+evpHAl7l2j8laFoNbJiQLEfpiyJo1zGtdTxhi80EL492zmayzErlm8EnVGQaiDWPrcwzvD4zjfnuI/01yYxVxZSZvNgqTqG+0OvZyFeRtYR20Ir7r9euLmec8ThIKfPMo9Ym/KexnAMrqHIPciSF2LKBxTlYD7UwS+a7t3BjWHxSo1kCHnWIdiHg3kRz7n5nkLqxOFOWPDvtfPmVkw372aBRgWDr0Mpe32HU+HGtYXC08aeI529sX72fe6i73zla+K2R2mNKWlc4ajnc1JK6V4sPF8a+jVOol+9OU/WR/e+bcHY8Hhcsb7urVrok3vl7/8pXDN1mujDaqkRy9jUjWFr30Whcg73/n2aDGr9VQhxSxnOLff9JKXUgSwk+slwwdSRMXUE2R++HHlhw6wj+JczT0f5fNC9kNQkqFKqz1kSpWzyqhbHA27eE/Xbb162uZ1Klps5WFd2cueae786vDY49ui8nfp6pXY16EsZ89oTuCevfui/e5luDsMMYe4V3Nveep0XWxTsy+Xs0dKWXPPQFHzrNUq7eA6qHrCM5X7aItiPCdMqHTgI6Xmjk4FFn0wbx/+1Jaw8h2Gnz/n3JCC9d1vW+jhPTSI3b6qk4H71DEKp0qx4DO/84brb6CopSg8+P0Hwu6/ZjPAx5LfeDwSxWspRKphDz3CvNx0nlB57pF7hhYm9bNnL7C3ww6LtnBcuscahxAf5v4c+9zWMPe198U5OBMi01xQTbgNeregUHvULC6oEweMxgbajGy2VvCcMfwWZ5XPC+94613MLZUoYgeYk11TQpgP8X2SIin7rIV/aYAuyQk49ZH6OvX5eQTH888/ERv516g/4qPimeVHXv55z3+pAOelAvQvEiDPv+E/3/eX2v4/36u9+Ne/bC1wqfPDL1t7/Vu/3184AuQD3/n9qW9/7cvh//tvf0Y1EMAiUvgcqg4y2fQsrqmNPucdnf3hIx/7FAFvVWyEMkIZxEU/C/W3vve9UMVGLo0FP4dqY6ul5gJ+rF27LpwmNK0dgMrNvNWs937r2+ySQ3gZSo7Dh06wuZ3Dhgi7IQC2YoiVDKTS74YsEcRxg+IGpBePZBUgBchfJ6kgsqIynYNf3Fib26HHZCRD3PrpwaCunU1Q3mT49du2hrf91QdD3bmjVBb1oVo5Gysfy/LxNefgLSCQqEAADanqEjAQjFDOnACeLug+ecoHe5qMuGjznSI5rFixOuXAp6/B0gsCREfQi0mQ6UVfhUpamnYrSYj18xUm8WcKWaaJi2SwPrehSDYg5pMkxELMAPFwEitzE8/uhJN5jgB5fgcWPH4WvL0I+E9di89pdXcMbJ0mQFJkic+lAiRFtKSUHYl1WKJgiGG804+LKolpW6UYLs517f/79aH2XduT4HBteQTcud/ec69NyyaBa3/vZjKSO9MkigSJG9kI0gBIxmwOgE4rjQWXrIr3HkquxCwBft7Lpl4VyJoPHU6C7GzjGNiZkCAptYtfR/my1fvT7Z+yAvN9xJ/xeob6RX/X1KHLQ2CsdqMXsDmz0jpK82knQfQ8pPlJSLdBelSRx0p4QByuN+kDib2X76MVaXgZHul+70bbv0sRIG78tISwUt08At9nDFLnb+dQCdnYiAQcILsKQMLXqquvC7v/fmt4/cdaonWN5MGo94e+rlWN78l77HWkyJ5Un/zK7y0Ob4OUsJ39+u0fPRfvjwoKr8O/P0ZWxwIObFbZH6TSVzCklMOFv9uMNc+B/fuQVXM/uJ9aGPm1BMgMqpP6AUw9UHzjD5aH3/pcR/y576kKEFsLIL+OfW66sqob8KQGYLX1QhK86PtLXbcg73kquzy0SALc/aEV4YP/MhAPa1Z1eT0psi5lr5EKJE8pdcz6EBAzb0NwMHrmA9L4eZpHjPdfEgIsg76XgIsCin7EzBtJJUaf9+09r06Ij8/c0z2d3ZEAnx7QBwE/JMxef7ue4D/6cfCIFZ/0XxQg5kWoBNEwz5NIktsDSUJludc0wlxYRNtPmTNAOymhlyQrAITrgzCSTFDKrle712pfqYfsGAbAqSIXQRutmdgWdtGmBmBnGcKKOqiAsdN4+gyWgagC0vLC4Tq8mufWhpaeYQJjZ2J9pAqMjARAXpUbArud9K0FNdURBJsFgDYqYMW4MwNESyIPYI51r2PAcF2uU3JAayh9koupYNXypKExyYRxnAgSCYB4P+y/Agx+5AB+Wn1sjozWWQMoDHw+ra96pknB1O8EDjwEmgUyk2o7STkrcSVAJLoEnL13ziley3kO0lbuCf5FZYpkIyM7asYE6QAZR0f7ABYXRfVTMwqG7JwClDZl8W9HqajVOmX/gUOxmnNR7eJwiLHhfNQMCbB//1FICFVqM2mnClQykFWQadxALfrDqf91eaj9nZ0UGCwmyLcuVvdJchSy5hlS/zCh9CMAUsshL+xr/s7+//DDD1HNWI/F41qABey3aD+t8CQ/nOJPMVaj5SNMwfp1q2OGTSN9YS5rxyJAmWuu2sTPRsPB/bs48M6GVEPliXqrDYJhDev7GqpVy7CjdJ7rArBxzjpL9aRkh4BBN+SU47ueSsxZgFXmag3yeub0HD9uDsfsaJNVC1B+GouNtQAuOfxuHFCr/vBR2mwsPLavPuAkFEp4zvZ+5k9A70IO3V0EkWcDui7fuJz+OE6fzQ23vOTmcAgv+zw8qhcQ2j5JAvZMLGb6zSfi9Tu5NgmQIcBbzSn+5L9+OLzrnW8Iy5bUhMbje2Klfmcz/ZCKx1Z89psBjNdtXEm1O3ZEAOl1jV1h+zMnCLSv4d5lhxtu2gzY2R+OHD8KSJeJ934FNiQrIijR1tUGsDFKSOyxsKB6Pr71TVQXXwZoM+85gt61w8O7JDbj2nyq1Vdg7XMgsfdLkfBJRlKihPTjpylA3Bb4uyWXZcQ8ED9SFlipwoAk5ybJkkq+TqpZZQhVVvk7CWjXV++hgJLzamodTq3d/t2zKlAA2SzGu+NxFAIknf3MoQN7COYFwOGWGRTegv1VZSlkF5lBZ+j74/TDxTULIgHSS8X0MPZQx44RXB6KwvYDfWHjjdeEbXv2ULRSHK5cNS9ctxTAr+lU6Dp8KlQyVjvH8sO20xfCN55h/QTkvmLdDNq4I6TlV8asi7OQE1dft54g6J6wkvtbpQJkxXwI07PY2Q0BMGaE+x9+KqQDfl9z07XRzqcMcuPKTZeH73z77vDKN76BLJodYe2dC39sPu7fY7h5QRhvOB1GCUSfwG5oqH2Q/tIaDqNKmDVdrTwpW4oyuhQiZYp5ogeFRDbE2CDKoX4C1zN7JsMtqwEsCSYfn8oJ+06cxmqHuQUyuHz2fNZDrGMAtp7c3R+u2VwVhiG/j0A2ZKBebusEyMWaBCcnAD1uX1FiQzqT+S6LvpPLujCLqtwJbLXcYlUyfrVtu9AxAbFXEfbtbg1lPG4OgLcBwV3sT2Zy3RkRUGtmvp0FoN1KW/E6bIkKi9L5GXMT6oOZrCWGHR8+0kCfRjUIYd8DwZPOHkJ1xlwUUapt61lrnb9Hmcu0bikDgEsHKEuD3LXaX5K/m/nbPuh+QPs+C1easJxx37SAAqoJ1qozdfWRAClnDNsnLX6JFoZ8P+yeT4UkAH2xoeNc33nIgS7V6JBuFMwDNKJ2WcN7Y09k8LPKu36yUFTSjTAvF7E3Ted803ROEhdge0ZetDQaAdguBKjWHrMTO6tK9lMCqf2sLQPMuyoDu1HwcPsIMeZxBK6fqu9kvM/GNg2SlayWjm4qv7HWWgehsR/Vk0KXuVhgFaEMy8MzqmI2AegQHVWQpKMAm4uYK44dPsj9voLClHbuEftdSP9c+o8h7EPaYKH+OH6sHtsbyBXCuSdYs+fSFvmCqYy3uvrG2CZHDk+Fl9+6IJTw/h5/8ChzJK9dSVA5tsElnLMGOGPtZzwdhaV5qGUgnIAAIQ8+rFg4O8xmrs5gTzoKYSVY348SMJdr6eV7FQQ5khmsdVbum9ExgOKpl2srkZhivzBJf5BQn+LsOBXZjv/D3nuA55mWZ9qPJFuS1SVLsmRZsop779PHU2EGhqEmobcUIAVS2ADJZrPZzc9uwmaTJQmEVPKTECCQRhtg+rj33iTLtixZVu/VsvWf5/PpHRsyMPzLzrGTHNYcGkufvvKWp9z3dd3XdbN0s5/FdcwQG1JAazwoI+ITzo3xYEw7SV/IbK5xKY2YeQFEUmPY1zhOHynGORXvETjW0pViAs8rjcHpGtVDXOD4T5Rpz5PCsQIdiyX7EbKOpWx/uUgxzk893yidFRhVJ3MvAxURlkCvophj1bxqnpMd9nLv3/8P+8Np9kx4V/aHEO6mOXc5DE9LB2oEzg1ug/h2fnj/u18PgUSMPtEVWs8e5xpNM5+6w659F0MDxHgm1tFaVdYvboCsgkAZ6Qm3s8/u2bGLsZbPHr8YtQf73nPbsVMrjYVB6dzXbvbJEcZ6KXHUNdZurdcEzwX1l61YGW1CT5zCGmrGZnGE9fsU1+4CCqnXvfGNsXH69l17uBfQ1RBLjhPVGvYVOc9e1829KyPO/sRPzgtv/619ETw3TrCPjD2gdrMWnuH9fuqnfyZ8/RvfRGExL6pYteFy737Xu99Bb9AW1oXLzM3M8JlfqP1X66YPbP2NE9H2M5e9dpyY1n6OWrzWV9M/h3UnXztN7o+9yLTU/OLnP088U0MBx6J4DyV2JC9UYjnetAIzmFmzbnPsEzgPxZkE6SHstUuJLxZA2FzkNTl83jF6nWhDqZzLhumqx71uqtLs+2nMZ46h6t6fo1qbc5xDTBmtgWeK5GL+J5E2Y4vtXnrub+8PK35qW9xXZwyZnsfjrXH0mNLFL8zymVdpxJmqUIx/XR9Ly4tjH5el2Jz95qbmeO3mveXrEOO5schlLnG6VqV33XUn6+d0OECBgfZTQ1zLXuZvbm4Z39hD81wLocx9jAWN77Xlqn3b4zhsZHOd1kTVdSfrqWpUMQJVwpTQRTWxa2Yn++iczPxQXlLFvcGOmZ5cb3vze0N9zVLuCYRkH5bWGcSeEC5F7OdeG83tLOS8/vXdZEgKf7hOilz/3fkZo6AZpcj/DglykwB5wcn27+jBmwTIv6Ob+TI8lZsEyP/dm/KyI0B+4xsfnf6vv/7fw3/44E+EB27fEtbhub37GZri4lc6SeBUVlaJ9/jXqQZhs86gora0nmB/nB4gx8J5QJ1hkoyVGzcRIHaRGFRRJVUC8LM4Vglte+bZ2MhVj9/zVGQUsnE/eN8j4Z/+4RsANbWAg3nhAz/zoehH2UpvEZsgm6AbmBjsWiE0exb+qoWA/FSCGM/aZC7CzSBGKRWIBIEEiMwBCEoG3tPDHeFDb39NeOtH349nbEcYm1Ke2xkOYtezsHIxQRAVggQk0Rudl/uzIMEVmzFqHRUD5lTgfJ0AcWP3kwwAZtQfM/JOyQ+hyiN/fndY9Z7tPFEQ/btJkNTEUzVh09/rBEgCrl8flqkgIQXCJyqSFAkSN4dIdKTADYMaCRBJCwONCGDo+Zk68ue5kxtrMwRcvlf9EZ/K+/q4QJkBaFRkqLCYAUX8u8GdpywB41dCpPi3hPRIgOnEusnfk6pWQcZjf7gpLP7ArkiyRNUN4Hjs5cHnSVgYZOWRaAuWCs74mY4Ff/c9DWQFLk2g9WqVODAQjJYLsYF3qopHsmSC4Fbgv/NzD4ZFH9z7PLh0I+B/ow1Yck43LpIe4/ObMtdnVAKJY/F4rTqLFWhcbUej3/r3W7GuH7GBtPYFkcaK9xPgOjYITV2T1PWlnwfXwuqidgJ4CQzBWcekXwbgCTHjNbB6fkD5MwSRFUASIB6L5IlKpjJAaj/rOODTsT++L7zzL6hMA6TwvhbYf4LPUfLueybN4BOSwH+/8OHF4V2fvBDf47O/UBN++jOXo/Q7et8yL00GbJxr7w/v18M0wf7KP/5jrOB3LN56663R016w34aKJldeBxtYatOl/Z33xgTka/9pXXjL75+N99WKchsbxgbnM2Mw6Q/j+HBMCogMY03gcUr6eA0uY+nksZZjZ7Nv796w/08eipZaPi4ZIegnMRftt0gSBBauk1cpqzKTGcmPOLO075jx0/ccvGdJbw99zKc5B+93tF0AFPDv3juB+o+8jfWLrz//GuWgMwRbfP9IrkjW0osEQMElxkqv2B8FciOfRH82n3/XbbrlX//qbOFxj4H3mmJtkgAR3C5gfowIDJDsiVplkdwOAfg4/lKWaylyMDYT53on1mJ9AM6q5lyPewWaACPGSYoq8RnOIMkaRiEwAcDQBEBn49j0OSVh55GmkFNajXcxFi3Mvcs9F1E30ACbOfgwFocqLS4C1jVgSabtRQGEw659e1lvB0IVKsA8+3poRaENBddMmzQbqEuYaZ8yxtjKAcyTYNCyQFuV6xZYVC1H8lMLE3twcF6AVJIU47zW6ld9sfN4vePPSkUtG5wT/u77m3yaCGdRpqsF1Hx8lbVk8d7m65EclWSoARnXNho1aRUI7LZxN2u4s9cmrbN4vRV5GfSgKgHgM8GegvDQB/uK//KaWQAOWpJkQViMRn98vPJpBO16GdVn+NB/85s7eW0hKpq6cOwvUlWSyVfdz+3hfllhjQUGDaMlUetrUdNw/fq4Nu00cp9FoUBD/eKoHlIpI/EpkDkX1Euw0WMTOHIHEKjuwDpBEkLQcf36tQCCfezJGfT+wP6LfYSrGSrwsx8EyM+kSXTVfPaTAQgNjqO/g74e3EcJkFWr14Rx5qgN2v3c89hFCCjqwa3dZRnzcYKqXcnePginYhQFjaxB9piQmNn27HMRYLF87Tj5AAAgAElEQVT/RRbzPZv1wH4SF/bs415khaewWjtNg+bqlUvDMVUWFEUsXrkmtAOYD0g6rVtCL6907F7Sw3333hN27niOqtWVrEdYNlDRn0mDUcnDfNU8vPcVKp2vALK1t7aH3TSPv9uq1koqcUc7wyj3dhw1QUtTGySJhNw1AOOLYcMtm6l+prp8fFb4wleeit75GzatB0xYTHUrKjWqnTsAOidAwpZTiaodzxifbz+A57Y/C8FTz96Vi8IHyzDWCgnpTPsYsAbFXlD2NYjg5VRYc0tOuHgGj3vWOtcnx+zzisiZAfFiBIhPS0iQFyJAEgWIe0zsA2KRAeOyBDBJOyXvjWu266/Hl8V6qRqqD9BIkjqqBO1TxRyxEt8+QwLVBYVYYmA9JvF08cJZ7MHq2FdQcHUi32HdsEFxBqTAFdafaezdRhlDE2OD0eZkx3NPc872CSgJh052hg1334ev/WmUf4XhDQ9sCcOnISu6Lobhs6PR6mcsuzJ862h7+MphRjQtOapxQtQW6dpsAHhsyXpG6KlTNZcxALBUUYqlTTq9NLDfutQEcJcR9h48H5rbesMt995LU29I4JYzkIVnwyvvvwcShPlndW31UNj1pWOx0e/6LbdBJkyG7YzXre9YldqD91Fgwn3uZY29Sv+PM6fORFs0CTjVMIqP84ltp7HAK51fg0oI8pK/VSO9+Ic//1p498P0woPQzKeqFtg1HG5sx8oFYJLXLV2BuisXW76u4bBrTxP9D0KYz1p6mIbA+ZzPybMoO1GNWaWP417Im4dlCoBhPvciT6CNn6v4HO+HhHkVhOAQfS56WC/mV5agguLf8rxQIPmhnShjvQAVoao7FaTzmLeukwKF7heugeMAXn7dfSfKGvoHNAI45rAuF0KINDLXl65ZG0llQb7lK1dE8qONNWgUEsZ+LUtQN9SAZGdDHlqYNAEBMkHMEXsoMRdcP4wJYgSv4s6Gye4R/hwr9yH6AQQt8vDLdWyCfS9ae6KuOYE6cVnDUvYxbMKazrOmYfmFhRHtKej5B7hfXxx7gbhHDdAQnMsC8AeJhMprirnX3681nQC7ezsx3EzAfIUx7LYd13eVBByfNkbGoKpQO3onQitkRGUNvSbw4c9jrrR30VeLpZ2lnzUCgu7WpZFQajrbT6NrKtiJ16rpl2HvpCmYrAruTxZVFCp2bEC9BHKwhmr4KUizOVpksX+rlu/nfmgxqXLFOoIslC+TDJjFvD4H4uAMBQoWN4za74ixtGo5fVDY81tRnyypQ9HX3Ib1ZRXV4JUA8VhAsuc8e6Y5PM39bOb5hQwov8uwsaqk0AAJX1QHziI+UcUkiVVFrwr7JJw+0Q5ZBLGH+nAa8n6U/bCYi6ed6jUIkwJULteuCRzby494RwLE2NjrylogeUEJSCSAZ80A92KohRAqFiY4Ek4Drh89xf7BnHf4IZQiliVO0GaNWCe+B/N+3B4jxEzfFZe726lIN76y2GIm1o5E8Qz54TiyaGGEfWEu69DwFO/ZPR4eKM0Jm+ZxnbJzQxck/u+dOh4+tZ3m8YyNopzikNM9EFZCKmbmjIZjjYNxfC1qyIMAeXVYv4z4ewpVRce5UMR62t3RH7712HFITfo7ldXSFJ04HZunORAgpfOLIll/6sjxSODVQPRncm5fhWTIJx6SlBhX2c2YH2D/MnaqgBgc166WtVsSbhmN0wXXLTRJ5XqzWTN2h5OnTqNeuyNsve/+sG3HbpZiclnOVQVrIQRTy8W2SIJksL5NQ7qOxpxpMHz6l5fE+fWmj2LhyPHPxyp1E71NPv2Zz4Sf/4UPhiNHj7MvQvRR6HSR4pSj5Px3bb0zkgafeJv+gyE88NG9kByFELWoyxmX0YdBpbXFYIypLGNb8pJCYqHY344bPwrAbzHSimVLo0VmC5ahkn2J+ksVWivEsbZskkS5zLP5FBSomMmeXRTVilpXnTpzOlqnSh4dpMdoO/HJlttuD//0L18Nq9asCReJNVeg7uxAhTif55h7lUM29dJzxTXmIkSO52zvD+1CLXqKxXWcQ9LDz9jeXmbRQo3xd/Iv7ogESCr3SxWDGd/FnNjiRMabhNG0GIGxu3bIxPk6NBgTaIN3H3vR791Ln7U3/n1UVS6B9DGXqOYYmzgn47kPfOB9EE3nw+NPfDvG++0d7eyR9SiK6enDPNQGV3VtP2PB9dF9uxEHioZ3P80+lhkeevihOE4OUoim/Za5moU/s1j/z7M/STzm5xagXrrAGoX1GHhM+rVsyMzS8NafeA9rDTar8+pR6Qxga1oT+44YJ6estW+MWr+HAEkWU+ed12AGQ/FfkQ0rfVJmwKmvFwIkb3zsu/9ODsEa8jzjdONh/ID3e4Gnfd+HflQA/qYC5Adf7RcDoJPC1P8/9+zmc29egR/2CrzY+Pth3+fm8/73rsDLjgC59QPLp/MIru+9dWNYWb8gbF6xGMtjfJxJXgooOesBNLuAv/mOXfto6FoXcgtr8IOnmSob6pe/+rUwF7/StbfchlXKJI/TGJHgeNlyLLKOn4jBTQeJQxFgl3DukvrlYdtT+8Kdt90f7r/3VQQReaGhdjmBj9UYqYDYqkQrSFP2NwAHRMP692YRuEkyTEJwxPAEVUXy7Y6caoKOH232NY6B5DT/WnjnK28Nr/r5t4Wu/osEaK0kBefD0vq1JETI17WiiPtwSkYtuKg/txWzN5Ifqb+ngFDRQ0LL2MRwZvue2cRj/X+KAHnvs/H4YrXDDIGR+tcvX5cCMhOFyfNKkxgMpAiPhPxIBQrXSZBY9TQTUAhKmLCWEAya6PkaA0+B9Vj9lARlNxAWnoI9E5JFIFE4eGQJmZGAMYmqw7/F9+T9BL8M6Ax5EsIkXsEZQsTHEnuuJEFJCBB/P/QHG8LC9z4Tgeuk/4efN5ukJVqAEOQbmCYEhiC5jwt+R6BSyyeCyajkUAFidWq0GQH0JTiLPRg4BsEkg75eMsMLf3ZXuO0/N8efZ27W8zP3exU4ifLjex9Pqs3i3eM8BHI9LxOtVJWZTYZThS+SF1bp+6/EwSiAu4lZQvJIRvg5sd9BrK7VKistBt4mmzWAn5FU8b4lShXBghllymWSa6+DjcI9X1USkj5X7U9BkiHo5n12Hh36/bvCmz9DgsZ1jE3YBY5EU2KCkqrSu/Ge/d2vNIR3/K8U+eF9+FtssH7l75BhE2gnDXUFz+yxcJmkYtv2HeHuu+/GD78bADxloyKZY4NdiQ+bMnsvJYP6SaScSyZESti/+V82hJ/5sy4qN89zvVJAtMmI5InXQrJC8soxrqVO7HfCcVkhZ7BvjxOfF9cXnut9+PsPLwof+MveqFQx8R1V0TDTkyYSB9qqMZ+SBDlVxXXdCsufTdZiH5dYPZ1KoOP9mFGJSIBE1RjzSALuP7zpupLj9/++O1ZmSaLEa8wZu84ITqZUaxB4gAWSHlpY+Tx7elgZl03VbxogSez7AIBgsrhwyY2VVljRX8Sigir3UgBWx5Z9BVxbZ5PYjpGAXgHIEhyqwJpK9YcEoHPN+eocHkIlUjFvflSrDNgzhfVshMaT5fRNKqEqmgfDBCTTKM1pO3uGILWHwlmsIS4NAAD1T4ZqqhkLS7MAzeaGlfgUSxrs2rUbcHw1SSq2KiA1Khv2HTzAMdF0kkp/KzlNCgUvrAiUSJOksNGlZ2cDVFUg2mFp86DdjkCx88cqZa+n9hyJrYVEhOSDY1C7KwkYwaqoBBEQjCou16hUY3TVWtpI2F/qCgB5NuCTFXbas5Xip+PcFkTyvVx/JWSvwGbYQFQva+0ctLtSeTJCVWwRFeFXuF+SLllc9wHed8hm6RyDVZaCLB6T51JoA1Oabvq7Y/vk6fNYYTVR1YndydM/Fta8/xDVnqPsVXlYi+mnjf83dnWCdH2QNI4zbWNiY3i+bXZfQNK6ZNES1vyhcOLE8WgNVldXS0VkGZ/VFK+ZKjLnQ/Tzp6pY+5nl2ECspzp5ks+zGW07tmCHsa55/3veE0Hqz//NX4WP/uovURnYQkLcFVYsqsW7fSKMoJopYM3dANApEGXi73EJHrRToXnffffGOWiDd63uBMx7KX6wKbv2aq7vvqabx7Src208eWB/WNdQS5MZqpyJGbqwJDnf2hOe3HE+jHH8pQuXh8tUbrdTgTy3hvGaA0xANfzaTWsBIUjWAeZsrjy/EvCMY7R/gWXyhXnMPe6ffX6miUcuAfwMQHaUYn+WRyxzjUblk/0omrhvLWfaARunwonDxyLAkMVntEJWLV29kX5mdeHp7UexGjkYbr/zNnp/QCpnDGIhcim09wtS0csBy5AF2NKUcwyC3WdRzNRxTtoQSvJYTOFa7NrnOhDtNhlLKp8ESFZszIw9QFyb/ZvzNLF5TDaoFyNAXkgBEsssoj1ligRN9qiEAHGfVKnoOu36msv98J55HHmMQ9fWTpS7rreq8VQwRvvG2OsKGBlyNctm0ACe2vaNjWLb6LwDbLsGgDyMWriiaiG2T5ep9G2HZM2FOMHqCVKtkz1Db/Zt244DBtayhy0O24grb8FmbM3KaiymGL89+JJ3tofeJglM1t3SgvDt44PhOWykMrGtcS8tK88HxKyi6Tf9begZUlVFBTUE4ELIu0U1gPSnjwDYnQUQH6EB+sJQDLiTX1YRGiEVxq6gOtmwmn4hneH2RxiD3pszKeWLQOxl0Oz5C+tDZ1tHeAyFcxFj6rUffjCM7sLSyea+AOp7d1HFbfOcK5A0OfaEQumA6qW5lXlQtxQC5ALzbWm4Btk41HQiLERRhaSKGvNZYc/xESyo2IXorXGRtTUN+7xhgO0SqnBzqNg/jaohC7uaM9gJjvIR3cOsfQTPYFmxp0XlwnlRgWLH+KJciOFBeiVg+TWbLvT2k7AxvdZkdI4G7CvCnutKKGUPLgfkHkON09yCDQrxfhpricCiTZcloF2j3Ci6ABHLIcWmWG+muAHT7JtLIGtVdB3EM36MuTMO0WMRg1YvrvOu+aXu9x1tzIMm9ocywP+lzJv5nJ9V1FrNsgvMVON3EpsIZC1gTTR+u4Dyw8IRewflsV9L9kqUJONYcNZCF8dzLcqjb397D2RBoLfGcnKMK7EZ+YiNhFmnz7ay5xdRz0/+MsEaMAfS9CqV/nO4htmMWzaguC8Mo3gx57Dxe8Tz2IxUhdgQ3HmoTU1nJ8UqKkWwrTHGyOI6PfbMiagEKC5lLNgDgZtz9CR2cmyfdnkvnsv+zTW51E6fsgbAVqwHy+bms9dDMHLQZVybHMnl7o6o2llK/8VVS1BYAnaqutfyaQjSRDuwSY47h3Urg32oo6MPoohjKcIWEQXBCfp01CxEGcOer2VNNWTXBGt9w4KqqAh97BvNgL6B/kkbCELor8VF+adtu8MRZCzN5HQ5xC85xCXFrFXz2C+mIDytxJ9FX59B1C4LaDi/jL55WubZ86GPeY0YNGRXEoPg21aOfVQO1zMdW59sXjOFbaI1O9mcY6ooyHSJXZiNNd3vmXzIeCASq4y/LO239Cnj2boHjHFDetjX2nvY6yCUTCsaanEbICbJ4vmSspmMcffJRJWWxMXRynQmrjVuS1n2pgpPHNjmH+ZEk9qJaj/HmMyl79MGVQXc22rWqQkI0seY019r6w7PNtMTpXM6LC6YG8oZS330nqD2AOUafai4x/fdVhe2bl4Q1i2CfJ9EkUaMMkZhoGTR2eYelIgL6SOVE7qwmpuVNztsvmsDBRj0pYOA0ZZxLvtlOjHPYfJkLduyIEWyieUyWY/tm2aesX7LZsh2xjXvLdloLKN9WBtV/8YJEiDPQtSWQ2K+6tWPRALgKOoHm7ZnQEaoRs0hp26BCDCGyYDksb/VecgMiW8JRq3lPv9bm5/PiX7YH97zJ53gAqxVxkDEBVqEWtQiGWrM6/W2AOkq60Qea6hFLHnsk/Zf6aBnyv2QNdr5HjpwKP7rd319QyR0osUV1/yue+5mr4VkI7Fqo5DDnhgLK5ZHm9xz5A0H6Keybv0GctJZ4dnntsV40wLMM1gMqpiZi02qa5Q2qPbCk1Sswm7RIijHz9mmplBLgYlxjP00XItivGwMOZOHW/SVrD3G+4c/vTmshAAxB0z140yNLe+PCYNKD9dGbeC0oZIEcNzlWZyC4tr3feznysO9v3M+7N6xE9tR1knIL2M2C52+8HefD+uxHb17613YCx+MxSt19bWxYKGUYtRdu49yL8l1Z4rCUoVy03H/boIAqX/P03H9ue+B+yJxq/Wq+XJUrGuRB+laSc/EC1y/K4yJQmLWbFj31hb36jIKQohBIe+uTmSE977zA5AgdRBU7fTimQp1tYtiIWrKtDnhQSKtEY8h/jdDgMR/WfujFitJjl0DlDrHteA6i/LDkyA3CZAfdn6+XJ/3YgD0TQLk5Xrn/n0c14uNv38fZ/nyPYuXHQGy6k2l0w8/cG/YsnZ5aDp2INyzeS1B9LxQRpXYlMoCEoNmfM23bd8NUFMe5teuCbsOnCCQpMKbaiLqqUNl3aLQhBfoLMp2tuPnvXL1utgcuYoIvJ9gxq2uFhCzsqw6/NMXHwuf+G+fJLCmSgZv+ZZzSPTxndTiyoonA5BcqjpstDyXZCQDyXUv9gYCd0NYWlzNGokBc5pZId/+KxGS2pFJSGgSmVuAXQ+qj59+5O7whg//FEUHI+GZbd+J/vgL5gHK2Ul9Btj0XyvSrhLImwUZJKQknomOYgYABZi5xuO0fGX/9u/JBj7T4Jjg9PCf3fFdI2/1T0qGJJv9TKXEjLLkegXTd4OcgnDXCRCDmxkChOs9E2LEY7MSQ3B9LiDeEASIX9EaaIassIGdgZeA4A2HGgHFBPROKuwFARObKYMlwXm//NnHE3sM7Q4y4vVJqUWS90kUCoIIAnX+LSEREgLEgFMCpPY9ECAE8bGJMu8veC9hYRN0q2H9KiQh8X36AO78W2xMN0Pw6ANsghoJEZJivZINWK2aE2wrorLZoMuEdd/vrAhrPnwkAuxeI6sITSISoiMmRTOV+okqJiE7EmWOj/sVm8RLQEnMqf6QPODx2O/DTNqmedxiwemoLiJxkZiZ4vgkKhJrE++Jx+k19bh8vZVJkSwhAa2m0ilasMVjSxFlfk4SZlppmUNCsRQwsR8ywADdpuCCePMAIVqpCPe+7f/EbeHHP51qBK582ms4wPOE4/RijqDWjKrGc/vyR5aEd/8xFd/87Gf+zYdqwpqf/Fp4zWteEwkNn5sobuLRMP727tsf/9Vjt66ujmsMwCiIDfDnv6UQIp2AilpR2SPA4yhhvGoLtP9PXhne86n2CBB7P1euXBlBN5Myx6W2FzYtNLBfS0Lg87Qq6qB6ywboXkP/7ntLWhym0unkZ18X3v0pXkNSp+1Ou1J7XpOyhSFRVxlgIsjvCTGRSpIlr1LzXbIi+Y7Js0SiCU1cL/w9dV8+/h5tE0L43S9DzPg6/iZor6WAiXhslM3nCIBaORYJRlEW7HKmWWs87knmk82qx0j680BirgFEF3MfyZ1ilf4c5prfs2NDdB6rcO0LYehiCtjsQBFQW70wqkAkP4bo03ASS6FKCBAJaEkQ55Lgt/dUP+cMwCsrua02zWId673UEuZwTJU0pURWgq/8IFZGLbFx6kUAoGs5JWHgSma4BAGS59ieQw+KNUujV7xJaCFJnTZokpgDnMc8FEwm7NW1C1EzzMEe5UKc7471041nwsbNm+JjQwB7NmLPkJRjzdMzOVqWMIZM3BzPkoMC6YJI0T6Fc8wGELIq1+dJelgFa2WaP8/yvThPnzcLcCFls3U1VsK2XLgY70WX5D7JqASdY1p1jGPe9xGgdk0apxrxfAu+/7yHPUBGqJ4UJBxkfbKCz7TOHiTabnVRCS2BYiWi80LyJBcwo51xb28cbeGaGbsSgTt2HQw92OGMTnAvnnxTWPO+g9FqJI+9VrsCgR2VBVrKaK/kcLNqW3s31wub3VaVV8Yqxu3bt8VKvvUoNRcvXhTJnQ4UPNp85VLVK9EqISrJ49hR7eI8mZpiTQJsHOC4Mxg3r7xnaziNFYuV/Fvvug2Qph0riHQKBappFk51MCBzJ8dTzn1YANA5znotONkGqLIHu4w3vfENkBud8T5Z8OBqmWWPEJVZ3FPP+6knngTwuDeOO322dzz1RNgKGZMNIHIN8GGoqx/QfTB868nDoYXeBdOAyqtvvy/spodYARZdK7esD8/sfY4ms/WM5XLmNxYREBNtF89jm4HFC9X4NhIWBM9kzI1wPFpvXKLgoYQG9tmQV+OQVNcAgEc6qfbU6oLeYpMk8zvxFi+jP8kliJgB1GUFpfPDirVbQitV0xZznKQXysZNa7jX6aGfc2+mZ1kPVkgCUPMq54X1mzYAeFilS3U+INqxE0ejGidbZFXgzX2ANc21wzVYayHJsSVrqXo+lPKqd/1LFFvRKnLm63+HAHG9StlqzYCA/BB7HPG7+5DErdZkxlnuze6/ksnOA9dKj0US2qIKn+O8TWIB9yBjKH3jbVssmciQAsztjmrhfED9OTRbNiY7iCe8a+LK5fSTYF3rg3CQYOqiklSFwTQ2Z1cBA5c21NPAegEKpJYw3HUh5E5RzAGgNtI+SNUrgCP2p3+/bSA0Af7WrKkAGE2n19Cl2HzeLt65NBsvKwVgnhwOb/6x19Dk/iyKhRMAuFXha/irb77zfpqkrwxHTjWHIuye7nwodT5+dR2HpGQMZtiDhzHh8nyVZtejgMQdqFmeePwpGvaiGuJ6vuEjD4aJg8Rc9CXZt3M7qqhqrGIh3yBE07bWPP+ev/vW3wn3v/JV0WYyF8R6IcNgdg/qiKbjIRPwZ89x9gWEmHMgwieJQ4uKKpnvl2lgTAU+5eVL12wM5xiLZ5gXp1E1FFagymEOHz9NA1+Or2FJFRYwKJfYCuh3zthHBVSfQ8wMuM4DfYCsRdgu5ef4O2vo+DDFB92QJKwb8+aGVkiKVAxHQ3vmps2DC7Hucv1yDkt4tDHfs9mvSlknc+xFxd45iA/TMDH6nvMUP9GEZBRbpcISbEwdAOyZi5ctiT1wduzeBpkyjgp8YVizBsse5oR2WKonjXMuc17FWNu5nhnzqEiygESLP/seGTO4f6sOGxOQZz5od+MaaDFEZX87OcUAFpv9qD4DoNxSiluwd4GMsPH0Nc6t7XIvYHmcfmHlUnqSoECZHe1s2CewuxJcTYporF+hpoC/oS6qtkiBfxk7zj1zEJaaSJKUohQoxjqyY2A07D92mVyIsamKBPvDtk5UxqhA4Ka9rLFR8ASKHNUvs7FbMjycj8VbPmqAbAB8FWfXuEYDrNX33bEllGH51I5CqA8VbwlrxBh7o/28BvisQtZ8+5EcP0HfNNaYRXVzY9+sltZL0dJsDgD0mdM9YfN6FAQorbJZ7LWr6mb8qk4sq1gIOcMezrw7DYmyG2LyHM2WaqtywnKUfXMl34nLLmljxlqgWsYUxQbxeZDOb8RWSUXL088+Gy52Y4vD+bVQSzQPkml+RQnkJ7E+5PPEGDEM1zUHQkXTyNggmlugWjbGxlYY8GU/BAFo4/ZszkMSJBYyMMekybJQ6YxZFMResW//ReIS1i/A8Vr6TfWjVrUHh/tkYh0YC+VcMz1o7rGFLlENN/O4e1+i+L5KgUkG68cw8zsdkqCYBtuFlwbC8txZYWN9ZShYWBH++VIzNmG94clz0+EC97TaPVS1Kq4C+SjfLnUPQWjlhrr50+HeW6rDa+9dGgrTKIKgV0MOFOflFoiisz3hQjvKQtauwqp5oWesP9SvqmccUGhBEUoJOUou31pt6p73naefYe7PCrX0uZvgPKpZEy9SVHA7IHgX+38748S+PP0oLCWs7Xdn3qcVlLHQm9/ylqji2kPOLalp7FJInzHXi35iPotMtJNs5vERPjCXMeVcaoOgNrswThrid+MZ74PjypjHBuMqO2JPT1QKp+kJoo1TNbn8WUhL8yBf43t0EZcXEbNLUpnbGROX0Y9olAVKAtP+ItkMrnzI4BpiRG9XHhOmA9vEY0dPMpdTDc3biGkvoXZYt2kdNqynsZcrgFxFaQNpuHvv7rBp5daYy2nVZS/K++5/AELnYthJIc4dFGOdQJ1nzzmJD1W42mOpmLdnSuPpM7HfkDmi5L/OAe5v4g2uOeaTHrs5lYPSmN11x8dj0Rpry4k/vwMC5LkYXxovmhNGS2iXm6hyVjUMjsDxZmMpd4WJJAlUzjnUYtNVxrX/na1dYdEHnoxE77LFS8JqejhWssb9+Z/9WYzVPvQLvxD76h0ip9GSu4yFroG5unP3Pt4rmxiVXngcp2Pc3o+DjAv37fYvPkR+jQIE4mUtqttyYtyT5G7mVT5fFbLPs6DI/nIRm+E87SVYiIqnh3UsgzlRMGcue/ootnzzokPH+x78Wvj64V8MTY0txDAq+lM2nTEvTbCX+EhqjqeUH/Y75f/+HHuf6tLBK2CPtS+Pr58hQb4fKPmv/36TAHk+0Pg3+sOLAdA3CZB/ozf238hhv9j4+zdyGv9mD/NlR4A88N6G6de86hVh3Yol2BYMx8Suq6U5+i9nCQaSsI8SkDefawH8zw4HT7aG2fibxuonwLSC8vlh275D4WgjnvFI0ptoJJpHQqU/qE1yBZRaCK43btgQzp6+QMlvVviNj/42Gz2V4J3DBJM1bIs0hCW5GkFDLgGRUAtxw3SDnSE63HIns7pTmy6bcNrMdyyRi69SpTBC5QdVjL0XYy+Qn3n3G8OdD28F/B4CHOoJv/6R346fJejlZwmMFpGwnMLf+z/90i+G9XffybukvPb1LY72WGzm/t5HFWNWntVvBNlWcKsaIRgXFNMeRc9OrWrmAOBE8KofKxGSSl/bRLVJA0HkMF76VnTFRpEEIoJU/VReCzbE4EGQnTgi8iQzVlqxah0gzsk7iXQ+9i6wYpEnChZKdgjsJxL+Q8QAACAASURBVBX9PhaB7JmqIQPVpBpUYCPVFDrVv8BE8MbG6G5AzxMMM/ZLCSjj+1rdItgZg8MZ8iBVbZX6PQHQEyWI75X4ih//1K1hxc/tjTZaJsAev0B2JFP4tv+HFfv6PUdQkufon5/4kCcy46TBupWsgr/aJpgwKyPWqsBzUo1w5jO3hbW/fDj2AbAhegxUBYI499hbY+ZcEwsoPy+xXbgxQEt+1npHAuR5EiUGcRT+aS9CYK0Nl42zbTocwQTefwgwx+BagqALoMgs1s81CDcJSZExVnj2cswlUc4seC7wr2LBSm+vocGrY0YCoYIKHn8XvPI5VnOdAwy1Cvvs2aZw+lMPQH5g/WZVGtfXcS74aIJoVWcE0/XI5StWaDM+vvKri8M7IUC81hIq//LrK8JHaduj36/HIjimbH2EBM7rlMa5Pv3s09Ff9pUPpeTWiV2aAbf9WFRieF1UKsyhKqmFRKUKT+XPfXBB+JUv2fOkI5IY3g8JkFYUI0lzXkE57bC0xlpCYmjPAY9hjKpOj1FQpId76vGbBOz/4wfi8XuNJGqsUK+iwlRSya+kD4vWGtGebaZKOlF4eN8kLFwPBJMFQUza/NKaTAsh3/c33wJRwNevfbYtnpNV0RI+16yy4sKWsJZI9viYRIjva+IUFUCCkoJ2JEc2gLUhbAEJfyXJ0RSV4+2QV8tVWXBNc3jNNSwEVI3YTFZQORJjrDGzy0bCcAtrAmuezUkzUcrlAuC5Tg8x1rqo4L5AhX8vlZ7OJyvmTARVKYyzbksWan91BbKjgArZ6VGq5AHQrlCx3AtwPUXmfL61M3QOXgknW0jk80tCGt7Dc7meabMgqKaxeWL8lGPd0a4iifG6afNmgBZsygBT8lnTtEByTLhmOK8ltJTmO//sGaJdwmzGUw/VrjavtBLZnh7TM4Sr1fMqGCQtnE/eV8lh6jdj0qlSxEpek3cflwDpZ5wuwJfe8Sqook1LFUopnyO57r0+T4XySvo3WHF39OjRCP6mqr8hsDinQUC0flQd9gARoBhn7A6jiEnjPaxwNPEdBsCZQ2Lq2G2oXwTZ0R4JlALmtK91fEb7LYB39yWPTbK6DaXDc8/tD+Hoh8Kan4Y81Bfa/i5aJ2iLxr1uwBtcoMO5YiI7wvh1rDtfKwAI8lDA2Pflice/E9eKh2nizEADrLsQKwzPoUQQhKqBSD2DtZBAvH1CWpg/pQASnVTXl2JvMgEwsqS2LpyFZFhGcj2AD/1SCIaJca3ymN80tX3g7tvDNQCM5hPHwsZVK6nCxZqE+9HNvD2LukN7iM3YXxYyV/Y/8US0Qipmz+9tvRiVK5eYN4KaSyBoomc5Fan9Pf3hsX/5Z5rIPghgBJDOfR2g6r0bT6BLlwbD579CNTjYQkl9eVh91z3hOP0Mbn/FfeHcpQv0manhWvVGUqgEYsZGwtNXqXKl4v0q6o55WKYYs0hE9lBV+9jXvxne9vZ3UU5rnwzsHZkX2ezPg/TpGOzpiNX9gzQSPnr4FKCHgAV7xnnAdRo+90FMDaBuUPXpWGwDuH3w4VeH2QCe7ay9K1etirY/KwF5z0HEDDCXhnnNUoDgNnqKFAKW5TPHHLuO46i80J4ShLRhTVokP5KvZP9J1s/k8RciQBLFqH9bui61h589BljDvEq0ou6Pfq79dFznjGO0RhTImRbYkQRnzPs8ASDHsQUDyT6e2GT6N/cZ9xfnlA2GLwNQOY+KaRxdrAIDkN/eUsOM+34q8ceH8PGvrAnPPvVsePD++6Kq7WzTKchoCEjiwhGs9I4cOh6yKWb5wFt/gkpZZQfYnaDQ7eQed7HuUKZMfwv2xAFmTz6Ng4evhX/Zy34mEF2di0KjiuvcwLpBE3AaU7MMoyCpC/UAmFeJYT/3158Njz76OjbmTIp1DoWH6Dv3ub/7x/D+j90TGo/RlyuL88e+C9EPewp7GtXFuYxbFi/WKoD0vmEA7UHWgtGwY8cOyNJ5eKO/OeSsEaJl/doBUQ2QmrYh1bD+0O98IZSihP7KNx4PH/r8b4b3bPkt4s6HIECuUEHOuMJvrffoPsiEzPDPjw2H+x60BwZrN5X0ffisH6QXiqqFdbfcEU6fQ7XEGp3FODsM4FiC2mmaOfwv3zkTVq0rZi8oCPsPXIBERW0AAbJmLTYlAKSnUCEgJggNC1FGUnXesLAyjGOFNRt/rjkoPvpRriynD0kWxPJF1ivXMVWbrt0SXtHSk/tat6CSZtsQ5ZBW17BlymH8F0kY8LP9oPa3MR9Y67p7x4ipaK6+MD1suf0WKs1zIaYuxj44p+mHc/xEa9i8uTbcxRoyG0bf/kPuO0OQF+6zqltrsfnp4FjmU5V99MjhqBItACC3InsNCkNVKO7BkiPGHMZ5JT0tLneRVDjKdQOnZc3EsioPUoVq92M0Fr/USVxdwppgHMzfRwDsl9RSgQ4xffbCABZuWAAypi2y6YF8zculWTUAoYVWHCZ7Besc4bh9EaLatR3CinBpPo0zxsg9BsYo1KJy+hyNhAsAmjs5p/OtKGZUkfC6IvrQFJM/DXEf0EbEeVJQkBNqWb8GRlKPdWHxowLzza99JLSdbQyXzjWGfM6xrxs1PJ8vR+WcnGJjUOEyOGSMjwKIJupjjA/7c4yx/k6yV4P5s5Z57+kJxdp+7NBR1jTGE+vDxBQxKWMmr7g87D/RGIaQMfTIDtl/gcKSTAup2G96WNNrqxYQS6AQANx2L+tgvbS3yfoNi+O+vPPQ6XCFNYEIMuY5XVhIrVpJwcNQP3tTCfeP9RVCJJt1zveNtlQqpnmtBQwRIGW9jzERMYvg6xR7vvu3wH0u+9cQF18lyGUA9c6u8RgzlZXkUAhCzy9J/TJcArCyHIZArawsisRtLGzhdapVjN+MnxOFszHZ83mJ/nzcX2OQgkKUAIC8c1C2VAPKv+GejWEqfSxsv3A6fKdxIhzhEnVzuNkFFSi66KPHtTeGGYX1KpsLKUkeunXj/PCO121BmouVEsRWN3vHtVHUIt1XwuPPnEXpRcEd+0E7BP3somz2R5QLR49g41cZ+350U7AiQdFH3DbIGK9i/7zCtbLPTEXNAmyzKnicoiLOx8bW9nboYy3PocDB81YJ8uijj6asxYgPT55pZA62k5+hJoRc6GE9K6+sCsewyHKsDLJoTM9G7UtfD+OTPmIvYzAHlg3XvcdqH7S9ymGuaKVlzGghhzmB6hNzlhztaMlrVNwKeWtFqnWpahIBe1XsV4ldHWOniB2Wcw3MRebNpeH5lRFi3EUUT+wnDi6IhY3Hj59mv5pgPPWGJcuXxbioknWol7z46InDoW5RHcdFMQzXoOlYB6rjXeEOemRY3NKMFWc164hNz2dZVAaQryJkPjGvtn4qNMyZvFYqVZey5pk3mjf0E4e6Bpg3SrS6P7rnaS+VsvpN2RzH3IkvbcPO/e0DECDPxn085oPuhv5rEmf8zz7b2NwYlq1aDrHdDBZRHMdkCWq8lUuXhz999ZVQ9uavxPyvmByxDnuxe+66K/zRH34yWpc+gDLGJvONjU2xyM0CI0kVyVh0iuTDjH/ITfNUMQPVwj2Q0+bMvV95TZj/ju+EO7FDyyIGtGjMQjTVx5JXc7Gb62K9s2BHxwzjRK34tCfO5DyLC4qwmkuLtoFXMQrIySJG/tKG8OD7+8Itm24Pd97xIPGjr5XQAkdgP8tD+tba0krBQXVcKy2yiaVkM8THjQSIsXD6NXGbBOF5PgR6/ocXUoZcfyzq6BOe5UUJlH/97tdJlxf6m4/9qBZY3+99U49bjPKDn3Hzrz/aFXhp79+Pdmw3X/3SX4GbBMdLf41/lE942REgv/FHPza93oZZBOa3rFsRju5+DilvZ3gF1SdFJPFjVgsSDF3Dy/Ub33km1Cxeh9S/K1zq6g0bb78rHG+6GE6caw0HCK6foUIhDZlt+Xx8jUlGbOKmHNNgI4KFNDadHskMv/LBXyM2ggSYFDTOJ/HA05gMcC6+lCbrhhVRoRE3OzfLGcUHv1/Joiww2l9Z9eNmSqYQKxKSSn19tiEDMq0+GCcYOQ7oWkZ1ZhZANGDELJQtVPkZ3EhM9AL8CBBbPd/U1BiDy7kEak0kUrVUMf/EK18Z1iLFFYgux5O5n2wqn4otCQ+BmAUEaq1tF6jSoAnr8ADA2GzAq2YA7xqCE6qm8Qm/2NoSNmxYH4O+kuLK6OOeePlnEOFfJVHu6+uJDVKdwIIU0zPnHc81qkL0HDWYp4qJLE2wIiFArDCJCoboS5oK+A0O/TJ4Spp2+zcDWM/9+xEg8TUz751UWUW7J8Fh3lOLGIPtSADdQIAkwUP87BnixOcI3vu5Eg4n/uS2sPqDByIAnbxeVUZSrWVDPyvEEnIi+RwrfVKEDsc2E2DF6nxRTm2iBLQJWAWZTHr9/Na/eSDUY0dmsF5KBY3qEquseynpy52pak2RYKnj8zUeU9IoPZnkN4JQCQEiYxGJi/gkxlK0TCLRJBGIUnytawhmrZTWT11yQxDTINWkwUr8xObNdxGklyxooPJLsM1+ElZHpixRSFqiTQ9Vc9zn+kX10dImISUEcA2Gm6iuLwN03vFf14UHPn4qgvWC7L5WAM4k1Oukv7lVeQkB4mv/+deWh7f8wYWUeoPXSH68/r+fjgCaZIafLfmQzhicUkHheXL+O3ftIHHNC/fTlNjjsforqoBIrrS4sOJYYMym1CYdKkAGqFJ87n/eEckKg3qTfL+TcWmiZaLpOPLYvG/2+5C486uNsuANGzZG+5+GhoZ43s+hdvnlL9JIFkDSANxz8N5IevizCXdU3fC7386vhHiKio5IiIC4ca1KRJXieIMooFLee6Htl+flOf7++2vDr/315QjMm9io4jDRT5FgGdgb2LeCdY/nR+JDAtX+QlqKkBReBbDN5DHHxxzvC4lCBtVREh75JCTaSuTy+BzOI53XmZKm3puf9FAHDPM6+1kCCKo+Mlgr9AWfUAUBUWpjRO3+hjheK/DLAfdMllQn2N/CCrcCPj8dEMPm57OoTLTJroDXFcbiecju1vYe/LYhKYqqwuAUwCdkyGUSxroGG0qmrE/scTHJ2uUx2dzeRt9L8amWbLRKUDsAiSurFq3As0mlSWwnhJXkgqSHNg1T2ghI5nD8WpSUsRZLhHkfXCdNqr3WJvqCP3LDCQFi8u5OoXe9zdFNxCcY4ybtHVQ3l2k1wXh17GrJMARY47qvBZbj0fFhUqJdlcuJc1PyQ8uIKQkQwPNRG6LwOVpL5GLEf9WLyPjvwX7KcRpBGKoIS1ES+Nm1dfWxOadruGNfmw8B9AEI/qOnz2HfA6j7hfvCqvfvj2uSCX8awJHr3DKsppopGHA+jAB+qLRxLFZSNWnT+8UkzF//56+GE3v3hM1b7w53AwRcwi6nCbJjmLkl8ToBmSZAVUbi7/oRFU18ho/nsh/Z6F4iNA1yZx3Eo3ZtAtnuWVbql5RQpTvE/r5mRTi8ewettcbDI8xxe4Zc4z3OQ7IePnQovPWtb40V3AIGNqxvAoAZYcytwRLNtaeD+WjlIqhEmABgO3OqEeuUirBv186wecOKUF5dTsNrwFxiicG2PqpsQ/j7f9wZjjaHUL68OBRDLs0umxsW0BR+CiC3hJ/HrnZQTV0BwQlIB3i9YmkDhE4+wHwLle9U9VrRLGEGmKHtSj6k0am9B7DbWUDazvrFepyNXdDYQBuEDGQhdkJt57tQ69H4l89vvtgZlhMPVVERfObcaXq1VIft23YylwtQfGBPSHxQAcBjcYEVr5UQuj3YlTXSs2XD5o2QV4Dd7OVzIZskn1zbo8KD8ESCbZI9avG6DGzAUn3AEoVhUqX8QlWR14P6VDNf95xl6zMhUVIKTf/ummME5P4niGPPhWgTYyU2H64CyOp2CysEeiRGXVMFSVwjBEkSUkQwOCmUcF903fNLoLxAywyIORuJz0EBMopqbJB1oQ/wqg+gNg1gvxQ7qCFirdWQZmOsKfYGOA6QlY5C+PwgFmL9Q6GO9e7+jWvCdMf50EFfDi1vPOb9NBFWYGs7t/SMwjB0NSt0YgXUCtJ9Flu+ElQGo6Daq9csQXm4COIORUJ/R3j96x4AUEJVAIG3c+dO4s18wLQV4STkyx0QWnv2nQhbX0+T+kZUDXNoTMt4SrdKHxuiYe6XvvzTIKPjHP8Q1fL7Dh4DcERFBGi2ARshG8drIXXm7Jnw6AfvTO38T7aFbpRTztPLrBsXOf9n914Kf/j0b4bP/vxfhfs2bQx5E/Rqgky82ksDYtbli61jVALPo38ClcVghKNj9p/BwjKT9yeW3X2wI8xboMqNKmWI1yzuzSBzuYPYcjnK6lbUIv/yXFOgV3kAmw4rF+WGg00j4Q6aw8/iBguq50pqT9DHASVIGlZlnq/Wd8U04h5nYyxHEecoSvqtuedNsD+2Atj92KOvDnvp0zLe3x3qsGu6hqWWBAgSw9BIL5Vd51FRsPeMoeIhJcAKKj/UNtSx/pfG3g/2jxhiTPTSU0ir1xUrl4QV2IFlsq8ZpV9WWcd1Nqasq8N+hrVLVbLV0F2Q6apt7E8laaqVk4Q+4pFIgBhj5XQ2o/yCkYAYGIYYI7wA3OVekAbULV0WGil8GDCORHninBvEHqqjlabgFC7XLEClxprXrzUa5KfzRA99PfWLClHNMEdUG1ozIfBehJLc+TMwkLKzzOWiz0a12AsxVgawfA7bmEHIEJUgY1wMuN3YdLqklDnAtZ7AvkfXuCLyhXzWXcmhAfIHFaCNxxtDDb1ZHqKngvvuge3bY58S+4hL7sgXSIBTQsF+ZIN5djkAx0zGRS8L1QDH0N2LXWyRyhoISY5NQrcO0LyTffhCM+eISmUuisHsXMi042fo3cH4IC8bYp/t6hqlsKQyKkmtBFeVYHP1TPtecRI1NfR9QGVykB5gucyrbK8V++Bl5kY6+5AqjCHGpITMCP9WcL5X2BvsMZetXR4n4L30+qlWVyksc5XJ+MyyYEryg2IWbX9yeD+LJ7SmusT1z2APtxH4ZXpqwCkzN9mfo00q78ktsfeS65Prah/z3yIzSY9h7uscxmqM5fgyFjQOdr1MFXpprcq8gVidotfTNXo9LcB2riTjWrh7dTWqHFQzmVPhU186H65BJu5j3FzWGY49fBBit3r+wtiLbHy4i16SIdy5YV64d1NV2LgIKRI58ygyoKyrc7B4GgwH6Vtkj59M9gHMOiFyUYNC1o5RgJAXbeOwumQeSFK0M/a1b5MAmW1uwn2X/CjG1lJrzGHmbrpKLKwEVQFZeGdcbByrBa09+dxbLkH6axH71W9+KzwMAdwFg3z05Gn6rsyJFp4VCxaGThppG8/083p7MmYSt1xBfisRM8He5PO0KUxXPZvyBeXe2U/OXlkpG0TztLnkHRIMqm6jYpd1yj2xl5hoGU3gLZRoxdbNvly1kBFVnM8Ea0Ma68iIRAIqY61DH3nk9eHJJ5/h2Cl0giDQzmuQ/ftie1u0l1S1U4w1WQEk4s6dO8KJI9h38dnGh8aXKlC0QPVYCyl0U+2pisVimnnsaS3YdKkY8Xq5Vxby/GhzxbhUAWKO4boSrT25Hu6Bo8aevF9KWTQdz9mfvfeNf31PWPZebKZ8D/OhmGuzEPpciy+I4YeZz5koC1WaZWAPl8X9PH3mZOj/i9eH+/7bKYozOuJevIxiF/t+WKx1lsbzqymqcHtXWa3q5q67t8bioQMHDlJkcxkicktoam4Fe0jl9h7rVcbCKM85/1dbQ+U7HmfO00ydubSKvVeS4uTJk/FcJXzT02ZH4rCPcTHOvciJii0Kq4j9rsQ8BvUP+YNYD5k78QQWbX9za1j++l1h+dJVxHW3spbVcqrsoSjP5qHaOXb4OI3r6SXDWFaZ51j0K0V8iMGkirYS14z0a9cVIPGJ3/P1QgSIT0k9/sIEyPW/v9A7fvdjLwaQvrQA+k0C5MXv0I/2jJf2/v1ox3bz1S/9FXix+f3SH8HNT/hBV+BlR4B85HcfmX744VciS50XPv5b/zG84q5bSIIeilYtkyT2mRVVoQ3P7ss0OV/LBnyy8WI4RkP0qrrFyGkBDC71hD/93BfD6s23h73HqBDCsmoBwEUrMv4+yBMrGAT2o9VCEZUnfdP4eC4Or330JwBi5gLqUOlNDxCbnbuJGuSmGpqnrKGsFrjeUNwm6BAgpvpGwlEZ4r+mVqmm4yZW15Q68+sQpM4Cks1ObD1UZwjczk7PJZgTiBQoyI0g2CgJrBWSSWP0aD2khBO0wMBJlYYg8hiB6CS2B7MIRNsJ0D76oZ8PyzasIQkhaCVzmcCGIT2DxBCbkdkEPmMk4yaClVhlDAKMLMD32hxBGwXBEcmXEmwLVIAYJJmUjdsscoYAiSTIDAGSEDzxPLTE4QSTyqYIdAiCRLVKqoohbgQ8liJGohA9Piaw7jVKVB3R2mnG9iixwfpeEiNW/EsSaENAoKTNVqJA8R7daBPl+wo2pzxgs+NnCaIc+zSB1Pt2xqbM9iZ4nqhRvTGjKIl2WASWAoHRMogAz6+EUDErpF46Jj4GrBIeNnU2NBqnwtrG0JHc4T43f3ZrJEAEegyYbRxqINzFmBYU9XkeZ0K+JJ/xQhYkSYD1vQSI0apjxAQ9BtF8a4EUmyvzmDZH+qn3oGSI1m4zEnN7J8RxyvVMyaxTzdCt1Dchj/dohmCSnBMYiuoe7Q0IsNtoOm1i53tKFhjI91Gpe/yTd4eHfpfmrxJQVhxz331eVDEp1eZzY/dP7k1yT7/0y3Xh9b9zJt6vxI9+++/dGT6C+kPVUiTZSB4lKcYBTTMIoq3e9FgO0OtBO67b77g9/t4BgBHHAvfkCiBbEbL79rZ2kn+aVPN7VJp8rD780hcmYvW9n1kBwKtap5EEwCBdMFlSR3VIEsx4D/0y6R0ERF5Ixdcwlen2s2kn2d8JofKm/9EcpfZeO+esDTxTVUqpKi4l7xEYJOGJ/Uy4JlH1EZUfEIpONZNx3sO+ClbTt1LJ3gBw72u01PqlV6WH//LFgajYsaItyvq5P6Xcgxzms43N7bMyZR8JO5fO2GBJ/gq+a2Xl2jCJJUcGb2Ijay2uTEBYLqIN1jw+1xoqAQS98yVBJGEimMClnUPyby8eCZBrqhNEgCA2slTaANarcOnv7Y9e7sNxPqQayKvYMama4DnOl2w9hFlzbIJulW8m4ECGXu2QNAMAlLOz8gDgaPg8qyAcOt0C+JEeBrkO5D2sqYDxrIn5AA/R55jj0gqli+u2EUsgE2KVfy5frrOJhd44ybAJ4qgqJO6LdkCjJKr6R0v1jHLv9BBRsRWVWDPXWQLEBDybRF7gx3l4jdc4j1IezCr/Un03UuosKkoZczbBjL2GGK8ZJHb5XG99biTUuuhH4JdEg2PWxuwe96D+0Gw9k4ACk1zXCb7994pEKyd6FfXgFH/T9MBx5Jzx9a6JfldjSdZEBa1Jpv1BWqiOu+WWWyHsTrEfocZCRSKYdOJPbwnL3rc7NsSOTTKtpuR8va5a/6mYcE0qhozXwsF5nsMYmuYa7cP+oYRrdNcdd0T104H9e6OixXG2jsrpS3hsq2LyMcFFibi9eGvffvutzB/VWRA5lCp3AZicOnIsvOKBB8LaNauppmyMIJHiwAGaj69YXBeO7tuN+mMFBRF3UxjRG5qOHw4nqdZ++9vfHjIYVzufeDxs2bQ5PPvMMxCFRdjx1Iccjq0bNZOgahV2dSOsgbkQqOPD+NV3jXC8+wD3roQHXnVPmOq4SK8R5vZZCCIqt0+d6QjfeOZkSKegYIIq1kz25auAp3kUY6h823DHciw5m1hX28PDr7w/qlX6ezuYKwCAECCCgN6PYSqI8wB3jnF+k+y3G2iCrqRgzP4J4wOAhCfpCcL8cNxhS9bTmY5ipgPrq/6whsbnRRUM9Ezml+Dk/iMAovlRSFJEI/V1EB1WlDZBHvzqxz4KWXgpnKPIwTlQidWQKqhiKj7tyxQbP1vO7aIo6sE8XLJ+Vji+z15miVf9jIUnvydqzCSI/O6AfsZiIlpaXVeANB1l9swoQFTlRAsSfne9XLIRz/iTKRu/+YBuqsQGQABdC107VTjcc889kaCXAHeddNy59ju+BdhSFosFqJeei0o91y37TbhuTRA7aYsmqTFA09+RgbFw4dxFGtyuiKS7vSBGaYB+6tRRFMPEHSULYsP0xQAvRRlcn4unQ0vjcUC6jAgGngG4NXabNV3A+F0QLnYMAP6PhizAwH1NZ8OlIXpdzCug/8FcQJ5l0SI1J2dWeMMbX8FcxEufcbBr1x7GIiQZ82DjZoAgAN/KyoaQUwsBfx4f9kh+jNHrrj10QqRJNueytlRSuDMKsH+6qSU0cg6lgMcqb9cwNxppTqu6+NLllnD/HbeGSQCpbK7TXAix0xTOtHFNJ7Ue0iOddeJdv4/yiK9zn3g8zEWhlI9yuOs8Tc4t0uA5k/S4AZ7lWkNMAnK30MH7ye399AZBrbAUgA/ANYNq7QyOq4t9Zpb9PCC5a2mCe5pm1o89fRT1dVo4cXmaanTW5OqcuE9kMsaKsNfKRXVxlXg0T7KHz0/HimkOxQoZED0FrCWurZLK+QBmeVi1ZACkaVGTzv5UC/A4jJVWOsR4Bt8N2L2dh2A91dITmgbTQzd7geBjPvu7NoeZNlDmOdW1NeH8hXNcb4h0FDatzIka+oDcgV2ZsUgp60MjdjdarlhQUVdnc2UICwhU91DtO+01MsGavIA12grpHkjs7Egg0hcLIDqtnbl/mT5h9P6wj4dY5SjbFi5YWPCiEAKQ72X+dfVi84JtnYUF0+xFfZ1S7JA/9LCIPah4T+faCAR8FtI2yWLn6QDjfwh7PFUV3FryEz6T10nEqyC2cv9UE309sLQaQ33RhVpoGuV7JtaMbfSPUZkzF7us8ooyXqO6FhKWuaICphI7pDEe/zS2QwAAIABJREFUmwIEPrznVFheV0gfCSz0IOXPUSl/zT46Lgu6OUlWuh5I8KdDQKka598xch4JmPNYLXHo9Dfg84rpfcR7pnFdy4vnQOyO8RiKDMDutNk2ia4L337qEPsqlnaQkO6RnRANxm49jDuWr7BpfSlFcOOhoQYVICdRhHWggLhzcoQ9ugV7rksQddlYEs1m3R9kP55k/s9RQUUslud1knzVXtOYyhXPuEUChLgnslEq5lFt5XLtVZowSKJy2zzBmH+EuGZEq1L2yKscoyqDCa6JYGsu365pl1F/1NRimTfTH9A1zterkO3Sh4wvx7uxoM+PsVMkgS1QooBrGAunBTk0xr7Gno9K8uTZUMYesrK6INy9CRvoUweIdcbCOYDifaidWiBEj14iFmAUVFXWhgFyyUmu9dp6VMv1kH+l18J73vhgGGltCmXsv6NdA9iJdbLP8lr2kqYOAHLGURYkfR7XapJ9tZaiuQoUY6fPnuO7C1JLYg2Cmvk9lz2umAKQQhQ1s5iXY8Rk/RBMaYyjYqwVc3jMkeF527i7nv02FicR/7VduhzOnr8QVq/fiMqrM+ynCOMgjczf/u738tqysPfgEQiVNNawrhh3ZbE/Su35s3GO39qRCu4bS8m2GBMZ/yf2xnM4Ri1Gq8hVxrR25F7bjHwFNk4eUxdqtHIKFVT6ZDHm87kPkomSIsayzz71ZCQVHkZN+fgTT6EkPUeRR1VYiI22Slvzy41btkQCxBhrFmvznn17IukVbYMLqmLe5v5kvrBn7z6KwhahsCiNZIckikrdU9iD1dU3hEb2DMeH5MwwJI9xpXtZYsEXm54z0dyrolUbg8Ycwpwg5rwWUIkbML6O/smWUPvWx+KaFy1Tec0EMbiKZPvYWRQk0SfxoQo0E+VdBUWT5vmNnyA3+6NzoZn1r4TYdCmqdj9DVYkxWn0tFl2oPuxlcuedd0VbWZU4vRBaUYHDv5Psm1cYj1nEbn6O+/UE40MS5MJfbg0V73w8WijXk7OIWRzHaljVi/u8anjXtJw5pVw/XqctoGQi+/DsDOJnyFr38jwLiFg/pviss196VVj11qfJizgnKhSys7U4ywof/OBHY0w1zKJbVjwPwroPW1YYQdQjppduLqqsrltgJb1BdK20eDVVOvhCX98LYH43IZLqpRgXxpmv70eY/LDv/73Pe2kB9JsEyPe98f+H/vDS3r//Qwd5821esitwkwB5yS7t/5E3ftkRIB/+bw9PG+T84gd/NvzxH/yP8PH/9NHQ1nyKZo+dNJWsCAeoNBXIXENQNYL3dTpB+Jf/8Wvh1FksNypqQlXDSuyvWkIncn4l1lMZ2VRQbggHacbbRzIjwCNQVoK9z3x6gEwgR3/627vCZ//qC0imx0gySgk8qH7OAzRBU6/dS4r8UMac4vxTKhCJEMDiWTaz9vdEBSJ4kOoH4mNWBucTTNqMNNppsbkPY09h1by+7VdQf2QTTJvQSLZEsIC3UF6d6kGhvyaJ50zViwCtwLxWJOMQIHPnleA53EN1PHJSksRCqrsENdOoKn33A1vDljc9SpDQFyXv1DgRU+kriuychMMK7EyARauCVXwUExSbKM4luW3BRsMGtjkkEolUMiFAUrLJFEhiVZ2ERkJqPN9LxEqdGbm3T3chSKylvFxJvwvB6+d9c73KNxAgvn+UkxP0CYL4ldhlubEotzUwziTQSwiQmOAQCCY2HrHZMtfRzxN49fUGnSf/9I6wBvsrA8UYdMabm2q2HZus86tJjYlpJGJmbIN8H8FUv2KfEIBn7Wci2WADZIJTlRZ6vNtEXODfhEBy4Pint4R1v0jiR+Ktf7+Nu8EvATrmx2ugusHjTkgazzlRRvh531uNeyMBEu8Fx5YQICocPCbJDMk0q4X0s9Yr3+PynOxF0EFQW0RyKvmhxZPnbvW075PqNZEC17WbMtB3LKqKMmjf89tUa/+Ar80f2RMriiREBMJs7Ceg73GmKt1TVimJ9ddXfqU+vBbywy8/S7upQ596MPz471+Ill1HjhyJ5KXPVw3S3UnSnEWTRoJ+VUjHjh2NvQpWAxAJgLS0XIifISDtOLPx8CAKBcfzJNV+VuR99TeXhrf+r4vRWmsxvsYC0F4Dx0hC3Hn/tF7xb44h76VjyudkA4r6vIWALTsB7w5/+oHwi1/UZqUx1fA8Nowep6K5Mt5fm6pK3MT+ODOKJK9BarxKBqjggWyLD+qFC9BJIu79q10IoIO1mE2Cfa//99fWh//4ua54f0xcTK6LuC/zSPhct7TBij0STIK4biaAUanhWFFlAjGbx7ogwWvFotmClXKCLAJQV3hffblt5AyOFysFVYiMUxGnGsX5nUFlmUuBwIFWSOMkjVeojsZZK6qhrHp3LOoh7jhQlu699xprZzAACJzY4ZXYXwNgIw+A2UpowTPcYSCA+qPcfuwKCdq1zHACcNr1fZgxVU0T3nzsb/K4TsWARlkk5IMAICoZBMLsOZELqNbH9XKNUFnnOqzdgL1AujBcN8HOtop0pvJQr2bYToAertdMgh3709hAU89w1l7XbxNBq9+0anBNlNjQBktFRiRCuASuFZI++VS0tlxsjWo1CRcr362M06ZBxZI2A95H53g+CbP7gCSKYKnHYnXmGIi3CS7Ft1ERMgYYU1zCPGAOm3xqMxBJZRNRvs+QlL8LsOEoe99FGnD3UhHXQeGApMggVbtjHJtVnQy4OB6P/eGmsOh92+MxCigKetnjqJi9UrDNx7XX8lq7VhZDAnShohlB6VGD5YCWeV30/ehnrtiw1l4yt9I4dduzzwAoFmNPtSECt4J7l3mfCizLjh47GH7sTW+E/OgMu7fvDC1NzeE2CJoCxoKFALMYeFNRpTQNeIECDcLkFhQRlbyfoPEzj301rF+9EoB7ebSaaoK4XByVWI1UCS6L4/0iChaVKAKkk4zd40ePxb49aTR/b8JCU1/qwYnO8M53vIFxh3pGq5r2/tANwDoyMit84+k94bJEEzZAF0j8x7gWkspWNS7ZaP8fwDfGqz1LJGrSaPhcDyjWhbVVFuvRfNaqMWxechgvu3fswmN7VcjB/uEy/XEqaIg+fvlCaGs5BhAHMIUVS08HVeKXaMaMuX0Lyqe1WzbRS2AiNCytpXH9CcgWLCozi0If9xC6jhigNDzz3PFwz/0bw9ve+U4sdzrCCZRom2+9BQsS+jMwfyVAhrgf2mC5hqvcVD0psbVobVokQJK907Ge7DU3eiD/6+T+ugIk2QZ8zpK1qUKBc0eJDfh94arrhMpQG/ehKqXguNqDGor/eiCHHO/Hjh2LKrxHHnkkzlWJDveBNsZYczM9CZizP/mTPxnXj3yu6c4nn4p2hBZqcHdY01M9AyRzBUQmqIbXR/yZp58DtNYSriC85rWvZh3qw7Zpdyhjb6pavCoMsY+UAJKn2W9mFjFSXwdV+xBNR/F8pwfL+BhzYRyQdDZxUXt3uICVXZpjnzl2Nac4DNKo+Nr0QLjn3rvCymXrw3mam1dU5YbNt6xmDKtqaSEizAHYvcg+VhJB+Ow61ssObBNRFwhG50Muj7AWXcCuqYh40XVxPgTItfQs+lgcgHArRYlW8XxvjMvYZG3b9gQ9d5aGWtQOrUdO0vz4Kk2sF6EUaoYUgNjmGvazfjQ3ogDGGnYhFbK3/PYjofdP9oXZEBH9ly+GeSiTxwAnJ1AmWGWblpYd+ulJsJceH9/eHcJrX1MGmETPImJqG3zbK2Ccdb+f8XOEBstrVy5mXtEThM/81hEaloM1Dgm6l2Mn2A2oxX0Gb0e9tZhq6UYq8/kUAP5Z2Pzko74rx+aoGVWeSufKyvKoTlDJk87elMs1mcA2SwutKqxb1q9bHU4f2BsqAV57GOMHjjeF/gx6XvQb79Kbgz1Wotmea1q/LEQxPc51aMaGr29GAVJft5B9tJrxlR4bEEu42q/KIocF2BM2N5+NfXbWUP2smtMoPjNWatOniedcYnyqprwalYA5oVA7MWzrepiTA3321pEvmEVvkylU6RSdoPSYX1sGQK8KjjmHtU4OJL22RNpY6WajbafFNcYXruvZ3JtoPcomYcwUq/xVSnPdzSWMxYzXzBFsILx3f3O0LCyhOfoUBNwI42CcTaIbEgyBItXxRajFyvl8C1mI6SGk2KwpxJnLrFFteoU+SEfC7esqwxZIvHPHj4QS9pJJ4t/OS6jUuYmS8JIpRuEZrGOSIOMQa4P4I6nkOEgPFDFYv9etxV4VwFhwH54tNku/5671FKT0hO27WljH5nF9emORWTa2xeYfc7jvl7VOa+wL9GsPm1eg3IVQKuHaFGMnphpf5X8aF6yPmOYM8Von60EaakYVBe3MnWlItnTGjvFSityAiOPc51hQYhxofzzGhrHiNXMTzjuDwrrZxtzGy+x39gky9JpS7emmbuNsY3t+FIyfg6PAHGNhSB/Xp2FiwFLGZi/qA0FeiTXXLElZe+7FeNKiFxW0M6q4qBwx9uUA81hvyhmrp88TyxZgQ4XVXRoXrDw3Ldy9cTnNzLU9Zo1EddbUOxG+vAN1n83n2cNPQ9BVAcRPUSSxpC4L8vNKWEovlZ9752vD6KWmUEM/oCGKClpRN5SWY3fV1hMe20YhCvcwtxzbNdaN4e4OrPpKsXNsCPshJHbuw9aLMVtZo40bzdGZI/nMtymKUvzOgtS3p4SMkr0wzGe1bBaY1zrO3Ke8fF6McbSBsmdZJrFV4/mWcJiG6GlYh334Vz8W/unrXydOG2eMUiyFUkbyI4vn9VCkqCoqi1jd7ENL0qiwYA4YfxiPWHxSTFHDCDmWNkneJj/P+G+MuHQ7is7777+ffLgrZWnH2L9M8dBa9mvlTLkqXijksDDrHMUhreRE5eTV5sOX6QtVy7UYhs2rqUURRrHEWQoL3Euzid21u+qlKMwiKy2EcZBOFdSxd7n3zeE8Nm2GMCHWm8/a1k++YUx4lmuh8nkQEq0CMjUqdbF60yLZophIisy4FcQe3TFGJ0cwP51RhUTrZQv0tDdmTB2hAfrS9z6VUjRZoEasHVUyFr9BzkiA+LdL9IO57fYtxJgHogKshHV372+sC+s/9lyoLoZoZfeUvFpFMcFj3/xmuINCliNHjkJU0AMIImc58YqFSqchb7qJIaejypkinSJ6c0BqWsjpvBq28IDYu/Vz90Xyw/ulGmr1mlXxnp3nOqrG111gAbnnMKT6ZXpr5TG/7b92RUU6+EMmaxThZ1yjLLTS0tJCvnNfek3Y+NPEp4ypqLCmICojs4zXFocP/NQHWKchtwI2Wsz72exjTG0mrUWYMwWXrs0zREhshO6liu4dPzCNjX98YWLjugLkBytFvv/7vxhA+tIC6DcJkBe/8z/aM17a+/ejHdvNV//oV+DF5u+P/gk33+GlvAIvOwLk9/7mfdPdACjLlwFGYntRX1UW7ti0NvRdbg0lAFnPPf1UrO4oLaVqnurcfkiKJx5/miAY6Sm9QK7MysOr+ELoGJwIl/pGwxM0S69bthJvXAgCgNsWAIFFgDNW9a5Zvj48+bUdkCtT4eP/z/+k2NjEhgotQLY87AYmAEklPuK3VXpx0xS0TblbR9UA9XKpcCX5SpEhCUkiGJYruEYAYdBmwGOwEcFTq+kIorQq8UaY4BvYxMZnbPxJoOzPghIVFYXIT08gB69JBUYEDBkE/W0EOIsAKi9Q7Zamp7/VkIKbyJyHUZ3483sfeiAsf/BegBtVHfZiwIIAEKmzF0UIxJIg0xiVkVcBb0yUSqisytRSQs23kQLBlQFWbCNowEAk4T/aagmE3qjsSAKGWL2i/Y8ZhYoQpeYqDCQvBJlmFAfxtVa8+LYEgcm3m4fXIiFAUpXy11UYEiCCjCo2EgurBMTxvRIy40YCxPc4/Eebw7Kf3haD1UmOIbGbigGmQJ8JLo/rfS9A5GuibQhJjI8nBIikyAgBd7bVXaoMtLrRf5bg84r+8txPVQ5J4+tTf3Z7WPfBgylwE2C8neqx2YDNBt9+CbJ7/H5Wcg2S8/1e8sPnJwTI8/FbBPshAyIIlCJABNIFJgXIHXeXbPI7U61WUTmfyqbLJMjlEZQXoPZYi6n6FxAX5DWpU7mQSTVp/JdseP/HV8XjXf/RQ9HaRms6gSgrfCRX9JNVsdBBpY+gfSLh1mbJ4F1CIGlo79jwnL/6saXhDagmEpsz75k9OM589tHws3+DJzHHnBBEfrYWKao5ciHwVBJoe3QGcHUQu4uFWOfcetstNEY8G+eZ5If+sFYR5WAbpE2BZJVA8TO/tyk8+vHT8XrbV8N74OOqQCRgkt4wzjePx8pkgTR7Dvi3XDx+rV52XOw/sC80/fWj4S2fbIsJTRtJl3NetZYzx3tuJaAKnFISC69LHFvR0i1lFSd4J5DrlJEQmQZoUgFixZRJgNewmc/+4n++NXzoU82RDPX5Aib+zao2q+310M1lbF3jNdmM5zncN6sStR/S5iGlKrMJ60i8x772qnZnrCkqMaxcz+P8CgGmbERrFWW002Kgay0RvbIZaCNUH3rtJUAiSkLyOqGNFACkaigbjOpZ7H2XdPI+plQO+G7z/qpWZpZV1py5sZ9D7DfCGiX5Iflio/gR0JcM7vXFTkAZGvR20pDVauTFy+r4fOacxybBDFgwwvGNMsYElhZR6ac1oDZzVhcLSkQyiM+OTRgB1a2gk/wYBKQehrzxZ8EPE71i9g2tq5yzF1E62cBdf297GuhdnE61rdaKscrMNWCGAJHFVkUhwWGCWKD6iORaCzyTdfcW7RraGWNr8D5vY2w5TtwDCnmupKjEhtYJJrRajlgZqRLE4xvl9SP6dGsjASAbCWGS+zIIjU499Hnv7Tt2YsuzEmD2/vAEtg7HANwbGgAiTwDsYj1SxLoA1x/tAY7/AeTHz2IvNbNO+69VsFYWqlAbZP2QRNJWrBrLpbiWO4IgIfSm95poGWOltGBhPeDjkPaRjLOFVGd+65vfoCn0m6LK6Qz9rayiHmauZgH2LcZGb5hEeg/kQHE+YBLnXUclaQZEmPcnHZBlAZ4xzY0nAbRQnjDuBiHwF1dXhgVFOYCVy8OX/+4L4RYqNUs5p27ul0Sg6/AAwJTHtZyYwUk4BNjufHLOpU1nh50QBzZczSwO4ZWvvpPmxCgHAJbm0xtirHMEEmM0PPbMntA2yYuLAaiYwyqP5rMOLIEwTSvKjBZYba3nsWSg2hMWY2SwF2DG6mYUVICto1yzLvb9XMCfs2eawkaKN8YYO/kAX5OsUZmoNaeGqBZmLnVDBDWdugCYehWgBfUYDeprlywFeCK5Z5wPUn17CsJmYXVdbNA6zSSrQF2mjcwrX/1qgKx6VLGNAILdAI1LsU46GApYi6s5jkuA5kX87Bok4GwVasO66XDmcMom0jH0fKEC9//G5O2FE/zrBEjy2mTvd99pWJ1qoH5mf6rvk3OuHDBLW5KyhivhwmFs0Zhfk4zrQooCJJBdS1evWRPXxsTqSvWde6L2GapDPFZtspoAZGpQ38W+PIDkWprYr8i1bxRlHktnBO21KPrWt74TK/zvvf8e1koaGh/cjXXhumgR18eemMGYG4QwXwQpp03oMHZU2rUsqF7EmoQ9y5AVu1i18H5n2Heae8dDxZLqUFi5EEJsHGJgKpKrNQuWp2xArnSGex64jTncxbpHcQGkVjpq3Zrq7DBvXapv08RxnZMgWrUsxIZomHvWDlmnMqETUqagqJSGupcpssALvqCEKueaVDN71u9h+iM9++y3w+se3RqymWM7v/5UWFm3HIulYfp30BeGuTVFbNjDHLwAqVghiMycL8fubs1vPRgOf3IfwDC2LJNYnaK6m6SZMqEf6wZNjVHO7D/bRwwdwopV5aFi7vwwQX+CsyeaAOvyAF8X0MD6UjhyEkKfw5GAq8Zq8FNfeC7ULM0Lx5q5D5wiS20EoWqrUOgAqA/gDZ+TmwGQDZk0B1CZ/U3S4QxzopxCngK8heZiy3PLlg3ct8GwY9tTkIeosnltN+qYJVhbFXF/a9inTxw/Gu2eLiH7boWAUH1XwZo5TxBWe1tAddfaPAg/yaILNPXW9qYGizgLBQTmioh12qjStqfHPO67e762swdQmKtAa8SnvpZ+QqooGXQ0eSd+AnjXos8Vv4CxOp/1qwMLmR6q2DXVsmm9QL91FqOMPwRDKNAzsaWiGADVxCBqDu0jJ0ZR/lUUE2sYC2G7quUkoLnXpJMKZveSuTS3dk9wzYx7pMU57Cnup4Kjk+xzpcTp7hmXu+iPooKTcRKvC8dgjwWzFyv156EAkfSUfNJq5hpxu2q+a8S82ayzX/7b7eHn3nNn7L119ujBsIDcYIh9ZYh1OR4v6hJ+hDQn3uac0zKJYVG6d0NySIA0XxhhXyMuq6Ixev1Czo94jftSOAeinP1hMYRzO9fo8adaQ9VCegBmay1r4UQmCrXhsIiejxJ3F7BrUkBehvNnGn/PJKSYy3nZeNxm2OXcj1nsxR3E5p2s5f30FSuh8r6b/WmEcxrje9ymzJJs3KUyLPKMvtKjHS1FNwZW2juyh1xjzkmwjANKX7OAwIKHiDyjTuLxPOKiNuavBqZTxtOs3zbK1txP1U9r6yD7LTahxB7dnKvqmhKum3GeVfQWH6men4CoUqUgkVHM3Hb9NQYawqKuugQSiPvRxXO6BrR9rAqNJ9tCKSL+Cvp0LJhXHOrpvzEA8PyVb5wJbQDuw/Ty2NZp35fcsBAVTSEXaRKiZGpkOtyzpTT8+MN3hcyxzlBID5GMceydTjWFWgp0hlFKPbHrfIDXDxNaoc1FGU6PItfJRUtRl83Kxk3hHEVRkHJYc9VQSFAiWM9x96r6IB9cuKgW4hLbZq7dLBQF8PXM27yYa2iZJLitvaeEUKcFVRT3feepZ8JCmmufZ9284977Qjrj9wxrUju5+zDrqTFNDkUf13idllnTKhzIzbT+HGWvjfkJ8Vwmc8HcQTDdfd54ciHxj/Ovg2KyPOanLg8dEB9Lli2NMfGRwwfp97kOwvQy6oCiaOdq03OVBQcPHqJgpgClZRPrNEWE9CYzl1i1Fgtu/h3SJaK8AhVZS2xk3gspfejw0RjrPfjgg3E/yubv5gIWO2l1+OCDr4jkRzl9TQrJg/IhaPwc39e4Llo+Cuoz3vy8c+w5iVV0zK4tfrJgyEJA1jT3zHhN+cyYC5ofwmL4vMOf2hSW/RSKiMiYaFtKTON+ws/mxakelaqysG6E9C9HxTrKvNz3WxvCI5+iTxjXrAJScTm9QCtZN7/0pS+FV3BeZyk26GE/bEIN8xNveStx3xAYQydqp95o19fu3kTz9BUQI+3Y0l3l3KK6mn1JddCFv7w7zEWZotuG80FnC/MbVS0H9u2PucyaVatZa8+FE8dQPEHM2wRdQndMO1379pCDKNIasMcM8+Uk77n2p56LsYLXKZWPU7yVVcT9I8+iYPVjH/51rEQp8JyVT3+XqnAeO/SiPDYi1qkUaZMQICIaqazZAq0fhgBJ4pr4IkfATMz/Qj1AbnzuiwGkL/b3lxZAv0mAJPfzpfr3pb1/L9VR33zfH/YKvNj8/WHf5+bz/u9cgZcdAfKRT/7YtJUW2QRbZxtPhLe96XVU6EyE4/v30FRxPg11L4dHXv1IVF9MAlgVEhR8/nOfD0tXrifhwFpmbDo8tfNQKK1ZEr793J5wovlibOJ4J828LmATYQ3QOipRD1Fxu7gOW4SJvPCq+99AAJeHrUwtiQXNb/FBHsUeI5cgTMUEUFBUVFjblcLyrxMeaZAlkSDQVzJuqsl33AYjcDaCZYK+6zZLHwNgy+F9/d2Ke71EfU20yQBgToAEAyRtUCJISCB2I2GQVGjaw2E210kLKpOgxYupeCMoVOI6h6TRpudpqFeqFtCokCpVf7daR/srQc8f33pbWPXIvSQQBUhzAZeqK2KC1EsF5BwSIe2yivFjvg6+a10USyjivxF0IxA2Irmu8EgRI8mXNlWC3PHvMwSIgVJyPlbBJ6/1NYlyIyEAEgLEx6Pt0oxKI/bl4JP0g42WLRIrUQGRupaRnBJQvsECK4IoKD+W/8z2+By9WrW5SUiHxHNcSb6AttYhAjKSN/7N97JJp/cmBk8Az1aSWd1lxioBYn19tIsCtBXEsaGdYJv31s9sxrNVEsRjsf9HGoFeIUFi/DzAUo876YcSCRmzwe8Kuq6Pv2i9Y/V58gRB29inQRWBNkoGklpyIBOH8PI4ugAHBYEF8U0orSKezRizKbKPCSxZcRQbXEumEIVGwJrPOvqJtfGTGn5uewT49SGXLJMGrKVayvNV1u3567nfB6Cj9ZMqGCuxBT3NACQlItHhfeL9vwb58XrIj8RCLbHysRq46a9fG37x72leCOiX6kECcMz7Kzfvwat/DrYcUyQKqnDOQQB2dEEwEvC/9vWPAvSeiNfd58+R+MAUu5RKwi6q4LXAso/Onk/dFd716c54b5xDqjv8DMedv8cG5YwjLX+UuatEcUx4PB6DTRuTMennnf7LV4V3fQbgQKCf6xEVCKxn9l1xnrt0SORUQnpp/eJ1zeEznef+PSFAJChMnCU9BL0Gea6NpP/7OyixnfnS/irVJB2FBmNQQEbgUem4/rnaYKn+UP4fteDaG/F5EgCepzZ3+jlLYvl6k0L7f1glV0jSMRdiKy368FIxyDhSARLfTysdxyU/9mCXkSUBONP/JhuQ5wqAkhWS2vkILtn/ICq9TOxUUGkPRXIrQCC44ng0gcsFrBimqk8qNN3eQnaXZRzlMNZGtHKhWtQeT6NUnfZQZjwHACuLhrGLljTQmLIhXAbobqXydDZrXxbjQeVHBRZAV7Sx0A7CykHWvV6AkziXtVyh8tQx2AWQ0kvyrOd0ZvRt5vpD5uToNR4fzw4H6TOh5Y4g7iRjuJf7qDJjakZlZO8PlR8qQdy8xZ72AAAgAElEQVSfEj9qSXCbeEqk6E1tw0/P0/kLVgMJjtKQ91eV4LhyLK5cuYrz6YzAntV3oxJ2gECCBR7XBI/7tznasc2QFqrKqgD42tkjbb5+nIrLAwcPU/13J0TRivDnf/FZQLVyxnRatMSyEGCc7pKn//CWsPgXdsRR5Vj2O6V+SiWa9hOR/LU/QzHzwLHj4600Oi/HD9uKai28TjP+V0EQqTpaBAFSC1FSiTJRRcg5QPn779kKcHksEqMSpM88+2S49fZNsQJ2ce0i+sBga0S1/jD7ZT1J+cEjh8L6LRtj8YG1x02nj9EI/U6aCHdjcd4ZGuaXhQepxAyjPdGyTsLDPVsyrx3VgF7Wd91+RyTZZnNNrVIVFL3CvZNEXLpkXfjGP20HNKOpa21+WLOR/h2FgFtnT4d5ECCT9AEZ6J4M//yt50If1co93OuSGmxyOP4Grq9zt37Tmmh/JQB/79Y7+AyUmwPdYV4pJDBjKw9wa0DAHyI0nXE1DniQDWl6DCCgnrHZRV+PGkidNMlD9u5hgK5uqqN76S9xlgbUlwG0Fy1fQ9zCHsOYneZa9KCGLUS5JaD5CE1nz2EzYqXsGapZV6/fEAGkEtaXfYcOA56Pxfu8dMWycBTQ2J5W0f6HdSkbJejCVZOxAXqydyb3P9mLk8KE792DUmMlVbAQ4YRYFXF9/BgnLVpDDHeItcV1X7KM66wKUWL35MkT4dZXLAzn9lNAAFitok9AyTU1WYN9T0loiRCtVSpWpj5j8BzxIWuCTZEFumdT0T3COsRuSZX+3AgODzK+Z6GemIB8mAXIuh1yzf4/P/7mNzHPu7kOWSgJUGLSkGGKa3eVRqvnjp8i1sQKEKBK6NjYwJhthHuRm8ZeN8FOB0FwGLXxt/ZzjxuyQwXjtrq+CkVyTTgFsdd+aTQ89OpXhexC1o6C2bFRcHYWBMCC7ufX7c4957BfXRCefXwbNq6bU/5CEM/2O1KhZBHFZZQmQ6gFjgFebrzl9nDh4iXiuOqoFsmC2Dh54ihjepw5tTb8f+y9B5ieZZn2f03vPdN7zWQmmfSe0EkglCCg2CgqWHbVXfW/rm7DXXd1XeVzXVfXsiiKrgUUBAUChEB6r9Myvffe+3y/837nhYBK9jDLX479GM2RMOWd572f+7nv6z7P6zzPaazgGs/UW2ww5GfHIKQ0ay3AeC95Gar/RCQ3nKtFnbIYQH7Ubv3RB+yr9zxsiVEBdmUaRB2NRr5DAMfYYPmyn/ZTuzQw5hGAe4cONVkJ4GgWIc0n9p10YGlKdhr5J1i3UcNmYuXV2NZlPeyZsQCmjzx31BZhB7bvXC+GWh4gezUdwIf2lfK8kR+CWiwuIQIA3JexGrSiXCxnnSqN/XAQxSxd+ddtv8LZBpWepWNZ9mPUt6o1tI/KQmXbtm2uUePIiZMoAiGXqJuklouBQJeqNZw6xq3FTuWI8pN9oBMSJJa1X2TtGGMcD4Cq+aW9R4C1ex7YI2Qzef58pWvcaIKMKuLZCWX+jkkNzBrSQ8PICL8vnDVGlqJ+1IjKQpJdk/70U5PI+sgfi5ZJXr+drn11iRNVQZ0NuMkeNkFzgIDQFJ7RVu5rBPdB66seqADlbKiO5Z5prVKjkqwERYI4RSXvK0ht3NpzIE+mUHdns9Z2sn/NyHoXpdMcmX6drCODqDGVa6VsLNVEzmaGHw2SSoJ/R1HbS9ERy5ngVz970f7xr++2XjJkYHBtFMC4l/sq4koXM4KvV3efbKFYhqRcIftjHo+v+rY+9mO+hbEpLRu35Ss4z3BPklBFDKIuiKSzuwCCu5Nxa8WeGIcrlAOA3VxjAM/FAIRQeVW7peWiZOdcwiCjEMQuS+A5Y5QJkOxLZ35jTSf7JmBuIlaZIm4YL4Hs/sz1XPbNCc5fNVictbNegtcytti8SXEMQh/g6Uxw3fOOAIHwkZphmrkWIGKJuRPM2hpBLae8EN0cdc8HAcoeP9vgrMyCsIsSmB/AfZ1jH5a93sAAuTY8Z+EQNDqjtbQM0JiDgkm2ubJqYl6pltT90zrqzg0LFoSugYCGHD/qpKzcdKvobraQaCg0nZPY7gYgOFie5TRGLhZzkPfZ0thpp6sAo3kLZXS490rByX5QkofSAKKmv3PS4GTtRgLUl2YCvs9Dgg61WON5VAYoc0SQNffOWGXzOH8z3XhtMHHmBWt1PgqzJF4H4rieOdnYRmc/P5PEcxDO+cRPjQjMm8i4KPdHFlCBnBGjYqifGEutuSWrV6MaGkYB10g9wD7HXizVwPLVayFLz9viZSWQPEPOUqy2HpKffd6XfXWc9Ua2o/ozKTtPzi4T1F99PGdqHFGDilZ+KbZl96VnQutBMM0nkSHYS1VUumdlknpulvFTTSQbyCJI2aqqSqeIjua5n2eNLcCOaYhafBH1h5SxAaFRdujocdfUsWnLJmxKm7Fza3TZcT3s24ewL7zvgx+2xx5/gn130NljSdG3ZfNW1wCzt/T0y1mFK1eupAms3JEfxUXFrF0BNJxBlkMkqMlxBLxCda/2WJ1/lKemfJFpnhfX8LhwztQz7iVAvBkg+pzLvlSDFM+/1B/6yLvnedeIJHJO5zl/nn/Vn6Osa7IEUz0oG7DISOYtdqLn/mW9vfsHvVj+nrJbduxgjlB2cM+OYklaQuOBtvEXsQ+No0Hr+htu4pmuREXaaU0t7Vjq9VgMZEUkyg81/rTTgBHulCuQMmpCZJ08/bUSi3/PLuecEM28iWTOrV27xrkGlGIzXMH4bNq40SnZzmGHJpWmVFWyD3ZNGC73xJN1orOP7rnOA+UPbrTCu190JKbqDu3/svmLSU6zs+c4G6L8GGcPy00tsNtueid7Xhj7expLmdRgHktyKUGcAkTVyALr4SyrLwQsXt6lPf+4sLHDW9+88i0eBYg3ffO3v/6KHfdrXvbl/7wYgPrGAuhvESC/7778T33+jb1//1NX+dbr/KEj8Nrz0Wtf5637/4eO7P8/P/emI0D+c/f98+pmHOBQ99QTv7T3vONtbGYAZbSnFdBZJPl5ESDLEF6w0WyCvnQCnWcjVQ7IyvWX2zN7DltTD96RCRn2wqGTNoYEUgRIsDpwAZry+dlQOlaOHT9GZ1mcfeKDf2PFBWsBTDhATCvEnMLOn4MHBb862SfxiHX2V746KogA8YCYArj04TtDq8xCRognWEtqEdd/oe3Tdf+q21OEh3TqoXQ+KdwyCHn/GL9DVgD9ZG4IVPUqDQJBHNUppkJa3ST5+WmQJZ6wcK/SQYVVDoVzZ1cfXb2xAFrm/ItFbERxoKmtraFbOd8VXE0AVeqGUTGhjjJJxNVJ40vAXkS8LwVvhX3mve+yjYx1Zxde05xaZ+lqFPkzu6DwcNs8IKVX3eIlQNTm7e2meHkzFzDiADRVFxqsBWBkQenhVYCoyFNRd6G6QT9zYeaHVw2jz3vzMLzB4CJUdKBxh0c+vF2sXqWJPucF1fV31YOXOeWH13JLXejO558PAdDeQ4rHt1/howSzAYR734fXZkskiCt2ZBMjckd/XHsJc8OZJevA5Ql8ddZA/N3DgUD3s/7hK23xvQecjcwoALffAlir9yRiwPsedb0vEzIXEm4X/FsAqgp+N8b6WCBALswAEQEiMF3nPtlQDVPsCgiUlVofwM+cD3OC9yhbH4H83s542TCpa0cHubKveIiPlZ8tXQiy9XjFx8REuhBnhWkL2IrkYOPk2nytm65dAfOy01LxLlBH4Ly7t/Kv5t5ryDSGv/mrQrsFAkSf0z3UnPAcKFvs/IM32L0PDTmyUECFvi4gRKDaDM91AJYPklWHoVhoB4iUGkqk4HvufLeTq0tJInsLVb46tMoKRYoCAdAvPbDKbv1SPfcCQpLXk9WKSCC9Nx1Wda0iQQS26JpkkyWQWtcp9YDGyweCS9+j36Eg5rLvbLP3fafPASnKRdA8UkEvQkS3Sd2emgf6HZr/sZCcIqY0zlIVKLdD4ySQ8Md/sfi3doGPfws7FWWpcL0iSJLoIhsGOHAgL+uDgBmFmcNAcVAHaOHA4LG1CnUqEB89X7y2fp8yAeLJWpJHugB9dboqjFwggETtIiH03+rAFQGiHBApTAKYYO51+N8QChKBNsq8mQNkiAwJB5hBsUHocLBUN5CCYxz8NOaaF55nTDYGZFvwXiPpRBeQ4ceBypex9AWwcOulbJkYK3WPKtRY1k0ucNyhL+FYJ9CdT7dgEh7rKRDjJdgiyVKuDg99BeBGA5IEAT4qa0d2SgIetD5eSQe5wrG1Nss2sKWtxQFEChsXiBzE9YvUGgWk0oFcFnn6mtYYqfW0HqiDTdY16jztA20Z532ow0+qDxEgIjwEwPnxs84mS0Q1QJQUIOp0F3ExBjilrjR/QIIm5rmedamFtFaICHXzkIOuVHcKBFVehzokZ0WiM37K/ZBNlfJXdMgd48A7ilpPXcQKdZf9Qiu/r6GxGSulVnvfBz5ov/7NLrKzeqx46XI6opudWqTsayst92P7PHuZU+G5xXvh4OcBbTT3ZeElQljrhuxaNA4D2CZG0E0fA4mvHCB1U8vyqhYlViLrwbLCQitEJaGuaT/GX2HCjXT5ijxTtlAS3v7LVy21TDpc2wnwjcFi6vvffchWoJBYhipmkDVAoZWBKCmOHN7vvKF3kg82y5xLAdSYgAgIpPM1Fw9z7W96nqTs0vMjtdMLu3fbEtQTsiORl79yc3RY1/p3HqIpIS4Tz/UeG+F+RGWHW9biBHzVARAAd/1HIZ7qyf2ZCrK9R7CDEOlGCRBCN2onnavJgK2DACkx+Tlga5OWk52O3V8iXeOlVkwYdha5NHXYGeVKAQLoq5yDadrClZEjD3llMc0AUIf7kA0g25R+SFc/rDB4DiblXd5LHgqdqZW1dL4Xr0KZRB4AJGAmvycggE7woAn3O/15Hp597gWI7GFCqZdbNECLL7ZtR+g6PYGNxdoNGyy3sMByCTg9hkJN4fVBEKMRkJv5q2at6hR2bRCNv0v98XqHf8+e7dmrLyRA3L4oEI8v5y8nbPW4xzZQ9YbmkUBj/agIs0pyaG54zyo392qPer7Pq0DSPqR1Vmtr9hpB6R7iQ+uu97+HGwBQAdQEkEsRoYyiVDr5tc9p/Ykh/HyMDvVJ1o0h1vsTJ0/a9uuv5bnA7nAx920I+6lpQFcRsADVjdUtqAUgUgCTWlAciCAOYWOfhTQIm8XEKlj2T6FW2dFrB2msISLGtu+4hk7xIOyXgpyy5fz5bqe8iU4KtPzibEDFRItNG7Djz07a6uWFNj0qO9dWm0VRcvp4KWtEGHtAHKqPSMg3mhIYn0kA9KamNjtJoOsU9evi4mVunVEnrQ9qXvBbO3XiCPk62VgUkk/E753qmrXOhn7IvwQ7dg4Qjrycls5WgG4sVwD7pkGeiyDSusZn7SVArb/f85f2wS1/b//w9g3mS14AMCPkG5lWgPi+POvdrP1TgPXP72631YV4wkfQCV1a59b0UNbLBkjIzLwC1B259vhTz9m+6mm7ckeRldKNHQwAuHtfOWsoXeQphNNi86Y1QNEzuGuRPQEJgW2YsqKy4wHDIexlu9osVJaiYOVKGnG4lxGQfPUoN6TkU1NUKIHfUsEFA3ypK1zrfkdPK2Qw5LiajWQPxfdo3VVtp7mktVdqDxErWneUkSWAfkGU7NbQnLdlWtuuLlfHSvWqvVTWrwMiLgXiycpS+xV1xihrcy1+/tpPXaMH9ow5qJD8pMzjDffSKT3AvqTw4wH2vT4yYuinIkyamgawj8eUNdtYKwCcAfrLCQPPyV7kasGmFuYZW1UmBJPsGdWEovVdJM04a6E6wpU7IltM/a1I8oGuJsjWWBdMHktGTBegvMjSSc4a/cz5QGoNvZbqo3Ht1agUnN0M5IkIkG6er2jOQzOs7ddB4Ir8XcT60AhBOcTZQs0PIkCUNzRMcxmPE6/PMy7ff/bhuqYeC6L72o/aobqmgz1M5MyspaIKCgScD2bNlt1QHUA4HIhs+S0zJxFMkrMbBEhZLYRTIypJwPbYRDKTII6jUAI1Q1AHc/9k0SMVxxjPuYjQpvZJVCcA81lS4PDeuJjFqAumIU72E848QDlPmUf2E2pY7kkE66nujd6AGh50XlDT0RRKeVktK/8ljLF06g/eVyTjpf1CNk8K3z54ot2CuSchEOOqDfx5PdWSU4y31GMiq1Qb6PxWXY3iOSvWgbO91PuR1C7t+HnFotJQzadmnDEYJPHBepYjeNMRM9gxJcfYszQG0LRuSpdbUZhpdVjQtWOTVobg6N571lrdgWO2ODmdscywnx88bk/zRmeiqNeokbKw+ZKidBxVLByifeQ9K21DEY1HQ5A3E+0oy/og85iDLKN+EeQRdsxYB9k5YhejI1CXhftTL2RQL0FeQUzJluocxOsQ7zGKuRVNnRTLXu2D4mOO+ylFUSykvdQfSTQhhHO/lO/myG32X9XRo9SDUdGxjtzoYd9bumq1HaXpcPHSEtuz74DLklmEGm2MZ2KM3zPI2Ki2UT0t5YdyXlR7hbEejvNsyC5UjX6e2pUamT0zmXWmu7XbZcy5WojnO41nsR9MQCqQNOoiNfeoASOTRqwQyOMkiM7jRw6751ekwfn6Nlu2Yg21zQBHtin2BTLCUFZVQGZXnufZpN5fvLjIHnn0cQgVlCEovM6VVtjaNRvsGHkfMyh4tFcVUmfIxnQTDRfH+XwJe7H2+dOnz9L4o7Y4ml2Ygzp/SUWuvW1Etl6QYyJAtI9qR3X76sIZUmdKnXe0n3ltryq/s9Hthcs+fNQRmrK1VqaNrFoDmMciJtSQoxrbk3snRwGdCwKo3eLs1x9NtmWf3O1sGDNQLG6g0aaBergdwkj1n2pUzesVkFk+3ODyymo7zX7ij9VwFM0ziyCAJunakSVcHSqeEKl1pFBTBgjXWvPgJksjlD2MZ0hnXNUaIkAaUJWoHkvFdWAVRFEzqpoOGkl0VJ7n+fSIVaiHpWKBrJCqZGbBNePE14ss7e3Pv6wMcXmJPHN+vHYGpH41BFMwtdPZ42U2O+oDYb/K/uT9H+e5RykHpoM3HiO2QIDw6gs9nK5u8RAgv58BubCxw3sYe4W0uLgF1sUA0rcIkN864v6v+sRbAPj/qtv5W2/mYs/3W/f/zX3/33QEyL89+/n5foqRSryuFWy588btroje8+xTto+A053YPFyOR+UAoFlJTpYF4xEcysb9i8efIv9jCTLoQPvpr3ZZWsFy24UCBNcCK1q9HlXIEdfpuQpA4AxZAXEUdZEK0Wrj8D8ZZP/wuS/RpY2tCp0DoVS8U3iueqyuHLLtOul8KZq9A+bplGTznBYBol1UoJfC0j1KEQ8J4gGSFASsrlYF/k2pEEdOPoyUNAlv0ik8L+VTHEdRqZBadeILcBVxIZBUgc3ymlUYt8CoSL4mCxVlCSiUT3/Le1Pgj7otpAoRcB1Ela2QbR2iBKyp210HKQe849Mp8sA/aJYitwXZPAUHxd8MHSJS2d53/TW25tabKKAANVF4qMPHhcG79/yKNYYsdPwgcIBQFjpAPUC8Ix3kge9845Whov8v2Fw5yyNv1gcSX28gqyNYPK/tJUBUJAoUcWqPBWWHU51QaAkw1EFDXT+OCFn4vDr+vESRrsWRJbxu+bc3We49+KVK8r9ga6XrUOegCiKv1ZEOzI5A4Y+XkJAVjAOyKcj1NbeoiXjhGkY5SDp1iqyMKN7c9XNQVfEqu4IJwFx1tcj2SPeh5vuXWc6de9yBaYyfjQTIk5LEC+7r9eXfr3stUP5VaqPXECEiQBTC7iXj3DzUOPG+dT1Sgaiz32V30GE+CpDqfg9jIhu12voG10WTxr8FvnvuHbZIzBsRZWVfWuY+V/Spk46QEICo+SnAXtcnebOOw5Ir60CuMZTtl+Z7G1ZzAiIjmb+yXRIJ4s0o8SomRCTt+rtiu/Gfq14me3RvneybOa6DVNm3t9nt/wZIzUFIHbz6UIaKs5PiAOOLN78Adlld9AJYtEGCCJi/65677IUXXnCHZpftwfMnYF1/R3Kglu/8ga+usw8+OAxArA4tsn/40CFVh1U9Rxp/WdbJGkv++epGVrehyBjNMQfs8Tzr+zXGCvc7/q9bbPOnj3IgKnCvJSJDBxhnccW/BQSqm1mvEaE5wLjqXikrRAqFJz+38uUd45M/wANfXcGy8WKs8nJznK2Wvl8Ehqx3+rAVkXxchxDXYahnBsJCfuEKBRZ4o9Jf1lWyI3IZI45A4Xs4GAk0T4AwEOHVTxehvieF/xbpMcXXonht2WGJRJEdlXJFAp0lh6eDUgdiEYAKa5WXegw2KywkdMyOuvsjNYjIDz0DAp+nFjyA9WzrmuXHrHELRKEDFuEArAGICFlITHIQ1fvRPFJoeD0+0vMc0Kc5KMclpPK7/QAPEgnapKMaMF8B6DOAL8p/Eb2mg2xeAdYbHO40V2VVkEeX8nmsTUQcaU1UyGU+h1eRDZ0A9KMo9Iax8Bpy3YkcwOnW1+f1rKfT9d/CnNT8VJbFFdg5dNF5Kysqd9hU556wFp5/LRF6zUkACh0oRYBIAaLOOkeU6H3xOYFkUZBgDcxtzW9ZK8jaSGqjIiwl9DRLnTLI94kgAm5xoIKefdnznT13FgutEuuFjNCaEgmQKmBHwZuybOgEiGmme68fQDgegEzB6dqLIsKjrJJMoryPSvnhWd/8HFkrfJAbwT+qv7n5VdXLmr8VqDlGt2QGljXxAH/p9uLuZyw3K8uR+81cf3Zmsh09fBBgFBs6vLDnmSPddF8rHFzKqyMHT7h7uX3bNZBWxXS2V9tzu3bRJb7Ktl+z3b7ypa8ADCbY226/3f7z+9+3ouXFlgvJ8OMf/9AB/ksBKObYL2+GCKk6c9p8qBUyE+MgJjOZW3TqcyjugtTSHB1mP62lMWIt+79IUgGkZwlMX7lyBRxaiJWfruLr2GHx+ZQliZaUzoE9APINFUcw3fcqHoZ6WIewl6lDBRAYm2gNvAd1mAbzHqQkKQXIT8SmZ2lxoeUCXPZ2t7EWoi4EaMxA4TELONsBOZTM2qnO7WnWTxFB6uauxIZpQxF5LLxmdxtrWFCUTdOB29DQYMOAlQKBEhLpaA+LAbCJtW9/92l75z077NCJw5aRs4gu9RQCp0MIlKeDFd/ysqpawmoTCQjusVmAkFZ+zwrAhwRIDymhyipKbcP6NTQ4kH9WNGqlB6l3tGc59t6zxwtk8lhvLqg7FvLOtIO/0qig//K0PYg88ew72md5AmQp4QAfNSX4Wt4KT6NI+ZFh7KEgqmQ3B5istaCGbIp2ghJktfHh+29233fiGRR87JPKaUso9DQnzPemOiJEHfqPPvqoW0dlhZW1mjl1HlRP5BqE0eLNHmupnjOymGMdyNC8hLhirW0njyU3N9s11iTTBTwNkB3AfcbnjEWfjKoBSFs8xQfoGBWIdATFMYWaLUddNsjz2IUaR40xvWOA5HSbTkOuHIFIkFJp/aZV1tJRQccwYHBIPIqQLAuKmreSVUWWU+JnLeWE0cem2iBqk5iQEetA9RMTiBKta9D2Hz5GDUQXLetHGHt0fk4uNQNzlc5kgU8D5Nx18xwvWy67LvYBrkkqo7bWRp6FNNRDkJOsg1WnUFBSx/r5R1oHOQJT1FXDrN++NA91AqznpUU5YDM+r9DOtnba3z39UfvC3T+0+7YUWF/pcUuLJKcChWQzllsCO/uwtis7T03AUpCt3A7GZmaIbvusXJviHtfSVZyeu5i9P9JOlJ237+1rtY1ryNFYstT6ADWPniqF7FBN7Av4OmDXkU/zq90nDMcgS0pjTLrpXC+OteGOPovHLs7PZ9Lqa+ZQqRjd02TdVJJBpynEc+zHuARClLd09KBiVih7ggMjR7BbSUdt4uunjn0s4mgyEkGi9difekRqO63VUnyE8/MC/SNkw8lrdrEmiSwuvKPAHnrhE3bPVV+1qicbHUguNZ4IEz3fU+y/CewdyomYYd7q+T16YL/LBdFeFse4Oc8m1vyCrGzIy1E7g02tng3tR8FY4AxAjIwzFudryFJDTZCSHG1JgL81EClJyRAF3KtW9qiWNjI/EBzHxAWiCo51WQH+gLYi7psauhxPp5IrlX1fYHO47NCwamsB3VZ2yHrA1xr2SFnVsLkD6lK/8yyGsC8ou2qKuRMCYR0F+alzinKBzqIKC+H3v3PnTdZZX2M+KNkieGSH2ZMnqZ1aG5Vh4cQ+LvdjBPBzCMnHJEzGPORre8e4ZbOn9tHhre7qiuo+7gnNDOzAuShWw1VXsA7JGrK9e4z8LrPla2S/mISd3JSdqqzDsgsRH+qOZStSGa9Q7uGYI+1D+b25rO3BjJ0fY52gIHWImnpsspjmEqpaFM0Yyp+a4u+9RxothCUAYQX7QSJkQJ9FUFeICJEi21n1qImDmpjsZlcHp5PLoPHvpYlEyp045klx/mKUe9haQdLvPV5ps+CnUksEQMqFoFiQbY7OZ4NS7HGNUrUUMA8H8Y4qzM5yoc0tzZ1YKRVCEDVARtFwA/GoaRIbiXqZZjzVSBPsKWnh8TShQGIumqR5r9aWsWSN0cy2ahWNA91D2O2hxmcetVZM26ZlYSger7ZzWPp97vFjNgdbcs36HGtnfvRg44wYFnLX7MufvIFsKQjWg0/ZKhRWof6EfR/E+pFevgimq6ztZlGLRUNu2Gyne/bi2HOjISoDGK8mwsvV7Z+OneIo9cugFODMtTAaHaJR9mTmZkGsoZZqa8LGKQ61KmoJ1tge7nM4E1x2uS5HDAWEcj1atb/x4C5bvcaef2kv8yaAYPH1hKCjUIRwVaOJMje8uWsd1ObKW8liXskCS3V9HMSFrJF82GNEXkoJkM9a1FBVRxZZDCqOIzxvgbZm/Xrbh5Xi8lUrGeJZ9yyr4Ur2dcqH6mW/1n6sTK441AwRsckQe5M8f1JKvsgAACAASURBVK3YZC6hzmJfYLz3HzpIzTRgV119jVOqPPPMbtu85XLOk/N2hEymBNRxylKzmCBXq61du9adNc6RL7ZuLfa7ZH4IPwiEddJZpqqyinu62hEgOi+oAUh2XR5V50KD4AXKDyk9RLAq+0fnYWUB6WxY9i3UuvfsdevarNwXwCREgPgwplLOaNw07mo20BllkP3On/N7Cs/RSmqpB26YtCvuP2y33b7Twvh62ZET1oWNlcLKj5844SxeM1G5K8D+fHUt1nYoJHmw127c6uzC2pjjrdi/RUJuKS8lkmYhneFVR5/9xiqLuvUx13wUR30oa+jLLttqzz77rDtTar0sIhRehIcsX5Xh4nIPuWZlOLksETlLMB9kJxhAjaWGlsqH1lnBew84pecsDQAiJyMhb2W9KMu7XrCgMdSLMVigz0/6WUcj6w371Rf//ssMD84bcukQCSIrLI++3P3tCCdHfngJEOE4ryp5PWf9lzNf3U9ccN721EHejwsbOb2fe12AVL/ugjP9q3+z57/eWADVi+W85k3/rgt563N/0Ai8sffvD7qkt37of3AE3iJA/gcH84/wUm8+AmTfd+Yras6y8RJAiD75lltupmu0xirorqivrLCPfuBem6MoCKfA34mFU8gIFR9gwbnSSmd3FZ+eb9GpOfZ/vvWQjRJyyrnWztU0UPgl0/XjZ9NstsvoQGjDJmR+wteGG0bs2i3X2ZNPPGNf+fK/UQwqFFgHINQOdN8tNDgu2Dh57tArTfcAi0brkvvk77LA8myOr0gkPRuoZ89c2HQcUfL7P16nOeG/NV1EgFz44bE28VglYUbDgUBWLB5LJ8+Ha4ngbw+Zc++ObbZm5/UuPG0Iq4Q4OrSmOHQpLN38CUqmg9UPjwW9prxfBfYp28SX4kVZC/r1sRTWkguHA4bLWzQKj2rXYc8hU2oXl0uwAAqqo0pDM8uhR+SFuqsEHnots1xA+cKgCACcorh1BIk6sSjovBkjns57CigKrDLIj7z3vei+x4WoL7yGbJA89hwLXavqgObnRKK43BEKaJcj4jylPQoRryWSs9mSN7K6yhZ+/sICyJFFfEHgt7rjBXjJDsuf91n54BZbdu9Bl1vA6cYdHAWg633p9+h3e3ISKKAVPK0iWXfkAosvXbOImamF9+S+h3/rcCAgUwW00FgRYeooF+AtMF1j4glppLNKXVaycOJn1a2mrmwRIS3/4QE+V/1tmQPXBcyKNEjmQN5Q1+DuVTq+/s0c7jLodA7lGr2SbY2vwHllP2isVBx7Lb1cxx3vUfdUhNauz+bb9s8jQxeg7iXW1D2s0MkFn9wmAP+q/9xh9z7sCcPVYUI2Xbpvg8wvFeBOQcF7VdfXSVQYN9280wHSI7wXjZuIpzZ+NgLgcpgDtMCDX3wi1e74VyzxlJexoCDSnNQ99ypqRNCIBIuDHFEXmrxxl9OZrlwHETI68PhzMlY3vO6XLLDqfniT3fv9YRRqssBCObAg53b90o5Ik5Qfwoi5q7GRTYIOcw//ebYb80/92KPG0EFviAOYpP7uni50Vbtw9IUPFe8eX2BZvy3ce5f9ItyI+c+3hioYW4Qhn1P3qz4vkEevIjWdvpbAQVgEiMBa/QnmoBHPAUNOwhH4MIRzkHEdsIyPACSho7I1CwaknCY3SGPj1Ed8TgdLqaCUzzRDZ58OMYJDh2V9AIqifAfNReXNaM6GMN91X5PwIO7jfsrOTmCJPjROmldSN+jQ2AMRMKVMJeZiv+zieJ1ouuk6OHwraFGWAiICtA4I7FE2idaIIQBOgRwCUBX8rEwBgeCyCJjm9eQBPcj1LcG2QB73VXSrpqRl2MFDhwkKTXTWKiIUFEgu4EOqDgGylQBYO5hrLcrV4X0H8HxPumeXbBARonyfyBCRaZqfvi7/BtDEZb+gooCMDgRokRJLJFIH1yUrsGjAr15Ib2WLZOXkYe3W5AgZgQkiWUTaqqlVc1WhvxVYQIiMk01XFodXKVCUHaKMI5FG8qE+fOQoz0GcO2iOAsiJBK7+3uVW8OED7jX1zHksyjwKlurvbLDFHz7insNYyPlj/1xki//sMGBXNqot8h3yc62prtpKjx20W667ieMqqkHGPCMj3B5/7BE6LdMhAZdgT3EOcoqxG8fmJi3b9r5YYcfpfH/gq//MfR2wBx74IsTHVZBuSbYFq58fPPg9O0yzwq233+qIzE1YXj3yi59DENXa22650eXTiJzLxgu+HSuKJjzLVwLALCvOINB2iJwNwuEHsDjiXtTxtZZ6bMTwPk+lJijBHurp55+xDVvWW0wW9hPYDB05UErnbq3FJITau97/ThvvbqJTFFWmSDme7bCIBDt57CzrpGxb8G5XVyLrwVO/ecrlHUUSvi6Aaj05ZSmAQY10UCsAXUoskXhacytKy+zc6VN27/vvsVEAmCksZpT30crYhI8NWhZdlS/uPw2wCbDEc/Q06dPLNl5m5ZA3iWQiRAFg5cSqG/+cxS5Ot2NVzXYtYd5jAitned4Y93L8tFt7aaRgXOoAKYLZcyMgQ7IgAMMgh8cgh2Jjw7EAjLA11+BF3h3PfYaEqG21c1il3X7HrQAVv7HFhXnMK4HA8uSeAqhNtVMnz7L2p7r9xVki0kCh4HFZbwwxl2N43elJlIAz5JoAksxOq6GCzv/ETOzowu073/w3+9Cnr7CxFsAoPMhrsMHITceyju7oORQVLe3ddubsWVu5Zo1dfVfey+tb9XF1a84DZuY40mNkBGAf8usE6t2mxnrbcf1Nlr78goD1GoB61oygTNYjPiabE6lNULg2YGmUo8w42tgBM8YgtILmUdwKDPGhgQH1SBdjNj2pRg4FIfva3j0vAJxO2/VXXWXDdBgfP3ySdYk9liD0883dEoygLjbbdPkWchFoQPEjN4oci0kAmuXYotU1V6K0yocAoumlDbsfOodnWfMmCFofxIrVZ2Le4gCRjp445lRqXQSRB7GeKew5CaIyAiJZIFQV9zWQZ1V5XQrN7QdoHmH8V6wsMaIALHKePQYFJtsYoFI3OS8EK0eh9gsjgwul0hRocGvbDCoxSGzmxATj89SBWpuEN3ry/P32/F/8wvLpIJ+XUg9Lv3HUSrF0dNfT3etL7TxBhgUN4u53hcliBZIuIQ3bK2za+iGZRkCSKyFYj9cOYQ9mdscdt0Fe1NnBA6dsEYqoCoBggfrbCIh/9Bf7rCjZsPZDAQHRkUhXdkNtrwVJAUWQ+Qx8yxUbAL2x3amuZowCUJhyDTPsR/uPd5MdgaVWnB/WjOShEOos5UNICMrJcUBLuq1FZI6o2YC5q2yzBJR6yrnQuu8cpFBq+QMYBrPfqzlglD1t5Z3LHQGiD5EgpU/WuTmu2nQWwinK2SgRgg4LMC/Qkr1qhP1mADK7C/un6VDWVGfsP43SJZb1SXklPS7HIxygO5RrbUYVA0qJqmcQtVs4Fowjtnn9UsjYUoDgNazNx9knAGcBvpkSgHvUWlh5KUMqFquueqy4ZMuj/DUpOWapS2TZFcW67kMDiLLQ1Am+dGkR9Y3swCYh/VC0q5RBxeMHwSYCRh3TwTSVNQNc5y7OZWzUVFKLiijbkrXf0zDgy/M5S90xBpg9w7NdcWbcVpRE0kQwBHDti9UWlmLRIVbbKPUpyhJUUUMQawICfbEta2FfbsXtjamGkgEyoANbUcKJBZqGMLdfONnpQHjtqXGQwtWc7WRhOjFADgS5MIuoK/2iwuylU2WOLFqJ+r2rqsU25WVAynRCElLv8YVWnlk1Koz0z2MnimpEahqelW7ma04++yr3XIHTAlO1r8n6VI0YjfUdzAc/SGtyD3l/wazDy9eusJfOn7VByP15FDqFqGLX5C+lFgizPWeOWyO2qhPsiTophIn4AQQXyTK7KNQOorpog5TLg1NawntKQ9UyTfNHCk0zzTzrXVMjNoh7QS+kURjB5lOD5C4lQgChXA5jLZqFeElMX2Qtk+RWoYY6fbCHHBzGDyut9LQc1nZyE1Dy9bLXizz607cXWxZz4/jpk3bkJN+byt5Nd39j55TBGbELm/30y++z4xUvWl1lvS1PDsSWcql98ZsnDcMD7OuoSchIaB+WRRH2lXx9qK8F5UqWa46TjabqsGnZvmJNOSALWVnoyqKJMY2glk6hASIRUl2E7yLOg3Fc8Gn2NzXgqUlIiqs1a9ZSa02hyiYbhzpItowKOBeZO6/6nvvirOtYcMM5Dyp/TZZXk1h9SYm7mFqsmXVSGU9qvpKjQTY5JuOQurGuNuXoxHqZnpACAdjsmlREJiSTKSQ1SSrXqEYTBZZLBR5Mo4ALHmeNq2S/W4JyIIF9N5CmxDpUsjp3qa7SGSKeOvIA6nEpbRcvKXLP8Z69+60IJV4zDJOIVtVLaogpKM6z/RCisgYVCSR705KS5Xbk6DFqDhoieKjVFKO6URl3ylSTOkZnPNWcakgJo+bUmUybjxqWRvi8FDVSz6vRS+fjigc9Z7LCD+z3nLWl0Keon+AsHobV5gTzIwYV+pAa7ngadf5Q5kky68QoNfHinHSeVQiU0lPsLcFkJK5BPe9vI2Tq9aP06sI+VuN83fZtLrOkmmYhNSSpGSALpV88VlPt2PtV0LQwzj6peyrVURBkixwlxkVa/uhqy3j/syjRyBziGRpgbjtbMKzG2qmR47DOWgxp3gORPct9PkOeisZD6jEfrcmyKXVWvaxV/G7RqJUPboCkftE1E/qjXJtgf2WnoMEgHJJrhdVS+yrnTWfeUDaaSUjVQZSM02Sn+RJwNwch8t3/eMjOnaokTyebcwsNRCM07ZEfMoUy1B9SU5iHiBgd2IOkyAFT0IdqINXrHtcLD3Hi/dtDpMiVYqHh9eWq5dX/+F0NjC/jBPpWR678/o83niC5NPLj0gH+S/v9rzt4/wu+6FFY/+EfF5s/f/gre37yjX79i73/S/39l/rzlzp+b/38H3cE3nQEyAMvPUx9OWJ//blPc6CMsYysdAdSZtOhMEFhvpRCrYQu7CvWr7VwisugvkabxArDj86Vb3//x7Zt5zustX/cHnr0SQq+FCuncy8+I8+OE/wavigRtUM0fq5IqhVKN+NvbaUtlr4og0LZzz54359SGKdbRxtFO4W97CXm5+VH6QHovQoIbXwCKLVh+lJEvJEfl7rBXGhj4X0tL5CuQxMuyI7o8BAzCwSNe0N6fxTBHJJa2xo4gMdyoBqzd16x0dbdsoPPERi6OMMGJrrw4ifgkuJVYKxAwJYWumkAhvSaAtN66OiZ5pCjglBAsTqMlb/Ric2EMkm8HacqCgVYCzSWYkRepiIwRFh4bGU83p8C6QTMCQRX4aICzEtu6GddT8dCkXj2WxtsCbZXHj9oChZdo0KWlUVAcSOQyksKORCen9UB02vHpO9XN5NyPvR1gfhOrqyOaQruGYHPbidwu4GHDFkAqTVFRESIDJAtkOywVNid//7ltuK+Q07ePaWIhgUCRMWf3p9III2FyzzRYZz/1rW/Mv88M063a0q5Drq+BWWK84rVz+laGDMByDoAyBvf+5qyY5KKQoBsGAca+eWq2C4vx5P15zdb0V+ecuPiLG7oHtRrK7RbmRUTHDrrUY4sJcROfuTzdP5KASLrJo2nfPh1DSJBPDkLHrWOxmZaoZBcty/vaddn8uxKyI8QvscL6ntssTxkmgpPj60PncrfvNru/dEEAEKzm0fOSx4QUuC9ryy1+N3TfE4d9h10vMtCRweadtQbCQDkIgcEVrrORzqWW8kWOfPvl9u7v8HBlnvjscNQfoPCwaVe8pBwumaBzAF0lknNoRDobFQYGk+ptHRgwOTIXY/Aeh3Syr59DYqWGmcFJkVHLl1syl9RyLxeUkC85NsCE3/y5yA6Cx/v/WqNI5i6AMH1/fEog1T0y0bMgQsaN15A88lDwMpmxiPB1t+ekMGFP44wUTe21GeeblaRISJcnMuRbKx4ToJlscQBS/YP8kkekY8+z3wcnX6T2GLJMiAcsFke4TomTPEeFDAsIs/ZDQH6SDXmyRDhtbkWjaesOoTQT8i2CSs4Pc2zAMeS8U9zaNI46Jnwqn1ka6P56NYGz8rjiAM93yIsdICMxJZFxJNk9jqYaG7486yMizjl/cvOSl2CIqkKsPxx+UgCrXgtfa/EfFpLipYWu+egtr7WER/br7vBhY2fwE/+GgIsRdCKXBllnpfTtbd+/UZHyLi8DnVtAqI4go7338t8qMA+4ArypcIA36r4t74nhmdJ1y97HqkORIrIIktzW2uaiDY3x7gZI4xpEO9HHbr9PF8KhFXouQACAZ8iSBT2qkwSHbw1z/U1Z4XIAlCBTcP1O26gQ/EZN4Z6LpUJkU33pjISujm0LuJgfJ5rE5EsAtGrctN/n//PrVYI0eEl5nWQLPsPPMQ/corXh+DmHkspNM19rvn2Frv1P4cIZqY7G8uRETKl4mnTTQDRCvFPdERafAK+9+wNYcGLIE2j7L9+8kOAtmByDBbjM77Mdj9bafv2nbD7P/9Zgtmf5hqb7M53v8taIFaLUOI89N0HHRH79ne8wx2q121aZ1/40hfoFB2ybddciaUOoD4g/1m6FYvzi+zXv3jGbr/5Rjo85zhcY8Ex1g5wS/aSRCxsbXXn263sXD33YRHKIbqF87NsScliuo97GI9gO3GUnCCUIqkpcSgqEgHtowHVuiHsyOmBwBkH6B1GFVABmBSC730O3cF1EMKP/OJRR4wmr1yD9VeD7dh+Fc8L6oP2ZgCsSMCrVDfPZHtRW11FIGeNvfPWW2yQPS8KP/6RZgBmPW90ogeTu3DmbA2k17DlAHTvOwLhEreYzmgAEZoLgia6bVkC4CMgT+0YgEn6YmvoHrA1K5fbRAdWJXjt+6Oc6qKVeoKapbl30KJT0m2IPSc1O9NyCnJ4ryJDoakiAm311eQf9GCbg7VTFbY1smIbGumzrTSU7NsP8A+xIcKvCOBsnCTnPXv22pLFxbYE8rcK9ayA5FxUDoeOHKLLeTmdnr4oK5pZE8YhpQfx/F/OngHgOB1kB1E4TKMkXbIk1TJKIEIrRq0XMKSlpoWw5CV04Kba6dLzqFMqyRjos/d/+EN0TTfZ3kMH7LP/cotbHU/uVWZVOOq7HOzwelz+hcCwp5/eZYvzlhKwnMvNBgiCrJXdSFtbD+sE2QNbIFP7qFFGsLEJIby+v8MiCW8OwHYmyCcOFYiC0ke5doVWA0bxjMkaRYHIp44ext502q7eupV1bwrLOMJeaYxp6Rq2g8fKLJA5n499SE1THWHBAGFF+eylqHSN/JoCqSvlPR9tuavpSm1hOcQGxoc1xWd4gk77JutUZ60UPqiAZ1gL6pn/svljCWSdhvhE0ROB+mwvz0oIQdKxrG0CJ0W2S+2oZ7qtocYyorBsg2gfZV3qJ0QZztmT20bHa0N9j1v3fLTu8o8R1s4oSIcKfncdmHxJUbB9Yddf2jMf+wlrfhTPMN+D/VsUTSkzeOn48/xJGRPEIpqShFVjINkakBL1LX1W1dBuM4QjTKHIa2CN6UXVHE6gfShduOV0ZQdi9TrAutvBnETUZNdcnm+1ZdWEPkuZNQs5wXsCvJzzj8MbHpsYtgxcoiwO0PvmHausvpYO5FqUY3xPG0CrL2PQCrmjPXDrpgIyIoZsOcRnXzdhvkOsQ4DC0ZDVrewlIQCqvezXUgjKHlAEbhj74KwUPxAfIVj5+CionsGeYb6seffSV5Eg535Tz0pNjcfzG85ezSnAovjbXwHMALyj/I4+VEHtzT02GBRLTUQns7LkGHuiEiAykxlziH1A/wAAVvnya/+Q4ikmklBzVJNJ5ChovVZQufJdhkdmIcDJZEhSHkO2Axi1fygJWFY5MaytIoTbUDKtAPgTqfPiS2TILFvv8syUQRQKwOnPa4dAdEhzKxKtj+RyH+ymuCGsJwRvT2D1ONRn2fyOcezRoskGiGe/j2CvD6EuCNNvgUQZA8z1Ya+eYg8f4jX6+kS2K1uE98mcEgEQ6dSeqm/HnZ2mH9ajEwzCEGoHWWbJPiuEtSQhjuYzFIIB4dFYyAXYV/7rlF2/Cas6fl81FlppCTRZTEFMEpbiy3tIxp7uXEejTdO57sO85tG1AkB1H0DhBP6OwLI0DOB9nL30yDHUw4CYKdzncc6JLbBrslmDb0JFRv4O++cMSK7OHGNMRAnWRDD6cx3drOPRfCI4JtTKsWHzgaDIiE40n/4xW5ac4wBeVhLrZ95M8/582NOjOQ+GKueM1aAf4uGx+mZHhgYiusmmN2QN59R41mIVaedqzptPbJj1sB9NMbcFWo/1or4m3N4PhWEitUEWpPnE5Ii1DnZBNFBLUkupQayfPamlcdo9DzkExPskxdgTu46gVMASa0eyLcHq0J83+W8/Omk9vN+P/fkK2//8aUtWrQ4RUbwuy/Y8d9oyuZRNm9badx895q4BwRYbQbiN+sZxtouzwqxwSDudd2YgmnPJxjyFAi/a1e6yZhpiXDJQzKkDboQ5PgjArsDywuIiR86Njw9zviOfhbklS1jZE4mk1blJ1qEF2GAqV032VJ0ok1THxKI2Gee1yqhJZlibmql5ZTssy860jGxnrxRPQ4zqoWTWK9W2yg6TAv0c17eVrI4E9t5Q6pcQxkDg+gDkcBKEpyyNRZxICSaSrYvzgCt6Wf9EQqgJT2rQaJqoRDDHJaZYASTHS3v3QmQcsr/4zGdQkBxyqsRUyBfZUEqJmVdQ6GozGVWloDhSo4lqxs6OZqeY0LmhHuVmMfWX3rtqS5fFwbMRjXJJSksRamrM6qN5RmecMdkNMg81F93ZUtmIUrar7mNc5NhQ9dAWtwcu/eAhV/frrOHNCNLZUFksUkE3cobrGYR0ZU1ZjX1VFwRwdUWZbWP/iuN5CaWAV21SQ9ZnRgZ2YMzdVctXQXBWUcdBKnHvlK+0Zctme/LJJx0ZpHpz09bLrRGFSBtrvFP0kavlD5kkFbLGdpL1S+r0+ocvt9jbfmkZqGAz2Q+HWI/UgKQclqPkqNSy9q1YthI1eQwKHMgWlI1ywZjWa+rsqrMka4UzRuY9+vP5ekifZXceAJ6gCZHzxTTP6jgBOWM0MqTRqCEXg3oaX/V1kU/d1EcRzM3M9CzqAVR+ZA6FkOVWeviM/fgnT1DXYTk+z/7vwz49Rp0OOT3qms2kPA919ocimdVoIIWNs2OW5Z07sbyaBHmFAFmwPX/5JPfqf7yeg4Ne1zXHviIi+a1XuRhAe6n40O+57P/2py/t91+IN/23f+X/U994MQLgYoNxsflzsZ+/2Nff6Ne/2Pu/1N9/qT9/sfF56+tv7hF40xEgN/3dh+dvftt2++ID/2jXXn+VffvLX7YPf/aThJbRWYNndmddjb1t+7WuK82PMMstWQk6I9BZOGWP/Oppmw+iKwq7iEd/g//36s3WiM1AKcG583Tm1LHx3vn+++g6arTnnnrKipetsebyRnvo2z+gU7UaACSfQlmgI51YUQlIognZA1DwZF94QEcP+Kj/cDD7m54Aee3084L9bmEB7Jyb48269+LdiL2MvIcAGQV4ioqmcx6AJDRMIXRYIXEYfhs2WYVrlnKABUDl8+qsVw6CbBpSsaA5deqkyyPR54spltVhMkCBlojvqKxnPHkawvpkkSVlhScYXaC+gE8FyOmSZOMlssR1UFPIqtNZ/xaI5wF+FeLHAWwBhBa5oQ9XJPILyr5L6Pm9dM3wPy8BIpJE3y/AXgC/IxgWvt8pLaSOERDO98h6zOVyOHLDQ7zotb0EiPMTdTPBQ3y8tpYRGaEgaBEg8hudBxCu+cGVVvKBA44AmQF0UGedDuOyy3EKF13DgrJDRa4LDVcRyNdcdsTCtUpJ4QiQBeWLU1cwlvqd+hCg46THADqyx5GcWK+h7nsdvuUPrRBmWW7pAFv15RJb/BcnHRkyoa5+dePwmnEUx8rDKaVjMRfLj4McEAroChIoNcnhTQSIAuAF+CnQW0C36xbmWvS75c/ryAReT+/tub8usGu/WM31AWaLWNLI8nt0X/WheSGrHREMQQABh7601m77eseCDUqII9viOLwpMFLFr15HIFInnZfybZaNUhqdhK10cWtODlHQaowiCUPtJtzz0D+vtk/9ioMXB2CRKLJC0Ie+RwTXBHNYV+JyYRhvXYtID6kJFOyneyUgSnMwiO5GXadUJucActIAPp//3FK79YFG++WnXiE4ftc2cMsXyp2yQxkIKr71mupQE0EhEEvqEEcOSTkiAsytNyLePHZyTuXDhfrxbxEaOnxqLZTA23WlMt4KQlduh5Qf+h5lGOkl1W2sbtVxxjKJw6TILnmBBwN2z6HuSgA06mOsQrm3i5Qr5OYP80RWLYD1Yir6sEGRLYQyYGT/puuQ5ZuzgOPrIssmUC6IEAmURJ/5KFssHew0XzRuzsZuwXZOD7xUGQFcl8A+fU0ddQpXlOpHRIYOZk4lJQKU8apEHaGsiPUb1jviVLYhI3QJ6hDaihXSoMJ8ec4uv+Iy1w0oNYjWkEFAHoWPl0GMb968hcP8IsDG/dil0e0GkHaOLvUC5PrKDnAHPVmz0a2mrnnNUzc3lAvD4bsD4i0FAC4H+xqRZCJQpPDwqD9Q2TlyTauHVGmME9fmVBqMpzrogzkY67+1mEmVNSKrFX7PMF9TN+IIYyrgQOSLlCY+/LwIF73uINcn1cowh3OnVuK50HuRAk8WBQLRErH5kF2ilCkiRVzGjcA9DovnWR+L/uSYe+ZkEVL13Q228s9K3RqjNUDrqbM6gyyv/tZm24ZqqhPAQ7aHkdipxAPahPgARPgncL9H6PzMAiyusU4ytUrIGjlw8CWuoZ29fBOWNAn2y0cOkZVTbf/85c/bzx79EZ2yiwAMEwh6LbEXn9vt1sldTz9t//7Nf3fES3dft/366V+T33DU3nnH25mrrDqodgAAIABJREFUtEgz3+YYp+uvud7+4W++YLfefANgyJitWpZuMWGsz3iI+LPOBvthWdQyhF1ZC2HOp50tTDadz9tvvNZ6h+m4p2v86OEyAnq7IFTD7eabt2MDBDjfXG9FWy6zJkiWegCuJUtW8H6l7qFLWdZi3N+f/vznLk9jAsVDa0ujfezD99I9328DWGD50qW4ZMliz7rPfT1DR2UUc05gYBEHd0JBbA6AwJfxmqG7e7J/xOpaeuz40Tpbz3tobIdY64GEiM+kW3EAUHLESpKxqgJ2O0rOQyOd4gFYqfz5xz9mv/jhd5xFXQygXjvm9xkFxbb/BO+VZ2cVYaMnWZNWr18NYE6X/9ykbd4Rb/01KKewMhnpGWCvQ+HX3AIA9Dw5MXfyXI3hbX7UVtPBK+AwISHNfvD9h+3qK691z6OyO/wAWTOxPyuvLHdEmwiQ6ak+1hRjrKutePkm6rFgqwNlf+qZ513expLCVMvOwK4oAcVY6ZCdAZRYVrzSqsgAKCEI/Cv/51/ZD6PsQ3/6MXv4Jz91JMhf/tVf2bO7n7PbPqBmCrOqE0aNlmYBEEz1Z0+h6mtzQMoyOt/DwyF0WasEcA5BWPUBdpwjePf2+yBx+hOYrYRTdzZjQUVOhB85P4EQ44x7f08b5HiXsxXVfp9Bk8YIAF4TdWYA6+Ya7OWGAYDbIVVA4a29d4xg5CpClENQQmRYFzVoTEK0rd+4lq5XyA5fLO+mhtlj+2zltiybb2VBZg+ehBjyA5n1g0zpgABprm1wZPE49ivpGZkvq7Zk/9eAhQdLiwMoVf/09ACKKcQYED8GcNLTnAHhAQkWx/tWtoVaWER+CKeJBtiRerkDezHlSsfGAl7yRR8A6mD2lXJUF2D3qDVKAJ377a6H3m+7/uwRy2MfUo09BaEQSGfxFETg/CggLMxETEQs62kPPvDpWP5MWzOd/cMoQCYAwBtb2C+So2zJmvX25OEj9nTZoG3YlMH3DVtHM99HV/7qZaSMoOj2m8WeClI7Bash2RH2sgbWQCC2NGITyLWDB9ttt1xpVXjwq+lA9VV71wje/vEQZcqBMrv2uhJAznaAbEh78lQGUSAkA+rFsfZX0ySxiHs4wxrXT+0p9VOuFA5kw4i4m+F9hTIOapORcnGCZ1r2WSvenu/mmNcOq1wkCDVRCBuqv4gj5RGwcc5QS0xqjQcslPVQDZkL2heD+FonShvwYJ59vOmx56mjJb+f+ZmRnedaGDqw5wxlv4xB4dDd7smjOnr8tLNCLC9vdyprvd8bWYdKycfRPjLIfqVO/EXYUs6xd6shZA2qkUrCnetqG3kWlUmVSm2DOk1rBSysQHTZzKipOR4CaRiQUh5W49SXTAvA6AnGJQxS95xt2bjaomhymEX9Mcd+s0jh7qz5U+rG5/71QijUYWtFiY2KKobr6oeMUVg7CjCA2yGyuLQfTbPh+7BnRKIFDBbZBrjZwX2fRwmiFMV5FA/ZGQXkNkbb40/sR51PPkwxSobzrbY4K8aSZY/JeqTSNX9lrh2HWDxWPo9lXxJqvD7zhdzLx/ImGcKmnfUqPw8QnjyJh3+53+BoIY3SnW1eE0Ho9U3k3PFAZJLrpD1O+3d7u3IjUB6lkVVHE1wfdm+DZPlsKCQLiC7uZyoaUZ+QuViBpRe8Th4Wd7HIcdomhiA4pPDiOQI8j0SuPSN7THWO8ywO8ecwCo3SsgnLAitdtTgRQpKGF/bieOZcD/dkDKuiYMZbSm9ZxAaopuyfxRYv0BJ4zQDqtGjmROcA1j0QfepCn4WEaapFbZig/BEUlMxFWXH18tqhOpo1mb3rtjX242ePG7GV9qmP3wppewyQG7VEZZ/dvrPQys9WUt+ardtYYr969qwNqS+FNTo4jtohNBVFaYjFRpBfxbMlq7UVK5aTm3fIk6+BZWIQ86IGe9FYiAdZhgVTA06yn7UDNKdDDixbvpTzU4jt37/XWYzq3KDGJFlCiZBQ45pAdNm5paKW8OPfTTA47dQgTuPLftwLCVDX1OLUsLLsjGDMRZDIyknNS6qVOnV2ZE2WUlpkYxLPQhYqsRYasWapaXKzsl3mhGzkelCvRLNuao+W/ac/z5ZqMdVXnrrNU3/GQyBNMUlkf9WDwk9nqWPHT9p1NJNUYJFaWLQUl4gu1+RyiHEtXFLMc7eB+V/uFLVS/eq8Iwtr5a3JGlVnDhE5qrEWob5sU+gNNZoILdWB+qMaTOctTy6WZ8GeRongrPqoeQd5n+k8z1HM23qaeVp+dq0tft8+1zglIkjnQHeOkuKae6I5pUxT3Z9A9odpbrg7H7B3pUBQ+XCWue3GHdZLLfzUE485hfftt7/N2f6uJZz+GDmp49Tpqht7UL/oHHP8+AnGPolzfIZTkDVDFClPaBySuwu/txGIQY1BFN8rJXQFgexJ736a9+DPur8OwifCTp05CflR6BRByjEdxoL1si1X8PcoDWjsuTzrQRApU9RpIpUQsjmyV/tXwzfXubU47+59FsybpNxwTWOjvJdZCNIRMIv1V13mzpa15JP4UqcIU9CYSGUTzNqkjL0J9i5/H6zDsMFqQfmVmZJrd7/7PhTE0ZxFGEsn9BDOwGvy88pm0ftJoa6Tul/Ndh6HCC8mIleHV/6tn9Y9eT0G47UA66sJEbWMvUWA/K6z8Vuf84zAxQiAi43TGw3wv9Gvf7H3f6m//1J//mLj/9bX39wj8KYjQCw6YP6TX/8Xe3bP01gJLLUff+eb9u8PP0hxj0yzpc5GObAWZqUgme+yTRSvm9IJZaXwHmBDjc4ssN3P7afzzAABsKNBmzyFpVUc9hfj6PMf+/WzdsPO2wFVBpGoHufAHorHc7F95L4/AbhFFUJAXS+dZSHYXcRQeXZgkRETrWyA1/hfiwRxzgsu6vZ17/ClMeT/85PnFQssjw2Wyy3xwPevUYDoU3SQU+B293S4YPS5+UnsF/o5tA8BZmHNE0DWwvVX2NV3v8tlPsgWYxBp+iyAWQKeo8oVCaTbTrL8fmxJ4vEeD6RI6gdsVWitc7oBQNZByqu4UMEoFYkKX2/3tgA7FbACfSXT1qirk9kD5nJw4nSmhVLFiopuERheoqLye5c5AkTkhCNAeC0Vqc5iCeBVnfwC672dNV4ViBsn/ifQ27tIOkssbwC6AGjXTu8ZNi/xcaGi1UtIqFtetkAiQNT1qayE+v/aZsWQIKHI0H0pbnVgko+q18JL1yNAXrY2AgL0uwVASWmga3elG4iTPu8IBl2HiBmBrAtqEAHPUnvo5/RngGJeRIZeW2C7+IZhEQYcbIboRm742lrL+vghvPYzsXHocpJ2ESjxHGoiAFwVWiuQ9wQFclqqAnh1WCOQDhJH/q76/RpPZY9ILaDrdEA9f1Soa2x2/VW+bfsC5IdGTPdMnswq5HWoc+C+574LnBDYK+Jm998V2cpPHHSkjTIUJBfXa4sUCORnZG2lLnuBvTq0DHNAVYeaggA9xFGA6/gSan9g30vW9cg77B2oPwTCB1FYu5wWvRbfp+8X+K7/DuWAqAybXoBzqTlS6fzy46AoCbunQwjChxDbiooKp97QMyAC5Ln7i939WP/JA85bVzZk/gLEmW8qtKVYEkklRUaMfMoBent7e9w9UqeTJO8KLhygI1rWZM5HToQlf4tkcGoPp5zxFNAev2B1f3r+Lbsr92yI+ODfAXy/bL50vhAxIlJFz0oIvyucA+Iw7y+RQ2U/1xCKzDwzI5WuT0K+UcyMcZCVZUgcY69cEY2VAjzVUj4CGKqwWilWvLZY44D34lNlfSXVh2ywBPTp/Y8B0kdzcBoC5NP365Ch69AfPc96/7rnmvPKPXKEg9QOjJMssNRRJ+JDpJSeYSlAsOTHDuI0xBxALPdrA6Cv1B2aK90c6EQqFhBKrGyD9o5211EowqUdMKqQzr9mDmPqzGuASFH3mACTAxB8K1fR2c8BNpauZh2kRTbIbkrh45pXjnRUFo6buORfcMjTGiWFkK5TaiS9rn5Oc0hkyAjvbVa2Zfy3bD+GeLYEvqk7sJeDl4LG9Vo6dAsw66SrTfNaOSQxHNhlXyVCRqHrIo+6UKvE4yUvAPuWnW+zRx55xD0/111/vbO+cj7lPBN6ZjSOUuJJRSVCSNaBkVg7aCxqH9z6qo1m+cfOOjJkjO5PgTHyxD77tRUvf88VDzS44NNEQPQ5QP9p9s2ZsUDmDQCA8d+AjL9+fJdt3byV9aePPaOHsOgtjO8i+6+Hd0OOn7f33HmHvbjvOSsuKQCcjMfSBi9ugIivfvkBu3HHDtu0eSPP8BI7fOwwYF+Fvbj3BfvQB+/leZ+383SDXsZ9Lilebt/95kOWAYGSlx0DeBpga0oysSChe5l7NA6IFBqAGmfcxx5//Gm6QumU5tpWrF1u19x0LZ2jHXZw/znm4QjPWSC5JJcBTrFeAMJJhRICQfLccy8ydv62fMU6gJwErDGOWDadsrtf3OOIuHCsTnoBaK6+fBPAXB0dyuHY9ERhHSVCiGeB/9Wg0omkE7mFebnlqsuxZsLWCKBiHrBjgnk30NrFvSZ49jSWHwDA04Tj7q9hL4hOcOB4b2u13UjXu4iJJtDEsIRYuuP77E/+5J3W1lhPR6tMIVBxAOZcsf16+yX2XB3MjZ1vv90OHDmIt/4yQJpEnrkZW3kVndMtkRZM1/fskKwsAQcApV7Ys8vuvOudzLspRxymYSXSjjVVJ9ZQqckZdOBW2pVk3gQBshw5uN+yczLoaK+G2Chyob7+floTfdxzEEK22tAgHZh4/ldWo2zobgV02WZ5ayH3WwB8eA7mSYYWgC9bO+XanMEmIz0zl27jfDtxptTlX3zsE5+wXc8/b0eOHyWMNts+/nfX2Om9I6ypyYBKEexHZNKwVsfy77xcFDd0gMvGyg+Co6y82coI8k0ik2bbrWnYvGCBgl1YEM/X+MAEtkYxdINi2TnGNUDkigAR4FGQl49PPCo8wPNQheZyf+eYH10ogcYmAFqm/KyVppqm9n7rUEA7Nag/e+By/NXDwrC1wcZHRItyYHIuo/P9zACKE5RUvMYMfyYgU7pZc0aY68EoAyoIwU5GrSN7PZcxxh89u9ri5a8vJdsAHbohrMvylNf6LlXgBOogbftaelmyAL+wVnE1BAoAriECokcWX62wZZRlrFnMm6gg5+nfhd2QQON33nmtvfDiPuymJuxbNffbi59+0hIYyzHyVHyp8aYhd9Igm/zZE4cBvtrIqIiIhlCnq7aqvhcCV2QLGW38nZaSZaF0U//ghd32XO2c5a9Q1zckbjvPIPtOFOHLsTFYvQAIx7AWx1MQXH3ZJqvtqWcc++z4SZ4V6gCwVoCzbPYcQMLgebp4IRRVD1DTK5aHW2Cp5P2EoKISURmD7dIcFyA7xADqgBbW6lgpMGRpAwPQB8GzctVyK8CyT/3FM2SbhPCAyxffqeHUbs6aqUYT7Skrb8t9mQSpeLIWeIxx5nWiWadFDOhCZqkFpEZXls+B0/XsaZEWxfhXVdQb3LC4R/YBQDYyM+qautwckp2V9owQ9kuqT+sloH7D+nV0ite5HLHGxk5XH6WkJbl9qazyvKtnFI4eT15ViELMqXMnmONbLt/qsoyCgglax4JJ+1Z6WgL1Qhd1pvK2sC0kF2EAQtSHju1xWb0ANir/IhxwsgNLpylAxDHIrrXkMCUBXI/yfjohHSMZtwwaAHTPFZ59jpwGdjq+l3ual4VdVwPXR74Ge7letw+yMSiMLDZ1cAOkRmlOMK/VBDPIeA9huVXDPvwSUVPifrNpSElNybSn9hxHYUcOSk8XYdaxloDCMAKlWBBAfxa2V2fJaXjpFIRYDnMCJb8/HduzzJMMFDSRQXRmB0CCs04jYLNh5kUOz7/2fAGu7ShvhC0nYo0lFUA1dm78n71cJE4ySjue+Z5xS4X0Xo9SfRxi+AnCquchMM5Xmm3OJlid36m6rbqLzC+eAWWdBUv9qrFkf1cNNM1+HMycl/rupz973lp4FlMhI3JzOFPwzMdBjvQp640aTvMrmJ/pp6GsHXsyIiZR17IW9s1ZVkKkLV+cbw1tDRDfWHgy4TM4N0WGRGC/BVGOrMjV6pynQrHLGlIWTinfg7ojY02CZeZB/PuhamU9ru1EsYMa5Yb1KPBY20aZaxGLqEn3UJ+wXuB+ZRFY9c2GJEFgTlhyIpabUQrITnQKkGB+V3X1eaeqkcqhG8WdiLNR1qHCZUuxZ4u2k9hRy95zE0qMMBogDpP5pfeYqqBxJr/2Ba1baiSpra93REM8gHoamRnz1IWyuxIZMMka0IUKr4+sGjVkqLlAuTXJ1NkK484lu6+ROanzynluzKaNG3jmm1j/2XOZU4Gsh6kA91LtxaCQq+B7ulmT1VQyodqfWkv5aiIgBPKrHvI0esyw33MO4j9OYU8ptYiU2ufKylwenMLRVXeJABD5UcXkySK3Lx55ViSvpUarBlS2gZy/tO5KjXfgwEG74aYb7RS1qJpcklPS3PPrQHTGRCrjETkBqJ5ljXfNTnw9SNl3kkvxMSUbZNnbMVGlmj721WJIgL2uthcBoCO6yA/XAOcwCN1Qj5XqrNRSyLyD2YOkkIrm3C4CZI7zxuWsMwdYlw/ufQkVxlK77rrtPMc4EHCmG4agnefFpODRmaYZdbzqVpGEsoFtgwCthbDv577IZWMKuwLVUbPK6uAa1IBX/91Nlv3BvRBgUVheLXO2u2dR6oisV36RDnRhPCPpaVnY3XagNCFrD1JWRIVeRLWpnBToBrN6rFdzP4IiGWJEvoBS+EgRojPkOLhCODXnIDXcRuoo5a30QDKHQKTp7ObOJQxSqyxpUVBFReAlxyIxP41SBuVidBgNCthz/vlHP0Xjw6AlxKcx3lgpQ+Lqveve6I+IlVDGQKp91dMenMeL93j+9mImrjn2dWysvNjB71aC6LwmZcnvx3kuBtD+sfGlS/v9GlUvofT7x+D/5a9c2vhe+shdbP5d+m94/Ve41Pf/x77+N3p83nr9SxuBNx0B8o3nX5z/01uvt9Xv2MkhZp6DZoO99853sDGNYHuxj6KVjvyZYcvPSLC3X32Z5QPQSG/d2dZlpecb7FxlIwVpvN10+91WsGyHxSIdXrZ6C4fqaoqkdPv0X91vH4IEeepsOQQHhw6KoQ9cv8N+sGs3S7HsaULp3pugkItgI49wweQeAuQVBYjbEIVme3p6X/cOXOoDfGm31/PT3kXgtyywBPKrInSbkI6ZXhLE/ZR7f3OAJgI5u/GzTaBwnsHmYhw/8UV04soGK4DDtoLY/ChePnLXu20pnZCzHGZykME2Q1ipo1SKkVG8zmc5aKjDaw6ZvAquGHx5h0YhB7AL0IcH2KcoUKsWfzs/UP2L4kego95HOKC87MicAkQUBQcmdaB7AGwIEBEErkMSqyqKqkrspkSAyHbJvVOn4lEOgqyzOGQDTHlsjzzqBC9g71V8eEkOkSf6Hc6KagGA1nV5GWoB+m5GvDymC3dOBa8OTur85j0JdB+nQK/+4VWW/o6nLYZAyxAdpii4pTTQtUlhousTyC0vY5Ej+pxTxrjucc+4CBjWdepnvIoVRyIsEDz6Xa4TjQJdwImK2yQ6ykNdRgtAK96pAmAFEtd9bbVFvPs3toKOV9k/jOIz7mbAQkEuC6JuyAVlOPTgLZ6HEkQ2cFEAIHPcA3nW6mChziWB+Aom9wa5u4tlzJ75mwLbLvJD4+ggXs06j1LEM08BtRfsspwFFod/FaT7/2mFZdz1aytETi8CTO9RtknKrQjiTwwdcjpgyBJI9jSyL0qjQ0wAujp61nMAkGpDQNfzf51nf/HrYKskT0hEjV5DQKU+HKmhg7+yQ0SAOGLFAzZrzBX+rGsfAhzz2K/NAnxEcQA87ILWn/9ckXudK//2jJPrqxNLQL4C6KW40OlLXfWSjMsqLIR7q+5dkRWyIHCgOu9NuQEiE3VtXgXI7yNAvKCYJydEQKQydSA4AJn03wKHgnl+lf+h/9a99eTEqLMK8ojrSOQQ2QUhEA3h4cezPDk+4gKuxwmEVEj5BOMRyRxVMOiYPKE1nxlbhaLzC9x8dgSm5jDAiKzXXIAhB6VQgBdZDOl9ypc4ivwOfY9ew40r8zpalg/cJ1lbSQGibjz5UKtbT2uBCD4tUy7jRwcSrt8RnYzPoKzlIEekNBMAop/NxrJB97CNjsDN119n7fgZC9RdRCftOF1kIhTlUy1QoRqrg2u3bbe9L+1zHW06/IkE8eNQ1c2ckjBjWBk+Ip6U4cFe49Rq3EPZKAZi7yC/bN07Hbyasf8TcCBFSANkg7I6RJzoORW5o8OeDp56tgUSyK862GXTjEB0QEzwDOm5jOIQrN+tr+t3ivRQDogUMMoIiRJ5AbDQR2ddLYfxjRACIgZjOPD//OePOOuPu+++h8DOo+49Sbmi19UaIOsmPVcuVwUgIYLr01iL9JBiQVlOWs1E1NV8b5Ob0+s+W06YaSvgRDIdlur+o0kAsD+INf3nD//Utl11C2G0qTQM+AHqnoEUIOsB4L9oCdZAYX50i+YBgCbak786hF/4eRQEaYBydDuz19eRJZJC1+fzzzyLZVW13fXeO20L2R9f/8bX7eZbd9r3foAt1mCf/elHPgRQ1w8od9LWrVqFx3WCHT9yhrk1aVs34tnuN2r5mRAhKBZnGM9hDrlJsWnMY4C6vlF77Ikn8cmOtbPlZ+zzX7yfvWfC9u49ByARbMeO7LU773w77yEBRUeDA4NkfTTDgf+JJ3cxzmP23rveR4bI89ybGGzJetz+0gTgdtUVW62AgPa2plqyR3zolmfdYC0XACYrR6375YBGiwCJkhk3HwilOQKxfZk/JJWTK9AJcIf1Gs9gbxMKKKbL3noUD3Tp698fev+7LGy6neel154/fs6iICsD/Fk/mXPXbr8Rm6mjdLJPWyTzYt3GTXYGgqiP1n91xY6Sj5aCIjMLK9FlV7BOng9wVoBac2YAf9uwM1KNI6vL5JRFgNyN7lkRka0uz7NnyiGyrrAXdr9kO3fudA0O4xBjp0+foAs3E3VnCSovGk2me3m+e5xas6amlWeFLIvkPDt1rsL27t9j//rDD9hAHbY8kCQDWJ7EYklWDui4hIySH/3ox8qQtg2br2Rsk+zJp57luYpEubIR9c8zdLhGYKWSh/98uF1+Cwg5H+3VwQD7gNyoaLqxISlcUWjjgKmT2O+Ehiyy3XtOAtTQ7U79kkeo9vorIiB66QZGItJNSMEENkxxkbGQgzS+kC0ihZQ6crOysgBHeB/Ud2EKmYbkltpI3fQDBK22kx/SBbHW3jtifYBLmYuz6PZPxc4rE9VTI/MYi1XW0IA8D6g1e0CWbDMoQAZQ3KAQImi5s7mVsOwx1lSsmlA3BFNrqnvZWZowRzqZt1IDpKanMM4E1KahgGNtaGrAO52XzcnC1535PcIbhMMizDicJgoaS2g0GRjyKPzAogiNjnGh3ZMwBwyTU8uqcsjIjWV+DJKtAfhD621N4yhAJuHJx+63PZ/+NYou6DQIkHDsRgKm8ObHSoR+I0gE6uFhqdZmUBbNAoijDkRtkpmKnRLdtschrQ4TUN2kPAuugRgSVE78Pjr3uyEmgoMB6AB2o5UB1jZh12wttNhUANRTZ62CfIOwqEAISgF8s/b229Zxn8ohHFirUTU0YwcUggXTEB7uvBUrXLccu8NqW8T+tIj3qcyPUVlBSc0pBSH7SATPnzKhVq5eaUtJVw9iH1T2hwh9WUSK9AI1BCxlTVdjAHukSM2SnRmvBKM/UYtqhQ59gM4IXbcYJ9Zi5e4IsDx1po5mEKx3GM+jqMyiIXrGxC7pJmA9NQA5LAsqqRoFEmu/7MdmrAglWgodxxqXs3TqhwNatraN2U07ryJ8GPsc9hTtL1K0KrQ7C8u5fta+k2ca7a67b+R6CRUHnBwhW0KNBCuWL6HuQmzE9/gwSdRF3ojVWRvkajhWVSFYcYkgC4BIO33uNHumv10BARUpRQo3f5imBCkrZPMUwd4ewgRkieHZZm4AVHaiuBGZK7BWa0OrbIbYL3rHqVOZWMH4YgXh668/AiQjlNPGHjuhLA72mm98v8KYQraVEmlRXIJTFJ1lf2DAGBv97JClAd76072WGEPDAL9/AILyqRMoOBE0ZbPm+nKNhXERlpkcYWdrCbJmiMOZ+02tatLBFo46Zoz53k/NpewbgfrJdOe3odYpR2ki265glHMtKHVk47V5bYFFYM1VjlVVJ28WxzXslYMtZNrHVmXkQ2hVWjNKssKV6YZ2yBHdfgT/JJOjlAC43MGZMxxFyyqUAb/a85ztq1RDg6GAo6lJdb9yV3hGlfHUQ+0cQbPTJPfoDLbMIYkoCmFB/MexH2UdSJHt6NyYnaN+UNNKGmVOEpkJLbwXES25+YVW1dZsz5wYNMQudiUksGzYQlFvJCyKsFiU2LUNXSbBWTnkyJ/dkIh92aBNY8HVSNj6oSOcdVgT6O2j6Qo3hZAEa6PhZevWpYyVFNLMAxaNG264zq3xTz/zFGtuPuRdMkTiFE2DvZaMwkFqJGXSyNpzJUHj7ay9nexbyo1aTd7DGDWdSApnD8teINWqGj5ESHRhgeVDXZiOYkPAcnVDK7aBSczLWbefqtFDKkBZMkq9rdN1MESByAKdY1Tj6Z421Ne5DJxkmkKm+VwMCmWdvXppKGjh56SsV3OKiAHVY5n8vhZsnGRvqvNPKuREG/N334EDFsmcEQEqCygREolYb4nkqK6pJQ+ryM6cK0MhggKKee/IEVQsUnGIaNP54Aj7uqxTdQZQXolUvcoGUQOMSCLVhGpsGYct1jPtaazznHX07Ks5RXZ1UpgH8BzF8750bpOFVctPr7Gi+w67Wt018El3y1okvF11sWpUZZhI2jRJHTbFWTsc27dI1sls6rQ8iKJFnD36mSfPPPYlC8eBAAAgAElEQVQ41qFp9radt3C+GLMyFM5SVPipxmasVDvquZZqOBkbTjXa6A8z1Flg9aPc8OG9B4GJKG9Ja1MX86f14Sst9YMv0vQBiQkmkEAeTAz1RR/NURXUISXLShirbqe2HaNBQ4rlVnCXAEhSNQD4QIKpnpbFnJ7Juu9stDwsWee1jkvFK3UZv0vnd2UYJVA39jCvc1nPd6MYTotLtHApSahV+1jrPWc3RWuGUAeEWXpyOs18EI7sWRkp2WR5ncICK8ge+PJXbXRIJLCyh6Kck0csGXmtLR3O9kr3R7bPQw7/0YeaC9XspIZR/Vt/a0VUwLrn/Pq7Pn438eHFZN4iQN4iQH7v1HFf+GPjh39sAuFS3/8f+/pf/+6+9dU/9gi86QiQf3/m8PxH77vLVl652UKjgyE0ztjdhJP29DZYZekh/GKD7YZrN9jcRK9tX7/KwpG/R1EI+AWG2cEjp+1MRQPy/GH71Gf+0ZIztzpf3gy6wYNC4u1vP/clDtqE4Ybi883BRGBUNIXnu6+60r72s0cBgujaoiCeA/SYJrQykE4QqRE8H94MBgHg3v/Wp19fAXIxCdfFJsClPsCv/flXWWBpS3fdB17iY4EEcdC3hwCRpVUYdgW+dEBN0aEl+wthkAK9J+mmiwNQaqEwjwIMG8dfODwixN5zw7WWumyxszeZxmO7p7cd8DjRhaj7+M44VckUUlx12oxz2FDQmhfEdwueLLE4BKsrSNkbAj7lc6zCT8WwLtnlWVAUKahSIL0AfYGiXnJDneL6qHzociu+Dx9Rvu4pPT0NF17ANoTDnlOASD0hNYIDOhdCuRe+T0Mh4NuNlAgH9z0eZYOHaFl43QXy40KVjYBedcOpm0x/S5UhwF0ARt1PthE0fJiuSgp4flYEiLdAdqHuUnJ4GyQWiA7vfHFKFQHB8srwvh+pIvi897qkytD1peCNq78lqZZvqsZQRXY3JIIf87vhG+us4JOEvAKWL6KA1WFIZEEG6gV17usSRG7McaCrJvhZ4ZtZmVnOWipRSh/mwgDgqqTlIpREgMhuy3vpGttnP7fErvunagcMiGQQASKAf56Dk8ZFBafXWkz/Vl6ISC9ZGJ3+182Wf99zdJBlONBW99HZT8mWgj8qTHXgkJR5kIMEEK5Tx+gA1s6B6OadN2EXUeeCc0u/vsXu+p7CdCcobrEl4XcJuNe4aSw1/pKo678FhnRRyEsFJIBb4ybio4vOTzcPRYagJtNcPPG1zXaHs+nqc68jxYnIDllbeZU5mgNSlQRxbSI63LxlbEXg6XNOxcTPDjOueuZEnIj4cIX3wt9eBYibp6JfHVnoAb30WlLjBNGNqawOF/zKwUC2Vg70WVCD6LnR757juhM47Ml3OIPDkjJA5rAJiQSMGVTAJQfieHWHys6AQ3gY1yMFk+aVxkHvZxqAyoW2L8xBhZ3LEkRzRRkg0RxqXd4HB2GpRxSErrmko4MIMtk9JUAWSZ2g96TuOIH8jghZIMNEPCiLQsSEvq61IYTxl/pilvnbSLeo7K+2bNniyBIFcupwWrys2BEVWheOETYsy6JIQJkGSDKNmQ7GgYA7L+x50bZvv86Bt2dKS13HoMAlgSfqFtXh3WtjJc9igVkiNKTgGADIDAEMGOe9ac3RnNN70WFXB+ZzdLYLDBIIoHmltU0EiCPQmD/qjnSkDGMk0kKfE+EiWywdtushUeThrwB0dfzp+/W7ZQ0mBcgAvuaR2EasghCo4/lWPsnpM2cdASMliohLvS8dPkV6NEGASAESqBwXrtF1UjKmIkCU/6H7srCcOdJfeSB59x1k/+SZ5n+xrPd+8lzngK0u6nqCvKtRB1x12Q6I1WDbvHGFPfZLCBgaCY4cOmTvIhQ5mpwCH59JntlZAsVr6VRtYaym7JrtV1vWkkwrLT3jFBJdKBGa6xohTZbYO+64w75I9senPvP/2b985Ut0IdbYl774T9QA5+w0Soh73vteRy089kuCu/GzX16cSZcfYfNjKENXLXUESAgd2AG09Q4NjHEN8faDH/4IYjTN9h/eZ+s3r7Grrt0B8DLD5/+LdWgcUibRtl97uQNKpZhqAkBMThGR34ld16/swx/9OD7l7QSBVmPTEYuKqMPOYjH1mU9/ig2J7mzUML7Yyyg7Z4h1IBciTOugyO96iJ0oDvCLqDecTxOkATfajLyyGayKRljnJgEvW0CCfeio3t8yZ7tO8XwwU2+4YYXddu0qyOdWO4jdimwuEmJDHJAUSYv0JDVLJ4CMAp9LSsiAaazjfXU6a8gZAFepdfLz8yxvI8RQB12hPBNSnIGcsE5gV3HyjK1bv1KUF1+bpNu2woGqslKaIky0pGSlPUuDyPU0iozyvJ86dcLlFAwC6q9cvQFVbgfzCxIHUicDxcqJkxXM31TLyl1mP/rJowDzPfaFb73LxloJ5ybQfQxAaZz3PSnQxwcLJGyzTp0uI8vmVoimSXvhJRRYqzc6APkYHejFkPJrCW392S9+au967x0QG2SlrICE7EP9yxrXUH6KrvF0p0ibpFN8BlXLLqxh4ghh7wIUi4oPt7TsWEgQD3ly4cdkI6HKgLTym1c9KPs4rb8h+DHJD3yeRgCBv+pWncUHp42U5R5AWuUcBEIKJzJnYgAUo7lnw+yZmatZs7W61FMkMVdkfzUDuTLU2UPI+JBTw3XRBdsHKOnLBj4CYREZEWcDAHnqop/jmeqU5RXNrPEJUagLBwHFIDQg9WQrpCc0DQCvEWs2B8Gg9AhQiC7r9gDr95Ssj5heNGZbPIqPGNbJFmzTZCMiJQilMp3NqWQ59FhNO0rEJKxWCLhWDwDTxL564n478rndqIP6LI7mlvYaSAgASuXpLFmcyn2iI57XIfcci7s0bIEgiwGPysqrraaNZ4DXIKrDqujMX7c5x86X16EgSnTAmu5VMmqtOfbFjuphyyDvYuvWbNbvNggQQC6IoNgkgtEbz9stN6+zqZFmSBjqRAFkEygih5i3vHafurOXkJMhYh+QLIe6oALSYIzP0wpjPcxdedbHoyyTVZGyY5RZo85kqgzmvLpuqS9lS0rzjcBJEc9qKNFcKLnFQ4DoQ8HoVY9VQwoQhs79mWWg5lFhSFWp/XNiGAIfwK+i9Kzt3VNqV0Dq+GMb08gA1WJlFsg+NAHRKFtOAbijrNds9/a+u9hvuI4Gsl/OQwQIGFZWQBLrtvYcWfjEAvC2At6L1JedkgDQhuZGW7tunVM0KiuqCyunHuq4ZcsKLJX328+zOM9eGe0Is2bqTNZESmFZzcjyMT5pkVOAREaH23XXXIXVFSQ/e+0Qc1P79ATX50KFGankeJR1WTlYYXYRVl9ntVVdds2VK7GwaXJK1hn2sgHmm35HIEsZ3I9Ttap28mePDGYSh4YqNybIytjHHnuBpgYAeESLVoTSSmA1RQVALFZb7RNWmEYuDM9guJStjKEv76GRmrKyBoszuKMk1GeJEMwR/KIzDawBxcrIIheitIlGC75Oo49qDJGKqkdyctOdaneW65Qd3qmybucOwDbE2sD8pFs9lvyl0+z5pMFZbescoDH1Bbk3y6l9Z9hjm9kfQ8j26WVcIsKoKyF4iEJk7tLEwNqYFplsSfyOQzwnZ5o7bYgxwIEZUBYgmvcQzvdkQfi0oeoSkRVCM1gpdkn+CSE8r9R902EWEcibY/+JS4hg7nY49WIy4LAv9myB1E817D/DXHN8doqdq2uDUImyVKx9Qpk/Q7508E8M2qrYSLIYw+xHx9usrNnsCztT+PyYjbBuHK1qtf/L3nuA53mWZ/+XZFt7D1vee28nXhnO3hAChABhEz5GKaX0+yjlo0Bpaftv2bOsQCBASggrg5C9nTiOHe+9ZNmWbGsvW5Jlfb/f/UpJaKH0aOlR+j8sjiBZ432f537ucV3XeZ3nSW8gexsxLhtBDvlXX9HI2AfoOm1GDbECDWrsc7I/LgTMX7RkQfzT174cCxbNS+xBA8ude3YDVHRHFczGEhpNqpgbSvIdhIV1ApDd+bB86dLERrTALgBiXJyN9Kn/ucZkGtqEUUDDhd+rh91ShAfUsNxM575M1okwzBuYb0a9XbxOIUV5ZXe3ws4wDrfQPQ5GlbnKSMELPk/jnH0eRpQsgjXPPQdbcHoC+2wKGJtkqYbF5k1bAWDzX8h/9DG0WeosmqMefOSR1Dgyc+asxNpIBuecY0/hCbJg0RLy2yPEVvvjIrze7r//QeKESQAqh1LDVAMIdAn5m3PemDXTQAOLDnDVxpfd7EuykGQOG48pr6tPnMx2m7yGse5TMxDnRBF79Si87Bo4bw7BDG3/5ati/rvXJsb3AICt53ZqCrTJTUYZc4QeDc6MLMBhxnk4cTFztL0FLxWYErMnY1bPGdUPiLkLVqUyowswctd8XEAnASAcCp3ECeYsyi/KjLExyDhTdtopAIo+6iGeK63cazvroIA9PzXrEIfs+DLymu94AMB1NE0pi5OnYxuxRR+57EHG+OwlZ8VzeKXIgum1MQrWmjEty4g8hcYw1B88yE6xH+/8xvKYijdmkkS2+8dGMePm5JOXC1hVFtU0cxxBFnUY/9Zb5PLzL456WCDNMJVOch89bK4COaOYnzaddcFcOUGjSwFrLGtgOMBrZWylqaOQc3MAufOPfPhvaBYrZPx7EnvUONFG2HZYlz0MrkyYlPfLUFHmL526SbQrzdkY+N0AyG8DQfx7Y+7BssS/ik3S+2YqdL/14z9bIP43X/zf8cP/3PsP1Zn+HW905lf+QyPwn3s+mYbg/8nz7w/9+v9DD/XMH/3eRuAPDgCJnKkDC192edxAovuRd78tply4IsbR8VZZDciRRVJQfIqOyFdDyT8Q09EALqWw1oaGtwBII515azfsoIi1L+YsOJegrSG+8OXv0mE7ikO9KG7+9u0EDiRsaIOfhEufdNjpmrDILkVT3fRWJAqUvTpJwNZO4ioVMgN+OOaZz7I/XjiX/ocCIJkifWpKzxzkvxEEkbpKd5hayiQqO3dto5CCnBgBr93/mqUq3SD9NI8CWS9FIAESZZFOoJ2raXoJxa/X4eWyCEBL8EMgRQZIBcXVvQf2EQDT2UXwlWSShrRNDTEIOJRpsaBpsTDRfvl+LkUkzYwtnlo4N0lJEkC8hv9ZRE8mw9Kmv3dRzHrrY0nHPsle2T2TujgyjAmlqYY68zPAi+yTjBRCetp8L3mJDEYoKRgZBBiGWKtDbIwkmCWzYajLJw2uCWGm2D3kzWGB0QKwDImd370wASDSyv3bNsZ56DpSEkmQa3FUvdhUGKZQPSSN5c9NMEzY03UKKgyCJo5lAlr0DuG9ZID42a6nCSQE/q4/2/3Fpek+V/xNLUV9On9Iso/h+1DB9ezbuycuvOCCJG/kOLUgVaLB7HGSkxqo4CYMDRR4yujKzbcwzrWYQPveyn1Z9E/Pg7+992Mz4/K/2p46LP0YMkO3EJ/0swWu/FqQxZb5pKuaAUrstlrzD2fFog88nRKGySQ7dsvbsaUUSCFrV8aEheVGWARFBPCaRFvQsMvsELJUM2ZMT6bkj350elz9qdoUxJpA9fHe+XZADYJLjuMLc4Qr8F4OD2r7muxotKcXhd9TK9ePhz8+L31+5Wcww6RLzo562SA+Y8dnMV1xJoXSqV1sgktODN9bEKaS1zlBe66mpnaB6bei1rGMKoGyQgCTIXAjfU7XmgmMBUDsDkvNpoIHjKEAiODHCP7ePn6L1BZrhrNe/Z46+Xn6zLDWNF0s4r7soNXIXA+Q03zuhvlRVkLBj/HVN8XXs6pm8c1kTfDM51vA3/Yn2RlBSDXHM5Jr/nwIALGQom6uz0ofkF72VdeCz8OCfCeJ8igkS2T0OL8tQJokOx98HkpHCXYkpohjrr44XV6FJJC9fK+DYsFIAL4C9qcH6M6fT7FUab/zLr0kjvPsTUob6NyUcTZeVouyDyRrrleLcnaimSArW6DsgoaWvr/gg8wKizh2uw0xQJxbgoaCkxpuaj5scu/88Nqco0rKKWslKJcLYCf4YVLpe8v6MAHWYNWvp0yblhJ+k2P/XqBFwKWL+WKiKUNLw1BBPcEX5R0s1LrWO2A6FVCk3oiMw9lnn50KBs1cu2tTA9I9dDHOwLzTTjjBGrsNlfpynZmAC1ZpmGvXpmdhHmtBYMSvHfsd31gaSz6wJXmqaIKeQ1VVA+98CijTZ06jcL091q9+PP7XW2+KRx9+KhYtWMR8LqYjvx5pqdU86+54w+vw7dBAmcLVwQOH+FkXpuS70bzfHhcDgLye5oYPffiD0UUB7nIKDOPplh1DF6a633ffew+mpB+M2370w7jvgV/FZz/zqXjioQfpSRyIN994I9IF7fGPn/p8/NF73knHPnI2XXRl8nnOlHFRReJfzpneT0G8j07bEXh5CXR5L5QRMAstiKuueSVFqGFRBwPjtttuIVluin/8//6G121MElgnSYA7SIw1dF5HgX7+osVRQ2HsgYcfpNOymE7tnbGc7vILzz8v7v7Z7bDBcmIKEjYjGSMBRwGhfgqP7eydVQBRh/ftpbAyJnoxMs4BmEjVC6RYWusaWIcA0ds2IQ/EfMoqjAf39cRddPvmjUZ6DjfhWePyMTyeFoVUw/fu20H3/BK6yyk8YSI9aeYCTNSfR45qOkDAlNiyDrNcfEk0Oh2gSGFha8Urpsepw3TGynhjLVrACQoCVRSgdu/C6BXflIvQ1W5GYjSf4sKG9RvYIzMFgaNIrkyjA9lCjo0LTRQb6usBHdkPzlt2HgUPwJY+mSTHATNHUYxQWgi2AN2V37vtxzGGSvfHv0DnaT1Mo2zAZvaSRqSB8tmXmuv3Io1n0ckmi4JkBj88t5S/H55YIPvRh3/z298eX/v2NyhmZ8Vf/PVH4stf+my87y+viJb9hVwfBZz6A4BMNGTATOkFmNi75yiSSgeQXcFjgnO2kgLf/LOnsV4a2Z+aYhna580wlIpYFxWzKGIfKUrSK7nsM4nlxX6tSbYskGKLfACLxcaHFMs7AQP66SD1s0yeUoqWJzF+GGB/KWFvHzmX2bmZvZ490UU/QLHnBAXtFvaWHopHzocmGJRNjciAWWg6Qdc7xZk2WChKNkHoongHUDAWiwG63fUAsUu1DOkfZY2klNmFv2EdckCTYC9QrMm14MY+fIIGFRVD3DMlKI8sp2OX06YD1KCSznf9pgT1/bmMslOAju2894bdlH95z4kTCmIK8odvv+XGePBP74gSjuucXvZaYjZloJS1fOghDLTxnPfQUc6wnHWmROCGXZxlABrDsnkedNv2UxiaMmd+3A2YlQ3zw3NZULGEWGYf+2ozRWSP7bOwd5kA86iZdXgcE+ypFCEbjtYSi4yImVOqkIqj6YaBysbo4BBMlMgrhXWAXBhxZR7ztJL4fAx6+7XM5xylPNkD6zlL2vmdojJYagCVsv3K+dq9ThakrFMBEPe5LEBSwQHPF5+90Z5fL33dtF8DQfbduZ9uf2It1o6sSs/WUxZhC5DYo/B2kK70jevXxQXnnZ8AqKPHWyjcHwCAQ14FEKCKdbER1jm9IsiswVC/6jKAhiaArH3MH84R9vLp7NU7aDAZxcO3GDySfdAzZjh7Qy8xgVKEgmTGqMbHY2lmocSc4ubhSPcV48nUD2OnhJg9TwYH/2uGTbRn937As+5k0jx56iQkIacl82SRmCwZLdy/3e8WC2UK6t1l8U/gdgrF3l5+pxZfhwN7uuO85WPTOnPN6h93mryru5MGiA6uxEYh2BwWZLM4Hwvw/SjnufnziXgqrN27O+54ojFGIWul38s4WAz9WYBWrJXNG/B5AZ8cj+t3oYyBJPt6CqCiMkmEZnGu6idD7RNp5OJoh6XUyxiUQQ9poLBeSHHb/aitEVk/QA7CpsQyHEU3+wCo31YK0c9uBHhkzqEwyFxFom7i5KgprGAt8/7sIbU0zqH8ic8I18Hknzl5CqbfSNa1NQEW9BDXIbXEHtGCF85kgKQKQP6+o7Bl8Q07hvfP49s3xC4krXLAuCePx2MJn5zJRaVRwdmTTZyglOqYGZOjAXbVTvcAPO4hfcA6GBldSAhWVfD6LNxuGmzmz5wRRwHRWgBKT7NOH9tFLEi9//xlC1iPSAytWUu8jVTXgupgt4xR3e0xE8nIv7p9e2pIf8eq6ihSvpV48OHNdVHH75bz+qWA3CXEUZ2so8fX70mx69JlMHJgp9jEprThcsDmp9c8iaH3LMZvJGA2jUTH6pN/mvtHFUX60cRcghH7a/em4nM1YMRo2OzGlW5s5mCy1mS97gPk64F+MwpwM8luqtjAnnEEWcE2pPyqR41NTSXPwFYdQQxSRUOM+5MSWnvYe41lzHWMoWYyLjbMyAY/RgNCOyC8/pLPsfYWn3V2io/2ILs1CiCxkt/Ty2I/+41ySfNhI9hAJSghQLMYs3DdzZ5YvTrN/7lz56Xzy67/U8RoewD9jAdtyKoExFq79rm0ZwiAyCivBUAZO3Ne7MAzZDzyn0rnylwWQBEkMpatg+1nU4wNLjJafF1zDPMXXzf5HNn4xForYt2eZs4f46yo+/5FGQ8M9pwspW1ZU7K+MvkJc1jvRObBKRo8bKAbjlpGc0s9YBHykDBus/HqPI7PxyUrVsT8qdOjgdgriwXbxVpsQNryOGzEFkAv52MzZ4+5kkyNKkBX96Ky8irOYAEbmTstnI80U/BoldIrJC71DDkMkFpPjl39nocASifFYsavmuYapfQOARi5f5j/1Sovy3hkMw7YiLA3n0wAby4NkAV6rLqPcFfbvrY0pt30VIptBUFSU9qgX6fei5WjqmEwwfgifjreytxB4m/lwmUAGpuSNGA+Z3Uve1oFc1k/D/MpGw1VLJiE/Jb7UCONCNOmzABgogmHGlB52SjGvoicdiws1yfjk3/9D1xPbsyePi927diXVECST4cZ6UtAkASEpO5EDtz/hATWGQDk3wZ40sCf+fgPj8AZAOQPG8D5Dz/YM3/4exmBPzgA5AeP1Q8o21BIh9LR1qNRUlUY74Dx8da//SDFz5LIHdZKAt0YN1xxKUlbfdzyuS/FDde+ikLSrPi7f/gswd3oWLriEjS619KJuCse/sXqKJ04LW7+1u0UeZEIKUMSA+H4Hg4/g7F+Amm7hy2qGvynTj8+WxAzQMkg8IPAR9qrTZpSHTzz8T8EAEmMgd/AUHhRAus3gSAZEyZ/Z4Rd5fh3WCjtogCpBrdFdH6cCpSdBFHDKXIpj4E+ADIrJXTTYEKH8aXSV4UkZ29EsuzcG15FMHsSeRqMDGdNjeMd6E3zd8YYQwCI0kFDwd4pdW/JZjKghH4AeCkQHPveI3hGpzAW1U8hY5zO9RFAWlj0unfdenHMftvjGWkhC+wEY0NMjwQaENFp2v1S2SrfJ9GNBUj4ncRMeaEl2hrlixvqvxzPF8CPwTFzelhgT7RlE2wmTir285rPf2VpTH7jQ1DAyxIAYlHSBCn5Zij7I6MFAEFWiMGyXewG7d67xVZfwzHQN2EIePH9vVf/83UsKPs7Fu39mTJDdk+t++TMNHWnv39d6pbxZz4/5/UYujW7SG6Pk1TYTVxPEdmCpGN1go7+Voo5sqKULbKo3E0yNxpauowIu50FQuzC87P3fjegw2Uf25oWjKyMxN6xJdHQkXWXunv4vmvQwrBjZQIxxMJJbBCC7Qf/cnqUXndbXIgOvfRzvUiO1lNI5BUFaUxUtiJZoG5vE51MPqekvQtoIShhwvTAhybGjd9qowjRh+Hhs8jdYJxJ0cR54xhmurMy15bAEL4+ilzLnDlz0jhvQ3NeMOkgAb5J2BOfXBx/9EPM4yla2DGtBrJJoYaCAkXel6+TASmEK9Irp2TGrnuDe9kTSlZZpLEoWUoCkWSsSFw7SBJMijLyVhmgYwgA8ZVMHPTl8GdqBOtnMkIQZBD8sNCjifkwOpeyqbzY+FrMWhJU0U9ECY9SCkjZXGMhyYM/F5/JpTpBLzJdUjkkDwBe3LN6TAIbJbAX/LDLT2DEtXqKxFiGlqCGAIjdW4JlfZp2W2Qnaepn3lpEbOPZCFwqU5E6zXi2NQASzk0BZ1k+ymvkJc+P/lTUl5Hh4JWzDvx9pQM0YhcAqaDA4YVb2K6nW1bwSamQ2Tyzbgrw+t7oDVLAOPp93+cswIIWEijB2wGqBXbe2g3sAqilYGn3qmyiIs6HTuc8iZQ/S3JxJO/qV9uJ1yM4QzKoYadAndfmOjDhlcWijrSfMwdGBlg1Cfa9THwzuv+sa56D0guyOo4zLn7fDrypFFZO82w7NdNmrPr4vzZ8BFwnAsMapfdy/S2MsYVSteBdX9V0v9nhKKairFgZDBGLCIKHdjIqF5c8UljjcygoNNCJm8B+ftf/XG96lOz5zsqYTQeihbceq0rkeiVIONlZPZHuwh/cektMRN7mLTe+MR7EK8MO9euufXmsRQ5C8O6eu34eH/rgB2CVlQLsoR2+dj3gKIa/m3fBOtgci5edFde/9XrkqP46li8G5FROiSKc0kpf+epXk5/Kta+8Nm6+5eYkd/PGN7we087V8SfvfnccPlib5sH3b7udgvjn+fdOmCjr4tyz50Z/F8yEOUjCMBjFgBd93ch/UIS8FzklAdESzq5XvvoVFJoZoBGVFHEO4/VxD0X/Z2LJojmxcMHcBNiNxedoDPI+9yDJVIFHiSauK5Hmugd5kEZAEj1lzgUAueryS2Pd008A3uC1gjxkY8ORmIEMm/tfLsW3ZgoL1RRkug8dRJObwjtd6Uf27ED2pDra9h+Phr0HkQmqjofvfjouPrs8GolPfoZ3xIM035dSBIYmEePLB+K8cxfHUdgJ55+/LIqGI8OBaWxt14g4eFyj9+3xFx/638hOAXLtBmzmDG7EkD0H8MTC79TzqqP/UEGaj4JtSnPY6dhiJZphKAMQGolRekVVKeq1qjEAACAASURBVADVRlg1MzGi3s1+g0wS8l/tPJfly5fHk6ufQJ7s3PjBbbfG8rOXxaJZC7m/etYfXcoASHa0jsXsuKM7Nx576vl4gkJdJQDY333ttdG8nzMaKkGBjE5lyWCOjqkBMKvdz/7Feu7hTOsZFnf89F7MVC+JRx5fHe/6oz9BduyBuBcz9G9995vIHHXGN7/zjbjpnTdFzUz2nX0AjOjftwKkEKIQD5wGfNsA0NfF2kRehaLPnMVz44IrVsQzzz1OIey5eNV1r6RwBpuCa921b2dc8YbFcQBJpzKKPwkY8OyE6aJLajZAVR+AyDieXwcARiuFoEqKJYQdXAv7B4BVKazXbPa+mmnEWAdYJMRHbDBosrRgtI6ZNAW1Jpp0lBnqprjURFFTxkUu/hWdnfw+PmgneK3TWQBDLchJstRYskkGfeQomXvDeA9kOtiV7WYdTtfs+ueOIYuUH/sPn2BuUkTiOZ+inAfGzJnMZ/aB8XSpdzR2xiQABmVCNm6ooygny46uWk2BkSXJR5f/l49t5G8sLqqZ3odXw6R4w9dfHU/9+Z2AOgB4SN9VADBrcv3c2iOcfXThA7wq43hwNxIvZdmx++hpYj4K7odOxdRxo5BgwbMG9tu62iZMpAE6zmY9UKRuY3976rmGyB8XFEAjJjG9J40tjIWLlyXAWG+mQrqZC/LxU5pUw31jokyM0kgRroui/NhJ02B3HE+muUdoRFiIX0YeZ6kFtVHENv6slb1Qdo4NFyNlTiSGMGAOEyTJydhoMyivepr9U+nMpKfPihCkFmwwxjobEGToY/tP93IdvKY7LPHLaZirMl7HoCvUyD6ax2sL/I6x4LrvYOp07kCe6t6HnkU6qCaxtR5//Gnyj9x42ZWXU+wujv27dzEnYO0Qp00CVTqM2bCFUiW5ZAB2cPZMJ27ptsGAc6CdvUPW2VjYmpOnTqbBaw8gY3fMpvB9CvCrrCQ/KpEkFag5yvouRwM/hyLp9q07bROHufU8Hc1FcfXVVyYPv8dYV7mcITUUalsAky3W5rFfVgMo6R9SR4G3nHhkPow8AZBuzs9TAIwL5kyMOorKKkMWs5cSladGpHa+wbJm3GFAcA1FzOscJG67YOBNhA1ZzPP5zr0Pwkgg9sQmTeXbqpEUNjnf1z5OtznzRBusanIHWXTFMukOUbAcrzcWTTvMzS0HeqJmAj9DHkpDcUHKIhpwKgSY6QRvOJiRf6sE/CstKeesIrZgQe1FCukQ8nV6hvUSS+Qyr0ZS1D6OHFUVxdIemrae3XiIc4q1xzwtBRjL5jkMJxbKxcdk0+7jEtJiLJ4ZY4gXptIEdIQCaecR8h2W8IQls6MfUO6ZXZvZ8/piHsDeGJ51KcYbOciEzWSd7bUhgbOlB4m8nzywFRk65iTTbuTU6mgc0ZX2sbMpwLdRnL30ogti3dp1FO874zSASivm78cBls+bMSe2b9gWw5EwKyxhjAnl5o6BYbAbFgy/9xjMqyLuYSVAfDagQxdn1q/WH4oDPJfyyryYxP6gVOVhOvtvu29PYophbxGLFs+CHTEW2adpyFvSCMNeUlpRxJw4QOPIOECKquR/tx9TdCVgpxFnVXNmbUbu8ihz8vLLLs14UbF/trEWZTTMIH4xDhFIV2ZSRQXPHtdbF6Cf7KXToFHlVTUpzt6Kl94Riv9vf8c78Ohcy56wKAGB65i3NpnIZJehYRxzLk0Hxkn1gF8HiMf3ApQYB85buDD5Rl0Ko1eQRTDlGJ8FPWxGsli9CRalAMaqiy5M7IfHnnwirX39rJQWLWHOP0KzhI0ksjisBeSxV9bC4hEgkMF7//33x6pVq2LDntpkfm6znrGjDT2CKLLrBTQFFVLjCvFXCXmY8Zjxo/mdY+SHOVqNjBrm8QHG16J900+viVnveIa1ZU6n3JVqAJkGLeX6bBACUYDxUZkYw2WAWzm5eDQVwaTZuyWmsOcvBcCawrWMQdppO/FWFpum5t/DmMj3PfBIdHLNBaPIPVlDAjNKdnmtZCzExJUxbeZsmH072Jf1e+pnLLh+2IbGlRq97/rm8hhxwx0AbzMBq6cibXksZrLPjWU/efLhR9OeoO+KoJlyZC3c1y72jZHsA3pPFuqRB+tiOLH25q+eFXPetSYBXcoBJ5WFxATzepGJA1yrZC/vAwSqPVyH7B1nWWklYCCyubCwR1AXsImvubUpSR6PY4985pmnX5DF64ZtW8CeLG/emEwS7l4YLsOIb15z/euRwKXBDjBuGJ6xH/o/H8NTthv2+9jUUJFFjUcQxHwr1YIG/8ukc/92Af83sT9e/N4ZBkim+fbMx3/VCJwBQM4AIP9Vc+v/D6/7BweAfPe++oHTHvQcyv10NfUhnZGd2xvvvfa8+JPP/iX6x+hrd9XFNVesDEpk8bbX3Rgf/fBHkmnmj39yJ4Wp4fGPn/kKBZTv0hH8NPurHXoj4p++8j0CTI186RDvG07xp5VAm8CXYnw6w0yCkrbVi599wBkKlSffEOsjA4C8wFv8HQDIH/YksQ9aSqf399tZIEP3b2d1uvPUCZFhOCijkfkYei0BE2m6UkRhJdCBmkUBtgCJiBY6hfLlqvOeb8OI7dK3vzaaumrpXKQwQLFSw2jZJkMdLz4bu1G76MISlFBqSaMzC9WFfLaTUj3PHCS0BAuS9JM0YQoYAh3bkb+a+eZHXpTGsvAuG0NpHT4s0guADBmwe1gMGSxn3i+juSqg4K3adTckMTXEukiyPRZ0ZEAQ1DksdhlZqBaAsKt6iJ2RmCAUjTd/fWXMwZdE7wCT9mZkkuxWGZK0EuwYMi7P+GBkJLpe8CfxWgavza57QQw76C3KGyCbTGjKLVgiAGAy77Ud/+6l6b7nf2hLKsz7nknvlfd3XAWa7GbslwVAEaeNIvF0zAH924kkcAaB2yhqSCW3yHoY6aFqOvQs2Fvss6gv+CEY4Gx64K/nxlV/tSM9E68/rSeC2VQIToCX95Rhxwx5tAwSZ9JaHJI1s4No4+dXRvErbku6w7MwrhR0kMlgUl5Fd5CSQyZWFqH1RpAxoxyW96k5ef2t18Rrv9HKfVl86qJ4glwLxXafj+9jQuSH42VC4z1bGBb8MKHzngReLByv/fSK9Luv+OxB5CYycyQzDzLsDv/t/XtvKdhl3siQ8PlnDMwzYIgm7gbTybw8sV7884yclQyQEUqgDRZr9NBI5ujcl++TXtcOY56/nbWCKb672v4yPiwGDuN98yiM0Xac2B1FrCULu5bh9U0ptEOdOapkhu9noTSfYregSg6GirJJ1EqXXaL0VREJSxMFpgoKFgkwULifjqvTzDNBDxM52QTp7vTOoKjuZxOUXIpuskcE0QQsXQd2yykNUAFgJLjXQjFI+YAM2EcnJ+tV8OMIz6GIRLSS7nefq2birRSCS0m02pQdYO7KVJMNpUyCjDSTxBN2cjNmzn87Z9vwRRjLemvleVrUl93XSwIm48NEVyBC8EKprYMUkAQ2en2+jKvmxBanbLG2u9VCmQabhyhslvDZDkKBlDrmlde3bPkKClr1KdmVseGclxXi146TIEMCWJO8F8Ud2V0yhChYZPN7gifqvz/73Pq45tprE/AiENJAkjmc8fH3CyiKtmvuyc+c597DQw89lCQjlNPqIOlzrfq37u+CxB5eMm8EatTOrj+ElA5zy0R9JGta4MNuQJ+P82zzVxbHjHc9w/5MJzhFMyWwRtIVKgDyxY99JC55+TUUWmsSY3IcclHDYBXc+8tfMg8AxOkcf/k1V8Q4ktdddEl2IldZUz2aOVkY3/7mrVEGg7N8IgwG/KL279obl190ScybNTe+8sUvJTDwg3/xodiyY2v84u5fJMkt5+l1L7uGLt1jgCXz4otf/CK60PnxMa7jmacexlNiTbzs0lUADNSkmDtL+J1s5pd+NNkUOgV/bv72zQBLU+P9f/q/ee2deILQ5Utx/5N/+3E6/vbHe971mnjFtddQrEKuj7+55bs/oOB/Mc99RMyeNz9q8ceohyW3dv2zsQoz4nlI60yicLR322a6w+nStQDNPJtKR2QFxZRmdM+LuMZcGxBk09GpqyFDD9IzJ2kBPgpLdce67bECD4tDu3bESQpYC1eOi0//5FBsoEBcNauK594Zr75qOQU99jRleyhKX4TnyZ33PRBP7kDyBg3riXRTL5w/GwBnLmuXOUsH6EneS5PqUQsByVvwfQGoFAARwJap9Oya9TyzaRQSWXc0KEyaOIa9/yQF3D2YAe/AFP6qWL9uM/Mli+K2LFqMo3vQ2OfaL6MBpY3i/p233xlvB4xoPLyDvbeLAg5dseNnIncBQ2Z/QzyH9Ebbida4/Opz4+rXTUdSahTGv03Ri3myAGucamM82CcohDUfakI/XmCpjfUEO2rG3FT0fvjJJ2P6nJnxRpg+Dz90X2zduSWuf+31MWYeXbX1o+Jk/QFeoj51vx/cW8vXMhArKKYBgOLHsOLCczF9z47vfP/rcaVsVIpkdQeOxKOPPx5XXntVHKLofsn1c+LwXiTCWCddNnEQtwge57MPdnC/uexZ+h51g3xkU8zLRjqnnesuLMbPhfcdwRobNw9ZDepwbA6YlPDwMHs9TgFwGHvIYYxkjx/rYj8jNmB9H0F2CpUmfFsAUIHxEfRCmq4AVtERTHeRm6JAPHV6ddozGpDjG8b8O3rsRJx7ztnMTbrV8QPxbSxGlZRnwQQDuByQsdSXDM/LKQLX0E1PqwTzsSuWwM5yjT7+xLbUhVtVgz+FUoUwMtqYC02Mtyf0uHFVhG59sQQJ02s/d1U8+YE7YFUpgYXpNWege0dFRRXyKPvT+PS0ARYgiXXlLz8ed73y72L+pLlxEpP5PUjR7sbPpg8FkX6Ky0rbHKeQ1qcWPkXltfvbVH+zVybOWT6JQnAPElvjKaB2RB2dyzYhjUOGZhh7+jj2mj6aaKrYLzqJDy16TpmI+Tx72T7k6MrYxzRBziHu6pHdytofsBFAf0B7a9KZK3tRE3nZJMauxqmpHSH5v3gW6GvguWOMaEyVYgeaLM5/+8LY+jPul9fzbO6j21jvOc/xMvYIO4MHKCbKeEsPhO+d4FxpB3jdhVTZk8/sZr5eRcyyk71iHL43U+KRB+6NWcjS6Xavd0WrIBnNJXvwpCr2fBX9Yt/q8ecU6KuRHhIEsQgq2D9x8sQk4TOMs22Ycm2ApIUUxcuZByU0M2Qx5/pYO8WwqPbtQqYI4Gz1k88gp3c5jLxqzuCsWLcGoBoJT93pvGw9GOqPwlqEFamXhkwj5/0I41bjEO677VgP3d7F/AwgDumzRuZkFudKL+/da4e6sj6AjsWgIAWskSS1AwAxEsCgGgZAFufSg8+tiR+v6YE9hZfLgkLWfVdM8dynGPncziZ+h+/PrIwi7r0MKZoxgO69otn4WWzClBx8L5ZNmxPHEpuRZqxigWbWyaEO2HewdNTXYfiON/bBBKA7HrmbLm5wuOc659wJ5nC94CS/M4qmDIvT3YzrBGT9ZBErVTf8BHJYyO10WszvwQ+B3y2ukG18KmYpe8e9D8AOrGMdgi3FAEIBkyk4H25l/AALv/ezQ7ECptSkqlw8b2A18D7KYlXIzmQfPslZdg8ARB1ruLJmWOwl1zUtuXbWuBjW2Io/idJMj8Vhta+qCmI3ZxSheSzGK6uFdZTFWLQCiM2fOjJ68CIZJ7DDWuofkxNjYZWepBmkBYZFHgyXgkkz4qO3PUPMHgF5Ji6/cFV8+p8fj3q2OWMb8M64/oariY1qktRlF+z9YzABFy2ZnxofxsFaPHSYsQaAMsdoYv+2237h4oWxBZ+HKUjM5dHs00W8bcNUOefeWECKXv5dByjlWtYDwv9SXEMMqH9FIQyynUhe6g0io8F1qISUhuTdxEjGW0eJx5Xbcn0IcgoS+m/HsIO4shQfSUnjNlfJlpLxsx9AZDJj0EFMLxPjaRoyzj57KfJSNRTF17AOdye2h8BiNzlmlgV2fqYElA1OsmNle9iINRkJOL0gjB1kfygRpZeI8beyoUfxVzJ+dUyM96Zw7caCeoEcIz8VMLGZxkjf89PXMAZ0b0llBz4nKVmlZbkewVq/PvSDi2Pue55LTHXjWXNi8083IHNUY+MTnEUTJs9OzBPQLvZB4t8c9mO+noz36Qw8pBYSCz4NGNHTfgLvtK2xYsWqJFfYgQR4IZKZ2TALW5Wx5bnI1sninNFrTrB/OX5i5ZXVsX3HLn4uox8WPOvmBAfPzq+viLIb7opi5NiMBdsZk7HMzQEAj/OWLo9nHn+CWA8fGpqghFR8NseIs4/wPGXn5RB/lgJanmKP6gUMq731opjx9qdSLmO+ZaOjcb3PtZPzWN81Y/jZ8+biz7I79sGcmz1jNnO8lXiHJhP8P5ppIJT6WF1dybUvj2efXcP+AJtanz3i+knksEdZFyPoEmgj12gCGDvrLJi0xKX9oKKjRk6IvXgFFeRWxtve+G78Col5emnGg83Yy6ZTBMLYSUxdo3cTuaBNayfd89PJ+bs/hoCPlwIgLzVB/9c/z8yPoY/f9PPf9a7/2QL473r93/Xzf/v9B2tOv+tFzvz8zAicGYEzI/BfMAJ/eADIr44PWBxFdjJOGRTmZ9PpeDDyik7FB95+bfzwrlvi3ru/F3/8nhsJ4J9C/7E+dmzbSWJZET+mc1C9/3nzzyJYy4nv3HI7BU2S4KbeuOU7d9Chqq4khZ+SGoJJDPsI9KVfp/J/BtVIhaKXovZDGnIvDtSQAbq/awb1b3uA/Bc8s9/fSxL0K5HxIgCSuf/03wvGXilMS+85BICkHxuMJeQo0zmXAJB0WPt5ECCxuEtwqT5sCZIhFtilK5uw+nuvu3hpzL5mMV19lXTxHCDQsxiItBWBTh/Mj1PIrugXIl1/GAmenSHHoN3a7Z55Sy3o7Vy3KKyPxIughXDM1u+sitlIYA0Za6fC9GAA6f0IlNjFaNEvsTTs1h8q0GfuJCMrNfjaggt+JJksmSFKKPA5yQIRQFpEt8htp6OflTlK7z00wnxvyzfOifnvejq97ineLx+DVwuffli0tThqMGqx0kBc8CAxPAbZKBYm/UgMFf5LMk4k/gIg0n5N3i3iy0Lweiws1998YfqbWf9nQ3ot57QF0HqKvKMpXmYo68gdWSQnebOYrjSD3ZIldNoL5IwimB1OQn6QLidlcso1rgY4KaBwZiHAAreB/Okk73My7sZsXPBjCBxIkkaD95gM5S1MOHaD45OZXy+9z4zhte8t+LD2H8+K+e9/hg61mXSrnkhF5pRWUKyxM9MOeX+/AwBGCncBwbPFvuOMRTkMm2f+Zm5c87nDgKEY+zGPTCz0AJkyZXq6bsENPyyW+57+N4kiZj1sBJ+tBt6bvrwq/c5rv3wsXftxwIBC5ZmG5k6aF4PATgK7MnuKUhmOmWCbviDJJ4T7Vv7KxLGHINrx99n6OyYBMq36uIZi7iOBIEpQDTJHXgqAKCeTGCN2TAmcMCaCF/m8BsuJbtdTSBPNTZ4eh1hjNYAIymBpZl6p94zzh8KOYIfFIVkkhQAlUrwFwzRPFxBRUk0TdLsuy5FisWOMiUrCA2AmiMIDcC4KgCQfCeWtYCuocy8oZpHdPME1I3PL524yrNGiSa9z1TGX2eGztJMuw8ZirlKks+vOrroh+QBBA949yZ5IW3GsfU3ZHkreaV7vvpNLV91I1oUJ1SHACdeFHiIZHxnXJ9rCJOxJdstr4nttFETKSHoFHE5wj0peyf4QfFDH2ATcveOk+waFkFbu02enjIP+MHa9VZIMCkLYsZjmO2NiMdM5Lkjn3wtGKNVm97EAXpp3FL4EWDQCVQjgABJAo+h8tJDkNQgI1dH5bLI6jKSugCLCCZLMvRi922Ho9QsQyvIwUR1OcmiBx2sS2PC9nLuuf9lPelUIBMsIqETiyEUqaOKcdo3svnllLHj/Bq6PsaJj3e1+LAX/3Xt3oVV9KK6+8IKo2783Lr30UmQExsQ9dz6YJAey8HY4ikHqG2+8IcbDjHro/kcAWw7z79fF8frGuP22O9E7b41FFyyJ+RRa7JAfN2pMbMd09DBdn3Z5Xn7FFUharkMWZkes5/PUyZPiumuupsCHdA9z4Ye3/TCue81rksTT3T//MUnra2P8yDLkhjA+BaRpJtmtoOg1DSkT5+HjJOVr0Qi/BhBFw9InVuMLMwHdbwrEW7c8T3H9l/F3n/w487UTHxIkn+gy/vrXb8YE/d644fU3JpPxXvaOw77+1Impq3w48YMySUWYO+fR2VuEBIyg4BReX0ZcB8U09fgtIvYB2g0ASmQBInTi0dGKQfGeDXuiNAftbyR6dgKE0AyPr03EwRgdN9+D98RoujFpaV6B30JBAV3mFAyqYXlMm1AV9z36eOwitrH19zTAxVvf8gaMSNEjH6C4SMdwH4W7Ilp8q+Yx7+rZRyw+KbnBM7YztxdpsOnTFiDH1BIbn3+WYs84mB8Zr4SMZ9IhzKMXMbcOsKcixcM6GKDAsHDJwti1d0fMpWP2mUefRefb4vpxgEPlGLNg4HGGAYBs2VUXt/3k5zFl1uS46uWr4sKXj4767ZzpeiHRuZkNKyjQvD99FLCRztQ2WBlNxzsBp5Ug66awNhs/kCfjMOvuU1/8Ah3Dx+OHP709FsK6aaTT84b3LokNd8ACWAijMas9Wg7sjHZ8Dk5QrczPHYvUUjMyHe1RTWGvoGJEPLthdSxcNDtWrlwZ3//ebRRka2Lmwjmxh32xHIbPBS8fT+c8HdjsG72yO4g/Sphb/Xytr5LnZh9+DoJhGsLa3KE5BvX9KHafmsS63UJVkSJRHG2KAZ59N9fTeqwRYOZwYn2U0oWdRQGm4RjeIig6IeVP0W5CisPaAFoOHMjEo7PnAJqxL6slf6LnFD40nFlsoTVjimDCjYSNuC+dNUr/ufHnIHfWh/9MK0CG+yykFLrj6Wbncz7Xahfr1GkzGbcOvCmQ5aJA3oxxOcpjmFkzZXnT4ZwLRcQjzewdczF3/+MfvyV+9d4fw9ZpiZGAMyN5XsqzePbu2dvC2op4zQMfT2fcHRd9gj0vHz+OqXhG9cQaiv4dFHdLxtKhy2vn0jks2NArWMs+uwsfFELzwCYDOZ3SGD8qKyaOKYhpmDrvAnyTkZKP/NoEANFi9Ox7Bjop0FYCprdG3e69MM8msNbYX2nS0KNA8DuPc8KzIEVpfLZ4dorzL4HP/I5nhGekjQdDAIh7sXujxUy9kgT2Bbrcz2UPWlxU4tP41WYcn7lntWvfODSP4t1wgQnO68w5aPMD+zkX0Q3SdAQprGPMh/EANvqBCVI2sn/ks1900bxR4Hvq58SeaQNHAwDEcK5Fc3aLjxZzp82cmcCP8ewpMmTKeA6eYTbOZHOPORibay6fh0ScIEghz5F2INY71wIDoQ8mSjOvf+fPHgTcvZAzsIyzGlYEoHQfD6lfOhPnTfGgPJGxfwvnoQ1GpTQWSNAu4VztAXxqB1SogUUkQ3QEhf2WFnzm9HgAywQnBQjk+7ycnxNrEYqDS0b2ZxXFaouIO2r3x6PbmwKSWIyfMzY2Pnc4ipm2C+fUxOm87NR84ByeCBOhkLmUx7McXo2uP/vIM3u2xuaNXbFy8oio5Lzt6weYZ48bYMCV28zRoJD3b8Pswx6NfMCR03pxcB6fZHxr2UsaAG6Hy9Qknm070p7ksoqQSjvJs22xK58zfjzXWgpjoRtQ6jT7eitaVUeaAdO55hnjCmJqCXORonyHjQtMqqNN3YDprFnOAv97bm198tTRQXIiBiZFnMM1gB/5vGce49XPOb1l+77Y19AXu3nLdiTvIJNGNfj4rLKcePO118cdd90TewHVW4hnamHRFNCEUd1LbMjfdiErN4L/RpEfa4wjeYvwPbrykRpirbXDULTjP4+GP+Wu/u7BHTw3gMqxRbESb4+v/OyZAB8mBpCFk0VDwPvwl2FPoWmhnfU+cSpADOfQCObVIrxSWpABs7ve3M08rIsmIhvRJgN+lFOcNp5twFNEM2zzHxnCJmnNzP0ibkwAI4fvK+Vp7NLE92XntLHQW4jDzedsiMnnYUyhaG+8JFBwlHjKJpR2/sa/rx9kVOjxUQAjoQ1gL4/YUH+1IzR+aYDeS+wyA9aSDSR1zCXBzRkwkJIPIudei+9DbGY8mUtu2cQ6d72PgxFu45i5wCFilXJqCjUwumQK7mStGD/VcM2yZRNTn1iqk0JFarbibJetrOSW0qpuEO7duTDvEtRhPMc6EEA2zzM+zvitGa8jDStbP3lAno7aW1bFpDc/lvI/WfY26xjz6wHkRmY+akzpedDeQeMJ8lt5zAU6LABr8mNUOVKG+G8umIrsE+fPcUCobbCGKkqriH82x0WXXsmeRNMhe+MIDoh6JCxlvtRhdn4AFpixpgw/JcumzUCKjfNLFo0x/+pPzkr7/fi3PMTa4gxHbmv+fM5QmkmqyQuuoIllI8ylfoDucmLTBmIw91jzshYlqdg7dYfUD8d42DW748tLY9GfPA/YiNQ269L8znv1PGonXxs3kb2e/VcgxEZHc4VmfEYWz18M24WzjHxPWVxrB4JExkvLViyL9eufYx/uS0wTx9d4zBzFhjub/vRePG/VOYlJeBwgZTSeYW2spY7WUzG6anLs3n4wPvLnn+DrCeROsqVnE6PgbcL5OY+GjG3UnUa5qM4AIGlO/KaPMwDIbx2aMz84MwJnRuC/eQT+4ACQ793bSA5N8CMIQuDZ2UcRLUfNbhLktgPxZ6++NL5217fpJDtG0r4ec85HoY9PJ2GcG3fefTfGtlPoFK6hG7Y8li1bFd/4xq2xa+22uPUnv8KAErppN93qOaXEEWpPkixxOP92k6oMA2RIBsvq0AtfZ/iQLwEK/puf5H/k7RMAokTL0L34Ii9F5f81Qv/igZbxEDH7zPSyZIqeGXAkct4WiwAAIABJREFUtdaljwz7IVN0t6veAFMpoXPOWYBx3Qa6wLTWbYs/fsONsfTKywiOMaim62jSZLwq6Po73tRAt0obyXUZATe0VLoAOzqQMVKChiArBz8XvVuGpKkEBTZ9+7z03vNvejIFiga3Q+CI3xfkyHTjYJBMMKm805B8VXreKUvOdOz4PwPcIWNxC7D+fQIiEt6TmRMGVvo8ZAAQQBmCLIPkIcAhXR8vuxkAZN47V6fX1xVUHWNfP3kI8L4WQVMAKPDCzy3gpmnmCKeiegYAGZK9sjBuF4nyWVVVdMhzP8r8WDQ2UKz7+nkx90ObU8HT7wuWyAyxEKxpcj4JeBWFTwveeTAA9HwQANmHXvM4Cpd24xg4FvF6I0jiukhETJB9PT/sEPP3DUztyNSk2+n0kz+fEJf+301p3JJhn0E7dyG402eRgHsRFBHo8d6GAB2nztDfmHAoLdSEbMbmL6yMVZ/YicQL/gAksV5XDRT8Ec5hunxMNjSjTkaDBPAyTSxq+1obPrUkLv2HWq7RAszJ1KlWRveOtPjRSJtY/J1G55a/65jYCT+TwF/jRZk4TYAoW75yQbzjez3JVH2IdZM8QSgYJX1inpeP1P98NoJiFkgSsER3ozcpeGBRWbaNTA47viroUBMAEYj1/Z07judpkhPlBJSrSkUV5zHzw9dNDBLeSJ135T8yzI8M+0MAJI+ig7IQFkL08lBOYhiMLLXL9fjo11uH3/dvT3N9ylzkavjLewrIyBbx63YKNPnJsF0gxdfNS91UJSS0aYmTiGcxV08lKTwBExJzCwiuLZJWaedKYQl6OOYCjc4hdwvXnglQC8mknx3D1FVnFy/3rRxU8maC1aAsmTIEFvIFBFN3Lq+RyzgOJ5HNBtwQlEy7l+MCmCPApnG62sEySnq571YMkavo8PN3EwDG6xUhYWLBv56k1w5g318PjkK60xpI+pTB2rNvfyqu2WFs16Hgi3M5j0JDDgUdO+QqeV3ntgCEc9BkfvbcuWmuJmk3xs97MBE2AXZP9GsZIibLCUBlDpssam4rAGLhyO8VUED3Wk3wZ1J0lqmiRFgjxZntFAMnANQdIolTukGfBr0+7FgU2HEN2ZGoCbogv/uH+7VzTeBPaTKfVx2gQzFjbVKulJbPyr249tYLYt771jMmaPFTDMmhIDxxysQEgHST9C9ECmMMHXd6QI2sHhP3/+ppQNUxcfuPvxcXXbQyrr7y0iSD9u1vfjfe8sY3wVQYFc+tWRcP/uqpxN64gIJcCwWXi8+7IJ5d/UysfuyJxDbTlL6RrsqDgCzPYbqtQs2fvPeP0nsKKdciJ/K1r38z3o5P2L4De+O1r74uGVHXH9gT9bX7AAjG8e+COIJU1jK0vgt4r7vuvCuBoje+4Y1pze9Cemrt89vSmHV3tXCtlyQGxXo6lO0OXIrEUz3dtd+55fuwGjBZZ97lUAStQV6kkArz+eeeFw/eDesUoHA8oAS1xxgOUFRKAWzKrBnRpzQZhZ9SxlUT6t52JGQ4uwbouGw+cpAO5sP4l7XFzAlTkG6pjbkwMJqRr2hBNuaJvX3xOBJY516xCNPSDVFAseMV1y3H9DYv1rMvneymiCMIDeN11IRJsW7ds/GmN72ODt1ynh+gH3JW3UiBTVmOR8NGZJIAWJR267NblOe9DiBo5sz5FHPwKkIT/Pnn18Q1+BLkUe08DCtoNIUcXYaOANIoX9KIXIng2crzzsE0eEMqjo0GsDpaRwGazuCa0YLQAOUUiHbvrWeu9sTjT2+Iefht9OP9VVmTH5e/anwmKPD5PYWHBdJ39C9EP00Npy2YAoJ0AILs3rmfIsMRijk1SXM8n+LpJIxt1zIOO2CnvP7Nb0Li9BGe0/r4/E/eHzt/fjxmzKpGOx9/Jzp6t2/cBSg1jjVXiNEu0qZK5MEyPdJYR1wxNmYDbv0Ic/ZzkTDZiYZ9PkW9IkCFYtbNJa/gml7ysXsLUoDMe4FkvZlcq8mflZhDxtxw7rlqyuCZvJOKP8XVfpgf3eg79fF1Cx3Lzfy7EXzdJa9MjcwE5fM6AKBa0OQZNVrmA3IueAtQY2T9YBI9e2LaN2rVkMck+GgzBR529/pGznvGHkl39PoLWNOwuSjiKenn1jF6lMVV2KgUUqspqOJjnjwR8vkin72uauyE5Bv09VsepquW7vMKPWEYe35vOJ4oJ9mXD9SeRCYnC7mfyvjgve+Nu//XDyje4kcCg9di0QzWvEWnVd98azxx/d/j9UC8DuOhnCJzv0Axe/p9j+OFNXNYVJfTvU0XfzfVumZ8KHI4z7qQEZuCz0VLb07885NIvjCeyxbCKi3ppTv9bACQnXSAE08UUoQePwmjXqRzhnVxv8j64NnXgKfAhPKx+I+UJkZSO55VnhFFAMC5rPkEb3secn5YSJNdmZiX6fMgozs18HhGZOT+DM4kqSqRIthusU/moWeQe20RZ2Lyn2Oua7Tr6/nvbDqllZ3MVhZLfxDmiOvGkxiOSJLBGsa5qYyizSTjYF/U7t+FJv3oOFx7IMVMHRi/CFi7zk4IyvP7/aAJni/ZgI41sBb34B9UpL4+7LfpM6enGFTp1DpktwRmfL4jhtHUxdzIp2Ceb3GRQehHEi4Xnf2DgJg/u+O+uOH6yynsFgNOH4paxrGLgl4p46i8kIC5MmQ2hshey+d8aELeKJuBqSG2bKUY3Y1BOMuB+ILxZG0eh3HUw7UKyOSyP+RBh8jmWZ/kviFIRE5V0tRMc7mM7nl9mWSWnGAMDwNuPLm7LVr5PRXn8PiOcxaNjzLet6MBtlDvAHJS+JEBDlRPHRMTAJ33794Wdbs4dyZlRTlnDq4KKV7qgIlUw4RXinM4m1MT7DqNmktgK23ZuQ/JK7q1uc5e1m0DcWEu13EcppkyVc3HkdUaSyMScUM3tJCGhs6YDthWpmQTz0ZJ5tN2yiMzVowsVOPBzhjN/FJ+KguT8eHMuf1IZElom4psm+eqHlYHDyL/w/fGjcmLTuSrxlWWRCm6X5NxgT8Fo6OljfgIGswTeCtuaEcyFjy4iON4IqnAZTMWw5TKjS898Ux0AqQM456KYNQ0HWhnzcLSYDeopNBdCEibjzzRDHqfit1XsmkgobGv5QTSe/gU5aOf1Ymn0lef2mW6Ea+cmhdnz5kadzy+NbaxJ608C3CR7v6rX3YlzLCe2LBpPaz06hjPwzgJs23y9Il0+I9nf2lKe4xNUqWcJebNBzknslgfO2A2veLlL8cbY2LKVOppNEmeFpx7ggWpoYU4vshmjZMZzzTZEvbNT4YF5ZwWmO/R4Bz29WQ0uZS3aoGRcYwCfhXsjEa+1pNNtsi4iZPSazYi05ZfUkHuwxwiLrChTOPzesZ+9Dh8wPi7vfjeLFy4KIGb+qPZwW8c5vu5TxQRf9fWHUyF+hnE/Hr7mRfI1LAhRFDE+EmfD+Mim6IETG3KSs1d7M36NBq/GWfahFUHe9WmHr/2d43zBH8zfG+bvDI5gt54xoFKwgoYCYCYPxz87gUx5a1PJO9HWcw5ev8wN11jXrP5lIwZmSU8gJQ7klkBpLaRL2TjH4Mfx+zpMRYa4AmAppPsv7Kxdu3aBxPjdDTQ8FCMx8dTz62NZatW8txhWnHfW7ZuS7J79ZxXvEl6fesq2byfzV5r/nZujHnTr5LM7UTGIZcJX0G80UZcM4+4tJtnPXPKtNjAuZwL6GguqEyphvcy2Vr4u07GQ8aNALXjse+fzokxb34IgJWGNZ55KaCPY3OCuTAA62WA+156zvLUj1mH7NVhxraEeaWc5Cxkz4/gn9bFM81hL1aG7Bhyx/k0BVx48UXIou1JDZfmujaeNfGz5Evjs2P+VnPtZZWFKRdoPN4aZUWwZPu4VrC7kvyRcQT5xlMnhsUHP/AR/LTGAY4wZ/qQK0Za8BRnZjX7TSMgWoZH9bs/zjBA/uUY/ev60u8exTO/cWYEzozAmRH4/YzAHx4AIgPEZGQQBIF9yAFNJ2MJTJDje+KDN1wen/rBVynaZcV3vvOdeOquJ2M0AU7NGIIkDqNSkgK7ZBcuWhLXvfI18cd/9Gex677H4nN3/JIAeSJURpJsIu4RSC7kknDYsT708etASOa7QwyQF8GPzPfTwFns/PexH38/T+v3/SoJ+PD+h27Cm3rpx9C/M50qQx8vfi1IkEYj/Tf0/Rd/Va8DzZ07k2SSLAXlN/x5YhXQ+dd+opZkVUNQi4R98a7rr4tV6LNv2boh6ZFXVFExoIDSQTGnik7ARjpn9SJpogPEbhy7WO248xI2DgIfC97+ZHpAAhnpmvzaLr3BrzMPcKhTX/56hunhRwIaBgEQ/y3gkWMRmGDOAmcKepM8DEXXodcc7H63y0T5HwNSC9UWfpPMk8VZfnfTN8+J2Tc9kcAaX3OYUj92pgxKKCUJH42l+RuZGwJGMhnSvBy8hyFAbmisk+E41y8gYPemv2twbtK+78vLY8FfbE3FgEzneUbbWmBGKSfZDUBHqbg+1mIUz0ADOT8fo9MwMVCUyUgMBwo3SuPQmWiXpIXVYhJ65VDskPR+E5jImN31f6fGdX+3L13/SxkwFn691xds5S3oU4R/cV5lrjN1y6dC/7CUBNmd+cQnZsW5H9+REpS6ujrWeBldhfiOkJxqbGrCokyR2sLOCMdrL0VgdX/v+dNRce4ndtDlJBDRj8wKesmMjwm/mra+pzIUBvkCMvpwyHDZjcyWlHjltnZ949K4/otH0+8IBiXwg2C6sKggAUqO6Us3U8dD6npiJvC1DBJ9L5RqUurN5MCAPD/NlYyxeZJiEwhgBGRDKfHlBuO/LdtYwPHvMgUdPvNMigGi1Gb3d0wplKxSj7yU7qxSrs1iRRcJSiVFjyo6o7pIFDUt9/Vlj/SZmFKw1WxR3xHZH/qBuBJ6SRpkf2TktwRRKJZR+LLDTzZQn1R2mRiD3jTOf2Wv0nxBl+AEr60PiPOmM3ks9SfwxPFybpgk6tei7FRiVDmXGQcBBOeqHzUUZjQnd8Ga+AkICrYJFBSz13cz7gXMwzyu2bXmvqJMSGKNAOY5sJ10K0qFV8M6gSG8v53TFSS4TchNKL1QDOAhI8UiWgWyBfthOnWRrCmDZbHS7x+iIHachFK/GdfobrrkJ5OE7aaQZAJp0czXdyepo4NwDsmjha0kg8V4JPaFTKjBOW5irBSWLJAEfgz5hTDWmk/awajvRDlzU1kCDXIrZZ/w3krXWVTbhy71TGTa3C8cH7sSBTqO1Dek/VFJF4v+qbhnUsuH9+/7ulZP8952yAnU5PIcBHFLGAtB1S3/hGY2HzPfvQbQBuCS/wqYV1Xogc+l6+++e+6O0RS1rr3qcsDGhuSr9dOfPJJAmo0bn4qlS+fz36KUoN56y4/ib/7qr2LTxtVIWAJs15+IXz30cLzizdfh91UY5wA2/MX//vNYcfZy2GbIelAkGUkleMOWTSTOmMlOnhQXo4vemPasiE3r1yNnsTrOPndZrEDuoAYJnN3bt9JhC2gEcHfecoxcH3uEgjB+JWieK8vx0IMPpS7rs85aliQ4smH//PMdP8uAwnh3/MWff4DOX8xOucYtGGuOp1h8ChSq7uAR4orKZFZ/7gXnAuD2Ac4cw6dieax99Elem6ITbItKNPi76ZQtZg1NpzP2JGPvPmmRM5u5MQDQeYpibWfTsWipr4sOOqwnIrvQjMl4NdfXzvfyT7YigXQsHgH8OMnyn4COOptc9DcfxEdgXLQMK4ptgAONsAvyADcrKfRUC1TDprns8ovp2JzMXFIyUmPjppizqjR2PHY0piOZk02RINEQePB7tmyFETCL59Ybv7jzHoySt8eHP/RnqWz7xGOPJvmKMaPHxfbtu1nHvTEVPXPX5HjAr+M4Ea9Z+3RcdtkVGPXaKX4UTfaFsW37xqR/npNfga76lnjosbXxrj/5U4r2R+j0rY8b3jY3TjWVM1bsP2NOxMZf7I4FS+YlxoztrP2wWzop1tRSrD2kaStnjd4I23fuQdP9qviHz34u3vP+96MffjJ++KPbmWfz4k1/uTJ+8InVceMbLwdwqIWt0BQbn32evUlmaBnd2JXcN8BY82EkY5rYT5Ak4aPxWEsqMHdjPODPd8F2oTQT5118Cabt4wEVx9NlejSmzs5II9bv6E9m0O4/7k/KLAoyj5oBULmHrlaBXNkA+vegbdVyoA5yy7E4XkeVkfq6nuiyGmRaCILYbZ8Ng+EQhRcZXIIWqoby2NAeHxGTJ01gXhbGI49tomjF31SwJ+dRAMcofPMuDKsplC5ZPjX2IRelNNT2bTAHmPvXXD41Opsx0d3ZiaxaBbrssA09W1j/kBEwhC+NJeecF5/5yj28PkDLFFgmrEftcAjWkAdibChys8XjIYGnx9FT8a2DH4+fvunmxADR+0KQfumnr4vV7741TiP5k6dnBt3m1exJx5irh5GZ/On9bXHxxSVxbC+FaAq6o8aOgw3RyH2Ux6Z19XHl0pmx82Br3LWjKQ60nYplC3JYA/1x8fmLkzdReyeSfhVjoo8i+3AAvazcPoqRlQA6eJEh21RTXE1RT6bEafbYRgqfyD1xvudxvsrSEthwv9cHJJ2XAiL8X2q88L/0VAWlM55y7oeeWcY37qEak1u8TTGVjRqsaYtsp3k/wXQ7jS1KFtBElWQiLU7ykPst3CVsm7gGjf7TSiVRSGyi+WEUe1E7a0dgqeFwLWdzdvJU8z0F/E1F3O+dl60U3o+yPwyZOevx1EGXs4boshyNH0sA7po0E04MEL2/NFPm7FO6TclJqoY5yEq1MMeOIhv23NNrkCS8EqA7Pw7s3xObNmxCBpP1yB43EmaozF1lNzuJETRS7+XczGIcPedrOBMPcyaews+C7Y/YguYJxv8Ic6ePbrVcJnYe+5zME2OYNthF4BtRhmfGMAqlrRRWZaPlETeUM+9njZsYzTSjfezmtVEwNjsaKShi7xOXIv127TlLknn6AYDZz9yxK/pYL5D2Yw7SYcWCES1HAd1hcFD0HZYKychtIhVVqPkzz25EApB4b2X7eL+HHt8OsMcaKmUf5r17AUIG2Jf37myJZfMqk6RUzejq5BtTy968v7Y7RgMOVheWQCyjKO3CKuc1C5EDA/jeu/lw5Dbi3UHzdw8gYwFARCt0ijKm40SAPWMyi7W79pzEuFlPLhgQADIjuKZKns1YvAtyAC3y8SQYi9fSPtga9zy3LsBjeHZ4h7D2JvTnI913adz0jbviFCyN6ZNYewAV9TBWJk4s455PRQnBXTHPvBID7MrcnuiV0TW8ICpqxkUzjYN79uHPM6I8mk7lxEN1R9O8vGxiQYxBtm9rXVscBQs//9KlsWb9piRtOXseaxJm32iaFPLQkSyCHbBk2SL2JyVHkQklZrJ5x3jfGLmd+WgxW5aG8a3M5avf8IZoRqLIZqupsDCaiSsOAuLmE4/J2PC5uN8pT7sNz7658+cl30a7941pbXAylmojh5E961qQPdAA8NEI0NFMQ4FMXeW09F/Lxoj+KCCJayOPcVcmq5YiuVltBbG7bIaJk5DjEhgD+LChyrzCnFRmsOvnGLF8M7G5XhWCDhmGbGHyOfT81lvuMMCvhfRJsEltclFm2Bi2kKaI5Mk2yFTuIA4zljKeNL7z/RLgYQQ/2EyZafji/wcZ0cbSxm/KDtf/8JKYDPhhvG1cIoNNsNM/9+vkUeh+ZLzOGvf6khQxDYJjOdsKcrNiFkb2Fay1nRs2AIJUxVRA5GZAjwJ80DoY+zXrNyLlCTODPWwsjSITiK30PbKR5yyk155lLm6B3WBcPhKWpLKymz+zJCa+4+EE+js+5n4ygRbBJqqrq40FSIodgq28f88+mhLZBdjzjCFt3Klk75C9c5xYuIG5onyX+9jBmy+KqX+8JrHG9ag6TcxXwDOwcayL3EMd3zJizXmLFwCIIM25f3+08KyVFO0i/ingb3J5/h0wsAU9mmlwErRWDnEVzOTdNPFZJ/B6zcUEvVybyqsq/zqReKqhEVY47K8OwEhB295uZs4p1uhIAJ5hsFif3x0f+/AnkTYtg1GnlCqsa87hI6wn50iOjN8zDJChFP5ffT7DAPmtQ3PmB2dG4MwI/DePwB8cAPLdXx01fRgEQEhcKHabuObma8TdG+98zRXx+W9+jm60w/HR97w/foSB40EkE6pGVpAAYdp2qJYAqjTedsXl8QMkL9S5/sqXvh5/+eFPkMCNTQE/rT6JAaIurkVFPzIDkfl48esMc8Hr+W0skf9ujcX/9PwhoXuBrjGYFP76a744MJl7HUwdB1GOFNwN/sqvASCD37QwnfGgIBmgw9JA08DOjpwDB3ZT0KNj7zQ6wlRzy9H6rUc2paAwJ975+lfHha+8moDmAAVJArfOZgqR0MD5mZWCAou0PJuTFE02fGeQ8fHWx9PDe5G185JrS881c6GJ2TF4/RaUhz5euP6E52SeuYVti/SCIgafqXOd4HQIGLMobMHXpE8AQFDE7qcMQ2Twffjehm+dE3MwZLf4b0dNkuohsLTI6esmA3M79/QP4W8t5BpgJ8+MBOZkuv7/VReJmrK8v79v8X5IRuvwt+jc/uAmAnESFSQ9LNiPIpi1K977sYgslb6Q57Bz+7ZYgXGcLAQBEIscyh8dJZgcSRLhuChjlEzcSdBNABy+lKh0tKZgWEbDCQp+v/jQpHj5J/ekAD7Ru/UrILHWM8FrSwbvQwycBIhkmC5DLJ3Ms8k8K4GQw2gKz0N7/6fvrYxF/2dd0iDeRyC8bNnyZILeTWKmB4hdm+ruHiKw11fBZMaOprY7Xh1Xfu5ISu6TbAXv3YIclGyMMbA/UlclCYuAh8wOx1JvFO/bYvDDH80Yxr/iM4cS+OG4CYAYRNdY7COhtYDi3w1SgtLvDzFANLAXcJE5U00XpWMlK8SbtCNUs+jktUFSk2SHUkc+hYxBACSBH8xHJa7+JQCiNZ9dmgIZYmyCFQon5fBZ5kc53XoaFM+bPYMOS7rkaEMeP1YPhhHcP+vQYj3XYmezyWuJPjAUerwPXy9XDS3ZCsxrn69MoH4Klc4DmRy9JC75yjgBYjgGzsFOxk5Q2SJ8LwmNPgGuCWVTzASl2jvOPRR8LAI2kNCYaPn802sIfPD7MiZkMOn7YYIpSyNJw5H4CVykRJB11EXhy2QqdeMyRu5QqTBlwk1S1ECimtYV600ZLPcf15rmuBPpJNy0cWsCBmQCNSOFIFgg2+MInbBZrGP12Dczj0qY64IgAiAnBkHLAWkJGEp2c58JgON68ikceb2dABYCPN6be1/mvgSv1Fu3L1nmWGb/ykhgKTklGKLJJcVSxsf3yeU11IK3s9H1IDtlHzIO6f4AKKfQGa/cVyPjmNapa9rOQQp4jmGSKvN9lb9KrLTMXpGRpmOf4dpkPNnlaFnwGGvBsa69dRUa1OvSfmEhMY+E+gSt5NmwqMqQUDlr6ZLYuWVz1OIJ9IH3vpsCXz2dkwfjkYc2U7xA033GSAqWFXHOyqVxkGL2z2Fgvv6G1/CMjyPHBphdOiU++9kvxMvf+irYARhuwmL4Ev/Wq6CIooedl7Ja6pmz7RRUzz//XDSaq+OJhx+Kyy68MDauWx9r1qyOa171Mjr6Z5J472WuH41TzJmXXXEZDJEddFjvjysuu4iOvu4E5m7euBk/IH6HqXPlVS9jzAcw876NPbIQkKaFTr/3kdwCbjPSTz/5FADGSXwxprJftKcCpvum3eZX0i07gsTXr7c8tylWnbsS8GUzWur4KVE013OnEnDO+S6AekJtbca7QGYSvhHN9YeQVoFZwZxpo0CdTQFxBlI/zz/6cPRw/rkFrNuLJj9FKYvTKxZjznq6Lfaz5xzsyYu9zQCTdCFmsxaqRpbQ5bonXvGq62IMxp8nBUv4nwX8Pr4+DSNl0tmwu45QqaOAwiatJh/PAKkoDD4HhpViOn5nknt6MxJiWYBce3buiIPMsVMU3JYtOxfg6FGYH6sAInZy71chobQn+ZLUwPQ5hIZRPfvw9cRlT61+NAFMK1ZeErfdfn/U1rfAhJkXoyfWsG574oKrq6LjMIUr9uBnMB0974Z50fg8cnH4GzD5o4s53M1e0sEa7WCOaAarMXMJVIUxEyYDPCHTQ0e3Ek5PP7suLr3qFfGDH/0yvnnvTdwfJvMN2+JkG8bvXMMx/AAOHmiiQDWKecuIZFMcJHTo4z6T/w5skxY6iLNlXzI3Dh5tBADJjpnMvyz2iQl0PQ/gqVFWhIY/BfiqaSAYv+FjoI7ZwvV2818/1wvaGr10GrfjAdJF0a6L/a8IY+kTrPNjx9nfWI6FxRS3ZFtxlh5C8ugoBuIoWMVopIXKKS4WA/jrz2SB9MChhjhwBLN3pSILOW/RR9vPnGlEuqhmytTYD/jUSYHySB2eGRiKX7hiEtfAHnW8LRZNHx2Ndez/s6bzbHYzdvzI9+ccOsY+vR/gZi6kHOw9knm13gv6JIxg/7Cj2q5kiF+x/Kyx8c6fvuPX7v5Hr/kq3j/VeCUAqHOWQNJmD80AIEeZ43c93B4XrOJ1MKOvqaSCS0ewYHUTRfXmo/1x2VlzYtu+Y7EWRsuWOs5wrn3GtLJYMG9aKiodAJBSJ76MuVFSiY+D+A9rU8an517hcGT6KG5WU+xSUlKvNNkaFqstsHkG2ATi3uVHBvzIxBXJXyzFguQUPGvPHfe+Aoqq6ji1MPeGOsWVwxJc0Zcwh+q08kYWI/tY43ZkF9Ft7zsM0+uOdZVhWdokQwyoXhId/wLoejaVAdAcP1KHvNjU2EanvXvEMbqtNbX39y2SytJxDcnuk/2jHJagt+xD77GU3MYYyqDA2E4gTn+TYSBnw4fh2YEMVj73JEisF0YpRc8dm3fwbzywKEDOBJi1eN7AHrR+HQzs0tGsBxgesPgGlIshnumk01/5tHb2iNEUfTs5F0tA7fbDxWX8AAAgAElEQVTvqdMaJwFthVxPJwdVPYV8YY/SHuJeUokefqGTNaZnhp4UZQxpPkyNzsSqRO6LccjjKDx30nSO76q4nXm5kzmxm3sTJET5La5eUBDLJ82JHsbuZ+xFv9rYhGwVxfrFFORZ/6ea63luAABFNJfwngLMno2tsCh8jz723QIK0PnFZbF9z372C317ACJGl1Icb2PtaR7N2MFwRBwnySVWAHB38/zWbKf7n6lBHTmwU4hC7mHqtAncZzvAHnsS41qDvGBhE2ARv9OgKhHXPIw9uwoJwBzmz3jWwW4MllnyCXQppthqfNUIoFPBuGXxgyKet8btMkeLaEzZAWtx7bb62AmzawprcizrZcmKC+ILdz4Q27l3LJ5gsiF7xYBWkucC6wZ+17BuTgf4S+QPwC4GFT1N8bagpCpYuXgwIUUJyH8YgBH3RfaT7FhQTUTJuZVXQCf7yHExvGJi/Pw+/QjBeKpH4LU0jS799hg1jvho6nj2ZkBUzkY4vchGjk/NZz5D2abGNP2so9EylPZkfKPOWbkiFbBnzpqV5KaMgRrZGwU9bHaZv3BJKoQ3U8A+SCOTXfsyL0oSk1rmL74c5BrGbHqxCX7ISuggnmmm0O1enp4vDJ48AGLZJDYxySqXBa/XRDZx7XHeU8lS142FaiWvbAhpYk9Osans6rQH87tKYbHfCnKYq5hjGMNVIOdlfmLc7++XE8vXkEN533UannOu65mn9GgC3ohDldyV9eE12dRiLqPEcWoUHIz/MgBIRgarH+BQAMSco4s87fjtV8S0m1anRqfk2ZYpP2QM0Gnecm8zF8wlnjVXlJHTCjunGWCVDCLt9eecvYR52B87N26MXEDQyYCNzz6zNuYvWhzPb9uO58fJ2AtYobSeMn/jaKIwd2og5r3wkkuRyVqPFBbNGIybcem+r54b88i99LsoZw9TQtiGqZHsDZXMg1HE6E8//UwaozYkFo13y1mn5vg2ADnHZVcLhjgX9pGb+jHhHY+lOe1HGc9ywEYAnmdu8nNhfcHoHQ5YO4ZYZgTx/TFi+QLyDj161LfroRlrZFVNktF1c9+HgXwnTQozuK9FsH7XbXg+5QQ2BOrXYZPgCfYaz7UpAFn6kR6sx5QdkMXGrh7WpQxAjGdhvbEf97EfA4Js37wnPvP3X1TPj31yArETXm78TnkZ8cygkf1vDA7+xTfPMED+5SilQsu/Z+jO/M6ZETgzAmdG4Pc+An94AMh9RzIAiKU8AoZmJCNKMYrsR99yGOZe77zq/LjyLa+JLRue5nDDAPWvv8mxT2cKnTm7924ncaUIAHW3gyDvQze9PYonTaXjqSw+84+fJ6mEMr7/SNIorq4cndgIfXYfprJZhuGQ6bbP/DvJqQwVyFNB/6VASOZrpZj+J3+8FNhJYzAkh/WSm/p19scLQ5XOLoOyIW7IiwDI0Hesa+DRQICo5IhFKJkHdnLICLFj5eCBwyQHFMXRCNEsvZ+CzQiyj+JSCtjbno+P3vTGWPbqawjE6CAjwejh2apRa9Hq2W8tS1c5/y2PZyjFPi/lgV4CapgoDrE7TBz9PVkIfk5yTf7N4HMeAkaS38YgC2QI8PCOTHgHJ0n6ewu5dk0LgJj0bsdzxI+FMFAy5mYZAG3dt9DR53tppCxSU8ywkGvxRS3bIY8Rg9sMY2RQYovXsriZkeXKXGvqHh+8V//dR7Dtdfi1BbpdX1qariGBH3Qn+drH6YJRumka0hVdBIgG1nY+6tuRRXK+e/v2uPbalxMoavZNssMzLSAIVbO6gIJMMnS3yMs9Gqxb7E1SEXTYn0RyxPcpIFH/7rvK4ppP7k5jYZeoBuMWttULNlAUAEnvrfQSc8citl4PQ4BMWmuuqXSPmcBIY2y/t+HTZ8fYt/yKZHRaWreOk7rsoDgZcrnSJAyvWsNKYfkaT6xeHafvfUtc8dnDae4dPnQwsRuUlZLdoVm08kY7vpQJyH/Tx+IPIOlDV5rGhIIoyozZSZQAAbtG2alelDrLFFVScdnnQaHPYnSPxRkK0GWsA7eXDrS0nRtFFMvNbzSdt5vK+1eSTU8PJbDszk/gh4auso7U/x1kgCSTauZYnl3/jitJZ65gmXOUFs1igvsKEuVCEtYSgICTyMj1UEguA3SxiyslMcqWcb3KU/k+5UgbJP8d/Ui4MAEar0+prny6rUwc7JJ1HuT5b4rmRRbrlUkTPOL7dnNlWCx2gqIVTXJiQtRJN20GEIPhpDQcyZ/PqUvZLJKPjIk8c4t7cc6aeNqBa5erkliCHmneDO7RggajYC11cq2d+pBwPwWMp0UhNZP96GceO78ECzSR9GZM0sYjs+C/1YJup/NLNoXJmR11fcwrk2ilr+rpWJZRNGB3H3NcCao27mcMCaMdc4cocmZRmbPQZbeiSbbgnuyUHOa+oMR4jHyVrLLDN50fXLfJcMaHBGCI11Nawf1A8EL/EX/XuZwAFplV3LT7RBZrT31rk0ol6Pr4uopk/RgSEkPsk9SVSGKv94f3JwBjcu57+Tup+CvYyhi7jroo2AqA2BFpEfAQUlgWCOp/dGksfN/GJEvhOKoFrgTWqDGj0NeeQbK5L5YuWhAbH38q5k6bHJu2ro0LL7oyfoG2+MZNWykq9+LHdVlMmzaRmntPfOUL34lLL76AgqVyDxS7OnLj6eeej+IxJXHFNZfFIUyi77jt9viHv/37+P53bwWguDr++Uc/ilK681YCMHRQHMijsHeUbsf5eJzcCvvz+utfGXMBB+67795oQqd6BUanNSTl42GOPHL/L9F1Phx//O53Uqw4kIBL5+K6dRt5Lm3x3ve+HzPNPXHPvXcz3h0xGaPXv/rwh9nzjiaT9ScefQz9+1KARDXNC/ndvXH+qvPjpz//CR2BH6VQtT0eeOh+il7Vseq8lbFz60a0oulw5XySgVXCnHPPSd3kzEE9QApkYAAi9TZiXE4ns347m+jKHo10WDcsiwF+7+l7nk3Mrm6e+5QZC2GOUIHrgjnWg5QE17GzMy9+uZYzk/eaPGNqHD2ygz2yOz79+b8mmT8cP/rZT+IafNCmzpyGX8CRVHxccFFpdO9BJseKnQbOvLfn2/5dByj8d8e2HXti8cK5sfSsBTBz6uiybIx1z65lHuAbMYUiSUtnbATouuTyy5Ara43pFFm6qJrb5b5r58FUgH45Umabt6wHtKqn+HBu/OTnj8XIMVNjNPFX9RjM7qtGxLyl+AIdAdDjTNuxcUecfe3UuO+W55MnRzGFnNPsi534fLRR1G+BbXMYk2cB04J8JHvoYp+36Ow4gCTXhs3bka+6KB5ZvQFPlJz4+5svjn2rB2JMJbtx1xE60WFg7T0WxwAOiopHo7W/kyJ6cYoja2FMCHwfPnQMT5lpMFx2MLeRkqkcmbTze3hO2/fuiSnTp8R8OqLtqC1CXigLfw2rvwns5zkKlA54dlNcGcEaOcWcPgFI1knRrYt9o5dzSEPYHiSSCnlux+nAZTnCWkOuRN8g5uIAz6CxBaYc9ZvxYECjYUJZIC216M7PT2K8WjlyLCblA7GX9vBj0DO2HWmKcnw26pjD/YJ6SMnsOtKdCt6zKZJiQxATSnNiKk0jBZwrRcRzFVxzLV555TQJ1ekNxD2eVAaQbtfR1OjtvBcYGQBgyCJWLmE/2EOM1tioFBad6EsxAd+4jrkBC2NsVpKHdC9Xcq6ntSHyUje6prYlyU/lGPMRdTfWxTi63jmXlTJaXcc8iFjzPLEJXf6zYNE1o321HQbSBiTTqEvGspVjYBpN5Iwfz7m8lXXZhvTcKM5cjJw5t5NUFXuTBU33bxsuxiIn1E0hUmPwk8xtu8n9mbGJflKCzZlYfgj8GGyQSbG8Z0TGA89YSM3/YRQMD6GZ36Z0HXPPvbiD+KWH/V7N+2IACNkg7omJHUyh2iaBEe6RHjHp/LUBgHMcJoL+Le7bymZ5BOWphcdcGkac28XcGWB8fC872ovokC+kaN8AGNelOTD79W5M0QXeLeRaaJWBNJ5CtH4DMt1lCnpMEAnyH7EziAAYdTJXP8XPinKLYi/re+KYCYQFADTES+0YBvewBxyApVQ9CqduwBHjhR5ypm4Yvf2s7ZE0I+U7RzhPTnI2ZBOw7dutLJWyaXZ400zA3O4A/MgCWSwEUBzgoOpERqmLscCqIiOdqQ8MBfoRDE4RjFTN03ua+2Mcw+ba7MyfEE8jbbS5pQHvHdYHv79kHADJDJrVSgD8eIb3IdWzbnt/sITjLP5wpM0OSKEN05SatWnBVIbBYcYtRxlE5m1+CbEN63lfLRJAgjacXeVI6m3fcZgxhkXKsxnOs6+msa4UBs1JiuwFxBoNALvZmlsfoVAO+DdvTFWKQfa01kcLcnf1yBNOqMrDnB2/MmJZYVOWJygi98laAjvAc6o67YkJoCIWa2X8lEzswoh6Gs+uj3nbCcB1orU/pk8sxstgHkAYzBOYBntau6K2AZwaNsiNb7g6dh86Hrf9cm2wnLgHwJElyNXSnDQFWbMx3HM/YFPe8N4oGd6JvFgBDSen2SvZmxlfpcXqYHkUUSQenov02r7tMRIvzRnjc2DgUMhlP9nXkRVbYRRu332CuQ0IObciykeVsVeUxSLYmw2NgE2e/UyqKgrdNuYMl2HMXFSmqpW1ZyOGMZWxxyM0KBinveN974u777gj5syblxi162FUbti8JV7z2huJm7hP5rXMAL015iIVagNQapTiNWxSsUGsgoa5dbAYKpCyysHIvvZQPeAGwLDxkvJr7LM2LpljmlPJ5JCRcpp47Righk0LMg+G9gzjHWMyr90mCxm+k5BsOkxuNBYQpxa/HUEQPeSUglMu1T3EArp7jvGloIxnpx4hghbDeb4TaKQxRjXnMF+RlaF8lF4nNmLZiOJ/LwVAkjQ0QZ6sHtfSEADSdMdVMfOda1L+kJroWMvuNTbM+LVnhjGm4K6sh3qkNFfAdjW30ePvYmKU6UiRbX9+QxwBgFoydz4xU0PyMWkiRj3GvRwlz5vIHq6c62nZwcjVGvvaZFNKnO3Y2RBkLK788PbPLonp73+afKAgNUi1IoU4D9bxTGSDN615jnipMeV3+cyDQlg5+rUooSX7ppX3s/lG9o2x0NYvLYsZ71mdcoBeWXPMq0L+rgKAdYAcs5GYWgk5/T4K2Wt7APhGs2aqANuVyMplXGt37matwRhhf+sBgBVcySHfXLf++bRXz+La5i1aBMB2KDGDzNcEi2QltXBvNqUo4ygzfH8d7G2a/mwwkyZtTGbw3UvMehp1iVNQI/OHI+XWdCI+/n//liYyGpuQUC/MLSGOlZ3D/HrBL/W3ppHpB2cAkH85PmcAkH97xpz56ZkRODMC/5Uj8AcHgNxy/yGaHWSA2MtM0EV3zsYtW2LsuFFJ4/I9r3lZTFownU7RGXHhqqsIhuZQLB9DdwnBr83LdPo1HMe8c8Esgiy0dilAtUKZH0HA2IkxXtYAFOwSvAOyc1NnRwEdfhYxLeZnDqghICQz7EMMkHSADbVjvACEWFw3gfqf+mES+KKJ+YtA0AuQxgs39iL74yVyWKkrhWLmIGiS+Z0XzdD9YwsG7YBYFoMs/Po7FoUtRNZThJg3a1HsxNBz2vTJFBHpYs5Se57OTbq0qkYWI7F0lMSWgtVrr4t5l5xHgbAp6u6/LF3XwjfipQHl/7QgzCDYkJgEgh523QgmECxm5IkERzLdgHaS+/t26fthUdm/G/obk+YhL5Ah8/EEeLxEzip1qxOwlxAQKxFk8rcNAESgY8iD5KWzYuFNTyUpBQP0jMmxzYakrRYjB2WgXgqA+P7JKJ0gMXNPGabKkFfJEHAjAGJHtwW+fV+DZfKB5zNdjrxXkrDi2mSASLGupHjv6yUpIpIAC+inKU4fJ/E655yVqfB9gMJmVWU5hWyKz3Rl2ZWU2BwsET0eZABo6J1rAsm99JBQF8IcKCJBEAB51acOJraI3iICI46TiY2U5lTcFtyxm3XwGbUTnA55hKSAX5AnAVIZKR//vZUO/CnoAj/x8RlxxaePpOfZRCFnEmbMI5TAoPNbGSE7lvSUGK6MBAHvhk2bou32V8X5gDIyMby3Mu6pgsB6Oz40O75ySRrTqz5Xl8ZP9oL3phGfSZjP1KK/91FIcdvCvgCOGrLVJG8mRprspXmW5pDPCHNC51f6XgbEqYShIlAmOCBgqoSAP3dsS9S8TXtIxqtGAESmR7+va5KgXIzghmDFSwCQVMBWc9vkgrctIAGwwGqBo49OrQISVVkg0+ieshM+n0Sj0oRC2QKeQ6k+H7y+bJA+i+vsgWqJy5DxetSWz9UAnfeUJeDzVeZAAExmTKEdbspXOf8GwQ3nnWNogdtilQwQqf4CGUrDOa7+2585Mu7xduBJvXcMfcZ6djjXBUDsBHRHOcL8tOCfPC2ULElsCLS1MUfsYHycW0qSpHnIs7L719cTZDCBde1aINNU2M7C2QsXJgPaTTACRlBVqIbJowyWpuXK0qklrfRCLUnuCM0ynQsyVBgvTdH7lOiiIFaM6WMrRaCTJGFJTo3ftZPOOWsiqK70rwEgdgBy/ckIkzVoUtxLEqfE2xBwIsPD7kONP90bBElPCTpxvxrkllHgt7PQhF0z9HbBNOaL0nAm20peJV1p5ptgx0mfgWAK//m6Q+yqjAwMnZC8v+wpwZICrr+JAsHB718Y0296Js1TAeU2fStg3Y2gmJ4Kw4vmU6DcE+cvXx6dFCV++s+3wj6oiDe/9V3xyU98i8JILwbA9fGyV1zKmA/DWHtOfPWLtzAfC+kMHIiLL7woNq+viwcefjymLZkeM+dOR2pgEwWtiDe9/k3x2U99Ji7/f+y9B5ieZ3nlf0/vvY+mF2mKNOrF6rIld+OGcQETG2NYWi5CyW52AW8gCSWb7CbkT0iIDeQfYwcw4CrLsiXLVm8zGo1GmqLpvfde9neebz5bxo4F9rIXm2iSQfLom6+871Pu55z7nHPtdfb4k0/YQ5/4uOvqbkZFpXlw+LUDeFwXYE/gZ9u3b7HK2gp7FeXE5z79ObrVWWP4vI0A2DXnK1ymRQYB2HXUAZqLi7EbefaZ3dzrcfvIRz7mSOELVWft4KH99sdf/JzlY++URDfujx/9JwgM1DXp2ZYEeNSNRYoO840ADMoA2Lp9E2BdvwtmL8xbxrxjvcGKZKgf6wuuUQodheECKPgeYI7ofQdr3WOfwkcJVltqKCm9+G/W1J66Rkdi9BJCOt3ZYmUnxm3NlmKIF2ySeKw/BMh8bxPC1SDbfW7Sheb6xCa5+zHI46+/brndc//91sw6+Pc/fNQ++4XP2559e13XZBbz/+oP4p1/eJjcAfxYNJIguYXGDrT32uFTNVgjDRPOXMBakQZRiTKM93sewkOd6aMY+bdj0SX7Evl2ywZt+ZoV2L5hDwj43IACRKrB5StyID/q6Xy+CGBG5zWe+HkFqwAVAezwfrnxQzE20p0IGcCeB0AyRDj5Uz9/2j759dvt/IFRt04JpETaS2hrPbZgbeQW1FoeAJXCRqVW2bHzJj7X67ZqzUarrLpor5+qstw119rnHkm3n/7jebv9hlUQAb3WXlNlXU0oa+bDIGrjmMdtAGfq0NW+w7omcrJrwLZs3Ib6YcyOAOIMADiDbVoIQcU0d6IQSwAESnA++yGBkNWMYz/2Gs1E3VfN8QnmzASWbKEivJWBxBoyTE05gGXfKPvTDMSuQl7DAO862lGe8bzJizJRLLdbZTVZMYiElHcNhgkoSVe3xoy6m2WJgjpFwRyTqJVn/MOwtPGzCyhq6rHAis8ptF5Q3TbG5KtV1dY1Sk3FpYuB94VftBWZAVaUzHowNmgpgGRjvM94/M67AYDGmAdB7IWlVb1WkBtpybzWOCTwCBZW4wDZXczdQIDnmoY2ZzGfge0Ud50siCEAL6x72EdkJ6j9MhrLt2Ba3/2xKBWIFcLa1kbewvQg/uhYJC1hnrajImjmepRX0J1cEmKnSsctDcw9BIIGCBt3MLzpG7rs1NkZK1iRiJ1bii1btZjdiK7r8Q7UMGSLQGbEUrPPU7vPUbfLqmiK+aa6PZT3rKwLEbVa46XMkD2ULBG11nsaTD3NMZd++4k14OdjzC/Zo2jnDkbNERoYSoD0kGv4kCqghfsrQE+ZFUFcyyjUb8EA+dpjXK3CiJvl35Q2IsJAJIj2Vak4pOoYQUUmcM5lXDF2IpmzY0PUt0gseiFaQ0IADFHMqaPdFzJFneMtAJY+qB9ErB87cdLlgmSxN0qFmIrdXQKqGIWza60XkC+lZkAAdfecVErYQuk8I0Uqe4gf12yM+5uONdMY+/cE6pwB7sk0RvejEGwZOcs4B/UB7HVgl8U4nhkni4V5g6JkjmaZEdRMskmdwvqqsR5lEyReXn4M+wZEPHN4bo7PxiuOsXiPsjZMqhaXMNJfSmgfcsCoNTiXxXBhgtmD4kTcU590drNHIQzyjUizuaAIa+H1z0NWCLSnWdsyUStlshansI+O8vgL7Ev1RBPAR9vi1BiLGUJFydqakBzl1HjzrE1D7Iu9kA0N7dwDzQXYvVGstYidYP+iEUBnQIBNX9gBZWIN94zY5hVkXWDj1t0GWcRzR2VjH0Wd1trUb5F8jk1LirkfLdY+O2a+2PH2zdDgMTxpKVzqeMYh2leb0+ccgnzSWYLPGBuFTSS1tnIHpB6qb2QPYMkQFr8Iq2adf5rIpuhvm7VcXnPz8nwbxpLPBxLMh1rkpdNldqR62rZvWmbLEwps9/7X7Yk6CCKePzGHWo9bu4rAqTwIgjle0Hd+zMJ8hi0NtUb/wDz5ScpuIwiex1VD4qRBYgdPRaBqPIm6FTXztYm2IjWdbK0LdmGEwHvWmcMVZJYxL4Owx1q5nvwR1ERFy4sIrobIwT6VasqpaEVUq3FH9YbGZQLjSpac1eSAaE2QiuMCShBleajWUb2SDkFwquwMqoIWwOllTsEhFWsqtngdED9Se8oOVgHgujYCqt1Zi9+XDdwg5FQEczGAdTSQ+VEvZRRzQ+twAiqqWpqZIhk0sp/SHGml7lITi5S8/mpQW1Bg6Myg5iyt/7L51J6uOabfk/WWzikKQJdUXDWm7Ex1jhK4H8O+oDObaiypX0S2iLQImp1ChZvrfk+vI8JUahLVaKrvAnh+1V2qZ0WAqH5V7aozzAx14xwKED/2WS8B0vfUjVb0qZNu2XJnVJp5RJ6q0dBZ+vH7OkOqYUb1Or5Rls2+rZzCLj53NtddYeS9EOPjykjhuftRLYtsmqQeHuK5ZEMYzHUTQTPcpQwvH0dmjXE/x6WG4zWycnOcDdnZby+1hAf20CSD2oP5qAapIUjS2z5wM7llzVaPuqyWBoPVa9fSnMOZhuse5pqHut1ZTOugroVq0ubHrrZCLK+cyp3/ltJylj05BqVNLPd2hrWyUfUDr9+Hs4CUUXSTWBaNHlF6z9zLEe5hK6quSK6rzCvUPBWODasyUU4ybzRmMrKyORtkuvvaxfuQUkeuBTpD6LprjCkTTvZl3eyN4i+kwteaOAUBqiYy7ecBavZjn+1nnctMyePPEfvTr3zTWahHENgzP6sGWhHgHmvZy31dIUB+/QpdIUAuN2au/PuVK3DlCvzursDvHQHyQxEgbP+SgwsgVgduGj6VjU11bFIU0lFIiNn0+7pakapmIgvHB34cSWiwjiB4+dIZFE8HS2u7p9t7BJAxhoJgbATQjk5CBZ8rwMqP8DD3RaHvBfC9BMilqog3M0D0rrwqEK9t0r83AsRzWPSSQG/+6blUjt+45E9VIO9OgHhsbFIo+tvb2xwILZslFboCKMMpIga6scYiKLOLINQoOtapOQQhU4ACFtNx5esP4A5oIgusz1y/x/MGwv7KSm68js6sUOwfegHWPSoeZwVAISPc3AXGUTSK9BAQqB+qK1rjSn6w+iwun8JZWi2EA4vkUGfOJeofp/JZeL9Sx+j59DN1KqmzRLJogdnnH91iSwldF5niwuAXLpZTnwjQp2jVgVye1LqMAlDV4ecvwFUWWur0BZxQkaYCWs/vsjw4dHgJEEfCLKhX9B7ca/EcsldqfmybFX6+9I1QcUnLVcCLdFB3vPs7wLYA/EE6gNSxJWuYGIBtddoKBIihKBbgvmb1Sjt06KALCpdVkdQO6p4SmCpvbAGmIn5kjyMAIZhC/LkvZ9tDjwF+cygfRhGg4lEdoS5EXdZOC98unNSbhcBncJJ1B+zLVsyjxnEWY8obcQQVoDrPeezEcRt/9sP20JO+9i+P/8RuRrEygufrPN1w45A1rkuSolYdYwLch35x9xurZvEfHvJIoDlYnfs7j0pHX9u+VgbonuvIFL1PkUICgjVOVbBL6i/FQh1ZD+pS7gAwdRZuzqeWe+nsyTyEnyMvHJHF6FUmiAP5UTlw/yYUFK4uNT6fJ2uDtUoAuKynpBLhMfq5vvSaUmfo5+psHEKFIwBVdlUiJ1yQqxvLgB7yAuZ3AviZ/JmV3yELDoEcsrCIFlADxJQJqCT1xziWD2nMRT3XIDYXnNtdx5OzznLPKxt4T3aJAtX1/kSAiNASIDzEtQlkDokUcgQI12weAmBcChJ3/7DZADwS6CsSRIcqTQOtAYnYF2VIecH79aicdOiiY5fpsW//AXc9tmzZQhg9Fh2MAZeHwus3MjZ1gJE1gtQ9cfh6Z9G5rd/tZxzPAmgK3AwGrFd3rA6h8krWeA/l8+vAqlQZjVWFd+pQl033sdYg3euLHKbk9ZxDR1g3IMsgr6WDs6yu/Lj3/owpETU6GDaiYlOYo4gSj1UWCA4+6C3YKqnDLZh5K0JPB+wQ5rFUIdGMJV0HHYx1mFbgu66J1BgaY86XmvGhaySVRijqDV8X+D5KdzgHVxQe6qpPJJRaB7pF6Rl2+MgRrkGO6zbUmuI9qIts1HO7685z6X1ozurvHobfYxMmmK8AACAASURBVMHlxpkjJlG3SD8l33+6+ATaTDG/63602Qo+ftx1Quo+6QAejJF/n/J+6GSNw/x8w8YNgGS+dhEblS48oB98+D770Y+f5HOEsJb34fdfa5/9w4edreGZ0go7ceSMC+fdtm05IecZVnOu3R597Me2444b7PpbbkT58Rf24Q/dC0szZydRH5TTMfrBuz5oizIByHiD8vmvu3jR6gHF165aBXi9yfbufRFVTpPdc++H7ELFeVuMomuYa/byi7vt1ptvdLk3YRygq6vOu3lz04232A9+8BhjdJSAdsKAAe5/8sQP2ZOGyL/4kvO9b0IV0oKVgmzfUuiEXwwA37AA1rS0NHOvW5z9Vx22U/2sP8oskWXUtahbzp05jS1EJEHH5LQwD8dc9ozHpkf3aZa5PMcBO0At2gC1Rsf1LN3Y44RCT06x/tIF2QexJCKoobXXjh+vQpmSaLlkX0Wxz03MB9t/+1GLjQIQJuel8f7DLDFkwu6/7w47SsenQtH3QBB9CDLkww/9L/vzb98NUETXMKBe8VaIwGZasemonO4idJx1cx6U8OfPvmrZuUusYHEW6+iAtbU0WEF+Hg9jbaG7sRaVSAz78yEsNGS7wawEhCTImE7vEcZKL3Zcm7Zsxl4Rwg/FTSPWGp09+LTjPZ+YkoUNS4MtKcyzm+5NsuE21tVJlFYM0kksnL7xZ9/C3iLPvvyXd1tnWQDXjhZk9vLJbjp9qeOGsfVo1/O19zAfZqxkxXqnLlCIqyxuRvFseuHIeYDPEfvpcx+19rNY+WTwHNQSIOQAFP6QY0cB2jIcUT9G1/uGTRvsCMrAsNAofL5T6VCfsbNnscEjzLYR9UYAgGsEgMwk6ol+gNEdkF2BdNXHoc7wAyAeZs1Rh6q+hwHtJlGr+LNn+gJm+cu+DrBuAKKyFYCzt3PcshdFu/BnebAHYYUVxfq172CpHUEJQZa1leSG2whAbA7+VVEi2UWSg9hO8b4SUX+0QtTUtnZbUEyqldbi6Q8p1zGCnRZj5vUGrMJC/W0xOVedjVXW3TJkJXBchcmoHxRgzPjwZQwmc79kadnawVik+9uP+9jcNQixEEB48iKu85ANA8SJAKoh08WHWrp7YAbgMhaFgVR/AGNjc2TCKCtolLUoxJPNRID8tRuL6JpGLUJnfwS2QpFc8xhq6zyydKZUw/C7B083GrwNwL0Rvs2t4XUKVqAalX8+WJgsvvYcQUuQgK1iaLQVLMuG5MS2xg/g2BfAjo0qKSqetYh114+ud/asaaQFoWRLTBEmrb1J9ZUCg9XgIYWOI6ggRZS55crWSxQgxbeCIv/aV+kT5Y6wjyaoWbl16piWZet5AtnVVSwgW+H1YdSoyhrQazjAF4Bxmtf1U2MD70vV3SyPdfUc70GKPaduZO2XQnMcBiGV9aCNpgSpaGcgngTmKjOgF7JB9Yb2uQD2Hdn7oCWxo6yHsjpsBEDeumOHs05NYw3tIABd9YHU72FYFMqybRYLMjU4BKghQ20HXGsFEofRMd0JKBrGHjkBUTTAuqPO8y7mqoj7INb5GMLmtZZHsJ/6SVnAmtnPnIhmTii3qbWp092/lcsXsSePo7CjAWQSFSEEPaZrzh7KkR+sOU4pQI0yosYAarlI7T2M28I0uuohLM5WYRUI+Qc/YrkFKwGAR7GBqrdmxn5No+trsqtX+VoGpK9suSYIXe8g22gIkNWfcj8GNiCdeRUbj3UOZFgfn8mX+yJbNd6my7QpXh7FtWQ+cVeCOfv1Q/RGkr+hznc1GnQ0DVtxpq/lQJJr3ztXjboqk8B6agv1pMRSTxWlQB6jhhqnPOtTwH0E15X3UBhDvgj7bCf1RHRMBPZi0sIoFwTVEHv5spISKz1bbuP8Tv8Qaqk4rgH1hyyYUiEqRrhvYYyXVojQ4kyIEa6xFLfcIALXo6ycEPinftpoX7rnRoLmZ+zbu1+yKuYK3LexJdia+CAIkDgIXmofrrwfxDVOcehRwqgTUARDvtV0DNkglkX9Y5xhwLkHu4ZQVaDMWhtmhdhf1bf0WHkPhEX7MGu2EUjua3mwIGEEvYey3gWjlElIgcxnzM9AbskSSp9BJIfGvpoy2iAwlJMj0kLKCjUeVaIol3IgE9JOTYyqp/qohYIAuc8xn9Izs11n/hTNVCIhVI/1QAaq9td8Vb6Gy/BRHUTtHwgxFMa8bKMRwZ+/yw7LH0ZJa7FyiTohy0WiKHxc4ecC9tU4okYzNauo7pEOTPNLqq52FCiu9mLeTfD6ms9O/UuNrhxRWVnFcKEUzq46TnVXNASICBL9m8gSWUeJGAlnvGdlZTlbXqfQXzi/SFEsiy6nzVogQNTQpfekL73WNAuh7OcCmJ8jjKNxXieCa9X4z1tt6adOOBIoFPJ3jLV7inpBIL8n/BwrNJG8kAdheCc2UYsULc635cVFNsz796V2CabOa8SGbRRZlY6gEdhIDkFoZmIPxeh2xLTyuppqGshIy0Qled66uD7hqJ3UUTXOPa772w2W8ZnXaDRLY02TCpxzCOeDWdb6++6+y7759W/YMppbNl+1ibybOurVAfccs6qXeQ9au0BanAJadWnV322w7Idfd01SwdTlUYwnikKXrRLFfdVaXo1Flz/vvRuVSSj1mx/KtPyiAqfqS6YW7uQ8MIHNVgAHh3m+45NSnaVaO2OmHiVZMfMuA/JD9boahHT/1DgktdAKVCGq3ZtR+rRRy69cvcbZy/ZwLZTj4UPzpS8LZjDrn7KcZlkj2sl/S4hOsBXFa1izWVvYg2WPlcD8/9gDn+XtMxnJBVlg2i/5U6cOqX68zaQLDbawLa6x70006Y2d6O0EiYcE836907+/bSP7tR9c3qLd06T33r/efH/v9ByXzwBZ2Jzf+xu48ptXrsCVK3DlCryHK+BpjPp1nPs9PNH/sV/xeWwvFlgL9jcqJt5cXj3AvLZU77ek2/N0IOlPpzxwm40KHm+uxSWbh9twFjYeUSxuE/JsSt5HvbnB/PrneadNwvuzd98A/o9dmd/JE3k/g2cQvHWD9Xyut9pf6WdvVYAInNJ191ozeX9HAKP3+nre+tuvkyOUODF5iCUv8eJ5Pk+wGGANwEUwIJbndtHNxYFcj/3kPXfbiqs3mF8wXTghsy47JC5BlgUCHSPoBtTP6czlQFEvqT+dvMN0s4YQYDbFYT8IawAB9YF0UEUgm9eXQEiBsyridS1U8Cq/ZG7BJkEgsciRM4SZ62vJA/scSCpSpOLvN1juA/vd46W80PWQTYFIEnWei9TwdP94lCSe6yWlsCdDQgcKgWTOn3/BosapPRZukTd3RJ1JKp51uJTN1DBgc8M/brYlnzvp5NmaIbK5ckFz6h7nACYlxxQFrOzedMgSaC8lQgwARAoAbRfFoAgXWTVlZ2W6f9MBXh3sCgcX2OzPQVQdX8oHEDirjqIhAPUggiFf+S/5duP/uIiyik4cddtz2JH9gmwlZJclwkldS+qI0oFYNzNE4e78rJeDoDo5FZStADwB/+oOEtiv1xJhI09aWUCc/e4mu/Mfh/Gir3aHr3WrVlo/Re4U15meS56r3878T8+9uf17ZBlwb07iTVvz6HVvzJ6lDz5Px3+is8sQIJ+bARhLB5k6hQQuqyBWqKMKZR2QxGXV1tURYEooMJZLUo1FQ+z0QyDoXqsjSvfMe38k7ZbdldQTuoYi/CIYD+PcExEMAkUlwXYkgLu3EFTcIykkBKALKBEireGua6AucYGpygpJp/tzlnvvyXgQKQFgBvgXymtFcFBSmLm6l2Z4Ta42YxtAXd2h6nCCKBBRIs9iqUUECMvz24fnlyWWm+e8rkgXtyLydxE9uh9SiAjMmlN3mCIlNC759lEYMF1b44B+I3zrQFsDoRABMBECmKtuLIH7siNRPlMI7y+EA48fgNYsnfQaF4F03O5/5VUAwl67gVBlBa/GQlYl04HdjaWPPn9NTY0jAaIAwWLisKui23JSHrwASUOA12mZgHgQPPKAFuEgawARjPpThEQOpIrs3TQXdB9dZg5jXfNomO5bKUAUNN7KwVjdf0Jw6uVBzxhQx6F81tW1qE5yZYLoQKvHKW8mAuucaQAgl0niaSfwkDBcG3VG6uAsSyz5t2vuioDQnNfYEAGhQ7JAO6/CzhMAr8Oj1gbAJa6fbLPUji0iUSoUEbqug1CDU773jtTwqN403zTPtHdqj1P3nQ79jXTr5S9e4iwgdOCTFaH+TWSVwIB4PJt18Oyj4zIFy4njf11g+Q8c4v3jU08ORyREhnx2WlEcZBCovXbDOuwIfOzky/tsCQBAUUmRPUEwtQ+G6LJQiMKvZPv2rYz9MNvHY2rwVv/8Zz8LQYEbOetCU12L/eyZ52zrzTeTE1EA2PNTu/0Dt9KJ3OMUaUcOHrQ//uMvOyuRUryc1WHYSjf2vv377RHC1F9++WVAh4t27713uUDfVg61N994g+176UWn7vlPDz9kp48fcz72A7yfXTt3Otu2PXv2kgPSYQ9//JN2uvS47X7pF7aJIPXrGHtnCYONYewqjViBxoWL8wj7DbFfYSv1obs/6Hz8n3/+BUic7XaSDBJdz/ysBDtx9CgECFkjHOy7IEikTAtn7A3yPqIAoAQ+yxpHHeKyxwEhEwPlIUGwfsGM3Wbrh8hGGLAQ1u3yk0e4lyN0xRM6D2i8uqjYMoAtTpTX2z8dm7NhcJXYWB+8vvNtW0ke3d2Jtocw9vhFWXYcIiiUe3mqEgXMHbdw38Lous2xvLUouRqZz6B0c6OoC1hTZvG4fv6F1yEvUq2oEEui3g67UHnGigBJzpKNsx4rqwA8sIdAryfp+D4IKR5O08EsDSgDw922ctVqusFL7LXXCaPfsMaR+7989jks6WQXpJyYDQATHZaPamjFzhBULJjbA6yOMZ6k1vnCl79jH/3EXezPLfaxP7nWZupS2M8ZZMN0szacgwiAyKU7tf5iC0Rlp23cep2d5PMFsZYEAN6/CjA87hOGHdY2u/NBnpuv9lJyNGR9xFoUytytQj2ipghZ0IRh4eGrbm3sNaQaTU5ItrGmDnff1wDinEZpXI4lVhEKsXoUR/10od522y3YwjXYekgvWQep278HsCWbfWNqfIjvfuyuBs1vFNIVy4x5glQnAVg7yK5qqW+0OEjYPOxmhujwnuOzDAF6HSon94Pbn8hQ25CEVSTrgKayQDtZh2j98QcsDCC/oRqLUF9UAmMQCyfONkDwYDWD3RDOSnaEzJ3e6FQrB6QpySGPahIwnHopgXImBSw1iayCGGqgefZ+meAJmFcUUVgY14O1WOvvCMHJOViZaI/XGnfoSBtjBpEQSKtEP6o/UlAOdQFoKlzcjz1BIGMn8zRgfMAe2rUCf/kym+cFXzk2wtgJtPzkRZYDKTEFKDrDPnIRBUhZM3ZbWYE0LtE1zvvLYAynYAfmHxxhVQCwTx1GacQyNrsoG6s3uuLzgwDXWJPYmxKo5wJY55VT4E8LvAKsZ8d6aA4GDFcughoEWKu1PohwUPe5B3Tz1Fray0WAa38tuiXDqne3uiYF5bcFiZBmvud8wDN+zv20xjV7uOBzCGQR78oWGWH/HWdNUE3izYTT607psepmBowLWbCUHMSTX/k7qkPHCVHxZwOW/VQwQGcUdafGwngfYDyeQ/P8TCCvlNJSDKjxoI/fl32SajgFOqsaSExNsxf3vmKJkHnbr97JPcKqCEu3s2eOsWezr0NsqHFBdpoib109JRIFosLlh7F/6POqPlEtMYJyUA0wixJRBfO6jdQ4Uq3FsF7P6tqx1jXUVJNNg0KSBjLVdNNjjFOeO55ufBE1L79CFlU0+VmQcuUVNQDVUnwbY0VLWqB1DNB1zWP7AWFjqYHimNuTmjsJALkAz4uyEu34xW6r65pnLcnHkmnMWrDAO312CkAbCyea8UvyUZJQq0Sx/yhvTfdN9jf1ZR22nJypMOqbfkilKe7FLNdggOv8xLP9trzEQ8TEo0DrhkwIY5+VKlKh1yGoGChsrKG213ITpc6DYKO2m2aslle3UKN6As6VbxwrEBs2JER2b6j2unERkAAslrVk2nW2K2eFtb4DCy2mbiEWbiKzXtxXbv5smVFYaPVwrQcgf3TMSMBxwAcAnzhLiAOukSMrfG0RVlzFqK2CZgDOGVOGzc6el+tZD8IsZ/VO+9YTTxvCFmtg/vLSTr2VC5ESxnkoxQ+7IIiewrwAO8MDorGpHEYxV9HQY8Tt2AzP1dZKFhufawmY89piH9btZVZBSHo75fiZ2h7Aa4B8eMG1VwH0QkDHQ3wEs2YuwhrSl26aZEgi1VP6s1ekPfdK9ZbsNpPUnEGdpQYSKSNuu/1O+8XTTwNOo3ZhP62n9hhnT4iNT3T1v2qcGJot+rkXVTQ1qNEiTs1xKH2kplczkMvsUx3NxY6HOW2HoelVcw03RwRqGs4OGu/dZNypuUkNVF0A3aqzEmSZxdztAvSWTZwazdRopbpKqlrVb46UYN4msvfVQVbrzCdr0VysoXQ+ucCZQJ9NtZRIB6mt9FxdkN6q9b2K23DqZdWRzgJrQQl+KenhgG6ez0vCzkrZu9DwpvclpXEvNdc4C244Z50oavvzP1hnxQ8fcaC/D+cLf2pmKSLiUX4py1Fn03gxWWqwYn0MBbBPikGxmpJgqZAG3ZCYYaxFp6lRprAfFElwprIaW6hVlpGbz97GWZkzUDevOzLEmVeOG8yxszRyaG8NoWY59pXFFvqRpyBHUskNyub5/CyW+z/K/EzgPDmg7CkazbLyljiSQ0qXsjMVEGRxkFzVjuyaY80RUTXGWbDsb1Zb5scOuPVUjUpak527AfNwA0riGebEGc55qj+l7JkWA6mGRs7+qjWDuQZSjg1y/hriWzaRkzxvTHwq9mpnsbGVvd0FiMZYu+GmGxwJ18/ZUvdSVmhdPO8uVMXtEHaqgaW4KaKuUnOVbHI9ZT81Enul1PdSwU9DQMv6D6rbVi1bZdVnqyGHI1HoEi6flGZf/S9/Th2nrDcWBGfE7Mki0te8MCh3WBIJ4sFCJDWRA4nDq9yfGhsLj9F/LZwfLm3AfVcCRE+9gGO9ccD9rf7ixXLeKwnixXTeDwb27q99eQLnt/rA7/Dg9/rZ3+/rXvn9K1fgyhV4/1fg3deeS9fSd36t97N2vf93/+vP4PPo3o7f/B1pA1jYcC73Vi69EG/+3UuKeH77vTDsl3vd/5f+/XIb8NsyPtg7RIA48mmhU8FLhHj/+7ID8C2ZI7++oXo66wUi60uddFIb6LBYWlpqhUXZNjjWYJ+8dYdtITTdWWdFUCwOdlH0xdIZgke/bKd4DoGnQ3RNBvire3ueAmgCoC/J2ZbIW17P7ayL+D8dgPWlsGoVYzMcKkXoqBtan7f8sS1WDNlx7kc73ri9xZ8+6ggTF4RM14lUDS4UWv7vCloFOHAZJIL7FwgQjV51GnoDzAX265DtpM9SCSz86SVBPLY+ntBzj4fsrDX9w2bL/8xxCBaPLceC47UjaqSC0SFdQZ+yX/ASh5MAcsLiYjlkx1Pk63DuDhwiA5UnoQwGDsoCUz0d6iIt/N1BXV7Vk4BL8vUdwyv6ta/l2+ZvnAEojKDTlY4dycAp5tVRpw5HPaeAcR1m9N5kIaR8A1kNKQVhTPkX8s9WzgI/C5SSQn/neunaC5w9fPQ4EuhYO/nX62z1fz2LBUU4QHQ0gCH3jvc4zWEsGp/w3X+SbTd/F79bAC8F9A3TpTXAY7KxCxqg6BUQ0EsneW5+LgCe7JwAgrg+3RzKBZjI0mWC99pFl14oZJKvusI4pPQDEqtYzwVIH1ZYtBq4ASd0jeRrLQJL48d9VpFZfAa99/kFu7FQDsjqClR9Kxs4dTzpd0WABLlDPcAC91U2V+osFvngI1WJbKgUCIiKTaSFyI9kDkEC72XLBZqBbQXkkbOrEulC16XqOacgARSRukP/xrgNVNA611tdqCJBnLINEsKX3w/hNVy3Ev8v4sZJAvgOVki6QHu1kMlbnfEmoEedUTPqkHKB6Pgqo5aooQNsCBJEnuTFS5fTaQlRoHHO2wnkECP7Gam7hO+pCW6OjkIX0C35PSRENwGhWRBQk+qc40CnoE99hnGITPkyN0JiTgAwBgRE8qcC4wnJpONwLgAyg250kaYZ2VkEchLMjGXFINcsnxbrcd6ngK9ROg6lcNL11fOJAErUGJa9F2NX71WHd/m2C2BrI5xWgOA8nZSKeZVVgrrbFF7srBOYF/L29qOre4rHCazyqrM0R0VU6KCvA7QySESCSjXirBEWuoJ16prW9dTrLKyfXuJE8yWAOdDPoV8Eh3ylBZK6f3dzU1HXXFsUXHrvupbugC+C1B3uRbLq/MchlHEssFOv47oi+f02wMJksk9kA6BsDAXcjwPcuoByQKvaH220NX9YAajR5Q6pAdzDechiddL7YGcSTbd+InMwEe//ZA7juu5feeRreIgXosroIP/jVkeyaP3/0aOP0TEXa3fcciuqoWFAqRiXMXEClccUANO9DzxoTz7+OODpYpQih205vuFBjFeN9xzuaTlWdgI8BBzU0QGoLr9agJOSkmWA04RYEha+fu0acjv2kQXSYetWr7A6LDnSOBQPAdxKGRIBIFtF96kO/VfvuNpZ9nzr239mS4rSsMO6hzE9ByDWxLiLc+B8MuSayJr2tgbXXb1u3WoUMnH2+ONPQLrcb7/61bOOoLrz1i2OIKyDlM1inYlnTR2VMknXCbVFCNdN30Hah9Tu7r6l/gB4ALhrOHsKqy3sFQABO1v6AMjC6EyuYt51WnXzuNXj4R7GlLxjVaG99Np5a41fbq/j6T/UN2qPfOkaW4LV0Wuv7LNp7F1CohPt6ZfKLLMgxXLxlc9A1RFA53RSSrQVbw6x1vIx1BAwKpCFU+xLAz1Ddv5cI1Y/sYS90wUNyHweAkR5R/W1jXbdzpvt2V/ttXvu/qhTzZw6dYp5MA9QlkpuyBlnV1eyfIP961NP270fud+GuG7nay/iwd9NaHmGHXj9AN29WbZ92xYr2YlqpAHAF4Bhhv2ns7XZ/uffPmb//Ttft2+Sz/adH3/OLu6bR3WDXaAve9EsHbZdzdjrjUBQXIDwyQaMW2LPvbzfolKIACYBOD491Tq5DvsPHMLeLA9L1G28jkdJt+exajo+QUG1bwvcYE2ZRo0QD7Ip21I/ABXldYQHhNoF1C0ZdCtrfyvFp96HdVid21K8CIgOZr3MgfQbhzjSeijAWORzfBLA8FAHYDy97/0A5agkfFVbMIeaIE26Ub1GsJcGseFl0YBRW93outQ7AVZ+dXjGbr4m3NIYB2nMAe1p01JEykaENaEPQqIXcjkE9c0Ma2xVfYvVNU2Rv4IiCiYyCqDpiRdPWQ1zPDw5yWIBVxsudlo+oCucHK9LRzdWQbNca+UuKNNL3/OMy3kR7uLhAERDIhWmHeX2p3DmyCB7nbqf+wlv1/rX3A6IDRFCbB5EDFYtUr6xN06w1qQC2t63Op2xUm1NrKdT5IeUlvdbJoHm1y3Fpo61V3tiFVaCHSJjuRej2IeE81w3FUdYCO9D3fZt4z6298K863BvDV3EtQi2XQUhlovihLcI8Y8VWSDWjqotwlJcNlLY3AhzTQHjNG5ASsmiRo0KagIRaCpVXMldS95Wfpc9ddHtw2pSEBkZjIJDtjhaU+UJv/bB5e53yn9a6xS5Ip21fuuYoXXTWxtqnVVtOi/VoRTG3GORBdorlaPmg4wrBpuvqVkIbPZYqTL8AcD8sTIb78OqCxJfCqs5rK76AIITRUQwPucgCFVvjgNsa/ccAGRMZJ2WBdApAMbK6ou2YtU6Mn4KqKnmmLvUB6PkXIio0ViTbY8swdhnpvQzhTOzV4kQEVimzyqV6ZTUf8zFGDrIg9g7p3h8K0D1GHtaOODxHGuAcm2UXTTKWBBAGSk1pJpveB7Ve70MilPnByyJ++MPKToEqaPaCGctC4lDnT3PvsN+3dIJ4c5eHYGSynewwwKYLgXJkAXU72UA8/uO9RHITOYDzQnl57GGgp/NXRwF6D1IID3PxfqHGx02NEmWRIe6iPeyE1W2dHEqQGiYI9x7AEdrOqhT4TZYEhjDmOF1o6LCfyuYdVpAphRBE8x9BS9PcU+mqSd4OJ+Fep09bgLgU53vyhXQsSQUBiQOsFeqWj/un+7LpCyLWGICyB5RfZeofMM6smrAQeNQcUQp94ma4QL7VGUThAekxBRrf98g+wHDJB9brgwUI6Oo2mi+t5AsiE7mZZzPkKWHzNiSONTAIqlGGE9R2eR/1FgcNlzBmcvti4/9hOYQagLGSAQEUwSp8+vSF1nsWIelMq9xpDNELJaQC0lBPkE/KrijlZ3WhlomITXCJrqHbSll4/13Flldx4CdudhmUZBXZefrsblEKcjisWIV9qAo5SYYiyJAopGVZGNPXLi00M5iK5kI2d6G4kLrYgd7rfb4VSgyZWkl5anOBdGsH2oaOXb8JHU7iwGF3yA1XhK5EhXY2aqOUTC45vON5FVdIAeki5pBpJxqUalAZBers4fONbKFU4B6B8xaB/t3TFwC62ChU2tU10CIq+mMOkjKdP3OFPWZzi5ObUvtJvJjjDVXdZKKT/2pvDX9XETJMOt+PGrPdiwk9XpSXolITeQ80IpqSucoqdBFgDir5QUVh7LXoiB4PI1QrCMiVxbsWaW+1XMN6rygBUcNR6rftNaogYXndKQ3pJzWXCkHw/m7CJXKH6y3YlkmA8iHUgdPcT5qg3BIZPxrnVLjm+x5ZRu2bfNmlycUyb4czBx84IO3Wl9bMzXBK9iGtrgMqX7Ovc0dfbZ91/U0rEWglGl1ta7Kb6k7G2ku6ujtYi1GLcI+Oc/r1v6vLbboM3tsK4pJKckjIEBGqAWDpbBjLkxDeKm2TMDerAXiqROCagwbyWEIlUmYIn7ZPgAAIABJREFU6nnWVUd+8LN+9vCGf9llK79QDu6P5drCeUrrqsgrZUqpWeAMFlZqWnNWVbxOFOqePtZSKW6TsBVVs1Yb6tw+GmTiqFtneJ2BkWkeI1WtP0qPdqxYF9kOmlEOHT7kFEGhYAXRqmepS27+wG12lvGnvDs1wRRDgMiWV81RU8xtkeRD7PFqyNOZQU1pkVLl8tlWL12JarkahSaqEAKuSgqX2Wce/hJNGtS4s6jQXMuaTlheskvOIqwjchhZaO50DbioRxz5IY8+oVfaiEWC6L9+WwLkjabe94oyecbk+/vyNq6+v2f5t377d0uA6LB8hQD53dy5K8965Qr837gC777+XBZ//r/xFn+L1/itCRAXNv0bfr2dBHkrAXLpJvQbPuW/q4ddbgN+NwJEF+LXyQ/992UH4NtC1y8lQehw4TArGzMnuZavMY9XwZKJzHWEg19oOFkBE332B9dut2v+4F6695vc4TOUw/E0YZOzAK3JdHdV0dHjBxCorv4gCrMoJMFNSGaDJSt2FkCekHGvIkiFgQOl6bBR5/jZH25+414XP3jAHaL9ZA2ldjAOOCp81ZUv0sIVTxTJKpxFbnhDzT0S6UtUNfKJZvwKNBf5oW89Xs/hCmqVU7KD4r3ps7viWq/Lz3Tgbfj7jZb+8ddch7cO5up+UleTAACP9ZesGAA++Q5DShyhEEoKPXXVK8xOJIOCXMN4vzoUS6nQQ1EdTlGo51fwnwp4dbUEcM28+RrzdPYEC3jlIKZcju1/cZbnwD9bBwHRLAJiFeTMQUSHb08IoHOfv+RPwFSROICpjujhHoh4Uai3iIBwwCflbrTRld/Q2Oxk9PUU9N3/eptt+EatU6A01dVbjDNRB5ynQD/w9UL70svRhDCfwfufXCAKZYUIL+Jwo8O87rOs2PIBy9SZKruvbg44qgLVMR+OzF7htH2AzuqwdIclTgkCowWa52OT5FQdAErKP5FiSJ3eXjBEA0RdnFJuKE9BpZUn88NjgyUFkQgQWQV4guvVjYtagffhfNV5HdldeYQhgt3xdlc3FK8nybhk8okEUQrU03PIeiOUw4qyBeRhK6BO3YQKRVc+vEBXkR8KZVZgvMpzqUD0dy8BIpWIVwGi+SoCRAd714nHeNRr+EvW7xQfUpdAWLksGMYVN3Ryyoc8AA77dFxJRaGOOnXG64Ar8Eie0S6TR+Y5MrvnT1nVadnWIU7+7WGA6I2EYEfRchyp3BgILYW0JgFsDwMSq9uwFd/nDkiJKcgP3iXvPwSAklbIQIgMQF0peoYgOeKx2ooAtBjhd3SokW1JGu2kIlG1bsg2TtdOtmNdAKCysBNBoHE2rjkAcaNcEoXQStKvw9U8B/ggF5rJ3GFMyELDqTjEGRGCDibiCBAvseks7URK8Pl02HOv5wJ5PR7Rzh5F6yXXVfkeOgh710+NN107dasq06aTLkYdND1dhB47hTeIFg0T/k3EgNQlLmjT0ZweBcoszy0rBqlQWlF56QAvNFjgfwXd7kuXlThSUoC3DuUTHPLHsSGYBJRMpouy/PsrreRTp5yKzh0MGVOhtJ/2k9MgG6wPXH8DtkaEIHN9ZFGnTsp2Dup5EBlSbGRnZ9sLzz9vpXQiblq/AY/yFCvAysWX9/mrn//CMvDO/uk//8ge+NpX7Dk6RhdB7iVBMkRyXxtqa5wF3xDXz3UEcn31+eNQT8nXu76xARuwbAeaSNW2hOcqO33SgevZWDYIfE6iy1TrkB/XWVZ+6dhkyNZmEd3UL+/b50K7t2xbZTeSFXKuvBJiJoGcjCw7duiwraaFuPTkcdQlF2wtmRdZWRkEgmfbL3/5NJ2DJShJXoZAWmQ7r1mJyqDS1pQsh+CA1GQeD/bRnQ7hN8Y1SwEwilQKsJRcWGbNAewE8vknWWOGAH2O7nvRtqzbCrEaaGXHz1oaRG4sHfqzkx3WzXzfWwoQxXXfWYC3efeU/aySbnEs4Bq5PnfenG9rCvS5S20Iz5deDue9o1O2atMW8hVm6MLGNxskfBH2SuuujbOKA61c/2xAaIg8xu8gQdonDpVyvTIhRgAYsJ7swDq0troGcmQQQmEX867HThwrs1tuvt3N58ami4wHf5Q4e+3Ou++0fa+dsFXrNjr/b1nEbdy2zQ6iiDlHN2nR0iK3xn30ixttrjXZge8zkOYzgJXnzpSS41Fjd/3BJ+2Rr3+bDvQe+9nhR2y6Oom9ANh7rN26W+sICh4iGHXAystQYVy10yovNtgUxFIBORGtdKN2A6i3EpxaiGolBnB0w/q19gvCd+//r9suW5tN1kcA5rAn0w06z/wa4E+F9Y4CBqeyZshGY5jaI4usISn9pnjfGkvKWtK4y8/DZxwCJEjgaA82NNyDMIioHtaVetRJkwDqowBNi9ifZ3qxBQTUDAP8PEcycSV5BhtWRlgecycVUEoNAYOASiMQyNDpLmC6g/D5xPQsxsG4lVZ0QvQCAhMQ3o1lVe7iQvv/nzlqHeAouIhawSIUgL6sy4NY/fGzpXnYGon4cWHho06VKiu2aeZHH8DdKKCo4mgK8ml2QE4iYVJ0VDC2ldjYCLgDsBzge4g1r7ULMJXHRtC5P6w8IlQLjHRLCJyxO0tSaCJpt/NYJKUWLrV/+UmFxVMSfem+tTbP2l2HpdwQ61mLQPH4GOzlALRyI2w93co+WMAJvO6bDbLTSGJOQAKe6ie7LDrcbl7JXEwmdBcwNQllb1wQa5RUtUEQBQKnZwkpV8s9n3GA10kEPK+jHhCpK3udTQ+vt7M/q3Fr8iRro8dWlMw2gFvt2y6HS3kAsmbSIBXQz3WKgiTXmrnsHjrB+Sr/+UVHgKhGka2oP+C26jg9r+q1KR9PiLAv5EYQoJ8KnCn2IimNwlDgzIJ6S0Esa0ntdWPc0xnUAD7czMkJ1m2s5kSKx0EohygfhDVDTRGdrKNazcN4v9GsWbM8v2qTx5/8Of+dYDuvvQHSOZG9S/sw9YOIOe0rrC36PDoV6VtEiIgRZZtJAaJ/V+2hPcQHwD9aiivlm7AenCs/S/PKMOtwMoRsDyoQ7fWTAI6dBGxHOIs2t0fQNa3w5sAwuvsZfJR5KEm4t6ipVI75s2CN0zfdAUHiEwnA2kZNCbEbB5EcDnHVVT1h21YYhHeeHTpz0ZG39S2QinE+Fsv9a2dMNLZO2JKCJPLfOi09FRssCAqp5rKp5UUylx6vsGgpmbC2ktnoBGtkdfMAagfUG6lRLj9sqJ/7xbjOyUhhzcHeCDWgL/dslM87zHiMYbyPdKEEhr1QI84Any2UtVp76ThKrhgYhQg14UiBy9jQXs3xwVPH8s0Qsmj+Z5DnSIJIDOMaF1H7yI7nYit2YaiocL8yMpQB2z2xT8uyQ20VirgxlAsnTpNXxLVLSOb3FmHPjPInG7IxG/XrIPZi4VHpkBT9drgSpcr6bfbL17GBpW6pAsxWvkdBDiqppASLmeixJaETNBdgMSeFCGt55zCkDcrC51+vteiUKCurHrRiqQkhknZuzHNWco/96xlbvT3bqhvJ7YP0SUb1kbskF6I5zWpQVQZyZpDiIwZSOoZ9aYS1OysXpSDqZ6khpe5dTJNJ2ZkztpjP7TLGGHsR1NG6Po3UbPJrUAOUvmWP6NY5xtjadetdA0sYe3wZ9XofjUmqPZPY39UwJBtbnYF8WB9Vb10gGyKEMZi8KJ01A9Udr5UI8XvsxFHLQBUXTOOKlLFqZlGtNIhNkhpOdEYT+aF8i3kpoVzjFf0HsuqVcpz5qjorgfVDChCtMfo9nRM9QL3HQks/U32sNUD7oNYRWRT7YvcnAkS5Q/ryKoFFgEjl0Mle4NThytYT8aOGF809amLVdRNOkcXZhM8TyhysfXQj5MdhB8LLiioQ2VAA9VcndpAi5HVWjKOec+p6FnB/bO+WQVBtWF5oteWn7fqtV1kkJMaxQ6h3OeOO0djx+uGTlpqZh6IwwtKQ+chyVp+jA0uxuMR0msdQYp0+xV7aY0lpKSjtIT8eepacuRTqwDjmT7qtpR5qQokdxpmiA3JP+X+6f/PUatWco3uwPVUWxygDfRayUcSHiJDI6Fg7SI5I/sdfd2SuL2ub1mLZjimzT00l4ayvyoCrQX2ZzftTc5fq+TDq+MExGsY4B6RA/sRDiIwwh1W/+HMNW1s6qL9DWbPjralJOWp92G0WWPGyYsZkmfWh/JDl7bLlK+zoseN2x50fRE1c7pqOVA+XULPJblhnMmVHiQAZRR2q5kXV7LrGU3yeloYm237VVmeH1YsdZS+ZaMupAe+76yEaKDIQeMjx4U0CxAOqy73BQ4B4XElcwb+g/PASINp2nKTejZ3L4S9v//e341eXLXre8oArBMgVAuS3GzFXHn3lCvx+XYF/5wTIuwLo6qD4LQiQSzcZz9+FwnlA7ytfl9+A34kA8XY3vBP58ZtcUxWCHvurS7/eHNQChvXc6hRxYebcMoXXClyrp0gPwAZBgelReNbedfVmW3H9dkgR/LnH6OLnT0pv5K8EenIgzcnLcWSKvPPldy/QT+CADoT60kHRERcUxRoT6rrWezvz6CZbpnwPZYaonBFaQEWjolbBsPrTHbQvsa9yIea8bylGLrVZ0++rDnJjzhVEHgDSFdE6UEtK7VQoECACkdVxo6Kdgk8EiwKiBQie++sVlvrgftcto2JS71WHEh1C1DnucgF4en1eKQYiAS6jAaMFPkcjcQ7l4KZO5QkKxCBZc0nKT1HvAHyugUACPWdXF4dXuiojKabV8S4iQ7kNk1y7U39ZYtf/VR0fhvvCwVpXJ4Ruu2C9d/59ksJeB2/hsrLYGAfcEXipm6gOK3WATcs+jTEg1YeIA70X/b4UDwoOV/d3CJ1dst/qkd3XY7ss/ZOvui6zdA7LM7wnZVo8/WUOxvf80naRDSMSJ4XQPtkpzfIeEtTFqxBi3p98/DMBMyWvHqLzspfuHhE96oz3AdyQzF4HJoEO+owCo5UjIQJE9kmywxCRofskFYhIG90byfh1M0V0CGQXCSYrKdexxbWWwkb3UfdD13lahywRFHSHeyTXUl140xroMuTZpNIRGaR7peB13ZdJgP309DTPXGBsyB9doaciMUTGiNATISTfdtnuRGB1IhssqZykDtG3U4Po89INGaQuM1lgLagQvASICA5144nlcJZXOvipq5TrqXvrUpoIpAWbswMHjwFI19vmbVuxVgDg5vmV2RBN6Lquiw/2W5ozsrNTJ6ysC3Sv9bzyK1b939VJvgSd0OF0USqIexhwLImu2CAOc/48n4DwbkCZUUCVcbobZ7GBkUXVGCqWGO41qULOpz2WA5VsmzSmpAoJ5NppLItEiQYgVcCi7pe7pgCe6n7WOJd/sA7HUq7Iwxj5j7O8kpfxjIhKsj6UBaLOZ3lJ6+Dsw1if5XHualyyhbjVSyAZf9Fh30t8ikhTx6HWBhGM8qoWkajHefN9dNDWoVuPCwW0HBQBI1JDKpMF6wZ3gBaZqufh/WgueQ7VCxkjDnSQLQMHOuZdUnKKvbL7Rbv+1ttcqK/Wj26A2RQ6MjsAa4J1WJdCjQ+hA18DmTeZgOIV/7DGVn3ujAvg7KcTzw9QXwTIMKqcZStL7FMff9ieefxJ5xNfBSAvAkog8vKV5HxkZTmrg9dePeDsze69i0wexuw8QEgbncatgCEBHO6b8DnxlZc1RNUqFB3RfOZIDvrnz5613Owsq6w4566VANycvDysKWpRg6S7+3YQmyyPFSD2fKzjuXTpp0KiyKYoM22RtdPpqDVI11uHbHn7CxbUddz94h5AjGDbtn0VnzXV+nsGyPtY4kKQy06esnxee/fzz0B6pDFWAiwNMEDz2GXfEBT90kuvMMdDbfX6fEf+LsnKpkPwHKBUNmsKHZV0YZbQNSv1iOzoZjhYT2DJ4McaHSQghfs6yhzZ98Ieu3bHTkgTH9v97F6AtDBbLJP3yU6sgILt0Lk+RYXY6nTWwguTVop71jRjZkkOQdCjXXb11o0O2D2Hcf4YeQIxyelWvGaN/Zz3ftX2qyCtprkXyewvc7b+unQbqyd3QAoy1tROOhkbqxpt5dJlEIX4dhN4O8x9rkQFMQhQm4xPfAFWKX//vX+yTzz8aa59les6V+jwydNH7KotW8nNGKBLNQ6biUE7DtH1zb/6K3vl1f0un6eKMPIPfeiDVrwdsLk9hUHOOodlXx/g3/HDB1HiFRHgjQXLuTps0g7bL44+YhNVSYybGRtsrbBprLAU4N3bgU3bFCADdlf1AIsZKPjGsAjr55oeP1Vpf/qNv7DHHv0BgEiT/dm3/twOH9jvbMtuu+0DAG1rnYVaPJYfOcuWWTUEh8iOHubw5juwsbrAXqnuewhQgWJlACTq+i3BL1xzV3MlFqWL1vqRYU+gvUjrbkJvowk79iejIpq5M91LR+w41i7kYHQzHy7WY6XEujcOYOMDgBfPWqlsD9BhPvOY1fYRCl64yKJlEci803qizmPZPM3SYDBC6PQAc3E+EPUBtkmdZJ80c60Dpb5QJ3lhsf3oqSNGkznvjzwq5joxLJaH6mMEPxui8rDjyXb71jBgqJSxiVwD1QI9AF8sxRCXdNrTiT/NmOIjsUeQLaPHsNf6oPgcAcSa5s/qxj6su5g55AC10clOJIELIo/1n7Fdi2MByQetFsA4OiPLPvbYffb5wj+1L95HwDwgfn3dRRtg3g/SqX+ycoR8MTIF2HeuLym0bq6RyIIOunir6Po/3jppBxoIuoanvWNTjhXnpVg0YHwAgRCsOo6onglPdKCq7zjSAN647BWlso2FfM//oIe08H6VP3GB2o9cF9Z11TBeRalXsSmLxzmFJbPPqXbyWtVoLRdRrc78krsX24Wnm10Xr7PTYq5r7XUKTtaVmXkUvtQNgcgC5gCRWSrdWqq+30EmbhCWRyL/o7CmCQDwHGAPm2X98IXFGSSTYgLFkGwQqRRQdyaw9/F+IUsEAIq0V/aTVLO+ysJgzXt+917W2jrW2DWQt5sYN1LlUoPynpS7JYsoZx/KZ/Znjx+l3lAns/Z7ZblJveH2YhHmPH+A8rJkfQn42k1drQYHER191H0TrFETAi1ZL1OohwYBiKXu1WP7e8bY+xirIXGQ3r0oNGJcxlpICOsrrzeJj1k9eTHT2FW19467Zol8MmXiA1G1EDC+Fqu0OOpRpgLKsSlramf+yImWtX8YRqW9Rxlbjq9BGUpeHXtLZ3M/eR0RZKjE0oXd6LIdO7uxdqJOHJLNG2vtFHt+FHXHqAKq2W9HmZdZ2PjMM7FcMw/zd8wpj8ZZExnjnWTdpAPkcs37ZAsmC9GFjoRIKX9441Ila3/RMSE4jL9zn8GVUd/4uryUeSQvoRRsUewPOahYFfbd0o3lKQERjb00fEhAJK5OBGZ8qC3LyUR5gnobAPcoA1/LwioUT3GBPBYCuygz2kJZL1pb+yFMM620pgPLPMK3swrsB788CGFInQ2ZQeljBYkRlgW/nhsy7ObxEO9jAFvo3kn2mKBIq2jstjiI+pNlrYZjmN20ItyuuWql7T143A4cn7QNO9Oc8kz2u7InCo0Ks+uxEDpy7IizlU1BZZeEpVYn4zKD962ufJ2j1FCmpgSpbZdAPsvaU3ZCInEVbq717FnsItdvIDuP9VAkhubUruuuc3WJAOYaFFtj/F3ElFPJO6W8FNCMEWpzkQj6PSnGBXL7MO66WNuUjyMV+olTJ7E/TbNc3s8YA0kNLZFYL6oZTPluArpVh03xpwh6Na/4MCakABnjs0r1LZtWWV3pu5v9WCpa2Y2KSCmnSUSKFtVfqq30p7IClQMoG13PWU4NcguEoq6jsyRVto+IDo/9r86NTi3Gv4sA0fqhukXXXGdR1f5olFxWTuX311nRxw65etZXpDt/xqB+GJJtI+uSaqFknAtkkxaGNdncWC/WV3G2blmBDXW08Pd427R6NbaER1E91FH/RqHcqbHCkjXYl6LEgjw9iXuCzs8XqusZpzRkYeOqTKPWjlY7+4MdlvPgc04pqrV53drVnKUgxqgHS48fR6VCPc08EkEqW2I/6pUe5pqabaRWlmqmsakVEhk1MQS6zm4VNOqtIJ9SSjetrbIQlEtCDKSvMmUG2Iub6hqso6XdChhLLouO9amZ99NFk4NIuc2bN+IwEI5N1nHrQtmRSFPBPBdE1nIp2AJWVJx11pabtm525I7WfZ2flUWTy5nklX37bSc2p7JpG2INU87SUpTGg5ApamaYW8j3FBGiTFCdx3U2H0aO1sdn3bx+E86cg9YDmdtSj50s2WWffvgL3DdyxFCAeGyt3KnNjROvFbuHANG3pznJY32lxy4oQK4QIG/Zs3/b/3h/CpErCpDf9npfefyVK/D7dQWuECCXvR/vbH+lX1MHvjoz3rcO8LLv4f+FB1yuA+FyBIgrCNVNv/D9m3zmN+7N26ywPPdEwJ4KEhXIAo+Vf6DnV0EpZUMUXSIKg5QVQgTdW0FI00cnBuwTN++y1bffAIhIpyvWWHEJUXSclnPY9McSJIHfaXPybYGfIi5UxKoo9QZvO+sY/ltS6cofbrPlnzjigHARNjo8CpDUO5SSwG+ho97bme2uw8K1EKHiclIcGeJRxHgl0bIqmFd+AIfWtxAgCwoQ13EkKw7ZH3Ed1NnY/Kins3XpF8rcoV0Ar0B69fypc8VZ5PAtsF1ScqkFJgB/A0C+pbKQ/ZEO2jqp19OdGcv1U0qeOu91iBY4PUDR6AFkseKgOJUlhiw3RIAo60EESD9FcA32W7f8bbML3pQ1QiDXUh624bxf2cLITiGEA7CAhW6eU2BuMF1I6srSQWOe6zsgwsBZP3lAcSkU9DwK+Ba5WVNT6+yuFD4t6wsBRGXfWWErv3rBcpBf9wJy6rF7v5ptVz1S6Sx6EgDEM1GAyNt5lILXj2unblh1lo9TJCcBko7SzSuJuHxZQ/CrlWWRAhGlcpnlvohgGeaz6r2p48sBJLw3jY9kOs86GXMCRHWjdW+kFFKHpQgk3V9vBogOc/I0lp2as2JScKL80R1QoQBUT0CqyCpnxUHxLvsr/cwRQrx+JGCTCACRDgI00gB3ZxR4rQ5OQGQpPi4lQESMiACRbUMIxIcIEKk+HPnB82oMvEGAKCeE9+6dfpKSO+sueaarA08kBd9zvH/lgMjfXiCJiIw5HyxIfCLs2RdfceHQ10M+pXMglTJI9mhpAA+63i6iQnNAc5nDoT6TiAh/kYbKgHGHwkCeg8NFG/kAjDsBW+qEzcvLcuHuirFUN+soVjztgKADstsAeBpm3CVyr/X4aVm+KRxSc4JrJWsU5+3NY3T9ZZ0nslNEokAv5fPo4KsDs5QWgdwfER/qFtRhu44ckFj8p8cYF+o6DmAs69+UgaPuQb3+mJP78wHV0ecl0vWnfHcYDwLbBSyMMQc1S9VtqHGgNUcESBBgk5QbIlBdLgjPr7EohYmzteO59e/qbnTkiA7yfDmylusomxp1Q3rXGL2GHicwVx2aWTm57tB3Dun/9Tfe6LJAZAGgdVQ4zwBAtZ5LHZT+7IXKdKnHLiAfpcYcr3XuB2st72MHHYGssHk/vqNioyyvIB8f8nzb/bNfOFJMXdIV5yud4ubGm29ynZACzM+Uldmdt9/h8oEu0vG/EtXJbnIiBgEoBLbQto6FSiI+/7G2Atum1vp6W7tyhe3fu5dOZA7hXDtl5pwBuF5B2LMCLwV4qkt7CTYwp0+fZj7SsQyIUkeHYjbk5mrAa3Xqy+JO9l5ayzJZK06hlFDYrq67QJns7EW28api5oPmBiHkkfH2MgDj+jVrnYJk38sv2ro1JayNIbZ6zUpUSvV0uhZgSTdhL+3dhxppxj788Tuddd+h/a9iBRZjS1GXdShImO5ZKZgCOACPQSpMMW+hAfi4QjGYS4AB07yPwwdeoxN6OYD6lJ0tPecsJsL9gD1IpC4oSrCGPtSH5QOGwwpKAAC4xbl2HgAgOWbOigoysDZJtSMnTtscdjqB4TGAEWMQBHnW1tdlO67fwXhFgRRN5g9EyOabs22mDbKccaN1qfZkmUUSLK35MzfS71RX2hca6aSfAJQMoDN7iNZ/BYYLwCyHlNp13TWsixDHfZ3Wz304XlFr6YSoi4jLyM4h+yMCcL7A2Rq+9PJL9umv7bT5znTWD/YNAtB9AFVEgBw7/Dp+89vs1RPV+NX72ou7X7FfHv2alT8PMFGQCpjXTFcsuT4Qdj1tdHaPY6mDgmIQ8jMBMqqlp9mFuuYXrnLk/LPP/Ir9PNy2E1o+ONgL0d3A2pHjfOqbWOc/+KF7Ge++fIZKt4ccPnLcvvJ399poFUpImie66IKOpVu16ny1vXbgdTJRipylSjQgq75iAP56AGOUHaKdf0LBtJMQmKhNkxUcS0u5Dx390ajYBKo0tjW6fLEJ1ECRsiRizSrOXkxX6rBVQ/5lYOOmPKlROlGJd1Efhet89aXjeYA1rrsX9QnkcjA5AQnpORYQGWfPv3JID7VkQoST0zPtn5961eogMtaWZGAXhjqyY86WpJqtKGI9BNyVtWINtlgMeU8+QySZFYxZcEs+l58lRgQRWM56jv0N+Dz7iMBmefFDOELkTLLoiXAaB9jxi4i3NsbC8cohgp/J78iCFIyDlAwep7Ei2M4R1r5841V28sQx+x+Hv2rP3fVdK0xPcd21KfmL7fkTpVbT3oflSjjXIdNSmBdJYeRfEDRfh/1hGwBvBQqn1+uoIyhbbliXYVetLoIAQqXKfhJO8nUw4PhscIxrUgmYHmY8iUBWyPm8LfvoCmt5rtmtaV2QU1ovVYMp2ysOQE37nYKS61GpKS9Ea62UPb2osCLYA7oga7QXyB9edaEAWOVJqYt4x2c9uWLv9FX1TCVqVXzzedPj3DCF16tWknroAhka8YDHAtcSADGlOlQm0STzfpa9rA8wF4qv+KEXAAAgAElEQVSe7uZUV49mZqLuwVZoin1LNZrAUZfpxAdJZ/2SpUxv36A9/ewL2BB1sh6usB27trlMrTkpU0VoaC1XLgH7ixSPoVIwSCG7UFPq3wS4Su0yQT05xxxKAIzWBBc5Mszn7cMnXyHKs9heDdNtHwEQrZqunvV7CpIvFbWHartZ9uxWcj5GQfAj8elTY4WaHLrJk4hJjbZeFFGN2C71j87zfsnzKAi2RAiEBGz5UhiLsxCKaXHkNdBc0MhrVtZDJkHi4SZn/BoKYbJismMsQc0ovNeO5nZLIPtHKjuWEoh9FMswc34wJacrIEcW08yBfVoge5Sz/VSTAJ8hHKI6UGH1ambQTZQKgeaYLgay+vbV1xRMHTzOderoAxTnh6E0jkzQPCCVlGynVBNpzGj/EwEiHDMlicagYB/WqEHWYz8rZpzXYLM4SLI7/RkG72M+eGwFoLwOoJaZxGIognu1NJt1m/1BuWYzwVF27FQj6yKKsBUonogx9+f588ndmWEsBQVFWc/gjFW3cy9Tcu3ZI6V2AN87og/YA7EGQ3myMivJwkbJ64uC0CGzqRLiZIqsw+Z+QqXbZuyqrStQPJbZOq7Pp27baPGhvvbo468ZESC2+dpEy0a9EQfIfbG+DtJzBDvDD9vefa8AWPdT/8TZNdftpH7vof5n3Wdtu+6G69z8GOS/BfbrbKZ5o2apdOaUap4LXAcRj5EA1UshnrXnpgOiS6Wls04vKh+Fm3fzPDprae1TPp7OQgLIda88SvYAV5dLPaC6XM0o5xmHCjffgtqwl7Ve70Eh7OqHj0J90suYVY2TgtKzi/el+kzNIiIgXF6bLEqlmOLPZPa+87xXPUcEJKmyPqo5c2RhiSi1qOoEETe+1GMidpTr2ML+q5rCqULYdy8lQNz5kXvvzXLTWqPi3qMaE4nqOQO6zEdqbeWEKQUziHW/6vsbbBnZH07JpTpBmRTsNxEQBYPU0SJSNJ8XsV4McR8CUX9sLMllHadOp94uzs2gfphBaZtgu5973g6+ftSuR7k5DdjeMyh1U4z96tnnneWX1rg2soim/MIte0mRs4U8U15qnc/cbdv/5ATnvi5bs2aVbd+CmpS5193WaeWlZS43KzE2wS6cOw8RW2urUJwkoxiSZWIVzSmpkBFtKDJbebyayiq+t9HSPvKSU9HLMlOkmVQZauJau36dlZ09g+K01uUJyoI1izEixbbyIffuexlVWDSq7AhbCxGTAPHZgdJjnHVN6rQB1sLpWU/OSA02jFJ+33nXnag9jjHeyOfiHivfT9fyJPki+dRuIpQvkFGi/L1ULEuVUdenNZk1V+NOzYdem+oJ1ugg1I7TrCGLs/MhfVA+DY5jr3oRi9Qk+/af/Y2N9HJ2mkXl7mytdNBRzudCU6cUII7gWFCBOALE85g3M0CkDrmiAPlNsKJ3esz7w+6uECDv9bpf+b0rV+D34wr8OydAnFXLv/XlLIR+s0XsHUkQrt2vh0i9vwX192NIvNd38V4IELenuxyQdyY/Lnc937i/roP6UiLKM7BVKOpLdk4qcgXqq5Ovk87lOEBqP4CrLg5PsttobW1yllc0y9EFHkbhPGz379xkN3zyo3S31FPk4KecHE0BiISWp3UhlhymBNYJJNWX68zRiUidcvz3GUD+QsLbFProuvopplX4qkDX+5uhcPQC497PogJKoLlATWfdJQB5gQRRof3mmKYw5kXkx+wlQORTrGvm9ZR1j6cYVFFc+d01lsF70fvwWmT5c1BzGR0qogXg8qcKdn0GFXfejv45CjwFZAr8jgWwmeaw3EIxmSM1BO9PYedSL8jaqYVAYWfjxWeVlYCA2EBsigY5xKgjSxZYAoxb/nmXXf3NC7wihxVeT93b+laJNwG4PMbj5RWtTi4dJLohU0IBVuQJrA4sWQ11c7ARiaPXEzgvkkbgpQA6AbCjshERwMrhRDZYLRTX5/9mvd394zn8/5uxkxi1Y98qsuCbf2Lbrt5mtaiC4jkwFNIlzNmUDmLCynk/UQCzUVwPAXwCDMYgQARkqxD1pcjVZxuRbQKHAx8Oy1HyQadLKJJr5bpBuY86/Mj+Kh+7nU7stXTPREpo7EjpIHBfxIastnT9BboLkPAoeybd4UVKDnn4CgDXtRYJIhWIUwzJ3sgFokv9obUN0obPrL+ro1M+ybL70eNkKTFGkZ+CrYgID1mdyAJLGR8u64PDU7BQNUgSGsUAM3lPPJ/zghdZo264hX8L59o4Yo7XFQHmCBA+kwgQBaXKAktqknkRCYy1Sa7RJGNlfMbPBqdD7aVXD3Nthm0n4Kh8z0MAQ3AJ5l7T/QoRo/em6yTLK4EsQXTi608/PSddsrLV8AsIc1L9qrpmug7p5KfrUx7TBQV5dFoCNAAYyB5tHnCgCzSlHTBE4YpqE43hkKMOtj7IFM0fSev9lZ3CPRYgrw5FDalB/l1Wbxpr4awjfbI8EMEjf3Suh2wPRgA9lAMja6lODs++dGxLBTLKgUuBnjqMC5BSuLrmwZjrMvQQII7k5Pk0370EiFfdMcn6pXGkA7A7/OqzCKDhbuuw7LXPEjEoyxb9ngOqeW7nmc1jnP2VLE4WQAf9u96bCz+XSof7p+cSiSKASx3lhcXFhFTTbY96QsowHcI7ASoSuWYK7lRQpMasCJAwAIkJSL8uDq9aW2VfV/GPa6zks6eZo0EQQWNc7mBbycE4ioPpRQ6STRdqOBx30ImZwf3qZL5E28rVq7AlanOhxOqW3LZ5i7N3a0RZko7q5PSJk+6gW3Gh3JKzE+2+j96N3dRJy+aenzlxwnZs2WyHUY4syQX45TplAFzu2bPHCgClQ5gPev8HXnvd7r77bkjMZjrgsYRg3B7G9qGSrs1rd+1yCjLZ0KlLWOqexZAlCslUhtEZrF5EMK1eWWxXb18NodaABdWYFS9Zat/+i+8QoP4JO3rwNX4Xa4x47vk4tjAAmao1FKbrT7f388/tcevaxz//gO154QXyUMhEQaVYALh74tBBu5ru7GnApCBA8BGyRGb4e4Tmu8YI+9gA68c4HZKtzagTWaFamgFcw6LNFwK1pbrBwKUB89OwHAq2n/yk1gqyuLmM6dphQBCCPocJo9+8dan1gua/dqISi4s05k4LHcPRtlj5H/n8AurIyBjuK00AEYAkJVvJHmqDKBSgw2Dpbe0giBr1FGOlp0dAcChryxRWe4ztWfyvyXRoIIB8ijk3AXAu4ik+MdZ1s8/g59IJAPHsK6hwsMJROHY2Y2wzoNQggIk6O8cA/FbuguxtTuT+Q17wGgHYAelanANsiUlItzo6sMvIITlXUYXV2Er7o7/cblO18sUfstFO1IUCirHAqjitrJIMgCxsEQGr/UKxvWE+bCIYveLcBay7yP0Z6rEHHryPvabFjhx+zTZsJFyV+XCUvJmHHv4UKrU21t15Kz1TaScgf+ITo+0r/9+9Nt2CioC1PoB9qQvAv7z0zMJ99ucaRLq5msl9HdZexJoyzj1ylmwA84M9bZYFqEJiERZodJ+zT0lA1jsM8DYjdcesVR46YptKVttwXRNdrl2WyHg+DckYzlwZVbi4gpApOWIZq1IQdHcCQiNwEOmag8VZJ4SIX0SsnamuI1NB3e4zFgkAc7G9y87WjwAEo1Ihy2EIhmyWLe3WG/J43yF27NhZVwuxpLnnUsnC8sd9FnjLuskGmRhA+DkAKxygw2lyM0Woi7Rnr8KGq6ufsQJwHxiVZLVtfVbZOGS4olkk4dFRdNzH+9Hpi0KpcFOxtaIqu3rbZkjRp+w7ZY/Yofu/B2DfYwWr11rnnL8dwOO9eNly5yW/NDWR3ARqih7C4vGQ78UG61zHsB2pRRXB+1yRG2RbNq6xCIX9UtPFMX7VZDAAyaR6E14IGGnOih9c5eq2qifOu85hrXsCYtUp7bGrnMbfP8GR3RnYph4/ccqtF9rv1rBOdZBFI2JcVjXaFzogFsIBYwcB2WIBQFVbCXiUPaLuuZRnIkq0p2v/z73R0wnu/Tr/4zMQ8LJwgTwGSI0jh2iO/S8BW6MECNE5lArDWB2NUJcooDwAhU88HdjdPXj8AzY7P3rItQwAQgFzsmaUrdeiNMga5TMBQIq8O3r0mCPAt+zYAtCb4vKt1Dwh0svbxKCwczVfqKbQnq56w9WDXD81AUxyrWJYT2W90wtpJJJ6huvWAUEnOydlf/Swtsfzc5EJXQD2Cv4OZJ4o4y2AtXB8ni59Blh/L89Faae9CjGQBdCQ0M9c68KWrx+FDxb/KHYVKm62EuVTOIj/BEpd0YsbUWk1osQ9XFpv8ZlJ1oAatPSCwGXGKg9YSp6MaplzZecM9z1qOSrOiXlqel6LfT1/qTKJyLRKFhgP/MibiMP6z5f7Fad6lP9GI+O61NW0EMrnGaH+bWrsoAEojGBk5pd6DcgF6qWj3I9umQD2w/Z2clj4LMkJynGiDmDei+h1VpDYYyXEEwbNdYujrAzhHi8tKLAWiFQ9HzEv1CZcD+ZfGIoU7Z/Dg4SG87vrSoosGiJFzQGxyRmQbIN27uwA+x8h5Vkol4f6IIjIR+De+TIXJriO5+tYJ4IIqI9aZMdr21AG0sQAK64Mu6LMRBtjHylcEm39M1iZtTBBo1OsjIyPOsio227ZbM88e9A2LvGxL370RpetpJB25fqk54ejDlhm2QD+IouHWbOvuXaX7dn7kguXX1xUiKVlvquvROgpOy8LlWMy41qWu6p5SvkcO8jVevLJJ7FNWmRb2QNEdFxgv737nrtdbaJGJs27bs4NUq1LfSul9TDfUoVHQsJpTOr8IjJE81aBcWq46mG/1P1oY452YrWUSVOH5oTy3capx1UwS32iZjKtW55ga9Ze1m41guh5RIA4UkJ1FN9OsUvN1kdjkexJtcZXVp53Z8sMahPNceWMKVPEWY/yO7l5ZFVAWA/Q/OXskZn/F7FEcmcX1gOPRZaa46hznaUxxBm/67UvdhZhTgjgsVxWXa+5LvV7IPXmue9tsKUfR/2h5jpHgNDwxWdTKPkw+46aCrS/5KI2VTNSFvlfGTH+qPjYpy9U2E3XbCczq595UooC5Dj1dxTnGZRqgeH8/iz3ssT2UzdpjqakQE6z0AbHpdnxsrNccxpYfrDFlj+8F6vfTN7bPNkcedRprDvcsypqvXrsJ+PIDEmH5BgeHLGjJ09YAFLDTSi/O1jDdc/UZCDVx2n20NpHt1vxZ09wzlKOnVTnshJDpU39Usy4Um7cnpdRtJEBk4QyJQhFdTZEr+zFfBnXL7y0xzW05TL+rrlmh2viuoi15jgbDtOcmlVKILNm7kkNCuQlWK/ecusHqHdf43UYG6xlUu13Kjids57ux5o161F5nmF/oMmJa7ykYLGzRR4mF83ZTev8xFjQPRzTWZf6PohNND2ZLBUIEB+YTVlizfDC//mPHsFdYDHrDBsqJJOHBJHCQyc4d+cXLLA8NlcedGNBKfJGCLpAqCsEyFs20Uv+43LuLLpP7/3rN8MO3/vzX/nNK1fgyhX43V6Bf28EyEudb5FjvCsBou1E3beX+o+8y9V+JxLk0p+9TeHwu71zv3fP/l4JEG32/5YF1m9MgFx6Nd4gQ/S8ns5oFZuyw3Lh0vxMtjbBdGQPIHFfUaKg3CbXZSUv5T4Ap1m6Y8Ym5B8aQRHYY5/7yO229sar+fkoBVELB0lk8hPD5D6Q1SCceKED2x0S9VoqgDjsVf14lxVgNaXiSbY0rqsbgFTFrCtn1H0HCeL+rgJKUmcRIAuyaG8x5UBRPpcDnr2knmofnkZdTyqgBYxKaeAlTlQyqbhWUV3x3dWW+/GDrkBz3d8CzHk+H4VoO9DVo4rx2Ha5C+hIhCAKSXX9+Qr4lyUQRahCUOd5z/p5HJ2t6rIWuCcAX92BkgTrS8W/gFcBqips3eFB3focIms54HQ9eZNt+XoFgCDAjzyeOcQEUlTKL1n2UwLZojlsxgAOqgu9C6uEYHx8FSLdTZcWHxgFCF02OoRLTq2ubX3rPSpoz+VMYF0ASRIuqyIO5X38vew7y+3+n3CApCMpggPPoW/kWdjtP7eN2ME0032t0OF0vPejIYeU9BrGNXMECKC3lDD9/b0Ux1hHcICfo3CdwYdbfr+jAIODIkW4hsoAGQAIVBeoN3he91Rdu1lZma7A1SFOvvMai3q/uicCGnQfBdyqI1NFv+6tPLoVuCdPeVlvCKCRnYosyRTa7kpmp/wAJFUXGfdH2SAxXFPB5MoCUWex1CDqTNIhcpKusDgOyhpx8hjXtxQ0+m8FiYvYkD2Wr8Yn3yJAwrkm4RBObvxweAzh8fpvrzJJY0IdoyJABJaIyFKwvUgWIWgKQBcJons8RqBry6CvPfPifuaen33onjvpAAcsAHDlqMm4QQHEvRAPow5UdZmKngkGxBPYGMDr+KHc6sN6Qz4RB46csjaCmSPjkiwK0GpIBA/qgDTAsmgAPSl6IqWGAnxpIxemDS/eoKgEuq0JvuezpwIaaSsQaRZHFojC7s9dOO/sk0SgJtDlqHEm8lSfTcoB5ctoLitTRiChSC9fxpmUFWN0tnYyTjnGAOqOOw/qEY1XgYN8fhEfk5qEOmDzh/egK/JT5IbWCi/hobms9cR1E+rAy5gQgaH5pNf32iI4v2kRTSI2GBP6d/3MBdjqEi7Yc7h9kW8FeepxWlOcZd4CUeLCNqUGYz4rpL6wsJD558kTGeaepqAcEPEr2weBf6F8piS8oKc5GCq7Z5jroHWw+oebrOg/neAaoGRhvMiff0lRAYRkmAvNnUUNcQSCpRg7AalJ1l21wSkFQphrAjTiIFbXoagYpSNT2Qyr8GNW9pLWvFjIsl03b3fr8QiHWl/e7+ljR+0aug7TOaCL8BKY9ezTz9hK1B9rsHb6l8d/4qywdC1le1BI6LoAzER5h/MZXty924Vbijwd556l4hkuMENWFi9gA6awU4Uly5+7cEm2rSNLoraqAhK91zZt2GKHXjvsSBpZWN152y0Akj1WVnoCUrgesmQHYyjREgm0/uUvnoFsOW9rd611c+Hma6+1bjpDi3Ky7PD+V7BdSbGlAF3zIyicaCOeBfSfZ1z68D0lb2pI+8HeAcYqhAOeQucqG20ZYbehrNPd9VUWBfJVXMjnxNT+0R9V2sce2mS79x2xxgGZY2CJVZhAx/KkXQRcbBthTAWEWHnlqO28cZkVLl8GcBwBsNxk6VnYW2B/tYgU4YINhO82BDmLM3U2ZvM5feV9BCA9in+2FGc1hLmHsq+Ocu0COfj70uV9nDDbD9x6u13kuh3Cumrjpo2oU5YQ4ttsx8qryYmYoVM4wVYDZL5E+Kq8+/IBFgoKF7OOTFjRVvbsrmSbIGg1CB+YSa5JDyqQwRF8vPsD7VR5PUBvN/dtsX3qG+uwy0rkmjVjrVZHuGuAtdS2A/YUW/WFVkg1gGPGTmd/m92CsqildcDOnSfwPj3Zqqsr7DZUn9MzBCLXnmf9GbOi4qXYuZzk/S5nPqOgI6j8MOtMc2uXFS5bbF/4y5ustxbPb+Z2LxlDs9g+DUHsCORQR6oIL+UEaTwrUFVhydPcI1m+RTMHhiBAcgDj4rEamRGYpy5dbOLGYCIGUclEyrAJgDOCe9QLuasO0mnWjJp2fMdFcMeou1z2kezrIKuTzKexYXXsS7WB3U/WYjuLVckg5MpcaKSNs/f+fH8twA5AsHIvuB6h7Am+UwA8kM4p0fj2E1x8/lwXY5XHMA60fk0A2PTS3c4yaCnJaoLAhhGSJj2a2oD9XfY8lExGrjv7hqwSyasiwECWP9Mo/eYCI50CZNwHe7qGDgeeilAhd9cWZdJhTLv+slUryACbtiQ6zFvw9f/8sUfescb96R+9YHFkf2UlRmGBOOSAqgHI9GOVdVZaN+CyTtKTAm0r+/kHvrbtLc9x6PunXRNDNIRP8R+ssPIfnrYSSJBq7K4E9svmqQXFj/ZH7cuy85LqTh3hskErBfyS5aV+JnuX7i4sAQF3VXMJOJVCcIQaYFa2UKwnXnJcaox+rVGs9bLTioK8ku1WShRqR8ZJOCrSSWzL4m/Je8v7feKrL3MjaaiIj6ZuSIOogBjo7SBjp2MhoDyM96jaINgRGKoHvHWBSBtZ7uSjLNBjRiFMIqmlhlF5qcu9jX2sCpB23Yb1tgzSUzXJEIS2sNMQAHfVUTM0vqg2cfUJP3fbxkJ5qLU1lPE6A4ExSl2lJhap2eZ4rTHsbAYgkqT6KEINqHyjIbr2R9kXhlExaXyKRE5KywU4HyLrpU0iT5V0KDFSrYYGhRE8spQF0qVxw9jS2KM0sMJcGhogBkIg1FMoEmNkh5OSRm6Rvx1EBTcXgg0mSq9TFSPu93JyUI1Q13cB7CfHBZI3Ekf2mZ+dKGsB7IcsW8/aAkntp5Rx1sQ5kXw8fwKEjGze4pQlRW4O5RN1AVl4EI1ScmqPDILMFkA6jBWZD3ko0+yPo9r/xiF9ha3zOeNiQl3ItrIvurC0YlryPBGMNxRGTcO2Zjm2iADCCSgjE9lDK87VUJOQRZJOgwjzQrkjEdSJ87Apiq1ZTlNHAgTKRQiCMdYFhTQ78kGkG6R7HMqo0HnqQ/YNYnYAXxNQo3ZDQNLEwedZvH6nPfPaaYiiAdcQEI2qfbit31auSLImVB/d5KR1wbycuIASiusdRdZJCfek+XydPXhbsW1cs9T++zf+1TZuT3U2lFrT0mk+ECAt4Fk2ovsP0PRFXbiaTCU1lgi0Vlf+EPWrzijK31Cdoywu2WmuJgg9NzfXNfZUY4+VAkFy+PBhu+WWW1zNrPOT1NE6o6hpIZX6o6sHpTnXXw0nskRSV77qHtU4ajDxAxBvoTZk5NJYk+Bq8jiur+ry2ovk//GeRhlDQYz1WZ5D81dnH73WJIT9EP+tLDXlerg6izmub1noaSKIZNBnqcWmT7ZSkZwxdB2kINN7Vq0gMlVngG7eqxQsFSgflKkmZYrqylKaFXRGc5ZJfDlr3EsIEH0mvYZqIdVjairzuAzonSo7SOcy2aP52Lnvb7Sih1539Z7suuY4F8xzbwLZo0fYy2TDKJIyByJXCvvVRXkWOEGYFDZYo2SE3E29Esbv7EM924KdlD/qlL4hGgj4Do2mCYFmIZFOwdTAqoMbINCZ9daA5eOFf9hki+56yjZuWO0aP6ZQlKxfu4Z1LdSRWZWVF6ySEHBf7ldgQChB4zutnga6/YcOQKyQ+cc9Syb/rweSNok/f/GHMZb90GtOhSy1scbPKI0RWl9XrVrpGpAOHz3Mextw1zqDOi0REmT1ytUun6OH+VCJgngCAiSCvWoJimNZ8kYyJqVIa0PJN8C+GhWb5LJlWrFi20RdksS4q+N+iizSdRYpI9JNNrCytlyzZh3Xps011Q2wppesWEb9i/0lxJ9qY5FTUuboSwqwcRTROquIAOmDfJOETPWxiM51K7fafXd82hEgPoSbewgQ/fnm/X1DAcJB3wNsyUpN1uuerEePaNzzL5fDX/4jZoBcIUDesYS68sMrV+DKFXBX4D80AaJucW02CxX9uwyJf8sGy+ta4i6la89488//aCPschvwO1lgeS79W22vLrXAencCxNMJ8/YvMQOe5xWArK44FVGeIsFcV7H8rEc5eIbijz00MPJGR57rCFCHDcMikAPN4P9m7z0A7DzLa913NL333mekUe/dkizJcrdxLwQCx2AnoSSQHMLhQm5CTg4kQCBAgkMo5tAcigHj3oUlWb1Zo5E0Gk3TFE3vvd9nvXu2GwYFHO7N5WjMMKOZPXv/+/+///veb613rdXfQQGlLjWRIkP2gbffYhvfdhWFsPxfsSfBIiSSXYmuvLr0w9hYyUJHhZO6o+t/eKMTINrsyYM6hPGmYjrQiR2Qyiuk2j2h1UWuzm6eS/+epGB1CywV3XwGPPpnA6j17uhYku++AnqdAJn14X2FAOFvBG4c/cJSK7rnRZeUiwDSDtYtc2RDRMEbwq5TQ1dEiex8ghYPki4rmFxKEAVhKx9CuQ/t2DfJrmDhgvm+SVYAoRQNmZxT5VsoBF1qm8BFwGeVjifxPfLe1aZEwO8LWE5d9VkUGHhQBwkQEQwTWCr0KWwSwDyRDUIi3VyZBCr3sqHWJiKCIlzdOE0Uo9I6jPL+o3icwIuA6hsViCPmAdVPv4BYurYV9Cws+NA/sNHf9oDtuP4G97yWH7U6eCrvX2dXfakVsLcNew+ej11FCVYpNArTUUeYIecinU68fIDJdpQFLfjLhgACxmLtMQUBIk9YgckKfhVglMCmR11k6rLU+ZSXrDY5DWz4ZMmjDV59fR1dUvM8DFEbn+BcEgRiPNCe8xCpDBfGg7I/tAlwUkv2ZWxuXD31GoBCJInUHiI/Bhl/SRAgyquQpYXUH9okJwDoyi4gQt1KdFTruir/Q8H2ssMSwaUQ9BjGk0A6ER3KRRAxkkCXdzwdvfqYovsshusfP0uA6F50AoRjFQni6iU2MFO8N+UGSAGiEBiFx+pnI5NheE3H2Zf/7dtc11D74IfeB5nFeCeMV53HyoaZA4IQxqfAloDNBgHxdG5FcO7lP06bqYesxtJhfPxUtVXTIX2ObIIoNnoK005OTaALLYe/Ycxj0ZPGOVBmRQcg+pmztYwfyBRs1aIVRs+5DuVcqDsxDtBDm5p2xrZvtlEn6FwXsXnUPSovfJFQYXQW6trL3mAQwEyqDxFjCjyXF38/Y0zjpIdNtx7bxaZJaiRZOiigc5R7OGiBpXtepF2QANGGSptebcREgAQtrIJznnckzuZ66DG6tzXHaKyLdNRXzTUC3URGamPspMYsuSrrO4HN2tD7fOA2HQHiQ/1n+jwLgLUJQkHkh55Hm0vNT+qGlge2FGxnCJ8Uqp6Df7PkLWkAMgqdVyemztXL96+0EjKQFIYeTh7GOMqhaMZRDp3vzXQFSjUiL20YXOMAACAASURBVPB169c7CSI1TYvmGO4XqW9iuX903r96/786USEwSTY7m7dsIBJhCsuCPbb98sttJyqPm669ls7yaBuFXIzlOotc+MmPH7J77nmPgxNf/+Y3HZgQIXShpdnuuPMW5usIa2QTLEWYNsXXXH0NlkiPu12VHMMKi4v9PD7J82sjXIOVVSmg3rveeSeWVw8xWZNrQJhNSnI6Yerz7QAh6DkQqFft2Go/ePDb2NHQhc57vmzjRu4NNvoZOVZ9rs4e+vFPLH1eBp3ql6EASbJNC1bb1x/4kmVDKm9cuzKg+mBtUU7PNN8r9HySezpSBDrvr49g7I4ufEzwy9+79wQ+2wWWIoUemQeFrFlSizRhG9SBzUtm0WI7eqrGTkMGwCnY2kWxFguh99SZ83Ya/pBLQHhtpK1Ys9rSOPa4FIB7yP+w8EmAuxa74941Vn9syK/ZiaMvcw/PYDVGNz75WJG6P6UcZKzvf2mvldHp2oU6qg9gc5zN/smK0/aud73bgZzjhIuqM/aDf/anzJdT9uIBAtjxwE/hWKSQaAE8KqRDODc/14PAt2zeYMVrmOJa0jjPUiriv99Y78BPZ/cYXd8ApWMR2I7U+Xr92e/ebjO9hTbcUcE9zxzDcYSMAca3T6Oe4HgAN3UPGvkThSWEwTd2Oxg1jgF+84U627p1PeuF8rlmeM5KHyuxtJHrPCckZaL8OAV5OYmKiI7rMuw2ylLt2j9YaIMNWNFBeEZh1i9F04E9+1y9KGpaFkVNrDFFKP+yeV+hzJE/e+QRVBRpBNZHWiHrZjI2YYOAP/1c12jATREgjfVVlsv8m4+SYBBgt/1sHR3wCZDtg1bTCqCFigH+CjAdhQ4A+iSZH4PdkOmAvlHYAkVgY8PkZmEocZoAnYdRJrYzLz24q9bItae7nO7fRatt//6D2K/FWm5qPLkuqHr4HQ4m2JwIqMX+h/tQtUFnJ3MY68Lc4kzApDAshZpdSZFMVkE0Y3QS0JkIB1QBgNNMN+p+1/0TxrofHpuCvRpzW3ic7T9aS64Dv+cxA1zS9Dw6mQHGRliztqHayE8BpJrqsQrOtcqxmBTmomRyaFKyrZr79JOPvd8e/+gzRv+uFWIjJJK8H9Zj96HjdFRj7QIDI3uSDzzwh/b8F48xTjpRp3FfIDHY9IHVr5SLJx844pY4K+9b7QTIJDVbDnN/HVY+mm9EHrRwLQU6igiOoTO5DmJLgcyJEAnLly0B/GrwcyJisxEyPB0VSTXWLjEQYiK0tWxJ9SHgtJd1fgjiVfOy6sF41vMr1xehILtAnUUjDU0ix46etMamDhQC6QCXyXbLp6704/3O36JoA7AsIo+nu6uFxh0sWFmjpllD6+sabBGkcnNTIwRJIqRximeVSbkhQqekuBRQrx6AUZZigLqsEekogGoB4b71ve/bGubdFSuWe52gJiGR+wJXZT+p+k6kiotqpeyc9bjXWqP5tZqu9yjeSzbzguyvFHSRiKVXJ0rbEL6vQLVzOTkOg6h3m5BxDGBdqLU/A0Ba3czj41I+hhCC3Mr8S9MGY/ea6xbbAcZ7AqByAzY7rdi5pcOs1df3MK4ZXxAIaYmQJ9QMRQy4IpoV2iAQZlA4HD7TYHH6O/z2J1B3jzJPnSI7hj4PcpnirYC5ravtAn+PSgeQ+2QTxC25D1PYoY0hPUHUhRqD98q4FNHS3txPXlIqtn5d1G48BzExsspRI0JeTr53sqvxoY05ZVgXm1qzoRVQFqwzNY1mJa6pLEujBbqypsH5uiolM1fKmjEUJqha4ul65zrp/McxbipOE/YNOaJ7Ix5SpBswX/NjKt9Pc5yZqmlo7AhhMlNeT6sUlIQ/i2Srqa4jbyXasqijaBWyEt5QDyoD1YU9yF2ePQCBTvmWPg/LN7zCzlM7jRAUPQmZvGIFKsCmNpuMT7dj5KWcbMWSjauEw5/dfeNmqzr+kl2zaZFt37TG/vn+79rCJXm2btN6rCsrfH+1EQBZdVMLe4GX9u+zAhp9csnbEnQrwiObe1KB5W7JSy0le7gh6v2tKD60U1C9qNrmPPksp0+fgsDc4vdTHQC6lFkpqJTUNKTGIGWAKMw8BmVbJ4HlqpV0TaQyVFagSI8sCPpmSD7VWwWcnxbIiGbOlVuVUpuJmG5jomtDEah5OhliYpr6RZlYWhP0OBEqUm8J+FdWmueA8FrTsqSSeoX3U4L6ZSkNHMex01ROnBpjlEOn/VYTGUqpAPM13H+yUKpl/lhCeHYbuRCy8Rqegy3frNpfN5lnfWiVUzab1EL8Q+SHzpO+172r5/UaUA1AAONS3FXcT1MB6n49xklX7uEp7lsFoI9Sow1yL2sfV4LSNhPi9Qwq1mwubHF6lHU3VdM0sslu2nw1Crl2CJDnudfn2OHjJyG3aNpBQcSOQJJi39PcetttVnGy3Cohkc6zrpz52uWWfNtD3jS2GMVhMjebSBCpz0s5N+XkYjVCqJyrrvfMk5M0ftxy6x12gqywCMi3bsiKxORkn1/72ZOX//M62/zJWuasWr9GvdQ8bsfMmZEt6QasrzRHPfr4oyiryRRkbi1C9V1cUGRXQqw8//wLdvL0aRTH2OmhlkuC/Cwsynd3gDzW2gxeqxbViGq9HpS7094AO2M3vu0GV4L0cDxS6kvJJwJKDXQLFixk7T/GtZ7Lfl02XGQKsQ+8jPqkyxviAi4KqrvVdKcaW3Zoqon7eB2viVm7xmlYKeRYVWuGTcfYX3/0H7HqJENyhoV0GnxAnxAgqqec4HJ1hxqi9OkIxiwBEsCtAmT0JQLklUX9Dd9cIkB+1Zm59PNLZ+DSGfi9I0C+9Vw7zbOvEhq/XrXBIkOB+h8hQN58qATFJsGvv/mA+t1O0K92BfzmR/af8xe/9v2p69kDwV9PHL2W9LgYAfJGC7LXDWht2txeK8DyvUrAzEpGVUAo4jGgZ+YhgbHgHRb6C9rUpmgHC6GbNhrtfE9fG51G8uafsHuvv9KuuOcuOrzrALsF+MtLlo5Mha1j2zOhDnw2k5Xf3mHz79npnUQRdMbKo1uFrbq2VbxMs6F0DkfHypdgjoi6qyXDDVpZiQgRyaGiW2C53osCwtVxrUBsyX6lDtDvBTxqw6BN6sn719j8P9nv70cepXoOvbDbO8guie7FcZErHLx+731Fs2oQgdmSSqexoe5VmBwbmhG66o8ePgS4tx0ihM0EQEgCBMQFhXxTXAq8l3WCJNInKXClKFFhKwJE3e86t9qc7P30Qiu6byed32W8R64B46CTDWIcx1NGF7S+qrCvBUzQpjAHP97yk6ecbEgjV0GA5CE21wls6scoODPYIOq2V/ejvir0/sSJE8jmU9k4n6fTe4nnjhz41CILv+GHtnLVGoKJ8wAtGqwWwKPrh9falV+kqxK/J9mhFGJZk8D7T+E4IuSrDyNwoaHeli1dDNnTDIhBZxAbsGiAnRACJ7XpaMTiQd388YAj6k4LAfyNw/ZIQLE6SgWsaHOkYl5EkTqI1I3qyg15b8uazOXTAhoCqqBpNkfavArI0MbPPY79sXRoCnnh74PTnUgH2VtpXEm5I4JDgap6jIaYZ6RwfPq9rv80BFECHXyuzuCqyOZKZIhssESAiIqLgxSJguyS9Zl+rk1XCM+ncRTP72iddHuJoC2TLLB0QMHMDxFSM7yWFD0jCjtkg6AwV21kJrC/6BqJti/96wOAAnF2N4ByvLolk1Bm0V0cExdhhQvlsv36j8FzssLiNbnH5owBADP+R+kAbmzvsz2Hyq38LNYhbH5X0YGmzu44un35H4Aw51LvkeMT2NhCqOPLAMAr1m4ACD2PBU+pW2Cpg0shzFKEyeO5AUs3bWx1znV9dP8FN+PpbHAaAAJHOQZ19orc0zgf5L6U7ZUAtkQ8j/WzCjrNE9lk63sREqHMCePcayLmRD5oI+yfsqNyeytE8LIz0F3JRQt0mEndpHwdEXoiKgLKjiBJqseL2PBcEF1VXt9/NktquDUff6f3ICBOXemyZhPpoc21K00AsvVvkSl5hLI2oNQQuadjVp6Pcn3UBdhGUGQHZOUqujcryiuw+si0PDpx97+0zxsLNAfoo/yrq23Jnx3z6XVKGzqugYLRlRVUmIkVBWSQANYkNqby6ddzi8xVV6fmsBassNSVrZyhcu7pZeSAyHIvCjTs6PF9dsUVl7sNWgYASRTjKpG/qz5zxhVlFTy+EGJgHqD8UrzEf/bzn7ullwBLKSzSaPNNTknwUG9tdmvO1XqX38tYMEwChihIXvOOQEKpRp54+mlAnkS77fY7IHlQQtgQc0UWVyrMuyZzM3PtuWefdbAqFaRuy6Z1cEyyQZiD7/Vpcj2ysQ0stX0vHbTjvEZCId2JdL6WAA4th+x55pGfO0inUOCivCyyLPqBHuRjguUeBEgy56WpioBs7vMkLCq6+0ax89rPHDNpc4uKbN2iRTba1mwxdGBGcK92Es7eO84cnL/EHvzpUx6IPhfAeSkg9hk8YHZhA1MFWCenj02XF9tyuvBZnSCVpcQKhfDBwotMrGvfscRGGkDOuHzNDc2Abm0+T6fLv4UuWvlpxwLCq+uxGruSaEBv2ZbIEkhz3pbLtzJnT9ge7Jyeee6E3XffzYBjJZ7JsWvPfluGQqeqhsfTDSywT1lAag6YNxcyZCld6L15+MZhOcf5CIM06KZLc3I62n72xBECj8etZN5CTwm+5+OoZsYWWP3Lz3oexYRyEFDIzBmje7WXHCxCuNV1nAzyKMXezJx4CB4sNnjXZypP2Ec++qd8LWeuxU8eO69+COcMrmk4ZILUH00oJiZQrlXSuZtdkG0dI0328c+93VrPhKCqyLYuQHBuLAJfj3j3q2AMgVmhXDcRPGPcc1ddd51bd8hK8LLVy7GhIcwWRckQoEof6slOci1mIjTHTdh6VDDhqA9GUXGEEmTeDcE7CeJac2HAOmhYziyJc8BP5AtxIhYmT3O6SKMBrqIgS+bQ4KEu8iHA4KPMixcAmPpEkDKXHKtH8UEOgrJKlhF4fuLQfsLQeQ6u8YK5AG1MNw7o8O9EWu4DawC5P6hmczLJhvD5J6A41Bgd7h2BWMF2pmsShQXHRrf9JGCRbCt76CKOwHOnd3jKTlWhlGEumOT5erBKq74A+a+OfliTTNiT0pwESwodsLkFGYy9YTtd02gtvNdY7JvKz7YyLsy+fvyT9uRHH0eZyZoPASeS8qGf/szB6BXrLrOtZMdU/6TLjnH/C2DLwNe+iEDmgZ42zus0az/XinksTCQp73Hdn6yx2oeqIfyxZ2NulF2kOosFwOr86BxLBSN/enXHiARZv36Nnas6CWmSznrAvAigKdWP5s8OAE4pQJRtFMFX5TLJRkeZTQrz7RNBy9ySFTPEseS6emIQML0L4L62FqUS+RKh5Duca2yzIsC3P//qLfb0187amnVLrPLMywCMnCvI4Dos5gryi92eMYr1WDVGcTHZZtRrIkA0B3fIXoaxrmNUl/oUc4dqUIG8ZwFmuyAlBLwWAo5mZNDQwbwRsMJSOLoWH19JvNFCtUYgU4/6QkAr56GP89iO1ZaaZZS7NMEcMAxomARRfQyrrRVLllov6t1hCCCFH/dwj8saZxpV0hAofze/E/ivuvHkyRl793vW2+59B90GSiRZNARFNyD3KOM4kbwY2a9SYtvcTAgD5uQVC7IBaaesHkXnNPdpD3Y9zRCWcyBEYsmQUINCH/e45r7F81NoxOC9qZTBnrINy6cm2Iop1utk8qSUyRHNPJKBNU8B17UXazHKU+5NOrn5GxrOIQwMgoxBSNd9NMSVLFn7Wb/aeJ1unmeSEJBpiNAx7AVjsTPT2qtFWs0CAqL7mfM0Thn+KHBRVKWJJKGpg5pKdbiUzsrvScLybAwwVGrSSNnIcfPFYQ86Qt6S7sNbyNZQQE8V3fWdjB3PGGOOGe3vcgKkJC3Wwoe6LJEDn+L8UP1YKynnu4/1G5nxNn81SkfGYytWYh2tDa7eGOPY+8Li7NmTBKdDYMpUqoj7kS4drJLM7n3n9dRzw9Q8DZ6FuHjZAp93DxJwfe9993nO4Dnm5pOnKtzOUhawUkpEcn1jube01dKsoftC6k4RI7I1GuR+kCpIQdQdEBUCv6+79hoH/1XTB23XpITW95p7FGQ+ycTRh+pNalipxBcsXMI6UuvB9rq3ZUUqVa5q9RgsrdoYe67q4O8TObYmlJpJNBwoa1Cd/iI/RBgmp6RhwwnRyJ4hnvVef6/7d5TXFyAeySQk9WsWzTFa37p5Xt07bmlLraSGJe19pBoY4n6QBZ2syqapixLJiqqFDFR9NYR3mhQjao5STaY5QfkasvzVXky1lvbQIqFFyIjgUCOBPgJ1OrUd98Ppf7vcFtz7ojeYucuAanw12KF+6GD+S8B2cgFWUFUQA7KuS2BOKiCLJy8ZVQR+UNfu2IbVG+rG3bvYb6AIZE+ze/8RK1u8CgIl1KppKhIBIvWNxum73/2H9o9f/JINM2+0fv9Gm/9nuy2N18hmzBYQgF5CHpHq/ioUocOQJsexyQqDlL+AVV1EVBzOCln+XhIg+H3nyzFLWZuCQuflL622dR+v9KYxjRUpZWSDW4qlqZrtgvOzGsgSsfDV3nftSmr9bGUbTtovXnzRlW7HyAcJQcmuMPg17AWyWQPatU+FVBmn4BGx1k0zga6PLIHvvOsO1KoH/R5SbogUgC3ULwsXsudjTA4yt09g56mGBpEbzTTQJFI75hXkMv/2+7hQQLqaY87yvgupnQf49xRzbRhzhAiQHVi9lZNH18Jeccv67faLpw/ZA1/9vmcFjQ1T6zMfpdFoMc3cMcJ1kipfNg9OgOg/3xcEVCDCLQJI168mQF67c3ozBchr3U8u1sD6SxsxjfbfHvqafboANvNf9eNi+NNvjx3+V33Hl47r0hn4P+cMvFZB9/vwrkO+9VzHmxIgb06KiAAJdKn/9h9vbQK/RID8MgHiS/p/SE2jzrQ3KkBeu5gGAsleJUBe9XvU83spEWj+4ENgsp4r4LEZJEFkUTXIzik+EQsLQKH2jmbPB5GW9R1XrLdVt20HSOmmaMXrm2JrkIDXAfIM8gtzbdcXFttideXwaO/ClgKEQijo5SoQ3D1cZWE0G37nVkLym6V49JByecMKCuVnwTyTIAGiAlteygJDVQS6lRKvpYJR35/9xmW28P0HnRTRh+eTqLuP1wgSIMoA0RUQuOqd5my2BNi4zY6yBjhGbU61CZQNkkDzTsCBeQTEynIhmfctCywRIOr2ke+0ABH59co2ItBNhUEHLf1d2ESpcyaRjfjuvyuzsGu/R+jcLRwrXV0UnQImCrMV3og9GedEAL7CjpMIJhQI0QDw1ojHuoeEstEUyMyzoySYcA9rnU95LStcXJukFm1geE0FKQY743X+D0G+3PwVwAa6g6UGUodo+/eutG2fRzlAVkQvFmiJfE3m3CRQgCYqYF0ANdcqlp+LUBgY6vc8k0l26KFspLXxkEJFKpdYrkUrm1h11svPVkCzNjiBjQ4bDpmo8yGgIUQkG78P5jLISiygBAAU4jFSfeirkxvuwx3IBNH3UnlIBaIBHJzBRDiI6IjQtQaoEAgiskGB54FAU0Dv2WDToN2VrM3m8KlNRiBEXuee73lSESDKAJF/rn4u8kOEiYBpESAhHIMIkGD2jYARjdUZ+YkzLtSnpI5PhZBOKLBeXWwC8n0DS6d/94z99LFnsKoYsa1XbrMkbI1yCrPZuMp7OMQKFs6xb+/8i9dNz/dc8UUbquJOBQWJxENlGnBneHwOXZjDVnEOQosxEgvRUDp/rgcbx2MJEctzRTK+ZGcmAmSAa9/a2s3fjNNh2kuHYIETINq4ZxByL2A/mc4xAQ+6n7RB6gQo0PWRYkfWZRqTssOQz7orMWYB82E6S+X13YRN0RxUHwpEn8P412a8kw3t8GyWh4A03qVngmijF8zx0P0aJEA0V/j968uUyNfAfOdECT/XfeD997MsmM9qs+SJvtdxOYkSYFH8sa9kjXCPKONEwL4HtHKcuv/172CXsjo7tXEXSysrKM09IkcE8ongjWYDq3tdHY+yYUiH7KmnM7CBVlcpnfT3p76+zpZ9+GXOb4k1EnY/ggRBzl+5gHOH9uwFOAMc4XGy1VqJvcEF7lt1iVbhGV4AUKaOas19dSgv5vAeigH6pQw5dHAfAakL3JbuMgiKU9jTVBw/Zn8AOfHUY496JojANimerrzyKoLcT/lctO/AAQ+2XrxkvpWU5gB2D9qmjZsIRD/OvRGHUqTQnnrqGXzN53qn9zN0FF4LaF1JSPpe/nYeXu0rIX0az9dgWZXtm/6Hf/aYXb5lu12ABNm/by92IstsB8RMGON4gKBVzZkFEK7ygy4EsPzpQz+3w4DkiQVxtm71agJJ8Z1nPN109ZX2lS9+Hl/71bZi8XzsjLoZ5xMAvZgDgb5NAp6O0jnbBek2t2guY3HMHnvyGQjXHrvrtlstjDmKJAgbOl/H95D3XM+G7nE7P51sz71Etzag1tbVWK3Q5nykutuOACQexxqFt2nLli+xuYSkT82MWRqd9WFYX0XgoZKO1dDGG4us4xTzLR2MLTLPh4jupnN2y8blgA7DzLGpdmT/YYLVF7uy8jwWE0fIZVGWxwYsdkRq1UMktjEvHjx01JYvX2k333on6+U4/vvnrAYwI5/rOqBuV0jVWMbV7XfcSqD4Ttt6C2BKO1kJU8qb6IJqYv6l4aCltR/bLuZwrJbasag539xgDzz5Pus6K8XdWcKWYyyWe6G7mfBR5plzZIUkAMK3QrTn5mN919RsGdkEvmNdVYy9UC3WYes3rKBzO9EqsTWTNZruMSm4uplbpPwIBRyMxzbvCJ36IxxPVCr2FsU59rY/XG4D5yBvma+7GVsnjh5zW5QiPMmleOlkPhkEOW0FVL/1jjvsLOSQMhvyswhoZj7pben0bJV6iFgFoOeX5BJuX4zVE3OxrnnVeQulW7WrARUQjOmFXmxRVK1gwTkC6DPJdYG3AryVGgTVH0BwGLlIjXpe1BUhBNjuRCExCXDXyf0djarkTB3dz9zacQC/a7DzulBT6RkLsv0pzEn26yqyvgV7nAzIDF17eGq61TmmUGopXquPeTccRd4cMl1YxOloj+D9QNLzaz02CUvDVJEDqIFGUGn0ycqrF8tLXigMP/jny89bK2BsGBaIUhik8PcFmaj0ZroBhwOWpBl5xXasstEeeRa7KfK2yxakAEJ32z/t+6TPhXv+6hGsf+IBmOpQTEXZxs+90579ny9aUk4heT3lXLsewu4XuhXiUGcTx4TChOukeTuJ8yDV3er7Vljlg6fdijNEtn8id7lWuoYCsLsBuER6DKGykbpDxPKKlcto0KiwsnnFns01Ri0mFYjyj84yppWTpLlXwK9sdFRnhXMfaP4fnQU7oybbOPZEt5HUQiDLlOYLnYzlLqzhjOwG6h0aSz7z6Pvth/9w2FasYr6LmGK+bbBU1qBJTP7jUfgIOI5hreoCIEwhLFjqxWCWWC9rjgBZXQetWcqMG4ewVy00DNCmjAQ1VqirPiEBO5bZrmIBz2rmCRTIqmYUwBzIvougjlGNIQKkF+KnhXtJ1pbpvHfluMkGS0HD7ZDXc4uKXS00xDkSMaKvUoyodp0YomsfckP2NLLmrKoatmuuWUYHdyWkGdapjMUogGspKtXh72okrUEcdyrcQzblWKqCPbDFHCI3ZZg/GOFzgLE2wmPUgCDAW+uGMupUw4yrvpR9KNfxPBKqIe6nftRNkbw32V5lQ47mZaZQp1DnUNOPob7rJFdENTBxMoCUALco83o6J21hWS7Kgi7rVbMDx9ALQKqaQoVPMlacsahLR1Wjc/7VhTLO+exnP9EDKQsPY0vK6NRXXgUfSaj2lFMni6YBxlkY5EkUchGpiguKi6h9BZrPsD5lcg4G7PrtWy2CuqqPOXUQG0G0oozbDuw9ayAQOba8VEtHwReh3JguFLy895ikQqtpwgb2bCf5J+TSqRlF6ng1o7HGt2OP1oH91TNnqItZpIdEvvA7eHpbuSAO9VeOK2qV8ZDBOUpjbYhEeSfVx+bLN7vFVSUWVi2sdyI3RPoq+6SQ409kXEq9UEWXvbI+5pWRf8AxyaqtBaJAdYTGmrrjVd+sWrkisKdhXlDzjxS3Ikm8xmQgjnO/sHygZGp2cmLZilXWgD3RJPu4Ua5pNA0p/Vzzg+T2iKSaYQxEyAKZNys7O60D/ayvZaiwBZxrv6LGCO0p+znnURABAr5130pFrnt40NUYgfoomrlCNnbaa8QzT3Zx7qXmV/6Oat8LvCc9l5q1kiBUeiGrxhmTUgK38rzacw2znmj+0TnQhxT+HrBO3SaQXTVZ4OdYvrJ/1HwiZwAnRXjsFBawZ7+62Rb98W53F/AmGWqcaSlJ2EN1YheZS8j4MGN4nOsgC6g47R+4l7Jp0EiLQUWVk4bKqciaUd5o3SqCAErNyLZnd75kRWVLsXWLoEZGBc+cXnXurJPDt5KVcfjlo1Z+/+WW9Z7HbT52sQU0C7VDKGWzrq3ARrOZ9b62muYy7bOoIXUvKi8xDUX/DNdDpEAhNVE3teNp2blxTE04JpTet9vnxyTOrZwEVjIOdP1FloiY7WQfVY29lcaV6vZ58+Y5+SG1xTPUbZp3D6PGGeM8DbAmyU4zDyWS5naRRVKpnVVzHiRlDHtLhdZr7F1z7dU0bVS5yj6MfZUa1DT3y95WxEaP7Ll4DalatffuwdJuCOvIHFwB1BzUwnqi3Bjd6HIe0Fzbxb2ZxP5TBJvIo2WQwWd5r5qDF5cts1PHapgUIuyvP/Ep9ihY6/VDU0YmWHVlrW0mg6yTvw/kf4gEeXVfEMQnZLEX/HgzAuO1G6dLBMjrtpH/oX9cIkD+Q6fp0oMunYH/X56B3zsC5H8/3/U6n/+KgwAAIABJREFUOjnoTf/GReKVfzvo/VY+LhEgv+7s/SYKED3PG9UfF1uAfpkACR7Na1Qfsxu616pAAt/LU3VWIfIa8sNTCt3wR0SEQukAqNUNiYVONl7op06X4xe6ETsPrE4K4glK32hrb7uZwgiAlwacSVQj5d8H9HvPfscrpXIRzybyQT9wH34pLihSFfSq8GknHyiw3epKILjb0dA5InsqHYlbO71qjxV4HJs9umv0eIG02hiK9Ah+LP/wcffpl9zci+jZjJEgAaLXkERax+LZH9pUsBmT1Y4eI5mxNsEC3zPTUrCJoXMWoEE5EgLNU+hUyuDnB/DqVWdWDoBmEFyXmkHkgwpD2f3EA8CM8LxNdL4kIwkXAZL97mfpoMr0cM8RCIVEjmUBHb/tAFlxAH4RUr2omOd8qfhUmG5X94A/l3xbI7BaAFnz7nSRHiJApLRIwgaiET99kQ7Ka1CwoVQjp7BrUIFa+ZV1tvpjlYHOd6kT6PRt+MZmW/0/qyBn6Jql4FQAcSbvNYLrn4Zdj7xTMukUa6XrJ50Cvwdp9ShdtyN0XivgXd2U2rhG0FGnTylABIKLANEmT6SAro8sqJLpdFchL6XODISCjkEfur4al55dop8xHmRhJeBBY1C/c1KKx2mDKMu1OAUPOzkSACgc9JBVmmd5cHpmgYpRwLd4NrpDbLQSsXDQ9RLoILsr2ZmJ/BAJIgsskSAKQY/kuKXEkQGT1CH6uX6vay8CJAGwSTYMQQLESRzZaonM45gmuS7qAtNXWZtNK6uG66lP/WyYbuC+wRDbtfcIfr1nbCWe6nklhZZN93eErGHIp30j+REc2yJBBk6OcHzepuwy/V46KzvoiO8DPAhl/MXTkab7O1YKEAiQCM61LLsiGe+y4hABcqqqCWua+d6dKeA1hN/nsJFTYOdi1D6NF5o9/0JAYAMeGHGcQ23KdG9IXaTrHMcmKoMuQNkatAMGCbAQsCZyo0tdoYBnkQAhxXSGnWQMKsPGczu4N3RPaGOu+SG4VvnMJRUN33iWh/tOOw36CgES+Fkg4yNIajix4WRKgBLT95Ozc40IEP+3ulFnP/Re9VqyeJDtVmB+wVJPYI7GE9dJG0AFgQrYjeF+UzB5Emi5AI8kAI0E7gmFVGqD18O5SAKMkz3SQWx11G2cgxJnFDKsEhLkjn8D4KpBvcCYCmF8LSFrowuQQKDYC2Q/pANKrF23zp9PFlsKR3WlGxv2HkBMjSvZWMlqSWBIIV2GEQBUUzx/uK4rk/QJgjXf+653WR0b5GeeeBJLhCtQjCzFVqOBYM3j2Dfcbk+i4jhG/s8tN1+PFcNVKDEOO0j17NPPstlGrbJ4mT366BMelKrsoGMcxz333uu2RafooFyJTVQ+xyf6KgKvlFRAfmV6XLnjGjty+BgASL4VYbkg4iMFm4lprJtkHXj1jisJTW4lxHjQXj6KLYRswrIj3L6r4shRWwapc8OOHfb3f/c39u533A3oTGYDYNk0m/gU5sZxCJALjMtorlE9aqJ1K9YAHvTZEZRwshqZi0KvHduoQbpziyF9YJshT6btKCDqrgvT1khplAfOun05ShmAmuruUfsx++8zRDYtX54JqTSP95zGmkMHdFaC3FwY95CQAG6FayEAKxgngIyNGNQzG6AE3G933Ha1/WLnc3b5pu3MC9wTOXS68r6kTnvyyScgr6rsw3/xIQfCTmOVlkD3axM2K/sPHKHD90YnmZ7fuRNQJBPAsx9LlY0ONJXQ7TkGQvjwzx4iA2aFrdyRZjNtyTZN97MsxzTXN9URvJ5QYp/7wjc8OHnZ6pX23r9eYd3nyI3Kx+au5iSh3oM22E6WV3SOtTV0Yp+TjFXJYQA5/NkBZsIiU60aC6H1EE7nAQ7Xb1jl5Ecyc8c084WyHgSeXSDjpQcSJCklC1VMASqRaoLKey29IN3OQZzkA+Tc8YH11neaQF7m9VaugeZYrcuyUjpZUeFruhRVKyC8XmLNXAFJFo/92iAk/BDXUdaANVy/FnIlypbMtUUE0Q+hRpzDnDJa3WCRA2PWjkWVshDIFrewBFQDLBOuIBMAys/iAGETsYUJxWoEzNiaO3qx+FEwR6I9jPImIZfryP2Tjh99E+qg41VYRjGtrFqcZUNkS+Sn0YGMrVA643aE96c1paWJHJYFWM5cYO3idKQTnDvcDwhHOTMUGsNcS5c7tRFuJqhPID8AeeGG3DpHVljZXFvVKSMCvJkb1EUrcHEkLMYOQU4dOqPsClnoxdD9SjbVYKeTMPNKY5gLWDe41ovwSz9SfpZ1ohWFYGAaTIeUWcKYvf0rd/iMVvm/HrUFf32TtX1lt/149ylLKYRAZNydgPhcuYFmkPklNtFDbUFINYMcBawsD1WTma3/o5V26nsVnvcgJYOyMAS0CTTXHKs5W3PpEKESkdhwykJn8eIFALIEVmObmQlwKqujxx95DIVXCcsfQC5grLKClAEgK8wJxrVUf1rJ1c8rUjBsDGtB1tNkwD0BdNPM9909gxBhdME3dNAgABmIT/1CbHNu/6sVryu193znINk8RX4+BYpKNedryKxllf4tq8ARzoGyDhWAHAmIqp/JXlPvQeoKdUDLwkU1g8BlZYppY6h7TPVvsFb2n6kOUC4c62sU76mNxpdozqUsOVux8lIWSAZrX+psIPo090A6zQgNdFsP0+XvalDWa2URjAA4z2B/N6lAdNYe1T0XmlqZO4u8870H1YYURhFMROqc13Gq61+k5JjWRTJ5yrL5OcouREauzBvk+SZYTEMh5XStenkNkdhxPED3Yy2KGdlsyVEninu8By/9aY6/tYFmBe4l2V/BKTJWqEHoAJGSbww1XR9NMXM49jmMmSiOJYrz2X6B/UA6dTf3Xy83WzsB6OI+ZIajn3FZIPlztZgHmli4/0eYywfJG5lQHcUwXLNsLtlE1Vxz5e3ok2Yj6tUpbq5xZFLDPJHeTwbWbG2oUWYgNsoWlnCNyB2jsWMz+QkT1Ne9zE0hEJIC8uuppfqxZstDSZsTF2apEBQjgLkjA+OoVLMB7yE1O0bILSGYXp3sst7jXCbRIc9KZfWDM/aTYx3WJaWTahPGwKZ5kMAotbZsK2BNz7BFC+dRM6qJpc+bTJTRkAfwLwWIsp6k8py/cAF7pOO+79HaXgspLyJE9fBccrikuNTarsyNThoVtB8T+NzMmJJaU4py1VpqtBqhftT4kII5oIpHxQaZcPjEGVu1bqOT1E0A0LwYczrzBmOFWBbqwnHbhSJV6o8w7mvVNyIV1ORy+nQFCq8kFKJ5vkcQIK+vArJVyyXQ3KKmj7PVLJJMUMp9UL6bagLtqUpo6FCQ+r69L3muhvZDk5BNUihFy7ZWSn/Gq4jGEI5LmXAak5p3ZCWlfdYAFli6l9Sspa/aA6r+SeS1pSqQCjbQACO7Z/akXsMFGqakDjj1ZYpkPha/b5/vB10d4P7N1HIKQWcvw8zFfTzuDUsFvO9+yN1EXmsN9e0ySPYu9jTt1LmyC62myUN7mTXrN5OlRJNERRVZYF1uJ7d0heafGdb75yHYw+3cAzts+V/uZQ+HApYDy8vJZp+IXRxrmLsDcJ5FrEqBL+Ww6s9UNcVwTtW4I8VwJrahp7HIPIHKVg0Quz+71PL/kIYO1sSC4mJvjLnmmgAxcR51m/JOnJzGkrYEq0zl8i0jv0iK8CaabpS/1Mm6rtycQ8ePWiTz6lLW2RtuuMH2vgRJxDzZjbomkXm5BnKmeN58LOfO+HjYDqEoBZ2a+LR3lIuCxq6rbrh2UgitXbueY6kJzCd4PGrtL51X4tdG4zmSsSeliJoUZO03xvtUvawn0V40jyYfjW81tsVEYC0dEmc12PYN903R+PINCnqa6aaiqKOTqbOaPdvJ26NEgjgBMlvbSwHCby4RIK9bEv/T/3Ex/OmtNU//px/upSe8dAYunYHf4Az83hIgb8aG/7IKhCXkVTzoNzhtr33oWyNALvaiFwsBv9jfX0xhcrG/f6u/vxgBMj1rUfWrbK8utgAFCJDXKniC/Ffga+DvBR6+Vv0R/J6vShF3GDBogfUaJQg/U7E96J1BaRRWCuMLWBSNU+hmZSdDZvQghW60D95+s62//SY6bfrY3I7Z6Z+stVXvPcqrauPMzsrDqunQ4XgFLgb9XtUxJNsgFbSe+yHgW8XuLDip86cCWF/1M/0uaJUjYkCExfnvbH/lMi36wCEnTTzLJFA6+d/7eRCA7X5bAcscWe1EsROU5/4cCkgRNbKDCOYO6Lik/hBor41gI9YhpcWFrvro7+sB2GDTTwf5U0884SCjZOwK02yg+1fgvkDHvLx8L0gFGkiSLnn/OMXhkc+vsKs+d8Gee/opu/Xtd+Gh34PiYBrgJc5zKZKwZppkIyEwf5wisoO/GwXkCSesNzwCi5va83RT0nFLYT2ozjAHkAXYCXBItsPYdOUBRArM1XuPJpdBAYTqoori+/pvbrayDxx2YmKawvLcv6yx0v9+GFl/hr/XHrqbM6XqAYRLVL4K5yaXDaJIoBwK/n7AIXWMzbBJiJHNgTYuhIwGAq1DfeMtz2ABaGHK5GAjIAulJoiZLDrj+gHFMgGGNI50PfUR8EDmessTWJscJ6TGKIK1SZLyJECOBB/r40YtcbNknmeB+N+xD1SeDH8vQkKh6d79JTAOIFmdnvI79+KaDYHUHW53oXtEvsICZwCWRWxEM94Z8U6SqHvS1SIKeOU5RY6E8Xh1Uwo81/G6PYZbZQFUsHGWhZo6rnQtlXobJrKN+3VKwY6074WyATh+4jTdZjsB/RZbMbkdiXh6h3Mdp6jul1+R8KYKkN5K3jfnLg6QwgOrAR4Ego5j/1K4PtA1F/xoOQ3RRzdnCBtpARdRXCN1nXbgL14D8BGflIYlCT69bILk053O6+cDJvcwxgXcyqpB42qQ7kZlUEgBIgLL7xNk/XOC+T5SeECsyN5Cm3NZ7IQASLZCDEzzvjMId2xlEyUrlSl2MrI06GGceNfe7L0ZvN8D9lUBwsLvVdk+zKo4gu8rYHX1qv4nSIAEyRN9FXAXsM3S6Wdm4rrr+TQPiACR/YSUHJojdG9oIxewz+I6iwDhe1nFZENkqANX1gzqkpR/dRY2MmOygkMZkwKw3YuSJg57g2QIoYryUz7XaX6SjVTNtzfZDV/sdRBE+R/hAL+F3J+JzAkCxh781OcsZfVSv2d1T4qEqmceUSaClCQCVqQG0WcdPxdgII/wJx5/zLaRUVJFWP22zZvt4Esv2fLFi6w4L8/+5YtftDvptt+yeYs9h+XQD3/0Y/ur//uv7QB2Hc8S9PmRj3yIzalUbtNYNVR7Dog6ixctWkJHapvb1zVB+IiguvaG6+1r3/yGg9jzGKOxdEoX8P7nTAxh/3IB4KDe0vDV76XTPQ3bnCg8SrLJ/ujtaed8xNg8OizXrARcP1Vpzz/9AqRJGtYQo7ZgZZ6VAp7UsAlPZrO//bKN9jcf/5h9/rN/78SJPsdRyIWy2R4BFLgAgRTGOZ1ik70E26eDWGmJ9F2ycqkHrbdA/AzQebkmvwhUDmsn7vs9hJs/h3PPGAD1uhyzkvgQi+e6DkQm2T/s7LWJzFBbsmQRCr5CFHTcHwQfTU2hYsxPBYzMgOiLtczljNVT6sJMwf6qE+sdbNEgZ5Yvozv/yEE7WV5pH/37z1tL+RnmCggrbDd2734RMjgUkulm7qsL+KWfpHs+kY7NxYTR/xgbswx773vugUyg+5P5QWTgEPfVWayw3veBD7ilzw9/8CBgZKltvqkQFQgIIeCh4GOpEUfIu+iiC/sHP3rS+kawNUKB+P5PX2YjzVhWRQ5BNF0gOwWPcFiC0NEIO1/VSJdlFOtUF9cw18OL65p6rQHF2C03v82eevIxQJAt+ICf9XlVaj0tKsmomtT5L7uMCNnqQCiMCcRHIdJAnsA416YJwkOExvZ3ltlME/kGzKdjAFmRzBu7mdukNBRpnA8BUlwilQ1zrOwnZbXFMQ7SYT7KNe2kgx+8zHKL6SqFTAjlHE8CJo2cO4+tGTaRkDg0IDsBEg0R0Q8BH84cM8OaKhIkClIhFuurYYDgTjyEYlFZhIOstuGp88jzZy0WIc248ie4h/tYVxsudOhUWllhqo1B2OUAwKbGoX4kR2McUkN2V2BndLqnkaGCfQlnn1x0yHGpGcg7IX8lBJutEebGONiOYYF3ALNiaZJ4jlB1R7N+KRdKc38U519KCSkmupmvh5Ky7fkDLXJ4s/ycKNbYVG8yUM9BaSmEPcqG3S9B2u3IIedggb1cccpeOgCQVEhH+irAZea/FYCxbTUVdtv3PmjjX37SmjjmL/z0jKXPzaPLvNR+/PAuW7VpmW3dvM7Chi9AzqDWoLu9EBC2lW5mkXWb3rfaKr570gkQ5VwN0yjQxbzWhP2fzm8851Dd28p4GgEMk6JvflkJxEcMZO9u27plK2tlFM0gBwBAJ8j9yXYyVDZYyRACMdRD06o1lB8ghaTqMOb8eLJoRmmCSSH3JQ07FSknRRQ1obo5zXgNiyEnJqsQqx/A2ThskFiy4+OZW3LIuLqW9/8mHycfb/Tst6CVphokwnhdqWNDVVPIooe1WMCsbG2C4b2BAAERH7JJRNHooepqowjUz1pfVJ+oTvHgZs5bI4BhvEKReZ9SH4gEEdEi+8FBahzlAMRTA7WgitI5laJYrx0l+0fA9ynlpAnfFUHPYia//BnZMbL2SLkiK8Uwzn8Ix6l8gB4IsRm+FxHSTaD4ohIIRFgHli7mXXVfC6wUsB7phH1N7QVIUtSqzOUCJ0+cqHUQUSUX+L+FJEL4sAaNYCGVAZk/CoHT1jplZfPjAEXT/F6MZLBrjZhiLE7y+3hZQfKexzmeMeyXIlEN9vGezrcPWJfKHE4ZfToQmWYb1mV7wLbO+RjqPClquJTU3VGeuVZM9/gZ1C6ISCA+ZFnE+8jCSpZMoK6+IWoIGjjoIFdgfQKE+AzSqpSsJFuzYTld7EftmvUryamDKEFZFY7SKwoioPbsGbtQW2VZ2HhFjA+SMZTMOgU5wxwzw8ExEjjnAP66bznXVagWT59n36KbmwHWHZ5kPzrWarWUbiJzCglsT8RqdBS12MoNCfa2W9jnDPRwvuNoIqmjdhhjXc63BYsW+t5D6qNxXm8e5OSJinLOoVQQ2CFBhq/bsA7l5RIUaTQiHT6MLVuKN0lp36PcGhFzuh9XYoko9YcyP7z+keqBY/FkBP6tBggpbc+TcbVm42ZXF1RiXxkGWVaHGqmXtbUQ28uKyiosBRlTjP90VEdqjFKuhMbyAHuOeSUFDqqXoUaJB5ivAIhvlXKXx8s6LYafqZaPpobRPkkDQmSmVBoKe2/vJHMOVYRyvFQXV1dV2p0oMZ9lXzOXeb4N+zkRjQMcj4xoR7F9G2CfMM55V2PYEPO1jkUEkO+VZ/d3As1Vr50mm/DXfZT+0S6v9WXl7A4GqiWpxSd5HqoEBq/mGlRDjLM+CDRNtFncm6uptZVruIT5UXahDdiWKY+wDYu//YcOk2+12JIz8yw+lfFJg8BZ9luy/crJzSIPp9qqvrrJln94D/anS7hGhIkzRucxn7ZTH8qmVMp9zQdlqDO058nNy/U6JZMaW/kasvrKJRi8mty+c2drOK0RtuuLa2zjR47aSRolojjviVynMppCtm3b6mrSXb/YyVpE3e3OA4m2joYpKW/Sqc/j2NPtRU3cT10vy+XzkAzdrEWyANtAU0UcTV8x7KFOowjsoF5rYz66jRySAyhe1ECntf42rtsJCDspNTLYA+i6SImi8TbIvCNiYx12uVVVUiQryxIryvM0Si1b7KRZXm6BX2/NV0Nc71DGipqAtAcVkae9nOyk9b2sCdUwNAcFX2J0KrlhWMBBfrz3nR+EhE2ANFae3mssrsAptE8NWMhJ5a3rHSBAgujHJQXIr71VfqtfXgx/ukSA/Fan9dIfXToD/yXOwO8lAfJmdle/ygLLvTje0sesguAtPcev/uP/UwgQnYE3I0EutgBJ9vvqIvR68iPwnLPXR8WDkyGBj8DP1ZwVvH6B8jrgiRlUBQkIAuxlM+UeyhRkAjJUyKkL7nx9Nd38ymKYZEOebVcvX2iX3fE22/f9XLvig02AfSgKkNPTn+ddecoU0BF4/oJeTR11Aqsp+AVAqvgXGO5yZ3XzsRENguN+5LNd4nofrlzwTWyo1T6wxRb/6REvoB0EVd8cRbGKdIU6By1v/A0H7vjZc6AuRLr4VTTLLofH+3PK01ugP3+rLA35rk4r14QNXGlpMecCn2uKZ3UsRvJ85+n4umL7djxVaz0roZkCUp2vIggE+KiQlwWGgGGRD11scg98Zolt+3SDvUg39nv//EOAiAQ/iiyi2062ICJDRgFVlAMSzoZX3TTnCLqNZNPGITqIHM2mdgTgRwXs1GwWhixXZFe0R11ZAGLyEM6hC+8wHdZZANBn/3Wjv/e1H6uyw58tswVkE1T+yypb+nHCbdngZufRlYSXbycdUfF0OSWw2QmFBEkA8JdCRZvYRMBPZYC0AkxF4pWbQBelwOEBNvTya3ZvYm3oKVLD2VxLXTMIkK5z2Qg4qQ7xdggWAbvqzNK11LXzHA1J12fJK3VkShovFUc0xbse4+oQxojID/1cQaVuSeH5Lbyoxg9/J4BBv++n809/K5RLCpARNpW6NgJFRIxo0xYFySECROSGCBAnOOjQFwGi7IJwfq7HRPOaIkdkg+Wh2/yN7BECfy8yBgJklgRx1QrHKnDbRxfPK9JDXc4hAvX1PgDsIgj/G+wftqee3+mdmNHYdKRwvWLYGE/yPq54R+GbqkCkAOk5zZj0oFaF1AI4Ynycvz7mTQmTnkoC5dmARANcCagaw3qjG9ucFnJDGgAAhhnTGzdvYmxKrt/tHfXauCexYdF11pgKEILRfk1kL6Zg8DSsAkbY4PQz1guxDmhC0RDK8zcStsleF5AwEIjex+ZJ2R9pbML76VITsSECxHMItJlxL77Ah4hJAaRBwiMYUB4MJneSZFYBEiQ4Are2JghHsAKkB/8eYOOmf/8qAkQ2AgL1df9rnIr00OsGuJbA88gqpsTBwnafD9UlqfGegNJKIZTKKhJQJeVHJCBMLCDEKICxbLJexpZKHtrdj9xo130BWw2si/rIEZJ9RBqAk7IvBJJ+k3ByWWKIWBPBkQeBodwTbZQFdiwjpLceiwaRdyJtMiERdwIsa9wv4O+6FJ7Nc9Vjr7EKMlaAbC3fX33lld7JV1o61/6vT3zCrr7mWq5Bpv37D35g7/uT+xjnhGp3k7mgLnoAznNVNYAyad6BqQDs/XjYLyBXQxkOD/3sp7ZqzcrA++Y+KgBUiGKe6mYc1AIQxAOML1u2wongakD09NREFFxs+snzELg2t5hA0KMnbO/ufQR2zvVuxQ2b5toy8oleeOppFB3LsYQZtJN0Lm4kX6AIJRS3ts+FY5yzUQi5EUDBbgCeMqyVYun4PYmd1AIsHvoh3ifoLu5CpZQP8Ddc22hRnP9pyOvjzRP2ZFeoNdMpfffaZEsZ7zEMA62eXIVP7KSTdQ0gK+9pAURDQnwEBG8y56zd1q1DodPVYJvvXGw9FXhlc7xJ2D9NkzPx0u4DdtmGtdz7WCISBvrPX/oO16HUbrnpTu+O7AIYevLpx+zKq7cCFCXhC1/tAbSJAPILF66wr3/t2z6H/NEfv8dSABuOo845dPSo7SDE/msPPICq4/PM2UcgBNohXs2uumu+zXTQRQoZJA//FqyiIrEe7G4fgbBosZ6hafJ8zto/PXSvHd85Qq7PPJSENVhCMYZCoshNabEmSJsYxsvCBUWsscO2mzWiuX3YLt9G+CvjUl2msnZ04Jj5SSS11kHZJWm9EXEfi5JCVkhSEmagEBrFbudfv/Y1/MNvJ4h+j1174zW2cAdBwMenLQsVUA8Au2yJeplTZIF4/fU3ul2QALZMMhf6u+mU5T4bbO2BMBly0jgSclB1wyj2LGG83wnIvuFqxheEQSeBxiJjWgFYw1HnjKF8i6QpYJpjG+cYw7j/olFk8K0DqOnYR03x+yOnq2z/CYBABJ8pOcz/yg9jDpFCYprXLMwmCHqo13CsgogL5DsphHUQNZtcFmU/MtiLLYx85XlMSQEWWdTOlefJuhKYzRwgC6ZuFAuJCZCo6pRnDUlhzZvD+ZSaM4ZzGUVt0w8A1NeD2o7X6cHuo7a1j/MA+YUSqSCPoGdUFTHxBM3yHjUXaRpi2UShlGjbUEg9+KOfcb0NIHaR7dt/2m69/nIbunDO8iFmytKjral7yD7z0zaLL4p3W7eHn9hP3sF8LEVWW0YoQO8YVpxkIpRx37W1t7gF6aY/XmnHv30C60ssNLnXNX/0cc3cOon5OwHbzQHAbgUvC8yMAvQuKCBfKnoa0L/eiguLeb+sucz9pwFR+6h3wtSVjuJVFlgJNGpEqJtbtZYaVJiqNY8lcJ5Hh8jL4MSnEGgyPUH3MAVOH9369Y1dKCEzKRDJdKOdPZ05b3Ssn3UDq9CCNCx2mlCiKbeKOo+1ug3CJhOlwNIbX0+MVO2UykQ9OKpvqQ65HlrqXUHMQHElipTGs40y3hTC2FDThtY8/7nWc36muln1qTr3dS3l49TL+FbNop5kgZMiQ7S+yxY1nZpZWTgCREelRNHapSYNgXg8RoSDq3z52QyWRsq066VhJo61cZC/iZR95KxNZA8kRTcqqBmpd1iyOhkzBUjaotTpLntS6pw06r8BmjykNi0tKsaLvy5QN/OeZJ3aDOEn9VE390YLpMMIv0Oc6WO6CJBWCooLkN9J2ODFYxGEPoXzE+ahztOogicYuynUValSwGivwCKv2rYL0grDIojJSfJHpq2Lscw0YYsXZlIrk/sBeaq6VRF88ZAu0ShcVfenUjsK/O6hPkDE4dkNUpXHJ2GQDLAIAAAgAElEQVTDScC0iBARPuewCExDeTE8jcUh9oS33n0TtlxYYjEeSiHi42gKCmGMjLHeV5M1NUgXexm2foPML3Hch2FiMak/QlGUTKNUGeVeHockVd5ENHNyQ9+klaMya2iDWGbNeuTssFXqeKgD1IO+qRS1SCNZEXesdqVNqvztZhRAjTqGzKJE1o9t27dRM4mwCqUpoh2bwVz2Ptj1QX5PUi/r30XsHzQYBwGntZ6IqKoi00oNUyI7MmiqEkguEk5AtNYI1TXBr7KG8vwyxs6ErM44YXMXLoUg6sDur82e2fmirb1sC8qPSWtlrWzm50lYGKnOkhprmP2AQuxlL6y5KR7CX3OdVL4i4PbtPeDKCwHXsm2awxiXfZUIC5GWg6ypQ9QjybK+4r86Gjqk4r580ybbt+dFJz+efuJxlKfbaQQ773Oyk3UA8zMwX8qGGWT+HqdW6ocACaERQlZ72vvJcknvVTXO2a9v8VqwjPxGb1rz+jCQC6ePICmkuUs/leJM+9YI9hvhjM1R7vF+qfJovkBDZDnsqfpZS2O58Ysg2JaXzbc+VBTD3GOan9u4RrL7k0K8qgalcwoKSSwX5y5ZYQnkdSjwfA/WnkmJccw9OXbssyvt7vubyckhI4nzp7y0Pt7jGbIv2rCUTKAJRk1WsiaWPV80j9Hf5pEPEsX6pnW2jXvx8Yef9vUqhWv0w0+UWPEfPEqeDc1hKCoTmDvSGQtLIMyU17Gf9XqIeTmG97cYsm0uCpBJ7vul1GcHZ4nnTpjEo1iZLlq+zOoYP4Xz5jqhuHHTZVaJ4mcn+Wzz2RfO87mhivHeTiNPLs169eSS3Ys91RlXgWgcBq3JZGXVjiIonL1DPlkuyvXQ3naUBqzJOePs/fM9J08EiHLgIlFDTzIviNgTGSM1m2pQ7SF0b/Ty/nJQy3RhgxbHetHTirVWCg1XrZB6KME+9Tefo9EAa0vWG60nTkDPKkC0blwiQF7ZKv3Ov7kY/nSJAPmdX4JLL3DpDPzOzsDvHQHy7Rd6XkG532h/9QpINHs6XTIqA/bXKQh+k3Otv31rBMhbJTgudrT/1RUgvrWaJSP0Xt54Pi62AL2eAPFnmP0MnBk9tz+/142vJ0H0EwGNv3z5XyVK1K2mYlgetQrjVmdOXZ26fdMoeOgc9xyJVgplEQ90YUXN2H1XPWYp65+iM2k5Iel0oYYAKsseQrJk7ZlEgMhiRjZFFLfqqpP6QhvioOWLNqRSfHjHv7qCtPlUV7Y6t10ZwCYG4LXhuztsxUfK/d+Bzj3KXZ5fQOIIXbUCcIIEiG9kZ3HW4POoMzAorfZOcE6GFAv++sqDYAMs8EbSbnWs5eXlOLilwlsKg2SRQbyubD/cBoEOeknBBfaoS0aBcfGcv1q6iJQBUlKK3y6X4+EPp1oJsu0mCtAbbrweEJGNGh2k03iq5tF5N0VnrICuVM63nle2ZOXlp+nEl/8FRAHtciIYuthAS2khlY0mswyKXYEBFWQ5pHKNBFarg1MFahEgRcWX19iiPz3m77nin5f7GJn3oaN0jtH9zkYxGbAuhpyPYcDGMM5lFhvqaeT3iSIgAPFTADKlcpAnawvdjpGAkImAYj28t2EFxnKCZX0lr2FddNlmeFccBXAsBXAr46i4uAjgpZVxFe/PpWusayMbCAEu2tBorOoaaXyoE1OgRTBnI9DZye6ajZfIDyku9DvJ0AVwaK8k4ED2ZcpjCeR7sIni/ej59Fy6tnq81BvyEpacXg8RwaFPZe/JAitCxN0sASKAgbgFJ1N0bJEKFOdTgJHGm6uUBLTwfwJEZjhfIkDCdWEUrCpAVvZqQrU4/hB1sgNEJKdm0XmHDB7f9EYsWzIJiY4CrJjgXKSjBLj+nqI3JTW6zkCw+PVVpzaB5csjfiVZ0k0XvECZGMDAaBCPaciXXqxGzgCQiJBT6GE85J3UQ6PcNwpkLkTtNJ+NljIolAegcy2gRpvVTEBbkR5dgB/aHMsmpQSQXbkCsknoATiMgaDrYIMpWwYRIM1s0OcRaKtgTREIIihkg6V7zu9ukR6zyqwgASJyMqgACRIgrzyOxyt7xm2vvEsykPchhZn/jM+JYPi5VDf8IJAHElCU6WKJvJC6JMANO8M6+3wBzZyIGim41LXegepD5Icygpyk0ThFgaNuYHXeRXFPul6IDX88ILgIEPlYK+8gFEVE78M32qa/O8+5YExwv8VDKC6l61BZM+chNxQ2L7BZpGjZsmVWVIS9C+NG97E8w8srTmJ91wDplO6Pk23Wbbfe4mBeFV2MItg0RpcsmE+3Ol18dGiuIlPkEayr8rH80Xv5xa5dhH1f7hkg116zA3UGKoMHv2+bN23GZo8sBsK8e3kvCVy7xYuX2uPYaG3fcYVnM7xMqObGTRtczSfCrAT/6QZIFtm+yArvuutupANQ4aXcO6D2zz9HF2hpgS0ly0O5RguwQNv9wm5EDKNYRWR7h2BJSYxnAMyD0KjGXmvcs3KG7PrrrrEnn3iUjsOVqI5SuG/YbPO7cTbP59m4r0al0sl7SGWzHY5tXy9g2CAh4akiXDn+dqxBojj3sagTGicgBWumbX95p33kbVlWGsX8xOb6qaOD9pVzgCwbspnfx/DxLvKu3pLiLDoVI+nCnUeeyfN20/u328jZUe+MHQSAVL5E+cuVdsN1V1tjPXZR3DsK7/z2tx5EIbjQQfNbb7sFoJZ5if37vn0v0s2ZxDUodhup4ZEpe/bZ3Q74LF48FwJis5NSsr3YtX+/rQdMSsdSroffnz5zCtCjz257zyossJKYQyAPIXoqT530EPhYPNSTk3Ptc1/+plZf+1/ffafd/6kXCVVHNbJljY3QsR9CHkBXYw9zebpbG8raq7e7DmuTc3ib071cVOZdma2ofVYsX+62Rx1cR405D9tVlgEgVSRzuu6DPtQLsk4KZS6JiEzmeWoZD0Nk/jTaRz72Efvox//SPv+9P/dx0F2DvQ5r4kLGpEDgCMDM8pfLbSWvI5/8YQKF87HFiATIC1druEBplBjTIXTf03QwjfUOEiwbr2+yGJEaZHrIRqURdQcNoowrphfIx3EQYYntxH/GMlcJOJ0OJTAaEL6D8bb7cB3KCB4P0Fu8EKsb6l6R76OwDpQuVpLH/IbiJJzXjKPjXZZyWld6e2WKI5IbkBgrnUyATlmyyZ5N3cLqdFcJzTLoHcJqAlD9IIsThipkCH9HiFQu4H0SBHwItUkPFib9qHeSs7FDAyBs4fuxQdRoSPiKUN71DrRbXPIcbHqUH0DOM89DLwLjEoWVAogJeN64daX9Yu9uSDOzd9+9xEgcsyHu0R3LU8k4mbHPPoaiBmBbVnS1rNOpxfMBzHJsUYY6biGvITHiATGnuT8U6rD9A2vtGASICAnNR1IsjkEOZwDM1QD+CbwUiCngUsRPDGt+Eh5fGSkR3ANVWFjRAY2d27AyFABdlZOTgBLiHGNjFFBdXfyJzEdSGyigWYHT6i6OCqcDHL+wOEiNWGrHsBDs3fT6kIzgw9bSOWbV9ajI0nMBmQnFpqM/G+XxBNZD6RnkVEDEqJ4S8NwBkJ7K3BjBHKj5sR/SNIzXmb8dCxY+ql5gblLzAoPE64FZQFWkt9fCUp5K5cHvAjXh7DqhJV9riq8rgZ+p3vC6DzBTBIhqNFd+ejnNOsMaMcaAVGBxPHXPBPeQ/q2awxWusl/l70VWuCUmj5eKSZ0jCksPlcUnNVO06heecxiCoYdaYRhgcZxrobyPIZ5T63YWytwxjWOB7JDNQxDawzBkxeT8SH0hK9a2Dp4PAkIAYlomym3umT7mklYIO9XEirTh1DjhHAPZF8I5nKEenAP5Mc5Nlp4ab9GAkNHMk2ncDNGMY4xPjdHiHf0XeI32ASyNeJ4JjnlkUmvEJOQwz0cpqMBzljJfW8FEqTOjUMowhmI5XtbJlu42q2nEvpN7mMZ7SJBCagOCuWFSFHCeSl0bhqKqi1DzjMIMW7FuKV31KZDi5BmRk5PAXBTGuRmDNLlAwPYQNUYGP59i3Zimlg4BKA7j+zBeK0TKZZ5TIUKJZJnMiU6ygfAU658Osyr+9ljLsH33FNZ3GhS6sblHVqSa3XTdCttXUW2x1OQpqEviYuZw7iH3+D6da7Ac0LnSsxmGqbEiba4sFVFLt0IyapEuoJ4SGH4eFbUUIkUoH3XOT5ZXYGdZ6DmGMfIm40M5YFKPBm1/vTph3GqMigTx/Qs2Z4mZ+bb30DFXhCdhqdRGLSf1xxTzbAYyMZEiuvdEgGjNLwI0V/2mLJlUAPkJLBUXQdwrH0drdxP1mxoTwqirRJiE8zjV9KcqzzphHCoGi+ur5gjPDmQum19GcwhkZFlpiS3mPT/71JO2Y9s2b4ToBDhX7uEgc7bmjin2MSLvRKKqNhvn/pU1khqI1FzX/tBN/v6L7tnpe03VUMqH9KaX2XMQbIwLqsO9QUb3DscptW0UnyPcC73cE3HYvE0yv4yPoqSFxNuCTWQigzyBzwIIj5de2Om2dD2Qp4EgdohoyKOohFTIgS5r6ECtUFTi60Ubgzme/KTKL2+0bX9XbutRnaZxnecVF9kzz+60p599gbUn0YnGKJTA2jdLOS23gHH2dalIB9NZN+bNLWIuz7dHf/6EnatsQkW6xr7wR4m24yMHUfSwJjIXyMK2AKIiAbtgWQZL8XsSZYkI1GxqhU0oZZWBNMRzn6VuGuaajXAfqhGnhTolhD1JNONp3uKFlsrYbIAMyWfvunfXi3b19ivsOOojJ9OY51R77EKtevvtt3GfhrsSSZhBH80jOqdSt7QwjrJodlKTTIyyYRgrvSiICsvymbK09nKfMbmIiBqmuSqO9UEODbq3VT94jiDrcj+LmeZlWcZpjQnl3KclpNmBPS8zFsPtS5/5Ok01ZEJFpmDtN8zx0LzmH8y93ENOgHAOLilAZk/L7/jLxfCn3x47/B0f+KWnv3QGLp2Bi56B30MChIRFLxQCSO+bKz9mf+544SUC5KKj5C084GIWWMGQ8jdTf+hlL7YA/UcIkNcRH69RgghQnPLsDwF/r5JZXmrOKkO0ie1nM+EdSgA7Ago9SJJC0eX+dHjnIQvuZAMTmxBhd2/5un3tmWvsT+56m226/ToKR4AKJOLTWPCEKkVRBAg7Ib2aupoCm8ygJZX8YgGdKbJV4AtkdIuwWQJE3+vn+hThoeKq+cGrbdX/OOVycc+G4DEq8FVwqUtZP3tjwLID67y2wHB56Kjz2zFpdfGpu49NujaF2qTIA3oISbtsoQSkqxNUKgh9DeXYkwBE4wE+zhF8mAag0E5X0Xxkz+VIjaPZQBSwkVMIZROAgOyBsujuj+ScPfIX6ZZDkT9EETqXxydhUzAJiCR/bgEwsQCInAHL5DkVJDcN2tNOMS7LqTg6rUcp0tVRP8R1mNR7ZmOqojWfbpwJjlmZAdqs67woL8QDSSlez39rm234RLVvLNwmDDBTNj4K20xKhVxhAzwFMJTE+wvn90lshCN4Xn1OARbn0W2n66XX6wM0kx90LOdAXfJqwgoDkFSnsMIspQaRzF0+viq29Xryl9Vmr5fCXbJrdQE6AcLvwtSBr42d+rx4DSkb9JhRgBhlguhaijAJdn8JKBEwLzWHbCP0NwIh9HORDDMQFfmAeMr/EHklAC6FjixZmsmvXCHqsrGQLYUILf/U9yLmGP9KhFB3pUaQbLJEdHgOCP8OEiAKSBfoLBA8eOzerCbLJo5Z9i4h2rTyWpOyKmMjJSsUESBzGKehnJ9IQLouOhIr65rtRFW9zQEUaEcVMgFAnAIQumDpIrv+v+W9KQnSXE7fJZvdrMUAsG8ISw9OWwG1CFYKst4AcIrBxmaM7scuwAV1hNbU1tPZv8oB/To6webSNRbCeSnHvmHz1su9M1Hkh/ypZSOi6yUpu9DGfoBkkR4iNNTpq1B02aDJnqFTdh58Lw9vBRWr21b+3m5FpQ5GvobJ71vEhMaXA0MBa7qgBZarMWZVXa8lQBwI4JrHMj/53/Nv74rUpk6WY/xOJIr8nAPPoVkw0EH4KoESIIc9YlG2VxozunQiZGaJFCnC9JzxvI4TKnzvjxJQK3AFzEuKuH7slkSARAPEjKpDWsHI2lwCIB5CfVVHB2tmPjkMD+7wy7Lyb86hQGKuYfOYAEIksuPgwYPeibl3717vgsxFBdKlTlZsEDohXzRvHkElkMy519ym+0hEVCmghgiQEcgwkXbjjPcsSJMFgBEi41588UUnYa4hyPxprK90zlYQYp4KKN9UV2VnIFbeftcfMM/TYYyN1+mKM8yfWCdsvMwefxx7P7yv21BsDQKep9NJKYBxVGGndAy3MF5q8YQuKp5nN990qz347z/0muPGG6+FNG+wp5961C7fvMFJxBwAmhOHXwbsjEcVku0b6tAZLNeY49YCiPdAGn/pc5+za6/ewQZ/vX3nO/8bAme5lZGLlJRABzL3Tzu2ghOMx0IsdrogdQt4n9OAG/1jvVZ+/IgV8FyjdDCnE049w7yZAmPZGZFhn97fRt5Dr/2PG7NsdQZjrrOfAOou+xYESMaaYu6NccZ0PLZ4hN2DQW3fCuEwTdfqzKBd/d7NNnoWmybWv7raJs4T15fO/WK807OzsH9hzm8EpB0FeH7+mV3MkfluBzXMceXkkweQnoTH9wkURB12y+1/YD9/+El74ok99pGPfhhCIcv+7Rv38/M7LIZrLoujq66/HjKhxe+J44Ta3/rflllj+RSAHvMz865AvV66WSM1P6RkW/2pWvvSV79vb7/njy2OfKalV5r9+JtkqhDsLVuPMazuxnrotk/LIhelCw9w2eCgmAH47uqHFNt90G7EI/zpJ58mpHQZSpYF9vOfPWx33XkX4Df+73yoo1n3Ruk8EYEd3gUvImdgIMRWrd5gTz//tHX2d2ID9rf2nne+3d7x7rts1doVllaC1V97ghPR6vhUWVEHKL5gHqodOv+PnjpuG9autTCsbkhtBkhHbcI6OISiBwd15kdALJGlEB9zINm6yEhQuHMT5NAka+IEoGsIWQEKZh0cpoMecC1CHesZNB5gMXae7JIzdY1WXgXhSxN4BKRAbnG6g4eD/V0QHigIeelC0qTBQgFLUckpFoM3q7Wni/NG+UMHMYGxrCFZZH6FkMEyTd7ZAGArtzBrmZRuYKVSCGJ1OSlgG8C6ugbglbVAAHBRLqAOc2ecctAYa90Ah3Hcf92sUY2koIeMY/EUQXcxROCpqnLUM4C3c7BDqxqkk59Q2NN0jHMcirZJzQy3zALqEdSrv3ipya7cssCKIVoOPVFpf3QLylNUhf8AAVINOVM2n18oJywcS6PUWLt8IcHQiWQOYCcWyt/HoEIZxVbt6j/baEe/fdznojDGXRgnwJsH+K8SGx3lUMjiUqviCHN7BDXMHBpblizIs4N7X8SmbYHNL51PeG2Vg7oh1JX1gMmqT7U+TDFfpgK0RVCXRQKgyRpNc3RISIyTS2EhdMPPIdMqWs0KWkDJRohKxmKlF+K1ltoCBap89Ambz8tTcHsf6xRgLq+lTAGRGOPMj3FS3LB2Rcl2TOs0z6UaQ80Pc7dy/7zho3kvytzZdcf95Z0JD1ilqi7U7wI1/KzqUDWT/qXwbH5M0oHXBVrvFVQsz3+ppVUDqCmmC3WclKhaeUYgx7w04LGqX6N5430ECQdsTqnBGLxzOAjZVPZDOPJEEAxcB37fAzHdz7oSgm++As57hmn4wdJqisdmcM9HwZKEQVQkUT+GjA3aMCSIFBFZzD3qwu/sAnhv5jwzFsOx+ItLFBnFPUyYeC9kieqgluYASZKcDqnBWhovJTAA+QD3eQkp4JkAyCmcyjRq0zDWn0RA8kmsp8LoDG+mtjoLgTHJtcygQ34aJVZbezeNHTRXEBmjqD2dWgmARIDEJ0KicPyh0zTycFY6AFPbmVeHFAfH6UzADi0NJqSJ+qSX5olS8jRiUaUMo7qISokmFyYGBVoC2Ty5NOpASlPARosRhaDuaUNxJtKU2ljZeKrfwhg3EwD2E1j2RUNQpHBNowQ0czn7e5gbwrEtw2Kuj2v3Uk2n/dNzzVYn+QfjfBzSYh1T57bNC+35o2eMCCjbuomMFJTvpaXUZwtL3dY1jjeqxiMBvGvWraJRIZW5P9XJYbVT9JFhNaEQeNQfeqwsAXXdBfJmcm9EAlh3Yk8ki9FhanvtH7QfUsOFxp/mXN8/Ud/4OIXgrWnuBDTv8ED0OjJ35i5cwr9ZG6TKFskrFTbvQRrXetZONbioVkqkSUs2fpGcu3zIpfjZTn0Fl8uCTsoU7YPU2KJsqk5yUtTUFMsx6rlU14sASadZS3lwG9etpQ6osjyeSw0YjdQ7HRAbk4xp2f6G0gnQCYEqUmyadauDOkN1yBnmc91fzT+83u+r+X+8x/d/qsGkIBB4HlRkqbFFTROBDBQ13Ui9JYBcWT0ihqQqpr5lTwB1jioU2zLuiWLIhiHm+lC+X72ozLbQFBKlPQ3zz5njJ6yhhmwNSnLZMg2IjGP89Im8o7YNJXCpS9aMLAJxkI3V/7rZbkX5IVJ7M2rYZPa0FSgu9uw9iB1Yn2fdLVy8nNDxEpre6qnByuzA/pc4v+GsrWWowHohorHWQgH1ixd2cR3jsZorsE/fE2vzbv8hln9aP1B0M4HkshbkYnmqWvQ0JMfp06eoOQo9ZH7j+vVuV9hE3sgpiJGzWIuux57qZfLQEiCOBth3LCDjpIT7pou94Ah7VqnhB2jmu4ycuRbGwrPPPW9X33wzhM8YSt99bnN9FQrDDtamxqaGgAKOsak6Voq+Egjuds6N9v9SCbVjKbZ0zWInhkTOKSfElTiQXDPM/7p+fRD2GqppqP0n2Fd2oTSNUOYney0p7Qe7aRTEtre28oItKl1t73/PX5I5mcc1acMer5R9Cou2f4j8eC0Bosn6kgXWLy1o/8k/uBj+dIkA+U8+4Zee7tIZ+H/xDPxeEiC/lvRQuRAkR9Ql6wTIb/sRgIveysf/9wqQt3b8F3vvF1WgiJAILvGBNuTXkR4XW4BenwHyyjO9cli/rC55rQoEAiRg6sPjAyHSruhx8iPwb1koqTBswb5DocfaVGjM6DMeq5Ewip1eOnfClSRKQOHYBF7YbG7GJvvtPddvtw133gAQjtcx/akhoZTO8hIGeJEllpQKCgh2j4dZcDKM7nEpFvT8Ex5GTqFEdSoPXLfHYuy6agAw/gzWVwvef8AtZrRp8MKYczjK7wQgSnYrBCJobSACxTv8eL0AmE6hqS4rdQDqcRyDOp6kWBDYKJBRr6WOroXYrHQB/IgQUXaE5LyyrqFCB1hIxUP/LB1tUoGM+mufl2Qf8LOwoMgzBHoBF9XF556qbHIr7t9ohffuhiAiGJYid9WqpXaq/BhqCt77OPYyZHHIfFw2CZNsYBPoqAlnE1GFDZZ85GUDEsp56mMjokBJWfGMQ2QU0YUltYXenzqMB+m+GuIxGloXvn+NrfkYQCmbPNkdiaSRfH0QIGqYv8/IzqQzi+8hfJbwfmPZ2EyzIZAtxiTnQp1wWUijI9g4qztIAH8sm98IXqsOubtACHX9S/IeBSgsuXwPbbDqxlQRresh+XM+9kqDgOl+Dbj0AQJkVuEhEkRKCiclsBKRJdVsx6VGicitcUBA2bLFs4mUZYo6VWU5IsAqXgALGyhZUSiMMQmViQevo2SRTVBJcZETN1ny4gVQFakjsEKgi96HiA5lfcyRpRifsRTrIerWZLPoahHPARF5h0WWFCZYRGg8aDPrhJpG0awSRYSDh6ArdJX3PuUh6LLOUvg6m1rOqQDrTvIXJkLYaEQl2enaFqvFm2LPkQqb5jynsLFegx3Qu/5yxa9Ud+hm/1Xkh34nAqQXBYjOUcQcgCXGkayhOlGbqMMykk2jNkhxWJu5Eotzlw3RJX/4AjqS4xjXCuFUeGEu3dq6BrpvdN9Gcb175AvOZvYs3sACt9rY8KajfOqCFEimU1Cdw2CWWGqkEHKMl7/8pBkPIhOEiLhqQ+oNVzJBMGhd0nwgok3zTZCjl2JxFojyvCCRZjqXPn8FCH8nOHxvFLifhxnrAYIkEJbuCg/NLU6WML9IEcTfuTLEiQ09RpZZgKsi7fidgAAFoaujr51OQW0AfY7gWAdlQYayTb736r5LAnjQ9xNsBtXB2CMFDB8trW1gKQRP1tZip1VqZ76y2n++4zMNekcOgOzevRtrg0V+fgM+zBnc67F+H6s7UYB4K6BCJEBqKc8hSznNvUlszGUzMso9pVyiQYAWfZ/I2Jclnywm1PH53AvP2xVXXeVh6Jeh+DiDimDt8qWeUdPPPCFRlcZFF+BENHN7MtYXet+6Jtq4qoNP7ciZzBOy9dAGVoHcCvRNpoNUXd8FzHebNm70rseac+R9oAJZvnQhcyS+45xPkbCyCsvNyee4k7Cx6vP5U4SN7P4+++lP45sfY6tWEpBNFsE43fbLliwEBM4HrJrE3uSUFUIKxuu6o6QJZVwii6BztxLrwTob4vxctXIN5ACIW8MFG+M8toUk298+c87Asu3erTl08zLHY+VzgfyGD/2k3abzsGMieyGZjva4ONYEwNX3v+9d2JftBTzJtC3vWGl1uxqY+/D/rm+2UycrbeOGLd69HRXK/I9VRR8AYx/WQwra3YkNyV133WkHCUm/6trtWGfsRkm1gM5+QMjzLQTJV9uGDVs96H5wpNuqas96QO3mbdsB+wYtjzlKX89gRzHKfXnzu5ZY/cuTkOEAuLJyYZ6PUkgE88cowBTToT3+9F7LKZoPiJZk+48esv/+mets18P1nr2SwtoRyfwyClIfyfo70NcGoHqe8PXnCUFdZmvWboR02+ce8N2dPQAp6707W6rBJu8czXeLpx7AWo0nXXtZe/jSHZKAt30Dr51vpYvLbN+xgygO6u3uP7wbG8mhNVoAACAASURBVCOsxrCKKVsZbT314XQop1tfI9dEIeTUErte2m1TyC+2b91mzVUoUlDBzS0soTM6nwmWew/gsB9ryCQBf4xJ2pitCzJD928H6/0M7aBjWEnNAfiUBZZAw8Fh5hBu4cQMFANZhXamodX2vVzr6o9+zlMqjkpxrAVaozvbGi03GYkO83MGVp5RSB/GeA2aet0STrYl8q+vqwOALWEdwZMqEeAqUeee6yBbt0HuzcYGrI3U4c70n5qdSvc1toZM78cqWgCp3XkHkJznZMosyo6xIqx8Bns63Oazj5M4zvHPjKOa6xrweaAR+8l5S3IA43odKKqroYMaa5D5ZZw/7sc2xhmOYYaICoVVllsXZdN88oOv7LdP3ofdDZ3s//Boix1pxOryMjrnmZtrUEfkZCbatWtKWddRJjK/JUOexpHFIBBeCter/2ILOSDl/t4iQPeVX6G5R/7uRdgbjsI2KMhYdjvSSU5QpyyiA/jcmQpbDUmqMO9Ez7u44MRH5Zkq1o8SO3YCSyxOQgpNGJEQq8oDkY2Qz8WckzhImHFs6Waw/kpO4t702I1Qvs+CNOD9Qy7u3nMIC6FCVxNHwlTlFmQwnrDhIYRejSCal+LjY9w+TfWlQFQR8goLd4UkH6oZ5+Alr3wiIFMnK+buQG7wmo+GvT0OOGsN8mwGJ2mkOg7Ywkq54cuRXHn0lXOVzDys51aziRoEZB+n+VgKVCk/VOdoQI3wM69t+FRTh8D5AeZqtXwoF2YK9iGUJ0+niaCZTAKpQOZ4xlg4a3U37xNyLgEbWvJsOrCUisOqUBkWscoWYEwrXj4EC1Vyv1FGdFtdVTfNGZB3WL7FoN6uq0eJQP3R0q5GI3cioyEkjLlgEiKhkPt1lN8RCA4RWdcybWXLc+zFg9yvrAvLl4UydjPonKdRRplpkLC53MNjrBt9rPPt3BvEEEHKQaBRTyiQXO4CqoFaLnRh8ap1lPFPZolUOj19vXa+ERAdgRdTFvckSmIsE0N47tqGNsY493BauOWXzLdhnmeYc1G8cC7kB7UK+4nkjARq33Yyi1bTRABxSuNNGAfawxrUAyEgEkrnXrWg6jR4bRuDFHIChDk1lPVxsHXS0iFn4iHX+ydpmEIepkyz0YQc+8rzFfbESSwrucZlxeirGruZ83Ntz/FmiAAaGBbn0VyTRBZNEqrrpICNL2MjGqZHpNu2Ky6n8aiO9wYJhkIoDNJIwPIisqa0h5D1bjMNZLIWWr16je8btC+pZ98g1bmCsmUzpLrSbT6lOIYQkfJO85yav+CDbdehcmwMu60E0jqZBoPT5ICIGEtirTpLY8ugQqjJ4JEVrax9RWjLJk51hRTMadh9daPGVlahxvgBLC81v2ZmZWOF1uLh3QKxk9nLqJYaZIzrDlC9pBD0Huy/vA7n+NeuXEG9jOKOv8uhDvnRv/+AnLKtrpyMh3BT1lSXlDdMls3YRGWyr3xm/0GbfOEey3/Xs+4qoI9e5napYfQeI9WMpntXCmoRVrwHqXCDdrgR2i8q84PaQtk3qud0DabZww6juoiHtBse6uM+CEXll23DXTSosb4USpEHWV2UU0CO2D7O/4jvH6X2HVRYO/MS3DpKQ9RY1EKH/nGZH9uajx22G669gjk3w/Igw/c89Swh3lXkNLH+Yg+1ddsOJ4iUTZdDraw9zDe+/lWvge647WbyPk6hHGI+YuIbIAOwpX0UF4Bu+9mnl1vJbT+CAImBpIxB8ZQFcRVNw1yO119HyHSsZY+5dv1aD1qfR/2XTv00xfX4+U9+imL2bXYS68Fq1HotCjnn2O5+x9stnsa9GkiSCuqmVMivZOZE7UEOc96jqWM3owapZ42vq6/Fiq3KPvjBD3h+mcgW7XG1b/t/2HsPOL2u+s77P7333otmRnVGo95lFfduYzCYYjAt8AYCG5YEQpa0d2ED2TeE5QVCKAYDMQaDMRjLTb13aYqk6b333vf7O3ceSya2BVYIYVcPn8HS6Cn3uffcc/7n/2uDXP8pQO8ixlgrloYuJ48v2IFrwdLSJU7hJMWjbFObqLmyqAEbGli3qfc10QjEkiqzDXBvGEvLHKwvRaaaZg4JoH7sbGpH6RYLQWaBnfrmInv00NtdHsjMhOB3qfO8udd1m0SW9LAP9/jtMkC897nck7nija74/ZU9m6v1X+ZbNq9YQ367v1xr/+laX//6R3u17++92tt7XX9cPwPXz8Af0hnwKZx/t3PI7/aMvHLu8Xv0hT6cRS7/8qoN+Gs8umtfAK7xAK7p5f8WMPj1t7vW83e11zsW/jWsH15M2JVv8MrB7IWsew/fYnYZFLnsqeoVBvPLmfvvfFvxirF0+XPmn0g14qcf92yBCwoclrqDpiVWBlDR7JEHbrN1t29jI4q/qz+WVNgchGLBMEFxOsqmW01eP9fEVCNUoEgoG0d8W/nzuNgfEilI9aHjoyE9q26PszGYs3Pf3mKrP4501kmgPVstFUgqgn32b/K8dTJyFU78u5j62lTIV1/NeIEnKnwds5vBLHazskC0mdV7iG3ts2nSxkXP1SnRBlvWJwEU5r0wgEsIP5e9UzUsKAXUKV9CgdGSBg8p/4DGYjQFYj4WInv3HYCJFW9H/sdSS3rwGVQb2bCGsK3paKbZctFKS5ZYVlqS9fO+gWz+wtgwTLL5TcGLtgsVSG19o2tOxsFwVf5CC439Hlhn3ciLxZSb4jVqNIpN6Md/25paXLO/5Ue3Wv77Dzjm6QIacufOn7EoNfgZIx7DfwSmaxrnHa9zGZ+z6ZRtR5g2kLAVJ7BMCOX5IfybLFOk0MhIy6QJ289mqdWxxmT3JeakGkdqnmg0ipGvJrLALm1u1FAXA22E91PIuJprujZqGLhmget4A1Rxnj0wxLv++rNTMzk7CllgYclAk0oNBB9L0/l7z79GNheyMtGxC+aTT7bY09qUSO2h90xmcyiFiFhVkphn49MstYbyGab4fSTvz1Md8KH/SgGi93Vh53qDGYWrYyvFmHJ3ggPYPAssWU6pQFdjV57cssBS/of7O+MtQMHoWLxMwTSbhgk77R9pZTWthIn220GyEib4Hqk56basdLG9+5PrXhfkeK1pUODHSLVnzTUsv3FYm2p09nHNqmvq2WTFOIsSKZfyCIGW6ikFFl9LS7MDQ9Rob6Uht3L1GvyBCWdk89kkKwXYaTFI8w8eP8HxlbLJZ+OoQFfev5M/B9MIi2dD3ggrUQoQASByKZBtmzZFUmeouaSNqwM85qct/VfAhliOuic9CwbPqs/ZTs2Dr55tFddUb+oeGidYJQiEUmNNl2ZeWaL30eZZIItst7y50PtMD4jxGl6y5HPPlTKF5pcsIIYE/LnmlzdX6nN1zNoA6vyEcO3HuLfUAHObc443QMehsaBjBQwMlP8f52CSTWK1wC4Akmw2y3OwCM99bbVt+R+E/TLulY+TSMNBtnU6Sr2f5hmBTQJAZJGlxu0aGPNnzpyxZYSdV+LrnMRmV3PTJMchuxVda93DyrWRV/SePbttw4b1ZFL8yt03WWTwKNg+lzHvp9Bt2IXZNJ4vsXmW5UcQDSxZmEXKx5qTL8B0lIadgjwV3uzlM9HYHR1kMx5FpkMjFj9ptnJ5Kc0PGgwLAGeYN86cPGENbL7V+CmGjShgTaoWNTNiGTvOnm+kz1ahRpEFTCXHcWDvPmePpM3xUkBYblgrXkxAK/ZDspsZYLOdwLw7AVAbz3wxg1IiiEbO4XMnrJ7g23t3EMbMZt3Iihi71MB5MDvXOmDPVA1aHRmo929JIAgdOyq84+t7J+2/vYClFt8lMysOL+wEwCU/wmuzaDygFBtG6RA0bW/7r1hdHYZRT4NgI6qY40ePO8AnVhlQNFITAFObyJgYRhHA2bNWxrzysmQjl4sCI4D5R37cUQBivTxnBIuIBVghHjl6DMZukZWuWuma3qWrVtkzeHTfec/d9hxgVTYWYwIet96dYe0VYuMTAMx370ONk4idylhLEzlC2BKxTtbXd8G0ZX4Ow1KG798D6PvwZzbbnieaOfdLaHQCAHe0QViYhl15ydnCNJE1o+abmMZ7sUbTuM4W6xRwaoi5QsDHCE24Pu5n3SCtMPmloBtnHpMtYTD+3HOzWEXSEbwAAL4B9uhXvv0t23LTTmvqaLGH3/0OWK7P2n3vLLGhOuyydBsxlqdkx1LfxFqAbQ5Klg0AZt2MmyFY7moEb71xp81BOpihPphE9jAG+BbI2I4RQ5oxMsM6pXwErW19gMV5KG7qyQgRyCAQD7csy16SZbNRqba/vNEOl3Vg0UOTlX5MYmIYVi3ZVnnuIk0wmqNad7hfNLcL0I+KVG7UJOtghFMQOoB9VMxjGr/kVIiNLyA7nPtRVpdTzJ0d7WLFBtmJU1NWXEpAdGqmjZC7cqGZQNyaHhukjImgKz0xioqRptrGFYm2EHuiZppOfQOw12lEsaq4OWoK8DOcQIZQwqWCObBomvqNTVhmqW/I2Bwg86S+3Quaxl3HluUm0NyTP1e8PfVYuX3lY6VO3fm3j1+0SyhTlq7Lt1YxuCe6USbF2mZUQSmxYfj5T7oMLtAad17ryKiRt/3yR5bYrr99GsJHgWvOK9dEa5vAMBE3pgAv6xuanMd9AmNcStFago+9/B4UMVziFuapQOaRUcZlO0qrcZChNhqJCjJPZd4LA5BxAejUAfH+fGfGZEA4K3Qwje4p5i2axVFSB3Cu4kIhVMDqv1BxESB90PpQoQ0zJySROZcEyzo2rcixtv1QBkRFKmReM7/yvcKot7CRnJaOU5IeqgQWYz/VpXgfwVf26mE/OuDYR/o5IhJKhy1eE7ZmjyxMacIpb415W3WNU3jMTPBngNkpagn9o4AS5mkXxKy6U3O+wHnWfv1XZAipiVSXCBjR75S14KtttLiNQlBRjpLyQiRhklKojyamyC9aQ6R+baG2lLJyjH9PQP3WhbpyAEBVwdZ6fQzXSLWaVHJqbEvB2gthp7YWoI2vn5kB6Mf5FmA3LbsuzsckWRgIs2nI+tHEnGO9jgRYgZQRk2hlVZ2WnJVsR07hYcXr6acDyKM04SaOwI8tDrKEMtBmYdXLPnSAWlo/odTPkfz4c98E0uT1o17vBXBhOQL0EqiB/SbqkD5qnn5Y9gdPQ1LBXgrnLgC6OK4hZBtu4v1HsT0D4Otg3MdnpVk0DeFlq0ttcekiO3J8P9dyilqGHJsF2LotzOfeD7Fh7P4mOSf9oCq95Jb5cT+FK4eAayML1xDed4j1oovxOQGDXfc85QrkHmy3wvluc6yd01ivwUhvQ2nz2W8RCM1YiEiXIiXNMfx7sKtLScQecUkGdX6AFS3KAhBuwC4QGz/OSyj34patm2geh6PeO2lLli5irT7l7iOBHkuXLHWh2NqHSFnRCTlq8eIlXsYd8/sMDeEe1kvVj66WkTqIax5MEz4EEEvPFxDWz/rcgYXpEPNvMwq/uIQka5fSgnGfwnzYLLtGxm0iF05AoPLLLpI1kskaruPoQVG6bv06p0ycBMRbt369A2TOny9zxAut+SJSidiiGkl3h2xukxlv3ZAunGUtaqMFAKCDqApzWSvWr2T9+tlTzAUrrAXL3/KzZXyvcNu0+QbsT/l86s1ALK96mcwqUY1KNT5x6INW+EFdT0/Z78hw1Giq4VWrObtkPkv2i3oIFFFdpIZ6EHWVLHjH2FuJ7KHzvJox0tpCPULWxhzOAyPD/bYeNc7F8rMWD9AVBziyglqkmH1SFbXY4QMnXJM9WqCJI4IMYVVW6MLlL0BWGPULtqP/WGq57z/Mp0/x2kLbgbVkYXaSRQB0f/3L3wJI72bfd9EKC/Pthq0bmRfkQBDqshSfxQ6sCXvTdagutm3b4TJ2mlDky1ZQwMcIdf9T/73U8h98yt3fkbI8Zpymkx2ZQk6G6jWNo2EUUlIMr1lZyneFqAHpKoEb6vDze21lySrrY9zvPXwE8BKQFxAqGuBjM8cygRosFZXOC8/vAuSEhMG6GcSgr2cPGY5apbBwMVkgF1Gr1Lo94Ps/8H7IEOwRWXe6IfuoJhAYV1tbZ8tLV1LLdbv9XT/zj8LcM7NSXR2s2l+1eAB7+Ub2m5mAIAKBRpmPBEBr7vRIiqgz2R+LgCTgLUT5K01tNrz7ve76Ztx8wD75p39lGSkF1tzQxRqTho0aRAr2ziJfOkIQ4KmsrcMZxwI5fY/LrieXd0O+faHbIczX8b7feW2Oy/2SV3NNuRoA8Pvtf129f3X5TPxu/nTt3/8aml+/m690/V2vn4E/oDNwbeDFK9q7f0Df2jtU39xxBd7x6Au9/4EAiNj1f3Bn7dcO2Gu2vtbjagDG1b791V7vAJBrePw27/9aNltecfDqoNnrv79eM8/OcECL1CXiBwkEoTDBx3t0nOZF8JT90UN32/Y33YIVVBVNUvxv8zKstavN/KKwfnIZIHDyxIRk8xEICBKIvJttHAWjGog0nPXebKrm2PzOUbA7AOS7N9jqj54S3OLY487axm1qhYJ4J1Vhf9ps+ELRpSbxSahV5It5q2LKxz53NlrOXkeKAv2bskhQqojFL9sCCvEgCky9RxQFWHdbC/YAbOp5bixMwIMH9tPkvGh3YmMSR4NEBaM8UydpSkkBInm5Asm1kaj9znZLecsvORe5tnxVCaHxBBAnwnyC7pkIc2wGgKBPuQkUkxE0mTDtcjYq3TSKxKJUMG0sjbg6NlRTfK8GFZQ0MyIpFiMpbqdotE2z0VTuRBXHNPjcWyzsziesADZSkNvEj1sBFlF1gDbysC4mFFV2DVU0usdp/JYsW+qMm0eQ7At8kmWONo3ayHeiDkhPZzPFccljOoQiVwWumtCy23JBeTC0tXlSg1jWYirspQrR5iWSDYsUNqG8ocv4cCAMDaZ5tqQLFZXaR9feMTC9HEQHgTh7q3kAhA2nl3PjFbi6zu59KLRl/6NjDQO0UZaHxo5Y6+7vsspiTCmwtIng5ByawnrPSNjnU3RNFQKbhQpC2QMCPwQIySpL6g+9zuWO0ITyZ5MVRRNcY8wLY4S1qQ2cIEE19/X3eTBkjg25vxilHL/O9yyfEQbLeRJrkVEsUCZI6L3U2OM2XvUw5II5T2pCFC7Ot7veW/SGAZCBCwoIhmksazianbKHG6ARUg9baxpmuKyp9L0Hh/otl6arGjthCvSl8aiHArlPE+a9nQZnC+CHci3UZIuCgRaipgr3kYLSBfDNsSltYAOksFuX7wEQJg9pLMu9rBCxQt1M4a0dHttWHSJvwytQQmDHy0CE7k2BFfOsQw/UmM8Lcf+dBzN40ryG4+UcEHcPc4864ERgi7PF8uZb9zq1HOaVHj7rE7Ht9Dxt8kIYGwJAPIWKp3rzvd5tpjQ+mR/UQBAA4Y29yzZtuvYKcRQIItWD1HJtjW00npuskAb4LM2ks/+yxhb+mezyYLDyeoVwajnSuFfjzNlBSOnC+ZQqRH7Q+XhD18Lk1JhV4zIZRq3CJQXC6Ln6r5qIsuUQ0Hfq1EmCNJfacViEUj5t3LiRexWvcJogYQxiWRkmAlZJqTPB9/RDWTbINQ7i2NNpplTi/50I61D3nuwulOkgC7RwvIK2bFmDkuSsHdq330qZP7Kx+EtmEy97wBg2zlKoHD9+1DVd8mCM5mJn1YRfuDIlomEtL4HhqHlDgGoHKpkB5hLZMAislG3WrIAXvP7Fmh/CZjEVD+14Mb1BH5tgKWapWYNndXVnK417WJ0wvEdR2QQ1d5gfneeqOpoT3aO2v45gZXqft2/Jsg14yKcOtFhH/7R98mn+nT5m6aocGnF4osMuDodNn5YeD+uVphNN5wBUCnd9aKMNVfjZ2TOn3TyvbIR2QMJ4Gl3x3E/+nLey0+fw4IeFi41VOiGmddhMJHPvCAw8VVaGrZNUkF4waAbnaQFBrI//5ElbhZ1FMf7xshgRADIIO3LV2tUAIFnYD1Xa1i0bLTCpxU4914ISJttlx1ysrGDdyWCeIoAZICAI8PTnT2FvFp5oO268w370s5/TGGu3z37jbVZ3KohGRYo1N9bSKA22k+SMsJjZjaiBusiNOHbkiFPl7eUafuSjf+Lu7WaaNAI6w5XZwP/EbNd41g0qBqnGTxRs/hYsTBIBwRWCPK5cKRReqYAzslS865477Mknfogv/ALbcne2TTdg78H9FMTzOmnQSRmp7CoB77EoTppoyjg7GK7pYsarGiQBNK0h72J1NWDTNOR7sVzLk+0Z90lXI2xsGlSdHGcqAE99VQ/NQ7O8hdxLsZy79lE72dhvxy6SK0NnXszc5SU5kBZQRTL2ucwWwj2mfI5xABexsMdgvzNUHatZjP0IgDflOUiUEAYg4eU5QaTgPpeNos6H7Bdl79HaxvXlPaMZr7Kh6kSNMh6AZRHZBBUC42i0khvuQJBNKzNd7RBLppcIBNHMpT2oktJS4iFS9GIlA2AEbupAdtadfhpM7cT7ycaLpQKVB/MONOUdpQqlh7k/GWYdtf32YAmqUyxJf3K6zHZfIHcAYsWhMu7fXClbJ2wt9jSrS7CoaajE6qyQ6wvrnimxA2a8Mj1yAdzT7s2wk///fp4PAEOjO5j1dBCGfy/HqTmzHyBC4JfAn3Tu33oyopbR/ItDOiOmvcaXAp5TAIIGsU8ahKreQWN9jEERERM/rxCgmmGtT/Tn2qPkCMBbX/ksLdSEWosiqCciuVcSsGsMltKH71/FfV3LOTtZOWIlG1OseN1Wq2omewlwIhrww8+kckTRyHFLfZsQn8q8rBBzASBcQeYGJBJM2/oZdVW/FEyz2LWobvVDHeXPyVBNvgClmO9R/SJ1jaxUVXPwHKl9Zln3tQRoXfDnvX0giBsPDuSQ+tMLW3dyItlsqUaVElEkDdUr/NMMIMA4c+0g818ic7tqBQEg/TSzXY4Ia6uOp535UuvoqMKrUVUOcT7GBGTQ+J/mXo6lOS71zSzXRLWNFAmDZAfJckkZQuMAR34ox6KYv5OZvwQKCAQIcCQNf94f6y4Oc5ixOckX68IaL5YGbiB1ZCWqYxw5abJj0wZ7XT3qcKQlyopTJITAVZFCVDcp0SuMezYEy6kQlBnhSFr6UZUxnbMWA+DMBdK4R6mlviXH3Aq41doxabizWTqKjwh8mRZgwdlMnfsStoWIUyxnGepA6sVQauIPf/SDsPRb7eiRfQD4ybawIBNbIJASgUOcQ+VgjTE39VGfzqn5qjWY8yZgThSVYNalSQCjLjIVOrtaXVYEWKBlBkRa7Fwk+RDR5CKgcAbM+PqvztpL9VwjxNhz0SnWNcC55DMyEsOtZGEyZAXW2Kx4ALEQAFDlIQUCKip3q5TaqZt7SoHQQcyjjeTVJDlVQ2FBEcoolH0iYAEuJ7NO9FNfp7Eu5zFv9sGqH2aui6b203ov5YbUFwkp6dZKwPUsg+/g0RMAi72ExnOtQYlCUQUpa0+1l+qrUeo5WY8qi09rTjOs/XSADylSOzgvUpiKwKP5cFTjlAuaxJyrBrNyOEQK05gTQBEpsNLtDz1LYqm5nSrXEfem+Ix+yyNsPpq1y58G+N233GY//v4PLRp1xfHDx+3BB9/mlOtlqCTOY4+XQb7dPgK7pWTre/7tVvThgy8DHtorOPBjXpWrW0dkCdV+qsW0D1O9qJpO51LrSBjgZatqUghgCyDwBHPvn0R5uXnjGstEsTQnWzjqhVrUqInkNy1EIS816hBN9KNHZSfKecXdoAkAYCkAgQCQBYACAkCmsQ389kfjLeWhl7DSmqR2irfSJXnktmVasqRQrLv/+tjT7FE5Pv66besGy8shPyw+0irKz6AYTbAfkK+2iNy7mOg4iCsbOL9DEI+U99aK4ggYFqDtJ/+tyPIeesZZBodRS+h65OTmoXjLdAQvKUjiGfvrsNyaAXjN53xvJdT8yR/+CIvPaIDTFCvDVnKGersCoKL6/DnbeMcttm37ZkhzsYTT73YAzyDfWRanOajydpFXcv+b3kINg7Upc/UM6/DZs2fsXQ+/y+V0lGF/q/wajQcRgSYYU6pbpErS3NpMjS8VxyKAclllDSgUXapw5kKNOdkV+jEelfenuVMAiEh4QRxjBHsLqe8GsXed4l5tffIBK354Pzk0aZAtsF8LjLG33P8w2WCFAEtNtnrFGjuATacUKDOMMdULjmg0b4fsm6e9XgUrlOdBPD9u9WcR064EQLyehRvX7mlXPveVvZD/3ACI79h/f024a3dwuXwtXr4o1/9w/QxcPwO/4Rl4/f711d7kav3jq73+9/vv83P7FQfh990rQtC9wuV3ibBeB0CuNgCudv7/IwEQt1xegVj5/vx6iqGrAyCXx5fXiPYAEE8JwsYmMYLGWit2WDfYmntvYqMfhJ94i/u30OhQNvPyqVXrUhCHimy1jgVShNFsC3UKCmUmOHsubSLVLGfTIk/nise22fIPH3PNFt93EwByGQjx7JXEGlFT3LNPolHJ5lDNStds5YWyh5GCRM+Vf7QejmVEMarXCBQZotgTmCLWYriTBisEHWcO7ECW0lSI5fd12BbEUpgfO3LY3vfII7YfSxsx5sWAUX6KABABALKKWras2B7/MCy62x7HbijV3v6utyNFroMp1UChOGxFFPMD2vRKlYHSI54GkTrHPYAfCq0OZGPURyNC7LGTKBeCaVS0Uaz28vxopMdJ8VhVwY4axypBIcWjHH/Vo1ut4IMHbZTNaWpetrOSCuR7ZyFFl1pDTdwpitRsQJE+itNx3kubcqk+BIBIKSImrMKVxQ4K4xhS2YyfP3ceFjrBsrxWmTEL8IqtwVdX9j/y4pZfsFPpOBa/inyaGvMh9WIFq+HuU9X4Qsp9AIgLRncKDw8AEbjgA0A0JqRGUbNB76tNmq6zrLDUOJatlYJHZWvllBtszAVmCACRMkTfRyGl2rxLfaKGV8nSpXbi2FFbSyZGsIN4ZwAAIABJREFUIwxdsbzDeT+pSPRajTsxsVV8yybEj+Bc2YjIzkKNDtm2qbsu8EXHLbazmsHO8krMTzfosMOggadA52h5U2NnNjIBUDQDe6pzxPYdRdUEuyyZzIg0GlKZuam24Z6ENwyAdJ/HDkLjnvMTyb2gZno3LMmW1k4bwgs+AWWRVDBhfI9RWLz5bBI1NrS0DrE5F8ClbArdiwo+FytQ1gSHYbCn0OBdQEaFGGLO+golgCyx5PEcJsN6ZYA48IM7nu8tezQpPBwjlx8fAKIekQAQB0rwuQJAnP2I7lP3u/mcDgeGePOYF0irTBgFy+rvXn6IXjc1D2LKdmp+e+MpTmg+OaWYfslr1cDS7715eF7hMQ+AyF5LAIgPKNFrfHlC7jO1qQJg8G0/Xvab1/EzT6mBFc+9OAUTcwZ7jhDs4oZgQh89cNhKSkphPDPmIDZWf3m15f+Xk9hHZTtgQzZu/hybD/jQXKM/KyxUrO1Qml7KZdHzBrCaioZRp/EogGtMtkjKvGHDK1aqbN0OHZaVU64b45nc20U0mMqxRBBjVwolNdl0HoNhj/bzvgqY1HXxBcsHcQ0z2AzrKkSwIS9kfDy361e2Y/sN+J8X2E+f/LEdg3143933YAuFVzjja2XJctQfsAaXLSME/CDKtlqnaFCGRC9NpGYUD8thjafR+FWjR4GpB/cfoGHyIA3ZWTbDMTA7sQCCRbyIuWpsoNuasIq665YdMJwJu6XhEcbzArhWbQC2MdhbqNEXhCql6sABW5NK3spFwnDHg+xS55A9ew4mOtdlEyHR2xfmWHJfE8z8IPvML1utnKyEm25ZAfjD3BykJieNwrhwmkaJMKzjHPN55T1ZNlEdarU0ezUniXF6+sRxWwyokwHgq430FEq/6ooLVpCX75i08TTqB5nvG2FvV1ZV2SasnuSHLrbkyhUrnR3cgWPH7SMf+5hVc36iAMxfIK9l284dNL3incd2OizQfJrLFWdPo0zosbWEuI7y3Z/5xdN21+03SzdAACpKGgCQE8fPA7qG2Grsub7xne8CqM7ap77ygJ14fsiKSxbRlO6lSTUB47KR/8IyxfM7hO+yb89egM9c51m+Fqaqrv0oDSopPer4XQQNkHCasgKLpQbRd+9CMRYFA9UfokIH9/oI91Ej362A615Hk1qWWHfefYf90z9+0UqWLLSbHyyyuXYadYBdso+boOmiRsYITdNOskEGaK4ryFW2OVJOKgw8hjVN1iQRyirAvmYQ4G2KdUnKJdl/9VTXcT8N2TTns4nAiyi6nCtX5JCj0mC9gF0zkSlW3ka2Uhv2k7rXOR+Li7KxK2sm+0O5Vo7cDhAA6KuxxL189lyjY66q75cEACbA3GU+sf75M3fI9lIh4TpvIczxMawNUlDUN2MNQvBtdTO2NYydQRDfKZjuUfFJNC4Bqbh7njsO2xsARIINCVnXr0q3RNaNJhr7WicFPGViL1dfC9CXyFxNs1mzXzQNa7G5a5oHjR6sBaMCGkG50dXRbwt5v3yawD/Y1WzpHPPtueG2CJDxVxdrrILu8Whgmp2qbrIAygcJPkq4l5YW5DC/AGDDIs7JyncKgmGY0rKFWgZg0tBYY2v/eLOd+ef9DgCRmiGCRrjWdH+aWgGyN6KprCBcETAUAp5Hs1E/CpE/DgmkvakfoDad+TEcNdKYa9YOKbhbzomQJlS/KAQ5OZLrzXcOpJkeANjUTeNYKjad4yjZWNHwjWJeigNcv4ACq4Gx9bNfoVzaFG3L126xEyh8QlGjhKOwCQphfgLVSsBKSWuUgpxDAumsayV20mCvaStijn50TZRBoql/jnnGn3klSEUd42IawHqSOXsOO7HFt9EB51H1EmOXgkUqkIBAXiQAhIbcywCIQGs9UUCHwBINpHmyhlv/3QLiIfZuvdE6xXWdEngI2SWeY3ZAG+uOp9SYdM1JrXU9zJnKOpHiV81Fp/Ll91I4C2iJJuchivtzjvVVQcYKfx8np0aqF4F73QBLU3xGKiSWVGo65bvJm00AiNTFyiAjboPgc/J+yJqZkYiXa1RIpkQTjXApyhTg3T8AmYJTSBmhaBnuE3/A0wzA9lRXD0/zWf4M7lDqohB+YgDJR+fDlP1R1LR0DdiFWuoILkF4PHdWWLQDckaxskNERTZQMnuGROzkAq0CKdeuQ702wX29bF22LVy+zGIhCO24cSs12gFAryDUHzmA93hoUTtMs4a4vDXOyZDyPphfegH3g1Ubct6CpGimUa+MlV5U003U2wMQhBg2Fj+FIgnbnZRobhLG5xiklr2w9H9weMB6uV8HsFQcwpJnlDo+KyXClubTGE8KgWkfjMoiBpvgVMeaF+BRwnF2AN7KAkvnXoSqLNb2SOoh2SKdxoJSGQoiBIXwuzTW6QGa0ylJ8bYAtd4sQG8X95b2IAIxkmWDxMjoRemQQrD5mbIKlBsVLqciNg2Lw5QMO3DoMPUWEwBrdR3AsMZIL58hmyMBKFL5aY4T0UB1vsZfLWHswarluJi+sHERmLQ/kYWtVL0CHXwq3TAANtWRAt0EloyhPoyLQ1HMxBvKa6TEW4hV3pe+8A9Y46E2APj62J983HbtehEFpKcErmOerGJNGdv/Xlv4nn3IglC+zCs+POLafE6ba154rWkdt+ZH1WPapwVInStAnn3gBOuJ5sw26ok81hyRkaSW0FhcTQ7XGPZXUrA3sDdTXbEE0oEUUCJmVKKIQe5qGwgUP3PiGPaPzNO6r3SuQegOfvVGu+sfuuxs5UUHUqWnJVoByo+FuSnk4ZCdxL25f+8pPm+MQPIou/vOW5hv5lCcrLDHv/9dp9SoukTNQl1UjkI0GRBLlrM1NY3U3qj7sTJ+4u9W2I2fqXQB9T4ARPmJ+ahoMyElnDp1gnUdAgnzzqb1a9m7oI7DhnHbls226+e/tEWZhVZzsc5ZX569eIn1p9miAXjCeM7q1ctt3arl7EcPOMstzfMad9pjMzGjvF1r+/cfsvXr+P7UF7K9euCB+znns1i11jg1l/bLIv7Fo5Qf5vXK+NA4bkINqn2TzrkyMgf5t5FRFHLca1oTJij6Axknsk9zBKL53BrVTtobiWCnPVDDozda8t0/IjdzKcBRuh0/gi0zNcwMtdnffPbz7L1wCmCyCAliz61qR+pexpH2mcrFC+EYvfrbZ+fihpD7uxtCL/e/NNd7jYJXqEL+oBUgvu95HQBxF/b64/oZ+L/uDFwHQK685C8DIFdrvP+m4+RqCLjHY/pDfrz+ALrW83i11187gv765/6y7dXlRfK1PvPVgJCrAyBeperlbHihwmLazc3bYY2O91EwK6w4wN6+c6NtfOBOAJF2mkqwcMYHbIYuBNFpruiW3Y2OUsHD8pBWwatGorNB0m5znknnmKj8uew7ZIC8j+LOBV1ipeUY5PMAiJqcrgyi4S52khhvFL4q4MUw0gbRWfHwHDERxWJRkabGuTrtajp6/rtsnNhQCgDR68WAEoNem5oZjg1+KKzcHAfQ1NLkaqa5VEwTvaigwFnXnD9/3jHmZeeVkJhMQzfQeaMKGPnJR9m4bfoXvNMX29ve8VYK8nI7efq4rShd5ny4ZSOQTuHZRbEZR7MpHq8AZX9cohEhtrDOjyy1TsJKHud8jHD8w3ymmIIRSM/zsvPs/EkYy2yMzvyvFZb+1l0WFhNp0fgNzNBhUCNKm0ExtYcp8MVw1CZBDa4RNhZSfwhckNVXJBuQThpQUTSU5SWrjA11DuTdf4pgZvn5q7nuNnk0H9XUEvCh+nKAQncUBpAaq4GcX11nNbanBXzAPNKYcYAC/yYARJ8ptqT+/GoAiHdhvYwaKVLcDDR/7fVHXTv5KDtLLafa8OA1PTeE/wvmR+CHfmIk8dcoUcNC7HlAnAw2VMNsSENh0Qv0kKWDWEsOAHG2FwKCZIXFh8Ewi2CzIYa7jkNWPnovHbdCZMXulG2Ks8ZgLEkFImXIJM2HWTYOgTRsZeWCWYMDQFrp3D3x1K8skOudR4h14dIC2/5Q2hsCP3QuZIHVeZZGB9c5XOolgXlsStphQHbTuFSoqpj+qWzg2wHzEmi8CvRQBojuB9kUKUNiM17O5TDbtQmSTY421KewYQpiU6zGrTbFXWyYO7GhiGOcC/yogdEtMG6MMalQdEaXU1wIAPEBVtpIu7lD+INj/nkqEN9zBIpIAeIs7Ob7Rz4AxAdsuPByNbHc/7znea+/0hJP4KpCkr0soSsBEM9WSyCItn7zwIazTMEOQzlAbLgD58MgBaAoF0kNAzEhQ3UfCmyToojrrT2W7iPZumm+iGVjKquGWa6xbOmmYJgfef5FK1m7gWaTv53/+ko3ged/4hT3GaHIbMx1nQRSOQCCayAAQtdC9lPKCJBiQgw4zxIMewyasDqHAjI09lx+ju5tWSFwLyufSA2aLDWOeZ68nTUvybLOn42w7L4EiMn6ooP7VveixrvsfyIY+1JCSUE1iVopA3u0FTR43v/Ie+zDH/6QU6/9v+R2bN64iQ31Cnv029+xt775zY7lGsXYUAioQMZGVFayUpN6JQLVhMDShQBnYkTLEuQXTz9t9913H02gJIATwFOCNTeuXcW9QROPrIE5mi1pBOOmwq5MpcEZxGgK5rhFTVYoegdWScE6nwf3WxLN6kWwi2dgnfcOTFtt94g9dbTZIM1bSUG87YDFGd6CZdVUkH0Fa6uzGL3fcvs6/LibGffJ5Gso3wWPfuyQlGHx1j/bZkefEPDhb0uwFOul4TvOGOgFBFZDfBFzfTBjtxu1XjLXp/L0GZrqBEIDlsxxHfcCyCj/IDU9E+u/eJoFbPxRhyjDqQNA+31/9CF7ad8eNz+OcF5CmWNHaV7mLcgln2M1wHoVc2sYFlyVtmXbVutoIC8DBUgawEw+7GfNLefPXIShmqM4C5oPfnYAlvAAQFgbFlNfePR9dm7fCIGlpTaFB3oFViHLed85FBjSqp1Bkaich82bNzvPfDXJxgAVBMZpTKoBrnOt+U3zQRwMYYFnWqODYMkOEsjsx3xQVlVt6ZyLZixclq1Ybktp5v30yR9xD4TbWz+03ua6CeCgGTrBPSV7QK2vLYB6MXzGkYNHnAIkmyaaQEMpNZfDpB7k+KdovE7CSg1A6RDMPRXDvebH/Tcj4KOu2dneDGAbKAAkKSEOr/k+ApMz7PkjLRZEc7STcPrqlgEyE8IYk7x2etiBH9jfOxDfpz5T4OwF1vBzZdh+gN0uWxbrbFHCAWBkpDTN+A+Uz7+yoFQjsAZmxTH/8eTz1SjguPYXyC8Yh1E/w7nx5x7UOqFm1i+eOWfN5HZsXEsOUAP2mgqLJn9hOYzhYYCuUeaFGNZmrVPTXHuNq7gYQodpqGp9HIXZP8B57scCa4wu9TTZF4E07CcBp0tXF9jfP1pt6xYSzkyAdSaWJycYVxf7ZmwEAOTZE/VWtIw7hoZhgXJAtm+iwdoAGJpC445mOOd6gMwIJcKVrlhG067SASCnvrbXZb0I9MrkulxUwLlqC2xsBIT0CLRylmZjlkXzthCrollAyzbZ3pEXJd1uOJlIvQOoFQBs1FRs6UaJwHoTDqAhMDwxidqMcxQKGBOKOikONYFILlqzFcwdzjouuzHVFZr3FHS+F4AlBruosOgEqwQsUsM6nOuQkJ5oKViyxHHNtR6LOBPGZ4mAoHvEQecAAnOqT0m/diavnEuBI7MKaKFmFQCixrNC3IVZNKLYy88vdCB5zg2eDY/vUXWQ/CAWJ62tjhDjrA+h7zh5oQd+aO6bm1d+uH9Tg1eAu6sfRYrwcjJ0PyjrQwoj5YCMA2qKPKFcA9WmYlKP0sRX1ROJ4gWmjgNAtBY5VRZnW8CzjsAppmVPxVidAIwI47yO4b0/QzM+Uopm2VNRg6Sybo/SRJRCUQBI7xDWXYzbjn5sIDk1ZKOTy4EyQhkSrAPNKPeam2Wt6OWHwMNhrkRBlRWGlU4htRRgGZ8RAKkjgvMbCFCkgHI/rpnWmDnWmnYAy5rmXlQgfEdOZDgZPLJF7EPB191G1l5RnAOO8xcutk7m9n/85gs2Sp2VuzTFCplPktOTbLkbo2XYtOVB9BE4Rh6fbG6lgNQ5lW0d6tpJfnoBnwP0OybGWdnhAlgFiijBuZzCBrC1DbWgQDnWgEDEl8mMs7AIVA400ltRbH5v/0Wr50Br+a5jgGGjnKNCAuEX5cawFkZwfkJgvA+QRXKDW9eUE7gYwFfj79nnqOO4DrHcQ1mEV2tYSFVeXlHpFKlScQukjqGelgVWOD/Kp0lBLaLXV/I8gV5p2MYN0FxOBfzAsxQLrEksEne73JVO1rjCJcV2EAJCLLa4spdT1lQMTWipOP04LwWAEQ3sS6RGd5aa81a+faybU4yVUKl4eY3yvrygdcYP18vdc/xeSnkdbxzzsjIyEhgPynUYQqkeEjLNWpfnyFKZWLNJBXKe9a+TLJali5eiuCu1Y8dPAbY0kze10J7luEf3vMdW/skZxg91DPetV75ftmN2t6q7W716TrWNiCweUW0+g4fnTzEfJ6FaU0h9Mdkq/swZTYA6q8kiqaS+EXidibpvEWPzlz9/2t1XxUuWOcXIAkgKUluWbliL4gUrY56r3Eatew1YWEYRFvX859bax34eaY/96AlnByaFRzqguE0ChiSEWxpqzxeeP4wqus3ZU735vrtxBQiyHZs22fe//x2AkQHmjjwsNRfZnn2HXAD8HMSmDmyMu5ifldXy878rtU2fOOnOherjUGomWcuqxpYC45e/fNopgiYIdF8EeWQF9shT5KLlZKZjkYyCAkmgFCjl1TVWhU0hd5sl8bpcgIkwFFeLC/MA7fpc7SCVvgDbBgCym26+DSvDZmtsaMGybau9+NKLTrEkq9RMiFdt7PVUi0awp1PuXRJEtxmp3Zh3lFujGjoF1VKAFLcAqwLqlAMiNXkue9JmAJ4ACD+yP9Z+XmNf6g/t6aRQFvlBVsON373RUt70M4D35Q7kOHuy3JYtXkk9c4k8uP8JMQLwnDVjCVllne2oUdivKPsrjHOnvYg/95f2Bv8WALnyd16P6tUsrjwFiPf4w7PA8r6jD+y5Ymn6D/vjtfevritA/sMu1vUP+j/wDFzb/X+1/vR/7hP2GgqQf88vdR0AuTaA52rX4toXkNcfoq9le/Xrn/vGLLBc2eAOwHs/D3xwbUQHgMhWQP/FC7qj0dasXe7++/adW2z729+CF2wXLBiYy2yS5tSkVtI0G1TXpFSDWox/eQ65T6Eo1wZzfh8rFcC5b6y3vHe95EKIXfOcjasHxPjY4R6jSM0UPTyvfz6H5wnkUKGtUEG9pTaS+jepRXQuJuctbfQ7WWSNyf+ZTarADxXiam4KAClevNBOHD3irGW6YZWtpbGkhrfsNJS5oLyFZgAMBReKGSM/aUmDtck48HeFZtu/Z+soOhfCvDxweB/Fcj6Nl8X27C9+bmtgSCcCXlSePW/ZNM/Eguxl13n6zDkXLq0QQZ2jYQrQCzSrRji+KLz95Rk8zoYpPyfP9jz/kmMkX/qXjZbwpqeR3KdaABtifyT+AoKS2TSpwaFGawDnWv6sXRS/6u3HY1Gj0HmFiGfSQJWEOgXWsDxtpXhI5zuPw7DS93VWPzRk5eGuhpbk9moSu1BBGl5q7An0kJevx+hnw8m5l8+7xo0ayGra+gAQx37n+V7+yysVIGraec0E+bZ7QZfO1owxI8BKx6HfiQmpgHKe5DZDshPREBM7TJ+pdnsqDVc1IvoJ/pO1TUFeru169hnbvnUL3r40tWg8SgEi5runGkFBoHPFe6hJM01zVpvWcIUXKpPAMT35LDGE2XCI2RlC4S/lxxRjQM0/D8BjHHLsUzT41IDwCwR0wtukc2DKfvTUMzbL5qEEFcqylUttxa3hbxgA0TcVCDJ8CbsAWHOSoXfR5NbmRhZqIViwSAWhfAdJ32PYDDaS6SD7JG3WxdaXfUMXwIZArW07b7Z9L+2moZ6O/ROBlzTgxFjrpIE+wvdLxwt6ECZ8A2NeG/JA2LsDYhjL/kdAAk13AQ7aFLkcDVmC6H6VhZVjAAKAcUN6mR8ey9WnALkSANH3cnZ3Dnz1+k1uKprfSHsZIzRyBFg5FpgPWLmsAPHeb952S+qyeQDEF6qufx+XKgwAwh8mshhkyrFQPpADNWkCSDWhTaIaeF7+iI5bAAibQeYU2ccIBFFrqp9Nr+yKTh86ik/MB9ycVPSx01h7YF3CmO2hQaFsDn0h5yeveUme1/xZYKrmH1lgCaxQFojmIB1PmMbePIir56ppqflQQbx6vbySdYx6zy7mKLF1lSeipl40oKoUagq4T+ce7yfYW2M9k0204OEUGspSYciaA/IhzYVi64Hd+swvnrLFNKnWb9hku3fjQ638imeesYcffti+/E9fchvpDNiuVbASl+C3Lf/5g/v3O2BA95lUX1Ks1GDPoecdQP1x1113Wtm5szTBClCZxdnpY4csEVbt4gWMKTIl4tjQ33rzNsLP++1S+TlCefFdT8VuiYbFJPOHgIIMmsjle8k8oZkN5dQulFWTgTBpu04zp9G/XLk4x7YtWWB+9WWM3Qn7/ukBO0FmxM6bSliPelBb5GIBNsecNQCQF4ONT5Ld+qFSGzgbaCdhY2Zxn2g4Ke9JANMM97AatLLPaGAOzuaYxAAfoLGo638WdZ4axYsIt1cjSnlQexR2jwKwk98P0RS59c67bB++23VckwgA9lwUNvXcg3LteRtBptXVFy0fexSd81tu3OHmozHA03NnTuKVnWDZNBxOHzqJ/QaZKXMhjHl/O11+wY7RiNq8Y5ttfzDdDj5Nbgjs6QJss6Rm+OG3v2lve+S9NkqjagAgROPKC5OdhtVKaDv2SI3keqQxVvRdFbSspoXWP1kUqQHS0wMIEhiJ//gYdjkoDgHWjvCZtViSrd20gbmCAPj9e8iEqLc/+Zu7UYAkYV01aC0AOAKSZa3XhUowAf96gR8/+dGPAdK2uKycZNaWWFRAYaxTI6icZmh2BbEmRzPpT7MeBXOcUlTR/bbqk6dgtbPOOpYvzWBskxo7hggYZz4dp/EOc7ulxwO0EmIVYD4KWEJoNuM8FkDq5KlGmoaGki3CIvj7/qNNrP+QkwFB0gktj0IZh929zcmWjbpGTWTZs/mp8Y8VSjhkg+Z+AH7yV2raCXduGwdIVtYSfvwAdhrLf//NMtQX8B1uWk8o+wU7h10V8Td243Ia2nov3l/3rNa0MIH3qBWCFeyNMkLKRDFr0fCh8CRzjEySUCxVUlFcdADkjTOHPXt01m7ZnGzZgwTgkukwlZFjjz5bb6Gw04e4k+tgYy9aFGbZNFsTsR3duKEUVUCLs/HMpCbopPkVjuJk2TJlg51mnRi1Gz91lzU9Ueas6dIgNbTC3lajNJAmXqis0Tj/PcztYl+nA06uwOpsjuD7iX4aZABlncwpczSRR1FSTM4GWzvN2ppmwH7GdSTnZRI2cRB2QkOAaQnMCSGsr8WLChkLtcxZnD8Y1OF46Ss/YRwrSs1hsTT/+6kp+lmX2vDQP3aqHStBGvXkm2QsLLAI7gfVN3EJ/B0giDvU5bQFSMGq+lQgu1SFmqv5ESgtooLmuimAJ2mCtU7K2tMfpcvu3QfIcVjuMtekVpqE8CAVSFAoNjXroq1qf5erFzW3SmHpyDoCXASvsH5M8Bpnd+UIFyo7PLWhag4RIZTTJiWI6gmpRAQzuuY867RIEipOhwFDBJpKQay1VmuOrPTEzlbN42AXrGJVVyjbw9XNImgoq4lzLTKIsiX8qYOYdK2HvDZ/XlvA/TcD2SGI92ptl70S1xM2+zDXa4SmanMHSlXAgeQ0VDjMS0Mo7EZR8sTGADbwuY0tAHOUMrHEpiwgV0c2iQKvIiCOxBJU769wjSnP5lRr6yj39bjGg8KlCe5uAPBQgLhUjUHsFWoJ8Na2obi00G66/U47erbcqlCp/vzFMxadxthlXShcUuQUOIsWLaA+IbsDhXk0SvJoblYptXTepNRisUQBwjljbpNKQGHRgcxZk5zLIcaPznUkiqOpcULoARQG63geWBqCBq/BD/A4HZdkPzt1wSoAEk800Ojl8smhcvkiQqgzoxhf4dThEFfIk7r11ptRZPfSBB4D1JN9YjwAyLOAIhGWQ02phraUtFoLlOcSgTIjkjEvHVIy665U1lJu9mE7qvk1DoCvifsnmvkonPpBjfNggNZ6LAcnaQA3Y9ukLI09hFnfeMut7twGA0KPiSFPvSLFbTDzksgnsidSE1sEB83vUpKKSBHKXN7M7ye5NlL0ivzgSBG8vg0L1jzUHGL2az+hOk0Wp8oBUe2nekrh4m3tNcwNiQ5k0NiTsk92deP8HEMhLOBU+SQnz5wHvMpgz7bZVnz8HKrBHkcEm8FSzu3v5pn63p1zeQ+n+0r7NjH9fVbF2jdorlT+zNSYmuL+rnaZZX1IwYIskPc6jJ3jFvK6VG8rd2/nDTvsS//zS6wPfrZx/UYUq0ctkRoniPUgTModxqj2C0XUJy9Sz/z0L4pt4fuehVCmzJ0UMr3iqOXJQCE/6badm7H48rPnn91FnUvG08CIm7/einoil7m0AMDqpZeecwpYnecOgAqFv3f2DTq1Ti8qIin6fvE3JbbjL84Cbg65OlP1rpRxCfN7O31mA2vliy88B6kskQyPQgCdRP6c5FQvVeUXrYfP7+sdtjLULEPUnImc4znm0UwUsXfcdhNEth7AIIhKTD691PCa04IBD1JSM1BxtLm5xFnDMkdewiZMc8Wb3nSfnUYRoocIP6plRbaTJbVqxUvkt+Tm5rG+hVPTdjqyjxYwKb21p0gHqBP5SdaCnlpIhEZs6PhumgNVR4hk1fjoNgu9/QeMszy37vd291M3DVkrJIL2lh5yfFA4Anz897/+AvaWzcwrsazF8Ywt5d3NcI8rORuhAAAgAElEQVQkuBxR9Q6uHEM+K6wrf/dKgESV9fxrHAjuXn4dAPFOw2/1uPb+1XUA5Lc64deffP0MvOIMXAdArjwdft97qf9lTNuxKlyT6I0/Xt+i6bKs8I1/wu/7la8/gK4GYFzt6K/19Vd7/9/k+r4WCPJq7/3rQMhvcvxXqkx8AISzG2BDEkrTaoTCMRKP59bWBgoiWJrJcfbgDZtsw5vvotGLkoAwwxmabBPTY7yCZjUyYn+61JRlnkqAzZyaj7IaEANF7DyveTpjFTT2Cx7Z65q1LuzcgR+e+sM1EbkH1Aj1hcGLpe0sZXiebJlUoAlscUw6Hgro1mvEUNa7OGYfhbGOQ++pz9E94aTgvNcQtiQCB/R8WWEpG0N2ISOwq2RVkwZIIasI+SVIEdEBe2aEzYF8WPf/LWHB9z5tCTSYl69cbmfxjd24eR1Mx35yOS7aSoLVZ9j0thE6urJ4OQU4fr5sXi/h95qG/7+YQgq6zMnNtecJOh6lUM2kMNWudxQAJJiNTOWXVrnv9e7vGCHIz1jOgjyrpqhOpHmiJrSyQiIJWFTjRXkCCu6TakKZF8oIUMNP7C5Z4Ojv8XxmI+G5UleksMnzYxOymMbDMJuxVjZ2CnxWNojYY7JFEntMnyPvajXMpVzR78TQVxC6vKmvBEBcaSolCv9VQ861rtVA0KZeoINrDHuh3voR+1TsuRDOuR5T8/J+Z4UlmiKNDzXbFAoqRqlsqwSAiM2t7+ALKVeTJY5NzABASCogTxv+/knYReg8uAwQsX55jcui4fjE6vTAEC8EVBs0lzUjYI3vpkaIjl8ZJPLM1yZMG8NJxpmaIfoWQbzPeF8nbE9AETyoB2Eq98Aw3HPoBH7TQ7b95hthUi+1vHVT1wyAjFbrXODHjbWGAC9thIPY/ExMcy6xCtEGKDsny1k3yApG4cspND8Viq7NjdQOVTC877j3fjtD8LmCFGd1n/Bdu/CuT2QMT8Iu60AtEsZGXUqnHlhtEVi3CQDRRlwqCoUkOlaYfKQFQIgoK/XFfDbIrwMgmkV8GSA+AMSXAeLbwvgAkCsVID4ARIPElwHiNtfzeLbL85ByxMFgPEfWGWIXOgxGQKqnRAvimjpFCQfhQorVuHdqMc1Z5jyVdR9GobTwU86MGlz8T0Cc5hSNVzHE1VDrxbdbfutVF6ts/Pk3W8lHsSwKQ4GVyH3A/CHFwAIUEnp/PTSGxmmCyS9Z50jArbPjY24R4KbHOECr2KL6u9RHAhVk06exKABE2S9S6+g9NHdJRaLsArGp1SgJpEmihscAwEcSDawZNrORNF2VNQGuZ1WV5y0PRmDF2VO2AQ/qIPm78z1l1/HE40/YR//4484qo5bN/hm8p//4Ix+xfwQAEZDyqU9/yr7/vccAU9Lxai+EGXoay5JFjnWue7eyvML2YxW1YsUK5o5WNtU5MByL7aUXdvGZGbZ53SrmvwGs4lCnsH50Nlbbzk1ruTAjgIcTNDkO2qqStRaSmWtDzLu61/1osPvDZp9uIYiZJkP/EOoTGIS/PEKIMk3uTasy7ebVSy2ksw7v+QH73qEOu0TUzdr1WDTx3ZLSklD9ENgMI/y/fP2t7hwf+O4lW0jzoRyLiGxUNC4MmftaShBlvojRuG71ahp4gD2sAaCv1ldb69RfsvWSfVwh7FeFnq9as87OYz929MQJe/f7PohS4yT3yZDLkikuLbUTnKMu5qBc5um3fmSNDTclO3a+rOkEeGwFWEjk3IyjsuhFJdNEbpQA7vCQKNajUK4vzQj/ENt94AhNzGm7980P2Fe/8XX7s7+/x5rOBGCrQWhyd7sdO7APG5guu//h99kI64uayy5XhPVjDNBWmQTnAaNWEmhbz3yveV9zh/Nel0qSu6augbD3pGyaWTRGOQe5qD927X4J26c4bLjW2RLWr0NHDpKbcsr+/AtvsblWABCYrI01VU5NoeaQlA2yKpogr+rU8ZNujVMDUs26dpry69evcYDNGOCs8kqi5V1P88Rf4afyJYcR2gdwODkIW5VrEc/Yr6qqt7MVM7ZsVYZVEqTa1E1TFjClgxDj1SsXAcBUE4bLmk7zJAzroLqGYTzpKUMgIydmxEMm6HWZRTh6YRdH8xcQXDZcQTSQSRQi10AsfeoUxgEiDgBDgPvoZHJQZq2+cwC7s1HGiT8M8SRLJB+gBfY1DjV2052JlpC92I5W1tvjLzVZGmTiIsj86fzk5iVAlOgBLIkE8BjGlhJyAXWAgBcxmzXXjNKM6wf8IFbDqR+iOc+9/YzfpiE7S1rzBhQrW8glmKYx2QdA8o1nu7BQjCJHgVopHCtIQJ9U1uWivEyOj0wClE6jQz1WiN2m7tdQGsJFRQtocFU6isKmj91oDY+XOSKH7EinON9tAGaT41IEYf0DKDLO2nCWZlk49866ksWWhhpysK3JImlsDgC2Kt9kBkBuZNLPWsniacJmaUTuTzTmueQ2Fg85gLk3jTkhhIl2IfPOpQrCkwmCT0GNFUj9GI3iq5/rL2usFEgkEcq9YC3tgUl9+Ng5Q/Bj42qGL8y2GPLY/AGsYlBuZaQlWALvE4wiQcCVAsnnaPbPae3C+kZEFKkyQ1QHUHeqFpnjvo9kLg2nJgrwD7Zf/uI5wKxUW7JsOVd+jrmBWhbFwTTvOU3NunBrktVh06TiUHWjwAgHiGgd4Zda76UM0TqgxU4ECWePKKKEW9xkr+ZZqskSRrXCBPOGskBkQac6QbY1UoLIYiaamkkK3wC+g+Z+qTwiYY37aX2iVnS2WlKdqJbFvmzWjR3Vqv4uCyGAc93G/dwN8Cy3vyKygaTUa23vRpkDkNeB9SmH5o/SoLZxEFtAjo3SKjLKqxEG+kVMAfRgzPpx3lr6+D58VhL5CJobBJxFAUAlol6aQbUXw/lXjo5TsVAjGs3XkEhUWTSEq+uamANSXfNauX7tKExkjaM1d8nylZZEIzkgKs6+RdZBDeq6G2690c4AfKeS9XTPfXdxPKPMS9iPAkYpby9UeVwiHUj1q3Wf8ykbrH4a/tOyhlXtznnshJwxCAEkGNAlKYaxBPrZXdNlw62ovfjuuVkorbnX/eKS7VBDt5VhJbf3wpANclJxnbV1K9MtNymULAnVs7NWWJSLmrEIRSxKaMgHWv81NjoAF6L5exFKxwWFRdgfdrvm8QRrRzR10Signh9+eEWsGQL0BJYpR0Rroa5fDo3hi4BCUpMVr1zjGucBnL8ylFiqtU6ePQd4kmaFZEyogS7boXY+I4qcnWYUfSHMbWCMDlR3drTU3mqqS3GpGiKR+beLOqAHUCMewEWNeNXtqn/KANAzs3KcKkE1kuo07SsmmK9FblJG2iSA4aVL5+yBN93jiBUaR8oA24+losDz8PnsCIF1Q7KCfPx2W//pKneMUscJoFNxf+Ue01ef+faRUgnKelgPVWv6s+oY1TgB2Cznk+c12A8Iyb9JmdiJRV4zOVE6jgieF8N9nKk/k0lyYM8BN2dkikzG/DjC/N/QC6grRQXr+goIZ1I7f/U9ibbxvx4kcwgAmfOhHJRs1twk8scE7KVDJJidGHL18IXaZuqnYOqVLLsRJUUWwL3GXxmZeRPK0sKCrYrw93SyTwZY2yKxM24EXNI1ffFvl9nWPz/lAumVRanzq7GfQr2k6yCiXUX5eTt55JCVrixx60kka00xCqN85snKcxVWifKzoqIaQhuWyJArVpPvlopt5smTx+w+MriimT+PY4Eq8FPzgmz9lM00xcAYAfgL5nWyqRKhrYua4sLFCiy77uQ6T7gMR9WJAhpUyw4BboVQLyonRUDRAIDfCIC3bK9FEBIUK1vDYM51J2CGPkP7a40dXz6j1G8eADJkTY9tt9R3Au5gASdQ6tDBwzYESJSZkgUIPMc6UGPt9R32D1/4ChlwhTbQrVw4yEJT5AoiUZNyfZp7WI5eeryqwmMeWPMAEN/zvNGkGVr/uw6AeOfljTx+k/7T67/vdQDkjZz366+5fga8M3AdALlyJLwMgLzMqLgOgFzlTvk/HwBxt8kV4+DfzwJLNYTH4PGakF4o8cufx78NU0SFUNTHwRBsh8UbhPWS/tyNFceH77/DcraswB4kGqaUwphhwkyPsKmQVZKscijYaHT5Gp0qsgSAyIZhmmK/EvAj/+HdjrWiolhgxSvADv4ulriam/qvsj/0HMcSd8xyHmp2UgM5wINKTQxX/bs2bO65YtIpAHNeOeLHRlLP1b/JCmoWi4FYpP+dbLK6+SksWOByJ9QIq8OqSkxx+epmZ+e60Ff5v1+8VO2C0Zsfw//0weedJVQRCpA5NNozbMAvXCi3tdjJyIMhjNfW8/xSNuCdACmSSneLlc/GRyoV2UXJ2ubJp56ydIrwBGTZYnw1fH2Luw6bPlvrNodqaGtjJq/5JGxsLlZfcr6uiWzune8t7yNQQL7rkibPYpchJqpULtqcqynAL92G3DXS+S6yNklPjAIIiXPhxQrNzUN1kokKoA5/+0Yk2S7rwTHS5AmLSocGeD9FtQrlNAr1EaxrNInLdsfZmOlvfI5sHMTyUqPg1wEQ5SO4jA1lx0ipow0vnyEGvms+8F56P6lX5CEvoOIyiEHhzPPDYf9Gw7ST3U4ubHGx0nsVzMy11L8nAn600rhKp7Ev9YjyRASACDxRI0UWYDpHUpSoWaTxF8H7CXhx9mgCXXSMKrHVbFfTXFkLYnlxXC4gnQ2wkffSR2M8IJhN6tAUAMgUAFUrG/1KuxNJ/c0P510z+DFwkWPnXE7y+b1sttTI1COEjUpAEFJyGisxqH1GGSPxMGc78fcXEKgNpzbNAj9kYaHNbwPN0hu2bcfHmpwSruEADYskgJIomLnyMZ7gekXBWBToIQaiLByk/tFGXACIQIcRNoYCEtT4dGoPZwkyH26us6nfzStAfBZYrxWC7ssAeS0LrGCAKYERzmpLHDY1uzRPcFzKGdHm3lnhXQGACBAQQCKFRwjj3heC7kBXgavzyhMQBDt3rpwGWRINt1jH4naDlf8KONI84YEPaqoRsE0DMRAGXgfNHLF6B35+p635qzqYt/JpH3cB6A5Ek0JNY8aNoxm3WRQYoia1NqI+uz+Nt1AaKD004qWWcpZ9ahboEDgYgScCRnRPDNK5ceoSHnrOLA0UfTf0LY7lJ7BQjUCFTuueSoc9LXu/WqwTihcX0dyvJNdjKXNcmy1jbhNj9Rc/e8oeeuBtZDak2I9/+iSWHpF2Pw33T//lXzhV3r1YWrnGDtc7NyubAPgmiwF8KQT8DWUeOEJXeD+gjzbm27dvxy5rof3gsUexEFzkciOikZysWlZkwTOwoQc67dje5+2e23bSOUVJQ9PiQhlhstByi5Yst4jkVGtCgZGVSvOKsO8IwPTGsvMA0DlW29pjT+87QWOaz9mcadtXLLGwgVarxDv72XPYKMhygobCCG8m+6kPfvVed56e/NxB7Hv6UG4scI1GuYOvZF7W9Y/SnE/TZxc2Gvfff5898aPH7R0PPYh1Xh8NXbJfaJocO3iQjJBCmhbhzn7kAo0r5SAFYn84BMiQjbVOV/+YnT5Xho1cjLse2QBg8hvXvR+c0WRjrWk0HPqshvlaLHUBU/E08wf5nBjWqipC0gW2Fy8pkdCNa4v6ZGgci5R9VrxilYVwH//rj5+wz/3zw1hQ5XL9mlyGShg/jz/2A/JcFpE3BfijfAu+s+YphSifPX3KsdUFWLW3t7uG0yBruSywNDfo/miBNT5KMyI+Kd0F2zvLEua8O+652xJYn46fPIH3eyPrQoN94vP3odQBAJkgkwqFwOgAjVbGshqsgYTkjtIclbXSYfJxxBoeYS4apyG45YYtqE9gkaJ4aeIcJHF9xmlejjDme2kkDdMUDGceUfByCWrMWqzXgmhITRNicKa828JiQ6y6acKy8pOw/OiydWuXWltTPWscqgqmX7njRMeF8D3wx4eazvSLdRi3MfVHN6HjsbGyk2StkCKB8Sj9YhBrtD9ZFwGyzJSrEvd7Iszffl7fR1f/3Xv+1L686q9pwCfCaMVbhzUDQqzdcvdKq2obsF/tryEcnfmX12XQA1xAhnMhJIJqbEykpOxDrZKXFYNajHwCzVACzLmHp2b8HDt/GHb+LGBXAOPKn3Oz92SLXQJYWJbtbx/eyjgY7bcjzDGPH6BhBKgTj+qnZbAFdSuNarHLUVWsXlUMoODS5QFdGHus9cOsxXlkhIwCUilUWONq56fvtsYflnNMrPc0bRvqGp1NjFSLiTQWZxmzLTRse1qbLB0l2841K6yvqdZiGF/+3KM9NGKpoLiPCGrHzmQYm0fiHhwoBW5m3XEKv6bJSBGWyH2RzJiWZUsfoF98KgHvAeRbJMXQ6PIsL9MAQAL57CwaiUpIaQaQOQET+nwr/57oZwmorKJpkEfB1I6KCLCizASuESQFrpksseYYa/g2AoAAGjAX+9OoDqUmnUVVMAEA4k9DLUoqC67DHMDNwYPHWdfabPuNN8P2T+LexGoNcEUB41KniAiRtzHG6g+xpkq5pyVAQIirTwB4WAelBBXZQvWlGvwCqX0kiWnAJBFOIpi7B2R/yDotAER2WBPM33rukIADvv0wDU6tswJC1PxzTUrmiixyncJpNI7wvGHm+V4Aad2LiYCICC4AXCZcSHcC6s4w7u0xasgmxlpdJXNbhh+NfIBvjlxKnV5spzoYf5k5mRBtyMphzMsWSSQT5ch1tHlqFUo3VDwJVts1hAoIFRxscDVsh6QiRbmTQXbSLEC1QJAkACzlsg1zv09CAPBHoTVELdHNmErmPYqXLnHEIYWFq/5W7TDAGLv9nvssiFpihu/6T9/4BiqzJMYBQBeWjEk0gzdvWcd5HOYHdTX1m86hrMRkWap1XkCps9yh3pmlplUdqwCTYYDfPuU9MAeEE2Y/1oWiqKnXBluGLQAgdGlhKk1hQF0kg1VDs3ZpxN+eL+c5rKuQ+W3rRuyJosghCJcF5Qj5Uduon2LI5TiLVS65G2LG89lSeMRDKhD4IQVgJ3VeGaB/HHW3GtzlFy8AUGZiVUWwNNdANpUtEG+k6sxjHdB1Vp5aUxsqYfY9LwH4Fy0utjbWEoEegzSSU5lnVV/V0KyPYGx0UZcny4KW/wYDgPS7UO8ilBuQqgC+VHOrNq1GMSDr0kjWEu0XVKd4ZQ0h1nyu7FFTUHq08Nlh1C4a2QMAJGqA68+qUWaoq+VCmcHcJ7JP8dJl9uJzz7v6ZpSxmsV+RE3zZtmt/vQeK/7YGRr/WEVyLAVF1BSQJqKjPMW9Hp4Nlqe/9e1RVeuoBhLRQPeM1Ld6nlfXTFPXdFgRVpEibyVDyMrWwKR+yUDBHMV4CGNtqLpw0aovVENsSgX0Ja+FLI5gatEz5WXWyjoURa3fjGpRe4YijuuJTxRY7kM/ckSthahXlcOVSH0XyOeFQc6LAtAbRPlQg2VWD3P+NHPXYhQwWuvjmGQDWRv3795jOez5KsgPkf1rELZqk1jABXAuawEfT35poy3/2BHeD4U95yOVe1iAlYAhEWpEltPe+RCWnlJ/ZqZjQcVeJptznYO6Q+SzOjKwdr9wkHuLTA7W6EgUNTfeehskh0zO7SUrh7SykflYdqHnWc9lTdze1sX3yQZITXTXVvWIH3OCPkvjorKyzDZt3uQU4VWstzr3smvWHkBElwjIPAKEtH/t6upgP8NayAVTfS+jYY2fXgDFQIA6AXKqz53jgYhGAmcF1DFeK7622pH/wmMjIQAmYi+2xfagLO/h3lyAdXPNpVrUROQrkgHS+PMt9s19dzORhQBaYm2KojMiNNapaf1Qm3kAiAc8azP/qm4WDmhznQn+e5kUrB3adQDE3X5v6HEdAHlDp+36i66fgX+nM3AdALnyRDoA5BWMiusAyFUG2v8dAIhb+ufHwtUAkNeyw3rVE/kyADIPflCAODDEfZZnN6VA5Qk2w7E0WadpHEzD9pqAPRTDJvWhN99q2YvzLCM7hQ0+XtH4q0KWhpUOixoJvR8baafooHoRM0mbVjFKxMau+vYNVvTIPi/vgY2jPlHMdoEgegjwkHzaV1x7Hv2XVVF6vwmeq+BzZ2nlij2YgWpQc/xqartzoQqPh5Qgqs7lB6vnZWMh0EluglMWUKBrg5hBM7gN6bo2ZGp4qnkkwCYbD+Be2JApNA18yojab26xlLe+YCuwj6nE5iRnAUxMNv9qGO24Yat1sXEooHG4+7kXaCCKpYn1B3Q8bSQj2XD1wBROQwqt5txBABA796mXL1HJJ845pk0prOIGLKvE8FSY6iyblniK5wtsvrSZmZ2TfRgNJorrdN5LTEFnO8JGVsCOABZtzBUcuHYNjGSF2tGAqMYrvbR4EaxbKSyQSLMTUrOzYEEhrw/H+oSQSlhW2ngFccxikqkBLk9i2SkpkDYHW4BB7Gx8AIjz3tbflKEhuyzOv5qjvw6AyArNB4AoRF1Fta67y/7gNQIh9D6zdAQFWmjAhIJU6CeI3bussAR0xMHab8aeRUBJGhsm2SdIMi+1ywBWBKnI6eXJ7eV+eCCKmoMuPJ1NqpjfsurQ8WoMqkmocSiGp370kP2VmopqAssaR38P4vjV2BinycSzsU6jURdBaCXs7V7serr6hmzXiy/Z3W+6125/ZNE1AyBD1WpghDpGqRhu8vjX/aONSWpatlOCdKEkknVSD2HDygPpZWx59xvsSjbnGnu+xksLlkPxNC5m2dyoKXSRZko0tmdBNDkEGuhayypBzD9lIEhpJfsrAQuygpOfue7VUDbdsqBywIJYyk695WV4+AAQZ1Pi/u7lhrxsiyXVyDwQ4VOAuIvuNtHKDfEssEJgtikoVgxa/V7HqE21ABBt6rSZ1/fU+NE50b0u/2sdkzbAOnYhGx746lnneexEDSs/OwqDP4l8h1g20QLe1CSXEkSKMYEVYrNrDojGyi6cDa486Xugll9gYzy3+yHb+vlWmhVdbgwn4n0u9qds8/TQGNFD10vHLJuifuxixNYUQJvM+EwCsDp18rhrlqnhoHtG/txTCtBlEy2v+dxcFBI0xxSQLgsDASVicHcRKB0pcJTmkHzHJwXscrP1EyAbAbAyw++zM2nKcI+kskkdZU5Yt3oV7z1uLVg0rUUdMIK1Th5M3XIa8V0wArfu2G5P4Vu9j437+z/wAXfMslhKBSTqae+0FoDRVctLHWP5BcCDTsaeHnfccQeZE1VO0bZmBX7PbY2Wg93DnTu32pSsEiexM+luITQdywosqmRV00+wauWFJhqSNMTY1EvB4k8jc6iJIPkAriX3Vz9d1o4+lBhnqzjGdrtl52oryc+00eaLtm9vpdWhClm2do2bN+79POAKj+e+eJpGDRYwsEnVxJKPe6mOCcWF5tpShasClmjM78NqQ+uKFCKNDbW2cftWGyDvJISxWEVmjjzHx2gcSGnQDEB4AK/21evXY91zGlb8jGXkFtG4isV2Y7et5DhmGL8ZsNiLAIESFvVbb02sY9rqmswyz4aw4U/jWoXROOrHmiiahuFZ3ksscCH6Odn5NB7meL8DlgDTM5umzHcee8z+6ssPWueFaEBfGkmAEPrZS8MhLgr1IeD60UOHONbF/J05EQatAmZTaaCOMN8L9BB4LcudStYN52fPvTSKTKIW1UI389UkYO6OndtsJRaQstfr5v5vgVFajgXaFPPwNoCMlbcQaHoByyjAhaHuNhQneOHTFAqlISplVBBr+ySeO3W1dayDA9xXyU4JE469nNRIY1gw5tOM6sYqrINz3EkjaYZjkDIxgabj4vxcckGw6WJeeeaXFVgXJWIZ080PAEUKas0RAKS8NBrSAYTiNkuo4zJT0jOTYUKT8cVaWN9O05TPGwdskLWXHrJYicPOKhaLqHA1UpRLAzFDnvKacugf0nT0rGM0Fu771cft2+v/mhpAzUKYrDVjtn7LQuyrJux4Wb1NMu/WtwOSwbXI5mdZgXIPUhwDu762Rf07gEKseCAYRAEkjjBfquksYHmC42rp7DMdmh/HmV9cYn/zrWM0SCE7FMfbA4WJlo3t1SnmmM8/Ucu8T7+fUPbgBD8Y6Hjm876Fuekw1cNRWxUChsFCpwmszCfVHdk0ZAWwNXF+R7nuOz51h3X8pMYauSZZMKfraxtcaLbqgGisbSZZ2yNgXlfAfu9tarL3v+0+1EncN9iahnCOBgHTlYHUgTKmm7UtICLFukfn7Owl1EuItur4/ksXxNkYoRCFEDOime/TUZedq6gghNv1vAh9J/gX0ozqq3yaeL0AEmsI507kfAhEO1dVZ0eq2q2R5rVhSZQEiJNGPZlAPsTCnASUJTDrIdM49Sih7EKF5iAcaE4PATgL9FcexyiNuWHGhsLnAZZo5I0zFqurG7Ey2m13oXxcABg4gDosggZ/J7ktKVLRUtcKKMzZEG31B7BTEkFivmQU+WEYECmMucWzy5t2NZmO2VmxCtRijZFCJBp1i+qsSIHYACBRHIMICyKWyMYwhBpN40PWSf2wpEPF7meNaWOOksVgPOCUrMHaAYQayReSwlaZNokpUmZOOJWqyBthjM8E2Vnx3DIAyu6mWeZ4c/lEvby/HJQuVg9Qky5gbq0BNFPWDCQh7uFhkEEJalOTBS5RMwyMWj02gm0AheGAaQJwhwEqk7h+BXlZ4oPb6ePlzEkQZaipdHLEUh8G/JCKSWtsNoz5xTSdVZccPX7MWfJs3LIVsLqaWmjIHvnQh7HL6rJ9R4/a83uP2F1vugP7oHHUcssdYSq/IJ1x0e9s0qQQEoirOSxIllLUMBRp1HDsBUSCkq0Ya+IE42haax1zViCKnpGObhvoGLRhAN3pnglbxX6klzW7l4NsAqmsnwy1XYBFSslp65qzrZsXANZhy+TPe6Bg37Z9M/e/FGvttuv5ZwEpFkH4IT8LwEn3RlZOji0GHOjBvraCZol7TRwAACAASURBVHwBgISayMqyiUL9mcKcpvVaSk5Z/2kOkTWvap0y6oQk7IqkGDh49DiZI8nkFFW7/KhI6tfFyqSitr+AqjQHK8QqgtuFSqgpr/w17TeUOSKwQ7lNrYyXBGo3WXMqHyaae10DVvWQCCldgDTtHV2OSJXBnuM58sri4rEoY1Om3ydBNFBdpDpCjfNR9g0Cq++47XZ3DZ995le2csVKZ5unuqv2W1vdHFr44eNcBOosxn0w31OB6l2Aw1LLC9zVPsvXoNbz58n6zn5XNY2UKwrlVk2lfZrGpAhIUYCQY6zzQ6jlpBqNwwIzFUJWF99zlvo8he9aA4FsCjXobTffin0oQBcgYRjkH42vRo5ZdngCnarY0zT8+K32wBdr7cUXX7AtBI3rvskmbyOeaykL0HAG05TAeJSXDdRqI8xtg9yfq/nORRA7IqnvohjDX/vKV1Ebogqtb0Kpl2jnuT7+3LNB3Kd7PrfCNvxlhbOO0rw0znhcuHgJyh3WekfWM8bJBZSXdW6fc+OOGwD2xlFl9gD25Dhb0mjWu5/+5GfsU1A0oWxMY5/Yz9hevWEdxJN77eSJI1Z+7hRqRY8YUHHunMs7vFBZTebHDkraYKtvwqKQ89jKPjOFvV91dZXLsHn3ex52GSCydNM+t41rKYKZiEsx7OkSqeVkh6tMqSAtgjzGVPezhgeirNN3Vm7NpDLvZMvHWGUj4PbYyhOTKrni66st6s6fWRRZoNkoEAsL8qlBDloJ+Zn7AI8WFyy05roWq/n+dkvauQuSQ5x98mN/SeYLKnUkf9Hsl0IAWcboJQga9wAQBz/zP++/bhy5QaWF2geAeNbablMpsETPm5cdvZqC5PUb/F6v4/f7uLYG6LUe+3UA5FrP4PXXXz8D13IGru3+/00cfq7l6H63r/Xm/Ssffo/tHnh5Sv5NJqff5Dmv/SX+7QH8br/wv333q13Aq3+//9wDyKkQXudxte/3+hZmnk3Utby/qznmKRSOhX0FAPKyHZb7ADUSfeda2gsVJWLPsLmnif7edz5II2o5dRKWSYSUxhEyN+tPgxJGnlQRYoyrkT5Fo3SITWTjD2514Idk1novlzwyX414TCL1LT0rKzUPBV747LC8EGQvc0A2PmryqvnuU3z4jtttUudttaT80Ot9OSJiIAnkEPt/VJtcinr9XRJ8bcTakJnLNmSAYvvYsePONzeDolA/skJRgGztNzdbxjv2uNwRZXN0sKnWximJZqOYgmEc82I2Nc00DctgCWdR5Eo23sLmLAXZsBhYsstS0F49kvOar221og8dgj22AObiIZhAWe69s2moNdDQUK6DGty9ND51vAE0AMLDUTrA2MqDWSxWsUJAZ9kwR2IjkZwQ79lRsZkeZvMkZld+Xp7LImlF2p1LczTIDzaoQoo54cU0YwSOlMNy03tPsOloIPwwLSOT48DzW/JnmictFNxjXJcUGu1RsQINdG28HBYVyC5gfN6mzBeCLk9rd1XFWOJ/3nO8UHP9XpsG93ANCFfWut8r/kUMWllZRdEwilQegti8bOwj+PN5AuSzYTspvyWX8yWVixq8AjviuZ7jbHZieK6aZlLDiB0fKLUKPy40nuvv/q7Qc8n6+a+O1Vkhcd7CaByqWeRYnjCpBCSp6eGCUDnPk7DZBZSNYJ8SGEKTh573sy/sAQTps3c8/E5bsuON538o+6O7fNYpB7xQeRp/sAB9YF88DaxxGoijHI8aHdFs8iR71z2te0IbnnDGsi8nQw0j2bcJxBAYoHB7fxoz8i1WAHcYn6Or48I3+XdlgkhhJcAuhA2vXieAJIIGv+5VB3QwFTg1Bk0Rb1a4rACRN7EaOQqH1h7F/d2pMOYvtreTmVefebOA3tezuvLmgFF5sPNddLw6JqckccoKD1DRfOKAHs0FfJbsufT7l5/P7/V3gYUCUQSW6nnaAIayiR6EMSurrA7YcAk04JUZ0cNGte6rm1+eVkv+jABkmoOpyWmMP5pnAAHK8FB2T80/b7CST1c4UELNsTbuDb2/gAOBMtqA6r96aH7Sv8mCKJvmVj5Bl9Njg1aGBU06tgmpqWmu+ayGmRQm/dhe6AzF0CjUQ43sETbJssCKYjM8wtjOoPuVwVzywx/+0DWp5ePeTeN69wvPEzK7EEWXNqcL7AwMwjOE3q9fuxa7C+xIbrgB1j0seXIXCnmOrBukajh6mkBtzsUA4+jOu7A45HgVoB3J2GcSZ0MeZJ1Y5Q3RDDqD3dNIQqqzlNq2fZtraChPZ4A5agIW+7KCXLIFIu2GNbDa8bIOwGt9ZrDb4rF1mOK+GScUugHm7jS5F13kC5SWLLdf/ORxe8+7H7KZ9lqarTRMONcVF+ttYCLQyiqq7P3vebf1tTOfHnqBpsmI9UyE2ZrNNwH4AdTyHXTfCdhTk60RVYM/wPYyrJy20YQ4fPSQLSjIc/dHAnOjrscoNhLNZCB0kJFSTHZTLmz7PjEjZY/Ed57jXhiBTRsJA/QCjajzNMCSuFblYuDiMT+BF9AS7A3bOKdjgFr5NAMTaUaI5Ry3iKZbFY1NWKpSrPX3ddNYouGJ3UocZIIO2PUxhEw7ax/mJTXRDqOquWHbTu7BKTtbdsm68XYaYX6pgiH7xW+9B9bzEuurKWfOxrIQRU5XWx+KnmKrr6mGp28Euya6xtEF2LFFhHcLFHNBz8xtuqZNfKb87JXrFBgaZcfPXiQLoM0+86lPuiaUMlEqAMN6ABQ6OKexjPl0xqr0lnc8XGBT9TStsV2aHum1c2fPMAYBEmjGJNPYiwqTjZcAugiCc09gldJJEHw+tmErXUNnVckyC+Ac1WLVlUSTsxMf/ASaSxdRy6XGx5AJkwIAgh8640pAYzBs//LKbtY8VEILo7lmyU4Bd+kSLOkkAAXlfdGYGafr2032gZQfAax7odHxNgKlVRZ+uv/EKp/AgiyUZk8yzW8EqgBIImcwRzKPxNBEnEY1EYmk4/7nP20/XPvXNPg4maAW47M0hmMAkPEs7wW1qKojQwNQQrdDCkqCTPIU+ghwX7W2xIXTikFbW9XJWgEwQzM/kHtCAezRLsMH8gCA3sAwcxTz0gTnKhL7t//vpxchk5gtSo2ytxRhu0UzehA2+In6LvuXZwHj4G1kLmZupt5SaG4k6Fwm1kelJQVYp8E2BxRSM04N3DjOo2wwdd0HaazKxu2mz95jdd88w3O5x7mmFefLWTsjnMVaAIoMZb8oYLsDAHCcBtoHHnqTDTXX2izWdQJBRmniz0xz0siLaeubsotNhKfPBgGgpNouGpATg+M2xFcvyQ+2eNmr0ewrIFi5hzFS3gBIy7VSaDxTuZUUZtgINPz6snF714PrHXFjjobjcdQKFwCG9qDoKloVb2u3rGW+JtcLlv7Swiys1wZds1VBQMFhsYRxj5LVkIJdzSxEhzgIHRXkLI3ADk90oKLG/NkzZTTzdG/3U8Nk27rNm8ljIKsL+7ZAWOAhEEWmBYapBcf1yNuMvdDhIbf2q26SylNZZAJI1ORV01YB1KpJBW5LPTLAfCOFSDzkA9VYUoAoEyWMdVVASZxAL9bNIYWiA5jK5lAAiAKJ46RApjauxnpv59btjJEoq6bRKiXu2fPktAEuLVyyCBA30qmwXdA6xxBN3aOw6nE+p4c5rpvzBi7BWk/TnPtJxIhJjl2ByWqWy/JUgOjU+CyKDQAmGrATzPXtZA/U97P2ASL3IuRNSkWFy3xZtLCQWjgCIAnlT2cL4P6oU4ZEANqm0lTH3Yb5etCdj5VLF7sAatUFh6mTpUbdAACSiDVWK4pqzYezrLlSlH3xS/+ElVCuU9BFc1yZOenuPorHmkg1rbKuslnL9D2VDSdyjALYQ7T+ayHk9yyOqMlGHdklkDEfiKKng/p6Dr5KFPPQOOvFDNckQus++qsLnaNWyZb6QMuYVaKyCuC+XkaGVOBYjy0tyoC9Huk+XxaoNXU11CsoYJmbpYQLhEQQBtFGpB/ZgmZjVagMkCXFxQ7I2k/DV3QRBcyL5CC7oXe88x2saU0uA0S5P6fJ/yuiOf7S3v2MuymUdu0O6NDYFSC9ctUK+8mTTzqAY8OmrczzdXaI86jXyto0nmZ1O7WK8gJFSonkXlWdrTVXGQ5JyQkOPJJCto3galmVCuQQMaSO9WEQe1Y1snVdIlBPyEpL40NZD2HUcVOMfql89XA2xDTKpXgVqaLqq2ut6P855anyOf+qJVXHqS7Tfk5Aj+pSEYd6mAekZBexQ3WKgA+pjqQIUj2i/YrsGaW61P5K+y/tAXoANDIBkPywuKslwyIFtRF3JUqQFJQSqeTVvWhrVq5kXGQ61atsq6KZG8dYd4apH/yCI+0CSopxanuphnZ9rtSKH3mGtQJQmr2J7AHXrlqOsqrXAtlvxSjc/pe/YJ/EHMs93Mp9IKpTHO+5YTXfN68AtcU5lzEiQ7wI1meBUe2onRRQfvh/bbXNnzlvEyLzAEBpPYnlvlizbr0dOXYC0CnL9kIek82U9hHxEGu2bd2E2ijUTpCJJpCnlDrj1IljtvulfaxPcbZy9Qbskyuslescydi7487b7aadN9i3v/E17vNxFBWZ1oQlZyeKycUAx1J/dAGadDEWZU0cDZmuvrHOWWC9k/E3zpwqu08R5rReKv9D67+zseLaqzbW/KM1wx8CpPZB2kMo00kERVlrKQ8knJpHtXgzhCkBZgJx26lvu35yu+W9c68DLxKxV83EeldAspT62n+J+CfSzAxrZvO/3mF59+8hc4U98dCc/fmf/hXXAUAfv8rhYeZQHQvnUiS+0ZFxauB0zt2wA0G0r3Bqah2FZ/zg+hD6r+tb/BoA8nLBfsUfXo1MfLnn8vvvf3l30+8dhXm1U+d+d7X+lJPLX39cPwPXz8AbPAOvf/9frT/+Bj/0P8nLrgMgr5A7vtpVufoEfG0LyO96gF0rQPE7B0CuGIMeAOL7mQ9EvwzHzV+eK843G/LAYPIhxpCow0KUbcE779hpO992L7YKBGFGwdCDsVpTV2VLsV9Rw3CMoqvsG1ts2R8dcjJcseS83I95OuZ8OeADQcSsVji1im1X/og57gxtecyzy7U7cnkh8xZKrki/osnq898Xe9x3PQSoqECfYUOr3Ig8/Ov/N3vvAabXVZ/7/qf33nufkTQajXqXLcly77iACR0MhIAJhwspNwQ4h5CEFHJCEooJIQFcSGzccJVlVatrZqTR9N577/X+3vXNGJkDnkMMN3kSiUfI0sx83/72Xnvttd4qYDCZjZtbvDvVHws+NizNKPKUhSo1zE033WI/eeoZ6/3xLZb74ElnFZdNXgvXfgAk8BgUdLGucLyLrOL9u/cAtsyiVsbpwiJSqj4Bz6QzsNAcc0WxKk1MQel1gTLYln/cZ5s+dwmAg2x2MojltJBNvhl1pxb1ym1VxrjAHy0+fAAEFMsl98e0NvYAAlqMKnZEBIOA+zgcAGOAQZ2QHtGUMipaR70GnkxcL9wiA07prkVuBAqnSUiOy+UVbF7CiY9AtY26UOXXUwAmyiruBaTVRicW94A3G3NZz2Vxd0pjpzb0AAcqQtfwkkJSJelOXanrq82dVH0Qar789qgu3f+56+MKSXUtWRjK0SLZohRUiiuLYPOUBrgo9bwivuprahzZIXWpCt6DuabKkhGgqDxukSCKuRKJIhBALg5n1Hd/x/nhIpU8EVz6DI5IkxPARSUpFVfADQpUQGCRIfPqvtBGnPE1w2Z8HvJohHMbBBGlCO9pgKJTZ0vsEgrYdz5wP9c7yZKKPTfR9w99ZsUHj0iPK3/1XPK4mnQuVVwrgF0EiGKVBOprYy7wQUSZlO5yTalwVsSfsqrlhtDGORKgS5scV8QK6uBcHOqa4Wdl21fUm1T02lmIRHDxV+7e83eEiLpfZOuXelBkmHo5RIBoMy0yYk5Fm0ukiEgP3Sv6rXv0rQiQN+YbzT2/gACZcgWNHnWYxxni6Q5aJkBE7riYtiUC5A3nibvKgBh8JrmuBFwIJNAcoLlBPz9MjvkMBNIYn09FjEEACY3f2elO/5rPnkNx3YMrIc4q/3qL+7fk97/iOnJ8OG8xnE/NZ1WABLu+0uzeXwRIdXW1K4cWmab7QedUxyuCRJt+fR7FQAg0SEF12gPQGIc6Wn0KvpALAtd0jTMhJeQyERihkvF4ijWrUBUO48javn0HudEVLrJtEwBKKVEJih8RKbMKcF2AyNEjR1wBtuauXbt2uVi7EoDlc8wxd9xxB/NLml1GQRwFQS31fS7xVVUAcU0QvykQiWcvnEedm+PcKsGMF0VeRTLWEpknWlCpqlj71MmT5pdV4MCfwrWFZHCvs2PHDwNOjdvu7Rutt73RcpPjbEfxakum6NYbUsRnapgibQgFwOYpFPUdPWNECraisN3E5rrbDr/8vN17x42ovomGIYJoQkQQAGtsYq6dOlUCiJIJaTtrL/7kEXdewqIzKPqlHB6UfMu2HVZDlIgiRrJQ6fYxB/cDAssd9YEPvR+nQLI9+9xTtmXrJjK2z9qt99wLiDjuyJMXed8bbz7AZ08mcx5XoMhRrhPsH5E9C1Z2rtQyUYh24n5rgkQIBrDqIHpleHTadgNeqgT9+ptvsuOnThHzsmi//Se32D997bDtp/Tcizl5apIScMjpPogWzU2FAJvBzLVChgeVGS9HAlNdD2pNPd4K1m0GIDlhh46dxqWViGo9zD7+h7vo+4hBSdoJcTzrCJCI4BirLK9yUX9dxICk4rro4fW20ssislbFqaOMQ92rilcZYe5PltqU+WMUhTzpN47k/sIffI5YmS7cQs3EflQBCqnzgbigOAgQgD+BfLe+N90GKgGggYLG+lF34iaJiIxhLKCmj0kAyEpnnEBCAXCXoFgVIaTjVjxUfX2NA6MyGOc9HGcYc3czYF9e7ioAqZ/a3XfdYd2QPP3tLYC67ZYOENLG2B0agODFoaFkS4GO4QBSDY1tDjIQkDbO9QsCKR6FrB8Yh+AGNMQ2BkDFXMG8oPtsEbBugHt5eoyS3Uj1jNC3A+CvAvtAztcQz+3kyEBi2gAwX/+ivbjvywBGZl10U2B2sFQi1Nr6iJQCwC4rG7DiIl4T8CcCIm+4Z9zWrU2CpOsEZKffIkTxZoBTqNEjQ3iOAdr5cD3DiXPSeke56g6Q5Nx3ERESRyTOX/3rJZTckAPp3CuBE7gkIiyCWKGjl5vs5ZN1VkYFmXoc1qxlnRCZwGce4poOosyPtWv3FPMs6HUdRorgaeP8iQARCaB1gtw11/7BzVb+v49ZCsDoAABkJc92uRiVaT/FuVqDy/Qic4OU0emo//dt3UCnQgWuDkhfXDPezFkqt56jrbwfl0YLn7mtH1AffrwbYDKSz1VxFkccQHoyRE4MpFB6ZooN0f/Tw73Ot7koL8yxnH9AesbIUMekFa9hXaE4N0iCNu7xacDMl8+WWSdgfN7aONuyvRhiDedOGH1mvZ3ueofQP+FLb0wPByIQOQ2gdIRItnZiu2ZwRa0DXNR6QARIM1GU5ZdrKKPuwaU3bLfccSeOrXTnvsJnzL2nAnXWnqi4tUbM3hNtzbhA3BqAx4qgHYHaUtsLrNV6QGsFze1ancgRovWrHKUSfKhrTf8twkN9FvqeVrLTEnEYsqphXIw6oYBwQgkRFBEXEweZ09lh2emZrC/o3WCMyQF4oazMdS1Ecy1jWOsosk/HJAdIFNc2gLE9x/w0hAq/n3XiCFFFEgKoF0oiAwGKul8kfvFTZCTvNUms0xiOj/VFWdxTdEcwd/XPBVkzMVhtPZQR8+NhECSFRYWsOXENqMuPdf0MUVMicdXjMqnyd26OKNbJItf9cOzJTSKA/SJEphdq8QLcEgKCRQSoW0wuhXCeIy8cPAgBgRiF58gQ62ZFuaamyTGhaCTdx3S/EOEqZ68ELr2o2KF9KGEnuo61mYhiTg5k5YSb23z47YVYYYj5eEb3ssRbcjsDJIco9hO2o6yp3xqm/O3FukmrY3wGRPlAgODam2esc58FhXrieicBjSWAkANmbbFiqrpYO/i7Xr5RznMM80QOPVASiwTwPIzjeaw42s7+Hq5PrFtvPfHEE/aOe+/BuVbI2l4WLx/7wSOP8HzYaz967MfOlSHSYeOmLZRvE0/GOJJrRN8bE8s8xLPudUB0mA9HtowxjgYgmgJYO8htO8KcLZeGxmAA5EwibhNFvYqgUwSWIkwjcI2o003vrfEzBqg8yDpHHWgJdPvJxa7/1jrOm2s1RxSfCBCtibTWEzguwUbl3xZb+kdPe3phOAc+rC11bkSSjHOt9O/+nB+JbLQXSIW40ro0nj2B+kSG2FNJGCVX55D2CxAqIgkVAxzG+BXZpWP2oe8qknWLopjysonerakgOnACMqLYSs+fJk5vyHZu2+ohUTjvmzZusiOQSSmsZ0ZwXDcQi+jlyxjmmfHiX2ywXQ+97orHt23dCEG8BrdUENeZvQ1EVQJj8MirrxKN2+bWwD3M0/U4M6f47EVcsx1btkMM4vI7DXnPM01Efjt/enFejvzDfrcGvP/r9M/IxSLxBPfTtg1rXSRuAZFmJxHG1bH+qOe5pnWm9pZFiC8O7LvW9eo08Qwsx2l30/XXWUtjHUXrRy07rxixYKIdQfA2wTnS2isNwmPrpvXsL0bc+VA2QhfjRaR1WmoW87A3e0PmKebRPs5zD/d/MPegSIF9CFGacIBOsN7QNZXjWK72ZQLE08Opa8w+UQ4WrpGu9zDzh0hTESBTzEEzjJFA4r60J5TTeoLrLAdyDYKfAva9fYzDCEQkkQiGVq9dg7Cjw3UwjRB9GMwYGWDsjUD2d/34bou/9RnLpTsrNCDaLpypsL/6879lfEwQeYYIkI3wNPtjETLaPPv6queO/QYCiGjtWeS8XyJA3J9um+ghRK4SICtuJ9/2N6yMv10lQN72Sb76Av+Nz8BVAuTKi3/VAfJzt8LKE/BVAuStZo+Vz9+yzdTzKj+Lh/GAtr/854V+asEEGEy2qjpAWoguiSO+4X03XGO77r8DwHXY/IKEdKMWwnrcM9BtDT++0YohP9RNMMRGPoBN3/J7vMkBsgSKC2gVIL1MVOnv+uWJtmKj69TiS2fAIxF5I/bKkSgCO/UafK+AZC1Ml8FSLagUhSSbtAgFAfdzbD610VbckL5fipcmFGZSVckFIjfE2XPnre7bOy38rmcka8cST2wUG7dhNgiTgM+RKHJklqlG1aMyv3VrCu3ChQtO/ZTKplE2aVWyexPXoEJIgZeFBatZ8E7ZK59PtpBb/5UF9SoKRAFP+b4YNjqKbAhBRTSMUm6BhXU8i3kplCax+WuzG8oCWDnYaLPYRE+x8Yhym1xFH2RBukgJqkJT5X8rAqlobRGbp3COn0gIgBxFIk2yWZKyfBYwu6z0ogPYu1DUpdMLEgDIJLWRNkt9gCrDbMbkTAjnfaQg0uZV3RSh/NsUG1T9qfgrVya+RC7IaSHiQASIU1Vy9YKRt+rPJXmPA60dSeLYOCkviWcAfNMGSd0mEYBXmSjNtJlStJXiEIbYAEgZJ+RQkVleLoLLU3wexXWRUkvfq/gsARVCIHStBVAsky3awAr4EJkj55Enjxawivd05INAEIHsKtZW1BcfQTnryJxYzA8TfZDmrOwLi/5sjJvtMAD0ddfvt6zcDK6PCCBvS1in8uGf/bqSEFkmPjpKFEcmLbcnDk7HJODcxQbw7yrAFFizZl+8NZ0GCADok5JQ3yNHgECFPkARKRp1mqe5loq/UTRCOM6fGf4uIiOe8dwJUKBie3W8SKEqAlF3lwgVlSvK7aPNt75fG38BqXKByAEyL4Usr68CSfUJLHeA6N+WCRABMV5SCS7do54ujjc7QEREOBfIzxEgSx4z12/hZnjnNuHn+bvrBFqK01KZrCtD17hadoXxve6Y+FPEjcZUK2Neud1ykKi0MgLJ9RSKzD42ktpNaYPf+k/X2M4v1VGqTPSMNpQMgQg2+pGoA0cBR89+dd0vnWrX/Y8yN1/U4ahYu5bYJBfbNeXi9vQrBABLakiBCYqyEPgRT/zVUHeb7d651f1d3694h1fZpO/cscOVqocBYmVlZeHmWIUrjE4L7v/3ve999uKLL3oAQeaEVID9Rx75kd111532KiDTe97zHjffiGi5UFIGAbKbDPNCyrsrALtbHYGVyFzWRwzW7rUFxPQB+kP6NuJCu4hzQD0aaRDCyozWfCBgY2PxBlcQnIkDTmrP55/7qYvmC0hn7uMc79y9E1BvFFfIOQpJk5inum1r8RoLpQMgJynairIoMl2cMnxk1g9YGYNycoDoklKirVat2cg8M0ykUi1AMfFFY3Q9bMhFrd5tqylVnwEcnZvj+wfGXbxYEFkWJ46+CElE7wel0pGU3VZU1XLcANOAcwMoCH1w90QwR8bhmuvs6aIDYB+K5DZcJGVcB0qx+b1h/SbmPOYVxuDjTz5OdMs2VKxJrjCbL9gU5MEs4yOIjfk5ugSkoPXj3LXy+TsAHkIB/0OCo1xOeDLARRYl4ucpku8ErPnqDz5mr/yo1nLycwGWGH/EkMUDLquAuBvAcx0go3LMp1Fl+zD+hvq7nJK0i+gP5XT7B4bzOoyFI6dRrUe7+/R9v7ueHpAMbgR6h/rpF8HR0QkA1Md53MCYU07+HPP8NHNzFnNkNY4Vzb0CW6W0bIYA1/mJgMSa5jN3EX/mHRhK31OjPfTxj0AQDLmYDpFm4xCDNS0dFp6Yjt0B4AWX4m3vBeRqT+L1iTSbH7enn/ix7bt2vyumjQD4T6CPahY3xgiAWw39WQIOB5kjpRDtoGNiLdEyaSj0vZnXBnArdEOirSZi7CzxONehku3mHPUzJocBPosZ7228xvlTPYgDANUBQ6an6fiiVLm8osEp3uPjKPwVucC/KQ6lG+BvXup35oEpdeQAsOnZqPtEcSXsTAAAIABJREFUOe0DAL1hEAmx5JbLrSQCYBTAJRTnXBKui9bqbnuo8ot2+KYv4xoAbIaUaKICJIGx28nYExE8hgNj19Y8SAEy3h3wPoPDKM5Onu21zOwg3jOM4wkD4Gogzo28eaWHQDLRfcszMcCVc6u7aYBzVNUGWES57qMv1ls/oPiBDYl2bTjz/8ygBUM+DvqE2vNHKqyxd8Ym+XkEubY6I5FS4GTmkAHu737bUJwFGBnAOgLhBgC1+oQKGHMCJOtqq537pBshxm1/8W4b+3E9bpUeeoFqXaSjVM0LiByyVq1xsZ7qt4phntq1sQgVfadNdDbbrOKwFDPFc2aa7hL8Jza5EEj0DD1lHRNWwTM2h0i1Xt7DR6IDzn13+wJONGPMxOLEmbQRCFFFOfXR2zCOGj8FZ8zs2BRjZcFWFyS7DoRIohxbcWrUtnfb6YuTduD2XFtVVMCaYwg3nSKt5hyxE6gSX0ivTkgNxRAVrMrn0Y4rlTnFixOdSqxVNOsvuTL7eR5fggDxx+n06pETtn4L9zeOpCwILS/WXqOM9wgGxCJri2VXcc610dZygvhH50LFYcjcJwBRDygBhsvPY5Ei86wF5Dad5/mrOE2tCyaUxc+/a32hUml/uS41NiF3tb7y4+9aX81DgikSqLuvA0EHkWaQoVPcp5Lay10sQldCkx7uxxhIBK0pBTV5HCCUvHNfL8rtCBEn16eey1oHjPAcF2kjsDiW+U8CGJU6pyOiuQjp68txiVBI4nqMTBHv1j1uHUNT1j0wg4uK+ywJdyJRdKko1UVMRAIgTxNVpcjCKdZRfbz2AnNJAj0/ibzGJHN0LEDotBw3FdUQNokOvE9mndxMV4+611J4vgSxPmkmWrYJQRGLcIhk4la5dtGsQecdASW1t2dtlgEArF6BmksQg5D5ij5VL4hbP/KZF+XA4fkqAsSbczSIo7qbyLhg1i+JErHwb/O8z8K0l1W2DbsIrEfOEfsoVXuCNzGvmRbvv0iEHaKXwEXu/yDnxlGMXGV1JcefwbgjIpE1Zi/zvOZ29X60cPxyVoQB2G/fwfMOUmkMIlWxgiKf5JrQs/uPvvAFR2qoL0S9HqWUnStm9H3v/6AjHrQ+0jpAkXtaZ1URMygCSdKcScZGNOSKiqgbmIflvJX4SNGaWkNIVCHyQYTRJL+luJcQQOXiIgSHuT6a96YYg3nsKY6fOOWi0USIRENOyC0uYF+ijw6iW0OiEiB5FDusPZLHZSuRSd3fbbCMT5xz6y6B5H48E9Ux4dg7fqkTRi4KucgkdurG7ZOVlQm5VGg/efIJd602QcI3sh5SDK+ER3pe617SXmuAeWpa3RpiRrkuQQgiookcDAv0hrxfy1g9ZefPnLBVedmWj2tTjmu3FkPA1c26tY35JiYmmVL6Lp4zxLtxPp/6KiKMD73i+n3e/cC9kAYNdheihtw0ukN43ybWU48/8ij7CXUEIXZhb9fBmiUMkmY3a6QkSPdS3B+1NfXOAS9xj3puDn3jWtv9qSPOhRPJ96rzRaIe3XvX7NwOSbiIU7HKJQNoVyOyQWs5rdum2QutxlGlHrYkiMwXEWDk4PxV19iRo6/zLGZsxdPxxPlT14oSAooh4HZup/8LcraSGKwBetu8tP6HnMjNW+0cbeOTkK8841oQE2hiiGeOUAfgLtZhNQhZtH+aZHwqxsw5eyAyPO0sHjGR4mIlCFpeJ7teP+Z/RaVpzyC3v+LstIZ2fSHsscq+vt6SHnjRXUN1F6kHJoKJXveLnjWaR7s629x8oC6Qakgjn2sftoyULCvIWYs7Ltye+NGTtn7zLnvfb30IAR5dN+0DECFJ7nyP80yYpyRI0csLECPqTAqACPFs6kV+6Niv7AJ5cwTWL1qcX3WA/NIty//VF1bGj64SIP9XJ/LqN109A7/wDFwlQK48Lf/lCJCVJtC378D4z02AvN3P93bP30o/71kQLTMIHuB5mQTRwPz5n3/z3z0kSA/qvESUIIGBbAIgPWbp/giPCLR37ttuGTs3UfiNc2Gsz2p/stc2PHjKOR9mWSwlolCWe2HZrPHGjaCFjhR3S//gAUA9DhGRJDpej+NDBeievg9X4Lr0Qp7IHJV3y0a71CHC3wUyagMrwsQDoqKOY3MVxeZSijI5MQYBR6Vi6gBodhEGkVEuD3eKxeKaQqJGAAml1jr5lVxLeIDFNhvVDRTrqohvhA1JA+ojHUe6HBwAPNMs4ragWhKRoqzWEBbxyt71A7j0YVNR11BLLFUm6kven819JzEanY/eaOnvxzbMBiydxX8/0slGwKFIgJo4/k2bQmBrcmxRBQE8RaP6msMh4cW1UA42nxplLYtvjmeaDVoMamUB91KvN9Y3od7px/GSbavys1FkNbDhTHZEhWJeBgHzW3hdxXX0sEGSVT4X5Zvyy+UWEAnSgeKuCyWXzmU6ryE7vjbzIkCk5hpnQ75MgCgCSw4QV2ruYrB0MT21LHKABKKKFsnhIUA849BdR11nXVWuUShuFkVYebP5UqGtIhyieB9tjIPZ8FZXXsb9EeecO8Eo49ymn3OsaAbFZilOweVnS5Wpa8/ftbL3bLjFo3mKQj0xahpb6pHwxCpJ9aSRqALOBQEOjANFccjpopJZZY8r1kIOkMEhiAIKWtuIlDlFHnZ2DoXyAKqBoF/KEPd3MVs4EgDdFPoettYzNvVrpNaTj6zPrg3GcmGkI2h4L08hN0pLuQr4usDtVdfGWOMZ7OpybGgTSnRPHputVsauysN1f8gBoeMRgTcIiK/IKJV+9zAGlEPu2ejQs8FmSedAG2GBKSIXBaaIABlhDGujLjBfG3gBT57QOiJi2MTqcl1Zgu65ck6vtWIEluvt0HV3Tg7P/a1Nl37eEaJcC/dvb/SHeBxg7j35rV4aRVjJKeamCF1TuUWWCBM5luSC0efWhk+uDd37AkYnsfpL4ZeMMrL6m1us6LOltpsN5LM/fcYVCt9ww/XWAHChUSkHxBybfSl0RVIMCHABDBeYLIqm/BubbNvvV7mi6XjUogKhNA8JFHGl5/y3K5Bc6gXRtZRLi5QRp1oecZERQUTTtdvTjz9uWatRzAEU5BBjpK6iXP4spxRcpMNWuibOnTvnYq1Wcb2LiRYSSDEIWKOc6HJA+L2UkpcSUVRNfvZayM4u7uVkQCuRAi/TT7MFMDCJOauvqdrFmIiUkVulhJisduate++7z87jApGzJ4DxkZOV486pYgGbG5tcnJbrogmNBQAuZKwzD0C8vvzyC9ybIfSEFNo8CvD0eIpaIckLkmNtFV0N0cT3TPK8UHloB3Pp+MQ886sAu2jOdZNTE2eihE+ICyDe7hQAww7m0X67VNbIfR0K4LnG6uqrIWXjnaMiFMD50sUKANZkYiDanVtiFGLriaefs9/9fz7nuk38IVV8yFO56fYbAZIogSbu6PiJI/bud/0WJAtzF4DRmTLy67kYsfFRlppALJAiqSCMgxQsBTI4Apja0zNg7RCJQZzDTsj7MEB5sFc3Z0oNHIkSOBmCOwQ34I0PrrbB6ggUvKhfibEQWRoG6aLOISnzVYzawdjrpVshl0iUYM5LH3EzMxAv6ahJz584B8iYg6Olkzz9Jshyf2LLdlnhnkVIiHBIj0a+n3m4pZdoqY3MdYvWAZERxjyQwDWa5t6VCrMXIEIuqYDgMEpfm1FvA1wBaIRHxTowc0juJ0jy+++4lc+IOwWQUzEjcn/0Yg8JT6bDA3eHqPUdu7bamm18/0Qun63UTh077LqtstJQpVLAPI2jp4ay2uJiMuQhj2o5ngYIjTRU9+rGupZ7a4ExogifsrNnnbI+jTguza8tuD/WALzK7tHEfF7IM3FBpD3H38t5am0mogknRHomPSO47GaJplqAmFoASA6GMJLLbQSAOZSxJ2BxmjkxGMKxro77OwkXoCJP1GskMtup83kOqPcK2fsgAGFKlJ999Ogf2r9Qfk5frbsXushnb6U02ZdoodBonCuQB4mQlkE4epJiIDMBz1Tk2tQ6S18LxNsQ+ehMZ/GMebkEZ5hr4ikW9+J54ye3I3OAIj9FRCtmpKodkAhCZcwvzI5cHrXNqV724OZMOg0arYXXiaKP69Qlrn8bz3T4/rhEVLGUx3pzPQOZOwoLcziHOCemKa4W6M/7ZHMOGwAdY7i3kyHDdQwVuAnu+dsP2vCP6Gxhnu8AWB1kbNSS0T4BMe/N2EjLyHHF3E319bZvxxaivSC82+ronSml18NpWFDZc860tuJeHZkhHonYsYOdE45EVBXYamLKUiEcOxB0DA9TTs2gAa/khyFDGAMi2RV5ozlkmi/2900wv1HizNwTz/3b3NZFbwvXEyfx5j27KFrvInPfn0i5WJ5jWssRPyllPfN3uNTQrLFGAe5yeM6eP/u6c7QGQDbmMnbGiMcrL69kvaYC9Jvt5UPHAPwBiYnbySEaMDOPdRUkrWKeliOw3LOfZ37azjBrPIqTgDGkNaHID7k9FPejZYqLZNV6gXOh3g85EySkief+l/J9Ts8ZPpOA3jjdZ4zhTgj4Bdw/EQDiM8xPUpgLROynBPrAdfsoc/fCrQVwLwcIg0hOAcW7NgFwykUl4Y4iueDB6G1jLaFVHqSLyDv1H7ilL98/yj2tKBwdr/pI5JgNU5STiBNe4/wpXH+hrB9wHyWmp1hNJ/ME1wkM2fXoxEFwezPfS5gThPtnHKfRCA7hCMZxAuv1RREMfN1HLivW8QFe067fIYRYnoPHTnCtUm0dfQrhHHNvD3GQzH2JkJ4SyGjteLb0Em6TPke87r3uOsZqLcB9jFstTLFWnYOYVN9ILK9ZD6gqB28w92so6zgJWpS5uSghDmCvF9feH3HGLGuiNgBkL85HEvO8N/fpDOtc31lfax+at+pRL/vGK+M2CNYeEO/liLR0SMPYcH+c6RSME/WWBkmrGFFv1pSxzP9TrKebcF0r+knnPwqgNxhiU04bERu5dDOtwqUFdWbn6HBS6bp6MeQs17gJ4XslHNGaag3ktNwZfewV9vOZ1avXxfHq6308OxrpXJDARJ0d1D8xjxElyxsLkNYYCGXMdPL9ElhIvCEizomsJPDieyRYKSkphUxeg1s7xc2pFy9fZv4Lh6yJttdwn6snY8fO3e44RCA4AsYviC4X1ihS/Lv+NM+eSuRH1icvuDWLi4Zl7hyEiAtErKS1cw5kuNbOAVyX5+g3lNsnC2emIjt1r6zlvNTiVs3Py3VRwCIFm4gX032ie0aOdK3hwtUBREySopVyslIdAZ9AZGY69/uRV18ANKcvg77DaZ6J2pNpfdTCM17uj5NEVDU1d7En2wp5AJHLXP7dz1Iwfs+/2TrWHu99z/12+tirFug1Y5sLC3i2ZNlJ+r76cW0O9HPfkfk2oRg51hCr1q1z17MTsVcJwi+JhHQ9+nFMyv1w/O/32z1/UumEeNGA++p6m2WcxrAOkLvwIvPrRWIF1bGncy6iRCSVrlEr8XMDdI9ds3ObvYNnbCek4IUzp3gWLOJkbLU77/uAffO7/+xEE4pbU7TwZorP9+zaBnE+Yc11ldaHuyKVeNS62ga+toOxoNhQP9cb08Ua4NbbbsXFyhqJdZ8cp4rp60RkIVJMQiVPr6KHANE6WnOFI0BYuw8zBjXvyxUkasv9N1+XG0REms6BfpX85TqLvOcpl5qgz6b9XrKK3xnzGofqn5KwZBhiR3vOCV636R9vtui7HkdgF0733E7OFcIVHK3hYTEQx8Rmv+9jlhafbeMQsH64WbBvMj4QXhGN5e9PhDZ9WQHqmFPUlYvA+lnPzHIRuhwtbwAFb+ymfvYfVwmQX3BSfo3/pMj0q7+unoGrZ+DfewauEiBXnrmrBMivPI6uEiBvdcremgBZdkwss/geymGZBLlyZbH8Om/6kwWJlF3jADrhKPOlcg1FURcc4s+GAIsssRLvuetG23PnDShPZ+z4wzmWdfdLOBqiWDgRa8Am0Qcw2OHdSx9iOQrpTQQI3yAXh4Ncl8gPF2UloJM/XRyPfi+9ynIniL5Xm0NPr4MidDzgultICSjlVwwbLSmbAgGOFCWQRp+EOkGkOFJRuEowC/JXud4SAYhaOEawq3/m0xHme/2jlOb52yo21NECG1j8n6eTQoXTBUSwSNEXzgIxSMXnqAAVfyPyw4eNA9JAFKgo91CaaUPRzOI2KToem3CQnf4a1u17niP2JUHIqwWEBbEJCnVAVR8LWyl9CyAwwgAB+smn10J8lg2blNH9ArFQ1K1C5SiA0I9NvafAm8xpgJcKQAGdiGkAmF0oz719p51zRBFQURApdaifusmajUNN1tjY4oiPlNQMVziq6K4JokZ62IQp41axS2Hkb0uNpg2RQHmptOSaEEngCCade0eyOZ2/A5O9uW7aVMmRschxu54PR1opfsrT5SIgQlfMZT9DlulzqOBUf2ozLNWkorCU7VvBwj+ZaBVZzlUAq+irWUU+AFCFs6lVJEYQZJP+XTFYykfXGNexaezps7/xvnpvdYKodFQxUgoul4OI41H3h7KnVVgsQkMKvGnA1HDUmyI/Fljg+1MI3IbSuhOFsy/nP5pM4wA2jvp+Kb0Vc6TM/EUW94qImgQgUOa0VFqKEtAYFpmhTbTIDp1DAeeKVxKwHsB51QZEikCNs623Zbhx3HQBIpIIt3xUle18TQSI+jsm2QT5sqnpUG+F4s/Y0A0DdCQTa6ZSTG2ytXGf4r2Xe3Zm1TfChmmYa+zHcWmjrjJyqQa12ZYrwJEQXE25RJwzg02jlI36b22kBUJ6VJHEpyx1gPy8A0T34zIB4ooPlwgQfd+VBIjnvvUQHsvxdp45QxsjrhGfSedObhLX9eM6QQBH+Z5BACHNE4k4sWpQPqvwMw/HVjvXSPFuUrn1PX6LrXnoPArQRMD81fbcc884MOb222+z00QaKS4mAkAqkPOoQuB+AJz6WvLCuaf8FRPANdH1q/jWNtvyucvuWLSRFXGlfGa53USEtENuiOTS9dO9o/EaA4AVzfUfIqophQ2leiEq6UjQ2NtMYbnKjBV1oXkpAjBIYKF+JQPk/c3ffB2nV6xtJMImUQXERFnpNRU5obkslZ+pWiptfemVV+yOO++GPGgAnO7ja+muI2hyoAt1uo8DExXd0wS5IZpy7969VnJBJMeQAwd0jjUWRMSdAbyO45g6Ud7OQErsuWaPu3YXy8sYH7i/AM4KV+UAwg9YHGAbYWqWgsr2wLaNFopKO5D5CSTTxgDJFyACB1CTnzhWCmAXAXi+lnsYdWZjCeB6HCpIimtbe5gnKA39txdcP8YzlLT/7uc/yfMDgJ/rWEwHR1NzO4pWxbQoysXfsgvWuALvfoCpBWwCm3jvYpTtPsS6hKJq/odvfsPedf8DALsoUgGYqptqSKMCpOa2aQGUu2bTRptXzj3uk576VpumYCKU+KVDrwNe8P3plNd24LyIi6Q8F4JcBEgiRJU/842AjDs/vdFOP90F+R+PSrMJ9Sv9ROQIaU7SfCcCZIBYnlYIDHV/bFy/CrCkhjkt0WVfN7cA+tPvkUx0RBVFzkk8e/ILciyuoNNmu1B2+0E2XCojBqsHRwLgAvfZ6xSxb0d16yuXFSSm5qtLZeWup4dJwNqY170pHtXvJMC2QYCpM5Bc27dtshv27LCmqsuuHFxgzjAK06zCjXbobLmlFEBwERHS3NpoH3lojbVfIhudrq+S08dBSuYBMm+wIcqbezr77NmnnrP3f+DDTp1azTkprSh3JcFREAdbt2wC6J3HsddjTUQXqrtGpJEAvYvEsW0iSiMcQL6HeJAU7psp3E7DnNsBjlsRNw0Ni4CVPMoYa1l5OCB9AiBy5VLCkcacpSJ3f+baWe4BkfIiBXtxT3C7cT/5OfBH8XU6v/pvf+a9Qc6bIoZOHe2wv+3/oru3nr7lz1xfUDjih6q6QeY1iJesWJ4/fnpsE/2F4AOHQzKRU4oSOXO+B7dDGAp3ct/BaDXvxESFu5itYD5PsIq5eY7rebbInOGJEGScDY7b8Vp6fNYV2MHT1RbFv31qV5yF2ZhVDJHzz9qqvHHCOhFwB9NBHQYI7TPL8QOgh+KgWle8ime2H86KDqcC1v2uToBGyCQ9j9dSnoue20rPnLY7v/5+a/rGMYtDOKA1RDdz0YWLbdYGZpmQEWARcclExGWiHq53Lp3d69dYb325BeDGCsQB4M19PQtKTqWATSgB0p8oKpwVrzSNMK/R58O/IVx38XuKvdFzu/RCGw5M153shCZSFgtEDuaCqFdKxOAQRdxMf5R6qzSenwfkVGdCFURvO3NiBCB9CirwQIitzs5WxjUEM50Yq1WUDihYQxxaHvF9rx9/jXuHeZLIPanUo1nrHDl8AoFJq931jndZeXUDRcZ1Fs85WuSa7Ny7xzkcvHClqS1Cv5wDdMn9mboj1JqODf5sDaAeMuY/rQ0EMOp7QwAIHQHCddW/aZ7W39UPojlYnWHzkBmJnJhhyNQmQPkgnjdRgNIdbZ0AlmW4oxIdgd3Bs2gSBXQELjOJgvx57VkectOyRi4JefS66NIZU4wlgbfMxeHcV4pJVbeVnkFa3wpw1m91AUVCgMzw3xu5f/u57ouMyUsXanFScB2ZhqMzk6yNPpVBuaEgEzOYN7mUEOVRxCmFMbe1cTxy4YQz58dx7ngfxm8o9waTMq8zBrkRYBn5a+yxJ5/BeRdKFOAtTtSiThZf5ns/CMMw3G1SodfxOQ+fOG1JGbm2HdX9Sy+9SIzjRrfuEXjqy70icFVgu8qlg7lvRHyo+00uEDl75XzRGs6LOc6PtYk352OULpAx4oyCUP8vEL3l29rBfYR4YzbISnum7a9f7rdesFRvDjuctXRuTJhl4EwMiVC06wTuLSLIWFfGUOq8GkHC1MyklXJ9ZllzB0kYxbMxEaeF9huTEoiwpohG/DBGdFYv85SiehQrqbWUnE5aCxcVFztBwXWQHl2szRRbeeuttwIWtxKVWeWA5ua2HtfpoMJzRZIOc+0VfSVhyixzhbpURBx1w/5K6KJxJ5eXegPlfm1u6XTOEa2ZRW5spuOrlWeibjqNavXEXcIJKNd5emYWfVcdjvDX8Q9DEs57eSKPluNK6/5+s2V/8rwjP0TezECIy/ksYZH2Hxk4C7X+VqRjI/N7XWevW5cmcZy5uNbK2P8oEiqFOV8RUYquCmMeEygewjpI103xV1pjJPAzil+VGyQC8HzdarpnWDuU4PxQdNXqvBzn+o5njRNLt00Hrp7a2kZEHfWQv0W4LmoRhiHEYswFcr8/82frLPvdz9iO3dtwHcRDFC5YGi5Bb0RhMVzD0rPnESwp8rGTtS9kC8/UlKxMniV5rhOrtPyyKyJXjNwwa11FjgUynx35q932ie/1I47rw43I/UqsVUV5uVvHHT1+HGdouIsWDWItePNtt1slay4JVW6DmBhkLFRcKmUeDLFPf+LjyCnm7d8ee8TTY0i3VFxqgf3TDx93UWtBSh7gfO+CLNm4vpB927C18ywc576IRsSmjpeklEy2cr6sDfogzlrcvPPRjz5op89Smo57V9cgDwdgA9dGewZNxCLOJALSM889+xhXcqEpinFSPVCQDxpjEjd58X2efTWxc1y3AUfWdVnnP19v8e95HtFOEARinHt2K55Vzz/tBeWAk0tDz9xmIrgUJ1z/nest7b0/dYX169Zt8Aj2grV38LLDB1+zgtx19ukPf5a5DNEGLpguPpM/jiC27MylaRBq2v8su1aWsQqPVm5Zs6m95FUC5FcGzX5tP3CVAPm1ncqrL/Tf8gxcJUCuvOz/5QiQlTosVnJIrPR1z9NvGT7/1e+glV//V3/NX+UnftPvvzIBcuUCY/lcujT+N51XF0nkgMifOS308FO+bC5lt2fITc3Lzkb1ghpzsMd1gswvkJ9OR8gHb9tHpMhDds3H66xviCxnAK6h0T4WgGEswvR6HvDTI2JbcqQsu0CWyA8XfSXXwBJA7mKs9ANa6C8RIJ4InGUw3UlGHAGy7PxwJAnfs6zg02ZW2cp65zEW6+qEULSS1P4Cx9WZEaRyYDYKUkg1tShnP8qBqRf+Yg2K7xqrYSEstWUqgJY3wHV5ZaXLxRWYOYk6NIrFsWIUVGCt99WGqe7hHW85RHI/eAxgh+wNir83ogSqoUNFQuRQFp8R/PbjM8SrqwNFpdwEsqMHgMzExZJL394MyDbMMYWzcYhCQRVLfA/9BxAXyphuI+9dP9MMubF58wYrWp9nl8pLUTXF4WgYB8zodMW8igca4XPLjuyDQmsQMHBI5XQskAWCC+TWxmcM8sTZ8QGWPWoxXwf2u+grkR+6ju72FGLtIRJ0LtS9obgqH0BBj19g6dfS9ZdSzEN+eMrGtQkOZ5OkQCU5RxKVyQyoWAZwpq6TnKws974LXO8JQEY5PkIABAbJ/w9HVa5NG/THUvQVp3MpVk3D2pEfQmmWxrcXoKuz/SvmAnJMik6BV3J/TAPciCyTGm2OzYpUkFIHCqT1JYtY1vpOQDt93nEILqmiFHujz63Nh0sQQL08R8SMyIg5IoKCAK4FXizPlctF3XIL6N/1W2CHyA8B6JEoaF05tVwMXFdtyNdcE27nDxIXQxyS4oz8IN10VmfZSPcANCt/egils6IWBPiKOJPCS/FUijqTc8Gpw3QStGnia9oUauMk4kMbQf2pTZKyxUXQeAgJT4mhss3VHaL7RO+7TICIWPlFBIjH0QUJtOQAuZIA0et6ujyWSE03JpYIzzcER577XySEXCsiidzxu+lMkXmezhApKBVZl5Ob70AKlXdKwVfOZlexEMmoCS//702268v1KImzsfp3ASTIbRXunGFyZMQDdCDYc7/DiYJTGWcX94kIlAYcFmmrC4nHS3LX5tK3tr4xlFd9/JRT32mjPONUeTjCOB8qSBdBJZWcQDXdvx6yy+vTAAAgAElEQVQSWXMnfTwQml2KASIKIcTFn0GAcX3ULTTGn9pc33HH7fbXf/VX7vzdd++9OLk6AV0j3D2hHPrW5kYHLKjsWy6S1147jJMLUpb319wioHM1ZJncGskAd+oGakUZ3oJLQFF8H3uQCCfUnYpD8uY+PnDDDW7+6yL+aYx7XXEgun5JyThQNhRDsHVQ5vqE3X7HLag1KRNuRtGflwlwOmqJqG3jidnbR663F2BaEASIj3OscStAoJWcvcR9XGcf+vAncDZ0QuDVMybpqkiKQAWp2Ls4ayOe6PKlBnv5lbN22zuuB/AgAz0pxpVMj6rjBvL41FkKW+nUiIxNgPiAsCaap4FjTqd7gkmTDPdMSmnPEk13LaREI0Wr6fQ+yIHkbeX1lbZpxwaik8bth9//R/vMJ3+HIvY+Oku4T1tR6/YOM54gvwCoBpj/WnC/bN2xCxKiyhXWKzKsAlA/BoBkmGsJ6mfv/8O9biw880/qD0lj3sPxpigR5ijFvHhDhA6RyX/65ClAIm+7ZvcW5hjNwR2AjWn2D9/6AcTNfkvLggThes0vTNvOncWQIMPWVymnnwpHB+h2IDZRsXlyF+k+YVyNEHUyxpzd3dmDOnTEdSAguoRMj6IkPNLiIUAHIAercNPs37vT1tDZUE0+OQkkuCYolQVkKdq+z/7XN75n7/+dh2yUe6uiuty+8JVrAFELbaS5wl574VlL5t7Ysm2ndeLemaQv5bvfeczecfdtAKTRkCgT9jplr6GAp3KmJdFTlUMMykVIFxUbJ0Da+QCeHj16xLJ4XhJmZzEAQxFM6P5MlO04nhYBceoru1wXk/AcTZ8zkGY+gRGc70GeTdyTjAU9g+USnJwYccQ0PIv7HREBGQ7Yw9QlPhiwKsSBKpo3Fc/nrchE5vtaiIhdu3Ls4sV6+3zpEhFy9z/w3JxgTKIy55F3ze4C5zLsARDCZAfhADDIfDDP+qWyftgCcYpEUNSuvqGgpWfRJDn10WGU08eKmCfvnPGuuUmfo5f4yi4KYRsYA039Y5YR6md3pRHJtThmw7gG+xchVZsAp5lvxrgupAZZNCBufk4yAhLAYD57WhqRLLAH+hwCki9fvmRZjHcB0OrXSkRBXVdZbge+cq+d/INHXbSY4sf6IS9Pnm2xEQ5k294N9sJrJYDSySiYcbICJL/jJpTEfQBWU33mO9Zv/hAgi8w1A9gFMEIZXD/ruFgrGfQj3gdHF3U2gYhg6jhe9bXkZhPJwtowlvE2jTOnpWkAhyzumDSekaz7xiRM4TOKhI+L5Lr1QLozfD/47n18hkp76WiXJebjMmGOSADQi0Ls0EdMXAROqezEKCsA4JQjorYNAJZIsJEhgFaEN3lZaXb86GE7sP+AIxhLy6osg56ibsimThT4cYyz0yXnude34ibLYczIZerpANEvOTtdDCbvm7I91DpOI3IAhBXJIWGC/l3PPgHOUkO7GCq5fVgLqDdOY0/Eo/4M4NmpiLYknr0iQtpRr4+pB0QxcUO4h4gsW1WYy9iNoPy8DrB3DuImxgkU3KpIrlnWGbMM5GkARkVrBSgSUyAlY1rrAy/un8UlMY+OWwRUCADzPN8/yevPMBdFAf5G8e8xjP0mOeL4LGdebzM4S1u3K9aaekasuhknElNhdmEScwSCDL5fpOUcc45ETbGsJfVs7QDIFzifCpieiWp/eKDdjb3M/EJ7mZixhrZuu/GWW9w8x62MWwqRBy4SrcEiea7B7NhPXzrEdcjkfgE45tm8adMmVz6uCJ8Q3HoiMjV+gwDdZ7n/AlgHh/GZwhENBHNfab2na+/D+gmFA0AxcU6DfbibeNaIbMHpit3NZml3n8E6VTG0aN883m6VjL9xjikhIdiyo0IsP4MxNYxDDJduLKRdNJ9xkK6Tvdft5U8iyFg7jgH0r4WgagDUHWQdrS7A3ZS8a03WwiTQQKRkJM9Y7UviAfSfeuope+Ddv+UiKu+++27EAqdtPaS05o1u7jvtWzJ5VogAKbl42bbvvo7rF+AiSvsQGyiiUESh62ti0solxkruD4lQ9EvPcjmH1L/RCQHvEwChyTnoBWjX8WzgXGpeU2TiEMC0nESKUpPzVaKWdu57xV9q/MoF7Osb6Nyxc8zvdd/cZrkPXXB7JEcGqh+Pa67xvYa1QgOOnAP7r0UkVe1iZV9++SULgzTdsX27i756+OGH3bppVX4ez3/WUDhn1uJkHYQgGmDdEA4JJnGZIrHkHtUxJFJ0LmdXGOM4FmJzJ3uSjqY6CrOHmBfCeeJ64y7BhQjJUXLhIu6bap6PEM5pmTwbd9jBI8etpIIuqoQkO/r3e2z/FzmnO7fwvJihbwhHQmejzRBVuMjYGmVeHmIe2Lx1D+dYAhmi3BBOSfBTheuxDeeQOmr6FVnHMQezNzz2l7vs5i9dsK2bN+IWHbA0XFDZkEDPPvUTt96Ti6QVYkK9PTvoe5TTWpFnc3zGfIgVubTUY9IKkfH//t7nuCeH7MSR11zpexok4BkiQCeZTLsRlTXj9koheu7A9XshWnCZQPb2tDcRCcpcwbM6DSFaV4+cp3F2GCdFCiIWRe3t3XsNa9wz7j2HEIStZz2mWDxF4Wq8aQ0qAYDWinKXzXPMEgtp6S0CTOXnGiNyUYqQkqtapKvrzGQclH5tnaV8+KBztOgayhUnQU5rcyufD+GTXPGcN71fGGvd9vY2vjfSzn5tI6Uk37atFMSrt+7gwVd5Vke6+FlNt4eeP2JxfkmWQb/bDdffzHovg3mDeDcchaEhxGjhuo0Ij+EzePZmyw4QD/nhwXy0l7xKgLyx5fi1/8dK+NTSY/PX/r5XX/DqGfjvcQauEiBXXuerBMjPjfqVJuCrBMhbTxMrEyCeBYSn90Cv5Sl/1s5Nfy4rLZZLod9MgABS+wKiisBQrwWb2gAWzeMA8BEoeESAhIb72t1bv4M88Du29cbdlp4Tb+fKXqcUkc4N/Q/ASrm6nhWOW+W84fLQf+t7BIQud4EsEyD6dqc2Z4GmBfubjmuJBNHUImWZfma590OqJpfpzC8pRQV0y8LfRmxDCiCmFutJgOsC4IWwClg9ffosit0ct2EQWCYFpyJzRIC0kLeqDpFcXCDjLHYrUJmHgADE0KmhAt8FNrVSNbpScH669O/WW/bHTgoDJ4KADSQAujbL4djR89Mpm2WXKXBVJbUlKNBuuY9NVOk5VMWA+GwOwwC2vVU6iLJLGeMuP56FeRTEUy59Ex0smEfZxKm4sgDlZCxgq7Kox9hU9wCKifxQPIQ24DFs+LLzU5wCLggQvIUFrTbnsbx2v/LhlVfN4liKtG7U1VLbR0GUiABRxEgMVvZ5IgdEfgiw1aJXkVEuE5rNgRbFirBadoBoM6VLrEWrxwHCflioskrOnTXb485Z7uJwJIhgbL4u50cgJI9IDB/GpuIlpJ6vqbiMkijHOXlEXg2ifB9g4yrFoEqmu7QYZyMTyCZaajJtrEM5LkVkTQOCueLHpfExpzHMbzE2viJo2Azolz6L4qs0SuWm0WdwJA/HMotSMJTxMDykKCyBbH4OaBdxsshxqwDZi+NVfIZIKBEfuvjzEH86h/O+fF3l5VcQe8vxbfpTG20B5lL/CXgRiK6ya40xFXFq46zcZ92/a3Yjob3i18VTHseOejAE+ClXelgZ4RBdERBb+m+pnPV1uUkEzot40C9tmtTzongsEXpSQSoayxWuM550LCIeJHkW0aApQxtJOQX0p/P6qKhVTpFf4AC5kgARILhMgOjdPV0fHrJSxIHmAbl0PJF3yySsR2mtUnf9u3OE8SrqCNFxveEY4d+PEH2gHhs5nARi6J7WNcokq/z0nxZawadOuz6brds2EyVB7jXwZBRkgoAVRTgksUkehEQKQnEZAwHqGB6V7AJonS0tR1mZ7causrM1lnR95Pio+Pb2N67G2k+dd4CV5iNdU11vkUUqndTPzDJ3zrnjGnfqyW7iQwTKKNpN6rp+xrTGnC/jVlE3u3fvcpnTZ1A1fuTDH6bE+DyAQ6htXl/k4oQiINVewClx44HrHLHz/PPPO5JGm9F2CkO1SQ8FoBhmo1yMUjUKQjWAcyx3y9mTZ+z3Pvs5e/zRx60eJWEDpMjvfvazKCTLAYwGLVOEyrGjjkzatH63i985d4FoFaLpYlHQKvakGBVtS10FCswIS0NtGxfkY+sAzOICfW0W54Y/ri59lm4K1UvPldvagq2WkpFPwe0457XGDh15yn7r3Xe5SKZB2qijg5PtR//8JE68WcuncD1jNTntk2T4A7TFcN+PEr/0k2eeR9WZaQmAMoNI1QMAf4YgQ0OYG30ouo0ktig3P9NeO/qKvfNd96CQRi3dS1Y7pdBjxDbuvfFaGyVO6CTRTnffepvNo25d7B81L8qCR+njaCWiZ5rr1cvYOUfZ/Sc+9ZBVX6y0KpS9G3DrBHJPPvncs7YTR8wovQfDqJEVSZG6cd6OPdXgYgqLOC99RNWlAugGBohI9EcpX0JkSIm9573329RIH0roEZS7yfath39k1914D+6D1fbd7/8L5ajJtnFjvmVvXrC+6nGLwS1iRNlIfj/NdVQ57yiAXBAz0xDXcRpCohf3RDcuiVqU8CFEdi3ynAmDLJL6FcoQUoQIIToukslfb6q8ZPNEUHUBrE3MQ2THplpl57Ct2X4NpM8sbogq+8qf77W5/mzm4Ak7e+hFS+N5kEgkZC/dDYrB+v73fgAxkAlpk8Mk4gfwjEODe4mZzrmUMgFO+gFRVWqsIt9Z5trXDh+iw6TQQvk3R4Cg+l4coNiZcTqLAnUc4GoWsqCxaRRQ0ACoiIeKp/8Dt92ZUlxIADmp9ISkQJj5oEqXA0luyCFiQXg0OaIATFqYMfMY8YUoXid5zokhGeyZhDCIIP6H51VELDFJKjrvRkHsZb9/9o/tlXd927qJWiGdjPJaSE7OwwKAzMlz3RIK4zgg1ozoyEtV3a5AehFAUaSwJkQBX4sARNSjEZ2Fap5n0jREtohwAY5DRHn1+YTZiYpuW+R+TfCZtTtS/Choxm1B+fcI0Vgjs1F24hKKYkgHsUAJEA3RuKn8AQxTyLaPjAzgvNQ6cGrXnp2UzdcxXfKM43NKACH3yfgQ5wE3xb4/f7eNf/+cDQLEzsAmnb1AdwHfl5S9yp49VGpggtw7qYDnM7ZnU5GlqiNhpMN8RiD3USP7MK9PjANejlCizLn0ZfwOhWTb0dcv2hTHFkVEVy8OLAnkMQ+gwPazbIg8Hz5nNyBhJx0sYyKtlXZCH8oCpOQkz5MYoolieO+BRrMHH9hm5RfL7WLtuEVmhlot97E364xQIlaHR/othXOcnxJtm3JSHAh+hj4YRdFFhuM8Zi0SQgxrFUroDes3ML/nQabUuo6AEQ5YvUCLjMmnX2CeAGjcu283QB4AG6PTrU203lSc1ZKDSM+4tTfj3OJX3WsCOemc4HmiLieJPbTelStBf7rMfQaboDp1oKkvyXWBADb68XyLYIxE0hk0ASlZcr7URfHE4TxKTo1lDerL+emiK4Q5i/GjZ5oIkADeZ4pzLrJMzxYJdPwlHuH1vHnG6Vk7pRhRvk/vr+Jjxbu5rhRec1KxTJB7w4puY3zM8PdoPccBnztwFlbU0MFAtJofz7T69kGjhskCIxGaQNjIfRIJMZOcmgCoGw2wqec/biSA7CGcqdGskVetymOYQ8TCSIRQ5DyINeiFQ0eIJVrLMyedc4NbxFhzIZKR01fgZyhxeiXMmTHJGXAU6jOjJ0c9U8zzcm9JmCIXoUgPrZ8W5lm3iNjh2SeHo9wEEsPwscxLN/TopA2yJuocGTAfyJpk7skwnqNGvNBsJaTsfKj1+cXaY5Vt9nTZsHUwXRYWRlgiz4PslDgiCxOJq8KZwDM1HueTD2vM3fQR1SM66mMOCgeEV8yY9iEqO9d6yEnDOD+KFG0lLnIdBIdcn0ePHWNNHOtIChEhv/3bH3dOEJFjjURASTmva6i4y3r6KFatLUYQBdBMjKOKy11pOde+S91TfLQUCPwOnB9BrC8VvaQ+B0VnavxJMDHIZ+8mds+L2NVm9i9ycbSy3k0GoBeQHRufgLMkivv8As9Hyt3XFfM+fc6hrHVIPtG2jZDdugYu+upbOyz/0xfcGlDrSQmAsrIyWbPOEFsV6aKb1uPSk0hB4+s03U2z9FNt5PNPc9NXIf6Sy68HkmWcNenea3ZDhDS7NblA8y0bNzp3uMigOvZJ3URheuO6LFq32jZCMmmeSpSDm2NrpTA8FUIpBWJjTMwphHz5pRpcNHVcv/XM0RW2lns8Aive9x59xEofu9fS3/mEJSNEu3b/HmI0E2ykp82qS4jGYwKeVe8a83IokZ15+et4HnawV+q2HRTSq09E5McUa84Jrk8ne8Apdfiwrjj4vzbYu/6mnjiuLAvh3hKROMcz8tzJk05MMgGZPsbzV8+FO+68y5HfjcReyUGzGTKqBjevRFkNNZX2R7//eSIJh+0CpBhTFbFkCLZw0l2qarATOI0XOOcbIVryC9i3wZqHslYa4MEzSXymOuiys/OcY0hBeK+fKbHbbr2Dc34Z4n4n56MUx4ZiiAed0EDrYM1HSh2QUErHM8ODUs7GOfZ0nkhZCPkF9uuTRPLh1JFrOYI1sr/c3oxbrWFb/3GfZf72UUhQ9luIDPTaun7hjEHtU1GcOAer1rQa61qrqyOy9rv7LeY+1mtKUKD76/0f+IA9CWn0+onj9tBnPm3n5MZBJ9JS1kkn3DAOkY32yd/5DHvCEJ7Zihz0wQWSyloJi6J2kE7UtBzXrX3iVQLkTZu939BfVsLfrhIgv6ETf/Vl/5ucgasEyJUX+hcQIG9IXn/hgFi542GlcfTWr7/ST6/09f9/HCArHcUv//pKE/zKr/zvd5/otd/++7/1Ea5MgHiAQxEdP1NWONpBy/ylTeESKbK08P8Z2cDmmqgMdQmoX2JKQD5g8zQuB4E9qsz08gYsnx0mR5cNo43bR27fawc+/G420Wyq2YSMs9lZcIsZD2C6rN5+Q8UtlbADQz1F5gLOldXsNqqSeKoMUgAsf18uUXd1Ao48UfIHYIo2kA7YFhhCfjK/BfZKVS0VXxQLXQHcKu1WTFIfm7xcHAX6GYFR7cQVeFTvFKsKZEKNVfed7Vb0qRI2YXJ3mBWQv1vT0EDpcKklUgCpUvGKv93wf1ycA1+lvBbQvI1NRAoEiIogmxoarbLkkt164EYU0TM4T8j9RmU1y/Fef/vN9iqAXCCbNMUIRIpUYBGbxuYmQK4S3qG2pgrSIYrs3VWoUztQJA9B5PRQQljkVMKFqD4VzVB6voTPlUPWfiO9ILEOOB9mQX7zrbcQe9UDuN7lFrJyvEgxJBX/AMC4FInqg5C6SfnCUgopZknl2slEUcidUFdX6xwhypxPJipAC/HlaBLFSqgHxJOx7XFD6L/l0pCDQop1z7WVeyTA5UUHA/DomqgTYEbqLYDXcQAlfR4RGlKaqdNjkc2u3CCdgGUZlFW610Q1uAiIEcKmWSCQgCcpIkc4JhWkRwAUS4KkzhJtWKWY0/hxHQ1LMVQCZ7UBFDSvLhgRWIoyE4AlR4++poJPxdooLk1KuiGUeFIrCawfBmjXvTBOl4RTugMWq5gVoSObd4gVNh+KruAiomj2RHC4roilRb4cArKua1MhMkLHpo2vCAGB9YpZUESW+lmULa0xHsjnHOcelGJf90/eBk+Z+pFX+53rQ26QAYiveeX9KmaKG0Xko2JJtLledlDoazqWAYASdYCI+Ajle6bd+fEchwPxeL0hxoUKDDVW9PMqYpUTxBWT64ZT9JwjQICZ+H79dvFZ7h7ls4sEuMLh4ekAUfyD3B+ASYq6cNFoSzF2fK++Rwo2vYcy4LXB07hVhJpAAKnxdHz6eivjVOdCudFyxtQQaxcLEJGXX2CvfD7VDvx5q4um0vW6lftA7o8Z5i8REopyUYSBCES5I1Q+HAvYNgRY4YrRAZi1+RVBqE4Muaj0XnGMR0WUxfKniFsBadU/5/rK+shR1wcjAkTnRISISDPdHxp7AuHkkpL6WLEDihTQf0vhq/tqShFv/F3OrHgIGvXiKC4kA4D5+WefdveJOoAEQuQByHz1T77iFKmKLVhfvB430JB993vfs8/94e8RKVFDjwOF4oAEKkIupwh059ZtdgF1bjvAnGLMYomb8VK5p/LNAdMSOZ+vHjrEvZ7lNsc9EDbJAPKROEoUWaeSzzxcDxwEbjXAWNTZOSi3d1C6PtYDSE8viDf3ZO2lClwMg6iAr2Muo1yTeevSpXMozKdQZ0ZxXMnmBVhdf7GWe9jPXjx02ooAUjJQwQfjKgkB4FUnyTCk3hhz57TKmrmd8tYUkQ3eizI9wjZv32p1zfUAd4OQCUk8b3QTUsqaAkjnHWyPP/a45RdR0J3DGBnDUQHY6se4nID09QcQx8RIYXwv5z7cHv/JMzbAmLvrgQcgkCJtGFJ8BtCqA1A5CoBsmmfGIArd9QAZrxw6iPMh14EakQXj9tIPSsjw3kgUG/noFKYrA30M2XUv4EtPZxPg54Jt3r3D+nGt+PuFEq9x1jZu2WtnS8oBPM7Z7/3B5znnP7X7PrbRZnsAJPk8YMjueRAMgV2LAyYP0LcHNXkwRHc7JeZyfwzjRKysb0Z1nWpD5N6E8WzKzKHAFEDjbMlpFx20hZLWkV7KhInrGleUIUDljDd2g+AEK61vt0utnXbrfffYDx/5RwrjP2HnX+7ic62zSYA9RjHzM4TP4Kj9278+xc9PA+6tcyBuAXEhiZA9h44cIrKpyJHQ2fRBiARRPrlC/0RKjgCaXIsqPxQQdIbj6AQwyiACcorvW+D1elD9NtZDnNBX0U4mFJeFcYjLhDn1chVRfUypaTgyggCNkgAy/SiQra5S0brcgbgn1XswDlAtUhkgXO4vESAjfaMOsI9N4p4iVz0mOdPKyPj3hphvbZy2b3Z/0R659ssWyPvlZkQ5gnyc92zukptM7xltjbATSelJrjeloXWSPhxKjBW/1YV7LIpnDc/7CEWeCDxzsSEel9woJNMrpZDMcUToQUpdOtliH9zuY0VZcTYImNtOrOLkbAh9GxBedKthsnEWmOR0vDLMEVo3hdKRkURfQwpuJoG2uXnpzGXduLBCqWebpecgkp4tomxQk2//ws02/i/ncAe1Ew/kRdRZhQ3M+1ktPRARKJsbOnqIXELNn5kJGQVQnJ5omRAsCxSizxGV5821U3SSyPsJnFFSEzdMs45QGTTzVhfriW5AdJkpRWokM1cOd/Y71XQI0U5NrDFOVw4aPegWnkKEJHMsXCCuFKIC6S9Lg8SYbJsiK38nBFOp1RHN9Hozz7Vk1lfk+oO50k0SYJF+c5ZDr4uehS394xBhROrg4khnHE/RI5CXk+ncu7m4/toYNwM6jxx3KI6VLpT1B48cwX0SaDfcfD1xR7msCYld4vku8F1kxjDPPbnnBFRrTaj5fNs7Cz3P0h+WunJjxcOM6BmvjjHOs57Vcu+FAfSqG0ziCandeXI5J/A8YyaMrpoASHR1fai7QRFqQ7ilBQr3M49ImCKlu6KNpnl+aW07zfPDaynC1VNsxb+L4GcMSbk/yevEcn69EVn0Aigvsh5JgmgMZd00yfo2l2tZfv68Iz9SAMOjeI5gNrP+9lZ400V79LlB27YPUBPOoIFOmrY+1rjhxJ0CikZANu2/Ya9nnY4afUrODNhEgb2+RHmlZaSwfqJQmrWaOkRy16y17/3gRwD2QbZn93ZXbL2IAzAGZX9/X7d7Pvtz//YTe5aeu8rKGH/ZnEt1lgl8jWX+1J+KxJOIQNdAjhA5PgIY73Lx6nyLDHEOJ62bJJBQ/hpg8qRU7I3VFs68GMpv6+hFtc/5i19lL9Ah9I3nyqyaf961J9UiIRkT+XwhEJMxCdFcC0Bj1vIxAP2xxMh5MX9IdBQF+TMCiS4XjtZEiXTVjOIQEPl2CRdpJm4HyT0Ug6ioSxEHOvamxmYKqXe5/YYiLbUmlgNEpMFqAOHt23B2NzTbK0dO4R4kggmBSjv3hxfnd4G9lBdrKkVu9StijTXFJGsSdehIPb93334Hsjdzv54uq3NEiNY6iil16yTOlWKxVMSulaVK29UHoTQh9bipy0Vzr/QrilHS2qzt4T2WTwyojl9fkwhIPXhaeyiuUWtudR4tcBw+jEkVil+6WGaxqzcyhgcBsOVWDYLYqXHjr52YL/XPrF9X6NwfEmdoT6W9yiTHIGd9JORSVW25I7r0M++8/146al63VjqMslhLVF+65AiKeBwP2Zyjw4dP4jo56twbeQVFVsF7peQT3cle88kvFVveB562O+95ByB9LL03dIw1VFpqFIXwg71Wi5swFLfe/fe/j0iwBqKzuiFeNlp9VY1b48xxzvGlWj1kyARkWIjL7pu3l7+8yf7oGUROkPXRCCoUx1h65gLkNoQ567Auuaw4fkWnfvyjH7U/+5M/Zb8wZYWsP9Sb1kXsXE11pXPmf/ITH+VeCLeDL73MMzfNxfN999EfW0ZuAWQ2BfFa7yOcyMvNtk0b17H27IQA6cQ1Qn8Y+88pxgj5lThxOxAp9Nt997/THnvsUfvghz7IuDrp3MHq7tG+Xd1jcmM41xJjSvuSKdZHeo15CBA3leCAGSNaUmIARcWqLzCVDjN/5rZO1iRdTM4t377GCj5z2l0rOYwLiCVrrCeRwBH8cgXiJOKc6JkmglD9Npe+ucsyPvCS20slMMcFMD/ceNNN9ujjFNAvrWW1hp0dw/0+B/k5PE+HUylr2CQcX972xS98lc8bA3nWDemSwFCUgFGU8hVOEAnn+OU6QN7i17KAU9/y8zHeS4rLt/z53+wXl7Gjt4ch/SaPcSV86ioB8ps8+1df+7/2GVj5/l/p/vuPPz9vlz948897/fAwfl13XgTqLmp4tD4AACAASURBVE/aV37Tz7/h25s8VzrBKxEY//EX4K2PYKXPt9Lxv/XPrzyAV3r9/9ivLysqNKZ+0WdZ+relIXdlDNbycTv3hf7HYtql2gj0dHyGyBPpjAAjUZn6BbBhnkVNSxfIx+6gF+SBexFvYTkOQjmPSky5x7HxSa5Ibp5No1SaKuDW+ff0Q3hii1xhtivH9kTwzLrMq6VFkIBUfaPLTnKrIwdAzgAsuiI4QAkp6V25HxtB5dG6jgh2WCoJF9AdCWAQzmJzCCWP3Awh5LqKGAgiEkggso6v5G+KLPvD2P3ZBKwlt7aATZCKwS9QoBesPognb3Nvn/PgaQdszrGgnp2bdAreODZbikZSYbCAznA2CUGAVWfJRb6JLPVJNsE9qL6kLpsUCAq4GMzicxA1cVtHq1NRqcjVn8+gfOcoVD8NgLo673JxaHPeweZ2AmIjG8V1gO+8AxEjUc/VY7ufIY6il41WXHQchEWqnSB+ZsOmbU6pMwFx4M4Xx6vNnNRDUqdXQ8aos6CArG0piKrI1teGX10KKlcUkaC8XEUANKIWH8DKXwjw5QgV9SNw3pdJAIG6IjikhJNSUmNKynY5OhQ3IjpOUSa6vskA1SrNzSDWaVSRBLhM9GcWRMcQKi0REmHKzIaQUpG8HDxTqLME/KovRASIYkAWlV/C68XhEulnYS91ococ5VDRZl0LdSn4NH6d+4LfIr9UJCoyQxuIecVXCbjnm2R9168orouAB32eKcbFCNdMm1Xl0ro+D7k+ADe0WdbP6bWEfKk0XYWoIgZ82FgNscHR+RSxIMBf5Ioip/QaOrZENqyKDJBiX9dJxycloMiRWY4pEtWWy/blPfr5vgTAauUQi6xSgfmWXQCZ/HrlFQggNno6Dtc/wrVc9OI+4L+1QdYxavMsV4zGrSs5ZwyoBFtfF+Gl91Dkls7JhGTVIiC5uCJGRIDo+1zEi86lVLKugMATcrZMgOjc6rmizfmcXB6QJnKVqDhcBetSK4ay2XTRVoA8nuaY5WJ1zzzjZgHd7xB1Ku1WJFkKsT6KDwqi40D9JToOuWwaUSHGscFukssL0rHi69vc+XjPI3PWBmk5AZEkdW8kQIFID23mHNnAOR4AmA3jWER8jQuAYFMZjWtGn9VFkHA+m9nsd3AMrrxWnSDczyJlFB8mcm1Gzjiu8wjXOQpV7Rifr/Zbu90xrP7tM8oRs8pvbfmlj4I1Hz+95MbzzIWKOnFkGX8qozwEcEHzZDBjWV+rxZWmSL9VkDxubuL41GVy3d59RMIN2nbIDd2Tf/zFP7L7H7gHcCYe0D/RXkYZfS1qwhFAF3XdDKBErSBeQsRnImTB6XMljlxYRal6KmPrqaeftaTcdKfS1RwzTufHAm6yfPLJVRovtfIwrxHN3JMFKBHhN2+bV6ejyOQzQIrPAx5cOH6K49lno3O4k3oZ4/x7LZE9ARC0jaiUr9sLiATAMdHZYseJfajqGLfVhcW2s3g1fQDq4KHzBBLosnpTuN8LKJz1B2hUH4gKd9du2GxNEMqFG9YTU5gOqUwUIEBrAxFd16KYn2bMtfM+PfRSbN66CXCBaCzU4QIax5jH4CQgWQLpTSBzm1iVysoa9wz48EcehNyk44F7ogtnXS3K+2bcF0X0sSzy3MnDEXj89ROWDWCwlrkwIHfEKl7t5b5AMAC5OcX4SkWpq44llXNfKrvgstMTULvn0Dk1CVE5BTBx5mwJn6WPKBSKXAGZniV26oOf3W8NZbMAviiWpwdsEnAxiOxshz4Lo8at4g3B6oASPkN5Xb1NMW4CAc98GdNyKOg+U7RLFdFfUlRnEBsWCbg4CHg+PNTruiN8KSRNiM+1YxdqbIji6yquZRi9LH/6Jzvta3/wtH3mgw8wDhkQzLkjxIX1EatXijL36HEU+JsL3b2ZzvNo3fp1xGdVMF/J7Thm+/df49xzp+imULhgDMRhKARBEipn4HarK7/I8eAkAtCZ43c3z5RgiMJxyJwJiBYvQPr+PsA9poVRFKj92AoaWgDV6VJOSKHEGAW8XIgtEGO1lyeJAAKMj2XO5FqN07OgXyE4EPRs0/UYHmauBkONwMEYynmoJUt/HiKltnHY/q7+i/bwga9aMc+c9poGVMC4SECQq5sW6JkBzOZnw4m9GmEc9kAA1dFenl8Aqc6x9XJO0hLCoPWINgJM9WZeGWasuuhH5vj2fjpaWpnZIDGCAZdUlo1xwq7fQ0G3LCc8/yNwuSiSspd5vapp3ErriJHKJcqHazbLNRVgn5SYAmnB/QBp4uMPoTNJL0ZWpOtzCfSK4LmY4ZTJB750wDq+fdSiWIvMQ+hevtRhIzgTuqZ4FtFv1AxgPIiINzs3wZH7yuO/dst6rm2LBeAorThTa+vzUGhr/mb8drTiSET80gv5CGNmixCEh19vxEkGAZkYbLHqAwHAnmeOGhDIz0OhDXXvueoxo/8c8ghCgC4gDC0o3HEuhEGBcg4LUmIsIyPbnjp81s6RBDqJgyYuPtgO7NplExDUiVGBlgXJ1EQ/RR9MmA9ruwjObwrE19Q4XUrM9YqYESERLuKfZ60v51ExcEGcy28+/BPh5XbD7fssbU02fThJTjARyDVRxOg0zwMRdM243wQ4u+grreN48Gy6r8AuPs8zhrWDek2CAflFgCwINNbzU15Gkfgugw2QkLWJIvr8eE5GACLLFdIO4L+KaCPNsSKnLpaUOHGN1p6D3PfTrHslKlIZsyKXXLeWK2CXE1JrYbfKds7rKQBIrdX8magWcFx7QywHEC2muVDr4yBeZxjCZZp5IIy1VgLronBcUv70Iui8PPs6XSQNZhu2RNCPkmsnzpQT84fAgzm7B6Ji9/71Fs88MwgxPACpvXP3NcQIUrAdjGOQ9121Nt85JWJYq62mF+mJp57kuU2n0aZiR4T5MxgCefa5ZyprBAH7KvieZiyI1E+Mi3YFzpcrqi01PZPoLcgSrlMwc7jWNxLPaK7wR9kSzlo3FkIxguecN6Dz/OwY4xTH0QDxTlPMbfTjTFAqPz/YCAHSYD6QYaOKXpvjWeKdbX/5ryfsJLFfWzcn2aqYAABd7rsk4l7np2xTUZFFKqYLp0tQsB/CiRbi2hItECtTL587VEVCPKcjGeP+uBHamHCcSxiAvQ2WVS4WiYSS6UYYZc01R7/CKkRRZxARJBG7VlFZ5RFsAP5LjLHvuv12hNL4C0Qo5q2BSOb7u+V005oQYYTWWrrW2p+cOX0KwUsvjpvVzu2m7oaMbBzpzIdn+XlvxDciPsLYe8ihMkBRUi/rFq2bltcgImIUM6Y1i/ZBKnznathZzvvk4zdbzIeOEvVJ74uuO+Is5GVExOVz3DxDC1cTb5yFs7TBRe8OQPZ0QJwo4q16gNhg1tXxxGgGMGdK+KbrPoHwp6WpHqJns+vd27Njmx1+9SCk3Jhds2e3E5p1E+01gNO8S9FTHPftd91p58+fxQEGkU8kYxy9GakQUrs2bWZtMES/SAXPwjHiN+k4Y94N5hnRPzvo3Jvn/+5G2/TJF+z66/bSibXBOhuIxeIen+VZdvzgy5aFMGTP7r30KCXgPOqkx0gRc/722vGjEBjEMabQm9HahSAMYRx7jpjYUPvpl4rsj5+hhwgn3DzzV2RojF0ubQCsryYlIA+3INF+I82sLXKZN8we+uiH7Wv/88s8xxJsc/E2J3bSOvSHj/7A9uzdzniA6ID4OHTwOHsUbwjtVqvpaLJY1l8333QzfW1VduL4MeJHH3TPyTgi4waYh0bZX8UhWuhHjNPDM2KC8ZVDL5sc4B2cQ6UazPEAq6O7bMOmDY780H53AmJa+91A9oWLrAfGRJTxnPMlck2xkGO8ji5WXWMj42/O8uheSiXGuo99TAWCtqqvb7Kg+34C6ce9jZAjmefqLIK1KRwp4xCqI3R02BydIAkpTng1zZ7q1a/mW/5HDlk/x6C/FxYVur2g9ohNkHb6JQKxkMi0QdYLo8x34SFRxHXSuYMTOJtOlP6uUfuff/znnFOSCIjnS05MhzQj6pdro/ksmN+K7NUv7ZWWf3mwGo9o0/PrzZjGb4IAuZJg+aUL+Lf4wjKm8u/52f8cP/PWAOjKAu23C6D+5zgL/32P4jeLP690XlcaX28X/13p/Vf6+srHt9Ir/Gf/+lJ6z6/pMCFABh2MrMWWhwD5+Vf2gEE/m+B/swPwKgGy0gSt8//2rsGvaez8u17mV5kg/o8FBOAy+mYHznnGqmfcLo9PLQ6kruvp7QDsQcnB5myQDcrH3vUOu/Fd96IwqTPfkGGIEBRClNwpLGkMtWco8TwDZCVLCbccTySXhSuoFGzK5meZAFHhrStDluNjiXvxHILn7y6Ohz8V4SNAdpJFoesBYeG0CDESBBghh8AIG0Tl4McR/yRFrxR6IkEEorYCiCguSaBRCMqVsm+st6JPllgDoFdWZioARIKLImpt67D+n9xhhb9DeSLvq8XZDCBELFEH+AvYAKl/IYgogBCnbFOsUzUqsmQiRCZQKa5HNduDqqsH5bKiIaS2nmTFmrdmFerSHpdJLFdBGhsqAevasKXGETsFKM5HwWbf7JwnUv/5+5H9yqY4Cyv4/AxFq4ADUng34/7wYcGfzKK1m8VleU072fiFbjPX2NyI5T/Mqc1CIF6GWeSKkXDdHnxd5Mpl1LEaB1LcixBppgdBqlht7rQJq1Y5NBv21SxwlSvrKaD3OD90nwhYkYtHAIGs9QLydV1FjKi4XI4PKcfmOIZIMsXxFXC8qEOTE93XBRTqeuUReyUwVzm+UlzptbPS093PTrBAz6PUchb1+RAbR9cBAsGgn5ea0IXDM2YVu6DPKceBZ2x7xq4263Jc6LdUi4GoHfXn8rjWxlzfI0dOAACIlG+KSpJCT59FA05EkUgTASIiQlyqnNwLS1FYrrAbAEsl5FLmCdgWISMCRESIG/c6b/yp2KuidesosK5z6j0dl9wfIpdGed8gyCM5lJrkUqCIU5FF4cRayF2hPGkRLSI89l33s4isg4cmHGCPpNNFHrjoL34pakNAhUgOqTEDFRfGtZarQn/qQs7wdRE2UoKqzFYkiKd4nLuT13EuDN5bfwrAcXZ75+zwzJQ61e4cK0ZL9yjfp3GggnKViOo8aiOv4w/g3GtseY5RbgpPTJncXx4CFLUxAOogyt4KsuOjuIeLKVysQtknR4bOj9jTMxfOorRMt5q/32Xv+tEMm0Q23sRF5KCKH8ZBI0eNPlM65y+QYxYZI7BAMWy6LiK9FEOgca+/u9HMMem/dS2a6dbRzaL4IG3SNMQU+eHcRfLZMO4nIfjkllCElX77AQZV/J2nD6jwY6d/6fx9+dvbbM1HT7mvewgQT2SaugtG2ZAGMr51TuQaEjDXD/CnY9P9KRJP7pVJlcVyrnYSgRXLHKEot6efeQJQb9Ie/MgHUGn22NFDr9o+4j/Ws2EVAFiGq2WYDWo8qtdZ0GYRIOMAjlm4jvIoyz10+LAhULdsekcSFHMFWBQO+KbM6hlANOXfx6HeDObenoeQzUuLtcWxLisuSMHV0U/sUqgF8brDgzMWmbPRxiASplsquagz9hpAnBdA0L5rdtAD0W8Bk3124UKZHbvYbjt27rV1gFM+3Af1FJTLhTTCPV8E0H6ZjHtvxk4FRamJRDHF87uO8k0/7o+1G4udk24S9W836sqtACUpAHBtLU1Lhdnd3HshrptC97Tu3wHGRTTXcRzgvYxS+JPHTtq9d99jORs2WTeARRwOMgEXIhVVNK+i2UzAIpGVIv2iAOLbOjwK510PrLLHvn7Qduza4SGqUFKuJfpJ426O++vVl1+xotVrXVThdq7TlPpRyspcT4+K1ct5nx7G7RrmgjvfW2TdNYCCvoAQo4M2i5MhdJbZcgBnEKr43u4B7hHcMahvL6rTg7ESRbRaBASLYvoUQ5gBIdTW3eo6rxLDYlzO/sT0IM86Oiy8eTYClNgUrjefKLvQi8uJ51IrX5sDeHzqyY9b86tDlp5InjdEljdA+kUcKNPckM/89EWiNOJsTdE6R6jfevtt9vB3v2PF69cS40HON2SH+lCeefY5S8nMcQCO5u1VKF+ncfkN0ScTyvgOYN734R68fO6chQPgxQCODnEMTbW4HEnGSM1g/ESl2rnyamvpwpUgQbi6KYj1icUBoe4ef+bipppGIsHA6BW1FC1ANsCR/OPEOSXg/FAvwzgRU8HEtPkCcA5A+i7wHGzlnjhzZtFenv+iHXrfj2yQcQJXAVEK6Nk3QmQWcR999GwQYzQAuESWjYtea+uYYE6gM2RXJoIGStRR9YZAuvNIhiT0AIRyivUOL1gL7zvFv4fT3zVGpBvDxLZvTLH54V7U+sT0QMjOAFQBAVs3P/vjg8ShgPmEZnhZLBE55eVNrmMqMTEHIjyUexOl9iRuIm/mIa55WsJqOiEgZLiX9nx+k7V955gF4ugIxNXaVD9k3cTntI3TadQ/Zeu3rqWzpZyYI49B5sYbVrsILYGQC8TW+XAP99R12aYCwLhW+gOYT6qhrLwhF1r6xgHNcUAt+rt4p07Io3RK0eEbbf91m+wyqu6AuCR77JVKK9i+wR57gbmE61UU6W87Nq+xxo7L7n6OhFMvxOHiD0MRRWzhPx+7ZM2o9vNzQy0/Oc2CIXaDfXFTxAfYOK6PAMBGda/J/RaHanuCPpREVPssehwJnArhreeG1pWkkVHgHUF+/knWOu3cDwlWsHWd5eGclZvUn2dbqLq/tAyAEBEB7NYmIrMl4gDwTdodRhzWsIuN1Jp0fha3LOfKRaZqaeFKhj1OPhf9yUNKryGRilTviawVB3neDLI2EqgZB6B85iREIM+6FJ5Fck8JwFZxsD+klNyXen89VwVoai0lp6dW3mPMsd4+OEaYewJ8JdZQOTtrFj6AN04qL4j4QOKVpgTIQ1KFspaMw2kTBum0OAjRibN3IiDKjl+goLvG6EpiHAFATiOK6OIZcvRMp23aheq7KJ/eIABViSE4rhqKqMPDY20tTsL03Cx79bWDuLvW2nru7/qGGjtfchZXUjwkFR1QctJCxmg9rOe51vRufcDaQ4Xnfswz+ZD0NcxRF8uZT4m9CULUMoK7Mo4orhGAU0kfAvhMIkCiISjCYSEVn7pIho6XN30pYxA6o9HEHOHYHqIvaKbbIhZaIECIkmLwjEKOnOkKsa89WmlzOI9iAHT3rIJ8DiHe1X/WMvMy6IuIZI7opt8hhY4MCBM6onwgAMP57yrGbijiiFhEQ4soAPyJdFsk7msEUVJUehyuuhG3LpGbOJlr2Mu46QPYH4Ds1PpDTtsYHNtbt++0p5/7qXNUdhITpehMkXILrMEmIaNycNAIjG9AsLF7924in8og4WqdoGcPbpJxRGK1OPm8mJf7RBLxXOrnGoZItMWeKZj5cZTvaaPcReKUCNZCiihVUbec6/mQ8toXqXtRv04Tg9n2/X2W8fkKF+80K/EQLg9FCG7BqSi9zuunjrPPqbX/8elPs1fytQqewf4sWKnOobemBgIE8hICRAXyqYgg+nFwSuiViTuonPLvFO4xRdceefUVN8fnZGZyHnGlqb+OYy0vq7SbbrnNyojPaulsQ0DGWpY1RDb7xVxyDdcxhhZZq5w4fByXdx/P8h6e4fGWkVdktQjCGvqaSYEcterv3GlffY01KfNUYU6G9TTV2GpceZfPnSQird327NxFufg1AP1eduI07rIW3IFcnxb2Vf7cg1M8O71xXQ5BkM/z3Hnpq2vt9x4ftN07Cu0EkZn/H3tvAaDpWV99/8fd3XZ8Zmd21jVr2bgryRKhQIQCRUop1KBvSltKW/ha3AkhAhE2IUJ0N8m62+yO77i7u72/cz0zSaB5u4UQknzdodPMjjzPfV/3pef8zznLKD44tP+4VZSihPOiiG2ItVHEXijqENabS85fbhuWF9p3/u3f7PItl7LucN70CrCfPfiAyzl5/wduZI4lxwxLvtKSWgoUIuhjLRCw6XbJlRdjDbXXKVmler/80stcpmEZVn6S6SiTLZT5pp1zQB/zRiekxy233GJ79uy1RewF2jnjaP+jkqJxCCgRbx5LNAWcs2DRp4YhD4ZYP7wg7/xZp2SHpcKxavp2CuemWIrHptkTDDNGB9jrtkKgVX97nYXe8pTLiiskhymFcVN89JDLFtKZLCEuhb2bzv+ec24z6/bpn2y0RX+2h5D2RvcsV61ZxZggL4QiHBE4sxCf43IwIL9ERV0TzEkqXhqAxAzwDrGj+06QQxZui/NX2rVX3IT1WBGWa+wvyMMKC41yuZQ9ECeLUOx2dPTO2Vl78Jd5AuT1r90ufe7z7VGAeAiQ3x//ORtA+v88FLxHfnB2B5Kz4WvvkRv9X3uZbw3//F3wxzdr4rONn7f6+m/1sb7br++t3p8DCP+AH+cIkD9gY/7mQvj7vfDZB9BbmwB+v6v6w/3V2e/v9ff6fQiQGSrxdOD34qCjz+GRXg5lvnbnFRfb5tuuoSp1xDq6GxxoLs/aBiq4Q6i2cuHKgHgCiT0WOR5hh6uYEGA9pwBRYJsq0F1FuNQo/M78f/W1XkOHMAFSAkJVfS1QRmCusiUikef2QSxEcZhQ4kQsREwgB89KKn0D2Zi1o8YI4N+y+RHw68LQH9xiBR897CxrAiB4/NkID3LArPzRRiv65Enn7y3wVLZBPpzUYgkFnuTQ2QHopiqpNDbmCXjXRrJBPLR7D0prQs2xZ1CY7RgAyijAl6rI5LfcBQmx6aIL8AVud1UvyipZt3YNlY7DFosCIZzU2gBO4iEANydPnHTBCKrYCQ8FHAdEycXWBWMg7HsSqFYEGCwu5VCu/I0AwFpUJR0cpDg8yebhOCG4qagtZHUQyIFGFetTbFAz2IwLcM3BtuXpp592WR+yyFq1ahWH3WJ3qFIuiqyxygmFVrVcJhVqIwrl5UN2Ph7yA/BW3re0mwgQL55NLICcfq4nKJsqyayjeFaqNArl2RSx+d63eyee7EmuCk1g5a5XXwGcuZh7pHoV+fUAFUXyHJbPsCyAxqgMzwdMm+Ew0I41ViaH2ghIBQUzJtE2Io9UndlLZZ+qhSX5FyAvUsKpmFx/83wqG0MqICkeXA4F3xum7fV8VdkYhr2P7Lom2NTr+/odKUWGZXvBoVj5L+513WujdlCQOr8roEQg2CgkUDQ5D64yD8JsPuRc6o8gESt6Hw4/ChjMpDpLhwaFaquiSuSIvHsXcKhspzIsAmWCXmeQynRVWkrhISspl9MhsoAqU6km9OwuusCjCtHH489KLeFRF0hvoZwPVbfr70UUOmm+clAADkUI6rCva5LVlV5/VLkffE/XLMJLxIQX7TBvgzVPgDhbO1li6VpEMIkAEbExR6hJbSLCRO8tQkVEjEAgF2bO32gs62+dTZYgIBEqOrRxQNY1JSelUo2vAyo+5oACnXhqK+PCj+s+9NUlr93vld8h3BQyYgh7gBwIjwGINJFMaoNUDmuhyswBwRzRGCMwXc9F6g+nvpnrF3oxVQarzQRgSwEmsqaYYNMwENgRVAIJHCplJySSRICr5i4XugxxrGrMAOau6XHgbcfYzh/gfnNud8Qu9ztPgryuiFNbUmkJURjAWFXbqV1CAMrVtmrnFMZCO9Waw9xLktRZKAFu4+A8SvvuJBS9F2uIsIhAsja22kMP3A8I6Gs333A9c0WiG2Oy+VL/T0wiIBvQS5/dEAHBAFT5gDWyAAkjhHkxAGInB94Q5sLsBXjzQ2DI+kUhyCEAZl78e/XSQkDtSTz8sYYBtFiYEWdeAEfhjKsTB4otjQyQcH53shX7Jsbxw7/8tfP2v/xSVCstteYPAVJCAOqLByvtoouutKVUiM4qT2Ha2x775TbACx8AucU8a499zDGewzDWQQrMjqFCflxWMZoDAa/Dogmy95qkv8RDOCyk8h7LIOaFXcwzshOSlZ4s0DRG5QNeWwopA0DVCtnbBnB8+aWXA7Ri+QQhpvEcBZDZQRXry7RpNPNZBuO0CMBEwbOJtOXho0fcOFoAAac1ow+QX6HGvVRJLiAUPI/K6XFeqxgFod5D/WLVilWuel0qyBKIjzbAg1OQO5l5eShYwuymO5fb7CB9t7nU/KjOn4FAD5kBGe9lnalD+UEYsaqpq3i9MjIsiBqxCNZXhZNLtaQ+l8qz6hulWpRJOco/DDUL84S3iCv6FMg1FL01nem01LzVdqhlwH763IswC6GoDRLsA5dutI03A9QfB3DlHtrIyZqA/BgDZb7v/odQwCxyhHg8gO+WC7bYL7c9ij1TJiDpEuZHqlXPVAAQYtUI0Knq6aWLCl0mQtWJYxas9UwKBIjdftQ5XszX4bRJH8RQK+TuJGNrHPB3CvIsIbWAENwq1BBeAFoTrJfKplCVNARJsj/EXBzrCZk8jIGK8gb2GpAgAPMJyeGs84whLHoUID9BWDlQN6oMyEn+3jchxhETZ2oA+uGJv1V5j/3qqm9bDuDeyCh2VE0NLnM+IZJq8Xqq7nG6SiIv4UwteR78ndb5UQiWdBQzqpYV5+EKIgCepljvBYoql6KPDIAuclzCsRJC7wa4Q9VsLrkisxOWDNibDrg4xf02A/4FYxHShWXV9mN1dhTFS/7iIEdAg7c6AjkIVcvK1emAyl1kyTRbYW4aoBJkJ++RjGJrw18uttYf77fAfggQ5rteCiB2lFBZS7fxAXScYV1IgHR48dUS8nLoSoCb2en+DlBU6Pg04GIb2TeZkEu+7GdwRrJ9VICrGJcuSP/OAcANQEVC/hHAmoLng5ijchYEovIIo7q4wF4trrRW7uHXJxutV+1Hu3zqQ1fZ9t2/ttZ6iA7AxIvPS7GSk8120Y0X232vvGwHymYA4GR95Wf52O95TdCewVMWmUQOWmi0+bLGyvJMKhCFDCew30L26fYBAt9EQndTLe9NALfAVfwtqAAAIABJREFU5j7IquJTZdZG5kBwXBg2TxdaDj5pslmS3aY+ZbekgGGt5SoOUSW91H01kMmLr061xv0oO1XizXOSolRqXv3+BJ1CNmfztp9jNIKsVmVZpb2OiHqpCDUnR9Pv2xmfI+xftL/QetaHAkYEpR/rnvY1GqthjHftWfspYNE+N1zkKnvXbn7XLzDCkSP+PigBaWwfbHumuXeRQgGsY37+kPXMXV5cUxD7rFifGYhSwpshPttbO2wGq5mW7hF75JdkCvEwNl+4mLHkj6pnEIC8EmUQz2RxHPNOhlN5SJXW2zcESYP9JoqEEYimOOZRZVy8n6KmADKZ/umf/4HskES76JILaTcpGqQy9WSGSV2qPbRIABXD+HI9Cew9IyEXdryyG0JApBVMDGu4VCDKx5NFKi/rgPlI9rVhEKgC1X2x1zUbgCCHcOqnEAESrqerxQJnBizWlww71pfxGoqJJiPs8cMt9rMdkPkr2W/SiucXZdNPUNlAgsQmQQozz0Y5EjabPX8LaoBaS8/LRjk3Y1XsORNRdiwhQ2MI4mGaavRw2rUSC6YYxnc0c8UIYL4KHjoBo/uYy0OllIDIEhGh80A4Kl0RHn2sG3v3H6CCP8ejcOdZh3PmOHLyNCRAuVMsjrD/WrFiuW1/6XnGFcQ+Cows9njae5WjQqsh38SXqn6RcLJRVSFMeES0swccQOHdSLZFL+u0isO6IXfZ9kHMDqsbuHyQGPabTVh0nsb6cuCxqyzmY2QyQqoF8DxkcSV1zS233oyatgH1N4q+7S/Zpz/7GVQZWXZo115RnqjxODswFlqnIA2Yx7PZby9kr+6H4mccFahsHpcsLnTqqGn24bvJefrwBz/glJXdnGu0Bx/hrFNRUmnXXX+DHS0+bpWQPRspeEBGirUjIeHsvZbm5tlwNwHy3NMwpFNn/6jxuO14WZWFy2oLMjc8JsJ2/uMa+/OHB5hrkiBOEtljtLBe1FtrdQVzdIStJY9D2VTHiito6zLrYb4fhRjo4X5bGZOpC7JRNIVD+By2koeutXueUKblgK1FyVhdVcpZJBgV7THGrRcFajga+DOWIYtylmeyB+616y7fQE6Zj71MBtgt12+12opmxlcPRSNHIJaXosJeht0XCo99hyEx6PsGqcxclLM01258/432+c99zmW9ac/x/pu3ok7daI8+/LAlUMTTAeGhs28E88VzzzxDvtEyu/TiS+wHP/ohCt5bmctOse4qHyaQZ99oF196CcqdMk9eH2NojDVnALsqEaYw4fQj9rP0117mE+3b09mvhEttQr/t5nuj7B87UdjX/2iL5X/mIHviZM5lnOnYF506dtTlMGqOTIDQHhqcRv0MY848f+AbSy39Ay/wWuFkldSTt5bj1J8qcKhg3dDmXTmIOmeHSzHFmU2FftrTJ8Qm2YnDxRQMTFhGcg5E1hR2mFH2sbs/RXfgDB2dDBkqxwAfzp+x7Le6cDBIcErtNxIQb8QzXidEPATF26cAOUeA/L8QqXMEyB8Oq3t3vtJbwz9/F/zxze7/3U4wvNuv7633qfc4AXK2BjjbAzzb37/TP3+rA+xs1/9WKwDO9vpv989/l/b53QgQD2kxqYwM5OvRMeFUJtViKRDMwaCDDXOGXbt5hWWuzQQ4iFKRClU4WBGxYZZlVYQO/hwwZY+j3Z/nOvnv/F6Djb8OjM6qZ1754VBEz3ZIVfX6vjZfsiSRAkSgoKrMdWECDAT3+hLQGAUR0cBmPhGrlxhANykL/NicNknRgTdzHpYksr9qVwUsHrFt266w5K0vUa3GgZDNvqryyr53nmXfvc9tOF3YHBs7ZyOFCiGCzWMMm3RVVAUir9d/x0AMwjhkg4azWa60hVk5+NYS1g0xIeB8ngCphvDYDAEyzEZdYYonyBhZu3qVq9qVqsMXIE8esfGoSBoAh2S3IAupJKog/TlcDlERWYT0WhkBUagC6mqarJbP5sZ2QKB05/Xcy0E7jsNtNRLqBO7Jwcu0rxQIAlllwSRgW+GOTz5JvgDklA7sG7Ck0MFNgXkCsWR91YSfbiSbaVXle0pdleNAxaEOaqqiVPCuVDiABQEKalRgOv+WwkTWXsEAmBQGOusrVRypslNBo9HY/PRBAshLePfOV11FnCry16xei+/8NjbIUVh6FNuW8ze7+927a6dTfkhRkpuZ4bJBWpsaecYojehfst+alO0FJMO8AkQqD5d9IiJAuTN8doEuhfJMdb/6ufqbVBr6VHhpEGReENc8wfPWp0AukSnDOnDyHCM4CKsK39k+cRKVkkIkh74nkF/2UwJMdRjQ+wkwV+ClAPhwqg5lgSUAXVX9+m80bdtNdZaeicIs+6j8kipJyglVmUdThdiAYikEcqiDSlMBbQJvZM4xn83hUWtwj/xM5MUNV3qUIQ8/qeB7GU54VBkibqS00N/LO1q2LTqsaExq/MheSvZzQxAQ+n0pY1w+CH/nB9nmSBHADqeeEfEh/ZazEfPk+uh9JqQemiM69TOROvobF4Qu6zBngCE1Fw9QndFRZXNqGr5Xi+2Q1EayWxOoG8X4HQB411htwmpEZGr1zy6y1A++YE33X2Zf3JNqvyIjIxXVwiRjL5AXU9i5DvGaYeTf7eNIHmzzuF+1tzJrhqmW03NTpa8LgOdTahA9HwHVIkdU3VqJ8kBESD/Ag56L+kkUr+HIHdc38GBmXlM7B3OoHgdMcQHwb/j47UPc/Lz7RhLE/Q6ToVRMwdhWqMJWoeQCQ6Q4Ebk0nx0jKy9VXIrQWUpVvi/3cP99P8P6KoHq7M0ANl22kzyP27bebEsAW4YAbH+1bZsjPPXsYgCRj1D56UPlYDs2VZ2AH5lkSAjATsxLc3PLFJYqYYxVfyr7ByHp/JTboucMIJ5If85MJncFsKi/pdLSE0KtICvRoGpsGmC/CUuKhs5xAJZsSwzBUg87sVep0uwHPNx60/WQA1hkDHe50Pldx2upSFxqm8g36gUYGKMid/srr0DkhDKfJToCZEbPj4NyOaEJZwjaTcC+i4HtVBTJAkgWQiRyz6G0m0hhqbISAPFaUGpMs/4s5dA+w9ygOWJG2TuyROTALe/ua6642gJYJ06hfpllkSlGdXQ+1mLKfJG/u0jIZYBXeahvygGBBEooq0DzRgug8wUXboFoPu76ZgDtlQEpkgRJMs041Fzxs3vvs00bNqM6C3RjWaTlAO1wCkDjDARuGnNFBP3p0q3ZNtuXahP9hKRCrIcBqYxRETnWTuUxYFEYgLMUlachpOsgwaZ5/rNYealdJkDCAniWmazB0754mXMdISCdItIDglW1zvxEoQJ8lQV7RVk5VdSB2cvsgRd3WAye61HkMBQQ0t3dWGV3f/2DNntSmRCy65um8pTQbBiI7ZBBUnEtxXpsKcTU3v277YqPr7a+EypemIQoPO5sXhohNUKwmLv68ssg/wet8vRJS6a/YNRlfrTbLH12lPlO43QaUrmputbaGnuFb0M8av4C9KYiO5T5v5fihi7IJd13RydrKMA83YLQXDzsyT9oIOunDrCG+AoLoB4iMsTPInmhBPJBvCdETAZYZT0gcxiqJNYjdgrMoZOGc5t9p/wee3rrA4Ay2N9gjzNBMUcYhEMPtlQZJC9Ps4Hph8gQ8aJpygNUh7j5QuCoJBX+APVSUg3jxT4hEgSQdxoAtJ3785ZvFNX5ysRYSH58TICXxQP4BtAGKVTC19a22gwsSyJ9v5KihecOotRAoMljdMHwsnIcY49QUBBr8dG89mi3XXrhOtY8QOG+MQDsfLvsHizevoPVjVHpXVVhU6MoUAZ9rboNC7kzMxZCwXgcso129hBjc3M3+LYlRfvaBWuXm+/YoAXw6YfqIVwLKnPZPu6fpdo9DynFBgGrvFkv65QngypW9laD2FgVZkVjcxOGdVeovVpyxpoB4RpahmwRCqJFeZkQIMexCONZkfexGHurvbs77IYPbbZXUE4cON3qlJspEd62EtLOG2DSy58qYvpvJ+EVQfQfH+RmEaEUGwDuJwJIq4+p+EbEo9atcWyDpnkGo5B0AQDFAvFbKSrpHuqypSuXuMIPhYdLnTrMmqq13SlXPdJVt16qoKWmps6WX48d0B6KIAAdw2RtpuWN35kSqc96MC3lKPOzD5+yAmxBaZiAXY1UrrXVNagUI52lYgDkRhd9Moq1WoS9gPNWSAlnpMXPtJ/Sui4Vpj5UhKBpX4UR2rMoMBvqw627UlJEsbf2Y88npaFCsEMB5GWT5c+6JCu/QClACCaPgiwaoxq9jf1DHcRaSATtvZ8QZJ51WpZUPBQfKQMMAqGqfhDiilwaMgmi8fiXNa0/FpN1dc2MuWir72iDXEvF+rTWPv/3f2uVVP3v3PUyquJMt+8VqSmrRs2BIuhV4OD2QNy/yJEwCA0RO7I1bEU9qWD0UeZ0P95DBUhqRym+/VhMpAwI5TNEe0LUIEGMf5sewOYIJQiyqDHI3672ZhQDvRbjPWLh2udB3PYP+9pTR2vtUCNkFKRiKO2fycSQl4vihvlvFilTMJvytZDOsh3agw1RR28XBOMiguF7bIK+FcV9LFq0yKlpJhjPCVi+VRHUXbicbBjuQwS49ogtFNwo+0tqcanC2yigWkgofAu2syvYq1Yyf3XwfRWFFJ86bddccy1z5U7mLayd+J0LL7vCdu/b54qFpJ4IhuhJIw9DeTJJZJCNkHdy+OgJ1jmRW/7sLwZd1kMYBMgo545WlH+dPQSkD0GwQ/Q1w/jKYqsLtYMUB3Hkimge6mDOqUFZmv25k644I5Lz0RDqghjUIbI/vP32W2zv3l3s7QZt165X7YLzz2ftu9IO7tpDQQP7Yvb5fewvx8NQAfD8IijGSkJh2Eru0SzttYrcqyrmmDhsqgaZk6uwQFy3Zo1lqOAEFeNzz/6afXoRWSINbo/FQQySKBi7SLKoaPsE9mEhEDjpqAx8Ceq+9yf3o1jMtVgspJo4B9SQrfHUl1e8tmv60I9arTA/1xZAio71sbYzHnpb6q0J8uLKiy9E1eVtK4rW2Zf/8z8Y/1FWUdtscWmsf7TFDH1d6+xRsnLCIUue/cp59skf1LsssGVke7ShIJlhvt61ax/nWTIiUSu0kFuWU5BviemoRVljMiHUg3lPf/rcopxCO3aw1Fl2zfIci1YsssQFMVYB6b933yHmB0iv4GSKSBZbMDk0YQSe7+OZN7C+S3V20YUX2t133mmPPfKwK8ZRJqXOUCqy6qftNm3Y6KxZ29j/5FHAIWW4MqeUWSSrYhVdaI/exx5UhYQqStCaM0ZBiDTpUoXrZ32c+1avXe8KiIZcYDoqEe2FeZ3y726wuNuedjZoIcw/wexjVJzWpYJA2muEtXYCMnRsdNZlZJ558EJLvfU5it9C3Fl+kLljFedUnZGVTVJJ6H0UeyNZAqrAQ5mhKrBSX9TPAlnI/CBeg3xDLDaC3DGsmQNRt8VHp9jdH/44v087sUCNsWb5+shWUUp9Zj/OJp75+XUlwRstsN6oCnk3EiC/sfF/k3+81/G3cwTI2Z7we/3n7ywB8l5vvff+9Z8jQN7Vz/B3Afh/nxs5R4C8mQWWZ1Co7WUp0o6n7AQH0yRAMB8OG/0cKqap8hnDbuMvPnmbXXg1ABIb58BQKswhB/w5+HeziY2ikm8IWbY79al6XEFoDl3wAKHOUkhVeGJF3O/o072xIz1EgAgE1OFLB2EpQeatYlxgIYfkMICHSTb5qkhpY1MvBUh6arqdAThSWJwsYCJQSAjU7eLgMgQYVf/wRY4AUbibF0BAzU82We7HDkhUwEZUPvye6nddSwgHCx30Ajm49XBPXhxQoyFDgrjHHCxI+jparOTYMVuFbU8IXr4BbAL7qDLTZlTV9fJizQOUDOVgogr7EsL8lHWRyucCDkYReHK0UG0j8KwDEK6PqncBE3mAAwuoSK0sP2XZ2EHFUH2YgMKkvAyrAaqgWggnzc4rNG/IhWoOr8EK8wQwEBHhx/WOUj2pg0kUcnUB7wox1w2dQGWiw5ushjIykGlju9WCnF/EgW55mEO5vKElufeZq5Cfr9IRAKDDrAgPQUQKHpUvthQgYYCR8sBX9bgsrGa5h3yqMnu7O1ymQAYAxQAkgAiM3YSYLsGmp5mw4EQq23NQm5wEVFSWgwLO62rOOBsfVSqpUjCFKuRB/lbVaKry1OFSBwlVa/cj5xYxpmp+2Ujp0C1wW4C2PnXPUoAICBZwLyJIP9ezkAe4tzebcP6rf09ziBJwKbJDahARHlFU/ungotwPEQoKoRYorip9vbbUDwuozhW4LvXGOPcvEkFfKyhQ24t+CK4Egq5r8GAWkKevBdiLOBiU9y6vqepDVVXqGajtpQJxBAdggypK9bVCzF0mxxyR4MnpkHzd4w19y7XR9uAT8o7W0/EEpbtQTcBbyeUFZOh7uleXUcI9DeteuE8d+PUa6jMCbvTaAnREnjjyiHbT30rRonYQIKwxKQWMywdxhJBIGbUxdgyyDVP7uGppF53i/t6pSeayWPQ9J/Hn7/Qe8t1uYQwfwYpHhFzX01vdPHT7D0cAGV629l9cbTf9GI91+paUGM1YTcj6QuCCsxRjrlDAvKp49ZzCaX+RBzLe0zNTNbD6iZ6vs8fiHkSWqapV9yRgR8SlCFARIINqM34uFYnICc0FmqK6OcDLCkuZPQNU7s8TIPNr1Zsd5nSQ0GfpD9e9ZoeleU8H45qfXejuM+9je5xKR+2q99NcJ3WK+qyCSpVlEsD1ywLrKJWJueRTRGJbdejgPoiRItu4/jwqLZtcLtFhfMdlW7ACqydvDqtHjp+0ZVSnNgCu19Q3Ulm9wJHCcdlJVMBDSuRmWQyH39NU8DdzkFeOUi7jUtaCsjZKgQBPRG3SWV9mC9PjbEUhAD7kbBDEySwH85f3FUOghGBVsdo6yVaqZ35qBwyIITOlKC8dsmTc2YocKW8BUBmzqy84H3u7Lg8xw+F/kErZdRvWYfcBwAtQlMQc3oSXTwBe9bvIGZEqJAsf61VrVjDvZeLNvtcBBX4cptWuCvnsB6gpLT0NMZRoq/DSnqGfaM7auX0HirJcwI4MAglQlWF3poO3SLaTpyshJGKc9/ux4+p3YXY9YfP1tMEooIKH7PJxhGEnQIY+Fi5ciHKtlSylUkimTBeSeiXAl4CB7ZAMWZlZzDl44PNeGkdhzCHFqFBmeZ1elEhSgFz/4UU22IjdIenc/QSXe1H5O8z1nNi9zxYAmKvt1R8rAGzrFGQP8D7O5+gEfRnVkUR5cVQ+RyUI2MBKCvWILIDCME6fmULtRAbFJJYZ8aGpdqi4zgIzl9iXvrfDogHnr75qvf0JCpBY7Bf/9cv/bH/7i89jqcMP6PNH9h2AAFppzzz7nFsHEvCGX7FimT33/DN25cdW23A5oC/guKrz9+3fb4vpX8qNuvaqK1EkkGXCMhMiezdA3C76XwB92FfB4bI5Q+XWWtuAXSTfYxyBwbi5ISI6ERCTtYVn1UU/73cWepDG3YPMmazJ1BksyA4ErFxuwwDH28nbOkPERjZRL0upescVy6ldAgDom7Bv8mIuraTftmnrwc8EHk/w6H7Ydo89cMX3qaJOtiFyA2oIas8G4U9wtnaTWHz0u6r2aR6agHOR0M0trC8CyLkIb/8Q9wwETIIduTk0CDufXvZDA8o+g2hh6bNCMj4QltDn+TuWyoyUCADGONQ8HXaihmKH3AxLXrTMnn1ll+08hN0dbREZ54tiE0sv6g4Kc8KxARqwlcvy2T/5A36OooKKtw999xI79A+/skXxQdZ69ADqF0B1KpHrO5irAJ1bsJrCucVmabs+rkd7pwEqrgUxZSYG2LKcdAvHxjQGEL2nuZ7+AtDVD0FDWPqJMoLr+fso9ngC1M/Q72T5hMEia3KYA1zr20cM7sqKsJXpgDTZf7jE1kM+TJNJUllXZdRlGJdvm9cAHqNOmWUeCsnOsRKsYU4W99uSDC8rTIyGDEN9EsR1cLPdECCyTFXOgPIbmAqcskv7S6e04/sC/AJUCc1+Djqf+QJLTFR6/VgYzaIimJhi7NAfs9hvqJLdwYQ8R31qD+eKF+bm0h5AYq3pSWuCrH5XHyS39gta+1nfVRCgwhGtq251p0sy/4vskNq1E5A8k5BhESW1tbUuVDmO6+qjyEZrnawTpRqQlaqq9rWmjtH3nYrZrTOympQakvfg2nwgE3qx7FHxhB+gs8LGZQ2leUdFDuGsbcrb0Lziw2v4sibEUIATp302tmwDPJM+FBcjJJi3tPUxt4v40kVjJaT1jL1aJ2MtMz/KlmAf2ML4VGeW0kDWo5EA/aVkJo1xPWHs45avJC+EAPE4im/27NtFDsgy1iFYFRpCILvGhNZP2YNqH6BcrACsulQs5MczYTG3aCrBDxAy3QchkEyml1NAMofKMk+KrUAGfhB79gjWmhjsZGFqbQiC14dx4oufpixPBwgbD0F1EIb6L2jCF/K4zlpn/AlAH7JOBksc64MP6oMYbBsb+xroR1FkRKRbaiI5VrxvF8C+F2voEMxeLDZMkew5hyC7BDLPso7I1iyV6nP1mSCuYZZr035D6r4WCK2MzAw390rV3gqpIUI2GgJMSo8SlAtSEmltU6bHiWPH7YmnnraLIdbzFi3m9SLs51T+RwHE57I2zEA2enH/qaxJskT0hszq4UyiHJY01ByyIxSJHgYhc7q8yo6cKGGOgWwlr6KP4oq+USwwCcwOCKMAKiGJ72HlCeDtxx6x4htFlvGZI26spKAK8aZf5vJa5SWn7Jqrr3DP7rkXnkWtV8UZIsvu+eIX7ddPPGkzkDABHNSqq85YLTZ+pZxJLkSRrTNVNnsKWTu2QBpsuWCzyyMrPX3aLtyy2RVAFWOrqcw/Ef6htEME16X9c2w8BTyoETUjSeGzkVxCv2lf627uQw1GBhVzWAeWxI/NWYZqHV37WTJFIN41Hm9Auao1YdeOF9gvZFoh1sQpEAszw+R40Y/92cc+/9x21DVmxWXVXO81NglRX0+xm2wluzqxl4J4OfrTrfaxb5ZQUBbjrC5l06Xcphde2OGIyX0HD6FuaLI1560jY2+BO1umpaK4D2QPPdBpF5633gZZd3buOMS4HLUNW853lptV9aV2ADsuKRgKCY6Pj8nmPEyAO7aHFShD4hlLr6K6VQGO9p//RJbIcQgZkR8qHlNeyp7du+1L99zDHqWEAPpirEDXO6urANpT54d+zgR5KERbyDxLoI8rV1M2bCLGlDEzwz5OJPAY86EKn0TCZ+UsdCrfQUgKEaedKMp7erqsZ9vNtv6LJ13RThx9I4X9TRuFKb2siwO8pvYzyl4bQVUixXbTLy63lX95nDXf31kph2BfvIE8OU2G7QpU54yYwL6kn2foz35ZRg5uneQZ1DK/L1281EqKT9vGdRttz869uCGkWXd7H8riXgozQu0/vvYdyCFUrsEQfXhdigTxoQ/6qsjuTRTUr++l3ZbLfZwjQF5viz/WV+cIkD9WS79T73OOAHmnWv7d8b7vcQLkvc4wn60TvFUC5Gzt46kQ+/0lkGe7/rf7579L+7y5AkQBz3MZIEIkXzv6eQgKHc5UXTcEQCXiQ9YQUVSGdbDhzKOatOrMUfvkzVfb2vddi6zbCx/RektMi/d8ja1KIFkZTv8rFMF9yoYIsEMmK7z+NIdXZzbP186eRh5L8wQIv6VDo8gEyfD1qSelKmlV0SkRLpz3kb1SAwFt02wMtSn3hmBRkPEZ5Obh8iPmUCS/5DE22zqoNj52qeXdsc+pTM7cu94K/vyoI2bGORiIpFGAswPSOTQfBxTLQwpctGSR88edRHESHhlKe/S7A2scoGDx4UOWp+pnBZPjnd4JcKeDk8DlPnnychhKQX6sA1YlQeYiCnI5kMQCDoaGclAb6MEOK5q/A+iiemeCv0nBYisVMCKY9u5BzhzP4SciItb2H8RmpbWPAycHNq45LDacDSuBkRyoVa01DSkklcYkh78wgHiB7QqHFqlTSv5HL+RMBEoSVaMJNG7GWkJWQwLXVckruyUd/BworPaXJZICEWg5Tz6GbCUAGPhalUQ6FPnytUASWZIpPEFh6FK1JHA92VTqlwNKJvJ1EdVO8fxXByrZ1DRT/Z+LKmUQKyP1swqCkAupWFpIOPtJgNjsjHTAPNqbZ63Q9EjeYwLAOIB+MMjrJ1MNp+B3VUsJ5BDJISBdHyIoZG/jsjmU6TCnSNCBQONAvy8CZIr+py4nQFy5MQrz1oygDA31RxFTIxw4x5UrIwZl7rX1+55QcMgkDnB6XVnmzIewCygQIC/fbxFQsr5SxZ8qDeXlLCBG/5aCYoR+ogBOWfEoo2Udh7ByDqfRVO67oHLuS4cNESXOEktEE//W33pCSZWtIeTD7Lbrou0hlCDO3opPVWyKkFB4p9RUIh+cckYWWMr5EFCi6nWqu0QY6bAkOy5f/k4EiMaL/l4KDv2+gA+1pfqFgPox2lnThggGjUuPvRbKCLW91CCy7aLZ1HTzOSJOPSIbLBFu/J3HY7jJ2dQdw5JtQJ7+2++wG/8/wqmxfdLY2Xtgnw0++X674N/wx4e45FUdoZZMlf0QFYyqYgykvWXvprZQpZoOV3ovKTUEgOmZi1DQvKP+oaep5+WZe0QaoiiB1HBhpyiAZKslhYhC5HVGi4K8kl/2aQADpyyRzZdDnF4njH+bBHnj/OyssL5PHshHPXkgbrblgHn6++fhu7zfSr7ryRMp+vPDnqpbrlF9yJE3/E8HT/1b16/7isbeqQnLhHAA3E0b13MAPYlyaYBgWtRggB56RkWAMhrfatfNF1xkpwlNbaOqNIp2SyODwIJnrIbfXUw15Ax9tRowPxk1WQjzn5Q1yiMqgnjIwxN8qKsZ8FSqgjGCntdaRw32FFS6j/K8KmrayCSos2sv2sL8RkBoPSBwi0ZbAAAgAElEQVQgfevokQN2603XcdidsG7mxWKsJer42YYVK1xw+ws7XnF2fUNY5m0g1PzI8aOuinHFqnXOCiS/YAkWWU/Qz7CgATAtWlJgGzauBUA67PKSfHyDHXEWyoG9uPiElZWXOEDzwx/6AOQQeQEvvmBbLrvUpgEJJhlLyk6RuqUXAGsQ0qEBoqYfoCGSOVpjWNkua9euBbDAi545VcTzcWwjFuCz7azJaPskyGsBADX45U+iIDx65BDWZLe5TBhl12jt0RwrIE4EXzjX2QnwEImq7iTje4CxeNfnN1tbOSBgKMQs9z7EvBDFs30e5c46LDLC6KdDzAm9rFtlVTXYW0DGoHAICIxkTHkDknSSnzNmuUXJtCPh44Rn+HBRUVgxCVTsaqyxSQAcbxKovQLoDyM+9v1txy11sb/d8Sc32cWLs207pMb2g8ft2ptvtI13LX6tT87W4//OHC1waOV1+E3Nfdz38l/Yhy/8T6vfS5thP6TMomWr1pDtctwuu/gisng63Zzfh1IvUHMsDMcwAJCsLmYpPjhzqsQ6qVqPYU5V+HxpCeCiKtshuWQFEwOIpLmntm4AcDCC8euPqrET4AwAlvGXtyzRYlkTjqHMOV7J+sut5vK5AKYhG9sUWBSrppp1kP7XjD3NJEBrSxve/ixrAeC4k/Dh/9Fwj7ub71/7fReAnQkAOo3tkvztuwGpRocAE5OiWDvDqfat1zYFUJMpgpD6aW+q36EE+qnOFiAVjGIhIACbNkDOljYFPrNecp1ZKew/IAVV958WLWUOGSmR6DYIvH5hX42VYH+1+eoiC0L1+esdL1sL96dA9P4BiGWW0PPXhlmk/xj9ib7hL/AWEoj3+uKTt9lLf/GgnZdHDkXFKUilUaqSp1z7LFyWYsfKmi0E9UQfZMggVcN1TewjkgHlO7AClMVXpK9tpJrZB9uwPirt5QOfj+2LN4D40TNUZUMSjXP9KeRujA0yz/M6srMMYA9XxTzTATlcTIh7TmEUAGwkipAQN393UOTgi31TXQ3WcBBA8J2oSGOsuLrb8jcssQae6YGjrVYEYZVJxXRMKGoMnpusR4cIEglhj6bQ5XDuMQISJJV8oHGUt74qUKBRB9in+LGGz6LqDSSrRlXQAfxb5HFwiOyZxhjLVNhDbEUD4A/wtYpwlA+mwGjN8SK/pe6QR7+ql1PWh1rrfpQHPDCRLMoz0/w8b33lCBAVKGgNZN8mO0F54McxH8jWSWuJEq0XsI/qo09rv6fwcy3PskZyzpVztlhSDzrVMgS6IxNQ/WlfGwTo3u2sGcke41moD0rFpfvSeiQ1spQkvrLulMqS6wylT0dDgASwbswq642fN6HmGMaOrYE5oaEZ+zSWpJEJwEl+d5DMp4IlOajoEl22mIoNFMKtCuxA9oWBzPUv79tt1153HYQZ18RcnEgVvh9fSwngj1pDS6RCmpV7JKswrUfaE8raK4Q9ZjMErfJVZK8VGY3aicwmHwhD3ZdUNy5TRYowlCs+WFIpEF3EeCLZNAGzWH5CJvvQZlJxDAPK9rd22TRV+jP9Y6iWDFKg2DIgtIshVENSU8VG2lgXQff0u9lgiDP2wEULi3gP2oL3FnGpObeLOT8NYj+cOal/dNDlLExLlcazk6WqFHzj7C9lc5tFkY4sjNxeG6WM9jnRzFvd9N1x9jAi5fshq3pQpx6lmEC2RFL9NLCHXYUyJAlyXXkedZBfyrHK58wwyhlhAJvKJVhMxqOKExiuNUcKPoHaUazf/ignVFih9zhyHBst7ADDscoLiUqA+OjD3ok8Lu4rJJqQcsZJJ+RJJ/cl69CG76+w3M8d5YyAyoRCokH652rUj/UoCrIy09m7jNlTz6CWZTzLju3jf/pRGxJBB7k5Q3v38/WR6ha3N5U9q5QD47RPBHuo8yE/VEBRwt49nv1EDvt02feq+EkZFmnYc4bRP2OjIIawkfWBwRpAzRgZ7m1x5C8lkDEzO+ptz2yDdI9MoZDHy370L7l209+etpK6EstdnuuKf4axTFq6eBmFBNm2B6VKJHPA2uVFkOgzthwpndQgwfS5/Xs4r9Fnz6Ck88buEXNV68ZSKwPg/UxdDeRkvW3/6gV2yz++gt1eLvNWJGeJxdgUx9sPfvBT9gJY59IP73voPlu+eikkeJyth4AoPVVBPmE8mSWRVlVywt5/3fXOyunQvlPs0xfbEvrdUy88ZSVVx7GrbbVLLrkcgjaT60TJxnpQ11TDvY1YGQpP7be0R9DccAOB8MGcW5pZC6UWFYGgM9P1jLNdqNtVfCPSpI5CC2Xo1FRXQw6EsKeLcYoM9S3NcyISB2B9RjjbMkBVoYcFHPs/ZckxxlrbRDqREcicMoAlcAXKD30s/8xet1dV8Y7IDinOj9NvdQ6WM4LUqb2QGTov1dy7xbI/8ip7HM6ozEOnS4qdpeh6Cmo0zuspNJLtr5TSytXUhl9zkuYRWRPm5OS54jWdm4bpZ+HYOQdBiHajZm1nPhono2p2OsD+4e+/wlyArWXcAvan5B1CIE1yJocKfm2P8dt4htufz328GwmQs+Ev7/UM3nMEyGvd7/+nX7yzBMjZxs/Z8Nu3+6G826/vrd//OQLkrbfh2/gKZ+uAZ3vrsw2g//UEiABt/U8g5RsJEBA/V72lH3DYGkHJEQWgJIB9go31KBVoYVhPhASrCmTSbtq8zs6//Ua82qlEweN5bIbDTzj2IVQniWhQFRWwqZAEHtk8CeK2bjLWmcten5PBqkpOWLsOoRy6BPCq2tKXw6xAQQHHHgIEn+2YUGfbIpuAdg5ivhySg6iArGWTP0p1SywgcitAmqq6ZXFTjfoj45YdDvA9yQFi2V+V8O66cREg2IDwqcpuT04G1Wf4s4ajSsgg/LWHw4wfh6ZEpO0ihBLiqKBGwdF4ppzDWwBWGmmWk66q6QFkwWcARfATZ6PrQ5VcemYG+1c/gvFKHGGQyoHKl8NgoEy2OdimJaegZMEKgYfQgT+5P8qEdKrXMrMWOMukYA7+bZ39eMPWc/jiEByT6qw3giOx8RggMBUwIZrnIz/rQYJbw+S/LpUEm+BESBCpI06fKqXaZ8wpYkTy1HEg7qFdlBGhw6pUCJ4ge6q42Oz2s6nVRl2qEo0THWRFrshmQt/TttWb61WGhqrCFPaYwIE6BjBRVeXdKIdkyTNG35mRIgIwNQ2ZvQ5POkiV0LZJHDaV/TEM+K7DQgZVWauwXdn5yg4k9gVsuAlvVc+hmULYyItg0QFWXIwOjjJiEqAvVYMID1Xya9MsAsIBmgCnIkAEzKuqT9+bt8gSwDlFpaF6p+wpFHqqCnAB2wLRXTgp1Zc6PI7SJu51lfvA+wsEEMgvgFPvIeJAJI6IhUHaTYebKdrLkRAiRwA99W+B6AIXl1PN3Ado76v8CQ5HavsWKrSUxSIliAIw2wGuIyBXpP6Y4ACk91NPVXWoux/dr1NZeOy+pFb4kxti7KGn8bl2RIeIKwgMxo2UT/qvSAdPPgm5Fvy9H6CrJPSqVlWVmu5DIaDhjA9J3EUGeKywPPk5nrD1OUs75geNTSlSZE2ntlM1qIg0vZ+u5zUFiFQgUoA4IuR1AkSkiMif7WTTrL/4UsI719o3bjH7+AMzgNzF1onaQu3U/fj7bNXfnKD6P9dKy0ud5VsgfX2GawxUxgftO8YzlN1RKH1fYJeekTzb5VGufuwyXub6hp6lCJoR+qzmFlVnejJiyJzgcKhnrmo59YteKvM0Deowqer/F154AYA73JEkAu+c5ck8geuRFL4m6f/t9avke2us8GNzgem8qMbNsW+usKKPH3Btq75czYG04JME6zoCy9N39FxklaIKQ92X+qCqdqWcWLZ0CfNclP3ykUec1YHaYwIwZx1AvtQpNai8BMyft2GTHTx8lGeOpRZjIgniqa3rjLOuS+TeJCuYpd3ys7Pc2D4JGZEHgLRqKVYiDYSSRxIm39ls65YW2DLAiVDmKJsatiGAkjGsJWqwrEqifydSLSuiRZlH5WWn7O47Psj4H2Ye60WtBshMxXIjVYMXXXixy8eQOi4JgE72C6dKT2E9VWmXXXGNq1IOwDZo3/5DjiRUW0i1cOVVl/BcqF7kmZWU1jFWYh0xX1ZWQpuRNwEZUrAwl+rITOvBaiNamSDMxQKUByAeVb06xPOVhdHx0hrnta4iAIEw1YBHhZBBAqdkEyHAT+o02aeIVJONYG1NrXsWWhcGseIaAXAVOCAbw15AJR3otdZ0AxZ0A1blFRQCQmU6FUgrFc4iLnuZKz7611tsuDYcKAdyjtcAj7dRLGmCRPChZlEukobXKcKFW7FNwoSQNkLy4BUI+dIM0NttBUtTUApS/Yu1xCTjOC4B9cDMmHVCgMwA1Ef6xFpZdac9thtwGhB81cWFdskF66wI//xDB/basYZWO1zSaj+59+uM4VH7uy/+vX3/+S+8tq0S6fHGDxEgnSfG7OTJY9ioZbkKdWWprFy+lD5SD0AL2UoVarQyLaTipO9O8vNR2kI5ID0AxS2sO5HMNwqZLSmtp3+LcCczhDV3DBKyHysc2UCKAIlH9djO3x4q7sbvHaJjRYz50sdK8fXvaZuyZDpqKve1cUU2IPasNWDx0YilTi/D0I/ihICgUEgXAFVwGz+A4fycSPPDfufO5z/mbuuv0r9k116aawmsneXYesVT1DANsKxQe43rxtYZAEnGE20/xOsbRMgw5IKsbFQtOzMr67wZwMFJgD5spKJ8UIICcHYzpiBO8hfE2gRqjCGquZPS86wVxcM/3l9hYWyFLrq2yLwgF/YcLyFMXQQtoezt43bZmggCw8Op3CZ4lnueIug8AGDwe4c+advu+rGtyYsjJHrYRlgfxga9yL4htBxlxroLEq2UvJgAQOimLjKm2Adprh1BJSllTm+b2Y1X5FIpDlHPuifrtGWz/dgEAewyNnog0XYdngAsg7gBhB2BdBOZ2tbbbSM8n0Fea4B7LyuDKI/yI8gWRQ69/flXDqLoMNRmeYTb99nLBzocOZWSk2BjgHRNAL+tBMvHQkRlJQQQrh4B2SFphohq1iLmI6krFGIfF081f0aayyHwV6U51fNaIwQYK4dBCpAQCLRRwHYB8jMUpMTJMov782PcUJZARXg3BAhFMswD0Vgfaa6W4qsNhW1yYpL1cD0BjM/sS8hS2A9jw/7RlUFJKaJ11DH2HiWI9mpatGLoc1J+VDE3jdKntaZ0sV7noDoIp68383UxBJ/y32JiE1hrUWGwjgezFsqG0sEM7qW022YPpcIR1n6lYMg201tEPUS7P89B7yM7SIWna23VfsStL9y99owiEALxGVXOTpAKENizDqL2GkUZdgYZzqmyFsfJxyRgxUlfls2OsgG01ktdKoVnbR0sHO8fILKbavlCgpdLIY+1zx2GkM0mPyM6Nsqpn6WkQYvjCGEppETQqO2j+bsIANuD5AdlSOnDnD+MJWs434uNT3LWOAJaPRlxkHsSf3MeUOi8inUWYFEUJPJpAAUNVlAidCYg9aYGprCm67PGigZrr2+FOAq0ReuWWG0nFlAoHNo7+qy/Y8RZEiZg+TWGOn1h7kLtdFAckxXDXnwWMjqePbX0qT30/xCUkiK7ZAklMbSq7rV/zGeul8qhF+JDhQRLlxSZP/vUKeZC7QHn80CeevZ52ibPmsisi0+EhNFegbNGAGeFgqIlEBcUFkDyVrKuNbPmBDK2ChdCggz12ub1a51KVQqjbtYH2RflFRS5tT6UM1Qbc34nwdANLe2QmcMWFU82kzeFVeXV1ogtYtGKtYz/SHJNWqydZzckRTL9qO0n6y3+ruds84Y1tgQ1yjPbHrclWOUtys9j799jDz54v60+bw1gdgKg+y4KhlLs1q23WF1VtfVgVybL153MPSPs3Yqw1lQYt1SLyn2qhdxeANmsPU8DSm3ZIIn4i2O/rrFSRH+pKK+g+CyDuVp2p7K3Rb2Wm2yFKLHaG9qxO8TGtLaffT0kIhZID3+j0D76jS7mKDIvfIY4RxHcPcJ5A6I+BoJoASqF89autOa6M9bX1mgXnLfKiiCmppkLHn7oF+y9gx0BEhhGvhNz1TBZiI0QZgmQ3/d9IsGu/Otf2zKUqRefv8mGUb7FxaShujhhh7BjasI6sZAitspairFSIygGWe2ed00paljGQATzVV1Vid187fX21OO/Zm6MZU+Sab/C6qu2uYYcxzXsF6Zs06bNdvTwaWeBJTWILJRFFGpPuBFb3z0E1m/cuNHtHxJpR+UwvoLFp5wU9H3tLzSWVVjRjNpIBKPWvVZI1IS4RGxdpeZmTJONpiwZH+ZG2Z8NKW9G9qisr8PsX4aVN8Jc2MZYkMJ3GuV55bfW2MKP72Qdws6L86Cyd1TMoXOF9vJS9Y2ybnVqLea8UfV9D1my+m9POXWUctM09kUCam8jAkQ2suXs0UQauyIhikVmOG8EofYdhpiRHaHmE80QUh7HKHMNBXA05xdfzvp+7FV2voyqNSWXc/G4/f0XvoK6OBZbMmyAY5N5tpprtX9+HYh7bc8sJZ5zLvB8nCNAfmMr9kf5xzkC5I/SzO/gm5wjQP67xj8b/nw2fPkdfLD/w7c+R4D8Dxvqnfm1s3XAs13V2Tro/24CRAeyOQKEQ96sk6LOfToCRIcveeYr8Fhe+QrMI8uAA4IOEEODvWyyqPzmnBaA9/v7L1hrm267FtUDvuARVHONC+CVI62sCzi+sdGhDoz3mSdARFy4ZAG3uXktC2TuoCgSREi3KtdDOcQKwJVUWNV0Ai19sHwK9cf+RN7RHJB1aAR6chZU3ditSPqchtVLObJ1nQijkLCf/ul6y//QHqv42UbLvWu/JWZSHcWmz+UlKGyOCitv7juWg5sUFAK1VaUTRmWiL3ZMSahhoqhca+totaz0JAsAiPDhEO4LeBGHjD0BFcgwpt4tzXjs8rc9fPoDSqqqUlXGxYBpEQDFUXwOY+GQilpGhEUi1cGhHICjuK8qQEBfTLnXrMKCgMoe2bPIA/aVXQcBmLEzGuVwHEAlsMLI/bFvIMhTAKhsBmJ1bXjhL4BkOE2mhqT4iahHYgHnJHnuBhiZogJtjNdrIg+lh0OZqr/6AQQFvquyrZ/DWjwVZe1UlOlDPvg68E6xQdZBNoRr1IZZAIYsryI4SMzIdgolx2KAwqLChVaMcmbv7lepCI6xNXjqT6pak015onyoea1jVFVnYAEwyuG0AEVELV4nmopTUfMUIAN/ecdLgBWQCArJA5hI4msRMKGADQImZW80zoG5j/fUQVa2U+qvsmdQH1F/ciA3G+g3I0A8ihEdyLkHDuEiAZziA4BZhIXAelXcq1/0scGfD0hXNZXGiN5DQHQYlVrdVHqrQlyVdKqIbMdqIiMjwxEhUn8IxBfh4L4GfBHIon5VQFt1AdBP8m+nPkCpoAOoKl4VwlmJ+iEL6x6RCKoqdYSGA+5VaYYsXh68Tm0BccdhyVWlMl7uvCne7n2820OWcE9S84igkJ2VABhVpMreRASKgH0RG3FUO+raBLQrJycEgFIWUDooqW10L3p/kQZqU72XAHopQ3Q9Dpzn8DNPpggUFY7k7LtkuyXbMd5H1+nIFOYUkSs6YD/xqyftzrvvth/e6ckyuexLlc6KSu9dgiqol8rEoadvtWu+0Y5djoJKqTiGgJPyYxiSLycz0z1vVdqJxBLh5/I9aB/1q3RsS0SI9QJ+q0JPKhA9R/2OrAOUedNFX1c/UWaMQG4RJ2pXkTqS+OvvRIzoQPnQQz93VluqfI3DN1/KtjcqP+bJEN3LbytCTn93tS36+KHXDnQK1y378QZb9NH9bp4TOSXStwxVSP7H9zuVjQCyMOY/2abpfZUtIyVRDnYVQ4yFYACiLO7xEBkW1Xjui4RcqTHH81V712N51QoBsHbdekJCD/J3+RB3AY6MCwulIpU+18PrRdPnphino4z/xYzhJDKKagghXQTZ4T2JGgSgIxMCwp+q2dVFhXi1UzHa0wqp0OWIimByK9qb8JQHFNShW3ZUVXh433Xnh9w8oYN6FyRuWGiU/d3ffN0uu3yNZTHWI3mms+QnRABS7SBsNQ7bpRQCT0MAfaKoMH3uOfJfAAjy8QiPjAwhiHsRz9CHe+q0YyfOWG5+EUBDr6uAFPBUUJhnLzz3tOUBxKwEfBrA132Gdm0ByAnmmYdRaRnAmDiK3UhDJ5ZqWK2sW7uG8TxC1f9u+5MP3AagKEWRvyOslXNUWFAAYDQJmNPkMgDKSsudgiwhPhKSOdJOnWTOZnwtXFgIGN7iCEwRT5s/stIe+/eXIXSutmpApTD+9sUdO6hkD7Y7P7fJJpqwRkGBgI7LaspPWyGZLhP48MueiAcIqTyOUqKSClLmIEiOgMAoxlQw/+5FhTBo2QujIcrjbKoPKwvGQyyh0H7kSvVgq+VNVXjQdKi1kM/yzKE2U61o+AJ/u+7KCy2LwgX1/Yd3HrRw1khlPq1dd549/uSvAIuabestW+3SO3LtzQiQntP0WcBS2fmp8lv9SKR3ZclpC2NdSIJ096MPj0DsjtFnQ5kfpiALWaqtl4wEWZ/FsRbLfqMR+UN9Q5cDRWl+wBEUHRQHdKEW6u+hGpl1NyU9i8BrbGMq8YTH1ooMW5tCiZSdgd0d6gaRG+sWRwEKAyDzbBvpj5WdfWQgYKeUEgDB5GXBZEd01I8TRhxExXi0HUOJlJAaYJ99+W/sr3K/ZBtXJVomQHoIpF4zFoxSqExCOtc0QNxHQ0KOz5JRAiFJ1fMkGxPlJtGd7XOH/s6+vulLPHOUERlm6axToxRK9LTMYhWHagwgHsqd/o09UAJh8wOT9qMHAZTkj8XnmotW2/P7jnJP/szBSVZ1rNYuWBVty3OSsSE6beDAMP1g1bTDIxWftx/e+A1blELYcxqZKY1U9A/NorzC9gd1S1QyZHo/YfAhURZEBfmOPWX0M9oTi6sqLK7AzqkUhyxaW2id5KAskgd+Lb75kAQDXhSQDE3ZniNcO+8pd6J8Qtg1zweTUdAOIacsmhDAbeWgtDR0Ys1mdsmN662V9U0h2uoHUlocOtYD+QAZlMYzZk9W29TJz4JQXY1aTpo/hSLRFsxcMostERUyTiHT1NTHeJP9VTDzb4YjMkUEaq6PYY3oZO6OYx8jQnEB/UGVzLLAnITIiaDv9TCGZPnkh6UVgxvyh/WByuwUCiqS2VOEsbepIKQ6TyQnJIayPYquJY8AAsQXIl1FHcpuE4mugGftObSWiEjPYX8khXGwCAvZXPI5CsE/q8wuiI4krk9rZQl5Qg2Eomu9jqSdYiCCtV5r/Z2EBJFC1GVTsQ/S+qV9cRB7alfYgAIgQHaTrJdaOKVG9ZlbZz1ruLLnVFAApM++VxknEdyjP6qGFNalRuYcBWkrQ+JXT+53a39sQrDLV8kDHD9y/DikRp4jVARYVtAGMRDg/eyxw7h+2fE8DdgbBhl9HmrCKfafsorTHslHoW7Mz74QCCIxNE+q0CYepswbkvJMTb2lZ2TZowDw4ZDRCUlkc7CmyCpKewOdH0Qwe9MBp1g7pHqMx5YqEwvDIPZ0NsVA5cwgO9lJCDH/ySBrKu+yw+TKVKESe/8tW7AvpNAABnOS621p6SYDb8CpS2exEJzi2tLJgxhCoQEN5giQdqzwFhF6Hsh+bDfq0ZRMsq5QtnSjYo+KjaRtYh1IHcT+qQ4L2fKy0wDQMQDcG9hX9DhSXnta7WfKK6rcmFf+Uizkh+yqGrApiiZEepx5Zd9h7FvZNyekLbCjFG2EQ6bWo0pYSv7EogKsBTk7JbIP1h5StkayR+tmPgvn/cNA3huZb5W/NMJnBwSOD2vpOAB4RTVZRbznEEqsZPq8sOL9h49Q/e9jnQ9eZJmf2E8/YO/Pmvg+skjaWF/CFVLP+9TX1kBSn7Av/9tX7PmXXrRXd+5iz9DJuvt3ANOQiJCj+/fth3w9aQk8xzj2TINc22FsmzZuPp/284TB6/mJqAhnDuhDcRvP3qIRols5OVIVLC1axjghE2YYFVJfI60/ZFuvu8ZGWY9eenYPZyF/CPJZu+/fF9qmD+03b7Z4/pFedt5FyyHODqB6hLTF0jcRi7C/+MynsUr6VxQcWbZ+xWLLTIm3SNbzIPZFv9r2BHv8SCwrz0B+4AqAvdYsmYvjkISlFaet+MeX2+fvq2TtCcaOeAnK84XkLVbak0+htvANt0cff8ry2Bes27gY5WQvFlgUObC3a6zosPSkFKssO0IO0ojdcNU19p1v/sDev/Uuq2tos4d++Rhzvo/dfudNdqL4qJ1Plkp5SbUlx+VgY1XOeTAJgoU1FDWU5r89e/fa5eRhqZ10NlEBjRQfGxhTGsduPpUinHVR40JKC9muBTCPBDNZS1Hsi4JUFpdNEGIRzCHt7EUHVADC3m8KAlLzbTOkWT82cHGsKVVfX+P2k0s+e4Q5BOtG5j8Vm2m+UuB6KfOebPn6maM6CaRvfPAK9/vr/w9kDGdGEZu6/lLGgM5WIoxlPyjCRucE5VZKnaIiIc1LUqOHs1fs55zLrOCxyWVukgWZ5gflr0lJN0axnQ/ZZL5e5LRMSp3FOcg/yj732S+QdxSPYpRzDudYL/AAz175dSX1PK6jvEoPJjFPgMwVZc7/wtzPXvvn7/iFp17p93cAORs+dU4B8js+kHO//kdugXMEyH/X4Gcb32fDl//ID/P3eLu3iQBRNb3HMWWuqv03Juz575298733G/j3eCZ/wD85Wwf2LH5v3wL4B7yV3+ul/lsJqSMadFSaU4C4ZuCwLjLCqUHe0E9devkbP/VTWR4JJAwgGLCJA0aYbd2yylbdcBEVTFTwEcg6gcR9TEHqqmZzslm9rD+bLhQDHDTZqzngfv46PXSMLsNjh6WDn3ZVnvwCpPtcmKq5nQ0WB8BAPK0TAP+HqKpS+HkuYZqV4/wAACAASURBVOQdVJm2snlsJHTXn81kMFWg2rQp66AO+yt9LLr7EOF5WClEE9qG57QPG616ACtZHkhNkktFm2TNArKb8dVvQJWx9ZabrQyLGHl+yxM5JTEGu4oiZPyTVL9S9YU0n2Mq1yMwucvlIFQjH/bisJtBtayA+haQEtlkqLJylsOsF8F7wVSSSjq8GeujEQDdfiqxutqbsOKIQxGRyoEVsIvKnXEsNE7iQdEPUJGZVWRNKCy8Avj7MB2cvalABoji8BUK6DIJOXAKS5gkKh4VAF1AxVknXhk1eLCrXFIbYm04FxJsKAqqgSpuWbY4v23AYdkxjXDQdwGdsmsAnRAJIsJANgIeCyz8pAEBBW4qa0F++0ls/OXnLaVHL/dRhh/xkIgRKsYKqUw7g32JCBTJw0VueHGYj6SSvZfDlQDHGADCXECK5555xsn49R7JHJRlxdNPZZIAln7aI5eAZylGXFAt1+VUMmzS1StFYsjOSUC37Ks8GQ2yDVIGhevYrr9p46/X1aZf4LNUMAKYdVCNRAEhRYA+RGzIBkkAtF5HBz/Zh4kEUZCgiAEpElSpr0OQJOPZXJ/AaV2HLAUEmkgRIeIjCoBQ16sQw2zJxwHq9YylnhCIqqpReYdLiTMK6DrO4VrfE0EloEWfIiFcLodTVHAo4Ro0lkVwCOS4632xdu+T2KlxUPWhDXWNLr+D35lXwUhFoj7gyerw5GOIGNChvxuQRH+jilHZaOllVYXvXk+5ItyL3kut6cgzDnU6JAtcUf+RSkVjYADgUxkpslgTAeIyQBgXjzz6qN3wvvfZEQ7cdY8h+eDj5q/VOxssZQDIS/3gocMEPedgP5FoB/91iV3+tUZApRg3LZVjM7F4UaGdKS11fU/XPcP1DgAC62s9R+XeSNWi/iBSQISf7nHKET+E6ULsCTwTMKVn66yuRJzN9SGXAyN1BGNIRIJyVPR8J3keytIppQIyKhbwgJ878ov31HvLjkvtoXnKPXeRRLSXCJcTX19m2Xftdr83qQo/vl/6g3W26E8PzFshu38XYJMlQliqEI93vCfcXs9vPvNGQFo31dmLaAeRqifx5xZALxIyERKhEpBLY0IB83q+Ur3F4uOc6MJYx1xl33WXL3PVh0kx8YCiqCR4kzH6raznEvCCX5iXAekIYIKzXAyh0QkKHuepl2N7tGZpIUQtleTMXxND2MRht3Lo8ElnkbCJ6sF9e3Yyz9Tan3z4gxCgY9ZFELm/LPYAPaurm7DnIGeCqsHP/fXnAV/66evDrCPtrs9lMi46mK9iad/du/YSMNqAOmilrV2zHHATa0bsKFRtPDBE+1EpKxvFtWtXMYcAjowPYbN3EpDTx1WU+jCvtEOE9TPmJgHmaE1n0yX//c5h+gF5AhXM61dddYXt37/HLiSfRNWhoyjXegAbkhnvfoy1Tq7fj/HZSiW5AIshSJJwkGKFsQ/RzzV/OHBA9hUCuQAu4ghcz78q0R7591ft2htutHrauo+q0EZAj5s/ttxq9uHRD+DrlQCCrudbhl0M1faUxvMgIKMgrSdo1xZUDD0g+uHhqEyo2D95qpzxP22Ll6VSwQoZ3jvCukFVZVI09whRBthYewo7rrEALL58rJaXu+/lAVRA3rZ+9SJbgcJA5OWPX9hjoVS6qqggCqJH4OcnP/1N29d4z38hP+Y3IFKBzH/0ncHXXyoy2qIcRZ/82rMh31ntuQZUlZCXgbT3MGtzCCRL7QHGNEBhExXo8n9vBZA5SA4GS4YLD0+JAxxn/ZWPzygKBJ9ZPyqqeQ2F++I3P0HFdRnj+KUDVIxL/QHGnB7vbUn8rAevfNlSTbLAjqDKqG4cY2zgOc5zyASQDmY+GGR9HWO9GmDrMs7WYgFj5QM/uck+HPcl++e/udwaSo9jwdNOW0KwZPJcuY5hkMdZqo+V/eELcNjL+P7E/v/jmuDx234CUEXwM+0r0iAd68oZAmT7WicsFVEVPB17kgUQdQ2WkByDQoF1MizOXnjluG2vhYxYFYIt2Qr7p5/uttRob0vE0vOC5QWWnxyFnWiH3ftMBbkHngylwgyzbXX32BO3f5NK51QLZoz6Uuk8hRVMdVO7NXdznSIGyX0QuN2GErUDCx0v9jnJrMclp5qd2yjbJQokQigOoVp7sop9Rqp1YKsZFIJVG5Y0h4oZW7xfWzdtkI1lCfsZXwDgMcg42bF4MT6nmTvLIFZPVk5RRR/C2r7QecmfQd2j6ntKg6mIx5ufvrpwUb6dOFlh7bxoIkv0xvNQGUASRQjc1HwLOSDg7EwVajw6DnURZPgsYd7zpvq8nvUFAhyVkNwtA/gFrSOyh0qD9BW5UIc1jx97q0DIhAn2qf7sCaIAuGMBVdtQI0UBPkvBKTmVFKZsNwmXb2aNHbWL7mYM7u5yewWFBYvY6GWe0H4qWipI1oYY1uty1Fs+zBnh7FVUFa2PQ3j6x9IWWSmprmBBC9MZQrLLUNtJtSliXDkeUlMq28lZLbLnkDpPVjPBzBveEIby8A+TklBiSvaPmmNkNSPyXUHssk7V7zsbWIgHPU++Y97sn5IoygnROqFAYarFNabaqO6vqW20AwfbbfWaNN6fvRzzXi0EsBSqi1EMTtPm+yhCKViz1iqYW2VVdYZckxyKUS5jHmxuoyKdfbGKnQYgl5R958Wcor16CAoqgbey/vQHtFXRjMKa9+476MiPJ5582q4ASKbOxq23gfSVbkhJKRYnaPMegFLZ7aSzRsVxzcg+2JP22ixqiTZYtcAZFKSd3rbtF09D6Pfat372FZtoL4VUgHQFnG1v70c5iJyJMTnlx4mBNpVd6ChFPQGA4rqmdmweg7HCEnEWwF6zcGkRyqAuW06GFB6IFGkNuGfRxz5D1zVEEdIU1fznrSEzi0Ei0meS9hW4+8qru8kmGrTl2DJGknEyBunxk5/eT4j2EuYFrPNYR0pQfC9Zudp2kYskq0btK3Oy0wHKsYrj9cKlKpE1J+PnF488Zhk5+ZBzGVxTjys02oI9pQDviqpa+myvy3Zo4R5U5T/OmlLDM4qhSKWOfbqIteNfLbKivzzMtZIhN9JnH7/jLjJUpm3NkmXsicrs05/4hF162SX2QcK4n3zmabv/oYfsU5/+c3v6yWfs9ls/ALmZby88/wK5QRQv0Ie1Dy1lP1CB3eLa9RtcccqTZJu8/7bbyLbY6dQMmzZtpHK/xfXHPuZRrcmaOyI4/6VCXLY3ldm1l2209UUr7aXtL6MGm6WgZIZisVH7wT2ptunug2Qv9ZEZudES0sMpvBi143tLrRtyv5fihSKKKmAhOA8EOkvDEIbZOpSFmh9kbXb6dAVFQU22sGgVNmCjdqLijE0wfl7+6kq7+1tlFhfuY3kL4uyKLZfYcYobdkOglVV28v7MK4yv9Ow0zmHRFJ2FWEpakC1Ky7Of/fQRu/yCS23bY/fZUuapjRSJ/MfXvm0f+tAn7YGf/5Jsoxq75OqLyR9jz0RBn0LNmxvbbXxQ80MCr1/OvmXU1nCO0nnxWUjEj3z0I+Sz5dihQ4fo94TaQ+Ledvvt/Pug2/umMDdXoQSR8kMkXCPjMpw9SC/zdQxWZ6OsOROsObJbG2Mj0c0ZQgRIG2PInzmjH7Vo9Y+uem0N3vwvdW7PJgviGNZJL9pLZ8BC1Moq3lExkvbT9cx5dQ9eY4s+uR9SOI19ebqzdda59MUXn3cKkC3nb6adi50qPz8/3ylbm6TwhfyQ8kPznOYrKeF9OFuPQM5pbynyY4iCvujocEf+hTDmRej4QPz7o/7p6x7BBi6N3hzMXtDLPvWJz0KA+2JhHcvPPOcunal07tKZU3tmjyKbyW2uGPN1IuR1NcjZ8Z3XmulNv3irBMh//+pv/afvbvxPZNRbv8dzr/D2tcDZx8dbwz/fvis/98p/nBY4R4D8cdr5HXqXt3sCOPvrv0M3Pve2ZydAPCuYZ6H1LGivEyBvuPbXCBD32+4HokcmqCxPgAho72jgcDbJ5u9WW7GmwCJiA7CPqCEAFqsdSBIF3coTeRzf0CkqblU5piwJSfp1qHJ2W7yeLI3clcxlgXjLfknlofK9n/uZ/q0Dq8CuMEpl/bi2bsCfCA48cRyERGQMUZ3SjSRd8lpZYqmaUwfn2kcvscUfgfzQffK3YQBG4agm/Dm0K0R9kM2dlCBZHE608RPYfQrPfxEyK1aucDEmg4BTCrbmHEgVW7hFAwxK/THMISnMPxigr9tliMhyoBw58Cz3ohwDHSa7qLSWdU+KfNGxE+vtbSegMB1wgSwEvtdDlaW81MfxLE7FmzaOajXZ9ExymszOLiDUcCfguarjE5zNQ/dQB1VAHEQ5sIVyQVGAAMlYC6giR9XLCk1u4zU9G2uIGkCiEQATKQqSqHwKAyToAfytrq5xG1l5a/u6QyvgDxtRAbDz3s9SbigDRE9K35NfdRDvK+95Ab4KRRcBIz/tlCQqyjgkHSesuZZQxbvv+LALPVfloKoth6k+TgWU6WMDLmWI7K0ELuj7obxWBQB3ApWJGwBS9TpDtPe0Uy7gaU//EEjQDCmVh82Neo0AaIH58rQV0KxKeh2+RYDM+av9FwJE1Y0COgVIqDfPB2PLGipYHtG8jg4sUgVIEeQIIgBtqSSU4eEsKoDLpRJx+RLcw3zAtsBEjy0XgeOqHAUwEJjuFAjK3+D7ChBXFZU/wLuqXHWw8GLTP5/BMU5/1c+Uf+BsrzgIS/XhAwAjezYRJrOOiFDBqscGyxEgc7kWH7kxxr79KAGjvKa+LxWGSEQB8/rQtai9nEJD70V7SUmj93gjAeKUI/yOSAypPuYrtXSvXi4jhv7AfwXqi2TQgVrXqEO0BozspKbmfkd9rAUAee+3L3htcrnre+3MIagGAOqlqogGKG3FyqaNisXKA+RllHzBLvnXOkfk5JMRU02FtoJpfblPLw7jqurXh6p39Xz0oZwM/W/e/12WAyKfVAksUkrqHVms6DlrXlGfnH8+IkNkleKswkTm0K9EfqgaTWGpInbqqAjWXDbNAU/zmsgSHeL0Guo3mkP1PmpPl3fC99W+p7+9yhEg+lqfE7R1GYTHfC6II0PmLLIc4aFKZK5NpIfIDz1HzY0KOPbj+tUmgVRKixhswxJkhOuQGklkYg1jWjkZUijpNZT7kwxYp8pp9elTp05bXqoXCppsi6K6ckFiih3Bbqq+ptoK8rMhf5MZiwCqWEDk8vUC5hl0VlhfkVcASLwUlcj4qEIu6UuMswEA69qmLg7ADbYRIElAxuFDe7HKKXKhrQIXYwAQFBVUVdNi3/zuj6lKzrE77r7TVdMfP3mU3y3EagIrIADzKNR0kcyrD//8EVRiBZCeWVQOKtQeAhYIsKmlg/8fTn+l6pwqzFgI4POwzairPcP9+/Bai2xKQckKOZZCirauYz6WcijOEbyz1o8nNY5cVohP+3Esv1qaG+wDt98CgHLEZQ7lQlzLBUeWirKmcRXamgE1Fln7srLSHHkr0jMfEPhUcQlVolvoo3WOWNQYboM4ueyjK222KdmqARllNfUqliQ5kOxX3QHow8dD/76dXKQk23jLIpttRCWJjc8s81I37RwXk2i9+MGfolI2CmuiphZs4bANYUTakqVpZFwEWgfWIDmsWe2djeZFRfUkuVLRhIJ31fRQrTxovkm59i8/OWnZvF1WqrfdccUmAJYBe7602Wp6hpxF4yAgSiqZTU88tZd1wOyJI/e4a/ttFcgbdgUuE6Tx+IizORxj7o6HUIyFCB1kDfPh3kPph1OMgxEAGNnVdaMACWeNaSaIXjZgw4B2HZ1UxjNslxaiqKTTDzK+YpAQDFMNHcY9KAy9q38KVUOEjbOWlzW2Gg44VPt7A0zO2BguRkmoKSIpuEhLS4FUabcWrKZULZ6TFWqxrCcBADhZjOkusl1mIUgOl/RaRDq1y+GEk9e024+K77Fj/+d58x/rtyZyugrpaztfqTG6n137kqcd3vjx6OVfYW8ThaKDLIK+YWGqrP2qyvc3b0De2dFZyBCPSjUScLmhiTwYWbglZaE4oioaQP8rj5Xw+2a3f/pG+9v/fNzIO7ZVqX5WBFGSEOTF76bYtv2nrRNyqK17zBBR2JIks2+W3WMH/+YRS4tgb0W/C4Mw6uwdttJqiBeWu5CYAIuF1Gqh/Y4WtwgnpqI9xOVRdfcwD/GeTEtkuyXZhrBWS0HFNoUyJdA3xGVGVFI40st8gjgKsh1SKhbLTX8UXryQVLxesh/FKqyafcX+4+Q3MHYTsMRKQDUqhYx0oiJfGgF06xqx1Mtlb0QRTFkdFb+8L8u8LV1IADGgcwwkyAzskYKUuzpHmW8BzRliqSlUITMzy6JSNnQae1rjnO2V1hVmAKkUlS6hivgx5ZKxN5AKpJt+mIRV0vK1q6nOJ58NCyjN5fLhT4cAWYS1puaiWqx2CpfkWeamCKvd0+0IBzGXA8oL0l5DajGFlTDnKgtChRIZ5CZp3MvOaP9OgGFuZgH9yh/1kRRu/RTitDBmVT2vXBDR6RnY+Mi2ddJZYEY64kNrr+oyhgAzPUpRCEmoWV9eRzlUo8ynEbz2OO/lVKpapXRWZT9Mg9iM7Kh4vURZYclFVVXXfF9EvTLv+rCBKys9w7USjJ0HQQ4BKGVnP0RlCmNEtlL1gNkLChbZviPHUBUTGI4KYAFql1SKftoZv7mstWKLPEHoUm9q3xmMAg5bL56n1K5S6SlPpKau0e1Pmrn3krIKW7cedRttpPVeGRu6Nv13luczyJwcCykVyh6hgD7upeAYLwXhjGDrRvGAF4oerOce/cVTqAQa7Lvf+HMb7yfnobHSEavdAKZVDRDD2ER1yX6Q9SyOvicSRp1RBSMCfEUIqdhDarts7qUdkDacNSKavWlHPwUozEvaG6VQYNHd2QYhGG8LC3J4BwYi/U5tKivPWu4Nkz5U7bGQEthhUuh0ANWHF2NiOgBrWsLZh3jP/KLFVkp2Wz/9Lyc3E0u4JTYOqRPF2EtA+ax9TzUE2a69ByjqgJhiz6fdygDvIQKik/PKCCSO9oSy7pPF4xDnAq0h2qOo2EWL0bGvLXNTURE5D/w1hPZSu+aSy+wIORlb1p5n2599zra/8KItXrzYbr71Vnvq17+2J55+xv7py1/G6vA+l4t46cWXudy1EfKitEfQWnXiJHMNVlxFS5dBIgWjeCi2xahojlLsoD1sdhaqTNqyq5MMEFjKKu5VyqMNrLmNNSft4s2rbPWSXPJpUH1VUTRW12XFpxvtgX9dYZf+2XHrGeqzlOx4u2ErCgT/YaukgKQBZVp1BQpb+nIC6rn0dPYoKPFEHM1SEJHJ+WQaImo/bTaKorGPecongDMG1kpdqIR/+eVFduf3miyaLLPYUM2/s+SgLLcD+09ipdliB4+gcvALJ5cygzUuydaszSPTBJvT6BnOa7128JVTtnrpanti2/32mU//Gba9XbZj+15bf95l9h2yQ5IpworCVvL6my+DHDrtGZMoAesqWtmbxEGAVEAAF7BXibajR49AAu6xf//qV9kP1KFyP8bZyqMOz2IfUc66ov2gsnNkf6ViGmXTqXjCDw9BkXfK0RmFVGjD+iwIsqEakvkMr+XDHu/0T698bQm67KsQsuxFJlnkpOYPkGqdKgIVo+Uw3yQoy4/5TqruYJRYlTyro9/ebFHX/cIK6ad6rioulNK1FbLzxW2/tMUEw998043uPsrIKlNwemZmlrOCbSTrJh0Vkr6W7ZvyYfxZi5XHo/1MfV015EgQypcYp9zTJm+E56M8NEOtU1VeZ2msfcuKVtszT74AyZ1ln/roZ8mi4qwYn+7OIdqfy5p53vJPe3R935033kCCvNEK663iL+cIkP+ytfkdvnGOAPkdGusd+dWzj49zBMg78mDeNW96jgB51zyKt+NC3u4J4Oyv/3bc1f/8Nf/7EDFPZaHnwyMtnf/Ud36z+mCe6n+d8hfAqIyEPsCa6dkRDkNUfE71Ups2aJ/aeqWtvfkqvh6HAKFqUPJ5HQJlwSNAF/912SjNOjWBitbnCBBXVe4B+VzFnMA/KUBUAe3cuXgdDoGOAOG/IVTAyV6pAdIjGyBvEmC/HSBVOR6ysRFQFcBByAU+iwB5+GIrggBxBXoiULBjUEZHKKDMkLzKAToH2OSlp6Y5uwNVo2gTKduZdjb+K9esdl656WyMTxHEW5RNpgW+1SnYV/QpjZTNaz0qiyBeTxX7A1yb7A8cycL9DqCG0GY1ng0zu1U2r/0EFRdYD9WSg1T76v1VzSOfZ1Vgz2AFEQzRIYBz7Zr19oufb6OSDLCWTWUCIeBNnU2EfyZ6PNM5rEawCc3m8B9HmWcdVc/lVCUNc4hSe3uxWdXmeowKbG1eZYs1yt80U5XcQOW4KsTlr63QeQHvSntwtkpOIUQFoIgPHovAYoESIp4C+beIEFVPKn9AQMY4G+IkPLIFijUA+CVz4CzFjut911/vbLQUpiggI5Bn5y3Aggop/W2s2oT3kUJEbaTw0QwODyJFlFOg9xeBpOok9U2FpoZB+mjjr82yyA5VLHnsrRTYKUCCSr83UYB4qvKRfkOAaBMsQEIg8Qg2AM7miU8B2qqslFojAZBDG3SB+QLF56uVfPCB1ocOt6kEdApkkRWUmxc8u+s5sEOVnx5SRtcnAFt31ATgLzJK/szdHMh0kK+hakv9RxksytNQULk+9RylKhJQI0JEags/xoFTVYj8mFdy6U3nSJCPQYLo41u/7HRghCM4+bcAeYE4GkcCljzqE19HZOlrqVNEYIj8+PJHFrzphPPXP2p2B2cBHTrMtfNs1P5tkBeylZK1Ry99WgoKWTCVceAtfuB691o3fRn7AMKkH3jgfleZqHsX6K3Qx5S0NHJROuyll192h8uy7222TzyO/R1jaZg+1UlVr8CJaCroZNck8mx+rErtobHifIpFSHFtsreKdvYsCqyPcmqPQZ6l2kF2FWLUAgHP1B/0bLoZ3yK8lEeg5yWQRPOISE0dOmsAMZyahIOl7CkEuoj00PtJcSJbL6mDRDQ5SyuRuzS8/l35w/WW+5G97n1q7t38WrtK8SEiROSH5lX3f3OWCW4e5FP5IfMfRZ894UA19TWpQESSesaqsnKoLOb56x4d0MbfptGmUn5InSL7LCmNROZE+QFmUA04Bfq6rHCZnTh01AUfK99paLCb9u6ySy7aQEU8ijEAsGsvvIRMh0GrL610Yzc2PpzDNlZILpfEy+rbAacqqwGxJvA+X8U4ot8yn/VidyQVSFwQvukcisdnAu1r3/guc6PZF774BcAoMh5Q1ilQNA2QsgYSZeUq7KuwCrkX0OYDt94GaYEP/wS5HNgU+ZMvVX6CQPFR2j6IgGKUGrISjMAOZHFRgcXgR9R84iigLvk0VJAXA/JJz7UKcMeX9hDR3YNvfjsWQoFYx8wwF7e0NkK4rnWKlvGJYUew5mCj5ao+mR+d7QN/N0NfUFaUbCDTsEQ8Q4i8+pKIJgV+61NknmwENZeK0Fy3Ndfaj+HZz2tpTJ1kPlRV5VIqdkdpH4Gxi5cstMiCKXvq28/ZlvXrXI7TDPffCyizc8du27hhi5VWEqJdRuUr7bb15uuY/7Dv6+m00S5AM1nmzI4SPFoH0UQmFADdLB43rR1jVk/1/Z4SQJAKs9tujrMt+SgEWK/qZyNs245TtmxljrMToy4BcI6/A0u8+0/vomq81q7/xPKzkiD1hwcgAZhPRVALOJRdCmTIAPcezDqt/lZLRkIfxQEjjHGFnwZyfz2ME6k+Zb22DGB6AqK7gXkiBcC2uxFfedbxQP8QrGGGsOpJJIh73A6cAtTHRiWQYodhUOG6GkhTVDNBPNcs1BbtPW3Wgf1GVl48BcXjlkGluRftmMDcxIJKn5uyvSfrLaUo0Q6TSdOCxOLn5R6So/KL26y5sgxSIMHyvvUR973HL/8yPuxUb+Owk0HiugtzplK5o4/sBe65k0rnKAV7s2b5c+9hKkagsyXGkHXB+nT4UAvPNoaqX4o0WJdT0/MhBjrJyqi2CoLHN71vpd377FGAUALEsYhZlRlpOdGhDuCrGPO1Ufp3PWTCNFXrYRA/z43fY4/e8ZP/2965/UZRhmH8Bbpl2dK1sN0tdgu7ozbQ07ZiFbFJY5YbQrggRKNRDpFwZ9R4CCRca+J/4KUxhoSYaBODUojWAxSIW0pKpCBsD0gP0i3F0g5drNv6ez5MvMBEEkjwohekCZl2d2a+eb933udktVhMhSdzVqJMKhbEhewYll2oNmpKGa7GAZcWORssRDQGfgYpZYkN56gRfLeS8CLA0Lil/hyCiEDoOl7uAYG57Gc3OdEctWNKA1ie22UM5QvUh3meb1n1BKkbFQBlt6inQ+xBlxh2TgwrIwkgJLEKW076FQZXK1GVHT18wtWyWDJm/dR0ygM1E8AxAcmCO+9RPwoAIFLzFkDBBFzmIWhohsaM35FMBIgIhAyxtlTr8+zz0/wRMfinYeNHIKmM0KMFtA9w3C/InaLxgDU0PwUA1APTPoFKVgNlMqIgiFRXk/nC/TWs4oLIJ2ZA0FKb19hIxnegh4B09WHKBJH9nawTA9TT63xGQ3292098kKFuLHzWAiaUKcMMBZwsZIuwX5L6SyrNbLbfWXKuYw8T+KShpwb/EdkhyQ6LXqiYHkjqjCIC5aUsmOf3NWDU+YYZlhYYxEuRIDBojn6rICBcvvhc32KOKcV+tZS+RcDCUq6h8vlUm+YhGV0l3+f8z5cZXKKiBOSSlaI/47tsj2WQdnIMZxdz3xXcLWuxhiYIPqBjvwGOM3m0pub1qEL6UJAAfi2HxAFAIVVDjHp/AzWF+oNYtNINb6V6Ue/yw48nUPFNWC3h1AHWgUD7HHVRQdxSWop0IOWNbHbm2A/qVifIMsFabimLv5A3H1DbWPPjo7P2JYPSm9TGd17fXo91LwAAAxZJREFUg0Bk0HLZXpvGWtZnAD1CTsjv2Or0s6AqkyhwFOgOsHSbnlEZZupvFNS8gp42zrC+vrHRhukzv+08bo+jNFCCwm36cl1rqVEG+i5aC2rBJAN4fY9Zhu/uFYTrLavF64AcUlMNys6Nc57iuehCYWfLUU2xFkNYHgaVTcOakaXVsxs3QCJ4AtIORCzsioLse+oNLmcHIHeM23cfbb2rp2o9cJY9+RHF3P1tPxWwzg/r7jqu5g3sMqWIL/gQgKJYBkbstRdfsQz2S8Wo3LshMVzDoktElpewc5T14mHUHrv37HXAUPuRYy5n4k36rqHRrFMJSEGjgPYQn091s286vnf5ds1PP+N6xLa2L6yl5TlnM+l5Sd5NyjmXPvup64y99/Zbdvr4MdQadbYOS+HPDx3iuBn7+P20++4bXv0aYK3aSlhHpN3z3kJdLFtCLkSVTV7L2+nOLhsBmP6Dtb4mEbfnWzfyTkE+InV2Bfd0gn5yEELBFZcHQ94X1/wMirJHk559csCzdw+i8uH9M4oShUhGQtgj1tFxCgIeAPts0MpiVc5m1nus0ppSq1GrxbDVmrqj4CpNWk9XDxZqEXKsUtb+VTu9EqrsWwGydPpsiuepJrWW2lnEPX3SujMZlgdkOrKXRiEitG5K07dM2imIOuoDRLTZv38fuWUnnQXWWazntm3f5t4L9G8l9SREvRCBSnl16ivVtongRsoOShifnLAbZM2Mo1ipph4U2UmUIxc+3WpbPujlWRqzRr5nHlBojOtSjjrPxwrLqdXpMQP89DzP9X/nALDU26tvbduXtFUvfAb4EsZ6t9bS6TRh5+fJEhtwmR+XAHJ27dzh8hmPHmnn3Iax8trMNf/VkeAEyvYCbJah+hLAGmLvFsAbFkPAvbvPscfVYVV6hT4o51RyFahfZRWaQ0pYEY1bQ00jVnBV3O+MDVGbysPkl0VrbefLe90acxZbNFJSYgu41PucABBtIHqHu0O8+scCSz31/c5fFgCQf321u8f/XABA7vFCPbTD/vv5WABAHtrN+V988IMFQP4C2KtdDlB+7T8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" name="Ovale 13"/>
          <p:cNvSpPr/>
          <p:nvPr/>
        </p:nvSpPr>
        <p:spPr>
          <a:xfrm>
            <a:off x="2146588" y="6062919"/>
            <a:ext cx="108000" cy="108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17" name="CasellaDiTesto 16"/>
          <p:cNvSpPr txBox="1"/>
          <p:nvPr/>
        </p:nvSpPr>
        <p:spPr>
          <a:xfrm>
            <a:off x="755576" y="5920929"/>
            <a:ext cx="1368152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DI.COMA.C</a:t>
            </a:r>
            <a:r>
              <a:rPr lang="it-IT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RIETI.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AutoShape 8" descr="Risultati immagini per logo protezione civile naziona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924" y="6059843"/>
            <a:ext cx="306288" cy="30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Ovale 18"/>
          <p:cNvSpPr/>
          <p:nvPr/>
        </p:nvSpPr>
        <p:spPr>
          <a:xfrm>
            <a:off x="4206858" y="1668302"/>
            <a:ext cx="108000" cy="108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20" name="CasellaDiTesto 19"/>
          <p:cNvSpPr txBox="1"/>
          <p:nvPr/>
        </p:nvSpPr>
        <p:spPr>
          <a:xfrm>
            <a:off x="4427984" y="1484784"/>
            <a:ext cx="1368152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S.O.U.P</a:t>
            </a:r>
            <a:r>
              <a:rPr lang="it-IT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ANCONA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3796" y="1534490"/>
            <a:ext cx="326346" cy="418130"/>
          </a:xfrm>
          <a:prstGeom prst="rect">
            <a:avLst/>
          </a:prstGeom>
          <a:noFill/>
        </p:spPr>
      </p:pic>
      <p:sp>
        <p:nvSpPr>
          <p:cNvPr id="22" name="CasellaDiTesto 21"/>
          <p:cNvSpPr txBox="1"/>
          <p:nvPr/>
        </p:nvSpPr>
        <p:spPr>
          <a:xfrm>
            <a:off x="5220072" y="3553852"/>
            <a:ext cx="1368152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S.O.I.</a:t>
            </a:r>
            <a:endParaRPr lang="it-IT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FERMO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5884" y="3603558"/>
            <a:ext cx="326346" cy="418130"/>
          </a:xfrm>
          <a:prstGeom prst="rect">
            <a:avLst/>
          </a:prstGeom>
          <a:noFill/>
        </p:spPr>
      </p:pic>
      <p:sp>
        <p:nvSpPr>
          <p:cNvPr id="24" name="Ovale 23"/>
          <p:cNvSpPr/>
          <p:nvPr/>
        </p:nvSpPr>
        <p:spPr>
          <a:xfrm>
            <a:off x="4968056" y="3789040"/>
            <a:ext cx="108000" cy="108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25" name="CasellaDiTesto 24"/>
          <p:cNvSpPr txBox="1"/>
          <p:nvPr/>
        </p:nvSpPr>
        <p:spPr>
          <a:xfrm>
            <a:off x="3995936" y="2708920"/>
            <a:ext cx="1512168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C.C.R.</a:t>
            </a:r>
            <a:endParaRPr lang="it-IT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MACERATA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5764" y="2758626"/>
            <a:ext cx="326346" cy="418130"/>
          </a:xfrm>
          <a:prstGeom prst="rect">
            <a:avLst/>
          </a:prstGeom>
          <a:noFill/>
        </p:spPr>
      </p:pic>
      <p:sp>
        <p:nvSpPr>
          <p:cNvPr id="27" name="Ovale 26"/>
          <p:cNvSpPr/>
          <p:nvPr/>
        </p:nvSpPr>
        <p:spPr>
          <a:xfrm>
            <a:off x="3791063" y="3032968"/>
            <a:ext cx="108000" cy="108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28" name="CasellaDiTesto 27"/>
          <p:cNvSpPr txBox="1"/>
          <p:nvPr/>
        </p:nvSpPr>
        <p:spPr>
          <a:xfrm>
            <a:off x="4355976" y="4293096"/>
            <a:ext cx="1368152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S.O.I.</a:t>
            </a:r>
            <a:endParaRPr lang="it-IT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ASCOLI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1788" y="4342802"/>
            <a:ext cx="326346" cy="418130"/>
          </a:xfrm>
          <a:prstGeom prst="rect">
            <a:avLst/>
          </a:prstGeom>
          <a:noFill/>
        </p:spPr>
      </p:pic>
      <p:sp>
        <p:nvSpPr>
          <p:cNvPr id="31" name="Ovale 30"/>
          <p:cNvSpPr/>
          <p:nvPr/>
        </p:nvSpPr>
        <p:spPr>
          <a:xfrm>
            <a:off x="4103960" y="4528284"/>
            <a:ext cx="108000" cy="108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32" name="Segnaposto numero diapositiva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18</a:t>
            </a:fld>
            <a:endParaRPr lang="it-IT"/>
          </a:p>
        </p:txBody>
      </p:sp>
      <p:sp>
        <p:nvSpPr>
          <p:cNvPr id="34" name="Rettangolo 33"/>
          <p:cNvSpPr/>
          <p:nvPr/>
        </p:nvSpPr>
        <p:spPr>
          <a:xfrm>
            <a:off x="5292080" y="688428"/>
            <a:ext cx="309634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CasellaDiTesto 34"/>
          <p:cNvSpPr txBox="1"/>
          <p:nvPr/>
        </p:nvSpPr>
        <p:spPr>
          <a:xfrm>
            <a:off x="5256584" y="2608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emergency</a:t>
            </a:r>
            <a:r>
              <a:rPr lang="it-IT" sz="4000" dirty="0" smtClean="0"/>
              <a:t> management</a:t>
            </a:r>
            <a:endParaRPr lang="it-IT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/>
          <p:cNvSpPr/>
          <p:nvPr/>
        </p:nvSpPr>
        <p:spPr>
          <a:xfrm>
            <a:off x="5244786" y="5495763"/>
            <a:ext cx="1055406" cy="30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Rettangolo 18"/>
          <p:cNvSpPr/>
          <p:nvPr/>
        </p:nvSpPr>
        <p:spPr>
          <a:xfrm>
            <a:off x="5255008" y="4365104"/>
            <a:ext cx="3133416" cy="30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ettangolo 19"/>
          <p:cNvSpPr/>
          <p:nvPr/>
        </p:nvSpPr>
        <p:spPr>
          <a:xfrm>
            <a:off x="5257142" y="3501008"/>
            <a:ext cx="2699234" cy="30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/>
          <p:cNvSpPr/>
          <p:nvPr/>
        </p:nvSpPr>
        <p:spPr>
          <a:xfrm>
            <a:off x="3563888" y="1881895"/>
            <a:ext cx="4464496" cy="39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39243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4680520" y="3437706"/>
            <a:ext cx="42839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7188">
              <a:buFontTx/>
              <a:buChar char="-"/>
            </a:pPr>
            <a:r>
              <a:rPr lang="it-IT" dirty="0" smtClean="0"/>
              <a:t> </a:t>
            </a:r>
            <a:r>
              <a:rPr lang="it-IT" sz="2000" dirty="0" smtClean="0"/>
              <a:t> </a:t>
            </a:r>
            <a:r>
              <a:rPr lang="it-IT" sz="2000" dirty="0" err="1" smtClean="0"/>
              <a:t>aid</a:t>
            </a:r>
            <a:r>
              <a:rPr lang="it-IT" sz="2000" dirty="0" smtClean="0"/>
              <a:t> </a:t>
            </a:r>
            <a:r>
              <a:rPr lang="it-IT" sz="2000" dirty="0" err="1" smtClean="0"/>
              <a:t>from</a:t>
            </a:r>
            <a:r>
              <a:rPr lang="it-IT" sz="2000" dirty="0" smtClean="0"/>
              <a:t> </a:t>
            </a:r>
            <a:r>
              <a:rPr lang="it-IT" sz="2000" dirty="0" err="1" smtClean="0"/>
              <a:t>other</a:t>
            </a:r>
            <a:r>
              <a:rPr lang="it-IT" sz="2000" dirty="0" smtClean="0"/>
              <a:t> </a:t>
            </a:r>
            <a:r>
              <a:rPr lang="it-IT" sz="2000" dirty="0" err="1" smtClean="0"/>
              <a:t>regions</a:t>
            </a:r>
            <a:r>
              <a:rPr lang="it-IT" sz="2000" dirty="0" smtClean="0"/>
              <a:t>: </a:t>
            </a:r>
            <a:r>
              <a:rPr lang="it-IT" dirty="0" smtClean="0"/>
              <a:t>Emilia Romagna, Campania, Veneto</a:t>
            </a:r>
          </a:p>
          <a:p>
            <a:pPr marL="357188"/>
            <a:endParaRPr lang="it-IT" dirty="0" smtClean="0"/>
          </a:p>
          <a:p>
            <a:pPr marL="357188">
              <a:buFontTx/>
              <a:buChar char="-"/>
            </a:pPr>
            <a:r>
              <a:rPr lang="it-IT" dirty="0" smtClean="0"/>
              <a:t> </a:t>
            </a:r>
            <a:r>
              <a:rPr lang="it-IT" sz="2000" dirty="0" err="1" smtClean="0"/>
              <a:t>specialized</a:t>
            </a:r>
            <a:r>
              <a:rPr lang="it-IT" sz="2000" dirty="0" smtClean="0"/>
              <a:t> </a:t>
            </a:r>
            <a:r>
              <a:rPr lang="it-IT" sz="2000" dirty="0" err="1" smtClean="0"/>
              <a:t>technical</a:t>
            </a:r>
            <a:r>
              <a:rPr lang="it-IT" sz="2000" dirty="0" smtClean="0"/>
              <a:t>  </a:t>
            </a:r>
            <a:r>
              <a:rPr lang="it-IT" sz="2000" dirty="0" err="1" smtClean="0"/>
              <a:t>from</a:t>
            </a:r>
            <a:r>
              <a:rPr lang="it-IT" sz="2000" dirty="0" smtClean="0"/>
              <a:t>: </a:t>
            </a:r>
            <a:r>
              <a:rPr lang="it-IT" dirty="0" smtClean="0"/>
              <a:t>Veneto, Friuli, Lombardia, Piemonte, Toscana </a:t>
            </a:r>
            <a:r>
              <a:rPr lang="it-IT" sz="2000" dirty="0" err="1" smtClean="0"/>
              <a:t>r</a:t>
            </a:r>
            <a:r>
              <a:rPr lang="it-IT" dirty="0" err="1" smtClean="0"/>
              <a:t>egions</a:t>
            </a:r>
            <a:endParaRPr lang="it-IT" dirty="0" smtClean="0"/>
          </a:p>
          <a:p>
            <a:pPr marL="357188"/>
            <a:endParaRPr lang="it-IT" dirty="0" smtClean="0"/>
          </a:p>
          <a:p>
            <a:pPr marL="357188">
              <a:buFontTx/>
              <a:buChar char="-"/>
            </a:pPr>
            <a:r>
              <a:rPr lang="it-IT" dirty="0" smtClean="0"/>
              <a:t> </a:t>
            </a:r>
            <a:r>
              <a:rPr lang="it-IT" dirty="0" err="1" smtClean="0"/>
              <a:t>voluntary</a:t>
            </a:r>
            <a:r>
              <a:rPr lang="it-IT" dirty="0" smtClean="0"/>
              <a:t> </a:t>
            </a:r>
            <a:r>
              <a:rPr lang="it-IT" dirty="0" err="1" smtClean="0"/>
              <a:t>participation</a:t>
            </a:r>
            <a:r>
              <a:rPr lang="it-IT" dirty="0" smtClean="0"/>
              <a:t> </a:t>
            </a:r>
          </a:p>
          <a:p>
            <a:pPr marL="357188"/>
            <a:r>
              <a:rPr lang="it-IT" dirty="0" smtClean="0"/>
              <a:t>(46.000 man </a:t>
            </a:r>
            <a:r>
              <a:rPr lang="it-IT" dirty="0" err="1" smtClean="0"/>
              <a:t>days</a:t>
            </a:r>
            <a:r>
              <a:rPr lang="it-IT" dirty="0" smtClean="0"/>
              <a:t> – 9.000 </a:t>
            </a:r>
            <a:r>
              <a:rPr lang="it-IT" dirty="0" err="1" smtClean="0"/>
              <a:t>vehicles</a:t>
            </a:r>
            <a:r>
              <a:rPr lang="it-IT" dirty="0" smtClean="0"/>
              <a:t>)</a:t>
            </a:r>
          </a:p>
          <a:p>
            <a:endParaRPr lang="it-IT" sz="2400" dirty="0" smtClean="0"/>
          </a:p>
        </p:txBody>
      </p:sp>
      <p:sp>
        <p:nvSpPr>
          <p:cNvPr id="2050" name="AutoShape 2" descr="data:image/png;base64,iVBORw0KGgoAAAANSUhEUgAABkAAAANSCAYAAAA9KgKQAAAgAElEQVR4Xuy9BZzfV5n9f8bd3T06cfekktRSSyqhQkspFNgWKQsLCwvLLmwXdmEpsFhLS92opk3TNJ7GZSITmUzG3d3l/37uZKC8lm34E/KjLJkyzOQ7X/l8rjz33nOecx4P6RvDL+7r13UzF6qpo0hnDh9QZlys4mNiNdjSKo9hT1WUVykpJUUe/f3y7OuU+gfV1Nil4rJ6lVY3q6i8VqHR8YpPS1VadroOHcvjZ5r8gvwVGhamvfv3aWjYQ9ffcKPaOjv17HPPKzd3kgKDgrV1+3bddffd2rhxkyby2BtvvqUrr7paYeHhevW111VXV6/Zc+YqJTVF7+3cpeHgSHl5eaq/t1fenh7y9BhWSFCABrk2DQ+publJCYlJ6urpVXRMnLp7+7Rpy1alpqXriiuuVDt/rygrU0HhaQUHh8jH11fePr48r0fDw8P67mdydN93DyspOVn9vGdVdQ2/J8nXz1/FxUUal5OjlpYWrsFLGRkZ2r17t6KjoxUZGamjR4+638O59k7u08/PTwMDA+rq6lJMTIz7vbenRxFh4e69fvRgrh56qlZjcrJUXFQofz9f+Xr7qM/uxUO8R5f8/APU1d2j9vZ2xcfFaPyYNDXW1dif1d3ZreCAINrAU33cry/3MkjfBAcH62j+UY2fMEGnzxTSDjGKi4/VQC/XEe6r4sJTumTZUgUFBOr5Z59RFvcRHhrCe49VO/cWxGe28TMyPEzv0T8njh/XzatvUnhSgtTbqeqyYrU01CuS+ziSd4T+ma/evmGFhsfo0See0S1rbte+fft0iH7/3GfuU/Hp45o4LlNdLQ0a6OlSWdEZVVdW8dgE9XPdXa3tCgsIVohfgDqaWlVbXslYG1QXv3e1tGmwr19tTQPqsTbhfuu7+9XS1af0nCQFhAars6dTK6+5Wgf37eXy2pUQE+3aaOGi+aqsrlAX993Q0si4HdKS6QtVdqZMR46fUFJ6uroHB+UVGKgTxYWqqKlV7rTJam5tVgjv+8kf3KyO/VJXRzutPay31r+jqbPnKikhQY3V5Qry9lBve5uS4+LUUt+guNgYtZYUa6izTUd2v6fZ06aqo71beUdPKTohTW9uK1Wbj9QxJEVGJShrTLbk2yfvAD+lpucqIydVvarW2nWv6pprbmLsVWnpmhyd2VWroUEvZU+crIGmJu3Yuk1LL1+uisJCvcBc+thdH9OQtVcXn3XokObOm8+43KPqmhqtot+eff45eXp68TmBGjN1muKTEnWMeZ6SGKsZUyfQZm0a6utTa1OLmhtblBCfLB8ff95jvxqbm5mLEe49hwYHtHXzu1q5cqV+9eRTWnPnnVpLmzS2tiojK53nzGGsRetEwWl9/+Gf6LZ7PqlDJ4pV396rIZ9gffcfJmrD/kGFB0mTmUfN1dUK5boCGG/DrR2qq6lnDp3QwsXLVNPYrNikJD3xzDNKYXxOnDJJ+w4cUGtFvj7+qU+rt7tLg0PDbsxXlJfqVP4Rjc1MV1x4qHyYD62Nrcy/UL25brO6+zyVljVB/sEBmjknVwfz9snf31+ZGZk6efKUxowZo07abjtjPZHYERkRqWbaOTQ0VFlZmbRjNe3hrZ27drl2XLV6tbx5/daNGxUbH6+IyCh5MW/t+uYvWKh3iWVXrbxW9Q2N7n29vb1dvNh58IjW7jigQa7vqV/8twI8NmugK1te6tOGV1/UZUsXycPbS889/YwuuWyFYjOy9exjT/B5t6iGsent5aEjB/dqPu0seRK3/GkDqamlXRs3b1Z6RpaLW9U1VVqwcAGxzdvFwxquP5X4uXd/nrwDoxQWmaB87vvA4aOqa+nUoE+gcqbMVt7JQrX0DSgsKkqd3bznQ7P0bk2u6isLNWVcuk7mn9Drb2xWcmKK0hJjNCY9UccP7pJHb7umjs/WnJnT1M2a4U+s9PAPVhdj//SZclXVNcvDy09+gQGMp3r1DfZr+87duunW2+gXxkF7l3YfyNPp4jLGUodqG5u0+pZbdeDQYXnSdtbmP/1shn6wTsRXP4UH++nRn/1MS+bO1zju+cDufVowf4FCwiLUTmx4c8Nm9Xn4yCcozP0sLKlQPbHEx9tTqUlRYmprfE68stPjlJEcr4JjJ9RUxTX2D2v+3NmsVT0qqzipqtpqYkG35s1frnfW71f+6Sp1i/js6cM89VAXsWOI/jr0o9m68YfVimBg93Y0KZ337CDWER5YvxrUxGfbtd12y2qdOLhbvvRefn6hcifNJDYUKDE5nThVy3oZoOCwYPkSD5ramtXS0aGBIQ/iQB3Rh1FC/Gpt66BNvDRm7BjV1lUzxr0VFRWh8ooyxmuIQkOC1cvaSIMzXnxZwwY1yCAZYq709Q+ohXjlwfpp4yIoKJC1w4N1b8itO0FBQWps4Lq9fNTT0yd/X38FEG9tMert6VcdMT+aNWhwmJjJePbx8lYK+4Jjx46x9A7Jg/ey97F1LoD5ERISwjrdp8bGRre2hrKe2L15sm7bOthAzPT14XOJv3bNAQEBbq7Y+tdPrBnm/bx9feTJ3LOf3jy3vrTRrf0JCfEuBrQyT0OCuQ/uwZv7snsZHhp08XqYvQEX5T7bYgUTTwOdw0ohFtcSa0JDI3mNv2656XY9sGKHfrV1NTHOWwN9Htx7qNrpey9Pf57jx9jh28dLne0NCgujn7mvbu4hkDaz9vXjfu2xwMAg+ruZewrW4MAgr7V+4Pr57u7rVntvi/wCbATYpTGHaWufs23WTPy1tXvkj1z/yG9n72XkNy/+e98ffvuMD8sv1tbn82Vj6EJ+eXl6nsfbezATPvj1F/r6L/T7f3Dj2Fw6j+b7ULzUbuCv/iY+FC35t3cRf47x/8Hj7y87v//2evSv645tbbyw6+OHvz0+eP68f/8xOpcuzqn/d716vvu/873SD/x8ps4Q54PR9X/0uX9ozLhd99nNzu+9p50p/ma/Ruee/RyJQ7Yjdm1l3x6DCo0MVt9Qpzr7m/TJK+cpcFa2brj1CjW2VCgyOpwzj48OH8xTbESEejiLzpoyRSVFJTzurVdf+I2i0jKVkJIGvOHNeTAQrLVVVeUVyh0/XtXlrQr0SdcX7v8nTkG+8hzyVk9Hr/y8fTmv+YLTcbb1GAJbC1d7R6uCgkPVDR7Q0dkrLzCOvr5ecB9PMCNvh8n6gPvaebOBM284GJc35zDDfEfua2Sfb7HDzmn27f79vu5/f1z5o2LM6Piz93Ttxv+PNqmdTxmbg2Ajff09so8Ljwjl3NrHtXaoBTzg85+6TTNuXqDW3jolJ8Vr3NgsVVWUaJizclNjg8aPn6CODs7EYKZ9YKZNLc2qqK7k3r04s4ZooL9PwzweEhDOWTgAHLcVDGSKPnH3A5yfOa8HhaumCkwOgMTX30cNjfVchwfYwRD4dSw47hllxIENcv29/d1gqrVgqPFgqB1ac9kCTbl+uYKjAsGUapSckajWzmZ1wRd4+ngqBtygs6NbQwOeDkuw879hA3agoHUdDmE//cHMhw2vAKsY/Zu1lM3BY48v1KSPbnMtd+TXizWF30e/RsehXa816SBtefTxxZp49zb3bw/OfYO0qSechIcvmCNYgyeP8V7fGH6nOFJJkYE6sH2jEkMCNWNsDiAlwAcA+xAAtb2DJwf8ztoa+Q/0qr+7T81tfaqu71BefhFg9ID8ARMi4+M0efY0CJFiRcVFAuZ5MAC7HNlgINYVV16tqNhY/eC/fqi/u/8B/fCHDwPULdTkyZO1afMmTZs+A5Bxt4qKijWOAd8IEBYFoZAMyFJVVaWCggJFpo8FMPBWJSSGgT2B/r5KoHHruDYDZDq7O3lNjN7dvFX3ffp+wM4j2gHYlpqeweAPUO6E8e71BwAr25iARjB0QFZE8jn9ADcGtPzL3Un66qMVNJqXWnlOGEC/dUATYMtUrrW4uFhxgN5GctQAMicDOnZ3d6uyshJgJsE1rD3fvm1C2U8DNgJp9CoGmIG2D92brH/+dQ2kRqyGB/oZHG2AJnQKPWJkh5FDtZA/UYCRjQAq/YBtoQC4EyBA2lubmOzdgE2+vGcgA2YY4LpZqSmpqqqsBmwLVWlZqcZPHA+IeNCBRV6ASDGRoepsrdFNV12ryvpyPQOIfddHP6r1b72lW29aDWDZrlraeezYsaopL2dCBKmlqVHr3nzTgd5xgKgtdVUqLytRXBT9DdGzZeNmXbb8CpAZf23b+p7qmto0d/5C19av/uZFJliSlt5wjdpOHgWw6nDttH7d2wrmXi9dvFRetE0IgGn56UKFA7adPnpcg4w7X4C/9vpmeQ4MyR/Asa2ZvgJEzCtrViPzxjfYS34hQYCQffAaA7r33nu0d/cuFZ06qUiAwDBAscsuXaa2DkB9CI0+ntdY16iAIX/A/+OKjk+AcMhRB/1zApLIm+uZu2CB3nhrLZNnQN969YuqXNcAyROiBsiU2OgovfLGW0rIHKcx48apsvCEeuiHprpaZTG2BgCOOxkf8y5ZrMKNbyvUo1/NvM7L218nzzSqqkU6VSVlzUhUdUsPwHCTUrOSNWlmNiROmLZsy1NAmI++8Z1PcD8dLAr12rF9qx7415vUeqaTRaBR8ZHx2rdjp4Jor8m5k1XNWMo7eIhx76OYqFgtAHyvrqkDDK3Uiy+/oslTJ6uc/szKGaNcxm0ppFNcKuBffQ3jKEPpmcnK271VUwHeG47lQ4IMqbCgCCA0grnRrUN5RxUJeWZj77IVl7NAeKkRUHjixIl6CuLlSsZED8GxpLRUmdmZboE5A5FXBVgfD6jb0jOg7NyZevTpFyGZIvTwv8xWc/8U2qVEXrxnbES4qotLFM9iWMsiVw/ZmJKcCkGTAqlRoZDwSA0zV99gvAwQg+IhJy6ZPV4//u+f6MFv/YuGmZt19fWAlFJrQ60GiTWBBNsA5kVUDIG5tQfQ0UOPPv6cpkLwMtgUHOKpHgD73EmTHVj5xhtrdSVxyZ+5WQ8g+8QTT2rJkiU8LwTyI8uteEHBQS72HDlyhIXBT9dBgLAqaMe27YqJjVMD/W7k7Z69+5QAaTMM+HwAIurWNR9RPkTb7EU+OnrQh3FWqlc2blfO2HH62JpVSo+HcKhmfleXEmc7aauJ/LtWR48d1xAr4OQp03QKMmnqlKnMnW75sZBtfne9rrx2pboBwj2YF0NsBQrZQJxi/sTFJzqiNf/Eca1efSNxowEguwtgtseRp70A/HlHCyEEh1VGnEjPGacdew8pa+JUVTR3aP02CGa/QAVw70aA7PnpZdpSm0v/+HONxWxAylVeCtkdGKLGmgrddvMN9GO3Th45oMToCCXFRtOmgWqqbySuBjNuPHSmuFI9kKMBweGO/G6BbMsvOOk2J0PE18WXXK6O3gHGPKTQcy8oAtLaCDTbpo6bMFFNzS165pszdfXnN2np0rnsEWjrsYy19k6dOV6gG4hlLz33kuvDde9sUnhcgl5d947Sx0107R0UHqUExlRISDiEuVRedFyTJ6Yzn30hhFuUBlmRwVj1HgqE0NqukpISyKIE2oCFmrVuP6TVjJlLWDOiVV7dpoPHTqu+jU0G66InY8aHOLPv+1O05JsnFeDnAbgeRUyooo18lZSYADmQD0EWrTSImpjwEPU1Vik9MRFS+QxxBjK6pEbpWWMhF5pVUl6m8BjmQkOdfAL9FMq8KKuoVhmEcFx8ksDTIZoHFA7ZPnlyLmtPFZs4A2UG3XdTcwP3Fe02dl5GYrBOt7AZaoUgMzK9B5IzgvW3mpgVwdwLDPR361MLG6Uw+jwtlfWDmNLTDZnOe9gGzRfg3/gEI+Cs/+Ihwbt7ux25YQS/H8+zddBIDrelYyPjxdi19S6Eb9to2gbTESAkQ3ix+QykzYwAH+CzY6Ki+bxuR4DYuhgC6djHRs3IhT42drZu2dw08sw2q9VnIINZpyMjI/jZrx7ePzDAnx0PhAkX6mUbIDY/bCWN+2DjcnZDxHw1ttBzwEPRkTEkD7ABYz60NndC6GVox88zNXFVgT71yQe4Z/qphw1oKGQPzx9ibDJYaQc2j4HeaiLWBDDO7QP8WSNtDxDJfbS3d/CeXFtElLpo70DWMyNr+nv73WZ+2JNrCGBPMNTv2ncAcqqnqxeSvJM28yLeZPPeTb93vCJv5CxcO3LosGSHDzN+e74H4D/qIHEeB9CLBMh5NB7j7yIBcj7td/G1f90t8OcY/xcJkL/uMfCXvPqLBMhZqPV/7YSLBMhfcnz+jjT4S13FRQLkQrb875Ky7FTlopEjBM6SIPyjqLQIrGWSCkqOKSY5RPfeuFRL7rpe5TWnFRkbrvT0TKWAkby3dbMiwDO9OLcFOzDaB6zVQHUSIMH92kiKXLR4CXhUgU6Q2Dx+6hT1dHrowc99VxoIFqdCR4D4eXIG5YxqidtenMcsIbCDhOVwzrf1nKWCOfcPgEN4evNZAEUtLXUkuca782oouJsl69m3nY9H/z1yR79PgIzeo4PM3/f1/5cEIT3PnZF/C9y7A94IVmznVkuCb2tr5azLJ3EJht3Y74bhHj51UN6RAnMY0mdvvk6rHvgE5+MB2qpRtbVVSqRdk8DOmsGL+8BUmklePnPmtCNUIiLCXIJgLAnKlWU1YKGdighJlL9XBO3orzs+8jHw5XB3fr6XZPIsEmgffPALigXf6oU0aQaHSSIxuq+1F9ykDwytEyyMhECwNHlb0myQBjx6dMdlC7XwrltVWVfOv/s0ftI4yK8GiJgKknNTHB7a38e5l/O9nfuNBDHyw7B7X74tcXIIoMOS3ofACGEsXVNZi+X/epGm3L3DtZd9HX6cf9+1/X/0h2tLHj3C33PvgiQ5295DJBD3QpB50caW3BwIrucIkP98u0XTJ2SQXVmodFi6JLJQvQAW4gDf6QGjTzTcA0hBxwwZmMyhvbvPC7C7W9t2HybbN1TDvgEKYtBljssGtBwm29pPdY21anHZ9KGOYRsPoHXoyFEGZZhyAJ8fffRXuuXWW+icCB3Oy9OcuXP185//gk47o/vvv1+7yLgeALS49NJLlcffLdN0/KxF3Now2cj5ADbJADdBTqlQBIht4F8R5EQwA7sRwHz5VdcABp7Wvz70Xd3ykdtgBSFHuMYJMGUGaq57+233mrzDh8lgz3IZsj2AuD9BmfH3Py8F0O0DSAUsoaPqAEdzsrMdyGtZrpYBe/LkSaWlpbnfjRQxAMeIEQNzDKyxTh6kEw0o8iF71e4zP/+4fvnlSfryL8oda5mdlaGiwgKnwDDywzJprQNNmVJaBgkREqoAQBbLJG9vbdSCuVPV2dZCpi7kEMCaH1ngvQBWlRVVmj51OsTOQQC3SEgQAzE7AcWaXDatTaBwMlenTszSpg3rtPyySx2AOwbQpR5ALCczAzUGqI9l7/LZEfSZBxPSg2vZQJa/KSyMzAqAQXv9tZeVzfMn0191AK8h9OcgANG69Rthb9NRXiwhCHXov/7ze/raN/9RjYyrIPA0YylPF5VpG587C3XE1NxcxdEffQSsMkBPA8MrCos0fXyuvMh2bgbM9yF4eaNCciqQ3kE1D3hr//F6DaOkgEdAdeSjGWRtG6C387335MP1JkEqBQFUZ2akkjXsoQ4YVE/A4+IzJfLs94bAgYlgstl4XbjsEr298V11A8bNmjtHfYCeR47k6fNPfELDJ4JUfeIYARqQj7G/YfM2NXQN67bb71BD+RnAtB4Y2Eqygi0YhKgZMP7W66/RACBnZ3WR6irLmQPt2rZPypkepbpuMrj5HN+QKLKwYcNp5/r2aiWmp8nTN5JM9RMKienUxz9xm44eKtDVH52m4QY/lCs9qiiuI7u8V8/86nFlo2a64fobXYb2gb37tY/vtFT6Y/IUrn+INi5WMWB1I9c8bmKugiDEQiCr+ggmgYynMOZ3gC/APrhhVFQIWfx7lZWaDvlVBzDZwFhJg8ioYK4egygi0xqgcenllygxIU7HaZtEgN1WUydBIGRBlr27CeKUReXo0SOombI1bfYc5tZGpeSM12vrt6qmpVut3PuTP7tKL75Rq6uWL4Lh7XdqrOPMvUYUCjffdJN28T72+ILLL1cfAdeDLICa+iY99ezzuv/zD+qVV1/XHbTN2qeedvN0Na8xoJTR4ZQ/1k6hZNFbvCo/icLLiJzOQb29YRsgeDYkaAoxoIrs+UwA5QSXFf/aq2+gOLuG/iCYc09PP/OsspnnRroeP3lcV1x1BaBmn1skKyA4TVljChCLCZkQYTYuT7JIWyb48ROnIFJjuDZj31ucAuRTD8yB8GvSiitZufi670trAdRn6t6b41V0GgXaQKdqK4o1Y8pkVVRUKHnMeG1avwESxVtLli7V25CT19x4vRohHUtRTmWmp6LESlInJENpWaWyef4u+r8eAtRIUwv2di1Lly7W5s0bNWkSKqv+XshV1HgAv88984qWLFuhk7D5oZBm+4+dlF94rJ5//W31ePoqmvlbB6HTT1vu+tnlevlojKbnZqm1vhR1ViP9dQLFUzxN3amZU3Mhn6P1zhuvKHdsthIhwNubW1072kLXB/FRXllHHBognpGBwf0XVZXLl+srZIwO0nNTZ87ROMi8MyVlkHavQbgZQF8vHxZCU9L94suT9bHv5DlipaGxUsuWTVNmWjzkaAvrrgfKkykozQ5b2IJAeVGxjONA4l8RQL4HIHM019rNejWeviIUqAClkBcLdXx8ACq4+ZC8IxupjISJ2rP/kLZu3a7i0jOaMIUxkJbslDKtrX1atPAqrhFysboJgr9aNWwufLiPo48s0KwvH2VzwXwK8ILUI/O/rwOdCIs44yYzMwsiqoVNBHc72KslMycqlNjk5x+m115bL38UOUmpWTpxqlB7D+xXYlqSeugvQeQls7aUEdcH2SRF0VdDxMHiknJFsC6PJUnBl+d0kOnS2dnKOhbFfXY4lVYY8XiATUR9bSMxt4XHIRMA4U15FBgJ6Uicmjx5EoB9G+tDIyRAs1sH0/m8QeJHXW2tU0cOEIN7UYIYQF/BdQSzRvmzbg5AttjzbeNSV1fHxinEJSjYGmcAs5EitsEwlVV7WxvEYr0b+6YAGWYTEotS7vTp027TY2q6uto6R8QEQHLY6wZZA02RaXPbFFG2UTGFhe0VWytbHdFhiopB4pIHz7VNo62dRoy4NdRUIGx0bANpmR/2ukFjcXhuP+toL99+jMcYSFKPYW/t+u8pmriGdTM8Tn3dw7rrzo9DkiSyORtGmVnO9SZC5oQR68tZC3xo30CXYdJEdpLtGyogcyxRo4QxbJkyTnECuWH90IACyBSfRoJ0sGlUIMohFInexDYv5ngEiSOmsm1k0x8aFMI9jRwsfnuocLud3/5zJBPpQ5yEdr4EyO/tZv/AP86XILEx+0FfH/z+FxUgFwmQc43Qi3//v9sCFwmQ/7t9+9dwZxcJkIsEyId7nF7o/d+57v4iAXKuFjq/v4+cTuz/OV/ZTxPZ2zdneTuWRAKw1zXXkVAs3XX5bN3zH19VY0eF3trwG02ZMYnzY7CycOooLcRhobxIV16yxOGOx4+f5MwZwdm/mfOaLwmdRZoza44O2pkYPG8A9XxLU4++8+1HOdf24AIRxXnaCwzOi4T8fkWRHN3V2cF5tQt8K8zhIOaW4OVDkqJvkPtpmOQAeIspHAy/sTOyYbd25rTfLYHNzqzui0Pj7xRkRoaM/HtUAfK/ER/nOp+MnOXed8IbJT/MscCwX86phjWZA41hzZZcaOdZSygMCPFTeUOpwmIC9LFL5iht+TySqGMUEx+qXhJR7b48OVca+RHoH6Ru1CBHwetaSISNRhVjDhGW7N9NYnJnG8/xAyf2j1Z3e7+++LkvgScGuCS/O65YoQXXX6+PkhwfxJm0mqTchIRk3qdDIb4odzr76MM0krhP4bYUA0ZHgmZCpI6dPKyv3XuHln/yTqcOGfTkTM81d/S0c/YPAXP1RBECscH9D4K194GTG0buYU4uYOp+4KH+lhjIcyw50p7jyA7+bi124sklmvIxCJCzX4d/tdD9e1RsMHJM/v3znZEgk+8eIUnsc/GicY4SQYgnjJdwBMhP96AO4EJDvIfU11SnBDI0fTmkTwLMHAZYtIE+yIV62RAHfO8lA7azm+zesjpt331UobFkPRsBQlZmek662rlhlE4AOd10YAdkg4ENACxkwa7bsNFlSxtIZqCJZXLOnDHdrWvlqDq2btsGQTFOcwHXH3/sV05JcC0ZzwaY5OUdUvrEWQA6XToDaTANECcUAsQHkKQY0sSAy+OQErFky7669i3d88lPuwm1cesObJJ6ATVTYf4aFA8ZkDtpkt4DMDdrrKP5x5y9hpENBryYnc0P/i5b9/+wgI7FzoRrtSzWcYBopWQIJ2OJZR1ngKXZ59QCGNnkMqlQEuCksyDhy7Jf7cuyZY0QMVuM/fsPOJIkBkWBgTUBgDcdtKm/Hw3G6+159mWAkA3WfiZmimXt8xmNZJ5eShZ0K3ZOLdiqxAHg+MCctkD2VJAlPBvgecM775KNn6VMrHuOHDuCosXbKV1MDeIDSFdedFIrr1oO+bENgiBdJ8hQvvG66/Qe/04AmMrmsZO0x1Qy5H0Aj46Qyd7d1alFkFBtZCabNGr7ti2AhoO6dPly1Z0laRqb23UcEG/ajNk6duKkFsIgvvLSC7r+6uUk3veSnd+mstIyZ5fWBSA5meuJpw186fhmVAXdgOFb169XEgDy/OkzVcf9DDNRvcCt6gzMJHm2oLAG8DRURZWAam1ScIwA2ZNhGScRMAsAkRqUSRZzACqe5vo6Jn0EFi2J3H8Lc2gYwLgC5nIY8DtZpxgviTx3HGPxGKqRwqIil9l8FYB3IwqJld+4XC3rahUWG6kuQNvCUyd0qrBYpTWtgLCXKhKwM4Q+M2Z0156DWMG1a97cGcrEVipwqFse7bUaBsjcc6hIm/ZIGbMisBmaoQGdCjsAACAASURBVAMHR8bc6SKTj2VrHCDywaPHFBmXSPZ3sEqqDhOgGvW179+r4eowFZ484u6pDmIiAKb7tReelz9j5OY1t6mquBSbHW/IvxLmxhFdBylymP40oHMIgPAE9zh19my1MQ7TmcumVjBC1R8J2Mu/eVKfJli1Aip7oI7pbG3T6RNniFGBjKPFAL9F2s97epNdPUDUzxmfo2nTpqgURjkY6xwDqoNZaNogFYtKimCdG5ylzvzFi7BpytOkabPU3DmgZ15+S0NYUe06cIwxmarvfH0GROMkB7L6Qkrt2LqFBaxT119zpd558w1dc9UKSLiR4OeFhU8J9kX+gaF69fW1ZFnHaOnCOSpB3WTKALPJm0d/9WIVVllWpHRkgf0oqfywsGrFTik0lOxyFCCvv/kubYDiJD4aMDNA8y5dpCZs/QZQTh3iHqfPnAVR2+6AzNO0WQxZ8q3trYqF8Jk3by6WNX7O6i4VgPgg93bzPfeoGYIpHEKzBvDWwFlT2jz9zHO6+pqVqCsArWnoau7xq1+7XK+9UediQwttdfdtqErOfj33JORxL/GROTqG2JWNMqQTkm/be3t01TXX6sUXXtBNN16HnVKjCo8fAbjt0JzLLiNGN6MOa3Rqn/TMMY7MyD9RQFAPcWz9lVde6RbD7Tu2AmonY9WXRpNiOQRp+uqr6/SFL/0jG4UBvUtcHPYL1nsHj2rbfuz7UjPVZjZLxJ1UgPjX/mWaNpZgE9daLa+BDg2j4IrwD1QK8WuAsT3MuIljjh2H+Ipn45PEOO2w7ANUCtXV9WQyYCEEEdKOWq0FaysPCDuSOFSHZZpZCnpjeXe6qBTl1SK+F+rv/+GrZArUaBKy2J9/dYZrpa8+Uu5iyVNPPcX8z9fKGy6hrdIUS99mQNQ1VTVq/ZsbGFOYRHFtb23apIxxY5BgpkOCNzqrvyYA+NOoYlZdd4Ne+81rxM8GTZmehXXfFIhlCKiaFu4nEOXHWAiGStp/G2O+S2Ow9TIbpv20zeTJ84hUfs6mq6yqBrtI+o3+z/vJXC34+gnitxdgNpsnJJ8RkP/RkM39bLJiiWeVqG26UGMMsx7ecsMK1GyNzHFpx479KCqyWZJHNnwFjL0hYnQYahqzCesyxQavN5FoaFiky4o5U1jqMikiUPPZpqaqkg0Rn5VOMoBZpNUyF+Ji452yoJx4Z0rBYUhkIzaMcD1dVaEYLPCmMpd37dqJ5BV7S9YsIz/sK9YURCiQbCPhxdoyyBxpY27UMs7jUa60MQZDIY7N6tHW4VOnTkF+JqJAbHIklW1YjPAPYy21tczsIhveR4CYmMLWT1PamFIymrlazTXY/LCNq80lZ4MFkdMJ4W4Ehr9ZdbHG97CuerGk2hanDWLF1BV+ZzdOfsR825wOmhLEZO72D9u3mgLEkSK2wYQcQolhUmB70DaKxx5bqrEf2QohQd9BhoRBTjc3tbs2++QnPoOqMgMSqdmRaMEQXoHE/FuJcf/5/PPsDRJQu6EOhGQrYy8wa+Zst1ksR72WQibOADGsDFJkGsR0B5txH9Sqrf2dCmJummqzvga7MaiyqDDUp7Ypbe1CGclG0S7cLnp0M+dUIGdZj7NS7N8GkQ/ZLxf6AHyuA8a5muMiAXKuFvqgv/85AODz+fw/x2s/OAP/z/EJF9/j/2oL/DnG/0UFyP/V0XHh7+siAXKRALnwo+x8PuFC7//OdW0XCZBztdD5/N1oDztU2Yl0wJEgnpyrfkeAeHKu5ZwLhBkQQsazXz8kyAyt/voDJCx3kSy/WVkTxnEWbtN0lAHFBfkaz1k+igTdd97ewLkwA6IimIT0E+AbTVq6ZBlOKIUkFHbr+L5dWnDpNeA5obrvk38PDlWhCTkT1dncjZVWD+8RqY9gC7/oupX69Kc/hSq/Dhx0LNbS4GbgRwHYO9XiEhQbG8YZrdKdWe2cZmdOI0NSwIbtjGtJ7O7rfQTIyDlshAB5vwLkD5Eg50qgMjx/xE7r7D7AEvcsYc/OrJZwzmcY8WHEjCXPW3KfJRZWg4vYZSSBy5RUFuB+M6gHbrtKcz+yAiyiCov9MHO9xnUg2J0hU5JIZsRqKm//ftVWVnDODgMziCCx0k8nT53h7IwdNDUF6rD+njR+Kv3oqXvv+Tiv93UY+YOUpbjs5lu0f98hylVM0cfu+QT9bIqdMDADMHQcRQYG+mgv0o9J7BwC4w2LDNKNN16jlKwkZY1LU31zjeKSY9VBf1fjihEOljpE0qYn+KO5RBjJ4UQCYFb2b7OL9vf1A6tAlcNjw2DfzlrbOBB+Fjy9TBNRdIzYko0QHUchQXIhOGzeu15y9mJnm5cfjgBBJeJoO/5mBmcDtLNzlgBXcATI1p65OrRnG9nIXRoAHJpJNm8CFhwZCbHqxffb19BngAUPgEloMsDqdjKrh7Rrf76OFyK9wRbIHwYuNiUZG6xoNXc0w/ZQk4CMRy9AGbPaCEOV0csNdQOwWWa0sW6HDh4EVJ2qsahB0sg8fvRXv3Bky+rVqwBhjpJ9WYz9y2TXMCXUVjBwwyskzvnzN6BamI7Fj1l3GLDRyHVmombYtWevwsmWbWqDPBj2AvQJBFgqxV8dJgtA0gZBS2uLU0mY17gfQFwfDW5Ay7JlywCoD2GbdUgv/NsSffFnpWR6AuiYLIcOMEWIDUqT6dgAtcliDV9NLYNUwD8jaeyn/c2YO5tYNnhtkpnnmHmEHwNcysrMJLs5zHnSV5h9EABlHXYmZjEUTT2BVgBCU204P3GAXiOPrBaJgZgL50/juZUO0IqKiIaI8OLz61BxNADSTdVebHhmA3r7AAidBqzuxsvDPNvTURkMAMBNHp8J2NKldze8o5tXrdLz1Fj4hy9/ST/78Y/1cQZ9L4Cgv004AJ0aJk5nW7uWLFoIYApjyjV1Q4x1otiIgE30hdGzOixmsRKK7UchQLz1r1n8HIdESUmKU0p8pPxD/NUG22sAbE+/D8EnTcwbwCsPfOVOYquFtRqjfCc2aLfecAOWV14qIps+jvf0BeA/BTvcBZtZVMi4IcPfkz7df6xRU+Ymqx0wqx6QzVzfxzCO+rDPaoL86IbNnTt7OgqdlJE6INxXEYDgIFZdPgQJyzCfiC1UFyDVlu3byOTNdBK5SHz3YqPCNPXuCWpeS7Y679zfBdgGSF8E4bB9J4BffIRWLJ7r7KA6Cfhl1Y166a1alASZiiY7uIeJnxhsdShQvFQMqQdrnD0lw8yPcF21bCoBykcbt+wmQHQzd8ZjSwPQvnS+Hnvyl7pu1VVadkuyine3KgEgdPvGLdgj9Wv5iqvVjg2NZZG/8MzTuhaA3AeCIB+VRi9AXidZ3uXY5RjDmsY8GCaQ5M6YQcDxUS3kUjbkXT61XBIA6/bs2k4f9+vOO1erpbZU4XxOc2k5Sh/q8IyfSTZzMkBvJUQmahXIy7zjRwkc/Xrggc+gRKFOEJZ2Y1FzmSVVB+1aWlrimOYciLdx1CaIAYCta2yjLlCSniPL3SswUoew/AmPCNE3vzKJOTMbULSOhclfDz/8A9dPvtjD5KIe24I66bo7bgclr1cHoLlZ0IQBQn7ry/+oz33uCwDBIfrZT3+q+776VX3v61/nmu7nOVj9NNaoHc/COPovHDsago9OFxRDnkRo87Y98uVnGmRAWelR4su1kK81LMSofbBcS0OW6YddjVn8hAFq7ycu+UH8GPGx+rY12rbpXd4nAMB8jvNX3LxpiyNhbly1WqnYRzVXlqBOaGKu9WsfBGcv8eQz9891AXrHriGA+CYXP8wuZyfz8/Ncc1czNjoeAyqibU2ZMHbceL0IOB+PGuDSFVdhCbiN+R3G/KG+EPPnFDZT43MnsKj1Qjp1ub6OgTRrpo28UIGt37AJQsEPMDtZV119NWqUY4Dj5RCjJfrY3XcyRrq47s06faoEu7hPM08HqXlDfQrY/JLaZm3am6dTZdUaD/nYCLj81ndn6eEN3pDd1UqJDaEeT5XSYiOURTZGCt8WAyxeERCdbLIccjMW4siXcdfK+nCMWi5GfKSiTBoETK6DsCGQqoM4m5Kd40hSXwiLN95ap1nUEEpHKbFl2w5soMr19iM369mdwU4xZ/ZMprQrsrpB9RWaOHMs4Hu4cpk3iWTppzBW1776lnbv2Q8JybUyBi+54nKIpA69t2OLPnnPXaosgVgATO/v6teZ09UOW/7MZ+/S5q0bUJ28rIVLlqusjOyG0ATWAizUINWPnTyA+inCkWxHuJd+lGPz5i/We7t3sra0q5/F9Ngvlunyfytl1aUGBJ1otUm8B4j5w30aAyExEXK88BT2j+xMGsziquS0PnXf7Yz9Wr340lqIWKy3fMJQllTh8YlFFetRBJuEkMgw5nGPDh09TD2cpdQiqYNEh2yjvxqobWOy1G7IqLDQINa+XubsGMB8xkRpMeso9VkgSNoB3E9DSPdyz4OQQ+2QGL2sVfVsJlOwq7MNoMXoBtbNFAiJTNYk57/Jcw5DCjagMPLHDs0yQMyqqQPyzpQYjaydaaj/Rr1Ty+kvs86yrBXbvHSwP7C1ztY8U3gYAWIKENvIBLDh8IJAsAQEIzAsA8Re04ICxdZWSxSw19rzbHvYTmyxvjILLFsPW1gXQz0CXaaI2U6ZfNbqVZnqxMgX25za5mnEAstIEP7H/mNEATKSXdNNMoAR+2YTVvDE5cq9Z4dTYJhDVj/k4xBjNYLNtP3bl3ll6pchyAqzFLNNlFlQmVKFh1BdNSqHulm1xLJWxoQdC2yD+/V//Cd9/LLlip42Xb965Fc6Sq0dd52syQReYiakFEqPhJhEDaCO6qTWSHQYbD5jz67BrmdUgj0q9vitCoRx9yEWgLjxcz5f53q9kWbn8/XB+g/69wPf/6IC5Dy793y67s/02osEyJ+pIf8G3+YiAfI32Okfolu+SIBcJEA+RMPxD1zKufZvF/rqLxIgF66FDWK2WpQjChDU9vbNWcvpI8Bah+2bvxuwXIUqICjCF5eWan3p/jv16W98ToXlBdpxaA+JY9FaOHuKli2crddfetY52uRk5mCJNEAioCWW4lYTjrOEOWHgyGLJ0vngH97eQZo25wrO6o3692//hw7vO6pwHBTuu+FmLbuW+tJgpYZT3nvvvbgN5WLNXgnOFwK260dN6EGXbN/f3wG+2uQw1SAcM+xsapiuKUAs2d5+d18uAW3ka4SwGPm3ncw+yPbqg84PdnoYNmLFWszVeBypU+kcC+ybM6thKobtmxrFzsTmpmDnfcOT7TxeCwaYkBJNHZBK3X3lTC35zGolZISrvPYMtXKTHcbciyImHPeTQGpXNtfWU6e4g7MlGBlnbt9QXIhwRertpj3CSNb2JTkfxsrO0l/43GfB1sHROd/fiADhji9/RadOnlENJJJZmv/9g9/EJj8MJ6EE525hZRs+sfJqrbhjDdjn5bRvCPgwpRwQU9x+xRLlXrmM9ofIoRxAUho1QbDLau1vI1GVtD+wAcMEjADpIxvUbK+shQOtHjCPWwK0KUOcPRg/7bFREmTcR0nAt/odNFT+rxZp4sdGCBB7rmvdsyTIaKWVvMcWaiokiHPTApvvN5WNjVsSLR0B8s8bAGejsE/pblV3fbVmjcGnjazSVCvCQva8B6CJBxmpvYAfHmS+GuPWjhXQG9jbNLQOKD59jPywcjBgxT80EFCZwicQaXUNNcrITCWLMhm7pih88fOc13sT2ebm/2XWFwb+z50z29kr7QCILgNM/dIXH6QjGmn4ajfZjAUrI2PUZEAeAVEuo7QHQDoD4CUcQNS8zYwcCYFkKQaI6wHwKcLmKDQKy57TxcrAJqYRkH7bezuphZDrisOYwsIyuK1YjGVOW/FgK/S8HhXCdpQhVgPgyW/MdoP+i7+scESG1QCxa+hnYFrjW+HzUf9zs8IyMMhsW+zbSBH7DCssa2CQPVYG42h1TcxeZBzgmAGU7dgUjSU7vwKLG7P0SDRwCBDJ1Chm/2U+bqOF0Pv7uzR7xkTaAtspLDmCYTY9aM8SsqgtQ9X89QwYmj5jpiqqKmlnqx1ifm091CZIcBZa1zFQe7BN2bXzPQeUvfH6awCyD6jB2FHux8iPEMDfgxQxN2WKFR+KI9u/An96a+NMrrUANUQm9UCGmAQhgGIvvvASIOY8QGLAMib4UWy+zIKnHTJNjIWEOGqooAoqJZs/NDwV4C6abOg+SKwqNVBLoBCwNjUhRrWAylcyoerJhO4DJAoiY3yIbPI62NwKyIsOJFi5mZPIqK7VvmOVyhgfqxburYGJ7Y+6Jpn76abtqnluFONi6ZLFqHQorMykjkJtcrzwjMZOn6VjZMwbgDUVgiAIIiqP2g4JZEWbZ38gHoIRIQGKWx6h0meOqOTUcWVA5IRhlWMWWocOFigK8mf5ojmu+HY5me69HgHad7IaH7wIV1A8Oyla1QWoR0KJO2T3t/tEUdo8GtA3X//64BqKp/dST2QdxA2Wa4Ph1GNp0PVrrtCCpfOUPn9Q6x49qSuunqNGwOuXn35D0yZOwyaqTitQSbRXFUGalbiJHkl9A8P59lKs/DjqDURBWnH1AtjgJBVi11JP4FuBemor6oUUgppZy/WQRT5tyniVFedrza3U8Gil+DJrWjPXUFlWq7FjpqJqoK9gebsgs8x78d3tm/h3qf75O99SHuPGLNMuv3GVhsgA9yQD+9131pMl3uwUNyZDvOKKqyETerFcSlR+EfPAK0jf+vcfMBf89dTjq1AYhTlCYdeenVi1BeuKFZfoMAvjGAJ4cFigtr3xuiZDooVbHQ+ysa0Q8WO/flpTsXibMHESDPYpZGw+9Nth3XzzTQRTnPogqQzoPp63X1eRCeBBDZkAJJV5h46TcU1NoC27UEKkKo7aD5Nyx7gC4mWMk3Xr33XKtJR06riYdQ3z3dRAaRnpjI9pzo5oz77drri7KczMFmj79h2QJxCLBOUFixY5RU8hFnhW7+PGW0YUHrv3DPG5oag0ajVxUq4rSG81QtbTVi9j6dXX1ch4rlUUBNPa117XFO4tBmLwFMRT1tiJevW1NyAob9DRA7uojeOpnBTULYDc3ZBd3rD4xyAIJ0+ZjnXSGcZumvZC3J6hFsg8ioHPnDUTm7ktKACKHWl6+223Oo/IjRveJRMgDkvB5dh2nVHOhMl6/rW3UH5kaysqh1chwMbwnjCzeucH87WueBy2dMd0zbKF2rb5ddUD4M/ITlcuJEOAFWu2uinE5QYIbVPATcRurQPSw2pPGAnSSZ2Fs85DDky2Gj7D2AEd4tp9ISBPnylWK8C6J4v8ODYsL7z0kt594k69uCdEhczVNWtu1Tu011vYgFl9pKmzp+qtbesoEH+JshOzNGM89aYg1koptP7Ciy8rnf5JzEyBwPDXjFlT9NSvf6Gl82bomsuXQYh18LwqvbPhINs2L338vo9o0/Z39aOf/ow6JNcAZg9DXAVgFRenR74SoY98uwTJZC+WZsQB4lZ5eYPL+O+jQHovNRx2/+d8XfG9EkdqebKJsTkUymLfg/w3NSZSAyiIxmZkKBNi3+pNbIbQ6iN+r7zxcupnNesx6tKkZ4xnIxSEYohaLYwrX0D8xNQkPgPlAKRtG3MpHTKzAQutIcZzF2RGJGuabdZso9LPupzKuEhNTsC6rpQ5XaRLli7BJi0TFVsj6r6TTlkwQG2f2irsKFlzY3IyFYVSyjZ6ttEyv1FTRIQgCY0i/ncRd1uwMSuDEDWFhA9jzQtZrdWs6GS+D0IojEGhaYpEq3ll62AyChJTffRBztn6Y7U/bG10Flis9bbJNFWkZV2Y+iEMYs8fMqwVcsR8Pm3zY0SJrbH2uhBisik32hlT5ICgFvJzykxTYQajwglnnXcZMexozDbKMkkC2DjZBsruyzZDtp10BIiV77DicrbB5G9nHlvy241t7r3vcY+s5fznxYYsLBS/WDZeHZAZdi22R7EEiZEiePiU0hY1FE+fiOKwgPFpyRFG9jdDzASQrNDN/RthZDWZQlAqHjpg9Zlss+dDzC5TCnFi5vz57AOqXHxafd1qBZDxVEPczU4bw2YVJShSbTtMGAni9uG/3YWfPfqfrWny25v4kP1yvgfgc73+IgFyLgrnQg6IPwcAfCGv749574sEyB/TShef84da4M8x/i8qQC6OrT+1BS4SIBcJkD917Py/ed259m8X+iouEiAXroVdghea9REChNoNvyVBRggQk374UGy8nHNhek4GDiDUZw3qx/GhTF/56A36/M+/r589+QiJou0oQMbo2iuWkdDZpkd//lN9GreeN9e+wxk7HZy1i+THOO3BbtyT5PYUsMGGukrcLYY1cfpSSIMgvfPE83r48eeVnYIDD64y7bjgPHDvfVpx1ZW64447ETpQ5JuEwcSULPDPIZT6jS7Jr7m5mnPpSLFzwy1GiBCr4wheBzZhIPvIwev9++zfxV1TKtjX/0aCfDABQvtx7htVgDjyg+TJ0ZqV9tPql9g1jSTPQyBx9rezqOHUdja0JLlw6nVXNJ7Q5+9agbrmYyqoyFPuzDFqohZIPHVga7CyH8JyPpi6J/gpKJQzbC9kheEtleAyGShnKkqrcCBohASJUhvAYQb4dS8YvNnJ+wCoWTt0kyA8Y/pcrX97E4mgMfryl77NATvWoBSHGVi9UX8Im1UL5uo32zaRoNiAIxNJg93wBN4kTwd66SMrlmks+JFvEFb+/pzDA8Ed/O0s7ePIJDu7G27gEhfBu83R4f22V/YcR4icVYOceGKxcm7f6EQG7ydBJlixc87jTuHPFsuSIl2v8bsRIFYw3dEjJNe7hEhHPjm1yDeG70LpMCYnVT5DPQr2hNAgkzUGRGdcUqyiYGsGAWygaQAjm+RHR/TD1HX3eerJ518DJPXF+gprHTongUZcfPkSleBp3zcIYEENkEmAfxEAGpYdbMXIywBye7lRXxrAMk4te3vcuLHOyurUyROupkcooPoEHrMOMSXI9JkztGPzZsc/JmTkOgDWvM6tkHZkeKiz5DEApgcww9itIDI4OwB+wmMSdBrP9G279gCKhWr+osV6ZyOZ0gwsD0iTIIiIGHzrrfaHebUbwFJBTQdTW1hjGUNkVi0/+Vy2PvXDMxAsIYBOPe7aG8j+NIDHHjMbJNvW2kSyTFjLri0CIHGFXyFSjACxQW0Fcc1ey8CjlSuv0bq33nSWU2Z/ZWyakT5mmWKDIw2wpID6GpZ5awVU/fmuARSbPSuXDHy81yj2a/U/zKqjkLoZ1qvmP27PN6D2DGBYF5MoHrCrEtuTHAgXU46MBSDsgMgyC64e2vclbHY+/9kH9O76t7UGMDkUEO7RX/xc4yA6Llu2xNUDeerXjzuSyoqyz4boaOP17S1NFMPpwv7msFOsTKeAfQBZ9PF4xdl1W78Po1YoLz6NqgXLDzKjMYBH6kR9loY21CHxOpJ30KlE3n37TS2YPROrLMYe2eUV1HNJ5v6b8Z2vI1Pfir0fQ+nAoFJGbIpKi8uVkJ6lOoCqQoiZUDKmvZGUJJusjUneQEZ7TkYOWfUT9PRz1BWICwCYvlGFkEzHCwsBGdOc0mfmnLkQdb6u+PlW6pJMnTJJP/3xw7oLwDj39rGqf/k0BdlbdezgPgUzHxLikujXKnkRxGJCAeIY17v256mgalhjKPzUDPhrQKgXAT4typ9A0aFGbrumD/KkF+/DMVkK7irUlLHJ2n3oiAqKG8jKDtfiSy9TZIKfVtxLEdxDjGfstVqbTmN55cWcG9Y3//FHkFQfZ/wc1HV3raYo+knH6hZSn8CyiKsgYdauw5oJSZyRKfX0TwAEUDR1OQoh5cKYe+0QSTa/bgdUt6LVa25brWOHdrPA9FGIONypCVqQHXp7B2M9M4jNT4PeRjFwwy03qxawtYB+XLPmZpRi77li0gsXLwaYbYbIIFue2jw2fg0QzaWuiyfKlCPHT2nlqjUKAFA+Tj2R/NMlOnHihB761lzqbrRQWycCMgPFjpGlLKYP/+Df9eADn5Y389oboLKMMZ0BeFwBkWk1ZsJRA1l9oEuvvkO7dr/H9Ua4+i5XXI0FFiCuKYo6ITZfef5ZLVu8wIGyDdQPqacGS3BovDZt2QtI6qObblgG8VgE0BpPtkGx3nl3i2bPW8A8SVYN2fA52CedLi6kHtEcRCQ9OoAarADFyz3IA41k9mb+bt26zVmqHcc6zUiQXKz4miAqb7t7itatraTGxjK98sqruva66/Xkk0/pI9iVWbD+xSOPMH/m6pmnn9Ctq66laHgUADm2QoC/4ShzirFXOlFYQl2PCbTVSUUCFi+aM13DzLOnH/uFbr/nbg2g9PGCGNy5a6+zv6quJZuBOdfJYvWbV1/VbK57+vTpxMFjzuLohuv5HIi93bt36QCkZhvg9qpVN9NvYWwm5uiRJ59XB16aDShBXl63HlJxHHY+pTr23Bo9vjuIQuMHdSfFzsP8PLV9/eu6dvFsCpAbIA9GDbhrmfF79+3HBghlCPMqkL46hcrNVGH+bEJswff3Iy6iIiikL0tRIgRQu8gIJC/i3PFTBS42FUHq/fifFutHL9aRvTHeLWBGmu+EtD5MnRgDkW9iXv7y+ccgXwI1M3eGEujDvnbIxJdegQT31UPf+66eePYJMvKrtfLaK1AFVWsP5N1li+ZrLLVTutr6qJFUrHGTputk8Qm98tYb2o8CKH3sFHn7x2r9j+a7zc3lnz+uDT+Y4H6/7luoT+iXtLSxLOzUcPDp1ZZ/naZl385nXIXzTTEt1p4QxlYogzDC10NVp08olgJviVGRkHqZSDyNhOD+GVeBkQD/ZHOcLChBxcMGjdo0HmxUGlHy+FAbJIPkg2bad+fe3Zq3cCG2bNXO/qoCxU9kNDUrULBZcbcuarCUQPglYLln2TihbDAyUpKw3wpWdno6PqkNOg4B4kUmggd+lDXEiGY+N4YC0jM08gAAIABJREFU7xOnTXZrkKk4LNPEyAlTZLTxeyKqLlNwlWNBaJZwtrZZP9vaYoXjwrmnsZDiVu/HCP84agRZfakg1g0jOuwxW++MNA8mw8YSBOpJdLCi4LZGhkZHOnVVPDHJESNk7NjaXYN1l5EXlogQhsWWzRdLBBiAQTMFpr2P1RvxNgtD5kq9/Q4xY3U2zGrSVCG2gbKNqavBYZJit1O1/RAbKMsgIbYU/XqpJn9qn9vg2Wap3VQlbl1Hus3rTN1pdl5mU2lSYLsXtxnkOs1f1R9v1VrUliE87s1ntnNdZoEVDNtt7We1zqxeSghEyBn2AHNnz6U2TKBLrLA6Xguo62OEay8E8QAKu3ff2kgGjg/KuH+mIB2F3iF4PKhJY7VJnJZ8xMeL30dqmRgvMmqHNbJF/0OKi5EN+8hfzv50kmGTq19YAPh8D8Dnev1FAuQvTYDY+PlLXsPItP7Tvy7s+P/Tr+viKz/8LTCytvzp4//39Hx/8HbP1+Lvw9+GF6/wT2+BiwTIH97v/K5F379/+J2H//vXq/NTqP7pffe38cpz7d8udCtcJEAuZAub6dUIAYJWnV2gZe1T29JyzdzBhARAw105t/eSeN3a2YQKxMfZSd+7YhFJhV9RKIXRX3r9Wc44XYqJCKBeL3VasfiOjY4jcW8Mr/cg6XEr58V+LPlx+8GOPhq7545WEv7ITk3NmULSJPhzW6++/IV/VGlBuSZk56q1oVUhJITfuuwyPfraWt1z6xo9hqMGkDAYbhAX6OsKigcHkdjWY+UKhnGHuEePPP6Yw26ycaWw5PTfnS+M7LED12jsGAHUjQAZPXeNlhMc/enaBVx55HUjZ6+Rr/f9NGMCe4F7yshe1NwKRl0LLMnc3AzsbBwDwWBnW0s+dOPa6iEPQYZQx2TQt43cyU7dc/1szb77GkUm4WoT5EliqZ+rCe3L/Q52kWAN4REORmffZkN+vLAMW+143H3qIFRIAsbVJj01Hayyk7axJEIjYdqoIxsIth3uVDlBFEevoZ5od6evvvLg98Fy+ZvVpSbJsw8MOYIk5h4cKYJwtukALw2CP2jnZyBuOL3g+1b7w5KBb108SxNvvUweflYTFizYODOwiwGzvOe+rU8wK2Isjaxz1tZ2RndtY3/nuweHn6LnlmvcnWdVIOAE+dhgTbA6H04F4nInXT86JYgThgw7EmTSnVvdZ3iBe5iltn2MI0AefLKVC/IARPHREBKWjMRIzRyHH1tXs1JQdECvyQPwZ5gDvi8gQxNAqY9/OLU19kBotKquhcxkLvw7//EfDiita6zjnQepS3BQH2eQmSzHCkXXAZgWUfA4mEKsRVhaTQDoMnLk9OlT2HAkuoLgb73xGvY+V1G8Nlb9gOxmyTRMA+3bs9sRJXQTIATSHupRWMZ5FCoVq1Fh8qABbCWM6bO6Hx4QMv6AI/nUhsjn/ecumK8qbFharHI2oFAnRIYVdLU6BgZemN2KFVb96U9+Rg0SCkdbQVLAOyNrhumpH9+frI99/wweaTBPzvkFSyzYKwOHLJvZ2t4IGLPFGmWtLLPVGC0DVQycMbnPMOhxh2X2pqU6tUtOdgZWPSfxbY9xwIvV5QjEGsYAKCt0noyXuBWxDWUwFtp9zJsOKNXolCHjsM0pAEC0Tg91WbHVv7URMUsvX5Qz7YBIPYA3kVbQHjY1gWK5bVjyWD2TTRSdNiZvCgCueccvXggASFs//cTjkCGrCEDRkBNvKR0FTyfWIbNnzYVBC3AT8r9//APFIHlKiAnXFSgT+gHdvbB68UR29fxTz+iWW251k7sDMI8mwiaJQuhYT4UFQfAAVpptzvPPPwexMsvd/1UUWe9FRVBIdn8U9xIE8VQDAGfWIR2ApjUQIS2A+/OnT9XaN96G3EoFrM7VgcMHAAix/kk0Sy6K3LZ3qxiSIjIcQovixfuOF2jKgukKiPUHXItWL/feCpDXAnkSxOfMWbgYABKAEKnYBmzBhsj4/9oLD6rpzRoUDgQZwOcmiKcGvi0YVFQBElJjJiE6lIz7QrUBbNZ2kIEcn+GURocP7NbyhTPVXJYPwNWJQkUKT8vVr9/epwmQAxPiPDURsnHPEYpANXeqA2udPmb9vz/9Ee1+oUxzFsxSf00ZkoY21ZApHOgTrYe+84ju+fi9enP9Ws1aNEFzZo6TJ7V5GlAwDMOKr393u8LjM52VUR39nYLqaszYdEikJJ3COmiQQNcLuNYBkZkSDGlwDb6BZHgHM8bzj50g4d8XMgJikXYxxUIk4KSptA4dPYpljb+rz7D3wEHdcvONKFHOQM7UAXanKhD//m6s5k5SwL6f8V2IAuH61Tfp+d+8Ih/IxSHeNyVnrGuXfdjqhME2Pw1r/8Qvb8DOyGrS9GJHgzfkprexrgrRDOrODJLl3gx4W1tRg0IJW7mCU4yhVi25dCmMdZUeenQvi1USBMVYnTy+l3F6PdcAUEq9EUYVlmqnqH/QCmESoAwUaURbSJRm7dlDjQziRu7YCOZaGCBmux4lCz8xJVu33v5RvbFunRZdsliHIJnGTxrL2MrBhasOq6JXqQtzHcGUmEHwjWL+BEMu7Qag3rt/L2PHA/XTTF12ZSLXR3F7gm5pMeA23v9LGFt5Bw9jFxfO4p7hgNNOVvEe5txvXnpOl1+21H1b4SkDtI3VLqS/LA6Y7V8noPTlS5cxjnr09ptrdc1117L4d/D54Vr75jsE8QCUeANk5DN/yWY4isLICM9kbN8OA1Bbiv/9n/ksFksltOMZ7YYQqa8t17e/8xBFqsj6j0rS9x7+pfyRm3azMGyH3Aohu2DHj67Qj7YM6vIlC3X7zav1w+9+V+EAvxUFkNFjYxUdasWyIJw6eh0ovAuCOZQYOhb7s1CUBPW0Wx61g+Ih1bqRY/qSFeLHd1NHj2oBfgsYe1/9/NT/sVO784Fn9dG7bkOFlE0bFisrI1vbt+yAKM13tRnmLV6onz/1K5QycZo7a7aSyHY4cTQfu74qt/jddNNq4tOwvgcRcv/92HyRqrBvzy7NnDbNLdhDKAP7UC4GU/R9y74D+iVF0/NLqrV4+dVa/x8zdeU/nXZ2iogc2BC0OFXYM19M+x/XecPPismmKMU6LYs1CKCf+B7Ei1JRiyRRB6Tg4B4lUwy9n3VzOSTyEOuEKR2OE9vaKYZdCCk/CLjtRZsMsRY1Ed9a6NdM7ts30FcNzQ2sY1XUyppMzC9hQ0RtFyS8njx/wMOfOkSoL7ANDKawWCSWWa1tjc5CbgrkXTyPhXOvZagCh1AH9gOm11Awvot7r8GyzxSE4WxYWpjfntT4GGbjehAy1lQmgcHU7YC0ykB10sv1mqrJxpvJRQdoF1ND5NAno4XN+xm3nox/s5VMZo2wjczOnTud5ZcpHGOjiSOQkJWsZaYEMRLfj43Q2AkTHIESTvLCMLHPF5WcL/ZQBcx1s7jLorC4KS3f2/EeYyjeqSGNfDHbzDps2rxZgI2INALHbVhN8WHrNESFz9kaWqMbWZMRW7aPJ+vN6V8jy/3UHjfPjGCzrBKrIzJSPJ3NJe87Sow4mOus3ZTHWdWFPWeA/jNir4s11ay5eq1YG58fD8loNUssYcL+ZrW7bL03cs82sUYOm3XgbOZUKPc9LmcM/URtoxdfUR2xbrhnGLHkoH74vZ+gYjT5LzZi2H12d9H2/Vh0UewvEELJ03uY/h6pGWZZM0ZvBEAg2bVa8sXIHtA24byGDeTIT3uW7UpMrm6vOSvzvpBnpQ/je/+er+8fvsBzSdjf/6o/BLB84AHcDooXuIbLhQdQP5j8ODcA8pcmTy4SIB/GqfnXck3nbwH3wQDshZ+/fy0tffE6/2cLXCRAzm9UXCQgz6/9zv3q98ev0b3AufcE537fP/YZ50uAvP9z/tD1X+Dt2x97m3/B543u32wujRRCt/+NVF7gDMW5zHBQs+DvB/weBgeO5ox645wZuv2fH1SHX4MGvNuxpT/DGXAvyWPhysnJchb+K6++UQf3H9OGNzdiqXQd+GKU1r/1uqbjWLJzxyaXtJ6Qlo3qfpIO7Tui+somfevr3yGRNF1tjZ1UUySBDLeQu5Zfo8dx9jDrbUvG9QNPbca63IDxIer8hnOO7AAbMGA9Agy5HzzGrtnV3IB8aGmBTAkJBzvtcqp/u68IkjbrSd4P4b0sicxwBmN+PFxVdNrBXK0MUHdnrdE4PZK4NkKAjNb94BzvmvB9CWpnQXobbwOcqZ2tiyNHjC0Z/Z0THOcXH/6zNu0aaNYnbl2hmbdcIv9IzDgiPFHaVKG8AS8GqzcrqQYwzf6uPk0YM44zZTdJd7jukDA7JXcaxeUPgfnWgr95qwmcOZakR/syIiIIXNzOsMZQGLZtapo+2qauokPf+MIPFOAZ4c6eXWCQqSTwVlWW6b6P3KQpi+bpS19+0Lk5GXbuFxBK23oxFsIQDHToi5+4Q7NXzgJ+h8BRF9gi525/iA2KpZvdtS+f09JKQjRYmxe2ZTaWzF1jpI2pCQJW4NkO7kTS4ZkXsa++c4fDDfrAHY49jsrj7p2OTvpdiuBIT9jXkccWUwzdVCIjqhD3NaoA+dR/AzQHA+IEelPMFh8vbHFyMxI0ncb0MHClmyxq/PCryMRNZFC2NCBx8QyiGEujfvn4q0pFcTCPgjVBZD9WkX3bCRvUQNb4Zz57v2PQjuCLb+D4vsN5CqGuSBuNO336NLzsyTole7seT/Rbb7mJDPV8Blk1nTKsWVOn4o3dDGBOQXZIgyKIDFMs9PpGo1bJwu/8DKBQJzUHcpxFVAeDtgpWy5i+U7BcfoALNQCJtZAFE8jst+KyzRQZ9fCkZgiTZPeBfaiJhjUB8N/Ikby8PG3ZvBVWMoah6u2yzj2YPDUMDk8GwS8eTNe9D5fRoExuM+1nxDtfcTfqzfsOWOEsEGPgyqiLt7cVdwFYMT+zAbPn4F6s2LZlwNbBbiZjTWVWWEYEdQB4Thw/gWDAwAVoqaG2RyJ2RiAYrmj8EKhjKl5qVtTbwB8DiayYtAE6NvEsizcDmVcvwItTqACMeJrnGSCQgTXDDO5ESI1iQNaVK1fq0Ucf5T2CRjzgqRESS3ZuIVntJUVk+990I/ImTz371K+VCaCaxnPGQzj0dA8zwHv00Le/oXlzpmrFJQtdEe0IlDuMRKRVlYCO+wlm18obgBzKzvnV12B3ZcxkJpK0vbv3kf1c5ggwN+FQ8ph6o5cMWUNWW2jzIyg0plMMOZbxZhZYb77+hlZdfx2BrhYCZJPrw89+/u+xknkEMicZMNQPBUAdQDjElleETp5o1u6DZG5TbCk0JVZhaVZctlsB1D/pB9TrAzBLRfWTNXY8WfQN1H3J08Z3D+raq+dq5T+t0CsPPqMrAS97sQ2rInN73KQJ2kCtgROF7WQHR2sKILn50m/be1D5pf1KmZDMWJoCSVOpaePT1d9UobrqcsWn5ajLK0Q/evZtatRk6far5ysMhvSRZ17StHmLsfI6oX99fI2e/c+9unXN9ao+tkf+FBQKsULAsOC1FFfftHk/meKAhthxLb5yBjZG1JXB+z8GgLH40DGIxW5t3JPP3Eojm39Q01EN9PegDKBmQwOET1xalloGvBUOIxvaX68kiKshso6rqV1y5kwl41LOyqmXQPLyay/rBvp+D/NjJ6TjvAWLyfjOdSqTKSxEscnh2vnOWs03YJ7+sjoa1n67sXdKSElTMEoNL8hIH8bmQcDpYOpxtDMe+xn/YahBDuw7oR98ex5guz/AdDbF3U8SH3ZoMQojUzcEYwkzAAnSA7jewvxNI6vdK8BHrUgg+6lh8/0XywA6OyDtEqkBRC2DmFCUa1gQ+VCngrg0AMv/8m+eRUWQrtT0FEDDCGZmCGOyEKDaT1npZNBDAlgtmvUbduiqa2+mpkO3I0SLyos1Z9FMjcvN4Xr7sF5ax9wK0MprVuk3L76uGRRL92DuZ0BavvTyiyhITurLX/l7yKca9bQRK4msPjDLe3ejNmHhnDiWPss76lQXiy/B+ogFqZt4+OratdTpWKHv/9d/6Gtf+wobhW7IOeqmYFMVyDVWYAXXC2jaDKkxDgLJsslPYRtlVlp7Dx6A4MiAwOsmCz2GawDoJsM/BBC6nUXdAPTD+RRMpy+DiWHXXrdKRxljXbb4QUwXnTmh66ldkn+KYtiJOTqYX6SiSmrwoDYpKjut9358ib70bJVuWXW1QlBoPIYarLywGBupq5WZEKn4EKzNsOTy8aaPIZm7WWDX49UZj5JuEQRFDWozK8Bej5qmAgKvjdoWE8ZNJp4NU1ukSzVsKq6/Nkyf/Yd3IOnGsfnJgRgcr5dfeUFvvfmqHnroW5CZsTqwf5/SkxlP/qisduzFUqtLs7Ao/DFKmFAUS/NQuuRQt6eD9cPs+rIyMohHs3UI4sWULzdSS8gsEUuxHrLYbAXOhqibtGD2fOVTG2bdjn1au3W3FBKtgldu0qVfh8TDb9QD5WJSPIXLUYsZ6ewN8dMOu9/MeIymnlFXN23lMh0o+oUFXS9Z/LMgWHIYp/WsSZMzk1RXdFKJYQGqKirQJahP/BgTZgtVBlHTzEZk2w7mOAqcVHxPj1K8/iS1o7Ih9+csnKcj9F1H14jyIZK5VFFWw9oQ48jXPuo9FZRWaxBikX2Fq88zyLrW2sYcJ0tmwcypiqJ2VxWEVweS4HrmQzzxtnvQU40oZfoHerBTI0wzTtqoEZKdPQ7rphCUHrVYR1ZhDYltGXLUKFQdnqwdrTyv3TYztKAv638oREQsZFkVVo5WR8syV4IhU+JRmgUSw3uYQ42Q1D28h1lT+TEHrI5PK+TKIMSfbXBCUULaxqqS+lIJEFn+FAYfZK75QdbXQerYT1vXIrCMPHYEj1f6wAh3kwBbsfbCfAh/t3cZ2dqMFkRzW042NqaedF6gZ/9uXqJGDJx+EuXHfXtdcXlvrLiMKLGkhAGr68VzzE7LCI5RifPZXepIjs7Zja37QIJlgNWyYRNm2TZmtWWJEKGs30aGeLMhM/WJ1RWzLJMEbNNsM1lJofcqCKjM8dnE2gWognopAkhSAOR0KgquvL2HtBtL0bDIZH3v3x5Wcly29u06RnYORLF3CJcTgPKyw+2tYlnDrWCexZoWt877nlXzWP0Vq58yQnUMs/ewn0aE2FFlxMHXMrfOqmPO7gP/ln6M1lb53+75XAqT98P3f0gG/8GH/XPXEDnfvvhLA6jnuv8/PXv+fFtm9PUXCZA/V0v+Lb7PhQbz/tLz92+xT/967vkiAXL+ffXB8f/i/Du/Fr5IgJxf+/21v9pccUy9YCoGs/0vwk48PT3dJWLfe91SLf8yFvAxIDJhWKdvfpNE2DIlAaLPnj3H1ZooQtER6BcK3pgBZjqE7fwpXQbGaNhANeenbFxdAGGom8rZkmT2xJg0XXnZSsVHpaCkDwRnoNQoWFA3eEcfSX9mCVVCwqUl0QWjggjg7NkKJubF2cmXs2cvWGw9tWOzwLDbSPLuAGcNA8f246xqtXU5rJLAhpW3w5io/QxWZoXfnezFFDAkHhruY4SIPWLnh98nQKxmyuhjdi615DN7jZEjo5aaI8pSR4Bwbvwd8TFKgIyA+iOciyfX004RdG/Vt1XqS1/6hJauuhRc4IiyJ6aR9F1NgmEOeHEbtvJ5mjt3HjVUJmv/ngMK9PYHp+oCUyGRzvBrzuTHqE8ZCk5kNT/9rOSAY7M8XZKuuT10WZ1OMHjDEX2HQ/S1v3tI91xyvX726mvOWcRqzH5q1fW6dM1qkvIb3Fn+6//0TdovmH/3cK2eYM/RnOGt9nY9UHm9PnXjEi2980YSYisVGksfDIPLUxzdEkENvwfZcH3sCW4+QoBAfOBMZe3s1+Y14gxBOxW/skLT79njalNb4uKxJ6zg+Q4HBIy6JLx/Ph2FBJl011aHE7iVdJQAuf3fT9LpQXSweWp7a+r4DNQXtcqIJit7LFnUnS3qg5hABiBPbJW8yVq1mxMH87c37gaIiVIzNSgGabhECg17AhLu2LVN//bv/wZ4Xa1tW7Y5j24/y0xFueEHWL58+XKXQZ9//JiupU5BJTULTIITSQbreqyhrrv6KopMI38CWAgwNpGBejw/X93e2PUA1AcB9PnhVWbKBLPRMNWE+c8fPAhokEmhXIiDbqsmz40auJmMBcoZwPnAoDjlnyzSph1blYsViFlytPIeByl8bMqPMGprNKAUGaRIhBEg5I6qg0EAjaVffi7Vted9Dxc4wMGDSWR1OgzscJZZSB2cjIeBbKSHD5PNQJYhK+gyOjl4zIiQIAZVD+RAKIVsraBwILYglo06GZAz72CeA36qqyh0jDTMMm+LsXZKpe6GKXV6sSOzmiOlFFC3z7KgYzZUNvnsccs4rQJwscctEBljZsCQL9ecSXHeo9ROMKsie30hllAzZ0wHbAtHoYEvPyD7AlQZRmjs3rmdAuTHtPLKFcqFrGgFyN1OLQXLyp83ZxpZ2FMAuEPUV0dWLoBMM9m+27ds19JFy1wh+hYA3F4iUjuT0QLEcWqDpCZluLGQh7WQZQxfg/LD1CBmA+THNRZg/VMOgOdLW1r2uxWC37djJwBnpiPCmiCNfvrTtfRxrK67fpWO5edp9kxIo5qTgM4UuW22GjUUpq8aoI9PKTotXtlTJ8g3xkelZagAaK/U+AQURnEU881C0VGrQ9QAqQO4syztz//6Ph3+6QEm+6BqADTDAd/HZ6YDUO3C1msGigrIksNY3ACSHjxSrjI4t7lLsTGLRNkCIBbNPIrA+y4yyIsAxJiaOlMdQ756eu0W57P/xU/+f+y9BXyd15n1+8hiZrAky5JlWWZbZsbYcdgQxjYMTZumbabTdNopw3TatCklTcPM5IDZjpkt2bJsgWVbzMxw/2tLym3nmzbfHU9u01bKT5EsHZ1z3v1uXOtZa10J6NZs2w9k2SX/usj1p98+uM4+d/0VVl2CuoLPYJQswYB0IQFaQCqYlD0I8j5kZTVVturqFbDfW+yK5YstirbxICT8xKlSe/r17ZY8Ph1ZXKDNnDPN9u3Gtw/1lmzcYhKTbdeRk4p2sNXnTUWVMdwayR1oaGiz555/ze6+54sAn21c12Fnv9PDpB7K5OdDf2hA9VCK730QIcwRgKxjRg+z9Iyx1gGoqUWN7k1fw6aHRePD9RttwaKlWIyl8BxelkNmyllIvBbY9QTIkf2QNU1UNP/4O9Pt0SdP2RXkIQT5dljWwV3knIyFbGqAwOp0LLcnoK3s4joYGwf277GJE0c7Bvjbj+11dn0hQd1Us48GPIwwb8DXkxBRo6iqrmW+EZGwbv17dsedd7IY12MtVc7cIIWbLGbwKUTBkJdfCpGQbm+t3cCiOt5iIOAmTp2IhRi2PgkA4JBXssKbA0m1ZfMOwMc2gN54yKYyvsYwBttsITk3kUnV1tOUjH1ehVNahQDeqp/HY1GXFJ9k6z5YT8V8o12+5gp+3+EUAG+tXWsrV11i//Gzn9jEyeMJuF8K4BuMbVQ185qfAzelHKtHMScSSHhlAxUMCoeWKueSy1ajEAMIh8SqQPp5NOckaoBwW33FGggQb5Qtj7v7F8IG5EmyU4YOJYdp+Ahni+eDpWEFgdyXrLrOdh04xvvxsCNSSU2fYs88kGTX/kemjR83AgCWEC36i4/CoekDJwgCX0gGx+hhgVjAtVKV7sF8TWYC6/kW5nctJqkQEsMhSwVkq2q+mY1DSXEl1f8tLJTlNmbiZFt6QbB9/bubnHoiHAJhxQUXANRXIHt9n9ySjTaXvpuUFAcJ7sFGyN/GYAfmI/USz/HSa69bEWMgGsulxbT90NhoiL5W20ROyIply5yKrpO5dju2WarAD9RcXl1ruSiT1Jcuv/xKwGt/e+LZl2zDzgNWiBXf2W1ftMt/WooKqwdc3gOF01kUXlFkD7W5PAptoupYV+qaOmSkxKJP9QOEbyX9v50NRAek78zpUy1VlRAFJywBhiE+HKUGfpw+WPp1s27NJJNFYdpS6Z3ivQQGhtrxnDw7mX+GsdFFdkmajSLo7RSkSxV9oIPKmQQUFS2QuZWoGUNDo7BHhIyAdGH4oKzytnbVOjAfdvR2OtlpsL+PpSUnWgYFAcUoN6RAqqtDvaHNhDfzBJueJEju7KP7eV6CwL182XTORkFIdhAyWU82R/4UDSicvlPrF2tHD+3RBGGsdS4Cy0S9f22icgl274agaeF3AbL6Qr2p78U5REF4NiOnlWqvjfvfCUGkjZYqTZQXhCAWlYmvxaNU6kFVouIHrWfJvLdg1px6bOy0lsUhfy5lDVMAueyzpLgUAdJIf9dmR9U6A36tWvdUdDBAXmhNHACq9bgcSWRv3uEIixbuh9v8stZoI9QNadEFueLss3hvCp3Th9sIum1nHwHyMfDF47SuKvPGG7WnnrOVuVNkhxpABIgqlfQzhcYrv0R/KwULU5oFRob05aAwT1eg2BwCKZeOqiYlAcvHijo7ejiHLKNK8mrK7Ne/fAz1qx9tmoh65Cx9L8mp9ppQ4p49cwYCkEwiiBQF2PVllCA3Z01VUYbbMutrv4pFX50OxLXNX69C/ns/hP219/+/SYDodf4rCfJJBMAnvf65tv3fGsD5pOsfJEDO9Q4P/v3fsgUGCZC/Zev/s7/2IAFy7j1gkAA59zb8y88wSIB8mq372X9uOeAov0JnMqnv5axzhrPKpEnjnO30fTedZ8MvmGl33n2TvfDyk3Y897CNpZhYoHYy56BwgrmryELMx57c38eX802r3fz5Gzj/HLfnX3weLKLN5i1bYdW4EFWWEslAIX7G+GmcmcopmO+wr375XznDUURLREMdZ2ZhAIFYY3WBy8qRpxmcUW4Q/mBb9TiLSEHw+csusV8+/5xTPqhgXMV2ikVQLmQX5zNFJvjwXnxwt+lp45zoOIIB5UcfAaIsD0dS/AkB4kF4+ID0AAAgAElEQVRhvGzB/owA6VcoDIyTAeJjYF/hCJB+VUm/j1b/KbRfM6L4CHKKhwDMdA1pJVi80r6ALf7cy5cThF7gAtJLK4tQrISAG4Q4zFiZoTqD60weyLXIWScFPDUynFxiCBAvnCBUnF4DVqJzdj2F9FEoQuq4J31FfuSPgrME+ZLr2Rlu/h4hnJ99bQlW73IsuvGG623atAyHy8s+/RvfeJAclwbesK9FRiYBZ5HHUlpPQXYkeFENxcV1duea5XbZvTdZ7plMi04It2acdnRGbWvnXE+bSUHizvG0xRDwUGGXQyj29G3EGpv3J9tuncNzXlxkk2/e1Z9pitjiybk2QXZY/80Z9y8SIF96rIKQ6BDnxZ8UH2k1JYU2IjbUpo8eQR6Ij9WfLrAQwBAPGDNaikL6TqvOLaJiuBqCgM42JMCee/kNmzhtGmoJ1BPYf0REhVrG1MnOTywT5Yj8u4eiIigBCLj86qsc+F4NmDWVfA8Bm3sIah4PCDQcgP6VF19w1f4VBHn7AeAG8LpSMCioO6eITs9BP3XEcAcWnsD2ReD5UEBt+cAXEwATg0VRAfZAo8dPcGHJpVQjBwA6VJAHsGP3UZcNUg+LFkgYqyfVk2d5nQpyRVavWu287LZs2uo6vjeV7B50mCYGsjeVlVIxySLpN/dCCvV/3P2bAtiyPtDBi9eSbEcgnCpKZWOjrwp6cf/md70KYdGQcDooBhftKpZL/9aP1KFyCFMOYpA6KRYDWIRBAQTIcDqzOoHaawJBrBs3bqSDRTqSQ+0bTN6I1CCahAROq4NooAl8UVWtFB4hgKgnj2dTIT/W9lK1L1ApFA90ZbQcP5ZlGShihlHRu3XTOpfzkY7aRlZYSTwuHADs5z/9mauy/953HsT/rR47tGKLogpYYFBPUwvPjS0UwNuMBYuttOCUa7N6qrSfe+EZqrZn27w5C8jRKCC0O9smEEifiOe7iJlygOsw3v/6detQGwUA5qUQWB3t7H8isPx5E/Bz1syZtG07Niv7uKZW/OcT7LzzFhDaW0zoOa9TST4HYcIlZwjLDRhm23dnWT4qh8UXLbWswiPYIgVZFDYvIXx6QyqpAl02L8oskV2J8kdWfu9C6yXA+uQ+AphQHNQS0t7BRJk0NJbXxt+/ut1yT2OPRSbB7kN1Fo5ybOqcGRYGQHgcBdMQlBmXXrQcltXLNpKhseKSlXaisNh++egrqG4W2jXfWfRx33nnoV2oIzrJn0mx5Pgo8+5usT0b11oYeQth3LuYSELA22Cg271t7brthC/3YF+1yNaTXbBsxgQbB+DcDDDcBsHyk0fW2uR5k6yX/jx3wSw7sv8jZ1UlIiwAADWAyuIJE8fYlNGxtA9EixQEVL/v2LkfEH6qtTHxSvExFaliOyxuCDZ1ZTD5QQRXh0HunMRCKRVLqejYYBsJgaI5uoZ+pf6m4GMBzAoVzzqWY1/80lcgcvvkbOXY7xwBPM/lnjdxrT/+yWL73ROlgHhldvONa7i39N2ibAvG0qURFjomeaR1kz9yhiyMIEhNKSJ27thG35mGZPKIrc1sAeiOsItWLARU7STwPg8gd4rVlRaTv4IHJVXrkii+/vobdtllqxgr3oSmk/WxbptddumFgIUVjA9Y6YBIgNtUe4IwLWVoeDDDLrtwue0jF2XabBZUCBCRR7J5moBk8OmnXnDZBSOxBtyw8UO7447bqOCnSsE/z7qqhyIJ7KQf1rgKeGUB9WDHFxYWYW++8bbLF1Lf96bftTBGjpCZcpaFIgIlQxdtXVZebCtXXuJCrb0AT5Vp1ED2QieV9LLDCoboUp8NxALnJBUVKQDmCqbqhS0fkZpOXgv9kXG++DzyTVDgvQ+ZIFu/U6gfVq6+kgwL5TJEQkrvtrmommISkuwBMgeGYv/1/obtZMfcyHOcsfd+Os3uexIZ5bBoKzmda5HB/hCA/jZn6gzbtXW7ZbAeDI9GSRSoygkt/BDEEATHuOc1XLs8Nkdh46QxL7sjhWjV1zOGCLKvpB/c9oXJ9svfH0Zd4EPw/SW2b/9BW7HiQjvOfPfhh6irjmfZj374LTtCkL0HwD6rGgTIGOzwApm74uzp51+0rPx8wumnOJtEZRmdPZWP3VOeXbB8mavqb0JhspWQ+nqUFvK67GQ+z4ZsKEEBsmr15TZ+wiT77WNP2KbdB+3QO7fYtT8tQpVjbrEXCcWwpd0JCiNYPAICafce8iLYyCQkpTIGcm0RNoGaWxU6r7/RmhYKiT0E1VYU9ldenVToB/vahLRky2c+GCVFHoq5ONYnzWuYTJJ7NMx+/ds/QL5W2PxFy/DKDAEc97AibK+6IE1quS7lXpWiumqi//WAnJeWVHNNhJRxP1okPxXpTgGAF8SHJzZUQRC14ag4pzOndgDOb920hTkZYpCA+F6s0iLjhtk4FHWbt613QWsJ8cOwX1tuL770KuQUyoTUUTZx0hRs3Q5S7VHbB5xDsLQx34awTsZCOqGP4D8v1onjkCX+yIrJBmMjGE9bydYxHBI9TEFybKKKUYlI/SFPT+o4mI/JgZJdFfeojoKDdCzmyqnokQIwEuuwSKTIjfxca+BZ+q0C6wT0d0Aa1kOMupwPyIQg2Yb1EyADm0atcVprtfkcCEvT76ToyH6M/Bc2RAoj12ZOOS7yadXjnT9ofwj7xwSIskRUjaMtlL5KNv0n/5aaUuutNmAiPPwhX6UAEdEi8mPAX7QOEkf5IW08TlaUenwEBF2rxL+M82gUW7JiDGVsjyITZCjh9nt37SPHJRU/2xasJ7chniTLBKXaT378EJkqCcxtqCNrmvHElUpVgXrsLdisS13r7LBEcqgB9Z5VA+M25hKQ9n2vf0hG3SdX/+f8+CQC4pMIhIGW++/UH5/cooMKkEEC5JN7yeAjPrstMEiAfHbvzT/+OxskQM79Hg8SIOfehoMEyKfZhn/Pz60irBqyooUrusxGzns6t9WB0Q5LJY+4Lh8cpMvuunSJLbn1GrDZU5xP2nHtIQYhKdnGjZ1EMXaM7dqxx2HYwbgcBAVSFEopnzCGGgpBV65cbeuxuBL2lUAmsD8Ffk24oESExIDPeuIYccCefPw5Dj4U6mO9pAJCOR74QmJEcCZrh6BpoSi8RzmRnItu+9xNNnHGdNQUXwPzGeIIG53XAxwGq7zTHrDDCCvnvB7sj6OIs7Xqt2ZCneAsmvplBQOOBP0aA2eB5YiQ/jOXbLf6zg7/7zwk2yZhutpb6BzZ96Hf/+l831fA1qHoBvJGG5prKVLkOE2w+G0XLbIlt1+PzTVF8L7dFErWuqB5T3CuiZMnUMBc4oioOM6fjfU1FM+ddgX2cZAcXh5edgg7rGkZ07AfO+Sw67Nnisn4XUgR8QbcOSbaaXKWg8Bm8S6zMG8sv32wBwPb++r9X3MZryrGGwkWeTkOIEuvudrli/pz3vf2CbR77vkqOEYtBY6jwYCqeB+y16rDWanAvgEBMu2SBRRdl+NUEYfbRJOzLOui6LEDwkZCAUVpeINvKBtdBar+bX0ESF9IPKZnYHKZT87ps79y5/Vey1LeB3ZX//XjTwkQ/c5lhFz7o6t6UwjGDqUqupPcAQGxPYTXTExNtFbsfMYQUh0C6I7MgiwQwr6xIGrD998/PBF7DhqzDIujLm/btgfgBKBiAjYcXR5ddgNe7l2AQpmZh5xlk6qjpbTImDbTxowbhyc/mR4E7vZw4xPJw/jh975rX7n/y0hxylFAHLCF8+c5GxgvgQwCJRSGyk3IyStyoGs1j2sFdEkflYYlULi7CZLx+AGa+gEUNmLPk4FPfDbV0aGADa+99RZAZ5JV1GKlkZwGqdFqBzIPWzKAnUAeNd6CefPND9DoqSefhnSAJSTHoBfgpJ3fBQLsCPgSfaHcjE4xdYANv7sv/f96vrrrYbzf6TBKopfXmzcAVg/VxPLz1sDQDQ6GhRRhogpTjU8/gHrJpRpg7wSORpB5ogwU+aS/xTWJQNAEo8eL8NCHCBABLvq5WFh1GIWwiwApxIc8HjBfZM0mAPo5c+a43/nxN3sISl5CZXU9YeyZhw9YGsqH8WPSAaFaaOMwFB4V9vqLL9mtN11vY8iYqK+toG0ZGJBcdYDljTUwqoBteQDOYVR3jyNX4izKntz8XEC9GmfXdd211wOcE+JLBz5w4IDdcOMNLiy8k0rWkzk5TDKlrvo9GJBpKjZoQwB5qvi7de9/AKsZaYuWLCZ0+RBgcKTtx8d//PhRDN4xVph70BKisS0DZG9v6gFA7rbd+1AcQIhEMbj2Egh82erFKIba3L0VwxtP2xVAgJRDrAUALF7z8zW28ydbbcLokdbLYKxA3pUASD0Ea5z3396MBRHZBOXNdqayyQ6eQIbFoLxo9fl2GjuvYQkxWGhttcgwDxuGHc6U6dNpm0hUT/RZyIMlX8rom9aOmT379OM2b/Ey+nIhcrWJtD3Xi2pKFjpnsw9hgYXPvMBCLG8iYoZT9Z9vhaXYOwFeLV06z7auW2uLp000D+5tKjY6B47l2Yd7Ic2YtMdTjR4EEHo2LwuJYCVkFPk+yNFmLbwARUAQlcb4IaJiOI21Thzj4d33Nji1TgKZHuUQks3tzQD7w13OgmRvAtcnQZBUc28lE1SwVXwi1jWAer68bxF3x7OPUS0f7oKxS7DT8YBRTsKrMSAAf0XA2wJC0PcRFi/Q+LlXbrJ/+fftZAQMs5uuWUOfyKVGHa9IGODMvfttMu0RhrKgBQZ5F0D24gXzGQedqI6OA4wfsv3lHgQLz7DzYJ9PZmdBwJ214Sg2RmcwlyDBawSUbSFr4t131tn8+UvxmEy0Q+SPHEE5IaIEvBLrn1TGrh+LBOqb3z+Ocs3TwqOj7JY7biEnCPY8KgwiZB9V6gkw5WmMO197+aXXIVapTqgrw1rJ31Zdeqn5RJZbT2W0AxSlWoonr+Cjjz7CnmsyYHmeVUNiaMFetvx8CwZM75GHIzLD1157zSZlTIJQ8eE+FLCwV0PSHLOvffXL1gHBrP7fZ/8Diw84LgJQIVVSXrYz7xSjWhKxo2Cq4JAIKyYT4mKqGFpZHE+dLbD1mzY4qx/NX/d/9evc43WQxaH2/sYt9pVvfdueefFVQOh227R1F9UCdfb52263713raXf8GruoXuwJJ1GRUQWxiYLIm5taScXA1ZAHRVRhRPh32PB4AFjYfQy/sDKqIIwbSzHmG1n/REZTJcCi1MTc3QkJ1IZ91IqLYl3f/8VDB2zMFPJrIJsmTpxmuyDf0rEJ88HS6T//82dU8ffYQz/9CaqhXEDwPIhSlGbcawHoYRDBJ7DieuODDdiJLbELzzsP9cJRO8paMZY5fBRklOY8gf5/fOJp+nEPqiaqJYIjILmD7ARqpFQIz1QyGTbv3G1HGXs7n1lta35UyKYBMB/SQaR6PJlG9axxspRqRfG4dcsWKkOCsS1axHsqJqtmKPNFlcvWaWRNS2Wu0OLcTl5WVJgfAD3AOyRIGlaFPfx+BHZlsjP0J/8oCCI/Bvu7CO7r7x99ggD1SAiQ89x1tUKgeTKefCH1T+bnMeYyUMawkSHjpRLVQzVqlV76qRebwRbWBxzFsMSiCoTKE6kwoiJCnQpkGKqYMubc0qJiCIpGa8BOji2EtTEOh0OclTMnZGNzGIrH6TXXXGeb6BPKh/Gh3Yah0lLAuogdx0Sw3ug9Kd8iCJJcIXHBQeGo9zLdGqTcGsmINd+1YJUlEl32i1qHCnIhWbHhUlC5N/NBDKHovsyxtawVZ7F8VJ6XQsa92HDG8Z4DuC4RM7Kjkmw6jblG5IeqcCSFlYpRaxxbi48/tJGU1eQAGO02NFI9UPGS88e57nFjb+3bGGnPIJJeY8T5+LKu9H32VfQ4y0o9nyp4+o3e9ZXl2hEgjlTolyiLANHzNdPHtTnWJl+KGBe8ptdhbW3gWlSQ4DZqvK4qe2LIlKlj3yE7sRb2Lq3sh+bPnoVPayskHusQc+dlF6+yrEPZkH8+lj5ygj326DP261/9njlQmUDsXWJHsB7Ws2b4sQltski8abtQIWl/EItqxhEzjvyQPSfq0/6vfRVKXB+ZMH1+tP+cH/9bBIha7/87CTJIgAwSIP+c4+4f5aoHCZB/lDv593gdgwTIud+1QQLk3NvwLz/DoALk02zdz/5zC8AfIAH8dd6jmE7F1/r56aICi4wPJJvZw+5YudS++9RvrKgi1zZseR9njVKwgyiciCJwBOjGzWOMKxyVU8yunTssA7xE+ahjxo5zhYiB4Lwh2Def4uwc7B/qrPVjI+KJq27DPv+43Xn7fdinp+FqA3GBUkSFmrJ6qlYhPu4vKhRTYbhcHm5Ydp4tvfF6u5rCfAHqdWQsRvNehFurWE6Pi6YIvEVZv55gjOR3DuR+9OV19BEpLlOi/7PvfNBnc9WX+9c3d4swcL/rV5BAefAvkR8ymu5zNnCPdUHgAxki+vs+0iUw2A/suB38klI6sOOwSAr7wWruXrnCZl2zioLMSHt//TuWNjaFomwKOsn1HoJrUBkuPbMo1K6oOAMmzJmUAu4gf9xqQsJt947dNnH8JKzhq3BsqsThIc+WLF0OPnvIxhDJsE8RFoAcvmC7RkF2GI5PPeRS3n3nvTxHmMvEbOT8+fk1q23ivLkuQF2Pl7NMLTnHySmjcGGhOJ1cj462LrAECptDPMA8auyWi+bZ9KsuxsIdsqmp1v2dogXapcJRgLqzvwJpwiJLhZ4BHZ4OB1BBpM7bwiG8cF848vhsSI8dro30mfXE/P+DBPmYANENcLeLe/Ojtd/vjRuKvUUwoDlvoLK4wCaNpMIbFqnk5DG78oLzbAjWFB2A2D4dLdwHEIiyKi6sE3BliO0AeD2ehzfb2MnYqXRYOlXmoYBIodyYhpY6POqzyejwghEc6rzVhmJNVVh42hEiszj8N1Bdv2HDeptHw/lzMRWA0W1UaSYlwuzxb0mPemmMKgD2aACWQkJc9uP5vnTxEgDCYHvphRfo0DG2cOFCbl6ZC0r1BHAoJ0cjn9dplb0FwFEY1hzegIAnC6utGWDOExYtK+c4oNAIbD/6ANy777rLNm/YbIWnTrsO14T1y0yImFye5ygBtrEMHG+ey5OGEwHSDhHSJQBEQLA8xem4AgF1CyQlkvRIB25vVCS6Wb+7p89CSx+3PlTkMCboFEd89MmnNEAIKsc3vBBAVdciUEasnIJlayEmkrAbicTeRuSGwFYxrQJhNNkIJBIhIsJDzGWfJQYmKLSHHkeZqOUDfs3AkmXPXgKcee6hQ+NdxbrAJ9lgBTEBZEEMJQF6jR+bjgUHYcmwsLKk+eXPfmrXrr7MZk2dhJWMWTGAfQg+OUGA4VXYBUXhD9+ErVLmoWMQNOnOj/yJJ5+0EWQmzJw9E4ubrYDXMy0KMGzbR9uoxkZtIu89JqVXXnrJbrn5Ftp/A5Wwu+xfHnzQ2mCSewH7Krmv27d9BKjUZBevWuPsmM4ShqtW++C9t+zmG67ivmCTghVMEG1dKwndyWIsjKoBNwPIdjhtyelJ2LNhM1LfzgCMcIOoHQJB7KgPRNQESLmZX5pmJx85bHu2b7FJ6SNRTIyz00cOEnyETz0AXzF9b8fBCvMMRT0ybb598NEu8wecLiffJDbcz8ahDvCGLHzvw2xjLrab77jbkV3pKyPsqftfBiDEQmp8qgsupgM6S5vnX3jZ7rjlFvOGZOmsq8LrCGnfmVNWShV0LdY0GTMW2N4jOdZECG5ufgnXaZAyTERUuF8Oi15MkJFveKw99BSWV4nBdimh1TlU0ucf2+/su5KHJQGSRxKONNne/3Atld/+VH4vZFwC/DKh/ezn79rkaTFYxA03f1RSw0cmY6cUhCKk3ZJSUDts3sL9S4domuza/7W3X3fA/YoLljM+RYCYG7M19M1wWPJqQNtIqpmTk9Pt6NFcVDYTINq22769h+07/7nAHvoNCiHA4gXzptu8WRnYwOQTeu9nNWXFVgloe+Zkgc2bPttCsX5rggwL0iIK8aY5YdvWLXaieYjddsvtgIWVqI2OUwEQgaQvz9YgAQSGtmYWXC+Cov/4hxft85+7y14mxLwDcm1oYjRV6z4QMwkQP/EuoCmvgKwg/2B7+rkXbBQWb0NgzIO59otvvtHeeuoJFoGlsOAb7SLybPIBzLdjCVeDx+JXv/Il8wmvss7yUALYm8yTxSqHvBMB+e3MgVq4D0Fg7MODcd7CRQTbz3UWY0UQCSLtMjKmuAW1BrsjkR+lXLtY/ZSUJCq9o5ESRloJbSFiV8HOIkHPEqwuaWY86oEyFqrY2AR7550PnDonE0XJV772FWyZKu3w0UNY/B2zEWkj7ZKVq5gDi+mftYDUI+z3TzxrrQDdXkFhVniG4HCsDHX9KYzBH97gZ//2Igw8bVhfU2IjEmNsZBJVEGwA8rFFuvSCC+3Ywd0oiBLJ2CEknEyKkBDyhHj+wtOopBinvrBLBYUFff6L9Pvb7pjt5rr33mvAGotQ+ZpyGF0IWSyYOrDesl5UY92eNm3KdHvk97+zVahglEMVhIUcUz95Qvks0EEowaKYh7rto517rbSOLJBZcyA9UiE9cywX1dqFWPTROJCbjYDUQ+yXv36UcTPXwmOTsGbsse37DtsuCLgIBWozdzYAEjdDjK7/1SJb85PTrFWRbu4clZaCpJZgNAhED3JZSrCk0pyreTkV8qCVDdCJzEIUTzUWxHrRAFkYjKXRKJQxYaFkb5zBAotMmi4sI6tREK2AqMnTZgJbuBM5+ZArERbu04m9IEHzkD/+EH0xcUmQRRA39PPDRzPpK3NQUR11lnHN5KvUYOl3mtwPD2hCEaqdbAZKIQ4aUZXIcrKXxT8Ia70ALCG7AffDIEOKme9mz5xla9/7AIKCAHEUeWchquKRvaZNGm879+11xQJLF5/nAsply9VIP/ZnQ6QQb23YRFJ58ukP2C/yQ8qJouJSV6FzAIvGbtYpbQ5DCfSOQL2h9VzriFQ4Av4lrW2AgBFQL9g3JXkEgXMRdvxkjhWh1kphvvHk7zWu+eLkuomoaaqrIJdYa2NQ/zVgHacsrlDmWAH7kuZ2w1o6omHg8+PKmj7ryYFw8xMQIONu3+3WOI0hR5ZATnRDBIiskHef+zldFS3IxxZaA7ZaH6tA+veiAyoQ2VtJjaqKGll0qdpFSg+ttSo20FetzQpe1/cDgJl+50c7drLWdPGiXRRdeCjnhf4t0tafdSuRvZEqcrZApC+YuwSpdgSkBmqhh3+PGinKvv+dn1pbPVU/HmwweZw2k2FUN/US9lfPWhEZGe2kzH27OxEgbKr7v/Zt1HUx2ryrIumf8+OTCJBPahV3jHEVXH0f/1Ux8tcVJIMEyCAB8kk9bPD3n+UWGCRAPst35x/9vQ0SIOd+hwcJkHNvw7/8DIMEyKfZup/95xaAP4BF6vs48iTl9qPzUjyFqo0t9RTWFtudYFf3PvRdGzkm3n76i++BJebY9CULLIti2hSKu4dhox7CuU9nv82bN7tzqArsosF6VUB6yYUXgR2V2eEDB23JgiV2FiznTD7F8b1+ZFx62BIKfqdMmk2mNfb0ZIoIsJcjh856sv1XPonOq1XY9Ov9nkHlMJyYBGWCBHKGblGONZmpo8ekOYy6TYWpWGv1tPtyZpRN8sA8ovyPgfvSZ4H18dnAFef1/bvvq1T7/WSIywLpUzj0UvDcR4T8CQHiyA9ZaPWf16Q64dzYxAHQF1yvAzxJGRzVVeWOEAmksNKT4svGlhq786pL7aFXnrT7brnWlt90BTmjR8BMplpNI3b0HbUUBYdzvo5xFuONnNG7VUDH1xHYpB/af4TCUxygcCWIAseTgiUrC8cSHB0Shg6zCApKhYM88NUHKfrstTvB2J586kX39yKTZMHsJWcKzr5lZN5GUFxdVY3tGJhrIAXRQ3rJouacXttYSvFtAfc/ARepJrt12TxbcNtNFPiCg0LsiPzopIi3h+JnkUXASXx6WGCnl3PrER4gnEnkhz4172Q+Pse19YAFliM8/kQJMkCADNwfVzy5qfrD3s6uFvzAArDOqLEqKoirschpLDltt1y1BgCMkFVS3kNQKSjwhURo/p4Q07xyvKzj7XDWGdu8/ZDLAYkDYPbF0iaDfIhimKZmFCXBhMF6gtqGoVxIw6NfVaFHMwF4qIYcT9bEfoBwKSGGMlCiAP6UBaJQbFVZ+kF+6MrrkM7I51pBNg1YU+UAfOrNu4BUKkQbsVgSiDJ5xjQ84lATAPQfy862o1irzJozD5C4ArJlnr3+zodU8DdZEOBqAgHJJ7BPUaBuMYCMmKQbrrveNq5bD4gAWIHtlAiUuQCYOTCPh48C6gOCNQE0yOZDFaAKgm0G+FEVrDdVrxoSbQAdIQAiygOphxVrprrTpdlL9QHo5ucXDA/RY4/eN9Ru/s/TrgJWN1w3UZIP+aIn4v+uKlixkCIwBKZoYNUD7g5lEpAVlmyHioqKaDNCpgH+ZBly8uRJKqsnOtsj/UzEh5gyKTxSALPL8BwXmJzM3x/DgkqFrbNmzUKlk2lJw4YRyJ4AiFhvb77+ml1w/jKbKRsW7n05JIGUL5n7d9stV19OSHWdjcuYCuhYZU1Y7vhzDWUEHkcjXfOkMrwC4iEH25kxZKq89MrLsI9ldu+XvuAmjWzuyzjIBkmqBNwJiFPV8BFs0saNGQP7eIIMkQWOrOmgerYZ0KsYdU9e7kkX0DsSAM4HoG4SVja5KEa2b9lgd37hdmsuLaRavdNquMY6skjamyGWYBwFFheVltjs+bMIPwZQHZrqqsPzsdKR2kjVy+PGjrYJqJFCLwqzIz/baiexWmIWtRXYBVVRrdxBJXgU97SYivt1OwD74QAvuHaN7T56AtKPICbCkQuz99nI5DgbnZ5qeWfO2ua9p23G/Ay75+eX2oHnTlll4XFA/xnmD2B6EtWJPys1ILoAACAASURBVCD00aPZvI9TtoZA+nDl3KBg8EUJUU5Ww7EjmZAKvTZqQhqhx/jFo1zJQsVCfrdNTsf2hj46HjA6AGukSqrE1+4+aQGxEZY2YRyTY5PlA4SHME/HI3sbmTqGjIEZ9s7at1kMWmzKlAn8XQR2N0dQeFRgE+RhCWTHRJJrMnbyOBf0/exLzwN8hjgp3ISJGc7O6iQ2VvuPHKKvU8mOn98FWEb1YOH0zrtvUcmf7vpqDTkxHgDrsYDPOPaxyEQAIjfbBx9stG9+f7r9+lEIj5gwm07eRgREUmMt1mcQE52A4iGMoZPMDZGAnr1kIwwdPcZA762IcZiIQuWPv/udjWQ8KkcmOzO/LyidBWDUyDibv2KmVdHGUYDZxWchaKu6qXIfav/+nV/bnHmj8TQMsAmTxnKtZunI+jQ2Q5mcFeBdePYsvv2eANmjnAwvAIB6PFk83hB7e1ClxFBZ7Ytq6HhOll18yVILiMb6rYB5kX6WzEJdz/wSChGxZ/NWvC4zmA/8yeU4gUqgwCZMnWqJjL0SgNJqMj32QzwuoH8rN2HbR1ttGmTkgYP7bPXqlQR4H3B5RsMZi7LA8+E9HTuaRYi4gpABpAE9aXxrqK7Hvu4AGUqnUQpMcZUHKal6jWKIlwMo2tpszVVXkbUg66M0e+3Vl5hjg+yJF1+38WwWjvJ3qrKIA3DNzcu37X+8yP7t+SbA1nDzYxHdvuVDG5+eYgkoYbwBaWOxQ2ukCiIeW8PxI+NZsxln+GsGB0eSpXLWLXSNzDMdjFk/FAxezDsXXTrcdu0mXwGCI5Ag+vCIWBRZO62upcjau5GgNvG8MUkQu2RPYHGVzVi48YZrIXhjAOSzufZO1iSC2fNynF2QN3OM8k5KsL4biS2WD4uiB4tlRVGhTURN0NHS7Ehnb57r9489ZROnz7eohFSrg2h55MkXrKyatQhQvZMqAm8qFAKxdnv2gVS79iGIIAWjMZcrfyqS9UvqD3+augXVWkQoCjeqM6R4ys05TSYSG44eb4tns5QLQeNHH54xewqbkQgIkJOWhHVkfXmRRUIaRzA2T+ed5n4q90jP2WPjR5CXhVVfNlaBKYzLsIg4R0ZJ2FDMnD6CDI+zzN/BvL9uNkB55IScOFGIQjMalRJtU85Gj9+3IxOVPZ2sGQOosNGmo7mpHoUT7w2F30hIrW3btjN8algPCCanmMIbJUtaxgSrAHA/w5jSOiaVRTVzsBfrlTJZtFETgC+yQASI1AuytyrlvdWjQkofMwHVUpGzrgoB0PdgU6LvRRL58Xdaa0J4nf379rsMEGVWtEHWJGNpGMlaVQXJq82mCJNI7qufjyTSFAhwto+Li3V2iFmsR8q9kmRWFUHKgWrhOZytFWvnQJXNn/qoOjVHPyCtLKcTj+EFSui5HqONuCM7pO5gmXUEiPxF+5UfKmgYUDHrb/ufqI8v0KrVh3r3haGzTkvJkpycjALpBHuZTNbrYbQdFl6sVSJ/tFZrLtTaG8K/ZcslYgWdm/UyPnzpf5JNt3C/GhtqLRUFLN3SzkByxkHSJUBuJpL3UQnh7ou8uwNf1HpIrG2bdqIq8raf/uDnWAMGU5gg8hfbwCg2kdzfStan8FDIdffRT4K4TXZ/lZITUfd50v6zfvxvECAD/ezjg85fIUT+vJ0HCZBBAuSfdeT9Y1z3IAHyj3Ef/z6vYpAAOff7NkiAnHsb/uVnGCRAPs3W/ew/t9TwVRSxKYtYVlI6D0kBIgyzlKiBUDC/ts5GG5YcbWsWTbU3D22yn/z8OwRil5HV3GBF+SctFtv9YZwXVYwn/Fc5nrJEmr8AuyQKEovAiIeAlZ6kgF1257d87vP24bsf2MljuWCQFNoHRtt9X/g61tnhqOMBwVDTNzcqzRk3AYV/c8YL5myuvajL++BzONnV5WBNjZzJwsGqOQ67vOUzRaco2FbWqbIi+Zkn5yustdwZ4M9uR9+/dPYbmKX/XA3Sp+hQwWcfGaJzmfI+RH7wifW1SBBXgOcstvrJD0eA8MnBVcVsQWSMloLzKGNWbjkKdo+msPDM6VPO2t3bzwMsodU6PVvszutW2rCZ4y0iLhT3JG+Lig+1w8d32fCUeLCXGCz2o8mYrQVficExooRi42CyVwqwWabQEKx6FFnaKqyr5jFnwDSloOnh5/HYad/6+Xs4swbZrctXW9q8Zfbz/3iIe1PPfe5w53m1Vw14dQJnY7nttOLM4w2O2d6sUPlWiqtjuKw2K6+WA0eH3YUKZOyy+dht44DUK/JD4oIOzupqn4GzLBma3EvdP/WnPrWR4Ju+gsi+e9JngTXwMUCADNyrzP4gdHevRIC8kvd87/4DOx04I9uTlOhwu37lxfbOc0/ZlQCcPtz1jiakQADznlS8Dmkg9RkZTw3WV1WoQA4cwas/LMGOA4SFc3ivbW2wMBimEVgk1TZWWRyV11FUaYdTJSoSo7QIv3FsQWqx1xmKr3grFaA6oMsOow/YLwVMCOOA7+8CxRXeosYflpgEMRJgZ8nz2L1rDwHcs1w2xroP1gFchdtMMgLkxe4JANQCISKAuwgwvBE7nEn4mzVh+VJMIPKC81fabiw8chhoeXSaUK5XXnACHq+84gqqc0PtxeefJxh8BqHBhTzmNPKccBuLf3olQFHu8XzAiUQXSFwJmVBTX+u8xRV42i2LDDqwqzDnvZViTVMBw9jrfLeprQZ0DA9TUG+3C9/59T3RdufDJYA7za7TdMKeiQxSRW1xcTHAKxWdAOxdADaqIJVfeQgdXrZfR6n61mCRSkQTTkZGhu0mR0VAdCVqGQ0+AVn6XooS/TyfrIscANWLCJhfR9aGAClliIyEcRUL2orKYQegbBuAlzJYmpCCFWED1Ux7KuBmyrjRNo6A4mAqtKvLzsAE1gIWBhPYmmeJ5HH4ETbUVNkAqBVk+/dnco/xdGdC9IY8U4deunQJodvPYL1ytSOGZJUioEse74/94TFbhIpnGtXxNdxjiWLyIXRCmTzPUFU+D7XQ4aPHbSfqkjgyDC5acb698erLNnfGVKcC8GOyqsGKau92lCVY3fhjkCef9GIq6b2Qe5XhN1+OHKvZAlEXENqL4qUQAiwJAmQ01eSTyJ/xv4Bw4p9vI/BZBEirTZ80ESAeRph7VQ2AfSiryCqJwKkinqCB5z9/zdX49kO4VJcQfuwJmF+Cpdgsy4MM8olCwQSguOCGBPvVXU/ZvTeuhgBrsSoAx/Uf7bD5Cxfb82QadEDqfImw7g5AyUi1E33Kj/uaC4B+ksnoVGmXJaRK+VTNvey2edPSLZnrzTuyF+sU+lEAxFjXEDt0psvGzBxrp3k/I1OHWwHh8EPD/fGWjyK4nOvwDEGN8wKV176Ex19oleThPPfiBiqizT536/WouPKwh6u0lVeutGdeeJYxHWwXXXyxpUBaKv9jx/bdVO63OEKwmrE7k6yQ3Xt3YmtXi6XdaMfYKgunBEXKBLIEdu85BOg9lHD5Bps+fa5NmVppD5OXo5CmXlQGSxbNB+zsBdT70GIjg7G+Go2FWpWFMcY1jbUAqlfzXFCHgIJDncJox/YdljZ3GoqARCzRdmDndgbLsRC7/f47rDhnB8x2EH22EfKDEC6LtE0bdgNEAiyXnkYhcTsLQ6et27rDZZEsP38FodDJtEO1s2vat5+KfMbwybyT7robIL3aUI4od0MTuaSXe/fusDWfm26nDmPdwwKVCPnRBRnhpQWKse0WLYU38f6PQyz0AJaWomIKhciUZZIqxYejbAug37/59lt2I/ZvarfjkJHnIcPshLh47dVXLZnNw5SMyW58KOB7HjZ1msALT52B2GTcAPLvYg5cQgX/SayGlkNWtvO35ZBBJ7Gp2o993Ze/9jXeji+LZa09/cxL2H/NR73ob7964TULYayKpJU8tRV7u02/XWEPr/OEzIln0RtmH3FPyiDBmZFsGoSaCJBaMpJEgHSj3hmJ3ZTUG4o22rnrAORHm7v3Dcwb8/CB3L5zl91y+3TUVqNQDVTYkczjKK6wbepmngtqY77k7iCR8vMJhXycaq+98qa7bwLuJ00YxZiMtryTWcw7lSy4bXbe0kUsxDUQKwG2AbJ9ODkxLcxNyQRpN6N66eIawrh3YawDrKb2FrZuzSimSqpbbFj6ZDvEnB3CmM/Ox26M9ckzwJd7N9yeum+43f1Eg1ODNTDHdXMvhmHv1YQyR1ZYQYSNhWLNFMlYCIcIee3VtdwHFDpxKeRvDLGN2zdbQkqipY1OZtPkZ9FsTiL8h1gIBOIIqjO8AOtffu4VG8H7jYtJdL8fGoGMFVlq1uFs5KyR9MFRkNGMPeylgsJCuYeVqK+6XS6IJ3kX+w5kUoHBPBgW42wYe3j+BgWSoYLzpD1KK7Ctg0BWhYzyOAJRr6xcdRn5QxtcaPl+1C9a+2J4/VzWshYKGuIJqlfQuAiKMF6ng3VZGTOq4JCUVXOyFA++rGuSpJ6FaC/n/vtCPHcqoIz9SABFCk4mzH1QfpaKF1RVo3VboP9eslOUUaH3oHA1eaqG0Y9qIJXC+ar27mVwVkKOh/L4cK49DWs6ZXOIDPfs3/iGoXoRt6FNUyBrQSvvTx8D4XEiMlxYWh//4Uj/44/MsjG373LWVNrwylJSa6ULM3f7pL6QdIWmO+sr/QTyTM8lssId4gZID81GUmbqMXxVMLwUIGPJ0FLhwNEdOyye9UbFA1KpxnOdqk4R+aGCAxEael69r2bW8HbmBD9UHyoqiKL4Iphqo1bI3yracDL5W6Ws+5InhxBIPzVjOu1Tg/VfFvlXcyD5um3TB1stY8J0e+et9+3hXz5Ce4ezDjP39GCtRh9pgRR2vrN9rcSnIuz6vromkmrov2zdP94t/hN8879FgLim7Cc+/u+tsAYJkEEC5J9gkP0DX+IgAfIPfHM/85c2SICc+y0aJEDOvQ3/8jMMEiCfZut+9p9b5x6dI3UGEkitc48rQOMM5M+5soMzZ3h4sHPSaO3C8ghL7btuucK84zhPEoZdzZl/9PjRuEVgT0XB37z5C51DwnMPPWzzVlOQTwFZCI5E77/3LmeuoZz7yEPmLJadSRY0YH0oGR2lFMAOiwMjaOyxL9/7DTKLh4BtjHLB6iI+AjjH1mNN7k2QtxQZKk6Xa47etzKWGyhKk6KimULvu69eZTPI9L3+hmvAlyM5K0PKOAWIiub65uO+TJD+71VMpzOlO4ApJ6Tv+76jgiIPwIpcJojIjwECRKVxECBcS58DgQ6qA+oPkR8DBAjIWW+Lw457cTHyodC4F0KiCfeGFAqEKynoxkgAjAX3ok7O5fVFFpcSZTeuOt+mXLjEohNDLLvwgMUnRfM+up07jO5JD3h0MOfNnR/t5DwZCLHhTWExGbQU3unavHidbl6vioJEuSC1UXD9wP3f4u98yUyN4CtB8ssuscchoXSdLRSjytI6lDN9DbimzpttYAxSgPh6hYK3wCN4dSkNE/yxkSJOvuussftuuNxmrbkQCA3yAxJEBEgXvEN3fz6KMAn/LhQ4/UWNKjLscdbTfRmgjnD6E2WOFB8DHxP7lSD/BwGy5oeX9sbGhgEYd1ngEPI48OcKRFJzrTzly0sAcdrNC3aqQkEqlMX68MbqsMyoAGT09SesZl8OFY34jlMRfIYq0eFpI2wyChA/LEFaOpq458rPCEACE0ynQzFBJWMkQJXsrYYCeMnzXEG2Atib5YsNCO+DfCYS4FbhnkdRXsTFiVDos+bYdWCvpabguy77FqqhzxQWAUQcQao0yuYioeppa6CxmwHfaqmyPeHsSsaOmwyggk96fIoFAoT9x8O/BsghYHfCWEKDy/BcRzlBxfcSAHh/VCenqHTvBeVZ+977ZDUsAng/SjDyLBfwPGncFFc97k11rMiaEtplKrkLCvrOp3K/FKB8NpY3qSMBtrJzbC8SLVVp5/GcPgBW4eG0FeCumFH1lt99cajd9gusuhT2DfHRCrilmxoCsKsbq+tQp9JE0gBo5QuoMxRQRUFDAngE3s2ePdvJxGRzJdJD6g8BXBpMUojoZ2Jks48dQ2p22ubPm2frsR2bDbCq51C1ucgWhePkIEFTkHQqFiUhgDMKQk8BMIuCBCokp2DexNE2Kjme/Jc8Qm6rqFaNcBXasB/WXlbt5FHengEQOJVUuO/E+mqWs1OpAqgcP34s9/MIk9pcVyErkqgZmzHZAgl4KgUwunLNGpcHkit7MsgJ2WF5QFBNn5rh1Aqvv7/VFi5dhn3SdHvuqcfsypWXApIDAGEpIpuu99541S44bykEK4wzlf09sI8eoPxtzW22dddB84lIInip3t3vndu3Ai7PAmzCux9bp/FfmmmFv95F1fZJK8GCbPniBZA7+RYHSXTkUCYgLyZLWAjtPArDGmQ2DjuvVMio0wXHLTaIfs7cKKlfBAHDDeZvGVfG2M/ufsnSmXCWTx/tbE86AayyTxXh+58H8I2FE4HzV152mcURNNxCZbcHZNAQSJFCwNpGArNrUXoczim2VvrA2LGplojnezQvVJC5zwpOYAc0O9GOYkOUVUpwEIKp5NFYbLHAjBkeY3m0tR8AZiA+fb1DQuifEFXxKKsAoL0IKNpBSPzchfNRa1WRh3PcFi+fh1VWsr37wbs2lMXlwosvcsqH115/k/EaBHAZjUqCrA1mlcSkBGtFrfL403+0+752vx3PPUF2QzHvZw4h3JsIqp5BCHepI0AKyU748Xfm29OvAPJC2KAjtMUQIJXML2d5T5PHj3G2Q214LvrD5vZA+g2h77YzzlobWuhTrZBLKIEgs3xiAm1kyhh7/NGXmKxDIFOTqMaOQWkBmVFa4Czjujq8Ycfb8X5sBIQkiMun19ZcucJamdeef32tNdCm48aNtYvpO3X076OMC/lPagJtZHIupEI9GILgNBUMGfS7YKoWxs4OdHPpmSzCjRkXIXgnGotnPYFRbQTKy/7Nk5yKMubGaEDQU0gGRX7kni60bq5pNtULHbDjVfRxEbwiNOcuXYzKoN62bNlsC1EbqZL+vffWkkWRAimXDvHK45hXunisVG8jmPf2Y+UkFVk8JKwqF6q4dyKSU8eNsqwjB1BblbgMiWtuuBEFSIC9SRZKT68vKpNjtmzlVfYbyIZoCGgvKu+7IBee+7fJ9pVHTjHW4rG5WgF5VGpeLDzP/vERi6EfzYfo6mghFJyx2IsqKgKrJdkH+UByevoGM6ecsENHjmIxNsyG877Lqyosk/a86wtzIGUyUIHsZ948ScU/C7a/h82ck4YSpozFkOr1Msbh+Bm2FisvLcjKNwpDMSg7KV/vHrIOzkLIYF03NMaNq1rWji27Mi1lxCj6RKONTk22l599mjl5LMQpeUHkTUDTsyZlWg+Kl3cJePcJi7OwuOFkgBRZsywAUTBK/ad58fEvDrd/eVEKPeZy7ouqKIYR6N3O/Jc4NMr1yZFYpkVhi9bCpmjnzkOUgMSRddWBlWKBs1EMhgAeMTIJ0jGeQoFqS4gIsiWTp8Gf1loo9k+vv/gatoOnbPHC8yBVQth0sIBjI1lSVMkmIYz1o5ZNS4CVoSYSiVTPa0uRouygCjYhtYTIFxSWYA81wlpoo7zSM5aUloYiC3UBwfYiuZQBI/WIWONgVDNpBIwHAbJXsM5UAaAXny0jDK7BfJjnPZX1pUoTnktAu+6lP2trQnwC664P5HONI8O9WQfrIaUCIZb2s4ZpA5MAaVRSUQ2REQmJE+AUHJXc72LGi/6tfi2yXQUJB/gbrZP+rAva8MgeT+8pDBKtC6JJmziRWgW5uZYGAS+FzbAE7BtR4ij3Q6R+K2RxEAUJyiRR/ohInh5+pnEqBaazt1JOB9fStxmiXzLf5f5xnk2696ALBtcm3Ck9VCHC+iD1WrPUQrKo4nW8pK2VFBKWRfZZbv7g7/oC2BS+BonCa+n7LtahZmzGAtnLiOzRmryVdTcZ5WtaKoqbrVg8zpzpiBVVPa2nyED7sXRyZ7TGFlFh5MlcIpXPKfY8yv9Rfwtnra+HdAulfaLYhDdxva3M/dp8ZpC/tHXLNpuD7VtpcRmkX7Ktf3+TzZu7mGKF/VZw6IQ9RE5IaFAcSyAEDVLvrg7UQRQjBND2ldhL6jplMeZUoVy/qBBd44CNmA4taktdk77/h/5wh5b/+Yf6x8DHf0eA/PVn/mQC5K9baH3y+z7Xv//kV/jrj/jrAPFnAcD76wDYuV7/4N//c7fAuRIkf+vx+8999z7rV/9ZmD8/6230Se/vr8//f2ph80nP9N/9/lzH///kNf+e/ubTbp+/+vwMHxd83VcK9GdZfwNt+Invb6DS6u+p0T8j73WI9t6oKPw5gzQ0U+wahQNIe5Xdsvo8m7FmqVVji5Sfe8TGz54KIN5GNvRwzoy4HHCO2bhpm40bP57zSRP4QJDLhRiBC8MTj/zOLr/qSucWtI6s087WHjJKR1Ac7AHOnGBHD+Xat7/5A85kflg+yY2gHQIlDNyR4j/OzzVggZ5gyYpakLWSr/KYOSF3dGLNjCjgtsvOtxWfvxb8Nse+8eC3+FkoTgtdkChBrnSugRzGYHCfVkgaxRT4QKo4wYIjP1wv4+f91XnO1gpXHt5DbBx4Bvbneq3AIB9yXc9w/gpx5+I6cntlZ1xDca0K5nskOMBGKgKMvLEN7JnHeJDp2YkNuRdZsAHgB16cOYWb+uBPXllLHEE8hY0ezVZcU2hDh0OCLJxp0z63GgclslaGBjvCwLkugCVHcO6rw52khgL/5sYWCkrBBsjt7MYupaKk0uWFngHnkuOS4hgica24+cZ7qLcMRGUTgyNJO2091K5ZuNSefP99d92OzHGfjDeXjclZG6wCfwk37uogusKjcHZoB/eACIuI8bfrF023WTesolBWGEgX9x08Byy80bl7kAPCedsDC/yBMdqHA6jYjyJIVUnKIYKL0qd+JjxAGIAen/3MEhMJ8qcEiHN9uP/5L/Q2NpKvAeg0KY0OBzjhT/X74mlTrJXqTD/UGRyrAVJKeU/t1oa9RxSdsrERm4ncEoC+OipXOXwDQ+8+eNBmL5pnEYBHgWHYPFCV3w7oGEXIaQhs0PFj2YBJ4Qg+el3Fp0KUQ7Gb2bjhQ1u+/DwAxEA7i0f4MJipdiwvVKGqAGN55gdhq9EI2L/nwG4q2sdZ0phJdupINqDUHgCDJhQg0y0dL/YuqowVUnyMXA8/Oum+vUd4vpE8pssmZMyyIxARaeMnkGXwBkAoHuNU957F5mlESrKNAaiYRKV3Kb7of/j9I/aFe79oH5JJQV/Dq2wMsJEngPlSe/fd97ghkubI0srHduzqC1+JUBUsAMYk1BjRMXG2bftO3scJR4aoMj4paYQdPtL3vpIBC2VVpRv4yP3Jboq64ccnAHlgSQFnArBQ8UQNInWI7E0E+CjQ2gWEA67Is34g5DwNQGwv1jqyudIgFuijT30IiBFQI0uxSgCYehi5yRMn2fbt220iCgf54IUB9ip8/e233nRWHD78LxFySpYwygIpLsLOaeoUy8k86LJh5k/PAGRpwo4qDdumSgAWD9RDNYDt5AsQLn0IsDUIe47DAKPqtHPJUTlDG0vpkzRsKJKyCHC3Xkd+eDLQDmP3VAaId+EFFxDkHWclkDCqiBXxcmDvHgB8X4DScfbia2/bsVMV9sDXvwmv1mpvvvI8oO1yVAPYrNFLN69fhy1UGioZXwCkGgKyy8jBoB92ElJNEHd1XbvtyzlDwPdwBncHdjtkHDDIhpLHMPKOiXbyoY8sBtC5AGuTNgDWGHnaAfwdy8ymsjcaQq/bjuTXWOqkcbb2o2MWk9RH4E0iiD0iELAMOVsNgHb40ESq7QNt8e2jbM8zhTadQKKemtMQTEUWkTLZ9mTmEIB+kvyEAsBGHwibJTYDBUonk1AP9/ggSod2ADBZFIXAgh8nk2Z/NmoVXm8uY6EBoqEoJxO5H4AxE+Xuo4BpFEajLrNhKDZ6IBiWzJ5s+yB4pnCv4YSZZHwJlDpoSxdiHUa2TwOVwsMI+N6+54BdCrO+mzDpUCyPlNOQgBIghuuVZZPYal+A9PUfbrCf/Ozn9u7b7zhlwiLA+0osu87wXgToVQDgtQIwB1Dx7UVfKyJMqbi0EoC3yr5+b4b98Dd4OyYloiqgQrm7zQF9UuEIyB4/dhT3zIcsEE3kTJjSGmJ/Vk+fqgcE9uhS2+J7SJh0p2czQGCVHdyfgwwwyanGAiBVxo2nqp1JVWH2ZSV1PK+3bd60C6JrMsB5hV10xQrbs2eXvbHuI1uw9Hxn59dGiPOqa65E3YA6COKyhtDyBEDYQu6TbG66uJ75K/tye1rKIhg7hMqj9hkF8N6MJVg76rISCNgULI4CA7E+Iv/EB9upGkisCp4rExIvFjs7D9knQY5eBtFVKvsfxu78hQtcpoEvmTvr16+3uZCSB7HAkg2QwOR6yJN4iI2gQH8YflRVsiUC4F+3fqtdcslKpwBJHzWahZewcfryMPI69uzbZbUA9dWM8VvvvBvm3NveeHsdRFQZ7yvMsgrOWkLGDDuEsioZ5cLDdyfaJV95366/9kobR+aNiOiJY9KtCTXeJkiwiGB/mwSxXIoMNAWCJIagbQ8WWT8FlZFN0cm4OpKV4yzpYgC+A1GjnSK/5hCV8XfcM5v2HIlaqImcm1eYDyKx/YpmLhgDMX3EJoyfyqaiyA7sP8YiRbgV7TBn9gys7rIhZsgzQAoZDnEeRR8PYowFo3xrJNB7f1Y+fTORBbuKsG8yXJh7RjP/DcNSUYt0YjK2V80d9hrET+eQAGvGrqqNCopurPkOo7Tp8cH6C+XIS9+YaF/6QwlzX4hT0R3Hmq8EEkSL5SgkuCJ9xo8ZCenTbNOxhWO3wf3JRvVxzJIIpz5MTscoiLtC5rUkAs/HjRkBeddtc3lsR02FDYMcqIGwS4yOJx8mh7yaPDI3+VtXzQAAIABJREFUZkO2Qp4Skh4Yn2ynMk+wTqBm2rAFa6nxVD54QK7UWj1KqzpIAylequt4PAuQf0CYI9QO5R6zSyCJD/Fe4gHDpRI5RPVLI/N+FeoKb+zkYrg+EVza1HWRE3HmFCH1jHd/SPcONnWePn2gv9ZYZW1EMhZDaYO6mjpn1yiyoYJqD6n0kskNEanfwBo7BIKkm/nAj3uh+yUFSB2buNOFp+inWH7xPHo+KZ0OkX/TzHUEElQnAkTrtyfvKZ5+Wkcfle1UOG2vHJ807BtVEyMCQptHEXvaK/fwP5HAslfTxqsTktxHEmNVeqiypl/J0Ccb7lOCSMmR9/h8R4AI5NcGaODx2oZ6YKXWAREtwsOX6/Hi+RS8rsfpZ07C3P/8yvvQbq5bYfPMBZ1sxjzYIAfInk6bMX538MABR36kcg2HDyo0Dns2CjhEOuxAHdJGG0puLHKolDZNhDCPpa92oYjcunUT4zaezW0lY561k0ZQf5QSRsHmuSdy+Td5V6fPuhygFIiWWNr3Azb688kI8fcLte1b95GDc8qeevo1CEMqoIKiUZTgw8pM29FKaDpjRSrDcvYfUnxKKaacMn0oo0RzuT5UsaVPXdc/9McgAfKp3t5BAuRTbd7BJ/+Mt8AnAmif8P4HCZDP+A3+m769QQLk3Jt/kAA59zb8nz/Duc6Pn/TKgwTIJ7XQ3+73QwDyQwgsl41VKPhwaeUZrNcjbc3CKfaj539n3/reAxTOe9iYiaOsqrHGrrn+OnvhFRwrsPUtovhZeEkqGbWyrRcmHREZam9h138N4eU7wDOlhJhD9ucrz7xsU6fOJ7uXAPRiChGDouyqy68HpI92Dh2NFKxK3eBLEWcAZ6hOLPHrITJiIQPkaBABziHMKCTM165bOtcuvPUG3HuaKOQ8Zg9CpoSRuVuBI4uKzILAfTopOJO9lp5TbjMu+NwRH2rrPvvhvrxn3CFwbqiolCoCu3AKKJvICw0B54iJjQS/KHTWyCpAVE2enIOEj5ZTyBhPgWIVbiWhuAaoMHFIjxeuFxFgY+DCNfybxwrH7eiCxPHHNqyhzIb46bzaiTihyB6883OWtnymeQW3obTByQNlRWNjg43G9l3Zz3LgUP6mLLFBm107tVB83MSn7LBqwOF0XSpo9MGW2csj2O69618gmiBK2sGXwZeCydhuBPuSm5GqDoVLDeG8LSszhZrL6Uc27iJIYiicP1tSAG6ErRZEzY3LZhLifjEYYq1ThvQ6AoRzNEKJXsgdkUaywfaDdNF5X59qXp3fHekxUJjG2dYRICqM/BMCROf6o08tcp1//Oe29ul1RIDMuW9q7/Ll880L4mAc4HQsIEUUAHgagFYH1Z2uuh4mpxlLmB7sgDoBOhsA+hqxXWgjkb2lw4uK4yIXWiwFyBSIiE6CXYKohA3ENqQJRUcEvuABVLQqtHssAEATORMK+o2LjQIMbMTuhKyOmdNcIKrCuBMI8m6ielSqgEpAUHmAC0A5RVV+EJ7rqSNHE5Bbhs3GIdi4DmeRMX/BbFi1CIAiD1QXuwAWEvEfSyYk/U0AngQ6bBP2O1TRcuWzAB83Aj786rcP25z5s50SxQsgbeEcEuwBBT7atAXwa6xrLIF5C5cstlfffNPmEWYbGT0MS5nn3PuMQrGhLIQCgMPJVCALzKzABkMh35F8FpWU2wsvvmw3E9qsLApdSyAsWr5C1rmp/gD3+qqqc53Ln30QoK3/4+ZfUs1O5xHwIgspDR95jCu4pp/AdgCGbqzUJLL8Ug6Iws/14fzS+Z0eIxJEShFZiMnvvQ7rm9TUEc6vvc+zrtdOAA4q/yNCYbTxsa4KeihEhS99IQgCwhcSxoPq1wYCm0djk9NDbswEqs67Udv40OEbVN0KSJ2NXUs9QcULqHiWV/yu3XuwcwmycahtwvHWj8W+SbZnsngRKLMHqxQPgN2RkERjxo23fEDjt15/3e7/8hcByBts25ZNNgMyLhAQ9HDWCQDs3Xbn3ffCPHbbmy8/a7feeD0qAdoFlvLDt95CHUTFOP0gINTHqgvznIqgB0DoLGRdSup4W7f9gFUS2NMDmbdg7mzyFdKcldZNz3/J8n6xFcKjDZ6mh3bmXtKfOwHdt287hW1YhtUwwW47mAvJkGwFTMiTpk23TVu2YtEzz5YuIrwYxcVbaz/Ecy/Ovvr0HfZL1B9XYSfXUHbKksN9Ue002s5jZbaHNhpBVogvoH9sfJT1QDhegBKjHkLsFHYn7crRQJY2k3yWWsDytRs3WhftL3Bq/tRptu39tdZU1g1xkg44CgiXg/KIsVgDIH28sIVJLdSWLZjuAp2hUOmPiZZ5gkwe2nPFkil2CBJRAcxnISgaAMkyps/AIxBQEwLiyLEjAH3tNnHyBKqvkcxhO9bLZJg6Is1VNkt5dBYQPzY+njYOxhLG08ZPybBnyXqJBtjrpb8pbL6GamPl5jAF2zfumWrPvVfnApqXzMaODuJk987drj+H8hqzsDGrqy5FwlgJEE+QvIJ7AeO6mYxb6hgbXFc3i4ys++vqTmPLVgYoX2PTp81CPbQPi60MlpgWlCDDXH5AWGgMz59JdXUqqqIyW7BgLt6CVLQDBD7/zkYs+obCvlfQ/1kwsCW78MIVbozko7rxRlU28Xz8Cfs/Kk+QR4QSAAjUnnniD3bXXbe6wG1Ni3WQPMcgNCdPyEARVQyJiAUQz/Pu+x9YFH2gnLaKQuEzg2DrA4cPuQXBD1B12UUXu2r0+opKV12+h1BqgbWjAU9lBajKeuUgFdHOknumkucgW7/TvMauvYfs8iuuJlT7BNXhGS74W9LHVEiZLO5dL/e8FPJwxVXX22vPvmz7DuagmBhvp8/yWkg4j5QwR8+bY9+91tfW/Osm++I9t2Kn8yq2cSMhORLJWKCqgOr3Dua3EOwE05IT7WwhQCxB9dGolIpQuAxPHE77UYlB5s/R7FyI31hA6lbIlzrWglz73F0zUI6NsFYWvaeeegHCN8SRJQsXzyGYbISdLsmlD1XYYUD8CDw7T6MQmorSpoNxMDI1yY4dO+Tml+lTJ/UFwfOeZNfV0tZjH+3N5PXibPasmQDB79IvWGSZOxdizdbOmNHvognreviRx8npgOAj50aKr1ACvU6T5xMSGWBv/GCOff/VesiIQKdsUzXEu2vfR23RADGt0DPmBwDq5GFxNpk5rqKowGaRWVNUVG6vvrMFK70WrOKusrVU+HtCgPsxjgN9PW3u9MmWnhBjxSezbQq2eg3MHxnYwdWcLbW1b6+11SsvAOgmBB4izcdX/a0ICzlVbSAnY6PjT98ph9ipYTMiAiSJ95KVncfaQOYPm45mLBI7UDO1s+AlJ6WxJndBHNfZQQiQC1ettBdef9USKWLoYc4+xWZKyhZZAbaRHxRLBosf61Mn6hPldmjzcwpbtrGsc2n0rwjauRI1UQ0kiMiPUueH2gzZhLKFdVgbmE6RBrSZ1ioB8kPjYiDgmlAnZbNG9AWDxyGR1VjKzMyiWgdrLsixZr6KaBeBEIJiphtFqQgTSZdzIUBEfnSKwGE8qPhBxEk4ZIoXBI7WShEgXlTWaOMXzDVos/MxSTFQXNO36DkQv+DxBTbxCwf6NkD9mR56vNs0saZq86dNg3J1tPqJAOGX/ZU7/T6uImMcCYMtluyz9J8UJIzLdsaxnldtdoo8J+V/iOTQfCZJsYoNOumXyllRoYKqkxKYL6sgRYNQE0ZDbMaw98nOOcrcHM4Gt9RVHtVDfsWixNTeKBqyopKNr0LqZQd2mOD5kRAj2iONGT2WuWuo5RzLQ4GVDyE7nr6abq+/8q79+Ae/oCIoxHnhFuZi38mBQ5vzYDbr2ktovpG1n7ME0y6bD224nfqtPzfsb3dE+v/hlQcJkE+1kQcJkE+1eQef/DPeAucK8A0SIJ/xG/w3fXuDBMi5N/8gAXLubfg/f4ZznR8/6ZUHCZBPaqG/3e8F0tdiyS27YG/Oy7U4yASB0zW2VNotd11r3/nh1+2h3/wIt4IzNmHeNIrO08BQyyic86NoroUzKM4B/F04JIAXOIpsl8+ePU1cQYZT3+fguDMmfRzuGeOssqQG95YirPmTcZMpALD3tW//23ftzuUX2/yrbrBbb7nLhZl3E6qtQjLlLUaRCdsI7iHBvx9ZGnX1WDvHBNlVqCdW3Hwdxe3hFD7m2Oc+fxvYUrLL88g7WUiWRjxnQHI0isvBT3FlcASIjo/Kq+z72ne4RBAASRKArbrLwFTBMcW3uqZaMLH7rr7CZhI9cO21V3Mm49zOmVjnNAXJu+9dxAKgPxjVEIpbeykcNQgQT/CBIT2y1+p2BE4CRYZVqEBkheUfLFeMNhdH4RnQZXdcNsdm3kSOM/hGHDhvNUHvU6ZOxsqcYj2wejnjeILH1qE4acF5pY/8wCqdM7z+7Y8jTHNjB+fLJEeAhAXGg/V0uvD5rvZeu+PSy2zpNdfaNdde5QoiKyFV2sBQdc06F3uDTXSCvXbxqYyVlvY6OAKuHXXK7FVLEE3wmkNaKdhuwlWe3BaKFH0gXZRd2U5R4JAuilnBIwaUHZ6yv+ovWhQu4Cyx1Ob9BIiyP51FtgomeZwUIH9GgMz/6rTeSy9dZkkxoRaOBVYYL5rKjY6QpzgWFb2AUt0AL53KAIFdqQakbYEtq61vs0aA5VJsTAJIeE8aMdLew1ZpFmCj/NG7ADGHANgKNAmGwROLJ7BgCD/v5DlHpAynanaUvfXGK1hPzeMieqmQP4Un/Bg6PEHaxSVUciPliY51FaRJ2G9sp6Jy3MSREBZJhAlnucN/SspoB4yUVxTbzWQZtHc1WG4+YcgQEz1YSMgO58MPPwLI9kFyE2dN2Lu0cPMjACDeJrx58XmLqWZVSE49lb4ZNp4K+mf++LhdfcWV9vprr9mS886zjZs3EaJbZQ/8y7ftNQDuzVu3A/LXECY90dkaTZw43qkpdu7c4WxzJk6aDMjQbTsAeavoSF+49z7LzMq2gtNUf1Oh2iMgGTBEQeuqag3H7quSqlsFMXtT6S245fEvj3Az1U2/zHVKEN1EhYUPROyoclOg6UAlqiyvYgBhBgbNgMWFCBD9XKHpI5JTHOEg4CcxMYF/JzvwY9vWLS7vIxSwNQVrI6k//LmHqoJupV0WL5hjWzdtxHImxYL5W1RWDLpO2qzahlNtHIBXvq8mKexWdpMJ4O0VADgaTTjscMfarceP/qprrkI+1st9JqiY61G+i1i9R//wuJOQ3X77nc62S6zcj37wPfvmg1/nnrUAFtZaMhkTFXknbOsOQC3fWAKno1DqJNkP/v1f7de//621A5xVV9Tb448/AfEyB9BxNBW4eLCfLTD0HxYDA1x4lKBr/nWKgPYzhAdJllaMTdHnb7zK3njtZbvzrW/Z4e++Tcgx4CX9IDoKCynyFY6j4BETO3XKdIKaCPPeikRvSppTIwXRXkmoVGQrIgslVfhuRvXzb6/fb9dN+o6tWDbJrr9yle3e+J5NGplIP+2wvcdr7IOP9tqSC5YAZLbZcH6+46PNdu9tN1sPz1lDtXYrnvnphLzXAKB9QNspaD2Cdl4IcVcJqbRn01YbGUtuBsHtpSgs9mefMuJJjHxcMg+G0188yM8otDkzCchmwpw6Y56dPFOJxC7YYsN67Z03X7VpM+dCYgy3n//qN7bm6mtswpTJ5FScxG4nz9JRZAShzBqONU0RgdmbNmy285ddgAKjjYkQOySURh+gWjj/okvsYBaWaUwyZwBMBcx6A3S2Ml+kpI20AkDYez4/1r7/q512/ooVjkwdB0nRiaTtzTffdcqtcCqcL79yDSqMYvto63rabAFV3gQG8xhVsBuSRskmK7Gy62IytjYmVCysGrBDCkOJ8MEHH9qaNasBE49RfT3a2eds3bLdhQLXEMp03bXXO4JSBMGO/Yfs/Z2HbcL06fRRbNVmTCJvYK9dfNEKC05XDHXfR3UmleH05xDCpQpokxOoEpYsW2g7tmy02ZMmmB+AJNw847HDCguw/wFc7GBy9vT0QfFFtT9k5ERUYJGxMXYk+6iNoC3G4e+vwOT5kCFV5WUsQCyOGu/MkTvIzBgNGKyPXbt22o2332anpR5BOVdFJkwtoPiEKVPsw3feo61ZXHmdubPnuvyeCuZjgdDDAdybIae3ofpJEaAdEw85Qb/IPg3wHYUCq9rKqHyoY+Pw+q/m2pqvb7NpU8bYdVdcZi++8IQd3rfHvnTP3XYQRV0c1z0eNZwH82RKIosvXpjMBiy4VImjemnmec5CBiSTX1FeQTW/F36ZLOgCuKWqu+iKVCsuDMOOq8pyThRYTk6+XXDhZSiKsAecMxZbNawNITNryeTZsX0fRHCQXXLpxajYdtmqVRdZIX2whHDzScyrEeRe1DIeVA0fAehbA+i/cetHduWVV9L2p1A1HXaL24oLL4Iw9oHYC3HWX9v37IecCLIPkc52Mn5bWIS1JjzzrUn2zadQwtC2AtPDsDOqZP54k7b1h8AaNXYCILk37/k41SHelkie1ZxpEy0OQv8Mlfgbt0JWsZlKAYTOZn4oh5jxp3pfWSWzWA8SsaDy6Wq1oahn0qlUGQK47s/zlRWXuoB3zxAPq8jNQSURbRs2fERGSiWWiQuZ9wMgPdh8QSZLBaKxlJo+FjI/i/BxNn4ElIls7PGD2GZTEOgXxjjoJV8lF9urKKuBJPBFLdNL2zZgVbbv4H63PoTSN8P4HJc2xslEC1HzDGET4oXcQGvCDMaCfD3lgZpHbk0Vqi9fNhzaZAmwr4aM7aSvhoZje4VKRPe5lXkgmHGuzBbZEx46QH4O7zsU9ZfmBq0pWVlHWbexVmKsaAMUjm1WuzY+jO0YFHehtPtwCh0aab8slBNKppAiRZUuUgcqz0X7gJIy+j/ru8sB4fe6Z0762r/p0ZiR6mMA0D/5yGwbc9cep8D4uFKk3ypLygcVFSgEfSDzQ2pUrakiwWSHpTZzz+mIDzZazG2erHkqbvDmGntptxKsL5UrMooxUsG81wLJoXVWJIgC36UAkd2nSJIuqVl4LpcRQtt2875D2V+FQB77se/QvQgiu6yNHJsq8l/GoMBaT+7PUDa9I5JHsHknFDAmFmI3y92jeK23tL0HSpwIbPf27D5o06fMtswjx23h3KV2cN8xLNdO20M/fdhCsFsMQ3nVivrnVN5p3kOSq0JSoKDer9pRBI3Updqc6v32edD+A38MEiCf6s0dJEA+1eYdfPLPeAucK8A3SIB8xm/w3/TtDRIg5978gxkg596G//NnONf58ZNeeZAA+aQW+tv9XpkZfhSyydnHFaQBzbusjbZaLLHK7cvXXWzn3brGNrzzvKXNwdIagDyGwjFP/mbL+k2WigWWQPsGgsp1TgmjIFPnKJ1lpX545rs/svTlyyicnGn7d2Orj7LDD4eEKKzbt2/baWkp6RbKubmRAsaQ4ChbtvQS3F+S+T6agtpqcOA+a+MmMhk7UXx4enZytveAoOixqy8+z+ZdcgH4lj/FrEfsxz/6GadGXwo0cTQga7Spod3CQ6KcbZSsi12RnqtUl/qjb87R/+VuoLOwComVk6HYh1Cuob6hxm5fvdJGzZ3l3ABi46IgQq4CH/K0axYtsJe2bXXn6TaKQIODyd3AFaIRG2z0FWBoUa7IramRgsWYcM6R1RTp4a5DsWRHFwV4ZDa3U+h7z1UX2ZwbLrQ6CCfla6hwM5Vi7lKwN29wg5QRwx02q1Um80iWy0pRFEQ5NvJS13S2d7kzpwgQbxQgDz7wPdqYnNDeAIqXcXWBBJJzgQoRW3FwkZNRIMKHUHC6Lp6nDixXBgOlpUVkUo9yFtCpacNs1Yr5NnbWOPA2sk58yAT3osBwSLsjQNqE+VEc6k3urez4O7Auc+dUcHP1AZEdTmnDOV5jX4SIa/eBAj+RH+5Azye/y3py4ccEiL73uPG3V/ZmTB5lIxOpREf2k05V43CAXT9egJJxGCYcwwH5FUqjm9raQEU2Vect2JG00cFep7J15eorAWvS7ekXnrNhNGIM1kIV3OB6LI68qXRVMG04FaghqAuKigtpnAY7j2wNP5ivX/zsR/bNbzwAe4TNBQqTAMBkgRun8k8BRnRT6RjrFCDBgCvvvPOOXUqyfSWZB6cKypAMEZiTPgkbkVh79LHf2ze//YC1Ev5yMh97IlVSAgKWkQPw2988aQvnXUiIdbZFJ8VYZT0qFpQnUZAgCVi71MG+hXHNi8nuEMGzfdNmu3LVGhQA5TZq8mT70Xf+3SJ5vhtQcjzx/Ot2ughyhuyPRRA38q3PmDzRNfpmiJIxVNTK0ikmNh7CZjcd2N+uue5GV538xDPP4nNXD2AV4cKVBUYIWKrB9khkjUQ97XQa5Z2AcwI8ddqTXx7pZqybHs51k0YrbSqvdlXUChARASJmS51hQBEyYIGlCmDZZAngOkseRiI+/TkA+sofmIW64GhWpgtU76RqduvmDTabLJNQgLsggL8JKCOKCvMBCiMtkgF6EoA5GXugIAUHgS5HAQjWVpfBBJJlAlAawvU0w9Lu2iGCxR+CrNkWLFqM8qUcEPYocrZrXehPI9XPylSoxvNeVb1vvPG2GxyXXbbKMYbVKGg2YGU1bmw6FcKjbQh2VvmZhwCZfe3ttRuRcA0HyByK9dVc+/aD99u3v/4A4KMs2hrt0UcfA3ieANi6ELay2DqbIZXw5osOjbOu8g5IkkaARQ/bSVi8VEiy1pmN8mj3zo/s6me+YtWP77e331wLsDWSSnRC4wH/9+0/SgU+oB4g4hAAuSPYB8WTj4HBCFX/+XbtdddYB4MvK6+QXIBiq0NR8eCLd9i/LP++3XfXbRYBk5yffQTmEvkWWTm7jlTYMTz90yYREF11lqB0H6rAq+zWG661cAixhqJSCwN8bAf062ASWQ/xVFzZTIX3IiYSbIz2HbIOiMmVS1CM0LaF2BrlF9fYliNMTsN9LJh77RtItXRNMWzuWFe5XVJZZ3HJYwH8p1hSrI+98NwTVOMv431jv/bHJwmdmmCXUEGeC/CsiXE0BIikePLjz83JhVUfawVc3+Jl+DSWFFIh34B0DWsV5oHjBEtFUXEvoFnWV7LAqkdpEkm/8WLyvnpNgu06CKDJOJG9WDvvvZPrysIWqNPdt2q7/PLVVI372J5dW1i8xrHgML8A+itQua0O5rsD0Likmn4TZpHBtFdpCf3ai6D1/4e99wDvsjzb/6/svffeJEAgjLD33kMQ9wK3rVWcb9VWW6tV6+jbLWrdAweKggjI3iOBQBKy9957j//nuhE73rfSw/z8275NPHIYMr7f57mfe57ndZ7nUUgAX2yrVDWQzfcAonkWeXnkMwD0q0XPELI0tKJcbZZSAOPTIAJCsEwKD8cmiAXOHkB5VEK8OMf2ypnPiwlwH4f6rAX2n/wD5gTNMPpo8/ty3fVXii3kbcqhI5KQMNqEMev47WBRyEUVEUIg+rYvdpg+7cJz6mCMxEHmOmBll0cOSEREuLFW4kIkl/yXaK6rl8l58+ZPjdVYNHZWkyFHtm//AjvAeRAflRIyKkEqUs9A9J414craz5y535PJKTzbkRLKeFSrOBcWTFva2pY2OXT0sFTzejNmL+T17SFWuyT5dDZEWbO8/O5GcY8IkeTPrpZfvqekRhvV4wGQmN6yGQVPDyB6RFCYIXhGo8ZSYtOHin1b8jikD4IDAhb0H7VYjgk3DwlGrUOWTAsbGlvmLJYkMkAqZOmVcdLdHCHvbvyAe2tGNfMjyI1Tsmfvl4zzOWQyxbLg+sj6u34g06bNYiEsJitoPPOXgtOdEh0TYe5LFWvWAL1ZGTmSRn8ZM24SBQ+2svvAIVQ7SnhYyx9f3ABAbUvmTKKMGpMoOSgGyqicVwVFB4txBaSkkui/XU/b8/HT14ogVdhg0Bf7WddUuZAJuZLNOIpDyeOMv+XRpNPkb9SY7JEwQtGjQvxQJDVJLKq5wwePcY/IViFj8koqsPS0Z6Nhi1qn0KhlooJYd9jU9WPBNy1xFIpCnosuypppw8bKiba0pK1aqsjDIkzsD394WUaPGS8xrBuaAWKD2q4FgkFJT2usEkvK64iaUWJHLZSw9PNzhjyvx/YrAb/UEnWKg2gskzL1DYVwaervkNrWRqnEVskfAk4JEJy5KHAIxtcTxSaKvZw8lHG8vm4kZkyfxmbLX86hKEo5e9YoeVzZsGjeTzMEdQYkj5IzIeTGqI1lBlk/HazTamEXjD2iExLV48ynjvxfq1aGD2f8Mk8qAaIkv4LtKjQIpK920N4tbMRCsK2zx/6yj/uNorBhB76hjqxTahOlxQ4u5H7otqWf67ViLlRbwXpC63RdtNZRx3qnoP35ig+20Wp1pTZW3E/BqzNk2B3Hv14TL9ha6eZI/UR7ULPq3KB7DCVB+nWfoxsnDUQ35qVaqMPrQpZoDohW3ViRA6IFByrH1Tyraooh9P10Xa0iY0PXU33vEAgdVcaoLV0pYeZqrXYho0RVmqqsUXWoFjjopl0LG/qYU3RTr3ONhsd5IEfeuuUzoyQZzd6jCQLKnj5Wi/xZ29SfwgVfpNqqdNH2UtLKGdJvMoRoO0SZo62LbMP2rupsjgRg1XbfXQ+iTnIVf58gCP8q7hElDpt0Jal0D6Ftp0UT+qFt+n/+Y5AA+U4f8SAB8p027+CL/4u3wEABvkEC5F/8AX+vlzdIgAy8+QcJkIG34bd/hYHOjxd750EC5GIt9H3+XLMJwQsofNXwcT1vaFGtPZZN9k79cjkWTRs+e0MeeOROzr+1FNjOpRg3TlLIYN793gfiTZF5KA4vlpydVMmuuctaDGbNWVJdgz557XUZgiuLuuQE4lzQzJmxML+IMHTsrcCIm8mpdrEhbxHCws7aRZ595vfgjQD17SglKBZzcYY8AI9SNT6mwIYAsQCIt7Lplqtwebnmv+7VkTRgAAAgAElEQVTGhrpcLDgD7t17SJ5+8nnux4v36aLQzIfoAM5WEBRKgOhMfcEC64ISRCMTNL9DlSyKSbngfqJYbT9nTS+KTivJb1UMxJ0iytWzp0rU+FHy/AtPywoKmYfgEPPIQz8FiyGDhDiHbkLJ1ZreAvVHV5e6F6hVPVEAnJkrwMcCOZur2KCzswWCx9G47ly1bLbMvmYJeGIBxYjtYHje4A1QJ2CU3eAGyEiw4o7hdNpLIS4uSuDFfWCzmgtajBOBZoYG+PiD83aa3A9rC2d5/NHnICVwEbBxMYqUHs771hQfahan2ud3IQRQjMwCdyBb2vUGAuXf373TZE22teNKBO53/aIZMmXNAqlpwNLcmfxNSxwfyIu1A9fq5b7ayCTpg2yy1fvlOi9YXmsbq8KjD0xNFSFKimiWKN/kbM+5ng/zHL6yyjYuDpztUyE+9OO13evF4ul9j/Vb23SKP9ZS9gSszEEC46xKA63G55CtH71YHx3Dn17BPXsALzsb/KoBJhzw937m2RfkR+vvMQfzA0cPEZJaRrj4CKpYmyBAaCQO5EUcvDuQx/hh/eDC+zQgfbps9SVyOukY/tbZfL0SgAjvMcAJWpHA6VP4ihcakKsV2Y0CKgqIKGuWV3iWB+oFAVJFpwmhIfsZQE6ArnVUPbtQvcu12/QCZI4AZFBrBxfZu/uEvPf2FkkkSLSivkzCh5ABAcA7ZdpkQCiATsD1V196UW5bu1ZsARkbqVxuBbyZiiVWAeDlcy+8IH94aYMUY3nzJQC/JR3txPGjgCZ9Mmf2DIiQaTyALhM4qizcsWPHsUM6h396tAyLH4VF0kL579/9XlKzMoljoHNg/zGBa9FOHIf3+x9ffBk5lC8Vtm4AlVW0kashQDohn6wY7DxieXP9kP8xc139nKoTFEwhYIZPHUw6qVyohr3g8a1gRzXEgobIKzsYRIByK1XjXTznIVSnF2KFonkfCeRQtEIOuTgCTkFI+WJZpWoPBe78CODxxL5Lw3dKaRNHZQzDArgdBiJVtS08byeVR1FtevjQcYKlMwHZ51CFjj3LsiUA8CFSlIMyB8KkgtwIf/8gJr9eeevtdwmJH2uC4vV639/4nskpuQbFiCcgeiNB2QewKwtDmeITEClvf7gXtYWfLJqXKNWluViVDTEh1PUMyH2oL+wZUIuXzKIdCDdyxZor7ZzYMMHZdblIJ7k1W7d9LpEoG0KCAwGWzwDskpUC0aQElgKGhQXFTEQ1MnTYSGyDyk2OhQuyNlqZ7JAg8gQwW6KvjYqBme5tZxJzwq+wTY6nF0gZqqjHt9wnN078mdx3x3XiCvLowIAtzc82Qda2jr6y4c394keVtL0GQPU2SWt/M+qC6eLn5SoBAFpe+P4XILMLoT9UU6F9lmu0tIXnxYYpBLCwi/btgfgagnVK+skkJqcmbJaiZHdyrvhExpLzkG+srFTRc8PaywAx2+XIqVQ5lVksoeFBcs8ProQ5rgKwZsKCWd24aTMTOkw2djbjJ41jIbKD4Khn/MTLCZQJhwGb73r4UdRgTfQXcjmaNCdBeyTZCtga5RVVGIXJ9i/3Sy2kgCq+TIU513z7D+Jl48YcQO8l2LyUAqa7M1FimYdqpIbrtodxL8L+aPz4cYxlZ5jhfJREPRJA1X0HLL8946EVKWMbyplyLJxUdugBSdzVVMvC1CXnMtMhOgOwbumS7OxyVDuB5NhsQ1HlLLNmTzZguo4H9Wj0g+lPRjGWSn5IO9fvh4ImItwP66VhWE65ikN0t7z0k41y07o7mJ8IQi8oMoB+FJZcH2/+gLYZJSH0Dyvav455ICSOsYJdkD3E39n0TGPVk0W+kAZ3KUDZipzQGwJm+sL50gSYn5JyGpByglGa1UMCuUN8amX8h9i9LV22XHZ+uZvntVYOHDxgKgLGTJqIxVaZIUI0JFlB0RHkvwRCzHWgg9y140tZuXy5tFBprpX4tTWVkKlU6LOwZHId9U0dKAtUvZaEtdwEeeznz0kh9ncn962Vx14jS8i2G4IxTBITYgTHSZRYv8EebY5kkKtUTdhyLIq+iePGMN8rZ9PGWGU8MQNpyHJ+bhGhXdVsGlwgpjXPhwUQsqKGPAgN4R4zE5u/VJG9KOWuv/4m1BQ5AMUNBJntkDvuuMGoizpY1F7c8IrJuQnCemv6zGmMtWJA4jKZMGGc8QltxKrODVVGBjZQRw8nSSCWhi7Y9lUDCgdjs+aDldnu/QeYK60kDRIjnCyGJtaLNtYtDay+AOq+8uOR8vN3mySIBb++Cskq1xiogWI8Bzfsmo4ePSH2eHOGRg+X0xn5qDqamWsC+f5h2meYxEYQEM44Zq8ggaj1VNkXRQbVniMnJBrSpJ45X9V/fgR8j6C/hPoSBu5OmLujNURyFBkcOZDMHahI3MVOLca4NAuqRcoIR+9kXXz8F8/Ij+65G+IKi0TmYV/mpkbGbRkkcVUtbYB9l1p71bJuunuhjkRB1Iv15Mjh4+S1V983+VvVVPK3cX3dbCYLqejwhryJJxweUafUQlY5IJkNor1GJ46W995/j/GCcgQiegqk/xgsBpPI7DjJZxcPs5FKEyuIe1vW9zKsG4Mh9zTkXi2UTiQdN1Zumk/jT//2hBTRnCZVhKiKQgkQBXFSyftS0kIrXtTKSueuRooOSmvKed4Ey1No0cNzmjJ+guyn4EBzcTSHpBzVpyuqnxaImF7Aag/mwSY2i0qmKAHcSzv+dU6HboAUxNe1r+CV6RKH+sMEpOu+RTdBGm7Ov3Wd7Ob6tapEiRrN1FECRPMxNBBdZbUqIdZAePP6xgLLxKsZEsSYRbGjVfXGhfVVbSULCwuNlaS+hyskhxfVPeVkySgB4o2NlX5f118lLGpZe73J8OhhXffHGq+MjaorVUwtrMXRkO5a8KA2lkqqpKH4UD/VPjaUStCE0v4WbEBrNXSPNs9GEelJfwrF6rO0tIRCkCGSm4WlGfLvDCwWw1grh0YOl4/e+wQ1VoW8/eZGI1V2cw7mPvGe5dr1Q0kQJXCUBFGSZ1AB8s0HxMEQ9G9un0EC5PsEGAbf+/tugYECfIMEyPf9BP+V33+QABn40/lmAmSgrz84fgeyPxho659Xbv/DD2NpOxiCPvBW/ravoKp63DvAiSLCY1H8Y1/NfzWcCZ1drXAWqAYzuko++eJdufK6lTJp2jhwl/Gy9YttFME1c/4PlhPHDsvI8eM5k4ZKUUkJLkStFEwOwcLpqCmg1vOTguBaSF1K0bcX50x1kdFi2h5Cw91s3SlGtqPovUN++tCT0lgPYG/pinojgCLGKrCnQBP30AkWHh7hj3PPMTAmigite+XGFXNlxro1YMd9nHUdcG45Kb//zcucY605v0LuOJBvzTlb1RgYGhlMUQuJv7bAAk/SjA4lcDTbQzNdFZPVor8ubIn9weC6ISYaGtUavRv7aTdZPWWsrLzjRjD0PBPY/sA9PweTcTdZs2oL1Q1QjEcB7YqVs5oX8L62FIR6cJauV/spzpb24Kqat1lRXSw/gAAZvmCasaJeeekyefCHN8qStVfi3AEmBQbpTDaLHdbn59TWGmxEC+gV086nyNeBQrweMCvNcUlJyoT08cOyfqzcdMPtnMuxUCb6wJPifi3SV+LEHsKCpEmKIEFPrewhO8i2BV/uphBSHR60fdoQQzSQV3L/HdfKgisWUV/bKE24vLR0NZliQ8047cNxo4csV8VgrW1av1Z0nF8NOZ9z/tczbB9Fifrs+43Dw3kCRM9rSoCcF4mct7FWAkTJD/2w2Na4qX/LZxtlwogYGYrsZii5FlZUmNqrzz3AQw8H41bYo+17dhEeGwrY2MmhOwrgy91U7r+OquHxp35pwrrTASRrCThV//sGQBQN4e3qtZWs7GLsH9pM5aO7tyOBxUNkysTxdJ7n5Nqr1gCkeKgJOA3XZJQY77z1JioCG6xplgLc1+IjVmsssHx53Wef/YmsW3sbD5qHQ8hNOsBzDqDvDCriU9JPogCpl3NZZ2TegrkShgd8RztWD/0ucsnya+WSSy+j4t5GvPw9AJWVWMDiAvXC0sULZP2dP5S7b7tNRkTHyJYPP5KZk6eaCvJTBLufJfB2ybJl5CjkSCVVu66AYGcIlC4jANcZ8uS+e+6i02E9Amm0GzAnmQriboCL226/k4D1SsD0EfL4E08RztuCjCuW8NzhVIRHSU4ufvoEUW/Z+gWDwk5KIT9UHuWMnEvJj3YNHEaloMBTO1W3ShBoHoNWuSu4886950mRq57L+hrkueB3dsEjXRUi+rtKkCgws+Vnif/r7HXXi0UQIHEECxdQHU0gbnW5RIcFGRVIALkdI7AXagV80QGegmWJG5kAcfjN+wL6ucHUteEfbgcp1kg2QBVWWJkoA5yp5D109IjMmjNTxgKmWlFN3wtdmJx0At/5OAaBl/zxTxuoeF8sw6neLszKxtLmlHy54wv57R9/Jw2A5hVlBFLDimacS5WFSy6VHfvSZeeuPbJs0QQZh4rCkf7SAZi+f38yNj8VsmDpAgAiDY8vkQBPchSwEAlxC8QmiwwVlBRZVDBrdssQFCa559KoihZJ4Vkqa6hWYdZUmCedyjAgUyeMZjskTR/spRWknwfVu/1U7YYF4HXvAGmCf103z+hkWpacKemVpw48Kk+v20jFrY1cSq5OyblTMnpIuJQAgDZBkhxNypK6dmyoICqapZX/aDMvG5m3aBYe78dlJMqEIFcyCahcb4aE0SB2DUbqRTkznHBlzUpxppq3EZCw8PQJxmc7difdZNOMkuR8wug9AyA6shl/hD1Ju8xfPE92Ew5VDWj/5ZFiueqaeQC6gfgWngVwngfAyXMGMN6CjZQCe0p+eCGhC0bB5Y9dkFoMlaN2WnzVKNNneku9AflPSQx5EVbI8LIhFHJRYk2ZNlc2U3UcCEFx/PhJo/y4/yeAsy+mybSp40x4ewcTneau6HxyKomsChhdVdVYWdkZxY0F2QQ2EJc1NYUsQsgUG6iWDoKBZt7oausD3Csm9yBS7LCJsUba19hUxuzWi91dHpOqsr+ukGRxkoxXfhPKn6HDQ5gsIasgBHy8g5i47WXT1j0ydt5isaHPnDp1iEWoQ9avv1Ucozvknac2A+qGYJ82HgAWf378JFPOppBjhBoHGWFkTLCMROVmw3Uf+PRzGT9xEuRSBxO2peRijZQMYBk3LJ6K/QqyZiKNJZ5WdGt+UguKmbKyUkOANENMZWZmyPgJk1CKnSVDZq/5WokAneO2fr7V2EGpx2Uq6o9IKh7U4kpB7/TsHPGEBJg8fSaE7jtyNdZlB/j7UABzD8gP9cQsJ09Ac2EysgohQXpQRM2Q9z/8gnuwk52QBacP3SgfnQzGUgdbsrkTadtqCcL+MIxgr1MpJ6SquBLCrhjy00tWYi3W3w4RDtnU3oYFGSCuC5LPShRMSUmQh7SGLsJ67QpO6zoxao6rtFf5kWvCazF3L126AqKnl4qJw5LG/Vx99Wqz0Ld3dMvv//AiVmwTjCLhxlvWMc9RWdDSYCowirGnqyZoLCoyjs1FL6qTXCy18PWkHSJQz0yejm0UxPc2pLFpAL9F5AkNAXxX4NyKedIEcdH2L66PkftfBoxmzIcG+Eh9RR4qFx8J4N95WRkQj94QM/sIXkvEXqtXStkYNbT3QoKQWQPxZG/VRzA8oHRxriQgFw3Cusmdte+dTVskcvgoqYRoUmK8sKQYML1FRrO2TUocjoVYCCQ6ChH6TmU5YW9U+fvydzZIOG1Z1NuoRrEm10N9RDd+sIkqlzSZt3ABKirstWJjUClCUmENmA8J24+C0oK5VYPu29oq2NwRaO2CnSP9vqamjdyebKlkI9gOQ9XObTeg8hg3dQL3DOHDtbVD6HRhNxbMcxoL2fjexo0oGMvZ4IVjUxgCUT1T9tI3Dhw+zMbI2/TnPsB238AQ1C6ok/BV9YUQUtu/0ymardHztfrDh01n8snjBMyR1cI6oxZY3WxIMlDKdbJZ0gAzLVAIQMpcAqGn5IyXjxcbp1ijvvGC5Cyh2KEWKylVPXQoIcH61gFxon6nfcx5nZATahmndnFqw2nCzr/6/OsA9NwNUyT+zqTzCg4lRiA2VH18QdmgBIgNjJ5mbylZowHlbdyT2lQZCa1mP32Vh6EEiFYZWTIOjfeq2lmxsVKrQ70/3RyqZWMq1Unq0aobRc1AceH7qkDTYg3dkOv6qz+vRK3XjIzYmvZQ9UcwKpgqMtY8aYtKbO58ITF7ub42iK9QNve2tL8qPSuxa9R5WOXjWnDS1mPJQSBECpAPl6HGCyKnxps1uIf9UwzEfvKJJGxL++Wq1VcxjslKKqiSZHJz6gvL5d2PvpT87EbW3gQjUa5hg6yB9do+Ok+qYkWJmv/TH4MKkO/08Q4SIN9p8w6++L94CwwSIP/iD+jf+vIGCZCBP75BAmTgbfjtX2Gg8+PF3nmQALlYC32fPyf+oL+TM5YzxeP2kkdGobenL2d8H/CWc5yJ3MilTZP1990kQxPCpLWrQW694xb5DExE8zmbOKNU1lVT/Bh6XgXPubARdcdo3B82v/6GRPD/AM1XxGK5nt9Th5c9u3YYm2vNVO0EB/Oy95au5j6wZvIqbr5HYqPHYE/NuQwSRK+pBzWFEiARFAuXleWDBdmgMlGSokauXTxdply/HHsmMrEpuq2ubJJ77nqIc3U0DiXkEGOvZQFQb4FqgZPj31hgnS+lA2/GOUaLRfVs3IxjjlpEaa6Gnr+6OMPZ2VuiEGkGO7WG3KmS28nruOzGq7ESxwqbM/y4hNlgVJMlLJI8SNQVXWDwTjijaBFoXR3XwFnbBrxSnQPcKM514gxpz2crRdNe3q5S01JGAS3kAjiBmw9Kk8lYtU8cicX6MHEk9N3eSaMitCivSZLAvoNR1mhxYCt4vr5OPXbh+Ty3mIh4sbOiQLKwhsLKcFmz6kpyKCM4U5MvycG9HxWMleIWeOX0cGbtQ/GjhYV2uD5dNWeWvPDORgnnOabjDjQsPgoShDiCpdNk3Oo5FKPihNTfThZqk+EQHBE8WKEwaYfAsrarP09cmE8NP+cLLcjmGtXNwbTzXxEg6vSg7g5aRKh21lzU3xIg971zS39tXZGMiQuXoQQyD9Pga4A7T0LHoaLMDTfRybbv2YNNyTQAg17YqHIaChUD1aPJgIRzF8yX5JRkGUKifCdKiFrAo9LyGsPctHdDDODbbgFj1gige+TEfnn66V+IB39/67ob5Ne/+iW8Dj7p+L31U7G9d+9OA/zdfPONVFRiIcEDTsa7P4w8iVRAommzxppG7e22lbff3kTg8yhCX6iMh8goqUTu1I3yBM/6I1SlLl+xmnD12VKQXyUPP/gEeR5zJHJIECCeA7ZTdcbrLQQLrEnkO2zatFH8ATDGAKI5IOGxh4A5gbXHWQCOMYljqZxNlCefwffNyROKzR6gw8WE77z5+p/lmaefpF0aJI8A4E0fbqJi20dWXnIZygFyIfDI33vgoJw4lSyjsSC65qbrpRibrc8+/QILq1bjt672Fh74+ccACqkdjvrYN9OR2sgYcHR2Mm1a36gZIWrTQfUmwLcCGIGAShoO/Oa9Mf/0rHbXK5VUIxPQiu2MepZrNa8Vobiv3jf0PJny2CGqep1kNuqYfMJ8baGJIgBYR6EOObhvP8xoD8RPCRkEiVgTYaGDpY4FwLYvAHovQFIXP9d7+mzLF3RqDZ4PpYq5VhYtXcJkojZZtBOKkyr61eLFS2U/CgPtyvFY+mg1rgZsv/H6q/LCc89IHQE9WtkeQ/bIaRRICQkTZNPm/fLpZ1t49n8AtGqVOqrrrRnNhw4kAxyFE7Y+lMmkFsC90oQXH4GQmjVhprjb+Zpckl4kYRYAeLV48pdStR+qqg7aUkHYc+fyZdSoWKp6Ieyq2gxQW9+MJYyXv/RREd0LsBYZFUaocK0EOFtLcW4GCpdKscQpaeT0qTLrv+bIPfMel3vvvFMqMtNkGJY4Rfj9l/G8M1AU7DsiMn1uFOCiLRXaePpThT9t3hT6k8hb776D/dNYqSTjYyhZLUNQVDVx/+3NDSYLQv3rSwheP3MmR9xYQHJO5ciS2Qny5ecpMn/RRGkmHMiZMKYT2KSUAoL7oKJop99UYaXVSRDy2bxKuZXAaycYVFWwbN22Uy4hTDt+dKI0o+x46c8vQyLOQEXgIqUlhShh8uS+n6w2fSLtQIMMn4bdypEWSc9Jk2VrVksxIHlqahbk1iJswlKY4Bgvx5NNrs2dD4yWzW+XyHLyJepKcwAGNRS4BRAd+52sfEhU5Hd+2DeRj6O2VgHI9VrbGrGy8ga81JybbgDvsxIeHEp+gqNYOZAnkVOEyixMBAC8k0r4jq46qsKr+GcNzH2NjB87h9enypvJN5/QbgvrTomNiwTc3iNjRk+izzbJ4VPnZCpzQhtVCBPGxsnBg2TTXLFK7MIbpfxglWzZvIW/c5NVWPr1MS52790jOfRHVcb4QpqOYH6DxZReQOxUwpvVyi4TAuZoEmObIHklLoOZizQrQMk0VcrkQLidZuyr9HPlyuXGVkyrrl974w0D8DKzQ5jEYMfnRzsEoSTJo01nMc7aZOfOL2QJ5GwBBJoNKqu0zCxJps1XXXYVCzBkAxY5Dz/8CP3UT1asXGYqznNyc6SBn/WwcNTUt0MGl7LgoYRq7ZMXnxkp7x/0hcQ6A2niJZPGxzO/F5LtAxhbUgQp4C3nTqdJJTZsnZDfyxYvYpyWQAx5c6FUbjCv99HP6rG1Oncum8oLzV9qxWrQ3+RCaDj0iFHxcgxAXIPEh8TF0R+c5c+vviGTJk01WVKzZk4yRMhIbMQ+/Wwrc0QT5Js75FEs1nZUzAMO5xXkkzFSyjOr4j2GocwiZweyIAsbtvQs1CTMkXMXLqJfOMrhE8lyCrWBFxZhdrSx2hRpBf0Hj442fffW5zXThwBzVGshEPwJKDTCA7zEETJ2P5ujINpu/4HDMnvBcjl+NltKkLOiOTTqi0bmqkmJIyBMvMULH03CryQCkqmXjcex0+nSgfy0B0VkBjkw1czDjhDBzqg+lsyfAbHiiNqpRz79+F2jPFmycJ7kQJLFoliyRzkjgNRdkOkNVE04meyRu+T9TXdIEcSEGmVm5BfI4pWXSCmkTxEqtCzI8hkzp7CZs5TNmz4igGy96e/bt++HyEQRQDVMEpsJKxc78Q0JkMspLGhFIlxCHo0n80V1EWHaFtYyavwk2bxlq8mbUFKiHcB71aWrjWLjLJvQXjYLSug4QtYEofzIzMmXELIoAhl7PcwnmecgviCWVC2nPpseEMXJSUniw/rVQwWGL/24g/Ulm/dVCawdGzIn1nEl9jOYC3sgOpUgTcB2z53vp6MG0+qcLtY7rR7RzJBK1gYL1uBu1v4yiAOt5XBivTXZI8bm7rzq44ISQwmPHM3++OFJUySgH0p+aBC5flwgQDTTQ1WoRi3Jz+oorGih/yn5Ycd6rxkgFwoGlOzQ9dZaSRcqUVQNwhYLQhQFI9cURKaHkiUnT5w0mzElb6IhIFTtkZWZaWTezlyzbsCUFMqlPbqUQFSlDO/fgarWgr6utl5WttZUBqHjgfjTf6tK04exOITKppPHT5h78WeMBUBI5UFkaDaLAyrNBkjiPg4UHVQreRMMqDksTrx/OM+qkc1wNbaBAd7BZK1ESCoZIfu27ZdhcVNl3XU/IA8kwgT/ubFHUfl0E+uEKwcFVaewQJrt+vkP3VLqBpJP88+/BxAu/N5fKu+M5+rXH1/96y8v9zc//f/9H4MEyHfa5BcnQM73qe/v47sFwL6/+xp853+uBQba976hwpgLGCjAN1hB/s89xf/M37rQdwfah/8zW+/8XX/z+L14y3zz3w+O329uwYHOjxd7PoMEyMVa6Pv8uWYwqirCiuI9tfD14ThhDc5XzfkQnBNMx9EVW/TGQvkhaoB7f/0LsFNss1ctx077PYrBydUkI/E4eEsFzgSuFFBb4l4SS35qEoXTajE1YeJYtpe9KDyqZcL4RMkik7UeC6dKCiRbwG5cOa+HBUZyNu4Gy7CXKy67CYt/imVxCmoHI1HywgeVflFhHmcj8mzb6/m/Pes650mLZlm3ZoZMXLMczLDH5H8kn0iV++95BPA/FmwHRQu245Z9KDt4HVV36Hxz3gpL5w0CuimoVCJEC830rNgNZqpFf2qHpSoQJUFccXDpJR+4FVUGR2Pu20KumDVJlt90K+c4CjFHjgOLn2LO51rs2ortvuawakFxJ1/bgC+2kJGr+FkJGKcHRYbtqEwsIG4swCTcaOsKnDZswTRuumKFvLlzs5Rgi/XjdVfIsh/dgtMNHAD5IH/83a8lNiHBnJ89KYxUC6wzSacgWKwRLQTjUFOPUxCuCGDibjhoNNY2yd13rucsDWZHcazm8FrQHjZYg/VT6NlJ0Wsv2KviX5pH2goeGEhhaH5BBjg35khOvXI9VlixUxLIFCczE4xe3SjUgccS/kAdJRxcyaL9Ku9D21XtrI1jg7Yv31dLNSVAlBAB1jZnemOBZQiQfkl9c9bX6g9zEvndtkf6nZz7CYfpE28aOsLDSZwhE9w5vHfRybqwKjlx4rQBgoODIsXTyRtepEUOYl/lA0vmik3RlFnTTbX0aCxaygGWNTPg1dfeNhX0/QDHNk4wSigibLGeOJl0RP77l7+S3du3yR+ef0G2Y0nUUlFiJEZn007Ka++8LIuWzZf5C+cYz/l+GDkLJDRl+SU8SHfxCPLimrqN0qABIC7ldKoEoEyxAPgoBhy1dXXm/fAKw3bjy917Zfr0OQBg4+Xnjz4h06dNkZghAQAX1gCn5XQ0Z1ioEB5kOYBikwRTqWlJQ/ljaaGAyLO/+pXxR7/2uutgwFrk2V//RkKihspkKt5ra6mGJQwnhXyKX7/wDKA7Adi7tnNdjQweVfhQscYAACAASURBVH1MAKi8Tl564y1JTj8jjQT9rLt1rcSPHAZwnC6lRTVy5MBRY40yZnQ8ncICkMfeBMYcP47Hf8JUOZOWg6WTK6BHHv+35m9HACxpW50H+cLDw3n/M8YDT1UiEZHhECi1JgtAq88VzFAvOA2facJ6Z8606dJMpW0f7GMSHdnTCzsOOod+9mkn4nXefjBernmO3Assq/oAYYOolHYDBPKjwvs4FmdePigjqHQeiSLED/CrDOJgAnZJOK9IL7+vYFERYff1AEBDho4AvKuRT7buIBMiSNZcfhUKjCxTQasV8WrB0gb4Pgm7H38A43ffe5uKaCYEKsmvvOIygpCL+Zpr4B5sed1OLNXOMOFope2ZzBRZdfkl2N0gGQN8LCkoAVydLc2QDbYAz40QJyWFhCQzWToyuhYuWiruVIA3NJbw834pQo1hj3QtCNKgiYGVV1ZkskGuunKlpEG2NODvH4IiIOlMngRFR0obwFsTnnWTxsbzmkmoEWJlz/6D0ssomzp7isx5aKY8c9XPISVmQV6ES2NpveRgp+NL0PhHn28Tz6hQFAg5WKbhpY/Pf5CHHcBzKFXYodLABPiz51+WdRAUR0+eNIqosRCSx/aQhRIRLjFMdHmE2BaVNYAE+skHm75Ui0KZNTVc4gH5c6lkH0lmg1Yha7BxMaqNM+ml4ozNFogdShMAN0iQWXNmUw1eCalUZaybjvBeN9xyiwSFhxHefgAwP5MxnGDCmWYuRhGwt1ZGQf71AqTuhwyY/ZUSJPmoBfZOeBYy3iLJRzlBtb/m9ZzDbuz+h+bJprcyZdH8uSh3mGAY160NlSwu9QB/duR2pDLuvE2mTyvEkxJ4aoGlVf8tZBe4Q5LZ0KYaipyPv30IpIDmQHR8JatzsreWUgB0B/5fBFCegVJjzox5JidEg9HVVq0S+aMCl5pLoUoktWlqoFK/Di/CEoDP1VeulnYyUjxY4OIA4l2j66TzWC1gbKocSkUJlTBGEmNpk737JKOsUVauuVKSThyWFYDYrNwmp6ESArGLfvwpYLIj1jfRkJfjJk5Q0aOpfnehmloXjmaIgBLA6U7mskWLFpqFqAugeBevXQHQGY0F3nAC0z3xqMyAQN36xeey7uZ14kv7ans4cp+HDu1HPTJOdu3cg6dlFXMDqprIGBaqYHnq2eclENIlgRD7Gsa+N8C05lcUMQ/boyDogghpZg5/9HofufmpdAhLH8hK7JmcUTSRVTEyLhprOKy8WKutWTjq6T/52CPFEqRuy+Ki5IRaxHUztjs16N3SAeueKqPu8MNnU8lNtfKypu/pRkR/v5y5aTeE+cJFi2mfLTIZK0FPAPBk7JNmTJ9AlUAzfacKEDkYkmeXaQ+1AbNltVcFh0o6//DiS0beOXb8REkYPY73q0P5tQ8Sk9wFMjjsIYZdqLCvxMaqGqK+l9WwizlQc6Y2/DBK1j171ijHwgH5Q5k/GqnIz6TfLGYMJEKS5qZhqeXlZvKOUs6k4u0Juce83eMICceCrmHz2ZBXU8eNkGERAeKMF+hQCE0LSOkGFBWf7dgl/QRzseeRXAoCImKHQloroU0eSYJaCVKp4k/OCNUc2edS5BIC1OogmUYy1pp4Nj1sXNwBn5uoStFNzLIVP5ZfPH2bWEAet/PeSawRxbRxSEwsKiNrqVCSnLa1YGOk6qCwMCyTkLzmocYZGj8S9WWWHMSGS1V2i1g7bdgETh0/WjrYCBbnZBn7rgKyQsLiE+XAcVVJWBqyIgtVkT4fzffYum0799DB+KmTqTNmmVD57VizTePrQNRY+txqSvPpw41U2gQwB/gYwi4HcN8GAsAdAsMTy6oiyKsqNp2BFC0U4h06ImGU6SPFxQU831o2lM4yCQvIXMiVcvpSF+PSjc2sDYUFXmw+WeAknY1rnUqXWSNMDgdkgYLyPdjh6Tyn5ITKXnNemmh29HF3QERAUthCAmhGkbF2grDpYH3R39exqN/zZZwpGaFyWRfNraKyqAOyz579gpIVSqo4oeJoYd1RFaYbVmkqxVXyxZLX7kbbrPNWIPcfwGvt2rHTVJ7o3sET6y7do9SS9ZGF8lBD4bWIQ7O3KsgT0z2HFhtERkZIAcSqG/ZXanWpr68Et96n/lutqLS4QefyevqtC1VCeg8R5LDYMI/v3rVbZsyYTiFBDuRoLhu+HuaXdvpEqFGBKYlTjhJN/WDHoKz05pmcoz0LmAsLzkBcBsfJ3T98hPu2pYqH/t7Hpl3JPMa5JfO1bpRtmXeqmU90U+1g7wpB0gm5BFOPGlGD/c6HpVwAky/YCnwVOHcB4oZsMOJj8/8L8IPRhv97fuh9aE7MN3z89c8vfP31/3Wb/k0WDdpu3/T6Jp/mKyLqW7bgxa7/W77sP/1nF7n9f+J1Btp5BgmQf6KR/4/+yoXx9237kII3puTwW7fPxcb/xV74+x6/F7u+wZ9/1y3wbfvuhesa6N9/1/f3r/z6/7PY4++vdnB8Duz5DXR+vBgBcr6w5/xzvPC7/+hv/tefmz3v4Me3aQELNn+adKznAdAG2l9NtTnXmSMCZW4WXeC4XWSdNsptK2fL5+eOy4ZX/pvCuRTOp45gCLjNcDbLpojWPyBCDh1JAlN2JmfVCecCZ/Joz+BGMoZzqQu/g90+oL2Pp57/o+XZp34j8+fOkwP7d1BQTa5yP6XdFIbW12Bb/9ivyKW1AmfCmaGlmyJGVwP2K/bYhvuGC9ZNiqVaO/TI2jUEds+dREbxMHJJtXjPRdZdfwtguwNfUwQIptjdibtQr7XJQtYzrRbPdXMW7aVQ3Ib+Y8W99gPgOTnbUGRZw3lPXXrUreS8O4SbG/bc6hYAftHeQYEodtrNLbVy42UrZSKuLnoW9vb2Ayc+LU88wbVTs9bTY0UWJNmzEDOqYgkEGyrl7O0InqCFd4qf2vDZAtbjSbF6Mzm99hTRXbNgpmz44mOwX4gFojBuWT1fVtx1k3gG4HLxwTtYcpMfqSoQCuD0LNtc1yg1YDfhWJA3Y0tWR2ZKOy4yYRTn2eLm0g6x1YmTxkP3/VRIURAXB+IDemxwCMLSC4t6Vb2oEEO3UZg7cI6HELJANULZqVjh/kAu7c1LZ8mMG66goLaV3NMyMGdPMFwHcx62wp5LCQ9rnHj0nO8JPt3Gc7IFu9bX1MJGHaJqi6WOJRYUUdpqRARn4X462pk3Zv4tAfLqzp/1Dx0aQlgrFZiQIHaEvboBorQSJNuE/UUruQb9gGh2+H65ufiIo6WzpOF5n1NZLBYu9vLxzs9l/vLFMnLUaFPVP3XCFIDrChNwvO/gUWnjwXZywc1aHUqgbGtTtdxx003ym18+J/R1ufeOO/FmawUEape33ntNMgtTZe0t1wJ6DaNCE4sIbB/ssR9qALzBiEjs6OjWdKouLIVqqI7dQgi7J8HALoS22kAWxOl1AGqUAEIUYx9RAcCijF4tlkJXXLYKwPSkxGFLpKGtan/hRtWjJeCDWsyoFUYAAKIr5I9WaSYjAUpLS5M1a9YQQHoWQKUfX7rZgJR7ZdiwRLnvgR/LmLGjZB0SJUcHHl1LvbwN4TFn9lI5cjQDX/eH5We/elbKqVTvwzLpsqtWS2LcaHn0qccIFI+Vw/uPyGyUA0EwbtbWbTxkDS23l9df/0Buuuk+OXDoNJXFTaha2rFAiqEKHZA0s5AH3g04B/FAkPkxQGxnQD+19agFDOwjQ8UHWw0FKXjmdHwrU+2ruQILZs7g+QLg0Ra7ABN7VKaE/KofYLqB77tBQmz4QYisfArrHYghFwZmFyDUairB92/fDgh/TvwC3SU6MlRiALf6AV0SsG2qKgLoh7W04bOtvASwknBuQLDxk6ZDEDjKjj2HJCOnRIaNHGOsVNTmIzIqHJB0NxYsgQDiMJL8nSvWRHuxWovDAiYUBUQz1fJaYaws6RhA4n2ApR5cr6pfrABwIwjssedvVbLmBxjaDGAYyEDswSKqGQBOn+cnn26W8OgomYfaqCw9GbIBMJ4K8vY8QL7hk6S/icmIAfnJ9i3Ys7mgNPKj0rtFzh05JqMgcGqp0M6DCCymQjkQUijAE8VOdb1k5tUiGfPFAqdBxowfLpc8NlN2PbNRxsZESidgqkOfG/KuYoa1vXy276gExIdSQ49XPTZo44YPkcnDADCpPq5knNk6e8quU2kSlzhedhPIPnXyGBkW5iX7tn4iYwlHDoZtrapqhUQjf4HQpiNYkHW2N8uw2FC5bNUi+Xjjm/SXG6SnvkZqYLqTT6VIXjFWQuQJdDKhhsTFi62Ht6RlZEgQfcMRIrIbsHv3AYB1gLRFWC71MGv8ccOfJDwyjMnEWq6+dYw0F+vkBSvNBGPFz8urGyWD1111deg/XP82v58pKy6LhfGNl3JUMHY2/di8uElFMTZgjcrmonLIKzF2SVpxrAzucLIKTEixUSORd6Ke/VxfmXo4Qry5IBnUxciGMVkHGajhvymMTRA7JmDUH4B8/VTlV/OcSiB/fH2DIMZ6AJc7qD5nggR81eDwPgBQCz9vCI0Vsn/rR1hmBcuiW8dJe6Yz+Udl2ATVy/YTuZJHcNZdN6whZDpXdp8ukOjhzCnY3Y2DvIxELVGbl2UA/RJIPLUAVGu+pSuWG9JDg6xVxaUB50oKqbQxHbWI2uAkoiLT6u5TEKeJEybKYaq7J8+chRooUA4zjjtYZL1R+xyA8FhFLtKIkcPl0P49LGCtMmvuLEk+lmwqAArw9L/3oUdQp5TK59jBpXOdcdjq+WnwFUoRzR/p4f3TFIQF/Hz+DmyZbt1MO43Eko0sHezrosJDJS+TTQIAczDKCzueryvjvaoU0pHF0YX5RJ+Dzo9t2Cs5av4CC3RbG16LLCStEBXJZEZoALgL9kfhSDI1YMoDFUp+UZFkYmdnj0JD1TB632q188rLf5KYmFATOq8hWSXMEWpZ5s6Cv3jpckDbaiyX6iBTnGQPyrAaiEl3rn862SQaiL3jS0ij8gbyE0KljWqJdtrLkbmvprGe362XDx8b/3W/XL8hVwJ9fYR8L/EHFPZWAhc7uFYyU1YtWSh2hLp70w7ekKIfMGcXUs3g4ENOUSMelwFhUgWZ1oTqbgRWVjHBnhIX6iVhjJ0ywtJdsal758NPpAiLrmr62CjWvFbWuyIW6CZUjpp5k342GdVcDBuCKta3JsByJTUhlVAdUk9C1gU5MmGRbHB6DQly/3/9VK5dewsB6S7SCiFSxMbCBgvBSirzT6Ac8WMT0sX48AY01/k8CLWbNcUFZyAdx2GhpmqDF55/lgyIaLn/rjvIp6mUvLTTMn/6ROlAMVWSn4W6A6DdwVu2QKQNgzDVv9mPOnEs8854+uPrb72N3WQ9asMWWbZyFXMfqqmjx2UBahtVVrGrwBpRlSRYRelYYl3XgPIm1lG1umJnYkiTUsB3R9ZiJTJc3bDU5FlrUH0WikJ77Ot0Q+lHBpRmw6g0VgkvzSLXTVYgikF7xnt+YRHX0cB7WJjQdbWi0q9t2EzlvHKe9NCP2Nuw3NOcLCbxbvqDjkHdGCkR38ccohaSunnSjBAnCA8ryNR8LKqUAFHCogdCqxsrO/UK1UwQJSE0g6tLA9M16Yi5UpV0SoYo6dbDNWjBgT393p0+nUX7aw6PC9U8Q7Fmc2LDmYNKSUl1S/qsH3lVSrroeq2KMM0K07VY1+yCokIyQCAYVWlCAYeSLu5sTpWs0f2HWlRpVocj7eEOmeKLBaNKm+tr61B8eJl/a+DdMWwmVaqstl4xQ2IgxfJQZfmY1/JhP5OBIsWacWjDztObZ1FwrkhObE/Gxu0AgYHBEJ5Yqnn4mnm/o6sR4qkKu1Oqs3h+DY20vaUjGU2sdRWNXKeSGarJ+TsChD5hvvdX/Ibadv2fIkC4Q6Xmv+njfyNA9Pe//v5ACJDzou9vc/b8+m++b4BmoACHRhoO7GOQABlY+/07/7USIAO7/vP85Ld/kYH2/+97/A6s9Qb/+vttAe28gwTIwJ7BN68fg+NzgK07wAl6kAAZWPt/l3+tBIgVn6aEAPJD7bOVElHcoA/8oZ/iKgcKvcvJ6XT3sZebF0yWT9OPyE23XsP3rXD7iULhbk8GaSG26aNwsamiiPwEGbiB4NPWnB29KezlNInKoZpcEc2dHJ84DQvhctnxxX6sf6PB2/I4JwkgPsWlOItY9hMcLo7yw9vv5ezmiRMRFvMU10MXgBFjUY1qoB0MJ4hC3OyCNKrTmmT9ustlHAW+qkDQM2M3Rbe33Xwn/wbvsHLjjrCE6bdD5QGsD66qZ0o9hxoci/O8M8SDjV2vrJqWKJNXLZQbcQVy4NzojBNEQ107uEMHuAtOE7y2q5sjeY/p8iDF8y9+9Cbt4iCXz5gs19z/Y4qHm6WYDN71dz0IXkYRPLVpmsuqin6NYNC4BMWTtVBQnRE041LPvDXg9MYVgWI+Tx9yN6uLMDapEGcCdm9fMVOueOw+yS7OAG8ER6/CKhsnAsVtc8kB8aVovoJ8S3UkUbeBdvDMBjAbHzJtHSB87CiQPYdLTUzYMLnuypux7Ie8ILOkHWKpp8sS22tP8FxVwmixIngEqGgb79MH+WVrR0wBVuu+kC9XTh8nCSsXkA1jx+/2Sklpgcm4baGQWDU0SgIZO2otmKc4UXM01fZcz8B67lQ3om4Kyy3A7G05x2pxo04tqW/9nQLkw6PP9s8gZb6rG9KisUK8ASx7GmolE4VAMHYdVpAfXl4BJvS4nADhugoCsamM34zaoR5gXn3HW7gITw7jo0ePheBok3gyL1qQrjjR2DsP7JOjp0+LNeB2aJg/9kGlMgQgOco/SqaPnyENAFpWAB9JyUny6puvyBI6xFg8yVppiA4sR+KomHXh0G6B6kMrIyvwEHfDNscG26POtm754vOdVCs6Y7UULqFUyzrC+u09dlRssEPp4oFHYUtx3733yYqlS+XGtddCmGyEAQyVYSgY6qiq7QVUUo+4EkC7JiqJtbLTCzC9FdAvHyWDAyCeA5XJlgASpZApQwm93bHrIJ0SP3NImVlzZsiyZfMAaAkuPZtE1Xq+rLrkSrn//iflN394VX6OiqSZYJvsknPyhw2/Nf7pz/zyWRQKnTI2IRHpFGHaeOzHxPhSWV2ItUgABMj7csutD0AQHCNbII1AXm8ZOSbOBKfu2LEPgKcdyyh8vHnAu7ClUnAwJi5WWiEkFECurasi5Jhh7WALmD4RwMmBCv7d+MY7y6r586HJeglbPkp1fAGd3pfKVjIRzmWJLZXsOJbJx4+MlB+9CRiJFVIYWRDxZBpUAdY04as3evRQw2KOiY8XF4CgOjI68snnmDFzqjSgonCHkFAgLAtQto0JwCcwHAULqoRySAdAwlKIKU86bhgESwMSpylTJxHwvJmq6lqZTPhxNHZXnhrmDIjlgpLnY+xeImAbtRJ26oTJYgm76Url+Bt/3iDDRo8EqKwB5PGBgQwSDyaYdOzSEobEMcVaSRfgXErqWQmJCBcvPNbr8PE7cnIPZI2bRLsEA1xHSReTo60Cmm+/KmPGJWBd4wLI1kXOw1aZPHYCE4eTnCCUPANbGDv6sHS3UZnfCegqTLzhEgaoufyxcfLJYx/JvBljpDovW0qzCmTssMmw0GVSXNMsh6gwt6Dq3sfPU+KxDPNFYREDWF2hSo3UbLF29pIqcgfyALNUCjh7+ljpri+SMNRVr27YJddcuxBQ1BmQtlGOnUk37efGxFBZXmCqzKeOHwXI64HNTaHJ2MjHkufE6TyxgC11w+qkhDBpBxhjO4DAAq7vwQfvp9p7G16KeMlTidwKwHj51VfIhx9/JD98eK5ZA/sbYcl5zvkZ5wwI7krf2fDK6+LmH8Ek1AWofwarqOXGhsqPPhIUFMj//eTB+/9LbrxhnSRMJqSpZxgh5gX0b83aaTd+h3V1HYydAjO+nGhP9b0filWSstN2TNJKgijw3kE1fR1KDn4BFp/xqEAg478X4sSBauhTEAaaO1AKUDoSFUVDbT3EVC2/B5iJBNAR5UsTqhFn5HPtTIY5eYVSiRqj3rJPEsaOFB9VuxFYHjUXkqfUX6qSvjSLw7ZjGVSql8kNK+czlmxl6+E0LJZyDFEZxvOLjCIkqwJbKdjlM9jjZVB5P3/RIoBMDykHAPekKr6KPp5HroFWs/thzaQ5AQqatmjQM1Y1fWqlRtaQF4SjSjjVv3H/oUO0h4vMnjcX0jVV9kAEqp/ltKmTTdtrJvOuvQcYWy6Sgw3OjbfdIQUQfVu2fwnZVcLYQqFAVUIt40jzOKJiouXWReftgNY+nWLaYgI5PIHY/7naW0FwQshBHLapzBC1VGQQFe0A/KdPEGjNYq3h1moP1cwYUsA4nvFupwse5HIbFfMKfpfy/lZUhSsA7sG8q5Y+tiy4+QRDO6u9EVXnc5lvNFtA5+4NG/4IQeklc7D40u8dgWRUb0mtZhiCgkJD0x3ZBHTC2mvYcyUh80qCKFnkRh9IO5eDVVO+OLE5UCuiTvpOIwufvu+L66Pl5t9my0t3xsiNz6fIRIK97Vhki3OyJZLwtEhyE9pQMmWgmBs9PBZVRzAZHTWMG08sul4XezdfsnmGy5fHz4oTBFp2YQn91Vai2VTFhHhCWkaIC69noZua1i55/+NPpQKSxBu1V+LUGXKKooAigP9CxlMAAeQubHIiyGewIEDeF9I+LMgPhaWtuJJzYgu4rjZwbpD2nRAgPX1W8jOC0BcuXUkVhiNqFK6zoFh6yf0IRVl0GpVTJ+C1LcqjVsgpBce1fEL7ThvrotonhpAb8fnWLajWfGXyuNGyEhXIkb3bsf6DVEDpEh7sx3pVKl/sPoz/pyPrYrQh6pTMsmF9s+K9du87wKaCNR+1m8qL1UotBwltDM/GBoWEEltqX+UOaK+KQ83AsGdDqoo83ZQo2VeO0kHtqTy8PBk/1kZl0kp/0Z9pWLf2Kd2IdUJQ5mOj5wL5ZcV91EH0N2Mtp9liOpYaeFadbNw0eyPzj+P+Zl8edzs5F6qW4FPJD60GMTkdugNknHRpSQzXo2MukHlJf675V/YUTqg/aSmKLCVAdP6w1SA6NppGIgsLo0SLZn/0qiJKN1QUSjQx5+jaqoSeEiFexu5LK4UIaOPfOk91QgiOxNZLFV/p2Im58dq6gVX1h27509SmjfuyVRKHuU7D+k5ijaehbD60iW5Q1ULOlrlNQ/KaIMc7IWZ086qbOs0TUfKmhrnFH/9bPUT407aNkERHyW7Rr5UsCaZwwBoiI5b9QBOb04ysTNMeOh/08O8x+v+WHtmx9ajUV6P4qumXd9742FhmdbIOBGL3tmrGRHnp001cD6HwHBLq2JQ7oozSIDsDoehO8utKuAtqkL+ES+rDuvDjCwTIXxD4bw8efpeHs3/2tS9GQPw9API/CJFBAuSfbep/8HuDBMgAG/A/+M8HCZD/4Ic/eOvnV+/BdhhQCwwSIANqvov88UAJ4kEC5Lt8OgN77fMKEM1p0HVY93EXSJALBAj5G2SOhkUGgLVmU4DWLHdfs0I2bNkov3jypxTQq+MDjgfDhsuZ5ExJHDVFulr6Zccrb8nGffuMw0A/WOr9t1wnI+dNA7iP4N+8I8V5eradSHh6NK5Fh8m7zMstlhCwsZDAKDmbkimPPfIkWBOqEED6PjIrVAXShZpCMzV6cL7Ix5J6+AjcGCzJIgFH1HP4AxRVz1lzqSl4iwwfgnvMDUZV0t9nS8GTHWdmFCAayk1xWLs6aHBGhPqANCGbEkeJ23GbWXLdZTi25Mvt4DmWYNrOjjghYBnVBUlwzbz5MnrhXHn4kQexi9egeDuT39FOQWwA7huXgjuMAzOoJmbhmWeex9mlEbKmi2Jb7KNwcbDlvGuC1ml1dQVoxX1EsyW1gFzPmU7gwpVYnDuT/XHr2kslckyM/Pix9XLzitkyfPlc3Ch4ThAdVhqEDtYcN3S4IYM6+ftsXGecwRNVaYG3FMXynI3BRZ1xCyjK5awNTuXrGSw/uv0+1B/YXiGgIFgCQQUuHc5kcKsogjZUSywHnEj6LbrNsxdLuARvZ7kCAmTBrdeR8UK2sZ1IdW0FGJKNuGAtrtZZquTSIsc28E51TzCYCB/q4GBK9Di7drejBuFYqgSInqF1bkh9c/rfKkDONnza72xPyHZDqYTy4s0wLS2A2uW5+TINwBkEgEr1dqoB7bGsKIbhoUPg25ZGJXaNWthwaC9APdHGGyqYEhEWBaDlg7VPhARHhMlxAqZLANg+xfJq7rxJMn5ksBQSlj5r8nyJDIwTR2sAwW5r+fiTT2XLNuxS8DoLB2S0tOpAugRQDghsQ4fRist+wIX2bg0t7aURPQX7a8KxcwHiqpFAYUFByKsTFcinqbguRYXgD/ixF+ueYMC9dddfjySmFRVDKg8RUG3sGOMb1sEDdQIAKsVuSatAtaqykYpOBXzURkKrZMPihsohsgQcqGr1xQrks893IV3qJRA2FeuSJXL1VVfwMPOxXMoGgAomxP1DGMrxMmnqPLnlR3fpuJI5y2bKrHnT5ZNNH0tURKy8/dqHsnDuIkkExC8uyuLRNQIChhtvuNOEcMfHT5Gj2D2lQUwEEn4bFu3Pa8aQw3EUYDGbCvHLyBVJkWNUUCeMHYdXfKUBxutVBUKnCg8NlOLCXFm6aL7EMhE8+8wvURJ4y5zJk7BeigG4zaeier8hKOyxJPpiz37pgkhpwpv84O/myCVPJBNUGyV2eN/hlSFODAQXZez4ehQV+94AkCFkZKSfOgnzJwQpezKQIFBQROgZv5NndPT4KUDeEDpxJ2HME6UeqdQhKvdTUSKo/dgVl6OswUIsi/4wBxu1YXExshkQfvbM6Xige8BUVpGhQBU7z0AzFMKxAMlPzzGg2qbPt8gyquQPnjhiql2PUwW7kEpxDwZiA2RFNKoAZgHZ9MnHMhPbGweutxTVUnNHDSCwHXnsLAAAIABJREFUp/h5hPBzBnMVmTEQX299+A6v6ylXoQ5oJZS2lMreSIi++tpmqQAcyoPl1ArvwoI+LGfwu2u3IXPDTzw1cNyyTUaNCESt1C+FaSlSD1E4GnVJYQFWRFUNUg5Q2NDXBqjVJk88cLMUAHD3QSL04xWYhxXamcwicG1Pvq6Ue9dfK3u++FCuWzUX1UQ+CoNUueeha+X97celiuClECr3G5vqZOLE0YSJHyZnoE/mwgjbsbC0A4ZVqvURhNaJU6mI7GwljKDmTwl5dmXCXHLJSux+kmXBgnkEvScZu7TLr7xcfvnUE/LTn/1UHEMq5NPXz8q4ceMIgIZAAIRTKaCOh0OHDgLYpUD6hEkA1cah5AxMnTYRZdQpQLMAAHMUAgDXG/70MgtLiJLLculN53MY+usB55pqTRVsWSmkhln46PH0FbVnm4wFmhNgYhcgo/Hu42dKgLXx/k2oMgIV3IM5d1HbI55dK99rgLzUnAq1r1GbrMMoBiLJKgAvRS1Ta3IV1M7Hg7mopb2TPthKAFSz5NVWSiiLYGyIr0y9LkF2vJwiIfTduDAPqcD6aXdStiEYb7tmDVZ25CrkVEouzyUEAm321PGEYWfKcJRH6jeYgipsN1ZW6++7z4DDmlvRxPXYAPY3IA+MoSJcmYtzGZlG9dQPgB5MhkzMsDhDiixbTkYKfv76u838nQKY9fTFnJwcufvuuyFCXwdMx2aKcaA2YW7e/nImu0jySirJb7lcjvM8MpinT3EdSqacg6xSNc3vHxxp2n3t48cgIBYYS6JqlCe68EYBhAehgmlj8YmFbKwlmDrpyCG58fprYOutpQAbrnTsDH2oHk8cA6HHe9cwHoYMGcI8jToCUrVeba9YEIOoDGjha50nS0qVvPNiLPpJMoS3HyBtHpuGSy9dY/JAmrHESz51ArLaShIhYtxRBuQDrmuf6eGznfGQcvYcoc7hUkk2TL9KUAGr6/S588zVZszGzkVOp+YZa0Vl/3UPVVpVIW/+ZISsf6XCjIs/rx8mv/yYrI6QIHGHaEwhC6oD+7/F8+ZJFIqfIxDymq1z+Yql0gZZpH3t408gDqLjJaukRqo6LKQFVUI+baahYUPCfSQ+JlCiUL5ZAxD7uXgT3lYgOyGjOriAZdijNWPReOJsOrZz5yB9CTLDzm3ShLH0TSzrkHFOJvspgD7WVlMhwagmK8kj8Y+AYGSBboFM0XnksZ/8XBavuJQ5ssMQIL7Y3r390cfSBeidMH4C6163sRZT6znVeqoKspENTR2EVBEEmNoh9kCCqUKkkzyqaRNGizWk4yTsFT3ZYNih6qyAsEqHzNPcliCAeVVqlPC9OAoW/LCRfP+jT8hqWiknT5+FdA+Sg0dPsCnpghgeL4cOH0WdwoYKFYUH862SH6pE8eNrtVlUtUU3qhzNcFIQXrNu1JJJiwx0LsnCFs6JzWQE91UEudMM8aWWahaWbAhRprTxPpoJ1Eq/UgJP7cyUCEj97WgJW3sActDZSFxZ2r7e6PSSRaLn+QuKCRWhNOqcxcZI/9Yewi6SPq4VIqrghNowFSy1KCt0M6rrvlpdWjCW1SdUq0Q0g0NVPMZOjTHgpAoo2lXtzVTRUQ/Rqgo0CzZdqizxhAzqZRPYyLprz0ZRSSVVNgUyRzrSVjoeCpgbNNfEi35M1JmpBFKbLX2fbPKw4oYONWSNFZs4DUt3oa+rraPaXuk8o/Z5qqDSnA5LNnOqJvNmrOUwX2mujsp/S+kDOr+qBZYbsmVXPr2ZEz6DFPPmGWneS3RYsHgyxl0ZR4f2pZjPiJARBK03yOt/fh15cgNzWC5esNfKBPKKrrt+He9L0Qpjgm0S1w3xo5akX+do/JUlhFGAmNn+b05J/9fglosRIBdu/h8qQS5yhvzmCtJBBcigAmRgIMR/9l8PEiD/2c//P/3uBwmQgfeAQQJk4G34j19hkAD5Llv3+31taA4u4HxQtaoU/kKAqOG52mCh3iAjxMbOggK4cs5eFLZJi9y0cIbc/vTPZcuXn4iNh6XUc06xs3DG2aBHEggxryqulbVXr5MI8J81YFsvf7xRemy65balc+XSn/1Y0nPTcclIx6VohCydO1/effNtUyir9lXdHWpJZUfhc7A0N6AkwMLpx/c/wpmQglwUDR247Tg5uECE4G5DIVxXL5gTigV/MJQaMGYLKr0Um7x2zgJIl8Wy/u4HTdG0BVnNmoXZQaYHx1uKR3ENAMm3AgxWa6ZeHCh8/dxkUWK8+I4YJi+//Iosx13IP3ak/PY3f8LuqVruvPJKmUq266VrVnJ+86EtyNDoBzPAilpJjPXXXCvTVq3m3Io4AeeXxx79uSGWlPSoxh3JjkJGZ/Kk1VpLD8oOdmTx4oaiTghaWNjK6/j4umN1XCo3rZgr49fMB9ekiDfAGececAxnW3K1y0xRrzcZlLVgU17g6wEU7O3etZM2bDaYkOJzzrRPAYXNtvAEdrj+hFBcnpaSBV/gLA/c9zB5n97SXM9rEjZvQ9i8Kmu0iFjP1LY4j6hbUXcvxcs8//aORt5TSZBEGbZwJtgPZ3S1ZSZAvbwO1wg6i56B1SFCi4Y1P1MLDtVmWokQtQnWQkfNatWzvbqNXCBAzr4++W8JkMy2rf0UBUsfCgarjgYpy0gVF7qjK43qhY8YYQ6SCrgTM2QoAB0BKxAgpYRndlH5u+9kkmRiMxUJgMKtAKjvwZ9+FGBjM8DqZcZC4jCZH9kFObyWtyyHBKgtSpLY0CBwIRtsScKojI2nEviMfImqIg9gaOkli2hsfLODqGIO85VOMgssMRNzo8q8CbDAwdHSWN0EYAvUTMhvD5KFgwdPYoHlh5WQu/hS1e0A4HIs+YQcPHKARimR2269SaZPmQwA2MnfFsNepZuqc63g7AG00YpyrQq1pOE0iLVRfcHpvI34sMXjr75l6zYInSgTgp2P/KeLit2eXntjFeLm7gwYncD1ujCAqiQD7/akE2fl9lselJ17jsjjv/q1zF6MSuSyRQT82MsrL71ChwkVT9cAiQyNxoLCBoUJUiRPPMqRfykgnJlRQFVtGBXmWGlQua1mHHMXaYgwnufn8kwIcXTscMJ3CyQJ0HDJJavJcDgsURAkWoE8kgHVRHVzSvIxWbNyCbYoUShfNkmgBtwDVI2DHKhBmbBz1yGAryhpx69u79EkcSB4tY4qUXqobP3FWFn76zSjLshISSI/ZKLQTSQD+6WhVK+GBvvD8LnJ3p3bZPrk8XS0ThMC3A+AVU2VqiMDr4J+UoHUrBmQb9z4qZBSdVIMsPPq229B0ITIA/ffIzffeL1cefmlMmXieEAdKsUhWk4cOyxjRyUYPzcHBYoAj/aSKbBs0TL8+T2knvyFj7Z8KmtQLZRhk7YPUPMGclrUyiT99BmpBdibMDZRvAAFS7H5CcJzXW1UDh8/iNXLSOkGOGwlo8PT3o18Ge4JgPrIySMMMEvaa7H0M7DdqYgWCIuctCwm4zZTkc0sJmCdvCeWW6FDsQXyJhMmjLYsgPAIRKUE+QQI28h9d7RYolZqlnIIFM2l8QZwry7PlzVzpkm7Asiol6ysXSWnqFZeexeyZbijRJOnkZgQhXXNEXGGEHNyhIRr6BSvyFGy5ViuFFY3yLy5k/HSY9ATKj6M/I9jh/fKKvIFLJloCwHEcpWNjojB/q1W8glN948eKmXaT2GFPQDxVU3UiXIrkryYPxN8PnXKJCb5FvPv6Mn28tKTW2XduhsBI+uo4ndj8nGTw/St3/3+jywgCVjnDEdNkY1s7zomGg0j7oCZVTu5NqyZsK2hb0aGR8su5oJW+tINqK48IxukKLVXQgBGywnYtoPMVOWHVoTX1daQ0zMNf0UHAGnajwm1H0Cxmwm+G5CyFtA3EDC9HfWEAoz9PBc75h4NO0oH1AzAYkb9+1NTzkBMDDdj14IFoBmyTSfsMdj7ZJIlcpYK7EAA2R6ecSVzwg2XrxKXRDv57IV9Mm3iOHHk2TVCRrxPUHBi4iTxYfLXletkRilgeKVMR4mhYLZdfwsLopWpoFdS4c133qEtbibPo072004uAJWOqB+0Qn8sRFItljV1EEg5hKW7M4f5RwaTuRJMmP0Z5qChPKsISNxMU9V9+PARnu8CCJBcxlAtlQ7xBEQVG5IkAzurPkDvxDkLUdUdhoQjm4K56UOI4woq0PV3FPTd8pu5cv8fipCHFpBlMhJSNcaAv6rAUFXNcXIiVixbbCwAQ1CUlWFfl5l2Vu645UbYeUBXfCePkAejweG+LHYH9u83Fe+qAGHlRr1A0BcotALgSg63MJZssDcqYkwqQBuNJd5J1oUOxq4jG4PZkJLWqEJOnUwG8G3E0q9KRo8dzXwZykaiizyGfLJL6B+obmzJ6lHLsnrIqjbAcSVAnFnYVMHTzuv5QL6dOYe6hHGnahoNqt7wQOTf7OrWv5grUyYkEgBdLIkj46UGVdruL7bJaizKolEeNkCAnTxyUJaitLFmcVT14QcffSahECBnc8tQNDpJCUC8ZvvYQC7GRvlJAhaRzvg1ejJXu2kBAKqNL1GrWCCRnT5vkZw8S74C6sDDx0+azIqp06ZCABH6DRnaQOXCD2690ZDRQcxvjmygygiqj0CtqPlWSrbZscF6462N5O1MFFvmzd0HjkgZJEg3a/BiNjjp9IfPyZpYc8XlrKh9cvosfYe+UYYX5zFCuDXvZsKECaxfbB5oY533pySOQpGGxV9ns7ihPIkC/O5hPGWlZpiNWD/EShGk1TmUehMmTzcZTcdPnQX090F1Q0YL718HUWKBr2ezjkP6cQuVHnaoQm147kq0KzF66ukxX7f/qt+iREKRE4vKIJ98iijmlHT6Vjhrcg4ESBx7iCDsxU5CjGsgmT8kSxGqFCVZHHj2SoA0QgJq8YFa9GW/PFHibscajo2SEiBqY6VqClVLKMmhpEuHBsep7ydneyURdF6xoT1UGWKnfRxljM5DpyHlFD6OYpPcDtnYSl/tRQVio6wJ16IbJA1j142hEhNqS+WOisWG1yAuzyg1DBnMGqbZZEp+WFlbGHsqfxSI6hF7luei6pFm2AJnVIaBkExqEXeauckLIsSa92pkLVNFm274lcTLRV3lgNLRkzHWy3uXYPunag+9RhfWPgS9jFtVzzmx32DMQb5oGKAWapwke0nVckNob7Xr9ERhUkAu0vwFqDy5rUrmTlWALF2+zJBBzewJrJjDPFDHdXdYS3F+DYqvTFSb3szLpSZ3KGZIBPMySk7epxVrtjvvfJC2dKVvObO/4TlZu5iAv/Mff++Hr3U5f+WBZeiQvwUMzhMi/760yD9LgJi7/Ks8j7/kgHzzIXSQALnYIX1QAXKxFhr8+T9qgUECZLBv/Ce3wCABMvCnP0iADLwNBwmQ77IN/3VfWwvWtIJNxxD7OArpz2eB6J6OuYnzq9oiVeLy4+MHUG7bS5ZkEWdDK7ntqktl7cN3yqufvAQOZyFzpszGaaVMagvr5fnH/1uunbVchk+exe+6yMOP/kRqyZq86ZqVMu7yBZJflYMDEUp7Cpy9yMlIPpZEhgeOFmBJaqcVHTEEnAm7ZWykSnGr0byKXz7+DFg3NuAEejcRnu4J5lBNYa07LiEarm3BfXSBS2vEQAvnxdDgMFk2f5G88ua7pqhPxQD93I+1LQoK8NROnCDacTiw7cdFhmZwdLKm2LVK7iKPduVtN8mSxUvl5uWXEHT+A1mxfBXkhSMKkAXym41vgyX4YO/cDq7eYM64ThQCO/NZjhPJ7WAC6+69B4vlbElJSZEnn3wKPIaMTM73/RRyemB9X0tmqmItAWCAZRRI++C4oYqQ3Pwc8GsnnGG4Voq4b758sQydPZos7RxZggNKG/mlO3bvlAiswywhEUJw4ukEm4skE/nI4YMUJYOTQwr5gRO5cT4vwGXFm2D72kqcJVDSuDl7i5MdAgcC0FubO+SBux8SDwd/qatsNhZdao9tCVGkOLt+aMZpE8Wbllbkd/S10m44EDhbytWQIKPmzzQKkB6batqi97xjAriQ5meq+4QdZ3fNklUXCCVVlADp4d9qUab5H/rRT8GkJZXZ6W/M+JoEscjphACxJTSam87HwimEgNJwbsgGuxpO3NLCQ1cCRENQtYLdB6asSxUguQXy0Rc7xTM0UsZMnSmtVOU64wOmDfTam2/AfLXJitXLCG8tA3gMAKRfLEV5Z8Spr5Zq2kA6gRMdS+T3v3sL0IGLp5GmABzNmDNVzqae5FBuKZPGDJOe5loqZ/Goppq3narw3p4GSIxagE8NL0cyQ4Dnzi8PQoAEQJIE4Mc+UarpKDiOyekzSbJ9+2ewcj+UGMKm7dS/moD3algtP1gtZSK14tyBh1dDeHYNeQJauaygXh0gkNpxFFAFHovFTjog+bCRIyFAigFrXWTf/pO0SRjV1fk8mH659+5buJYWeQ0mb9b0+QQsh8m99/8EW64hMmX2VIgZT+xvXOTRnzwmw+NGSUt9tywEPLMATPRGeePlreBNiwF1tmzZCSCdAHCSCdjhhE1Rvjzw0J2QAF+i1EFGBcvmxIA8fPK02PN/Dc31onNr9XkD1c4TxifKxx+8C1DZSd7K9UZJU1dVRghwCoB/l0wiWLi31wb/+FysZALkBO9z/EyG+IVHSR+SrTZA7bcBFq99NgXQt0WuunQ5kqZefPBDpbu2Scqp7A4MwA+fe087c1IWz59N/oAvdlhlDATAXwZeI32ltqYJxcE5vPtG0tm9UJnskzrtoICx6VhTrb3+ajkOSfWjH9xGZW2luPGMOwDwPHgeB/btkRiIFl9IGX1G/UibKskIsCS8qILcjJT0VJm/dDEB5VHy/HO/otL8UjkNOePMQPAFTFJbkgjs07yoiK3HTiUIMK4JL/xGJp1A+nfumUws3oIkPyvPTGD9VEhrsHYEFfLWgOuOgIQ9pdi5AAIVF2IdsyuNoGMfcfMLlsPJaTJz0WrJBJwOjw6T/Xu2ymXLp0KoMOExKdaUVsmJ4+cYwC5SC8DpAAEydtIo2M8eqcpKk0SsiroAUatRoBSUNsm7m/LImXCSyVMm4t1fLK21BWINqOfhaSlH0wAdA+3kdEW3xEFctdQDAMNEzZk7g35cKgkj4qjKJxiIKuUvCJwOoR/EQHqkoYzaeeC4+EZEkpfiTlW7wOz6U63eAhjnIfPnzYbhtpQnf/GYLMDPcM4VcdJX6mlAOGueYR1trFXZ772/CfuUOFRfTOKQSJ9+sll+99unsZXh9bD4aakkZ4dwXx2T1oCl5WU1vAZAY3QcE3yDmWThYuXme6ZLfxvgI1X3/byHYkPVqJYyzqWbUGAfrVyGPOiF+GhHLWCl3osQqUqAuDAG2gFG1TrHwSeIhQcwGpKzDNCuiL7oAdg4etQoFDHJjEUFMWkz/kbrul0A8rIIPT5DwLkNTLMHAfNTIOwi5/lJx4k2VC2oJ1AHxdKfmwFFT2cUMeZcZTiqqWwWx42f7QKsHgrIGANZS19sr5bSovMqpFpIh2bmCrV7KqO9zgAuj0PNogSILUqkccxF1LibvIz95E+0dLVLB5P7dZB+O7fvkOnMd0reHOZn06ZOlw8/+BBrvnj6ylRsad5B6tgjV15zPSB3MqD6DHn48SelhDE+lSoGTyynfvXcc3Lr7XcYu62nb2NO5ePxt1uY5C1kB4q7eeSGjBw+FF/JGq6ij0yTbGNN2MI8qmqb0OBASYgfyhyEwg7i4xwh4cOHYp2DLdYMLL966IN7du8mSHmMhDL2m7HAc8KPEfTUMO11EEB+VJl3UVXQzj3mQvK0QF6cD+qlD0AS6Xxqgwrn0LYvjMWPzstqxxMcrEqmVhNArtlK2eovCSAeHhUL0WyFZV4FZEkjiidUKpBaGsjcgS9REwFj3RDQuui9eF+o3PtyLYulZscIawYqItR9dixyoWR7BAPo+kPSlpGJUEJY9HjymoYNi5ECSFEfNjL2EDda/fGnP/0Zb80wsfcIkHPFVVhbNZEN4gvJUiujR4QzppyxDWPhp/LBCRknCwCKwH2o8uJQzREUvucAcyaqN/qsE33Rmfkrnnbfs3sHe7puuXkt5CzzQh+5PW7WzH+0Xwv3rs9Q19QKxk4l2RuVZAvlst5Y0/+cyVyIR9lXw+8dPHZc7KjaGAoJpV6p2bSz5mScAlhvYIxMg0CMoU11Y1lFltLBfbtQgdTLpSsWo/YLkRH8rIF5jx2DVENSjhqdaJ5dARZ8ZZo1wvvVMU/5sp4dTUqB8CunH08jtynfkFDaD48BtseMJFQdFUeHzgWM0+M/HyYTH01nXNLLUUQce2KU6YNXbahEwVBjNodKcCrZ1s2zj44cwlj1g/xLNyrBaNbGsxQM1LPWurmj7KJSpYn+owkTea9OlhF3nWWzw6bGhNu7maoXDTZ3AMxXAkI/VF3UxJpn5i02Q96QCmr5pOuojgMf1vlu/l6Dz1W54Ma+RjdEXZDlSoA4Qs5Z0V+VAFHlRUFBgSHWXJhfNFyvHYJFyQ8lQ1wgaXrIgqpknfPGOq2TdaITabMqXTyxtttDppX+nc4J3axXEZHRUgXZXQCpMYZnqeqRMtQguqapykXfT8PcdfOqCg3N/OjgHpWI0WB1JYqVNFE7Kf1aSUCuxlhz6UZP10Ub/l4LOCqw+FKiUkPflYxRBYiqWdxQqCiBpKQJxl4QOKUcOSx4Fiie0vOxRiPDCwVtHqqz0uJCxqsHmSU+bEwJzGPtk35Huefuh2l73seWfJIeVEDYopoDy9dKkL8QGue/dV4FYuiQr4LS9f/n7bP+vUGYixEgWsH4j9Qf2iaqMv6mj0EC5BubR1vwYr9wkZ8PZoAMsAH/jf98kAD5N354g5c+4Bb49157B3z7/09eYJAA+X/SjP/gRQYVIN9l637fr41LEBZV5kCjRVTmU0kQLfPS84RQyFnLeSrYqAC0yNeC3w8kj1Btom5bs0Due/cFefb5Jygg95TowAjJwgrriYeekh+sXivvbt5l7KfUNcKdQt9rsHIKmz9Wxs0aJdWtpbJv9zYKB0fi1FMssbhzuHFWL+cMrGdxa0iLno4+XAFQ2te1SWNtq7zw7O+wAO8QVycK0rCWcnehCL8GvAeSpQ+1grouNXP2VOxK3RXUzcLPl0gDcAUt8GvDLYdSXkgLJRhQbxABcN7xiEwQimhryel0dcPuClytBVzHjXvqBQtRe2y1BVdng/+PvfcAr6s6873fo16Oeu/dsiwXyb3J3ca4UgzBYIrpYAg9BAKEEDIDSYAkQAIJQ++9GBvce5ds2ZIlWb333uv5fu8SJtz5Jjd38M3D5EZ6HmFj+xzts/daa+/1r/Wkb4QiXK4G6zMpAHRfa/+mujeUFPECr3cB/7t8XprMX3c5qQAFcu+9PyERIs4QH90Ird04XrbA7FXZR4Npaxl4I/tSfyLPCRQAQ6g3Tpvb1i6XhVdfQOJJNoJID469V9Lmp8kR9v7p9L0qFqPpD9otqfUF7kSld/D5+9kHKx7XB8lSh3NFy9BdHK10Y6pBAeSJSLEkeohPHjstP9nwkPh5BrOfBUfgeLS7xNnZaorRFXfXfsxGRLJaBdDbr7HYpDt5u8j6FUtkzpoLpM++2sRdN5G0EAD21AOuoGUsrVzz0LAwzqPiX9r3YTM4oWIT2r2p+2VNyHAjRlwH2unXh7tALPldH9uaKs9IV12Z+KOOjgVAUFAA1IN4oEayoVtMpIOqe3vJG0+bNR9gpESO5xbSb8CHJ04hbizl1lEJ4k1/RTvAwhNPPUmxSoUsWbaAC0/W2e03UE5DJAUAsDuxHA2wULYhCmbYXN//s3+XSVPTcC5Uy9Ll56P0dCQSKp+IJUcZjxoxGtbOkQ+pwKkrrI84dWB9opSZkpkW+gSqK5plF2RELycykPiUsSj/3emQ8AfQvPX2GwEB50AITEBFToY1BeEuWmJq8sEZpCg51QGi3QMa91MD6OYC86bsXRnH6OxqhQShGIfoK2/InXw6Qaz+3vL55i2A1YtNGbw/0SYVFfmydu35WG7aAduIu6hqkkmp81C/3yZzFy/EJRApl11xMf0Nh4j/QJ1dVCWnjhcwwX6H86QUwqALVfQoQJpMk/v/+edfob6OQTVebrL1m9saZN01ayTj2CFxYjBpga4TTOb+o5kybuosIr/yJW3xUsrZvzZlqiFMmDM5mTKKnPv5M6dIoI87RTQWObhnJ7FCzbJs6XIGiTsgeQlgnpfs2JchhcQ2OZLHbiPTvbK+Wjb9erJc/MtDkCe+ZMqPlzjKwV0Aw/xRSFtRwm7e/InsJmP+uvWX4+YI4bMTN0TsR11BEZMhgGNslCOHjzPoBFfQRDMhD1H+/NYXX0g0TpWqijJKvBNMPEzquCTcEeUU6TBRWQxKUUj7Ej3SAfAZMXGSdKGA1niSfoA4Lpds3PSVzF2wQIYAfwKJX8kDvPngww9l/vz5Rm3cCOg2OnGUUQlX4DJoAABOmZgqpcS2eVpdYDIjKT8n1o3rfIwiagXpEnDJOOBoCAHI6gaIsgOI62AyWwE4W1D9HjiQIayPLKQii1ZdIHaeAeTp7yIjP18Wzp0s08dSvk6HjoUi22acGkfSS01cFQMNMJ6fSZeAJ0rs3V9tkWUL5hDD04wquhRwzhmHFLFQZK074GywDZDjzuLjMAj5yFxqYH6/u02Y/In0DYSj4G2khKgAdXEQjK6/rFi2RGxM7E2ffSIxdKPEMgcGISPPFJYRP5ctg8Rh2aEqP1NWIUkTJxDHBTjZ3iTz586m12IWBFYG3yfk+gdXSX0mJdwAcY3Y6byJ5elhwX4CB9O8RUtNVv+LL/wRdf04ufbu26QRS2FDfQ0OBrokWGiOAdK7uXkT+1UDgBaOMltV0/YcZ6ikn0gnqqdB7nl4qfTV+DPnIIUYZ20QU0fo67GigFYWOQbCS9uQWyE9PLHUtbJIawxbKToXAAAgAElEQVSWukI0skbdUcGjU+nrKcdBAODPTWbf3r0SjBo6bdZsSacXRJngDpwOUSi91T2kCmsFI2tQy1egbB6TFCfz6J1xnOAo+e9n4TzbxfWbKx6Qo8HE12lfjQ1WWsHAAYi8k/S54ILE5TVdJk4YLTVlWRBHEDh8tnJiZ4KJqMqkp6cG15OWOVtghjSSTmObtDjKFcBVo4vUUVbCzz+FHfOBh34q27ZulSULF3KTqpcc3CnzGLs7tu2Qvaj/f/bILyCSBdLzEQrqLyJ7MpXPIBRTVcqe48dxfhVxs/Q0BEMLLpff3Z0oq3+8DSB8rlGva2F8OUrwxQvmmu6HBhwvdpAczpAtJZRmtUEwKXPPYAOM9QHMxgHEdQwlzq2G+QJDBSAMoQ0ArAz6uHE4/ABRa8jYTIwOli7KwbUAS7dTrpAb3VgP+/n7Zu4V6Tg9IiA39OEiKjIaMJACKu6yR3GFaKyQBz9PXRKxxPCdyS+ih6iIbgtVt3cS9RctsfT3tAGEF3Nuu2D4NcJM48UU/D2dr+tvJA6RbnnjkUS5/5U2wPNGiAQvCJUgCLNm7gv9uBxOyPmL5rGs4kihYykOx+EH77zJehNHBFMIx45CggcNZ7IomyA83nr7E3HxCMRxAYGC4qOZsebkTvdDR52sXDYHgggCNcBdQhRU7rXACfca54QvrokaHJK7Dx7FDeYH0R9totZOnMyU66+/DsJ6OyoSiroT4mQChfbtuEH8cTC64OyqhMTwtPLQgNNFCQBVrnzy2Ubx1d4tnCUt5GkuXX2hiTj7dNNmejtccBRNowcqlPHdZR5KNIJNo5aWLFkMmG6F3+gmtq0IIvQzGQfRM2/2dB5C6mX2jCmIBapw59FTEZsAqdhgCEI8aLJ7/2HGZS3zPlKCI2IoSN8hA4z/MKIs1dWkTpxy7oXqwvHl/t7Ps8HWh5O+fZJOezSb+d/L+mzPNw87kAf7fzUcfTfrZ4dNJ1UXDyU6331RozigqtGHSY2E0n6MWuaNjkcH1kk77iv6eyUwy15Nk9T7z/AY0mucH+qK0B4RHmUMwGxK3PhSwF+JEQvjVYmRCPpeNDLO9IFwn1fniB5DFaRFL+NqiHVJIxWVUNfYK+0B0XtLL85FdZiVM/7VBaJEhjPH3KUOUdYnb9wVStoMQva10EelXVV93POaubd40mUURbxaDmSuqnNKGa8ckIRHREk2cY/OkKGjk8bg7FKynd4YjYqDmFFC0AoJUomrVI9XXVWm5whiRqO5DAnCPcFdu0fUEccBdDE3HbmfdHKelHzs4v10viuho64Ndb7o/S+IZ4B2/s6TsnWN1lICKZN1OJTnqUT6h8pLq+grK6cDJ4T7HjZkzmcmcZaeHq6mT2SA+eHjFcQazTOTky9ihVtxy9BF1E8PCJsMJUAs3yi3hjcvZ23swwD/sBMEgYkpN1Tr+3BElt1ZtdcPvRf7nj///4QA0bf+WyTICAFyrh0wIwTI9xy6Iy8z2ePndhpGStDP7fyNvPqHPAMjBMi5n/0RAuTcz+HffocRAuQfeXZ/2Pe2Wb4hQMxeQMuqvyFAjKNchV4W03daw141EFy1iS5jNzcHyBDtJ+ySO29eJ7c+/QB451HJI6bbgT2cB0LlyWOnynnzViBud0cEicuhuom0jQC5fNEsmbRuubQPNsjUOePlTMlp9p21pE3gVEDQph2w+jzeyB5U45lRXoLdtYLT+SD28gIXy5dHH/mVcTKoG56sHgn0ikBM3gw+QmckiULeYAK6X2sCz4sB41xOesh09u2XXnaZRIGptNNj3d5FpQLYuv6MHmLsXegG6UIM6YhAUL+1R7ORvbYHwtkeMHZ3sIBu9nNaYK7pBYqTabSxRj/ZI37X7mcXegeciYQatHVDDhXJT3GRLLh4tZw+nU0fyG8gQugsGTOBc9gGQcMej9dprJb22mpU1KRJYzkXLeAujewN6fH0d5WLpyfLlY/cSQT2Psk5tlvGz59pOjr6VLjKXjSKPu1aEnzQ2xN7HQxu58Iek9hq4tRDqENQMe8RxJqj4hNJQTpOTH4smHqDET5qJ0npmUqZPWG+zJm+kHSI0QiOiQLrd2QvTNIURFgVJJI6UwLB6usQ6rlbSXrABdTQVMV1GpANl62RUYvGmL3zINe+CTwwCpF7I2kUep60aF4zzR0QdqsGdwCx5CC4l1ZCqABTBYu6v9aHwJw3Fg4TIM99tN62kNLxaD+rOAKE2WuBKFadVk7WIIxOFTEZzcTh1DFwRhPZ0kZZqSpwj2Si/HT2RCDoS0fGBPGGjasByAnhgA7Qy/Afr79CMXewXHHFhRIdGyxJAI9s6cW+AwUnIPpPHngUUMdq8uyDsA9pdvpNt1yPOvSIpM2chMupD7B4owQD9C2cOYvolSGj7hZLPUksQ8QxEIvh4guIXCW5+eVSBukQHBWLchYFKErHeoDe+oZKwLsECtDPl8z0/RRlB4ubZo5ptjaAmhYG9AEeaI+AgiAKpOhGPovSa3uIkAAALisESBMZ/QpuNqOcDgJAO0E/hKu7v4nIUYW7i6sNwGsNxwVYC0Ci7KGLk7+8//4X8uZ7m+WPLz0pMWMiDHjThqr5z398GWBqQM4/b4Wcv3ylHNq3CSBkECV8iCk1zcstAsTohV3rNQBrCAxoUBgkDNL/4weOAgir4wPwCCJox8F0IpZ8JYlC9YoaVL6AUOnHDgN0+BHfEiHxAIOTxidxTNVyjGipCqJYrr7yGsAkGyXrR8Ti6C2F5U1Yi6zSxOSDIqO3opI+ijOS/vKFcuOzJyAjnOSGq9aKI2CYK1ngTkyGP70AeQMQ/+ADd0J4qEKffHJV3BOv0dHWA8g1JJ99ugnAeRwF9ydk2bLlnLtIefwPf5AvtxxBpfyx6WRxALDEeMHCQPwOyu1+ipk7GNjqAihHjesK8Dc1bQ5RaICbsLTdOCfefud9E20UT0FwDWTFLkBwBbvHEfmjLGABPQYT6XjZunULYy8aVtHTgOeqylY1fClRarHKZgIYaWnOtm1bIKwmQIxhl9JyXy3MxaLVBOBccaZQvBgLdqw+W3dUEsEFsIdjohTgc++RI8SYeMu4UREyIzlSBtuIIgLMamvtllN5jRKbGAuTGgxQBXjXVsdk75EdO07KeQtSpB0XUnFeHYsr+XSuPlLV3CenclsANJ1l5vSJEI8V0sLi4kfvyVF6H7442CLnr06RBTOJJvJzl1dee4nF0w530+2MY/oBiI+LBlDshs3etnUXGf8xxPg4S3p2nsSPnSDFkBrFWOZuvOsmEw3nCcDrizMlKSFWwsazMWyDdafLR8uDNJtflej1fMZyFjBnrmknLIAd4/fWGy+HvGFN4OYUBahbk5PFTQdbIERRB4t7F9ddu2WGmO0JRFJpdr4DvREtuLIuWz+KcnWijyBDVJ2twGY+ES3ezHF1Y1lV2c0CWE+sXhjgXjuAuoU5qpEzWo6unTDdrrgwtOiDRUxjYtx4jQMAezEK7xUrVjDWMgAeIwzB2cl8bmXOaiFzCWXpNhZDO6yIC3+8SJq3s8ACAr/5+puy7LylANV2RNhk4/YaL3lc8yNH04mb8ZW0BedxLsrlDCTcZZdegBtAo2RqDAPtAEjpwk1Nz5cWTGsEFrYfA+JXc1O1cHPWgvR+lAFjcahs3fa1tKNqCIRo0ELkOs63OldUse0NEFtYVEzZU6u89ta78tyLL6PEr5FfPvmULIKwHJsySZ7/818ECFem4jLZv2e3fPi75eaJZmNGIHbIem6EVbDl3rKbQjAF3q9ce4nMnTFJygpOSwnOo2ByHA9nELfGDaoEV4Q36oHJxFH19nRIWGgQrqxMHFJNJlJHS65cuVkouK3grGYuTiZDs68dohRAU10knigRumHtXQGUu3HD2JgjVRxDDyp5BZQV8A4IgDDhftIAaKyxRvC3rPtOkorj5RSkWS5EQj9EUzD3gGmz0kz/h5ILtZBfAYD9ar3MwNrpCSB9LDNbbM6QHUSsPXm9l9z0dDEPDe7YPK3c2BxYH11M/0U/Dx1W4onCcToF0UsUwLc6/zSGKjEh2sSUdXGeHexcmCt7jBNr4tR5puzezTdQGgGOaxqqIaHa5fYNV0lDbTE22SBEAQD1xEDaeumpYV06nJGJ6zFA6ilDD+XhR7tmvt623ZBw665cR2dWAQ8ieQag1geE1SuXMu/JyWSd006bDtY4F2L1gujnUfXIq69B0uCyyKcbJQRn5WScQH8kMrGZcxxGd8YEyGATG8Y4OXLsqAHP9YFhxcrlMp64rywcPLt37eBhChISot7Hw41upTTWZ6v82y8fkwU4jkZzj+wy14yeCD4r7JO89NpbUofNd/b8xZKDjbWMOK9IiJITuDPsDIHrLh88Mtwro18LHzwE2eAOaYOLk8/Rwz1P3VY63zR+SreI6sbY/2/DRMh//lr5dDXOj2zUKJAMjLFeXt9OpJknrhy1teb+fqIk3UMcF//fzLhSdYyJZOLf+BEjpkRIj5afqbpDnykgODxZQxTkVwGBxkDpGqEkiTOuL3Urmbg9HjJZbc16pQSIOj/8IFYG+JnadaNuEyv3ES1gVyGBOkDUbaHrh34ujXasg7hRhcmkiSmseTbu542sQ208/LKucZ31AUvj7bxZO4K5rrqOxBN35oOAQlU0ap0L/Kb0XMkQdWf4Q/5qTJ0TP1MdlBrP5c2v/cwhdYPo+liLOKOPY3b1p0idqEnNNdXPUEV0pxLIzTh6fDhfAYH+/PxMhBM+pvujEuInmHOi2a2ZmceJIYszxHEhZKKWwgf5s3ZANvoxv1ywn5+EJEkaPYa1GedP5yBzOJyxyj2h2yIPP/BLSgeZv0qA8JykBMhwHJba2fVXBVjOEiHD7o8h1golQPRbhV/mNf8PR2B9dwP/bezVd1wfIwTIOSLQIw6QHxbF+Kf+6SMEyD/15Rs5+HM8AyMEyDmeQF4+QoCc+zn82+8wQoD8I8/uD/veZwmQ4b3A2T0DfnRDhAzvJ7QLVpNB/BBKdoAZOWuEFH+tWFdLNxiCc4/cfvESWX7retm/bxsiQgRiCMy8rGCkfjEUmpcgThsvF625DLQKsZwTDgjShNbPnyzzf7xekMsh+Cs2TgAlFRqJ0HcmVqoa3C4YrKITcWUkWHYu6TjaeRhCXQGwHZhsIXhCjNxx00+MU0TjgtuIDB8Aw9L95BCCsQaEz1bcIhpfxXae/TBl3ZA+zpAV2m0xQIS4CvC0g6MPYd36pefJm9u3s6/tMntUjW5yMCXlurfVf4dIEXJF48v13yvs1afRUuxze/s6jUtGaxOGbD3sXbvkJgiQFz76gL25m1x94SXyPCkiHnRlt4ETE+BsnCBKZOjeVEvdIxGC95Bg0NmtXRr2sn7JLPnR/beAY9RLKaL+MoiVCNw4emzqaOkGg3NkfzyAo0Lxhi7irjvoOXXkGmnctYrcihDnHgeD80DcqY6WJjA8T2LNdc/ngNi7Jr9RkuNTid6fT4R/CgJbF/blir9rnyZiWjAUxQK7IYiciDqz2IMtDPWQkOBPb/Vp8QsnsYEBUcH1uv/Wm2UqBoNSCK2xY8ewbwc3JuJZqwwcEDTbIE20N8WG0Lefc68iXgcwexWx6Zbs9OsLxFLS/bbNw0YROHYaR06yHdJjG+rTBuKG+gFbDsPoKMDgx8bbg422AsG9XMQq4o12H86U5MlzpKyxQxJSpqI09wA8rxUnil5fef1FwGgf4nKeABiA3SLzzBuVe1+TAxv8AXnuhT9TYH0EwAkAedJ4GZeSBJvUwCYeABG3QSyRSpwFythRYAPERhI9FEWkhLhrLFcTQKmXcYC4EMvw/AuvEd8RQ9G1n7gDaBShVG4EcI4fFSmpExIlKjwQ5SGfTZkslMZ2DCp3Br+SID0Ac6ow1+gJ7QBRe9AxgC1/rEzdfM6gEIpcAZU1FqcFcN5OmTzAyuLSOpS4EBRhgfLRx2/KH559HDKlBQKEcmt6SUoK6+XrLXvl/Y/3yoa7L5NpaROZCPYADb6yE9AtJ6sE21S9/P7pp2T79i8ASQIA5hwBJT2lCPX+iYx8nDC1snr1aiaPMqcdFDETM1Vei82I6BnYtXpcDBpzNEBRfSQxRQ4ohxv5PBkZFJMzKFM1HonSYVOSDWN5Iv2wZJ/KkHVXXEVpTot89fU+wEd6LSiqae1jsPEZ25QAgJiITYySB5YPyZRrX6EzJFke2PBjE6nl1E6gEcDNvfdtQJXrIrexEOHNMBYotYb1dfP3A6oGdkOdfxhAJsR0Auwl5ufmH98ux3KyJQ+C4o+/+x2xSRVMy34AyzbxIt/NSddBJmQdoI7GHp0CMGqkC2EpRc6NADz6Xm1cvyKip5qJqQmHUNEs+/2HDgFCtsitvH8LwKwqa4/jaqhHXT9z5jSY0DHGaTBh3FjJo6g4DPdAL6uaE+CWL0ChBVWtXrdugK9eFPUNAELxKKv11zyOYTaK/rK8fBS85ZJT0iOLL1ghn+/eb9S4OjE9uD4rZ0+UXhTeh/YcpFxYJDwxhGuSBPBeCtkCkYaVrwhgroXoMS+AtTJix3zAkeZMG43CvVaKarvly52896p4xpTGPLWbzpg+QLZ8QKxN+0slbV6iLJk7jbnkCCCfJ599tk+efe4h1N3VuKMcTGxXB+elEPZ37LiJ8vX23Tg/KmX1pZfR8XKYXoE6SVsyhygoe1M4vxeFetq0qRKWQl5gR6T0QvwooFlPHE8mJKD2ArRoWRQLWQnvo0rylCQcH11NjNFc8upLZNHC+YCogJjNHdxIlL2nxLuoUrLycAIBuFsB+vs4T9WUVU+ZPE6mzCHKpczNrCnHcGy4wX4raOjE8SsB4sziZgOQVHeWPUIBK3+nkTNmXgAot9t7cqPRmC0IUYhMJUGUEdYvdWkokJh+PMN0lUTFRIsVS91Rfo5GwAyh2E67borYMrkNkjuozH1h3hnAaeY6dryDBw/DXicYcPu5FzdC/Ihcd8NVOLBYf2LjALOzcamlcWdrAmjeTe/CdJNl2ERfwiC0+IcffyJedCj08Ge+ZP5XM3YXUL6trhBteXKFofYAlI4gQzEv84TpUciCsV+5ahUka6uMptfjTHGZvPn+h2Lhhz/wyGPy/H+8Sk9MBdeAmyykjw3CUGNvnrpnkry9hZ4iiMHzyJ587o9/luTxKbLvwGFspE0A4L5yG90T4QEe0gNhsx/756IFi+h5yJdW1vfGxnqsphGcs8mA6PYstW2GMT+wfy/uoLmG4NAiay1ubmJNqSdSzo05mhAdipJB5yrXCcB4UPsXuCcMcS4HIYL6uIHZMydPEZtYwmdR55dmTrbg5NGHgn5Q0LGpKcb9ERAUyvjqkkPHjsvNt93BHKaXiHLxOsglPd/tqPsbmNcad+UBCHwQwiSI3qTfbIiQ+/5cY1h/HxQYbhBsNnptEmIjxAMipLqMonSUDcsWz5Nm3C/q/BubNBr+ogWV+xGZPjuNaMVuFPE53BQVsKXsbMCBdT1QSiGSWgHY84vP0KkUgYrBT6ZP0yJxb+6JueLvShQTagbtxFB3hDefrQbSZghlRSUEdB1zRwmW2bPpPOImrcIBJV8bOH83En1m6+N19ARpZFEsLiVHHi46OQeVCA3qGC+OPMw1scZNmTFL9hw8IqW4M8alTjKRYBoTpZmeOk47IRbVVVFeUS533nmHIXm7eeD64P13IK4ceehgjrF2pEJaJTDe7rv3HkkdP4EOB2cK7UdzrLzvxCnE8/ky1l8SB0jOdghw4z6hP6eBdcSDjM4erutHj6bItX+gFwKyyZUItyJInURAcl2HHRmn7dwHnVn7i1gjNCqP8CnmAXZhCAvCC02MlEY+9fKrEjaHH0uSsfemG5vqAA9kFgiF3Gem/C9P5/F3n8C5oJIJiFL+zTCZgfuA66z2XSUh1PGhG1KNv/LAMaj/r06RUiVAIAfi4ojc477eRHyaPc6ISp1HTm6sGd2MSRx5EHdaMK4PmEdx1OiDpdqL9RiN+wNRRhj3AY3Q6ubf1TMPWllvEkePIkLT3xBqGtnozxh0QnXiyfNRFP9eB7pagZUI1HK6SFx52uHjDkHRx3FYiaXq4rh0fOjDZUhIiCEaNX7LUdcJlDT67QSxq04QJWqUDGljPjjibtXITk+Nz2I+uXOcqonf9MVGQwZr74/Oi+LSYpOTqt0iKopQAkfPk55H/cwDjF0d+XbG1sKfK2WNi0bjCdXNo9msFsEphUt3iHuWRmYKBX43rd8AsUbsJmuI2qsD6F7TTYOTI+4pJQZ5gNdrpuSHbnS+S4DoBbaD7PxnJkD+Gvv1X28m//cRVlotcy4Ohr9fgv73fv7f2wKf6+v/3vuf69/r8/m5fY1EYJ3b+ftnfvUPT4D8vbP33wEA/yuC9b/z+r93LCN////aGRghQM79ip7b/eN/+v313M/PP/Yd/t769t3ze/bffvsak7L01+v3//v7/3To/+Xfm0jXka/vcwb+SoBoBJbuA4ZJkO8SIHbm+c7sIExstylM/+ZXBbT7KA+3+jjI2gUTJWHJFHH2sIHP1Muo0cmmD9rO5kWiRpk8/NNfEsPkCtbcYgSAdpZeWXfeTJlx+2VQIJAH7JUDwEjK6UDVGGMFxNVpr0SG1RUxHURGPV0W+DMA4CEnLPTOdgKnt9uREhMmt224xUQQa2y6E/gru1P2TkrmgGeBEehePgAMqFOdHjg1hsBthigwtxHXrcK90NAwWUFa0e/BesLo2lZxn443FeBlZ2eDm0SbDlXdI+qvGiuux0AYMt9aQkLCASYBAHt+1W/E6/yZOlLOnMmXB+64R+YinF29ag3pBHEIWouJMY82fZkaye7np2SDRm91kG4AIYPYs2+wTW5Zu1JueODHpAMdJ+EoE3FmgNx///1yHX0kEy68UG65806Dsf70glUyF9dJJ7iRRnCFhQXxXiRCgb2Wke6joj4VCXfDIfSB57khmHTi3Aw2A59R//DYo09wrpzZI+P6cQ8Ay9foZ4gdMAgtnFfXRhfCQnuHIcSNuDYgs9rZa9vTVzL8Nby/HE4X0G4ZkAZixm44f6Gsue/HdP5m8P99iKEDwWMRP4Mze7H/7kLAig7XJCUoqWRptX1ks+9tFBcsRjaAmJ5mmu7Z3HYArh+HCFCriZIfsZQ9ayxMsBIHXO4qrELHTtEbUk1je3i8RCRNkNPEOw0AptU01RAlUUiZ8lriFijLpmV9iO4BSy9snV2UPPv7V+gi6KZY+gyRJh6y4iJVSbfKjBkTiBsqFTeQzwCrm7gBpPU0YznoI8oCh4ITIJM1aAhQnPwv/zDjAhnAQvMmESZWn0CJTkySIgZMOaBXWBQ5Yy4WgF5AUIgHLYJ1YoD5wM61A1Jp+biCT4xIwtF6Udw3ARy5ymkKiU0kCRFTvgHEAQFGeaOU7YQY0kLU5g7ARQZsWSUxMABER9MPMT275Cqy0zpRR/ehrk2IHSNvvPIJqvBao2Z+8plfS5+lQ6pqGBhcBAcG8hOP/x6wNUkmAgZOnpwMo5UN42dnWEkt3TmTW0H3yhm5EiVxS2sdRTSBZNPViysdGN2UinczUQtQiOcCNgcQXRLHAqDltRkA9rX0MigMFeDrIVNSxpryXxcYMc0A375ts1x04UWyadNOrGAAQxBIZXoNIZCKiTxLQJGeVZALGEY3xYPjZPYt78qi+bNk8bzZEkf/ghPs5xDg20UXrZEbrl8pay48j+w3ynAAhpxZcFwcPQFCNArFWfbvPwqQRMErk+Gll/8CKIx6H2V28thkSolXSmdLA4Ac8CNuBJBTonSqANgofYVgsQNEqsKBcZJS8/PPW2aUt2oJ06LcLqJM+voGzSSuAsg7To9AKHa2RajtewHbN9J/0IotKzFpFAD9AqK0WiB+TuLymIQTKFPCIsKkiyi2hNFxUkFJcmFersydTiwSQG4b58BK7EgdoDvyXCmGsJk5ZapUoljWgqSictTBXgFSwBjq41h1go6LC5dJRAM5AbCfZM7kFfdIeHK0BKLiLqMzxt/TVTwtw7E+lb0AW1p8T7xOODU7k8bEo37uly/3lEoHc/vwaZHLrprPxA0mgqcZBnuISJ52SSdeJb+wVZ558g5IQlUpt8iG25+XJ369DgbcRWJioqXwdC5EDjcJwPyQkAh598NPIQT9ZTzHX4VTxh6g+AQL2513s8BhIRwA4Ju+LFzydjUyFuNYjLiGnON8SMfn/vQifTzEa6EAr6BMfQELoDvAapgfHRsQfVaiUl549ndy80/uM0RlB8XvGRlZOL0mAq42UxJ9wEQEWSCZlATpxX0xZdI4GZ3KOtMaShY9Bb18JnU8aWmvlp73cBPogIDSVEiF37wB+Zo1DgtQspXFVJ0Sp0vqTOG2stz+uL26dDEH9FSAVQHMZt5PWegpU6fK7r27ZXTyGOYVxC0LXtySIKnfWio1gMZRuAg8IDJL6KJpwtUWh4utrKyKrogC2O9KyWNuhONms7EQK4lRB+AdHx+Ji4y8Qtj3RlxxoZFRphS5jkihfuLhDgBYa+yNznlHji8xeaykTp4iORRA+3Cs3cybKUSxVZSVSjgxcPvp18jBAbN152F5/MlH6KEgcgYibtvefXIQ19TKiy9lLJVKHv0Y6iQqocfik2cuMMv/tmOQETExXBNX2QVpsO/gMVl8/ip5/e33WUsHIYcc5e7bb5LIAKsIhFXm4Z0yb858KaA0bBfEpAOKiiXnEZ1Eb8YQ16af3p9mehuyGBeqKFcluo4JvWF6oFhQxb0WWo9LToDodAaUtaCEQBoBCaJkiD4XKok4gJq/g5xKzbIsoENi29adXBdf02HSy/WLApS2KQjIuDrFeO1Gae5OfFR4TIIM4vB696NPiPhxxxESzjpLvFh2lokg0uvXDnD9+IYEue0pOjwgvTSmK4g1pYL7Es8YOJrcJATXB51p2GN7JYnowQEeQAa5t4UFBZq+pWKnRwwAACAASURBVEa6kLxxHjQ3dXDeDhIvBvBur6SDAtwduAftWEebWT+aIM0cINJiZS6kY2cHHTdEzTkBamtEpLo3lATp54Gtg66cIZQF5Vg4KwG8581fiMsm3hRvq1tBi7K150Effi6/dBXrN7ZRXq8ONFXyF/B3Sr5rPqd2YCj54MXaVs3YKiyuMATIGSKzwgDSgyHmP/jgI+Nw++KLzyU6JkqmTJlMr80ME8m0ZctXxlZbTRdIMmPfyn1UH3Q0nmoXpJ2un4ncK9SpNJ/YREeIi1/95ikmHGQCpXDqWoKSwDnVIR/9cpiUWPtvWZwn7iPhwZRu1MimTz6S6bh1+ulk6eR+cKa4nPsR4CzkQhtOsWYIlDa16eIy0SAqN8grjaVrxC3hjRvn9FMTZez9J4zjIu+pyeZnJNxz1JCaSnZovJy6PdVhooC6ukK6AP91LCpRrl0ZSlLoGFDiQAkRF+7NAZASSow0QwoqYeoD0aBxWOo00/tqv8ZX4fzpYRwpWRJHP5J2g+iX6bThGUBL5vTfu6vShScljb7qZp3UJ2QtaFfhhJePlynCKy8pgNHrZmwFQNQ6SRD/dsyoUTyEC7FzDcTJ1VAMV8aDtQcPoIWQTMQRclxWHryVoGnguPXnBuJ208c6tWK3QxQq8aHfSoZoOq6+n5IgGvlow3bswGfVaCx1gOgaqbbxnTiPdCypA0bdcpXVkCsQIBqBpZFe+nN0S6H5tKoqsvHZuBXz/tqDpm7YAe19l9OvnCfjr91mHrYtok4PHuyJFx2ko83Gt5WH1Csuu5rJTrwhUYcNta0m4zUUpVQrJPjZQkMlLW0c+JA+mH77oDpCgIwQIN9n6/zX14wQIOd2/v61Xz1CgPxrX/9/9U8/QoCc+wgYIUDO/Rx+/3cYIUC+/7n7oV9pCBBA+mHQetjxcfbXYTf5cAzW2RBd4xg3uxb94lfFbxG0NtCT22vXiBhrpUTPGiWhcUF0Ap+UGPpDI8ISpTC3SqqLGuSJR38j3vRLOPO+HYhCba4Dsv5Hs2XGbVeayOL0DNJ0iLHS/XIX4nb9GcMgeTfpEM64P8KNSD2IruB8uoID6AhtrukUdycP41J57Oe/oNPSjz1Qs/j70P0huFdq2hCfksQCBufIXrqZRA11SPSyT3R04v196DmmG6QOnDES3PayZavkpfc+MHtOBeXtNcoZoazuD/XPnEloUFeERkSr4MyBiG7zZQgQJT20U0WJEL7Zufch7NZuyRpSHO69/EqZvPIi+jg75Le/ecZEX7mAx+l+2gWhpRIhSq5ojJULoImjMz3L9SVy/zqK2amt6O3rks3vvSvjZs2Su+++R9aDASatXCXXXHctzpAwuZz6gqV33Cr7D+6hEoKqBSL5lewpp9ZB3S9DYOtnI6U1LcWbpJuWcrDiVt1rusofnnkB90c30dSCcHAUKQdNYH0+7IExKbDf9kLUCMpkjk9JME376MTJMfw1TIwZ4oPvs4SQPXjp1Ytmy/hVYFvezmA6lQbH8aZTRAk3FeYXUuGhcVjBGAosrUNv2HoA5h01Y7qVomH2+mdyigFAekwReAhqeW8y1sOIUurRElc24LoJ6em3k0z+3cHjedJAVEJC6lTcA0NSQn/E8ewTvM5PbrtlvdRjpYmHhYkK9kVFGyK7txbIT+5/XNasu1QqGsmmB3eZMDkRC0s04ESJLJkG2NRFF4dGXsEO9nIcFpi93i5U5FXEcE2MMGUu6jTIwabkzIa8nQbaATbs2tGQDxhmx0WwAKx3AGKtXLYQNwEbeC5IPKyaDbViL+COncax0DfhxoDQk9kJoOmqADsxGTW1gMWO7sSzlEByAHhQSOuFPUeZLy9/Co8BPG10aDgwiN5+7y1JmztF5sxNAYQOk2wy+pOTJ1FWLvLAA4+hGO0GmF8kqy493xAZ3py/gwCQVrcAwJEKyQaAvZ3BFhxmlRPHDzChPCnXTZJfPfQEBMMtBjibNW8Gpd6Fpr/CRsRQJ+dEj8HexUqkzhD8kL1Ea1E1F/jV114nDqeaY0iScPoxcsjDT6NcO4lOjB6cFlbOhQJB2acL5Fj6aQgQb6KS3OQMzpJBnWyAmRMoUS+qKEE5f1AyXr1MNpdGE0nkJxVkmG9+/1OZQvRR1skDctP1awF/iL8hvqof21YABEl1aQNK1lpAKOpaIay8IT92H9gLwNhIHEeZ3HXXHZQRTyWSiwgiFoYBwP1BImv6sLtZtOADkNECmNwDkTQAybGdTPr58xaanokufkYtXQ4MY6OaHsVn/ujjTwHnUvgM9pK2aJF0o/Z+9e03xQmQNjYuWmbPJMcOYLC+hngnyIGIsGjJys2RwOggukiiILxOSgWAeUJYBN+wrti1KLCQWiJTOli8oslS7yFT3ULZbjHRZPl5LK4tvB9jLSCK4tr6KklJiJLpgK12gJ2tkFd7juWKhV6KxNQplBdVSzMMpFtvM5FGg9JBXJiWcadSbL5kKq6dvjYsXDXywZYqaWVOJwJmfrXrmCxaNJPc+DgWkHzOoacUsqjUY9c7j64I7TfRsvtmLF+ffv6J3HP3XQYss1LSm308EzAqFLC83EQ3xQPCB8A2H2ZcukBaTJ2WKsVF+dwAIiVoHDBVDU4rlNCduG4cAdWqUJrn4orYe+CQjBqTjIPCW8aiHA8IDjE9ArEUgdsDLltgs08dT5dOCActIQ+B7PDyC5GSgkrm46B8vWMvi5WNbgTKpgHhgulhCAr0krSpyWLnUyb9NT4m/iqEOBhVr2tZ0ZmcHEPmaA9IKOfPATCzhgJhf1wI1Ryfqp5PnMpnDNBZwN/70w/RSk+McpjR9IcogKmdH8GM+6k4W1557VWZPnO6cfo4860F2Yks3Ht2bMeR0iwzpk6XSBju5sY2KcOGl5MLED3ADY7P8/HWdBwY9xPVttXckAIhNnp6OyQm1IvzT1cJy2k3YLUqqXOIxOsGBNfsRi1A1z6QzVu3yX0PPChHISR9mANDLOhaaBwXESkFeXkQqzgBAG8nzZghOyA8vuKY/vTyKxRgu8lLb7wJEdIjlQC9NoDQAGLwEnEw3LDQRd7ZxhxGbV5MkfcVP/oRhKOTAbW37DzI936xoF7QuL7UlPFywYrFMooOn4EOLEldDabwq6yaNY8yryHmSTBjW8u0LLjDaohHc2POnIIAcQFc1tJ3XwDkSGLVepl3HijJi3CreKEW0PIrBUw7cGdoyY8XwK6jqtT5dzaISy1FP0G5fCSxTTbWpt/+9kVUAhb5zdPP4BooMISQJ06GYydOAY77QD6RR8m9xkpMUD+kdykRaJXMc09ssK3q8iCCSN0DA9wTfn3nOPn5n4tM54UCv1pGnX70MER7LNmdzjz8EGMWG4WLMNi4QTxRJ/TycOPCQ46S3nrcQ6wvdsRfvfn2hzJtxjzcH9xmKXbW+512bbQS55eReYy1EQIdwmfe/NmGvPCGQOyrrzVEWzfjrhOQvxrXRyfrhUDeaBSadj9Mpqujg/tpNt0uGoelQL2O2dzcLOZdsIwbOxpVCm47yD53nEkN/J2SeM78bH19PWSfdugoAaLHpOeqTdc7IuV6ugfkyBGcU7xuB2NmzZqLZeqUSbx/De4H4pH4jNu2bUWN0WmcBVYeIiZOmgQZVUCE306pJRPUHaKlAdJvIscZEBoh7338mfnc2rniCtn1xs/GmUeM1Q8egNAczXE5UI4dKEvTpkvt6aOSRRdVUHA445dx09guFWSJBkUmiCMPL1ncMytwaDZx3xtg7NoA4bXAXdH1DiyzLZDenhC4p38zHI8Vf9chQy7oA589LrB+zqEjzi4lQPTcOXAPUQWJRqgpsaEEuZ5PdTd08Rm1A0Qf+PT16lrS32vniB6v3tcbIM7VFRIKmaZReXmn8zmHjFMepidxXg4fPGTIlVk85ClhpY9V6nbyhehwUUcax9JJtJVGbHUwX90pjuslcrCf5wkl0zwYE1E8SPkST6mxfd7MhciQMJwbdDvlFMiJY5k85LXwEMqzA39fpc4d5pUSEj3McTvuWz4QJ5qf2g/Bo4ofVCeGANG5rb9Xd5WSGy5KyhBTZeF6qHtNFUjqvAwjni4Dl6VuFPqZJ9p9pa4jjfrUfFl1ryhhVPgybr1vvuKvP8B78sDNLmOQe65+5722RMZft5PLobSLikMgPchmHYLsGMLhZjPuDf6c/7//ngchQFHztBJp6kAU6oAjz2SDkKdeZm3UnNjhCKwRAuTbk85vRgiQ756N//7vRwiQ//45G3nF2TMwQoCMjIV/5TMwQoCc+9UfIUDO/Rx+/3cYIUC+/7n7oV/JbgDcVDMBdA4Nr0XDhIc6Qc7+fvhX/RomQIa/TLguOM8AcdqKJQy6dMgVl8yVn7/6pGzc+Ynklp42EdtRiPGHehzE1yVYbr3qNumuQ4xJ4lBSDGLoeZNk/NqZ4hSgXZPEa7FXDmXvVt9QazotjpJI5Eq8cA1Y4QQwRX3W7AeD1F+1oFu7QVzsSbkBb9bUklrIkT4Efw/d/wv2QmCZPaS7uAfzadxMHLy+VvfjAYHsHRGIu+BeqAPjdnV3QnwPkQHm0IWYXQXdGvHczv7VFaG+Chm1uFsjm0IR2zcg+PcBf9b9V6+Ww5ovxRrOkiDf/B4CRHEdFQH6gJm1Es29/uIfSQDJSQ/9DIEtuMUABInuPTvp4dTYbS/twGQf2KYVBPSTCkJtNQ5cMW+mrLr1BsTUvcaR8uijj8l1y1dJCv3HKjL+6YM/wTXCHp/4rXuuu1ImLZ0vblZnkh8gqCgxdwdrjCduuQDR7naqCPRiJiWOk56GHpmWOku+/PxropZTwMTciKC/UMJD4hAWI9EniUjJJzsEpRpzb2Ffr+4cjcxXd5cGZH07OIwzSOWaSoAoGQR+YbUHM6mWm9csk/i5U+EBiChT8oOUHk2bsKd+Q6+LYhB5YGiWho7nbXZk8rtzMnrpLsjPLeMvyqSB38eOSgK8cKPMN5Ah20fBaLCUUvqcmjoZBXoPBa3k3h8+KZkUBbvDlk2gq+NlCIFmlOvzF8xiwE0Xb0eGfWezpI6OF3sywH7x6J/li837AKvTxB+SJGXqOIqHT0tYiIdcuWIlKuEaYojqxZ0P68jn6gRQtofc6OfEVJRXSXh8EOpHFwD4HGJ4ynGnhEgocVAEr0g21p9yipkTx9JVAmvk5eUuy5bMM5n1deVl4gHB4Yqi1FUjaVADN1RV0jshgBiUzQBIKsigGevFgMdddE1s37VfklMmU2adIOF0MZTz7wcAfzW2hTYME/EzyAb/xZf+IM8+/2+ACJ0GiHZ39paMI2cAnarkACXbTgz4J3/3OK/tJKO+WfYQTTRrxmL55KMvAMQiICOOy3XXX8IEQNnKYHSFtXz80afk3//9t0YtzpUhmgPHA06czgZUlihvC8hw8ye6x0b3Qjlsn/YOKFj90wcfkjjAyxkA/5qFXlMNSANzFhEeJlEUAmscUw/M3+dffAXDSOYcmfpnSiiZccO2xST1QGl+8MRx8eOa6+ucUYq/dOcY2Vc7VvIB9AoAe6sBMS8lh29UTIDEBPvwuTtQwhPfYsFBQ7TX0aOnsaSR406efcbpU/LWB+9I92CXXHvNFTgtpqDU9setcNQAR4M97djKyJHTkmauQwuRUf0cn7KwLljLdu/ex8RJBvQKZCFoBHCs5GeclmT+LC/njCn1iSDX3gkQPw5nSTtq1h3794h/CJmA5O5H8bljKMbtBKw9sPeApEyYiqq+SLrse2T+eXMB1erk8J49EkLEjSM45jgmqcYaeQAODwLY2QP0HyNXPwYQ1p0FqyQHYqGiTt7HNTFtvjeFtvxc+laSKE/fv2WXTEiZKLszsiW9sldWrVuDe6JcSrI5nwCoBaUA9XNSTJZeAF02Fy+aIg0QHGeUkXQJlKN51eLoG40TIFQy0o/ItKkpAHOTANy65Oip42ZRPA91uUY72XC65BJF89XWr+Xu363/9t7WmW5jDDrg9NlpANoUnBCDLIjFAGtqZ0uEqHFLoACbr65c5gPgZCXAeBhuBs3u64ZosmOBPJqebqJ8NAN/9YWrjZq4F4LnJP0ycxbOk/qiM6ZD5OU//4mFv1dueeBhaS+uZAF2hpzpk68B4/NwhKVAaFrIWwzFhXT8+CG57YZ14hJUbTpHapmTQbgMWvlVldyHDh6QmUqAooKOpMejXaOuAAXb6AFQ9l8Vz001TQY01MIoLU3uBGgtxRESRQF1Hf++mC6UmYCZdkoSEAMznb6MY+mUVAMY16OKn5ycaG6sH9BPMyklVSYSBdaDw+wv732J+twmC3GheRLf8/7W/bLhrrsY1+U4O/YJdy9zk/DmvnUFUUbqDqrCmRGEa2Pzxs2GrJuJKt5kJUIAHM04Lm4QOw2A3F4AsJF0zjRCaHSSiTgxdaJknDyFSr6H6zNdGiFSsgrycc41y50/+Yn8mLgiK9GArVgAU1D6h0JCX7fESz47OiTxEEbRjOuHf3qfPHjffURU+cmnn31J4X0uYm2IMrqQ7HC5aRn0xatg7CNx7HXVioVcx7ysHJxdLqyX8RBrZaYsyhmCIJqyrt27d5hCcQ8cA5euWQPIfgSFe6lcfuVVkJNE6uBASKQnp4OYNxcIPO1OakIFYWMs+3EtXBTQZf1opgxMS77sIASU/DgOydGNrTE5eTzKgArS0hwlnfWlkV4ljY8KCo82roEmHmzcAfq7AXy7ISjsWQva1J7JvGuDwLAy1h66NkZe+bLDgLxdAMmxzIMBgNtMyL2F8+eYHoONuBPCUSLMmzWNddiBuDlIXdYXBy66Oou018ooATx85d033oU4HsNNHLCZ+EYlMbTHwpVz8Pqbr8noMYwV7g8TJ7OW8XuVKvD4I/asMTrWfBknxaxXjVxTHYv+6uDhWsbwwKGdGEomKoivsUrFxcXmhqtZnbMgpLU4W72YSsDrTV6j4FTVb4GI6Ob+oqFEh4n88uEcVUPI6xoXGRNnHCGbN39lBBAa/xXFvFqxeo00ESeYhUNHHQv6dZS5nEykmpbHj5+QgqU1h3u5J/NyL2IBiADIbEf6RyJ4z8raekgWX3n+jmjz2rWPHccN6USWajQAu4fJSW3EsXXPzeulpwLyCpfnGRYzFR40UmRWinIjeeJMxp+HZGTny35cdjW4Y9ohLmIp/9buikHu5zof3SHx1ZUyAImgBIASk/qAM8japmRDL+uPE2SAxl+p7df4Fnnw1Wi+Fu7RztgWRo8ebSzD5ZCjqhAaM4aOK/6ugPt/Av01qs5RUlUVNIO4TBLpilJipIXrlJ9XaB6EtNdm7FjtTcnivtsuaXPmyEnECOoMUQeZdmYo0WWBuNGfpSRFCw4QR40a4wHVwno+gJJHXUeBGkvF4AqH4HDkw8RClvrheqqkaLwQ5VAJkZbtuKKcPLzojmJ+8kylBI5u5rSgXLNeNYZLwXEta9dCc6UgNAZS3R/6/w7qioHwG4T8sEBwaGSnkiAaGxjNWllER5HGV+n93hPSSxUu+lk0+kqPv+Tt8yT55kMokXgeY40qemUm/09JPQ+RJ1+YYa570tXbhkk4swEZ7vYY0kgznsOUYNLHTXWQaGGdhci4DTfeya/0iGhPCB1WdrhTqdoxY9/ABEqA6IZnxAHy7f35H90Bcq4RG+f6+m8/6D/oNyMEyD/oxP5LvO0IAfIvcZlHPuTfOAMjBMi5D40RAuTcz+H3f4cRAuT7n7sf/pXDnYB//Rp2e/yV8PiG+NA//cYJ8t3EMXt1iKByd0SY2D7YiBisU2667UfyH5+9Kr9+9lfggZniQeKJ1clT4kIS5PSRPHnp6ZfF0mUnF85fKquuulT6Anolo+AYaR50doKv9CKC19JtFzAq7Yk4hiukl/1dHIXf7kTVa3yy9p+qi76Z9IAYhH65iOjc2Dsr7l7P3tcdEfkD9zxKylAw5IgDwnoH8AZX44ZXkkUdJjU15WC1vURO42Lx8wK7pnfRNwQYGpEg/073fz4kC9Swjw8ET9R+Dd3fxuNqqUNQ6OerCSBlpN6A55hzOOx++F9+5c+82K+Xgkno/jY8LFKuAC+csvoCueWWWw22vI5Y8A937cIponHqCA6/SV3o47O7Q2DY0bnR0lrPMfiacvPrlp4vU1etlmuuvlZuXXe1zFqxGlyxBxPDPdIITt832Cn3XL9OoqdOoKfaH0zaB1zBIm0Uv9c31opPgI/k0N1hZe/qTkJEyeliCf8mLWAC6Rvq+lDx3LVX3wy55Amv4wD+7WEw7i7MCuoK8gDbtUcQqCkkNjD8YffHsDvIDtzAYs7DMAnSRNx7NF3aq8DxppIsNUhrLsXm4E50fPN6re+IJvmhiz7XBogvS2Pzb20uWn6OgrmD8u79+zMBaCEIAMa9A7hAgGQBoaikIUmCAZUPHzkgl9Ip0EDvR1llg2zcsgfQ2SKN5D/7U6py+NQJBIJDkpY2jXLoGEnCOdJHdFMELhKNH3rhpXekZ9BCzM861OEoz+mbcOPg8rLS5a5brhUvmBoHrDcuEBQDAK4aNWIhj1pz9auIF9GuAAcA3hMZJ7nYfpxYcsoBzFwAKxoAMmISExhk7rJrz04y3Gpk1flLOLEWctDjpR9gVVWTHYAl9qb3AZBdC3YAIlTJrg6Qbti4JlSyNUT61De1c3wU3oRGAoQQuQH42I0KfAhgpo7+kbmLluBu2EM3SB0gVb5soMRd1ZpvvPo+RTrJTKKx8tqb70oYzpDkVEiJWYDflLN/RO7bjdfewYQdjt/45NP3JI6Iq0uvvJRsehS1EBKbvtgpF11wiQQTlbPzs/dlVtoEkzPe00EpDq6UbAWrAfPciBnRouAoMvM7OPaPPv0MJa2TXHLZWtm3/yAX3hkAOEMSRiXCuI1iAjOZAcV2AoQ50dmA3pZegCzj/ugAGGkBtPJmwrdw7jVaRGGQjU/OlZf3WI1Cf15amrz0wu/ljluvJI2ug24WK0QVBA2sXSvkTE1Vuxw8dIqej2qZQuxN2KhY+dkvH5bZC2fB8vnJFcvPow+D0DAinKwAaT3k4TvDWirZ0AjB5AMg34j624KEFE7ELDYOECHaJVAEm6iWqBoiipwYE1Xl9bhcUNvifHDkPIRzjfdR4poDSRebGCcLFswjssOZCUexMZn7WZmncSbFQdodkikLp3EenVCQexJt0y+b3yZWBvIjKWEsYOEZ0+8xlviwGgqTYiiIbizgz2B8fWhB70CF/eyHB8QrRMjTD5Nw2EQfAPzMgyX0kvhIM1l3b+6ultVXLWTyZ4sdOXnTIgOIlqJgmIzCwPBQ3qdJpk+IkVFxoXIa8Kqp30UOnMhn3vnCTvoSw2Unx4lXm8d58wXQLSDSZMl550kdOfbaATGa0p/0zAyZ/qNRkv11NSVEseY8WMLqzZjK/ghSgbEeyZ+Xcl4nrg799r5jq4O4A6hWoMrMK/LqFRDVIvkACLCCogJJwkF04NABumliIdOmyVdfbZLVEJQDgNUbP/0E1nYB8VQ4C7hZfPnZZ8StBciK5RewsEBacpP6dPM2KeN9x02dIiEA7BbA6I8+fEcuWrFI5q6mu6UxxGTV19INonE12pGQTxTZvDlEJTH2NGLGprZAAMUqbgS+MNXN3IzcILuV3W5Bga/WQHfKlk5BiClg2s01cAQ8jQMEPZ17GjDYm7KmcaxZh4zqoA+3w/QJxP8wil595xOi6hgjU1NZ72zyx7c3GZX98rmTTMn4y59vlyUrVxrHxyuvvMQaRx8QxENfe53ceMO1vFc3EXysJzDyn3/yGVF7YwBfRxnAcID1ROOa3vvwQ8jYZAlCfe4FgNpAj4034zSCLMYvt2yD5PCXZoD/xStXSw+vu+fBB+X1d96Wp3//jLkRX7TmAtmwZvi6bc+0QDLYUSAVJxkQRVnpxyjovlVqIa8+/mwTMXij5E+sO+NmLIC8jIDAOirr1l4oy9ImiTPBiyVZByUBVcPBHRmQH0R2gVRqGbu6ssaOSzbEohagX6hkF+NrL3FJGrtTixtj1fKVphBdHwaU5VdLZw/XrhlQ3IKjwpdxowRIH+tPK2RVIGViVbj1upknfURcVfJ7X4D8+IQ4it+rJBOXyWmA6GSK3f1xIGSRT1mH+9DKGFq8fIXkQ2idPH2aHpkcejjiIZC8Dah756WB8sZG4o44D7o2aexTDmtSJQSa9pb48G+OQxw2MS7nQICEc710ne/mRu7BPUHjCR24sbYT79gMUaGdIv6cK0+uQx8PAnrd1EkRSZzekWNHJCU1FXvnIc7PeKLUkunYEQljzbD0szZCZvmzTjawVmlRt4LqHjgrurjuWn7tSbl0fm6etALca+lZvs5xzu+U6ZOMSqO6qkKm4/bSGLp+yKRuzqe6mHoZV0rqDrD+HSVOL5Ry+AY6ZoJwFSjZvf9IunGI6M2/j9cuP3+pKXHTh7Q8nEVKAHoyVzRebNyEVONmCkFFkgM5MGrMOHn+pdfEDjKvlc/fBYln5ZhbuOd8+G9T5ZonIdG472p/iBvXeOmSBZAGdE5xrAf27ZabrrxMJhAt6caD1MmsXM4Z8Lm6B4tr6P7CRutFoTbPBdlE6DWqSECjnCAeerSsHHC/HQJBH+A0A7UP4kofZJwA9I0AiP9T54ISIGqX1QeeAeacRmKpYqMPZ0gv963o+CjzsKiEkhbQuXDPVnK/GuJAXQ/a4aO9K3YsIPoQ6Mj7JEGYOHGOcrkeddzXtWxOVTKqutGHKnXLBHCPUIdJACSGumXU8aHRa6qWORtjVqVOHZxw/ZA3rpq5BgnijoICoxFEQK8Zb6O5Bylh0Ybjw8ZzkaM9xW/cN8roR6njzwY43gGNjGNdU3JFnRn6efRbf5bGlbXgRtVuo7M9IDbOgYN2oECU9LIjsOezqIhB/1zJs5CgIFwmDebZpoE5qc4tjQvU6DXt/Gjj+ha8tVhSbz3Ceq/WasoBeVjOf3WOWVuScX1oMbo9IFfYdAAAIABJREFUz1X2RnmjBIaOMNwhzAmlPvid6fCx5/hVjZSN8zfUP0quveIWhC1EPLqgUOJB1tGiBIoGaw33gPyVANGH1JEIrBEC5K/b3+/zuxEC5PuctZHXDJ+BEQJkZCT8K5+BEQLk3K/+CAFy7ufw+7/DCAHy/c/d/5RXnm1R+W7U1XeP7VvXx7d9b8N/ov0gDoD2Kszuw3lQVlckdlbSHNz65fYrVoljTBB7KJuMJ7mEkGA5nZ4r//7wb8QfV0ZbPQLsm6+TGaumEYU1ZNz+o0cnghuB5QKEa1x+bHyMbNz8BeLGanBCkknoDhnQiCywKxUPpxNL7ujgSjpGkhEZ19DPqa6QuoomeeDuRxHndpEAAGbehxPEI4AwG7ojwTVVrOyB8E/dCW29RDKDvTjaE81Fj3Vrs3ZQail6H/vXRpKWAuXy+Wnyly8/J8Eh1HSpRoTHSC3C3wjSQ9oR4Q4TIN/tovlmTWK/pftZ3btqGoQK+TTVRf8sCkyjis7eDRevkJc/IxqfcvQu8BkHja1GnOcJ+dLdA9Zux16dvgwlYILZE9vARdrBZtzoBh1AIDzE3s5NMdrmesTRpOCE+MhF0ybIxEtWQoD4SSUVFsHhARAfnkT+F0pJOYXzfPZRYM+KD9UiCsw9lUtMWDCYEuLx6ERw8CLTtfKrR3+Ny4fEhVbK4hHnu7l48lHBBIj+UkeIFeys41sPyHA0tH6bmLRviBBfXzpQCrNJgfFFoEn3uLeLVNWWI+Z2k2tXni8Tli3l91oGr6kI7MNbm56wWQEjWirryK1uocCkTZooug6OoVUdUsOTiJEamJwmimYCYMpqiACxoJSNxVJUWFItrcQeZKJy9MMhkQ4Y5aqxJUQaJRETM3PieHGl2yEcYKqAYu7DKKnriEJ6+PHHKC2PkN8990dU07MBtImCOnZUpo1LkstXLBUvtWVAjAxp6ThAMKyHUWnWaWZ2P5nUbMqzTmabvgJ/AFtXFMhWlMKtAEl+YcEAWt7ypxf/JNu37JaP3n0VFXc92eEU3QKsaiTICaJ73FGextEF4cxJGKT8WnsirOT2KwhQTz6bBbCphp6TojIivXCbWOn7WEgXQBkXNRAwqqsP1TDgkRuRRsXlZyCDcuTa9VdwIe0hL7YBDlLi0m0BZAyX81cvk9fefYmBaSdXXLpcvvjkU5k5dREK3kAGfQsgcDnq6BzUql0UGi/mow/Ixs+2Uzo9F4tWsFRUFPA+bkaVq3HkAwC2OQCECpiEk5WvWelOnItq4j4UeN1P4XXavAUSAni2hyijRlTorgyeGcQCaRxYB/FJDXzGBogeG0RCIeDMGfo2wgBw2wCNsguLxQd3Sysq7QbUwdHhkfLGQ+Pk2sezANdYFIhtuoHOE1+3IWmpyhcvzmEwro7ckwWAyikA56ekoa1fWgHXi+oqKT4/LovIZLvx0rXSUJIpdRR4a6F7JNdKuz+MnUsZTa4BKLQ0o3h25PzXVtdTJkvXBgCYD+BoJsrx+NhwFK/h8uUnG2X29DTihyiX9QDIYnEMjomWj77+CrBaGLfOsnjRfAlkIQhlbDTggGghriUAq1UuSuQ6em+s9Fmkpo4Rb0CoavpsrIA3bU1dEFrEeZGtP8RiegpibhKugShIDnssZXYNnSwY3bIRoPXI6X4Kkt0kGRdPJ1nyFhTRtY0kSrHYvH+4VMLGxVDGUywT4rxkRWqSKcbNahygHD1eGstPEoFWLzffslSGUAMf4Oe7eYdIZib9KyiVb7rqMopv24njaZG3P90qGx68gzEQiu9I5MU/PY9jI1xWXrRa3EZ3yY63uC6wpFqsPJW+AB3HbuNhj77ztfO9PJlBVI4zC0UzhEI3czuAcawl5xXk1X/25VcyBdeQJ+CZ2vbaYcfzzmTLhnvvkPIzp2GDWyEU6yGu+uS8ZSskL+MIUS8BEACdcuzAQeKx6mTViguJoMJx5B0EyZROHJlwLfrpIJlM1J0jIGCRXH1LilSctFGaFKbB9lIGYFuL5VCjbBwB68bSW6CgXjl/HkdkXTvzQ8u2nThHWvgdyoJux3cxY1QJwAhilgr4fRnj1w51cis2wgjcLAraaS+AIwCrloK7ET0XS+k3yD0xM9XSSamv2hi96XDZfyhDWh0DTY+HXWeV3HjLzfLRXsbssmWsRX3y4UfvSgljMjEpUUYBAI/DNdIJgEw1FkXyFM2fzpNbbrrZ3JNUtV4JadALGPnKG29IKgTQJL4VhPSlB0SBXAfIxkEcAzv3HxE3+oVIDBMfrkUbwGkhY3MUoP+JE0fk2UfmykfbWjnuUH7SgCn0CiL2a5B1zsKaHY9K4d3X38RN0S3T5y2XLsi5LQdPyvYDR+gMipX4mFDi2UIkJsCF8vp4qS7IltoGCMS6VsB4nf/ML8iCKdMmG0ugEqQeqB6UYMsnBu3Y4aMmhicO98rkyVMBWCliJlbQwg24j+KwHqKiHHAxqIPOBVBZyd921gwv1kXtUSoj2k3juBxxpChRFYaTpRcyMA+iq4K54MyfeXAjbGcsHjuVIz6M7xZukuFK5kKsdTAmmlubzWe5/WI/OVQcKs0VRWIFfNZuB40w2r5tm7lJa9ePdsUosXAc8iKCtSUFklCPeQiXii8PMD309tijMOho65JselraINAsrJueOHR6ANP7GattrI368ODHedbxtXETVs2xE3DKWHEnpYrLYAuRbO7E6eE5NK4XXH38XoF7JUJCQ8JNLFsg62cN86UYF5SSIO0Q+fGc3zGQqpX0AuWczpJV3Iz1mmo8VxmuNDfuUeoq0e6MVsBy7abRVC0vCJpiCsfLcPoRmiQlEMDxdKkEBQYAfgeybDZzH50n7737Jq6KPsglurUoTA/gfEbFJhhitIWHmC7A70J6o6qI1gLvNmTdyw+ONqvE1U/kmmizuNhI0zXVBvFx9RWXAO5TQI8tdxNRe0E4KhfNmIKjpp0xRKQfHVcwzxC6cfLaOx9z7Qb5Xx+pIpKtmjVMI5/qODYvSA9nHFh6TjpZbzSLVCeLjjkF6gchFJy4t6nNVUmJAY194nagTrx25lkLY0nJTu3rTsURp2TBqVOnIEY0I9VJollvizl/ShooGaIPk9q3o19KgihB4Eek1QniAdWNpL0iSjzog6EP114jsHq4hno/9cRFpBFY+jP0S49HSQR1bJTR4eTKudTjtEIE2ng4dkKwoQSIA3ZkdRvGIgKpwflzhjg9fcjzwFnYSo9YPSoe7RGrbSbykTVCHS8m9oufqUSFC+dHf4Z27+h6WA+xpvNJS9D1M6o4w5l/1wV5pKXm2iGjUXU6/jQ2Uz+7WmW0/0OzU9UBoo4aJXqOvjBNxl4Docm/t/Gz+xjrQ5xz7dCx5wlS54+uWw481w3HXp2tHhwumeNd+RWRAg/YFgjmoOAI6e+kLws7c0tNt/zqkd+ywYAMcvTmgZSnYjYpautRAsWUoBsXyAgBMgzB/u+/9Hr97a+REvQRAuR/Cozxz3gcIwTIP+NVGznm/1tnYIQAOfczOUKAnPs5/P7vMEKAfP9z94O/0rg6zq5Bw/NoeKcx/D0cjfWfn5H/umapU0TxExWk+WsMMphSN5hpY0sVaTwusn7RdPnR/bfLsSP7DTAehGuiFeLjrtt+KteuuExSFi2Ue39xt6xbtkiWXnMNuBG4KnvDa65bLzcuWSjxSxeBifkT032GSgJ/QPsY2bN/B3t/YsjpFu0mecKersxKuh3jSXk4mX5SoulO9kC0XJZfK0/84hnwECvR4KQYIAzU/VQfIntHUgtCwB9O5WQgElRxGWXn7ohfG3twdoQh4rOScNBmIsg7cU700jHrA5Cvf+ZJUkUPGLsrZEAjUfzuVvZoZi817JI5GyX23bAwFftpt66mHljBczQto7EJwaYPnRqUnV995ZXy9DPPgSdGggOSPgEO04Y4sZ9kCyVBRiclUA5fYkRx+rwdgZOkmGhrb4T3zs7u4DdnSKEJp2aAuKk2RLBENTmSjNLQWiM/vfkqmbFmOQJ0OsMhHgo4l6NIf2oDP1QxszN4c3lRqRSdypL59J8QTyOF+aUkKYAVkF6iqQK+nsFgmDhdwOhs/eqmcQH10B5KspBcNH5/+HMrIWZHLJj59RsipAOxq9Z1KPnR2Fwrt1yzVp5/8xXZcNEqeXnbJnClFvnxVWtlOjyDnmdLZ/O/29wAvJpR4bbhamjpJINdi14C+ABs1r0o+KxqqAaYU1AFlT1g2EEyyEPYBJdADoxJmSo7DhyWeOJkDmSekB42yc6UWk9OHYfaeqzYUA0HsRH/+V13SvLoKLlmw6USHB3CYLLIZ19sIU9/vOScOC2JFMJYUOgGAFhqp4IVYHKISCmfICI9rBq50oFCF0CkguxrgIMBwI9cOgRCw8JlzIRx0sHGv518M2fYwSEAgj+/9GeIiAx5/ul7iTVKki5IAA8mjbJgpwGfYgGtY8mKBw0TG4PUotXwmvUACFoL2BnI58vCfeBEpvXmLTtRg3rBEJJpVpgrfkSdpE6eA8hP1nhECHEtNnnxL0/L+mvXSTB/N9Brj4I6k/z0SeTePyvLL1gu88+fLT9/9B5cMaGyculSQC+ALiJrFDx7593XARXcmRSO5LlPhkG0yIn0PBMpMW3yZMAZHCsOqOKZSNo7XFvTSKZ4E6p4b65DoAE5lEipRznaC2ikjhjt3xiN4jsDYLEPNfGhYxny8EMP0ttwlPLXKOK3lAX0FL/AIMkgGidmDIW5HPtRYq5aAf6aYAWLGKhjx4yXUpwLVgb+B0+kyrrHT/K5IuX8BZMlmjyggR7KwiGqirPOEO/TK3Nno+AupCDo13+QpRevkd+8+KwsunCpTKYnZdbEscIZl/K84/RI9FNcHi6wEtKt5e6mD4n/cF250MT20FOCY6OjvReAK15rIeQoSv4Z01KIyOrASQNr6QpYRQGRKswdiLBpA0w7VVLI2PWWJiac5vulEankT3xOA6BhP5Pdg7iOI0Sd9LgCAjn2y2h6QFITR0tHUQ0l5vZSWVZHpAs9I9jUKoj7CY9ERU7W3VJA4m7cF64QX9V5+bI5M0f2nhC59JIASdKILQDV1uo2cuItUkiZRx44VQc2uQ6UupNwiUwJhiyjFOl4WbMkoSwvLz0FaZYvF1++RlwAXDfvJo4Ep4sT16qHxepGwMeDe7ab/owCwOIxcxcTGRQob//lT0bVvuriCyVhiY98+Zd0QNJ+mT9/nrz+yqsydeIkE4miCmFv3vdIRrosXrFc3nnvHVlB6XUpzqEkAOYiSK9eFo/6li4TizN5xmyU2oMyPjUFQBBQl7mXeeKYbNiAq2mwh0gyXAQU+r73zudy14/vloLcU1yLSdJIV0wXY2/z51/KlVdcQ6cKwDJEUAMq+0Fln1nsfcNCJCQ6EgLAU+LHd8mZQ904AnyZR/4gh/ZycPcuA0YqeKkguZIe6vaIhCRRgM9Nc/gB2zUmKxgQr494He1e0Ggce2joRoDiXBTuqsAvwT0wmkicMIhBB1MGXcl3lekCicJ509FUhzPqEDn8uHCYP1GM4c3bdkuvVww3vlKJ8BiSBJQB7vEpMhr3SE+zFia1y1sQbsocr1oyX0KIolP3h4UbxBaIIy1VXrf2crFo1wHj99CevTJm/Hj59VNPyez5c+ncsJrj0blWQ8dQVHyiHDhKDBRdPvu5iSbRFeMdFGL6QtR9cOdlxDHxtWkfCnkilxYCbh8++BWl7z6M9Ro6JMaY+ZJLfM8Xn3I97nsI8rlMjuXRW4ONMLe0moL2CNaQA3L3zZfTTVMraSmxzJsuHiDoGjqZKycyj0Mu4EhgXI8HlK/CJTQKh4Y6ADR2LAAgfu+uPcOxVhzzj9ZcAiCNW2EIZT+FXkoAaI+SI+s9jlSUGWpH5J7MTaqNddEFwqCQ8dLW0Uv8F+8LsezCjZnKBADmOshlVO7MEVfU5C6evrIbwswdoN8Nd08PF7aUawYWa9b8ZFw01yxxlqOl9FHZE2EFe9/K+ddMy40bNxrQ+MILLuAhgfg1xk0h0XBtrI+zZkw1P7NfnX6A+62A0M4AtNr5fBzXkKvmbvJQ08m3O/eNAcDlQDoe7LkfRhBjtHX7Lm6kWnDuxNraJgvmzqBUrVtiUDqo02gQ4HyQudel+Z6MUXX4eLCmKsCvagWNxCoprZBM4s48cGKkTJ6E+8KRa1gBuVvJ+6WZ+5oH6ovminLiJUu4H4425Wkax6ZgfSmxj0GQKkePHYe8qJKQBMYmbiKNpdIuoEQcBwr2lzJ2Dx8+AnHZZTo+/OkBcuQa1EJGqNtmzvwFuECKiByLoQPpjCFA/uOno+SG3xaZfhV/xrQ/MX5R4SFy4uhBaW+ulushYUNZS9X5kp+ThTOxSCZAUKqypba+xQgEcgvKZOrsBXIqt1h27DtMTJOvFJYT5QcZpcfpA0nTDlnmzhzQSDQPdz/JzclHDGBlrIebhzpVm3jxbGHhvq0OkRbu1V2sX9o70UEUYiNuNY2mVDVL3MQxpttEnT9679SIqygIz1LiHvVh2p/X6wNgdWWVITE6WDfcIQ5U7XOMe6DeR7RnRUkNjc3SiDV1gOj/K7EwyBqo91MlQ9QRot0hSoIoYVLB+q/xm+pCVUWPzgO4Pz4TLg4mQSTPAhW4kfTBtSC/mP6Y8ebntXGv0l9DQqMk40S2iZFSS7U+yPcz5jSqysrDqhIW5vPzc7W7pBPiTB0DSn6oA8tByV/GeBcukVbWSB8iL3V9tPJ3GoelrJGSyDoPNE9Wj/n4y7Mlad12Q65odKA6cfp5VrJx/1UCROPHbDoYcH1obJ3p+DD+kOH+DvwiLLJKYEBUMcG7mJtBWJijEBK0NfRKQ3m7LJ23WpLjJrJW0b8CQc6NdYQA+Ru7zREC5Ny24SMEyLmdv3/tV48QIP/a1/9f/dOPECDnPgJGCJBzP4ff/x1GCJDvf+5+6Feavg/d1BsS5KyLQZHr4UgndYwPEyDf8Yh8xwVifotjY0gd6jgDhnDYuyrGhisiJNQDwWCZXHfhfFl29Rr2mCdJRQgBMxK59+6H2KPbDCbRj2u/vrHOUC/B7O00lcAKrqOpJ48R63TJjVeDle4n8SEWkXGAvPryc5KYksQesRmHQwhpQMQNF5eCI2uHsTuOD19Sa/ylp2VIbr3uTvpHHMFELeJEubUvonndZ3WTPNIK1nL7jVfJnNWL6UNuRTB7N3tVBLlDrnThFhPJFY9IkRoBitIjIkMgGbKNqNIfEV1zEzhzAF2siMWHhjqGuz9MgTzn0pxPjVDQ/x9e33UP68rGVAmNVgSkGq3lgJFARY3RYd6yDCH8RdffKhddvBahLjUIuEDqwC40BUEdLyY9gNe3I+S00murglEP8G+tZlAMVWOVVRBX11SD+QCxdHczyQiEg9vo5LR1yIaVCyV22QJJowbjwJF9YP0dMoZaCt2fBoMrHaev8tT2HRI4ZiykTIC4u1IqTxRWXFSidLX2y8K555PEM5G9JClQPfZ8drA8HCC1tUTh+2rGshIe7FfporTj85tflQjhs/tQfF6NaL6XlA51fVx+0Qp5H1fPANehvRt83NJmjvUKUm2mrV0jlrbaX9isnLAcegvaWtjsOvqLgxX1KjL6kwXFYgNMGJM6Vnbu3UaBagNK4wUMQicicbYBDhF9BCsURKRLDZv+NgCJfkCEaMDOcail7VHxRqBOtGOQXbvmftS6v2UwocSFhXIkfqm8tJYP3iKLpy+Sj999VxwAfHwARJekzcDWxECCwXHwALACgG3qxKEBSJJ3hI4IALqpAL5FANkOHJ+W5eYRjxSLwrYUYKmY3gwrsSx6AfNRZ99/z72MGQAllNOZdFKo4nQmRd8OgFHqRvBHiWoHIDOE8lNRVTtAjgGK1psggBwY5M0oOLdu24UKt4Ry6vlE2oTDenkAng1IKGTCqbyTkpWDU2DyeAq+p6AKdYO8cZHnnn9JFixaCgCVgwJZFdA+ZgA+8rOfybO//4v2B5soEGfAk7/8x7Oy9kcXIYpn+hMRlnXiDOyXRVIAUq0AxzX0pARBRnXBBqoyVouJFWzRYR8JAK+q43xcCD5+kDwUpC8jVqcG4CiHa1jMZHXFIbBw0WKYNY2osMkXGzcBGuNmIUKqQ5W0gCmT6HA5Sem6N8DdHuKz7DkP2r+ix3ki/YSMISrn9QcT5IpfZ0CATKP/w1NCPJ3lxIH9cmT3AXnsoV8RNyPyxlsfSwEgWJMq1d3t5TwIkPmz5simLW/LikkpEkjRUENZmfgDOva0EWmjcSIALYM4fNqIHfO24jSqagH0Tcfx0ierL1htrF/pRw/J0vMXy1EA8ykUc9tQB6udyo/OjAPHs6UV4qcMFbYTCtgqADpfX2e5lqi1esDUUs6NGwXRp8igcwOY84SQGDdpDGOhU5wBfZNxElRQDK8OkCrUzccgOQIA6OKTYqWqolBmT0wWH41PyypE8e4qGTiBMnKaJCEO9ra8Q2bHBbNQUJ4+aJWn3ysT7zGYmPhcmiUYwUT0aq8x8UUlzV0SRaxZxomD4gu5FxQdDiEYw7xxlizsbgEAhYVEBM1OSZbgQF+jFnbjejRDhr38+htSBmv9+C8fMsXQloRW2fdWNgsd5e4A3rk5efLhe1skbfZ4WX/NeroCNtH3EM7CFiAHDh+UheTcY5GAnXaUXfsOGJIrjkXo6x27AdZcZeWFF0ImNLJgegJQ0hUR7GfU3w3kEmrevbubp2zdehC3ibfMmjpRXvzDM3IrcVBg2rg0IH0AWHsYs+98+DlrCJY6FqqlRCo1AkJqNN2MRY6y5f0Ciumn0AeSQR/LBNZEinMBsjVeTYFNZa01ykfV7d0amcPNSfsmOlDK9+t6QnyPklmDLHg2FkUdw52sG4Uo5IOwDOp3IFF17fzMEKLLmvk8u+i3uPnmG+kxqKXHJsvcCD38w4iKodcFy98Oxm5tv6uJtovwdgRA9pBqyLA1l68lPrAZtwFgPATgb576Lb0ay2XW9KkcEwVQ3KCKIF7aACz9AEkTiUpqBfwu5/gSIRSP0k1RwJoxKgnLJOBmGNf56MksowSfSPfHW+9+BIPeBVs+hrXIlT6HGFk9t0e2HnITbw8XmHBXeeSBe+T53/8WWHJAdu/aKXPnL2Jt6ZcqGPoDe/fKRRdejOMmUO55+Fey4b6fS7vNVW655366HWKI/xojOZkHZSwxaxcsTYPEhJDClfbCC38xYPeCBfMM29/LtS2mg8QP51wwJLEHa3YDBJM75/rrr7bixsItg6tI7YVJY+N4D0hjjoGUJBMfOMRThkZhaf+R6Q1gLNhBTO3df5hrQ9l6WBRESCedC8n/H3vnAWdldeb/Z3rvvTIdhoGZoffeQUQFe0Gxl8Qkxhj/STQxm41uekw0aqyxayyoNGnS+8AM0xvTey/33qn/73MGXOIq7Ib4MSYzWRaEmXvf+77nnPc9v8rPAKpyzU/m4jgg6s3dN1AwvMlxYud0DqiTq5o4H0fmmN7bIyGt7rzMT3YVBBO9NCDR3OAGUSloRJL2QmzevJkbqDtl4GtMJFIHbj4b4yWbOTRj6hRuiF4QOA3GJdEAkTgxdSpriVUO0HETBlHIvVPKIX8CID5aeViYNo3uEIgsdQO9895HMmf+UtlOF1QJ1s1Q5uucqaMlEFulnxaK6efm89fy8xGMXSdAc0POs06UEAOlfTDVkKmdAN2ziHYLxBEBsi67d+/iXtskixfMA7hmjeR+xKJvYozUgajre+SIeF63XqpwwbnygKC/1wN6j+H4enl8U5eARh0labQj6/eRw4chH/MgFWKJ6LOy/l/KPXufnKCzKRQHXzbxTwG4EftRprThwghifj12s79c+5Pj5gFp1MgE0xF1im6fIwf2ShDOxssvXSlW1t28bB4mtfybxT1GXVRco9y8YpkwaSYRj2/hCvBkLZ1Kmfp6esFKJZQ15/4HH6SnqsQQT7/73W9xEE1kDPkA9ONygwRQq+/IUfG4KkpxCzXjDgmGAKG8m3ttFZ9bf3eECNISFi2Q00grXRv84kcYwqAMh1gED7DdrBHaA1PJ/SR17BhDTigBkguRfybiSsmMSbz/Xpxq+vCs11Y3Ulpsp/OyjWeXcMjWLt7nTN+HPkQWYyEOCw8zpeuOPJdUQ0Alovxx4wFQu0xsjENnOs68eUZxchjEaRIkH2/ZZMZlPvcPnavaudEOQdrNPIimx6UKV5Sb2omZA80Uu+sDuBI1eqymswOiQsdxp7qGOK5+rq0TLhCNwBrgmIM1do37pEYGhmscF04PLVBXMnaAY856foZMueOwIW8K3lgsE28/YMhlfV07yI8+nCca4aXjzZH/1qjBfs7HUOauRoNBXigBog4V495QxwnsDb+UABlQEoZYrzgeVmsrm8i9DYYQHCnP/exxeeLFt1kP3HkY5b3YoAz1iJzWeLG50f8ptWJKmD7v6/RfD6nEzv5Slub0f5+PQfiyd3mfbsg+/43O16FxvsMfdoCc+wJeGAHyBePu/zRm/hGv8X96w+Fv/oedgWEC5B92Kodf6Gt4BoYJkAu/aBe2/qvgZPjr7z8DF0SA6Nuefg7VP555rS96zc/99y96dv37P9K/zU/+NwFizv7pX0P7AeP+MOf2s/Pr9IRRVzp/HEAErgI2FVm1N3dJKB3Q2udcX3sKDAwxW3cNLn4nuWz2VEmYMU2+850H2D8jrqOTQ13uVksbIjN/kyqjAkPdy7Qh2IwDp9PC7p4Bqzx487Xyq7dfkPvWXSFLb7pCdu7dAg4wTXbs2kmNwRypxAFSjGAzafw0nPD9xvkeHzmKNJCD8ugjvzIxwD0IJzV+WfemHjg7XIjRWjNvhiy/43qEiPkQCsFyx633sgcjvQe8uA8Bmyn6ph6gg85Sb9IWtD+0A3xI04gGFahgP+ZAd7FxgHwuAaIx0pqWBHEBjqi/B5J8oEI/3QO7sFe1ttcZkeefhHd0AAAgAElEQVTFM+fJgquuk3UQIW3tdFmSTtKJkFJTMHxJQairrWGfSrSxukNIjwgkqaSepBgnB1fTWakF6Jw6cB72k8SRtXcpZoNDZ9ACTu9mIsruXDRb0hB4a2y6O6aIOPqH8+kDqautZu+tsVpgESRFBND96g6+5gU+sBch+KL5K8Aql4OpRZhieUeSTZyJDNOuFKtTm3GAaDeIkmmfkiDmv0lGYA+vYk6duyrkdiaeQd0nOrYcXQeJn+5EoN2IwwaxHmPBztb0n4O9fMBG7CeICaWUCKziihaZOHuxiUXKhRlr7SZWJiYc8O6ETF6wUHoAKg4Qj9INEdHG5t4XgECzoZsAn105aUsWLBAfBbDYePtwQY7t3SdvvvSm7PnkHVTQbLxpmtdseSvvGxlApjhAZjmREdXkescAYGrEkSP529BPJp6qiV9aAFoHkFWYVWjU1NpNoLERCtjuIRO/kw87GgDkBNYabwMmMICImtHYDX/iQKJQIZcSvbKLQTwD9ieBvLcu+ie0INcPoFHdFX0MGCVAHJkoCuL1UZjSD4BRx4U/uP8Q5d6ZAG2rAO78IDRwiNCb4ACxYGECdhJXpLalUYDbXhy7K1apv+KysOdcXXvd9fL7P/6BmJZ5AGVB8ov/ehSwJl1WrbqY6a4xHy0MjCwAtkBDgMRER6O4LTLK66n0aPQAfPUZ9k/LW5m0ABcaCaJlprkAXJoN58NnzAXkUtCtgwt50apVdAO8B4sZJRuIhVq6bBmF0DMBZ2ym2+TwiZOybdde8QZcHz9thhRSnOOoilnAQwXNbQAvMfEJKOohDyAz6lBPn6LQ+/hLl8otz6BUjo3CSTBCElHtb17/AVE8r8hf33hHnnnmOc5DAAW+BymXphA4IVyWwwZGw6a6A6J0AFSFoY5W1q8fUNJGtJorJTX2uDGsRKvYrI4YSijZzWskzz8HMi1ClgDeWm2VAIKAXqhPfVC4Cl0qIJpEtwFOs+AcyK6U1n4Xya3qEAdAN64cE9mLSLEFgIdVBmAupkRISa0u8unnz1nAv+MWsrMAYvVIeDCTmvibjoZ2VORWOX6yDGDWjg6TWOmjvMiV8ok56WPFo77DuIaKqwvI6K+TIB8HCaZ0yVqMs2NiuvxmV468mQlBN8OLLhpPSRiRKA7EWI3yshNLa40EUyzsFUjhOiCdqnG7FeyiNLuBgqVxuDdU9Wvi2aIjAB4Zy5BzChsxDE0/xNiJ42TB4oUSMJ35trtNdmzfKoWQVrffebds3baDPH9lPv1lypRp8tRTT8nDD/3IdCTkAmJOHD8JEJPy9IIiaQAgO5GbLTPnz2VuuRtiMBJwU0uwlyyaL/awx7u3fSzzZ8+SGoBMdRr1dtnoRsAhxDlcMGu67OHfYwEOo/gFB2O6ND7atktsANmHIR5DY+IkAADbCcIrdXy6zFxEoXBlIMQB1j4W0SoiZeqI7UpLHcdiRIwQhKL2F2gsjOb4awGzA4x9U10Va7+NDpcMiKbRRHS50VvSSE9EgXFoVTe0AAqzwANcj6BHQeN0/ADzO3GttLU2SnbOCZw6l3GjcZRd23dAGMZAYkZxY2EB5X76Hu6VQJTx6iipr62USOaTC+cwke6AyHAcVnxPGwv2Sy+/apTpN910I8BoKI6KLsZkhZQUFkgsZdRKRKqk+ggum7RxE1mXDkhNAz06AJSJuNDsOO7MwhK5ZPXl8v++/31pBsi8mM6LCTiCRibVmweh/btsvFY0Y5J+HNa0H//kRwDIvzHzXt0Y+dl0OySnyN49u01fwOIlS2UnQLf2Kq1cfZWs37RNfv7rP8izL72IyyGLgvT3uJE6m8+vBdIZh5nz3JAjw0JkxRLIFIq9uwH+nZgxfgDMpYVFOHGiAVxRvJNxWQkY7QHhpYCuFzflmXSkODCPnVUtrw4I1gtXJVXVvcXYZUJxF3Yl2qxKCplvdqyDGnWlMVjqoPGB2FECWiOAFIju5pp3WPulC0wWmFZycI3YeA0v3EttzMcBrvvPvjlW9uX7i+ugTeKDmVcAsQoyaxbletYeBbKvuOIKo1qwsPZVQoDXVlVCtE1RwQhuFZyNkPclHE9YOCXZRGFppKI348sFS0oXDgR3xqg6/FRlXweB7ITaoRMXWg8WzbwiYtogVCtwO02YkMzrTjRArlo6XQHGW7mO7pSoOYEmu3Ct9eZeUAChw0ONOkWamGuTJk/hIciN76czA4JvAKWFK1GP0RABYPYGK67HBaI2z36upY9vEIXsffRRVLD2+JJL2sL4dpektJFmnm7atElGElnojftF7RwfQmiHcu+0537bDTE3aep01v0tkkR3yfoNG01P1MjUCdJJX8PHO/fIht/Pk5t/nsm1HOB14gwhlsTvhXm5svXjLZI2diyv7WWONQjnmSfnuqqiRG6+8UqI9zLubR/J6tXXyct06ZRW1MtKHELV3J+ffuHPMnn6ZMj2OTIGEYQ9xNgHf/0rzwI9PFD5QwKOk3eYb34BLnLV1atY9yohQFpMZJo/duAtWw9yXcJxYxG1ybXgaVLcuT/bOUEsoeJoYU3WvhN/SBtXovpqcdNUV5ZDFgeyDkGgsq7wtCiHDh3iPjoCAYOzudbJdPTsP3hQn9hwW4Yzd3C1MZf7eBDWrhF92FTiSu976gapYPzow6QXZGggD4wt3IO1ayWM54ko5nlZWQlEBKT26CTuZURT4oKM5e+3fLRRfHHgFOIIdCYuS6M+VWCgohEWNpOnGsj9UcmOLOanEovqZFGHh8ZZdjOW23lgTcYJlI3DS11BSYlE7p12qWgvj65HWpiue4VBzQrT4cN/Zz07Q5Kv3ym5f5krqTftlsznZ8m4W/YNbbA08oz/18cY7aBvxo+HXCVwlUz14jh7+bN+jxPHqeXxZvPHW2gAlhImSkA5cl/SmNEInk96eV94OtNX1drSBRHiL7s27qQf7GVprmqTyMBY7iHco7hfhnPP1ucHV9adXocu4yb59OvMhvK0rdlsd85Y5T/7u/kYxuv89fzSz3MeBORc/26IobMImDPfe77XPPtk/V++9/NO8oX+/IVfuHNf/PMBJEPv//cOoDOb8wsDwS78HAy/wt93Bv4WAP48gOv84/vcCvDz//y5j/x/N35Pj+LTa8nZ7/l/+fm/7xwO/9TX9wwMEyBf7bU7//3jQtePr/bzffnvfqHrmzba/U+Q/b+P++zX/7z7gwqD/u7Hhy//9PzTv8OZwvOhAz1rPpylcfpitZNpezC/zjwLD61o+jr0Guq+gl/aYbGOeOlJq1bK/fd/j/jhRpMOYiNJx83NShH4PBm3+GK59xsP4M5QYR19HQh31Qhvz35TnPqIx26Qe9cslFt+9SNZv/ENSU6NM8lBI6Lj2ZNVIYRLkVNF1fLNO+8Xf0R9t81fKZMvvUpuXXc7glCwAVIkNKHnFMkESUTenwJD8/b3kOsvWyRx7I8f/uF/ECGO8NwB3JHo6PCQKFILhpIj+gGimhDHJYA9agIEAcXsT6lnII7a3hE8rKkBEieIfRciX6LTq8HSfcDH+9kfa+G6E5UE2ofpgXvDmVSZbowKbvSMaB+Jk7NGL/eYsCNH9nqKoeTkgCGTPKKiP02/+Jv9wqcxW3q56Mwg3lj3x1ZcHbSQEplPUXyLOmoQMiNotwdwaQAH0KoEVyLKrp87Q1bf9w0EjY3iE+gu1c3gO8SW6Vc9Ilvdq2vCgSZoaLF8I/tEN2K1/bxD5Kbr70IA6AJeheivvgviJsJ0cOsVP3ufeCYSy/iKuIj6WGTWUTOmVOw4FDetaQb2XFs9dj2eEZSl2zWf+uHgAAXobSjfHRx9iUMCJIYIyQfUmL5gsTTCnrzw6l9kyoxJUgko2c9Bpk+Zavo48igL1TxyZzbzvlokq9EpRDgkjIiRSBSdPmzqawDWX37+OVkJULfmkkUoS3uxDgGAoYrl04gvKk8ngKJGgOxGLqQ3fRZxU6cJI4CBCGgAgHSK/oZTgKVOnCh37QJAGTl3+RKpKC5E8R0ij/3yv+j2APyMGQHAFSGTAX+VpXvhBY4bIGj69FkoM7eaMlR7lI9a8uoKI6fAExiKImQAAaqkZOAQPaG5932A0haAci3d4UekjDioHAUfU9ONo8KRgVpD9E7C2DScMS0GRNZSlelTJ4oPoHUNQP+JEydQqUajYEUByjkeNSoZF0eIPPTwD4nWCEOVfivAfiesZCfqf1T/M6byHlnEz/gDfucQGUaGPefG1wsWjtgfVfxaUZ1qhEUj5IgroGIRJExi4igTZ1UIeFlKFEogUTvaV7B1BxFKgA5OfMhZc2YDVgSg0id/vrBc+lFoF0JsTJkzXyobGolKykCpPtJMIlWKHgPEDSVezA+CJBN1tl9QmMlz9wrxl9e+mSC/3uUmIUzwaDpYdm3dJrko27VoXoFrbyZCC3arKMpwli2eBZFTKRPSR0k7fQO+TB4vGM1WbEoavdbdCtA1oDnvFZRW43jAQfH66x+zIKShciU3Py5Cps9MBl+tYTK0Q1CQuw5g5G2jDIi8vD7iUtoohs8sbZVue8DwVggerosnn3uAzzJ56iScDjhFiHxq5HoGopq1oYC+ZOEyonv66bzJJz/QnbndKWNTkgBvGqSnvV+OHcwnooooNEgeJ1TnFnsK34mDGe8fIvbtLfSyZNP9gCsBzDc5nCx+AMas2g753YkOyaHWBOyNDpfJknkkmwisOJk1KpxIr30ya+l8SoOLUGCrO6EVYHykAVw7OUYdvye57qo4HpsyxmTRnwQE0wiXAsg7V8iJ2/58i1k8GrZRvkyU0KH9eyU/r1bu+eZNdMC0yE9//p4sXJokM2fPkw8++EAW0Y0wGveF5v7spQ+mkfOjAHUMYOcRStQbOyjm5nNdfNlKeefdv8ociI3JC7DpZWfIu6++KjevXWusa33Mxy66T+wdvWQDIN/0CePFwjzcs2O7rPvO/czlHuYc8VIZWVwD+ntwWRyEMI2kv2HsuDS5+d5kqcwLlAiyGquJ09Obg5I9+3bvpfh8HmAapc9E1CQy5oMZUzqfOyla6sNt4AZzfXj/J8zfRHGCnFICpBNF9Y49B1gfPIjx6sIFFkI8X5wh8QYA1YIZp1CaUlycCxhfLJdTKK4q6hIFJvn80bjWbLA2rbD/mz/+WCKIPPLTrgJuNBqFFQap007O/rRp0wxYqQz64aPH6PV4RZ5/611przrFzaCP6J0i1hAFJYmGAYRVN44VwLNfVfK8l0YQaQG49pYEk6WYDzGgpeh1AKx/+M0T8srzf5TYuHrpa08yIGq39moANmoh9K49u+TA4UNyx913DrlaiH0qJpbPA7B2+/btctllqyV0TLq8+/yzsoyC+gbWiOcgIq9fd6vYc47u/s53iefzwmEySpP9IINR4DvZZGR8BGXNdEjgqOuCGOgkTikCkNeFeV/BZw8KoPwKQqmCG3INEXP23ETbmTPKpqekQTBxPXy1KwQkdlBdXkM5OjLA/FIF+SAERiFERik3b0fGgTsgqTZm6TrkhNtN77GqqFd1v0YDdQFC8ywAkexI10ozgDExh5BTGtH1y++myjs7++k+oeeJKJ5wL8qwsJ64slY0Ewd2jNgwLRhfBeGrigt/gN0qOm4qcciMjI9FXeAzpCyBQGoidqsbZ08tpFQ7pI86XjT5yA3ywovxFgKw3gEoXsf3+UHMtxG/18BDRhsxXlr67evvw7XzY523k7iYGJwATqa/QyufvSBd9bp1A7YrgJyZmWkiiLREWkmVZKKj3Fiv4XAgTAD8iWKzWtvpvEkCXOb4KEbTUvNG/k3jrwY18xLVR+mpWtZ2FA0aMIQzy5O1yJHPr2NZH2B6uU+VlJQaAnEkc+cIriNT2M49owjwvAOSSgvl45N4H1cfOZpfbaLH/nR/olzzgz2QBiE4P4ioI6N0NOt/LcqPLZsgQChQb2dNKuT+kgOZGRUZA/DPHIukVB0y9PXX3pOrr1onBw5lSg7Or1KeAyLiomQ/9uEfPfQARIQTRdmH5bKlS8SfOfnHX/6Gc+0tqVNWyE9+/pikjB0hK1bOB0jv5HUj6KTpZv2BUI2fgNLmOOSwB8feQy8Mbr1AD8hkJz5PvrRAkGuh25lsVQfto2EMaueLNwSROkC0CHznzp0yknGvWbGaG6vuqn0Qkj3MzxDuAd5EkrkzNhuIu9ROIH3wdGXOWHmG6eGeq2uvxqI5ME79cZhqAbu79piglOmCQGjlHuDCfAgO8jPPDeqE8uNhsoHXys7SfjI3nF64pLgOgzzDeAUGQvZgcWaM6gOfOlTrKFWv5tlGHUymfwTCSWPkAhjb+t9KkGqUoX5pXJbGfXnqWsR8y35u1qfPqaNv2nWaAJkpKWs/MfPxJAXnaTfv/W/AneNjiYVoJO4Mq3M11yua+3sjjrVu1rmQoGDW9w6j+tGxpV8arajj155zoK+p7hHCsJjPuPL4kw3hh99p546vh58cO3BcGo4VyKvv4BYu4UHWzhfXGfZwnlkHUWz54GRt72nAdQXZ8unXWWDypyTI0G7IbHNU6fRpdvDXnAAxj+7n6vg4/eD+hdvYMxu/oW/49yRAvvDkmH84N0DyjwAAzw2An/vohv/1qz0DwwTIV3v+h9/9qz0D/4j176v9BF//d/9yCdSv//m5kPv7+T/9MAFy/nP0z/sdZwRAuo6dnkefukaUmBoCu10QaqnIUmGJtXQqP0sSiuINvf1tcstK4p+Idc/PKUPHPCA//4/HtRYWzBaQHWGkI/vH9m6NdKLzl5j8a+emy2UP3k2ywQmAfSKowWE8cJSUFNK3O36u7NmeIT956DHxIQpLCYxw9lYqUFPQuAXMzB08W4X0PsR89yDmxCsht113lTxK/7UfcdHB4IlViMz7bURfsceuITFCEyg8EdbrflHTW7rYw2vSkTo6vMCZ1dHvxt7VArFhhxtGcYy6OvBRiI2WlkaEkMRKsReup4PUzYXoKsrGm4jwDmQP2tPXxf4WFwlfSngoRuFHIo6+pj476+9f+MVezAW8rQKh5gh6aR3BgSroZA1kD+wHNl1WVs7ruXIuwWDY13p6IlwkQeC2lUvk0ntuE+sA2IhzNzUVxICDoecj2I8Ar9ce4MsuvYTockwQ8AD+PqREgekKYs0H7vsJ5zvYOGZKS6rAwn3POTyV6NB90Zlf+pn0l/69ltFr74c3iTwurvZgDmDPbWU/HnRgZ1xchIK+k4Lkbhger1DZcTjLdICkAug3QYK89f6b5OhPB9wZkMnTpmN56Za9KCrrAd26AaSDiQDx5oNPIudcAYnivBwZR2TS4X27pRZF7jVXXC6lecdkzqQ4CQbMiEZJGcSG3wkEzBGAog/wrAPwp4ENuRaNxipoBxP257+8bEpx5y+G8KiulkpOkipAi7EraQ+CBdBwzRV3y0M/uZ1IjgmGAeqiSNcPEE8JkP04N25ed5tRfGpUSCAujUjAEmpIDfEQiBXGGabKhhvECrBhU3UkqloHLraF/HE7RQ0A9GogVIqIkxo5KkWOAfZbeJ9SCJtAFJ6nGBBLVywlHoScf0AqzXRv4DNbAaV8iHhZ/8FGCnBTZIxG5FBO8+7778pYzo0yddNnT5caYkCCAFmsMHQ28tL1/J0C1JuGM6MMUsOX41G2zAPngydWIs2dV9DGx9vPgFNJhgDxQSXcBHh7CrA0jGKgFopqcUigol68dLGMHT8O9X8POegnKT2vJsvbjigmIqAgoCohfWxMhnjcKy0o5p9++in5LsxplxXFP9FX2cQMXXP9TfLqu+9KKzFEPqiFt/10utz+x2KUvZwjLQ9msocDhii4qYXNYygO7wZcnzVtAqQWsSSoxp0GAVT4/P4wkxWFFZBhPtLVAsBHoUEeY0PV//kAdFs2n6B7ZCpq2ygA/Bm8ZhuDtxIHQrM42VykAXC1v7VW2utqxQfgagCwrLIZgJNJo6U+OomigigNamwn5gZ2F6/WX7dWigXCKyY11JRrB3GckwAfa+tKTIadqz92L/o27Pn5YHLqW041ENFGbwiq+UYYQ0YH4L2fLCRmzRlnQUXhCRnA5tbRyEIMlzeCToujxHb9bBelQokOkhgVaMrXX3krl8w9L1k0i/gfZ4rHIQffQBEdA+iXxhhI5pzX1VTK5o0bTeyTHeDTTOJyOhjDzcTAtDIGt9HFEBAUCjjXLQ+9dY907iUCSF1HRMdUwCy/+dpeufPOSwGoHOTj7XtQigNsM6e0C2P3rk/k5pvWsoC4yn8BQs5YsBww0Y+YmnDmbiMukEzcGWMpWvY24PTYFPpQAMW76VBoAqRPioziMzbSudIOy+zH+WqTPz3xtixdmC5TKKH+r58/K6vXzINYIa6KqKNcooLqcKGkQTwW8/OfMP/H0AX0wM/mS1dNDAs9OXwQV7UskEo0llMSnZIylsWwyPRbJEISamyYH9a9hkrAeFjzfZ9sgwyMM2VS7qxRjRBHnaC46zdsgbyhWBug2C84jM80AneWt1E4a0RNEE6bAorcuyh0n8M8U6WAguDaUZE+YSJzzQYBVkmn0SFTeh3BZ9VIHAXmFRnX0mMlqa657TbJO3IE51SzZOOEiMMZtXjZUgB4ehsgQEKCA5if1abjoRriM5zXKQA4zmXeOAKE6q82wORo4nMsgNtlAPQnj2fIrx5dZRbztlrYfwD7aPpPXLhRWyxcdwD614gFVNfbozjGmpk3nqyLLrjl/vTHJ+Xaa681QLuC1Kpqr2AtauBYA+h+SMZRk4Ez7D36Sdohim669Xb59e9+Lz/60fdwe1QwT70psA8VG+63ftacRkq5owDAtSdJVeFqexTep6GxDbKglWO3MDexSEJGJY+J4+ZuI56LdU5deqz95pcy7PxsP+t5FzfmIuZodT3OCMgPJVGVAOlT1TjWSReiB5VUcoA0VNdNFw8I7T2s21r/g2OkmXtBE+OtkazOXz8wXt7d2QvZYMe64SAxAR6QhwGGLLeHJHnl1dchkOJ4MAlj/aeoHRKhCQC8CpeCOw8NSZAg2jNj2G7GZQsxddVEYbUwxjX6qdvSwc08ipu2tymZrqnh/sOacohuljBcQToH1QWncWtKysUnRdG1sVcmQQBq7JkSrXrN9Fc/4HIfQLk+/2RARDgzltQFEsK5jmbeOythgatEHYZl9GlU4SiZSCSgjut+CEpnHCytXEMlM2pwODk6UepO35Mr0XPBXFc/CBg3IgXVieIGaB7FvSeDYm8l7fSelz5uAvemLOLXUiBLvej6yJdC7gcWxkk67rKTFJntOJAjr/1yjqx96CjvSaQc98LRxKCljB7JQ6K9fESniroNnLkOVgD8i1ZeIkePZsj76z+EEHCTZRcv4P7sLhlEZjY2dBCjttxYiU/gVlu/4X26bxJl6pRUWbpgJmQbQopjRySceEUbVlcPz2Cp6XCRPz77IuuZm6y5ciVzoRC3yELZueugfPDRTjqXUlHKREHI5xJnWSOO3DvW3notXVYHIBQ6pKisVcbRU6Tnb4D7TgROLHceeNX9oRF52hWkD1amYwOHlDNkQyiOD3VGKhF1MifbRE5px0tcbIKU0+uRm5NnHKOOjEftGVEXiJX7mjqWurkXB9JV5MK9V8vKdcDm4ZJxQkARhjusT4UTkGBRPBh78j0e3E+3f7wdsUKg5BMH5gPRrQSIxi6qM9ORMavP7AGIHPTrGHmoKoow0MRpR0dK8mgeJsuGVDEQEkUITfTLAgmi4gh1ieZAgIy5eY95uDubDBmD88M8/Jmn8NNf+rr6EMhfueF60vUnnGeoTuaYM4SMPl/UMp+CIHesnDPtIjHvpw/F/Iwzn0u3GxbmlrP2jaidWN0c6hrjnq/iC60KKcgukvrSBvnPHz4mgW6hrC30/iBKGMSZiYaJdZux7A1deLoQfejozjg69CD/G6AZOnolQE7/3Rme5KyPdc4n4X/SfxwmQL7cCzNMgHy55/fr/erDBMjX+/oNH/2FnYFhAuTCzt8/4qeHCZALOYvDDpALOXv/Aj97tiPhb2Kzhpw97eCdYYjim+kC9UXgeQ04zVKizBcvXsy+flDuvHaurL7nVsTDnXJwX6Y89/TrpB6wHwqJZR/O/o49hyP78SbwRQeXfvAUD7lixji56af/jzSPEsTLGSQVBNCBWyejk6ZI1tFS+fUv/ohc1MmkdrRTCu6oCRl0WXuBw1m7BxDI+UpeTrlJmGi3NhoHvMZMacRxDzHa4WDnl8ydI8++/bbcvGK5bEB8XgT+q+I7L3AJxcE1xcAdMasdUfiOJKwo+eGEkFf3TLpXTE1LMR2tYeG+Jgpbz0UwmGFLSyfvIexHQ0wyhYMjFQp9NhMnrQSI/lJxXR/iOt0Xq/DuC7/AxB3BcfRnXN3UZaJJGYNy66UXyy8wOYSRQKHx3Q0I6pPANduJrVeiQZ0iV9GfOuPaS6TJUiNxSTEmYeT48Uww1kp5AjJokHSju5Yuk7kIrnvArHJJejLn1c4HbMUH8qPWpDi0kTZwrq/zESBkIHA+AGzpMLmDaga73vpfDuqHygRwKCgle7vHWZooHmnuI0cbh0AupeFLVq0g/uoIjFKNrL3yWlSMTpIHMK+lvV44PxR40zLReC6wgkruKCMzMwA+UGEXZB+XZUTqxEIOdNZDCtTmSQTFwxMhAxLJYFcXiD1Ai+Yp2FA456CA9wKgdWPwqHK/BndFPcCcGxYmRzbmrkRqRPJz0YBWFi1XhWX63eO/lRtuugEHgSpltVeDiwnInpmZLc8++xKq1WhZu/Ymo3DMyjwmk4kRCgKw7rER3QCo40gMSHNjHQQIMRwAe5rxrTD+IBeiF3CnC+BMlaJ1AHrRMQkUGbdQYIzSHzKmhUFlAXi5667bsSzFA4yjFAYoU+BC2bl6QMTj9FQMAsIvXLzUqLqtfL/2eeQXaHxVGJ0N00wOfzfv7waw0sbktWmZLWyaqr01+qYDtXwT7k8TJTYAACAASURBVIpIgEqNdamGkPHn3B89cpzzQawSzNiALg6AoerOOUAmfEx8HH9ukHkLFxgwXP99/fsbDKg+dfZ86eO613HOt+/ZI+sAed98+00GL6/LtZw9Zw6Tarw8/NOfSSWffcGSFfLE8y+KJ4N8Eqr4P1zvI9c+limDRHOloxwOZLFRxfWG9e/JVM5vRCgA0MnjlOk2yHVXrYEMQTEL6TTAZ2yCvGmpb5OUpJGQTM1MagC/ugomu69s2LgLkieMTog6iYuKk+vXXiH15SeIaCEiCduSfTtjs7wWcIXOE1wRnrCoDq6+0kq3QXllHZlx3eKDQjoRpXYDpJETQOuAm5+8+XG1NDA4HMMcZPz4NHGB/UvHAuWGJawTYM1RVb6MQQ9HVL4wpq6AvjYAogaA6BNEs9WDoY6kMD3J21lSUCU3okZ2ILrHoYcCpbwa05PS7uMivz9sk3rW4omJHlJ/CiCRkbRg/liuS4vpEwmJTpCfP/Ycn82JPonlRF2FQR7Vyft/fVfGjxsNsdglMQlJ4hcSKa++/b74h8cQO9IHA10uf9xyrxx67iR5g4HC+kMJbSOlS1bZvGET8ytB4hNHAzIxZxpbAcBzKCkiYo7osaWUn2tE0/d/9JhE4wZRJ0IQ4F1YdLj0AUZ5Mh8zThzFUXAxCw4xZQoOcz4skBT1LK5euK6sjL8eSy+LsZP85cUPUEI7yeyZM6WC0nFqgyFSioi8SpQ81gxnIuLGQDB4M8dyC3Pkez9fKNU5lCxr7l5Hg3FmHNi/XxJi4wDcICuJbztIpJ52AKTQSaLK58mUc7cBgDsM9hB9dUSmLoFAgSl2p2S+giz+HtC89z7cBFMfhduBMioW+wCKxN1Z2Htg/zuJKYshpq0b8sOF8RAMaK7lwLWMCbUMTp8125QNl/L5auvqTZyeEoeaE6nl7CHEYG366CNIgCaZTXdKTKq2J//tV2N5gNRCXpXh6BlNybLeyIrpmlGFeRnHmE3ZdHzSKKkEVHckju+y1ax3Z32dOGIH+TQOAsEqOUcOUQjly7oUwA2pixtXszz9zDP0e/jI/Y88IhVEEYUBWrbgFiorATifPJnz1EzU3GEIFwrmUXBv/2S3zF20BCdMvPzmD3/i2jrKduKxHn/yaVl3623y5z//gTUZMobYIZ0nnjgyPHGvNEJUOeBAqOFaRjK/NZtReye6ud66fimZob1HlcQNzZk3jRtbkwH8A1krHVBcDEKA2GkUDzdqK0B8B+vlKRj+atYNR/oOlABREsjGJHGkF0cjuQzIyrlWt0MHa2wzxEArv7yDwyHhrYZsaoXge/S+VFm/C3trvwVC0VP8ueH644RSxb6WhGWdzNZKI0MGjU8fZ5TwNs5fM66WNsZxKl0sJimCNbOPCLd+4vJqOC4lQNT5ocqJFErlNRdU3TsaH6Vkx/sfboQAiYFM9IFUrmRNxNEIuZ2SmiQffkC0INc6kfUuNjoS0L3dFMJ3Q7z5oOxXpb7G0ulDi5Ig6uhSAqQPUtKOiCst66qll+gUJH4Ca7Q741J7KzRySR/jNJM0B9edJ/fBJtZnZ5wjUTiWXDlvvqwxhdxj1CYbFhoh2RBdiYyxIorZRiaPMcffSoxSKl1UHxGB1aBl2ZB7cQmJsmPvYSkob5ZnHpkod/5nDkehPRCDsmDBXNa2BHpEDqIUacJ1lm1clJl0Eq1du062fLxNyiAKTuRkyuWsx264f7Zu/oSHsH6ZOmmWua+cyDpO91ahrLv5agnG6jpA4dicSYxtxBOVEAYBjCk390D59o9/L0UoZUaPTZCLL1mG8yrUEGNP/fllHgHcICgqZe7CVdLYbpWN27bKslVLJDktUbILM4iWO8jYCSfCcho9IhnG0qtF8Gr/9eVBsR5CvAJwPxr7XQHPJzq+mvn8XbgoZhIlqVFT2cT+aSZqAPfO0brWQMxUQHTqA1kLzxka4alj05EHWH0gVBFBBMSkD2SXDiMtJ69E8KCOoaCQAFNwpxFYo7iOYShsuulYqmHuNxNpmMm1GcE9roX3t/Dc4suDs/Z7KAkSxPfqw5pGXKnDTx9C1YOtPTLREKjqDPGH7NCxonFqShjaWOv9EZkot5Hz7CxJuWWIANGHHi1L/2x/xGct/OregIXj+YNnLl2FGSvqAiktLjFrl8Zg6djV19Gf1QddVTRoebp++F4VqzBGLTxoe3F/cGD9cOe8K8lUU1mLWKNcRkUnC2musnr5lRIREEN/VCdDoBeSMZHnNRsKJNunZYdDS+FnYyH+luH4fL7j68uCDBMgX+4mfJgA+XLP79f71YcJkK/39Rs++gs7A8MEyIWdv3/ETw8TIBdyFocJkAs5e/8CP/vZDr6zHSAajsU+X5362v2qIjZfLQAHq7ie6obZN1wiDZZCMJdRYCDdsumFN+XJ1z4AdwGbboEl6HcAOyChiBhlJzCjJlJs3D3ZcxPzdOm08ZJ6MXUE9nWkgwRLcQER7d7RxNUHEwt9h+l0117Pb125Sq7+9jfAxcrkyiuuRVxGqkRbv8TQEVJNj6dvoCsJE1UmIkp7FWvp173/7ltl5XVXypYtG+miDJN77rnbJBQ4I6ZrZU8aAq5Vh2gzMjSGYnASJIhoUjJEhXN1dUr0ICQH57Jgte8AT/Uigcib6GYrCQr9RHg7I6S0WU/HQIG1OoMx6x5P95y6Jx47NglBPViicUmc5cj/7HDh3DuAY3ciMlQCQc+LhjRdSWpM3MwZ8sADDxhMWvfTcYhSS6jP0EiyANI7vH3c5NLp6TJ73Rq6qWsQLo6g0zmDfWe0fO+7D7BH7JBvrl4ti9feaGKijx05IU8/+QJ7VBWXIk6lZqCNpBcX9pp/LwGiKSUm4guMU0mZG1Ys5PDqfj2oMRrFJTUo6AfljQ8/keMldRI9ZhK+IH/ZSNb8+JlTpI6crwA2u4tRdvcBUBUBwqkTwo+L0MhFUuAxGZDdmYFTW1OOspvYJAqyRyVGycUXLSbKG4KjuVpsRA4FuzpIMirqcICZPkBmJUEcyGjpIge8phoigpJgK8BYPQ6UQMC9jwBg+iATFixaJNNSx0BE1JHrf1IuuuRiBkM9OfDvyVhU5sqwuTF4VWnpBOBYy4B74cVXuBBl8vzzLwFKNMq+PTtM10YkAy2SkmQd6A01FZAcragr/cSDwdQP2GvjM6r7wwbT1qYuF0iDAW3lBYxyVgcDAFY1gEsr/SSJxAktWjCH7DcLCvBSrQEG7IUYAohu7ejh2J0hSexkDADd5u0fy5JlS+TNN18nEisJIMWNz4yDZPUqaWHSKJjqz3n2BUgrBvQcR9m3FUCrB/CjAQcMhBqxWICVECA6MYqLyyCdAMQ5JgcIDQXNjhw/IceI35oBq2hDWay9COHki6vC9d133jWAadrkaXga7GX95o/5zH50pIyQl1/5C1EyFzEZKuWu2++WN9/7K4p3zTL3ktGQIb964hnpcnInlgT3Di6Qtx9MkR+/0YKaPFDGUmhbWVoo2cePyn233Sm5uRnmWPfs2IoTaAxK5/HSDFjsz+T8hEx6Z3tXmUaUWjcAWQ1/70LpveaJv/ra+5KcPAFCrlBGJ46kDGeiNNfmw6ISX0OJta22R7obu8y1qqypBVzqk5omSJXOHqmv6RCqNmThJAgylKbtfH8P0Rudgx5yoLBBjlX3SQsEho+fpyxLj5OsPUdkRKhwXcZICRaxqPhRxvnjDCjvjIrcAfWvqmDzeZ8i1kdvf1cJpr9mdkqM+ALitxOX5TzgA6NoJyWM21yiPp47IVKFe2s6EVjeHMtIoldCiQKr6y4Xv/BAaekgumlbnsyZFilz1R0DDuzCInGEiKeZlDYpcRUVR2QVhUDb9h2VTmij6QuWyTsfbZU/fXizZL9ZKv0Uqo9NS5dWwHYngFALKvUP12+R0WPGihN9AV4UFr1DTFUfoNg0FicHQO7du3cSM9QvC1aukSri0zrpfgDnlXCsbAO8/2VXroH4qDNj2Bkr4QAuhAbcDIOAyQ5auk00UmRYFAtxq8kCrMFlo2ppjQzKzi+XHt7LDwdIiw1CBTDejTFcXVdN+fNUufjGGGkp9CHmqwWg0pP+g15U1Ixt5kMRQGUohEEzpKLa5hQc1LlZU1UuUy6+SJqOHwFEo1QcB0cL8XB2nD8FNB0BVLfQN6IdE/1EqgXT6eFDLmIjpEYYvTSNGusUGYayHzgOwLyHz6vlzHrc1VzPcfRunIJQqcAB4oZNUfPxXQEZNe5FF1kPFPTVKNCnLMK9wNfmdygJR82t65KCoYcPHYA0nGL+bfemClTOvYagaGM9mzifQfU5X1mZuBsgdfR7yyHVlhBPFoxl0opbSwH0CsiY+Di6ibjBKIu+AVfQoqVLTTZlHDmS/RC7bZAepZQz6/Fn0nd0AsX/zDlzOdf15DjGSeKYNHnjrXckBJIrh76RF195XQ7sIhaJfprXXvsz0XuuEKqNvA4ZiKx/DqwPdjgXuiEb6llfoiE6HDWmh8xIXe8am9slKzsfgjvIWB+XY2esoVMHpFRCmIMaA2UCJZUB1FIA1nEtra7heE4RgdWB68wTQszVwwuXWa8EEZ/kgFJCVeoKqCoBohFY9e0WyEYiB+kb6eJzWhlzP7wjTl76oBWbKMqHAQtxe750SoHJ4n5SFYYjynUtnVfHQjGOm7TUVNYJ4gtZH7tZl2s43kSAaWe96WnnCE6Tnj59sKHrx/SL9BuXSQqRUcEclx63HeT+cc6rlriXVdZIeHQsf+eMO6kOZ9YMXBiesn3Hxzh+amXq5Il08oyXLkByVxwmPajn3XBxaKSQqjvy8vJQRYSZh40EnE02/t6eB4wuSHMlbGpxPHlyv1K7axD3Qu0ysQcAb+X+kwfoHQhxpO5Kd86dxhYN8rl1jtrz0BdND0MBXT667vepQxFiLAhCxMI1qML6mkhPTA5zq5Lr4M+4jacvZO+hDNbJAfnlfYly329YR7j2Ggc5f/5c5mYbvRkHjcuhGUGDheumTsxJ3CcKGEcbicUaQVG634hgmc595fWX35bKUwgirmNNIqbvAMXpDnQ53X//XTIF919ONk40sj4XpU3l/lUttShatu3YL8XN2GZx5q2+fBXuomq5/srr5Ge/+4VkZBaQzIcDoQ/CGkdfK2RVG2vQkpV0jtHT5OXvLC+//pKMS5kNmRuDs223IZymTJ4EmQF5zXnK536pPR6RuDu0o0Lju7SXLID1KBygX23BxUUFrA0NZu1SF4iFh8QeHB96jmu4HnoNwoioU4JD1/5SnCYjRkQjMPA0D4z6oGYeovg/N9yY2jPlSfyZDx0yQdxHayGK/BnvpfTNNEKuOODUqWG9terDF+SBM/dgveZqO9YSdC/szm2QNBq5pfFYXtz3B/gMGoflhyBACSn9pW4QJSiUxNWyvJw/E3d1617zwKq/lPg7Y/s1tMLpvz/zZ/1dHSCduingfOl7OJ8+niqIT/3zmbJ1VQPplxPOGu1jUjfNkLIGBZBGkEL4OfN5NQrLnodpJUAaIRXb6M8aETRCXAbc5BQW87tu/ZbEQYgE+IfhtMGxyfz28wnklc+OgTr7gds0fAxZYczX2f895BAZSn8dJkDMafqcDoBz7g7O+pnzfd8X/fs/e0b5MAHy917Zf4efGyZA/h2u8vBn/MLV+2t97/zXuK7DBMiFXMdhAuRCzt6/wM9+IQEyNK8U3Nf+C+1MVWLAhrjUE8FeO/vxuy5fLAmXTUKYS3x/QLiJWVo8bwVJEUSDO/tJr2UQPMOTvUwT2DDCRvaXmhqisVrq+L+en//jW7+Wu9cslaQ5S8Fx2Mshrr5x7S0m3cGL97lu/lyZteYK9pdUNxRX0vXxnzLY54ww1E7uuOYaeeatl7TVgX1ul9x+2TJ5YcdHcuPyebLqnlvk/TdfpnM4UR5++GGwngG5c8UqWXzjbZJxJFOeevIZKSuuIUXHlx6SJASc7QjxqtkLI3IH54wAy2kEC9ei8RNZGeADURy/hV894FLR7C9JuUHcZ4/YX8+R7jdV6BdN1/AysN0n33/fuD8+K6L7mxHDuR9gE6kEkwsYvsZf2UHifOu6q2Xe5WtMKomSLrq31nl6xx23yZ+eetzEYGlclqung1y7YIrMWnsd6TxtCBcpY79ojemD1tj1FswOd61cKbOuusbggT/76WMI5PsQAzYilk7mmJt53wshQAbBObimiD7DqC2orisD+2r87WAOSs+q6haxcw2Qd7cekmNFbFbtUXESeeON+tGV6I3c0gK5avUlUnjosCTHxgNoeQKyZwE4UhqtSlfAw9GjR0le/kkJC4FIcLeTJQtnSlF+BqpYJxwBARIT6CWRlJn6wSP4AAy4qgZVQR9VxvLLiuq+uwtF+5bt5NanSB4gwqHj2RKFIv72u7/BBh5qAaarjLiYAcCgelwbaakpsnX7FrnltpuNclrLdb3oEGhjQ76FKIouYooOHzomtwLKp6QkE0+xAQCpH9W5t8nsV/WmKtI1xkIVwcgdpQcQsw+1oiOK9B7Uybq5byGeywqA5kXkTgCRGpXVqOMBvqy4SLQ3IRDHg6W+GmKMlDdA2E5U0AWFqOf9Qsm8dufzjDXxN4WUpzoQfZWWngpgkwNplIQSuAgQpEmm0xlx8sRx4n4oVlUAmXLlEIA+BTf0NdXL1A1w2QToV4OLIhTASyNkHGHlnJzdDRDWimumuKzCRMikjh/PoPMEGPYz8R8KEmVSJO3KuV91xVXy+rvvSwAZbFYAj1LIFwWNb7j+WhMJUw8B8BauBG/A9KDQSBlF18Djz78sO07kSRI9KKoeXv/IePnDdhSr4QGowGEg2xokgtihNICyDialL4M1jyz8VsDcuSju7QFLG0rIcWfyRaOudvVDEYsatxs1uuaL5wO0FbJokBkC+ZEq4yFO7AdhFWyN0lGfIx2AeW42L8k7gSIWIGgAwKgVF0YlMT2nKGturhWZkuwql82jcBiSoIlx0kevQEWDVaq6XWVzVpd0hbqJh5+XTIrxkQMbC0UTfVLTUME2dkoXbKkW5EbAngb1WmQQ90cv46AW8us4oClvI+nREBbEsqdEOkmIJy6iNgXOfaUau9e7R+rlwzKRFrDgZHCey5fNlOMHjxIX4iARqRFSCjGYlWWR8akhEIBRMn1iquze+qGsWr5Qtm5cL5MnT6BXp1CciSAqq2+VFmKBHCgDCkY9W0Vx/bcfmyoHnj0uoyL9mD9urKKoaZl/1vZuKSk4ZRwwUXHJsokYLEcAu0psftPnToAoOCoTp8RQeL6Qa/gqMSj+/PdEFLz2RDXloWT2l5vW3QDz2gSjTUcCri9WbMgPgGxU6h1cP19IgnTGgB0Kel283n7rryjORytKJqcgGtv5zGUUGE2ZtxCQtUsCw8jsKyuSH/5quXSdCoJY6aCHh5gvyI7pM2Yy9guMUrsVQFHBXwXk2gECT9Ib4gAdkTIqAfbcg8PA+ofr6fDmTYCxE2WQsgglQBoAFwshNgcgPwYAqB0gJuv5u3bee8KkiVz3PgBPN0N+eBD/paRCTFwM39NsolziidirZw434qJRcLOWPP4uAFdV7ataP32OAnUiB7fVQixEmxJkTwBJlgBA82bAdEhbbo6djN8lq+L/5j5xYGstIHK7jJs4yYDR6jhoJ9Zpwby5nIcuonKcZQ/RZMuWLZM2yFw3wHMFxsuJKwoF6Nav7ZS1+xNJM37iRIrMP5Crrr+ByLNW47TIy82hb6WKrp9g4xboALhXB8h0VO6drFcZmTmShYOgnjF78213QZ6Mwrk2nbL331EEfgzXQRhl3PYSiQutE4dYKBmS2p3QA2ngzDrRDyFub+fEjcKJ68N6wjo8AGipxPKESeM5V6xzHEcwQKovN0NjsYC0GAQw7geAtwLU6nFpb1MNNy133Bp6fHwHRVj+RgGu6nItQdfX7RmANCdCrYoJ1g+h1aVALw8TD9waI+9sJX7LA6auF2A6wEu8IayVbFE75yjI4Rrta2FMnTh+nHtBmlGw2xi3PQC9dRA6ATwEaXeSRnRpP4nG4rXiqrDw76pkcOA8REEmaMdKCw9JxTgp6nD9ROK4qObaafRcFzd1dTlMZFw5Og8SI3hQslnXZs2cjgMhAcKjndgwSsoMZkucF4IAF4iYI9wrlajQY02m06eP89PDvGpl/Gg5uh6HHSST5maGEOGmboVu3kvHZyMOoADcQLouBhKNp+RcL+RkDut3OuuiD2OxGBGCD0S7EjTHT+YaUlDdfb6UllcThxgLgbydjh0t304dN15yKXP/wW0jZO0Pj5rcUCWAJhMbqYTjLsajAvvtnJOTOBd4UVyA87mOXab3asPGLfTXFEtAbJiMwbV0isjMXdv3yj133iuFkDU21CeHD+2SKy9fTiH2oCybN1m87clhpSvDgfuyD/fVXXsOy6EiBA4IAu68+3Ye1E5AKgbL7594CtdSMv0srNWQ2O7eQbL38FFJIJYrOT0J10IfDlB74wBJjZtiHBwHD9D/w9cs1hJ12JRAKOaxprSwnly0cpWcxAbco2VyiBeUFF2wcBFEQiPdF2UmQlKL9JR4UgLEHtIriPGpnT+VdGMk0ZfiCpGlcZVF9IwF4QjTTp5e7r8OnBd1ZnTiPlFieRS9RGp9riNGbkB7QngQDvEPMpygPX8+WVAobaxXnjiMlNRSZ6g6PpQA6eAePYpesibWII2gUveHBRKtmfE3mvVJlUg1kLADvJghJWBC1SmUf7r/41MC5DSwrQ+vClCfIT/OJkHM3yv+B8Frfme98Yew0RL1BCJG169fb8rZ9TPq6yjRoefAiXGs5Ic+O2icWzBkWjPns4XnMD9cdYRaojaimwYizg33ZFUhhDL/iwtPkBNHcuTuO74N+SzMsTgyd1lXKEa3G9TitTNfnyFAPlV0sfHgz0Ol50O/f9oJMkyAmJM3TID8zw39MAHyLwByfGkfYZgA+dJO7fALfw3OwNdbPPA1OMH/i0McJkD+FyfpC79lmAC5kLP3L/Cz5yFAtCcjMMjfOCC0Y1GjrTUVIAaB9+p5EyVqKZiiWz8Ccz/2bA24P0Lk9nV3gYd4gj/3kLjjAwZG/wZdpNrdEYmwVgVX7YgS7RxJunBrlxsvXypPvf6y3H7t1ZICjhbAvqkJwP67930fzCqIWoYBuWbBCnnxgy3gIewzSZGwIqRXDMoDoberOyUBCKmvue5SefrVp+jImCfLvnkLe30bSSwZBm9OSUnHQBCEaHIAvMhX2unorq1slt889iQR3+AW4F4OGl/MHs6CULuHVCG2sThAEKTHRCL6L+Yc+LKnpFgccXc0aToqzu0BQ9AEDt076F5T93Zaaq4JA7rv0x7vL558SoAgouNz+Ph6sD90BBdrQFQbIpdOmSzj6aHtJ+HioYceNgRLB6aCaATWPWA3rWDDLnzu2y5dIo++/BIOFl8wkwBqGexIjAiXU6SM+IMH67507cqL5Y+vvML5J2EHrCCUgnh3BLndkDkW3Uye4+tcEVhDtTF2dKH4sBfPxSxANPNgxxODe3ftJe++kdiJAWkgt/lIQbUcLcZtEBIhzmzc+4hNmD5/FqXPWdJJDMoklLYJxG5UAMIfOoKqFOZGlZeaQ2btbpNQynYH+9rl+qtXAdpVo8DtRR3bJoFEY41EMRkOuOXAmexhUDkrMAUxoB0gPag+2wFc9h04AoDfJSUAunbEEd1y1zcAVCMBcrcDFgpRW3E4QLJk4cK5AJh1smnzR3Qg3A4wygAD8G9AcelCpncuvQKHID9KAPDu/dZ9TAbiivIz2eR3o0T3ggEjgx71cwgAhx+TpgcVrNPpjG4ju9Y8Eo6tDaCqDGCsjJiHiPiRkAIUq/JztbVaYOokY5MTiCRCIUnHBR+U/gT6NwCFq6pRb3aQJ97nCJgznt6NQanmeAMgS1RVqn0bngBnLc0NRALtkatR4SuoqrEkgQByGo1jfgGAtALcuqH8tPJ7HYrNRoBFD4pwXPml5T1euCfsIUIK6CnpVkIJUC2IImdngGtf4jbqAFm0GKgMl0YScT0JxKWUQ6T0MCA0y3vzls0ygxL2iy9aLocO7peZxGa9+tLLOHt8URBHoISOk+88RByW1R5HwhLU88Xy0aOT5Y7H82T65DQsZHQgjIqVhAjcDvQijGbB6QLIGQSQbYV9dCcKx4frfmDvdpkxdarYAywibxYbCl0XjlHz6g8fPQHZQmwRpcPzAHODvD0YIzU4EJqZ8BAhkEpNFb1SlAuxwTVUI1MT48bNN4AeE+3DqJRLF0yWdFTKXcWZUlNQTjSXBx0tXWJ18pbtJ9uliGsaPWqEWBsBwtogKiLo74gIlD5Iqj1HysWFOPMoCLwYotU8mYwQl9LB2M7HnVTbaJGR4NNddRB4xAVOG6cRbg4sCERDEfGz/lCRZLN+NPPLwvfcsHoGBMdeoqb8xTchUN5+v0Bwm8ni+fNgnwHUmQ8ZOD5uvulywNJ9KJcjiJMjgobuiFgU3GUswg4s1B4UMt/681my7bkKSYl2IwaI8QC466LxQUQ61dNRkJw4hhJxCokLq4QhJ8kTxtFPE85nOiA2xmUwkVcVxLd4BEXirGonCqifcZBgCpVvvetWxjkAF2ReByyyA+XxbpzbKtTShRASWnafNmYM6uZqFnD6Lihb/+DDLfTXzCTbPgD3S710AGL3OLhKJ/NGledJEHsBqOXXfitNBhsjpae5RnZu32Zy8W+94y7mJl0+sOxeLNJ1jENHFt8RsTGSsXc3DicLDD2RdwBfoTDZNoioo0eIdEP5HQ6b3QnAvJfILGeIPC/cTx4UTLUyDnbu4VwTH5MAi64xbgrwarG0F0SKBRC2B9eCAvCqbFa3ht6QtPRJLZKVOE70z/prwZoUaavwYC4V0dszFmC0wzDP2rPhCXlUx+KuOfwBAOsdqA1UQZ2Ki6AJoiiF79cyd+3BmIvtUl0Qh49lQO4Vy3e/OfatUgAAIABJREFUfS/HSgRVeTFl46f4LCGUZ+NUg8zQHH4tIPcDsO8GMD1Gh0QEHQ8uAKbajbJ0+XITe9QLEKlgtQKiUZRBu0FE19bXy/jJU8QX10cZ83/X3gNSTsxQC2vow4/8zEQ6LeemMmlKGqRMPAqCQBxUvgC1gOA4Y9z5/B4QwsgFDFHQi3JgAPebMy66bpwAqmQvBxh2572iuUaqoB/EweAJQOoOQOqJAtwV8HZAnRvcVLVDQeNuNAasjM/vgZ0zhGitftYvVY3rvFUHhJIKTswbdfBU4ZZTEnMQIksdhY8+OFHe3tqLmp7CaFegz17ipZgvvazxVq6bkmf6FYiy38KaqNFCWhjtyVrSCZFhx9y1qHOO6z8C95sSI85kZrZjo2zk/qA9KzW4OGL4PC7c/D15UKrl+uk198d5YeWzBEKkD+AIq2XejIFcUVdAT2+3HM84isOjzRAg2tekriYXPr+WoCsx1M159GRsahG6D9dVCZB4QGYXQOUOit1tOMz6IH/UieLmyr9D+rtAYHN7wKHC2eE8aQSTE10pFq7PiNgREHqQCazTpbg+0tPSTJSbEkgKsocRgbj3IE4prKNavB2BE0h7m8ZNmiL7IBK0rytqRCz31A555K4R8o1fFhg3RCBzRCOkKirK5fDhQ4DxI03km43PHo2yZMfO3RClxDNyP+lkTJRzv2uyQWhwzX3oSXKyx9EEUesCmeNAkbs6QMbgjrO210KCR8q8SWniTfFYK68fwn3ZzTtQHv390xIA+b1i5QrGgcjLr74hWz/Zh0sxRSpr27hXoqShGK6F+RqbFCerrrxIjmcfwT1ElFZ1mYS6Rpl4MRUkKIGRDAmrDoTjJzKHCuRZ38OYN/bc/+q4ztptZYfrQseaP3boetyGrsx/BfN1buk5tDCnPCkr7+faKQGakJBgyKAuSA51ZTlCcOjGy5dxrA+Lmp+qpL095FlEJDGCPAuU88DZyX1/VHwipJs/zxSh5vmojHW6j+vpFRAAuV8MATYUM6VF5+q2icBt4oCwoxaiQx9IGyD5ezgeLSVXRY6Oa33vbq5hxWuLzJgfTfTVmZiqAbUsg2voA61R73wOAfKpM4TjUBFCFBGi+/btgwiNNzZqdZ6oG6WSjYK68IIhpZTU0C9VCSn5pgqqKtxz6WPTeMjulFLWy3BiTduYj/rwrCRKkG+QlBeUIT6BvK9pZUNBCbyTl3zvez807lTNch3sggChE0S/hnwcQ56OIbfHEOlh/qy/qxPx0z+fjvpSF+4wATJ05oYdIP9jKzRMgJxre/jv/m/DBMi/+wj49/78wwTIV3/9hwmQC7kGwwTIhZy9f4GfPUOAmE3D2fG5px0g7G96STaora0BY0Vgi6jQH6Gm4iUN7VXynesWydgrSBZhnzsKDDuOvfJRMOIM0hFe+csbkA8txqWuPeF+lHErEdKJMD8M/LkNHErdDPZOYEYuXbLuqsWy4tqLwEWcETbnI65rk4f/32/Fyy0CXMDFdBhr1HYvBICDI+kXAfTTqpCd+Cgrwm7CwuWbREItu+0acSaxBn2mbEToG4zI3oPy8qZaMA8KwN0dSb4gPrqJ9BU7sOTvfOt+IruD2SfijgCTCgVHunLeLHmODs51Fy2Rv+7fTQRYC2kjLTJy5BgE9pXslakKYJ+nZIkKylQ0qGSH7uuiifHOzc03+1EtRf/CL8WKEbhqt4oSH6A4JGJ4GSPAvXfdKUvBmDSa/L333pfHf/84JIkXYrl6uefq1ZI8exoC5AipI37dAxz40lVXgZGQ4mFPZL1WyKLvUxxBO1BjwMZrECcHsGd20sgtzn8LQkZNPFKM5Fxf5yNAtJdbHSzupDd029rAlbqeHCxCLVzDhjUjCxVlWYtknWqS+AkzZf3OveKJujY8PkZsAKY9lEFHwp4EkkMdiwvEHuXp3r37TV61HvgkCl1TRlJWbGfjAvZzwUpkzapFAJa1pvg4lLgNHwCeRMBHO8BJKxfJFcIBxIV+kCZTOt4O0HzkWJYcykDdimMkInakXHLlNQA5x4hiySOuaCQbcheZOnUSLFcBcTAFsnz5EpSqzRSxA5zQn6GZ8+qQsNDhcYzXUkfJuptvIzYGoL69jtb5YgBQOhAoUK1AOarxH8EQIKqCVgDNTj1KqJCtKEKdVF0OyFRPbE5uQQnnwQmAyhGQAHaO3o6xFGl7eLpgUgCQBgRCDmz6OzRupY9MuTfe2SSO2KQ6e+wlHtJhBGSJPeBWJ10Y1ZBJ8+bNYbD8RlIpxF7B52gniubgvj0UZI+WMIgZOwVrdNJoYY3GEQHQNnMsWoJjATgbZFBmn8wj1opYJtTAhTBpfdAojhBAbqiE0VwaAqQA8EUHpB9ZbHEQSBqVUssEUYDmJBntCfzdwgVzUYVSTA+wo/EfLTCGgXRRaIHxhi07jXtg3MJLiJRyIMPOS/70rShZ8cA23B2TZPbUNHF34Jw1VokntqgQJbl4Dy/y56wdqnzul107d8JqOpPhPgVQkA4Cel60HLqt0wp4fQAQMgDQqoWOlsmMo0SxZ+Fw8WNSZB3kM1D0ixXqyJFKCLZoCfFzY8EpZcxmkhE/TtopLy8GvFw8a6q4Qba1FxyXuvxmis5DWOw6xMkzVI6Xt8grO1tQMTsCfkESscgFgBlpQfkAZEI7wNP2I8WCeJpuD5FEyJGR0X6mHLkeYksJtvayXpmY5kORfBs9AG4S5hPKNbOJK3aujQezZGcxrxljL+5EhcUDTOZlnJQR8RHS1N8uuw92yCzqQAK93Y3q+pNPimXlxWO4hv0G6MwvKhMXbGJj0tMpS7Li4JkoH23Zyvl3lh/+5QZp3McKaauRj9e/KVddTPwbY7ybedNQUSsl+QBPpMkhcKeM3EfsWIhSKOVugyiqY7FqIzywEQDUnoisNM5vEwXoauurqDqFCnw85NdkOX70kEymH8VusE/qCvMpee80ET42ot7UJ9UMkVUBC93O9Xz7nSzh/iDXrrvSFFdXElfXziLWCUifiUPB1d1ZHnvyMjpi0qQp+yhuIBZPm0Wefek1mTZzLkxuv0yaOkOq6MfYtXuPjCK+LjkxXhwha4rzTjJmWonPw0kEIBkEIHfgwEGjSo6AIFNucvsnnzCOiZCDgAkOiwDoHKAAfgcdDammXDsCMkkX+AacTIEo6ZW1PnzsqMxeMM8AbWOmk8H4BV+DLbBcOIxaAb5Vd6yl6ur68Ea1rc4qBQW1xLgZIqQFYlFLizMgPRYvWQJQaZGtELXaQTSO8+wAOPviy68Sx1Msv//1LyAFAWBZJ/qJaWri57uJk9HOIUKhiGyq4mYWShfDUUkFcNcbyQiA6HhA1bT08abrQlXpz9AN8o17vyl79u2H9XekT2EsbDZznROTC9FSAfmx45O9ctGqy2T23AWQKZmA2bvoA6qSH/7kWwDv3IQgf0M5Lx4Ana3lJRDLDsRiNXFTonOI+D8WOW5mPgao11JuJXWCGQuxAJ0tgKVWzskgDxUKR/oB8gdCkimQq2r1bgB+/ZkSCu4L6BdQgjMYMkHB6BBiyJQAMYp2AFvtehrgJleO7bQIgq0XGUMNhM7jP5snWw6wzvqjlsdB6DQISYB9013BbEBhHRfae9AH2aJklr6WBULdwtqrkUJunHctG2/AYRMDWaLxRWpTdWT9roaYUadDMVFi6bgZlKyxY2yVA/B68TkGuScN8nqBqN3buAf441DSMjJ1AuQyNo9R7J0QGyuz5s6Wk5Aho5OT4A95DfWzcJE0qkjJDu1WUEW9/ndoMB01PIi1Me8U2G6C8KmC8AkOplulCgKRNdAb4Fzf34lr4xfoh+PQQgdIIz0ysRw/YgHGSRduLy3Y1vNbVFLKNYFc5Kmgh+uVi4NOe7P0qvTy3zo3LFw/JUD+4xtY3fj63hNlZsz4M5aV8GjFabJl82YehNogg2JNBJR+fn4MYsjdFMYn4CRRAs8vCFIS4le7MeJxbGxYv5l1LNYoTaohFuobKuW66y7jHBMbeGK/zJ1MJwvjxJvrNJPItjK6VHSdaGZ8aQxTH/euHbv24dYokTmUqde3WHAsBhC9uJ71tVx++l//IS5eDjhCHCFHSihhd5UTH2cQL1WK6iTSOKTMPQS30VH6yLRnJ5i/b2ada+E8sWBIJJ9JO4oKmH8a+aXEqhOEn8adeTJuHXGwKaGppI+uCwrmq2tHyVN9wK7jQdrK2OnnCS2B2M7+0z0YSn5wilmLiORjLLZzHvW+HwcBG8l6FIhI4v31H0gAc4YLbkgQe8ZEMzcX7RHx0WcoCF0lXJXsqCKKT10gjhAs+iDayVhWd4aqi5QwyX56qky894RZxxT3PmNVVserfp0hP5Qb0GfEs/NczyZHPHC76Wf0hJBSEiQxMXFobnBsSuzs3rBBIpOTWTMZY/y9Xmt9WG5gncsibm/KhMmGfyjAGRiP+6WWCDl1h4zCNeNP/KaHA6QpPVQnj54kWrQZgicW0nBQ7v/e91ExYUt3iqJvCNeYAvj6S0/ip19DT7dDzg+oD34f0D9DhOgv4wCBaD9fj8Y/8zbvfMd+7oip0xFgpzcBwwTI/7zSwwTIP/Po/6qPbZgA+aqvwPD7f5VnYJgA+SrP/tB7DxMgF3INhgmQCzl7/wI/+ykB8rfO8TNkiMYD9yN01T7NNlJZIhCBV4NxqqDNw8eZpJJ6+mI95Xp6JBfdfqvMnjVTfv+734JptEoS+9wHH/iBIT28PUn0IV4/gASfHpuK4DuNU6GTPao3OdwtHXngFg1y19oVsviqlSSalCJID5Mf/+BJElR6EG7iuMC14euLlHgQYaldO8JHXPMeSsbY5IqLF8jcq1dIfQd4ZpwKsK0SHhOOsD8bgWq81GBIqClrkuqMYnn65feonSAIgfQVJwrQdc9bUV7FHtIPJwUCWPaoEZGhsmbWNLn6vm/Khg0fyI9//LDpuMw+WWB6NloRfmrXt5MSRCo+VSsHX4opKJai+0HdT5jexy/6MueeTki2bFZbJ/tnV/Z2xOGwV9Mydw8EsjcsXCzTV18hN954IxHaLrw2sVZXXSYzL1mBUNGOhBJSPjT9AyH9PXd/l1fz4McR2Tkjdgcn0euk0daaxqQpK05gNg5gQu7EcevPaU/zub7OTYBgLgDPV0FqXz/RaIiR7ZpafztYDWjeAYhbVtEixZXtAJlu8uTL70gg5IMV1igYRsad3oQOS6vMmz/dFMc6clDHjmaIOwpejRqJg22bMj5derDgTEDmXl9RQElzhVyzernUVRQB5vtKP6B/EordTpS23gCMdgqCwUi1AYL6ANjWlGqWPptrgODMHKIjLP2ycPkqGZGQLPtxmhwEhBs7LR3wI5QNOsXXgEl1tRWymv4MLTR3g2Dp5sM1MZi1NHbT5m1YirJNoW/6uEkmYspu0IKqksglAEgtGlYVbFVluXZ9ig+2KSVANIpCQdRBiJkuQA0tr9VM/iIid3wBYC2AbkGAL8FBZNuDSVs7miWEwWvB+eBGpFYfjphBFNQWJk5haR3Hnk2Ru1ViRiYTETQTV4YrjFsuoGqDieVSQO2iFcsYqJqPby8tDGjtxtD4FguAh7vmf2Nx8gS4sgJEkAJuFKHlpypg98pNXruPbyCRKSEotWtNaXl0POCw5vYT42LhPGsOfCNl27GUXsQnxqIaHiFtvMZTzz4n43ALuHNM2o3igco6jiiz8oJ8Ji3XPhw2DsX/q2+9K4Nu/rKXbO8JcxZIO2RMaeUp+fBXs+WBF0/JJRfNh9CiF8JG5jrRSkkoW+1wf/R09Rr7lr2di2z7eIskJYRLOuW4XYComrveSenQDhTAh49ly/SZ8+BaXCmdngmPBJHlDlFUVyqeDqiIiY/y8Q2XJ17cLOtuuk3su2rkhad/J0sWzQGYC5YPiWPxBhhcMHuO1FIS7NndLD10u3gz0R010pxYrYNZVVLeSQEx16W4USgd96NYu0XGRntJEuRZHyBLVn2VvL3ZhhMFp1G0g/gxASvKLDJhGnFBkFN9DRB4SZGyCSKGdDCJBijqoZciKT5NSmqb5b29WWLv6wgJEcOYaSISBKWylzoy4ok3K5aFE0Ik81AdRb/xkBvFsuLSdFxCHfTpFAMACn+fJJEoa22An2n02hQW5sqaRxZIA1FAjpwHq61J3nnjZVl7+eV0DzSJM0TbKXparHSg1AA4nSyy8N5u4sDiOJ2OiToiaCwDNqnTfEAKeWvIadcop1b+PvPkCZk8dSIl7XNQ7tOfwtjdtukjSQXQTcA9ojFY5sYCKDrAvGpE7V1yqp7uFZTyRJXhIJSEMQEyb/lKcfYLkpNE8jgyj8sh9uood3r0iTWSv6NdkmJCpKEsnxtANz/bDCDpJO0Uu8ePHE08WzDq7RPEAjVKTESoTBw7kjg84olaKBsGBFXwWR1dCvJqw5UHdsLDR44AErsYBXniqNEGmHdHna2EnUbTBREjpYSFlvcqEx5JJ4iSphm4WdZ+e55ZPw98XGMcHAnarcHc2ofzZEzKaKOMtwLoaQ+I9jH08b4bNm4yThDtFVAQU28UGl/jBjmZBCjKLUGeeeoZuf32O8WB9eOpPzwhMZAWCxcvZZ5Y5fa77iaCaJx891v3yEAHxVrcOFrpENLOCJ3bhbif/AC+NZJGHRR/efEv5ClqTmKLKcFqA9CdhJpfu0pO0TFQC6ifgiNn19491G70me6XUThQcogA0l4cjdwqLasypK8nDi6NM3qB1zx0dJ+8u+FVyTi+H/dJMIQtTgOAXi8skRasox6cj+aycqN0twdEbwdYVqX8ICCl9kJUQNCo4t6e69ACWaKRZa6cj2TGVRfnQ/sNtGeonrXSERL5EOu1qu8VSNeiawWCw3GGaayTqjM08skJx8eOPftRQzgKzxsUoVtZx73koW+NkR1HiBOC6HRnArs76nFChGjLGWRXDWCxMkLqsFD3kBPXeogQIQJLSWIUHgqVap+JMmaqaNfr1ImbTx929C6uBEga0VAZuAcCIGiqcIRolGOQEiqA5NonZadl7wDA4TiRSoinqybqqIzumEQIY+01UvV/MVGFyazjPazVzrhiOgDUXYkS05LpwvxCc2PXYmvtdOhg3jVz7rRUvZD7XBOFZnY4p2qYy2NTx0F60EeBYymGLM/aBqIouZ+GRdDVwsdw5GHFHtdFN2tmLOPutTfeIgLOUdIoPC+ldL4MQlQ7VzSmTUlTlZT8+J5YM94f/AMRTRo9hvokCsWHPhxGR0UbtcUjjzwiEyZMMA4EjYHSqaYRYNqf4cU6ohFSmu0Zg7W2x9pk5uXMafO4/xINmJHLGjLDzK3cgmy5/qarJC/nGLFqHhId7E/5OUoYzn16wkg5BIlZxT3PXmOVuI5Tps2S3fsPQ4AUy0233MP4zJItO/ZAoOYRN9iMM+0WnJ++5sG1gf6wELqmSvfn0ifBcwJxj2NxI+j8LOE+mHkyR8KjYhlb9jg0AyFQKo0bZgI9U1W4Kg4cOgRRlWw6qNr4PPGcv2JcWDoONDZPSRB1eSXzPfrAnJ6eZorsXBArlHO9lcgKxS0xAlJbXQmt2oPBvKknNlJJEh8eIFUwMW5sKo4odx6gvWXnrl0QN7WsTd4Spo5PorvUVapOJSXBtAjdk4dGM14ZE10quODvzTxiPCvZomNcyY28Z2fIyHV7TMeMReMJ+Xtn1g5jW1aXCP/Tvg47/ruXiC99ENQILY13U8IoOyuL+LpJ5n11U6DRf/o9+t+6/uoxjCMy8zgRnKq88WCtUXeKPizquGjk+PR4QohX0wiwHoif4jLuzX7ehjxLYw1qZc55wJDFce/LPJopuSfzOQZfnktCDTn7zTsf4H4VAJkO+cwYMw+3/M8GmafkrjvvqQ/SQ07lIeLjbAJEKRP7f3EC5NxbVD6/rn8XQICcbwt8oR0fF/rz5zu+8/37MAFyvjP07/zvGg94oZ//3ADm2a/+eQTl+QC88/37hb7+hX764Z//Op+BYQLkq796X+768dV/vi/3CP4v6+PnHYkKa/7bOXDuYz3zXme/54AKjs5RQXehx/flnr1/1Vf/7Jz6LDnC5zbO8j72EyAN1DC0IpgPp8z8ymXzZc6lK3Hn54Mv+hBN7C9r165jX8U+C0BCo5o6O3DkIwRXQiLCF1EuokR71yZZd8kkWXLLRdJMSk1+Qak8/jtKu63+YHF0PHrGyDWzF8qrO7awz+pC6JuLaBBHCq4Odd1XN5fL7Vcslfm3Xk50PD24sWAM4GSHESEvBTey4J5/6c+vslfykJ/+6OfEf0fSa2oFoya6q7aRyOxwhGcaBd5t9mnNpAitW7FUpl16kUm3ePDBB03ShTNCbA9Ezy3NnZAxASY+XpNEVASnxIeK7RQbMT2T7H/P9D/qSPkfzy+nCRAzf8AR1AFifjciPD2/iGYhZxQr16hkPY7ePgv7UpJ0gCOuX7FI0hbMMpiSB+6Pb9x9P/trX6mC7Anw0+h3jdgi9ootDttfI16NgC/Q71dhpu47Ne5d960qQtZ9qUZJ6zHXI5pV0Z5+nR0BfUYIqH+n8rHTekGTLjCIqcOufeD5wXZUnmVkere29snh46XSZnOWo3kVEjgiQU4S/aRxFAk4HVLGpUgNkVYeRBPlZOcQJ1UgiRRsBwBYpRClMQYF934u+OzJ6ThFvOTInm2SEh8plyxaSNzIKb6PHC8sNx5sugeJJrGiZlZg1Z1N+ykicfwADUifBt+yl0M4Nw6iIowfNVZWXnalfLLvEF0fO8QtKlBWQBZ4wC4pkbGT/o8f/PgH0gnA60m8Sgev6cjGOotMdAVG+gcd6R2INGrbK65YDQChykqbiZbQshyNnKnnRKv7Q8kQBauMChMAVE9eJyCgFYWwApFahOtHLJjmiisYkhAfy6BxkE+I4JoxMY0Mdq4aPQoDXCzmGiA2ha90q5zIKQWA7hJvnCmVKCZvuPkm2bZtG+Ckp3nvi1YuJz/9oCxAne4D+KUoSTdAmWbL1wImjyHzvUcLeSBttDNjEIC2i+NqIgaruYmoCUCvQVwZdkTJlAOCuVEk3I2jwZdc+WJAy2jA2A4ADhtsnYebPb0C6SYf3pnBryW7r7/xmixbuojXgiBBOV92qtjYhJRQ6eV1t0NQ+GLLarEOyisfbJeR4yZj2fKSHPLRP/jtPPnlRhuZekCmvW0yIzVRwgB42zjuCN6fwHfZtWOfTJw4Q954/TW5iox4cCNGaT9jQtWjA4ArlHhv3CkzZs2XfQcPyn333Qu4jG63r1N6WusoPa+TQQZ7RU277DheLVdffa3YtZbKoR3rZdmimZINYFbLghESRaQHcV19ADL9ECbuMK4euHT6AWdrK5pQcwsF3bGSX98uJ5jwWgprB4g/KcZJJpFV143jpIRyovf2WiQIwXQgIGVnRb2U5QljzhOHi73U5bVL/OhYeedYqfiG2UkUJJNLHw6gNntcOHHy1qYd9OdQWeDJ0sViVQ8BNo7C9QxUzsnx/pLoS158Bb0LxBBt2tEoy9eMlc27ssTD38WAw7mAqSljksiAj5UIujlm3pUkR588JuMnpUsN0Um1jPMD+3bL0jlzJJj50sAYd4Rsc3H0YPFE6b+3QeCJJJls//gxKVKCMjsMQiUz5wSgagJuGxuvn0rkXRnguc3Y16659kqieJTws6Cib5aN778rS2bPksaq/8/eecD3Wdfb/5O9995J0yRNmu69WyiUvSl7FUVAQUAUHFcceNWreFGGXFwgyJCN0BbaAqV7pyNps0ez997j/z5PKPavCGj1gtzEVyxN+vv9nuf7fOc5n3NOJe3ebbGaWABmtRBU1nURel6MgmjAvOkDB/G4Bwe1r3//Hvo2iiImogEmsetuzbLuijjG9T5ARUDYtnpILyZZ3xBzgwX/+QOP2GyUIGlZkxwLvd/+6hGbh4Ls7OWLCaJHmgf424A1lpQUjajC6ujnPUj+lMfgQ79VRb4L47SDKuVUqo/DUGS58HxcGcfbyAfo0zgGaA2k0jojI8Ox+Lnoxjm2/uVi7IASnGBsWeEEMwaHqQzPR7UiAmSAMSY7GAGr8ldUxs6WbdstDU9+Vc4HcM+l2N14QADLQiYEhVwZmQnPPP2s3X33N5EGko/y4ss2e/5Cx0qpjPGXyzy5AfXTb/7nQQt0J8enpY6J38OpHJd1UhlAfCzvI6BeQOhBspXmQHgIIKyFHD4EuLtwwWKHSGihwn8/Id2hqDcO5B6yCVmZ2BUlA5bXAyDvgQjJJsukj3D0XPuu7K9YtDa89Q62WZtZqBvsp7/4AflNhJsD2oZg6eTGs1KgcafyUABrBdwHAJwq66AHJceQcjpoA92XCL1oFrYAGL1u5jiRNbKaioKkkiokgrGg1yhTYQvPIAywtJO/R3Jv/bD3tYDMLqgbRFhp4VIukSzFNm/fxfgosCEqFIKYcwKYk2+5NsFyCgHQA7CCgrTWtzeEDdAwBAgANOC8QNtwNizu8rOkH0j1IRJENkN1EEE+WBxJzVJPxb2q2JW/4IS0U12v3CpZOwVRYV+M9Zi77JC4F5FqChzXdyBSzy5ZekFyBGOfpEVeVfAKOwui7ZSVFMh83YQlmP4cek/LqWfq4nxOp1Px38564YciLzYm+j3inb4MOXyEcUTro4aAnEYZEci9TJk6zaoZk4MooUZQvLiiFvKS7yOLtTvFBn5BUfRrPzYyvZACLfYGaqNlp5wKAXHIyQMpQnXzw7tnvL/T/daD5Q6RJ5uoIMDq2MQolFLrALmxaUJZNQXAfvPmzY71keSwspXyZ8xIHaEMl8ysiSiHUCWSZ7LygnNQITbYprfesnPPWYmF3LDtzSFDiKKATTzvQawbU9KTCGKLZ/0E4AYkT4NI1Tw1gD3XXkiIZMh3N0iFtes22JVXr2IOcmWdx64QcvWyK6+1+x/8JVaXG6wPy6/rPncNKpt59vOHfma3feWL5HNgaTjgTt7LAecKRo8gAAAgAElEQVTZeUE0TJw01TZu2sqOiUoWLDT9sIIsryLMnM2hiI/Tzz0PKzaUJxBmyZBuw4xvhdCHsJnKpQjBnU2fC4qXNn4WwEZQhIBUb8G01c5t2yyTPC7tDZTPo+yO1HFpkJAVEJuo47C/aoC4LS8rRe5MfwHAD0MNE6N+D5mRk7Of/o2UmTW7i88NYj6R3ZQIEO0ttAl1+qQsrui/+jlN6FQvKfdLuUjHB5zn/Xq+TbppB1Ox1nvlgaDLYx4TAaL3c1W+h7ahDgmCwpFqqEko4nRPO2l77XlmTqdv8NpaxvoRQuMj2cdE0y/z8vKsCc/cOBQzUoLojCeVkK5LG01tjnV2PMJcN5NcIhULhJKhtvr5Zy0SEllKsAXYpfUjVw6k4KQccm8LzyU6hrmWeasDterECTPt8rM/b14uhKfzPwXdeUDSeWP/5uXY06kSiWoB7YAcAkQKkFEliMgQfbkOSyv3ISfQT/kZ76MUIB9++R9MgBx/WDnR2z9RAuNEX3+i1z9GgJxoC36WXz9GgHyWn+7YvX1UC4wRIB/VQv/6348RICfSxidKMIwRICfS+p/W1x5vhfWX1/hnMkQODQEUwra3U1xNnmgVIditHfX2H7feYDPPXM5ZahhXkVR7/oUXKRabx/k+1XbsyLEv3PAlzkJYBY+AX1eP4J7hZddfsszOuO4sKywj5zMVlQhntZKSGvvut38OtImLjkuwXUvA9wOPPw4ZEMJ52sMqKfCPCkp0bKsi4kPt4gtPtdmnzbOm7lqyRQbNP5QzEIXf47kGyjkpAu6yTes2WkLcOLDxUPvK7V9zMq2DseiqxjVCDh0iHGSfjB0Hhb6xdilKi7jUcfbNr3+DwlAPzq448CAk8PTwt1XnX2xPrl7ruEeI9JBDir6lrFChW7DcL46rEPlgAsRJOgWPUNEdBIgQE53R9DqKD5UBImsuvVcrdt8SBCgrRBkgX7rwHMtesdRuu+12cCOyXjvJj/SPBMchRxlMQxi7cnvdcVfoQgAQw7m0CexB2I0sv3UGVdGfzs26Xv1dFmf6UwoW4Rc66+pL13M8+TF6faMkjfN7HWblKlDU/tDIAMhwAcHS8DfgQwGAUUetuhWggADpHYBtpYBjialJljVjklV3AGKRG9DIYTmAaukggPIl8+faQgKcK4sLrPzwIVQd7bZs7gwq73stOsjPxlNxunPLu5aJrVErlZ1xeJYNAiAo/4M7RdrjYmuee86WL16KVREPpqUTsKwVW6QdVLj6WsbEKagNagFLRmxjwUH8w86h+nMCDFE1Vbl5dsmVl3BixrMIG6EuAFuxRYewyxL50dreA1gaRphpOVZZpwJCBQJCYE8FQNAJwaAAZAGeYAVOCKgaVF++NLJIQwFtnYCOAgE6YNvgpwBl/bEAS4EooSIdpGf1Ky/aAvzOg1FPdALWC993gYAYwPqhCeWHqt4bIEA6sf05Sji48j0EOgh8WL12td16660AFDsAijNgByMd37iD+/ciz1pA/xpwPkffPZA7bhAWbQBuAtYE9AlAGFIWBH7/rYBM3QBrynjwpFK+C7lQHJY1qob1xw4lIBivenCMKEJrpAiZhNWSKyCwbLcUNh3G76sIae/GEkz3ewRwe9rMedhdVAJIAYgOe9jcZafZRvzyigFm9wAar//NuXbp97ZzrTPs9KVzDT7OKopyzBPQMBZA1JXXvPbqOsBjgGbuZSWe7kZgOii3tQP2jmATBo6JXchbVNQG2P5DB+2HP/ouABDKIPziglDENGFN09faba+ufdf8k6faKaeebHV5m62lnByYi860AgC8sMQMqu+xfMFPzh8AtqngkIXDTnohweqjSrf4cLVFAmIO9gdZIc/iMDK03EIGPeD9KRN9bQa5H21dzdYS7m8HqBA/UEWOAQKIKbERlr+nwRIoCp8+wc9ifKmCZrB+68m9loid1bKZk6yhtN48BpiIKgH/YZhbAZW3lwxadIKXBQBctrYMWhRWWgNdLRZL50hPDrSSqnbzDg00t4Bwe3VDCdkHXMeZsy0b1cfata9adkayTUyLt5Nvn2JHfr2bSng/p9rYG5XLCy++YMNdI3b+aUvJRWBSwNantrrBDuYV2eESPAeZA2LwsQcRZmIFqAfE84GUGgTNnzFzrj2CWmH+gnk2FwuforwDVILH2gt/fMZOW34SQxcZCs/OlzE5wPh480+v2oply+iz0VaaX2ar39pp6dnYBgH2dkNiJpO3UcvE9SY2VktPO908Ac9CAFeXnotN2FastMqO2LypmbwnZBYTFNgdeROR1gwR88pawNvTzrI/PPU0RGqizZs+GdVQO+QpEzHWXYMwv63YbVVwb4dg2FXZ3ob1WxJEUSyqDh8myzb6qif3qaByERSBAI6lFWW2n6p+Ve4HAOaKLZ59Woy99VIR4Hs0E2uUA2oyzwKIawyhCoLsEUCtSb8W4kXseTTEaRcAfhG5JdHY2igUWNI/qcdio8m0YNELBvDsYn7YSF7CySef4mQQ3P/gQ7aE/z7ljLPsjyymh8lEkU2VJwqec09dYIMo6frp9L683wGyPiZSda6/KxtimDFbXlpGbkWSA5r3QW4eOpTr+Df6suD1QnblkQMRhYKjlXufTjC37jf3yBFbuGSxbd6yhfmJfooV0DJC711RceXlHXFyRQ4c2mcFFYftZ/f/l2NhFcjcXZx/hPwON4tgbHgAnJaQr+D1XgW6O+oCfa4LVceyierB3qsL8kBqFSktnCxl5mStK7LvSUtLhyhpd0LQi7gHN+yFomPj2FgQ1gXgXEoWRC9zQCLPr4338UdpEo6vYwk5Idv27sdSLZo5El9JyJ2broy1Q8VhECDYZLn2MacS3iWJJuN7kAVWwGwTZFsU5JzI6mqIpjiIltFrGkalcdR5No1UpR9BYZOcnOLkrHg6Nl3DVkK2gwgD2SU1cy0KzA6GyOnkOUyACItjTNQx3mRV6KksDkLTVekg5d2UKZORxCqXyFAjxlDdwLzPYi/4uZf8jxDUgUOsQcog8QXYbaEvNfMdxP1KmSKfTOWqFBaXAfB6QN7FYllIBoisq1gTfVmTfLHJC8GuaRiiuBk11MBQP2QSJG9iGuPADTIjxCFAciBk2nm2qrD/7p3TnbXrwWdRTNGPpGJSLoaqKKTM8eM9c/P3ow4qQWF0ubPGyaZr86ZNjo3R3LnzUCPudUiYMvIgZK90Gn04B3WH7Jy+fueXbSJVKtdfdZX94N77kN2m2yOPPgnZMGIV9Y0QoSiG8EidPX8mm5oOlTLYVIjDqRMyLR8rwOcg2hOT4yAGRy28Vl56peUdKaYN3O3ZF15m7pvm5LE8+ptfQ2xMZIxHo0otoUDgdPq0B2suuVJcbw3kVimbSYWz+0H2r3trI3ZlcXyaO3N4n21HeeSLcqWVZzFn4SLn2dZLdUMfLC8qcYgDX+apPIhzN2VcQGyI+EqgXxagfOxjXksH1O+j8COAOSaJzAygM0c63EJuSw7ZLm6sm5NQidRCVimTJAmFTyLt7EefZ3uBeqTC2VeInG1hHq0j20mqNWe9VlYO/Ux/ynrKITIYQ7K6kl3aMQJE/fgYASLyQ19ZX9gGKTsqA3Z7j/DQRk+qFHlj6ZkpB03qt07GuOZAVRxpwyhCpZXqHI0V7V+aUMAq0FzzdRfjKY6snETm0V3kUo3QnzqYr6VSUfaSgudlIVdHHpGC2acT/leFEjiMIPR69jTukEje/F62jwHkfbVi8bZ163ZnzxbMPsBRgrmjhAkcZzs27bWf/eRnThBhgE+QVfAsI0KjaRss3rBBdSqBZOX1vgXWsWwQESDv2UB9Ws9iH3Fd/0wCxDmHvJcD8pf//Y82z4kSGCf6+n/0uo+9bowAOdEW/Cy/fowA+Sw/3bF7+6gWGCNAPqqF/vW/HyNATqSNxwiQE2m9z/JrP1raqeKyYMK0KytKsYf2pXAP9ToFff3K4xjutC+cs8JSiQFQUWkRbib4YlOoCiZOMfvFF19uob6RFjAcYrd/6Tb7r/vuBemkOJLX3nHzKpu0aDZnryG7+Yu3cp6DdOgeslvPXmm/W7vRrjv5DPs5DjqBPuEU9vZzppLbDMXHrVVgloN2+zUX2n0v/I6MTIq78N6/CVebqbgaRYSFWALqjpw9e62Fc5tsrH74419wJvS0m87k91Nn2je/+W0Ht9b5tIkiWE6AdstVV9qZl1yKsqLWbrrxVopWE+zceUtt6vLT7at3fYszH2c5zpyOKoLzg8iDY9ZROpce+/prAkSAmQiGUTXN+yoQ5++jeytvLz+nYFZn2GYKnpWPIqKkFdXMnV/9Mm4l47mmm2lXbNPDKJAuqaWgNBS8YMBRcCh3c4TiR2VjD4IVKbhdtvLx8YmQNWCygLIq0BPZIYcDnWulYjmmCjlm4XW8CuTYfzve+U5L6Y/RzEmX6pEXR4Z7IRxKZckir+x6sgpyrWvE2/JKq1B8ALoDlEUQouwCk9OLnKW1q92xZ4rDsikWG6hZUyfhfR1txbkHzI+q1XzA+3n8bNkcqpjxzn7m949bPwfscSmJlj4xDWAKqwNAgUiqqUHVrB9Af8v69bbsTMBxbvhoEfkfSGI2btphR7EVamgGhKISfC5V1RsJZs7CuzwzIxXgns7b22YzpmdTLQ34BAAjsLOOit9mKmo7YcuGRjwcT/xmPNwWE8SSkhxOZbCrA65KbiMmTJ5jA6oG1n8D/DuBueogPMlGiIZOqoX1pQfcQNi2KpszAckEcHhSyZ13cD+WXuRiQIC0ERQbyoMR0AZ7wwNlmAAQCZg/CmlQTuW1LEAyuIcSKo9VyT4d+5FSqkgXU3Xfhnrh3Y2oCAjckS1WTHQEFcb13Bve7zz4QQC5WsCpet7LHcpKgati+loBZpr5xtQCAoQwWYACHxQIHXSaVjqQC2BYGBWb2O1TSexO5XyPpcA0TkRdEk4wtDfgWGtlOYOUoF7AvbzcXGxDdttFgFSe2Fi8/ubbjhVZ9pRZhHM32VOvrra9ECSbnr3Sln/5DbvyigstPjLAZiclA6JtQCpGfgsV8K4M1pdeWmN/Wv2W3XnHbZYcT6CPnwsWOgRKAy658XxqyZ/JPVSBwmczoGSw3XX3bYA8LZBs5eYPyNPF868srLFte7Azw3P+7HNOs9YignEbSm36yfOtD7DTCwKkF9JO7ewJcNR5FBULIJwHWRJD9LUmqoGDmYAO7ChBoeFu1WShHMjvsFDEOhfOjrJ4AMYmyBLLTLJC2uyFd8gJ4K9XLZ9grWTGKNB1XJy7JYWl2uHqRmuMDLa39xTbpCQ/qy4i9NjdBwDIi2yASHtzS4GFZ8VBPFUZxC4DF3ItJQSroxZzZ3750rUTrARCr9/dG8UE1eA8s6qmTizfzG74woWoAGoIqPax+TOybOe7a23lf19uTU/tcUDPSqRsW7ftREXQzO9nQIyEMG77naCjEIDUd7bu5n09TeZVrUxmieT3DFBNfu2qq1FFHYJh7nbsjE5dcQrMqaetW/cGzxrFwczpdsqK5WRUQLKwTxbP24U6qYHq6Ryqh+fMnAWQ6G7f/+81dutXr4FsawHYI2CKPuUHeF5An9zL+yeNT6PaGvur/7nahiuj7fknfg0ZOp3cIB97CmDzvLPOR1Gxx7JnL7To5HS7+zv30gen2Eom/LWvvGDzpkywMCZNZYAomLgV2V8pxNKuA/mMG9hhftaHZdW4cSlkAlCRnZ4KiIpvIuCoclRC6MuRkIhbtm3V9OZMeMsuTLfivaThiEgErA6WeoSR4svYHcROxgMiopOcExEbsq5pBxCvRu0VDiBfh8qqB6LRj5978tohVGcCv9MB+0HoqOCmGp82PXKkgKDsafbOpi1k6jBHTZlqM+fNt3XvbLSzz7/AXl+7Fqs9gtBvuQ6uFvYakHsXFjkuAJZZEyY4ZEg11j7RLI5lgLzKN+mBTBiCNG0FLN8EwZSVjQoIcng7doCnMzf0s0AEMM6SUaIVM3/sZx4KIlthE4Tg3Xd/w5FzDvD6vSygrgCUlaiB/vjKKwRPP+qAu/rsXuY2ESABELlSMFRgl6Mwc9lHeTFPeSoPSXMfQKZas4W51YefdcuqytsXEoDxCSlQglJwAkC3VF31gP2x2CspA0TqD9lhCdj2hjAfYIH2whapHgseEST+DlANyYVtVyD3XkClvbKcbrgs2nKLQ9h0jGD9hy0UAdsOdw+710uVuQijstISi8SuR8RGKfk/aZC9/UwAWgOKIa38pB6CcCgC9Ja/pw8/d2cSF/CvbBJvLPgqAHQHeI5DKF7CudZAhcNDavjSt/Kx0huisiIIZWE9xLbsh2IJc0/TfUI6dbIOBtGXIsnz6ULZ5yYlCjZYPihbeiE/XGmzQObgEa7pKHNUBxXuHWRTKMyrEhC5tR1fTtrQhz7tx7NqQTVwBDB93sIFzNMKQOc+eSZu5LMEs95Wqy9CBXX2DTl2RkXcvyvA8vMvvWSPP3iR/fhXBU4uRgSWgBWoN7ReKVB7CYUFIm6U+7Nj7zbWxQ7H6mk2Y1rP9M21bzgWT7FstsohhiZiZ7T2zbXOn+ecf569QUaIxtN/3H2nJUcE2dduu4P+9T0A+ED79vd+ao2QlCEQbhVswAKpdolOjGGsDaOKgMDC4mnRrLmQ2LX25O9/z1gudeaxhYuWWDoWeApBn89/F0OYbUZxEc5rGikAuB6V5PPPP+coa7wgoC688ALH6zTF1wWQPoWAeVRQYVHOul6G3Vt0bJLthmQpJkdG62wM65A3agK0Eqgd08lXKgTA9yJnp4ZqnjBH5VJNEUc/a3yvFBWQf1rTuxgX+3P2ORlNsRAHg8w1SeTWuEGSynZN1S0HUUt40Ze1ftaxdxE5MB4lbBzP1Y1nXoWNnPJ8tPES2ROFCsYdklaEiwpPNGZEdIjEk2JJtpuqXDlGgIgUkdWR8nRkfaWv7M9BfDBeXRXIrs2b1Erv+bhKBaJNnROIznXq7/7sFUSIiLhTiHk85MY4snDqyivt2d8/YZEQyBnMO1W0aSMbVQ/Guu5fVn9bIFEViC6Vlzal8VhmSfXVC0FbyljqYD1Nn4gijj6qCA/Zqcm+q589xaypMyCAsMhjDihj/B9l/UjFpjAYImaEAD+3AaTXTd128+dvdmpWRGiGkPsyTEbaAJVKvhxQMP16zwZLSpBjdliq4OH2xPP8H1aAOPfucF1/VsH8M0mQEyUwTvT1J3pEHyNATrQFP8uvHyNAPstPd+zePqoFxgiQj2qhf/3vxwiQE2njMQLkRFrvs/DaY0TH368C17lkEKv4KM4ifbjL1DVWkLlL9EGEj128dLZNOfsU0IkBzpLRqPVDwdl2WEb6RLCXbbaOHOmDuw+Z77Cvff7sC+0JzsQjnLM8ybrtAIP+/JlLbdal53Iu5NwGZpBI0dzzz75qj/zicc5D/jhrhGBrRfE5pEZJcRNnehewsyAK9po4G1IM3s0ZzJtsVPJCXFw5GGEK/uXzzrAVn78WHHiFPfPUE7Z9125wCh/O/vPBGiAYGtuwTQ+3M047wzmreoLjXLviVFt0wfmWSkb366+ssR987ycU0WIZRQG6D8VmcpwY4lCl86bOnyrqkxuHvmSLLHLh2NcHESAuTnm/jiCj9ldSgIz6ZuhcwrmN70GKLz3AQJTF4kP79PZRNEtYem5ejt3zxc/ZL55+miJa3JAq6sFlJjkRDt1gQCI8hEl2UNir/BCdq1NSyFLhjJ9IBXopbjqypJbDga5N6hVhHXJtycfNYMoU3GQo+Dzeuu54ImT0vkb7z2iUDKep4pE1CHuMdPo227PjgL2+ZrMd4YPCE9IsJ7/EevigCMCA0GhCYWBmcHVyLG6CBZg319klF52NLckAgecVZH9kWltdtQVyME6jIjIKz/OcHbvszddXY5GV6bBBc1AK+JLtMATTg2sSHQprHQ7hXvhWR2JR0YeXuaxDwOAINs21vfsPkxNABSNkRgKghl9aJqwYwcyQNjGALcWFhwBzlwFkIn9RsjukhKqW9+3PozqzGbBqMuHp+QBCNXbhRedQ0Uln8HRxACE3qiQFLKkqT50hECBNDSsWTI0slYgyBNTQjvyG960CQBAjlU2VrHJC9PgVZHxw324AcgKx62ssHHDTA7bJXTYyImFQObgBkB8BPFDoeCRAkywqKrAdCaBKeQZAlJQridx/E+DPPgCYObNnOmqZYMA3fct7Pp6B6UYnqec92qj+VeWzgkdd6XRtIkB4hn0Ann2AMCnpWbYDq5AuiJ1eQJd0rHH25x2yyVh1lVcfxdInE795Kv1h2k5athjADsCZUBhQDMearJ3vbVjTuAFIjM+YZGHYnDQpwJbPbURV88s/PGftKGxySmiPg/fYT9diKQR7OSU11iJ8ATOwUkqi+tsgOF56Za398tEn7NH/ecjSEiFbPCAbaksNIRHQP0BfxxC+dj321FMvYBniT2bCdVRju/PzBmsQ6ETGxq53D/EzqsUJm78Y1UeYGzYiyNc83BkIDB7uxBnc8G3WAygVRGpQb10V+RUdgCyAp7R/QxWgzMFacw/2tjKvQatthOjin1y+EJsOSJ1O2rYP1cUG1AYHK2CLwX4Xp8Sg+vCDbXSxUir5q8tGbOL8TMtFObB+a7HNzPCxze/02KQswpxp6/EJAVSX11n0hIlOlfdgcy3PAImZnwdV1QMWx2CLDmPSpcq9HuVECEoChZO7AM4eOlwLKEVIOTkYc2dkWwTXeWD3Zjvt3vNs4PViBvoQvuv1WKscRCGSYcNUKnsCeIUB6MkmaggibD1h8r4E8Lpyzb70bW9/H6qf61DNnAQBctAJepbyKBLLqFpyKATg+gLOnXLKyYC65aO2LsVF2I8RAEXFdBk2Sy4Mxr1Y4ITHjLMKxDt5JUcJTE6gMvs0x6ZnJ30/GpVXJSRTMe9x930XW3cpRCMsSmVhHnkCjNfqCnKByi0Ue5TXVq+zucvPIGvI1UprCHridSctWWi/euhB+8mPvmUjzCtlWIEFswh182+O1rWhSisDKCZzB8C7g/Em0s4TwnFi9gSCmisBTkPBFsmJwLZISLn6dgUg3kkXAmpWh1g5FdnyeOwFEAyFsHFhDgvCymgAQlHBUF1Y2bQAlnsxcSt0qZEKZm8CpsogsaS8cAM8Fbs+1N9BTo6nTaCyvQ7rQM0dfr6BgJsFjvrqxVdfJ18n0W75yp1WCOhdxhhvgWAddLz8ByGAFltYPG0PedgA6VJdedRWnHuu1WOrFYZCoA9iwUUejQDZ3YC1DRAD3ShMSpg7ZpGZUFDRYK+9uR7wOB1gNRq1QgYgaxjkR441AHALwBVAet2q67lWzV+t2HvlOzJJKXYO43V5+523o4JzdXJXEpmLBKoOMN4F3osU6YFV71cwuJYI5nvNg6oIl9WUVBi9/L6Zvu2HEs4LAqifzzlM1oVUMqWozbxQrkhd4Qm4r0ySWMDXRuaNceRmiHxtBTD1gBRBuIaV2hAWQR0oB8iFkXUV863IrGsuDLOy6mgL9IT8kAJkBEoPYtLFFVUM84+st46SzRAI2azg9mLaUxX4CkUXWFvBPC18uB1VnK5VoLmIHTc2J+rX5QShN/O7Jr5dPb0dxYAX/SE9K8tRfgzTr7tZY5S90Q8IPghSO3fuXPBlskEc6WWzs/D2D6CCGgfJSLsPoZxismctbXEssDxErDD3eHJvg/xZDenphrco+wLsy3Lpz4EWh+pgmA8ZQZFUztisYe5atHQJG7RB1gIIduYFbVBkz1TC2lhNFYgLVliydvOCkGnCxnHVJTHMx+X0Uz9nPYvEjin3YC7EOSQTz+uSlSvJvWhlHTxo2/fscMa41DHZ5MbEM0evXb0GgmsIVeUkiKNiB+DWnzNZg+ZA4u0l6F22cnd95XbrQo1Sw1oaEZFke3LyyfDYD5lbb35sRIYhtgZx6xqXmQrJgUqS3JR+yMQgbJ76IX5EyuRgO9XFehpIe8+joGEnmzrlVEhJcTg/j3Wwg4ynq1k3kCtzPy8+/6LT91devJLcFawBo93sKO8jglK+rBOyJtu69RspJAi3l/602ipqGpzwd4HuvdxTAYSe1FfF9JUOxlEA9nuubB5lFzXMGt/DvqOZooNOCh+SUDqEkIOjta+ZrBKRwFmo5+JRhhVDoByFoJw4cTLKyAKUaIwzLNlGICpiIQgiIQqG6L/KwvGCYK/i32rvoLD0CVgRhkZFsK7vdwg6b/qbNmZS3WiMybpNexERIOqjHuwrDv9qnrNRy1q15f0NnwgQd5EODErtH7QvEdmhPqIvETmePIN2WespvJw5frTaxcVRnMpiNBYf2EceeIhNZYtNQT3Wx/238e+lAhlkTpQKREqZEp5/IOPoCMqyeoiic846mz1XH8pUilwgfzogjqeQHXakMJ+CkDAnD6gZcnQq7VMP2SXrOWUIKYg+AFJWe556wgU7UF9OyphiObty7Ft3fZtsn0BUM1jNoZRFQ8L4ZMDxrXZ1SB2HANG2dRQ4cOUvf//R5/09/Sf+HyeqADlGgIw+1r8mQU6UgPikX3+iD2iMADnRFvwsv36MAPksP92xe/uoFhgjQD6qhf71vx8jQE6kjccIkBNpvX/31/6lyuNDTgLHwtKPu2XhpO5DHo7VcHRcGLhTGYVZvnbJ8vm25LLz7PM3XYfzUJXdedUVdtEXv2RvbXiHSIIQiyH24JyzzuMciL0+55oAbKe6sG1ypYCznXMjB327+bqLLHF6mp20Yi7FwRTT4n5UWnTUctdst0df2ABm4sHZD1cVihdjwPyUxaFCUCdPFtxF9tTKaPbxpRg10Iu8SNT14X521UnzbNV3vm6VVaUUL+6wIJw/3Dk/BqKeV4F9LUG80RTqrrrmWuvD8eCrF11k8y66GHxLxZj95u+NjTvFZV/4/JfsmrMvtp+Dsco1wbE05ku4t9QTUmwI91bx6LGvvyZAZD/s+O2otNgAACAASURBVBs5ltwjFFaPkiCjLiAC3pTNqT+FwQ9ytlQhZHd3O44lYU72iosr503O24MDLmAhXhQF11sCbidufH4XOJmwllCcL/oo/pTzyAC2LyJVeskMFp4TxVnzWE6JrlcFesoy0Vla93T8/PC+8kNX6FygnAS4boFaqtwTAfKnsl+PZFCh2Iyn2K/+5zFsUsqsuhE7BJiZRuxmRgBZXAD8XEEzwXQA4yMcn/rMCalU4B6xk5bOwf6jDlC+1JYtnGONVH+nA+QnYLHUCSj/xp/W2Hi81DywuRgcoZrVZ8ASEiIISKXqD5+vpNAgc6dyW9ZPfdjQODAjVZZ79uynwjsEFUIO1i7LsUbKcyqxi/EdTwTACfSnGhfbogEpQKZlOaSGfNA8ADYGuNDcw4WoHADa8VFr7+Rw7eFjJxHAEh7qzkN2QS7U6FQSiqnSwxr1HyMAnQehxtSXGlpWUPqZZEK4NtkRAIB+gM60rGwAEFg0/m0c7bdj22aH+ImhI/vQwP2qrOb3TQ0tjj2VG9X+BwClwqgyVgCsAoCDAQnrsA5xo/oyRA9Sch5An0CUMfIglwzIE3CyEVDMj5DyyqNlhM0nkA+C0gOgJEAgNxYrvVhzNTlKlW7A4HoqqBOwrCKfguyPx6mwXX7GmQA9QxAX+PijckjPziIj4KAtBmg7fARACvLjPMDs1ESCdQjd9aINlUJTCYC7OyeXEHfAiu/8kGpwSCA60WO85+ub99g7ObAHsARNu+62/1rjSX5IJCHtFTYVH/gwAP9Kqrld6OSNLd329W//wH716MOWnRpp3a1YW0EoNDtkGSCqX4QV7iuzVyBKArGFuuBiCI4ogJ6RXirOm7kmsxf+8CZZDlkEtMcyYILNi0wARrZ1ArD2MqnUUVWqYKABqla7ao9aAlkn7ZBGAxBdXVSWKsA970CBhWGpNoJaZzeSLFnY+NWanTsVi5gG7IeQUhXAAW0uqbADFOumRpidNyXdIgF5G7C4OZxf7hAsiRAUu3huz71NENJpVDkHR9gfXjqC1AzAKtGHfhlpVc3YrmDdtHByur2w+gCooIu1QUzFkh1QkIv1VqiyBvCMB6SSgYmHgqhRQ7W3N9qyJfOpOo7iOVD931hj8+8+xfrXlAP4VgHQB9sjDz8H8biMEGus6AAOZXcywIAur6m3BvpCG+MniPGXLBss+fJjL1VaWuRUgNcDqsZDVswgwFleei1U/ybITgpLlyEAcmVDFEB6TIJgEfGh/I9SAD93+uwLr623ZpcQi0MJFB4WaImJ0bDdfTZzzgzbums77DQsMsDaylsXWF8pAfPYvhzavd1mQlK4ARQrILoaENBLMkSCQ/ZiqRUYnYhqYjP9Op4MkEm0XxQWZkyaKEz68ZOqauiAcKm2sjos2rCk6gVQi0Z5ppAkF0DqYfJCJmKH10MniYgCiGNOkcpDJK2qoJOm4KtY6W+1kCwCGTWxav5wAYX2ZZz1QwK48t8DjPNe+oqsnTzIE+h0GGkXlALljuVdn7ytIMg8sTibNjnbAiFjK/cfYt4gE2ZcBtZT2+3drTtsIjY+YSxwIwD8OVSKJ1N9npo5wZ6A9U4dn4h930kQVr4OAZHP2EvBckaIuAcLoQeAYxOV8GHMCyV5h/ks1A6QrU30tYS4BBbdYXv5zc14RUY6z7ABMDo2IQbLodlOVX9FVYX96fVX7d57vw973uoQuu3MawIjdwM0d0H+HCkpsosuWYkf/wQWzyoWSC8nD4UJxQlrllxpSKo82XEJkGXVkdWX7HNcFT5FX1UfEdPuhdwRbxsWNi/mkULH/kuERkQU9mAsgnGJyQCsWDjB5MuKbJD7jIRIr8MyJwTZ5jD33Ahp204FgBeAfC1ERRFE1Y/vWWS788hSCCPrBbLUz62PZ4Q0UpkkvRCj2Bx5M2cqzFrP0YXrquJ1Co8O4FlJlSPwVQFhHahF5Evpi9pjCIBYtkyRgPV1kF2VjJd+xo0b/z4EtZqWci/m3G7IM3gOiGTJQQchwpjXUUBmEWTfXtcA8d/CRkWgtYujApFawFHTAIr7CICGePCGRBvivo6WlFMBQrUH+Q89Xf1O4FcPVlZFAPNBUiuxdvTSV915v26urxgFRjbWhN4oJ6S58VY2CW3qRHgBlJdBiHUqv4rnGwpoff0Vifa75yodsFu5Hh30f4HxebKuhMhUSP3FF15Evwa8xkpNWRSdbJQC6Bt6xmexNjRiJSZgeyaKMmXl7NuH/SJqRKmsYlE/tFOR8fwLz9vll13mEDzVbLoKChSq7otKOMg2sUaXYBvXq3x61tb5S1EtYPcmq8so7NL2bd9peVicRcXEWywFDHtYy/fszSHL6TLC4arpP24oIItQX7bbfPryvHkzUfUEYPPYaK9DKBZDSLO02803ftHKDrzG/iHJpk+f6Xijvskm9elnX8JeCqWIL4oxLJSUbxUOsbOHNa6Zaw+h4meQ51MOmRlJmFwjeULdbJ5CabN+fq7nLgJERGgkRIUIINniySYvDIJ4gHHTy5iQ1V0ifVqEbQPzXBvkaRTkh5RP2k+UQML5sUaehKJF7V9C+8NAYQEVah48X4W5Sc0lKynNRccSeWUfdcy6Lf9Xo1ZXk27c6ShAJNs9VvFyjAARwavcj172Hh7M25IADzAOWhlnflLVMq76eN4iRty5J5Fn8lHt5fpTCCT/00svQ97WWva0qc482cYGPIln7Y3St4riChFuk7KznYPCSy++yC2gNIV4npCOzSSkkfJCWuhnQdxXGkrWXubUMBRM61ESBUB6DrBvjIeMbIXYTEghcwsyZRyErQo0UrDIKib7Jjwwwg6zHve2DtiPvnefRQSRE9QlEzg24CJBHEM5qqlGBQ+jm1aHAHG23/+2XydKgDjqj+Na4C8JC/WVE/kaI0A+qvU+PoD1Ue809vv/7RYYI0D+t1t87PM+TS0wRoB88k/j468ffwVAvg/kffJ38UldwRgB8km1/Kfhc48fOx82l713aHj/kkdPDC7kGVNp6RSYtWN3nzQOe6mDO3B8CMHxwZ08xxq77fKLbdaZZ9g4LLMLKGqtqayz3//u91ZP8PgI4J+choTd3nzFdTbv3AvsrPPPt0xcSy6YlWWLb7jUAsJcKfQrIC+1GrA+BiztKNb7SZaWMpUzYpvd8ZVbHTtyX9QY1eQLx8ekcK5UIRyVg+AnvrjiyPY5Nj4cTKcJDLvBvn7VRXbWLWQnBrnbsN+grd2wFgekbGvHDSY2KtGxVc4jNxazcue8H0LBrtwmvvG1/8BK3t2uPuUcO+2KVThh4MzykwfIK3FxQsOFd0vxIRspnUd1jhSZcOzrgwgQVxQoTpC4iA+RCU4OiJ7LqAJE5zY5g4i80Dla/044HYg4uANYeGeTY2XdB2YbAInjAS5eCuYVCybXBBYXFROBC0WpcwbtoVgwALKmAxcYb+IRQrH/b8aVRuoVXafcm2SFpevMzk7GFaLE+dmxr+OVIKM/Ay+EgHGqetUXuF6X+9/5wcgy8jsqCkrsF/c/jEc41gdDAPJxqeZOoKgPIA0QEl5nVBtyc/6uAYCyzVTDTsceqgI8pB3wlMpEZDuBgN7+VPh6caCPxiZqBPYmL+ewLZq/GHuXGkDELiq6eehx2GZNysJjBw/79HHmB5PkDQDXxUPpp4JSIbeHUW1MxPJlHwqQ2IQUOidAHuDc9vw6gIF+JD7x2A0BPgC2A2sSfuoL6dDqZHkU49/mBjHQ2T3gvF6hsfMWLgG0csduAnA4HPCHBpQvuhp5EJBO9hYKV3YAJ5m+8eUwTTSWGlVgcT/gehl++vLmj4gFkATQUPWyKur7sN9qp2o0I5nUekCXTuxAIgEF2gEK6wDa3PC33r1nn+OHPWf+fNuGMiYGkCAGYFNBtgqcjYc4UjVlDKBYJZXh559/rsOe5eVBnAA2iABRXoOsajzoYApddeHaFbLbDtkkW69qqtLlqR4KCOnFQCiHEBkBcAkEcBwQMAK24EEFZwMAoCeguyqGd2zfjH1Mgl103lmA7sTDAPgMUUntwbWNYLlzyx1fQ1GSDQB1k40A+B0uLLEteWX2wB9esKOQE31H7rF7XhD/1GUZMKt+KEGmZ423DW++CaETDNAUZz//5W/tP771dUivKnPpb8biCWkUpEIiv/MF1M+FAHn2mZds2qxpdtZ5ZClYMwOm2UIh3Aa63G3d67sdUGzxykVm9UXWi+WMQPlWCK5m8kFkfRUMyOmCb5VbR6P59RBkTaV5J2BpM3kZtb2wqs3dNgFwuq2n0bYerTMwTUtjLEyAgPFsw3/czdv2DXdZFf106+YOm0SY+E3LCSkqr7UtB0rNO8hDeK+Nnzbd3sa7/p1NjTaXeIvQ8BA7VEs+DCjdhGhyKACdoiKy7LXnd9qVZ2VbTmm+rasbML9EXzIxsIJLCHeqs0XadXaM2CknT6G3SQbWBkBabXffdbNt376JStwgW7N6s33/3Xus540annEHCqd+LOVesNNOXWjJBNaX4ee/afMuLMy8LR7CywXbnyKq2wch3yRMC0NyN4s2LSGfRwqJYRQz8xctdORp6lO/f/wxAPwUO+n0060F9UYVldK19MUmALJFc+YCQofbLqxpxlMdvesQ95xbZVPmLaGavcQWLpxlOft2AGqHoESYAJhGrg7A4vyLUm2kNprxXIsd3j6bTq7J0cO5FoUyyhMAtqKsEvWQlx2FGNu05xBjqNuWnzQfSzxskoaoEB6f5NhTlZCRcLSefCJA4/YBwpQCw2wIkE75F15egIZMrINDPbbi9OWM851cRxhkV6fze4F6ExdGQn74ALhTFY66oh2A0Jv3jdXvaf9Q+v4wyisRP8NUNyvxXJkb3YCoUqBJKliGj6ICq7t7yZPh2acnR2Jx5IqEj2ArqqnrqOpvo7r9zfVvWy+ShhjA2UmAs4VUgBehQEkmA0BKnKkEBz/8yC8Ad7Nt1szJjrWPNwBrj0Bzrkmqinap11hc/AG6d27ZZnGRVG0HUJEOaDqOAPvnX3jNPILjbf2722zW3Fm2+KTFKBkIYEYemDwuCcvAd5zA7MXYm218Y60tWbTYAVHl+b+DIHdVVbey+M5bsMBSUB4IzG5j0VEQvJg9qWK8VQEgiYJUH/ze2ToAwjphWap2oH1baE9lggyzgDQx74ioPpxfBAGDRVFqBlXfnpCaAeZDxXm8NhJFxWw2xjngvFRmylgY4j19IJVrWUtcmKu7aLseiOsKyJVvkHtzoDAcS0GIC7KAAlFreTGnsIDYUBe2giyIknsOAwK30WYDPEORV+2oHAJEHNDx/ajSUMV/O89Ggfay7JLN2HB/j1M1oPwMEeRDInBQ+vigSBhifqxDgRclpZ0n2UT9+OO5DqEMiIe8SnbspLohVQRia+x0QTopsCsEslqE1jAVD55SDvLvXLmXASalelQ8LRBYynD28vCl7zeOeoSKjCEgzBV7p06qRTwhXvzoJ3UUF/jTt0S6KUxe99HOfchmbByqozLWyGKyVG69KdtZo/7wYrUz/0jRpT7Vydoje7dClBYVWGRFAVwvJ8PHk02D1kV33jef+Tud/rQbVde5VPYH8hxyAeyzIOreWLMGoLrJLkBGKwJeYLtydnbt3mXx9O1+SMHWtl5yLypZYwOxckPKWt9i7+7ZjT1fo2VQjDCLDJDB4T4UVr42AQB83Wuv2x4IwqCwaJt96tm2de8BLNPKUJGlQEY0SCQAIQZxhcXmEON5/tzZXF+Kk/ewD3Jl44Z3Ac1L7WQybTIT+gnhnk1AXQr9aNgeevjXjPsELLp2Q6Z12kmnQuSjbizEhmrnvhzWPtZJVB1iu8uxx3LC19gXDNC3Q2gzEcLB2FS5MhZVmZJAgUE9m6wk5laRIB1YDRZCVEagipBqVNJo5Vr0QIa2QoBozY6AbC5EAdVGYFt68jhUEJNsD7aBsq3sY6+ivCRXxrgCvpWjIzs5EQnHAttELmqcFTw639JWbXKIPAHZsuBUDog2p9rkiQBRcJFUJfI67ae/ac+iogmpPmq5bimDolB7qJiih3Gmral+rz7fDVk7OTmNtXQNfb/L0nneIqVlg6X+GAfZNSgFE++1ZPFiR0314vMv2ERUUcVYzE1CRSqb0Jz9OU6WTxzkrQgKZSOpfx3lmZYczGOsZLCvwPpN9UJk2xRhF6cMqSCegyv7qUIOFrjrQnpEW2MlFpXdLvbTe++31npUwVQsSTX6PgHCezgKEGciEgFCFdGn4Sz2D17DP4MA+TALrDEC5C+rBI9/UP8MAPDjA1j/YBcZe9m/rAXGCJB/WdOOvfG/QQv8M+a/f4Pb/FRf4sdfP8YIkL9+kGMEyKe6c/+LL+5jECAfoPwYLZkaBeg93HwddXwLodyuFBh7Y1nlied7Swt5GSvPt6ffWI0TSKPdTNHgWVdea7u27rL7/us+XD/INaQoNzw22M5ettDS5s2zKED7y6+90m4+73Q79ZbP4eRSQ1FcPed2Mn8ppKsFDwn2D7fI0Bjb8u5OCuXSwU73OgXzvl7g6kDdg92eZGt+HxyXYnd3itco/moEk4kme7gbtxEfbJLqm3BF6m21r6861y6493OYY3XYNjC/Ljzz52Ml7wWJUI3jhXJCODkKsgAv8aQQbdi+/Y177SoIkEtvup2ixhWcRd1w4si0OlT9sr+S2l/nPWHdTvakCvPe+/pgAgRMQFZX71tggROJuXmvfWXx7Q7+Ixxd5zWd7f0QK/TjLNTVTdE/Ra0XL5hrs8+7CAy0xb7zne85VlciJ4LBO5ua6+3Ln7vO0qZOxxkiGbefy1GmjFBgF0WxMe4rXOMxokZn2lpwSpE4lVgtx1GMeCwDxDktHhfoPnp6hLBxCBBdrwgQztUX/telI+efvsIKqMp87HdP0ECuFpWQaj5kcMiUoJcDazd2P+Sh89B8ra+lnxwHgi4BXI8eLaLiGqA/En985C0+XgLlUYxwOA7F/qoLcqAb26S4aEBuT1+UBihHJkIQ8DCzx2NJ0tVqc7Bw8QIAagLcTwB0yKdaNAliQH7dI4S95h0ponq7yTIyJ3GoB9Aa8YXpycH/rNYuv/RCFB0BgJpU11PRLwCoVYAFgFsA1lDFhGtOJLC5lYcyE7uNtqZayITt2NeMozrSG8CJyG4ACQWylpHHoYcWCFCqqmd9CSR2AzgJxcJBYEUrA8NV3t2AYD78u0DIDAF4+rzJhLaqGtmVcO12Kpx7sEhRxSSIArZggN18ngiQEoDRSy6/nHvItVlz5lEFXgRYNGJ7CZoVaDuVyvwWBpp86FJSkp1q3HRAVAUhKxS9mfscBNgQ+O+nnBJAii460CDArZQs1XjaBwLMBuOnfxjrEOWANEAq+XK9LbRfKnYc0ViT/P4PT9jchfMcUkkd+LHf/MZuuP46Qu09bPrkTNrHDbYNlhASpRqA657v/RjVzyS7jIkhFkXPjx75nYWOy7RbvvYzs6p77Mxv7gUoSQPExgYF4sIDZUA9aqCIiBiAmSYqcN1twfw55jbYjgWUD8RQJZY/vjYRsKQb+4uhHjd78IFHsPZJtSs/dzltTMB9ST7AexpWTx4MbiYrqmnDQvoZ2HUAxXRnSs7bAM8LAMeCA8KoEO83X5QG1JpbUzHEF3fWTrV1A+45R2oAxiPjLSOKQVNfbPsrGy0NDHgW4FlPBSBMq5tVAexV0odbAO86moZsYWaETcGrLnfnIatljKZPSYFYICcHq5oQrusPz6LsAJdFAGBBqFMaGLxNpY1MkAnWASHiw/XFQQp6I+laS0bD5gLGRZQAKyx4mLAC/ah3Zbbq5r0zUz1t7qzJtPF4wPZu2/DuO4D5PYyXCXbuTy6wyqfyrRkyqxtFRD5KIql+EpLoI/Sx9e9ushoUJ5NmpEMgzaQKH/oIsG7DxnfpR6gdGMOzphHCzTNVAHU+lckZWVh0MVZ+9KOHbcWpM20JoGMUE5CmtmY89IshRN9YvdGuvfx8XNG6qIQOMJrH9lUSRr/+XUtOikXVNGznnL3C3li/GuA7CdujIFtEELdXaof1HKH6mPf63SMP2+evvcohGnZyT76MLUkJQwBDZaVVVNUE6UpeA6Tc0eJau+bihRaPkqOTsbB5x15zD4y2IXcAeizMmpkAQxgTLQC0Unt4YYGVgRItY/okW/Pyc46vovqP1BAxMTEWTkxHVW6/U71cwz0NA/LL/iiAzyrE2iUKEDtQUkCsi/pYBEZQf3SjoqoEtJZizMsn0MkYkPVbH78LDfKz6BAsiQL4HaqHYKz5tPAMIUV8+90tjjVRHtkSMYD+/nzmJCrqJ0+fbodR0Kj6/qxzzrD7fvEjO/2MUxgLcwHvCbfmWSuHJBiQ8oVnn7GTqR4fZkz3ch1BEAj+LLzKAfFh7n3o0cds2Vkr6YOetgPFjQtkVkpqIoBsr5OHksa9R6Csq66thu0vcqq+IyCio7EjLKc6fe269QC+rdihnWpJzAExzDH7du5wrPWCqRwfYd4eAVSVskikhwB9kUICYuXx34PqIAhioIf5xI1FrgelUREKGf/AUCtE6bD/0BGbPW8BVfjdzDfBDpCvUO8YFEbtqA7GpY7jOVRB8oY6OU0RgKLVkAOUsdu+3DxzZY4cT6X42StQu9UlMScQwtPbQnaP8Zy0gWED5EZ7NLU74KzsnWpY+AZRMvgDtNahaBmAmJFlWCKV5r0QV23kbIjAEjEcQ36H7I2CqS6o4fP9ucZu5meRNUOQ9u4AuSLxvKnCkAIkhk2INx6WgWRWSXWkcHpP2r6HzwuANCojTC2S9ta6IwLEF/JI9ldS/vXQXpLEaK0tyMu3IrI9PCFAUlKyUBoQ2sXtDDMuXWjPbtYMgenDbD5c37MGk41TEN+JAOp1qPs2bHibMeBuKVkTGHPBdv9DewinTqRixIt8B5R7kNbKtvGHIFSbHMFiqxnlYBbtOZt+6IU68SgWWiMuyqIosAyUSdu3boF8PZnKClVZtDuKh/2A2/H4l2rN6+Y9lcdRSAW/LJSqqYLJOVhgd2JdlHu42H5834OsLxE2Y8Eie2fHdiPiwUIYlxkT08lKIfgaQg2tg23buBnro3YIQrO6XsB+FGCTUblIlaW+sHvPThuPOmo6tn8vPPcHgPYMO+eM07Fnw45w7Vu2Y/MOqnGK7Es332Ie/QWMzyqUIgu550HC2VezkcVWjPXljLPPs6PV9TY+M9t+++RTkFktEBDDqLDSKKBoZiOJ8gM/1EBIDF/ICDcKAHbt2wfhhSUYc0EtlnTKCUqWLRkbQilo5s2ehRKlHtJNuUBYBqLOcuc56/k1oJ4LFFnF39soQhjPuI9hvDWyKcshTF79vVZ7ARQSygLpZZ/hg1JFVlIiF53wc/YZ6suFv1lok2/a5ahPtREVkK3NnDZxowoQiDWYvSGGpvI6nOBz/i6Vmw/zWRPEWRnkdTDPTTZWjpwZNZL+rXLNRngWTVKH0tcVhJ5KyLu71K6yAEPNIovA7MlaI+hPbCQr+PuiBQvtVdQikkUnQ/R00Aa617feedtRLsYxh3Qyr2sv1QKRJPu+Rj5jEcHzB1DHJeLfWimbReZChdDLAm+ItbWWdqSexnzcIQLbBi0mNMHKKLz56X/ez1hG3zCMzNohQd6zw3JWJeke9P+i9Y87CDnKkL/8eo8icQ5Dx+gSR2MzWv3jvP6T+ToxAuTYpb9X0faeBdbxqo0PJUA+xm2PKUA+ql98jEb80Lc40dd/1PWN/f5vt8A/iwD5eG38wQDm6Nnyb339PQDfGED68Z7D2L861gLHr4VjrfLJtMDHn///kfnjk7mn/71P/Xvmxw+6qhEVEX3MCpq/riDnTKwz6AfuOUc/7USv73+vJf8dP+kvx84HPMgPJEB0r/q3ijWgKIszTA/21kAYnB1HOCPJKb/FvnjRBfbAM09hKRWBPTj2xRzyrr/iapxyTnJwoW98625r72uxa4lSmIFl/BCH+y986Qu4GrnaDeefYQsuOx9MHRt97Pf9wTZzcVIJp4BYVuEK805yitfbnbP5pKyZtnUjWdkzT6YYd9Du/PI9FMpjXYyjQjjYrYrZPMDrBigI9AvytmsJaJ+1cqmlz8E1IinQXn9tDRkaVRQK4jBC3kclBX8jOEWUFhSDO1BE6xnAe96FZTnnQ2yGO1oJCfAJs6sv/Zz94L8fhIzJgFAgk5hCUmXqCud2peDvzwQC5y3nfKE/31OVQxi4gh+MtqXUH8cyQBhT7521lHnaSFapzrDenD9VJDpEEaD+bSAiha7eZifn45rlp9pcsGRZcGnM3HHH7Y4DjiuY1o1nn21zLrjQroKA8lRIC2fBEQgITzC5frAlnZuHONfr+lRMK9eN6668wn4Hpi2s889j8FjlnLJJdImcHSmkHREoI/WHk3Rr94xc9St80Hmz5597gcNzItWvgIL4WA8AgrnQQPIad3EaR0dSLyexfYCbkne8ByCkC95QrngTuFGR3YYtyzQA9MrSQmwO/C2C7ywO21XIWjxQekzDH9x1oMcJ2/bhQjKSAUP5727AwBaAu1CqUcOxI1EJdi/WVc0oP/bsyYGtGrElS5ZaIPkfj/3ut86Duxqvtr5eKqjJMJBHdyqAw04qL0U2SN2hEOW83CNUJKYDlGY5djl5R/ZyiIcFGzee6lvsTgBVK7B6aoSN8gccCMayY9Tyys+qsOSKw94kiMwABSTLGx+M1bEMCcNGRR73TVjMDACiCXAQd7Z31y4IojhInFiAUqp4IVVaqaj3A6DLpZL0nR1bybj4opUXVyBfiqPTUwFLpe8+KuWDwoLsYP4hmwMxITIkC5A6PCySiuN2e/bp5+y661bBIB52mEQ3nmje/v0WA7ASg2okDwuTEFW5A2TJ7iUSkPmtjVvs5BWn2x7kUV2ALm4AtL1UJscCnHUPkzlCgPSTzz1vZ55zgT3++2dhFXfbHbeuspUXnA7p0MCgb3RsUsIjr3RlgQAAIABJREFUYu3l598A/CpBXdBi85aeZqHkHFx+znsTUvZ37YzzzyScZzoyrxrAohasMNxQEpApAfgh6xytGVF403eR3xAfH8NkEA3QNYF2KILBJMQdkG8TwEo0gOIywuprq8ssgwDvRoDrONopGNKgmXyVsDAsZsib8QAUcqV/ymJGVjMxEHb+2G0N4OlfCsAXDMBVWFQKiQehAejWiIec2iojItAOAB6TTW9LF0+0HkCxLpQIBuhSTHZHE0IAbz/6NP1vElX1HjzzxoomS03G451q8aNMJA30S39AtBKIkJ37GdoAtMGp/oB/4RbiTT+hH08Ic7dI8JsJAIeHDlZaJ3PIfuy26hmsNT3ycB/BXxDQv7DN5kzGgsdz0BbPmwEZBolGn3n2tY125nmn2auvrbXkuAC7+7U77NCP1qGuoeoeYqkdIqyRe20d9rJOYMZqbNbGK2MBq6DTCDMXoKwskB0HDjsEwOI5UywZoFuE3OFCJkm/INuIr38+/elsFBSLp2XS/z2tj75NbTKg2Yj99KeP2aUrV8AqDwJCY1mGVG/97jJrwKpE1jUXX3oBmRv+gN+FKBymAqqNY6IZssCJkIqHvZxx+egv7rfrGKcaNwch81JRFfVS9e2C1Vo1ll7vbC0hF2i+vfzaVgsPcbNTFk2zNFRhr2zYaLVdfG7SRAegjg8PsiLCzgcA6hVG7Uu2idpKmRLLV5wMwN5GNspe+j7WeNxnxtxgG6oNArinSl/V1EyYLYDfQ3REAeFlgNmJ/FmPTVosgPgwmUQDTMZ99Pd6CL961DYR2HP1UfGuLBfJ9DLTk1EjOEkzqDNizZ+FqgaiiCa1l9esNVdZWDEPxDAPnYKMsgalRB9/D2YeCuW7F2Lq9Y1vEchcYD/58Q8IH8eDsaPJGfdlB/ZhndRgCRA3IZDHw5AergDmhQdRwMUkMp952YOP/tbis6Yw/k6ybVs3QRK1WVoaNlN9XbZo8XwWk05nrpIl2pNPPWWXXnaFc20ib4pLSqncPsCVuzgA9/JTyE2C+HFs11BihRCm7sniowprZYFoflG2hoDaVsBLgbSBbBzaAS+VVdKJzY2s52rIcBHonJiSZq+8vtZR3vlShR5LroMshgTyy95N1+UJ2dSNDZQLa4sq8rshXztZwJKwant1zWqCqQPstltm2pF85i+s8FxYJ6pLCiyefJfAWCyqqspRMEihwk1xTyKGZI00CLDczbzXB+nQBRA7jFJE+UusSM41lpFZIVvAUoitYRd2O8w3yjvwYCzKhsoVy7Q+edtBsHrQnyJRCA1BBqmKoxml2dQpk2knqUy4HhQ/kVT8C9gW6TSIclGZMmjDHBszLzYLvdhvaU6TZZJUA0WQYiXYAU6cNMWxBpO6Q9aKkVHRqGYqUTgmYMnVSFU+Vkv0U4WyK2Oqjb8nEOwehhLo+htuRDk4z26/fZo99mQxc2gUIH2vzYT868E7sxL1VhTrZhjzUgXh0x0UH7y7caPd8PnrHasuNZSPqjJQd1bRDj48k81bNtqpbOT8GDNSh9VAAPix/h5VgDeEkD9rYTdtqVD7aqwGy1FxdrQP2IUrr0QlCinG99fuuccyAM5deT831tUYiKKM9DSHoA9G/ddY22JvQZh2UK0SCjnQit3l9DlYZTLvhlJAUEZBwIFDB2wZaqa42HDIjWIrOHLQTl66yCYR1B4XGWP3/finKCyK7HTWshsvh3AlgE7knio/noTokDXm4qXLySxhDNAn3nx7MwRas5NVhdgD+6lAAPgWh+TqYt8yhSKDnShaBKVLiSTFhCzactmYqghiItkoUujViOimDWJQeGoHpXYZYC4R8N8FoVeBXdkIA8yX12isqOgjnLmkmdeKSFJFSh9jbEgWZyhAZCHZxwXpOcj2SnuKPqmqeO+Cx5bY5BsgkSiiUIWSAs7VR5UzpjwYKTM8+LlIG+V8VHNtfihspEQSQVFIZpI8V0VeKJsmgrVOJEkw99WKZLsTObKULJnMTQGoRg6jEFqMykP9sBQ7tiQIDlXiqBJoPtVNuqZanrkHpJvmo3LuNYp2kFJ2HUTqgoULmfdLLIu2KodwE8EcjOJ1QuZEVJc99JVKx9ZTcF8rxEk762gK63kQm+CjKEIGmE86ybNJik22wrxii4sgLwZ701tvupOxj+1aEys3ah0E1eydgqnKgqCjDb0pGuhnXhimbbRh17cOtdqja0M8SJ/8sxxbxIk273w78mz2sy4wL04F0Kfz60MJiPcPd3/7BP9hBMjocebDLbKOP8B/EABzoq12ogTLiX3+PwMAP5ErOHaA//gg2Il82thr/7IFPvnnP9r/x57/WN/8pFrgY6K/f/PyTvT1n9R9fxY+V/uX/9vzx/H7h78mKP6+Z/xBr//Q9xeIdVz3/6jP/8D3PzGH0r/vBj+T//rY2vn3zkM6A3MSAHtwbL0573tSFKgzk+IGjnA2+tbtt9kvcUTReUe2UHLUEW57zdXX2EMPPuQEcwfjVFBYdMS+evNNNv/Uk+2mm2/kjENUgrJhISquOnWxXfHtu2z73q04ssSTt1xOUfsUW/f2eoU02hSytV2w5B/m3CknlKDAcHDgZLJeu+zur30Xxw4v8N5usIE4bLQaHWuoSvJzRSJ8+frzbMkNyy0AYFE24oXkL85bMAd8pxslRLVlE8uwbvV6aymswK57od18/ZfN3yMMZT3nrJhUcOtu5g9spzxxyQAP6AU3cgW79+W+5KYiLMhFFrrOFCPiY9SGWH++n5nxfvGZiAaRiX9JOKjTHf9sjis6ww5rEIcXBaNffcoptvSySx0yo5DiUKk6brnlFtwEIEk4P34R8uM3f3wR5cgwuGQQbdFs0bgadVDwHkhhsGzE9KXn5yMXDcQUwWBYLhSUD+DyobE3IHwI4sTfDzyNysEesIcR7NTFA0jQoH7gECCLf3DU+cFeqhZFAOiijh2kRpkcEQp6gVFlWOVcpC/gvioh+zmw9wFkuWML44ulhx8gyBDWIe7DvTZ3WrZ5DhPEgkKjH+ukAIAmcFSCsOOpKu9AqtNHRXWATUxLoep4xP77P++127/6VTpKr3UDWLiIpeF7f84hp6JQnXf8JMAVrmU8oFkUFcQyJFN6vWwrkpOTnYO9cj103cr16OegPY5KxFgFcsMA9cDAlXMA9wNUFVsVglpCmSF5WG6pMlP3PghQmYS9g/qCwpb7ATG6qYLvp5Izkr/3ApRKKtQG0CVwNJ4Ka/qz8/qd23c4lbhT8NBWloYABHnC6z3bqfLddSiHKul5EEBBWD9h24UNixQlBw/tJ7w1wN7a/JadTqX4tDPSrQUL8U5AHD/vIFv92puQU+R/cPifS7V+LwBMcf4RQCIUFIB/bvI4B+SUzYt8ygU6lAFCyIc/JDwCEsvXHnv8D1TezibQPsoOlhyylddeYb9+8mlIl1L7xjd/iBLgDLv6ipV2zplLIRca8JLjmQI6+Hj4ocDot7e3HLRD5e327u5DtuHFS+z670CsMJEU0p4Tp2bjjQ7QCAkwTHsFU5ms51xbVmKLqKLtQhEzwqB6dc16QEZvu+SSi7FcSSeA9zXIB2yRIMzOOXOFzWAQv/j8U5ZBsLAUJMEMjDlY9mxbv97mLV5ovRAs3vSjfsBekB5ro5LbFQBsGIY2jIBtVwLn68uw2YIMaQDE3odlWSegiIiQU09eajX5B7HVGbacPSV29llznaDaRuzAvLGO6oDYKCmtgYWFFSWYPTWe8GHZkRPMmw5p08qz2JGLvz+kXhDAUhMDdcuhZmunTyNQoV19LchnBNXHkGUEDpNDQvgswFjevnYUTDFWjL3en4rqLbfeYRIJbYYc2VNrk1CiLJwC8A0BoRwNVwbsE6/ut+VnzcFaaYedeepkmzo+2qbfNc+K/3MNz8ULeV2Z/fYpfPhxDEmbkUKwO1ZhTITchc2YkmWDAGz1KJ86RjydkOHYEB/um0kX8qOeCvpmJoRKwOLeQQLcM5Js5vhYi+Z9ZX3Uy322AEa9/MpqANYZZFEQ4t5YjpVMpG0+VGM9AFMK421jDEfGRGF5MwfveezYuKfXXnvFvnL/FTZcCvAG0bFt07uAsgE2g4rvZggBhVYPtTZZ4+F9NgKIvm9/CX1nAYHXKKkK8m35kpnkrxDgDFPfNEwldAhWdyigIsBuEdNYPXYyqkwX+SHAug1C7VqUS70ofzZt3uiwy8o0yZyPBUstCi/+rQBzERGNAPlujI9wgPlGVZ8D5DdVVzmyOhFLetT1UtnINg1yKTg0ivli2IqwDuoAyJ4AMaPsmj7AxEjmDX+quUmQ4Hr6bfVbbxs0mgXJRob+SSfi9aGoPFpsevZkFDB9fG6M7czPt+dfedmuu/pyWzBnOouwq7XVlDNH1JFpANAqcF8EgdBZSN/ailpHCSclw2ryDkawm7qUBTmH4PkuLP/0zC+55AKef6AV7NnF2PJwnvfeffsJf55i/vgmKg/j0V/9xgEoVR3e5Fgcnaflg/kOVp+5t5/FoaONcYAKQBZYLroOwN0hWV/x7UF/8kXZ0Ecl/RAqOFmEDfCM6hqUpwCpBhFUD1kdwGd48owjmGMCQ4Oxt3JxSCp3WUqhGHF18WYhonId0mCENm+BbGnlu4o8oK/fvZSKgUyI7zaUURAnNEI3CoQRSJIglIWuDmPU7Nh1DaKucAQqtJHUb8r+GRKBpXwk2toFmyHJHGVdVolyAYEnhCG/5093LAxd6DueEHSBqLNcWbNUXa9r9IEMCEDRoXOGiDSF1KeNT3Xm9h4W3R5IQAHvjZBG/kEQGbRbCNZVsr4a4PcRCrKH+FBWwQAkzUFA9XJAftkshUIAK9ujg7lbFQxJ5Mg00p5BbLi6aVORDk1UipRiYTeeXAlf1AX7UA5dzvP+4U9/CuDtZ9/6xkJ79rkKPtPP4mLCUFcSLsa11gDOe0KkR0PMaWN1FGWS1qhFixcwTWLxRvHBIBUi9YyzZtbWmXNmkt3FPaDUaK856ty38qB8eHYjbHh6uPZe2tiLedGxk2Sua8V6bNu2HDuKmmYWNnpT5821Uub87//4P5EDRzvr0iCbjwSIxXhUnxFIfx//3dOsze2o+apsybKltAHrLs/eDULvzXVvsXcYsixUiRWoaaayX5icnYby4rBt3rjB7qIqJJZCg/t/8jOuFZoXpdBl56FYYVwpME3E7i8ffthmY9UXAtmbNXmqbdm+197atJ3g7Sj61oA18bxGUI/VNbaStcL9sIENi44gyLzQKewQASJrJm3AWtgviADwxVpSig7tgWT5JLJCXy2ss23MI1IpKRejCtKpE1spPWupf8IgP2Qn1sXmuYiCDFljDqCeVU8UKemqrA95j1JZNKpm4DdSedAXcn+zwKZAgOjfuTEGZUkliys39jLKyhkRuYa6x5PrbOfeW5m7lRUmckskSBNzq/ZBYShAFB6v30VD1El5pLbSNflCnExEYejDtRZTeFDPHCiSRkrVTojifOamFPqkv/oA+wnZesn+KgWrsueff96WLl3qZAE98cSTqMhWOH1lA/NeP5OBFIW15ON0MvZE9A2yAfWg4CKX/VgUuWf7cnJs2vQpjrS7gTVcBE6PlGIo2zqxsIwIjoS4hBx09beV519pCdHjGamMlWap0sjgQUnaI3vCXvY6YtM1e0mxxrgdrVwix8mxBCOXyJFjj1Z8vU+AOMC/NrzHJNCfztPhRxIEf7PCbfR+PtwCC/pDTNGH4K9jBMi/ul98sgqkf/Xdfbrf/5MmQJx4JqELn+5mGru6sRb4wBYYpdDHvj65Fvi/Pn98sgTIse4/On+PESCf3Dj4Rz9Z5ztZPwlD1jm+mXOUsGIVd8k1Q2dK/V5nZ6khVFzWwNlKmRRyh2rB5WUcmbqN4I6fO/tM+/3a1Y66wQ0lSQsF4z0oNr52/RU27cLTLXZcjO0v2G/ROLV0klF7ZPU6zoSpNjF5AkXvnk6m73fu+QGFdg12+6qb7IHHn7ZbLkbJ8Po6cBnOoziP9IItqYC/jrOaUVx94wUzbeZ159k0bNSf+eMfbMWZJ6OyL+Os5erYHB85lA+2HGw73t4JZhJp42InWIBXiJ17+oXkmkyiAI/3bSZgHAw0BPckF4rBmhEtCB8IBNcUlv/XBIiU+McKyI4p8D+6///1MwK3ofDeGxynC/xWChEVln6RHJWTr7rarrjiSoe08OCcPwwQquBzYfRqq2ZwdgkbFMLuBj4hS3A9q37wQHfavpGs5MioYN4PzB+MXPOEMkMuxnL7+TfesfKyahymyMYe7OQMOYodKFvbJeXGU0ZKH5lvE+/IceQoIgD08DW4HYaEN1Jn0Z8C+VWl6kGnUJWiCwCWLJR0EJUMJRAQxR1myRsWJgOLnGiqw1sJpB4PeBwbEUoVX4Pzwe2S3tBpJgIo5uzYYlMzx+MT/op98XOrCLnl4uWJDYA1BGDTjgVNBR2lFmCyl+rsybOmUoEb6XjSizlaCCguuxx5gYmkUFaHVBBSgOgwKGWLblz3FgUoV0c4jWw94uIIH6YhReqouroEJUEYcqU2fOSrsWnJAOQQ+eEHOybveg9ACS++3cV6ceBWRXQDlbFlSI/GKxwUPZU+ez8hz6qenIX1jYJx9QGdVFYqbFoeZzVNdY6X98Ts6dZPBaSnmxfKhkYkTzVOVXsrTNa0czPs8EYqg6mW98YvvqqyHhLC37537712PmDnYqpj5e9eTfXwErIbhgA+tm7ahKoC9Q7XJlDjscd/b8uwN0nC6qQXAETPbv/BI7QlNmSTJ1thdZEdLiu2FPzKd+wjjDl1Cv5rgG9UXN9xG4E7HoB4w4AmqrqEAIkITbKHf/WsleNKc9+3MuzKbx7C/93HDuXnmg9/Tue5RESEOCBqFoRWMgEb7vSLN156ESbyOoewWPPGW5Y1Y4E98uvHbPfunXb9qmtQhYQByKAWqSyzM08/xaIBTUGtAT6akYZhwUXIa5+CzSF0CrESmk67xlNhDDMEMYFHv1BQJrU+qlC9AFy6SyvNBW/4RsLnRVhs33vIYlMIXgVwSQQY9mVwxVHZXVKUj2IGhRIA6ACDSMHACqRX4LAGWCdgWDSV+cGAolBiFo6PXUV5vdW1GuBuvPOsS6pqrbKtz3Kr+i23BhUImSILZidZC3Zq16wgZBpLoGiAewUBN1DR6p+cbd/43W6LyMSWjLYW+OXOfBOOrd6sjBCIBgBiqoSfW91gSy/Itj/+6ZCdegaB22TX1JUcRCmSbqc9sNKZVwr+41m89I/Y9kLePy3YJsyYgxWPj1Xn74JIWm6bIOICAUM9Q6Od49aMzBRyIVZbFLY6UjVsZqKcPHeeE7g00NVkt971JevM2eVYvIl0a2obACQsdRQRg+TQtNa0Q9xlkmfSbtUEmI/Qz+YunG9NqH3moeB4dfWfHDVYDxkRX3vgamvLceHxtDvPb/0ba8grSbA0fP07GPuRVM4X7twKedUIYQcDHj/eSivqRoFh5IPb9xXZgERo5DJEpEwA+MU7v7Xe5qEwcgG07GLSFJkoAsSbMZOAoqkPkFdZCCWEfM87PckGaoKYOLGRwVJGWREiDFsBlz0BKGW3NSy5Hf2zhYVFzzoQ0kk+jwPcvzKI6lC4eNOf+ukPO1CghUREM87HW1HBQYcgmJg2gQUmwAlMP1JY5GQOJGdlWrFC6bFQCkepJtBS1kyyqRuC7PGVCgSLoyLUcOPJlZg2KZNFCMCOCZkB4oyRYfqibJx6yCFpog+7QGApimjHzt2EqpfbQuwK/SEZFtPmVZXl9taGN+zmO2+3qoI8i6MSf/WTT2AFdJZt2rSFgOJM5hy8JKk8yEEFVsEYcWMur2Ouue32Wx1gvA8AH56WKU0Whu48+xbnmalvdqMi6Ge+d+c+nPBhgE4X+oOsblwI3hK5oECtPPJwZFWoTJQwVA0ixgMYxz4QCSI/PGHo9XzqYfEDgqKYdrHJo3KgBSKpn0ruDvrMTTdPs01b+rCAS6PNsPaDbJadoNQ2nagD+5njQyGIR8jnYXUcJWAgp/ogkPuU2QLAK+LcQ9kIIkNQLogwb4fMamINKcRuTUA4HYBsJNQurFfqOwFSzIi053NEHkkJoUpzKQBjIPcUZJ0AaSSxZBfvOyASByKom/sJpHKkQ8Q+xQCaJxtqaqi0iHUUKJ589giT7jrynerx9FywZAmgNjQM62abrIT4MxpgWOCxQFvllLTw8w7at5y56vRzzrHHn3raksjq8GSuUVbFDTeSJ7QPAonxWFtTgZVjCuuTB6qDYKZMlAYiLJCJSqUilcf8+VgmtjSynlWitmAuo990osDJgxSeOWMaQD/enDz/0lLyHWZOt0oq+nU9flRYKC+kBCLFDxWHF4qVQGzO0rCh3LLnAH29CmKh0zZs3mQXX32lvczYX7JssWXTn2UrV8w8nYUl4LYtu+ytt7fRPuRP9A5TrTKXNW6EjUoYm0367tvv0tY+dtFFF6G2rOCayygcSMOya7Jtf/dtnv2IzQBMd2fz9fAvHrZlS5ZZTCKML1+OrR1qJKk0J5JNEcy81g6Bvf6dzRBrXpZbUG5ZU2ZC1jQz3sj+gMRppo9kTJ3EtbczHzdxLf5OmLj2McrHCYLIaoKw1N5CRQkiRby0H+J32iQrS8hD/YL+4MK6LtKpU3Zw9A1viAopQdydvdOwE+gmklwqDlXVOApaCi0cFQgkwTBziHIzlAUiUkF7htxfzXPCz0WAaCOqgHJldLhq/wV5IgLEnzUrn/aVAkVesh0QfuEoQAVLtDG3quAigr+LxNA15+RANHOtIj2ioyIhaQItHUJPFU5HnGIRMpGwAGumCEBkyTiyepRBooKNOoLtp0Fcq68+88wzrNerUOPucdQomZlZ2JdF2DPPPue0i6zalI9SwtqXRgbLMG2mvqQ5N33CBHv9ddkkJmNdSEEJkmt5tvopMJ0NPntv51uetf2dQzY1e7ZdfN4V2FyKHOlHWRMNkdzphOtpX+rNeJBkWwcVVSB5QXprryfliwpe/r8qvfd34aOVkw7p9Cn+GiNA/pUP55MHwP8/+7Z/5a2OvfcHtMAn//z/rwOYY93y37kFxgiQT/rp/V+fP8YIkE+6B/57f74/Zz5hwSI39N/Kv9BZSpiycG5hx/qdzm5y9dHvMjOTUIhUOEoJT4qvaigYjOWcf9lpp9rTnH0vW77UpoNd3nnX7eYX4mvnLpxpE89aTmawp03FeaWLbGQ3HHE2kolcuXm7+YfG4pK0EKzHi9zlqwlLj4dQAYO78Qs2a8FssAl3u/HGG3EzoZiyjxzaMjIpEyeAX4C3eDZZa0+N3YEl1qr7foBrzRGKkEOs9Ggh52ewaM5vnbjBFGFR7eMWYEnR4yiu7QLTCbCrLrsRcoToiUEvp2hM+aUuADsqJlYBmfamfy6gGrXAGlWAiPwYJb6VL3qsgOOjCMC/7ik4JfURgUDRpbD6ds6uwuICEQxcMHeuLVp5qa1adb2D48ruSlb0fmBsKnwL5Xwv6/FBCBI/5bxyDtRz0nw4SBF36vg4iux2YQFPhAWHyWux0H7m7Y0U9mHpg4WWrLv0nnreIl5EhOlM7pJxyxkj+Q/MstSbtjmg7rGbcmRC73lQH/uZXL9kiyHfaIH4IkqOWRCoRtKTxkxPxh4CkH9mdoaN40abj2JDRKVpGj+XaqOCKkEFdw5QPb5/9zaArk5LS4ixOMDLGQSjDwB0+QESUhqNdVS17d93AOCpB8AjwqnMTABEVcfVAXrrtq34Vmc7jemLHYRYOoFXBw5gBwWYMW3aNKyUahwbC1VkZk+aRIcpcQLA4+KTODgDhFJRF4gX/F4+JxCAUr7aJSXF2E9NAEgIdcDBfsAuhUm7Awx24wfuo+ujU3QBDh7AaiiA1yuwdvz4NKuSvzVtF4uVjWO9A4jRDBjSAQkidcQQ2RjyXhs3IRs1QyuHfKq7saiQHKuP6tnIOf624fEtFg5YodDZ0FTaBBBHoPTTzzxrrvjNXf/5VU4wuuwuJNfqxcbiQM4BQA9fmMxIi0C9cv9//sCuxHoonGr4fgAf9d/uzkHsSHZirQNIRmBPNeBYEJW6h0urqUD2tpTxWVQk19tdd90CkFDPoCxHAuZl4agLmht67WcPPG5PPnSGZZ77ok0hU0LSqzZyXdKxBvLHNmrxwtlOhkh7Q61NIw8kECVFJXY/0QB0gYA372zaaXVdTATbAXOxK1p13dXYy2RTaUrFP8TUIuRcqUlxhAO14ltHJazAIwZmPWFCPYCPGoxHaxotk2rTCNjLHrJS/CEnXQBQB6lqh6myNuxuXABm67DlUcV5CRX0sYAzuQT/YtqGP/0MJpV+QJYM2/DGazYHeVo8ZE1ZKbkgqIwUoC0wSjkrkfQhD0nF6L8ugCvE1ACCR1E5DGnCe2zaSfYIoe9bcpssH4I2IMJsShbB1e7dlh0B8NvebOGoFlyZWyIIe68jyPsXr5f+P/bOA0yvsk77/+m995pMyUwmk957TwghtFCUJkhfiogFd9dV3F11XXXdZRFEFBEURJDeAoH03jOZZHrvvffyfr/7DFG2aHZluYIfM1xzJUxm3nnPOc95zvPclWsaApGIKpvXnJbG/dJQaVSDUMoeaifPtBOjZFbA4SRDlPihQE6QYhnF/8QYH7tw5SImtFpb+G/XWP533rUfPbXf4ibHWPr0OUyAZZYZH4haVgr1DhwqANV0o2RPnWKNZfm4CUrtso2b6IYpt5qeIatnso/l2CenkoHv1otlL9m68/Ih5egRaOpBEd0NoXfCqkuaLDHCbN2GddY0EGCHThUB1nYQN0P+HoBcPyrnWO5hlcCnEBsWDdk5d/MEcxUTMcf3bXnjNSdW6fJLLwZMHLHcY/QX8MDpAuDvIn4sKSEFEI2IGu4plVC/suWkwYtY5owZVoF63xPSair3Yz/3+QLKvw8Sc5ekeDKALxEhcqNMyiTSDilmxBgBAAAgAElEQVS8yMrMhcHmaoLoUQkxD7shHmQqphYJ6MkcopinUG+X9eNEEchfgWPIJyCSiRHVNIpzUGGrIIbHhZNJROreg0eJi5tmETz0WmDLVeTrDUnG7Ee8FV1HzAPHcvl+JtZoyJjAqAiL5r5rxV2UhPOsBbWAL4C4N84Dd7lOGN/1kBeXXbzBYa8HOukWwuLoxevWA+gG8x67OPeNHDvQq2MBfOmlV1AXuNvlN9xsOyk09+JYL95EcT3kQOas6TZEJFoHEV9S8fdyvI3YJ2+4/8vWWlbBgyGHMTAD4qMRV1g5REgFkUMrmO+9mUMgyIhx6uceclNMEvest6QOmv85LgdYB1Ts5f4TEemOM8AHslcP55q6Rh7WxBA9+zyq+CmOYyCSOCEPQGN/FOg+IsQhQPwgGgYZIw085D19QnFBhBCbBXgM+K6CaB+A+Ntum2rHTvK7Oa5k4q58OBf9OFwCeEh78L46IM+7uMdDgqQCkJKSXEipBCCW+nAHDAPougMaezNnDPKQG+C9u2NJ6qYDqBPQf/f+fMgOisZRBfgC8Hsxl4ugCRHhyu8YgAzz4Ng7KfwO5OtSU4TwYC6DaBaxrGdjK26Nbs6BAGB3jisU8rQbIk1EQiCf5ShIRIBobARyrfs5dwePHHFcktmM5V7+v4eHuAfPCi2wJDYQ+RHMHN6CK+OwHJiQ8Eko7qN4frxCebg6VNSl0s3Yv/uLC3HSZRDP1GB792yH2Oe+T01C8e+PQweHJrF6oxBSbZCrcjElAtTvpHfH09vdEpPpAgJEFzlQSDdUOs/RiRR+e3PMBflncONNwQV5GvfQBMcdeYK5sIh5wguXojq4AjlnF11+leXhTmmHUDsM0f86UVSzFy7g2dGH6j+LxYqvXbB2leXxOsF0R/37Q4/ivOgC+J7CewikzyiDZ60UHi4nZm7/forcIC3uuecex9VTAonXw71w7VWX01mTZ010usyGoG9mnL1N18cDX/6q1Q/iYIEMWjh7gf3i6SccsH/OnLnYev1s+w66kBpbMU5xnJBdaXRW/eTnTzFP0ZfBeJkDIdTLvV+AU1KkgorP+5kXFMc2zHlO4DqX4+rQAquf8dPF82SEhVIcRFUwaqGTp3Lov5rglIqPAO6LlHdjUpFDRN/fzf8HOMQD8aFSEfEMU2awSEcJ97XoUndQH3OSSA+JRkS2i2zIh/zQR9pNkEKQFVprSWihPhpJj7QYlehEsVclrE/kXNQaQ+KPQIeowcXG7xbpqwWeH2qZM2fOOOS+xq7I/x6+N5150xvSo5zYq7lz5zoLfkVkdUIC79+3z+n6CGU8dvL80PhJxnVaCOFyhHF8MdmsZ/JO20IcrFood0ESSZlUhzilFrIkHbHFKDOWlsgSh7Qzt2bjhPWDBD5y9JhDMIZFsV7h2ao1TzxkqTsnRp09fV0Qq0QeRtAp09XaD6EYYl+468t0IEHa0REWBEHtz1zTgWhEluxRXDPDnMMh7lt9nF2LjhXLn7Vd01/k5DWfjbxiwesomT65OQTjBMjHucE+/wD4OAHycV7fc732+b/+n3YA81xXaPzfP8lnYJwAOd9X59M+f4wTIOd7BP5l/36RGhJ0aX+mPYxEbvrQ1yUKkytEY0zCMO3XhIFrf6S9lQ97fhVsSCyqddwgP6Nyb0Uv6WvX0of7yPO/QhxJ1/KUVNs8b6rd/eiPEAwW0kXc6Qg7S0n6KX37sP1q2z5wC08wFl/SLoLoew1CxF9F72iobV6+wJazB64jaeG+L/4tWMRE9mMuMENi2t07iO32BcPwtM+vnG+r7v68zV8ykw7ad9jDknKCu34ae64Dew/QpYtwk2LOuqp60mYmICQdtfvv+g6C1mAn3msQ/FERy845YF+kOGThXWc/NNdo3/r7DpD/JCD7cwgQf1JuGnmP2iNLZCqxoKKXlepwPbFYv0Aop3SMXrBLdaH4sK9vZi8pc4KT1MN10bXR3jySGOwGEigAZ+2eG662WWvY39Mb++Df/51du2qFTdtwIRHgd7GnnURFRqVDgoQGSizIeVfUuMSPU754sevMv8229LsOOHYfER86MH1qIJydcDRYpPruByyTWlabewE46uKQGlIRTD6crOlELASCn80gmz4Gpbcb8UG1KEyluJ45d565AL9efO01Ig4ohyE268TBPZYCCLt+xWLYqigH+FaUieJXGsmVrsCZ4Y16MwhyQkUyWQB5FVWVgLN0N/CaAq30ZzTA/2xUrLLU7Nq53WbPmmkJAEkd9XUOwNDL4Fbm+hGU0IMoMdV1Ek6/hrox1Jlx6PBRJ/9bMQptxDXNmJ7tZIt5KIoFUC6UiJkhXtsLwEPggs5PC26RcopoFPUgJ0x0LMXQTks9ERoACorCEkHUBGkixacvN9AwEVxRqGRDQkCUAQz7uvqcno0QbqKSkiJLXx1nrz2yxS6+4XpromA4OCTKuXhTcIy8u2WL5ZfloST3t2uwC4nVOJmT63SFKFNu166ddtkVmwGS8ux1HDVfRBnej6K7D7IphHz9zrZ+qyvvshP0QviF+1oqHRxvoMJt7Bi04Mg0QK18cuxC7LY7b0IV2w3IUstNS5RVaoa99tJW+hpO2ps/3WARa58BdJoGmONCnelDefc0CuKJikmOsSmA6E2VJXQ9xABGDjlZ5H0NDY5LY8v7+6y4edRO5lPWKiUqTpG/uv02VLd1lN8+i5reZddRbN+PuyNMTC2AbheKXB8AoDNEwRAybzWwA9GQNsuXzINEa6dHwWW9dIIo3qk574z5wRDWoV52IxrHCxCsjiz4EkgQUncsGUCsoL7HGts67cZrNtvxg7sgOPpt6uRUQF031N5FH6hIB3HeYItT/BkAeyNkGyldXCcAKjpr3FHlV9EbU1BKMXZSiFXQC3KwCDIAcTKGEZuXFWMZoSMW40nvCqATnfCQbxPo/vCwQ4399tw79ChAlqRPwLnBOetrIiLHnV4cYsPKqvsBGc2qldzEvBQZH84sNGKTJ0bTlQO4RYb5CDavyRkpNu07m+zfr/y5FTV0QsRMABitszXzMwGKay0Ox8WpwmILTeQ+xPFSU5QDCD9q119zvb3w6psWk0HOvSY8wNGL16+w4eZK4o3qbIAxHewfaoWl9UyQhiq40PJyquzStZnku6MA5+8FlY1ON1Bm9hQ7CSDWAAgfhpMnGwJzFTFjp8n0X3h1qrUfYYJlbggA+Nq/d7eV4y66cvMm3BX1AOuMfSKJplDg1MJEf/TocZsxd4HtPXnaqgCapdZ2fRAHo7Lq2HiAx6BgnDje/D3OiYjRAyERJ4UcIKW4KuQykFUhe2m4DdcDTkO+qLenB5BvmPtTkS2efoHML92WFAL4CdmnZ1lBcTVRbkEAp942JQN74lCvVZ7ch8OI88oD8dCJ0xYQl2797t42yBw3MTUFULYe0g5yBvBzPp0GBRRFl6G0D+Vc++Eq6GBOyp46zXGABDCvtEKChNPR0AZx5sH5OHbkoF21+RKcKW2AfcytvHdFCFYBbqovZAiQ2Yd5TySIL1FbL/7uJZs5b5G9u/eoRSUQC4aaevXqlfarp5+0m268HjASMhXwc9euXc7cOBOnVDxz3K49++g4IOaGDqQTdAa5M+eG4UQLBEhViXwgAGs9ioZg5pRY3vsIc5zO2ajOlx42gI0iPuSM6wfwdHF/yQURF59EV0exdTB/7TlwyBYvXUEvBhE8WEk9AWADFQvF3KHfF0RUlA9/74LJbwTcdOO+PFNANA5EhwjpBx5YZtt39zEfpAIk46jgPARDbrkgSEb59IesEDFeQkSaP3Oynkli871x7qkHpA+gdRRLpDdg6AjfJzeIQ4B84FLpIaJr935+NsSLyKsY84Kc8CSmzBfCOITIID3XenAeqq9E6v8ozkMYD2Q9C1V8nUK0ohYJDcxjAm+l6vcj8k0OEEVn+fCeVCJfClAczzX2ZREhR4A6IzrlSsQhMqj4JQh3kWWyeI5FS/rhMokDvIeUIJJJZMlswPwMui9q6OM4mZuLM6oSd8UqW76BebQ9zSnnFum1b98OrhmEw8b1OLi6GN/DmiaY8/zpayCmkqLxFkByFbFlMc+H4MasxiXpwfjXM09kRTREXTKRbSUo/8MRCVRTkp7IddVzsaSkHKULY8+PfNS8Io6ljq6PmTb/ggu4Pyll37HTTjAnl1dVMc6zbf782U40oeZMqVAU7fXu1u1EeNHHFBHPHNFF78xyzk0HUVkz7dFHfoZ7gXhH+jlSJqZABm4iMg8XWFsjcUgBFsG4LAHAT4xE/U8/l8eoO2VvqeZGLKHyWuW20PO1j+uugrNnn33Obvr8LUSOFeBUW2oP/uP3IOOS6deJZb3xJtcqwi68dLPtPnzcSujkUjyVhBz69GMhJpIhmkjNCv5N5JcWxHXc4yK8RAqE456RsELjRdFZWgPIvSFnlEvuHUiZGsghkRJyfGhtpKg+/V2gvBaSjmJFhmk5qfjTmzFS8Oh8Z72ZQfyViIoe1j7OAp0xJmWOemrE+Lnx/iRw8OIeVwdSFee9n3tVrxnJekILSb3vCN7ngCICGSfqBQlg3Ips0wKzhji3iRAhrbhRRSLJeXOYzjJ9jxaDY/GdkPMQiH68hznEH8pJIgLkOGXx0+nCmZQ5ySlq1/1wBrJcah05mSoZO+q6iYTYjqKzpqi4BGFKPx1FGU5eq45LpHky81YTZKZIoGgcJJpf6xE4eOOkcyO+srURMYi7n0WFxbHewhGCK+Rb3/xHSv5Y6BKJGB6CawqHpweEnx/3sa69rpVOks5bvyIPRXg4mxRuCBXf6dMhQSA+6MxSNN4n9WOcAPk4r8z5B8DHCZCP8/qe67XP//X/tAOY57pC4//+ST4D4wTI+b46n/b5Y5wAOd8j8C/790vwpX2SPiQi0z5cexntl4Rxa68mIkCf2k8oaUBJQxKQKd2kf6ALwaGf3bh+nb28by9YyAD7pTa75ZKL7Iq7bkPEuN9++NAPrLSqGJwmgq+vt3W332QxCdEIYhtsyuQU++E//QsA34A9+uy7lhSZhdiPtBFEpaHBRDU3lNvdN19n81cvY+/nZ3fceT99GZfZb3YdA9xH4ElaRTe45yBRUkHhPnbzxmV2zde/QD9vHTjWKUTIfUQWJyHQGyIivRshrYiXQCtD9MhvsMd+9IJTZzAIhiOhozvCwG5EiCIFhLEPkF7hmOTBQsbmmrF+xT+sW/8Qgfi/J0DEGwCrgY3Fg+EpJUH1EioyV/KA9vXq5xXOkk65e5W6s3mP/Ry3Bz/o1FoQQabIcGEnPWArQeAwA5goBoa67PZrL7fEqemIbM2CwdMV977poku5rt7sUyG22Pt5uYLYSzawvw2wmTMzzC3r3otceQ/Ptcy7DzmDYqxhHf0hO8uzdpgxqwlkCGRDH0iwwE9H3cjXVeTpB0CVwMY3EYeD1PJLyHpOhcwYJA4pmL3mEKrsI/v3OvEoIUkpDnCizo9wYoW2vfWqff/bD1pHQzV5ZZS4AswNsAEXAaJ4BBEEXgBKba0ddvpMnq1afwlOiOcYBN02OZviZoB9xUK0oaqegtJdmdDFlMOsQOHcAFESDGjQRkRUPEBPJ8D3zv1HAVLJ6kZVm0Q/RjMDRMBUId0Iip7QSZXNJ42Neg+gogC3GKKdVBKsro0gBqoAq14G14mcUyhJfQA2Gdy8TisETTQXMB6AshhANBTng9wuImUUzzAAoOoGAbKA+JFhAHoPlSYAnqhIdRTwzielzzpPkzFP9MowBEonVqaS0mqUvmmoM49YLI4PD393K8atUErkzt89+A/21K+esRtvuc0paZbCezK9GkePHrKt775l//CtrzsdA71drQ4JEuAVbId2nrHlFwMEvfuqJaOa33bgsJXWttvt937TNl1xg+Ucr7CvfPtezt9cwKBCB2xbuXSlLYsrcMbH8vuO4CAopSvkSoBab8DrMuKAEnHwAPS6D3HNm2yulL5MEs28T4T2EGP0OQAAP/fyOxaRusAaOhXDkst5dLN//dH3edVBSoCq7dD+PQBaHXb9Z6+2NjpdpILmJHAT0y1Anvme93bbXuKRvOn6uAAwLSrUD6AU4wcESDjEZRVg3wQAoE4Uw8EAd70A7F04HXbuOYjKm+sWnmD7S7FWkDu+YsFMm5Odas89+RNcS3G2dOEcRwFfDUjUxXXWfRACONMJWNQCGOkJ0hXETUO5BmSfhxXlNVGCTCF5v4d5hifb8++XGGQrQKIx9n1t3YxEi3DrNk/ipQS5uLBhdXkE2+luL3t5R5UDaolrXT0/CtdGqLnaa5z3qyL1LXuazSsOkLiqz7j8gIsRKNxbbDnA4a5tJyBOPC2L+Jtiom6SZy+zHz7+liVkRNuSRXMtwNUGaNwOAZJohYyRzNnzcbYcs4lR9BXgSPHmPMxYQHxSN/ct5yqCse3qb7dkEQIQKM38TC9q3PyiWqcsSR07dRXFtnnDSo7Bw5p6ve2HD79B/BVgJIBn6uRMO3rqJGRIFgTnLEc9fxRwvwa7zK3fucJ6IUHcGNsdODvefvMVCK7LGasVjK02m5SSYYkAx20As97MJzXNHXamvt0OUvw9DVeDSr7LcRDNhWAIiZ5g9XRMeA2220Qp5ImzmzQl0w4cOgApmmXb6f/IA1T/23+5yTrLUEoDuIv0HEYBrftfZeiBuDV8IGCHuB+SgwHOGHMq0S4oa7TCxmGicUZsLQXj4V5E7xUdMU/6JkIAR4sq6q12wNsq2wHyANHCuN97GJcCG9vbWrk+85y50ZdjP3TyqA0IieZBOnP2LKewqQnXm0qxVXZdhiMtCpdEJ+6TubiPBnqJ38LN1IuqvxtHk4jCegi3fhjwmdNnQeLQPcQD4LVXXydqbLUdyi22wrJK+/tvfcN+/vPHcb0F2XXXX8t8Qm8SDxYBm1X8fA1xTIoFkjNNUX8ZxNKU0sezhE4IlV8dPHiAeSWeB3sCLDukM7FzA8x9vlyHds6XSI8gANkgueQA17uY2waJ7hH5UUP0W2rqJMDmPKKvWBxAYrnktgCIjOA54MY8GgQBooipUYBIzc+KJ/P0CSQ2jsxN7t9DROD5AuRWUGz+zb9ba/sPqbyql+jAGRAwzLu4MkRKDkDgygmm2DFdRz3YRxSRCIjpBcExzAO7F3JmCPW9N2C2p/ouWLwM8V7VOdQ36ALwH7Z8yORBHDQ+OBP8UFtorvfh+AIYf4JHRYBIce/FfR/DvCO1fQfXuJNxowWT5gMtnlSSLqLEh2PzhKTx5RnmwXuNxolQx3mPBmj2Acztwzqbl58PAB/BQiUMooeIRQBfkR9DigaiY0JRhSmA+gKcj6KQ7yKqcAbl57FEG8mJ8MhPfmKPPfc1Z97tbU5wFmkiQOroRiosyHXsuBs2bSCijnHOOfGEIO7VfLdzL88g4v5wMtRxbwmlDwr2d4rpG3hOyVXiuBI5vlTInVYIjRDIxaAAPlkExaAckfqkEuWIXFHNEBBHiIGrQYExfcUyiPMp9hpKDXWbZBD/mAohWC0CkgXiPMb8HD7bUHXsxO7bRPn5aZwk3YDWa9Yus+QYSKhAL9u96wAOzsN29ZWfpXciBZK/kOLz5cSIcZ54r+4sjPZs22YLZs6hVyXcUpJxidXW2+Nv/842kxl6ALdCEOB8Jv1A+vnPQ358/uZbbdP6S+3HTzwOyd1llbgA3chSbVDnyfxFVo0DqbS2hRjKNktW6bfIaa67IsZ8eE7LuSRCxIfFldRAWgTLxSNhiJyWUgIpLstZNEsswVgUkO/FPebJAq2LMSgSQ9c3EOeeiEi5OTTXywkiMcQQrjm5NEp+Mub4SL/zAP+sMm/IFD417jTWBlgvdDMeRLAhSXG+JlerH8R85qR0ojfLIOxLHCeECBotIrWQl2tDcZvqAwlj/dHLOAxivOu9y/qtSFCt5yYTSxVNF9IWRBWrV69x4jSPHz/BIjyY+7vWli5dwrinHwYRQi/9L9u4FitZUymms42vJeOWOQBhEs1zWc5XkR36f/WoLFm6HOINMYLi/+AdwsOV1Tpkp3CtJk9KozcHFxTnQvOnekkqWLv4EQ1GwCiL9SBrIBO3tqrRlixcZjlEWPpyDTPSJ9sN197Ms82Lc6guC21cWNQyD2iBrAW9lEpyAI85QJyKe/5kgj/7dxEfDgEiJdcn82OcAPk4r8v5B8DHCZCP8/qe67XP//X/tAOY57pC4//+ST4D4wTI+b46n/b5Y5wAOd8j8C/792svdxbb1h7vrNBfwkclCGnPJ+HjmJN8zFmuvZdEVqMIuoMAHEeI5tbeWa577fMlHL182SK7+u47wICbEBpW2pceuM/66QPxDfa22zesthu//S3SXY7bnV+41b7//R/acA940qFi++4Pn6QuYorT9eoPrqz6WCVK0L6Kq77eJqRmWhX7oe7eYfooo0iNodsCPKFvuIsI8QYwJ7O7N6+1O374oFXWFCJMfMuu/sxllnv6JHu8DPCafjt6+AjOEOKbRwPt6/f/EMw0FgKAOHEXSQUIu0eHFPA9ti/SfmrsQwTI2D5KfSEfdtGfjcP63xMgpCWAlfSARUvEJwJE+9UuEopUZh6JIFPnWddiFFxcRgLtpfWp1J5g9qYRIQGkRzSNxYiD8Sn+GNmq0+19N70rN3z9fnvmuadI6klByBkBfhHAvvSIPfHEU+Bq7UT8B4A7TqX/sgVDBQkOk+/ZyHG4rOCR+ZZ17xHnYmtjf7b/Q386Wct8iPjwhqBQioC+rjeqiAV/3kQyoM0ECIx+iAh1fiRFkqnPuezC7tJBLv6xg/tt6cpV5mLT2s0ge/fNVy2ag7n5uqtsGm6RMDLSCnOO4SDJGCsCBugZBKzpgLQQ6NYGyKXYK5+QFNuOwyM2Ic4SifAIRs0cigLyeM4Jiqb5WQC3SKJJUvm3kqJ8ugcSARbbnUHT2z1gh3OKiexxsxJA2BkoHH0BByJRLFbw2vXEOcj9IYYvEQdDC+89IS4S8EVRU4EATeTlozjWMOkCFNi+azdq9ERAVQAGYhwqAWh8uGipAAKNgEoCLlQWr2zxShSbA/R7TJ0Ya1MhHloodalD+Sj1qxTibuH1Vrirnm4A+gwAMlWM2gMI2tTUicNlhAsO+AoYs3D5QvoZ2u0fv/vPdtVnr7MVay6wp3/zW/vMtddRREyRO8BRPNFjv/zFT+3GGz5rkXQMqKS9h8irwa4hK8uptpnTZtGvQFTYqROUN++2mYvXgQvEAhz91vYeyyEqZJ5dcuUFdv9a1TqPfdz7SBVgqr8dPU3+eH+vbSaDLhoCwouekDBfl02lRHugDddAO3FJXPtIgGM3wJxRQLNGzosKT4+cKrFBv2Qb8gyyhx76Ba6IWEDcR8lpw+IUHWaPP/wj20THgQ/dDp4APyqgFZZRgdJUCuXBEU979Z0DjD9vjjGcAvhUbggvlN+ogHkNT4gmUCOhmYwDbjB6JRS9knumCKIL5wvkR08IMWQo61NiQ+2mqy+2J3/8A5s/bRK9JRMZZ6jfURS3oF5WzAYwizPByT3gBTjlJxCUGJ4u8sgHqRwI5fhb+lDvB8bZe8eKraJJk5fZ4hmxNiGg35ZPSzbvXgC3shrGZIidrOywvbWAmahmm5v7cJZAKM3i+6dOtOARxjodCWKKm/rcbOepBq5RuFMODrZumD8Af4wuA7OLNoSitA61XYfKLWl2tr2x5zT9E+kU1qZbXOAwingiyObNgTypsZgUgVMoxLn+sRHBVg24FYFbZMqi5USgoRDPO2WRTNJpOILiQiALATVzT+YxkQ/xQIjhXgjERoc6PynSiaupbBywNyGiVHIbDOgbAZM7fe4clPX0vwDECuh+6cXnAcxb7cGnvmCuGsAvANsRYnJ2b99qMeHcW4CZ7+46gbvAx1YQYReO4r+XSbAesPS5bYdsBPX6BJwdHi6cOG4DKIrjrNcjxEZwDnj1t9iceXOdbPwAgPX8kkLGxaDtgAAJxXlx699sog8mEHIR8Jz7SP0VbYxBgYJyenn6hnABiF/xH+B9lXN9B6wMV9Ce/DarbuqzSzdtsvQIwND60+bWXuuMw65hDztc3mkluBe8KeMthpkW8buQ96GHRAxkr496KwCaXYD2inWS6n+EcyTwrx4nm2J6BLpXQkzUMx9m0ieSwHzpzRzY31xvbbhRQPcB/T2tQOAh6vApGVkOuNreQrQVZEMk3TMNZOIPMgEfgviZAgHUQHn47ffdYy6OVRFYAtFjULI/+pPHnAfFAnpewiBCFi9ZZlve3WKriChSCVQZZEgC8Vcii7N5nXDZOHmg93OeBhjz+vTAVaaHsge/T0qCdubgAcgEFVdHx8TxkM1j3qy1mXPmMd+14fYACGaBMQzqKWIhAHZ+iDxGRd+ofykoPNoKq5qIxwp3IvwqAPkf+OpiyNxIHoxutmvH+7Zi6SKIVZTuUnBDZqiVQ0X2iqTz4ZwMcS/2dPU6oKfic4Zwz/Xwu4dFWur88emu5xeAqwq1BnEOtEIs9hOXJUC8j06XEM6Hn9T0WnAAwA7yvBEp4M18JVIkBHJcsVUq2tI1c8h/5gLFLLrxPt1x7EBFsAgZgAzD9sX9mUBhei9ERqiIBJ4BcjmJhBIB4sZ5qedhr98XgGo9EGKiBLW8yI8JgNciQ3bs3Mk4j3Ie8lkUT+/cvdM2XJttru6JqBJQafDz6qPoZB7L49yNjiiWMRjFRLTj4tFDWY6Xcsq+iiEcfHnOpqSmO31XGm/ROC7nLVkMMV+GEgU3D3OlFDAxkHktPKvkdAijwyWJezMuPplp15M4x0anV0Ol9fq5kzjsvCNDLAXScxv5mhMhHq797DVOx87vnnuWc95v68lDlTOjF/HCT598yplrymoB4+OSnMiu+HBPhBJc/7xiQPJC23TxZc6zvYW+pyTWDe4ILJYsnGuP/fghS0IwsYixVV2GA23jpfRUtNrXH/qOXX31Vc5yYBMAACAASURBVPbyi7+z+ThKr77iKgjVMvv+975v8+Yt4PUuhQgt5hnZbcdPneF+a8RN02y33naH7ae/pLy+zZo7id0j6ktl4q3cMz0suoJZ/HZzTjRuOZEOkK/FssgO5cBqXeQFyaGF8SCqH5EVckJIZRPENS/56RihcfZj5lcLnAg8WafzHpr2X3YNWQgJxmzYWmDjZMKVqsW3CtkV8SlHh5ytfYx9EQb6vTqvaaxnRBarwE2iCpFnGjP6kH1bv0/rJBX3TUhOcp6f/oxpOZnaJSTge/V7JkJ8iQjROm7x4sVOt8c7kCFSPIncWb58ufNvIlK0KN2xY4dtumQT8Xnl9H3wDOe9nzh+kpjR2bxfFtPMFU0QTIdZbGfgopMDyI/nnEi7JMgSvdaJU7hvwVAkRlEMVxhuk2aEDiKqvTm3igeLZ17JOZFLFGGcKE5rZqHqBbGnefDLX/wa7hDmKZePU5DXR7ydHE8BRFK6sZjvJQ7PiznC4T8+7AA56wTRwhWX37gD5L8Mx99/YbwE/Y+fm/+bfxkvQf+/OY9/zquMEyB/zlkb/5nxMzB2BsYJkPM9EsYJkI+iQP+PV++/A3D/JMHy++E/XoJ+vu+Dj/L7JQbTHussuXFW3CjxmkgR7fu0j9I+Sf+v/dXY1xG5dZNIg2BU4rI+BKPBfJ+c9ZHgXtdedpEtXr/a4hKi6KJ81x565EekXkjgGmg3rl5pX/rpQ5Y2M92+94Pv28I59O/mV9mhZ1+zn734jnkMgUW42Mv4gBXTWRkVEw92Sfk3eLqi3iPBmNrAHV19JGAgRO4bQhznRhpOQrDVt1XafZevtZV3Xm+Hj++19ReuYP/aCGbcyv6wg17VDCcNoKqkzrKS59m6FRcTkzWbfRfpGTjsQ4JiwMvAMps72Suy/3Ukeer/lpNeXRkfuOkda4gIkrF78M8hQLQfVPSVaisUgyV3iVKkdE1UaO6DmUJpBdrD6rroOoWC/SomS9fDR32d4GphiOcU4TUMKVWNaHLRkjm2MjPJvvzw95w4sNy8HPDlbF5f+A0YGpHy/l5h9g9//QPMGKc4J9MRfmJIEAGijXzZz5bajC/nOJv6s4SH3oAmBG2UHXsQ/9+jzGxlpAHKCBzQbnOEfHe+C5CYrgOAtBWLF1g8JERZ/mk7un+3pUEgtLMhX4KqsBNl7gl6BfpR+c6bkWXXbb4Y0JauAEBbT1TILlSkcHTEG+GGIP5ohCgYf1icsX4Soi5eP8wmvNLmkT3ugTsjFTIhAGDgqV8/7agTk8g6X0VJeBuKaj8GagzArOK5GsicjyES4+U3dwHExRHBUmBZFKx28nvk4PDlREul+bsXfot1JhaVZQrgWhdlrimWCHgkyGsYQCyQkynVsYpw9+w/SCEqyvSmFkgVlMYopWsgUdIyKazhfDWhxvbh2FLpPjl85DDH0mU3X3kRTgwPRz27i+LyFctXoKJ3WWUugDOgXCC5+Sr5VRSRl6cvABTq7zfeVUUvGfbhxP0k8btQENOL0oY7ph+AL4Dy0XwAqqkUlqampwCoNTsEyMNYsc6cOmLxsREQIQAHqKFLj5faDHLVgfeI6em2HIquOwe97dv/+rQtXnu5Zc1dZH/7j9+ytn132sV/f4jx0MX5I3KGGyQNNvIEOeip5IhPzUy1YB+XLcRG1NVYSd9LmPnSbxLoAWBJhJUn51LX0IvzpdLkQa7jT5/8rUWmLSDJIgjA731uwsn2la/cy8DuAFAGhN61zTZeuN6qUAMrCq0JtXzWjJl4plRkQz8C4GlhGep02MGKiiKbO3sKkRjeFhWCdays0CG7kKdaazVRNZ1SqxssYQjXmmME6K5sh9zgd5cTi5adkmAbls21khP77bLLNlgfpcIFOEjcIT46AM/w5zguHQGfUvGLDB0BkO3uarbC0xACEyD3qFYJR81fi2EJr5MdBdSrrBo1+njszqvmWYIfNrSaIqLABnFEMI6Js3p6f6vVwboG4ORJBgjsBhxMwFhy8VIy2lvqAV8jrLq1146WdVgPrpFUoqq6cAY0V1Wg+DWKfVHg4kTAHIGDJ9TqyMnae7rWPIJ8UOXGWLRfvy2am80xn7HFq1ZbJ8fgDWA7IZL7h2gnWcfCiLmpRSlejtWsDheEBwTSwkxileKJQELpv/P93dwP0YDWSU7BbyQg/RD3pxxL7UzA7+86aKfyq23B0pkWwGTVDnC4buMG66AQ+jDK/uMnjuJymmlHIT3/+dUHrXcfRcEC9Ii3OX1sHwBaupU2DNhJ1L0pzBeXXLDGmiFJKiD7nnkfZwCxN+5MvIvmTjcfmO4B7qtZKy+2Wh4AsSEosJmHVIC+ddt7zJ5uuA2CiaYJsVXXwKTnAM6LSQY8FCAdwMOsk8m1FcDQH4X7KPEq3hStx/uh+Gfc9kAsNna727bcFquk52bx/Pk2LTHcglohE+sgS3mA+FDCu7Og2apx+xwqAdgL84U0mGwxxH4N9Pcwr0RZatoEmPoKmPoum4BDRQSR4mAGAOInpqU56uRDgIMeUPwCNpcvW2LvUA6fnZ0JUElvBCTBaXpxRP66YLynEp/lAtyXk0HuqUCKqIHo7SgEbiMdD3JQqW8lk4dbBnNgMGRQQ1OD81DvBJQ9TQ+DImkUQSNQUCptgfrTcdaUlpfgAukjuiYKsuoFp0tEDjcf3tsgJK86QFww7nK5uQNs6v5vxsVSWYkzBTI6jQJ4T5xEuZRpewLeurhnNIdKc93Jz0tV78e8F8x1GYAkUPJMFBGFoRBZx4m/g4VyHnYVqNi/cPdslAsxDkGYw7hpIkZszYqlTp9US30tjgosVTxvenHa+APwuphH5AZUSTUtDpAkkBdyDCpqijE2SL+SJ8c5yjns53vl+tD5ComMI1Iqnw6hNsgAIgh5qKqbQWD3gOyvOHSC+ZpIHG/ijQSKqzMmHJKvA3JF129i6kRcAx08d1gIMXc24+KJ4VkhR4j6NNT3JNdMFHmVNUQCqVfCnbHazntTmVQr49CTc6W+jTxI3SjOWTwdMVI4SImvOCwHsIbQmL8hzurzPVkMhDrF7Ir2UT5nY30L5+mk07uUxdipBZCOhVzqhhTq4rOmppHxkG3FpZVEPfIc4dmcRul1JGO1B4IyKiHJTgN2S7wggkeguYqqayCp/RhjLRBduj8zibsbAjAupKy8QQQiaonKuhoIuEZi5yY4TpF1a9Y77sXJFLUf3rfbIUFuuOZqp4eqjjH7yM+esDpcjItWrTPfcDq8FInWT3cF7yWFZ8n723dbY3O7ExU2GRJOwoNoiPA4nrcHiMzrgZzQ+N98yWbz9fC1Mp5x+3L28nxfYc9REH/fvfcQ2ZVo77y9xY5wb6kw7a677oFw82cheNJ2koM6ygIokQ4o9UeVo6Qprm62NoQQyRyDrnsL46UBkF+Osjaus4hLlWyrJN1xXfDMPVuap7i7Qtyy/93H7AfynP4vuSaUVdrw61W//7ZJ955wzrcvC9mRIRZx3OtaxEnVIvJDBEI/hFEL6wW5OKKYN/xZB0gVo7lCZXFDvNdgFo7LcMMdPrDfeb1ZxHzWoxLS4lHrI4dM4++ybMvJKndIFnFqvhrPkDjHWXeFslbw/6AgXb9LThA5m/R+VIqex+cM+mr0elp86ntq6GJRVJYiDtX1orlm585d/O4GnCLLHKWOHEQ1xKQdw8mk49K4bkPk4cfzRutEuZ10fnNYd82CDNbmwZfF7jFi3+J5hoZw3uUIGUTkMcwcg8/SDirHlvVVDLFyfawl3OhLGx2krJ4cV04NcXmjzJ0ZtmTxKrqW0hxSRJsDTThO9cfvnSAfRGIph8xZwI93gPyxDeQ4AfJRttb/k58dJ0D+J2fp4/mecQLk4zmv46/66TgD4wTI+b7O4wTIOAFyvsfgX/LvFz4iQZeEXtr3aG+nPbDAdf2byA/h3foeYd76N4nAxmKRe+0WIvonk3Ty9b/9m7F+Z2K/k5MS2PPQGUlaxe2IzmfhBvGgHuDeL97Fvh9hG4kbgQjor1+72GbdepVFJ0WTchBK8kmrHd1zhH5e8NrHfkM6EKkSLmoTIEJ6Eb17sW+T4LID4bwf+N5ALxixbzS4DClBocRpD3WCp9PPGYYwEmHw/VdusKW3XEOXbr/VNlSAD0yystIim47I2I8C9zdfectacqttxYYriIbabLHRE9lDuYOTEi/lHghE4S8N7n8iQOjJcP/ATf97AmRs//S/J0AEt7h/kDBFLyf4iPoq1WOpvlUaTJ3YLUU0a794xZIlNnfTRXYDdRBy5zhzH0JBXRvH7c+1akNoHQ/uWVlN3D/C5Vs2Lrcrv3oP57zbMUpMIqFCWG4T4vLsjFl2bHeuPfHYr8FnGnHuJBOB9YEDJB8HSOZdB51B8J8P7Cwr6pRPAriD/vOiYwt5DgMADKCHL6svYw4Am8iD1kacH6iay3BhtKPunAEb4wvg5AMQVAeY20WW1xfJTFuRNRMG57RFk+3vxkAZAWDyRnWdw8Y4WPnVgBoqsRbr1AbAcLBogH6LN2zNhvVEWzTbJKJ35i6ab69veZM4ltMAQ2lOtIw72TYhgAgxMHVtAIPROFQq6dIoqabs82iuZdKbUVzOICHXPBgQV66UfkC545RNK+5IpMGcGVNQrndanNwssH8BvP8RFLEBxKioA6CYfhJf/t6ES0V/dkOMlOPqKEdlP2X6dAYtvR7EcM1CIb/l3XccoDcT54G6T3IBGnbu3uUUkW5Yl0BxOBcYBa0vxy7VukLDe4n86WZT/9KrbxMzk+EA/wIS5VoJi4q1LtTYL73+NjcAvQPcUFUA+6nEYwigqKkqtVkzpwAWeANEoEQmVmRKSrq998IbdumFG8w9kNeHhHrk8SfNKyieaCN/e+GtPbb60qtsC8W5FVuusU1/fxhwA+APm5LXqLcVA9rN4pwotkfdG4mUdqcnROLkoSg9gLJmIlmwS9gwoLEnwBMImvPZA1HDWMep8hqdFFOdWJQnf/mWPf3UP1Cmno3Qu9Ma6gH4i/IAhhdbG8U2OYB08ZTcROKCGMDREQs4OMgE0A1rqVLnRuKaNl60FiD4GMXp8dYF4eUO2BwDwNMFk9nR0g2TWg+41c05yabUu9UaeR1P8sq3bt9j8aHudu/nr0V9D3kDEeEJUNvPjXgcBwwyfoBr4a46d50A3XHWRNGr+oH6BrlZSYby49CUWBQM0VfRQoQX9rLyJsBRRXCgsL9o4USblw6hwOsX55D9lxlsHZ7h9m9byu0UqTTp6UFG0rulR1Oa29ViC9JDLNiTPPfwSDuaW24nwYknUm7eCnOZjMrbRZSW1MLbDrXBBtNXUuwyUqEsICXLXnw/z5oxvUxK97UrNyy04jNHnXiX+7/2VdsKiBQRHmxrFk6zVsiOM/lk5K9YZXtyC6wR4FjK8AkxoRZGB8lE1N0uQNFXX3zdLr/+dkhLyp8AsDpwKPji9CmhU2TUI9T2HjhBmThEAgBZNWDfLX91J0QcsVEArL965mlbDoCdc+yw0+Xwpcf/yhq3VPN3Hzu6b5dDPB0/ftq8w1Mocj5ka+fOJDatzaYTY1UNwfHzN3dTgB4LGBxuS+iW8R/pcfp51m7+nL2/m66JRdkO0NjGzxwgamvR0sVck356EzJs2roYay8Yy8qvg5VPBBCsp8Q6kPcqF4gyFEMjKYPGARLej7sDFh15PpPjoL1/qgkHCnEyuKUyogJsSgQl3KWnrKai3AY8AiynftiOVhLnQ53N9IWpgNb9Nm/+LKfEPISH0RDApnoW1K0hxUCzSoqJvIogIqaKOaGHAaVYI/UKqZNlJuDlW2+9Ts9Ajd3y1Qeso7TAKnFlJAIG9gNWxk2aBJvA++NjkIesSMQeSKtjuSUQBnQlwL6lAMjHEZcXi/sgLT3VicBS1v72HdsBMWdSNtVkByBpN268yHnQD0EMZEDcBCim7NgRJy6wFYfA0iULed88bCEQvIimaQbYVA9IHM64fpxtLkiGcoqjWwE0QyMhMigSl0viAGX0/pCD4KwQwYmO680XcFXdGgKWRUwJa2xmno6nFD6M+6gHBfZReotkhbzmykT7zfMltnjhfFTc3nxCAhHXNsxCQyB5IuPeTb1TsP+aE9W5oHQxuclUfj6qPhLGqwrQA5h6IrCOdkGadLNgUWxeGO+zjli1oVFPVP8QXsQV5uYVoPYPcR7EikESyVFElJAfYzkMt456ZvQs8MOloWNpZ5EkskSlWymcY2/eZxfEuJe/t0OE1HFvdED4JuJITIP40v2iTicByPVEErbw3iNxSSkSrV22WSYRgcW6lxsglVQc7dzX7293xk0wQPCs1eG289VSW44brofnaABdIz2cT+VzVpbXA/QHkBCproNhh9wM4mcEvLfyvKiltyMrewakAj07HFw7c3EIxxvGPBWO4l7F9qeJbkyDlDtFFKVcSnGA1XWQ+FWQIP08Y3r4PRMhuTwgEtz5bOPY5Xb0gHSMhTzStXOxDli3ei3uJPqyiMQahQQ9uHeXZTAmpeJ49Kc/tUauQSpuw6jkVBtExa9ycRfnKoE5OBo308+ffBp1SxBdSiWQhCnER0ZxidwY0xRhk6v63rvvEnMVZHfcegfjrwrihw4Of+yujOUlcjZxXZLpuSmAiNv23jY7dSrXvvHNbznl3FH03pxhviqhqyljcrYdgCAZgUBsoK+po3eQ7pouytshuRhXKkOXu7XwZ8uc+23SPYeczo7ih8f6OT78kXbHfqfPS9dKayW5PJRPqjL7sS4Kog0Ve8VHH/8vAkULaDnpNHg93RFS8IycjftUz7GCgkKbM3e+Q4QUFhU7ghOpi+IT43mFUYcMq0bwoRjNENwp0ydn2ZGDY3GlirAS4SGCQRm1ImxEiFQQt6bozVLmvunTpkN6ED/H+DvDeerC6aPfFcWzdUzAgnuJxaZ+Vl0fcoJMmzbN6cCJgPzTMZVwf+hzA2uuEVx5ZRCXckqmQXzpdSMh/A4fOmJriNLKPXUae3Gj0/sRwbNsAEJDrzud9VA7tmVP3pfOj1RADTikOhjXcZBPIaxZvLk36hE9+Ct+7gPHWQAxWqGsbbTcVM+NG04uP+8Ap9Cuie6r1JQpOCI34yZhfdDvIi4LkhTScwB3iA8bCL2/Rlwm6rqR40nRrR8ImP7Ltf1L+IIEGf/Tjz+s28+CBlpX8tNjAsbf9/udM3brQ7/wf/O9/9P3+eHv+3hf//wD4OMRWH/OqPi/+plP/vX/qOP/wwTmf3fWPurr/19difHX+Us8A+MEyPm/an+aQP+039/nmv/Odf3+5M87y6c/nP//DgA+1+8XYjr+8Zd6BsBHiO3vAHu69/bbHYz363/z12ARKkIPhlAB8yC94spVS23hJRvt7nvvtBsuWm8rr96MW4GC8v5Gi8wKp2+2y8KDQ8BPE220d8R2btljQV5RVlnUZD/+0ZP0h4bipu9iHxjlYBGR0ZFExpeBScfbSA9d0jjl+ygk7iWGxsMXXIQEnhGSUlyew/x91G5ZvcQmX74RbEN9puEImVUg3kiXqq/VlFTSM1uDSDMRAeFfI64exW2v9Bth83SVDkj0rf80zhUhDCPCpwwO+hCZ8JEEZI4I7YMP568fbEY+uK8kEpRQU3HRSkG47ZKLKYS/0q64crOT4uQ2JAJLCQwe9GOHOALBAQTNvcT4R8cR+TzQZrdetMZu/+6D9tIrL2FmUKdpFAI+cGLEcpOTp9iW17fZtx78LkLUmX8gQPRWRIJMIQbrjxEgeEDY/BO1gRJcx+FCZqeMamWMw43w6QIgiUYNm+i4EJQJ3gyA08kmd1JaKlE6g5bMxSw+k0OUQ7zdcv3V5mewWbBk0bTDd9RXmQ+Wli4uVg2gSDTgwUSUyz2NzQi+x9i5X7x22iIhAY6ePIGqN8LmAYDWQbSEovreS4dEGE6H6SgVY7EkyY2i8vUBSmKlJC4rr7Oiqg5IiSa+P8rKUZ4GEocSR1REWmYmjJK3vUk01yDvOyEmzGZNzbQASixC/VEHw6AFAhi4AN4GIEGUrX/0eA5FvhQwV9WiNMWaRGN9FUD5zv0HbOGyFZZBOey2Pbu5MHEwcvV27RWXWRxZRqMQPTXEkrz1zhaiKCbYzZ/JBiQkTgiQGFbCiXNxA3TUJr6XAfn2ezshOMJRqUop7gth1EBUBwMbdWRuQYn54xrwF6MIUHUElacHBEsa6vBFRImUl+YzYLq4Zih1J0y0usJSmz8d50Q8QF97Mxn89fbgdx4mBmjU4jPmWa9XoG17cplt/k4BbpNoMue7yOP3sImxOBQASydA4PgD1HfT7zIK0B8BMzkra5JzjnSuvQHHpMp2PkfdOJfDqJO5WXsGbeuOA1ZS12uZU2fZr379jN1+2zW2du1ytvRkvlHqs33r27YAdjWe61sPiNMOKNepAly+Y/aMWY66U+c+F6DrNBn4a9atIvrssK1etRx3DV9HGR1Bv0ssau/jR07hRsjnGFJt/pIVjJdcIp9QYOMUkDVMsVmJRFh95rILAZhrbIBJrRGguo2y3tKSeqc/oaWFSSgUMA4Vs9xgyj5PnRJDBn+DZSYEQooFWH1zj1XAPgyHJNmxwgqLBejta6+zaCaj6y6cQwQYJNkIkxMq7yZXiP3iQL3lUUMiMmUirpk5k+Kt7Ohp+/zFWebR18bvcdn+Iw04JIjGWplqFZB0ESijvWE0RX6NBCbYgeO5VlxAxA9GiPiZqfbS9lILSYC9BRSND3YZnJeTAvbA391njxBDMw+S4YKlsyAd6+2drVvtMzfdbD964mmbv3IlBNR0++3Tj9s9n7vChighDuRad3DckZNmWMWZYjII06y26IzFhfrQx1ECgVIDmFiB8yrGOgH1119yiXkDzHkB8D38k0cslPtsDj0OdTUQf5Aas66dbKOHegHVa3G4NFo4rqxqugWaez2JcTpu2cmJjB3GEAW7ZRAuv91x2EJwqHjiJLpwzVI7uP1tHEe8h3aU/4yh9KxEp0RXpdoVAIPTIRLqiIG65itrreIQbgzOkUD8AQDDFsDARKJe2rDTyQUiFjgoHLAN0iKouwpCE/oW1XxlI+BtcZfVtAwQhTbZgkZ7bFYkKmIyFtXr0D7gbscppz9OZFkOEWZzVyQDGvN7AGvT0pO4J8llDAt05rwkgPAAzkUfTrlIInz6YQdK6FUpBohtZ4wtXTiPsm91ZriIpaEkG8J3AOJ1KiByBEqC0hPHLZSflw1wEMAcIQERcrWOCvrI4RO4wOKtoKjMibQJx93mCXirjo0Zs2agaggH2O1wIoHi4+MdN9NOopWU06+PFlwUF116KR1CpYDvOO6YJ5ShuGDBHIhFVOCULgfAyHcCFIpAiOQeaBbxB9s+AKjfQtSU+k/ccX9oHsqhpFuFx+6AjBF8vQ5HURCgtMiDJn5XD9dAsVGKmxJ93whR7KKQqxViJ4qy7HWrApgHztBdMx9SAKU450RdEpH0mgwyl0RzPHV0EyQD1rukaMdt0MvPugG+u1ACjADUy6nijhreU90KfLqINVIHiFwzfRDEYN2Qdr7WDOnahZugktcL5dzq4SmlvYq2cs/UYFsNYqyn8jxzar+cTggvgFjFY6mXQddTx6Lidh89C3iP/USv1XHPDEKeqlRc3Q7JkAlSn0dCprQDsmtODuY4mOEcJ0kAr9XN16ZkZdvu3XuceSY9PcNeefU1HHFTbfrSANv1RhVxR0FOP4tsqCK0h7Gz1UB8VVZCmvD9VdWlXOMo3n85z7ts7n0VjPnYq5Dl6y/Y5ERgqUQ9guetHyD6EO/ViwVFMmB1F6RFPkRoKM9X9V/0QRwn8Gx4f9delCQDENRduFb6LSZpgnUDOg8yJ7UBXk/GaZQASdrIvXzk0FG7lLgppYdmQPyM8NzSM/Yk/VPqjXj0p0/ZEhZibVyDZAgIXxZzQXTwpBGJlUvEUUtbt+3Ye5DeHaK3GJ+JKbgXULokpSZwzvshnYIp0i60IkiMFcvpH6J7qROnSoS1OsD7CpwHjRB1EyBAHv73h4m7LGWuDreFi5ZA8AVbIH8vLq+0CXxvJTFtjRCg7XQbtfXQaYTrRN0ocvl48syv+u2Fzv0x+e6DDiFS+OMx4iP93sOOEOHD6zVF1A3wc2fdsZ0QkQ6gj9hBPRc9jD+tU0SwyTateKyxCDXmfB6NKcnMCYztYYimIcbwnr37KSO/ijmt1QoKixziTO4sL9xYsZCbo9yTchcpN1VRUeqhKikudtZoUjGJxNDvkFNDiiZFX3nyNZEgQahqzjpnp+L6VNRYAedTC0i9J6maNM9IiaPXC4CUkBNpGgv7UBQ3+hCBoLmmtBTn6MxpHCOOOdYuEfycxButuHSbIGhHeN6H8zMnIXXmzZsPYUOJPM9Tx7oMGSKCpoHvUxycelT0vU5HE1aOKNZxGt+yRev557jY+Dn9u6zoIvxUNC/iyYUTJhYitR7npJ9PKOIJ5jDvELsagjwtNdsacXi5KOMKCWLuamrj+IjXY60mUiYqChXXIG6sMXvIX+THOAHyUS7bJx8A/yhHN/6z5zoDn/zr/1EBzHMBcB/19c91hsf//f/nMzBOgJz/qztOgPypa3Cu+e9c12+cADnXGfo0//uo4/RQwogEYZHsvyLYx1SraxpRaQD77HYcCXfeeZtNRyj+hfvuthshQObR05kMzlXaVGAV/YXE0hPB7eUPID8JQdssyz9ZZId2n7CWuk7wTbNHH36C/UsUArE2hGwhOEvYD4P3KpHDiQVnI+krvAFR/gDYYheCdJcH8j5E6N2IycMRpvfw5wDR9V+89EJbcN1nnI7IjPSJduzQPpsK9vDOW9uJHA61xx97hnQk9rBECwOfsKeiV5HkhzECRM55ESAIzz4OAuQ/KNGUW+xyIru0T1NCSAj4fSG1Djp3IkXkzBmgp3fMjUOCBcSTsJk7Nl9iCzdvtKuvuVz1zggaR+yvNl1gWRsvUpCdZwAAIABJREFUIA1jMlhJLQLlUbv1ptvsvk1X2Iu7D4Pz9iIYZb951gGiYS0CJOseNv18/OeJwNnEA0C70cOgeAIBWiMiQOQBAaRxQ/0vEkTlLdEUOXeSXSbFqDpCxgYNakDAvkjiH0Z7O20iHRsLUf8rOmkSmWnDlMfEBBHV0IRyle+rR3kdDhA4AcUjwfaOElnRXI+/lGvTiGg4VZBvI7z+1LmzrQaHRzPsWyuDLyo63FZS9JvEeyjOyyW2qsvmzphmfmy6d+4+aFXE3LT2jFgLYMEILoVRNvjJAKzTZs2idKbGcigxHoIwSAeomJKWTExRGCXeQxaC8tcbkMATBWIbwHwwzoR3tm5HuZpJBBYZ9JBDHoATx1FZ+gG+gIrYG4DNF1+x2XGqdHOxbrvpBmsnumkY4qAZcPPpZ39lL//8bkqxGynknmwRDGgfzpUbgIELkEIEiDLsT9JhUY6yN3VSpgNoeFEY6k1PQheK9sq6Jt47sRyAX7v27XeKiE8Rf1NItv9Nn/8cQMwoKskJ/IyHvf3qKxbOgPnSV75sbXWnYAUpM07LsJy8anvh9UP28C/eNhdgds/pL9ktjzYSp4VyebiTeKJKm5Q40eZCdIR4DFpsmD8ARJXj8mkBfBbQHaJCGoBnZe97A3I6sVWUlw5BHnTwKdKgsKzOWvs8uVFDsDwF2Natb9gjj/4IwKKXW2HQ8nOPO9E3CZBTUna7A+pVEsFSWUruONEtYajNY5hwBIJspS8gggiffI4zgxggX85JONekh9LoLqKuTuXkW2FpK9E8IXbZVdcAtHXb4ZPHAer9iNyIsEseWGhFT560NAgdN7o/clCzx6Buzwf0P326lX6FZFSoMLvBEVZTWePEYNXhOvEMgQyixyWZXL86gO1urGrdo77WSBRVIQW7wwBfcZyfeL9Bu2bdIqvNPWQegFdDxHX4JqTZk5AbuU2A+SiRsyfF2tIZ6TbSUm7LsuKsHRvXmRwAHEWVk4QmcmLPjhycO74Wiq3Nl/Na2UWZOjEg7djEsucvtsde3mcHK5kXla3O5cqIV3E1DibA9HWbLrZv/tO/2dcpBvJ3ddnWN19Gsdxq7gDUizdeZpMpXP7Vb57m3hhyCJB2XEOHUXqv23S55dHXEgGRpCXvIE6hmuIcCBQIJBwge/blW0JKpCVw3wQprgWw918e+aUtXzPfiaGLUGwRgGuriIl/vMyO/XSvzVowz/pwZXih7h/qH3G6LGqqG60d0Ly8pNomZU6wLubbk5CTXhQOh0JUZaQlcW2Y+LjeAWGxKNrdcBCFM6FVOaCuIp8mUsCsP6+6b4WN1FIOBQDJtIBbqMdOoPpeTlxOLwpsWRXbUBW73Ok6CSXSqyYPh1GwDRGn1NDWbwW1KJUpQ58GWNvKPZod5Qsp60kuYovVdw7R30JcHARIG9dmxNfdsd1NAKydnJ0GmAohNDEBNXosoLzseRAwAIIq2y7HKdbGWC6AyBI5/NnLL8EZ5m/b3nnHiU6aBvHTxRwVDkguS6XIm8P792EiwkV05ZXYJyiW4fUaKApuBzT28g2zvfsOAY7GQjjUOT1DaUTsyQo4he6ICdzr+fl5Tjl0P/dg3pkzjn2wvLycBwNdL5On2G4KpPu4DrNmz3QyFBevW21llGbFoChX100HBEgtxEAUD5oWyOcQxn7QB70VIjgcgBkF/OkzeU4UoKKE1KkgbUs+AGsYP5cE8SSgU2VVXSqUVkkzqocO5odCwNQv3DXP3n23GVUC8Tg4PeS6C4Fg6CdGLRzwv52uHRU+V/C+1YnhIu9RsVYdEKJB9GiIEB+kh8mNr3lz3kYBovtaIMaksudBWVleBYBeTjwiJC7dMc30gDQyftXx4MnrRkAEKAooBzdEfoHUAx5OZJk6nHSM7gDj0jzIzSKXhEBuEUgREDchxHXF0FehCMZ2nlVSY0jdP0hMVSqukqR5ytH84x/1RUSGAczW4riQe0ZxYlL/C1RfsTHOWivDcAp5O8X2WoQoZk0LEnVm9A164TxayH3cQGTRKc7/KCXWqxzNxltvvoPSxEVZ9XoIwkB78+23if7rsnkL5lqCeqyYo4e5FwJwAHRCcPXLlcR19uaYIyHXKxmr9YDkPRBN5by3afRvVEAy6FkpUmvl8qUwqzybuf9ycPFofG288ELn2iThakoGsBf5/txTv7T9Bw9AwH7Tnn7+JYtMSrEFK9YA8ndYwaliZ2724v0l0U90Mq+IuYDYQubIMNQqIdyTlbUVNg2w3QcybseOXThCElhgygLrbkuTAyDsFjpugWDcIa+8+DLjFVEDpGAf72cazqdMFnginvxxZRZABuYTCRUC2dPN89Tbn/mcZ2ZNXa31876bXttsU+8+hAOE+DfGsUvKE8eBqev3YfJD6x8cd3QP9eCikDNJ/6zSdBVvK1pwCP+wMk51rTw09jkudV2IjOyAgA2DyApljZPAvRvL+X7m2eesKJ8ox8VLbD7HtH3HTsepJXdXNqSWJxOZCIck3CBhzIcNCB9aWHvUc21Ukq7INJXIKeKuieuqzh+tD+ToOIYQQve9slRFlGSwdtC6oZx5qI+1hVwpIhf03uQi0f0pV9DevXudWCwRhI1NCEu4F1qJ5qrideQ4CYT8U/+RXjOWriG5OzRHLuEY8nFXiWhQLJa6SbRea+eeU6m6iBo5qTpxJiryTZZnnU8RsHLytHNvNfP7ROLq50SijXIfy4KugvlhvsYpZb7wdPp1khJTrLuTong+gwLozuFzw7rLHGXTQC9CnMgkzrls6X3MY/TzMFfoOg2Pqh/sL1eFN06AfJQN+CcfAP8oRzf+s+c6A5/86/9RCYpzAYAf9fXPdYbH//3/5zMwToCc/6s7ToCMEyDnfxR+Ot8B4mJwJ4nMlAAw1klK7yB7Rwnf+hQxHQUGCb6t3t27b7zOXnxvi12xeoUtJmbcIwShZkI3eCF9s+Ut7Ju9iVxfTSl3lhWB8SoeOx/sNge3wj//87/Z1MlzSSDpRKgu4ZzirpsgXVTI3sH+ExQe8esQ2IfwQmHv/eAFwt/JxeBrCCIRWftiLLh11TJbdfut7A+rwIKjeJ0KOmeJOvekq7PLZQ9+43uIXgcR2dKXTXWAcP4xn7n2ScO8OEXoHxsB8iFHCPtmCeKCidhRDFYfQsFkzBSjHGM73dwqTg8LjOJc0wmLUlWVGIoZv5mkjBkb19lXvnYfAlYwW3qvG1vqnP35MFhGPNhxTg49yckTrR08KyUpFZF7NZhClLlNuXusBP0s6ZH/kwU25e7DDgFy9usO+eEQIDBDIkAcu4dOCW+YzaSAPPB/J5dfBdnKOxPAJkeF1HwjKPe02RYBEgxREgRIEh8lNWi0rVyAchlXxHBnkyXh3hjGWdCKerwdhXIaETKRIXR4AJz1semtrKy03acoAeb1olDad+MoQVsPEJtiL77xihNtogG4nqLfxJgIe/13z0NipNjyxQutG5D0na07rK6dd01MQg5xTlKe9rAZn4DLJAOQbS855l0dzbg9vGy6uj8AYzInxDodDiF+DDaAPD+iPFywSe30ROzYtc8SOJkjxOj4AdAMQFbklZRbHK6DE4AB+4iT8GOjP5e4jkEu4iLImkGivxSnlQtw/9jPf2Yntzxou4pUyg0ryAD25bwpaktZZyP8DpX3tlDa+vaOPZAtk4gPAWQFGIigJNTL159MexTaOBFckDmK++hgcBwgjkIdBCqHVwHutddeA1habwV5pzk2b7vvrpuJDTlAZEuik5teWdMBcdNq11zzbRwoD9pl36Ac2tVBbEUqoFaQhRL14sNA8odtnJYcgcoZNhKF5giqzRNHyfAGGPHjZlTu96jsSSh9R1DbS5HcC/khtq4aEmGIYvKTxWSW08exENX5D3/4fXvptWdspA+yDAJExFA3ufouSJwBAKxYcuMHcXwU5xWCpwNOAdhNQz3fAlAyAhpSQ7TFG+8eBzwPt+ypMwCblJM3bKfJ+q+FcJErZwDQfPGKlQDoYVaGY8Cd/hWCzCgVH7KL/m699bxSZO0QXyrXGQW03r3rAOCLIkrmOVEajZzfPs6plNsNgLJVqKMXLMy2ZNwjxWdOqbIBVCbMKrq5Trh1KgGA4hnHmQDoGxdMNe/OBmuiqLunFcYS0ur5M91W2qPYFWJIUJHPnJRga+dPsdaiI5S2F1oFPR8S7HujiE9D6b3jnZO2fHaYBY0QhwZD0O8TRVk3KmOOI3LiJHvraIm9drDT+rnZlWgymRqUyzYtJdYt1HJRFDeier7k4gvtaUqxZ2THOKXdMxYsstRZ8+09CLPX3nqDqKksu+v6y220s8Ve+PWv7crNnyEm7KCtWLXeAbK8mQB3v/OKAzYnxKYBLIbbMVw4ZbgDNl97re07ftyOAYbPnDfbZgCqS7H85M8es8zUZNv8jY3W+nY1RM77lpUyEWJxIqghExouk14izZopzn1v2wEU9f5WUEV0TVq4ZaBAPkRE06WXbnLikE7h9lq6dIUzmQUlRzugnjsseBXXU9FKa26Yat0ldJyglnYXScm5qCVuqgLHShTgWiZETROKb0UIdaNIj4SkaSo8ZlPTJ9gI46wHQrSeeSEnt9jiuK9KUc6nRgAk4iLrwfHVPuBmeRS95FYNWD34WXBciPlAjiRMwE0S6W8TU4j0oZA6nHmvF2JTOfa8QRxhvnYKQsBLJcmoqNX7EcN1TU9JcpwFpZC8TUz0YYCJTKpOr8gZioLfxxl29x234YSjPFoAPMC6CwBwZBiQ++0dkJaZTn9FNw/cYpxyzURPqZ9CpNDcefOccimpxONwoHBSnOgXseYVONW6iI3aum27Q7gsIvpKRFM8EVpdEA/KshTw2AJZVIrCIRn7oO67BABoFSnv37+f+S4RZXmIoxAv4vy2MQ8o2mYChd5yVkjJXl5VBfEY5VgPI3GGeLJQKKCEq5NoL+TaHHeZ3XvPIuaOEeycHtxbKphmviLKyR0iYQgSWPiyYn8GALUFJofwO/WIGeR6yQLqPN1QmQ/jVHBXL5UUArhYekQYQbKUFpdZzqlmS0yNZDlARib9R118fwLH2M37COaZ4vQbELmjOKQRlOfVdS2WRrlPLKCyi+dWFw/gYGyXArljAIrLIGNURK3nXByEQmxSHLGHPQ75JPfHvAuSnedo3ZFep7RZv0eRmn6QLkNcB4HmXhxvwmQ3qy/y5D2g1GB81QJs93Aci9eG2/G9kCg8z7z4Hb48J+QqUseWYtxOnS5izuu17OmzdBp5Xu1kHLjI89zogMQPPPA3Npv7eu36CyFtIM24ji+98qItQRAwZ/5s5nGAevWRcDzq1qgGmG5gQZCJO6AMIqQIcNwDcsmduY6HC8/YRNyS1VbKc1cRYauWL7MMzl+RuiLyC4nQyrWbbrrJKahPhABxAdYr9tKH8VfI9a7HMVRJzunCFastiPvqKNF3+/cex67Ks41n5ow5C4nOc7Nifsfh3JMQAfPNDUtveXUZzpUIx0lVXFzqzINREThvKNWez9yoAvm0lDSbgEOllefME48/AWEUQJxcIwumFM4PawrKtOMo3/729/4ZYUQHxXAXcp26cYJ0QWR1Om4+uT2qfnOBzbyfjg7ux17uMzlixhZD/5H80P/rKz6A6BqXIyy81IMmks+da6X+MC3e9O/KNNWfI/y/lkbpuF+rOYfpkJN+rH2SieOUg/R3L71shRAgS1ausbXrLrCdkM/Hjh1j4epBz8lyxqfKvllzqDsEcqVfLiwiGVU23sWCW64Kp8ODe0JEhIrbVW4uUqOBRXoFBH0V96IIo7HyuWDHxaUuGc0J6gVxCAbeqzpG5FzR12Nh0rXA13iPhhTU1xTfJrVTOCSOYtq0NlQ3iPpGkiE/lyxaDKG5FWIvwiFN9NyQc68VcqQIck/EThJzh9M9wzpK955WsCrAU+SXyuRF/ISyhnNIIMXe8W96H3KoqHheHUUu3EHaePRgcfT3414c8cKCznMBYmt40NNuvvFOSJIwRBDEHVLu18e/+aC2koJK7zWCdec4ATI2xP9rRNa5t7UfN4D68b7+Jx8AP/cVGP+OP/8MfPKv/0cd/+MEyJ8/OsZ/8lxnYJwAOdcZ+vj/fZwA+VPn+Fzz37muz7gD5Fxn6NP779rLSaTYiqBd+yLtn+RwjyZ+WhiFMIsmROUhCDgjqE2orCwD+2BviMg0FpHnJcuybNX9G6yltwFhdYLV1lD8jYN9KpHVHrz4CI4NL9wLr730koUGhNo3v/ZdepaTwZ4B7htc7GN82bPChriRekEEVD84xxCYmKK7JdBsBPtQGogqKdQ7MkinthspJ/rzy0RIrb/jBvAYopApCPfzDXZIEBEf//TtfwVzcXc6Fb3pAXGMDjJkfBBL5ZShfxDdpi7Nj5wh/Pu99YefJ/o7x8hxyAUSpNQLcI9BbCl9CEAV8y0XS1cb+DhizHASJRR17Q3GdtPGC+2R3z2HMBdhZ3cz+1kwlwAfJ5ljhOQAJ7FKpg0OIwXc5tTJU2Bd6ew56S7/7wiQrLvIwP6AFDk73LUwc5wfSrziBYUGiPhQBNaorjyoo8CAQYEAMDVSQ4r8cFNfCK+lgaOYAz8fD0DCVptDmWYm3Q3JUUHWWoXiegIZzpQkT+ZrhwBLMyck8z3THECzg030COBrGcrh5r5Eyy+mWJq4hsnEvuw8eBDAdKqdIS6jFkV0BLEw8yhgzkhJtt3vvWPXbr7MPPi9Z4iWqSZCpHXAwyLiJ9o+ZYIDUlYBWGcSPZKNEvs4JcR93W1Yk+JsKupzxSRNSoyyEHLfgiFA+lBKesvp4eFNf8F+omtGUQtHocZ0w43A5p6B044ro16qcoDy/RAgPgBtKgZOzcywlZTAD8JkyUL1Fu/tja1v2anXvmZ7aymIHR2wxBB/C+K9+sAqOgAMJAiYLnEkg/bi21vJdp8KyArZAVih6JkRwKMaQJ9uwKxhyBdFY5VRRJo1dSbKZEqCIUjewoWizpYUVOKK3ZnJuYmNDqTXxJuicWX+exG/8j7XMN6+8d1Hrafkm7b83lOWNTOFmzbAWusKbSaFu+kQLyHAeaOtVQDZtHxzXXzJ584HBAtDsd8DeBGM4j2SOC78WdaHclh5MqMAqBp4NYDWUvH/+FevWPbsBWSf56Lw7LM7bv8ccTEBqLFR4CpWCzeGO2BvC/EZgxS9+6HY96M0WZE3LWSGd+I6UceDL4Doa1u20e0Si+UrFoCmh2sfDbDe4YzPEjoLVETvjoo4mlgiX26oWABdAY4DgIAT4yMtkTiXkAsireMFiCGiYg69v41oIN4D53LG9NmAN8RiAVz7Ai6KACnBStULedbS2mQLJyc7REcdMUYucuwbRnwpQ4cQwkGSyPnN4vPiRTPMn+6OVkDq9oY263QPsJ/v6zH60IkS8uV+GrUVEIDLZk6i8PgwfRVEoEBiYADCSeJmC+ZznnAkZSVG0gxUB2hJ78gw30CRu2xw/lFJdrS2x17dXWhlxGoxD9sIxezLF0fY4uXLbfehwzie2gCOmCxbOulcWM51G3IIuj7ImGdefhmgOszmz86ytZA1rZUl1oS6u4+oqfpWelcSJloKgFoH5ewt1YXMu2QMcpxe3oGoxIcZv3vslntvtx/95HFLn0oPAPe7lMstRNhVVRTblx77vLnyAPFwgrz24vN0xYRaiJcfxGKMRTFpq7OgrrHDXnpzr02aMckaUZq3Q4KtWLfGdqEgX3vBBU5J9bHDh2wTX+sggq0PULALgDGQCbGW/owk4uvmX0KhcWWQ0xmwYe1a50HUwnVpRxFdkHvKFlK664bUvpX7sgcyTt0knTWllj0x0XpRN3e1dQEkK1qGUnQIu6qSLmLHDBsiwCNALTexVTb3WlE96nfwY1+uu4efG+Mqwimgms81DMAVwtSG0wfQG6LFj8J1ZkA7ChHqTQZ/MWDzhvVrbQaRWQWncfUwt7VzHCqLHgYcVxTPROY83UeP/fhhu/1G7gsepH64RoYBIkWsBGGHLCio5D6mbwfgsobjr4ME7AccFBkSTZZ+CuC55lsB8lKdJwNi+3EPVAOE+qGIr6Fo/q1338MRkEgRdDLA62o7jVNuUgZ5/gCMtUREKYqmBfIlGYDZh6dJUgIsPOfvMNchi7LqEchckRoq9e4VKMuf4TgqQrimIbjfSnBsKbtS4Hok13o68XUCYnMobhexd90N9L1UhOH2AIyGoE3CORDDvO3imeGC3JbCXA9D9W4o1kdxQpEQKv4AtR6aG3nwi4RWrFw/5Iuiwnz4OZGw7UT/9BCVVAYRXVjca3ETwnDg4KRjHvGm5FuPrl5INQG1AmG1kFAUlHplduzOsemz6VWBeB/hedcGoRIA4QH1ail0KzXgVorhJhtWBwTkWDBOkB4WGn3MWbPXxFlzHuQYv0PxYW4queZ9eqhUzYn/auH5yJhhnpGtc/mmDKsvBnBu73KK5WctYS49QXQPgG8AZIcclAE4NnJPHScuK5M5NtiOn8yzwsp2nDThPINGUf9H24kTh+2KKy5HudFl//qvDxFLtIgIrI305hxzCtyP06kyyhEsXb4Y5x5RSTiqfHHatBH/6AmR1A4ZICK9jj6SY7g6YlBLuHFt0ynPLiyrwKnY6RAIgTzHlixejCgh2Y5TdH2S/pCoGMrrcXbGc/26IK79mGfC6JLp4XpogXgC1UUdvUjziCAsp5z9TFG5bdt5AAcg1x5CSt1VmTyrfJkXXt+6xQrLi3Eo4SpTBBqLF4HyWuBkZmTBb2kxM2q9JbuJ2JtDgVk895w/JejJ9rvnX8S5V4i7odKuvf5Gp3dHpM4J3uMzv33eTkHYrFm/nk6MCsZnJNcf4QRjrOSXq2zqvUedDhD142hBKTJAixuH/nAWgXKDfPD/IkC4niJA+pyYKm+no0PP1UGe2zKOyKUgEjGcCK8gRB9iyMM5vmIIocmU0SdA7DTTDbOQc/nscy9AnLgTS1ViX4G8amAuePmVlx3BSCoRlulpExkPAc78vW/vHuYo5iMXDlrmlQ7OsUQlsvjqoxBwv4VoM3WOjHXbuCz39BlIuF6HKNH6TQvHmqoaZ8wr2krFfwMQEk6vGM83xYL582xVuZzIpwbmFhGncojo4FJ4Xc1vehaq6Pw0aiVtAJYuXco9MQJ5c9xxheh9afnokCg8h/W7NCd1M5ZiGC89kCP6niF+t9we6gPR/KJTrXWiCBCRJBLQBIs85PsGmON85eDgPIuE7FH3D3PAEGT6KMRwSFA4a7dhhwj53HW3MRZxDOHMDPQLd7rAvHCByXXTxT09HoE1ToCcv238nwawzt/7+jT85nEC5KMSLJ+GUTJ+jH/sDIwTIOd/bIwTIOMEyPkfhZ/GdyBSQGJoYQdy9qvjUR2JEmhpXyiHucrG2xAteiN0a2NPHEMS0Sh91EpB+tzVa2zyBRk26gMGF5cKftLLPtfA2dSJidAL90JjQ5nTmT05NdNeeOo1++VPXqELmv1TXwgi2zjSEqpJqeD3IFQcRRw/AHYgMZ0nmLT2x9rXyjkRSu/vEG73ABIH1NtYQ4rP396w2eZdewHaXOoO4pLZq/ra++/usR987yFSWYj9pgMEzuEDAmSsCWQsLfgPkcFj3MWHXRv/m5Hw4ejhsX31WJ/I2ddzA5PxQ1hHTDn75yj2yurI9QWvk/tDse1KAmoiBcE1inCWJKEOcHbtUUWW9JHc5OuHcJUo7TuvvsKeeO0VzpGEicLDfOy2Sy+zHzz5M0f8Gsx+sZ96Brfs/+QAyZMD5I8QIGOsB30fRFFoIcXW04lgcRwg7Pxly1EevP7U92oTro2walVEhgiZ7AeA1V8TAV4jyCyLD/Oz8tyjNi8r1dKJJgoGoKorLbQbrrwCsgH2RjFIEB8RbOyPHKaUO3SW7SKmwQ1Qb9biRbYdVXIAsSR1sHJFZNvPmz/H5s6cTn9IsO185y27+uJNgJzNdub4MadQ2jcyAWVrqqNgl+K1DtBgGoBKCErfQgrbU1D1Zk+aYIkRQSiKaaMPJQoHZgl8HgcCoAwxGn2A6K+88jqug1mo4cMoj6VTJCIWUDQYcDnN3np/B0XWpx2geQtq65moshnnADmTcMB4sRGPIRrkGToUuu29Rz9jbxYFWSCs3jzcKj7kufUQzxHAOXNHsakfVHb+TgCt+QsXELHDRZZqmviPKsAMsWDu7pBLEFMncD4kp06iHH0EdXIKkU1tTsRIP9dM6u9pc2ZbIZnxF1640i5cOtsOHnzf+sjU9/eLpjuk1g7nVNmWnwGg/U0FpgboLrdOmzdtgmUA9Hpz7PMhQtrLTtukpNgxwIIB3Aw5FQUoWE5ET3VltaWiBg0kDsSLgS3FtjdgGrMEyvZc6wW8OVLWavFpk4kaO+IQIEsWzbLlS1GtI+oegRgbAhTV9/cDYnYDkPcS++MaID6Kb/BDueoOm/nee+/j+klFXdxIZArqdZwEnqiDxQoOMSH4Q8zoJmrvardanD9ZM7Ise9Y0vkcBcf70opSThz9IGb3Z0vuXmGsv55z4HCncAzjnnYCJyujPU4Y+AIyivSIAow+fzLeqbiKoOOfZCcGWwNj1wGoWDgh3tLzRqonZKQCES+TGTfAbtesvWGGtZ06aD4BrR32TDflH23PHquwwkVXMfTDFZl+573qK73vMf7jdjuzejrrXAPW9KU6eaJM4xjrKseMponc1l0EIcbd5haBI96Twt8XSZ9C14xdn1cSKPfvGfscGBx4Pq2t25Wdn2gDX5xe/OU42utmt11xkW15701atmEk2/xr7f+ydB5heVbnv3+m9995rZjLpvXcgBAIkoUgJ7SBYj1iOgnqOehWvoqgIUg5SBEQ6BEgnbVInycxkeu+9f9Pb/b1rMhgRMpIcDlyd8ORJyMx837f3Xnvttf713779S6KPZgH4phK31Cyz4lH5MwYHAKcOHjhC9j9jjPgvjTrxhXSTvlbOZ6SvAAAgAElEQVRx5J63H3ECXD0tiVqyzXkq5RqUQFY5ovr11o4Shee4/fNzTsuD274vo2dspYu4NGceCOW4IQqz82WIOLsZyfFMXAGUqPfIAw/vkvgZ/hIN0HuGAvckOmpcALytADj96AwYZEKPCyQzvr1JeojOUbBfP1cLoPLsy1DrtwYzbizye4iD6zZt4vNScs081IW6/zQEqTdAXBIqclWOd8Iu2XM93RicgZBiLbhI6hi7IeTK90G45dA+r+X2OmyV97Yiosne1UeasAaSWiYjTh7cQ5Wm0wEeSEJjfGXajGQKu72JHsNxBGg/CMBqA1uvTqc87gkH4o5acYWsWrlUnIZQDTQ3yDzIHQvOjVOMsdO4PjZt3mwY7tdfe1UWEheWzEVz5iFwCqI0FfJUuz466luIiemCHfemxPyUhEdFcpw29OCcNqptBUVV2a7Z/Ko4V6Bw+rQ0yQOoVDbfGiLRGkAw/fgpQ57MxLGjv5t5YJvnEDFUTQxABUMVtNSYKDtI4mAcIBrn08I94gFJq09FBVM1GqpJI8IAbr343nDmO3WAWHOfajm6As5FODHccDq4Qo5qVFRIZJDMWeBAPFqAcfe08FDT6KtA5vARdfQByjrjTrHgXlCAVqN8EohBdESZ7wk4awcAOgBJNATJpD1DSoD0olB3gDzx4eHJ0wcXSAvAK9F5NU3cA/ZS0YALjYvpoeQFtJQ6ZDQ+SJ9h+rmCiQzSgvpDR45KAgSPm0a46fhh0WIDCGtH3mYgqn19lrkyhyjBb68KA5QdgzzPpq1EDVLJYIAYGuba9xKRZAdpqkp7jZdq4boUQoLq+fXludfDcfkQtxc7/azbgFOfkd4vEZw/Jy1u5gaqqqowRGIe0WTX0B2lcWDZ+WW4rug3IdZnkC6DIEjcbgj7NZCDfbzmQw/9Ru64/YuA4lPlV79+0LzPvIVzZf/B9+VSckjjERcITksbzrO7uo4A39txUGi5/ZmcfKZz7nlIMo0Bm0GPw94DByDRnSAIdGHngtMpmrl3r1lwaWeIknYV3AtOEDW2zIMOiCDm0zeUk50JWO2AlZV+rZAoCIgiufc798vmG7fKIAuRkso6xgIOgoZWHKR2JpatHyFFdkEO72dLpGEcvR0VhvzyZ3739aarpaKGxZGrTIvALQrxFcNzzoeS+7TUafKLnz/IeSrACdFDWdoWuneCeI8qOXICQQMAu4ZS2XPNVAhgA+GvIg2Nuyqm9DyB+CslPUZZ0+h6TBeRHyzxDPExvggcW+gZAoT7VLs/lDDUKCf8LKbkzoG5QnNglcgLYFHmxngc4f17mFOLIb0CGNfBjHMtgY+km0SJwkf+8CTkob8sxiUTAvF25MgROnxKcYstkPq6alm9aplknDgGOYsLkpvUGgLem3PSzv2oxEQ41yGQsayRVpU4aTReagqCjjaNtWLO4dFvitbVKeLMNWzmXlViVB1Vek+ps0OPSf/exBpK3RvGDcL50sW9K0SI/qlfT4O0bYUkaWReHdU1BQ4TJYGm0cNUgANFiUr9reXjSn7oBiE/P9/8Xd+vQyPk+HsfyilP/l9dKUp2aITX+CZCiRL9dyU8dA5y4Z5XksQQIHxOW66hzlGh3I9Kvoyy+dB4ygaEIMGBLI7rIWuGHeTfv/of4uUWRHylFtArSReBCIPeIz7vhS/gP8li/9P53skIrIs5r59/APxijm7yZyc6A5//63+xBMVECuiLff2JzvDk1/+Zz8AkAfLZX91JAuR812Ci+W+i6zfpAJnoDP3rft2K/eBA3yDiNpJ12AfZg0H7gVNp0oM621U4qr2qugfU1AY7e1wVYByKJA2DFdg4Dsqdm5bJtKvWmDhy7a22DHZLUUU+2IQDSTahiN5CpY49dWFWoSyctlRqCtsl51i5/OCbD7DvtZFARLKaZNEBlm1Hwo4LotgecCbFpNXhr3un0DCNiccMQPx/WXkh4kUn9m/aUT1A+pFFbqEkfOnm64nWHgYnapAf3v8T9mTsLkd1f+UAvAOKomlP5vffzvkfSob+hIPh3Lnr7Otqftc5JIjyBHoM2knrCi5kIXLb7LEhkXSfWl9XZfb+ba0WzjfiPeKNmxAUqlBO46K1r8QBDEG7dTU6y1NrEUgLIHvDREL7+btIbi5YDGYFf1Ip/o4A0QXSx5Wgj32NPDBD3IwRHEqA6GGZKAjNJVOVohayciDsTcfUk4ALI2yYRwCe+gAJPFD7DsLS2AOAxwGu2/V3UhTdLdesW2kKl6NorV8xYx4bXdTogCCuANqqcM0EDPP3mwEwcxCA3gsmzV6sABkqAbmLURj7EMW0cOF8ojGCwXnqJSfjOIXfKRLBvxfnKNCI0j8wUsLjiRwC+H93zx5T+jpj7lyAgE421K0yF4dEHG4UT/sR1Ooj4kskhxfqbu0tceb9+lGiNmpsz649RE1ESABMWn1jO5nm7jhK6MEgCqsaUOk476V56vOXLRdnFKAv07/hiupxNYWu/sSF/O7JR2XvE5vkL4Vk0fM+EUjO/bFLWbfRgaARLbpRB3wcxGXSAahfjLsjFPuOAx0c1eUlgP3kpQMsWnNuiyg2t4YBJLgesM6DWBaikkZspQ5lezUOgBp+u+LM0O6Hnz/6iGy67kqZj8PDhTLzBmKzggNjZfuubPEMiJfffd1NNv+yDzcL5eMQIJcsny6W+nIJZjBevXix9APEO6lNAaBPy1SHcGY4AVTXAopUAv67AZ5awcb4A6Tw4ens8JQhFLPZRHuUofb3iJ8j+XQ/+BIZlJOdIdPSEuSydcsgugAbccFYYXnS6B87WDs7HC6txNJUl1WhPOW1AO1GAUArudalgO52MIAhUbGSfvQkY9BWli5bYQrTBwCo+lFlK/N5Jj9LFi5fIDPmzYTkOYPaOdAA/LGAgRXFeXLPnbeI3SLcG6/kwzbWmgJZBV5DAJRriOoJgEm1xwI2jDMhu6BGMkr7JSEhRQId+qWtppiYDQdJnjFL0gtQnsOojqJYtnAN3Qc6ZSPEjlUj8VqANx3VdKDUtkn+kIscLu6QYvokEDHLl754vQQSp9XdWCbZGYdhOXtl1txk8QOw6QMc6mmqFR+uuaOlVkYsAHfkBnbxp8aDnCpC8UpkzyGKyXsdPAApnaS6sJpIMvBbR1TCTHA5pSKXrEugA4Torbwa+fF/3iVv7tgu+7PK5Jqbt8jh4+kSHx0sC1KjJIJ4EAW4iulOKKlqZo7AUsZ9sWLpAqEqmX4FjGS8f3lZtfRyP9cDQOWWVYoHgF5oXLycIKoqhb6dIFwL2SjTv44DpHNvmzRUlksMWX61kAHWjMt3sfh5MIfMoOOkz8FHnnljr3QxjqMSY/ksOKoYC76AwUP2gHIc6/TUZCk6ukdCICW941J4+NRxL4QZ22FwGsOsFvUvD5/nn3maPMUomTdjBkpmgDvGUSnRXC0o9xfPW4Alkd4aPnMLVsF4nC0uzL09kBFlZ7IkCjW7Hcd0/Ei1IRO1U4XuKQgDch6tHKTDAmjMhGkZJqyNua+ioZx+gSHB1CT33X+DGQfF+TmGJNLYKJ5wlElbpAlHmDMuCFtcIPPpYsg+tFuSY6MkDoV9C59l1779Jn5n/RUbKMXeD4HXB3nrJVPiY7g/AWwBVksL8uhMAqTH1VBRWgvgSR8O90Ijx9eLI0LnYO0zCKYr4Axkhz4oNA5M8ynXE/1TUV4mxyGCZs4lGs0vAiCdHgacMbG8x5S0KSayMDsnG+MW+f6ozxX8VJZcY5xcOY9hOKdKUXJ7Qci00T3hCNGj0VYKdJZDtFRwXr0B9NOmz5CyimocDYROQUjacv2qIF7bYeltIAO0Y+mOr8wk7xIXHZ85EDdEPy6YfkhP7Uew43rqdXTm2PrPArjpkBJBOFAceAboXOIC4TDCfDKg8Vc43wYgI/va2+gaamOO7pak+ATukx5pgHBsaO6U7KIqeixGiP4SiA07o55QRYEq1fWZpICvAsgaEVjPg9SNCB51fNgC6lup4hyyRwkRK66FN4Xlg1xPjR+z1QUFgL8DjofUpfQW1PtAfFg4FsgW1Ok6D+lzz06BZQiaitpqSHZP3lvJl0DmsBpJxv1gYfFy+OgJSUxKOXve7FH8M94g90qJznPms156+aUQPRwjC5R9RN4NU+re0FAFyVPAgikCCy2dDTiCtr+3Q75ww00AxS7y2ONPGkvsqrUrJf3IQbnkUhZd3FdR/m7S1lhLhFQ0Fth2rLhagi2yB2LDAgFoB3HnD4EQzv2RR1G6unoU/FZliXZOvUOMpDcT16p163BiEm3EeNXit1CcePbEcc1kPO189x2ZN3suihhdeNFdgQvkwd8+Ii28fhLkXDNEhZcvpCX3UlE5cwJz5gjumCEWOXMXzIW4sdCHgSuRdUQACxy15KrSf/asuYgmWkzp9wDPnyGejUOQYDYIAHbv2idnzuTJnXfdA5EQKU+/8CLuE5Q4gP7Fz67+YKE29Wt0fAGo5z08T2K+mG6cTAqKq2jDZIqy+DIEyNmFn1mmnSNcUUJB77de4rIcGSNePp5GcaMLLifuC3X4qPvD19ODeQA3J2Olg5g7dT1Yq7ODe9SJ94una+j5F16CvDwjU6fNRLgxn0VrjSkb1/ntS1+6S44dpbCOa7tzx7ucC8hpPpqLVxBuTXsTe6dEvZaYe+v9giPD9O1AwMaoWwmiQ+85vUcz6bkJ5R5WMmMYl4uSZTqG9brq/a4OsmGNaFOCm7lDr7VZA56NPtX5RNd3qclTUCO1Mbefhrz2M0Xr2jmi76/rJ90MKFmimwF1qOlz1MI9qX/qfebD736cTZ2cD72G6kTRa6El5Vogr4Shxnsq8aEkjOpt9L3VEaPfZ8facpC1jZO6VSCHonCwqTumjntLz0Mb5fbOlPgND1rjxPI3MVjf/Pf7WdS7SBULfTeiG+3oJUOt8wkX7p+fb58kQC7mWnz+AfCLObrJn53oDHz+r//FEhQTAYAX+/oTneHJr/8zn4FJAuSzv7qTBMgkAfLZj8J/xU+ge8JROjZdEOJpf6a1KvmZElXopWkS6ljvRHQdwB5QnQvau3zrTTfIT3/+M8SD4SaKCuW1tFoa5eu3bZFpG5aKZ4iTdA0hjrbqlm6qAOYjck9NmCJv/vktGWwbBhPfIg/+6CEis2vlldd3gRt2IMaMJRGhD/FjvwT6hSC4swIvIBUFMac6JfLAodKmTUF8motIEsyCfX//AIlAiLJbe2tIK/KU21etlXV33A0G0Ck5WQXy4C9/CwGCEA3gyxAgOCzGCBDdK/113jdo/4UaQMaL1cd22GPExwcEiP5dte99pmdVyQtbUm76wHE1tl87VhwhnEatwHW5BgPUDdiAd9sTbxyA4Fz3/rr3HuIca3S0xlGrM6QeHOjWSzdQfH7YYFjDYAwB4C9a/dBA+tMnJEA0+egsAaIOFuW21OXB3437gw2t/tboD1X16UHq/9sA5OsGfURzsSEBGlEcq6o8hAiiYUsrYHyyVOadJmopSsL5tyTAUi1C94fVqQRkSUG9uHvnLqOMdXAMpyS1TkoB1iqI7diwZbO8TtmrM+DYYspeFDBqATSuKMyTcE5IFOBsCvFPZ4jtOHDoqFgAyucsWcEgCJY/PPUUliIGHdFUGtkVTSSOI9EiUYGoua2HJCk8AEU9Wex0gLTVV6MohImiQ6BJCY5TWfRvNAFkTgXAcTYAfBP53M2QHnV83R+rThREi2cgpAVExX898H/lCA6WH/3oh0RO+MrPHvyFnHzhZvn5u5BAkcF0N/hL7tH9Ek25dhzl3i6AKP2o69Xd4OzhK80M+A4cEkF+uA4A9r0A7Ua0HB6wrRQlqRXv38n36OepQlnrGRAm299PlxqYMhcvf2JNHKWCz1WPg6W+hdJ4oq0uv2SVzAOQKgGNzytslBNZlHC/uFYWfDOPm7dPFi9IkcRwikvrymT1vDnSWJgjcwHcB1GNGnILxfAoJEUvqnoFq+z4fwU3Gom7cobs0jiliCCiSrjuDQruNHZKv1+81BEVxWUipiwYZ8eQzMMFAvpMvlMrA2rIAJmjMJo9AHQ2nG8lQ1ohgDopsc5EqRxBF8qxU9lcQ1q/iVSqI2rHGja0A9eIAqDhZI33wBz6+XsxKVlJMIX23RAYh06cltLaPqxhuHBQ4+p5tBqxyE2/vk4qXoEc4TNrLJMqShVYcYSQaqSQV6N3cjPPUKQ8LL12wbhVXGU6BeadEHRZxKaloaIfIFPPAYBUo8d6GN9zcBGFuAImUSyef5TSanccRnXtkl4/JC1cq16AOzdIpcgQP7n+6stk37uvijNzzcKFC02/TFlVvTRzg3oDso2i2nYawPUAeNrMz8OLCHOUdHLVe1wAb3uspKyuGRCqH+KMDhF/3pesnxaYz0NZw8TAJcvx93Pl5z+5GTX4PinDHUNliXFQxaVMkR3vvSnf+8qd0lJeICOQNxZKhYuIDdl9sErscanMnpsKMZgMWYA9pa0bZ0y+BOGoyAe8PHicsuS5OKqKSmXLTdcDujYATlpk60/WSfVbdfTdAKqhXd711huybMEi1NB9Uq0TEWOom7GYjUK3GXDalr6XuKREmT09UV569c+ycM1qOYaLKnXeQvocCsWmu435gDiYoCjinMpk5vRk3B/h0niKsQJjMYSifNeO3WZS3YJ7bBAQVTsJyvNzpZYi5HnTZ5si3GbA+OysTJkBAQFPDxEzIiU4KAJQJg/Tj5FxCiCdc2uBBKEbnQg1VNIAt2CLuAMicOA4GfdHJh0Inv62nI4h+fn/vRfyr4hy6ErpwlHmBKCrEVhdEAGD3HdWzBuOOCQUrM47cUDScBkMYs0LANh/c9s7smjpUqPW3rVrl6TQReTh5iKzud/6cVy0ExFVUVKE84vCb+PAI2YIMlPV3xpBE01x8WwcZrVEOGnRuRIjOrFnZmUZMPOWrVuNWySDOL45nMtUiOX9dL94E+F0DGX5V//9q5AY2kXSZOZxLZ5WdbyqxU2BFO4P7UjKYv6MBHBs1Sg2zqsSTAqCjhUk1/JejhJL0XI3xIQSt+3MTXCjAPzE2PG9mlX5xpuvyo8euFoaq+gdAFxVV4POF9Y87HyZqzUuaBgCVMFORxYUSgAW0x9Qg7Jd3ytcuwnIGdOS80Fet49rqR0g6lqqx8FRByA7MyUVwhKiHcLUQh/Q/mPct8SWdYGnOrqj9NfCMI3U4uGoxcxaGB2EmrwdYFZdAq0QKe2o++1dHCHqsUkCPHsT29OMej1Mo7EYI22tbUw7dvxcoExZ5Sctecy+kGLDAL+OvGYn9083Y6YHgsaW86KKjW6+pjFjbqgxOhn7lUSi9TMGrIjmsUAs9PNQ19ayQOZLIx4AhC4uzJVZM1Mp7wqS3DM4YZJnyLa9mTja5kCaHOR5QBcEz89Inpfenm6yANIhECeiFsfv2rmH46BwmsXDKAuJTTdcS5dSJlF4FXLZKqLwQPL7OIeuuhCgVNuHMXX40BEIhVHjRDF9Odp9RJ+Tg94DANx5uHnsUFRkF0HCQO7Y8yzXc2TF648wbycnxQMtD8r2bW/LNdhNtbB7Ifd8I7GC+/Yfkj+//qZE019iw71RXQt5B6nhzn0fQm9HQQldOYgj5tLXdZrYrhN0S2nUVQBuh2IiopSsWbhwMWOEBRyOqngI158/8Au577v345p6y3Q+NTS2Mo6CII9Djbuzk/MewDU79rMkSfpGthFj5D2YYpZfMXcdNQ4OO/o1tE9IiQ91T7DkM+sWs/j7m1W+Lv2sIBi6OR84qSBs3Dnn3og5Wpnv6+sp+uZ1PFizRELOehLr1MWYCaCTzIpz48/9NgBBNsrzWucrddg89cdnJBd3xoJFS2T1mnXGrfGDH/yQmC53uenGG+g98ZYjhw+xWHOUXAhKaxZ74bGpXIdy4j4bxpxIjK9uCEH9bEo6qDPEA8GFEgitjFMfSAmdBwy5xwJ5iHlGIyu170TvMyUO9Hs1z9aQFvy7khDd3Hs2uJiUvFC3XR9kTgykmIXXLIIYm66uj4ICI3rRGC0tTTfLWv5fiQwlT5RUDCGCr4+vq7BAu8K6+LcGukM06kq/T9eGWiCvPWEKzqnTQzcT2rEyzHnTe3QUckYXtGrzHoU003J0VVlZ2GwMszZz5hmppI4Tr2PLvd9JTqy3Z4BxgwQHall6n3zpnq+LsyPdZRZdaNvLbasflSd33vUP7ePG+a+/jocL3gH8Q+93vm+6OAKEVz5HwvWJO0AMJ/bpHvun+/rj4q5P9xjOf5HPjQG4kOFwsT9/Ie/5z/IznxcC5OPP58WO/4kJkH+Wazl5HP/7Z+CvUSX/++89+Y5jZ+D88//E88c/9/NjovlvolE04c/rfursi3xYKG6uzoeqA/72/c72Kp+rqJroA01+/fNzBtg/OpEA0UzKhTrTNQarj/2SCnFVJaegvYL1ul9RkZzGOWmZt0YM6/5FOw5dwVU6LE3y5Zs3yG0//rrsPPqWdA41kn4SBk7Qblzu82fPl5lTZspzjz9HMhC1CDau4Fil7F1GwL07Edz+DDHaLJKRGkgzcUVk50ZyhnY8uoEN4gzBeTI4xB4ILL2mroKOEFIdAFxrEO06eyE0FPAI9rH3br5Wllx/o8E8PcAnr7/2C4gYwasM+aG/NfaIvZz5U49Rc0Q0qvhC55APOUA+iMDSPdnYvlsFdYqP2LE31/Op0VZ6Hp3YAzcj6HT3sAdPaALjjWbPR7oDIJPGOk8j6aSBPbgNmK1eDk1T0T2h9oZqjDb/OmbVAN/XNJV2sGRNUbJKuftvS9A/KDw/Z6Nz7o2uxZ66eTWbVUAa3ahqhIQqCpUM0ViUceWgCeM/G5elBwdRpZI+gLFh1L7EiaCYdKL81pUPHUppTESAN/0SdG9gF+onPw0US4KIpooEoHri0UdRjKdJVnEdPQPT5fCxTCknesqOyI52NuspRBytxkFSWJgp6Qd2mdLyRNTgsSHh4oJiNo8C1lJiNBoAzKLJB09ITZMHfvUr8afUVcHAGAqbg3xR+xNRk0TxuRMDyI7ylRjICM2W70dl7KCtDSh2wUlk77EMCIU2o1IPJPYplI3+KUBGV0CcPt5jw4aNqPDpDiBz/61dB6SUDoiXtm2Xn/7mh5KMSvauO++WkjfultfORBoyaN97r1NSOyILZsRLSjxlujB21ajrR4k78vYOQSFpg4qxjBIXMuIdKYsB/OgH4FJldHVJmVF+OhAP5E8cUxkOC1U8ZxWWi4c/oCWdDgXFFfQrENvjFSKDgA5ncrMAVKwpYF1iYkIyUKJacZwnfjlHZt+7j/JzD4kL9yWyi4gXSI9U8sgdKKFw4nPZQ3bo4OvlOP2JMdq1fYesXLZM+vg8/RTYjABiDjP4ulCLWmAmRwC6WjlXZypg3CKnUWrvxXV1BoAmWsOmT5avoCQeIM+e7PchjkNJnUF+20OaOWmMByBrL8BJB9EvXTb0IHB8jShgVV1dA8PnT8GQKnmVJVyKS8UCmNmDhSqaMm5V4bYAys+dM1v2HM2QkxUtgNuwBIN0jvRSGhvuInc9/AWpfvM0YGgocTrD0gSBFMJrarxMaWmuFBWUAh52SBAq2hCANyvIkQDGazcupjyK5UcZ54EAbYqYqfrXG3AmLjhAurkhBxUcI/7GCVCzecBOdldAINSgmGaso6uWIFdb2brlChnlvaxhJ1sgerroM2mHaDD55komaiwIKvn2ehTvRJgnJNvIiRLA6cQIqaTEaIDJY5CxOsz1KSok2sub+9zLhbHXDQAYLPv31cpXbp1GCWweZel29Bd4okCGkWYyy4FI1LF76dJF4oETy6UJBTJRNE5k5B3ILJCMGpwFfG9QmJ/MT4kX+5oq2fHWQQlLi2Hixs3xXgHeEJHI2fEynz6JQ0f2E1XVKP/npXuke1crzoLjgNKJ0gtp6Qjgq50qjdwLdvY+sv9IltRbuBTMsfOXz2F+sJHoqAR5mRgoaydrSYQYbexqEl+IrnBY7xNEN62+5jqcOXmyZkmyWIdQfJ3VwDRD7iLn5je/+6MsWnEJXS+BqKCD6M0AJBzplXdfeVnWLFgmvdwUvUzubRQEd9WWywwICTTRknvspFF8e/iESF3nsBzMrJM2EpZMFJOqoyFHHQHeNccxJDQI0NSOGKJWqebD+wRYydbbbjZ9FpUA8NXEPqk7S8lBF6ySA4B8VtyjoaiyB4f7JX3/e7J6xTJAPx6gTMxvEEt29TWb5Y3X3jSxUgp+x8fFyFS6VAZgv2uIAnIEpD19KsPY/DxwKNhpARZjvYb3UodHM2B6Y1098w6kIfdkA/daB38fATC0h8wbRTndBRjvBOG2ZcuVFKm/adh0LcyaB+BcikNkGGLbkQdNGcCxgqqh9AZoR4QFQi8WwlHBcGXjhzmfg9p3wH9x3Av5kDABlK0fP54hSyBy7DmuNsDyckhQjU+yZZ5ygVzK5vs2XB7K9XfjgmPZJCYqCNeIuiac1FnHuXXl+PoBczVKqBVXnwtOCBvA2ZO4QOKI+mlnDo6IjcRlgeuDe9QWctQNQL4J1XwXpGlWZhbxQsEyNXGqlOWVQEAMmki60gYIBiL2cJCaz6I9JeZRzH0Vnxhv/u6HK0/7rIYAXXMLcim5R93Pc0HPixbM+9CnkU/Mj5sbUT6QT34A27OvipHefIgVAFh1u3Xx4FY3nJ6zkxC0Xr7Ekqk9la4CX3qK4olAbKyrlDwcPXaMiUGuoytF8Y3t3UT1UVRPj5Q93TxzcSTu27MTALdStt68SY6k75Ygf3ecZ2ny20dexbG4XHxD/OXlN1+RnoEubJ4usnzhHPHkvMVCWGksWE52rhw/nS1WPB9LIYgXX3KZ1NK1NT8pSObz/OlobQQobpcwnpEtOHhccY20QJCXl1ZKKtGOxzMyIdcSDUnZwhxew7zkChBezzjXrp4RxnUdUWNOgOl6LMGA/oMsVgJQb7z9+quydtbvJJkAACAASURBVMVS8+wOww2m5JTGP723630pqe+UUuZv7eKJTUiWaMZQI0RBMaSNOqGu3rxJXsEhlkt00o033WQEFBqTtGvnbkNQXLdlPc7LEPnzC3+GXAiQSy9dz72RBRhfxBrKVrYTP5mKI8+dsXXwx3EfLJ4Dv5aFO5EOmA4WVIyrERvIDi6bUDpXjyMmGHKtXaPUcL31Qhx7QwgpAdjKmAtHvWPLnH+MMe7j4WfK6FTNE45gwp65QMmJFGKnevmcFcTpuUMMzaRTrJs5ws3ZHncTvUfElbmxTvIlN68W12UdBMYROnU0si4uIUE2Xg0xyLx0AqJRy8Wv2riRZ1CIFEKQVHJPNvE1T+9AHJ24yhgvoYzJQu7bNlXGsBh3hWTt4l6yhbSwYc2lv7SrR9di2nGi61clNoZ5pmonic4z+v8aVaZOJe3c0JJ1JURM5BUkj7o6dTmnjg5fyAtdVNpCcCgho304KkgZ4PmsfS9aeq6l8O2IEMKYO7ogVAZZJ+izUYvlPXC1NUBkzps6VQ7QtaXfH8i8PgihqC4V7QTRf9O15Vj8FUQKi0TdOFjzGrrJ0Otvi7PO7DHZZOhGYxwQMBF//KeRWHrY2len8+sQr98HwRgVFUO04BoJ8EyRO1e9II9su8WQoBodpuSXC51S+t567Of++tulPufyQ5bwz8/ubOyTnBcAMW7sv6q5PikBYuCvDwoMP/rIJwZgzn/GLvbnJ74e5yc/JgRALlz+NvFHm/A7PoBeJvzOyW/4qDPweSBAPssrM/H4+fTvv8/y+Cff++LPwMWSxxf78xd/BP+6r6Dx9Xr+LxTA/P//zE38fD//MY45oz/+e859/b8nSBSCPf+5n/DzXTD4/D907T7l9d9En9IA8Bfza4LPf76XHjUlj5pspHsMsEkF6emq9EIIV5iXK9/6+tckkcSh+++/H/jHzuxxVQzqwz61sJjUHo3TB9t2pU/BQuT9zZcvkdBVs8BDRyUoBnFYfzt7NbA+8JFL1qwF3yH5BpeHoxWJFd4BUkrSTyniw6z0THH3ipWHfvFHBKAuVAMgshslRQF8zYYUBqIGpA8c2wps3R5MR/diPUR3BQT6EI1crhC82f/dSgz7AiLjdS+lZEMHe9F77/2G2Qc62NPR2A8m5k7FAHtmN2LgtXdRX9uG5AsVpun+UQVy+lrq2te9kzr2P/aXuXXOCgzPpguM/ctYStS5v3RvZ+6Wsc2e+VP/TfeC4zfgB/eK2QcqMYOgEkyrEkGvkj7qhlECSqOv9LN+YfUyWf6Fq0y89r3f+DbCOfe/J0D04o6TIPqBPhyJpeo77XXQf9f4BC3wVfJDlYBjfSDmh+A9lPxgwWk+8NiUawYQgIb+nCpmtTTVgY2uJ2BTZAgFvoDGQXzwCpSvtgwCfw5mxpQkQPQW2b39PQiQaXK6pIqolTnyx2f/AtDG4PMPBoQMJJJjJZ+ll4PPk/f3vCNrcYN4oSR0gMFKS0yT//rej1BHB8ggG/sAQB8nXBn7j9CbwGeYQzySm7Mt7+8NyN8lKURgOQ8B6wKiBxPboMc2BKhky8ENAz40EIFVAShUCYtEuIv4AyArKNBMxMtoT5csRN3pi7J1ALXiDx/4rQw5eEoZ2f21vN6Vt1xDv4O//OnpP0n6HzbKk3tdKfoWObxvu1x9xRqZmhQulo4G3AlD8txTT8uWq64l0iuODo0iCsczZdWKmShPAWAgGnTDrjdkBTE/qk7uZZC3ES/SSG/GsI0zkSODxGcJin+y8AF+S6ubAMDdpAtwV4ETK4BVTwCqEQZ0R2+XHPnRFJl732GiZegRSI2TWVNixYq/exMbkwxB5A2p5EmO/YjmdoMeZREpFUsEVRPl5FGqjoawGsB5MQoBMsLN0AuQ36d59b3D5No14BKoliZnXDWhERLuR0Z4a634Ufqydg2KZC+iKXAfgF1QUt5jyB0ryBAbLWBlEI/w29I3Ks3WXnI8rwxAxdN0QLjzZzWOhmTGiTo4puAiqKcAu0Yj0fiaB2Oggu6HGK55DxPJ2ydzZQQlqJOtZpG3EXVlJ3c+tFlGs3h9AL3uNqKdOE8k3gD4WrjpIbkGrKWxfpiJZEgGrPplCV0O6t6qbajjRvM28SdlxJJpSStMhCwHVPaBBLGFWGqEtBoF1G3XboWAaHntdJ2UNLSLq3U/BFuPXMUEODslTgZaKY0HYNIC7RMA8onEbJ3KyDJK5KxTwwImTreICx0I3ULShwy5OUvXqJP0UADbx+sHc/7qUVXrPOLq7y1lECPvphOHEi8QO4ESHuBhyIq4NCJT6CGIjvSBTS6T9OwmWbJiunxh09Uy2lguLg354kZ2YHdRmTT2jMqjr+eZ4u/5iwNl6Ywp4tuNQ4Ss+CFy1Y+eKZV3d2uvjsiKa9bKKGDf8VNHiLsKkq/+lmJmCJAX/vSE3P6F63D3UHheXESsk6rFHRiLvTi4OiSbrgaPABdidYiO8QuWU6eLub9nyWmIE58gwOpAVwlljHn7Ax43W2QABj4+yld8nYjvmYIi+GQZyJ6dPP/f2+hr8JM0wOGMM6fkhtuvkY6GUh44qOABNrc9/5osXbgcysmBkmzGaFudRLg7izOEXnlBuYm9cvePkqLGXskoQaWscYLORO1Aflgx6btTGGNDvmAY5MoQD78R7oNGQOQBQL5rr73asM45RM00AhTH4ZgYgJnu1yhAlOBuAG32qKsrq8v5PghYAFU7mPZA3GE7d+yRlStXSysX9QVie6LpfVEAccVllxgX3ImTx2Qe5NSud7dJAgr70rIiCQasH4BACKPsuRXiowulvQtkhT2Ex/ETpyAymPxxjTXgJCqqquM+d5FYSF8th1q8MI0IswJiguh84eHoz/2vkXK2gOcBuMrS09Nxu1jEjciuUErQ4+K1ZNnKxFiZtTPAcTNOIBdKuIYBDj0AXtUtksscpKBpBNFKCmTX4FwZ5KHVA5ipbrZZM+3lhReJo5udxr0HVMnD2hslv3amaK5/DzFC+sDSHhvCFblG7YJ5CDeHlVTz2gEozPVh5ki3k4M6ConG64EECQSotqBmaAWY37s/gwe3yMzUmVx3O/ItayW3pJIFhpM0s/Do4308UIYPM49r6bX2Eqj63x+Fhp4PC59BnYDaHeTLPaSqCXXHOAByx0JgOag6gfOusXBrtk6Xsj0NEgEhZsVra+SYPvPUHaLun6P05FiY90aYJz1YvGgBvTPnp5Jzn5ySBIhNUTr/PwL42wHRmVdMnwIP5CrKwm+66WZ55+3XAc19OM+j9F/kyZUbVhFz5Stvvn5EDh7Nwvl4NT9nkTfffYPxs1gSifQbxEGXxjwHP07XQ4vsxdFRwHkKJ2prB+TvdVs2SqyPjUQSg1UF4aCKfAdV8AN+d3N9PSF3OAxTrJadXQAJFmM+jy2LIQdsv9na80AXUjXks5KuTYDdwyz0lAyJwnnnTuyTDwTd008+bp6/aUTaWdNVYsv9MiUuGmLjbXn+9d3i6h2Eq2w+RFOBrFu/Xo7g9jh87LjMmDOX+L+5soveLI2qm0rPUA9zW3FJiVlwVTFO16xabmIfDxCDedutt3O+tZumTf780suGTKlGHcIHFlvIxNJHF0jYV08RlejCghCyDOceEai4E4k5HMKNAbk/yJphFNeK5rfq8bc2tklCbCKuM9QyvEZIeCjkWheuTnpLAPtdHYl0JItqgPVBWHgw5Fi4vPfeu5LGZ1XnYEFuAY8AnJj0eVFUI5Fh/swbgxSIB7IWGZF4nJlKXOox7di1Qy67/DI5cvQIJEg8QoAV9IKUmZI37d+xENPpAcGndl0tGLe2dZb80jos1NiEIWwaIfqtVQjB/aZdQEoi9EOAjhEgY5tdXX+pi7mf8a7iFS8+oy1f1zWN3r+9pkwcpwXXUH+rAsnCPTlOSGg0lbrNfHBB2fAeSnKp6skNwsCb+6cFAkE7t/Tn1ImiZMkQ814TogVPCDONjnNi7lNSVceaGze4zl1luPJ6WWinpqSZbiYlP6ZMmWKcKPp3birTLaMLXivmWiVC9D535xpp/8jYgnhsMzm+H1XPzpgqa8xFpotx7eLR+1WPt/DFsSi0p/bcZhbs6pbxZJ6zhwTSLiM9X0rGjP/6AC48+wa69xxzBn1+QZyJAMxzHSTnfu9EPzd2TsY2K+fbw/9jr/Pxe6SL/fnzbWD/ka+dH4D46+brH3mtT+d7zlXRfTrv8M/7qv/qBMgHO/GPvcSf9f33zzv2Jo9s7En9+X12/itcoTFd8yQBcqHXeiKC4qMIEHPGzxInYwTIx5//iV7/wtX3F3rEH/q5f2ECZERF/xAFA+wt4D5w+ZOMAAbkCH4aBH6lPY1fuflGWbzhcnCCXvn3b33HiPKKEMWtWL1ESvMr2P+wN6LHws3XVW7ZuEaSLl8mNmhCnXxI3hBIC5Jw+tgze7LPtmHM+LL/mzltOvG+iLFx3ismcjz9JOJy9vjVffLWq+lUItAFGRKPWLbBYDQeEDL9GrfFZ+yCoFAyxgcBZh1F6J7uKmBDYMr+TF0sN6xcLjMuW4d4DUwE7PLb37nXfM3L05eZGqFbXRcCVW/23M5GEOjsas8+mHQP9o6KP48TITpKFP9RQuRjf53t1Byrxfjrb7OzOGu4+DDfML7P+2CvpwCRuZ/Oit84n5pKpftFgEAjko0j2l3rLDRK24eEBnXebF23VlbcuBmxIPFZCMWzs/Lk9w8//vcEiDIl53648Q82/gF006wqQ0N4aDSBZkfzd/0+JUBMlvY4CQIqaG513YTrhpVTOgoIpZnOqtizJ0bCAfeHDxn0cZFhEgOg0AOoXQ4BEgiQ4ksUTFpighwnBqINADk6MlLcQmNl9559DBIrAJQy8rNnyZSpqSiBXVD3AnC//RJgYo2sW7kM1sxHPJ08Ud87y+O//29AKEBvBquFARweGyNFKPOTAKMCArzEnfZ46e+QpFBfmQKA60q0wiAn0wvQy4qT3g9ANAo43aNOBkAOB5wPHVhaLIAJvsSWKADmTvZYcfYpMv5jIQZiiETyB5xvlQL6FB5//lX588un5ZLbFsv8pYvl+1fZyV0P5ppjHwCYvP3mGwBmtKqFYpryUtTqnfLaS3+RpYsWmxx+BwDOhLgoQBqNWAHkAXRzAFyw53x38Dl9cScMozw+Q75/GzFDNmSvu1H4XlLdLGdwgjjSTXL4FC4PZ0rbOQZbwE8HQIwOZe04z8cemCbzfpjJGOoTP08XuQxQzQdSiCAcMvabyKWjoBegyM2GCK2KcuJoIiFAsmUWYPUgoEsXTgd3AEN7ynCHARI1p1//faibzH7y2hoA0jKJ2jpW3S6BMYBlkCkevH5vZyOkzkIJTYySYfoFBiBPVCE+AhCiMUmjRJ8MASoOA1aA+0hB66BUku2vo8ma8eWLElv/DAAUdud42lATO3PNVNFaj4I1gK6CRiKB+gFbrDkHBwqrJJySYDfAxvKSPCJakmXj95ZK/fZCc85H+gFoUIx2003QBcCkxc9egKZ+3lFSQveFxofZAojOmT8P50kA8T/V2K7IqiMW6OCBfQC7g3Lzddcy7hykB8B2ENLLmc9XDnjYR4H54ep+qcXd0dNcLfbEYP3nvbeINc6LdiLWOlsVTHJBXdvC/WItb7xeLXQeSSAEgSrm3QB0InnPY8cqJZCuDC27b0S17cZ5D8W9VFHajIpeJAgQuh1G+O29udLMfBQU5gy30gMDHGiU/QcPHuP4AAJJLXELtJfNEBSx0WFyeNcbsnFhitQWZKGSdua1LTgmXCk6bpLCnHLxpQt9UVqwiWNydg+WbftzJBPeJijRXyLikuV0bo6s27BWfv/Yc/JWzg+kLwOnErPCiw89KCtwGnlCkIx2d6KM7gcAtpOd+4+Jf1QIuYbluDaCAIr9Af8A97hmCkxOmR4v3pAgzQBfh48VyLXXb5U3UHjPxSWVnOQlVr6t0vF+Ng4yN6JRvOTRx17EEeZHf0m5fOs/7gboowuiLFeCeZgUn8yRzhYLxeIBXKNh8bEdws1EnA2uhh4ii9o7BsXFN1TyarukpLkPgrNf6IXSxCkmekhaOj483JwM299DxJcXSvceyJNm7sVL1q3ha26SgaJ7CNZfOzNaKJbWwnWPwABxBCjsZc5rAERNSaaRnnu3vb0Lp0eSKZ1u5n7MyyskN7LeRMmER0ZIDPOTPw/VsooSxjgZ/4wvYEDe3xUHGAQS4DE0tCEpmlEX9HPv79+7Hxukh4RFxkprVy8gsIec5HW1cyEsOtYUnre31/GAoDydOXkf41UV7CtXrTQK6LKKMgiYGHn5lVdwuaAc4DWvve56cUFxf3z3XjPHB0HeKlisAGkl/R9K2CjDrgXM2jugxKRGBHWoohxXRDP3wJWbEnAxkFFJrJSni72ZJ+xYGDgCNvZoPwhzmMbw2EPC2DlAbjB3WPFQUxeZM0DlAA/kYYBa7cWwQhWuxz2gBAiRRz6uRAsB0mofzeHjBSgchGeJi0yNnSK1zDk69/kQMVgDiG1DB4Iz56QPgF8BUj8IgPzCfOPwiIuPx9HYD4geI8WlRcQz9aC4xzrKuVaSxIbfqmj3gPBMWesvrZnMc8xV7pD3WK9M6ZkN57SX66/dJ7v2HOC+4XoypiNxUriykNEOhhGchVqG3oMzrVF7TgBzaziOEJxPmRR5B4XgdOGcaI+OHxbWkGD6snB52BMV2FjfzDzaC/E/QDdOh/J+FKl5yuZNV8qZE0dkNtFq9ryuGwKF+pp62X/4uMRMmy1/2b4bol4LuimHJnt0oKNJTtOPtZ5Fgd7LGUcPiz/HFce17McppPFXGqlYjBukiXHsxDlrbaP0G8toNfdKI8C8LW7DPj57O/NqE0IAf6LEvCH6dJ6pLCuWS3j++kIwFhPdZcd4v+LStbgdeuThJ1+Sdp4JWqiuzi43BAa/+PVDxFYFSdrMWTyPU+WpZ56R4LBwejHmSm5evuzcvQuCe4rMmTNHdryzzSj34yFcfHF5VNMFZcGxceLkaelkjATgmhjW8aQbDgjxkt/MkdQf4g7h3+w4Jg9botsYrxXVxSwMh+lh8ub52WKeDxoDVlZUIbOmzaF/IwOCI4Lr5yk5OOLq6RTzhpQYIiNVx7suGFvbmyFrpzKfHpAYSs2DcR/1sPAtIh5vGDLbnQjEubOmQnxZSxhRh524mjwhKYdxU+l9sn//PlxR65krWuTBBx+Ur37ta8wHbtxjoTjD3jIl6XFxiTIHskhjRX/78GPMAM6m58ueOMB6LRUnz1QJBiX0dI3Vo9FzfK/maWlJnyNEvA3EPCPUqGCUKO3iWerM/a2LV43O64IgUGJBe2Q0ulRdEbqYVZJABTFtEMgaj6UZtxp1Nsh9rVblEXVOIDBQ10UQ11LPS0Njg+kcaeZnwqPoWcJx5QQJrKRILOs3PDiSh1OrBRJNCZA2xlMQ10x/XokKXUCr40fnAo25MuofPrsqlNRxqvm75yNAdOmpn3l8ga7HqaRK9tNLJO6qA+LrmiCbr9qKa4X1G3OwA+SwEmihOIXVuWUNufqBwujsSn5su6qrVyVAzpIA/0P7yf/pl5kIwPxwhNYnI0EmCZDPHsCbJEAu/J6ZJEDOShE/9hRONH9c+Lmf/MnJMzBJgHzWY2CSALk48mciguLDX/8bQmRM0z5JgFzETfBZOkBGwHqdEHyayGH2+x70f6rLvw/RdwCCSTuw5UYwHo1v2sq+buM9dyNWbpOtd9whJQgOQ+nW/OLa9bL31ElwVwTBCMC/eMtmcaX8PCw2GHFuL3UKlCmAA/vTa9EHzqIis6WLl7DvoJ/28FHSVToRkDrz70Gy/e19UpVdKX/6y3bE9z0I5RNUQy2dHfQuIjx1QJSviSHs/BDxWXCI9INTkZYCzqh7P0NesDfXzoye3k654/J1kkKKy3333SfXrlhFvy5Gg//+M6kGDey5HIxgtQtBuBa96z5Nx7bGFet+Tf9f8Y0JHehGQjXm9viotKmPIkDGCI+zu7APCLizzhDjCPorCWIHPqT7UyVpPMD9NL1FRXsqhnME49+yYo6sv2MrqRHZYDbwFh+OwBp/IyU4znWCjH+IQRR+qsBU0Fl/qePDfBQTfzXmBhmLvlK3h9IcYwc6Zmjh0FUxqgUSameBtbFn0HixmY+C/IgICZLM40eIr3Ig8iTMOAmcOaDMEydMhIYnbfAJc5bKww8/yuso2zQkay+5lLzqbpk7bxYqvhp5+ulHzUVeuXQJhZhOMmvqbMlC9V+cX2YAksqWeqlGnZxKZlgHINKChXNxMwxCuKASbauVJKJ+4rAKuSoAB4ingIENJ72dfo9egB+Nf8o4Tb6+l59YE+XUT/eEAhDqGAjHwTJsAdQCOI8CPGljIPqHxskLr71Hn0GRvH8iS07ntctVW9fLqz+bKV/61RnAGGeInRBU82ESDTjdB3B5hMKW40eOEXtCvjx9JtOJLFlCEbUNFh9fBvT+vbtlKuWoWq5qzzkOBtju03xxBlY1vSSV/KazGRW4Px0ngLmAhQQpSS5qe42fKqGPY4jr68jN3M91O/WbhbLq56VETLVRqgPAlxADoI5imffbTW7/5auXS6ySU7gUIgJcpYsbKIwCeO2CmE3ciJUWYqOUtuf7vb2hMwEbh7nhhgB6hukwsSNDzoJzprSuVfZkl0gN7pnZMwFj6R1ISY6THBT7d3/jHulvrGJCwX2BYthGOw+4XiOo2If43dvaBbEzKGdqO8jzZ6Jp0JtYcErESkJinMm+awJgsqAeVfAmmA6WUtS0NqiBVSVcizvChR6BdvLytBtj/tzZgOa9gFQil907X4Yyuom6yqHnhcJjBm09YHQ3pEOFlny7+8jMmQskv6CEuJQGaQK8iYOYm0Lht4K8vYB+Ft5fGeD8M7ly7TVXQMqlSAPgqhsg3CBsQw9kjhJhJV0OKPNxhNSVGyX23f92k7SVF9L1UIvSu8zEDjkQo1OEApmeauJwKJPndmltasfBQB8GpJ+CmwPE6sTFRMuxw6Woq3GbQNh1tg8T6cN1QsVd3Y7DAsC/E5S0EeaooHREFi2JNNf3FIX0YNdMkJy/qe5y483Xodq3yIG9b8ulTBBKphRm5+AwCJO2BqKFjufQ+8J9DzkWDplSmN/N+YuTdw8VSTW3u39CEkRQI8p5C3FwgRCMnfLQ21+R0h2QMzinco8flfCYcCmndH4qimkrPtP7B/OJc+kSD6JhrCHDOns6JT4pFRAORT0xJ26eROXhlmjqrONPGykug9mFuKoCDB/sbZbrNy4StyQI1sIO6SyvhSEfoew5R2p4zVn0Z8yck8hDCmAPUrSGnpYACMGTR0+Rg9gOAO8oMRwjAxlAjtJvQK+q6lbIQW/iyTqlqc9WyikAaQWrJjGMBxruEKLKfL1RT6t7QV1rlB8DsxGZNCCpU6fQdWKH+jsXJp4YNca9KrmhksWXPppugEK9z4KIVXMkckcJEE8vX5O96Mk84gHwumP7Lh4uPTILkFfBTG8IltDwEL7uQWF5Jtc1jut23MwHGy67VOpRwx8/lC6Xr11nXBQavZV5MlMi6FPwCyAGCXIWKF4ee+Z1WbN+JQB1OKBki8xbOIvS8hLGcr5xXQQFB8qyFcsgraFXeN8jx47QU+EhtYx/LR9PJbJmrFOA80t3iAdzsMbh6D1WV19vnFBBwcHMdQDyzOtV9P54AGqrYlufAUtWQ9gd6DA9AsHECWrsnJ4rvtkUmXcCQqqmWiP9nIno0qdED24ON8DPbggCDBCMbVQTFZXMcWRoAuL3Aa4OES1oSyEyGm+Oq0OquCeryPyH8xSEGXS8REMaO8sZOkRscKA0oohwow9BC5DVwajPJY0Byy8qxLngTgl5IoAxjjgAb3WBDDAHaSeF9ieMaO8V86wzQO5UYrwqD/cSc+bBZ28mMgmbKG4sXaz0sjCyZb5pgSw4dOS4mf8DQ6JwqUHOoqhIYM7oYsyNMk+qeyyevped779vosq6eJaN4FCbM38pboZXZAqRSlUQg/fcczvkg97vFnnqiafk3i9/1xCxr733DvcNJe38dxkF5578PZjjCMJm28ZJqCHabpj7yJoou2y+v7C2Uep5zwBXiPetXzARYz08p5S4rsWlduMtN0pVYQHPTAcTxeYIuVCRV0BxfQN9Hfr+WF+JkGpHeGChJ8QBMmQIEqsOcrqe3zYAzXoNNQPVj3sjBNKuBaWLNySANU6I5YsWmLG+a/9JyAk7nEyA+3R7vf72NiljMprPIk+7UtZetl527X2fhZsPl4qoxpxc4xzVnokFzH9H9++XEycyZDX2XU/tD8FN+MR/Pw3I72BcSzZcWwfI/R6eH9pr0/LspTL9+9mGsLPlPmfZJ6GQLRknj3BNh2Txonmmx8nNCdUMvTEeLj6sSyizY44OxtmZkXkaR2WTIRL0+Cw8n4MhewICfSFdjhpXViv31SCukBnTZ+I4sGcer8ISnQfJYMtzku6f6FAWyJ7SweLYnbWTmoSVpI+BcBrhPjlyGKcOkV/a/1HKfZzOs9+Ne+5Yxin6qkS24nQpKCqSKiI/8/Kr6DYh+5R10xBj0oN70Yffui5s5z4Y4Tq1cz36ETYoaeHFfK/dNgMQCCpeGYLgquP578v9GMi6QQmQRvpBlNDQPg51RbXQY6TrP13cGqcIxImdWqv03uQ5FwVBqyqhXGLtVixbbggUFWmkpqbKjp07jINskHu2GqFEYEQErp45zJNjrq45dE7lns6E/Nlv4uSGOMC0tOm4NjRqcJjnUpURyLhDnKhCSaPx9P8duDdtVDzDPHQ+AsQcNwtx/aUkiLrLTj4xX6becoAoU5yNbXQouQXLVVddY57rjpSmuyKMKMUp5ucbCMnCwulszJVZcn+gmBxbgMNdjv/jRWzjPr0fnRDAPLuB+GTEx/jnZf2u7qLzYAgTvv8Eh36xP3+xZ3bSAXKxZ/Dz/POT7STkagAAIABJREFUBMgkAfJ5Hp//7J9tkgD5rK/wJAHy6RIg49f3I50gDH8VjU86QC78LvisCZBuIoS1E3MYt4Qde11XRL0aXa+9txqJH0w0dVtHs3Fg3IWofT3i4vKaSrDnLvnpf/0fuWHpOkmcNVfu+do94gZWesvlayQN0XAzQvDE1ARwsHbpACPQmCmTQgO2OI04ZXXcV7M3WjBnvrxF56UvZMTCeYvlR9//qQxWNMtbB7PoBGlBFO9LdLq1JFBbUFrWggC1EYFnGO9PNy3C0y72YNqfmZ19xvSfNlEP4IgI1pmEk4HBHrnlumvk148+Il+77Q7Z+uVvyGuvvCu/++3jdIYMm3j1r4Md3P/rX8qyZXMR7ZYbt72mD+l41z3h+SOwxvcP41G8H02C6Oj4cHzc+P+b7ukPNiCKFo3fT2ORyBpHrnvUEGozLps5jY7WlfKd73wbcRuJR+z3re0G5M7rNsmiSy5nr4fQ83wEiNnqfagLRCOwxv993O2hwJd+QCU5xgkQw+SYHeO4+2Ns46gEyHiul9IiSoJofJSWhfoBPhXlnzFkQAAKSXbH2IVqTGZ/LNEePmSKOwdGyhOPPwmIRTEKQPEiQBFVCgYH+dFxkCMZJw4Rg2It69asIUrKQil2KsA2YDJ9BqoKLauvQEFpb9S/QcF+DOQeU8Yd5uNM4Tdl4ZZm8efrrgxua82cBjDRLoZmAGjNTE+MipAcVKlVLZ0UwgLSaEwOx++GulnBDtgPlO6ORGWgoORrhUWV8t7edDmehQrVBbDXI0zyyO4+8fJG+cFTlWSPU/qeGCPTwuloqC+Wvzz/uly5/mp55qlnTcZcUKCHTJ0aB6sFWbNgNiroDjly6JAsxoHQz02lCl6NMtECXnWqNAGq1tS3ABwDAHX0AVbZEPdhDTjYTPmsm9ThbGgFqGsFtLACbM96ZLUs+0meASzsuOMuoXzaCrV5BOrzo+/vktPpB2QtETxbrtwg2RnpuEMASThWV1SopZTiJlF8rMW/tqODKOwbJIASdyhRrt0Aav9uOitQVQLGjgBWNuJ82JeZLzUtkBmonOfjbrHwPeZ6rV5MFBiq+5ZKsYIdHYaMGQFIsaK3ZJTfXaDRTZA5VeTR1aCY17HT3tqLgnaxKZ/VTL7Tp09JPFEi6XRLzJg9FUU3IAzAn4Lz9KhL2pyFklnRIH4o9FtbqyFhUmBNAyV5I5PWAdSg5O8N9HVyjpulrKTC5ODVQ9rYkgs/b948E9Wh2eKVlO70orSOAMCKiI0yMR8NAIoNAIxHDh2UBIiJ9WtX49iwx93TBTtbZ2JXqho75GR5h1HnD3e3yKpFs2Q6zpe2hirGagvjtMAUxkIjMjF1AnyLXLI2jMiiKkN4Odq7S+apEs6xv5w5nicr5kdLzolSiQ7l+DlWR9TzQUxqrSj+swuaID8E9Xu45FQ2yakilLVg0huvSDX33HFIjeJioqsWucj377uXXoIMefWNt7VTnkKhCLLS3bHr0T+D9W3f24dkSnQy19yRa1BMnmGnpCSG0RFSJbmQBMO4ktRBEUGnRiEA3rT5iXLfU1uk6n1ILID0NiLKWpnUO9saZW5KAvU2w/LOjpPSxp9BMRQG48BqodA5hugZtdylpk6jBL5AHF1tUMnX0GWQJStWXSOnswpl9opFRJqdkfnTImXKughpf79QqgCvPFxCZNfuIwD/thCbnXLDTVdTCO0itcWotykRj6cbJ4tIsRbGoDppQjyw9OFs8mXC9CEOr6KqEf7dSbIr6FqBQKrDIcMhwcgbHJZzawUBi/qYOcQHcHeEc6jkh84h7gDg2nvTTknTHIqbawEYCwHe+7EMuqJW74KN1+DFWbOmSSu9Dkps1hKVpU6ENMrZu+nreOyJF2UJDxUvVOa1jJfFOGa6ISh8UAI0NNaZST0HIqSjuV7uvPUWbrFuQwzbQCTMxiJ5BlDRB9BYx2ovYKxG4fWNWEsLf1ozT5ZTVJ4A+BiXhKMO9X9ZRSkq+ljjfkhJTTaxT+6QG79/5GFZuGgRTiJ3ei986Qt5TzZpTiR3nCfdGQcOHsZ1QhwenRiNuPI6IDsHtawKkkBByyo6YrQIWknEpasC5MjeJglEbe0GAK39OEMaiaQoIp+7HeV1J4oGdXCo88WV9x9mMaFdAxql1AMBMqTlzDwzKguLxAay0csZhh+Al8w+4vlGcG31SQtzSQmdBK09I3Qr0PPBGA4DhA8ICJZinCn9zKM9jpR6QXjYMEeq0l0fnUr4OPO5elhkhBJ15ATgqkRmAC4rG4h37VRQgkdJEDeOKWUDjrr3u8z3OxCdqAsUZ15bnS1dlKfrM6+VZ0Qbx9RIpNmI3j9+IXw/zxEcVcmc/2YI+ACeVdYscKpqq3GRBcmpzDP0yTTLwsUrzPjcvfeAXLrhSnnu+edkzbpVMm1GKsTUIdPz8uXbv8zX90oRvRo1zDnVDbUyb+4suZzvU/poiAVOK6RFUz09G4yvCEjFopoGqacIWnsnqksKISPmG/dKFwTOjKn0cEC0+UHu/emZP1KEtol4olLjsvBE0Z+ZnQ0ZW8IzKE1eeJkSc8rXugdxvAFEW3C7KAFCSwNkCFF8zF1OnPxw3FzOnJ+q0kKZyevjG5Dp/NlONGMzzioLE1E37igfCOknn34GVw2kA8TFdI2OxAlQxBxSwFyrhGo4hexWxDy24lrQWKgBnltHjh6jlL1bps+aQ4F6tGyn8L2Pey06Lo7PwHHxjCt9ZL5Zp6x7sIKRO8yYdKEcvozFWgRrB1ueXYWMxR4K52ZCfPRKXSWRbYynWRDdJxAquAGOa4Td7v17TTyfC2oSXd840CuhwHwo3UpHjx9mLqCjDELgmEZ4IQZwxhnjAYleQCZsJ8RIZWWxLFsyjwWsA0R4hyQQR1jL+V21fDnzRTOdKX7G3ZcD4bxk8VLjZNl3IF3mLFjItW2Q9w8dluu+cCOEEy5QXIuHD59GgJHDc71PIrh/7SHl1JVkis4hJG0Z3804HrUAzovz6sV9ijeE+aADYpFiPCyCFZCz6taIjI4ycVPjPRiq5HGH/FTSQ90fOtfp1x0hR5RAUteYFtSlMo7VQXXk8GGObanpThlgY2AcIyxCDxw8ZN5Xu+GSIPlacKpofFwMdkZv1Ea5kEoZdJ34+vjTa5NkSJBaSDYlWuuI0+zheig5qfOJOj90YWuvPXOMA43rOh8BogIdTwhYFdnoZ897drkk3bDHHJMj/Sv2RIB2UJLu7uYjt269i/uWKEpcQQ72qIVYJ9mhrtICwL91gYypjXRF+3kP8JiQQDgnwuCTkyCTBMikA+TCwYvP/icnCZBJAuSzH4X/up9gkgD5rK/9JAHyv0OAnAvifvD3SQLkoof/Z0mAjCL+aWNPqvtWdWRoIoXGX7mypxmB8LAh/eaGdcslcelc+cGP7pPrVi2WtXfcjLDSFry1RU6fyJSHf/EIe2NXszfSvariDSq2/NKN18rqG7ZI+lHdO3kgBmYvS9y9Ri0PICBMQmina89gekIbwIfKSgtIFQgy0dU7390rA0398swLO8TLJQqBcp34+0TQ20HfJN9rC67p7KquDcA69jZDKmBkv6i/dW/VjfjYiTSeHsSpdxGTHT1rhnzzm9/GnXKHhEQnyc9++iuOjxgt4qS0E3OYFIAOBK+6J9T+R90/6v8roaJEw8f+Yu8xJqD6+AisD//shwVJw+zJx36djUA2nTh/7QpR4a0epzM4hEa8675REww0Xp2EZzA5YrsRIKvQzQFM5u8IEOPO0FN9DvExfgPrh9GMZVXW6dvqhlQJjiFIERNxxQ2u/zZOfIyTIOP5dxgF+HaNGNBzcLbUhD8dAJE079kZlZ8PsSOOqpoH/PMEqGqkz0EjUbzZ1EaygR5kg/rfTz5FNEgIoMpUYis8GQgB8t47FPsCpNtRAhMXG82f9qjVI1En4oCowPUBwNmIY0KtR3G4DuLJJNf4rc6WOgO8p0QHyuykSPEiFsNey751s0sM0TDge3t7D6AWsUUAFVMBcJsAGE6cKZB2QH1PBqQGeqkbIRL2L8THjWJvAAdIGy8AyQbA/g6A3mOncqWpmzzsgCQIkAp55P4Imbf5Mdly3eWyfv0lxm2wc/s+gGyA8jJyvgHQFEiKigoAfJ8KqEOWP+9UTaa/5nxHA9gFUdLbT2xTP4BvGophzZ8/nnGaPH9XCl7dpaaZwlqAwp4hXDR8Xk+U2kUAZvaAec0ASn2AGHl/uEQW/jDLgDvhKF5rUG1uuGSN1BQVyNsvvyi3XreZeKYanByo/onz6Oum9wCCw41YlNDgMMBcsuWqiMIBRHMlFsR2FGYUq5W1gpwAvyO4L0boJhkGBNQIlBKcGMUQEjlEjYQTheXpR2E1wPn8udPEQmeD4xBxN3SgdDdUi4XyXo3PEkrLlYFsAqwoa+g0gKde60hy+yPCgowzpodoJY3msUMJvGN3MeXuFDfzvtn5sJQA2R6QZ0GRWMSIS7IDsDyRsUe+971vGNX+sjumyGixj7TWlKJerUbB324IL083IlaqWrk2PaiPcbpwjlohMTSjXVXL1mTgqbo1BtKlGVdMMUB7FxNBHqW4en2u2bwZIkdV1q2GBNHolyKsau28nitZf5s3rKPLpZnIL2KYAKjKscm1AKCqk6eRLPo2ejy4FSjD9cXRtFS2b9/PZKnl9NFSeGyPJONWsoWw6Sf2RItwNU5JiSWNLqprGCHuCedCSIyknyFXfsBeThX0AYqJLFgUDhHpKnWMw2A3e7nzxk3E6xSRLd8sL7ydzXilRyEFIiSaWJpQ+ioGbOi3ILcQxxBTnwG7i0oapK5rROBChLmX0mEXYtcAgvk8sYmRcv+z18tf/muHXLN2jVTlnjH2wHfeel020NVTU9NMrEwzJb51kpCWJH2jlGqbOhsKcLlHFAgrLM2hvyRUgiP95bkX35NLL78C8DJObL0cAA5rZOn8FGml1NlnQaCUvZQBZeQKUVRP0fJ++gXmSNq0RJweOKIgRW0ArK24ZwIhjkpRw1szf1kx6Wuvjx/MtwegYAv3eA/jLLO0QxqYwzHTwHowvwGEqwNA6120Y6aLUutgekB6+8lr5IGXnBxv2H8l/KxwDmhZt5YhNzVBogG+jzIeHQHylACJIuavFzV5ckIcQDhOMYiKKtw8q9deyvt3yl9efY370IqHXyLugAT+PiINMPTqOtE8w6L8XLntphtM104AAHUt911xbr5xjrWSYR+ExVLHpr52cHikHDqWQcyZNz0UtvzpQdfCKe6BKEmckmzm3xrICmccFZsBvYf47FoOVQeJp4XDVvzOoHcgKSkJFX6OfO1799Hhov0EdA9hHQqFpK6qq2aMucnp7Exjt1RnjBaYL1vCIONXWQGDF8DSF2X+CHONI/O8rQ3RUTzQTTY/8UoWCBo9V26QH250SOgxK+jpgeLBGoKih/uBEEKpKSkTN56dDsRBuWjnAW6wdshJvU9BVyWbsvNqcjE1Js/fl+eJFeedYu96/XnI9W4Ha0BjLKBEDH35mZsvaCFWvJMHKc+kUpxa2It4vgRzp5IJynzYBFgdQJdIG+/XC6HjABDegmvNBhfKMIsOR8hnf+KKtJjML8CHPgu6RVBktLa30nUxnVjH/YD9lMoT2RUWGSe73j8IWZUkJTjr7FBohEWFyrw5s6WcSDPtaBjiOfvrhx+WDVddKatXrxQbHurWHF89hfBROHfeefsd857zlq2UXhx4rxOD1ce1aIOk0+uwdNFCCcOR5MSc7eflRrTUW8z/gTJ3zkx59523eSZdZjpXtF8pili0Puby7NwSeqVGKXW3gWTsJg9VIChx4qCIaQFs1t4HjW7DWmfi4pQECYYg8MZmFxMVJtvf2c6izJdz1GUIlZkQHs889yeeTWcM0TFzzjycYYcobnOVkxACHQD2GzdtYT7fY+Kw7BEVHOe8TIdkzMador9tcW4E4PbjJuEzdZl7tfR3syTt26fJTk2WQ/t2yVVXXiaBPCt/89CvZMOVV0JKVBjiqpPjCwsIoLB9Dce/m2eaN9FcyXRz7DcOqlwY4lbtAYsIZVx1m1imYO6xaMQY3r6e8va2N1jE0uN01UbTSaL33vx5ixgXEcynDRSY50l+XpZcc80GFoaQfS214sCC9vqrN0IC9zC94Ebh+elGh8bR9KPyzrZ3ZdbseaxR7eQdSt9DOe8WrplFi8v5nIFBYSx8600sWQOLb29i0py4b3S+0LXWCUraR5hTuuhm0T6PYMaBRoy1QlrUcd11/RLDZ1MHiC3H789rmtgsOj3UwtwBuaQkhh9OKXV/aBl5CV0l6g7x4vnpzrrBg7nMju8Jwj2SlZnN2g0FFO/tQg/Qvn37WEjr93rjfAqSrKwsCaSrRIlUPyIq2+gO8oCkV2GLkhynIbanT5vJeNDPSzSXdn4xL2gUoLpBtJDd9AKxrtT/V7WRE2PgfASIxnGpO00/u/4ufH6VpG09aP6uJYGOxNM10R0UTpSql2cgf++Sb33zB3Tm4PZ11Lg5tTTbjtm0dUF7doE9vuhW4cXn+ddEBIgKED858TF+xJTR46iZdIB8liNgMgLrws/+JAEySYBc+OiZ/MmLPQOTBMjFnsGL/flJAuTTJUDOjfAZx00/uGa6jmVvO+kAufBR/FkTILrX1T2T9iz2sN+04npaa3oGQnRvxN9dlla5/dor5bFXngUn65G7r90oG+7aCkowiDjNVt74w3PywrZdct3yFXLJLbeZpJnv/Md3we3a5K6NV8j09evk7i9/EaKlRb51+02y+pbrwMLy6VYNR1zoSBdpvMEdHn74l+yZRuh0JYrfO1B2bNsvp7ely/d/+SeZkbqciOsikg4iwVZ9JSenBNfKGOmgQi/tu1V8XB0b2ucYExsJ7tmCiLkJIaqj3EYnyIKrr5Zbbr4NPD6IKPEmRJ50HZOApPvrAPad+ksFcyosUzGc7q9032U4gY/7xX5qbP8wJiP7cATWh++dj3qZcX7ir8TIeKzc2Hdr/FVoaLBJElABncYfK540Js6D9HCm85Rr5QrmpwksH+sAGX/zc0tI9O+maFM3k2w09UUVKNPNqbpA9GSY+Kuxoxs/zrP9H2prAeQ8S4Ao0GVSsjRfnddQdaFmPScCJvcSGaTFzl4cgBZiWwD5uwFYoqMiUZ8OEQFUi8K1XjZtvJIIEpHsUyeIR+kAzLEmViLClGmWlpTjBpgiWdn5KFprUHE7oSwtIwbJVVLSkoleigeQQI1LBFVTZYFE+7uKP8rhxdOS6P5AsajHQIFtV0s3oCCREpAIqhyNCQ8A9OiXTCK1jvPaoQrio7Ssp8MhNSmWzPohFOVO5IUDAmoWt6Mbn20ANesgEVAWcQpMkVu/9FU5veMmUOP/lJd3PUCPSSpAWLt877s/JO4Kp0FROZE7HvQcxHPMQQy0FoCAUdSU8bJ7F1n8MEkesI7xqPtdAZm0JH4mkV6qPH+PKB2/gFB6PXxl0MpRCiBTelA2lpOH38Z1a9fBQNSMZvSfemipzP3uSUA6JaAcIZgoaKV/xIsbzR5Wct2yxXLy4D5Jg42s5d9hpfieQKNu1a6BpIRk4sNsKQ2vknkz0yQ6LICCU3L6UXnbaSkNgxE/F0QIBMgAOXQ4cpQEUeX/K+/spbckFoBHZNPmTRKG08Wmr1lsu2vFtqcJAqRK2gCReruI7Riy52UoQCeGKaeYjD0AQX39y9auAhTOxnkTIE2o5H2IDSojKienwCIz5kVLUUUtfRCoyQPdKL0n651S4pCYKRAvYZKds09uvfV6KSZSasd7O+X7z90po3ko5SsB07FKgSUC0rpLaVGjAWhnzI6HcAmV4wczcBuFyXFipCro/1hCcW0o16ENkMkDAFcZ1V3EgPQyOW4GGPMCoOrn74V5Oaifu4hMczdRRx6A62uWLwTEpfyYcd9GXIsSWHUot52ImmkBxE5OTCb37zDxb74SopMOboziashAgE3rljJ6LAaItHGQSsBfLfceBvRV1Xl2JiQVJpy06YCQTGB5IMOdNp6y50SFdHK+lRiJivaXWIBDv5Ee2bRmERFDecTG9MjLu0/SWSFy8H2RJ3+zSva9tUviIQfTT9bTkxBNRA6TGKDXC2/nCVwS9wUPdT7vKMfZ2tdFZj5dPEy2P3n1Ttl23zs4JHwkyAdgm3Fw5MB+FN6My1EHumpwX9AjU1pXJsmQINU4I0bI04sMTTKltBXck/XNlTJn4XQAVhecLckAgFEURo3KT/7z+/Krx38jAxWF4pDqIB17qukdILIpMEK2vbuT3Pw47lUcCzi58k8dlVDcAFEa98J5cqczYhDwrZFuDSsmQneNdsEeNEwsT/ewjVTjNCqsBmxjXnElJkvdXdoNoQVLGjuG6B1lPGpoiFYnXj8cB1EX7p0A3kP7X5wBHh2YF5WpVoCWuhP6HUJkBIbUHjLFjc8VSi+Iuojcib7qB5Tz9MERQqRbM+D5GWLWFi9boBMlkzVdH+UlhvyIQGU+hDPicsBu7WxITkiAwLXlfq1A2V5O7JAPtscESI06GP0+3jufOadbLrviKuKYjhqVfTusdytEZAI9C4GMp+aWRgPIz18wx1gHhyAus85kGdtlG04Cax5mbgD+aWlpchSFe3R0PIVYnlxz5n7I6jbAYU8cKvm4Cuw5FwoWrl3uI6ey1Dk3ilMJZT/ztQeAtgK+REcaFr5be3Ho/+jm8/UTfVPOMbiiPPdiztSsSn0u6LH5Qtr0MS/a8n4tRPV4cU6sOygdIypppL1fOnFJKSFjR6zfITpqajCGaK+NkvSuti6Q35CN9Pn40gFSgQLjp3u/Yx5NT9z5olGqe+E4dMG9o49QdfVon5ULfUgG+9SsSh7W6gpRl4iS/p08TO1RFrRDaiopFQzh0c1zZwg1fhPReEqA6ENcoxYDg0KZS2q5dkQAQsT40BllDzis/UEWyLdA7gON82qAkI5NSsbtYpG3tu2UZArcLTgRdu9PlzSssifJwWticeRDfNg9X7xT0vfuIWKp0nS6/O4Pj8n1N92Es2gWBGstmaBvyuU4+NqVUEL98dQfn5Ef/Phn0sXc++xLr9E7MmgIF13ALFu8yDw77SGqfbxc5eUXnyeKMZRYvUj6Wg7J3XffLTuZx7R4/Fo6jbTjxc3DVzKyIAUQFTRDbNvRV1RHXNII56kaUUAL6pD1FMAVQZ6XMSZWr1iGEoVOG4j8Joi1F559VpJ4Xs6cNsMo/3UrouOqCSdQOMRcOrFheTinZs9fRHwXi8V3IATmLzSOkGUrVuKI6pU83BlhkHsOEFk7399PATshaIwvF+YfG657Cy7E+scXyhW/b5EQYqfS398uq7if5kxPlRdx1MyaMwu3RSbPm0ApIl4rgt6OpQuXcQ/jkKlrg9T2kN0HjuIm6pc81gs+RMQpYW5HTJ8j894AHR/LFi+GzPIhEu4ApHcB8ZvEaOJgOXDgEOsPXaBGEJHmw7N6B0R2DQ4qCA/UPH0sMvs76mUez/twei+mJaXg4soQf+aB119+DeFGPJGHC+Xur3xNAjjGRStXybMvvywu3Ef9zEO6hhlhHaJjqZDnsQfEXgi9Gv7MJ+r+KMfZoa4qjcFSEjkU8tqaubQOMUYzY0gXZO64wYZYv4ywGFMSxJZzpuIHjRhTIkQVMxohpQV3qhBSUl5JDl3cKvkRgoiimdcLRSxRRkeJ9mup4yIUQcq7lMGrKziRqDcH5pN25pBmiBclRQIh/xxZq4xCHK8gnrQJccPrr7+JeyYawrifOYe5E9JQ3WCNdAmp2klj85R01ggsXWPqQnsiAkQdyrou1TJ2Xa/mP7dCZv/bsbFyPu2rYx735nxWVTZwHmwpBQyWe+66l+nWjXUnyzU2CMKzQJVSKoD54NdZImSMALm4TfTH7xAu/iv/CAEyvvkYf7eJfuackzBJgHzmHqBJAuTC75JJAmSSALnw0TP5kxd7BiYJkIs9gxf785MEyMWt3SbqABlfS31cBNYkAXJxI/izJUBY/XMDtYFJuOPI10hl3RM6sIfSvmBnBI0as9TdB3Zix77fUVtbe+WWtcuIzl5r9k8WounvuesrcvulG2Trt78nGcdOgacWyROPPWm6UzfTwfHYG68AG9sjfOuUu69YK7NuuJr9LvtcMEN38Op5C2YZAiQ8NECmgAnbEXUNUiG/e/BJhJA+8sTvX6S6wY8+yxrwR1KKwIvVZKD9hmyLDAHijGBtEGzGi6QlFcL2YgxIQzBYRhy/J4LILStXSOSs2fKTHz+Awx+xL/hiAOI/JUAs4PNKLCjZYaKT+VPHvf6ppMjH/jqHABm/Tz6qB+R8I2ScANHv+ah7zHAQ2hHLHlcxG410Hvs3PQ3g0IittU9X47x8iBH7OwJk/JvHP4S+oYm3OvunAmK6mdQN6bkEiH6PAmbmA55Dgox/UN1k6wbc9mwElsnC4/tMtAHAoIJPyt5o9IG+rhZa2/F6uvnWku+6mhpjtxlF6TrKhjgUEKeytFjCiadop6A0GlZsSmK8UQ4rkKwAVAklrtk5lFsDANU3tjAYRWKnxMmU1CTAt1YU4ahHYbzCfYk+qS8V5+FuQ4B0Ey3iyGCxRb1bS4l5VS2ZbI5k3wPQhQa6G5C7rLZF/vzaNiKQkim5jZXDRw7gYpgO2OvKzWErXgTR9wKENQPSqbzdE7XhqIOPDLqGyYOPPknkzTPSWfwDufG7B+Wer36F2Iv9RB7lGhW/xmzk5pyRtWtWycL5s6WoMIeLSak4likli8o5bj8iOUIAQOJRp7oDRrpy3prI8j52jFgcLFbal6EdIKchauxdfbiBPOVUPjEyKDnbuX5dDOLs3y2Wmd86YfLlvL3cuVlcAS3d6aOok5ncWNQeiDsK4dryYogWehEAtTZfczXARxkDqJ/PVYKqs1VSUKCuX7sSOxhOIBTag5xba5Sx1nzeUTLHufXMunsIQFI3UWqoAAAgAElEQVQjLCpwAJwuqpOj2cUSjOJWS59XYxvjKkh/Q4G4j1I4jzOiAyCkA6AT4Squj2FpIPKqnJ91hKxR0kNdJ+XF+VjQGEMQIkrMOTPJZGRWkz3uLRX1rZAt2oVCdwNxZCM2TgBJ0A1W/ZADIQC/MyX9wAnZvy9dHtl1n/ScdiAvvYPJgBw+gPCRIUdpaRwwha1BoS4wqkSN8VlyIL404qOb99tPHFkMBcqrKRRuhwTRcV2Fwvj/sXce8FnWZ/e/svfee5BAyCIkTNkoICogKO5ZtUOrvu1r59vW1rft27+tdmlr665bEREFBJG9N4SRvffe+0n+3+uXBHHxqJSqbdJPKpAnz3Pf92+fc51zBpCJeQD8JAFU1wOOtjFBNkAA9dM26pHuQUV6GsRSdyvWOVTEV0Km9ICuK4A9GiuoWgDxFkiQVHzyNf+mkOr/xtYeqWgh94JZLNbdIgGOFnFiPFSjFsksRPkBuaGV9OXFhBKD48RFE3gPqGdhDPV7BMvWQyXG2skZbm7yjImE3LtJ9tYtcuMlWLSg3NEK2+fezpJjxSJL5orMnpyKCqdITmS1SB7V9VNnxGPxRtYI329uR1oHYWjh+UbGh0oDKpyQ+AjGWYlEB3vLvU9dK3l/OSxvbVwtVyy+RLyZdGshtN5876B0sw/29I2EiAmAdGiXoPAAAEbUGuQWeLoGQk4m4Xl/VFw97CV5fIL4MfF2djvL88+vEFcfG7nu6uWyZ9t7cvFFs8VmDCqBnY3MCbbYKUGwkSlxEGuoRmR5ar1z0bRJEkLf7gOoVqWMLcCWBdBdn6cL848Lc0wjlfr2AJidWPv0ObgRHI6nP33fj8DvNohY/VZCg2J32p0KACZUL2+IHgBstcZqxJYqafQoo8TS94NTYB5zkVM5gMUkqYdDuCkBogCcPWC5auTc8b9vY2zYAOBqxff+wydkLPOSOyRaM2MzITFBcgnj7mYctfK+Su6pPV0fP8vHKq0MBdKllyw0gcZlKEHUtkiJCnslYFBE/OFPK5iX3GQaFjUtKIK0iv8Y5MqOI6fEA+sZtb/yZ/7wI0Rbg81VseUC4bJzNxZuAJi+yB337t1jqsT1Sy1+Lr3scmznupnGHaS4opRx5U6IN9Y3LPxqCTZ/tpds2tlEv4dA5RmFUfltS0W6NwRCP8/cTrM/bPpQ8EBiYL/XpRlBzAd5WCz5AHYGAOSqLZTZpLO+xJGj1ItKxw7gs5X29GYacQZEboEw6WEucLJ1hTQiewPSb+OhckGQRNW8r7GtC2LhVxKxjbnfC7D6Oxu+LY/c9oqZJzW+SsPNg5lDjh47bGybokfFmFwrN9QKGnKmC7s/640j7dhNBX4tn69yUmd+rhZZPrSTqpoa6muxb2QNalb/SwKuWf9qAHeTsHHTvtigpCfEmZdKr1jXqnh9RFQYc3mHUVzs3rUN0nsc+QNB5DsUogBBneAVQGZLtMkGsUUd8OLrK6QHxYnaoM0AwM/BDswPe69i5orLr7waP08q8QGKs1CepZPDkMg6uG7NWio2WlECxaCyI1cHuefJvFzZe3g/ipMULPUSjdJS80v2QHL3oJ5LRnXE7CKVqC6nTJ4s5RDqr7/+uiwkZ2shuTNrUHAkJGVIDvaAuYDfdpBYZRC2qoBs4LMsNFzGxAlmjdr03ruybOli1JtU1tOvThw7Ko1kb03hXqdkZLAPsIdg2SiRtLF/QKA8SY5HE+/hANnZwuZEyZ9dBw5JMCpOJ6o1HHkOyakpsvu9nZCCSgDFYpsHqcCeIvcv48Xnlh28j7/k/jZBpv6qCKVDEGQke5S+djm0Z5tcs2yxIXiU3MuFwPcF5N+6YaNMwYKulT503fVfk3+88Dr5TD2yafcBsYFkbmY/4odlVQfy5knYTw7QV3ds2CxpPLsxFDv4Qe7sP7CXrKk8SI6rTEXJW2+tleSkVLn44oXy+ON/x9qpRBawNsaQAxIdESjH9vGssZubjF3WDMLNm+krrtjWVTL3qb3iM88+L0uuWC5VjOuNO3axfRYZP/UCeRd1RVh4tFEg2jFnHKDfzpl/oSRT+HCQUL0jR46gAk2VMp6NDUSy2tX5Qqwq6VUCedjGmqGkWEN1LQF65FxBJqqqx54xaYuXWzeqDN27+bHWtEHYK9kQibJM8z2UDNGQeO3fffy7kgtqR1ZN2yuBqWoRJVxOoBTTvUR6+njmnBYTQqcB8fbs74JQgESi2AxBOVNJwYRakUVjX/bQQ79nHvXAXhC1LNfG5GrGm1px6eZV5cyq7NRr0DGpOSZnU4Doz/W1uj/VDbBaYCXduMXsYXW+bsN60pA8rj6Ql9gY9jCHO/hQpGIn37n3x7w/RT0DkLn9qlTWdKKhgh5TtaRFO/8eBMiZJMgIAfL+kWskA+TcAIov92+PECAjBMiXu4f+e1/dCAHyRbfvCAHyryFAzgRoT+8pRhQg59z9v1gCBPiCwkfFyTSDQwu6u8gTVkxcLYftOVPp+aDfhuIrMEZgGJx2quS7t98gExbMkVtuvUm+vXixXHrHN2X7lp3YpU8lj9BfDu8/Jv97/y8NxqTghw1FskqAXAEm+tyujXLj7KmSsnwJ/2ZHsTC291mHKXJtlrzcLLmV7E619XbCuz7QL0L+/sg/pCinWn76g1/JhHHTpJiCcX+w514KXy1kJ4NA4ZLjbLIU27UQm3ObCg8s/V1gTZoj3Y0DgC8W7WVyLw42z2/cyn05m1r2NnAktQ1X/FWL4xRv1XOiiiL0S3FSPbN9WgLkwyTIp+kcHyU9Bs9nw/8+SOqoWqXFkDvNuCEMf44GoltQgaiTg5I1FgqfbZK+tZDfHZwU9L/WDkNaCajsj964HjQ1SV5/rw9lwencD32vjzVLVmMBhVj0bKn2AoMqkQFVfwxlKzpyyB5kkwZ9qDXEUg+zPTxsZXWS4sLlAixujgA87Nu5zRAA81Aq7NzynkwcnwaEgKUHAF8LYOdBQoEHNGAWoO0Y1Z6B2DJEktnghRd9ilrXYEvh4yzYX4WIfSdZD7BgwXQ8X0DkrrpGLER8ZM0a/KOpCvQJjKQCfpS4O6m9k1CZm4elzHEsUfyxoEiSlStXABTNJfw8QBztsK3AXz0FJUovFk6HqFotKqyQiTMWiHtEgjz9yip58ZXXJPO9u+SiWzfI9bfcAujTKq+ves2QMxVVpTyUXrmAMOexYxJMWPDObTuNQsMZoPjg/l0AOK5y4YypVLf7iA2gqg0ds4sOfeTwMarW1brHgwBg/M+xdWimotgO//Ba/GHaIXbsACzW/yRC4m/fSmf3M4yfva0Fj2684KluDwLctQM4mo7lVRXkR0VRrvG6a0EyNXfOPF7rSFDvSll6+RXy4x/+j4yJHyXXLL8cmxHYNhBxZ1jQjsZqcQBUcdC+hQJEwYRuqlN1JFWgqHHyjZIXVm6QI9klMm/+ArlyycVi21Uvdm1l4mQBae7Gagpg1A6Qs7IKIBEFSBkB1h1dFp6BKyAzaiEUCd34qhcX5pnMgBaUQv1I08qqu8mV8MC+pFvq2nvwSh+LFVYewfcTAX5c5GTOMWyrfFCeXA6ZkSerV6+TWTPnyLIfTDw9BhsPNXKfBKbXojqhCnvM2GCsdbylHkKsCklYSloaVjhFshUCRD3YNTB3Nr7uPVgh7d69C7AtWvbu3ilXL78Sz/V8gON6Mg68xQOgsx9GtpZgpBTC5ttRfrRD8PUA+jVjbWLBny86LErqq5CdARJ7KagK6N1H/9iyY4+02HoaCxs/aSHHgomI+7Vz8ZbNh4q4VzF2MFoN7kwV8PiEQDmVWSOp6WEEx9vJ82+UiKvi2cS0eCMTUxXVlNGhEghQmBAMYFzbIEfzqmGB8dMPJ0chyEUSYv1l+4FSqaNL8RaSGk8ewcFMIXrEWIspAXLl8ilSQFCzPYxZCJk2vViYLchIBexyl6defFWWL5khA4ynXu5t64lsOVmMkRbXGpNAhsroSABaD4Bm4CVIkk5AKa3ynTgxmYryStQiHahGQuWFl9ZikUJmRnqEyf05gDLGg4l4yi1p0rUPoo05Qq1fOnmOa1a/DcjeKHGMl0UXzZUWwofd8EHshkkrQl3VDyhoAVhrbUBtACsKPmfmJAWVs/IrqGofxL88IDMV1G2nMlonVqKAeLELIdn9gIuoQ1gw/JE9YvEIcUhmBVZn3owtHYedkBuaS6AWWC6AkW38WYHlCABGVUeEkqNxAoVIRMwoQHGCpKna7+Qz7CAzM7A6imOueWfDOnz6I022zKTJGQSshzGe1ErsbQNCTmEeVFuabALN1ZtfFx8XxkYFPvons7KNBY5aykzAaigAMH8nHpRHuD8nQn9tYWkWXnIx+Q5ZAKACubGA9+wia2K3AcgV7KyGuKungnszmRPLkEQGB0cgLYSYJHejBsu3JvpkUGSoLFg4aHm1bZ96TFpQRgSgsunguZOJQjC0ZgF1oTjTSvBupEkKsGrugp1ZDSCdWEt69VmxFmi+hi4dGiruzvoSAdAKUosShPujnTqRg7ahninNgmQA6C+rapTdmdj7uKrdWwBzXS/APdUYrB9dZILgZiMPHL9fHlz6OMomlETkkdRwXzFkn3hDjD30+9fl8mWpJnC+nc/WIHR9VjX1dRILse0CSVgKOZlHJoU3becKAWLhHlNTkrluiEsIm7HkqhQzF+gz07DoBg0FR2KqId0BgSFSVFzGe1RIdFw81+CO7dOz8qMffJdcKtRkKEE0Q8md0PH3UIAoAbJs+Q0oa8JRIuzCcqqNrI9ayN86Nj0EUEdGYFWkRIG7UV+5ARwHoyaoxoJLl9QGyKWbbrhO1q5dY+y4auhbUy6YyXijzVB/tEBQ16D8uZbNTQ/9WokmzS3qZQOXMX688TY9hCrhMsLIayGgd+3aQ1/ukm996055i8DyZAiMQkK+NRjHwsYrJ69AXvv5uNPz5vV/xqKRdboFkD8lGUJPw+yZl1UNMSktWeZB6NuxETmwbx/zmDP5MFhAYa1Xi4Xbnr0HIMAIXMd+KopsKXtXgHF+vpaMD80GGZMwFgWVh+zZv9/Yb9mhZsj8c6pE3nlYSiBBhr8W/62ZuRNlC/Z28ZAO295dIx6oDy6BMBjLuGplo1ZHUPyOTVtkXEIK9kdNEhY5Wp56YYX4RsZJIxujtzdvlQyyr2ogtjxZ1y5bcgkh5vXyxMOPyoVkVy1ddhkfx7Pbu8OM64nkkTgyX7+x8i36jLvcfvsd8uyzz6CyqmY8kZ/k7sxnRzHnR0vmoX0QpQ7iT/ZQiI+/JMUnyNaNgPSa2cT9dkAabiXnpIL1YDTrTCHXas+84s1rN76zGWAfRRTPNyE5UTImY4tG38siRL2TDaqrA0pOSC+tQ1EC5DBWYjX0R1f2NKposkVxppZVjDZ8YVlH6Xu1kHJ9EPZhKByVzKiurhJHiFRXLTQIJyiPfqBESONQyJ3ux9zdNJ+DdYx20020yqm1QEXnoBAIwl6jMkE1RZZXHsSbDQRrEEUDYfT3MHJvVILsAtm1ceMmikQaeD3WeFyb5oEoiasqQN1b6j5QJcz6mUZ1rBJrraUZ2rMObiWHPGW1RZhDh790H3n8mZkmAN186WRv20HXVarJ2fjaWvpQTfZi3zeA5d6Aq9x84zewKhwjJ4/ncI9eEsyaUEe7K5miuSndzBFfZgXI6Zv/hD8Ya6+zfH24AOqDL1U6SDfsQ49zyCb3wzmBZ3t/a+cLa9dv7efn9/05QKqP71m+zu/n6wePKECs9YFP/vkIAXKu/ef89+/P37ojv/llfwIjBMgX30Lvrx9nApDD12VN4fDFX//5vYJzvf+z/v6HMkDOxF0/7V1ZIwCsXb+1+dvaz02G++feP1q/S2vXP2hJ+8lf1n7f2v734/ayp9tJYxso9FX7cFWHa1agjdrlGvB6sFRK1QVOuDz09Xfy3SXOZGvYarYw1scW/u2bNy+XMePHyQ/v+zHnYEe5ad4imXTRZfKLn/7SFACr44RazIvjgNyyeL6MX3oxhbi+uNock4AwTwmKcsUiO1Cewzp6FPhELIWAislHcnZTi63aylpZvZKzf0ULxEeU/PKnD4OjBHK+J7MUR6A+tTzmPO/H2bAHAKEP3KUdfNEbFwjNAHEnq1LJFS32UmKnDceDFsA6Tw9yJjmva9yFNRH0h9vgtMpjqKBM2+BM5ceZz/xMhcfHtfIH++cwyfA+2TB4LBw+o5xJQijfoKKLMwvYaLPPSoDooVSZn2EFiPHW4mBqUXuBoQPRJ3fR4fR39b5S8uNMAkTlRVokq/Dg4JcexvRbb0MPoHq4XXLRBVjdBEjOyUypwMbGz8OZQz8dEEBwwYUXSl1ljVEmDNAhPTiY1xKAcpjq0xYaeSzhnZyoschKBHBuFRdsbMLJ7IgCgA3xxDMbQNmum3wJRZIAQfbtPSyVNYSm2Lphg+EnM2ZMoeqY7ACsoLLyy2Xn3mPYzPRRuRwOcNcuKakJ2NBESCNe32orEgAw3gMgBz8nf3r4L6b6f8E1N4t7YITcdff3ZcurV8vkq9bLHXfehdypTZ76x+OAwS50RoBnwrHjCSl1xW+/DkT2OJXbAQBwTs7Y83QA2MDSRePhrkoLOBGJwmLCn8/bhJd8Oa+PjEuS9Vv2iEdAhBSgmujDHqkb4qIG1No3JFTe+XGQjL/nIGSQOwO4F3DCC/LDlZBzV5k0LsHkogR5uUASNRCqS7U3z9iNauhAv3DawxFAsJjcjS6qxA8A7jdA1kwgeH42hEQ9lbdUVpKj4azzAkBoO0CcO2CHSrEU5WklpL2u3VYOnSxGlVJM5W6wjCdbZdbkFGjGSlBQAJnGSqlD9VNHxasXDGZDSx/tmANYCxsJuB+ONUkoKqC2pnqAmTquRbMvegB2RPJKRFIyArDXQhXCpKCAbyMD2Q7/75jYMaiCDqFAELn9jltgLdvlgQceBuBdDNgcCghdKUnJ8eIxdpDV1K8dz2bzue2EppNTUt9GgG4RgFkk/ddW8gnWzc7NhVV0hrxKNlXIqmTyQ2lTBTAWFxMt+QTuasB8KOHrmahw1NpD81tyTuCRDkvpr2Gv3FMNYcVO3J8fIbq1ZVSb87j6AQ+bKsvFlUm3kIrsPTltkAwARAQJRwUSbNSObQ9A6/GyVqnHt2kA6x8LVkkgVjIhMUQsWJJptk4z919Rh9UW+A1xIOKMN3sJFeThfpCNnQOSFodKCHKoy+JOiC7kD1XPrnZU4rpZpLyhR2q4FmJYIEmUZPGRQ1mNcpLA6QfuXYJ6aYfUM3lqG3H7csMVkA5lWNmkjkY+VwWAjQ8fFlhtMAjHqpvJJOmX4HAvApSbZek1S6QC1YiqPRRIGxObYiyMWls1uL6dHI0cGHF83wcgGLoAyPpK5XICorNP5qGqaZGLvo1nfhHhTBB1btiuqPf+3x55XhJRo/ihsliAZZQwoddUFEgHJEFZQTmLAQAtqg/Fw9wZPCplVHmgVlbX8e+Vtcw1RqUCha92Ksw9PbQpJLq0UyHcA1DnRYh6N3OFt6czpKithKuFEh4q0LfYvanHPQFXKHq6lPClb5hyAJ3TAJ1dqED2JBejBGDTJwBAHoCyXUlCwD5VgCiJNgb7u06yRWJisL7CmioUtUJxYREkCHZrKBuqUCMo0OwHqOiM4iI/P4/35BlBHBj/fIiDtWt3k0mQIPPnzzcKhlrygF5eu0Xik8dJlJKp2FZVVBJazhwQg8fk2CQUAPRTBS01/yEyIkJee+1VYynmTy6Aj0+AZOeUM7/Uoj4oQV0QLstvjpd9+1lUIBo6qfb3hYj0hiTQ+bgBgi0Y0NBfg5WpGKCMnOsg34exyu6AjB1PvrFHg1BqYJ5W1r4O4sGHynFHJcC5Dx+enStge7/KwFBRdZcVih25IY0VjczDdlKFUqu0sUtayBboYoFuhPCsqsT2CjKunf74f/n3y2/n/klsmNfs6B9uSFcNwQ4IGgF5s279WokhgygcIt2doGytjAdqNbZAgUHBjGsXY/9kFlVViHBtqhQZg1Wjykpb1XqR9y0nK0PXRncIKX2tLdccho2RrkW8KdkzxRKETRC/ZGy+arH4mzwR5YKnq7nXOsjHfchhbWxdIMcIp48bi2KjUFa/8w5EHJMV8+8l5HIcUus9CKDJU2fJG2+uU0EWSiJ8L1FSaOB0IeNg7pxZsnXbZlOp0tDYzLwTxeYGiyNVHzHO2hmPEzLS6UcNZA8RtMaGSL8juL5uxoZaG42GgNDQ7HqIRAXcn7uftXPo696/VaHI6pa/3xNl/mX5bwpM3o0qIVd8N9T825LfFaNmdGUuRPnDeloHMTNv5gUSyRpz6sh+Y+M1Dis2tXMMD2X95LOeevpZhokHFljTZANB8NfcdCtr2HbZDhkwlYDwLpQB7o5qwQbZz8Zt92+xJfzmAXGjzylJqdh4/u9S5foXeiCObSUA2XAs6p/jB/dIG0TzaPr45PRxkkzWSjbWiQMM6BwIWU+KGJ567hVpg/W09QmUVoiCas3EgBCMio+W9Enjac9+1JAu8tyjT4kjG5Vf/+rnzEmMb9bt41hqhUJCVTCf7ti+m2eXIIuWLJGHH34Ist5Rli5dBIlfCtnjg1IVJahKcJkPt7+3WW6+9nqIWPK4IC/KmfN1LeyHHMnleZbTPnb01z7moBiUhB6sC5lkie3evUdKqNDR7Klly5cxTzCuX3zJKE6jIMBjUFb4MlZPkheTD1nlACnqxjhUklFVtUpWeEBU+AcGsH9h3oYYUxWUO+oNrexRQtKDcHUX/mzLjrIcxUYLBKQWvTgxHpVk7WEvpsoNJePUUkpVGzUoUKdOnWII2xq+x0JQRlJUUUxmTi3qHwfGllr1KYnhAnnlzLcqVnUf0asqKazsqpi/hwkQvRZ75iNjj6oZc3yrwmN4gzhcsDO8zTXEzhABMrwX/TABYuPAjKxOraoPNAQIRF4vSqsBbA0HXOTWm7/FWmzP3BcHoa6KVY13Utssf1PhpGP+q/xl7QD4eQgQfR4fZ/3wcc/J2gH7XJ/t+X3/EQLkXNvni/39EQJkhAD5Ynvgf/anjxAgX3z7jxAgZ2sDawC6tfYbIUDOXmBzTs/PbDS/OAJEAfR+BY2GCBCTFagVlqftcnEUQaXehZW8qirsKBo3IebgxXaoOlzcbOTm+RMlZGKaPPbI41JIseOktKmcQfNwIejgvJQMNtKJygTXndoKU4Dba9tjLLQmEE5+/a1L5Ts3XihX/eDbFL0WyomT2RSPX2wsu93cHCEo+AxwkF4KRvNOFkpNaYuU5jTKIw89I73tFOJi76xFb3oOrCEHUV0CtOhYszLUwcKB3+/HIqqJ4v1I8JDKygoJCgzlDIZLST/OQ7gLaL7j+SJAhs94Z+sjNhqi/oGvDyot3idAPkyO6N/pO5pNfYaF8WcmQPSAoQDbsOeXXov+3VhgcbIcVn58UjfVFPhhBYhRfujlGAUIlX5DBIjaiAxXWpnP0RMrL9RbSMNuR207HAAk/KjodQCEyDt5QgI54I+OjZdjKCBsYeRmTJ9JwHCZPPDLX2FRFCXfve9ec0DXAPUlixYbP+owwmgDUTv4gNRbWmslPWEU4bl9Ug/g7AeofOzICYAWwIjiasnj+7//+27A/SYOxVSPAyQfPpoHCZJJRW2zBFD16ADocsH0DK69A+uqCcaGx8sNwAZgfvXKtbICpYELAMXFy66lITzltks6xX/yMxIIMB4SGQLr1yshEV6AYJ0SFRlorHIsnX1SXVoLQGIh8F3tsXokOMBTwrH+8sXSQW2qPChh56M50PdLSXG5OJNzkFNUJU6egdhAtZi8Es1bOJpbYEDC/Y+kS8qd+/mMMBPgfNkl8+SNV5/HmiQZRQGV5RmJvCekVmejjInmurjfPkAzTypbsfAGELCVqup6LMaKAT4s2Mgcowo6HoIglQpPwlJdsDTrJNgUeybNQekHXLNlEIFqow5oYDABXDZS1Q3gcOxUsamQ1iDh65cvlmBPgOhe5F2ZWHMBFLtg3TJANkNuXingYgCEQzkgSY1R12gmSz3AmvJV6lWPAAAljUB2kOVy4SiJAJA7wT3XAdK4eflgQ6MgBtXZOPGkjo+X0Qlx8vIrK7GkicX2pkvmXjRLdu/dSN4CFdVVdZBZySg5qESOQxLAV+sxclx4vzDALgfAmToAKrVOys7Ngd0d4Brz5LrrrmUygrSqrQFYcyNY1wUSp4Z7wJIMMCubbBqtmp0K+Llu9ZtY2kxi8oNw4H/RAJWtWOZ0EApbgn1SEJYlrvxeQ2kxapouqa5vlVM1WiVMk5D9zPyI9E6tmjyluNEiZYSm1zT3EjCcLI0Eujsjzxgb4Wf6dENdM0A/9wC5q7YqDlThlhN65AChVlkJ2OtjMFYJDIhELeEBKYLqASuz3rYmPPaJcmH8NdGceRVCwK0X9mPxsvKtA+IT6SJFZZ2of4QK50g6RzM5PuFYNJ3i+h0ljCpib9qxB/C7h7bckVcj+7N4GdcQTch5G2199Q3LTOi5jm9vN26OuSQ7+7CMSYw2ChAvbnhU3ATA5j68+9Ur3sMEnv/j2Rfk1298X6q3aJZEEwSIveTn5Miq1zZJWmKMLMOyqRLwbQDVQWlxFvNDjJw4chKAqx8blgYCse0hQMg0AvTVIPR2SCIlQkrLGiFbIEfILnfAKkkrp1Wt1oXNVg2Ep5IVzsg+LLQJhd2QRGSBMB4VsLcBgNMFqA51CXnpYksVeh9qgG5AcAXIewDxlajsADDUIGkXCACEMdgJwbzTmD4oupyxDAqG5J02bbI8+eTfZdLEdOajQWu8TZt2oFy6Vt7d+K6pRNCsELWz098LJIOiFD9HlSRGUBHw1urV2BolysKLL5ZqwrYaIc22Hc2FiCWYm37lh6KpoDCXiu1AA1QmJSWwCEIkKFFB/w3G/kptcvS/G959V2bOnAvZcVzKUSepVdX9D10h+3ZgjT28QCMAACAASURBVAMB08mi78Diq0ostX6zhRBvgcxoou+PjqFKQe1sICrtmHc7IIoskEOuVMwrEMrgAbxtN+TNSWycHOmoapvlobkpAJ6u9Aw7nUfIFOiHgXOBnG6tbUXe2C3VWORVkm1Syy5Ayd1SSDn18n+m6n4zZh+e9gdxhGSw9XahHZjn2awoWVlWVoLN2GhINirV6Y2R2CNFsOjXQ6jWMKcokaHjVe3EKgFlw1HstEHmqmWQrnWqvNEMEc3TaIdMbwJEVlWOLwBvG+2qC7VmVSjxEYiFWw4kaSPWd8FRSrZEyCN/ekjuJeyMx2Hmr22Ee6vUNC9fg+l95ML5C+XVN96k8t9FjpMf9LMH7ufZOcjjrF/+gWGoVq6R279xL69bRP+BYCkpI0ycPCTuIxaVYz72aVrN/8z3Ej6wXbjpUTZbZPWo6qILFU4LNl3v/Hyqec19L/JMmXuaAOR7eJa6mVj960F1xxU/yzUWXOt+977SYvq9WyHqkiQPwqQBQH80uR5V9ButlH/7+xEy+xdZpoJfFZcKYqeyvuYf3SM1Jdi1MX+7oPCZgs+oBnd7QZJ9/evflCnkfwSFRoiXf7B0s5l4+qVX5XKC0LcB+nfRB7o67Mi4CjTZPAcfTpC4u4+IExkdjZB2AfTnMt77AuZWVyo9YiENx0By9UO4WVhfIunnx7EAC+L6Zk6eAinSjCJC17JGWblmg+w/lSe2VMacgpgMZK7ooDDAiTllCSHqHoxxf2wkX/zbC1KIZ+uNN17FuBzPnNQIyVtnLKLKIaYOHjiMNd0iCFIfeeLJJ1hLUKhigeUGGQOWL3m0ZTZq1AyUNPrfG66+lj3LEcinCDl48BB9MkXKsYLqYj3JgSTyRLEExyXx2AJqX5p1wWx56eVXZQ3qsAiyp264+QZ2Cf3yxusrIc8dIViwPIMoiUIFsh51RQtWla5ciwnvYx/VhqKoGPu8UJQd4VGRkGnFJoBP83dsmUu0AMWLyh/NrnJnM1/BulqNhZbOaaru0AIDte9TdZGffwD334HyI8jMkVu2bEE9EcX8zFqvYXnkA6nSrAHFUTBkS9yoUbILxWQ7vzOavCIlQEpY+8vLCXbHolTfx5CHqlThWge9ZbX3DZIfhvAY/OvHboF1OtQMkDNB8A8TILYOqgKBsNWDC4SXhXy0AUgQGSBsvV/tsLzkzm98x9joBfiGGum3HZZ/AzDiuidV1fNX+eufSYDoczjzWRsF+BnKnI97TueXoPjg9fzz22mEAPnnP9N/5TuOECAjBMi/sr+NfNZHV+oPAlYjT+hf/QRGCJCzPXFr+xdrrTVCgPx7EyCmatYcQBSTVjX60Ddorf6bKmT0jOUCJuLK2V0xDcXsTcZqf4t87bZF8srKF6W8hOJXd1/OpTbiisOQH7bXOdkF5uxz1/XXyboDe6SJs2ULrkSuFKLXNdaKT5CT3DIvVUYvminRMQkUcmcbxwAHwjzdKOCPRBmihcNuFDxHh8fI73/zqMSFp0sl9vi//80TYA3u4KQlnNFGcbZyprCtCgt3ij7BpvR87kCGtiOW7l2clVXFUk4BekhwGNgG+Aa45HgclioqAVisTOGfVQFy5piyNv70Ws8+fs2pZPAlp22ozlCIDGU5Dp9dPjMBomSHHk71oKxfRv2hshi+9MBqsj7O8nXaJsuQHkMKED04DZEnCijre+phc7jCz44eNGxzoAC5hQrpAJQbah/SgwWSPYcuXwAdW1iqXdt2y/e+ex9yolL5zW9+DTjVJD/6yX0yCx+1N1eulLdXrpYFcy+SMOyw/DUbgMaOJUymtaZMZkFa9AP41lNd7Qs7Bi5DKGuZFJTWUIV6VO668zZUEYD5kC6u7sFSix/+uvU7CS4uQCVCB3JxMNXxEyenSRSVnmptYsvBOT+rAIA5WO7/1YPSx3VitAJ4kQRpEie/uIXq8YVvySg8xd28nSQSy6Gu7gYAET8qyTulk1yDIqysPJwAFgGTJ04YK2AxgLod4oTFRBQkTggBzCDM2Mp0mYCbCqyi6gmE6CYYx8EjSF5etU7mXrxEfvn7P0rphmslePlbkobNTRNVsRfNmUmgOCA7FcnlhdmSGBdBuHqwxEPA9LU3YhFC8HS/vjde4KgpLJ02VGz2ycZN27FeiQAoxs4IYG/0mDjAjHxsT+Kw0goFNOiTfoBBi4Yf62SBFVkXFeENZAd4AdD0IP8awN4qH6Lm8JFMY7sxgXDYhYvmSXXuCRRg3diO+UnlySyqZbGAwiKjg+ruDnIaCotKTQir9rs6rIPcqFZVMqKmtkPCogJNe6lFytU3XEFWAf7ngDcVhLVqVbzat3lgQ5M+Ic1Uzu87eFCqISTG40s/Ccux9RvXmslKB1EQgEwv1Z9qA6KAtF1Ms5TvbDY+6ZUAysqkhlI1/c76DUb5oZW1S5deDnjYJQX5ufiaexgCxAKK0khFvQa8tnMfJwC+xpA5sBfrmYsvulAOUwXrgtJnIaBnZWmlNAGA1Zbgk46KJJCJqL26nPyUBvob2SQEb9TiWe/CmCbXmVBvEf8QH8klAToHZxpy0mVcxiR87k9g10WmTbqf+Dggc0M1YAuB4QOo20ab9Xu6SAMWTo54wJVUtzJOyOhA3QGWiAWXL4ooqno1OBfyANzVeB82oixpoD9n5/fJpXPSsNRpkz+9nUdeDKQIZE8fzzYkEKUDBJ4jAhonPi8R4DkEMK0QdUsTfbOdaus1W+sEa0KZOQNbm3FxeOw3A+BmyRWExleW1ONtSKg2+SaePk6SkBIr02dfJKvf2g7oHCSzZ0VKzrFsvPVbsGbaJQ+suEca96harAPwthplV5u8uWIVNm6hcjlBU66MwZOQaRHhPmTY5EobTDtiQIDScuaQAICtARMcHIEqqhklhgvWKyVFlagR4CPpBireUEJCLVm6Ac0qIZgaYD9VJ6BZEpr97e1uZ8Yg2e/kjLThx+gMo96GBRvEMO3XC+PWDGmiKjk3SDtnHmh1HWoJ8jc026AD4NydIGG1oZk8ZSI2U4VSVl4sixddIqvfWCE3XHc1xFUD1ni1UlRaR+V3ouw7sA+CpZP38Cc4O8koMjS3IyDQX/bv34dN2AXGZigMZdhYqsfVcupkXrFk8vt9kJFqK7PwkvmyExtBZ+atyZMnyPHjR+Wa22+TnRveYbEbb3JF4iARldhTWzI/qtM3bNxu5sUb786Qw9vV5xJyB2WBA8SAev63wbApwWPHQtNPv69kwY1GSeKsz4+KekdIW90i2eniBFlkQZnQBxlkoyHP/EArx0v5XH1Oo1Ap2TN2uyEIHbV6nQr0BvJ1nJnn806UIgEdLUVVzXIc1qOca6qBtCpErPFq/f3yo8RfYEum1Qp4/5P11GnHGOCenVDytfIs9PlGME9ploMjZFYgFnDBYYHYAVUbhYaGRLsBBCvYq5k9/oC93Yxfe9pOlTdqo+XK2J46bSrKl3aTC1UOca62YxpIrfOH2o8p+aFV8wWod8qYM/yYL5Qwyjx2CAvBRfTZOlNp/+rLK5jTouUUILwntlbx2PZlQZq08t7pk9KNNaI9r3v+pdckZdxE1DoZ8vP//a1cde2tqBFLZJ9aH7L2tqsiEFaujbl37a+nyI0PQVyg8tD5ZYAKlhd++EFCRJfqa/+YBznqIM/dPajoONvXop8fNYSPWhit/lmqXPrAcXIV8D+lz9tAHmrMtC17A90jbPhJrFzy21KTuaDKGg9C3E4e3IESZCpjxp15Jhxrv06JhyDrpy9sx+ZRieh2+kQUOUhNKANOFZZgvWdv8k78IeJOnCo3gd0VL8+W0XcdIh9k8F67qbJJwFLQV4siuIqCU8clOW4UmSOpRmVXWVKEIgiyoqFKvnnbrfK3Pz4is7EGc2cDmJSSLnfc/V2QfS/Zl5uPueAAuTID+K0mSUrKGOaLHvJssKvyZS195nXm7b1y9113QBZDNESFSObRQzw/9kRszo4czoT49pKrIG2+9/3vGXXRdddfg8qilrU7Q14g42P/nr3khU2WBg0TZ96pp1BC1xGt/umAGGzmv3HYfe1g/PqjjjnF+JtJCHwnPwsLipBDECZrIUCSILrnXDjbqMHUtiwcYl4JkDbmHhvW6kLIhQEUhd3McZ2slY4QYqq0qsHWLoixpZZX5agUqyH83Ji/lbi3ZxD6QRB5QH540UZKKHdSuKBWaeEUanRDVvbw5y7GpTdB79VkmGif1/y3nZAbqhobhWrNQq5VO+ooWyTjqgoLwRavh3G+efM21skmWUQRihLOqi7agdWb5uYEY3PmT26Qjh0dT4Okh/73fdmyFtCYYphhtfEQKWL2iuZs//7+U1+T+fQMY4FlXq8SaM0p478DWm3DHKSVTUhu2NPRRwcguyFCCM2SO772bdrUFTIXP1mUc072LKz0hEGJ9lcXxLFGgJydoHjfAuvDxIe1eWP45191AsQKv/NpH8M5vO6DFWzn8Eb/gb86QoCMECD/gd3+S3PLIwqQL74pRgiQs7WBNQDWWvudbwLknBUQQ/tma/fxiT//+GyD0y8/1/2d1ef/hSpAdOyoBZQWUA2GbRsCxCAag3/vVocdFPFaAKlF2c4UUI4dGyBbth6X//3vb0js1FhJGIsrTE4B5ytf+dYd3yaPEOcO4gncKOz1BBsto3Bf37oPfNcCjqoYi4U/2xK/cNtl6TLxmkUUAw6IN5hEIZ8REgnW7GELLtMMjuEO5ujM+Y1i68wCKcmtl8qiZorRveQ3//sQxfPBnDdR/eNkExtDAWivjXHUqQc/9aWgs4PC9W9dvlieWrfG4PlNBN8mJCSSa1xprLBdOSNaO/6cjQDR89uZFlgf7mdW29+Khe8H9+faPvoJQ+oP89dhF6rBc+JnJkB6NNcBUNFYVaklAcDFMFFhFCAfOiGceVQcVH4METOG9HifADGWWEMXp53nAwcs82uDF+6OTKeJKl0FHjSToYRK1zSCX1tQYWhlty1VfdOx0Ni4fr3s3LFJliyZJ3d8/QYCaSvkr3/8vQQ4e8mE1PEmbH10fBx5DmXii/WJKkn8AYX9UZdoIKxWW3cCFB9BntTD4biI0HNLL53j5gUIIqhEFg/ACkeIgP0mmPvIyZMyGhunupZqQkwvAzi1JWckEXVKDh0xR2ZNmQPzt1pWbdkqHlhmDdi50nHj5ZkfR0vs8rWSRrgthYacyaki9uVngV5SXQZoQ66AhY43Nm4MYK4dvm4AE4R+O1Jh6UIlYzD2NQGAF64Ahk5UVA9wSF+DT3iHRdFbHzleUCVegVFcV5c89txz0nbw2zL3Z8ckHAJoACJJAeNZF0wiOOc4HuflEDxuAEauMpfQVy/sgdx43h3NBLVSGe6sFZkkWHejSnl1xWrUKtEwj34SFRsHqeCBIuYAoEGfxBP67MOzdAZM6QE80ewFDyyw+iEGOgByOwmvdXZC3kV1ZTXVt5mZp5hWBjtpAGHPag3jgbVZLYSKJ/fVDDmiIchATNgo2QKGVRuPc1uAZQWF7LjvXgizUsiOyJgYY5GShX3MNIA2R8iMLoDXEtpZPcr9sCpStUZc/FjJxpu8DgCyHVlLchqZFQA5h44cN4ClK6C3BQWL2qqoF15K0jgTyOo7jv7egi86mQC1kC+BWBht2rSJitbRxuolKXGssWZSAEj9+I2KhzHTw+86UfFaUFRhbHj073k52QYIK6Ui1wGCKJqK8XbAdc15UGmHF1I4ZwBNC8/fDrKiHTu1Wvyr9h4kPyTBX04eI6eArA53dw/ArlahG0p4QrC00Eb7j+Ibz7VPHRcs7jZI8LCBQoEn3i4oDhSMJ6SpGfWOC5ZrcNRSD7lUVIa6AfUMhfyQi0zKAGmRwcFkkKBwwjqnCd/5Tn5YVkXFvD9WQOQQ7MmvBFQWmZScLBvXHMfqiz9PdeUaqJanfSeEekMuEgDP+7Yx9h3pdydL1JauS9KnjsLqJV/ikkIBNz1Mta+LvTvqreny+srnZer0dEnNGIsyoleOZpZi81Qht101gefeIjt2nQC0C5Arfjrj9BzafKBBivNzkP5VSykMy83X3IRV1kkAuTAm9ho5ehiiCRa8CyWE+i2GocbSHIo2GO4wwNU6+o8946oeiye6jLoVmfa356bsqa7uIASlEbuUKgC8brJoGHaMOQgoL0eIJc1jgRZhrCrBp21ViswQdyaC1QloZ25CiMSiB2kC4aB9NFgBRf7bxBgJIZNF56Q2nrU3LxoLmNvaXC/1NZUoIlRdE2+idI5kl0rsmGR5GWuq0YRWW5D0uUPkBhPWfIJg92uuvUpWv7lKpl8wlXybYzKVPJF+iIMOPmPzjr2Sz8IXilIulUDpIEi9AubP8rJiVCVXyB4yay68cK6xc4rGp/IQ/TodhdK+ndj6QKLUQBTu2HVAbrtvjuzd0AgBGsTYcDNkgIYfq+xTrY7CAFctZBKpXYwqO9xZNNU+x5exrRXnHqg7vFGT2SqbDyiqGR99kGtKmKhNTu7J44TF90g049WWn3WQb6EkSFczNjwwdd6unvLu6jJyS1LkZGGlHC3C3ou+U87z/VPW/XJP0i8EoRxjI8RkMARCbNR3t0gb4K2Nsy+VFZ3MVzQec1UEm4fw6FD6EpsGbM16WQc8vT1M9YMvGwwNQlcyXivd1frHBRBZyR7NNehijI7PGG8AWpWWFhQUYEVF4D2TUx3zVRvEg+ZWqM9mbm4eNm+eKPNKIUCY30MCaIMkbBZ38d9UWb9ug6kA8fUNJDz8SnnmmWflkksXyt79u7Hmi4AYS4cgG5A16zdBeE3gM51l74ETEO7xrD+1JuC+gXUrGPXa4/+F1RZfV/zfUUB5lJWs0R5srlogp2wYv84qg4VEaId80Cp83bQ5oxCwcJ32Ko9jPmhG0aEKEs3UUUWRkrtqldbZ08JrUTUBXCvh8dZP0z6yV57+vYPIf1mPqIDZ8NPRMvtnx/ldVTCRy4LS8gIIHVsF5GmzaiyaQnnG41A4aKHD00//A2UC1o94FBaiDPANCZdV695hrYlirfGErO1CTZMt7W9dJpN+mo/yCOUQmzYX1sQoQrZ9GTtR2CPWYNvkqlZL9DE/fq+6vIINaaHMnjtNksbEy18e+oPMmTZTZk+bJcdZow8cz5IVtEHiBRfIqhWvSjLEQnCIv0xMS5RDu7bKAz+8T7a8u0U2bzooiWNT5JFH/ix/ePgBLAHLpQiLw6WXLzEFCBvWbzQKwUsIjr/7nrtZZ2LliuVLIUIiyQqplJeeX4GqcBR7GGzvqBSKpL/UQoQo4aYOkbYUgDQyUbhjkVdB9kZweKQUKhkeFS3R0bEQ6yXcR5lUYiWniqUobL26GTuHyEWZg01YkF8QQemNZLfsg3RiAiOzSJU0nbTXAM+ji7XIhoXBHebcWOZBoqpqzAI5GMrc7MAa5qn2V1xHEGqmasZBH3NaH+NQLbP4bdbfcsa7l7GHK6L9VOmkAX5NTU2QoJ5YcEVAdrTjwtjA5h4VIMqbThaW7dt3Mp+6sObXy5VXXsm6f8IobdesWWfW3OjowfcZJDz0S1XFSm6rpdwg+N4L+3o6mHy45+mzY8zp2Wh4v6nKD/06TX7ou+kGWPkOLdPRz1DVsm7HtcBG0+PYO/Yzx/eyx3CwdZfv3PMj5iUy6HpQjTmwf0EtNHzQ+Uin/4r8wz+LADGHhzMO05/24PtpX/d5H+f5ff8vA4A+QoB83r4xSKx+/t/+9/jNc+s/53d8/Xs84ZG7+KQnMEKAfPF9Y4QAOVsbWAdgz96CIwTIuRUHWX3+XyQBYja9H79+DsHpBotTK2NvVPf+FErXgH0Nho17cSamgNKpTa6bM1XGUoTvDo5x7z3fBechIxWlvuJRNdV15j2cOQ9dAxbzwsb1KDNwDsFKurO7iYgE7LKbKwyuedvF82Ts0kvAdz0pRgavCNQs3QHjGJJJQaQ3ThKl+RSY7wXTJM84dWy6XL30ehzpLahAxmCBTWEkeHhrSyd4RJgppFPL5q9duUyefWOlwfhdwWlOcT7WYtMO8IJ+PTd9xjY4nfehia+fQIBYbffTw+7sCqMPvs9H2Aeuf5gAGTy/fGYCpBdgazCccjCcvB/QRN/orOTH8KZz6ABqrFvOIECG/6z3qGCRvrd+q+pjwORGDFof6MFXgzkbIUCiqd71AZA5dvSwJI9NJGi62MiIxowaK7t37MJWQ0NdEwGkwwlUHssBu1fWEVQegy1UPFZDBUVFMnfuXKxQymDjsiUkwAflRzlVoZMNKRJCZWY3oGUdFeO5gNZ2AMevv/aMPPmnH0ECdlJNitVKl5Psxs+nHiuWTVh0JKWnyr5jewBtk+Wqq5eZqsn2pnbZ8NYGmTFxhvTj775+737Cv9+UyPjRePI3S/bK6+TKhxTQaKDyuF2CsPeIi42i6rJBCiAlfAjRSRkTK6MBUBqpjrYDwPAAgAuAtAkCqAv0cOE1zoZs0Lawo+LzzTXvGWuY7CJkU2Gj5QTAcVBUvPz5BwEy+e73JC4xTi65eL7s3bVTqkqLZPrEDKxqKiQi0FfqIV3U5yolPsZYlijZ0kuFrSefYcEWycYkX4scOHxCTsBiTpgyQ0bBENYDfrhQ3V1TWwZBwsNBNaIqB1dyHQYAjG2oQh1QGxuA8QKqSr0JUfVwBpRDRXDkMICnkgPYuLTyGfoM5gFAuWGf0QP43w2IGQTI20C+S2Vdp5QD8DQCWjvBcjprGCtAnILk9fiU1wLUJVP16whIVwNIlABIrPY0bhBbPlSiKpvah4rB0ytEXn9jleRTbX8ljKoN4FxkTDxVrEfMM6ynUtgV+6LLCSHqAgBqrCdEGDsfNxRIExdHm+FYsr/dWLeUYFWi/bILsHdswhhpgbRSGxANZ4fDAEAZ9MG3B5A6TJZL2rh0yck6pfIpwKNwA4C1qBc/apMwKn6xCzQAsCPZDx5UH7vxbdvVwkTaK6fK2mX7nhqZOS1ayrGeiQhwkwGeaSch8SajG0CppFGtjvDIAjiPDXeVxCjCmB06AZEJs8XLysfVRvxdaA+dywA5uyHjasgBKa8D2OcaClGSIFJCygeBMT5SbGjPOB9HyLJ66ccSpqqu26h8SirrpKAGwNjPUcbSn/NzswCO+7ALEsgkLynMgpRERBJGUS/4qriSWyN+YZJT0Syvv11CFTIA1WTap6NGArHx0grkSuzeZs2cwbPHOsfXWQIIVfcNCJHf/+EZCQuPk4w4yJnQUbJzdzbt3S3bCGm++rqlkpYRI74ZLlK1JV8KsvJlVFgCqjB/goEJkS4j/6ML0gzCbwAwq7yEcG/65Cja252gZQWIvanmr0B5AOILyE4OkIKn2J30qaUV40oJtxYsrdpsPMhSYVFD3aF5J2opGIhSxRMVgQcV+r5UkWuFcy2EbF1zv7Tzc0fIwVoA9JPZtBB/nzrVl3sPlbzCQqlHzRMc6g9AGoOCoAyQrUcSRscSdh0mWSeOUCnvgkKlGhUFygEWtL3Hi6UYYiUQZcekaVOw5ytAkdIkLZ2thgTRbI+kxARZCYg7ZeIESYQ4aaDfKgny5D9elNGTpkOODsisWTMB7PPJu+G1zIsXTJ1kfnfHjh1y6aJLqXpuMoB+WnoG00En0kpkkCgh4qe4yZqXsiQuLs5Y5egirxkBakennpE6xlQh1YfFlmZlaLWE5qd0Mq4VQG2DcNWHaQcg68y4dQNo5YXktND/26i919eiPFLbIgdVhtB+fcyTtcXFLOY6N9CfgsLlnTfLZOKkQDlVVCNg4tJO38lHAYZbHraDAPU1bRKFqkOVV8HhqOrssDZkjjh4sh3LQXesliZICxLTAdRvYxJjmbscIAa00qLXAMt5PBvNPQngA9XepwIwXm2jbLinEOzjGhnjLeTsqL2TPUSPAvwV6pkJYaj2WLt37zZy1iiAa62c37ljp8TEjWbsHjAkbS+qmURCwt8hg2TZsmWMyzZ57K9P8DyDDHjuyoApJs+juaWOZaRTZs6aYkgFaCUpKatjnjoMcN0AGdnKfD7e5DttRFG288VFcv2DWVT+66LLc+b/A6jUVwK6jAyh41nZEMOEovNMKyD8/AMCTbaGKpwUwNZrVh9TXdPV7qeZfqBZIgE8C1VZ0JqQYZAuzD06JtQiLJCqkhosjBqxlFLFzMvf+6iSZPkfy3lv5nOIXAfm9RQItcN7UUKkp2vem1w2f4H85ZFHAcl3GFut1PTJshYLp0kz54g9NnXrN2+hvdqZQ+JMpkQAysecR9Jk1F07UAASOA+h5cwcbouKasbUqZDIEGJYRlVjSxXK9bmyvhRCqC9YfKHs3rVdsg4dkx9+5z5yxMpNVkbalOny7R/8SBwA/Z1o0zgsHRPioqQy/5SkQkCNYn8QEYaN5KlK1BfvMX8fY5xGk2MSb4LVu+i/nvS7lKRUefA3D6IEXIZ93RMEoCdJBoR+D3Z5UyZPk1defFPcqPjZgIXd7Nmz5IIZ02Tbjm0QbG2ygz7zjTvvNIRHPoqhMGzXmiDEa6nOOXjoMIF3cTzrEDmVnU2+TJh4sP4bGzbUFc888YRMSp8IYTMRUtZFVr3xtsl96gHxd/XyRQ1qi7KkA2stwrwhIp1Yn2wZs72MU1WBaJGAKh0H2F9oZpQf61okc5Ra+nVxbZ0tbcaCrZm+kMu1+dCn7Ck8KEZJpwoQJQm1j5QxF6gNngP9T4lbe9rcjbVY57Xjx09B1pBb1WnBTm+mHD16jLk83ChANBcrlM9TGzklM9TWa0DDALUshvcwAg7uoZ+5y1AhZyhAdH9ofkdD0um/qvpIuXUw+HwwQW7oi5/1860WqwM8BxKlWJcpGVGbVX0/VCG95Ex1dlBYEhBNblSLfOP2/6J901AFIhdnv9Kv4VBWqpC+eJDjk6/AGgFy9msfJKHOJKA+DIhaA0it/fxcn935fX/rAN6nP8h93js9NwD7837qv8fvjRAgIwqQf4+e/NW8C+vz51fzbqbe+QAAIABJREFUvr5KVz1CgJyttc51/T7fBMhHIhA+dDPWrt/a/sjq75/nva+1z/+s4PuH29ra/vfM5zN8Le9f05nzl2LYWqilINrgeUWPGlpE2EVRtjN5kQ7giP2cKVzBKfWHNbgMOTh1UfQWNJh1yPlJC2tbKQhXh4mr5lwkj698g7OsLwW6ZeDAo2QRVs3PUQCoWLvikXWNxTgHecnyOVNk+ffvll2Ht4sPGFl1E65FgWCtKO7VcSEMNX0guYUniHGIAe/O4uxVVVxLjmUQttOzsUVXpxoySiiWFgr89RymRY5fW7xIksCG/uu/7jXXrPei5/s2FCp6xtNCtM/aBmcSIHaK9QyREB84w+lJT3F+Kwolzfb+dOP3w5Uug3/XkrfhMjkbMNnPTICojYsyQ3qhWtWrZYvDfz8zwf30ZZ55HYYAoasoAaLG54OnWhOGPqgAwRWFA7eGZOpBVt/DdD4+Q3NAlGTx9g8yXuQa1tIDyVFdVYGUJ5Y2wYYmgEyLDoucOnYc0K5ZJk1IlEWXzsB/2hlAr4xMAmeJxG+tj6CIcrzMIgGnyisrZevmzfhdOwIgpEGieBACXYUfPhWpAAkKtu85cFQ8fILk3XdWyPfvvFzC6WidHQ6ABi6SW1BPhaUTFfTY/gDCPP7CE1hL98mtX7vRWJtEhUTK3m17pQ3Lm7SM6eIVES+XX389Vih+AJGACStulHte65RDqCDcPKhOplQ+LmYUgdglgLB9AEVhEBERjLEWKQZgnjlpmrRQGWoB8HTlWfqiVBhF9bh6zrVgI1FWXsO1hsj/PfyY+EeMFo/AUfLym+vl0Ls3i++UR2T6oqnkY0zFJqMZy6lxsmU9IbsMmAAqQoO4d8pYpQuCqZ7Pn8rzSKES3VmRDMUHACZtNWCbttFMiSMncqhAjqVa10faYSg1SLi7t42BXoG9B2oMKsFjAHGMCR6+/V2EiHYDbDZRMW5HO4f6A761dhKuU4Ytk0UyCQy2YM/jQfVrOGBuQky4BEDAlBNa3l5VTM5EkJTWdEg2QdYdgJnAF1hecX1U3Odj9+GCLUsVYK8/NkCR0RGm4ncGKpBWrE8U7Kihmj4oVH3Le/H47jQh4IFYIzW21cmCRfO5RAfZuf0k1h5UrEI4RMcGYZU1hvyIUmyUykzga8SoAIiGHuNnHj0B8qExhIkFoA0wMT5Wn4U7weMEfpP1oKCYgj89VIqr7VEZ9lZVhDePiU8kOBcVjrYbwHs5lcGl9EdVsUydegFN0I5dVRcGZr3kZ2CbRF/vhJBpw9bsVBF95RhV0yG+Eglh5WppxyKrErUIagXYlmqsrHo9AYgPl0otWQiIhmT2pDES7qLAMjZUXIsfVjQxjn3iB/jc2+ssDe02UkLARx2hFY74q+WUkwGBpVALwzs80l9clMzyQPNko8odAUTFZmuKj1SjxKiusACSj5F8xmEuXoNqGwUPJhnJWLccLxOaRaZN8RCHHiYbsidqsRtppXr9hdX5qBzcpZzAljvuuozKe4gK+lwPRMwUVAf2Dj2SkjZamjvpM1zLCy+tYzZwlgmxfZKcMpm265aDR3IkmrBmG3zdI6LdAY+dJWJmlDRuLyVrA2IibJR0sNDU11fI4cztTOT43PcBIBejWsESKCyUvqlWKCxaqp1qhgHXwHZ7iBIdE0pENSMBVLsXDbLu6neUynZbqcYPUS3DQoOpFqbfBvlSZU5VfTDAvw3A/onjpcwNEB+oZvQZ9gM+N9JfM09hfseziYi0w8IoSY4cywSAZAwDrirpVwIZGRkRIonYyQ0QntUC8dFBFXU/wLMjYz1mTKps2p8jBZVNVADYy1JUGzbMW7lF+cgjCfSlj7dg4XfN1cvlsUf/LLfeeAPAtxMhyw0mzPjRx5+Ui8iOaOLigvk8D0jURJQeuza/Z9QbcaNiTWV6EESFgt5ald5CsE5IMLlLVOm3ocLwiGmXg5vx6wfs9IXc1Petx1LHwlqgZIM71eNKCKjSSud5tfXqVDkNc3wTIfSxfEY3JFMngL8+JHceiIeyYwCx/VSJ91ORbq+dFuC9FSLawmf2AAA3MUaaG1hreH4eSpQV0QC0TwU8H7E20gaRV0UFPlShONkB7mKf5En/dlaZgYKxKOfyKhrk3cMi8y6KlXEA030DVLb3d9J3gpk7IEAgm3sZa77+PpAbrYxNVwB9bBKpSrcogTvIxaPS8NVUArMRaGWsq32QhjVrlkJoWJgJ/969a7eRjOrGJi0tDcurTKrumadKIJqjY1CEZGNllQwoX4jNUgrPOFw2btzM/LNbbrrhRvoycyrz1pHDu7mHAZm9cI40slbpmDtOwFk3lekOTqgkShulAOlXMzLWVx6bI3f+oRj7w0YqRbywQ6MNIJRCCXPvYpN1koGrCrSrCd7OzMzEurDFZJZo9X8P7acESyvzsxI43Wq/SDupsqcCgFzDrSsZ485U9Gs1SzU5TPZYU6lkVy2felCTZWfnQmJ6QgRVsq5WMQdHk2mSb6zEdv9hUKk14ye7mbuCaHfahj6RkZQoCTwPJcL+/tfH5DD2Th48J50rXKiiSYeY6OD5b8M2qow+IJ6RJr/GE7XOyYcTZcw9OyEiPdlkompgLCSNHUMf6pE6rq8G0sqFTWgggeBqAbb30D656mtXSVbOCcnBdnE8So5WiMoulJ7B5EDtBpB/d9N7EsJ7PPjbX0tZfrZ0VBaLK+NvfGwkChZ3eXPzIewwD6KScMRmboK0k6N043XLKbrYbmzmpk25AFvGesirYnn22adZP8ajrloGIRxIuHwpfTcE8uoAytH35OZbb4asT2E+PSknsk9hb1cySE5BhrtRBeTHGFv5xmryXIqMRHnG9Fm0kRNWeJUQ8W4QKxkQWH7GYuqvkEcVECeXzFsoiYTpVaAKUo9YtVy0gfxR274m7CiJvDCKMW/6l27ba8jUUZJL+68q0FyY9xzZi6kiLph+7oH1XR1rk5IgSgQ3sf7XmkB0FHC0Uy3Wil7MA6ogUvsqzQ7qgMi0MH+Fh6K4RJHjwYKgREMeqszMzCJ+z88QHpoj4ksulyopdT+pxJt+GwtUlX/rnEDf1LlpULGhRQRYVQ0RIMZOVW2yhm1Y+fOpZ2efJj/Mxnto/2leq3o/vBn1PvrYe8G2UmiDtNxI2iFb+I+djaO4OiEFp6DA0dZLnO19ZdmS6+iz0TzTOsLhCcs6z4fA8wmnWDsAfhoC5EwLMn39Z1GCWDvgnOu9n9/3tw7gWT3An+sNmlPSf7yM4XM+xRECZIQA+ZxdZ+TX/glPwPr8+U/4kJG3ODtEeHr9GF4rPw70/U99iOe6fo8QIOfWc6w+/8+oPvjw1Vjb/56dAKGcSrMDVUlqrLDUTheAxwSjD1pjqWuCRdX2nFXQChi3EQvYpzvnYne1a26rkVuuWCx/fPppHCcoyObcpMVvWkyoZ6ivLVkmj774kgSBdTZxtrIBn9JM62Ds+DXXUx0rquuK5evXLJQ7H/yRvLz6WYrcyWbE5t5NLcjBHNR62x3lRnJCgtRSVNsLVhwCZr1xzSbpacKS3i8OrKZDfnH//+Ps4yKqBtn03laZQB6nFqCps4WeB7s5R2uBo9p83XjhxfL0O+9wRNL7PPv+82wWWEqADLfB5yNAPqwA+eC1nGmXfHqfbMgIfZ2GvA9JKfRs+HkUIPr7JuuDFlMCRJ+FVorqm/Vh53J6Uv2YcWC27hyE9T3M64ZIjzP/rO9rAjDV+wBA2PxdK/T4TAcAmrrWLgkh3LSL8O5OwEpvqjV9AEqcARmb1NsMwqIMdUcsFZKxUUHi7UlAOH4ozk746yeNlkQq5KvyC2XS5AuwzujGwqFEVq1aJXuoCv3jw7+TnFMEyYaFIvkZRVh1o2wiU6SXsmJPQPHcrENyx/UXYdUQCqDUR8VzG4ASAddU0CeMG489R6U8+vRjUlFbCVNXLz/+n59QFepF+HKC3PdfPyB4e6qExqXK2s2b5G0qQS+6YZZs/O1s+dm6XsnJKwKgbwaAALjCBiWfKs94PicxIZRqcG9AhH7suVyMhVc3wIHCnf08A61WDwWw1Er0zBNZJig7PjFDnnxxpXT0O8uUOZfITZdgxXLxq1S2OsnSG+YzSOokHQucMbFYTgA6njx0EGurTgnTIGUGkTsA5Htr15ifpzKIFBRRj3Mt6KaE3hAabVShu/NMjmVm8X49EhGDfVMXoCS2XP5Yk7VgddVMlbQjvxfC4PVlQHcCxHbzeR4ApGUAgL5YyvRQGe8E2FWHz/YJ7D1aQWj6ATkUeJuQkiDOvQCMfW3SXJJNNX+XtPW5y+5DJ+lHdihvuiQhdayxEtqDB/rYxGTsNQDmGLxp6ePoN0rO2WI9UoYVTg0KmxaAIyxsAEHq63sB5rxM7srseTMIYz8quQQQD/R7ALxAtPm4yYKLZ9IF2yAeWlEmtGCxhQ99uJ/UE74RDtDZAaA0fcko6S3Ht89kHZBLAhFkh2VMNTkWATzPXp6JkiE+gETHj50EWLFIfNxYrEzy+Ay1EcFOBnBH7bs05DcR2zSkCihvAI2oGu5sqIbYKpd2CBB7WwK7BVb3JIQLAOPShRdKb1251BehYAK87cEjqX0A1QL5NG/vLzGB93U8o6hwX0gPi4yO8iX3Buu6hkrxgHjw5hl2oGKqbOyDAGHiY2C6Auy1AQbVMM81M/E1oDpxAIAMA5MOhcgOCVBrG/oDFcLFJVUS6s1EDZhtCyCXmc1YoB9efmm6bF1zSDFsQbQBoO5v+m17V78cwkuwAlagvqWfUO4B8UOhEhDmLbGjQyGEgrGI8gJc9wEk3CjLr1mCyoTK/4pq4/2/a1eOPPTDxfSvcFmxaitZL7Vy5XXXY4vWgnooU+bNmy5P/f2vct9j35emrU1STOZFK2OluCgHANKTdmjk+iOwrWnCLieauYFsAOzUuumD9spuQ3zY0ga2gMYuMN19qBbqAfT6UMW4QTAKAGhWaQMAM3k04GfBwViyEYoe5McC5UcwPLk0B3dnCt2N0HZbCJhoOYytEZyXuPq5cZ29xrLmjTfz8IFEyUBOkALQ+/afANgUFiLIJggzBQ4DfJSILQej65SCXKyAvESi4hNk7a4sccd2zZeqb7XBcecH6eR3uDJuu7Fd0zyEwsJ8uQIfx2ZCyEdrdTqWbLXkUqzd8K4EodxIJe9mH9X308gJUVWTWjA58PtlZA3ovOuCmsmBOV2tdiIiIwHmN5o5ePGtE+XETvJS6OcOzAHOXHsL82c7xKBmqaiNzVGIPe3PGVhvOXAvXQDpdliAuUMS7D+w35DOTry3vfrvY2ej+U3OOrdQ4TAAUdLHfKZ2fj089xatTOf66rCN6ocvCfYjDKyhk2dOP4T8yytqMAqbCn7WoOsa5EujNgybBm982fS+Q7H5KipBueVnJ3uOWgRuT266dbp5zlpR4erhgBWQKxXxLMvIBtyZHxTfdFMiUy1y7B1YJ7rom5GohhoB+wkPZ4PQx/V68JpqyFxvMiZUDdKA0mws41ct81RNsQfQXjcjEeQi6LjoZWPUiNzUCZC3g7UrKYm5i7WsqKjQECWqUlCliFatT4B89oQcfWftKiwFIwFg/fk8T3n6mZdZi0IhWoNlJ/0mIi6FsOxKyaXyfs3Ti+SHfy8z4WmRKLTisXhU4FzB/1OQ1Tt37EENOVmuuHK5vPXWW8aaTKtFVN1TR0B9fHy8sTDzYl7SSn5V9KRiDahKocWLF0PWFKH+qpMsiA531jUvVRYwNtRGKwoS4/WVr6MoSoSMx3aJMRRAQNuKFW9w74S0v3ylzPgB5MH/S5er/l4lA5ArXvSDWfTd3MyjEkefSiCz4/6f/Rzgn0wuSIl6yHFX1kJPAtH7UAsV4Xda3mzD57pL3qPJBKCTkRHgzmZPMxwgaVFO+vDZVbzOggWdBea0mw1oNcrBUELGG5Ft2qLgq2F9ToyFXGV972ZNCSN7pZk1bO+xY+LOWrr8uquYay0SAmmWuX2jXDZtotRDhsydu4Dsm58YK7y5c2ZJOBlk27ZswMZwvFyyYI6Z++soQtAQ+Z3b90CyV5vnl8i+owvli9pGvfbaGlSDKNMgVWdQaROLQkvv9ycPPED+1RJ5c+1ayPwSMsvmmMKQPYzTOgjGObNny5xZs+QoQelNjc1Y4K2QxUuXkBlGkQBEVwOvWQ1Z0t9jKzMISk9NTZc9+w5SmNBHEUe95BCO009f9GHc4O+Eyok+yZBR2zwL870G17fRhyNRmqlaLATyRakGtcIqzMmFmEZBqPs91mwb2k2trwIh1johdrWP+/j4GkKsiL2XCwoSVeQEc102EBlKfrhCTpVC/uXmlkO+hhvlrW74VXnkRzaXBgeabarxqHn/+7T6Y6gyqF+t14Y2r8MK4WEC5NQzsyR5SPmh5Ojpw8ywWgQCxBElbw/71D4KDCwoLO2wwdM8JyVABljnXNiLdFIg4cBaq2t1oE8EKlX6oYu3fItw9AEL8wOFEp/89WnA6bNXMZ3bEfLsv23tAGjtswfVH4PX/3EAylkJCOWMrVR4Wft8az8/v+8/3G6f3H5WD/DWbsDqzz9N/zrbm5zr71u9wC/xCwYJ0+H++yW+0PN4aefW/ud3fH2a2z636/80nzDymvP1BKzPn+frk0fed/gJvE+gjxAgH+0V57p+W/t9o2we+tiPKgys9dKhCvmzANDWPt/a/H3W3z/DPsjalX7en1u7/sGt5yevAWf//Q+qlz/uGj87AaLkxxABQttqMZmeZxRE0IxDR7IxnVCD9HBO6gILdFCMARx3sOiQ8wdnsVsXzJc5N90gN95wkyFP7li8VJ5c9ZbJJnRHdd4BZqB24VpQ34QjjuZMl9fmyp23LpOk+ROxvfYXBwo4N+/YipV8iCk4NBmNnJP7eslFplja3x/r99Ye2fbOEQkPijeFxuXFNfLg//2BglEKuTnTKrnTSyGjukAoluPIdyUFxHaoVALBcBXTUDz1ozZgHyYhhp/s0DlBEQ1zZiPEQIGuD50DTBHbkDep9f55jgSImgoMR2zoGTHxmxd/ph2FFQXKB/rUx02wKuVR6YmSHEb9MdSd9e9qmaKVqMMH3DM7s7HE4jXdhLVqpoIG7ioPp1WLzpj1d9Pg6iFeRDZDH0CaO4DllEkZgLB1xnvcz8+TYGdkSVRsTgH8jwMAUYbr6aeeARjahi93hFx04SwDNDkDSmdgK/L4c0/SMHhyY2Ol3tUNdRVYUfnKxfNmkpOgHdtVnn36OVOV+fVvfIsMhTJ5B9/8d7dtA3jGgoXq9Nu/8W2CQ0VWrV5LLkWJJI+fZvIo1q9fJT17fyjvVIwhgDnYkDBdbZrJ0S9ZJ3OxWuiHaAmTjAlJFJ93ydzpUwlb3SUT8AGvBTDzAVD0wMZCQaxKql2bAIv2HT0FmN0psckTZduB41IN+N3Hda/6TYqMuuItiR8TIfPnpwNeUtmLZU9UkL9kRI2WPfs3ij+AewA2UWH+flR618vzTz9jAJeElHHkeBCWDZiuYd52EBxtDARl0mxpi3rsgNqG/PHdGXj1kBwKdmolpwKF+lVJRbDaxqgdiy+VrbZYQlE6CxtJvglqBzvArfJqFCWnCqnUDpEuCAgvQEW1dpozMVEai0+JQ1c9PuJ9+Pj7y86DWcaySgOV1eolDLBPB6WSEJFIuSZmTJCD+w9iyRFkrnvn7r1goliAUJk6KjHeFP27YkPSQxXrzNkzTA7I2nfWGsApblSCCUqPigyV5CSUDVigeFERrRNDDoG8HlTDt1Ad78hkZAdI3gOQsuDaRGnKp3oV4KefSc2ZNimCwIpE4WHL62oBhbzU/z8rj/ChDiyKxklOThafEW489xSw1sp7tdGaOgULNoBfrcLtBJDSQN8+nmMBhIo34chANKaSuJ0q3AnJSVJw7LCEUHHuAcgUiidTJQHqHUycB/PKJZuC6VaGGTnRVPCTCTB/kmT4tkhfSY5UZsFWQ+7WdztJXlW32NBmnYD/zqgI3Kiu7ifTIh8w73gJwHwMxEsNqhSabWwChCMZNV4AZmqT5A8RotdbjyUZAgCZOZ0KbcbihrerUcQQuk7BrB92KVqB7gxZkt9Efsy6cvELEUjDRKkjKLezj4pngMlpMzJouyQ5emQ3uSq75Uc/vh3VQKsJfFqzbjMeiBb5+qVzaSd7WbXmXRmTnCZegHDkOIkd/XnLts3Y+XTIT5+4Syo2N0MA1EsJmSDFgJeXL14ox44cxAcxWXJOnpKpEyahUqozVeJ5WbmAzd4mQ8jR1gn2PRDiBNUQbdlG39Bo526qsoOoXM/MqRbwMfHyd6PftDPuyADxozCdCvQggOPq4gaJCtPAXFuIAHvJLYGAqQa8j/ETL/pjaVWZZOe2AIaSd8LzT01NgDjulnfXF2KN5gDRQvA7pMUA+TMqhKivqaLymPwFT1uphXiphn9Mnz6TqvETEkp+gA1kYlzCaILpcyQBQL2FPp5ABXs9QHYnY2vO7Jn45ndD9JTL1u2bxTPQHQumSBMC7M99RhI23UYIfA1V6/5c386du2ThZZeRs0B4Ngt2MHkKe/fvlcuvQy32Vp5MmzQeFQZWOLyfO9UByujXkplihwWTts9+vCedXN2GbOhYUPs6AEp9cLhqBvzM4TNCULuQP8SC18s4KkU9FcHc4KK5UqwNdlR9d9Mu/SjUmplPayBl7LtRJmlYfRXKHJ6ZevH30wcGHFxRKzVJB30cLgR7JAKfmWW0XRSQPXmiAZInjgDyApQN/VJINjlF3ZKSEQ0JGc0c4EhVBooGbwKgPZyoumcsYFvnCakejK1PKwSnH5XwXRBXLsxbOi/4ok7TseqN9ZCqZFwhO+vp+H2Ue6iC4tDhw7J4yRLJwmqqTS2HULlodojm/pSWVQBWh5ggaieyONz5vBQIXH4NYJX75nl7MJZLAcDdeV8/7kEVNuvXrWUtmwwB4iMrVq6RUwUV4sA82QupyMxMVX63PPeLdPnF8zX0X8KnCdzOIF8kJXkc5A/9h7l11dvvQdA0oeRIQ/56IWMVtQ4dcB+2S1H0o2bInV7ep5l7m04Gz3MvvGDULBlUhbz73ntYhmErhRXVKnIyHJw9eUZBcvR4jvgFhgHcXybrNq6Tlo4G5j5bWf+TiWbe//G6HtmwbhsEWZ+ceuZi829j7jko2X/KMH++8nfYjJEzlQzBEwf5qcTXtq1b5KD2IQLimlBXtbIxq2tlMxdEvgck+rofBZ/eY0x4IJe1uRIFaLCMw67RCUA7FJKoiPHtBQHmBJFeWVVr1J7IiiD+0lmDybyh79qwvvown3ZDtKiCsYjXNHP/LozhlLQkiGJX8WMYd1UVyIXpiZIaFcw8VyO//esL2Eq5yqwZF2F/lSqP/+1RssQiIENd5NrLlzI3tEledjEZZDvZ/LpDahLMzt4jPNJXjh0/jPoEuy0sEPftOyC33nK7yRkrUbVGFqF4KFj3kEG1nZ+lYg0Wghps955tkO1BMplx54CN1EUQi6tee0NWoOoMZH254+7bpLiiQNLJonnlpdcp/mgy0uabb76F4oxCNIR98u6W7RBvGl4u2K7FmdwUd/ZPsRR5HDp6hPmV8cUeSkk8Je+SyGOpZs1uIPMnCaa2mf56hH6tmR/29OMO9k3a19XbVjfKnpD7qtzVDa5WEOmuTotidG/iQJv2sV/r1cAvxnA5JIgdm3lVDQ/u6dh4Dyk5tGHNvtB8nbktff/Pal9lMkEUSNeNs9oT8q3zSfY/5kjqHbsYr90m30THmbcv6xSMqZKZHlynL3OeFknoXiEYEtmfBSrz2FFIZyxPUfC4QebZM7d0oiDTtcABNVkLk3wMCqHLF98ofh5jWTewpWR8asFPN3tNVb40Q7TrNes9De7wP25bPZhz92UGYM9OYAxbj30yAfIBFfgQ2fGBoqjzHKJp7QD1cYfez/Zv50ZefbEZFKehl892y/9Wrz57+1kFYM601Pu3ei5fjZuxsVJ9+tW4i//kqzy3+fPLvHZ+NVr1fQLk4673/K+fX+6nZH3+P/v1W/t98/OzDIEz908f/STNCRzOx/v46zjX9rP2++c6eq2Bzdae3xfbe4YVpENj6HQeyJl/Hz6+nEn26llF985gHmBKmpuq2aQBQb5y7bLLJBD8cgI2yQ3gCN/65p2cKwbI91gkj72xjrNfrJSXVoGvOBlb/da2emy2vSkGzMXK2E1uXjhLplIo7ENmdBZYpa2TLX/2o1CR7GcK0bUoNpSzdXVdpYyjKG7n1gMUmkJIUGjeC5D1s+/dD65HAZtLgLQQL+BORqqtjeZfc2bjjOxEEWY/2GI3Z2u9fjsTR3FmkdoHM0HMWc500eGQeCU/9Iyn/6XQ1ZwJPi+BpUe+T7t/+6TPeP/3Dc/wryZAhhUe5kHpo9BDrIpBhiyulADRP5ufmzOuoYuGDsu2YuHArQSIEwd2J6oT1UlLgWMN4tUnX89/+wGT0sdTQUtFsIa9lnLYDYVkCALY7aqkmnXeXIDWSYSwOsl1119rKvTHpyXL/HmzsWRw4+COrVRsjLyHJUnWSQA4O2eq61WNgs1Lc6Xccst1Egk4pADeHx/+vbmOW2/9GkCajxzBa237nv2yY/8h2X+sUu77n7vlwoWXyhaChDfv2CeZ2JdovkhzY4UUvHK1PPhONxY6nlJeVILfP5W3hPrW13Jw572UHQwK8REfqsdnzJxsLJH+8dCDcuX8eeIIWaT++06Aay0wjb/67R8lMiGNquxwqcQqKbe8XmwBdZ/5brCELX2DStRxWKlYZArgX1JcCMHsh+WaxZdh14RKAzsIT4oaD8AgpgGeugBObN20GWAHciYyGnBPlRT44wM0UGJKW2ADVIG9CIBIQW6BRtsA/qtvvC0AX5CpKlfwzwcLDWdQdrXs8ETu5eXuLo2A6sGAE24oSerIG+mhKl9Do5sgfw7zbFqxKOq3x04oNAxor1cmJUbgdaDvAAAgAElEQVRTAU7gdX8r7WovtR0+snVvJhXBFgY4/vuutoAanpBWymBi48P11hMkZOkdkIMHYTsjYiAF+DuD0IfqXk3ejQcwVjBTK1pHxcVjM/IGdi3krmhOAf7ovUwa6TwvDwZ/D8qYGpQ9Crpk5ReJgw92MlpJCvBsCxuqvvb+WCtNmE84AV89FQTLqo0M99qG5Y/mSAwAlNQQ5NzeRthzjz3EDKDy3t2STpW3Vsc2QThpELUPoFQi3viOIN8l+Ky707YKyhTk5QOMUpEOYaOV4gUEKmvYdizBRf1Ub/tCAjoAYnUAcGoOSSevO04/KiQUvZF5KKeWaAvad1ZakNwIyB5s2yUtpT3S0GwrheRU7MtqkU7G0ahYX3EBZNNsHSdf1A4QGwcLqHZnCFoA+sMIKndxo/Ida6cAbILGAbi3YZfW1FCDYqmYexNJSwk2mRONNRB4ETDQgGVRKHTUZaSwoh5rLTJq3qUCnOiHlIwwVCc8NCbtiGhAvikpAJJ1kAAizz33lnznO9fSDyLJSdgEeZcqr7zyuswbnywB5Cz85e8r5Dvf/4ZUUOGuhNRuFEDhUVFU9/bI9dddI66JbbLzyUN41zdKBlZDNjDulTxjJZb6AcgCvana53cDvX3lCBZ3BahFvMkQ0nHuCKHpAFNthxLHhbyCLmyo7FgAXHjOLVSW15Cxwhv9f/bOAz7vut7+n+y9906aNk3TdO/dUmTKKIhyVRQEkYt7r3sv4kDxOrkuXAgqQ0RmKVBWN90rbZKm2Xvvvf7v800DBaHhWr2g/8RXpMmT53l+z/f3ned8zjku46MX8j8mxg+wFdUAv/NCsSH1Tie5QAGAZLUETTVgx+WLvZ0n97MaNY/GtZQWDQ2DAPFSvETZ8eMAoJAcSSgCBIIPQORooeyjUr6OSnz1v3ryW3iKUz0sXjbfQgH3RiHh5gB+noRE0/fylcsBOHt5vTz3nIsuOt/ZUgUjzbzzlz+xcy9Y4UKjI8KjUaNkWSsEZnh4DBSPN2quY44IyUQ5cAglRzjzi7evl617Z4rt39GGNV8K8wTzYC/KM8bKILZ/+La5HJ+GRlg25skKyJBIKv+zsTaqoL3DqaJPiBeQ329HABojIuMgGkKdwkQVBSJpPJjjVXEeJVKN6v1A5vES7IhaIA5TUPd5cX8bya/wQ0kQBujfS7V+D31c47CsoZMMGw+rpW2CY0Ih1OivAN8VNT2QHoaNHX2ZeUrh5cWsA6WNo9imBdLX02jrWIDraMj0AMgFspSiwu2+B+61NeesA0DF5gpwtlOh9sxjUgsGMQZbIMTi4+Mc+KkgaRH6/fQnKUJqGeNSzDzP3DkfElagcBe5FV6A7wOQi1EA+CGA7pGRUXb3737jCJcbP3ozG48KKz6ZT1/IcHOYN/PrXrKipkB2JwK8lpFRoYoOf78QlIIV1tI7Qt4JQdkojDYRdu1Nf9n43ZX2wdt22tTECEtkDUuGlZs/d4GdIP9pz8FCKycrpAlyIzbWl/yndbaVTI0VS5fa1PR09+8QyJAOSFVV5Ys8yofAiYOYaiLPRsRw7uw5LvsiMjGNPkxW0KA3mRIDgO8NTsXQNdBpT94yzc2B59/+krNluu/GGfaOWw9YRwvrtXcEqo5BO/jTme5vVt16wrbdkmUf/y0h9ZBPqbERloRSzJe1554/3Ee2DeMkMMLC4tMgFTxRVbah+OuyuvveYQu+XMZrtWP16I9ijYwLv1GLC/W3qYRtTyPTpB2lXm9rh1NilEImDbCRCKYvv4NsFa1Rv/jZnTY9azokUDsEVhhqtG6r1edkT9EMIbsBiXJ7c5Wlkq908Yq5FjICQYvV4NHDx8j4KrMOLAPfedEGF5z94vPPAKSH25IlMyCy8+3cc9YDng9aZWkj9/CQZU+f6Sp+cmZOIa/oRZc5JeVEA8TM+e+4CCK83ApPVmKBWWQXXv4eq2nppIBiO3NaD2Ny0HJzM23OrCzUaqj5sMg7Z9Eiu+uXv8OqLcgOo954zwc3QAQO2rIVi+3QgWN2791P2HRUpsppm678K0ip+x98xGLjs9kEt9rS5QvIHWqkH4aS6eHNfS6A0PJ3P/cwpoMh+0Vi9DK2QyGTZHXXBCFZxnokKzgvSDCR0sr76KQwQnZoIkLUrp6A/3puICSJ+pHL5dD+jXlIY0FrWR/P8dZG+FRByyuEx9heb6IDmALMtYd222iuh1Iq5naFpXvasd+usnn/vsepj7R3lBLNR2sj3/pskRAVXuzVpFJpJncrAzVaKMSmyL9O1GIiU3yZ98MpVtDr6juA/WY/c4D2kWFByfauSz/FPi3FfR5/2k3vW1FRgVI3h31mpSNGxr5eAzSc2nef7kH71h7m/rYD9OkKktPv1fi/z0SA6K45BckZTsET3f+J2uxsnz/R65/d428HC6YzA2Bn9/n++Z89UQXpJAD71t7jSQLkrW3/t/bd397FA29t27zZd58kQM7UUmcLwE/0/IkePyMBQvcfI0DeeAN1tvufiZ7//zcBopY/MwE10Sj0U0F0o+IXEnGPqLKbCTFf9q5LXWb0p9/zbrucDMj6uiawwgH74AduAAuKcrhUFSSICq0+cP5a+8G9d+MqkUDxNZmnlHwODvfY9RedY2uuvdpCKE5uaMc1o5MiUgorE9OSwKj6nMXynHnzwHA9sEqutUAK+BsrGiku9bJbPnerRfiDX/bhHkO0g2H17kMBYQCFrP3Y37f3UPDuhWMOwNwIrgqO93H/N56B8sqconPgGAGinqK8j1MECP9W33IuQv8nBMhEd2JMjf5/ToBoAhgnOOQxr58lChv/nYCk0wkQ9zFOESA6NA9hmTAqX2haOZzq826q+yIA1IuxFFLLe/KtgMuV2Lv0Uzmvg60ARFUcJlGJGR9EMC2g1zyqMCMBuT5yw4exU4mhcn0p1e2ZkCkQC3hkp6Uk2m6UA8fzCjkAD0NYdLuQ6XokSKvPWWOz8fBPx9rkFz/9qVVyoF66dJldffW/2UG83mtUOY9NyF82bsKDe9jeg7QpGHCvj2rWRzduccqDkj+cax/8WRUVlukWAfhWwyFa1ejV2JlMSZ1iCwHQ+rFJqaktA/xCeoTHWypAvx+A7vqli11YcBwV28omOEh+yA9/9htyGdZa+wjgKx24oBLpEr5zG78101Z9/hCgZqZFMzhGerHTCfayi89dB5iIb311GXYxXpYSjaVR4XELcP7fsYDFqBAgPQKDyG+Q+sNZvwFQMJh8AP6aBNDjM3fsyDEAqADA7yHuRbezuBGwqWBvqT5073rkKQcgI8CgE/DEm/sXC8kURQW2wNSu9k5n3VVBpXJ5PUQHQGoy2SHh/M2cTEC4suOAotgswUzWdQVDLh2zITz3Ysjz8KOC24uwhlDCojMhMdoBtXtRpPTwnXf0OOBHIMBPmy2hP8QAXGpMimQ7eizPkR9TMqfaE9h9ZZBNUAeAqYr3KKyrcmZkjwWl8l1SXMS9AITlOof9QgHv0UnoMcDKQMBHqZFEgsToO3vYmgs9LDIjzeqPH3fZH/6Avc3ktih8PRBQT4ohqY5WrFjmyBLZbzQ31iFVS4D0IICdtvMDNG0DmOkig0G2HwJg0gipraupcIqQZBLEgwF6PakwH6C9RyE+qktKse4AtO0ZICei3eWBtDPRFTX0WR1YNSIE+/p7Z1gMZFITeR01dX3WD/O7r6DKaFIAbvIRlmRhhdJmrVi2VJGV44Gcr4UK7kaUDFJYGZkksfH+VMp6kyEzy0K5hw21lQB+JfTlaQB75Gsw1kI0eQJ4lRa1OPsmmgtgHhIFC6ajgH71kAgo8rBU8SJweDq5LwHYNzUDnPraS7tOoISJt/PPuwBA+mHsdbIsPSPHntj4lF1x6Vp7evNmSyNvJY4q/ee2bTUvQKpu7s/HPvkJe+65Zwn0Xmop67BD2tkHuNXorm0ZldPKVPCkrfucsgZ1BTZiQwDLssHpBcz15LdVVQ20v65Z/u9YWxE03NlMADYkjYAwL/9gayQDpB91R3P7gBGbAvGJLRiLjR/qqDDaRSRLC0HxEcw3NWT/dBD82z2MoQz9xh/7MGVvNGNPVVbWCZgvS0Fswihsz82dAmgIUAj5Ie972fv1Q2a0oqoaRmEAl2K+zFWBVDH7ojaqx/Zm7fpz7PFNG60O4uLfrrkK9Ue27YJcU6D54cMHALxjyA5Y4Xzyjx8/hN3bCsJ9KxhLPiyo8SgVip0FUCBzxZNU9xcUnrBFqJDSIYD3HTxgV924wIr2DTjFQzSVBMgwrAcANZD+qZyFYcgI2Qwdzy+GjA3FSghScXoOhFYaipMXLT0tAVudOMaAWUH+ccZKlGPxNR90YYcXA6FXgyLOj0aIgmCIhfjtw/6qi3vTz+f2ps2lp+lnHDQBtoeTH9DS3MGi3IsV0SjzMfO9n4c1Y6cWBIFx7GQbtmAQI9XkuoBFxsSFOSIqDXJs98H9Fg5ILq/MCCzGZNUXjvpDVjjy8AxlXjuSd9hZE/lAVo0ytzYyBgMBRDtgU5Qt1DfQY1n08xNU8rt8DCrlvalyl1qiA3DXj/HbSuW5gOF4gsiUNyArrIsvvpg55wRtM9e2bN1hJ8lzqq+vsc9//pNscvzsjju+T/XHh5kf29gA1aIeS7XiomJyrJYwlzZjtbQNwgQ7xaxZ5hkYbr958DHbfoRQaeS1u35/pf33k6MoP2odAbJu6XyqOzoJKi8H5A7FUqnRfnHXA2TNRNmGy9YxV3dyXyCAuL50rKG2bttiHdgqSc2j+buCLIlmCIF5rEHHUbLJV1Sgvcj9UBQfPf2oFE+U0nF9rRh7Mn/mwJd+sdou/U4+6qBRxnGHI8GlCtr/wwvsyu9jZQZrdwiLxhhING8RhRDpu785067+wUmblhxncZCuXozNANaIRhRJIjyOF5VZBWRLBJZJLcxFTRAaTQ9eZHM+V0ClC05OuNKlQZy2NlaaN8TjusULLYvrnMa8sJm5orDgBIqPEp4fZ+dcdCGqB7Iq2D888dgTEBiXsF71oRrbZQOooTY+94KlZk21EPpQCIUSF2KL6NnfZjOw55ubkWChkBFqz92HSq0c670KsltuuvEGyKpRi4UMfmnHVis6kY8V1vmQn+1u7n7HeuwmCQ8fAiw/fPgwakUfi2QOr2Kd8ePiZ5DVccvXvsnYinMWkDfc/Cm776FHsa2igIE1ZxbqsEzyaVKTsF0kA2vDJZdALrfb7+/5E4UYwxRVbLUNV5/P3Olj73/fVazF+cxVo/aD7/4PVmcLnboxr/CI7ef3ZRUddskV77FhCgcqaiqxEU1wSlTljgSzj4pCPSg/Wi/6cl5enstgm5KR4dZsbWY19ynXRWRSK0SZxpP6ueTeIgCk5BABoiKCSH4nAkQWkbJJ9YF0EGHYo/EBwaA98HjBy+nqj4kOh2N7wVObbUgPzWmOAOF/+XettjkfeckdEEXYiQQJZHyKBIliDmxkvtV1ycZOfVPqkSnYtg0p+4bnq6hAxIdIkAD6iH4ngsWfa1cmXS/zTRcka0rcAjJf/t1t8nt7ILmZJ6KjYplbC2369GyXGTVmE/Xaavuxn13e3du4inziA/CrJeivJUEmCZAzHbwmCZCJj6Vv7V9MEiBvbftP9O6TBMhELfSv/Pjbe+3852j5SQLkTPfpTe1Bz/ACEz1/oscnCZCJNCJv7Sg7WwJErhFxKM/rsDf3AHOQ1X5ffxdnewqtyFdUhshVK1bZ/Isvs898+gvgAb38HTgf38EUaw2AV117wTvsT2ArLa0NkB9Y+VIKGk6R/LXnr4EEeY/5UaDcRXRAWQ1ZoSN9tnLdSrCiejsC5pmYRDEypERcZLx1N/VQXFkJjhhhN77/45YSO40szkjOOQBzFJt6g132Q64Me1D07iOUHvx3BBzLqTAkTBgnQV5RwKhAakzlrL/hrPC2I0DGKbyxYrv/cwJkjM8Yk9KLAHFVgqeuSYfiMYuDMQWIk3eMPeHlikGZKonMGAIQjoERqyewXKG9J7FX8QNUiwA01Ok0LS3VSXVksSILI/mYp1Hxm42VRRMAgOxBoiBAnsMXPxbAex5WJDi7AJBSWQ9rlkoI93NPb+ZvogE+Kq0GQqGJStEBDvZBgHRp+P0vXrgA4GM7GQOlrmPeeONHIAv8bDuA13F8s/V3P/vV3ZYLUDx7HoRLbLKVV3fYvv0HrfK+9XbFD8qxG1no3lcWR9tf3GoRwVSTzl9EDkgUliTdWHrlA353kX8yZDkZifZvqFT8qHLvB2jwxjoqAEDx9m//wIqrmiw9Z77VdkEg4TFeBFjYTvX9zjuW2kW3FcPmYe0TRSAp4dIdMI8Xn3eOTaE9KgmEXYAtVEN5MUHoeMExCKOoBlVVZTegnycgu2ykOiEUfAECvAg3lTWQwAENhOqKKsACL0eY6O/lB54JON2l8mu+GgBpBQbqHrajVkiENGojeDWIwZ9MbkIwILPIigbyW2qaOu0kn6OprcdVmKZj/TE3Cw/u2hLK3huZILDT6vCz4yVIwgCaI/Ez94S8kWIjjGr5+XPm2D757nNd7aeqmZv5rwf9Yhbspx9gTnlFmZOa+QNc5M6aDQhUA7DWTLV4D8HUOYQM19s81EMCN4NQrzQSnN6BkqMaT/yg8Cgb8AngPamWxmpoAJAlEsWIAuh9qJSPAgjLWoZnXwXsKeqRmopy1ycVgi6yrhVwxAvbHhFKpfTHLEgp2Yt4U8FOzwesjqWyvgcLlRPYR2VCJgAEA6CF8dxKQnWnYl1Ug/QtiPcSAeIJkdbd0AKJVYNCowtAH/UThFtrRx9WaNhfMRF1+4ZYAyxvA55/gcRF/+gT62ywqsBaKrrIuMHKI2GKldQ12+PPNLjQ70vWYHEF6N+FEuRwWaMFAE42Q4B0N+GbDggfFIsUjwm2vppcBUDtG697F6AcIe4EcWdgpXOisMAyM6ZAPLRxrVWQDqhWIDWqygdQXaUwaXc4u7OZ8xbanXfts+y5IZBYIZaQHEs1MlX/LSOosSKsvLQVpdXltp+q5qKTVXbBhVcQGn4cNcISAop/gU3Tan4+7Pzckxnrc+fPw95lJnkVm+0gmTZf/uIXzXfuoNU+3Wj333cvypRZtmDebKdYUTB9KBXv7Vi8VNOuygoYJiy4BxJkBPuwk4Bh/oCV0QDikYybwW5AdT5rN22sPKB+l1MDqUVFen0ztlmAseEhVKJzXzxQp4ViH9aPbVIwYH1RKeOQWIo2vmU74wUAGYtEUSShLP/qaAu4RAgegfX+rt90QwxIMeULqyJbmkFJa/jqG2FB4TWHuLaEpATAZqz/eOzFbbupWr+AQOwyW002QT2KpVWrV9g+Mjcq6e/rIUl6IcgSsPcLguD1kIUVqiiFP+vz1tU3Q1JCYlD1z7B35FJ2Tjbz1D676qNLbLghgWsVqVOL7RUxWGQPeTL+O5ogZniNbsDpkpJqiGwfa0XlNGfBIj5rmG3fsc2SkmJchoUXPpkdhIT3QZjINmdQPvy6d6iDGpjDZVemQPQMgNkh5olQSEM+vNVyLzwZ+Mpoqamsdvk9ut5u+jM8H3Z5TC3MAV2MhUAClY+eaCIIHTIKizG4GDISUrG+60LBMMvZ/WRjDRUAYO8DCO/H/fKDBB7Exm5ICh8kplJ1RbGuJHBdbdzvKvJnOiB247HWk0IkGjWLCNdDhw65NUqfIwJ1QQZtpg1CIcTIVLI04gGIa0pLHaCsLBUBxj2oi7qQYh04dJy5oMnlENx884fp8w22a9cWcjYudtY8sh/KZPwf2HcQ8igNZUiW7cXSb+PGZ7BMW2gz5i6yDso7Pv/12ywMAuOpn6y3L95dD5kRZTOxgwqj6eqZe0IhTDY/vwOmIIRqkFA+S5WtXJZj6QSptTHvJGBFFg858NCDD1kFRIYA4jVr12NRiemb7IxgvZ/e/Kx50N8WYcH1yBObIH/Ju8qZTTbFHmcRJsXAU/+9zG74eS0ESyQgeTVWev3YjpWxFkCgQ4pt+86YJdbaW4qxcVO4POoA1pAD35lt6//zgGVhPxnJBrCPfq92UsZIHWoFLxiskspalwfS1NLhwuMHIL3y75hr5/2wnusctAwIgrbGavpIjy0nUDyE6w5jjVa+x9G841bIPYiH1Fm8aqWVsBeYQ07U4QOH2DMkcl9qsXc7iN3UIvs9mRrh7CPiyQ6bi8osZ3qalRUctLmZZKngoTpC7tPsnLn2Pz+7F0VQjMso+synbqaipo+wuRz73u3fZ+5FiSGitbOF/IswlBszuAehZIedJGRuB6Rvt03lvRAT24zpM2zz5ufoOzG2lWyWbmz+1px7Pv33pMs6mT0rB4A+0Y4fwX6O6p75qEAUPN87FGDfvO3H9FWIQOayletmoyhCCcsmeNWylbZ32zHbtW0vhMh7ycg5aff/5X6Lik+hAGKxZGhWDwlczv5nzty5VkzbVFEcMsSeK4I+n4YaSHZY+fkFjiCIQ80ZLFKStXiE8SdbN38+TxdkQCSqKBEgqmiSEkQb+2HmBBEg/syt3vQZjW9thrVfcxk47JFEdDpx9Kk9oPrFuAfsm1GAjJUXjRlJySZUL6x/5/92tc3+yC6k231uXtTm3Zf13oM8MBEh9ZCqwRAcUmR1UBQzQt9OZYzr+QOQO03YYkn9IUJlROoO5iJfPoNs4ZTJIwWmr3cY/YprHwmyT37iM4xfXYPsuHyo0opmTHU60m9M6TD+NQ44jBMg44eDl//gbfWPiQiQ8c3666k/xu/l+Ad62frqlBXWpAJkkgB5W3X217mYSQLk7X2HJgmQt/f9+cde3SQBcvbtO0mAnKkNJyIoJmr/iZ5/Vo+/CQXIRNc30eMT7f8mFSBnrwBpIW8ziDNwGDibMj30c1paMi4a9WP515xDIrGNr8fOPjAAfEzWw5xFasirTaAYcIgirc7Ods7rYWATFKFRGN9Arq9fIIWg7XX2+S98zM7bcD7nvwLcAciypAB1OhjvI088SsF2MCr9ISIQQnHYCSC3NtsKKOr77M1fNX+PcJxOqBodGiNcFGHQ199JQSAOJ+BGHeAxPl4EAbswg3HSY1yRNPbzWEHb+BlHBIiw/lMWWJyKvBym/8Yk18Tj48w9cKLnjxEzY9fgnAT+ry2wxhUg7rCkQyyHb3FLp5Mib6QA0e+7AGFlS6ADrIB1AUYiQKoADcIB7gVa+3H4jUPFINBP6o8oAKrCgnwUE1gyeWNrACg1LXMaVdu+Lr9ganoqYC4HWeQ+QwQqL8IOaxRwai/+6OeuWU91bCfho0etnID1ZrqNrFdkaxSKX/aIlBgA1+UAPmvIzFDl9C7AoZ18z8OuQv+tpuJT8qMA5EyHjpYBhAHM3rfGzr2tlMpLgaIKeh+1o4Bq0/AMnzkty05SLR2MRUU/HTyUsN4pEDfTU+NsKYRAEH+rzBP5l/vgM/7zX/3eNr3wkmXNXQoglmn5yKUGqFxU2fXmb+bY8i/vpeKTymd+lYDdS7DXCIBTgM0AUI+kIn0Qix9vgJwggL20+Fiq4vscANAHMODP4JNtQztAvNrNA1KmBDmVQO5mAGRP7LF6IDsqsfCS+kBE0HzInj5AklZ8sQX+CVDUfa+hHZLxHffB4mmAgS8LrAA+Szaf15ewn2LUL8VVjZaXf9KBpPNys23J7CwUDlSdN1ZQvdnJZ+uxFnJSIqhmDlI2B8SBquNlG5SDrYkstnbv3OnIMVWkBtMnZszKxZqn2gEyauMgWNZly1fg3jNiu7FOipDKgardBdyv/QcO2Nq1axxIJ/9ykR/KupCNWgKqlF78wb0A2AQUCcCOgc0VaKpQY1+AddkWTV8eZn1VkAhMUuqLfQCFsmnrpk068Bb35t7I6kV9dQQURdkqftzrHsDBcPp0B+3mC/EUSkj3AKHO8iAflt84QHxqUhhB0e2oGAhGQhnSjpXKCLY/PagWBnntTvpqY3MvVkAQIIDDHR7YKeHr108l+Gh/vd364dXWU0nodjf++KhEWgc8UChgTZNHG2NjPoX8puVLplofE9Xm3YTfhqG68gD8MTzVAY48wj3JnlBALkHmteW2cPZ0vPtRtnD9wW7s+TvAaw82cAKPZNU2jUri/buPQexNs2LybYKUXROZaD2QCfc/ctIuvDQHe5jjgPZZln/8BEA7mRlklsgOXqHNBw4WQJB1odaZbjVeTYDmyVQdY49Ehoqq9kMIe1oFwFkKCfP8889BHNXbLbf8l3nNHbLyx2vtvnvvZUGJtJXLlzglQjwh642EzssKK4A5oOBYPs9pslyA3SGs08pKylA19FgmKjAaGlUUChzavg+SrIscDtKynaVaN+3W1IYajXksIlTAHnMZQGYYlj4+Pn70TB87WQ5YD1AG9gnLT8YHgLvCqcrKmlANEQLMBQkwjqI/HzhcjRVbAGBdLxkU3C/GRhcWUbKSU9+VXVgwWQgC+Kuo3s6dnWvzFy0AQN0CsZjk1qV+CMrZAMF1kCCZU9IB/LCrwQ7JGyDQj37aST5ELEqobsibNvpVRESsPUzgljwfO+lrIgV96asiAjOnokS7hLyOxkT6MGkTELUdLdUuP6gVwNAD0kHBAvXYXnXhJ9lGtUIDSq5c1HV9LNK1jLmAAG/A3imQJC3Mv1F2DJutJNQSbYwrLZSawwMZT9XM3wpE72UcZmEjJWlMJ6opPwDPHlRdbRCpwYGQea1dWE1Bg7N4gVOy6LNYo4IQEeKLWq0atURZDSRugj/2P1RG8J5DtOP0nBku+8ePzJ1o2oOpCgUAtl3cJeGeUoBoPEvm6Q35kon9n4DebTteYi4IgWBbQDU5hBGge1tnq7PQ66RtFXou8sOD55ZXlhOC1u5ssHRfZUPUCaivCnkBxjFx6fbwExAS5DJJWbZ330v2xS9+zklZS0uKbOHCefaNb9xq3//e9yHxDjoLrEceeQy7phm2ctVq2w5Qfv/9f4HMCLAFq9bZzsN5NsA88SGfU5EAACAASURBVIevzbXfbA+27CmJVl101CqLjtu5q1fS1/3t7j88iPItHWVMla1H9bd4XiZqtCrIAywBIXQFwidRFZJPBfsRFHOXbriSe98Caa/1KsR++os7sd0qttv/+7/twYcftSPMzcmpaRCZjbR/n71wxwX2tUd6nQ1SBMRACUSK7kt5ZY2ls8ZKIdPcytyELeWRn6y1ZV874SyUtG6GQC7uIxR97VcP2Ivfmu/25h/7PUpAFCgNEBgBWCm1o9KQEqeOeb32j2M5Ivq64s4W1ggPy0iJZ50EooY49qYoooM15tihw3YzXqpFJSXkShVYBMq6QOziisiTCeBmx6OcTEdluemp51BG1KLM8MMCq8VSUAEi7LLLN1yMLd5OKmLCLIUskN7mWktGFTrQAzAemGiPPvYYYe/J9t73Xu6I681PbbZnn9xiqQkp9pHrr8PiiXnPmwmY6pkOSIKTJ8ogMirYjBKIROVNJ7ZxsvDUpraDdhuAXOiChEV3TD9GDQgh/4mP3WR7drzA3NNvlSfz7POf+IgjVL/3iz+hbupEVXTIvvWtWyBTvW3zM39mmqq3qy67AhVgC5lGpfah6661r/zXV+nwHnbhZVdZLd559z/8FBaOYYyRBoiutfTvHqtk/1NBJoqybOZR0NEJQVANoT5mBxnj1lHB+cqMqWc8TsWi0eOU0qML4qOHMaL5uJ5272W/oM15F2ND1nBjIeeoPKXWYGyLYPBQBtxpQQjj5IfbD55SB7/RIW2M9Bhy+R/uoDZeQMN/CyBAcm7Yzt1gL8lYDMPisA3yOJQssQGe00thh0L9VEXVS5s3obJUxk4Ef1dK/9YcJBJEexipL7W3kwqki74qpUkQBRM+jNsRLBx7KTIJDoqwz37mS7wOmVp46kaExbE2YFMHQauqp5dJEGfh+goJ8vLZYKKT6Fv0+EQH4JerlfQJXyY2Xvn36QeQSQLktTdxkgB5i7r1m37bSQLkTTfVW/KHkwTIW9Lsb5M3nSRAzv5GTBIgZ2rDiQHUM9+BiZ5/Vo9PEiBn3/3P8hXOTgGC3T2FrzGo7YV+qy/0gO8oB1hZ1o5w4DuFIvEjR7Ag52ySgCON3HT0FUykQV1NO0WRUzgjl7vnRVN03dxST/amN+ccbP2Hu8i09LYbLlxtqz90NXhJtYVR+O6BgqObwtVZFAHvoki8ngL52CiwJHApUEvzGQmlmPlTNtoHNucfgbNLmKMJesFIRhEF+PB8uQ2Nkn85qkOyPO1ftvkdzwEZJ0DGCQ6d0U4jQCRkOO3M8Hq3YuLx8fciQFxN/v89ASLCQwcjkRmnW2Cd/ruXyZBTTJGac9wzuo9O48ehWs/3BWCqheCIAERrBTSIBOQQUBzJoVf2DSI9xDgJBBQw5S2rJPy4Z5ABMQjg0MthX5X1V79rA4BeFeoL0NGhLsuZlm5FeUcAnLtsKRWbyfHJtu357VZW32qtMGDFNY2A//i08XgsIEEqHVbs2GoIkG5ABQFou/ftwz6FSlDAvq3bd7gKZGrFbc/e49b39BW2+MvFgJXqsAANALLhsIEFx45RTZptSVRcHtm7h2DYBAsH4Ask6DsVu6cIf7zHV823rkYyKWDofMjK2LJlt8VQxf+12++wagLQV55/mVN/tHLg96ISfe+PFln6dWRcYEWzYFa2edGho1EszJw+FWClwC55xzprqCgBaBw0XwC+aZBBLeSoKNdE5eBBgPDDMIay7ZK9mAcWMAVHD9OG2VT1V1gQBEkrHuGDgB/KMAmgIlS+2k0AVn0AkC1YTozFuGCdAcDfww/heCIFUBHeXF1hvQShy4olLh6vOiqka8gS2PHSfoAOs2WLZpNJAijV3WJdgHatZA28lNdgHQDKSakEJ1PZ2QeQJqAxkGrPGFjTCICL/ZBOsq0QKZFDxTewpflDTMgmrRMwNR6f+CmQLnshPzz4nLJGCUJlUYV3vADLZcuXO3C9gYknDAJF4c3KKgjnXjdSTe7He6jKVdXPoQBKDqju7aaKfBAQMMxy11DhX+wHwKWsBw9AM39nwxQO4NKClY980mV35c1jvrz/AOBdP9+HAT1Xrljp+kFMRIzLXFEYazj3oB81TzhWOaP9CuUeJCC920YArZuqaiGwuq0PxYUvsjUFdiiPoRNiox7lRnkr8rXwRJcN099TZ9dfPst8uurNpxfvcnJCKrEHG4GwaKKvNlYB5DPW3nFOpnUxTjfvKbVa2joQEDAhKgMQH6XOIIxzQhjkQBx5F112cBfExdIU1DezqXzudAHXss85ifWMP4BTK8B1KpN4E4RDDPfAC/JG6pCkKTn27NY8I9/bUqZgv1bVDpAcjjVPoh3cj1USigpfgO3Q0DjUBbVUc/eikgiyRmJcli9f5kK+53Bva+lDUbT54sXzAQV32MYnXrALzl9p531xvZU/WuPY59/dfQ/AV6htuPwS7EoCrSj/KMHdALRY5YQD/B2kHwRgbTVbodEAuB0odfqYM6ZCKgxSzR3oNWxN1WScQHgM9hEehQKkE9sn4VxwkG4iFcHV3toHEYd0EBDNH6/8GghTxBHYzpCXAHiK24rlkL/ThRKi4EQfFdceAPiBEHHDlpKRjpVdAaqmMNt/CBA9HZ4FhYJYoFQe66Rt+xmPI7TpVIKJvSGcjjJHeXp7YNm0EuxUC+AA1jjNVLDPtkJIysVUo4eQ/yE7rXIWzBjmR2WViMiRpdMwjEA7fWfTU88C5OcSFKzcJQiupERA0UrImBRbfmWatRX4kbdDz2DMdteXYyGFvRjzJlyyywDRYjqCIqEJ8qOOvhcLEKzsCF0TUfCWReB4E5LP6SieilFICHispv1FckYzFpMIIN7z0kt2/GiezcNaMAimZQRgdZCx5kM/9OL6+/l3H3N2OXMwoifyeRz+yXiLZnRzT5gvvJiLSgFzG9sBSXHuCaFCoksENZ8nAKJMNoAKIVP4sWwUGwiYHxjodUob2ZBJ5RJC7oGL+ZKSgPlkE+D22nXrXQD0iZITcBf8nswmgb5lKAoyIXTTuD8CWRUcP4yNk6z00rHAm54NYYedlTJYyvnbgOBoO3CkCiUc2S/TMyEz7rV156x2WUAiY0aYf3/3u7uwxfq8bd+2wy6/bAP38YTt2b2P95lG9Ua4myMPQxLuPHAEyyYC7OlUv/rSDLvlnjpbvmiOleTtswuQvA4zHykD42RJFRkgx7BdUgD6YpueTjbInBku1+mP9z6ALDbfvnXb7fbr39w9Rl7Qqa+59nqA7hn28ONP2Ladu2gXb/vGbd+CDPkliqYqCKg6O/mX97v9y/vI+1i1apULbuvplqIIMoF7JBJ7OuRQAVZfLagnWjsbXbD87tuW2sKv5jnroUPfnffyHmjh5/cxX6Ce/OYse9dPGt09OEp/kK1YBmS7yOMjP1xg875ywA7eNt/O+14RNnXBrFcprJOJjvg4zMauV4o/+syGK650VlMv8rswCL+lrM0PPHC/BbNWqMggIDCUz8W8jJKtnnbaI0UPxHwu6o9kSJXGugpbhCq0j81lOOMwIyHOTkDelhCspE3wh264kjW4F5Iq2Z56/Cn2B3sgpD3s4zfdiD1mOoQf1pIhXhRR7IS86yIjqQ4/1ln24uEiS8iYxufh/kACpkKencC6MJH9SlbuLMtH8fT7399tH0cZFBseaDHB3vbs43+291x+IUqGKPv2Tx9g/UlCpVaBZdr17GdQYw4122MP3WPL2atkJMygyCOYzJGZ9pt77jIv1oxjxRXMU2H8O9ryIIVqsYOSAiQ8irA8yJB8xqT2YnMJXpfaSX1WQotsLJ1E3BVDHFVBSikDJwMLQ+V6ifAQ+dHCerpw4SIXLN/L3kfAfxN7I61XClTXGNd6N8rcpftLR3EEyPhG97X/PT0T5K/hY7lFsg85tQceJ0/yf7PKcj68wxEfARCYUoH4cY2VkMSyvZQNlkLbfSnqkGVVMPaM7VLgca3aL+7fu88pLmWXKtIjloIIPdbCvkaPh6EcUWZTVyeh7yhAw7gPTcxzfhQVfPqTX2Yv6eUs3kKDounXbPh1QDhVaTRG9rxCgkgl9jZ2wJowg0X94o3UH391v04ddl75+8kMkNO4v7M8iv+tTz8zAPa3vuq/yvMmCZC3952cJEDe3vfnH3t1kwTI2bfvJAFypjacCICdqP0nev5Ej5/x9d8EAXJWr69d6wQA9aQC5GwUIGDXFL45LJQi5whiEZQNqmKxNvI5oziPKbd1EMxCjj2y4t+3fzfOHXHg1zg2xKdSkEXxdzjFVuAhOlcJMxDO2AeTIRIEWxgKWOWO0Wo34QoyA8tzT2zrA0N8+F23+fC6KgY9AObF0Qb8Oonzij8FeqX27a//yEJ8o8nNlU38AG4fQRAhgRTLtkDM4MpBHmsfGcYkQtNTXiE9TkkZ3LlmrC7tdAJEvxsLQNfndjb6Z/iaqP+++RD013uTV68fb4kFliqZx/2f3VSsw7BruDFSRBZYpxMgziKLv3s5JP3Uv+VNLRWIyA2B7gKoBTQJWEnABzwIRcDJk0UujFosm7youwGFMsn5iKICuAMrHvmel3D4f++7r3RKi+kZSQBHrXx3YCFS6uxY0gjjFmBSiuf5ESoru3zCLA9AQYfsNsBsVWcr8HuED3HO+nNdTojUBMXkgqhydvqMGVhVcFgGIK0g2DUkKMoKf7nApt98SNQbFcXDzjpEwchlhBjPBDTzB4jrpAI7GxA+Ea969etY/iswZPWcadYCWeON1UITllHPPLMNADnHiqvb7Oe/u9+mz19mofGJZEBU24FfLLWVWIzU1JbajBkZthRliyfXFgpQ4Ev4thfWUdOocl+9YJnt2/OsxQBsphIw3cVgdEwdDR8ImdENSBoIaNAt26ce1AiAiAIFOiA3BlRNScW9QuEDqWAVoN/D521EvjVIPkU/IL0qSnW/wIcAvNt4zQBLT4hhsHlZC9cpxYMAagUE91JBv3sPBAj3fdG8OQTXkyXRARBBBb6Cmg8WEe5dM2DxyaHO27sfckYgi0Kr+UiWCEkxREV90YlCQBA/FwJ0tCDPluPrf4xgZ0+AmQSsPeIgXbbvegkwN5wq424IFcJ9sZDy43MKHJIneiUgcCgkhyq4dT3h9Jt6gBMv2NpwJi+BLAJXPJiAfPmdiBCRO00ATGs2TLWe6hBX6a1Jr6K8jEyAeNcPlf+QyL/9IFEGeW+BOt2ALwKAZ8+cZduwQlu5fCX9oRx7oGabOQOgH//1+XNzrLRgP8AfVeoA+1U8PqI2ppLfX4NEbYE6oRN1yBAIcAUB0QeLkNURwB2ZCujW1WiLcsJsVlqsDRCiXFUGaMXnUtVsU1OdlRcMWQYOcuesnmnoS2xXQZE9sbvPKHC1JXPTLQELmoYRrLPIGgjzHbVMLHekzlm2cA7gT6CzSJG6KZKwZ+WdKBzaH+WBB8RQJGMzBCVF5dEDbvqULdRz23sh6cyyZsbQhtA62BAp7FcWXPt2F5JZg9oKq6MWQpRfOkBIexrqjYsXOdXWFNRLweSP+EEOLpo/h7l3yP74h7sdsC0rset/fr3VPtFoTYzx3Xv2YVNXZR+56Qb6dLcdYlGJY3GZTsX3MNeYn3cMtcQ0lD6dgGDknmh6pw8FMya5Q3CibdZOeLnIpWEWgGGUK620uSefrR/kHZ7KEQ1NTd0AhoEuPzckNNL27GOcBojI8EUxQuYFpENabCjEawfV12bTssk2YDzWMY6TUHgVFJMDkx5tjz3ZRJugjojyh2TBrxGCoJ3+EUb/a2Bswu45j3/Zrh2nb0/NynRVxqmAsZ5kEgSHBAL0YafFtxdjXYBkfn4+OUcrHFFTDXF5PL/QhXLnF54E8Gyw8y64iGsO5/UKGBtxzi6pD3LgvZ9ebaPNKGFQRDVilxeFigU+xwYAPvsgfT0FfHf2QQYTnExWUis3VhkRDTyuQOBQrI2SUZ81N9Q4W8ER5k3N2/X48KtiPAKrP20EjpCdtGPrSbvumnMdARtAf/BmbLUCtGoR9ufnE8Vl1oSvVWPbqMVAZGkNjiNwfQBiRIC+rJqOFZZgC4hFHZUUCZAQg2woAiAx1WbRWI8hFkCBEyKKg/dXQDkEJWqNQMbyeKh5D9dVjrVfEjkch8k4yp01B1KjERC/zaZkK3uGIHfUCVq7RHb7ML71cwfk6b4D+1y+wt59e+y97/83N8abZPlH+x0m6Pok1m6BIdGOfAkFwNfGRqH1F198IQqPbU7po+ykBOZT2V9J/vqrX/0GoLmN/jLT/ENjrIM22E5I+ow5c7H5GrTbP5JgX/o5Sqr1EGEQ6p1Ylc3NnUEo9mE7ePg4AHulnUdotw+fNdS339auWmqbn32e68knz6aDfKQ15GmEQHg8SfVIhF13w00u/P1+bKH6uR5ZMi1YuNB+fBMqo1NfH/sV2RHkadVUl9gF551Hv4LELKuHmBxARaCciUb6vQ+5Hwewi8MqMD6Ez40qrmvE9t++1L1K9sd3Osu1YEgnbZCkPjjx40W24Kv5biPVrk0i+V7DqOT23z7HZn96n434oDigfTSnxFLooDU6kT5UXVxs+3bsoIiB4G7GfyRFBB30tZ0o+rKwRpy7ZLE99uijNoI6YSrzWDAgdtaMWXbnr+8xb3KiygHLkyBTpCiKjKR/oAYdZq3LJRgpCZvDFpQsUyEuvvHN79uKVcvtynedB/FKfgxj5N67/2htzLUfvvZDZHVU2dKF2Kz5dFv+kT3chxzI1ibsBYOwxsyzwycbLCA81ikH05l/nn3xBeZVbM6w6Gvnen/8058jbY60JYvm2TSsyiLhDLywwITZQamYYH98bLuFxUwBtD9i7yY8Ly2VscF7dTVXWi1z3LplF6Hy6odATbc/P/EYiknGQ0SCbdlViPoy1zqxzKuE4PCCCJJatROlR01dHXujPktKSXbEn1Q7IbTjjBk5Tr2huUNKiBjW2yhycKSsVCVTB3OXVCBZKC+bUIMOMJe6qiYC1NWP3brM+2iD76ywFJSuEPPXIUAmOnipv2he9tQLMS9on6g1ufCuNTbzIzshKCk4kO0V/21nTyjFRzPqm0jmzHCIX+V+6XqUVRLCWFWmlmw8WyD+K1nfQ/mdhBpSfySyN5Bqs46CCClClEvjxjpziK6/l8KOILK82luYv8KSyJH7pFOGeI4G0G8oHBmVT65k4qek1i9XSon++OcnQNy9eB31x2uPHJMKkL9qkVP2ABPBKP/IxycJkL/9AD4JwP4je+abee1JAuTNtNK/6t9Mjr+zv7OTBMjfPv9P3PoTA7jj4PDEr/VXfzFJgPwNjfb3fcrZKkB6KXSWrXAfuN0w2IniBSI5v8qWd2y/jCXvAJm0EA4qOA2PwH0F0OLf3nmhpc6cY9+49ftYIbc6JXsEhaTN2JAng+Eqb7EXd55g8LOi4mOcLePBptopeD7PstcuoxAs3GrBBbzAOrJypvMY7g0vPkfO5GzOc36c5frAwmvsy5/9GgX4UzhuUswI9pZC5ucouGI756SQkHAK6YiucCTGqwu7xn9+NQEy1vbj5IcjQGS9cYYhMPH4ORsFyJgiZYypeYsyQAQAn06AqIF0TeO/Uwj6+MFJ1Mc4ATJOkAxwENWBWtWFA7Ihkq8YIN+ALA4ERgGUJQKQnKTaf5DHpRIRoKSDbgv+17GoKroBxzIzpgI6d1INXkCFepwlEAK+ask8a6krs0MvbaPiPRT1QTZAfaKFYb0SRsXo81t22cm6NheALDAnn5wPX/8gLK4A8+gkMVS/TwM02Lpjp/PUDkHCdBhgL3PaVID6AaqgG636nvU2/xN5duCOXFv81WJrIwS8hw7vI/skADGlRXvzLWJiGtcaRlXqIMBbVyuWOTAhmfHBtnrpQpdX8Ogjm7CuiLJf3nW/ffSz/2m//sNDtvPQMes/9HHX8RZ8Zh+KhkbUJ5n2oWuvtr5m7EG2bLW5XE8PYbt+MAYy6pH11TS8z8MgDPwBDGVToSpLBZ/KyqcNQiMSYqEJYFI+dVLQqNpfmSBVVK/Wk/+xZMECpwIZpCrUhZAD9qrSvx/P/yJ8zSXnovbTerl/0ZALqfExfE7sZFSFDQjjBao6gJ2OSJCDhyAqAH5n0f4jyLZaCQv2w6ImGMuW6tZ+27m/EiDGh+yHNEeAqLJT0EQf7zsN4KcLYKYWADeITBNfAFjwCFQOhLFzzdEu+6HFQsl/UcCxnwMusdUC/A7hd7Hc71wAMylBOmFZW7FvEfChCSaVKt0uSKNBAJigUwGrDViDyDIoEfDIDxLEhwlGmSRzz4m2zgqAFsiiDtpaALnAZ4E/CjmWSimYNimn/wUCzIwyLjpp504Rc1zLHEDXUTIfCvNPuDwJ4T7hoYFYocUC2ve4vJVd27ZbNiHuQfT5eEDkxqoq1/76e/9gcjSYKLcdKDEPJty4tOkAQ6gZvNvtg1ddZiPNXQ4I90JGJy/5GpQUjaVdZMwsMF9svo5QiVxNwvemfbQDyoVpaUEWgUpnkAk2hMClDKzbYoI8bR6WbLV4zbeg9BDwvw2Qb8nKpVQ39xAMm4+aZC3kYQG2SYQ4QSZ4QzRGMHkXVTZYUcWwKW9JxFjunDTA8FDnnb9/705Ab+y0CAquqWx2Nk1+/uHke5ywfcy9CxckUfkcCBAaDSmShF//FMijg/bnP20mSDzWqSU+8IFrLeadsZZ3T7Ft274LO6csgL0qAsEXQJwA4sOcV5HdI+KmFoIuC8ujdkiNfsB02ZN5UNHfTrZJAiHZLTXlSAOpDuZ+9HapkjnELVjDgIOtrfR1HJni4oJcTo4f88Eo7RdDRssTm44DqEqZAJnBYtWPjVQiYc8KV2/BVk0ZC00C8xNpT0DEzVsOOALkgU1NNn82r5kcY+0Atv5aMJk/Zs2d4wKnG5vJhummj8zJpeKZF0eOWMtnG0bFtWzZEsjfAGcLJ39+VRNsJjRec+BsQNYhfh6gfzz9DKqPXJQiRSVkWfvbfKq4UxhPB7EPSkUFll943N557SyrPoKlF4RBX1+PRVEZP1xXiQUbY5+5uYFxLwu8AHJtqqtQFfniLznohf1RHeAjFdaM4TSq86Mgb7tQpgShtND8MkJfV4X4gYOHWLSZw1kUw6kukC1NEuMvinExCCnQx/gLZkwN89lbGWdDjHI0IQRGd6HiiHeBxQkQIL0ArgJqZetUClgfS9B0DaSDD/c2KTODivdGSyAUXoq9DOZUpgIA2kH+Hg4aJY1WZOX4KHeog76jqgxZ/smCrrqmDgKXinjmrsXLAO7ZjPQAeoucXP+Od1ANr/vBHMAcJDK0lrHdjvVdIcqHKViIrV4LgQRounvPLpRl6wia3w4Rg2UQfWsRod01kHl79u6GFA5yAfY7UVwoR0qfJRdFwAzIz2gsm5ohlB56ZKMFRiXa1l37UKFEuqyDn3whx362UZ6ebCwAykd62h0Iv3blcrdBqoVA/dgnvmZ//NM9tCuqh4EWO3Jwj/3xvj9RMRJq77z83fbUc1sBxcmQmjaDuQ1yDfK1q7ffHt+0iY0SIdGsoZt/TGbVf+1nvQsm7Hkq5FkAqoBCiJlqu5Dgb3/yJYqLalALNDLOOrA7bLUe5j5EivTtJIvB0u0wBDQaG8bOgLhEZy3mKcIcklxR1grhPvj1TMv9ciHzY5ht/UL8q3avC79wkPybduaU9dZOX4mArI4BqPfh3pcyj1ZiQ5kBkf00uV7rzj+P9w6wEkDsCy+/3B56/DHG+FRUIi+5wocFi5ajyIm0xzY+zTwc4fJ5BlmP0jOSGUvlzA+DKJE0r4YzZ0IWkLVShuqpSWQ98qM5qGj8WDcrUPYd3LuXTK0L7YJzz3H2cNWlhfb043+yLF7rsovOR63XiUqyBSVhFeqNZFQe5eTsZKB6Q5kBYZuD8mLevOX2wDOPQfQeoupnP7ZnmdiYLWcPEGMzIEc7G2tsH3klrb3e9vzW/ZaC1eW7330ZVp7hqFiPWBSy5xgssrY8g5ph6mxUP4csF3u87/z0DhsNiEBxt9CefHa7rVq/zmUFFUEYTc3KogBD1UMDLp/LD3WE1vl62UOxKZcFVhVjvBElRCDrpiwhZbWnsD7twfR7FZwEs4ZKDSJiU3OL9mAa0+OWVrL60vo1rEB07S9Oyb/HN7ung+ln2gBr6+qjIhnmNmXvDNN2J3+3znJv3s2cF+TIRoWfd3PI0GeQIkTrtCzqJCNXGLtC2xvZr7WyH9SeRIUTyvfIP3bcrb/RVGGJAFEGWh/7kiHmglrUi8o4yYAgG0ZmLrusfvwIR4aYBclkiQxPtksuvMoS4zg4QP55jIoEYQ0ZD7dzW+6xXf+/CgEydrAZO4y8EXk1SYC89vA9aYH194Uj/v6vNqkA+fu36d/zFScJkL9na/6zvdYkAXL2d2ySADlTG04EwE7U/hM9f6LHz/j6kwTIRM3/D3/8bAkQWeRXglFEU3wq15FWsi2HsLJXgbmwbilA+iAyQsH6Bod6RIe47w9deK5NW7PO/uMr3+ScheIcAkUW1l1gTvq3irt8yXbt7ungfApmMiJCpA0sqt8++qH32VSKpz0o6P38V79iN5Ij/ZEffdspQx58+H45W9lCrOaPHC6wptou+/JnbrXczPlWU0IGCYV7/p6cd7CiDg4J40wPMeK2/eOFXKfPJ2O5Gq/08bEzz7igQUTIW0+AvKJAEf5z1hkg+T9f8oadLufmPX/1mKys1EC62aricw3EQXWcAJF/tBgyNZoOs/oa/7tAwKZeGYy7RlVG+niF3SuNLi81VYzqwDoCQCYQMICDsSoSO7FEGgWES6UCtJtqUx/801vwtW4HIJs/Owe7Ka6tn6rGFuxEFsx2thdlkBxXvPMyO7L/MNcVZrv2HgA4CQO48aNqtM6OFxWbH0DZsRMlBJSOUk27ygWgC9hRELAInwCuW6Bs0U8W29ov5iv4hMrwAHv261Ms6fptBK8SDg1oNgwoG+ty3ZsUdwAAIABJREFUSjwsGcuZmZmEkmIRNQBY2oRlTFpchK1ZnGO52Kc01LfYl774X3bhRVfYlp37raF90F743fmubbI/uJ1A10gAnR6quUPshuuvtrgIgrlJLzkAOOQL6OgByRIF4ZJIsK/IlWyqpWWPEwyo1gHoH0r1NmiBNWCREgvYOES751EJ6gfwnML1yrIpmMrIJx5+2K4EYOpDDQPPwGu183s8/VG79AOiVWKrIvVCehrVphANbQxYBdQn8jkHIX9UyauciGEq6WWnUVJa4RixaICKAAgtLyxldH86sDiLhmCqIU26nNDuCCo7BZ7K2kIh4SKX4giUTSbUV9cuYLGxpdG1QyyV54OoD+r5XTiAh65bQb91ADjlgJsJVHo3Y3sUCujjy0S0YPFiO4oNVRPApkAfXa/6bCdKokiUK7LUkmLBh74lIG/IVYL7ACgCpgNsZs+YbllL/a0qj2p8AOthqm67ujsslXDkYdq2mer3YO6/qlkFbvdSPSv2oJk8D1W176ePrVu7zmW85FGBXo+d2CoyAPLzj9mqFUuwtmkCDNvvCLzsqZkWA7DpA3jXj41OFEBeIVX8YVhoNVOZX93SbQXldSg6pELAbio50tIhn9YvWGKN2JYEYLNSWV2Gb/wxG4I4unTpSmsAwK4B6OsHzL/7yVI+M9nbVIj3DntaMSBR7pws++CVF6ICAHRvxx8/Ohzbqv1U/g9hycMkh3+gANUA2jKJMI9mFEu6vrkQFT5M0LKe6x4iJ+RIpWXPmWmPPnmMkGmUJ+uXoCzysmOH91lIACG65MnIdz08LAYQuhkiys9+vKOBxYGskvRYy0HNtRTbnxFs2USaNNRVM34Igsb+5QTj8sp3vdt8V6lXmj3//X0uU6QTKx5VV7fThhVlJShucuww9jcpqenMJ8p86XL5H+30t0Cw8UTGzSigci/ZGZIEdrWj1qFdW7F7Ahd21igiftSfRHx0A+YOAyKLrMs7Xg14bIDQBIun+zO+PC2F8VZZyliekuCygTq6RwCHo8yHflBQjK8jVk1PPU/eDp9x9kKCqmjDAMjWMqqUZ5L5MX3GVJRnzAmQps0QITkzUYwxpynDQn0tnv4ZCxl3aPdLNpeq/Rb6WgH94fDhI3bNBz7gfP+fYg4I4/oisZ+Sxd1+CMc5gLBTsLfpYlyPAuSLZFl2fqyd2Ntj6QB/npClIxBv3oDaoygn+hTOzlytHJpRclN6CD/vwAOfW4YKpMcRByKfp0Cm+LPwSjkWzAIdxL8ZEFj4lFgxWSsiFgRMikAQONkN6SEAUkRNB1XmPpCPms+7qepWVkMTYR/6r6q1g5hnIhn7IsEViOzHuD5yLM9SGRO9zCswWVgLYb+F1VBDazOfI5WxEsy6MOAs7LSI90DshACSyupnUFkBImMBbKW8UCV7Ef0oAVJGpMgg7+FFfo1IT4W3J6AOjGCOlJVeNn2un7/ZDZnRy73JxZ6tqLgIAmSVs9HbvVdWUWvs17/6o1111dWseR6Wx7VqvRJgK+se5RbImuzJp59mI6MNRyg2ZkuxNJtP3/e1F3fusW3Yw9VDkoosUXj8L/9zgf15uz/ZHrkQygP2/FOPM/eW2PmA8bEo3RqwuPvcl75qt9x6m00lED7UZ9COHt5v9z7wZ8tEZrRi7Xn2xwcfYZ5MsqLyKoskYyYf+7oVq9fYvoMHnVpSZPBfvrHEbv5ZJSRVG1k9K7geZVC1QIqjLoEIeuyRpxgLwWQslfE5EsnfgFxlLYlPjUbNlGaBYZ4QXgedQoTUesLaOskSycACEqIdEs0TEk6kk9qw9Eewf3wlXP+ipUNmNZJnE0rfVuV/1qx4qwWUP4d1NpTnsAhYCETpsYOQABAZB7ARlC2iJ2SzN+tuCn1aRNhWcqFWkxNUVljgiPnGli4I9KlWUlGDEieccduD8m8mn2sYoBvbyhc2Ww/zYTy5Jh38fUxkHBaaKBZRIyrjJQKifhCwf4BiipOFx+ySi9bbmpWLsJcMsh9+/9tkd3jZFz75cbe2RrIh7e5sYs31sI2PbmU/Eg7ZHordY71Nxxqzg8/cy7r0541PMXbT7NGNT9oXPv85206FzrveeT5Wg/QPlKIZ9Lk/P/QYYH4nNk3J3N8Iey8y58r6Y1TpoIT1CSI7rAHbtm0Wh4fedKzVdmKT98gzW23x6g2WV1jGvWyD/EfhwlykNUxB9urXIShtpFT14DrCaEftWQbZP/nQ7wpR9knhlMy9aKcYQ4NPREEfg72EAgiRCCITpAbxlNRZ/3Per+MA+dim0xEfjLFxMuD1No56zunEyPjPLisOgqWPsSKr00M/WeSenvmhF7l/YawfCU7l0cE80YDiTf+VQk8ZQ3pce0DZX4lIVAaI9mPKbtMeMRm11TYKQ7SfTGZM+zMfaT6oZ9/SxPwpwkOEz8joAAeVUTcn9fWOQMaMBaN3tA5aSsI0+sBV7FkgzPzwz4UAUQHDIAUa2s/4Mxa0J5V65u1sgfWGm/lTD6DTnuhPXn789QgQ9Y8zVYBN9OJvRil0ptc42+dPdH1nfnySADm79vvHP3uSAPnHt/HZvcOZLUje2vF9dp9s8tkTtcAkATJRC038+NkpAP/Vx9frFeOcFWnxmhtyVq/1T0CATNR+Z6F/cS15Vu038eCY+C9cnt8bf535+vTc8fVLSgh9qwBT/x3bV0sgMQJWNowDgZ8/BuLkSIaDQRUUHrWvfvrT9us/Psi5ypsC4AiwChVXq/jTKN6Mg0xpA/+KBlc5gXtFHG01AC41hDq/1j513TX2hyc3kkfLWZPX/NQV59rnf/sjO1mZZw/ff5el4RgRhmtJEkVcm+7daD/92QN4pYNZDYfYUI8nbigSHHBd5EcHgRurMFyuPjpXtaK0lwhBWLsTLIzb/p7a6DsCxBW+eWDEgTr+NQegcSvjN3Nvz9YCC7kErTzGG+jrdQmQ4794Y1Ljtbd+xr/vfvlXIkNOJz2O/2zxX/WUWR/fP2Z7JRJk3ApBjaNG4luHWCk59PgQFX4iTMb/TuHKApxfUd8LPnv1lxg0fcm7WRkKer5eT1/9gGLe5GJEA5K3AtR7CfAE6BXgPyMrA9uVEUC6UcvNSkcJUoH1TYfNQdGxcPY8e+j+B23DpZfbg/ffT+dKIQg63QoBebYDVh/DmmWA14qg6tuLkm+Blr7qGALwAMYLyOHQ1zm30jEBcmZOz8KfvMl+cuevzfZ8wuI/+AKARTLECgA6Fdaq/oQdIHuAAGlssOoBP2UrNWdGJpKkYIsHRFVY847te5wnfD0WOvfdtsCyrtpowVGEwlK1GhAiRhBg3qsXkHimJcQEWQL5J51UyYImukDzaIAQqT7a8QGXl7o3gzMI4EjgprqJ2lC2PdEABNwY2wvI7Q2DORPQRqTFvffcbe+99oMMFMgmKuKVr9EG+BAEMFUBkRESQGgxoH4NJEPuzFzIIPnuNzkLqnDUGUNUeY9QTe0jMIb7LcKkDtChFvBUg0QEVRJWUX0ArY2oTyh5tiqA536AhTgAj2bIIW8+RwJ/097cSoU5Nhj0j0gALQecMKdI4TBK1fYgE9ewbI14n0Ceo9yAfVTJyvKKEnhngzLK7KOgcx8G9n5AcYEnsdh+yMpHlfS+tFUYNjqdEDf9EEKqmPUj60G2ZwLdlAMQC2m2b/9eW7J0sc1ZSwV5HuASpFEIQGJ7HVZgAOad9LcQACZVsPsDEnehRPEHdO0GABylg59EMRNPX5KS4/ixQjfBZQLk1VDNPBvJmmxFZDfVgpWWL0BqbvY0gOhe7qUv6pY6F9quvJFGMlOOFePrjx1WO/2kjvszDFC+dN48W0SwslQZw+RbtHU0koOx2+aTixIFu1wNEN8NsF0LUNTNZ9y2G1IK3DKAoO+TLcOoBabZhwDeumuLrbe+1OJRSdRjo1RwssK6kduM+oeiGlGOghfAYSj9asjl2ORQER3OfF+CNdyIT7A1AphHJyoYeisSPQKdokJsxrREsPxuwFzID+5VN0oSDMYYw8GoDOrsodIRKrEBmGcG26c++VHyUg5BbDE+sKlKiCPfANBPZOo21DHTs3MgGjKdndGCm3Lt8G9PULl/wpYuWeByV4rIyYgAiKzDAiaRIGgB38oMKaSaPACwM5nXG+lGJcS1BEKgtRI+0VhPlT2SlUj6RgNjeBqg8hECjqNiAsmmwNdK843CumH2wwFPCwvrAbKZe7D8Sk0k8Bu1Ri/gnKzlKmoJvY8mmBflUSdV2I0QWn5UtD+3rRGVGUTmLD/IkSRnkyVrmiRUYTGx4QCwCQB47ZC62PABsObOzAZsG4T4wf8fBdIw5OYmqvfnYpGkviu/yVLG/TSyQ6oB9Lbu3GFLlhGSDajZR4ZHAOSLyJIC7ABPANrPxLYnjEUuJbvf2msgGBR4pQBwPoQfc/IoYPEQY3II8NRLij0GQB9J752QIO3c03YIkDYAbhEgEVjIQWGg+uijD3gwp9EvmOPLyyqY6xqcBFQqMwFrgSgCFKYt8FFV3iIjBDr3M24FfHoyt3axYRhhvPIHLgsqAjZM1jpaL2RjlY/1XSJqj2Hex4PHwxm/7ShvOrhWSUVh1RwpI6VHCwu3rIhEcoqolgJEYL/IGAG/jQSqN0N2xKMyGYNvqc5gMDYzXjUmk5krlB0k5Y9IUOVVHDh00M0BofSrUUijBNSFyhM6fPQQtmWL7SkUBxsuv4Kq+z5nA9bCGpHIPVauwi5sreYvWmTPPf+iCyD/wx/vsylkf/z7zR91FmgjKG3+5677sEaLBZT1s+99Yqr9+vEeW7pgjiMYHbkDSfXd73wLJU28XXvd9ZA1rXbX3X+gcj/Nbrj2GojqOkf+PfnMc7Zo2WpI0gFyUxrsEQLB/+PWb9nPf30X6yRgM/OnQHEpWp758Xl20x2FWPgl2guoRb7ylS/R3j30q1ruS7sVQIwfOnjcli1ZZ7t3H+PWKPy93ylgIrF8S4QEae+ut0IKA6qxapw1e7EVFpcyn6OWY5KW7ZaIcS+IjFrsFKvvHNt/5H6O+RmwWZxZN/199izyOaYE2WMPP2Lrlq+ypXPmo6iKthpI9jIINc2XZajamiG8+pnhe1i/Mgnt1vxcz7q0cME81IqVWB5VsXZQHJCURr/AR5X7KvVZmnKlWDNTk1BBYH947PBhy8qcDhmygzwMqa38IayZR5kv2loGLDoi3qkH/HxGbWZOMhZZ8dhXktGC5d6erbvtli9/1anjvLDdmz83A0UzmU0VHdZMfkQ+qrh4cmSmQZzVUzywaesOe4rvxWvOweouFiVkGKq2wxZCVUJmcrxdTNVOH3Zp+3btgvgLsROFlYTXx9sslHMZGbFYYmINV9tKLlc3eS4PYFvobTmM6UXnrrXNOw/YL+9+wmbMWsB+YBjSLtztqZQ91M3aXaeQPeYtqR8VUN/DOiyJtfJ59N/dqGbU/6egpBhCGaMxKatL5WhIBaJNcBDrYBvjyR/i8HQCxEEW4xs2bYyZm86EgDsbVMa2vsdVv+O5IKfvS1Pe/wx7qzH7OeX2BEMyNjCeNI56mDfq2C9oMx7KY5pPZFk5TL8uR8UTxJqvDJN01KIj9BGpXeq5p86fVkUJUmBxlSJHWilOkJWjUxwPYjXW1cB+I4bHvFC7sCZCePRi6zbcj3VWXIZde82NKE0ptmnvxaYPez4IW0ndlUkmlZvIzn9mBmSSAPmrI83/4heTBMj/orHekj+dJEDekmb/X7zpJAHyv2isf7E/nSRAzv6GThIgZ2rDiQD8s23/NwPyvuF7TBIg/yIEiOYxnTX+mgAZIsd1EKwEKIpzjT8YhZw1cAOJj3KRDrL8rgM3kTtFH8W2KSnY0jc0uwJc4dnKBknhXFlP0SAJh5x9whx204kLjRxHlJMaGO5vHzhngZ3/yWts/vLp9qeH78GGvZrzZDIFwQutlLzK/c8fsu//928sNQ574yrs1wOinIrfFxeiGgqNx1yVWp2wQIWWOk/prKWfXyFAxnqyjn9ObcFn9qZY7rVniLeGADl1bWa3/BWllXPTK6TGawfjaar+vxqnryVAXm8gj5MiuR/Dz9sxReLEXrkED4Wjn/J3lg+TSA+14Diz5KEKOvf16ssen1j0dyI99KWboS+9hg7RymgYBMwLAbRqw+7GF8BFJMkgB9wMwpd9YMvCCYuJxOe+nIDweTnZ3PhAgL5+SIuZdgw/8Q4q/OWtHxmbgH0VCofGVnvqxe1Yc6AGIH9hHlIiKSUy8Pfe9bVs9/7vvrPV1p+z1goO7LVcqr2bsVSoqG2m4rbOSmtb7MR9F1k6SpBuqqsDsGyaTVW8D0CKJ2BBAjYU2198EYuLcJsHSzfUjRUMAGRKcpqriH9p9366ua/95eu5lnH1JsuePZfXCHIeclGEV/d3N1AlDbCPZ35KRKiFcQO9ObknxuFDzuDwAyhspxJVmQjdEAoKOpfnfgAA2wAVnjq4S+kgT+xyBZ3yeaR0CIcIkU2RrlFe/W2AKNG8ZicgfRdqCjFVxEFTKd8GGNAFQKLwUWxGaDNVWCL5cMqIHkgmD4GqyoZhoIj0OEHwr2xteggAlzWRPLc12HoBayub2qkmjqB6OAmbnWbu6QgVnAnO3krkh7IDBrDicnIrWQDJyovr86OyPh4SYhSVhEKWGwA2agDbBAzWY4nFu9sAthe+XKc3z2sEMEsgPFkAsnJm3EBPiMWnvQuyxA+wFisjvr0BbwUeiTRRoLU80n/1qzsBkWfYhuvnW+UR+hRgaDDffeQ3+HI9vYCZAQA3A3zGQcCabsitANpEIdtBgLxSJynAWNXgFRWoNALJG2DaUIX0PIJumwA1SwC0AwHkZCmyZuUSwPkqgu7JikDNMQAIqv7eDAHyAlXjmTlzrQ/guIZq8OMENc8h8DqIyTAHos2bXJkEbFZefG6znbdsuXWXYmtEWXYTAHY9IHebXgdgt76ijkmS+8z9TwPQ/cyHrsakv9rayo+7CmVP7tuBvBNW0gBpxn0IoaK8W58HAiolPhpiERstLJREJpwkVDcEKx/PQPJXeofIvHgOUhEQlHt86YULLRl7rZaaMtQCXlbL5+9oxfcfC5pnn620Z+oMoD8GO6HFEEANkIB7bcWyHBcinYO3YXb2VNu3by8gfLsVUcl+zTXXQBoASJ9HRscTrVTr77ZZqD58AeNPFhUC4pGpwfyiHAJPANkgCIgS7GH8AcWTUQ/5IEMMwIvRZ7jPGqrrbe/eZgD0YFRE5EYIgKN9SktqHDFLV4cd90EJxj2GoJTNmthx2cSwBtH/sGlhDhLp1U6blmIBNm0mwVIC5moJwWaq84UErawnh4QhEkm7BdHXjxC+nJGZCgGSwPX5ANRDcNKutTWVgPNRtE0cZABV2Kh/ZOXTiIe/gMnKyipbgZ3RFqqbZ8+Zhwdkk/1l4xOE2CfYBRe90/V1EX5VgH+t9En1a9kUhUGMZtE35i8PtrbaMEgJgs2ZHwYB77wgQr1ELjMHjQjMw8pqiDHdBVHVDujHLaefSkVC1TNA4qiUGIxzb8Yp1Iz5QBQOAbrWo9jqYF6Q0sKTPKMBKqVFPmml9EXOOcyY1Xyt+b6HKnsRkP7cG4wOse0hh0VEOfdI1nKqPtAiG8S8VIVSLoxr9WFu8uL+eDNXKydDss0wAP1ePksmtlgKoW7GBicKxZCeL4tCWfMpWEzV7lqoTzJWRIbEMgeLzFEYeDtAfQvkeTmh0LGQlL6M17gEcoby8lF+DBASnQkI64+SBrAU1Ysq5qeQI9HQVE+mRavLKVIYdAbkQC/zayogbAybmlpseTx5jyNY8cyZv8AOHc6DcD5oO3ft5r6n2I9+dIc9tvk5e3rHPkhML4tj7v7eJ7Jty9FIgs2TyWOBVIXQbGUu38p6kQoJFMV158yaa9/93g8gXIbsy1/4LOqddtRydY6A94KojIhLsVu+/T27htyPBuaL/UfyyP0Yph2rUZGF2Z++sdx+vzvU9jNuZMd17x8ecCH2t3ztKxA4Vbz2dyBl50AsVmGP2I5KYCokNgoZ5lUv1pblKxY7glVijWefe562QWWHvKmRwZKOLV0RRPkgfUUWklFUsezHgi07O5s5v4usBkLAuZe9WK7lHTls69atRc3RDsmAMpABlxgRZ4tnzbMtz0IYUaVfg9QqkHFcKpIDALyLuXUKIfWtzK9Saqk6ZojNZS19DwdJi0LtMsJAa2EOyEFZBaRtC+dmMT9Os2IUcXmopmblzrfbb/8RllwJ9tGP30QPboFMLLHSky2Q/PX0palOVebt3QlZglKIe+6NUi7ML8IWz1mAgvQYVo4pNic3HSUcatF+X9YorhUyXCSTAtC3EHLfwefJyJltKVk59jQZUOm87mWXXWK3ff0WO2/dKktiLsrmPoeyMS4/WWbPPfcSY/hCC43wolKIeYP5ortj0H7760epGgqwGXPn2/3YfoUkxVrmrEW2dXeRsyW7+j2X2aFD+1n3Uuif3bbpmWcsGsXVPMiSZvq18l4amDvCI5hXKPSQDdZ+Ch9UCKEMkBDmBm/mGuV9NPF3ytKQfFu6DylAAiFCRICM6UC0TXvFJskpQBwBcmYQa3xDPLZ5Hnt+wS+X2bTrtzMGCQmESJLaS/ZWzRQTaM8oC0qpOpzPLPOCcrtEogTQOFrDlQvTDtFUxzhLRcGjx0Xo9DMX+XLa0J5R79TMZ1Jf6eazRNPPdaBohFgZy+/qhQRpd+t5Xw+VVF0DLhBduR8iPbw9A92/P3bTpyEgM6ytGYUcutjI8BhIt+pTUndsTv+JJSCTBMjrnWre7O8mCZA321Jv1d9NEiBvVcu/2fedJEDebEv96/3dJAFy9vd0kgA5UxtOEiCvLSl/dWud+dFX26GOr6Wnr6mTChC1wDgBcooEcarqsZZVjnUPZ18pQIIpYu/EMr4bB5JYcB6FnavITGeZSlwQoimU8+FgLbeNT77/A/brhx8Fc/F3qnPlM8YQwzBI0aqiIKZkpNs5WJ7Pv+Ry+9CN14JVo5D377FPbFhll37hJjt8fB9Fq20U38+y5PhMCu/i7P67H7XvfvMOcIVo7MjBwMD4hlGV+IKfdoFRJuOco3iEJgpFp06d5kgQ4SWv3kON2WK9fQgQKW5e6cVnbYF1+vB4MwTIeDVf3k8WuqfOhAhxYNcpNYiq+lRxp4lItkIiNNSC+ln/lnWDvt5oo6oqv/FJTH/zqipCALVe7HJkf9JN5ac/ljYCbnX4TSKo1wf7i9FBbJlG+qyRqvIVeLSHogxoQMGwZvlq2/TII4Q/A5QDrHQBBCoTwQcp0kuHjhKO3eGqrGcvWWpHvjem+HjvXe3Y3RQDqsy2NLyzFxCga43ldmTvHvOBUXt+O4HQwbF271+esJFDn3bPyfnkHgB4gD084KZPJ5iZ6u29e/baAqpdY7F+qCotcvkdWdgp+QK+V1RW2yP/OcOiL73f0gCU5sxf6EJUK6g8DaSadYgMkDASsmPCAGyxk5qBR7on1x4H8CcSwoc2EYkRDvCqTASMG6hkTQdQJVAUYMD5egNydAEuhDOgFML80CMPE5S90mbjMT5MNbEsqiIBR4YAFEEJqMaVv/gM622FOABMDwmLtFIyJWKw3ellwPTLCovX8QPw6wHc8uC6elCdCEyOQL1RB4DLr2A6GwF7E13gdA9ZIqr87gJP9QLsSgRMH1FANbYvftwThVZHA35FUTlbAvAtbzwEJ4R8M+EAOAZi0SGgOA6CSUHIW1EIJADwKLdF+R/l5ED4AAh34WWuAGLZZ2iqEoii6nAN4gCUHMMQU4GAzAqM9qDvSAkiNUkQdjUC0UOoRD2SdxhVwEH7wu3vtvbSYIgeFASQFQpNB80DMKayndce4L1ks9LPtfrwBsOyT+LehNMGVZU1LnhZ8jh54wu46YKIS0Ax0UqVrhQnqpL3hSS44Nx13IMabDgAcJkwB3iPXsCtjq5e27h5my3BPmvYy99aQf2OFBZBfEVZG0BXQlykjfiN2MWXXQjYd9Cmo4IYrWshJxw1C+1WQa7H4YoSQpNyzBvcatMzh4zICgl+7I6vfdwiPAG9y/IgK7C7gTyoBADdV9RmFXAKqTPSbYDqbup5CR1OJvCe0PSUGMJ6a9yYDMJXi6kU26cK27J9N0Al2Tzt9fa+d11oId70oXws55jw6ytrrZNuFYeC6dFHuu04GPn8+VRbA9DvR2lTB1mQmhoE4Jtk06Zl0vcJTaZfP/roIywAUbZhwwYyaAptxRfW2LE7D9PvOlCaRFIFDEhNVXl5eSn3JsjlwIygAJIyI4TvJrJpkCQRgpzK9RASX4VdE6qYJzaepBI90oIBAWU9JsVTUwMqMnKKET6g4AAIRL7hDRAoC5lALJOUORAUgEQQ8C7MZZv4OrCxum6YMYt9G8BcbTMNC7jpQ7C0+ncQ4BtpSe6a6iHrwrGciQYEjYiUFz8WNAQzt6P+WLpoviNz+lAuCDQOp/8rryYI0mwvNmm5LHobN26yiy66BIIqz4rIHRhinL33/de41z5RSoYPKgdlGokAEehdXlFqc+fOstyFqCDKUXNhqZQFiC/iZgjSTsocD/U/+tkIfVn9t4Mx2kEDeALutmDRJGJD1jF9kIcesD/K//BA9eApMoPXkCqlh/7MLM8cQ1NjnzbAgPVjvlXwto65PrIzZNwJqJV3fiBjjmWYcQeVQt9XNk8geSceYhX4u0DmMFlaeTJvSdUiIlNri1LbReJKEeYfgNoDQiYYZYqIcVnlePE6+nmMPPd0FeOy9TmEZZNscmKZ9xSE7MXvupQXJKC4vJL3ZUOAGi0ecu4ga0A4Fl5SpjWgzIqFDK6HoIuFxFJf7eW6Nj/zNJkoSTZv7lz7+S/vxPLtXJe98hKKASmVEhh//3nr1+39H7wOZd+gHSI/6njBCUfWXn7FFZCF/baLUPNA5pqffTbXvvT9vfbpj9xgnhCQFWSOKHB7kMH5gx/ExOd4AAAgAElEQVT8wK686l0okKKxoiq14xDKUlb813981QYhSnyYXx78w72Ew0fbzPnLbBvZEklTpttJLLDy+Nsq5t86iP5QSONnfnaZ/W6bJzZx+20BoPrTG5+lYj7aEsl2eeel77Rbvn4rdlIMUKpPtBmbTlC7ArSLUBPlQjSO0tYzISY7eN8nnnzKVq+/0H74458S0p1h7776fbb5hS18HpRRFCU8+dQztGUS5EmKU+VUVpQTDn+RHT1CLgZr5iwUIFFxFDBgzbd8/hJUmk3W04IiEH9SEdFbtu+weUuWOJXT8ZMnaPt4gGgKFSBWlU+lDJgBFEAhgPvDqOIC+fxtzJGdrD0L5+cylqtsMQRIUgxzCERGCBkpTz+9BeJmO+B/un3q0x9FGUVuFePu8MEye3rTFttwxbsg5+ssv2AP8ylWS8zHTJ5UzqRTQJFrOVPTyJaook0GLQorLG8qCEawNpSd18niEndvdqIiXbRqnc1evBzrwU47jqK0loKCXJSWYfTv/LyDzqJzLsRMFOtIPnZfhUW1kGjkmJHpMjLaS4VQNMs5toK7ismbwc6QMT4HFeJT2583P4giT/94CgKCLXNKCmtpF/e30fZAbPSxts1EVaj2F/F1AvJXSiblzvgzfrXJbmDtEXmgQpVo1A8iIUQM9LAJ1phQkr0KSUR6KO/D2V9pm3nqv69sOKUkkx7njUEsFRpoXJ5exCLyI/O6rY5L8cFGT9kfsfFxHBBCsBk85hQf07GEk1Wq1ms9v4r1TWNYXyrkiEf1q5wSkZRx9Aspu6IZ11K5SrqtQHTtTRvYxLeilJQdVhwKGD2uwHfJvf15b28k4FpfVKRAiYXrI+J4R6i0CA+NgYDsRB0YZxdfsAEl0VQUJBxmeCw6Cgs1b3/2O8hG/hc2Uq8+fr71P50tAeJ6xhlOwRNZbEz0+EQtdLbPn+j1z/z4JAFydu33j3/2JAHyj2/js3uHSQLk7Nrvn/nZkwTI2d+9SQLkTG34z06AnH3/mGgHM8Hjr9jzvIzR/j0JkH/055vw9SewwHJ49Rt+nb7x1T5YWPYp8uNUoVgfmJNssaUC8RTWqIxXzkvKYO2mWDycIs4PXkb24+JF9o1vftNKy8s4q8XYhy+51H7y0F/Am7AuhgAJBv/p59wjVxmdy0Y5o4WDv46gOvHyA5XzxMZ8COt9ny678aLVNvvKixxW0kf1boB/mK1Yug48uMFeeHYHkQKR9s2v38Y5ZoTzaCh4VxPXGMh5ifOVMD7+K+cOFb8pi/WUruFUK/x/QoCMZ4G8Xu7H6f1h3OpKv1N3OHaKCMn+6B43YJTpIOsTHUp96QgC86QUcYfUU4TG6ZKZl38nlumUFYpIEHnCewJmyS7oVOymkwKNYuGg1xqgQtuDdOIRdUKq6CMiw7mpgF/hAS4kNho7kSUL5tseQmnf9+6rbee2nVSkAwgCykQAMjYCpEZQOdmMSqEOMK8NUE9WEr0Pv8dWf/uEnXfOaoiAfCBeQXYA/ASwX7Juma3PzqBytJAw1SE7WlBjDz6Oh3Vcmu2nyrsNEL9ry3U2/7P7AEWbqd7Npcq20QFu6WmZHLKHAc+7LQL1hYAEHfZ1aN/0lUxLu+4ZS6KycSH5FXN4Xlkx1e0NVB12NVpGfPj/Y+88APO86qv/195bsrY1bFm2JVvee8Rx4jhx9iKbQAIhBAhQSil8bWmhXwstUHZYIawMIAnZzrKdeO+pvffee3+/c2UloaUWRUkDX/yCIll6x/Pc547nnvM/52BT5O/Ci2diYyKFhIKAqypKXchwPKqFCKopqyFAErGEmZ2WZrXVVQAIXq5aOQL7CFVMRgAMHjpyyHnyr1+zikrzWsDtZI6JaGIIEJgLrijgCIBJMAE/QwD64yCYfr4A+FTnDjAYvagY76DKsp4qZFVWjwNmCFhow4YLuNcpUIYI9ZE1Tj2VxN5YHylToAcCRABOcOQMfNgBseMiAQx5PWYn7a3kDQBMzIcUEtBVi8WJF+qYju5+slEAKqjSHpG3ObZbaxfPd1kn218kB4HzEfAoq6aSykrA0D4XXi+7DPU9AR9iO1VBqomtn8nJAwBV1eR6jTdsp19AMAoNbH6kauFaCJTxQx1w8tQxiKN+u+6e5dZVFmAhVGwLMJYFyAgEnyx81DMHAZKkXBkH8JTVVzXWQPGQMk1c90pA1pTUdKdMaAZUFWlXW99CqGsGdkaZ7loo62T5khxUPv7OsmmAfAjZm/UA6ilP5fV9x+2irdtog2CrQSrXwniSH/k4bdjaWm/lAJ0fvf9uR9L0E9Sb6EXoN1ZTCcjo9qFY6gNs9wTUy0GJ89KOA7brRBNj0uzn//FpCxxstYFaQtrpq+1U83eT67HzRJWdqjRLy0kmXyTS9dMkiJYgyMUMrHAGuhpgi9Oxp/G2supG2p1jcOccBbDpYZdftNp6miqtvbqMvAlyIGCXh7EYUVB8Qf6A5QFctrYPuODxrIXxVOR3ozTps0su3cJYabB5gK0C7F95+bDdcvNFljV3jm1/4TlyP5YyuQ9y7MMu20HEURz5JE1UzCvEvhwisQ/yKQT/+zT6RANV5A3V5ZZDbkkKXvudTQTh8rpjJwth2QMAI+dAzlRRjU6Ww6kGZ3NV18RlhcTwhygTxunmMrJfIiAzx6keVuZLGAz/AIomVX8PQJ4JeGynulqkRx8g4jjX2pOfxwESG1H6CBzOhIAqw7oFvB2ih4wPsoD8OH7lqzApoMTyx7Yrj/FENTLvGwZAXkXficKCS2SEIw9Zl/OxHqtuabLUORl2+VVXO+XHUarcR5knVREuwqGGMPUZsdF2xU1zmC4JhofcEvitsZOzaLH1c529RFY7GyzAPZETgKjKQxiU3QuEQHOLPCEZNyzGQ5AyIsECFTbOa/yZl/sh8Ho554F++jx9epiFdZR5YojvMsHs5G8j3GjIRnCQcdILaeJJn5ZFlhcgoiyzRIh48Z7+EJp8KjPHGIosyE3G3rDssfhszSGaIwXMqzJB7xOdQDYO/VXjVERHF+cgWxrZZ8mucARiRaC5CODDBw+hsIlx/1YItKrXx5ivujj+Hub9esZiF+C71pIWFA2Z87OYUwgm4/3CIKsb6FvLVizBDqrLnnn2GQe0f+D9d/BZgfbyK68SiP6iff2b37Yf/fQhgsr/lj5YYk8+86ydOJ1rl11+JURnj1MTKnxMuQyDXMR/+shst5x+/dEGG4XsvG7rZkBxiB7lKUl+ynNUlVHP/LEP4jwLdYaUbje870ZnvRbKXFtZUWEHjpywg8fP2Ac+cr/99tntduFlV0GGVVoVCr7K6kqyXPrs2W9ts18f8me9Qz3VXI/d22z7xle+abfd8n76SaOlQ3L/kGPfc+CgW6suuPAC5kEP/EmDaLt9qBZiWU8A3rm5S2RO++XDj1oRJMu6TZsh2iJoawh65sATp8/Qv6tsxarV7ropdL2XSWbv3r1294c/hOUdx4sNkypfNm6aC1neCzE5z377q8csIToB66219stHHrOZqCYq6dMBENQVEH0XXrgJ5Rn5X0wWNRBBHagFmrpabfnadfigkn/BzV5+USmkRgjr2VLmmRYrPLnPboQQjmLMpqCyfOqpl+zo8SKeV2Of/vTHbDEZJG3NtfYiORvt7X1ksWTbJj7nqad+y5pZzk3ioN1+0832CmRPKsrE9117BWs/1ky+ug8YsVbsxnDadGNVxEwZx6V+v2z1eooqxu1YHgQU62M56q31F2zgSmNtFk3OBBlESyFBulkn+7rIIOriuRBkRZW5ds11V2CjBsBPAPeuV05AHLUyl6EmxZowewWB6KiJouLmQLiiQGSuUFj4yTOnIcfIQCL7R9Z4Uncq4F3EbLuyT1A1DXIjHUrfG2ae6mddFQESjDXeIKSWVG0iO3Rz3c14kF1UOHOZfGI9RXy8hfx4Y8+ACmx8CgJExQa6ZxMBorGb/4NVjvyYvB/0QuXUxzqsNVq2VCJAZGc3i4B7vVbFA92sbQouD0HJpYAmVw2lTDGUKj3yIjxbTKM1Xfc3CQlYf7HWhzKJq4pJGVrKIdKY92Y+0vEoRH0GGw3ZS3pzvygSSCSJti8D9C9tDgIpqNEC4O2BQjY4xllj3XbTXRYdmcCaQy4N2TdjqIOc5+9f6OM8ATKdC3eeAJlO6/1vvPY8AfK/0crT+YzzBMh0Wu8v+7XnCZDpX7/zBMi52vA8AXLuHvZuK0Cm3/+n+Q7TIkAmUW99PzuXOU7kzVbtErbJ3pAqfJezoUJAYRMqDPNSQDrY0RB7zKwF82wzludzNm/EDQe7fLDG9xNHoH2ZgPWPXnOdPfD478CecFxQZir/awOj6KXoNJwi105cCz52w+WWtmGZffXr/0KRKZmuYB/ai0ZS4HgLRdNrbroJ/DGVffqQbd/+PM4do/avX/wae5to59bRjCV8OBhfGC4lTY2tDm/R/mCCAJk8p/cIAaJT/mMUIL83wZztiyK/8s+GWmZ/8rizrxHorGBY/SwCRP+eBPxdfshZm6xJAsQlHGtrCRslBYn+ro2rvgSWOWYO8ErqDlmngAijHiAbAuBtnNcKPFN1sKqrWwmNycFXPxff9m1byDpAIfD6jtepsF0I6FmDBzSqBCoA5dNfoEwNZZawYa/5/jqb9zdH6Sjd9oXPfMLKCk653APZYHgDVEb5jNgF2cmWmpDBZ3TaV7/xoIXHzrUiAIvndu01DzbsQzATHTvutKxP7AHIIUsB4EE5moOAbAEA+VJYZFPtWFyUT1UpYBGnve+f5lnKPTucZZOsGi7CKqQPkK+5qtQ8+jtsydxUiwUg92MAFRaWODZQuRs1VRWAqLGWAAHizWa+G4/x2fjjx2EVchr/8wGIKClNkgFHjwCmNUB4yM7mim1b6d5jZFdgs4MiZV7OAuvBMz2YynqQQVdxXYR9S2I8igIKPusA1FNT0q0kL9/CAIVbyfkopfI8HuBhjEEXyYBUQLmssIZUwe3WaC8GpaxrCCAFOKiua0YBgvUYtiUNKBNCCQaaOz8dMGecnJFK8ka8CYefY1UASp2Avgn4uze2dFlBWTXe+QGoDbAIAsSdnx6HkobcB9QV1YAkS1es5Pp7Y0dUbXsB2dI53yCqxzMAiVVl7gdZ4FQgAEryTK9vbaTrAPwAVItk8YcACcbDXsoBb0gQBRkrpFpVoj3Y36y+CpuVBqRoMLq+2BZJkjbCBKaA70CeLzusIMDZAYGqgDAKaA2mHzTUNwH8VVLlm+GAmw5AHuUqNBFCLCB4ATkeCmkvLStxgfYp+MQvIyS7n88Ooj824xP49DPPQzT12iWXbcNvPt2qAEW7RXRAxARCNFVWlVhxQ4V98rP3u/ClY6/vsxgAnMWEIwsMPgAROIYiISomwoK54kVljfaDXx/jWkbZP3/6buuqOG3WVk0YsSef02qNyOT2FjTYcez9o9KjyY4hABvAKhz/qyAkJMkzsCLBkjB9Vip2LF12IrdkIjdDkybHNStpBgRVpnU3wqAg+xiisrwHi7lBgp7GCVfXRH6wn9DpoxWA92QwpCAZjPCmqnwT1i2VWLBFc91m2Zf+6RdU7pvdfuvF9G2ef3CvUzgtI/i9pLgakKuFCuYul5khBEuEVhWAbidAVhSAbQQg9jBgeT1KCKk/llB5HervZRWEdg+OASADFK/Epq6N8dBSW0N/61NEjlGMboO8XyAEaSDKsGb6qQLAPccHLZT+2S+CDQa/GaWMDyycAH7VTSsQOhY1knIQegEbg1F/KBi6oKTcKRm2bL3MCrBjCgj2JQsmgf6AYgEgM5C+6ct162HcVmHLEwOgHwr5EUL/qID8mknIdCtWav2MoxMnT1sPfa4O27gbbr3FAdYCWY/nYvUD4DeDsbjhwo329LNPER5/jS1YF2AdFUHOwqyw4AzB09W2du1acmAY44wHTgY1F5X1tKMnc6vG7BhzqebUNj5ToKkUZJovxunvssDyYu7y57VdWM4NsBAPoQ6TdRZ8qiNMBoegMiCkBcTKKEf2Vb2MF5EgfkGAkTzHD4WJlG9icL0Yh76A/0OQ2sq2UYaSL4qbCcKc5zNGx2lHyULVd3pRoHhThe9HVb0jPVhTFJ6svIA2bjZS01FX8T1lZrJr2+PHjjrVSyZzQjA3IUMAr+MozqSI8/MNQgVS60LGy7B/8kWVMDN1FteTIOWUFFQRIm+9bcnqFVZeWmTf/8H37d5773X2O3lkzBSR85OPGsufa3Xr7XeiPgM85Xi3v7KDfIwyjokbCsgAESr/cj/99Ozjn37VxNyNnRwhZwVHD0CAXGiZZJt40M7NzGcxfHYd+RrPoqbYwrj/3g9/hNoi1T5+//3ML8xLEFYio7sA/19mvDdOyJZs09bL6b99tmvPbsiIMlsKqfqtT2fbvf+8i/NPIcMi2xEZO7a/hqJjsS1YtNKefXGHfe9HD7msjdvvej8KOchyFEqJidH20I9/YHdABAjwT45NIqejHjKn0M4Aum+4cPNEGLTWXc7xMMHlB1lfrkLlEszYUQB8GYS0bMY2XnihyzN64oknXCj8LbduZu6EDKeD7CC3pKGmiXDzTdatvo1Spon8jxSUYLVYTF12ySWcbz9FAH12Yt8BbMBQ3NFXNl9+uXUNkNVB0cGZ/CLms2TbtG6ZxYRgB0hIUfHpIzY3PcVmJqWSw/IktnDlKBzT7EOcY6gv+R2nD1r2ghwIrJdQ98znXPxs3twF9sjDj9iJo0fsX778j9bf3Wr1kLgdeKve9f7byHjypOCgzHZiY7Zp/XqITCYvJt2dqErTILlTmXNFpL26e7/9+ndP2Yc/+lHXp5tb6mwrJFd/Hx6u9FkVQezbe9RKysl/ou+UVBXYHR+8lWW3y1KT59jBPQX0t1reP4l+lG9X3niZ7dyzjzEUaM1YCY7Qx5qQURdiQxhGu84lg0TKzh7umaQ26mT9rqCAIAWFjjJVdFM7ArmhopJAiiQGuRlWfo0Pa1cw42eQayHCQTk8oVQHDVLg4NZvCXf1v7NFTxPAon4pAOu/B7G01rptAs8v/sm6N8iPYGWtMAZLq7FGhISRikOkyOncM6yLndizzXPEokiLYlQ1bfSFUF4TwNo6zDGJQJ8BkdnHZNPNGJBqRWSHnq8sENlnKQOok7nnJPlfKVyfQe69pPyS361sG6PZGLQx3sO5L/Nm/tH6LrtJFXDofmoIQtfPmwosOJahXrYC4wH25X/8mssJKSoop5/Noa2kAHnvEiCu6ukcCpBJhfh/t02droJjuq+f3vb5PAEyvfZ75199ngB559t4ep9wngCZXvv9Jb/6PAEy/at3ngA5Vxv+pRMg072/mSqj5N0mQKZ7ftMeP1MQIJP7l6k/5603wW/+PFnor/tgqey1bXLZ2ABMkZANyvnoZx/YjZV3RHSIeeKs0jfQBd5Qj/tMkH386ivtkrvuohiu34oLitmLfpXiuR5gmFGKuhIdcaH92oeuutzu/NxfW2Nzg53C9vxv/vZvwTACsKgOZP9XwV4pyj56+/V28yfuwhkE+3JchH750MMWGzTL7rv70xQjxoHD4PBBkXsPhebxcUkUVKtg3F/mBjz+MwHy5xKC/g5aYOm0pyJBXDj1Wbsr54YmyZQq6rjg+vnMN5e4vpNx7wFnSyJGTBV72txOKkMmyY83O5uTfzgFiN5HbJmz0AJsH+f7ZBaIrI/GBjpd1Z431Xoj5CIQC4N7hwgMWa5AngzJlx5PeCwwLgZYPX3sBMBitKvM9+BJASgSZPehytVmNt7tVO37QdTUfnuJzfrcKWtpqLHLLlpvl21aY0WnDtmqBZl2+vBeS6SKc8VcPNOKj9nizLkA2p4oQBrtd88ftIbOUYCrTJed8KunnrBUqthLH73CtUPO3+W6TIFhKgfDwwjrxKpJweD1tZUQByF26l/nW/bfkE0CEBkL6tvH8SwBCPcX0NDP7wK9bREAludgDz7+kbb30HEX+hrIxr69rdkyySrxYlDLQiea8PQkwnNFFDUCpjXgp79kyWJX4diK1c8gCpKtG9cSuE1FOYC1qrtHyMQIhcDoIRhnGGBhFLBBOR/5ufmWNW8BbeYJcFyFHcpCG6JydxjQtAWLldOQIZEwnX28JoHPbKV6X3kWyhlQwKoGFaXwhOeOWih2SXlFFci2/ABgo1zYuD/ZFWnYJoWFcS1Gui2McJ5oBaHSPo31zagMsiCpBi23EMsfACoymmm/YIshDyUmEpsjKkXrqBaeQ8i9gszlxS5LEPmHiwBZvXqVs8MJAlRV/1FY6ghsTiPEUgCVpxro/dj2CLRVeK8/kjNlF8RBKDU01pHR4IftRbjFLhi07hJVouMXTjiy1DIiVmQDJqVGJ9W+oar+py/1ULkt33FJ14qxDOul3QUIqjpfFlh1EEdiZ2W/EwjYlLVggQtHHuA6hAEQzwHAlSVRN8qBFuxhfvOb7c4OLTk10zLm5dAOeJujmOniHGRFNDCE4qSz3u7AE7AFG7NibHzqjubbtZdsc0BVN9e2qK6E8OZF8BxVVl3fZT958rBdcfk225CVZJ1lJ823BwWFQpaw9qhGmZHXNGhFLfQNf+ya4gk9xzM+OMDLESBB+L8sX5AIQE+Abt84bV4HcdJlUYQ6d6BMWIKqIiMhwryZ0IcIcx/CimSca9iBLVdPey+vC7PDw6F2/BQkFxgWw9cSUkMsncyAJ57FDugzN2NLNGYPP/wYgLfZDddusQTyMn7yw1/bZVsWUgUcC1ONhREB5WWA0qlpKQDM4ZAao3yJwOihUjqBNoYAAXhvrKk0HBWd935MaAALB+qHwDCCoHfaumWL+NsIYcd7WVhiyBtB/QV2N0bf9eY5SRB+1bRZRBjAY10lmQ2AhVJvRWAjh6pF1mnKkPHk+bUNrRAQ8YCQQ/TZPkuhkl0EiADjEPrDQsLMBQuGRQRbJGHrvb1tLry9DYVB9jwqu5FBNkEg9gNeppDpMQ6jMwqYKkA1lpyKU6fy7fTpPDIXMsiDmUsweLRTP7Vzvg89/CurrGuzq6+/nGNOZiFttqvvzrKRBizJCJYPZVEtL8qjorqGn8Opss8E8INQ0BEBKI/S98YBT4dZoIcZCx7MjYMQG7Kbkee/LPYGmJtGIQ+C6e9e9O0m7N0GUX5IHaZxPq6qaF6n6gQfSN5mhWtpPoeE64YQhflw4KvIVH/mABEgY8LPIZF8INeoR3f5KYEQnD0oBwSWBohQoB08mX/8mN9FgIzT/7tG+y0UKzEpDGSxODMtFYVMn+v/Eag2epjjBIhrfszPPU1geJutWbkCi7sgQM0uAFJV8/N+HGcnxFwT9mcVVYz3oHAUJkMcf4DNmpPpcksCeY2Cs6trqwCcC+19EAKD2CNJPSL1RwLX6vU9+23F6rU2A/srZeZQ52FXbSCg4i2Pv3+wweV51HANgvAFvXD9apdN89SvHrJP3n2HeTKntKO+m5OdjSVUB+PjjK1ev9FeJHNj/+HDWGrdAVHTjBoKUh+ywZO2XnPBRfa3//Alax8Ys6WEoT/5/Iu29YqreO1Ja4HYfvY72+xg7Sw7feKglRSdsS2EacdFxUBGDrP2tKNO6rfqhg4KAOrsxdd22b2fvI/xSAbKLALaIaULsW2ajd1i6oyZEBAjKCtKIJlrrZLjuOqG61yQuAoc9P0kSoadu/bb9x74piO/KlFj5TP/wTA7Rd78rAX2i4cfdiqYuXPC7eorr7bm2gY7cfikU0PU1jVaOJZNXfTDaKwmg1iP8gvzKVjIthmQBFwMe+2F7YwHwHnG47otW1hawuylnXv4PPKYIGlzKBKYlYjyb6Tdaktz+Td5QpAbQ8O+9sMHH4Mcz7W77rzNksJGLC0JqyvWn1DWy1d27MZmbjn3DDNQYZXZ3t27LYMskNtu2Qap22XHDu4hG2SWtTV2sCbNsWMnjtumjRu4DwFc516l6EwuVkkUCkAcDpID8spre2zNho20bS0KIlQ+zNfXo/Do62uHpGvn+kfbk0+/ytxQa2kocGqaK1D5zOWajtn6tReiVBuzwrwSZ9U0MzUWS7MjzsLwxZcPWAXjvIKigAzW4j2EqUcC+K/ftIk2aGc+hcSFFJCyR1kqs1H8KXdLuTfK+BAJMs763D3ACuJycoKwDGV8QtwrMyOQfj/Iui/lhnOkU1WL+z5BZkzcDivX59wEiO7tJoP0yh7aaEs+efIN9a8KEI7lnWJ8zbbklJku+yMf8radewrlxsRiczXKvHqEPj+m+ZVxH68gd0g22WoGo1AJZL73htyUsrgBtZOOTeciJUgYa60ULcr+0e9Ehsj6KhUyRP0Uz0ALCSQLCSJ3iLWzFwXW8EgvpLPyzVgNmL/hR7mXGrVZKfOYk7H/GwuyW276IPdsadxv9aHcoz86A8y/zMd0FSDnCZB3+7pPDwB7t4/+nf788wTIO93C033/8wTIdFvwL/f15wmQ6V+76c3/7zoAPf0GOOc7nCdAzlGdIrx2ivafqv3O/e5TX9x3vf9NlwDRvsi9x+SXisImW2XiuxwcguV2QcGncEbhHV1gT4G46vR0gKvwFrEJUeBneeBDqDt8yNoN9bXbL1hlt3z+s2ASyhvttGYKfVU4/K3/+A4YLHgxUQQux4MiOlkah1HMeuuWyywxZ7n95Kc/I06hwRWZDY31kz8bhGX6bvvne6+3bZ+9C+cAYgCwWP7dQ+RTxs23+z/xabDORPA0Cq7Bu2RnLnxaRXPCn/4LAXIWn58IQf/9XvS/G4L+PyVAzm3Z+1967CQBcq6OLiuFyRtNl9HBptltnNnQynqoGv/mxl9cbIs+ewawCAsjfh9Apd6EMiTYqTlEfrwRjH62cV3PONv0Ez7ShHWyEZYiRO8RCMHhRZjxKECIFzY2Tv0BGOTBRn6AKmUV5vnxnB7YtWQ8zhUWOzdjjgPz/eiEkbJfotpbNhHRbLbrsaNQ6HDF17Mt8VNH3OXu2qEAACAASURBVPvHkUEwm3yKYCx/Qmnrxgq8yAHmLlq3yvqaym1jdiJBtACp3oBtfb525ESl7TmUjwf4RXb/5/6PXYZ3+xMvbjcfQJwgLD+Kf7jJEj92CHAv0tlQhEMEqeJblfUC1Yu/sczmfZaQUggMVSbK3ioE8J3IAartA21uSrylYftSBYgZB0Hig2KhneMfAoBphnRIB0joRnkwgsJhFfZZ8XxmLdX0UmMU5J22bCyEDu7bg0f6Itu0ZiWkSrf5oGZRqE03oDWuYeaJ2kHV4MGACOil7AzqD2/aNZwBp7D56po6Z3OTmUZAMEBpO3YSAr2Ul9FJxW46QLTC0FVl3Yp/u6rYW6m09PIJsqrabsDhOACfBirCcd2m0joEUN830IfBHwiIEwwYjMVUAOQJ120c4LGUyurs7EW0cbCV1bRY9xAkDCC6+tm8jGTaDZKFqk3lB3hSyakK6VKq+8c5qWqAtT6AnDQCUnsAd6UomAkATtk7IGITIDmKJJl1CdzBk0ih2foSqaRQ40GA8ygUNIEAIgKNl22dYadebbYFq1daL3ZTfgFUxQMCye5KCpA2zjcaYEbg9RCgjBcMrSw7zmCDEwVBJKB8ETYlJXizl1eQ20HegKxJmmjDefPnodLptQWA2uP06TYmvjFA2ILT+RyhN9kxx23hohVWWlFnCTPTLYYq/8CoIFe9OgYgHYh9UF51sV28bQvWWgDc9PGjL+2k3/piGbXcfOKirKGyGDDNw6KwbqquarTndhy2D9zxARtvBxDqJPwXhVEDVbnekDgtfaN2tKzJGvu8rLYb/8KImLNtAYiGBcxQb6Nt2biYvkfAMX9rQgVVUFAGAYaiirF2weplAOTd2Kd5WzuAsQdAcXhAGORLI6RZq7NUezi31+ZlYvUFaB3AWOikcvfEmSFLzcTGievowfyx72A+2QqpeBf6ovhJtmcef9Wu3JKNsikO0AuVDWzHQXz3gyBnwiE8+plLwmnrduxNwiMglgBOqyDSZL0zCzA8DELUexAAk346wJzxwPd/bffceYVTfzRQpS6v+UbkgM3tAOAoEmYkJIG9czy0d3F+LvkXAIUQCzPI8fBljOiYm7CJ8gdkiwS4lRIjFGJrlNdIBZJE9bUUPwKC50NyhZAto4BujfchjiMUEHyIMmMFnwuMF/h2jIwE5T8o30Xt1ML7RxC+m5KSwYLYbi+//LptvfwyK64ttyVkA4iA7JCHP16OqgBfiN1fD/PS6bwT9sHPXWD9VRFYeZGTAhGVe/ok14j5DiulQc4/BjBeyppQSDcX4AHZIQVTP9+HAfilvHDWhZCGCpPvQnkwALEQo5wRxkgNCod+rKPUR/u6pdZDASTlCGC01FTNAI9jssCh33VBgPigBAlBOaPq8lA/yEfGjUsJQV2j9h6F9JKvXQikUDkWhXHY12idGGGhZ2VxY0oqEH8Iia5R1FfM8yHM27oWIjxFEsrSpobr6YOkJi01xVV1l5BjUYUt4MVkdfgyH49jY1hZVkAlRpgjevx8Ax2Z1oWKRQSOiIc+2j4K66dlZFF4cm2KUeZ0YH21ZPkyiBKUapBIqVT8nzqVB5E1BPC/x2WbSE0YiU3UZz6cZp/9BnMjSjJlHWQAmqfRH9oBo194/jm76urLLQ97vQ/cdK0Vnzli5bnkSJFrcdVllzE196JCC7BdKDuCWC+6z2YebN12KUHfrSgDylxgfXFxuV13822298hJ8w9nfioqs0pI404s3mQppxydB/9+uZ1uIVsK68Sf/vA7VNP72d23fxC7tyL79rd+YjGJc6yulSyn/nGLAyBOh0AICqFvxJCNE+lrHQSke7EWpKCcSIhOsScefZZqkzYb9hm1G2+92Y6jSGIRth27dkMkRNqu114jT+SL5NxE2x6srwpoe9lT6mteVg45HLtQ9SXb5i1ZVo2N1uKFi23Pa/uts6MP8rECQjzErmbtbIC8aUbltP/APkuGVNy8doMFMj5fff4Fdy/RBzq/fN16Sybz5LkXXnYqmxrmrygUkmnx5DoNtFE8MGQ58zIZrzMgxSDf88ux2Pqdmws+dOtVFhOBcq8f2z/IsBXLVlpRYSWKu37b/fpB5kpvwrWTyTEBTPcYsAvWbbbHf/NLiKQCAuE3WDph67NZBxtqyt2amYbV4BBjpxZyqIf2j6ayRlaaMygKKCU/LJX3amYMFuSftrjEJEuG2I+YkYICrtcef+Y5O110ynIWL7ArqehJINC+kmyQ08dO2bo1yyEs/a2ypshe3rEDoN4X8n7A9p0usnmLl7FMk82EylHrSzftksJ6txPypZ/1eZBxMy8r2ylCPFBHppM10s+6omyYftaZEe6/lPOiIHSF8kUx50h1ptwNZRA54mOC73DfHQHiSBDsFJ36Q5rcicdZnuSN77qvEwFS8VPIj7867ew39R7K7JCqqoe+nsT4DGVO1D2dfq/1UnZ2/qg9RH4ePnTI2e95MZ+KvIhlvtoP4TOE+iMeBVYq5yo7um42AZqnlG8mlassP3X8DRR/6HedZ7M/kmn3Ie6PNKdmZGRjW1ZBdZbuRZWRhkKN4hIPyp58UPSMcZ8TQ59pbexk7oMo88Wu0DeEApoG+9d//gaEnVQx2GVOnP3v3T+/+a/JDcTZ7+4PZzcNjkB69x5vCwFyjsOfUgEy5Rb83G3z7m6gJ4q/poYR3snrOz0A7J08sj+H9z5PgPw5XIVzHcMUAN1bPOjfmTOZLoT3zhzVe+NdJ4GzqWDY90Zr/GlnOb3++44Prz/tpN62V00F4E/3g6ZSWEz1/njZnEtA+0b+8VTv89/9/VzH98eMuj+m/abTA9/d+7ffJyr+UBtOrQA5NwEiHHwAjEQ5myI9+ijeCwkGH1RsgacvODSYC/eQvRS3+4CHBob4YOPdhi0wihCKbBWefveWi+ziD37QuXAU4nCwkALCNlw3Pvzhe8B5FQHhD4YEztIIBuUTCi480w4dOgXuleMyUcc8hq21q449PQXDHaVgMV32cQr6Lrntg+Y9FG0vEtswH+vnT0KCKMO1k9zKmeCLKjwXJjLuNnVgOmfzTSRMmPji2eyR3ryGE+05/kYG+NkN4xtbo//a49x7n+Mx1f0bviG/d//tseDj28bbqHJV2OsAjSwJTj8g8iSZoI2yLxVz2phICSAiwG1q/9NBTB6X7EFKfrzO5t932JEUOlmXwyEZDxtQD6wgFFqpCjtV0umC62+9bMK1Ce1iY6pNqSwJmn6+5Y1PSfvoPndsQYGA42x6Va3XgipBPtCyatJDpIceLsxWGQ0QG2oQ55/G56gqfwiFh+ybtAnRBZq8SG5LzonJ492TSkenHuG1sk9QELg+25+shzYqloMV1I3FRgyVxHn/d66t+WqFqwIcpjqyjMrTWTOTLJLq1mDOuwvboTTOK41g7cRIH0uPHrIUwlL7qRL09gxmk00WyJlSQKvD5FvE2YYt2+zu+z9F/kObLdyy3jwAx09+a6nN/3wp592ARYe/nfjK0nN2gpWfPQkY1oVndYRdeulmq0Mt0omlUASgXxjAwJH9B6kWXUPWyXHCblbaAXJOEgmfnYcaogcwxh9g1QurkGbA0nispoZ72+2STWudDdA44PUYld8KHfeirbxoWzoMYDU+/YAknlSxikkqIqg1ODgc9cqIqzSvBjxNBOyNCwixViovde137y7FagNSApJlGGBFQQWVlVVcJ0gewO9+ghQG8EVnHHN1PLBL4lrSf7OXzbVWVZhTnalqX18A6vmzky0IX5SCo3vJOwlGDRIBoE2gUBh5Gl2jtvtoHv7/KQ5g60VhIOVIW3udRUQF4hW/0Q4ePIw1EeHN/uGAYuR1KNwHcDQsJsRmpidQNYpdDxXgAVjfBAO27abSdw5KHvnmOTsXji+IKnUxQ730R9nwpKWl2xkqfNdtS7SWEgLaycIYIpPFC2sTWfOMAxC6XkiTqXp0mIlvjKDtdsajgtwFMK2AlFJ1fTdtWISSxjsw0mLxZz914ojNSk2wDCzWogDy5SNUj0rJE5VSGYDgc8/utZS0BLvgoi2oZ4oB2mdw3oA1qHdiyDXohjCTFVBUwgyLT47HXsbfDux5zfw4n9XLlqK4aAfM83JhzD3I6eJhewsJdk/Hw0qVy7XFNVialaBi8bWZVF0PMvGWAdgPegZYc/eYnUEREcHEClqNvVMs6qpRKy/Pw/5lDdZoVOVCqBQV5kF0Ub3N2EEkYlkZaRYIodbH+O5FxdJLNfsAoJ3HCEqB9h4s2xrtJPYicREBNgPQP4p5qZeKcknuSmuxaIn1tlPVIxaNKsSHeSFnAf25ETIVMuWS1TkAobw57eNLtf5hSKJjxbWWuWq9PYGf/6VbyR/wwtd+pNOpAsKTZtluAGJfFp9Vi7Cp2/usXbp5DQtJi72CTdGmDRcB3itvph4QkEBzFBhR0RGomvCghySLgzAIwz+/iZyIOjHrXvKT94SUwNYIAF0V7sp4UOX6KHMVvIED/YMBvkshXmZAsGphmD1bwe4RTinVC5EQDFAfIaUDc7QfbdAACRufQMgx/agSwLSZSuWm+j7a1BfgfA4gLARHRJwVFlViT4/yKzaY3CKqAyAY8ZDi/4EWy9wUg3JpzYbVkEev2SW3Z9h4Xwo5LOUQAV4ujLqfz5cMs4AFdVFOjs1FpeKhfA6RFfTdIRbqXuaO1JmpDpDMJXA9DJBSgKJeKy9LpE3mwbzUQYX5ELkkIkAGkGYNYNGl/BBllcgSqk1V5YxtkR+9KM0C6d8ai7KY8wU0V56H8lVcFg/9xltWWJAkXvS1NkisYIhVjUlPFltlfYjoGGESoRtZAFX7rRAZ0TFRjHVCqVmPUiC2NMNI+qnvsr1LApjW+lJbU2trL73MyrEEHGXsdHW22JKVy20QQmIiS4nKfcatlpRTkJb1BIR10RbXvu8WSA1Pe/3gEctavISw712oI1K5rqGWQ+h0b8egPfTgwwC5M+zq626y7//0QfPhuv79J+fZ5x84bTFk4qzhc3o4hocf/Jl99Uv/bPmncplfvLDmOmQfu+9uqkFqUAFV2bNPP2Ef/djHrIsbmiDmh4cffsI2XHAxbeTLmoWNGMRWFEqoBx54wBbnLMM2qBDbuy/YNx/4iXXAvKRgv7T70DGbv3CRPfX0U7b759fYf/y2066+7ELm6jJC7/shIKtsHoqDQ4fyANQP2ZBnqKXNW2wlNc1Y2Z22D37wZtYNCLhwAOzeBstiPvYASPf3CqNqfoa9tuuY7di5066/aavNycq0F8gTCgyP5/t+a2VNrSKD4t+//lWOVXNfvuUhy/Uj7yXAD+KLMV9UUGWZHGf0LMB5wsWPHT8NiV7AGjHm1ofLsPvS9UqZmQgx0crfj2CNRC4Lc3QOdoG7sYFSlpb6VhZWlumzMtw9RyFES3FRAcfoa8nxMWT7zMYqcgz7qgr6ciLkchZ5NT32q1897MD+m2680Rbhv1qWf9JS46MpMEjGBg5iBfuwh3/5KNct0WXOZEBKx2CnF8p4furpZxg3xXYRN6bZS7PsTO5J7gkSIVpQsFGUUMg6PMLcHMo9UTJ2a80o/OqxMFRWhwLJpfzTPY1UYVEJMy0xbY75h0bbt3/4Y2uhgCABy7Z7PvIhF+T9FEF446y5G5ln5QpaUlYMeV6ObeBpyK5o84+Os7k5i+2xRx6BqEm3FRBzzagQk7Dge/yJJ1nDwhwp68c4PAahJ3IuFIIjiO8n6H9cUsYThQOMLQWE66GxrXs43Se9YUnq7qwmblYnbkrJ7OEceKWbNwZYr6To8OAeSZaS8KqsTcNO9Xvm3xa61235WrOzqGpG/ahMjxbs6bzoz2lYnOl2TWRvO1ZX1dilzWKtFQGiPlCHclWfqHkgVArKpETrRk6uHJkoskBmcj8mq9B+rn8v66APc4nI4ygUYCpMSIQ4OwRh0sfflAuSSpGIVJtdrIM0jCOv9W8f5g4FE4qMD6QAQEqTLlVvoQb1pjhiGCWcJilVbnkybkcH/Oye25Gae4SevYOWTau3yxnr4DpqXlNhhfNl1MSmm3UXlMh9l9tM6C6INn83SZApNiDn3qBKpX3uDcxUf+eu7Jz3vlO9/pwv1l3cO47wTGcDp6P/Y2CIc53leQJkqj7w3//9z8HC7E8/+vOvnHp8nxtAmRoAe+fnj/f6VZzu/Dfd17+X2/98/58ugTFV7/mj3v8cXfjcIdxTz3/nPL7pMBdvfeO/2CE49b3TVO0/JrDKnf9bG/MPNex/InvP3ndPYNcTt4ETZWT81ylI9L7KOwVfx73o3huusW133m6HD++3Sy65mL0FRYA7X8F6vsEe+NGPwDHAZIgUiIqIBTOieD0wnP3OIIVsoeB9FCHjXCEyZXikB5tq9iGQIndcuc3W3XgDeYtzbMerrzpb4T4Kdv/ly/9iXeBzPuBJHtiyeOHSERuXzL66nOLwCPbow+CtUc4tIAhcx4PjlbuOiuj1szD3ceW4YuX/+wTaxIkqsuHN+9437/8nx8pbx8xU66+ImN/rihkfvgicbcxV1IlYUAWdCANHJrAZGBTQzc++VLOKPXIBl//p8rnLefZ66WCkAsn++FEHDuvfIh8cmcD7+uApLysKKToG2HROEiDyO5OFgayuFEip0Em9JhwAQeRLAUqHtz4yeH8RK1J3+PJdgLpeq+8K5NSe2/Ms6zTZKdXYGNa7zjJxuGc36H9gU6GGmgjinLBk0DEo6HqIN/amLQq+MuHLvvlrBDZDTCxemOWIAVn5DABaDEMIzMCzLZqvJVSr7n19j91w1SbzHcQLOj4Uy6IIAI9wq6kkdDO/AsCjHSuUTbZ95z47cDLPcivrrBaA1J+K0JkQEwf/NfON07/xe5VWRDVvC4BOesY8l2mQhAdbAMBLLd7/x7+93D134UdexwplNbZRAVbbXOcssCoIDfWgjVLIC+kFIBLoImBWG/R4gHWXvcKGvJMclGo8xGcnRlEZG2FrlmSR+YEFE6oBefpLcQAiCmoxRM4I1dwMHm8scHrJgvB21jNUxQOsqDK3GIueBsAjoSdJIVRbg1hpkMliS5+9csVyiI8K18cGeM8GwJ8e/MDU7wOo4g8ChO4kJ6G2YQAQBwA8NdXKUXTEUknbCfioYNWrtl1INfQR62+qsAzC0eMAM9oYlEMeAL59HpZbTvhsCOFCEHg9IkBCPSECsMZoLLf161cxEUTbc8+9AkmHqgNwyRuiQ2b7IVHBAE6xhJijbsHqSUC2L8Di6TNYcVAZOwJoo3D0Idq0H6QuEoCllXON4bqNAlj5wNjOXmy0SzLKnRauOxykhyy1VOkKAOT6KdMabaLwdzGkLahCqiAzBKpk8Bl6bg8gWxF5JvUdeAFCZgSBngX6jNm8WUkQBLSLACmUIQ218jUPI3D4N1TyjtmV113vwCYBTAKCSwjCDgEU8mb8VZDbonB2BSpFR4XSF0sAMIMcQdFA/kgL/aqwoBQQfj5qizAUIlR7Bw1aI7kRGLJBnJ2EFBoC7I+zmHjIHa5DK9Xw3v5RduhEuY14kllDnwyJDsWqiHmA10s9kJKc5KqkZa1TUYI1U3KsJaM2iQkNZux0AaBixwIo2ot3YTsWQ71M1n38W7K+NsjHQM4lgs+KYV4SoK5+X9WEMokq4Fwked2A5LnlQ3bNNSvINTlkaxYmmhcE4PrlS5iweyCESm0OQPBPHt9lQ7zfOMTmQtqgrjLPkiJQDKAsSMpeZp3kfRwmlHg5NnbZMWbRARB+EBAlxWWWlDjL9u87yuRMYC/V/13dAOLYosxMnuGqghMdKeFF/k2zVeDJr2pggeWBfrQhQKvCpltRR8nHvx/SaxxpojeLg7KEpBAJgkCNYryG0SbhECbtVLZ38xULyRaCUsoDW6gB+pzUBVpM4lBktEr6yBxeC+HCaRKmFWaJSRmoCeKsrKrBWuRZ7z/MWAQoTs2w/QdP2GKUPrLDGmbxyZhHZXRfq11x1wKrPdlvCQTAt5Fb0A04J3BR5PcRgsHTU1IJrY9jDmAcQ1L1UkndzfduwL9MiBH14bJSCB4AS/nqK7xaxHg9QGUI160Pgm8cNsKHigZ5VfZhczaEKmcASzmoa84Jco7zHOCYuhlT3oEQFZAVCs5WdYSAQh/miokcCWU4sSYxj4gQ0VIqEFVkiJZNP4gRHwgNR+jTXxqZ81Kw/YuAOPWAeZRc1A813WxClAWSahH2BpSU9Y9IR6kIYxhv4Zzvvl07+PsgqsBZ5Nsk2MnXX0chNxc8coxzoI9CfOx8bTcKoGTzDcEujKDuIuyxKhuojKBivhf1XG9fo33kQ3dDGnkD8pdafl65zUWtdlRZLGWF2CD22c+/cpn98OVmu2jjOgvgvZ9+5NcWwTyydfMWKvc9bPtLz9umC1bQBuqPQ/Y0tolXEpoeHhZjr768F+vBJZBeM+wHP/yJZWKRtuGCtVTtDzoCxNPD39Zu2IwNUo7tO3rKHnv6BXv/h++zHXsOuLyp7/31LLv206/YZ+6/104d2WNLyVmKQ2nnMdwHCN0ECI7aK2gGiroum5m50P79Oz9wpOp9H73TwoNGbe7MEALK4yBuWG9Y+xpRXEVFzbT/+6/fRbXoaxs3LLDsRQvtwIlSO1ZQDVFaD2FKNgVX66/IIhrob4FIa8ZC66TFosBob+5l3hyGAKmxBVmLLCrTF5JxBhZOEBxYkEXEkM9QWoGNVBJkxXzyncKsqrLMXn3lJWd1tHj5Cs41yx797RPY7bVAiIUzn2W49TEe0k8A9OtYeA2i9lu2FNUg/XMmeUrB9Am4P4jEAMYsxOqJY+RnFdGvgmwVBLGygbJTEy2J+dIbki6IuVU5WSewm0tjvgwMIygOa8RVtHVxUaE9+NOf0r7d9rHPfNxe372TMUTuyJo1zHGtVoDtWHw06yI3gmGsl8H0lTpUkx2dyJ65IRVxI6vFpwlWH2Sd/vhffdY66GuVWH89CDGTQR+8++4PuvXpN4/+Etu2Frv7rg+6+5dnnn2BNXWUjKQ6rN/izBtVZhhz8DNP/Q5yyc/WrV7j2kKqKmWuKJg+ARKzl7FYC5lXxVocAPnRhB2hL0B+Xx83qYD7k4UluuEUgK/h5axJnQHsRPDdm48Jxa+3ssd4Xx/mwTHG7AiL3+kfT3z+Wx9JH8E2TNljXFOplk5i2yabLRHTzSgv4iE0pLZIgbTpZ4yWoFSJwh5NN331qFQ0jn2YL0IY4wHMI+HMo/3cx5aTP9PDnJuRPot7pgZbkJ3lQs113xHCvWMv9yT9fEmt4sv8qgyRdlQnyZCh+fl5BMtj40if5G6QudDXET5SJUu9KfJJhFAIdmH6We3iRwGOyBXZcmn+Gxv0t8/c82Uycea4e209RzZjKqgIhnjSPY4n68Ak6THxXV9qzAkChEqHt0jm/0vTvfO/mBYBMvUGfKoNjNbUcz2mev1UDTTd10/1/lP9faoKtvMEyFQt+E7+/TwB8k627v/Ge081vqcGIM8Ngk31/v8b53j+M/67FtA6+heLvv6ZXNb3dv+fen6Y3mWa7vtPBcCfn5+md33etK/6w+8zVfu/SYD8KcchkkNFZxqDKpJ66/5A76d9lgq1O8B9YtmLodDHpeWeW26wq24njxP8sWeoz5EgX6KgUtbj9WR0Lpi/yEohK5LiUygKI98R/GyEwmftubQX8gZfaqKAPVIYn/+QfeiSTXbNpz5FYWyVuxs/dfyk/fzBn1NEpqB2XwrS6tl7gntmZLnC20SyNLspEAyiMGyI4nBP9n0SGch1Y/KYRYCo4PetxNBbw9QnckX0mC4B8vvzv8f8j13miCQRHiIkBPTrIkrx4MFBSq2hx2Q4C7TQm5Zlb7mGb90XCYzK/c4ym0OOh6sI5N9uwyzFgBJcOQaRF/o8fe7kZ4vsEFimzWEtFaH6u34nH2Y9tFGVlZKUJYX/MZEVokfGxw47tYerQuTYBSo7KZLAZTbKAgL0+2GAe1mcvDWEc8Kd+s1G0Xu41/K96CyRMPEZR1zbhwBIHvvyXLvqAQB4qr0jsZk6TUXuCOqPOWkzAX0AlAnjbqypsWYqnUO56MoPiQN8SJrBzwW7beOqHJszey7VzFT84dEWgB/5K6/stlw8xE8SlhmZkGrbAaT8yCxYtukiC4WYyCOj4sXnFI76fmRGHs4OY/uLL7swb/nExYRHOS9xTw69lIr/3V9fYuk3P4OXWzShsOmWV1oIyA2ASHVsWmIcVkl0SFjBQaocswkQ7QTAlPJG7a9AdE9srnCZsmgkVkEOaE+2KMiIMK6fFyDhmIgmQAVlToD8Q4LwpUAcCJCBrl6qM2OwccpzoKMUIG0AtaqYDudY/aQGAsjsA2zw5drkYPNTx/VWH5M3XUVlM1XykFmcywDgQTje87Iy8wAcaALcUWV1cU0fmRphNsz1DQQgvXTzOnzxuxwBkhQlpQsZJwDorT147mP/UQdx0EaleT0VomGA/d5kUsSixPHh3FYTVOwP2fA6JFVzSzeAcZQLsRZAE8j1DeP9QpCXCTCNAQBRuHMnVf7JAPlqM3nmi4VthLhI4LoMigyBzFDgUCfg/QVXJFlHTRwVocrqmCBApAAZ4XnySlelrMAUqY0EHtcwsajqNQUP/QCqbTURCWAtrqjFwggiCVuS5RBSQ31tkGuZ+L7XUbWMzQ/ETDeWMB0QP/sPHiOzxMMSAatnZWYSHBviQtOVLZJKtewrgH4Z8+Za33A/AFuz3fWB2wDPG1xmxSDnU4BFWSMAW/6ZYrv6mhssN7fYEiGDcmZFucD74cEgxmi7PfH4SWxp5mCf00ZbhVgzbR45I9VZu/VgPRYIaO2LVciwZw/AWhwA55DNSk8jZHkBE2UJ4d2FeOQnOyXLEOBWG8G08CRY1SnCBrs58jFExPR04D1PnxmKjcFCjmpd5qYZzAuBzEdSoQgMHGI8ddE2NQCHTYCqNKdicOz6yxZaB8echpUaceZfLAAAIABJREFUM7udPFmGjUwg9l99VtRqlrog1RrIgEiC6PMdacNPHoAUsiyJYOMGQNZhAohjPAn27qq3NVjLCIRvb+21l198jXOZ6/ImhhWwLOu85Bjnvz8DQLMFALGSnJOykmoIq3ClDWEFNmppqQSeM0baYcQH6AftWBdJiSGycMQRrBPEbjrtNIDSIxRAX9XI3QTcK1Q9ACA5gnlRaq1RSOlW2iyNvjgI8CclSBvqmcKSJtJLzJIB+7uokm+DoGxhDGYvz3FElcDMOID67//oIfvAh+6k8pvsiswUS1oKiVsqln4IUFR2LYRs8b7hgKDIolActEBuslzxuc62ja9hwNhR2kTh1AIA+xjvIk3aWlscASIbG6f2YxUbYPz1M8aVzaGFtgeSt5fFERc9noNiADKqpKLFHbsHvIUPfScY1cagqs0dCc08z4IsUl5fngCVWl8miZBAlEWqnFcb6nf6mwgQkX+qNh/g32lkCJSWFnNz0IbMVFY2AbZuwzpnX6fHAPNaaloaoGeBAyczyPSQnPTFF1+wZeThxMZEWhmg9gjXKHPRYis9cgRSL5nrzvnQNw8cPg7h3GZJ6XNsARZJLfTjo1g+lROKHYLybDaV91dcei1kZZs9/fTLzG9xZBucYd7HfrC93r71+bX2+OFhW7F4oZWcOmXzCbP/8Te/a6uXU1iwMIdg+2abuyCDnJ8Kjs8HEuWMpZE504XiraKsAQKg0W6+5f3kU+yEDAqy5auW2JNP/dbqIN1iYpKZr3qwQVtrZdj9HYPgu/2ue+w7hKX//Mur7La/P8AcNGbXXH4JRD3EGGHeCyHCvvLlL9qqleu4JjH2s0eetstvuNU6uOH5+ncfsOycbCSxqW59iwwYtmXZhHqzdhXkH6fPDlh66lwsraohMFHeRPrb/OwF9sQLr9le8oa6RykqQAk0xmduunAN14Lx7MtaDVkQDag92DdmuaeKeZ8R5sPZ5p8QhHXVdu79fFEtoUorKUe5mIWKMNMKCMReQiFCJwTfwQP7WUPCLQu1g1QMT5O54snaI3JN2UmFhYUc8zybRT7H7558AjK+1tZgDZc5O91am+spKJgBwB5P/x/m5q/W5VOpGGI/ip55kGVL582yBZC4PszpyAaYe70gravJaWmyTIia8poGSEXsu1CbDDJWHnnkUfNhnapjro2FYM5C9bgQmy0v1tkj2HXJAvAW1CWa52V31oCceAaWaNHY9rV1dNmhI8fstb37bRzy76bb32+P/OZxFI2JEBVDdt311zs1QnVVuW1/7ne2JGchxOyoyw7qIWunmrlReWcMDPq/l+2AuJPSQecfTuHLDCzb5Der/qHPEsDfDjE5xBhth4xmMNmpXMhhZM5w6dxLYTfJeJ5U1k4SIBO2pEorEgFy9p7qrL+tbm6ZFlmjIcKZB088uNqNtcwP7WOs8weNY+4thvmALAirJM6tFkutfBSUWhf9GOsd2OiFoODM5vykluyFMFDhQDBrt4ijIq6pCmd07yZFWBAKEGUHeTNfihhVAU8r62oP888KiDGRtFIQh/KcSOYYrcGvY8U2E4IlCVVcCsqa05BTUqFona+qraegQtkvkU4ZIsJF96huLqSdepkndRxSgahtIlDvKihen6v28kb/Yv3c1xCQft9HP8H05MdnZECQVXBPF8xc5ct11L3um/ekExVfZzcGrupLj3cRxDlPgLxl1/P2/3ieAHn72/Tte8fzBMjb15bvzjtNBQBODUC+twHgd+eqvV2fep4AmX5Lvrf7/9Tzw/RaeLrvPxUAP9X8N72jfw+8+o38jj98rlO1/ztGgLyRLTLGnjECrK/eamqwcJ+NCwvKkJbWRvskWb93/tV99tyLz0FGUKhIEeThg0ft777wD+Cw/s6NIwCFu7IORa54sVdUwZEKX7XX6aZw3DMUDAu76AIs1IVj3HHllbYBhwwP9oQ333gTexofislj2BfJmUG7F8QTYFs1NfXgzzGOMGEr/Ubmt/qj+vykDdbvK2Mm3QO05Tkbm+GU8ROPP00B8p8IkJWfv3lcigsFjItsUKWaNmsCoyf8yAYceeANeCSliMDxP5QDM7kvGuU5ehQ+sGqCANEJC6DSAfPZQ1SL+gic4qHPEbkhYkMPF0bJv2VNUScfZjaUUqToS8+RakQBvM0Ai02Afjo++ewf/0rWHz3y5kKWTJ7AZDTn5He9iS5IIZZTesz99An9xhEixWfD2fX7637QDGib4hQfs6gWBYm273/za7b1wgts/arllnfiBNZSq5zFkciIw1SGypd+C8HoeUd3EogcDAAynypq8geooB/C/mUHYarNAFPbX92DTUssXulBFoplkxeh3710rpjkFPv2A9+1m2+9FtumUIC45YAxB20nINcSQLg+wICFAEEKID8GWKLQ7DO/uMzS7ngWi5MMqwPUjiKUOwYv9xlYRPW2NVHZi085gHA64F0HwGQZOROyfpEtUxhAYgpEiTcs4ggocmJMGGHQ2ExRZeolRQFfIkE8BUyywR8REAqQOU4YTiNWSP5s5Gv43gRgKjVErUJv6VO+kjwBMIYDPLTAKqZRxalqzi6sdHoApxS0/DrWWBREAgoTQk6fTEpJcxWo4E9YXECwgLEMAnbXYeMTGR+POgFiDAD+iovXWajngI0A2o0PDThJV0MbSgJUHV181TZ32DCsozckWGwsFbrAItFYw1x66SUoI4oB6Qqp5EcaRh8MBnxzwdOQRh6Azr7Yp0npEc/nyTonFLA/hlwGZa/IaiUIYkwEiOy7VD3eQpW7GLPy8mq77s4cq8wNIDsgmAmA/BEvMaAQjfSPSZ90VYkOM/YEDpWh0pAH+WIArC7AGmVMaByWogrCdh/lAMqflDiukY8tgAjpA9yHE2MCwxbJO4jA63yrqmkkQDjWqQQWEGSvDIUGxswYVbhVZE6EkUdxMhdwNXseORy5dsv7riHYethKsWeREsOTatfm+iZ79aVdtnDhEqy8imwWSo1lmbEA8mHYtHRSPd9jzzxz0rZducxKyRLppC16sP3wD5kB2MtxY8cTgk1JABktvUOtWIBF0Da+lgi4NAvwsKujGUCfoG4UIuFYcLUCNErBoFD4caqWu8mEGOQaKi+ivbndeSJ6ohQRgB7NPKAvatOxz4IYw2quV0H1AIQNgHihqMle3VVGlTcEB3Yz4zDayAzIFCGr4XArSg2zLgiSQGxuHn+l1hIzuOaom7LSY/iOMoGJdu7i5VYGodfT1WYp4V7WVl9ql1622VWNHz18yurJl1m8aDlvS/4K4yuEPApZXAViFacMCal4amDD61GB+PoEm2a9YMDdWRCluvQCy0V+NODPqDwEb86HSc2FDndx/TW3CXjzARyMAKDrxoJNfo+qpA+DdNF5y2aokcrtSF4zCiCvqmMv2qC0CgKW8ehLFf6h022GAIXrwHMgD6JQM8zKmGuZ2Ps8+8LzLgj+mhuutMaWGlu6Ffu3piiIhVF77dWXXYW4F9ew5uQZNw7FKvVQFS3rGYGQXvQnLw1MqZlQsnQB3gpg9Id0qMLKyynKmLe17CRwTbqZZzqYE6RWkkJvAOBQ4cmjAKMjvD4M8rECBQuXnT4D6Y2IKBrSa5D37+P6hZDRMoSyUBZzItGlBFFulMK7RHIoWHsUsNVTBMlZax79XkqQYQ6ilXUuCWKpCrsrqdD8USSGAIDGodiRfc7ChQvcWicbu6NHj3JcY3b55Vc4ZVo/eTsDqHySIJQPv/oKIduo/hi3pQ5Mnz+xdnMdT53Jx+KszFIguecydmog8A5TJTEEmN7QWoUyJ8quu+omyCQpTILsm9/+Ps9bYDVkPfzb3620L/7wpK1duwxFhT+KipmGexw2SafsFUD8ZWQJBXDMS9atsYbyXGdzKBJHCppnnt7OjU0U7RKEHyhELe0OH+hCsr2ZIB559NeWk7PGvvq1b9vmrZdCUI5YP9cvPXOe3bZ5xG7+wi7X1+bOSbebrrvKXnrmSbuRbIn+zlb75YM/pko92hLSFtkZ7O8KsWmay7rzg4cessuv2oY6I4O1os+WZaXbaA92iygoXn7uOVu9cjVk/zyahkwibAbjsInLLyhhPeongJ3AN26UArEr/PUTj9kX//FzjDXIXMLUM7lx62f9TwMg/t0Tz0M6sRYy5x8ir6SNqvv4xJkEsbfZoaPH7OKLL4ZUnIliA3s47PTymdf2AvKHR0TZlddcxxjrIxD+NWfH6E0/WbxsmR1g7RTQLtvNl1+mkAACJB47qjSUGeHM7Vr7RsnZETM3gKRYNki6R2pn7gXRtiWZs1BHckPH2kgKDSQgChkA8lysrtZsuBASgYwYWWayLg/Tdw9ivxQIIL/n+FHXV++/717m+jE7dfQwoDwVM/TZG6+71oH9r2Kx18Hr1q+/ANVTlFNc/PRnv3CWeQXl5fa5//N3dpDz3nvgoC1autSuvfYa++2vH7E6CJBo7OKuufoK93mJ3DOMIUfORcXnE4DqFGurRAjRn/78Z+5z1q9b69YfFaC0MAfVUrDhw9xbiKImCKVIP2PSA9KoB2Kzjvk1lHye8TEvTp/zZV3RQ3OhF31GxIfUkG8lPyY5EN3cFv1ggvCYfMy7ez9jxdMVGYic8GK+1NiNQ5WjvA1/SG2tha18bhukhmz0eiGDA1mPc8jEElFUjUpR9w5SnYWS+XPs2DE3X+qh9/TnHiYMJag+R0SpVM5NWNoVQ2zecfsdFDy87lR24cytIprVJnl5eeQmpdhs2knWsFKIiMTVPWAZ83kzapxAMsqkzhQxovtRZR0pMF1WrLLB0s86Dp1DEMoSFUzoXlUFL90s4CEBEO3eIah07qO/j/F7Mp4ik3k9SjJNfG/YXakQh8IPp/rQGemBNesUNlB/9M3wn/LE8wTIn9Jqf/RrzhMgf3RTvQtPPE+AvAuN/mf2ke9tAPjP7GL8Dw/nPAHyP2ywP/D093b/ny5BMVX7T/f9p/v6qY7vPf/3P2cCRPseitOH2bf6sN/3A4fypOqsF9zIn+zhuiYyGmcE2UfJEd16991OcT4AXivsRd+VMRKKZdWtt9xBoXcse58+8GnlZ3uz/47Dph0Xj7YaXErGsIdOcdbDg9j/fv6+j9mVN93silnff8ed4JijFJOillcEAkXxQ2BUkZAf3ryPCu/kriT805V+UyTubK7ecAGbVIW8qQZxypCz7a795+Tj7SFAvnDreFcXvuyQIKrUFQGizdsk4TAZNK4DHsH2yFcp7m8e7RvWVzooNzXyN8X0FH1/lWVAgEwyjvquyt0RLpAyRVThrN8JHNPmUISLfhb5MWEN0IaFCjkEbM5FgAhI01c01XdSh1Sw+ZVlVjQBvnpdDRtbAe76nbILJokLZ73ABlRKEB1h7jdzphzDGfcfc/YqUsAoA0Xvoc8IQQGRQJVrb0eTbduyGQ/vcTu+b7fdfM0VgO4d9iT2EzdefaVVlZWgDAlz1k4vv/QSoF4EQHg5IFEm6ohmgMp+ZyMjVYiAQAXqHoSJk+3SidwiwmlP2w13fBgrrALrhEXzxNKoDyDuxV07LQlv9SuuJYCZinUBBUGAf1JRdAMGxWJl4wlZcowQ8gJsfoqfvNmy79lpvhyLD+DLDHzlIwnOiQxkEw2bt5rw1MbyEoLV/awe1UEXfSAddYCutWyZPIERFEidiGVPGOBuGMRBlIBF+sEQ1dLa+PtSeQqez3l1AYy2Q4iMWXFuAeqSAEK5W10QcTjASSNkRwjgVBBtOIoSJxzAthegOgkwth1Cq54Q2KaGFndtwGEsfU6EdVJZXtdCjkcIAwUwYS7BO03YyUidMQ6r+PqBw7RNgM2nXQMBbLdsXGn9zdVWW5qH3YYmAqw/AKk7ARZGfaiuB4BITAc4A4CVDYoCa9WXRIDI9ujAoX0AnFRyDvY6kGoYYDeJ66Q8EH/C47uwSQkjIFihHWEELkcArkjKJVWTAt2bAVBFVIhEEZFTjQooDAC6oKDYbrobIDQfIJaciQCIHY0vZyYnny++RH5IFePPOBBppqrRhYBbnRBZuh6y1ygprwXgxw4JcLyns8lWLsm2mRAhg1Q8y5KjDbuSwX7ZZaFyIGTZm4rfKMZDClXOI1T9K6OkljEi870Ixs1eKo9Dw4JtEVXTsr7qaqq1emx4UsgICVQYO17nZ7B0GQE5rq8ju4QJcGl2ks0AlCsparIjR+oIiyergj7gT+bE6QJyJuA6+XhAakiiqATIqjEyQGZgaTRGpXsY5B3jEwJ0gApvj/Ehu4DcibFh7IN62gmIxUYKoCsQxlnqqXpsW8KxrFH/6Wrrdl71fjGhkHWtBGqHmT/XxQ9VQiDjW6TaCMBkPZkivcwtAwA1PuQFFZQ2YX8Cbg82l5oEsD/Qae21BMvjKLdw6XJ7Zu9xe/X4iM1enuhseMLIekmIi8Siqg6//SRURsnMhz2M7yZIyxSA1whA5yg7sP8oaodwy8yY7yrbC7FIiQHcDWZsRYQFUU2MPRWqqnosybrdQkIFMORwHMHEiQD6YxzfMNe9HbVKHSquIRYhBRD7QF7IY9/lGJ1VtamyOANLmB76ZQch6MqtGGTxmi2rJSni6G+jVGx70NZttI3IuzbIFWZSG6Cfbd+NEi3WbOYcKsbJ1ElOw7qNNUVh0Rs3b4JY6EUBsYJxUWVz1/rawRdKUGUBmjMHPP7r39qNN93qvO97Ic78mGt6ANxdHhTH5ycSg+PrQnUyIEUIhEYoYzsM1cp+wqxDmLujIVAGGRfKUtD8Xc9cLYJP7w+y6KoLtBxqvCrjYlz5TYzvkvJGMk4IB4+GHOd6e0NCeuBHOUTbam4WsaFxJKujAIBGAaj6nYK8NH8H8m9Vg/tBaIoM6WBdK2BMpqHQi4D06erqcACuslt8IZUkhewgmHrDhRfaCQBmkcFa6urJYAhnbg1EKZJbQOj0wvmOwO3huUWAqTnZ2WQTcM05f0/667O/eYL5I5TMBrOktAybNTfLvvAP/2gr163CQicAC7R42/3aASx+ZlM1jtIOi79GSKVP3ZtmjaOr7TFCszvaGp2icBWKD+UmRPF+aqv84jwCxI/atm1bxZVZGBXxbXUNzA8e9uqOPbZq1QUoRLoA+I864Dc0ArIdAiRr4TzWjE47crTIjhw7Q0bFfMaqB6qCPfazf99qn/6Pk+QjRTlVm1RGZ04cJZNntiVC1ixAXfE82SB+/hG2/bWTBHkvsrC4GPvNU0+i7BqzmalJtmb1chvp67QLViyxUNaJpx592Kkh165cwXiJJpT8AKTGHOb8Po7thBWW19umS6+ECOmyZ154gbHQb//+71+C/D1G4YBsihLpJzUoa9IJFz/Aup7CmjNqe043khMT5MbKSRQfyoZZS55VV0eLrV+zAgu9dkjUZnxNG5015FyqXF7e8TpERC83f3EWm5JIwHi8HQUsX7V6tSPQjh8/5tRxUlmpOmU+yowY5napuoIgm1qwSRPBEgKgLnVqe3OjZaNam51ISDqeqwnYbmneakBp8fSz2y1n6QpbvnodhAJqAykD+FI/23v4sA2zLnYwXq68nKoZiLxqLObyUBlk8ZmbNmxw4zeX6hrZXs2ZO4++gn0fVlpHWNNfenUHtmqz7e577oFky7Xvfv97Dpi/+KJNToG6cD5KJciaKAobElEiHj56wl54dTfzIOoGspk2XryFgoJglxv05OOPO4XhSpQQfYzlg4eP8jkiEEOxy6uxGRBMaBitsKzSKUCknlIWxShE2yhzjiuKgVSYyF1j/YIQUY6XN2uh7t+KfrDy9+6z5twD4cFY8oNQGYRokHrbnzVW9nWyUBNBEci/NbfpOkRAVsRiJymVR211FXNHN2sYVUX8PZSxqMByEQwiHPQlkkHKi3bGpCywergeAVyvaEgtR44yB0RwH1RFcUED85juKVeuXOmep+MtRWFbxT2QCDHdvyo7RjlfIslEkqggp5sCg2ZXiKFQd6NfT9j7yfqvBhJaa3gcdnmywBJZJoWcbudFlrhMOUiiGMiW2up6jjeM30OsDAbYB+74OPeB2Pp5hbCOkyNG4zjlB767UuJRKuR+dhsFyhSkoXnXHucJkHe06c8TIO9o807zzc8TINNswP8PXv7eBoD/si/geQJk+tfvvd3/32mCYbrvP93XT79//H/+Dn+WBIgUG5PKBgrKcBUIxfmhg8JFX/k4g+MGUdw7OIwjTjdKjNhwu33zhXbjJz/p9idF5GBmkOvRxH5ZeN8YIN4XUIXMiCEmoQf1Pbi0lCBVNdWWSuG/P3hxNVnNyg3vIwNxlL2fCuLvu/4GW33lVXbPh+4Bg+xzhe/KsIzBYaCJIjYVuEeAi04SHwokV4i69pWOCOEc3gw51y7sTfW7rL2cCuTtJkDmf+LK8Ug2lCIeNLWpCraPn0VIKGh8Ur0hQFxBsrJY+UMEyCSBo42esj8KvoudxH2H3GhQRa42mY7oAMRSxaBCzp2ig42pNouTBIg8lZXloeNpoqJej0nyQ7+X1YQLSKcycD4VzPo5DbuSHSgh+gHM9bNIHOUrTFoFSJUiAkR+zBMTxMTRTh6zC63XLxwePWHZJcBMD9l26W/aMEeE+qGa8LF47JACqTZNwuYmGfDDF8YtC7DqJcJolRdzPRWYDbU1DiA4AbgRwQa6F/BNIKACr5W7kQaw7sdnSBXhh6f50V2v0W4ell9SScBpjF207Xr7wc8es8rGDsvDQscPNm2A4xtGjTRvUZazwekH7MjJmkulfKv5cI7QPJARHnbyxBnLowI5CoD0pX9bbkl3vmSRyTPZ3Mc7gDc9IcKiYASvXLsBL/BfQIj4WhGZFjH0gzhsNxR2LNJGfvhhIUEQP/4u5D0OUNMP4sMTdcUA5yMSxJdzkD3FIP9W5bcX7XcK4CWCbIMCLLCyMwmixnc7hIp1X4CxMAKsVVnbABAfCLAyTnVpoLcfqpE6XgvoDphbU9/pgHQcXYyIBTznsWIbHifsOZ7rH0CoaRpkho+dLiyhbUpszdoVWLZssZbaUuusL4cAybdUKnhlVVRcVgORQqXzqDdgJOGpTAhJM1MBxzroZ6HO114hyCtWLQMArgEcqrL65lqG3igVtxA0SekuaDcsjMFOv4pPg3AYhTWlbVSVHwypkITCwIP+0MnzRwA/BKYNSBVAJahTv1AZvO3GDFQg3lSsAnhSHa1+rzE1MZ9O2HPIEkugjpQ4shmaDQA2SP8W+eEF0FxIBsgguRqqCa2uKLStF22gzahSlgc9faoPMLGRbJRx2rGAqt9+yDUfKt/TCNKemZ7iyLwTx04A5kIoAM6EcD19AKwEnKFcs+7yYqrNeT9AoSYmuD5lVHiizGju5FdDVphXZbPTsADh2h49LKDJbP0FOVZQUkQgvVl5LeMY/IaXUX0LwEOWSg3Kn/iZsXyFE16bBsAW7qqoiwByg+iD78d6qxuwV2oQD5exgjKGtjuDZVBVeSUAaCoKjlTIIfIgAMN6RjvpZ92AwxlAQQw2fj+uLCHaYLCH7KDGGsBwQEbmgpDoBHvq5TLrBEOKiA/GlirKwslMaCiqtw9cm21lZaXWMupv3/plu6Wt9LU1F16EmqHHdr7yOm1jtnjlMhQ3wzYbC7EwiI3amhLCnULxNkwj2LyR4w/BNivJqRiKCvOx7vF2KpBYgOQuAsslHawAQBTDXl5aRSC0p2VSNR4KaTnMtfCAEe+GuJCNXR/joI128fMPdHY0ItAETGqRUD9KTU0laB51nh8LA+1Uhzf+XPpxOIqDYC5eP2oZX95PgccjzF+MUvMF5B/h+h/Oq6HfQCQw7mtbegG/cwCO6YMA+iFUjF9+9aWoZZ4HJG6w+76w1QbqIf8AVHUtiiBklcGSiZohLC4BdgtVDqy/qqXVR6X66Kfft3EOvczdASJtmItC6I/VKEBSmXdElohkFwkaicKjFgBSfvua//zpf/LbF2mteUc2Q7KC8Ub6UVIGqV0HyE8RdxC5CF4iQAIBYQHdNX5EcGiuVr/WfC0CRKHnIiInVFphbu6W4lBrQD2kei3HEcU8kpaWir0jax4Lq0Lk/ZhP9XqpHKMBNvMLCgBBM13eyG9/+ziESZStJ5NjcLSPdUtgpQfqnkpyUIY5R1RsELn9AMd12EpJ5XQ6rwCbwhRCtyH3GIelVI+nY61WzBwVTQDz2lUbsYhijo6Mt1de3WVf+vsV9p2fVdktd7yPyvSXseGJtd/86pf2yY98BLIL4igIAojP7OcmZu/+3XbBBRvdmirrwI72bnw20zgXKs7JWHoFNaGI12KI+GbG1SbmCR+qQfxQARQUNlheYbnddOvNtnP3LrvvfZG27n3fIYj9at4jHnUSdnB1Nfb4Y4/ajddcy3gYx1Yqx+W8/OShx6yUHKZEbN8WrVyMGqHAnnvpWVuybJFtvnAjChCuC30ihfb70be/ZdcB8mdyw+SHldqBg3sg0pNsZvxsQsBLbQ8kiF9opI2yBux4bafddsdNKBKWQoKyDtB7A3zHrQWgvg3Sxt8vhCoSD+a4UNt7hqwf1sxDx47a/sMH7ebbbratl17MmN3OWMQeaQ5jE3VPC2RwW2sHpPkiMlN2WQvWfG1MWNtQtvSyfhUDhG/YuBFAu9Vd6wbuNXTvsXjxImffVk0mVTJWSOms640N9ZYQzxyGLdbePcwNkCLLIQjnkQESz41mBMHcTXUoCwqxVcN6T9k+l191rR07QY4J/SKP3K1Lt15iz774ip1gffcCsE+EhFmYPZ+109O++Y2v2eZNm2zrJVvs1MmT7qZR6+AMxlsSJMXpM6gSWLv+8Utftou2brX77v2EvbjzJezTnsKi6YR9/m8+A0k1y2oqSi2FviyfVa19z21/1RrbUSJwP9EJMZ6FonAMj8yZKUn2m1//hrU+zpYsXsp9CiQQlodtzCFBIpupBmrmescx7+4iPD6Nm+NBxmUvBIAsaMcZ8+p7UmB12nyQAAAgAElEQVQpf0gkjMte415JRE/hD1fa3I8cfMsd1kRhjJS249yHabwGMPeEQpCNMN46ISIlDQ9m/HWQGxTC9wSUIMGoK3qYEzsprGjnOsn+MgaFjghPl53FVzgTtW7EpQCR7VQuWToqnJFaJIh7NuV/SAWiXKAgiIhR7lP2Y3Wpe97FS5c4krkS4qOGceQPidlInxP5ofVbx5mVlW37sFMTEaLf5UFO6f5Sik1lg6SlpkFatZBRU8j90OCE7RXvo4esALV2Kz9J7TWM3eQI49eH+T0iPIE1pAulUTbkma999J6/hgRRcYh8d9kQuHtm3cPKSlMKkOGJ9jtPgJxzhz1di4fpvv6cB/dH/PE8AfJHNNK79pTzBMi71vRv0wdPBRBOPf7f2wDw23QZ3qW3OU+ATL/h39v9f6r5Y7rt+5f+/tM9/z/717/rBMiExbADqyczQN7IApl0WxIG2WQzZyZZbV0VTiJx7G+qKCQNwfo9yK5ZvtAe27/H3rdmpeUQbJ6UlOCwTNk0j0JcXHHjLRSD1dunP/VZPoUCQPA/fyzTQ8D0VAwaAEalQu0xcH7+Q50ltljgTMpV/NT73mfXf/xjdj22zIozUCGq8H1hK4Hse1XkPVHghZCCwn92kRNf/Dx5Pm9g9B7CunS+KgabUISInJl8vC0KkLQPXTwu0kCVstqiig3qA9CTdF8EiMDZUcgE5RDooSq2/+LT9ZZeKyBKm+HC77EJxm5K5IKqBUWkyFokALBA1bsCxKTeUAVvAyCpiBOBWlKfyKpA3+XnrNfp3yI/9NxBcgLUoKpwFJch5Yp8nI8DNkQCUiXgHa3X9QAgKNfBl020NsY6Bh/AZbcE8ro3SA+d9VkCxNmoKa/EeZTBU8na4azaRWRNMOqJ2UmoKcbIysAm6EI8w2dRgVt26pjNoiK2AQC5uaYSayJ/W0dldQ3AcBtAqAKy2wFVVq9ZTxBnHZWCVM3S6QQA9lNd3gfgXFhcbJdccbXlkbUQjAXWnkOnCanNA7wg8PXQSaoZI7Fv6bPZWB51ot5IwEecsnebRUVrCCGt0drsAwLkUfmfm1eIhzce2RAqr31vkyXc/pKFAKZkA9r4j6tyPMIWZaRYdkqCbX/8YZtJWHI9lagJVP5HUKHdiCJDJMEgFZ0KYO6kqjIYwCId4DCASntPFBwCMGUPof7gwHzaS6DoIMCDwFB17dyjJ209HvidKEGSZwCeYgEzgk1Kf1+XlQIQKix9EHA1FLDTi2ONxbIpF/WIL2RJE4OntgVQm27XR5cDA7N58wmqJsw5lsD3KMA0AUknAZdiAJzX4nN/AOAwLgz1QE2ZrSTQVkBWHaoSVFiWW1hniakJhk7AVq3ZQHXnEYAbKtj9QhmcQTYPC5eE5Gjw9DasgKrpA6MuFDYkJIbqT3nXUxnKYFbuSFAEZAPgqYB2jYU5mRmuKl3g6wiTgvJKylEoqfJXFe1SXMhnPWs5+RT5VIQCoGkC0TSgQayxJTBZlljqnwJW9bsEgFJnQ8f7qO8XllZa35ifA6P6sZlZvXIRgCHBvhAqev0IsjPlf/R0A2Ch3pD/TROAkicg89ZtlzpSsRWw5nk89K+86moH7K3achHER4kxSibycRqqJ8Y346oLcmiol2B11B/+/igvUJr09jQ4tvbM6WEAJiP8PNFa6Adt9OH2Xl6qeYy3CY2II4A2yjrpJ8HhjHnfAVuA4qh3YBywsZmJtNrZ99xxx82AW4x/ZERDtGkw46yb9zt1/AT2Jy1Y4MxyAfXDgOMKnyd2lnNox6YH+yHUDMqbGeRY/ccGrB8ixZfvNCSChVDLq6i3HUexJ+F0Fm9c7gDONMLsY7x7LY0w92oyVbpo8b2F4/bSGbN7/+oS1BlhhOqepBK90FJnp1osYeFx2BANDcD2UI3r6TXIvCVVSjjAHFY8SAM7qArux59e5LBUU0kEZFcSuCsANZ9+LtA/j+9JVMJHo6jyouJZ5Ibmo14IEFV7DwMqNje3OmWILFCiIEUVqt2JrFDtHSh7QEjIUTJruNKOoIoCaEtEjYNsCYuvUcfSy3JHOSwaN8EoVWDb6PPjWGJRwcx6lZiZY9VYwS1bsdKquQb9I/22ZPkCKvBRuYx12233rbWxtlAHvnWhPvLDQufZJ5+DcJrLnJMAGRHq/BplfzesDCCkNcPMx32MVylBApjj+8gm8QXoFDmQBoCbe+aMC9LqB1hV4LmyUUZpg5DgAAcAi0yQGEQV1CKLWgGuPfDH76b6oKuHvBIUMbJQ8oQw8wqFNAVQ13qg8TfM3N6vLClIDo0/fxZiESAhrBlREF4DgJJ66HnVgNwtHFM4qqhUKvrjALVF8ooEVFVDM8qBWCq4e5ln9bqVq1aTx9CBOu+Qq2BYSCbHrMxUjgVLRGyvIlGBKYi5A3A2kHVG0k4//yCrLK+yMr6GuKb+9EOFdh9lfQqCkArHRq4eJVNZaTVBz1lY7cy13z7+pP3blzbYr55qtwVk+kSROdRNVsTjjz5iHsypf/v/2HsP+D7L8/r70t57WXvLkre898ZMszdkMBLIahqa5G2bjvzb/ts3bUazExLIgiRsCGAwHuCJ97YlW9bee+/1fs8tK6Ek2LTCL4RanygWkn4/Pc/93POc65zz9/8KKVXF4k+/GYCMpC9qnWtGdbPx1c0A2UmQPTE2bdpsson67KVXX7Ny1BM33XozypIGQOytkCArmc8pYhgNs42bttnnPv8Zm5l41O78qxew/4rh7+bR3m12JSD8EciFl577nf2///ffUFT02gvPvgBQm2JnUG2EJ061n/3mKYK4P23Pb3iG7J0Sm5U/zZaiwlgycyEqzDIyevohQL5nV/E3r8cyrgKipL2tHtUUhMWtnyCPZKPFJKTYK5tfRz3ma8mA2nlTslBT4VeK+kPrbDBWdZLY7iNPZSZWdFWEtcWjyHpu81mbv2ihHTiMIuL1TbTNX0NmJdtLLz5lK8jnqUTBJoJRQdu+2DD290O+7DlMPxoA1G+3GfPzLZq1UwRwCqTiQQjhquoaLBabWQv8bT2eps1k1+zaudOB+bJHS2UjmcjaV8x63kvAXC7zwmTW3TQUlQkRIebN3H+moMB279pDUHemlZZX2/SZsx3plsBcoBD0aVPzuN7t1uURYJve2GlXX3WF3XTj9bZzxzanxrjqyiuw5UuCGD7rricC2VM6KsVWVJIlEMEZkBCPPPoz+5uv/K3r24//+jGIOH9A9HIyvLLJX4m0yyGherHrU0HCjp1v2u59h2zKrIVWXtdqtWQWdbKnSkyOdR6xleVVNnv2HPo/xDeb3pPMT42Mu8hY1njUVlt37EaFmWtl5IIkMIalftAcPMQYdjlwytmQilGFMYwtzQnaA5z+yULLe2CvG8/u4/cZIKrnQdcA4SDVRxDqDCkSZUPXCOmgto5j/+HHOG5l/MZBXKQz79bRFkfI2FHGRiTzZwprrdQoHTxLEanKMJk5fYbL3lAxzBHsR/WvMkCUBzTKhYjwj8TyUSHzcexpd+/YafOwED2OiiaTNj6Jek/XFsO8sPfAQfrzbGezpnwYqT3exGps7dq1jpxVtoz2pLLgiuY9cyFL+pn/inluIkA8+H2pMbWf1dciVLXOO2ANIsPHh/mK3w/FJtKGA6yMrKYg/1jUiVPs+vW3M4+Es5ZLZT0WQKiNv9Qg+tSxB10g9/SHQ8D/7wfGSwqQi9rklwiQi9q8E3zzSwTIBBvwfX/5hQDGSwTI+/6ILuIFXCJAJt64lwiQibfhO7/Dheanif7ti/3+E72+D/zrPxAEiCC68blMyok/hKEPgz8GyfmC04KssX3Bhr3AV1xOI8VvLR1gZP4e9okbr7VfbnjBPnrFSlt883XOKrsWG+gvfulL9qmrrrFbv/y3tuHl1+zv/v6fKNaKodA9kEJoCrYSssBvWlyxdhD4kzBWZUvreCMHlkE+77tuvS1afw1n12Z76KEvuLOhK9Dm/KniXhX1OtWHIz98XRbiGAnC2QZMeMwSa5z0kADhHAkirP69JkDS7l8zqopX2VLpYK0KOgFRwaCbsi8RYyPlgip0Bca+E/kxfi4aq3QbtLM/Xuz6ct7nDzoSQQdCqTxkX6zGUr6H7AZ0iC4BLNTr9HNV14nQUGPJbkLfi+KgOW6VNYBVjnIgbrzxRkJpX3Pgu4BqgU+pVOMJxJA9loArqRgUhKpKPl2TshTGMhdoYEd6jE3mb1WAyKZLihUd3L05lIvB0odUK34kM6cQnhzoNWQLCH6dnpFmPlRK56E2aK0shVxQFgYV6jz4CCqrJ/H9UoiFOMAT+X9XVzcSvouVEFZM/BmyTGpdLkdaWqqrMszKngzYgOKAKsCy6maATFn6dNn23YfseMFZ8+Pwfu3dt1g0VeTf++63bFpuls2fM916AKZjeHaRgAA9+J2foGrb0z/EDhUU246frLOkj2y2IVi7+diTxIaMWjS4/frVVDM3VVtzaYHlYOWBk7Wr+E5FmVJKtbIHqoxDgAkKzFYbC8Ds5r6mJCcQUk0+AwCBclikBJE1jEgEASDVVMImUd3aDwHVjqQqj3Bez15lhQCA9HZZLSHlvYRFd1Nt2krQayAAa11Zg8XQPsGyjcE/zpOKyf3HyiBBqFpPYmB5Q0bRD+KTUqwSG6hGwJxEQLMYsiQ8Gdiybkkk7D0GYuLM8f2oSajuhd1spWK0D4BWFdnPvLALVYKq+vMdIVJfT5VtxyBgCeG6hPmEEP6tYOwZszIAiiAVQvzol2U8eQX+lFtsVBrXQK5Je43lzsx1Vm7qx3WQCJnZKEt4nlOoEm3CykZ9VsSbgBNZmCh4XGql3NkeVnaSkF+qzX0AgsTguZpOvlb7qqJV9hk1Ug/x5qGMgxD6b49UURADBWdKbcQvzIF1IYRD5+CT309AdxRArDJcZE3SBQAaRm6MfPb9mKBU5b8dm5slhDxPI7PgLESbvMo1Zq5dvx77DqplURB5YYMUiLIgSN2dCmnlulAKjHcUcDuESivEikKju3uaIYSYAAmWP3ZyAKsUb+zZhqiqD7U6nmktLmaRMfithydjv5XkFAZDo71Y9xAeTN5IY1sfz6+VCdUTX/1Eu5qw5TbA3kk8w3oyQATedXBNRafPcBkD2ASlcl/kPwCARWOJkpsbbyWomyIgCevpP52oXjz6eiyBDBEv2iKcTJHTJwohQLDFI2TgxV0sBDR17uLpLkQ7DQJkdkqIpft22IlD+20Ay5GG0RD71dZaa0RxdMVlZGNgM9eCX2I6gciB0fGAyArLboN4i7DkFKqpkRZOJfOhqPAMuRaTCGk+5izvApjL2iGcUqgMPsU8Op3+UICn/BTshkpLy2w2Vkn1xWdsCLJEIJ0qgXsAH7tllcL81URwdhvV44rUCEP2MABRWl7R7lQnyhGYRIV+Pwoduc700kbDkI1pjLUGFEbe5AT08/z9UYrVUTE9zHsHQV760NfSUP8cPXrYyplLvOMyrKShjYDkmQDxtTZlZp6dOnOMLIE8S8+cZMuuBlgvHsKGDMICknoEwqoWIunU0QIqBZItlmsIISMhhPVBXWUE6aMIkC5l+EBEBTF2o+mzIkgqmNcFTJ7lWSZBBrVBGHW0dCMi6XbPP4zqeW86vYD9UcaT1po2AN+G+n76vohyP/odhCmhPx6M4WgqGXq9qTSHLBu3vxJJKztFgZ0RVHX3cC3NPAOR61rX2gl+F0CrzwoIHZ9oFDiyeIMYysxMx6Kow60Bc+bNpmqiya1LkYCvTwNKP/jgpwDP97nFOxkwtp25ffO2TTaVfpxAuIzAV92fN0TLVirqV6+/1pFRymPqwXet6GwJw0j5WX6Mm15USJNsBDVdAe0Ci+NyYBrqW+wrX5hpX/v+SfskYfSjKLp6WeMqIdO9AGyf/NXj9rV//ldrJ+9IktZo+oIH999CW/pjS7btjd02ffpsAtuLbdGSFWxk/Kl6j7avffMb5PCUY7+VBfneikoj386ghguJSHPh3H99T5R94/F627lzs33q0/exTgbao4887ED5hdPn26O/etRWr1iLlVSz/fqxJ2w+RHZa9gz74S+fs4UrV9u+w7tsEDI7LSuR9eKsrVi+DGIg12rJKZo7Pd++8x9ft3XLF9stjO9f/uL7WAMFYzuYY1teP8j8OkI1f7tdDQl7BiXTjp077BP3fxwCtwvSrIc29bM8cqt2Y6G26839ljtlBrZMNWOS2pFYFDNbsNVLcHZOkuR6eaNO6GpCHchGi7GuDCPZwU2BJG1p6WHdpUIfFeUxxuIo3qgihoIZr1JZbGAPobGlPJ4U1r5lqEKKeT5lqJcyWBeOHDkMYE3hAWB4C0Fy+RBF2enkZGFHF8y6lIHiIhRFUAXje/u2HRYOiS8nt1IyUmShpgKC/FkzaMcae+yJp+2q2+6xh3/2K1u+bIlTIYlU0T5H1TOrUIEou6sIBeB8slMSKPJ47ncv2pKly12G1pGjxxz4/ulPf5pQ9H329FNP8IyW2b0fu9M2b3jRUlgDVSAin9VZKDu27dzHPBAEOQ1tjA2kFI2lrPfKv5Ka46orr4EwDKJ45JjthLxZvGyFlTOXZOdOs9e2kgfD+uHNz5sY2wGM90iKIxqQZCnbbEwBgtrjJ//V6uqt5McY6D8WcKcPKRd92FOO8H2Rl7LLEvnRiMVYGOt/VkYmWWCtrAUxENGQVHx9DKKriTaRdZ4IkExUM3VNjawZrY4U0R41hv6uSVNFLrIa1ViX9ZUstlpVIMN7x6AS0Tzly14wjv2kVHUlPONEnlEZREok77EfW7Tp5NqcQs2Rj/1kM/NoDRVPC8lBOk1hkDKZSnk2ARBszZCYUnDmQEzJjktkjAgQEaFSvEkVI4tAESCa1/TcAlAHjnqgVuT3JS0PISMLaps9G/kp/V6sH+H22Qe/AOcBsYT0dUwJ4ugT/tVOARpE+9Zxcun9OC1eIkAuaqtfIkAuavNO8M0vESATbMD3/eUXAgAvESDv+yO6iBdwiQCZeONeIkAm3obv/A4Xmp8m+rcv9vtP9Po+8K9/XwkQjb0xK6ixQ8A54uMtBIjaT8p8nVmFa8hWuI/IBYdzg9sKAvfBgv+juELMxfnjwc/cQ/E21t1g2vq+8pE/tmqlxS9axvk1FdwCDA53iUrO39UV5EgHJdo/fuWf3VlL8LkKtVXAr2sS0TJMMaCKtsLB/W7HMePOL36B9/awJ5/8rT3yyKOckajCdSVhwj/B13H7+D0BonzD3xM74+dGFX6Niy5EgPzh8POeKEDS7ls5KkuB/Px8fKYPOrWFDpcKRFfluZieTqp7YwGOVAEnhYfAO1kICGxyhAesk0iKFl6ng55IDfmw62flP1nm+vSCfzjrSI1gwIkWQGIFS8o/WeqPcasrHVwVkDxOhAiEEHEyiUr4MQWHj4UAcLZyeJ1NEOZpqnCLAVCCuWapFpYvX0HuQrULad6yYSPh35OdN7wLtQUUkBWBqhilDFFgZz8VzLpW3ZMq91VYp0rrLlQZ3tjZ6J5kCaaQ62RSk0MCfQgfHsHywhv/73iIg0m2gorqgpO7rfToIZtJeKwPYF4KoIg3Ni1DeLF5UOEcBPBVB6hS39QJOCfCxQ8wpQEAphW7hWwUBFn27HPPcmifRGX2Ev5Ntm9858eWk5dPNWYMQMYBe/jRX9o0DuVL1q0AtJxiT5I3EoTfVjpWKfF42HfTppmoNhIIVi8nRPi5lza5IPWN31thETc8b9mz5kBuJFKBTgbFSLfNm5plPfUVloJiIh6wMQ+rj2NU/oZQ/ZnM++DagjXJdq4t11k66SMY+6jp2QBogIb9AEby8q/Cn3suobK6T9lAqe3kea0g614q2/0EAEJqtOF7rcp3HwDMckBgEnVQatRbVzMVv/iiFx7vtZXLMqhuptI/MNi27iogxHmMAAkhqLwK0DaB6umiIsASLMgSIEO6ABxSAKmCAVJLS87gxZ9DpkgEYO1BW4YnvQgQgRIKYj+Ap38ANhjhgCtVtQQ447ntied2EMG+zfSnnLws7Js8AEs8sDwScBUI8UcFems/FaME1/pEWCfV2BaKPVEsldwCl+kjymKZMXM6mSuFro+kAmopbNyLPheMPUcBahzZtYlIyl8cQGYMgEyw5GBy9h+zhZN8LEA2GRAiynsYhgQsKT5r0yEsvLBCaq8odyBsOe0lQGtQtiHk0MwlA2SwjyBnJi2pR5oB0MWQ9gMY99G+qn7tZHJqgiCLgKVVwLMqlWUFJ3IwBpCYYnryYxqtvwVijsryIPqsN+NaFdQKdB4EAO3HAuwMtjkiDKvJG1CeBkMVWxk4EriSmfMnA7IphLyPHJAeS04LoB94ASItoMo6xSqqCT2uL7LcabnWjB9VNV75iYyfboiwuXNm4rmfzSRNjgXEi1QFZ8lAEbB1YN8B8knyXVaL7KRkA9XdTHh1dx/KKsBSJsMeWaZRYR3mOWTLZ061kqP7UUT5WQ+KiAaA1m2nBq2S+b+RyXp6/lSbSw7GnFRA5Gr6A/YiQ76htnH/Gfv+80OWM9vLlmOnNovMhJKiE4Ci3RYDITnAwpGGbUwgVnHDgL4pBKcL9DpMZXInANtqvPuP4NFfBuA9BwBNhHE9fSBK1ivchyxw1lFZX4AdXqgUZljHDdIvpQLqoO810T+8UUz0Apw1YM2mD9nSSHZ4qrCFOYmxF4q9E+8l4kDZBFL9dEBI+fHsNYeVV3cDWPLIIBFDImKxPyqlaj3BQiBAElCCDEE+vrqDSmdIhOImrN0IdRY5tXrdSsDlIsjacP7WIXvo/9xgw01BVP63Mc5RHgHUd5G/UlpYij1ck3mh2ohhPhPwHyELG8ZEIOuHAqsVwh6KKsuf/tUCqNmKakJe/gIwReY1QlgNQajUYHcXj2LOn+qEPtoYbtnlimhpKymBQPSVSkoEPDZOZyv4GpKBHARu3nyx0OtWOLWqyBkTmpskr5RqI4G1o5+xEwkh4bKkRNqy5nQqU4B8qy6UWT4Anb2MnyzIrX7aUTLRYMgTWd5Jmai1rQPSpJS15+67P2JvoloQ8Jmak2NvYn9UQ07OrNkz7Qi5EVGsgQvJEdD6KMWkNgM1AMRaf6KYn3oB+ffRh+OwFexn3Rnk59UKLKfcQsHWPijfnnzqGfv1j2+3320dJFskD8B3r82jnyr/4IWnfmMlkGyf/dRnnQ3Z8RNHbNnly1A5FKGayGK+Ps78cpb7xtKPqgwRYGsvv5Iq/lj7yc8etS3b37DrbrqBzIRwZwd04nSJNcP3+BLO/Y/3x9pffm0fc06fXX/dFfSVaHtt48vOguiWm25x4WeZKTn2OGoP5f8cPnzCPvmZL9h3Hvm1pedCdNSXk6+Ryfzpa2UVJS7QPg+7w0RIzx4su97YuNHuxFZrek6yPfqj/7SrLlsK2Jxiz7+yHQC70+bMn4/dEmorAOt9+/badNR968liiqFPnTh6BPVbgj322K8tKjaR3BUytVjXarG1ikzKdmqedtaZAQhbDwiNnMlYIg6glCJHZKCzxdlQ5k+dDlGRbWWlNS5cet+BY6gBG1D49aKGuwowPcbNZbvJkWpAwZXM/NxOH16ydBntmezyH2QRuG//Pgi6YRc0XlhwwmrKi+yGa6+wEOb+FIiEUchXLsH5myq4PDwq1ip532LIc+WYqXJ/wfw5KMWi7JFfPGYRSeSgMDdLcqw9iMiPWNakCtbRVOY35Rxp3YiZRNEEpIMUCfGA9JqvzzAvar+0BjVCHYRJdXUl+V8e9jdffsgO7tlplayrymlawHpcUHDGKX4a2notJinTNpE5s2jpUtRzVdgjnnTk/s233IZyKMIRcduwhepis5uYmk5GSQ/PiP6EgslX2TbcRZ8KSAD0h1kTHUMrVdmji23yJ/e6PZ9LfmP9UqWR9nGy/1ThhO5PNlnaw4m4D+S+O1lfkhirtbU1qF0qIZrS2cucs79iHKVyv1EQVFJWFaDS6OG5aP6QciSdrJRAlCPK+3DKYebNcH5X+1RZ7Gn/KqtMqcB0XNC8oOsYoK1Hua4M5q5sFM+7yaTx4LUiv9QHk1G5tKJcU8C5NBv+XEct7xfHc5CiUwS19rzHIJKDlClCW6hQSHODMkikANHaLUJcWUciZRXQrsKhcyIYyElZq9JWEEKqdBp1+V+SSEvtwWEA4iOAjK+7brsXm7UoiiCCsHTEiiw2mXWC++Dv9A/1cH1jFVXaG4uwVXuPq3Eu+gF3ggTIhQ6445a77/R7IoTGP96aLzj+vQvd/4Xe/0Kvv9D1XxhAvdA7nO/n7wUAf34AayJX9+F/7XvR/h/+Vvpw3+HExs/FnR8+3C0/8bu7RIBMvA3/dxMgF2q/ie4f3u/3d8D2+/hxof3Z+3hp7k+P5VJoDFz4408B9K7o/hyG/98H8Mc04GN//60EyPi89vb5bfw6x8csegsK21XIHKUsXXJt/cCz77vtGpuC/fRffflzYPm99uA1YAjwAdNQ1qelZVEk+Sa4QAcZ06n2hQf/Hrw20p05uijcFb4uNw45Makg7t4r19ljWzdzruIsjuXvAzdeZ+vv+xgYS6Bt2rTJ/uM/vglu1cWZN56iZoLXvfw5R+H+wpk4ALzLG3GAhO/C+nWfctoRHyDyRpiOn3Cgcx///fYbtwj7w7PziL1jHpbOwzYbcF2df8zOgMMt2QoCuV2oI99X0GMUgKk3FW4iOpyaQ4+Dn+lM5IgDDmO6cB02tdCHAzrpomU9U/OzVTbzyyf43VFnKyECRAe4cmwuzvK3pPDIAWSSAkS/L2DY2WbxO7omfT+eamc/QA4FnevvnqKiU6CDLKbyqLBv5NCuwHMFj5ZiGzF79lwHZHljSaCDsa5FSfSO9FAguyqDXaCuZCkEeXLdeogC8v1A4eI5LEs5oqp+fX+Y6tTE2DCbM32yDVPFnYQdTEpkqO3bvNGmpCTYXLIUYgAquWIsm4KsFmuheLP6Sp8AACAASURBVAA2WUj1UK19FguRwqJGwPsM1B4ZVBfvptrzjN10043WC0v38iuARh+9hwDmBkClOtQSbRx4OUB7B9pLyJGWr11jcSnx4NIetp/A7ttvu8l+8N1v2PJF8y2OthZo1osCICQMMOuNN62c158CNK988Q5b+FW84LD+CMOKKJgqxKx4VDVD3bYQEKufylZV/vcAzs1ZuMRKyNY4CYASRtWlqmK3kK8ymYrc6MhgiwLwisFuQ8HLe/AHFwkif3MFjnYDBnkBaqoHa1AMUuk/yMDxBLBuxxt/uLMdJUiPDStDAJuUFqqfu1u68E8f5IBPnsTSLAduk7NqRVh0FFURhj41CGVBt4HBA7yGA2JRZU4b+8qHjj43ifyNYfpvCyB/JHYkQf6elplGQC1Vuu0C/qn+3IO6RgOpHouhQVm9QUD1D2CnQzB6/yCyK4CKaIKvewexFksKxwqDatRM7FgAKNpRmxSfqQTE7eQamL5CsdaIDAE4TQYMp8oTIFpAWTXyMYE+aaiC4gB7jqAKSCL/oB+24DB2TrLakN3HkjXRduao+hl/X2ThuRwYfS0SQ7ZoCnxtoRo9FYWUVEgC2dUfK3iWA4AkqvDuI8xboF9OFiwtVb/KDpFf/iCNpwmlk3Z0UyWgUW9/j3PiklRN5IojqCBWBNoqiLef5z7Ce/gCCLdVlJJpM4giZJCAa9QYtH0DuSK1ECGdADsMHRegPTgcSMA8LDOscXJWunmHeFgL9jBlVFt78ksjoyiOFixxYfFRsSGoUF62mQDHLahuarEl82S8qQJ/FMJl1bpV1oz6IwqQsA4/9nLGrECmNgi0dvrPFNQWEWQaCEwa7cKWixLrSvpTE+NdqhlllviixJoU5Ov+VTh1DyTQafpPMYCvP+HnhypbUFAkq96W7JtpVLmTCo59z5myOiuo7bSnd0I8QCBMnZJqt91yA2RtBxY9r9ko9ktxWCVdzTX2YT03AMnTST9OoMK4qaHOSiBfkrEjmpKTZ5te3eTySgSCpwOonuZnuQB25WQShEDS+fMsgyFzPGjfIZ5DAGChlDsNtSg4ANhU0dyKogV+xEkXAyAz6hgjAuR8CQXX/fuqqhqQExqEfoxiB1usynpswPRtno1nIEHzMfEu/yCJfhiN3VqEH9XEEGUbdx4zxB3mERnrOPWrySryhAGLgjRs7SKHhQVx3bqlFpU5aO2nsbyhXX0g1EZ6yRyhsl8WOaUQG+HM3ZI+XrZ6jVMuCaD0YCz00m/jAAmlBNFcor7myzXXEyAsxUgjodDhVD13oM6bpCB45luN21EAZr2fgGZZuGl+lorJ1ycAkLeepR4CDGupYe69h3tugZyRukPgpmyvRLaL5JbPfxRV4gL7Gxk/Asq9RJqwVml9qcICK4wxOcw1hULEa+7Xv3k8o35IlT7maFVuSwEo1WBmZpYbvyL+/Z0Cq9BSURx0QgAfYUzXonb7LEFidZWVLthcZNC2bdvIw1jDz+qciseL511wsoANADaN5AfIKC0aIqCiqpY+EW6HqOrX4v7df1lnpysmYR1Gm2E/5s24aIFEKweoFrF5+WVXsv4yR/VTjQ8ou3/zVsjDRXbw4HGAaX97Y9tO5kXs/GiPPIjOvQcPQKTHYfuXCrDdxxiMQxHC/OEVbHet6rXVH/mVZWcm2cK50+mzcTZ3xlTUFtsA+U8RaL7UbXxaIKerGM+7dh9wVlTLVq8zD3xAX92MCmZqjs2ZO5NxjtqTNeyllzewjt1MVhE2l5C51aUltm7lUvPshzwrOGprly9wKgL4ZPv6t39g67B8Wr1mjT368585RdowpOHVl0MsMK9HYRl35PBxQPnd3MtsCL0YiJseSM8OLLfIyGLeD+C5DTAyKrEGu+FGMrdqywDNA7HEa8KicsiOEDi+evkqmzZlFtk9DbZhw2bWUfYGZNgkoEa65trrmbPr7Fe//q010h+vvfEme337Dstnz5CTl+fA72PM4YWFBShspjsVlz+B5zve2GiTM1IsAyVkBCqzeJ5JD8oKyXrbUV+GME+JQNCEK/VIbU2losNtMXlCh4+egARfzRwoVUqVy56YDxFUxh5I+ycR57EA6MolUd6EB/1Uz05kTTgEiCOxjh9nXxXp+noH400Ey1133GpbXn3JWutr3F4ggef+a+5rAVU8u/cfteVrrrLfPvsSa2YA95EJIV/HvdFvCCRfsXKNU10ePHzU5RBFQzw1M+e2y76RvuvDa0SA9EJM96Nk8HVhdWMb6uKfQoA8CIn2+w09aw9zm9Z+Vf246iOeq+xOperVWtQNMSBFrIpf9u3dy1zagapvslNTxLK/lAWiMugYdK4ARwTxECqvWPahHRCZUoF1854imbVPbaGtQiEtZEd1lPwUERJSfynTIwICWkU62px7sY+MY33JYr8QyHywa9dup8qSKrCX+4rjdcpiUhFKM/2BG3C3qWIQqcuUqaI9aVlpMXtRTAWZE3QNIkWieDYKrxcJo0wS2WOJANGc7qxjRXToyMJ7eqgES60n8s6RRrK9xDpR5yJIkOEBKUED7WN3fcoiQyFnA2Ls1vk/RKH4EFVdXIM3ikzmhrH3GHtfETzab6vASHPnRf34ABIgrm3PdcILARAXOmBf6PUXatuLC3C+FwD8xADcC93/h/vn70X7f7hb6MN/dxMbPxd3fvjwt/7E7vASATKx9nO7jnOff/qd/rf374nuHy70fC72+18iQM7/BP4nBMhb9+p/igB568/PP37Gx944ASI5uAqC3kqAuN3w227i3PmD31UxYBQOFwNkESrvOCcvGaz3IOeeYPADkGvcWj5Ggd+0VStscl4uOKUf9sgFFGSX2j/+zb/isJIEhhvgshNVpNuFk4CU6XJe0rlIZ74m8OR0zsgd2DH3D3AmBqO6c9UyW/fxj4O3hHPuO4A11hfBLbA558ycEJ/M9apwG9wcvM2Xc2kfZ51BCs8Ua6Hzo/BScQG9/L3xj7eOhfGvLzT/vH3/75Fw17zRJioVlxOqKgsR+ROrav4QlYe+/EEd6MKp1JQXs0BTPw6ysg8Yt6rqO6eicNyU2EMOufpXChKF0ErFIUuStt9cZVmf2+eqbScRcKlDssAmVQgWYcuj1+QBPIj8GCdSdLHKIVG1mw6x+v2Z2UljChNn51DmgIIKArWvuPJKp/6QX7y89eXtraq+XkgcHXDVmCJBFNSpyj0dGkWC6MAeRtVpLICc/NMqqcSUh5qqMwU4qeq6TTZBHL67Ad4SAQvnzSK4EsDOhzDsUJQeZSeP2lUrlthSqtkD+W+OsRyCAZSxeNB76uCsA3kt3vvBYcm2E0BpOqoBVRpXUgEpkU8u975x8xa7++P3UL1dhk87FhTYWHn7AowAgE2bPgug50ZsGg7Y088+xX/n2brLVtnf/vUX7TMPftIO41M/c9p0F8wcGBxhb+yishXrogJAr/2PrrWMT+ymcnkG19djMcFeBJr7owbxtBVUGxccpIqTXI/86dMAE8LtjTd2kNPQbMtQ1LRBfJ09W6THikooD0IsyMLIQOgsq7QDu/fKwc2WrF4NgNWDQoFcB1QxnQCSURAPoHXWizLHn8rkXsiHPirCZRUWDsghO5xhqvSHAetPHsM+h4iF/HwBs1RNugyQdgLOGy0yPpAqVkgTZRpgcdUJaDEKiKCK6lgRYjwr5ayoDQcA8Cdj+RIdFWZLF8+HwCM0G5VNJz+X1Ugw6pbw6ElYN1FJCznkG4BtEaHBzfytZHzk/VH2CKz3QWU0CzWBwJhGPJ16accTRwodAeIDiSBLrlgB4Cgn4rnfXoDT0LBgAFmIGsbOzFmznKVcmwsB8iFQqNLl0kyhyjkvn/yMQ2NgiqpX5XmuT4HAAnocmAJ4608fD2Gs9ArclxUbYEoVoH9jSy82Hco3aYIoOAPJMAfgdSyUWnkSoyNUtdKmbbCsQwqWZbyqur2dyuhBFBbpkCpSVwTSxiI2FV4/yvV78h7efHYBKPowPgbInhjCxqcFtUAVfaiRqm26KzYlhNkDTHf2+ljB2VoLjsI+D+BxUnqsVZPlIXD56Iky7nUGuI+nLQD4i0+MoAJ7C+B0JKoR7pFnoKwYETelAEoPfekhFAeQpIwFqWNqGSsC+4GCnN3d1LypKFgAtQAKm7EGUt5DG9W6XQCAsp0KYhx7URHuz5gN4p5rISBU/bz7GCw1eFDe0nw7Uo5yCNCtFWurnNgAu/eKuTbcQX/EimTAJ9xeevOUvbK1GqLPCwIrhmDw68l6ibDjVF23ki1y6/rVKJdOU5k9CfBsJ3k1kVSt5+JX32AbAX/vuOV2ckPKrLRI2S995P0sxdpnp81fOA+S8zRkm2GXkoXaps2BXZ56NliptPP6BuZWKXEE+PUCnnZ2UuGLKksKgf5BQD7ULlIMDCHLCqDPUHwOSIilUrQv1nqBdugkBFkkbmV834/slaCwKPrDEOPM35IgXkIB1GMgqvYeP2mvFmJrFe5nM/D/lw3QqKyookJRCfAM4yOYf2tt+fWow2BKSNsgzwGYGVVWTVkVVf/NdvhMMbkhw6iTprmNsPJOUgGU66jmBjLEKi7KaplDO9tRA8r/njHTBoGscOBeWV+NIHPknqQe0ZyqTBrNkZ08zz7man36wvKrQmCEAO5OiNYu2kSKkAHarJtn3IgiT4qOTiYN+fv38z3Z3ciGL5h5J55r6oVFaoaoFxmvMSAwtBkCTzE1GYSbN0DkiABJxUovFcK0hH6YgipGQLRysGZRAfHyyy9DBKQ7MmsP8+u0GdMo2IYo53UHUUumYIu1e/du+xwkiMIUVJG+ZfNmu/H6G1zFuLJP8mfNdoBuBX23GOVLY8+QzYJk3rZjl3WxLsWwFpag6PiPr6ywI4VBlpEUAwngZR1cn8g1H1RYZeSJrIUA8aKCfHAQIpefnS0qc9LR1Vdca0+ilFhz2Vrb+vrrVo2toifzxUfvu8caWafDIuNcHypHwrph8zbbefiY7XjiHvv81/bbutXLLCcj0cKDfV3myNnTBVTl1wLKL4RU9rZXNr5Ov4UgmpZvu988QKA2YdS9gNmQmvNQYGZlZbFX6MM+aZe9tOFlgtXvRNmVwDPsgdgjsyOSfQPkyCzC3xeRn9LPWusXFWff+fHDkOthdhVKjB07ttu217faGtaapLhEW7pgqct5+vkvHrdPPPBZK4H0ffKFl1D7sW4zbgID+sgEmc2z7LQQnunhE8chrKNRbeWRIdRuZWdO2m0Qe4cB1wtRD+TmTLFVKy+zA4eO2QnCxCtR0y1avJgNWhbrVTVr8V5biMXUIP20CtIjCIInF+u6J5580imIBCprH7Ieu8BI5vjtr7/KHFKDwnCBBTIPpaJkk/orIhJbNYXEsVYrw2oGz10ESD3zaXFRgd103TUuT8KbNUfqytNFp1GwnrFbbr3Vvv2d79rlhJufwDZPhRy1ECH72X/de/8nnBLhp0iHM2jrUydPuWtRnlQl5I0Ufp984AGeQa89/MPv2i8f/al971tfR50V5Ei3m5mT9nLfXQSg9w4BkLM2rV6znD67yykbdlLA0A3BcsNNtzkViMi4IRQJbbStCl28IbK6uH9lmagtuujHAag1xQyc/fFCy3pgj9tDjW06ORo4la6326hKSaVCF2V9tDNe9TsiIVqZF7Q+asP6Ov1V43gq5JLUbyqyqOe+HAHO2hvKOhXG/lOKXylISgmmj5RahnVC+zYVxKhQR/tBkVSbGXsak7JWFXklBa/2pdo76usU5qlkikBUUKAx3inrQdYZ7QtEUFaRd5KCAqYERYh+JoIoANXFJLKPtN/V9YvYqYH4HGL/0Xuub2iPrPVXBK6+lgWWft/N846wlpxbDIeC/1B6ajNFkYynp+TifEIiigzR/zrY6+RkzmA8jrAeeNuR32bYd168xeKxLmxpYk/J5K9rUFu7v0F/0F5We2Ptm0X0XtSPDxAB4o564+zbua8vBBBcIkAmBuBe1L71gX/zSwTIB/4RXfQLnNj4uRBAc9Ev/3/1H7hEgEz88V8iQM7Xhhfaf0y0/S/2+18iQN47AuStxMb4128lQP7Uzy9MgLz1+sb9cN86r72TPy40BQVWI4M+FIqP2RoPj2LjHEYhtq9yizs499XbX9663pZ95FaEA0Uo6Sc5Nw2dqZ7BEvyRH/7S+pq97I7lV9kPyS0NwEkiljN7bV2jy66V4EG5I95gSlVkYYsE6QODVWatXEsevPceW37ZFQ6zF67/0Y9+zN2M8Pp65xIS7rCeAM7PChJWUWEQGapV4Hlx4EH9vG4skOIPH28nQS60vv4RATLt02tGKznQXUYVv0BZfUqR0Q0gFUrFpgJ+YwEfZddTA0DgywFPVXwiSlTF56ylOIAJ+BUIpco3VSqqMk6HVAVMir3RofTAP+fYlL86TIVelPu5Dm2ymJIFlsvo4Pf0qe+rYlDf0wXrkDweZJ4VH+p+X6DUUQ65ajAfDuo6uEqOI+uJSEDZQ1Q0OpsfKgcFloscURW9wkxVdSiCRjZEIjdUuS/rhkZAmxgqiIMB1RupktThXkoVAXQihQYA+QcAgCJhtCZhK9JCdWdcaIAFES6TPinK8rHyCUcRAH5FgHOdzQBIkfpDHtVVVHwqoNYnINJKK2qdfZcqdMsAZPw4ZHtxiK+hE6RnZzvw4SwKlhMEk8YTPrt4yXKAvkibgSTp2Wee5aC/ye657+NUkVZgs9FoixcusN8+/mtbuXwlVZQEZ3sH2DZIlnZkE5XY17zyjTkWe9OLNmfBbEAcb8KYgy0RFUOo14glRwTb0T27XEDzLdfeAiC0nXaLtO989/vOA1+Akex6YqmeHBnusox02gcwtRNFwCC2LOmEkXsDEIBkunbtozqxinaJgWUM0bOkajcc9HeEbIMuAIY6KmqpVwRUJ/yTdvbE578ZX5ZDh4cB2rClghVMpvK6CuJEFdt1TWRaRPsDuPeRaUFUN+O7rasPoNLPVcZ2A6TL5kmWU8MgCFnYidXht55PMO9lgD2H9r9JhX6M7cIORoqgwWFv2733MO/XD3kSYtlTphHuW4KqIgJyoRHVRoKz5snOTKMyOtmB0wP87omjx60NYDsqLcOGAUKCAXcUmizio518iBxAPlmqtTMBuEp0qlBFHuVMznNqqVde3Uifj3B2PfOXhNrxQ7IU8XJWSi7/g/uSBZY/fbQZS6R0rKNG6HdNtMEk+on6oKyj6ho6XEhrUyOh1p3N/F6SBXDtrYQe9xFQG04Ycjf/tlLFq61KMHkNqhhtbZMdWI/lAcKL2BEYI6BGfvE8YBtF0TRKdTR19nzdbQMAQF2tnVSEl7j+VIJ6KYL3So2PZKKKsJLydsDJJvMOhujCGi4Ja6lGrieU+95/8BiKlxmAqfVUk8+jWjyD/nzIgV+Z2bOotFXVbjC+6RWMXwK55+S7TIUGbF18AXljAKvOMD7qmG9WE8jUyfsIQB4CpSsGVNTcEI76Koj+4Em196DyNFR9C2DVg2qku6OX+JJB23mwwXCcs+Tp6dYLaZOAXdrhI/stgTFw99o5Fkk/bqMauw6bGCJhbOfeg4Rw91sSoHcI4ebRWOFEALwRSWDJoagUmuqcfVqQKtlhuWGebMrkHNu9fbstnLeIUPQu2/sm1khR5EMQ3C5iOQnbuQPYGuXPneH6xZnCYhfm7s99RtGePeTqtHLfAfSDAfr4IKC4Kn3DwvHzB/EdpaK+DPs4jYtRCAE/yL8AbK8Uup4AsTRKLlEV4VRtAJgDIlwBWH1QgQTTt4P4G+mQgYGA5qkRgXaG4PSn3iyz5JnZkGNeKK1GLJVchr0H99n/83dfwm7qJMDgEfvMP15nXaexygPB64PEG+GamlHtNKEwaiZP4Di2TNMhS4vxw1f4dQILZRdjfxSyoQ8iyofOrK+VY6NQdFnZdEOKjkLKeHFPfpA5nhA5UhQp52Xs624HdHZCvClcS1aIsqDTgiby0NnYyOcfQqCb65GizpNxqH8TUWPJhlFkQifgu/5bVdttkOSyv/KDCBK5PyLLGPpQB8ClAtDj+VT2QiwAuh85DiKkRcxp/QqBsFEeVgTV9olkMZwAfM5k7EhtqKCvTABpEfuPPf64rUHJMH0mAD/z5AlIjyWLUdGxhlaown/uPDeOG5nblWPRPuhtDfS5SEDsXXv3WCxtF42F4YO3Jdm2PX1YRqWaB5uFAQhBhcjHkntRUCjCtsVWkE+hjYQvG4afPforiNNAR4yU8VyDWZPq6Z+vb3/dbr3zNpuKCqQUwmVoVIq9FPvBj35mOVNn2O3X+Nh1n3uOwPD55j2KqhLyawnZUEH0KTo/qsoCFB97yVVKtCMnzthlV11v9Tz3HpRlr219zbwDR+3OO2+3/XsO2J233oXaIMnu+8QnrIEcoc9+/rPcTzTrKHaHKgLAgrAd9c/K+QssHQsrVdsXQRIVsab4E2jvw0YpiEyUPQDy6ahilkoxFhCO6qUay8Ljtv6G22wL2RSbtkMWnbNjWjgznjGVhiIE8oz+U0Te19mSs6ghb4aMrLVUcjCiUAiGsJ5veY2MMCpYbr/9TiwBhwH8d9lBLMmuvmY960eIs5eqRpV0FxuxQ8dOcJ+thISnYiFZhe1WAaojSEj6rxSn2rDlEH7eiALl2OF9ZAWtRa0zFue2kdD5UMZ7ZnYeVnSQKKGRtP8Mij9KGQ+dWMHVopZa7myvWpiXlbGlTAmB6zdDgHzrP7/trLektJwFsSRyYvOWragJM8YsmuhLn3zgQfvFL37JvqSBtY6MKa6/tKIKy6o0t1HtZA26g2yTH333P21u/iw7AAG0lPccxCbwDQLNV6Deee7Fl7BOS4JAmsW+rQeShWyxEwWQL1eR2RTF3gmCGfWDiBIpqTyZa6ROEYkoC0VdiyfrhrD8sz+cb1mfonDCESBjG1IdnlTgorVKYLyICeWCaU+p/Z4Ifl1ndlYmpF+pU//mYqeWiIJOY8ePfZz2dsVFxe73RXCo7WVzqk14QWEhKtBYRxCJ1JBiuErrHiScLFylvpICRN/fzpwsyy63z2NfqO8HMcaHkWW3Qsj6s8fSvKPiGFUvyf9Uku5JKGBK6VPtmvdEirFv1Pj35dpEtuqzhFw37YdVSCOCTLkfUoQMoziTNaDIEe1XFYLujibnlOgqCPDGwlJzmgeWjQx0voY4GUEWxSFBlliy0A0OirL9P1ro2jRz/Un79jceJoeszAL8sG6EmFTxgtp0/LCqv6U9s/rqRT/AXmQC5EIHmHELrLcTH+8WWLjQ+7/b93mn37u47/9eAPATA3An2j5/3q9/L9r/z7sFLl39xMbPxZ0fLj2d87fAJQJk4j3kEgFyvja82ATFhZ7fRP/+RF9/oeu70M8/8PPjBTJAxu/vT6kT9LNxAuSdfn6h9hn7+VjBmfvXnS3eifQYf7exn4sA8RjRGYizyihnPNyMOsnOHADXHfXoB5v0wj3Iz25cONtu/eJfUPS4A1xjmlOMPIZTwze/+QN76IZ7LDV/sf34x49wVlQBP4WOCakuukBEhlwJ4igOV1aJsOlAHEhaWhs486W7Qno5JEhUcNfK5bYAe+6PfOQud34UJ9BKgaU/DhDCNbq7uJ6AUFfQ3QuWFwfXUEkhdhBFw64dz6nf3/71hfrP23/uMe+hK0drAIGWLlvGITjMAU3HqQSUdF8HOHk+K8wxCCuE44Aj3VSpeQOguqBJwE4RIT4cdAVECSRQVZr+W5VoCqjVIVeH2dTUVAeYlf1wMUqQPU7toY/jWDrookRyqIJWwJe8s1Xxp2uRl77+ht5jMpW7zWX8PgfXmYT47n5zj6vUW7hwsbOsUDXjAZQffmpEPlW5J9A0AhmNWKciVAALFsxzIdP6kHhI1YnKYBAY3waII3VKGEClCBB5NSsnwR3iXXtwyOTB+hDyEkd4eRdVswlYYEVSQRuKLRWJCRbAABkASOYoSrVhPIQDgcBqK66hGdVDYnoOwFqhA1nAMx3Z8cprmwBIF9hk2XhBmJwE/D11WpkSKQBzAa5iUoBEIPf0o+/80HIB1VesXmnP/+55pyRRaGsf9z45h7yOhlaqlrPtyPHTAJ7VVkMn3faT1ZZ190ZLACxPy4gjUDTA0gCKFOTaAzhTXVxksyFrrlx3ue3C722AA/xWQlCX4hmehYVKKFYf217fzMDptMsvX2Cx4UEWCBPhKzZCwQNYEQ1iB+EDIN2M7OnM2dOA1IQSQ4j50H+iAKZBIq0XILuPkNVOqvorKgnCRoGiQNxJPPMXN1Tb7Pnh1kHFeUgk5AHgvCqkSys68OUec5EIDEF6BcFUD+Cbm5fhLDXqCUT1pY2GATAiIETqAd2UCVJGMO8XH/qcs8TqI1S4rLgQJcF0O3aCLAuCd5rxwesFyAwFfIyhalnB64ch1OTNPQkbjEjUQovmzbV+cipa6AsV2JlViekEnAgFHJ80KdZ5estPrwswehK5L8OA8bLOiUQdoGwCKaYSAHfUB0UQKnRVVj0r18ba0YPkEUCAqPLTi/uQ4kPhqiIkRJpNQX7WA2hcR0V2MpWrkpfVQxz4AoIEAX51YzfVzX0lEmAfAjilNpVPX2JCGn26C8JD6hOIPTIgOrkH5R0EAzYmo3TyAdiSrY+q7QXWeABwDeBB1kfbhQGi98uCjs7ZSIj9m7uPUvk+k7F/1hZgk4cmAcAnyHagmGjAzwZzLQvBEi0uIxYbLCYngMfObjJMSmq5NmzCsIy6++4b7UzRfsYo+Qn5SyE3SsiAUOU71ndcXxh2NlNRx4gQEUFZQQWuwDBZdCkAvRwyUEDTYQJxc7m/MMKPY2MiuA5PG9C9AVx74iGIOxKh6ChZvIMIDW61QvX/Tggy5qzE7HRLyKTP0M6DTPoxnl02JS0RwhEVBwRcB1XSL760wS5ft8aOYP+2t6CUwN1Z9DcWhKuWW7R3qzWfLcAnXl6E/QBSR8kE8rWlWM7s6EqeegAAIABJREFUJyg7gHEwJ38hwKOCirFbAlhVEO8w6ovSSgKql83nezUQeswNkBl6bbwsySAMRIIIsB1iDh3EcsmDmSmYMPMmxm7f0CiVz1jwkb8jonRE9nIsKl54NcZGh6EuaEfBEW0HCipBzgKsHIWQL0x6MsBoLCRROl6PXn1tFuM/StV4rZV2D1k51kahKAPqqChWtkIOao6eAQgvQuSRbdl9f7PWRiv9sb7qJHMFkot50BMAemiI8UpY79ETp50KZtGSRW4eLy8vtTQyhJTn0Q8ZGc/Y6AMAbYXclu2XD3On+rRygQaRPPoyfyvsvItn44PawwsfSBHZ9VjQdGBpqHUkGetA9fkAxrsITc3Bg7SFJ4oEVauL+JR1YxvP3hEgfK32bmPM+AB0BrOW+Wn+gVDUmJPVvif/9tDvfVhXgpjTBNRGMo87ABeyRxZEAnBFuqekpUEwV1NhXmLXfOSj9uoTT9hll63DTqna5TUsYb3c+sbrlg6Y+8RTT6I8y3VrqCrNy+i/es9+5jD1c1mGvfLcc07NV45dmV8Ii71ySWKjrQRF3Fc/P9v6Rhfb9h0brAiC7tP3UxmBWqufNuyR7Q1t9NrW7WQ/rOM1cfbcY7/Bom+ya6+szBynIoyFgN+9ZzsZIKsA45kjaMMRD18A/g77zW9/B+Af4yy4fvmj62zZHd+3x3/xKGqkBqssKiTkvtRW8izD2JjUMUfLFkr2i1dcd6NVQHSP4Msp8reo9LRdd8MKW750sf36F09CWKyyxEnp9k+EtEt5snztUvImKGygD02fmk3fRv7Kqhgo1U8nRBdE+PPYRV6+/kqKF8j3gaQOxrautOgMfcLTpk2eijXiiLUQ/tTa3oeKkRBv1g5PQOUaNkdrUUlkRaLwQk3oGxRmz7z4CoTXAIQIaxSE6gA5NzmscdEUJSxhrtr82gY7eGC/eyZ33f1RCiqG7Ztf/5b9y7/8m+3Zt89+TsD8TbfdTqHBaWf5FCAyF3JOCggpCkOUX0Mf1t5FhRCe3JkfRQMNzGNzZ81E5dTO13XYZBVBNEHmQFqGRsSZP0qQEfq4yLXOtkbUYhEoRWL5N4p8I/KKeN9I9hWRLmOs2alVNcc28LVUIcr+UGaUNrbq4yILtCYlY9+2GZWoMkaSMrKtFaL74PFTrhBgFnuELubwWdPy7HkUoksWzHfqCVmClqLWfHHDK3b/A5+yF1Dq3HTzLXaqoNCB/Vtf3446qMquvOZaFGu7yWkhb4LiF5GA2iCJYNC/2gQPKfuDZ3j6u/Ms6zOyvmKmYlzqX0nDBb47cJ++L9JfhSVS+I7v3dohHjwgjcMhsA8dOuwUuQp6lzpXpHYRORrZ2ZPJLyl0apMQrl97OCkysikMOU0/0doqRcp4SL3s6kSapDFetb8ct8B688033XvGay1n7ygSpI8CgBL2ASJiZGkWivKjFsWJ7lfXrZB3UVr6bxEcWreLUACGY2WnD1nMhTJfqGBIeXJSfGhd0t547FxEEKAOI+OKD9pLChAv5WnxIYG0l+e4h62C5CE9WE9lIycrLH140f+OPbLGZt6zF5J7hMKADPpYu33i/s9gL4isvAnlyKif23+L8NA+W/tj/bfuU8TTRf34gBAg7kD3NvXHu7nvCx2Q3s17nO93Lu77vxcA/MQA3Im2z5/369+L9v/zboFLVz+x8XNx54dLT+f8LXCJAJl4D7lEgJyvDd9vAmGif3+ir59o//rAz4/vkgBRO/wpkP5CFlgXbL/fZ+Cdq6p66wveWfzhzpIqHvIjF7qL4sGAQM4v52zUfcCuOSaCn5NPSrEsYA9Yhad94up1duX993BWPGF///df4dzhiXPKdRYYn0LR3vcoBsOy2w+sHHeYYIr+VHgtCysVs/mD61EbN2bPT7FjP9b09995h02nOPRLX/orsABFTvTaPeAVS4ly0N/43ve+C9aDTTn2533gcSoE6yQzODoq3jnDnD1bA0YB3nzu439igfVHBMjcv1g7WsUhPp8q7Bkc6mXd0QCZoJDJZgAh+dt3A0r1AAoI1KsBuFKVt0AiF06iB03Di/jQoXk8mFEAgqyrdDgT4yNiQ5W8e7+aaQE3PuMq/wR0SQmhf1XtJysskRw18ozn8KoPHej0er2XCJEwgEvZFagCTpkfqrGTJ3YBVcmqrOwCdFKIaQBB2pLl6H70c6lEdEiXTVJDY53LW1AIsc5QkYBl0RzwKeNz5IgIkEGqCkWMCBAbBYTQ78rTXlZRkwA0RjjIh6FCiAJsGcXnfBae6OVFp8gA4fcBr9pou7zMTAJhOyEcIlETpLiDfg+As5QewyByh44cB7gzqwbIuh4bClVky46pEaDg8LHDNnkqhAaqlFVrVlK5n4sq4zsWGRRtGamZNnfhfPvF448BtlCNzmtk/RUBACObhNSUTKokW/BLb7CTxWW27ZG1lnbzc5ZNCHVydgLkkIcjbkaoTq0rK7YhwLjJAC4ptJsqsQfx6NhONeXiRQvtxmuvsad/8xi2XiMA8g1U/15psWEQEQodwK+fUA0bpjpcz6ObTq4g7DMEkqu6NwwAMpjnEwUz6Ilqw0d+cViENOF/39gCoNwBKQBuOy1/kr2xu85mL0y2WpK1qxsYUJAs/QAIAzynqmo8wOOwqgAo12cz7aOK6zbUFiLvQmjfLoDjGPpYK/0lJSPVDhzYC6ARaJ998F5rqiu3olPHbMXy1QTuFgKYplth8Smq+wmWJdR2CX53o1SW92Kzsu2NPa6qWSjrMto4ksDz9upia+Q9KiFAKlvwOA+PdeHJ4aiAZOHkz2SiTx/IA1We+0MEDQBI9EIKtbr8Dn9XRaow1QpA1TWXxaFMGVOAjEKaSP0RDECjftdEv5GlSUZ6GgAxY5AxIwWIrNs6sBBKTZ3sQEp/iJ0ThCIvQNXThzJJ1a6Nja0ArmSfoMxpZ5LTGPXErquDSYiwDzzQIwEHeSL0s0EAbZEgDrARAcLf6kehESQCTwAgfaCmqg57m4M2B3VDCaqlpQQ+e/VgKwQBsGnrIWvuAurEEz4WIiEsEbA9L5PvdULseQE8ngS0yqHiddRWr5rPuANsrSznezO5XjIVAKarAJI1SSrrJBjC7Aih4gF8fzLgVDNgvQg/WSOdKTxtW7a8gZIk1+ZOznfB394w1j1YWI30d5FLE+Ls1CpRqXR1MSN4BtP3m6wDxQEGX1aMjU7mlGQLkroL0C8QMsGnG/sy+lgygJ9shkZojx3byW+Ama5t67Z/+sFvLApLpGn0szvWr7DWY69CzsRY8YkqAMowFpFmqyw/68LIIwHIOlB/NDd2wVSnUUVfzPgjMwlQehTPdr8gFEP0xWLu1ydYldW+qEq8LRkS0hd1ziDPJ1zVyQL1FSqOAmIIclHzbSfsd0t7r7Nq8WXeG+BxSaEUyoIV5u9NTgdZRFSt7z9eaD5hsXYa4qcP4DuKKvJJsRGWFB2IKg0LLCr3lTPUigLqWFEFJCDAGYSGh2+wZeZOoW9X0VdGATqD7bbPz7PRFlj8boJ5IPhkkaasGBvxQQUISQOgvWnTa/TjNSxcp2gP7Ke4/jRUS6rwDmWR0lzZWFeLGoe8FEiAXgBNjN7IZ+DZMx9U07c6sZbzhRRA6ADQr0DoNlfZLfI7NjZKEQQ8a2zQUNt0k7uBgRBgIvMr7xTJsyyjPT0YQyI/lEHkw3zdxT0KVoyhKl52WFJcyRJKyg3NlcFUINQyZ4jAFCCq3A8pWDIIRX8KImMOwHkG6okz5AmkYKG4hUr85dgzVUBYyw5LipWTqEHCqARXwPrMubOxLtzkSOhJ57INFjFvFgF05/NevdxPnQNMfW37zv0QSKjc2DQkEvx8GpK2nayZf/jcLCtuTLZoCMTvfe1f7DOEhqnNw/mdfsa6MiVOnimx5ctWWfnZcttNRf9ULOakbtQa3ANR9ebe7agOcsjH8IZQngRIW4uiDhJgy142FSgXBxhvgPn/529n2pO7UU1JGUM7rV26xOqwFirkftesXGWnAfOf/d3LFpeURtj5VDuAQuAsSpI0Mm58/UcA2hMAsAMsLz2f0O1GruUIJDB5UNgoxqZE2/wVM2n/btbxVNaJcMuITrGa0xVWf5YsqopqUGQfQuy7UbMsdD6kUchxJ0Gg7n5jG0qUxWQuMY743HfgOHNzlfmi4ixizpxCO4fxzC+biuKQPBxZPO7Ye4g1wstuue1OZ911/OghWzJvli3Ddq8Py78Xn3+aeVFkYpDdfscdLhesrrbRpk6baQ//9BHm6lCn9tr8+ja75fa7bN/BQy4PRPuFBoi/ZRBaB5iT9N533nmnm3dKWOPjIa4E4p+hSKEWQt8Pe7Yu+m8Va24wxGJiagZ5FVhHMWaaUerlT5/CHqoZiy8yjirLWJ8haSAttI8R+ZFLxlEHhRyNECC730QthlJRpI2UCFI+qDJGpMCcOXPZBBazzg6hoqmBcIYEJs/nCMSW+vfknCws9NpsKmrE7PRUlGnbsN3LZqzVOPWuLMSSMzJRt5y2GTPzHZG+/8BhVCCnbPmKVfThUtQnhM1zv4OQBN6sZyIhZefox4a2B8K8+Ccr3b4s+y8OuL3TGOEhYFAECAoR1hxtgGXXpgIZWWKpuEXgfBn7u1TUVgGMWRE9MZB5KraoR/EYD9FxEsXrAopZqum7hfzch76dzvU20G8TCUYvKCBLh/VLmVulkCLR9AeRVCqSkXWdyAgpjWWNKOImPT2dPUAEa5A3VUj40TI31DdUu0C+yZNzOQz4OnWJigxC6QtSjtRiMylFRxSksooDFKyuM4/UiApvz4JgapX9Ke8pCyzdq0LQRXr4QkiI9JS1pfs4R4CM/7fWW8wa3cHIBaEzUpzvFQU1J3+++vcb+7nkqlAaQ0EDFo/YoPaxjikc8POf/hsL9U5lf+nv+oQ+1La6Bt27CCWppi/qx0UmQC507TrEnY/4mOgB+v1+/fnv/70A4CcG4F7o+Xy4f/5etP+Hu4U+/Hc3sfEz0fnlw9++F/MOLxEgE2/dSwTI+drwYhMIF5o/LroCeOId6M/6HcZqmf4E+fCWuzqfukMEiCNBzn28vb+ct/+4vfdYMdV/vQbZ655vXI4rQDxQwQeDEbcgCgjnDIFdM/mwsgIXdjlADmoUBV46I0USc9BHgfy9V15mq+66ze67716HeX/0hmttxWWX2733PWAfu/ome+SlTRQ8o3wHe/Iki7QPJUgvxfgBYDHCMf3BqEJxp2gjhkCxEp+56y779q9/pcACzpTGWTsAfO1yW0jGbgb5ycdwYrjv3gfAsuMomu235MQcuIh+HGDqXNFaN1j3+dr3QuPj7Z3PY9FDl48eP3XSlixfhv1DkgNUVP02CgDchQ3AIIfeLlXr8nULoGoj/x0WE+cAb/k8u0MXB30n+efwK7JChzAF1Iq0UIWaCA7lgahSr5xq08qHl1vi/a9zwxnuICf5/ljWBuG2HJqlABHZIXst3ZCq//SeIkjWLsh1VY2NjQCcWGAIrCgrr4TUaHbVssoKUPh0B0B+PTZKEagJBDzLzmAGcp69WCL58dB1MI7itQJg+7nWPg6QQ5AbfhxiFdA8yj2FAXIInBYBontQhXYE1dcxVNj6ACzHYB8SHoxNBozZ0pmzsQUi5B0wOgIAvPDIEYCYhbZn+06bDsAYiwJEgdYg3VaE6mUvobLrrlpvr7621TLwKfeiqn4qVZyF2F08/sTjAK/TXNh3NJXuuVNybMMrL1o3WQArF6zFjqnA8qnw3LTtDWuASEgBJKjCesOf9wgmONkHULEXkES2JQcBN17+ziJLvPpxy5093aKp1A8CaAsidKAfsLILgoXIC4sAjAkCcM4F9DqFf7iqJHW/C8gNOX2SQG+Ai/wZmTBxALRULmLFbj5d+Ot7YaeEpQueTzaI33kNeQkVtbAaVMv607ghNGAIILkvlboxXJtByrRi5dTN8zxdyu/iJBSV6GO1zRALkUFURvcBJA0jzwKUpieKxOqgUjyeXAaBMRqYAlpkYaOAU4ESAfTBHqp7NaImUa0bSDVwO9kfB/btIh/l4wDLHfjpH7clC5dj6QTYQZ9oIfQ5axqyrKqzECfxVOrLkiUEcLMUMN2DbAbUFYCwy5bMJrugDl96QCZIq4rmEWuiOjmZsRKAoqIZG6w0CBcvCJ9AKvAVgF5KRXwL/bqO/q7xlATILvsQ3Uuv8+32wvKECls+Du3rcyGosl0bq8CuBuTleUDK9dOXZMkTCQio9xmWBZI3lc4AM17eI1SMv25XX7UOYqTNBdQOgnCJPe2HDBABonHlR38dIjR7GJuNIL6OhwQZAWTXe+k6NG+OKNRVlkL0f0/IOw+utZN+VQ1xUFJOexFC7IO1UgoV9h7tjVaPJdPh45WE0zPRRcWaTzhh6vCVM+aTfUL/rgBEqqwA1AKEV5aKt5fCYlHLEHidkpyH1VWLAwfj8HP3QWEhwqUZJU8larF2JuVMyLhYhVnTHw8DSiqrRCTIDGxlEiIA2dubUBg0Wm97PWQ1tiXMGbIGKSkBVO8mjBgSpJFJs4M2CWGMtna3WHwyHv1UYA8DGjbyt+KDvS0EkE7Vu1K2dKN+KTxxzOYqqB2C5pGXd1gDLLQ34N/X//5zkAEFBsNJt45wocq+tP/ocJ9VExpfx9ijiFdF+8wryYB3lYw9mZrwHONCIBlQ23CdbfzcH6JVOTeB9JcMVENcBvfQa1EiDXjeI4yLUCrIayA/qpU/wzP1Zlx3sKgMA9gNQbT5KrgcEicY4CyC6xuC/OsdZIyFxVlBdYtVA0j3M6/FQPBFhnpadlq0xUd40zdg/2FQXtiw1eYtWoUypdE8/cNcdX81uRL5c2bQT3rtjocgQMqDUIAoxwNbK+zTepibe7uGUGh4MRfGQTR30acHySp61VZAIDYhd1y+bIkVnDqBPVs9+ShTIIZC7TAV+MkorLqwozp17IhlpiQ6S8VarMS6UQoNDQFOQh55QNqwhLBGNFoq4G0o2SYh5KCMItXswFqtFoLGBys2Xy9Z2oQ7QLSopJhxD/gHWR3AmJcCbUgEHvNDOJZ9UohJBSIipJO1RGq6EXYwSYCkLTzvQRb0WPogOkcH8vYzNrtRc+WhRvIH1PRhPimmKl1h6Ar5noJdXjKBXaqel51ZC+rBaRQNVNRUORK6ENJDdnjzUI5Fsb7IBlBk4wDri9aQpuYe23PgLApKlG4Q8dUQ8f/+1WX289/V84wSyMrIsBd+8wubkZNhU7FWU5h8L+BnTEoam5FhR3C2N7STR3QSMHy+ZQPYniG3o4nsnebWGps7fzoquBAyo2otLTffasjG+tEPf00bEoyet8Du+lik3fPlF+yOj92KVVyrxWEPVExOxpWrVmHBRli8p7e9+OLLKBCLWF+W2qorr7Fv/+SnVkgGSTkA8Ff/6cv0T7JMCk/YjVd+hMBxb/v5T55yRFZRRbElZsXZqvWLzMNPlSAjZICgEEXx0lWNqscjwvZDWCQSvO5Lp8/JSWEPMQD5BNlQU2FxynTBvk5r24yZc+2Jp19kPg/Amo4sIsijmz52tz325G/tlrlTydVZZf/+ne9RMAClhqWQCFoFsr2++TWbM2OKzZ6RS1j3oO3ZSY4W67Q340WEw7RpM5iXsWgjx+LfvvYftnDJUouDmG5FMRfGtVZCZtTS/+oB3FXMsWjRImc/pU8VcCxFJXP86AGbCaExBOh87Mgx1189AKf9UWw1Y73XTKZQcnoWc1CXC4RzqgzyuipLz1iO7PB2kXcCyZqKQkv7l33YcOUAxmsPk5aeCSFy2KmjpAKRAlMWTjvJEhJhIEsruhGEWC+KmC5r6oFkZAwNohpoZM8kO89c+k5edgY5Mt6oDPfb1VibKotGa8YmiJ6Z5LsUFpXYqlWrsRnDjpS9XC9rczk5VXn0b+3RlMPWS58VAeLPXklWoALqj39/qU35wiHULqpuGld7vFUBwnrDOqW9obxgk1Auao/XBSmu9xTBmwUZKgKkhfVFxS2tFNr0SWXMeNOaFYx6LTI6BpXZCTbUPuxJKcqAHJKKV1Zn2lgHQLhqr6i9pT+f2od68p5a77R/FIEjhUYSc4SCyfV7sqPrYc4KYa1KZL2X/VgX5Ho1REkL1meTkFhnYG95hrGdAAmUBCFTh9JGr5dVpJQirajNkskp8SCHQ6RGK22uzXgAf0vB5yqSGWGv6ct1a9+qr3X0GFeA6ADgQ1sefXTpHx0C8+/fR7tBetBu2kurAEj30sozbUGZrAKh+soe++Qd/2BpCdPd74wXB+nQqzbQnvlCGRcTPn1+AAgQ3cM7kSD/3QPQHx2I3qIq+Z+01UT//vn/5nsBwE8MwP2ftMmH5zXvRft/eFrjf+edTGz8XNz54X/nE3n3d32JAHn3bfVOv3mJADlfG14iQCbewz7I7/BuCBBHT7yDRdOFLLDeHQEyboE1ToSIAKGQ6h2JmXMEiH7OAVIFYsqRVKaGL3bKckeSQkQuB1VVFcCoKlXFOQmnlTrcDj5103X229e3cBbqsrsvX2o/e/4ZcjeT7JpFKwlLvwo8OcbuuffTzuHCExxHGR46j6iAO5HiUlnv1xKLMDl3MtkjrZwfB8GZeiyLPO9DR3bbX3/kFrvx8w9yzgHvgl+owVbrn7767xAnRESUgKGS0Tt9GhbIpzjzKSz3PO37311fPdZ95YbRzVh53HDLzQBuVQDLVJUC1OflTLYQDonPP/UsoB9qDny5VAE/CGAYQuCnmIFq8hEmcTDrAziSLYFsfkKo0FP1og7AqriLxPdaB2HZIZzhEF98ttRan1hvU/7yoKvCa6DC/TTAkfy2Ve2ocFodblOwNZGHdFNjw+8Dy6UmSaKqWX5hshZ49dVX3AFbVbz6EOGiavtmcksUqOLNw+0C3JO9ijcATzDhrb0El/s4eY5Clqmz432k9lAWQxSgcwy2NG2AsN0cdoMB1GTr4gUirXBXZSVEAXrLsmYKYdteQJyRKEAykuMJR+eescTq5rXBgGmyJEriUF0CcOuP9/w0lC16TzgiqktbAEj6saChWjqC9gY8icTrXTkgQbTffjz5W6kYPVFwzD52z90c/kNtG97uAvCLTlQSwHuC1wRZHwf+dtrED7WLbFI6UVkIRAxBjjQw4klGBUHiVDi+/oMVNuUjG8yTrIYEFCCTEnl+PJtuDvBDED8iQHy5/2iem4KnlYcCNkxGQTC2NV4WDugaT5aADXVaRgoVlYOQPFg5eMP8DRHsXlNU6ixjegA52qlGbgBc7KethmhXX97bE4DWG4JiKmqiYcDCThRHCrk5WdRgZGJbO6DOEGBRYQXV26pwh1Pxpb/IBqmW6uUpqvoFMC7F6z6WamGRUar89hfBBlDgw7+ePPcGwIJwQMc4R44Q1otCJyMlnkr0CkByLMvIYPEPiGEAelApjn1JW50FR1MlTpsnAVpVoRpIQWFRWIDdFdW3nQzIW264khsYsOozRwEXJ2GrRDXuGZQMWN94C1zjc3JuDuQGdA3PWZY8YVS7bnj1VVfBqmrVZtp5MmBlM6BPUBjZOPLwUd8DDJm/gJRuPk4cwT8dEqSW9pHPnTAngabqn+EAuGOVrL6oPs44ZUUbfe0IdjmXrVnBs/cmSP4E4yKOcSRiBRsXlEd9EBuhgN6SoPWhlBhAoZNG9fGILDMY0wJc5Fsu2yIv+lIgwE4bNk3BtGUjgE9TA5Yl2BM1ALzmz1mA8oOQdNRZxeRYNHeMYOfTaklZ2NL1MdmNdNnUOdNR8cynkrfASosrbBHe/5npSYyTXia2epeB8ub+U4A7Uc6PXQHsOaikQK6c3dBGl5MSia1Tj918003u+4f370ORI9u2cFdhOzroaWVYrPVhY+VLhsEgVmDeLDa+EHHdWIYMjQQBSAMcD1GtDQAcHQ/JQr+PxAoqOjnRXtt7gNDsIbvnjpsZq632yoYNtmzxQkuAaJxMdW8vY7sIgmfHyTKLQOon6d0VC6eaV80hR1TYEJXG3YPMUU1UKlcS2ltDZgFh2klk/3gHopRTtW4AFd19gJJdWN4l2LHCGvoYz5NHPQL4KgDRH3Axg7yZcOYTX9Q50WF45wM6etGPQlCAFFAN3YgVkJa1WFQ9dSinOuTBL5sWR4AQfgs5kc0CcxwgdnLeTIDlKNtzvAiSro2siUEs7wD6KE6ekpcCuYbPIqx/FyBtEc9mACXIgqVrmEO87OeP/9bCAdtC+KX5kFjzro/GAgs7wzYyn2g7qUD6RLJ1Q4xReNyHTZGUV30wPvUQqJGMuRjIwixlFvC932H3NAfljPra888+Q8bLbFRMsfbmzh3OEisTwlaqgd6+UeZnZQbhFYmqRgHUsqHKAsBV5UA0Y7Mf8lLSzLLSIhfAHOIbjnojhesigwdS/gSkeKjyBVDvadyHRYSg8KhFgQWZwXoUDxmeBLBcRhV8PXOywFOpDNsgLzLI+REoWU5VfgBz/ZJli+2VV15yNokCcvtQcGkdEVmoAO2pU6a7zYPI9EKscboYR8lUmffxt0bZGU3GDmzPvj1Up5c49eBUbOyk1CtFJdMrlR2kxO59JbZ5214IWDIMUA3+xf1p9syWTruRjIaaptMWyObgP//9X+2rX/lb+rjWHl/IXJRz/BsWFm3PPfMy5EqMU6o0NaFsykq1JyDMM7OSGaMAo6OMZ/r3SeawadPnYT1Xg3XcGewfa+zr31prP36q3OZAlEyizU7sR901bbqFQDQ0QFpGRERhA/cqE5O/rVt/PW1bbE+/9DIiPw8rwF7o4Ye/BVE3wDxWY6cOlTJnhFrB8QrmZuZf5o4tu16z2++9wXLJ3PH1g9RlTX/s4V+ad7+3XbvmegiwUxD1pagxbuI9qiHb03m2BKuj8IlBmVMCMC8l1cJFy+13L20km6nMBjxH7IrrrzE/1FpdVKT0sp7NyJ9L1sleF+4dEZPIfBI5liPDnkPFCcrpWjz58qCoAAAgAElEQVQ/33ZBEI+w3q9evdKee/5ZW7lqDXuSUdQ8Nc5+coD/iyd7xIcN2xs7dhKKXgNBPWhZzNUKJL8D1YjWwo0bNzq7oQb61QzIj2lTp7g9h1QZymU6w/qXnTfDJiWlWxMWb17+QbR3sdsPKatHpEQFQfczKGSowEZvbv5Mp1xQNpn2yVKx7iGzYzHyYKksnn76GbuVbBDtbbZu2eJA7XJUOvOZT31Z5w8QZB+bnGFBSIMPnipCmAXAj6pSNqQi5FctX4qNWC0WeeGsI5rnPSCjyVhiXnjy+Zdcrlhubp6zeCrHJlDPXXkf+/cfcKoi3bPbTEMm6rUaI6cpWpn9RRQ3rJ1SrY7v72UNOrYhhRDmU8B8Lhvdzs42l3minJ39zOGqNlqxcKH5sCb586ykWFGGWz8kgYpUpAgNYW3UWjMPkubgkaOQf1qvUaqxV4mDOBGJon2BsjIUyu4F0aDiG9kC6r+VGeTHHkpFNamotzwZk/XsJ9Npx4rKSrfBTsUiLTub+Ye8oRr2rx28p4oHZDEWw3WcOHacrJdsNu4JzKtH3Rqt4hsphj1Y3xuYN6LY1wXQt51nLXsUER8tFOToa+1LpSzRv1KQiLwXWSKSYph5ouBXq2zm/dvdHEIJAkA+FoHsU/Wpwp5KCJkQ9nYioFSIE0SBjQf/tqBIiovKwIIy3dZfcYcl8QxbIQy9sPP0hgAbIOPGH2WUVCbjHyqsGDsUnftUYc9/8Qt+eyXbn9LQv+177zcB8vsKuD+QIO/aCuv8hXuu2f67B6jfN/a5Lyb6+re/33/9bwHwuol38jo4/6svVLl4oVeP/fxdNOK7e6M/w9+aaPv/Gd7ypUt+WwtMrP9PkF+99DQm1AKXCJAJNd/v5/93HgMXd/2b+NVf7He4RIBc7BZ+f9/fzd/vcvs13hf+0CfGxs24AuSPf/5fiZM/vtO3KkDG92JvVX+cf21y5wHwARWoCQ9vwe1AllUx0bHOekrXI0GDCs0lYm/HESYGtyPZ8/ZSnHv/tZfZTZ+81a64fDV4T6Jdv3yt/fzlLRAgnN+IJfCnMNWD80gNWIIU/TojdUKCcAji3Iq1vuIxOCv1k8Po6wcR09ME7qMi93574Pr1tvbuu1wR20kK8OVwUV3VaP/3n79Jcdko57U+CBmKVcGVxz7+sBfTeXD8oYzNP2qTt7TPH+1Z//AAPWbfs3S0lQq9T37mAXv0Fz+15LQ4QMtkDlWjlkdA7oYXXnHBpB2ypsAaJgJASTXrCsssBHxasWYt1XonLYGKeB1qVa2WSGWzk71w4EwD5OvHm1uhzof2H+KgSCU01YuNz663yUj9MwiWPXT0iAswVxWfD/YuqvD30yFcDQ9wpKo5bw7aquSr7QC04DDcA4DUgNLAH/+ySJgqWdEE8FqB7mr4AA6DgYDB7VxzPbYXAtzrAUi8kPiEUl0uax2FvMuyoIfq5FxUJsEug6ELkKsNtqvPZSaEocLw5X3VCTyppA8mdDg7BcsU7qsB4GwVGQBtgIFRgNRhHFzbBXID5p/F2ku2McoK8QNEiAKI9uHh9GBjFJycbhueep5A2TBbuGy1/ebpZ20VoaoK0U6AgCosPA5oief16VOUD+L5DzCug77A+U2b9wMYUnnIe8rL3gNgRjkiUudUQ1D5IHGKmpRoTYSO94BU1AKcvvZvhEzf8qylAEZHE4AeDKgZSnX9MapP50zHskTWO3TOyIgwRzAoYDtvMiAk99p5LlhW2RGxVGVXYgGSy7P0o1p4ENXNKPfTB7AyCFgXyjNUuGoNti3NOpxTlSsSij7NwZIgVK8hS/ZAdYLtlvcAz9o3wrbsr7eeAJ4NhMrp2m6X9REXifKFZ1db0QBQ5GWpVA2XYUHF7QEqAgADBnqB7PpCfrhPQGplg3jQVkGA/QMA8pG094K5+VZw8jiAcqCrBt1CrkkXFdXzFy2hrw67UGXZbMlCqw2iqx7wezIAlzdWJ7Lgeel3z6GW6LUbr7ma/t/k/m4TXvYCUmkwSK8YiJUoMkjk600+AkRbGzZfw9zrbsCkzMnZTvrVQX9KUY4HNkuevti3AVhhGHKuiha8kclhwdyxQXngIPYhsmqDHBAJFaMwWKrUvQFVSotLwSaxAMEbvfDEUfCpIef5LvKqkWfRTSWvH4EpYCGuelZVzL1Y7PRgHxRM5gQlqc7uR5ZXAqo0SwjAGuUBKcNFVc1eIjIBeQd5jqOAU6VkIOQwDwTS3jUVdYQAM+7q22yUeziK7VwA1fzpeZOtpIZgY9r8iqsup1q2CjLAy6YAZPeTU9JUWwGJEY49TLRtP1TIvFGGmiTO8smdCYPtUuh7KDZSZwE8X3zlVayfmuwvP/9pS0tKYGzVWgJAemc5OTeqJMaWyZf5YABgMZTxOsT3ys5QVU9YUlgwfRcAdXjUx4rLCJymQjoRNYlMQSIB4OuwTjtNgG1KJiDS1VdbMUD1EdRYXlQ55wBOhpGpkUKWRTWZE2cAWhMAuhYTGOyLeqavjFB2Xit2W8+xjvlvDzZf8kocYpwtmE24OyBbD+M/FAJDgfSdVINPmTXbfvrLQ5aa42mpAHECJHvpawlUNh8+dhRQcx6LkRR3fZaOdVFjNSoYqrA9eSadVIL70c5BQaEOtG3tYz4kA0ZkX2oi1cFIFXMzU3i+ncyvGQB0flZwtgJl2EnrYRwlZkAUYpWWnp2GHdJk+ssgwejeWJuRqUG2QjaZC42oyja//gZWWz0Aj/NYsFrtrr9eZaOlSHrIBVEOyChqBQGhVQC93c39XC/qPOYqXX8Uz9HZ3FCpniNFH8+yDhBvmHnYjz4wNEyVAYSw5tB27qcOsiOZ+a+fNuxCLjnCPNLI9ztRuHTTB+PiJ2F1lgfJQq4Oc1FHSwOkDWMIwmkYoi6RsOZJzG/tEFxBLMIvv7ELmzEymFhvlImSHBdBPyHImTYR0TnqhyIRu6/2AcYnQGdsHKo/R1rmogRqQl2XCyF0mvmgBxI3ATInxPahElyNqkWEZhUeff68RxPzqA9/JyExzikTX9u8ldwmCIaSMp4lVmkz8lnHjrr3bWPj8PDDP3Zz+S033+BIIeW2hKMOeu2N07ZzzzE2C4QZo4QIi/C3B+8mRGx0CuRSHfPqsL320gt2JcHqA5D3kSiWulAoBGN1dPzQCetBMeMra7iuZsuC9EhIgwA7tM+B5BEUJvij6Dl4+BSqlziA2kQq6NPtnvs/ib3XA3br3Q/bv/7732FPt9MpeuaQOxGNTVUQCiNfPtsgx/YfPWWpWXl2kkIFGYMeOX6MsVDkLOp++M3/tOc3/QqwOAZ1CkUPyIymT5lrWzZvt9c2bXF5K5//q8+5dWZIwc4Qe9/77rddhtiVl19hjz/6qH3hE/cz//TRjqhDmKff3LvbkTkhFAGcOHYaEqTS7r7z44S8/5z17yQ2a8sgAEMZO/FstPxt97ZDqEconCAU/jRKlby8qajmGlgv8+hf2I0xdqczJ8aQFXH40AFnd5RAnyqDQEjhOXmi9KuCLGhjvRQ5prly/+Ej5Bm1U4xA4D2EiOYEEQ633X6by//YR1i9CjJe3fgqapsmclBu4BkEUKTQga3Zm1gqUoSBUisWdVA7z8yD++1nfXkDWy/JdgtQ2Gr/I4JGxRsq1FBRiDZ7quJXcYgC4q5ArSGbJ9nLXb7uMu6BPBkUs7KjUj5aFhlGWsvqIaaryGbJmzbbqbj6h8nYQYUjtVAB4eoR3HsKYed6BrK1S0jCDo89WQv3eIw2biUrSj6w6RCDQ4zDfgoUpGRR8YhIcZE9PWx4RfJI5Vj0o0WW/8UjrFsQ66xvshcV4aSsDGVrdEuJS/GIQPolixfxfLLshReecSF4M2dMddaHfoz/2dOnWwN5JHNQuu7avdtOETQfjLoxODQCy7Z6bOjyHBmamJhK4UMd5BiWgtgI9vahAqLPxFGgMYj9Yj/rnAodhtlPdTHPaM+gAHPlRXmx9vowbv8/9s4DTsvyzPrX9N57Ywoz9CpNmiCiiCgiKtYoUaOxRNO/3bQt2f2yycbduHGzyZqoSTTNxBYVFRGU3ssUGJhemd57+/7nHlHiZxjXCWuyO5PMD2Tmfd/nuZ+7nnOdc2RpqLmkkTaPw5ruIHtMyb6zkFnrOhWC7suaKkuxZlQoUlgkJybbMcbwAtS1avMS1gfNbVIrqqAnlL2GbEx1eNBn6Es5IAP8my5CK7gv7SeyxGV/sC7r3xWWrv/2YU97+LGFlrzhZXKsItyetxEiJjQUC1hUJ2pPZZvIXsufPtTFGhzC3i+Ifa8UdF4erHd9PhTppNi162/iHsjsozqqsx01ziAFKV7sg+jfvTxPKXg1/mQh6ANh7gmRqCKNftb34Sv9Y4elM4eDs096kkG/8+9nEt0/4jl0JIXKSACCMlrO9XUuAMbd0QgI5Dl/7prsQ55+/8hFjvT5IzfruT9/pPY7c3gc+XM+6DfO9JnRgcAf7bP/PF51VmHnR7yg0fWfj/ihYy/7s2gBZt4zAM2fxfX8b7uI/wJ6+b+taT7k/Q4vn/975/8P2Uwf+ddGsrAa/f7h3Jf24fYPf/w9Rnr9+b7+kRr+fF/fud//DFkxfJX/dQLkfSPvD8bihxuTw0VRZ760rz97T3tmb3LWPu8say1KzGzjFYvsZy8/a7et30Cex0X2uc9/2TkgePJ9+5XrbMqyFfbgg5/n3I3rBnioCutUlKXnHgDZ0o+TxSCFy8GhFIgRvt6Mm4tsfFVUfM/662zp+vV2O24Pd21Ya3d+4fO2Y/tu+/KXvm7hoUmc8xssApxQKhGdw1TwpfNrBEWPrbjy6EuZlMN2YMJXBTwPvPPncGGYJwVnZ+/hPdb+1fqhIECQ+JR4K60sohKvAquZiVh9xFkyh7Jnf/08YBx2MX7kXnhS6UZVWyUeYpKyJKWmU9Eebjv3isjIwgUpmsrHfA75EY5E2UuK/GSqH5OdqoQbpvqy4HgFB0KzPd+bbv6X/RrwYBxVnPgtczirp0pQ8htvIb/iyfAmSwRsaaDKWJ7yCj7feqQS64F6qpkJuIxB5eGBjQoVn95YXohsSMSfWz768lqeMXUmlfH5tn/fIXJFam2QQ28E1xPOwdgfALCbA2Y/VYMBHDZlPdNItaAUIJ7IiZRh4Y/NjBehp0pXlm1WCOB6XHgAvvphAIG1NodMggYO92svvgyf6ipXia3D7FQ8vQsL8XeHAGoHVE9NjqMyNQTAFmKGKvESfNwjAUtKAXoPZB8n2DaeAN84qhaT8KAutbIScikWziOw8yTkhrfzwVbQ6bMvvEZYM1kV2NioMrIUoFEqCIUgH6ZCuZuO1k52gxcg7fQL5tveQ0fRqHhaHgDx6Weus9sfb7PM9DgrA/DzoAx9PuCsLLoUWDwVIPA0wHV6RjKvIHiGzIIACIsk7jUBBYrCmqMBweqwKZIVkifPqw+wF5SCIPUGa0fJ48V70mJ4zAF6E+CsSlEF6IoQ4EYs3KvHJgZBmGCX4tOhwRdsJU2DtvNkh1FEb0Oh+MXRn2orqHYETEumPwUSkltVX26l9QP4l4PJUoQfq2BTwAoP2VgATvTQ0QMAx0L57qWiWKD7+HGJWIFkEjp7yrGRUk/sUDAq1jitgNO99MXJVM23dwFeiEQC6BnA1qjHs4eK8UQApEQrpmq3DNIhJS6BqlVfB46dBrBohNRIow9F0B7aEAwyIBu45xiqMt/etd+B4774q8ditdEBkDseiywxry2QRQWlKJoAtFU1r0yavnf892ShJRB32sRhhnPf7hZnnyNiLU5WGID3HYDE4TEJDuypqShFDuaFJ/90lDzkPgDutnNfnlTJd9HwXoA7QRByPYBHfUjQ/Hl/ESayEvM4W56nPBD6fo8C0SFAwuhP8tkLZExUAcYkUBHcAUAUCNlQBdhWUd5K9X8z1km0NTfvjXVaE4D+eKrdDx097CzKRN5NzkxjYsImqLQQEJlgX0ilXvy7C+o7sC6qwAs+1uZPp2qaya8Oex2Bd9uZR8qxrYvk+XZARD74wL3WjATvyK7t2PQstXbIVQ9f2YigVBFJIDAK0KsRwq0LIL+D9u0jDN0fq7Uags1PFKIIiguFIIOEZEKugKhsJ68nAmBxA9XdL6HSqWHOmQZ5UYLFUjuk54ZbNzgSoBPVwyIItLYKSA1UaHGQIYe3boXISsAqB0991FVH8iohF8j2AXCaO2uG1UDSRKKWyjmQY/FRgJyAz00oQp554YRdsBAiBrAsAvu5DnI7orHUUVByPRXFwdg3xaCwGqTCPQ4lSAukjw/jq1cWgANYqWC9Vlxcbm3k7fQFxlgfAJwn814MeR3trfU2f95slx8jpVt27kmUL1Xk2yRYNcqjVhjzqdzfspVYXjHuQ+kHIpBSmVP86aNdzBcvobxpBDwOo69pbv3yoxttqCzc+iAdvMmoaWce68DKJxKVRmM1fQ1iqRFA7gRznHI3giCSw+gH47H1qSErY4C+JFs1gXa92ExFMycri0YkTjcqEjopihMyECD3qiATm9SfudYWnvl4qrMzsMAKph0zsAyqrSwji6oKopq8ISmYFCidNt4a+7wtu6TaCumLIjWjaT8PSIz507NQrKEUgqCsBiiuakS1NOBrHUMibfqx10oC7PeyBOYP2TTOJluijSD5sooiwMFOFI0CjxMdadgKMeOLGiIha4r9/NH/tPkQHiJIvBh39Y0tkGxlEAxpKN7IBGAxjkZW2qfcIto8GhB68+bXqKKot3vuvpOxHYQ6JI8+0ww53OOsxsLCsCIM9rC7b02z6qYE2tDHhWZ7MafVMrdnsb52Yy94muyMVOaWfLJb8svr7eJVqyw7e58tu2ql7d78InPADED2kwTHZ1Jc0A+4z5yIJdrR3BM2GdC5jQKEdVdh51WRAqgO0Zx3mL7VTiZDod38yTutkRDswuJKl2ExeeZ8expyfu11N6Bs6bdtKA8LC05CnMYRWj7VKU1278VGEmLuqjWoRFhfX3z+FdbjWIiFKruAnIqFWEUNsfEQIf3wI//sVDnp41Pttg3X2QCkUyhAcEHRcYia/eRfTITwms4a68v6ecIO7D1md2z8FMqh5wGWO+3SlQvp1zUQ0oFsqhhbx2udJWYJxFM9a8445mTJEVTB34ICUMSuFAxRtL9IBfXpOOaaNpR5KnqICIvCT5Rgb+aQIDZT5cwdUkb40ofZS/H3BtoxFSuqA7YG4lvjSiD4SYiFA9i5neYz73/wQXJlfG0/62sBuSIDbKrGpWVBaIVBSFS6fxNh7c86nENxyPLly+0r158Jvx7efN7xMMol3lvh4iruENGhjKMeAP3HH/+xXXfdevfZUk8ES+HIxu6ipUvcurtv3372F+WsHowjguhqCaGLQgnTg3zSj/vQvqAae7VxKmRBwRlHdtEQexplC+WfKGZcsh5A4JTz3KOp/mlRTlmULCaxe4KEFEitggsvqSwh7mR1l//oXJv1f3JRlg45xa8IBl8UD76Qgmp/tbFIxzRyk0opcFDoXSvEZRpETBHz/yWXLKeIAHKYfiNlRCVWjzVYEbZrzaHv9DLPtbIJ9oPglRJM16EMoOiYMIptqpmXsIlDbRVDMF4D5JcX608PhTJtkDTa2nZiC6a/dDEHSjmqb/17D/NXEORMAwq2eApnVEHUyDOMZv7RJloFG7K3EoEcic3WUYiS2ZDeGsPDxA2FOGyotR6F0La9rMEiOZR1h/mXU3iIBNGeW9/ekB59kpTTJvodER8iRHTYyf0pSty7dzqLTtl3+rIfrcKuKwu19QC/M2xjSR4X86c2T92QTcpLUiZJJySTLK5EXgQxDytv6qt//Q/8LoSoVwRrNwUgkCA+kNMiCXQO0D5Wh41+Kq76GEu9bLy1X3z3CPR+MuNddcf7yA+B/n82BMgZD+QPPuqOdMDW8zjX17lff1Y7jHTS/iM/H+n6PuLbvvuycx/A/xQA4DtqotFe6F/o60cCUM59W3+K9v8Lbbixy3YtMAYgf5wdYWz8jbb1x/rvaFvw3K8fI0DOb/uOtH6Pdn820vufndXxgSHpI1RYnB2ifn5b6v9/d+HCg33gnNjKr8U++smXXuGQQbE4+OgVc+fb/LXr7Kabb+XsHescZhRDkYj9v5wOVDTaSZFeVCjZshTidvVQ9Bzu55wCoqPjwR89ITE6nUtMZ1czZ8xG+/SGdbbi+g120423U9gVBiYUAYaKaoRzrPIre4h5aMMdI5Ci/w4KD1WY9m6BFWefMwSI4hhk6aWvYQLkvS+Pu797x5AqgFOo2rzlEzfgybXHea+HAAinAwTswmrCE6/tfnIRSskEaARE6hQnwIcFUonuBatTiW3JeGxFygALdYBPhDwZhy3UUQCOCVh06L08AaljudHjxwidxGqohcrt4qdXWuItW1ygbQNAYDSH6EF+TwHTsl1Q9b5sRMrIVGgB/Fwwb77tPg5gAUCYxvuHAHQBq1KFj30KlW4hVLmHUjEXRXVdA1YKsVHxtm/PQQfYyerhNBWb0ZPG45UP8EC1ZwsHcqEeqfiAC/xtBvyQ8kW+4b4KWga3p37PHcRVSRrO9yBVqymoAzIgNRQY7YvFRiSfmUwF4dY3trgK8WlTp2H1Uc7htAPQuNh5csfSaZK5T08e2mnImMMAViuvuNp2QM7sRhlz/Q0bXPWqB1WbTtWCHc1BgmWnAWBFoQDwp1rwV/ii1wJwZWRNc3ZKAwwWEVB1VHYqBHyAzlgLaFdFtbI/VZWDgP4VSJuCsHHZ8/Bc+4e3462iNNfmzZ5upwDHqgDwLlu+AoARf2uAzyaqrTMATaZMzsAPnhBv8h4yAE8CALNaak8TlJ5qLYDBUSgLlFzcBzDuyUFeBEg9HuJdfLY/n6nq91asQKRIUG6GCBAPgJIAQL/p0ZA3AMAeWCi1tPSTH5Fiz7x5wrIbyUtIxdKC3++lcj4BQDWWqnK1fVlNuVU0Q3zgQgaeQ/VkJMB2AuoPbEQ46XdRZT7AoPKCqCIVGqVNn12+cjlgczB96LjzWy8ClDqWl4d1CAOSwemB4iQG0KgSdVBqZibZIUn43JfBcXZDkECi8D4XYoUTD1ASwgBrIuhd1lWnFRwEwCbgDsSHsQVgIeCZsODUjCzbcwhFARYobTyPMMCtmbOmMZ4CIeH2uMrghmYAG6reVQEs8kPgkoKIJDGLAtwVaOyPncyC+Sh0DnZDnEU4ICyHylQBJT20T00N1mEAXBOpZo3jM9oA/sSK9kJACYxro91VoeyUQzBGA1TPejMhePEdA0noK2DmnQrWAXmc8wx7AV9EMkrFI4CnDaCS4mFYWz+nBqnEQ10eTqdOniZ8upZQ5CzsQFpsBmNy18EDkG5+2MBMIDT6dbthw7U2FaKxEwC9GjCsA7suL8iXBkJd80pqAKZ8LAtFThpjJgViQeDPaYDwJ3/xawsBRPbH4kyqmssA7RMhJJ8lNGkpIH8U47ajDcYYmV4DFcIKmPYB8OylmrkdELoK66oA2l5ehAM836PHCVmnDWQRo3ZrpxI/IBRZHqTUFWuuAoRFVSKgj2s/BXmRSN/3x9JuNlk5/QB4C7CqoQzXGgAnWwCqPADF9NnHUb5U1DRgtdVgF3D/AruyUlOstqwEIpBroE+mYfcWgFpnz/5se+6leoBlKnfjEum7KMEgk2QpFE8FOiYpVCbDaqPU8aH/ZkHc9UA2BKC4UFZLLyoJZQJo/lKGSG9glLXznEWATJ6QZpXlBbb2ystdnzwJ0RkI2bONqnRcqiA+LrBNW3fZNTesIeg8006dyHUhxD66PnItWiAeZP+z+U2sggC5/CAdr//cEhsoCHH3P9gLQayxCplQyb1FQNx1NXVCDLRDVnQ4EqQVEkEMvvpMEqRLDySUB8+kn/4o0k5WVGFUXivYpgpP/QGC17u4p3Rs3KIArQ8CEHtD5uaRtdFCptDyFQuomp8EoNmC5RUALONdJHIdc34g7zGe8PI42rGots2yi6usmkW1g7EWCcjuS/vNzEpxNolSURUDdJcQCt/5DgHSxhzviyImhWelRVpL4nis7CJYPypRKXV0t2AbWEVI9kSqw5FmsjYEBdAWkLOHD2Y7G59rblwPUX7azakidASgp6Zn2THmGZF4k1EiHDpy2FavXoVC4bi98cartvaqK1DUTYDg77anfvUm2SSBLPRcL/6Ag9Zp923Msq27WrFIygLApGobjG+AMdnAeydDgtRCwgaxzja3dltOYTX8kZ9deuUldvTATiyYim0RhMNe1rm4OFQGyEWVkfHTp56xdddtsF/8+pf08V776y8QtF6ZBJkayLrUYq2M70MA6VeuvoKNR7tt2cp71TaxJl1jL766hfE9iVD1GfbMb39jr72+yf7p//69G9vpWamQIQlk5cyzAhRBr76ymXZCqRYV52x9arECuhBLuWlU/j/3wrMsr31ktHTaZFQ9s5gzU7FF8uF6fvvsr7BAOmhf++pfCxagjZG5ot564sdP2b33PEDmz0nUUoP0hXTWCSS1SeEE3fvRD1stgX6TQ0aEAOjQkDDUI8EObFYOg8gCf8aXN3Oo8pTUp1XBLxshkcR+PoGQuMo1ipRMzvJp22DWExVz1ENuH8eysh9gXQD14sWL7IKZC7BUK0E5cdR+//Lv2e952ee+8AWXFeIF2ZxfWAK3L1s71KcQvNl5+U7NpPwYZVco30OB3U9+bZZ981cd9vtXXnVE2SvfXWL3PFLsLBKlLpCCYsaM6ch/c5yFmrJosiDwRdxUsK+SSmbOBbPt6KGDzAm9tF0umS+LnW1jHwqQ4/lF9MkIgs6Bv7GB0ng7fvKEZU4cz72G0OeTycDo4t6xrmN9UO6Fq6RBAhMGEXTqPxe4XeHEew+zJmErxf+kuBX508ZYLP7RQpv3jQJnNScrKpEHsYwh2Y3K8inBESAdzjJQ+7MBiM+pqOpyco6giPVjXExk3NTZtMwpjKP1kgoAACAASURBVOVay8nLRvVR6VQ4Uq2q/TywDuxC5dYGmaECjxDUtzGx7G/qK1HwnEKxNMuykjIhv8rcvN3BXrONdbOX9aPLhY9LAUyGEptj2WRWYtc4pGIa2WlCQCrvp4kiFxEgSez5NK8GoWYpwe4yA0JYtndFrAkTGatSv1RDvgewNoh80vocyJraw7X5sM9Sf3PqSQWav6P+ELwiu6teEUSQIlKAKP9Dv5PzkyU2+c7tFs/eVplEpyCPT9MOPmo77LY0dsJYW9o5NEgRqQw++bQFoKCVtVaf8qwgYBS8rkD0AIiiyvIG+/a3vs/6348aC5WdF4pmbOGkctK1yUaTVYTrV96X9uwQ6LTbyLViZ5MEf1rQaPQKkDEC5FwH3zEC5PzCAiMCHOf8+D/tWDq/dzr27uejBcYA5PPRqh/2PcfG34dtqT/2e2P9d7QtOEaAnN8WPPe7j7R+/3cSILrS95MgI13fx0qAcPZzggMwRWUdywK4GQxITjNNYHFpGenuzCtLftldydGphrOM8gyFA8VGJVG4PJxp3N1L8VtnAz/DLYUi9MaGLrDniZxRO915LyMznvNbiT10w43289fegjfijIj9vadfnd226gp78pXXOGOB0fDtg6igg0gJ8QYN9RTKnqXSli3ze4oQnYWGxRVnvjz+5bm/Hdqzbx/WDnUArOkAdAFUJWLnBNg4MWui/eoXz8jth2o0gHuqqpuoTIuierYVUFR+2Z2APhfgTV2GF/4RQNpEqt5ls+OpqF8ADPlQ15BrkJWZ4TzcO5r7bOuWt53lSt2L623uF3Pwc0cVQdWigCkVmun1qo7cs3un85HPwSu6jQq++YTLHi9t5qb7OHBTyQ/AGoxX/DSAI4V+xgC0DXF4LwHUqMEWYwkSnfLSKsLTi9zB35sH1YOigLI6/g9IwmFVCpDI0HBXZd9NlbG8yhSGrgO8mCMFqMqWyxdAxZfDdCDfE7HJaamp5DCfZpGoQry5nhbIk1oq2aOopNShtgVQIwS/+X7An9hIrKVo03SAIy9Ah1OAO9kAFvGp4y06cZy9tmWrC/tUlXA36gXZOIWRXyHlywT8tP04eMsepomHvOdgPkRTLT75EwDSvFA+hGGH5WNHyQzIxA7k6PF8gKwGqugTUX94QU7VuYrU6t9da9/cRgB6AJ2tpgJbsyA7tGefrcIXvZ/3rlK1IyRSQIA34NY0CCtUDdgaxQEI+wFeKzNkMhYcCvQNQDHBKd+GqEr04Dn2QsA0UxXfUkM4NWC0J0CQbDUcCSKbGwgQBZr7DnRZVqS3xZHBMtQ2BKkF2RORZDvItdhX2ms9fghK6GtJ8WSxADwqc6IPgqlrsNtOd2LTRL+dkArAzf16wQJ6Awh4AFDoSC8Lm34A2+gwgBNQU1nPKI/lyOGjWMVk2d59B6wakH1A5MW0mQAY2E8A5BZQWT8DoDg2OR7bl1xLIjehErstESqXXXoJoLssdchNgLDSgG4GEJ4MKRdHhXE9wFSQrNoALw4fyQEAHXBV1FkojyoBAsdDEkyEFCjBOqkRxZA3wJQEJ5KGxaBskmWcgLoALNNqITQCVemrIkMAOFmxrVqdQvV3qAUDBr391lt2GTYyhYTldqLYcQoFCJpW+gj0kgvU7QMwGQIcaQZECUTx4AOxIis3KChnseQDEBJJDo6CbX0EktGevYDCPTx/2Xh4MFkE0nd9AG1kZSRguxmiQWGu1YzP4CBVVcverMOCADLzAfZWrF4NcVQNMddgSwn3VTD7NWuvhCwM4NqLUMcQBgyhOAj5UFlx2vIKKlB2eVg6E2gqBEgcKoAGxo766XObtlg4Y9+HCXMKGRIaDxmywaoFaD6FimLGNCy4Sl0mSDcTbw+kqRf9sF/2JwLcIT3FBDcDigeFk79TSRYNwdl1sMRtEI9RELP1bbWWnpnuKsZLIXWCAJ0C+Q6AcOwk1NyX+aGZyuULyRCYBYhbBgk7jmsqBZj0ptoXjpnshSYrLqtCLdfCRD2ReSfKQqmUbieToYvnPBmisAuytQais5qclNKKFoODRQ1iljExDsWRL21XbomAkqpOlmVNaUmBU5ilJkSjFJPiTqQzAd9UATdjWaOsgWpsh7xYRGqo2I5BiRAImB8ShNUY5EYKhFJRUTF9CgKRfrAXNVo4oGQlgeSffvB+iIo21FDYG0GAyO4sGWsff8ZPIED+5jffdAuZAMDrP7vUuo8zpnhuATy3HEhsqeraeL4imQL4n6qtldUzBMKmavMgyMpu5oEo5tF4bM7amQ86qLbvQwXSK49+fnf1v3/SXv3s04CfBExDXCZBSqodjpAXE0eVwAEqr0UMxaOsuvrqKyGwuV/UH5kQk92AwWUQaZo/xzFPd0Kw5paQ3xOXYlv3AtjyTGSDODEjxZKiUAowZ6u/1XMdTaxbnQP4XcIINTBGWplfZ82ZjZIDFRukjZSHCah6PFB/hUcGA2AfdvlBl1xysQMvq7Hk6WHQNje2QaIW28wLplBtj/0ON1WNJ19G5iQs3QpR3uTbFEK2tRFQnpXK0eWhWYR9lNa+y1dfBpjdBwHymgOrJ/LM/GE67tk4zrJPhlo+eU8BzL+rL7vYuljrhmi7Pdu32/zZF1CAABGDyq8Pi6rX39qPuqnJNn7yZgBUMmgYG7Ld+vVvngWU9iLceg0qhnb6XSNrQygAsNlVq33sNy81AbBjZeeDDQ73lyAynnnrNPP2b379OySpUTZv0TIyIjaxjkx3a8jFK1eiWtmNUqAYS7r7bdfuHVbEXJZBbo/A71jUYSkoUza/vsWyyU44dpSChenTWL8TCbX2txqA5iGIh+UrLsauaYodwPZoHvPhEPP0pk3PO6XV/ffeTdYQQWcoBNXGv/nlsxQ9zGAzk8q8nQ7pQcB3bTnzMdka3AvGfk5OW0xfD6b/BtP3VDRzRg0s4FfZE/XMi75sxPxYa5SLoTyyeBSt9SiGZCEVTu7FoOY5+oRyQEKwVlOQuGyelP9xmP740EMPOWI4CBK1qLjQXnrp946YmMV6ceGipdhPojQAbH9181bA+AGnuPFn3o0iKyoHQuyqdevs5ZdfsWe+s8x+uTcGkjzPESddzFn1EFBvfH+l3flwAX2ylXvNdNfdAameR2aMLK/mkJ0j8qMXBu4abLeOc129APNBKB87u8h3IjOjg4nl8NFclIy97nNrmZuUQSWlSiRKt2rIunDe19ksksGh3JJq5pJi9gTJqs5hnS7+8RJLu2O3lTy+0KY8mOM8arWBVTt7sd85+X2Ih88cwooMJQ1qKS0cUjpE0oZHsA+TRVM85EILG2KtX3HMF7GMkQ6qe/zZa0nJmsTY7WKeXjp/iXt2uZCxtShApmDD1qNQJJRW/liCVlTWuTwTZUEFQ4AkpxDW19uOsjiX+X8Ws08gSrZSCG2UVmzIOxknA1LL8ZwCIaKkmFCWh66vGAWjFCAiQGSTqQB1kbOdWDyGswlvwSZU/Uf+t1KEaHMswkl5b8rgqOf6pIARASJCRESP9ove9BvtHc8clhwJohwSESCy30IFpkq+vMcWv7vRnnLXDvZrHlgiznDXrbkkFwJyzrLlri+IbIpjTarhuVeiItJ9BMvmk3wPpdVpjQ5iHyhVqCzAAv1Zx32wRiypta9/5R/5O5lNiGD8/RgPHAqk/hapMizyEAECXcjeX+TWCDEeI5xPR2fhM9oD5kgXP9L7n28FyEifP9LPRwsOjBEgo23B0QEo5371GAB7fp/On/+7jwHIH+czGht/o239sf472hY8n+vL6K9tJAB+9J/w5/0Oo92fjdh+71hKfZD64/2EyAe1lGxsR+nC+pEfgCdnHHTmnG/6nUVwCByBFxiQ7JIDhffVVnOGAzui6LGb4rRgLPFdlipYjAp0JaIY7MZCHkw4OIwziZcyMOW2hJ001uqBAWHOwSE8IoiC1FMUqVJwSzGhrH37e1H8d+M6EFps9937gC0iJzQXzOWxH/0UbBUL5rBYnCrIeiacneo/MNT35vp325oCcBVCOquAd748vvi9mx2pVM9BWbkHvoAyCVhWKdRWoZv/+i/fB9/14uAPoE11GX5Z5sMhPw+gPYaK35KKSlu/4Ub7yU9/CoExDmUCPl0cuAM4+IbQKL6AaEqBn0JQdBsIYBuWJI0QKSFU97/59tvW/urNNu+vjkOCQLxQDS5rBDWKbAgKTuW7EOjcnGyXBzITUPTY8VIXFh3O4VhMlKywosIBAyEpZgG+lFBZffjAIWwIBrDPuBxQP8i2b9+F9UOBNQIqJ03NtHAO6I3YeMUCKskGS5YDqYABe3bjR45djCrnXMUcjSUbDx0cnZyG7ySqN2MAkUHFAV87LQUbrlIqLQMAWwQUyyapESAlEPshVd8JKAfXAijidQC6/nQcBWY24WX96lZVBGa4EHN5Xi+YdwHETRkB3IW2BAus8elpACAVABsx+GXnAzj6W3FFowtPV77GJJQmNYCSCvgN4dCv3A8KKAF7+7B8aCeMdhaWISfsGOqEyt9dY2u+VWjXrb8EYLYEa6s4KyGUvgDiZAGVpYOQPnpmXQQOJwPC+mJ/5QmpEEPVbQwKhgjAAz8aZojDvbJMPBTsAaAxCJjgSfVlD9WzbdgXVWJN4kXn6wKIbsRapA0AV9CAlyoZIcSSw6hUBPgfQDwRER6PXROqFdpiz8lKKyZaIzIR6yYsjLzBLXTY7wXAr4NI6YRnCAzx4jpku8EwpMJWihdIQSqiyQMAuA4COI5EvRSAdOGihQsgv0rsZH4Bao2phMweoM07zBtiLZ3q5vZOETPe+Lh3uBB0HwgnnHkAtLwhMhRYnAkBmAWoA2AGYJRLxa0qNT1Q5yxbthhVBGAqXuJ+dJQWgNYagN0iyDZv0q5lUzUeG7QQCIQj2EK1UtE/ZcpErJPKXS6BbHKiseISGCG2VH2lFeBFpEQ/k4uqllXNfMnKWDtyoBdFVQKBvjtsHmqDSpQIskyJYGylkhnRCrgn8MeHKlEBvn58fj2VreH4pWuilAJEqqYeAPAgQHXZbClfx5fP0sTQB8guL3oBA8oSUUhRc2U19xBrXYBoLfTlamyNkrAR62b8n64hkweQZe/hgy4jQCB7FKB1CmqUk9jfKR9g7uwZLiOlg8r9IAA0TybELgjBavrpEGqyPAA7X8b4DFRjcZAHBw4ewg6uxo7mV5k/APbUefNcXofmgCCebTTkRB6fJ1u+PpRjytrphvzw5/4CBdbx9yHaQJYh9YyNWirJPchCOF5MwC2gaSvkwwAAayLEZY8HVcqA5aoeb2AcCmhVWwU7m5RGy5yaRVV1GSBvslNuVUFMjEtLtZr8EwRw+2HJVMP8owpeMmkAM5VxI097L+5XRKEP7a12buZeKyCr6uoIA44kN4K223eY/oF4Kr8EdcasKAtjXIs8ikT504tNySDf47BgEuivDJtu+qtsmNq5r0ZIkCI8EAMSs6weAiKCPB6pYaZMTHPE5WSIUh/UV43MsVKEHQGAHQL4u+WTt0E65aPYaCbX4iLGKJk7tOEgzzsUENAbUK24tAwCvNEuv3O2tZ+gupg+2QV4P8i8vQdCKxUCSHlGPoMAf2Rv9Cs4AUBVCooC55MP4cs4CWMeiwaU7RFpgw2cKs4lPgQVtGt/8il78ysvQBJjJ8a64QfZ1wNAV0kVdCBrwf7DhwkMXwBoWcS6MxdANQqgEhIZVV8XAPEA88B4SB4PnnM5RFp9J3lCE6bZ08/93tnyTMM+aBq5RXGhhGxBcvRiYdWnnBGefQO5PXWtWHIplJixkMq8OgQpq/tXjkM0tnB+qAlj4iNZzFslDMBmC0WP8kwqa1FxzbOfP/E0yor5gMuAvdhBffMfvmVf+eo3sI4qg9Dstlde3QxBeYUje5SjICudDCoietgcqKJ/zZorKA4YZy9v2gZJuIug81VuCX4eYuKSFSLqi+xN1CKhbCCWLb4QNVYn81SWDUKoSGIhxdYmAsoDwuLJTkHhxbhYcOFcl6+SyxyemJRGdslRqic6UE+F2k233oZF00F75AeP2DNP32V55YnMI5FYmJVBVAWS89Nq+3ftYc2cCUj/KkqmRfb27gN2wyfucER7ESDss88/z+alE/LjAZ5bBVZbM1GEPGfb3nrbnn7q524TVE71/BaCug/z/GRNdfvtt7ufV0sVCvH88qbXCJcnxwNwN4XiCD/upbez2QpP5WJfFWfpKDll6xQBkX8cAiENG69fogTLJHdoisLG+Xw/8lLgvC2G3+2AVBRgLBtAqT/CZJlIH/LD0lLqDwHYAq6bIeyUR9FO3/GHBOlhEybP0PLSavYokH2Ay1JpRLIOhjEHnWbtUlHGQe7Dn5+dOJnvCBDlkanC/8jhQ/aTnzxm3/3nb7u5WjaGIhqff2mTRSckoyok/4H8pTreOzImjvWl2/LJl5iLbdoDV3vbd37FvMk1DilMnb3H8RN5jOtO2/LopbbiwS3YX5E9xc+U0dCMwkJMQiFqBNmKTp02FWKg0inNtAZHQw50ow4TWaNcj1xUJ4OsK/GoGvy5BuWzKd+qnDlIdl5FKNhk7xQFIaK8ESlSlMklFce4cWm265vjbfKDBJLznkU/mmtTP3/CKRM7IQEqHltgGZ857Daywaw5be2NECeob0U8ca3byTlRRU8qGSlaK6oqK+wClHPhrKlVFWWoSVE+QWZ6iUSgTWaTW7Jz+076KBZh7OP6uad2yJzgsGgrglTuB7yvpHglmvUnKCTA0rCsCwomq6MQ8jY51YpPlLkcIW/IUk+RxOyxVEQgAj9IFqfsTeN5rQgk7Z1aIZTCWWt5W6fM8FfGCQNcBx35x3pBMCgM3uVhsf7pd7R/Vd9uo++o8EXkgYIBpfzw4Jkzhbj1wzlDiV54hwAR6XHyJxe9u7mejN1VvwtAGyZGPGj7UPaDgexBahgfudk5dsXaq5hnah3RLYurFlS1lay3UaiS1K7K4eqhfWTfpvSLUOZr2XwFUiASTDZfZzuWbywq9979EH9qzdA+FdKGo4o3GxqFpGtS0j2q4MLl2Y3IYbw/6+HMf5954Yhv8EcPWaM9YI508SO9/xgB8tGf3fBDHbPA+sgIgkMuRtv+H/3Tx1758bfAGID8cT6DsfE32tYf67+jbcFzv35EAP38fvwfKBLO80f9Wb79SPvHkS56xOd3VqbGR7HA+lgJEPAfL7J2vTkz9SEQ0PnIE3w8AvvxhqZanAbIhqSQVEXrn7zmKpuz6hKXfzwJ7LOQQtC7Pnm/hQcgGgiPtqrTpzir4srCe0gBMm3KAkQKNc7eqraukvzGEM7h3s6dQpnD6anTnXvITVcG2szLVlNQl4Zavteuu/ZmioBx6QmmoLxbThIC62VzxTnHkSDDivFhZzEIEJyN/oAA+dELXxzaAyATQgXanAtmImtpwJOeajTAxvkLLrTv//sPOcQJyuewDVDdQoVxEwdZztfY+bQQUIwlBofoPfv323SAwE346sdSZTybQ3ArIJp8iONkcYV1UjOVqz1U5Ibjw60K5Bdffhn7g0Cr/tUam//1k65ysQpAUOqPZcsusj27dlAxXOMqOQcAGGVl0c41pKenAY5jxYA3vdQScRxwBa6oMvzooSO8po4D7CCSmiw8z+OxXqlxdh079++1RauW2zgqSwsA/8OpWFYegioqM6hI/sGjjzr/+RgIkjiAXFlpDEj9QKdVCLCq/mRFEI6lVzg+8t79XVZ+MtciAglLR+2hSn2BHK1U6KeQbVKNxUMK1YQRALhTJmVhJTVofhykxaRt3bnP+ulIhdhxhFBJqSrTQClTeHbtLQTcEpqaSrC8DvLpBDk//ctfAbDgc4/1QT3KhdVXXInPd4O9+sZWQPdgDviEwFPNLT98hQu/iNWGiKkDR44C8Ebbpr8Zbyu/kUN1bqAtnD8TcmPAcmmrGDJLYjnwS6PRjboB928AFgGZ2E+g/nAWX5AOAuxhwZxPuB6+j8I0AYz6VPEsAIF26RQBQmh2H4f5VgDbRiryHX5H5wOboI95UKGNNUURIfMIbGbNmEwFK1XiMEzZECcnq/otJF4WQdiCQJ4MKqwbAKEFENMryh8CJAjAm3+DXeziMz0A8QNgIcNR2IQEQ3xATii4XeSAArRb6Z8NvE98QhK+9QethH6QgiVICNWesr4KhTSSBZA34M4A4cOh4YEAWOQv8D4XXbQEX3TAXKotywhulcd+GCHx4dEhtvDCeS4XwUfgDcDvScgpX18UJZApIVEJhM8PUU29BPLpOKRHmaXxLIdQlNRAMvbRb5MBi8IAfbvpC1JuCJBQ1bgH4FY7bRzF89KXAOSLloVB6oVShV0GAIXXHW0ui6zJ9OE2bMvCIA7LqHTNwNKoiOv0xgJKyoQ4yJoBwEYFbvtBQnRTuRuu9gN40ngS2COiUWwu6SDu3wRkK7G+FaWMsli6aL8C7s2DB5iMpVMTFdrNZFqoUncvfvjhjGtlN8QAkAvUiYc4zSLDIQjwC3Te5Z4o8KdfBAXjt49n7QMgU3qy0BoA9BTInY7ySXZupZAur76VbyEQYHHY0fgAZiYBeE8lSL4UAL8XGxapj0RA9tAGjdiTxECEJBKA1AVZIjusdpQRPWSAKBS4hlCkt/djRRJoFhRNtkwMOTD0kZSseFQ0p2wiAKuIqxAquBX6KyuVJBQZlXVV5CZMhAQpIYdnrsVBMvWi7KhnLIcDelZBciXGo7bAPk6KC+EBy/Hml0IqlCrjNqrlA5gvysmeqeOeArHB8oZ8kVfhIBYvBYTI7zzYjkpINmmonniDIOaHQUiisDCsB1F1zMA6Jhrbmj76eTP9qwUys5tK7ZJalFYewaifhtUfYeSJSAlCd8D2JQhLN7wXGZ41AKwdvHebbHwgPdrJFvFhMRnEeigW+5UhfklZB92Aa56MISk4BLAnz4NsOEUVNf2llNwHqYtkgRWPRVcd83IqQG/zabzqWFigD+nvzYC1ra56WSRyGOBjKxXoalNZEJaSMTCkSnFIshsev8te+fLzjmSLYvy1U9E8yN9beZbVANZH8wptzdrLIBnjIQ8OA5xOtATm4S6eO25ULguqj989CRGp6SaCBbCNcfbaWzshUfvsqitXWwJqQ38P5hNC0AcgbzSwWiA6a5vIh2HdEmnqDWjaSx8/jQogDdsbHwLFwwEl+xmfvSjUfPw8bN7Fy62qKB8im9yTCNYBSPRjRwlsxlJv5pxJkDoDgOFP2Nqr15PRcATShFwaxv+NN5L1w9fmrZB/jGMRiwLiZSN02y3j3c9+9otSu+3mVPvRT/JtOWvcYUgKEd0i3t/etsWKINMTIH/mYcMWhf1bPWScbB19WWNOQBCUVPJ+BJbvQh35mQc/gzVQmQs/T0xKZ35pAcDPtd89/6Jdc911NhHbqakTy+1Lf/eaPfjZ+93cPojVWjTk2m6KD8J57lMmTbFvfP3v6POoYghNX7T8UgvFzuofv/NdB5wvXbqI7ImFNikl03ILs+1nT/2G6vUS+853/gmrMdRyNWW2besWRzooI+Phhx+251/4PfZF4RREpNuLEAQzZ81BSXLQvvWP37Tj2Yes8EQ2w6XVrl9/JUq2BvobZBwq0Bbm6moIxh1YuK26HMIIm8AG7P0SUhIJ+W52NkRxjGFlNqi63VcqTgoBKijC0LP2Zx4XYSEbqTTUpHOWLqbKfo/7exDWf230ycqKOsg+iGKAZH2rD/hD3B06eswREj7KloAU3obibgbqhBs3brSKggI7gSrjFM/m3k9/CmuzfNp2uu2AQJIFVijt34WK4ThKU6kL61n7tDf61uemuGf+Y6xStbE7Tmh7oOS/svxjXZdcWMqrVx5e+u6++r7HsA3EkjIBMqOkrBTlV7XNgUQRUX4KUiYCdVwa68dpiEzZreVi6zjEqbSgsIj7Yf6h8ED5NvW0pQd7glbmjhT2Z2VYVDajLIqTBR7vpY1hC2NXhRSF2FvN+OIJR6qc/P4Mm/jZXNbsITv1yDTLePComx918JVrYgCs8wTsDYO4n9OQ8fv37GU/F2oTUAVJAaKig3HM27C5/HsIe59Qly+mfJZaFFORoTEoIstcJpDW8x6KAKSKae9CRdvGnMA+swWAPxzCJoR+mjIONTDrsjbFITynvCPMq7VYH7In8YCE1eQQyBooolF2pukUsmgfeIr9XSl5Zd2sP0msvyJMmphLO7hnkQsqpFKQu/qPN0S+rKc82IcolD6Eca6iF9mwijBSIYwqk6Qu8qGfqQjkvaoixQoOWd5/Dqs9su56mzYdJlg0/kVkqf1Ebml9b0ZlnAKhLqstfdaECRNcRpn6sHJLqlgXT2MVmMT6HcW+0BXosLfqkMpRqlv+np4CIQ+RPMSBZHz6BIj207RzrF3PYSA0OJqmZzdHbp+hfEN3SwUV4fasu1K4SIp+tgT8gw90Z0mq/j/A+/yCSCMdQPXczvU10uvPNwEyksXXSNd37rsb+adjCpCR22g0vzEiwHHu3slPxwiQ0bT/X/prxwDkj/MJnt+16+O8s/+uzx7rv/9dLf1HdmYjZESM9upGt76paPzc69to33+09zfS9Y3085E+f8T74yzhbJne+Xr/74/0+gHOtx/XFsID8sOTM0UIOFgfBfPK1eju7bBPXrnKLrllg91y2w0WEER28Oly+8LtN9tdX/uyHTi0jyK7JHvxN7+0y9feaOvX3OGyOz6zYbWtuPU6u+fTd3P26rY7L7/eLr5po23c+EmwSc4fnlittylugMJ7lO4DfTiPIMK4795Uu/Sa6yFFmiw9bSKihcP26L/9GFcBcPLUyRTwczYb5OwzRMUkwo0hV+2lSjUVrEk9A0D2Th6IHoFHfsMzQ48Adij8eOnChRysqmB1PG0m1dcxVJ4/+fOnrYKKPKkNugAWt+45DBHCITsphRDYEluy7GIqjgGrZSfB4TLvxHGbPGUKlXupALjtFoUtVS9A3gFseIGMLAAAIABJREFUtkQ4REJ+VGJx0A44p28RKPv+WRYLu10Vu4A4VSrOxf5h547tgOjKpSBoFlCgmUN0LD9LhlQYAtyVTVAtwFwi4ZYXzp9nFRzy5Y9dSuV1DZkNEyeqqhLwkdDPOnIxqrAZSiDENZ4KxloACFkaqJpvPASDqv1/+sQTroJUYH8M4K4sEzwBA31UMU+lrReDOxibhRPHjtgUwsKbsONZv/oSa8f2Rp758sCOAaBV5WUE4LnsDCIBuselJAEQYC8G+BzOoX0foEEplayhWFYUUvUoO5gywI5QgPsgBfRSEd4DgKy8gRiqxFPS0rEpeQZ7DdQm3JcqTjPGT3D2Y2/t3EuQcgeH/EyXc1BEYG4DQHA3YEAPB3W15/Z/nWtLv3QUQmsmnavdjh3eY3Owa1FFu3IYTuVh/UQbdqJUCEFJkYDvtmykEiAW/AEGPQB3Y6mQF5itymllRviq6hGAvhfgGYyZrATIMQ7xfQJr+fxOVa6jSFFFY0uzmDflSRgBxf5UOEJgQIAkJUVaNO8r5UMFgM7xMqr3yTmIRS0jhY5UR8LkPWg3D0CmFtjCcF9c8wErwDWpIPW0WNQHCrxVboryUzyoGJ5BCLcfqLAXAEcNWQ0qWC8mQ6EYMCmQ3w0AhGoGZBEBoiBqgdx+VJp3AMp5oXxRcOtiwDPQNGeltmXLNjeYggBs4pOjAJ4yzU/AAMBrHcC4AItQMlc6kGg1KJMAED4UK7Tjp04SHDwLcDLOBQmrgraGjIi59FUBIj28Xh55bfTjCEiPesiEAIBA/Xsk/x0EoDxhQru9+WazA5mHg1eHINr8IK3CqHRvgfDBlgsCIB4QRcHMLYxNKQDS0sc7sEPBtAGwal0AiDH0K3/6svqxpGt6L2dnwrORqkYWXx2MZRGCrbyHrDdOoiDKICBWlkaqnPbyFViOVzpAl3I6ylFsRTBWWqjWv/2uO53yox3rsW6eVTSkyCDWIc0oSUQOyDqkm76q8PK68jLyQUqcDZZjfQElf/fyTjJh8OynXy5Yusz58E/BBz+H6mt/Fo4W7jNr0mQ37usglqRMSgHY7BeLTNV0C4B1J5OrB4B1QUWD7cuhj2D1HxQTarHjxlsTqq3gGIHgHoSWz7HjWNIMkGmUnp7ugPFubMLKqHRX0WxLR5Nds24NVnuR9ONGl8lTeALW2ifE5UI00a+PM26U/TMpI8M9iyBI0k5Ig0Ys/0oAJj0BOufPnst1iSQ7ib1WlLUNkO2TV2zNKKCIg7HYVMgiXtc/SJYRCgR5LE7KSgP8osIXUlVqskr6lzdt0oKE8FQdQB2EZyRWb6kp8TR3G0q2YSK3n3vJwpJp34HD2GrF2GQyBRqwSkOyBTkqS70a1FFUIUOkBahaHnDNW1kFVElPXB5lXUVBTv3WiVqnAUvDThQ8EYCLkRBN1TwvZYC01LXQbzzp651O/RGK134ooKzUb0EAsI2Mt8hQ5j4UUacAh5X/o7BzXz7zhh/c6Jb9w48ccJXfvWwEOgCbS6gaLwdMlTJj3fp1KCTectaHIcwVAYzjMCnn6LflAO9HyUuaOfMCCybfKR/CT1Zf/YDhy5cvIYQdL30ymhQmLwusPtqji8HfyXefFkRV2NPfm1CtVQC0JySluiwIqX+8GSO1DTVYOzba6jWXU9FQ7xZPkfW5OfmsOekA0sWAtSV25dVrbCfgt8b8XjKcNBdfvRaV1h5PckEq7abrE9x9vv5mr122gs7E10+fLnZV8suXDodwHc0OdBaTTzz+OPOivy2/aClkVqTt2vGWncg7Zg/cdw9kO6oBMeIs2PX0d18UDK+T1dFGEUAK2Qm9kNjTUPkFosr0lSpr32GnSMhE4RaMKlJEzb13ZthbB5XBRJ4G5G8jKrQ0ihveeBViYtp0+lGEbUWJKOXYgKefzV4AcQtQf+hYDpuXg2SZrEQ5tBScecDldGzessu2bdthl2LVNROLOPXTwsJ82/Lm6458uOeeT6MSq3PWTMwsqEhetrs+da996ctfccHeLKPM00hiUQMuuXCOs+OKoOBiAHIzFEur/Sj1BNoLxFfQuAokBBhLnSHQf2oaZIPsNyHcPKnk17quDU4960UX84XqPVQosXjxAmeVWYG1YzwKH9npdaLUKS2tYf9Rg4on0VmgBWMTFgNgnouiVcSDh2wl+cxDKEEWLFjA+0Bu8vXYY4/xvMbbxcuWuP3MadRjrRD9x5DhTicP5e3dBJOTOTMFm6ZP3TL8/H/x6pAjklvob3UUB5RD3AxhA1rP3FEPyRzM2Bmg70p/0M2c38K6tvuHl7rXnvm67O/ymNN6yA0Zvu9o9lOyKvRkzuiSLRPqlmaIyGD2ChXYmUn90Y5CLC4uyZHyfpBlFey3tA/S8+nt62B/Q/4Za/PJ/1jkPmbWX+XTdj0uuF2kTNkP57h/T//MUbcH0hqhjXkgSpyoiECX7+bHml0GwVBZThg77T0OwkYKEBGcHczH43lm9ezdFqHEFGGtAo9T+YX0IYgPCFxZrgYwv4n8LWXMiDyKgHgboHqnAzJEa1EoSlvZ0vkHQFTQb8Ip8MjPLoZ4qYc8hYRFkesPIRbDfq0DVVsbe5FE5j0Vs9RhR6qcGKlMlDEXzx6sikyQKvYBiVihyfpKAeiREVj2cc9tFCLov9WvRKhIhSkwW+SH2k3FBNorogdx+wKpPXRY8uB3cv5zkUntISsu/bf22iKQ9HqpO4OZH7V2K39DpLHC5csoaIhlryhyRAUPrRBhKRQDFJDjVEvRj65R2TZS0ol4cbZaFJ/IhlEZJokUJPTx3/X0/zRUxI2QnwlYAq5fdyNzJvs2vo1QdNliqXLK08OPzyJLhIPLH369/8B6psJfJMhZf3/XN1cj7PyBuCMdQMcIkPc9vvf95xgBcu72Ge1PRwIozv3+YwDsaNv/L/31YwDyx/kEx8bfaFt/rP+OtgVH9/rRrT8jf/Zo33/E/dt5JnBGusORrm+kn4/0/iO23ygtsD5uAqQXhTk6EOeQJNsrL9x2pP6475br7cnf/842ghf8dtc2uIB6+9TVZJ/ibpEF7nACx4NxyZngStj3UnTe1oGFeahCyz1cQdvnP/t1u+eq6+xHFE9G4OrU0lYNpqFCLtn6hoOxggnEpdqNa4Js7d132r69hziHZnIGrbF/+e4PwKQ9nBKkW+G3KOCHIGuE2arQ770uJwLkfQqQ5qE3hoqxmtrz9nbkLUM2Y9o0KnCP4pOfCUAc6SyuqjhwTZs5k9yKQtt95IS1AjKqanvhkqUO4OrggF4pCxsOnIkc4uYDHCjkUaGTykuQtVQdh+ElVMVXAvgrjFT2MbJoaVcmxmMrbNoXD+IfPh1riBPOEkBBlPKTplAQ8MUTBcdJ916q8G8F7IzgcDxz+gyIFQgA3mvJ4sWEruMjzyEvnvyLUwXFyHSGAJjrbcbM2SgBmuwAQGoqljEhgDbyUxYB0sqBNBF7jjQFvu/c4ar+NAh06NUBUJX5gYC3KoHsp0Iyhd/1obqxp6XWLpo305bOnQFI6GOP/eBRuxKbk3AAtW1vbQcAwicfANSHe5T/tfJJkqlilnIiF+BVJNKpkgrCOcNcpWw1xJMf1YzpgJroXZy6IJnXqfJQIaUnsHJStalPcBg2WFgFAYKq2t8TsLebA24RIAfHY2d9dRowyEvBmRyavTnI73pkvk3a+Dog4UJbtGiqbXntJZs3cxZKjY5hEJrPEcg7DiIgmHsJprq8CW/5NCr6p1A96Uk1tRft0kXFYhBV5j0c1j25LtnR9PEsAnRO5n5ryF4JhyDqA0xQJgNyB2sC6FFVY1srFjoMGhVmw9sY6iVAZLP5MyAwAEEkpzqQW2uluH+EJwQ5pYOC54OxpmqmwrrLPxz1QRuB1xAusqoCjFG1rnIugqTAAQgJ5d+6qCi++KJFqD+ancVHHu1Wh3IhEFC2i/7dCWjSJ2ACMm4cVatlAK8hkAkJhL3L3iMOS7NEALNUqo910O8BPP0Nti/xCSkMWvI/pmUAZCZA7EVYK+RbiwP3QyEU/PDmJ0S5pZPxgsKFceEHmRFHRXslVdwRkAGhqGrEai6BXOmiAl5gm0AvVQFHAtzkohjJwDbmaHY2mTCpeM3PAYg7gpWLL0BihSVAUgUDqAjwrgPIzADUqSwtpm9FOjDUhz5dCMDTALg1XoHpAHWdWAEphLYbCyQF1XozqGRHokrI4T9RN/GnbLVEirRghaSQ+QH6egFAaDJApMJlZcV0EpAqbfwkgKsQqp93WDT9WRXIM/A1lz1Qq7ILAHkqIEc86C+TmUOUX6DA5UCFqXPPXvTrLvpMO2O8l/sOBkirAgBTFX0hfbgBBncic00LKrNJkB3ZAJGRgFgC4puxHBuALJFFUyukYwjAfgzgqQg6D8i5TkgtPa8BGIxT5fRt+lJEUhjP3MdiUzKsHhVMUBzPAIskBeUmYH8TzGQsMGvSlMkoEU6jKKISnbbaD0mYmIRy4fp1IEi9EAAiKAEsYcC7UAVpHcvNPmaLF8wnLB5QivHbCwnkx3udOHLIJjFuogB0m7HnqQP4lG1cBeqPAb8EO5BdxhyNtRfVykUQaAr0HYflUktLHQRvCMRGHOqjMED3BHJqmiwfNUkQSi2vwAirbBuwauayGDKFNFZ7sWzKhGwWEVNEFXgLzMqUqTPc/J1D1brsnUorS+jvAY40luWYANwIrHWUEyDG4wjV7zd+bqUNVkc4dVU5FjlpfHYPZHAVJEcw5IOs3vq5b2+FFZPx04i67zBKjTSszwTgdyv8isUmDPs6T36nGuKwGjJE61G78mV4/gKdi1DzPPjrB+zoj3IggdqdeqOPPtEBmFsMCZyKTVnG+DSbQDh5JW2eDmmgPlrBzzogVsuKSm3ttTew/rRYOVXQb2Kn40l/UObACkiQUIhbqT80n6lqegibOy8fro+5qJn/VhaAlvBaxqgHRB7DhnnUHyIelQHKkTYCwjPIdsqakOkUAYUFpZAg0XbwwFFbu+4qO15wzN7esQ2LvMksCVLVeNjatcmEiHdSYY7qjUlN1pG55DXccmOybX17kLWPDArUXj2Q5CLUWri21atWu+rzp372FKC28qc6bQOqDQV352YfIRA5EFL/AkDOTp5bL0qPIuaoJNpIAd7RKBIKINqrUUmlk/txGYBxgP2SLI8a5tsyCKUf/sd6t1fbttfDdu3ZziYkEwC9xSajhghlTYhkPopWEDho7bGjOTZjzkLLRyX59DPPO4K9hjGbxPyyeNE8yFHUFl6DWGiNs3979EnmsC5AXX+7847b3M9O5GfThw5Q2V9s//QP32Z9KoO4DrIf/vBxgPtkrPxWEyJ+nOKIPIDhTrvnU7dDxAEcHzlIJonZQuwe63nWsjyLY33Jzs61/QcPk7cy1+YvXmpVyrHiubew/ly+kD0A81wTBK3UlkUoB8ej5ipgblI7N6JsmkFW0GQUl1vf3Ix6ZZF5AbQ3M1/6QT4UnCrHWqrMpkH+SF0o0DuLKvw6XncC1UArRG8ye5ilyy+27CNHXFi27AL37t1rE+kTEZCuQcx7NZBxItZrUDy1AtjvEHGDwu3h7661v/32frK7ppATsgjVx0m3AdtOnksrc1or5DgTtfnS52QLpnaWArEDAkLh9tpLnWQcB0PSax7e/HeT/2DPfdHXcpgbIlg/Otz+SqRcLPO6LKtkoxnMWsTS7OYoWY3KEm8cc18g6olaCKSAQOZ4Ch3KHl9pGZ/eCelAMDiFKyo+Yepy4eNSHmp9CkA1IbtR2UFJCRGDwsqPAgT9KbWNsluUV9XIvBxFoUcT96K1SIUbWlNEsMdTwNEMIV7IftAPQqahvs3Zb4WgEpyALWotRIjWPz3fZqwuU1E0tELgiIiRxyxDlD3sAPNjIjaMyeTIZLOfqKXYAxtN/heLHV06c5Dy2+ohsHp53TTsJ0VW7Nmzh/U3Ads7ctuwGJNir459ahKK0Hhs+FSIIwswhaCLBKmln0kFomIDkSAiLUR8yP5K+0I1kC9r9hkFiAf3mPeTpTb93j2QHxBZ8rNlbMnaUmSHL20UBfkSicWiyBDtaZQLdBIFkVQn09hr688TrPv6rFnsU50FFvulaOZp9RsV0fgwT/hClEgB0gdZPcj7d/N8RDz78PoO1r1YbBbra5vg0gMg6maQl7KQPYxsEclSYysm4olV/p0QwDNd6gwgdDah8X4CRNVq+ta/n5GUjxEgf+wgPKYAGQki+Mv++YgAxzlvbwyA/ct++qO/+jEAefRt+NHfYWz8ffS2G37lWP8dbQuO7vWjW39G/uzRvv9IBMJo33/kOzj3b4x0fSP9fKTPH/H+PsAC64/lgXzQZ32sBAi4T4BPMM4kfQ4r7KG6qpMizTSyV6spHJZN9SBYxV1XXm5zIT8e+My9nOUovMbRohb3m2CcY3o6PO2+6661n7zySzAEX7uBws+fb36Lc0uoIy8Eu99F4fGkZXPAGZrsH7Ea9/TgDNrtx5kygCr6I/ZJ3CFmXX4VZyIyQMklvuWmOzmZYC89qHMSBcWywOLbqT+k2Hf2V2cKus6cZ96Zz7Yc/aehi2csshde/g0gl7cLBy8GyFZ47aKLLuJw30VI9xuWicd8NmByK1XIE6bOctYbFYDHocj0BVA0ARykA94qq2Ld+vVUBxe7A5/sBPQluX8SAE4bnl7y/Ff4sMJAZYVS+dSVNuHBXQ4gU0XcKciOQCoPI6iQlJe0vPD1d1kADXTWU6Gf6qxDVl16mbNx2A7hkIIiRVV81Rxw0zMyqYZEEsOfr7622cah8FC1pwegS21jjQPtEjkA6+CuynZ/AA5VGCu8tYF/qwRAyqCqWwdRAZAiYxQKqqD0FkCETBQk1k0GAUHhG6681CJBcfxczgKWUJAeO3fvATDHhgIiooIKyVBA68WLLnTBlpGAGm9ufcsCqSyuAsg8iKXL1BkznPIkHeXBvNnT7QQAmCycAuUbxVcjVYA7dhFUDwgdCBnioTB5lC7dEDzBhD17+OBtTuhtJYBjFRWBnaoUVAUjbbnn+wvsBwcn2JM/fRJAvNXuvHODVZUVurDycQRRD/J84yBn+gg9lp3YALkfHlh7jQcQDMUvOpDDbwqHeMoIITYAL96xc3A+NDxfkBbMtQEHAHd44PydkFH5lfNv7ZBkPfz7jreKADTlXa2MgxTLBYTKq6AyP4T+TL9cOCvNVQAfza+1QkgR38hAFCKogwA3BGp48GxavVG/EJAaRXeS5U8ApEcshEA9z0uEhR8Vzp7YdXlRXXzR4oWuilI2LK9teQsLHEKECdbxo9rXl0pgTwCOfgCJGIWdUiUsK452yA+BeZMAP+di39bHfYnAOg7p9zZtH5coq7dEnmsYgdUn7bLVePhTvd7M8xU+oGpnqQ/KaxsBewmYB8STcieUSmz9QifWM5ocZs+eaglUt9NRnOXIccBtkWVTUeTUYyFSD4BagpIpiurQZSsusaOECy+Y72mbNjc56xIpWyIYUz2AhdOwh2rGX101mSEA5GVYLvVzHRUAw7J2aQdg9kZOpnwXykddJX0//ViEnHJA1EZSaLVBXPjx3hqTIq6G8DnXvXdR4ewHWNcG8KzQXH/IgmCIJBE7CucNhzg6Bgmw/tp1ziLOWd4x2xSdPMlE1+7ucR6gjuyROkV2AKYNAFz1QiS1MHf4Ayh50gaNkJSdHb3YabVaE36AQwTiSp2TEJ+E+uMwyilyF6jS76LKtxvQR4oXODrz88CfHyAwiQk2hP4um7Au2LXQyFjbtqvGvGl6L4gx4t9t0gwUH6UFFhRPYDdZG5rnElFgybZJtm5htEMWXoWtVKQPAvbuObDThe+KAFF4/ADEQBAdtlUSOxYCtZmImGAqsNuZIzr5HmA8NHBfSVTyh6PSGaANBpj3KsglktKpuLiGMQ+o1USFM23pD8jpBUlSAGEUCOBNIgvZF+GA3/6AXN129borURrscjYxvSi6IuJTLAepXwCkKa70jFeeGd8i16LIm2linhBIHQFAXsWzzSO3JIMck17eq4vKb1/UZ5kog4rIJphMrkAD5G8RVdzZBL2vvOxSm7oizlpO0Gayt5N1GdcvklSB3AoP9kRhNtQLgcWYVp6NN4ymN23gK5IXMFfZHz3kRzSSw1KFT38Dcz0j0rwga/0BSP3pN1UVJSibAuyOH37Cdv7giKvsV05IF5+Ryry8fed2CJzJloliThZ0vszZCn6WheIRLPs8UCGuufJqByZ30b+279ntvO27UaSsvuwSFyQfQtsrQL2PviX7vX76czDV4wKbA1hHfAGDlf2j7A7Z1nXx/BVIL5uw0xC/YRDkSy5ajJ1dtZt/i46HOpJAIPOgdy/KkTi3ztywYRicfnNLK2qQcMZqjt1yy632xhtbnCXdc88953IxwvhMWpS1gBD1aZmAkd1YT011QcXbIXAqUO0pgyqBNpxBjtV+gsf1O8r48KSPl5YVEdocYpGsWcVYDIbioXng4FHGYK3l5RXYt7/zrxCpXfbY4084y52//soC7BEnIUWtYDx02HMv/A67rAcYmwN26ughSAcvR5hpfYnExqqOtTIyOgEyabc9+/tNlpY1CaKlzG7f+AkURalYpkmd4WubXnkdwrMSYnaBbd78il177Voq6CFkYyNYb0vse9/7F/vGN/6GjAiq/xnLj/77Y6g+bgHIjrE3mIcjAe6ff/FX9tWvfAkSm8wV5o88rmcaZIWUj9/7l+/aA/ffb5vfeMP2k+P1mc990bxQvbQh93vh96/wPuF28xoIR667HJVnImv+7t37bMnyFfbm5i3sNULttddeg5jZCHBcSTHHJOYwwH2qKFRI0c2aWVLCesJ8EM1aXgr5H0kfE5gsRYByNmYTOl+FUlCKOtmYKZdBhMtvn/2dXbvuavNVkBp9XoTVUbK1oii2UPi5QuMf+vJS7MFS7JHv/zt2oLNt9ZVXute+hNWnCJQ6iOkQCKGIuASqXBRQXusKNCZDxsiuzgOgO18kJuuoiLtMSLZGyOJa1CaNEPrxrNc7vvkeIXLdo6edx2oMREg5exYVS0wm76qYXJpyrDX7GKveBMx5eqD6Y3eq9aOtvd6KH1tqWffvdtlcvlxfH+OjDzJIYLwUMcqniOM9O1jvm7BZlOJWa0wc86z2ELNnTbfdu3aiWEhmW9DHfMK8yn5tgDEsIkTZFVnjyTZjv1MKKVZYcIr+TD4aGTgVWJBJuRMBiR/K3q6Hfh7K3HUsO88RH+ERsdxrG/2WNYsCnkRyYmLjIRB8hlArRVrRiSruDzsv7ltFPnHsEZK0H8Nu0Z+9SQNkcxaKPtk2FkNSaY+ZwHWKQFbRTj9EUxh/l9KjRfsp1Ci+kD+ylKpEQaNMGbddfrdsiFaSelpZY/z7AHOFzjCyw9P+No8A+en37eU+yOWhr8jWUmM9iHUqmHk5gXEmNYvyXKScnUAuUBmEi5R9WmOlPlYgu4i7Aeb4cNpPapB45oI8igu0pxWoHspzCeMzy+mzIphEgHUwPwdB1HhBKPVD8Aah4vKA7B/sQ83YPmTf+Or/RS0iK0A/9scZEEBlbv/ZydypvbQ/xSotrO3OTo42kPWb9t/DZIeqpd75810CRC2jqqrzR4CMdMCU+nA0X1LTfPSvd6T053iDkQiQkT57tAfwc7//mcPgSFdxrp+fIchG8x7/c197/hU4/3Pb7n/DnY0ByB/nUx4jQEbb+mP9d7QteH5fPyIAf34/fuzdR2qBswiQD/pVFeOe+TrzLP+AIHFA/vBvfNDPz+f+0QMywX0Pf/o735x2nLXU8J/KTLz1kovtuofux5FiD3jA15xbgc6eUqxjuYNqZBDXjhbOS8M2w36+wdjXD3EeCXO2xJ+4dLl94q8+Yzt3vuVIjM888EUK6bKcsmPQu8RuXbHSllx/o939qfvttpVrUI1scsSHrK98KASV8kNFdme343u2Y44NeffL44V9fzNUS3XtJVRaBgEKbnn1DSop6x2gMy49zXknl2Lp0gZAfgJVRVhMiqWOn+gO5VJ9yEO9hqpxWULokFkHqC+bmkgq/1RN2MQBvgyQOJoKd4EMORx0BUqlpKVhH5EDWE+Q6k9X2+pHeC/5Y9Cwm155Bf99gmA5VFJv577jqXJs42A4IXkYsEimMtMbUiMP8MGXg3YDlZjyC6vn82UZocpG2Vqoov4kAORFy5Y5+4HtO9+2TGx1ZkE6+Kmqjs/oAuhoxMNc/60AzEZ82+OwxRAQMKAKdoCACZAgOmArhDsIgLS+vMAWzZpsqTFUVkIoXHbppVZfUex8xZsB/qTY6OCgGRsd64C8OoiTFALS846fcsSFJyB5Hw87h99T+LsO8ZkZqZYByH4IAGyIdokENC04VYiC5QI7fCTbTgFCKzdAmSFDVLl3kLwqKyiwY6qpqYDnECz7I+qtec9oe/0fJ9vN/1ZnCxctsBdeeI6q5MOAQzdziqfKNCfXVi1fjn0X4EpNlQP9pRJQVXknYdAx4UGAyt4WAtMXCbhBfId7nv2qBtUhWSEwUnlAXIAUDxMgssQCZPAFbOnhQJ9H/kgr/x0AsBPK4V0ByYW53D8H8rbAGBfAXAPZlRLBAZ9B0oS8al8poMb4RCsur5IzkBGLgKoFtQh9RlkCvV0iKugmAH0RqDC6qPyMjuTgzz15Awr3k3mxauUyRy5UAy69vfsUwaPQOABB/gDH4YA4A9xTK2WRIdipcbHk3aBqwTrHA6B4alY6KhzsJQArOqnolarjMBY4ianKC8CeaYjw8+ZaW7ViOSoYgGyAo2qIBz/UOAcPZ2NrlsAgJagdu6DTgLayzVLFbTKg6VSyHQKw8yjADisZwFPjoILXZmFZsxUFViAAOy4zzhrOH2B8CqTIQaqQRTTec+dMLHVa6fMKK/dETRSNJVEAFlwVTBzYs9HmDVSgeyrol3Ep8kWkGtgLQKtyZwboTyEoB6KdXYgIEFmLCnwpAAAgAElEQVSVCA/oZTzF01+Gx58nvvytDlCRhZgP91LJNZZh7xIHKDiRyuYDBw8C0rQQLj/BgeqR5HBIXSCCQiqhUkA8Vat6M3lNwD6rHoJUXubJkHoNSOMCAc67AYC8GadePKc+1FCy16kBOO/FqkMZNwNMYhGQfSWA9bEAyCGM8UbGUL+qnSEjAhVO68LVmwgGlkpMBMwQAdvkaeB9X1pFiDdVtS2MkUbAIFUKdwLk1PW2YLEWD+kXg1UIrDHgn4CfAPpnIuHjgfT7KKyoqmoqALw7URMtBEzCsgaFh+aW8Lhx2LJgWUJVs7IymEGszf0dNQD3oq4p9VY4Y6aqqIAxQcUufdSf62tp7ra8k41Y1gHWhWOHBVmYACHRzRxTCWDbR/9jMDFW/J0SaSl2OzUCSQHumTKcwsuDRWKAdj19WmBWEGqRBKfqkb1gDHON7P7ETco2aw8L0DzyanogfHzpd7IGSoJU6pc1nkBcxvIhVBzB+PRPUl7ExbHWkNPvgMwBKZTo31Ks6X5UVj5I9Xo3E46sWbJzjgGmYrWGoiAcoE+wWQtzsDfPrfZ0A+qEGkhxck8ga32xivKib3vxzNQXE3gWhQCjG//1Otv7JFkbzMuZkHl+zK1btr3pSOh78YbsZm6RDVg5JE0IJPJOsqoU/nvppZc7y6AOVanz7z/80Y+Ycxvt1ptvIoNhspWgfBlHX1MmgSqoZbEmolw2cw0i4qn6rkcVdvxEAYRjO+HnCbxfj624bIW9tOlFyMNUu+SKRCs47g3Z1mZzF7OofsDXa69WAyyOI+Mnw/7pW9+xBx98aJg4ZF7UGPEFqBdp4oktkMDr5qY65qoACNtYF6wdSR8Qwfj4j59wdlgtgNxXXLHaZUcNMV4DkLqdJHeiBxXIxZettDLUOIHMC9GA7ps2vcFcEgbgXkkxQpVtvOMuSIY37Z77JlpOXiSgOPlFvK6Ydt5/YJ9bM7/8hc9BGLY5S7nUpCSXLRDA81F+iazzXoWk8A9hTkUW8zZqyM9+9kGbPAH7SfpaLLLUZsbl3v0nnTVhfEI0VmVv2soVS8iomGl79+yAcG1FZbgCQnGAEPEiriEJe63drMEouXJOkIFAVk24N+tgvLNMUkGBiLZ2iNMXnnuGtgmzG27YQNHCaygiulDcXGenisoJEy9BBVVCGyZZhHetraTwQZk4zQDlvsy72iRtfuNN2ovnTBsuxHZJ1lxxqIL8UIh1ozIQodTNfD7Q7+VA71MQz2H0W1k8ddAntJkcBi89IB4mkbtURD9stDkoSxuZf0VqbbjpRhuEeJayQXP0Nvqj8s/qmHdX3zjeXnymwhZh3bdl23aX/3TPvZ92uTzfe+QRp8ZrgnALB4iOTcbykqDrboVyQ8Ypo0tK21rWyiYUgYMQBPo3qUBETlTy+V08Kz/1Jwh7bRp7Wb9yH11q8//qgLPnFBEZgfpigIniNGB+HWNxAMLSBzJZc7qq/0VYDg6x9j8636Z87pCDtdVHnR0dBIUyoGQjNsiaJmJc+WsTMjOsFPBeJGQC/TacoLss/u2NNzbbdEhUbSy38Pcp7I+kUJQFVjDPIYX+1cV+oBKivJ39U4tUf5B0SahRylH8ZbLOtjN/SPHlxT5Oe6Uc9nItzBmBkNJiHLq5R1nAJacmMK+zbrMm7UcB0kE7BqDEEavl5efplKJSgaZA7IdAQnQC6iuvTbkaPYzHYEgFFRboPdNTyeNi/lMmiq7Dn/Uygv1UDwpEzREiAnQI0bf6hA78kmlrEy/rSAWht3E/su3Me2yxTUP9ocyPVtY+ER0h7NlULBPG3kQ5X3oup2lH2W9FowTJIB+llzY+jUVXJwRKGGRGIHtoTwaHVJmh/Lf6oJ51Hn1IQe7K64qAJJLqRiobZa70YzWpPqD5UWH0ClH3gujyIWeqvwfLq6EALARVuML99Pu4w4LyQPQ7Wms1T/Uxzj0h2qQw1jPQ/UuJ8oEEiA45zk9XY2Q0JMIHTqUf+h/HCJAP3VQf8ItjBMhoWu/DvHaMAPkwrfS/93fGAOSP89mPESCjbf2x/jvaFjy/rx8jQM5v+4763T8CAaLPfJfs+AAC5Oyfn18CRCVzZwiEswthhtUV+p/OjyqMWzt/ri24Zh0ZH/e482o358dIsHUVVvX0Uoh/4xU286L5Lu87N+ekPf3zFyhgrnFHj7tvvcGWXXmxLV6ywF5/7Q2KT/Pt+488wfl9yB76xBW2+rbbXUH2l7/0FfCgMJdNnEBhfSvFrMPkx/A5/sxcJZPpYQLkTAHTewVcHt/65a1DspC546ZbAOm87Rc/+wXWGNF2BG91WVmlUYnbhBQl90QugBZgUUI6mQnjuIk+gjeLneVGi0KvATgHoCp00JyABUEoFY4CoWW1chwiQlejkM5mFBeeVBqKGJE386b/k2p+a39hF8yZQ2VtAkRGHX5fVdhbTbU9gDArly8DhKp3/5aJZVGEL8AHIP/ChYtcJdtbgA1RUbFUs9e7CvV6QIRurk3e7qpunnfhhVbKIXIigaFNAG179+2nkjvIJmFnEQ/xEEIFncK2q6hoHgBUCwDk1gOLBEzQw9SBdBOAzIoVK5yXtXIxkmUFMdBhcSE+duH0TAvEtz+Q6uF+Bzj7utBigeGqGO/lYD1t6tRhey7Apuz8IvI6sqweoCMUUqgMcFjgq0K3BezXVVcAIJ+k4jaAir8QF769atUVqAIqbcfuvVgreeJ7jcUEBEpHzyCgCdYPgAY9KocETCulehXcw45Q5Xndw1WAQn42fcYUnkGu/fpXT9lVa1bZpZcstxwAujoqXj0BoC5dvtQWLphjzz/7a8C5KCqDvaiO5wBP9kY07RPIs+uh7UIAi6TM8OWQ7I7JqrCWAgQAeUgECNWVQ/SDWsKPlRFymirdXW9V2DVXTeXg7YmdTokVHmmz6CRenz7DevidQir847C5mBjL54TF2aYj5eaBqqUceylwW0NwQX4HID04TlJGEmQURBWgSLdAa67Hm+r8IGd7Q74D1z1lYjogfwTVno1YGmEfVIpaAAC9mkGSChkWTLDqoELBGbDh8eS8YL8VyfPsgvzpQ6WxAsA4GECpm37aCLClAOUiwNzYlHSA+UYIvnKA5jC7YuXFKBnaqZYfsOyj2eRIjMc3P9f8Q6Owb+qxZBQYNfTl4HcCriMBjqbPmU1eRTOVnTk2lT7RIvURY0KZMbUE2nswLigCdd73HnyrAngXlcPKBLnlxkx7DQJElmp9kDwXQWpJSXEauxmBTgIzZOfjxfuV8n7K1nEECHOBLHR8UILEQsQJSK6hbeMgEuQl346SoZP7UE6NrDVctAkApux5PCFVfCGOqgDTT0HESWUyc9YsLN62AqL0AHZeZH6QKkO8RztEhAfAWT/PpYLnPCSfM24mFLCxjAfYD2A5jcyAqtpKZ3k2yL0PATx6ApJ5AGzJVqkaFVMndm5VqGjgBrBWApiFWE1hnAZyjw0ASYPMESJCZXkyKFZAObP0ReXhCrsRGJtDbklji0gNgWT+DtxtaO60Zni6IfClFOa0WAjSACpgw6QKgtiTpUoveTchWE8lpBJ8jgqqHzXUjKkTIDa66A/N9MNyq2xoA6yf7AiYIAhCLyqPuwG/VE0/wAPQ1NoAAJnEvNeGOieAnw8CDNfxnLw9/OkTg5CeBNqjUmnCpmYyGSEKfD8KGeyNpVd7a4PLbElPT7JxCm9mbijTOKU/1NKfA4MjnDVTGBkgaRA23YSUa96KQzHUjoVMCD93xB3k35vbttqFZCG0068jUZb08XsxZGcI9KuFZJCJTEFxoSN+ZNUyd02qdRRi8cVz0T158Tz9RYJxTwMAsJrLlCvQClB25OhBp0qYMxv1GgRQI0othcQPooJqqm/hWaJmwo6rB8DNG/WFHyCbMmPSIHj12mj6nwjFyx6ab/t+WWTpPBMFPR/GPuy5F563L37xc9haDZN1ffQp2SFu2/Y27TLBZs26AMVDK3NBq7O42bz5dbC5IbfI3rzxNuYirGa4JjGMIlEaWaO86T9+7jkPuvmzh+p4kWyvv/GWs5sLpJ2jIA3aUQAFohpauDzCdm2rZ62hfemL45W5BJnlSdbQ6dpqquBnWzwgfinjQmTGM7/5LSHoN77j599mP3/qKbtuw/XczxGUiOmOPG4EiO/pbLYVl19uXaiYZCvnDwn3wvMvQH5nOmIpCpBUuU/dAOYn8o9jE4iKjjla9o+qOo8kw8iXPlsMISAiYt9+lCAoOGIYI00QCV/9+jI7cow5f/pkChlqqOLvsCef/KkDLe/51J08zwGrwZIvAxVlA9aRYSKnGCN7CXP3wb7saF4+aqQwK4eEWYcCaQLy1tdeec5mz5hkKelZtEWg/ev3/sPuu+9uAs+/zXzEpuSh+wCJmcuxOZIKIxii+Yknn7JbP3GH/fgnP2O+DmHuiGT987SNt1+HCuS3KHoa7cYbbmIMQ0pCbDbQNk888WM2THdhh1Rgs7H/i8KirrNzwL729b9nvV/O4/S0xDByoFjbpTIJY5+iOXrnnn1uL5IG6au2m0bodgYKhJqKIqdq7GH8CSiWImhoAAIERdLrr72KKnOhJkeA/lo3Vyp4WmNEGyVV4mdTJDCF7DNtqLZte8vWXL7KPADaq7Dp1Nxdg8JTWVuxqD3nXEo+xWE/9jSx9sbWbbw2x/7um3/vwPLf/u539J8MyztVYlChlpo1BYuvg/THILc/kpqzmnmui0mvmnUgAiIzjr6lv/cyBpWpEkTxiGyVBLLXQqwrYDsQRVX2vy2yaahnQwHFo/nsWp6p9h9dvKdAbRHjUhaIbFf2hBfPSZlmOQ/PtImQILJNVJFHrwv8xkJSRDW2jcWoNi5kE1tLFpA3638+eUfpymJhrdDGcgb5QsotK8OCcQIFJSI/qugz01nXOpk/YtjbNEIgFaAGVFWP1CmtrdjksZ4o58oFqQcxN9NnRQLUMl8VYvHpSWGHCFzNcSHcExMscxO2lNgC5h8/aQ1V5IuRLxMYRl4R/ck/2I9+EOr2bfHMFymoa/ahwPWGUND+kEnVfReiWE6ElJmNXWMv88kJ9qQnyGVyahSISI0P5aDIbkqHjTMEiDb2jgB5xzpykIvrp48EMmcf+f5cy7zzLUdw9rMPEOHRRGGAH/NcgtTM7CPaKa5RIY3+zERVHMWeboDPb6BAxB+yRQeWbghTjQMVCIno8OaZtTPXiCDJzTvu+lAkxRohkJ8qPJE6egAibAASxJc1SPO/8ueG2Pj5Yz0nFUhUeIJteyTtA89rT24lq4v77aU4QP1DbaA57szBYYwA+WPH3DEFyHuVf6OGAv5HvsEYAfI/8rH+yW5qDED+kzXlR3ijMQLkIzTaH7xkrP+OtgXP7+vHCJDz276jfvf/AgFyNrFx5u8iGc4WYL/fPuu8EiCuZA6szv155ktEw3uaEF1cLwVgOkvo2vwRUKj4LYHi6TaKB1WAd9dVK+ziW9fanXfdareuW2er1t9oa1ZvcGSGlOl9YG9tHTV2343X2t/+27/b337+K/btR3/G+Wkq59oW7K+xkqcwMAoMzZNi524sqJvBaQPkUMPr9fXuPIWDhvasLmnTFXCpIvy9Ai6P+x5ZNbQM0DeDw2EV1gk1FdgqABb3AM5t3LiRQzdWBLzJ3v27Ac0aea0/gFG688YuRMp/jDyLXlnmcKDq5gCvAG4/gP9grAREhngD8MQR6Cjwac++AxYG8Cjbk5McsGt+vc6ib3rRHRiT8XrP4iBdDCBXReDuUsCJ/LxsrKCSnAJEIK88qZsrCjh8z3Te30sWX2QHDx4hLH0PdiGLAW1UKTlMujSo4hDgMoGKuwgOj7ImUOhvNeHjTVQGxxKcOQ5rh1iFYgMIKGBZB8peXiOPfJEk/4+984DO9Kyv/F+9996lUR2V6b16POM644qNbQgYiI1p2TiFEDYhm01OyEnILiWQBBLshBhiG2Jwb9M8vWiKRprRSBr13ntv+7uPPI4ptlgrxDaRztGZIn3f977P+9R7//feuYDKKHv++RdsO2oJH/me8RBzqEiMx6bGd7LfNi/Pxvc61Eba6p0ljg6hCiFthZDxA2g8SyDx8qLlLihbPvSjCmgBRKzl34EAOX0cfjNzsiFAttqBg6+4avOOlkZLBdiT73MoFblL8wEbeC5PP/eChQMsDHGPE1jBjE55oI6AfBqdhkyAgOEZ9HIQPvP36+26/1XpZEkheP8XFuU5gOqb3/iarST7I5h2vGnXTkDZRoBqqv+xo7hYetZ2XLOZjoMdELkbHuQeDBCaHA9Dlwa46ssBP4Sq0D4UB34AKcplmeXgLcskWf/M0l88IZ5GeeaXUX74MwCiABrLyRfYunGjC0gtPlRmudFkdkQlWrN/rJUDlLdXdvJ/ZsuTsHLwBUQaDrDTVQ2AFlMQEWQ40FfBVcwjlMrLKWk8sP4B/FDVvgZiIACAN8E2At/jowNs/erlTo1wCZ/tbipOW3oBqOn3A4Df2ZBg4YDvE4DSswqkxzrLV88R4sTHE+sk3ms51a3qDxOAk70MqnMQUH20b0BEDGSISIopqltjbMdmCDiqzhUYXYtKIR5f8T6e+ywAT6/CVAE0gmi7MUD0WFQnNBYKkFwAOFUuk+EAUNfFeBLgcup0MQqgVAeIdUHuCeyWH/wKSMG9Bw8Chow6S43bdscReo+PPETMtVs2uWfUT+i2vNgFYvjy+ilGSx0ESDIEiEAUYoRc1b3ItXi861X1LRWP/i5weIzfGcc+SKCXgrTliS/iTmBjN+qXIEBtICDAqVraHPURtiWqPlXA8Kr1BHyjXAgDCBfYL1sb8CpIi24bA4wfog2nIemaqbRV9XUBKoNhiKoQwKpJ2sBLdltYfEziYS7vv47uPvKFphm7ZM4wRgTcjdOm6QTdB8vrnDHdy1yhjCDFV9CNUZbNTWaTjC0/nuNG5g2BzlJhxTOGBBwO8BkihS7XMf3xKGJTIpy6RGBtIvOYmx94Pv3YigSEU00MuaBwJ8RBlpOR4lQe/qrkRQlz7GwpliyJWLnFurHqB2kRLksyxmQQZM8w93mF6nKF0ycwXhIg3PoYzy0ERQejXvDwjrQfP3uUzwlCbRJjcRBnaARcvo2fP2Ad1yHbo4hwMn6o2A4FVJPSQXk3sisRu1lIO/aiJtC3rPv0HH1R70XSR2XvIzs22eadPH0KC6x0Z4ElWyeBoEmJ+OVzrV20/9gUxAJtNgqZFYzffgbZG1mbwqynjPlE9mm0qx/j2AvQbVL9BmJsBtKgsqqKZ9Bi+UuzsdRKtUYA6z6eSXJsPPkuPE+eeU/PMLZAvWS6cD8A68Ex5K1QHT0GwZBOm9YrBJiK8k2fyLMn/nK/bYYAVtZSCwTwI48+QnD2b2KBh1UbY0GWhKp6PnIEOzBUKLfdfgfV2w1z9oo8fuUT9EFQvfjSS7aWTJb1zNW9VH9LhRQMgduAbQyzlavU9gNEpKu4+XTT5msgt/dBpozYSsjJ4rOnaa8M23p9lJ08TIYIbeDHeJayUMoTrQX9PPM+QNvc3FyAXmzFGL/P/OQnqjcA0L/HVVZrbjpE5sPqtaudCkyk4WHI/GxyTTrJ+EhnrVM1ty99epJrHKZ/Pv/c8+49BbznkN+jZyWyXkoXqT7aAelXrFoOKBzkwOqEhDQ7Q18sL68GII4FKL1oX/jiFiygOu3andsAnzsg02TvGGgVKF36mctqeU6/88Xfs+IDL1se1lyyO1KuSgDP5/Cx03YelUYoxQQC35u4Tj8A5puu326vvvSMbVlP2Dq/p/4bFZNkRwiq/9GPnrD77rsLJUA+4LdsIzOcfdSz3EtOLqQ7n5sGadLGWpiQSJYLysltW1fSlj4oEp+HyFrryJHjJ06SUZJtBw8dQEg4aJvJ7dCmKi8XMB2S57nnXrWS8+WWzzqYGos1ItZXSRAgykAZgWiNRRny6r4DkLRX7FMPfdKRHWOQw7P0+0DIcT+UAlGA5L4QAgpC74G4aKFPrVyx3OU61KOsEYisXCdt2hpRB+SxVjTShxRirs2cVLEZhGtLFeXJvy9BgqCjcnPu6pvj7LFvnbJb77iTPUgL2TgXHFFxO5ZZArrbIJxla9TQ1mXR6QU2TB6DlH3+hK2PMKc282ydvSXPIwLSJ1a5SxCq50rLyK/qdcqFKNYLZXrJKm4WMF5KBakE+nhd8VdWWO6njzkCRMSMilNUn6P+rnYUWaJQbikJRPgImL/4N8ss53fPsT/Dqo//u5rzoYk4mDlWmWWxtEcQv1typtgSlDfCfk8kTS85FRtR6GqvFodyMB1VRRdkvxQ1IgpkrZiPFZckz8XFxS5TxE9jiHVF8/B6xqgUHSFY4TU3Ya3IZ9Sz95xGmaAsrbq6RubsYVuOKnUK8l4KtrSMZLuACtZnBhITklWBYiOsrVFk6mRBpviTBSaFroLCTx074dabANlb8XwmRIQyLpU54k1fUMC5LOyuYCcnsl/5KCIAlE2nDLk3tvZuFz1X6eRssPjbNEqZSmyv9LXkEwcd+SEbNZFIeuYlFy6QV5JGMQ/7AfYGslFTu+td4niGgVxjB30kgPk8id/ReUj2V5fYRyvYXAcFZYiINElk76pcGilIwnkWUewXlUEidYsIkAk8eLVnVcGOiBkpNtU2UnkE+WNP+S/rbPXHKpzyIy4m0dav2QLxn8KeKYzXqJqLPQNFOaqc0iEiEmWjctPmvn7GAus9ogCZO8S89dd8B0CpbN75l2b5t1e/zPf5C/35O792dyx8/fut32V+AGXRAuvtnsEiAbKwHvrr/upFAPndfMLzz3/v5tW9Hz57sf++t5/S/Ov3e/v6f+2vbh4C5BfaXr0pOP4qAfL/kxvyn9emV8mPORXI3F729W/xMpxTZaMsgiIdhydlsMp5QkWF0eD+HZ3Yt+Mw5OvPmbsJvOL+e2zTB+7kDONJoWKM3X7b3c6FQRZZ0bGBdvfWDfbQn/6Zfftbj9jjj79A4fM4Z8lBisQiHUbZjwPEINhNRnqWi5vQOU7YyxvntdetuVyVtBQqjjsSxvYmAuTPnv7UrNfMuG1YudIOIDdJxWf+LAnr9919HyAcHt0XLzgAPQQriVMAaqeLL7hA6LUEvfYD3JQTlKzD+hjVz11UY5ZRVXfD7ls4vF+y03i2y8ZnSXYONh3kGuBrfIz8D2VUVP/jNZbxyYOuck7Vq0XLCx3BcQwPePl1Z6QkQsR0Oz93Aauq7lP1uzcAiW4jGRWKKtPbyL3wQw1x5myJrd+42Vlw+UC2DALqnjhz2patWuGqjWW/0gCg0dTYzmGPiloAF4WMc5QEKMEGi0pjVZGHAwR2AeYKKJC1VhDgUyN2FWlUzGZkpDsyZmqk36YHOmwT5MdMf6t5UNW7fsMqUPYBHgCeZoBlAlrasYKppaoxDmBQIFcQ6oBBfMrOA1opGBj0B9B1zK65bqe7/6/89Zc5pK6gMreNg/y4qwhejv1VZFQcoG6ZHYNAigVoV/DqEAfdYaqYO6hsH4MMkaXWOODoBAfxE19bZpv+sJRD8higXQgESpazYPruP/0T+RGR2Ck9aD/8/mOusn3TmtVgCdO2akUBQb/H6VzBLlA8jOpMb6ri4wAZZQAzAOIchZ1TNECqVBfedPYZwLsx7mscsEJEiDdEWDvgUQAH8Q7aLBUbsShAnQaFj2L5EAWInCoFAzYNhzombO/xKxZIkea1y8xWKfAZa6DK0VA7cK6a+8H/m4zeggRlLADYjgRZTTu+/XTioHA/B7RIhRBItbxAD/Bky4SY8gJAlp3YKcDBForAu3Do8kZFEg8QJzIunZ/1ocKY5nW+BF6TmwN4Me4qnVdjUdUHMJYIyTQJMDgGGP/8vkPmTVX9tB/ECc8+Jh5QCLXPKkC/WQCIYcgIVRbXo3rxAWyJhciYARStx7ZEFe8NZB4EQijlAtJkAzALDBmAgOsB2JL3toJZpR4RwaAw327AJX9Aey/6hoKsXz1wwGVAeAGc3HVHqh04MgqY2W35EDVJgE8egNilF0oYO0GOXOzBAkl2KulUlKuKXGD6FM9ZQH1iQpwzQ1EF6QgAYR2AaDzAluxD1O8VXDsNyKaMC1XrthBkrcrtQNl5AWLqaxDv9SzuIxASI4Tcioaqy5YCGTDNZ8juY0ae5Y64wPKlE5B9eJzrHaSSGF95+oN836chGkYBzEI12dH/ewEABUQNikQDZG3CT38aZrejfZTwcOaC5GgURahVIEA6qVqlwNm5rqlwN5yKWVUld3YDAtE3CgqSHMAlUFwkZyfgoxQv/lzv5VqqcZkfwxNQfgBsyrM9CHVQAPceHA0pgq3YBEQYiRuAqIR2owzKZh4aB/D2h/zsQNkh8FKByfrZRfILpAJRbkML95fKRCxsroWK/HLAy1RIptwUiKVR5izmjFnaZXTci5wFCBC83RJQMwzx+7KuSyczoq291dkA0YwuMFsEpqyqYrBPkhWO/MsTAdsUVK68EBFXArUV0pyWmgHQigrOD5LFwxeLHSx1aONwyNko1FwCEpVPFB+X5ubqTlR1UoCE8PMx2ccBIC7JyrCl10Rb85kRl+USyGLmowWO/udBv5Cv4mWq2AXORfG6RBRUM7D1sCPmxSI3QwU1JivMpeS5dPQ5AqSf5+QZFIYCBAUAc7mnp4gqrPXoB8ohOc0cfcNnVtlUDQHvgO7jzMUVZJfIM/KGm292ZLhyGHohUBVQXcV8+sH7P2al2HvJpkfV38qXGkH9EcBc/er+/U7tt27LNhtDBTLI+BRZ20UfkB+/LBdnuA9lZyjLoo/xcgZ1XgbV2e2drbb7g+lWUQKJwT2p4l2AYB+B65WA+VrzAlFQvfbaayjmNrhxFwMpcpDPlKXiCoiOK+Qh5BNu3Mfnyr4sAZJdBP9TkCS333abq/q+SK5PJPkXWl+buL9YCPtnn33WdnO/ekbhWPIo5H2K+fzCxXIXhnEjE5UAACAASURBVN3LYj/GfLN5y1qHAUYRenwRcnaIavinn3nGkR633BpHGyXbn/7pH9uf/PEXeR3hY40dZCfE2f/9m791YfIZS+IhIda7sGqtSVJ6jTGmKgh772es5rPeyIbvsR/8K3NEvz3w8ft49igfY8KcFV5EVAYEjAeKlydRNWS4YHCpJ7diMTmISvA0ZG4rc/0EfWzXDTei9lF2ygykxnbUjOdty4YC5lWF0/szjoasgVCcUlQnk4zvHajqzpacxrqyzH7/d3/XbXJ++PiPbdOG7fbtv3sEdWiffe5TN6AMiXFj7S//6m8g7sjSaCO8GuXlH/7hF13xQm1NlX3v0e/azTfshLSgyAFVl8hMb/qBbO9e23/ANm5Y79RqWs9ra6odwD9OH1KbCIQuRZEVh5pAnyWCej3Pe5z+Pcjc3QtxnY1NVhNkT+F10fbE352kr+52uWcudwelqhQlUuxIKaFA7f3kqIVEJVhV27DtP3qaeWACIjATAgTQHRWGcj+k/Ihmr+CNiq+W9VPvpyISKZS05RwATPdkbktmL4IhE//jZcfIQKl+5BqLv2+vI9FllSUw3qmAWacl/Z2G8FdgtxQespit+OpKy/98mcuqUFaYrPEmGXfaX01hq6RsljzWl0wUaI3Yh3awJuZC3r1KzkpiarYLqBf5uIa9gwfjeZy5fz1q4YMoztpQjGjDe9NNNztLrVPsWQaYsEWsi7BRflQRbeLlhfqMtaOQNbeL+cSTTh1GsUf5JQpjmMcUcL8GBUpXdzvzfS9jKs9qUFt1t6IAYk3yxh6uCZvCYBb+FauW0VdQ8jJWW2k3qYsasWwMQd2kzHnZiqWztsazx2houELxQZRTh9RDtEgt54tyVnOb2mZKtlDsX7ROazOuPf4Me1QpQir+YYNbA7MfPIxKBcUlxIPmjUzW6TrUMMrskDItnnlGig3lfIjMUDGNSCjJvf3YZGr9z0jLgBTCxpT+pkKXV156BSIp3VJSU3l+s1aPejlaNqwQqLNchOw+2eXZBPOVbLg0P4oEkY3lJHtFPVsFok9Abuv3Kn+wyzZ+utRVRgWxpra2tFtuZpHddvN97O8ohGC9nYCoDg4KZ6sLcQKRqD3ElCSo7mtO1j4XgD7n8ftesMBaJEAWcpydHwCcH0BZJEDe7gksEiAL6Z+//q9dBJDfzWc8//z3bl7d++GzF/vve/spzb9+v7ev/9f+6n5JAsTtwN9MfLz+9zcrQP7rSZA37/1UCjQ3n14t6hEBonOS4i7OFJ8Bf4txinZhKDr/6Dyls6GPP5msiPtnZkchOTa5EPTJcR/OHzhFUOi9Z80ye/SVpzi/+YPtqMg0hHOpP+d/XH5CPcGwEpx6X1m3wWBLveSNShEiNXsA2P9/ECAUeXEGfoMA0TEGy9+fIkB+4xu7Z7dsWEmVL5V9gJw+APRNtU2EYGe6KtEoAPGvf/Ur9vGPf9gpNL77T//iLAoKCoocASLVRQRVo8McvOWF3Us1d/bSQheAe6Wm3uURRHGwn+RQt3TZCsD/CjvxV0WW/Il9zpLBk4NbWnoqYEOMqyqvA4zISMWnHnCvFyIgBWsF/d0XD+ZEgECEANiB5HN4rsEfvZrYiUkqKedCbaU0GZQigVl6Ag/1U+eKrRCLlpSMNCoXx1zQZkd7P1XBobZh/VpsAkKpTq+1UVQdfngFRVCtHQUAqQOqgAMdTGXdIFBYh1kFo2fncGBvJWC3r81ykyItGkuu7MQogEmeKOCa7BYGAWpCgiMhUvq4zlqArkgXuqzK9i7UBEfOXCBLIB4lCHkHVH5vvXa7O+B/85tfJ5w22l3XABXaeVQCe5HBoPuTRQmpDACifoDcwyhAPMgSGLGq+lbAYr+57AlUAL0cwE/+30Lb9MUyntMobR/s7HSSk2Lt+NFjduJwsX3+dz5PVsaI1WCxohwJDwiA5cuWOlACWgEAAdsLwNFQQNE4Kq9DOGwHcujOox2nCUGV7Y/OxAKQhrHDGQKkmYWE8AHEEPgdDsgxRmWqL31vjOs5Rkh9ekqq5WOzNHrxPCCyp73cPGL7TvbZ0niz3WujLR+Cq7Gh11693G/NI9hl8E28it21LdFwGLMjZ9usd8rPanoAxYM9kDqRoTIOqEJ/lsogPSmI/JQEqr6xjqC/HD7Rj2oDDIjHMo20KiWnyGU4JPCchscwIgEU8wyh+pVw1WEIrJWFObZl9Qprq6xAERNtU/jdy49835FTWPjgp0/QfCCA5QRtKjJpFVkDs/SpAaxbAgFoT2DDEolSxgsW0gcCYwrASX1uUkqaQRQbqGtkHSb7DW+eUykgqCYw2blF8Xmy35CFmy9VwaGAk7LAknjrBBW0ARBhCrQXqrXnxhh74eUOi6B6NpvK23Cq5ssAYpXrkEl48WX88usBKjOw+xoXMMIEMEkWQCAIYApqKlWdK4xcoGVlxSWCgvMZ4+GuklSgXSj2N4MARuOvV/v7M1Z6UITJpksV8CHkU0QokBmQrL+LQGHubwKLGV2PwrM7VTVNf53l9SI/JunvkwJYsS/x554EvCq3QwRILP3EBzWKrK1Uys9jNB+yLEoB2fvB1RHWGHERVpAbC+nI2OkYYvL0Agimn0qFxGQ3AuHY1Uc/lFCNuUGuKUsJVVY2Rigk3sXzWL1BkmakRFl1c7d1THjalA9Ajyp2IVaDAZb0HalckHQspZDoSTERGMi8lBhr2cxNE4BQvkzewzyrWUKWalEUxEIEXrxwBgLEh/loqZUDziWnZblMHlkKHSHTJRRwMT890ZLIT/ClWllkzCAV7cUllywIANs/LNqauuZyWwpRZp06fZpKXa6H6x5iTgriOcF6kM9R4AKTQ2mvRNreC2Ky6spll98SDdDWyc8GUTsFEIKLq78j7q6Q16SK5Oi4KAgBLPd6qDKn/3t7BUGKxAIetpBTQ/AthGECtlQTzL1J/FlwbYzVHO+nStgP8plnqowU2l4EiDdzT3llrcsvWJqXRZ4I4DM2Qx4QkeEQTN78TgDkSwcAZjVrSDv2fDA95k+w8SQAtYKewyAdfajejhZ5xxjxh3wT+VK0J9btffrKfckv6KQtTtq6dfKIDLW4Zb+46rb8YAdKgyznla9MKS/6VwuV+lXkN+SRVZMAgNhYh3Ub4zOR9WUAAo1pE/VhLetNisuoaGxu53k28FovpJiJVl9BMDhzxFNP/dA++uADNgl4qzF6kbVj46YtWC6RB4MPfyeWX92QwhvWrkWdcI5Q8zxsfyC4mc/DmL+l/tJ48uOzu5nLBYwq0JhHByAZBKC8xHzjO62jnCai7ZT7IZssAaAMfvvJ0y/YzutuQhk0CuBcQqW5nyNA0jPiUUDE814Cuj0A/zvsxt1zwc2TkzmQLg1WXYUqE2IxHaVm1tLVVnr0rB0/jO0Y15eVm4StUxbzt7KLWlwxQDRB6LOsIV//1rftuptvwW4oxZ780ZMo1rJt1fJcAu6xCBzodABx78CM7d1/xJG+27dtc/f84x8/ZZ/4zGdsGGLgiSeeAPgPse07rnVWl7LwKT57FrnrJ1Ez+qEQaqRyA2baKxiiFmuywCgIzx57GaL3gU8/SNj4E5Apm231qpV2GfIH3g7ytIc5oh+VQKN9/GPbUWVEUEHS6mzyDh09iXIpx37wb0/aH/3xl7jmpRAVw/YFLNRkt7YcC7uN61a5TBAVOUQwvz391FN2270fsa4a3p/5RzZPhZBx3eTFaAOmCvta1A4RzHfdKKkaILc3kQXSQnsNQExpX1B4IwsXX09885htu2YH4HqSff/ffuAUW0XLClHmXHJE7CruQ/OtFBJtqKJOlzfba6dKXMi6KvyrIL4D+UxlVYSxDqSkQcRh2XaW9WFScxR9Oh07RSlrZAtZwPv5Mb82kpHFZsPKyKeKYDxf+OZyy/t0mVMkiCCT5JeoOfct8BrxCz/ztvKvrLKCP7joVB8iSqQGmXIEiFSCZBox1HZhiTkOsD4K8ZvMuGlRWDz9eRR29/T5KmziaDNsy5YvX2brNqxhfYBMZf2Q0qWcsahN6PXX3+CUdzXYH4rIaqVYZYh5JAJ7ytVrVkFyoIprrkeFS3EI41IWggVLi1D9oiaD7JOcOT0jnVyrTmcNmMD+pRQFyBjFEJFsfL1QETVjpxjC3Fq0XGqTcTeGprDpC4f4qCPw2wMSvY1ikQb2oDlYmXmxBvr6eTgCRBtrKUBkcScVhLKuVL2kAhZZhylfzpO5Vwf+i9+guIWvrIeOve6BO+vGtTb+6aieZK11AeWHFHehEOp+zJ2yw9JhRUSK2ll2qlGQ155IJCMg37WXbWDeqSFfJQfy+2zxWRQgiY580zNU7ouC7ycZp0sgn2QH1kqwfV8re3TWyrlMEPaazCsi/WTxp2wTkVkhtPe572ywvA8dcMpQWUlKheM9G4hF2FLbtP5ay1ySw71C9I7RB1jTVBk1I+9UVx31uvLlPRiC7qx83+ZrvhDyheg/1C7KalnI17zXtyCFynxXpsPq2ytY3hzC+YvfbZEAebtWXiRA5uuD/71/vgggv5vPf5EAWWjrL/bfhbbgr/b1iwTIr7Z9F/zu8xAgev+3Izbmkjau5nD89O/+7GsXfK0/9wY6H1wlPeb2kSJB3rxl1ZlIdryZmUmo7Hs584dwPqSgGQJEhZwT4wgIwJsnp5XV3cuZKMKpz0eHPTgnhju3j/yCbPvAluX2fZwqJsCVB8D3Yii8HMUO29uPcykYv9QeoxR/SsU+Q7B6LPi3itrmLKznchudat8RIHNFXOKQZJn15iIqjy888zmcIgZsA4fS4wDVFRcq7OHPPmyt9c2Au91WANB1+MCr3FCyC4GUz7ykJxnKOABski9+KBWrwxyKJ2icUaqZE6lGHqKiTECsqm2bqD6rRRmwgSrQZgCkk39ZYH63PYmypMiB1ToYRtMQqkpPgvAoo7J6zfIigPVuB5aGAdKnE6wi24pc7HBUKV+GZUANh1zZFIVS6aowVClRVEkp+6thwKIRDvUxgJgr164iCL0SewIC2Kf8OcT4APijOMH+pbm+hirzGRcQLTBZKhAB1QKI5O0uAkRfCs2MpFI3AlbLC1QmLgg1yjgkRWK47YJAqrlUgnIAogNwpq26AWAoEVDZw8ovYn0DiDwFWlMOGTKDNUEpILXsr+TlPgB4GIP90IZN6+wsFiwXzp924G0A1YGy+hLQoWyHphbyJKh8lF/4AGjvDExWCwRLGV7wHqgTIuMgF/jFEQUbf32ZbfmTcip78f6PDALsU0AygD/P59TREkilFKo7U7E7a4CwmIBwAZDLyaCzTGH10UxIJ/ZBALGRtEcMlZ5JAEHeADTQBVgRYbQlFI+2meb/RqjKHkK14Mnh2x8GLhIAu5+K/lCqWlsAkZQ14geYsH7NWpvBOz+oE+CDfIBnGgCDKmZsa77ZhiUxFkPHvVjeZ8UdwDoKJ/emXwSM2/acWAuFfHhhfw0B1jwvBb/TkaOisGLiGYuokUtbYU40ICc5A8inThVXWw22WUngfJ4AXkN4YgfHpjjrjgAUET489xjA7hmCoWWBNT45TPh5muUCmPlgCeXDsxoAOKmkbTsBGod5/QzPUM+sd6ALb/TVlg4y30LfUR5HEBW+zYBjvgCbHShHfPgzUdXjWHH5B0mNgF0GChNVSA9B1Cn0tAELoC4A1ARIO/WtXHIlxvncEIATEBDz4PkPABgpv8YDwE1VoRP0xdtvSbJX9vU45UEUVfTxjJ0BgJIrgL5btl1jxSiF6qj+l6Jggr4gz/dpqtlDyIJZApg/BhDiwwWNQx61YD8iC5MQnrNsvzRRBUDAqArUB0WRQNcpJpdqgEcpXJIB7HKxVPKkzeWt34/NTihWYt1U7gcCUsl8qZuxHky2xiTzgS+B5lPKWuC7nIDbUCYt2Sl5QgJNUJ0fKkUX1yZlhzdA3xjPtZv+fakOJRWT1+Uqqm2z8ZvPT0VAAfDc0W8psMt9AGvIecjD8bJWQNdRhqgvz0Cg3qjyVyAmN65dYUHkNVRg7aYwmWisg9p7h23AO8p6eXNlYIzQ50IYsyEAYkH095DYCPOgT/hTXRxAuK7yflaiFGPSmwsYUZYIY26U5xIaNHf/3vQnWc3UMk79Icq66S/+gWGAa9UQgQGWlQioCUjX01yLuxX3zVx8ubqefhdFds8Ylng++NlHMbbDUcnVWSjPIpA2VSW25kWF6mbl5jE2LtPGXmQOEfJdeZF5gfegDyj3Qgx7GHNDH4Sojw8WT6hUZAEmcDORwOkk5pOevi6nCpmYQH2BGoPHCjeBakyWW/48URbmKEKjhe+supFsixP4zkM+KMh+lPaWnZQyYWS5V4effib9OUb31UGYM1ZwAbw+FZurEQDFbgDtasK5W7sHHAESRO7ION7+6s8xtDMTiANNc5fmOgurcdqlEAWcsg0KqKj/2a+G4jFHhMiSyIvKcN3zUoiPgBTe//Wv4Sasy5KRe/FVWTbr7Hqu35P+xs9ne2OZ6+tc3ssFsh0KClZiGcR4j6p/43cOvdztlHyNTbV26uQxu+WW3QDkPF/NtQC4iWQ9UMdgZaUXrR3QfJbxqLwh2Sdtw5JOYGSYwqMBgkWoaL2QCmsIslmg5ksvvQoYvw0CEQCfuUMWQJnrCPHuQaHD7ykoOQWiWMD+3n2HITQLLJfrPHjoOKAw98ZY7u5thPTJZN0bttvvSnHX/trBUVQHybQRlonMZ00NlfYsipNP/eanUb4MEhx9AdWVD7ZOeTyTagD7jS5M+TJgdWZGlrM1Ux88dfaCXYCoLMIaqppChB07NqPuYkxMQYgOd6NMiYbMqHDXs23rNkfkyrbrAOHrOyA8pGp77rnn7NbbbnfArSzolH8h8udDH/4N1lbI9dYKQs8oAIhOoyBio/34hYM2SH+NIIhefbK6vtIplu67+y7bS7ZLCYrTB+5/yL7zre9i37ja7vzAKnJb9jurKLVTMGv/P3znEWeZdO21uwDer6NfRhCq9qidPnHYrtux1TKZ63NQq0jpKWXl2VOn7AZ+b0jzsTKQuD5ldAxDVGntH2RNi6TKZID7ucS4k7JC869C0dfcPNfmhx6vZB1rt3sefNCasIRrYJ5W4PxdXHc7CtIrWHymo6BQQPcgVkgin55+8YDV95DH4QOBDOEfgDKgohIVJOUw/vxdyj8R4FVYQ9ZBMiogXXaevsynUnN1UISRjLqkkz1UQ0MLQDtKUzaFQcHhduZreZbzYJkLNZ9hLE4zrmews2SBd3Z+l//PGnfdWQ+fceqKq7ZYPoDoClafZB4WAVKETaOUoQZpvgtbzn/4+ldtzw3XYXWX7tbDc2UNduTEGadmWLaiCNA+HqLLg/FGtllyIpakZ5jLfZxaSoohka7xrHGtrW0uOHyYdaeoKB+yAoUD82svJHog81QgKozcrFzIVvaNddw7a2Qsyt0R9iJekgFic1lJ8UxKLJlx/O4s/9fW3QaJi70TCsR2imWaGxuxfgLkx25N6gb1j2aKeuoZuwHk0gyPD7txEo0lpQiBGtRkIvu9Wec0EcmGUdZiAon1Xfl3a12b5X721BuHEkc2sG5FsidS+PxVwqMCy8161FwiRkSixaJqdiHqkCjalPeyRgdLQUvOUBx7XKkJRVxXUcm0JD0DImLMKYWlGhrm2hRKX8f7BVDokcJeQueOFvbkE6imZkTysE+Q5ZhyiaZly8ZRQFaINf923RvzWe6H9jr1nGy7pELp6x7FotSbPJ9NjN9rmc9YVyHkdSjx8Q7knq/Kw9+KANH/XyVIfm6a/i/5j0UCZCHNvEiALKT1fpnXLhIgv0wr/ff9nUUA+d189osEyEJbf7H/LrQFf7WvXyRAfrXtu+B3/yUIEH3GW5Eg81lg/Uqfv4qjwKsc7fE666E/5SxxdV6QWj4Bl5wqipjFOMRwzlVRliygIyLiUGuMU5Qfxtl0mIJPFXA2g4dEU7xFMfPwBPhHKFhXNWfi2TkFCOczL89AnDM4sw1P2QN3LLPHOP/rGibBFb29/F3xrxwxGsnJlo2vrmnuey4LZI4Eed22yzkn/EcZlMctX7l5dgnWQYV5ufbk939gn/z4J60aECRUACgXXnGxlAyHdfbSC0/b7bfuwU+8ylXIyRJCGQZl2Fcoi7gXwE3hssogaMA6Jx6PbgWEBkEItBBwqSpbZSOUf3en5f7WKQiLq2HjEdgjDOKffjeVtGeptDYrPXfGrkUaU0VY9AoCTRU4rEp2ETA++HPEA5aUXCjjsBkEMNsCgDYDUFToVCiyODlJ1bxyHkY4yOcBGGZi09EJWFly/qJr6H7CedPxrlcI54gCgqnYDQYgFggVwQE0AkucQQ6sYwB2sgvSIVINGgZwNUQlnx9VfBmxobZmabqVnzpoQTZmy7LSnEXUOIHw/oAykwBWoxzmxU7p844cOoa1BSAHPv31HMp7qEAM5hANisHfB+36m26Ao5q248cOuwpZHXDlCT1BGw7DbHlRpSirD+UPqK0pgicklZBvgEY/AJBg3rcdsOHM3660Nb9/AfBEQZowcHSi6OhQqiZDbDl2ZPteOIDF2RmsRB5ygOwoAFAyAEJPTxte1G2WCmAqi6dIZRdgyRPKc9pGkHwwoEYjVefJWGqpAt1VkslbG7ZvjOeK2zjAN+0JyTDK9wyH+FNUwc9ysL8FKxQhqy1USQZQ2X6OMIaXazjQg1/eeW00NlcR5gP4XlLSYw1U/PpR3Zibk2SJoQyuTvI1GCBHTjaQDcJHxgJ8DBHoHUuQNgSXh/I8GAgrCshyQJ1QSxAvmbGGTb0N00a1iAv8o1DIxKc6YCGMDuaHxVcooHD/FBWpCeGAzlha5eDbTX/w4fl1NrQCdA/xmectLjPXOvi/QIAovU6fsQ6lSB8A+unjx7CviXHhpSIt6iFBfACt/AEmUgGMZgF6W6l0XbZ8KeNvAlDdH8uLSVedH4qqoxaLk2jeNyMjAwLjCiHh5JcI6AAcEVArGyzZnqgiWKGwUktRkG933J5iJ44TzI31UyLWLRH0lf1UUN92+51WImKQsZbGe07yfL1RTs3STuFY2GVDiigbQtWoYTzfVrIp+gHGQwFZCgtgonjvEWdVAijLOG6hIZWPoKr3AWyGUskukDVdKO81RoWwL+NAVcK+EIiDkJWBAFxjqJNmID8HAcKDqDydgbCaAfWXfUkqXv09ZPCE8HujA1SBMz6nGftTYnSp+B3l9yqauqy5H2Az3hdyb8IosLUciJtxCJMhyM6ooEgXPuzDNXtCNHXRPh6MIYW/y6e/txuwHOHEvR+4BXJi0sovFONpD9HFs5DSYsIbT39IyE5UXrWEi8uCzhuQMgSwLRJSqw/ALTU9hTmBQGreaDlV8CCkMn/HUqkPcpBgd8CkMVQ9Uk6NkgnRxPuMMS9NQfgMQq70QEQoCyQecimFAN9wCIaaS+eYY7NdBsvZklJs0gIh6Trpf2n0mTAqlbH7o8pX6gjwNUcyySIpFfubBOaBc+dKJHWyxIhAi4as1YIyzPw0xnwnsmMQcqYD67C42ERneSKfRHnDxyWQCwIAKvCvth6SzjeaZzlmeYXZKGi8LJzrO3TsKFZCYdhJhTs7m50fLbJLrza6vhUIIDjBvUzxHBVQLPWZq3CmbbqpwJ5FcRVJ2Pwk1xPG82inSnkcgK6FQPtGlCDD2PP5Aa57w+7DB7P4kSPEsxd4KOA1jnYPZf7t7uuGqJEHPvMP79fN+Kqj8lyk3I4dOyC/my0zv9Dly0h94AvBcOToIayfdlhAOj56fHXVoBCDqFt3TYz795G95JLwTJVZlJBz1dv+p7cwR1/qctX4AgiVr3Ec0LwZ27p77/2gUySK5FUBQRu2Tqo4GBHRD7Kal5tjT/3oR/bRD3/Yqad+/NSP7Dc+8XEbQhEWzD01V1U4Yix+CRksqEIUSC+FzqoV61nQfRzZvZ4MnfMolNbdlO4uaqCOqnNIBYXdp6AmUkB7ClZPqWnZkE7N9uzzz2I7VGA33TqnPnj8sSvuun0h+q67juKC5hrAWdoUAuHyRar8wb/zc5bbi8/uR6mynT503jZsI7dnoNutMQqrXrF8uQsSD8J+qIy1XWvpgNZpFAxpEAd337mH6gz8NamcH4SEPHn6AirKHttzy23M16UogfKppmceZW08SZZHluYYxpYq44Ppz//na1+13374Ycb2hD3x+L/aDddusIvYS7V3D9vNt91rZ8quOBXjDARoQmoymSmtruLfGzB+gPE2jBJv5/brrLWh3WVArN6QbNu3X2P7sCYcps8vLVjhrv+Z5150hMQf/OEXIIdQ6KBiPH7koP0+Ae2ltHU8Fncp9K0OKutHIPSUw5JGUUUXpLzs+6IhrqQG2fvKK3YbVmU99DPlrgRDvAnkVr6IB5NzJGutguXbCRvfiWVZLRX8s0ixDrLWBbF32L1nD3acxa7f5ufnWy6KFNlIKdD6JOR0YHymJWflO8ukQdqtlfcRsSj1puY1KRWqKSoRUeqBIiECW8MWrkNKsFn2XSWQVspa0xztj2R4HKC/q6sfZVyg1f3zOit4+MobBIhs8hz58TcrbMUfMX8IJOf330yAiETVPDGJ6s2HNp+A0N9IMcwE83tt5WX70F0fYD92Fu5txrKy8uwZCKu8/OV29OhRSI1WtyasIKvDgzaQXd9rhw+5mLz1ZIQI9Nd6IyusNhQsS7IzbYY1Y5j51JvigAj2S3G0+zT7rnxIXrXrABZPFRVXmLekhkhADdaBcgu7SNZ5qfBS45LZq5GfBPlfj4qxhSyica6/j74pSdwIbZpIhkoC38qu6qFYp4tr6GSvOsi9eTHnyQrLi/2IQtoRCkPMoUxijhtlfxAKUSIrxYq/X2dZnzrpts0erKGyxdK+2RfCqA9iLJD1OZy+ofVbX1Ws392sgZwGnEo4AfJPBQ7jrLUi1bp4hmMQ/+u3bHR2rK+++ipFP6ifIxoWLgAAIABJREFUIKX9mGPjUI/qfnUPKmaIRA0k4lDZH7oGhatrbQ0lg28Aiy/tSVVdpfWEFd5VPA0xz9Q/eYPl3/+aI1QimM+V96X1XvPEGBuiyBAqs5p6ID5z7Ppde1ijUhjfPDGy6USCqGhnjuRwxzD2I1cPD1erzuYDkZz86E1fP6O5kJXWAr7edQJE/eCdfrkKtIVliLzTj5573VW7grfWwby9AuTqg/2pB7ywS/o1e/X8BMjcc1j8+u/ZAosA8rv53K+Ou8Xx906fwmL/fact91/zul8pAP5fcwu/5p8ia9lf7hZ/UR7IXKD367vzq7ZYv8Aq65f7hP/f3/ppAuQNkuFqRqIK7+QmQJFhMjhyN5m+clKSW88MCpBh8BNf8LcR8D7zJDfaKBYGX1Z+R1RkolOCqOAtlkLke3estycO73cZijPTXvbA7rvtn1/Yax+7c5nd/sCDOOhcst/7vS9g3Q95AsbeDqaenpbpMjFlDy1L4/8gQsSC6NwhouZN5xc9ivu/+8CsLxV8adjjHOBQ9luf+rT94Hvfs81r15GLkGGPfvvbVGAvVX2c89DWYWvVKqpkqVCUP/b+A69hQZHtPK0V5DkLSNYPMFEHGBwSGWPJVLcJmFeQ60FCbGsfu8nu+Lt+O8xBeeXKFc53+hIky9133eGyCkYA5Ad7OrEkWmq1ly+5qt1d12yjaHiKquMM6wQ1r6diXqHBEXy+wsal+kjDnmqUSjtZ41y6XE4FcjVF4t62ZctmmCaq/KmoVjjkgVeOckDNt8NU+C7joB/AIVxWMaqki5IvOyBGIAf2fioug8gkUc5EL2BGJpWX8oSv5L3zs9IB5WXfM2hRfjO2JC7MQlAeTJKPoGJF2VQNU6E7RWWrFxXZ5RU1Tn0yRaWtP4fmHoCnaCywVME+QoXxpNgqDsHZACbKKekCQBpF+hPHIdpV/ss/DfBDgIwUKQrcbgYkryY41B/gyhNypANrDilAznyDEOAvlLoHLvuLUEC9SCotI/iOBVD1wGpp34svubyHu++8wxEIAxzcO6jiF6C9GVCOcmHC0QH9AWODAUi8aPtQ2jCV0HBP/Nv7ACXiuP4JOrp802X5MsbzmAJAmORPLw76ZVhCDQGg74Q88dQhHSCxDUnUxdpOO3S2wYq2EVZdet58yBD4yB07rauu0k4db7S03CgXtrwyL9P8ISi8+rtsgIpy8wy3V053WycWb/2uQpO2papaga2eVLuuW4klGwRODQHq8A+ARVSC10GEpHhZKOqYsisNDpRIxhJoAOXIBNkBwViXBYZ5WVKEnxVGB1qSLIe6hgFzZ+1UaZNdbuw2Tyl+UMgMTvXRB4fsgzdup9odQJ+2lzpCbGVqRq4LQJ+AnfAE3M+FtBOghDcQBBgBy6sKqXTFKg6Sqq62x5qaIBakbIJoS8bubRRLrjHauwjVk/IsOgDDRSr6AWqN8Lz07Qt43w2g1AowHAUwvWdPoh1THggWZAJL5AEexvOVd7jGuFhZAbPhgMmjWFTlUOGsMOdGMgH8UeeEY0XUT9uKABGYXLhylQ0CoMs3vQ9A0YcqWym8VIUaQoNeriy39XiyZ2ODNg5pIRs0HxnrQ65MANRMArioMncK5G4cMGmSb2XDjHF9vqqEZWyOQooE4P0/Qh8ZmSbjguc2Cyg1BSDvSdHxDIEsg1hUna5ot5AlYVZe04+FDcAl4zIAknAURVpkDGAwgcv9WG8FUk07xQQ6IOs5LJb8GAfnTl5BnRMKIVaASiCTvIZXAfZlJcW4IXRbDatKX26aanfUWQCMlfjFhyGhi4BcrKjB7gXWeklmmhVgixYWCogN2UmwjXURbh4NATPGhO0FoTXU1+ECljsAMX18FUDvR+7QJQBMiEQyZ2KxYCJqxvohF6MjUKjwHIogprpp5yuQEXWt3RAEzAkoMgIgsbwgBTyYR5SREBMVTnYDwc3MEfFYCE4DTF9kvKSlxTjZoEhVbz6zGTBafa8KxYNyTcIBBgOY9/IJ8x6BnEkig2QCxVpVQw3khexwuCYyiuKSUA8lUt0PMdSPzdPeV4+gUsoBpPe1HQ8UWOPBRsfkCyweg3kP8osBLNaCNuXUejP0LVzz7dKF85ZMRfMA1ekCJkPIi5Fdmh9/7j10FNu4KBtlXITHxKPSCWR8eFDVzPNgHZngPQQuqurZU/Y7XLc/OSF6TqqSPrh/HzZYa529iy8A3ghAZh+kr3IcZO/24ssv22/c/1HWgA4sp8LswOEjtnELNlWAoarEDqPfdKEqycFC5hgh5LJrklqrGuubTIB6ZfD0ogJYtWEj79vhQMTL2MINsAZt3boF4HDEhZV3MR4vQiiof+Vh06Oci2ykSclY36gzlRNArvVDr9H6KLujPtQEGZAf3tzzCJ9x8uRJKsPDbc1qlCIAmVqfVBm+ArVFRVWlU1zcfv9qe+7xi6hQNjm56N4DB1FWjtsWlJOtgPur1syBh5WXQrBWrHTAsJSRE5BbsnuKprLCj/btZT6XeqiSAGURYqXYd6WlLnEkyjKCxw8B1iuTqKryEkROlssw6KZPi0jrYtMyREWFLILSFG6Nddo12PdNMU9rrVBRxJnTZ1y4eQdWj7JfGsM2KBHFhPIMOrFGGmasLoNYETHw9Asv2Z477iDro81e3vsKYDn2UASIh1GpofyOUYjDfgjmBgDyINbGANqrifEdDEEciV1eK31JFj7+qCAUqpZblEQF+0o7dvAYpEyQ3XLz7fbkk09B4p1AfdVvu3bfaDlFufb4Dx9jT3GrLYd07GVtmyaHJ5B1+REsPJekL3EB6NP0obWQ2WfIkykqyGPtnrWjh16z9WvXUASgflLlQGT1g5KSEtuyltwz5u5AnwBrQI2aV1hktU0C4SExWL9lV7WZ7Jmjx467vdEEe6LVq9ZYG3uhIdqmFsIgAPC9m/1KEKR5PXuoQcZuOuPu2RdfobhiCuVJoi0lh6UUEiAMRcAx2jqVvUefAuWkJAAIlzpAc60Pc56KI5SxcgXLo4zPnbHab67+uV3t1i/XMVexfvE8RLRoPyEVle7NkRGMPVmQNomUoa/m0h/CGZNSCeXw2d0oFT4C0fe1r34V5WyRnVBbA8JnYz0mu7sZiCHllySSTXICBcgM4yiSPCWB500o1XIZK36sT8FhwTbCXKQ91QSEqQf7ghu3bcd6rJ1CAhRxzCFlWFBOsYD58/yXYQt4gXZvhtBPTyb4nmuMRXUmxaLyRI6fOA3Z30gWVAzEM0pN9kxejFfd3wq3R23A8gwCi7auRaVTjUJkiv3CLMSSiF0/VIRIlSB9SPfiT9leKQOk6tEtVvQ5rDppI2/mIy/WCrW9yGbNUdEUaMjqcxJiIYHgeQVre/v7kNe1D5VoMJlNcS4YPZg+JG2JF/uZIdpLGUbRjFdZtJaUXnDrg5SIep45kCYKuu+GXCkjS6SAHKHKStQhKK2V8XT82DFU2utsgD3VGH1hnEOEMqGUI6I/dQ2XHt1qKx484Syxrh6eVEijHBH9qdfMcN3KWunCUi4hJtVu23MPGVt5qKE4uIyRATbFfgkl4xhKTB1UEuivnZC608qEksrydYn5z3WyN8LJ30yQvE6mXP2ZI1PmLNnelS+uY74Q8re/rvlf/3bv71pjHgLkbT/fnXzf/vQ8//39kqfvt7gQHWgXv955C7wJq3iHb7Kw5/cOP3TxZf9JLbAIIP8nNeQ7fpuFjp+Fvv4dX/h74oWL/fc98Rh+ZRcxnwXm/PuLX9ml/Ze88a/6/hZKUM24/ddbF6As9Pm9bQg7++fZ1/fQV8mFuZzEN9tggfX9/OHg9f8h8xd+QBhnDG4jvcIeOVupAE+Fn8K2tT2WffOsHAzAG8Y5y8iW/yN33Wv/+K+P4YbTYw9g073pznvs4Yd/jyJuXGj4uYrshEOIDPHGgt4DK3gVqwaDQwlnUd2SDzjnDLihCBnhpjpXedz/yGdwhhjHN7zC1hKEPg6QMwNZkEhlmwiQWkAUVZNev3OnvfrKy3Yjdgjy+PIDRFXl+35AGoE1sXga12MDE49dRB3+3G0AKvpWFXswPxeA34gNgievK/naWvvov0xSMXrctmIdcvLEMVijUbt9z80c7gDtqJweo0q4ByuRfg5fKwkZ1jWJgKi+gsc7QbMK0wQBh1xBLQHYEM3nj3IfNRAmPYBP2qj3c5i/Zc9uqmzPYbtQyOFtFnVLPeB1o2Vjw1BcWmIzVPQl877hgAHhNGSCfL/53MuoFeR7nbkkDayUgEkaT21DrSbWNr4WjRLAf3bMrtu0EmC22cIJvAhBZYGnBuAqB0Wq1dux7OlBCVJZ3QiQNU0uA4AB4NQYD3pc1iqAOo2oOkK5/np8qkMBEXzw9x4COJE9j1QAqkAdp4pPqHY9AEU81cXpGUucnc2JU2ew5qEamwyWQQDnQcCQM9/YYJv+CKUL968Ka18O7KqojqVN0znM+tMBymkPVW6ePVMM6eHprJFkiTUKgbOOzJSRfqzHANdka+SyHeiIsqlIotP6AlrOcj0CqOasMwhxhUCSGmGaKtcgenAFlcYNFy/ZDXjme2HpQRmn9VPV2j44bU8erbRWkp/37LnJBZKGBJItkpVqxccOWuXFcdu8JsCug7Qa4TXeABr7nr1IW5sV5WEV1T1iz5agzPGXAxK2UC74xsv5ac9SHT+IX/gsRAv/BZjmT1uPASwHm588wWnnVO7Tm4wHPyroWwAuw5JjAPKibVNhhsVPUz2JNUp6ZDL9btzOXemzegDjEYDUfkgM84Nkiwu0zUvpKwrZBnw7dbbM+rEg6e4fo99nuOcZSj8KRl2hKvKgIABdEJANW9cRDl8N8RBG5gChy2cuQnwAWALgg8U4omqMSvq1G9YCgHS7cN1mxkokwE5AYAighNRkHlaKHUsKRIbsmMbpH7t3x9nzL1Kd7arAsQIBUDlTTBYJwC8NARgN2MPz8YPISsW+Kpxx2NExaJVUM2/ZtNb27n2Byu1gQFDUAFQh+9Nvx6je9/UNpJocRRAV2KOMy1FsSxSivWJZAVkQ2P5gGUUZvk0yVj34f1meSJrSgfJLgaoTMLmTALfKhBhnLIYwdqbpHyOEFfnOImsTq0sQ0sg41bnY/gSTGxHpRaZID6AOBEM11dd9ALkNEAUZyWG2FJ/4EEBVX0Cuxg6UNBBHbSi3mgDu/WNDUFEkOmskeDoySJD8oEBJBpBdRWVyRw8h6N2tgPBUwWLbtZQqcw882QVcNgMmFa5ai5UK14VCoaoOJQchEZdpn3SC3senhux//91XbKi5inbppR8C4KFQkWUNLK0NQ2qpzF6qmcGhSTuHfeAkPutxyYDLzDGqhN+2fRN9E0B5kHkMsDmaZzeKTVpjWzeAXIez5VI+hg/jyQsQbcaTfBOIyARsWpT5McMYiKL/ejGxV1aVY5UjP/wE+hZKmM4BFG8eAH8sGIxBUZ4BkFKeEJgeZI5EQH5mAXTrGdaT+XGlDuIyfrm10a5efqMA34moj1KYU+shS8gTiYqz86jvVqzIsaK7lths9ai1Qaz4khviMQ0g2j0ICN2HKiXRTqIa2XnNdpf7otymDkBMWQTJym0E8OxcWbkLcw7EHrGWuWpJTh6V6eQ5MEbTsSMaoj94AbzGQHa0ojRLIXdCyhtVBNTV1jj1hfwgb7n3Xmtk/VElcyrWNjPkm1xC5dSIIiSaqumVEPWv7CNPCkBzGetXMuBtCRXrype6WH4Roi8UpcU6R0ooOFhqyFCeow99VtkL3ZC5HQC8zbyf1CciQeSvr5BnVfTXo9KaAPhUBlQE9xKF9ZKyA4qwbxQ4mwtwWVx82latXgmx2WhJkKzBsjPCtlES0A6yQvoAn2u5p2UA94FYgsFyYXG1z1V8L4GI0eeM85xFxEel9thX/vxZpzZU7oTIkQ/cg1UYXzVV5KFAPJeRD6HxLZs0ZTbUEfq9Y9sW1inZ+ExBNkEiM1ZUcX6aMDJZTTZi0eSLYmAaC8hg+m9wMAor7OFEgnzgztshUwaYI9K43m7UDjVY5Oywx8nzkCrx3g/dA3IHa8gcOzkIAcWcPjvrjRrgZdt1/W5n0ygbnyqIDa0nlQSB7773HqtFrVCKqsSHOawGYj8rbyljq8JWEp6tAoYq2jEGNafWwiHAVm+B0sr14e+Z2TmQcntdsLzA3z0oK86SJdI9AtlAR5ISYM91u/m7j/3r937giixm6PuBKJpSslPtfNlZyIciW07+TQvtk0UYfTKf5QUk/Zd/8ZcUQ5itYX5Yy3NTAUA4iqYE2u0C6o2CPPIRIGb9WDvRXZBXgdIB4HoQZY4367hS4tsAlaU2zeaemiGnRODIvqoAlWU1JKoUWLJNW0HuWQ/7oGAKQLogaNrGh+wM/VkB6A20W31Tm61et5k53R+y4xz7gC5bQobaDP8WOVteU2udKCrHGWfibZWror7iT1t5UQggokpZIbXf3mSZv3eOeQxJMPsUP9ZHXxZCb0g+DwD2ADaY4/QHD1kiKfycviaCXJvBVgiieMiFEP4uYm2G/UkKqjNdcxD3lEE49+FDh2wTSuAhLCD7IaJHB8fI70i39pYuSLN+5hYKDPg9P/ZMTfT5SM1frLN9qHEY5qwJIxCS9F9URUk8iyuoecIgpMJYd5JZt0QYitwpJ7Onn99NJ/9sLSrjlyHQBinu2Az5JOVbXAxKl9oqZyva1YFFGZkh2gNNM4eOQnyMKjeFRVdZIyIl07DlCmDci4Ssg0xrQtE4TVv4047KZfPiPCHFoof2Ei4IfcbK/2mjI0CkuhlmjI0zpnxoN38KJPSeeTnZ5okKpxGlRqisuihImEAVe/zMKdQh7baUfDkV3ag4IwEFtKwBW7E97YVcrGeumWEvPKA8Gkgf7VmVEVSE+lP7PSmLRIaKYO2F8I2KjILc8HQZI8sokBmHOBrnmStLTMSHgs/1Z/k/b7dlDxylIGUuEN1lj9Aemlv6IYRjIFcmmUOrqy/zTIOwmk3HvhBCJizZbt99D2q/Jey9qS6b0r5KGWsRbo9/ns/N43N1veozGg8/fwB7/cjzuj/w3GnnKhGiE83rP3+3CRB3VW+vwJjvlD3fAXm+n+tZvfMvqWsWSoC880/XKxd6gF/Yp7//X72w9ptPffX+b59f9ztYBJDfz094cfwt9t/3c/+d/9oXCqDP/wnv7d+Yb/+20Ktf2PqvIuG3L0CZ7+fz3d9bWm/9TOWGs756g/y4ajklguTt1cHCKYWnKCtV51HZeQsfaQDbTgLXojyZn/U7ZxC5KDx02x7LpKj1XnCgleA7Y5Md9hvX32jrdu9xypEv/MEXKfwldgIhRBzFg90UZcoOXtnZg5z1RKx4cTbUzn+IAuQp7PCj5PbAuXgYtwCP67589+wwB89eiIYdeD63ATqtIh/jMhVqu665xsrOnePwOgo4QmAs1eX5+IjrAKQgkkYq6mIBZJo4WE4CPOcABijvow3wOpQKT2WAtFH5lktouSpZlZFw7MxZa338Fou86ynbffNNHB6j7LlnfmKrAd5rr1RaDIfkm6/f5WyWzkCMJHG4rKMSc0VRgQO6jx0tcwe8ERovjApR+WWLZNl14412BbDqCkBTH/fjvJE5uN5++21ObbJ8xTLrxb+/qaYNMKjVbqBh/w3bkkmQkCXYmYgACeawH8DBcRjgso3KxWgq6rMBnBU2KQVJH22UApEQTxViBDZR9ZX4k3/oTutrqQEUJ8QF4HKGSngVuI1RzelFdsUkAM2FMkgkwoMFkI8CLiTg8x4NGDPCIVqWLdNYonQC5npzMMW4H8CIgzYgRxMVo2HKneDwrlDNXg7KAunU5s0QJrI7GgeM0fuOqZIRhOTsN9ZDgFxyQqlpEOEZPB68qFJPSIizpVkZtgZ1wmOP/hOVwTGuylW+0UsgQwQCpeHnfebEEVu2NMeSuU9PAC/ZG0kFEkL1n/IeRIBEA0CL/FCIsRbEUdqanoVwhHwJQO9eKl49UYMkUr04XlFFADQqFw7tF6rb7etPV2In5W3bVudS2Y7tDl7ZcdzTjwkdDvactLuQPoVGhtr5V/ZZU10fB3azm3dgA0QodSdAyNPHumwaAkRhxiiqAM08XaVoKb7yshwTFi9BQGwi9hD0VIHLnpBK/bCByQrGDpxFZTBkLQAFW3ZtpzKaAPtQL5tqxNOdPp+fkoN9yoQdv9hml1uomgWACI0nl8NrmKrPfrt+3TKAcLI+GGgXK2sgQAAiAfB9AflUiZpAVfgYfWUIoHiCz4kFkFsC6KOBFxAYDjDcaJcqarGyYTBTuT0JWF24PB9WtA9gPQBP+EruydeBgiJAFEyqwRwSjG0T1aHTgBADPDOBhOH0jet2htjL+8l74MblO65q9ARA5TFUGpGMpR4A3igUOrGAe7HRkqUBwJ05B8C5wZ555keQBEUERuc4u5lgwlPHaFQxqCUlZXwu2SlU7RZjIZNDFlBhwVIHfsUygUyhUnAKECqIB+iXsrAaoZpZGRlS8IwxuURiBzaCmiuait1hJrNRVAuz5LgMc+2z+P919wI817VZHJZaKWFUmrYRMo5iagLgpQqgvGe432KxXMtBeRRG3wrn3tu6Ri0esLwWALK4ggybMB9LgBD05fNFjkt1MsT4DYdQWEcltw8SjAOHDqBECEEBQMC41G5YLVXj199Be6qKu5vK9xCCuk+fI5geT0FZzNQT0DvAM/mdP/gcIGca1fEd3A/gIQoEbwD+IdjrENp5Cu/5stJy5pwxxp83/SAKNVewG9c92Awpe2fFijwAVj8LZn6Y5jMReVD1Pgkh3E2OD6FOEDfegOY+vP8kYy6I9oinglpmG0OQJaE8F1+Y8+aWBuaTEUtgLg4LY17Eqk1jXnNtCPOXgokHuC6pAaZRFaWnQfYwRjuYtzwAc0chS4rP1hJ6jHXdZJ9t3rbezYsi10awRzl1stjOk790z923Ws7uRJutGLcu5iCF2duUH4sLICVWZFJSlJeVQtLEQl5mojaIwlbvlLOQ0Xv3oARsB+yT/WE4RJQv/aCX5xIP8NmOokDKPD9Ayli1H/OGrGN27tpFjoPs2YbtMiq7RKqoNT+J8NUcJR/7QdoiC+VBHeqrU1SaL0Xlo1yRWvJ0giGvb7/nHuvn+l47ctgBkF3ct3IYpCJRPofklO0Qi/GsI/pWxUHxmdOOzJWVTRhkyRC/V1paatfdcgsA/iW3EAcC0J577TXGVwJV0CEQUdW2ngyJZ6SUhKSoxv5GBPupUydt+3W7mICocKdyQRZBTpnF+1ZQ2Z6xhMr68FjauAyANtKpQrIAOgvpgwPaEIj0ZuzHZ2K59qavC6cnIdgY44DaCusehjyqoEo8DLXPAH1smGuWenHVmjWMyzHWvRnzg1QXET0BuKsQbc0rveQPLclc6jYpUaxh//idb5FdsoHg8Dy3mWmgmj4PdeQ4r2llHX91314Ijp1sLlqZa0IsCTs1f9YDWfa0QeCFkAkiUqUXizwB8q+8+CLPDds0quZXYIH0Qyw1123eitqyGKJxDX1gyM6VnLOd11+P6ieU9esi5OqUy/TRelh89jz5Iyu5Tz8UErQZxRfKGDkFMb2L/qHn0jjQhurooi3LKbRPP/BplGZT9uILr9hxlBJ95ImFQCrPshaHMW8EQnjGcd2TFCXs2rrZhhh7aYlpAL+d9qF7f8eKTz1lLazzspt7/F//xX73f3wWEucidkxZFDsMOQVWRXmZ5aJmGadS3wP1mBRIwfRnbUNfQoF01wfvdorUy7RvPIRWHPfRRpi6Mia0sduwbgNz/6TrBwrjvgJRMsIYSV+SbWfoB+cJMY/BBm8lJMhp7us89qPhKBZTs3PNBwKil3XzCP3E53VLRNn4KTDdj4oXHccHabspnnf9dzZZLsrPGfYzQ1y7MkfoCE59Nwq5FU17KivIi3EhJaEyPKR0Wor1aQnPJADiUTaIsxQGnKa9hVWrIETKHlktDdH/0iEoz5w5boXsAePI9QkHJC8ruQSR0+rUvUU842ze4wRjKoT+mJW9hPf1sWr6fi/ztQox8lAAaQPaRPZJIfkzY4D8sraqZqEPAKyfZL4qgyRLhRjMLyiyp3/yNBlwobbn+pvk+oqiq5Z+egUlYo6zrjpHEYKyPqSE7Wef2sd3AM9NJJBsVkXuT7F2jAHgN0JISQQnezFpmf1Y37whF5TzIwJf/3f5Oxst+8FjTkEmOysRFMpq0fcAa2on2UVrV6+ycNabbt7Ph7kzCpuqcuzC6ppZj9gjycpNtn6hPL9U9mrtFH/0UYAhMqOUzA+peZQNEswzCOSeu1mviiD6Bvn/k6exa2NuSk9Pd8pCWXplom6uY5/byXyyhEKGCea8SWUyce0iOiq/t8MKPnHY/V0HizAs2zSex2TvyJyhCii9pxS7LjuKvjM8MM7+ljlwFLVOaLx94NYPMZ+nQRaFQoL2cl6AWKF9FTZYy75/GerUGoi9INaotyRAfmrW+kWkiM4h766CYJEAWdgRfr4D7sLe/df/1Qtrv0UA9v3eQxYB5PfzE1wcf4v99/3cf+e/9oUC6PN/wnv7N+YjCBZ69Qtb/+cnQOZ7//nu720VIG+6+TfbS7357/N9fjf4YQ5FuYrUbWnB1p4zVQp4nArgVBskJ5wAzqgqCxfO8bnf+izWy5n2pS99yZ1n+gaaeX2m7Vmz3G791IPOreZO1CAxZIoOUIgegoWxfk+4qs4pKvbs7Ox3FlsiXMJCA8CxsJ4HOx2TM1HupzfP9gFAbd6w3tlchQmsBHAPoso9DTC3BJXAxz/6Efvbr3/DfhOPcwWRC6AS2NpO5aOqyeQxLDA2gUpsAWAXLpaD6HGAwqZB4MYSrBIUnNuH1YUvF/j8F1Mt8KbH7DrAFdmptHBwTAF8HyRMt7WxznYAVujPcCruVJUZDFg2JmUKhEZNZQfVv4ShQ7bIV7wG8CET/+gYPnuQg2EL1YeqolcT24DVAAAgAElEQVQVXQpVm6s5rA7z2kmA+4mRSULeq2Cd8jkoD1sFQbSYAmAHA9hHcwVwzz4ABt6wbAoCDaciMkq2UfyOwF6FsYfyZzygSiwWWNUXz9menZvIBgDERXGgivgQHZz1ZnjfT/OtwO/zF8qxdxDIk4iFxzKXiSI/7zIOw9EE6zZTkT2FRqeGitBIQJRY/Kt9IGPKAVUEBpXimR7HAVagYRTAhkRGQxBKAo9ku9QOKNPHQVkhqie/stLWAoQI+JyzK0ZfgOojkkN6LlXtAmFrsHmJxbpBVaKNKGa2btpIRWe/8+T2oFqcGkCAJeyKKJdOw0M/FvssUAKX2eCNtVM6HbYfEEXyJVnW9FEdrQDVWZ7HFIf4QA7mvlQwTwIUDgL6zChDg/vdf7LUvn+4y5auSbfl2SgtCFy/FjCshyrRKuzOrt+63qYISe9uqLUgiKCn/70cCwtCmQtSbYA+Eg3hVd+KAgS/6uZOAqmpWg/Cvio+JcNV7as9ZNmPGMYSU0Oc2mgEcChAoc/YXfhjY5SdHgmI3mwBVERes2sHRBtEWX+btZUC2vDsE6Mh+poH7ER5q9V0DPF7svagitSfLAtUANdtXM3Y8LEy7JOqAGLHqcz3g5yQtUg84EQIoJFCcJV10NXV7qxVpG4KImNmmqrpc+X4u9MvcrFm6UNpo4EqcmGKPAkVJ07T94boxx48PFlgyfoqFisUBcP2YKExDGA8BLgqwjEI4NYHy489N0TYqwQh+9F/ZdciYHSY56n+rM8WOCrQSbYpjfXtTBp9kDHegL29to6JREboAtRGURAFB4WhCKgDxIO4oI0EWr30yosErFNhDBmovJdQQJBhFFoCQ6YA0dpbml1/wvPGWaJM8RyG8V6PhbQTARLL9QyqYhoAdnIcIB7AqYd8mi4sy0YBb6Px1Y/xj8SSBtUHlk7hSclWzeu6IZHSksjmYMxhqGJB7L7GIbKmaOsuQPlayNVe0K9gwF6Nf/mcTwD+TQKEyld+PZW4ap8X8fWPBIhKoRp4sK+Tqn2IOUiqFiq7owG35cWvkNxWPjuIcHIpqYYAzVrJEWhub7D/9ed/jB1KH7Z3IeYBsAmLBEEK2MWzkq1IEG1WRiVyc1sfhMoa7K2aKUrGosYPO75LZyF6d1pBUTZVz8U2yVgJgMyYwGqkG/VHZw92JrB5IjG9Gd8zhP2G0F4hVKQPAzoOAPqHcW0B9AWRD8ixnMrIR7Z3WDMNMrbSAcj8WDRqsFWSCiANhcY01b4ZKJ5GaYdhFoRRB4YF2lM/eQlSlUApKtFvxC5IKoHcpUuxYZl2IOTG+zLdMjdTQQYM49CXeaQZgiEWldkUZOsF7JREGAxwLSNUIydgF7Zp/XprocLfmzl/374D3AOVyf48c4iimCSyFrBIVK5BNGTCJPPIMHOvSBDNZUJalQeSjrVanUgpCCVZ82RzTwr5bYFkz+DvymfqhQCVIqqXvnXu/HmIoGTWmovO/jCI340AYAynnxefPWMthJQXQZqrjwrk1cZ9SuAuQLnWDtkrlZScp5+32i7UjapKaGftUFaBslcEQGozKCWI1B/BrEXK/mht7aRKu8sRRxculDiFQg05EFKXqMK6AFJGtoBSH5byc9ncZKFKaaK/KMy+DMu8NpRHuqdBQFmB+h/75Cet5nKFI5JEgLzwwgvYYG2gm5EpwJfe4xAV+CtXLSfUHhUD4OkA719CcUIWY/IKAcyy48qinX2Z88bov72QUB0oqfqx28pBlSPVly99SPkia1BgJMQRFP79R9k4hEOMUqWOxVAUa1E784wnhHwbaq6Drx20TzzwcRRmARDMWJ0lMhYhbvpooxJIv+07byDjqMtVYEg1cBpFpx+qwQ1Y5YlwqkCpWc/7JEP8pAD4P/Iv37ObKHqY4WGI3NXeIAhbsKraerd+/fDHT9uf/cWX7ez5Cy7DYZi5RiDxM88844iQKmyMAlPiCHYnE4Pg5p3brrVNazcBivfaV//2W9bBJmqS8ZG0JBW1ZTpgby25NIxD1rN8NlH9VN+HU4QxI0UPhMZnHvok42TM/vrLf856N2QFEB+rl+Uz5wDuM59UnjxCP0yn74j46HTWgf2Mx0jGj6TITzz+hH3ovvtoK5QFKGw0/2jzJqJN16psJ31rQ9ACeN3MnBoRlwIBMWKXKqtZ+1MsNinDnt97CHXIKJlGZKhBwBIzxLgB6BZeDLF9jj6iMGzlHA2x3guvD2CfgfGRywKagujwo0Ch8qsrLOV3iyHSUV3Sd30Yu1H0XyY784T8UE7LOJUv56RuZT+g/I9C7E2rICi0B0xHCRvJ2ONldvTwURRk2H8xv2Sg7tF46CJHra2j0W1I47A+88Rn8sSRU6xZ2C+h9FlNn41m/3LgyCHGv68bfzlZS6wUxanWCEmbQ2NR2lJAEcPGNA5lWxQAewVq0WaUgLIvTaS9z/NvWYUqfL4UUigPMig/O4+QuyvkY6BeTY6z1cvXoDKcsrLz5ayFEtAEoeTrsw7UDiJ5BphjAhizhYX5bu9YT2GMrP4Cw2MguKedOkI2oFLRzPJ3WUPp6wpKmrzPnnQEguYEf9q1EHJTf993YD/7CA+nRE6gD4TxPLRPkarspVdfZvnz4PpTyRoZsaUQlToMRHIf+1582dKwLc3lPppEgqHqUTGLP6SWnqvuOw0Sv5PxfulSOUqxZW6OVaZVbXWtq3yaoiCm+MQJilgynbpripuu/j5kK1+59x905IcIUs3zmtu02RcZov2E5lfNLeqXmltlAeiBUnMWi9ZYDgZy6/Sc9rXPPvSwywkJ8Auhf4Wy3qCwZB6PYf9x6dJlLPHSXGHR20nw585Ib64C+1nFwrsLIi2UAJnvADzfAXM+Bcjbv35RATJf+7/Xfz4fQPD21//ujp33etu+H65vEUB+Pzylt7rGxfG32H/fz/13/mtf2Po0//u/139jvv3bQq9/oe073+vn+/l896fXv5UK5Oq9X32PnyVB3M5/HgVIVFQYeEmDs81SUVY3BWUKSh+iSNG5FoGhCP/qo7BT/xbWofxM4UTJ4D1Ts52cizrAJPzs47feaquvv4Eizxn7/Of/iDMapAl2+jr/jIF7JoGJyK0jGvv1isvVthQhRg+2znIsevDW2+3R518yj8xPbuaap20DYKFA0zqqWZdghzQAiZALuKJskHFVnAFABSiwG7BadiFREB5DADj+ADbOKgHVguw5GgHCRILIDiKcQ+K+A4c4lAHGUdEXjUTlbz4MKr/uG/aR3/wEFZOxgK5U4wNuZ+O53wCAV1tdgcdymF2LpUcroFE+dgN9MDaZHIzlLb7/FSqNOeTJKzkT+5EeqhvHAblXrVtPuHAJpIu3C8QchFmSxUgq95IE8KlQ13CA1h4A9FiuY9/h17C/woqAhpIFVgCHUd1jFNWOUoBMcc8hgPsKRFcosT9ASgbBLlOA1h5U7memJlgUNiLRwdjWDOPFHh9FW4BgS4JAtfM4gMY4D6SDgNLq2iZAv0mqUuNsCPRilor+OCwmZMngjTqhDDAkEnJklEN4uQIwqbqMxN5F9yYbgoP4kodwkA7isCwAagxAYxaAPBgAYVZglYBgDveygTn8F/m28vdLANDnAjtF3IwSLCOyIik+2rqpbPfnEJ9FVbBAuWQsWzK5/2gqFssBBAsBgbrxYJdn+hKA1BSe0QTSoRksjxIAFwn7sBSkSr10XFW1CvAZRHEjiywPAQmQYZNcC9EoNoJEKRyAox5CrInqwRYsdM63ElYaEoVX+63Oh/5PPv8le+DD19jynFTrACTpAxw6c/ykLYVkqUctsX1lmqu83XcQP2+ssDYUZnI/41ZS2WTN4MGBBLw3qIoeEKZ/BGqI5gd/h2yiCpJrmqBCM5aBIy/+vv52fMR9IN2CsB3ZwPMeJZS7ztJ5j9pzJ9y1xxIKWlxKP+xGCREWRz4L9l4A6umJkdipZFoCFf1TgGZ6Ni/t3Qewl0VVe4+zd4lhQA/AWspuRtYiGsiZAEfK42gHAGunUrqPjIswbHRCIJsSANpkgdVEZb8f1cpZAPMCadW3kwAkNW4muXdl7Bzcf5CK+nCUQgBeEGD6PYHXAQB66rs37Qy2p1/qdiSIBrgAcFmPCPT3Y0yE8nntgJEtTVTgQyB0Qj6tQHmSRj+W+ku2PaoWDyIf4rXXjgCWoWQABJqlYrMWonDrts3uWcsqy5c/+1ob6eNkLYD+BDEviLBTRWwoZNAIQbbKjoigzScgSELog2OqVO8fZRyQewMAVVlPhgEETDwguD8PzWfKE4KLSvuyy4CPMMIojGoAMAsJIfcAzErh+r1k/UIVcH1zu035AITDGZ2vBFgDTE8DGPIW+J8axzXOWieWT7I+mqJfnCo+z32QEQJomAyAqjYPIdC+o7PNqWUEHgnU9kT5Eh2bBIA1boePn+DZpkNmXIFwGrQv/dWf22hrgwWgrBhHaeHL+GvnfhshO4KDI7EaKkPpEE7XTnCWPwrm9cRfZWS4k+DrPIg8P5tEUTIOyOUNaTY6Sv5E7wigHGoBkM5JgEkHZDKxBwFgqt27mINVtR2NhYqAf1UIj/FcFTacBLlbB3kpgE5jO42qY1X3rqBStxErJn2LEMjIyrYUwLVz2OWpMr22vhbQLRjSo8g2YFH3/EtYzABqJZIVsuP+Ajv5w0pbTRW+lB9SwHmxNrSQHzLOfKB+U1aO7UsovvKM1RxA/G5IA60POXxOK+qKY8fOYnGVSuU6TD7ETRTB9wK3RepqbARD7MieRouYF9ZoK/Hq16J39NgRyIRlc4oL+lct4HkH17tp8ybI6AlUNqUu+0h2X+dLy9wasBbipaSszNkEhmFb1c5zKQCslG9kZdVl28Ya4g+pNME4j2TuqoeEP33ugt310futChBYIPjq1audhdsR5liFIi8DuExnXTmyd69tgZztpPpZ1kBaiBXoXF1Tz5qSwXvVsYDHWSaEx9NYRaVBNqkoQIu5CgJkm3QRNZbAyzQIkHbmWpF0rxw4Ih8jS2RtUpi8iAIFGheuW2e9zBuSfco6SyRlITkAA6xlc4B6JcHS6yBPxx2xLYBTIcqnCB6PZa2YgpwJYz0QGaE5Q7kfUo7VYz8WxlgO5lmsw1LoiR/+ECKTbBJkSBPM5UWFuYC/49aKas8PG7nsguV26OW9Li9IpHsGRO1lyI9QbP0SUCVVodoIYk5vg1wJRmqahWJEAdH9rJndBIo//e9P2m997tOQf772zW99yz7z279jbbTbRQVbY2Gmvqrn5c+6d+DQEeboAPpUlbNx3HLNtU4lcholiA//f8NNN7n3UBC0CIUQ1maYOEBlcoogPfwhElctW8X1hNj3HvuBvfL329/Ynz70CMUUWDvF8top5u8Zqt9lAenpCiGGXQZIFqRbQ80VAtbryD97yT78wQ/YUvYh4YzBJv5/OYo3DwidScimfp6LxpqPcqJYXEWUnWKOuJUgdAHSA9y/rNsC6G8Cz0+dPmUfuf8jTr05ztqpggwR4L09E7b7lrvtOdpYSrGVG7dZbVuP7T9ebKVVdVi45bJOkgEGwT3CuFAWhiwwZ5gPlBk24By4UA9QeOJDUYFA7gnmGm/au/prKy3ht06QU5MLYF1GwUagpTG/JbAhrKXYQgB8IwC89kmSG6vyRpk4I+yVWggUl4TOn/eJZx+XB+H0g8f+jTG50oHw8lhNy0i15MxECLw2FBUqlPC28tIKxkES94lSjc/RPHwaAnKQfV0WVnfrINuaad9OSCIpsgZGB5ySsAiLq1ZI0TT2Ys0UsWjsVjPWIhlTyvKYYZIOpS+LVM/LQXkI+Xnp0jnWdT8ItpUUobA/grDubutFBYXqbxhZNetlK89hiAl1Rps21DA5qBuVMVTM81CGj58vKke8YtVmsrvTt8isGQVDsSmv+dZGy/rcMde2Hvy/snRWYE/Vyxr/5L//EAILtR3vF8EYSER5F8s1StTwKvOF1sVVG7C7hExKzkh3+9BWiJ1qsqMU8h7OvBlMX22h71yBbJblnfxww2m3EFQbsjaTMsopnBnzItxk9xfFzxOZO3oh4by4psuPbHX9POcj+91BQnSDyA8f9uJSfKgwQrZ+Uu1onyBFiAgV+d4qSyc1Nc1KzpZAgMyyLkUyh6Msjkm2qDCsVFmTHnrgc9LHsO8NoEhi3IUQhjLmXMXUz1k4/azk/U0WWc7y6iohor/LDktVOQuxgVrYEXSRAFlY+813wF3Yu//6v3ph7bcIwL7fe8gigPx+foKL42+x/76f++/8176w9Wn+93+v/8Z8BMFCr3+h7Tvf6+f7+Xz397Ov/1ky5M0ZdlcJELXJ1fed7/NVVKriM0UydHPOFdYlvEZOIHJsEm4qu/Jg8D4p1oM4wwozEKai/3/4IxvtH597CXyT8yFZhSq6lcPRBzavsT0PPQCGg3sT7hT/+0+/QqFXgyWCs6uIe3iUOA4wnEC/MGycwajBkT7z0Y+ZR8HDN84mob7wATzsxOpihgsJ44An4qGLg64C0GeV7M4hXwd8yVIUwisPYv1fEvZFPgCII/x/Dr7dnQCJqlxrByApwppIdlPy6srGA74GMObxL2bati+WOasFHcLzsVs6dvQQVbrZgKf+1ozyox7wIZmDe6qUGcj3N29c75gbWaFUlTe7itwYDum9HOiqqKZz/syoH5QLAo7oKrsF3siCRgCa7AhEgHhMYY3hH25nAcGmOBxjFuIIkGWrVjrLiAYstLzFgFHBG0yjyzs6GEuDGaykJqgYV4C252i/RWJ/lZ2ejFogjIDuZktPiMJSisO6jPS5r2EewqQq0yFchMi3UCVbC1DaTgZCduEKZ3nVwe/I8qqTSt1OwIMWAJ12DvmBEEvDIjgAmn04ACtMtYxrV3WpbBME/InkAQV13x4K8uRb6od+WSj89TJb9fkLgC3YX7hQYVQAAPY64IfRvuEA7X3dqDIgjZQLkU91tDdH6ElA5mmAoiZIqCzA1FR5glPB7knFttQw/oCV8VhTyforHKsmhajqSz7+Csb0pj1FgMwCHvtxfG7HTkU1qt6QOh2QYudPFVtOwQr72vdes227N1hwTKKtXF5gj/7tX9n//O0HAZk6IN+qnU3PLJ3TG5AqBfnHFNfaQdBNQxsZFASjhwMAzgBgVLZ0W2MPSgMO6SfKRrE+MSxQ5rI/uGLnwS+gWMHSSRA8CmBua6MiOGScatIU24Y1SxWWV8P0+WxUBm3VWGChLAqNSbKzFU3WRqFjKJY3UmCoCj45KtQSYyLoJ+GA1gChAKA1ADZSDwkUCwcoCQCgawboUdXlLDuFVYBHjYA7KVTzFhcXky+B/QaVqrFYoGkcLc3PgdwAhCMvZJp2DpC9hANkDBBrqQsiVbV4ckoaFeBHsMpaYU1U/U/zO+OAPAKcfQFRBewHAGRdv83fXtw/4EAdedx786fsbQRsieQsxXKFju9sfrzw9F+9ughABJ94gIpRQOwIlDLKADjH+MhCtdVEe+j5xkGcLV1e6IjIcIKL2yBAB3guQRAbCdHk+8hmA5/6AfqyqsjH6MeS4khN5QW4qqBzD3JEBvpRaHWMAo6PkbdR5e45C6Ao4P+xdx7weV71vf9r7723ZFmSZVu2bHlvO3GcxM4ehJTQlBFGGQFKodyWUi5QWihlhE0YIUAgJM507CR2vKdseWtae++9x/3+jjGEW4pofWkwV8rHnySW9L7P+zznOc85v0lM2Vj/COrjaLLk6y73xnAuzl48a3kcvzc9I4mcW5GSARM9zjnh6R+D2peYvItVsJNkmgPOjdB7ERrqY4lJAqn8sMoB+NW1AERXcDiUxUIQzs7FxQKhkZgQ7eKiYrmeQRCdlyouwTCnAc5GMWYC7Wvf/LZlzZ1HHE2UPfHUz+3LX/+y9bdTyDzYaW1VFQBGCThWpgAHa1F/twPEl9usrPk2AKiUAYA+yOcdHSP2KSYYklEg2aDrDlKR+zhkaF8vMVr8GR6E9UbNLrW7ulGCIc0CVVzPvNTKnKdjjgP4V8RXL6BjSYXmOz9bvXYlxM5Rrm82pFaNI4z7GJfBnKcagPRayAN1MGUBHq5euZYYwWpA9TaA1CE3f6xafQMK/GE7CNlYePoE4PNyu+Edi+3ZR16z9dwbJ48U2abrbrBeiK7QEF/mhfMuVqqmrhMAHsKLsRUI4FYFMK+ugVjmqXN0U7TxniJnRfJFQeQGAJx1QohGQOIIQB7hc3lAmmm8ytGmcV4LcfMaBcK33XaruwfjIRIUu/Ps00/bNgDmZsgWqdGjUCLvPnSEjoFWR2zLyXGCXgidt0U4/bz5XF3M+VKyd0LQqgsnHrC1o7SYbo1kOwRhqXl26y232dEjh20x5IuIv0MUpEv5Hgb4mMKcOMLDVp0Ha+giUsmwJ39aOKcukmnOPFfWPGfOHDopTjrHhwqyVbh87wMPWCuOFT1oGzhmRZKtW7fO3aPqBwnk9S/xPByDlBPAWcBzp4i+Eim+B+Wc4/zqPvQGZEyANKmG3Anh+EIAL0vp1ZjDvXCK3g59zrnk8ivX0gMwvoaeFmXDx6B04CHhlBCnADj9uC+keh/hWSQwWcXQ2595hu6XdIBv7hNI+9k56YyNMvp7mhE4BEByqPshFNUFJC+fMxJ3yN59e+yGLdfh0OyyCpTgKt+mrgxCZg1jgfPD9e6ATBznOVF45IBtw1k0xRwoIHxOHvFRHJu6rgZ5NoRCfnRC8PpybEWo+4O55yUICA6P5mfz7aVXduN4OG+brt+C2mPKkf8CdAOZvz0ZZ704CxRX5MfzcVh9DiNSrAfadz+aZm//twZIyww7SifLzs/ibOPr9s+WOAJLJO0EYy8smPfiftcaR70UcVHhEPx9OEuL7eMffphn1qR94XP/ZEt5Ni2m80hlbfVEcHowf8oJE6Sf53nXA1lWwXhYTHwZT2PWFhNEM1Uxn/oD5jfbjl077R+/8C/WyngeZ51Rw/WfgOTt4MGSnJxFX8RZW7lhs4UAPB8hRqq8oQ1SN8CacDfVs4bq4vkgslMOgTDGcQ/nfohn9jgurhE+vwgQRZENMW+M4b5RX8Wlr+Rb6ocKuc4LGb97eU7T38HabgHzURH3eXpqup25UAI5O+4EJSLrerhfFH+luaORMR7Nc0zb/ETmnChcOue4FiLGTxw/YdfftNkik6NwSNayTvJCTADpWlnHHDbiYrl6GcNrN653PWzlPE/VFbUCAmSK9+vkXqiuriSyrodYulRLBdD3QAwSwlw/xO+JEFCXySA/GyxxDc++Yb4fAFGWnjbLqhBQDLL2WrIyh7kmlEgphCisFYK8g4jKbEQ0gBiHqMBRxmI9RME481MPz51IjiENEcJpYr6iGGtDPaxbeV2tjzx4tnnwoHTFgmDyVV9bYbM+cMQ5jRX5Gca9pxL1WOLxOnnuniDaa5JuqkREI3HqA+I+ieDPFPeXzpMcyDffdoudIZ6un8W7ytDVodHOPB6EUCEJkUskjif1djRCjMidpy6jQK7xBA99uUcVteXNZ5hUfwcki6KvtCBISoQA4XU8WceVPrbB5rz1NUdGTGq9ygUT+aH5VY4pLwgUudK0Rpjg50XMSiTRhzBHZKEW/4qTLaVTrBVCLCMl/Ve9XawRA/Ws8oEEeT9rvlDGBmOvG+c2ca5TkFEqvP8NgfF6guPK1vAKAcK/HQHy+j9yMLBuvYYJkOk2eNNtMKdzgPz+kvQZB8jVAhBv9O9PN35+//HNALBv9PW72vefAZCv9gy+kb8/c//NjN83cvy98e99dc+vN/74pzuC6dZv0/3+dN//Y5+/6V5/us/3n7k/rvz9/02AvJ780H9P9/7j7BO1lxeZIYPCnURlP0IVhUSZIkSEXcpYEcheRvsHpWAorlkEyTvf8hZbsWU2+1Nve8+7P6jWBScA/OCb7rZ1b74LgXAPYrwE9ouZ9tOfPm3/+q9fEkKC0Izf8FGk1iB7UZJHiLsXJ+El/Hz5P755KlQRNb3kuwMaLSDDORZQU4XfIWz4O1CS+bDRmsUmcg+Z4FLotrGZlbpP7pDG+loHtmah/GtkMydwYhSAehzgWxEGNTX1RKtUU+qYQxb4CTv52Dbb+AmV05Ltj9vACzBMf4aIXOpsb7ZwmJ9qNs/zAObVPTIIWKvS2lg267Lx11e2WAoKtiZKdxXxUYK6rhuQZwHgjgcbyw6iWaSUTqbX4iTg0vX0iQwBzOgE9rFJHqOAu/DkaYiIuajpu9gwT1keZahSl9ZC8AwTMxQLYZKiuBYIDZXM+rBRFqAW7OdpiWF+lpeVTg8Gm1bU4CqFXUJsBr221se58GTjKkJIgKVafzso6uwE1BhnEwtNYBdgpWYBorXg2hhkI36s6IxzgQgwDEZR2MvGX+XMyswPIbJCm2IptFU828O5aJNCmA2yylBHUfoqDsMb4EqEiaJ8Cv8t35Z/opjvjbrojiDICm8GgOIeVAId4u/FOYYMQOE9gNp2kMGWm0UEE+THlus2ourvBVSg/BOnTx+KzXBKVQVyy+Hh6wFpRSP5BA4YMXMiVcTaBQHcTbDhn2DDLVAjiLLtcfKreyim6QcMHwdMa6AktQAg9rPfeBSSIc6WFywExELFiFp8GPAlAWCp9GyR5QKOjDKoCw8esXnEXtTzezEomKvIDE8GCJqkQ0B9CIQzWAURVUWVRCFxSnzhn5BMWqBK41XUDujky+cV+xcOYRcoBWQf8Tqh4zZnFuQLr90FOeHB5+2FMBPJUXIJ5wsgtdwfndxcvoARiTgCchj7gQAmdZBD2ahr21F4nqAsN4q8e3hLm49yvZm4q3GAlEFAjSDIuADAi0wyzhW5k4DKtYqYF2+cUkMAFUGATIomE7iYRkdBGNYWVdy20deRTmRKDy4Pqb4FQCmaKJQxsH//AQsHZPZH1T8G6KGJrAUgWMDHGNdAwKKKordeT1wZXy/vRe3J95IhaDSZiGWVmoPrgi0AACAASURBVHQKElBAipwf6emJRJcZgKe/U/F7MyFcvEBeO7l6Cah625ikEnGpJBB9E86xSuWtYqESYoeSAJYyiOPxZ+7AtuPAv2RAM0Ya0WadAI2AUZrIANf6UWIH4MroIgauvK6L8U32Hx0icpREok6N5b72AbjtRik+yNwxBMAYypgrRcWvct44VNyejC3NBVOdZMUHUfI8RVZ517i19aHe9Q6wEIiMMJw9FVXniAmKAuCniBYCsbS4CoC6DBVsIiQpeWoBjP+oYEipaMYrkSg+U84xMsA5nz0726my62pxIhGxdehEIYpf3BfMVX2M+TuJsppoqbBBwN4WAMt+wLTICHVJ+Fh1XRuZ/hcsldeIAXQMp2NheJgOk8gAcvTDAPpQyRP5NQnoKgJksA8VMuSHwWSPQ6T00UOislo5PzQuBgBrW7hO3nyGSID/cQDHLpw1VRSnK7YrMzfdikvOoCxO5/X6rEBENfdjdV09xxth9YDMByEdw4mqWbpomSVHk4E41G05c4kaZD7pH/C2g4eKnDtDJfH/9JN3WdOxHgqnD9mGNZvs1R37IfwolWqqt2UFuQCjBO4w0V+qBnj0JHaO+bgYV4acgvmUbI8QDVYFWKc5uaKSiEKeIxEct+azBAi8Vq5tJNe0i3lF9kY5IxRNGM3rnL9wzkW3iYReRw9VB3OHJ2P8xz/8kW2ha0NEbT/X5/Nf/JbNzs+x2YD/ioUaBSyVW0qxUXk4X6TMbsS9FsH8XQ9I29LcaJsoapfLMIhxVA3g18l19QYwFxClPqu9e/e6OKnrr7vekczncMHlotZWl07evPkUIYTZU9/7Hl1St3Mvn6DXYA4xP5Q4U/CtOVD33fcefdR9X5Fe6puSq0XqBan/FU11kZ8NBICci5L8Amr6cxzHIqKzFHEmt1Y+HROF9C4shAjp5V5qgbwSSNzOeZjNc3D/K6/YGrpG2nm2PfPi87ix1jGew3H4RLox44VavRiF/7r1G10fh/ozdu58meOJ5dxepKB9Kd0Np3BrZDugNZNn91lIL93/w4DKMcyPigKahZutDrei4m5yeUZJQZ6DQOHM2VN29Phhe++HP2RDEBkXKLg/wth62zsesirmZ5FGIhU62prs3KnjtmbVclf+vosS83d89G+thihEER1nz11wpEEAY3ru/IU8s3ytiS6lXu6HCcZUM2Xaisn0IFZIY149X4ePHSXiLcORDnLKdHJ/tLEmefWza35rrfl3P9JYirWVFKZ949vfsaNcqzlYXl/4p7l23xc4RnqDKphPQnFijTD3hPI8iEeF0g4B7sHz4jocbqmILuIg3T/xkYdt4+rl/FlhZym2vn7DOtu543m79dZt3JcDbqyGAmgXcQ4W0VMh8mOUZ1wAhIRIqaN0wTz9wvP271//KuN/0JVoD/Ee9ZCx/UQ39lNEsWP3XotKTLfsRcttyMPPGnAxvHa00MJ4VrQoXpKxNYTIwI/zKhdnLy5LxWFN+dG1xD1V87Wl/2Gtnf6Bk85BJjdS8YWzzukZzzNz+cIFVskYnKAn7Azz+0KI+RTWbr2QKlobqLNF5fWKbMuF2Csh3tGXz7Jx43V2AffmaSLJ1PE0QI9VUEI4BLGXRSDumI/7Z4g56TU+iyIb1WGzbtNG1mPdduTYYUjLUFvE3CCXn+aJGggQReDpORXJ+M3BNebL2O1AMFNMBFw2ZGgbn30MkL2dZ5BcrUqmSsA5pMVrakYi44jOMZx0IkAy4tOIJIUchHwewKmgcZMiJxrEXSPrtS6IrRHWY6k4ffQs82O8TQyMK/GRpRnAPIs7/Xucv9Aiuforyy3zw8fcM0vilwDOdxTPXhEhPbym3HNtRD9mIQ7K4V6JhtydHKarjWe7SmHGIXAkxCkisnSQ9WYKz3Jfnr3qK/JgTbh8yVKckH0WwzpPC/cWXHCaw4aZKzpxfOmelksjnOhIOay1lh5gHai+D7k46hFcBEEal/1kk817cL8TxCBtcH00ikBUSXsI51wCjGIIU21G1P+RAHmiTYeILD/GjxeL1X6ukYQrHRyD4uvSiCrsRaATTPRVbydCA99w++B7/waqAoehd7Aj7/QHb7dz5fzuL5Ee+o6OSMQH/3YkyJXeDwH4oguvXQfIdBu86TaYMwTIdBDBn/f3pxs/v//TzwCw1/romAGQr+UrOHP/zYzfa3n8Xv2xX93z6+rf/4/9CtOt3672/d/o8zfd57tyfP8ZEfK7CJAr50Sv/fs7ZC6XpcuNrn2JUkCE6SsBpBNMNZF9iva5coEoalf4oF5PfdZNCMs/cv+b7fu7nrS33Xazrb59iz34Vw+4t9aeZhwcTZUTcop84J7bbfbGZUReZZEcUWEf+vDfggEhMGPzKHGp8AOJ6iSE89jy5b+ekjJPMSFSBao0VqWgnRycopHOkt/cTtfHls2bbceLL6Imi0Ht7+kAsBQA0EBilipRkMqtMYI7oZ6YkQl2rSoj8Ufl2Ua/RQ/gXg6g0svEYTWxYW58/n679bOo/SE9srNnQ3D4E8+QaeWlF1Bzerv3ngQwiGDTV4OSLZx/S1WrDoKpYTbsAMkC20oo2OYjANKmoPQjox5w5+Dhw5ZKZnU8Kr1DZJJnAPb0cFLzKHYPQGF54NWDsEEA9mx46+lqIB/I0smp1uuL9IlmwxshJR2gQ4tiZCiBVpZ+B2SAImwWAJ6nkp+uknZPujVi6QWIBTSZRG2IlBvgDiibKANfWXOkUmXTqRPdA9nQDNhzsPAsxbDrXXxVG2DVJVwxbZyfQNT3coAIvJT6USrPCADvESJwBHCr86GSz+wPQSSCRx0DynTvHRgmRmEYtwPxBwAAhz6H4vuT5QBG6okYddElIrgCUdSHAo5Eh0N2OdWnvx3j/KQBXqkstRPV6q03bUGlHsCGvgKiqA+VZiwuEAAKQKIoFNKrly22fsDSXsqr5d6RUlJgRgwA9TAg4yggaBjAUB9gZygEgIo/QxkDFRS79gBUpmbm2PZXDziVYsDUkN15y824EQDF2awPQTytXpJv7eW4XbhJpOwlBQmQFiCLCKgzx8gCTyZzm/Pup76E8CQ7DRn25Kud5gHmP8DaJCwOogYQdBj1/TDxLuH0tISGBbqi9EBADE/PEYCcYVu/bKFlQNIMoMb2BGQ5deQEquhM233kkg1jPqiiA3QK/iqWzy+QI4FrEoD6th2iJIoy+TbOXz+xYlOQZ56AQQHE+kwBovdwziJRi0oJG4fac5JuhwGi0LwAXgQ+dBMhEQCZ0A2Alk05q+xfKn4W4K3zGcdrF5Hrr7izWnoXlFmnaz3KeBLZoQ6ZToC2UcaYCLsBOSIAVrsgJgTEagw7hxbXY+1KX9uznw4Tvp+RAUgOyNGMyru8uMIB5bNnpTgXREgQam7GSiSgi6JOyvi+jteXe0Q2tMUFAqqJmQP8Eii2a+erLvN884Y17h6ZlBMIsEfuqfT0WbhEugFVOiB9iHsDNIoFgGusLGcc+ABCdVtNc79dorw7DGBZoI7KorOIx4vg/QsBLX0Z14NMYvGcC3UyiBHOAXCqq66GJOi1lCDK1SOTcNpcdpNMeIZZFZFYfVzzvIK5xE9N4J7ooV9ogwOZ2lp77VThRUDeNMgq4uCI/knPSoOgIYoHvDI0EJeS+46KoaMgachNB6Tppi+o8CyxVqj2K2opgUWtv27FQvPookScGLyS8xUQJ8HMPjiQjp0lamo+pCWRVlzbTKLMolApt9NnMyczmfuDMTgFsUl5bwBumQl19wwwT+BY8hjz5v8ZO9wzuo7d9CDFQaAMc+82AdqRBQSpF86cMIZrrB+SJ4WIpizmDKIGx/sArKZsMTFhXryvtzoBGB8hOC8OoEjec/gc4HGKLZizwOanZ9vZoiO2+eYCIsiGIDpKua44ESCc1HPyD48/ZI0HW7m+L9kdt95rteVtVo5zhkIV1MLBuCXSyPnHBRIYz4MqHVdG/eWSZa7PGNcrBathO9f9PBn2kxxHGwDm/EUFkIrE+hDB5YHKv5Ry4+SkOH4/HrB9Fvf2QVuzdo0dPnLIjVM9EOX+WPArQuWZp55yBMI6wH9FND1HXNcIZMdyCIB+AFGN6UVEWMXwO3JlqUgrmHtKkXO1xLZNMoEsX7rEfCCwWi+Vuzm1HpBd12k58VkiPuoAFdcRdTXMuR8E8Jf6IFhOQuZbEe96oGqelONDcXN6rlUy1nW/CVSsZlwWAy6nko+vOK0S3CbziK5q4SErZXk6rsjTkBsa7xk4kvYcOuwITEVG6h7WMczjPhfxtBiHl1QRKjhPJeJM/TJDPJOkzBcwffL0GStDCS9n5aJFix3ZfwEyUsXbUn0rSkdkqRxkmjeeoKNCc20SDjS5ZGIgnjUnycHJabTzZ0/aurUrrIxjXr92HSIIOme6+23fawdc2fvNW29m7vTCidRi3/3et+2O228D+M1mjhmy73zv+zhS5nH91jsSJ4TnzKsvPmMrILaDuedbIERf3r3bHnjbO5xbZNee/ZxDAG6I9yjU80VEdA0MjwP0E+sH+D/CPTfJGGmko8SRHzz3urh/Fe0k58eEVPrco9/5cLZb9LztaxXuOSvSoQt1fipiC3WQLSPasJ/je+Qb37JqCO7ZOE+f+d/z3O889O1uSJZG5l0/56oR+S/3lwB6X4iVeaxB9Ew/V3jcInFLZmek2NnCY3b9+rX0rRTavffcwXzVD9lbiRs0kdisVyFF7mD+m7KGskpU+kS0cf8d5nrvxWH0j5/9jHVBgLRxjeOIm6qsqIEAGWT+9LOnXnjJLuIeW7V5K31ZMZRze9hLew9AkofQfdRPr00GzxEiMPn8J/9Zbp/f/sp+uAiCm3UM41QQs8DwEdx2AYx/9Qf14G7TZwlj3l25KN/NxWX0dJQhwLj9jrtcT9SZopPErOXiJCHiSE6ogwec4ymM+UZxb3kL5OAlwonnQjukdj9lEbMhQ715zV7uoxwI/kRcRz//6RNOoCFnWj5OrGHcsntwdMVA9OcxbnP4LAMuDgqBAc8ezflyJUQi8Igkuk5l3xVEfyr2sQVnjXoyFEM4BVCv+Sma8SDBx4LFcymSL8E9RUedpz+xmfO5byHkz+JqGZpwrtolq1ZbH2uSi7iIeQXmoS7i9+Ld/THIOgs4HxcFC3XEF1MQuqOsJy59bYk7ubM/WuicrAmscSf4DEOQrik4jdNYmHdyjLq3eyHC43B25CLoSeB+amtsseOHjtpi7kctql/YuQunJ3F0rAMu4o67YdtW+wkReUHc/yJ8wliDhkOS6BlXxT2SiriijSi+BuY3kUgqKO9VaT0ESCDrO0VxqV8phtfz4TP0svYohQDJe/tBR6o4AoS1j+K35BZSF5I2F+chcK8UoScwP2jT4cH5VKxVINdKgoWa6ks4l4nHY204xJiLI6K1HQeoP4SHv2cILpgo+sXuRNgwi7U9QoMJuTdQZjkXx6+3Pb/6jytdH1ccHyI/dM/+igwREeLcI4rAuvKzV7ud/K///tVGYE23gZ1ugzlDgPzXr9mf029MN35+/2edAWCv9bEwAyBfy1dw5v6bGb/X8vi9+mO/uufX1b//H/sVplu/Xe37v9Hnb7rP94c4QH7Xa1z5u+kIEEUpC+cSyaHo+cs9H4jn2BMq2UKi+itzjF5T/R+KBJbxQikbgcFgXH2d9td3sa967WVHqPTSLezpGeT4Bv1/Xz+vH+Ztb71+vW0ilSOBrs2iU8X28MMfAYkAVwdrrK2lpgD3vkfBP9w3peZ1qQDDAfu1AVRpZCJqSBXP1knZDZkg9VlMFMo1KaUhFTw40Ix0Cm7pGDhC6WUCB9iJgt2DTc4EgH8/AExqagabNn/if4pcvM15VPwXiLjp2v1O2/LJ866gOY6ICREpcieIbGgHiB9k4+/NB1F0xRhxUIoDuPw1ZbmzchSRbjsollQXhLKTsyg1B4pGnVxDZFCLrd2wASV4FYWdZPWzKc8CbFZx+1xUrZPgtQ1k97cANHbQYaCYBKmVRRZkorpVIL/Afw82wN4oAwVY6vgiAY2GKFCO4wLctnETyr1+O05ufZzy7FG4r1621MpQMicDYAUIXQKFEnA9AXCuc9GKyjGGeJEDJ06joARYXrLcnnruBVu0bJWVyh2AC6QNdWAjQIOUjCvXbiAi5JxTwSrWphkAXBELvmxWPdgUx0P6lFHwoqL5ISIYhngvxZzs+kSK5f71YRebobjmAMAKdSOoxyIHomcc4H4QQiiHbGxl7KuwV5tfxWAFEHOVk0EkEQ4QHz67N+CA19Q4EQlJqNi5vvQqeE8OQ3qRQQ7QUosicgU9C4rPKtf5BbgcdfEmATYEkKXujiFie+ooCw/i7xKIGPr+T54EfM+wxXPSLRLnwQDnppPIDxV8FuCuSAac6iIju5/yXg96G5oolpab4PyJS/RJALyvIzsOIMMzhM36mK9tfw31pzLxOSc+/FwUzoQyxtmsNEgqT5T2fLbISLpcOB8LF+YAcNfY7YDjI5AfbQBCQUQWlV5AWUnRe3F9jzVCurSrVBVSRR0KYdxUMZTTehLzUQPYOQVYlElc2xixaDEQCPXNdeThN9k8IqJqcABNoaQOBdjxhaTxwFFRX9cMmJkBQESEEdeyFtdRCGNeti6B/Opp6eHvIiAtklHligQ5AonXx3FL9apeHYGa0QAgJVzvCcZGL0STssnVA6ASXCnX5XAKB2QZ5Fro7wWublyHO4OvHS+rqFhF6FG4qsZt96uv2F/cfw+RSC0UZsdB/AH8AjaWofz1BIgcJSJDE9U87osQ7skhXnMSAL8Ele7+fYftwQfeav4QPiEcuzL1J3m/AUAbX6LYVJ4+wn3pDzAZyWccBLAZo0NGcVl9jIWy2g7OWTu8ox+Ad5vdTMSRmF6BQFIgp6HUVqr5BK8pcE+qbz/A8WFAHQfieuIuIau8vx+CEjV1TX0XpAfuF8b6pA+Tpx8KY2Ke7rz7VqeALcMBcvrURRxli62B+KNR5rlkgE1fxkZMBCQipFgyxNk4c1EgY9TZ6siT9yDyY+eefSiKs+0kUWn5S5bYdWuX2ERbGSBmE6Ar7q8RL8bvJBFOxPORky6CqhF3yHzic/r62okQmbQ8HBoTw70UMDcxpynuiuISIVZjaGshUKpKGXuomIdQ+nYDUooQ84CcHWDuZfK0hlZItXhiaShHnvAKtPylG3GRlVvfKACnB3NsXIitxIHmy5iQEtmT0tpxyMcK4sjOEntVyzhfu2y1xfgEc42abe3mPJuEwSo6VQPwyFzAtaJNxj7w7Qesr7CHc3XK/ADA4iMhjiFcnvnlkwDfm3E+RFES32AHDp62WRCZ0RCi/jyYFMmiiBt/xosA2UoIcPU3qGtDzg8/CINzuBMUh+UNUD4nJ5N5f9gp8vfz3FiL40P9CBV0frj+DMb8RuZvzf/PP/scAKCn3X7rbbZ/7z6uwzkbZ6ysWL/ePRTV+yHiQURXEnOUYqIU96bXr4J0W7a0wBKJvmojYouXIV6t1nroWwkA4FX/hmIcVxNz1QjRHc49JjebXIzR3CeKxDoOkK1IIN07RTgo8gE5RU6e5TiycVNIqb1nzx4HLgqkH0YAkIAQIDWVDhRAbxEzZ5nDlXm5GBKnk2fTIWKh4vkZEShy4CmqpgDHSBuOxnko4A8dPOhA00GA4BO8/3oK2uUAWUHB9M6X91hJea2986H34IIK4Bn4kvsc6oMRWK5+qNkICjpQUwwzfl7h9/r4ex2Pis+9cM5VlFU7Z8lNN11nLzy/3d507x0u/sib49e47CMf88C+QwD5I3YjHRyhEPz1jXXEfrW6suy33v9W5px+O4sLRGXOYZyDu+++006h+B8GmI6n5GwWz9sangfqr4ohEm+I9YBi77Zvf8beQ/eXJ9f2+z/6KfOYuhqIeYxPsTr1EGBdHeYY2iHDz0KkxQI8K8ZQ5dLf+VCmm8vu+2ecd1z3YQBkP8aA+o2CIE2TAHlrGf8ix/MX0jsBMH0KAlOEYCnxdstXr7HvfpCIML5u+/cy11vlz7mLUTk064BQxtWG1Sud4yOU2Mj5kJgiEJ598me2ilL3OfRViRAJIDqwG+GEJz0+vnS5tDe10YVDn0V9M/PKbAirYfv+4z9BXNFuH/5fn7DndO1wIZUTC5W/YJE1E9ckYv8VyI5XDxyxNs7LX733g1ZUUmFFOG84aYjkvZ2boPrrl10eye85hAOWuRungAqt23leZuFAqKA7bBSxRCTrMhFF/czjIl87ibprpOtLkZ1zsRYH8zyfBZG4/alnrBLyefny1ZDKRKxBEmQRhyYyJBLnwEHcSwLZJyEKhyBcF+YvZib2tmeefR6AvskCcCqu2LKeuY5oLub6cEgyxVGeJB5LPXAad3IhqCvkBDFkGYhpApkXAnFSpPP+wczjXswB6iLqwumxhDlVkZ6FzDmXHU1RroupgZJ7FZUr2rODeNBh1jfxkHjJ6VzjlnKOb8Tmcc5zUjKtrhQC8mwx13CYOZL+Esa6nrMingaYzOGVGNasSTVP8ZohjLdJKX84J2OsccoeWWyZxIb5sE4aYR0s8vTmLZsRClzE+RoNQY3gAmKiGzeeFulNkIEiPjPpUNOcUXj0BPMfBX24H7Mh23bveQ1iHrEMa9QkraU4r6/wvF2A1XsWwhz1okU6R+d+1mthFKznuR6Qdki8ZuYAX56LrcwTIkDCcHLJFRnCuQ1jvlA8YBD3vTYPx75eYHnvOoIQY9BFbenf6p0K5v00t5aU4uTkedLBuV62ahVz3agTNqjPQ/dIaYm6fNRBRNcfY6aP6xHO+9UT1RoeHGUj/TyDERtF4Zx8/3s+bB3tPMMDovjDOpAuN3/ImUAI4S6cKzG4l0Vq1EPUhPH+zv3hyI/Xu0CuECNvHPlxeQvx+9//90dQTW/xn26DPB0B8vrff33Z5OW/nz4Ca7r3n+77022Qp/v9N3qDP93x/al///efvxkA9k/9+k13fDMA8nRn6E/5+zP3328iLf+Ur9N//9iu9vn333/nmd+cOQPTn4Hp1ldXO36ne/3pjnC69Ysiu3/z9R8jdN3x/zo69/XvdvlnB0fq7aHb77Y5a663T33qMw7/nJikDxUcrB1xvjCcmOh4kkCoyUCc9xZEnJtwhHj7ikPAGU8Cwpe++GUXBzwF1uCx9FNv5phRIys2CFBXm6JRQPFQNloCocb4b382sGAQ/L+ni8oIUyExn2MB+eoqUK3BMbBuzSrAs5NOOasuAKlNy0qVq59ODFYD4PMi++kvnzZ/YjmOPLLWPvNquMsNLy+9SOQIG1nUaBFsxKVGVDa3NgrDgHp+vHcYG8asrCxA7AhrJztZm+UioqPq2ZQrk1j9IiNsbhvZQEode5bs9AbU4wkAyspZXoSKXaXAKoFOjVeBbb21kxc2xOf1JO5gNoBNA5tLf/KAggSqsHFLgthIBJDzBYyUclEdIIvmZVl+FiXJbY2u+2QSpWE/quMdzz9vSYBd9955p1Po6bx5SOWr0la+FBmkuJNECICG1m6IjYs4VlARko9+hILmbsAmqo1xgbDxBHwYJKoiFMKoH3BSMTgC+rxQQCpiqQTwM5jPL1BAZbrq/ujjPKnsWR0oYtdOf2Wprfi7MyiWAXgA230hNuoB5xV7kE9Ujo7bHyC4SfnTgBLziYJRWewLz2y3zRs3EDt1CUKnwBEeykinBxbXRydqcx+UpM0uGz2Y8XEEAmgBufRJxCR1cr7VARLBeRhAwan4hkBKR+s512OANDHEOTUDbBwlBu3uO+6AHAHMAYDoRfXdQV6+ctabiM5ZTjH3OAre4vNVKBABgsizXzB/ge155TSbdDM4N8vISsQBkmivHD1rpypHjV5tGwVY8QB09wSYT6KTpbeLEucIlNxjqHyJtVq7ZiUKcWLT6AG584ZN5sV5HSeia7wLZ04DnTVYpKqprmjlPhskpcEj0MPFSwUw3gPUrD6IIhm1adb8NMrWe4lYS8ZtEgBQTcE8gFkIsTsiX14BEI0FCB/E7aGx3w/o39ZKFw2F010QWP0UYw8z7tSBoI4WKcO7iSJRp4oKm+VyaoYEFMCrgp9oXEBxuClUhn0IsKWGc+gL8CCyZBSyTkSI1MzqG+jiGkl1HggIpd+VQl6q9XVrsbXw9dIukQeRDoTPzk7nXiXKBcJJvTvKOd9H0TqHhpo6jdeNdmp0Pz7bONeqG9fDUUiq00Xn7SMffJjPjkUGYmNM451z1gsQMsJ1Vj5fBYCjlKtyF/UDirUSR+TPOVUpc7t6L4h80pjoB0jNyKRYHhK1ic/cyp9wwJ1oQBR/IrHGAdcGUcG3qV+EY/YHCMokimkQgqKjg8L6uAyUw03WQ6xRM1mBkVz3rsF2QCc/e/Nf3OvY4DbIlosohIf7ISMhETwZh5GQu94eIy6eCrE0Y4rzSyyOB6SlPyXwdfUtxGQl2Euvvub6eVat30DpfbetwQHiN9XJhyVzzYNImM5hQKlunBFk/2OviyZX3YOM+CkPumkAlmIigywOB9KECCDGZyDXu5Z5aAjHlrpYAiEahnqGXZlwK4Bt1aUKQCXKZ/k5H+7PUeaQUj7fCFhSKgM/I2chHTAUfAPoB0V6QlhTEJwabVmoeIMALHuI2xthrFaghC7huItRb6trIdwv2FLJdt+wpsASskLtxV07cNmptycQ8GuOrXrffOvZ1+HAMHVTVFXUc0REqcDVSBW+ZCkOkgWUQ0cEowxnDDOmd+14yUXmyQl4CqA+GxdPNQS0CtvDGTudsPLtPAfKYdoHuI4TXE+BY8uWLHTdHFJAF6OoXrJ0qR05etgVEGt7IbLh+k3X8ewooWi9ifsVYoDIq2GIkcd/sdMK1i2wOQvyOI/1dseddznCewzg7xRxh3ILiTyTE2rViqXcF5x75m0/3q+u+IIdYu5JzMx1cUy6d3SPKQZLz1w/iG7Fzl3CMtnDtc4nNugwRGQOUvho+gAAIABJREFUZdByp+jBXklPQR4xVjpGfWmulWMrCzJEcV5tgJhyf6jMPhaSY/svn8KRsMw5p5TH3wrJFwCh4MkzTR1MJ4nGURSYAE8VLZ/i/xcSh6VoGjlEnnvmOWcRXbd2rXN6zMtbZF/44jfs3vveQpF8pIvbkjtQpfJS/8cS8xUKYTkAya2H/ThA9fPPP2d///f/i4VCN+eynTnax06fLLING1czf++3O27b6iLJpMT/1je/y1y72BWUcxatgMieHsiBXRSE587LcYTKXz3wIOcCsJM5/hyF6P2At2nMhZFEQoYxz8oxOIKzU06eEO6HPpwCL+Aam4QMVkdYDiSCFB+13GPf/eHjFg+InVewAuIyxKroeurAndMMiS4QWUXSIpoFrD/5T8vsvd+oBoxmncIcF4NrQ+SHRBdBgP8hALJZGZkOkJbwIpRn6Su4TuKYy05D7Kpvq5XPMuxN7OSXNv16ZbXtCxchzEZcp41crBIB6PnW29EKyWt2ZP8eWwmRtoGIrLqKEju+Z5etxA02zD2cQ2H57l17GK83sD6iY4j5TVGWn/jUp23XvqP2ob/7qB08WYgjYcwB8+mo/f1Q4YcEh9mzL+ywDkj+as5jIsSJH6TcEM/MYcZOD+OwhjLugk9dctbgWNytit3Ct+AcskN834t/fDinAXLZQrYwmB0J2ABJ6cfPiCRIT46z2SmJLtJylPjAp3+53TKz8oiN6+FazIJA8kLMksZQGXNrPy1NtU4RQN7eQRQVwP4U80l9QzNChFbrwWW3eMMK5jmOB/KO9EBcso2s2yjwhsho5Vk+hmAiju+X4fZaOH+epeHKKcLZt2bZcoQTEN0cq2LZChCMnCMqSo6RCzioRIjIIaQIxXOQaw2s1RQj6sXvsATg38R04Vb0C6GTCmJngs6oUTql0ukhaW+iY+1SDS5FCHPuTfWI9Mudyo2tfio5JTy0gOXzeOrFIJdKvlngxkDquw9DHrHm4znHooW1QxzjystSWN91Q9AHQ8Cf5RqqF6mBuTsFkUwNYiBF78VwXeooclf/x9sffLtzwCn69QzEmwQ4S1euotONzrnz57j+yY6YoJmM9e2wi97Lzsmm3yvFucjk2IqNjcOijeNDMYbMGd7MmY2c3wA+u8aAbOG6vyuI4mx/8W7LfedBnILM44z/3Lz57nyKTElhrEkEIZKwHhdUJm47ddP4Ef2nGEqtCeoopvdkLeKNI1IEyACE4CRrjF6ce/10fkSFxiF+8ec+0F4gkvs71u6790GOnViwCOIkud8qcfeFIbqZZO2pXpEISBsVpV/+uuL8uEKE/IoA+Z2bm+m2Vf8Pv38NEiD69Jc3tjMEyP/DkfAn+VLTAQhvpHvqT/KEXWMHNUOAXGMX7LcOd4YAmSFAruXxO3Ps1/oZmI6guLYIEF2NKyTI5Stz+fh/V7fg5e+Hg/9tK1huP919GNG2UmnAaOkz7RtqQ+hPNyb4YS0R9hHhCexFxhFy0/kRE2Znzh2zT733Ibv9He+m/5WYYzCO97//g+Yx/2O30Vc67jbX6rrwwQGinOERNlJSBcodEI6SO5p4DagWMpt9XHH2I1/9sq1csYT4mjR+z4OfCXJZwgLQBgDIxgDxh8n2jo9PRuVa61TlUyiEjwKatADUNj31Jvv4diIKyJgPA0g+enCfLaG8sxN1ZTDgcDybQRVPyq4/jrshgxgVAVFJseGwO00ul7qTCKlkChznA5BX4jKoAWwLJdqoC1ZIUUiTbHoLAcbWU8wZQgxKfW0jkUaUP6KcbCLSShv6QMCxXPpAmskY8+A8xLKBjlbnCGSMD5u1OIqvBbKUAtbNz8mwWXGhNj8rA4IkEWC21cqIKyk8dsx1CNxIXr1A32hAqzby5wUoyNJTL+sOCtNA4i2a6T8IwHojoiMecObAkeMu9kMKWV/U0sH0XSiipYMokngiIS6Sme4JmCzyRyWhzWRbR+EKUPa6XCAqRhbYrtgZRZ/0s0k+/dUVtuQjxxzAnsCGPprPoNiJSyh4+4jVUWa/U9YDDijmRaW/meRki+ySm0PlqZ4aEwBoigbpgNxQNFo04F0NEVVpzrHjRycEXRKA16G4UoBcyNgGaOCfUcARTzaa+tOIAt0fVaNiNUrZoAfiRpkFWDo8Rq45oHVL8Wkbg7kb72xDJZpGxEszQAKxUIyBjrpeu2EtJclct6oW3DEt2KU4pwXLAP8p6Hxse7GxHzfCx+hyUQF6CO+OGh0sIxDGLykelToqfH9A6ZRkwOmpMci6EruRfPcwFKK+qHX7m+mMIY7o0IUua+f8DfijDGX8DxL5BKZjQbx+BGB/RIiU4ERTNdNnA2E3jGPAX24c7hlFWOVABKn8VcCH+mlyKcf1QsHqTWG03D/q80gkUq6d3phezrHIhT5AKRWqjhCdJtBVTohqHFdpqNqTGUdydkjdrv9WHv85FMJyMUgNGwlhVVJS4rp31J2gWDoBuDt37XJAm7LAfQBRFCmlMu0+rsndd6dDgvS6roSYqBCuaSLXvI9un5fphaHAHeBlyaKluL+S3GZbURoTnLNJ/gwBqkqt3ktczc2bAfwAXIchbkQWCtDtxlWlmJRgSl51b6qXIAEQtJ37oBvVrGLipFRuB7QK8KdTg7xxlSmPMWhzIOVqWxsYkwDDEBEJOGh8mC8mIfkGmUNO05lQjXI2BhVxdlIYACAFs9EJkA90oFCCW4jbwAdQZ4jx6g9I7x8aYOs3rXOT37iAOaK/zkA0RgKWeUfTV8Bc5gUBQj0O9+UkbiHK7pn3NPUqR7Czix6g+FQKwo/bngOH7BYIuyEA7FXL5hM11cjnZl7CgdRLnE1paZ2LlVFsT4DOKyTMEN0fwtPSE2Nskhz6MeJfIgCMXAwM52J4CPCdM9ffPYiCmggT4t4EPrUqYg3CcYhz4AkI18217+WzYvMiyiqHXpRkO3GxlsLkOkvNIUImApA6m7HAvZfoyYcZg6xFnXu6rtH20md0qpJM/o05FkFxcgp/NtCLUt9XYweOHgSsjoboSscZM8citpD7vrOe+RuyCeC5DZJ2bMSbsdgIwYRyfXEezgLOHVFywai+laH4/DN77I5b6KLggXPgtddsYR5zMDE26p3wA7hMIg6mmO6HQ4Wn6I+JdfPdHJ4bvl4U8BJJo+Lm0zh+BNYVUi6sTo8oyBRZHpcWLHGxh4o82/3qq+615QKs4DP1I5+fgBzPhzhQgXokc+1rvH8v94cefln0GSUTJyd3moh8qdD9mMt1HS7iDDtTVoXjgK4aHrQCJEUw6Pe66CioxImiyKuNkMByc9RRaC7VfQaONd2H+hKxJwW4yJMA/v3ijh185mjcXDxwGSO69wKITVNk1y7uxZWrV+EwnGe7iI9MxKmhTo9DxCMlM7fr/tI8LHIjBPW1SH4BiCpm13x/9OgxR5TI/aVC8qU4eR57/CncOHNdIX01QKwPLixXkg077MN8Hx0b6cjKMIDSKcBoD+bv1atW2BFixsK5NzMp4D5/5hwl6tlEZP0YB9YN9OzEOvV54YkiFhUjzFsB9maIDpFL6tEqoSB8Pg43PS8aiWzMX4gzAFV8O/O3+i70DFgEcS3nRChgsp4hilLqQL2ePGe+lZ4roRR8D7+XZyuXLHC9YbNy5tvPn9xOWTQ8vnoHiNi5CIita9PGs3RYEWQQOyJAvvuROfa+b1URXUXEDw5ErZHkPu3m+VNfW2ULEWJ0M26XIrLoBbhXqN0AEXaVNY22E6fFXfc/YCfoHykHwI6fjQgBoF6CApHEO/9+kd38+XPOxSNBwFzcfSJCgjivXXSSVUN63HvXHdwridYPQfvLH3yHe9nfbtl6KzFTzN84XL74hS/b5/75C1wLzUXn7aXde+wXuCZSIHzSc3KtlfveTyp+wHA5ErWOOQHZVfrEvb9ej6/+RJGFMS9J8HDy8wW29B8UYUTROHNeDa4qLXzlzsXG4Doq9FxNSUqFuI5n7VPj3KFzcOwVc600f0TRQbRp3SpLZjx04lC9SGdVQ12T3bj1LvvZz55kXUOHE+cwJUlO3yHniFmKS6iVe1tFdV2sP+ohpIDIHRlWJdEIP7NgdQERfSj+Feup5wpEwAK6cuQkHeSZWgvZ7ckzUYKLFZAc1xGt9gscMZshkccgQi+cL+G1au26GzfbTjrlVq5bw+KUtRzje+MGhAn8U4JjrJ5jFWk6ASEwyH3CZA5xGUr3UQavcdZiQujPwlGbRGzTyeMnGQu9qIOYV7knh1knDbHugsvnWLxdWbhcw1q/qrD80reWWfb7T7oqCpGm/pDOigp17gqe6SMav5BDKkBv4JmuGNYldPaIwImmv+MS89xF1lIrcHU9+8ILjEcvu/++++kWmUJhVMKx1zv30zlcTCvWr6PwvtBuuvUW9wz3ZfCq9P1EYSGdU7NxicW4CD2t3fKJHGuWO5n1bSjjJYhnRjMinwmeDTG4Y878aKXlveMwz4Q+q/nZFku6f6dFyDWHoCWJzrtOxDiDXAdtCvx49sutrddSfFYq840PbuELF8pZE/i5mFDjua6IUDm/RYBp9aZnsmIyfTxwHI7QIcMzZ3xYHVWD9ITMxgGG+8w3DDKomXmcuFwIss4OIrsg/vRcm+Ac/Aak/b9K0J0rBCWWI0HeoK9riAD5zYbwyuaQATvN8V/tWX2jN9BXe/zX+u/PECDX+hX8/cc/Q4Bcy9d3hgCZIUCu5fE7c+zX+hn48yNAfvuK/Gb9+bv3CKOogYfALMPCFZVPRDb7tGAEhU1NYHJggNrP6e9jwH67SGwSxqo+5tSU2exJiW2fGrH3/fV7nCD9Pe/+a/OY+9GtLKlRjbPxU+m5Yq9CAFe6AMpTAWfHAIKWoHjsBuxQTId6NPJR4H7zG1+zd77jQXt55wsUJke7WCwVLl9CJSsCJDV1lmNgLhaXc7CKzhpCvd5iHoDUZWRol33/ZmKwTtIzkkSUBCAggHIqwFUHIINK1xVDUg8AFQ5wLnAmic2WgIOUhFAHCCiGQ2q7BAiWcBS95yh4Vv62orCCAc86AB2aIS6mAIZXs8lWPMQgqsHJYU+IkkaU4v2UZbZTSE0ZJ+C1KwR1EVvEdrF5DmCT1oMKNAUCIYzNcTWZ8nGACmkxwbZ56Ro7f+k8m+VggLZa2/3yK2x+J+3Bv3wrgGAwzoVAl68tNaEKeOsBXoJR5YsY0QZTOfJtqDATIG8OHiu0vYeOkVetaKV5bGbpmiDiCVkfyvhU1OWlrj9Em9puorm8IAZCUdo1ohz1QdGnDhRFLY0CEA4BnqkX4szX19gyCBAfdV9wXWMA6GdBcPQCMngBbpw8RrQLm+LVRCOoZ0HRCuo5GRbpBcmRDyF0lHiaeYBBKkcPwJUjVXI35yONXgxJw705P8kAIZGcmz5UqpGUjYfgZmiklD6RrHtYBfpCiCeCBPACINDGbQCQPyxAJZgeKCCP2GKAwWCKEJroFohUnwTxTFU1LQ5kDwbwiAXE7+L4amq7DaE854MoIAawVKFNFFDvP0XvCEBzD/jIIPvquERibABxPfmZyFBfrh3gZhA5c5MAIxyCrydkCKrH+QDe8ThFxjkfk/wie3t7/jA3C2SHb0KMTTH+O3C6dHWRMU9PBKcQQiHauT4INCOqAyKIXohFqFflEqnHIbR81UquwTgAUAPgFnE5xNqMAwYEA4Yqn72OeAhFrXkA8regBBfJ0cDPpqEoVSyISn6U997Ofae+AZEtirHS/SQCpIP7rxmFaScHKwJEIOwFlKXLAJmkhFasTAeve5HomVgIsiyugQDZHuJkpLDVcdx8S4I997xIiiDIjwSUnMHWBfl08fwZHAt9EB8JNoeS5wCXPQ55A+A5Nooiu7WR12516uAFcxe68d0BCK9C70jGNTciJGGXhLWApZWcE6lNA+gPOg2o3+BKhOcQxVIFgC1wHGbShnDTRKDSlstJjozKJiL2YiOMywX5gZsBAMyHoPYAOgIKL5baSeK/wvlcCTGh3FeU4SpOBXdOCeRID3NBDy6qAJxRIMPwAFMObM4itiaIjhZvgOAzZPmP4bXwDE/DPRHNZxTZ0ccxo2BPiXdZ6D4AooPE8nhCWg0NQ1ziyign/76Vc78eUHxuTqp5j7dbD841j0mUyaPermB9CAJDc476Xf2CyCuEcY4IgfQDRB0HxJ+E0PQji0X9SJ7q1MEt0wf5UUUnQDBkkMp5FcWjTgJfyDq5zSZwR1UD4IrIigLkjIiMs8qGDitr7LUmwO65S2YxX0/Y6vmZ5s04TpjE/TTqYbVtxAfhbPrZ8UuGT8U2Xp9nicyhC6L4jJGh9vyhXRS1p1sUc9AsyIfom2Lt+L++bIkApfGAoo0AbsNyk3DD7T90nHl0EiVzvs1RVwCfR2TWGODZEMfqyQXXPT2uyDUAO5FsinprhazKnptH3E69VQCYB/BeIfQ+zAOo7u9p5x7FrYDC+lU6ImIA3zs4fjn1FAejOV79IJGAwQLwdtOzkEV2fjdAqzfv38w47Oahdvc999JvEUp8VqVTlCfSv5AKwTibmL9O7oPX9rwK+ZGK46TAuRs9GBM1fLajp4l+gSQX8SAAUiSjHqLtECCKSVQ03RqKtBVhJUJE0VECZ5W1XwYZPc49dR3vPcV7qOdDILrU2+W4d2ro7blhy430N8yicLvCyon12rzlBsbIGfcaiutKSUt20VrhkHwxkPztgMghitIhBig1Nc2R3fMhTyu47/VA7+X+VYm65mu5kzo7B5hXIJc55nvuirQnnurgPHAfA35OMs5D+O87b+Q+4OtHvyi19TgXOrhmUnxn06WUFpvKc63DiihBlwJ8y5brXQlZB3P1iy/s4u8CuEcpr0ZloedMESTV6XNn7J433eWcF0/94knbtu1W5gaoT0VZff9Re8v9b3JOQQ/m3iSIgjLAdrk9ODBrxtXXggvkNC4sxTHecxvn4/RJ5tJMnmcj9Lrsgbhk7vcmUgfyv46xOwJa7cUNKmB3nM/02CcW22ee6XcuiHjsiF4QASL1BeDW1lxyc0szZNAqiLMWnu2BEBG9vcN2kmikCkjSG++42/afOGklgNnZEDm1uEiHAeMDmROZfO2Zj1N2z9emTxZyzlX67OWIs8H+bjoRGm3zpvUODM/ks33pU/9AsXiELV26jHul2VauXG1f/Lcv29994pN83Eh7+0Pvdo1CeYuX0E3UYLu/cd1vrfA2f/Kccyzt/dxiK3j/HhdbGMQc+tzHc23+Qy/Y+e9ss82fOu3WMSlEyKnA/tOf/gzOoHwXZ+ZPZ5EPIoJeSNoo1j1hocxbCAxKcN2pA0LgeGd3By6MSNu4dqXF4MwZwuFz5tgR1lSxVrB0vX3v0R+6yL85KP/VCyYHiPpylvA8k1NADgZ1iw0wF44zqWl+ayTqK5zS+Ak/PFas12YBqDcy3mMZx+oPkaM0FJFJA/N9F/GizfSGzc5Itzu33WL7uM9TiMCrr64HOCcmlXvGD9A9mNjJCa5lIc5huRzXrVmHk7Td2vjTwvsNaD3Ds6UHhyuTDwR2DM44AHfumXzmF7hUHEHeuIdxGDLvlHHP+HIORpiXRhirl6u3L6vmp1grSoxS/a0VlvPwKeeUlGhAz1x/5pWoyHCOgWc/58GLcb2X+WMR61y5PmKZmxWtt45r3Y1gYteul93aMZ9otNMIYLbeequLJVNnh/qd2nCvXGROaiK2NENReZAUCawd5P7zQSSi/rU6FuMiWTNxQEpYEMJYVI+NiNMm5kxHtjBnDvBsU9fNpSevtwUPHrazP1zlPtXst+9zgo8e1mwhEGtduJuCWHtGMG8qzlLvoe6QQebkCJ6LmRSyq4+vFuJCfSgie1C4QLSGMtfTIcb6LUoEHOvKCVwyXlz3Zq5VTEQ8a9oI1uXM0X3jdOMk2Pve8yEcaqGsDXAI8XM+3LsNOLrcWCTy9nLJ+ZWoqdeRINcAAXK1BMB0G2yt0/6Qr9cfx2/+e3oHyNUe/9X+/nQb9D/ks////DMzBMif99WfIUCu5es7Q4DMECDX8vidOfaZM/D7z8DVrt+udv0y3fpzFFFWdHSwXULInkv3rbqS30UP50/2HCK+XrUTYPyIBPuHOhCKgrGSLhQREYPA9XJf8thoH0LxXhwiUQ6v8ljx6XunVJIt5Zsvyj11e0jxr3JbAeLZgDkbyWmvIFP4HEprxRrlUX66a+eL9oH3v8d2734JR0YdauRQVKW5bKZQdgOAxlM8cux4Ec6NHEeCyHXhATjZyEat/LFbbOvni1229vmi41aJavHOW7daEmBYKwesTPlINm2d5KAnkq1cgZLYgbLkSddVn+F95lLKW+BUgtVVdcQqdLrIhlg22QKH69hEnsFtINQ7L38hamT6MijBDSAfvxwFtdSNUgV3AhbE4AxI5vsNKBZ7AcHWk9XcASGgfgq5FQJQ1aqbRACaAMQjr+2wN911u7XQdbB2yVoKrXvt8R8/TtHyKfvo3/wNroN4V6x7+tQJe9M9d6KMHEDF/DLq6jFiWZYDPGrjCNBPNIFU0t//8c/Mjw2mP+DJIJv0YcAtOUBSyfgegQzpUPwPF0oKRhEg41yjKUAbT1ThAmfD2CQHATCq+FXqPymrT3xlla35GKpqQN0xSoynAIrmELdAGAQZ2H5EAp1zOdwC0ZOIUlKJbRsRSnEAHAJBo7iWU4CG3hAGGgsZgHbnAcLUkZIOCKQorAkAlADOjyfgic6TOh5GOL5hQPJZKLOh4WwAhaw/QLgXY0Yb4n5iLgQ6jPax4Q6gXJec7WEkwKnzFlrz6XMWy/F4DvRYK5EQAmC9fENs+4sUskNwLJhjlpfLZ0AZXwnI1doP0DAAmVMGUAMQQgeqRcUCOPPDBYtyrfhcMUA5JegA0X0AxrlE3ZwrKrYt63KNwA5L8PewVoCH8NBoq2nBOVE46AgQdvuMDRWJ9nHehmEXIQXZ0I940JHD9Y+J8iHyJQ7AJYDuh8tKzwWAU9G4HaYg7po4j4q6qSIOSCB8OGCZIo2GuTFHAVcEUnUSnSNSo5vzIRW6wNhqwDlfSJ88YkOUQy0AKZ5sb/VkCCy+VFYGsKyCYNwvjAsVPreh0L7t1m3ExUEuca9eAoRVCdEoY2AZYI1ihlogTY4D/uVwTY6fPG3veu9i23tgArDCn/tLXStErPEZRToKxJ6fOx83VAvg36DL0xOoCl4CEQHAhcMhhHtI8WYT3Mf9gEC+QHWDgLQjqD9DUOV2Q3Q+TXSP3E4ZgC6KINL9kwJxprgkgdEtAIfjfWO8XzjnBqcPE1JxLdFuIf6WD+k2wjE3AF564miISUizYoiAY4x1f85lIKDqOKTM6uWLnXslLjrSXqK4OzQShw/HVlZDhxAToa7FnXduY04JJVILF05jBRFip8w/JhenFWM8KhARMxMgkToJODXklJL6fwJyJpSYsOKL5U7Zq5z2l8lw37Rpo6WnxqLg7aMctxsQjnImOjwOHT7JtScqTC4o3EN+RKdpfExRluvB6/kCJo1D9vhiURqBoB0DdFJ3QoX6Ochcy5mdjIo7BkeV4mFaAHeJueH+UsdOVRWdM1NeLl4nMJDy7fp2q+wYpgjck0z5HMidUVszL9MmuV6BHM9I14h10ktyAnX4D48Qx7SBeDSi2cIB3e5cugL184g9e2ifXb/1BosI9rX021Jt7NVGO4QS25NzNpuMeoF4mkuGUB2fKy3H8URfC+crPEbONoCwpkrnbpFKvgIHkjpAFhPbJLeGOltGUYZXEQsTgNtAnRse3P+K8EqnS2UKUmcODyUp9yNwLRWigo+HZO9h3qgBEFRnhno1brnlFue+kENi3759ricol3gcuTvUl3MScvm+N9/Pe43bCzgwWlD/i3jIZYxP8h7f+953bRHz/nwRLqjWE7iPhgHPGwEpG1ErK5JrnOMW+REKwaRYSjlJFPfUADieq1g/7k/18yjOqpRnnzo/dCwbKWBX7qRinHSsjcyjr9FPohisNMZ7CSTJ8hUrHdgZHRPDfRBMyfthd1/KqSU3pdT2Aby3CBA9K/fu2+9iekRW3kaMooj8Z+g/yeIzax7JxDEnMkUl38NEx43xnLj/rnh74rkOu+9WwFm+Hv2Fyr2D7b6bQ+3xZ1vtLbfF2lM72925ngW5LYItjPcM5/2OHNhH98oKYnIGAashVSFnglBRdEE8t7T2WA29RbDMNpdYLg+eDXJhBAKQKg5NRc5yqnhB/DagLv/Od75tD3/gfU7EEIQTNJA/yTzH5QblQWXHT53j+lJKXVrlXKJ33boRgBm1uS9qDZ8ge/Sxn3NPMLfg6AoC0H9l30H6fHDVAUbr+d1L3OAPPrbYvrBjiHlt1LJ5fg4QsTU6Nmjr1q/kPmzCZVZvQ3yGrdddb8f2HrQ5s3PtZ0885ZwlOYuWWRtA/hP0bd2HQOHZ55/F0ZPpnJMiX0Nx5tUT76Sxcfq7N7lzed+XayGEmHeJjxzg2aFIpMWMp0iI4z04ed58zz2sNzpdyfwSYsKCIRiDOK6Tp04T53ac9US6vfaNG9xrfeZFf1fwra6YNK7jgX9b4f7+xs+VQK4wx9OZIhKiGUJ5z5dutIe+Qjwmz/RMyCrd82eIy9z+zAu25cab7eU9L9uGLeuIjrvIs43nBq6uIZwuOXPm2kHet5lnxQTrFPW2xMWr3Bp3ENmD6jNpJDYpJCiMsR6Ma2kX91SPLV8K4cHc3o37MoL7IJHnjCLfdrz0Ms8a8iYZA1cIkClEFnm4rnbtfcU5jbIZ6x0IUxKYfxX3KVIqCWeoBwTVCPOMu0asR1YvX+7WBPWVdHXgBPL2gnBkjmmFJFmxgXUlDh4JVRblL8KhFGotuNfGEc50QKLqPvCA+OiFHO3C2TrF89Gb8RvDfBlN9FIzAP8sznUZjhGNU3+erZW4bSd4Hsr9KzJRMVL6U/7Vy0XnOR8p4l7DJwqRqeemiHRPjj+c9WAaz2vd84ORAAAgAElEQVR1/5QTv3fi2FHXSZTK2lDrIt3raYhtyk5doAfrgAVCwFVz/fxxX60kok5dP5EQqwmRMTYKedRA152cNFUs0Md5RsYTT5bJGqydcaW1g5xuisBTt08VrtHkRDk+6RKCrClH9DIE8aEOEGZ/Fz1b/JN1lv/2Y3SAsbRiTecDcZNHuf3OV162VMRHA5zrHualeMUw8jklIKqEhB2DRFKHWiLigfOIhLwhy+QKVbeX1FHJRKQpflOuUIFzHbiudQwjfIYhXMkjOBADGGeTzDmJMUn4FrGYVzXYZz/zL2wqEOR4BsIN+TC2onhfX56hLNa47x0JcsWt8GvHx69K0f+EHSDTbcCudgP9hxIgep//SILMECBXe/7/1H//agGEP/XP9//78c0QINfyCJghQGYIkGt5/M4c+8wZ+FMlQC4Lg6Zbf/uDGzchTFbFxhBRwvp6201b7MdEUyupRrH/Epey9SLNoM2J3nzB07zI6Z8Q/sreZ4y9Xzh7NRk1PFb877unYgFmEgAcwtngj7Ixqyovsxy6CHa+8DzxEnPJyE8BvIyxYYD5buKJtFHduYtNOV0K2TmzUI4+A4jSTkTHEssEIFGGcwTRBAjX2PARnQNJ0UCcgtKBO3EPVD52q/3Ft5tteUE+79djpedPA6CTYc1GM5qNpis3RSXYxSY4AjCglLJq9QUIRJ8Yb7HVFJrm5MxBSQqQ39jmorbY1fLH2ymxzxCzpUgILzaJQQCA6XwWQmZcd0BRYTEANHEpgHk9kBNZ8wG7UOdVQpDUACCvQgUpZXsEisZoNolyP4jcUfxEY12lVZectW033uBOMigrKv5mB0o9/+wL9heAcjnZWSi7eS16UQoWLXAb62NHD7G59bMlAIUexE2EEQXURLbzyTPnrZMcs4jYREBCgMvT54lJykTVNwzwm4SbgOJkNqwjOpGAQkMqgkYVK4WjirZPnjrDeQZkY6Ms8GyMqy5F9TMfy7AVHzoIMDKbYxzn/PQTpUGROz83wmcvRuEpAN4bQKGaqBhF02gDLHKiCzBEpdiz0pMBMNSLQE8HCsEAwMACQKBxzk0Y4KzisdTjMU6kUzzEwCROEVAFSwZsVIG14hQkwdQgFBiu6BwpPdld0/Mxj++O2AgK61OF54jcisTtEW1RqG+HaivoA6lA7TpuJZeGrKFLMUVm21CyjwJGjUBaNVKM7g+rN+4bak/vuuRAgUmAHB9Ijfi4aKdmrERdL5V/aJi6MMZcP8coJb3XLZ1nPkOdFktEVnNNk8srP3epzfaXTNkAwO4IoJzKp308h7lmXqgric9Rhj9/7weglBzrC+ge7EgG3USeFAv3AtDGcb0EaArY7YCcUB63ssWlzhbB1oSSeJTjGAGQcGAKwI1yuhVbJXZLgMhs4qwCAXHUgSO7VjqKdhEbim8rA4QdRl0qUkjOkn7AiynAWcXbTHGNFHEutlOvo7GwEIKQyHMXE3cWNaq6C155bb+97V0L7enn6AKgdSY8TC4Kxhb3ZAqFw/30RgTiKurmd2IVZcT9M4aqO4TzOSFWFeA2HOUnXgNXGjvI+wVyrwpk6SCaS4phLxxiv9z+HLFgsQCl2TCtISjPMxAZK4qK6KYknAw4OozhMgnBEUeMSx2OitLGSggJALP8BeaJe6iTqKKR7mFArWirg7C8CMkJSovydgCnShRkpJ/Nw5HhMYm7AgKpoqrR9Yu09TJehygm597Ztu0Gm50WabNSwsxrstue2/GyTfjPAlQL456PBYAd5/r4QZoSJ4VLqgZSsrm5AwcCjgMiVRTjpXMrl1QAsTMrVuQD5rUASNH/0AHhQEmsSF6RrkGAu6ERAQDFWPKYpAcojRbY7EeO+kA1nTioZ3VuS1Gsa25qbGghMqyLcZDh1P0ihroAqyMZb+Oc8yAXxUL3CiBTKxn3fNu6+FyDvvQ9+Hlaam4ccVKDtiwz2fyJEwtsHcQ5AyiNHeoQcYA/LOyzgpviACSJVsHVtm3+Qtu98xVr5zPNnp9tWz5YYOcfPWgx9Da0ArIXn6SLiZgtuWBUPK37qRQi42w51kJAPi9/Oh0Ymx0NxTwbKPqGABmD4Anh5gwHeO/B1TJJjoucBGBl9H/gPCprtujEcDprABcBdM8TXTM7IwlCIsbl1iuvXkRAKfOlAHVCEl3J+ELmGZEfpZAJAgfF3AsgvJFy4t7udtdrsWLlSjfn791/AOC+x266eSvExVzXBaI+nJUQ2XLdXaCwPJC5XCXC/YzT0ipskLjS9N59EC8BIv4BWXMhS4JxXLluG26mojNFqO8LXBSVsDzdVypiD+LzrsUhormzBwJTefoHDh5yEVxziQKSm2UJvR81EDixgJHHcNtl4jRxJe/MDYqHEvA6FxFBIMCkEmOef5FOFhyLiSmpdK3kWx3EwqkzZzkX4cwZk/bOv7hcAP76r5+/xDzNc2GSZ5Ci9h7YRkQlX4/8pAZSNdluWycQ8vLXL55rgbyjCH0Bx0ffT31VOc8PHHsU4ERGh9vTT2+3e+6930rLq+3p7TscybpyzSYrJ1qpiHiiDPoixpjv5ZTRdde8lYyb5SLuK/W3XI87Sg7AKIjUeMZKIM6xCcUREaX1zPM7IeFiuba+tm/vq/axD72NcnPIDfyWPT1DdGCds3N06HgD9vsQDVkC0VkHsRvBeiSTou4m+ra++fAC+8z2dsjkcEuGLBlnviq/VGJbt14PyR9qbY21Nsm1TFYZOIRjDzFwX/3qt+w9H/woDsEg2/7qHnv50FH74eOP209+8AMWQtxHkGCNzCk9zFmRdDZNIigoA6QPYCzv+ZfL/RBXvu74LG5PFPNal6gPbSWgtUDkz33+n20jfTUNuPfU8aJrLEfQ6Udvs624W1V0r+Lrc4xBRYPWQlSG4WQdZmxPMR/G4yTMnzvbfClxW5I3FwEB/QuMg/2v7bP73/yArc3fZH/18LshQUroylgGMTRlq29cYz998glbs2odZGUIApB63DSz7MSpIs5VO/cppAduhlQcfrDP5o+IYT5OOLla9Qw+cbKYHq5CYkcDbcvmTYgZvHlWljLfR7qIM38I/SLWVV10+MBUuOsmAYM/834YJNqh44cRU2Tx7MdlwTmfhOBOQ0TRheskmPWS5sFwnB2K36zB8ZfO9zJwi5wuPMn6insP55wEHp6sh/zCg62b9UMU674s7pE6zv8A824KMWjjclIwl0ywJhEB0oyLRURqEGKRXuYWRUKFcO/pvj5FD8+UYli5v9r4OZEfWi8pQsyXNWHFl5fYgg/yMxIK4A715NimIPflZIxBaKP1iq5rJvF1umtegVTQfJzF51TMZSxrKq2PGhTl2trPM9PbWhBqlPM862YNlEP/hiKsMnBwTUAYDODuHeb8Kc7Ki7lU5EQw94WIkJRZac4pqnvoOB1Dy3HhluOaTeEcKV6rm8/cwHNInUcRkJKKwfLhcxQ9uszmvGWfeSMSUNSj4gKjiM+qgvDR61HDQffPoHONyvEhAdFFuknG2CREsVZMhjyt5n4eYM4O4/9FAjU2NbFGzHbkr9xdmmvVPYQMiuPgPEJm648f88sQxxPIs32cLi2t14Zx6/7dxz/JuGYtGhzDazfjIIEAY7w4KyTz0mUnyJWv13eA/Ifp7H/uL64yQmq6Ddp0H+QP8X/8bveHXnl6AmS6Evdpj+8PdKj8Z69ztQrC6Y7vz/37MwTIn/cVniFAruXrO0OAzBAg1/L4nTn2a/0MTLf+vNr11x/393Hi/85kq9/Mq9N9Pg9wWfUTt5N0MkTqi77CI0LYYxH/S/SVhKnqkZwQgMUeRPjuGHu0weFuCBNEdBAjYYhz5f4QXsU7/+PUln9nowoJIIV2C+6HMTZS81DbHjt0iM3hsCNFVlBWm0m56HCfuiTKAf5rUboWAHr2uEiLKABElToqjmTdRoECbahhK1EDo3JMTAMEKAFIpmiW6KFy4q/ufoTCXMDRzNRE1HKA2IDtN6KyngLgj4LEUPbxSZTrE6jdByEElNAvhdzcudEAcSHu71pQbqoLQNYXTxSKKkX3B2w7jrLOG1BUG11thqWUC6MzobKSvH4cIOrXCIAYqQd4zc7LJbIkHTV8G9EDtWRLB1s2gPUkAFk0wHM04L5IBJ28M6eOWRzF2olsPHOJq5Jq9ixkQgIb9h0v7MSd4GO333obqtEe3DQG2XLcVq9cCmNVR/75fNTzKLtRv41wPlvJR9+N2nXF6g2270gh4O0AqlfiwACBQJdRc7LhB2QIJh6ln82nNtgjADe9AA5TgCwCzgRuTwECqvxTPSDeOGR0Db71YJCteHg/Cug5ADV0g7Bhlno/AbKkq6HNFbGqBFjxTVJrSpmsgk0wA9w2pU41PC83C/AmhT9pkEP0kMBmqCMkio21+kHU+yHwZAIHTBifqw/iJA/1vg8g6RgRK8rbVvSVop/YW7trV0wRcQTAWw/nOo54lQTAxVGibfyV7w/oEsBxNVNgI9XjmZPEYIFFMtYBBRcpctxqIan8Uda3t1B0PjvOJgGy9xWW4SAAq4GcUDRWPMBZGTFMDDUdApt7OVCInWrrJSM+w6K8hizGd8zCPABhYAT9AsOt6FK7HSzj5yEEvCn/7AHo9yIayReSZIKS0EkA2EniHYwC3XmZ4XbT9Wtd5NoUN9goY68NZ8bceXQgACRvRb0+CMnFb6IqbnRq3HhA/yoi1OS4UbZ3PH0RUocK5D1F9I1cK/qeQFvF92gTK3VmAopcESAqdhY4IYLv6ImzXONcFzcXC6mjDoZulZ+rawbVuQBbZcl7QZwpE72U6KhLAB/6nYaWNqsinuNvP7qKIuwO8u5nMb4Vg0XvDvfLBM6kAMCu8+TlJ0HoKJqlne8pJiOE6zbFcY4BXo0weeje6OdYBRpPQgC1ANL3QObF0LPxyLe+iyJ+jl1PV4iKqNUR1MW9NspYCaKTpR2V7yD9Ge0tXbhbUm0cB1F1ZyOxK52WB0AUITKzpYe4Ecrhx7ytjX6AChwpXRxfB7FTWbPIfo/1h4xoBoyPJzqI/HMi0V47WGTp2csAynA5lV7i/EXiGopHrUxp9Vgz4N9ZumSI9gqMoYshnXLdIdxXXuQFRlsKKvl6gOcj3IsZlCnr86uL4VJ5uYsGVIzQ2rXLIAnVycEEOzgFidHuugZ8GR/h0aHEEnHVp/oBMcnOh0RMjYo1r1F6TZqIwepRx0cbbqMGfjYasqMXAPhy4bB6KEaZpD1xh8TScdTR1gTgBElLrEsfc1Vvl8Y8LjdIFC8ijAZgs8MS/QDIzOYQtxWAqyGgCddYVLqVN/fajrMXbE8rRdF5QaiOM+yGFcssmRvoS//yI0tbPs+8gn3s3f9+m9X8/ISNk5M4xXVrr2qzEMg1RaCMwaT3QcKIfCzivliwNMLiUvJd9FhPywXLow8kVNFn3LeKDZQ7SQXhEaiyByFtpIBvJG6lESePF6RPJM48T8igWmKYQgK9GbvxKOaDHeEhR1QjBFMgQKaIF5UMy+2gGLjXcFwEAMgWQOYpJmYec1sCyusWOg00r6QTH/P09mdxGyY5UDkXUuEQz6y7776be9fHudoGOY+Kd1O0kQjBGq7B/PzFzvXQzPvK9REHUZEOSRRPN8kgzzsmLu7Xau7rNhdhVUw0ltxMimRcBPgth5rcW6mQCoodbABIPHzkqHNxbLruOu6BeEjfICK+9gDWTzo3iTefbYK5tpe5bw4OilDmUXUF6ZiyOJ4f4lpRH04cvU5y+DGYIMqG7IE7Eu3bv6h3nUHKtAwNJe6Q+UVOG8U4SWig0vIaOhqkaEghRsefc12NyygQYudd9yfaNx+95DpVbr5uve3d8TTRZ7E2FxKss6uN58YADrFCOlWW8VrxduT4GYiYTErOuX5cQz/u31CIh5y5OXbh4jlEADUOLE3hGsthJjfMAuLRIiF6x3AVhPDgiyHWaZTFSSCg+QARgzte3ss1prsoLpJIpDUQUp7OYVBcVm2BlCufppeghTE+h5J3Hkq2i06XVoDsguXEj+FQ+daHKH/f0e2u4URtO+c9GeC3gmuSYNmzKVWHQAhSjCbzUFJ4jD339PPcu5F23dbbrQ7C/zNf+br5AJjLmbMWF8MhFPznEVU08PmmULcXrFqLu8Dfnn1pJ06yKMYqwgnGZzEOxXDmub1fWPbrdfO2Txc7sk7E9jBjxQ9y7cyZ07gNPOzcI1vcz/3LoTDXDXbh7Fl770MPued9M3FYh46fMu8orqPmT3qKYnHh5aYnmPdYv928cQ39XK22h96Y2cw/q1ess337j9iX/v2btmzFWkiFONt74ojd99632hPbf0lc1EbmIn/m6lIXidaMcr9HjjPmKhHvc+dlA+rzQKfLStcklYVgIIXpr+456ggO9a3lUWwfy/qmg7k5GMer+knqua/6GEd9XD+5dMgiw80lFyOONGIf9bnV5VILUdVNl4p60tQP1s+111gKi8bRwjNvhDFaQ5+VorLkIm5nXulsJ76vAXIAc5AP0VxVOHfGcLxFQ4jGMic2EBEYwVjOy4EM4v1L6ewZZ/02IYcq5NAQY769HTcsYpF0yEI987pxUyoaz4cejwtlJRTK8/cOZfawis8znvia+/BJ8+VZjbmP9ec4Y9qf4/aglyoKQUMcpAudR5y7DIQ+5XI643aVy+WmrTfbBdw2EjB0Q0wNM5YWJM9BmNNtOw68Zv5ENnYR4VmACEHPhFHmvuriMluRj9sEUU4f67MTFMBnspZuJSZ0hNW3js+XtZMI1WI6QnJwjine0o/ndSJEXCk9X+M8t/1Z44VCWAXxfDj17QJb+JdHOG8j5kERvLfcmIgoNFeFQnaVQzQpZlMOMJHpwRBDk5CjlazTpzhnMay1ovmjRb/IuiARr4houlnnJNIxo7HeD0GnSE65UWdlpDN2fCGsWJfzOsPMQwFaK4oEYZ0dwz3Wzz6gqZFeriii4iBBvvivj+Ac7YLcRa3iCBBFnV4hQF5fbPiHUAB/xG3qNUCAuNH7OiLivxKBNUOA/BHHzv/AS88QIP8DJ/kNfIsZAuQNPPlX/dYzBMgMAXLVg2jmBWbOwH/7DExHEPxxCYzpD3u69ct/JEB+e0799ef7T9bpHl7E+rMXU3pHerr6E2vcnkX7Uv29cFS5QDrBD2JJFBHOI2u7XO7Ca9RD2UtaSQT7ITnUPRb//bapU58psAef6ENpZuQ6E90DIB4DQZCBKvwcfQYtRP0EoYJPBmhanL/UFcK++MJztmatVLZEFKDMLyKWZPPmzZQs77RVa9YDAiXZ4aMnAYUbrJ286nCiAbw4uPOQHZceu83WfOIohct5LlKpg9zocNSjwWxkB1DPq3BSCrTjxDroYP0AdAQY+wHoLJifCu4G4E9Mi2KxIukXOc2GXlEiAqPC+WBnUFyGq9yWWAflxct4n4gSMSlllj311EuAjUTr4Igox/2QCMivqKIRNpN9xDL0sKlfAWEyhOthLop8FbQfoQ/DCxA3hPzpBABjf9e5wKab9zxJrNAdd9xFrMkAxfCP2F++9S3OMbE4f7799LEfkI9+r+tY2EQpsxdEhB/A4pDKKXG3HEE93oMrxT84HNCRouOsXCvDLRMDCHaApvpM+hiC2ei2sUEeBeDr4yJOstEOBMyqw0ESy4ZZ0V/qhpjgYgayAU5mE//tt4fa5r8/afMArVQ6OU7Jtv7EwSbUAAzPQY09xKZWSthqYnbm0cWRBgBcDvlxDsWvFLYfeN+7UVp20ltQSaxXrHO0LEGZ3USufyDq7Rgy39mpQ4gBYgOQt0KIrcYBNKQsagCzSQajYlCUvd1BZrcnMQ7BgBSTgD21gPnnIcTWkKMezsZ9EKBxHIdPE9FW9YDKIrfqLk0CIJh9/G82uJz8buIYio5X2JoFRF6cr0b1ShcJisRmYltOl7ZDhhDTRKdEY4vKcPwAW1B1IkaMiwOgB2T0ZENPGhZK/A6KtH1Q3Y45gqGPgs/z1e12uGTC/KODUNCGAOrRVRLkgVIywAgtsimBvYyzUQp437R1LQXSXii8610E2ZDKutnoSzkciUtKboRFBYscGOSn8UK0UlV1BUr/FAd0xEJ+jIAAHT12wim8azif6oYJRXmejzPGiw4Indd24pCkbiXIA8Bz3MVXiPDqBRiakzsXtWUEoFEUBCGAPPeD4rNEkghUXU1MTx2Ak0Csw8cLuQcAF1GnZxKVcgTXkBwqH/vIMgq+e8gdR2mN20dxJspT1z+7d71KsW2epaAO7aithGAbBLBVQaz6XgbIOG+hEJXyduYBRSCp24J/4SpKA1AetB8//lNbRvTJBopvx9VnwefpYyz5E30zyfkf515prmpl8qpy8UqxnJv63laOi/L4VJw0XKsA3BxdTZ1cdxwdU75Wguq3rAknEyXGSXS7TIxQ9BzqRab6mC3IzwNQ7SXbv8uS0vMA4ZJcR84AhMryAkqNk6XePYULp8sOn2y2kGiU9gvnWFsX54jC8iii4pYsX+o6Uw4cPOzy92cDrs8msqYBUlT5+ENEuqjrKDGRYmay2z1RupaWXKLrYA735ihjnkiR7lbG+RgK3krjolkM9/UExEd0AJPthC9RU3v5uVAHWjk1LvegJu8MSMZ+FMXqqQkUqQh42MPEDaXHdUFZzZjsaEUZDNNXgwtkijk3FVJn7ux4S4L468Ht1F3ahNNlrnVCEP1gx1nrR2QflxuLwngpvUWR1kOc1fanjlrO6nl85n772GMP2tieemurKbZhyNjUCBT9p4ohW7rtUkO3TYRwPYmC2n2shFidIK4hRDJkyoZl2bh+uI5yxlAur9z4TsDXwmPErBGf08l8lJWd6+a3SZTLVeTZy/FWSRRMAODsIq5VDXNKOOdAxd3ZuYCwEBCXiA1UvI06j1xfzdZtOAwuOpIikp+dBTEWh2uvjftOBLlisxQ35Q0wpzgiud88IA7kyEgGHFUUjGKHVIC8CpW1cvEF9B0tPGF33HUn92S1i5cqpcx4IfE7MTjXUgH+ahEA9EMGa86NY36QfVJK/jTU4WdOFzlgMBf3oYhjf96rmteIIpLnqe1PQ6YGunilAhwgnZzHYj5Lu7o/ePBK+DCJUrufmEWRKtXEIil7Sz0HPpA8+w4chMQZt1mQI0M8pP15rVs2h9lPn/s/7J0HmJ5lnfX/03vvvSQzmWRm0ntvhASQUAUEFV3burrF/q3XNlfdXf10164soq6oKyIIBAJJSM+kTzLJJJlM7733Pt/v3AEERcbduB+GzXDNlZCZ932f537ues7/nEMbMz/0cv0+2AuNUskQSqW9LBC7IdCCAae9AO+raxrochMQIOnOxsaLsaytRTtqio//6Sz7xdP9FurvZZnxKCKTRcBhe0Sl/s9//jNX4X7DzdsZ122QgO2oWQjaxpLx8NGTFAewBjLXhFLBLtudRx/9MWtpouu72mAoP2QLSgJKDawEhY9UDDNpqwiI+7raJoiWhXaILJlzxZdRF7bYh95/twveboAwlT3WzJx51klex08fe4pg9Dn27ve/3x4iV+TFA3stdy6ZSRDQD396pf3oxKRT9rSg4FyMdZMf9xIgyzlIxy6I5mzmjVwIsBHI6HIKL0KxNoyAjH3h0FFrYu7wRa0nRdft2252e4t/f+SHrLW1tv2ue1hjo+wY6/gYz6OGqn1ZVTVgbaZqeQXdK1tJxQJaQ1744gJb/zfFLuhb/WmE+Ve2RoVfWmnrP38W7mzKFuTn2gz2FD+C1Lr95ptZH1nfAbwreEZHiyvduHjnPbdZG7Z/XqM9FgkhtJwQeT9e20T1/7o1G2i7Znvkhz9FUZgEudEDwO5vFU31tmb7DXby3FnG0RJIh2E7V1SCIhIrQs3N7GEGUS4kpSTw8zzmozanmoxG7ZGXNYMMtzaCuSsdeX8TIeTK/kiCfJAaRKUxCoFvp++MsKa10I7efsEQmNijsq4GoB49xV5wKWt8IvuBckjBCgiH7JkZTk2h/I9mMnGysJocYmxchhRtYCzNRx0hdYmspvogEOrKyXNLgUyEWO9gTtWfg9qbkAGi2p25rFHxMbEEcZc5WymNyxhs8hp49vVc/yDrtQ9kjIoH/Ch4UDZaF+v1MHN0IuTpqb/7tVoq4+On2HOR9cHeCB2L6gfME8Wf7Nz8eNYJkF2JKBVbsEztoJgmgTnjHKqJDgoKVMSwaOkixi/EMONNuUzL5y22KM9wO7D3IDlMXdbU20mmHe+FrV0sBKVI4JnkukVQhJOB0qccay5v9mtNEKSyp6qAPIxi3ZQVlvI/RKhKqRHI+O9mvohi79pOkYKPrLt4ndu4cP2l/7HO5n/wpCvk8GZvUweJkYGqWf8v+zCt5xqTUrVpL6dsrB76eA/FJcHskQMhURS8rsIOkUMuppw+KGWdsoRaUQ7183MdKmS7KSWwNz+X6jSR56IclBjm8CH20uG8phX1YjD2lYEBEJ08D29PsmcoQPjsZ/6BAwb6Efay+hYJ4oEdlodTg1whPn5dAPbS3166ntcerV7+x1cfjl4mTq4ku7iv1+VSpglYv0YIEHd7L5Egrz30vjEI94YEyO+RPT/dAXu6I/DVHsCne/+3+s+nAxB+R6d/qzfLW+b+rhMg1/KjfHnBeZNJ/De1CX+PReRNvb6r+/CrXf+m//S3dvtNf//Xf+NqWmC6/nm1+6/pX//Gc990r399AuRVW3q3QL56///a1hodG7AUsF8VfMqiPwbMVWfWUYqj5cAjjFWFkqohHcSVSOdDuRpMUGmqAjAp3Mco6vLgjCTLe49Zf3XDVCyV0oc+lWPrvnSGnIZO5xmdDOgSR3V3JAeop3/+C8vFw12kQwSg+3IsqPa+uBuJf709+K77AYYKXbWkAOUUwKdfPfWM3fn2ewGTWjhwX6Z6H1EKBMplQKcgDlIeVNcd+KdldvM/nLHVVL2XllxwNjny9g+n4jQKsKWPQ10v1X2lAEt+T5gAACAASURBVFRDAFLBAMxbb7yRf+t1AbP6mg9wpQY9R6VlPyCvqmyHOFgmUdXWRYWu/N1bAID6qGzcuHEjFbZehI6fxYrAGzUFAe0c0gM5uM/COkWVyPJ/PlZwxLIIDA8HrEvmoC9gp+j0KWcF9cH3vtt8qPgrIXxatiPnqJRv4cB61933WBUVtwVHCrCmWE4lbi8VjL12+603cbjlgAlwIRVGKtY9Yz1t2DdQ/Yt114lT57Atasfqg6BiUurPXiil4pDKdZQ2Curt4kDrL5DFhWtzWAbwDqW6tgHgUfYvk3yXV9bw7/EQKB60M2oZ7v+5f5xrX9gV4hQXYTBjsoVqam50tg5+ADcC3+IIRPUGJFPotcDCIixXggDhn3thJ9XXWdgH3Wg1lQTYc+CuIqMlC4LEA0JDYM4koJcsQcYABUgkwQIByynAkDtuuxXAhUpQAAkPQI1QPKg8ZEfB89NrPPn7FD9TcLI/SoOdO561NctXAqJjTUF2hHIR+rCQkJf2s0+doMrf7J7bN1nl5WJsVbAVAhQfGyJ7o7QOJUa0DRKojECIalKqWMd8yAPpwC4DpQzfFNeaD30jPEjZFhBhvL8HlcJh/PvMTH8AvXhAWWxkPIJtAJXBmYsNEBYkWvCc4wmQHQUYJ3rBwgGIRgAEPCErUiDRFmSlu9yTZ2mnEADZIWXmADLJnmQuVbXr1q/jPkqdZVg/9zmb6s8wFAr1KD3CBSJwvQMEbB8iOyIiJhFEBjIJ5VVkZBBhq4FkuvChE0haqNyV7KWqvB4P8lTbs+cIgJS/5S/OB5iNtUP797vsBWfRA1jSC3CnsXCCLJosQCQv8jB+8OjPLB1QsR9A1Q9QZs3GzQAmXXbg8AEsbhbaDRv8rLB4FOsOKvQBkAO5lh5Ign4AN1XsLlqz0obaGgg2P0/AfCSkpkAWQFtUDzWQLcoMmgVge5HxMI/A2H5AHhFtTz/5pN2GEiYepdQYlmXKi1FbBNBuvmQ41JaU44QWhE3SqJWhSErkPSralKcCUIJKZA7EayRjVQH1lXUd1jQ4bl0+gVZQ1IbnfhyAMyHWAYxh2sifyuUugJ2cvDzAsgRIHwhGQOVEFDKlJee5tzhyC1Ko2m1wJMmBglLLzl1If+gE6O2hH4RYJiDebJRgsvm5SK6FcikUUrtq9So3r4lw1WQ5Wwonz3GXa+IJOBVMm45SOat8H3/mtGYAvwBIWgXPDkAEhQFOewACBaCsgKpxWRFpVACrnx1lntEYiqEPKSPFm4DYUFnAcS+dkFGBZPUME3jvjZQvAKKvGnuiytZuK6gm2HzbHJvorrZFOSkWhqJuAJXIhWJAsZx86x7zsm98/6zNINf5zvu2EhJ+2VmpSd3z81+iOFuXZ0uxdmrG5nDzF7ZYy4/2Y5MzZbUX682L13ZBph45RybErHCLzsG/3yfVnn36SQsabbdb1qXa2zatJk+FvA7aWsTroYJjDgwrL62327ffihJup61ZtdYtSKo0Pl9yEdKO6mIAzOWrVkCChEAutJGbEo41Yik2MzPcIlUNUTKErYoXgbqTPPtlK1Y6YP7UmWOQJUGWP4/1h7bxHfO008dOOjK8FrI+l+cuMqKZwGEf1phA1izfAKyvqMSOYkFEoOWyoaRI6sE+q6KsyDasX+3ID6lvBAa3oATIhBRWZX8SZEUbpIXySKQKGgdYLYUYli1WTvYs5sQanmuYq7RWNXUIAGYQnykFSD99ZJIF/M7773c2Ni/u2+vsryYYmP5c0xjXqT40gi2NqtsTWKdEokaizBNgnCKiBHWFAPf77kqzp3Y0uD7C9MO1d2I9GeJs7zIzMt3rpQBJSZvhcnQKsVOMT0gGtB91ihQRQ0mA8J0QLu++M8Z2Hwcsrauy7ZvXUfHeCuka5tR+R5gLVrIGz0YZMQhp1YrycJDq9RZCj1uwaMucmeMIwXzW2oITJ+0c7drB2qrwZo0f+RzesHkj+RGx9qV/+WdUh1hmYgU0LDUCxEwyYPdF9gA9ENynTx+37ds3YiW32P7zsV85QvJPP/IJ+8Sn/9bm5C9CtUVo/LatjM1uwO5a2u95+sF8++qfLbZnStAForIYLqPiAyKms5VsKnIV0lijh5h/K8htuGHzJvDiKUcURwBsDw6PWcHxQsZArb3nve9n3mN9Rp36re9+l/455jIiklDM3PK2W+kvJfb4E0/ZIP02CRvKWGztKiCnlQ8i5WUP+4sgnrXUl3v+eclv7WHv+HaDU5HK/mvD6hVOzXGEIO2PvO+9VglZILVhH1XzKdncz7/+m33yLz5IkUWzpcYG2xRrjTLHFuTn02aQ+qhvislMqYAEqYf47IUwH+B6vdkDpc6eCdHbhPI1nmfVzbMaJ3cKdRi2h7JYikFtGIq6IiM13iJQC7RhKRnFGj6bvtwAeXjk6GnmuQnyye5yBQ6+tKlULiLTj2Dl5smeYAAlAxwIVnaA2TzDIDKRJgCxtblMY17NYcw2N9bYzp1PsSZqz5fC68hZor8koB5SYUc46rc6LBL9uYaFiyG5erBhI0PDd4AQOxQETz77jOEgSG4Tr2NtGGRvkTdv7pXKHNbIUdnVXboEoD7KmkwA+Zq1tgtFlT9kzADPdYhFXgpPEYEeWJOVfO2K2iPnMxecHdkEc7KAfAWc+7I+KldOJEZSGu3C/XqztkbIQssvCJu8C8wf7ZA3c6yCwpIW9p7d5FKlZaSwp41CJUlRBJaGeWTL9DUPku9W7JRRVcyDfbynB5+RTPtKSebHuGvh+VAi4wiI5RR5lKMirGLPNcIa2wzRIau7Sf4ucqGOeSiBeUqkXKBIIkgGV8WEylakmz/FF4VfnW+zPnwU9XOenTpx2lmupjGnx6FYO3BoPzadoS7LTWSczg96Hk2ooaWeU/aHMlLC2b80NjeReRPuioK8IDgiKK5pZd70ZB/ZR/+RfZb2gjrEKCNOa57uSUSJFDDj7C1H+FOkygjPZRClkD+qoqAA5qVxCJtxb/vQ+z7Kvi+KcwQEsRd2XCGxtJ2sVGXVh3qNNTaAYqcJ7k/kqRcEjALpZVMq+fqUCAqF1jv1yEvfrxAo6jBYdr5Co7wemPA7AIY3M3fkVbOFlOxv9PXGB1xe/fIB8Xe8yRu9/srR8tW2ZP/1o/h0B/Dp3nG6A/J0r//f/fPfZSHxv7tVrqW7v06AXEtP6/Wu9WrJj6t9/bXeftf29V/d+vfy3uQ6CXJt94Jr9+qvbv/1WgL45fd69XtONz5+v8+/8jmvXwDEwdT9kJxfWQvpNOCGk/ZGcoLS/vYlu93XPKYru19heVcqwF56m1l/tWUqiOruwr+fb3f/mBBeBYkAWvajhEih8vOdqBsuEe7ZQqBtckqa7UeVMZecjMUAJg9979v2Zx/6oO3kMCu/9XAAgmEOrs3kPoSh+EjFymEvNk85VJMfBTwZAFzwAjxq5WB46psb7IMPd+D9PMPO47cehne0QOMR8ioUyO5yKCAiRK40AzRtB1yTt3lzTRtqkzOugm4ZVeYCwnRYq8ZuQX+XX7+UKJK+9EN8dPFnL8DZ3LlzHdh8GIuPEZXBcdiqJfBW1it5AMk+VGJjouGsoMZgjqIA1WMgYjogDgSurF25wu7CZ7624gKApJerMO8FFDmAnUYbDNSiRYvdAdYboCwP5UUPFbZlEDsL5s62OGxbRIDMSOEw6YuygfsRcBFABV1FZQPWIpUcDL2pdh/F5sDDogAXcf2xMIDxOoI2+7ieuQsICgf0USi2CgMDsEcg+cFVaiZBmPRQDdoN8Hqe/JPCR7bal/dFYiVT5rJNVEEdzr2EA4xcLim2dsDIGzZswcYoyllNyKqqrLwC67BTHM6TAPFXA/yeozo02ubig62Q83bA3XjA2lEqr1XuLzJD3/KF7wEwCALImINnez1KkRjZPnEoDwQgxz8BezPspniNNn9jEFilCuMEnIgjyKaWsNAiwLu+/hEqo29yNkopWMZ8/3sPQ3CYfeIjb7M+QPie1jpyR7CyIk6hmVDspVmx1lrTSh8JxC2JQImIVDuGvVmJLP4pPkS8ARmD9RZ8Qjxgax/tPQKhFM7/z5lNuGgoVedYE3UMQ1B1D0IwKeeE1yETGeobwboJ4JRqaX9AgQT87iMF+EI8RQBOTHF4P3XujAVhH9LW320Zs2baJGzL+s3YktA3pN7woW1qse1RRkY69zOKfYSsgWoBGc9cLKfClMYgV2Tj5m0oloqocJdne6/lzUokrBpChYBvX4AGG/NFEOKFfz4V9oC9NS1VAJvxVK022DIqzfsApZwlHEqpBkCPIdQigSgPqgkK6gHIHKHstRhgMTYxybbecqvLx/HywzaNAPAH7ku15/c14esfC1GTbQ2oBEK8yAChErwBZdAKqn2HuY6augpAC3JR6HOBYSlkipTjW37ZWafduOUGKkRrHRkiML+XitlBFFApKF/GaO9JKmmVn1EDCBQnZrajlfD5OgCqACyS+q2sscN8IVs7UJl4o37pw9tv3UJUBpBETdWNVPZ6WwMV4rWQLj54l8eS/eElL36qVX0Yb77MO6NUL0tVobD5IT5vCsu6aIAeWXsJ4Nu0geBqPOpB2+xnj+82PwB7pk8UVpmQOtEAuRByAJABfMcnkpvBa1TFLJsQqQBkCyNlQT/kXjbg3zi/PwnI5gvh2gnI1wGwFPSSRYh89kV+9EPk+QGuaVwqWN3Dyxel2llswTYg1eu0Cnz306laj2Ks9DJX+NEdEhnvwwBRPYDQvhAnw2QkTNIOI4yNMp4hrmFWCje2YEmWhQy32ozoQPNFrXWmiEpk+mtiVp7Vdfbbwz+tttXEGGzZshwSIgDQ+hJ2Vj02E4BPANvqpcvtWQDoT77wMRt7+jxAbKtVFdeiwAuj73bbzqN11kHXS124ysITFkFK43l/8ZfWWFJjn/8/9znA8QJjeBCUtFdBxcyre3efs09+/IP2wo4XCBNOQ3WTBsDdjPVLO9ZrzSjXCFtmPs6eMxfQPpmqeRRscRF2/GQBmU6rAG2jqDiuIvejlnl+BiB4H2qITBcqv2DxHCyZKrA6mrKaC5XWUt9sS5csdtXKP/jBI7Qp1ex81aDWmZE1y8ogo3VtHtjKKNchiarsFZAyQSi3utsqARxlBzNAOHUVJAL9jMryNNaqYUDmeLJG8rG5KsEGZybzmULVn/jVE8yhkbZl61bmrstWAlguu5kly5Y6YmOIvqA8jlLm23KIQfn6ywbrNM9beN4Y4Kssr2IhBAtPn7QH7p/9ytL8s8drneVaC9XzfRCID9yT5n62Z08n8xH5U5BjgYyfdmyKZqRnUsXfAaBaQd7WcouC2Pn3h75v0fy5cs16yOvdrGnNth4brnrWGC1z6IXswTvj7Os/roAwSLQklEoL5i6yggM7rbGegHWAW4Wk+zKPt7O2yEJLOS4volZauWodwCRqSdScxRcu2YsHC8yLIO2NW26E2MmwH/3oBwDQiOoYF7l5c9gfJFsec9SXv/x/XTj4COv9BSwxY2PiXWhZByByDHPqRqwuP/oXH0fFN5O1Zit2Y812BAVRcGiEy0CSck4Kj9r6Cnv4syvtJ8eGaX9Aa9ahKNb9BMipPlSBTaiGQiAcFgCcVzEfCTTOxFJohPb2Zi9wAgvNNFSfstFk9qLfoixDrfPkMzuwZ6p2yiCFRfug7BAZ8qtnnnWA/zIUrLrXfvrQGJY/fQDu6WSbPUeWyAT/H4+t0x6UIPra+LmLqASw5aINZU2mOe++u26zUAj7H3znGxbP+F7DPBrO3NJNVk9GZr4rluhsq7G0hAhLR1GWkRzrlK8JPMdGyI8SSJ761l7sJFGzUhAxhY0cEUAmX8cBQO4eqvX9mVtGRtjwQZh4kNXRJNtJ1h5MCiGn0rAGTCH3g2wm5u4ksjZ0HYVYnVWwds5fgIIGxaCeu+yr2hmfixYuoKhln1OF1tGHRKT5Uzig/I8p5i5Gk7NCmgG4HhasORiVSCsEUUO182T1IJulmudYjUWZF9lcM2bl2iX2HoOj/Za/MBf15ICF8Jnzkmcxx3cTfq57bLUh9jLtqJsG2ZgmZaRbAm0rQlQkYTkKL82zysNYyV7vDHajI+xVBiEv1LcmZYyq7JZvLLaZf3XW7Yu0NniwOfZgczzF2JV6z5P/D2R/EgQRND4+5PYx4bRpOBaDXvSNEtQmshyNRnnbxj22SGLN2r546ULGoAfzcwsE9AXLIHjedzIEm6oKl78xAPlRw75I6pNIrDej6ZfdkDkq1pFdYCAFC7KQ2vPCLlu3eo3tZ684yZwUjvXWBGqvCJRunYy5SBRtIs193LVL+MHmD8WxLAJV/FL9/Q227HNlEA1Y3ZXWYI+IWpk9egyfGYW6b5Lf7GTN9Wee0H5MRIIIPuUmaU9++OBhikBCnJXd0CTtSR/qZg+eRZ+uQYkYRDvISkyKapEnsueSAk7tmQDhpVwm2WV1oxSZoH1klykFzigkiB+ksyaaUUg6T8LQY8Li7d673mlRIRTlDHpYB3uszORsCm8CnO3jOET/GONU1Vt+XK+qtcYgP2Qnp8OLVFpvTIDgnzYtAfI6AIM78Lz5wMN0B8Rpfz4NgTEdgSIl9tU0w3TX95oz5+v8z+93AJ7uXf63/vw6AXKtP/nrBMi1/gSv5vrfWL13Ne98/bX/f1rgate/t7qF2P+fp3D9U/67LXB1+6/Xzl//cwTIS+TE6yigdbZzO/mXpCSvvp9fEyC/q3VEgLysIL9Cknhkf3TzlCfWGjFUvUsF8n8OBQIs4B/OQWWAw1ke3uhzqDhtxcIklAPbbg5xgeQYbCT49OQxqtJcRSuZFhyi4wB9FCxy4dJlp04QATIFOFYPWVAJgZKCiqSovIqQ4hE7/Y019r6Hu1FdIKMHOBBxoypxXw7xUpYkATxmY9uwZ/cLToL/nvc8eOWmOZhL8SHLH4XeqlpOlWqF5H4EoDgQSH3jli3OdkCHrDAOl22QOfo9VTVWUVXZTeUaJ0VCcfF7By3PhRxRGG8/4IWAeVlhydt649rV9hiWH66qc91qWzI313Y/9bgL4s6ZjZUMQIQ3oMoRqqClfPHnwKsK+ByAs0gAh3CsForPncYqpt7uvGM7AdLYZo33Yx2kgGU/rK8iCSCtI8TzEqGjI853PYUA5jHaLpK2rALkVphICGBuI0SIbA+6Cfwd4/AsgELfqnhXkHQnVeACKYrxkD76nfV2179UOIKiEwAykUpBgQFtrU209YCzKEkit6S2ogZAORYbGyxRFL56+JAFQERt2bKJat1jtn71cqr5qEKkLZS/EQKoJH93VbyPcp+qGBQLV0E1ucDyUSwtxiGu0vH4T+KapQKZhNDyRHmibJcRrrUVxcuZU2dsNmHxChwdBuh4cc8+B1Lm5c8nswRQl2f7IlZqvQDYD95zB4BzFzZsFSCJhKq3DBF0SxDnZC/WQl7mx2G/HdnHSECCdU8E2u6jJbLfxjsbvJu+HkIodQjAeTsgOqERFgKIPD832Aa9g62O1zUMjFtNO4E6/C63BwEIT8YZOy3e2+JRGsjKJZVrGwYEOwXxlg3QV4LCQ2Gz5fSl5Mw4S8pMsVRAJ9n5NAE8Nkttw70PAfjGApzmkmfgSd8doL8dJqx2mKr+eoLc123a6mxGAmTZBSAcE+WPZQwA6EAHgBjqFICOyNg0ByKcPYcFGR72VY34ogNiCLBMojqzH+DCh0NtGGPzaMFRsgyy3HgbIAw4JjGV328GdACopwJ7LSqoQvzqIyDkemjTMOzcbr81yXY+X2MrFy+yYDFHPKMeVE2V2F/oGalqto38i3FIhXH6ZWxSFvYxP3bE5Xws0dTfowGU4lBN9BD07kU/C5b3mDyxeG0v84LyImoIvA+lP3oBFvZj2TI26AnQhsUallqdo1CPIQSu08/6urC0wtopmGfQgU2OF0BfH4E3raqYxY5naLATsITgYsiCCKrw+5k7/BUcz1gXAKqqUuX1yHYrHmurYfrk9ltucqosL1Qkuw4UUqkv27IJLJuyqd4PADivdqBrMoREKNZ/AnLrlIXEPSjjQNI6TT0ivpKpsPZGMTEuwIaf92OXMsx4DmA+6YII9QUgHYRUHKYTKqC6HqWXbMH8qJRtxept7bqVNA0V1pCC/sx1EcwRY4yZEOauCSkIIJAHsOzxQjU3SbuMQfw0o6SrrmykUwfaWSqQs7ITbElahCWhbpoa6LZndtRjV+aLEireSmpb7PjpEeZlI7MEUhYm79Ff7LeZ89Lgf/0ghTtt+eJlEBUv2hcPfRoCpNh6W6st0i/a9uwqsFZC5IvruLZkcl8SpS5IIC8gz3rbz9iLO3bb333iHcyHqN8gASIAk88z38ygz+189gXCsDe7oNzG+iZLg5RVKG8lc3clBFkC9jSab5WX8853P4D6owQCJNJ2PPcUFoK3MwZC6WsG4V2C+qaFEOd0KpqHbeHSfMavH/Ozpz39y1/a1rU32te/8jX7sw//qesDL+56AUXSgG3YsIGw6HMOtPODrIrHgkbV+z1kx8Rh3ThOH2oArL3jXXdZ6+ULEC1lEBKQjoyNF/a8CIA/zxIADHtR9Cwn5LyW9U4SSn37AZ7KBisaoFe5VFrnLpLxIMXGDAB3RWkFY4Nz7PhxN496Mn/lYMdUD8E+wlwdzDNQ5pIXa8vatUF24sQYVoPFBBDPsdWr5Mv3668dz7WhUEungrtOeLbL12AycQqQWJQiVZX15KHUvBS43sVaHIo7XwzqhiNY4zQ7pUY271tUXAypC3FHn/nAfSn20C+amP56bcOKRZZA8Pnpk8et5EKxvfP+e+wS1lW5zF1hzOcdVKJHofK8iK1kOkqIXgjpFmwFT5wshMgiiBwyZNGy5RQU5LOmV9jTT/8Ky6AOi+ZZ3IG1mPJOZEkmi8Ze5hwpFc+ePecqurPZK4xPDaP2yLX//M9fYjUGSAvZNTbhxXvVs57nAeR2837t3JevfecTua5hvrNbnp3MkzDUC1Cr8jCZq7ztEgRTAHPKAsD7AdQXg4z7CHKRRNApN+sAYeJbNt8ISRWCahArR9ZoAe579u13weQfIJ9DFdHas5RSoa9MrkXLV2HFlYv6L9B+/NgvrZRMqhzWpS7W+jruv66V3AT6do3yllgfCr680FZ+tghVGspIZW2x8IRAXC1fkGel5wptFKXZykXzIUi9WEuDrRqlVBh7jd7uZpufN5N58ZKtW7WcvYOsRAexdauByAi2b/37o6j9sG6b8LQLEHX+AqHZd/gFYubEPB1CkFszzyUsAp9T1v5+EbKoElRhHwyJn5WRZDkZyeYxhLUeCjxf/v2cngMKq0T2C/7saZTPpL2K1vMW1i310W6I9FFIARGbCkL3ARzX2jyFMkRqhSzUjE0QZ8vpRx4slOeLzziwPTEpzQoKCiEmvMmO6UaVEAthji0phIO3vwdtRX4baqhgQPIzkF0KVK/AOtETArGBfeYE63gI6o94VFGywNOeTjk2knmoYGMOa2gbVn3d7HlGkDNLxSICpPxby2zWx4rcuJ9kklb2j/JHvCGxpfQIgQDWWjTGfD3GfBLKfKvilmg+Q+RHO4UC1Vih9bAn9OT5TKIKa2cfGIulVFbOTFTJKojpRaEBYRuG6rRjlKKNBopOUiDdIXALTzmFWyhroJSDskzTXCFFRwj7ZPXV46zLSymQqWIPPAwj6g0J4qEAPr6lTPHR5pf7lNJFhICTbtN2Wn8ufWelLfmbS26uaya/qx+CW0F+/RSi+DIesii+0HjpZw1Jwl5LBLeeo/KYVBghNc0piC9f9qnp7B97seb0ZGK5jNJxyaIlKPfKaROR9gQE0n6xykRhDpTlqlRkIex/wiBOpKppZU89xpgOYp8rssKbcaY/+/k35Q/5YtMW4MNn0gcCfELtw+//CwpAQiEf/bHXY21kTIlglkJTtpGT3K+UH3pvFS9J3axipddK4H/TduTl//9NMuPV//8GRMebrASZDkCZ9ufXCZD/7tn/LfC66wTItf4QrxMg1/oTvJrrv06AXE3r/TG8drr1efprfL3q9Olfdf03rrfAH6IF3ioEyMtt8V+7HzA1HRSvUChXCJCZH9oAAYJVABWK5/55sT3waK9FAgrO5WDczkG3ubrSFgP6dnMIBffjgKfA1RoH6C4EAK3ERmPpkkVUqO8HMEm3oyhE4gBQcgENTp4pwppmHhY6FVR5TVrhxVIsVfypTOcQS55FySNb7K6v1HKYDwbbE3nRCMgUaWfJE9mGT7qE8EeP4snPiW8JIewKphyl8rOVykGF0qrSTQSHDoPHjx9zhzE/qjkzIW0UiCJP53AOVQrQ1cTlSSVje2efy0eQVUkAB782LAlUdRjO5+p3BOjWE4A7Ly+Hgx62IVQqVmDj8sB993D4bLGm8otI+z2cdUYb1fwj2JCkpmVcAc8AS2UzVUubRfK5Kwhx9SeQtLK8BOCq3N5240YsXPoBQKiqpCS6E0/sy1R79mDt5OkdRJglvmYcF5MgnOoBoVXxGYciQwGabQCtOnAGAu6JxBqn6s4XcGKAzx+iivkUgJUsFoapjDz7w23Yi11EQYAFBmoEecb70nYKo05OjHWh9pMoBRJjE7HKyLQXd7/ofK9HOIzGUrm/EuKjH+Dm9Imj9r5332/PA3JFA/AtQ/UzQLvKkkxVe1G0WQegbgefsXrFMlQJtQSN5xmF1uSFQ3oASHkD1nsATg9ja9LV0UNFcLXLT5HtTxwAUhHWUCKPVGHvAVimQF9ZNgRQXR8FsJ0OSDpA5fBoH9YskD8DVMVHYoEy0lxp8YAbxEpgZUVoORkGgfFZ9sQLB6nKxMMe3CMujrBaiKhuwJRayufDwfcz+M5MirBqcmlaqaBtBAyvJWvEj0gTyaI8ARdmZ6pC1NMmIDBmUs0egf95GbZNTeQbZC+ea5chCFsgTWITURJwr2s3rueGUeygQpCCqIpQUgWTEzNYzwAAIABJREFUy35jJqC9bGF6AfYKTpywJiovI7GqCY1IoFKW6m6qnocYCxRVUjE6icf6HEg+8hOwg2skLDwmOhlSpQeAsNVZsPiGQGZg/ZVOpeYw/T4CsKWa0OhsLGkUXt5JlWXu3Pn0n3abB9B9gn7RjXXdDCyAVIlfVVvlvM3nLpxvP8P//yMfWYb1ST9hsASBQxhMya6M51YHYSEvdim6ugDFRN5MAu6fLS4l06cHgDsFAiELe65orjHSKbbGALx9wXJElikkPQLQe6iKCmaFp/P6QYhIbyywxun3o72AbgSd9415WGkjQGmUr3Vj7aH5SS4XIfSFeFRkArWmaMcAql27INNEQgxjf5IA0CoCpBzlVzifL7BI1b+qsq/mM6VKuRFrHp4iNm8zBXMy7tvsYmUz9nIxjhxVTssQhOA4YzYaVUBScoKrvlXVqz/qksuQQMo9UBuoynkUVUggAbrpKBgmuSfl3cAdOwIG5MkKUbmp6nYYgncCAmMI0qwKYFcAZTDKN19ZpaTIY30KcjTI2V2FMEaneN9I5iJZX03wWcOA9qOyg6JTDaEkqYQ0bse+KwRwqhobHVmy3LJstoWMQ9wRmH7sWI0FRvvRlj7WS3s+t6vPbn2bgtUJyeY1jVSeX4AYCQdE6+9tZ15abs88fcweLf876/35aTJZmqyyuArwNMiOXkSdBpA1C9Kjjb7U36VMgURLzYrGgo7QedoomrltSgAYoNWPH33U3n73223387sg+2Js0byF1kbfU26N1HXPEOrsxXwXiUe+fPJls7N8xVJInHTmsRHb/eILtm7dOgDvMCqnI23XrgPM39hdiQzi2S1dQaU9OS/nik+Rg9Jq2zZstZ1PP2fryLkR2CfCUQtZDvkjCkCXt/269Ruocp6wQgDfaO6fpcepPfpQ7mxavwKyMt3Oo2rMX7iYub4OdQO2Z5AkFQC8CspWdpQyPfKwJEpi/m1m7cuG6KjA478Ny5gtt6KkOn6C/J5aqrDjAP9jLHvRa6XtJw4PuQwJb0gnrVFSJK7fGMp6GULWUqnNpPq6n3l4/4GDKBa3MEeH0d9KLAX7N6kplbk0yrywasUS+kCfs75qgFQ4d64UdQXqDz6zGTmccmtOQap6Q6DJviuPsS8CqAbV0t79B11Y+igLxt/95QL79qMEmI/02rw52S5zKJ+8ABg3wo7LbB+WlqtXrLAM1vAOhddTiR2EmukoOSBDjEv9/RjE9YKlK11GhpRRdZAA+w/ucwHM1ewJkvn8DH4WAbidOSPbKSRLUC6p7VtQhU4wtuYvWeAUooOMkVqIslhyOgS4f+1j2b+1v/vrR1CKYTmZjRJICtFBxv/SjBhI0i7slBLs0J49liMrINahQNY3f+bfCc1DEEZai5tRxCVh2zfBGhmMJSB4K3k2nvbEU08xd+W4AOgEnvsg9/c8a2AZasQ//+RnrITCgGLsGD1Yi8a1ZyCzaBICoB011yAAfjn+o37MDxewx0smQ+zYlxdY3kf2QwrNdsq9MaSLK7F98gQ8DyLDZA37AF+AV0/ZWLHeNKE+iYkOpXreWBObyW3AppA5WnuBhuYeu1iGlV5YnEKt7AzqhH46sB97pHEp3cIC3T4lOjqO/liLSmmOHcYSTsZA3lI5oPaYQi+SEBNui/NnYWPqb36swePMVUVnsLkMT0CJmIG1ImsG7SqLNe13tF4p203eqLJaHGT8tqIE8qIgIXPmLBSygY4AiQFU76CQYu48lK1Yeh46vN/ldwShqtvzIgUUgdEQrUGMvynrYS2RAiSBOW92XjZKMkhg2vjYoQKnhhQ5mclzOMJY8lKeB/02kjUnjIIFgfCyL/WBTKylb0VCNkxBVvZCLMvuUxtfjfXSry+0nI+fd/+vYgwRIGMQINrrxGttgpjwYb+mIhvt7YIhfQKZt8IhXnro52XYs/UyP3uidMFpEezeB5ICQSnrzSQVFCMjKNHSErh2P5fJVHqenK2GVpcbl8m6su/QQULtKcbAii2Fvii7KCmStQ+NQV0kBcgoRR4lKKG0x5ni3ye5/iDsqaT68Of+VCgRwP1PKstL10//FbkhBvT815bY2n9iv81+qIlihkQyYaQGFOEhRVTOnNniGHnmCojHgo2Nj7LDtA5dQrUlayspd6YggKWaDMTy0YuxchElaH5ePsRXi9TkqD/8aXNUmIx7Kda0/smCa5xBIxJE62AnCpBuSOVgrj2IOUoFMNpzS5XczxgJhsRubybzKBGipXMQUj+C/ZSv3Xf3AzZnVh5q7H4I1n62WVf2sfLmFQmi4gKt81KVeEk1/KoDym/9nTyw1//6PYGFN5kAme4QOx3AMp2F1dUqQKb9/FeFs093L6/38//agfW/8wlv5ddcJ0Cu9ad7nQC51p/g1Vz/dQLkalrvrfHaN96nTLf+vjXa4PpdvFktcHX7rz8eBch/r/1evX96iQCZ8SdrpwLJiRCAqAqyFz+VZp/ciV1DWyMZCmMWBFgXjXXSABYy86hqDcCbvgkvaZEVy6gar4AASYRoaJLfM4eoImwK5uTOdZXoxQDZ7VQzBwaHObumk+cv2igV72VUVWojUPbDG23z316ErOh2RIXS24N1SAaoXb58qTsAC2APgBxR1oFeg17EVQfOQf0hYkNESA+e5BeoZu0DUNShLhSwQAczVeK1YE9TD1AjaX8wVZMVBAYLHBIBMoPDtyxL5PEdzCEvUpkOVP9REgmQy30Dnrc31pm/sg7IKBkDQEuJDCDse5EdIlx1/vyF9jR2Gnfe9XZArkh77LFfYOey0tlOHTq4H2JoIUDdKgJNq10WRyse7FtWL0bJAMgpX28qYC9gh9TcQgBmDEAQVjkXywjHpY19sFGIBQwboFKuF0BagZcC3KIiCJOnmk/ZF578HoX+zqJC4JTIHAE85390s73tC6UAX2MO5PUCANDBXwHEsqNSBocXyL0/76Pg2zYAqbT0DDtLAHoiYGcE9g/+KBzm5+fYhbOnbQGH7CrA4Aza0A+QWcCjyBi1s3zkIwEMUyBWRvDN3rxulQteHccf3psqfD+UA5MAef30nz6spU6ereJgTVUp4Mn8/DlUcO8kQ4T8C+xsovENHwOwq6AqMR07ilAO3X4AGZO8Vu/XC9HST7UjUJD5D3Zb0ZEe2jsOYIdQ7vwlZCSgJjl6HssSkR+AQYA/QxNDhOCOWn23GRnntiUviRyXSTtT3mRt/F4nhEc7gqAACBBVoOfNirAYgk09ANva63tsRlKwpUDoNdBnhzisDwEylfJmoeEern/NWzCfIs9xV9VczXPuo8q6A999Aew+gBaqCs2helWWbYXY6tTjDZ+SMZOqdtqL6t4Oxsek/qNSNpq+dfPW1dbTDhEIID8KgOjhEQCh0oS/OjZdeIt7UgkvED6F95UyKZl2u0DlexjAlFROL+7dh5orkSB0yDYqUBXu2w/AN44aYYo+7RdIqg3j6IZtt7isnne8K9t+/MhFlAh89s032GBLDfZL45BZBJ8C4EyiVukhP6WiqtG9z1EsfATWhkKIrWCMzplL2ARA0SgkXQ/ZBVJ/FBE0HUXfSAEU8oekHASMFGHa3cS4p+9NcM/jXUNYiwy6iuTzVS3WCYgjHkRW4uhEbJLw8/m5swDoyNQg+CgqBWID3/ko+sgQ1byhgGRhqGtKAaUV0uwHAOwNmKSclrOEVXdzLe+49x5nVyeAL4F2Ok4AfGs/FjGz8wBvgrBvqXOgqsaGN0yGN+M8mH8PwxtdbekITfqKqqJ7AZL0nFKpzp9DVb6zc4OAkuJF99ZKtf2Jo0cB2Dc6wmSKe+gGWKsFtO6jOlaB9/G0h6/fFIBbOxZh8VTHetHWU1ZH9bkPzA8cGjZPWK50U3FMG00xH3TxZwUV/8Mjk/jfh1tSTh6/M2LLMvBZryNYGkJLVb5tvebyb7wAocqrdL3Yl6SY5VLle+JCme050W0r18/Amq8RsHOIqvlF9pEf3WIFn/0Py4gj7HjCzx771SkbCY0xX+aY8DCeASTcJARMJkoZb4jIGOzB6iCDNRcqdLeNufnxxx+z9z74bhRbL9iKxUudaikapUJ9QzOqoz57etduy128mOpq7M8YD6p4LiVT6K67b8OSK8u+9+1vUsWcDWmxyZFF589fhmygfQE3p+hXM7LS6H9tjK0yZ9uTGJMEeAspz/Ur30Je/yIXkyGtZE2leX8+QH4XBLJAZan0ighT9uK1cWSKqCJ8IYoBVa37QuaXoGBRJbkC2JWrIULDm3lH5IIyPu5++9vJWEIdeeiQI0hlUyM7LFlb9QJgNvDcb38gz5orydRgPVLldDhr1cLlr1V2aME+dnjQAZR+qlJnsglmzBbQZ7ZiraX59DQqxuVLyZdgnim9fAnbHuUXeJLhRBgS6/OZM+ch28kpqKrD5ijTTlMooDp4Ed2DkGiLsQmSPZIUb8UAuxcAzyMgpUapmP/L96bbj57AJsdnwlYuX4Rqc8DlQYnoVu5XMZZ+W7ESC2IchUg1yfNTkHohRJHyXESIpGWg2gMQr6FPb956o/30pz9BAcA1sQYvpc2//b2HXIW3C06PiGaczCVz4gTzIX1v1RrbsXMnQL3a2scRncF8jn72XZQen3yowREkqgQXWeTH2FBRhLJFulCNaa2Zh9VVlGcXKotg1gY/+8oXvmD3bN+OoiXyCilHxpAHoHA3v++tYgaUYhOQpYOMp0j2IJMQCb2A7r8ko+jPP/VpOwEZt5TrOnjwiLV09sA3RNrazVuZo7vt6NliK8dqzQ+COn3WbJQMk/b8/sM2k3UGDsORYmeZz1PJ9DnwxVxb/7dFqFmZg2GAA3yw0iTra90KyMD6Krv3jlshbVDTouYb6mxibRlkzRihkKORvhXB/NLHWGGOCI+zS2UNjOEoKzh9ERKm1nLmL7JiMs8yANt9UX9MMvYVq+XN2q8iCtmTHSo4TpEEGUvsMQLZq6WnJzkrx0DvKYsDuJ+dnkwN/gRWSAUWHJmCyomsCNo6A/srqUJH2BNIZSvFqJ6LCjsmQNUDmbO0bowxJykEPRjSYAowPY590hjrVWZmmu3avdP139KyKuxAj7IpCYAIyGKdCUGdOkjmVLNTGi5cOp81iryNM2dduLYvSosoclpW0P4/+vFPGE/0dd4/lPwv5fgMQhpIQRbM36XGkx2hn+zmYHo0XjUBl39tvs3+eLGbi11FD3OxF/cgO0aNHX9UN7JADIHkUcZJFOO2nPXCj3konPm9kzmiAiWY5tmgUGWuQfZTnDPG3BPDfDLA3mlqagTCmz0RNrHjEGkXC0shrSA8GJO5qKCkAGlhHlQBjTJ3tAadhNDZjA2d8ktEGiVjh6U8kC4KOPq4L5FM0VxLL/8vMkY2WCItrki4PSgMWvPK/n7d56tctksPa43Uxt6Ei4tsUP5OC31Q+VXBqFq0dknprHtUjkcqGTYv7HyBdbALIggFMO0nW8HIlyweWyHbY1COyYqrm/1zJvZ6suBTtody9JSnJPJJ85zs+6QGEfnb08pYZN6UpWoY+z5ZSYrwEXkSzljx5jn2QHQMYeca7I+1F4tSAnP2jTdsIy+MjBsv/m1gjHUVFSWbWGV+hLL31ge1sg/VnsoxMlrU9C0Z7yt/Qnqh8v3dX7+HxdV1AuQNLbCmA2Cm+/l0B9OrO4BP9+5v9Z9fJ0Cu9Sd8nQC51p/g1Vz/dQLkalrvrfHa6wTIW+M5Xpt3cXX7r2ufAHkl/OMVBciDK6dcYKiqEznwFH1lnn3gZ5P4L5+3qNAALE2mAL7jqAaPxG+bAxg+UuFUb50+dQL/8DQOhcpLCHQByC0ckJIArhv5MyIqjsrnPlQNtS6A2ZEgqD8OFRFSCRkigFEVX0e/utT1pK2foxJPqB1fERywhwHNR3jvMA5fnoCoIka68cnOjrtij6Cq2moqKfOp0h3ioFxN1b2AsOWAQCop02tHAUpFoig0VRW8kxy6Kjio64A/SrXdcnyZ5Rdfr8BH2QYAXPlRHTcGODQ7O9PqqMJdjO1VbUWpzQAs8KCa8bZNK1EdjDg7A4W8XsTuaz3WL2Ec3I8dO26rsU955PsPA5R5uir0lYSi51Apn0rF/JH9u21ZfhaHWNyd8fgHCwSoKqOKuZNq9kTABkLNqS7tozo2BYshAYhDAtIBpRQoGk+OQwCWQDqwt3N4FnguO4h0KjRLaedygndb8G4u+cl2W/oXh2l3Qmh13QDfarskDr+d2BQpHDwSi4T8nFwX6itbF3+eh4CphJQEALMRwCcqX7FyioMMyZZ9DaDUYuxV1OYiqlSpKH/tWtQQWYDCAoKjqNLNVM4Jh1ZiAyDPeJjYII0Aso3LlmjS1w6eKAU86kFhk01VYCZh23UAIhecSkIVhSMQQy5kE6CqHqAzh+uX1dAA1zLS00EWSaVF4w/fT3Xv8b1mq3jc3oRuDvkmQn5ctLK6CYgtKrJnJOKnXgVo3guggbMT3zSjzVOFM4f4yzX9VMy73E4D4wfggSAA7F6zfJ6VXiiir3PYQCECh+JsQlQVfbm6y+rJYIhJ8aTPEcy6eqlTGqXTPqqYVAVmCWHwQqjiANxFWkVTSZrKOBFIItuUQdQGw4BpGQSqtlNhH40VWSV9Nxh7tCgIkG23bAJkPgdgE0E2izcVk3126XI1wzXQmnm2QVHBzq6pFXB2LhXcM13A9TAqgXKbRR8/TBW8qqt9AaBWrFlHZau/7cUDPBq7n87eDvo5pA55H7EJGZAleIOHRNndDyRZ4aFxi4sAKIrwoX8yblDzhEMYioBpRIGy/wBWboApqTOTUQu1WS6k2Ib1ax3o1N7c4JRb3WTUeOtZ0dcGAVVqK8ptyfz5zjJJII8HIO0QJNY4ShpkYBA85M+Qg3IJy6OzTZPWCCGl55QxM53+1mupqJFyslJQvDThnY76gmR7bwLFFXQsdUM4BI0sh5QSrSp8WX+EME8UkmWTjqpo3ZrVjnw5QpVuNuPpHGN1inyUaKq+Y1C7yCpFJJXUUd30Ld2L/OdVbTwI0BcOEXL6dKGrVlVY7FyA8yFA1tSMdJdTJOJOaEIXY7OH8aHveRCweq0sl1oJ125lrtHfFRabisVWD8HHPl6TkENUeDPnClBsb2i0NtQ+U4BRcRA8ymBoB5CVjWAbqinZlykPRtaBs+ctsrhwbGx8IBVrSqwfW5JYKt8vV3XjRc+Yw6Ylgurwb37zgt15b6L107l/uqPWYrPJDBD47DViWVgLRjM/P/it9db140KISnJ5Smptx16yCQC9U8nRCPUZsAU56eZBFfccyIa9JWU2jnVLI31VxNumGzY6cuqFF57F+mqdy3iZn5fLeG4FsEbt1dPP2IN85v4jUeukoHgQwC3Fi9QNPoCTd737nfbkzx7l3vxt67abHdETGhoFedKEPVQOzwTAnrD7BoivGHJ8pMhZvWKtHT50GPVCngscFngr8j0LBZTWAFkJKbhXQF4E1f8FB/a755GMyu8CtlXhPFsPSJKNN25zRL5IEuV4DABMyprlOYicu+6+mwrrAfp9E0R+BuRwupvzdu3ZhWIgnmpoWRCF2txlyMz4OnOUjCNAU61n/VSuC8Rro1paCgOtVV0oFgRKxpIREMgk9BQKhC3YNApgfOih79knP/0pV1AgIjoF4DUMcvEy6gL9/SDKyptv2oZFTR/t0goR1Mk1Md+TIdMH4RxG1lI3xLwyotK4Vqk+WBLod92MefKEqFv3xpbs7q0+9o9fu0AIexpzO/aRrEkeUlMN9tozT/7S7sKiUWQLtJNTlRE57u7BA2DyBMomrcOrmU9OQ8JIYaJ8gl2797iqd1lOJaWmo6CpJd8LmyKI22QA1Q7mNx9sb7JyZjtyKYdn9pOf/wLSeCF7gy6uy9u+8qFU+8LjfQDTZbb91u2QWJesniyXCD5Pe4vZkGON9fUuo2DRokU2Jw0LI8ZlD2qgR77zHfvwe96LeirIKRkGURmOjEAuYPkUBSHSBUAcAVkia7lyiK4MrrGdrIfTkDqzmTtViR+PkrOAYGlPFCLZ+aiNKNCowHJuP/8WyBi5gBrkNHk3y9greDCGPQLDsD2cYU9R+CASUHZFh7+y2O77egOfiz3djFQI6VPMXVGMhRrbvm0z16V5YZaFML+MswZkU2jS09fl9jmySZONXBjrv39wjHX2TdqxwksWnzbLHidPZ86CxZAvWDiJ6mJdjUbZoSy0AdQo4eFR3Ms5O4+CqZP+kcWcPEXBShoESGgw+QqoT0IpIMggyysFS8pWwtLrWgax+jpia8g003wnZepMCM2TJ465YPt21pgBxoEXexutHdqLjDB/+XLvfqgjPJmjkiFyFbTegi2nH0SDrOB6egdt9+79qBF4HfaeUqc6IoPn4cVYz2ROl03Y8YIjbp82zhqYOycfMnKJ/fRnj1EMMkJ/QAVBv1Mem1RLIuqDANm7+H2NKxEkYyjrZKdW/m/5NuvjFxwZpIwPfavvSuURwtwchHWnnwo/sJcMhzzTvk6b/1bWcRE5kYyxAdaGeoLuJ/mgKQ9Iz/Ye5kiUPvTfGAoMvBnn4ZA3AcxBvuwH/Ln/00eLCP8ehqwKo+ghD8VOEyR8uSNNVRggcnQEAiGR4pXzZ4uwrUMRw7w7MzOTdQlinuckMlHZM0MQRCoo6WBtDKHgRSSoMjyKv7fc0t69h3EWQDEDAekUnPSzx02mr148h3UV+TqtkB1FkJYpqSJdNPdg+cjviqCVmkQEyFnWrl7UmsHsvxV63iflLuur1CTe7Kl1XdordzJHzyEfaoJ+pvmqR4pPPk9Wa+6eII9Gee5Siwyy54xkbIZRHOTyO9gDNlOw5OZbiFcpTZQHMkJxj3I/AljfmWYcOdJHMPr7H/woll9B9F210zjzXrtbGyPCo52a+opHr0wF9ScLmiNAXv4T6mtSa+5LX78H3/Fbx9Q3mQCZ7gA6HcHwP60AuRIi+bu/pru+6WCB6e5/utf/7/75dQLkWn/+1wmQa/0JXs31XydArqb1/hhee/Xr1xsTINOtv38MbXD9Gq7dFri6/vvmEyBXCqN+/fWb+9E3vj8yI5WB575eUoBk3790KoQqURmuyFf54rcX24Z/ICg2LpyqsASq3RqoBA/G0inISvDcXs6hdSaHq6efetJVoacBboVTeVhFZV0fFbF+AHVdVFzOX7TU9uGpHQnwqgBg2eYcx5Kkh7NMFl7fug1J5wVG5efPtX97h+qfIUL+4RLVgX5UTtc54DGDg6PAI4GbqqKf6Gt1VgFdshiiGj8BWxXZaUnlEcSBLIPAapEfbYAfk4Cx8jeWF3M4IKEP4F4bEv4hDtvNfPaqdesdqFsP0FVFpd4Uh6MkDpG+gAYpgAbp2L2MARAF4+ndSi7JygWAJgCYI9j4rKfSu5N7koe8bEYasSdIBnSVx9jlkku2Y8czziLq/vvf4dQfsvmqqbxsQR7kF/B3HfYHB0dRsdRx2AT0x5anubXLegDkkslOOYJd0iSH1GgANwVt6sCtal5fAk/bALdGARBUjduFb3gQQEgR9mIXCTJvA3hufe7dtu6zZx0BEkjF8yigu+x79JwiAIqyUXtUY0vST+VpK5W+sj0YpG3jAJzDASkGsFdQkKqnqts5WKdgKzTOYX2Yb1nTiHzSRk6gnQdqAVlZedN2qQkx5IWgJIoKI3Q1GOiNh02FPSmmWIMMUrnvYfuPoUwZh2wYH7Tb37bFmsn2iMLffVzgOO8voiED26l+gN8ygKdMrE58ed4ekFlDAO+jVNaGAvLUXAAUF2BOpkdWfqbtOVVppXVGwD0h0fMz8CqPwrbqLIfzcXIrqNwWoEYGRDm5E3Ug7WCVEEnOZQywDVsMeaID5mSmJlDJf54KeMAXLLxDsOqKBiy/iDd7KcX2nN2xgPHnmiMZMQDKDKhkiCkfgAuRQ6qmFCCfAinUzz2HRBI+Tz84eaYQMGnAZhHOEAB4OoDFSDqZOA2ACrMhf5oaamz+3BxIJHIaICqUMzFINX0jCp2aOki8QKpugSwSMwG/aFPZPGVAqi0AhJFdWBUAYhKgi8bgnr17nV1IBMHDy6iw9QDIKIXoCwCwbmmvQe2EMgr5S3Q02TFdw3brPRF2+LkBW7FkDs9c1z9ivc21zDXk4fROMTY6qO4964DVtZuX834TtPFcgCR/8wJ8bER95QEQkkDWzCDApAi+Lv48vG8fhFgawDhAEeqlEMZrJ+N0DMDFj2pbkD3IDC9rggh55tSg9VE0PwThFIrNRwQVuVCEhLMDCIejlOmtJWMlg+r3dme5oqyGCNpV1hmqEM7OngUoiFIEAOrQwQN21+13cH3YWAF6y0Ilhn/vgFCcki8684vUGAphVUD7JAhNJxkCETx0EXtDVLMKDDx16rSbMC/SD2fPnm2LsXk7gLoliJwQD+aWVABuZRUpW0HKBoFZnnwrkF5gTh1KM9kH+QMGCtJJTo6HJKtlXol39h99EB/jjF9fALjLReedVU8EYeAiaLsA4QRAdkB++NARI7FyunAJazjArJvWrzLfnnpUUADUAKm9/H4TCiHoGwAzMmMgjwS6BwPgPn8Y0o0+3ol1SAN2VvMXpDOXB9ipgkv2eOPfWdP3jgEEttuvniVDCUux85B8MVhlrV2YaYtzyeEgDwl3fDtMBkkz0qpuAG7Zia1ZsxIV3kxrbUZdx7hXzs8kY1Qkzg7CpFWZPqiKewCtDvrxjbfd5gDvCeZTH/r2UZQPt952K77+2GXxmgTWlDE6mA/zosKEa7Ee1Jzd1dkGcRCFTVWRIxjmL1jk1BuqRtazvkCWw3qszgZQg+x78UW7YfMmV+0s65cAgM4dzzxjm6jGFjD52ONPoI6pYbzl252QHAL4BfJF0bZ1kMc7nnsO66aZTk0UwzXMoOr+IMoPvVbrTy/PWdY0aRlpNnPOpO3f1ejWJiklRF7IklG/qwpqVURLEdnGOMhkDdOc2QHGkuXYAAAgAElEQVS43MNzmUvmlAj+U6dO2bnzRfYgChoBtFqzpP6QdaNAf93HOdbc22g7FRiMjHrYnv2naH0s4RjLfCwEWYvlL8jH3z/NAbFnUbtEQKLlQ5SNM7aaWzrtDGqGUfJkPvepeW6N/eI3T7sA7DtuvtWefo4sDp7xO95+l8vLmURxuAcSaBtB52Osoz6ETLeQLZKBxdizv3rali4nl4J8iDqUL1LLtJB70w95FIBaQGtpB8SXCDtPnmMQoGcllkdB/Ey5ByLxBunjX/pQ4is7mG/u9nBKgocf/h45Wbe54OsMAHVVpP/y548xpnxRpmyx84wP5RVs3bYAQBvSh+c/yVq0YQWZOvQ7lmiq2Yft2NHDZC5loWgjO4gxLaujcarnq0ouuwyVbqwPpa66TJD8XPqS9j3NrDX99L2kjGyI8UY7cR71DcHtsuyshNDLQsnizV5kx/c2ve7O9wfnsULa+yIV9ag5+MwA7BPDUenVVZVSTNFrH3r/g5A5jM+uVlufQ64OtntDkK8BzF+N7DtaIIS7qYo/duqCVdR22OZtt0PKB7OeV9vqjZvsP5/4Jf3Ol3WMvkY/yWRuGqUQpZPr3rfvoF1EaRvHPiwNVZAXxQHj2IaJZM0hmyoOZZ8PdpSprNGhzKl7Dp6lQAW7S9aiDPqAxtco/TUGkFtruoipMMB5b55VK+/fQz8OplhCGSBNUiAy7/nSz2fPmeVUt3PnzXNkYQrz/Fn6mVRc2qcoj6yKjI8A9hsrV690+5AyCkmaGmuZG2XjFwOJOZd+z7+Tz9JCLhT4u+tLU8y5k3xPsabK1muU9aRPBIgsk1CklP7fOTbrEyXOIlVAuRfzCVs2Cgb4O78bhiJCJEgIY1WFBEG8R31djZXQB5R/EoYdYRQKhgnmk17mau3DOrBlrG1spf2wRZVqWaoEiIVsnpcnSpoJNhsiXItR5oxhOarQukxIdX/lMqEEUgaV9rIizWXHV45qZ5j+uQTyuIl53pufncGqLgiig204hJ0KWbheGr0fgsMXayxln116eKXN/lAB9w/ppFwo7rGX/qt1JZpCpT5UhRlk81RReNKOmjQdBZII+ybUlSLzo8jrGIXAStceinvrhIRvR+misHJdYzd7MSm+Y6X+oME1jw5pz8ladsWqr8vNs50oiqRSi2RNkCJyjNeOQoZ18JykDFWukScEkwiuThRk2mvr3qWyEhHSwriZZEyJLPLBOtOT/YhC0j3H/VGEpDAnb7V5+YuYD7EK7BtlHQ7lejS8fn1AcSQI+8lfq0GUm/KbFlivth4UoTPN4fQ6AfKGbTQdAHOdAHkzwY/rBMib2fp/iM++ToD8IVrxWn2P6wTItfrkXr7uqwOQfw28/q52mG79vdbb7/r1v7ktcHX9980nQITVvXoP+vLfX/5zOgLktxQgOfcumPINDHdgumyVgvHuP/alWbbl8xX4ZFO1R1V6e1sDB0WAR342Pw1CgoPSMSrN5bV86803OYuZTsAdHap0JC3BViAzC/skALtcqioHAAFVmVpKhWg0VWwpHOBFfkjZMQTIMg9lQQ0AlC+HtO99MMr1kFUfP+oqcmMJnF24aKGdPIn1DsDtCCG+IhNq+UwFsapiTQfIhro6ADmsU7gCXw6CXQBiqqpLhCBpJzdEB7Q8qtw6OPCNY+lRjF2KQqWHIC86IWzOYiMkS5XVK5YD8rVihTQDqxcq9+sqyQIhdwGriAfufBsZJFwnntqnqOZbt26Ds3JQdsV+wuHnzVuAR/t5B6bVov7YSOi0gLz169dx8KVK1R9wtLMZ2YEcuz1dJkltbZM7fAss6sIGIxYLkTPKcqBSsJ+28eWAHQvRNEWpo0iTNEJj9+49CFAAMYGVUhOhwr3YNpRii9IjewXa8NR319uavz7rDtETAAICIVQprBPmLCp26wHDVRk4i6rsc1gkqV2HlW+gSlpUHH6ALWAPLtdhPe0xTjVgP8+3DkBDVYlpkExjHI4vY4eTDCgzpQwFQOE0bLA8OBCnQx7FALxMDVHtOD7s7MRG8SCX8uNyTR8H+hFyNXwtLyeD5wsx0Qfgz3024Y1fRt+JxookVhWBgGlDhImOUuU/gwO6Ku0jAKzbATMmAesCAGlqGlHCDHvZrpNALrgjBAZDXmHXk4KFTycV016cn2dkhQDQoSoKirLv7zpjYOi8P4AJP/Olz8dz7RiKoHYJBzjxpSqWzBqdvQEYs3OTAUI87UABYA7YubCPWTmxjvgYAnDvA1C7CyD3Eh7f9YCWquKU8iONKvsqLJZ8ydaRn/gF/P1VMRxJSK8qXFV5XAwgEwdpEQX4lBgfw/gJt+Izx13wsawwVHHZwft3EkY7AmmEQxfWaP7O5iWdKuB+iDjZwjQDhshWJ5zn2IH1UzsgxiVAMWXdLAGwnEfWQQeKoXHsU5paKwAu4622joychFkQGyftw5/Ms50/b7WtN621gbZSqm4hAbqarY/PreP3amp6sC1qc1Y3S1bn2eGCvfae97/vSsg5oK2ycrwAnFqoWo+gn3dAKAqmOAfg00Y1/81bt1Fl2o59HoH1VHeP8UxDaWAvJAuyduoDnP/JXkCUGIYGlaHnyzptzarFgIfkrER62fp1C6ytp9JS0mLt4OFiW4SlkjJoFJoqa5QTkIVLly5jWCmXJsqeffoZ+/Cf/7k1V1UzTxVgTYOiA591DykGaCc/qn9nAl5JpaV8IakI5IGfTGW2QKge2ioWL/qqSpQ3vH89REYQQGo2Codyql0nAX6aAIDjIAoWkYMkgEggzRRzkarhBwCPpDqQZZ3mhnDIslEIkvi4KN4fW0HQ2knGL3IcQmVRRkEQXMSeK4Nw5W6UHy1Uqfcylr0EQgLkR0OwxdL/D6B8mIQs+MiD91tP2RmLQKnjjRXN8b1FkDn0DT/ZqFDxjz3OGCRBH6B3cU27tQE6nagYNoYJ45eMm5kJ9qX9H7DHHvyhLchLt9OA7OWofIJjUnn2ZAtcvmgfuHcbWT5YeTHXPQfIGpiWba0DE9wT1ofLl0OwtLocg5tv2sT80EeVfb9TeVWhBNn34mFbvW41fvdYIpJf0g8Jctt997OOtLi5oZm5sRu7wnSyjnwhqeQxL0vCHu51nN/tAoRNRVUlixXZB85cARP5qq/mSx5gkwRd80xTIRfUB/uZX06zRmzasB5SlvmGuVOE+PM7n7dNzMNaA0oAJfvxL0oAHByEOd0IyC8bmm4qzLVuPcfvZhLUrOyP/QcOYG14pws29waclFrDnz4+f+UV1cfZk0NOxSjbGKlDFDos6yYpDfXeAgNl9XMaEu2B++931k77IASlUJFNo/Ksjh076lSCS5Yspo+GORWVMk1CIelk36Tw4kj6zoKFC1mzyD4gLHzP/pOQRemsV4X0f+VCjNnCJfNRYCTaf/zkUfqAn8vf0rr71DPP263b77J/+Zd/dWHmUrIsWjrXblg6bP/2yCXmnFhnG7WA3KYESKZerAYf//l/2tqVK7HNiXW2PSn0u0DI4zKIpsulZaxjoYDIImGHuB4ATq6zCdJ6xqw5Vsi61UNfjmNuU6aCiA9ZYA1B9iqzRDlgsr756kfT7As/63MZEqNjg9hdLrH3vOcBu2P725y6QwTH+tVr7QgFFCcKjtmmdZvIULjkqssHPVCfoSjxpp+sohLen8p2HrYLitd8+PSvHrd7334n8w/WYKzbw1TotzEOkwFyG6j276DKfwJiVwRxI8BwEmDy+ZIK80HtNk5xQSGKzOiUTCulMKAeYqKOsZg8I8v2/+Iu2/4XhxCIeJM/hJoOImuYe5eVXCn96h6s0nbt2uWspc6dLbS//OiH7dEffZ95g7UAVeVG1HKZsZDYDWUWgwJHmUYn9u+DYAewZk05fuoca46vrV5/E20XZrv3F0CGNNiWW262k4WQk6ynURRntAOGT6Bc8UFlUUDbiDAsgRhavR41FwRdBAqRXkjRATKzZvC5WSgyw1BgBEPKD+Ef1dA6CCnV4Nh/BaHLJioAgkDKA6kW6lXUAOklAkTXJQXIOHuVEbdPIqAe0N2L9/JD8RDDM1XgfRLqKikFfCBsDx464khFKWKlJhFRkM66oY2pbJs6e1ohB/uxv5xv6cx3FZcraKNQbB5rUQAzFwJgK7OHyZmsD5S8KsLg70M8Yx+31/K2y+xPcz552ZEfKsBQ8YVyPnz4M5BnnoxtmlQf+pmyYTTP11KcUAyRHY8vYATXFsF+SGoJFaxIMdkEsN9AUPcwGUoT2Dj5MN93MqfMWwhJE+TDdbexHvbaUM8I+17lR2EFBlGZAelUiOXiCGvPBHtMEeeT9M2zZ87YSmzh2mXrxHhW0U6PWxewFeTvUmD40E56DipO8WT+kwL78r+TsfPgXpSj0Y5cEdGozwqR3RTtEoBCySk6IGdUANSE+lJkvmxOVQike9LcoSISb9Ye5eBc4r4Vgq429GR/E8EeJJkxLMXrefarUoIoAySFcVvDHk9KXJEuIkECuAYp5JQHIlVW2QXINinZ+PdxDiND7Pf62YuJt4iAfNFzFsEkJVeS8nWwf/SnX3RCjkaEREKA+GC7KsXJPMjqmyl0iGdNkyKFTCxCWPywR9WbXeEpXlKCvGKJ9ZI71itrwW8CSi/9/2+RIC+TJAoYm44h+Z89oE53AJ2OYLiuAPmffT5/3O9+nQD5434+01/ddQJk+jZ66/7GdQLkWn+2063f09/fdQXI9G10/Tf+p1rg6vrvm0+ATHDO/03S49V75ukIkN9SgOTekz8VFYutTQ82HhymZQ11+YerbPknzmKlEmyLl+RjA3MUIiTE3nbDJqtEVp9O5WcRh/JxANBMgKpxDl7zAY0k/VcFug5qUnyEAGRX1TQ4sL6Hw+3F0lL7kz/9EFZA9Q4syIGQuARItG7DRtuCJckTv/qV86DuAlT6j49lvtIHbv/iZXdwlD2N7BT6nY2ApwtilgpBxMVs8jxkg6DsBWWIhHOIk0+6ckGCqLaTvZYqwr04oPlDEtRgf+JHyGka4MYRrKvaqGTVgWsxmQ4VZZdsLeGzo4SZriD0+nzhCcD6LGxhpmxOUhTA+TDVulTWUUGcgq1GeESU7cRveTXV9s8+uxMQq9keeOcDEEElAM3IEvi65ZZbODhjjwL4qQN7O8SFD1WxoQD9Z4uKOdBCGFApVwtorZDPStpIdlaLBTZC8MyDBKrHe31kCFDzwmWUGlQDAqBOQqL4A94cJ+y6DSJHrz3/gy226XMlgFMEV1MVGQmwFivbCgDBLtqmFrVOAjY5LqAToFbt2g8okQBA34Jndy6h93VkC+TOnkX+xxzbtWOHhXJAlt++npnsh8pKL7vK0ZxZM13lcAIWaUMAUGmAvCI/sgBflNvhB0DnBaHSTTB8Z9eAlQOoe3r6EbodblkojLwCqfakirkfuxs5ZomcKoKUAZIBLE0kN6LZEgDFjgLCLkYp0dPcYQGAn6qolZVUJaQKsSJUuCM0US4DqpBlufEWNdljyeRleFKdmgzQ1s/huh4g+PsnWqy0E2IjLQirLgCeZlQZqeRJAByqH0ej2CivrIWooEITAiSS+6kDZKhtwIKEQ35qOkoRiDV5awcp4JjqfNlNNEB6dQMYKufAAzCpmyrpdIKevQFNewCGB3gWi8mOEQgUBXAuC7MhwGxPQKgM1CIKaZ2bO9tOHT1E1egCZ+vjCRDVCggXGBJhjfS3YMD9cUpdxwF2ZvCaXnI3ZlAB6s9ntmFHEsv7SoESDIB4EoJO1db78bfffsedfMZMQPRoFCVlKHwgDZEF+PlH4/F/2d75gVQrPOAJQUi492gLz2GQfgZhAk9XWFiGJYYH70vdKuBKVm4Sr223RVjuRAHi6Zd6IDUCIWW6sJuLgYRppe/qGVVSzf3cU2fsM5+836oh3RT2zRtbJIByO/kEfa2oOCAxJoMj7KlT1dYO6VODxdiYN/YpWNLAF2K7lknOTyRZOM1kRaTyHPqxcmm1tQRnj0G81QMQqTpfmSQCqccgTScApOdRtS1/8wP79gMa+VkmYHsl19lH24UwHpQHIfJDAe7ezCVNqEjUfgKiBDq34JE+wrzlDUil+cYTMGkC0GofCpClq1c5ayJV295x23au1ddZsUzSFiJhvAD9zkIqTDCXSq0ihYNIEBFcY8NdjhDsp/+oIrsXkHMKgngMdUWfsj+wDZpAEdIHiBWOd3sRc+YEbXnnvffad77zXdeGH6ei3Lev2boqALaYU2qpFJ+ERBog38QfyyFuy4XrDgDm9UwF2rHSJtt5btLCeFwS3qxYkGj/dOD9VvjZ52ycuejJ50/ZMDYvQcxFWVIV5UBMYJU2SfZK50CPPbv3nM1fPRf7tQTUKIwHKsGPHNmPMuEmW7o43ykEW8g3UiV+G/1Wipls7PX8AcALIeJaUbMsXbseVVUIBCZKQ8aZgrIjub8LEIe5KAAPoLRYCLF19txZNx6eoOr97W+/2xKImKk5OUj1c/QVi0SeQULeq6t+rywTg9WBtuuFnXjN3+DyMqb0TftLAbIWK7R47KRUZb7v8Ek37yvw+V3vepezehGYLbLqDM9s4aLFDuzzBVysZUznoPzRmrZ4AwQyX2XFnhBULe65ivzQ4psKACwf/GaIvzV8lq5T/aD4fLEV8Z7ve9/7HDAoa5k+VHfpEBE1kJazsNb71re+YX/24Q8BlDa7XBrdmTegfifrgyrWV0DSVwMOJ8nS5twllFzNKBc3oPxoZW1FPRcTYctXLoVMLQbAbXJB5MqbmZe/3L7wpX+yZViGnTpdBFid6EDUEdaububpP3/XDHt635ADtGegwMhn7qljjj59EhtHgNvLAJiLmYf8GashrJ/7UJXJnsYVLdBfFRb/iyeetDxI/wsl5bZo2QorwoppnHFSR/V3HuqKUNbFE8xDzVgOiuiSmkR5Of/6lzPt8z/mdyB6h5hnUpLj7DOf+pg98I57yInAroh5pof7v/u2O+0bX/26zUV1KmRcIGrbeLtTaC3Kn0e4+HImC6x2ZO+DiuXo4YM8h3q79+47AHQpWmANU3U8skJroRAhLjqeQolWrNbqXlFQBkKMHzx2yurbUD4QyJ46KxeVX5hdxIpybwEqTNbookMfsc/9uwK9eyEQhwF/WX+4ntOQlnPzF0KmZqOEWGgvPL+L7xdc0cW9ECJf/cqXbeOGtVZDu85Fqbd59RLG+wUUtCimmAP8USicYj/V2NjCGsxeJGOWZWXPsxf3H7USssqi4hIgPij2aKrH9iyV7LRau0xwfAr5aj6s+wcpuvAErFeWii9knD+FDtEQjFIGdZDhFkIbhDPeUgkDn03hw3EC7bsHJpm/R2mLKKdMvXzxAvMrqjBI4kCe80X2Y7Iqk52ZgsxbNR+xIoyyMVNOXB9r/QiqUBGVym/QvBYEwO/FmheJ3dNR9lIaqxpTmjsDAeu1t5LK91LJBawm/Zi/W+yGjZutGcWFRKKasxqxHVNIvRSRftyLAtEnmJuGUCSNsaH0FJHBelv8+WzL/tgFR35INaW9lDyWlPUUTHvK1k3/lp+bg2JhECvMDIoqSgiML4dsbOIeyXRhLYjHDrSM/DLZfmq8+KIOPYu9lD+5FTV1FKnQV0fYS8anxjMvUhQCaVXBvimI5zQEyae53Y89UYBsoFhvRBgMsEcNpv8Gqq8z/2oz68G31gP9vpQZIim0xug/2U+pMKf8kdU2872H+HON5fzpMadEVtGKbLWkRis4dow8nVzWYEhqFCoaR2EUbUTzDBlQ7M/J3KJ4Q8pn2cZJoZE3OxelDrlC2JuKBNFrRlifkrEiU4HGIIqaRAiKDojhSqxGZ6AK9mGs16CW1PtkYUGovWsDc30m+2gd22WH54FKY5Dxp/1kH/cczn6psroCS8042tbfqbSb2bPJijIOZd0QVqYDzJ+y/Zqi6METVQjUD/s8D/bQvRRyzLKPfPgT7EVZu0fZC0LyhkGUDLJQTUC6qaDEKWVYo/XegRCKakuFp2vufflAo7/LhvCKhdZvKkFePri9TIC8uSTI1Rxu/5AEyG8eJHVdateXv17v59Nd+3QEznSvv7oD+nTvfq3//OoBiGu9Ba79639jAPTV9/d64+/6+LiWe8B1AuRafnp/mGv//cf/633e1a6vf5h7uP4u12oLXN36cfX7j6v7fLdDfcOmf+Px8doQdBUjeNz+mZumkqnuPVlY7OwrYghs7MVbvPjhVbbhb4s5CGJxlBDNAX+O1VAZ7Edl8o1r19jDD33X2cD87V9/hir4ThsEUFKAuEDHS6grYpQ5AKDX1NyGPUcWdjBNNiM7i0PigLNa2rHjWVuxcpUdxgolEBD5He98F3YdrVhTlGFzU02gZKo1UaF5/OQJq33m/a/c9Du+Xu+yFgRayv5KfwZzYJZvegs5EaoyHufQHCSyQ6GeHGJjsXBSw8vDmmOpq8IViCOfaWUlFBw74Q7reVj1yBJH+QeL589GiRBo9VWXXQj83DlU9nY02ZzkGMD5CXcIrMRGKpMKUh3CerD9UIhjKdWYEYACa9autUd/8hO7/4H77QlCV2V7EivLC4BCkUYiTVQN289hWn7bLQDcqrYUgSEbrELAs1hAuykAJ4F3DQBscQnJAHq7LG/uQg6zhFryWm/8k3uw9ConQ0AZBylYuBz5V4Ix+Fr3uUuuSs+DCkj5Q6fjF30O25UpwFUfrtmTvjTK85R6IARwEncJp/7woYpS4IjAhH5A/REAvRWAkwKSdR2XsPiagd+8QF/kH1RcEhwM0dKHcmYWgaueeLDPoiI5BisKTyqMhwkubwTw8wXoqG7oApSKtlRIiWBAVxvps2FCoUU+iADpoB3GIXZOEew6g4rESfqUJwdyBU53No5YIqAzFBLt3WFjHKobsA7ZdwYcHscKPxQaYQAV99y4zgqf3mPRrDU3r4qxluo2SLAAG4nKtB8Vt1tBeQvgECG7+sDBCYsNwy4KoEk2SQ0A4b0EeFJE79RQqdiEyLqjqhr7nYWRBKwPYK3DQR/1hzzBkyFp5CXeCRnW0w3gwXvGJgThgZ9mnZAdXVTGJ6DWCFFOA4BLEioDb4CbXsCSUQ6bsQAxSQR3K69GlnL15BjMogq9DvBBZKBsZYIJFO6i2j0GmxNfQNJh+X1DPnS0NZM/kuwsPvrwv1fQtwcATFlREc+p1YVvR0KUddE3FQR97zveDsimgGpC1uNm2Ne/8Yh99nM32gN3PWSf+KsPU1mNn7jfCCqQGvpFLxX0oYC5ZFx0TTB+sUtDXRKfAhDsOUxGTpazPptEPTHOmPbl+bdDRnjQt7yw1hilfVqVAQF4G4wFVN6cXKsjJFqWat70uUFyP/zIvPEF0Okhp2JHYat10h2mpJbwxAse9UJ3Z4vduGkZgN6gZeTEYwPnz/gIcioPVc1OAYz1UqXby9yzjjlJaiuBo7IXSeK5NKLcKMKHfRjCZ8GCBahukuzRJx93wNb27bfSXrHMVRddhlEkgFIP5FEANiuqzvUD+AxiXmqlHWWlVAqQH0M1/GEA7SxIQQWt1/F5f/LeB3ltOEA05BSA2yiksAiYgwcPOq9+AWHyyFelcSjEIFIoQFtYCMb5INXlgyg+6iAwErCrGmY8tyufSCXQVOwqs6MH0GyIfrJm4wY7WlBgPXi/L87OsOxobNvIApkqL8OXvhD7FVRbEItTlG3jEOesaiY9/BwBcra2y35xfMQReNGxHjaHAPUvHv0zO/uZJ1F1kOVw/LyFps10od83LJ9r88gxmALoVM5EEQHtGbNnujyitu4Bu+XudzmF2iJUB+fPnbZ3v+c+a6mvBLCGkIFcDQK0GwT0imCMe1GxfRHLqUkqgNdsvsFVYp8/WYCyLtPZNLUBcvczDyvM/mzROWcP9+RTT/DaUNR8ObZoCyqnSpQEWKqcIrA6F+VEMc9LYKCynURiKFdDoGLGEtqiNRosdNzlAOjPMZ7FiePHHPgcA+Ely6CS8npHcGZkpFs+CsIQEXYAsmUApCIPt79n4esusOcLyEUAjPNhzpKSq4gxNg9QVyqUg+SMyNNffUyAprKkdu96AXIt2gWbP/DAA1TM+0NqNqO4OuTWGV2bVB8Kzg5hru1ub3EKrnMoEecK2KcvFJ8jLwsSc5LcA1l/7SfE2oMK6SbWGWUvrFm/BjCa/sYcfODQfkinHAuC+M8itPsZiPhhKtUDkK2FE2pfzlq1ZdtNdp7264Js7kH18okP5Lp7/beHz5HHkMOa1sdcgpSIcaVcgpu3bXUqEKm3GiA1td7K8uvHjz5qGwCwlfvxre885MLkZXlZxrOeYuLs5vkLvPegD7fy2m4A0HH6v4Ko//HBOPviD1FlcL+f+vhfYdf3HKTBDmwEY1FTzbWZPJejkGFrUa4VY5m5bfONVoOKaOeOnbb9bbfaz/buYP1MtwGIpLu2305/84cIhrzgvkWA1RM6fh8KkEjWbFBVkuq7bQyiuJr7TiJvaZjspn7yCTTEKiA5fCDD9hwosCaUdrHJGbaMPC/ZYe0+fMzGAY3PQeIWH/2Ynahebn//uU/TB2Oww8MajrZdtGiZFRw5aRdRjXzmM3/DHNlsX/jCP0Fwzfh/7L0HfJ5nffX/095b1rKWNSx5S957xXacvSEJECBhw0spoRR4oUBLGmgLLXSyEgg7gxAnjp3EI95bki1blrX33nvr/z2XYgj/pnGI6ds0SHyEHFvP89z3dV/znN85h34Z69aSDSg/iiAZtGdZTO7VUkjmFeSKMREwx1eiEip21fneZGekp2XTr7spCqkE+J+0TIoNlB1VREGGrIZa6WvDPP8AiFMFclfQLhGsDSK8ZRMVznwsq6xEig8uQYiF0FfnoWJVIcIE643sP8Mi4lx2yAhjZhCF5xBz1iBg+LJly1i7UKYxdwxShJBHVlvv0CjFFwD2jN8B/kxPtFAKF0Twh0AcyQK0SlloPAPZEaqApEd5FazZ4V5n4aIAACAASURBVC6UnqgnnlMU/a8XEjSSebutq8VlR3ixUPrxvmwPGBfNFLPMQgVS7dQnItql+jjzD1P989Vf2Q8WOmWX9n2yzQTyRrXJHCEVIsSBP0RIAPsZFQg0QHhHQ4BJ0SmFci92gz09I/TbZIp7wlFKtmKHN4e9VxtrCbsKrwAIgV7WkSaXX8OwgwCJhziGuMa6VGtyIJkWo25MSmHEc5PiAkBetlGXQXkVlDh1Cb8jiyv9jr60Nx6HrBfxof2ogHwV7FT8aL1lfvCIIxcv/cdKW/FF9s+OYOhz9mJnC8/ZcrLtlLNRcKrAKSuiyI/xVNg7pIPWMD/uP4p7lR1nEGuYSJBCxo8srmSBpYwP2aj6ofBVnkgga9oQ67AIEM3XIip0/bJg0FoVz15DCp4x5jMRWspDEgsSExHj1lgf9hxdjK0I9jX9FHhEkDFDagtquFHILCxbIUBkEyrCV9vEKVUb1poUKw2zv0uIR6HiGUAeFPNeSCxKkHi79ea7IaLI+IIc8UTDlcB4rUG1FYOVp+y61I6Dg52uLfUbU4cdHWocPfPba58iQF5LHTJNgHjKA/kV/ue1rASmCZDXXP7fIn959QDEW+RG/oQv440DoNMEyNutm0wTIG+3J/qH388bH/+v9d7TBMgf3uLTr/hdC1wdAXH1+4+r+3zdxx+ZAHngoTsnwyLj7PRZvI1ByARaNQIIlf/qOlvyZ0ep4gSgAUyI4hA4wSF8I0qEWqyKnnril/b1h/6GDAmCZPEA9gENT8caqRe7IpEDUkh4UIooIqMe4GfPvpft/vvvtxPHj9iaNavtBLY1ArR++cTjrjo9EGuNDZs2OSBM+RwKwlUweSiye1UYKsBW1ivfeiDW5j2wE5AzEIupTRxwI513ej8AuXydW7C8EAEi8qMVkEyEhggP+bOHq0qc3b8qutMJ+i3F4iaKoNhdu1/CHmQWNjrLZfuMZUABCgmsPmYQdJlBADh2L1kZKRYJuD7YXAchAtLOIXGYKn/5JysgORp/8WcJRtXh65577nUVjP/4zW/axz7+Mao8zzibqVGuKxagVJ+fNXuOAzl1+FQ1aRFASweHRQVjh2MltnLdOqeYCeX+jtJWskPwBawpr6zDdoBsE4CPIICQSwQHt0FceeBtcwHyJZb2HuLgfZxg1rVfvuAOpWIqYgDME7G42Lt7FxZRcVRhE+TJIZgTuAuJnwWh0QR55EOF3RCgtrIQRzjYCsi+HwBvADLrAuCcwPcaLKhSAfhFBHRzoJ2dMQsygL6D2iPIh88iN2M2IEygvLkBobyo1G8FXFW/8KTSUsGggUoXHyIfhABfTuKuenwMkKUZMETVvgf37LeZHLyjue9BAKwZgISFp5sILw1yntG1DVggxdHcHPR/+WK7eYK/BOFEtDAz0VbOTrSyvcftulwsGchLCUOd4OMXZs2TEbYb949jZWQv8Hm4SVkoLMgA1j7CKDJmc+CGqKutn8D+TRWyYXahoMJSZoYSTh3Jv1WZNxkdAfiZyzpHNljZ2IhdJMQWZRbtxjWAu/kFol7JTLNmABaBRr6oQGaQFVFG4GyKFFMQS/L37qASewbkkdpRoLtAvEHAwjD6u2yXvKl4HaKfRWDH1AUQEpOUhDc8Hu+vKBc6qAIXAeIP+DHEsxLRp4pWhcXC3tiP/vU/nN1VNpk7GoMnTh23v/jig9bBuCihDc4XldsHP5pj3/3X8xAaqZB8aVjKQMgBvYu46uKZBwfHQFJEEtTeZi/u3WO5y7KoXPZw9jkzIKOGAUGUpaFn2Ef1/xDj35c1foB+LJByFHLuPP79q6kQ7wZs8aYvdHBvk12QMyhbegEjWwhDPVhKbgL8QMrC+VRam9UBrKmS9/Zbt0MC8rs8g0qAdgzdnPXHbEKce/hs2eHpv0XGCUxStoJyf2SRVAmRKisoqTkyIAYXYFf16+d3uDDYG7DuE0jzAqCpCJCFgNL9AE56rYAheaaHY2vUAngkO6sRgPoA+sMBbIlmEcwsoEcg9/vJbxD5Gsdz7AVYloN5LcDb+QuFzqJPNkmJqCqG+MxhvgM8USbQ93wAAHvJ0xhCeVcPSZQIuTkGqNoMYSxboSDmvSqIqgiUBt0AVnMA25VTcnT/PrtmJWHQ8RHmPQQpCAnT3tCK9Vk/FbaQu/RJf9pikDlBIFUfBEjdgJc9cbDNOuFdli9FIQCh9PnDH7czn3ncfvLsRfOKQnGDwmB4qMcW0M65s9NsCEXK8y/tN2+UUKmzsXUBbBxjfQiPT7Xk9NnOEiac7B5fPw/ASwja6gprxK4qEgJOIcOq+PWB+KoHXPShP88hK0DSlG7mz7PMh9u23wQQN8q8RyA6gJ3I1/MXzxMO3YG1TLTd/YnNNt4A2YYapq62Hou5YttCFoS87wWyyhZGc62CxjW3yuJqzvpwG6oLAxjV/A+HwJrQhDe+gMFowOFBOlZnzyhWTuV8Rqwt2jplt/jqr8oz9EdAZz+uScHpA8zvEZDVsreKZQwPj9GIvPde8kZuu/U2KyIHoRJiLxvyIRGiWpXKuhatSQK9lQt0H+R+eVkZlefpLtNH60UYRGZK8kzmdUgCCPcYrk/ZUYXMsRtReMjqR4qVPgDo+fNzUNwcg9yg/1Ew4M169hcP/a2V550mG6EXa7oUR7SowMCDz1eF+6OPPQZh4wsJMsq9JjCOQ2z5qjV2jnbsBQzfs+clwFOAaCa+r35mze+1wSO/LHc+/gJvZ0E2JEB6PP6rX1lmZqYtXbrYKTU9eb6pWDA2sc4PUaldAhifjDKhiWr/SSk9IP4GGXs+gONSDCr8+bsPTgHan/tWAe01226GkNl34AX79VO/cjZcG9evwbpnJrZXR8gRortw7auWLXeE+DEIsBgsl0qZM7XmKr9qTuYc27ptO3PMgFPrnES90tLSYB/78AcYa1Ifqly9z0Z4zQXs0ZavXmd1KCuK6XOJAO7KYWplnnruhb2QiTNsyap19FXCwlGr/sejP7NLVUxrvV+2nsk7AO47bdnyDex7voQ9mEKlUcaw/j6/cw+WlEfs3//tEdv94j57+Ov/YB/+6Ccc4aQQcCnVnnt+JwR6JbkqG7mvPlu9bKHNgkRra8NalAyccIjWbnJ7ZiVnMG+UMu+yTlIs4Mffn8JOa4Cx10L+1QTkVBOEvxfqOOUxjDInRUMkyvasA6VrSnrqlD0XBQUTWE/OYg3uxrrTiz4bxcJUiC3TvDkLLHs2RAvFIiJwoyDrzgOwv+td74a4GIBw6UAB0QDZCWlFoUE7baFqgFaUiLgwklsSDAk+E8Cd3DfyXWRdJaViOGuBAqvHsczzlyKOCbmH9SOW/VUZ4VkZGdkQROTawM7K8rGJOTkChTDbD+xM62weuTyX2L+IDD35d3NdP1nyl0WsdRMuaNsDiydl6oj4CeSnN/89Sb/yY8MWibIpkv2B/uyKNMiZEgnaBAG/BBWTvrSeKmvEA3I9IIj5OjEGMn2U4hLydlAs+EBAeWAf6If6sK0Vy0f6yDDgfyA2cyHsBbsGu1y2Tyh2XZPOo4vbZXxoQ3+Z+BDZLes9BY67L/7NWVsxVkQsSMnAlsj9vEyalD2yxtLuP2gVj6x3L0n94EFH1qogRaoSjU/NR5lY6zWiAC48esoSGJMz2M8N0LdFPCgPT3vLDIhl7QECWLuUxVFCQUwPNlZSUsjyKph2GuSeFaqeyXpYyv6yD2I7aWYS81iRI1i05xmSfSDzuDJAZF0nZVAxil+9ZyoZKoOsh1K7dFN8EErhgOyw/FDfDLBvFLkl9Wqo1gFeJwJG+28Fp0ttloC1lwgSL8h6Twj6PggpXy/6P4tTxqy59uEPfJLPQXGE0nli3NPZo9GCqHXKUbumOwJEe3mpPX77JWWKCze8XOH1agLk1WrBaQLk1QTI5T58uR3Vn6cJkP+0JXgL/cXVAxBvoZv5E72UNw6AThMgb7cuMk2AvN2e6B9+P298/L/We08TIH94i0+/4lVbZVcs9Ga/rn7/8ZYjQD79T++a7MeLvwlv7CACeBsArGqp9koDTHnpb+fZ6r884w6KoZALCgX3HR+2EADXTsDX67DEeuHZHVTBx1giB7JkAKCdzzxjG9atx/s8z66/4UaniDiTV2DXkgOwa9fztglveFU9yjdadgkiON6NFcnHPvFJu+W229x/i/jIp3pN9lhbr90OeB9rhefPUxEHIB8UbU/9RZpt/6uzlkyFdSQHbykYOgRacQCWzYqqVwWAyf4qhqrDZiqTBVgmUwHexe8JvJ7JIVJEgjeETz2guxQhswD107AU8kUaMQ4YWFNWZNs2rgYo9+R9Qq2hnENgT4eziZF/chTETSPV0DrQJpDdUQPg2g4ApPD2cA7yF7EwWYx/+2HyUhaQ1SBrFAFpCt/dTLhpKAArJ3JH9vQAPlRW1wLS5rqQ7Md+/gv8yVPxVs+y/VSTp+ItLQJkEp/y51/YA+iViZUBIc8QIEOUKsqqwpt/76Pt/AG7Dj680JZ+Ns95RYfx7AIBeeWNfxGATeHN/hzKIwEOPWQvAFgxg4NpPaBIVy9Ah/zU8RO/fttW8hyasBvBoualvZZNKPALe3ajBlro2jMbIHgSML8XcGh8BIsyTvfRABGpVPMmx0S68FU/QM8grmGQw7ICgOMhYWSD4jE6iPUPQI8qIoWCADoPAvapCr6U7JgxKt89AH5SycaYREUxjK/56MAkB+pxCJgObBfMshcHWvyc+fb9J/GZB4OnoNQWZyfYwvgwS/EkPwSAZn5qNMHcWKd08Kxj0+zJvGZrwXN6cryfwzXB1FialWMrQ9wFwC62N6hM/IOoJgQQGSWku6d11FbkZrqMEFnOjIMuR3BvdbWA+fSx1JQ4slGaAGewLZclh8JT6HwDWD2B69PPIC+4dxETune1rSpH07FUK8c6whu1zQDkRYJASiqpWyAqBLZ3AI6H03f96AvRqEbaeY8IQNt+QEXZYsTyvAao0p8JgOMyLHgGwQD6SRAssrgKwhZNYcUCsxqp/E0A5DgK+fiBB+6j3w9RMX4cMLgfe55FqLGwckuY4ZRORQUnLQkAOisjzXmd+wAMjveNEbBcZzshC2694zruEyCMZypSbQQAz5e+hXcTIb8QAFTC9gKigXpCHPZYG4CvByC2lBSp3L9IsQYsNyaxaxLYVF7XYb20YwVc2Hgo6ivUN3MhRr1puzisWzwIQfUK9LIhb+za+PMQNhpSM7VC1qnKVyGw5QTAL6DKX/6AOsArA0i5DJcgFQWWKNhVVbNSUknBEwJhEQpx0oGipQp7GqlvFPytEHn3eoDjPoioQAB8P+YHWc1s2rgJi58iAr0HAaCmgmefeupJLG42OtBJihyRhgrbPXLksAuk1TVlAvSKSNTGpaWhzsIBgzwECKPsiUOd04oNzCQV5wL2VBmrin950vsBHpWgvtAc0Ea1/kLUBbXkHh09sN8++QCh2djxFB0/aiE8jADmhFMnzmHPEgg9NGFBAh+bycjhsQx5ku0UFGf7LtRbSzckDsDRKM/z241ftkP/5xf2050lFoI1Wj+BOCIDZ8/wtzWAhj/76bPkNcVZcGKkhUCCi9hag8XfxXLIGnI3Tpw+QZU65C2AZw7gdQ5V7eO04zjZEFKgyN9eoNQQYzsIi54Rxo9AyxHmz2efedZuvPkOl2nRRv5RFeBkNSRACGBjAvZAUne985NbbKjSBxUQRBrZSN38noLjS5mDZQ8jKz6NKamZZMcTzDMd4LNX3phoLRdRdAH29UBICQgdhHgSARKc8fuL/0RzPM+/EjVCqxu7yjWIQ+XQBEEoQnyUim0xM/V8RgrrhSq0m7Cqkte91CICeWWxtY15UuHnAnY19kup+L9wAZse9gs333yz2210Mu8rNyoBlUEs6ogzJ4/bGqyrQqIhbADotZ6qsl2ZAbIFy5o9FyvFVnIENtjjjz9tKyAQj5JHMkCb30JYuADAKNbQg3v2oA7JBTgvcnlawYDusu8ScFyGZQ9GRY4gEhBfxLw6f9Fye5mchgYI6TbIa1X8h9OXA5k7pKRScPMXPj6lgvneL2ockZjO8w4BjH+BcPQPf+QD9sijj8I7M19QmS2VZgaA+vmiSyjEmAMAI70AYGV55XIbqIZXMfbfvC/evvjDavvaAyn25e+csw+SIVRaUswYxJIKpVFvd7vdefst7DGw2KOgoq6ykjWKrAnuMx4QNpSigJ0US0Rj7aO5JO9Uvq1YRrU837IwUsC9iKkmAP8brt/GnoQCAYLiuyHM/CFClAMSSdt4YRl18mSeLWSdneDPL+x9mcIBSG4A+kVLV1oV8+9zrK+NzBkv7f8M7XMLREiZ/dt3v2t7WQPzTv6c9xh05JQyC374yM9Y41ex/qfZjudeQHEXZ7fddbd96StftVXsg7pljQRZJ/uoHFS0ddUl5FQYe6eN7JmiUNChcGTOrCmvopgjluwEbJaCoyx2ZooVQaKcZr0OYv0uYa3oYk3spkuGQMgpHN4LkiyIOUr9vwlweSZkuPKh5hJQPjLSD0ENEcz63MNc2YNyzIOxEM3+KpNiB9lZiigQmVBBP7nvvvexTjTbS7SHVB/xyWko5TwYm83OmrOHMGsv1AbdY30Qopn0TfaJWEX5MOdoD6P5ToUy7WSckaJB315p+yhimJ05FzAcC0esxxoBwye5PlkxSfU7yDwHReAIlGHWi1HmioJv5VjuZwtd//OQgpd2015D4zNYtlj8eYL2kgWWLE2l3BMBEoW6QUUxInWa2bNImdXIPlb7L9l0SZ1bSU7a+Lg3nz9GthdrOnZcJag7YyD4wqieOHr4hK1Zto75moy4QqluhmwYzyd/LLA6IUBkJeo5JqZ96gAhckMqDq01Ij2c7ZUOGK8oPCYZXPqdy8GW2jP68HtO/aH74rUlP1hlaQ8csoofrrOsj590qg4erNu3idWXakaWVBqjlaUVjsALZE1KYd0T4eDF74dQFKKy/pns66SMEQmjvJJE9qQXzp2nX0Uzf3a7PtiDZaIX89wiFMkFZHQpxyw3JwcSCls4CBDl8Mn6SvfiR/tGUKyirK1GlL+yzYolvF6WVt3sZXUPmmuUbyeliMLtNTcq309qWuWKKCtLlmChPG/Z/qWmznREuELRW1s6IGfYe2Kt2IHyZhh1VnhIDGuhp33y4w/yb/Qrb5QqFEmEczaRakh7HREdWqelVNG6KrKd/3f/PRVy+FoEiJMr861wt6s5BL7Zw+Mf53VXssB6/U/h1a8oQF5L/aHXvvqAOm2B9cd5Zn+8d7l6AOKPdy3T7/TmWuCNA6DTBMiba+G37qumCZC37rP5f3Vlb3z8v9YVTRMg/6+e09vzc66OgLj6/cfVfb6eyesrQK60/311CLqzwPr4QzdOduO3O8zBbgD7lLauXlt/zVbse/rs1zt2WOeu+2z1F846K4ZVhJVS44ZXeKndf9977PjhA4CacYDqBbZxzUqrxb5nTOGoHNR1qIokbPIkHsQKChdgo0ppVUEHAuBWVlVTUV9n77nvvahBTrmAzToq9m4EMBKo1cNh6yChv5/680/bcRQQqmDVwexMBWoP/u3Cj260O79eAtAVRpWhDmWAzBwYfchI6AKUFZgkU+k0LIxUcdtHpawOZdXYIehL1alz5i2yIvzL5+EnfpiwZCkhlHsRjL0INfXI/QGFqNLMxhJmZhxV8EVUslPVLTXGCACJPJ2ryTaIolpWVfsB3Gc3QOFpbKZycxe70Nh5ZKMcgMC46aab7LlduyByLjqAVwRICNdTBRjcDfAUBRiaj02RH4BGJBWA0XHx9sunfm2b8bRXJeijP/4xVkpYZ8UKxCVwE8uGaoJaAwC627CmOYyPedb8RQDlvU59cvgbi2z1/z1PdSiBqwCGY1THqyJadXMBHG5jUU4ocHaUQ6usTwTY92J91opqYQkqH4HCsSgwFGidlZpmbTwb2baUlhUT/JrjDpFZVAQPUp3eSWW6gtDVbtEcxr0hzKIAS1KpipfN1ADguC/n+hD+LoDvAYDJEQ7QAn68ZB1BZfY4bIEnFX/t2AJVUO2XTYViB9kb8djheI0NYK9UTaV+JFWkQ1QjVgNukA+xJsXCElPsx08dtB5AidAwD9uwZD72QDz7hmKLwraiifDn3JwEK7hIuGtogu041mAxKQAFHkMAHZ1YQ6SgbqjEfgwxCdZVVY39VL2SYQOGLzzTj4P6XCreFbrbRHVxE9cdl8Rzq+oALCB0HfzHh1waAUD+9OseiKNoVD5NkFwqFJ0RE+Is32Rl4Q8QIGAmGJJo1dpVdrG0CCwF4ABgag4gokJ+S7FT6Qds8kQ9pefoCcAQyvv1YnUTh4WZCJBQQAYRIFLqzCB7pQUrrBYBXPR/xYauXLMG4A4lAPZuFwAmZYUzAChSSJDx2tWr6H9z7dnnn4eAqbAvfHaLvbi/AyVLmoUzZory86xJocH0P9lphAEelcE2eQK0y/okEguUYUiECa45lSrmCfqMgP8J7DJku6T5aYDx6w3p0Qqx2An5lJiQZC+SkZMM0BQbGkiOSysEiRfjeNzyS3rNh3bupjEnGFed9NGMtHRLnhFHZaiPVaGm8MdmowaQOAqyJwR1kQgQ2V3J6kVV9OfPn7U5gH6egD8JkEUCpmWXoUwHqUAEQM0BMBcZEoF1SAxWY93MZ7IBEmimSn0RSAr11ZieAdiqalg/BTlTLXwK1cfyZSuoVj/oMnfiUeLM5N5VOZ0GmCirq17mnzHGQDvjR1Y8yTyrFcuXWRzt2g8BK4uSQaptoSGxDBsE6MZOjAwMzU2q5FZY7ADkXzBKuAHIwHFAsgYAyViegaxI1m/cYC8TmhwKerp+WS7vWWs9gNjAoBCHQ3b40CnaN8HGuadIBtsQnZjpjGYGgKbfF3dMMIf3WX99B5YoZt/p/7J9fv5XbZg5q4sg+rikMMDUcctOJmgZcLephTHJ8775nu3MS6ctGl92qTH86CMVKD0CeA6thGanoQ6Zg99+N1XIg/TtDeRH9AG2aY4pQrUXRPtmQZi20kcFWsrC66knnwJI/xQWhF52BuVhI2OlGBJr2/Zr+DtZ5YTYyluzbKLGn3bqsPZmiAx4UlkOtrY12uYtmxlXsW6NkLKgAcJi2fIV9hvWq0WofHJfQ9nhls6mSDtCBshsxpqIj4WLFrCm1DjiLFwkMfcmUFLrSzLKriFZNzGIC7BRm0+FeiG2hMonSUTp2Ah4fJJ1qR0S7X4yPpQzMGsW1kzY/9QwfjoB8dW/brrzTqvG1lF5VV2ocl4iIF5rw7Gjh+xd99zFOBo0b1VxM6/KRmgYIvzAywch4mfbz3/2uD344Ofpxxdc2HUM4c71zVW2dvN6xHMDEN2hdvL4KaegPMZPqVZULe7Jc0tFDTAKAa1q/ExymqQye2bHTrtmyy1YVdW6avYO1qpLKFPCAUh9ACv7WLsFIiqUXhuFj70z1r75SJVTMY1CVGdnZ9FOobZ3316X6RAHqfjtb/+L3Xr7nc5G6FJZuSP1h6lGF3A6wkPTfOgDUfX1D6baZ/+12PxQls1mzEi9+cILu50FUw3zkMjOTLJI5kEYBjNWRiG9Q7h2KUxl3ZhP9k4uzzavtMaNzZMnzmCjk0y21q32/R/+yKkmJxj3zRAqH/jA+yHl26wRVdKqRfOcBVQ5BRTZWNdVsMZqXxLKmn0m/xxEXgHKFeZ3rCRTyfLQevrTXz1uf/X32+18XpSzDSpG8XrTLQ/Zjx99r9150zr2P5covkizw4dP8kx5fhC5HtgnFZwrcpZam7Zea199+GH7xre+ZV/7u6+jzJjFXE6IOXNPCLLDwoJTdusNWy0HazkRgh6sq621jRB9A/RFdh4Av7FJ6fbCgSNWQ0GFF2RoNRlPKm4IgMxSRkakiieYa0MgzYX71pITMkx7JwGML16yCGKJDKOBHgoHyJxi/Q9lMshiL9RUXWp+AOyZkFpSvNWRhSZQdB1kTQVqjmMnTjviIzF1Nu/ZShA7ChJUmyq28MXSctSX7AWeT00NFnSQ1eOs2V7M0yqg8EDddqEo3+ZkZ1gm857UrR2oKa7ZeK098+vneQ+sPhkTInQjmWubICUm2RfKdrUCpVQYapS8h+dZzufOubla+7cJ7kkFGrI01VzdzbhSRozy3pRzJNvHRJRZ2vt1U9iiHLpa7qmFOaWH+XYpCiL103LWeFmVjdG2IiljkmIgl2faUSz5VjFniezfs2uvbd+4nf3JkF2AAEGrZ+PMoX5YDXYPs65rn9mBpRPzoNYUqTYdmSGilC/9twLFXRW91B/8jgOcNffwdyqUUTC5vqaOwRSkfG+FpX/gsFNu6bq0hikDRAVHCiDXVyftFcVejOa1EubLVtYFFaFIeSl7znj24ImocsIggvR1nr6uHKE1q1fbkYOHHUkm2y4Rcd0QbkkU+ijw/Dz7gSbWaqlBZP04Cgmlr6Kii67IIowxomsK57lMQKiKWJLlXD92Zso9kd2erlf2XyPsS0QQizhRNpL2llJ+dLF2iTyVGkSWcMosElEickRWkcrWUmbVCNfngzpnZGiCcTBCNkgma8qAfeRDn2T/kApZh7Ut55NQCqA0N4l0UvaXB69Xdons1kRYiwyZIkCmFCG/+77c6tMEyOtZYE0TIG4IvEW/rh6AeIve2J/QZb1xAHSaAHm7dYtpAuTt9kT/8Pt54+P/td57mgD5w1t8+hW/a4GrIyCufv9xdZ+v+/gjEyB3fHwhqYS+yOOjXAZIFnYbY4C+Ct7dT6VoB4edxidvt20P11DBVw+QEwsYlAnYTXUlVYdnCG2+/933WgMViqVF511WRAqVaCIGVLEbCpiiEEwFgy8E+K+i2lDN2EWFmg5YmVQT5uUXALx3ULEcZKvXrMWm44Kdzsuz2++4w/1eP6CQfmfZiuX27KECRzLk/+Bau/Wr550CRIffcQ7KEVQDDiDvnwDQCuHQa1xAogAAIABJREFUrxDcBA7HssHSa/T3ImB0MA4GQJikAlQqEFmL9JCTIFAsGZXLMLZMIag+Fi+cbVmzErAMqsVuY5YFQ654IP334vClIrJCAFYFYMcDFoOcuVwIhd/qsOsCO89f4OBKZbhUAXw99rOfW87SVQDiBNICZMhS5OjRYwDUI3g+A4a2oh6hvRoJeQ4DIJAS5NCx47b9hhvwWo6yr/ztw7Zq0zXu+cgqy5Pg9E58rc8WlZAnwUEV0Fie+grXlv3NMUiQ7X9XC/iOgoJDp+xZQjhUDwDsRXNAjaPqfQKwSqCCrFQUrp2GnZVCfpWrEsJ3LM+ojmeZgd/7oQP78M2fAyDbyk/yUgAlqrB/iQW8CsUWKgr1zSDkRgC36wPQlRANMQQp4knVZqTsx1Qajr3SOGSLB9c5SQXoIBkI/VR5e2J7EEyIx2FCuyOo6E3iUD8KuB4ZDBjW1wkRgX0NRE97jyeVzJUOkMvFjqUd8u7FAxeojjWsHELsNvI/PLsbLXS4xbyo2uwGsJiETIhMnmNPPF9ozZAbi3IyqLzttPqKdluegw0T6pJAhe/ia15a12plkCzgNrQ/B3Pedw4gbyTP4vgJwkYo8gwJJxgbKxIesaz6LZ7PHQRcUH7KOPftyz3LlikKcqIHFdJ8Mgt0WFdFttRBsotYvnoZ9j8XsBmhr6JGkL1DXXU9tlGDgDhjPO8Z5IQAlKPI8YMwGeNcn0pocgPATiTPLRLQVMBtLAqZFqrS9YzFRAg4D4W00OtDsRgRwReHvVIFllIKc5Y9Ru6SHCqfd1swwM49t6XZ8bPDNg+LDak2PBkPZyEte3kuIixF1oyDUMQnkenCtwCNblXWQ74koXrwZUwo2BwGwX3+BPY/owBf45Ba9QCtgX6AL9xPaXEpJFanzYrB+gIVh5dHMPPNsJ2rGLCQJIhGrNNG6B9peNYrTD0OC69WiBIPXu9J1XKzPNchO8MjAGb4GQ+p1EbuRFQU6gJA5GG+IyFK5uLpLrJPth0Cg1WJH8d4U4h0A9WoC+fNc7lAUmL5AsyKmBhgTA8wLwjMDhZYQ1/woupZGT2aK6Kodh+ir/YwvptgxqIhLgTs6/eV3zAHMKoNdUcnhEAkobDHUNpoLlqxYpmrdpUl3xDjLxxJxiTkVjfjfEw5KYBGAm6qqb4V6TKEAkR5I5rvZEczCBkTi4VZO20u+7/DEM4rli+hbXtsiHuPpzq4prSSitlJgrKxmOOZRdKOEd5YrfTB4PHeyjHoHPe3VgvDBoZqffraGCq+/hBf+8XuDpugD8fM9IcoDoQ0nnBZThUV44RaLyWEPcoGx+ttUS5qBBRPslRZs2qpC0Kuo89l0q+LqN6XtZjUbbMghhLI5BgAiPRgDnril7+gIjjUNm7agB1QECAXYDHoy2OP/czue++HIeXMnn/xZQsDLK+F7EzHhm10ot/u+hQh3/nMUVi/dTZ3QAqM2uO/eBoLpBjbfM26KTKbdhFhnI11WRN9roo2nIDSD6HdZR+TCtgrSzQFJcs6LIy/8yXXpb6WuQ1SS2Ch3seHSmtvqqiBMZ2CQ9kisndRjlMI60I5KhwRYeHKIYEI23L99cyH5Y5MVAWBqq4XLFuKtVcz/RDrGPrF6TOnXX8SwLkScFV5CCJDwhOS7fgBsiXoVwrtvg7CpwFbvQTGsPzLulhPVSUuFdDePQdZ07CAIbR5JUHmCjHfs/8F7rHPbrznDh4s1kHYTk2Sn6OQ8w2bttqhw0ddKLMAVB8yjgJQQGRmod4Q6cjnNUMmFZ7H9nFGomu/s6xPk6zzCrUXuT6sAGHmylDWBnnvf+Wjmfa3P6h1wcjr1q6zd1975crph37cTjZAN6SKQpnJGCD/6V8fXOjWv7/+UTWZFIQtC9BmfBZgyaS1so+1eUnuIvpet1NJvfOOW50arb6mAru0k3bjO+60wzufAdBdZQ3tAzyTSmyKumjvSciw6+wfv/OvqJIy6EdRVlFXbXff8w6sz+qsobLMbr9uq7PAKoGszIXAOYaCavXatfTnenvy18+gyEnFGmytlTE/rsQiq7i0zBZvC7Sf/Ms5t+4G0W/f98D9kF2DWGP+yCYG2yH3PGmfBubdTisrY+zGzCQHYQwVIcq6o8ftQ5/4hD2D1eQtXHc75MveQweYy/td3kQk/aiMMPDr6Mezk/BwJAQ+mP1BH3k4+afPMr/FE2hfDegea3mXym0YdVcH+4M+9hzxEEGRzHeNtFGEiCYUfqrylzWU7CvzCwtsKUUq+p0hgO5hxumlcyhlGJ+L5821NJSZfS3V1kKfW750mQPk8wlhj4M41RxXSjFGB9ZXIiYDQ6MosIAYZuyNQIh4YIM1yHoTGse8TF/u78cgC+KnsqrB7XVyFy9ESVvNOLxka9cshwhAFcv7NqL88PVCzVZU6Wy92lknxxhvsjkdZK80DmgeAJDeB3EhNcEgc0Tx3y+xZV8ucnsTpjOKS7ChYi/iA3Gje49HEaw/K/snln1SOio5ZXzksWfMIG+ujD2JVL1Sl6xavZbMjxQrvHARYP8Sc7GHC4zvHuqytDnp5NV0Yqc428oulrJe1dnmVZsZ3/VWRtsrLNw/MggCyse6R/vMmyIHL8Yk9IsD+i8HnWvPJ8JDVleDzB0iRNwekN8RkXM578MdHwDmRZKI8JAyqui7yy3zQ0cd0SDFhx92mSINZS0l4kFqTQXKS2EWh91ZHfN9CTZ2Im9TIDKU/RPGHLswZ4FTgGr+OkpWVDbK4SxsXqsoXiinoCRW8zLvNcrckMk4kNVjJeOoFJWkyAntP3S9WpdE4HpAoMgGa5wFyl9zCtfeRNUJuzmnElNBkrJnFATfxv5exKnUIyJ9XEYIr5f6ZYTfDYQ0kQqkD2I5HBKwjXVTe3EpAhPIQBMRIiK0E5u1CcZ0Xw/FR1EUqaBe9PEKtJtvuMORnd6sZR3NKBwh/fwgV/SZ+hYBN8GcqvXUPRNnRKmsi1cTIJcVILAtb2MFyOsfMKcUIPS+356IXw9QmVaAvNWgk6sHIN5qd/Sndz1vHACdJkDebr1jmgB5uz3RP/x+3vj4nyZA/vDWnX7F67fA1REQV7//uLrPvzIBcqX975RVrr6kHucocN9nlk56A/DEJ6UChpCXQQVkE2Gx1VizKFsiEGKkBTueC/+x2nIfzKfq1AuLhQyqtLqsh2rLa7G0Kso/Qzgklee5OVZPNWcgB0eFMDbgWVwOeH4dXt86GJ0kbHwxdh3lHLTzITS2b9/uZPY6GFVy6JLy47bbbgfQ+I7d/8ADTiEiO58+gMdEwLVTAEuVHaNU2s5yh9/HP59p1/7FMaxr4gAcwwBSyHsAkBQJ4itgiwOWD58rb3Z5JKtqUBZFpVTkzkrPomIV6wuspC4Czs6dN9+O46+eTAX5bBQfI/1Ylhzdbx+5/11YcjTb+lXLrANQJZwqxkHAXgVNNqBIkUpCWRCN/LkIQGk9QJHA12oULgJd6wGXvDg470L9EQCgtnrDFgfcBXAIj0H1MQpIV9/Q4KoUOckRzFrjfqZSgVxPdfhSALTHfvozF9y5FA/3Wg6bh6jSDAKsj6Gy/gBhre1UjmZkz6dikyBpiJwJDp8BHIaPPLzAtjxU6YLnnVUC4KcQ1yEO6f2ATulY+fhy8FaWglQL/VT2dwPYqJpQlkAFKFlSqUBX/sdcrudXP/spViqrAGRbXMi7H4BFC9YIaucArJyUAwJ1ZjM4vI8AZgXx31EQI8pMiQVc7Otu4/Op/gNA8uLAOo7sYhCCYoQD7/gA1Z5UeR98+bAjlSJ4jjFkDIRhOdXZUou9zwQV8a3WQZ5BXkERYecBgMErXWBsNcBueXUfgEuYLZuXYWs2LrOa/c840kSVzc1khuw8huoAYQhd2pblpGHXhPVKQZ+tX4xqYgj7iIQorN58AeRRvGBp8sLRPDtZOGwLlqK0AOBohhFRpWL8DBQDrSgvYlEBySqMHINIPOH7qFgO5F6lcPHACz0WFY9A8BGUGzH0EQEhtfRxEVlS5SzInW+FRecAYDpQCyQ7sOgMti6piemAowNUdSaTIUL1O33Zh7yUHixNIiAcLgFoxEDqRQC0yxc9ESVCByCjrG7Uz1wVtyJEIQ7aeW4+ZMPozyP4gAtg9wNQw4EcsJOMCCzA7rhupu0/2W4bl20A0FOIOdhqH8QU9liaKnBg5/OimRvIb6BvhADg9XFNIrECZJ0GEQPiARPENyBWH/1hAmR7EiKlHPIlAuVAC/3SE+CnFPA1iV/3cdWZQZBWHlbe2mMBkH8NQ91YXFFFCgkn+6v4IKByfrZj19TjQagsljDh2HiNDLe5/I9+gdcoHQL8vekXdRAES1wAfSj9Rhcu8EoATgnV27IzUiVoI/PLkpzFKCZkRUdlKuNBk6AyWaQYEdCrqlUBiuPYUg1B0smuLg1wSJZkiUkprk0jAeyV83D2bIEjnrZu3cJ4iYLkIICdPlBGVW5EeAggOuSMyCFaUYHDQQDwPpAVrSi3pPIQeOPnH4jlUosjOkSE+vPf3fi2i3gZB5BWBoPAPQFgCliPx6qsjzyA2uIirPhSrBpLqmiCjQcAJC+iVJiNrY4v4J53PxXQ7djMUcFc2oRrC4B+TXmHrU+LxsJthp2BOD1e3mR554Zt6eJYrLSaNe1YPUO0ge+77r4VwIxrDm6HpCYUfTLU6gDF169YiLLtgpWhnFiF/Vc8iogK+rWAs/zTZ+zeO+9C4TJA5XmvPff0r50iLxy1yLbtWx3o1cMcXQt4PMFgrKhqsmjCcAXCnz57xuYtQknS22zv+cKN1gEB0sMcFRedYPmnztEXvO3A/gOETX/a9kPEzp2/0MpQ98SxLnTyWXtR51yzbZsL+CX+HcurKBcQHASgqPbXvK9A3hhshia4Vg/WAnnoS9EgQKwPslX2LVX0AZH1syEEBQrvI7tq/boNLsx5KtMg1ilxNJ6TUXVonOvPkYzJHoC9Xbt32nyszzSnb7vlZhulr1VjXab39oKwbmgiIwtysKmxBlAvGuuwOXTXcfokxDF9aBLyaBLgrpYg5p889ku77vrb6OdBTNteKJBetE89CBh/ikD4eTmQwJN2rvASpGo4cwAWYVR6z4MQUrhzSUUx4H4s9lTJkNusV9j96Pd/8IMnLYf5rRUFo0iP4zyzuQtzXPZXJ8UOpbRpGoo3zRft/M5XPpT02x3V1x5BcQipUgEBNI/1UsCnD326A+JNBJEstL7xiRT7qx82yxXJvvr+WPfarzxG5g9jLIm1NVdh6/yebL60D5iTPYcKdYh25kh/1gWRQAWnj9ui+VmWRgB1eIgf2RWnIb8iAXUzqTIPcYThmdPnbOny1ZA4WKKRJXQEy81lKN9OoUbtgNDftHGtbVy9wqoIA4+FyJUS8eTB/XYNtmPe2KH1ELj9ve8/AoGyHXvKxfSlamwl0yw4nTyFBsBW1rZO5ohPfurPnN3dN77xdcizKkunQGKE/t0Jab9jx/M8G6ycIHgzsuZaYXGJzeQ9br7rTvvmv/2zVTbU2t9955u244WdVkBxiOw9BfAGo8ZYt3yRJWKrGQ8J7cceYJi2LzhdCKHAulRHu4bF2XhgBNZ0flYFOdLOfDFnfrYtXzzXXt77AutjmFORzUohf4v5SvPdPsidDuzjtl57DVX4HajF/C0KRWakrKHKSm3jilzLToywasbvbIovNA5q2G+EsufTpFlFFsf4JPaBkGrKYeqlGt8XAq6iusHlvLSzT/AK8rQZWAUqrN08AnjOANGc6WKwHGtpJfsBG8NR1qp5c2ZbEfagUWGxzOl+tv/FIxRoxGNVyT4Bgq2QvBsvVAYTrFmetAdUsMOrpYYs/vpiW/E3KDBYTyKYw5MYW4H8zhBrzCDjVGNadp6yw1JulsB8ze0XUZxpPpWlltQmCm6XClLFLkNSzwSSEQcJ2MEc1NKDTRPWf+Fk24mgrC6rsoaKOlu7eLVVsaeQGkdtKvXHIPsIVXWIDAhhLfVnnywAXgD/EPtTqU686PAO5KfIQASBCh6cAkRFCRTiuIBx/ucNwahNuO5V31KAZH3kuAt9l8JS2R4lqOGUexLJHKYMEG3qFawexZ4vzDuAfekJR8xtgFgugkwbo+giFfWUlFZF2O+VQuKlofCR7aPCzk+dOOVIF9nihTKOpGQJpy/Kbq8EAmQCwkZ7kBnMd7pWDV5ltIzQL6VKG+faZXklokfWpJP0m2iIJ835KmLS7/rS3lKQaP1U5ohU4FLweEseKmKVTqJMs14KCUIhnwMCfVnXmliD/ZkbeDYUjSg3SfafCXGJFK5QrOGnvBUfCnWSUCo1OQI7PXG9u7dZqJJVgCOF3pStMcobLn3KbmyaAHntY/CVLbBe/bppAuStBqdcPQDxVrujP73reeMA6DQB8nbrHdMEyNvtif7h9/PGx/80AfKHt+70K6YJkP+6BS5nBb6KAPk/X9tKoZw3lVkznKVGIxZEzQAaTYRHBxO0HY6ndTHew4GA90e+MQ9/5pMclgie5VAdyGE2HEuWMg732zats6pSbEDwjW/CHiQDkiKEw+vuXS86FUg6AamRHDTl15wPkREH4Cdv4zCAoXIq9pSZcRZiQJYFygZ5z3vfx8+Tzt9aB+yLHJizAEtOXqii+jseUqTXHXZ+8rlMu+Evjzl7jkSsbQQ4VnKA5HRMpSCWBVSjJkKQBAJo6HXtAEyVVHuOcngL5p50MO5GZZLAof4cio5lVMfPBETsBAwuOHOcQyd+y1ROvv/ue/i9FsDdPhciLaF9CgexAQ6REjbUy9ILm4VIDvdpAK6S5cv2S37y49yAqoIVRi3ZwMnT+bZly1YXbLsIQPYU4I3eq5GqSNlchAMGBVH9pzDzKAGjXOtBLLrm41sOforio5jK3rkA/412kSrghUtWWDeIxSksPURWzeA+BVTv/XKmLfvLAlfRHkbbq9rdU/7LAIKFWB3JBiMI8EQqhaVLlwDyN5EZUQ1oRrgtQHYdwOYSwoulbOnF1qYHQCh9ViLAXYxj0JS1oMyVkksXaWNAVPpCGODEGIB4H7+bhp97NODnOGRVHAdmf0iywf52Z5XlpQp4QHZvrNe8sdHobOnGVqYJywxCO6nkS0BVkg4A5uU9bl01pdhh1UDscEge9rODh/MskWDSbQCwRVR2TpDQcejYeVdpuG7pXJubMsNCAPjLiwsJEZ+witY+e3y/WSYZvLKRWDI/lUwDrLbO9djGXA7gWAglRxI6CvEw5kP1f0SCnaSi/mJjtwUCGOQVohbggWOpbguzk+zEsVqbt5BgZEieYfqZD/c9CemhSsyxCeyssHHxAcwrB3TKIAw9RN7zgKS9WI7IQkgV6gty5mOZkk/geg32TNkQMInY4pwgiDwHALYFVUmys/iRZ3ogH1xRV2mDqJxEiilLRBWiAu1nQu7Jc9ulgPMZw4AZS1eswFbuDMBVrb3/gQ/iX/89B1SmQ/p1YI2kTJiWrno80D3s7utTLL8SYATwNAFweLIPxQLWJt0ARX483+6eNoDSGABBIAYILeVTyCZKodh92EYpzFcB6JOAPv2ywQIk6SYXIIA55VJhkU1iWyFjkElUH4PYJEViFzaO5dLACGTNmK819FIJCilU2cE4gWRpJdw+FjxuAqJqy+YFVkc20STWZ73YsIwL1Oqvd3ZjGzasYygJTMKao7URzGaC8ZXtlDi6P1XOioiUvV4s40EAiaqvRVwq/FwEiFQAQVItUXGrql1V6ddBuiZA+vVTXS1gRSRFG6oPgZfRqDSqCVteuXIV1cA+dhBruzLAYPnMZ2D50o71nizJmrGrmQUA2FZbCdgEsQhw6EPb9cO+RfhDMGN3U44aSAD6CJ+rytlh2k1kr6qx21CISK0zAui5UEAzc0gHz3gp1ld9kBsjEJovPbPLcrIXAsb5MxcTbgvw3wcRFkO1cj9A5AQWQDUV9FtIv8Iych6Sg1AM9NttS7DrAhgsmSALoaqZ/APGGs2zbBHPGOapoomQ2QBIb7JvFi2ag9UP4H5kMKoPT2xTUgDq2wDbW+waLP16mYMbAKxf2r/f9fFElDYraItR+q0IkNKLRc6a8Mjhs/bJT77Hkb5t5ESUVtQ49UcX/UygaC/zRQAAfUiIj1374SU2fBHmS8HHjNWi8xBYSbPt5f3Hnb1SeDQAOFX+zRBQOVhJSTnnBTg4Dhh5iPDsXOYx2U8pZ0cqKc1PIqJEgNcAcqdB9Pujvjtx8ADPLdcRIbJ3GVXOAM80D1WCbNPuIZeKyceeI1ti46bNVgaoKJBfvv4K29bvSmFy13v5PeaYDgiPbubR0rISpyzSNnctSoMh+qOASVmsRUWT4UOO0Ysv7nGAXxZh87FYwgRDKoigHuT1U7kCE6xj4/b8rpds2bI1tm//ISwUbyXo/AS5Wmvt+z/4d/vIp/7S2qmu37VrH/MBVoCs1emA2rJ4Ky0vtqefecI+9JEHXKh8HPO1cMHjJ/IgerCJYq6VRdUkf9nO2hdHlsj2LTfb93/xY2z5yiw5NR2bxxAEYVwHoOYESK2CouegIuiGqFFfU9V2BFZS7TyHMNpTQLCyGnTvX/7gFGny+X+5OKXEAaDVeFsEOTMAsXctapW//8d/cMomWUP2cQ0prBWyxiq7eIF8j2PYDI1AhMdAOEegQFoAIEpBBoqu5JmQMyhkLly45O67krF0uqDQUrPmmAfzQwF9rkdkIwrQzQDEKtJQRtkk80EQC/XcNPYOeMB5oP780pe+AlGy1W66+VbmTy8KNI7Zipvi7cCTZW49HGGO++EPfkjRxhLbRB/49a9+abffeYd1oAoKIiz98NGTkE0oDCEpwnm2bZBkvbzmtrvvsh/+9MfWhpL0rne/A+Vemh05cZSclGJA3i7ylTJRlrI2Av4uzCKMHaLbC4y4C9D32IlCFBYj1sK8aMx7dViSDjKXjlCosBz11zVrl9gveW8pxlTBLxs9AdZpGRlkPB11OV4iI/yYZ+fPJaMLQkFraRvB1Bm058Ylc62JTBORBqMA9zqSy8JIaokG1h0S1tlveFidlFeEggdFxGITVUBxAP2Te+vsbrV33HMPJOAxp8i87vqbnUq3HLUNsT8A4+RxYFt54dxZZ7sUExXnCNqCvAvOTsuXud4b4rkBlas8JD0Yp8o4qWeOk/pBZOT5ry20VX+DAoRnlgAJkE24tx/33yZlLOq/FiwFNa5U9CLb0k76kfqhrNE0h7JQ8Th9HQHiwZ5Be9cxxm0swLqsQ0/knSYvzZt1m/B25oholEPe/P0Lz+22eRlz2L82Eg5P0YIWfZRU3cO9lpCW5LLmxijaCKKfiXSS5ZLypWRr6UMmi9pUez5ZQPWzZ7pshTXGfkbEghfjLZD1RzaVIlOKvr8S9Qd9HeJDil1PinbiZCnLfkoEv9RkWuuk0NC4imR/nhafZPteeAm72Hp7593vdCRKl4gp/n2E51iPylH5RGqHDKytZrEXVTHOJfLofLnmBHJitFeIY95UFp7mNYWa69pTsPbzYw+l/cUZlEFSUIpQ1Vqq942CRO/mfr24flkQNkNYTP1s5VqDIQW7nLrAj73vmCwkmSPDUIk4koj9QQiqzi72fOp0vtoHjA+xpkp93e76q5R6eq0UHR4Qvgqml/UhUzcKY+xa2Ut0NHozDlbYyhUr3XosEkZKTW+esydjegJ7MgYk3+wN9FOmr67gYqryS/s0fV82IXv1T60F7r9fIVSmDlKvBq1+p5z44x20f6eq+927T/2d+sn//0uWX5ctrF7rGq5UYTdlyTb1vlciOP7Tv19ZAPjb93yz7XOl6/+dh/Ob/oQ3+8K3wOsu94epn5fb6rVsy94CFzt9Ca/ZAm9gEL3yutcmQK7GAmT6kfzPtsDvj9//2WuZ/vT/mRZ44+P/ta7v6i2wru7z/2fabPpTf9cCV7cHnZTlyJv+uvoCjCvv7650ca/ff6/0/r+ffcdu8ivff99kDYebAVWxcfhpA+hOB0wIAdzwwne8HBubWpQcHRyW4gFK9j+8yK7921J3sJGVUjxKgbAQqkcBFdJSEqyspJCq1rlU601Vwg1TIR+Iv/aS3GXWXF9rlcUFdgMVilJbCIAUMNzEgVbWPVnZ2VhNnKbCe44VXyqzDRuvIdy1GNCGAxoApCylsuctcYGtj6FG2AyJ8I0PRtuK+5+1NevWAjbiOw4BIrVBPiDVCsiMtsZ6CArIEKrefEADT+ZTWciByIvK5AAsiyawg1F1aTAgdkHeKVuNbU0o4ImsWipQivgDMteRN6Aw9e1bN2OjU2Y5VGKKAOmnUtuX5zGC5Y8Hh9xADm/nIVGGOfBFc9BPpL2KLl50FW+yC5A1zwXIIoGes7PmAyZhh4PlUd65C/iQZ+C5721RWPuMcRAWkDLGwXiMg10tgHLyrAzUMoF2HHsDBap3Aqa2A7h0UMmdAGBVjeXDfixQkrCAEBKhquojDy20lV8sBAwkewPg3Z/3jY3gUE3FcTUgn9Q48oBWuKiC4svwg1+0KMepCaqVsQBAq4N+MWH00ZAyUvZ4cyIVoKKK3kDazwPrFg/aNxAwWvkEoYB5qtxMAVWdBCQb48/6KXIilIrsOIgGb35fgfU9ABq+CrHkedQC1kdQ4bj7+Rdt3arVzt5HQJUsQjypKJ2ginmEitNTNQNWiAVWGgfn9MRowL1QAL8a+83OYsCgQPvg+26ysS4AEvpsA5k0odhwjflF2DcfLcW7HzurxFBbt2aZ7QYAbW4as1s3z7VR+kgm1+avynAqLI8U1RpRIbbhji2268hxqmT7LAqroDHO7nKr0Rnbi0rHXqoVw7GWkIWHbMPCCHEODwvkmZdjzQaYAfAmu6oBwJoUVARBkBb5F89axpxMBzrJpuISbSsrtAAqV8vw0JeHdQb/3U3luGwx/GjTYbz8gyCSpFSQ9ZeAwxKAC1lB5FC93IwyJhiSURZyHVSpV1DFLkKswmuAAAAgAElEQVRx3aZNBBO3ObDkxMkT2JblEvLehsor2LyD8e72HLZ3XZtkO0+3Whqqm0QIkIGmLotBtTFOBazs4prJPZkRz1yAWkSe5INUKrdTeazqW/mMz8SGo4/nqLwEEV2NfHYXYGk8VdNN+LrnYjklC7UZAFftgMSDVI2PQIAMTfpbWT0gP2OmVV7ytGc3qHh4uD9AypBtWp+DFQiZNfT59Oy5dopq4plUO/d0VmIttcIBSAIsZBeyHGu8XbufJ5Q9hrFBTgBjcCE/BeqdI7fB8xVfcFmsCGRSTohssOL4fc0XymahvNWFZXdiNyL1hRfXVY/lRwyB1XomIkwFokvtJPu34uJiV2k8OyvbeabLc15ElrKHxsYIo8brf5yfoyMoZQC7FQw8iU3dQP8kmQd15AiU29IluS6kW/kMtQSBK28lBMVdEUBpbEw8dkCN4G9ebiwpwLmvr90GxpWHMWEHd51CQxFqN229EWKyBYCqiKp8PP4by60B4nIIH3X8ryAnWyw5RSR2k6XE+NtSwo2feKLIFm/NsFJUTW1UeR861W5Z8zwIyCYjgecnQFUe8UkzYyFzsaGC2OkmiPw8Fe6KLf7AR7Cvoq0OHTnkgm0Tac8ZAO/r8JzvB3yL4ln3AwIKLDtx/DggW7V9+EPvg+QIJ0S9zvYdOWnbb7nNauk31Zqf/TwA6xJs490Atu1hNgEpOAKA6A/pVXqpDsIaxUtDpyVoDKHy6qVNq/jcdEBfAaFr1qyGmOuHQD/LfBAL0BnjQu59ATAnFdTLvCW7sqLzhbYJlYD6Qy/XWQOZlaasIYA7WeCdYO2RqiFzdpazHJOljrIuNN7O8OfA4EBslujHne2QAIMu5yoRCywPntERyLAk1CilKI40n66A/Dh+6BBkaLaFMXeK3JCyY+++AxQDZNDPOmzN+rVu3Ywgx6CaDBEf3kfzbSikTS1qG12LApzLUEpkZs5GZZBhXdgx/uwnP7MP4Y3vYf729G9282wAom+8HpUg5FlHA1lTv7G161dSFZ7q7nEmz7IKe5+AwFCebyNzSjDr73HWQC+7+957nZd/IX34FKpMWSgm0c5tzCMY4vG7oZBf2BMxDvtY13SvsrZSIYP6RQBtHAOI3IS/fxBWk7ImklRO7X3D9dcBqiajlNjhwJo52fOYPxPsxz/6ibNEk0WgbANDyZbwYSyvW7kCMpw1EnK+nfWonTl18WKUEpAjCobW2pmelM0cG2EXsWMLAhB+/MnfQNCmEP7N2AZcXrF2vX36c58jmyaL+5hFm82mor7MEVZ33HQtCqxWlBcR2F3W29NP7LCdz+y3T3/yQ3b99m3mEVZo3RXBtm/vLtu8cR0EQwVznB8qC9q9s992kA3ygbtQRklBgEr2wJET2FKlU7SAkos5sw4guIe2+fTnPkuOyM+xdau1DVhdjbLHWLw0x57e8RzXSKA5lkRp5E+kYim4bs0K5rROrIpqIBIG6Lup9szOlyyez+wjl6IIgnWANRdXKuaLRXYz4elFqFxamINraxso6kh0e6W13PdFQG7lPOSjyH3//RBzrLO+EOgzKeCQdVQs/SqE5zCCskqKNCla7r33bsZCh+WjZuvl+XqxV+tkHu7H6qmQwO3ImbNQkQVafWunI4T7+d1UlGciMkU4zEOJJXC/iAIVZSCtWrPKZekcpu8LWBeZLEDbB0LiEkHvNeQLRaFM6MUmCYoHBVi89UCotUACibjO+0qWLfnSOSxIISdkq0nfGIEMWEL2mj7/xT0H2N74uTGdwLyo+fMyGaLQ81bIYxHK/diR+bLf8yeTpY/9ma7XRyQ/Ch1ZhA4wfmtR7UpZIRuxfn5HQeG6FykLKLuB9PfF9mvQFtIH5cWlPJp5FCb0UyBUXILah37XQEFCPQoI2fVpLcjLP8vcmYh6wd8ukMUxi7YqJwtOpIFIuUj6Xjn7kuZf32w5f34WVU23s+QSAaLcDxGVIcwzZ06fNH/G1hKsrgZZB5XJFsGcNpNCkmJsHf0Zj21ScfH8M/lcFTxIsRXHfKRA+ZPY9c3HcjY9HUUpa7P2GV0893gKJpJSklzxhGxhKyg+0k+RH8rAkqWVCiqkolKmh15fSWGPVMQi22Kx4WpifZ9Qxgn7Ey/GlVTM7e0d7j1FAI3SL6TqCoG4GYLEF/khaz8pTYKVByhrLO5HRKruV9Zdyu2SqlvjVM9ZRMrUWU3alSnQXsqZUP9o1pwaiFWIQ9aIu995t332E5+y9LkL7fOf/RKqJm/OGxEUD5BFRjGHQtU9kEG2UdAVQdbRMPtVR4A4EgQrW0LuXaq9+8me4hV2wcPZZ8lGSyQK1/CKnZb7cRVf2lcoY0pkmgh07ec0XrRv0DoTwD5IX7/7nFfAbve3lw+g//VFTClg/osv3nTqgPhfv/61wtF/C8T+/oW95odcCaC50r+/ftNe+fpf//WXD8//m0Gg1++AVwIArp5AuorOP/3SK7bA62fwvB367xWb4G3+C1e5gLzO3P02b7jp27vqFpDtj/rf/+b176ob4X/xG1yZQH399f9q14+3AgFyNY/vcv93G9mpHfWXvvveSdlPZVPdqRDyOg43yhBYsCiXg9Uc+7t/+EdXAapD56j8dtmgn/z2Wrvur0uo/AwH+MK2g2rdACrq4mMj7Omnfm7btmzg8DLqZPBeVGXN53CSj095MAe6FYsyrasVCxQ2/wLR9D0DQP0cnuqq7Co4ew41xzx3oFu5cq0LDQ+nGq++vtFVo3XLLonrUNXxIqo0z6AaefGfr7GvPUuFNdYUqpibBDDupvIzAUsRKVQ8AY478KynTgwwgYpByINo55PdC7gBUM8hN45K00Mv77UNhFNL3TIBQN1QU4+NQCLgTiOgI4eV0QFbt2EpgCbAL8qMLg7cw4ClsVTTjlEF2ccBtBkyaZKDnirZIiFBmjkghwIIisSRL/kogd6pqYQ6AkSnpc+zHc+95ED3YA5nswDLAqj2ryUouBu7m37aKBQg9OgpFA+QHOERpEXLMosqdYX/ziLMt09WQ1xnO4dcASZV2OtEUt0XSWWeBwfSPZ9Pt6X/95zLngiDnEiICqLa38cpPLyoJouC6BLQo0P74cNHCJW90VUQnj5zBsKLiknnjo/aQwd0DmnxAF8zAfWPHjkIIJND21RD9lD5yPOOAKyQddU4h9s4SChVAYokkx+0H0BDGABAAmBZAJW4AVT8jQDC6HdV4S7/bIVrtjS1WBagZCQg3RAV7V54mftxaB2n8rilZ8x2nEYJ4k31KlXu77/3FoDj8/bMsygnlqwkfD7P/uoLH7C+xirzaEe1Aig9RJVhfkmdHcDqJwAflCVZsZBx2XaBCvxzZ6vt3ptWWwggStv5c9gzRRA43GINcA/jiFzmb9hk+04WUFkL0EAeaEwEFdNtE4AYBKbjQ96G3dgIh/IAwFOFYPthxyQCRLZg4B+WhGf7hEAC7t0bgkNqjoa2WgoSJ2zj+o0ADgDwVKkOAhIIpIiAtJhFteuRY0dckHAygbZheOmHYXcly4tJeXDxLdCi8Ox5FASzLDwUEBGASmO0D9BnGCIuBBWS/L6Xr8UyDTBZJMH5C4VUu8ZgZQLxJIsOL6plCZyOiA2z+7bOskstwRYLQB3mGYCqqZO2x2qErJIBxsjoJOM4EDszgOXeeuwuALQG6M8CO6Sm0KG7A/CvH5K0AsJvAjA6DXBqmKr32RAkTQA+/gCYHQ1NjJkW58Pe2DViF6u4HbgHKVwmIVsVhi2P8HDu11lKQSC0AhQHUmE+g5wdhTzPn5voCJ1w7lFV/h18RkZmBoDPSWd5NXcBqhFIPQEkHQBa1QDJyuEZBmhQmwRTnRwJKaZsiATAt3FUaMMAMbJgl62KwJ8WgPkYqcUAxgf5d/mhC4geU+ZKTKRTczQCekWimvPFYkzErKo1BRYFQmZIaeUPgDcJ8OnhKTQH9Qv9d2BglLkHpQe5NT2oKOajFBpQ3hDAlnKSZNXig8VKKaouWaKJQOhgPl5M1obsxsbG+gAjB+mDPXbmMMBV87BtWXsNKiusZCYamRc7rKGhzIGjrY2oKvwi+dwxAFCq2g8UAJ4utBEsx86errLZcwlGx4oqljnkO48WW1iy2Y23b3KKmjECf+vLz9umdSsBBwWqd0Jc1NrRMxdt283X2hLC3ffuedHOA8QKxN2yeQMkxyXbdtONNghwfRayIAXgr58+LdtDPYtsPmcA4ubfH/2V3Xr3u60EC61AnrMf+RSB5Pw01JXYuz612Xog40JEXAC6N9S0QI4z/gOiscwh/Jr5rAePti03XsscWMt9EowL6BrDfBSvKn/meREg0Vgc6c/Hjh0l60DzNaASD/g3TzxuNwJ0e7NmdaEGEZA2C2XiICR9BdZyFyF4PKi2v/X22x1AGon9i4A/AVM9EJLNkBUJkPytAP9RvMdS5oc6FAeyhinC0mkW83ob/Wf58uUAvt72/M6dtnb1GrfQyjLn3Llz2DemufEryxn59ediG6kMGv27VI1nqE7Pghj1o28rk0pEi8DJZPpWP6SCSIZvf/Pb9mef+jxjcBwy61lrBdz98wc/ZeWEc8uisqa+nHkkGbAzHnVljcsJqalm/WMtlpqQWcRVZcvmS1kdClh+9Mc/ciRHzuKlRrQwZPox1hAsqFA2lENOi1RXWPoE810dwHEo4z4OdVMnqkEfVVUzh0bzPFNQhHVSyV1acon7mO3mB6k9ZWPpC6HV3zdqTz71GxSPKWRvLIVkrHVrsWwRo/jdJAhlD8bqM0896YLjpRqSIjGUZ6xn3lzd4dSV52nveIBrkTM9jKdR5r8e9hsLuP4Dx05Ako0CLvdaUkY61f5MxoC540M9dsOGxVhCBdjM6GTm//P2sQ982pYsyLAfPPouG+0kDN131FprSiyENfKR733P3vuu9zNHKMtg0oqoil+/FEKMvnuO3K3qhlbzRaXh6c96hApkhL7jD8m9edtWl8fhCWgeRoZEZzfKSbKNpLDdd+QMCqYGAGxv9jmzsdWLx9KHwPPdeyBtlzqrxWEUGL/ZscuiWce7yfFoot+l8voMVAjbGJNnsaZUYHkPxJcA/nGI1aVLV1I8csqq2MtJWbuYtXkAW8b5C7LdXNqNJZaylWohjpYxR9bWVNo77riNfkBgNXPuqRPHsU2rgHCmmIX27EeVWY+6xTskylpRPUB3y2QRdRf2j/QXZf7IGkl2pMq6qaFP6L9XUJkvddwR1FgC1mNYJ1U8of6dh1KnDdWIJ3N9KHsZ7WFCGUfDkA76s0iNgofm2aavl/Os+gHLKSKgb8ykn2nPcQFiuAqPPhXmSA3kwzyRhF1nGsoh7S/OsGfRlycKkFHZMPE9zPraS5GIVEO+qBTG6Dv+5FdI6VCL5ZdA9HAKL6S6Eqgfwv6mi9wtFdpHE+w+SLaUJL5SXCZzL6FYI3awR8lnLPuwpvvxXn2oIkd5rcjyIT4nQuHh7FHP5uWTh5focrMU3O7Cv9mDXfzhOsv983xn3efBdQexP+yhYEjZYFo7kpivC8/moRjsstWoftIYB+MUxLQ2N0CoJEJqX3Lr/Awy37xdW0jVXMs80EGODaozrkFEjILMtWdW28v2tZG5WWrgWPrVVN7HGMS9wuz73Hyk56Q9dDN75TGeiS/XIlJEBIgP15kC4TOOCqOL9UAqErWXPkPPu5N1WM/ffXHvsgPzp61V6CEFjIqCenhdFIVAKiqSOkb9VAdyEU76qf+eIkBeUUC88vP3KqHhKbSX1bWLsIpHddgBOefBHBcdGW/33v1+eD9fiI94Gx30gohnDx2Mkp1ModLyFguABFRGkpMXKkgJ280pEkR/pgDmFQWIy8lwypEpBYmyWwQeXy0BIhJZ7Sx2R5l8yj7RZ2oNEAkiZd3UyeyyAuTVupCrJEB07LtCAeDrESBTtJS7sP/y60oEx5X+/fWPtyJAruYAfPnge9VvcrUX8d/2+it5YE8TIP9tTf9HeePXJ0De/v33j9KIb9s3+X0A8m17m9M39t/WAo7/mCZA/tva97/3ja88/q9cAPGKyvlNXej/dgJEquff7/8eX/z3d0/KpmkZVdXlqAKOnjhJoOJiQK4VALuh9r0fPIr3P4dEDqxRgBMlVHPHAka+9NcL7N5/anYew6qijouLAszt4VBZAvgzASA1w1miHNx/kPDzHICyNOdJ3U0Ipx//LimOfNpVKarqL22MVX0tAMobsEVBsNHYb6m6VRWwiyBkBFh1E8opu5g2wNYMCIM9Bw648NNdf7/WPv/4sANJlP+RlZ7KgQtLGGyJhgCA66kYFrGSd64EQNqPyt04rpeAY3ImJiAlsgAYKsuKXQZILO8XRvVaDwBoGLL9PCyrfAG0LpVcJBx4ka0iD2QQAEDh3uHyIebwitU+1jY1FsPhV4e9JogIZS6oCj2O9upCrdFIVkFoMLZFgEQVBG2OUq1WQ35FG/7tqQRWhnAwukRl+KpN662Fw28f91kM0OGrQGg8x8c5faUDkA9waAIFcKB6O6RBLQqASQiqGsDlHg7jnlg0eHKPIkAO/808W/WVYqe0gXOwxBkhjuzRwf881fEbyCx5jsrU67dfZy+9+CL5LnPd79bQjgrKrW9EAcCBeZSDWSKVyssWzCUkngwFCKYebKQEgI4M9nLgDOS+e6jaBOgHvA+mXcYBsjoBdiNR70gtoH+LhyyJQG3hAwngBZjfxzOvrix3VZgdHOBFyMhiAm2JjVCFOAlw7MfBdKi9mbZpsUNltHsAioT+bqxUlnFgbyAT4Ci+5DkOLHzHbWutq67CfGUhAgHTCNm2Yw/e5qFYVnj6ogQKtNVL5lh1Ub6FAAXmYF00wHMOAUg6evgCQCGhq+AX8xclWEB4lF0iNPnI2Rbr1bmeb96GimWsvgC/G7FGagdcCUH5IcBVAEdsDGSQO1wTHE7lco98zCE6uvrIOxmmijIWAABgR/klAkpUFS4/fAH1sni7CHAor+75qHxU9dwHmeBPJazO38mAHzNiIiAhfW3f7pc48M9g7OBTDgFSTI5NFJkyuNZg+YQtEL+jHJgZAMOq1Nd7daPq8PYml0REJkBpz0gPxIaHvee6NCuopNqT3BHPQYAjgnDlSd8PEBTAvfoEAuwRmq17HEcJEEqVsAgbEXuyafIFtGgEJPWk2r4FIExg/Uws3EDXILogHOtU0d9nvfQFLwCUstIWIxMX//cpAiQAcEleTUGoWGYCaLVjl9MKiKp7bmMcUKdJPgSKED5zyzZ8/8+etRgUXSKFPCEjBLzINiTTAboRgDEKYY50PwepaJdVhl4rT/MgnpU/pGgk1bYK05UtiSz7ggFFBTq3Q8I0oFTJBIRWCHkp853AoCQAfQFumteaGBN6X82JIklaIH+U7aLqfak5BMZL8TFG/osvQOrEyADv28JrlCUD0RUeDaAygnoOEBD1hjzoRZD6A9D1Aj7Ki38O5HM/AO4FQLQt69dhB0OAuOeYdfY18xmhtnfXGWycztpdt96JbVoa47kSwhkP9cEuiAMUey3ypQ9hTDG3YHV3tvCMbeZ9alAn1ZXU2qrFs8ijwFc9Kta++UiVhWfTb7BIi8U+x2MQdcLceEuKDnaWeON4sX/7J4dsydpFdtst12FF00CV/EvkCKSjLChzId6zAZpjIbL96QuyqJmgI7bzvIsBXLei1FM1eBnKl9NYWrXRhz7zpS9SOT+EvVwBILeX3fHRxTbZEGrjHY2OQJugfesYe/UNPMNRH3JG2mzV5s2258R+y1m+2CmQtG6oqlrPI2t2pmt3OcEFM8+0AeydhhS7EVJGmROquH15/z7LgEyI47mLvBOpP8Qz2Ue2yOm8AlQfq13uhyq5FVJcjzrFg/5x6vQpu2bLNVaCvVUkc+c485ZUW/L592Wtkp2ZAGGFSsfy3iE8R1nKdKEQFDCrPibCtITKbQXcd1Dtfs2WLRAY/Y6w19qnqmB/iJojRw5PqcNY2/TfrViMiVgTSFgC2ZLKunVg30FbtXKTIndsH1ZEl0rK7KOf+BjkZj/r2wnUEBO27drN9Df6H4Tar59+FrIvFdCSvsh910IgBkIsbOEalE2SX5CP3eRxLI5G7IEPfhgbrHLbf+gIOVRZEGXz7dldu1Fs8GyYqwIBfKWYaoSEj4I8gbeAxIMs5VoX5y60WUmJ9tyzv7FLXGscY3TpksXkxmxAHVFt+XmFrOHMpRC12fOyLYEQ8HaIQD+yfGIhTwYZ69mQSCGMw93P7gBwTWI+G8eSK5k5lrmGdaXobA3Xexb1z2yIgQ4UK4THM7f2Ma/EoxALE2HDHHQRNZ0f80Msa20bJKoqr/FmtFCfcduybp0lxFIFD1B+zbo7rb7ky/RjKuDDsVIbRN022IllVLXt2fmcfeQzn7PRmmbA1AkIdVQKKEdbICVPUtDhQTZLs7JXwgCOIQwSuaYKVK6rGGeT/F4P62F7F4oTlDmBAN8pEPtSgPzZpx+0HEKrl9GPi1C1SN0jdeoQyrgmLLICgiPsJZRCyYzbIQi+VgoBhseG7LYbt9tmAPETxw6i+ijlGUpVquIUf2fvJPWs7IiSUd34QZTVkUGyESWL5juRtucKztgA+61ErEFTmGdzUbJ1M89yqQ58LaBde5nPWzt7qZQnmB0iZkjkWVM78yZ2Q+xlOqWOo8+r72ufoPlWQLhsoAQOS1GlefAiCrkW5jz9ThxksjKM8iFABrlH3BAtlvW+jbXfh/2jyCn1PVXEn/36Qtv0EHs0Pi2YzuXLWrqYPUco/evosZPWyfrUT+ZKF3sPER8iEH1QMolULED5l4uqtRNgXCSI7IL6+yiwoJ+I4CB+xTqY00OZq6MoWmmGyOjlfgSoa7GR+qEPtQk+oRDRBJ6zX1LbDUDGiKSWKnUmRT8tEFgV7EWb2a/IPm6MG2/lXgIo2gjEOi5EY4T910WI8WDubwxgP4L5oIN+WP3LLZAfebxm0pE+IrmUU9bKmicycpTfnQmJK3WOVNS5FCalo9joZWxcpK+Es1YKOO9lfU5KTHX7SpEfIsJE4KaSjSFrV613KhSQqjqUAgJZ8zUy36voIphr0ZfUL5p39B0H6RLBmi0VjRTZIRSy+EKcOIU2r5NllsiGRu5dvy9CRF9ShWo+UNGM5i3NZd7aa9JHRAwrL0RqGOWkNNXWo+whEJ33lVpEJIa+poLLp6zYrkSAcDpwKp0B1hNZ7HbxrFOwNexjTWlp6mB/l2LvvAv10zhq4xkp9G39zgB2X4Psu1PpO2gY3SFIqo8pFcgUGaJcKP6b5zJFObxy2HuF+Ph9K6w3dXp0L9K6I/JHZLeUL70ogKSE19+peGJIk/orFlyv1Kj97lr40++5c73GZbyuAkSvnyZALrfim3+Ib+FXThMgb+GH8wYubZoAeQON9Cf7K1cGQP9km2b6xt9QC0wTIG+omd6iv3Tl8T9NgLz+o/tPBMg/P/Vnk+OAVcrBaJW1DmTDVsDweRAOh6nevcBBuwIbjfkLFrnq6l89/oTzQtfh8tC3VtrNf13qvIoDAfrq68o57FDtynmmF1/iRA6+cTNiqfTHCxoyYwTgfk56IjZHO/Dn3uh80XMATVSpqwOjDj86XMuDfe6cuQ5kvASwm4sHdy0qBwFNfqHRzupHB+dgruNpqmwHOTidfvRWe/e3ymwhVgnNAGIKVO3FqiQdz2P9PIMFUBbAFm/pQoyReFD5F0AVGRYxWESkEBirAG+B8sEctuMgI3y5xzGImJ07dmIHk0jVZaUFAeAPA0a+4/bbuGYva+BgmUCloMJuWzlwhnEIDgBs6YKwGCSXI4AQTo6EVKU3cr+t2IAkcdAb5gA7guLiNBW3KwFZCVPHpqQSUGlmWrJF4QNdhG1HqCNEONxCgDRR5ZaJFdAIh792gLUADtkKru3ngFkCSTJJSMNFPMEjaO8+rlmVvlIe6HB95KvZtgbFjgcAdhTV4nFYjwiUO4vlydo1a233zuex4lhLWxe73iMAQwcpAdzNVDSnAEoNAzhGA5aFQC6NAQjIW78BdYFscuSx3g7R4EGFfDDAi5fq4WlHD661GVVROlXPCsKUAiQuPMhS4qnIV4i1LIwgqbqo5tRnhnFwDwFAGAUMVkbIBIGno13YAqAAkR1WPqj5zjNYZcWm2PZ1qyG3/PFVP4pC4xJkT7DdddddVFxiLUBuxRhA8wRgTm1Djb18ssp8ohPNE4VDZW2xPfiR91jezqcskT67IGehVZ0lK8TD3w4erZsCPZhnVsyNBSiNtyZsSXYcKrF8gqTD4z1sNvk3AlcHUAT14OcPngPAE8xhnGfR1wm4TegsigYv+p/annx1lBMJ5HdQ5UeIeCYhtEsIPq6swFbN5eCMUqVdzTfXiMLBKXsAVydBcjvpU0lUSo/y3Jqods9ZvNCy56Q58nAEckfhtS++uBcACNsxiUMAqERORlK1qaDXTHJxFNRei/1JHWBuaGgUzwVABgSgFzXBwPgAfvPNgDy+dv/tc6mazrB67Io8qZz14bpbyLKIIpDDjwr9MLzdBciEefgRco1qAiAhgs/iBlxlcSfAWzz9dZI2J1UFcnCMPJFeG4LE6pE/O/c1yWsCAaYuFVcYPCTAoVkPPJUfFno+PPcU+onUKrLrUJaB7Fwq6/tlS2+rqHwWCXERZYKsT2RRIlAqEhLhEuqDqmrmrWuvdaHkXYDRyv/wZhwqFFfgRTefL1JkhGwBb8ZtNNX9LpOI73oAUxEiqsQUiabw7UQCopU/VAXQ1QvgEyIVinJsmNykEtHcpGwi/RSAFsDn6e8FWs+dO8ep0IYYJ36+kFioPGQn5k0IdmV1M5XtBBfz9/4gjx30axHBowpzpW0qIcJq8aBft2Y9KhFAL6xp1q9aSTujuAGo6R/oAuTstEtFjYzfSxC0oXbvO26i300QMn/cklGo1JbD4o0GAJqN26m8Ige8xibGuBDyyqJLFi47ndCDpqwAACAASURBVMx4FCathCuP29MHOmwQj7fqTgLRl2HrFIFaa6TRNq9c6Kxp8soa7IVCMgQW5JrPaDeEMmAdoI3sZxYvzoEIgUSk3WU7JSBVbVhMtbZIsh4AugSAM1WnL12x2jz8g+2lg4dtDCXBluuutXX34knPV+2RfjzuBUB3kyWECgny6tix04yBMUtIzrKG1l5buWG9nTh7gvyAepfZNBvljzfA7ijV0bPkXw/JcbYgj7UjG1KknvmpHq/45Y4sUYVtE/9dg6WQFBWZEM6qlB7DP74IkuY4QcHhrAvLISaFEaXMSnWV0cdPHqe/aF3ypg8EAcYnMR+Sm0NWiLz5VQEvtd/zzz/vVElZkHBSjKjIOI1/E6gnqx2Bs3dh19KKcki2VKoClj2Uqq1jUdqJHBEoJmXJGfKiFi5c6DKrBHZq0ZYHvxQ3mwj2HgD8HB5GMRGVYI8/voMw+Rp7933vgbBIsed2/wYi0R/LpVyLgfCvxYbnAmqFIZ5zNPNZCOPq29/5jj388MMAm43uXkogXV+mkGDJ0mUoR1BMMA899tNfMKf62hc+/RX7h+/9kwOr52IHJnhQa/Qg7SlLOJFdIlFuvflm+M4+wqhrHdk3gXqrqPCcrcJSMp22nIEq5/Sps/b87oO2/YZbLAIV1gUymuLJpehDnZBBu3rSn9Kx8OkHDPZj/muAmIym8t8HQqSH9UIWZH5eqJkOHUaRgqoOcqeLIoMSbDojUGqeZa8QAEAdibVdNXZFcAO0BfMd/V7voUCBXgil1JlJjK1e+/bnclzf+4uvnsA68W7Ieex5RjqspeYS46QAQjjekuNm2ghKiBEKL0Yhuyfo203YTZ7KL0SxxTwLYSkCpJ2fscmp1sSeZiGqI6nlysja6MK6cQnZPZOMXRG5sYmzmKMT7KMf/zD5X/OZk4MBQsl44h4SsJuqb2yH7IlmJ0KVPM++pKLM/CBPhiBRN69bYbmZVOEzr8j+qpN8kED2Bv4oUHoB+nftfpE5KhZiONjhtSLs5mLXScqNU9mWUcCxeNF8ChPYh0EYqj3yThyztatWOYVCGAR0NeRrCVZVPrxnK2qNftR6vYNQH8xdvZBMTcq3oE9rfyAQXMCt7AhFgqg6W1alocypQ8z1HfQZAepSCWi8ag80zHtEQlKpqGaU13qImFL1P2P0zEMLbNWXL7hCmUieW6Lyk5ijZqOEHGX+zD93Hlc/bB6xq1KmjDKU5qOOc/PN/8feeYD3eZZX/9beey9rWLZsy7Y85L23HccJWQ4JUJJAIaxSCqWlLYQ92vIRypeWkTADCYSETDzivZe8Zdnae++99f3Ooxjo1Y8EMiChUi5dijX+//d93meec59z2Ls0s85IfSWlSCD7sETyMmS/VcK+SHOR8m6G6bt6T+XSdTOvixjR/C2FoMD+fuZZEagBsr+iP2dgIzcEUYvegfaiCASCtAJSPJj7rEbROMbr96Fw6BawzvorWzDlYUyCGNFYF4ndxzySQPGQiJSrjyyzrA8ecyosWc+FsibJQmqYtpDV25X8y+yhKV6AbE+mkCGedaqFOaKKvWcreyUpJEOZZ0aZt5Lox5Xsi8spPsiaSj4PilTl6Gm/pmyOS6iqlechMkyKGYHvskPVVxFYQcxfen5SfWg+koKyjjlBRUkKOde8o2wkV/wiNTBt1QD5JwJEShJ/2arKPpIPtf118kOEh45qWr+k/ohlXhUpIuJwCOIimL8T+aL31oFN7a6/dUHx9KuXU4D4s8+Vck5ZMLqG4w/NsZnvOMJcDEGKnaOvVyDrEEUKNa32kQ/9PX3di35NFiA2m6P4yHlhxabnNE4lvJQF8juZINctsMaPUb9VX/z2WPX/+94ffl4OxIZNYyKc/YbU87WcGfR8ZIOl/YOI7nH5x/XD7kuZHfo3i4r+c4vL7/l4RYXFK0hYJhQgf/izfDP+5gQB8mZ8Kn/4NU0QIH94W/3v+81XBkD/97XJxB3/MS0wQYD8Ma31p//dN379nlCA/K4CymPP5YdwrxiwZ371DIc/7EQASWaiAInE7/fZHbvsCpWUAxx8lq9e46qidwCW12Axo5BJT9Qap769xu7+ejWALMGoWEmFhWKVRKCtF4cKAU5DgKWqtJRVTyqHqBnTJgMYeRIgfNABhU2AyfMJoz13Ns8BKaokTARYLeXQOgTI7MBFgH6FEctOqhUgJxtv436B61TgXaLqTYdPb6rKdn51iX1tDyAylXbVFeUA6igOAPubCQYtLSZrgXyMZIIgRrmfSsCJKIDqUapCp08BlMAax5fKv0kExg4ARPk5xYLyKjztONZQUVR7n8ICownwSXZhgYCoi3NzUG2EE4p6zQIB4hROPEobBnK9XQDn7VSHemP7oeDpPoCaMAiXtFT8iWmrmpomKv+LLS19OjYZMYSANlkpQNnK9WvsPHZFPbJl4vCcu2Q5QEoVB2Tk8hx6fbmmcRsTT6f2EOAj6yuaxQ4Qqj6CUsUL0DeIA7oqygXSHnwg0xZ/usAFTfoQNB0GkCeLgk583qXOKBWxJGsISChV80uJ4xQjHFIDIC0EGKrKvhubpyFIiX7AqBnTsyC8Km09apULZ08RqJ7GAZTkag7MgRzg+2lDX16jjP6zYP58wP9u5+udgOImm/buhwwQYaKqXy8OdEUAGPMXLQFAx9NbdimcTb0AHoaxD/HGSmiAKtj84ho7cg11ALYGmXhZ33HrFsCas/binv0oB+a60Npbb8bCLBw1Sil2S40tVg4pV1bbapVtXhZAtXtYXIBNT4mybED/QCp0m7FngpuwagCsPYdRHdCOy+eG2mz6YB/tUw4gVT/kaaca+q2bs+hkQMtr2PE0NAPgUzjKowYs8EdRFMe4GnTqp2jZfEEKNsj6AjmJHxYbAXwOo5SZHh9sWfi/7993wI2fVKzNZMl24fIV9zUWz/RgKjErOBgrX2P6rGy7AsDfQXvOIqNhiHD3OYBYQZB/XS3tgJhNKCpKnc/5FGyGggHqRWROBuAqrSTnZUGuXaQ/iVCRFU5a8gyqytuoxD+DndKY1bbUAHqmWgSA9pZVEIN8/PoZKjXpH35UwUbFhqG2IqcAq6wYxie9CsUMKhyACvUVT36vGXDGA9u3KPoSD2H8k+c6pBwI5fswLoYAqfRMu6mi9kWxUkQWQXndoJWStZKYyrMByAuiylwKiquFV52tRnM7RB5/ExEXZAuXrXBA08mLZ20DFjM18rRnrPajuimD/BBAqBB0aDNUIV6OAPGnyj2QMSC7EFXeK4+lG0sZkVPBPB95lKeg+OqGaBIQ2QXxoWpi9X2p0GS1p7yeZoXsYt+hqn/BEfr/FsaIwHOpbkK47lbAHlm+9KF6WbJkkVOhyQZQGUONWJdo7EVg5XcZBYYqVv2peh+lf8sCSwSIA88gQa5cK3EEyIZ1G13weacUAFTV+zKfikBuBlwOwZZm157j2AXmOyXMnbdvhWCqJuMj1DoB/gepdvUaCSSjYdAuXauwZuasdeQftKDaKrt8wVbPy7ahRtqM8TwwhjVNabMdhJAahvmbPiPLolAFebYU2YpFsy0QsO3J/SftWm8A/x9lcX4Qb35jjoSKoT2zs6fbTx79MeTTBqqOO1y1scAp2aZcgFjUvD0b9c5pqtOXrViJCsuL+azC+fC/54tbbOd3CbCGpI6LCgEUojIZlVQBioRS5g1PrAHDY5JQtwVbaXWjbb3lZss7f4K2hpRFHSBrF3nJax1xz43zwd4Xd9umjRshtlvJuTjGWJkNMJ0KEcczoz1lz9UNGbYOVYoPSjMRT6exzmuDqJG6YZUCzyFJZgCsivw9RjB2CmNege8LFua6XBGREpVYDYlg2XDnndZMHoBsBFXRvARVxf7nnnNKkBmoKGuwhBPgpY/cBQsgQi66amkp7VQB7NR2vFYAoK+IkiTmtS6uL42xXw0hrrlXQGMF89QpbIW2MN/KVrAbKykBe9/93o9c2PMn/uGTkBTNAOZXnYXP9rvugAjs0mhgrDQCVEJYs342d7RBPFyxv/u7v3MV97t27hhXmnCv9973HkfY7Nm3z05iuzgXQiQDVYP+PRmVgnKGpBLNBWQWMSi7yklqW/YPG2lzrSkv7t5p227YbDVYLP3ge99BnZSFAnS6Labtjh/Psxd2HrWNECCtBB9XYZ8Yrkwo1IAZKAnDAALTqTTvAqyNRqFQCykUBcEpGzIRo5L3BPinuTDx6RRoVEMEjrC+9qFWeH7PAeuCuG2HPI9gTPSxxj76zzNcu9/z7xddHkao5gKIgu98EnUdHx/+Sr4j9adiF7Z9/WYUlBcshjm9oeyKFZ8/ZZtWr7Q2iOkIbO5AzZnXsLJj4i+FYDx/sYD1GEUMyghP2raZ1x2kYGIKJNEoc5c/6pNmiB0PbLDG2FeEoUQd4fSxggD4Yp5lCHuTL3/lixRlTLGVWKldJtS9m0KRYAo8giFUfFhcKlGiHTp+GGIrzdasW2l1laitsCJcv3IZ/bHPdux4EXswMma4hgpUX0/96lkUPO8jSP0k7xfuFExhCgqnbykfrZs1NyGRECsKCqIAYKtQTeRDGG5kbxfANc9E7dMDyXP27EWyX8JQ1ZVyzVg0hUQwFtqslvWwlz1Ch5RPUjahXuoSkSFChH48xJ7Mh5/7Q6AJTFdGRBV9WERDONfTy9ouq0YV0+zBwlTWhFKpunwl+mLeV+batgerse3DOov2mpMNSUl/9WV/UHw1HwujCvMOjUWRGOrmWR0WZH8oBZ3yy0QsLiY/TFaY0RBBU2kbESGnIDdFYvdBeGr+0d5Rag/1W0HgIgUG2G8pUD2YNUNEsSekjqxds1CIitiTklH9pwM1ySWUs3Pm53LNY1YH8a91yYu5RDl5IkAGuE8RBlINy/6qAxJZNn2Xvr3AZqP+aGcPpXUplr6u4HLdezhrvtRgZ06fdvunqSh9Z0HkSlV5inmskIwVEf7Tmc+0/kjBkori6QrkZl7eOTcOFyxYiL3cU07xGAPhokICzdEu95qPDBRFKiTSuiXF2vVCFz2/CIgWPVORvprrovi3SGMdlzSfixApJN9olOvR/CRFjyw79Yy17jXRDhr/UvqKGNZXWTj2s+5GYx8ZQHuP/3s8/0IKED2/6wTI75IgL0eASFnoinNYZ45+c7blvg9VECrMUPqogs872HOHQ4AQxW7veud7INOZPyA/Qsno8fbkOfdCurlcD31cB5T+O+3x2wMS13c9GP26Z/Bv/u5VHI5pTH/WLBFIepbD7JWlGlZ+VWhoiCOltO8YJz9eCm7/TYC7vqfrkWJlggB5Fa3/0p+8FgDg1b/rn+ov33gA5U91J/8732eCAPnf+dz/sLueIED+sHaa+K3f1wITBMibu2+88ev3a9n//AVaYJ2q+OFYEeGZx7C88OcgKF/t2XNz7TR2CPlYYTRxUFKmhBQXm1GGyCLmxd0vYm/QykHK7OwPttjNWCz1AzhkZaUD/gYjzY+zHzz8bfv4337UCggv3rd7n21YuwE/+JMcBKNs3drVHCIvAuCEOACgALuMFKwqGqg+00GxFoJFlbQFgMKS3rdy6FRVdgyHvpOQBms3CEQot3zCJeWrrYpVkSA//1S23f6Vy666W0BhElWYIluaIEB8ISgyqciVJf+IKkGpTFeAdywe06GA4dMAgQMBKyIk6QdJ84Ik8QK8U55HM+TECIfc/YePW+r0HDuKTdg8gt7nzp5G5oW/hQDqD2LRNAYAL8uTYciOOgiO0uJKQCaFTarCLsGyqN4MC+WwD1hbg/VVfX0b4AQVkwAeIjXkCS3rjKr6GosFCJMiZDbh8c3kMXSjJjmbTx4K1aOpBLwO4CNRSrX4AIclBZd6Y4FwjUrgLtqhh2tF/wGIEehUIAJyj35+qq1EBaKwR4Uyi/AI52DbSJWiunUdIczJCizlcKmDryxSBAg4IoSvUudUYiOWiR2JLG/27XnR/uYjH3LEkgKdwyFVZNXQSrtHhWP/wsFfVgdXqEJcu2q1qxQmOsXSE6JtamqSC0JXNsswPuVgwXaGCvGlBBSLjZBSwEOdC+BL2R+jADc9gLfVDR2241SJ+YbEQUD52ratG7B06bKdu17kvIhfNwqF1SuyAGWnWE95M6qEFvzrZbnTj5VVD9XnATZ/6QxbljPNfLiePtq3HqWNAj9ru0cB3FEHoUpYMjvbAql6baioBTDsNV+8tguotr1QzliIBkhsJHye31Uki86rsr5OTiQ/I4T8B6QTAtNV9VqmYOu4REAXHwuGfPEdHbAbFmRZM0BWJXYQCq/dTh6CiI8Dh4/RB6ikpaI0AvBU3uJJ6WlU4bbynCsI9E0lh4XMjVBZR/TZGsYiiDnkRwme4MUcqAmHBoxSdoWAwjCsSbpEPABYiAxpAEgHSab/h1oPAE1BSQH/HMXGq9ZZtKjyT0DFMPYiW7fE2K+flV84Vl8R+G0TfR0YCgDEPUUBRvsJQKCftFCJGQXYOAog6wmgwQs7RYi8ecYAeYchFnogKQfp1338/xjgUBvV0wGoANqpqK5u7LRi4gXgR6ls9QI0jncAcAuA0YnTJZCCZmlTyV6hmnYOlfk/evQJS8hKc1XhssiaSih0CRZMPliKxSXG0Y5YqAH0JWMVpipogUtSgfgCvgiclpWVLL2Vy6E+HwUopwBvBWUr3FxkrDILVJHdS1uqolm5IyI35KE+HVWawD1Z8bUBBgbR5pNSpRTooYIbwhWyoAxwc/HiBQ7gDBHoCeklmygpplR1XAbxE4nNm+alMSyypEST0kqm8/16npCdNbTRbEBCkUbBKE4CZQUDVNdDBfMImT8VlXXY/DRYPZW67YCsb99+k0UEjADUYlEjwDYg3LrqewGqRiGMx+yZPfsA4+fZlMxJWMcBLvthT1V2FYI3mHD0KhvwDLOThSgvIL2LiskQAgRev3gy18n8wfz61AHyATqx+CHLY2YStlhXL9j9BKH3Ad40AVa/iB3W299xN4BeLODrCef7f5I5UtkpIhnUZrJ0Kgfg30ruwCc+/nH7+tP/bM98E3IBZV0Gc0qYgrSZS/yY//RszqGYUCW6P6HwM+YsANwedSBdJ2ScQrP1nASyqXI5GAC0HBVDHP2iHrIhiTVDkNZzzzxrS1HPiCQSaCfCrgk7l30A+isgY2Sj1M7Ye+zxXxAgPslZP0ajHlCOgojES1Rjy4JJJPAUxtDkWTMt/8xJy56RjYKr1AG/Ig4WQmzoawFWdrlU/6syWf1FAbdJKBpUsZxJYLssqZ597gWXibIcBaQ+WvnZMYiNWdgRCZCU3YzIDwF8WiNjATJ1jyJ367AjG+J5R0K4KZT+ypUSlJYQs5C393/4Q3bwyGGyJ84Bzs6F+JzPmG+GMLpgK1au4VkNY6fXZ2fIFpAt3urVq2iTTuaOq7Z371770Ac/6N5TmVw7d+3GVqvI3vXue1xFuUjAGJ5pIs/qGkCzxpRsJJuZBDsVMM3XG7fd5Ky9RCZu27AZ0uQFK7xyyWU45ECSJaCSrKish8xlnYTYKq0ssexZ0yFByKMB4JcFlj/AXjLzVjiETw+qTW/mpErmvkDUdf48gw5ee//eAtb/TVaG3WO/QahnTHNh3RcKyyAigqya5yDl2HOA6fd+vRDlSZj967shp3/n41++0+BsKQXEPv2rX9pdd96CymoelkvD1tVYZuHezP3F+ZbMPO4JgOsnX8FReiVtOMJ60IYipBYi5FpJpXlAjnSwVnih9Bzj/yNRO/Uw1wwxB7eggvUN9oeQ6iDDA9UXewtlX6iP1ZJ90sHPByBBlS8URTh8HVZTIeGx2LFdgghPZp1ppJ1KeZZzsUScYS21ZZaGTVfONNmvDWOXRgg7toWNLFwNjaxhBIzrmT38/R84FUYffUbZXUkQqFLM+bLue7OGhIWROcT6V8VcJQvKHAjEGRBccZC5AbJTLKDvgrNeuVrM/oScHubraiw9i+vI6kJZgAGnIz9cUYQIENZqWcapn4hsllWZQrpDmO80R2jsae5VMYaA+0TIgV3sIeNRJ3iwv5D64tSX59mmfy1BMdDv9gVZrHdZKD/6IdIbqivoS5dZH5m3gxnLzIECwf24twSIWJEZxRCmIqrnzJ3n1JSJqCNEBPhiD3bw0GGnepDFYg39Y5DrVtaHCBt9ekJWi3yI47n0iMTlOQ1BNjcwX4UzzyTxfSk4/FAdXbsG4UC+hoLHZRHazNrgzb7Zlz1YYREEFXuoEshQAfxRUmrIxvQ7C13vm/Xh02RvjbGejjn1heYJZVhpbyX7KRGgsutLYc6YzP2HsN6O8fdFkB8KPg9iv5yoPSzjT4THAOrDMrKMqlEDKUMtFwLk2LFj7rWlJJDySQSIlNYKip+MEhCuhbWQ4iTmGWVuaF2U8mJ8DeK5ct3a/4n0UGi62lgB77rWsxQpaS4coF9pXgpBwSKFiMZ9M+cCWVJpf61CGll/ac8sBYw3DIwPr6vcIc3LXi9Z3l4fknqW1z+vq0L0s+uHwd/NABmhj+n+Tv/XApty14uObJGCvZ+2CEHhO8BY9PcLdqRHcFCkfeyjf8+agIUbpNkgNnaB3gTNsw8az/dQyLmybcb//7r51fh1SWkhVaYosvGvuvbrYeiv5hitjDFlfMjyqg2CXsRHCmNzhDWmHaJPbaxn+tvw9fH8kfF/u5AyrgPJrLumV/cxHij/+z8mFCCvrl3fLH/1xgMob5Y7/cu8jgkC5C/zub4+dzVBgLw+7fi/91UmCJA397PX/vdldmf86OUVyK+oAHaFPK82A+0vkADZce7fxqpQW/Qo0JnNdwQH9BhA2yefex6gmbwGwKRRDi/n8DO+9bbbbCYHv5NYYx2CDNChO5jK9kMPrbCN/3gGQDIDH/CZLgz90vnT7NOxbJG1FhWoVVg8fPRv/sb2Hzjg7EMUkJqZmQ5YPQNv9r1Uydbg3XsH1imX8RaPcPL5xbIzAEDv5hDVoYprAU5ghgsJ2jxHFZ5UE8H4OTcCwEil0s+Ba/fXltn93wPcVsA2REcih9dBBWpymNThNgogMg4bAV8AzwCAU4WvjhF0KeVHDMCAKg7jef9ADsRCAZqwcBqhclDVw6V4gfuGJ+HD34uCpNDmzZlh61ZjmTKE3RIB6fJD1/0q2Lqnq99KABc9PeSPLFsFVAH+nrYoNwPQipBiwoj78UeKjIi3I8dOA+psdJZHDRApl6nQTaIq2ht5QR+WEZ1Ul8rL3QfLo3zsDgIAUNup6g7ma5OAeWxtOIFbNsTVMDNcGT7NDZBGHhysVbXrxdcDn8mwZQ9cxa4ChQYVofKrl6VPNWCfSBtlOYgUUReXh70qqlXlXVlR4Q7KwShxqlF8LF+20NlbnQLofMddd/L35VZeWuR8xKcTVjvIoU5t3gKYHAGgdh47l62A9RUE+spebHo6CgeIpihATFyiHRHSCxAkD6do+p6vJBVCSgDVh3lenlR6DrQ3479ejxXHqF2sxMqihx8DXEZGhdot2zdj8zRqP/nxs2DbozY3J96WYePT2zyIfdkwAO8lbIXqLDpxBjZiDbZm1Uwqjb3ICcESAlLphSf3QHTRp3JjyK9pshvImCi7Vm7NNV1YUGQA0PjbfoAmcjVtEKCkpJFIeAAPPRNVrHvTT9qobAwN9iQ03BsAifaj+lc5Hn1cVzB2H8Oefi5/JBTbo9tWzbZKAORybMsuXm6xu965hepUAKCzF6hMJeATxcgYz8GHsacEmTZIHdmpJHJQbutoZnwC6PM6y5YsAwSj8hTgQxWvzRANqr4VuKSMnAwyGeohowS66XMSfumNDW128VIZfcALCy9ZgjRBIA1D1qD0ATAZozLUH3BSR+SbtsViVddAHwHkTyMsHBJEqp5gKoJDAHsG6RNdkBzRAG0+gBCgXqg+8E9XPg2gGCiKDQKgePB77VSHdnJ9AtsIKnBVmpQ401fJiwBMhMOhGpj+M51rBJgReFfD1/OXIZngc0KjyW1ZvY58otNC0Gi3fO7VA/VMCvfaz3wVBWBIzgeVtaoYj4fUCAa8FECnYkrZdAiQ6qIt5W0+hD1PP2DwFKpsRUzIkq6HCnPZ9qmaWJWsQ4x5D4AbBdQL4Buvxk/jNRlfgE7Kjwhj/AnoUw5ILUC2bF5kaZEGcBfg703ANvZlgz1WArAv4lfVnb0QPz58lUWf+qsP85An7yN4hQJ2FEt1PEtUUTzXeIV76+8YI2OMgz7ykJpr2xzgXYMFTCHE45zcmRCrkyDViiydec2fKnIvVB3d9N+W1n4rqm22QwCqIwCxb9u2zmYn+1v1tXOoT+TNHkyWRz5V5Cgc4K68AT93vHCV6l76IY80bWqyhWIt9Oz+ExaWOtlZv63KybTNa5byDC5C5pRDCEZD9ITZAoiGaqwHBeidpIpZ6omVEJ/ZM2fb008/zdpAsDf+iKkQzcXFRbbh/Yus86wHcybKDe69HTIHOZ7LmRFRIKBdY6FFdjcQa34o3aaQOeIzNuDaRKSVvPaD6O+tkA19APdjzCGyWhng2UZxEyeOQbBgKxPPfFSISiNndo7r28oL6AbYZnjyDKMcgO/HM6+i4l5h6QI35Z8v26RGiLZcVFQN3PsUxlQ1OU9TAYs76Pt6HfnRL4AACaJfnqCqXbZVqZD3DZBkjQDYBYCXCoSfhX3krt27bAkhxao4F7GsjYjybKTEUPX1TAgWFQPod1UdrMOwgt6lJhE5gibJ8k8fR7E4BQCzGbDzDO07B7Kl3ClXzrCuXoEI2rz1BsugMv5HP33U2XqN0cbTs2e7DJwe+uMwbZyAvY4sd37++GPOOvA8f5sJQNrKcziIHZZsdG68cZs9/PAjEENz8M9PZpwWu2yBWED+eshlqRA7UCJUk6UQRkC6iC8R6GnMVQ1YD8aiquxorrcAFocwSIzU9Cw7cgq1TE0jmQmNzFF48vdiC4gCQwSILLCSICUjAHpbsdIKA3x+gRyOBqvyQQAAIABJREFUhRCKgSI0Wc/zTmL3CElcxJxei0XT7MUrbYA56+Slq9gj+Vg9c/HzX51j7/rXIq4F+zSUax6j/bZu1TKyfuqs4CKBztjkTOZZxtIvvvTlz9mmTWsgfjvt/ffdbT5YA4aLqW8jwwvrIX/ZGzEX9bMfkSIwlmKFMfI+uiCRS8pryCTrtxoUdf5UmIdAINSLGJXVHutwBXsaP647FkvLYLIb1MeaZC8ESeshIJznoGyZ51DVBpL7ERufQl+UGvCaC3VvZz8QQebT6rUr+X6jxUcE2MLMeBtGNaZ5SCHodXXNkMBVjrCIx/Jp9boN2Izttl6Ihx7lCdCf07UWKNcBQlZBYFqzLpw762yvrkHy3fOOd2Jd6U8RQzjrt6z7BiF5yXpAvRsJcS8F0SgAbDH7ij4FVkslQd+VddIQbyyic5T7lWVgH0C7iBD9v0hy2WTJQqmHMak+LCLwGmNRijyRKLJTG6Zfnvxyrm38CvsTwPUMCGzlfoAGu3mvjj1GNfsHP1SC/T4hdrmQsHbGj8B5T+ZJbef1+iJcvCAptC7GJSQ5G64gCNwzZ/IcaSebwlYKega4nlD6mQd7HNlLKkfKn/1hKu/bxnhPZs87zL3VlpejXuy1+YzHEOZ5KZ+beb61rGfK3pDVpDLrIpW9xUVchRyZiTpZBEgHxE04/bji+yss66+PjVvZsX/woNjGg/uWAkOErDKGBKxLISF7qRjUgNMY3yoeqYUQ0R5KrMV5yAcRN1LfzENZJhL9IuRkH/0wGPvIXtoziElbxQPxZLXJ9i+BLBERO6XYqMkCK4E2mZqJJRp9q5J9pGyrRHZ40Q5Sc6hgQGueC+QGjJfySmSDVNhSVJbyDGTlFgBBqXlOigX9rkiULt0Pz3KU+XBY9pyQkSJBpABRJp4n/UPCBW/ea5R9oOa266SHoxteUoO8kgWWF69z/uFllrF9hyNslQMllaEjQChICESNJXu4pMRU9ljVWEPGsCb421/91T0WFYodbwfvO8omTUUckB9sRHhvfeWTPu5IkN9YTekwyrWKcHA5Ifztb6yp/viDtAgQnUFiWL+GmctC2Htcg4BWwUYP+ybZyGndd9emVdFd42+/jhMyEwTIH9/yv/sXrwUAeG3v/Kf46wkC5E/Rym/ce0wQIG9c2771X3mCAHnrP8M/7x1MECB/3vZ/pXefIEBeqYVe28//RwbIo3v+cSyag6/Qt7MAqYsJgj10FMk9Fc0z581z4GY5VbVleGrHUgn2ju13Usk1YI/9/ElAsGvOukbZBce+vdru+vdimwYJsvWG9XjUX8C24IoLU24nDDc9Jd0Fb6+jevP5558HPKNik/l82bIlfL8LAJZqPsI5r17JtzlUwwpc9eFwmMWBWcHm+RcvOkVCFT71qVTBlVVVuyBqD4DIw8dPcriPcmHT3/twqr3v29XuoH3u7BkHpnhRljadPIQBANIewPR07DU6qTDNwZqjA2VBCGBlOwB7CNXWUwFVFeLsJ+BUQehU8Y9yoJeV0xjASVMvoaB1TZzNO21SSowtmDeDyuNQDnnkcvD3/RwIO/AXb25qt/zLBJX6R3Cf5FtgbdHT3YxVSC6AfzMB5PhzZ8/jafrZD374E7vvve+DAOmg8v0EgZjNth5LmcvYp4QC0I1yCFKA43kqMis5gMdgoVNA1b/Czkc5dLZiW1GKv7ZslkSKtNHO/TxPLw7RCrVQlaO2/Se+nG1z/iGPqn75JQ9wTVSiAaQKOEwB4KrH01rWMr4AIyIsZs2cSYUw9l6AHqFUHVcBREjl0wpIIJAxh7yVeoJWBSQfPXwIS7D52Bw0u4DVFoC7WCq2z+Wddv7wxYCUsryaPTXdOpvw8McD3h8QiHxtV9k8f+ky68eixQdAQeDGIIDTiPqFWCWA6V6ek3kF2Olr9VZe3809EZwK+L1g6SyXdXHs8AXesw5Qz9sWzp1lQ93eADzY+5w/SQ7COSxhCPfF/mfjmhyrxzLJxzcMcuaiHdh5wRbODKLa19tmkr8ywIHdYwyCo8+XitwOdxA9e7qIKtlwK6luNyJILCQehQuknCr+Iwku7UKl4oWyZhQibZhQkNBQhZePoeKh0p/cDW/8qeuwQYsiSHzzoikW4j1iTz31LISG2eKlc3mOARBfHagx2qwSUs9H6g/sKrzpf6GyR6I9ZF2TnpEMCdhBlXWbbdm02dmcdTNOVJUqYFJAk7cUSBykBVgI+BIo7UWls0BMhceWVxPECpDV0dUKYJNvM1EyCfwRyKpQ2NioeMi9cnvn3el26EAPXuZxgB1RAMatgPYaJwQKO8CaSnSqRAP4XrCqaUXAAJ4MUdk4BAnoC2kwgCVIkCzVUBnpOlt5fT8AhF4AbW/A9xZILNm+lJYNABahvkF6oMr+en5PVf17D3VYZKIIkGALh5RVf6+hX7+4Jx8ffakzqKrFDswbInMQdc3kqQDk2HZ50meUFyDLKwF1ahcBOSOAXaGADqq8VKV6bu48gEgCqOlfTYCdsj4R+SoNgkhBHwBV5REJuBNgJ3/9GmQpDYC/qjAW2CbbkyHAPpFOygkR0OVHpbWsr7Lx3x8hvLiS/pYAwTqiXB7IMAXDKj/Ih9/VJDgMQDQMiCPVVgUgrarqy7GJyiXQNxm1FdMTVnGtBIMPk0/Q5iyygmPCrRB10/otq+nnWJnh7z/Q1GKzJ8+wnkqIrX6slWpa7Jc7T5hXOCoW3vOGzcstJxniZRAwFzKxmLyX2soWy50zHzVPK2BxorNguXiZgPY0iAJyb8YgQpCh2BB9NI1x/bY1i1DydBFIfMzSICROEDQ+i+tMY74NhFw6zr/37s+ze9+zHWXIHnvXX73bVTh//wc/AKRfaSvumelWsLEiyF3mrTGpnphfFRis3AuFcXuKVJTlFHNCG/PpJeagPtnr0FzL5+fwXmQKKUQYclrV5SWQJasB/c/sP4ACjfkHNUcK89hlAEIFpN+wZQtA+gtYLc53VbayzrpINoYseaRQkSJKc6RIxHiqr7OoiBdwfIb1QwHc8wjy1nqVCOgnIl7VzMr8kCWaKqGnQHh00+fVT0QerFu3ztkIihx57LHH7Oabb3Y2WAKGRR4IUJRFjhQYly9fcuRcN+Tc2g3r7RBB7UuXLnV/H4Ma6uThwy7XSh8KrI4lD0IwnUj2blirtvZuu3S5wObOW2CnscJRSLUyvMpZMw8cOWJbbtqGQqAFe7gZVJCTDUFfOnriqK1cuRIFCXkLAPSy45LlmKqSW6mij2DsZWdnuypxqVdysDCTCjD/SoFTxISyxtQ1NjNGo+xk3nnWf+xcuKoQ5oNJZOdU0VYhhEdHkOOgOT48yJ+qemyRsG7beeCsDVKBrUSM/IJL5GPkuEKEyVhg+QKMToU8GSAYOAiAWgTE4xA029++nUIACGfGZtGlBlR9VVbV3IESwce6x5inaYfkrGzLQzEaiULhkY8l2R2fO2vz50y3CPKLjh7cbX//sQ+z1vjb07/YAQg8E/Ilw/7p0/8MseJvd2y/1Q4f3gtRM2af/NsPWg/rSCBZQeEA1r3YnPkAynsB9o729tsIc1c783SDFLAAph4QuS08gyY+R1hv2iFMvSkgGGbObsVOyIf5bAa2RQqej2Z/U4GiJZcg817sImW7tJW1UeHVe/cfwYoQ4o1q9Rvfdrt9/Zv/4QjseQvnYi+3jnmCQgiC5JdNJytloJt5xo/+02t7sP6KiIwFsGbe4nvKCWtqaXMh3VKQiAQReS5bt0iUUJk864OHDrnsjL0vvuiUDauWL2f+JThbVkYoW+KwQT1DX4onWF2WqEePnWQ8pbL+1Vgd82AA655Ihnaek8gPqeTG2FlKaSoFgYgejalG5U4A6MoeSwqQKMjSTNak73//+y5vpoW9h34mEPv4l3Jt3ecuUGjhb9N4NlOwnStjTounH/TQL2WRqcD7kqYOCgqwiEIFK6JUdo8KHu+l3RWk7s2c7M/4ioKcqEWxoiwnrY8ae33seaJpgzbICT9AfE/WxfECeyUrjDgFiAplRiFeROjHo8roF+mF3WQbhG4FFluxtIMvtlpH2CNz8U4FqNytXl67kj2pQuA1dhVuLYJDBMi0+4+7e/RmjxvEvqeX/lRw5YrbfyUz33RAGmtNdfss1qnJ7G9FHBRDZk5nbommyEd2fu30pyrG8hLUa9q/FaE4CYBkkMKuh3225hF9ToH8bGMfpgKWNva5hbRjD/PLJK49EZLNB/vaKq5VY1uWXQpFj4cQ1TrZCoGotU4EiBRuUgKLYNDapnytFjLZEpPIJoEkEsGr+Vdrq65H6oYx1kLNwcrBi2FPLgV1r0LTaSvNjyK7tA4L6NO1ivDQoe+6EuWVQtAvPbLcsu+hz/NMWrhHWXLJ40vZM7LIFQkiJYg347Kb8dFLkYu+JiVNstu2bbfoAEjaEfbFzB1SxI45NchLny69TrMrHyIbZJDm1BbXA9PHFSDjGsU//kM5MgGs+33YcIp0Iz3H7tu21Zbffpvdvv12iLQozhUQHJKpvkTQeEDO/IYI+Y0F1oQC5I9v/et/MUGAvPq2m/jLN7oFJgiQN7qF38qvP0GAvJWf3pvh2icIkDfDU/j91zBBgLyxz+d/ECBPnfjS2CSAnWpsAwJBFM+czqNSutc23rDVHvnJj+22u+6ynz/1K5sFCNTO4aiRg9O9776Pyvpyqk3LqNK+SgVog5U+e7fd+kWUC4TtTqUiuQ+QNpXKR2qtCHgtAPTHNojK5qnTZ7ow4xN4qw8BOCpHYt26NQ6I2bXz11S/TXb+1EEALkFU+OlAmg6gVUCOgQ6Kp/JLXYhoGgfNs4RiFmEZEwcYGQiJE8335S299xvr7K8fqnD+8PGADjp4yG89DpuVDADd08ePALp4u0rDIA4kIkFisG3KB/DafvM250GuAE6FeAu8lVXMMLYOpZWN1tiFCoDqUwHe/f3cT2YKQa9zOMwpewBgWJ7QEEQdHYCsnQREt/ZZHVXY/n4htv2Om+3ooV/ZstVLsbNoARjUQfo0QHsT4FE4Pt9rsSzJA8Rqgyhaj33EAJWbzRz0OriXcTVBEJYXJy5ctoLCYpucRZg2YHaIgjkBjZUJkkDAsrJR/ABhrnJAnkQlbzcgoi/qAAWNHv9Sti37IoHo/CdFzSgHUh9ACFkJSOUhW5AoDv5ShgiMPodnfixgguwN+qnGVKizAkJVAa3K6lF36MXGB5XBDFQ9DQA9tTzTSEBx4btNBGkroHgS1cYCNqqLC8wbsFoKEK+RfstMwcKC3wvkOSv4uAVgLZ6qZakZQBuxwOqkop3yVgCj7o4+q2wasGNnC6n0JZiU60iaHIMy6VYqRJvt5NEDEEw5eEAH2pnjV8GWfSDL4gFz8vC/hvyZNhUP92JXzZd3DSUEaGBtean5YlN028rFNkDFbh3AkTfPqqKFYNUS+jv2/TPBW+emJwMq1VvFYKBdruzkeQVSkQzhAMgxDBETgQ1aNIoQKUAunK9GgWAWkxBunYDWYVho1QCYzcKaa1F2gpUUnKeqth4CJRqwm+pIwGVvKhdPnC0wMmdR8qBg4WCvSmJPQIMgAMkxgPpk2qqNzI4Brlce3fOx+wjkuagKc8eOHc5HPB6AVfkUsr4S8UHLuerCcECUBIizC/i6BwJ21UFceQJOJqGWSADMmMTPFO57+OARe9990+yxn1bYwvlzLCWRnI0egb74sBfTpsqY0YMF6IjiGUcAnngxTlQp2wrYHAPIBYLi1CBDgDJ99JMOAJE2nmufqkQBGKQ068PGZBBbo36+DqNGEA7lz/WGQbQVl7QwvmPtWF6jteOoFRGPBRQV1pG04+HCEsZEH8AcxB8ZIUtXZGMbEwgJQygrQH04Y1x++72E2UYAKCgPRB708sSXvY/UHmGwLQq69YOwDAaYVX/ugnyUwsGbe4vkd+sB10WCxDC2nAoEoKgVK7q6hhaAIip2AcEiqHoXCCbCQgCgQCIf5pNCMlsmo3QIAviVEkTtHEWFu+w7+lBvBAFYDTGWAuRdT96FbFMCARqLAbJHsUu7ytiu5f1nkmmyDOsqD8DYeqxw/BVAD7FXhGQmISPOUjOptG+uxtNkAMVTix3dsdcWT59rmYkZ1kjuTXF5re09ccn8UIbU0s8WLZxhm5emQiZWMZd38ewAqAapVC8uh6juI1yZsHCINN1bEPf29K4yq4Gky1lGgDKKg9tuuclSIwAIIX9/8eRO2ptxgTpiJv11P0B9DyB1NmCvqs+l4FixchVVyhdt46aNEBvH7bZPrrbao53MOeQk0eeV9eNBW0bzXg1YGh3GhjGQ56+shDhA2xxsnCqxL6xnfh6gYnYpgeYegEchVDj3MX5aqGAW2KjwcdmrCFA8f/a886RXDog88PUcpdCoo7pagJuvAs0hWMIB0H7y6E+d7dU8wFiBxjWQFMWoOpS5MQ3bJlXoBrMuiTCTvZfAPa2RP/rRj2w5oLEqkFXJLeVPOAqQKohDKTpWr17tVHMCBvezHklpp2sUQKrw5GlYqSmgOI25uQlrOlWL5+Tk0M96qbyvsMVceycEhixxFJSuSmt9ai3rrsOeCyBVis0gFDJHDxwBgFbeTajt3XfINm7easfJW+mhv8awrvfS39/+jrtQanTahUsXmAfC+GQdJOz8kUceti2QQ5HMGwI6d6NQUaW2snBuueVtzsZLQdP6kG3NNTIAVNk/nSr3c6xBNaxNJRWya0xxCpNj2J6JEMpIT3NklXKegL7tAiT4TVtRuvUOQ4DkkeEQTvg5ACrqkMqaUuwxV1lKfDSFB6wDAopZk/wBRht59ldQhKaRLzWVPIReSHevQayGsEY7jeLjMFkVvpGMg+mzLb+cam+A6P/86CS7/1vlrGXetm3zWkuiOOHT//AxW7N8ka1dvsqCvcIgy0/aNBQGD37rm2QLLQJYp88zVqcCzv/o4e/aQ1//N+tEDSQFVgtjOYL5YQhA2w+gVgRvJ+pKWdb1MY/JfqqNZ9HG+OnVfAZW6ksfHmPuYIJxZIjCzEe5nyCUgTfffCOZMydQj5Q4S6Mbtt0I4ednP/nZE4g4QwHuk7AbDbaDAOyHjh5BIfh2fi+A72PXFxVo02KZt1C0DEME9wHu1qKmKePepd7KnDKd9SAclUKHPYuqJJp5PZR5X2HjssOqhVz3R0Uq9ZpA8tOQnW0oBm699VZnY5SPhVtaegYEb5PLxhGpGwXpW8vYkc1UsPrb6TOofdgbcT/KjJNiwJEfqu7XPfNvT+U3sQeR+kJrj34mlcFs+rjs1jRupM4TqSal05EvzLPNXy1gT+Xh7DAzsYCDQiaAPs66ALn1qRyNVtq5iQwH/7BIR2y4YHMKJbRflU1hMgq9MvaDUnvI/lNKqxFV3TM36FoFLil7QUC+LCrlaubNPlCZULKJktVRDGNhGGIljTEt4mMKe9ViMmfOYtGp91q6dr2zGdV7KGxd9ykLs0EIZn1PY145dhr/tT9eY/M/mY/akGw47jeMNTuITLpWCHcRjlLZhrF+ZkqdSRuLCI7m/eMo5JEqZO+Le1BUY38GGfnEL57gej2tm7ERpn0B/U/ERBjziZSFrcz/LZBBIjMD2DdXUVTiyzyXM2cW19MJSVyESjUUAoQ1g7lWGU0ijaKYtyK4fqkuZcO1k9y/FNpW1mSdkBt+tKHm08zMKY5wGIDYj2CN1T2KvJBVlhS7yrWoY8wkMQalJh6EKPTg+/56Fgqepw9IdTyskLVXyLAQcSwp/7hKTuLgccXIlR+usnn3n3D/Hv+eCAotwbKHGldvyLZSyswAFChdsudj39ULcam8NX/PIAsaC7GPvO+j/CbXxT5vbNQH4qSdPW4S5MMI60OAI/d82Bton9NGrpIvfUQZTdoru8t/1QQIe7oAL1SEZZCdaazdDfYB1tR1734nBTOcF9hDvZdCqMzMLAogGNOs9yFB4eyhyU2DvPWHrPeWYp37FmF0XUGj/Z/aS2uM/v9lP14hBF2vef3jd63Hxr9HY78Cf/C7f/9qjrIvb+Ew/nxf28cEAfLa2m/ir/+cLTABYP45W//P/d4TBMif+wm89d//5de/V7ZQeoXtxWtfoN/STfxK7ffyCs1XuvXXY/y/lv3Pa99/vbb7f6X2eeWf/w8C5MmTXxmbgb/5bg7MKQBxAkBUTd4GsCNroVAOSD99/HF77/33u8Paw//5X7aePI+lK9ZRoX3cdu47QiV3lwvtLn3qTvv7x3tcJXdiTASAZxuHSACHAwc51KYDqtdSKTdsW7Zu45ANmEw15JNPPWEPPPAZF7Aty6p9L+7Ck/sOq0S2HwFgkEDFnsJ/e/n5IAfTEoA9BV0+ASnj6YOtBoeFsxfzLSd3kQN9CvAuf+wzUlaY3fuNQnygOXQCaElhEgQYGQ9IXXDpPCByjyNApmJTU1xwGRB3yKkSonnPZCTqkYCGsvMZcgC8AjFHXFX/tfIOq8J2ohM7oiiCe9vb6+2v3ncvORVtznZLVZQ6UJ7Nu4ClyHRInf2O/MhIn2qx0Uj2x9qwt0rikI0Pf0uXnTx1HpDWD2C1nhDa+wA9DrkDphfVpwIjSrAnq8WCIgKwvJcg9GsAkaFUalcC7PVg09NGdVskxE8z4IAXhz5/KuCuAKAO0c/l+S5rClVpymJFoMC+T2fagk/nO6sSd4DSAdJ5NGONwYEzDrBOlfBVECDhPG+pc3o47IogCaVturlPtaWXbHt0COUg5s9rK2MlmArGLoCEEEBlH8gg1dOtWrkctctFB6rNnJZpMVQF+2DDNRkwPwTmI4zq367WJqpvsa6RLQZQeB8Hb0/AgFBlkACq9nMIHQX49MHqpLCiheBsKqdLGs0LMMM/3ItDfo5FBBLy2tFIJTTqHqrl806VOhXOqrWL8DTPJ7NlgcXw+8bv9BB+3kW7FKJy8WHCXoINGw/SWgCARgBLBGj/5Ff1AEhGJaPZqnmAxhXVWKxxbeEpdr60zoFWdRycBaLIkkp5GQP0z5UoOs6eOQfQTnZFQjDPBzKAakRltSxeNNfSyVDIO33UqQeUP9APaJY2mbBXzvKDlKPmA/AnAIyOAF5EUx0KikHGC0AOoEECORfNjVwHbSHC6G3vfKf1orQRCCs7kipUWrL9kOWVQC8Fn3fxfdmg+QDG+QLGnQG0kTLCk8rGOAiCZKrMu+k7kydPdYfsf/nnB+ybX7/Fnn+u0xbOyyFvQJX6HMAB8csrSiB0ZNVAHgPgXQoAq6fse7i+UYBBVW4r/8NX9ieQcb0ARp2QHz18FbjjB2jTRpVmJ1W13dh+CcTxx/JMeMgIgJE8w0V6dnUDHkOuFFUQUi8uBVvsgAg/SL1QO3SVvoJLWlxCGATqgM0gRyANCx1c9wFXhlC9pAMANjtfd1VU6trkQy+f+WBZkzHHKANENmXxgNoRkCGjVKT2Y5M3SF/roe8J7O0EWBcwLNCoHYskkYUKHm6gT/HiDkTUp4csWLgPgX+yexGY1uCUSAkoa/g92k2e+4GMGWfTBODvCxgzynw5wL81pykbpBFyuAmiMwCAUuRYL/0wGFB2+aL58BvdEAWoZlA9tdVzLzzjmCRAVo8+yKIrEIhUIhNOX3ThGgQBzxVbvfS0yXacfthLJeme42ctjn93oUB7z7s2WHQw6gmq+0char0Icm4gr2hs2BsVBqTqpCTAtEZUFCl2tbTCXjg4YhlzAG+Tp2CLNMl8eqgsZh579tcHybHIxZd/mPknzvZRVR5HjtNkSFAvwCNlwtRTIbyGrItD/CyLNWb2rcnWeW7IzRV52ChKNTF/9lyePwQXwNPPHv8lc2O6hQOiz54/3wVA+2IZE58UB2lOXgDz0mUCnnNRJGiuEjEloFH5Gx2AvrJwyoPAF4AlsLW0RKoGiHiAUX0IhPQixFxgv8C/R3/6pOXMzYZAvcNlFxxFfdLIa+XMzXF2T7IqWgspfSn/ogMK5de+d/ceZ58moFEgoEAnZXQI0BUAKcInjQpuVVQPsh5do4pbQeYCFzsoAugju6EJsFLXIDVKNH1UlmCqPpenvr4v4K0WMlYV0wIB9fqyYJO1mlFYMEQ1t9ZpRwDRZ5oA+ZQxVY5tkRRVHYDxh47l2Qf/5gO2aPN6qtib7T8e+g+szjKxmZvmigFieL+TtOUyiBwByVoLTp06BQFTbltR0wQzh9Qwn4gQTwegrYfYLgU0XUJOUz1kZjn5U+qvF/Kv2p3veBdkZKft3rsPYH0q1fkEprMGDGGH9OKuHZYq8pusL+VJPPrEDuZVSBWUKFrnzpw9YTfduNnl3AQriwHiVgA4DwTQ+YS7nlDG6NKVKxz2lnf4PHkt6ag9rlopSswm7vfIuYu2YOVaZzv13U9k2d2fP+3yuebPyrLIYBQiFSgxmcdjKZKYFJXM6551OVv+EOX5EBzLyUPZe3C/3fPue+2TH/97ewfB9kshl8NYfwKYnHqxnwqEgG6vpT0gVjtRZshGSPIBgauaF5pQ8EnR5osaQdaHfaD+nhCdnrIBom8E8GxTyMhazHj+zvf+y/WxVgj+jbR1LyRweTVqm+ZOlEnklgBSS8FxiX3JnXdvB8QfZOxBjIz22MxEbN9Qg3gRnDTCezQTBC+wVCHtqWmZTjG648W9loFCood54ipAewh9T2u/cksaW0T2hI6HpKNuEYE/lXweKSSuYMcjAn3QZWOQg8JYkG1Um9S4ANkC+JX54cecrflU40zzq8BnqS+c65UKAvgfKUCkBBEorbVHKgONi+dQ/+r/haSKVJEd0sHP5tgN/3rNBY/DhttmbMHyL5xzNqQeECSJ7AGZuN2+ZtQ/hHYNcuRGJ2ur8pekvujBuiuY59uCrHKM6xmmzUVKiJxxmTV6LR5ZO4oIfVVIuEDuIcjYXjf3D1gc7yPVsXI4/JlT56FICwZ0vojKScTnKay0kphjpDQWASZSNQySpBr1rRRkum8pIjRepWS4/GBkMVKpAAAgAElEQVSOpd53wKk/tPaES80JmdZHMU0tBOcQc5cgfhX4SBUYTH9JhLQKoL3Ok4FUDWG6ChJZSg2RUFrLvVj3gyEdZHs1zN9ITaZilC7W8H7WEllTab/bx/42nEKATIpOOiFYyyn0CPJnX8D+W+t9M3OQFDTKSZnE+6vgpJ3XKWT/HMBrprP3vMx+yBEKvJ8jj7l2tZXGre5T41FzmI5lbh5mbQ/l2Y4xx2m9l6rFTwUTPA+RIZp/R7XYvwoCJP8HK23We464uVGvo/l2PBRcTmsczBw2j50kqs0gFLTqt/q9HoiYrpf6yWA3Cjx/LHH5+k//9BlHfvT2YAcYn+oyQ2RPOUD7KFy+FjJchzWdH1pRKvVx39oLyLjy1RMgjBdyht5J5lAWytVA9lZSr/YO9Nhc1KhXUHx//BOf5NlfYr7MZs/cy5hg/SMfqAWiNYyg927OWiK+9KE+pjVCH2p/fWqf/7Ifr4IA0euNH+wnCJBXPmL/eX9jwgLrz9v+b/S7TxAgb3QLv5lf//UAQN/M9zdxbW98C0wQIG9kG08QIK+w/fwzE2T/gwD5zq5PjemAuX/Pbiq+5wPSU/UIkCM5vA6XV6kCFWBz511vdz/79je/xaEr2D7+D5+x7/7wZ9g8DI2HpXOYL3zidrvr/xTye2G2FOuGUTb23hxgTx4+YtlTp2Fvdc0WkV1wkErfDQSZn794niDPI/aBD9zPgdaHzIxCrJewakCNMZvq53aAOIUn6/8bqS5XZZuHd6BVcDB0vu0c5NupqG4EiFm4bBXWAsOOGLjIwe25f19t7/rKBUckZGDRJKAphgNh8RXAeAD1aKpgEwC4orAFKbmab54cvOU73UbV6Yb1a60Mu6Q0quPl11yDj3sSFcGdZIDUNg4C2lx2+Q9enoSAUh2/bu0KQGUIHyrt3EGEytBhgM5wAnyPYR9RXY13/qq1HDxbCQqPcgB9fEIqyo9WQmYLuL6p9hyWKve+5x4OQ1i+8N5zAEhCqCQtBBD3xtrCh89KMleOUSW+dN1G50N95vxFC4mMocozBgusWsJBh7DBotIYANWfQ+C4Bzge+0rq5snrkA5Sa0c/N82WfLrAVXHKk1mdwnkwAwQL8ErCOqEXcK8JcN1Dh1b+ThYZUtLglSYo0alFGjmYh3ON4VR0VkNmSeUxDJAQQZsqzDSKNk4EHBVxUgeAVkkY9PqVS6m949CJP/wYwK4f4E4k+QRhAIzDVHkOApwMA072AxaOQkAFgxAEc+gdAfTvIu+ktqHLGjpG7EBesUVSnTlG+HMAoMDsrNkAZ/EAEv3ON//U6TLAzHZbtHg25BV2RFOmmR+3P0C/aQfQikrBKgwrMpFrpKtY/dVKi/AJtDqsh5oaanjGtCVny1tvnGTdEB2e3QDZ4YlW3jVoB8+UESYLwYQ6Qb7eAn38ZKNGtsWmdQsBCys5sDa4w3p75wjgE4A9obaz5mQDdl7guiBXIJrksT4GkBUWFQthxdEagKKeNvAAAPEEPAoHpOwHEByTdzjPSeHfEfQ7PRcFLG/ZvMlVjau6Vl7fJVSvDwCulPEsErDYaUaxpXBnAbuyQfEDFGjXQR6F1QAgagpVrllUdrYBvodRVSsv7Ac++yX77n/eRW5DByBiNoHEkF20n/JNmhpr7RygnKoVc7BQmUx1ehfERwhg2hj2PB6QBAMQXT4CngAGe3j/TgEtOrQDiHhz+JYaRNXrfQBWspjyg0TwVB+DpJD/+8ggVfZUW/YNjhlNbS104QuFNDTtLVeIdu7TEzDSWXVDLiRCpM2YNQ2A0R+LmShIwR76fS/fT3JVz6pAHg/ohXQjiFgADtiWe48I2iESMEdKEJEfAyJ3ANllv6d+nCifLbp8C2NNFdfdgCkNWO/4In2Q9zt1qi6zJgBiSYC/QEGFDfcxhqOp2A6k7cbo32kAn2MAfX2yxOHvZDeo8VGMQmEq7a+A3vyrRfQTwE2eQznzm+bfXiro169ejjID1QO5BN30L89hAHJGoF8gFjTNVVZadAVFlYhECFIUMfnnABIBQ9OY85KxUSuuqrHjWL2FRCVia1hoazYssPnZkyyov8W6air4OwDONnz7PcLshV8fsmW5WKU111papL8DBX+1u8FG4YL90qehUgq2qTGAa5CIR04SOp5EtgxKgn7mhz7aTRXnYZDIEZDHHQBkPpANfZCasr3J2ERl+jFyhiALvSGgrjFH51+ALMCWJSw0ktyNbHvsCUhtrudmMikOY/lSyTjKIWcpmvUkERs2AaLH9+5HWZgCYRDvqo4FxMmqSTlHoZC/DVS5C5iMpEq6pLTMFpEXpd9TCHs++Rp9g32QKZMAj0epxM+D2IixtevXuywXhSVr/ChboBPiN0JrBCpGWRWlAsqrWv4KVl1JFApI9aHXVcW3SAr5t+vfIk60CRIJIAWFvi8FiIgNgXJB2BT+7LHHbQ6WdLKDWYla5BrXJZBNuRwiSsIoGtjBerBl61bIzh5Xqb9i4wbrZz30YSxWFBc6my8pIjsAfDuVRxAZz78VjF7KnANIz/h75z3vRlV2woVo7963y2WNvJ9CBtl4XcVSSCHHSyFARMzIuqiA/pgEIVoNOCsF4m4UmbkoPyMhCo9Qua9ri+Pehb+pyvrfv/Eg7ZLB+JuNEqIVMpesB95X5JAUJs0A6M8++yxjvQ8bss2MkQB7dsdBlCnJ5FtQsQ/Zln/1olOahZMR4sMYCeYZJ0lxCOCs3INnnn3GvvzgQxCkHXaKPKkInwhnafiu93/IPvWZz9kxgoLSZ8xE/ZFoD35smn38O+TzMEDCg3wpwgi3WVg2ToGMrK0usRjA2ghsLM9C9NSgTEwkZysPVcwKSK5nf73L7rn3r+1nP/0F473FMuiX22+5GbVTL0UgKOawC4yF5PbkujtRisnyxx/SThZu3SJGIReqperDjkqZZM2QSj6A1D7slYYZ3xobM7H21Pz96M9+bLfefiv3kWfbbrvFFTEcO3nOEUMHj5yCxIi2OubJwpIiux2wNDScoowUyO+aYsuMIquDwgG9t0iQDkiXCgiQQVR0MTEJAMzeduzEaVu1bj1Kgy47DZCehYKgk755AdVMUHAs18l8xroyje/XMnYCaJdQxks1oG+ncpIgnwVU17Dn8oW4VX/W+jIE4eGtdQrwX4oK7Qa0R5HCo51xKEVMAPsOWU3JFlWWWMoBETAtlYRICAWIiwARie7POBP5vP+zs+0GFCDKFgtg/7EMpdfxwwdtEvsQKYGVBaM5r5TspbY+qvMp9ND8K2J/kPZvVJW/1Gvsf1S0o8z6fub7XvZiGn9SAYqk0dweAqnswb2J0PSGiB1gPpD1m9TC6ekolxjL2vuEA3bHo36pVpYPVlo5s3LsAERuD3P3lGnT3RhQEH0WeUH7sN4bZW3TeNa8LYWL1v5rDy2wGR897Sr2FXTtBYEQzPv6cN8dvGc3408FI8ocScC6LY79dTTtpCyQFxlvsqdai+LkLPk8IiW0nqUSju7L/kDERyPrks4TyvPQHCQrLH0VwSmFYwRqLx/2Dg0U13SxN41ELRKGUqySdmyif10PP1c4ejDPUaRIJTZfIoximV8vkbMnkkvjXgSpsj8GURtqXuyg6EIfIkC0d5RdluzzRHaIIlDwufsUXaAzN8/F7TElMPgjCZCLZH7MuOfgbxQh4/D/OPlx/aujQ+inUqzoXoIodpHtmrKepGTR10FIjig/snr8QrH7bBY1Z1/4/NcgtCFK+Fl8LPZ7ECCtWNx5YbOmQqZOxpD6v/KSSjjnhKKwevUEyCDXUkM7kDkImd3V12n33LTZFty0lb3NmGWTNVOEcvIcyravffXrnFEY8+w9pQLpkcIMRXlCTApzz3hw/XWwW/ltukatha8nAaLW/e+h6Apjd03+ez8mFCBvJLzyyq89QYC8chu9lX9jggB5Kz+913rtEwTIa23Bib+fIEDeyD4wQYC8fOu+6RQgn/vJX1MoPsbBz7CiWOOq9UcA8jKo+iyn4vMygI822LL1qOFwdJgqzwULllj61FnW0TdiDz3yKHYP/hAgnZb/2E229bN5AH6JVOlOh/TIsIJzeVSGE+bJgbKag1pcfJIdOHjYbsF2QVWGX/naV+1DH/qg8/IVSNiPimKgT0Ah1VdYkHRRsZcEEDyDClL5ueuAUlZeSfVUGGA4HtJYP/hTGVWM9cGmG2+2b3zrIQDZSHv08wvtvq9dcmCoCJBBQKxwKRhQG/hwv/MgGAS4VhBQHMTNy64rAhAmlmrtYd7fgzyHUBDwWEBSHcz7AAbkFdzUPIBVyylXjS+FvuxtIiBWkgBZIgCP2qiqlJ2EAifbaRN5Eu9HARMMuLls6SLshFqdn/PsnAWAbhAypVWAfPPtBz/+kWVNz7LVG9bYd779f+39H3g/FWAEbgKqDHDoj+IwtPfQUTuH/ceCFauw1PCyPGxIYvE2ppYeK6w6K6cSMYh796OtRYCcoxp5Mj71OtD2AwYIEJdf+DCIxYEHJtvSfwF0AEx2BIhgCtqlE3uG2WR/RGPXoMBfeW/LlmgSgPooZFYY1k+yEVKl9d3Yo106D6CPTdjb79xuJ44edWHSyQB5ixbMc5ZmufPnQpSoIj7RPcsA2nqU9k1PjLa0hGgCyVX5SwU419AKGKOQSQHl/QorpXIxhN8P5blwAsQ2rMFV7BWSg7D3bJklA3wFxwIMAGonRyfaxrVLOGAWuurA46fLXU5IYOAYQP50C1XwtI7jAOqV5cVUwpbiSQ7wQ6VzZUkV1lxU9XIQ9pTvtdcIpFi7LZnnb/EAff0Aiw0of7Kmz7MLpZX2q11kVBAUHQMA7AWgIMsREW0YgVgGlbqJsZFYdjRaPUG+nRAgEVG+VFFnYNUUarsPnLKkFBgRQKRwPLK9UIeUUU0djaqnHjuNyarGZQ7xFwgFcNPJvQXTBwMANUIARr2o8JP3diBghCwZli5dQgBzpNXi8d4DMVFINbm8+BX02gggITuhGMAMKRXaqB4flGoiOwvwvMmmTZ4CyA9ohk9WUUkFn5VWCVknf/+vfH6tm8muXAxxYyIKi68RgP1ndr0ACdBoN9+4lZBjSD+UWSGAZKM8H0/5cUNgjbkA9C6X/zMiOwzUDB3yFqdK3Ju+p2rXEQhC2acNylefSnEfQKJAQOxO8nNEdHb1YTfhi7e7kfuSX2d1CC9k292NM5qKPyOjAQUBUGOxzulC0TNGkn0c9nay2JDXfgyZGzWQmapejgB0CgCAFjDPRTIGQl1fV2BvGGRrEnY8RBIDitTSHrEAIE0OcFO/71VOCX1R9lWtEHANzQAiKLZEKvoCmodAOPqpyps5U+Chgo0HqBIPBCyNg5AZob2nYusncsUTAMgHgFLWTwK2LwFO5gAeK8B1ACVQOBZ3I6hLFGYtEloqqs0bVjM28E2HBKmi703JnEMOAXkDA4Cw3U3WzbX2tWPR1YMCqc+bQOXDNnVGll0pIQz7pi0o5CYDpFbaL37xnC1ZtdJahzptzoxky0WJNFBfbmGQN92dg1bT7mFHj5+z9/zyb63my7vMvwsSBtKxjr5f1DZm+0vwxE9Psxi/IfJCaqhiBvRkSpy/OBOLH3IA6J8+zJdJgMqqbC+isv6OO26348eOAjD12r1fvdU6T6LSGeq1Hn6ucN+dqA7bsZ5aC6EbHpVgO/cfMn8ycwbYo8lGC34Me5gkW5Q7C195Mp94/VOHTjCKPV2GgCpgZX2jMF/Z0R0jCyoK+zzls8j2RuH1QdxfPUTtKgLZRWQUlRdh60MINeCc1Eeq2g7D2keB5+fOnWdOJi8FMiJ3Ya77WlVTCYmyEPIiwPLOYP/DfB6JBZBATs3zGovKNhCgehY7s8lkoehDhMdJgPZZ5HeoslrbzilU5Us59syzz7n8ENmYZBEOL/udSuZarbmaiaUsUUaI1kSRu6oGF6mguWq4p4MxSb+hghi0y4ovXkC1Fw9oOwTxCqF+oRAg0BebqhzsqcohaSFyYsIgWUNsA4D+laMnqXhOcKCqQGmB4M0QIqr6v8RaP438E4G3VwuvuhDlZIoAZBt2FZJmLnY8hcWl2J4tJLepityK/dzvFLJ0FmBxdhLgMcwB4WkZmW6tGQQsllrkhR077X3vv9/llZSUYy0HkdbJmFVWzwD9IRDfwOlUqvczl2TTLkGQMU/87HGX2zUHe7VO9gTKa3j4+4/YvW+/D4svAP4Nm+2zX/6qzcxdaD/95ZM2Z8Eie+TTC+3j/0U2FtD8VPKcZmVNtqIr552KbeWSBRDgjCP6SyUgYzTzRgU2gB2MwxTm5ssFJTZj5jxUEc32zK+ex65wFoUckbaCv5NtTVdHk0WEEYjT2QJR3+JAcn/mgVFA8E5IqBZA0zKA5Vjm8ToA+XpIZU/6l+wppQpR9ktmViYFD3nMReOKzwz2NMmo/Q5DWAwQrN4IwRmXmObsAVtYU4opGFizfqUtW7GItmuyosunLTcz0aJQRckOR7Y+AkarK2tQAFAswLp/6sx523zDNuwOJ5EnVGMHjx93NlgNjBH4AVuxeos9/ewOV9xyw7Zt9sunn3YZUxGMiQH6gAhjR4DwXxeZabILDKTfjdEXZTPXw/ws8kXEgpSlmldFQnTQHtpXMDFy/ZChAPqyptK41Hs5gJ1+Nsza7gtQ38/cK2uhfQ9k28p/yXOKPO2zZqJQko1mB/s0Wd5J+VGNLZzUparsP3b6rHsPEc+zZs9x4eyyA6WDuNwzplGXgyPCR1lYuk7tM0XwSYU3AxXqIGuqijqG2P/5KAMKsrMFsk7KDalAVGGfPT3bEQDnsNRT3oQUEVXsr6oosIlEASICIojn6tqc/qgweEdM0Fbaa1WhWFj+2VLWh2AUIlU87zqq/f3IEElhrot0e+weCJBW1ERRrNfT6feaE2VlJRVnMcqdSlRfSRBx/bSncrZE6mrtkrXVCG1+jr2XVCAC6WVbpZ8X07c1h8XGRXN9gcyNjfSdVkeqJtMHU9mXHqcgSeSJ2lOESQT9I545QYoiFTuJRKii7+i1ZTUlpZ0IX1lJqnggFPVnl8h85kwp4PQ7In+1D5QyT2Hosr1yWgkxRcyxgm5c3oezrfr9CLoOkL9rgSXyI/veQw7s17W6n72kXhYBoufrvr4kTlAejbKCArj3ThXxsD7KOk8Kl2DI9UHI/nAIhdqaeiwFpX7Fqqy60R78xkMoU3u4dvoZVnSBKI1aUXX5U5TS1YkMlUsOpzhhyGV0/NYm6o85THuw+QwJHWVdvMHmoQR77/3vsQHs7CJiI+yejWtt0dvvdM8wH3XbrJlz2T82Wt7J8xQIRNkXP/9lyKto1nnagHoQrX1qK7W72kXrjdrm5T2kHUv0spf8P22vfpcEeSn/ZIIA+WMe+5/0dycIkD9pc//J32yCAPmTN/mb6A0nCJA30cN4i17Ka7FAeove8l/MZb8e4/+1PP+/QAusj3zr7WMK6k3FlmkWKocrly/i4xtHxfaQC8i8SlhjO2DcGgCk555+BnCXHAqqoMa8se9IzrCfPvk8wc0A2xyE9j24yG78LJWM0SFUX4a5MOqr589aEuqLUAVlcmg7evgY1bgz8MDNJFi23H69ayeVrltcRbdsV+qwmZB/eGNdFT7x3o6YkPWJgMkErmsEgFUWMbv27AcQppoOWw1V0DfiaZ+MzcuPH/+5LVq23P7h7nC7+e/2cFj2sGwqL1UF58frJQOOKldEdl7NDbXWhNXITFmDAMD4YgsUhUVTRdFVAMdurn82ICS+yyhG5AXfjt3EQJ8ngAOALGRMEhZF8pPO5PBaxSF34cIFINf+9uRPH6Xac5ZlARidP3bMWeNkUREscmBsdMiefuppQlin4wU/G+uMTnzz5xE0ehTbi1LAwFWATFdt4aJcgOBAbHP6bd/eAxzIZ9kRvN3ryBYJoTIxPimZMHYUMhz6yziYd1M5X8kBVH7sqQDb5RxgzxECPFv2UBxwZV/iwkKR+XsAsso3+eAXptpylCACO64TIKqulx1WCmSOAqF//cLz5CBEWwY2MrFYgyl/QjbBV5HrL1+63GqpMA/VQZpv6gA/RGX70UMHkfBnOpXNCBWDmVTey+JMNirJPMPOlgYO4lEEGs+2IMiGPtp3jErMQIiaYQ77XYBUXhy+owBVPQFFhlAXDNF2AYAY/VTqHTlzzU6VtFtUxlQLTQzjgA4Six/6u+66GdCtyh2GLxQATmIxFhA4Cvg1H+ScKmfaqKFaJAzZH9UFXA/2KjzXiIhYAKw+KyEfYwYApkcflZk1heR1TLV+gKxhiL6GOjItRrER4xD83IvlRve3wEgOnT5BVo4Vi/qZrMEiwwJsDuHX/txXc101lf7jqgI/wALZhNTg6RSfHO3AQXmky0bp8pVCSwEIq6JPpQC0+AC2xtK36vHc7seiI56AYPnFe/Aa5TxzVbnOxLarAH/8W6kgloJhAMC4mrETQ/sqSDqE8ViKjdlsrFyOHD1O1SoKGPIpfL2HIYRmoIQqsFkzsgGaaEe8vq6QiVKO1dog6oGColJnHzIZ7/377kokyN4LWzh8wrGM2XtwL8qlOrubYGLZlXhyb8OMgQBsKKTYkXWN8kCU5yICRGoHkDFsRfC4Bij0A3jWv4epLB0C6BkAMNXvK5Y0CJBTNmg99FF4TmQHIYRvk5MB+3EmH8AF3qgXUFwfk9JiIUEiIEESseG5gCIHgIuxm8o1h/P9ToDNEfqOLFpECEUCUHfQB6PiqADlPoYZhz0A/EG0tbJVvJXfQz+MB/DtB7D2B2CQaqWb3A8BOVLcNAOItHb2kxmAnzz3EQaAHMYc5EG/lA1LP4DaGOBOO9Z/PpjZp/C6Pj4egEdkVvBeYVQsD6NYG2JMD9BWUoBE8RqtPIO5CxZTHYstGiDjiZOnHWg/BZ/whfNnAtR7Wkd9tRtrk1KmQNAxXfY12Eg7NnC81mDXKBk4vVZW1WEXi6vtUkm3pc4gTDhnmuWSo6GsgOMHz0AsQFRAPAb5j9oNc1ItcFBBvVKW9NiVciz88EBf/cVt1vF/D9hY3TVCl+stJDrJKskd+fefV1jilBAILJQdvH8yFayDgFt1ykvC2kbtnbsYYBx1UiX+83OYO2UJWF1ZZh956B7rz8PKDCBuUP77zC+9jOezKBtERNx40y12mf53HGVdc3e/LVuzDlKwnCrpRvu7T3zYumtLmX8Be2mTmjKCzwF74+jnArVkzVNOlXYrz6yEwPqUSWm2ZPkKR7LPRdF4EnBSAJEqqBMgYYOoph+CpBLJkJ4+2VVNC7xUBfMJQHxZaS1esog5IRwwsZA5E1KHuVDrh2xgvGBlpD4RqFZO5of88WdCGPtC2u2DEFiGRZSs1/SzfNZOBaArF6QXwHcla+g1CGwXyMzfSz2idSQOhYX+nYbK5Dq5qarresaZ7LNq8daPi4tzlmki5NtQkEXEx1hrdQXzZT/gOmvBtQqunSDonlHmlCCUBCesAwB769tusPlkVFXUlgFce9svfvy4feD9HwQYbHVkaj9jsREiR2ReNdeiaultb7sZcmOvA6WlzJSdlS9/KxD46LETAM85zlZHSjRZ9ug+BNwdO37C4lGIKJPrhz95DEIsBGA9HtKjigyPbPqXqsQ7UdgAKrKOAK/KucmtERmoyfqw0Fu5cBGWlAWQ6cfsHz/5SWdfp77lyZz99Qe/gWJoGmvrbDuBemcxz/kH5Lg0Uk2fjeXZf/xttn3qkTKnIvBg3kwCBE7HPk3tFQ2AHMe4D2bc+0OCRtJ+LZDUlazb8SiKCkuqedaAj2SMKR9gFhX/hw8fgPyaQyD8ZFe1jU7MAgDTmWzdGuUHASF1Wxug8QjrVqXyyGITIAAhDtkrYLaHIirOAiHY/Fl7QymUqCXDRaRaPH0qXeQk/UTKv0psNbVeZWTNIqSb++XZ1GLTlTEl1e66/XbbdeB5coAK7aZViyycuc6Pfq+FbgAlXSMZYh3MUz4QMrIiW7h4GYUfg1aIAsoTMLuH6z0DuedLwcWc3KWoTfKcZZ/yaCpQjnYy5wSyH1Jw+CBzumypuiG0gyg8UO5MEGq5lhYynFDADTA3B1LMIaBNtnFSeUj5I0Jfr9FMu/RDCokkaGUs9aJClaWq5mDl7Pipgp5x1M16LAXGwS/MIvz8olPjibiaw77pheeeYW2azl4z1poYAy2QBOpnAvlPsgeqx2rJm7G/ZOkKZ32VhwWa9oLBrM0iGItQQtZBaEiZKfWHQPJo9o+Z2J2Osh77sM8boZhjgPtWhpVUoJUoP5V5FsN1a64Ipz+f4L1qBOrzmvGsx4GQqSVk5XXwfCehPtX1KIi8m7VNRKzGgAOg2X+Ufm+p3fCNZqfOLCopdPOHP3uNQNpc84PmwFHWFNl9BtJfs9gPKzsj//JlmzeP7CNUgMXs2Vp4ntOzZ6JoTHGFKv0UMUhR207bHofwlY2k1BrTyRUKY87Yf+CAI3pFUijDSCo+qXyVYSSixYN+ms++UPONVG+yWlSQegz7eqlJpO5ugby8epW1CXsskSEKRZc9n9TNIo2kMJHlpogyqduUTyQyWDZ92gv68Hx9IKkcz8H8ohf2hjnR/KnMlz+UAJHt1ez3Hv1NBojmcZd94XLIZLDKy0OoaPc67uXK+sbePlD7Rt6rHfV4O/OUnr/272GMwTGY+xAs1KSa6UG5lcTcyRZGWxkmIi/72498gv7WYfHR2NAVV0AApzNvBjoLqjgUVv2odl89AcL4Ga63D9y2yeZu20Sxw4h9+GMftJauFvsUtntrP/ReZ3UWEkweC+px5XTVkx84RjDcA5/+HIpaVLRDZIkNsJ6JEGTeVXvI+kwf1zNTXva8/wcSIHqN/67+GD98O/XLBAHypoVUJgiQN+2jeV0ubIIAeV2a8S36Iq8HAPoWvfWJy36dWuC1AOCv0yVMvMyrbIHXY/y/luf/F0iAvP/B7WOeBFwB1acAACAASURBVBwLhAiS3zq2UKmAgGMcakKpMi/DEzgrY7Kr5Dp68JCtxpP4EhVKV4qr7IMf+5R96f88ZIkA0Ueojh0krPrcwxvths8ch7iIJtg0yqJkOcBrRShkG7CprAgghq/yha5CLdEDwKGKLVWeCiBTpWEbVWuZaSmuClDWGCEcajz4fu68eVTil3E4rMEGq84WcgCux+aob9gDwL/OzqCIyEZNEZ88ye5cBYGx/YeWSM7HilUrXCW4wijjqOqUQkFWJj4cmqYBMsbzPZEfEQAkg1TY7vn1s3YP4aNhVGq2Y2UUAaBaICuJzKkA8VKDjFfo6dArmbzInAuE2kZwAJ6OXZfA6IvYWOmwt2LlMgcexEPklGCJEkk14R7IG08vf8DbDHADAFhAuyEOcidOH3cV6vJ6T6CCXQfqIKplj2OjVcU958xbaC9QJV0GaJFIaHUw6gQPDqhdAEt+WKuU8jtlfKZQgXsRgFs2FFKAyO/6AKTElExsYC4VAoSjmgHUOPSVGbb6AYJtAQRHeHY6SioktAsViL7KvuoExMy8OXPHg3IBw0ohZ+bPm2NnAKDS8UoeHhh2dljyo4/hevPOnLapKG7SeX77971oG9ahHCIUXeqeHIDCa+Rx6NnGQRSEAex6DXZbIlWNgaCqIbKewc7MA4A/gEOuj8ItFaJKvxgBMPNVMSGe70fzrtnlBq4Wq5Bhf8B1qolHAUXf++7bLT4zmCrVNqtt9bXd+48AYGVbNkH1vlTgD1DBX16K9zsgZhTBsufyTjERjVHtvZiqUQK7AXhEunRBXESj7PHjOQ6jwumgulcKnPxrJRZNCP3pi9jHcA6ubAELAwxuAeeXp30g4ycU65WU+EgInkj8wz0sAfueWgDhKoBgmsqGya0ZBoiWdYyABXlWy4bED1uPVsBUocvybE+ijQoAYD39fQBf4t1Bf5AD/gj2S6NUV2YzXuTrnY4lRie2LNtufZudRlkUQXWprDJqeE1VEY+DUXibUzHrjZJg6ZwslE3edgYgMxegpZbq4XDu7fyVIrtSVo3HepB1ApKM8R7KJXj3zeH2i6cJBOYZpXIddYByvYBjynYYAsTyBFDso6I/GIB0EMBB4KAnoIdyP1qwDumhOlWKHl/u05M5xANCpJc27VUANhWL3rJl428YnM5CK5j+XFfXabj4ECCMqsEnzFoHPO3ExXpjmKOyAkCjWwhYqq1vgTCKJougGZsXZU+QmwKw6QGw1kxVfRK2X1LOKO8hEQsL2W8E89z7IXzlbaXg4wCqz0VWBBASIKBPwJSyC/y5DtmwiawIpO36RcwAtrV29aN8GK9sVli4P2CgpGDK2nE+88wpLRAp3rxmHPNfWKjsSAJcH41kvA7STxX8Dets5WRUqKq6BWBwzZYbAQX7rYaK+VIUbvqYhVInDjLZ2wOyhgrwHoDE+vo2y4L08feC4CGTZRSQxGdEgA4g56UqK2vtscvVHTZ/baYNWJ+tXbOCzI4EO3XgNJkqtTaJsdvZ2Wjz06j+TyQbwINnRd+vrGuF+E6ysNshTz/3M/PvJqsFIGiYxvaNyrAf7Si2dvpvQhIWWChcchcvds/jGpZPA8zNHoCNi5ctRdFW7Oz7SsuKLBbFjQfzyqaPLbex4hArPHsW9Ug92TJz7cWdO5zlnhQEIrD3HTltndieeRN2X0t7bNmyCeK93mZNSaYf0sY9TTbK/XuMYo/GHFDKOuAUdihwLgDoqeJ7HmHnEVTcS/F07sIlnn+KA8sqUC42Mj9JcRCTHAt5luJAPxHMChGWBZmAnVOEeCvD4z333YsaJM+RY7LAKuWeBCgqS6SpCWUO4HM1a5fABhETwfysnCp1gZ/RVJBrHTgP6dHF+Ni0aZOd5b5rIDFUcS+yMyE5xY4cOYL6YyqWMxXOnksqC5EwIkrVt0WMCFiUskSB1VIENfAakykS8KffgkTb4z/9kd3BuMfkkMysWoh9+le/p+3ctR8FRqd94ouft5IrZ+3nTz1mW7atR52Wat/62jftXz7zBafGqgUkFlHeAODpB7jbzvXmLlzIvNHGc06A3O8ig6rYWRkuRBGjOd8L5cGa1Wvsh99/2JbwPRVMbNq43gUhN9HGZbR15rRssozK7MDRU5Y5I8fZmrUA6gcr3waSQOtRG3NWMKoykYWRvP6oI1MJxqZNs7DP6mLuUtHFU888Y/fd/V578IffAuiNs189t9/eQfaR9g55KG6UFeTL/kDk43c+kWO7S9MoMHjC5UmEYDkkG8upzJGycmzF8m3B1FTWllEschjrjH2F0GvctXX0A2xDcjb3QvxOc1X314oI5vYZsuUrciHNut3cHs6aGgj4rnwjrVFdqPbaVU2PKqKuuhbSn6D6nn4q/lvY22ApiSpmDNtJFSqoyMCfuVfvq/ncl/5Fl8dGtJffYd5r6oSgi3V/G0QxQScEVhQh7hs2rbFDh/eSpxZg86aksG6O5yrAH/E55sgPqVDGsMJr5atUELPnzHN7gBEKE2SXqWyMFWS3aU30B2BVkPbzv95pt22/E/XLVZcroYwOtYf2Ky18zWAfkknbiQArLythf9bFM4xmuvNzSpE2nlE385eIEH/mQqlcRIZ0iShxCkRsnpg3Zb05rhThcqWagerohIw+8W/zbNMXr0GI+VBcgUUWt9TJWlKBmvHmm7a5r8XXCtm3TKYin2cMaC81gVMlA2aLAGlDoXcCVcgIa6r2QyJeSumDyrDzZf8qYFxh7sq8mUo+VHlRvsXR38KwbpIiLwpligLWqyGipIIQGRpBwYeyU7oh833Y2xRgfTSdvYsUU2WQSqXksokMnIYVlkjTEAoZGiBlRFo6pQLj9+pDubbkAXLsIFKlpKlFXagMDxFSIg5EegQrl0s2pDzGNNanQkiHBgiXVYyv3QSge/Fzke0LybxLY0wcIqcmKQoliJtvKl07aP+QkzPXZbfI6rEE0qQeYlLWmEEQJVK1xEBiuQIMxrc//W1YZD335rKTmEPjuO//x957gNl11efe/+m99940Mxr1NuqWZFmSJdvCFWwwNqaYTi4pJIFwDUn4LhAuJIQEQghgGxuDcZMt27Isq/c6kmY0mt57733O93uXpYTkBitxSUwY+dEjWRqdOWfttdde661J/HtFmGlvfvFiiYsxE8iudTKSPWuznC98fhWdy1kiAkX7dt3LVwkQEbUaA4lh3PwUoyL3B7/IGeIcHCJA3gBB/3UHyL9HgCi60Nu9Fj1avL5z+ci9zJ+J7PJhXNV9pvtLzh99rbpe9FyGSUGAgLObuajotlrILOW4RbOPLOVMExYcxfVgb4y65U+/8BDraRR7ATQcWBKnedgNkXkazP7ozRIgFHTZR+9caytv3cAeDW9rRIB99FMftQe3bbGlH7gdwrDbOWTkGlffRxdnG38i+8Z43kXyXLx0ttp++J0neEOBjsDXD5EgGn+RIOoDeasOkH+f+Lh6XqdjxV3X33x+n4nAepPYxtv0z2YIkLdpIN+lLzNDgLxLL8x/ydt6OwDQ/5I3OvNN3rUj8MYA+FuNKLpWBNS7dljepjd2rfF7a+Pzdtz/MwTIr29gvT7z/fupISC3noiVQJSFceQGq9h4/uw8a0ZRG4TCbDURFyUAOlLMxaMKO3byDAp1XBOLV9pzrxywBtRR/ijEKnAwnPzB9XbTV07gqsig2yHAtkAAlBHToSicWMCmfsAWWep1eJ6LkvNnTzyBGyIHVekCFNbtKLHG+R4Ac4CYkURXKHanmwPdRkpQRwC5Ejh8yZ4vAqQOG3tqRi4KxnG7UFpBDMYqAMQulOwt9s0/LLBbPvMCB9e5KOjmomrrslJiPFT8nI/K//Spk8Rq5dvi+XMdiDtFLIIXJFB1+SVAz357z7bNfH+Uj0QXTACed+NCyIdY8CUGaxx0dgJAQ2pYqSjlrGhpBUhBqbpu/XpLQLHfCDi9i7igj/3B56yTKItYVOB7iALJx/nRBTilnHb9TEhKByyYIrIi1RpReVcBHAYBpM/isB4L+CWFWmNDs72082V7/30PWAPxGieJPlDMhC8AHhJd8veJfQB0OUMZ/KQKmTm0KyIrhEPeQlwoigwo4hr4EI3S3tKjhGZ3WPRmjA9+fa6t/yqOF4BKKealFhQwqV99cTXICbSQa6MYIPfnoC6XSoptDYdyXw7fisJSXIgHgGkYgLKY77Np4wYHoHRzPQNxHcyCZJI7oplS3dKSErLVtwOoA+QPASJ5iAjCfSTw3EP+fggAm5TyUpupWHsKpbgf39fDNRjnPXiTdV5W22kn60ZsKgLwmy4DxYOEAv5s27TKlq/DtcHhfGAqzh5/8jnbdMMKorYAOelTCFJsB0BJ0clzfC9foi2iAZhi6FEBBOlrJZMbRgPwO45Yq4EGoimi4qxo1yuWn4X60gPwzfcf9wri+7dafee4FXN+9okkCgj8nvoMVJYJkHWoHId7LSORcmQKeK+j+HyQEuIiyBYRIH1jEAXTvrYAFfUEiJAUtHU4NWIAburI3ldBuQ+AkCJJzkGixSYBqELQ9TEO3oCU/nG4jnBSSZXeDfCvSArFXGzffrOL2vBVl05NtVMciwCLQzlbBymWBYBSQCyM7xDxWfS4dOCiikOVjfwb8HDa9p84az+mhHr1lpssEcIzCNBDboZKsu//+CMF9tjT1RA7cTgjGDeAFTmyApgfwwCYIQDLPqwZk0Qz+QB88cEgjbrd9xhhTgQCGAdxXX1QLIsYGQeEGGecfQAzfABEphVXAjgjojSCA303Rb21TWYxqfRTTPhb/5S/NXQNWwsKad8Quh4AB0dxGvWhvI2OI8IJt1Ymc2yasYhF9T2ueQzgI9Wvi38DHJVbIyE5HnKEUmPWFD/mZQSKbG+i9sYAI/wh4wT06vMpniQY8GkcwEpxS3CSTuUdBNlRR3Y4KIvLvxdIqugqLxeHFeiy3acAMAYBvEJZuwLo7UhJTcRlQUkwYHIQ96o3ak4RQQKJSgHuHRHEPTt/sUBWHztPT5LWg6ysTNd94e+NWwCFqEqch1lfqojMi6czJ8kfZAZl+0gD7qPhAHLsg62sacgaiHE7QDF1wZosi0+PJmaly7Zt2Ez0D+T0hUsWwto0CekxOdhlm69bCeCMm4Xxm8JFFXbbHBt/9IB1sI5PopwdppugqYXiWNam4up2O1I0bmHUogyx3ixckgvgGImrZBqlebVFA/yLGFmBe6IVZ10ksWlpkAeL3o875PAI64dKXMPsAv0NEazhVUQspUNOSxleUdNg53GA5BBB5APQIxJIbojZOWmWHAUhMNZDD08Nqli+H2SjD6Sxolrk+qgF7Gyiu0CxOHnERAlcjQPQEwnSz9imQIbv3rPHESDJEEeNRGmtuW61IzOqiHMSARIEwSWyuR5Qsaaq2tauXWMXKGFetGgB61gHJECFc4UoD38AsFoqXUWPuL4OAE5FzpSwrjmQlWdKF4CqolciGB8RJG0o2BVjdfMt2ym2LuffxOAuwKFCvJOASWXrS0ktMkTRJjGQmPtwkyzCvSeQUmR0AQ6HIpxdWRAgipwbw6X21JM/t7tue4/5sKZNcN19PEGsr7V2iB6JlavXcU1iuSfGiYX8lv2fb30V5bu3/f03vme//7k/xB0ybI04ahoBXCsgb4blgmFv9IlPf5puitOo6CvtM5/9tD322KMuxuc2vs+jP3uMngxUypAPR+lo6ATUvXHTBtwbac4pWc08OElk0OJlK20aF8qTz71kfmQFBuOwayM6KYlnWRN7injWtinWlgnPBH1CAzwDExwI7Q9IGaLCakD9CJTkiv3aQWm2HCDhjPUo68qUH+s1938tDiHl/AfTdSC3ggiqb34kxfY2sG/BGXP6+DHGZJhYy1AcjPTS8G/Wr1higaMQBWP9KNj73L0ZoBgxAO7AwAjijujjypzLmPe5+7ulTdGEYQD59URRreI+JeYIl1Ysa+MwBFIIYPYI87CfPoVYiLhWhAkiQAa4b1SK7gB/3JZdOAZEmgqcDYOATc9Mh4zzsbOQRxkQgCpMr2DBi0vK5N583REobiOceL7c/EymNhFTA51WSKxouDcxlDwfBEJ62IP4snaMoGRXlNwEz0Y5e9SPJsI7CCBV8XTB3GNtEHfzIbxfJUZTRMEka9Cr9Ol84L4P2Wt79xHRmONcVY78YM61Q3TPI4Js7uxcFwVWdqkEEB9BShw9Cbw5ORB6AM9HIK8VN+fNdYuEOEjDhas/V1Sanpej3DNS4yuOLoBn0ijPvinmoTopjv3VInvPt+oc8RxHbKSiWPfv24NTI9sWc++V4wQqp5h9y6bNEAO4bnEYzMFJe/TwEVwU8extlvH9JyGqaoimIhKQ8VZB+SDgvchZuYYmIGcl8AhhHmhfOTXajxuZXhGeM/oZxTO1uryceMFa5+RqZ5y0fuie6OU55c1eqow5m8c+Us6QPv6+ieepL2v+LK6dopS0V9F6EOC6OSB6cGCUfX+5rXyoHBI2hefLGKKdWhcB5pGwg+dAoDq9iKWKZY3wBphP4Tl9EPeGYoyScFGdYb2I51d1tmXl5jEPE+344YO2kjlAbzYErbrE2K8wloUIOBRfpQ6qCEgJxauJkNUzMpFS9BScb+onUexlFv8fxb0lwFyuYJXaJxCDGc2102uIsGpn/XVEA5sLdZqIGBIBEskcr1LEJmMmAkxdLlo3x+WmYR6oUygIEF6HPGrPXeyViFEesa//GT8V64eO7DceN68SIJceXu/cH/qhMbkageVhD+H2rjw/tXfS9ZUl2VuRWyKRFaV7JRJL11/Rhep0krhHbjl1lmnstd7WQHKp1ykIQVAMDqJA+gXHh6d5xrBH6Jvk/8PsM5/8A4hPHDvEcWqDMfYWIrDMGwJk+zLb/JG76LeqIa422Nr72mz1+pV28TJ7AfYh2oPrIwVBGo9CfIQFRbpIrnGcKw3lnfaHn/j/bHb2IkdAKfpRBfUilobZq2hfpOvwhj+u4QD5Z6rjdaTV/fiXQ/sMAfI24STv2MvMECDv2NC+K154hgB5V1yG/6Y38XYAoP9Nb33m275LRmCGAHknL8QMAXKN7ee7rQT9M9+739PSXs8BKISDTjQkxyDARpsV5FAsDNC3ntLyIgCRQEA8HSBHODBVlFdz2MAhkJFn5y5VWQsq5DwA3e/96IdWv/MBHCAnLTM9weIiQ+32rVsAnI9aG+BOHqr3bggKAc8jHMAG2bQ3EIsUxaFtzrw5ABBn+LswSAL6EiABKignn0uUkvpApjlE5qBQDORAfeDgYQ7ACWC3dIvQ/VAOgDblTcYv6t9BTudPPrvDnv/JXfaxrx4n43wOgEOGi3w6R+65Du7ZmVnuIKfSd39A3GBOlNkAg1WAvR0U70YBXt560xYX1TQu5wFfU857WbVylZHdgTsGdRkgdAfEz/4DhzmwppHX3OIiEnLzcnGBFDgF+Kt7dtkNm9abP0rXThwAJRT/xkTRfZEFacPrnDx93vJmzyN+oxrXSiqgNVEYxGPU1NW4+BHl3AuoOwrRMoRKVaC2yrI7AV9EgAiw8lKJNEB3J0rIMg7xcoQI1Jq7cBEFs5dtK0W67QA0vgBrJ0+cJtYsAwU/ER6ASipCFVB89BvzbcNfljv1mTZYYwDE/hwSwwCXZpNTrrgaFdRnKaKF65WBsrqT19RcnkcPx3kO45EcxOagiHzqV0/aSlTEijLTfAkCbFDBdD6vs9NFW+STd53tsuzjwimuDkIJSUzQKED6PMbOxRyoeFK53SpQBTjtAfwQqC4X0Sg58p29FJGjdg+BPOoYBpDge8WGhFtOZhJqydkWjupxxBNlO158mfefAvCfZH1Nta6HZJpxqiXupKmhx667fosjeC4Vn6HjJMLaGyrNH8lfBArX8U6K2IkG6kONC7YHsOHnXBVR8WnO/VTX6rHGHnKhU/wdGTKqsViQ54Df5gYie8h0moDguXP7Zu6DENwZhykOJRpqks8bQckvIITU3boPzpw5azdu3WYnIOWSUIIOQg74AnJeJOIqf14Bc5z4JgiCaIrUawESRYBkAKJJYR6LcraHbpU+lLNpAMpSZ6r8U4CAnB+9EBDK95fCd86sDPMbbHOxPsiTAccBuJvaUEwSnYLT4W9/9CPbfNtttmDFCvMHMGoFCDuNs+vPPrXYfvRELa4ZAUY+KLTTcUTQU4BLqQ3SRuOqiDGPSswBRsZZI/pQ/wokFPmh/h9NlhGcBk3k5AcCrPgpR00RIAASQ4BuXoxDAJPPn78bZ2IXXRy3WfMphB2Yst5xlJ2hMThwiBvhdaTM74M8VIeLD+uSoi4iY8NduXsCXTzdROmEA3p6uOejmAvxgD7q5wjGiRGNgtYfADGAeYksHJUooKoyMGA5RPhlMIbjiieSmhJQ2BuwapqYkmYiSdQtIYIinhx1xYe0cg904lgS+BfI3JSEWfnvBKxYHHN/FFI1nx4CESDqAJngM4bh6FIUoCJCjpDF7s+vibxeJMBpGKDeIaKblK1eWLgMLo5oMVxEbXQVJPJ6ihxSrEs75GoM2eEJfIZp4u86mcuj4xE25BVlxypb7LJ6QYKIKomFKIkPt2xcS8mhycTzUDpdLzI2HvfTCbv7zltx3aDMX0We25UfAz98GTcP8Tt0wowyR5pbu9187aCf4JXDAxZfEGzRuM9qWafmEC2otSoVUH4OESwNEJzVvLdFSxZCBlJazr2de0uidb7Gms/4NAPKhUHaPvLII5DfC3HtzHOZ+orqaYBALkTRnTd/kf34kUftwx/9qFt789LjcIERPdjd6NaBBKJJerkvRe41A9Q9/stdvFYOoPtyQF5dD+4D4pTU0ZKN+01xU10QJb96+ilbSB9RUloif54FmBloe/fspdA8g0gZOpwgFNUF0AYpkE7BuDodUnkmlJUXu/mRg/uvHZV3BCCTviYOYkMkTB3dHZu3bHGRZSWAxJso1D5x8oQDo7JxBnZyHwRzLx3APbl12004U847YkSRMTmQki7zHfJkCe7GfgBjZevv3bvX7r//fojRWvoFTtoSisgVdaIYQgH2imQMglyrob9Kz6YUsux9/EOssRxSIBCH4asHALRnuc6b555/ytYSm5SFc2Aasm738/twjXzAdUKU4kisx2lSxzVIYE1Xt4cH0PACBLeH+1NdOorrUVdOLL9KHa7n0SMP/9S2klm/Z/eLrsBc3Qp6b4rk8fENgcxbbi/gQpmALNh3/KQtv26dtXCfp9Nn0E80lD+gbhykx/mSi9y3kZCP/k4ZLqBUpGMgz4AwSCW5QeWcEckkd5UcJhOAklLiq1dCCm+5Qga4/wd5fvzDF+Zb9fR6OiNq7Dt/9Ve2BpfSOKr2CZ6Vi3BEFLD+BXtBpgR62dEj++2GDWuZ45Cqam/CivEq7zk8JJb3Q8QPUZvq7DhVdIJ1ZNJuu/Nm7hDmkuYgkZIidiNw7Snqr491Mg6CpgkiO5U1ugeSdwBSwpvniPDSekDyfv5frgsB0Rs2EoUGwRQEgDzImtkJQZKZW4DrgHg0iPyjjJmA6CWM7RbcH3te28UY+xJdmA/5KackBAgMzRQEiJ+6L9gbdHVIWIIL7Mw5u+nmW+yFl162DczFEggExR828b7zeFafKCqhL6zZ2rh35NhIhiA8xfNnC04lAdo1uC7kxG1lXZ9Nd9FcnttpOP+KAeSrKVsPiU6GLIMAuUJ+TAGo9nEt5PqQO2jF6jWsFX10zBQBRisOimJqSIFuwP8w7fsgKSTOGECQcPgbS+y9f03UKU7bWEgWbHF2GGJtzerV3ItD7n6ogVTbtGmTE6/4sPYvghTb9fLL3FPhdM3QbxaAQp55rZi1XognD6+t+DD5bdQjJEBZUVCKQIxkP5PCc0L3zyQOiFjeTyT35tlTEH64L1YyXzohkhKIF1Vvyl6IllaupS/vPwLhj3ON4WDp4/PVEpmlXgw9x+X+kINLh5/KH7JH5MfiP74AQZLtXBhVjGl7R5uLkertf125r+dfPPdUMvNX815xszsh+6TsV4eZHB9yFrawpmn8RACqcyuFTpZx9m77WU/UrKH7dBWxe12sM1rrtKaoDPsy8Ypaj9XRkUx8lzrKJnn+REAGJECwap+luDuJkRTHqd4TRX2pE0mOkAaIZfUnaf1SDJY++yD7sjrIoHDNWwifQEh/EUsiKF6Pt0LQoY6OK2SHKBDXlsFry5mgnz5yYvwbAsRB7Vc4Ef3biz9Za3MfOOicNPrhui2udICIbNJ7l6hnktfTXkdjoH4VX67BgIgoCGXta+WIkRs0gPVJ5JSiGzsgR4dxH2Xj4Dl29BgRV0RgQRwO4FCLwwk7MoAIB9JhagwXCT/DicUbJPbyU5/8HAQyjh1ERF7swaF1XAwmUgb3e9lLXUDU1c/hKNQrP9lnuJY9XJsfvW21zdu2BhISpy0l6KM8x2/cvpU+Q0jlE8d41hJdxvNIDGgoQhzd1xOQH/G4JLuaEUsMR9jH7vss92QWz6NuSKkYXpr7iWujZ86ky/LSfeeCwfghukkj7NrnXyef3sDB8evH13+vD+R1B8hv7hF55x0gevNv3GPym4/g/8EP/oZn+LfjNd7wG7ylv7w2AfL6nJj58ds5AjMEyG/ndXt73vXV+3bm/n17xvN38VXe+Pl1LQD/WiP21hwO13r1d//fX2v83p7xebP3/9Vr/2b3MP9TIrD+ZR55fezPb/OMTQ4QXzIXMCjGKjgwN9W1kc1PbjD57xGoHZNS4jgAsvn3I54K9WsLpc1pAEcSe0+h6CumO6ECR0YrhzsfQPq939tgt36tiMiBTJuNer69gYJm4qwWAJA3VrdQjF3oVO8qwiwvL0M1O8tFxcTGRKLARRnMgXtkkNghSkdTANKm6IeI4PDqy0EndNIb9Sf5yBQCX7/lZg74qE451K9at9F2vLzHcnEjnASQ/+svL7U/+naJ3feh+1H/dtjLFHJHLQLHjQAAIABJREFURaNy47DQQjRPmg6F7OWTULV7o0TldAi4FmGnjh6w9956C0jMEBFY/jZATngf7o+lgGcqH/bmQ09zYPQhsqIbMLqVGJ7jqOfDyexVp4PiT3TwUjTRKIouKU3zAPynpnGpoCoW0JYEMHbu2ElX4OlPpFE46rPLqFCHUC4uIQP9iSeJ8OAwql4IAX0LiDh4/OdPQIis4LAtMoPYKwACH8DQAQ6wPhxQFfugw3IMh9cclJvniUcok5p53TqXmV5NxMOBA0eI87iB+JXjqDR5X3SxiIQ6SBfI0i+Qw80BWwenVnpRYnACZdBhkIyifvcrL9E5MRuSIMX2vboPUmG2s8KnAZopEkKAYALKSx2+jxDtEs6hWHb8NL6+mggVuUl0OBsiv3rRvDyYAcAhmhzDcRxFM8apgLtJfL9YIsgmUM/7Q8QMA2IrIkK58IO811je2wQRRAOQXkMgMOeKyylgXmOHUUULiM7IwJ3D1w9A3my/43bEen4oW3cDLISiGk0lZifUaom1SaQEPhBFnXkTP0LRhMCxycFeG2ytseEWCCR6B5IgERrL61HXog6uA0BjvUlC2aqotZLiSuI1GCYcH1KZkogG8YZrBYXmEHOjHjAxkAO4Yo8iUfsmEmGUQsllLHNZue0DEA0CWXQg12FZpJNUlsr6l7OpFOBi09at7jMNAMQ3oG7PQBGbANjSDugUR+xYJ4fdi4CH+cStjXJvdDK/kwEUr+daC8zZgAvpwIEDDnBTzIqibhpRha5fsxwHFYQfAEhXDVnTEfF26tRFF5UlkOj0uZPk/2+1mPjXey0ELv3Tw7/EWdJj3/3WTfb8KzhPYj22cC6qZICMOq6tXDuJfB+pKqd5v4qx0iJfV1pG304iJfEh5uH6NZK5HcTn72X+JgEujUKqNaNAlTazCbAdXgWHCD/5TwBkAzFY7RSf+4YAYITFABaw2HBN95UqssZs5QrKmZn/l0vrUZCTYQ5Y2859mo4TZIKB9Qd4GoLcmA94PAy4qkgsAbXLAec76LbQ1ysrfQjCV0CxVMKKyVAR+nLIh0HAoQhUsSNEDwmGUZdIF4XXuufkOkgAPAwC/KoFTOwHrJTzQApUle0KzFWevOK08gDBFD2irg30r2TiAxYCnoIC8j7oDgC885V7AfJPDgBl7kcCcg1CECpabgAQcJDr3gvRok6W/sFuqyWyJjeS8nreW5QvgAekXR/dOI1dk3aqEvV1W78VUTa9fus8mzsvnQigHCs9XcHn8IUcrYUQTrItm9eb31zFkZhd+Oley8TBEUQ016AcLtxf6PABh0d5T1w3gLA+xunhpynUZd7PXpFuqbMgbbinFO0mciMrEdCQr5NKf9HyJXb0/DG74ZOF9pMvPmrvISJpEkX8GISYHhpnL5Ra+lzik4jkIjCNtRNSAUVsK+TzLbfc5Ppr8uahAEehW0Pk3s2QyL3NVeaN/aMfEpKR5hr720VcI3Wsv3oOHKBbSl1HBZQoy7Hw6qu7bAWdJIqziYYEqwCEFEl1BhL83g/ezfrHcwzVeGvzAG9pGvDXDxW6ohjnUGbdgKhYhJawpSEInhSILQMUpqOHDhkBxLruObn51goJ0sL6p7JydVjFcO205gkMXAihMMAzAtgPMJbPDcG/dnUh3T0XbQWqbamwL5L5L6JbhcMCMHft2mVzcCzOgbg/Q3SWIrkW4P4QGCznYgzr6KWLFyBMFjnAeIxnkq+LQ2IGsp6cP3ueaMJMO01/QTAEmYi4SO5tRRBWVNYz91i3ES4cPHKYzgYcFDgn0phXKuNuYp1oxSlZDsgZHZ9olwGfBQRn8rySkt+X+yOT5+aFIl6bThYfMgn9cE7de8e9OBhq7PDB03bmZKl9+COfsRd37SWyD+7KG1V6Ij1NxL9ItZwRm43inlJrnDeKqYnFdaDukWCuzRjjodjDQEBLP+7hMciJQLp5POoAkzuBdW4c8G2an7FxyVa4YrV9+zvfdWpuD8/vHzxUaP2eG3DSlduul15yMTJNZOiHhccxlxqIFlpD71YSkYzlrtMoBzIshKjDCeK4RlijIrmfj/NsHAMQjWc+1zM/egD2B3lGqFcsiWsfF859wTMikLWxiX2IokFfe3W3K4ufjWs2ifVngDkqkKkPsr6jsx+yi30R5crZOXku3k6EnNbXRfTzKGYphznbyZ9pzT9FzNhLxMN97CMfQXCQTvwUnQYQHlXEIfb3tNhNW5g3EOv+RCn60unRXN0IeDsCMRaCkwUCjM8QyhyReyQUMp4HLa/b7Ho90okq3XfoLH1PEC0Ax/MXLWL8EyHacYYxD7bddBPOo71ufifTGSFyaCHzMIq/a4BUqqATYWCMyEaieQSW90DcKAIwQM447gfFNWVxT2hdrGlocNdVryvwXU4RdTMoWkmOvL1fW2a3faPUCiBYeiHHmvh6uShCmQfhOEDnQI7u2PGCu8dSiIyTS2UJjigPYoomnpMdAPPaK4mADsaZIBJ1kL2Q5pQcAgLmexAFKIZ0PRGoOjLIOTHI2q/XUI+PgHTFCiraTY4HH4i5lVxnOVqauKdj6MW4xPNYnTUSPyhuKob9QxQOLhGYLTybA1jzAyEVdPCp+sEqm/25486ptxByWGv6/oP7HbEqQruW96iejwBIdUHRBQUFkNy4EngP2g8cJ4JPggg9i+fOn+PcTedw1I6zpg4R37qceNcEhADeU1525mIRRFY9e5BpumSynfI/k16SYPaCiXTEyZmrEnf106nXRPGaAcy5GPZY0ay3IggqKEwX0dbHs049Iuo9EXGsa6T3ePFCMeKGNEeSJPL36keqh8TWZ9X7VayZfq91TGIVV8TNGvbPh0DnuP0XB4H2BeqY8eEeF1AuykDOYc+VknSnb+VrzkOALPjIYfdscnrFXzvv6fciiPScFXGqv5cDRbFX6rXpxrkoQl5zLxyHjZ5HIvZCmQ+Kuc1MgHxmL6Ri88rKGs4cdNIhBJEoSN0204ytaBs/5kKw60YhUo11UMSzDxs+Dz1LyB3s9//4S7BYwZBuuNgGJ7lX81yJuqrfB3kPJILizgjkPpmyu65fYws2r7O4lAhr6a3mn3kxV9kryYmCS9KX+aN7wh/S9xJEn6LFstgPyk2jtb2TdRn2yM6dLMIBHWDf/86PEZKNQcRmsx9mDfbCTQ2B680YeOEQ44sYM84pDL7IGXYY/CriRp9MDhwRMm/ih/69Q2BfvyBvXJj+77y+mwtvXCB/bYDgjQ//1wIgXn9X/10AwpsY87f5n1xLgHmt8bvW9Xub3+7My/0/I/DGCu5r3z8zQ/rbPQJvdu26+qnf6r//7R69mXc/MwK/vSPwZomLX//Eb/wav/78uLoX+Jc9wbUdaG/87999I+91/5/c6ElJj7HrNy5mc8sBksN+8fkKIgEA3gbJygaoWLV+uaXkACY0Vlgih9Pay+UuGmZu/lyA1qOUNVL2zAF/ggNBI+jw7r9db7d/vRRAnAMZ8Q1BFELHkOfvB1gQicKyDoBJsR4CyJ9//jkynrNt+bJFFFFW8qoTgN1hZCSj9OL3GalSyOEGEMTI+PtT8loLmDqCSjyXYvDqeuKIAMGiElLsEOWegeSM7zt0xBVyPvF3t9jl3uX2o3/6Ef+mxlavXQcASdwEBx8RFCrsXnvdKr5vFUprbxcX093eaEtR3Regch8DGA/hz1NwrvTUVjhQxosD3IgrhYzkoMzBdHiSDPpSDomAhljpVUSpA7EA1jaiYMIoZlYJcgQAuNRZU4CyKsz1Qy15HKWn8r6zZ+Vz6I1B9V5i68jpPnzsFOBLK+WucilsdPnah4+hVkOtOUoOsT//VsWiHg4jIjJEgDSjQuyCLFhMDv5JYmZ8IU6COPSl45pRTtIzzz3nFOyBgCZNFGmLDALvdKSNDvyHv5ZnhX9S4goupVxHX2eTEBV5qGbRwgH+xAK09Lus5DicNnIvJAKeKA6lFXBAVvxUIhukZtZhPIm/E+ClLGhlSQsQjIuJAISYgBQgbxylvmJ3fIgdU6nrLP4/iGgeQoQoSg2yIvKu4xnLZPLvhT5OASIM4N7wKIsZpedLL75EwfDtxF9Uo0JvIk4gHtcC1wRAeTldBHGAVUeP7uO6Ttr6tQBN3QDVREYNQqBEELMjB5M38STqphgH8BltrjOf3jbrrym1aAC44e5hVLL0e9Dr7Qsg0Tnqx2F3HGIGhSZYfDhAmOIWpoQ9chgfpxC3qnnUQmJR5QMihKNa1nWPQennx+fyYwwDmEv5kFO9gPFSnWvsdB7sAQBaTFRZC86dQEDvl17ZbZtu3ObuvROocwVW3bz9VojGMovGzVABcaCy7jYixqTzmwa8D4O0uRkV7zHcUasBcc5RMC3V6Bh/1wjo08GhfCURMNEBU7is5E7wARgbJC6r2cWTwGRwjQZxOS0AWHhdZamr8fNf7WJeeezPvlRoDz9GQfSyJDpcICT4DM2AVnF8TmWST3PNpYKVW0K9C2NEsQRwgOfFiVgahWiCSIL86WsjRgVgoQFAehDnxzTA+jj/xp8zuR9jOMZ9FAApKFfKkRPEkaRwZOf3MfHJDvTaV9YjLIC552OZgARSiQt8DgX0riSn3h/QKBjwLxwSZ5z1YgLQKwggZJrFI564szxcTP1cbylzFQE3xj3pVKyM4ygRTqWXL9k2CKggQMQJ3pefInIAJVIBfkW4jODkaCCKReppAX0NkKl9xNtI7SxyRHNealhF7gQwhoosUsmuXERKKx/hnpJ6tZ7Im1YiZRRxN8icikMBLfdQCEpvP+a/QFlFufmhIi/hnhsApFkAKObxgvBqbLVZkcTlQIAEeIhVGe3hGvVafTv38fkeaxni+uE6G4TY3rJtpc0DYD1zpNiNb1pKjCt0XnxPrk0VExUzhloYYjYcciqYiA9v1rNYYm4miEbrR/08BMDe2t5ir+3vtJTZXrb/Emt4RpRFp/CTfgJvIrTWQDLJWVVKBJ+y8jNmz7Kvfudblon76ve/+zHrPUAmPcRgMNdtmDEdnIDEHvBYeSugLyDxunWrbaCjzs6fPmQP3Pd+N9+DARq1pmk9uQOFrM84YOskPT7M+X6AuC7uxX4ucB1kj19wBMByA4rwbLth4wb6CiqtGIBQILDikuQCVEdIAPNuFEm+ulmCQgDYedbVVfc4Unl4pNNuuXWrU6pPcFNXVrVBAkRbXQtr8vXruFYDOLmiDdrU6nheyHGXiSvEXwQf63A181nA0mBvF11HxOUw9xsAhecQyzhI8feJM+ddl8f4YCfKcEBy9ZcAKr78zLO2afMW5yg8SWG7FoTFjKfW0+dfeAFgMh5Qdo099uijEPRxgJtxdCzluFgXh+MwVjufe8ZuZs5OoXiXU1LFyk88+jNiHLc61bgKiNtxUjQx3n1jQcRFVlspEWSpOGXWrF+L4j3FYiBQmeDM+wiiFC/Yc7jnuiHZZ8+b7/pB1K0SwTM7l+Lnvr4O1qBLuA899Ie02QfuvY+/i7NnnnzJLl2oI+7NYyn0W/ngmhvzJi7Sb8yo8nFEeZg3/UjJs6wM8DVQUTq85yBAb7YGjAE9INwleTlZLo4ylK4LDyKCetwSPSjoCxmXfkD5lNQMeh8u2Ic+/An7i6990ynL4xFPfPuLC62uew5rbpg9/rNHuJ9irKa2jeseBfFMzxkur7mLMrk/xy2b+KsUnkeBzF+/SbolAJineS8CiS+VlEEGX7AU4jUTUrOtpRMSfnTKNm8ESB9uAUgdd2XewzgBFAN5nLit8orLkFpLbf7COa5rLJD9RwuOiUHmaVJiBvcwsVaQnlNEVnGp6UCh8ByA/CSE3DyA/TT2I5dxWf7gH35ghcuW2gfefzeRWnJRRvPZEKZwvfp4hhUunQUwTgQa+4BRsi+Hh4jI454do6egrq7RFuJ0GUZYImebyI++gW6AYYgrhCgBPPufwwHU3cu6wvzMh2iL4LVrcHsIhF2xaqUj4FROXs9+KY65s3p5ISCsFz0J4XaITpeuQbpeIHREfsj94QtZHQWI3Mm+b4j7Se6OQNbFXljqXkjuAJxWbAK4v+g+Yg30w8nTANF79vs32ReeJM9O0Uw8//S8aSZCLIS9TiOuNrniRiEN5bZTf4litZbiklIkaQ8kXRUOjJy8fO5R9oeA1RrHfr6nOrAUz6RouSleW66+hQsX8G8oJOf/vdjbiLAXKaoY1kO48BT/1cJzSbFg8xYsci4CzUeRAYrRU+F3P6ID9Y2EQqpJFKR1vo+9VyCRk/pM5d8rtPzPneD3fH6+t+L9OpizjYztUuatujiOEXsXx791rkiIxRjI2Ulip/btP2hzuRYXWetqEKoUrlhGl1CMczf68P4PHTmIgyUS8iLGluYvQyRUZ5UQz90QYR6+JpeYsm5coGGsRTm4rIIgp87g9lXR9xJczvGIYhSNxsOSKEXuMJ6ZchlKFCMnj8iQufPnO/LsJI7PAkhguVwacD1OM1n9eQbK6RIN8SPSR2Sseif054rs0w91fASpN0uF3FdQVh2c/hUBwjNYZIU3n0kCGi99nQZaMVkOlob8+OlaW/jhw/9Meojw+GfIz/2er1VMq/o/5DaBTNEzWr9qPzbE3A+F4BnguSV3mFROTmzCHI4iOjIuBGaCNXIQB7aEQMou9aWPTwSlCC6Rb3K3TDjihKhPxFgNuEZEII/xrIrDgebBGRJI/Go7e8Sg8HjmQ5Jt3nQza22ic4erszAUh1552Xn7wofvtg333EYMHnvuhFBr62tkbRDhIdKG2E2IZjlIJaKQ+0b9bYpA1Lwd5P4JQ8Ai0VQAjMph+v8yicmrKKmzL/8x694Iz55RCEjvSMjbGNYC9u241cgS5T7k9Rl8ke/TXuzLiO7V+PrwOd48AaJKnX8hMP7TBIh7B2+VAHnjQ/S1HRBvFQB8YwD63XfE/9fv6FoEx7XGb4YA+e++wjMEyH/3Ffjt/f7XBjB/ez/bzDufGYHfhRF4Z/cfv3MEyL1/uMEzb2EuETwrUa51E/HQbmdPFgPaBQHkc9Bjox4UGWA5c7QJ9wBUdZIjzOEOJ4jUy+dxXyh+IzAyDgC4w0aJzfrFV+fbtoeK2LjHA5CGADZAAKAUbedAVVlaZUsXLyUPXDb7OoocUbjSwzGHQ9yp40csNiqMAz9gehKxP4Arin4RARKGElJqu2FKgBXfEE5x4SAKfhEgPoFhKOH8yRknu5vvX8nheA8Z6sdf/gP7zqPNHCpRBwKciGjwJsu3AwW+Ij0UzST3icCyJBShIxwo164ALEfhmcD7iAOQVBF6HerL2ZA03oDJci/0EMURTT/EIKoxL8DZ2vpmp74MJBJDGfFSwsVDGOjQlJuHAhygvwZyZ4j3cN11a53SXCo7Tm3EZO13Stb9B48CSMwn73wMYDEBRWOtc3WMAk7rUN7H4T6IAsYx/j6AfG85QJQTLmWflGNdKpYGZFbGtGJ7OjncS/EsV0QOGdJNgAsiS8qJL1M3iC8kSjSgViMArjpMVGR67OsFtvrLl92h3gewqAfXTlJSLI4P3A+893oOzDERZPSjwFwAMCbg6RLqUcVfqchXCkEp1otRNWeiKL6aB62DsmLHmonNSU+JBQTt4nXCMNlwwCP+KhbAd9m82aaz6QSHPnVKXCo6S1TWLJePP4WiUqdgH0idroZW59o4sO+A3XHHXcRL1Nm5i5c4VNLnQSRWJ70Qij1aR7zJnj0v4mAJt/nzc4kJKncKwAaukw8HwmEAo2AiBhQf442LYqSl3kImBm2kscomAFh8Gdyqakqwee/9k4F2+BwdJYz37ExyviEyogGHGgEVERIa6UDmh6mkFYF7UnaC9apMFOA1lWz8MA7dAxBrY8T5BCFBTSJ+KI4MfEXeVBLDNgpYU4bragXxG31EuaQCML62nx4G5uh77rjTFdmqYDtVikBACPV5KD8/idipcroJ1D0hx862LZsBR+OtjJi1eXMAU85fcIrbboijDpSwPrgfCpcucHFCoQDB/qFxduJ4Edfd20Vg9HKvFRYuwAUWyXsiFgZgY3h02l7YRQ63bxQgWZ/9+VcgHKujAVo8qOebXAyWyluDFK/B51DchqKwHDDLa6rcfBrSQw6GAMCkZs1n7tE4xqaZuRQu5SNEiorQlaM/CTjt0sO5l0MAGE6caXC9HggrAVRjHBB2qQNQLJ6oDgg1RZCEQHgI8EtESSkyqg7Q0BvgNBryyZ/PfxnwNAugMZIxj4MACWFuT+L8kIo0HFBPWfwCVFSUqp4gAXUqrpWqXD0gAo26UfmnUVg9BIArcEcls4rVCgBwaiGHXQSIFJ3KIhcwJudGOOCJCm5T+TovgBkfrtkU60cvpKrIw4b6FhTB9XwdBdAAH1KQy3XlR0cJ/9A8gKgqnA0HaD0OIerhwy1ZvADgcpox7Ld4v1gb4334jUMijeMQIdajoWPUXjvZbN7hKebNZ/OP8MOl4W03bb3RTh4qogC4ChB3tWXfFGmey97WUAsoOzYIsBYCwThsJafPWQ5grS/EgkdB/zCkTcRv9UGu7DvYb9vuzLW/eaTCQommX7qG6COiApXGs4lOjXpIop3PvWybt91g5bj7fAHsuiFxli2ebys/NN8GdlTaKOOr/pOmzgE7WELRO6B5P8+QVMDomFBIx95WW7poLvO6ym68827cSadt9+7ddC+l2V0f/oCNlBSZHw6vScL+yyDuaukz6uO9SgkfwjgqKik/LwflchGgKrFqzJ0JALfrN90AMDbKmhcAeDfMPRgHYSYQzgfHQiVAYROqW3/b+p6tLmasGkL/9JkyYgTnUVQ7ZYUrcatcqudZRKcMJIzA4QTI6HbitoZ5LxmQzJdwZKUTmaXOKvXjTAAQhrCuvvLqfpT2yyyM58UQa1sSETxSBzdCHqai2P7HH/4jBMIHGdNU+9n3f2DLcIOoGL4HIqaEtTUVl53my3GcbgIm6xlbxSz6sCZISa0oqXPHj1omXycnjkedDKjTf/A337UvfP7z3O9q8Z2wVtwKg6x5pc2DVgQB0gnoXN8yAuG+CIHDdZYMMTjB3E4CuFX58nM7X+SaH3Rl3MtWLAdAx8Uo0I61d1kha1ddhT30lw/ZstUr7GMPfpz7NsDuuO1uehXi7aZttzrXUBNgdWhssNXirsvIT7U2njXe4/6MTxoAJc9JSIJO3msbzqo8iOE+qbeTkyB6oiyb9+ELKeuBlNzx1JN0dc3jvh13nzcNcuXZF16FOFhuP3745zK/oFCPtb/58mKr6ZrDPe5DZ9YOHIuQCpdrEAuMu3XOdSslhFh6RgLXIco9bwIgQOIQKYhAHadLSSRnJ8RkXX0TBFwX6voCit2biauKtCWQG4FEaAXwbBQJPsCzJhQBQTNr4Wuv7WYPtcnSiHjsa6hzCvdBYq+SkjLstd0HIV9TXARiFi6eUjonkoi8lLtP5NNrkP2f+txnAaRr7E+/+CV6Vx5hPe7EYVKHY2gVz3ye9cyny5eKUIZHO5J0eGgc51Q0y5Mv86QCEmQCUB1hAiSZnIR9KpnHVduJgzUM8cWKlYW8nzFif85zD4xCXvkRuwUJyjyqgdD1Zm+1CKC+EtdoK3FZctuM8H1X4lzIpAOoGxW6unoCAHz7+F4Xiy+xFgVDNhBNCQEyKHcma71EFT6QK3rdEa6XyA8vfgr4luM3hAL4HV+c704q3zmIS4O9lEiCaMj6Qcaziu+v6+m61ShrFxnexvorwYacFUHcPIpEqkSVr73N3PkLXfH6efYc4zwTwiDj5aIIYd8gsbp6y+Skaee+DucZGM1+Th1E+Xmz7UWitC7hVMzD0SoCsgeHWgIiDrki1LmhvVw0REUbJfLC6avZV4psCXMdZUpwhASA/NDmpOLvllveZ48Dxvu6PppEHEvFxRd5XEzbCu4fiUQuQtJkM5ZB7ClieVaLUFBs2YuU0Ws/0AGh3c8eIBNHlorh03CeJeBQVg+PmISlCwuJwEolOvG4dfIcUZdTFPN+KcSbIkc1cKmQHYM8Jy/ggvZArixfsRLiCxco+3Xtw+RG7KSTSOSniB71gEhEMZ9IwmHWCkX6zWKOBrOXlTtF644I1Hk4cvRsiyN6ViSIyEzt/0QuiLySM0BiFx2gHPGhUblChMjpoR/a9yp21WHocgP8GgHiitP5ee6fVv8rAoTKj9cTm67+yv+JvNEcGJaLgjVQTjaVnYs80N/pV6mlRIDIWSbBkToy0ulT86HrkA0kHMgUjrwLzvnhh3AJJok1YtJdbxdjyfvU/iCSc0AT3WoSLw33si+iIyQ/p8Cau3Bxce6JxCXfjsvLh3isCUjSCVyTD33pi3TtNRCzlcI+atreu7bQFt22DVJCxMQ4ayPdQXyPEfbrIcwlP/ZjitzTnym+S/tDRcTpfKK9+FycQkF8hks4ckLpVqq6VGtdrN3QaPatr32feR1vLQ2dPFcQVinnS/FXzA2NnZypiuoSEaKr4K2Y2/9oBta/xRO4EDMEyDsLQLzTEM4MAfJOj/A7/fozBMg7PcL/c19/hgD5n3ttZz7Z78YIvLP7j985AuTDf7rRkzUrmXxySq0p3C06fdbK2WCHhyQDYs92hZXHzxxF8WQUN8+2BOKaeoluUXbyOICllFQt5NT6hUTZJYCjk8WlgB5xdvB76+3ev66m8wEQGxdIG70IY4DjsSjoFIkr94BiYvoB15o5YMzi0KeuDxAksplRcIeQbU0MTDokioiHBA4FUm4XUfCqjOL8hUsBJntQktajcvcm4qcLEgDVF30cp8iflgX+Vz/5oH3vZw32ufvS3L2x63SYvXbwJEoxb8CIHgBUXAcqlAUAz+GQHAkQUlVeYukCqQEPPIBZGQCpwRxqJ1F++/HGRc4MELUThkJ5hO/ni3JsgAzuC4Dw8ai56gGopYJTF0MS6rEUfgZx6G4AFAECJW7hlF23br3L+dVBv4HukAh6QQQe+HIQe+b5nYD3ctxHAAAgAElEQVTaIXbjTdtRnhJHwkG/B4V4FjEklRSLJvI9pDpV4bovijsdWgO5FsrhFhAwgWSurKoGoHXIHiBHvw7S6RyKXmVEa9ycCpfvLVdJPiXYVRAtDWSUD/E6l/5hja3+UikHVA/Xhgx25woYxalD4TbK6zCIHQHZ3YDVuYAnl4niGeJ9zEaJmQIY3YSjoY6IBBX/lpOprYgHESPVAJoiRKScjqBYvq6mHGIswnIz0xwI5YdaNYvDaSxkwaysdDtAXJk3CuDrNqy3SQHkXCMGFRJhFAcGJcSM2QjgxDI6WVp475fohvBwHSYhoybJppL69N77PmAvv/Ss3bCOXPsJlPy4m1SkPkQUTwdzpaKqAcIq1OYXzIOc84f0aHXl4AS62xAgALlwgITDNuodbidoOz9SRHxCutn1hYBGFBAr0qi2pgXywOgiAEjj/lAcVuKsHHorUBByjaKJTwjk2o9QMi03TSCqwCgK130heDT/5WiSE2kE0F1xDefIWZ9P3M0wn/XxX/zSkR6ryM8X0SXCay6xQFKsymUUAmBXDRCrmAz1f9xzz90oksmB5+uiOFSfPHGC6+iDUr6f+wNghGiWRQsKcBZwUIYk8/INJWv+HOBVMtesnjzpJrvnfbdRWj8NiUVcFPNXSt9X9pwgrzqV8mZFIQXYFwGvzp1lnnE4VzRKBApFLyJq0Bg6gEkArFTc07iKBng/gYxDNV0DY/y/QNhsyNMo5tEgitVIfp1gTdC60API1IdSPpQ/G8YF4hsAQQb7cfFyB2p7XBykuYQQUzSIi0HkhPoApJoMoGdiEqIxDQB3xdpV5OhX2mWIoQgITRXJ1wEMzaKYWn/vTyTQIMCCHFoC02KIfQpEoTwhBw2qUTlxlCMez3U7X3QOsCeW3qFMxoTcd8WwocwUMO1+zxyXirqbNUDuAsXaTAHogC84d1sw30OF6gm8hj/gzARArgCNAcglxWqI2Sm7XEm0TCNzINsKiNgbADRR1r9iKuTqUfTFMGtLI/GCsaw3ObOy5FNhvABxKDUfBqgMmO5ljAGDGPe23kl77NlTNh0cZ6N872Vrl6EylatnOSXNibb/1Vft9i8UWt9xFOKQfUjeyZPHQQHYo9fsw0kX7EWHEGuqCJAAwD6Rtl6se03NvVaweLYdKqqyypYJW7B8Lp8ZJxP37Ob1qygqH7RTJ44SDUX5N/E5a7ZtZ02m/Juukd978EMWuiHYWv7xECDRuJ26UGaV3RPmE5loCZmzUErjlMhJssxkotn4vSLfugF4FQl4EBD+zvdss2h6Gya4N6MAbie4Nysb2uzY2RLi3JIsNgmSIC7RdUIEARy+uvtlQM80gMQM1rh8nHUXnLNKRPDOnbvsg0RgTU4TyQWB/spLx5kTw3bTLRtYp9Xz00Kc1nEA402suz12wy2rcTnuZS1bRgwjhe3F56wAsr64vAIQO50r5Y2jjvJrYtROQUS89/132RT3nI4al3FKnj530e7/8Mdx5Z0nFgc3Bc9YOdEaIEA0lyJRhM/BNSNHXynr6dJly1zZujpDklhTk3AaCdBN4lnVDcEstb4cVnKR5WRn8QzjORodaV2A5TEQCj0ArWGs0Y//6J/sQ/fdj5Ong+vL8sm/baDcu3HYx5544RXWNrNZs+PJn7/FQiFza9Tfwrr3e3/weQDEUYrUD7M+HKXDahMly8socT8H6b2A536kFaNUf/K5p+lGCLQlK1fQQbAW4P7LEBwddt8H7pfOmGva7kjJEBxwzZ3NgIUQVXpu9Yw4B6gibD7+qU/Zz594whGYumd0f7VDmiyjADudfyvxgR/39gvPPm238z5//vhjdu/997HSEEPX3EXk5V7WpRpLppNGaulHv7PRdp8IgKgoIOamiRig03TdXIBUWsNzDzcT96DHfwohRAZ7DEgzf9T6zO0UnD6xAM2jROP0sQYkQEIPopifgMT95a+eITZrruucSMelmEBXmojfTv09au9IQGwB+1KJL4cYmsBNIrBUG8lqlPpyfsyds4h7mcjJfNwpkLB1EA61XP8RiCl1sairIpq1qpZr+Pnf/7wjehTX180YjvIsk4tsiDVyx7NP2q3v2cy8HQLApZw6HXcnz7vyEhxikC2BkAVyFjQgdmhSjCUiD8X8qQNhxYpCnuc4r6qaAcs73DMyjjml2Ex1wPiz3hfyPAUz57NAerKe1UFSzyHWKxfHUfGFi657bH7hGp61AXaUvpcQ7oda9jtB9G+NAB73A/6K1BpX5wMPt1FID80lgdICqNVp5IOYZddfrLBvvubvnueKC6woK3cRRXJltOB8DeeeaGeCVtXUA3DjsCBuLJ+4TkU9TvOs0Rrdx3iogyeFa6VnowhOOevUoeEIbD77MGuX4rzSIB3kysmikDySsVD/hvotdr+6x31eCQDElooE8eL5orU0ITEZIgQCi04XRVTJDVLBPmacZ6m63uR8kJNCQHzV91dYzqePAaTLDUGXhiK4AN7lIpArUl/TDsknNf8i9cOxOPih+tdPrRE17ME0PmJs9GzS/RbM17biIBaEnQI5fuHieUQj9ET5Rdn588XWz16ml7V79vwC7r+VPMNr2eNA6rKpHMKd04T7Q66NWax5Er6IFJMbTu+lguexXGahPL9PnznjCMgCHCjqBNHfLyIaTVr9VkgTkRK6j+J55qoLJIs4xVaITH0efe1VAmSa3+v/A/maqw6Qq7/qXnDdGMwJRX66/9H/X4m/ukqeiEg596NVtuijR/45+upqBNbVY588Da5ngtfUa6kHRK8rEYMECHIA6bkk96mIj3DEOaGsLSpoz+L+7aqvglidhnyKZQ19PcJWUbYiFIPZE/fxHNS1EyEazs9BRDoiQALZO6i7Ky0WoQJkdkk5jj9/XNbhuImJo3POVe6LUPYKXeyx5bSIogOxvpE9GlGouQU5dvDQPu4legwhAeW67sRhKRdIKBFuirqVg0VRWHrPcnBlIqDR2qIePTdgiAX4VDgKcZj5htvFsxV23/s+ZumJRAgHxyMMUFWe4q20A9O/YIxEgog8umJ88L5CTr0psGCGAHn9OrxZAulNDfp/7T+6lgPkzceH/dd+jv+5322GAPmfe23f6U82Q4C80yM88/ozI/DOjsA7u//4nSNAPv5nGzwZ2RAgW9cCPvpZJcB1bWWj9XYpKiSdQtMltvfgHquoK0GRlmTrVl2HEqmEKJxlTvHfCfkxPEZvBDL4S4DKPRwEJjm0vvLtFXb7X5bQTUBsCOfCkECipIhziMB54HLgyTcPAey8447bbDexC53ErGzdcoPrBggH+Bju7yaCIZy4nVRiWlBVA/KUo6DrUvwLh7q4+CQUuABCKKkHpD7kZwPRTnUNzXQjzHGZ7//3a1vcXPy/P7jAATrPtl/P9+bHF/66jEMgOeCoTKMAk4MBctLSk/n8ASjnztjWTdfb00/8zDYRD5IHiDYNQaLohQQU2qHEfkwDKkThQBkCdPDnEDRJbvAlQIgcMr6loOxD8a6InWxIHQEjWfwq8iMCkFultipD//j/+ryNcVBV/ME8in/LIS1WrFprRYztKdR7Prg81my43n7x9DOWR8FwPyBdIgSGyAf9EOgaCpExAdgQEhbhehyGUJQph7ub1xU4p0JQdYEIAD5BvrQyghMBWvRjHr0iCh5QmfyPf/Kwc51McHg++91lVvhHZznM+wBKBEOcdOCWiXJFwMsWLyLm5ryLCVFESyVgczZgpZT/fRzmpMqXQlk53iKBNvL+awFRlO1dyHw5evQw4D+XHzIgCSBoLmrtMUBG9KK4bYItAzVjGsD1Ibo7FpANnokCsgdQKgo1ZT8gowDZABw+r+3egysl32VbK72phwLLFlR4h4lAS6MYtQfA4oYbrocoqbY16wqtt6nKIhPoN+GzIBO1NroHLuGEUd5zGrFgKgYNoEchEpBuGvePtzK3UVEqLq25BzDyNCAFJMfsvFjbupLc/+oSB0gpUzkBQqqppZMYtjED+7X4bMBIwOMRgCk/wKAgDtE+jKUPqIc36v4Ioon0ex1sYwAeBWA6EBNHTAtzLIKCXwGC+w8ddOWnw1zPT37u9+ypp35lN27ZZpWQPZ2AZpkQGiXENanYu4C5HcfB3wsAQgOigteDdIBI/aeeEpAWy0ZhnUMMiu8U3TGQmk04qVop2cggu/rwkaMA7b32vrtuBZwh4m14gGsfRgF2l+18+RAECNFmZQBdzOk737eFwusuQNAA4tGyAHP50NwPMbil5NRRbr/AuwGA126BPqhPT0PGjCo2jjm9FjX8BATREMDUEACwekO6UJSG83VDUlgSS9ZPxBmWFULDiKOp6ITcg1Tg8kUQQQSy4ZSnA3yvi6UDxPPw50xpX7pk7njfe1Hko6jdvctFkAXzfgWKh6MmzsFNJLfHAJFbYRCsIu7UeRMI8CeQUMXUo4B1KqUWwdFPnFwCSv52FV4DzMWwTuiHCpfHGF8Blj6AHWOMt5ScHSjZFWGh96ai7ADGPJJrH83vPbyHdoD1AVwacQCtcjUpd7wVwLiD+KU5OHaSANWHWCsCiB8bp+tCERjjEADniOIJ58NnZeQ4ZfHoWB8uKQgXyDcPat5wXzLjiZATWdDZhyOvYsAqmunR4bP1DPfa8lV0aZSV2prl62z1PQnmaUiwKboExscZVMjmAa7fBGPhgcz2JlZwrH/MaunWaCKiS2Sn5lYT78sL1XtqRrZVNXXas7tarGCRgJ9AWwgAl5eVzFrWhFr4oO09NGnvuafAwpLpO2CtVp/Dgvw0W/QJQOmHj+MCanLOjWa6BJrIT59PRFQoJEoQ0V5hAR5cMWXcs+tQmkc7B9wjFKJ/5L67bX5Oqg13QlLy/K+pqgUAZK26VGmJzN8A1PmDOON0eC+DwF68aD6gVa299313AgZDKnEfnoFcVDH4+aKLtp1ILbAup+Lf88op59TYfONaFNgtKP8bADrruUcjbS0uspbOCqKuMnGUyIVIv0fZRa5XvoUDBLbTlSFVuBTUITw7wnmOqLcqnLWtFzL4PIrdRUuXu+fjBOCz5sVofxeEYJl77ghElbsjEAWwgIUTPBuSUaCrS6mVe0dxEwOQ3yK7pRB3fSO4TgTCluC4mTu3wCmE5RyKZ95OSRHNuhvIax18YSfP6tU4QFBDA+Tq1/MXLhMJidMPUL6lfcjWb15tucR1BTA+9XTfXKKPKxxi+oP33wugWmO//OXjdt8H32/Lliy2g/v34iBb7mKXzl8stRf3vAbhTAwd6vm73v8B++kjP2U+N9uaVZBtPKuzMlKJt9xB30gGIHUaavtd9qlPf5Y1udW+8fVv2hJinjZt3uRy/Pft34fzyYe1NM5eemGHPfjRB5zoYB7uTAkPVPrcyXPgItfw1ltvZX0fsf4xb/u7Hz1mTWQUzsYheZa9wc6f3mE/e5HYNzL3fSH3zp06gcPnDOteLuIJgETWtEoAySj2IQk8Z9SFEKqeFMiQaAQPI7o/uW+Gua+k8u9DkS93RzMEgdxmAqejWDt6IQd6iFKMRAwSxrNX4KriDv1xnsh5JDKlnTVNHQMqUG6mh+SWm24DyFfAI24FwOxEnB+RKtrG7XcGwUYKJMeHP/JhB6ILWD994jhigCwEIBBg7InUQ3T2zElbvHAubkzFMr0epac1J5T3oCilw0eO2QL2ayLISssqnKMwgrVPHRpy2PixL6ujaL2fdbaZ9XmKf3+popJQN3M9GtkIGQT0y0F5GAJMiv9EEb38mTqfqiGw8xYstnAELqU4J8JZjxUn6kPk0igkgtZCRQHq93ItjkFuvPiVuf/PeeDbe+mPYL3X/qFf3ScA7Sk4YhRRp24R50jEWllPhFwAzHcrjl9dO/VktRPnKBeBCsVbIVj1fgdZD9WboPeryL7ZuPVS2DOITOuFaFd3kno4NJbTrPHpjP0+xt3XkRAB3F8jxGjiQqFoWq4POQEUUSrlfBDEqTpAPDzrmyEXxxRhynUU8C/Af5znTc0/UGxNh5qAecVDSTygX7UvEpiuAnR1oGWx3wzF3ScCRHuXMoifMsZRRIjmlL5G7uGcnGwHvst9J9JcrmG5pbtRAvR1jfH8gWyCBKtuqLX5S+ZzbXMRY1S97ljkvat7axxBjV7TX643xkfvXddmFs4XxVypVyiO59spfq8+PvUlyS0RzHVphKCLU3cSa5S6WWpxiaTjUJMAJxaiWaKbCcg7RT1KHKDPrbFQn4c7QMkuox9XHCC/HpX06wTI1f4PESDqurhKgCwUAXI1+urfRGDJmaHoKz1D1e0hcriDKE19fbjGG7LDEaqM5dVf1cmmsZCwalz3J/vweH0OxqixqY05Qiwje/lY9sLqvJJzVrGaEjHVMcY9xBoqlkr3TzTPJRFiE7xnRZT2sjYpmrYfcjAEEiOAz9Gjzg72wmM6t+j9EOOnvUdCPLFrOOw1ZrpvtWdQb43cTuqqUodYGySfIskUB7iAHpkJ9iaDzF112cRERFlBJp057Nu86TJ89J8es8JFK+3YL3baz146zJkJgsQfF64HsoZoLxEgHsRM01ccIY4SYaD035v6MUOAaFJf+fmmRvBd/49mCJB3+yWaIUDe7Vfo3fv+ZgiQd++1mXlnMyPwHxmBd3b/8TtHgHzqf6/zzMalsWWzCBB/io2rKFItBmgnroHSzHUbb7BfPv1LlNjn3EFLHRTzUM1rM19ZXsmhBQCGQtJfPfeSpeXMtvi0LNu5+zV77e/W2a1fucAhyQNwnOnidwKwZZecOmnRqP10eGom4iUCUE/q2VgAy2NkHWcDBKQCIAQDGmfinpjk8DAOaBnOYUQASybKPD8OEM2QHZ2A1F0cXrxQXoUBRtSTHa1DufoydPi5+557APijsew32zyAnq9+7Ru2eNUNdt/NHBT58bmvn3WHwHaiL1JxOShnd8umjfbYwz+2DajqwlETe3HgneD79+CAuPH666y7pdaBJt4oBZWIpT6OKXIfLl+uwPI+y2Uqd0BSiABJSkp0YIcA7l6cLlItXrd+HcrfXgDtp+3Bj33cgWRFRRcsF3VoBGpSZWmLwFCJN1JH8wLw1WeqR9WpyIVQxkFEgxTDoZAQcpEoS729myJvQK5plIz6vcCIUcpc61D+KeJBkVsCy9TtEcUBUIWfPQAhcp8cR+EXxeG/m/d+5m9X2HV/VuIUaDoACgiO4OA4CQGSyueI4XB4lmsolbxIEPV9SL0pMqtJEWeAGnl5eY4EURG6lIIhgAjjfJ2s/U2tFEhDdIRIFarvASCQTFxOFCyZ4CEPbgm5b5YB9DQDwglAldOgFidMFtEw4xA95ygtXUHBsEDDCcZeBJSKWV+moD2MzyEVZxivsZjIkkSKmr2nholDYjyJ4PEAvvcDXnVDmgwApI0xZlIERjLfwhXBxWE3kes21NHNtRiyCxUAYL1jVtdJNBLulfdtWWxj3RTPAkRGApxGAIp2Qb5chjTEMGFNuBVIbLIJIt/8OZAHAa5JKe0N6qFInjGAuVyIH5FR6ltRTngUAGY2ZEIac78LwEbxFGfPF0GstDhyS+rNDRuvhyTssuQ4SDAOzhO4cyam6cthfqcDNpIk5kiZKa6z3BbHjx13MTTxgD0e7rUEoqoElE4Ciit64gIgqDLh0zlQi5Tz5aC8/rqVrq9kCveN1Nqd3QNE4bxGXEqEVdXhHOEab77lelu3ZhJAOYCoLfpMulqhKaYAS5gLgAtjOCwU/yQCpJ/xHgOsKyPGKxwAa05OrhHKZoPERoko6RXIy5zuAgDLAGAcgfhQIWp/P4Ctb6CdOE2sB9cE0w+ET5xzxkyL8VK8BV9/4kwFAIQRA8K4Mua3v2+7RXM/76HIV0Ci1JQCmXXfyIEUATCL5hhCJ9zNZ/UoSAUrQE054j6AsIrUEHAlV46iPtQzokgYxUYotm8Alaw6U5SXLvWmilfVsdMNwCJVqu7NcIAZf8Y8GfDQn/krwLKGYuxh1pHFy5g/vK/jx04DLAa6mJ4oSC8JWIMpqJ2eGIKA6ucjepz69hDReHGxiZbBuqpYlzG6MJB5WlNZtUVxP0cFojgG4OjRukE+/57D5dbUPW6pgJkVdVV2z713ArSVcp167TNfv9GmSgGsfFm4uMaNVWWohYlEYz2NYi73cg9NAnDv3b0fjb2vA71ScHOUXS5hDc8B1/IAvnvZ40+eNb7MFWHn5WbZonnZFuY/hMq+3k4W1RuXxBav3277jpyxjcQrXTi51/7o2U/bxK8uEuvTZC0oWI+WNdtUSIxz8uXmZtrF0wfRto4yTwJc50UHBNHXvvF9wL9FxBIusSQKZScHeiwEIqEFy5UcInsOncBBkmsZRBsKSFJ2e7UIlNXLIYtjiOk5b2vXrYVMJHsf8rie9WnBvIUQOrW2tLAAUCveRWAlJaZwLxDnEuRDFOFByMg4Ip/mQyrjwKs9i3sojViYRa5TYoQSei+ujdZaFSULKI9kXiVwH45x3UIho07jnFgGwN+AOr6bz5HD2q7OKpV8F589ZWsBGy9fvuxcYFpDNU/1TJB6fcGCBQCfOCYA0tp5juSzdkutXsVz2Z9rNA3ppHJyZeGrm0UuQymE8wBNQ5kPIYqS4fu0AVYm4B5Btm89lMkHcN0u1zbbvtI68yWrvo9ImAiA7D6+toCOhAjW5gZIkG4+c19fN6/pA/GxwMU69aFE7+DvamvquE8QIlQRmRQUZlWQGcHELkVBXCgm7ABCic8/+KB9+S//0G68YYNT2ouTbWpsQ2XeYxs33QiAmmDf/pu/dg6su+9+nxs7dSbsfuVl+nAScRoUWTJ7i9u234zbBAKYWKwonArNkL0ibiNYSxV3eeRMKeTHiF2sarGYlHSeYafsxYfvsJ8+32dbiXnr72yyFEiOSlw1Z06cwpGFGp7rcAH1u2IjRWgqVkZjJ1GAisYjWY+jAZ5DWMuaIan05+rvmQKMLMZFlE65vCJB+3mGdCO+SMJ5pH2AnuvLiQIbJnYqGBdpN2u6K/TGNVJ0rph/7w3ISpwUHRupuFP2P/+MK5zuxJW5E2Lo9xBDiMx46umncPLdQ2QianXU3x7WkgHU7JGAqOfPneWWHbN8xB8SF0zxzBpjXWsHME1mjVec2kWEFRJCzKI4XBGKxbhxU+mEWLV6rVPvd0Po9DKnRD60sD638f2PUpYdDWA+xedQfGYafWeJkHDFxK/puSOgX2SdyFj9/ZRIuyvxUCIHaujemea6DOvv+VVj68XXiQCRc/Hlr8yzrX9Z7NZsOWjzuZfSiDELYaxLeS5cwFmiTfdanI4iExWppWe69kK6x8IgZkpxWzXhDBGJPQbwPgjJEeOiingecB4Q8aF9ZDuESCLrf15ujutgEgHikZKe52oV+xJda8URqntuz2t7XQdHwZx5iFZq3F7SH6fJCETqCGTwAM/QAADtYd5DNPFbIkVURD6pEmnI6asEiLo/lv1vnqWMk+aB3JQiMPV7b/VTMF4iCLQXHGIP6I1DKJx5vWD+ArcHHIc8D+L7xDAf3HOH+3KMz6X1XzFa2jsqskpkfCPxnxeKKtxel4pra2pvJt4xC5AdRyX7NDlAgvl+a4m98uAGPknHnPaJirHr4e/r2B8vLlxhxdwT2bxHkUaK4azFtbsEB6Leo4gNddx18GzO4Zkp4kj3XT1kbwQAfD3uW815fS791N+J9L/6U88sDxflX0VgiRTRD+faYPzcX14hSK7EYOl19G+LFIH14NHf6ACRxVLzX45NOSlH2OerN2WMZ6LuqaudIIpDVHeLyAyRJNqnilSdm53u9p7tCA86cRkpRi6ePVUZhKHiyOTu0deKSJO7VkSwaitEgIjkmcWZSOOnPUQAf19J35SEVF6MQSLEoYf1YZqf3dxf2veqlyYdp576fdSvGEz8qkQ86j0aZazl6pOTVKSjIt3kBlN3R6uEP5yLIlmLXi+NZ87x7/LYBwQy/pWQ1XmcNy4S4xVJ7OBz332Ete8AbnmsyNOK9ApwsVceR34wW1SOLkkMxMmbVvHPECC/9QTItUqyr0WAXKtE/T8C4cx8zVsZgRkC5K2M3u/2v50hQH63r//Mp//tH4EZAuTtvIZef/T1zZ4UOjpWr17qwK4aAIIzJ86ido1CHZ7jMpF/9sTjHJAnnWrz4vlLgHbpLr4qgkNIDD0S1ZR97nr1gN37wIO2/+hp27P/kCvmPvXozXb/tzkgkPGelkZRJj0Lg4Ap+cTRSME3zCFDgKEO+lJjdneSse+UTmFEE+U5xdZlQKxo1OUTHGLSOOgHcviUAnuUw4Sw0HYAnjGs4T6o6KTiEwAgcPKW92y3F3buRAV8l8v1P3BgP/nhxGMVV1s7ZYYqiP7iR9LsL35cjxKryx3IBdCrrLiWzo/Pf/aT1oECr4by0VFA3TXkOFddvmhL5mQ5h0ojTpNADq7RHEa9QLbriGtIpE9CYJVylHWQ7AEU9eEFYzjcDAJ+quRasTtLliy1HTt2EJFRYzffvN0BZYp4eOHFXU7BmYGTZA/OkCaUj3K5bNi02bk5WgBiIxmbKQ7xAmGC+Zzq/fBDWd+FAk2kRxP55VJgijCJB9gbBlBQP4Er7kTZX5CbTh9Hhu3nGunfiWyRC0T/RqpLL4Dbw99cCAlSzCGNyl8OliqtVJb+GBEWN25cbyeOHOaw6uMUmXJ4qCA6hZ+nAaH0Y5LD9xzirwQCVYu44CDtr6JHFKmdAGwiABI43JWRm78EBbk/sRgRECADKLzVvRKDq0H9K/0QU8s5mEuhrkzyQA7cbSirI/jc4ZAuwXymKWI3xgBMBkcmcQRUQIT0uDJTdWvcfuvNkBtS9oWhjISd4DDvwU4wLEsBh0kRICoK9WL+RQAejuBK8BepABAxyZwa4DVPFVdabFqeHTiJwtMzajevnW15FECP81mozoQQ05wFIKhvg+igtPwC8SKcNXUGDYPI8xGIB4AmJZ6/4qI4fCO3VHcAACAASURBVMcSJ6GYsWjAP4EpijsKJy4hjM+cTs6WxjqTqIw9ZJTXAAoVrljhVJrLlxYSK0URPIftskocR3Sz5PJzEOWyQDKNjY/iRxj/c2fPuXiWPLK7BznQK5c9EHB2gli5aaTvF0vK+X6oPAGBBbwGQgDlQ8IQBOKKlYcBgEjbtp27DuAu8AIcJZMaJGDJmkIIiT578L4MSBrmP86dCKKxgmFgpiCvVF6sLIZxXtOH01I1effqDsgCPIwg2q2LvoVRiLZJ5mSAYlIAzEaJnYhFBTnMr4o3UpxL3wAxPMc6AK4BuHhLMQkUrwPmSCuvnOwMosbOo4K/XMPr0L/ih6J/MTEviwuXunLXbqJsFMPjR6yGH3NafTRJRKEMAIj5cv8G4lJR7EgM97wUvQPqnmFOKTpDAJtiKKTiFVgot46iTPT/As20/gh4E8kql06QIr2Yo8pYV/GuK13lC1IgTKa4f8b4rB0AGiFc//gkMvQBo84SzZOWmsmalg4ZTP44atEY+namGNtRHCAgd05Jq7VhAEIoGsdZBsTYBISwumzqANDTAXh91R6v+wNV6MiEv50pBqimsDuQdclDDNaCxXQi8H13vvC8ffn795inFrKU7g9v5rlcbT7qJYGQSiM6MNg/1CouV9munSdtbn4yCnR6jyDaplAhJ0Fa1qmMmnFtaR+gA8Lovsh0YPnG9ZSgjzXyvgHbARBL6M4JjMvnmUE0DutegFe//cGzH7Pppy9SEj7ENWu1p/aet1msg3OXrkCd22llF45bEvFCWRnJNhsHn8rRn3puBwRqN10WnzA/IrsCIK0CITu9cQlduFxtu/YftQA+5zw6pZIVWyR3D26SKt0bOenAPZOQv/n2dz/4gSNAMjOziCDJtZde3GE3bF7FujQLx18dhcU4mQYB80P87DJgayhlw7X1OC2YK+oAWbsOQqaTeB9A/x4cYgIoly5f4WKMQlmPY7iP+4i1kgtqjB4pLrpVA7im4C4rAoTOm7OA52GoizTz4CYMYi4p/mo+xcN7977mCpAFCopwW8ozVvFXixkbOQ9CIT3kxhJ5M5+C6yL6HuQEiQVEPkrkWG4BpLCcSwBlBQC/wawnvgDjAQC2IlFGKmq43nWu40URWPWjRK/hSIiBfEnl+npJtcza0cD8rCWmcYDIl2mcQR994ANEBhG3yF0/qdg2iJaffO8fIGVw72XMpuA8iqjLJDtKxFcqCvvo+AjAvGa7dfsG3F6dkGo8p/mevV10jhBVFhQUTezOCgvj+fd/vvkNt3fYhEtPhdvJAK/t7AtKEAt4MR8vlxTbH33+f+H+GBGE50jEGNb6DsYvAkGFOr+efGGfBcemW1ElZFFwBAKNUldu//cPFdqY5zrWdtb1ccqseQ60MnbjPAf5h9bOvVRGb5QcHSI5BVLrPh3HaZIBMB7MGqn4LRYxa6oqt5S8WTZBnNYgRIzIj4Y2CDBIqLbWTjoGcD4RoyZyIRtHXiSg6CjfU5GXApLUZxEdFQ+5s9dyZ83BNXfRbty2AeKq2XWfvLZ3nz30la+i+ifXv7rGkVw1PC8/9clPOBJEyf0SF4goriHWL4T1M5jegUmieORW82JchnjfAnmzWA8V57SXuSPSPJz7oqysimdfom3YsAmypYeesnJAbXoJYFs7IETlGH2VfYAvzosunEYYlRxJFMu9ov3VKVy62sfkEL9ZWlpKpFw2X4fDAUBdc1JODZF0iiFSSbmPeqME6APuqo/jxYfm2+3fqnSKfTnxogDqF0B2itiSIKOce62c/aZEJBs3b8ZNUu3cf728lwAsWp0IOfxUrM1c9nGxjb4866EgVJoNWK7YpWCeBXrWu2plwPE8+ivkJFLnkiLEtJ8T2XX2DIQzKnzFeXZBBHVDOIq8XLKk0I4cpbsD8sObPYFcAX3sgxSvqE437bOC+FWK/SnWZG/m9SRzVG6F8u8tt4V/isuZuTTOOCnCTgS5okZjea4IeO/kXtVeV+RGV0cLIoB0S2ZfoDmzk/2p+jEE/M/F5St4oo4eGDkvBnhG+DI3FZun548EQ5d4Zrd14FbggRjIWPojWArg2TvBMzeHPd0g+03F4OWwL9Oafhphi9waAtfHFMPFeEYA9isuVcIffcNhSB3FSSomTCC/3EfqJxJ5n8bnOokTKQ/hSQd7V827btZluWb0+UV6iBTQr1ddH/pz5/y4SnA43uOK50ACAdZGgfmuS8J9HT+vECbFP7nOFkB+uEt5xflxtQPk6v/LKSIBgdwqisLUvKrn/crtJBGDHDRBCHe0R9BbkPtDcYMaf827JYg25Cg7fuwkBMmoLV++CrI7x3a9vBuhA1FguDEH2Cf2QDwqSq2uvtbF5Mp9KXdQBF2H2sdHxEZaamYyz8ImPhNEHdchiXGegHQJ1DxSFx3P7HMQfJNyWkPWSIQwgRPNgzBJBI26WXqZLx7GQ+cRze8AnCdw/HymelfkrhhB7VPkDvLhA2XgOB7hHmS76tb7FhwrzbVttuuRHfb4c4cQuMjayIaIDSjSiNeL0FWI7i2JCA4dR4C8cRH5bzxgzhAgMwTIFXPX2wlCzLzWf2YEZgiQ/8xozXztr4/ADAEyMx9mRuC3ewRmCJC38/p5/fn3tiPYmuSgNZfs7AXuEFV2CXUqSk2pivvZ0F+4hAJ4Pg4FnAglxWXOJr5t241Olabfd7Kxj4lPRRHbTSwPpaOAYIqifeE7K2z7l05xIKH4FJIlgz6P9BhAMYBmWbqllO5BhShwO4XXCuOwIvC0mUPHUt6P+gVqKi7bGnLGLwssJ5tYxdndqO8VayOlnkqwFf8gR4PUesri37R5iztAqEBWAMco4KKimTDtWxllgQ1tPS4OIALF2J88kGpfoyi9CuAhDuVpEge/xZTfeohp8uXAexlFqgpT+1Dmx5Dluyg/A7CXXGSyk2MAmHOyAZ3Iwu4jEzwCcHQEQmEUAEoH9KOo8LMADVRuKBCgBxBFZISKKWOJPtkBwBcM+LDxhs3EDjTZs889b3/8p38GwNVtr+w9QCwJLheIjTC+z4033WyHjhyBlEpzBIgOY8q1V7yBL0RGHwcukST9gMcXSkpdQbNiYUKJh4nie/UCLmekJaESplAaEPbIkeMuusKXCC9vfh2gDFJukQAO+3KWvPJQrm34KgXcHFClUNZhcJixD4eoWISb5hguGx18s4npiORa1KMilNtDalEBwTrYC1hXpFAA/y+ls2JKkigKTiWLO4GYmGee/IWtRznbTsTO9WtW4G6IshZ6QqYB0tN0LRj3NMCxotMncRsUAOxPQM6dsBXEaZ2lS2UZIKGABDlA+nn/DUQKlVMs3cGcUqTKFsiayFBfiABg81EayjkkI2O1EXpDfHANab7Uo2BVJwYVA8TblBLDAzHCAVOFsiEcYEuIdVu0Yp09/ItnIAno7Ij3s/XL5wEoUkrP2LRUoMQPibDSkgq6KCjSHpwkNgtXCmlrUZBCk4DQrT0dTrEZCTDDhXHRCYpdC6YMMxwAVUruWD67CJBIXBqKZpLCUd0CZyAyCpcvt/l85kFcKbXE/9SgxgxBaRxGnJaU1+qXaAQ4UblrEPeBiqZPSvUMSJU/lzgg1IhDXEMp12P4d1LzVvG5df0FMKWi9BfImMSYy/GkyKYuvpcIkn0HTwB6Se2O2wqyaTZxOMrwePCDSfb4r5ptBc6uBIqdBZKCHaJOpO+H2CEf5nusgCdUqIociWWedOMYC0UBKQKki1LaOMahlXkTwL0SyDUYJapHURKDfJ9Kxl0F86F0CGh+DwDkSJGbCdgsJ4hivWpRylc1E/mD6DE0JsyRS/fce68rQS0BRFWhtfo3Uok+0TqjgudWItc8kD2Ko5PqOh1SQWRHo4g1/kwuAhGWI1Lh8vcCABWP1QEZFw5gFgvhOwQ4JsKjEyBNAIuiOKRKDeKaKqJDcM8o62aiFKp8nepHRTplkv/dyFyXKlTAaV7uHDfOet0I5sEYPRpT06iaAVT0OnJNKf7q1KmzzL1gyqhXQjKhyAUJqS05j0MOEAtF8gTrYVcXTjgfVM+9U/bsi/twCkBMsR7NYd1OhoDuJ3pp7V1JNlmuwnpIMPqNDtAJEs6YhgM2ZmfM4l5oJCLqEtdgEDI82ala84kAlCPvLGC74s7kEgwLT7KndpTR1ZECsNhkn/nk9TgjKplfI1ZS2WlZcxfaP/78vMUSCzSb6J2RvjpLDO2xux/9fev54WGrg0x7Zv8ZS8pbYNdt3kYW/0vcfxTsRpB/T6RLNM6EFpx9IkC0lnzmwQesofwiaN0gABCOJjqc9lMM30SfzxBdKlKvL+UeicJJFkkEVTkxWJkZcnX4A3T2AOzj2ILQUzeRgPSyy8UonmfzNdl28liZzcrJB5DyIy6rFoCR+BJv3EcncC0Rwbhh8zLLwuVy9OhFCA2iTnChqGh5HEBUCupk5lYHsTzxfNa+5jrI2UDrwi0xquvOvViH+yG3YD7AaQhq92KcbfP5nkedmygFMPbgwQO2HleglNgCptWttId4qY03bHK9TQLlZgFAqpS4kk6JExBnN996O46zchsmti+Q+/nQsUMAuQtRJ2dYGs/RaX1v5qMP61svBFoIM7CWuJ3T50vNotOsc2Tartu40SogRrwg/JIBTM/zjD9MRGEqz4h41qJPf/wB3BPnbcHsbO5lotJYwy4ROfbSrqOWM2eZxaXOsgGI3wlcTAE4vg6f2G+LF+fZhnULiX7zoTCYjgCVKkNQ2JS/XThfaVu3326j3I9f+6tvQAjk2Jf/5Iv2t3//HUrTbwRwjbNHcV6qX+P/Z+89wPM867Pvv/bee29ZsmzLlveMZ5zEJCEkrDDKDumijNIy+kEpfUsLLS+r0ARompQVshwSJ473XrJl2bK1h7X33vP7nZcwpfRt0xICpMg5fNix7EfPc9/XfY1zJiLEyGXdlAI9kjlzBBBZ5eQiCPJSY5yj4uCZK9bUy5zfx1obHGG1RATJwfPtzxMXNJBD1CYigY5mS4AY8lTkJk6HhKR0u1TeYA3E3qxaTSm41Pas1VqjqlFUy/FRgPBC0XCxkbhtiBnymp3k6uGYYu5sRVSg3pm4ZOYyxmcigooR5qrY2DgXjVe4Yhmg4xR7DxEsCc7VkwzJ+dij33cl6KPMkTtx2j5Fl4cI1Pe8930ONE+GvBNQXvJTwuENxHz5qFybPZIiL5k9rJ25rpe5IiMt1xFxVZAzivNLh7ROYD2d4f018Xc0p5cwzmIgZ9qJZlRJ+tq1G3Bn9bg4zttv3+ZipCR8iKWP6SX2GW0aZ+zhQlnztG+7ZdtO16UkdbqICoHaAvPV5TEJuc4fONC/T1/nHisCTm4WKdif/vR8wfnNH2/8h1pHHkjoksx9jYMwVxfHdQgrFZCL/JV7pBDhxyQAu/aSVRBHvv4qr4bcgHRS3Jei4VpxXHnw+dSB1c9zPc5eKpJ9yRjzqVw62Sjt5SJSj9QkpEEPBMicnH4QjpeIehLAvwaSXMXeuu+bt2zFsTsMyN3sSA9F5HXgstR7UB+IN8TMBN9fvxcBgzeSGEh1esnjZhSfr7N1f1nnhCBaC44fP+F+r+e2kL2qroviTuWU0NyTDGnpxfwuoYH2jyI8Z1hf5P5YtmSpi14bARCXU6yHeUhO3UW4aUXyHGZOSGQsjU3hkqBvLpC9gqL51FOknoo7dt+KY/YGfTYQ7IyZelxfcsSoF8NTLhTmUT+IMTnrvIn0EqHfyz5cwL7wcLnRQiFCrzMPaJ+1ecMGYhvbWRPqeZ75d7r2xHp603chh60IPideYo3Q+PDh+uhXuSf+XQm6A83nHSAiQia5T3I0yPGhP9e/n2V86G9cgwBZKgLk58mPn/u9XsMPZ6q+r0QLWrdVrK5r38n10pqdmprKM4ADifcnMsEfkuE6bqZFEOHu+rO/8WRtvUKPigRMKyDAvJmnn2GtUfzaTTJLxIocOIrK9WPca6/Wz7qYnJLN9R7ljNNvqZScjxJJeeNGNfFmiXSMJFosZyTFj1VAVvGgOMekF2v3uCKveAZRw+DqwiULoSESZBjybo7rEMIeAybMkZne3K8uCHVFe4UzZvX5otmThLOfC9RelfU/LMQXJwv0MBFZwb4h9s3PfdUefuwFxESQt9O81iz3lf3oLPOCHCCOAFH54gIB8grPz68uAPEK39zL/vMFB8jLXqLf8r+wQID8lt+g3+K3t0CA/BbfnIW3tnAF/htX4NXdf/zORWA9fezjc5eJ29HBa8/u28iUXYHaS2WgfXYW9VcLv99KEaoXh4VDHJY7ITk++MEHKQf9oTsgbKGouvhiCSBCAhv1IUeA1NOxEJ2QhKJwxn7wuQK7/+8qzIdy38TYCNtcVEBZc4+LSlKcQz+KYl8OLDeIiEkAgNDhWAWCY8RJDAA6rliyGBDTg+6DCtu2bSsRSYouUvk4in0O3zrASrWnIsxQLPrKv04DOBmUdZ8DWR0HOOWs6xCh4vI+ssOvAyQNc+hWTMMgh+vP//4i+/TD9dZM3vcGyBapB6VWnMIx4YVSehjXwt177rDy0mJbs4xometEe/HaIYp54pDcgSIsAWVWCD+VSdUJ4DaOElKK9U6ADUVQ1UCwVPEZk3lvUq/NcohbB2gXIBcGAOa3/ukh+9CHP+IOYVcBBsrJ1m5QOTkqyzYIkVVr1qGMzrfv/gt9HRR83nb7Hbb/pQO2vGiVyw8+T3m9SI8eSKsm4iJUsKj8bB3qYzh8V6K2lLp1Hdd/DBfAIAd+kSYTvL4fYMMogKz+XRJK/bPni63q0dtxgVx1arohgCKRHQH8e0VWqfuhn9eX+0OHWJEeUqr2oCSc4LqGczBV/JVU9yI+pgARlCutA10MY0aFvqMo7ucE8AD+333HbtdFMIqaHA09pY4xDlCP5pAPCgzePgfwk0pBfSXxApNWAKh6veyKbWO8TgCmT6KoCwQobgO8KC2rcICGlOdvue8e8yBSKFEOEIAH3hwl57g/OMgrE39YZeU4DsoAjAIBCJTdPAF4KGUhlJoDhbbdfpfVUxr7zL6XUDtOWh5RTHt2brIrZ06ZD0DFWhSDvdynLmJ5/ImUOnOhzBD5mRdAyTCOnFHGsoBg8mCsG2XrKNEEkYDLUhUq+mqOyKkRnDWBAKdRxOiE8pm76CpRPFN2LvE+3A8hAlJaegE8HDkyX47syetdw5G0act6gAvIEDmDeIaRRBK1AQkHMNfAdXCAEZ9HClCB+Z4AQi4/nc+6hOz8SZXQqhQVpekUoJF6DGbUaYHy3sPT186XXOOO+FI63Wrh8ahEUct3ol7+4Dvi7JEf4E4Y6LQ/fOB9gHOUrhKb4w2Z2gfxMMi9TifXXblfwwAyfjiAxlTezXXvhGgb59mIBUAWSOocOIDw7QCMiiRr4Xq2cy9DiBzqZZyuWLXGfkLhceHyAotl/EmxGgyQ3QThNobqtwfSApSCa+ztsvW3Ae5KJdpGsXMf70MujGQANE8/bxsE3OxnbGj+kBNHAIkIJzk/Zhjjcjw1MVaXUxIroEVuLkVtiPSIBpgXWdGCMl+Ap0pjpaAVARKtwmHGl+J8NDd4Q0aqzFjqdkWKVOOESUJh7geQ0sPzrlirLgDNmKg4ADoy9FXQjNsiJJRS9qlRR1Y53SyARRVK7iGU0RvpdJALy89L4BwOkTlU7XLR8bWJUXomZrwhijyssW3AnuV6qRdp284dtnzVMsvdRGxeVQAACQ4SVP01FFkn8nmq6QjKSs105alSGGdm5+FKOGZruOZN9XWWRXGsQKO+9ha6EiiFpZupfwAqOSDDHvr2SVtZFA3gSGa+B/E/9LGIhJrwjLQfPMdckhELiEeuvfeIbVweZev++l4r+9QPiE4iisczzILi062CSKyeng4rzEu1tATWhw2rXYzO/mOnrIdnex1Oi0WZlMH2tlnF5UuWHpfMsxNqLx07ad0UxOcsK+K9BDsVrWLmxpk3NvAajTfqICcSnJJYKtwMnB9yo60CmCwuPmW76fzAK4HjBVcGktusHJWM494CGH5h/xHurdm73/du+g6I94EsOn78kiOTV6wsdCCeCGUBbUkQIGHq+QEoF2k+i3tHAFsH4KZiktpxKMbEp1gOLhBl6I/qGWXMKmNesYslly8SGUhHBYpvkV4C452LkCgdze0vPv+CG3s5rJWJCan2vX99gsLiZVYA2O7FfOwJIXX6wmkrg9S5lQ6tArqTPFUGz/gbYJyOsv54ouav4BoEhxL1FJNuR85cdEXVm/Sc8GsGpMsLB/YD/hJFB3H0tt97mx1/Ya+thYzyZt70Yo6aoiOIR4oeiAE7VwL4PomqGUJhlHmyROKENUtRT6dac+NVOrQo04ZkU0SgTXnZmRNcO2Ja/EIibR99Q5XEyuTT0/Ced72T1561r3757+33H3w/EX/tdLK8aOmo0TUX3LJ5M3PgImvEHdHJGqsOrOQQQDzcqSdOlph3WKJdqe+wg6cuEHEYyP2OsS99bKldrA6x1OggnHwAj13t7Df6cLrFsMdoshPF1y13yQqeW8BzQMWYuAQIp4MOEL5zz+32JPuaGObltcR/RSQQuwep5cGcoS6nQa7lpfJaiNQsOkCGuL84KokDvXy51K0ZXYzje+6923U3CLSWS+Lw4eOAr4vt2NFTFEinMteW0E+1BTKUnhfW22GEDHKVyXFXWVnpYiTf8Xu/h7K70WKZU+QO2L/vedcplJyUxnw74X5t5XlMJPrwLOKAAOIe8+kL8GPcyAU7CJHc3TPIWIoD6AUsDwy1PXfcaU8+/QSEaLZzDf5k34vEXWXhTlpix0+fo+fttEUgegkAJA8n8qkV8Fz7I8WNTrF2qFNBjs45xCYCnxU/5UgR3pd+CHx+8lPL7O1frnXkgj8khJxycjpp/tQ6JrA2iA61NJ6Zi5A9vcROiQxWVxWGS1c2X40rdojxPsI6oDJ0FiH3eo5kFhmCG0SCjm7WFJGMYfx5FEByuEhJiIlonp9grn0x/S8q2V7FPD7MXF3NtVV0ZCYkdI/7NZv1VgSyJ+XUp9w1K1iyjG/HvhJhzQBrtRwuIj/0PkVwq2/Lmy47RVlWfmWNbf8iEXQQmdobHcbNozGgvZzELoquE5Ct7gmtI4rpimBtz0AIFMIacPXqVb6Gy4z17zbIC+2/vbjeIm/a2IcGIEwQWSsC+Cq9a+P8PRXDR8Wl4nIlppN5ecu2LY78bGhgroP4jOO65Mm1x/sph3hRx4j6d+Qs8Ga+mQCMH56cw3Uw71aUM1rOx0zi8yIQFpRDFGg/t6RgMY6nAeawVlxR9JbwnpoYjwPMjT6Ubo2yt5A4QK+hPYVcHNpr63Nq3bv542bThCtA54fm4nku5Kd/8FPnx03HyLXvbLIl72dfxev2c88UTzkOoaJOjH7mRzk0AyFc9X1G2ZOqN0bOmB7OEHrFxmYcefydWPa7+jOt73Ida7+tM4AX8253a7MT33R0dDkSspA9kKKvrrIOap/VDzmRyDqt9T0fJ6Leaw9khFybgYEhED2h7DchxXADB4f64bbCVYu72MdzxmIhW5MhQxfn5FEcX4I4AMcjfXBdzBPjzspCp4wig4m8VMn9EGO/lzEQx35Y55NY9saRvE/9VUWWiYQJgBDRPkMEqWI1A/kpEcvMpGL8ENMQ6+UJIRwRGGcdjWP2ul3vhBhJYlxB/viFQ8Kz52HuDtVcyDom1/wricD6+f6Qn+92+dk9vxl3pu/yc8TX/Nd1DW6Oipc/6/+/Xv+/jmh6udeEcHvFDoZXF4B4uU/wm/36r+L6/WY/wWv/uy8QIK/9e/ib+gQLBMhv6sovfN+FK/CruQKv7v7j5SIwX27v+Mr2Z7+aK/Q/eRWPZ099fK4YddwwyrBC1OLrV612GdzPP/8Mh7luK6R8tYsDYP8Q5biNrbZu3QaXWf/UM08Amo+ipC0CBErmUMAB5EYHSlky01ETh6AmPMshd+9X1tvuj5+yIBSVsbg/clEtRwL2SjE2wgFAlvsRDhsqcFbfQwbgxxQgXzxq3n4IEMW9pAFkCZyNARCQwlwRS7oROmAP6TAHyNtBXJQiP1Qom6rcfhRr7QCximiQ0lv7bi9/DlBRxGiF4r54fh/lhFMoTOPscxAgf/P9ThTAzbYNQseP9zFA54fcJ4hK7S4AenUW5FLI7jExBCBDfBDEQCSqLRVY1gNu6vOEkvktZ8o0B2e9nxuob29GVcmpIeWkN8C3CJo4wBcpE304MAqAUXH6rbtvd4Wb11HK9wJqXqsGTODQFE/kWCCF52oQr4F0kHJVhbmrIUU230IkFepWES1yb/jy+a+VV6HuTETN3OPAApWlh3PPhiAYMpKUa87hHiBhmEO/nCRzAOuTIBDdAHYCQJrpZFC0z6kvrbZtn6nA2QDgyuecmQHwQE2WyuFbQJ2UlHGUeXZwrRdzWBQBcgMVYiZRMwJudBjVz/lMZYrKIdN0mJVKL4gDuVwcW+hamQH8HWSsqWw+E4dIEgfUKfL0ueluTCgzfAxCa4BDrT+gow7700SAhPO5hgEilXPugYrPC3XiIYBRuZL097ZuUo+LJ8ryAFTRZC1DpLk8JT67ToIDANCzABzFuCVCAOClKo0FFFZhqCJEOhn32TwTPgBIl1BddgJwbdm8hignL2uiF6ET1fbrtmx2SusxiJVxXvsiJcsaZ5U3eolmUhE6sSWQE8MAs1EohvsmvQHgcWOgulR2dxhg25QANkARFU2H4vwYheST4q+QotJ5kGHa9VgoKqQaB4gv105q1FYUzhs2rUFBOUnZOG4e7W8Akma4rwPcy0bGnw+fS8DWEMSUDpRzvI7cPH0qyAX4V2mo8u2Llhc6QEl9EJN8ngrixBISU+kKoBSdy9UDEYG5xTyIBzqHK+X/fGKF/Yi8/Y62BnvX29/I9Qu0xhpiwngv6iIQURUGIq6oNFAk/n8a4rDcAbOk2LhydBWFKs5Bj3grUgAAIABJREFUfSoCgmLIdW9saHQ57I2KmKNfBaYHFWQ0hE23ixYJnqabA/BCLqVmnC2JOEs6AC0G+ffdvFYw129RXh7gRT6AagfKa17zBvnlIn2I2MvCEaGuAwGOenYF5glIiUFpLkBPCE0V9zUK8ERKY8Vc6XltB4AVoalYIym7lT2uOA+VJAsAFwEiEFVgm5xtsTwXcnComNaXz1oFuCSXSRTkXjC59t44kHy9AwBPlIkOqAZKNEM/TFw8XRI4QebJFO6z61CAECLabhVRT6GAOZ7Eutmcng8ifsaJKILEm5lEDQq5NgLgUkps24nTJS7yZ+MW5jOinba+Kdbmeog762q2npZG82b8JwkAFNgHSO/DszMEsDVIx9OlEmIHeb5jUCCnxxPrgcp4EKJyjF+nAFEmiNryDkyFBD8LsG22bDGOjcYuIhIhAiAnOgYp4b7UZj1D9D8ByCfH4hKYarR7H/2Q1f3VMzY85W3Pn6EbISjSfCG5AnEITvQT7xfkaW954z3O4XOKbHPd81U4n1KJBpvobbfLdGvEh8dynehGOX/ZvAHYl63ZYNU879sp1L5YUkzPQTsEyBpXIh/Ms6diXMVahQOAK19fxPrSghwAWvTZvM6VS/QO4B7bRIxXd2+nizfp60eB3TvFWAq2JUXpVkkfxJWrdRBwq4hYK6TQ+zl7/RvutRN0i2zYuJ5IK2/iHZsBpuP4HN0AkBTgQso3kZc/OeOJ4wuSiOiUqzgrJxg3KrVdsWI54CkxVgCYcgss4jrtf/FFR4bk4WxrrqgCdAUEZqwcgZAS+ebD/TxLr8qSwhWsCaiNcWt44cibI5bn0pUSAMAGR4LEohoeA8CMBICfYo2VavjC6TOM4xxcILXMG30uLvEKEXJvuv9+1vgV9q2HvkV3x+cgiSHGeU6effpHuMnM7nvbm3HOEeulRgfvIIiwUTsLAVLX0sUc12IekE8DOPY+8MF385gT+WjExwVCimM1jOH56WylS6mDyBbAuJjkLPsxrqNO3lsX8Wtf+D+fZ9wy99MdpP4v9cWU49y6Bji8lHl384491k1p+eHDR50DQMDjxkXEB7F+HztbZqOewVbR3AsJhGPx8EGibJLsm59ZZ/XdyTbc2WBxkNAxEVo3UayzFs55+Fl1M4p5sp4aITkXEw8ohb8K51VwrrihMyePuyjOVcuXuAjOyBjU1Ix5xTEKkK8n+sqbCK6rV3AI8T5CKUVW10cdZOE0Yokuxt9dd7/OKevd807EYA1z9nEIPbVibLtlJfNFgIu9imC+k3hDQo4W7RVYywSU77p1N07XYecea+V91iKcyCDiKJjP6U8f0yRkZXMbBEhqEnuESvp4plwPix9zg6IdI3iuu3FHtbf3OOeHOnMW5eYDptIDMtRpeUvy2DNccnuKSDIGOyH66yEiFa3kzZyjn4rHnFS8kaQAcmnwvqYBu6eZrxQLKBW/yGK5FcZYv7VOPfmpQnvrF3EZ8UPXVT80j2i/qM+rNbmP+K903nc1DgU5d9u49oqfqoHkEkmpHjIB0+pZCmTvMIOgRGp+iSwUr+XF3xVhoj44ERxRPN8RrK/aG6rfY4iejWZI6wCVlLO+6DnTvuQqa5yAc8VeCbSXKMX1OLExPE+nWA9rvSJf5aBR9JVA8U6cHK4Une8rYY260ECbAeP7rOnhbXb3t4aIjkpxZIbGZiv3W8C83vNiYu1EgHXzvUWQKJoplX3sCE68HsZXC383HFJJJHkWzhX15cSx5kSzJnew/9JSLjKhhfs/wHtTtJackan07HWz3vlxL4uIe+zh2ZFLIYA1N5brHIdbmMfWraMdOGCS2QvPsKYNsP8a5DPFQKJ2IKjROBM5oOgoOWM0XrtxYsupor6rIYgbER8SnqhT7AZr6BT7WolHFB0l4suVeXNN9UOkv35/k+y4eQj5D3D3TwmQ+V/+LSrLOUC+vcny30t8LuuoCDURSCK21euhSDU57/Csuig8vX+5VkSSaG80xde7ibKVUEQuznjmVF1zESgiZ7QPZaPkBDUziD70rKWwD5W7rgzyoxSCOIE9s/69SBW5PhUTJiLzgnoLGV/RCKi8PblOzCX9Q90QNXN8f2+uk5dFhtDjwj4giXU/HEfwVZyUDcyPg5RltbG+zjJ3y1HkgSBGfTVy+2lPrDOUIjQ1RhTHyfbNfSYRIIrmDWaMBLGf0HlH17iDsR2N8xcLMtvjQUthfY4ICmeep5PLK9p++C/77aFvPI4LhX0ce031VslJHEOEqAgv7XfmG1p+iR/crgUC5NUFIH6Ju/Jr/CcLBMiv8WL/J99qgQD5zd+D1+o7WCBAXqt3buF9L1yB+Svw6u4/fucIkJ+cwQGCgnFylHxjooR2AKhnoSysqSnjoDNItnQ2WeMXUej5cfAYsB2UogvAaabMug9A3Ys4ma23bLPa6gZUdg0QAxSYB0fa9x9/ytKw7/cBHjz5hVX2rm81cvAYs6WoIAUmyNo/SCSUSITnnn2GWIAsF60UhZrxAur6DEB2HwCDYdwiAskVt9VGtESkAB+XGyw+QUXqlDJyKGtBMRoI2Ct7umIIGjlg6vcCQ5VJLfD98InT5gnoFkjx9yiAbBoqwDYOM5dwADz82U32pSf7XYlmA3nbyshPRQEaRu6RnAgihcJQ26pEuoe8cikOwzhU6eBag7pQnRTxKknmsCpLvUiIVsC0JEqO53h/UlL6ABwUl5YAWm9EkU5uNIc4gbTnIRJ20fMRBdExxWHzxQOHKXoFLADI7uPQm5WX79TQPhzMK+sanKJPZes5qGNPKYqKQ7wy8EcBQwUSLCJP2hdF+zkO9gJtd/Da+v96YlOSYgAAVObJIX2cv9+LY0QqR+TTLoKCUeAisQREqE/l8jdvsS1/Ue6ifoY4+AcHetvSJfnuoDjFwVPxAkIs1Hugg6NyuXWIVhGmgGD9Pbk/dDgW8JCEw0cHU5FftRzcVxAJI3KrH6V+LCrEZK55DEDDlYsXUNLRFULW8jBFzZ7c81EO63LnKBZLfSAjqBe9OdwrQsSbXPYBwIr6G5SRo6bz4dCsfpFEopEiAIDHB7pdCTxIAD0LuA64Zn0AAdOMg9JLl12++gRK6TTIm3rAg1nAhyb6PVIZ/6m4aPrUTwERFEcW/jnAunBwfT/Au+2UWgtw6ELdPQtA8ML+07Z0RYHV42LwZUw00tsSC9CpQs05gcxz/vxZN2MF5T9jS5FXw8QaxTK+JqcBTYmPUoFyNgphAU1SBatfRUSNAJkRnDqekEjjuAQ6BfZCgHgTiRBIvrmU5zPc0xk+RzsxL62tHeS1o46FAOmE3PHlGvnyuVIphR2hS2IQUk8lyhXEkeTjqhEJMauiTkCmsqvlfA1iSXn3AP5RuFbGia86VlxmD+D+ePDjL9nyZXmUzfrhyMlwaut+Ms5FXCUTZxMCiObJNdbreUoyy++biTZRDrfKWusApfWr+la6eIZVHBpJfMQQEVjNza3OARLA8+wPyJ3Ec6G+hWjABX9KwAe4FwM824qHSwfA8AOAbIdEGYNoUQSewJC8xXlOUV/Ar/OlqzNW39RgOYzdZgCBm/HjAu5UIqzy02qID5Ed6hCJBVxRcekSYgGV1S3y5eDBwy42SWCUYlDU4ZK/itLro6gzAW0CIaGCIUYFuAiwltp/QhnsgHdtFNBeulyCKwLyEzC3EXAkGKCkra3T3WfdkyBAYw8AtknujRxMsZQNjwNaqRS+nPkklwLWLMg+2Dw+WxfOFjl+gChRgM5MEAUF2K7y40n+/1JJJWWtODhy8yyFqKpb3wax3BWKg27YugBRIiFa/XF+wW5afx0Z6hDggTgciokGkZtO4OGtKIw9IeNGutvo4BinML3fEbojEx524UoTnQZm69dG0JkQbnMTHc6EE8uYaR+YsTPXOogaHETFv5FOHxStjRctNTaUuYf8/MBIe/E89x/3iw/OrUxy8b2nGTd8fWlBLuvNOSuvbXRutJ07duAmaic6hLHPc91DrI8vKuTTFy9bLG6kSS8/u8j8/Scf/YgdPHwAUtmTyJ+V4FzEwrEGJELOe0J0eTGOmRKspaEG59gtNtLXzKDwIobvIGNkGY65Frp2iiDXOpkbUfVOq1epD2RvCLBLCnAvXCJ51j/c49a8IcCr1cQoqf+j6nqZrdy03sZbboD8jrmMeRHi9USKjU7QRUCfzRBA2CBzeTzq9ziigMaYg9esWWUnTx5hrERaJj0aAmmLVqxwanMBzSLFmwCmu5mn5AABReMZRQAAcKzIrVC+96mL5+jySLEiPvOj33sMwCzIUhER+AE2T/Aely8F5OfXfq5dMM6Jvc8cYJ6GrEQt/Yb77nPFzupOEcD51re8yXVxBLPGluG22feTvfZHDz4AicCawRw9MMj78giz5/ajOmdu7GZtaWdMbKBo/g/++AH7xjf+3nZtW0cZMK4fSCFFvVy+dNU2rL+FmLNjdtcb77enDh3j31JcDjERyXtV3GQLbh2R4Lt27QHsbaFnDOch83EO5fYTXId9+/az7fPEuRZqG3LpKYA4bMOFVN8xZJM+oRBB6faxP/8zwO7F9sgXtlvHSBaxX0REztEzQYRlEsAydc0WAHnW1TNK3FcVzyslwWwjpCrXfFEIAayOlnLu5axzjDFn4xjLViSWCHpceaGICWoogo+MpSODcVx8odQ5LSIAneNZk1atWWlnzp1kTe22rTu2urWvrOw69xHnBEKGGEQdywr0/E44AjYcQkWF0lq7mnD8dCOa0LyUAiGrWCR1W2hu7mVtVEH1KORkeEgsz+AY87/6aUIg0wFRWVcHGTNysw6ytqnIPBfXiUhkkR9t3KtoiBgVtNe11FpKBvsjXHhyO8wwL3tAmswxR8thEARBIGdoPPuTAc1zAMhyfwgs93MALo4o5l71VMm5K+J2ivfyY8iP932jDmcMynsIawG6IpjjmMNGGX89jOFwyGlP5mGRgCns0Q7imliK47i45LIb0wHM9So5l2DDCcWZuOUoFTklsFv7m1lPPwjKQciG5vk9F2uN9mHqRpvFmaUYMff6PAPqbMokonS+qwKhA0Ifkc0iPlzvDmuhitvLcEtIsKLuFMXvBfOr9o7NRIopAkziD1/WM0UcXvmiXAFmaz5TacuWLXPuSTlLFCMp8ccoc6e+bwbEvMgffXYHqEPYx0A0XDx/xsV1iTBXD04Tca+KS8zNzsQRnTN/rSD2tYcKRsxy5tQZ9k70dyAyCUAQEENsmQiQKfaniwoWsV6lQbQ2cl+IRZJzrLoG9yf73pxF7v1LNFPP/isaQqCJdVbiJDk5VNKuaFNh4b5cX61fOlxp3OnzqJdPhIz250PMQ3o25Gr2xMEgYlafSS7fGSdGUtKWpyPIbv74RSLkZ3/+nxAg+vp1CJBF7zvhCA8d89wYZz3VmND+U5FXATzJ6qMR6RHB9ZSzQw4PEU9ys4rokDgogXlWf6Z7oP2m1mS91zHGsfoLNQ7k2NF1Vg/NdcQZcoHq707jvFB8riPdeI1LJZcsO4d9YAodOPRfdSHAGGMfEhzsA3HE+YC9TwSElDf7jdw01iScl7VVDawluCVH6OCbok1NJIXiwnDuqvNNDhPtTxRzNqkYK4Qo2ot4cx9E/MgF2c2eTecGiT20P9H7bsbtk0/xfUSYP3uo65At/hDdYTbSO2YrFq+zZ3982C4S6/itb3wfUgw3ySxRWewz5FqVE0tz/f/AhPHvUYcFAuRVByB+u2GeBQLkN39/FgiQ3/w9eK2+gwUC5LV65xbe98IVWCBAfvVjwONA6V/MHT2C6gpgdmZ81tYCwCQnxgCIprDxP+dynRtRe/YOTBP11Gu7IEC8UNdW1lU64LYF5evGjZtQJFHISTxDbxelil2ougEIFqNkfeSJH9kY9vAzD91hb/t6FR0gxCWxyc8BWD5x7JgrpVTp6ZpVRa7zo6mumnicAXvrva+3OMDhsyePAYyHWRaH9l4UapHE7LjDNQexAA4FdSgJJzkYdwGYpgCEy/aveIkx/kz2f/VkKH5KsTa1gEl5y1dbMWr+1cTJiPwovV7poiP+7kNL7G9+2OkU3JFSclH6K6u5CrojiD5IAbS6dP60baZzYRSVYYCU+Ry0J1BqVhAnE8YBJhPwVIp3ZSRf43VbAKBT0rKc7TwCBXI7QEYPJMImoj28ULZJsf8CRZhyk+zkusoWMMLh8jiH3lmAvWkAilLisGJRnc/ymgKyZ1COyyEiEDYpOQWSoxglW5pzbDQBHKvwUjFAcny8iNp2z+vutFIUisoc1vfx517ITTEL+qNSy0GiHkSA+KL4FAki4iNCqlV6Jnr52iUIkA1/XupAiREiwaIjgzk4RhLfkuyUlSIySkvnFeMDHMyX41rQ4TQQUFekiBwaijtTH0gG4K+KnBuIJZNy1JVnQipEQCapsyMSQCABxf511MwqSfehKDwTtWgwjocq1Mrh3Bd1OqQqdx8Vvwf/VnnxLl8cYPgCMWCBgOFa5ttQuW+lXySB9xviR/km5cT8YnOovaWaF1ChqKdOwKF2wGkp8RUFFg45Fg4IUkY2ey2ARjbZ0UFcOx3Es0VEAQ595+F/so2FBbY6L8ei/UBVGQNXuQ+pAPXP7N0/f/2JQ0viMLzvpZecg2Yt2eONdJREpeSgXj7PPUui+DIMoH6Rc3z4AToqO16kyPr16yyYwzfoH+rDCyiTC103xjWpwslHUKHmCE6k5rYbjgBJTox1HR4qFPeVmwBQu5mxroglLzpelO2uvgx/iI0A/n8x7oghnt0OgGURMB2osaVKVET0KE6PCFTN3ZTJh3It5CBpAfxIUFcGOfbf+Ocf2qf+pMD+7K/PunkiJZHIHgpUgvmp54WHETUkkRMAaaAllH4iTQTc8sEV4+wMFLaq1H7/vn24vVL4mWptPJsxgIjdcnYwjs8QyaJydqTHLoZkBeXvL+zfb2vXrbPO+usAWCiuIakmGLfBoRGWv6SQe0X8Bb9XTnwLpJMfZEQYIKuiPVRirRiLzi6AQBwYikBRzJAASgEekSixRQgeOXoUkDub2LgsCBciPxizFZAie+6808VTXAR0F2kwyDMyAnn0ujdl2YWjfUQTxfFnRJ8AbCVCgvr/tIxVGfUjjBehmgPcP8WORfJ1L0CNOgD+cdwXfb2Dzu2TS9lyDBGB3T1tzgmkYutMehD6+xWZ5EU3xzV6OZIsl/gdEvm5NlIW89rgT7Pkwo8PQ2iOTvH3cXlBlBRfrLCDh05D9M7aDoqXb70f0qvdl2Jo4mmELeIaAcWBmGBcoE4tKSETHSClhggexeKJQNAc3NNYa564l3wg+6YZj+3EHNY2dRGB5IXjoh/gztt23bLe6isuEh+4GndNFz0rk3aqtJ6kojjbBRA82NkIcdVpXXotXBed/UTiEdUVnJRpjUStJTF+1xflEckF4YWboYquh1pcLz4AgNtu2UpHDPFvE4MUpV/GfcVcAQFy/FyxRZOJf70e8A9gduvO7a5kehx321vecp9TiCsXXjE3sVy3aojjNqKJNhAHFh0ZALALyMd7OXn0CiBanJVXXbbX3XW7U65PTgMGd6JyBhhs7ijneU5g7cOVBZhb14j7D4I2BFBqC+6vG6wtQQDlIm29VfDLejEOCecHCd7Dvb1efcPqbrTRwzNAj1ahhQDaqbzaE4QwlTnAH5vFyROQA7gGFGVTwLOp9WyIubeD/o/jONq2qKuA8aM+GC9i6dIZn1J3DzIf90ECl/K5t+3axphAzY5aecVKYiwh1uOZG0VSr9q40XqJfvEi/OzCmVJ76cWDuGQ22OvvewNr2Ail8M86ImcVThB/gOTOulr+zj7Uzp523z33OFK7EqI7v2AFa1MZcwk9WooufNN99oMnHyeWJ8o+8IH38jmOIGKAdGbt7OE5jGQN+t73f+hU4/l0HPQz3togg1oBeONjoyC3I5zbU8R3Ku4Z9TaoG0trzQVEF42MgaVEnHUwF509e4F7GWOrF0Wxt6A/LDadAvZyS6FHppfeq7/70t/aG+653T77YI619CZZkCeRcrj+OugGyYXU9mDeHOX5aOketgacOfpMywqXu84DPWcCV+XYugzYGYUK35+1KwdQWmtMF/NGAGNBxdZlFdeZu9O5f76seyInIMaZbyMhsaL5THKAeDuCbJD3vsw5VPcRN7Vz522A0hmITAYBYuddBWOQFXL4+EBAjCB2aGUdEnE6wDyu6DyBtqNygeD2mASsHseNlxCbChANmQYwWwVRO8McG8scOsNcqSLzcebENMaH5sgzrDNymMiRqjmmf3jAaCNzxJlKwBW3KWJGLgeRIP/0kfyf7TA/+PUGByhLTe+vWESu1/c+VuC+/ta/rXLvh+EB8THf+fHuL1e4P1OngxwFisGMZE6Xi60B0khEgZyMKihXtE8ChIH2ZXLDqZRbsZVaN9UxEsFeQu46KeRFDmhvkZGOwAMyvauHWFHmDI1vufvS6HWK4Hup7LyJOVv7KkXdDbMm33bHHW6fc+LkKVvHfq+GvWINeycp/ZcsXebIHQH3dXThtOC6kOskC1GJStbVaaLYJQHQ6p4SMVX9tSLL/uPzPLN0QrC/kTDhOKXzsQDpOawb08wdN7gn3TybIrXlJtV1EJCuH4PMC2VXS3nPKc6Zor3mZYhGdQitwc0hIkcESBck7BrIVcWrnjh2gr3TfOxrFmR/LNGylZAcgwgNJKzIyUNkBFAuB+YYf+/S+QtOeLBj2w6e1dOWxj774PHjCDmyAL/pqWIP4M1YUYeVnADqmJAzVASXuuX0vp2bmf2sSAy55vT/IsQ7eF/aV8oN5AMBcjMCa5brpteQwEUuBf34nxAgN1Vn5RAgeR845QB6EQGKwdJYGFLUGa5VxaAR4shahbuRH3qv+rpIEO0vXQk6+zTt9UVcSPSkjqYQCC+RGj68N4k8NAa17mt/qs/Qzt9TVO4I3ycIMkX3Sw6QSK6N9rYie0QexMdx7REVjHAvfNlMRsHshxNZqQ60CJ6ROeavVIQi3ezzWpo7EXH0WS/7TT/mbf+wSJ7PIdfbpmJyRf9qvyD3aDPxYumcb/SeRMhq3epjDtD+ST9F/EmEEcv8M03MYl5OJuRUON8HEpPXCGaczEKwp8Sm2ZXiaqssa7SSfafs8UMXIAUDeF4gayC/RcD4qDfkP7s5L3e+XCBAFgiQVxwh9nKDbOHr//UVWCBAFkbIL3sFFgiQX/bKLfy7hSvw23EFFhwgv8r74HHwyl/MnThxhlgaNubEWCVymFtWkE10SSLA+QXycFMgQLqtth7Qo7HDNtGRkUuG9NPPPU20RyCgXpsDOgoWLbEAnxAUtp1EdpymjPg9tpeOipKaSvPg7730D1vs3n+4bskcZCLZ5IcBKiunORllmuKMMjgUTqJOCg8itgIwqRBgWHEJZSUXHFCyBIV6AODwLBECOrR6oVjUgboXZWEwYOYgqjZFUSg2oYJDruJ/Xn/vfS7LWSRBIwry2MRkKyhaY4/+4HHKbW91xYQC7OSq+MrHV9rH/7GCMsolHN4AsjhYpAPMjfR1EqEUYqXF5+zNAILKsZ5FDc15G9BRxc+e1gDArz4Lgcg6tPoCMvcDJEsBPIWrRurjPIpwy3GWjOCCKVxR+NMom1n7wWOPucLJLBSDilEoRxnvC+jsBxg5CNDzPKrzIJTx8ZAcKnH3BZz2IXbkkX951IG26zcSSYaaUEWhVyBipFZcx58p4qOK95WN0yYMpaliqpz9HmB4AmWpNwSSFJoCYmYAcDw45EqF2QQIE8r9rCKLewYwXeTQ8b8tcmPu1s9XA4TIRu/tQCMBNCqzVASEDqPNXONVK1e5EnFlY4sg0cFURIdiC3RtVXJbR6SHcpbVwSHAWO9NynkdUGMBktpRNIYAMgRzvzNwIw0pJxnSRURTEQSLDyBHJxnouuZS6kpxmU72dR2kjUAdHd5PQ5zdT5xOBHFVgV7Eq3H1pjng+uHCECDfL0IAdeS1y1cAK/0ATClwhyjo474VrV5nxbiiVKbthbOiG/B8CV002YvyISC87DsPPWz37bnVEhnXcxAr7XWoLpUZzdfLrlfbWfKfQ8hf3wwI0YIL6CTl9Ru4JxN830h6NA6fPOmUm94cRpMAQcdwSanAWbnqRYCX4xykuwUSonptBhiKAqC/AYgkha4IkHCe0VEIkIEhdcMoSicKNwUaaUVQ6Cc8Q2dLJy4h4mwA1oI4fIsg8AP8iOT3BWR89w3LMQHARKSUDBoqCQ8h43qKMecxhwIeZ4GKaCN4D0MARZgKLIV+iMd+/Lx95P2Z9tVHeJ44+HvgRkhJjII09HM9CHpuAiCzoomCE0nJh2bkoBROGbS+4gnGDt0EkAWDgDZJqC9nGPPDIt0APQX8zODIEQFSuLwIhSq9ClJ+A0ZcRUmtMvjy0lMQcPEOEFYRcRygRBokYz2OCuXIDyuqBdBS5JIvjq1RgPv1OMh6IAZUFhsP+DEAECX1qvLZpVYWqCOFsAiQUBSZeaiD2xiTo3z/U/QgrV671pbRHdFFzFxP94Aj+HbdyXto5Sdq7wSAZsWaKLKmgSicNcQ2KbpiGuBCmepSP3cR58RjRh+0r4sUVP9ECwXZQaiepQ4OgvwNDmGUEjPnScfHDICN4lXUIxESHM4zc8MSohMshZ8+XlJCd6Bgh1wCxJ+bRu3Pb8cAgj2JqAuFCLp0sZJxO4a6+pp9/rtvtd4mdc74WS1OkhjmllDmpAmA5SFI7RBIhat058wAVEvVXwcgE4JT5x7G+IiKpJmTO2or6DKBABmcMcK57KUTZRALARC/FMmiRA5gzkxgXNbgwCpWD0/fFIB/vm1Yu8o5SIKJ7GiqLHckW13LgPUCZY16EZGGOjWSaMRtG5bTNYKanXF5AefaKJ9r1br1RJRk856vWIg3/RiATNiw3HNQVl1vvYqSY65cs2kzZGAbKu4O555KsNJoAAAgAElEQVR5//veg/MAIBvQd0jjH2dLRVWdu1dve9Mel58+Mtbtrt1Ar4cdPXqSvo087lmAi7+ZnfOlB6ncKYxTMiMYf3SOHDgDmZ3Os0RXED0od74RtwTXqaaqworoX2iBuM+EKJlmfvNm/KlbaITrdeLMJcDKGa5Lmy1dtZZKDOJcIEnkRnnbO+63s2eOue4XEaR1rA9Z5PHrWQxmXDRyLQ8eOAJYupL1Idu+/d3v2p9+8lMkm/nbKeK3BBIqeqmCbqTlRctt5epVVo5jQAxwMsBwD+5JAWoaXwIQuzq6cXZU8AzQjcL4ykxP4RrI7RALEUTHDg7MWebUftxURw4fJu4PNyhRVJ3MHceOHoNY2WCPPPaMvfsDD9q3H/u2LVqaSzwejktcnSuJwnz+2Z/Ym+65D7dJvyXQraFehBAI1mvc9ym8hdnEJHbjIlE049rVRXQEJdj+5/ZaIbF0SSj5x3GjeEPCh7HeVXF/a+ubIDk9KCzfYCdOnXOF8AW5RM0xXv3DcOJBgEQkpEHk9gKKXrD3v+d+e91aCrHnChEmtEHKXbV81ikPSAG9Jx+K6PtwUZw8c86VsMcRf6kS7Sr18wBm+/FsynGnNUuxeLnEgVZcKHYxeCIAcnAkjo8PuHn5+rVqXKxL7BKl6NpjqHPA19/HcvOyiL5scPN5r4BpRVcywaYTr+QLoR8P+dbH86BSe/UNaM9SgVhCThAp61fyPSVu0NrayXiWO20AwcUAThtFILYBrMYy5ymqsg4XxwCk0gxkWxvPRBvurzAIv607dloxMYVyPMhp24P7RyIBEXrTkGThAMaKAJphPQpjrlAfwj9+JM/+8Ct17vvKEfOPf5L1H/aZ7/zbqzw3M/bkZ5f/7Gv3fIZ4IOZaAblyBqvHQmB5Mu87CaJB8V493G91GLRrfme/oG4RudvkohLZKkJYpKfcl34QJsEo3ftYI/oZv9PMtSnsFbLp7hhifqurb3Nl1L3EA0UjkkhPS3EE9CSCinPM1TlEyAkAlwP4Pp5R7YGqID6WU7LeSudKJfNfEvvAvHxEABAGigRSBJocUfr/LK6X9lJ9rA2K/5Lyfgb2o/Yrq2zRRwW8zznlvmKrJOwIghzR+9U+Rr1uVRBkes8SeGgfksGcEcMao/tXAwmk7ikVbcvx1wYpWcfeoR8ntcjHHgQ+ivISCbKeqNk6XKVlV68xl7C3ZD3VHkfr1jmiQ8cQEijCMgoSSHFUWXytAYdlqfr4eH7ieMZPnT1nW3fvtjLG9whuChGIwzh+IxAniABRt4pIJ0/uueJftR4qqkx7uUj2jHLSKBY0gm49fQ9Fi8YhBBC5IFLAlz/TWqj9HbILR4Bo/Px8wNJ/iMT6RQeIruhPixnKH95kix/EIcP/++ByHREhiiNb71X7+gBcIDND9BlV0CnI9xbpItJABIgisdTn1cdecRl7xMuXL/P8dLqv6ZqJTAvi74pkUiRrEPtNkRp6z7WMPe3x5IJxbkzcSUHcU/VyyOGch4tc86gc0508K1qbg9hbREexduH+iI0IIZqRZ4Dvo3jVEvZ/3bjlx9W3wvPpAWHvzXM+zv47AnJYUV5TnHlGEVFMseerQNyzOB8BAONCz04Dwpserruni3UlThRGSPta9caFsuf0ZU8axLhN4H6iF0DU5EU0mCc9T+W2ZNEy9n599tDXHrFHH32WZ495N3M5+4IgBFldRPCi4tcG8Zf5sUCALBAgCwTIL/Pk/Ar/zQIB8iu8mL9jL7VAgPyO3fCFj/u/7gosECC/ylvq8diB988FY8+enfC365fJ6Ae8zEiNA+DmEBUfDtBKJnxpJerHbOz4xa5r4J577rRTF06h/IzgoHkDYqSJ/pDlgJ6xFort+vixc6he24mo6LR0wKEuQKlhol32/vlS+wBRWF4cmDQVK85IastJgI85ugNIL3FFu8uJnVD3R3tTPSC4N6rHSEgHehY4MBRmJLvoK0UX1XIAFZCQSpTVFGC6SA+XPQ2YIMdFAoD0C08942Jx1M2xHkDnDAdExfmoBP0YQKs3Bz4piBMBGz94h799be+g5aH8FPky0NUKoDVgmcnxlpYYD2Cj2CriZzhMjuBSGUUhqIP5LAc0uUF0ANb7UmyHXB9t5G/3cFgPJzs4mZiOct5vfWsDCs00V8Y7AnBferGYGJnVOAZQvEPoPP3kU46oiSfeJQCw+tDJM64MPQ7FpBddFB24bKITUzjMtFJKf3hesQ5opoOSYq48uX9yfMixoHuXw4H+cukV19HhwC2ICKladd10IHRnT1SgillQvI3+jRS7zQD3nlyXMQ6Is4AWij448YVC2/TJ865sWOq5Atf70eNUxlKtKtdaykVlV8txIqWeVPAiQ5SFrYJSxeiEo+QTeKdIBWUwNwIk1teTAY6DZjFE17NPPWnbt24CjB/l3qN6A8RuA6CQItefg+AgYJMUw70oc0Nx5wiQEBmkqA4VWSsO4grlwu98631GQoF5To4wLj1sEoCGkAHGnpf1o/rzVXwZufwpOGxaiYyK4D5dKLnCWEhHLTsMsJdBefx114WznTggf8CQdhTEJYBL77jvboDBGgvndavLSi2L967os2FUxvsPHodUa7bUjByKSreTL13mVKyKdsjEUXIExXcUhI4S1uMSYl2kjtTDilHxUf41h3VFuoXw/VQ2L7KvE/DPB2JtGmfQHK8zgRIwHAVibl6mK36e4RnTdZ4GVBMTMNQPuQGZUUn+fAhODsV5+UKAhDKGVA49QblxEIf3PrKs9b2beYYFjMrJNT6C0hb3yBDxS54AAiI/RiE2Vm+6xZ589rB97IFse+hHkFbEoSUniPxMJ1qC0nKe1XYU15pDYgBQ5pQX74fzQ+rHaxUWvRYlcZ2vA32yyWCfYvx3Mc5iBRABuhLi5UiQq4A+yo1XRE0+pFmdYmcAs/v4bAF+k5B3OBkYsxcvlhLxs5IoGZUIo77F9dLHa0YAxKejth7kukxz2A8GoAgnSs0H4GBWziNFagBcSfmZSVyMiEBlhZ8lOkNjqF/uKvLBWwEg/XiOqlAU37Fnjyu+VnRVAPFRAk6LNvhYwzVvB8RNQ4oK1HjmqafsLW9+k4viEDkbxPwyIUU/xMIEY7SD17iBMywyIpbIFApZueZSnU4z/3lRjiIQfppOGMVk6BkaYP6IhvAZIgYrHlItRr0ZXnzdq42IELoZIOR8IRJsirJixZ8RzSFFeU01sVV+EXbg8Cn78BdvtZbqSfL+ccNR4uxFB0I+UV4jACJBRMo040bhYXcE3SnGdiNg2CYinVYvy7dhSqDjiJAbpl9iDmKgrmvKnj5w3uIzoiEium3P7dsskTkcZBTibdZuoNp/9kApBeeexH2l2UoijmIhd9rKyyyYeaQFQi8AZ0h196Sdr6i3oo23cK38LSspgrmh3U4fP0qET6pF0j8TBUiquSWA65JA5McUbodAiJtGFPxjkBdHzpy3RHoDMnFmieSWgnkR5PzuXbvs9KmTLiLwalk5CuIJwNYJwMgkW12YDRikCB+eE5w1l4vrudYQrwmhEFABbp4rvVqFqhrVPOBb4WoidPivuqadjoc5iqdjmG9TXSSOiN6zfJ+ipQV026BI5ucsJH4AY2sE90cvz+DZC1cBncJxHVC6y/ObkI0LAGI3jmcuiM8dTOyZ7vcySAApwRUrFAaY2UIM1AVcLrft3mNf/vJX7EN/9Cc8y3X2z49/3z7+yU9Qbl0KMbICcJLXZu58+OGH7N3veY8DuhVt4wdZFA3ZV4yjQWuAHE3xrHtJcSl2EGHCRtw6CcxBvriNOlnDvQDngogIPAYJuGnDJkc2qAxaPReejKd9L+yny6KZOSfN4lkr3//xP7Bvf+NLvKdr9sWvfd0mAXHl2gj0JsZohHUQg1Evc30vBbw5SyhmB3irQWUdG59q588X21/86ScA+iqsl8itXkQU8QC5SyAOR3lmOpl7KonUHOSeDQxP2t1veDME1BEU3Z1Mbb2seflEPkHaDhHhSDeZgP3BgR77yieW2cUq5rdIf4uhnLixGocI0XW9ED/hCAfUc1XH8yvAGw7dCgDB5XRKI3pohHVMQGwTJH5Pb78V4Lob5fOfPnceYmmtc1cG4NZJS45E5ODt3LC5S1dZ3XX6dlij1TkgMjsBV5ycZ9986Js4sTLcmryYovEgyOVuXIvJuJx8mJO8mfMGma+8GG9yJsiB2AHpXYRrNoHrO8V8dObsGZwKimrCGcoeSTGI/owhRcA1Qtg3s79oQG0+BMnsxetHE490AqdMLhGYjUQpCuQNB5jtoc/Mkw/8pQ/NuzX048PfrCVubNC++8kV7v8f+NtyYiADnbBB3R5lZVfcv9dnGWSfo7gmdYVdJeZUUUyhuPxEWE0DxGdCgIkEaWGNVmyXnENay0VmVeCknGAdURSWB5+1jWsrwko9B7qmElvoufLheVJcnQiGOfYnrZAD6vPw41rL/ZvI/quTSKGGhg7XhSGyWXNwAo4+dekIiD9+/JgDqn3Ym3iyHwri2VDXyKq165yzpJ51pIPrFQYhms7arhgyvQ8B3c36fgD7Ik1nRGAygLVHcf0n7O0avrrOVv5ltXNbzLB+RDLniajIBCyPY+/WiPNjmj3qFOtLPHuWLgh0kd/pKiHnU7XjSmyDgMllT6q1TY7XNhT8LbjSerk/G+kSUh+eup/kKFGE1fHjJyFDiR0FPI+B2JJbQf0cV3FMT2p9gFwUWSAHYyaf5xr7jMY6Oo1w9GRCmCoOrYU5WlG0vgD6iiVt431GsK7I2aNeDQmcdA26uAaKxVLklwg4CXlcxBV/R7+X40OfPYzxJFeSiA69n5uxV/p/OUGcq5cfN0mQ/4oAuUl83Py1AgIkHwLERTRJ5MT11xwsJ9I018Y9B53EcfGZbhZk6/uK4NX/qyvGj7lgJfPIM8+ow5Cye8azyE299yn2m3IoDbJXlVNE5IhcS84Nwz1n5DnXh/5cbpMjR464zyOHtbrZGogJ1F4zhOi+CERaifRvaA71htAOZM+bwjgYw7H5wk9ewNmJIIt9yQiqB8XYTnH9whF8hDHPyYEh4kOddMGQOoOQNnq+JKCa5Pp3Mg+0sDeRS8uHa5/M9xcxLwdrfJK6rEZYE5lXiGScYF8xq5hNPs+F06dsLW7ZpNgU+/N3fdge2XuQuSaO/TNReT1yqcVBRKvzbz627H/8Y4EAcfPT/M/fxR8LEVi/+bu+QID85u/Ba/UdLBAgr9U7t/C+F67A/BV4dfcfv3MdIN/ae//cyiIOiCM+dqOKHGqVS6LEzc2N4SBRQHRIHaBWN6WOmyFALpBzO21ryEofoXWvs68D5XWts8mnJaVbSlyadbcQreAZZE/tfdHW79hl/cC8xy4X2zhA8aHPb7A7/j/Ul07p5+siLxRvFM1BdpDyWHVrJMZE2NqiZbwfVMIdLa5cULE5AYCXKtQljXw+g5iDz3VC6AVexxINxYmJA3irO+iOAAQuAnQYg4zYf/AQhzyKHPlzZVurDDqYA2gLSi5FSnkCVo2iQhQ4+Ud3h9hnv1PrYpgmUfbLARINQHXpzEn7/T940AaJClLxpuIGhlCUtwL25nD4l5qXkysH/TEKWsMAwSBrxmdQMQ5T8kmOPN0JHQKUOfQEEskUyuEpGwfACMCCIrSyM1AWc0CdUvzVydMABH1EFyyymKRUug0G7BLqdzwpRF0AxlEmu+/gUWeZV5SPDobKLp5ElbZuw3rUp41OPadCSJEZUkOmEF+kTOpuwOVRDrkqXhdIp6JyESCBALrKw1Zch/LyFZWgKC4p6ps5iCkbW/+vWKGjn19mhR865HpWFBmSAMAkBa1yy8vKymw1DpAQDo/KAm+FpHEFoHwvb4A9EUeevE8Va+r7iaxSSbvUofq3UryncFjtBCgK4PCrvohIrpWudSfXftf27YB9ZGZzzRZlpROvheqWQ6QKj/v5XIotEDEjJXU4h9RbiCtLhCQYgsgKgQhRRvMM4K+A2mkOjQMcpMcBpNPpaRke5kDqG0hRcTXkB3nSvO9MCJcm1LycXSFfMgBxEgAUy4mb8rGlOemuDyYYCV6/OmEgLwYB2jqJ6GgCHCuv5lkCAN20Zbs7xM4wxgaJINm6c7MdOnIQjsmDGJ0QCIwcuhfozwDsiQY4aeP5k2q4l2uiKBxf7occK8OojMMoZp8ArJ1TzATAZXJaPOWWEZAXgFmAKPmomlXiyo13SnlF/BxDOR3F+x4iPkXOJBiB+azscNT70SE8x0PcgzBHPKRyHbyUlu/pbxeLSxm2fhQc40YBxOzlvS9ZsRqArcz+6k9X2nee6OI6zKIaz6abIplnFUdIZKi1ARKA5kGAECuF+tEPgN0bcK6Gcvic2+JtpNIDsmEM4irIOT/meEZVZj/IYV/l63Lz9OOQ6OEZEAAlpbCIkASAGjmNEpIoBcUBNcPnK6NoNDSYCCzcZ7N8rlZIHin+/XjtGS6RNypNT0iaSbkTUgEoAcpuMFZVzh4M6aD+oJwly2wa5a/Ur2XE4URERlMSSxY/D3U617MZ4ErXWy4UuVG6iF/R86LIoBXrve3KmTHmn0gcEwEOELxIBNFGnkNtNeVKE5ojAkuAeS9gRT1jZBhgdRpgZAQ1uj+vJQLEWxkuRD2pEHxkjGeU50VOt0mAUcWyTfN5gyihjqE/IyQAx1YAYPCMQHzKaOlB8J7jMwPwjFJyrD6bgb5prsegXbh03d7/mQ08A36OMJkcId5qYNzSIV7GAAOn+kbteinxRvRgzAJ0/3DvXkqiR+3tlF+HQ2h11FwzL5xGSWSNe/qG2o9fumSlde22dlsRMzvl4QDpV85dsK2r1lttRS3rRT3l2PQUhQUAyMbYulU4lOT2O3DIcpnP+hnXYQA0pc0Ddo44kXSccert8J0bsSbA9NjoMNe/4kd5q/pdysnnn8XeEk7hbAhEYQLRcsOMZSlrr1TV2giOKM3hiisTSLUU14miCNuYe6TelpOgGzJilO6c7MxUW1UIWewxguuqB6Jxwk4du2Zbt+602obrAOsZAINjPJ+nedYpb2eempyD2MMBEhGe4txFXv7TRFClOgBRDrcrOE12EIU1QVF4FPOVujeY/Il5I16Ma1tV12advXSCBFIILrAKMigNJ0EHc4Yvc0cQ7pq1rKfV1RW2lk4QL+buIcDIclwB6gHZsGGLff5zf22f/uxfsZ7024c/+wnbsnMb81uY5RB15AfInMFc/Owze+323bc5p5GgvCQ6EM7TozTJnBdJdIpIraXLcNmwFp0lGudN97/ZuoixfObH37f3/8EDjNZpG8SZF0rPTj9AbTNOA09AtpAwVMbE1333kX9FlTwKqbuY7oHFxG6dRUgQZO/9wNuZv+kDYVxHhsbaD3GI5GYt5fPROcRn9Q7ytje+6y324qG9OBUBjSE0Dr100O7aczt/j+hG+ov4oJQGX0JVP09GtjIuL1+tYL2eZB3Mt7Ubttpj3/uRezbn/HEgcV10TX0Dw5mrf1qWPDNmn//DTDqKEFbQJxMV5EksjUrQIZpx4/jEp1hDcYkrf79Oh0A2ogFPQM8YnuNYHAbcCBtAca/OLC/N15BjFfp/5tLUzBzW7EjA80YIlSDW7V4AyxhHCMZEJ9nFS6WuUFmxV0uIWHvphedcn9NKupzOQ8xtoSNNjq/GWiJAY0KJRVIcIEAsYOkk85/U3Z10UNQTxZSGYyCbvpcJ5tBz58+5ODNP5iKRew2A14ojSkEcUasCesjlckipJvYYY6wLoUS59TN+uwB7BbKmszepp/Pm4U+ucVvnTzyEg5Pori6cX//8yXkXx0e/foOYqXHA3AQIhQgXlTXAenvlSilfneW9ZKKuH2VvAAlCLOFlCJBRrn8QBJsPfQYBuF4WI1iJ4BlpJMJNwL8IgSgIcK0pFRWVLgYwluc2mjlngM87APFwHadNAkKPTsb6YuZggfFZRJeKlB5kLVQ3xhw9F3KEpuNmkkO0pqae9XHAzYUB7BsVnypXsH6viKMLxeed8KOHtcQPB1Uw70F7oFQIRXUjqVemvqpedVCu+0Ekh8qttVdq72hnbMx3TaiDQc+QB/uKANaKy5/Lt2WfKQesDoL44u/xfIsEKFy2lP0HYhtIgXJICTVXJCNCSOfZU7+ZtoW5rCHtzEUtPH8SSCRA7CZB9PThblH0ZAd7nWGI3S23bIJsDHZdG7oXcgNXV9cybhjHjD1/Ikq9GQci7hRX1c9YCwIwH2Iv5Eq0IcfK2Sd6s9ZIzLFt+y4XYXoMV8xyHIw5iwtcN1oHZKkvLzIKUTMHaRCOMMMP4suRDIzJbvZtAt51zgrkz51AhgVY+xCRDN7sW0b4nlqb5AIR4SqiR7+XS2qO17j5w8Etv4AVuz6un9Zw/78IkMW/f9YRILoXmrdCORswxbs4Kzk3vCA+9e/UkzT/fojrYn0RYdGLMCYHMlOOFkWHtkFmpjKnLEJ0ovc5oD0Ga6SEOjp/iMQSWezFdZWLZ5J5SHtQESn6+ydw2UkQIaeIOkOG2APNek65qEqN/xSEJHKx9THmJxBnLEaINYHr9iSxhQPs/bD44viDQOOSDHE/QyGk5d4T4TLD942CNEzgz9SN00NsmshvRe+pZF1dVCJEtXdclLfYRdo1sBcNQbQit0tkSJTF0mk0wvlgirUoEjJ9hn4v9SXWsS5+7ZNfs2eOnbKmejqBEpazn/RwTvCBMaIf+Qy/1I8FAuRVByB+qfvya/tHCwTIr+1S/6ffaIEA+c3fg9fqO1ggQF6rd27hfS9cgfkrsECA/CpHgscTp/94zs83GHW8j61attaOHzpIFFUPBwRU82GUT6ogOCQGdTUKZnbyfgCvc2RlJWclAYJcRqXZ79R+PRQ7e1OUnhSVCoA9AOiaas2o/U5TKtosABWAIoqYi+f+rNDe/ZV6p3jSAcKPA0xPVzvxLQOAFagMUbKnxEW6OJ1sFLtplDSXXDhrHa2NRCgVWBhgpiKTFDnQhkpeCm6VckpJ7QmYOMJB5BxdENt37XYA/gUKrtULMcKhtQvloSdxC+Mc1ER+KFrqez9+ElV+HgeLCPvgnkB74PMn7I5bd7oy57jwIJTJcai6UJACcPpxULoA2FdEYWooYFcbh3SpD92JGsBCDo4WQIxIopQCcNWMAbrVNbRAgvTYFZTIuSp5T4yGZKBIVKpKDuty1OQsomgVMGYaIKIWgP8qvR8JgBy9gDvqkhjhg7QAMPmixq3vHAbD9rHrRC1IoReDQq4fRZsHikLFNenQnsOBrxXgtpos9zFIF5WJirAI4LMrcshbPRGMonGACDk/ogGWQgHU5MgY4lqKKPLmwD3E+6nh8yQDyohgkAIvkMzjFz+Zb5s+fR51abiLFtCrSTXXTgxNGGC2YglUVJnKYVKHU8U5CdwgeN16OfDPcK1233a7Kx9Nz8iyk6dPOzWhukHiOWyuXbPakSUlxI6FcZ137tgKaLbfbr/tNpwgrYwZL0eYBQiAIVIJ7Z/LcNfBUgfio0cO257bdlGqHEFnQjw58DUuAisccCMQ9ewEURp+gOsVlK+qrDuarPI5ACTdLw8KdqtRija2tjgAXgptAVb9vZ22HUKvpraVLoZEq6u8ijp3ESr6Gw7ElKugj8PvdQCifhwUfkFRxE9NQnpM8N6kGvaDnOPgGqNIjUnKX5e5+9UGENpGnv4Q7qbt9Bh0ca00vluIN0nk+6wkCqoDYL8Fd1MiAHJX3zAdIHGAkl4WFRsOOeXL1+qtk+cjhXiKWD7LxJByu1HBMk6eI+8/AUfLLK4ef4DMKIC7emJzYpJQoQZCQs2h3AeEVNFpEgriQH8pEaPswEtHrRAyywsQU9Ft5yExpWYk/ME+99GV9oN9ZPcTgTU51m/5OakQl5CYPZSuA1L38xlEgMyiTB4bHIW/nHH3TSDVinuzba4XAhJwR+CkLw4T/V6Amfp8FPchgEhF5yLPjhMXtmPnLqcSFrBRWXuZnpkVEId63jys+GyJ3bnn9YBMnYAi066nYQwg48S507Z8HWXYkArKiRgjek5A2oh6IRjrAnTqib4rIHJmDNBHxIuKQkN5HwLlvFGS+gOK9Ko0lXEuRXEnwESAfwiqWDlbKA4GoNuwI9zaqhlDqHF7KUqeIbs+kOdSz1cQ8Ux9zIHqb9Hz1QI4XauotbhECL0eSJRYnFNkl/PagYC1Gh8BcltA/kq5LSWygFN/CB+5eaZHpy0+KIbxSrFpJOSRJ/FlhF/4epHXPgPYwvMqd4hixGamAnA/1Nm6NybYpYPDtnQdJfYQIB7TvuYHaeLBfZlEpVoKqT3SRyH3uk2uTP4A17sXMP/uu+6gU4Ys8oYqG8DptIK4pKGRWTtfO2QldY2WmpdsO27dQqQK1xOCq6OG2JnaJqKo2ullyLKyxkrLyEmz7fSvzHBtSw4dt/SYBAqyGX+tPVYDQTMbTHwLETwxAONeUwN24vA+opPI+2euGGDMhDA/X71yBWIPBewssTTE3hUABlEl6zpAEnBYXQUUDeSexbIeSJ2cn5/j4nBEwF5k7pcbL5bYOR/A4sT4KCKUFCFGlE5DGcXTLZB2ytAfQmUbDWE+SswZZesUjU9x/eJQ9dc2XoZAT+QeRdrylStx41UCmtI5wPg5w7wVx7znCVin+Kvh3i5LA9C6gVMjmOdoCutUV9+4HT1ZbKsB8WcAs24Qw9UNwJuEq1DzhkiQVZBENbgVVhJjpdgZkRiVrAEZRLuFolYfACgfYS04RoHyg5/8CKr/Zge8FhNxkwm5n8bzUkJsmJwbl3DwKAJGSOn3f/RDR+TtvH23i83ZyZp4o6GJ5zweYKzG8jJTiO7rsce+/S0rBMTOJ24sEbX4dZw1waHRlrp2kw0AsI/Q5/WFL/6Dbdy8kx6Q1XYZx9uNlnK7/c5b6CBAQc4c2d89yJodYP/09UeJrCSWigiYO+66y/KJFgeDGXkAACAASURBVCuhHyY+PYo1xduqr9Xa+dNneF5Cbc/unTbINVPHl5/WLjZ353CHTNBbg5YbgcUIPUq5uB/T7cdP7iUiKdPufOvdjgxpYgzNQK5GoGruALyOJUbtMw+k2KnL3raBfqaRfoQA7BV8IdrrIME8IXZHIDMKuDY/fvxHlotzshDnZT9kHZSy63Tw4p6qL8MbovgnLxxwzrmk9Gzb+/yL9s53vZe5SQ7CAdafOekd7BoxWFOTnsT1rUQ5TgwlfSaDI31WXnnNxYKpj2UXEUTnidHasf1WyEfIZubcQfY7dURM5ubmuULqQCK9quh1UAyWXIcC4PvYH9RDeKyGFBP5oR4OuX4UT7aZTpgKXFtB4TFWiouqlR6Sdq6V4rAUnenD/BPMmvWZd0a6veKBulTXMyMCNzev0F588ZBbm+MguzQ39UFKriVeMBtC7TyAuRwfip9SwfnyFeoxGcSNcNSVv3cQQTTGOhADMREIwSznWwZzQzpRlaM4LJsRhUTjSBhiT9LDOPbiMw1DKnUSNTpLp1kIZHwn31PxhoF0M6QghlEHmeLmBDorKrO7m0iqG3WOXNGcrc6vOfZYpaVlgNiIKHCrpaQkObfoDM45kREqZb9GlJAXIHIwzo8W3EKj7HXkAlGHly/kRW93P+N9HDHBiNu7aJTFQbaKAOkEgBZj4QeZIufBGM+hgPiGr26wW7/Z6xwmAp5F0quw3ps9SB77tlCIs7KruEbZh00BaifxeomQK1cuXXTA9nquqyI/m3HHJNDfMYEAQ1FfVdWVkF7trCHTLtqoYEmec89kcQ/kujgFSamONl8XfQRBzvMuorPkUjHkTSxRbgPMefE8Uyq5hsxnfW1ULxZjPJTIxNy8AsbwflsG+cFmnhLuIPdeRyFtJ3B4jLIv1PoiYdCwCsT51Ys9mHpBPBRjxR5xXEQP+0EulOvMUgm3nIkibERCzBP0rMP8UByWCBCREjdJj1+GAFnyh+fd3NXPWEqESPJnjyznbDmxV4qmi+csov2lHB1aN7Vv1N4vhnlX0VFyg2gtV8G5BBPaQ8gZq/utEnQ5jvc9/7xzchTiwh6E2KtlnxxCXFkS83wmxKgcMA3sexWhpWskUlL9J3EQ+hP0boVC7qsDLBoCI0dnH5w844zpDUWrrJf1vZV1RQRIE7+fg0SK4L5385rjnF0lglLpvO6FRD4zuIZiIGJacWzFs6+TK7sZ0VI/84KirySQUOdQCONYMV29zNciySJYO/08/C2UPV2ICuwnRhAFpUBwT3EuacHxMWYvPvKcPXOkwjDYIZKA5PVgj+A5tECAvKIT9KsLQLyit/aq/+MFAuRVv8Qv+w0WCJCXvUQLf+E/uQILBMjC0Fi4Aq/tK/Dq7j9+5xwg337qD+b8UXXlo0pVMWkrRcznzpxyNv/77r3X5d4rH19ZzlJYK19e2cEr6LF46aUXUV312B133I5LpInDP6pYYhWWFBZZN0CtMnBPALB5AihERsfbaZSSRx6+3X7vm0SvoC4ODwaIo4dgcrgXuAOFFEXQKhxXwbiALp1IhwFz67D1S70kELGqrpzInVyiUDzI+L5GwWmSLc3NpGgX8BIFHcgVymtUcRwCJ4jzaaALoaNnkPx9DsbKQe8nuge1WC2giFT/RbhfwgA6DlM2KbDzbz5J4fLFIFwVlA+i9AwEHI5GoR/KQVOxWB1EwezefSvsAQdB1FeKZPHkMNiME0axJs2A0bLVyzY/BpjrAxD2+BPPouTC9cGh1Bc3RW8/cRsQQrnZqIqH6MbgWk5yQBJgXYlzYHLGG/BnFKBs1Ea49jGQUBGQR8+/+AKl2Xnz5eRXKW8HpBrkGkejKvTnQKU8eB3kVMiuiC7F+ijve4IDdTfv1YfDtJSCOjTq0Kxoh0G+r6KXpGBVfNQQB89WiAwdGCs5dE5zaAwhVkKHTmVjBxJ/oYigU19YYbv+qppCTDknlJ3s77orROT4iozhFCwAIxQAXVZ/P+JVlE1dD3CjYlIRYAIM/DkMyvo/AAihf3uRXpjXMZ4uoaxeCmGkWAgRI/fcfTfgCu4PwFlFbKgwPpDPINBa5I4eXCkT61BeSky/e+cO1+UywUGVcAYXlSGVXOAs2dmMvQEV0gOott+ot41bNtkk49yXw+YY4+0GxdDtAHp1TZ2WnJ5nHQDFaVl5gFI9lpNPjAzkwQQgQAhjwgtAwAtgvxfnhhfvoQTybSVOiZJLV52KuKOrn8N5IkADziHIoTFUeopiyspOdwXkxwGmdMiWqldRaXModDvJqx8AePDimsWnQOxhAunnGYkkykk9CIFc71E+q4D2cMUPMScOAtoLcMpAhSjgZJqIqAE+y0U6TuZQhSo+S3np1IA68MM7gHglQPUACjoVpxapgnnojSIii0a4NorEKKHLYdOtd1nx9Vo7eIp4G4CtYTL//+/HCu3hvRSjU+gZDWC/GiJI3RMDPBvjgA/K1idXjmusElmi0K7g1ALM1fjc9sYUO7ePqLT1651aWABFHGDwjWul1goou4QIoyBiTwT0Xbl6naiwROLEmmwxUVdSZksdrDgxgXKhjJsOQCR1mqj/oRH3U1FRkVPnK8pGOe5rAKCkFh0EPFG0W1QUBIlKRbmGiiEJZnxKlSpA69ChQ3QpFLn8/AwiSKYBIPQM61cRIAJlfFAcq8hCkRki/gT8bNnCvPMLPwY6E5xiV6DWNbproiB7kgFwrxONJoJT4JG6BAQgCTTS86j3qT/X/yvaQwCPfuga6c98GNhzjF+9Zz/AWsWSqAA4gmdJsWmdAMECU3q5f4o5qQfYKdoeZ61XARh5ntV5o1LVHorOI1Bzl+KgiwWsO0N0RiZAo6L+mlGpdwPGLGOeUbfTeSJ1EplfpplLe3GPfO8nh92zu21Fpm1euwxHzTUHkAfFZdlDjzwOoZlPlJIvMUREa9Vds7fd/3rGcr/96xNP2N33vhlXkLc9v/d5orEWu/l1jvinTCIBFRl29MQpxiXusYFRHIfLHFB5+eJF27x+HeO7161BmawLcuu9SEn38qJCFyVXTseEOhe27tjm5rMBfnagqD9/4aJzTUUSh7j1lu3zc3S4v6UtyrYK7nEUMUS1KKJFZnhwLRX/cr2yCgI5z8XdKXbkIt9/zbp1bp7R89Pd3UxcVYHrt5HCvYn4Pg/mM/X/CLTUay4ikquVsa0yZdnH2hmbWh9ziHPr58+0zoTy7E7zjG+AVBGhq9L7FF6/DTcFA8eSMtPtmWf3Up69y8XgTEBu9fO1lcRJteLITFqy1coBQ69UHuZ5CLRdt76emLI217OSnpTBoAmyf/rn71hQgp+9+d3vs/1HcelB6CxN8wYgu2qZEAD9/VKXr7QDh05b/vJke/R7/2h/8pEHINfor6jvYLwAZhI5NUnM1Afe+Q1bsyHHlt2ionR/OgtWumijPvV9oFgfxTWnmLennn7GxTIqZuqd7/o9IhQp4Qa87uVZDCKGqrd/ykX70BgAKbCRmD/2AbzeEMBeOAKIi9yXa7hfQsPpB5rDzYabNDwyEQW44neIpiEC8ygxXSo8noJsDOe99uOMmcIl+uUPQW6cmLU1K5ayrxi3SFxLA+wLGgGb123eaKfYr2Tz3g44Mn23c2GoE6AXQDEWMoAXtSHGjcQQdTiZJJpo4FmRAEAqbM0BU6xH6lnR3KES61neQy57p3CeNxVwq3cjiPVXKnKp6VW0Xkzs5nZ6ObTuqXdDjskBSAZ1tqiwOxmgV05OxZh99KMfdWuuyGD1P73u9j1uzVbc0gsvPM8YoceM17xWdYNoHa4rP5vp//Dlc5RcYd4inm1wsNu++qebrLo31UrPnsUFGe3I0YOHD9l7HvygHaLPJQOgXc/IU089bet5vlYw728CLC8+f5ZozSOWmbuYKTzYDp+5CKG5lCilIevRuI0McuKDOPZSawqXmQdusSMv7LP3vuMd7jkY4fs0Qz60sw+sIw7Pk46f5Kxc64DEq6ipZl+lOZFSa+Ytkd4ZOGFHmZsDeB7kBFX04zDPhQfEyQREbu6ixbjncNdBZgioHqQjKJD7qg6XIEgr/Xr54iVXQK4+M5FIAo/lEhpiv6IYsxhI8WD2rZ2sKeOKmWK91vWeY65VH8k0wL0WUc3XAvl7IUPwqxJtt8SeejDa3vD3DayP85FdVypqIMcFytPrAlF7052guVyOAvWsNUOqeTIutjBv9PPsK8ozj/d5g71GQCi9eaxZcnnUQZTKGRrD/JRIX4oYlxBK4dUdU8PXtN8agXRRzNUGeuLkIryMk1LRexki8yFBVjIHXkQoEu+6JYLcXkmulUnGWS/3IJQYJq39KWkZ7t+O8SzLTRDMHN6NY6INsklEfzXunUWL87l27Gv4mvb4bewDZ7k2eq+uyJ3XVIShet9c/xs/5f7Q3uum+0N/5mwjjAWtWTfXM3ewEmnivjbvErl52PLgudGx7trDG23xA6fdM+bLfjIYQjuRz1nDvmGQ/Y6uSxiuNGYlOsPCnENW7iLFnoXy/gLkoCGKTy66CMbnWc4xkTyXs+wzC3CGRCPSaB9swyl01jIT0+ytROudPnwS4v2EO9doTcxdstRu4DaR83WSeznJHKHnWY6RafY+Ru9WOM5dT8iE+GgK1iH/SyCXZ6ZG7fV37eYan4FgVp/RqFVX1hLtl8bnDbASOrnU2+OLg0OxgIr4Euknt7ZK3rUJURSZHMwikLT3llgpFsGAiBHNL7oOk/SDafxkJKRYEPv5SeZc+FjW63x3D9Sh01DfwrwWbz/+62/YIy9csLkxnL9EHIvYnfDFIY+jUiKoIMbxIG7beOLVBhBqaE0T8SVnkJ4LyS/cr+yP9Kvukg/7XXcP+XEzhmz+1/nQs5/9nrH8b1+XF+pmKNp//wD/719/foP1Xx/QXzm08UoBgJd/B//9z//yr/Xb9zde/ev32/eZf73v6NUlQF7u+br5TP56P/PCd/vfcQUWCJj/HffxlXyK/93r3yu5Mq/+v/3VChh+0cH983vCV+2zgOP/8j9kYdbZ499s6R5f+8F75xT5lAxArI6LqfFRe/yH33d9DbtvvdURD2c5RKscUTENUtTq95kANDrQdaJmzIWQmOJQWYtqqo/DZzSAbzqFya1kNje3drsojRcPHEZNHmoBqJ+f+NQie/v/Vb+HJ3E0PjhHANEBq4nYRqdJjjtK1DYp4DkURgJ6yBKeRNTVeTL6RyYGyf1fghOFiB9UTymQDlHEZPny7wRKTHKYEAAs1LgL4FoEiGIy5iAXfDgwz/lA5gA0Kv7EE5D27ZS1H4L8uE75+BVcC9/+8h329cchelB5JdI9kkh3QA/50IMcisNRPG7YvM4GcAf48fr+gHXdKpdWHjJESR+HyYEBokA4CAcDdtdA3GBL4ddmDjohqBBD6HAASIWcyKc3QSRIEMHx6amJ7nggtfcNQPfKmiYOX1wXXn8C8HoRn9cLleCj3/tXF20SwCH55LkSKyF/PHNxoaVkLUIJ6OfKKZWbrS6CAIgFkSE6uIwCDIxx36Y4bAtMuaneEwigGAiBrzr06rCqw6SABrlL1O8hS74OVi7bWQdf2fr5f6lUD3023275i2tOoSewVmSFiJAgfor0mEWdGQJgH0k8hgD7ZsAkRRUp5kQKvAIduMk/1mExn/JSAbGDlJ8qSuyN992L+ruU15gGBNzhYiT4x47QGARMUyyBSlUFeCvmS2WWoRBbe59+yu6+cw9Z7YlWX1OJGjOGAyW5+Py7DatXWKQfcSK4e8a4Bx0A5hGQIgkAgyCQNgrQOElcyijEQGlZFXFps8QVkZ0cm0SHBMXBHD79ggAsYkIA6cmn5pp58RkFckwCDilaS8BVDveji1iSTqJGFL0zJ+UrB2wBotO4EyZUzL1+DRgBrhHiRi7RlRKP+2KCaA8B/jqIj0mZSVRUL6RLAOXYOflZHPhHLIP3qtg0gdwCveNQPgoIFxgvhaTi4SI50CoGTkr5S3QJBKIKVsG9otqiIgCwpK5Mz0HJS1oWautOiJNBlPyF+cSuhSnfmoJdikHLOMCv3LTTQnFz/eUXv0bs0Jhl0Dny6Xen2HcgQApQ+PsyhkN95iibh7zExTDOayteTQXTo7g0pOQ+ffYivTc5jrSYAkRYf2eSTXcm/lTFCdCFclqEZgfkYRIReCp07+U9zXDybmnv4ZmnFJwnPBYlpbLgL6CsVq63SAs5JbpxXqhYVKpQleAKuHGuKEV8uOgqc7nrysBWcboIEIGVNZBlSbyenldFTgUypoYArkuvljFXBAF4+jkCZJx74cec5y6g2DXenwgQZZ67Z0kECl8TMadc+rwl04wHxbnQw8F7LKdINRmVfjBlsrXMRzUodeVUEqikWA85W6T8HOH51b3Uj58nQG4qa0WcTeNSCGQuUGGrunZC5CLj+RU4McG/V3l5P8BrIM9/FSDKpj24t2p5Jvk7IujmmAsUtVeO60Z9FxFE3pzG9bGI+XxpXra98PQTFEenuzJuHna7TE9SKMC1p5c/Sv466xz1sGv0A3zsfW+yCH9ITu5bQ1O7ldV3W0U9BEx8GuXvY7ZtXaF1tdaQbV9ECXG5NTJ/5uYtZXyYPfv0s7YZd44n41/OP0UbKqtf13kE54fWD60zAti7uR9LUHo319fynnKtn2ipAMiJg4cP8pwOE8e4GuISFTBReYqqkmvLk/f9o8efAGwNRMG+CsA0hCLbfOYGPltGoi1fVuCubxNrjHpM/BSDyDWpQ3GvzxwFGB4slxDAq8aRuglOnjoFCLkW8smHebGTCKVsnFfNKOEpWgc0bMQ1dgNleAxg1fadOBuIVWsFSIuj2LYDgP0AzsotrKfT3JdalMpTgLzrIT+S5UTkfjainA9FURxNpMrjj//QtuFCFMH73HPPOYflGtwd/z977wHvd1Xf/7/v3nvn7pt7b5J7k9zsPQkJCRsUEJBqa1u1FVtttXZYR9VaW7W2Cm4cIBIwCCEhC7J3cpPc5Oau3L333uv/fJ2b8PNf/VnFIpTfvXofgXDH9/v5nM8Zr9mN0rimvMTm5S3HvRdon/ncZ+yzX3yU4u6LFhdKPwz3qR6wf7B7kPmSrqLCy5ael2yb77rXdu674uJ7HrlHUWVnbCFzqg36EI0WYMcpak9ICaVTo573POEKnuNS6A25lM9+gQ4i8uS2/3gPnD/E7SJFM8a6mKPcBQvpUmp2EW9y3JQTGaU57tCRI7Z6zRrLo9hZ3SOrNt9s+3e9xBoTxfXIsK9//TFKnhdzHyCV2xuJXQq1dMrWu5sqXEzQZfqCautbcZ5Gu8jBWMbUIHPxSq7BNeZLFZV78ZwoJkrOiD7mdn+u4ef/JNN+ehjCHuI9iX2B9gbVJZQYE5fYxT0bZG4qhiBau2a1i1QSSLsPNfiWO+6weqKaEgCxu1Fyq4BYbi/F6cXNoHAcp8KsObnOKaCybvU0CChvYB+QC1GYQoSWekgmAVpFbjQxZqXyTkqGjACgVcyjyLsQxlQwe6Bj9MZozdp8y2ZHPiu25xq9SPrnbdu2Ed/WaJeZtwVIbsTtIWdEDXur4yeO2Tvuu9fNSZcgpSOYl9uICTuDM8KH+akRqbf2Lf/2l4vs335cCLm20OZC+NTgLqmD0FGkThrz4+Jly+kFu2x79u5zz4rmoFtxTM6j06uVWKZjEHnRcUl29Vq11RM1NoF4wxfnoHqxOujpycFlFctYjWX982VNPnP0iM3kvc4lZknkRRn7HnV91LH+jbJfkEBjBPJ5kOtTV4/LMz7WdUfIcSLxg8Q2KgjXDsiTOU0dCEOQHwLqU+gqkkNEa73iPUchTG/CESqHie7BDO7Zvr17XQm4Ipsk2BEBMoJLZYTv60IsIjerXMCaXzANutehiCXtZyaZvKu/ttTNuXP+vhBXcb1zJl/+/FRfym1fqkCow/zKPqQa8L+eCEStDSLHQlh75JrQ/ieNZ1QxSoWXL7EPbLN5rKVzmEP3795lW3nWwtmLKe6qFvdWmK4dDgWVw0fh2GzmGVI8UxJuLl+couqrK2ANch0Q7L+0R5MrTl0f54lxG2Pci3RTB1oUTqrBgV6bz5w2iptABFw8+2Zf1xnRgWuBeErWvHEA6ToI0gZIqbk8ayJ85R6pZm9bTTyXxBZa33yZC0XeiZSQUEZEu/aFul8ia0TE3iBAHBimNeX6p4D7G3/3egmQRX+Rz30aQbiDa5brqdfVynPXxd5BpEwA+wo/XSPclSI/1LPlnMns/fzppelhTZjPvBPIvHCMcdkLyRPL2r+AvaYH3Tu1bdV26tgR+4OH/wAxSZjVXquxl1/ag9NqpRUw7wSxJidDVrWyPxzn/ekei5QQAdLUhMt2RoS7v6FEUGUhimmobbAqSEwvBCAZGYlciwHnblMk3CDu34ILEBmjCG5wLk1yZgiKQQDFmqcxKLeRp9Z7rnUA71V7Fe1jFR2riF85s7JYZ2YRiVdAqXsf+2Q5Wof53hD63Dy5Hyk4qkZZ99XJk0ncl4i5Hz3xE3vvIx+0f//zv7Ov/mQv+7JEuvBiETa1WSCxp2ywcCzTW8Jz0Y/TVpGZ/Twnvsy9+nAEiPtziviYIkC07YEAkSt1mgB5/WfwNzjC4nd4Yf8j3zpNgPyPXMZf80OmCZA3+gpP//w36gpMEyBv1JX93/NzpwmQN+9eTRMgv0SAPHv4HycVMzVJZrVKUHtxdBw9dNAdLh9614MO1JZKUYWRnYADkajU2zh0+AEyzKQA/BqKYeUb5wDSK2KhBCBLhbNLiM9oIOZFHRhSob289xXyxeOtChXe/i+vsYe/XMohhsiseFRQKM/HQMYUe5XG4TMR0HqMQ3kvcVZtdHVI3SeQxXVL9BCnlJ7mcsMzkmcQvUO5qfKQee0q2NbBWAC7cuLbUDeNwxiFcMj0goSRglulyEUlxVjCgwDF5qIeX2BPPf2slQIwJHMg/4v3pdg3d7QTbzSbgvLTxAqRiQ3Jk8uhaCa/LwRnSCdgnsBUTjEcoCqJFSL2iXiP44deJRc6B3LAy4EgNRyOgoIpSfQJBtxos9LKWptFXEYTSt51a5ZadSVgVm4m8UgoDyFMRlArthFnsXvvQUvPzLVMcvmvAbINcvj2BFApQwEmR4cXB5bymkZ7Yc+rjgBJyqDkEnJHEQ1SictOL5VaLOB4G2COlJCTABDdHHJUhKlYighAX8V2qEfkKgCtDrk5OC4C+DmK3hAoosJIZSIrkkHFk4pJ4ITlgEUdkqVMfPUzc+ymTxe7Q7BAWZ2JEwA4EriHPajx6nFt+HCw9oIQaeVehgBEpKFGFACp6Agp9RagJJXqsgkXRQIxTlfpA1HG8qabNjpg+TSxHHlEl5RCUOVkZ9pRyk43ATI2EreTRPeIIqP0+tWf0cznpo3rUcADOHC4l/sjKICCZ4g9AbwzwoMdadFHFA0XnDikIOeoEAPVw8+T6lxl4YWURcuNUQeJF5sA0A95pQgXLzLogZqJLvOHAKBQGXKlEyBMik/1igTgUlCxrSKLTp9BmcqBfQI3xuKl9OxwHQXex3Ft4hhX2SjRz+J4UeSCuiVCIfuiAH99iOkSWKMIiDq6Nfoo896waS3kzABFyyj4RbgA2La3AWjRUyBGUy6dXkBXKWhzyfovB4Rq5/mpgKBbtGQZoEoEz2qZi0jQEuSL88MDReA4xKBAqxoAOM0DKxbnWQDgQwcg7Q7KPL2IWth69wP23Ev7rYh5YObsdPvrh2fYj3a1E/kwD0XgoOtYCYYcigfYcR0IIiAh89RBMjw8SafCMZd97gkZMMEz7omyfOHmGLcO9FaHA9b7WOGl89yfLBvGFSB3jVSioTxjFTiG+gbp0+kddBnyrUSGiWxTp41Ii8uMoVkQsGMAce7wpQM7h3QpjNUJoyJUkXVeAH0qdW4gqk89D5rXRCIJOBjn+UokZiUphTgfEZe4Asoojw9HmStAfASiwwP3hBTgI9xnAUXqz3HgD69TZJ7cSyJCfAE0AhkbS1b4Mx+gWOXnKXJMIPYw16WTsvZW5iW9B5GM7pm9/s8iMEWM6H38KgLEl3lFY8CH6+cHOCVyRUCJP+CMeolEevJmXEmqNJfJs8fs5B7uP2XZ6q0ZV4Y6r30UMGkMRKOb8SJyQLFLe3fttHdCHBbmn7XFFHLLSScUpKqSWBUIqCGIsiOQrhHJmUTaNdlfvhcgtqPRxbeUlFTYzoNnLTAiEXB1LWBtuXU1Er+1KMfmQYD00+X0NMTkbXe+AyBowHZCgOTlZNsSlPoTgHY9zNvFxaUQD8yp9JCEEyHojbPuZ88+Z+spB9a8rs4fOQJbuwYh1M4QGZODK6DBAcc5/POmzTc5h1EYxP2hw0emipV5FkXybNi4yQGrxw6/SryiVNqjEJAr3fOisX+BaCEBhCqsFhESBgjWBNm/EdV+L6CvyBlF/AXhThwdQa3OfFLLc6VncAkkxijrkz/KW0VXXbx4ie+PpLdilQMvleUuEK3gymVXRBwJMVsF2UF9jm27eQu0nlw9E87BVM/clbdkIQDyNZxb5+3ed95r259+2t77J39i5QWXbSadEr08l+PEnY2NhdoX/vmz9s9f+rC1NJaT807s2NGTKJvjrKqs2k4cpUT9UpN9+JP3WjjP3ksHCt169MDda+zKpZN29913ct1HbPfuU1ZSStxQiBexkWtsNkRrC69l7qLlNo7bzhNAb5gS34riBjqN6LBpa3BAY8W1a/bRj/ylU4CLfBXBrU4dAXgCiqNxFuVBkORzbRVBVFWDq4h/P3z0lHM+JTD/eROnmYsTqLzoCs9IKdFAOIFQSTP6bQZrWv75y65T6dS5i6iwI1m/6FIB8BMZr6gjOUC0Dn3h/The+PjsE5WulLiprhpyKQ+AkO4whAkJzGftAPsiwhMSYnFMAQLynMg5kIcrx595ogniQl1mAplLIQc1NvT8zwEs1lyszqoSQHp1JyhqTWSk8OmWrgAAIABJREFUCPp1kCnhgPgCn1WurLidwxBAYYDY2ZBuAhNFMjQCctdwDRRno1L6V3BjiPi+/c47cCHRhaP+E9ahDPYgVy4XErV5BqfRfADQLBe5V3S12N2XzcSGyblV09hui1ess3IEE9t5nkLpsvj2Z1e763CwmM6urha6ZIgK5XmIhDBMhNRT/8EY18sf8PgwXWNVjGFP5gW50O6/753XI5jS7RS/+/jJc3QohVkd138C8UYLrfOB7HPGJvogCGKco2Ema29rHY5OrskYn+HcuwrGZyVxjeOAvcw21gOpL9HHMGuB4oyqidObQ9zahAq4FU0EKaTn//Tp005YE8Pr1DgSST0zM5tnjhJ35ssySJwe1oXZuRBOzNMiikvZxyUwzkS+XWM8Ll261PWKyYUit98wAHEDe45exq8/P1tF6x0A22Oaq7knUt8X/WueZf71Rbd+VH1lyWtnk4d+hBuM+5tA1Fc091uRnAWUjPchkAgh0lJrOZOpcyoonkhqfhFjxcRwreB1+DM3Hzqwz+6+/Va6qi7acoq55dTwYq+3QI5f3l8VEYzqTrvMz+1kX/zQgw+zXnWyz+7m9Qa6+6A5Sfuxu+6528pxhShOVGvPbIisvh4IJgjxePYTs9gXXcNhI9KinJ8bwH4lkPtRRRzSTPrk1DNTy32RwKOG51Ngeh7iEa1lZ86fsxhcwOrb6GZt0O8X6C9nraLhmtkXaf+nvWOAukh4FrTf0jolh4ieR/27iBEnlPk1DhCB5+pK0c967cPhIh525durbOGHz7vXlgoJ68nzUM9z68mzLgLEn9cSExjqnocB9rLdjAtdRzm6oyBkNS81sFfPnJ3tYtHkNLp6ibkDwmTRvHmQ1eF2sYBxjXhqCS71dcQ+funzX2Jtxg2lHjrcf2HEi6VyLWsQL8iBEs0eWgIECS3qWNeyUxNczO7YqNxzsaxbZc7x7cVcFkm/X3JKLIKfIOcGVzJuQX6hFV8pdzGVo+wDhzHISJoi4k1kvaJrdQ/kaBMhIrJLa3o15xEf/swmssutD9yDbsZ/TFIchDH9WBBb5TjlvBDdTDLn+uGaTedcpM6d1pYue/D+99qn//aL9sS3niVeMph9lQf3EncoP0PzsaLvFImr+yei1ZszgVzeum7aC6sQXgSIuoRcPTx/6jbxNl/zckw7QF4PlPH2BoCmCZDXMyZ+m++ZJkB+m6s1/bVvpSswTYC8le7Gm/Na3t7r35tzTX/T3zpNgPwSAfL1HR+anAsQG44SHnE8sTWtHL5PWiSH3VBUa4sBz3TwjuWAcZSIkrnzFgGKVQM8jNsCegwKUZleoQByBYCPgKMKMsZr6wGmUe55k7t+/PR5NvYhAO6xdpXc63IAIX824C99bpk9+u1alPpExbCrHkPdLveHys5Vfh2CqrcZNZ7iBJI5KPtwwFq/dh0HumscgFCjcejIhoCZwcFtnIPOMBt3FQn2EQ8gULyDw1ElSmsBWypP9ULdVE9ETARF02fJS992y20OXF2+bI1974dPUtgaarm8100r++1vv3KOA+cddvDAXtuycR1AQgug4FxKekvM32uM1xOPItADoKXRIgAQAzm8tAC6FKH+W7+NvgJUqhVEEfhAuvgQI+FNefHZ81fsMvEJ64i0qEXJOxO1WA8gxYa1y3BtdPC64qyPKIv2jj57YeceoibiKa6cby2AKn7cB8WihHDIlnK7Tn0gAEIn81EJQvTMX7zcEomwUkRAACC9FMoiHIIAHATYDHBIHAIMkDJS7hgpUwVCiexQ5raAGHV5qKdDeeM6hAnIUlG0lM4iQ4pRk7cTQxPF61S5sAgx9YtIpbzvk9m24ZNX3M8TmBxERE8W90YOkHwA/wEOXUmoZEP4vgDIE5XWHwEkktNAh7ay0hIL5nujARsE4ipapANwP4aDnggRFRqvW7fOXnrxRVtF6fIZsu83bdrkom5Uip7Ce2+BBFFx61oAU0WACezSWOoiN9mfw6GiSpJxOYWgfksFJGyuryHzPp1egQYXu+bJe/bgMKgol2EUtg0QVv0A5vwf4BqHAwWzytP3CfKCpKKQE9XxbVs2cyAECMGpoQ6YEQA0KSj7iIUZ4XofogyzS3FsAE7rN9Irw+9oAZDxhawLh4gZwsGkTG0Bp5MA0iq8NnLtfSBgQPhsJiBHL26VZkDHXAi5KEirXlwqNQD0ctqoc0VKfR1EBdAKQJcCNpzIkwIKUQW4C7xLAnSbjYK5mhJNRc+o6FVjsQ+1fTzF54rWUGRaB3Ext27Z5LKppUx86qfPEV0yYIvpLxjEkfQ8Ku4Fi+baRx5OsidfanEdAnF0wvhCagRAgOg6hPCzJx1gKDWhNzEdIyiXKacFTNPSF0RfwBBgYRbgoJ8ivNJw/DRQmC5rAB0Y+I0gGJvdIV/XRDF6Zxnn4fRHdAGAttC5sh5VtEA7OV4OQjq+//1/CmhZBqAAKMq4TQG4ERCjMd2OAnQmY1j/XA0YBP7DM9blAFsRbyqjLQScXr9+nZ2/kG/vvO9+wBZ+Lq6wCOInAiEwvAAJ9QwN8jsnGAMCLURUuHgPF+0xZauTC0OEhsbwxpsibPfOOvcMdaJgjVZHAD9jDIBfcWj33Bb1K1etn79MgfF1AsTFifBxIwJLJanqX5rkGdPvF/Eh0sWL+6+5OpLnqZs5QO4WD95/Ru6klZxXRn+aA6kVxdLH/B7NM9WJ+niAcS5V+gBg7/afPAVovIA4M8gPZeAz904w7nshnhQJ1012fi/j5VxRmT38wDssJzEM0m+QiKFmYglr7dQVuo9mZOIomqSTZZsdf2UnnVJEFQbg+ILgOsQzmzMvD4dMrB0/ctSKCi7aJ/7243aZomcR3XJbpAJESbndwzNYx+9vJ0ZJRGZkaIAtpNy8GwC+b9jTvv3dZyAw8gAtiRjkGiTRB9DBnJuNU0Tjvxp1fT79PnNy5rq+BB/1PkFWnDl13Lp5lmZR7Lxm/XocHLVOFS9wPh6lv5xtit5pFtjH9br3Hfc5cLAA8uFd73qXK5QOxKaYQizLy7tfdrFdC4kjkrpfg1uRa+dYWxKZX0UARLNmivxQzv5RVP9BvJe4FAA0xmIGvTwpuBonIJbaeP51H/bs34erAieE+rAA0AIhWo7SZ3Tr5s1ubhJx54+LIpiOjRMHztvOF7bb57/wAZsYJP6uqslaWHvjFV/TN2qHD12wx3/cAvHxx6y5bfbks8chhxJs8+ZlgGmVtoZ5spvr/sMfPOWujR8Ornfc/w5btHWLnUNRrxgdOXO86ChRXEsfefaKgjsI+TTMGnHs8GFbs2aVveuP/tD6mENFKAo0FZkuslXxRXMAGV8gEiuEf1eE1PGTJ1zpsrL2B3iPQQgg4gEYPQHXTrHnkKtPcWUiOr39ATMhhYvLcSHgAvNg/VY/S13/GOQxc7EeDPYrn/mjRPv4Y2U4w+LomWikc2Gx6xXxYI4ZYl2NJyJL+5pluCFG2WOEM5YGWY/62Se0sReZxZo3wjPbyt4ggagkdWKpjFy/ay73VnOx1PL6O8V6yeGiYmSZwVoAZ3PlmqOsWcSn7qucVuoOUK9CYlKyi1e7wjUJhxQToL1s2QrXOyHxwPefeMIp3TNwvAoQFfmqmE85IBR7tmXLLc4lUIdTqYi+rARI2mzA3ULIQuyhxAiut6On8u1HP/mpvfzkw/bVZ0SIJ9BNEEgsaDp9bnssBnB4Fs//EEpv10HBWH310BGeU6IbAcX1s7Ztu9VyUMgrNlBzihwmTyIKCSYusKq5i71GtFU1dTAHo45Ppp/Nc4QS5lC7BYFCN/uHOO6pem9qEWs0En/VwvwaCEkwAYnZSgxjJ4REj/pJWBtYHFjHwukgSQKMH3I9JCp31++W08Wf9bOXeV7EZd7CRY70quHnyq2luMd5efMYX6F2Fjew3osEAAJtBdBrHGdlz3LrmeIS5UauqZcbkBhM5gCtN92IYDR2vCCdvdm3XfmXeTbzo+fd2qyHOJZ7qT4af+beOoiprPRUywaML+YeXoF4Co+IcW5AEay6h578jKmeCsge9i1al5ZCLGgPHcGcrEL0Md5nKnvSF36+g+ixZFuxYrlbuxVxJsJLfT/q/rr/vgfc75CDQ0TEKGPxBO5rf5wtqeyT9DWa4zXWknAuan4QIS7X3ziCID17s+fkENt3wYldFi1expp2mb612yBFKt11mEW83zlFhrE+1LGvUpG64rDkIO4ilk17gwGeB43DJOZE3ZMq9htdzG0iP3R/RHRozyFiQM6Q1wh7SCV9/a+NwNJzy3qp77kRiqS/ukL81dwPnHSEobrcZhNrKdfBBdyG6jrRXi+aexPNPn2I8VTFWUKuhVAENRLyROKomUT808szHgARUsNeJ2f2bDtx+BDOrBFbkJtrKVyzINaiOBzvCYgrJliHD716mPeLcwaSSl1CcykR33bXHfbM8z+zGvoLb8aJLGen4iXz5sy2aPZdAbiazp0tQOREYTxrku7PGHug3LnZCHoC2YuFsEaPMt8wvnmGdj6/i/MJ10qxpOrg4xrLIab3Kkep61xhQhHR4Mt9UH+JnDwSOSQyFlqZT4IYc8GsH3IhizDctJY9Ge+/gTMON8G5veWIPU35e3BwBD1MybxvPzvy1G77+o9esDA/+n46IYSJpFPcl7rJvNnXaI+hrhdPhE1T+w2JSKZAClEfrx0YbxS7iBX5/8Vd/ULslf7LjTis6Qis/wsq8fYGgKYJkN8UjHq9XzdNgLzeKzf9fW/2FZgmQN7sO/Dm//639/r35l/fX/cKpgmQXyJAPvvEI5Mb167CRk20kIB+DpgCIM+cOoHSj5gaALNNm26iAHTE5WILyBziMCv1sUoypcLVpl1KqQpAgjDcFjUQAyoQnZGc7uJvqlCe5c7NsyLcEpNs5LsB4n7y9wvt4S9cIE5hlrOLe5HNhTiOYnB/QKFBu4jqX0C1iqvDAdTl8BAwvnL5YgoyUSUrL5/5VKXZ6gToJkpJB6sSXAJS9yozuwxQVOp6KawFzjdykOgC7MsFiAuDQAikB6EJRTgaKPKt+ymvHrCzkBj/8ncr7XsvAiRTJJqXMxW/kgmo2tFch0MFAApypupaFYD3kGXhZlCpZB39BXrtsYAEkk47azkFtm0ACBPjdHtQjl1PH0TwjCQg6HFeO8W5aTNs7pwM4kpqyfolSoXXcO58AQDEBCAeMStz5rryyk23bqXQchfOEcqZIVx6+e/egeG81iI7femqrd6wieiZeAcId9MvogOxDsYCTgWwIBKzpuuRHsrIzsRSr/9WD8ioD4GpOuDq+6VKlxVf4K5AdYFaKmXUp4DguHjiPvg7kS26tsECg/j+vf+QZVs/f825QHRAi46KIN5iKk9bAFccxJMOziIXFK3VAvg0H1JJhEk56s0kop10P0XaSJWvKKF9e/c4AiQ9Ld11GCiySEBCJ6B2PKSYiAORMiJuLgJeCyCej4tF7hM5Twi7QsGMWphxNTjQZ5lp9JwM9TrnUA/EyEKU4x2KpEDFLpDMdS5wMO+BpKhlDHvgjuCM7EgM3UtfDrrKb1aEVROup/e85xEbJrLLj+8XAeJIEMBzjT0vYq+KURSWlqFKJ0ZOpJMcVMuJWnBRZWSZN0DCyKmjay6wvxaFdiPjce68hfzMIOfOmUTBDCXFdQ4AbJtDn7cPcQioqnkuBByJWPLnUB7L/ReoIaBIAHAz9zsTsENkSBlgwZxcObRwRqBOVPxCQwtxLpRZh6G2D+XaDkDoiES8ecNaB6bLSXLg4BGbAGgLCIu2AIAfFSnPBMD5s3cl2tM7iTsKC7QkCqEjgoinos+EH4C8kXZgHZAFZAOe9/RQOI3zyZNSdqlz+yB0br3jdmItOuk/OWpb6NOJyuixlkK6buIgBZiHxngtAg77AWzkwtl/8CiZ9Ll2FbDulo1r3BldiuArOIWWoKzNwgGi7HMBN7q2q1evBvzqQukKAQpIk4ZbRKCiiA2Bq/pziK9bCRCl3pgTZIXP4doq5ujBBx8yHyJvThILNayIK4ABgUOjgNjqnhB5O+lKYqfiP6RGFfg7lSsod9XU3+tjEwXprxzocCpLHQy3bKVn4PrHnoODjqwRuajnT+CDwCQRI8/vJtaDn3/DDXJDYesLwePBPKm+CCnvAxkDUuPq9zsXiMgW5utQgPncPE/irMpsDqSAe56V4Q1QEuzDM8iz4AU4Wck8msB85ANw9ZKi4yjLVvY9D4uLB+qBkO0mTqnwahlK/B7LW7zUnnj6J/ZPn/o78xlsM28Iqy66Yq6UVFpxPe7AxJk2G4L85d077YE7NwMyBbmYP7lmnnj6Gbv97nvc2LgAuJMuQlTlvFyuQ68ctPe+530uY19xicq/Lyktxh0H6Uckm8f4EHGE4S4isLF1yL75rRdt3Xp6OHjeFXs1d/5ce4koo/seuN+Oct/O8POT6GBatXqtI7+loI5A2b+XOBrPySHbtGEd4HSiGy9XAJYVfTUL4FAl2AKh1R2i8upQnttDuM2GWPvkhAtg3k9LT2QurHGuM0WVuPHC9ykyzqmY+XlBgM5yfsyjZFcuLnUtNUPoiuyMw/Go7qNkitkDULcP83y0OPdXhL20Zw+q41BASD/U7At5hoYBsVGR87yMs/YdOHTMxgKjbFbuCtv9/KvMZV32kb95gGem2cqOnrUoHF11zJGBPnRclXfYN5+otX95fJON+ATY5778kmUQXbRk5WLu8CikEi6z/g47fmwv6vGZjnyal7fYEQ1tECOD3Fsp2uVgSkqE9A5gPDCv9Y14A7JdAIA+aR//+F/Zp/7x7+1r33ncxpgH5caqBpCLgeBWVKI6jVRoPoZY4NTps8T4pNmtt28migXiCbJCQK5APl3bixcKuO+VtnnrNuYGYrcAW6MB7FvoMThFr1In6+kQa0fj0FR3Tr/GKGPnix9Is089Uc96EOsIkH5U8csokx9RLBB7i17F4zE/RrCWd9DhlUgEzQRu13DuUaWcPTjFJnju9O+TWih5dDWHCiyOoftgKkLJDxdBv4tK6+Z16EOPuYqvhyF9kxlLApLlKqkDyE/C4VHD3C/irQI1fgcihmiAfgGeIsnm4eyo57UWXi2ydz7wLnseYl8RWuqgCuAZHoZ1lxPlprVbrbKm1LmKBPgncZ0yIaV0ffyDIiyFGMNjODU++ofx9nf/XgT4n2Z3IsDYvv0J27pxtSOT1eeUCKDqzXtrVdQSXRwic71ZX0pYm/phhB96+BHXf6N55iDu3wWUORfx3w6eOIeDw9Pa+0dtRjo9T5Bh0VEQ8+kUmQPgb6OfRk6HNn7u+TNnWUOGLAHSp5noqxHmzWZ6xxqIcRqVG4PrKpW7euaGuXcLF+Q5p5r2ce28Ru09tJ7LpRKIYEC9bOqzkhunEqeKiKlcVPzh7AsUdaioMafMB7yXOl+vXfdNzokEIuu8IUHUWad9j+If5dbQ86l5Vl+rGfrqVxdb5l+ccR0gchQp5kj7WinvRRZnpqfhmhvEdZrl9iJjkEaRrJdymIjUFGGqtUDOQPlCRap48f2KhyukgHsJ41D7hMVEMp1grfNl7p1Nx1UKhG0B3VyKOksSCcq9UZxTNuTN0WPH7dbbbnPRfCXEsipCT+MkgPeVCBGg6x2MO1ZrgfbNijuV8KcRF6o+lhFvJveSxBe+zAchxOKlZ2TaSYjLpfy3aMbsQTp0RN4oOkpkviL6QuSYlPONmDxFM8Yz9rX3U8+R5jmtYXLvykmntelG74fcwe554GdpLdI9+bUOEJ4bCQXkALlBgujnyf2RCwEiIkCiHZHZisLKx8GRiOOnnzk0ij2yYp+CGR91zDO6Zopx0n1VhNQw82sQ1yTU9QJ1OALkEKRyMONuAfFsvuxD81jn9cz38VzvpSR+6dJltuOFF6wMoVUIe9Z1t2yy2cSJXSgssD3bn7YIepnk3vFnrlrGuWE2gpHiy8W2a/crPNcDbHN0/30hbP1s4eL57MEGWIs9Ed5Qmo6II5bn+BIOtjbc8HLGT+LunWC91XXSPkzEpwg0ESKSUagHRFGYo6zVIlLVr+RcONyXpUuZnyFATp86iSBrIWcSxC88F3U4CrvZ78gh1Q2xq56+tWs2Wf7pQjv81Ev2pcefsuSYmbgOAxEV9DHnsi6zOxYBIsGOnn1tWbQfmeod09OBGGCqBcSdZ7TvuL7DceIAfUw7QF7bzv0W//D2BoCmCZDfYii8ri+dJkBe12Wb/qa3wBWYJkDeAjfhTX4Jb+/1702+uP/Nr58mQH6JANlx4SuuBP34wQNkxI/Z1k0bHMDvhzKpm5igZh2sAJFzUD8J5/MGoOpA4T7IAbELIFqRKoqOUa9GKYBCAge6aoDcqFgOawA86kC4RJkx+3RLB5Ct4NBXCfCuA933Pp5nX3xhGPUmsRaAZOMceBTFdY6s6xA/L7t72xZLJSpjkMPMIMCGXCmJxCtJEdWOQlIAcxQq7Xnziang4KyILMUjrQLYFCHSh6pd/RN+bOr18xVlUs8he/OWWwE9zGXb15PJv++Vw7YAYPrQyVM2zoHw4x+cY5/82llbS3HqAKo4vpt+lETLonC9thKFKwDVMIcZP1SKPQDJERy+fHDEBFPiij/eOGHYJOTAEO6M2poWAMlofg8RWNX11gnQnUTGvqfnKK9zIWp7c1EGUpIHBgRzsNoHCBJuq9dvst37DtjDlJYePXiQSIlJO3epwLyIAMiaizJyCDU2JdVXy2stO2ceis4R594YBDxOT+NQzRtUKXk0jg0BuRWAnX0c3JUzrfQBRQMpOkIbVpFDunb6VISCLPjKvtffVxNpIaJEqjQVurYDaugAJIBZUQnuEMVBef+nZ9vmz2LJ50CnsaGeAn3qniriSKXTysofAQQXmCxlWw2HToEO81QOzP1S7Fol8S+RHMCTIN9udIqUkvkeCvAsB4k6D66Qj51CXEoH4KuLn4FA0BiVo0RxW1JHCsxXSagAYQEFcVIIMgb8IBQYWnx6oFwN55Pxwf0N5bVOcL36ed/jvD6BE5nED7QxzhTHoTxtfA0OHNRBvBkXzzsfuM9G6FxRNJFzATgShCgs9ToACAgkvYwTQ2DCCH+v6LiszBxH2HVBVHmQG11OZn8u2esCBIZR2FdV1fP+yVuHdGnWAZgSdKT2Lvt844YNnDqJ7QAsjILYagREk+JYMRmKUxjk96rUuZcDtPLPBeBFoUSXwjGDnPkhwJL6xhqngs3lAN0GGKa4EsW7XMEFITXtimVLiIZbYNdKL9vREycByoKtvYdnHXArmf/+x/dG2Q+eq3ZRM0kQFtH0k/RBnM6A+JPTBkTLZauP8PX1OME6O/t47xAHuMA0bvwhM+csW0p0Sj0EyDEHDv/Bh1bbZBuqbuI8PCj5himzYYgtHxTKTYDD1XRMePgGunugwnWpTEsBhypx/zz00EPu8C7HQDVAgD5W4kYTEVLBtRDQ4MmY6GCuEsgcBQEiIksxVTrAx0OwXUT9KUBN4Ngdd95l/oyVFkBxEUlSgg9x7zTOA1HFgoJSb/J/QCA9TA7IUTUI+zvNNTfcKffcRbHtL3zsf5XuGVw+Uh7rQ+/DAUbXwYQbgMJdt4Tbz/fg5OD1uJiR6xEjIhfHpSxF7avfpa4VX8WKKSKPnyECUESfCJClywIAfxrd3CoARc+0HFHDdL3EQAQe3r3HKazDiV3bB/C+YvESirlRpZKhPsazI+V7K86PMfofFAdXWFxuqRCNQRBoq5flWaA3pfc4IkIgZI+dumQH80sthXFzyx13sS602SsvbbdbNq227AW51lFXa5VNrcxn+205Di6pomOVd849ev6Z7XbX7XcxPwQyh48BlJ9zhGE3jo5Q3EI3AeQOdjUzNvp4ZvqI9AOkPXiSn8Mcz7OnXgZ1bpzPJ0KNmDx1bYho23jTzRBdvW6+kxtE4GgWji9PHDRLcLp085xr7ZBqWhFYcoAk0CujZ13PQw5z0hjApADrVuYZzZfJAJc5uYpbI3qJufZplPePPPIHTn0ukukV5ukclMat6sNg7OXhKBTIJVV1JiRdKwB8Fs6/bsiQARw1CRmzrJ+4EhEE1RCuV3DZdbDeCMzfvGkdyuFn7d3ve6/1EV03AGF77nKJnaVrpbF91CJ8KWe+dYPlzQKw6oNMoNyggXW2G2C6tbGLuWfULhZPWDRVLrfed4t96T/2WhgAagbXSFEqDRD2g330bDB13nFbHv0mm5hHImznnkM2j7EQlxQLAUpvl7qu+Jqt25YAmtKJNODPc9gNsdlJ5GANMVWn7KN/9WEZFJ2CWir8V189xHwdRXdKmnM/phNndYEC5mDmirSZscTEsCbxdcVFpThoFrluguPHTjFPjdh9xABdgkQKZgx0KIaK+UvqbMFxutfjQUQE8oypRPzLH86yR7/MWsD+Iyoq3AHrZXR8qPcplrl9jNhDqaOTeMZFggcB4KfEh0Mc9QFM1zuyXM6FLCKLhljntJ7EQd40AeirjLpJgDzPZzdAq4gJOQu0Poq0VG/FgoVEDULUqcdCBKRqgqeKiBEIsE6o0F2ciuKw/Pn+RMUd4ZYVrOjHM7lq7VoItmM4o+bbC3S9KKowiDnm9Jlzbk5buXIV8zvEDXPhcYBxEeLJOBL6uU7qNFMs2IceiraPfP4CApPZzGURXM9ZvL9uouxOmg8OzKXsjcYgb7yZp4IhWBobmly3UvfAMP0PzZaeNQfwONSRNSrdVs9GQmKKVXJP8gtL6Ezopc+jz2bmLICgppfBp88SYuk44HWuwGFwlfeTf/YcAhl1Zw0Te7bImtkf9kLiVECiN/DaRbaMC2zncxbRWb2QZZn86c/vPIdDVM+OgHeJMNSBEUvMWRQ9VhNMqlcKi1xZewz7yfkQiiIt1QGTQWRYYWGhA37T+WcBxiI5z+XnO+JEpIQIkEFIC903rT26N3JKlH5jKips9WchgBgzvZDgilK5SCCPAAAgAElEQVTTvdV9lIs4DZdXGPsRxWOqF0Uuuxh+fiNrWhdCBrmCdB8JXqQbh44xxoOi7wZZz5xDiZ/Xxxidw3Ofj4tMbpf5CC6icH5K7FGI06OCzpwBRDdhXMtwxohIL5WQr1y1mhjUvTgbotlTX3PzlPraViPsaaiu4GeEOmBaRGobbl/towQtiMSfB0kkB82lgkLmthL2bQk8kwDbXNe1uN4uEzenvjeNTfX2hUIGBLJeuLg6nMBViJgycSQlQiLJ2dbAc9IH6ecch0wEmhtvrEmvxV3dWL9khnSOSD5/RQn6jb4s5y64LhK4YSwovE6AiBDQe02A+FHxeQ0EUiTOD/2dHDzBOHvkaKyGWGxjTRFhptcZz9crAquXZ16EewyCmwUQ4/k4DD3Yzy1j7PjyssL4GYnsi5768VMuam0+82EJ82sJIqdlCMGWrFnhYnIVd3rs6GFI1XpHICaxj37onndSwh5kX/3Xr7mOuOj4ZOKscL0wTlO5ZhHsgTq7eU2sVR6sMyuXLrKC8+ctRuMC0UULAqheOuXkBNF+UD00er8i30SOan4Nw+WkbiMRGdoPzGBNuhFBG4tzJRJ3ieIuQyBS2BYy1+HSQphWXUMfI2Ohjn1pNm477TO9DXKjc9x2PPGsff0bP7TJIW9LjM2ABOlmjWUPKkc4Tg1FRWp8qABde/MpekNdH0SbuSdniggRdKFncpoA+V1gjrc3ADRNgPwuY+M3+d5pAuQ3uUrTX/NWvALTBMhb8a78fl/T23v9+/1ey9/2t00TIL9EgOwq+/bkyy8+T5FzIyXRiwDJPG0RCiiVXIbhJDhCxIzKQ6W0iwAsC6fPo49Yg1aiT1TGqCgeOQDcBp5DjwOLAY2TUSd1oLIKDA7HedHmSkVnQoCUACxWEmkQAsBRBIj58n/cbl/dMxXzAu7J7wywg3t327vvv8fmZaWjYARExXnRi6Jq9YplNsQhWUpMlXieR0U3E9WcgIMRkIYeDg0q01y2ZJEDm3wBZdRrMA7w2wdYdrWo2EUzLF22ioMs+dhZOfbKz3dTSlvnejTqADwaicRZAAh893ov+8HONg77RHIArI8ALIYDyLU3V7reEQzj/BlvRbyOuSg+lSvvWBVUu6ABvO4OVJKtHKBQfxI90t7WY2cLim0IMCBdsRkUv2YCho0MdgP2xwOklLmi96PHTkIokcPe1kXxNkXfAF/KQEZoZhkcbF7cd8gCUdZ20YvQQZ9AYwdRCbyWEA5Z3nydXA8xLkpKUTvEgHBA7OGQ3cEhVsWdimdpw4Eh4kCgqGI7dGBNS02zDJTyAvMEvMpdMM49qeJwrYzl2bNmORVrA4dOESgj3HuVdOrA7gfAoHzmvf+YbRs/edmRYnKhiAAZ5BDbA5ipygSVlEtQFozCXpECyvFWibAAJZEXGURN7CZmSWTCqlUrXfTAjYO3+hocmM3/FA8g0kBEy1QEA8W9vHYpSgV0qXBUMRb63SqFVyl7FoBLE2ReCONrCBdCMGBvMIfc1IQ4lOoRrn/GkwNpNTnakYACQq5icZkoX7mHw2sTETB1ACrDEyg8IW/Us7IcRV4s13pUgDHXuxNCIgLV34i6ZgBaVMbdAPCaxoFd17kTwmFocMIpxhcsmEv0DQAzClO97nn0dgxBGvSgKmxsaCEX/KpTs6amp3Dfep1zYyHK3P7OfvLgS5yCXaTjCK9ZcTWKr+gDHBJooGJrkV3Kexcws3TFChcToWztoydRogICKB986YpV9gpxKFIBigAQaSMHjhxUihXbvWef68DQ+xapOYf4lQ8+nGrbX6jleic7h1ZkCKpzSCvFiIkonOT1SAmqPps6FP3qNvEDTI9A0St32ChARjivLwBl/ncee9yRp70QlQ/8yVKbbCE2hVgwqW6HeB8hqG1rifXx9Q+xs0R5zADMriu5ZKspQ5YjyZeDu8ZiAvdDIEgZYJHIpRmQZ+puELGhcRoAyitVq3py1LGiwlSNcRF7sxjXKjPWmBIAdTNxQwp/EFhXqxgmnCoN5G9LJRnCfx/BQQWD4UBYF4ElZ4Vy/gEy9O8ung9gSeSGiMEbBIf+lINKLh3lz+vfbxAb+lodHAWc6u/0ec/WCHthX7db4dz3Km9eJJdAXeZJ1xEC6uzirlycyFQZu7pTRDauWRVsJ46jBmXsiwARuKd7NNrd5sBiEchRcYBMPMPNAEFZgIgO+QCcHODvhoih0lgMDweAJoLsCgTIKArbv/jIByB7h3BlDNgAxIZI23MXS+2ZPcds5vyltpq+jZiYcNvx9HeJ6Vhms+hEqgDYr2xoJXatyJavXILzi3gTxu7BPXutDRD2kYdwUkGUj9EX8MQPfuyy/OVImgfZ4OMxZNEUl7cW5jOH8zsH1dMxiSr6KveYbpyNG13+/mkU6FI361kVWK1xoVgp9RUVAZiqm6FR0YPpSbYCYrsaMrxSBBlzRxDzkeJmdI97GDczIT71ZwaEj+Y8dWBJJS3HY98AoCauQIG2IuCWUvZdxmvJAsT+/jcft1Vr1tps1O0nKOBtg3RTRKDAOyl859N7Eh0XZuPMZa3EpwSh4ueu43oJgGw8a3UA7yr8TeOZv+uOrcSL1VsQKNc4RK6I1l7U+P/03efphAqwhJAE++sPvBs1OcR3XaF50q3STcHxGO+/rKgaQhCSm6n9WqvZO/4Ah8z+QpsMSrRg1pZC1ppuunSos7Jbbg61DeuXAirm4dzsse/++Hlbu/kWuqXS7TjxO6VlzP/Bnvbnj97FOoCzcCQSYBUnqL83azrgaF87ZNNaxq46doioU2cX7i/1HzXSUzEzI8fuuOMdbiydv3gKRbsfQHUgc6Kif8pcRN5AP8QxxK56ZpoQFARAdgcACMfwHFdzz9JR4B85AQGA8j84bpYjNz/3p8nu2fjE4+UuBlDdV4qeO4tzdIz1fsXSJfS0VOD6S3PPh8QQ6u/KTAJkZt5Nggzy5RmKZy6qxymWAMg5yDqpZ6UL8iKCKK4qRAMC/ESCaHz0899DGCtalxS7NA8CpR8ySQSkyqL9eX493bzS4MaSwHuNP7mKovn5XjyXJddKbR1jVm7ZCADuetZTEbLFONoWLl3u+jl2QU4qYlIkSQ7rnIDfOvZMTvDBGFe84hBkeSBxNn9DBNi3dgxw/yAV2VN0tdcC9uZYXTn3m/vhx/gOZL4ReN8PcB/EeC6GQO9CwBEaTZQnavAKopgiAXhrmFNT0zLc2iECpIny7HIEIp4BlHYnzUQg4WvpM5jvK4vo59qEOyiMAumXibAshzTPcXu8GOaUNn7POL9Tf7axJ/Pm/U1wzXwhFzTPdPNcRDFPK4ZQLr54frcIEF07dYBE8SkHpBxBNVxLkflZuFYT5RRiv6V+J+05RUoOqVid1507l9JyJkA5sBJYG0U8dbA3EbArx6oA5yv/RucFH+s+U+LmBs2a6khrY6+mOVjzr8i0qgo6dRh7o6xDGifFRYUIA5YxF9Ezxpqm/gQ/1uap9ZbITEVnss9SD8UQQpRWCE7FNcnZpH2yHC6rVq4g6q/DOZMW0wHSQlSYXr+6hJyL0JlUvOk22+yEOnXsHRStJHea9tY3UaQeyPVrb6pjzEa6/bhcj3LF9jMPihBKgrTw1HiF9NF8OgzZXkGXVQeilRkQvOr4CAOkH+B97dy5k2cwnWuNwIixKvdJD3tE7QP0tUGMw07WAX1qbZJLUOuS5jHFhd1Y17SH1Prn1i3eh9bAX0uAsMnXfm3KTjDllLz6rSn3h+6fis4l5pBASkINFzfJ+9bfDbFP1POaiaPlCmKgBsQbk7h7JpjsZ/OcRPBeuugDzL90gfEy0xIRwnQiQvHg9S5FvNPLfU7BVabBsX37dnf9FSvXhIMmKoEoPuawEByt64i97YTEL4Usms2etK78Gk7hJvvSZ//ZTh85Y0/9aLt19g3ZJKS9D3FTk+xD8lizxnBJXCm6zNozbKnJ8ZANkVZy5RIxe+kuJrcP0ru2rpP93Kgj8hylwIZVa9CwhDOsE7pHgexfy/idisrTfqaFtUcOaO1lhwa6iPlbipvFl75GoiNx2mmPqbm5if6ThtZGyKNEzhIpkC6jFh0K2XYeodT5Invupy+yN6XXq7zOVqxc7fbyEjRpHpHTlRfjPj0UXyVSi5enT4krXNTna30gUwfvaQfIbwtA6Ovf3gDQNAHyesbEb/M90wTIb3O1pr/2rXQFpgmQt9LdeHNey9t7/Xtzrulv+lunCZBfIkC+uudvJ4++uh813wLXkZCWRBkitoQI1FTdKLt92PQ2EPkRwOGwrPQaIHYkKsOFDtBVJNUYgN8QYJYO+cpFriZPXbqhbDoHmlFs96EKVCeyUggKAIryKI2V6twX0PZlHA6vfu9B+8MvUhwLIRLP4b6VSC2Voq9bvoi4FvC8gU6nMlfWdkt9lQ1wyE4GrN+Ffb0YBd3Ktett/sLFrh9AGeOKtrmD4kkpyf1wtgSSsdIB2OMHsaNogEHU6OHhkBoJyVZKfFRVVQOF49jt2fSfQ5X3ChEqH/jwo7Y2r9c+/Z9nIV1W0LlAjBFA1jziqmbEqFxbfR+AAOs30j8ybMEcuLuwzIcpkxlwXTFA4xAMbeRm11U3A5igQERJXVFPDA9xEOG8zwzIj8kJgESqQpdT2n3mwAFLTQHE5+Cqz0uFxQDFFDCyZijmhSMnoESD3fPQe+1ZOkJaOUx54xS5QDxNAX0Om4hs8QWEnwSkHBsFNAQUFJBbRjRLN4d0f5SkIolcOTDgraJH+gHLFI2ThWJSrot6DlKVgH3qUNGhS6cggeyKGdKB9DQxHFKHTtnn6RrhAFlN5IdAhnDu38ufzLI7v1TlYoVUYp4KmCAHSCmqXG8OvvNRJ6rMUcDjWspjRbIIvFiMEr0HAF8KdilDFYnVx+E3DCBMLhZFngiYP4lDR4WNEWTKCwxWt4KcIi5SQfn9jDwRIJmQIXKSCGBZu3oV/wx4yz1RVruujdop1d0hIGGSOKvV5MZ3ovKMBxiuRg0Yxu+KQNWrQvUUEUY4MeRAKQSwGxxFSU/BaCnK3zjIsQ3E6XThMlHvyGUO3vOJvRhClSpArh6AWIB4Mop312vS0ctrxk0BgBIbSy4+BF8bRF0Uh16Rev0o3IcGpeb3pjAV1TP3a4L7LsX50mULHSgxQL7/5UuFqGTjHJkg9Woc4K4ysuUl0AFaF0ERU4oCKQR8Xkh5snK1BQxVofBNxj3z+Le+Yx/92MftVQqj0yna1fP3KtEYAt6aAA0+xDPwrW992xWJ6/5Kify++2bYzn3tzA8+OKvIDofgSkat3o9DK5Qor1HA827GhD9goKLW2iA+GyGOfIlbioLMSAFwuQrA0oSrYsnylS6C6QIRFwIT//wTW2ykMZJnH+KkqsJiiKPwgWhQaXkwvQc/3b7DVq9bb60VhURcrYFQBEQDpDyMgjoKIFEAmYgKkU4CG3W/LpMfrjGszoEIrssFuhxW0QmhCBjFYyl2JZ2xIvBGBaAtAFcrALQFiGrM6ZpJFVkMgF7NawVJMz9eiwd/Ks5FcSf6UITJddmkmw8FAokQFCGrjgoRfPr5jvSYwnycS0QAgp5Fpyjnv6lTQkCcU9byIRJEHzteltNOBIivi7kQsaL4p6m0ranydW8RMTwH+nnrVwbY8y9UXXfWUdoL4SOnVQz3rPrqReb4Gai+Q1xOvIp9cyCB4plrhnBhTag8VnE0kLd+PihNw2LppjjMuOfn45568ME7AEw8rbP4CtFnxLThBmjqHLKfHThlMzJz6ThBZUpJ8m03r7ALZ4/aXEgz5e+3A3R/+4nvM1fnQnAssFHFtOAIuf+ue1HqAwgBgl/IJ/4PdbvmhbVS4y6eR2F7m9Vwz8ODvJ2jrr1zknvX4mKt5pATLxBPZEg6Clw50s7h9pALIwZQVXPTBPO6rrk6BlJxxq1etYzr520lxKmpjFyZ+SIzVFItMFBOEcXP6HnIhtiOAIASgKqS5n6uzWYiUo4dP0JHDUAcrioVYjcRE6P5Uh0RIl/ycAaMMceo3FoupCSefz2jszJSiIpqMm9l4I952oULhTx7OQC8XnYcwqAcMFQkTijxVNu2bIQaYSz04YSCXO9nfmruGbYv/HCnTfpEW+CYr33tsx/H0UIfRG8dqFajjUOGD0GytrcSudVCxj/PSB/zYWx6nF0uAZQOTLQzlU12oaLPZkUbxH2gfeBPVkNCB9CHMmBHjl+1yzAmm++6xwKjA62c67Nr10G6KJbZB/98K89pLwTBTHt2+y4IpWhXmB4VHUI3SSfjsot5n/kNwHQYN8DMzNn8+5g985MdiCTC6WK5iWi/LPMJoI/BR+S7PwQwnSmntfbH8H0QOETmzV2wmN9bQ+9ECG5NwGOIiwgcHR2Af7o/7X3e9sn3JlB43uCij0SCpzOfaX5Vt8SpkycBYqdKgRWfGMr9iGeubIKcTgDc9B7j5xHZJ6JWRHcQ99aP+dKb51zRR7JWqVtAbgbFXnXzLCgerQGAvg8nSBivS58i8OXCi2EN6GK86HtFpLm1gp97CZeiOmh2PP+CiwRLYc+i8u1QogLjWLPUUaaOJkUVBqPGPki/Wi4k+CgbJYH+qYzry5ADmmNudDIofksFxnJwfPw9UwTQ4z8bcGt+dGQInTKsb8Od3NcUM6IeJ7hfA6yRgcyjo5AasZBBozwjLTg0Bkgu8oRYPn+lhJhD3B+A4BJIqK9KvUcJyan23R8+Zd4AvPGQZmtu2moXzp+09Usz7fL54zybS52DpwkQtZk5OjIq1sXqKUKtGaDZC1HEgCIPcT74y0mhomqeGTlH2nlWJIZQrJecbALRNR/K8aC5PJDrqH3K8ZM8c8zVgbjM5hBhJELoCNdJQptcnvEiStBTeU/tOHdEjmm9q2fNVkfLoJwBfCqO7vwXIEf4WPiJi0TvJTvSWGuryO167qtIU0V56plWFKnubTlE1epVK3DftFoK+yFf1vNOhCOZKfw+7tkw83Q5c1ALz5gILDZErodNkaPnpPpnXPS4+FVv5pEsiAhEAqyRucTNJTIuzxAJp/gvvQ5Fg3YyHga4/gtwYqhIXvNRFvNyJySOhAuKeQyCfKirKKFXgt4YgHl1V10uKICUw8EhZxeuNkUmJbFHO0XkVXxcop06QfG6SuiJj0sDiB8Yo6MKsFxzrIg1retyqPoTJRXLnFkIgSSBhgQFEsoMcw39uZda07TPD2BvJDJJcUn6O+0j9af+fUyiGq7DryNAPG4QIA4LnrSib06RH1oWPeQe5ncEMl7kyOm9vmfRPkd/JzeeP9dTYp3zuKS6iGgMZWxo8U3CnaoYuTmIt44cP2pxzKPX2KOpy2UOa0MOpPaun79ABCkiKsiHY7hP5WrW2ImDKFm1frWdv5Rv5wvyiRFbTMl8BvsxCDbIuln87AyIk25ESaWQy32Ij3rZox86yTVOy+QZCbMc9rDqIHlpz27ndFuE87G0CIFWKs4UziHR7OEDIEzaW4YQ07QTkYhbThFYEk+I5GE/K6JH4hQVvgexn1THnjfreSSiGu0VEjifeXGu6Wd/6c1OKQORWTU9hsc4syxaspA5Elc30aqevI7MmdmIq8Zx0Kdbc00rZek+Vl5ETGjXMHvIIfvkpz7DfEWcMXG6kfTb9XKeGEGA4O0VAM9B1CaKKw+cKlN/8hpd9wfrFq5lFaLrY5oA+U2Bh1/8urc3ADRNgLyeMfHbfM80AfLbXK3pr30rXYFpAuStdDfenNfy9l7/3pxr+pv+1mkC5JcIkC0fXToZB/C7dOF8qykvtfc89ADqIoByVOfXiq86G3c7KjYVWat8sBtVYCROEAFqOvjoICvQUSo6kSCy0yu3WaSESiirAJSUMy8gYYJNvDJ9t2y91Z565jkypf1t4+at9sjqAfvQf1xzZXyLKIHNBKgqL7pEvEeG+dGV4e9JZBJqKtnRJwABVBJZQ5TDkeOUtaPovuve+5za78ArrzhXyr333MnBACUb3xNNd8I4SkhPUQjKWubgMsGmPhTV04njpwFngzhc5tqpC5esGiBrmDk6jYPnEAr+d98WaZ/52mmnuKrnUHrr5g10R9Th1gC4osQ2HZBgjGsi54AUsBOAQF0osASsqAuisbaRLGl6UupQeWKdv3qtxsZwxMQQpRIYCKDpw4EDhW8ebgDFQ/XIMcPr4sLYczte5MCaabG4Q65ykFsAQTWT4uirqLculVQ4VWYPitkduw9QVhpDlEU2oCYZ4pAgozg/VIrYivKwnwNlK2rvENT3UrIqqkeHKpEfOrwGAbzLRh8OMHGB+Agp4s9SpCjAVsCLFHI6XOtQH0xUxlUKOxVHIaBPDhGBBzfy0RWRsPsfMnGBFDjl+TwASv158NUDKCGbABRWUlo/w+W/K99YxeVxgFMCm1WKWkichn6GFL5pZPjLSaK+D/2dDvc13IMgyAcdyF3kFddZ71edIzoYh1ESKeKlAVJFCkkBHerKEAmRqCgBohFqqisZs4HkM1N2ykFxiHEdQkRXWiLlsQDEx3E8pfLPkYAVilxTrFMdgFwqCstmnBnB4fHkax93+fj6vXeQz694i0gcUwUQIHrP/nTByM50iW6JZMDmSGINengf3d3EcvVO8GcPwFEt8RgzeZ8JgGZNNgPCcBSyYITxWUk3RxQxWIpoaOKgHAFoNkacyQpIg8G+MQDYk+6ArDJ6xV2pLF2K1Cv03+gQLRBG+eSRvEcRHgKEwiAApFhVXIfisPbtPwARkkZHQYqdpTR162134NRqte3P7XCKUMVd6RnX8yTySsEHH3x3FoSFB8pDXElc/2zKpJWtD/Lhil5LiwCiIb1CUMJePHKciJjFTqUpx8pqFIdN/PxyCNLk9JmWnTsPUuNZwN9xwNpG+9jf/LV5BJTaQDXXDheVP2PUg/tcy7VQ5EsDRc7jHMLTAGuzyOLuw601BDjWRUdAK4BUNCCjrqsIHJWgT3UTEUuj/hli84YBGwogOGfPne8ibW703AigVmSJcrdFQChCRMSIcuFbUIbqORIpoXLzYtS0obFJKPVbAHgzXQfODReIWAhXACtET9gOfwjE0cfUn1OqSqd+/TUfv3iAvPHPv0iEaA6dcp0od534jOuf7t/5uXJ/bFjpb68c6XHPzwjPvwg4RX2p4ynEi5x05io5ew4ceBUwKR0gJY3ibAhHnmnFuHUxt3ajDO3tGULVTGzP1XIcCueJ04uwP/+zB81rtNs8FIHHdfD3D7PiymZ7/uBZS8tdaEmo8Vta6ywqeILi2UziAonfIou+l4n13x97jBitGXYrPQWgLVZAdM4yInOCAN9GhybsxRd3MRba3T0Q2JMDCDXY0wyINUZ/g0j4QMvPL+c6ezsALz0DVTpzgOYgxcRcIwpE3RtSiqsM3RMwTmRRNs5DudUmiHjcdPMGXGtdduTIEcbVoANQlyxZ6vpolqPS1p9S+4tEk2tqAdEpismqA5SeyXjvxY1xmlgV/X0ODgCpkgUK6nsuFlxyXR/bbt3mlNI1PHsFAJRSg9+8ZQuF0Y3mMwRAxTX2MF9XpOvlQ5H64lW2/fmdqPGJshNRxbq1CRXyQEez+RF914djIYx4xZKrFfad3aesrnnAojxD6Kr6EHn4WD1qr1hTQanFhzDH45K5egVCxDvWaiAg+8mMD40Lter6cRv2i7cfHKT3Ao40PtTfooOH7DP/eA9g70Xm4gnbd7DaogBxQ+h5ahsCmGdOK6Xf5e67b7L1Gyiab6drpLjPrl1rtPV08eSuXW41l1kXQvx4H4w/5gld56ee+ql95CMfZ+7uh1hpsd2sUVnZObZy9SLWaw9iXvx5LzjtIuKIMyy14CBcJUUVEJwbef9Bth8idhEutNMX8y2b2KC9CDQi6I7QMxoSmWJ/+0iCPfov55wrcaYU2lxnkRESabxInr/I9WKIX5Hqjrx3EYnmCAJ/UxzUMDpnysyZM/0ASNWr4CVhAONFcT8CffU+BJ6rKHoZxOspIqi0XkYwlwbx87Sm6PnPIJLKdYeog4K5TX8nAk7guwhGfZbjZJiLQ0jANkyLrcUBUks5N0YZu0aXwdz5C+0HTz4Nea5+Fjo1AOYXs+d4gW4QxVCqF0BCgE+8L/u1mePvv17K/JsNOJ9iOynXvvuOLZA6fXSWAXJ3NVlTzTVLYN0IZUz5Q0bLdSYmUG6mKO5vN0R7PYBuB/0eJZU4YFgHBOaLFIhi7I+jCJcz1tMfgBwC5O77H7SfPfOk3bYuz8qunHfReWfP5kNeQWrgSBVR7cvXql+pB/eYN9dIeyhFGIVDZs+HFNT82gNBJwGD9hoSSshxqrlJ4LoKutX9pGf5AsRsCftIkTLR7DcWEcvWzJyvHi11YmQoSot5WpFZWtsuQm7rudeeRdFOcojkf2mxu15z/+qM2/MsRXwTyN93c2/l3upkT8GFcU6LKu6NorS0X5CrWe6KYdx2cvlMQmYqVrCd/UoM0WiKyNS8c44YqXYIpVgU94q9C+BrnGofwPoisXoC9HvZXwiMj8dpGirygNccz/XVvJAFKF+AkyECslUxaWfPnXdEmUDxDokk+FlyQSgqSa60amKaslMTER3Es8dDWIKYQHsmkfsLiduTkyQW17DK6JvZS+QSjSqhwOlTuOMglrzp0esewhXI/kckRyq/qxECKBnnsYhk9WQpAktE2yAEoDcPta6vyHmR9LquWstuuB9v9H3ccEG658CtdFPOgV/6kKCGfYLEEnKU5H9lgS366EX2waz1vGft8fTztW+Vc05k8A3RhubxBKLDpDk4evgo+wxctTxbXuzlJWbIo3g+CeecCtB/+LWv2krm4HKuz6b162wUInMGY+rJH/8YomMtwH8wxNBJrk2bmz/WrlsLmT6bbqNT9tTTTzKvZDp3XDq/byn7uUTc1bN4Pr721f+0i8zBafSRSQxxGUGYH+NfDpAozjjxzJ17DuznHibxsyJD4dYAACAASURBVJsgUdIZNz7c73CrqSrjLONv8RFpdglHpSJmtQfpYC1SDKieOe0ZRPqI6NXfq/tEJJrIEZFzKr0P8Zc8xjiH9DpCpepatVvrBulfy8rJQhR21WbhUJS7NZHnPMAT0qUB4i45ExJ0FFIEpyyvu5jzzuxFy9nfhEM+KrnV0z72sb/HBQchEhGPcKvFYqOSmPOCGXd1zDNyMeNsHmf+RFSmeUnPriJYp4ikqd6y37UE/Qap8pse6f+nv+6NB/Df3gDQG3/9/qfv+P+2n/fWHj9v9vP7v+1u/r/1eqcJkP+37veverdv7fnrf/v9eaPX31//838PVw9xzuv/kItZZ5T/czjxuOfTN/MjJ8jJjkWtlGSLiCdpqa/GOeFpFaVFTrEWrBJRDuGavpS7K8WzuhyiiFXQIULqZCmlBZwKlK0CCMjIzHaHYUUDXEZVNi9vvjtoFuEGSAZ0KyPD9zIKwj96/5/ZEygNf/xPa2zDHz1nH370Q0QYoZ4m+io8CJU/8VfhKDaDFbkBqLkA4FE5xCdQ0LWiZFy6co3L0K5WpwCgViAH7wV5c12fSTo29H4y70WA6Gc6xTUAy65d+2wR2eMNxDu4InScKl6KSgFACwRICQPA9YNM2LrSw7bv7SIGKxbQF2Ur/R6L8zKxlndyqMEpg1JxvH8QyIKLSqxAB/EE4UF+NgTw0g4QN4bVPSQAZ0V1E50U41MECARHEAfWSdKDY2IgjAK8AUzoVwFAUcySSubrUV83o25rRp22bOVylGWoUnkPQRySmygjHsRNMoQCrJ5D0M4Dhy0IdX0yYOAIAGxaRqpT1OtGd6FA1/UfIBJBpbI6wKoIW6SESi31+sP5jOKA58M1PQ8g2QSZJRLkEgf0zKxMVzaue3eWiKA+nCTddFOIAFG0VguAhMo0pbDWoU1xWMrGP/SFPLvzi+U29zoBcgJFniKj5hJT4A8wmJGe5gAqjZsS/hQ5oTLvG4XQApsTOPzrfQjolIpSh+5R3odOiQIgZqOIbGyoc8p3AfQe/N5FREsotkIKUzlE5ADR9+pDUQLqhfHkuqizQ4XRPuqa4HcEAQwkkK8cgqOhoRZlJIdf9bzMhAQI5L8pZkIRWqMQTt5+YXb8xBn32kT8CZgQwCygXYRIpq4/B0V/8tdacR4lAnyMQUjpv/lRRjwx5g8Z1AaIiNIScPKmDavd13oQjzROBNYIwNRFlPC5ufMhiqQsp7jW9QLEABxFAmL5AAIXONBVUQlyfcxEqR7JIVTKwSpcJ1IUOocC16CNMRTJmO7jWgj09kHhO8izq0ggdR9kQ6rVE1uTnkW3BhD6DkBogTlSv0eiqJ7AMfOB+5PcNbxUxLihI2KUODhdc5WyT+JOUbxMN9FxIDCOXKlGXR/BWA3ls7ykzMWezQSsqwQIDABAugyJljVnLvFbh1Et9jggfzmqy7W3xFp3pR8uFrp0OJVX4LxoA4hP5PDdRexe4dViu3sTCn6V0UN6yFnS2zfI/al0UTOKYlMHgXKzR7jmIo9GIVMUp6aYrQLmIamuvQEsZpAZLgVsuxTSjAUpT5Xf7qJEANImeR7bALOvUOycyjhQhNb5S1dwXUVaP9EiIuUUXaFYHLk9nOsD8EwA3A3yw02zige5ToC4iVfZ6L8wAf/XyfzGAvNfiZB7t0Xaz17uFOvhvttFX0k9qugtkR98an72hvTYvDbQ9h8BOBEBwnWUs86RcADYscTYhNHDUgEA2Mx9zyTmSaBugDLtAacGeUYEmLZS2qp4ovomfqdXEA6FiwBFyyGDM22kq9HFDU22qAeiy05eKLGRwBgbVS45z00qHQ+h/iNWcO64PfLe91hDVR1FyMH2Il0jYx6DdvPNGy2N8TfEvY8B/OvkedDve+XAIRxg2Y6o3nrLFiJjKOf1o9uiuoz5HMIRULC6UqQURcq8L7k75EYbUUE9c4OcG14AUyJGFEVziXs3iyLcKYIkGiX/bOZAuUjacAsRMQP5GwoIlQphJgBUkVeFVwunosu4TyKBRcaoePkMpLDGk5A9RaylMCb27d9v7+b99QNqDnDtSpgnfHjmwrnWGjMC5lQgPIu5SgCsiA2yEW2M1zk2Mglo1IcDro3vZTVA1X+V6JsZgF5zWYOzKQzvAURrpmclh/VspA7lMa6RH+45yfNTa/es22qbl/LMthH51HrNuiuazAtzW5BfCGsy6vfRCPq2WHd8AWtZZ+qbJ61jBAKJCJbShhFLgbdcuzTKli8WyTth+Rerbd9hs7vevc4acGLklwLgMi/NAES78/a1zK1hzOHV9p1vvsh8kowj5P3EtuA+QJzQP0gkEK4wb8jiWMj0F3fuwh0yD/IXdxVr1Sc+8Q88P7H2Z4/+MQRZKC44VPq4FwtwYE6Me0O0EW0zIxUQu8gWLFnuRBNag4tx0MxD2fyTZ5+BwEetzDMdG5tiH3t4hn3xh1WMsxTm1wTn7lNvw0U6DLSmbNu2DTLtRbdGheIS0TykSL8gwMPYMMY57gitGyo/j+HeBqjfh/lyALBRz5SAZBdRw4Mm58ci4m0UPyVSvROQWES7cvmDeO5jALs9Nc+q74JPRVZVqkeB+bSR+VsRapcA8yUcyJ0311pRlasX5vY777EuiILtO37O/D2buTycLgLijliH5bjzZY3W3O0FSa+xLjLnnx5dYC9dCMMJeYaxG+iEC6uWr7BvfO0rtoZy+3mz0+gsa3YRdUM9bQCuuCEBboOJqmLhsg5cbBi53F7Hg3FSVFlrXXSJjdIn0gmY3ADAL9W/AGKVhk8CgE940jUCyLto+Sprqq2wnCRAW8j7IMQQl3GPqIfEGyC2oandEZ0huFk6uRdNrFvlAPZRuCyT6NPwZA+TC+ndSBSewPUy5naRRVqf5czU/KkIQhWJ10Ca90BkK05VzpQ0CHNFkSliK4D9ZQkxp3KLaL+gmEg5b8qZz7QHkSPy4peXuWl15Sdx0DAHilyJxpGRLKKCexSM+1h7pQ7IHpEqcnip90V7HZEfchapN6ocN2gIgLrmVu1b5BYahhxYDmEqkuoUDpYAHAhy1zYzLiRCcEXv6rRjbWhGONSGg8QB/uw5JIxRhJMckupWi2cfJbGJ4khTEHyog0VtC5rj5Zr24B70sM9QVFIM9zqEeTuI8aCOPpEFAqDVgySXpsadIthqcJHJyZvOHtsLEkt7hp0v7rSbiSw7cfqk+UF8enAvQhG8qOejDydeGmRCBHvAw8RhKk5KooQxnNIa/yqfl7tDr0XzohxX2ovpOXGEP2vbayKAXyw2/xUEiNZFPwQqEo9orSp+bKVt+lwNAhJc4vwsCV/0u5q4bhqD6sNQ/0cLhIiAdrlAOjpanYMjgWs3iWPhGvsL9VZI9JEKmTEM6VZCr5ruoaJQI9SHpZ4PSunVv+OHyEWxWt3cvxDGQQDP2mwK11cQr3sN188LxAFv3XKTc3FX4zD6wwfux9nKOsU9/o//fMza2Md7IsLhV9PHF8Q+nDg8NmHRMyDfiKZr4vkJkXiGvZNcvm2tuBDHB9lz4xDz5rkb8rXCC0VuTCr+U0ILdRspclP7No1ndYIMKdqUPR7Lwmsdi17sXQMRTY3xvXV0xYURoehLfKII25qGGtxluMO8RiHOorm/wbhkzhL5lwHVTqQYLvQo9l4iUdTdeATnrO7xAHvO3Jw8YljH2Dt72d987FOMRx/GGqTkgAfPaw/Rp3NdtZui/WJjQ5iPcMIxlvUetL/Qh8aRnKYuAk13VzFa18UgOhu+ZpH9byKg3mwA9Y0GEKYjsKYEQtMfr/cKvLUBxDf7+X29V3X6+34fV2CaAPl9XOW39u94a89fb+1r99+/ujd6//K2I0Ae/d77JnM5AKjjQkBwEERD/qkTZOVSBNxQS2xHmosxiadUUCr7BtRlfRyWpf4K4gDQwsFR4LJy+I+ikgzHaeDNQUlkxygHoiJUWD4Ak4oviAYs6AWkFWAlAmPr7XfqNO46Q8orqu3zHySHno/txwMBukohHVpt7cqlKPWJ1qoss3Vkt49ycBE4sWfvfg4KvnY37g9P/rxCIaZKMdMp+FVRegZkjpTOFcXEBUXp4EkRId+n+KITx08BmKPBpdBdMRyKbgjm8F3HIdaLg1Y2QMWZC/nuMP2R982zmraZLv7AY3wIUoXYJEDhCQ47XvyMPmz5kxyWFBsWFIaCGnJkmEPpKIfZUSJbRvrGrfBSMWA3B5UJb+snAosKUw7GjQCtinbydYoxRUiVXat04F47KsmW9m4AEoC7uGgIjEHbxKHsDArBlWvWWxUgwsmLhTbk4WcnLqL+pWg6MT3DZVDHow7s414qnkrRAQMcKEV+DOlAy+8dJ3YrlEO9Dn4iPqIAh4K5V/0c7FVmKueF4l4E8AkYFhCzAHWhVGp1qFbLr1W5e6zCbSkxswAYpX6WC0Qgo2J/Xv3cPLvnX6ucui6UQ2gJzgQ5QFJwvgisUpyVVGNlABkqNF29ejVgQ7ktQsWnB0zqNaltdb+Uny2weaoQWvgjcQLcqxYiYZJwajAQXQ8HfB0ulmAcFnSi8DsUp6WxptggHdilZJTzRMryMQ5t6k8QfCqVZwAAlgpP1WXuBXAh0F/9MWlJCQ5saAfMyULZ7gkYJKVccQkRXQDfcg/oOqgzo5vfFcrP8OcZkltqBvctCiA/AOJNhcN9ECBJgHzAF0RYXcG1ACg8TIfBuhXkcuPYkPpRB1LiCS6cB7hFMS2QohIQsAPQLIPnUA4HfxTjpWSuC0aXWlzluvEA/ur9EGBQQWyNil2lgB2EDFIkkw6rtaikFakGA+LIx9TUZOfa0oFb5Ed5Ddc8JML2o65U/noIhOc/vC/dPY+N/bkO/FKmfCQgjIfK5LmucYy1Xt5XbU2VyzrPE1gMEHHi4CGUlhusj+epDZA9EbKBMAUXK+MBEHf81DlXHOoHcDWk7gVe5wg/+91/vNj66yll5blVUbTGRz9lvemA4n50TVSTVb9sIXOE4k3IsFdedRsq5msAh4rcUn69gCwpK2MB/eshyLq4dmtvWs9jSd46zqBS3rsKQKW4lIpRligBjP6Mc6lhFZ2VDYlTQYSaSDZ9/xDXU+NTUVz9ALqeAH2KVFJMkoBylcqKQPEANBNopOfMLfPXyY8bpaHu8Hu9r+P/tpRp/P8qF8g7tkKAUIzuoQ4SwQku8sphZe5j6g9+E395200htvcw5B9jfIRnQcCt1Nd9zKfZyUQsQVLsx/0h0E29P+O8/yAiOoYF8IN0+EGU1VbXOwX/tapmXE/ESdW32YMP3Wt+nkQyjfbYJGNxHOTHYzLQvvLYDywwMduSiPzhCwDL59jLP/8hUVyLLJs5oKtrwAYh/p7ftZsOpgBe5aj90SPvxhHRAqEG6MW1O3LoKMC44r0C7Z6773Fq/lb6H0bIdB8m1qP4CvMxausA/1DbfPNW7i2xhgC5I5BRJShaBUIKZBbYPYPIGpHkUg/v2r3bxce4mDScUoW46QSSCTR0an2idZS3HoXbQwrwn//8584RJBJNZJjuhYC/fNaDPuY4dQQEM8+0QrJqflTpukieXkhPRWRp3HUAaMUwFwskF2AocrcUUnB27iyjbIvi8xYXMzKC66WhgXLzfHoNouNcBFYcjrEH3vUA46/EfD0hYfjspwcqnTW4g96qq0299vjjz9lfPPKQZUT4WPB4ifkPt1tLca1VFREfw5D2D4gEOMWZqbUpcBBQzIv3iIOpluXJl5cAF5rOVLB6Uaplp+MYJBj++Z24FXFxLICQff6V4+5rZ8/ztGWL8lhLw235wjhAMX/71Kd/wDh4wNbftA7CIp/uiiKLYU6VsyGL16ixPszaqLg7/0BiA4mKFFH51a/+ByXMK3AS3My6cRFCOdvC4nD9nb2EG+AKACTECy6vWlx2qzfeRLQjHS+MxT6U7kPMNyqHF+H4RUiAbz/f5ub4RbhwHJnPGneS6KtO1rw0HD3KwFcZdjT3QEXmIkLkyFFvkb8njh0eIanwFfUWzj2UAyRRkYKMQwk6FOOjNUORas38u1xCcgtEQpY0QmpF8qzomUmECJPjyov1qQyAVSroOXRhBEIyi5BTB8gK4voGIDpOs3aLoPZifWjnvqynK2eS9aQcB0gVfRvejPtYYnbKAPLl1hCZNMr7/si7ibO6/nGiIsGeee55HBP0P0H8LiF2J4a915kTPDttDbZkwWze3wgxTzEQOoDcXBs/5jcvCA4YNshKYndwM4QBHo/QITDAXFZa22QdEF7tPM/qPFKRvdw06sPQ2qK+I19Afi9en6IPmeksh+jGaAQgx+itqawB5EeIgcSC5y4NkifPjh4/BgEJSAthFoLbYNXq5cxLgLdBoaxd1S42Sy47uThFzIpc1qfAYBUzH0WdH8FaFQRxI+fwfCJXFW03RIyT1ro6iD25K/SMq79KTi+3NjKfa+0TAbLgr067dUC/Q3GayURf+TA/NyDOSWSvKmJKkaiXr1x1k6i+X+SF5gFNpiLIK6rKHQEiJ+QQa5QIDMKg3DVXTKTICk9IIhHzIlTkChQpIbIlHQLzLAXvcpvFEuEWzphJIGKKx5kCbwqrWRtj1TuDg1hAsuIcJSDy5jWEsq6oZF09IAPsL4Z4BkSiL0CIUkecZyZzajPrXCUulTDm9hyEJnLSNjInltEl08GY38j6O6L4WcWQQQBrnt+PE5fwKoiCNMZokBNByEGkGMR6xdIiDFCfmFw2ci7pWVYk04010hEhWnWVM8qH665Sdx/ziz61+EnI818dIDdAMREg/giLtJ+p+e4G7tFF9xrqWZdHeO+uA4vfKnJaMXJ+jN8A9lQiDLWH0b1tbK53wp003Nd+jM1q9syK3dN1UgxWN3uvKMQs2dkIlbjvXryefuLRGtW5w99Xse/24n4mxREVFj/DrtIpM8DXrVm1CqJrkjNKpK1cvgTH1xHWt36blHuEMRrFMz3EWrMd8VQL12bl2jUuInCAaxCMAOnYadw7xE5N4t725rwzG7Jd3W2XCs5yXSfpb8vFfYRAo33UKkvYLzmRji/XG4cy4177Ba0zIj8Ulaf3LfeP2LdsBEmK5/Rhjo0j6m5CojL2/wYhnpyY5sZgGUS5b6C3LVg6nz07DvdQHMEXL1gcTi1fXDL1RGWl8OzMnJkEcZzoHOetjKHvf+e77J3p9kmh96prCNfKIrt5E+uvfyzXPIU9E+S2fzTPb6CbF/38OLu04UzUa73e/yKhgIgz/bvG8jQB8uuAirc3APRGAzD/PQT0dv+Kt/b4mSZA3u7j73d5f9MEyO9y9d4e3/vWnr/+t1/jN3r9fdsRIF/c+5nJ7MwMq6T8OYDNdw1gbSl9FovJ0h0lQ3ru7CzLIuZhgMO74m6qAQLTsc4noEir4rCuEstRDqabN29BuQc5giNCYLjid3QwvQrAPZeD2xEyd3Ny5rhy7LMA7fxHbOtLULYlctCstYMAYDo66QD57H/e4cbh579bDNjNIRaVeRi56MpS9pWaHrBepcUCH++4824OE4BI5866w24GBMgMQKgUcn0rUXR1oXpeQQdCEOBNp3Or+KgCwmUIq0CwBzTI13/qoM+uHlAG2z2Z4q/iJulADf2RP11oF0vCLJUDtDdZ7E11pU7l3wIZ0IrC0wfEMRNQTOXjI2TwepCx7AHA5o2qtJei2xaAwyLiSWIi412cTAf56B2o0UtKr0JWUAYdqIzfCMC52Y4EioqZQSRRgcvgLuIwq+iPDKJXvAA06gAopOYc5UCTX1RuCTNnWxm9IsdxBARx0EkBsJPiVQdmZWF7AOIMQDYFETnRLaeKEH4KGgVkBXFoiebvYyBBpEhspl/kKhFB+nuBtAL7YgECEwETM3CCfPu733FF3W2tnU792Yo6VVndEQAGKiBO4YAtJZ5ABH3s/ocse8836YuAAOkDvFKUUiwHUDkHBOorsmGqiDPNuQ0UGSFFr4pQBS4rF1wfyptWNImKN1XwGQiZE8xr7KFvIh5gIZH7FSxVIaRPFy6ECRfZNFWIq4dVRIDLqAZolwsjwfWAEIHCz9dhXQClvl752uoQUdGoyI8JvkZAcQBgfCg/X1EnIyhSB+kq6Iek6AI8ncrqbiEKZ+71aAgOr3yfNwfpFMiThDjeL9BQc6OcKuYU0SOo6o4SDzU5Mcjr9gIIRJkMeebFOBqCNOuAkFPkgEpM1xG9or6UAO5XJAfzXsChyXFPIrKqGZuAm1wPOT+UCy/1aSZAr9SSKkYX6KO4JYE3UlwqukfPWgCdDiV056gQWiSUejPik1Ktk5gpxZ2UU6T8qfdPEZEvngtBye9pczNTAdZGLf/kMcvguVIETDD3VZE0iuLQHCCS4CaiXdTBU8d1iQN8HOb9SGUZAhDVDqgRxe/pg9jbvfcAcRH8TqKofAGuswFOf/bcdvubT95qw22xXLMJ4veKXExbG6Bmztw8not4gFWKakc4fENAePDZLsC0pgEiB2AcYnMeXycASPc7hrEh1W0Hav9M5rd+xocyxOUo8eTZFKDkC1AhEqOVeUHRJZp7FHd0C+4DkYRyConcEZl2DTImCVVtKZ0+ETEJPKsV7lkT0StTneLgNFYFYCmmSsv8DbOdgCQBO+5vf0MHiK7/Ly42IkCeUxeI5illc193kUyJLG+4SkSeTNhdW8Lt5YOAP4xxEWCKdZGCeaS/2xbR26CIsb30Ly1HPT4DEquf5zMIoq8fda0v10WOjFJIvtAwimF9w+xqGc41yNY7idnxHG8CyBm1QUDbUUpWfX0j7LHvP2NDAVGWxvWfBwBTXV1kqbF+1ttWTyn4ahT3gFr0Urx67CRgvF7jmG1ev8aVsus1nYNwVaFyfv5FHBu5tnLFaqIBcfwB6DVy/duZyxKYI/fsOkwMXI7rbdF9k4PFizlcwGghMWueXBu5RwRWL1+5ygGbhcQ4ikBdQZdTA+DuhcLL3EfAM/5OilX9rLPnWQsAspfzNTt27HAk2HzWLI0JRQYJ1NH8oyg1EUlycyjCT8/Z2XxIaRxGQYyXdMaZen80f0rVnawyZr5G5doaPxnJdK/w3r34Wd6ATi2o5r08/dxrLyiEyOD1pABuar71Q4igbqFUnrc+noEe/jmN8t9KCL8ffO9J+7MH/tCSgiG0O85bf+M1m+hm9Rz1hYjE/ecVbdUNKKpVvh7OegOIzNuw4iqUyjOlLp+w+GBvS48PtbzZMxw5eqagx4ITWAcjk+07O4t5fsxuv2sdxCfrXXK4PfyODW4O+/pjT9oHH/0oogYfl7X/yuGDtnDZEsvlemUhpOjg2p8hLnHzllscmDoJ6imX1De+8RjgZa197Zv/SjfL/8fee4DpdRXmumt677330Wiaerd6sSzZkovcjTFgMDXACYdwkxAgQOAmAcI1Bkw/BmNjWy6yrN67RtJoZiRN7733Xu/7rZGCOYdjJQg/2EKTZyJhTfn/vdde5auVgNDRJv/iJSLYklj7TxBb+YA5cPiYyb9cZLKJO5rCyXOFa+av/g6eS09U1Yrm+dan081L+/vZi+BqYZ3YQDl0MUR8BfsXOQJEaKlgPJjvk2ugBtWyCn5L6JWaNyeLPc4ksZR9JhjAPYTPIO61Ytq09+lmTetW0Tr3WKIOkakdgKuKexxhnpPjw2ly1BLm7syrQcxrcmCJ6CplnzOBbF9l4IoXOsv+QmTlPLoy5DirY32tZxyPMROUcTNEws7F7VLO3qcLd1sD7s/EVF0/CUQ0j0BgM6d+/vE489v9gxBy4RYg37lrL2N5GcRSIe6PRTYOp4vy40nI9NlZqbhNS+Ag5X6lGwtHXiz9Ti1llYzdWGIY6euBTIvEUZFDj9SM7Pn0npUQ/1lA3E6c7TpSqXtGepp1ZcgVJRJEfUGtnTgNWIdSIoKsIKYX5fiR42dwe4jUprAaQlp9b0uWLrNuKSVuyR3oARi7FBFLgL83Dg7imM4Xcl07LHGkaCjN1RLGCOAe5DkTmVkFyeTJHsOFubWfyJ558xfiFjxir6O6RFQYLRGN5l45ZtRHZ7M9+Tz7rVlm/bcr2ZPSq8SzJ6JMc6Ucn3ouBbTLuRyNM0al46foGRnhWdX+QHOH3Fu97HVF7qt/KwThzwhkjuZRRab5MQZKGG/eXBMVhysa79IlOooYCyn873JcIyJ14ohjOnbsqCWkQ/kZGZkz2Uu4m0ruRRmuhRG5pfl5ibjV3HhfEneo/FzvLxPHgvYXJaxlU1wfEWcC/1MgWJogcLLYbwhAb2xssP1CIna1lylmzdRcozG8cf16S4QMQfLMwiFdB1hfjiOHDSuvjfUc4kgq/Tju+4H9h6x7KTVFEWRutndERJTcpSKYNI+qn0TXWfsqZ7kQNcdxH0SACBi3YDjvQWD+NQLk/wDDFBMJEVaG82Puly5DXrIuIUzR/kHPkMgnEY9ajwMg4axzkr2ZSAF/ntV63u8Y8XVj7MMyeM48NB7YD+bQd6J5J4jrHInIRgIgkUU9ENEJgP5739wJ+U+XIKKUYcgIP9aSRPYicbg2yiGvirl/8ZAnIjR1xtAz0EevWZc6iHDT+PCsb7trC+tCgPn5b1825RDVT33yY2Yf0XwNrCn+kGkXICSimMtKyuvsPiuO+9rR3UEEXCWRn5Hs9XH/IXDxc/FH3NFju+/qOS/JtSPyT9fTxr+qM4f5yIe9RRfrsmLebK8b186fOTCISN8ghDEF9EfVVNYjTIu2sXHdrKPhCKrCo4OJzuUa9HfYHscGxCERgcGmHuHSEOMoITHSOlxicClNMa7/5Wtf4/1fNiuWrqRbJto896tXzD33fJA1vJeI0v3m9TdPMP4ceCb0LERCUoqwG7L3XGNOJJjcOSI9JCjQmL5FgNwiQP74FbgFgN44wPbeBhBvESA3fodv3p9w6/m/ee/tf/Wdvbfnr//qu3ivft37nQC5HsFChtMNXPo/EoH1tTe/PNUngJqN91wODb97/tcoUctwxwAAIABJREFU/dzM+tXLAfJHbB/CCOrW/ItkbgPwCAxOJSpknMPPCAeRXMAOFTim02GQkZFpAeEjHPxiE+JtTIFKgKs4fOkwPXv2LFT6PtZhsGjxUjo7Dps779pKZ0glvQqUGaP6k3tEimqpab/y8RnmX39dZQ+VixcvsofMROzdF4m6kFJTCm6BrgV5ecRp5Jl5/Px4QCcfDhCjKPvzIEXiiV9YtGA+SjsVfguVRFEL8NqieBDU5cqVL+AApF4CUDAThdI/jEPloePHTBHxTNrof/4TCyhuDzctDbV0pczA9dFpTp84RRZzNCqycOsSUGeKKwpJArjNIGpzBw7orURsORLxMdA1BMmAPRy3Sz/B3x04RC6jglVsiKf39PtdsHCRdX40tQDso+rqQGX25q7dJnlmKvnZ2aatq9VG+Qhcnpk12xIgveRZ5JZWm3OobEcVVQGh4aWoMqsebOSwi2NBpAHW9y4Uo14Aji5Y5D3IeJLrwxelfxj3yENl0xysGznsKY7AFlnyIfJgEx0Xe/fvsyo8AY6LFy0zZ+TeuWMTYHunjQYZ5/CmmBllpgsYGAMskDVeTpC7v13Oz8PazzhQ90YIh08VlgsUy4f0mAs5JcJDh1/9KWWZnB9yxOgwLaWoDloiRoJwnrgBXjdxeHzi8cfMoYP7KTyPt86NYki7WNTTcoQI8FAUlw6UUqZJ4a/INoEuLpzSHa4eNgVQK2NZHwKJNT48RYTAkI0ODXCNUPNxYA/DoRENIOIoAAWQx4Pr1gxIXIUjoZv7JKIvHgeOIi/0PkVoSL3txf1VAWYI0QQBqMYdJnEbDDraaKvy0kuAI6OoDedA8KCM5LWpY6e1aToOqBxl41wIQvVYeHOQDSRHXe9hBFeRCBDFrAxJhQyAoexxJ8buHBw0xcTwCJiXQ0bZ6upEETCigmBPHB4efhE2r72Hw3kFyncRKS04sGbOXoi7wcF88uFQ8+wuzuq6h0TbpBJnlBITYvzcuDZEdtUCJEYCLgqALkeNKqBQgJdiDkRwqtC9HwAlj3lhEdExvoCgAkf6IRMF3j/36xdR5scbV8ZJOspeP8ZfGT/nFMXSn/3CKjPSEQHo4mJyjhy2xJcImnUb7sCd4mdVi1P9NRYsEnDcAZnRApjWRQ+IF9Fys4i1UwSWwJpGETwAIk4QbhGRoZYkEJnkjpOkT1FuOJXkFpBavBrAzQdQQQCPwLjzKHflNhNZ21Bfa4mlcebAwpIKU9fabUIiUJoyZ9pyYuakNp4DEb4CbAQaiY6Y/vOqC8Q6QqZLyv+rBMj/7gLZdkeQeWUX19BJBKMiJogeEbpmw9Z//7l1g695fU+nfeauJlDYMSkiTMRHdmocwFgLzqtSS0IqqmwSIGQUspsQNgiqDua5RuuSu//BDzCnhNFPwYCgK+mOjashwohwImbHR9EbHQMm93wJUUso24Mp+GZOcfNzZS2IMQHuI+bM0b3mjrXrACFxK7mHQIDkmFbmziai4f7hK39vBpvqUOF3mSsFeVbJXwOwtGDhUhMzGwXum3t4Vp2sky6CMXLq6BELwEYBwCYALmreCUQ17U2nUiFRio5cl36+ViSIgHcBpMpOl2sgDkJbJGAr4G81RJwH5J2catu2bQOMbbZrlP5M5T4LjNOcM5N4NzfNBVctNppPOgHRRJrUMk+p56GGdU2uH5GTaXPnmD6u60WcIoE8G4E8g5GsDepgkUuykucmFtApnCgnq6xHdd9PnCB8CONuyOzHNTWAsjctGxcVRLFuseYrRfrFE8m2640dRIets7FUly7kmxSIiihfiN2286azjiLrPiJW3FDqOvmbKyUt5sIlinIpjveLAJgiilFiYupBTCKdGiLfp/jfWcnE+6BqHgO4n0AEkF/bZU6XQ9Rm4MBsHWR9MoY+e7MwM9YEEZO16rbbTHlts8mgqFzOiD1EgLXiyAxlzf3Ypz5t6nDYiXxvYh48z3X49Gc+w/zlYuObcuhN2b1vt/nARx6FnFoESNtjfvmLX5qVy1fyHNOltPVe1hdi0I4es44IKpZNOoXQ9ZCcUwDVVVzzH/zDAvP6IUWypNnrWgJZOQoYJ4BXa0JRcYmZT8mxjaAi2u8UJMQQ4yAaN0oX5IkzNsGBHuJ0mJ+1h0lh7WiGsHIAxPPkWqsPRPEwvnSZCXDV3KP1wRKZPExOUogDQDqyPggw1TrmxhorILPdFnv7obBOsYr0cuL+ZCUYAfRcTP9RG10MArdP5Zy2c3Ut7zGKHrGBYSJr2EfksQfxRYwgclbK9+7eLttZ9elHYsy5qjD2SEV2LatjT+HD72ln/cmC7MlmnL6+/Xdm9W2LWAsjIXFQ8jtMmMMH9pmNjJd6ejxmAW42FZUxHxBtJ3cSJdmnEU3Ep2URX3fZFBSX4U7KsG5MP9bouew3Zql7Ze9uG8uj9V3RcjHsBT1YAxIRLVTVNCISgdCk12Bm1lzTTr/VFZ5DxXcFs14282x7YbXJpJcgPNSf18zeB+HAiTOXAbLbLUg+V88M11dxcQJStYc4i7AlkB6LNsaV7rvIl0y5Sk6dsh1mY+wFdB1Fdug5V2yUou8Uf6g1KOfbc819P2jld7uzxpbggCBeDTK8i3lN91XrgyfrdxSCFkVuHTp81N4vf9YxxbeKDJGbS4XaIQDmHjgeq2uqcLdE0uHhZapZX2G7cWii8Idc6OM1B0Bmad/kraJu5giR5+7sCXPZM3vx/SJXFy9ZiLCBfTCdVt6Q9QKK5chR/Kfip+RmKwCIFsm1gj2thEMSWEjcIHeD9hia8+V6cOMai6RRR1EE90RxnNozifyWy9WTPVQ6ZGQLBHIS90okQw/jurqm2syAiNH3hgLaVwKOt+FE8cLhE4GrqLS0jHmTMc1rkat6gN8rB86wXMQal4xbBxEe/00C5D8dIGywin640KR97hwCiTArcnHiZ0l4I5JZ4hu5eBSFJReNRDiKbdW90HutZr71DfQmRnQCMpl9HwSjO+6yEpx/2u+6cM3Vm6E5RwReEHNwDQ70Hoggda/E4ADLr6SnjHNMMJFzKbE4mSA1SiFBREgp+vUEvW3qivLiXsodrHkhjfjTWTxnrTiXunuG7DyzaMl8nu0h6/IowHmuCL+LBSU4zwohPyCSmE81j3v5exFrGG5OEwfpzPhMjUvF0TgdHdXCmjPGnK91XC4dRS1qJVfnj0gnrV8DzG8d7J0imWNFgPRxDkhmPqutbMAFUsTYC7VxeK5E76YgbqiEsE5MieGc5Ya7zR3RymmzGlLSn9fTyP3volfqwW1bbT9ihDPxv524k1kXvbiO+pmuLkTwNtAv4hVrnvz430MCTZrf7DjGuSwQkmmY1zcd0aezlxwsum/T0bXTB1PrBLoVgfUOh/SbGwB6twGYG0A/bpJvfW+Pn1sEyE0yzN6Vt3GLAHlXLuv76oe+t+ev99Wl/CMv9t1ef69HUNzo9bvez/+zEyAPfPu+KWFoCwCia1HmF13OJ0oh29y+dhWqwkEAqh5z6eIFQKp8s2r5EhPDYVIHYYE6SznYHyXHX7nRAmWffPKjHOzrAYZqUXnWWkWtChxzsWJHECngDFIdi8qqAcBApY+KiEimQ8EVpOXFF18mF/tue+gL42tV3vyPH0s13/ldk1WUrl6zhoz2ROMPeP/6a69at0cGgKtIj3273jLDxFXdvnYNgD4bdaJVSoldqiUi4HaUcFIadnIAVjyW4jJ6OaRKDSkw+3IBwAMEQcas2bag2RWgOnPeXHOGg/gZQBup3NIBU7ZtjbL3tq89hO/tMJexzq8CvHHhoNJCv8XYYK+JSYoB4CSuALu6IwfFRpT83m6+ACxYwymv7u4hmojDtw41RSWXAZ/byTb3toe+TH6/ys/rlaXthroeYKqJg1txeQkxGovN7Zs32M4LqdICiUs5hQJs2JHDIsrs1r5hq+B3AoDs5lCu7ocmAJlhXoPiK6SW7yeSww8HD/iGjRRT+bkr6slwQERPDtVN3BM5EFROqbgfKV5v37jR9hmouF4WfLlUhihSFLAzi/iNQ6gyB7iGKh89cOgwh/ylthRYURaTKswENDz4jWyz6Z+vWDBP7o/QkAA+g230g0BHHXClcpMCVNdan8o0FqBxLV/YRiNw+A9UTIbKOTkwzmWM9nBw64dMimRMFl3OswXkUnxK+Sm3h5Rp6gmQOl8/U3ntve24duQQATyZYNz3AMAInFaOuCKDBHp38jUCHqMUl8WfngDy/oAaioFz5PAtkqeZsmbFl0ygxld5+HwIrAqAfCkk/fjaEaJ7fDmUBhGLNiszjfEwxnN0mRisFMgQf4qBXwM4qzAfeuIhe3gdBhgW0jbIvayva4Lg67YxWyqg78Ltkj07yxIk6CFNE+6jMu6RSmsDcHGoE0MRc4uJcTgLeG+j5rgu2US5uQEGnDh+FHVnEiCKB9EyECcjKpBXlFaJPXC7MUZ66CRoYXx+429nma8/12lBBE9XYqomB838jEQzMz7MFOddsCWyCYAq44BAdQAsigrKgWgUsCQQ685Nmy0YeXDfPvP4Rz5M5EOHVTmqJPisVdvSrdHFAVvRaxBaiTxbQupfwQHyuS+sMBO9cda1dZRooWyUrn3Ex8yYmW5dWvqdbpMtthy+k9gVKTK51ai/awDAKbtmfMYAakite+jQQTvfSDk9Iy3ZkgQqng0JjSCSic4SAFERrrG8F+W3q79GjhYRTfv37jWPPPSAjZ/rhkjq5d5IcT4FgFjV2EkkHUX2AOh6JiLJUR/hfYtMkWpXoIV1fCj+6qrzQ+CprrNlbv4bDpDpb7HfaUSAvPwWDhARIFcdINcIjmsEiH7L1o2+ZsdeSsptSony2SEfuGdysajbJgYwsglSR9nu6r7wB2CT42kI95qPSnJxNsgp99JL280X//FrXOdBc/jkeZxkDuYDH3rUjPeUmUFyzb2J83OcdDcXzxWZS2WQCuFJZs6KFaauvYbelFPmM5961Lz8sx+Y++9/gPfsxu/E9VaJy6yiErLJi/l0E2AajidcAUcO7TVbt9xpLuAAWbF5qyk+X2CVra+/8oZZNHeB8Sd+JA8wO+/8afPRJx8EpG6zMXzq/1AsndTzF4kCjKCIVs5CB+YwkaYCkVSQHIpzoxlgUG6N5RvWm7e4v3I/qSBbHx4Ab5Gsabr/Ut0rTikc8iIa95tIEf1366ISGM79U0Sf5jmpxBW3EsGfXepOQTiw880d1imw6fbbiUnC/cF83M/3lQNoKmrSjdfkzdzWTs+TH89dM84AFRRr7Ow7RCwZ7o8giEu1NUnprtsopXQjEXVhzJ0zUlCu43hpLqK42ovtwDDkB2rfnlZiouj+8AmgFHtPlYGnMNHJZOBDgAioGx4EoHLwoAQZohpVfnfjkFk5n4iTslbGNR0IAHml7cT/BUMsEq3S2qfYGcjo7iHz4OYk4rYCTUw4ADhA8QDjXTFFlRDAPYgI5Ni4/9HHzPHTZ6y70RcFfD3xmcr7+dwX/xZVeo8tkv7Bj56xHRjf/Pa3IHnbWMdfowDd05YxpyGgCI9NNDV0Pv3y18/jhoFIxS0ZnYCDAYLWlXXz7z8UZg6cGrIxZGEQjlL5/+KnPzUriFCMBdAWgKs+hxa6IhzZUyhSTPPMOM9hPPuMWsZ9M1n5ijucD/knUrsOVfwE67G6QLSWt0KQSWih9UcdHP3cez1MitBS11egN88fPTLZEFVDALTaO6nHSm61JFTffsxJ7qwPeYxlZ4DCSzha9N5icHR6AcArgk3gskrQxxBD+ODc7GftboAU99O1ZQ3W+u3BWGqiU+xLT2WYY5c9AMfzGPOBEH8VrJ/hphvSKJ3S8EzG1MG9u/gzEVAzAMFHmCWuJWipxEGQmZ4N+E88lCs9PjiwWtgXJM2YaeJSmVspMnh1Fyp21jJFKMq9mBgfzR4t3CxbPN8cOXwA10arJfYzcX+KsCguvGTjozqI3TyEA6QDUHTpyvW4WIhYI5qxG7JLETvdALWxUaEozYOILHLFDRlIB0MJCvk2+tra7FqxHveOwNOEhHg7l6qAXfFZ6oirRaDiBSkdzJgLJa7oEmRXE3OT+lYUs6j1W6C8ujhaIYMUcXnxO4vNh54DpGXfocLxU8QYuTH3ae2rZr1U5F8FEYje3Idwfm44EUiHIB7bGC9xgMoiw9shCtRB0QtjGM518Ec40Ahhm8JzKRfrhbNn6EFaZIvczzMnKVoqDjeJSt3j2AcFcQ8ncAB34aYrKrqCUMDHrsFLIP0uUjxdVQF5Sv+VPjReVW6t1xLGZx6F6OrnmkPHyAVEPnq/IksdIdnkxpUjyZZCMP8rklRxe+qbkNtTXSoiWkTer6bouxL3VApuMrmUFFMp12YJ6304+2+JG2IZj3Xsd0WCBLMOBkM6NTa1TPesMN8qxmmI+UckiEgniWpEWEzx+vSc6OOdIrDkUdTHtWLsKz+a7mVJ+xuc2uwD/dnvObP/lNuuCkeUium197MOO36XiuQVM6Z9qKKhVIjeob0Ec1I0UXESwqiIowo3axiRboox7Gfudodwmk0XnPZAQ8yph+idSuK+qATdizjStw7vNitWLTfh9NoEMccoIio3J9cWxy8myvQURejq/2thD6ioQ7l3siEHB5jXEmMSTGVRJXNxLT/fF/dNmNnEvvyll14yJ07mQNDgTvUIJiqTyEii/KJxZKfhpPcKpJj9t79CJBOLMyuROYaYTsb2EHNLB3v8fpXO83f1cclpKFJdkZpBkEDujGOdhSK4b5OKAmxtJK4qjhL0AZ7FChzyEdx74uq83U1IJG6liX6EOcUQywhaOF90QQzNgtiZR/9OFKTT69tfoisoGUdhkwmmYzETt0g8orIgSMUx5qH62nb2aG70EXWbPQfzzY9/+aZ59S1IIUc/5lE6btwDiAKbtA4k3Tvt2yUmEAEicYC6aW4RIHao/18+bm4A6N0GYN7pyv51/Nt7e/zcIkD+Okbhn/YubxEgf9p1u5m+6709f73fr/S7vf5ej6C40etncZt3+HAkuvlP//gjDpD1X1w3JfX7rGxiqoizyCb+IAHXxGyKucfJ5S++XAD5cdFGAq1ZscwM9XRwsIq3avwZKJ0OHjmE2rzV5OXlmyc/+jHUW4AtHJr2AoAuX7nCHij7UKglorq6qLiQhQs4kOOQ4F0odzkR54UOoOcvXDQrV63m8E+RIwCn3AtDHAae3EQZ+adeNo889gELloegJNQhj6MYxZ+LAPApeXxtu1m+eIFVdKqIuRq1bT6Z0QKetmJdlypJjoN4eg8cibESuNEKeDMOkLR3916zceMmG7lwBXWfq4oTOWy1c5Dfd2C/BTX62NQLMFEnRHA4yBIfjcUoy3ntoxzKXDnQdXMwqasm5z0pjutGrwTqwmGAbOdJsraJiehqE8BK9wSOE9n6a+urUOsXov4MtYrQEA753hzG2jqJcuoH5EepXgcYs5TDbACuifMXc7hWscZlkggVDjyVTRxUgyONk2+oaUJ9eeL8RdOJktibA+8kB0sRIG287lDUnsOQAGMcmn0BHoMogXV1or8FAmQKdWwI6kVXYLZ61ImuAIfqa3jmmWfIoX+Ig+JKs3P3LquuUzSElIElxeXm4x+nuP5Xz3FApK8BMEEKej/AGWVySzFto6d4j1IkipDY989ZZuu/ALZLzUeJo0iC6KgYCxrKZRMPiKBIGeVBD6Hel4JfD4LAEYFRchlYUgTgaEQ5/IDuVwCEli9bYtXsgRxUB1HMuik3HTW7wF4d0ERUKOZIURki6bwBEp1R96kwXdEOYzAgPQCUylyX0lLxC1LOdxE3M8VhMxICpB+nhAgQZ4DkKA7DhCdZReUo31tT14gClrJzwKg0+g+aeQ5GACaCg/ytoj4S0McLEiEtGVB+ZMCc5ZC8aP5Kfn4Xykvi4vrazOrVi7n/jqYZdZ7KdwN8g3Aq1KHsCwYQuWSzvVWkuuH29bZs2eZ6o9JUzE89ClIVlo7wKaXsEgiQK0WFABPqOHG0USauvJ8cyk/TyaR2oT/h4PGLNrPdi/ek517AijuK4j1HT5kGxt4zX19hvv8GLiXIJXfUvqkxwSYmyNN4TA6Y+ooS5ocMS3hdQa0awBhXSWkFzopWDvKKC1rDM6xYjGZIkKWrVpmBq4pUxcucPZtjy5GVk51fVGwCGfNhZJBL8ZgD8HDv/fFmtAdQlhg+xdfNh4gchbiTqyyc8SLXiZsDYC/zRw2AcDROKRdInSsAa1N0Knh7+1lSQ4dyuV6G6c4JIUJOHTsqi5VK159S2G4yznWvNDZiIAF8AEmLUYrKASK1ugA0zYEeXKMY5pQhroVy88oheX2Do+kV6GaOoy+AaCKBU7oOIjx6+X43xpUwKv3va26Q6VL0qzWgVzPS/6/H46uEh/797YvNfxIgyvO/2vghAsS62vi4FoW15XZv8+Y+uZr0C6fseNZzqIOJOpH83AG/AXcEICrrPxRlrZ0THRWhhNKY8d3Hvdq754C57/5HTBVgZU1jhykqrzcf/OBDKMABl4nb6ac7wNuVOI+uCfPCa/tNQGKGWYErbGCiFzfecaKeOs2SuTOJUEMx7x9hynLLrQNBhcuF9DI98sBW095cQ8wVsS/ErAXyzIg48qZUeRzCuLG+FUK+0SwgpseFyL/tL/wOt8SAue+eNTynci0AHuP+qG9oRmldAO9BeTFrUh3uFf0p11cWjka5i1RyW0i5uTLb127ebPZAjs2H8BdYI4JRXT5JqHwFIArEEXmmj2QiZxRPoq/TdVTGv7J9Dh84wLgKsZ1HioKSS0tl1bX8/DyAUA/+99133WUj4AYBxutwJMg9JifHKHOb5t1hYo+6AW7lcElHXayupXOAnuqHKuI5uueB+yEUTluhgCNzTBOOgVgiEz2dh00y5IzpBiykz6Kv/hTjE8fPJKQrJed1LRRrv4Z7DRPJzNmIC3z6mCOG6OKhYJn4vKLSYUMSFKW+jiY7Ocu01Y4RE9VpcsqazRQpLaO41ep6ca30KnYSsNmNuJkYNxPq6GlWE8mXX15kxhh0xWUVxNk4m+aOIbPlvrtNBCRGEWBkMxF8YzwrXn4q8zVm3cY1FIJrfm9C1V5sLuE2eOQDH4CMDjZf+fKXzSL2A8lc+xiuzRs7d+IcTYIMaDeXiWBz8UCxjystOj7JfOZBH/PzPS4m0Q8XFGvM8oUrWHdKAQRbzQUiNR/nZwogViRRHeD5EK4WkSAukEwSEsTg0BOo7QgpU05Jsu6FK/uCzBkpxodrH8gcdBL3yRBCCnVEyBUkMFIKf5HLbqwhzjwjESjQFaGVjBhjmHspJ2od5eID7DUWL1rCXOZvY4iOHj9pi9D7cF5K6CFnSDJApDNAtJwzYYDv/kEUvZdWQkp0UoQ+HackB+zHH+X+Xv0obIzl+/NtbJzcAXK9JSammAqufyjrYgKxkaM4FloaqhBkLGJtabJEmdTvzewfggMAznFcTEFYXmCPVQ0BEMLvvn3LNjPEnLkdp1UekU7hgP9RUWHEaEFIE3OTnsp9qKvCEVVge0GyEGhEc80EDDezXxsZR81fVg3hxb5ww12muKIGkoLIUohFRV8FULadBlnn5e5A/xokK6KLlyE0e4Zc2Q9OWoB6+fLluFyg+ng26hrqcVh1W/KhH6LfhXkjEqAXAw2E/Sgq+B4U6N2IBbgXgMJ6LlSS3sa63oej14FnJP97S80DP2zDzRAGRzViThJjGgqhnYgDTKS84u5yWVN9IS+0B4zEeXOZ9y4yPARSR0SoHA9N6kJiT+cIgR6Em0V/+uHcakWwoRihWZlZANcS/RDlmT3LTu4VEA5yPMod2dLcyNjot+PMEyIrDIBZ0UpF9ABVVTUwFlLtmFFxdCTXXfsbOVIKcELInSgnUDsinR7Wk1Gujx9zUDj7sk72GTVEPorskchEMX54XSH6nZmnuB7ss0vLinlObzNlCICyEYS0073mzfgOYH8j4rYZQktkSyRjXNG1cr/IWdrOGNSYbOd3TLBgjSA2GNVaxZyoNU77DJWPO/NeRSpdrwT97QRI4Y8XmcxPnrProjOxoiOsM3J7uF4FzSvYr8vdqTg0iVa05/NkH14FGSqyRu5fEQDaW47RcRPI/RO5PIZ7qhLSbSnCG/V71eDmisCpE00MluIvi+jlCWEvkMi19WaPfeLEETNBBN5t7BvTmFO8XT3NMHvn/Xv2WzJqHu6xOO7TmbzzZpL5PB+yb9Odm6xjRhGos2ZkmO0/f8GSCunpEGZhAWbj7WsQrNSZ7/3H04xliL6oGXSMsJ+A6Org/qbhpgqKDKFbbT8kIj0grLt6LsMYbxKR1SvujbEuMkh7b+15RW7p3sr5IidMC+SgBEC9fbj62FWoA28SV2U1jo2QwEgrBHBDRIMGBPLcj/0YkV6xoURP9pmECNy6Knpn7Idw3X7yzI9M1oxkMz8zxSxA2BIfSrdJZ7OZgDSVI9wg2KooqqdTpJd9RK55eecZ09brxBp/gPmeZ6BjnHks2+7X9Vrl3JYLRPFxun+3HCDXO57f3ADQuw3AXO/q3vz//t4eP7cIkJt/BP7p7/AWAfKnX7ub5Tvf2/PX+/0qv9vr701HgDz1w49MqWxYjop7777bHthUiK78WJEeF8+fpeuiCdV3DAXExHMAVrXieFBEkUo/pXhUpMD5C7kWcN669W6za/dum3ErdXgSyrlSwEzFkBwGWFI2ryIUmsjz1aZftnqpasvJP1anx5p1G2wfRzMg3AFisb72qQyz9XM7TAYHzRmoxcuLCmxngyOvd86sLPtaD+zZZb74Pz5rD6fKKW/gUFEM4CVV5npiIFwBzrU598QiLxDQS+AGYEK/OhVs9vOEVR8KwFQECZiL2bl3D9EL2Rw6uwCjAzjglmIdv5ci3jY+O01sBvEsrUSOAJaOoTybAOB2A1ypUlQF4GgygNAoVncPlJd9HX2UxzcDsKpUarFRAAAgAElEQVTQFUUvIFsXRNLF/FyiOlKsalVq0WDU6UH0C+whkzkxZaaJBJwtoYz5Al/3yAcfRekWbPYTizWLCJIxTju1rV2mCzW/V1C4yQV8aARY9+KwPARAXo/Ctg6QN4Gs5D6UtJMopRVDEexPHBXAtggQAXT+cohweKkme1sHMUUTKC//lMA3DtVHjx+3SmeVMsaizKwHiBtEKaa4ikiUj2fo/1AxqYPiQ2wRKeNGzhMOztoMSVGtKKO9X003W79VagZRA6sXRP8mtZ8OrlKS6Wu6iWPSfRII6Qk4L8W13B8CIQUfq4RUytYeHDiuIlggKWZlZqCuLrY57v2o9KS71wF6uqTY2wK9PpA0pRyyVXY5C1JApIxUvYp+UWeNeht8eA1SHgoEVxmmPt3VIQHgE8F1l6rTA4LFCQJKThHF77TgwFAx5ihgrD+HUh0Ie7kGgag+BzishkNc9RG5EiclKeRTI4rkOZlzzCsvvkic0DqiEqIZO732migOoQdXksrPG1AHJycLtC22sRUikzZv3jQNcABshADyq39FxEAr97yLcawSaDlw5LyqtNFUASjYI/heOSRKrYI1hH6Z0VHipc7mWjWhA+/xNlT723fsNM104XQwPv/1y0vNd14EKOQ9OnHYHhsAGPH3MBmJUXRD4PjgQB6B4+b1N96go2SFBYYEoCjWqwhSQ90N8+bOA4ALsEpRkV6KFBNpKeJmwcJltlC3mOf9AhFoUrluuXsLAEQxkUtJpr2e+URWBV7fFABkNwBNHgD3rNlzbRRNsB+KfcCvFhSbgQHk8/Aqy8qqGG8eNrdcRIxy1UWCWGKAHyVyoBowZR6EijPAhuJQpFbuhAhRhNhsFLcCnxRppWi/AeYRP9SiixfOA6weRvV7GsCcmBfud20zACyvXypogW/nmPdCAZSURR9E78kA4J11f4gAUaG5dYJMl6Lb7R/P/zRnMe3s0J/2b1eJjOkFZtoxco0LufbnA5sCiMHqtdnt10rQbQqW/dQPwAEiAuQAmfhXY7E0puWIEdAooJeeVJ77ARsP5wfoGwlAIrIuOIiIMboEfAAYRYB0dXQDJCUQv8Kcxty14639dHPMMyuXZQBs8+og0YYpTW1o6DZHz+SbpbdvMee4hhu3bOCe1eN+KzAdjVV0O9xDBCBxd5crcY0t5lnzMEeIN5s7m7JoNweAxHoTm5pohtTfw48dxGHW2NiG+pxeiK3bAKYDzc5XdxDr42TmZqaSX4+yF8DGmciOGghm9SV1AWJFEomyeOlyXucue28Ux7Zv317zsY9/1Lyx4zXbdSJlfQlEbzzPgsDcceZuuQ3VfXD69Cle690Agh326sttJpJW87/mBEVuKRJLrrZVRNS0AfRfIfpkKe4DdSsdwQ2nW6C5JRhAUxE0Wg9HmMP279lLye4SnrlJlOmKMRHY5GFe/u0LkPYJAG/zIYIarOJ378GDpg8ALJr1Iw4yoJo5o5aeCD/Uyl6KdvGj7wjiOIDehYQQXGz9ZQByOHoGnYi1m8CR4WCef2nAJKQak5Ix0wxNKkIKQrKBmEvFA9LB0txgzD0bQiBBIPprHOgeaDENOIDq+okmhJ8PS4kyI1NuAPKVqINRftNH5DZkzN33rDM/237A+Ia4mDncvyvcbwcnDxMRm2z6iXosx83iDSjYgxsykg4KOU+CISADIFXWrl9B0frrrGtp9rkQyVBJzJ8LsZAzcNmEhAcwRi5R1HzCJKSk0hnTDABOwa+zN/Ncl/nqpxPN8wfobZmohGhYbBX3QQDFisDSPmIcwmu6N8rBkpsiP5o0P/O8iWQd0zPDnDbIfqGR/ctcnKOXiM6cnZWBk2kCYnqeOQKxVVtdicsGUoT1TmBsD2uS4orUbUWCFmpyyrPpB1BkntaPYkBtlWl3MU4237HZOuGkVFeUUs65C3TJzLXkidxNoQDMUtLLyabowXEGvCuigiGAaIkHNE88+XCU+eX2Vktif/iBD5mnf/EfJh7nqjrMCplfx0GR1d/gwfMrAudenFNniQ/cveNV8/GPPcHa42UjmBSFFA7A30akosiPCgDZVpwenvw+EblB/FsK7hDFX72FSl5ilWjWqeUUlktlHiirKETGOSK71POkmKYmCLtB1roWHHzJaZmmBhfTuYJCM49YzEb+bYT5XeukYrS83Rzp2wowC+dmAb7jxjh2xOw/eAQC1BNyLMjOxYqZE8GUx32owY2g/UNaerrdU2TjME3C4ZIPeVQNwCwRgwvveVRF2zxoPhBNKpNXfNoY45pLagmQLd+tpetllnXl5uacsaKVCFxa/QgkohGD5F+iIwVirRfSJJL/3cmaISGEwHm5UNS3IfIjnX2FIu5U5m73H/zOHp47uVdFGstdo/1lHHGpWufkOEnmWXZlfRGoLfFEDWNJ+4go3GVsFCFaaxj7AN3MK5eJPNP8EIT7S91p2lvpGuTiApHzU/OS+j8Uwaa/B2sPwossYa0TCSaXgPbXfexpVLQuIFr7BMWmOUFQal+kPbAD+2QfXlsCe8l23l8d10XRRdrnqbNGxelyTjbhSmhizyg3tgvdGurP6cWVoPgt7ZX07IjUUFyc3Bfap9nybp5lhTuqlN6qt64S/dfWpOIfLTIzP5kzvT7x/KjLRwIpH8V2MuZFZsqZOSExDqSo1qtQSCQRkIpk05yltTFWbkW5WXA4KKpV8Vfav6q/LpPoXbmFLzN/qFQ8hQJ0zQf19EfNwj0axt6sEzfJYUrgg8L8bCRaGiRUEm7RKdwMR+gfPIeAKIB1YwOCqd183TgHiQZI2xT6bhZQih7APqeP+eTs3qOmnnu/dMkc9gezTX7uObNsyWLWz1DzFm6qGhwUYZEJRMINmgO446NZa5IzZrCGViFGIk6Y6zfJdZeL4xIirWp+VhrnGu1/5frwZN4ZYB8SlxBvOwj9RfTxv3Wf+tjf+vAsaT/rAuFfV9vEOkVZExfIlzmWvF3I42qIxQXMbeeItXIwKxctQMQSa7u9FKMoh3cUpN7apfPMzLgwE+w+YZzHOAcNQvJz89Tx18s6MDjGWSA6E2FVhdl7OJcorygiLK9wjdvNv//wOetqk3BN67C6juTGUo/O2xV8NqKT8aDuvmuiDdmcr+54/ijW8JcGUK8PILxts/bfRkuu7fn+29/4tm/4c/yMG/n97/y9179+Vze6795LuMl/8nv7/l//+X1vv/6bfPD8hd/etWf/1hzwF74Rf6Ff/3vM4y/0Am6CX/vOz871CYobe/au//Nv7BJf3wFyAx0gfxAXP/06HX5b8LOp737nO/YAlZXFYRXgENgS9dhMWyxago2/AVB165a7rErIY4rc485We2CPBaAQMKluiKPHTqCG7DRPPPGEVdufOHECYHfAFgqfoE9DgFQJQHUMLgyB4xMcUObOmQ2gW2jt4JMcdKTEDQMYyQI00MFXatHqhhbzvX9Yar7+Cw5uHM7+7tFg+8K//Vyj7RtoxwEgdXYcGblDxA6tXb2SksliHCCADxwCORNyOEFRh/JtRlICEUZjkAB+VhEYDEisw+skhxK9V0UyLaRrRPE251HjxsUnAmQQ0s4BQ6DGsmVLIVMcTRlg7azbgkzxaYAo2eRRjXVSriuAUWrMKkVx8KwnULRIUAwugn7imnoAzXpMIyr7drLfo4iJaEadF0bJ7SB9EyFEEIho8SJ+QCXxswCRh3ld+UWXzQBE1P2PPkzWcBG9GcXmwx95CqDskL1Gykl3Q/nehxqyFFVhFwBseFyiee2tvZSdJpsRVLoCgyaJzvHxBkDzdwBMHLXRNzrI9gIgDAEGuOMq8YCE8QNY0IcOKSrlTMU5oCiQKoD49bdvMkdPnLWAjVSZUsa2oj6+5777KLbea9WL4dw/FaS78vNEcMjRoYOQANe3vhRvNn5TZbGj9nfIqaGDtOKyFJGkw7Bisrw4sKuXRqBtIPdYB2/F9RQV4joA3JnJofQ04ysVoEoHe5UoR+EesSXiZJwr6kKHSbkkpNpW6a96KkRczIY007uz3SBcMxWGxkPIiTAJ4IDdz72Xql4AWLtcKRyWdZjW96gUu7mlgTJSogpUyK0ybg5/bYDuUpTqcKkekyzGXVlJIfEuHtNuEGK0BIz40gky1NFo1hAlJ2JHMV3Ktm4ngqkIJarG2dw584nKyIOYWAmAUWifmSTUxonEKQwythpqBKo40LeTbWO46igtH0QJ2UxWfjTP4zziOQ5ANDpwgJ8zb7ZV8HZQBL5q9QruO4XuTp7ECeVaEEJAgxvEyTHIriGArSHhFy4e5gufTLP350evdAOudEGcBNn3MIuDfFNNuUmKi6L49SJq/K2Aj1PmjddeB0DkuWGMnzh+GkBguUkBYBD5pVaMSYC0SlwdIs68fUJQmkZzuKc/ppTSVojDIdSyn/rkIvs7jx1qNMtXbzADLTU8S0MQi2M24zsapazIpSAA1kiBQ3ytlIcib0XACNBuh5DtpZNlFt0iIkPCIBTVdSGgUsCkE691wQLuP+PvOHFcfQC7oVH0QwAsuUKUITW1sR4OqK2l8g4PJic8PsqUEK8W4u9ro1Nc6FFpA8BWXIkXrrFWAAPFoHnx3IgMkyNKz4Yy2xVfIZB9ukcAIIpnW7EdDow9KXf1OcG/T/99+v+Ury0ieFygnO6H5UN4AiAAHt7sbV58C5JQPTaMAf3fH3zw37dt9DfbicDSc2Wf4qvsiYAlzXVeAEYT3HuRXwJKRcyp6wazCxFZEJYUwCrn3VsOMV7HMPcsNzefZ3aKGME2c8/WO4wD12ICwHN0ZMICipfI/l+3GRILRfSqtav57wPk718BfIWkYq7NxDV08NARYnWW8LspUWW+i+R5FbDqCrg4yPgXuSAyspbOgsrKKgucrKc/RGtHD3OM+g5SROjhPtE/tkJ+tBPDs3PfYZNGB4EvJLAz4K7cgwIFN25cTzfUBcAxlPWAT+OjFEkzbi4QQ5NBnE9iaipg7rg5wjwiF1M/a4eU60sgI/QaowHh81DxRzE+eJggqy/j2qszd225w87ZewCN6wHinvzUp3gmiZUDpLrC83oba8R+OpOieX9LWEsERvYCZGlOcWZ+KL5SaiNcmvhZilWZAGBdwHOqMhDNg6Xky6tTwouegFCiDv39gin5RT2NFF7PzcgY8yVzjzeK+tSYANZr3FqVRaaV1xIAWVSBU+cXLxo6IYg7S4rneaZEmXmxoorrAomBuZBnyZi1S+LpDSFCayiUkmBK6APDTB3Rc1UdxqQvRCTAfZGyvAXCu490vuwZDsaPa/HsW9UQ7pAha+h2IGe+5FKlcXAhR791xDQQV+eXCLESF26j5wa5nzlnzrOORpsNm1fg7ogkZqfRgpXKw89KX0AJ7zPm83/7twiPx+gtyTNv7j4GwUlUI79DKvDMtKWIB9rNxx/wM6/sh7TuL2dd8cUZF8G9iTY7d76FOjueWE66v5hvdxCPuQX3jZ7Pbl5PP2M0iOumP33Y2/QQC6N+pHk4OuXY0ToTh9vLmedBcYoRjAWt6fXEZ0Yx9yvKsp95Wm60STp0HClh1rrUg5szkFLg42cusE7zvPK5kjm7BOeZOhm0n5FDLJzX2MP66ujsZl1LyuvX/uixB3/v8nj7M3z8ohP/TldNVbX5KI7a11993boExP4W0E/jxLoRzthqB5yNhryckRxHlOWk2f7S82b9mpV2/QxmTZFDohfLlStxmr3c+J//4jni6B6xEVpyQJxizXz8Q0+Y7z/9fdsP9NRTHzXbiSFct3YV7o9k4wRwrkjUVrkZAMLt/gzAtWuY+KUp+iAQvvSyN+pmrvMFxFes5xDPdUIs7hlEAh7MtY5cpwXsT+JQ4P/s2Z8iFBgz9ZAr6inbjBMrmmvTyt6xmihJ9V+0Q+YrknIeBJfEIL6MwSN0f1jBCA4QRRBOQSA4IP5QP4gK7uV2dWbfpTk2//vLzAPPINZhfXLiPh3Y9YbZvH6VGYbcC4PgnSTarbSshbmVmDeujW9gCAXw+WbRbSvotqlhX8ZA57kKoNPHh7EnAqyAf/fCjRsUwHuUO4OxIYeHIqW8EAuJ+JDjN42YLQmGBnmmsyHVpnivHRAOA6zZEhdpf6EuKTnSFJuoGEY5VxJwIkjw4Onla0Hky1cKraNQsXtyBF0jAxIY40Nc72M8TyqgT8VNpHWhuKSIv6dZ94zWLolHtBcRyaE9q96D9k4Sk7S3t7CWs1eEDNJ70df44f6Uo0Rzr9ZOliNLJomkmybmoYP5iwW35TphDZledaZJeLs8TdsPbVyqCGKRIXJuVD271KR/Ptf+XS5ECV303vTzdD1EeJQw34lg9uPfJCCRu0HiBTkJqngG1Y2h96T9o+bvmi5cUvzbMN8jIZTcKNojhkA6d8j1jHtHkXgNzK+1nCfWrFxl97lyiuUS1ZmcHItDSL0Z9ElBjA7iqC2lIHz7G2/hdPE0GzZtxYmXT/QXEVSQWE6QCL7+3uyt1PVHrwx9e5fZnyXjgo/CvR0IobP8tqU2xmrP7j2QwsW4uqOso1yCqkKEU/Hs32JwajlwnTtxhOm+h0BoFxdcJnrKj8hPeodYJ10hb5jeLUk0xTX0gvQL4jnOg0j1xE7njBOnA7GMOqxGFbvJ86H7EqKOG8buMI79JHpOGutqzMY1q8y5E8dNNGKZu3Fm5kMqKgrVlc7BZQgZ5qenmjTI3AhvSKjhXpwwrXYv0IkDq6KqFmKWiK/YNLpAQiBPG1nr2s2/fu83rJe4850jzJuHT7L/7LauYg9vYrEgP6W2md5vTH9qVDiKeFZkJ5/2g7lK+53368fbDLo38Bb+VBDi/Q4gTc8ltz7+Wq/A9Lnl9+Kvv9br8Nf8vv/Uue+9cs3e76//Rq/jjU7gN/r9N/r639vff30BwfTe+936eLcJjhv9+W/fP1w7d1yfdH/71frD8edwfvDw1GcoK/VnA67cc8U3SC3rjtp9kDgAAcpxZG4n4OBoras0fs6jlNL6EmmVYtwBDesASGTN70S9fgUQ9/5tD6CCpQcD4OAwatb5FDMrf10EhLLS3ShlVieHIgoClF8MOORqDzFSbDsAlFZb5aszKutc+jlEgLRTDv79f1pu38WXvk+cBGDwR+/C7/22j3/+MS4ADqMCAFQWOI5y2w3AetnSRcT1XLIAbgJqvRkQMA2A+Sq7VtxLN0reFEDyQcAPlZrqENmERV1RXt4cTnwgJZSLrAOrOk04b3NQpAg5ccRUnMcaT4FnF4eGACIdRlTGCWjURTQRJ0jTTayAIyCiQFwnDqsV1ai4xp2JgRjjUI8SksO0osGqAbW91UnBdctGASk7vo1lAOjoRrGaDHnkwGH7jV37UNam2AgjWzbKddQhqBCQN1ol3NyDNg5XXQMj5jwHNUdPegsAtF1QGoZz2KuoKDRzM6JxS1CYC8ApybWcMIoCcwZg9YAokZ1f5IBK2YsA33XIvozrQHn4mQDL+w4dtxEaAhyUy33/Qw9aFX8REULuAng5BIkc8ODw5sjFGgCEUrSUPWQDTB7553Sz/hv8XI5BAgWlWgTSsCCB3AJ+ij7A9aLYGhFcIkkUXSRiIYJOhjLic2YSW9LL/ZBKOyUp2SoCPfl9ihSQKlExAw3cwxAU+dHcHxE4l68osinQ5sfroC3FnZTxnoAFtnuE/yYCpI+fq64QZf7rd9hSb96ryJwWCCsvXDQCR0YBfvwBvV1RwEklLJfRNGA8aN+XwN0BwOQ0yJphABK9P0/nCTMjikgGsqOdcTnVEeMUAWFUSxxbU2OLHXMJ3Ec90CLj5OKoAoSSI0cAhpwljsSTqOjdh4gs9YR0oMbtRgEvck3P4izy+KViVXRG6sxUsvqPAZAkE1sVZRy5L1B+dD3QBcDPO3biFASIF7ERsZSM+1Cg2YDqc8R89+lnzef+5+fN41t9zdd/UsH9DrdxUSIYZyRAKlzJA5xeSQQDkW8pifTH1JkrAMSbN97FM38MYHfIfPijT9FV0gDY5sW8cBkA+YKZv2ARxBQ9Ovz7MP1CXYCRH/nQNNlSWOxsD+CRkT3m4K4Ks+aOjWYcYmkK0EcOJSlulRvexnMh8CKCQulhnmnNT+Xkf8cAYip+SopaRSN1QzJ2dfZy/WoAVAIt6DfQR0+Dyxhf42fCUP8OoP4cI46rkigzuc5qAZyUZx2OEj+QCB9noqHiKN2eBDwP8MZhxNw4ARAxBmEikuLU6XNm3vzF9K5cBCN3JRIpzJIgbijGpVIWCTcBOav+AA1xRY44EUNkiWiLBzDmUQbb/6BHgE8V+coJwfRhgagp6/bgi3k+RVo8vMkLEgSXggiQq5/6SdcWlgfuwCWiDpBroJQUuvxdgJKLIuogVuR6c+T3ekJ8KApNEW/envyJw2AKckgluvi3rAOnFeWsXAujkIWH6GUJA2xZStSaulkUu1ZGhvwZCNs1kBWKaamGDNBcUYT6uJZ59j5cFSKoL9Eh5UnZyAzi4ISyDQC2DfMzFVumtUN/lxo8X8QS87iIBAGIk/QtqMh4BoTFCHGKThByU4BW9cQkdeGwUyl3J/Od1OwisjRfSwXsAgE4jgMhwN+T+aQUsD2N57QT1XkGzwm9G4CQR06eMo3M2UkQ2OCpJjU53haty0nYxlySDIHcQOm0u6ef2cncm8qctBjl7ChA+BuoaQMZawGAzXIK9jIuFec3jgJboPqc2bMt8e7FetdFhFooJGINTo5WOp6GuHYT/IxYXBK9ROylEJso/f8I8UvezGM5FNB3qJcBsi0tNYPMeJxeFPC2UjrvHZJI1v2w8fcgUivC14RShO48MWBGcBT240KoggAh+Yc5wwUHYTJOwA5bJF5YOsk1AjiEkJwzJ84E8ntaqtpM+UXi3UacmPOiuXYAvuWFhl5rvtcLAA/gmziyYGKEykrbjE+0q8nrZPziokwLGTUzIgJMdspsczKn2Dz92xqz/qE5JiQjxkywtKhvK5ZrnHPqAvO/o7nnwY0QVKjEGQs//OEPzZbNdxJDlWb+x2e+YUHRL375E2aKKMAVax80YTGB5h+//mlAQV+z6/Vjpr9rxPz7lxebIzk+RHkVMW/gNGSOlwtPIHECBLYAZ63/is+byX0SuOsA6X829xJxmpB5ROXJeaI5QCIGFW9LYa6Mf8G4UZFh3BeRnoGMAeZHyD5vnod6AGsVDd22/DbTAaHnC4AoxybUHW6wTlPVQN8XUTpdzDca99pPiDzvwDnox3rSKnBT7gnugSt7mmGIk498INrs2DcMoOkAKN2K65NIH8a5N90DWlsq6clRSfwD9z9Ez0Qu6w/zD1GVKndvZr5LhqDo7milAyQJciHU1DC+O9saiT5aTrfUW9zfucyRFH0TEajeDfUjnaf0vJ/nJA5r0Gz2ZD9+9kcmg0LswisFZsP6NXTAzTFf+ad/NNvuu8eKSVgcic8K5Pfn4IJst8XTpcQ3eQTjyvGCIAgJMxcA6/t5lp0Z4030ZKxdvdx00FsSwzV1Y70LD6STgN85wn6nlOjMCu6Ns+cU7oo0CKX5dEN5QNAX2vglxZe1QKomQjzKzZgGwf8yxHoE67X2F7N4zSWQN1OTzEzM2e08b/V8jxPkhyP3Q/0Ped9bYu74f0tM1sxkuuoCzGlih7ZsWAU5WIXrdYpnWn0hRImNKF4VMhBSsYbnapA50YOxJuJtYHQAUFdEC0XnvJZyyuMbIVuTuW6KrHLm31SwrQhWtpfMpzzvzCtzstOJuqu0vRtyHuiZ0V5A3Q6Ke1I8pDvXKZm1WM7aHva0eu8jkPAqtZ+N8EGRsHKaefH+5bDVPlTRfE4IN7SvaWY97KOryxFxiTpLtFfWv6l/Sq4n7R80J0n4ofXamT2JyBAB5+pB8wfID2Q+HITcV1m71jqJQJyY/DzZu7lxP+TS1Fws4Yr28E7qVGL9UWeU3JHu/D4tV9b3YW0e2rbzBGn9ssISvo5PN/arJf8x10R97KjtodL5Qs4lX4gB66pm7yZXptYlvc8QXreiM23kqaIuuadVEBjq7tP+Ub9L3zPuOe08GYVw9sDRLYJZnT6JkDy6J3V8j2LhWtmDuyO00v5QwhjtRRRN6EtXRnMTfUqcRY5Drq3HtVXAM9IGmd4EoD/G+AqiY0f76mHOEO102YyM4vRJiLLCln72W6dPnITc7TcL582bjhfjvSVxPrqCA0X9eecQ28gNqv2nxECBkBCZxKa18UxLkFRFDF085Gkz7j62hDY+L0z7GYhDR9Yff54f9QLK5dXX3mUuQYD4ss/0Zo82xJgb41Nnh37OBv6Ms3EJhXAbT+n7ufa2hYy93mJIXgfc35WQTCG8n337dpukzCTWuTiTEhlqYgN9zOIMyE6isiaHOMNBTsYTFyo3/PNETn7iE3/Dtepib+CPq77F5FxsMF/46ouMdzfzs9/t4DkNYq9D7CQuswjEN/3cE41HDRDbgCb3B8SH46Qc+9MEiNyI728C5EYAHPuw3CB2cY1gusEf8xf59lsEyF/ksr+Hfun0seRGnqH30Ju59VL+yq7An2P+fr9fsvfz+vPev/bXJ0BudP/wztfgRgmK613hG/35b//+P40A+cNX6PB62W+mXnnlZauqksVfQHAUm3GpjH0AR905NIj8UFlpE0B9YpivCcKGHRoWDgA5Zvbs3W+B71gOZHv27KPscaktdpTDQGXlysoWeFzFwWAFfRY1gGK2ZwFwS4rNzJnkYks5BsggFa3Av1EOYSkAVTve2kN+Nwr08CgAzxiKbvONH6CHDkIiLfYSU6Xs404Apm9+HhUtH5/72iGr6ExMjLMK5zRUd/tQ60aTIRyHBT0G+/fuHa8T9bCUjb07itzLJpXywSGUegF8zSCH7QoACEU+SF0VhX1c6kTl7M7jwKPFW6BFWOq4yd1XY+YsABATiaMoLwCUMQ68zgAtk1ybToiTNoBtIZnKgq8l2sU3DABLB+/6GpM9N9tERqLyXXMAACAASURBVIdba7uTDg0c7GIp8p0AfCgl41tg3iSHv7kA4LUcErfv3IUC1I+SxUCcN7NxXBCJRLSTq1R+HPRKAXsbcOHEU3JaAXGUQzGw3CAVAOxhxC54ezmbyBBXEw044MCJdRCyRKDolAVFicUCVBKQp6iNWWR+S5Eo8KGR3x3LGGgELGghGicMhZs0XJ3K0AdsOUO8keIpdGicjqSgp+Tqwdk6JTiE61Okwr4vp5oNuECsO17gCWNBoJ8OsmP8uwgPxbBJ3eeM2nCaTKDpGkBioL8HZT5AE/fRDRBA1ymUw6ViEERqqIzW92qsRBVArDKjpe5WiWYdikBN3QKp/Cm0voyaVlFsfYAAoRxUFYsUjYq4AHXf8tuW2YJwRVzIZSIniO5vG/c9NDxoOrecaybHjoABFbp7q3Cdv/dDGqpM1pODscpPBbpGAyi1QQCmoz5MQ7XtArAukKMBwkIESBngvlSBbYCeSyjibADUU1yFCBApPB//4AfNKcph5+JeGSeqQPFvbu4iZDohw3o5CI/xfMRCIpRBYOCa4J3GkFndxnOhQ3wALpQI1MLD3Nu5yamA8ACBfJ0y96WkXYZyOZAiUSmm5Yw4ceYspZq+5pl/WW+efgmwHbJolPsoBXQcpbbdHc307yw0RWTTZ8xMASCqM+dOnaVv5x4cT67mFH/3QOm8CjeWH2TkcbK3z+ScJJqCfGxHwEjG3n3bANn4yM93svnaPQDb7gDkRw8fMvc9lG3aqwACADb0TAjs6LJZ75T7oj5Wn8dsxr8IEAGqR48esWBDWlqaCQF0bYbImQQMV5xDD0C7FwC+AJ5BCBxvT4Gw4yYtc5a9Xh29A8Q9TNAzkAhY0Wlj2OT0UezZKIXR4ZAlEcT4COxS7rUcHt38zBhFWFBwPIqjo5EomD5UuXKBaJ5Qca0cckMA93J+KM9bx36V2Ov6WOeG3UvpKRIJMk2AXAOTRK5cIz90rew/WBeIsIUx89DmAPO7XfQoXSU5rk3pWhwe3BRoXt7T/Qf/pq+TI0RRQaBTdj6SQcQNIBie20a9CRjyAXxRzI8PgJ2U73KMlAGepEJ8ChDd+fJLdq56+KmnQG1QfPN+RBodwf2XSYfUbNTebxCNtm3bNnMeta0cTFvv2mydTgEAjP7M1VXkqisnX/dF3TtSxLcxZ6njR8r4t956yzz+2GN23ThKv5R6bCK4t/W4EMMUlYfSvJd5tYKenBxA3RDGfR8ulU4U3ffe/yAqdUAlgC93nj0Hru8AillvyCuRPern8eP+iaDqg0Q5ivMpUlFTgJbeRJ7lnqeHZstmG0fVxzzmimrfD6LxGGXPgwCVtwEwu0Me1zJ3y6WSRSxjLjFuDz3yKEBRs+29Cuc5U7eOHC6JcooBUtWjyBVx1INzqJ44sSGevQ6cixvWrQYob8GREQYpX2WLuBVr1ABR0sK60QF5EYIzw9fLz7op8ii9bSfCLpD4msgQb+PuCMFDUlFWajz3dMQU0rHj5uhGx0uv+d2LLeajT82FxBiyJJXIKpKQTA1AaTogmK+bj9n5Wh5/EhEV6EEsTKjtzLlSjFAhhtvNkPRFlNDD8yEAvQ+yqZ9nb9A3hO6NOrMgyc0szUJFnJhu/uZ//s7MvA2glnV6GEVxPIXcAX5cT9aFeJ7HFEjS9OxUSAhjfseeoJ91Sx0c61bdbn77v14z27e/bvYdecN0Ayp+/u++ikrZ0zzyxL0mhbX7n/7hX8yvvneveXFHL24eOg2aS+y+YxCQtgMiRHEwtkSeuU4xiC7ccwGBoVwjD577WsC5XgD4esDNAQBpHzoIUnDG1DfW27VFJLjGpgdjxo/9gg97giDmLEd+xhTP70VKrz3ZA61Yu8bUFBdSvg6Qy35mjOdY5MoYbNE4rgQp8OVgvP9+Lt51Po6egixnDmps0liFFKSUuAuXnmIf3VmrcnMv2mdr48bN7EuGcbMW2JLqSpwSUof3QLCFAniKpBUJ0lBbYXr5/tuWLrZxQp04Kdat24hjpBiQvM6sXL2eP2vNr577rXngkcdQbtOvU1tl3bPziDV94J6HWGcu0F9zzl67LbgzBlkLVOh97Mgx69IYg4h2gQj0Do03A5NOppA9EgscjlY63lCer123CjKP9QaCKZx1K0LkIPfmOFF2A9iOPDx82D804DRyM/MXAoyz1rrwfB04cMhGqfbz+zQ1pVHWrFgwV+brN4izi8A94gfJGMl4OXmKe+GBKAX3SQ2uiSbWbDliJriROf+2wCz/SgHzuysOlgQTTyH05dwzZuOqZajb23G+OQKCt0HKAkKPuZrymgZ6Dng9YZHGkf2HBCb9jH8XiOAJ9a3gZsmk10uuxuLLJQh5FllRQhPP63yiEUWWuSC20Xw5BXmVTWfe6ZPHmdtC7TXUnvnypQIbezcDQi6feUIEwjo55BC6DPBcXswrIO6vmXGdTVTaHIjL47ZMWmXsmrMVfxnM/kX7nwY6UvqZs/ohQGLYa8vhI7JZ+1TFsV0ijk6uAP1dBIQIEBE2gqL1tdMl1Z6QJaxFvL/puM4+u9+TO1Ikh0QZoRBb2ovov4tocOG/iSDRPkfCJnf2AtpIyeXxB1CWrgP/p9eq+KrSp+eZpE+ftR1JozxHErpInOAEkS/HpkgNdZJI2CHSQw4K7b8G2T+LAJELRDG6bYxVfa0+dI6YxMWsuCy55fTcOnGd5MRJYQ/vy36hDBGWXIc9EDx+zHnah43z+9QzkombWY7Vc+fOmrns5X9DBOGHP/aUOXTsFNfMiT05ZL9/qFnIGcaL31VZXUFkWDUCmmb2UL5mIR0vrsyvucRelkGebrvvXlw/o5CIl3F/Lecc0mldKntxQ1vyCcJH++da3sdMHIwB7FUduS8F3Pc09uXDXP8B5rAh7lMEe8R+9jMegX6Md+4pe1StVUV01lQRs+cOvaOutHEIuDHIPJGrIkDk8Bnk+dP+TtGyfrxurV/e/B51nwyyR++CWGxj7A6wd0xOowskyAcnZb/Jwi1y2ywiwnzcjA/dkm08n799/te2y3HX7v24He+DhGpijsk2r76yg9efbtZt+pxxC5xp3nhznynXv2XNh4jslLGVNcYbsmjEijr+gAARCXKNALEOkPcvAHpjB/g/B4D2fgagbhEg19sb3Oz/fosAudnv8M38/v4c8/f7/fq8n9ef9/61v0WA/NcJmj8LAfLVV784JfBZALDygttxM3QCvqowXACxMo87UTUqZmIIm3WQB70dikqRlBtA7eChoxZcERh0HGXUQpwDOgTISaD4HqkhgzgQSzWXjHMj98J5G4E0gio+kE2+P2AHQkhbYC0llZwNUuhmZs8xv3zuN/wOF3soFilSgXIqkAOr1GuryWFX/I1A0byLuWbDhnUoaqNNdlyt+eI3j/AawsyaNavp7ijnkNlA9M0CwEzydInvKia+Z8PatfY1lKBUTuJ96u8CxpXB20CUlCTacjCoVPkkQJminWYQNaADmiJcQiBA9j1/3qounQEukGkSETZoegHxPDiwCUDz4WBddKmQo4uj7XhwILfdwTMUV8eoKasq432lQmZ4UgAbbqNQ/DnAeHBQVY9CJwdv9TtAJaCIjQFocTS7ydCOSpoBaE10FQfHUJT5oxw4o1C/5eJy8ab8txcgMRIwtwDF5VkOWktWrKZQtsxmXUeEB5rk2EBU+5SL8nUt5D67csAV/iqFtw9qbKkQ63BUKGIkC0Dz0OHDFgD35UBaiQJ1CEWZ7ncLB7u1GzaYs+fPU+DrYckQuYKksq0AHNTBVodzOT8E3ula6lCpItojX88yt1OKPs7h0R11fAgKYBFtoyjmh+R4AfzsQukqADUMNb4Hh1gVNqvMOwmFWnZmuiVARvj6PMAikR5hgKRyighwkHpQVqlC4kgULaCy4k7GjHBkuUCkyNT9ECCRRpSEXAR+Utdxbzu5fzEcRrtULHy1lFMHfzl06hsAYSNCLAHiwQFT70nOIN0vS5jxdeoAqEaFuIDOCAGfQSj0RJxEQioGqYMFdTW2G1u6KmBBUWF1RN50cK+bAFG3bNlCl0aR7fFQObD+zER5mIrrpQfVr8skxa/EPISFRUE29eJ0aQeQH4RcyDAd3OMGVLGKJUsDLFTcRlwCDiWeW28Ug56MyxVz5pkC8vNVKF7M89PIGNB9DuJ+O3Kv8ohlcAM4fP7Fl8xLP3nI/OSNfgCjceuiiUeN295SCzCUCphUA9gDuQQe0gcBqEzuYDo5kuJTzIH9B1GMl1PcjiuAGInzF87iomq0oMbDD2XaGe7N1yAPicALoTS3C2W/GwBkHcrZPsbRsrWhZv+rJWYx19ANgqyH+6PxIYWll3eodZSpxNoVcEX39AzjQgC/QA2VccqJ5kqOeSikjg9REyMApiI15QzzAwBSQWoEz8gZALVSxqorvTXBfK2IC/WH5OfnWXWpiJAAQAdFZozxfOq+678pHkTzwiBumTxcahMoHEWKQCvY/HQRGE4QZu7MC9ouDDK3qFBZAJOTI8W19vwPScp8KzBKamORIFr8HJXZxynBEiA2KULKSWnUITH0NcQ06RDx0OYgS4K8nfzQf3tpN+P86sfbFwhdH0Wnyeklok4/S3Mu+Cv30IHxDPHIp0hpL7njIEBELDYDUoVyj0SeXGSeLSay8N5777XgjubkAZ7B7cT0ZDP/z0PV/fzzz5u7iCDSPC+X3TzusSJ21N2jN1QEKBjGz/PnOewDXFf0iu6NSrAVV6axILJ6NQ6gozvfNEsWLbRFvupD6mJNcVbxMeRAIbFoMYBIJfRITPKeklNnoroNo7OIDgnIcamOPSE+FOEWhxtBBIoAZt3XNhTtLahcY7jXHcx3i+jnOHvmJLn9wbYzIIS5phoXXi8qbRecAwUAoAFBYWYZLoCR8X6Ay1xui6MlBUVACzDS/XnppZdYZ+bbvh1dJymG1b8TzbMvZ2I3YJcTAFoeRH5m+gwA6Gai7GaaUlT4qTjFush5H5LTS2MWADyffpMenvE4oqe8icS6Ullvzlc1E8Pmg5uR9ZSi2zB/N8Bd4vkAXR0Y565QbAPdg+blFw4Qp5fCvBNtnn32MGTIKht1V1g1YtbdPpfIqCTzwvMvE0vjYGKjQ1jfw+19P7DvHM8NherMpTEJCebipTIingwK42RTAYFfUNtjVq+itNxr0jx450bAthbzyxffMMEzFxq02saBNdaLonAvt0mi45hnAKT/7lvfMBPc117GyvOv7SBG8YS5HSD4SeIyc07mmBxcBh04YR55/IPmfAGgPYDhZ7/wOfOd733XRqL94v/bZn79UoOdL7paa+gDiIfoqifm6pKNsZFSXfOEIiixa1k3iCLfRnmIImKTIFZGzBmupcas5q4efpcAWUVgSSyhSKx4HCHuIt9xQ0XzvGtPIgKkFHBTTqjsrExiy2qtSy2IdbcRcqqGcvFxB54RiFaBtPfcG0VHFz0KxB3KyagoTUeeeUXwuWttZbx7AOwr1qiHGKLz9KtFMt4WLprH/I/jRM4T5r8rOCu6IcvW0YcWGhxuzp49x4txhJwqptslxQKIXcSVzaSofD4ExvGjB4kgnGO7i7T+5eSchwx82Ly5YxfkV415/IknrevuJz//pQngd8fyPFRVlgFsphAXtMicZ+wvnD8b0q3eOrcUPefEHkOE/OnTOdZB54SbxtULgtfdj3Lkg8ZTACzrZy9zWxKvIykpFtcS8TiKCWOenE0vwwDvd+/ew1x31lbKWORwCQhyoxw+DlFADHO6p3nlle3W+dHFs6Y4VQ/cEHKAXAb0bWFNFKG/Zv169kIdtkfFEyJFBEAte8ROnpVx9kXDvI6LuD82/lslRJaDjWj0Y5/a0VhtZiZEm1BciOpD6KWLqKS4ESJsCkdUFR1pHUSthZlo9i2lkA1+iGMYwpDZ9IAwm0vg4EAhXCtus/TUTFOKiKcVkmcGzkq5OyVaCcMtGsKYF3l2/CjvlXVsFd1Yw5Ctuayz2oskMx+d5tkTwD8LN2+v+l8QIVTh4JD7MxGnWSQCFUWfxrEXVd+FlPRySMgNN4qgQg4SB+5JC07PlBnplmiQE1Kxj1HMnadOnbbjO5j7a9cf9hbqqBphj+ULKSKLhitj2w+X1zhriNYW7V+0tsg5IhKqh/kpGYGE9vaKyJIbWkIW/Sytq4rAEkFrHYzW8fGfq8/0+sX/FAAuorvg3zJN4qfOWAdLPb0jIjMkUFDZiiKtFIElsYFIg1gcGz0QiInMN/rf2ltpryDCSQ5ED/aXeq8iQMbdec28eJEzIjwUayrXdSDjUY6bDvalMZw/RJC0INzR+UNkdBlrSwD7+zAcXlqb1CeYjwgmkzGXj1u6k5haP/YvsawpEjnoOWzEzTQMUTCCW9UR50Ig+9SoiDj2jnSpsFfZvOkOiNdOK05ZRuyWBD3WLcNrUwSn1gjFxeZDTumCrVi9yvSxv61jH51AB884c/ww5IciUL2YL5yZfz3YozixRqmTLpx7eYU4rl4EAhPsNZxFJtGb5YYATeIeRd1JWKN9qpw3OqvJCaOIzXzGns41OoNo7VM8WFhYIEIRXxPFOaAPsmMBc2Es3SEJiHp8cN+JwCxmjtHzOGfuQhOfMMOcOZPHOTDNvPQiz2mbg7lwecicOXLF/AYCxB0nWD/P0hRnNJ1JFPs57WidFnbANf2RCKxpouz9+nGLALmRO3eLALmRq3czfO8tAuRmuIt/re/hFgFyLd7yr3UEvNvv+xYB8s5X+M/uAHnk3+6bkvpxgkPWGoow2wFX91IqHhzob1YuX25JCUV6qBh0EDCpsaKEaAtICA5LoYCmZ89fsIB5EKCWDl5r1623gEQZ2bdS/kq5po36EooCpex3AZhSabXytuMhLKR8jQ4Ps/E+kQALXRyEdAjKyMy2hbaR9GhEU3B7CVBAgIKiJyKkroVMKQd8auH1XgL8f+SRh60iXIemh+8MMJ//yl6zFtWm1PQ6YKmEfQL3QCWgTAo51Yr5KqS3YwxQZjbdJ8p2FoDgxSFpjENJNYcUqbwFVp4D5E/CYSFVqQBvHap27thh7v/UKnu32nIpEQZkn0TZOs4hbBylXjtAdD/XqBfbu0BHVwASb/8wimJ7TDmRCtFxkbhb6vkz3CRQhi1lqgAcL4DTLiIh+nqHUGyNWgeMO4CYCyDtkTM4LVDzZQL06hoP8tp7cRzMIDarnMPyfNwDReWVxGQQ9QCg0Mn7cAdQ6JKijwNtKJ0GqfFhZmZKgiULlGEvRZ7yeaXAVrZ6Q0Mz96DHghCZWbNsDJYK2nWYa+I9CQwfBUCtBjzaSsGxCJAYDlo5Fy6YJbfdBjAcao4cRTXKoS4DEETqw0KIDB12o3HTCKxwBhDd/aVke+1u/yal3owPqaYnAK7Ut9FCTnwWgNNJMowXzp9vXSIVxBwpM/+O29eidh4nz/gEqsx5FOlWWKJO/Rsi3dRlo/z0OXPnoIq8bGMDhjmUizSL4GCsuAA5iAqI2pFqTz01nhyw6ygu1T1Sl4jUguGMSUViSelnYxkAbAVmhpP7PAnYqPiOEZSTAgvCUE3qgK5x68b9a4Jwm8KZoBgYKUkV/yCQW8SHtyPuDw7s/oArcQB5chVIDVoHEKLXeP/92ygYf90SPorRcucwvHjJIvs7p3hG5b66QHRDKiDIMGRUBSpWORCGiXPiwkJ0kP0u8EIXF2DbC2BGpF4Lat9ECIwQDtpXAGAVg6LYjCNHj9O5M5tOGmWMS73pAdBGTwsH9lOMt19/d7N5ZnuPBXt1jzrbmyxQ3AkAFx7KAZh8dcU/RDIXDDDORlFbnzh2kv6DJSh2+dnZMwF5Ks1TTy609zsvp4+YEMBUiAdFYghwaeF1qGhYIEU3ZMo5VNf/zzcfMCNNQRAZAB4ANpovGplLmhuVZd6GQynbxpmNEUEiV5muo3K2+1CRC7wQAKFyURXOOgPeHT58xHaptLU3Q2SmANIEWmWmYmX8GTN6fxnMAyovPn3mjJo7LeAiF5RIGpEJIYAn5SWXTFZGBoAealzyvAMpP5VbqxMgXe6PSYAmkRcqqdX3So0rUEg/z4XOmMkpnGI260qEB6CS7ut/doCgnLTdHYq00v/nwGhJkKsxWIIOBHRPi28tCaI4rOmvJx7rzmBLgPzvi8R0H4hegrwnADQ8g1JoejK2FHUoVawDP9cJ4CIcEMWfuVCuG32GotodotNAoJeue3lFqSW4k5NSrLNKQN6zP/mpWbVqNSRINp0PZ+18q3LqUOZEzfdOAJ9DNkaH7gTmz0aA/mzGXCFEldTA5QCLd1E+e/rUSUvMrly+zBLyUvYGQiCO4c5rgRz0B5g6RQSfnHVZxE5p/Cg2SxEwuQBFyUTWHGNeePCRR3ClHGNujaPElygXvXfmEJFXivgK4GdqTnTm+2fyc3bt2U3c0L3mIoC0NwrbTMqZK3DBKXbK1zfINAD8+9ABEIV7rK2z0XbqqA/mMvMab9889vjjdv589bXXzGOPPWqJ3Z2QNxvWr7ORSFIqK4JRMWxOlNeKeA5gvetjTNfhqpTbKI4oxG7mLxX7ekGijbGGtDa22hJrd+JPFBTYjcz2zZx8EwGgGoB1I5DP9JRYFPdkxnOvXHmj3hQ8N5VVmx7i8UKJINLvVy9FGtE7x3BmhcYCeiVnUTZ+xvQTfeITNGk++7nHAb+LAOQg6sB+zxw7x9yVYGMoT+ddAjRPpMSXwm/cBEGRHmZOZoJ5Ytvdpp5+KjkoimobTUXvhKnpHzMDvD9HZPF+nopeyTMv/K+niVZpphwY0pay9BN0xuyjMH4h7sdHH7ibIuAzENqZ5ukf/BQiaoV5c+8+8+3vfB+BQJP51a+fg8y8SAzW5xnTy3CnHSJeCQco4+rg4ePWfZSFcl7zvogMRWB1EMWkMS2yq5M10BeAmxXHFFEeLWX6ssULzQXus/qJFMlZWQERgDK8u0vEN24AHjjNk5MQnm48w8Osr40AiJrXHXiWRYTOZP0twF05hTOmpaPXtAA0Z6DwnscUV3zR0T4/crjKWXjpSjHkXBqOkxZIUhyXAJKKUuvGGXj4yEGIv0jij7Lt8xgMmH6Q2FA9v3JFrVq5hv8Wxj6l2BLkJaxL0XQPdEAIz8pKt/FLM3DX9LMvC0Y5LseWyKQuyJOMjNk2HvHU2Qvszdgv0cmUW3CJvQExnbihPvuZT1AUXsOaRDEMn4UFF+kQWWVFCIpF8iZ+rQgRRVNLJ4B7hu1vasBxWMq9LiyrNPGQfGNcj0BI8FHWNUcKmDMhBsZZ7xRF5GPdpIP8jGpIQ0dTB1kUCFGQkhRKzGMUDt5U2znxmxdesD97AID3/gcf4XkdxSnbDPF2xUZcqdcnnfgguRvK2NuIaIyEPKkH3FZHmhNg+ZGvZZn13y6zz7cL6vgk9nduDuPExNExBoA9AxJkFFJjjLUpwDeS9XWffS/OPCsBuJac2evsZ76Yt3gBRJUHpGYxewU6hSAIJlhXuyEhXbjXrdxnTwBjL6KkXCC55FoOZU2Q66OGvopS9kozcS1lsD6cYQ3TnkB7Vrk9tc7MYX2JZF1Xh49iRrVH0trBDAk4HU7HTzgEmSfxR8TmsRewEUfsHbT/EYGgNWGSsaxoVunoRRIUMU958vMVBecNaB4B4VmNgEdOark+RpjrtfcSyRHOePfh9Q8xN2ve1b9rDtXPlVukj/uh+FC9Nkt4sMe8tv7YNYh5dJoy+T/Jj2uwtvo+qn+yzHZ/6Pc5AYoXM//o/cQzp8ixpbVe/STav+sZ0etL5N8US6o1V24QOW61pjdCwOs62v4Q9m0ejCGB/TpbyHHlztdp/6a9ksg7ESGK7JUD8AIuxDSiEyVyUYSqnKqpuP3U9+eE8ESdddrveNC/IqIiNS3dxjEqxkrCKnfWAu0/fCE99acIovEJJ0vcjaonCqFMD6+jBUFGOntwkV2nTov0SbFF9eoznIIQ0Z5Z61OIojVxlOr5CGSvPcTa5cr+W4KZPuaZ2IR4qRFs4XwA4ySIPUohz+wY+0P1obmyHjpAeDtDKusehCGikTN2inuls4tEOvHssbVv3cOalsm8qgiwkydP2jnj3nvu5B43m2QEV+y2zRQkXhxngjD2lF48O2fPnLLihh8/+zPcjmu5JlPsZbtYo4i4vVLG/n02nUFvErc733zzW9/FXR0FSdTFM0p/GsSYO/d1dByhg3WAsIO0BIgiP6f3HTYnzTqF3r8ftwiQG7l3twiQG7l6N8P33iJAboa7+Nf6Hm4RILcIkHd37N8iQN75+v7ZCZD5T2VPKcd2HvE6GwFslPP/5uuvkdlcaDbfcYctRBfArANJF2ojN4BdFbzq4BYTl2DzhtUF0cChNQFSYv7ChQCSNTa+p57YIdnDVYCuQ2EI/03ukcsoaAfZfKcCSFaVlVB0iquBGAFXNv6KgFAWcDCgYz4Kz3DilpT1fe7CRQBfAP9R4nPYpIv0OHDggFV66tB415Y7LfApULcGwOLjjyXZK/ny3gGTNjPdOg/aiZzoriszs9NxKnB4HuaAGQeoJdVeEIcTPdwjHGikoqzhwJoGoDei6CoOTiI4dDjk7RN30oQyrdmCsglyyqwImwYhq1DKAYQOcoDTgeUsqrwklObD/F39Kn2Dk6aV4tkjp3LMlnvvNK+9+TLq+xm8V1/A/CwUpyjvIIBGiBsZ6Bvmd0aZM+fzICMoAgc8bYDYCFLpN8XWIoF0jdQ9MgRpIMV5DP0RF1BYD3CY6wGY7wdMGEKlPc4Jt5PDmyJXRvooy8YurxgGHcB1KNHhRGXvUnn2Agw2ANaE0vMhN4cvQH0L6jGBufrThd9TBECeAUGhA1se96GHw5vir3Tgc0I1noOSUcTAYspMFXtwBlC0FoIhhtfOD7Bkig6sisQ69o255u5/Jx8bcEoKOm/upWIPdIi9wthRkbBU4ToIjwEizp2VCcDkA4GRb1ZTcHny+HHGjYtVo0e+xAAAIABJREFUlftCdujwKnWhHELKeBdIKzVlM0pC5WBrHJZDmugQHQdQK3dSOS4hRVh5QxRIOSgQVkudVOS2+JPXpgO7FHbqllHJrTOKN4GefqgrowHZVeR5La5B3QfJAJq9AFMC26vIBhf43oISMkQZzyh9BSPEcFitANRx4ZooDkKqxuxsgfDDXLPTkHzxxAplA3gQc8BYVQF6JvEtlRAF6biiBgF0LuJAGODPHmJGEgC5mgGHxwAwOgFeuiAuwwFy/HiPQ1w7b0BBB15/CwC03BKKV9oJyRiC+yGOZ9cT54f6bgYB9/1wE+Vx+P7G32SYp1+GhAMo6QBMlXPAE2DAh8gkD/6c5MCrn6sy+kIiofwh6xpR5yo+RQrnNOJwHrovyQyMJaAe5fmS+pWx4UAW9pVCotay51m18SXeh43s4B6pdHfTw0TmDPIM07/RiVoxkIN6mwo6CxstMKLrmY4TqJf32Mx/11wjUFMFwYGAB6XcU4Et+kygU0hgu3pD5JwKBLRqY+zLnSNwSQSH8tSlLBeo3cvrUASQA+OqH5VmGJEkfmTwq/Q0L+e4jSJr4ftjIY1UoqrPOgAouWk8mCNErgiAauN6qahdzidXQBz1g4yRA0Sy+jSJYaW0+pQc184gdgz8/uNtGy4bhTUdG6evEyEjAuSFnXQ46L/wrD5yV4glQCxwdbUtyjo/3kaq6O/TkXITVvEvRwSp6jbKQ3Ow5miRIN0AJu08MyIg9QzI3SQyu5kC4ERApFhAngaAGznGFNmzbt06GzUiMEoRJSEo6nlATAdzsaKnRLr4Q1So2+TIkaNmzbq1jI/zAH9hrBe15o6NG80R3GZJ/GyRJlGAiiCQluysLLpiyZRTJ05DFkRbgm3dmrWWxC7FLdXLvD8HQkURVJ5c63l0zZwnyq6b+zj6/7P3HvB5noW99q1l7WHJ8l7y3tuO4x1nOIuEQEIgYbaUA6d0QKG0UKCnrA52W0aBw14hIYNMxyN2PBLvJdvylC1Zsqy9t/Vd1y0b6Pl6yI/jpJDWAv/sWJb0vs9zP/f4T65DOvOC7pzxPE/1EHg+U7qlMo2RgQReAfFv2fNTjz8CMD87jDS7HfC1G4Jx5KgigNczADuOh6RQcrI4uqpUT1dAyljQfMddr8OdVIwD8vlw//33RfW33Qk6WRQStEHgSITqShLAnEK8Yxdk/Lq1T8fuCR0LQxizAyEnu3k2uhlznawZdoBUQ8KUkFFfRxb88EnTwmbIjXTuD/6T2Nsyc9qEUEQkIDc1qoSHDqXjCOV+OyC4jsbSksM872djv4nAb9GkeWHC9EXhxw8/TZ8ILoXu0vDeP7uPnwsZLgHalhZ2bt4NuZIPWJ8V9uLkqmzAcdA+CNX8CRyeo8NrblwaphJJ2cOc98OffD/kAkg/+sL+0J5KHNUYgEAA9opTu8PnPvWBMDjPep2UULLvFPn2haEhISN86wc/xOWSFj7613/K+EO0wLP7rW/8LHzk458ODz72MGvjm1AWp4VlK28Jb//Dm8OH/vIaxvNsSNNjYfyIonACJ+iTa9cxrw0KixYviXuBAq5zgT1iOBCaIDPcf7gWnYFEkgRpgKw02vFd73xHePCBn8aoMqMzfZ4kqHTopMRS5SQEHsNiR5m5+a4LJ1nvVHorBqmGzLlm2XI6pXAw8hzbH9THs3j3veOJdwO8xmlgl04na4Rrw8lTOFYsuqbHRdfKZEDJfMbyAQrft2/bwno0BTX6xPj6nYu+853vxL4A5+EF9AvZ5XGK91tFDFUte4NUYozSIRR1H1i8ba9ZQ101c9PQ6JhUsb+ZSLpbbntt2MI+I529w1Z+Hw8Jc5Fnv7m7DbcbTlCK6SePowep7nwYBMC7eT39YuyBZgHSW9heQffN4aOnwqTpc9lfBFw720M65PoeHIJdzC+SULPmzua1pOMCXhvmzZkO+YaAgO+RDRG1YcNzOBJy6NRICBUXmiiAzo6RdLOmjYAkKIqRXu4hn8EtOAAQOiU1M9xEH0Ml71v3hyR8M+P5Iu8nH6DXtbuBNc1uhGT2IOdZ430/L/zj4rDy74rDpo9NxwFyLPYMDQHkT0voReyBk7PiTJjO2E9kbksD9M5KzQ8PP/Ikz21BOI+bgnAm9kqQLsx1UyCVUjNTEXPsgGCdjgJ/KOr8unAG4q+Jnq1IlEP0pLGG62iWBHHt0z0qeStoPoP9hXs9SV1dgs8DPtvXMYJnZACvl8Q6yDU78oiLYjIs18nCfU0ECLdnpg0iMwWBxHnGWRbzgQSjMY86ZY0R7eokcpP1xr2fXRrus9yfDh46jHUmO35P93WKkbqdt/lvI64kGVL4HlmKMZhfdSrEbqn+3MXYX+aSIaGs48NffvTiXvK1+m8lHBLslLq03kTS49IadtnFaKdHyT8vCms+fyESIC8gJiiDvHG/qht4ENdEosB9mm5qzxXuRcezd/UFGI2mqMXv457KvbZ7fAUokiUXcSnqTHGPxwuLvWB+zjXG7o2J7Lty2B+6vkn8zkMIo7CqBgL+aHFxGAQ54P5eAqSVeTYPYlv3p04ZY79qec4r2KcZnzuc9d57nAuhmc61Mwru+S07uJ/E+jLGXUejK5T3IxnVC1vkPXGv0MR8ozvNfr5JRNIexYVdhWukiH6aQvYdqYxr++Zy7FFk/auARJkEESupOIDzmGSY1+MUX+d5wkjdgUMKQnJBeugg7tD+uYvM14oCjLiyR0/y3DjA8TgbNz2/GSI6mZ89GecS3TvMwW+5/146UopDbmpimAxh/OyjPw83Eps3FDJ+NPfq5w89FKOND+GufP0998f4q+9+9wGIxWzmmhn0C20Px/ZUE7G5g+uXyWvGfQSp3cd7aWBfZdxZL2IVmFlHTv8e+lIJug62fiGHbtZX78dVAuRK7t1VAuRKrt5/ha+9SoD8V7iL/13fw1UC5CoB8sqO/asEyG++vi87ATL7ndP7pnBouJ5+jkJUhC0oE0+jkNqxfRug0qx4yCjksGskhpn8kzmouNlev3FTLL0dzMGmhY33RlT/hTgkJmNzP4cCfjrxH0amGJ+1hIgRgWbjAnYCEuVzoBgOAAFSFk4eO0LEB8A5BxbjZoyOSLW0kYOFhwmzhz08Vp5HDQZwm5Y/PExC1fUkWfG6PczXV301m3iMNNSV+wFtj1LIrZKrFMDh6597bXhoPRE+HGwswsynBLmQfHK34QUAHONRMl7ggGZZreo2D1IWL7pLN7JARZvKad9/Ji6MHpDREg4Ik7hmJcScWLRuebdF0De8Z3Xo2NUMeNUWmjnUVtBFMAHwNRb+crC9UEdnQWph2Ejsx6oblqNyLSbrOgCWjwyLF82J175aNw0Z193tFlCmofosA/hoBawrALAaHI5WlIUuDp3TuL4efC1YVulsRvbOvXuV/UF6YP8HwKznMDua+5XKdTlAfNANq6+LGd1mV3sotqBcrZa6Pg/VzRzaBCh1ECxdvoqffTIq44/zu6CNyr0GwMZjuHuW4PYoxCWxi59pSfryVasgw5ridVYd772YiCLbXpEDEFkq8AQyUgCUuhlTvfwgwScB2Wc/PiPc+qnDMdogk69TWSeoeQ5gbAhAqGPBw2A76n4zyxtRYFt4LuhZDXDRxc9Tdi/gZ3GmikFBbe+ZpNkoo5u4pwKuS5etiKWbfr/JqDWPQZLoUBJ4tvtG0sTejzIcLhz3YymtALAEiI4DCcJWCB/BCAEDYxGyiDURlFfB6O9dEBiSfm2AnBZXG7fie8gSgBA04XevvaRCNcWmFsZbSOpBX2DFgnC7FuwQmTlreizq3U1sQyvRLcMB60bpmEIZXEMfy+YtL8SOnAHEjIwdNzEchVDx+goQncQVNBryUhdCASXMxrz5zEkkZXAfhgCa2GVg3MUAXst4VLm7d++jQPlaCLPG6Ph5331Dwhd+XB3fq5OPLp0cQLi01CSAnkH8dwdqffL3AYGqIEGn4kxpZhxs2rABRX5ReOebJ4XDp1LDFJ6DsgocNABmdpFkQZQcKznFMya5mhEe/8VTqF2JaGCMDKUv4fOf+6fw9//2ntB7AUdP6YkwjpiVRgDLtloirgAyYqQe8Ro6PkpR3wqYHINMnUb0l2CL49TXW4vyVFBFFa6kRBpRQpK2uozmAoRb1trKc2fsmCrMwZB4umhUIYM1UbSNcj+fyCZI2MGoT1vrIGMADL1mE3E4HWZsj0NlWQI4fIIoJwkQnUbGkVSjAjcKTtLQThCJyd4kCIJYaN4fbHV5QxGxKP5bcKf/kNBPeETA4BKZ4d8JRv06gnDf7QXhh78AyOXfvPmOwvDTpyBwfb4Ys5fLz33G/LyRW14nQTUj3FXJCvomMPc6hwmqCgAP5nlo4rrp4hjDvJJPpImE8RncepWQUfPnz4uv4QQRav6cYYA148nLr4Y0tkuqUxCP76satxngzfnTSCiL3GfMnBMdYitXrgxbiEJy7vb+jWWcnmBemUrEz+BR5KEzt1voKgHSDJF4kp+VQpn1uPHTY2fEbTevARhqNLEGYo3rwnsyts6uFN2JGbgtdrMWtPMtJvHamgEKZxA3xauLz2QxIOuiJUuJgTvBMzaLn1EXnn780XDTdSuiI/EMz9FUvu5kJD8SItHofNfe2cRzRr8O84FFxYKczoUSbhL/kqZrbr+NMd4Ydu6gCwfy1DhJi3ePMUayeF033XxLLEp2DErCS3zUQuKpEO/gexpb0op7IT+vAMKmPuwm0sg1Z8LseSERgmM9hHIBXRTXr17Be6FLApIpH1X4GIhYAhRDAYrmRJ7vC/StZBIJ9OlPfDv8zV+9Ljz88ycA58aH+UtuDA89vS6MmTEulDceDW96y23E47WFGl5/cgNLCKXoDXRmdBL/U4aL4CdPHoB8mdkfhTigLnzgj98Z2ioaQzn3u7GtPmzYvTO8cIriZcq8kzIh5gH4ZhRlhXfcS5RSd2W8jwf2loXGjrRw+EILY2Vm+Mn3vxW+9PmPhczhCeHrn/okLpDriRaay/owgOcjMzz08LbwL1/9t7Cv5OOR/Dh9vJj5MgVi5UIo4Vp3E6UzAgHGSH7ZhdDCfDkMN0Ke8wvzrh9GRO6nByMLkLMd98whXKRvffObiNUi/ohrZs/UOcDOeQD5dXQ7pDB25dwk4Y2xHKEin3m+gv2BRcUCtz47mcx13QB69Tg6LDm/7S7IPj4aKyCz6JG4yC+jgtohsYy9GohLrBfC9yAEzGTusWDk889vYn07S3TOtcxlznsFkcT1mZhDr1aZe4eJU1hfcIBw742l6eQZ1HGhm8/9kwKSQQDa+Tyvu7dviQp1YzqfevrZcN/9bw//+Nkv4vQjmox72OPrRQQyeMzgMH/B7LD2iUfDzZSWTxxF+TIdGZ1cv7LTp6Lzp2DcpHBkxz7IwxREFTj4KmvDRtaZBsQRki9trB9TWN+ScPoIztfSkWAHRvmZk2E6TiMJ0CeeXAvxREQnWvOaJsiHXGME28OShZPZZ2YxXxKtxnzYjtvEbouMLPpv2F+1MelWAOCfoM/MXqpy5mH3DfWsj86jztdd3IOnPtofpbjm748hGOgKz31sRrj/m9XcPx54SPNC5ugi4iqba3EsMm+PItYsD4L/+OET7C3amc9xep6tDD9n3bkIGD6TOW04z+nZyrOhtEwBw/i4fzm4/zD9dWeYK7PCRIQ6ew7tC3mQ8YpmjChyX2vPhOC7JINruM7hLMgIY0G9d/MWLGJtJRaPPVg282u38yPvJeVS/GUHQgrFO9NwEfXyrKSzF61iPphCP55zYz2EnoX12bz+YuKaclg73d+cZK9jnNp+3Kw6P3TC6Qq+HJl4rqIyricSI3U4KwWp+4hkS2YcO5YlOVxPJAQiwcF/SzpcJkdihOKlDirXj37O/pL/45KDMZIgMcIxWhXDia8sCYs+VhL3cLpO7KRxH6Zr0H2Or0Xiw0gvHR3u4Y0/VMTiHkKSfB97Svdw7jdr2Mf4HnThSoDU8Wz7302Mdd+Dfy/54B5NsdUIyEtjw+zp68YxOwGS0HvUyj7hNPtYWCHWs4Lo+tBBq2PZnrouCBCjNLk97FmJZcWpMRhS2pjeTNbyFvY0lQgcjJSTAFEE04yIy/OHvyRBG/g3iqRc+zv4OZIrhxB5uI64v77Aa0qHJPSskcr77XDfxTzTzu8SOhaz29/mGu19bXANZt1q4izRwxgpHDEEBwhnI3o08llHdJoPZs9kjwgTIm6/+nhN5jJ//Ig4RvuCRrKulpw6EW59ze1EhhFticWvpvx0mOdYprNmyZzZPB+czRSNQDquR5wwb8G1uLonISjYjLuulteYxfzYHHbvPB6+/521EEKjuQ6ePbLZT+VFoYjnkEqiBPMGQj79kgDBE3vJAYJdLo5Lx9ZVAuRKQJTLe8Yr+R6/q6+9SoD8rq7878vPvUqA/L7ciauv47e/AlcJkKsEyG8/an6br7hKgPzmq/WyEyBL37+4b9qkCZSVDgVQaqAANCcSFKp/zaTOATg0F1Zr+g3XrQ7lAKZmyG+m70N3wDjA4nwOYz9/+NEY87KELFwVXXYObCUb19icuWyyVVIKhJwgdmrCWEA1Du4nj1NazecnUoLcBRBkGbqA10A27oLhGRyYjCYyr9ePFyl5HTl5Dmq7bRGoXrNmTb8yn8OC9v/hFK4moEZ6khiNLEiEWkDc0rPnwqf+anH4/LfP4HKZFnKTOogMMcIAVwBAuJFHqruMvvAANRpHyFGs9GMgFYxssX8iH+CrFoV+AYrT0ydKORwVxkNvvSXTHKyMRsrj8Db7blwcxb30f9SFQxxKJwMoJwLUJAF+7gLESs0gdqea/o/ScvLnh4XFyxbg8NgUVq3GKZFnfEdlGAgIkIvyt7u5E1X8UcCT4UQR7cGhghMGJXonwHMVYJ05w/kQSmOKigDkxsWM7OcAT9I4/Kn+nwwQbKmzf5/NIVG3xSTIngwO7mZQC+DGYmthWIDJpua26OIxA/n4ydOoO+fHXgPJrQje8u9VYVpAbazUCfolFtD3ovvkuPnUEi+oZptRXev0sGMiZkdzEFThfR4w3fiPdP7eCC1vtYpXD9mCSmsBMPy48eMADOYfc80lTYwaMEN7N+TFgvlzGDdZFDMficDUIJR/2YzPDg7tdoYUon5z3KjMM17BQvELuJYKUPxbvLtjx07UgXnxdc1hTHqQ9tAnseHEboF5tkWbjFOdIGMBMjZt2hRVhsYJ7NjxAoAwBfDxQD4wqsBVNaocrAGgmsizoEpeIGvNzTeiTCaWB6IsCVTtAoCGGfM5gjg4HgQHdDx42DU/PvY/AFR7nywNLQBkGUAcQgFlt72QFiqa9+5AAc+zcQNkk2XzlajDVfkasQKWRDwPpfTEgiXxmtbzui1E1bWTzesXt8iCuDC6SpBAosjeEgkcnSxnKDYuYFyrRPU9raAY/Xvf/0H4zJ/NCF/4CUXCsaR0ZDz424GTiQp28GCihFQf4zLZj+J+BeRSA6SMYLe51H/2zqnhgceJpyHmLZfxnZ/Fe0eBbGdLB/Eo3RS6BiKh2ilx37MXIoEs9B7GpPfvu9/93+EL3/tzYrC4DgNzQjXgmtegtykBdfEGQA+ed7O+uW7OBdNxgxwEYBrCuMnhc5IeugEOQ5Z0E3s0m9L0C0TLCeoaF+LzvgC1fzsgRhmAqACkYFAhoKeq440onnsTB1Dw20POPAd8SC5j+obmpvIMoeQF6DCjXcDR50NXkXEjZqnnMw5V6Ho/jf4Q3OhQ9UtWdiKK7J5o9/C9m6uuW8PMLAkmQaR+eMDnor/Do/+/+yd+CZD42V+uEvfdlk8eN/FSfP6tEiBPN0ZSQhLkMgFymUTx+ZUEMXLL8ljnwGhp49+rgDc6yD9nMycbDTiY+cW5QudTvwvK6CcKxfn8QYAtS1olHUdAGhlB5z0/R5+NGfb7LMDG4bR/315iSATySlHjLoB8akH9XoxLY0Esr19Mx4cxIqrrXRPso2qV2OD1GZUoCG3BdSvjb0zRREiNY2Hjhs3hxutWxjgjHXsShS2AS8ePlcRrcx6lbrbxT3Q/tJFRlQ2BNW3WnNgvZIeNLq4xRHgZ8/c8kSU34z45iqtuD8/XrTeupugXAApysJL+iU4icJ7bvD3Gyxkll0vruL0NwoE9XE9jtywcPsX7O86co/tj+bKl8dpmxmg9IoAgHg8xF0xH2S8QrXPk5jU3xrghhQZtgM9LmUud10awlg3HWVQHeX9ZPSuRvhnSKJkeifzxU8M57sl8OhsKAM534LIyktFn5xSK+qGFQwF7h0dSb+KkcaGr4QKRYeUA8ijDK+vCN7/2XPjYJ/46PLj2qbDmntvDR//pk+H9H3w7LoABYQhrR0Id8zxdCUk0pm96/sUQsgeFh9ZtCU2JueGu17823LiU+CZK4LtqKGZmbd304nNhwnwIBCKCmvrSQnHJhbBt876wd/O/sea3hc6K/YDQdYDrlLgfuRDq+T5VjIHEi+3hM5/+AONlW/gFkX+3rvmDMHrqAsiGE8xdO5lHQ9jM/uGprf8zVJdRfE358dGjxeHRn66NJdmvv/dNMZasDRW0andJjdHESZ2lW2s6wPEFSALJqf2HDuNCwAVpiTDjddL4otgFcBCnpL0bruNGFSYC4Fps7fjrVVnNGqSrsI052tg2FfKCw7qfdpmvj6q7GsBx4YqssPbxCvqK5scYy562ZvYxfaECF2A2IOs2OjSuXboSxxFRWqwRlaxTo4kMLKMfykjQxdcs4PtCdgFC+pqc+0az7hQfLgHUHgXRQKzczt2RAGkDSE7CdZfAszqIuXA55IkRXemsKdtY+400OgzgOnceUU4ZOeGFHXtxplWFu+6+l31AQ1i/eWOYvWgmjqfFoZ3owl1bN3E/F4dcnXzM6Rl8H2Md6+lDOFlaEZatujls3XmA/c+Y2HXy7j/+Y/Z3i8KHPvSBsIFn106sMZAGZyiLfs+7/iA8+YtH2NuNjrGjNcRGpeUMCjUtOG2pcC6toCgZsvzN99wC2VcefvDDH8XOj7n0BhkTZofA3v3FlDRPozia9Yby9wTA+lZej/sTY55+/uF+V68fr//SWRT8RAOxd2iPoH9f2P6pheFPHqDYGzJrCu6WwUT7dCH46Gmj24LXlYkjaGBmLh0QB3Bm7AxzAXofeuypMIb1czKO1gbufzU9CEnssXRfjGC9W7d2IxFHNcxh0yPRvWXnVtwv+ewdK2K8UlHR2Li3NebzJPsg3ZMWYA9jTqzAjTyOPaAOAzvIDnN/p7MfoCnhUocUfQqQmQL9Omx1UEsouS85efpE7LA7y/xxnn3hXEg6hR4vEmO3eNG1cZ5zHRuOeEhHrvsuBUjGTOkoif0T/HuFLh2MG6Nb3X/VQ8p1suZEop3/udYLmutCdb3y37t+KDzyv3UUuc+JpDpf098b4seldSuGcfV3PugGOfmvy8IfPZgSI7v2sicYCEDv1+iElARKZq+zD/euPSDu3S8THa4l6RAJlnobo+jnJXlqcW64L/Pf6cJuJ6rR1xbdt+xr+vve+p2TZ5iDc9kfDYXsKr20pruuj8Wx557OtSkBoiCdCCvHeGBdl5Sv59oMgrw9znmkl/3JOJxDOrmyISrmMWdns/aXQKSeZF+sy9Z9hRFncT1EtOX6b3+YogujNxULKSbK4Pm3EyyNPb0CLvd6uuMUyOiU9Jp6VlL0Iynk9ZZA81pJ7Pjeh+HIMKa1mfUvl/1WyCFijz3hAO5LIde2h/uZg3vqPE60ZogQo9Q2sPfLlBSC4FVM0GVnCluGiRPGhLw09kv7doZ5xDwO5Vr18XMz+ZmV7Fkds2f4PvYbTZk+jznoFPNBQti18yA7ltTwuX/4GuvC4HC2tI798yL2lg3wSThk2EfWQ7Bl52YhEPC6ur/v38u4hun+SLhKgFzat/1q7/bLyey3+sNVAuS3ulxX//Hv1RW4SoD8Xt2Oqy/mt7oCVwmQqwTIbzVgfut/fJUA+c2X7GUnQJZAgEwBFEiHfUjicDEYVda8Oag9Y/4vhwqiYVTjJ6LcMXO2FiDbomAB01MoLz0MmNF8HuX7IcDGZfSGpAOQbQPYGQDgqwrLWBMB5UKUxAls/qtQPk5EvdhFZE0rZaAzKIBFTIii9DS9AgVRhTyUw08lpZyTsXDbyWA5pHb6zgTyjjlczSfCR/u8yjkVXBZBDoMg6GXD/fS6Ddj9M2Nhd0tHN8qruvBRgNyfP9sVigrTw/DC3Ki8UhU2DMDUEkLz2C2X1i5/EgfJdBSOgiN2EpszrBthBMWFVURqDAJcMwrIqB6BwxIiWkQmKzhg3fznN4fqdedQ+JZRMjoVt0ITCkJ6TjhMHy6hq6AxUL5JHjZlhGNxfoSULhSDlEeTi50I0N3OYayGuIy8TAo4L6bE/Ply8rNbiDmaDrh9msP9GVTYM2fPjtd8Me6aDADlRx9/HHVmFkACUS+oqI1rKQNFKudXHmCJoLBlkMncR7sqBOEsIrag1TiAM0QxGAnQhcPFfolGDtQJALbGbhjdIgCu2r6JmIfriUpbDwgt6aTjxIgtY9DGAwYKEgpMmIMsZms0TJOFkIK2EiIctFNQyHkAN7LIuAIPfroq/PPDHxgfbv3koQgKCNyqJtU9IUlgxvcIVJ0jUcqtI+7GaDadH9NxHZn/rHK9BZWjBIJjREIixXgzAAsV/pIW5ogLFPk5Iys6eK0qEQV17d2QdHGs+vPtSTFiyUOq49CIkQIdGIDrAgWOOztOjKFwHOqq8FBrfNV73vNuDsnbOMgbldAFeFLEIbUcxZ73tS8Wnwu4e9D3ofZw7M9RQT6A19yJWnYwz4KESAqxHrpA9qBQXIASdApATCIH4Bd27IbgK2MszCeOoCbGX40EPLXEsxLwxdz0WlxUQhR2WxQRn1VOHI7F2zpzfH4uOwoi+IGiUKeEYIngSC5k0Xvvzgt/+/WTkA0oOiHB+g/olNoDvjBBAAAgAElEQVRTCpqN2jqR/gg7D8zIz0WFXnaG62dBK6D0u+8bE36+FrXy8AJISlSzpPEPTkM1jAL2IifyxAQAw+4EgGsJCOKpiBnRkSIIaDdGAkrHu+gO6a0pgPDrisBBV21ndIAIEngPdfOYsy5heQHHxWK6hrwHXvM9ONBU1K6+/roIkDgPHEW5mAjYlgO5O5c4NYnXVIDLNoD047gMZhP5JFGyY98BYlu4RlkQqZA1EiD2b+Sn83xRsitAZqybIIzjRzDKMWOvjj/LGCw/1/9eLsay2uKSEyF3yPCQYXwFfyfYIwgkCNXGs5AKEesGQ7DmMiHmffHQ4DNgLrvP5KW8rF86Q+6/DWCEjx88/qtS9P9oGbF8NJH56lckizUxErSWo/eXrA+wu4R/IhkdFfH89+Vfvo7hkF06+1wbRhO/k85rz+Z9CCobHdfG8+f7rmNuOggJbGyKfz8NwGUIkSBtxPttA+DSIbhx44awGiJjMLE5dmRIdjpuBjAPnKBTaBiK3wOAzfNwerUDAp0po58IS0cF8+MInocZEPcp3JNOSKwjEAyzISkFwWpx/xVwnXtQ3V9A/T73GhxNELw9EGG7X9xM9B0xPDNmA7RWx/4Gy3n37HwR4iMh3LhqeYx6PMdzNYz4xSo6mE6fqYgRShnc88lT6E8iZkkCU6W+YR8CnrpBHJcC75JzqyUpGY+WI9cBtB9hjTDa6MWdeyP4OZ9oFsmnVJ6nrZs3hSVER55jPB1A/XwXfSjOEb3kbtkX0slzeRKC7dCR42HczHn0FtDpQPfDQTo4qiB+xo4fj8PvMO9jGmst6n3mQvswZhL1CIbHtasDxC0ND//kidBRH8Ldb3hDuIiSOK0wL3zzxz8Mt1Fa38j9eg33ore6MnQyVuuIN6lHuV9W1xEO0vuw7+zpcP2aVeENt13HktUbdm/aC6m/O+QUZofx9Hk8B6k1Y9FKntOs8NAPvxe+989/E5LbedY6z4ULdF6dPt4ajp9tDSfqusNhRATvffcfAOqO4dpdgNBcDyg5DtJpHI4PCPCCkbg9E+je2hG+/cg9oad+KPf1CKRSQvj8Z76F23NeePM73omjkn0Ja5NZ/udwRnZAJBjPt2L5kkg4VbKeD2Ic6OaSVDrINXrD3a+D6GgJTz31BAr+wbE7xMibhQvmsY4fiYX1dQCPzv0S6vZidcEulzNfOy9bcN/K/FWJc2/awpTwo2/vC9csWhhFI7pPOgHckwEcz7P+ZBAhZo/GwmuWhR17DtCjQhQQ0XAC6Mdxq9kptGjR/AgWtrOXEPxey7p2x52vpXvrBGvoZGJs0gCMD+FsPRQm4FjU8lQPuVXE97mWMdPCumN85AHmq7OM2VH0pT3+5DNhzS2v4XucDLfcfiddKVVEVRYTwXWSZ2EG3WjLQwZc5zf/9cvhbW94PQAqkUcQCV28hvPEX54+c44oqLyw5LbXhY988KPhfX/50VB87FT46Mc/Gj78V++DYJkZvvLVr4UbbrohFizrFLvrjlsRExTHuUMw1+ellbm9qTs57IC0zCG6TufVbTdci4jkSATHOxjfUyMpGOjdOB3n2HbGlr+SicVqZdw//LczfzmVvfHz5Yg5snl9pf39Q3ay8Mu102v47Edmhrd+/Uzo7WgJRcxTo3EoJnS20geCi5l12362uVNnhG98/VtRUHLidDlOnpQwA2I2kzn8KFFBKfQrVNIjY3TkcFwV657dyN6kE+EDsV3sf88So9oKWSQw7f5Wd6fzx27mK4kHx4YEbCokXRF7IMkPu7UUl1yAyLidDjPjX12P7VpRXOR+xD2T0Y2OsQHcT0UTkmJneO4UiMybT9cN9/cwY2H1yutY85rjHkJxkPu53VxP444kUnSW2smgg9r/1nlxDvd0E2B5GtF2Xcwt7jXct7g+uc+SYNDV6rraH4116eOSAyQS8vGvEuLXKs5I4nl0D5XCviwVd1bx5xeGGz9XHuMOFQY8S0xdaelZiO/5kbQw7tAIyhZEFLrl3NO5Zo5EdGSPhXsIHSDP08ciseGvTl6PvW6uh44rLNfxdbofdd312umedR/l5xUR6J4dPWYkjpopnEkORIJ8IGcP59p81t6tz2/n3+Hwol+wirhA47Ek9pMgifMQOAwuyOYx6wnjWd/ydNMxQMvpWrP7YxD33YhdSSmdR7q57L4wQstYTPfNdj3p/NL1kYuLz06wHoiXQt5/BdFmRmUZceVeU6LD9+Y11QFjjJV7UjtPfP9VCNEkftxf5g8bFJIHQgricBo/akwYQfdcFq7IXiLcSnk+L7BWeO9179awb01jTpJwzWN9zWFsDaPsvPLU4TCtaFS4fukS+rQ20BuF44ixouvNcnf3Jg2s0QGnalUVe9r0/LBvzxHOMGXhO9/8GdGKxM0WEO/azOvsvMjazV6Y9b2OOWkgTqvuHjqFcCVKiMXxEskPx1P/76/2CKyXQjReeQDjKgHyUvfg6ud/n6/Abx6//aKvqx9Xr8Dv4xW4SoD8rgmQl5ofxFWu5OOlvv9Lfe8ri8h8qe9+5ePvSl/flX79S73Dl/r8y06A3Pp3t3AU6A0TcWWkcn3zAZ/62MwvRNFYxiFFQGkSCt6tW7bFiJ9BHDpW069wEGC7EtBEm30uf5cIuO3hZkzR2GhBtwS9DcB89qwZMb/YPN7llDlXo3xcCmBwGgeBSt9RZKAfBqzQhaIbpLb6fARvRgFEGLfTDShmyenlSKOmbvoCyPxes+amqMyvBcAyg96fO5o4jDJKvEsgHOzM8FdrB4WJHPze8+ah4fsPU7w+JAPwLC+qx3UgqGRWqSvIdwZV/DBAEYuvp0HKjIOk4QVEdWkN73UmVvYUQNFuABdBwwQOMh686wC6VFTvxmEwjYOfh7ahkkUA0s0oP/tQIXdb9nvqHAft0eSSV6FKpiuADPZFS+aGRx57ILz2jpvJpx4QWgCfOP4S10Xm8PlaDqTC18nhHKRJHwfEclRnAyAZLGx+4MEHw31veTMiNhwEAI0bAdKyUVEvQFV9FDW0zphjuFOMDFN0fh7SYzQHJw8sFzj0JXDPjIvRMdAM+eH3aeFajUVNrHtGdZydICl8XmVoGwfmkQAvdhvoLrD7QyWo38cILAmx+QsXxrHhAd+iTd+7mdiSBSo76/keeRzonGg8bHvwFvCVuEjnPniAfZp4i1s+aeRJWnRkeEgWePd6J3G4snulm9fjNZ8EGVALYNkDYKVSXcX6EIDTR1EV33PPPTEC6yxjTkeAKn0BIt0oHnqXLFkSIxZ8LS2oP41V0uGSyvtV7ej4EHj233rYNmbHnHTLUQVABaT9JeArIWi/iL0lRrLoSJg3bw7xFHs5FHZGJ1EhhFOqDguuswCAoMBACJH+2KN+xX8KwILXIBvgtB3leBUHbVWNgiHNRGEMIoJkEoCnGfGZgHOWmC9bsSpsf3GXTc/cc+LkBFS4toIx/lmwxNeZLQgECdEB2Oy1FXSzo8WYJiMovMcexO2EkfD0ur//jYXhE988E/9du9+Pey0gIzmRBnBmrruEkYRiBqCP0RQdAE3vf/u4sH5nMiBjLod5Szu7eG7qwiDyp7OMfWgjcxsVZn1dS8w1Hz9+Ms+Iyk6sLHw888zTjLfW8J6/eU2oPwURCbLWBYCdAgDu63A8SUBIdDm+HJs333EH5CHluNxz3SJr1z6DO2YC94XCYJ91ANDDx88AGk0jmm4M5GQtufUDOPynxWz/RIAAE6YSIQTNh2/0NUKi1nHYTwKQ080miVPIQd++GN0wxgM6vzlGnKN0e0i26YByzEkySZY55lp57qqINhqGM8LraGSKxbMFukWMjmIMy3YIhP6qw8NxAZzA31kPkggB0h9GctkV0v/7W27P/+Xa8f3fQIQw/PzK+G+NpvIZkqToJ0AkPSRAmHEkQfyz5Ai/S8z5ecexPSB+nSr0bMZIPuNfEFbyw1/+iHPcF91ZgjxDUCZPAbSuhhzrQ3W7G5DfiDhfxyBcDJIfTTx3w1DuCkLrPPHNDkEJ3wKxZGlwKerq7Tv2hFmLzMnvjGtJG/dP5Xodz8gQns8e7rvuQNcBOz6qIZ9vv+uesH3XXqJ8xhOBt4PXms48URDnO50EHXxvgbMeXsOyaxficDwRM9qrIRATuFgXKBPvRr3ahxvIbPaGhqoI5C7HIVXAvS9n/TN2xntiJ5Ukqu41XY+tzCkFzMeq/YdA2Kxbtz4C2sbALFm8uN8dA4mnw2UcBN7eXbvp/DhPsfWkCNJPQGggeXSGOCCdUS9COFyENJxIp1UunRGDyKg/g0jgHK+1kfeTA9iWiGp+KEpeCf2O9iY6hSYBsqFChls7BAhfV1qPYIEeinGDwjcgP843djFOx4fX3HR7GInTqrfhbOgj5q+ZyJPuXhwBiTnh7770lfC6P3xtmDV/Gug2auSq+vDkg0/FjpTRlLC/9i33hTOM46c2bA1zZy0JtUSs3P/Wm0OoOBS6K0vIqMcFVZUQnly3N+w/3RiW37AaYghFd8GAMGseRBVzU1t7Tvjxzx4Pm3fQPXbnasDTfeHjf/uRcM3NFA9X5zOuLgDy7wqH9lYSQZUXbrjl9nAAl8SYiZOZ5zro8DnBPNQVViy5hvk7Kc67ZtLnQEQ2sl7r4FGpbTTVXCLPnoYAWbliGfubU4gdpsR7JcE9lvWtk+/nWtRqhwwOxgbGkUS3ETxm3CfwvJyHAJm6IDk89KPicCPvJ4uf1dXaiIiE+ZP9Uw33pAXitL7ReEFAe0rg0wE1C4iuMkJKMr8Y19HiaxZGB8oFgE57SSoYT0Mhm7e/sBM33wLW2kb6N7bFfi4j2C7Q2XHtkkWReFh27ZJQSpfCJID2Stb2Lfw79/9Llq3EtbSNvcUySr1z6U/bH3bvo4QZQiCvII293YwwBoB/y4Znw2w6qkZAxHhd2gDwM3BLvbhpa9i0FUKQnozl198aytiHHDx8PJLSH/3In0OSnA1PPPV0JNK+9rWv4aSbR5xoDoTg7PDko48S5TMskhipgO1bdlNmXoMqnGsgsH/r9Usg+XbGUnALzx2viRCIOnlaIQSMKESREb7zwclxjnrDp4/hopwEwVyJej4NMqssOo0FkXUTSII4j6z72KzwJz9lLcHtUZBLDCFzdBN7Sd0gvr+BCBGuwQWYrtiCsfrMus24M6aFQ8QwrrphTVi78Tk6FgpDTSOuBNaDAvYCOgP2cO3See0jhtGXwprfR4yq+1vXT6OaxuLmsbfLeNa9XGMdyAo87FFTiDAEEvWscxhEwgJItq6OJlZX9g0sNDpA3SMJ6BszKpFh9JYRWE7x2cR4VfB8J/B+3U+cJmLxBGN+GffVddp7LpmaxHUog3hXuKALRAdiI/OwTl1L0qcT1Wg8o2tYF3MZprZIfPg93Hv4IYnkr1+mLV5eTS51T/WvN+p8+t0WaaybEh8NAN/+2Tmx5EvXhru/0RgdGwosnqerqRCQPpt9ivslHS52Xbh/lLQQ/Hctd91MZQy4DuXzvO6F9PbD/YedgBIBrpX+3GS6xyQ9JCUVDugucR/la3f91KmYibihhTlMwns454v2DrrFWD8lDU1IO3n8NI7cRq6zJEMm96KHEcT3S7kYRo3M5xyC2IsemcWM615chKcZI821rdy/ReEY61AL+5s29mbuM7w8mZyZHI/VnEUsPD/LvVDMMQQnXjok6KmTpYitiJPk/Z+DJLGvz142r4P9he6Dfe/GYknlyZgo/HEOkiyyQ6yZ37OJPcweylpLlNVovncHpH47BH8Gc5t/7mQNUIBhL1UiE34dc1opTqUh7EMKEA3Z1zaQ93bTyqVhPRHCKVzPN9712nAawZdiBcdiFmuIZ6ZEzjkaq5LobCo7UxX2b90VvvbNB0Jm0jAEBzpRcTjipkqGgPHe6izNxnH17xwgcZth67nvSrfpv3e1vtRh99X4+asEyG+6a1cjsF6NY/rlfc1XCZCX93pe/W7/eVfgygHo/7zX+kr9pN8tAf9SBMVVAuQ33/crJTCu9OuvdFS+7ATIXzzwvr5jqKRGcfizeHaWwBQAZy0HfEudVeqp3LLToRR19srlSwHUJ0ag8NHHfoHifHTcdFsyPgIl11hU+fv370PNRPEvByTBBQmGI8TimK2eDcCretcM5fPEBeVyyNuFYn7MyOFERtFXgfJN8M1DouWwqmJ1aQiwZQMgP/rkxtiz8I63vS0q0S3nPUDWuyqzNg7QLwIijRw9Lqq2D6KYNat7MjESR8hf//B7J4YjxwGOiDExziIZEFKw8ppLxe27XnwRB8hgisvHhKJLfQ+lqAJbUewJro9FMXaRg30rpEA2BxjtIZ2oe1Uu2xWxl/LvNA5yaRzMhnDwO0HOtaCu2c3tHBKOn+C9jJ5CFjdKS3KzC1HG3/mWe8K/fv7vw/1vuhvSA7CRC0voAIf3OiJgTgK8U3ROhngd+cJ2COw6SM4xYJnqfuOn8ogwuggYmcuht4TulhGo1uZDMD23+bmoCKzh9Qle2o3wBIXX41CV9vAzVCwnCkTzPc3wVQndxOvSzm4pdg3xHujFI5FhSbXpPP5My08tiW4BNDST/HnKP8cC1E0my9+4rfEAehZKG1GgSs+vk2zq4HB2FnD6BGPFsnaLPj1wCag6afWD6ygJOex6OH/6bwDb+Ljni2ejUj5mVuM26GihuJTD5xRAwm0UoOv+kKwQhG2GUGsERJA4E6wyruQ41yQX4F+3j++jnmgO44tibBKEhWB+ETFi/szTZKALNucBWqrMV8mdzOvUZSBQMJ6xnWlpJydDD94pgDf1OAcs9twH+LGQcbSD3H8ogfi9M2KWN0pBAC9BUQmUbEi5LJ4lI6h8/36tALkPtgd+f+k6UWmvqrmS7oARxFyo3DdCiwEVo790HMxGGf88oJduoBcgQAYx5oxcsPhUVXozY9xSyyrAOIGLLqO0KNJstQuEjyoAlKko833OY3cDr6MOAs4OjQ/dRwnnr318/se18Rr4viMYDhBkbIzAggCUMW/JgPMWYb/3jUPCT5/piG4dOAOe9cBzDjDB7xdxfMVuCMZXBaBWOery4TirJhItoVqwjXFiL8r6DRt5PwVhIO919d0UovfNCU0omA+SW72U/gg7dny9B3kevI5JXJvly1fEKI+9AMtezyMUQBsjMoJnuaG+jlJ3AFkA+Ik4swQ699NdMJ3i0V5ITgHT0cxlgusSgt0c1lWY9/KezO8vQ13pnOEcpStMoMU5TKJFt0kDsXQjGOdeB9XALtTe24G8V19THe/X5+wwgGUH90dVbn/8SFokHQVnYyY7QFKMGxHJvLzfupS3LgCVyOv/jwiQX79XkiH/VxKEZ8ioEvttJECMPDO6yv+O70uiMda0e0/7XSF2qEt+eJ8FmSTCB0Ao2W8hwC8pzuCOfR/rnnkm3HzjjZFUM5fdCLAGHBkrIUidC7y/uyGsJY0WLlrAvQNUZAw1AqTZ96NrohVwTAeEGem5kAW1EKe+PvPUA1n8CxcRGQgp2Ms4biN6YyCAV9qS3HDh4WOxB6SYrgfJwAnc53TAcqbg0MTP1Wlww3XLYjHuWkqaG5gD88iDl1wdS1RI0WjiBokJWkmEVSnP5z76XWoh6cZRPn4RALoKonXk8EG4WZhDAamcGwW1BDKfhdyoRW2r++yee+4OZwDK5tFLpdJfV4sxcc6/iXyfSZDkeRDIigLsHXLOPMfcw60JzxN1NZ1n0vFZxbxTiXJ8HPNTFnPWurXric/LiM/HaCJ+hjHXE6yGWDc9vEB3TwT5IViG0QWSwM08UnKI+CUcTTXl4bbbb6K/pj4ktpIVz7UurT0ZHnlmQ6isoSujcGT4n+/80zARZ1Nn/THGQG8oPXwSkq8wHDhGOfzmDeH9f/unqIizwhkIxB99+4fh+iWrwlf/9edh6epJ4brbbg1jZs4O3/7BT8J73/XHobmyNAxMJIan7QLFGOdDTWklc1paeHztjtB4EeJjGF0LZwCeAcNHFvGMM2999RsP0o+TESrqcCCQOy9R/bcf+6swcWFlqCvhmeigXwH0cv+eKt5mGuKBoeHHDz4S5iykxBeArwdiYjBkWh8FwV04AHyPo3B3dDOOdBicx/1lT0I113Q4YKAl5elpA3gOiTbj94EUqBcjhihgvrFUudEoGyIBN27YxBw6LK4d4xFEtAKwm3U/c0l2eO6pc9EJNnFCEaJn3HNE43W18DpVq7NHOIb7IzsXUJ1IsfomlOzMxb1M4Rk4RS4yF5ciAlkFCSP5MtIie55He0omQOqUM9+MJI7S7pk9jMOZRLgJmF5M6KIbAvci+4FMu65Qx6sYN8rwCL02TYD73v8zCEEWL10BMdYenmLcHKdIfSgK8ptuXAKhhvuE9zsR4iWNBztNl5ldEfYjsQ/YuWsf5AQONXrHXiAuaubcBeEJOmP+4n1/QryaHW24UBB26EyxM8nYv0nEG0noncWdMZDXMnn6zNAJ8HmUKK3te/l3o8dHkvfGVUvChnXPRNdOJgTBKeIxO+1lALhvgXhSYf/Fd40Ib/p0Mc6A0TFSaDCfU7zQzTNXx3o7lPVQN2p0I+oK5JnbSPzV275KbwgRmQVE8SQwr5yjOyoFt+NS4vZa6RFaCTk2GoB3H3O93QV79hOlmZWP6n1gWIfroMouK4iTYfRXjGOeVwBSghOnDhJKEsQoo0HsXWuYo+pZT2IM6003RZdmK/shHRkWYEuA7IB0BUYmDpS9BWNQomIMxfNbnt/AHpm+DtySpZBAubgF7IzQ+ahb176yNPZEii8yETtU4/DSAeoeRTd2NWvmNQuviYKGc5fcjzpbfW3bcdaNglzXlWC/l6IASRLFKgL0unvb4TswI0QywV+xG+pSZ5S/u8+6/OHnLh844u+szy5Lgv4DeE2uF/X0seXiyjnyhUXh5i+Ux32dpEUdEZ07IWyvv+6GOOfrRpEwriQK1HnUdUTiQ2JDh4Pzm3sQ9+RnEYe4fkiQjMbZ7d7wcrdbaq418hD1lpjjMnKR1LVq1Kof7vNGEoXXw/NYfu4Mz+xY9rIXmMvS6YCaFqqIEyw9VcbraWV8jWOsDiZujDW5s5keogkQtSeIVpyDu7AIFxHjDKKk5lxNKDlAvCGEbxrvVSJckszekA5+ZXCf3H8oNJEk83eJ04vE3zbxnMSuPYRAjodKOp0yeF/JrH+6l5IVPRm9yvu37yOL/ZudI1UQoRIgfp5vA3EF6QTBkDEoM0YfDib+r4zxUI8wahTzUzZESx9u7m3bttMzlRu7Py4wRk8hQEhFrDGcvU0T5N6MqePCAPZtJcx1k8eMDct1rzGHff+734t9aTAffO14iOOhCB1wP56qgBzNIFrwXPjHT/5zGNBbELLTCmMnTg3vpbmpPUYPp6cnQGqWMRYyuQvcCzthInnWT4BQPhNdxRJllwUYV3oY/n38+qsEyG+6K1cJkN/HMfuf+5quEiD/udf76k97+a7AVQLkqgPkN4+mV5YguPLxd6Wv70q//kqfxZedAPmTH/xx3wUiqSajiJ47czrRDSjsOFzlc6iyu2EXhIIgkSDjWA7Mkyk2NrpItZMHF8tfh0N87CfX1xe3EAeAysZRHCKHQBqkQGjkoZBSaZ/C5nckRItdI37OuASLgM16twR9KIfLPlRbw1DZF3BA7+QwY8HrDMrYqylWVym1t4TDEXbw+yFAavg7D1yHADbnkyUteFDNwSsRVVIlyl2LT3MKOFij5D6LIu/TH54XNm0n+3/utBgXIZEiqDsTN4VdAb2A4Gc4DN11x2ti/u/pEyWQNHQjAPJNjcTQxVBL/IrXx9x1c947BJM5FQomngU0U/k8jpLEegAXFfF9HAI8nJkhfqiYaK2ZCwFVk8KjTz0Wps+ZERYtXQhAVRlmTJtM9EoVdnQO9Ryg6gG5GnkvY8YSH8aeweNdBmrOFzlYq4A9BpC6avX1qKJ3APBdBEQqBKibDBg+C7DiSVwByyCoHgtvfvN9YYtlh0RlrVu/MSq8TOj1oKYCs4P3rApTMkM1tFnbOguqef0WCgv8eNhOAgzo4RBXC/AyiMO1fQdbtm8Ps+bMjYXbEiMq285Z7Mv3FZDp4X0bsxALqLl2ZhEfZLyM4jDvAbgT4EJyQ0G6P+Myexu7QQBmBPKf+cjUcOMnimMHTRYHz9Tkvvh7EYe3xx55OAK2y+j6kHgqBUTUqaOifBb31CLOYzhhjLNwzPpaqlEjCxKpfpRYcAz7AnRxNACmCtgKPAhy6ProV0r2OyNUZncDnBkjJlgdo7u4jv5ZB4iK/zyiFn76wE/CW976lgiUSYJYlmne/GqAe0vuBXUvEyCFlJnbr+J79zUYC6ESNA/SpgHQxtgnyRPdBhI7GR6ceRYdtzkcpCWZvE+q8ASemgHevG6C7gIcOhFi30tU2FL+SqxWj4Azz5DRdpMZM7pv/OV9+OQfAfzw8YWf1cXIKwF6r8FfvxWA7tLHl34KkApaqxq6D4BJIMqDrlzIn95bGL5CZ0ge8QuZ6VJ5qA5RoI+A7BtoCSf3Jpvvaf9OvR01AH12RFhM2k0kSgokge6WvUS6OIZUtr7xfy4NLWWF8X3Vlx6KJKuAigTUTvLxvQazIIOMKHGsvQiR2Uwcjmp8o8ck2fZz4L/IdRo8YgwFqNkRvLHofgKgpl0+pwAj56H4LGXOEygdCGB14PCRGCuWCrhkAbAdAlkAV/ZtmBLivc3BqSMh144TQeIsF5W317ICgkqXioDqEAhFoyl0XTUzDo8StSWQpBNgKArhCq5BVA5DiMg2WISqQthsdZWVsTIkujaYMC9lace/uSTX/fVF4fKf3/qa/PC9X/yfkVi87ijEvEyARBokEiA+3/6YVAhqa0p1W0l+SIYIWvRneodIOsVxyvOZwgQ+BLfGQBWwPiOMr1888gjdBEsj8SO5PBW3wmFJ5msW8/kunj/Bw/pIGumQqmuoJTLE3odl3oUAACAASURBVB0z6fvjvyq550ZrHSk+Qrky8YqAfsYvHqPjYtuuPeEvPvCBUMG9S+L9D12WG19X6YNHQy5ziWvEBfLWnd8tHzaHP597+cCDPydyaS7ODIBZ5p4niWfJI8pwNPNr7Hagy2DkcNx/FIePYy3UZXiWWEDMSWHwcFwBgH8qfm++YSXOh3ZA4t0QMdfE2BtLsTdSHnseFf9UCP/reM4tdG8CrJ0zeyZEx2EidEZGwLOHebCZeBQjHDsA9k5CsAvID8RhYJTcIch8+wXufv3r+NzJ8CIdJauvW8VzTdcDBMdF+nJ20oWVxTWzwSmZMTifiK9dgNGtvNjk9GwU3glRqXzra24NW17YzLqRiptgepjAe+QfxX6h6ibmaW7pV7/+M95/Ypg7YxGA+IgwbxaqZVTCMWupJyk89cRzgNcjwvgZo1AvV4QnHl/HutRIdNIbwje//vUwFwBtwdLloRIF8oiRo8KYoTjk2mpD2+n9IaObOYXx3owDoKYuIbyw93goBVDMAFjvsOeIvUA2gHMhwoInN24P0+cvCmdwYu0GSDfS7suf/xT3Y1uYspSc/3b2BuVESFYlx46qdajLa7iOb3zr2wHsiiCFqpj/ckIJ928Ief55AOHZjEtJeTXu9klkE+/SCRgpUZ4BsDiEudB5rA8HWz77DWPd7DdzTvc+NQhettmh0B3BeMnyZErl7WdYdfvYsHtLA+DfsOgga2+ph1SgWJkOiRSBY8DmAxRop6QxX+Abq2loR/jQEgZkpkaFf4y9Yo66mThJu8dm8ywYQaUIQcDcLH5+GPNPXXQzSYqUsRcZM1ZnbCd7pcEQDvtwAyyNZcmSremAqK7bugIX4wKxa6iesb0PR2YFz8RCemOmTBwWDu7dAUmQG9bccAe9Y6djXF0dQOrc2XMjKVtWXska9nOU5Hmx6H0wBPVCxticOdNDzZmDYRDj5PShEkgV9o2IS9ZBEilEUYSi+/Uge6lUXktGLv0PqOxPnaP8OQ+nIe9vAc/fs88+EzuRRrNPOgvob5H8KNZziefP/dGI8Ib/tTs6GdKZd1MY84L4OgYsTM9iPTN2tZX1UG+sz+STxGS9+cunY4F1Qh+iAkDqlnr2m1yBHAium69fzX6sKgzWSSnZxTz+0MNPEP32+vDshi3RXVvKfN3KvDCI8ZsmoWqEnL1BRKi20kdSca46zv0ZzPfHeLZjzxXr3n333RfnOZ1uAt/2XNhZYqSXopUkCEljvopYZ7ayD7t4sS3uoyUa9uzZB8CvYzo77qftUXCvZ6xWGuC3AgCdcT1G07Indr0sP3WGLrQFMX7J3g+dh0YwTaVA3Y6KSpyGErPeCzspFEEosNBFUMNclZBM/Gh0cvwqKsC9hHNijGFi/fr1deUyCdL/d27Y6XriffcaSUmXksX2Ff/7+jDqXWvDVIq1Y9ccjqRy5s6juFVmzZwbn6U6xmUT4z+R9cW4KF+3ez8dkkZgiYvrIpUQUXxlObrCq5m41YyBkmxyr5aBc1rHhwKCCkg+38ZQXK/uiSQM7OXoZs80hjEqSdPWjpON11kEYZzBNT9Zciw01jbxbwfiFIRIZD5UsJWM+2Phwuk40/qIuByMwyI/jKQg/SyxtWdLykLZyfM4ytgHIJZwzh2I8EGHmU4QDzIWoUsyufd1D+I9LecZ9hpkMI7zmHuq6eE5rwCHtbGDe5rKPrOHr3Ev5p6whn3AEPZBQxAznWKf7HXOYw/TwrqaxDhOzcEhzRYhjT9n2yvCNe6BXBrP/JdN5G8P+6fD7FncZxThJEri/dYwN5xnL2svnwz7QAiKBki1SeyhJiP0aoMkmQnh/jxO7mK+tp59zmi6tvLyhzK+dLL52iBXed5ryprCF/7h2zBo6byfAvY6+TzvuLe5rwqHBtCdc7kA/VckRz/5EX9F0UV/X8wr9fFSB/SXUpBe6eu6SoD8pit4lQC50vH16v/6qwTIq/8e/nd9B1cOQL/6r9zvt4Dhpdb/V/f1v/Lxd6XX50q//kqv/8tPgHzvj/umkSc+gMPk8xsAhVADTSBiR/Dew0UJzokTHKwEAW6h2Hk4B4P165/h8DCWA+KsSJAIAqlQe5T4gwXz56GSnhBBwQJiOtrICM4EgGwGDBpF0bqq3UkcBnft3BnmEB0gkVB8YD/gTyfFfgkAXylhFIDQ6HHEn6AUswdkFEqsRg6HHtLOsiEXuLyTnHT7N8yLf/G551CQT4yvtRQVnqrfDvKnMzl0j51AvjsqSnOwP/ZBwKgzQzlsdUJ+VEcQVXeC8SJHiL8wGqUV8HIc+cGWIw8lOmGo5ci8Nh0tPQDoyudUXFZh5RewG41yWMXdOYBTc8ONRViy+NoYf1UA2dDIITiVQ7AuGfOGV69eQyRHe/jJQw+EKTOncZgaEK67fhWgBvE4gAEVRI4lc+GNIvPa+PpUqPXxXj1UtRBZIogvcaGivI1DazXXfwZExMiisbGAcbsFjcTDzOT6GqtxDuBE0PIoh6pyDvuDsM8LFjdxOJa88KA+gMNjGqCFYL5q9BiNBfnhYa5Vt4hZ/pyczdQvAoyp5FBqmXkxKubR3PtaDq4qcT2AVwM6pTN+oqLdEz1XSjA+k8N1D3+XD3hTBlEkiOEhWKKkvwCcCCA+PBSrqOvvcugm3mJGeM0/nWRMpgG4kpkMEKUr6IWtW2P01Sp6Z4zMOQdZNoxD807Kyo1Hm0xmunFS5j9XENsT7wXW/gbem04Lo29UoqtE7AEEMxrKB8zYKz+nyl/gRWW6r2cgSspuQAcPq5aq+/0Etu3ZEKy3i0LQogXi7kU6Bd7xjrdTjnwyxlhNmDgeZR8AJqCnpbUCtKoC81CMSlAkAiyYY+379TrEImsYBWMmjFvyWugMsV/Hf2PfiK/N9+FYNgZqAICZz6IZ3rpivLY6cVKJvtCB1MHf9QEKpPI9zLS3iDNmY3NQLsNp9cU/mx7e/6ViYutmRnKkHgLOCDIBEoFpY7K6cEh86B3D/6/z2Fd+RnQaZNYAbFwpxGTlZCeH0SMLARh53e2okyEEWniN9u0k87xfZNxPw6nUx/szesZ4ixTUjFs3bQEoZ1wCOgwePDzMvR5gpn4KB+mq0MCzlmdhJ4rnap6pTg7+5m7bsWAMiddPUEXnjypN87ot4Z4CSNRuCaquAsaoh3bvswSX4Inz2QXmHN1uRocdgZiVdBGMi1FwjOkLDWTK85z4tWmAaVlGcvBsGgWmxSEVEGcY9+Igqm2BAd1GA3lt9iZJsgwCdFUB20gUljEpWQDfXbymDEhHs+IlQfqMwYpRWJECiSSIhIs0RJ9y0GgN+c0EiJ9/22sGhu/+AlXnLz8kbiQ0/A7+z4irfvJD54p0iKSuBfGCFIIVznH95Ec/yes41Y0nQeJc7RxpZGEfgJgOp50QshJ1K1asgHw8HklEy3jHz5wVaiEAVNnbs2Qvz0D7lyrLAUPbY8ybY0wA1fmmEED3ICTYvNnzcIAQVUY/wCkI5oMAj2+B/DaPJWFUY2jf1xs20JswFhXqWNTCFscW4GKrwTXiPFJlFwkAsMDHIhxa3meJ8nMQ2dmAqSrYnRuHAXwmQeZdIOO/ASdHqeQY5cjc9FALuJ9CFvwsxkcCJbmWZRu7eBckgB1HJ1FvVwDY+X3uvPOOmIvfzty2EcfJOyBCawGc2uia8Rms4ucaHbUSkmQTZbWLicJ64onHKU5fFsnPfYD/ErlGPKqCfoFIrzvvvLO/TwSFfruuJMb3iVPHeWkDQhkiAMfQ6KJJrAUA72S3H8J5cI5rNkZHJeOzDnfSwmvnM04RKABiJ/NsGgujG6WqitfVLhjfGdY+8wTxcCN4nY3hulXXhSFjJoTzpyujI7ChqRY3wK7wyJPrYpn8X73v3f3EF10+w0dTbgwgtnnjs0SylIVVcyYQ9UenC2tDwzkihVJyAJgbwxHUxCcqGunBoJiXIXXkBLn6ecQ0lleF1XfeFpKY/+oA9FasXsY6upmi9OZw32tvDgWT20Ll5lIIBsjyhFHcm/Lwpa99M6y66ZYwlnt0lI6w/cRozp83G0IXVTcRSMbz6Qqp5l7q9JkPAaeC/TQk2jnAagvTjZ5KYoxLgCrS0NElAWls41bKpkeOHAshWg54PTGC7z6N3T1tYfby3HDwxeYIQhexT8nnme5GXZ2I+8T4uC7mzhSek0qiow4Vn+b+4OBs7qSDoyzMns9zABk+heipo/TC3AC5FZ85njABz5M6j3C1NUO85A8eRnzN6NhjVhUjDyX+IcsGZsdnxKggweZRjH2J6hzGgV1chwF5dWC08JoPs+Zb0HwE0vWjH/5gOHNsH2KSs8RztYTriE7UpaX/6xl6Q/z9+tU3QiDvDEf5HmNwauqkGkUU3Rz2F6ePHwJsJZ6uqzVs2bYTkUlTGD5qQtxjfeGLXw6333ZHBMAlKKp4DnMBkB9+4qkwbgrRocxvc4j0Oo4g4Swim7OsPyrVned0dnzzr+bEWeq9XymN7sa5ROZJcFtAfxTnV+xagrDsYA9yDqA4iWvW5/zEGvLox2eE+z93DNcUPWuH9uHkopegGfHIiCEQOxVh4fw5/Hl4jMs7A0F2kXk2mX1AL2iyMVif+ofPQazkhTvvfj3XvQWxTHncQy3BUTh+/BSclvNwj22J0UZtrFd2NdmDZGn36153V9y7bCRCS5J9ybLl0e1Rh+vtCPOf84wEiAXq21/YEpYtWxDXihoIj3179yO+mQNRT9k3ewj3JRIAbewRFHyMhDR1T9LI3jkDUuYi16kVMsy9rv02ujzdF7jme4/sBTsCUaA7TeenpJgCJYmDSCBFpyQEiEuV86cLAR+XCRDXTfcgkWdnfv/35EeccmMHVQrzaic9FLr3yv9tebjjq7WQVOVxjyx5M5IIN51rHXRTNLBfTIv7D4rY3WfyPgrYI0nu+v09N0h26kbt7+VrjQSI8ZajmM+n4vBVLCLB5F44ZwgEL+9jAPPyGSIVnUslQDyreM0yIAcOMhdkZaZFp1RtDU5rysMHsd5IODaw300EjM/NIzaz7SKuKV4Hz+zoMbrMe3iWcBjOnRzGDkdwwTOyff22UF9JnFYrZ42MgaGYvXQn/14CJBfStB2yRUJHF4hxVrpWdNwWsr+2E634IGsNRIh7xgGWr9OvoWOviXNQBvuTetYK98FpjPVzRB2OYW9ut0cZa2U3+648rlUj4zaTn5WGW55QYEgX3GvG1jIW+tg7D+de6xpJ5v7XMxYOHjoU111FSS72xo4NZq1NVYzThlgEoVsPe9QJuELyWburcOJ38BrsMJEszcjKoyNnOPsb9iQtPayLdqblhSc//63www3FiLTy2b/VcX/pXhyO25B5Q7GO64r7i3651mXBhsTHZQJEJ6mfu0qA/L8DAb/fANRvfl9XCZD/9/v+X+UrrxIg/1Xu5H+/93HlAPSr/5r9fq8/v2uA/pW9v1c+/q70+lzp11/p9XnZCZD3/ejP+syvHsjm+Gc//hGRQpOxrV8fFcyFHMCrsTk/S6m4ZdkzZ04NkyaOQIV5jqxiCx4Ho+ZbF2NqLCgX+G9nYy3A1UoR4RgU+GcBc8ahNBJEawKUtyw0l1/G7gzHSdDExjmbw8N5wH9jV4zYaoHsECzuRbnVAzhp3EoECDhcbd15MLo+FqDmFbBQhXXiaAmHr5wYh9NB3skUCm6rUFp19iaG7IGDUUDVh3IK/t4DcHu+cWp46slHIzAp2Dqag6P5zXUAJVkcTMaikiXJAtCtMh6kxxJJ0AJAIiiYxgHNDOEegI9TgC5GcBmNZTyMnQ6qyY8Bys6ZNTt2KBxElXuBQsw5KCuN6RrG4WYcUT+qHg8A5KXYKcB7X74KtSaHKAtN93AdLeycAmCeRTlzKgfG40T55BbkoqDuprC0gEP+sejiaIe4KQTAK0NNPwCQIxOQYJBFi4BxWvSLxo2N5dkPPPBTijonx6LzJIC8PokNrlebqj8AkFqudwqHebOkBwCkCJqrZlR9OYiIDYt4BUo7AWoTORTVooz13xq5lWgsE+CpoHIMIbBk3Sxxrq8uBNV6gsyC9kMBalo51Ak2HFMFzzVVcSgw2O806C877zGawQAuIxEAhQQYfvGBovjsvPHLZyLwOpFrvYkSxyEc8mYSv6UT5MXt28IK4mu2obRs5sBvnrbkhcBqPeMsi9dYBSilslSluCpE3RZ3kYNcgeragnfL0I1csDzbfyMQUESUVixv1CXDIX4wQIwRYBIgdmOYr10EwH0AAMTOiUoOnEkQF5P489FjRwFeF3C4PI8CkZ4MxrAApp0QMQKJSKwOgCpfUxIHWAEN37NqTH8ZJeB4l6Rw6ZFoygKsMy7MaxrJGkgZY1tEKFR7JnEPLCIVNKoGCB4IICzJYmRau+XbfP05xqAKy0/+GpnxwX89HotdJxNxp0o/xqwwrlRGR4Uf96YF4N7xrpOA2x7vkxC5ZFmS6lAimsyyTuP99wCUXUQFPnRwLmXDg3n/vD/GsAp/n+1Mxnc+h/qx9A/p/DL32ni5XgDIkyfP8ppVUw4kzmNkGDO3K5QfoLsnu45ycjLSAdTqIWbzjGkhL9+MdeekXbv3RCBwNrFgxu4ZWWIvh7FdIwBUTgKaGPNWx3WMYAWHfkFx35SAg4CMcSaq8/0aM94FVnQEHEPx3JuKywPXju6I5JTEWMycyvvyvRjjJPFmQe4JxncCr8nIsHZA3THMMzqTBC+7IFQvAsYKktUBEAmSmXufAlBkL4UFtv4yQaIXEkwipN8FEjkWH7L+P/8HDpBfV/a+/Y788J3Hft0F4jMVaZQIWjhHxf8Zv6UDhJucYt5V/DzAqE4R3R+XHCB+Pt3MdO6Tdh/n6ML8XIhe5hTun3O+AL4RKBYD2wkl/2mEjapk509dezlcT11WKuEFc3RKpXH9nAvs3vDnqJg9j8J3BOpz5712VNi6uHhEwoTrhsT333UkKRwiu1y1rH0IgkKmjavwz2N+KwdEq2Iu1NllPJmEiNEkpwCacokQqWeOy4TUlPgaxPuoweGwd9eL0QUjqDUKZW0dMSt9gIaFOADGABhVl52OzsQLgHS6juz/eJxoK51zy1csj0ptr4EOyJ04kWaS3T+eefg8UXYCVCePnYxluuOIztoKgStRtGvXrvjf7awnkiEzKIgfQwSWTjjHsP9tPFsNIGEf1+EiIHMDUXKSo84vrYyvdJ6TQRRNM8FTt5AfHn9mfYxanICzcC5F2y3EQvX2dQAqFkR3pQreTGJ9GpirnV+NZapFNb//0H46I3ZAgDeEz/7TZ4k1A+hso39k6+6wnQL3UZQub3txU/jal/4XwHpaqDlbzb0bCKExIHz5i/8Q7rl9cZhIt8cAYrTa9x3CMUCHSmdyOHyqPDTjyIRdDDW8rvYeepe6U0PxKVTs8N6zVxE7s3hh6ABsq7hwms6DAtxyR8O7cTBmjib2cF99qKJbJDVjQhiMav4rX/tGmIy6fD9rvwKAJgQLb3rjPRBK84nQORmdADmQambnn4T8XLxsRVyLjhw4HNfZKVMmAGCznjPWG3EhjWWObwVo9sPYyjrIV4t+i+gmOkoMUgGA5sSF/cDd0V0QYpCADajzx+Mwy0LE0En/R0aKkyRROICXmWlZxNdkIwpZS8TS4Hh9upl7s+igyWH/ozjE7pdprMvpAMctrEWq3J8j1nEE728a7oM63BdNuFctBz/HOJ4zZxaRV6rJM2N5dhlE8KIFCwCbcZACsjcw7p9dvyGO20Mlx8MSSLbjgMd7mbtuuuUWXhORpKjbq8rPADDrVB2PInxQBI+fefrZOLe84e57wx/8wR+Gz3zmM3HecQ354Q9/GMfnmjtuCr3lh1Hznw89iWm4SyAMG3B8EJeWzTx8+x13Ui7/FNeddYd1tQ+xQzNr23wcmqeIHmqBPG9G/DGQNVOiugpSbzBxi9/867nhn9fSwQbIrQNPdb8uB7u4niOqrg1QXJJn8pTpxKOdh+wqZp5MZa/CWsM9/NlHp4W3fLaEyLlZdLrQ4YMTp/p8OZGlw8KZkxA5o4YRa7cs9AE6P/WzH4cZjOEL1Y3sFRMoph4VXqTn4zaK55t0WbLe7oDos9vsxjW3xP3a2LET6JN6joisutDAfGVE1lHIvVzW0QV05QnUP/roY9HhdeNNa6ITpxLHjUSUEaPOMboH89nD5eOG7IOYE6g+hmBnOHFwuoucl1z3fP+S85IMwyFtnAPsJzMSsb+zKSnuyc5yrVyb7d+TMHLGzuHnGKcomSL5IZHexVztPtd1wTnYDqboLrwUb9Uv+OiPw/KXc2T/qt4/1n89Bst1x3BE9x7Hvzwrfv72r7B/p1+lqxP3UtxjITBBOGE332iK4w/sOwiQLiGZGa/BacbecOJu7e7yQ/LDuNKzXDvfn2IU/+z+ZDxCLN/rcdZS92KKPNLpsIlOAv53AZK3jfnZ+dS+JgmpUZBGrsOnuO8DcYENwLE1hNhP172xfC6TveMJOj3aO1gnWroRqJxDtFIYZsyawM+HiBjQHtasXkxvTG44zV7+xfUvhJyUgZwBusPxM+dDPfu3Zq5lNs+wDjMJkG7i7NJZz9w7+hpd+yVApkLOnkfkcOxICeKOTndJzM84c1lve9k7SGpUQI4nsd9LYS2uZx+Qx7XKYQ/Qyt7L5zkHoqUVcUEm80UK8203HUPNjIcshUPcT12VRooaqVgIkeZ1kzzyermPjIQWHwplLiLUSNHdBEl0kbVmEK9/EY7x07zeJpwgiqKeJ464gXknf9BQ9keF/D3xfTwrr7vj7rD28c3hyKZj4eOf+Qouz2vopLmA2CHEs5f7ULcOOoNi/FXcrf4q/io6Ct3GJOrH648reyU+XioD3LXulfy46gD5TVf3KgHySo69V8f3vkqAvDru09VX+f+/AlcOQL/6r+rvlgB5pQH4K/3+r6zD9MrH35W+vyv9+isd/y87AfKvO/6lr5qugS7Aq43PrsVtMQLAcggK1FsAqSn/44AxkGLMb3zzWwA+01BZTgLsS4nRJs88szYqm19E9evG+6Mf/gjg85ZIZlhiPgT10iGisWYD4JiDvo+D5fQp2M4BDsahLlR1blH6qlUrwvYtz8dM+amAry0AESrDxwECCaRahN4JIFkPSVHHocWCWQ87rXyfCwADqoZVvB8BDLnt9js5JKDIe357mDZ7AcQH8TZncV8QiZUIQPHX75sVvv3AqVjsrl1ckN6LOhQweAqAteDIcNTALWQb9wJY5gOi9AFYGkyTA8jVwuHOUt4YScSB0W6BDsFwQDZLtX0tuRwIBO3MfM8mtmr8OLKFAVrnAJh58NM5UcvhphTiZS4xKjonBJn92ZUQKeIoU3HlpKR4EOXgdbIEFeEUwChyr7uIhCirJhv8YJhDxIsFr8Zc7IX8Med3BsCvwMJSiKQKwEbLII2bOXy4mMz4MWHlmtsoBd7D9zxJUSZ5yRZDAnpnc5BO4GDbBXAusN/C51RgDoOk8kDaT4Aw+aXmxHixGu6F+cf5HB6NmDGPWhKlApDOTGsLIAVWBfFVFgq2juVAuxlQMPfSAT6qOvm5HvhjTJZ57caQcMD0z5bNetj2IxZ2ch82fWJueNOXTgFqjAas3BXdRJIgWfzsjevXxWi1uQBFjxLFMw7g0R6QM+SSzycHXNKhiVLaC5ACguJReYiTZTQkVyIHW0vvYzk5hzlVkbWWEwP86JK4wL83cicRcEygNULE/LevWwDCA+ZhQJElxP+s37g+Fp6mc2AVRC/j0C+JQr15JBprUW9aWJoFiN+LolUAyixwgXJdM44rD64SNBIPAnkW8nqtS1HrZXPdjBwRHLGAXIIpn9doYXLM8+a1WypqF41fJwDiPTgPKJHGQTkRkOPv/wiwlI8Pfu00B9jsWB4ffxZ/tpfAjHMdGRIvRr9Yzq5DQPWsB2/jFJJxk0gQ6ZKQAMkA9LvIGMnFqWSc3UVUoqdPFfN81BEfNjo+X+Wny2NR9gjKSfEU8aykAshC6Bi1JALH/6sv1AHq8nO6E5lXLBcfCQFxJNz/p7NDXyn/gPnpIgrTdhSmKYDTO8gat0dEJ4huNeNDhgF4C0Tb9yDQ7jVN4b3omPL5k/gzCErHheP+PMC7im7H4zAcaLqvBlGGLeSjIl/VeDXPX1tSdsihf0ASwYgN42hA/wGfMsmKr47jL4Px74eRFHZsmAHey88cTml1Zrqlrdw7FKzZZM+X0oFylHm2BmW/JdYSIUbJ2c9jTpdxZYJfkiHRufHvSmndjPyKCPHP/ycA8O9JEHo9ki6BExAwvrbo/vg1B4jvy5tgRJgOEH+XAIm/CzwBUEuADCDaUJePjsGxEMW9qIGPHj4UXUqCVu3MgypixwLGqgh3bpZgHkGkh2RyI+uNrpZMwLMWVKnVXjvm4GMUsuYwZ+YwhoZwnTvbu1kL+mKvh66vUUuywvkdjRG4H0XXgb0Yo4gsm4m7p4V5S8Yli+u/d9dOYm9q4pjTjVjBvKuqnNsASPwcoGQe0XgjwxDWO+cf32shAOWza5+EAJwAqI9jiUtxmnE2cfpsCtnHhkqe86G4Cx76yY/DipWrYtn4uo0bmWPbwrUQMAoBfB520gO0kPlGB8iaG6+HFLfrYyhk+WAGRQjrn90Q3SjOf4/+4rGwlDkjj3H3zNpn4jNfVISTj7Enge1ctJt1cyUkeQ4EbiPkYT0OohQWCefDdp79ZObp7dt3MxcVACgX8Z7G0THVFB57ei1r4OwwlC6MHtavi0mM7yHECDLm00Iu6/JsCM3zIWsY/SllR3FMZofMAp4b1pYf/Oj74bOf/adQQXdEZ9PF8NRDW+hMKAm3v+Ve1p3JYXgBaxggM3hwaKzvCp/6zFfDu/7wrnDjrSj5S/dTMFQR2kpxvtAxUnq6OpTVEoeVzjzEvNGIarsXp0pTd1bYV9IWZixdFco7KsKUhXPDz34BEJ/UGlZfXxQ+/Bd/KlarnAAAIABJREFUxH2qDBdPExnVyVpfepwyccYehMAPHngoDC+agKMwhU6gVRCadeHWW9fwRPeErVs2At5lRtfdBdbCGNHItXeOaoHYGAwAL8E3FOJ137YtKNZRyxPH1c21VJlv94d7n3QcN4NQQh+jNPmaWwrCgec7iIZJZ95nTDL3VxG7NZF1OglVc1+3PRzEsfEctODWSGNeSk7PC9u27IYAGQIBAljP6z599jj7gTFxrpgzcwZzdDKEQg2OvDLy+7eFiRCH1xIppgvuMVwZO/bsD9fdeHMUN4wE0C/IgzCnh6SR8W9PzW233ho2Eb9mjOdRnh0dL0cgBF9z1+vC1h07wxDA+jrEAPYW5ELUzJ84KqQAwOdBALbzbEk0HyeuqYt1bTpxVgpa/se73h1dXo4vyUBdG8+yNywanh/WLJ0RBnDdXnjsaZTpCaGOTplBjLkV192EG/QYe8JnIvBq7KQukOtvvjm0M9cWQwYchvxLwnkhQVOCO6KeueInn1kRvroedyUOyhd4blxLBe9nQehYJL+D/cJg/ltXciq9A6fLqgCty+I+wWfkJx+bHO7/zFHm7ZwwbdqkOCfZAVN2mu4vHDM9APMKSWbRyVUIaL1vy3N00Q2FLJ9Okft6Osx2h3/8/Je43plEem6DzDmEg4ooIF7bvAULAe3zGFstRJsCVDN/dQIiX2RNdy86iLnMmEWJW++de+FF11wTiikeb2bOr6b3yb41fXRGfs2ZPYM5ifUbstES79JS+k+87tNnRSFEEs+xzlBJeZ2LlphLDkgqSILoKNTZpjtOsr6buUGyJdZz8DN0Llq2XRa7RMbETpIJxHa6N/c1uj724iCUlHadcI9zuQck9nqx3/LvncNiJtWvfRz/lwX/7r+nvB8nH2u4fSZnIBwLBw1kP18a91IHIKUbWM9G46CqhAAYwLOgmGYI8+UJun8SWTv82c5/7kt8be4pFFgMYW0vxsFgLNQM4q/c55xAbKTAw7W5+WJjLFWPIgD2+S2ShBSOG53Zi0hL4nkUz0nJUWLf6AAZSxRWDt0ZijXmzmLsMs+/sHUHBJJCmIE8ywoP6IAqGsY1y0NYw9zQy/MC0ZCBoKN4J4RpNW62Zl5zcmbYhxioh3GQDpHgPXIdS2TMpXFPeyFCfE86xAcxxwxmHung/NSCU6MJd895SLEEvmevBD97gVTG4/EzpyPpY0NGIq8/ifHQxXtK4QUbA6ZLRFI1KRsHEIuwrqc2hAB5iDz8cK8nAaGbV/HFBfa4XlvPVnbVSZRIjiiWSWYOyGJfdogxPoX9qG0vI4iwTGf/X8Oa4lg+xdcdYw+VmExXU8FQnh2EAefr6BwhgvJgWfjER/6FzqACzm3se7j+ecTcSUd1K1TjdfYgbHHs9I8eCZBL7g+us6M0MZG941UC5ApwgN8tAHUFLzw+s5c0O1f2ba5+9av4ClwlQF7FN++/+Uu/cgD61X8Bf7frzysNwF/p979KgLyyI/xlJ0A+8eyn+ipL6a4oBeRDKXnDddehbMvFJj2bw+yzdBucA0xfGTYQM5UO8bFs2TyUWaPCfqKeVHrbFfJvZIF/6C//MoLlTz9J0SsbnWtUvRM7VEncQR4Abic2bgmOi2zEVxBZVAk4v48Ihxuuvw4ga1jY/NxGQC8cEYC6+ZRPN0MojEYp1qoKitxlFb0eAisBFzwYWbjrpr+Ew6aKfQH2dAAGFXspALE//OmDYfHy68hA30XhYAYq4xoOD73hQ++bizNkdlTEf/oz/xBt4pIhHvzGcHgzxmXYEPosyOg1EmUYB4ZegNwGCzKNFPJgy8FctVcBh3ZBCH++5bvTIIU8hAh8CqQf49C/DDDjHIf6CCyjYtyzey/5vADBHG52E/111z1vACDMjFEPZQD1HkZqUURPAVjJj2pxytyJdVh4zYLQxkHvYiOHXlS+Dz/2eJhEzEUZzpYE3BPHOUwP59AryTCL8t2nydkeZFkir7+CeAILIJ8kKua1b3wzoMo+wBvAdQ5UZlY3AEirTm3hfagCEwTSASKwNhyA8BQRL0bkWCZ8MTkjHDx6nFL16RFcGk2WsIrDFF6DJYrRDcBB1sN8DYpJD7huej2AFXC4Pcr1UvVZzYHLSAPL4yVYvJdOrTVcZwkUo6VESFUtqliM7hQPWLgKnvrwjPiUve0rFGgDmrYwRjxe1QJIqeZdvXJFzNHfDrh1DZ00c+bMiffAfHRfl9/X3HQPikZOmLGtklPSwbgFHRfe00rG7+rVqyOBVEyueS5AroWTdVwfCZrES2RFD9dOxV0zAIUgbjlje/58IkM43A5AcWgPyRvfeG/YtWN7WDBranRFtTCOVN+2o/BVvSjoYySbh0RBUIkXS1ElVoxzkqwT1KhH6RyXIH6m0U2CAr7XWOANKafzQ8C9kHEtqCD5IXDi6y0BSBgJ8fj3/2N0+NA3yiKBIsBgbIWF17qQLFgfSJeF/QVeH//e3odkiEjz8bN5xjzgG81kBFTMYee9JxGN4UH8ohFTAPgTAHFV4p44fpAuhz0cpCkRxk3RQ0+BQPjiRfN4hlG6ogjkrvI7I4f31A6Ak549MJw6xpxUSXxNI04RimrPVVSHt/Ls9jWgDGc8FqK6hSWBUCllvsqL19ESzhOniccCeMjB5SFApIOjEFLi5IljMbJiCODIaZ5N494EoBzvqmaNaVpGfInjRCDAA70F523EZhw8eCC6NzqI+7nQjBoTokKwyNimDgA2nWCSZEaVpKNMdhEUsFOZ7XOTjrNDVeiUyROIDUpjrKfFHhp7W6vI+E8G/PJ3FdL+nQSIRc8J3J/LBIi0hd9Xd8/lj//YAaI37Fcfb8MF8t1fukD6CY3L8RSOu8vkh983ElxRadxPeCiWjGYUvmF/ETpuFoAPSZhMewx4bgQXZ1AkL+i4Yf2zYDXJ0RU3adKkSCLoJLIfZwzzRCfATQ9krSCZ0XVdkkf+LACxg8UH4zg3AsXXpBNo+qy5rElnQzZkyKFDh8MS4oISCipC86GuSK6WEU+kwykVR9BCyGBVsxbJJnOdHsT1Nh+ivJDok8cffSS8+f43RXKxhVzzI8xfuj+MTZuFk9B4tGocWl0QJR1kxqvQz0EdK+F4ju8/Yco0nHYjYmxLG/PFfuJvjKVSXf34449HkFEX0bUo3QXuJJ4PE0UkSb948TUUH2+Oz+adt98eehgrxyGDjKixPN04oJk4Bl+g1yNZhwrPo4pkAeRK1oh5EKnFdERMByyXkK+BAB0P4VRy5CDzEapqxlIPhMLJE2eJ5SqGTB8ff2WT4d7KhP0EIoUJlLbXIxaYPnd66EgEPCNnPhNVs/cgN4exumg668q5kMj6fOgw8x8qZOfh6fReJQI0N9d2hLJj9axDJ0PR9InhhjVLyZ4vpwsEZ2DICP/w91/kfbeHL372k5Sol4TsixBRfH310dLQXnuRHq9aoveI52sBLGT6bersC9Utgd6Q1JA7ckF4dteBkDYiL7QSn5LH/Lpz7y5IpK+E3NROAEAEBycHhPKSPTgs+iDQz8dYn7NnL4Tlq1eG/BGUFXN/ntuyOdx//92Qrg3hueeeZl3CNcYzWFxyEpINUJL53D4e9xA6cWYQPdTMPG7U5d49O8NNN61knTtOFA5uNJ6EgwePMf9Whdf+4aL4MB3Zwn0h6qqD9XgwAgmz/7ci9piMk2QskV7uFXqI+Et038CzxH8iIoB0rm5CIDACMsDIrG7cD9kAm+WRJFhA/Fkr18m15pGfPxzJ2Nffc09oZFxsen4rjs1z0a353j/9c9K7eE0H9hLJSQ8Rz5yMaDHPxATikFSdC3rv2r0bRXpnuPf++2Nc2badu8KtjNNvf/f74e577+X6ocNurw75gLWjJ7F3OH6WZ/M862JDdCDUQASuWrkcAHk4JCcF0woBGCPGg+6mayk/Oy287R33hh6cvL94ZgP9LUPC/8feewDmfdbX/o9lDWtYsiVbluQpL3nP2PGM45HE2YSwR5pQKIQCYRZ6ey903EtvW2hLGAUS0gBhJCF77ziO995TtixZlixrWVuWbP0/n+e1U/q/XLjghEBqUVWx9I7f+/yeec73nLNw6VXsr3Ig1xspADgYwXWLK1pYI/pSmf7O970Hm5/m8BjKkKMA+03tFJJAvjQBHP/7X88N/3Qf2SlmvgHErkT94r7DcTpt2oyw8pVX49oosTAFRcxWrEz3Q9i0s79Sran92F2fGx4+8L/3YHc5ivkDG0jmq66O5nBSlQrsXD+BaeboXIDkOWQ8PfHAL9gfLIZkLAk/uufe8NOfPxB+yl6xEnD6NPftG9/+ZlQNadfZQkFCttlUzMn9+hPYzTqaTA5DKwU5DIsIuGtJmEURhJael19+GYqh4vDAgw+Gwcxxkh7byKczEwRxB0H3BexX+kfy2LW+HFWMmV0L2F9bCNGAItCiCtVltoNrzJgxY9hvj2QdbIyqbK0pC9k/CbSbraSVmMSrRIiFFO6VtGtTUWsBiapXf+c8rEpN8l/yTuLDvYJrfMzfYHye2/fY3+NBjj/s/9as2P/HfGJj3DeZ06LFZz/I0rEQjPkQH88/+xT/TfEIZ4j5ZM1tw9qrjvXM/DuJHfeRrndmaWWxBh9lv6L6UuXMTsgOlSzuXyR63LNoj+v1mSfoXvsweUaj2aeqxDxUsYP+XhjHcC5K3FZUWqqZUiFYzEEbxhoyDKXHCRTc+/bsDHPYN3utvSUp2EOeYE6to6+WQ2idQQ2Th71fBoUqfbHqHFrUPzTVHwkjh5KnB7mTDlmxafWW0NmMipnvBiyzqjpY87CoUoF0jEIWSVDzYlL4d71qdvaQ7rlyIUC0D7Woxf2ThFc7+7IG1OiOkeG0XQ97qi3kJVqs0YtfZnMPM1GIHEOlmssZ7AhkRCZ7DBViKkY6IVhS2XO5lkga+WVhku+pbZr7MPeDqqhVk3mWSWEsZUGMqeYdxPs0uFdhTezF2M7hus9ot8q+byB7nXrOXI0GucfzFGQ1BGkOe7GMFBUpraEgtzi8+7pbsZejX0GMZJA31dbi87VqhdihsENVokUjsU6DIotE9ofqD39a1PRfXQESR9fviBKcIyX/Mzn5O77Ym/A0CRCv/Xf9/G/CJV94y9e5BX593/3NAOIfa99/nZvxwsu9CS1wbt76rzx/vdkEyBt72/+wCZDz2Tsk2u18P9/5Pv98797rToC899u39PTnAPLSs0+Hi7FTKMIyaDAHDEHAX/zigVgtv8SwbayZMqjWvXTZQg5N7Vg1rcFSoD2M5hBTCOA1kqq+lJS0sAlwXQukYQCPZRyIrLTMpPKzAFLBsNcDyM9VUhg8Oph8CgmGdoCRCoJFlxDcXcFzijgQS5iYx2FFVwegmABTKZZLk6ZTRWc1PgcgJf9r164HxMGCQ+ur8ZOiBVYOvrSPP/JY9BkHSeRQ2YvqvnXhpve9C2sFDvZ87d16hsPvfWE6VX5VHMwFpAwx1L5rDN7ptdh8DaFKS2Aji+ruaq6rgGs5rkUDgKY2UcrcD1LVmE2VoBZX86gCzuCwcYBKTDf7B7neRdiiqPpQmn+Kg/sLL60Mb7vxHXi3Hw1PPf00gMLNsSKupuY4gAkZDwDmR8sPh8kQFr2o/vZ3khgqZfpYtd10ChCuJWzfuRfbq5xQSmDpoGHF4RA/T3LwvYR7ZbWn1jmFeGC/ukqf+Vn4TW+KVY3Xv+NdkCePcWjKjofQceMnJoIztaoCPDQo03B0pfoZKlnwk/Zv9Ryge3F/j2E70B+AWTLnBAd1iYqEb3VHPPQZdGlmQiWV04Ztxu0KhzTB/AYqUQu5Vg/ABmYapJwNQCGZNpD+NhmQrxJVzGOPPxF91/OoAK9BcSOYLYjQgd3AGfJbzO0AZwpPfqkk3ssbv14OGJgeAXWB2OuuWY4t2u7w4nPPhVupZjW0t6HuZAS9mwFF2gAwrFLfSois53wPbyoFJLEktXbt3BFJiPEAu76XJIHExgnukYCQgIH2XVaA662tP7XtWatPO2NJexStlFRR+Doe5gUyWlsa6e/6t5+MOS6j8U7vpsz8GG2Vx/UcBQxNx54gmwO7A11wQoBkQF4+AGNL9PI2bNugTw/AHrT1QPc9criXqSgcon1TPAjnRoDW67SC0qrJHA65//PmgvDZO8oieaKFh+1Qy+eyf40sHgGATMUi4JJKBtUAKpOquHcqTFIBmju0ZKEftDH2JQEFsvoCsgjcGtAu+SEwm05V5XDIhn4ARqupuhWMGAX5cu1V14RnIUnnXzwLIg9fbcgPMzS4gFi9nzg5C4jvBWCoB8gdFPphx2Dg7gCAhwXX0jaNwyA/sFtasxJf+amhi/t2CmKlBtu7leu3YZFTTNUxdk0AEJegLjsMsNnSVB/GTyzBPitArODlDulxin6eDHFjZfj0GYItJ6ItmYoWSbg92MyMGjOaQNsDMeC60zYDYPBbn3WJPwGhDLNbAMNUT3Xy7b2RNPN+ZVqVC+hqOx5nzA/CWmMIQITgmD5iVuS2QXxolbKXqug2fqqoSuV5dk7VKb6Xrx3VQTFTJzp2xb4bl0T+Q/sQvyQaI9DwS6V2N12fF370SF38vaRXHJW0s88zL0agzdeLkejxdbS9ShiexKrNX9rvWcnrl6CJ9kE5rAk5ENRdAMKN9QQFM09PJAj8DH3XvBrHtnN3B+NmLGOgnjnDAGf7pDZz4wHZ6+nPhyEFJ2Bl5xyfzGcuEJiC/FOpJcCYsFQZHFKGQvKVJjEGGhgLHYBuFZD1U+iXHRAvWHZAJEtoHIHUL0bdlgWprirxA39yE+tGLfPDmfDww4/F0GCDYY9BUgmsGQRvtlQj4G6xpBnz0WEyW1QDaeelr3sKfeKRJ5+OVmrjSsbFoPMjvNc1VOFvR+k4A4DVe38AgF6LH9cUvwVHVcPMm3NROLIPsB+UdhiKklo+QxlgVyv3fw+WRYk5b1CslN7C3FSIMrAaq0hB1aF8li6I+D4phHQTtF1HHx5Fexwn90iVTdWRY2SKrGG17cO60J9chglYDeIfzxq6mXsg0ZyqHQqftYi5yfFfNDQfMBnvdgKAc3P5Pev+GVRXVQD/27j+a66+hnm/nr+RUYCi5K477gpf+NJfhhrGE7QoveBMePGlFVgkbQg3XD8pfAALqlPNJ7DpamSMAqqzljQfbwgNjKt21vDkXt0oTjqxrELxhu3Pi5vLQ/+xE8MLW/eGzWWnw6XLZ4TBwwdSbPEM9mHfDsndJ0PaAAj0UrKu6g8zfg6HvUdRRjzwaMjPSok5Dn/5v24Pqwkbv/ven4ZvffvvQ2PVFmwnD4YK5rR5S5eHVzcfoA+QwcOaVFtTGYaNG856dyKMHDwhNNW1hCzmq+5TjM+eRtqikTUCUJR7kJybyKPa8XIi86kL4l2f/0zGvuN9w8b1zM2NkQSV2EwXeXdRYl9zks/unG22VSVtWUf48YTxZn+QOwTJs2nThrCYdTqLvnHs4KEITH/ve3eEj956a7SgXIWaYOPmjbFy/0t/+ZcR1HQsvfzS84Ck2D9i7dgHNURpaRl/A5gHtKyif6r8NDttNNlXuwBA12EH+DYsrR574mnIgrHhyssWhNONpeSwoe6EAOvTZ0D46U8fobgAIJT/5eZlhSuvXARgi/1h43GClbHDBOB8/ukXQ3NDe1iOKriINaIdMP473/1O+NxffAGVFGC6gBbz6LMvrOAHlp3M1fWsV1PZT16yZDEZLQewT1tDxXu/sLOU3AamH5Vjt39uavib7+8LcymWSUch/Iv7748kUCH7txbA1+Zo/4VtFFasZlccgPg+QX+08KIflkCP/M308EGyPzogni65ZB4E+9BIfKSgLDyO0qBvGkAtwczN9TXkyg3i7yMBhsvYiw5h7R4c7r//wfAsaqx/+cY3Q/HgknDnvXeHh9g3aofVzBp6GOJ2P208m32d4fSnUAX0Y/2O835SJnuKdu4x+xKu1flt/oK5obldOzbW+SH5gNV9sOvCBhVFY1JvsnhQjSxZvBAFdEMkOiw0UTG7iLwd1RqjsHA8TDGIa7jjVktQ9wBLly3Dhm1vnBddYy1UiBaZzPXmYUhe+VMLrWhhyj7T51qMkiA2yGwyF4zftKBQUj3jWhszn3hNf5p7Y1GFiltfWyL8wHfnhnGf2hhfJ64VEvIsBioQ+gKeD8Oiq4vMlL2Q1zPMDQNAn0xhTCv9ccuWrfG9c8g4a+LfrqnH2GcXsQdQ3XgMxbCqWO1OnePdr05k/ldlqILOPL2lFJ9sZx40E8QskGTWv0E5FDpQ9DAF0lgF7WH6WhWqDPPxDqNWmw1p0h91hG10lEIH7QctOOjhfWohH7q6KX5hT9UI0V3PfRoxygIJCj7qqsNoCLSxQwtCAWRZIfun3ezpVW2ozuzLXFqPerj7NERHQ0tsk3rIqCbWnVT2lW20f4dKWO55D23Yhzkinf2VhUVN7K1UAmXStxsqqmgz1irWFfdjR7FLPalqkr3CQPbPFpeUUixhYZn7c+2skmkvMzxUuaWkm9Z4JqrMM7jXEu72F0mYdNbhFD5rC/dHC8ce9g1drJHtqoBZ77WWi9fGXOJ64JfrgFl33l/JNfuU6m/z7k6zp8qEwDJ3pi+fURXMbR/5CsVhKHbIWOzNZiqVgigLbuynBVxjO2rO/8j44G6+pgCBAGGa6GENOGevlti9/Oev32RR9Zssrn7Va/42v/vNAOxv82r/52PPXwHxxw4A/3rw8I0HWP4rg5fn13ff/Gefy636Yx8Db35LXriC37UFznf+ON/n/67X/Xo9740lQH55/f0/CzwvEFC/6S6e7/p5vs//Tdf3ev79XF/5VX3m//V9ei3+8tU9Vnm2ACLOR75vNW8M5WRDfNddd0XgT299LToGY6VR34I9DQeHkVSojmQT3wUAOolq3x4AQA89VcexfwAE3kiV7NVXX4ksP4XqozoOnXlURB9DSdFCldawCO6nUZWVTsXQQADfDkiQIh6Th/ojXVsIDkU1VOBb/aaVTwsHQr3SlyyeA5BQH6u+kwAuD2BVYcheMgfkEVhimHNxDLXHYarCpkFu6Plvta8A/aJ5s8OUkdjnACT1HnDiP7XRXXdujrkOAoRWts2YNpnqVnzwsbvIxGe6g4NeDYc2Pd71OBYMbiIPQf9mq883AzZ0QkAsXbos5k8cOnSQwyQBsRy8c/hMVombu7F2w9ZYeWx1ulkRl1Bx2UXllJ74lo0KBlcCxFm5rPVXM4eSfA5HEkY9HraoYG4FzNfWS5uTpIxsAhVPh2qupZWDsBX+OVQETpg0nkr3UpQI0wDAAGs4dAsaXIwiRZsJbZP2Uoms1dlqyCGrBvsYeA4YZ3gqEetI5jkwGazNNViV3sUh2Sr1IsgPq5c9VJdToV0IYKendV8OTR2Aytuo6htMu7QCIvQDYE8GmDcfYzCAYyeAr6Cuyp6PfeRPw3PPPBlWov6ZSJXyWMBmkdfNVBBqBdRIdV8/glQxEuI1IJ1oJ450EaxJTkqLwZpaRz386cLX7uXVf7sRkCg1tNMvZ+Dt3w04MQgpv8C9fv1HqL49gb3ZGPq0lbM/I/dGQEkbGk3QjwE6CbZqezR//rx4ULR6WBJLsiAdEFSywEHn4dNKXokwPdmtQFy6dCkH8upYlacKyCBjqzWtWCdlgsP4mRjW6gGyk/tWzz20UlKri1r8oFMBbU5hI2A/bOX1JNfS8M9uJTxTAERC0YyDHC0QIoDNQRxyKpvDsooUrbqSeK45GJJRftUxtq0E/cbHi8Nn7iyLhI/AdhaH5iyA2WYALavzrdzvpF9oq8XQZMzm09chhSA/WvnM9QB5vXuTswDYpfJDeywP0NpnCPBrm+LYHYTyKBmWSG/8IUX5Uc21m0pHgYw5s2ZTJU0bWGUM6ZFD9SUNwUkc4J7Ddz2EaxLEzo7d+2Mf718wGJu4edwzLZMgqpagaKksDOlnIDAayR/IQ3VCMGkXbOchwIVNuw8FRgnfyWEiwb0F2k5RMZ2f1w/QcjUBzAUolchFoX3yyfIQ469DGTRi+KgIqksaNWBXYUWtVdUNVE4uXrokPPkUVeXct+HDiqIl2HGuU4JPtZmEoePCimHtntIAQQzCliAyD+MMwGgm/91CFX4nipKB9CPHSfRm5zU6tBVjbJkNJPiaID16YsW4f9e6S2BQcCDmwvCVsKr6pa+z/5RsS/ztP/5+jgCJ1NJZD+zEoqElBfCXyhItUOxPsTovkRPi1zny49wiIwFj35RgcU4SuLR9YUTiHDmENcFQ9IGo+rYRJJwHyHPoYGkkE80FslrUPBX7+yC93wF4RjAvqJRSFab1WBkAVxrzjfk9vlc18+5AHttvNNXL5YS/0v8lqwS9VDYV4bV+BuKjkT5i1e1G7K/MC1HRpypnDPNKK+3ewT3KRxmxAcs0596lyy6LFcjmQGkpZMbHi9hWqfTSgtF+b3iyIdljmSMqGNdHmXvNNrD/vPj8c6wT0yJxeAjQyspswUbng50EN7ey5hxmflxwySJscfZgX5QRSoZRGcy4MP9FG7St5ERtxOZo/sJLmX/70p8yID6GhvsfeBCiOQ+yrR9Bzaj0+MwFhYBkAzNDeele1umSUI2qyUyhdPpRGcqn7OwB4clnXo6gcUYO7wNoN7akJAKMxyGdy1kXW3ulhbHMi6PGj6Ay/0RobD0RZs2ejmUY4fX0t0VzF2JtVRezfKxI7wcR1Jt7cxqFVgvAfgl5CDBX4Qxj1zY8UHowPPQQakSslT6Ayi0HEAwGIrRQHZ2kD702XcxPDZKsZIwwaFE4QEI254WK1rRwFODsvpdqQv8h6WHs1MkoXzLoE+vDow/+K4HvR0PGUHpiHfNS2Q7uEeqPEwPDdq41FcJtXMmkMGzCxeFZLG12Y3m0cOGUcMON80IrBMgLqP9OmYeSNwpFJxkLzD3TUcCcSusK27FTy80cjP3LEGyhqCo/sAuQtiKzYzAHAAAgAElEQVRMvxxV2dmv8l0dKP0ghYdh2cl8UMB6XMVnEMAtg3Q6ypzjUMrD9kprO9WuI4uHR5LcNUJFagb3cne0bisC4BxEHkBlJNgKGCMSnq65IydNCY9xr5csvSzOPdsg0rzXVZCls2fPihkykt7uyXZDzKcTUCYhOHToSOHt8PiTZIygcNHK8jD7hnkL56FU6wqrKFA5UlkVpk6fRT/UHvRg+NOb3gU5VRq6II/z8kZCXgfIwBfohxmQbgNRBzSxFpJdMJ52SGKfwWfp3U2mCXKdg3uPAOQ3hetufHf42r/8c/ji3305tNZWhUz2bLs2b4ph8YePVIbZ8wHzUev9HJLqc1/8UhgGeacadde+naEvxG5nb9S43IsffmV++Mb9hEWz9xtOtf0Q9kkSICo+cil8aOaaT2KDCAXCHgRQH0L7IGRjOwC+krT+7GV++vmS8L6vkY9GgYr7tV6E0IP4hounTw67Nq0Nae7dyH7ojeXXxRDlhySMBvDZAG5dlx9FRSv5/JnPfj5mk+whk2M99qAXzZkXnsVW7DmCzf/yf3wFEvIEfWYX1fioMclQUTGYlpJLN29lTiFLAqXPQcjS3IH9w8XzsL7sm4raoTeZJkcgLiB02Zsm9eoTSiFw8mmvFMaTlk4nWSNUHF6MEshMD1VyZu9oqefaLakisbGA/BItw5yjkxmHp2P2F9aI7Ffcg7kuakPkPsKZu0tCRALk7BKQUOB204aokyDQuiJRh9KPx7qjkAI5oyUka457jF3fTKg+Jty2Mdp3SZhEkp19QyZtnV+QH9avWYtKoW+weMqCJe0G+0pYU0wzGYW25LV5XHXMy/0gE5ohQOv570VkpGiNtnrNGhStQ8I0FHgqVI8xflRROn8bMC9hupgMG4svSvnswyCdM1k/igeQ5UE7JexVUbFw7nD/Kn3v2lICMS14L5mjYtVsONvtCG1fClmS3jef7L2scKyBwqEhA1FzplEUNTkcIzsmk8eVUJwwkTE+hjXhB3fcGdXKDRQw5PP+r65eFyaWTIOkPxLHbisWnE0WUrCnbee9ezPe6yFXOmxL2iqVtYyBy56Xe8FrZ3FmaCyvCr14bH/mVc9U9oETFACYAyJ53oe9gwU1Fk5k2p4Q4CrK7C+GpffuYxEE6g32c+kQIJIW2k0aLp/KHqODv7WzdpmfF9Uo3L9mzitN7HEs+MiibdK0wuJvKsC7uLfuVyykUYUe7YRVDjt/sfc/7bmANc3XOd1Gfsr22vAPf/ct9oqcAZqx2MroF5VHWpDVYeuXwV7gXOFELKnoMSjOb/ecuma5c/y/h6C/9QmQC+Dtf964/v+2sefPEP2al3dv+8cOQP661nvr/y1R53VhDL317/Rb8RO+FeafN5sAuTB/v5Hr5385AuSS/3Y5peZdYQRWR6oPpuElrVVVJfYLW7ZtDbuw3snj4HoRnuYFSPhXrVvFprY7XLXk0kiCtAMmzps5KxzBOuh5wtL1V5/NgS4X0F4QXuA9DVBXn3+tjsqpVM2hcquHjfp4iAYtCjKonrSSjGI9AsgJQgSstJJcSf0ArBGyOPjokb0HEGnB/Fm8JiAiIJMgYg2ESz0VWikEIeYBMhw8dASvbaqV2GPv4NoHAdaX8r6LISa0cBicA+gIeKKqIRPlyAEejwlAOISy4zBgnFJ7QYpLFy3gmglarj0eBlARlgpRIyljhXLR2XyLXKrbPITlQLyseezxKHO/+OI5EUjcTAVnJocSfcEHU1Fcg3VJNqTNQTIQJCCmYlM1AMBZa6EDAFn+rDxaTqXoWKrw9fjtG60SzGHoI/kASFyLZUIRIeSnAQbKUHwI+CZnEeSMIqSG7y7Ag3FUQ2dzkNReph9trk9zFaB/FTkvl11xGSqOVGT7dRGEnEomyTb8mlXulBIMnEobZugXDKjYB1DlGJ83BwKi3QBjDmP7Cfs27Fxw2PDvcsglq//NDMmnYtvqxUL6kXkKOSgpDN2WPLGyXSDPrJMs7C9eXvFKmIVFVAGffxgqgfvx1O+H7Uw6B7O55Khs2rwFL3M83wEbB5LtUE8F2mDD6rEGy8TPOVoA8LlVRyRhU+ABNy1mxbSEp748Nc4PH/7mHoiQjDB90jTURQDkVLMlccgsww5sD8HBUwABBSzXU204hOuaO3dOBFqt0rSqW+uiKXq0o8hQ5VFO/5DI8KB3BqDASklBAat6rSDX9mYi1Y++pjZaHuQkTbQ3EWAVhCwqyIPQ6B0t3yQ/jhLo6k+BYb+aqCjOABzVVikf8FebjEx86FsgP1IAgfpw4NVjWTLN6kDBEe0sBMxUoKgUkLDsC+FmVbE5LR6EBQskP/78mwei3YNgs1ZN/hQy6dKmDNBMkO202SJcexp/68+BvA5SZjQkpKqSA3q4owzywGvOhp9RAkhyxPD0FPprH34OYPxmMJglQcxVEBA/KhgEiKQt0FWXXw5o25vKcIBtLDQY0An1B+/Rpk0EgKNWVnV4YffHg3/67Ln092NYQhwNb7t5NETg+NBRRVYOYNfplgaqN2t53Uxs4I6G/Vi69GKMNGJVsZj3WUm20Hve/U4A80pIuM2cxSEJsRCazDjRZqqF92qDuEiDYNsC8aadkmG8s8jm6UcV5i8eeAAgvgCFyIwIunl/bO89+N37/CQUEdqnqFCSEEmlXax8bQHAcbOuRYUWY9kQaXrq92grxr+tij3n3a61iOSjhIeoqtWyvbhnEbjiv7VGktySiIsWEwo4zobYJhbDxKbArckZwapfsULedH0uKhAs4F4LAT2r8hDYOqsA+Q8lSUJB8h/MuiqQxObNnBRVUVYOd0N+9eZizHdKBZR0Th+FhZD2WN3MV4cAx60ulRjLBeyxglfliaCwvudDsSuJgb/0IV8+DyCti7mvgsprLcO0lCkH1JUM6UtfzBzeEVr2A2xZGQ2IpOWaYKRgkYDzMQBf1Wh7CQ6fSrirn7WNdWU8ihQJEe1VdqEW0C5FQuJqFA5WYGu/coTxPYJxehRwewfWhCP4XSZjX2uQKsZxARkRSZBQh/G07wugl0k/fvqpJ8NiQszNA2hhjlD1ZSaQBL0V5gJzvZgvHIvaC+Yydy2cPYmq+kbmgzp+n43V0WoURofCe95/E0UD28Jw1pIk5uiXAGC1FyyijQYyF6jiGFQwgHyIGZDy+OLv2h5GABp3M/ayVSJu3k4b5QLO18R14ThzZzYWMddee20kkSogY4+ifHgFm6yR48eH8dMM304NI8cOowr+ScK4x0SQcMq4SZDH7QQGjwh96P8HXf8BPNupKG6ByBw7vBgQHd99AGTFWoK5P7nnx1E19lkUAfs2rA95jPcBVhh7U6nYb8V2pp0x0wtg7gjqkc4z6WF/FcBcyoCwA5XX7qp6SKypoZa9Qn4Btml1e8Oj998e0gaeCDse2hd6uHeTSkagnKsPP3meggfG0SL2I2bFPP3SmnCM9i4eOyosWwZhnYrCj8yhbt778edeDmdQOlx91dtCG49JYR9SVDIEpcJzYcnCpYB73WELZNiidwyPI6a7sn/47g/+LeYb3XzLLbE/FRIs34y9VzYqklLmdavGR6IQ1dZwKqB7FvOp5If2jNrlWayQTd92LlOVtB+7tVGjRkdLos1YfqqCHQTxLqCtCmD0mBLa/4UwZ+78aGXk2mHmi9lib3/7DYybnGhHl0J71rM/OHrkMCQ6+xt40AkXzQkbV66LKjQru5uovh43cRxkMQQ+BE0NhK4ESCl7joOlR8K7335VOHUS+8rJE8g16Aw7d5UzNsk22bGb/QIFIosvxv4QsLUfljWnW7lnZCHwv16oHMoOHsOKrZSq9rxw/0MPhTt+eAfWZocBUYUze+K+L4M1+WRrFxkfY8KDjz0VPvRnH8VWLSXc+8D9WIe1Q7pNDJkDC8Nq7N5+9LeLwiv7C6iy3xLmzpoZilEzGbZuYUkf1ry6pnZUGJD9fDdRxNBJ3kCV+xH2U1pW3v9Xk8PHvneUPQB7BNaQMaNG0D/rwuUoLPbzmpnJEMio/nIz08K4YtRTKD8HMB6OHqWwBnsm1WPmErlvedsNN7JuapHK50SJsWnbjvACe5QilFUf+ditcQzvpsDhuRefCze+6/qoIGpvT6L4pgoQnI5DMcZe1GAdkDOXLJnHnhPbVMao4d0Snf0gI8+c6c2+j5w09ji2l0pRbYv8non9pkSsa7VKUAs1tNN0rnWNnw5JoG2jGVlmxkjAS2jEanhtqZhXY4EF1x9Jc6O0zmFEKj9U8bJX9vVSaA/VFhIEPkgCxIUmKkD4Pojqo+TP18ciCi20JD9UaQiWu/ZMJouuL/vaLZAb7cwB5nldQvGImRWC59ojmkXiZ9gLoaSimBeLFqbZrAHOke5LtpDP1Q+rzUvINqpF0WMGlPu/Quaa/bS1ROKUiRApkP9bmftUp6mSGDeYfT57zxMUqbjn0fZ2BVZpFsJo4iiJoMuj6gdVFCfYY/RzHwO5XkWWRWsHhDH78JMdTWFEyXDmtWaIy8HxTNCDkqgYon0s+XIdFBRZDKOCI4Pn1/I5VXsMGTYy2ppZoOD8fQrLzzoee4LiEBWCJ+kQJ9mXths+z7X3xrLKASzBIZHQWgvxzT2RdHBPbBsf59oa2SdbUGJRgHZlUZ3Dc9ohw7xXqj16zNYg+8nAcRUZrost7CPaWWslP3yvTu5tF/1EFbLrYi/aoYU+2M4e+gz/3Zv3UFGSwXzSm71at4/ldexLFvRIhKXSn1SpaMnVQKFHAetLNzZe3a3J4cSR0+HLX/oH9v25zHcW9Gj5ezruRzvZl5pZaFVJooBCBcgFAuSXt2N/TADDmwFBvrHt81YAIN+Mu/KH854XCJA/nHtx4Up+2xZ4K8w/FwiQ3/au/z4ff77r5/k+//f5WV8XBcilf3V5z6ewXvjxv/97mElgqnZTArrPkhcxEg/tLVQkahcSPdwBHtauX0017IhwMUHTaRAhowBzRwMWHSY4bw2Aj8BgGQDWxz/xCZ4/gpNIF17OL2J/MzQCYaeRoLu530VFeH8k235nI+vOpbKshGrBQ4DTAwAac7EcaqAK0mp1K50OGdrNBr1k7MjoXWxFtB6ztVQ2NQGUakGj17f2CRXYmjyHNccADk1pgOAGHk8G7B+BJRRaE4AYbIw4aO/asw9APyfazpziMLiZz3oVdib34R8v4bH8imWhUQAYGX0bVWAF2Fg9/dCDsWJ53NTpoZnDgUHGhhzu3rUnyvZnA5xanVd2uBT5PEQHQFwGQJoV4VbmdVHJ6MF7FhZAZhIInGszUghRIfGizUsPB1zBFMFoDxWZgKr9zUXBfir7NAdTwPDjAMI1Dc1h14EyrE36Ax61Ufl1Jlx53bVhN/YXhgtjLIzX+XiAa0J4kfePwoJGKb5/V0GgimPVq6tjLsYyKvPKAJjPcDhbu3FTDFhvQAqfD4G0F0sXD7RWqvflUKnNggdzD6A1gL/aYKnGEUxs5eCkvY8+5h540ziE+XMwQF4l1YF7IFG03NKffwz3Ww/2xx99ONx8003h3nt/DvB0c9jH+62jEjMT9UMRllk7qKbOhmyi/htbCXz8ATXzsP5oa+2IbWqlnCHGNBjWGqlh0YI54ZapNXEs/mzTwLCHAO0OHquPuiCblgQJmyJthZIiaWFmRhm2OVpdrcSzfxlKjkSAu4RDRwRs99JfujjwjsC+xqrF4SOGxfBTD4+GrVuZeAAgxEnEPuDzfZzWAL7GGMZN3wxABay8rJ7zOwOwp5vXVP3RlzGQRIVcO2CN1e+CNAZAdwDUJaO80MLgFM8VABGct4rVMFT90AVZJQRbAQut7hM0F6T8zm1jYzt86e6aBFFBBbFAQw6PsbpfMiXZAzqP6aDS2PwElTAj+SwqQ07x+dM5NKuWOUAlv9cimCIgre2BVYYe2AW9BepUMJnjkz+gH3ZIgC0QNgbTpvK7dt5/L4DqjW+7nsprMmOoSs+lYlDf/IjoYd1B5wonUH40ACKchtyqB4zNxk7mKP1MYqTq+NHw+b+9JjTt4RBPpk9vqn7PcN16se8EbGzqIJwYv+pJM2eHpwj0verqq+NcM16At6wUAKMo5isM4J4fh/DaS06PhN5A7rs2JI6LavqnthK5+L8XA4K5bTHA+gT3KI8cANVbOxjvjiXnjmOoEQYBeFtdWQG5mUVlrASZ/UJCwnb239py2GaSRlr4eT8Fw8wfkbwSaHJ7ocpC2yhJEMeZwJiVvt5v29n7E8mTc37KZ5VAVv/a7859RQwscWIIf3Jd//DDRwBW+Oc5uiRhgSUBovojYaUVv6NFVkJlcm6ROWexZSC7pIYkmTZYIE0RlPP+SoaMYkyoXtu5HXs5rtOsp5nYy9WgCLBKWT/0MaNRDBoiDTCuEqQG0k61TH4R9wQbOAnueoiR2eRn7IfMKFkAoMzXsa1tkYyOeSVacfGzhvZuZv71vtUCkAogam2nBdfYsWNiULKAkUHumwiFlhA1kPYgvvJjAJ8F65qZqyStvB/tkKvmSqmG4omRvNOG0PYxX2k/RPEpXruD/qG12UyC1Su5Zu2zrPxfRCD3Cgne2XOwOCR/A3XkqtVrw8XkgxTT9ypLd+JtPwMioCxWh6ekUunLPNfCWC8cPAxAqhdZG7voV50xW0QQLQZuAwj2AWwvKBpAlXMxQD+VwMyD7SfrYw7OIIDlJOaI5PTssGX7HqrlK1AUHYO4mx5mQLYLpNexXuw4WBEeZW1ffAWKE+bKK6+5jOvEEmzc2DCGvl5bhQoNkrMWQHg0AORhrMpSAOvOcL8PMbcVMy+ZrWHRxEFIgCLIYxU5+7HomclatxelXzJ/60t/KAIUS2Pd8rHIB2IV8knW6uONp8K+qo6wr7otbDhcHQaMGk+WxzCChFMhFjaEscW54Yuf+mDIKwFQO9Qn3P43fxM+9fFbsTc6ER5YVxFVarvpX7MAjt2bZHCPJqJ8OElI+onq8jAcpdYRigX+Dcuuy6+8njV4Bv1xZ5g6c0rYfWQv9mDDUONkh77Yqfl1ck8G97MrrkuPPvkweSslYfGy+VTllwEIJmHrg3XZ4Vr2RM+zT2gLN93y/kiUF6P4UJ1RjR2Z41JSRGtH90+O32oBb9ZWiboU5uv1kFpaLars202/tv8WjxwdwertO3Zx3cOj9egLKIve8+53RdJ4K9Xw/blWx1TJzJnhFGNFZc5LL60mO2YGfRGglH7Xi32S3v7bd2+nGrxPtNYZTnZGyfjJ4cmnX4Ao7GR/NSTMGD8wpEHwJCUZQE1FN8TGylfXsP8YSID3lDBm4rDQdPwwe5Cz9mCqMFq6QxvWmydQxHz9m3eGd773PeGqt19NXkJNVCu+tOJlKvw7UMjUsT5DSpLz8anP/QVgcFu4654fMa4HhfEoWVoY+48+91K4+38tDf94T2VYvmwxBS80A+T7IYpA9hI+bjFGN6DpCfrqKX628/laKV5IRel6inEw2PybA/vC/f99avjMv9dwH8gyY2cwlOKcLJS67vHKD+4Ng/plhcVzZ4VU9qjHtMNijzmAooxnnn4+hma75jPlOkGGefMWoI5NWInd/q3vRIuuM8y9l191dSwIcd/gHlKVRwkFKhs2bcO+rp0w9mqUKoH9TT5q3FrGLNlbRai2sJNjNo/rfxrqD20u22nHXuaPMc84tl0bLKxw/TbTbh/jR8VHIXOgRIWFEzGrg8eZ01bD+HE+TiUL4vRZayzXDJcA14boHsm3wHxihk/YG7omqJLzWly3lHZGyorfxUf5fL4PfDORdVPySbI++HLNcdJzTZIEESTPpA1nMDZUeTr/7Waeamd/I9G8nP2jeRfavZVRSLQNUi2TOTkLYsL7Pop50FyoCvZYrgnHWPst+lGdp1Vof+bpdAD8fvT1esiQasiHgRCC2hjuhhwqZP/h/Rucq83u5qg6LqZ/74NkOUIhzqXYiJnJImnhWmP2herDOlVbkI4Sk+2Qabv2VCBGSAuZudpF9SbXpY73rwlzLpqO6AklKp8rnXZLYR6WiB9NPuBh5vck9rxpFjHQLnvYn6qoHcreNBMSpB7rzX0UhzQTeN4bkkNSXmVRbOEYXJ5QXqawR5YsML/ENs1knujnNaKydX53X2D+ooSH99g1N+qGtaTld6lmKFJD0M14yWTMp0LMtdL+2lYls9di80URFMpc1tJ08z3oH00U0bQyX/h5VI6dkvjiceYOek9P2Se4z/Y593HmhfjaEic9FF9IgJi/eIZ9SFtDTxjUd3zo6cwIn/3MFznP9Y3ZU8MhhVS9W1thjYPjMaEitW+dI0Ao6HAvwtzz6xQgv8mC6o0+oP+m939tc/U7/scbff2/42X9wTztjW2ftwIA+Qdzq96UC7lAgLwpzX7hTV+XFngrzD8XCJDXpSu8QS9yvuvn+T7/DfpYv/JlXxcCZM5n5vf89y99KWxAkt4I6FRItXMdEvU77vwB1abzIjB3MR7IfTnM7MTrdyPWAvMunhlmTBwfUgEuZ00hkNpKNQCcp556JlrD1FDdeusn/jyGcB+vrggP3P+z8LbrqD4EBFYKPReFyKHSA6GKA74WWFkcfJpRkujTPBxCpYuwV9Uogq8SIMkcRlV/eHNGAcxqK3McW4IIVgK6pyE9V5JuuKtA/AYUBFkADqodavhMu6go+9RtBInqod7dSoUhFcAxnBLZOVWBBtyugAg4hILh5ls+FH6KLdJOQNOlSxbjc1yIEoCcDA5tKhZW6MPNQWI8gefmCAzguU1RUcHrcaicgwLkNIfa4xzC9u3bE8EuK+0F4Wq45r6AXYeo8tT73lK1CiqOJZZGABzm8fo9/LcWOF0QIB4uBZe0PMgEtO4CPMrFSzqFNhQoO4r65bkVq0I2ypcUAAIDe2cCGhri2QXoJNibAxBwEpAslUyGoRBVkhOVEETaLAhkSyBdAmjXn3Z4nPuXgTpnHyTF+//k5vAEQFkKQI5VcA3K4z2sQyQZ0tnIv7OwbIlBz5x6UiCUBBQ8gHdzn3JRjhwFYNY6YrG2UIBLVk7roT8F25gM7ZK47zOwPXmGSuqJVCVLPLyTENjjAJlPPv1cWEBYaX8+20tU+NWjMilGidCOykNQ1ypuLR/MVTF3RVUS1ALECDk1+IFvXr827AVUevQfLvt/GpO3frM0hkdKDqjcWL58eaKCk8OpZImB7WvXrOcx6QBVEGK0sXYFK1asiGqS4RzUd+3eFQmFwdjmmOmi9ZlAuh7UAlvapXThEa7dlESgdlIqF1TQCKYW42HeeJJqSII1k1FT/NOfT4nXfvtD5CtQZSgYLmEjqB4JkHj4hWzi8JnJgVwAxcrNf/0EAOXZr09/Tw9pDs4eaAXjaaNsSEeJC62utJpQ7aH6I4IZtK2PGwWh0yXZQh8RjDEQ3P7b3kE1LtehxYWgipV/BlfbbiocJA7PcE2FWH2YD3ESgEqbpGLsiHJQ+axCkWEY+kjsL7S+OkPVZTb2b1aVGwTaDXAgidab/lQPULV6wxbAL8ga/q2f+PHjFeG9t84KPRUAK3U1IYuKSC6U/+sifL6GoN2GUAAwcc99D4ZpMy+KIIMklAG0ErCTAOIaCCvNQs1jYPA67JJO0vbm1mhLIVHlEd6Mh73MOQZWv+dd74mASg2Vmkm0lX7bVuTWolISuNYCayDhzSrPBK+1/OhHdadEld+SH5JtfnsvrN49Zz0VrUzOluvaps5x8Z9+rLMhtfbL3lF5ZGAtAIKPOfscHxoJEtEHgJuE97tf3Mez5MdZKCLcfF1OJEHO2VslFB+CM+dUIIZUWr15DkJ7jT95rT8J0vj4BAMDmMN/qv6R+OpFvxmBAqQ/97kJv/LdhMf7GG2tHAMq5AarEMOz3X7Tj3sgWPwUmTCqPWyraq2aUGMssKq4kOphvmr3nGFuHBjBs6EAzF3MPx20u4RKB/O+pIqqLAkQ1RyHIDe2YMvzZx/9sxhe7zqikqQMEv0qLP+2rN8Yq+/NPxKg2yvhwbpnlo7zWQlE8SuMa8fAEC1Q6MOSPt7HA8zdgpeqVwxK72RsqBgRBDSrQRDban8J+TXkUzVCtmgNOH3GTOYsVF41FbQPVmDMlWaAPPrYy2HhIlSDrFuTINVbsfVbs369NxXAVJIsHdIPkoDPX4zy4BQFBVWsqTdcvZwg8pZwmrkkiTaupaq9N3Nich/mZDIHnA2ffOaZqIhZtnQxVdqJHANQvPDDn/4c1URVmHnxDELgJ7FOFEYFWB7XXwrJO6p4FGszVpLcp5kQNxsI027ic2YwXxdoWYR9nT7+Ej8SoSoOj5B7lc7vepiDGrneZuawNNqpgL/nUu1+xqp2CN8Vq7eG/oS013b2CnuPnQzPrN0XkhnXuRA74yeNCkfLdoZ//NsvhUElqKr24Ld/tDSskziYMB3iozO8eKg5Wgu1moWEOvN/fOm2MIJg9jbUERmQlI/c+1C47PKrQiUEyD33/CTceOPbo5Jmy04KFADmkjN7hWUfZO3lq/UQfaa6AWB1CEB1XvjGv36HsZ3CdYzEKnIiwHcXFon3hRtueD8AfWN4+pnnw9LL5gJS57FeDwfkJEuAfu6cp23PEOb9IgBs+4fzhYots5gcTcnMX5tox7FkGbgObsHO0zD3d7//Ayhe6iK5+fLLL8d8IBV3jqdcxsfqVSvpn7soKPk469lOik9KYpbBrl0HWAudO6h6Z+0eWTImFgjsO7QvpKGq3bJjG2qFd7M+9EDK1mD/txV70fSwfPHUkEqxQJ8+eYxJLNOefIm9zh6uC7KEivjMDP6W0k2uG8QVYGob82lyD/sX7ldZ+fHwg3vuD7d+8jbmQshrSO7yo+TtAHgPQRlUitJy34EjEEQf1RswHMHydDNjQ2LmurdfHx4n82wz7/WTr18THlhFiDXr42iLCFauQCnYH+XLJubqthg6fhLLyj4oSgIZAx0UAfRlb2f1upXrm8gze/BvZ4Wv3N8G4KXChasAACAASURBVF0BoUGQOkrDweTMmfeRnZ4cJlBsMBYirJVcog6Uldps5bJfvJ/A80HM1e5dLDDoBuRVhTN63ISoMr77R/dE26YSyL/JkJsq8xj4MbPhBSyxhrG2PEUAPHwP6hT2Ra3dDKl+oZF1vpt2TcFiKg2V4Glst2IGBgU2DVT9t1CgkgORf4KiEnMiHNfON47PwZKIFDGoCvHLvZtzv7ZEfkkSu9Y7N7s3Tmj9ZKwT+U3nCBCxbZUgrg2uKSo/7IuRXGfvFhUjyiPOkuAWIvkOB26/KJR8avNrZLfES3xv1gcVAr6buRHZ7JuHDsiGZCKbjf1chYrpkSMh7F4IV7JfGjSoKGwmO+hkM/sV7mM1e0s6fiSRtFBVxTEEJd3qV1YA+quAS2dNR7FBX5/GPrATFUY7c5oKE+dtVcHDaJtS5hYzyLxe7+UazirveOe74r7zAdRI6Sii3v72G9nHpKGy2hR2su5ksx9SRS05n8taM4L9WRVKs117K5jzsdotJPuMLKXaBnLdTndEMq4ZEmsX5MoM7n1vmmoF804+16ylbzrzWD3XRigGeXuJzLfBQ4bzmYYw96dSZHSIfWMV65B8r9ktjM2z7R7bXssx12nIZe+bhSoSEANQPbrnkHxwbT3N81R8a9/l5003k4w5VSV4aiQ5IEToH/7ec5FzjCSZ6g9qqyjsQmnC/sT7JYlyEgKkhX1KEuuR7ZNMv5OUyWTtMsi9k9fSSk0Sxb6YZ4ET7arCpBYld6fZN74379VQjSokZSQWWN/m/FYBKTWUYqCBhNYfin34NK+lAiRBgCT2ETEI3fIaiRB/EwmQ/7uFzW8iIN7oA/pvev/XNkK/43+80df/O17WH8zT3tj2eSsAkH8wt+pNuZALBMib0uwX3vR1aYG3wvxzgQB5XbrCG/Qi57t+nu/z36CP9Stf9nUhQEa/f3TPX0GA7CHwT9uRq5ZfGQ8Yjzz2GJkaI8McgCg9ybsA6gSoT9QcC2MJ2pw7c2rI54AxmINrN4e/fGyyHiA0fc26jVhfTQrvfd/7APePUHm5ierU/hxCsiLIOmTw8OjzewgrqSZJD6rjBxcMBPg4FO1TWqnQ99BimK62KYJi5mAYmuuBspjq+2yqfMupRu8HeGXVdhaHkQ5AsDxA94NUw2q11EyVZTog7yOPPxZVCFbgTsQmI6kt8frb8F4fwEE4FQl9F0D6ylVrORTk4Mc8l2rMnWHtujURKFy0cAGqkzEx1LjuRHW0AVFS77UMxzKlCUNziZgVgBdFkCFD8Qq2ov7IkbIYVm3Q9DhAO6vvrU5TLSGoPhnQvDfXoeWK8n8rlAXcJIk8AKZqIQLg2QUBUo/cX49lmJJQiL97BwdMg8/3UPGu7c8xUmWHjhwTbYJKsGEazuu0A153dLZCtIyNZE4KNmOSLioF7rzrB1HFMYrQXSsup02fGT2wH3zoESrcC0I9lZB/+pE/C/925x38N4HYgIDJAIA9HNz6YT9g1V0Rv9PqJRvVTTnKEQ+hBkcP5MB4AmDPANG+HDxP8Fnnzl+AbcCOCBRXUC1vWLrkhxY6b3/bdagCdkabAw9zVuy/SFsaPPlhLDRWr90Q9nGv03j9RkCCvjnab+UBhJ/gQEelGrYPiewC1AAoAsZS3Ttx3OhIgHCyDXsJi7/mymtov0ZsQErDUFRJx6nkF3gVnLJaXCLjx381PQ6yd35lXQws1+7KQ6mqIw933rNaqhszM7XeaovhyKpDzDbRPqudw7sh5layD4TIMtR5wEBAG/qClkGjyRDQDk77myQABq2vUgCJ0smQMGTdAz8XDCjTRF9uDbd/9qLwv+45gkrhRLj9Cxf9VvPKp759OJIl2XwGwzATftmnorVdCgoT1USSAba3/ToGobo2nyVJtBRL4brNRGgDeNGKoQpg2owc1UIC6oIPHuwTYeyCLliVaMVF3xX0NpQeXBBRTieg3iAqOYfzb+yPuNcdWLWMQk0lGCJAlQshY6aANkZWidsne0EOlVdWh42M03xAhjNUTZ5hnA4ZnB8mL8oMPccLsNapjAqQUz7XHoAKRLDs+RWvctDH4xrSoJp+Moex34Sa5RLGsiC21bTJ9L8W7tlmwJIMAGkDSbOYz+xbzk9l2AFtQQm1cN581DAjCZ5uZoxAOHGwd16xLbSy00qvN9fbAdhgRk4D/SUDwMS+1QKx0s0YtkI9Alp8PgkQ7412F50AG7ahc4mgln1OEEJFk9kqPse+6WMkcVycJEMSypKzRIk9IyoiLL1M2GedIzwkQF7777M96JazJMi5Cs2E+iNBgMTDRVSVJAJyz3ntnssB8SWSITu0yfBxci4qP+wrqlIMgTYctyCf8c3ctpExmKY1Gvf9kitHvtaHn39gb/ysWs+prHoOonX5VVcCBAMIUg0sAXLpjRNC40GAGMgTlUwZrAeqMwwBFjA2bykpjn1CXZl3zinRbCfVGBLncyGDM5h/TzK/Wl2ex3vmcG9qIM0lfLW4MeBV8rade/EciqE8fm+YuVX4xRCdgtF+tr27rdgPEeDeQ/W+WVDmutj/VRLZWtrc2Y4XkT2l3Y1kmFZXzq8qy2pQCgwbBDEPWbsBhdvUaTOwWHuI+RUAHiL00iXL8Mln/NM/yiFhzYQZS6C1tkjZ2MVMQT0g+FZHlsYcsp3GTp8SahlPtrF2edpAMquQnXM0jIXcKYUI2rptC/BTD0qVKbzWePKwsLJDxbJ+66ZwzduugfwfSFuQGQK4eQgFw2l94lkvC1lfDqJyMuDX9UAwczqWT20QtElcv31c1ZRqTPOkLJ4YzL9bmSfPMK+0Qwy0oNjo4rlJzkH0y+4zKeHvvrYxfOS2y8JpCLF9lfXhmZW7Q2/WkIJhruV7wpMvfDH2k56DA0I3wcRHdm+ASOkJOzfuwy6THI7MoSiuqsNDT28Qlw6P3ffXAHZUL2MxmdQ7PewrayAHrA4lCH70EK/Xo3DJlHjduiP8+8/uDT9e+ZXQvJv5Lc35Nzk88vCTkPDzqThvJ/h9D0UCRWHJ5fP53B2oKMrCKrIOFl6ynADynZEQuu22W1DC7YrznQojx49r+K5dO7G/nM0eJJd+2h7zzlw3BEK1OLRgwPnCvqZqRVLLtUPF6C6KBAohPg7Q/iqrZqCuzStmL4CC9MnHH42ZQbMuopCCQo/SPQewAioMlawLzz7/clR49GPv1Zv5vKmtCbvNIaGWzLVeTL65EEI17A068QPdsm0XNlOFYfDAlDBr+lTmE+brk53sg/ZFK8nxKBuKRxSgllsHQZcKMVGEOjYjdKPE6DnFXNOlVU9T2ImC6BTzcDGKXtWl9z9wb6wgLwf8bW49Fd73gQ9FxQYXFHairqtg3fjIx/4shqCvg+A4Tj+6+5+uDs9s7st4OBZmzZhGls6z5LtAXFPlfxAlsflfXQCnefmDeRkKBNib9Mai0MIK9yPf+eTwcOOX12FTegnKoz1xXc1S4YHl5xBs4k5UHgnD2FP2wnYrl/VowpiRIYX9VQGk5ctPPYvN6KQ4XsztMsMtH/LbAgKJj1dXrYmKmv7MS6mMg3L2VIbKW1VfcayacTws/Oie+7Dk0q81i+w1CA0I+lPOn/S3DtajbEjCTuZvLaEyCavvYU06RV5EajrEMOzOGdZOCRDHjcUFziNa9DnXx/p4bafOEueOBdcHlSLx9xQZRDVetL7S3jKh/hBsT+QzuT4kCBB/JhQiCWWfXxZoRMtDvktvnxF/N/a2za/9zrVFQD1SLBZbSIbwU8umvihsigty2cOcjMD6aBQY7nUtFBgPgZQKwL7i1VX07dowDGXTQfKP8iG8Z1IUpH2qZEY1hQO7IcW0zhtxVkHVRhFECQTeGUjYE8ePheGooPMZR/6UVPeskMN+uIn7U0rmn+Hx1153fZwj93NmsRhpJNfiHqeacbV61auRrE0QH0M5J2Rjy5kbScOdu8laGeX9TAt1JynWqq2OOXmDyfHZuZXMEtaGayFzGtnbbtu6nTm0LExHedXBPNeMcjwbe7NDleW0Dkpa5mwJkEK+69lfVjPn1ENOagPmYiGJ4fzot2SEtIA2ivZji1VsV0kvixeiGpmfEqGSG6pyVH9om+XzT3G+ibZkWr1iJdiHfZhzhb93/FmYcYp9lyp1Q9Bb3KvwN5UcSexLzB2RhJEA6aG4RuLaPn1OAeLi737EvZ5FLxZ51TLfwVfEtuhDvzpR2Rq+9Y8/heRmf9NPxTq5LrXY36I+zEAB1wy5Z44hbxr34wklqQSI+4PkuBdhK/prCZDfaqP7Bjz4AgHyBjTqb/GSbywA81YAIH+LxnwLPvQCAfIWvKn/ZT7SW2H+uUCA/CF31/NdP8/3+b/PtnldCJCvPv/VnjMcHNauWhUDEBcuuCS8AtFhnkMRYP5iwjnd/O+mMvQgB5E+AOkjtFPiMF1kVgc79Zyz1UZHOPCsWbeByqihESDKAVDsl50eLr5oWvjpj+/mtecBXBNQDjAzGAB5LNZShosOgkTZsHYVUutMJOvV8eBjeGERAOxpqo9UQVgt56GtHZn5OGTpAoVajlRjo9JslZJV6RxitXnaic1OGdV8+vFPwpbj1TWrOcxnhasvX0ZoLMcQwWYqsZpRVFhpvoPPJhFSREXXIfIfVEfs5lCXyoFW2b1bdmX0nVR8jiO3JJV2GgBg0UCFlF8CqhXI8AW5tMcSEBYA1xJLef8iwhwNzi6FxLHC3kPv+AkTAAwAlrCqGAgQnOZ7cUjr5l60YQvlobgNwN+qKg9PDRz6BkPwNAN8nKL8cEA+IAhteYbPsXr9ZmwvAHwBYgtpe4GyzQBck6dOImSzAsIBexiqZS+aMztaFxjobIbDFZBd99zzc0iHa2M1+ygqIc1NeXnlyjAfb/sjHDANr5TEGF48IgwFENyweWsEWbWMMoheImIAAMzGTVsiwNbIAa4/17mRx0mGVAMKmh/i60hKZecNjNXXWtx85rZPhrt+cAeAaX4MuVy7di2KmVnhlVdfpRp/ILZcy8MTqFKsXM4HHNlIdV4xBMYYAInVEFY5OXjxc98E8tPolyn4kU+mGnj0yKHROqeWvtGfKlKrMJsBKvRZHgPQsx+7Df2XtaAQ/DgGWGV2SSv3/X9+MC986jtHYjil99MqUcFqw8V7Ef7d3d072rhIgHifG6k+tTrcCk5tq8wc0NpBaxTBMZUR/bCf0SKrnD6BGXkkH1pbOExzbQIXbVjw9EGhU0k1bQ5Vul/7xORwx7O0F+DhPsJrc/sNgLTABgiwt037LIBgK+it9vcgrRpKxYEVhf/00aHhM9+tiISgBIgKlDRAYx+Xyc90LDTy8UxXpSSx6KFbdZKWQVkcxrVdMx9ESwNtJ6zc91CsGsbXSOZwrmWUoLzEisCIOT0NAJ7VtGM+pE8Sc4KZELxyJBsNuM3D1k6AowHCQ9uz3hzW55ID0wPZw0DBaZ4qRgF87kESZEcbVlsqOszoGTBocAwZt9+ZozLj8gGhan1nKGD+AFmKOQPdXFt7DCJvByBFkcWYtrrfSvxGQO5bP//5cBRArhDSswrAuhr1yP7DB0MlpOZV118TBlMtbDhsNmDJRirwD0O6jQXEmT1/YaghoyEfoGwbv+8CPJAAMaD6EGRrG/0jHbDAHBD7uQSj1lXptGUV/U9QQXsPSS7JDwF6QfOxo8ckKj55T4EJbTucZ9oYJ4bBOucJRg0D0GijTQTBrdRU7RaVVrR/dwSrRLhUf2hZouUJoNVZDUeCABGAOEd3mO1xJtx8ff9w98P1r9le/UcGSMJWK27TzlYJn8XNIiDjVy8rOGM+CGQIn1OCz/sdqZboK9/FPcrnthAGy/y2YElBfF7L8RyA6H6hjOyD4qkSPiE88sONMXNJNUVfiAoVBR2AN6NnY/d3uE+cA5shkWwviUhJrHb+rfd5P6wH7f9mqfRFtWauyMXYTqlGMgPEimHtBZdCrLQzRvdQRW+u1Hjml9OAXGaq2DcMKXdeO8b9e3XVavz2yXqBeHd+kuiWhJfo3ETFfhHjwYBXLYm8Rz5GZYlWK44hybM9qEm0N8tgXhLMHTdufMIOhfbroN9fNGVc2EaVsuTIRz/251QwPwywnYmd3iiuoxhlUTmWN2PCesDiekDhUVjE9GaeEdDSSiad66lFkZKXkxWtIy9eMDfUAcDnoWB5+UUA8YlTsEHaGy1nJMsaKTLYSh5VH8b9DdffADndRCZWeRgLGW7VcAfkxOChRShIjsfP1o9+uw01w7Qp06KVyzPPv0iu1DQA4QLIqtzw2MM/C1dctjiCtc4HklN5rJH2Kzol4BgUofY9zDvJtEk6c6D/rubelh9tCPc+tjVc8+4bQn5xQVi7bU944vntYSLKl4lTh4QPfHREeOT7G8Jyii5SdaMhr6mj4XBoYLxuenUPYHJO6DX24vA8+5M9lU0QzCH889/dGgZmJ4UdkG0DC0aGXeXYdEKWtFFxvwCFy9CCzPCzB34WGqhA/rdn/yo8+o1XwrU3vzvsWbWCfpUDQdXEfJcbnnzsFfpR//CB978n9BkxKFTuXB1eXbsiLCI7rB6i4BcPPh+zPG58++WAfsewoHoR2x2Uk/SDPXt3R0Jd4tv50L3JEYDekVTHq+rKpkBCMFx1w45deyEtsJGh/5t/00hBheCnxLlV6im0Vx5quU7mgybmtQbIO4siJo4fxzSHChN7qbY2Qs2x3Hn40SfDVde9DbB5FBX3Tdwj8pRQxJ2ECNFyqpS9TB32PHXc80w+W8Gg3JDfPwU1KXkMfQegtqoPr766AXA5J7zzgx8IjVWH2MfsowgFq79+GVGl1xuVbAdrZw9WVL1QY6zdui/8+Of3hc997jb6NbkIEPr7qNCfAsk3fuI0bKKw0YSE275rHyRBTxjKvmEcauEf/eRHEHud4V/+ekl4diO2p7SXa8ImAu3N0CljTyh4Pwhro94UBrAaxD7Xw/6mChKxBVVgA2O9hr3IvX83O3z0Xw6EJUsupfp8XWhE9dEHL618iLzhWGABGVPJvzEsX7ooTOO9a8g/G4bt4TGKZWpRYwjUmyNh7kYhRSuqKcv5m8pDSexJFKfcSzC9oP3ya64JM8ibueMHd7IHGhPGl8wI3/7uXYRNMwEybisAvtN5rWQ+j8HXtcw1kunOka0AwikStFiWJgGK+5l6maugCiSSFxBxqqaiHdbJOEufI8NVBrq/cJMvGe7PqCxib6ESJGF5FSFl/juh8jiXCRKD0c/aXyVC0hNkiWt9O3uNw986S3x8eutrWVKuAT7mNISD3/ZPcytcJBIqQ8B41r7RKKL3QGCMoW9PY2+9hr2ac61kQ7RrZE3YyRyo8lorsdHMf4PZE1ej2kvj/q545oWYn6SqZdIUiEBI4X37DbLPogBoOHuS+kh2mA03ddJE7K+2hUrmWIsxVELs218e1cSOLddeSVjnSwmi/fRDl8JSrPrS3HdwrfnsqQeyP5GsP1haHrZuZ4+Vi9oT9VIdChCVtjMgQDohYTaRXySJO4IMkCLmU60MtYmtY288hN+1QjzkDKb4CmJSpbO2m9msQ4UFEJ2QjGaJnWxgz64K2iwW1hdbz/vrv1VbpECqqaqRzPD+JVShKHD5dk/mui7xYU6I5EO0KDvrbyYxxQQRyTFVGj7GfYX3qTcESAf7qxEU2tQwnrTUMj8kXQs+3jPNjDL6SJfiTe6pCpAU9nkSIO4bz9l2OndJbkUZluSJ/Uw1C/N6w/GO8O1/+hmWi43sV7EQzMSWlv1wagoKbPqIe+B01E/ohvhX4rMnyCAJEGl4CZDYIr/Pc/Jv9V4XCJDfqrle9we/sQDMWwGAfN2b/I/qBS8QIH9Ut+vCxf6nFngrzD8XCJA/5E59vuvn+T7/99k2rwsB8qff+3DPAA4vBzk8bAFgvvHGdyAj3xJtYSYDTIyCbDDM+gmsizykn4Y8mDtrOjZMXQSdEkhIhZ0kxssvAJRQBfbd798ZvvrVv4dEWRHDnqdSJZiTlRZeeu5pKkinhHUEYFZy2LySQG5trirIyphGKOdR7E04foXRHJiVvh+CLLBCWJIjTWAWEEAQ7KVnXwzzAUgEpjwstgIqCDpF/3xWxwIO0B78tehQtdCXytlavW0BLadyGO7V1kjAX1sMjj3JwcasAatbC1GmGCa6ASBfa+haqp7e8573xOBSA8OLsbwYX1ISQd18gC5JDMENiY4hAHjr162LAY/DAC88xNRil9PAa0jczCPY28PudkLlUziJaTmkSmY/XtYVEDWLl14akgCamzi09OWz1vJTcECvc6vxtcASkC3GJ73hKJZfVEjqua31RZpBuq+ujVW9k6ko7uJQZUhzLkB0PlWQfSGV6gHBptH2La1NYRVEl1PYIjyTrUKeN/+SCKgeInQ6n7Yz76OWA5C5HTuxdFJKP5QD7AQOo2vx0DfbQ1LAAPUDeiFDvFixrypEKwktgQxNb8aupApg3gwWvfNXrV4Tj0UTp02nerU62vkIcGbx9wKIAwF3wWKtHoairKkF6OjkEGbQZBW+5+aLiDlYXTkNkPKRRx6njQYCZAyMQH42fZFbjiS/AMUBiqIjAGccuvPJCukDoNJBdar9JzO7D4AftgoALnovT6AaV5BAWzCVKfvpd3d9MWE99YW7jkebMKsKtaBpJoy8rq6FzzkO4ofqOO5NtHnj74IVBuFSexkPqIWA/oZ73v2Zkl85J/z1TwlKxjLCwHXBH0Nc21pPhq99cnz42v2V5CSM4iBfGhUgfVIzIRaKYqBqGhXx9QDBgsJWFxuiWnG0EiuJHA6fGeHrtw4Pf/EDQoe5D9o/aY/l3wQrzeawirOQvqE6oZFx4RjSXqELkMXcAwk4q+2tOmywfQDeJIqiXzm/6+RbiycJllSIIW0dhjM2VL+UMRaGYgMj0WHVv6SOoIlghJX7VmV2YUOnl/gRLPCuxJqnL5ku9QDVZoL0tmJVCyf6YxvBtxX0df3We6P0MQPGivmhWOXoh5005EToqYSchHDqRsmhwUL0oeagvxW1URkWPvWAEX3on8suWx4trmLwtGHp3OM2iCjBhE7mscVXLMXjG3IJMmYnFfVHUS9Z8bh82WVUT+J6AYG2d8vWOKccgrDU21wC09cxjFVCqAoSVCAmgzYXaNALXJssw9BVg3Ro5wdQ0Z97IYBvLoxgvR9WENX2d+xriWdgum1p/s+UyZMjgKKtk5XJzVjDdNFOgv+ntNoArFIZEwkQwS6u+ywdkSA/zqpAzpqmxPeLBAiB6H6punnNBsvHnlWAnCNBfExi25bIBrF/2+8joGYJfqzyTHx7zyW+/Nna1BiWXzkEFcFpyO5BEbwysNVclS5s63xuRmHiGqr3JHFvagDEJode/apC9/HcWOVcx/jRek0w0Me/+OILkYg23LYAgKqDquoTjHEB3BdYf65BPSao6XzcBJAjYT8awroI8FOguRCAuYc+L2hnJtFQ1ISd5O+UQV6rHLTdDLz3+ZKiUyZNjqoTrYlGAbj1BzQqI9h9wbIlhGrXRnL7xReeD9dcczXKpl3MiVO5T4epLIdoYy5VHbhg4aIYsL4LgqY/93XZIqyoIAslW2bMnMUacAgSoZWK8dPhxne+m/4OyQugvZJsIcH03gCeCxbMj+P454CyKZBI4ydOCOPHFGPjuDkMYu2dSZ5UC9XRp+h3jRQICLBKcEuuF0Ps1dVA+FG1vGjBQtZT5uuiIaEGIiqF+eIlyO4rqHjOhFBpIDC4mxyDHaxTk/ns9p8m5vET9c1hPHkTO3ZuBZBcH265+b0RbJV8ayDk2PuTxtjIhwhZ/corqAwGhkL8+zEphNBsxdYOyz8zpLpSwt33vhgcrR/65E1hH5ZJ373j4ajY/PZP3hl+8q8vhKsvnRtyhhaHjvV7QwrjsfrwpnCSsdVYxZpa3RxODhwbNqJoPNLUQxbFwnDVovGhvf4I1ckVAP9Yy6SMCPc+/CJ7kkEEuhdj/3IotHQB4LNWfP4b7wo9ZSgPyg+xRzgS1RPbd+yFeCeQue9ArD3nhSlkidSW7mXe6E0o/aZwEWv3l//u71EgZIf//Q9/z2dpYD1uCy9j46MNolaC2q5JSEviZdFfj2ENdE4NJMHnXkHLHC3PDLq/aNbsuGaoAIjBz/TpAm0TyTx7/NFHwruw7cpgjyCpq33m3Xd8P9z0gQ8yflx7z4T77n8YJWQeAC4kNWH1I3iP3szrKtl2798VBlGg0glYKzi8bx/zBjkzw4eNYty1s66Qd8WaVV15AkvHjRG8rIZguu7aqyEl0sIxLMdONrCe9eoGDB7IXM98i4Khm7CLts6ecOhYfbjrxz9hTuwDAbEoXDR7Bqq3RvZXOVhiFYbv3fFDpiJtdtJCCXsc8waOYE9mP95Lvtv//m8Lw4a9FEG4R2J872HcuO67mVVJO4hCBO3gTvGemRDYpwCTK1ACWoThfgKcOfzkb2aF275Txni/Mrzy8kvM14dQ+/Rm7zg0FELuZ1IM0QTBPQYCZ9zoYtYHVA8Q7hLNh8oqw2buwU03/Ukc45JK3ptNKFBVC06cPDXu/xxD96Jofs8HPgABn49V4kb6fDJ2l3PD9+78EWQHFfgQrxXulWhnBlxolPhjf5fKuJVkcWN1upP1jH1MBLEhRtsteGBP4V7aOS0SJZCbfn6VCq30KUGeBNmREot+7GcqJiRZnXvj2ItZT2etCyEd4rFUa8Q4YQs4J+Zyi018fPk3EgpXv0o+vSO+ro/2deKcz5tGe03aKYae82+DtLXCcj9rcLrK1XTey/ZctmRJ6OS6N6xdE/f5rew5JzEv2acl9n/y859F0mAMZJ/5KSUQrtu2bA87N+9kTiJXizViEntK7Vm3bttMfzgVLr9sCbUQZCvxWnn9s8NFZBc9/eRjKK9PhHmo+fpT0LH3YHVYv2FDJC+HMO7y2Mcb5i2I7169ibwm92EqSMajKnH+llw5yZx7970AWQAAIABJREFUHDu3/aU17C2bw1RUUMcpfpg4YVwkR1TWHOEMIjFXAnmsjeFxFBCq4dNQH6Wyx02iSCkth/GCgrgPhQi9DHc3T4T9gVl0cR1mk+req8UMM/O+zFc7S1S4V8uiGEYiwwwO2z0GntMPVIK0a5fKnHya/bPkhiyXagwL0yQ8tKnq0QIL0jrN4Hspa/YAfnYJkDY+QzqfVaKlnfnWvyUbSs9jtfSy2KYX91STTDNCfI6PVQmSR0GT713u3MXets5cMxlm9phaxyWstLrDFz7x1VDEHNzYgGIJQvo0yjCz7AYNHBT7aS8UxrxTVIAkyi4i4+JO47X+eoEA+ZVHggu/PDuHvXEN8VYAIN+41vljeOULBMgfw126cI2/ugXeCvPPBQLkD7l3ny+Bcb7P/322zetCgCz50rIeczXWstFXWTEBYO/hRx7lgJ0T5i28BN/iPCyJXuGQS9U2m/mBHEymTxof+lCa1N5YF8YMHxzaOXQcB6Beu3ZdmAJp8t73vi888cTjVOIPR0rdJ1QdPQzwMz88/NADMWD2M5++DSutaoLP+1J5+UiYAfBlEHIRB03DSZM5dFntazV0ISoC/fpbAa89rK0D7DdzYYBgNRXdApFPPflUBK3SABN249k/B9DCyqYmQN4iDmFaKvWjEmzZ4kuiRPsYIKegi1WF4F9UmpO5gH2IgHsrwK5qF20qDKEtBwzV/mgzFbmzqAScSuaJdkVpHICtDPYQ2R9A7lWqUq2EL4EksXpbwNiKeg8UM5HQK20/AehxHKsOQ4E1GSiH/EjhsGb1vm0rOCpwZ7iwfuwSIQUoTZoA25TFN6D4yAEMTqOicOu27WEkQLzXX1ldG+2vmqj4UoFhdZmBidNmTI3f+pTnAQxYEf3SSy/gaf72WKH+MtkaCxZeGhU0Wk5pvdIBONnKQe1VALhE5kYHgb6zeHx6eA6v5yQ+9zwsrSqx89BGYujQ4ZA/GyMAUjJuImBHJdYhxyOZlA6wUAdo38LrCZzXAtJdduVV8doPESi6lEO0ihTttF4lG2ISYK+H782Azba9AcVmf5zivmwjoH4IAGYWIM9IKnFXriS8He/lVBQ8ZhDk0i+TAG2GQYD065sOkIOKgyrEYsC0OtotKz0ngr+9U7QpMtcjJ1bkC+AZGB7BRqrlJFq6OCiqqnjgqwt+7Xi+5etHOcA3RpD2DP2q035Bu3dhlfDjLyR85j/2nUO8NsGnfE7zAubSluY4fOzSrvC1R7qpIq+PHubaytz+2YnhRy8TOAsRshCS76knnmTsHA+DsALpIYy3H2RPKQB5f/pZcxNB8PxspH209hLgtxJUAP4fPzI4/Lcfog7ifQTgzx2wU+lj2VT/0sGijZHARk8MUv0PoyTJD8HsaHPEQd3PI2Av+SE5pXe1gJGZFFZdaokk8aL9hPZFWfQTFQHgG4wRlBB6UvOtp31vygnNQThORe6EsaNDgQoyfpeHQqKH6sEu2qcX79tGfyylWjOrb3+qPQlEJdMgH7Lo4jnzIDB6hV0QkpOWF4TDL9TGcGczCMwBMXvAz7MJEFnrikFUZl5y6bKwZx9qDmwyTjFYjmAZdxh7uv6MhzzsUhqxHLuCfKKTLYIj+yMol05fsFp17lyscaiWz2Ju2AJZmE8/TYkgzMFodWc/lvyxH+UwBwzmd0cY02XMGYLDORAflYCLeQAJWp7YT0+j4IETipYnmYAQ5gZY0Sv4kaXiQfKSz6MawqB6iQEt+ARKDkJS9gBYagejPeEa7HkMVPbea0/nf2ttZ6W0li7+tyqHc2G6AlNRdUIb33RNNiSIoegANBFUA8DRSzzmgZwNR4/WKQlg7Zw1lm5XUR1yzlbl7M9EtSegJUBsJ6TUVVcMoqK2jWpa5m/m5QbaVUBpAtZMEiDOixJCqquGTErYs/jVXZML8VEXFWa+poCgxJZf2tWNLB4BUQcwC/lrZWoT6p59EA5+DhVck7AA1HJuA2odga0hQwaHkVgQUkbPdQHG872b/mMux3CszarJTVq3YVOYOGkKREh5JEMnMw8ZkiwBKHGiPd88rBFV5qVzzcMgUL1/2hxuoIL9+uuvgwzeH9UsTzBmJ06czDUO4r+fAlh+W7QGqWZOtA2uvGwRIrD28P077gzXocjI6ZdH5fJBgn23hSXLLmfuBmQDTLUAYR2fYc68ObzexAior2ENKmcsXCnhsn1LrOQvog+rQll+7XXMMe30zUNxvUxh/j0A4Ozf9e7vB2BtGHcXQLZhvf1Q6R0qrwz/9K+3U7TwPQhRxh8AeWUF9nnRjieNPjY6HMf2LwXbxfqTkL9Yb1VW7EYlMyFWydeggJQMNXullnYcSlvv27kblVlyGAdhFC1W+Fs7Y7sPYG7nqd7h2Vd2hyfJUrjznm9CgJSFH9/zFHZRR8Pdj5PRdYy5B3IBnzlklfw/5rr2uv3hKJX4h3ZjjZfUJ1T0xiaJNbQZkHvC1FFh5kQsvDJ7mCex1ik9HvbWJIc9h1sAxHuFT33slpCZ3Bx+fN/94RvPfyWs+EVpWDBpdFSZfeu7Pwo3/+nHAdabIBTuj3PibZ/8eFTIddCOLZDdL6xYyfwAkax6jd+/973vJD+jO1phasm5ASDW/nvjO94Z+6c2ZeZ7TQT4r8S+7AT3O4kBM+Wii8J+iLlhAL8HDh6mQKEpzt1aJGo/mLCeg+xnnHz+s58Ot//rvwAyo3xlzJ9yTtTOKFroJUNCHYCsPwGQf5TCgjFhCPfIApECxpkWWCn0iaNV5fQf9mv0pVHY/WSh/jhyBJIZcHTkqKKo9GkmX6kSgvkY3+5vbv34R0MZ4eG9ek6hyCSYGSuiJOaEHOaRdEjLeubB3KLhZHwcDZuY9ypQKwLPhsuuWIIF0fho7bUHsmXNuq3sGXrCVdfeEHaxPyunwr+R/eEwsj6OQoR8+XMXh8df6CBjqSQ8zh7RseH8NIa9p3udDmw+ayhImTiZgg32ZxKTZsq5Qm3EkigfO9bvf2ly+McHUcVMKIkKgVL6uWNhAMURI2mHyQaVr14ZismqmcF+TRtGC2zMiNuHQkU7sA9+8IOQUDUQl5BdgNnO3ff/4sEwi3Eukb2KQp2fQ4B85gt/EcmXUgjp02ShzJmzLNz57/dgN8QcyP3q5P62c/19UTzXUxzSCXEzgPlYdbFANjqPqKrMoJ9E1STj0kId94cCzpIgZkCY++Bey0IKiQ7nXEkKv1RkCCafy//yb07JtluCno40dCQrVB+e+13p1xOFHH4N/8y2qEJJEViPa/5Zm6sYHeX7aKloMHdm7LtaE3otqs8qGW9TJHcZhxlYS9ZZWMKY6OPf2bfDPcUw+2koOjogRQ5T1CT5PAgl4KLFl2JjujbuJSvKq5iry6Lt59LLlkZ1cjpz09at5HyxMZg7ZxZ9FEsorsM98IRxY8MjDz4Q981aaFqMcaSqNbbdHvb5Qu3zOaPUse8wYP0V9pAWYgyGkBmM7aaFFwPYW6gAMUdny7bdFOdgoztqHH0emy4IsgHs3VQd7ty1Pa6Ns2bPjnudqM7gvjmvNVIo5Vqlyqs8Wu1hL8derJw9sJkewv1ZkASprMvuVb0HzteqvrR1Mz8wl3nSNVZJh9lwJ9jTq/zwy/2TKnKzDb3n2l5Fyyyuw3OGRIhkhvdCQtH+0Yt13WKVTPbIEiDac6bQH1WBmPHhlxZcFpVIghiC7hg6w/M7eb6FTanmCnJNyRAhFoo5l5Uxf2Ww/lTx2U6yN1UJk42a0ay4pNMZ4baPfjmGoPdOwn429OFNzChJ9END1ruwnZMA0QYrWmfyvhalJEiQs/uJs33y9TjAvtbBf0//cUEh8ntq6N/xbX49gPNWACB/x4Z5izzNdSux2iXOIL/88y3yES98jLdsC7wV5p83lgC5MH//+s5/vgTF+T7/D2lovh77x17Tb53TYyjzDIKpp3HIKQVM1QtdK4Kll18eq/lfxte3HWIgC8BO/+gMwIcMKpH6EPq46qXnolVCLYDxO97xjuh9bgWU/trDsdY4Q8V3ZdnBUDJqeHju6SewPfo0B6mDKE72UbFHiCBVhpUASeZ/rOEAM2f2RRH4UyVxEjLAtU67DcE5N+i7qCIrgBTxcKEFk4d3wWUPkVkc1ifwOSqovDbQeD+fZT/vNYbg0Wqqmubx2l1NgKmEyR7nADVoytRQA9lRzjU3AQoZVCp4KTCVCaDvhr0OkH8bB34rPTcSmGzWw41vvyGCwloZSYAYeG2VmpWcQ2kLD3T676oI0fJGKywPmYUQPHupXjVk10OHVfnaI9Vr4WMlllJ0DkPaiaRy4BIw99/aYClFb+dQneVhBNCmExDRPA69t6sBCNoBDvRfvhjyR1/k0QDMw2nfEZBQgjC/eOC+WO0m0DKa92+gelQFyNUAdH5ufZuP4B2vekZAtR7gTzugEdgMae10iIwWK95rOBTNxyZN2wgVIKo/KgicHYyCxuvZQmZDBkCbdi3VAJlTCf+1AvBeQCjtRPz9XqqPPVxKBGkb44HbQ61qBA+DxwCNBQElIzxoChgI6AkalZWXxcDiAVT4vkIAfCefW5CzAzuOweRD9O8HGASAU3GEyleeN5AK1m48yduayVsQfE6BJECBoH1CE+DLSGyOTkIanbQ6nes/evY9TwDCSMAcAySxgtfqO+0Okgih7+EwJ/B/9xeG/1/ngz+7vTR6NZ/iPT3werjOpg81cvCdgYJlC4DnNwkr//KP9KuvCv/2F5PCnc8a5t2MiqWI3IkR4YVnnwfs3xNu+ZMPUxn8jLX3IR9LJO3cjqFY8SB+EsBcssZqSwGRNsBVi02/dduY8JWfNkZiJ+EFDvlgKAcHVIGtRI6ElkWJvyUAbs/XAuJnEyAExHkPLbGSqSLUgsmqWcH8GKxujTh/d1wK7kRVlEGdVotqkcRhXzWAhKYESBLzRV9CYs0HyUT5kYc6KRvAvBdtlMG1qSg5A4jEG2FtsoVxVc94GsnvM7k33FsALO1ZnKMMrL3hM0tCTx2e12Y+8F7NEH1pKgWe164GT3HuU2s74yQ3H//3ERB+qyAdKwmTHh1zOSdPn0zFZDpWckdRg4RIrtkPHcdWNNbRrgVYpDz32JNhwdwFsaZxExXLQ7g3u8mE8J7OBjDZQsW8VfvaqK2gor5w8JBorVSEHV0FQMIIwGD7bwV99xTkltWtecxPWuAILEyePCm2+/PPPRtuvOEGeDqszZiTBf4F2afwd9u2DiualL65EbjWwkUCdQAVsHqiW31ab4gpZIs2YFqVJWyeVE+YnwJcyTj0OiRAvPd/ekMeoehk0lgN7MHCAHTu2y9ngpyD1xKgGx7i8T6ePXxEJiQBtiS2dgYoJ4fll2aFV1Y1k9dUBHhCvgYAqHlGEsIpVIbv2E7+EgTHcNqxHoWcZJtzqFXR2gBKZqh6yQSU6QQ8l/hwbhBMEkQyI6UfaoM6wKkcAohVAJqzIKmSB9A0xTUAwHMlVfrvfvc7E5XTXLeWgpX8XjBN8kprKvM5nkM9Mh7SQlLXyl+tjbQwsiJ71cpX473y86n8KwLolMBwfVuzbm2s+p/Gmii57Nhw7cvl2kYDPD+FfV838/SSS5dGq650FFEZIIXeX9fYhZdcyjii6h4CfuWrqyGAp+I3Pws7rqq4NghqSWDOhjQV/CongyAp0wriHlQaVO+zBudkQxJjeTKV3JJC5oDTgE093E/7cQ92ZGOKh4FFkZOD+u80172e95k4YQoWcE1Uq6eGZ198Jdxw440oPccwDxFivWd7JEKiSon+vGn7HsbOKMC1nBj6PW5cIe2RRf8ui31QBeNwLMTysIirZn14BnvFJdgnFjBX1zKPF0ImnVbdCbDa0dAeVq5FHUP7/+zBH4S//B//PXznOz+murg2fPUHH4YAYVBSXR3wlQ9N9Cb6xomjO7EwOxnKDjRCBPQKJ3oPwXYIMo1q59zCHGzqDEdux17yeNhTFsKe44C9JRnMPb1QfI4KyxZMouoZa8R3jQ0n90HKx/2IJD1We6k54ZXVa+kbZ8KciyeG6ZNLokLu6OGj5FM0hYcfezac5v4MGzsyLLxiIeMbq6MzRKkDqFsZvhaQ/MMf/khcG/weT9bBceYm13ZtoQT9rdY2hymRW0WwOxOPCrHJkydCRDXFbBrX5WzUd7vZX7gHuuVPbqKvQgzwmsyO3JfjkYSrrzsZFi1Zzjp8JDz7wkuAy5eR1TIi5LI+t6KW6ZuLuqX+eMw1qKc45dLFi9lDYEMG4LwLS6pLL10ESbGDvVIbJGM9e76ZkbCbyj0yMHonwekzpk1SGBczNeznOazlyQaBM/+sW4c12kULyFV7grnnUPjQh29mPukVs77WrlkPgXgszL74EgjmqvDUcy+FpVcsR7HWGuagqvnCFz8f7rube9xzSXj+5efiumX7Xbp4SbQN3EN7XUOuwwFAdklb1W5aHUniHkRV5djuUfmKNeLP/n5h+MTX91CMMjHmy+3asSXuH0v37Ubd2D/MQu06BPXrGdaVOsDzWoptJmCbqa3iP3/7B9Em7kPv/1CorK0K3//eHWFcLHYpCY9BWEpAzl90KeMoKfzD1/85zJ47D2u1AtQQfchceYXij8shRh4O/ck5Ok13PaXYwn0gYHZzB9ZEtHWyilPUaT2MU+1Sz3D/BfWdPyUptUTzy6KBhJKD5YfnOz/bd2JhAvOta2+CvFaRYRb72XlaCCgu2ZIWMjGJ+TjC0Fx36denxtcs/iwWV5HATmxTJEBUAmixFC24VPCxbp7i+rRitDJf1eFwxmfcj7IetzBnOsYl64tQICelmMXUQSFPBYo28tj47s96noH1Wj9+jmWff//PyYng9VQ33XTzTXFudD+5c+c+COdm9m9DYtHPKNR5kiWSzAxuCpsmo/CUeK6Na4lq6aeffCIWyeTRxyTaGtopwmIOfpb5U+VlMtc4tmQccy55blhzbeP7kkUL2GNNpZAEizZeuxUy+TTEgHk4+w6T44eK8oplyzhfNEDQDyHrY0ssNJhJgZOqcfe52t8OZz5FHxmJLEnIdgozzI/KgTzX4KmS8dzMGtLG3/tw9pAIUSXq+E40eK/Yhq5xEurtXI9KT/eD5/ZN2sI5x0uYeD9VGkp+WPzVTHGLe0aJjBTtJtlvWIDi/ktLKomslLjGc+/+P/beA77vs7DzfyTZ2lu2ZHlK3nvFieMVx0k8sgcJIyUEjpHSRQ+uLQfH0Rv032uhhZa2tJSZAwIkZA8nceLteG9b3pJlW7KmtWVLsv7v9yM7gR5HuGbSSnn5Jccav+/vO57xmd4fuju4njqlnd895iTWUhIgAy4t8ewA6WBdmuD1l0zhmqfjTJQAcR1g1Kljv6/nGNSOwEBCJseut9700Fwbwn/8/c8zl1Fsn5COK40Os4FG2uVGkYZRtMZfxR4Q78tLEVjccXGFcDlSM64Zfu5/Lv/93b5B7ydA+m7td+tHP4D2br0yb85x9RMgb8557P8t78QZ6CdAXu+s94/fv/oMvdH10Rv9+de7fm/n198UAmTG7yzsLWZDMZ6scVVoKpFWvfwym53hYflNN8UC6r3Ed6Sy2TC2ZRKbFiMG2hop2gRMbW2sCSeIcrrhuusjSZAFcaDVW9C/EPVV7ZmT4WjZHspnU2KkQjbgVRHqssqKE5RTrwAcJeLAGCliUspRjanoFlLLY8Oja8IoHjPZ3Si6MWxDkeri3gJuN2qHIDAExixDHwpgYwRWOcrRCpRg9kboZrAt9QIbOgmQJI7ZmBYjfAQHVYrX4wKYNHla2AIhMA/lfRGg534KYGNRLnFM3/3Wt8MyNvNVAFMv4yaZjJ1fUM1S5eaWc1E1fuL4UY5nZIycckMniJyKIkyQtJmNjBvcCA5zHEVsnt3MuC/NAnjYSvaw507ludfAYmGBaUur7Qxx881umU2PikIUXJA1RjPpWLCkUwLjHJuVl8ksNvZCYFGi4JZbb+FrxAOwmasDWFJpm4dKUvCxjRLho8fKowOkF2WpJNA+1JDFOGPcUO3dL1DSET76sY9CJuWG51c+F6MuJF5KSsfEol9jZ5pwIqis9PyZo19GbNMAXCpnuT5DAIB1cLRz7PYVEFwUI8fsAzGO6rbbbot56ZJYsTSU92QskATMYUiSDImw2DExODodJqAAXL1mdVgIwFZFP4Sl5IcOec/kor4uifFKgwqyYk/ESTbWORAFqcYnEaN19kxd7HDJzyGKSRcEmzFV4EdQTBsTIegi6dXLxk8l3wHUq6MB0e2D8d43MquTc5ZHpJauESNPdEdkA4DWQWqYzS04qxtE1u4EhJEAgMCBpeq+R+MYvKftPBAgOQ3Z9s+f7VNp/o/vVcaM9nPEjwwtGhTmEWtzGkJqz879YcniG8Kf/Y+/gNxaFLPGk/mdgq2Cbm6gjcIyNsyNdyUKRRWIf/MH48Lnv3c2Psdmc7s51QGSSOSTBFsU511GRi6RIJedIJKPgtA+e/6bm3gjGvx8AueOm3fvZ+9hN9Lx49JmViBf8MI/xo4ksSGPoLmxSWyKiwflUIY6JNSiDDauZAwgeSv35gAcMIkxMoTYF1SV69duhDA4E+OrBkA6CRQ7ttSePRlJxTVr16G0LQx3fGpx6D7MxhzQJA1AuAcg8BAkxTRAriPEC1WcqqHEdmo4UVkdDnG/N/CcLLiG88gYtvCa+ahGV+NUSsU5k8pzX/RqvFOMH+G/U5ANo4iZMdpoJIRmOec9F7Dl0UcfjW65+QvmA3YewhEyEvALkoPnSPJB8M5CawnDG8mRt1y3C0AusaczqvJjtAnvw7FtmC4Q7h2z8AXnLfEeRZRercQqJIlRIXaEtAHgtRPDMhCQzQtolIbEtAXLKcaWcf6M7jMaS4JKZahjnNn6XqtOnq9EzqMAugSDHx+7y46jEB58sjk6LtxgOLH0kRz/Yjrjejo0+bXoGYr58pcy4qNVJIS7lmaHx1fWMvZznSmWTZF4oKRYUNXYwqSE5PAMQKO9SB6Dr3USskH3nFn3quAFmAbyfiqYDwT9BPON6blu+fJQhntjIuddUOgi4E45CvGBjIOSPN6vqvJvotvIHp7nn18ZbiUWy54e39cJfp9F33cTMWScXBnPuC4HHYJFkOqOByrSFwB66uw6DpjdDTho9MqMO8eEXgD0eoh0y2clN8sOlUVh6yLuJ8koy6x9RkbyLA6j2Pwg4+nhgwDhuORSuCcmoWhOBoHcQzG5kVhLllwfiVzJaNXnWRD6H/nYx1AxnyaKj/fONTvKvHIz78HzMIBxKRMybyfl2WdO0gmD0yzVPgcANUnnUlxzFkbr3nSuUoCQTTF0N86N83Q19KIw103R3mY8YVOogmiYNuuqsHvvflyBtyM0SGJePsJ7p3NBB4HRhijmp8y4CsB3JOBtS5i7eGZoqTsd1vL83bB0aSSfvPd11OkI2Y/TQWBuGfFEW9esobz7irAdsuAKrnd3I/1IOcMjsf+fv/Cp8Ds4Lr77nR+GL/3jb4feuqzQVQmhDoF0vro+dNcxbwN8Hj+4Pc6ZpyqgW8GKWxIBPRmLanWc4d4amIKbAdNILWlqfArfPfDFX7oGa9jeGZ+TXiK9DuyjkHnM7PDlr34jFAGAfvg/vC/UVHM9KD9vx6XQ1tAO8ZAb/vDTfxmuWTY/vP8j94WfPPOTcM/7bwcAPBsjgFaufB4S7UD4+j/9fdjAudBxZfeZtiMV6ZmAis54Rj+5HupzTEHV8P50Ckmg6YJsgRwcgyBjILYwOwgUo1xNRJZxQ6q+zwO6HkdocBiXUwEk8PzF1zGXJoW//PJf009xeyhifD/LGJGdT1RkDa4NBOMp3BPDiMHyNUdC/NZBJLc0EfsJ8P70c0/FTiL7nRzjdfwZNWppOw9UJGmnsb7J455y/eGcZQeJoOghekcmTp4VY9py8zLpGiMijkJso5IkmyVAjh47BaG4Lnz2v/xp2ERk5mDIZNciP374x+HJh/8jDl3Af557I6cUlyxcvITjTY/Rms67R5hnjxPnqdvO8cV1XxWgczVjYS8dXKMnTMFB0xL+4ndKwvdfopQbB3LV6XLWmPujMGdoYQH9FKPCzAnTIGLKmPdPc/4OM4deQy/J4bBhx4Hwgfs+EonODYzJR1iv6AQz/lMn7A9/8nD4XUQ6xm/99d9+PdQyTizGqaqr6oVVa5kDJkPubqbXgnVS/K+H/ri00Kkin7VZahriD/q9EiQiLZ2+RPwb7aQDcM+X+8gJP6bRwREjChk39331tX+//PUJn94b/2rMoR86Mi6rX/sI6UthQpfG6aNfmfnq7x79GX43H5d8HvHvimiMdPT5dGxRxOGaxbWXBLHrGZ1fRpM65il82IPzVjeAc5QCFx2IgwuHhN3bt7IPGIAjqocoXMrAIZ7ycd6WMubs2PpKqGD9tZSoQImUCRPH4dhdh9CkA+Kxmeiq0ZFsWXLdEty+2+Pz4fMgyZ0FUVrPemoKZMfZqjNhx7btUQwlCahTePCo8biFxocnIeHO83w4z17NeG2n2xHEThUQZddddy0Oo3EQjlVxDtUJZ5dWA5GE+45U8PYTwj130IdER1c2a7sXmCeGcJ9OIiJ3D2uHZBy7I3B2pnBMjTX1dBQWsHch5otIzcojJ3hehrNextnE/F3L2N3JPZrK+NtmeThzXD3rf8kF165+uBeyH6gBkkNiVqHBYNYuGYwRkl6nuEed510j2oEXI8d4b2c5vkyOr9noVp4RY9UUuGQx1jQgzsjk39K5j+1hss/DfjjvRTtG3CN5vXV+DJD0Yq6MBATX+IL3k/O2jiGOUwetPy8R43EY3VXItbYHxOhdCTPHi0CE4eDcknDHze9nbMiFWOohFrKY9STCFc6pzl3vIcmsVyOwXCM4SfKnr5smrjxfvU//JQnybt+g9xMgv3R6fdf8Yz+A9q65FG/JgfQTIG/Jae3/pW/LGegnQF7vNPeP37/6DL1dh5mLAAAgAElEQVTR9dEb/fnXu35v59ffFAJk4icW9C6aPy+CojoNtOU//fTTdCVkE8mxNGxHfdvIAlwg1X4L1eO7iP24edl1YdPal4jDmhi2vbIx3PuB95MFPJzYB90M3TFP11irQgCY7a+sR5U3JYwAYGxmkb9o3tXhkZ/+JNx84/KoGM7EBq8LZCTWdaNftHa74L7s7igB0PfNmhXdgR3dAsWYVcsmYBh55hYVHkSRfftd74m9Gzt22RsA4QBYrDrRMmLjsGZQDFo6riRchLwR2K4AgFb1ew2bcEsN3ZTPnD0nug9OQSz4Xq6kWHcbm7BRJUQpASKf4HWNJnnvPXcD0pcRiXAVYDebaJwf2vgb+d0C8gLOlhdbiKt13nLIDqJhxlOGnQwRorqzDsDTjd86MumnEptRALCqItz4oGRAS1VYbv5iAbHgMEB2G4TDQADiQ4B33Wy6Be3Gjp9INAXuDKIJjNzJ4T0PgmSZTCZzFZvAcWwGjRs4Tu9CIfnfQ4masFujvOIUYFk+0VmdEEXnI1grKDGMzaIAWg5xZCtWLIOUaCFm7Cn2Q91EsixC/X4wLF26LEaF2YFgBnIx1+Ewpb+nqwScJ1FCDZkCMHYY4FhwYxwqPUkayzBbOC+C9tdff32MElEkZuyAAK6bYMGlFURlqepzc6h62nx9VbWCLVHVTgxYJeC0pERflNAQrlsiG8UBqFZTAX2qItCSBgGiSrytCWcEG8ThQ7IBmVqiiyiTTeseIltUmOYTCcMvZYNJxwUKbqNxhqNsthhVJX0DpIcgq2CM5If3oKo9lYNG5kh8bKaIV8JrFtnVVWze3ehJ9IyDXLx8LwtGC3jEjg3OtypHc/rTOfYU4rmKh+TFCK8XV64Mt99yWxg9akx45CePE5+DmpHrlMxrZ6JytxQ5Kv9UinIPGUXjPS05Y770f7t/SPi9r5bhQhodoxZ8faOX7LAxqujVCKNLQMplN0iMSYqxLGR/c79d7l9wXNCJJaAgaOL3qc4VRvfaSYqoTBTwiHWvxmDF1zP2KjESRMmU1GdxfYopIO1FwS1YVVRUEC4SSXYewPW88W2qFtksv7JxS1QVXnnl1Txn9LVAdl1NPElHe2N07Dz73AthCjE8upbe90fXxXH3/A4z88l/h1zJwil1gsioM2fPMQYUhpfWbQ4ZuIGSIawGQeQuRJX8HI60BBChiQA006ZPjorsNAAESc65qLkFyS00HYnK2tx4iYMkgAIjbCQr5wDu+vyq0K1k3PJZKMEJkskzKVFoREYt10Mi7SXISeM4ZjJedlK4aiyG5zwHoEmw3YiNWdzjKnBX4WCZOZO/AwwlWTxLH8xhHGvdPCiHUKffRVeELq9UxinHotm4rFTD2jPy8uo1kZzQEWGut+RXKyCmBFZUn0N26hbpI0D67gPJqQ/flhu+/0RfEW8My7jkBOmb0C5ZzvnM2+2LT7kE6L5KhPD/9yzNCg8/18C9TKQGDh8VwYPolsgEULrQ2YoatwngJJPIpPoIAgu6eg4OlZWFG2++CZAWcjt2A2WgPG6JZeYlAFF29Xh+xhObE91YzA8S2JIfUyG6dJBkAdgc4Br5O70HdW0YPWi2uz1NvkcjxvIBdv3dRpVIFtnLoHtKIM1Ys4EQR0YR+nz+5KGHwoplS8OIa4hiW4e7iK+1AHiphhV0kpxoR02/4JqFcc47yPtwTFhE10YrqHwGfTPKcb/3ne8hMBgflgEIdtBBtWXzRhT3edxj87hniF4DhN1IR5IdNxLYk4m8qjx1Ksak2P1yNfNlJ/F6UykjbwBEtFdKd0cb4LP3+3h7enj2VSJXQMCNkADnPU+BcMnmebsA+ZGEc0Gn1UDu1cNlR3ELbgewpQ+pZEKM4ToNOX7nnTfzPlqZg0/EXH67F4aVTghTZ1wNsFbA8dTw3qZyPapir8lIxkfHYu8BCUL7U9oABcsY+yU+JkDcnYbIGchAUEG0Suno8awriiLYdq6lJnzg3s+HF3d8MXQcBzhO6AoNgKY9XA8C9kL14fKQwfx3uvxIjIOy+8LxpKMrPzQCtO08REQUaS9T5+SEdEDHY5yvs03d4e+3fjH80a1/w3VbguBhFusLrsu+HRCFxJ9BHKRnDglPPLM2HD/dyHgwONx+9x3MnTsAW/eEP/3TPw7k3fAikJFVHUSBvhi6IF/fc99vhb/4h68AAGeET//eJ3Cs1IfHHns8EooP/PbvRBGFPVkvEe0lcO/1y2H+3bxpA+B+SnzGTnF+JxPDJ3ipa2vPrh2MlymR+LOby7iew4cOhTm4InUecoPGDqsarkElbrJexiEdQ9WMgzX86WGMrMQRlEE3UqYEWA7RQYyvZyGnZs/mmYBQdg3RgViicNCQsHfXAcZNuibMIORZuHbxovAz4oXmc28JzEvMe3/v37uPazcnbKKjZi7OI+MJHZN8Fo2bPEmMkRGI8xdcxX1A0TKigloI7Fw6VvYfOMJaaW+4/yMPcIxEM9KzohhFJ6rxgv/ji0sZO3A4se56YdUqzlkp8V1ZRPa1QpQMpY9lH7Ge4yNZ7F3l3Oaaz3nHDq7hfH8Z0YjHGNe//adXhqd2DgoZuKoGQiq+sn5NmIAIwsjVEYDZEq+7tm9jDsmgK2c3c2xJJMA7uOcnTJ2Fi/A4ZM2JuL7TCTZs+KhQAMj99W/8U3jfb90XpuIM++gDn6TEfTTxopxTgOkTlVVEBg2MXSRpGXSA4H650N0Ztv/Vr47K/PlNwfI/q4ixSpIO+/5+/qtfGvvABgQ3BTEq1GfK0fnQV18jNH6djcVYSI/XoGXO3yVi5PK/gUtDWDD+A65H96bRh64FeK6yAON1Jrh2rWQtXsJa3261ZuYvS8UnMca0s9ZKZ5x1vDzC/dDLeNLO8zIYUc0I5vJJ9K3kcP6NiKth/TMeV9lp4i4VudhzVct9O2rMZNzKEHuWgjM26/aViLl63ry4dtkDuWsn2a233so9dzBUc48X8bxsIUZLEnkh5LZiIe+Vw6x5z3OuXK/bMyf5MRSiRseyZLoxuxIqRxBojcVZcYCowVpc1NddvzRcgFwdhsvzOAKabVs2h6WM8ycQHjQyps6YM5N1dXbsp2lnzroCZ94I7o16jsUI2hEIrexO6uA8NjDeXcSZlMa5a8bdk8A8FQkIRTU6wyyw5+INw9mSy7qggbnPPYdzc5YkI2vXSsgU48902uhycW3lequGOUkhhm5X1xvJPJ+6lkcioKklTjIb55RrOfvo7Klp57Xc9xj/67xqj4gESHSBcO3dg5zXcaTL132FEWZ8lgAxCqsKkYWvZwSg5Iq9I3Z/uO+QAMVIiCPkIs/X2PC7n/w01xlnTt4Ixpge3KodcZ1khKfrBd2+fR+2gEiC/LwDpG/dcfnjrSYVfp1n59f9nrf6WP8tARS/7jl9M7+vH0B7M8/mu+939RMg775r0n9Ev+4Z6CdAXu9M9Y/fv/oMvdH1wRv9+de7fm/n198UAuTeb36m19zeXiziEg+TWYA/9vjjcYN0FZvjgyjxVYuNBIjSOaC6Ogkp5rRJ4+jjWB2GFebHuIGpqHJdiBslZLnyVWyijXuSADl6YE/4QzKmm9goF5EdbMb4QZSixfzcVWz4zwIOnEIlOIkN01E2WxkAqVrBjZlR6S45YEGmAGsCx7kbp8Y0/k1gfDt/V8k4ceKkmHGeyLEeBxirQo06EtKiAmDEDf8cNrDPA3i+55blbDAgU1jkP0/E0K333hsuAmhKdnjsAskWCgtg6kgwAmcvmy1B6zycCGVsmkfg9BCYe/55XBENtdFyP4S848GQIOchQFRNGtsyipLG82waVRu6+RhMMWO6cQkQQ4LXp9kk+p7KAD7sNTEi5qJRQlwPc3gbAEAGoT4TKM81v53jsbi9GhBepfJZ+hF0QwwFGKjCAWNk1E42+6rLinSCADyk0slwBkDY0lUjkGaRiW3UjCWjR3gvxgF08F4tmU5lQ1XN5t4bSzDfyIxpFNQLzhwkQ/k0oO2NN98afkI29vJlKyIgfIZNYT3HJDh7huMBVwTgIoIkLSO0cT+d5PoVk9sNQg4ARbS7XQaAD1dcQRwZ71Vww3iybIB91bECixYbj2FDa7mslnzJt4Nsht3cqnTfh3o6E3DcazZh/KSwEaBp8TUL2Mh3UyTt+WXTCQDUCFCYDTmTCFhkfnxiz4UwskgCpDmSGIKfVxBh9J3vPhhyAB8G0vXQxXW22LKejW86JadpAFYCXRZISgZIdBh/onLfqJwXAavdkKuQdPNoyfydd94BoHomulkkHgSw/WwEiuDWkCFDwz6KulXWjUP9q4q14ngZGdoTcAfkARInhf3EKuUTuTW4oDg8/fizgLd5KMAzQjX3ajbPYdxgA/TGCI2YNaDyuDHGibi5trj9zx8YHcejrz0FqCJJwXNgDEP8dgHsS9i2YLgb5hiTxUa3jwx5zSHi9xqZobuDF4yqeF0mMU7J/goASskhQXY3/EaKR/JD9wefVTfrbErVodHRBEiSHGbPmBb7SNrO1cUovUR+p/XdXTyXvdwoW1/ZFuZeOS8kc533bdsNGHGIroU7eTQ7Y2n1vrIjgB8XY976VJSbQyBVEsa0hd4DgEcAlHaJJCCHPoIiuYOizu17ykIX1zWVZ7B0PIXAgHpbt2xClT8W99ri2OsTy1JRZL+Is2nu/AWRFNQxsR+ibxrg9H7GoxIITM9TSWlJBA4tvy4y/51znxtJsK3hdjp2du7eS9zbBfpvyLEHIJ0DoaKCd3TJCEDE8gja2yNxAmDY+2YMvzede0Pnx2OPPRbdbZIrqnAddyV8jWjbuWd/eO/73s8xrorXVDBFsEjQxGfkAOCzIL59BKMZQ5sudcR4j+og6OGc6PiKl17wq+9v8c9HKEf//pNEDV12BkX4oo8M6btffpEAMWqtl7HSeD+/+r5lWeGJ1VZco4gF78jLSg8jGOPziRZrI3rQnqg6imhnTJ8Z77FOyIxDjH0jIR4EglPNJAcIauLZO8pzL7Fpse5KyMBlxDFGsM7j4Oba/MqWGIF4AVfcTAigDkhWiRXBogjAcK/PxZlRBRFgL43KVCPWWlDnSlIYGycxJWF0B2rgVZxPo6vmMed1Qa7s37cX98bB8L4/uSn0HsPRA8HVgbtiUAGF7gBfOkBeePEF4nQmQXgRvci4eoA5zc6oGUQr1mFJGD1qNJ0SqeFr9GyUojJfHkt+mynr3cp9N5mIqeEQFRURQN/DeFBKHJ/gcjEEtaSmH4KEzjWVAMmS9GkZuXEuHADY3UqcmiB6IRGAOoF28DuaIWxHQoA4bk6bNCGMwm00wPyT87jPqk6FTqKRjInfvutI2ENmVN6g4eTxr8D1uQpXzjyiu4YCWNbgJlwVVq87glr+jpA3eCTP0ECcNA0A5pN57nv5exN9FPtjkbzuPOdMHRajGbdVEetocp6ZDpFn90kDZE4R494mYpSGcr0dE1OHnA41h7pQddPHBRCZicK/+fhJxuyscAaXzEDG3OrKM8xzdEpxOozMb28YwNjcHXYijjdtfsaCQSF3+OhwnLH1Tx67P3xkxn8Lv/97H2DczAqbN64Ni+fPDdmA5Dv5e10T81Frenh2w8Ewe/6cUMoahmmB+SmbeMnKcNO1V0eHaFcdrk4Ikg0bd0KApIWriZr60tf+OuQX5oYvfu5T3Old4Zvf/BYkwCLcG+PVJqAaTw9/8/Wvx26x+z70IYiIGoQjOI8YAx2niwDl7SJwfK5jTtyGgv6661XIX4DgPcg9PBO1+1bGxZnhDHO5RNt5ruVAnlVJjHR+/8QpU6PDZy/jkZGdLXy9EDBWQnfUmJF0Lawndq8QgcNg4muacCEVA0QjOCA6rwLioGAwx0B/zV460FTn7+AYztL1cdONN8Z55BiOOVXcExAwPEd82wzWJKPHlLDOOodjaV/sKMiHLMsFHM7JJeqJOEPVGnUAuApG2jstgjYCaEDYve9g7FQ7jQBjMMf3hf96fdi0EQHFFbNjh4SiCMm6M5AB2ThtLzCWVzI+FOOiERwvw6kl2akQxnFQp+W8BdeEv6Nk3Y6ub37xqvDgC724nIpxBZ4OY0uGh327tiNymRRK6P6w70dRjSC+8WFD+T09CYhKsgrCMZwqRmfms57T+Xnw0FHOTTEdZbieIC2X3XQrNTQJYSudI+sZZ+ztoHWB56CI9UwtbivGs7aGsO/vFsdndNbvP4djAvKC9z9wAEQ0BFomawddDs1tuN9SEgHUcfeqju/GWXmhJ44/dmrpUh7IeW3CGWu0pYILI0NjoXZ0VyJE4P8dqZ0/elnXOL79ggPk53cd0ZHXF4v1L8um7SMZIBB9yTni13V+6PrIZb7I4RwbP6X7KIX5pJrrOoX42KOM0c4T+cydOcx1FqJ3sE7rAOy+yLw5HGd3BtfoCuZ0Iy/rWHu0EJ3lvFZOVN5ZRCLGrrqOmj37yigUsCjeuMhmzoHru2tYSx3BbVCGY8618nVEo20ins6Op4kIfLbQL+i0dOPdt0dC/Cxj+CkjCyHLJZBd6+ssnkn8od18p1j3C8aPJsLVDhMdIDtxD7ZAmHzwvg+FXcSvTWftuH3T5jjO301U4qo1L4VpV8xk7TqQyNcT3Kc1YTrCnTEQPh3cG60c9+3LlrPGzAg//dnPIuFx3n4OHZZcQx0gdjcprlEkojjGGEtj0NwLLFq4GLHTK+xPTsaoVwkIXaMNEP/2FzqmFrJu99p67iT/nLdrWB8bGWukmvP9ZI6plTHXaCoJKiNkRzOe2gHSwfpLAsQPBVSJLrpZ3ydz7V0XnFc0oxsX4uMyEfIqAYK4RSJfIlTSQwJEksW5tYWxPZX4s3ScH4m9qcT0fRKSZDBzIk7qjME8g+dYq2REZ2ufJ/TSXB1vRN1vrBPi58vrjV8egfV2bqD/Na/VT4D8a87a2/cz/QDa23eu34lX6idA3omz3v+ab84Z6CdAXu889o/fv/oMvVEC443+/Otdv7fz628KAXLl5+7uzUUlNYxNqmCbAPxLgCGuVCcQhWABpLnELsx9Qfs1JgEg1lZVAlY2k/+bAviYHzcY69auBRgkw5YN21jiYiRAegFerp7FRpqNaiGbrBoiJtgBsqkZj9iyDjKEUkMiI4ooBB0MgFiD88ANhqDfy0RxqUwUaFbt7AK+ldxmuz4usrA3Bks1nWTAQDYhV5CfnsTG6jlyrVX0Z9NTYbb0rbffHtYQx5EE0DpzyriQC2nz8qUYFo/VXOZqABQzzf08lSL342zGqs/WxoJMgV7BseOoXlWNzoLc2Uv55las/mZnjwTAGSLQR3yXJIMRWPvYbC2ioNENnOC5mxkJDt+v+f7ZKL/NeNflIOgveCwoailqI2CRlvcqlIfDAMMEDFSdqQJtgaR5/rnnw3wAWlXDSyEiJFgkEp7DOXGejZJklQq2MhwqK25awWa7hpLdbeFaAMECojKM2bDz4zTZ812QA5IWqSgxc4iyOkLsi9faCJQb33NHaKisiACIIHY7oEI258GN6mRysysAolXg50CedOCcsI+kEMKoAZWdoMFFNmCd5hdz7RJQyemeSWbDehqgYw7nUOAsFULD8mY3t0ZRSXjpQjEeS3eIgLzvTdWzm7OoWiPyZjddI3Pnzuc428MrqANnXzEd5bYqxlRAD104bObZsOYARHQSSZGMYySFTICSIVkA8YJSdAkANlq6up6Ndhrf5zFnA/A0AzKdgthJwUUgwCcg08W18bqmEicmyG/EWRHgxdNPPRVuIE/a66iCT0B7BYDSYQAcleYev2C2DhLV3Fnck0WFxVH1PgRV60BIgSHcj0315JRPLEWpOBTXSmJYDbg6E8U3PgsAiHK2r8lh174yImSIpuCPBbfeU96/AtAenw4Qu2/sZ/Ga63Cy1PRv/uPUOC596Ud1MQvbjodXB4/XJKOv5o7rGpAUGcA1U53pxtsPN7YWHEuACMh4DEIzfr/HYPyPWeKxSDt+R18UlvdOmv0u5CBl4HLpam8Kc6+YhUqX+BpU5UNxJQ0QlbWbhPegeHALDpC5cyEhiG6pB5A0kk61f3pmQnQqbQEBvcD3vQc3hNk4zeTeV9E1NP9j80LvPs4LoKmlwehDKeJtCGs27gidvJ9CVMK1AJODeFYvdnWG99x+S9gH2DpzzmxU32di9vdaunS89oO4l7fSFVGAst3SaF0WgioLcMy5wRdUrwPkaGT8MgZPp9d+ruvS5TcSHXg81HHNBffOAszPwxXQBBhyHJW7P3uZaJIk81oYORKdYoD7hxmzJEaLIHeMy/DDcXAY4KrdFBa+SrBWoZ7VzeW9J6EnmXCZiLrj5sG/MBd994dHOBfEtCUDvNDDIaEVP6ID6LViwf9wR3743hNksv8cOXL5fpHQuuwA8SdM1bB8XfD7t1bkhB8/z/3Ote7C4WIczcjiwRDgZIfbnoJ8dADjwQFy4PMZZ3T1+Qz4TM9G/VsPSFUASNzI+H8It4sEuG5AiUUVxJKhkp86nzxfFp6fZryReOkg1mgioJDn9CDutOk4siSX+lg8XXKAkhBeRmmtfml1uIlox23E+Ai6bYGwmgjIZyeHCuMbAKV1odRwbsddVxgatrUBPtP7w/3ZA2l87lwb5Oeg6JgQSM5n3jKzcRb3s4SuzogMyN88nHW5EJincNlVA/Q2QLbqvps7b1aM65FYl8DXwSaxYSfJab7vlltuBXjfCLA+NpJsjYw5Oi89zfYsDB06AlVzNs8chcuAj6UA1D6DPKhh685d4TTz4RhU9O2cp1E4KkuHFjJycP47WyAPaiFA6rgWkKVNPeGxp16CjJgAYNaL+pwotuGDeS0Ihdw0YrF2haeeWxVuu+t9AHtJEHlmn/VCSo7n1egAYJ5sArx0fNwESLwMZfY6npuxvLY9XGtXvRhjyARCR0PujZsxPZwHRHv4Z4/SO3U7fTcvhXv+w9TQ25Qd6llL5BBtdfFcR+ih36rdmLGeVqK26kPlcTL7AfOT0wWFGVuaid3jfjtbdT5UkkffDI7Xkpge2nFF/sP2T4W/u+/BcOuKhYgqToRHf7ouLFk4LszCAVl7CMV4RUP4/vrW0JYBsIcT8ON/8NHQ0F5Dh1R+mH/F5HC+HjU6pFIdz1gaROFjjz8Trll6a0jNKw5f/Iu/DYuWLITUykF8MS585St/HX77k78bnZRnOeeVdDLp8roZMtJoG69JGsTbOebOVByuzve6OQtQgesE3YNQYe68ucx/KZCo+yCERiMcaWDtk0lPVGNc3+hezMe9gTyb6wsxDZnawPl85vkXcCSgmOf+saNtHlGc6zet4zUvcP4RqjDHpzOOdQPIXqSte9e2ncT4FAOSTghrULt3oNxfjAOkksL7ysryGOWpY6wNUuUERIlRg/5dp5UiimrI/GRIJNd+ixcshKQ8z31Zi+O0KgokfK66OMaBjC0/ffhJ1g8jOJYB4SeP/AzHT1b43Bc+jyu0IWxcT68N4+S1xKFVQxCuWr0WADmEdJ4TnSBVrHN0iI5kvjRu0zWgc459aDq6JLxf2UHEGuP6Vz4zKaw9NAKn5NP0OVxL/8d+HvcLYcHcORCvRARCOgk8Hyam7igiHgHoRBwsNU2dkDJ1iELOhomTcCjhWB0IcNuCu7KD91ALWZRF71jBkGGhnYXRMy+u4tgyeR854RzrAv8c+eY1cej8wDcqIe27Y69XQrcRj3YnpDNf9RGCCmVaOs5xD1AaXtwXjZl4MRmScUKMjtsvWc3aLQUwfACfJYGcMf1sn0SC3U38lM5Y44NiCbrzpPIkI9IuESF9k3Mfld0XSaj749Kc/fNKewDoHmIUJbL8vi7XAnx27SlZqWvzLOOvLrls/i2J18jkuIxtamYMzkdk0I1Tq40ovKHMTY0WfTPODGJdn891liwxVkrXq3OSkWKreSaMVW1lPJ4D+SXBrZDC7g7J+lOMs/YwDWKOtZPuXCO/G2J4LMSiPWnnGpoQQE1j3jgQBSXzli6I634JpFSO0fVbBetkXSAprNUl/v3Qfa1zScHKWZwgEmBn2W808G+uXckODTl8/1nWsIeZhxYj9ik/XRFKJoyB5KqMBKYumHGQH7WQKT38vlmIvGZAKvcyzj8DKX8OYiALwZQRWOctlmcNJMEpeaGTWzdcF+KQeC65nhMmTmXdcoD7oT32dLhW72Qt1c458TnR3ax4Rbe6z5TuUJ8Br7Udi7oS3e/oQKxj/E3RecKc1YGbxQ4PnSf2gChKcY7UAdKNiKOLe5ZGsDgvSaqd59nw9fvmDSKwEKVZiN7G73HtIeloxKQdIkZhdfLedYLkICa6AMnXTJdT8oCc8Ae/91l+CS7P/BEQ+9x3PdxTjEeuFy67RhWn9RWg+7kvPvPnbslfcIL03cavOUN+YQHzLvmft/r4/i0BFO/EJesH0N6Js/72vWY/AfL2nev+V3qzz0A/AfJ6Z7R//P7VZ+iNrg/e6M+/3vV7O7/+phAgcz7//t7RLPQF5gV5BH9UNbuJN3bARbXRRyr0LRsXxD9SdiBMHItCmc1fBjEArQCKqtvuoMRSV4Dl5WvXvBxjbYrzc8L99743VFNKPZxYiIEApG5OdTm0AWxUA3xNAqAoQZl4nt+vOyQrRkYlEtHws2gFt1xdN4bK26Qu4lxQRbVBLAjM1hMhcg6g0Q2iOdyjcEMI0JvFPwuXwQkAKTPRt+/YQfl4abhy9tRwEHDHcscridSxqNU4hEnEUxgh5aa/l42i7oAJgGqJRFjtQ+kalVkoVAegSO/ge154cSXZ7Cv42SMA3kux259hw5IVN11m6Oq4mI6as5XjNK5FgP8UBIAAuqWME9gsuhsQiFThp0NAm3uPvQ4QDWlsPHWp5HLsbRA8+ap+OZZONjSqn6+9dgnn51HilmZHxZmA6VoIKIuYJxFdsZ5C5QbiCZYRYWWsgBsrgaRBZHcnWzAPSdFCFvx5QL06so0t2LCttAQAACAASURBVB5OVr0Fwtt3bEfJXBEWLBDoRREGmJnKzzRzzs5yjgQ+zSM+C0HURK6ymdANvE+2XzGmIjmNQlVATLAXMuZnhXVEWlywsJFN6oVLXSBpxnzwIenRzXX0+toTcpLr5bXwugt8CmrqttiydTMK6dE4Voh6AQhKxq2RSSGwBfV2Maxd93J473vv4nx2E5tAgTGgZyz7dPN1EVCWIvQCoqWGF6RSlMpmkePxfnn6mZXR7TEchXYTsTVtXKsCCAo7UtIAwZvYxEuACH4XQPQ1EO+gI8brJeisMt+OD6+x96w9AIKYgtMevwOOBJjvR3DD32/URSPulULA01oUstwSoTCf6zLATGV6YuiJmIX6NjstM2xc9wrEYDEg/SF0x0mhHvApiWvt9bbrQQLEiKs+NX5CPF8q5FWEC7gbNaaDSyHenz8wJp7zL3ynIrqm+uKPBFZQCqrc4/+9Ty9wLXy2Yg8G/x4dISpQ+TvcDOMEEQuKTAG03fT36f38uBSd5H0tLg6h0Rt7IwAGzBYHEC0CXLUHIwvgL9OYJLqBBhHf4pjQw5jQw7UlVpzc9uNRQV99mrgRACrdTlG1Ozg9RmmsWrcx3HDjzfTCUHLMmV3z4nMhlX6TPKLErnhgSehaeYxnsoHughHh8AnASSJ/MrhPs0YOoWMZUHnokLD8umuJYykn1qEhTOYansO9JXG4EUKtldeqAmi5COk6CjCmieOaBHCSyHhYCrB1jLzxTBwKAlIqPSV/dCicACS0Q0hAT/dHBvFrrVwLn5t2PqvyFaQRzPHcChTpSDhH3NYnP9R3ffz42+/SQcP97rnX6eF19hy20znk6/rzxux57x8mDk91ud9z+019xMeegxkx29/frTPkjluGhH/6XhnQNX0ZPDveJ7pG+pTEfUSBH7EYHQIkukMuOUH6StH7SuyTKbu9yDV1nO8xSgugT3T+gzfmhh9BgHh+LlKiLdk1WEIyHQKTb8nksy62Y0fKcVcciI4OYwslQix69Ricc/bs3BEdIAvpYrKcVmBuPG6/ep6nfNxwCqPtgNlFzOFwSnl1i6lKv8jx2DEiidTNc3EBUMnntR2w+djRw32/H3DK52ECjpH1zz8fI5z8fn9WstXeqVG4E9JGt8Vzcb6MwDjI+m2Unc+7ei7j8nlKdsvClKnTw2a6RgS4O3FoCFsW4gC0e0liIJexugCS5AwEzUVYuiTO0RGuUSW9HR94/528HrF9jNllRCs2cC8L3Hk+ayHK7CLZDEg9m/guY/Ze4bUnUZJt71QZnSI6Xi7qRqP/oxE3x4033ciY0hE6uU+2oVivBNgtQvnvMQwmwnDMCJTvRCzpAAH35+Gm0wFw+2h5PWNyOsD5buJXyPGnd2gy4oALFxoAhh0LierasQu1O+6mZiJO2om44/1eNWcsavxkIrqIuGEOy4Xge+LJp6OTrhWgTYWxDpZinq9yFPh19dzbgNk33HA9vVL7Yjzfftxcd39wSmg4BTkzkMip8zhQmyj7huxIau0MP/72Q+GBDy9HLHGafjEECYDsaVldHENdyGpLYexsDKfoJjl8sjcc4sdrIXSS8grDt3Y/ELb85Z7QcHo/BNYJ+se6EF7khEk8B6PTksKuw7XhMw9Vh0FTh4asoQPpDGkMM6+eFD7+sQ+GTS+tChcgY++5eXmoP3wgNJ7FScR1S8sdGtZuKQvNXdnMafu5D8Yw7y8JP/jhQ+HDH/ko8whk7dbt0Y1hl1ga66Nde/cQS0a0GCTrVJxBI4g4FOw0pqYektwS9WpA2Xy6tYaz9mlmDlClXopopMnfgVPrImD8BXqi0lBde9+l8cxu3Lw5nAGYHYXaeyJF9jWcBx2uRool48YYzZrsRPnhcN3SJaEBgi6H+333tl2QkIVEDgYcRyPCKsi14aUjuZ8m4ETawj1GXxZjlj0uo0rGovRug/Co5Rnr5HM1ZO7SCCC3EA105NDBsIKuN4Ha8zgbNuE4KcHRls2YmQk4WknP0lNPv0CZ+d3hr7/2d9FR+uWv/nVISN0JeVKII2dDmEc0mo7WVWsgbDi/JZAyOxkPRuHGslDaSCOfI+dXI+nsbxiOw2keUaNPPvMcvTVt4X/+/rjwzScvcKwNxMwl8QcxANFyYzmWkcOKYqzqMQQImcyRhax7znAfxc4q3FhJ6dksB3Co7NnHsAVQTRzToELit7gn83DIvIRCP4Hz38IzMRkhzDMvrApjcRc3QDb1QjK+8uVZ4Zr/foixbCBzCCQnbkZmbPqKyrnXxhCtFMJuertcP95yx63I8Ok72b2ZiC+68SxARy0/dcosBDnEsHHeE/iddpoUQCj43rEcxrUSjVgcHwQIY29fqXafA8T5xjk1jtuX/rs8Z8Q5+JLCPv5d3Nl/ukyOGIfEesheCV1JdiM5Z+n+cI6WmJPssCtsDCRUkqXtrCGGMm/aRaez9nw3a4qeDqJcR0MyVgGOM48xdk0aP4ExqQfnGT0+zJkKcza+spX780wkteyfmXf1leFiJ04CHK4HIevtyHJenIkrZARz/VaIujLcOPOIWTVurboKko17cTwOEHtIHFuLx+mQCPws8yAOQElAT08X458dMrpRfX1FM0b6Oie61s9k/ZVIFGMTkWV2p5UU4RLi9TMgFs+whhvGPYYHHoEAPXVEBg7G1WIhez2u5xrWpGOZa+bOnsG+pZE1eBsdTceZ3zu4f8fF9aN/jKN1LXiaZzLHqDv7QBBiDEKQUoVLo6GJZ6uBtdUARD/scyQhjJ7SkeEYritD97adL7rohjJuuUbI4NgVBrnGaMcp1A7xYieKBIdElO/1AuOuzo8M9iCuqRVSaLlu5z22sbZI417KhjiXePK1fE1f3/2d5IsuEHtLtm/fTmRs9qtF6DrRdZJIguhIS8ZFm4OLqrM9IXz0I7/P3DsSkh9x0gXWMrmD47WRe3v1nosSBcUWLhxdQ7zmDrl83/4mxWH1EyCvLlHflX/pB9DelZflTTuofgLkTTuV/b/obT8D/QTI653y/vH7V5+hN0pgvNGff73r93Z+/U0hQJb85Sd7VbClCE4CopmbW40KTMWdCs6BLMrbACZzUQmpaFIZJGFxru4sqq/0qKrPJuu9lY2SzoalFKPWoeCsZ6Nejdsjgw1FCovej91/XwQa21BhtQGI7McdItg0h+gHdiosqjMiMHAMBdJogABB+u985zvRjv2BD3wgglRuAAYksgljA6CdWiS+iw1sJUp3AR9V4ldSIGqJ5kA2BUaMbNm2jY1vMuB5aSzwHUk8xM7tm6PKycgsyQoBNUFqFblGVtltoArNvN3oMkGJqopfFXgrr/csCsy5lFTPYkP04x//KNx+xy2x/LyJDblgvf0POhZKsOVHdwlugmJAKUmFNDZhbsjmonoWMLafRBW0gPk4VL/GXOkuML9bF4jH1xHVbHRRxB1tn3rf0tkf/eCHEbi4li6Nhmhf7yHCKy8SIYOIKnDDPJxzrFNAm7wqaNX4Ai2JqMcE93WClFeeRomawcZzAUBeUXjm2Wc5sh5iuabyvkfETXcVqrg6QAmdHIeIV/E8LSMOQCJkF3E/ewExrmfTO27C5JijvYBeFQvPT7NpPYXjI5Prkwyg3xtVjbwH3uNRiKqJkB07ADrHsJF0kzcOBbHAruSC4G8tTgYB+UGQBW6djDlQIanyeCPODd0nkgH1AG0zZk6NJejlxw9Ht89gwOVO7pU8FK0W0Q8H7MlL7Q0TxoyKx/0ULqCREB8vr10f5kCGlbNZlwQZDAhZxcZ7KOdW9b4ApRtWM7J7cA0INuv0SGJjaHSPBEIlsSVeY9+DCkMjaASGVe3XXIoVE+BQNT2P0s6j3OcSjiMACmuquX+zIHqIyegBDCxCKT6d6B+jT1a/iKtqJMB4T1JYRyxUMpvpXo5dF5SKc50fbpJjfwr3vGSapaL+XWWncRCWW3bzjMV+Dr73zx8YH8epL3yrPILgl//4fry/JAFjiabkhgSVJArvUQWzRIXAuICt35t0qQzdQm5fQ6wliRiMGJcFUHPZAaKKPhOmJxnyY9JolLGNgCJETVie2k0ni1+zh6idzXos/4WcK6An4SSROCqhlcJWEKdRSNfL1u07w5HyyvCHn/lPKNnZ4EMo7t6+JaQmXgzXzb8qdBPzlXvT2FD/yAFcR9WAJR2hpqEt9ACqXMwkgoyoujkq9immLT+KI4EM84GMY6Xc60YNDQZUeJiMfzCwMHjYKE59Mhn7+QBzozifLbxec1RmGjNnnJtgnQXWgjITAMu81w/x73bJVHBfHAJcLyBuZSjZ3Ra3CtLYBeM5ttTUSKO7lqaHb/20KkblCKJMKDr66lzy4+coCIawaAeEvNjVSjwJ14Wffd+dJf/HfLPyubO4iMZEtbDHaKyfz74OuVlzEsJf/ePBMIASdeOmBAUdS4w0uRyD5XX+8G154TuPE2PE9bhMlMXryiWVADHeSNDJmBb/3HdLfvjRc0arqToNXC/uIx0TgO65ZMIPx4WQA/Ddy71jn4HuuNmzZ0NIj48FscYj+RxJwqwnFsUYxqMAafb+GH8j8e645jiparmR83wG8E2HTAtErh1QuZz/2G0EWOT4aXyO4+waiPjp06dFMslC3+HE8emSSTNyBDePpMgO3CAqU6/7rb4i4j1Pl0d31mAI+/P8ji2QEIuIZGmoriEO8RBg5RDGvN0RzJ+LG2h/2UHU0XmvntMJEDYNjOdrXl5LCfutKIwZLwGz9+3ZEe67/33c4yjGedaMb0xiPM3m2AcTr6NiWhJ+Py4WCVcj1SS/lq9YESO3nl/5AuMbx8QznQboewSQ96Of+HjElsyRX71uPSB7cZy3Yg8Uc/YcFPEw6IBgdDUxF18k3kpiYTDRV3X1HbELpIXInmTGk+S05OigmzFzEnMtTivIs+27D6KEp9uqHdU298uUScOY4xfHmMl0iCtJ5AOAmbqyFuJ4VBxgHJzjnh9916w7bOYczsZltWc/5w3XREpydli8PCf0ttK3BAmZ1Ek8UBtjGPFAH733K+HhnzwQTkCY7NpaFu685y6Uyi2hrprxqrwWdbeqeyK/yqrDC3Q9tzAUPdr2xfh6j33oWxCr3eFoRTWAfQhTSAGcOHxkGMw9+cLWE+HFGuaK1OyQnEVxcHo7fQ83ci9OCd8m0mr6mNJw/63LQmft6XDyyD4AwVScIhPDgSNnw9bNB2PHV3ZeT7j5juXRgbbg2utjhNMaStDH0/NkhI2Z/hL6Zzh3qfz9/g9/iOevAlEHQCLPrYTb888+w7w6MhIkdmwYXbObdUohRcnex2nM7U383gZI8mzOlaBjFj0Ijz/8MP0Ec6LyvR0i7EcP/QQRx9WRGLT/Ix0y+TTk/6KFuOB41lp4Ti4ocoBASQX8t98qiedD5XcOY945CQRIrb08j1OI1yqE+GeCjqIP+zGqWLdcg1PE+Mv9B/dRjj4ZQo25k2dyC+Ot3OeJihPhnvfewzUBlGUt8dOfPhKKi1D846j45J/8ZwD+naH25JAIvO7BtZYAcbeV3qLpkJBtvIdEQGvXCSmAs8Z7eR/dQYSgawLXUrpiPEajAX/00E+5v0L4+/9+TfjWo61x3bmHOLnZ06cwlreF8XRQZLC+Gsac+sjDP43uo499/BPRNee8PHzkqBif6NhVCtljjFg1kXxdIMFVNedwoySEPTyrDZA/Lbg/2lxnjBkLgV6O8yGE/d9YHG74/45CFDSHcaXFIQ9GcSjChVKA8i3rNoQl86/FydkWnn36ec5fefjMH/9RyOLrjz/zKGvHTFwtzdwHxaxlhuEueiLGpuUxRh+AHDX6y/+XBLpMgHADvkqAKG5wbDZaKXYwxT+XpQf2ePQp52OUpaN5HwodCeMobOCzpdhD6WrJANRu4tzYM+QaooD7zjWADteM9FTEGERvAojboXI195u9f87JBXk427KTmId0A+hUYt5jnLrAWnAq989LL77cV0o+fyFkNt08kGKurXRKAMmHaVMmMAYRDwYZrsggkXk1wbmV75s6YzaiopeJUa1jvLspimuauS90GY9DgKBAxmvYk4ajj3W76x3HOZ+16KJxjcZaW0dxJ3OK78cz4tpRAt8xM93ScQRb7azl4KUgXukoZO7t1tHL9zcxv+ZBBLexLhgytAgHFT1TrNPG4R6aBglzChGXMaud9D51Ms7ZHTOJsV6n7SnHVOYMnfDVzE3XI1CajFNzHS72HMQQTdzHZYdPhFO1rMHTcmIsmN09kg/GYR3UMcxx5XMtvB7OeTqhdBW775GMHEZPTh3r0kQvJtdZV6h9bc7lkTxh7W4Ruh9JrD29Zk08k80QpancS3mMK07inbzfAZCYsS+E+UUC1bnG0vZDHIfuGYVukh+euzzPEefRTpYhzH32ePUQichpCJ/+wy+wHqFDpNPoq5ToAomF55f2KZf75jym+G99DF38+GUb2LeaYPg/Fkz/j//wVh/f6wMU77RD5ucs4/+P5+7t+PZ+AO3tOMvv3Gv0EyDv3Lnvf+U3egb+rRAgb+Q8/Or5o3/8/tXn9vXXB6/382/k2r0ZP/vmrR/eFALkyv/2YRzdJB6rRmKT4GZAcCWf6BILk3WGGO3kJvQcqqR0Nqy5AB+DAXwaIUHGQSxs27yJfPPrARH+Kdy0fBkgyURcIgejM6QQlWNTjLrqCEvJ2u9Cjbry2afDvfdCagCM7GTjPxHwQMDUYnCz8C3/ffmlF+MmYAJgYD4286FsMgVmM+gA6FQlziYgA2D0omW2bJYaUdx1k3VrF8hhAEdVdYMhOczHtpjQcvDyE0fD8usXx3JSOzeMjjpKfrDAmSSHboLly1fEzcwQNxv8m1ErBvoIyucD0g2ATFF1Lanwgx/9INxDGfpl5Z2gWi3Exw7cJhIPJaUlEWwz3kQw78D+vVFxWcgmSwDUUsPNqDoFKgXkR6FINhdfx4eqzMlENLgBctNgrIBqttl0pvgQHKSEUuDfSB77V9z/SuT0sjG0g2UXcShuSiVIjCabhmrZ6Ck3nN38vJFeZjJLQhhbYlm20SsqPle+sJJjJJ4JwMeIlQw2auZpG2GVAiBjzFm6pANgnVEzTzzxRPx9H/34x1FUdoUnIBYusBFqAgRJ1KkBSeEG/wjZxwP4/zIiKSzS9Bxant0JIGwWshs9PwQvlZKlsQEzrsHrbq+KTowCiJ0agCGjd+wAGUde+ZNPPwWAMyUWR7eh3usgxoQdW0gDcDJ+Z0RxEZEpp8NQFOGTRtNHwn2nWnA7CmeVl6r50thUn+X3TaafwEzpOnpNRkPKWNheDQnj5lZV3ng2496XbsbNJa8D6DLP3v+3SLSeje4YQBPPrfeOG0y7TVTNCmoKNav2XUjXQBOkTQKqyonEMh3cu5Pn62wYDwhXBwl5DZFJVWykOwCwWik+7qacZBaF4E+9uDpGhkjS1XA8gl91XG9jwSQ9VHS62bdDQBBc0sPPPl99UVXG0ggat4avfnr6/zGi/f1TnfG6+B4FXwXeo7tBl47ECqRoX4yBFo8+Qu7yh6/dw7ntQhUvIZgCqdEKqGABuq4uBpgwArVpFu6APtIDMm54EeQnTgpAhw6OyecaHgNCr47UnpaQD8CayTG0QjIIIlTWUALN31s4PjuKhkA6WRD90588FBYT5ZLJfZQAOFB6z+Sw5xsbIDXG8H66Ad0PkDlfHfYAQtxITM3CJdeEo4wH6VkpECqvAOSioCZHPpO4mgs4NXKy84lG28o5bgMMGR2KhtonVEGEezO9D2OJ7dBddgrQpBPQYgjPVm2MzbI3RhBPcElg2muhO0DgyuiwwTwnRrKY/R6JQK7LHQDBP36Ga2juN/e6UXxGJhlt4d/vuA7i6Zd8lFfgAuJ7MnxuGAeNzCuA9PPaGBlYxH1YBRHjaz1LbJ4FtNOv7Al//hUdfhn03hBpYZwZYFkK4Ld9Ex7zx+8qDt97tjHcf6OxLbhRfgJBB6AuGNLNue6LuJAI4ROD34duKwg/erI5gjHG6+lUSeYaS2ilEp1jt4o9HNwGYdPal2I008LF14RzEIMDzUF3fIYs9x4xekoieu68BVF1Ksij4y8dEOYUuewtzB+SII5rh8oOx6gsHXqSfVcSgehY4vxwgJ4gHXWqyH3evJ9LAEAHMRYZ85gKEWb3lSBp4RUUQfDRdQxPI+dD8MgM9HJITkGnY4yREtLGVQ1GObyH353M3KMDRkJ4DmT4Lp7fLmK+lly3iHN6nvEbBwLjxvhxE2OMyygUziufeiIsIQIrjzlxJ5n2wyDZC4naUelfwb2Uj5vi0cefZNxNjeTZFMp3GyAEJxPptRLHSipuGCOJjh8/BiA8HOKOKCzer393HD4FCWK5tHn4N3GPb6CryHFgLiC55+UsAN74IXRcIUTogcRjIuBZag07Dx4Px2sg2bLyIjl39dzZkJPEn0BOlkHkbiO2LKOQ+5/xKBmH3b0feG9062zFKSgBJJBn/J7AmrGG5SimRzDe19bUh4WouTsAJv3z4ksv4Nq6lvGqHoFEUyTSrr9tZOhtHEaPBPeCxd7M3a9AWi2/dh7q7ERK0CvCNEUSA+h0IuIuD2KssRWHZntO+Pr3doS/OddHfOz6xIMhO4lrB8B5BAHCy/uJasHIMwlMv2QEquyGlvDwWsqZue+zIWcmlWZQ2pyD2+xsuPPum8NBCNXHH/lx+PqffTa0lh8Kp3idQcXjwuEa+kO2Hwynd+0Nf/ypD4c9R3aGZIil7syC0IKzcAtzuz0KNy69Jkbq+Z4SmddbAOrnX7OYx+Mi/VwncL/1oIIHLObZOcc9LfHXy3xuNJOROvYsFKH+tizatYHdFY7VzvESyxJus+fMheSi72rJ9eF//+AH0WkjSW1fVhNrLQUPCkdGc4+kcH06mBdqESAkMzf4xOoKtOtK18hMnJnHiLuU5HKt4vw1ClGBZKxrFtcb9cRV1QC85nGftXC/zL96Pgr0CwD5bWEdJEY6Y8JwXquO9V3JiKGhbP+uMLQgJ3ZCFE/pG7POnxoUTpyiyJrx86GHHmJNWBM+8+lP0RGyn0jH/bFs/CDHYbH9WcbNZTfeFIvQD+IgtSPDecoOBJ9v3Zb/67PMiy2zeS0izXCQjcY5fJFnloc6ijWcf55+7pnQhJthOiTrXOaEfUQcJTEmHeHzNThQLJbfvJlI0GuXEYXVEN575/3hB4/9LOxjbjhK0fkhnsVMxC4pzFX+qYYYyGQNvOG/Tgjv/8dqwOTuUJSXHkpwgAyD4BjJmu4UY3omz+0TP308xm1m0wmiO/K6ZTdw7yawdjoe6ok+qj2HXywhDcLyVBRyrHp5dYyPM2bRuNCDFHVbrt3DGGS8mY5BAf4m7plU1g/ndWnbEaGr0+gl5mSFCc7RMZqTMbiVtZIKf5/LNp5n/66DOVEnt3M2v9d78CTzRTJzlj1nE1k/OdYqAGjACWVX1WDuc9f4aawDpyHIyEsfEBI7GmOsnq9/mPE3i58vZgzTuXsY94ZRn3aoTaEHybGyijFwA2SHztf33nMn+4cQu7c0u5yk3yeJczV33qJIzp1hHV/Ouc8jgsxuD8ciy8HdnCjCcF1oh5du20jcM89fXtO4fjbW1HL5dO6V+P2MOZZ3S4a4huzWfc6z6rpGh4YOEXkiz5+OSsVe6RKY0eGKc5XrZ8+GhJ9uYufwLIjDk8xVck86LHXjldMz5bxh504Bz28Jz1MTaxTnkTbml1aepeFEOTY24kYsr2HszI97hhOsqRWsuK+QlLQH5CgxqX6W/IgfXDsFDBLa+YzPjWfqoxOjlZjJXM7F+YusL1nrFg0vjmtMx49CxBa7tu6I7o8EIs8aIUFG4Uo1grKV+LJk3LfGGkd3qZ0gDA6eI0kg58lkfo9kt+S145Tv0XW486kiLN3UjYyn+UQDfui3Ps41hbCBhU5LZm65mMo55dmPJIgxqJzzBBt07CVxJ+NYxNnk+v1LMsF9jePZO/nx8wDDv2aD/dYSJDq0+4RH78zHZfDizQMx3uz38fPn//K1fO2a/lsAIN/sM/ab9vteyxv4ZUf+1j5/v2nnqv94311n4N/7+PP688e/dQLkjRIYr3c//1rnzwXfO/Fxyf17OS/mjR7Cv2Z99i9fM2H2Fz/Uqx1ekLRLZZCliKglMwHEksiiUa+vQloFowTFGYCCK9g81xDbMIDFueSFbo+zpytj9EAnG+UlqAaHo2Te+somCIwx4Zv/+I2Y/1vMxjg3MzXGE1zB/5tTPginiUp9S2dXXL8UBRKqbUAQyYLRpUSUsBEaBvnhwl4QLrm3NboXLkASNAMOpQLoZ7IJqyX6ww3ZXMqGD6BUGg6wUM/Go5P3Zj6urgUV/NOJfti1c3tU4evSSETGKEBtdruFhUtQ+sZYFYDHw2xqVRQLyPm9vv6VKOKMS1HJ2YLy3M2WIHFfeXogW357jB5y42KElsplCRVJjmZiRSZPHh83V27O3NAL+m0jCuWOu+8B8G2NGzrXuFUAEka5SMJMImrEjYll6ZYdjqcsvosN12OPPUqB87WxuyWN99bNBvY0inNB0E3rN1KqPTNmBpcDIi1asCh2EqS5iSKuqoaNqe/Bm8gYGgvsdaGMJotcVaeOH8HZUkokMwFT/LeLbOjsDJEcUtFfiaPFzePGDesp8j0ePvGJB+Jmeuv2XRSNngrJRFQNxPWRRDZ4DpvarRAOgyjClbgwashzqxLRokfVs25+0ixoN4KJk+Cmy3/r5Fy5QXUTK6ll9IBloV2A8rp8VBNKLkiSTeX6VpYfi7E7BblEJ6G+LQWcsVejB5BwEO+lkPNjJIORXN/+7vfD8ptuDgcAHgSwJXAsaBXcHMB1PYHrYAZRZvZ3GDlVwPtwc52JcrxR5T+/zxJR3U8tKK19T5IesYcDcCmP1/JDMMd2cFWe9kaMwMmQyOY1iWyScZAy2zYRJwKYk8vvk4gUuJo8eSrPWR3PT6B4vQAAIABJREFUZjL3z2B6SWrC6domwBJ6YXhtI5Y8F8MAg9v4u+4COzv6FJB2pfCeAUwiAcL/RzWkBBhg+Wc/WBT+4ofESwGwGdXlGCBw/Bd/MCl8+aH6CJj2sOGXpEvh/Xk93Azb79GXqHF5A/vapB7z2rkfvDcTGOwSYDJ0g6TjAvBnOrjGw1AhDuSYFlNC3NkCqVF7BsALmTbgYSfPWSpgTwv3Zx3Z7D24I/JQpPLqoQdASyXq4Yo2VKZVEczQKZHLuCABspVIomvJ8fa4zpFXfQTl5m3//e5Q83hlJEk3oI5vAoDqZnN+Ix0E5zrpqWBcOw8BtWPvds4h0VG9F0IxfSyStYUFxLo1tgHS1AEa6HiBWOEeaj5/NgwdNSQsuWEZ7qn6sP/w8XD1QkBdugvWEPWmMaYAsszr0A5IkcF7177iuGpedynXauwYcnt+7uMRyAZBqg57giDiBCB9D0aKZKEejY4c/p6e7lgF6TxmOPcMpae8lue0BaCzm+chExeXsIPuoAyi8M5C7Ok6yuBZ85mracDxhXL+/R+kV4CPf/7eaZx5fUr9X/bxj08QScSxfOzmQfHL337GgnQAXi95VKEGFPP54cHHIW8YG4zKiN0xMS5L3ErX3oCoUI2OIKKf6qvKw2133hoOMk6OHTOan0lkrCMehPF1GHOGrrfjkDZ2J81CJT6A99LGuRAAFBDLodunhvlGQs7IqjrjVRg/BO9GQnDkcn/pujuNq00CY978+ShXD4RxqHEF6xJxDSaM/MXz37y3C+VzWixQV8EbldOQ6af4HYLHR5gHjCWSiCmisPeRnz2GY21i7D06S5fBez/wfhTr2xgz+frQAsivE8xX2THiawLKYRXxpwCB6yFh58+eHE7jUBvG7zHaqKL8FH8fETJRZu/esj2s5x4ahBJ/NESrf/biapwybXpYu2EDkVMTgJF6Yo9MHuM9j3d03BiXp7NQ5+ETTz0ZbiWK0t6C3cTxnQDsFog3Yz+N+bynhr4Nwl5iVg/3Rjdg1iEi4raXVRKv1BJ7IpohSObMnMhYRy8N4Pf3cBqkEMPXy7yrMGIM1y3GNwKMDobcU0kseZbDXPf8Cy+EFSi4d+3czTUlRpLz5Bw0Z86VxBSuDouumwcpkxi+//0HiTqcEkmgsbPo8qgYxPN+PpJcq1c+y3maEWYTfdUDoZ3EWkQXS3Pt2ZC9cwvPII6Jkwnhh0+Vh2+0fjE8uPx/hutKckIu3U51lEqcIqf+wZdb+TlK0kfm8eymhVqAt7Vlp8KBJu5PnGfzJ+Loyr8Ypo7NDR/86H3hBC6x//y5L4VvfOmBkJuKSpz+mer6rvAPj2xhPh0aJuYODPNmjAVozA3VkD0/fvGVkEq8Xhbk514iNZcsmIUTYRwk7rlYtnzbvR9mDkmKJHgVDpfUiyjQcWh08Tx0OTZGQpmYNuYJLQm6Zkdx78VxGxC7CZesJFMDpK+afl00aYgP9kBGTSeaSUeNRKTrCu9diW7n81TGGLuJjKUytq6Z8UHAV7bSeWEo44LdC7rcilkj7WJOVsE+DZJtNOOpoLoCDuez+ZAHL698LjpThhDfZdF3R0cv3R0bQivPUTprni7nbMa4QpyXmo0uf3RVJPHMJ3P87eEEZS27DhyL8Uh/8kd/EPLog3vm4UcYR0fhLoKcZqy+wPnQHbqC+EiJA4uyT7KW0YFrP4mdR8UIRz73u3PCmXqiviAlj+GcmMd9VU08UjrjRgFigMP8+yuMLUUKLBgf7RdauXp1uOXOO8M//O1Xw5/+0R+GZhxnX/ny15g/poY//swXwk7ir154aX04cbomHDl5Jro/Cng+e+3E43pVQdiV/c3CsOhLB8LY4kEhhWs5vCgnTCwdBgGSwb8VEcl2JHQhLHjkoYdZa1F2vW5TuPM99wBOI+qZQJ/Fnl2QH+301uAu6bgYozx3EOPXwZw8c/acMHXmrHCKe2A/JeBoHWJ/miXbyczPChtcP9ifxuowgtaOp/o1Jc+SdWFyL+jUTuL+Ebz2mUxgDrLDT+eDa7l0AO5B/JuiAtfGxlO1M84NYE0ygWfRHgj7rGqI+WxEjDFlYt/9PI0IvjaEDJ2NteGu6xfFSD3J3XZIq5G4q4yd3QbgvhsnsCKVHpw0Yxi7hkCCSsDsIIK1hvF9Hp03pZyz7du2RALk9OmzzJdJjG+zIEAuMIc24aJkDaVYQqGGohfGFcF6nave4x18v2sR19wC9AP57PzoPOW6zPcZy75jZG6fgMM1pGSJIL9rk771CQSK/WmXwH/JAAn8PldkH8Tc53oE8r8UE+r6LZGvN0CI2dVXyDxv1OIZ5g2jH4fjPErh60N0cHAtjKhyrad4R2GXBMjx41WMAzi/eG4VVdVAMkZIm+N2ryCJbJG6a2LXyPZ5WOieyf+X4EbtqGuFLGUvgwDtHE6kBOLEhumoRahmbFcu84LkzgEI2wZEGfg8iR3D1U5vTmNDPfGbuF3Z38VY1Esfr8Wf4va1h1AChK97fjy3nkfPl+e4jTWaRL0kRkd7D+91VLjlxrtJAxjBfES/UQvrQnpuOHPRKZxAZ0zgD77i+GrsLvljj1M/AfJ/XXj9X7/QF1H7zn78agD6nT2211xFHkc/AfJOX4234vX7CZC34qz2/8634wz8eydA4qh86c8vP9+/FoD/dlyqt+g13nECJPaxvUMEiNfegt9Lgflv9BS/KQTIjC98sNcNgRtvVUwqvFMBNpDAsoBlcwVw52d2WhTbDgy5lmUC8Au6S4R0qQjmDVWWH6eM8vrYD9KNDTuDr7dQAGpsgpuBcgDkXpRKOkKGUhjuhtzekAIW/UZDNAPOGwl0EjWVZcjG2ty0YnkEg/151Yhu0pMoRxVk6wZ86mXDYxGgJaH1gCxGTY0ni7haMJ8NWj4blBQUXebsuok0q9/3UoDd2w2zijKVY0ZhPffscwAyk0IJLgwBNDcAEiljcQFoP6+GYBkC+D4Rd8u+ffsi2OAmRnXWCIAEOy06AGz3ATqp1jrG+1ClbFG2inpfJw9SIZXeA1WKO3fujOCF0RE6UXxtCwTtOfEGlfA4bE4yAMCihQvjRm8HP2P/xmxUjGbpvrJpIwDb+DBi/NjQhKLQDYfF26rM15GxrWJzHfEcqrYWUF5qbIC520aWtAHyl0J8SCwMJ5qnDHWk7/k894CuDBXiboQKAT6yAcGOotI0rqGaSKjRKE73kXM+BFVhFa8rmXLzzTdHBfvLa9YT/3MiFJI3PmREKcAG252UjFgKraqvGtW3WcNm3buRV+E5EKLDc+TmOYPzGnOEBVQvdRR4nTwfbngHEQWii8LiWQkMM+gr2IBKoKjQuwGXUQ1AY293B86KUtR35BN34mKijyCPeyGRDXkB12c8zpFtnE/jvwag3EwnskHiw1xqSRwdJoIUEkO6d4y0UmGYQ99AFzEtgwBb3JiWlpZEhaDxYkacSZKpAPfan0RN6eZyIvn9Rma18Pst7vbBzUSFN3XS+FgEngkgt2rlM5Se93VMCIStQRk6bsx4SLs8NqF9jpVKlKsJA9PDaWIQanF/DDICSJUjpEsn32NJ9AVVoRIVEQjhmQY08NmO11YChCgEAYJP3ZUdiY64KQUok2zzOnqP/9EH+gDvP/1WRSRABLD9sIQzVqz+wi7MjSx32CXQwDFEUpO9Ms8XkXk8b4r6JELSOIYi4i4SdULkpIUhBdk4yQCsAVZq6cwZBcB7Edl2I4B3I/dZMucpl/N0kc09aCFkAEBmHYpLQNJExgxVr44FPiPGd8wjxkwC0Z6cg9zPd/75+0Llj0/wTFFm+8yzMaN7ytQZEWDrMMaJY2rALTR05NBw+NiBMJTSbskyxzM7HAhwh3SqB1Q7hTq1CRfTsJCRlxo2btkYroRonQFwtYMseV1EnZybeokknm0LpSWCao0JBDBuhRRWRX39NX2OihdXtRJVUxXBFIEqCZPzRlHwvElOCZrGcUEwkz+C8EbghV6vayckHz0MEK9p/Hwq76WB69aAenYQ5eLGVvjzOQCr9h9JWjpmFAF8GgX28vqdMQLrHGTsn/ynWeG51b1EwQiGnSSia2gkYXQNCLwMGAixxz2jIl1w6bfvLAzffrq+71pLgPB77yf+6nuPqXYFVOELkiBGn2lV74vMElSCRvd8A7qPH1UM8FgaaugoUAGv6v1l+ormoNZ2jjAWSzJLF5UAWhPEzUDOQS3XWAKkjXtqENFUPkP5vMennnoq3EhElOOYY8RQCFbBrOOMVxUQvxLtOkCuurn01fn2xOrGUAKxu4beh5ISADzAqQuAVJsh7ItwmA2G/O4jOM9FksJOklRdGTzz5TzzhwBZS0aNZWwcShTQzjANAiKDfqFuyLQSyKlTp8q5NxlnIUCGobwdR+nxrp37iANLCxNGFcWOlNOQ4oWDiCyBuDp18jSvS88PMYJdqMIz6Y05BwFkR9VOej0KOEdncO+N4/moRp19BqIjB1BT5bvRkbPpbcoiSqmBf1/1MuXiH7yPuKHdKOz3ATB3EZF4AwrvqaGu8nhI76hj7gOg8n3RP2L6mUROxUl6KCBY6wEg27nmY5hXcni/2TzLESwFZPYe916yV+og5dJ5KJBdT6VAUg6BfDY+URfKMcb/KZC327Zui90Vc8j4t4chk16mwcX5/N7c8IXP/xfO28xYcDzlqmSisMZBhhJ7A1B6CEKhBFX92Fk41CA++WHI0nOsERrCoD3bQntvZnh5T314fgN9Sjymt10/MpQkdzKWorRvvhBOtHaHbz3TEkaMDWEucYQnT9aExosDwitHqkLSiBLcOpBwc9LDkpnDybG/K2yCXJq45PbwV3/79XD/HdeHYiqJLjaeYWzoCb/7Z88DMOaHu5dfG5beMDec3LOaYWFgKKvpCSs37AlTZs+jUJxi8Naq8NSjD9JdMyNMmDoRkL+UOB+A87ITYRwutGN794UrrpwVDpw8FLIpkzY6yGhLu7V0bXZD/gzX0RHXpr0xcjEbMPPQkcMR0C7hHj1BHFBtPVGOgM7e7xUoyMcyF7dz7wrUGhlllFy1kZPMdc5FMQKRNYFAsIp3f5fjvONDAXPphg0bIe47wrVL6E1ifpVIPMt6x2d5IsD9bubIUqL/Crn3dq9ag7sUd0ESjgSEAhNQ+Zcj1CjBBTJpXF04fjiFboU8xusWnL4AwLFjIxCztjWs3bSdLpup4bZbV8Tuk6cYj5M5Rkm6HJ43HQ9X0/sjCVLKe1q3fgOCEVwKxptyrI71H3//qFDTUgywrGPmMMXcuPEg7OwtUZXO5Bh27y1jzEuma+Ec42t6qKZU+yoimYwkzMpMCe99z7Kwf8/O8NzKVdz33WHegiXEDo6iC2dbqCR+aROEUDZig3zmwS7nLeafF//rlHDDXx6mSD4vpEG8J3UxzgzKDuNLikM+pPTMiUSXIuSwa2HHlp0IT67g+F8J43m/bYynucR31uD2rOFYDh6txsFZEA7gcOlkrqqB6LnjPXdHAug08VFHiQhMYM619N5+i0SdwszrOqz8rI3ONZoAvCXvguw67oxEasYNrKPN+NMchAH1AOz1zIv+fw2kTwHr3OHcI3mMbQcgneo5f/ahuPbJ4hxLuOneNPL0ZMUx4o4K4tpp+tRJjIGM+8SMrSBiso334j2Wx8/YK1FE7N52xsGWZkRJkEANjJcFRPqVMpYnx3inI3E9rAtlHj+/l7VjNwNJHQTpBYriiunXaONGaWUs9N91UBmx6TOg0EExQRLvO3aRGaHKZ8f/GJUKCdeCcMgeDB2pcf3MZ9cBMhiudQTwXTsaT9dnMOiNc4VEY1+sGP10PBd+n89RHwlphKeOVlebfQ4Jnx3HQH9XOmsixS6d/B4jHNN4voY4LzHvZRON6PWQpKpgrdLDMU1m39BA194JyOZu3NG6tiQhdHhbeq6rx/Pvv8V+EH5e8YyESN96bgBkA/dkU0d0Xh+FBHecSYF8dE4oRbjk2kPSppiYqhbu/5PHcKzaH4QjJ4Hz6rFKfrgujE6LSPD4/33n9DLRcdkNEh2fHPvl8+daq49Qco5PYjxh7VHbhhhjenjPHR9izZ3GHtFzwP3I1/tS2NzPSKBwPeLORgdIPwHyr9v89xMgr3fe+h0gr3eGftO/3k+A/KZfwX+/x99PgPQTIG+tguF1CaR+AuQXhp+E6Z+/t9cYFBf9cYMMiCDQyLYgxsEYsyHJcZ6NUAEb8uGom3LYSLSyaH+FyKRCNtxjAJPa2awWWKZI0LAA4hqAmBXEKbkxME9WcP4MIFsyqnC/ZzQxShcIkbUUfBJgy07iNOwAeeyRn4YvfuHzUdmWS6GfII9RWaqE3ZxnppBfjTLKQl1VTcakWDR+gbglFdNNbOryAG2M4Shhk3Ge91RFP8acuXOjqrIacFx1+1Ds6hIfAgBTsf+7sDcGYuzosRHotTzY73ejYhyNcRHmZFswaEyNmyBVWgKFLrqq2bwOg0hwIyOxsZtNXnQxsGlVOSXJMIgNYE316RgzEO3l/B5BvCkQO1rlBS5VMTYRI6KrQKdJPYCQ8U6WJQua2tthbMWihQsAVw7gDpnA9TkPmCJwURUBxEY21YcOHgqzKUjfiBNEUNCIKzeJTQAnRkapnh8PuWM+9iiU08Y7NUNsqTSUAFGFlw/AFTdegFta8+2bsGxSpZokkiTVIUgi48QEfd3AbsbNMm7iVIBhYmJQrJ6pbQzZqJstIDWGrB3lvdFRdn9YhCmRdBZSREKkWZeE5dxssDxnflbpfXkDprreKAzzsCVAdGkU4kZpAWxpY3On2k6n0hWoh5sbcF9kU3oO2aaacQC7sRKid3o4tzPJbd5EhEej9wpgx47dgJM6O9hfm+2czfsTcPBaCkIJ3nn+3dwXDC4GbG+Om1IdU4N5HnSeuAmu548KSkGpIoijs4D6R48eCctvXBE3uqdOVxEnlh8391WnT4arryRqBlUw2kVIxXNhGMeaz+tt49gGW/gMeZSGqj/THHgAoF179nMtRsZcbbOvJaQELk6i5EznXo7gANtLN819BEgf2dbX8QFwArAphvAn9xaF+z73Uph71dxXox8EArwHdGD44cb/Cx8ZHr70vb7yzT6ShMx2ce9LBEgsyo7kR1+ys19TETkEJWIKG+1uCM9EnvU2FKN9G/NCTnBPuJpIm3UvraQge0C45mqy4CklT4bQ0IHiFlmnygUAEQmTbEiBCwD0FwBAdZglJ+VGMiqDMagZoMWomEqAQSOKxuCK6GWAzwNQOwLhdoBn4Hd/8Adh89e2o6DfGIukHW90W2wgem80z46Z+KPHj4ZIsw/ofLwGyTGWaSBEKtF9bPLLjlQATjWi/h8RTtKFU8T1breTh+/L4l4phjgoo6xXYH4A71sQSecNZzEq85dd3+e4uNA1gb6Q9rB6zQZ+d02YRKyI5J9cwhmeXeO8zvGejL6SXNAdlgIJYV+RueJnq+mZGZrD+xwRY77yGQdTuG4JXKtmAA8zv70ejZDJ5qMXE9FxjD4k75F0SL3zBNm/sGpTLGj/1KemEaeyIHz/we9HMimBP5ZcC74Iuvn+MgC3fA6yAMiMz/nk3UXh20/hmosobZ8D5MMQIN95rD4SIN4HxobY++K3iCENMIaOv8QSdRxP82ZPRSVqkWx7JEDsKsiy1J2x/RCklZFTkiL5EDatkB6ZHEMFoGAlz6AdKulEV+3esxs18bz4e30On1+5MsYSSt7l5eREUMvYv9LSkjByNqChkFcNcSHcUxcB+1u8bxhvD+NEnDplUiRofD5U6h4klkdH3AiutfdhG898Au9NtTO/OOylCLoLMGnK1Jkx6uXYcXqduIcKhwyCLGoNw0YWAQxmAghuiQRuIVE6KucTAWXTAJ56OiHJIHHOMBZ0MF5OxCFid8LzKwHaIY3Hopz2vD9H38cK4oC2Q2TY46IbzaJaFeCtkALFRtrwdx1jQ3HOFHDvNTL+OTfYB1IJQDkW5+Aonom9KP5nQZoPhXDsPHUwxn91E2V0CsV7L4NeKuNGLyTjBZ6/J596KboJOwfQFcGYPYTOhxkzp6NyLuf3VobiktJIIH7rO4+EW25fRAwdpAD/Lkk+AZBPpbWRZILWAqJzie07hZJ/O0Xht99+K4rw5ugoe/AH/zuq/JffeGO4ajFdJ80luCCqeUgYfxFgJBGJZ4ReL24fC70xZTCvMU/s3x4ukDm//mBDWPNKd5hKndGSqyaGtAuQVcz/bXQsPLfzUPjxGgiFkSFMHjOCa90e6lvOh3WHiFPiXjCc6X/+zlXh2qnDwsi8lFBxtiGsPtEaNkJSjRmSGT73e/eH89VlYT3H/J0XifOiHD6bmL7PfPK3Qno3xezcN0+sPRxaelgbhcwY3/bbH74TgNzOpIYwcvoExlJcWQl0MnWnhH/6u2+HvOSscBMF61UQJYXDB3PP00fAvSvIqrPW2L1snncLqfscdhDNfK7AJZrJfKmQ4hAuRXhuRAD2l2Xh1Nge3TiOw12ct0yAV+ciyT/jI7MEYvnQGaArVADT3g9FB4411ZCmJ0+e4h4ZHR2UJyH3XMsY5ZPDc7SbHo6pCDM8Fp2Ojz36OPNRDuNGQlh6y22cyORwnGt7hjXVshuyIGELQyokbSNrnGLWhV2QJN10Vz34w4chejPDXTgi8nFL/Igxpw1Rw0TmYddmAwCTjZq86573EkNZy1h6OEapeZyOZYpQciCvly1Opk+CuWUATkAIkEEFhaz3WogVHcoYUcWYyxjEfXv0xBlEF1n0OD0drrhqUagGaG9saqWvYVxYdO1snEgvQb7NCv/87e9HcUYpLqUiQPiVq16OPWD5jD92JJBwFtb/5YJw19eIwIOoyuc6KKDoZj5z7ho5BGImnA8L5swMxaw5XYM2ESnXhYWjjoigHajwexlb0ogANHrJ9dDeg+U8A3TYsNY6w5rRCM/hiG5syzISrBEBQBJih0TGfYvXJQNSuJZ9BAjqeecXIzwZW1Kc1426Yo0pISJpfhJSbBBrkhF0zOyHgB3IM2TE0hnWXs4XxUQAunbeQu+RookB/O4Mzu151qO6DIyuTOY1Whmj64niTMViloJjyz6hEZKS/DnHNVN0YF9bFAshQtqDEKAQ4N01WhlOn0QInOmsPyVRFdwc4Z50rruayDzdwhIdbRBvncRT2glkn4bdLO4eZClcZ1sGHrtOWLu5FtM5nXRp7eG61PWKTibvkYGcr7he5PUT+ZqfnQck7+0GcZ5IhaiViL/cK6X71e9xHS4BIqkYwX/nKo7B146ki2ub6AIhSss1kE5exmO/z/WOAjKvge4L91Bc6vjsDeT7DxEF7LuSAGmEAKliHdHEvWgnle5xBTbuIVzj2t1m5JfPnnsMX8M4s0LuR//f7g9eNZasp3OddEsncH0GMF52IjpzHjLyS0e831vB3NR6DhcqDh+ejOjWVpTimsT34Gs6dvjenbtd8/lv9n7FNSPnJhIlXgvuj+iYcR2oc5B5I3lgBnu+4lB+rDp8+X99A0JdURrHRAwWTe8x8Irfyvt3XXKZAMFh8w5GYP2/KDD/NQrDtzaCp58AeT3wtJ8Aeb0z9Jv+9X4C5Df9Cv77Pf5+AqSfAOknQN5VDpApn30fXINW8YERLNVZIEioEl11aSGFzN0synvoCRmMmrkAxdFRFvUjjGtQPcWCWafHOEBfs3AtSF+/dg3ukJkx1mTWjOmx0NbNwXkIj4IcABtAxgPERFxBn4VqqaOAhxaxW2q5f/eu8JEPfTC6SAYLqkNCnEHBOwL19XaiDVLJ0p4GEZGNy6EZV0Yb5Ec2gJ4Fj42ohc0HFsjPYJOX4KaQY08U4GKRL5DghsaNj+XiZQBDkhpbt2wmOmtu/DdVbQK9eziOQpRzA9ncuaiKxb1XzImbUjejAvEqLrN4Xy+99FIEuJegohRYyAbEUGWpQ8CoIlVoixYtipstSQNL5t1oGDklsD4L5WOjoBXEyHTUvDpVXKirapesEdhTbVZFCW8nFgLJFpXNqvHN1xeIP1VZEcFHM8XL3Wyi7BOUPIby0SgsYxL8nQ3Em6wk1mImsU5ZgKKCrPm8D9XOxoCJvpzl2FXLD6N4VBfEWAgqSYrtO3eE6+l6MSu5metygBxuS3lnQIDsBKibRRxFPSrIKmJhqurOhZ7E5FADWVA8vISIiTU4ZgoAJYfy85bBZrERPhEdHXWARXlslM27VxUpAGsEgmC+ZIFJwgK7cXHLddam34Gt39LgkaWlUUEnQaDSe/+BPeGjFM8mEC1VA2A8orgwlm7mAPolcs6zOEdZbPo3ozI3v38SCuRnn38RkKAIgMFILtSEbCzd7LlRlsiQ/JIw6wTQ6WFjVwug0lcSDlkIMJTDfWUGv2p3ibypU6egBiyM/SyWs8eoH86/+d4D0gAXAVYPHzoQroQIKEINTLhDmAEQW3H8KARcSdgBOO9UWc/rLFp4Db83JcakGf1W8P+z9x7wfZ+Fnf9jydqSJVnW8pLlve14xNtOnMTZJGSQEEJIIDSUFnpAe3T3rr3+O153RynclbuWHpAQCGSQPZzYjveK95Bt2ZaHLMnWtLXnvd+PbEhpuVcPw4v8rxLkFduxfvr9vt/n+4zPBPwyP91oCZW7Eh8YoCBWcmI3ir+XABEEkADx4PoTB4iExODw2w8MC4/98fo4Js8DxPtZPGxfUQFeKT/393/4aH9EknFZggfm3V85RKrwi30Q8d/9/1iiSkhFJBNyiSsaRlSDDog2CFQdCmNGloYzjMn9u7aG65cuoAQ9hziTMpS8RDpxjewn0fEQyRZ+XjrAdB9gaAvF0T3G7CRnE712OhKHTThFWgETKlDkp6dmEJ9EhBnjYizOGftmtlIy/eWXvxxe+uM14TBz0ATi+MZTXquLYDMAUArA/lDIwWLG+Th+vpFVk4jjsufCucAc+txhReHgETLqm5i7iDJqae+FyKsBYBr8KT9+AAAgAElEQVQZi1LLiOwrIhM9jTF2oa6aMZ7L2AZ0x/my4NqseO0uNlI8a7QTcUdNzb2xDNXnetqM6f3lq4DxglXOBY45gXPnqHTIKOfYiePHxwLvwxQR+/yMH1cCqJEKWVMESHUeoo/YLEaMOewqW8WIdAyUAhzuQXlul40F7faUpKfnhvsfHMXcMzZGbAhqlwHotgC0+Hd0o0gwNgFeS5oIHg2hc6aDsa8K95N3Dw3ffAUXF8/jY7fnhX98CRdRdDXpM+uPvpJEj6SHA0PQSnIF8C6TOJmxw/NDK4SXzr5GIjnMlhfE20kXkpF3c4iCkeiW+MzmPlbjYrC4OMOYQ9aI64gorCBSyL8z69r5lLyS508Enir4m266MZZyu5asf3dduOtTS+hzSMG1k0MeeiP3tYvxlBrjcyoh1FXJS3pIps2ZPy8SLidZw1Ts6gQUSGoyjg2y9SRFyHZJDQK8Pw1R/rGPfSKsXk3BLY4wS2uPE2s1fiL9Ve2XcOjNwoG3JhKhvkYngGdutjnp9Je00+3A2JCoL2c+mEU30ybU7s7Rb76xOnZQGXd3mLUplzVuJ+NUZ12rPULc89ETIOh5Lsx5d43UQaCbcgyApy40u2fepUi+CPJrEc+36eur16zF0TEhLJk7I3SdL48Oz4vtxCxBCmBAC4MZ770NkA+sz3aRlOGYqGjsCdU4KW6+8+54D2dMGMW80hq206VTx7XPZo2zj8Qi7E6IrV4JZuYuVd46Fa+df23sk1Cl/xqdUNNwYgjuG/1ntN4xeky++8wz9DTMjn0UU2clhoqyxJDC6xRBKHYxLrsA67tdA4kgyua61wO8Fh/ZF5q7k8Kh891hzbqWcMOclDCJSKXkhJ5wgWfzYnYJJN3mcIClTKZDYXhhPs44iNf9J+iSghOw6uaNbz4Rdr/9fJhEZFln0pDwH76zPWTzOl/6jcdCTuLFUJLZGg6VHwlf/OqmMG3FBJwec8PH770pNB16i7HUFI5UJYQ33z2Emp/5kX1TSWFSePzROyE4j4a8CSNibFp7XypjtzGsfm1DuHPlhyJJlpSL0hsXmYIQCQkF6d0KKi5HzRQB6KrQdl3RyepCoCtSh6PPZDtOh0LmLCOu9hEtVAz5ZReBYLBORHsgVMYrUHCeTmctE/z1dRWS9DIvn+c6+rzqCLVoW1eP63sCgG0h98+1T3fnezt3hKV0up1mnbeMXMC6ExJ1BJFHuYDdGbgTN2zZyut0hU3r14Y/x3HXWTss9DHXJ7uGslfav68s7N57EMfcUmKe5hIbeB7y62l6baZHwqyBNXIfLpDZOMAE7e2m+NGLL8Z1Szevn/OWVTlxHm1tmcCzSe9YC+A8z+pIyLlj5SeZp3J4/7gBhhbijgCg7U2ibwbhx8ixzLl0CtGhlUmnUz2g/pgpo8JICOQhrEUvMy7rWT8usO+YgCBDsjEdYkr3ayfP1oa/Xh4+99161vcM9kesPzyDRTzvbfStJOD2GkcUYgZt2vNwbuazh6qn86a1Bed0QgrijhOQkDVhF/PXuCmTIBg6wxjm4QNlx2Nsng4FBRc6s1L5mc0o9csg7S2C7+WhsqvtEj8vhTVN4kBCW6eV8W26KlPYUxqB5T3NZG1xPdB9Wc3c5DgwKtWYtNH0A9mvZsylpH4mjqxixCaHIZAsW7dnpC8SB8aJOpaGMy5xM0I8XsL1kc5c0Qbho2tscumYMI97dog4MuNb5/OMSzrYjaRjx74qCZ2t23fgfOkM8xBYKCbx/ip+GYyTbwzCG10vzu+C6DreLJ7qxFXr3kTiQxI1VrlfJgJ7LZtyfyFoz7V3H61Ax2tolKnXxvHciXvSPWGaHSC+vuIPrpP7R9dE90NdjH+/+vdF9qT1R2q5t4wOkMuOEOdU/+xKPJR7of49oQ4GX4/3GN0hxHFJcrG+6Wh3f6/KJJ+9ri6SMs5KbpGM870oEQsx1s2GbTT7dN9DPecDBVv+HGN2FfJIgOh6lgC1iycSIDzD/nzPW4qjFN54PvDZk/T0tSRwpnD9dedIDDbg8NM9nAKRHZ0xvK+UJPas7IX9nBJmik48GyhycS8nERu7OIy84t66F7myH4xnEsUq/N101rWzZ3Dcj58G8d4WHn3kN0NWGn2LvYjdiBwMPIN2JzrPodDg1zpBvM4SI/17+V9FB8gAAXK18ONABNbVXsGB77+aKzBAgFzN1Rv43l/lFRggQAYIkAEC5ANFgEz+0j3sCSmwYwPfX/yn0hsFNqCI0VRD2Cz7ZykchHJRQXaR23//3R+K0U+qm+zo0J1hDrUqNNXf2sA3Er30iUeM4tgDwI5yVZUjr3kNud5GWRg1oqrstHE2HHc2r18X1e8333B9dIgk8l5UTR07fBAF/lnAxPnhme9/L1y/fAFgUg7qN9RMHBY9RQoUKh9rJWJI1aGqqjYL0wHDjJVRYaVyy2zd+dcujE4P+z4ECydwKF1DcezK66+LQFgswIUQ2g3YPw1VsWqrEaiRjxL5MZqD/wF6RlSrqUBWAW4syxaiqNzM6/wYDlEzAkBCQNlDor0dkhcrVq0iyx4yhPft4cMYLUELr8vMmTMi4KHjQ1BUIsp4C0kbiRaBUQ83e8hYbm7rIgpsVnz/RlO0oQbOp/xz69vEyECKaHNv5UBYQPTKSX52I8TGNRxUzQH2UHui4hgrgAAHClBU5RbkSiLVQKokATz7eco4HKdxwFFdd4mD2FSUmirqXnvj9bBsxRIImpp+gAIwLh+FcQ9A9GbiY1JQml1EBanj4wSZ9wuXXU9nBaAiZZen+X0PHQAPfOR2Dl5NEdA3vsDvyQSIPsuhTZWmxIcEiNEMHtDFaFRe6wzx0GzsmYc5D95GZgn01XIdBeSqAUPPED8zikLISUQCJCdi++fwbqLblMkTAWYY01yHC3xuFagWdW7cvI2otAIcLqfCKJTfqpI9KEt+qeQX0B3DdbaTQ3Xi8ZM4kZrbooLPQ6kH0VpIDlV1GYDWqnJzcS5ZRNuG8nb8uNIY3+Yh9RAlobXkgHca/0DOtu+xGDIwh+dqGsThBkCkORS5q7w1tqQEgOc8cVcCoqrufG8zZ83hHp6KAEYf16VeAhBQxmitBAAGwQzHvsC649NYk/6oh/5YiN/7WHH4g78rZwy3xmivc0TbxA4gvk9Fod00AgMeer3HV4opf+/j/S6Gv3yaGC6BgcsHWInHmPUcwW5dY6gqyfmz/NruoNRU+gEAVlP4dxGRQReJcKjmmbpUDwhHTNl0QOOxkAmNAEwCCgVEAQn6+2x2WqgNGDgI0KJVMBRQKi8pLUZkDcEZ0wrA1kUJ+SlAMGtKO3g2ThEnpKK38nw9WfENoYhnthNXyAkcBD1kt//GEw+hkq8KjZTLb921L+Twnoq5zgJAmQBfC+fPZZ6CRACkNc4nHTDi6PGKqMwdPmpcOHHqfLh2wWKisU4DTgMwjRkB6CtBYP+Lat1EnFez+DeukdPJYc3b74QHUDYbJbGVeJRBKTnElnVFwkEgOAXgyme8BlDSOfiKCtzCUR86nRKSy+vffReC9BTk2qQYq9XDvCG53ABokgdQ3sb8sAWXy2RU/8eJW6vjGuluaoJQsgPErpi7P1wa7+HbbzVFV5nupo2bN8X3oFL2uReeDzdTyCsopttJdFuAymfUf6vE/dR9+eEfXqoJj39IN0jdj4vQBTX6x0Q/AWI8i04QiXMXPOfWXIihFHpWEohXnABAV8M8XIhz4a3XXw9zIX6NTssADHQOaGMOa2Y+18ljTNK7766HpJoQiVkJSqN+Xn/tNQiDm1CmP0/HxNzonpO834Iz8QLX894nrgtd5wDDmE+dP3sAyHoZI4OZW44fJ9JO4Jm1zvXJgvR27omdUNshY3QCjmVu62S+2EGUUwUulGLKbVsBB411ue22u+gl2M81HBrn+RZif2bNnsaauJ/34vzM2GP+7AGAamWM1l5ojPPAgvm40wDxGlEtG1f2wnMvEH03MzQBwtr3Yt9QjAXkfqxd925cyyR9jgCop5sDP2lSnA9V85o9L9GkCnkOYgKv/VHcUTrpsog/skDZAmiJm1aArdGUNi+dNzkyAPWXWBNxN6VzrfsuIhyoLA99FORmpA8Ju8tOhTd3VoTzmF5mL7g27gMWXzMV8m10qIH8/z7X+6abbiLucA0xgkfC7/3BbyIySKRjingt7vMiIhsFYo2FNI7u7//n34cvf/nLYS2RY8uXLI5gWytA/f966sn473vvvzeMn8T8VjWESDcU7cylDURqpnBv0oxlYl4fxNzdxDw/8vxprl1rqGxPDps3UJo9LT0M434ksU+p6kwI399eETaV4ZIYzn0XQGQMjShKwVGCS6qtm3JuXI+sgZOGJYaVcyaH8xVHQ0NnUvjq663hzodWEE/WFK6dUhSmFDAXDR8Wtte0hte37w1b91aEP/jiA+Hu+SNDC8/cPzyzMZyqxqU6tCSMJ0Zt1dJp7GdCeOWlb4Y7PvlRRCLH6J7YxrPYwJ7mnlCU3U/8JwzBhZdoTF9rJODs7BCdVYCi80sw0r1DPs+F889QiAznYUn4FOa8RnqMnCMlC92DDSWWyT1MEwC3hPyOHduj01MgW1Je8YRriXNEIs9vEmuiQGiFJDKAtev8QYhe+610geh4NXozHyJUkUMxsWZ2BxhDmkvcZCpq/VdeezM8Qt+XbrXX3ngzKuBnEJM0dyECglPpYQguj+7qc3Gt/u5T3w8LFy4h1mpSaMZ99e2nnomRVIoWGnn98RBzbzMuPvPrn4ldbd//wTNxP/WlL30prGP8P/6EpeXsv3CFzL1mBp+tLxykb8e9kfF+DcwTx05U4DBJY/3GAQj5MKxgBF0axxFUNEOU4o6FgDSSp4r91/m2i+HWD98d4+zWAdq/yBwyfvKUuGbqsoqiBpxwaaxfz//29PB32xCIIDKpYu41jm8Y8VUdXIvezhbIy4lEwtKDQ0G6sbDHj52MqviColEQQztYO3LDFkQ7cDIhlxiswdwzXTeJ3HP3MvPYi9YxDwxjDdpH1895BA8tsYOslT0r9DHzVBavobOznn1cKuKjIXStQBFEd4G9UIpfJD+yeAauOOq8V+5fyo8dYS9aHEkSXQ7yCBncvyTi/E7gDIxpvMx3xjo5eWTwDBUw7obyeRrYK45APGKcKI828xN7DxyTY4y7Yn5UvHMtMZDZOErsyNvCn0nYzqCfZjO/tm9uFqRWMnOc/Xut7JV0hdhNpNvE/Uy/maOfiOthfdFp596ik/2IYgtdrNENxT/OGTom8pnfXRfcz0uW6JpOZ96UuFIwswcnivtWf8Z5oqJS+fn5kHm6aCQxLl3CYel+hNeLJEMkCdPjXk7RgeKaSDREgUu/EyKShfE941bhdWIEL7/2PbpXsXNH4YJjx+faP5cA8ct9vOufz5Of8+xZRE+4jXWE17Dn9QwwinVFN7l7Hvds0YnNM6sg5Er0q+/HM4KEcxqxbIprxrMH9Z4rNJsIsdSOozCdtfocUcANrCe6bJo5I7l2G6HqWpwIeWYcp/PMJVxWkiCuNem6YXS98B79fBafe+ljB8pll6+b4T42fHZwjWFfteErs/4ZmvQ/134cvkMBCI6cyzFYKiQGQYJEAuR97o9fBQFyxdHzs2Cw97+nAQfIv3SVBgiQXyWEOvCzBwiQgTHw/9crMECADBAgAwTIB4oACeFP4h255g+ORNBPxaAHqD6yd1NUNqE28hCuojAN9VBOCmWLACaWbXtQUEEr8HXjDTdE2/cGlLeNHDSnEp3gxlznh3FSHqx1l7RxALEkUNV8PojBTlRqRRwWmn3NUyfDvXd9KEwCNLaDpIbDl26TeYA7SRwMvva3Xw2f++zjxJJQ9simfCggjznTrWzkje8wf96DmYcJnSA5EAcXeA+VZKMPByg3Z9/SbA/7djKo8i4tHUOm7oVY8HwN4LNKTEFv+xzGUNK5n7iVmURUGUWlQ2HH7n0hk0PpXXfdFSOyKgF66jgcmrftzxbMlBzxQKTqTtdKMe6BqahcVRgLNPreBDl0jugiMU5sMcCQhaequwoBHbbjSikl97u/zLRfHbb/wOEYY1NSQgmtcDzy0ekUVF7ifVSQCew1tVPFaVZgulmAGDCzELVmBz/zHKraynMnIxng9bNo3YLdepSKKnVHAQRXcSgzFiPGQXEYH2S0EA6QYWQ6b9m2JVy/cnn4+te/Gm4l1slDtqfYdIAZi8jVs17goD4VkD4NoKCMDOLD5RXx9+c4+Dc3N4QnHifmoupUeOmll2OZazKKxKwhObgaDgHSAg7ZJSBAwOG/iwgodIER8LPbopP3k8FBzlJ076VdK4IKRgeYn9wBwXau6gxkzrmwiEZWS1MlQC421XEvR8UC9C5UcWdRcy8EhNl/6HDs/NBBYTm5sT+euD3IqthrJVbMMev1Uml/hniME2dU5Q6O49kDs/dPoKmRMSAYcfJ4Oa6pvDAWUKwZZ9Rk+lkEhCUBLDGvI3qmCSWgrikjgiRAFi2cz8GzMyrXVREKjJXx3lQbCowOBuwQGJbQK4aME0Q5BAGiereesW85cTNREsaBtTO2LVb1mg2SALmsapQE8ZD/h4+MDF/8yv44XnXv1PIzfX2fZcdkB5/B3g8P/v2H/H4gwMOguszf+1hR+KvvWY5t5wOHY2cP/o5zh8Rnr04xQDnzw3v9TPR7pAJoGpNXTMTPnr1HwlFA2S7KVbMgC5Zce03sQDlCUfU1gOA6gyThPJjrIMjie40Mamfe8DpmczDvVbUKmN0OYdbDob+6ojJ0tXYCNHcAtpyEgCN+jOiHLIDCFMihBtS1vXym8xfOhBuXzwSonhq27NwbzqIazhpWDLnRihp5apynvG9jAXr5+BGgO83ckch1qQb8KhpRCmk3knFQBdGCK6ThPIrXEsbbGZ6dQuKUJoWTgKuLlhSE5gai7Lh3FZAnC+YvAIRs4dkAJDuHkpg5SwLkOGNFAk21tdESzrU5PO8C8s6pkpnGqFm2aqST5NL8a+dGYqEMx8hS5ozB/D1VmgKk9go59+zZtz+639KJUtIRtGRFdtwxbtpE5AiAUXS7AYpJuG4DrBoJAOP4iqpaxo8EXxvjyW6IFEDsSH5wN9rNh0fx/MR9I8I3X74QlZxx8UCqesWh1e8E6oukueC8efKOjVjMzL0c3NUWRgOs+YxYGPvGa6/GZ+teSop1avT6mXG6FdP/cQxgVvLheggA34Ngl+4p44Acn4cPHYTImUrXxDZcBLNCEfNlG/fwTUq0P/z40tBxlgLhCBZdjESHxMdgQJlz9P4YVSfRPQng6NzZMzFX/VocbBcgHNYQhTMPt99I3oOAjTGJlsiPwYnT0kO0EkRpEkTcpKkzcSg2U4r+fJg+YwoAYFY4eGA3hDa/hgSVEG3jWWcpRY1L5A1CgWkzJjNlQsiwhp2GVJHIX/fOmnADn1FXh+vTCcBeo+jW4NwQBJzO+iMglkeReRNznd0Njg9dQf4Myc2luAiNxjK+8ESFcVWVFJQTScPfq8ZReJL17Lrli8L0CSOjmKGlYxAFx230GTBXEC+XePF8SOZ6WF5bSdHu2l3l4XgVbpXUITHqJjs9CRX//NAA2bJ208aw4roVMV7nye9+G+cfTk5IuRE4Nyxq37BxQ1h1333hPFE3XrtC3vf8+fPD66++GmZA0An+MTjCWpwqJyoh9WbNCMuWFxBlB/AP+DrYomLm01TmH24cYHpNaIY8auU+Dm+oISqrPtT1poSz5efDNXSvZPE8NRkX1TE4/PkP6aPBMDBhfAngcTrkZz1zA8KD5i7m6pxwAmciIn0iixLCpDEU0V+sCz96B+FEMZcB8DwvNy189K4VYcaIBByQRaGcHpDVW9+DuK4lPig5fOHh20IdpHRNS0bYV1YNEU381WOP4F7gGWutDpvffi5M5v4zCYX/9fQLuCUYI5BNLfWos6dOCHmjMum76C9ilpzwGXDvYRSk64hzrnuAPMjADghfwVljKiMpBsjfAoEnaSGAKann39NZ43ou8bGaPp1c5nbXZkmRiRAM7kuMzMplLxYYv908x/ZZCQr7XFuUXce67To6FaeO+4IYMYj6XLW4a7xF6AoOThPdZlfFiutviOvMWohJHY/VjO1s9n9zlhO11VAUWllXklgfvvfd74VHHv809wDH16X28DrOjDEQ1O+seZt1PyvcccdtiCOIgyRKzbH+p3/6H8Pdd98dFt/Q7/p4941anMJzIzGfwjqVwjOsO9eIqgr2M3Z0VEJ2GjVlp8gIiMyRo0t5jkYR7/c0c6Olywk4M/cSv0WEYSMOGQiRxx5/PHzr6e+GHXt34wKdDvkyJKrp23mGCnHxPf+FKeHJfTh2+LNs3A+RgGf/0dUOmcs96aEPY9rksWxTiekCEK7iulQzLkZRPNPdyzPE2tIOydHM+ruTAvTx7CEaWE9Uz0sMuvfRYadrs4r1vJ1NyIkKohxxfJxifXEdt5tDx6dAdhXX3IjC7GFEp7GuxngiVwLWbeOX0nhdXXXFrBVNEFa6ttJ5PnVNul4IbA/i2mXkDCNmrD4W3wvIZ7Le6PLzfbUSg2fs3CT2LH7vGNwjFZS7p9jRB2k7jv1wNwKXQ/sPxr3EJPb4ilh0D+nmLR4xEpHAqHDgUBlzzoXozpXMtq9Mkr2ZPboCDTud+uM4GX18jh47cGLEEkA986Frky5jx6B7Md0Wkh/uWYZzzST+JPjt9ZMYtnDdniTZgfUbNoWJvC8/WznvKYl5dAJOIqNo67kuNTU4giAP7GjzbOD+SMeFr6mAKRIz0XnS39XWD4JzBeMeh30i604kmqJrpD9mK0ZC+v/4e9Y8e0Bin0pXFMf45XPs83bC68QeTlHTWe6BTtASrqvPrj/JdU2Bln/ur9N4/54j/EqClBtWPAyH3Q72KWM4NxGlx1hSbFDLmjmOmNuDnBG8Doq00tKJpeMM0AKJr9NaAr7bDi3mWAkg5xTPTZKpkiCOpWSjZ13SYx6ZZGn/gd29XiSiMlOJMzsWLrz20bDgN3YiOumBfGOPVdcRPvWJz7E/1wWiA0SXW38MVr+Zp79L5co1/VU5QAYIkP6x/fN/DRAgP/+1G/jOq78CAwTI1V/DgVf41VyBAQJkgAAZIEA+UATI9N+5mwgs4qC+MjfM/jLl3hw6BPZjDi7Pq/FYHrAFertRuS6dPwO3xtpIHsQYF4BDc6iNqPrGf//vEVRSTVRKhIjKwwm4BHSIqDg+jhJsFJENI4iOUcFk5rfKskIIkH27doSVy5cSkUPEy9gSNvSUkJJB3MGhzHicnSgb0zkkDEdtrQPEA4YaY/8ZZGEiG/0mVGfGQRj7NJqDcBOAie/R3HgJD9V0kyim3LJ1eyxUt4xRkE7SQPBRt8c15J2rnm+DlDBP1xgBo7oEt3ULNBCnoOLeuCtvZBUHKuOv+r/6IlB1B2Beu3EnHIAkMiZCIAh2XOlg6OVAm8Nhq4ZD1/oN6+O1EWydf+08onAE9aaF9Rv7I4okUixh1wrfgK19MFniEhMe4q5bsTxG7QhoHTq4P4IQq267FZdOM/Feh+O9MVbAzHsBhAu4DrKy7HXJivcmFVA4hwMzbAI5Jh5QcBTgMhAArednlaOstD9AMHLsuAkxLqfyHOAaefCTKEi1uF0wwMOjjgwPnB3dZg0Qx0D8VSHRV2drUI9iT7DkNCNjcPjQrYtRxh+jB2F9mDR5KuDY8PizPPT7vToaEiFFBhH7ZGG74H6vMQtmJPMZCsn9Vrl2HlBPRbj9Hx7ezZVPRyH5FuDn0KHZ8T5eIu6ruBDlJcC5kUxZ3M8WwIaZ/FxLN82qbgSYLiBSxIN5A9dJoNaDbDFOJkmJ4fzb+IuSUSPCG0TU9JDrnkzckqSA98m/LFmynti3asDy84yH5UsWEbsCAE6ERBfEx/XX3xx271wfYy4OHKX/hXBxicYuAK4CiII7br+VmJiX48+006WK66k68fix49GZIalmmbLvz2grCaNGxvvO3QCgPAtdntjpI7gIyKTav837qWuGsR2LLfm3B/XffbAw/BcAQl9XB4uHeIF4gQWjEPx9OyCK4KvqwyuxDx5WY1QEwHYPCvjfe2g4r3MhgjBR5y9oAGghacopmueJqDwApRaA1QaAwzE4PPxc9sC8vXZzJNvyslLjP+04yvKyMwCiJYoARy4f+AVYhjLvGMPXQp9LGz0gEgAJAGuCJK3kaXcJLnMfmxhjHZAfXUTgnEdpfxGQ8MipylBEhBK1n+ES4Pm1y1YAipCFjwJ7Jhn91XXNYet7+ylCx/VFDrx9MH5mu0vuvecuLl0vxGYt73dNuBai4SzPYBYxRkPzAOZxJfT0tIeTJ45E98eQISk41OagLC8n0gcSobkQQL0ewI74JSLPWnifR3D/DGOcHUB528M9NTbDyLbRRAkK8Di/6ACZDCAvkel9M07DSCbBLYkKCaL58+agGk+GEHkXUHleBMJ1O0iAXMkRT2W83Hw3DdCXvxrqKfkFiLYQeRrPrc4xf/3kk09G0Me+C0mRXsbRlm3bo2sECiNGdmTTMq2K1Pi1i4AnffTzwiSEJ+4dQfxVbcxrFyO50gXj+5H0EAhKA0QzD10FsutJOlnyRcTJjMGh5Xz72isvAcbgnmGsL1u8ODoyJHMk/nYQo5IFeWOM0nPP/yj85h//Sdj0yquRQF5AObjz+XnWDwG7cRAfPre1lMEaKbQeN+EDn10Z+hohQJ2HWZNc04xKTOJzbduyLcb2HTywn0i0UtYfiEDmE8dy3YW6sHfvPubW62NfjqCcBb+WkmcBoK+kx2E333eG0vD773+QObUBQGoXQHQOBCV9PmRKSXJ0sW7pjKoFFG1u4hlj7BwkCiYJ0s/S6CocSYLWx4i6GjumNJZiS7jXASZKnPm8uXap3N4D4DsNkNauhnWbtkTAVsBsJ9co3x4gwO2FCxcQt3QqFiQbo/vE/oMAACAASURBVHIYEqWbcXXDqpsAJA9C7raFVTffyJq3Kz5rrnktrJctfO4eyMXUbpx79tHQ73AA9Xxfai4Ohq04KYgYZN7SgbeU9WYMQC60aHjmh8/gOpkddu/fTXxgbliw6NowERdbAsDlk09+mz6H++K4WL16NQDfGD5zaTjOe+IhDFNR3KdDEO0lWuk85PQpAPAnPnN92LShKkzg2uQAaie5+WC+48ZBLKBi5v6162xh7REwbuJOJurooAA7k/LrMoiNo5iWXthD3MzMEkiUQZHMyM7rDicOHwup/LcpE/LD0coLYRcOkds/sjAcgETesb0+1DNtJZNklc3eY+rUsWHq2PxQkt0drlu5JOw6cTY89/JLYfH8mYD658L9t99IrlZGOHgUF+Qg5g3moYU4f7obyNxqb2D/xHqL2OAUXT/b9pdDkpxm7S+J/QtTcJ9kF7B2JAGe8tz47BtZpctHMl0hRDLj2XsrWaP4wed0J5GIKsg7LACBpJEMFLR031aEWCI6PHA0ZENwbMOJ6XohcGqUpu5S5wajLscQ9acSe8uGd8M8XKHGA3UAtAtIS2SIVc4gks21R0efnWK6Sg+yT5rB86JDZTPzg6KIlUS1HSAyyi6jORAUe3gGxuOYKpk5KFw6oaszMzou3127NlyH+/U013oIEVVvrN8JmeSaY1dPYA48Ex4lstJi9G/8j29Esc1HPz03bHq9hrG6P9z1obujA9Kfncr6caKMDg3mo2bW1fLTANwAsqWMu8raGmI3z4cawPZJrMs33LSK+fkUr3EwOr90Pza29oaG7oywbtseyMTCMJ5oqiMny0MS0VIJzFctOFO3/+WSOGv+9dv0/ECEnz12OOAdCOmS73ZVQICMBuTvxgEyvCgPgvtIjAJ1TRvM+ysZMwlHzYmQlJEdLrBPGcS9rGGPm8zeRBJAFf8I9sr2/Oie+M6T38WhUBz3Pp38k4A7o+zoiUgWZOMUKGLdN9ZR8UUar8GSwt/riA4Q96fOl/bJ6L7WcToVwqsVcUUj12I20VwVx4/iEGEvxXqigwgEO0aU2iukU8zjWC17Pl3LknI2V49ir1PCs5AU902dkOb9gigdPXnEIe7lvktED4fwKIDcPAtgf4o98DCcF4XDh0NoVfKM1sSOMuPV7I7LhSiRxPGmO19JZjt+XXOvuCs6mO8k9vxMjmXJPeM7XdcE7N2nXDiJwIU50jm9hHnTiMAZxCa6J9LF8/obb0HULoz7JIkYXT32zek9cC2VGNLZNGfevLivVozk+zFOzvg+iRPXGMkHvxSGGMOqQCGRvbTXwGejv1/EELL+OC1dH0yRsYfD9TyFOcxYRkkGv3w9e5F0dfk5FJtcgPiXGBnFdfQ1/HKc6wC50tFhJ5Z7IfditeyDOiFP0+iNMwprKG7IQqLc8hlHGrv2c1+62Mfr9qhlDclnb93HOGnXJc9n3IazKpv35f7MOabDPR+fV7ep0IzCIh1pRulKrjmB6waRCNEFMsjxwL5o9z8sC3Oe2MDng6Sh26rlEiKrYZBjHSnh1z75hRiD1U+AsJe2dFOBRPQb9ZNE7ydBfrxJ8fTkz5Fo+SV+DRAgV3txBwiQq72CA99/NVdggAC5mqs38L2/yiswQIAMECADBMgHigC55398sU91sQrB499YHhb9ESWplmVzSFBh6OHAeAYP6SXkdyd0cxgiusYMfg/lAjACOH/zlf8aQd0ZqAEFKFUhekA4SdZ3NkCWB4BcDr2SHSrjzX8vAQB4iTiNFRR6N7G5n4hK3JitVDz3zQAjdgAsXbQwfB3nx8MPPRiV0WdPlvWrGdn8+3PMczcPeQSZuu0C47zPFA6RHiwkaXI4UGt794DjgbOLDXnJmLERfBJcEqjTxWLPiMW4OlZUwGWgZmzm9TyQqcz0s61Z+24gvSb2RugA8HAjaOG10souWWQ0iQpXc3tVb/szRhBHERX0nAEsFDYWxAOUIL7gvWCeYMUQo5N4XTOQRwFW6AiJhaXGUJD3W11dG3PbjV0RcPgEXSmHDh0gh7c0gumnBEs57I5CYbYHNbh5+u2AGafJ0M8HRGgnm1sSwqLwRJR0F3HxJHBCvQgQlso184DXy2GpFSfGpi3bOVBycIVwuGbetdFtUI4aMDG5lwNZayze9dA2FmDL8SLoZv/H4aPHAUo7iblYFrYRMZSRkx9qUUkL0nd1XCQ+bQWKRXOIiY3gALX67TWQLHmoBAG4KQv2sHb42AmUbiPj9ySgmlPFJugigZTI/VMRb09JKuo3r/t0Dvq1qNtacGwcPVZGBNFMiLBixgLuHEg0HRzNjIF8xt84QOgMwKFzuF52Eyk2iFiGFg7BhQAN3isPSBOIpkoAKCrEyVBFpJYF6pMnjQ9vv72WSJNq3DorOIzWEWs1nLiFggjmvEkRsyrzdmJkjBiYCiiTCpieT8xbZjqHYX7++k1bUa02hDs/fH8k1ozYklz56EMPELuzBSCDAlKA8cmA1Kr+Vr+5OroDdGhYaluMOlySacKkyVFtuQ614yEUkJzyiecZEzPHjb6xONVS2STGggdtIyUcf79z/7Dw50+e41DaL3H8lyz+V/7Mw+j785L9cwkQY1w8xH7pvoLwn5+piYWqQxhLnYBdDdwLP3s9YJTXLJmCzjTUszNnUlANuXMakmvj1j2Qn5dC6QjKoYmMKshJ5yCfjvq7gnvUDEh7C+Xlh+MzMJJMcjPI07iOnoubuVaZunQgEFpQPKYxJhmkobYSMJIHs5JM6l6A0RQy4Y/y67JTKCnJUp8899rQyd8tKsomeqssfPQTD5JffR6H0lmUuk2UoEuI4TgDENlDefUf/sHvApDl4uYhHoe5SlBtZOkYAJUjKHfnEod0ihJY+gjI9B80qBv1/QIiqtaEVbdPCJ0XASTJ6s/mPdiDvmXjdj5vG2BBR5gBULhpzw5Kpik1jgrthkjq6rgT+FNlbR+Pqn6jMxxPx44d/XEmuISnCk3jrrK5znWQQQIUbxBNp4q0mPE4eV5/if229Y3RvVEIgJLIeDAi5FUIBztxJjM2jfTbvHEzkXQfCcNHU0CN80uQ6ijk2KHDRyGiiLJhnhFIGYEz7FzV+XAUl9lQ7lsq88ejHyoI3361IfYhZfOeBZIcGM5//WJRQCMjQixCjzEa3DYIxdEFQ8NYwDXnLx1DutcmAOzbwdJBtIlK04vMu+eIqZtOie6BPftixMp4XAjlzPWCWRs2bAx34TCooLukrKzfCaNqfh33QHJHQmjRHeNDxXtNkUwSTBPcc9xXn6nC8XEOEr44lg+3cQ86mSN10tQC5rbwHuznSAMsLADQ20GPTA9z5AgatcdD4tW1ApLy3odk2deSSmTV3AjGJUHunD5zIhIgswHEL6GY9j5erG/iGckNu97bF5/prNxM7tXo2AnzyksvEUs1EoJ/QryvuhyriaTzeYogIXO/8Vp7WbvGQ1pYaL5RAJq/O5S4GefBMtxU9m2M5jUtF/ZCG7voM5/LWnuJ15hLfKTxbr1c28O4jhoh9qaWDA9jGb8MvjAoRuBAYDO+k3hehnLfT6FGTyUO65vfeS3kjywIU+YsQi2/j7ievHD3vXcDgLbRo7QVUjCTcu9bYzZ8As97HWtWA5+9QKEDKutXcPhkMkcYt1eJ08YoRsF9o7waAIZff/tNAMyZFCYjvKgfGt6ECL6eouRc1sVB3JcElcjMLfxAorBqQiaF6IMA+I5U0rcD6Vv1zj7+bgj1jLPK3uTw5qHOkAqhOg5325RS+mbaTobK4zy/iJJLRxQCRreGg9Wt4RyMxzkI0827zwYhygQem9vuuRYgPpPiZ9aDDLq2KivCv/vyH4ZnnvpW+ORDd4Re9ijHAGAJUgwNXLI0lOOTJo4NmYnE9VyCfOOa6A7pxJ3y/Dvbw+a9p8L46VNjv8yyJXMpvSZWDAeLbhmjMlV6S3o6R3u/Ze/Oco38/QSIUN2AutJ0K9kVoFsjNYP1hL2PJdQC4MbnCOgKmio2UYDy/PPPxbXf13HvUsoaLUmSiYPAOEjJ05U4dn29SuJySnE26QZzv+eX+6sM3pedbpLyo7hXTeyPdOc9+b3v03/zcCRNmiCodKbmMF5qeHYqGbuKLvz+TEQn3d43HWCA6B2Msye//2zoTSuACC7hp/RG0nA+kYP1EJd2R/3N3/zX8Bd/9+lw6XReJHwn83N3QT7eefeHo8ClEQddY+0l3CPr4jVdetNKoqP2hb1lEIv8vDrW2HPsowoB88/iyPh3X/hSnKsPHyxjHsiFuCwPByoawqXOQexRWkI+Y7SN95eGi+iN3ydajq8vPNsaxhTnh61r3iI2rTV8eNVK1phm7nFidD6MnTQdMm8se9o09hgF4b997SuRqHZfN37ClLB9B6TqlJms8xAAdG1sokfl0V97PKzfsjG6Hfq7xDqi09ZYuoPMtTeuuiW8RB/J7DnzwybEOQmMayNMx02YzHPVjMuIjiZIn2GIJQanWBDeHZ29UZjAWii5pZBHOH4Qn4e/gtNqEv1aPMd0E9UhyjAii41BSMtl3WEtspRct4O9LzoudSBJnOlmyEEgc9MNK8NTEJnO4wsgC3RlbCYybOWKGyDzj0YCpZ59YyL7lQzmWLviHJfGUqVC5kqI6FST/KjHraHj4hRzmfvtfteEUbOKqOgxY2/tl/FRkvszIdtGsYe2K8+9huKflMvj7cj+IzH+TLbB2FOdDgsXL4n7IuO23oZwW3XzreyTL0Wi9Bxr+kyjPvl3dDQh8HItcM+awj5Qsk9yzB9k/FWSMWhcE/ea/lkyPzdGYnFu9SzQa/xqv+0xvmf3RD/54omSFBHkd8G78nf81eX9lKSIYjKfNXvOouuEn+/vdYU08Jy7B/W8JAHqWuCv/f4e9qSnqhFQ0G9Xynmngc83FCLtsYcfCd/4269H4tx+wMGIh/Jwfese6uC1GhA0pHBvhyPCqqRnroH9ma/th/IcpwNtP2uMkY2uS1IQsd+t37/x4543t40SIPv+Fw65T77j37occ0Xfh8XnPRnhi5//I5zMXN/kXNa0TNZB7inzdSY/37NSP7HU37ny/v3nv7Y8/P+mw+N9N+YX9st/7fv8WT/w6r5/oAT96m7kB+H6Xd0nGPjuqyPgru75G7j6A1fgaq7AAAHy/zoB8sven1zd6+vGjbu7qxnEV/G9KmVj8O5VvMZPvvXniSj96R886Nef+099khQW6B76Og6Mx94K4zkQGy90iJgVM3Q9HKlG7SM+YVQxYBexQh7kVG8NY9NuXI353m6w7e2wONr4pQMoB1U5ekAr4DDkIU2leCVl3x6up3FIu0i0gEXnM1DjGY9VAGDcBECjSjiPA45kCbhKJD/MOq87Wx5z7gfb1cFhpBggoYOf5WZeC7dl5SMhAPJibwZAJOCXB4ojHCITAYrTUOap5lWF5UFsJO+vBuW+ajCByCm8j2MAa7PI11f51KO6HSCvDMDQWKhpAF5r1q1HKYrzhYPhYTL0tZZLEnlgU+mumrP/YGfZIFFdAOke4uqJXxqHkyIRNbVFpB5CVJe9+uorUTGpTd/DnQekqRBJFqlb1juHLGWrwF/4EbFRM1Gu1dTGmKfZRIdY1mnUk9n3AooWus8jbstDm+6NeuIvBPUsd88EeO2iqyCBQdjF4dsooV0AaovIotYl0knkTTdqyUOHj+Ai6CGeoTGM4f3mUhBeQWyMEUgjSsxTJl6HA2QR99lBmA0JcJ4DrxELr1EoPo3Iq07iq04R+dSLZDEZK77dIM2XLoTf+q1HwvlTKOc54O8llmLylOlhA8TA6DHjyfI+HfYDCLQQvzNy7ISQjzL9JCRNM4fRLg9rkDgqLc3Kt9tCF4yHSO9xIoPEjhmJjqncw9jfge2+mb+j6i+Pe5AJoJTDYayIsWikjdnnlo2aE2++uaC7qkMdMu2tF8mi55qijM4CqB+HMvl5lOiDKczNIt5EYk0VpPE0klgvvPBCzGZu5ZA3BIB4KiRGBt+fRxF4Msq5TsinbTt2h9KJ1/DZGXOQY0+SgT+aaK5rASjtJJg2dQrk2QiejzOMwaNxmrr9ttvDRgDf9Sh0ly1fEbsoZgIM5wCAbti8NUYcbd6+M/Zc2GUiUZQG2N0AICYBIqghiebz+8ePjv65CJAfbxrJu4r54/Zy8PxJgnzz9fZIdiYyDiRB7PTp4j7kALhmoli1GH70aBSvgG8nIeIOUgBup04P13cUYPiSeSirITv37NoV5xGjGlT9DwFcFLCT/OjptOunE6IT4ERggn8uQfag28UF0hLOErXWisr+AtE4I3AdFfDPRiKujlfXhTYUiqnc2zwiUfodIB3hdlTcTa09oYFYnBdfe5toqzFRvSrY0k5he97QIURJAcwB0JYD+g8muqkFkKARYN5n1lLvdgC0QgCpqZBr1UT1lU5OADQ7AyhGnjdK4fTULCIuiNtobAOkLueZI0YF5W7JlLHhDJFZEoeXmBOc14xhOgKQbZG1SlKBoMPMvd43FeGSqYLnN91wI+sHUSbMS5KugimSqBuJJPrc738ozu3nK+wTIVKFa2S5rspYs9lVwO7cvhW1aX7YtXNbjFtS1TlvDi4S/ls6oJXFwik8Hy++9GokPrMgJDuY/0pKx6O03R2z7C8RYZUM2JgMePToXfnh756tiiW9PgN280hERCcQz1wC79PeAZdcHSApjJ9inodWSAeBWuePYoig/fREzaT7yCgX1a6uRXncM0kbuzeMfpMQsaPA628fwGIcI0ZgCfAuX7aEz9dLJ8fuSA4t+dD40HRcohcn2WVBqS6KKUShVEN+KEYV7DF+qBbASDVtCmuBkUF5KGqP4QwTMDVqzgJ2C8iXLF2O22pI2ETvy2A+Y0nJONaU43SB3BmjVKjcZcymQ3ahQNcBYmSbZA4ECEnyKOE3xp6Z+Qvnsp5mhEMHDvKcdKAqhwzjXgxlzEsQlOC2a6TEuhIV9TBU/WdxJVps7hjQBdcBIeB97VcgJ+G0LI0OvJEQ5h0QuIKZdiHVAJyfZe2468N3RXecLrAcXuNcwyXi5vaHERmDwpwZEwOLg3eHonfcWnQmFA4rCEmMsSqU8c6zazZsDZW4GRKGDKd8vA8wcRrkCnGTrHeLcbplQTZIQs3m11vWvUOET2o4A0lx9733xs6o4XweY3Yk54wuSnN+kqSHqNIetJWx6HboxtvHEUdVAAG5M5Ysf+zee3BlQILrmrEnA6Cym+dhMGttG6TbYZxUo7lmnUQntly4GGrtQCosCc+8ewrgLyssHj8mpHczztoB7hkDSfCmxfZgJGcTa5Ue/nFXbTgC3t/QWhs6AJTPkho0e04acY+jIeRGhFOHd0O+JobFi5aF21YsYKxA4gMenmtOCNsOl4f1OFY/+1u/zj6gNFw4cSjkEw13BsV5dnpBWLN+T/jhm2dC0tDE8PATnwkTp41nraoMT3//WzHua8HihVyPYhTxCiSIpOKZdy+l+y6HeBqJeO+385FOWd15xripPU9MBsgETPYZ0AXiXCpI7e914kpA2hekw0+CrJH9lcCqz5WF2GU8MwoFZkGQOE/EnjQIUskYRQQCsiWKL3AQHMLptHghHTCMHZ2odi+89Mpr4aGHPh4JzNmsQ3tR4BfiYNjEWnTzLbdHd0qMMWR+zGDevEgEYiKAbTsOvhdffQsCoj7cdNuHo1DGromUlMSwedP6cPjAvuhum38rpMQZOo0A1I3le+GFH4UVuLF8j0foX2tm/RsNcVmKSMU5ufx0RbjEdWtgLjxK9FsXT1sde4SMrJzwyKOfAuTvo5drL66F/ThEIFbrGQg4/nqZj/KYfxrZy77713PDg1+rRPgwJkwsHRXSB/eFw4zLQRAfM/j9xFHDw9H9FKQzN1Yj1DBSaSbPuKT3gX274v54wcLFsWvk9TfXhWU4Pk9BGDexx9qIc/nTn/0MJPoF5lJJiwTu1TFchMejkzcRsmMWxPhmiI8i1o5zEGhJ7LkLieuyNLyBvarjX8LCiDCfN90FxkfponAfpGs7nedOEtf+nCz2HSX0sPjvRly/nYgykvm8kvydOIiMYLSDRdI6m31hE+uaYibHoBGYCpV0qnguaIR88zzg3n37th3E6K2kP6SC+8t+jrk3wc4anud69o/+2/2sf2aUYjL7rTZ+Rgekp/fSdc34NffEEiC+Z8UjOo0kQdyT6+yWaNCVIPmro9r9dCERrP7Ze+8551MUz6RhD4j/2JFk54gOkNdef4M5anbsALHr5ByvrUulmXXB9cbnyHk3EZJD0sH35ZiX0IndI7yurj8/h2uca5p7qCbEUQqudJtfOT7GYxzr2z85zgnsG9sVQf7+45a/jrAd879nGPersduD/bfPZnRu8ns/v0Rl7Brh7OD7GgzB5TVwP5+C8yMpI5nrTBQWZ4SzkHup7LlH8fwdZb/Qzf69GmGITs4U1so0yBFGHOuG30t/CutJMmvzeeZnP5NzgrHBEiDHGJOKL4ZwPSJMIwHiZ4nuzn4ixM+w+9vLID/W8av+g6yighh1JQHSm84ZLiH83r//M4gURErn6CXCBSI52AFRFbvjLhNDAwTIz4MBfBAA/KsDoH+eT/2L+54PwvX7xX2af5uvdHXjb4AA+bc5aj4Yn3qAABkgQK5uJA4QIL9gAuTXnv79PsFRXSCqzA99Y2X4xDeb4wHHnOg3ULZPIRfag8Bw1MNZOAi6Oi0PH3+5yJP+BwA4gSdL+VTWjkGdtHXLpnCCyKslqDndSMcMXNRVRQBeO1D36VZYQC74OeIvJqNcbKBYW8V8GiBnKQdwbdqVHG4Pcwi/HzBEcPDZZ38YFs8YF1/HmB4tFSqYPFjp6DhIsbj9I9eg+MoF4DI3XGJCJWTM0UZFV1gECHDkWHRpVEF8FKMCFGiUdPAgmc372/D26ggqrSK6Yah55QC71Sggt3PYX7riRpwD+yLZctMdd9A/UBHV/H0AfnfddWcEJVVme3AwU9oeD0tEPdScoaDZonEPmpMhUGrJnTeGwvgru0RyeA+xAFE1mApWIqY8RTUBgniIVK3ZTDyVijWLuQX784h7MqbAmCcT+QVmJ+IiMR+5m4OiKmI7HapVHHLImoYaf8/unVF1ncohcD/Ac77XkGtjRj5YDEr5EeGddRs4yKZxKAyhHBBy3oJFMU8/HwLsIv0NgiQeXKfRm9KMQl5Azg6NUxSenzlXQ/zVaACKnpAKENECMPDya29wv2eGpQsmo0Azb5nyb5wfgyEgklMzw7fI675EMfXseQsAiC+QdV0IUIESHuCzAeDFgADL0lXSR9IFgPyUsWYcmCWuRuAWEHjNprC0m0OmZIjlvYIszYDaAvEZ5m/zmYtQx51Grdof8QWBx+HMw65f2ZBEKai5e4i4IJwhFA9DccuBc+rEcfSWvIJSfVooB3CfMmUa6tOD8fBt38Kzzz0Xc9db+FkZXKdpAOPZAPg5Q9IYC8ZHdIXDAOGjSqcBdrwXC7CHo4QXiDCK7XOf/1wcL8cg6nQkuVROxumhwv+Vl1+JSk9B+lqAfvtKJDvSUNp2cwDdu/8QLhlUqtxHAWujJyyGTwKAyOPXDQCqv/NAfvjd/3Y4kgs/Drn2oHvllH55Xnm/A+T9U3X8c4izQWQtJCMj9v2oQv3i/YXhm6+1xsgVz7aSN/aARLWxedjck3yUqOkofM07Pw6RNp2x30UfzHQAp2kTp4U24mMsdK6F8PMAfw2xKwIDvcbpAeIInhmBlQdZ0IMK2BgKe38SONi3oC6tkwyBaEukmyUFsi2PZ/zp514J58mczweo7iAiZ8K0mTz3+3CxpQJWzQkFkB5vrtkQ6pshCvget9WSNzOmQa6icuwl4iqPaJ921KK1XD+v9SXuVSrk32gAMWPvdHxc+Wq7kEOEz2aAsWt4n/lhN4DbLiK2UokcaeSezZw5m9cgV7+THHg6T1R6LluyNKq87YOoZ66SFHOecDwLSOn8srvoBHPlho0bw1JA/1LAT4F73SOHDh8EHD8TwZGHfn1Z6Gsm9g8QvxLSsz+2g1x8nqERgNANAEQC1el0OPn833fPPTE6xQiMYwCLM4hV6iaHXlBu+473eCa6ANpRghMbaLHtYVS/p5ij6plfLAE3au3B27LDf/9BZSRXhuI2MEteAkSQSwgoFdBUAoSMxZidbp/LINaOROZKIxNV49ottZbeghnE1mTyuqm87gHm2WOsHXffdU8kXixBN5pEVbjzjCCx0T7G/PmsDKNLSlWvMUB27QyfTqdNTU54DfeBpKJK4aEQ9id4XrMBZ3UPJqjsBVhq03UinMNYNlovk34FFcvHj5+MXQuNuNeyIUXa+e/2BBw8XhbdDTSvEEuFq4G5zrVjGGTetu2biOMCMJ2oI4/YJolb5u1O5r+33lwT15zlKxYTabQjdrFkAlLNIa6lHpLX9/TKyy+Hhbg5hkH+bKAfw9iX6OCyrJ1r2Il4wOJnQcvT5MerRC/lH0HiBz/6EC66Wlww78a4RZXJRj9eQ3xjAvPgCcDMIoDjXUcrQkX5kVCaDbg/C7LeiiWIrtqaS3zOwuioTIeoSu5ALc3YlLjevu9Y2H2iNiSkZzNn4QLtTzUJN9wgME2nCgTgXOIb/+Iv/pzYntxw6x23IzQZBAFTBYE+Lpaw5/I8v/LKy4gTCgHnS1G24/iDCCpi3l67bl245R7Ww1OpYR/A+lmew2yUyB/66IMxMusS7ykLoUIHa3IKayUXJpxjLe0BdB2EmKKb0miokXChc3DYcuQczr1h4c65U0N3zbHQ13QmFGbR/3OObqKodk4MZxOGh4e/sy/gJSGybirzZWrYypzMssDaxbwLLzS6IDOUIsL4+Ec/FooRqNftWcs6QGzb9mPhnZ0nidkqDp/9/KcgSQB46ytDx7mKUJBbFE7sriDaqzocq0FkkDY05BGjdLGjkevVSMdDWZiL4+EjDzwQnTrO0c7/SDR5BQAAIABJREFUzj2C2jpI7Q9wbdDZ4fUxukiA0h6Pi35OxtK0mbO4nyciYFoMuGtXwtp1a2KOfwl7r2bAWvdb9gudi0XqzKXxNUeG5yHqfVaN5bRHYRZgsa9lx5lkTBr3XHfFfpxwvTxTs+h3aWP/ojOxDMFAzfn6SJoex5lm50Arz8/q1WuIfbsmzFm0FJB8Zyx5bgZ0nzp5AoXhDThq6E9gPd2weWc4VtXK3mxUuOfuuyDEdoV3Ic0W0mvUgLtm4QLG/pSO0HdheFTaq8J/6qmnietaEOsIBjGmC4fnQXDR7cacbEzUYJxaVcTWlZ/GTYMwoZbupwNljOGsYcyzPPd5xcwPxeFVituN0mxlbRKgH8z1fuUvZ8fp++4/L8MVPArXzMy43ledOh6GATT3suYUQOJfgkRIhn4yenUT5eaLILBGjyqGWNnO590cPvrgg8y1SZAaFXTt1HD9loR9xK6dhlw9hpPvgY8/FEvQm9mPbdm6k94KiDTJL9YvI66MZpVAsLOpjQ1XM87YIsg/o6/sVSuCPDQOLIF7IODv/XNesORb0F73kKXbxg0avVfA3jkfoiTNwmz+kXhu0UEM4VWLgzgXZ0A799q9p6/jtZVcdm5thJR3XEmoOQYlIfy940nnxyzWAt010TnBumMXi7FWF5lLdT/oypX8kBSSMPPv6WD1jOE4dUzpzu0vGvdMgSuBvbWuMPcP/hzHol/dvI4/364yHSQ6ybe/dzi+R+dcCV6JCx0efTr4GBMNrH8Srv65e2g/p2Iu3SrZ/Hm++3w+q+cbr6muD8UWtfbzcT2MXbzE+zYySpLEzzCMtVink+4FYxLf/9VPgvzkTyS541fcL/2EGvHP/Wvu1X2uvR4KuLx3zu3+XhGUhJbEhASFBIhzv0Io91/DeJ6H5GUz1uzYQvzBtR3HnH6c51IBk+v4ENaR6N1AZKUYxvFjvGsy9yWd+WsI+6kq9gxeC9cnHeJOQO5HdGnopo8fhz/b/20idn/qa+ajG7nWkB+x1NyidEkQrgquN+xdPO+Dw2985ncQrgyD/ODMl5TB/NUbXbG+N51EAw6Qf3ZZ/5V/8EEA8K8OgP5XftBf0l/7IFy/X9JH+zfzslc3/gYIkH8zA+UD+EEHCJABAuTqhuUAAfKT6/cLcYDc85XH+sxet2PDToO3/+OsMOdz74Y5c+fjjigJb61+hwPPuXgAOVeNSm7CaDbt6aF0zJiY3W6+u+6PfA7ZY1HJlwDyCH7+4HvfC+MpMx8NgOdjr8rJ7GQt7pahDgfc62TT72Eoh42/oGl0gFxW4AuelhHvlAAgsOqmG8N7O3aQc87BM5usZkB9Dw0eAnSURJUSP2P3rvei2tj4B10JnRyI3KCbKSwI3ASYlUH0krEIxhcdgDBJBZgVMDImIpkDQEX5McrGiTFQ9cb36dyYM3duOAzYJiE0m2inNlR5PyK6azHkTgl/bzPF7zovfutLX0BxSn8GgEEGirZGDp2CWCreVHGp5mrApu5rLrqVMlWAB4sRzSkW8DIq5AJ5zPMgho6iQvbItIDP7JJ/FuD4AgfeBhTFghfjJ4wNm+gJyTJbGkC6GMWf10LAUSKnlZ/nvckC8FPpfQil7H4+76133h4BuKW8bo+EBZ+3Tws+4F8xSjLjIuZCQhhJ1UgHwEFA+z5IChVlpRBV2ahrzSA2f1/XifdgOmCkhyrVdBdqG0IZgNWUGbNjlFUG4Jql8evJrs/MSAq33ngthyMKa1F5J6F+nDCOKBRAizqUyQfpSVAFWUZxdNHoseEof0dAtLquIcZatALOWswsMGJUmRnKqvpaIR1GEzNm+XI6IKvjZlzpmOiSGQtRJClitIgZ6KrkPJzvRYF9FkKpkAga+w08QHtmlTRJwU2SRyxTEvq5UYUQJBfrwywKrncRhzNpEt0xB8oicLGVgubFKMOTUSiufvttDtIcKnHkJAMEzAR4zQWEGEL8VTegr4WwpwDtzgE0dpGzb1a0pabmcAtijye7eyauI5W1xqIYx7QIcLQWJXc5Y2ER9+vlV98IrT28Du/byLehqLWNxTlCJ0UngLeF7v1xXkURYFGlLegqIffbDxSE//BNxhuAuFTZz/qKUVdXDvGX/9KP1XocfJOSgH4hKv07qvp0SH354dHh688RWRcjE9Di86x7HR1/7QDSAh86QNogploBeLwfpZR5Th1L2TiOgkFcM8HwGgB2n01LrgVCJPUyVbvydzoppxWcS+om/oLPBeISalDGVwOQ9PA+dPXk41poBSCkGiB8+3vPhjrajhddv4oxlBemA9odPIQSeNe68OBD94YsitKzhxWFb333GdTzYyLAWF11NsyaPjnceu9doZyi0XfeWR1VzoL9ubz+yHH9ed5Xvs6WodSEjBLgSSBCqAz3Ugc/f/KkaTFCTnC8ByfUMNSrRcShzJrL/T3wHsBVVQQP5+DUEoSwe2gfqndBCbP2t27dGuNssgGFHJTbeV7tM/oocVVtOnuMlAIteu65ZxlLXeGRz98QGk71l6wKLJm1rnuiBgfDEJ49S6gtvbUnyL4SSaV5Fgsz9vIAieoBxlSCao800spneCOurJnXzI29JTkA8kkQquuIzOpibCdAdlmufRpw9cu/PiP83Q+JWAFkaoWIFlCTAFExnGm8j64/xoPPRJaF5ESH2fMgAeJYaWRs2g3h8yrAKPGssn0bzrQbbryJYve9zPuL6VLawecwkmpbBHIFh2ylteQ5YWjVP7kvPefzotL2bYjs5cuXMwdmhHch+JcRlSUZo8tO16AFsFlGgTA/tnGtdC0KIrcxnl57/U3cXbMYi8MBpzPDWzzfo3mPdXTWZEPajMRllAjpZl/SrGtm4+b6FgBmCq68qZDeo2LnkOuUaepNzG0b128B6L2WeWMY8/aG6PqwC8Non6GMjdN0gZyku0oHipnwrk2Cf1MgCyWLa7lOujuajWuEzJ6ICn0GQLjXxzi/m2+5JWzlmkksCDJNZv4ZT5TfeeJOLJtu4zlsQw1fWd/MfNkU7lg2J+zauDYWm1cxL+UUj439EvXMN0k4PQuIKaytZP5lfJefoRh++6FwBpfIXD5Dt/F03D/FBYsorz6LolhH0mZi/FJY95Zffx1dTjhguI9ZAI6WEv+IuC9dOsV8/qG4PHXy2BXmWrkJh9vDv7ky1B9PjqrzfcQ3qmbXsTMbh12i/WO8L+9bTw3dKZBXzuN1kJAXIAHTmb+z8ovD/vIz4fBpysohyG6bOSakttI5cOEk7hGco+d19+EuAACuz5wQ7vy77eE0pEnpOPYrmcS67D0NMGrESwgrluWH8aOKwlD2Ob/+6U+Hl5/6Zrh35TXhODExZ5rp7uGenyDO6qGHP8y4hTw6cSDkQZie2AM4W9MZDh1rCBcHFeIWwanFnHmxC8cs5efZdJJMxiF6O8XfRyH4ehi/9rSoDzdKSNJKRXy9hCvXRuepY1yQNPYs8YweIGJyOPsygeWoEof0G2aH2r694QQugdHs03RXKOpw31GBSGA0616M+2Q/s37zlqjdvoa5R7B6AnsJ554TRKMpTslkPzR5wjjG6LuQcXMAfAFbmcvtlTjC/JaRyXzCfLaL/c6KpcsgjU/FaMhHHvs11u/jxOQRfcR8I6EznTVzSDrf24QLpLeNzqr9ITl3bKjnHkh4fvPvv4FLJTd88tGPRxfdGAiIQclloa+OvisitZKI8jHuyujHkzh+br4VB1wyjk/GUDmgr26JDJxafYzbIydw3KQOCbuISGqiuD4TMqqyupH/nh/mLVwa/vFbT+EKUTiQEZ77i1lxvnj4r49HV8YPf39y+O2nm8N0nKOJiBWYwQIjLBQR7zaIsvPt69eGuTh3xrHnPYMjjMvKe8qnt+vFONfdRxxfJuTFwYPHIAUAySG916yn64pxZ0n7Qhxqw3FBXqBo/gcQ8+51agGchzDf6U5wPOuc0cFgT5iwsvFRus/ymfMkPO06i90X9sex17ZPxO4NiUbBcl3X3iuf7fycTPp8iMljPhqtO5hxdQYno3suTI/sHUohQ2oiYdwIcO4aoMvN6CedDu5DjxGFOJnn9qxdRZLX/JmEWQFzlcSL+1mWtviM22ejiymRudO9qtFa7p07WdvsKvHXujsl+3MhG4azV9Uh7fjUUWo0kvs5iRDn9Qb2e77+BGIP7WNKYNzPZC7W7Vt2QqeSsafT4/yoOy6d+d31zvfurxUSSWL4TOn+HsEeSAKjHsKxgPm1GCGJcW1ezyx+rk46CXYd4hcRIzQwd43kOZJE8dziZ7dDSYJIi8j7KZCfNvP7NPvVfzj7yd/sJ0D4b5D/noF8Hl2rfc67mK+v9JwYk+Z/85ql2hNnF5jXjvstEdMNaSRR6dyQyxxqPNkR3B9G/xpRptM+jeda94tOkB4dGu5PvA8K0RD3XEC45L1XXGOMXYz24tfR4cK7PvCtfuJj5qMbforu8RNwz+KBSyKDs5ejlX2DfR/2fmSlwSL3pBOV9iGEWPQGNXdz3wJCIOZwxkXsmbl8ff6lCKyrO+D/zG3tL+w/XC2AenXf/0EA8K8OgP6F3Yif64U+CNfv53rjA9/04ytwdePv6p6/gdswcAWu5goMECADBMjVjJ9+F/HP/8X4G4jA+ieXb9CDf/tY334OGZbwSgK8+adzwr9/ri8CeBMmooYm59zol2efez4s4iDXG1BwoYDOjFZpDvhY5M+ehlCA0ChCoZTFAVpAeiNK1JtuXBnVtQJaqp4K2ZzvJuLCQ7MHHp0i5qEfRZk8H6VqBYfwPgA9o690hswAxNmOu0LgaCKA4KZNm8KM4RkxH1vQ0IOEB78WDksVkAnGrPhrnSg6Q2Im8uUDiUpnVV9NkBfGqQgqmMUsYDeK92Fpor83U11167Rp02Omur9funxZ7JoQMBg+AtCWg/l+AIdp06bGw5vRJZIdiyiiFfi1uNQ8dyO4/P4l160IRyFVJpKP3QBof5IIAdVpo/25HGKOcP3rORxbJG4Wu4rtTVvoiODAsHTZ8ngYusDPb0UB2gnArVIymQNu+bEjqMg6uJZZHGpHhF5cD7U4aSyLrgHQVdGVzzUX6OwCeK7gAJwiIcKBNRtCo5n3fAyyYMWixeHg3r2xaDsDsE9XRCUZ1sdOniZKRfU7MTq8zogxo8PB8kNh6owpMcJMQLoG4OKO226L4Iuk0mnVzAB2xwAsjM56gTidUaXjiG+6noNbM4pssurL9nEgygnf/e73w+233sl1QEmK4rwRYOltelZa6B4ZR1n9AZSS3RzcOnnoCwEFGznUdnRZ3N1f0uo1ljBL533oulBZbkRQHaDfaAC6I4cPAbQOj2CrsSm6fQSEBBQOoWY0NkHHgMXbxkxI6KQBDidQ9D2GvHgBhOKhWeHksUNEsgGoACKPGF7CIZmoLVSax3HGjKZPxqixXYBI9qA4zgXupwN0ZROFlU7Eh70gAsBVxGI0NuFqIIZNMkBww8x8gcskiJt77rs3jh3BxPcovhUgHcE1VQXsM7R+8/Zwlgz0NnCxbPoa9nPwfezxT1NcvSOCKJIfLYzxXK7JaZTRRmYIFpsf/7sfGx7+vyfPxvg1MLWf+fXTBMgV8qPfAQKwgQNEBaITcS9gzCDGq86hz98HIM3X3z5zISo5dSn4707dAH4rh2bBesHjTlSq86ZPCvkU2HYSf1UAIZLGe1XpXAf47vvtB/dyOVQTEwIoJSnVzRzV054cwfU2wI7TgKWWXBdwmDfeIQ2wtp5S4jqIzo3bdtN3gLtsxlyi1EpQel/LdU9hPlkTVr/zZvjq3/9jzFXfwLU3UuXZZ3+AQ+macPNN1/GMVvGZ+sKQkn9KePR16PhoD+9BPApAdxHV1sJYMAJGYvIShGE5ZNQYxvtBAO1DuHkKIHOupcdIAGQugOLx8jLI5m042nC/MB+IJexl7EgeGe0n2LOZIuPFS5bESBHJ5/2U7GYxJ86lBD3DPHBABMGi3UQ+jQPkvmYlY/NwX3RFGRVjlJUg1u5de+J7y8DJcR6w5wAxM4MpYL7t1lUhB9Ln0qkT0YmgoLMbsKqI990G+KTrYguxag+gfs9AtVkJGKkL4iRgWAf3uw+gqBpAupG51hiaP/r8NeE7rwOICXHz/KlytZQ3C9Irlfsq6WBsVypzY2JvRxgOKDcCR4YEWSekif1LxRDWmcyvgkLVzF32fNz/kQd4Zmr6I0x49tdAtBcQO7aCLpSUggs/HsM1ZQkx4tBepjrel30ogjq6ZApZl17GWXHLzTdHZXwsBGYc1QPiJfMe7UbqBPS6wM9JAQAawnU7eOAwIF8d80Re7AkpYx7q5DNIgBw9icqW6zxl6kyeMbpERpaEk7gAa+vpD6EfZMnyBbhARvM5OiPoJ9p8EsfY7l37AdaXEo+XEl2NS265NdSTW98D+WzxuVFWZrhLVu/a+V7s+DgNwC/ZPYxrI+Fvt8dU1sRnnnkmfPKTj8e5dt27G8L1RKOpct4GSaRK+ADj5b6P3B8j+XxWj/OcSEBuZE0ZkleIoOAmumrq6EPhfbMeLSda7yjxgyp0fZZO4RApJM7rxBEcQ2blU/p9lni5A0dOUsKLU445ZD4ugV2s5Z/5jc8yv7WEI6xFlq3nMPeoCG8FxJP8WHbd9aEG8HEHTsPxk8bxWXDU8dyXHToc78FiCu1ds0vmsm84SW8E12Pz5s3x2glqSobafyLg6xw0uPtiqIYgz87IBYOjl4CuBqPW5s5dRMfQ+fDevrIwiZi3GbyN9M4GLGkV2Dc6QvvgoZAbqJEBiGvo//it546Ekz1DAOdwlLE3MFnP/cKiFQDSOMBG5aeHz/7aYxCabeErf/WX4Rvf+Kuw483Xw/zlN1HcfjH8/VPfZt0qCA9+eFXorIP872oJh3GADepMDdveO0e/SHI4hOskvZi4RAD7rFzGVnYKRNVKwHNisugqMEYxrwCVOs9zpx01zGvJrAO6NYp5PhzD3YKhKuz5mW1cmy6ufR17GAkk43wEUFXRu+5s2bIlOqoWLljwYxW9xc8x4scSeRTnLZ294Tj7gJsYA5It9jAYc7SFKM9i3stiCDH72KrYf81fOC/UnjmFIymHOacDkLWWZ4gLBfZ5EUJuPM9DM++lDOHC+Ckzwitvrg1tqMGzIeYnQibkMIamTSohhomxBaF2CDHFuYa+sPfQcbqH7qOwfVO4fvlSiN/0cB6xgnun4tnsw07i4rScGQeWr32SPhr3bYuXL8JNQ/fWaB0EkTZiL0fcX2dfOFV5HjIpOeyBhEhKHxq6E5hLEiHYIMGLR5aGZ4kPnTRlfHjtP08L9/3Jzuh40LHQxvxljN7Lf7Yg/NmPOolinRhOHD0chtNPcseileGP/uyLYREumBuvWx6OsZ/IYh32WmRlpUI+UuiOO+Shhx5iH5mGQKWJfVoz82IHsZS4PHmWi4kdKxlbwr4LdzXk1bZdxHixgLs+z9CpDLmsw6OKOdbeDGPu8rEipbD+vbeLyEwEDjoefAZ2vreHMVMQXWAJzFVncTBLOEo+6ADpZX3NgeSBJoT0wPFTkBsmE+GVyng+yxwgmTEIV6+OkxqiE43R8jwlOG70U4zkYj/s/rab6yshIBlwJQ5K65duV/s+3Ou4Pkl6+PMlJxP5x65Ax6R71Rzmk+EQJpL8gvg+50a7SXw4MeYyVisreXa4Nn7PXmMKIV0EysshYBYtWhKJcAmP22/DbQ2xX49LWDHSbNZCYyEVd0gMKxaQPDD+z2s1BLeec6bOFAVOPlPNPC95dHNJSq9HcKQ71nVcIkQCyOJ2HZPGdo0dN56+t5P9cW78XsFK3BtZ5PdTX+8/krov+gmwf1kS4sUV+zC+ks/t/qW/V6S/TF0i1N/7/p0D4s/hr8c9lqOcPzdi0rVd160kva8hmGBHjxs6CRAJHoVevmf7TTogidtxERm7prtF4UQme9xWuw5ZL3x991oxTpF/XLvLvnN9mP7YhvgJr9A3P6ZxODz7zEUQY5C9KRIgBvPxv166PfokplM4V/SG//Snf8P6qosfkjI9B3IVkv9Uf/RWfO0oOOp/5ff/+uoO+D8/NPCv/c6rBVCv7vs/CAD+1QHQ/9rr/Mv5ex+E6/fL+WT/dl716sbf1T1//3au8sAn/WVcgQECZIAAubpxdXX7owEC5Kev/qCPf/2Tfd//3tNhLgTE1q+tCo9/ozoqiXOH5gMUro0Kog6iUXIBRlostUR8nY9S0IOzAHQD0S3Z5P3nojJV8VuFajSW37JJtmy3Xw2eiLKVQxeq9CoAPSOhzMDXQXGRQ4xuAl0gAuoqwQ+St9xsPj6HGMF1FbMeZgSEe2oOQ4YIRAL4AQJYtF6OgrgWRZv27ZFEcOX452z6dWE45XRzgHGTb8nyhfMUiQMmuBAK2FvaqO3cw5vdCS0chj1QSVKksVk3usMYGqMpDgFqWg47BeBS8MDC3e0oIVU1GSEzlDiPTgpgq7Dm232iKtNIGEkewYp8yBo/r9EtZtxnQMKo9PPw1QlBobrKbgqja4wPOXk5/34JSktVaG+vXk2/x2wOu0M5+F2IxIcFokO4/snGNgE8pgN69QCaSFAIXum6sURYwqWZvoTD5SdjtEI+B8ZmDktDAFwK+YwVlKAaD5NG+bG9Ac2t9CygRjwPsLt+07YwmoN4A4ROF3EWy65bGiNt6nkPxk1NJo/bPgPB+kY+5979B4jpmI0aMoQC1Jt7cZ8sXrI8fO1v/0v4+MfuZixkhrWMrTbiVTIp2r1+5SoO1B1hH86KZiNjkBa2cWg0Q1sXyDjue6sRNSize4ma6GBM+fMs3HbMjeC6Cgo77gRxHEf7AYdbcBRNQiFeDNFgHrqxDich6yzntfdDQKn6fF1U1nogNE4rlZLvXuJrdH6UUBJcXDQ0VJ84QnzP4FiSnJFGhE7usFBx+mx8PxaW2sNxgvepMnIkgIeZ6V4T+yuSAB86yFyXFDlLAXMixZDnqsixB4S98dZbYszDV7/2NUil6cTV4DZAhvwewKIEncCcBavG4lh0e4Ji733HiX5JTAX04ToBFJgXnso49TMIGsVMbiPf+Jx2VagOFvz648dKw188VQmG4UH1J8rEf8nt8dPl5z4rkmYSIIkU/vZCSkTghMgpCRVB+14UrGZnf/HBgn8yx/y3Z/vjLBL4/CqJ7Q9IxUVSStEscCel9PlhmOMYMMcM6h5IBeOlBPgsBm+oraZAl3gviCljzS5dHBwBuxYUyd7fkahJpzjPIDMUJDfmrh2SrI7yzS07KFxvI5M+B6Bj8nTKZm8MGze+gyMpk0LcQ+FOegqMUlFVefDA3jB75pQwc74lnf1f3/qvr0J6khHO4X3OPJxYfO7BgwDPIdh6UdOPpVz99J4DgPlkt0Nu1UEerFm7LowCNM/gMx2h1+Uu3CRjiU87Wn40RluNA5zft3sPr1EXVl63kjkqPbz1xpsUeS+JgK/XcB/Pj8rUSubLOt6fJePG0hjBk8jnbOF+vvTSizEGaub1AGJ1w2KUjsCH8RmtXANBpMN0+aQBXguAdBG3Ilh006oVjAtEmowfsPEYNZMOmXYe94HkahGOh7f5DOhhUfsvIFrtUlSQ+qxYnmt+vjn7uj86AG3qcBz88b+bG771ShMgEcAXwFgPQJxxLEZgZejaYexIdvTi9MkDFDXecDSq3KNlh1HQl0bCPIX5ZC/XZTagoIWs8+bNDz8CtLSsOYf398wPfhiux1nw3HPfD5//w3tCX+toos+q+KytEbzxS6BrD6SPDq8xXOejkJwCbKs+/OHw/JNPhnseezS0APr3MGdJCiczbr0G51Bau0aM5b7VQXwcISJx4qQpRKnkErmyOxYRL1m2DEKXUuGzFWE969HHHvoExOVO4J+ECKSdqTzF2G4Lk+l7mIbyfRDPyhWX1O73cGkA0M7hs+VkEUPCGtfBz8uBOK0A6ANhjM6PKqJlVOT2+hzz3lyDPvLJx8JBCBGdUUuXLomxh85jw3HK7eTP0yG3xtLTNIHC6Bd+9KMIoKnYXnXLqhhV5z87dm6HAKuOhdo6kebj8BOKe/HFF8MtOEeEtSSrdOMMYf7ZiehgDN1ExvYZSZnLvJjCOltxtia8vQlFNgr3/mLipEjI3HLbrbGPaQMgernrDvNhFxPECu7dWADGF4jwK2RdnjV3FmvBDu5PWpiJwKACp2AVoGwOn2HuHSVR+d+JylyIcR2dR6rLjZ6rAdibRLfYCNbUnFRI3hoclkkULwOKP/ujZ5iji8LyRdeF8iMQeoB+U0bkhYxGnI0nDoaE05R7ANi3ZZSGigtk0nc3hX0XesPfbLE0PYTCHJTV2ZAvlyQIMIzAWbEkhscemBNuvXk5joPB4dvf/sdYHv6nf/IHMYrvPHueN9a8G8nyu29ZEdK7cBOdPYYTBbcPZSKHj18Ipy8lhxfWEbKFiWs4xFwa930iZMAdH7qBdf0o8WyvUSifzzo5I5Lfqr2zIRr8aoFQcl6IvWvsTVy77EhIgRA4SGyjvVjGE9lbJiArWawTSkLKHhBBZwkkSRFV8v2xnHV010AKAIAfId7tDuI7dZHVAoTrotxEMXofpN1tq26gT+AAUYFF7BGGQJDSQcL6Za/VJTpi9u4p45nOCPOIvjxChJAO0CZI4N0QT6k5+cQOEt8DebcEYqO6+nRYOG8qpCdFyNn0QVyoD0+/sJZesLTw6Sc+HTYSfzWFdVJH2gVI5+8+9Z3w+199ItQdoPMNEuBSLAAvR/iyLfZfVUDKZBfmhCQiBAtwoUyhP6z82En2S8RB1TZR9tyGA4SIOgiP45XcA+K6TrO+jyidECpwTY4pHRme/f3S8KVvs9/k2RMsVlhylutpT91L/2lJ+JPv10HaTAgZrN31uI36cB/esGIpLqV3mXvpZuGaTsN929tLvB37hOeeg4x87JMxmnQwn2v/wXKYNPbBEIZt7FNyiOty3qhthATcczADVCiHAAAgAElEQVTUNLAfwCVSB/B8/cqVsatiNHOVYPsFiGuXZsvR7VUynmkU/+3V117n2V8KWUM8YjsEMdfRdb6JOX8oe/Fa9tNGSLnHsJy9/VIDPT6doaQwL0wbNzoMJ9arnedTYtlIU+P8jNKSuDVCz31mYfHw6CCVfHGuz2Lus7Orm31Y5+W13X4fzwASR1eioyRFdKfYX+c+wfk/m/2jUYzDdLPRUXMRoYlOVsF2u6kK2I+5L6mC9GpiHbdLyP38i7jE3JPnMt/rdp5P9Nlu+ltOs9e66667iSU8Tg/V4EiQKh6y36mfTAmRlLZrby977nTmsjxe32uig8I9uG7YHgieJPaWHYhX9uMA1uGi+OEYe19JjnoI6IvsIYYwNtxvW9puf5Z9SpLD/UTHFbrjn9ED/fuc94H6kSe4TCNEYiT+nkmHs4TXSgIklqN7LuV7o4CA3xtd6n/3GkdSVFclv+7k/fvs2dfl57bLpxdxiCKwMxBqCqVcZyU//FnNkFAt7Pn7ILOMN05jTHVyr9yfRocZ/9NJFvd3XMxuvlcCZManiLni/fgJ+yRvLn9F5zB9H/FrkCXxNoxIgpj2pTtGx2cO28SM8MTjX2LuSmF9xZXaLeVksbxCnv7C+59FgEjC/J++ftUA5tX+/Kv7/g8CgH91APT/8eb+0v/jB+H6/dI/5P/jP+Dqxt/VPX//j1/agY/3S74CAwTIAAFydUNsgAD5yfV7v4Dmyp/+316fQSt/94a+bSgHFy9aFFb/5dJw05c3E4FEFjMHoTffeiccRv1aiDNARXGLCmz2uQmAIkam2Kugc8Qi2wSLb9lAt1EqWchBZCgAnmCKBImqROOuVN+bv3uaPo5PPPJIzCWXrKgG/CzikO8BziLvSwB8Z/k7OjpWAnrtBcxeSByQBMr4rH4LdSlxBFrBO3jd9WSIq4JUCTqPuCoBNyOgLFsVGjPiyx39WYBVt+KJ/HddLX4mDxcVHHTGA9SotL2oawPgzFijBsCoqfSfGCl0gPx4Dw2VZ6uiGl/Hh1nmfn5V+xI6KhjtArEbw2iv4zhaJlGGbcFoMUpkD2Mq4f0cKvsOcAizz0GnTSuHsmYIARVob72zhveViqoXooND2VDIEg9iF/mZ15G73lRjDMD5CCSdPH60n2gCnPUACCIRGs3q57q3AvLplvEQ44GoBXJBVbwl59dxoOZERRdIadi3fXsEubynRXRb1KNiHzp+cji+90BYvXY9vR8jAU1OhBKUddUo9petXA4QdAmyqQj1MpnXRDft27MrqpUruG/jxk+I/QHHcZD843eeCn/yp38Wi+d3Uxx7yx0rw0XADkGHg3RXeHC678GHQ6PKf6IhqiGAaiBdzljQymc+AvA3c+48iBh6VFCftxMfpQLScnNLsS33HMX9iVEdHCHHQ0o5Hl975aUIqpZyUC6M0R4ZxNishmBBsQ+hlYDK0Vzkg2UoRrmfgpgSdQJdaZBJ+QC1I/NzUIJm4TqAwOCgd5EDfAI/PwtHzJlK+li4nkY6kWEW1fAdllpCFBr1MGF8aXQRJCGv7wG4T+TfJyzrbsVZQCyYB3ZV0StWXh+/9zW6dgRCluM22rJ1M+N5eMxnNpru7jvvjJEF21GRn6qjVLuiMiobF9Ih4ffNITJN8kzgRFWl4MY5SLgkPozKbwGw//CpceGvnybgHgDhCgFyZbL4WZPG+90f8deQOQkJ5NTzrMdMdhOxdQSY7GAeBv82Bk0Qvg2XzmDuz+98jEiEy1//8HozwGkt6u3kMAwVeD7xbWMAZ3IAAPv4njRcLHYzdPO9fukgabsMwCVQpOvcMGhwcYxyamQ8JHJ9JwFGleB+EuA19iWDZ9qYtIaLzDenq4kcE1BNIpJlCATITRCMVRForAL4amFeKMFBsf/gPp7fkWHRUjo6qnMYUzyjuBIOAPA1NwOMT5gc5t1wc7iI06u2qoI4mCZ+5liAfqIdcgtQ9AO6QZKsx7Wg+r0dhXA9UUk9CT3h/o/dDwCWAyFD2TL3c8TQorDmzXdinJMxWAmgHxKzPqPDAYvOUNKtKlmHhfFoWcT5DOPvTqQPRrKRB4+OhBNEw6wJH//4wyGzpCVcOp0KAIUyn+fCvPBkxmMVMUmpqJKdryy7NU5mBDFxk2dPiZ0q8e87JwA0tRr7wb8FXSW07PsYMWoMP3sokV0H6XEYH3scTkDgZeIgMErJMXsJsKsRoHUwROsXHhsXfrC2P67DmA9Lzn0mcwAMhzLHC+Qaz5KNA6IQUFDF8lHcccbK6FirhQRf/dZb4ZFP/1pYBzg8beoMAP0Xw8MPfzwS0W+tpqy+qCDMXk7xde1QlMbn+8EmPkMeBK7AWzmA+tgxpbET47577ouknZ1KAvVGDukGKyRyp6erHbcc45jntZbrVAl5OYQugenMfXv27I0xcaNwyFgavBl3lS6vWUShtTF3bNqyPsZLneZa1DFPDcXlZjZ/cyudNJQnD8m1d2MGcz1EH/NKE6DiVpxbaRCnYyHCRzCnuE4KTHnfvbYnmY91Ue2GbDHuqhxAbgHr3ejRJTG7fjfE0DKivAS1D+zfA6k7MRa0/2/23gNOz7O88r6m996bpo+mz6h3ybZc5F7BYK9jMGATCGy6Nz1hyQaSTWBDQkwNBBt34yY3Wb33PqPpvffeZ77/uUcyJgvyYpmYfJnxT1aZed/3ee7nrudc5xzZlckeqANSfxEKkp+89KID9RSIHgsRPMk1CCSrJ1Ojk0r1QkiEdADGKPrq8bJaK0NJcffd91gZQc5RgV60gRc2dE0AnyjbMnNdDs0cIK/HBAC45wRr3ohBOxPsfA4lVRVKkmXMeePOmjIcsFFFBE88/RSKjx4UV0ttCcRtHdaNszyHLubOW++8xY6dOcgcFWp5WdjbkPUSDVg6wzyaey0kdiOyDfAvVTkPMlaOQ4SxELp9Rz2Kzxsphojw6mb+TjebIMSYPvDK7rewYCy2rMQMqz5fiRVisvmNY8fXftoGTx228FaKG+jT5waDrQY146J4b6vqn7YXasgLqZq2krQgKuWjnRXQEODsuQYINeaeH3/7c4yHWfvG979nOUtKbBAQ8e7bb7KUEGwWWR/+7K/+1j71yU+xb8iw4QunLWiECv5zJy2NvlLf0GnVPXP2/RdrLWxRoKXkFDp7oyXLCtgPxKPw2gkRdIa+E8kcvtapZkSGKFtGz0ogoPI75oFF+jdtq/lBioLTEGYqBlAlvQOU6ZPaA2k+EUmexzNW3blAXxWHtLEX0Jwgwkp5XMOznii5WslmW+syR5TtofFXVYF9F3uKpWSEac3KIbtE4dkiqxtrq1yg+SzEcl1NGzlEjFmeSwU2baexK7vx5tvtyedesUJUOH0TWHCylq5HMbF33w7LyYi3tERA0al+xbnYs6/us/s/8QiqgDF75qkn7O67bsOiMMh+8sSPnK3P3Z9DKdoQ4tapNvYAJ7DN6u7pt7s/8jF77LvfMx9ywLKYCzXmZZmnbDOFpA8ynqRaO4hqIoFn0AmQvQtF1BTXGYNl2Czz19Y/LbH/+cYkBCRkE4B2E8B6H8rbOvalymN4+a832Se+cow+BFmHyvXYkQN2y5br+Jxg2wcB0gV5+tBdd1oo5EggxRfnThykmOU8SsUY1L9rmW/87dTpcgo0gIVZD2kubgPol+KJiios7iBl2vs9WBsgFtmP3HXX3Sgs+iG/Ap3Kz5mh8YwbALMDmDelQvBjnn7p5VecOjCPObG6tgV1YRXvCeHAs0tGlVvFPlrFAqG0o/YvY1h2BkDAao1NT4y2QtZI5YDUMa9MUszk7LYYX9rfRvKslC0nm0ORHWEUd3TR3vwYiqo2V2AhNYiKZgTMj2PtFyTLWhb9UIqAZN8kyzapagXAK6hc649UH8pXilbuDutPA2SLrJkqaylAQeGcn5/LfuxN1rVs92sUVegRbG6lXkxiDMcxR4mMqYAA0xq2grlEircZBoTyoaRs9eN69EtkgAiOJJS+x48fZa7DApI+LcWvvq99iCMRuIccMsH6RCAxJwUpp4R1Q5mAem8vqSTYfxQUFjvLSBVHBbL2yJZWBQV6PrJ2u0QO/LSQ5CLNcZHw+Bllg/ZGl2wL+F02VFobndqDP6v9JJEVqaRCLEeGsPHR9elntAlyqkoRA/Qpf0g2P9ZyqWmVxeGJMlaFO42QgyrEktpZhTMi0adY4yYoWtCz0PoSQBtoXxPFnsLJcvnSM7ukWjnz/fVW/On971A8/9f+kL265xwVcI7ZuUSAiASZzwGRAsSmIW5HUD7FZtn1m2+3tJTFnFuwSp7G1o1xMgJRuECAvF8Q5NcBwL8yAPr93vkH87pfh/b7YO7kv+67XFn/WyBA/uv2nA//zhcIkAUC5Mp64S8L8P/spy0oQP5963ukfyRzTkDHkW/eYPd/rY5DA8HMADOqFH9l62uuWl4S+WSAZFWOtXK4EPAiAEse4DpghLEBlxXWGGBLEiGniVQkKdRcVaXnCXiWZVMLJIOAKFWD5XGAlXe1JOxSf6iCaRme1FWVFQD3nQ7o76Ua9c7bbrMd+PBvBiRWcLgsnbz7GtzvoXymQPflBCY/+fjjzi5rGUCFPOel/uiXZRWfJw9iAQL6Uki67lXV9c4PmfsQwVGDFUkxFY39VDtLwaCK5zoRMEjNFRLaTLWzDiIC0xZz7WUoONohOfIBm+TXq4r0efsrb8ideg7n4ZA9NVaMP/ogBw4RJAppF4HShWpCcnqBPKrY18FK1gP5hEsq2FWH0T5AsyA8pQVyqeovC8BLleEDHDTzsBEZHgTIQWkAksY9neGzV9KObc4ySFXyPQAekYAmzRykZbXjy2F6hPbwwLP+2Oky7DGoulu5AnCSwEnIp2GuPweiRj4Ik1RdyvqgBX/tYID6f/7W9yAo7rfDBCMPcR8JWCqERITQhkjZOYStwTJj4qKNjSqvddbzB0xsBPgSsTTG4euuj3zEHbKefPIJwk9vdlVqCl4d7IfwICfh1ltvp01CqCQdBXAtJ+gbwoFqV1/A7HKqVT2oaFOAqB+kygQHKVcdqUp4SBiwKGfREYGNkh8EWhAS/3yqShWkq+vS4U+e5VL9VEJIzQDi+6j6DVAsAjC3HEApHKJFBMMI1gDR4SGWjOojPNDHAgET/ACxBdj7ACBMQiQggHDZF6oWbAc0HqOyXr7cAi6kFpJHvw7fOWTDiPTwBQAR4Klslko80oODyKYBGelDKdRJH48FkMykercKUFs5BZ946BPOykiVu/4cxvdh1eDPwVxEoIdvkB0DuNy5/wgABVXjeFmH8pkdVK37AS6oWM9dA+NQlb0KHlc+zAR94s8fyrJ/eKrNhaZfcrF21Yc6zv60yO/iSBEROV+lJ5BZv9x/tMH0LCC86sdlwwFhpt81urxpTx2mRdo4wo1/C0MVJqs72cRJffDb9y9y4/CHr3dbPCBoBlYwXQ11zqN8SWG+tQNyRqN28IZEGePnZdUQFalQTw7zqAR8AHx6B/ztKKTQKPcYwbPKAdyJQ6kzQHuq3ZUP00yfqqpuADgHbMYfHmzLKTRS09PshltusEcf/X275Y47Cc0NBWRTRkKwXX19JGMkEZKBsE5sRHogkF4l9B661B546DPY9SgImADl+gqndlmUvBhwWyQPIbkAPaOMjROypOJZdvd1EYJ7wm6+/QYrWlIA+NtNtWsnwEM0Fj6GJUyvs6zYtImsBMCVcRRgqYB2sv/Ztx/yC3VEA4CMrFGysVLrZnwKmBHhB3th57AK0Wfe9MAy665CXQeIpUpwVbEq60ae7tWARKuwFzpIbof81BXoKnJtGBJi3oecrAsIFhF2rQDhbYCiygqZQrbVhBJBuT0KW357zy5IKQK/qVSvQD0WTFD2MHZ1IkSauYcxQJsu5nRZ1H32Ywn2w1cIqaZXaR7yoN9HA7ZIpSMiWtY6/gA2PoxTkY0Ca5RtIKL6HGC3AFzlokilF4t1106UKHcCEqrK+Ctf+Yr90Zfvsf5myBTIXnm45zJnCfxVJfs4pFk5lnAx3LvAnxQUEgKR1C9PAdIug0Tds3uHbdywBkBuxIWTi/hpBQSVskvVytkoKZQrpLwrgX7f+/6/2uq165x6LgUyQtYrh44csnzUC/GQwso6Guf6pebaQJV4fWMtVcfBVlhSwNzGmHSWMJ1UsB/EFisbpVocBEikTTAepuiUWoM0N03y3M9DNMnapAvQt4j31zNL5TMF8ioTJhcVnNYfH4UWaywy7qQKUVZUFoSzbB01/4qcmWBNUtZEReUFBwLKOkwKxmBA7OvWk4PC03hh214Lgry7/sYb7dWXngcs9bb1q5ba1ldedMqLKKz+VBDgSR6IL2M+LkAgl6e1D3pSyV7u7JlO0q7Kx/IHJC3muU1ABjfQdyohy7sBV4vJmWmFyAsGLE6ClJlj8ly+poT1tgKQOcWOA1gnQCBN8OyKrk+wyWrsCCkImIYAnKB9hphLT7J/GIL4URFCE2tpTlaylQAEe5K144PKqrK+zNlk+UwDzo1jL0N/rD22z0JGqF6nOCBmCGrYI9RePTtoA2CIUcGoPjLCrXYixb7z47OoHJjjgxkLzLFJqRkoO87aY3/7O3bo4Et29/2327efftImUB3WNnfZDZvX2iMfu9pG+trt8SdftM898gUC2Ecg2s3aj+2x0Y5GSK5EG1XGw5in/euzp8yftcQ7AjVSc5+tWLuS+2ONgwTyYBxEY+e2au0q8w30JbsgwGVUBCq/SxX1PAP1ac016tOag1VrXc+aE8D6oH2D9k+yb5LVppSzUlVpzyVFTxzPrp/9QivPQ5aRKrCYpX8hRbEa5pYMbEKFgUoxIpusPuaoEebQxZmptnpZqU1B6I0OYI8D4N0HeSZFbzT2S75hSTaMgrGf/d1TrOcKo77uhpuwnPJnrjhsHgSPx2ITes0N17J3e4PClgDusZS2QRkE6H/oaIUlQGDV8Jna92UzX7agGv4BRNNf/eWfm0d0p82NpVsXY8sLdeXBw8exocu0vMIS+4svf9WgcskJW+T2qYWFEAL0NeVxjdJnRDich7xt5V4muLe9KJ9SSbSfYU/41pchNx67YEsXZwAik8GFsq+VIgaFl7ez1+ljDqvHtnPnY3fYx/5sD/umJPZTFECwtsjmxw/So+rMcXsIEswPpYwvxJAKdpSnpvUuh4KRkOBI+uoUBHIt6zMAO3Mo2xUKT0ZRyJyyOQKhG7FjO45KRaqlz3z6U87GdYx+rrwiEawiEfVLuVMqBtDc2sd+yBdiISExhWc9TSbUKWy+UH4y3pMp+DhG9p1sL2UPmIDqY3qM4h8FZaO2DId8Kc3PwQbLXDFFKKS2skekLtM819IsxXcgfQR1HmNRirY25l/Ze2pukwWi8p5kzaV5VgpjAe6aYxTaPSoiBXItnuchgkPzmtYzKQ4qUEwr50dkUz2fV1hUDFlTz762E0JjBcq0Y8728yQWkNoXSymt/D1leMjiqptimGpy5PrZD4uQHmK+nlZmGNdThGJW5wkRgNoLahxIkS3V9RD7BuWxSZEo6yvtu2PZK2kM9aAeq6aPKO/Q5ZRwX/p1AvI5hOucYu24+uprKDDYSXsn0R7zSgpds6zAglnP3iFAtJm5RHpc/LP7u9svzas/nIriHQKE+UlKXYgKqfS0Pk1Iuax1ir8rj8bb3RPKL16n3A+9VkHuOv+EQmCOoXLyozhqlDXMWwo/kVKQ0HPyNeXDnG2eCq3Y5+k8Msv+dEyKUNYYb35A6tFE+p4+Q+SL9kzzgfSzLvujCALknVuRakX0xjvXz55PRIe7SRE3mpEuhprrw2dRAxN87usVBpk6YX/we3/JvjmEdZZn4EvYOwo77UNcy/Dj82CkLFXn/66vn1WAXPxHtz+9+LOXfnD+x//Dv64UQL2y1196Fhfb5T/87t/VyT+Uz77SD/11aL8rvYf/6q9/12H1fTTFhzx9vI8rXnjJ/39a4NK8/WHO3x9ma14au794DF8e4P/1J5CujKB472fzbqzuvX/63/+ECJAPsw21b5TC98rm8Et39YEoQBY/sHROQZiv/tliu/frrQ6cX758mX3pS19ydjzpKBu0QZU9zXIC97aS6aDrVxCqZNlSSgQDIMqjVnJsSbwVRi0LFAFdzu0X6wBV93nxmjxAJvnNq2JX1eLaxAt8lmWTXHbGqQTTgXM1li9HAZtkw1FSXOhAMlU4RQMoKzukD+unMqphczMJMKYyb2lRvsUChE/xelUbh1FJOwVg5M0BV2SDDmWtkBbK+VD1lAsB5D5kGyM1SBQ/LwBJNleqwC6G+JDFiPPi5pCqajnZY0XLbon2kKpjBUHx2rCfoJK/CcD6wQcecCGufgC1EYAzQVR4zgBe7iEkvRiLLNnajNNmodgt1UO6+AK6qIVk4xIEASDpeg0HRNn46CA2J8UDB0qBnwJFFTzb1FDtcj4yMtJce6iCM50qdpEYAvy7neKGKnb+vRn/7izsN3R4VtV6D5V9g4O8BmBhlir1DGfXxKEIwKADkicWIFXA2sAgFhx4JVcTLPr6tp1WQn5CMhXGKvJvBwwZASTesAlgkM/pwftelagC4YZ4nSxImiByVAneRFVaHJWtWwgv5aE4249bb73TWVsIPJPNQC3Vl4lUMecVFFEJG0Olb4s1AUicpip6luscpRQxFE9xEQ3ehLEHYekjwHCGnYyqJtNRsMRy6J/FfiYQ+6rk2Ehnl9SO2kdtLmXCHMDdPmw0ahvrUZUgwZeCicBUX38OZRzoJvFFV3tF0N+zFiWazxz2X/2d5HhkAU5Q2U1/lk+1lBwBdBodInUgE1E4KpCKfjTJc5Jtk/qDQCEdMGU/JvA/GCJgGqCgrKwKWzdZo5UDjqC4AUzo6u+1jMVZgA1Umx89ZP/9c79rta01Th2UyqFfwLsqxXsAvm6+9Q575qWtNkhVnwfArhQsUsV4AGzJimvqoo+0wAARLsEoLDxQa/z2R+PsK9+vBGQL5gAP0cP4q4YMEvgt6y9VcOp+BFqIzlB1ug8EqDIZ5gBBNGUqqyCMw/8Q48uLMStgQUoPjXcpXtRGAr2lvmmAfErmkC1buxWAoNVVlViebXfWOMEAEQ/fnWhPvkk+AwDTABZX1121wZqwiKoFsM2lL6dRqa/T8iAqj3DGm8aQF89bNnJtPb4OdBJpob6VjFVLYgKEax+2OBB9soVRgPVSxqayC8YhEOUlL6/1Hz3xQ7v2uvUur0Hh9a2QEgWr5j2pzx6aoAq6wm69+UZXMdrPXHEeomGAaxD5pIrqESpra6rOAY5RvX6ilf4TbY3YimRASvqH+Fh1fZWz0zJUMtFxUgLkcQ1SnJHJ0zLKe41gQ+FJ9fwBZ/UkdZYCrVWdnZIMGAWoX8VzWY/lnfqWUIE0AEKp4TRPDQCq99Jesp679qNLbLwt3NlKaBw1Q2BUQHpogy/we0hEBxN1H/2rmABfKYGOEIBcnJNHhbeHCwmXYs4P8m+cdpgBPTx1EoI4NonMi1qIlzzLxsd//5H9cEheBPt6UqmsaliBcbQ94NAFyMk+KjrHmatgJR1I9vufybZvPF7vbJ5km6Nq8gAQYlVdx9B/WpnnBYHIwke2hBorGkPKu1BQrdQEsoM5T0ZEIqRKPkBVLXPlinWBdmTfMDaIWQC75HMwppTPIBvAaohzKcKClYdAvxOQNQCxpErkKiqIlW3kxxyqavW1q5ZBAM8HaosUVa5BL7ZLGyGjtB7IKkiZTlIniqDRc1JVswjFU6fOEOyabzv37LP7HnwQInKfRUHuDGDRJkJT86HyiEpZr7TuScG4CwJJ1lzNEGo3XLPZvAAOh0R6yRqSNVPE5XMvvODmkNsg/Pdi/bQE4qkMIO8Gcks6WFfCGbe+AEfDKFKg3OwUyjnZ2pUAAkr9uA4rSfnry3ZGOShSGorM0vp6inypg4cOu/4jpV4xdmyyozl5vsKtRcshybSOyEqxorKMOSES4i0e5VQH5H8xln8+2Eu2YAkEgc81zGAp1wcwKdsbWdXJfkt5YVGxiVimraPv+6PWG7QXKZ7wZN2MZG4uRhEzSpj0lpuv5b4HALUPOFDz6muudWS85rmAxF6rPz5tqVTrT9EfpKZUvs80z7iJ+eQsYzGCivNur0XklITYqtIcngu2MIYCCluwdjKrMuKSzQsSPYC2aD6yz4IhBKd6Ruz4qUHrB7eLjOf5ePSjbsAOsi/IalsmbOtBbOZYEnrJ/FDmViYS1zyC0aNLUuy5PdvNB/VW3uJCazlXa8uL0lGbQNxmxgIw+kBMB9M+5DnRj3yk+AGet04UYh1NFBLQt/om7a0jBDr7Rdr5boK620VeTEMW5dji/CzygSLJykAp6DtHm2O12NHMHgCtIc9DtjWZZPK0Uf0+DSkZBvjZyTwYmZpshyFaZYGmAg6B5spgCQlE8QEIevW61VhYnefvgVTSL3L9+yzPOiklnfWvmfwS5hrWTBG/ArYLmRsOQrD5B/iSMVTCOMV2TAQBhQLTzCH6JYWeP3sXG6eTTqEqI3ejvOIclkndEL1n7bd//w/IlonH6uwt2733qN15970uN237ttchbyDHCtlDzqEmgfQ8e+wsBKWnlay/isy3egtmXt4L6YtJnt1xf75VHSTvIjPdDpGzVADp4eETSKh8vZ0hP0TWa17+YaiKULWwl8lgLotAKSCtWSN7Bn8Vtkjxwn7GkzWqravV0sjjiaEPfvMTyXZoZKl1lp20JtQui9KzUOYloMY5AUHBPhYrTuWCKW/oa19Is3se3QnAjxKM7C9/5r+1a1ZYakyoJftNmzf7nyHmG0kAZR3Ug7JomvkzOYk9Gf2HYYqKdYj8Ml/UNm2u3f0Yi/2sl8cgLKvZh9x/70csmvVx/crlTom7m0KfM8xPKrqRwmWQN/GkkKSH+TUOxc2LW18n1+fj9tyzP3GB62kUWOznud18++320vp4B68AACAASURBVKsoRCA+ZYsaTcFAAORaPL+rgGNxGmow5shOlF17ULEUUDAUxpx/CFI2HWIpOREFCYRNelomILs/ZAoEAnuVDta9ABUvsE7MMI/N8Z5SCw9j/5jOvKwsB9lUCdCWekL75RMnTzvr1i033oxyvNLtYdtVjMO+coT31N5IZI8P87IvVk6ylwwJxe4K60hZh7ZRxFNVU0HGYAL78whXTDQNATjMmI5mDxjEOh7MWJFiXGNkHdl1ItIrsFIUmZaFqlr7ShU5KUOpnTmsizXFl321Coh82d8cYx6RraJs3zrZK+i9tB4sYZ6XMn2IvY9sAgX9yxqsk7lOr5Mt7SBEiK+KryCQnMqVe5JqUgSYVOb6s6wNKx9b6fYU2Z8hE4gh48c8L7JD8/IMpIPIDv1dxIMrQuGX/qzvB7Bu6kuv+3lfyiqc/9bF/zss5ac/LKtgnVdEhOjcI9Wg9ssif/zYM3rRT6X09mKPIwsxEeP6T6UwZ7+7wQo/s9c9J+XDOLU8z1dkitpPhUtSlakQZYLzg5TFKoLTWqx7GCR7DS0O8yL5Kyj0Pv8I80JAAtZ53Oe0P/O19sfzRTeO+HBVNiqmcWU47qYdkaMdp8LbdYHakbrf5ymQK6ogdeTU/Hv9qr6ujOC4RApd7up+Cp79PAX3e3/+lYJvF5/Vr6oBf+Xve/n7/1UDWJd68a/8Nhc+4Oe0wKV8pg8GgFto4oUW+OVb4Ern31/+E3+9XnH5sffrToBc6fpwZa+/SF68y8L+/T3bD6sP/hoSIEs/e9VcKXYV3384xK76k3MA7UkcnBPsH//P16mwy3dVWQp0jQAojQBY6gRo0F5Vh+8eABeFnSqIMZjDkj8V5wJTBIpOUZXkQvcAvpTNMAcwGKicDQ4SU5ARkpZLgq5KMlc5zkFeAJJA1Po6qloJjlS1WRSHN1V6C+zS5jvSlzBC3r+DqkFVE49yCL8BS6bpsUE22t0upNKPir8wQMFJJ/2ezyhQ/oUIkEBAbvkYv3MooWpVAFg4lfOS3g+hApFlzCgAdqNCr7FLUpB4CwTByquuIqD2iLVwaMrOBgQFXLr3vvsdQPkmPv4rII5kuaRDGakIAEftDsRVGyisW8TJqLz4abdIDlF9fK6k6bL9UNW2QtojqRLfD2DVTOWmP4fmIciQRZBQi1GbhAL6NjfWOLsrKXBUualDiXzYFSCtEEyB32o3hQ4LfI/FSkNAnKy6vPDKvlBW7QIJo6jKFVkk67JL+RlzvJcsYIqKlnB47OGQY9ZEtee5skorKl7qbBmyckSEAH5TXRgRFcaBF19u+sYooDxnL64NcAPv5hME1p9CobOGINW8vExJKezsUSp+49MsmoP3zte2OvWMwiuTqURsp+pQB/9QDq77qAw+iRJkEnLCLzjMgrACG+ViAgBeRyFPFBSv6sQm5UZgX5KCBVJ4GB7HFLhGEU5aiaWRBwD6RoBkWc909wxgt7AbAB6LiGAIHqw9BFJ4+4qAIwyVZyC7rGDAJ2VTzIwPUiU6C5Elu4JJ169TeQaejAOO0tYMSK0+K6WGDpwKmFb+hEBdgYLqR+OoRORnrQOfgF5Vb3fhQd/eRnAtYEsA/bAcwD8Zq5FpDoGvARat2bAOu6Vs1Ef1jnArLV7iyKEXnnvBVZLf+7H78OOec1Yf1VRU+gKQhNBfvLDsmVReCMChvOSn6AsClPyQx8wCzP3RJzLsW8+3U6WZYGH05R8+8YSr/hQI3Auolsa9jTCeVb0p0FgHXlVujtDW6qeq0pdFiCqxvWWtwqFX1aDTtI1sqNS/w7DfCAJE6+SZtHD9qdgtZVKRuRhAtpLK+QMoWZIzyEWJSbTbNnrbN59ucFkQgVTWptDmE3jwD/R0oATJQ2UzzXgeATBXCDpzB+NRvtkjkALHy/tde/YCcnUB4hViVbIYxU94DEoGPlfj+gc//Df7JPY0R+hvJaVLnce3ciQGsaUKCVXVpJflr5235mopoxKbytcz2L3Jlq0UO53UFCo/AX7khT8AMLxm1XJHGA5i/zYzM0Zb+Nobb5yl8pJ+gS3cHKDMklUFBNwedIRuQKAnBEwW1zzC2Ai2tvoOgJtUgGNIQcitWey85OneDdgupY+I1aWqlge805yoQ6ysQATkxDP/7EMZFCsiSGN9HW3C10A9WRKAQjJ1V3B8Lf1B0IHsQBIBsJnyuE8f+sSQpQCCqcL7wK7ddvMtd9gEhMcggH0MVeIzaltIwhlsW44fP8O80+3AUj/IjkWQyw2t9YBx/RZG6bzj7qeZv7GBC8S6qAMQ0pPqYRGWIkKCGQ9e9I2H742zH78KKIh9UgQgYhrj08drDuXDMGCqP9Xj3e4elV0gsEmV/QKcVMWs3y9gjdVL/0+l/0jVsvGaSNu/ewC1TxakDZWqZERtYKyILB9gzq+uuED1O3lOzCeJAJiqnPejH0upperXgb5BlIlJVlNZhZVVkQ0CiulezpADU0ml+QYsdGTL0kz7q+q2EoBUKsSSogJeF8+Y8HJKxsF+AJ451GjkI22+eYsdwG6ln0rcWH5GxFU01z/FurGZvAJvzbmMw9OQ9OGsa/2A9Guoep4R6QJIKM99+f+fheiZBPySiqEZBZRs4IK4hhJ+thfgvweCLDsr06ogRBMgB05XNwGgNqNWyYTYibNT5D7k0i4i6mQnKcujDKzVYlCWDAHYSal26vTZeTUjhLAnFf0Kf5d9mTJmwiBBl0M6vbyV+VjrB+tvPut+MPNTA6q00iWFrq8oZwqDExtEoRjLfC97LYWur8L652tffxIrp2IAwklbvmoT7z2NGgCFCYRF/2g//S+Za4+DqE8BTPQEPC9zhOQoz2cpa4Wq+EvXE+K+DTtFyB+RHlD0qL6G4BInrRNC6hxribzrq8YymNO9AFxFfAfSh5nDyaVqgAQLYl8yijWZD0BcBH16VPMtyo2DRzrJjvCnMCAAEHvSIgH4gyfDrKpu0PbVDNmBLrNqeNBQ5oZ8AOxkqv4b/CZsezl7i4+sJjh93GInfSw7FaI9qAtFQ4FFMj58WJ98ITcnWUxU1DGJ8isYgmesrc666Q9oBKybz9l+qseePw5/wFKfmh9pcYuibdPVa1lTEpnHz5MvlA/5MkwflDqQjAVGgYoiFmcthgCHbOdeBiCVqsl1GkWRmMnzkcpS9pitzLfqn52tza4YJAMF7ijPKx310BTkr+z/HAGyKIt9B9aSgMyB6icQevoVxbyidT2M/YBIbGV/DDNXhLL2ZfLnGfqtH/8+Akjs5004+Wyoy9t45oWnyNZIsnz6h3KAAkIiKfCIJei8jnHJPEVO2gx7hGmsr0ohq3y82YuxfnpOUFMPAdLOe4RCmtW3drI2b6fvhtgnv4A6qTuWwpU+Z4mXADF29PhZbDBbLCyWvRkKn4lZrNpQbn79nx+ze+5/EIJgwgLJq5thvJcxz/eyzs6gcIO+YV3ys5f+rNjNl/f+zUH789/9gvVXnqGIYcZOMN9ft+VWe+rZly0Vu7f9R05aCqRI2QVUQ9iV/t1vLbIvfK0MQLzPopEJrYNYWhQVZIm+Y+ZL4L0KA6TM9GYvMkzhxySKJH8KKsIj41BtjHAtgOdYxjVDjvQzX4RFochhD9aBnVwVRPky5pblPMc0MrCiWD/r2QuUY7kouzKpoBYXllobz3wK1W4781ef+iBE7nn2RSK855S9wnqck5+PTd9hyLQ4ZwOZBpEQC/mhbLdFvDed0/qwHGX7ZfUUxCwmQ06qhpPHTlLAs8q8IPKqIbzn2LcFs9fqhoxQcUkrSmwP1g8Vi0TyPhNSC7A/CuD3UcjX5UuXO8JYAeWNZIUkQcidwSZ2CBtX7eMiWbt27dvn7BFl/6ZwdSlHBN8LTO/pQaUSGEZxiCy3+pw6s55CpinUZgFs5GZnJ1zRlBR8sk5SNh03bTGhPmThveXOA9dDZEjZIEupYIiDOlTFebn5Lq9jgH18+QUysBgnuqdc+mMjY6WR/r8CtXYK+5OjtFsthRe33XyTKwjoJGS9jblZBUezsqZk7RhlbCtfTQSISkGolYG4FqGiMw3FH7LZ5Vkoy63ynyGz+MoS8UEbVn1b2SZm+Z897EgF/ZsX5IEUJ3qt9jEuC4Q/Sxki4kLEir7cUfddWMGlg7MHe7pLFMLPO/zquqQW0Xtrb+qUHs5614O5in0uGR6eKgoS2cC+0/3HeBBjX/79qy33Uzvda73o125foEIsvu2lvCyJmRnD4hC0Tl8Kcnd2XbLt4jMU1D4NUaoA9BHybn7vi3/BeSzShaPT/WlbrDfdF+2hAC6txO8iQeYJEH2J+JCtllriEgmiT718BeF7ASjzJXm/uq/3JiAu/9m/zOt/eQLkg6j+/M9OgFy+/a8MoHqvfvVBtP97fcbC9y/XAvMKkAUCZKGXLLTAr2MLvNf6/WETyFe6PlzZ61UYov3Lh0VgXGmP+XUkQB7eOHfi21fbnX/b6CyZFFBYXFJo3/jGP7IR9nAWNtkALJkoDk7jr5xJpdgMIH6fqrEBIHupKNSWNJBDtKqX3IGA18kOC37CYvAm9mAHrQwQVbLOsgvu4qCRjKJBG34FdCvPIBCvYxEgsrYJB+gPVBIpQP8EnvdJeL9L7i6rhxmqwQL5DP17KFWPy/Gsjg4LorqZ6jaqW5VloVwIAWAggDYLCCT7hymAQm8OH9NssId5Hx009PkKrhZ4HQZYk0U1q2xJBFzLT16SfVWtH8ebOAwgWJ7Hr29/26659jr3+mbUCiJJ7iRk9/HHf2Sf/tRDzrqLEw0V0nFWgz2VwmPl0zzNfXVwuBVwKKAtgbBhkUqHDhA4y0F/jo1+HLYvqrvai22NQrqVvVJGJV0qgFYhwFAkgPHoMP7FHO4FQtcRCikCRFXU+ly1USJhs9McOEewDFJQuw6GOmwJFAzCPxsfJevDWkv+/Ao3lQ3WHODuEKTMcbJASopKnLe9chRSICpk5bBt+24O2MlYvDTYLbffjKVPJxXPCrQE/AMskozfl3BVXw6pMVRVisxRoLFA1xtRf3hAJnR3Nru2Sk/L5dBM4Cz9QIqbMQ6eAsC8eVY3YXfTj+XDOXI5uiGsquvxfJYSAQIkmPZPWZRuO3fscSHtIxzqQL64vhlIOwJbo8M46w8CpKOEoWq1AFWTnw5jkDJeXNtJwqrD6ItevrPOeqpfVgLkQoRgUyFLAfAeQAJIA4IdR7g/FxzK+8guTQfURDynVcHuPTVKZfKAA6rnD5ocaDmEdwAqa3KTZ78IEB0cVYWo10oNoz4ucqiZkNxUgJYeqthFVrRwIO+kcrMX0GcdVbP12JbJNkxBnLKUKea5y+N/G3k8m6662lZR9fj2jl14yJ9H+YE1F6TQrA7oAJwe7pAK6SG1FQdcEY8zAGp/8lCmvXrYG3BgMVk25S5gWJYQMwIYuIcQADGFwcrqR+SflEgCnvXnECrHnX+2O0yj+LhofSWgXZV7nrRZCH1INkeJACXPP/M0pIY36qIUR4Bkp5PVQ6XkK+Q5dGHlse76m2xN/oD9n8erGauBhIInOxVIkHxkAFXTAN2SUXYMAM4JEAeBcJW2I7L/4WDeNhREKPEP7Dc/+wjVnR2Emu+xj3/8Xmf1pUygae5J1kmqgJdtUQ8e78rTUa7CVShNhvDqTy4GxG7mmdMvThCaXQTYtGP7TvpolxUW5FOBX+yIwQuMX5Gqy5YUu/DpYUga3Wt9QzcB0kexE6FSHLI4FWB31oeA9rEBqsMzaEeFlA5bDEBnbx2qn5A4a68bh1ydtubOJhfCHgVh08h4Uv9QEKtCW88AgG265hrbhVomHYsaWS5JqaZ5S6DJ6i0pdn7ffOCt7k/Eroi1GsaP+ldRUZHrg3o2IotlhTYAOJkNQSTFQA2AUCq+6jEQdf2AYVLVaK4QuNRJVsoo9i2vvrqNUOvbsCvytvDoCBRKnRaDj3xHT6sjYc6evoCqBUUNALtIj0Bs8mpRnzQzp8guRXZQj342FwIEb3ueaZC/8qLISoEgS+Cew+lbFVSoiyiUveAlxdQbZNnIeuQtckBEjisPZ/l6sgD4aq/nfpmTR7iXw+TjrMZ2T+BVEQCicoU2XwcQRjXqhALYGYt9gHIR8qQHQBEIXEXVdbxClVmrgiCHF9En62mzExDYEYBrq8i/6qLSV1aHsgZq4rkMEc6bj+++Kqpb+LvIJy/guzMnLwCgrSU4PsyOQcT0DBP2C/joy3o1zFo2yvO4i/VAE49yapoBpicgCoW75NA3QgAEB0Q8ABD2Q4Dv2LkbkmGps/T5CUqQlYS/C7xWVf8QJMyosqqk4GPNqsAOJoY5uR6QvxgAtQHAbwISqBQliIgXWVGeIFejAFtHjeF6gElv+v7pM2dd1fhVmzbaG+SE3EoAtiqzq1DWeDD+1bbtjLcurlfSTWVJyT4vjOKDOKrnZXcoi8U0fm4K0N1TWV98ruYZZTBUVNYAHKOIxFZxeAw1AyHUbZByfoDauw/spY8E2p0fuYP1DKvNY4chJUsIk2+GjCrltVTd036ytfvoQytspDkMkmbKZRbMYR3kQDcUahWo/ZRpdeDctA3w2Ylkb8SmxNri3FTLTIm0sXbUBJADsInWj2JgpH/Cjh48geIu2oXLJ8RFow4MsfjgGWu9UANBEszcQOhwVIa9TnD19ibIY7pbJiqDzGzykl4+bZ446N1+/2pI3CxL9PCjfX2srOMsFeSoASDapUzzoGjBA1JaoH8bfXqgvRkAv9f8Z8axTISA8I4gPyTUjkG0PL+v29JKgi0WG8lcigJa2uohOCPIJtrAOoTCDKLRU7lRqF8CUQZFA+xPjE45FdMEtnPKQgkkQ2aK/Y2yw5SFVcU+JZZxpflKysdcCkdUdJHNnkH2V8qbeuW1bfx8KM8lBWVsJMUD0xAvdS4P6wTWTHfcfZebY2Yhx3yY033Yd+VCmvoCdhKbbp4A9LMEVvejpvH3ibWXXnmDtvJDTRhiLWQq3YRyyT8kwp58+gVLRyHlR5HKCPuXcdbj+PgwW3s1VqAoY0Iguz1GQEHZg8iWsAlFzM59B5mjtMeLs499cZ0Nnsbi6cA+ihfW2669B+y6m++wc5UNhIdD2PUMQuD0Mt+02XU33WKP/eBHlpS52Ga0ftO/x1gnhiGTQ+i3z/0xBDRff/RkP8C9J4D/Efu7v/pj8xrssCbyOEZoz2nWYy9sqeob22gLcnn4JZKoEDVAC8UyX/pMknuPB/5it62EBE+NRQESOG1B5B+Esy8Ik4JZleqs9RMA5VLOtrT1sCeB+CKDanCS/cDwlA2BmkvJWkGhTMSieIinNkuicKOQPlzEnrW3rcWimB9VJHOBOX8PiphSyAlvFIyzBKrvPXTM4lAIdgLk90GGyLJzgLEgkloE5nEspHLIflEQtubceJ5xJGvrUuZHFQgdZo3U3Cu7qhD29yqWaEalu2rlGshh2fHNoizG5pX5ckxVL6yzUrX5sXecpT9qfpti3+zHhj6ZazxKCPm1m69zewPtk5uxO5WCWvNnI3ti2Wxlsv86y73AlbsMK9mhSp02Qx/253k1NrUzz1NcAUHXwOtlHVlbXw0pQq4Ha8YEe0udCXoh2bUvD6N/BWOBmpYcZbt37YS4qEaJmcpZoh2lbbJT68kSTgHsItVlOdnEtSSwhz5w8LCtZt+0e/9eW7FeKjUP8paOO5X69dduJlPsnCsYykP1qLVCmR8ij0V6iPxQbooIZBUkTdB2sqzyY0/kbKP+vuidU2E6xIeUxLK71dw4q5Awviq/vdbyHjnkiAgVikk5otdKpaH1WoVAeo3Id+2z3JfspzgvvhvkFhfgqdD3XyQPcS+br3LWL/1Z76fPcvsCDs/+Hnwm6jJ3fYxtnafLf7DJfWTep3e5n9UeUgSILA9Fcul3KZ2031O2Fa92tshqE92TitekmlVBg9TDfqi2YiN4Hl0UIAx52x/+zl/axAhEWjjkKgTZJTsr3cclFci8req77MLcIV965HkVyDu2WQsEyDv9bYEAuVJA5v9+/ZUBVO91PQsEyHu10K/6+wsEyK+6hRfef6EF3n8LLBAgl2u7BQLk3a3zgVhgLX1k/dyJb222LX9V4apQFbyXCmD/3e9+x4WXC2xThbfUDQoznIBMkFJhAMBNAYLjgN8CoQXQCQiXD28gG3kpQJTHIdBYII385iMAWkWGNBKIKGst+Vir8lyevcEQKALzL4Whj1O5nA3p0kJVWBfgiwLVXZA4oJuqtRIBZiI5NC4vLQLw7mezTVUtljqqHJfyxIPK+1AOZeMcGpuo7PYHMEjhM4eojpR1lw5LqnSSt6+8iwXyivjQvYnYyKNiLACQWxVmxwGVRNh0QJa0Y/d0zXXXY2N0hkNWu7MBKOHA7M295nCIk2xf4NUSfLQ7ARlVHawqvDHaS6CfgoVFsqzGemRMKhoqvS9g97R4cb6lcNBrx96hBi/qCdomHiBdQLcqzpTBkoU/d6Af1aHc73zVFQcaiIMOqiWVnyJCpRivfgFFkvanp5P/wX3pZDGmbBMONQNUMcsjOAgSaRhQdAAyIO5i5fJ+qnZv2nIjYBTKjbUbAM+o7kbxU4X3fz3XJcuk1Kw0wPIODvrNVAoT3o7fdALtJl/5dID948cABQETt2DforPaxCR2WuRpjAEOizDo7KQyjxDPDKqaRQyIyBHYriBhjlV4fRfbARQOCkI/B/CTRlhuAmqFYZ7LMBXDXag5gkIjyAnB8gaQU5k0URz44+Ii8SpvdWB6ejIhpgDZdYCcQxAdCUlU3w8QOszn+XO4Fig8AWilA60fFYJKxRCA5ItNV3gA9BLB2xHYR8myLXfxYveMpMgpxBLIe0YhudiY0ZdVAeeHPYKItnZlCfBzsp3RwVCWM/qz1CH9XKv6GsdovhfgQBaRP3ouUnv0A7aWAgaGoUI6cfo0dmNpVkMfUbaHN89eVdayl/CG0NkAMCRAs5Hrmaa9oDoAwnhfnrMOpe4ArKch2woFZQJi/dGDqbbnQqQVLM6zXTt3uODtfVRnhtN+RYD9TiHBZ8sqooaxGYUyoBvQUVYP07yfL31FtnDBAgBGAHM5QKviz1v5JlyBLwh3PIBOMn39u4990zatW0O1+zIH6AiMG6fdj0GuYcRgEdiE3LzB2771dD32KNjLEBbf3d5i4VTregDANVZXEap7o83J/gagQCGsnLJtDLAxANCpsQs7s317Af777HpCzRWempGe6khXBTJLmaPxLn/xZEAjZfZUUPkvdcv19y128+d0R7DL11Fl6f59h/ADL8Kia6c7vF8NSCxf/FEIqtNU+IskXL1yGWOa+Y6KdFmdHTx0jipoqmFDYsmq8bMN166z3QfftCXLi7FtKQD868GLn3rRGbz8CcYe6qJCuD+APtRnc4yFCfqZrLpkMah5JZdn0AZ4VVZe5ubFSkBhqXLamfdEwKleacV1ibb9+QuEY69yY14+8QLplfkh27tobEby8E0fY14TKCEljJQU8rZfRk6D/q7x3s9cEQywFEHFtxRfFSgQUrDKweOErIqjVPsDUKFQuvPTn7aX8fi/+vqrsEGBvMPWK5I+cvrkeSpGvfCfD8GaphYLIqqEAbQ8USFNMec+fF+C/cuTbai1fBxhq1DeEaqotQ6kA1QFcd3HDx9yZI1ygBTuK/L25ZdfJqNkI5lA7XbLvbnzGNBQurMXXMo9jzKGTp48YctQK8p64803XgckXefuI5D1qZv5ji4JETDBdEs/ALyKgNwUQD8EiSCySKBVOqCZxv958kIUBuzDWqUMgeycxQ7Mi8XCTWSR5lPZpOQzj5QDEitvpIJ56/CB4/YbDz5EzkAX1euQWZD2TZAcS7iunWRtSLV0wy23MvGhGOK+BugzqrwOBpRNT02hn+Przvdk9yXLkBbGsewDhUQ1sz4oHysEgLONtlEFtLKzsiBlKlG5CCiMJHvEl7bOB/A8yBhejBVONpZB3di9HKFdk1G6RLDGKG+hk/lD1lr7sT6TivF61q3nn3qaYPn/hg3VYXdtgts076hKu4HPl5/8DTfewBhiDWLdiuS5rSZjSplWkfTFYNq1l34ZB6EwDkjaxefK0vCtt/bZug2bsE9rxE4owgYg0HUfHRDlsglbumKpswlTEUDp0iUQkUOWQz5DeWU58xrV1hD267ckQYBgjSPrTMYICLpTfuGbYz20Qzev3X2w2yqZa0MoGoiELE1aFGPZi6IsxmvU4lGZTKLe8cWGq7t30l5+9S0UrGlOBRfgMW5Lc9PMY7DLak9ALBqg/kygRaYX2v6qRnt8R50FRtMYE1hs5hbYN187a0WrYERCsDRDYbmJOWLDxjX25uk9trQ02+JnabtWAsshr73oR+NTXgC4rYxLf1fJH4JlWAzrcSAke3fvOIT+nD39FkA+4yE0GXu48EBbs245wfBbUA+dY87FNobq98Qkwszpn4kUSCjLJjw0yna8vQNgN9LNyz6hgeSUbMdCMRz1JAQ7s73yjzIgLERepEAeK6tKiorGhmbUXBnYPB2z1k4UTUuWWxpzmyPZmSME8h9hTBVApomAjee17ey3wiEJryKbpLX6gsUCpMOlOkvC8a5BY+uB8uek1TbV2q0EmDd3tJJfVoLt1ABWTG8S1F1imShXpESqrDjP+E6lYITsoX7sVXmfKQD3aciHVnKQTlCU4Il1XjLqgXg+fxFFI/t2bLN1VOhrX9hIPkXBktVYfpVbfXsfeWDkGzFXBaGmeOn1N2zp2vV2nr1SMH3bn7auY98mNfKrXy6yu//nWVsBcR2KmqCrrcmp+f7mL/6HhXmO20nCzVVcEAyo3tDQxprsb4MQM0exf1qzbiPkbixZIhfoxwEQRTX2rT9eYY9+pwZFTIylUEMSyR5hEYUm4RC1cxCPUm0p4b2NTJGz5yvJRULBNzRpXYMTNoyiyB+VwyxkeyNjZYpiEG+IoLSURDt38pjdhQP+KAAAIABJREFUBzHYjOK5ABvMooI8Z++3kwKHKfYnKRQbab9T19iKPWgsirVyB8gnsh9SkcQQ81wQ9y0FyA1k+ZznHqXike1lIcHimSjvIlljdrz1OsVCKO/YA05hy6U+OkURUyyksFRYaSJVIUtVaKEg9HHmAg8A7QSRChD/Avx9IHilmoimX52gIEj5RMFYUkm1KOtGjTOFeMtyb4K+JRWN5hRllKUxf50hf082uioIchlVKGR8UN+2QWhpXluOFVgfCks/npcPY8cTlbHGvgLQYyHbZdUVg+KxqRErT9avLvbtygEcYD+un1POXoqz5pIdrz9rxWl3b1JKqcBmCWug9jZLsNY9z7o4ALmcC0mjYqpm5hZljmifX0TRkzIBtd/TeqYcGoa3C0j355ygfeq7SY+c3zrm1BGyvxIRICV2sDL+aAPZKYpBkM1o2TfnbbH+/VfB54+6faQUtiIfRILML34XjaJkGXXpz9qnal93mQrmS8THO4qRi0SI2xdKvcLaLQJEJIYICE/2cGe/u84KH8H6ip9xGRz8LvsrKaPnFepS+3KNEPnekGBSjYiU0FlRV6lCmjnOdbo2rbkNtY1k6VGINe6D1eCsfeXL/+gIkP7eUfa9UW6tm3eimleAzCtB5n/99LovEh/OCksTkMDj91aA/NxGfucf5621Lvf1yygwft77/Ee+foEAufzTfj/fXSBA3k+r/ed5zQIB8p/nWS1c6X+9FlggQC67O1lQgLyreT4QAmT971w7t+9r62z17xx0NjE+eJhv2LDBnn7yScAzwraxgwmBnEgBvBJBob2v/l0EiDeAkvIsPNhE9wG8yU5HHuxBCmjkoBDC7yEcpoc5oCtwVkGdsm8SwJQN6CMPdoHg2nTrMCNf5QwAKuV+NNbXUNla4IKkVUk7g0pBn++PJL4Ub/Kyc6cAraesFMucDHIbVPXvy0a6sabKhc0qByQYEEiHky7ATlXEKgxxhs/y49AjAEqVWANUpScCGqkKS9VSIkBUQaa/x2EZNEol47Ztb5Ndcau9iVVDOkSFQFndr2yJdLipAazauGE9wFqfA+QUjhnGwVO5F7pukT4CpFXFq4NmOtWZkqYnARQ0kDki32F5SC8iZyMca5Be/NEbAQI5fVFBjEc5nyWgbsWyYgvDXkd5FwLzBKIrhL4FwFeAg4JPYzm864jUhud8LH8fh6RSoKoCEaVUaCMMWqqQcUClcQAwVdZeh7JAIPVugh83YBvVB5iRxX12A1J4YJs1BOn0ne9+H/UHYeX4+h+mijcP8qOto4UK3GyIoDYqJNcCkgHGYtmhIGpVGauznD51DBAaSx1fDz67HeKEPAdsHaT8kDd+H32hgDDTowR5Sh6/bNVqPPb3OgKkj3ZZDPCkdlA1XyuAXkIqNjhURjZiVeDNgbSJ6kn51ickRNsgFiRBVHtOoQ4KhFgJ5DkRBerIGQ8qKdXfZOPg7AggKUQaTMtuiWcUwDkvgrDzYOxU0smUGMROQtWdy1dggQLp95MXXwFszLDivDRsnpocoCxVkKdCJAlUFhGm6xeZ00F/E4At0k02DGoP2Q2N8rvUGrJXkPVRIv3rCMTAFx991H742GP24CcfIiD3LBWXCbZj736nFjoBcBAGYLCIPtOFd78AT7VjL5WgUwpl4T5khSX1lgAOfwW8Awg4UkemDRxO/+STeIgfBNjDTgm3JgfW/PiJH7v2V5CsrNyWYblTg+XOYSoj8wCnYTWoih0HxIwA3CJPAdBBB2EM5lBxzVcp+gCSCHCRvV0QRICq/EcA5RVEn4xqSyTUKH/voG9WAO6HQTicrqqDVDF79JESe3Mf9m6QJiGA5WG8fgY7oV1vvUnIcS4VspALOrRzP8gb+DBvG4FMOnihy80fw4Cv8p6OBbSTZ3wwQJ3Gghc/v2f7DhQ57ZB4a8kLOQE4k4paoNh8kjpsvEngxDgE6ADPLwJLu1MAKsHY/TSgDgi0a6++mmriIOttqLUzJ44BqI9Ciqzn8I9KijlsACuSl7fuAWAGdB4Yt+yixZaeu8j6x9oBcUoZ+ygvBrpQVvFoZiHLGKtdqH48x8MB2easCsJuTCHkzEHyLU9LS6Mavx3wqcNVbRaSH/ESVfrKgyi/UEaf8rE1N2J9tKcbACkSRR7V3s4+KsCpUiqrAHxhGaTSk/JD4epSJUUCjp5H7TNOZfISbMAEZrRhNTUBERlMW89CjI0yh2fTn4YA4s+cOk9WSwMkbhHz2KitZh5obCFImqDTvGLGeleLyyDqowq7nmrhEMizegC/Pggxf9rRmzasIBNE4eh/+HCWfesZgEVVD0OCRGJhGAIA1808EUUFbALPVmq1asguzVvK7hDA/5u/e53rV70NImdmXOZDDSo3EfFVkFi6r2WQIW+jEgll7kugj6VAfo2zbvgDOp1XNgJzvwheJnosq7BFpO8o/2Oe5JaJE8Q45KXC5sMA5KKZL70BYRtQpy0hyFtVrAKgzxPGq/VGxIc+f5a14QDV6lFhMWQ4LCWjCMs0nlsUqicNwzSI/3LGqtQaq1asdEoUrW2jkAhl3FsMId452RmQB02sjV7WimpGdnPezK9hWM/IrkuB6L2Qxwof13ysnCyF+qqPS/0YRpvv3X/IKWeyALIvYDmTB4gnokTB4a+8/JILUJcNSTLV/sLNVM0sW0PlosgaqwlQfBEAahXtKruyWcDNEsibN7ZtY7aes5uwgzmAyiaKObUIJehZyJ8JbLFuQSUwBtFWLotE2kQ5XRPKR+KzByDZ2iDKGxraIcx7AE9RCMUTQg9AGgahJCXIIHNyJUTrpo3XOKjLD7u8SNQMA8N9XGOrZWWnWXoRtmGdIbQJPwERI+JjTvsD1mQpazSPVNV62E4quj0IcI8AhA4K9QeU9bGk4DlbXZhtPpC+4wDsXYNTTl0wCWiXm5NmESzHSZAZsCg2AxkQio3dFGqVPmyV6iDlX9s7YEnYUw1g3fL2iXqrA+hfgk2ef5QfhRv+tgbCKZNqff8MLDEjfC26v8ECehpo4Fb8QCHnp/yssqnXKlv7LBGlouz8+iEH1gDCB7NWtLPu/mR7pb1ZwXUUEmidFGuf/fynISYaGGeA64vTUFwm8pwCHdGqucCb/hHEuOpnLZTCIBACShZWnYC3XuxnIrHuC6co4SDEl4pUlpHnEa7cHfYa2jOpCj4e4HgQm6iT5E5lZOe6+aaMNUnjZjuV9EHY1mneXwxgLgWfgtBpGFtBplq03ot5bwbyd075V4CXAy3D9viPnkYlUWjFy8jokKoDUvOrf/8123DVZqcalZpKoG5TYx3EbLCtXFFscalxNkLRxBTrViCg8o+eeMplfCwCSJciuJDikSMH9jv1nwiF6JKl9vaPn7Oc4hW2/+hZRyY0dvbaegLXD5HF081cPMxnjMp2h3tQtkkoJMprf7PU7vu7asahLyRAluWgMBSpoiD3h3/jY/wd69DqcoD1VsZ2vr3x+jb2D7FYibGuoC7eePW1rrCgvJrwbcZfP/u/v/vvufZb2GFlpEK4hXlaQngAZG6iBQHmT0HchbI2+jM3ddHeInUGUO2wNFgbqpX+SezWoskVCwyHSGaPqZw88NwN61bZd771z7ZyWRHqlxgryM1EsUYmE3OD7JCklnWWpahhRyFn/FDpVdc2QKagyEbh1S7lMuOCmY7n14D13CqX5SJVXDuE7PXXXOVsYrWWnmK/5sFc1sg96zrGWYBl8yQbWy9+T8Zar5e9URv7Fkmuxlj3pU7VHqZP+Vvs7wXMR0NmjNA3fbhXrTPaU/qw/1CguvqVckHayMRqQgmi/YJUZhs2bXJ2srJJ7aVP6lwQhJLj3LlKpwRqwQJtmH34KkivGdpmmDllEpWtL+2gdX6Wa52GrImPS3KES1gE1nN8rkhzQeTax2qenqAtcpgLVWiifflhimjiIBEV7u7H+jLBfCyF7OjF0HHtnVWstX/vPgoprkct1YIirI/7QL3Gc2xhvIpkkoJOBUhC7EUQ1JDvkf1bR91ZQtlQ2kvqnKHiHmXh6bpUhCGRxnzmh2y8lJsh21Dy/rhXta2esc4Yld+at8m63FfeZw66b4u2eC8A793ZIppD9Pd3SBGID5dd7naH7A/ph+e+J/JjH20/nwOigimtl748V2UPjaCEmWB/q3Of9hd+/krwQrUCYSPCK5CzhBSbWiP66SsqTltEwdFgHyoXbANDA+Lt05/8Ans7csCCIcVGdCfz7zF/L/NEzKX7+ikAcpH4+CUtsC7fkgsEyJXbZyxYYL3XeP3F319QgLz/tvtgXvle8+cH8ykL77LQAgst8H5aYIEAuVyrLShA3t06HwgBcs2jN855c0B/60slVvq5Xc53/b777uNg+AaBi886D/TlBCcKdKsBsFKFssgDSfC18RVYI+srVY2pMldB3CIfRH5EUz2quvcJQAz9m6wdcAAGpPXDakRhrN2uQl6ycQFPsrpJBtSIJ7eiEsB0EkA0hgpb+bvLTkvBtFk6oADuq9pcgZ01+IknxEbY1Ruvo6JuDwqATgLUCSfn8KGDdSJA0CwHGUmpz1KZmUeWho9ALqqz5LesjAYRIAoibsCiQODRYqr+QxVkzeZf4YYdHPZkRxOAhVR+6XI8nglXBzzSIeg0Ffs6yCgMcNVqgpcBf6OoZOzj8BlMGxwj2Hr50hJ3UNOBrYEqNFWlz3IY6QYoSCDjoayMwG+qospQgtx2x90OUNTBo5HKugaA/1NcdyCVbddes4GqwznsAKi45mCjTIRxDlSu4pvrFkCqEMYwDsnugMjPtEMUyKNYAZE6rHkBRrXiT14HGJWVnmZV3NdKALABrILa+bwiLLDGIDxkG8aRh/fApgwi4tnnX6AiMdU2U3Xf0NwA+BJBFe8AByeq/QByIyJisB7aw0EVqyhAxfLzZVgK5AAm4k2PBUpwsK8jitLS81EwnKcqMN2RAIt4zzaekywcxjhoSZVxruwCwOGUs+wIpM3LCKeWp7MXQL9ABV8CYZWlMsN9yfNbGR2hZA1MT44CoERSTY9XOuCwAL9hFCDy7A8JJ/RehWuQa2oPeVMrCHIawEz5BImx9DNe29Nca+uXL7E62mWYNsknADcgKMze2PqWCxVfv7qYdheJA/jhAicVZBzkgpy9IOfK8RBvoc2LqSiUhUI94ISzlmOcDAKoCMiXTZCeVznqni03bAH4xFrozDmsYBK41gnsY7otuwCSj4r0tzmge7usj0inGBCY5s6NHoQi84x6qb725L0EaEil4cv3ZW+gm3V+ydzfn34yzb75AmGkkIxpfEY2hEAlbdrP/RUSMn2UrAwBxHMc8g8cPWw5/Fsg4PMOlBbLUHOcAgzOhYzsABQI8w1jbM1bKkgBImJPJtECRAXgFENI1lVVOCCtFDCmSKoZ5o5D2JocA7ga4dLi6fMPfzzDdh2aAlyEXIVwCuJZzHKI7gMkP3fyuLMwSwScB6WZtwxiPO6HoCvrwAaGdthyw/V2AWBZ6rEx5on169c6tZoIJWWxiCDUeNZYE/gQmDZoc/1YkwG46rAuizKNlWNHTzrVgT8gRyr9TaQJ36BquBVv9HJsiHpt04a1rgq6GyDSLzgSi5Kztn3HWXJHEi00LtQy81Js1YYSnl8ENkjY61EmPdDVQGV6rA0AeIcFxVhXtXzc5+wA1zzNta1atdLlJeUAPD79zDOOxIjAeiiOanlVUmo+Ud9cujmeinWqWyGgNV/ERCW4uUPPtgertmqqtBMSYy2jIJc5p9mRugplDabPNkBIAg+6cF5PULcyKoSXL9fz3m85KLAiIWulcKtTmDnERg1VuStWrIdcG3J2ViG0Zy/j1y/YDwAflQDvHYWl0IEDR5wt3SwA7RyVzTPMEaM81woqbZVnEYyF4W/dl2iPb8UyjDk6gr8rV6UdQiWMNSMVn/pqVC7bILvSAOPv+ui8Mqe/hRwB1pIJPkeAvlaLfsDeMIBfqSOklKitb7LDVCA/8NBD9hy2g3n0rwJCwEeVnwEB5rJqRIgwHrZBlNz+29db+asNzn5FFm6VrGFqPam0pH7ay/gqgfjYSmi3MnKkQtH8IICvgkrhVtaa++/7OORunbNuiQfY74asulBbzfMcsBH6ihRLlShGYgAIgb6cinGWsmERILKVagCQFAGSmwdZ3Fzt1kQf5oaQwBACv1k7aD8/QGFv/t4K8Kq1VjY3tWRwiOiTsjKOimrlUf2Y/J7VECyZzG3KdZItXC3zuQoPGmRrBKmlkGGBkbKrU76ViBDnCU+/GRwgJBwgMYi5YJw2llXNMVQA/vx8P2NJJFcRBQZ79u5BjZCAjVyyA6u8WIBDmZs7INujeJ6+zJkj9A0FLiu0vJuwbdmovb39FOurny1bs8mmqawPo00H+Zw6nv0Z5rvNV13r7mWAtluzboW9tf011I1xkIERlr0UArmVuYy5ZIa9hDdE7TTjf5bnhr4NAgTwvzfInsVOb4z+LBsxH8hTERTRrC/FtG8OBGIn64yyo6oA9l99/VUCorMgXlaa7ziKLCrsvZWt0IENI6rANvYf07NYW5VNWVjmIjs0MGs/3AlQz12XLom21NwEe/A37rGqk0dt++6d9if/+HVIliGL6a2ykAkqvCEGYULJY8Aerb7XGoc9rYKK/VmIl9u2bLKlOYusqfK8+VLR3j/lY//72WPWjgvUlps3UMkfZ8+9+ByEdwhj4Hasm8g3Y55ZhAJX+xEpec6SVbEWBWBlJSHgAM9SPAZgyymQXutjJdXq3QCvmotlFbpyaSnzdIvrE7Ilks1jC1ZTZeQ8LFm6Aks4gpEBpKXc7YDQ8mEPI9tAWbyFQHhIeSP7pBBUfZsB6fulzsMGbphx4E8RweljlSgU9tmDn/qExZBf1dHcaG/v2oXVEWsqyqSrrrnOAd9Su1Yxf66CFC4pIb8sNsxl2vgzLuohM998c5t9/jc/zzhHDYLFXAAT7ATPupFnt24N9ld7DkC+x5t3ULTVtHSRh4GCE/A2ICbeSrAzaqcI5xXsSHccOWRrrrmab/jZK/9rud355bPsfwC3ZU3IXFrK/Poj1MxTI4PkS2WjuLiR9mlw6tsuFA8zZJIcwIY0FDVIYckSFCRh3Is31l59BK9XMq/NoTyptdf/5Tb72kujlhQFuRgTYomoF5VpMgexFw7YH8z8Pc56vHvPfuuHFPYNiYGggSgYwgILdVAv+Tgi/qUuPHx4vz3wwMdR79XZgf27UIYlsscuwaYtisyXTnJYkngOcoCdweqpzna9vYtijiCs6pKMchorWrYc0uso6uIka6GtpQaaASg+h7Xg8uVLub9W24It4LY3XrNSVCVaw3zpH02oKbz9wiioQZHIPK0cIF/tu+lXE7JrYo7ohwiZoi9obys1mbI2pISTVaIUDS0QHKvJDCpjLGs/mcy1iqTWnjOaffsMeyLZMSoTSai2bChVVCWVtIi902T5aHvS2IgSMRh7OPaaPuxZYiC+RlnH4xNjIFuw5WSNVxEDM7XVQ/yEsJ5JORKI3a3m90VYbMpqVqS+5nxdr4gGqbhVdNKASiyNOZLH54LtT2DJqs/pZx+pwqY95GrFYQOairJaal311/UbNjr72UnmHe1FpfzwZV+k+VJrxvmvFdimv252RI4scEWixKC8lF2disLq2dtrb+bC0ZlPYxl/OhtI7SnyXtemfBod3PR6WSZeCi13OSK0nYiRnznk8ZfyS1ki2GjNb2J/sYf9pUyRS0DCJQLEbRkVZi47L30GFyoLrDLUHzmf2uVcpvSzUpK6wirWEGVntXD+kFJRa58KTmC83f5knDOV8htlBRtBgYDUgspk8+D6IsMirYZiiqjQeM6AKfbgfQ9T5EDm0yDriEcYHw0R7b5o1XfUH/N/n7fwuuhz/U4Q+k+B4/fKALm8AgPi51LEyC/AGdQGV/K1oAC5ktb78F+7oAD58J/Br/IKFgiQX2XrLrz3QgtcWQssECCXa78FAuRn9sbzk7nbT1/6+mXXb4/bvnzPnGTvr/15oS374m5nRyAAcQDVQTk2IQLiFK4qv1xlSqg6VvkNkrnLhkXAq6rDgtkcy8ZqDNCnmQOtPwfaaH5+GrDRhwsM4aA1SVWnAPMADowKkFZlvCxaRH4opyKCf5NtjgK6FeqqIExV8slpJwowTtJ3bzbHAj3zUB7I3kd2RHWAgKUoEgIAUXe9/RbhiNewgSf88/QpW5xNkChVsFJHnMIreQWHR0+FrnP4k3xfViE6AA0BpFdwcFIlm+5fhxhVb6laqox2UGWb1AjZBUts/+FjTv6tw43IH1V8nQUkvvmWGx0YrEDoaSonRzl0V144D6i2jurndheOPke7hUNwqJrci0OGwEZ/qjxr6xoB5+oApHKpoky3ZHzH6wA3KgEEDh0+AoiTbxvXrcRGAqCdnAoRMwLddYhS1ZYOW94cskScqDJtjPsTENrLoXUIlctSQL4xDrNTtJnIkWkAkGyInnIsZiIgFIJQS4TIdgPLMClFVHE6w+lRNip19Y0u20IgdClWaC34gacTuFpVQ3tlLEKx0gdwloZdzWnUI0Pkftxk21HNXHftNZBMLQB6yimhnXm+3V26bz/bQfWpQMkLAIcfe+hThP22AmhXQVgB/nCAbgGALKTSWQf7csB62SmMUJFWXt+GBUacUxO0YzmlwE4PKtMCqCiOiaS6nCyQBlRAkxBO0VTHyr4rlAOZATLKB3+aSkE3SAB4fCCrJOkPxpYoNSnK0lCRTPR3QRAk26iCzQG8vT1RJlDFOUJVpydqJH+fCSrTA1EJhFDNPU+gCWjqp40FNurgrTNWXn6hqz6c4fvKudFhcY5BNM3ZUx7lg7RnHJYOeVTl9gDEyOP7IOBJB6qbfnzs77n/AdtDyPBBrBzisZeop0JR+S4gEfPPCnXIOM+pCfB+VIdxiCI/xocUTk7h4sxRuE/AjD/6jWT7309Qec5Awr3D1gO+hwNwKwdhSXGpnUd10knVYyCH2aq6WhcoPkD/qWqst1Ub19vewwcJvE2lb2H34YnFl1Q1nCRdLoKssPilz9N49JN/PSHjygEJpH1zUc0IaG+GjHiNnAcfgIxogIf770xG3eLDHBHqrstf7wP4FgAwe2r3LpfJImUQDUcldaer8DwKuTEekuAqQx944AHAir1kZaQ5/+k33nzNPv3pTzn1xM033eTIjRD6q0ckFdp8nXwdEBqrtCRsTASwKxOok4rX8wA5zTyzJGyQkiCHlkFcDanylLlKgL1IkGWAilIc9PSjegOQq6rvRhH1E1u2ep01dNTYsrVF2MFsViQN3QrLFayR/LHc6W2ptey0RBQsUzY54Id9D5XLzBuB9JcsyJ0u7HP0TM8xd6giXsBCF6HrJaUovWiX9GWorxqDLZg5sYf5p5exmZyYCdYXgD1WC0RbA+MNkpdq8vziPGdxJS/xEUg/KcraW1G5kUMwTcB5UsIiiMZmrIgAxLDo0jMREjXF/NzE+O7EiiQ5KR3QCcIBMvMcpOxdH73HXn/7dSsgZ6l3kIwhgKwIgMJaAKlxQKxuyJ4IKnOnuOdpvMVZDKjQr3WA6h8/kmOvH9I8i0qAcbMaS7RRqqUnALYDAKJeeP45+50vznuPnzw6gdqvyFn3KABb1m0K0J5g7hpkHZICsRUgJhJwpo3qfQVon0bt4c/1bMKy7Ef/9kN74JFHbE5rE89WlldSub300kt235/cYS17UCYCdA3z74exRivA5kT2W/HkbnRBNsoKrgwrMK1DqiIWya9xLXL7BCHjS+kTUkslYIs4Ql+RZVwPyqYwyPkewMUbbrnJju7fz7oVQR+Kd/aLYh06mEPUHh6QnmGAg5lZqFXGAM1nJ107KrJCAduDkE+B2A0G+AJA899OckEU1KsK/WiAwXwq+89CXimf5iR2N+msTxkUAnixJk6iChPJLR5SCkNlPcnipBove92PAzIBykXiSxPWBkkhlaHux5P1WwT033z1q3YftlitrLda70VoH4Fkuu2O2wAzB10FuGzZlrGGRDBGKiBJF+dlWM2Z45B/OdbAswhARRMUEAbQWG6Hjp6xkOhkgsexd1uyzNggACRPM2a+Z4XMi6VkgPijtksmD6G1s9HW3RT7zgZmrBVfeZE+PKtQ+vkMAOkM6pggbHtaqIrvGQ0iA2A7qhkUZ/QRza++AJRj5DmEQsop+8YfC501K1EneE7b1rdesxpA+k2sSemxURbc224TynghR2WWIo4pcipmUYJM9Hlav3+iffGZOmtkAi8sSMDikXwJnwH76y8/aluff8re2vGm/a9/+oZ5jHZbdE+N+YzzLFsbycfotZZ+TztY3m79PpFWRmi3j8+c3XvnjRbhS3HC3BgZSTFWUdduR1sm7V8eP2bFS0Nt5ZoVECe9dvr8Sbv1jptcWPwMRImKULSmyXJuF3ZIGzduAgSud6TdDP1KOQQTyI5CUHntPngIB7oA+nIsY7fVroKslWVoH/snKUol1ruA6s4DojI3r4AcN4BgxumFqipUnjms5WQosOfphFiRkk92YRmoG3zmJm0NhRsz7GFCmMs1Rw9A9Ox6+xAV/83223/we+wnRgmFnrZ/+pdvYqk1TRbP9VhbZjO/DLtspvGJUbvzjlu4nyRAVOzYmGv8uKCXKawJgHC+lswfkVvBEJyVJ09CBHrZMYD9rKxcClDi7fCJc+yDClDXzdjbew7ZjB+V9vTd6++8i7XxkD3/+lZrY929/b57bJJ17dk/LrDf+Kc6p0TMBiBPYHzmQfb/AFtGD/asvuyb/vD3PsP4G4eIbIZQa2cdHnDkXQiEmdSeE9OQn+zJWln7q+gjA2QINbE+P/nVjfZPb6DeiQnkF3tdLVAQasEQgco2CWQfIetVkQznymtsfM7PBriodiwFiaMhn8SLcZXobACfePyHdsOWayEa8+2tbVsh6qtQbuSiIl6DuhSrUfbSUZA23DvlAAAgAElEQVRc0azR46hS3n7jLayEBrF7SzVv9h1ZKECkkk3EBq6eopUY5jGR89p3aG8tYl2qyD3YXcpqK5L9hhTWtTVkGZHq4u0bbM0UGkypOInxM8EzHHV2VRDezLfa14bz+ZpjxtinSomn/UodAH83ysm12HCquEB75iRA/R7mUKnQpEKUak3XcIjnozVOxEAmv0tRpj3r/v372FuTL8YzDYNMH6N9tX8ao29MojzyxaI0lXGgQqJp1n4f1MI19N9ByEpl5fmjKBSRkowdl9aAYeYn7WVkqSiLLX2+cnEYIpDPqOlQ1ckGS7a3vsxDUsQ5IhwSbph+mgDJI/XuTTffjFVWjbOfVeGK+yWVMHv0qm8yh/FV/IfYBMdE0L5kW8iekwVfY1QFSCI/WnkWKU55RwEC+4X5TAxsAnl/KYZlMSxFp/Yvl5TvU9yj3ksEtWy03JlDe1plb7zrgKc/lz226p15suDhAz/3pPyLbJFcALtUJ7S3yBgP9qIzKOjLv7POFj+8xxUR6RznSBrGsizo+shfUWGUcrR8KO7R+o8eh/MT5xiuT4U9LhsFNas4FSlrx5F49Ct0PjvPWpu6KNiJYj30t/s/9kmUc6nMtyh6Zyni0b25LJP5zJKfPcBK/eGS1nW8vfj9i4fdi1ZZvwgmWCBALmfx9UEoEBYUIO8f4vsg2v/9f/rCKx0n7+acha+FFlhogV+/FlggQC73TBYIkHe3zgeiAHnoW5+d04a4vKLS9v3dGlvyuR0OHFkC6NNEhb4qXwWkSlGhCutRACpZSAlsnVIVGYcIVUdp46yqrHgsLxSmPU1lrA5yslkKB8CKA7waoiq/DcsIAaeqwBYJIm92Bf0OAngkUZlVTYX0dVT0RVNVtBcASBZacVgbSBLfSrWXDmbR/H0IuynZ7ngDrumQV3H+jJUWF9g2DsXX6/Uchs4BYEn5UIZVyGqCbqepfBTRMkuFlwaapPLRHL705wm+Vw0oIIWIgK8NmzcThk3lHCCRiBNVv61YjT3UyDTgfDcH3WZXRavQXAXAb31tq919z50utLUB+65Cqt9PUTUaSlXlYqwzBqmIFwkUCCBVcfYclXF4k6P66KYa1QMAcYq0SAVQlhMoq6qzpahYmgG2ZH9Vx2FzM9eTk7WIbIJmLK9q5i26AJJdWCGrehjtogOmSKVJqtfkRRwEuSNougWP5XzuS5kCvkjYIzhEqnpunENOG7YI2RnZgBNTgL1UEvMMxggqrKUSuRWAYN269c4TuRJArYBDZhQWM2OAw4HcVwDV3fJs7oJQ8ScYOY4D/rPP/MTuIsz8PPdYSPVhNXYThaWoB1BWyHaopbWHiusVdhzLK4VvFxHy3cphXCoPHYRlE7WSfJReKmBD6B9Hjh7H+qHWBeVOAHINUk3pSUaBwJ+jKAq8AX90eEtEEbSstBDrpAjb+tILHNwHnbKntqYeL+tFrnI8CXJPBWeyH5sGwPcCKJP/fICfB4czQKSIYEuBQPGgEjGC9/UF1G3B1qW8rBoQfI2rTOxsr+IgiIoB0EHjRj7TfdyX+oNsAXTwlqpHwdayUlAIZyPVhcoXCCL8epRwXFU7DgPcrFm5imwWMlKo7pwBsK4kU+HlV9+wgtJlAH1jlierHfrDMO8rayeNmwCAqDHGlB/2WiFUfooEGYJ0VKXj3DsHyXlLASfOAJj40wdT7Ks/akR14kkFvr8DmrMAvUQmpnKtsrSKptpYqi85DnhwwBXxtnztaksho2Mb41CVx2GoaIL88fEm5FLXMgbJpJOwPySlyL1ZgJdgQkxFegYD6AfRXvmogAIA0GQFdwSlSUc3oeS0rbzA7783i5cXu0wB+f6LwJwQ4Mo1nz1xEmVIggN3YJLsHCSNSJAT2EnFU02vasn1G9YR6n6OPjhvJyUVhXy4BdiI/PKI6bLtPz5FBWuc5a9caa88/m92681bACUIB8ceSYSC1B8iS1LoK8EAJRmQcsOAhwrLFgF7kODUfFQGcVSb9wFWt/aN24WaDsbGKIHC2K5RBZ6SGW0f/2+3AwgSKIsUIoL5YIKw3WGqw4eZ71JjAKDrR+zomWpr4zllMbeOANTMAyHDkJu5tCehvPwS8bHqVu6Zr+5KVF3Mgx1YLQlkUBXsaUK4FzF3NDTWUnGJ1Qh9NzIyGLApjT4BQErV8BiqgqkJFCLdQ+QAtDtlx7Ilq1xg/YoNpYAUhDQDMMneqwFVXRLE5yj35u8XYjt27Hch5/LmzwQgbQDgTU5Nwgu/EmVXNJkhFVZYRF4NBGQlChMRIC0oU6qpevdnDlKVrfrQZz8Sbc++PQ5pNoA3O2NzSQnB5QedBcqGlZAlfD359AXLpB8uIbdohLbwpcNOc01lZ88Q4pzm7KRkuaL8qG4qo2OZXybw15eVSxeVz7feegsV1PtsE4RXPSRSAv1FmRT6Ut8/DQF+0+c22cQF+ibz3Qhjai95GJpfyrEeLCwspL3DUC1sJ09ko/3kJy86lcUKWVi5nKgBByYehQxQbob6n0CkCkjbE2dOOgLEgw8qQnWQzGdrjZxjLGleFcjciFriDErGNADAUPqKAP/hkQ6DH3R+7OOoMSKDw8kYKYMMQaVHhtIcwLbmkzOsWbKo8mOeTSQ7ZJIxIYJrFRXeA8yXWq+mGPsCHxUGPMh8KfInmLVjhPbaQaZNFn1ZJHMEa+EBCJqwCLIIPPydykxreAn9sJrn3woILnAwimuMhCSUPWFWNnZSAF4vv/Kys2wRKSQVmxRDseR/lB0/COmWawONgI3MA0EA2pOAmr4+IfbkMy9ZL1KvEBRScakZFgBIuBqi6h++/jUXHr2GTJERwOOEZAjg9YTyDqWwxh5xmUDJ+QE2WDUF6dllERQGTEPmjfYNMxd7u+DjWZLKe1AlrC3NgwgLx9qoDyJuws7UdlpbP2OSzxrCgs7Ge7n/ZLvmhs22B9IrEAIwA1VAyADEB0SgF2vcFJaJMyO8rrLbEvzDrc2Dcfz9aqtljN5/9zWAmbGWnhOGEiTDjh3aTZV4nf3u//hd8x5BRdJVY7CS+A/VMH8NWCMEys6TzdbvHQjgDWjePGn3fXSJlSxONo+pYdQzzHmhsVZL8PruI6fsqedO22c+u56iimwyOeqtBHvLoiWF5BOcdwUGqqYPZ78l+85Y1nlllsmHX0pQAemjyAma2YeMsjZU0C7RZDBpDklGDZYJgSJbIAHB7Z09zrYvNTPHrUcBIpIgE2dZILTeSgnZTuV2KuOwnXaVbaI3JEwSCs/i3CxLgTTa/fab5DqtJUTZy779Lz8EbF6C5RJjhLm/D9Lxez/4V4tlTlZl/VVYCL748ousd5X2kY/cyf4IMgegfYTMl8iQINv5yquErM8Sor3ZkfOdAMdjrIUqkiljHERAYrVBKIVhG9UEGTvjFWjXbLnVXtz6pn35H96wP/jSg9YOqFwJOX+MPd+KqzfYi3+/wY35TzxGBT4LfASfkw6xnMJeNJPrevHJp8iAMRuC/Hr09x9Gkdzv7P9qAcGbsSRNS05FCZDGuBvCJqzADp0468iPGUijHgofmlGDPPanJfbY21ifhftaXCTWqlgbwk6QkeKPFRbcr0Lo2RN70E937j14MfwcMmUIRQQFFHPkXSzOyceGMtG2akxBACYtSmBfEwUJ8poL/k5jnpUd1iLaUdki4YxlkYBRkDOHsew7h6Xh8o0byNRJICvsHCoOSG7WsHGkCl5U6GdS7NPN2iXSUyB9dVWlI4PS2ZcHsUc6RX6Tr1+k5RaU2qnzrKdccysqIH8UM7K59OH6Q12RE3txiM6l7M3a2DuKBOmj2MTl/rFPTGc+k0KphfwpkZDKv1MGx2r6hPbJKo6Qck8FUQL+5/PCvJ2CXMRXP2vvNPOdB/urfkh0rbnTXEsESqMLleyN2c/L3lGER2pKuiP0T588xxocb3vYU2u+03qvzCWRwr68t+5ZiinN1TqPKPNj7/6DKCwJNmeM5kEaqWBINlfaL6egPJTNmNS6UiBHsF8IokBGhKqyP1wKBvu7C99YYmm/edyRGeHYN06TaRdLgcglqyndlxTxTbyXiJUsCpc0T4rQUNGU8uOkQA2FpNHvExBx7czfUsqIPNHZQ0p0FS7EsU/RPO7Wr4vA/yUFhyNFBN25YPU5O0+wur7+PRHy7uyPS+Hn+jldj/ar45wNRFp4st86Lzuvz+x1xRd6jrKG1DU0s5dtgAgapRAnEFI+APs1kSJS+CsSRMVfPuwP1D6yFptGVR3IWSAMos0LQlB5VHXVDfS7LNR8qNogPJAD2ucf+UOs2CI4e0CC8DV/gL1EgMyDw/PXr43ruwmgi4qQ+Z9wr/lFXwsEyAIB8gs7x//DN37ZCtL/h7d8148sECC/XHt98D+9QIB88G268I4LLfBBtcACAXK5llwgQN7dOh8IAXLDn9+CKGHaAbY/+Cw2G/c8SSXaBrcZlq3GMAfcZ57GrxkAXaB7CKC/AH8fAJRWsgh06K0HoBeZITm5gEKBh2epzsrCyuEcv88AxicBYIdwMA0H5Dhw6KCzmVImg6x3+jiUZACwSKXRyaFhhM9cnI3fNgcGJTg0UJU+CTCmjW8qocE6UE0CsooASQBM9kBVMokVgUDXIwf326033ehcZiUmFyhVcaHc1snahq9KrJlyuJdByI1gvIillNDBZJKDiSTcuo82KrnUuPkA/sMAD00EUuuQs3LtRg6Mw1T1NjrAWxVdsjNShVsDtkuyr5B0PwiwQ37vLVhFyfZEZE0z3xegG8DhwR9iQrkSQ4AwPRAgQ3g8K+TSHwsUAXQKAxcB0kjVv4B6WQxswJolJzMFYAgyovw0xMQ6pyKRNF3XpoOlKuD+P/bOAj7P8zz3t5iZJcuWbMuSzDIzc8BBhzlpmqa8js62dt3ZSbv1jMopBxpooEmcNLZjZibZIouZmfH8r8fx2u5s8ZLMp92pvJ/n1JY+fd/7Pu8DF+ZwSB5DGWQryrt+yIQoolQUx6IekFAOmH0oXke4Xq7kkP975aVf2G033aawK5eZ34rST8WHZ4gMaML9odgB/Wyp1E6h0lQvx1QUyfHEfBWVXOLPWEAzCuljASf5PIcPHXcF8sqFF8g6DtVzR1Mt91kRPDkQZoO4JQB9+ZrxXDeVEZ+BcJqOurgMwDBrzlxA8kZyqSm95Poeg0wr5v7Lat+ICnDIO8TCY8fgVCgDnGX8MR7UexHIvZ+JUn1a+gTAgv04bfqcO6EI5axiFgYBFtMACHQIFunWw7+3cl88KKlOiI+0xJhQcuKJpQGbTY4hiodx2Q241tRA+fKpi4y1CFu+YgkH8xqUg3SRiADhICnCSUCnDs7qEUgmT1tdIDrHpUK+iehTrIQ+ey+uoAyU+s2oxrFdoZJL54AI6A8g6UNczPlzF/kagNvcAgsDgGjgWofGJpgHhEEt19OpKMljF3CkQ6incpp5fcXP6efrQKok5yubPJEf8vyLAPnasxXOoaB7rw6IMIC0Hpwpi+fORy073nZQKl0O2SnlvOIZwgHegzkUJxKB48d4/ikq+xD6JwKCIjkwX1Y3iig9euSIAyMuu0E4HPPzoiDYGgDTBGjKzaUOiPHEpUhlf4aM9DgiKeSyuP++KYCHcZTORtHvgQKZeyLnWA9AywifqYH5JV6dNny2AgBrubPOVtQDQBcAaGTy7HAfIF5nAwrXQlacorNDsWuR5I3HZhKfdAlVJQBfDc+R3AJ7AUyWU5wtEFZznorPI3DSLF64mMi2XPczNt98syMHywCPFMd3lngg9VMIbK+sa7Jj2ZcADaMAT3Cu8TqDXh32xGceAJhvcbE3aKXpMwniNQBbSgu4ZyFWX4AjbiTaDp68aDUqmeVGdEJaxRFZI9K4GwB51uyZljRH4IbZ8a2MJ9wwaZMAziGRNd+JKKklpz77fAHE3hgHLF4qzAF86AaQjgCMpnydcSXlpNSyFeXEnXhBDhJ5curEOe5rOArnLBuTCgiOIt0z2N/KAcHkuJNCtonX9vcLBrRpIt7rgCUJFASYUodFbWMtavHxTgGqIvAUgHoBYR6AI8UAhYqJUQRWP59NPVIiyT9zd7z987PFzM/RrsdJpNidN+Bg4tcPf3bWuf3k7Jg5bSrAqsYM6mOAoSLIBUWn9au76H1SrZb7J7BtOr0A3X0ALKi2BS6tJF9+9+7dxJ8tcfOTADcRhW/+4mWe1WWuX2TyxmTry+cpY3CKSG7ie6NYozRnziL6Lw/iVSS3L4DOMZx2U+jQ0JynZyAG4LkNMkJg3xRi4UScimSQWnnXnl10urTbBgrDRU6pe6RBamw+v4rYW1Fsi8Ro4HuDcIbMXrgA5bViRroAUXE5nToLuEkUFcCoVrlmHDhNgNXqJagBQFIvwyDP8hicV35yGUJu6V55Qz6HQkgob34YMGzr1q1chxUut10kuKLtjh09xvMGwckcoaisCJ4HFzeJoreskj4sHBOKZdlAcbKAx2bWiuRxY51KuouxWIAQ4Do6aKq4fjnEgMlVJqejyCGVHXdKfADxNtDVYq2QfMEo4NWX1Ms65uUJAdMzbNn5ZVZML4jIgPGst37sGyawJubnnHduvZlE/oybi+uihJ4JGKEj9I4EcB0Xb0q3kbpQ6wJ0HulREfoQ4LKX7dm+y4Fwa65f6HoXghWFA0nr4x1kFy5VWnWHp53KkdtGjlTupwfjx5/eIxxo87g+ZUQnhkDWj/EnQg8Suo9r3VnLvsWzney1dmsvbrPSvlC79/k6aw83ux73or/PMOtSnG3ctJg+nbOMxyHWF5wtBvjN97JxIUoLh2XHsO06XmiX6iBV6FjoYO6qr+tmzxRCH8x0HDiJbt2MwhETFgmwT5Tgl/70uwDRvvbgow/yd2GWRuziSdatehxgAcy3imccxz2UK1WxNAJ3BabKmZnIGqOZpgHioEaxeNqDQQhU4Tx78pNyOAywZ3vRVq1cjePpDOKWQps0eZrrAxqAsBehIiA4iD2eirT7ADA1t8pZW0Ck6LhknlPGWRrF6rNZUz0hVuSI80Cw8fWv/6PduPkWRAyznHtK3WRfx0E0kQ4PEfubcMH+/OfPQbwW25NPPgFA2gvAW+fGo/Y+L/7kx/bYA/dZF9dOMUHNiAOqFRPZizMYh0d0TJI998Ir9FxAskYnsMY32PI1G+yFX7xmf/sPu+1v/ukx5/rYf+yw9TKvnH37Efvkd0ssDtC8rKqMQu4K19k0jv2mGn/msM94i4jBEwcP2q03rLc1S7OQqndZC06AQkQ/0TybipqKjYFsh8zt7h/G9bYPRxFRlVzjJsjkbvYOT306xf7m+VbmUUM0EG2T2dfUlhJL1kccGtFlGaxvTTy32lt44+a6SASQitBzi6vNE2dUQ1uPi9lay5x1hK6TAVxgdfTEzMcFlJOfjfs3D5HFdEjQcZAkCVbOMzhlQpp5ypmB2KGDey9i1Is3MMR1zKEbRJGstXqm6WLSHieOfV+aIh9xBGsOPg8B3II4ZR1xWM24DdW30dY6aEtXrrUCIqryKXgfhDAKhfRsB9xWD4Sec9eXx3yiyDsfNrWNEASKR+3jOkWyL1F0lsjj04hY1BGieEb9ToRsuoggQfvo6ZDais+SG+QC3UhzKR8/jnttCvcjl4jTINYjTwrZtS+ToyBdcakdrZSPl3BOQHzC36nPLiV5Ak6WA8xppyGpl9vBC+eIv1zPOnjOCZvuu/duF0mluS4fQktRVooflSXhIuu5LwSSYrjiEaK8QXTeIs4BOmQrGjMb96cceiJM5HJOwlknJ60iX+WO6+bZqPzRIpv6x3nOESFXTU9nM3MtY4N1QGeE+LgEVwIvB0hGRqZz+opwlrhKe0MRJHKZiwhSjK66ompw+ch9om4yrS2CRbW2hHC9RVrIwa31R3+nfb1eQy4TV07OXsDFjvJLJP3FpxdZ+iP73dfoHKP3pZ+lf9PnlDtcYhG9ljpQ5GzR55XYouSny2zKZ084AkTRh3I/al0tZ52sq0FIwJqu2CzNOVLYaP0fGOpj/Yx2jildJ33Obs5mmtN13+So1rmt6FIR61U8IrhYxA24r7yC7IF7PgVZmMQ87ufIGH1GURp6vyJ39XeK97zy69cH3F/HUikq7OMQIFcrQb8aAH6tI64+7utfewDp/28HyNWAvKuNjw/+/lEC5GrX91r/+ygBcq2v8Ojrj16Bj34Frv369cHv7ePN77/92v+RG/ejX52rEyAf9/1/3P3HVa7uZeXnx3Dg/ebn+/cIkA97bT3u+uf7R7SJTcK6/dyTibbg8/sB5ca63o96QEWVaQqcymfzrs21HBPa4I8nQ/45ipQFYp87f94W4rCQyiiZjbQUZw0UgHZwODqvUmXUpIGoxKVK8+HPJv5eQJ3UtP6Au9r8yn6dyiFc2fCtqMhSAF4jUVyFqZAYlVpVRbkDzESMKG9dKu9UDot9EB8OeOQgp58pVXMG7y2Zw5jAz+MAtGtvvMEaOOjUAbBl8H4VEyKVWwgAphwhOnCo0FngfyORIjqcSIE1jUOeVE+KA+tUFEA0OeuUnBaWVrrroCJ0fw6MEzj8y4Ug279U0qEo6nJzsu2uu7dwUDvjInSKyYwfz3Xp5cCTDxCckjqBqKE4rmshis8GXoPDEwdMlS/W8h7UQaJoimrUoAK7ogGJp6DI7O+QWmzQxXSp4FfxXlLdTScuaBgwXKp2RRMIHFMkVjIEwSCqZLl5EiEtRkaUXUzRKp/HDzVoBSrufAD362682aogC3xRLut+CBwWKKJrrUJmKaEvEZnUyWFoHP0dpLOjNqx34JUf1y+EGC3FYFUAiAYBqEqRp86XEIBWT4CoJuJ6ND6KCitQyksxFowiGoKMw7A+bwLvU5EFAnciuba6rkHEPUgBV8WBUYRTGwBbcESinc7O4797yU5PJNlKTqRBDsuRkGOU4kJg9HCQTieiqwnXQh3xFYWunJm4Ja63nBM6CDYC+rVDJuhzqKNkXBLZxwCUCbhAJhKBVQPplJCQbJeyCxgTbS4aKCo6nENiIgdaDrV8RpEbinCLRD14mHEmV0g5ETmKbpL7Rv+WAojcw3hTx0cQBbckS3PNvAHhw3BGKVpCsUAQDpALAgOU1/4rMr99+Pdk4rGquZ/DgHoCdpWtHYbDQsSGizRQJIoAdUi4ywQI0QTvK+r0p8a21Jh/9cAYe+q5KkV8Q6jRrcAZMhLwC+7Hsoh1C+e97ty2zdoZSwJy/VDpC8Co5roriUDdCLn5ucTVkJkOqO6DIlCxQb4AllImi6DT4VkqUJ3NfVAXBgJCDg/2uucyhes5FoBKz5QAdPVkNMjVAJBwyx0ZiLWlnr9MfshF4gqPARUCORiLlIvE6dIPqKxuhCZUyOqOUX+ByErNQwJ8BNyKeDyMYyMzI91mrIizjiLmFw7jTQAy+t5zxL2FAMjMmTUbl1PP5eJzxkMkqmMpXAvo4JEyWVnuUlC3AzhdgghpAkQS4VIDKJuNm8IbF8zICHF/ADzJqRF2xz3X28lT+2zOihV27J195K5Pg8DpcgBxN2r0rhZiIeoH6Y2otVpeVz2gUZCGQj4SmKeiAKCW30NfTYEccUbk3RGAmCBIkSynrtSCIXD6IPnk3iiiw4l0iyaKo7mFucB7GDKEHPP4aGsm2kfj4EJ2LkAKGf5rr7NaAO+jR05yLzxQeScTp6RcdBXHEj9IX1Ic84r6Mlpx5nhSSluH+voIYJPAqUzGcQAK4mrm1TgifOR4K4H8HZcyARC3zjp4jkcgQfRnnVS9jKcYyK1uYjBEgHz3pUruXZDduRHVJ7/e2t7AmlLjujJimSflEpxFHJJGrRxblYD+mu+jUJIqTuYc8VNTcKFU8+xrvg9mjmls7iTWR/1JgK/MVVWQIwLjxkKgS3mqeJQi5trVxCB6jG2zQy/RoQB5VQ6RdbmTo8U9p5rbBPaok2nZ2rW2482tbkwLwAyBSPAFeBLBPC4l1QFcIvsi+T3Cs9YGAfDq668Q15doi1DGh9N1xeCn6LXPqiBmxzKHCeTrAmwuh2iI5PnxY62ZQx9Cd2ctc3YNxEGzTUpNg4SEyIcIOQchojL6ZctWAE5TpgtBWFxW6kjIQTYNWmOS6TToa6WThfeo9UtxLwK3WpgjpA/WupzH2iLiJ5NOpXbmuGWU2as/RVExsfFjbBdRQkFcR4FOGyFAngesnodyOyMjg96FfXYOJ82Nm29y5doqSVb/lP6cxDPVw+fTXC9HVHAwzxVgZVNNmcUzfv2ZXI4eOoYKfBkEm6+VMu5O0vVUy7jwUD8Ra/T8BXNs3QOT/nWP0nYJwI7YFMXCnMP1I5J+asYUCx1PXGB1tPUTudTJb8WE/cPXv2UP3LvFpmaRQw+wOACpDONGf00lY6LXzhfgtiLqrYU1YhDgbxCgToKECMbZlrvvtTbWrd7edksfC7uBcj8mk3i9vHNWevY93B8+VptTaX3habbhHwssdT5u1rhxOPSmMceX0ws0hQLwQEuICiJOEfz8UjbujwbzIG6yqbYV8LrODmc3WCAK9UHmxmHuV09XA2sAICpuwhVrN1jm7EVWyTMzlvm1CHD7mZ8/izNj0D77hccgWWbiKkOtTwfQoaOHILGHXQ9ICPufIAdI40aDwBIJovlzhGdz6ux5VkLcUjP3JpG9wAEAfpZ7u2vLLVyTAvvFSy/YyhUrmSdxWUCSBIVGsi/hvuM2bWaui8fx5sPeKxdnp75fa0srLtUG1kztp2IhZaJwLM6CWJ2AA6m1mc/HmnfHXQ/aD374NMBqgIuUFEj85b/+igPAZ2RNg/RPtm99659t06Z1bm5TubRU8YOK1WGtyIQo8GdNGIDQrceJMsD+6siBwxB1aRC0C62F9vAmyILnf/G6DRM/eePNt7n+q7fp6NlBRGTs+AwLhsBp4L2SKmXv/vAG+zNIqwnsjcoRnByCRNLecS4g+DTWpImxyfbz535Cr3ERkIYAACAASURBVNQZu2XTGlu7eIZ54t4QoF/B/B9JHKmK5gMRn/gFEGuJ2yCvqNxKiA8cIH6pgudUcVjP/++V9pPd7JfKIKQiAukYiXPODy8I6ASiN+O4XnI76z6FhEZYYCjOmcO4EXyC6UaqNF/ce2083+u4J3XsqyvoBeoh8mnhkoUIgg7hUC1ESJNit91yo+UgCMnC2VACgB/C+hXD+pekqCbmqw7mnzrND7hVmnGP5uFwlfgkmP1DCXuPSK6NgHyVbUsU0ELnjRzTGXShXLiQD0FRTPfOcl6jkYL3DhxEuKIBrYdZuOMh/PsVbctAcl0xANw+bABCIEzlflOkXxtzQCzzp0QPhUSNtuD0SIXc0n5UEXyl6nkBKE+A3BfY1MP9reN9yyGuuVZkrRwgAVzrekjIFvawckcEs860Mrcpti6EDhrtQUIZX63EAzYS23f61HnOIdFG0pwjMUQiydmpvhc/9WUxDxYhlClFrLSUyLhQSN+DdLvIpa6Sd5H8iuNSVKz2oSIB1J0jEVcHz5Bwd3V9qGsultcNYE908n9NtNQnTziHuit4h4QfZuxMJHZTe48A9g6F7IkVp6WYQV2DYkQk2od5ExklR4jiTyXSkKDsFGchCR7aiE/UWUrdbyJAHEnBdXcF5KxpIivk5tZzH4QQR0SBfovg0L7kimviSl/Fxe8vtIzHDjryRK+hvz//HXqiHtzzryXo+jutaX3s7fPfj9JKeXQ/awF7dQQxcptpjSvCTaYIyR7mNtJ8HfGhInoJrdRBJwe5IPA+5pUOxp+ef7kgfSHBNf944TJVvK5iyTpaO21M/Fgiaasg0yJxn0Xb/Xd8jkhZnPvsXf1UMM/nlRilh9fR36mr8UpR968PuL8+1l4mQP7jX1dzgIwSIB/kEPnPwAejBMh/5ir9+18zSoB89Gv3X/OdowTIf811HH2V0StwLa7AKAHygbsbtn6/3h/9e185SoB8uFHpsfmp2xwBos3x/r9faA8/Xe9UXHfducX2k8WfwEFHcVQ6xGjzKdeEbNSKyZB1vIvNukpaE1GHagMtFZhirHoBlzMBbTwETgN4VQLmSCnbQRSClLWFim3gMKK4dG18lZOrCJMWwHzF5cRw6BCQGs3GXMW4p4mxkMJXnSDKt9YBTIp4WeWl/g8AiK/mADyLAld/yIxiiJRgft7K5UvZwA868DOU708D+DqDck2qSjlOPF3WLH0GAI3qBBFQpCJCHSamcAgdZnMuYFeEQklZNao9lHyRsU5B6aUMYACWBEifYg53AjUVQ3P4COpEgI+1a1e5EvkTZKYvXDjf6ikSreWAOJ1YqSqUnZ2A+IMAlR2oDOfMX2g/f+FllNYZAGe9lo06O41Dq16ztKzENmxYT2H5BQ7DARziKL3kMwVDIpznsKx89s033OhAsErcCC0c7FJRmukAFQKJoMgflVbOnDEVQKeH/85GkTnRKTp1nuoiZ7qMDhJF60jtVcIhTiXA6ymaPopbZ9OmDeaF6vj8qdMOoJ8H2SWwQQRIazsKQNTDAloU8TAE0NpJmakOcIpDCyEiwj8cEguwTD0KpSVk+UfEusJu9XscQq2sTHOVnyuOQyCqysDVRxEMEKnX1kN9HpItl4goQrDJ6AYEhSyQ2le/XXQLLoNBrnkAqH4IcRJjKBSdhmo7G/WhSjHzAHpmkkc/EdeFChzP4QRqhIgTAOcHITGNotxQXCqxkBTRHMaVdixlaBuAaxegWjHvuwl17j13b+b68rwA6skFoagZFXzqWuvvThPdJPdHFo4WV5TJZ1CfgA689cT4+DBW5TbSeBLQ7g0gFQT44gtwFotKsYVYnJM4QXYdOgrgmuSKkYMA6D0Bq4QoDPQBn79fpCnHh4gOgRYCyN0vRSVcUQgyht2b4WtEgnztxRrolwHGZrdzQYRAqqhPYJjroW4BX753Pu/7cndPr03goN8F0HqR8TILkO6HP/2ZZRDPVVhG4TQH8wjcRXLy/ORnP6N8da57HwI/6gC5x0F4DALwKAJuyuR0R36GqpiZGyzgqYTonU6AgHsfm2/9TXGAJ5A7uB2GmE/kOisAQE6HOM3lPo0lwiwaVb6ID39ISB1yT/E8pwC8TOBrjp884Qg6gXBFgDIL5s2x6DQUkA2AnfzcAa69LkkbBI+iRFYBwkihKKdTGAf12ioiKbjX2eeyec424l5qo0yZsnvmIilK64ioEEDYCxjgDWlVD6FBIL0jTR/+NOBqXSH3utnFmh3ed8aW4xRT1Ngw4FhfLxnzkAqlhU3kteM6Q11dCvmj+asFEO9/PP2gu23N5+jX4O/2Ugy+YuVyQJI2F1mn2EFl5IuEOQSgM378JEeshQFOTgOcHOAaC+gd0ZjgQ54nei4MAC4/v8iuv+4m5la5Bdrt7a3vQtL62l333cJ96iD/vtI5gSIgKJS13ktx72A/QAcxWHn5xfbern0QedMhHBm/ALqexKcJWAuDfLkE6NYu1xJjsx4Cr5CYlIjYePvsgxTT8uu7LzfYp+6I+deV6LVtRPUQhRXKPK6Yq0jAI18ALqnCt9LZsop4pDD+Tf1Icg+KsKqB8JYTcCpAfpBk15B+iunKh0D1IzJOJLUUtpob5EqQY0wK207GkVyKMUQCxc3i+aiPYUz1UHR8iGd/oovzm060SxdzVDHE3Rw6jeSWEyHcxPiYAnmlvqNDxKeoPHfevAUODHvttdddXNYynCUiMEWAzGCtUfSeorDKASv9WEsU1SQ3nfqMTuCiW7p6DQXOxMGwVi1YOAcQsxBXYSPOqEjIHhx5XPdqgOxz9CelQoqnpox35IYvRF0u66gfxHo/k/QMIsSCWPvqWQsUYSeQTgCblLiK7ppCR5RI53zeh2JUpuFkUU6+QLsxAJaKq1PU4rZdByCY42zdunX23ns7cAn22ioiI0+yJop4UdzVphtucORNPeP/pZdfcUT1cvoadtEpMJNomZl01JB7hVvngjUTw5YGqB0NmHccgDpr5jzWI4h0/1DGCC5H3uPxM6dw7vTYV3/8uPXkyZs55PpGYgFcO6WkZh1VlKBAw37Wn4kLgyBAEqwXUm6IcXYc4m/fzt32Z3/8p6wThTZI1BWYJZ0gDdZPJOUF4nEC6JUKYWyGQkLk0FGx/1S5eWABSACo/synnrAWOnMOHd5jwdEBDvRbsXiVhXix1p1518ZTVD4MSFfY7Gkbv3zW1tyxgGtN/BbP9PXXzWBshVsKZHQgDhBKeWyklqglgMQBwNmG+m4cexV2thBnTViMzaTrJoD1p6utGvdlqB0iwvFYdp1lzJttDz70CHFfDdZNz9RFXKnqeEmFwH30cWKZ2H88+dn/YfMhWzJxQCliUvF3EqNoblN8kAiH0rIq1skgy5q/CHcBvSD8dyz7pgMQv7WUnwdDzst5K0JZjlCtxd4IHVognf1YY+Ii1RVGbj9j+oVfvGJLlq+0VOZQFT/n4vYpwbkxxM8LwL2puTsBYYFcCVGKe2MO/duvfc3+5m//l7380qt20+ZbIeF67ZGHH7YnnvgEDoub7OmffhMnZKHdcvONDhCvhORIZB2bTmyWCO4A4rVK6FVK4d4Ps0fIR8Wvou/i4kpbu/4GS5862yoAvF9+/S32BZDnEJs333qLvbdjm93z4Pdt0xYIEMavJ3NvAHPX9/5ylr16Lgp3TSQClCO2j6J6b/aNG9assclpkxCctNvuHTvoBouxT9x3J6QVMaDDfTxz1Y4EDyZOM4Yx04P1spcYyksIQmqb2ux0DoQU7stWxmUb+93vfXWh/Xg7sYT19DshsoiPEhPWY2Gs56E4i2IjQtx6pk4HuUDlAumFoCvHwVIHiSeRizzJflz7tTx7L73ysiUhDEiCrDnG/lBz7KVL+fbkpz7JdYHEg0RW71MI4P4i3MD9DHjnmGFO7GR/WMZ1PYWb0g9iJYT9aCNgc0kF0Wk4EiL4rNGsJYrD0popUnjevLkuYvMCcZ6ZuIHauTd6DnohuzrZN3mzbmfg1JJzxIloIGskCBpiXyeXg5wI1RB4PewpMqdOwclLhBiEg9xj6qxKYq4pZIxqXz+XOVX7AE/2HQLUBdr7A8yHso7Fs/fXPknxr/mK9wRon4QbvKGxDlIbpxAuZwkZAvh+9U4cOUDn0bg0xnYj15d+QfYu2tsqRmrliuW4FUqd+0FCAQkxFHM4n4jDEMjs/cT+NdFhIQdID1FNEml4aj/E74sQxeov1F67mnOMBGDakyoGS8RyP89A+Q8WE3912O3dpvGZu/nMioi7fF5Q58kkd24RMZSE+0Z7P7kjRJwn4dLUsydX8HiK7yWIOYsjRwIpiVK0bkn01cN9FXGtz6A9oX5Wq84WKnTnudbXiOx3awLX0Ie/H2Yt1PeL1BApol8XvjvfJjy0131fwY+WWubjhy0Xd0jGJw69XyzuYXl8Hv2a+MRxV8bujUBJ62Qkz7acOlo/1I0lgZh+D/TgFGeP7qU1jU2GStOhN5zLeICx3U8nn6LCHHFBn8cQz1UQewzF/QbxWlrfWhvbmUvpkGRH3YRD7qkvf499upwqzPd8nzdkrsgPbVWDOAP0Q7xdJkCudH9ccTRf3k6MEiAffMC/9gDSKAHy4SCW3/zqUQLko1+7/5rvHCVA/muu4+irjF6Ba3EFrv369XHWzw/3iUcdIP/2einX9PfMAbLgc8tGYogEkdR7619Mtge+q3z12svADuqqCgAXdXMMcihTxIYfucgllODKki3wQlnS7SolBBwTEC1yQlE4vvy/ePKjOzggRaFkHOGAooJVlRBKKZVP/ICUuN0AJNrEi1AQaC43RjRgURBATCPvI4iN+SRAApUnyiLuTbyDNuqyggcCDmnj3gPZIqV5Mg6AFEDQauIg6ugLURl6HaBAG8BOB+rDleQn90KYHCMmS/EnUlRq5z3AZxNAVExmtvKMpShTT0g6BIj+XYCT3BR79h4CMPcmGmuWA9b9AYHDIGqUm3wQB8DKVatcpEhxCfECgFdf/KMvECmR6yIBknhvImZCeW1fDil9HB4OHTmOspTM/4VLAaDOkbNf6opcRS7JeaLIkDKu/zQAkWEOLPGotfu7yEaGcLniYBGZU0OO8TpUzOr9yAMAU5SIVPA6DIn8ESBWwsFmLN/X1d6Eqq6Rw4cfANk4p+Ts5aBzYP9hVNmKKSOagHuqDOdOokbmzZ/jDqRFxXRfoHhrgBBQGbGAkplENpSRi65s6BIIFEVjdHWiVuOenqTvIY3IgBlEaHhQPupD5nUzBJAHss0I4ia6UMYVETtQChDhzeu2M5a8UYSJDGnjAClVqkC+cA6HUg9WAOTt3L3fqnBj6Pp3AJQVkd+tA7/ItyEpGQEkokMDUAy34DpKceWfynp+662tLlZLxeFr1q4HXO60IxBqzbwHjWHFAUybkm7h5BgHeA1DnuDiYVx5c8Dct/eALVu+2nYTw6COiY3rljkCROBrLM+NejOkeLvxnvutG6V8LYfp0yj9xhM9MwuwUMpXHWAVQyN1oGIPVEgssq0UIiAW4DiRbpIBwJ4JxN8o29sbdaT6FRS5FAJg5Qfp2KXIIT1YOoC7ulPF6QAxsKdW3IEIEJF2ThX4GwTIlUn4yw8k2VMv1rtcOI0tjXH1cKgM25MDdT1K3Sie99nEvsVxIK4jSiQLZX07YyUXdfZ8VJcvPv9zCJAs+g8uADQD/vD8rFqzDsLvGJEtvsRXVNE5MJ4/K1A8qn9mGCVoNIAFBdSMJXUCRQKatwGsCriQI0tOhJvum2WNhSIjQpz6uBvgoIRnUZF61ZATinQLwxGj4tV+DuNjuYYHATfUCzMdsGUvHQ76b0W4iEhZTNyQXxwROvWAGRzGFbE0xNyinPlSQJdUAKpDBw8558d4AGflXSuy7eyZ8/aJT3zSsiERFOWk+Ay5vNQFcYEIs3DutxfPgicdKCMDPraRfgF/X7o8WnEoxARbVWGpHT2QjRNpgnO9NBL9ljQmhi6Ki5CMxBx1QHgCjrYQnSTXx71fWW/HXyyGyKADg+JnX0i0PIDRuXQkKC5EwNVcyBwB0yJipFqthYxR4WsE4Ggg70Xzw1TAmRYcA66cm/l2+YpVAIa7Ua4vZQ7A+YST6cff/wFzyIA9+okHmLs7IYByAZaIN0P92wSAIxW0ekM6iW3xpsfgZRTYU2fMdCXcvpASOQU5AP/MtUQSzVuwBJU2ZM+J0xZEF08j/+3LGP38Q2Psx7/ssEduDrEfvEq/EgBwBz0L4URjjHBf5e6IhJyQU0MOBc3zeVzXQWJyJkOWKz5N2twS4lnaIScF4MsFqOHcwRwmwKWxuYvrArDOnCPlsJyEipqr5zM0Mq4SWLeqmPuX3ZUBUE25Lg7B48ePERm4EHLoPM9hlCO/L7H+xEHQxvDf6hkpgRhJZD3Kh7jQM1nFuBNhqjmjBRD1dUgGgVuZUzPdvHzhwnm6UIgH4v0KLM6B7AgGUItk/vQF1Nm774BzyYwFJAuGvGsAwFq+fDF9FtUQj94onsOtmvkrkuu3Z/c+QMdW3BMLnDhAjj+RfI24DNTVEc7zKLdJG2sryBS9LcXuM4uELGUOPUwRtlx6RZC8nVwX9XaJAJnDM3saV0cKqmMR/F3MmYdw90yZOgPHR7p94xt/bw/cf59zQn7/B993vR/LcDG5aD0AtpN8plOUZi9ftdoBhEWQ/HHMxVICRxPt5sW8rkhFEVvqViqFGEufNMV27KB/ZGL65ahHfu6JUydsy5+usZEqnFM9jBvW8hKA2bvvewCSCOKH4uxowOZcHFia2qauCrOqI4OWCCHUyzx5aM9eeh1CbBadSdZ5HAKJjqryFlyhzTj24u00ZNWq+bMZXyjVmR8ullbb3z19zhJSjXV+pt19683WXVtub779mvWFcj25z4EB0XbPlhttqB63Uw/RQDxXp/Lr7dtby8wnNsV1cPj59do/fecv7MLxvZB8DbaWCMSAbiKNQrAKMl+QcQQo3G57Dp2z/Ko2K6tpsX/5l7/jmuASvXCMsYMbBMfcO3uP29nSZnviU0/a/Mwk5NMdkFv5FFnvc2D2oqVLbC73/vkXX7Aa9gqfBASvJkJwEs+EiM021mIBvDlcn+AQ9izswbx53rBwWCLzVwPPvGKmzpw+QYF5PKKREPYIFGPznGlNmL9gkYt+a8IJMtQ3xPiPZf2ugIDZZzfechsRWpfdIG+wTvpCsinO8AxxghnpEyEvYiFJQ2weMYN79++x7By6vabhoiC4bRHzwEXcZieYqxZC7p08cZi93BBrfqZNnszzzHwl0Dqb+S8Ccmgybi5/ryFcKMPOHSzCcwBy4cc/esbmLFzGulJgT3z+zygM98CpdMgeePjb9thjM+2v/uJP7bVXXrDvPL3VbroLNy+vqQEXxf7y61+cYrkdWbxvH97fbmKOfumil+675x6Im1TLQ/hRzHOxCFB8LU6n3oZLxFZ1sgbLocN6M0LsJe6YGtbaLua25nb2gRAJBVyfYAj+RvYK6ayDn9oSYc+/x+AkPs2TeTSce1vAtYinK8WTPWnahHE4JljjWOclbNDeMhRCTk6Hk7i76tn3enr6ung9gbt7D+yn+H4z82irIxZHRAzjAIphj5dGr1wD+9ZWnM9rIFy1Pqs/roL1L5T5UMC9XHBnspmTef2SijpisOrYNwSzH4X4YGwuIsa2gflC7mztEUQK97KHaCEeMRrhTyPrunpjPAHBFdukGCr1wGhfo715D8SjJwKBdpwmfqyDcmO0QTr78j5SiWYUIV+MmEcEyLz5851TVO4PjdOFCxa4+VrzqqIL5WIQ0ToWl6+KvjVvNUMy5dM558n6NJs1PC9P8agtrstKUZ2BjMc+ruORgycQQkxh78x+AhB+O3OJyBWteUmQaOr8klinHWJIUbzpkDhxCGjkdChkTi9mj5XA/sEb8iCNeSaQ7xWxc0K9QHIY8/Pr2Z/pa+R0E9l+4Ru4w/h1649winN/1CWl84jurQh6dY6IxNFcLXeg9gcSupw8ecpSuHf63ynjUula6r7cM8i+Qc+h1ixvrrMrDWefph4nuT1EConcEvFSC+kl8iGcn6XIQUGm6giRU0QulzDuv55PvZ5zASsK9X1XRO73Fl4mOHB2iFDRv138zq+L0yfiEunj+0LldIQkROLjnOUiQHSeEjGkXnKdF+rpC+pGGOXPOSEQ4tT1p7Ae9RIfF8A99NUeyAUNq0fP153t+GjsQ0WgNTgn70Tm73LI6KhwxRQrljDMbr/+E5xjUvns6g5hvef667/VKaI0gD7mgw8iQHQ2+aBfH9cBcjWI4+NGRFzt+6/271d7f9ceQPrDJkB+99f/au9g9N8/eH7Qv/7HHUKjV2/0Coxegd/dFbj269coAfLR908fd1z8HhIgj//kszhAKGaFeHj5C1jwv1EAIdBLBFYWdv5agMcgK+dgMx4VYAFRSaHkGcdTwillUwjA/w7Ax6koYaUcU/mfXBr62las9wK9SgHlBECOQ+kmYFOWZyl/RHgEYjkXAeLPhjoMm7+cByI0ZNn3gxQRmSK1ewLgpno8ZB9PBBBXIa5UkWOSk/h6P76vyIGtKtr1gIAooYBzHpn6A5AatYBh8bxeNkXm68n1Vol0fs5FQMSpznYu0kDRGwKEVayrQ6bUySJCRCIoN6iTQ56+ZjcESEgYajiKaxWVUoLdXj0V/hxeBLC3cnCYTdZxPko+ESq6FknkOasAVBnHTaheJ41NAigq5nUicNA0uEPsDRAHF/MKXByUDqs6/EymGDmSDoUhruEzz/zEli5Z5Kz3jRyQxvG5dWhV2W0DBywdqHQYbAYAlFslmYNTKAdepzRT2TkHKx0SGwCcEziwC7DyAqRrRTUYhIKwoKCEAyR2dg69q1AsqwRejpWDxEnocJSKwtdbBdVEae3Yud82bLqO/+5xdvg8Ss4zUR+fI+6kgwPT7FkcuPgQpzhg9gHWbb5hI9e40wLJzW4i+iMsgCLJgWHUxS12khLztMwpALRJxESUuIglf4CdMg6VEQAF4TiHRM5JBSv3RAFfc6mU4mfecw8KNA9C9cNRO4rA6kcxGRuJO6mt0aZlTIAoagXgBWziGkTwOidwrzQSYTRn9hzuUwc/DxKP99nFZ+rhEDqWaxqumBNK0MOJ7RqTEGuH9u+H0OIacvCWurgG1XzWtHQKs+MBKVvcYVTRYgJYF1CyHcXPUVyaYsnKAPiVVa3cZCnN5cRRTj/Bb87mL+DgFACjgEY/gMJhxtPchUtcZvsAMU9zIcX206dSTs/JAIBQFAprxTnozCnXh365Ysz3EwF0ONZvxS/8NgFyebv3lQcS7akXGt2B+rJ6UEky3ENInQDAoxGICLmronEWREOEpPGsFQAYt3Ld11Ns2w3AoF8lEFZ1fD6NXUW2ZUyZTjdDluuuOQWYOZ9xo0O+HEKDqJCjGMP+KObjuZ5pEBd+EFyDUhfy/MphNsLzeusjC6ynOsQpjKUWVS+PnEyKdIsFrFMkkdTu+nyBAD4iHM8A7OhDZBHVdxB1/0LAXrmVOlDhbrpjurWVEKHB5+iHABGw3sqhXJFfflzbYVStZ4lEUYRFOsrudgDuEsDbArLyb731dsi2ahcnEgu51qY8cMCEs+foLoDUWbhysfv39Suvs5b6Gp4liqjriugf8nROj+J8oplwKSm/v7G1HgIL5SfPeEBgAirlJDtzEXIMcu6GP1pqZ18pcepPDz6HroccNHr2VqLIH+YeVeCCUEyTilPTiShKJooml3lQbgCBDroeJ4iJmoZbpVERXsy1UrsmE9ukwtzlkFNHicaZDBh+4MBBxn0zXSYbXDRZVVUpZcnJzJfM0cxHqZRVewIGehBfxFWy1994m8ieWhTiy4jjC4PoxjsE/nf+YgHAWgf9IGn0wxDRR0TMwaPHLRng54sPJ9vTr7Qyx2uEi7ANR81a5+J0VEys8aWCe0UTnmU+VsRgHECzwLfzuHimTwPMxH04wBw2HZKnA+BX8/AFxuF4wDlvnncvIsAKcLcIkBFYp1i7iQBbR+nvUIa9VPOxgLbj5vtaZzHxIaxl6pdYuHiBew6nMN+0cq1imF8U8ZjION/1q18Bjk10oKUUqEOQkT0AMXVEtIgEO8LnW0Z0TTyEzJGTR1FYR7jC6TmA6z68PwGVtdyrxMho62UejYRkaWR+K0Ao0ARRGADg1MmzO4uIoJQY3F6o4FsApNsgRTr49yKtBxAiWhcX0e0kAEoAow/XRfN5GrGPUgfXE0k3BvVzB7Fa6s8K43XPMC41FibhbNu1c6ebK6tYm2cTARTB/BTOOqAYSMVH6lodYE6ZQ+/PiRPHXayYCMt8wHgR3oq0WwHZIXq1jmv0zq+2EXc4AaIzikiudluDcr1cxG15CRFiScS+xLlnO4D7qlg7udm6ccudOnmacuJpDvSU82vydRD259UhMcyz0gBBUwaQnmcPP/q4vfjqL231uo0QQhGsLbtQj8+1SUu9LXdHq2XQizHCM9ZKVJsH11vAZ1t9LmtVn725dY9NnzzbEsIAlFGzT0uH7WA+qwPkbxv0tL/8xk5Lnx5Ox8xMG8P679neaAeOHbJzzUQejotBne9nT/31nwOi48aruQhY2USxeLB9+o+ft9TMuRbMfeLy2uMPrXcxc29sO+xI0lkZSRDbjE3Gkj9ERF19u+09ctbqOoZs574ce/XVb9twbytOh25iZNrpz8FNkFtuW/edtXUbNthNa+fhHunifofR45CPE+AV+6uvfBVCv8e++e1vOyD85ltudvNlHOSjCN0cgHbtH/btP0jUUQzPXKv1o6CPB2SNTRrL3iHP7ZPUzZKoZ46ItRs3rqPA2Ne5EMMoo2/jGubm5Ls9XBvrnx+RQJuZ6y6w78jA6VWCi2v3vn0A65DW7FlqAOAl2ujiM8h9peJ67QcUcxMCGB5DSfklnGLks+GyXWbvvv2mrVixwBYtnAmh+4M9LgAAIABJREFUiUMTV0Ej+6mO1i7IXzkuGmzD2jU4LviW3k7mStyIrL273tuNs2y8HTuTa6V1rTZ1zhJbsno9Dsr5OOKy7E++dAPf0EX0o5c98eRn7flXt9vBY6cA8+l0ISrp+3+/zkqap0L6REA4ltov33id9fi4XX/9da63pwBCU8/KQgiQMewPEnwRu9Bp1AjhGIa4oIW4rWHInDqU6kMQFIGMwzMXcvFJeuBua8F1WkBZ/eO2KqvFDuYSWdSAE5q5TYSi1hoJL3wgkcexr5P4pp0xotgnEfirIKIl9BB5fxSnqyKWonCV5UAwZLBnuoALQWSFulhGWPw0zwsEH4f4Q/1pEazFckIIdJf2QUT/JOJH1Skxfd4irm8ThOYpO0+MqvpShonskjBE93Iya4JiVE8S/RfI/nSA96ufof2siA+JD+Rg1f4oEEGRHKyKAFT/UFmpyHY0+whSFLWlP0PZryruqKGl8XI/GPNKPfOeXBPT6IQr5HnoYb83mc+lPVsVhL32Rh7sn1Qe3g25IAJBvYJyQ1TSW1LCPKDIRjkk1F+jDolkiuGH6EoLhGzX5yvKLwVM92DcROBInWg7z550go9N12108Woi0XV+Oc3n1D5u03XXuU40xamqsfvkqTM8M2FuDXSxrFwCvS9FZannQ9FYA+qfYM+vfVLRt+bZyn+gFB1HsSIE1feh/btzYLFvVidZHISFyHeRGzoHqR9ELl/tR9Sx0Y/bRHOzop1E0KtDSWNQ4pc+nHAiC0ROaL8uAkT7/VD2hyJImly0I6IFyDfdHzkddUbRWi8XqnZzPrwnuUFclBf7hCt9H9qfXSFSrhAj6m3U6+m3i6tirYjk/ozAdOhzaa8m17qIK7nKxyEY6kKA1MA8rXhWHz5PEC6zftZDxakxxJg7/DkjSeCC84M5X2TQ5c+EA72SuFmej0j2DJ185kii4CogQULofAn0gWwJHG/Xb7idtZbIVxxXEmANIGwQ2aaOIp0PfzsC630HiNu4ams7SoB8EAxx7QGkUQLkd3v9Py4I9Yf9/aMOkD/s+z/66X+/r8C1X79GCZBRAuTXV8DjS7/4y5EaDkMCZN/9yjS779vlEA+UUNMXkcghvOv96JI6uih82Ox6Dfpw8OMwA6iQR/atIqByiWCKU6QBh/BxADQTOdC0clAKZqPcAoDaiYpKme9S4k1HfSqVvPLEmwGLpXwX+JPCwa4EB4Q25FqkfDiQSHWlg73IBIEpiqTy5XBRUVkOuYDaDWWi1OzBHIR1YKwkAz8xPobDkw/Z8Wm2f/dO4jlSXL58LwrrDCJQggFsVMgbSbRMN5nwI4Csrtid96qegZMAQ/q54SqBJ87Lh7/vBpAKBLS7APhnlLz2c+jXYUJKPMUNePLnORwhfby3iagclRnchtNESuTTKCnXrlsDSEfnByBUMTFW6YBtuQAPEUQ5HAfw9oCMiORgJaBtEspolSNPR10sALkY50UL+dsniUmQgyWEw2M3B5Qh9UBwH3UAlBtEh26BXDrITED5KLBIclqRA3LWqEBWGfuZlCd7crhs43DZyuG2FtC2GwcI/8whtNYdFBXRtHTlMpSbZzh0tdj8+XMdWB6EMvqZp3/mOi6SUY9H0UNwMTfbUrnf9QChORfzAbAWOoVfJwf/ne9tty1bbubwLss+ikLesy9KMEVudWCB37F7r80mykPxIrnEYDQACnaLkODNSBmra6x4KUWdKd85BuVuDjEO54in8Mden4z6VYCNxkoIIEFrQ7WN9LWTz025NMXmAnqVfS1iSsXkUnmHovosJcKpRtnyxI+ReM31J8KCQ6EU8REcwqcAqO7Zu41DLd0puBl8OTgr91rZ7VlTM9x9VKazxqoUjgLs+xiji4gGq9DBmpOairdn0m9QC2gpUH88APEIB75qYtTGEOmk8vILuISqOLwr07tbkQqAs/6AS1W1TZTBL7B9B46gUiReB0WqrBsxOGLaAZbk4tAvEVwqd5YCUI4sgV3eikT4DQeIzuV6oL5yf4J97YUmwP8hQBWeK16jBxCJIBcOtBRoAuIMkW8dQexJCAfiZJSBtbgLAhhlGzasszpU53EcjksA7cqJ3xABojL0EeaEDddttne2bUed3wqYNcY9A7t2v8cYHQS0GAfZ2cBnTrCJADtjOfh2MdeEoHZ99sc/cgdluc1mr6GrpjHCKTrlIFKuttTsM3AhqBhTCn8BNLHkgIuUkrpVYI5imY7xzGbh6JKyXJFzUxaEWXcl7jBA9yGKwRXe0AdIOgJg7jvkSRZ9h4uJ60Fhqkg/ZV0XMf6k+h8LETCR8ZiDOrWR7PcGgOAxAP2KeggHXPQP93FAhtcAzyxEWU+7uokg/A7swnk0CJnQDuAUg5tnkvkS/5ZPZnwZToBh1I/pmVMZa722/nPz7J1/3EdkYJwDJhohlAQqKP5CkRciNOQQOoTLJY45SG413dtKQMmlK5c4IEIxTXIOnYFE9ACVbObZ8QbEElGmWLAzZ8/hVpjqOkzm44g5ikq7mHiwm2+6wYGTutdyaAwxBhQPOIN52ZvM/R4+A9MFESl9tvWdd20zYGwHc6f6a9RhUANQGBIR455Vxc9FAKrrWqkAXQri+6/3tR+9DmEM0hQbBdkJ2JmEC0j9PAO8jlwSfcy7IndE9tx2yy1u7hKILhJaUTcZRJUks450AcrXch30fCcAnPmgRq1C7VwFeKY+ghLUvXPmzHMg1lkIMYGHig1MX864bE52pF529jmnpk8ikk3RhhOIy2Jgsj41OydeJe9Dc6PiWbQWjKevQACx4gkVHdRBufBh5uUp06bjVqtwXQPFuN/kjlzAvKixlQdBM8jPTiH2JIDnQTGCEZAhb2/faejFye0ftCjcdymQrNNTcatxTVoBhwTMCQBXhFF6xmTm0hziZGY64KuXaxQPAN4CyBgL8dIAaNcMKaKOnhCuTTUuLHUZlQN2yp0h1XEhoKuiamJYm6cBRMr5qPW3h+sey5rUDknRjntGRb+X6HZSX5cEB9u3b3PrUwTzbJb6cRgAedxTOUDkDtDYmjAp3dZv3IQyfx+dTFXMRZGMX9xpRAC5mDbcmQEAZYrzKmSdT6azIACgLnkxcVbFoOZENzZCtFzKkVjB1zke73ngYXv1zXcYpxAdAg65D4p8zNoYZF35YewXLtrUZQvIh6uzJpyG3TinKmqa7djh46yjHbZpVZatw+XkqYLfSBTupcUQ2gNWyVr07CtHIGcTbWr6VOuCrG7mPh86Q0cM1TuREzMgEMJs+ZK5tnhamMWlBLAO5vE5h+zMoXbbj4vLM9zL1m6cZzeumwrZjbihPxjSZTtrSpf96R99xjpZF9TF0kQMVg+ESxHuj3/85jP2ne/8DesPP8QLYoVIn2HKtHOKauzvvvOcU97/y4//ifJ2IkKZ42K4pp956FH7n099zfn6vvf9px24LCD8j770RQDRVvZGwbZ753buy0zclrhzid/rxKkVRmyTOkAGIOelZFcUqKKZUlj7BjpbcassZd8DycYeSyCsRAlnIKhF9HZA6i5dvsriWYfUITGRsXeEqC7ocyLmiujTSWGuQrDBeLuI00ljJJy9liIgA1grFIczd/ZCyN8I++u/+Gu7ni6ZOPYCG9ctZ6wR9TTci2u2gzERZGdOnCPmhygdVhL1wE2dnML8A5ALiF0AEdBO5KM3ooji6lbbeeiUjdAVUIcwY/YCiHQ+zwN33Qw5epA9WA3g9o106nTbz557GfKy2l5+5l776lOH7VPEb4WpX4t93TbG8quvvYoLboWLa1MxthxcS4k9TEuMsdAROrdqK9z85sPPbWzpJtqQ9XMY1y/oriL9TjB3RvGcVbB2ax/3/W9stOfebrOxEEMi2bwBjxUtJRfbBeIhQyDG5dS5buN63HR0uLH2K/q1gv3GhjWr3XznB4muGE45d87iShEJKRdOEHvf/QcO2TJEBpqzNf+rf0t7C+1ri+lzmT59qr277R3K6IcsFQfWJFxlEmQ0MPZKKnGTNgDUB0e6Pxu4ds08512sdVlEZ+Ux/6sjTCIQfRZv4rrGESvaxLwyoKJt5l6B+lGQv9q3yfH1gz+57ID4zV+f+wmRXDxHRSWXHD4dz7rUxPzsA2k6lvmohL1lDONb+yKB8xLeXOJcIDBdcZsi+hMgDuTEllBE5HINLgPNg9rDhIYHu/4Yf6JstSCHMHYaceXUVUGY0qEyMujF9Z5qeU017m3NmpXlulRErojY2Pr2VudkW7JsmXNJdvF8heHwPIoTGakMxO4qtw8T8VYBaTEEcaD5RuITEURysWvezf+HLHvgFR+2UCN26sRRBBg4BhEB5eXiYuIzRLP/8GXdE3mtPYoStURAi5wIZ2/jrb42Bq7ID72+yCoXYcV1ECEncZnON/pZcnXowO/D2NB107US+a09gT6LBGMN9OO5sw7/LjeqOgF1XhFporEi8kMkin6LJNG10N/J5aifod4T7Q31c5r4/gDmCkeA8H8dnO3EKoi40F5SRfLq7vBhXpOLqZl5tIuxJNGOP5/L04tdkC+khQRjRGX60V3l5UVsLXtXdcGpw2WQPfdE+veG+JwiqEJ4xgZweAz0QoQFxlt/e4B98tEvsKeP4Wyp3g/i0BD4+CNG6eRcICfIlV+X3RBXCBBFl7lgrA9EMD6uA+RqDoyr/fvV4KWrff/V/v1qr3/tAaQ/bALkavdHzqz/+NdoBNbVxu+1/vdRAuRaX+HR1x+9Ah/9Clz79euD39vH7dD4zVcfjcD6t9f699ABsuxL60dWrlpBPvAle/FzyfbkM6jeKPBOm5jqAGT9qcMm+CjdADHW184hor7ZWtnwq6g6hI14EWr3DgBGKctUmi31XTIRDM2AL1JvCqSXEvUsh6tpk6c7MLODzX0Rjg/FHiluJogNv7oZpJaSNVsHSpEUinNq5DUE6qgQtFtZyhxOpL4XUKDomAmQJ+pxOMmBRS4JRUWFEo+lIvRnf/xDF70wjRLjHjb8gXyQBKITdLjXZloHLS9WRYH+fhzccih9jSc/WfErAmN1iFf8l4DlxvoW8u853KIUrCP7d0bWLKcQl3r/OA6DOXPn2TQALMVj5QFuC8w5e/YMJMDtrii3FuImgtz9Jq5LJMp29WZ0cNDII5Ynn06CyRALKnS+8cbrOfjU4DiocCRUXW0lv6sheMrtJnK21VHQAoAnFeIsgIJKImME6MbyuRWbIzdMLAcgXS/FM+nr9FtFtUOovqTYOnnsJGq9GRAxRQC97cRaZLmoBilTezm8LEDJHwQYfvjIAdwggIxk+9ZyYN134DigbBKK+/mu/+M0iry5uB+iUaK+8fJrKIMnoqpPd4e+3bveszvvuNVFYDW31Fk8B1/QBpfi1IN74E0A1jA6HWYvQFVPt0gwh8scDpUCYhS3UMEBKg0wVISS3EGpHPxz+LMaJ0cgUTPeWPMHAV4VFRIJUHTxzHEiViDbwiHEKNOcNVMHThw+jKEAxacB3LTzvefP5TjQqpX8fcz3HOKDnZti6pRMgIoRi8O1kHPxHAd+7hPXdADiJoLrKdVkDECQHE1jAd6VQy2uIYADobpj1HlTjzq7lXuRglpfOciFABAi0mIBLpoqKcEuq7XM9CkwfN6AFa3knddaru4fIImHngUAZS/yw4OJ5agA7F28ZAUF6jkcwOm04VnzplsCE8P7OdI6tCqDmdJSDrkC0DV+/iMC5Os/bzbPfuBH11bJbSCKpAcg3MOHQy3RTH1Es0RRAk8VivVCHEwA8BkHqBEGmRamMk5AXh2OFRNUXUMPiroYONzOA4QsRO3eDHAs8HQloM/Wd95yz+as2TNcTJOcWlMBWdMhknoBDwIgkfbv3uUU4nreFy9Z7FxGvRCd+jwHiaiSkjSFKDG5bTRnSCFPa6sjgjwAiLwAzH0AART7FMkcI8Ixmec2dnyfdZbTC8Trtcv5wesHAsb2M+f443IYIu9dEXctvG4LJIcPBKTcS4r2EyAlAqSQCLL39uyjmDgGhWsWWe3jKJgNt+17tkLyzYLMmWTD3e3EpqHML82xUK5fAx0fRw8VMIcFWAbE3QgOqbMF56yL8e7hG2Wf/tZmtyI0H+omJmiH+3z6rLVy4AFcy/WxcNFCV2CrzysSZAJkqYAOZatPyiAqKJ6IFa6ZQEwB9JcgbiJ5hnp5ntpVXAoZNgNwSGC6YrIUyTcT8PQiAI7mj/lz5gBItkFwE+eFE8FzZJBelEM4Bmbzv3HnkdfdSszcACTvDnoXBM6rnNmTeXMEonDM+EwU0nlk0FeTYZ9KhEu7i7ETmK+y13s3eeMCAbThs4dQAh0C4JYAODqRovYS1gYPuTYgshTjoTm4F+IwnedGJEc5BLYceHNw9WgekxMwF7deJu+5FfJhUJn6dPH4KbaP19F4mJSeiQqX+RE1roCoCKLFpqxkLamKdorketTeNRAgrajjN9NtARNlBZAlaZC2OwBL43iuUyFuHHEJUKwCcy+cJlKIR/EsHj1+imsx4rLhPRhDY4i6yS8SeZCI8y2TnP5K7jt9KqwPsQBuXEFIn0FITMXS1Np55vWx9Dq181yspdslioi9EUBU9V5UMlccIL4qCddGGmBqJRGBAioVy6VypijWDIGnPkwyir3S8yfF9gRIGgFqHdzvy7EtoTwjrQ4Ekxp6LiSG1lt1ab27dSvOx9UutkUZ9anj0xwRIndJNgTUJGKOFPEiBe8ywMMAwLaCQop9caVoTMn1IxeIYrAEKr5OZ0siJKcAyzS+twOgWwSzXDhNuF6U+64IlyF1CC1mzigAXKYHxwMCvAV3Rm1ZM/Noq5VW1Nh1dEi8s303HUfRzI9JbqzX4vgYJmZo5d1j3bPSlw94B+mguK3KijIrbo+zb//9T2zF9BjipNJtPsDmCEByFwpluSiqca3ueO8w8zhRMClRNillEqpvf4D8Qtt5osIa4H4DWKu8ApNtyaI5NiuNKMixKKrjPegzwQ1QGWXP/vR1803wt7gxfnbPLXoeea78x9mzv3jH+plLPvnog+bR0UgJtpfVQQbHjU21E+fy7A3WswSeq0fu2wL5g2OK99ILkdbU0mt7jlzgWWkDMOy2z3/+0+YB4NeNSGDPvoO2dsMmV758gQ4bCVHUpfCZz37a9YiJeNizZyfk4lgI60GrJQIuiH3YEETbWVw0LRB0mQhD1OskslHpXOPpPZmSlooDFnEIe6sqSA3NF++9txOX7GzmyljL4M9/+adv2rzFy6wJ11IBfSKBqPxHmN/lSBCoXcq+rp4Y0hQA8wFU+RJihBMxueX626yeufPtN961F597yTajun/softQ+3cDqtNzhBuui+fNj+fz5LEzEFkVrHkziQv0tumz022Y2DRP1qkDO/c4EP+Wex6ynQdOWSEk0raDdL1B7hSyZtxx+2a7947rEU0QY7d/G/PCPOsaCLSfv/iaiyX98l8tsC23fNNeeP5nzqEowcgu1pT9Bw9AXm2w9Ml0gBEJqmdxNnuU8XGA8DhAhnCJMtFBFPRy/Shnx2EwQuyfuj8KiPKswPkWzp6jhc8wnv3vZx4cZ9uPEFkEAZcGiYmJ2LntFAVaxHPpB7GjMTKfng111slLUI1gox6SLAnhj8hFobdyEh/PvmjJPL9y2zaonD4kAvdECcXdK+0Xr7xqUyG/UxFL+LFeHsBxMwsXVBMEXPaFc+xpWVeYK+Zy744cP8k+bcQi48awhhNj2N5j2ezlROLUsaa1Mjeo26UFB08Te0XNzX3cw2H2RYmQ0YpHG4QA6WdOSUXYEA1hO4LQ4PH1I/a5fy7C3UlkEyIVD9aYYOa17z/B3u3f/Fr4hf1uHZd7Qm0Qcp+pg0OuA/XrNbKG5eNOSsT1ImeB9kElXDcVkTcxv2rMax5T1N+MmVNxkNPpx9rkz1ykfXkPAHkhLqNeen7am+kTY89XZ9w/5kbt0R3ZIqEU+9wD3PNh5kbtyUtZ53Su8GafW8O6oP6PiewdtcZIBCTC3Y+4pX4IA4kH1Hsk90jpt+Zb5p+cc+cJuRg6cEwqRtWDs4higQPZA4n8UG9FBQ5VkRMioRX/GQyxIIePhBJ6bTk+RIAMKdJV+x11pkGg+ChyjLkxknleRIXIIjm5RVaoD0R7OLn99PciSOoZu9r/aq+gaMQm9mX+nG1EkOh7tG+VOML1lnDddeiWmydVIij2Ddo3y0WifYaud6jOWlw3XcMu4iEFCMoN7MX7EnkusZTcN9ord0KmtTCnD+HQCOazuUg/D8rZ2dcq2o2gY76eVEJcjCJa1P0Ry1qfhHhO0cmK01KMVgKJAS30OcWGM6f3htmx5xUDR1fYO3c5AqSfeS0sjH02P8c5ad7/NUqAfHgg6doDSKMEyAfdlVEC5MOP2f+X3zFKgPy/vNqjP2v0Cny4K3Dt169RAuSDrsDVCP4Pdzf/GxAg13/11hEddgVGvfzFVLvt73MBEePZANN9wQE8RIArMUyBHMh6cH54j5BzTol1K5tplUiDHqKwawN8Q+kF4KYIHh3YVPYnEF4HeIHEKuIe5CAS5IflnIOBlF8qpI1gc68ydOW3K2NdG2kpnPoB4aVKUkyHMp1TAACkKEsEPBMZoX8TsK1DjaKyBogiSEogSxdFqtRHEajyOjgseAIAbqLM+8L5s3b25HG7Ye1qlNMJdpKicqml4jlYKApL709ETT4ghA5AkVyTRqK0lEWsfFx9BqmCy8rqeO9dTikrEEuKOeVCpBIJIxBQEQKKAlIUljpOXnr5ZQ66DfboY48B/IVYXUWRVaNGnQ/of+ZstgNuZJtXk3EOP1t9FJ/93GesIO+CKx5VoafUaEcOH3QFm5M4PKcRD1PLweYQh76NlDYrzVcHpwoARGUjH9i/l8NkjIvFUnGvRFOVuGsSIagaABLfefMte5g4iYoCQDVAxS5K2KPp5VAs12u//KUDP0SCxEG+JCTqN8XTZG7rQNcIYHEMtegq+lWUT7/vwD5nxVfvwClIoFbImQ3rN5Brv4sDYq3d8cC91kcPQH8/wA2HUk86DvtxnCj6YduuvQARfnbT7XdaeQ1FkikTcHfkWhUHZz8Od4oYG4R8kLK8nfHmCRBfgTU/ioznIYBMHZ6ldFPHhD8AbXcbkQm5Z3Ex+OH0kZotyKlXBSoqG7pRh2F+7gXiuiKIBWnvGUIpyZmMw34x10dAhS+HwQDAWzlWBgAqffiLVatXAjgcQ72aaYf37rVFZF7LpbCLSIr777uPvoajLqc9kUO5uibkVsrC/aFOjLj4RBfxdgn1py+gVR2Z/QspVvYGOBDgXcg9O03nRB//rTgulbsHiNyBBOnkzQWioOvm/qjsuJFnw0PInsBoxr/KMHWwlWJQh18dgqXO0yTmukE4TGpBUXfEVx5IMBEggTQDD/EcDnKo9+VZEQGiYvQggK0BgEdsEhAHHpZIzE8vToMEiMZUgIsUXA/tAPL+/Dw5pUrLq4mxyacXIsjWbbqB1woCHKW4FlDh7vvuJdd8FyBRgaVDPpbSHRDGs3Hz9RspAQYY470J+NZzJceVnq0x5IPL6SOgKJhn/N2337GVqGIFagts0OFfhaNhAZGuW6Ub50I9wEkDc40DdziJqyB00iwIkUIfQDhiGSAb+/maof5uwAl/62JcdTe0mzeKX8UnyWFSC5Gj8k1dX8W46TmEFgAcMZdJf9e9dzJHxbhSa8W9bbppjZ0/e9rWLltjDRWllDTXE6s03joAwuuqGgGp/YikKbMUgPkLOC66uLbeANSf+s5dtvUfKK316SYiMAH1cz6uhgR3z9QFI6BEHUoLFy8CzMH5AWjUAfjdDTCjOC1FPgVT+uvhOwzRhHsBYGocz0t5eZXLg5fyNJzYDJHK6ooR+TqdclqBaCHMwWNQ+0utWltd57LZ50BMDdGZE4HKWBFJ84iGA/0E9AHExKkE9i2jhB3GOTIfUkY9DlKMD3gGQMKMwfVHTwfzoQjcACLKBDKpItWf6/7klih75q1Gl/WfgAskDqfJ+LGJdow4riDIi0mA5VI4C9AWkR2KU0eEh+YvAT+afzWnSEnbgjtGurkiQHkBRcm4LBSLtnfffjfndPHzNQeD3QGiZQHqdNnkZbxeeTgjaQgibS/kcyhE2jhAvgjmvzpLgMy6cOIE6xFgDj9Pz0si90Ik8jhUuiMQZYpFUelvHSrkYR4mFa9HsFYc4d7r+VP8VQqF9tlnThLxFWFjAPyUUd/A/fAAAg3AaXYE9XEnF7KJcebLmnbvnbdTZkLsCaDkCF0Vz/78JVuweDmRdyiCmau8KJpPh+Ty4Lo10+nQzfcFcl8HACJbATWlvFdHQzVESTxjXnP+lQ2LXGDqyElg3GQAfLZprkBMMMxAlptR/1sK4R4IS13jAgh6deaI/JfQQM+iCB3NGUXMhSe4psrRF8m16cbNkOQtLuZO92QuXQpNqH0zcMPJDZMNSbX5plsQStQTi1TI/EZ8URpK+yIAQ+KjFGE0BAnSA9DeUd/LeOO1meeSUtIou37bxk3KtHlLlrk+piDG4yTirAYHOnAVBJvvOMW+MDSbPK0O92Sn12T76p9/1R68cZktJwpukHWhl/lxO/GUWfzcToiAZ3/2tj1492LiLpE48Gworun0uXw7dJ6OEcZuZQfvyT/BnvqfX7be+jP242e+YTc8eJNlQO4FNIfYs08/b0GpsTZzfjqOH6IbeT5/+so+m7lgNfcSMNOPsvu+NluzeC73qRblewJEV6llIiLQM/OrrW9CdhfbJz71OIXtrQ7g9g+JciIJH7732LHD9sijD0HM1fKMzkbpH8HaT+cRjsZs3AHq6kkZP8atvepOOs/6EMba3Kg4IhwE0hCchhQfC5mlZ1+SEYkfoN4oWK+3+bOm4k7zw5V02RX61uuv28zpWazrqXaOqLloCAY9w6+99a6tWLsJ8oaOIsDHap41qcRXsUeSO60I98FZCux7HbwKAAAgAElEQVTl0lvDGhglQpV9lqeHD/uTCrv91j+36zdl2GMPP0B31CTA9GYrL8p1Je9zFs2zDrrJ/OgKKMgrh3wrICJrBXNXJd06UwF3O+3lV35JhGUiZPFcHoBw+8FzL1oO8UtrNm1gnHbiHjls999+g61aNIt1C6QV8vpicZOdv3DJUolUXb3WbNGsr9qe914iHq6SvRoODsQyB3ACjucZGGFfVsi98wIIn404Jczfw1JC2a4NsejTpVIJmdrQihOZ3qNOXv4EpeLBqPgVaarnqQHydAYiits3QQpWIOjhXk+E+FS/XS3g93G6vgJQ+CuaMgAQXaTiEqIYfREQVCBqaK4jLgugeRJzj9YjD3XUMOfUASpXIoYYxoHa3NKB+GSmiyxME1HKPChSoYC1o5c1TU5rCTC03l+CTJhFNGoSc9UZ7lkixJt6pTxR4ocTgbV9D3M95Nh59lAJuML0/X6se30QQwLFk8bEO9GKuvMqcUHo2ZegYSIEZxCEXBvjqwnHo+L/2plXvdivKSqtHWC+HrJGe7Fw4gzDmC96Ad1/9mkiRvk17ZPvulhK9WCMh8TM433KWam5NY89bSafS+C6gH0PvQZ7gSrcS4rPEuCt7pD5dM31sx5FMlfLge3PPRti7jx88CgdRhOIbxXA3mHdkB0dEArh/LyJ/Cztd9RnUgkJfQkR14rVq4mMy3FCHq2f6rtQp54EIiJMtI+o+MEy974nfR7Xk5zU3GtXHo77I+uvcjkHREA8VLtuKn9uZghdW+MgfdXZoTleogntdSNYb2NwRUu8oHhB7REGcCRrv9cldzkrgcgPEfUTJkxw7zuYf9Of0ezPr5SYV1ZWuv/WXkCkhr7Xj32Pfp76P+TKEGHSwF5GojPF5GnfJ5f3lRJ0CbiuxF1pTYhDJCJiJBtBl+Z97a8ULxXJXkZnNMVttUBYSICi7xUZo/OUOg9VPu8jkYymbm0EVFDOOSiQ/Dpffwge9tRDuDaaIAwbieNTl4dcKiG8N12vegQHrtWc31E8T3XsscpeXfevp+HvvXc9Y0OOS18+A84WegUVbapi+csAJd/LmefK2qZATXWN6JfOOh+U4X9VB8jHcZBIwHiVCK6rAQRX+/6r/fvVXv/aA0ijBMgH3YNRAuRqI/R3+e9X5pTRDpDf5V343f7sD3YQXv29jY6dq1+jj/4V1379+uD3du0dIO9n1n+kS8TYFbD3AXuYj/v+P+7+4ypX9/evBP3uf7x/pI5Ntsp2v36Ll90BAaL4q3DU/324BUbYICvKyheFUD9AzBBqMx0CpHqS2ruczbvKTmU7V2+DlGCKqJGQJwRwKwzVujbinYBKslgLIVCZuQ4HihHQQUbxQzXEDTigA2BW/RUCRV0ZuWKTnCIs2Klbx3IA1WGhiMzhNA4V2hCrZFzluSnkMEuxNcIBtxxgpoFDzCMP3e+s7FL3v/bSS/bY3feQh92EPbsS4PxyJm8zBMVkMvZzyJ8XaSPCQdnwIL0QInlObRaGsrwJpak/CmnFPUlVdVl5HgXRkeTAaRUqCjyt5xCpeKZWAPoKQADFiaTyXlcuW4xDoZnImZO2mpzr7Tt2cTBKd9ElOqjEQlCsW7eSnyELfIBzEgRyMJWS6hxkifpAli6e52IppAKuBUBRnnIkBzFtvHTIreJ+KBZMamDlui+FqOgXAMdhVB0kxZRNevK1s4lgqCQKahAARWWdIhTkysnm8Ch1vfLuIzgIqvT0ljtuh1TZRz79Ipd5LKWvIl4mZkzhUF7o1PoPPfKQnTh+1LmFlixZyKGnEoC51XVrREPENPJ90QljbKCVvGQOT+p++flLr1gKZbkBRLL4BYXamNSJdpxugFruTzgHREUc5UMcBFOOPYb7UddAJj/AYjFqVYF607injfw89Rjce/tt9u6v3rAyQJsxEDYaR5dDgz1RwM9x43T1kqXWXEuPCD0KMRRDHzx8AuA+3GWADzBgBULPoBvm2NFDjKVEXAI9tmIphdqQIB6AS32A0K0c+IIBBeroKzl2/ITdBwHSDAF3GmBJed1TiQ4RMNkL8KiOhBEAoIPHTtMfEYkissbCfegOQO2oboEmYmvCeGa2vrvdxQnVMK6C+LoRFIaKhBkEIBnkviiPWwdAuaOGUOy7s6D6P37jMHbFeO0mQPf3aBjlpnIRWGZ/eX+8/d0LlCvzGd23X37a+Ox8jRSAgK/i4YJD/CADISGJOgnix/rw/GdCMGVAgPQzH3jybGk8ns/OY1wX41qa6XpA8lF2lkDsjaevQIf7fMhKRdvJNSTiUKWnq4lvig7z5BlFfcn9H4ZQywesUaxbA0rHBRS3uiw2lPj76ANYQKSYDvpS+78OiKfXXbX6du5lOcBGEK6TAvoeolwevECMGp61dbcBYDfGQ4ZRUgyZGAigMtRSz+tXAYAF2HDbgFUVVzigQSBACQpeF2WHMlJRSgLTgwBy1PvSwftexJjxxWlUiCJeJNjiZQtdt83yhYut7FKeA/w2rF5GN08V5GuQI0jLqojgANVuxwnQDjHw+ecfsX96bCvK2zhUsgJ4PJ37RLEWmvsOUJg9G1Inj3ixWABs5ZeH8H5EsKpZNAzwIxCAoY4ImiCifuogFpVBLjW3YgMH6K3QZ9G82AqoISVuCnObItwO03+hYl31h4SQx/3Mc68z702EfCgFvKQnAGCuk++JgTxux5kmsKEYYjqN+VBKVhU1C9DRMBI5N8R4jk0Y62LkygGxIgFTBZZJER7La/gG+dlj1wXaL/aiBAZsm07fSRpEQT9q6koIzQCy3LVehEB6tAGiewL2q6ultLgQt9QlOoRm4TKZCFHZBnkZzHvDYccctYe4vHAy8adkprp+qUBIpSBIq1oICt23YxTQLuZevbfzPXvoj1ZaT1Uk83Q1kUylEE3REKVEvHCfu5h/9JoxEL4n6apQFKPmzwTWPBH3mTNwZzHm1TOlyLVKiD4pUxX72E60VR6fORWidNG8WcTJobCHaPVC2d7OGhQKuCTLhAqnqyBPFHOoItsLEAQzyMnPyprMetrG51E0SjR9BTtw162m2+EQEV0JEFx+gMMZzB8tzCVerqukiV6E0CCIrYJKF892/OwphAKRxOJMdk7NiThSaqoUwxZgeaxfG6+/3togicOYn88ePQFX48PaNsXl+kvlnFOQh9ODgmTeby3PixcL7RBAqda4SKmDGWfq/lAE4RjiwlIgq8bjwnv73W2ObMqaOYfImGBrYY6YPC2TuWsrkUm4oxjHUj3P35joZpZ3f3TKliygS4OydGyjOHiKzBugrKsGIgTA+fCJM8TJRdv5wnKbSd9RO9fNj+cumdeK4fPJyJZA5Nwbrz5vi+dl2ZjF9HZc6LD33tzpQNv1N2y2fubLBu7/65AoXv4hdv+Dj+BMqmRdfdduuJ71ddvbdvttNzuXnObqc3mXLGHCVCutx70aFu+cHAMNubZ377tWw2dLZvzevA5HCQDn9rO5NguXo+8IRee4Tp97c4+t3riZWLFGWwYgv3f7L10vxcJ5M7lfvRY7hsL2Xg+cjT72/Auv2rZ3D6Lo/ymgIypoyJ8333qVa95ojz36adapd+y2LRsBv+vtjV++BSGayTofy1yzxnV1jXgN4k6opGcnCaC9HkIKoB7iSOukNwCkovBUhj7IOhpNjKYATgkluimRTowNtZlT0iA/iM+CyFc0WwOOhjhcHwJ0Dx3YQyTeYtwo/VZQWmvrb7vPnnn2RcrUJ+IoyXHk6lj6XdavXWG5F3BvFOQgukixOVkz3dxgnuwFIaHPnC2yLXd/yR58ZKUtW5plc6an2kg3kT44TeLYE8GGIBDnw+NEGBz0txde3InDJJJIuDbbAqnchqr/UnmdPfGFr9imm2+gdyXdXniF95Ecwx4sxJYtmGXH9u60O3ETZ2VludL5BvpWfvjSuzgcOiBkVhA3VWMPPZ5mz33/vN1843UudlUuwAlEnVbSIyYirwXQXJ1ImiOmQlQHeTJPQkp70mFw8NhZG8t42L77EOMnFFcpXT3cy0pcPSJ9WprqcNxusNnTIfP6p3MtIBYggYZx01by7MgF3c7nFfmuzgf9kntN0azaa8n9PMT+sgEiZDExhLoetdy7+MRkeo3yEft0AECTDkdnUCsOlhZ++zIfe7OP4Na6/YGnoocQiYiY1x46FEGS4uaa+FyB7BVKcZlNmjIDNytkNPvz03QC+QLIS0AUgMAhjj2lnGByBbt9ET9QIp8kyGyJkEZ0oGK9jQHAj0KI1IAQqR6hgQjgGKKx5HBxgiPtFlhfevj7KMheuT7Os2cVYbrr7xbb/M/udEXjKgaXw1j7f5Ep2vsvZV3vwHWmYvRByAgRHPo37f8lYJHTOpE9otwcyewX5VYWIdHBZ7yIm9qLjUky77eCXpH6fvbYgPWKm42FCEqBvGmDlMxhn97Cmq84PpECItjd/oY9gGJhtYtSB0r+Nxfa5D9DaMQzU/C/fzvqK/nxvY4kl+DKi02OH+9H101Eg96zoqoUxZjLz5LrMIU9vu5dHw6GETZRmu/7uL7J7JWaWMM9mXckvqnECTQdR6g6MaIgMj245vUQaBI2aG2Qgy4JgkLuVxE0IhPkBonEMaJ9kcggfaYByLRAzlTan0tUoqhh1x0GgSGBh85LAbg+5A7RNdK10xlhIxF1Oq9cgqCJIr4yCbddG2NNP0fXVOID9XDpe9Q3omsvwYoO24rXDeHrtBbK5RTNWiqyXGOxE0Jb8aT9cu6zb9P+VxFwnmw6vRlTvhA//pwTs59ZajPuPyhTI9fVD8La077+1HesrpqzQD9u50C6jph/RfL5+Ij80P3ii90WVaV3zCP6Lc8+cbrOQv6Rfv32nvnDvoTbVV+FAPnAf3fY2ceJ8PpwP///juD4r4hg+sMmQD7smPntr5dw7eO9wn//7/7dXoCPyV/+97/8f9Cf4Mrc+1FJkCtj93c7hv9/voX/3QmQ/9T7dyTGR/t1+fU/+vdf7adebX9zte//4H//PYzAuvFvbhnpYAM8iez0px+Jsce+Rxkhm/0glOZeAGhyUKg4UEXCI5xqhtnoC5D0RCHko+gfQOEAFHMFRH24Qmes3gKupQSXvVx26cuuZg9X0DeozTIHEoF1OvgIBBRA0ciBQA4MHVi0kdeBxV/2cKK1dFhRh4izjEMO9AIwD8pezt/PJJu9kNJxqV17AWjHU+wbT8RVIeAkpz3An4muaLmbOB4vwN9UALtWfpbUb0mA/CIValDUzsBVsXvnDlu9aiUHLwoyAeWUb3ySguU5KNEbAOgEhAk462Dj78VhSM4ORVbosyg6Qmp/5eH7AJgqFiuIA39TazvgcIlziUxIHWMZqWS4c8iNjU20ffsOOwt4mQ7quGnuu/cugDEyvYkX6QDkrOPwEoBiOpQeCCmA9TlnzpwMsElhNQo7lS/qsKlDjAgRAfjFALUC3ZTBrCiNFA5ZUt7FcXDjhayXWAsdiJXxq1LhLiI0XBEhB1sd4HTIFegyl2itWj5fBArEBhR28bhmwsJDneNGB+x2ykM9iVsQIXQYZfASStqPHT/MYbCd/pIMDtnZTjXqA7h4fu8+B55MJvrJE7JBpIvIDCligzlANmG19+Pz6L8TcXvsprC5g8NgDPE7GlNSvEnVrsgIgT6RHMYiIUVmQyRse/sNi4Qsuuv2m4lLuGhnKIX24jPIXTER4K4K8Gc88Qcan+tWLzefQZRvDXXuHinmqI/4i1oi3TyJxNC43oBbSGXnO3e8Y4vnz8ZJBOAjJTuZ98pB7ifPvAfFsfpSpHqXe2AqoEc+JZxlJUW2esVyR0D88q2ttnnLXXb0TI4NeAUAvhUDQMRaMADMxhs3WSfXWEXJilw6R0l2BYBpD+PLFyWchwAPSBBFgQ0yWSpWQYShfvVz73Sw/7fHEFdwqqeGz+0cIDq6/6sDBALkgXgcIER/QAyJXMTQ4w7i7uvlMoLgFAHSTT57GN0VkyaMJU4FQJ3DexQEaCbApOLjjAiNDgCSRmKScihfnTmL+DPKwo8CMOoQHQ+QK6KiAiCylpzvLiKrVJZZQ6/JxAnJxEeN57mGduH5HUFdOAR4Xw6hJahhAmpzL56bk8R7zAPM1jzSyOsEoCx84cUX7bFPfMIulXUz3svoHKKYGaVxXHyEizfS51iwbpy1FKK05Qwt4lVZJT11VcxfOGVQXrfQl+DbR+cLal+Rsdl0Nyh2aRLjRIpRxU7lECsjgFeKzmQIrFYALpW1ihwcQ4yH4v7i+Hzz586yGt7HMRwW9965xfUcKfNaMVQi87qJJ8kpLAMUj7fEcRO5v7ighoiryUTxDBB3ifx7uWoUByKgIpKYEUV9xaC8PkyhdxggYijgSSOvuwgAqRdgpY35zQ9lt1wOmgPlWmhAdS9gRmNe86HmTin65azwldIXdW03X68i7QaUlqWVKMov5Fs75IOKdR9+8AHnmisqzIf0mOTi0w7g3tK8rV6magCYOuZLudk6UQYX4qDIhPTqgQy4hOq9j2e5l3HLJbUYALZugM+h4T774pZEe3N/h41hLptC/JUXJFUbc1hbN0pzAOXKyjK78+4tDMIhFOqvuLLZuXNmO2VyBo4AEYS9OKBKispQKKfbjm3v4QYMBoCfyDxA+TxAUmBQmOu0aEG5XMa97QTslYto2eaxVpk9zBrRQ9k5ZBbzZRDuu2FAwoEegHbmrJMUKavAtRUluiJQglC3RuBUiU+IYo4jwoe4myDWsnKIA5YPIj0gWgFNB4nLq2JeXgERncycQLEJc3MjP4OYEAD8dqJtKnDZNBBJpTiYANYwdXDcdNst8AC4kYbpvWLs11R1QNITYzhEZwdutBpiDhctnQ24iFOpo57XA4jiWagub8CRRddSdgnXhJ/vxfPLgjxz+hSAJ8Dm2AhIxHOuz0Ul4yIiOgDatV4kxtMRc/IsZBu9NJBJIkmTEAnwsrjgsl1cnGL6mnmepe6/ePGiLV60xH61bZtzPc3A5ShiS3NwNeNMGfdZM+c69XNMAm5NAPc4SL0zuCvv/vxqNz+NNCZDCuIKYT5cTvE83jRcGKwx3jzrCAK8yINrJ0qylOfh0OnzdKOMtzMQqeEQ0hMmT6UDKRhyM4TPFck63GgdRCfK2bDsnhn/h733AM/yvO/9f9p7740kBEIgpth7Y2NsbMd2PBM3cZ29m+H0pE3jNEmzTpqkmU4TZzjexAuMDWZvEAIJCYQGmmjvvf6f7y3IyXVOYvI38UnaI3pRYpBeve/z3M89vtN6CwH6Rpl/IT68vQNwCNYRAVdjzzx3glg8L7ud+VZ7DRH36hx64slfATzmuLJ2kUWK9oqMS0UtT4QXz2U25NFYSwXkW5n9dvs+yybu6D23MO8wFnefvoTboIo+qGQ7Cai89IbbUejn2EBXK1FuZ+jxSsAZi0slGdKLn1l0qghANhNwftieem4HTsaL9Dqssnc/eDfz4iAF9dts3Zp1EL++dK68avfedxNrbrcdYK1bu+Uu+9G/PYZgYYBn4h5LgARo7qy08uoLzCX0S3gEssYW47xZQkTTWeeSiYtNYp1CEY4zSTGdimWqqpQzItbm5GaxUKhvhxsNONrO/dW9GwPArL5UCuEbQOdWnXkFREE8zLPnt+92BEgrbpPWzhaeAwBPsrRmz5hqRaePQ/CyJ4J0jCZq79dPvoBzZwb7gkx74L1/b+9+6B123/0387MgWiov0nU1zUZ5Flm5uC7DPPNtuGL77LXdxfSu4B707uJnTrHVm+gWGvS057bvsqNc3zPnC+n4WIvQZdRu27IWxwfuR56p5x//td1NVFowxEtgeIJ9+7En7TTrzvsefo+btybTGxEUXWwdNfGuR2iY/ZzI4Abm8jPETflC4qrD5uGPfdZKCw5aVg6RUThSu3qHcX8QOTTsjfAAIoAILDU8q/OpGCJIe6S5jJ0H7oxjXzOGuzgG8j6Uy9rJ2jVEhFsVc0eXc8XquZITxBXO8zUziCTTnlNuh34i4i4Rh5Wm6CzWx1DWDrmyLlXSL8LP72GOu0CvmQfrkcbt+hvWM36egfzKdM8c1BaECZ0dbfRDAEZXV1UShTjVdZg0sbcMx30kUUgj840T3xA9qj1zHHvg+fNm2wXGfSB7Zl91ikjhr2grXFPJRP0pGkw9JNrHpEM6qw9D+/oACG9FmOrzyNWiWCQRS3winFMB/Dx9HTQSe0ZFO1UAxm9/dKFt/qI643DPcU3SISbqeX3F2g1yvZzrG3A/gn2bXN26R2WIJlzHA/9fvVc6CwiAlxNPYL+iRUWSyBGhDjVFOpWwfvWw9om8CWDPmABx0Me+Tfs8Fb3LPe4cBHLI0gGl/Y7EUcXfXermp5zPnHWxfvpcitkKYo3U3N3PNetnnaxgLlDXnv5drmudCyTC0OvJ2au4rfFeDdxxSWlu/SgnNk0ESBv3IxrnhfZmcq4OMhY1HuRKUmm8is4jKQPv4RqV4hDSWi9xj65fEH9KxNQpYoL31c1cqfc3poJ2yIQgFdazr2uhxyUJMZD2Leo0kdBBMcFa9yR8Eomk85IiMzWOZ0MeTsP9LCeJ4h+rK2s4S8U5QkSOGN3n8XPVuHNY99zdd9Ytiab0d3qP2l/V1xP5iuPf9c7x92Gsd9HsUwYgDetw6bbzrLO7cr9FUvtB2hT/ao3NefCAE83o7K6zwyjOjw1r7iIydjERpXy2ACL94DQUD9Y/oM4iCDtIkPEFBeJjlHE75u/2tx6ykF8lR97Cafx6D/hvdwn7td7f/59/nyBA3sIAeVu/ZYIAGXdv/fUA5Gs9P2/r7Z948b/yFZgggP/KN+CaP/7PIhCu+Spv/Quu10FxzfcvtfF1EBjX+/6udWXe3vnxb5AAWfrRFWN+rnh3hn3n3hD7xK/YgMp1wX3yAxj14gAxquI+HSRQoYkAGQC0lI1aquQxKX34fkUICfDp5LASgnrIE/WPDob6U3CtlGKyVesGKnJKhwrBtIooksujjw25CJBIgBh3eGETr828nCGtqNISiOEJZSOuQvRAQBupjjSdqdxV/13Ohn8ItV0s6lERIJdxIPhD4gRzSE7G+i+wcy0Z583KC0dNqBJBRUzpPaiTQ4fWF7ZtI9bhVg6nFDqiGO6FGBKomIjitxtFX5cKHcmq7YU0kCW9mwOHulN0YJAdPj4pmQNlDYBQIcrZKZYzc7YdPZnvyqJ1OKqmyHXZwpm2lNztI4dEFgAGouBTVEAlBa6f+PQ/oCQv5+ADqcF/iwwKAuAIIxIpiNc4RQxNDICXFIYqV1TclA6FUoPForxTp4mur0BVWe/bOaipB0BRPzpwSgEYrBis88Xue+XkUeFvFqWw1ageFWvWhPsiFABVB7JUANBLRGa5fhcKeaWQVmFiOsq3KCIXuolf8PENsv2AOOuJzShDkX+AMujNmzfQoRLrcoCDeZ8q0i2iX8Sb7pSpgJtjgKYqWy2BlOhhLA3hdIiAmOpGSZfKgbkecqSVa9+r8kYOWyEcmFVaKYBaJYlhylsGpFq5bJEdA4AWQLZ5w1qrB1RthtyogRCSGnnV6jWMy0uup+Zs4TlKWtdauD90AmO5E0C7g/ffSBn6RYAuqfwHOdTee+89rkz1ySd+aQvmziQ+ifxkXj+C+CGp/zy8KCYtLkUtSpwC1/AyauslqDuVW/3yi9ts861bUbt3uAiZTqK+smagZEVNPAxgx3A2n5F2VKUbOXgCfvKAVFO87cEzIrKggb8bhODxJN7Ii885KhcIJIW+TipNEW06SUop59wgf1C4JwJEZbc6RLtJzP3vqxFY/zsBAuiguUj/x+urI9eLA78n/SfDRGBJuDslPcXSAH08yYn25/kM1cGazouIaEBe3QcAo8OHTuAkWswLedtBSLAEANWU9FSU7KG4IGoc0N2MWjcyKo6Ij1LcQHH0EcyDBGXcAm7ogwHdWzVzRwPK+lSeH52SBaqowLSN514ReSIHFQu1gBz3/HMo13H9pEOmYEdBuR/tsqwVZ5eziJiY8zhXcE3JtaDCWtAqiBY6CQCqRyD9fPpxspGXrufhDG4jqSeXEFuiEmy5KaqIKCuDkJGSdfnyle4eHzx0hHlnAMV7rh2GYFtNzEYEz+DZglP0G/TahnVrIBTacStR+qpi9VDiwzjQVxJzMn/JCqvj3rap4JOekNAwL1u9Zpkdpfshl5JygT5yrgj00R3RWPcCOFDsSA1zn2KX6uXQg5CUi6ORYmU5u+qJI0uhBF1EZxvgl0gPKTUVY6G+hwDivzQMGlH6l+D6WgGI2c69aOkcsz37DgO+E5XFDL0eh1gacTKK0PEF3GjmGVdMy1EiotasW+/Ij1reXx19N4rAqoUsTErNcCRmdfVlR4D4oK6G70FXzZjk/wKDfO1DW6NsF2lRAWODNpUC8nDU6KMgTyX0Acg5orz+lSuXAbqfBpBrswUQSormipOTAOVzIPNeAGRDI8RZFN1ATz/5DHNHJs6HTFe0OgCIGAb4VwX4NAABIxLkJKC7CuMX3RBvx3bU4BBM474GcK9bmWO9XNdLb+cA1ykCBXYJLiVihwD+dKFU8JqM6yuM/qAxxoyiQaSkbapDxY2b53R+EcX2082LufjV116zPMDR+fOJPMIJ0YnyXOvJAPPHeUqldZ120m+gOVkOmySAroxMnCtNtQA9zBkASYEBsS4WKCQ4HvItAjKvmZLxVTyIPYzJTsAs7inPQP4JYtO8Q1HLdjqXXibxUH64s9z6JJKG+9xDt1UIQJ6U6SqNTyIeS7EjIkEiWK92UsaeSuyXYlFS0pLdmvfiC7+z6bh89MyJDFFmv4A9daC8QbyYep4WLF5i+cQvKa5QRduKakzDhaJx7o1DJSiMa8WcsfqeGXZyR60rcpezKYFYmMP7NS+PODeCP6VCciR44rYxSqfHiF0sZ+xcwF1TXo9qn1jFYMD12QsWE/GnKLdw1leBc3UWE75EHlYAACAASURBVBkCQYOC/i5A5Rqe6XpIazLnG8mUH6YY+RI9Sc9t2+v2GtNyptg9995nEfSAVRScpPNiO66ZRNamVa6HSC7LOKKf4nAwpRC/1UunhW836zpr4D9/+0nEBVm2bAZRaRCLX3/8RctbvtqO7nvVdRotXL3JjuAympqeaLte3WYPv+du4tlqmMP63Dg5e/aCTYFMuFDRbDt3Hybii2eQKKPwiACi/Ba5cvDp02fYnt0nKK6vsr/72IMQOYq+QeneDpl4oZH3u9/FNT3yhU/jjiiwS3XldGPVM76JKcqcxzxA54C3xmUQ4OskniHIR/YQArS9YbS7Opq4XkE2b1Y24hXIN83rAPED7Fv8AMlHWJd6KUi/3NBspRUNlsH7rYd0OXvhkvkwrtsgWL0gihX/uHD+THqTADkhXH1Yb5JwCKlz6Nv//mOcKAm2cNlm+/AnPmE3bF1tH/3ou81rGHchsVXWDiEJaZ2SlmSjgLUlrPPnSmopo66x+uZO28TXH8ApOn/pGnvPwx+3j//jF6ycrx+gOP3Ou7ZYVgYxpt5DFs7yEKceG9xaTVX1FhsaY8/+7lU7VlpjKzbc4OYLXwj5l1541j7wqUU4+yY7R5kfKnR1c4WwPkvQUY1QQRD7hg2bmGvlPGSdZf1opkw+mTFwuugi5Ggc7w1yln2d+gyaEX74QYLOnJ5t79gcDIGDU7ivy8UFjrAXkregjD2i9nSKhNN8rf2sQGWtvytXLHOuKsUB9TGnqb8tkH2u9rajLLy6/or9UX+CP/FVZ4g9E8GcCEmSyF716MljzPvR9twLOJjuupf9NCISSOt8OnuWQSrms26FQGgNsRcf5PcFuquSEQ+o86KGuUWOPxXOi4SSi3sKxJ7WK+1l2/ic/ZDX6g2SCEXF7K43CjehxExavxQrJceB1kitJ5ovNDecx3Xth1BABMiwejh4z3JOygmis8BvPs5cyq/5H9rtXJVyM6q/Qq4IxfNFcC5IZh8v4F6vJ7eynMoC2rOZi7R3Ve+FSAwVkytaSrFW+p2enu6+5szFeve+WpiTdLZQbKsiyHoA4X3YuIhk0hkhmNiqwq/P/P15b/L7drtzChfJ7fNETKQw9+mM0Uq0lCI5RbiIYNI8moEQR84PnUVERKQQgdWJGEHEg9Zp11XBvkddaC3MsyG4h1S2nkT0WAnvN5p1bJDXUVm8fLZV7EmTESZpPQnDyaW+J10XkVkldGPp8wYzX2hdlyt+iLlS56V4CLNunm9f7ocTtiiiFRJGsWHqEpmLM0sOjvT0Se66KUbrAFGTV8fiXEhsEfMal9pzVlbUuJ+vf5dDX9d7PG7S241h3QNFaenv5Cj3lquEvZVczYrqCkQs4AQ4vJ4IEK0bcn9I/CHHolwfIj/053nIj9x37XNkiQQaEkH163N506NnUfaRD3yBWDnOmt50gsGXSgTh6YVgBoWKI0AcVir3h+6DytGvEiBv1QFybQfFtQCCCQLkrwtgX+v+/G3/+wQBMkGA/G2P0P/e726CAPlbv7/XJBCugzz4cz779RIM13z/EwSI2z++1V9/eH1/H5F6HbY+j3u+df+YNsPqnnjli/Psk7/Ghq9iZQ7UnvzdGAChB39Kgy4HyAhgtRcbc22MpRYb5vDhqZgagRsgqRUcdIIB9QTIDgNw+rN5ll1eG+hh1ExyKfijIpMCW4oqvXcXdcUO2IPNdyoHDW2+XfAPamQpz1o4kKrTQhtxuTxiAPhHeR05G6Q+kpK6DLeDlNkqL+zTIZWDglzwURGA5YBQzcTHzJs5i8JiAHEOQr0AjMrH1tdJ7RXDQe3YUZwM5N3XAfqHoAjWoSgJF4Leh4iadg5dAtEErstqr191HDiVrSsF+YAOAkT+HCFa5Z333g8QHImab5vrRxCQ6s2hugsV8Mc+/GEORJSaA5BeIDNdB8FIspXfj6qx7CKOgYFuQPohgLN4d5gQuuMnpwjXdhg1syIJpLyS80OumngOmiXY8hWLI0BVhyApvtK4LhEo5HpQEhZySM3lQN+srGwOdrLxzyIXXNZzHeASscWfLjgLqOzlFPzKjw7gQCUCJAJiKn0y8StEiQVzANJBauaseRyGwrguoQCJpbacgt9dr75EPj3K7nfe5voFelBLKvtZ10wxNpc4qEdyTTwhXhQPdobc6ybUyRmQIh6oUisBRj34+nCiF/q4t9UorfsZFyIw9Jl1MGsHFI+HxJmC/T8XJWlZSZEdO7Tf3nXvO/lcjDPu/TmUzOdR2KsTQEpyKQRPozJdx3uMDfN1hdhS9jdSiF7f0AqQ0e2y8VVoefvtt7sDsR/nrjZcOALgBihtFbmSS0m9J9nFdajoRIBIdVgDgZE9daoDkfOPH0WJHe7cNnv37XfF7smTUQ1ziGvEMSNrQmQIRcuU1EZxQI4AxNiGUyQ5ZRKlq9F24hSF2eqEIUpN+dueHNZJRXa50iI3RDr68N4d+cH10bP3+wlBB0y+Rn/vHEluodBBXQnx4wTIV37dxNfjK5GRQ8fRKySI67iRqg+CJihYritAzOhwy83KsGQipESA9ENCtBIjpXgSPZs+3kG2l+iQXHLvG4mhEQGqmLI0wEdvQJNKpxj1pA+jDJVmmp04WYh6fJpNy6L4mwOuxqniEVoA9aIAUV57eQdAzRR3oNbcINBdAIVABHWAKI5pGwTlopVbIa7a6fGJgcSiTwRSQc/EwvVpVnVmkMP0uAMkXIpKgVAAqQYArlivAK6rJzE1ZWeKHSmojOpwQIAkgJwBnvVOubXIL79AVMRk3ktu7izXM7OXiCqVnybgACkg2uv2u+6yfGLsjhzJt3vv2eoUmKUQsMpvl1snCuB7hHsxXvR8qx08csyRXOFRzBHDxAQtmgd5cobXz3WRFZ0A/gKEXFY317CD11G8YBfzcisAhSKX1LOwadNGO33qJNFXc93zXcV8EEMfRirvK5Q58dypU87V1tXZ7jo/elAfy2V35kwBBb15vFYvMTcUvdNHIBeNYj0EzuXSe7FkySLnFPFnnlOE4SEIGsWave8DH7Dtr+50cX/JgOgdAIRSGg8Q76XuIMXHKZpHBEgzUVo+gZTPU3z+oVsi7ZVjwwZUZrGQEBlETI1BgHRQOvziS9t5XlIoxY11bg79mQVI1wb5IpBMxJfUqkGAtr4+AVZLr8bePfssj0LgzIwEV9oqUlDgk3oqOiGXFHGjmDIVpytGJW02z0BbnLU10lsD+aLYrAjAsr7uId77CPNxJz+7jc88SPTQUgiLV23jxrU4A0IpcG4BXGb+Yy7qx9EhAmQ/br1c3A+hzLUHKI33p8x8I46yAXXacM2U2dQLEVXDs5DO2PnhT37m7q/uxWYKmVsh2VnxECR34dIrI9Il23bs2I+yeYYDRNW3tHzVQu57C+60Ed5vkwNxX335dcYyQGJ4EmsSilsijgK5xnoGW/lM3YDMApeCAcUEkhUxz2eilq6gd0Lr0hDq7kBF9hGttJhIOV3jMgiMbgjyRfQiSLnbCuktErCS75ELqQlnWgA/S9FB6lDogfyLZ32oJPZlKt02u/bsZowMMLZvJEIIR8U0Cu2LUYozTxXhZluBY+ksBLCIi7VrcVTgGmurrbRg5pjBhjZXFK/r5MXa8a3vPWvTZuP8CoD4g+QPUiQmoOEgJFd4BF1grIXRMWHOxZOzLskG9pEvz/qh+dqbOLYGnGi7du9n7qx08ai33bbJdTllENskwcGTT/2az7bAjZ0hhApjrCfnicKan7fIhrg3Xu2XAcyb7D+f24N7hh4snCpLVm2wL/7wt3aZuLzF89LtkUc+Q5TdqH39m18nEnE+5PuordrA58LBoblFZch9/aMQFJ329LbXKXTPxMkSbtk5Ofb87560R//l8xY1JdlGmeuKeP4EGC9bQSdHKoQ6G6Ca6ibU2rWso1UQ56fsi1/+Aphfn50oOAbYjJuUK9bX78MzncpaVccaQEQNcXahAONdkPgi1OS26O0mviop2mbl0I0AgOitvYLrgQHQBKztg6TtY/+kXpvWrmELjUm1fccKXa/PKPNbLeKBSZNTeX2DnCSyCefOAKQ31CXumMku8/8ApeZni6ttSs4SewGn0IYty+2Wm1fbQHed+XLPQkYgb1m3I5gDevlZrRJVtA7ZC6+csnPnK23h8rn04hA7SgxaFtFNZcyRFaytH/zww+xpuJ+1523DCsrOW+ptlPkvMjjSio4V0N3TbCchmcohDt5x33042jLsP773HYia2bb13nRrrohAlBFhtZBLAqkXL0dkAmnezN7mPID0Bz7wQVfiPjbS64Qc1bhnsnJmWQEESExiGqXrdbhCpHxnr8h+MyGeWB7Wl088nMM6nsIeRvth3MtSzrPnKgeAbmU/qL2s1mURWYoIUr/DujWr3GeXI2WI+VcOMEU/KVa0jmvTwd6jnc+heJ9Y3F/9iEDCiDsaYp/NbYJc9LHXKL5PhIyUKyWUqLhTp4vYc81GqHLJzcUzZs2BWG92sZmjzCx6Vvew5/Bhb6c5fwWO3Hb2vCKJEtgvzcqdjvNoJ3vEaObNJidWCsRBIXLTkxs+CQfxOSIYq2vqeF6W4gSlU45ruWzpUrcHLyE2VO6seubMYPZj3erXYK6WW1Jrsz6/ugBFID3/2ak2+b7n6bRJd72AEjTIEarIJl/2Guoj0h5VZ4EW5nqdDVJSUtx+RsRCJs+vAHmRIxLmKJJRRIpIkIvV9Ljx94ouFAGi2C3NOyMQFWXfo0vmD37d+O9NLhpOc7Ai/1y8FGSl9kSKeNJeQ3uAdp4LudAlwDqHGzOb3rJO3mMaUZJyPIsM0Vor4lFjS/urtivil0HWNEXIqiOqFRI+la+tJOoxEgKrl7NJMK5rOWNr2EdnIBw6cvAw81OWW9u1X9BeUaIDkUByVmiPqwjgHp6bAa6LYn5bmF8k8hKJFkE0m1wicncrGljnJe0bpk7Jcq+h6NHTEGSR7CfVnaf7o/JzOZXqmeckYPNlb6nrr2uhs5/GjK6JxFRy2+h1RIZoL6m/H+9cHGNM9zhHo0gjkR76OwlZ9L/VVyKnis5jWofOP77ach/cz/Udt344koUxMoRwIcAfsrV51B75zNeIkcRV7oUjCFGKXhdK15Ef/2cE1lUCRNFYb50AudbB+1oKyAkCZIIAudYY+tP/PkGATBAgb330THzn9V6BCQLkeq/g2/391yQQJgiQt/UWXGv/c30//G/QAbLp8ze4VDHZoZ/+TLa9/ycoyLDiS2Hfx4FmkMNbgGzPKNcGOagJ/BKwogOK+0YONENswHXI0SFIhxPZ15uwVndDMuigEQIYKVWxIoYEEDoCRSSLcmcBOF3mrwgTXkfgrA4A2tzLQi3VlQ50IhycMolDohBd5djqYKTSV0UDSJGk4k6pmps4yCvDWWWGg0Sv9HAYFSCoKK9eDkHTKcg8c+aMU1oJKlbBYSsxT+2AvNOnZY+X8/Ie/DmIyravskXFZAko7QUQ1cFAZIzeiH52WBi5wxwqSjh8SMEpJWEMcVjqD/RBjZ5fUGiFEA5S+I2giF5Kl0YCkR+/2/YSIG+aU2wtJFM+EGXvquULAfwuuqJV5UcPEKkTDhDmh/pScVfnKE8WQSGySIdHHRLnAGydJYJImb5SIvcqn5eDjQgQHWoE9qqYMm/xQjK5O6ySw5PAtUEOI56cuGXf173U4bWKA6cID8VOqQdFSseZFHoPct1PoEz04b75Awxm4ho5d66UwxEHMxSBuRywH/vZj1G3L+VQlgBwCEmk68t7bsHlEoDDoofoMOWR90G6TINMkFumEQIkNXMKoMoFFK8NFJwD3KKM6+RzefJz/CCppEzsh4hTLNkgoO4U1NSJcdFEJqVYM6D80YP77aaN6yHusN4zplSmfBISStdLRcmVxOrknz5jsyCApmeluq+TmrWwmBxuFKb632WQMzrIr1mzGpVcmc1butAaiQWKJfO4uuw8MTOFRHoRYaKsH3L1lbUt9aGAegGdisyI5vOW00EyDaXiy2TmjxGr1UjMRXp2rhWWAlbjookM83eHuykUg8ql8OrO1x1Jk5GZ5Vwx3VwbFTorPk5jSoSUoiYU6eUUejwnIkD0rPwxAsQ9Q84pMm61+0MC5Mu/UscDRCPPgZ43uUAcEaISUEVgwbV5+8gdMkgJejiFrwkWS+a4H8+zN9ef/CAO0hRWAvh3d/RbRWkVrqJJ5Mof5nn2cZnWYRBA/gAFnVIMAviJBAoCqGvhOmRkEL8z3Ey0yhRHpioSQqpBESDFOHSkGlSskwBduRqkRPXmUFzGc34Bkk1jOSZ1BvOPOmpiiDmpccXtYXRD5CwCDKwBbscNkI/rag5kp8bL2LA6SzhQB/pYD2pgX2JXSgtLnNozlTnBiwN9B4rhKggckY16vs8zLgK4J4sXLXGuL0VgqYDdi/Exxj2bSWH4r594CtDd1x544AEXEbeP4l31IgmQySV2QkW6Ksldv2Ej46/K9YoM8z5CUWiHS93O62leEYAgFaZiLxSnJxWrFPbpgNgCJqoAn8qIUFlJgXBJ8TmbRAm47pvAIwEN6YwbkUjqsRB40U0eusZvHnFScjJJwdtABr2cLpdQ3Vdd7nTqd1/mNqk5Na8JUNFctprInmoUqOqB8GV+O436f8PGTfSA7HMgygLmmXIiwBTdNgQgrOegFzJBTiVv5v8BiDJNsiMAr598R5w98XqbJUEg+tIbM2vKZMDAIZ63QRxjh527LRxyestNFB4zVwz09zjV8nFK19UDogxxFdSL4DkNMahC3Gn0BITSH9MrVxLzyUuvbLfFRDZV4upTJJbmMGWiq+8jZRZzWjtAeg+EPv0YvZAFg5CLvjix9uOAWUCc0JGjJ3AQpTj1sHpk0gHz4+Ijec4UI2e4KOhYAtgKAqh/Y9de7kcQyvcVkKb1APzH7LZbNmMAgGxnzu2H4BhhHvX0DSQGscxOnyni9TIg04opiX7QxbAMQCx6G6XLrI0Xy+q578SadZLrDhAZwHO2kG4JL19Aaz9K0Okf0LO89w31EU0hLmS2y4Qf6oco4znUM6v5qpq5rY45SFF82ZATddy/fdyvTH52CONfKmatE9kojXtYB06fOAEICWHCOE5nfYiBhO1nnVbkSjfA7PHjp5jzEh0Bq4gZEbI9gI0iQBTJ0wg4nM78e7Higk2dlmWrHsi1njJ/noVARzJ30Gug51gMVSpq9hRcX12tDY7ICGdse0Gc9TPnewDsXkaN/vqeQy5+yAcyvRxRQAZkciSAbR/3I3NqBoBxtS1aMp+1qd0yFkOEnGhzDlTFOInA6mP8aVyrT0tl9XoONm++0UWaDXGdsqZmSj1gBTgFpwKa++D+e/yxn9qN6ze5aL/++kvsI2qtutPHDhyvYOxl25MvllgPSTqhkNQP3nOLIyo07vcdeAPXz0wichZA3o5CpLtHwGpYT8MiYgGQK+wr33jR7rh7Lc5FPyf8kIh8y5YNrLP9CAJ6bc/e43YWgv7zX/9nXAtNOFwvo+autz1vnLC5eUusBoB8CKIsc1qyhUE2Nwuc9Q1mXGY6oHYUAi0cNX9fn8qbIUYg8Nw8DzhfeqHIVizNs8lpFDNDOo1yDb3HHwr2EoP0InW5CNIqrlcvrpK6ZsjdIwX0JMXxWXErEXGZTexVfUM1nUQUqRM5N4qLboTi8zi6Gg4eOoqrdT7F9dshxtpZ2zrsljs2QpbMoQ9l2IYgQH2JmAthPhhBNKC9mHoyDIX33gMX2U9MsWdffMqCINV9ia+TM07xYptu3Ggf/vBDkJON5u/Za/UVJTaD6NIh1oCORlxMwdEoxbtsy+3/bHe/by29MpEupm7unFzX8/Kpf9po3XUQrJBAijCSEl77oB//+Ce25eatjjAT8TB/fp7ry1E/g1wTwWGo62FuQyJj6dQA+A0Mdp0NZ+lYC2Xf0cjY+/LnltmJs7gZosIRBURYC/Ol1nm5BfU6eu6cGIFndYR1UvPpiuXLXARWKKSkUiPVGVVHlKSc0echadVd1N837GLMAplbIunrUXyT5pUurpuIkF5c1+qPC6OzIZYouwHm2yPHT/DMTcOhSxk997UcoF3xg+oL0x6phmdfe0DFIcVAPPSy11vOPqYMh4F67aKYS+vpFJLjVe6VdNafHsZPF9+riNZ87kUsgLz6TEQ2qDhc4gjNKdqrK4axk7lAooxm5hSRFeriWAbZ1M5Y0D5F+xPNRy/+Y46l3v2MI1YlItB1kuBIUZGKmhLIHgVIL3dHFSRsCiS+yACdIyTeqOB509B1fUOQNDqYqYeimlitAUXwshfS/Hf2W3N/fyab/qkCt0fIQIQhgriC2FpthSYzX8n9UoKIwAt1hNZF7Yu0h5dD2f2pOCz+lPhCzmnNlRLDiNDKJ/JPIoL1OMEGeB60527j8yr+Sns3b+YikdjqhZvMvk7vSz9YJeytIh35epGzqRCYZbiedS36eA/qP1GtjtYsCSDk6FAvoc496gISCZMOiSF3aSJCrHhIFRFxItRKuafO8ckEMx2iVeP9IMS8oq+0l9Q5RJ2MEmWV42qViCSODr5hVqLRK0IZOddEPqkPTZ9J/63OEN0bjWeRJOPrjL/be0qW1qV+Mhe5p/9SSin7U8bFMONATna5+8/9fKXNfi/zOjdwVGOCa63X0flQeztPYx81HIIj+y7LSJ3Duh/t4uB07UfYz00QIG8CoV9D7fiHAMZEBNb1wTV/+e+eIEAmCJC//KiaeMU/9wpMECB/7pX6a33dBAHy5lf+eh0q17qv/88RILd/+faxflDdEcArFRH+7P3J9o9P93IADLBuolaGUNQrO1gEiDonONU7oEEHCpEgYRwGe9lE6xDRCUgma7kioUSADLKxF7GiTbIimVzhLAdtFSDqQJWF0ksFhXWA7trI63cTQFKgNtwOaMeuLuCVjbReV9b3SJfZKwW6uiRGANkjnSND6q4wiBYRJwJIdQieDuB9+PAB9zNmzsy1DoDKAcC+ueQNHzt2DBVukou5mknxdTGHI/WBzAd8273rNddfUY3qq4+YK73PcjJ7BcydLzoHSEtMA4dbETIiGoIBcnXoKUE5ri4QKfjLUM4qu3l67mzyr98Yj7QBaO0DkF2xchWRY3NRFR90DhApq1Rmm0iueuYkAGBAsrRUSAQKSQeltONgXs0hphtiZQB0PJdCRanydFDRgX8ShySVSmvw6u+kUpJ93U8KYA4kijOQKyIB4iSBPP5hHA61KP38IWeCOYzXCHgis/kM0V1dvE8BN15cxzkABqW8/kxs9pc5nKtHRTm9lzmE+hF9NYgyWkDUUToL4gD3swCspMwfIAojjr6LZsAAKfL9BVZxQOyHYAkGdDrHNVwNAKXP00GWNSke9H4cwgUCYMCBtBews4sx5MEhzp9rKzdKLwc0RUilco0W5/F++PxTpRqH7FI+ear6BwB/IxhvQ4yZUqIdGgDsbrrpFtwgpcRhnIdICrRFc2c4MNKPjPtzqJSvlowX0f2gA/bKlUQWCaxgnMXzGVTmeoxS9AHGwXIIkE5ihHoB8Y5CsKiIOY64GSnp/RjPyWmp5IujymZMtQDeXAagI1DKLkECeBJ1oTgjAb0hAPaxxNH0AjxIJaj3GcLP1mG/GQW2npNhxrgiG7wZ5y5nXNFW6nkQ+C1V75UILP2pX1cjsMZBC2gNsRmCAXh29PX/490J9ugvG1yJpAfP8tWsZoHpOpR6uWxnfQuALK6KaFT7iQBVcQCJodxzwmdQigJ4dPNcc1BvQ+3s6xEAORpsv3vuBaeu1zj04Gtj6Ivx4Nl9mSJzf8iPEYC61MypgAktNtRda1tv32LtjKHAK06wCkChOOaF0/n5KKNX2iWIIOVUax45dTrfEaYi7JRX3T0SAHAeCtmShIqyzX2e2SuJmejgXgEElfM8qfA5ByBCQEcKbhtndSHWRRFYA609gOFdHOIBXQF3BiELVVjbAaATzWeAVXLujPLSWruFAlzNaQJiDh48ZMMAaZOIsRni5+zcdcLuvnfLFcKz2w4xn6i0XIRKCiBGCsXxza0tlpMzjWdKUSKQWVzfBGKW2lCkat4QACLgRdna6u1pV4krBJJi9fR9Ak22vbCNzpBsyCniNSBgRyERRgGApfBUWe/kKdkOZPDkOWlizlFvUAdA5FIcHd04sFp41hWZ18hn7OwZtFOFZbZu42bnHLtYVurmVxHYCQAsb+zdQ4xZsiNxkgDH51DMfgriUI6QQp7ZRRC3g8xfIp7buYY+dGKMQqCSXGejDJ5h5h1vSKFuypAfuSfFfvpSvWXwvAbQ8zEDB9koD/qlqmYA32qniJ0CIL124xprx6URFkqROXO1VKDT6GTRZ5JLT+NKhJZcLnIBdhH7JAxA+f4C4OKJalIMy1liZGZAqpYqnokxuPAGiI3qQMAdP4BMInQouO5GtXu+BHIZp4EPc003/SE1kGJTAN2jiU0sKz/P+B+CmEqnKyLGik8XQLQmAUTHWxkRNIrRy3HEWogd3LfLbrvjNsYLADRgZzNAtmL8alHXnykqgQBj3gKoE4k+DwI5iD9HBwH+eH31Lx09Sv9FVDJgZK2Lm2pGnZ7M3D9zzhSuMc6f1kYHPDYQATaTGL3EhEn0cdFlY5QuQwIPo3pWHKBcOM3EQbUDaEpc0KcMd+5pK6ridevXuD/1vGgMlEGeqyC9FcIsj7UslvHXyPuOBYDVmnoWor4Yd4SX6yDyZm5LcUR+M3NZMCR/B2NW80RZZZnlAJQvvCvTHvvis5SPP+AiLuUMPEnUYSjzooD2JFw/6URQjQFqtUGCJBLNww00msJ5v92AqPQpUIpbVFyG0xA3D+tAAnOoei/8iIGMjKO3AjIql64nD4C/yKmDVv5sgQNd1VnQirrfm/vYAJC+a/c+R8K4tZT1Wp1UEQD6rajg5QStulQOeMc1hth98hc7bfPa6ZaGW6gPAr25RJI0yQAAIABJREFUmU6vyCz798f222WS6PzAJbshZIYY0w+963Z6xibbo49+gfl6wLZsXYu6fgE8H4Oe+KshOpMUW6PxFJ+Ubt/67o8hfFFfZ9A7BTHy6L99GYSzB/cF5ebMIz/80eMuMumjn/2YFZ486qIz8wvO8RziIsDRchHgd3beLEQAAOEQpmG8xyFiEeMTIZ0ggfPmZDsAtPJSreuO6eX+jwOVOLAaawG887ifQa57RQQI/ItzgPQxz40wdyh+srys2gZH6f3BeXKmhH4jSAAf5o8777sH4L0H0rWcuTwJIj+T9TTYAckjvMZJiMhNW26zY/nn7eWdR60RYHrG3Mn0DGSyJk+FKIdohuAMZ91WV4o/620j83xj6yDzZRGujA3WPdxjv9v+MnGfn3NOOsUmLuV63r51o2UkE/V0dJdl0qvixzMViBii/kQRJGSEPf74M678PI55JJu93BCkzFocWN/992/Zp/75Ruu9HO/WVjnbtK979tlnbS0RfmHMHycAsLOzp7lIJRHpGs9tlHJrXYoiEm0AV7PG3hhjXm6OLogDuVc/875se+0QMYuILQScRzFH+UGgBTkHbbFbv+Nw+wlEllBH+0z1SeQwX2ttkbtY7kBQYZ5l4tIAno8TYxWP+CU4ELJp6gzGp+ZRX/fMdvJzE5LicQwe5L3AJQOu+zJXpaRl2na6UtSTtmrDBtyAxU4UoLWmHsfxkDYF/Dw5MrT3E7Edzn1ToXcXe8hQBAkizSKiYplv6nCuNrmukwhcg4rdlOhChIq6QERWpEF+aN+uvYVeS85jxdROZp7s5rm+pLhUCADtf1vYrywiKk8dWZGKq+Tv5S6RK7jgh+vd3mTzVy669U+Obe2rJDTSmJ3Ez9H7V8+HOqcUO6lYrUaiuS5B7sSwRxIhVcm6pj2R9mfq++rhe+W8ufD98V6P7I8dd2cMCUJE/GoNEZnQ0c45g5ugfiMJARRXOQzB1EFkoQgHgfrJCAq09kqIoM+j/ZDECWm4HeW6qOa9XdJenveieLUo5g8RkZrbFaWl/a8IJDm6vZmPJYrxUSwtpLx6NbR30/lKZyU55rVm6dyiNWxaTjZzWItzHCmqUi4XOfnCICIGXRG7p/vfPcy78UTQxTN/BogAYWxq359JRK0iuiQa0fnnlZdf5npF2wyid0WKeTCuClgn5XZWfGEEe6ouRE/9/NZZQWc27UNEgLizFddaRIj2kHKYalzHOKcyhBt7hDF9FtYZH75XezM31pirBSsNyJHDf+usUfDYUkeAOPGN+z0eeaB/dxHIA3yfP/c2NM02rbuTvVici4NTxLI3Agq5+PV7fGPLg+CK0DWT6RHS34/ved/Kr2sBCE489Ca/JhwgEw6QtzLuxr9nggCZIEDe+uiZ+M7rvQITBMj1XsG3+/snCJA3v8LX2r9c7/35f44A2fS5TeAmqP2TEx0Y9quPZtrHHyeKhEOTB4q2MXamiBwdyKOYKx0StfFXCa8s28oVF7kh5VkTm2ZFRYnc0OZXhxIB8gKEXcQLe6cQ7OIqatRhIi8vzzkZahU5BWGhw0ovG/EBxQYQJyBgWcoiKesEFurme19RTklllpYG8C/0jY2FQDkB92McUJXXq4NECg6G/QdQ7gLapKMKU3ySLwcGEQE62OgAUU927exZuc41oC6QlRQgvvLii5Shr4IYqHKqtT5AlRjUV1G4SgroAJgBOKnDkZR/OjiMW+rJcQcQ0IFDam/1fqhUsoWolQZiChQL1sBhsQ3FsA4ivoAdfiriLq2wVYDuO199BRA4zO69m7LcHiIqGogmETDINYhFpatYHw/AxnYIg1BIH6nGdNAr5yCk+DDlSwtM1cGynwOZFGOynHtyiArmYFXK+xrgZ0+miL2+pgqFH4AkZ4kRDs8qYi8C3KuBFMkgCqGFA6o6QGoBTcN4XQGxC3GPeJOrXEMRexCEjGKjTgGI+JPTr4Oqrns/Kt9FS7ingEN1KC2jAXcUZaNYlGnk55dDSsyZPdOOHzlic+ctsF6AXGT1VkbEzXlUibEo5ErI0Fcc1jAHkT4OXIMaR4whOVLGUJInRgej3l1ljZAr6jSp4P3o9wwUzhmAtt2o6WXTlxpenSGpqUSh8PpSESr+YwmRGYpBUWROMYBgIIXVinZRx4NiGKYBXoj0qlU5NkXDPY31KAfPAsQCupOz3cT9lIJyAABSB8lJRBS4eJmFCyCcoK74GYo0EyAYxFg/ml9oDRSY9g0DUHAfhhh/ioVQNJzeowAwxc4oLk7qS0UjqOBTjikp7xTJocOnikTdqVndHi5VAHUdv/Wn++0Ol2AtVxwgf4wA+dLj6htRnBb3HDRevIAjQrjWimcTAeJD+Y8/2e8BFL/HhQZaFtc4BhKEh59TLrnlI3wWrs9wL10dxGANEml0ls84AIii512RD0kUptdBNh6DSFC2fyAdDtNn5xHvVsLrNNnmm9YDkOG80Q/kTZdBePjxOYsBdhYvWuSivMogRRQ5J4JV924ec8WRIwCGiRkO7IuJDXfuD5VoT5lPhEINY4Y4itP5AMuRMS7e4tSJ47ZixWLiyjjgU5geAsE0rOgRqWZ5fpogHkb5XP68jzHmmQj+vQ6wQ6XQrTyzIhx0TdWXIxBGDpABlN29PDNdPGe33flOK4JcK+Xf2pjjFA0i1GuYe5y3YJ4l4fgSYajr3QL4KnJo6owcALhWnFa4Foisi+F9qsMnHJBBin11HTkCDSJNXR/J9GeojyIKIFT3K4hn9SQqfbmO1D+ThtqzFXLRE4BDc5GcXpr/JhMBJKB07943XE64SIEAyM6WziF6Hc65cbJuw3r3Pa/u3OncHWUVFbZ+4w2otQ8AclPMyjwmRasUuSqeVRxIHISGgPkmouM0JD15fgUeKrJO9aR+cltAgH7+3hT7ySuNENY+NgkXVQIgfBCkKZpe++Xjv3Gq6Pc9/BDAYYsbF1m834ulJfTpLGB+qnGxgzE8G5chKES2615IYazsdDlUtm37nd19z71u3s/KmgKhcNSpjY8cPuSu35Z3z7feasp6eWRO0w2ignUBO/v2H6QXIoPrHQPIVutIBBXXpmSl26svbWMO64IMTnOOtjJi9NJS05k3iRPyZI4ksk+FtUuYC+urK20u7xWkyrkKXecVAM7BY6dcJ0oA84oEA3G4GaJZN9C2OvcBtD1rHI4Lorg6iAFSh0VwaDhK/2bGS5wtXjYPjkAkaBdujOOAT9GWN48yca5zNx0HIT6onxnziuVqwUnhSXxRP+rwWrLlixmLyuIXsKhOE08GzFzmux56H0bpNRHJNwzwG83P0ySiguoBReEADAfwnnl7lG0fRTFcbZHR9JZkTbXFH/pfCuvd34d0Yl5Y9/5ct8/65aMv0gE0x3XTlBHrpS6pF154mbk+hy6dS478mTlzmsVBglRTcp1EP9dlyL0oItMqyjX+WdO5IoqPOkK0kj/XrJm5LwjiQkXkvrhiEgHioxg/oyyAUsYHtcvNNIQDcYrroQlgLVJHj7qeolG4T2EsJCBQkAI/jOdvAIJjGLBcZOig9iFECJ2FsJ+OECBW8wFgpsiH+h4/23HworUAxFVAggTynpuIF1u3CidVH/sVLwkx+LnE48xkbGRnZzDYPa0Vd6DAy91v7CPqL92WrVpvr+zczZoFeI2I4M4H77fmMgrAAV6P83Pz84vtc597xDlBpfg/xLhVDNvyletxIXThiqAjgOu0kR6tn//6F0RIddrGG29CSd7jSP+tN61lHb0AGXceZ+Z84kHb3dwUzHMXHORDlxll1sR4+fA0ekBW+os0B6xVpI4vdpUBSFD1T3QP0OFT324VtS2ukL6SKMfv/fgHtu1lCFde4yLv+QYKufuZQ6Sm37N7j1szvdnXBIbF27mLFInjDhrz6WedossgPRriw9s2LFxpHfUNEN30xkCG9jJ3VVS32de/9QTzZJP9nGL6//mD79Ef8kmA/sP2qU9/yz77mdvt/nfezFzBBNfTZO11lZaqLqAmCO5Rf6Kb9jP/eNqkrGwbZp0axGE2m31EfHysfeMbX7HPf/UdNtScyHgYALymk4G1R0BuFk7fSDoZ/ue/fsVuvHEzfQvTraCgiHmO6FA6T3z4LME8X204cxS6U46bSgRIGM+rCLN//PBMe+2Isc+IdX076AJsEkB0PwC0BDRSvM8hjlD71SqcsuowklgminVAfQbtvA91Uej6KU5VYHgZPyOMSCv1EIVQiF1NBJicV8Hst/t4nUmTib3iuRUB+8xzzzM34OaIJdYQsjaDPdRh1rcW7qV62TS/aM85L28+z30Qn60A0J//vjLfy0k9xPykmCRdF8UftXexh2ccCLRXYflFnCza04+yf5CbsJT5VO4OOUDi2UMWFZ11QLmIBa0DTDvOmaK5tJO1Qy7vIED6BObnIDk6GcMSbZzKP+1ivbSXKfj+Ktv81XI3F8fiTmkD9Neap72mOlTkklBhuoiBRPaA6vRQLJg6RLTYX2R/INJTQL2n14gVfnM86mrN19iHAcRLgOXeD8+KnN5aN/WzFGmlM4XWAwmC4iEvIoOI1oJoEvCvw55iBcNYh8edDLh4ONtIaDHM//aHgJrM/m779u3seYPsHXfczvU4wxZMLsfxTjo/RETa6+tzh0LQtEIQdEAGaS5OwDWnfZ6IGUWG6bP0SbwA0eDNXlFnJc0REi1ozE7G9dmgri3GmERg+lPRUoP8jmH9j8fZ2N5Q65xIIpHc5+MzXGLd1tlLggjtq0WcjXrieOVnHUPkMyLhBte6AcIYX7V1cu8F9PtAyojMkRhC104iCBEYOj+IlBIhJFGLiBldryEETD5cnxHOgfo+7SHk7r8al6U/z/58hc0k+kp7Uwf5yml8hfjQmqOfOTbCrnMUi91oiD14/0f4DGFca0hzWeZdk4p+a5OrV2CzJxJEp1A5o1l/JgiQPw1zTDhArhcCeju/f4IAmSBA3s7xNfHab34FJgiQv/URMkGATBAgb3YF/uIdIA98+/6xeoBuAZc6YPz6Y5Pt4R9WoZYPtjAOb75sXkekEuZwptgVHYAEwPYBAGoDLOBdKqZ4wFsdvrRx1WHDZb5y+FBhszbXIgtUbFwLaKeDoH6WitdV2NsLoKoS3w4OLvpvqZX1vxWhJPBriI244pxk8y4/i4KOn6UsWYnf41E/lVNaLMBXJIuIgTTU1yr/liKvEYfAKMiOlNU6kCZxsFZZ+jCvmcEh7wJWchEgUjiWFBfZmpUrndujpbnR5uC00IFEv5eRE9/En80cQGYAkgs01oUQiK0IG4GZOhSpnFcuCh1CLpSWA76GoaSeT+79y0RM8P457DRzWMrMRLmN8lClsorC+eF/fBe1l5/dd89t4CzdVlNx3tJQr6ehpm+qrbMevqezE9Vc1nQUgEREAKTqukvlpoO3DnyZfB6B6BXY4B1gyGfq5PsUWaXDEdC5TZ8zHRBMB0TuDecNkQMxKJcV8aMILEU75OKQaeaA5csB7Twq1gQOlalcU/UlhPL7PEB1JLERZFvQdXGAWJt2l72fmTUJNXW6I0IEfl0E7AJ3c4XGEahiLxHlk4vqTfZ9HbY7OdSHo0o8BwnUC3gdFB5lxRcrrRT13xCsSyzuilGus3oQpK6PoHQ3MzmSexju7kUaAJfUmM8/85Qtnj+f8teZjuTyl3OEMagosMsoDBVj5Isaro37vxTQUt0QUikqvkpK+iPEh6kkOIcoAWfXZwwrSkgFxiJNunENSUEplaNU9JXVte6+xqLcPoMyXuN908YNjCEcBgATjQBbMfSYhOEy2bFrH26WUQCnEetAQRwDIDPAmBZhKGJJB3cXOcCz5Q6UXN9m1JkaVzo8q5NBCn0dRnWmlPtKhJ/IkKuHTBFwOhaOp50QJ6cOnT/iABEBQii8A+R9OBRfJUA0FkSASCktQiGSwvdgSJBIctwzAZmiIRNBcGwMEK9vENW1nEYBRK01dFo3jgp/wNlSIsyUS61xEs99eXXPG5Af9HRAUE4h6z0uJR3AoA5XU53NzZ3qiFOBTQ2QENF83Rtv7EEtGwCANwMQ9pAjW6UanYIbQADIxpu22MG9ey2R50YOhwCAdX8i4ybNobOiGbU2z52i3Pbhqgrl3syYnmuv79pJhESKTUet7oMToAuQIITItmGez165xphnQlS6jHK8DRcODy8Re6NWSUxFL6BY6QXcKjdvcF07GkMnC6qN3mWLiIu0VBxT4QCubYyj517cjbMjxqbSpSGXlxfg16rVK+guILIDRbL6LfJPn7QLOC5u2rrVRYkUUDwtxWwWqloVpHowV06fMZ2OgEKntk2lU0al5IOAt4mQUCKB/QCLagGnLxMpN2/1GjuMwyaF/phowOo+wMjD9HaIAF0IGedP7I/G7A7U1nKzBTCXjwAYX6yid4j4F40RRbKIVBABUM0ck8m1joacDQDI+t4PfkB2f6vNX7iIsR7iwKlMHBtNqMxdZEYvhds4mxrpYOiCIPACCAplDugnikedLGGQZ++/Mcx+uu2S5QGC+zLZxDFneIwF2G9+9VtHptxz952Qo/kuvmeM37pOYZBVFcy/ybgRFQXyzNNP242bbrBQ8tgbISTqyDEfYaAX4mi744473NoiMlugkuZzdbhMW0bXR02Iy6wf5Hm8qEixK5EuFwH4VJoezlyTArnR3IK7gc9XcqGYuBBy6em2YKqxBRAmncw7iajQjx4+jho+1zk3nnjiCXvgvrtRpZOFDug8wlhUB0Q84NXF4lKigar5uWE8j56OUC3IP2lLFy1wzrseiB0fnlW9Dv4ufmaF7d5z0KYz33YAqm68YR39MWGAvcx3EBgvv/wS60QW0T2L0R+MWg/K5ZFu3Hf8W0B4DGsCAGhrr3udMQ9iKYmtkotMwPpMyNsI4sf8/JX57gkxVmgzmd+GiW1Bi2x1zLFyBaj/wx8SKJsepiaU10ePnEC9XGOfeObTbh+y59snmfMAZnFczLwHQJJfVW/0oiKvdo6ZdetXc+3DcSTWAYoBzHbR74DzrZvXzsVZKdfeNJ6/FrpefFgMKgrPWijPuZIsVQCtKKCY6ETIPAp6WYsqWafkArmMcyUIIDoFQDgQx1wTBKL6hVJ8RpyDVMSwnGHhiAO273gVFXcy5Ppc190iQcBT3KfNN2wkzhOxgEgq5vEREbfsEdohEjyI4QlkHh0EBFYC0M5DzWReeVtRHc+ZOkjon7nEWp87Y5KdOXXOPvqBGyHHJ1s+8XmKikkFFM+cRDEy90SOoB/++KcUUDfYl77yb/QeXbRtL75kH/rgB1DiU5w90EN6YDfr1LMArpG29Zbb3L5k567XcdYQEQpwumL1OjsIQRLMPigaAgeflz357DOMBzp+GLty9+jZyKPgvIe1KT+/iMLlSXRQNTgwUsXXXqij8/JmsL7pHkPaEQmlmDzNa4q/CkSs0Mnz6kPkWGUtXTBEb1VdbgcY7aTbowBXx+/sx//5I1u1boWVQoD0Uvx9+223WilCgbPMV2OsGVqXfYKiiSvDicV4G6WUfYDemiBfOi7YQyaHxlkyxOWMuTOJsGqgo6KR9XvYnnn+iL3w6iFLyc6ixHwda0SKzVuUZzdA9KxakWcf/8C7LCUSBb0RhQP55yEH6BAdcDWtkJ4duCnpFGMtCQoPYu8wiSioKbbt+WdZJ3ooOF9jydOHrK8+wu2D5AKTg0HPn8Br9aN9/OOfBKTGPTXEGnEAIp01R91Fcpv2snZ4MyYPEzGlPqDLiB7OnDlt3/mXdXaoKJiIQdYJRADZzE9BzP/1zOn7WIukjr9h40ZXml3MvN3C+jJLvU7sfYLYf3ZA1soBMsz+Wc4QOajU2+GvrhscRi1EwKmPyAvH8Azm/jYIznY6hQZ5TlSWPpXn9fDRkxAFU9nb9lgDz9dIQIisIa7nQfFRcu5mMPcoIlQki/rxqi5VuL2aYmO1Huh/i8S4SMdPF/uXJNYMP9a8KgQvxTg15BRo5JmaNmMG5PWgEyiFsVdVpKyin9QrpT4MRdteoqdNjkDFU2r/JFdqA0TAylWrnRNbhdsiA3Sm0HMqgkNuiTPfX2nv+E4d6yr7KkX3sealsOcKkGgHF6wcLb2s+QEQDeo+UyyhHF16zl20FvNOO/Nx9Y+W2NSPHHTXXoC9XAraf2vvf7m+jnUzxT2fIj7kAlGRuK6DQH6Qe0QdfpxpcNIxyWtN0/qhtd0LAYGiXOUsKcD5p566mbj99DXnzp1zLoapU7OckycD4ZQ+lyL/Qhhn03JmIFjocGuwOlW0/2+HpBKBI0eMrks3c086JEQFBJiKz7t4hsvLy20NsZOj7O8kwNJ71F4+Up13vP9krrsi1dQTpl6njNQke+rxn9lD774fQt7Yhxch9vGzQoiv8V0h/XL0jASFRrg+vQpcKYGIcOqY1zXW2xR1yDrSofMJ84L2AIrHlcND40RnLP0p96VEDoM8g/o7PUsSSoxBqHQSU+uv7kc5QliH1X91leA4+/hKtz7MeGCv62TR37voLAlMJNLRPpVnxZ9Iv8529sCB8fb+hz4NCa9Oo9jx+ET2wu6zOALlyl7XFYeOO5q1d50gQCYIkL91IO+Pv78JAmSCAPmvOXL/e7zrCQLkb/0+ThAgEwTI/1UC5NYv3oxbWqFAqIvZgP/yY5n20Z+TxQxy4c/f+wlM5fAmxbSUTF0cTJwBmQPBuLpHoufxHgHZgwUca9PrIpjYzKqTQQCtlFqDbJq7OSQIHJLtO5cDl2JNtNEvPHvGZZKfJzNdhMOUrMlO4dQGEK8NudBdWdW7IRCkRpLirIODlvKKlQmuqBqBv7LHy82iw89U1Jo7du5w9vdMDq8+fJYBDhhSUupwJ2X0qxyQ165ZTXzEZYC3Mlu9agVRPR12mDzdvHmUaHMd0tPpOUAVHYUyNQgwaTIRNzpwyXGhjbrUUioRFzGkg1ENB8MmogXCUaJLbVyOQlMKtn7A1UMcmlJRrzYA+KSnZwFYkQeNwquC3P66mgrbspkiXk7Zfl5kSANAd0Ny9PN5QwAYR1FCtfdwgACcCQJ802eUyrtWjg6uXQbvU+RRDKC+YjmSeU/qRBCpIXXb1CmZRGAA/BD30gjI28+9SIhLtDOoIhUvILWVSielLpzEgUtogjcEgw6z/kQXqFdABJXIlASiI86TdV+Hcq8J0qGLg+077ryVw5LCkigahmRqBFRWfn/e3IXY95M4WJ5G9UhhvNw+gCexSakcAqsASIjnQJXoixrvFOr0Jg6Tir8K4DBdB4ASA6nTz/jxJtc8JyPevAApR7nXU7MyrY8DbAHF0OkCVCBAfDkZqhMhjO8VAdQHulXB4VrkmcpLh1Gk6r6ptF7AkVSNcnDovxUBJ8JNsQIC0kb4LeBCAGoSh20p+LoBe0sh3AR+K+6smgOhnoObbryBA/YwzgGymyGlcogP6kUNeAG1qX63E1UyxGcMZEyoMFrfo2dEBz49RCLrBDC4KAfegxwgiqXTvymH25EaIq04CPbxDCrWSg4RPXeKmhOBIkBQB1j3XCqKzfWA6FHFLcLg/MKDCfbl314ej8BSaobeh8as1ICKPeOM6QvxEURpdBjkQhhlu5EoFKMhgsJV0sn1Ny8k0irH7OdAS5RBR1MnsRLDVkhUUqyKP1H29xML5AXgno+rKBawZdrMObh5xiAbiy0zJdoVy08G3Om9oiJUpreeD8WWKcpBIIRUh3oulA0+XtCpolVPdw0JUWD8E/9Dv0PGglDrKMddw/3rgiA8Q5xMKACASCQRsOoOmDGTPHKcT4OK8AHw6gD0JVnHxcMM8XdqZfFmjmljLPcw9ui3pqSzBVdUMfNQlvvZArmbKAE+U8z8kupPVn4uBF2y7dyzF1VvqyVnJliUnATMDaEAt75+mlMhF1TMy/N58eIFRw5lM+d1A9qUAOYL/ElEndvOnOnJ9U9KTiZm5gSdATc5AE4EyDTmoL4mOnQAZTtQGXvjAjtTcJYi9cWU3h6wNUTJVfIMKX7j9dd3M/fhOuG1VjOnDRGVJGfZ5ptucCXckVzLAeaPY0RKKVJEcUkRkHR+EBqREHaKXUvka04q+gmirhSAZu/+/QA8OY5Y7efeSmUuNWpIUAT3swIAtonIHEARXAVxPIPdfI0P85b6F/7hjnh7ak+XxdN5EsJYCqBrp6udWLOTBW5u30z2/7bnnyamLJ4c86k4EiBUUOwnUkCcoIg45qG9u3fbRmJfvCBlOiEzd+876NT/uh+al9MAy59+6klbQFyfcslFCs9em2i1BYMOCBMR6gNYVoqbIgUQT30tR44ed0rZaNxJKtMWOFWFMyAShXDlpYuucHvZ0sUuQrCYOKsEYrC6KWkVqdnGuMqAVPNmPkRW796zL3OkQLrzuNdOMf62vuNO+iBKIN9wjFEyn4WjJJzfTQWncU352/aXd6AmvtvOQZi8TnRTLHOLP89LQIi/LV2+CGIqEHdIGzE+z0C8TIMAwWkC8DwGkG69qNu7UNejIK+nULy2rhXAFrFAVILBIbv1UB1O0XwWPxwKvX30KOB+knI2ERdlJxFdHjwDQYqQARgeZC6pIl5x0QI+L3Pyjh2v22SU9os+scwK/7PUCRY6cKwIpA+GUJu7YI6LOHvuuae5HuG2adN6N86bAHYVw7Vj++sQH7MdWHUT4/hFXDUrVi51pemKEGrBVdnOutCCun8KjhE9s21EG02nkFrrSS1zcT0ArPpkRoh9C+FzpHDt/OVCYzqLwl3oVMrMDYrN0VypfYuic2oBF6W872Je2fHKKw54/vDHP8ZDDqiL0zMSgFO9Eq2s177Mtw3k4oeFRNj2V8/bAK/tz7p4tKzFEgA0vSA1mjqbUHXTs9HbaPERPvaRj37QXtq5zwk5Qrn/cxFO+DGuLwNSXkB08JOfPW+PfvVzrJn+9jwOpfvuvYfYMrLx+Rw1leXMkQW2bOFyvieAz3rRdTgmefs2AAAgAElEQVTo2VPc5Ip1a3CAtLOuRBNLxD3ieb7A83cYh0guboc41OBy/syBPB4Rgco4S07OsJP5Zx0h2cmYWIDbJy4uHAKKHi/Gkh8TvPZx6mO5DLnkS+RTOARMAzlfnT24NBs6eJ6OWAAugyP0Fb2w/SXbs38347gEUjQCgjbcEdACSeW4SsZN2cZ8GUPJ+6XaXsujLPvIqf1EWvIec5ItlM9521ru+W+ftPfcf5frqumW82bEn59zwT7zTz+z2MmRNsLz8g+ffwTiBRJo9ys2PTvNkqP87P133259zWUWCFCtdbG3DkKAjpzGlgErvIArDPI6GxKqmXg49RrJFrtly2bnkIvJQqHeSOcBeyKRxdoHJTOfVnON1YnzLrqahke9+N4Bis8vOKA/g7l9WMIZAPB2CLtKCMqVANKv7X7dxaH+y6cWWnEdZFx9jeulC/ZnXmOfc/zwQbeXVKn3wkULmWd76HbACSQAnr2s9rOKEeyDHJWwRvsJ9dhpjatjb6LIu2qI6EGEEdpHTQK01h5kmLEyiMu1UxF3EMYqJ1dc1TQEBPm4LP0RkYwG81zjXjmM001kj9b72Qh1tA/Xai9hRQ3kgtzcunfaj2offoF+OsWA+uI6TsJlIXeyRDpVEJdV7Fd9mA807nz50+23eL7khGngOroYR/bEEoDUMR8ksTaIUJEL+zLPsuJJ1d8hh2ybSBAAc83PcnXoe0QsHP/WIrvt27XOmaVeDXVSzGWPpNgrxReKVJF4SFFcchp1IkDQ+qS+DO1tRKKUf3eezf5svvvcqczlKgXXdZUYS3s8FZ3PJdpP7m8JRjQv6PpIpKV5gi2NzaQD7sSRA07wov2SnChyUE2bluMc5ecQ95RDFCXzGXMQY+h9qi9Qn0HkynQEPOpUqmU+qUO8kQExrHlIKWTtfC7FXMkVIneNBFHap+Xz3Ov69PJ5fCB11P0mp0ot9ykcAlRr2CXWdpWJa2+sTkSRViJ0RJTM4v5KYNTCmK/j2ZzOvjcWN0gfZ54bWRu/953v4KCUo5s9GUROPY5QL5GdIrNwao/hGhXp0cx7YtvmHD+uBJ2xInJF/9v1oPDfcn9onyWHv2J1RX6oe0pEUS3rRDhrhDefy8Wsur2pp51+fIXbZ875u4O/75xzOp3/7ZfEcXJ3jI3gkh1kXxmRZnff+V46+ejQgoT2xVHMB2BPqhisP/wlF8gVikc3f9wa8kd/vd0REdcbgSWS6s1+XSuC4lr//qYvLnnin750b/6tv/9XvcB1v8if+bP+u33ZX+L6/9e+Jlqn3s7n9/qej//a13bi3V/rCkwQINd6Pt7u9fNad+j/JgHyf3ZkjeNyb/br+q4Pr+3EHH/6Z1zf61/r6l7736/1+a/9Cm969dyZ7Xr2D39xB8j937x7TBZ2Rezowz/2gRT70GMU4QEeSl2vA7QXuyY5QERiuKJbgNXxWzgev6PtqjaG2gwrDkBjyJEgHOAE8mrjK3JCyvcWFFG+HBCkKlPRn8pZdViVajOCw0DphRIXoaVeDh0ElEEsFZdeW0rfNg4NSzh4K8t5/HDEIYMD0uTJWQBbR93PUWl3Pt0BqURzyF2iHPyZgAjqiOgEYNVnW4rSrxhlVzOHpry5c+zwoYMuN9+bQ3wLh7dOHChTKe6VfV577gGAoi6A7UiAhXlEoHRxuKsD+BDpIKBdnRqy/sv23gFg0EiETjh5vDGxxAjg2HAHRRVlAo6oHNsfJV8Vh2DFfkiBpms2MtzHgSoRh0kGqqhWgC5IFsCRfl4vGSVyF0BUUxsKLa5/KACNcqpHUE4HoEaWG0KuGVnnBfoJDBwg1knl1FXkEYsEWb5sMdeYfG7UqLL4KzLo1Il84rsiIYPmcRCscpEyPSgJkzlgclQBzA3nMIr7RMQWgKzuxYIFfP4uShPJhT96/CRg7nmIpy774Iff74qp4wAwX3nlJVu9cjUE02sQFTmo2mKsHCV/MMB1JjEROhyWokT31UENJ4jiLXbtPeBcEycBeJH+UYaLKkxOCA60rgQchWtcmA9kkBcg5CQygw0wAiCAf1sGEBHItZJzaUzjhoP8EONV91JklUAAl6l8Rc2m3hYd0rMg2uSwqAH8kHNIJNhkikZ7IN76ODSqh+YkUUpykOThMqmhmFnxV82KOkAZHR1LZBFfp/i0W2/eYnVE4yhiS9EBp/ILyHNfaLsAbTtQzDfTeTLmj4ITcufqAVJAz7gDhGicK+Wgej/6bxGODthwBZJXSs2ZQEVm6QjicqX5+1EAFl1PTazXIkAefQLVpp5PPbVXSBC9hp45F4GFYDgQ4DQIR0goecwx6kIhniOC6+Ct+AG/MesFAAgkvqa5ohYihLLoGoAOuXR4H6mAwx4qmee5fQlltro/pNz1pkBaQJCPx4DNnzcLBW40MUoNLjajD9DqKC4cObvU9VHKONH1E9AgolNAsiJ2BGgp/mMQRXdiYowFpvfY3qfzbfny5S4WpxN1exnROmW4iHJwgEQCGhw+egA3xnLeE5FegIhjjO0eVJrKsfZD5TnMwd5Dzg+uaS/gqMDhGp4DRcZ08HW9qPXlEBBBWFFZ40pkVQ4dy/sKRel8mlikyto2YnrCUBH705OxFAApFpAYtS6A1jBAmgC64pJzzEe4YyDZwumsqGQeGwIcSeZzevO89nANepg7E3F8XWY+nDd3tsve7wNkV1m7emlUkCq1axfgUBCEj/LTk3DWlEGAKJawFfJGys3VgHizcNe1Njc48G4aqmtFTqmnqAcn0jncOk69y/hZu36j1TKXdTO/xTJ3XQagq+e3YkmkEta9USSK5lfFKgVDYGpeTkvJgGQV8alMeFxtnT0WDZA/pHg1yJ9hgLxP3RFnv9ndSZ9MoBtPAQAxu18/wDy7DEVx8rhqmvcoYlkESDXK5Vz+9INwqyjhukIKp0GqZKCqbsY91sn8F0ph8yEIjAUL8pziWWXqfRAlAovW3TEezVSd3+fWnX1799EBdJOL+QuEFG5X2T3XUTn3isL54Ec+DmHSjottP6BkLDFjYY4w6+Gad+GSS+Vn9zHPhQI6xtK3EMj1UHRjPfFliXS5qPTZB+Li+IH9rmC4o4e4EiL/opnzRYCIxIkDRE6ky2KEPgYB0T0dfY4k2HTDTRCeo3YGklDgXy9AsS+feyOxQ+2drSjV+wE9T7qYRim8BeD569rSD9LHOjSMe7ChiWgr82P+JJ4JF1Yr8XwCEb0hARQlNkbvzUB/J/M7gByfJxZSERbeBpi7NL4FHI7w3NQTfyQErwrnhyIB0yZlWu7Dc+ypTz2P4p+5BzBeqmZoT7v1jq2M7c5x4oqSc5XYax0USfjyy9sBf1GXA7KuYO6Xs6mcvpBgSPEplFozKsyHsXOZvy+kJH792g3Mt5XMrQGQqyh/FeMmoI6x18g6PQaZLZeNP/NPJA6HMCm5eRe6B1J+i3jSLx/mfammFa3TxRpYj8DhtR17IHjMvvC5G90eQy6+fhT0nhAuHszb6rZowkn14vZjuAzNMhAHdI35WZs39xqC7Svf/Ll94dH34pCoIurxIMRDmt151510ZdCb0Ej8DO/lIJ05udOnOQfMOcbrXsZBJ9f0bogPxRnNwok1wP5ikD1IHd0eaRCmwxDh6n/IP13M8z9m+xBaLIRsGyHap531PDQqgji65TxDwfb9H/z4Slyin4ueS6f3KJVxKqWFIs/aiMXKZxxLSS9XXF7eTO41oHBvO2Q/RDFjyE/kNnuOfuYGX2LchokbkwPk4OFTOIcq2c958We5felrX1UIvz33wjOsb/32znvvtDf27LYsQHTtFdQPJieKD+BtVT3EW8MgnR6rcDe22uce+bjt2vGEtVRVWpRXkEUxJ+365Y9szapl5sG9q6q4DDn0in3rB/m2aOMkW3vzLVbOvCR3z/H8wzh3snAaBtu0lAhbOCXZRtuaiCbDHcG49guMsbJLTbZrfz7zFeIJumFuuulGe+rp31K+vZT9Fr07PNOzVuHmqA13861cvTOm57gOtzqAau1NJQaZhIurr5v1i/iv/YcPO6ebL59HvRaF3L9QXGQJrDE1jB8R+aGMkQ/en2nPva4IJRyH7H/Kz5+DyPWy9WvWuL1BHYSeN0RTBPuOdvaZ2mPKvab1TRmj/Yqz/P2e2Ae3iYQNBknRgMM5hv1QuJufFLuktQF+304XnnbEuBf37QiResGhRGcSodkECdvjxT6GeaiL11XHiGKS/Nk/yEEtoUAEz8F59mM1EBtyRclBIVeFetvU16G9puIyFy9d7jo/qgHxu9knyg2SAOhfxfoh9b7Afbnm/JmT5HjQazayX8qbv4jIWzm9JDgadoIjrQ+h7AVFGEh4oAgrOWy13sj9oPcSxt7+2DfmQ4LUuHOEyJOpuB8lPClkHy4CWaS8ogRFzOh/y+mn15AbtPQ7c23WIxfI+KQ3iOuaxLVSRK6IKN3fKu61oke1V5cbUO5REaU6n2hfIcep5uKqC2fpjCNuCte1BCIlkEIqYZd7LBoBx779B1y3y/oNG91+av+Bg+7araNPZvwsAskOia694yHG0Dvvfqd7rxKvFEGeaK6WA0auVpHRIlf0+bXfFKG5cNkyzgc4tLh5k9gP9DIX6T3rLKRILHXJqN9QIoMqXCENzB/Z7EflZhrG7VRy5qTl5ea43rJlxIUmcf9FhJw7e5b5D2c3a2wrP98HYVUvopMm1sweiT7Yx8ixNcz+vUel7FejU9Ut5z7peH+HYklFhOiEJ6JK5x7tD50oh7lZBIjX78VvHlbwy5U25137nVjKuZLV+aGT4Z8gQIYokU+E9KvD2dXTNQZhmG0P/d1HWcuVNMD5wpvIOIRe49/+h2SHwIPxvfDbB1Bc+3g/QYBMECDXHiV/6ismCJAJAuStj56J77zeKzBBgFwL4P5rA/ATBMhfV1xwrfFxfU+gFNd/YwTIvV+/c0xqNSnGpST8j/fE2kM/qKLE0dNC2JCHAT7LfNwHCN5NjIRQUkXXXN2IqthQ9nBnd2ZzLfWdNsuSmgjYVayNAAodogcBP9rZ/EvdngaYV8imfd3aNa4QVySJcm0Ve6KSZQE/Ut+rfLCZw0YicUgVZN32ADRLvaWIjT6VGuP+kFVdoJZAbIHd81ADF5LV2w0wNpnSzDYAIymuAjiwNuMgGeL1582bazvJvp/EwSIV8qAQlddyilO7KCjuIfv7MgfB227davv37XFqdB18zhUWuP4JHXp1yJUqUC4H173B4eAyhbJSiokEUZGjytBD6QZpamlzrgll78ZzqKwCRI+MTLDTZ0uco0DREkEoXGPI/o6kwDQBFWd3RyPE05DFAA5WoBbPQF0XjPIv/wzqTGJqOgE8UrDEnzh+hJiKW9z7lgJRnSW+HKCSAI3ryUVX/FQ7IN8elOr33H0H9wILPApKP0CtfiKZtm9/1ZYsApBEAVd6+qwr5OzgEC+VWjVAAHiecxpEAUDpfurg68H7VSzDAAerCsDiV3Zsx/1xG3+HhR7AbRSVn9R4Uu9vf2mnLVuyEqLljAOw4+IpeuS6nSQjWg6ZAfLrOwEOYxKS7QSEwbyFi+25bS84JD6ag6uOZ8OMAx9cPJ5cD99RikejwhzxVMMBsRrlXB5OnsmQF+oFCQawFwmikushQLJG7rdcHSLYdI/SJ6EgRemow6b6UxYsX+aAn+P79roYCh1EE/i5OhBqHF/ggHyZ11CnhHpTPHlfKh0tR1GrnOVhTnr1/LvAlr9/z99ZSVGBzeJ1VByqg++KjTe6kvmCcxdQ3+EYofjXi3siR4cD70QyqiCUzygCxJvXF/Eh94eIjT/MUBbV6KIArjg7pC50KjwO0yJABEiIAHSTmEjKP3CASPn1P94db4/+Rg4QESDjEW56RTlMRIAo+scLkNuH3/4QBnKAxKPaTkYJGsn195VlhHz5LsCa4IBQokDIeu8b4boTH3UlOmxGLmWzAEfVANZlHP4F1CpzXMSRyomVv73+5s02wEFfQIqiO0QO5hO1IdJjKop3kRkq4czOznZAgsAGHcQF7nvwPqcC6Mtp5JHYZjt/ccjWb73F6i+W85zGAmiUAWgf5BmJh/hYTYa+VK1exDelQ2oS1QKQ1QeJ4Mv8piiHUeaNEQgFD9SSI/yMViKWwiA49hLJJSViAqClojykQE1gjPYAyonQDISoOXe+DXdJAtFW9XbDlnU4XxhjgDupjM12nkdv5r1mwBJ1exQB8qTz91GApVEALQKeenhNkQZeUmEyJ7ZyTZIAvjpQc0+CvBXprF6ZYLoQegBw1eOh8RIEidcGyNEBoRZGl8UpVOB9ihqbOg1g/4yLHbyfmKY2YoPkqEhPoxOJ51dzpzfq89MQjB10QUjVv3jVGtsPUSBnXzokh1wfI3zuWsgCxbFNJ9brCJ09ArjDiCLq5/kOAJgLxgGSTOnzuXNllD+nEfW2B7V+jAOsfVBKiwD55J2x9osdbc7J5s/YkQOkkVLvxbhXqplD9fwOA4hMQdGqSKlhiK0AwHs+MiTmMARUC0RnGt0qYdbI3N4KgJ2YluWiki6iuJ4/b7ZzwCkSaO6aBBtrIav8qhMQ4lTkxiixX7msDwLiNJ+Fhofg8qiS58dm0UsjF5dAvNKyC9xrSta7UW1DKrfh7JhKn0QgxJ0AGU/GcATKfyh/F6cUznMxAFFyGfBVa04URKgPwP8xHG9Ll6/kfhdR+Btg06dmmiev541zsIOxNTbqR4zWs5Rp3+JUwtm4a35HXFIg838H6466lnwZo7EUL4sA8YT0EIDvS6TZCPODJ/0qI6xf3QDp9bg5IqJQFkNqaA5VoXsdv/V830u8mPpVVIw9dYqiy+rpk0LxKwCVZ19dSer+qGeOUhdIBwD5ZSKcVCieM32mW5Myp2Q7MjomLsFe53mYgcNuxarlgKUVlEAXsP4F2FbWng7GVQ/r8Q9/8J9202ZIYFTrm7fcwjPQYQcotvfksyelJFBuP9l8IKyqWceLiA5cs3qtEw4E876qqxRfw/qhcl2ey0JKptXuFcGaqGc+ChePH3OQB/NMEHN7D2u7j3pCVC6vTif+lOdK5cHDvEYh68svflZAh0eo3bz5pvE+Kp6RnurLOIka+Mz0bKGOLiy/TKwS5ALErfqKxqJTzB8w+ZeP/8A6iSJbhbOv5GKxPfLIxxwgeaa0GvHEaieiOIw7at2NN0IutBCrtJdoO2L7GP+6RprLtc9oZT2Rg6qZudBD0Z88Aw31zbxWsyP+LwHQL1gy3+pbauxS3SVLwskZGZ1AbOZSPluIPf6rX9qsObkIKYhMaqmzbGLotI6pO6UK4lkOgThiQKsg3rMhmdLTExmvKOeJPutnfEq8oud1SAAoZeouuo6fX1hYCnFaA1CfyPxVbl/9+jcoBm+1nxOxs0S9ScH+duDQAdezc4mOLOleoon06eB527XvmOUt2sTi5W8vv/o8c2OLfeKDD1gk96CxtMomsc6XnjxkWbxOByzUmFewfelfH7NnX6mxx1/4iVWw/hbQnVJcQVRVTDDPf6JNT4+x2pIT9tCtm3CSsM4IYAfw7x/w4uedsCMUr0/HSZgKQZxNFFE1rroZdLH4M695BBTZT762w9779+91IpV6OTGYRytZgy4DtGtPlMD6nQhpe6YI9yZuqTbA3Te4f5MQQNSzvgQA+mq/IXBYAhDFGIqU+NTDufbTJ1G+Qyxo/QjluqRAumiPoV487T+W88z28ew2A0oPQ2QGMU7jGK/aswywvgyzJkuUojVfJKJiOWtrGlH+T2bP7M9nqXdOg9T0VEgY+uMYQ5I4XOLZGGXe6YCE7dRvxm8Vc5rm6jTcCEHsdWYjFDp+9DDzJPtDPoPWfgH6irESkekFIK4+DXU6KWpKTg5FS8UwX6XwPd183ovs4SSq8Qekr2UvI7FJOZ8rms+gjgr1T+maKl5PQoAB1koRGOq1kAhDcViKaNPe15v9o5ze2o9E45hzvVTsX3UGOPu9Fbbqn4oc0K45Ux0jAbwXzcfSb6gsXG4PvYYn87IPr3vqX3PcPinzQ8d4H9HEc/o64lt7by8+q0ioYNwLclDofqs0XM4/iaMUIyohlt6XCJBA1qULRC7KcZicJHFUHwTiaSe0UISXBEwnTp5yBe633XY7jiMfR4Bo//GOO+50Rd/ql9O4KOD7JOhYTmeg9u5FRDJqH6jIKO2h9fN9IZ/kpOlmf6FOs0E+2/rNN+L8gtjgrLAMsURhYaFzXUhEJae6Cs91TXXm0L6zles0WW547sUoHTfnzpyyDHrBFE+cjiM+g2dNPYEl/Pxy9kDqCWxjXRlkzepG4NTLBr4Tl2MXYyCGvcwI81aDeobYQzgxBeuiIrDUNaKYYhEfIYwjxci6fhWuoZwprs+Re+IrEuJKqXkBzo/ZkB/qRLl6bHfEypsQIGOIQqDUeSZ4Le8wSB1fYn//HgKbzxFC708b85QIEKeU1C8dmvXnePG5J5/vzX693QDOBAEyQYC8dRBoggCZIEDe+uiZ+M7rvQITBMi1AO63e/281h2cIEAmCJA/d393dSxfa0y/2et5PPDNd47JmSGrvOzOP3wo3h78brkjPRQZJGWbDxtcgUw6PAmM8MYVokOMdqYiQKT6EdiqHN2rcVcCYnWgkA19HOAd7zjoFSiASlMgnQ4Hs2YqM9nPqUil4JRK9aoFXFEu4//GwR8wVDEBofo7DjznSy44gF3lrQJ7/TjkK4pKsUaylAcAGp44cQxQC+WXiisBRtTpcQkleTm/ZYvXtj1c+fbqDQFwbCIGK4loLB2kBDjOwUkisEX5vNOJAXjiV4/b1i0bAeJR5vN5onmvKmnX4UEW8SiU3Sc5QK1cuQrSpdMptP0Au+Ww6QGAaFeOLtekDKXt0CgRY4HhlH4Tx8HXDIEwJKKoTaYIdwyQX3FPyioeBsTv4hAUizMiErDz6PF8wNwpzv2RgNOiCMB93ZqVrnRc8R8dKGdFGiURs9BKDJcOEupHeOF3L9pDDz0IQIjSDIW2YpTqUcD2oBCblj3DAYRVAB0xKJkFAKicuZdrJlW6yi5jKPMNgBQ5RaliMHnCytNWYbIisH7161/ZF7/8RQpwnwM0owcENW0rh8o+1G0XzlcABI267HONh9xZOcSFlLrejeUrVjtVt4A8Hb1U1jhv/kJ74qmnXfSWgF6NywFFAijGABV1J1ny6aivVUIvADUTgHQ+Dh5lsStYvpGM5hi+Ng2H0SAqzgHUt4rS0XFKgKiytxVRINBfkUyLAS80Nk7g8li4YL6LonLnLUnYOMwdPHjIve94QEA9H74AtSqyPH+xAmAW8AUiSWr6QPWAbL7BDr/xui2m1P7k/n0u/3kJYKgHQNE5+mA6ASpPl1byOXFVccjVc+ErYsep2sYPjiJ7RGyot8Z5OsZ3jE6VKRJDwK0O1gIp+q4o+QQuCHCQUtI5st6EAPnSr/8XAXI1amDcscXRV8XJ/JbTxg+3RzhRWMmUV6egSo7ieqP9ZyxxLfkZNVXEZgDeDBF/JWCgGdfAtOwpHKZ5ngC15XhQjrYHym4VvpacL3MH3wYA+Vtvv5Vxg+qcz10LEXBZBCeHec0NitcQMCHgXXOM/nclgOklAESpEwXMrVyxzDxT2+3CbgqOUfwq6q4NAFdg0jGej+6eAZ6lNAA7QC+eqaeff8pu3rqZe+9ro7y3frm6mLcC9P5EfHDIH4UMBLmxLjohmon5OHXi1HgGuArP5bgAHFJkHF4ZR76epQtABKSutQgNxVq5slP+lIp4TO+V514ltfqcZTiwsiBjo7k+It8UueLFNR3k+2sAJOR4CmR8xQOu5dDvcx5FsmL5Vi1fgoK63IE2TcSrSQkfAiHQjwvpbNF5nqc8ewPCR+TAMlT3IqP/7Wtfsy/+yxeI8Wrk+R9y36toOBdBwWc+SteAQO0YgFMko/Ycc0MCc6n+u5HnVqSjyA+pT+dTPq+8eTlwYogIUqKO1PdJ8WkuSicEJ9AAWf19EA1NkA9yRHhDeIwQI/WJ/4+984DO86zP/l977y1Zw5Zk2fJe8t7xyIKQxNkkgbAKAVrSTVtaKKXtR2lIgYQdSoAkkITESWzHM95LHpIlW9bee+/9/a5bDtB+EPXE5IND5XN8nNjSq/d9nude17wrxr77Kpn3ilaD+VfsUloKClnm6Dxecxpg5qDcZpDJPtfieqqJCprGNUjk3glkVgyY5mcR0so2D4Y4Pn7yjCN3BGjdfPcEQDbYEOrA7xaupYhWF48I+VxIhJUisw69ecQR+OuJOJSbra6OCEYAVcUuLSLaLx/VtWKEWlopoaV0ex73QMC85k9vnuEL5/IhSFGQAwopHkduBsXdVaN619oUQgRYNyREC8+hwMY5EMrqbIhirhqqraQfJN+yFyyxeuLSTkMGa2wvZb4JwsnXwLomwFFzQjJrl8bjTMiCelTyvRCGGcQ3anz2QaoNIBIIBVxT3nwlBcpym0jB3QBxUYOTIx8iPw333v333u26Cy4jBEgDMPOCSBkHgOuHNFO5vIDDMJ7pOsBS9YCM8uwrRlJOloOHjrhiXxFk8xcvtTgI/TxialpZh2rqiG2BRFqxYhHELgX0gLaKohHJPghAq2ifegD2+97/MPGAteTQVxLt1Ap5Mof7xZzO/VQXk8Z1OKpxdVQIMCwFvFOMpGJkpFw/cxbyh73GdEqItd8QuNvK2jYAoSrAURGLUsAHc41Vcq7PFw25qHg+JgXXcfLyC6+gkI62+++5jzFNSXBRicV40Q2FIEFg3xlIgMquMcq8zdbmzIJ8SLMX3zxpt991h104sQe3C/0XxIuNcl/iYiOsCEfWqbzLTmH9AK8Zxt5GUYyzFs23w/v3QEaG2Bw+5xAOimHeUxvj7829+2zV0hwcMNk2ylwg501bSxfK8FYih7hmIrsVLegzSF5/gHOEzZ2/lOd31PV8qCNIxHQ/TovwcKIB+Yxyc7EO3hoAACAASURBVKo4fpgoGW9IN7l+mnBSJSTE8NykghXi/PCBImEOV1+TIv0G2X+IDByEOJPK+tCh4zz7REPiqLqLzyJRCz5CiK49/Kxe9nmQv6yhs3HSyaEQQVl4BRFjTRAMtU10YkVnOgHAd3/wpP3N33zaZiSFmSfO0vDASCvBTZuRPd366qvomCi07Hk5OD1qITw67NvPv27ZK1ZTUJ9gz7z0rD3+ra+yV6jGnVNtH7rzJis5edAWpVIerRURgqippcd27aVnjHt0930Purgx9VI88MD9Lu5O7zlhwZA9+/Xj9t7bbnVjU0IaKez7AJMVyerPMyZFfSBrfzFukiAcFSWsKVUQohcBjlfhINTEpvnXhzVZnzN1ehpE8UXIwDl22w2B9vK+AZyJRexXZ/PcQgSwL/7Z88/axyFdRH4EM546uN9yiYi49uV6ynWq3gOJgLz472HmOkV0qTy7vq6FNS+NZ5dOHQQSV4l/DGbOveMeYsD4DHISCciWY6+FjhZaN1x/SDt7mh5eZy770XCI9Uze50tE5c2hl06uhgrcvhIDCWzPoNdnAIGJYjoLLhc5p5mEDto/NLE3zGTeCoe0rmEP58M+WuXddcxFWs9q5QTh64d4L9qHi8gQQSkxgOImu9gvqh9DYzSS+URihj7mIe1L1IshR4f2bur701jX1x35wtz/chZZ9dk8N/ZVlK4xPtGDxmtCgOZ/ZYn72jVfqHAiAv0SKZCZThwh70WCJJHfEmpFEM3XxD6iBlI9hDEp918Yc4t+rogPyTxEqKibzYM9ogQqOq9o3r0AkaG5WI6PbvYB6vUQkbESckLvLffcebe3Wso6KIHTDOaIPCKtylmT161f45xB6hhS70wY9282bg2JaGKJ9tILV/Es6bqpI0ndX2ns3eX+1GYug/6W3LNn3c9RzK+usURoIqoCOHfoTwkeUiGqtCh04uJrbqwhmtjT1uIuY2Nti7jv46xJjQisCpmjA5i31dmk6Kt6Ss9HETyMQHoPMm+mEJPVj+BE4gM5SkTCiPxJU/cH996RIHIXy22t55f3pT+1p9D79ZaoRiQJ/33h+2ts4QeO/uJ+/ioBog30rzvGa/8Rwv5NkYvxcSnsD9mHj0GaeYbS17QDwQCEm3coa67PfyNAfll8rv3Lr7WXXHsnkwE413NY1o+YIkCmCJC3A1Te/t+mCJApAuSdPz1T33m9V2CKAJnsCr7b6+f1/fzfxv375TuYisD6f+/G9e6P3v7+/h46QB799kfGdTDSgUUA3g8+Nd0e+ipgJYBrCJtxRUUIiOrXYRLgULiwDityAyhDVw+R+gUcOMsGWYcFAWRSienftaEX0KtfivVRX0E/4IXURQJORKAo71aOgTB+llRbMRx0vKVK5+cKkFackUoPpbJayMGvkQObDlc6WOqg42z3HC4EJFcBlEaRgZ40LYFDCdneAJ4Lib9SOXrWzEzLO3+ewxKKfg5Gq1etdOCiSrlXEKGk+K00lIP6uXtef83uIfJC4LgUhALhDuzdY9mUfK9YtsTZ4HUgUF/JW+9PToOLuBhWrV7D+x5zgNQwf0odJ0WYImcqOXzUUh7c0T1EN8JSgHTiqVAAeqtnAYu+oi48AaBnpCVic6+DsCmxHHKNfQAq2znQVBM3IyA+nULYPNRgmzdTWArI4AWAGA9JUVx0xRE9w4BRgQD9nToEoQTbs/sNMsmx65Mhr4LiUe53RTkHIXo4lEun3ONGgN/s7DnuYBhKZIEiGVSEfpk4FyltBQKXEltVy4F6ztwF/P1V23rjjfbsT5+zW95zE5+t3OXXKwJLcGsxPSPK+62twg1CXrlcJRF0Ipyh50CdBSDurki8BiLGAzBFjpJMHACHUKRLkSnQX6CgMtJFwEhRW1tZxiHX38UfyHUwl0zmeA7szfV0BxA1c/lSHjnngbaACIxhwAJ/QNI2gMAgwOZ2ImIqKH6dTm6zMrIrAVsXLKCTAZCxE/X9LA6T3fyp57UdkEyHZqmiWwWYcb3WrVvngLc2iI0mgHIVTWZkzXFxQe0cJLdT7tqG0johLsZKeKZ0eN6OIloRMj5EfR0/l2dXcU109aMI53Mpq1/qSY0FTw61Avm6IWwEPIgOeYsA0f85UkSZ0sQa+EL2aaJSL4rGnwgQnVHVpTFBRv56B8jfPBRnn3+mwY0TOUAUgeV+K76Ac6WnHB6AZj4gZmDYFgFhkBxJETEESAQ/E40+YE+7I/ROHz/tSnWnof7vANirQZG7ZtMG3gSl01cKmDcAVzmUz0Nl305PhBclza/ufN25IjbesNmRbPmM536UjyJgZ3LtRflInapizTnLl1snZfMqQM8DiBJYKsIxNMTPjeOAWRTZF+ISAJATQaWoORWgt7X3QEzMQFk/1/JQ4S8gbuvl137uXCA3Ei+keK9REWMc+D057Ptxth4DuBkGbIIJtl6IhFqIwBMnzrqOoAB6aTSnKaaqBdBIReL+XItzABcCydVxpHxu5YSrOycIZ4gH7yeEcmY5AhSTVoUqvxMSZT5xOcFIKMNwDygGzQewprq5xS4TOyf3hMBPAWWxRGhlpE+3E0TqqCejnHnJkQGKloLQCGJsKg5G+f/LcVflAfIf4X4sXrrMdYN88Yv/aHe8D4cBwPMGYmJAt62yvASVJTFdzFmKuYsGoBHhoff181deJQJoFkA3pauAc4pgi+Cea0woBkURcF0QwppX03CTtHO/a3mOQ0OicDqpH4jSViL9vFDatnMNHAHCs/Ind0XZt15uRqsOocaD5lxZit5TnBPXUx07ysyvQRGruWtEBBgEtOL8CvMv8hx6OIJTj+dRcvxXrF5n3mFx9s1vfstWLl9KxJAf/Sgx9I8EWRnuvDDm6QgBXyjkNd+egQxbRmTLyVNnceS1uLVk67bNTrlcBCG3YeuN5Kd/zT74yCMAkFcAGUcg0Igkyllii4ggGwCEHIQYC8AFkn/xMgTIfMBqoxsm36YRRVRUmO/GuuZjEQciCSL5U+upi39kTEWHA1DjKgkCNL106hwRQgm4odoglxpsIf0u0XRgydlQyjokIl89I6eIcpQDKCsLxwRAtD/zdT/3ktXW+imKDcWhpPgaOcziIQx7eMbKuYbq0DnyZq7dd/fNtorx08c9O3f6FEN61M2T3YCU1ajK9fxG8J7VFSXHpYCwPkBTjbWFixYTz5TniuKZfFHHt9gHPvwR5vwGHE9X3DX0UTReNC6k1kYXWZYOsFbCWqCosFde2W3LclajZI/hanrYrjd22RaeYfXCFBTkWxJzteZuzVGtrKGB3LMJd2eZU9k38/MEzlXQs6Rroaz/FoBf9RRpb1CHg0GiBHHGHggEglHLe0KuybWWogghzZ3q/GDuyccF0sRaJbKiCtJggPE7ExdPG4R1AITV/jMFtvM0nVmJobZhyUzXv9NKZcMff/qPbKDxqnPl1A/TrXP8LJFQ99sru1+3o+wfYlmjI+gOeYi/C+E58wH09vAewxVYYouWLwakr2QeHnIg+d7XXmdu6bOtGzYTu+fJ2Gnlc4zYM8+8zFq3wI35AXq5egabLWteBvPgbADgIMZXF+7Mgy7CaMuW9QDy0bZ336uIK9YDiLdDKKP2hvANCMYdhds0kk6AQOIlY2JEBHY5EkTRcnLwjjHmGIJORN3BfqCNLqNvfev7xIwudj0iG3CBDQKmjgIOHztxxIqKL0N88axzLVesXAORG26vvbqLEvoZFke/2mVcMK2dnnaS+Mwxjz77+889Zl6jkDmtELmK6FQc4hDrI0XqC+l/aaslmqw/xI7nltuuI3kWl5FtO48dsibKzj/8xx9F9JBtuUf32EfuvtV8O+stOZS1HRJjFLKuldc7lVtgY36htmnrTfb97z3tojkf/eSjrCG9XJM3bMejOfbTJ08RjXUze04PovVYf/jso3wmP9bZWJwDKpOOiU2EeEaEAHldwvM2roeI+XsZe79u9qyjPJO+rD8F7HdmQ3bKmaAuiNPEfP7dYzn29adLIAXV35CA4IL3x3y1FfFJMHNfaeE51wuDBMg5keQOEJisI5v2wIokVYfSGISCSIT2th6Ig3jA9lYrYx9Wyz4jmnn/4Q9/kDK+QLtw/hwxcJ04A8chVCEpWdcyiCPr6G5lTCQRARXv5ssx9jFyw83i39RhIadBM89H38AIkYbJzOfMNexVmiEoA5k3RC60c38UM9XKn3GQjYq+KmPN8+NZrodAjoF8bkSUoFinQAhtfQiNTwHh3uxD/flexc5q3PZqr8++oxkSNQIiRB1LUaxlckyK/BCxpv2K9jv1zDMauKHs9xXVeZ5ILP2a++kTbp+n88OFL08QH9u/DOF9jfSsh9zQL82zKQiEFE0qsY+iDxWDmsCcMsT76IGIGmE/IXGMSJpevk5F5HofEvhcpvNIe4dZWbOcw1SCKs27OkMsyclx+96DxNqtQ8CkCLJS3JCnTp/GwTXHnT+aEDSl0p9yYN9+oq5wq+JEGkKUcy73jHsmdI4JZT4ToSAHcCHxhpn0zMTzHvbt3W+r1623Cp5DFb6LUAnRfpo5271X9h9ylnjiGm/jviimbJAzTQhzYhLzoSKKeyEYFa3pgfMoi3VxCUSON2N2Bmvo0f0H6Jtq5PKysyOmqpv7X4TQqhMCbQwSxIuzQAZkqkRe6nXRuq7r2srPlHtIcYhy2WqeVfeHDnRyjomgFlnsehj5JcJJRMbF7662BY8cc/vPX/31dgCK+j9GIYdFCoYhnGis55n0k4jM1z77V/+EY42bOaoILBIJcIFMWD+YtJjnJyYwzfmwwb8uX+vam3i3AZwpAmSKAJkMxPvN/z5FgEwRIO/86Zn6zuu9Ar8NAP0Pe/57t9fPye7glANkygHyds/Ib70D5ONPPTI+xObWg4OKgK+nP5nmCBBwF2f3VqSQ1GxSOooE6EftNKEiQx0E0KfoLAGzArZ0KJLaypUa81sHGjkzXNEzm1aVPCoeSQdXl9HL64g00J+KvYokakeb606VI3OQUb6x/l/Zu/p6qZVicVmUccjbvn07boTz7nX1byp5lGpcvR6JFAZLGS51Vl8/sSkcFpM50Eg5VkKWcR9/zqWMeAnOgTYOejpACuzT+xAAJyJGmbo6LKWQVa9sYR1ujh89TD9Hus0GmBoAjInkUHTiENEvAJl6vToAqVYAHPUWRND/Ieu7lLolkAs6nOqAWIaKtA13yDCb/LBoXBrdw7Zr3yGLB+hRfAY8AN/TbfPnZkEeoGbk/WURTeMH4CmVbT0HZSnjM9IpZj9+2D72oY/iCjmIs6ONw2EiUUwVECALUYoRjREdh6WcnwWwq8z1G7ffADnVyqEFcAYgqJODsVT6nSpKROWZn1+AK2O9iydQ9n8gnysQEOcSQHUsQF+G1GtElahzQJ+vn3ssZXsc13cc0HwL4GJffxfgIjFdgA6luB6AFFB1ASSheMwGQGxqb3Lgg2K8OAcB+BJrwocWuaP/ljtDymGBBopHkvItmPshQkaHXsWbVHANpUpUzEQUz0wULoVxwI5BDoeD5NNH8vWzUNvzEDlgTLncwRzku4nUKC2v57CaCgHSzyG1nCitFAea6LUFzKkzRodjAe6RqF7LAOKqAQcCUYOvIu6gr7ONyKELHGY32mFA5zZ6JwIADgQQr16RQzxXBMAHsRJcA5WOphCbtQAVtR+57/uOHLdKios7AVU9OEgqF1uEgMpR9ac+o/pWHNnBcy81pdBfTYkuW5n/6EMVK8WggAV9nX4pAuutcSjy8e0IkH/4IYdkxqWP3A/X0gXGXRmI+Cj9Ocqh1+MXBEgSau9pim0CVMB3giOp24230ycFKrcxDol0cIrkXtSx2c6J09xAnAfPRBeAYxTujzY+c6BvsP34x88BtGcB/C5xjqenf/ifADBE0wEaiASZD+EgFahU8ALJVeqpQlcBCSvIu1ZhaSwRcUvo6vFI5DmuDabPoI1x1sPXehA7dBWAt5FeixsBmSmV5colz0gBQCoBAGqA7MqG4MQNAWA5xBwwwDgM4Fp4AvYOoOoeJSpiCDBZhOErkAK+AD3Llq9yz6VACZGuunZSzDdCuNUA/t+z42aA4GZX6t3B1zRCILTyuoG4FYbI128DxBOA5Ue3wppVyyFc6Mogwq0bkKGW1ynjfQ4xh2YCuEVCyiqTvphC5Y04FVog03KI5asCaI92RaTtECCDFsb9aAUI7+C1Z2QS28bY+cnzL6LcjbVt22+ki+FVS59OlA7jYhnq9AHGhOIzThL5sgqgR3NzDSBwEnOOopteAdwcYg5P5970AIRozFUTS5iO80CFvrt3vY6ydRYq8HDnrjuCmyIhjn6MPggkvzB79fV9Fhaj/g+uJeSVVwDzPZ0Gn94Rad9+uRUF+jD9H56MKSJWUF3rNQSCKMIki3iPq8QdSbkv10cyc3cX9zSfDqckAMEI5t0E/u5KwSVLy6AvqpMYECJKzp4+YX/7j3dYUe4A0V/pdhbgVnEwAtq0JijSSbFKEQDxcnmoH2XlypUAjtWoc2OZA9Kc+2wnvRUblecfSOk0wG9NTQVqYOJQmBME/gwDJIl07KJvQeBUHXFPg8xLyxYtIB7vkovtEgEgJ+I5lMG6hqdxt22ELA2g92SEGKURSsP7KCLv7x+zKroTGtt6cQsAArIOrt+43pGBir7rgFjV/K7i5lm4mtKZ44dQ40fHRbLetDvSaBjifBhQS+48AZnTUX0rWlIOnTMUvR8+mG9f/pc/I74SdxEkXyHEXBkRNMqL78RdIVW51moJDMIAGEPlbHKAoq+LkJTL5cDBN+nymeEi7HhjDiBNQ62srH5FSQZyf6soi5eTMJw1y0/kbWAI66c/kZEncQ6k0ZEy3Y6ePMU4oIieqKz5EJH79u3l/iawPse5eErtAySGWMC1VLyUni/FXQZDpI1Chmfh3PHj51/IBWjnPavf4FQlkZMQE5GMofFxEWnKrPdzqugESDQ/1nDFdI4AAjcDuJ46esKWLlhM5Bc9Wsyv43LV8G9XcbBV9pi9dgFgOTvJfLprrazY7BN/erP5sD76dFa4suja4VD7yasHARBDrJX1ZcCb+RdS/ZMfexQxxCy7iJMpijk/eUay7dr9MmtEDtn/lL23EIfEPRrmHrRAwkQzDzYQd+VHh0UPBMhzz+9hPZ1n77njdorFWywgDEA5Jc65HcfH/Yk1KoZ873DdBvdSDp6SFo6K/4Lr5Epi/SrGOSqQu08OAQD1DMBYua6SpsVw7XA9QrpFhgc7l4pKJ3xYYwekKOcZ1tw2iIPkPbfebsERsXaS8ayi61DIjT4i01546WdEcC10z2Xq9AzWpUjm4Qacq1XsWUR2EgfV62f/+aPnAI7n4DaC5B+hD4c1wJ9nnMfeLr25m3X6sm3ZvgmnBXO1J704Je22+1CeFeEcG2MumLNmmeVVXLF/+fIXrOzyGZubHGWL+E1ulLHpsiH2O9UQrRUQ6D4ApgE4N57+4Y9sE30MGzZtsCjWmIN737BN96Xbjx4/Zvc9eL+LoGphjNZByKs7SaSoOrnkjO1kvJdWNdkx1q5pclqxDjz4gYddN0MXz2MgQLQiWlUGnkzkqKIuaxGxVEHEq+D7/tsj7Ds/q4GUQk3PvKg4xTjmYo1zFZ57sN8YwpWQyDweAKkpUF5zrWKE9EukjEKw2nkvmgvCw2IsL7+I/phi5yrNAtBeDLGLKcQ8WWNPnDlnz77wMg6axYDwCxjjxex1/Ox9771RhXFEHl118+I05sc4iFTtxyW2KYVQ0doQSLn9lZJK10vkBQjuzxhV35NIj0HGUxn30xsRkVwgGEUgf+iIwgUg52IrLu0+7r/iSiV4UgSW4pm8AaAjIfe15oYwtvXsSbTQxpg6+fhaW/mnJ91+SJ/72D8vtjV/k+ciLbVn6eZ7fPlcilSV+1u/tZe98OWlvzjz3PDPFW6vo4gmzYlyfyuCShFMcnaE4viSi0bObZFJHuwj1MejqEidU+QYD2IN1V5JThsRPhKHtCBiKSoqRuQyx+3PRX681W8VibAimjWhHhGWxD7bbtyOg2bEESJFxXwPThn9CsP53EmEaSPEwVzED0EIcUohzjsgNRfMn8N6oXmQ9Y91Tfe8mHk3AhddSnIq55LLrjMvmH6SI/T+5CzLcQKuVvZIoYgmhjgn6OzUoe6xaw6eNue492a9jySOi/0p17sJklGxiFE81yJAWnF+z54O8UWkYCSvn5eXz8+BDJVji8jF0lr6vdjPBLAfma1oVp4h9YGpF0XnqXbu31tO9vFrJIe68nwlPOJPCdS0F3MRWHIxcQa8BPkx95Ffuj8mHNPXGjv+GyHyq4dZESCdHS0uTnYQNzS7bsYIUcuBcfbwg49C2CazbuPAJibSESAiOkR+OAJEgYj6dX0EyGQdIpMBNFMEyB82ADjZ/b++f58iQKYIkOt7gqa++3quwBQBMhnBMdm/X+/6OdndmyJApgiQ/68EyENEYGl7qaJEOUC+/2iqffBrFY4AkdrHF0BBKjopkAUU93DAE3Kqcm1l9erQJeKjHxW1ygBlr5fiaqKoWd+jvpAJNY96DjxQmPcSRaIiUyneFcWhw5viDKToSoWoOH3qpAOgBb4J/hVopiitBMATuTdiANe9rr2mlF3NANZRkAsCrJo5/DoChAx6xYYI+JZqPw1AsA6AZwBAQr0QiwBbtfGXSlPFg4pACsSFoYOU1HQXUeDduG0rIHmFK5jUoVUHzukp8YAcG6y29MrEQYvDgcgQgbPTFOMD6aFrkp5O14SL2hindLjIFi9Z6uzkPcSYdPE1g6Pe1tEHqI3a8+KVEhuXIhzwsBYAYmi4jxgQ4nsgHWajIMsHZEmKS3SHDCljY7le0bhFCguJv7oBAA2w4wpRJy6agUOSlL0DRF6ADwF4+PKeUFK2tNsKssa7Oup4nSFX6u3PobiF6JRxwOMgAP59+w5YGmowqcMGOeioq0WASyEAZQAHOxV+twEEDnGgqobsUdZ9GT0ju3HGCOgIJ786lo4PFbIKkJNaa4ys384OysLJ3UY8b5X11c6Gr0NpGiCblMXhHKgbIGyCUdurQFPPoRwRIgCGUbjp3uvZ0f2P5EDZAUFTBXkxAIAmxZ0ic0IA5apxhyQTA5IGkBNIf4U3B6eGmkr+nRgEXrOP+I/Wdj2jAa64Nj/vPCpDf6e2DwIA7efAr96ZElR5WfQpqF/mCoXRIj+mTydPG9CwmlLffHKb16Do7QcYPX4612WwZwMQC7DtBAz3ZfBU4NypAfASmHL3fQ+4uJAyImtyiV0Z0XW5RnJ4MK6k8vXhcOnJOHOfXzFYKEh/lQCZKK0EG6IzRmNJBIqLLeF1pNCTslIgg1TSrjeE8fGrHSAiKeUA+Yf/5ACtr71GgOg1JwgQjt86cyr+ChIuwBfiCSIkHvV5EpFicYyTYO6JpwhQfu6p02ddcerqNesdmaGOgnEAuGEIkmhIEy/umz9kVjtF6R6oqge6B4lSyrcRFIpZKCrVMXGR6xghRThgRwj3YzYkooqTVXasjG4d0C9ANinaQ+pEkTuxxMTMpjTYI5Iy1QKRruprUMdOgytg3nfgiK2nXPlM7gV34C/DlTTGZ1qAonkAYM3He8SRMyo77wAggXKk1x3VI+DYKCCEiMYiVxLe6MavP8/kTOKMYnn2ClGQKoZDB/kruAC66Im4ccsmnnEILYjdYXWXcL/biIeD1iWH29uuVtSSvz2KIyTGbqCMPSYIYB2iqQjSKA9AphGwIw5wLUPxStzHHED6amLcFOehMZ6DE+FC7lnLobPoMkRI2owkF5sm14c/pNqMrLkQAmV0JhQ7ZfiynOX0oFx2zoREnFj+3MMoonliIWie//Ezdvf73udUn+rgWb5Khe0QHKhTy4lCiuU5Vm67QK8zZ07ZPDL2RXycOnmCjoRUR0TomTt+7ITNTJ9NMThZ/1erAGW67fW9B80DQCeF6CYRICLTPnVXhH1vJyQrBEgQz0cMQPEQRIwiwEQ8T0f97s8z26+cceaaRIAR9RiVEyciR8gcui8amPtFhDOAXXRc15CnPfH1b9j/efx+a6wMc69bT8RURBjlyzynXcwNKqevR/0aH5fk4pwCuE7K2b/zzjvs6e9/y+5HuY9MFiIzzxHUIjS2btti33/6O7aSOXLW7AzX8yGASmTYEEBzPcRaB0Xv9Sicw3lW16xYBqjejjPkPIXjK5xLqI61qYbf2XQ+KFd9XIrd9kbzRo0fwDxz5vApa+sPBOxmnhBhTe9EO4Tq+g0biMDC8YB75KfPvUAnQqYtX7YMgqkbYv8SZMgMxjbOIxTcw510xUBciyIdBAB0kVnMS03E7+RCgOx8+aA99b3HrZ95tYdroWf8OAD3LMgEqbJVhCtcScCXYvvkeNOcqrVWTkZ9jUgwT8ZBBMDozl27HaGQxnom94Hiy86fO8O6UUenxwyeqzAH9EoZXUCnVT+dQIpm8sL91AyhM8LcEsR84AdY6MH+wUc58oq7YXFSnKCilkRwS9kcxto1BCgqsiMEUHUaa94Y8U6VFKX3ss4rl/4AfTvK/8+cSSwMrzEGIRgfG8mcBaGj+DU5UnmWPAHz/PkMrfQTifyoQIQwTEzUchTkIYyFwkslVtbjaftLuph7oi1qrNlWL51n0Ymp1t2E4KFPRH+ltfmmWttYqB08ds5q2oHfIsy+/Pif0DmV6V5X2ftyv+WsXMJ6QG/FWJ9lIZIIjQ6jl6jYQnD/MeUwx3i7TP92CsoDcU6VEwdVAZkzDfBynC+YuzgNIJpOMcZmcXENQopRYgZbeCYoUw71t9vu2Mi60Od6K7Jm41rECaPrrHgkCRFiWHsCcOxxiZg3QpgviQR0vTvs0wAyvZncReTXsiYNM/dtXI8YgtcY6B2mR+ws+yScm8wZ09NT3DO5a88u5oFQe9+ddzmBhErXFY/38q5X7ab37MAN1Mx4OxeBfgAAIABJREFU6MOVsYrrUGdb1i2kt4Peoy72HQJufXF6tbCXGeV+Emh1paSDovFWyy9qs2N59I+QDLhkC9GbnoP2t5//K5TsXbZ2XroNVjOv9bSZF/ukQYjky+yNRj0AvmPpO8u/bGcuXGJ+vwGn2wrIn36iFOsgQGbYnmeKLGf5sok9Ac/HEZT88wGp5URU380483NefqG1dAK8M6bDeQbWEFWp3qUYwOD9dIAloLT3dB0WxJsSEdgKsXz+4iXWXQ9LQcCijpf73hNmb5zzArT1t0TiCPdDDq9cusgVa6uboRswPAkCRNFjWla1NhcBhGvtWojbVL1uw27OUUdeCK6oEoB3oq1YBxTBVUes3u333O0iEb/05ceZpoJsJZ0z40S39Xa3sQb329307vRDiMq9nMs8PZc5WoC1SIdE1k2tDT3MWQEhkXah4Kr5UogdCHjfA8F/pbTSNm/b7gjwBsQ6HexFm1g34ogNHNKehPc9whiSu1Qkq3rItF+QA1iutgDmj2jiWCvYF0sw1QN5euifl7szy+3/VmEvPpZmN/9zmb32lzNs8z9csf2fm2XZHz/s3BsSEChCV3uXIcaoCJCLkB/rPn/VuWBFXuvrJLTSnk99giJA9HUiRV1vGuSa5ohYXJeK5pXYJJj1UCSsInu1J9fryEnWyfOjUnURHnKoaDz70l3mD1ktB4rWUZEyoRBT6h/p43UlOAnmmVHcn9xpEuG85dJNTU6zK8xxCbgnRcL29nbC07G/TCJylvGn7ipF8cnpqBi2YgQw8xH9iODIo0tJ56IF9BMePX7cdZ8k0ckh92wUJL3OUIp3UvdSL+coCUIaGW8ipJSBp/sSy/rbqjHGPBrPHsmXNTGQnxfAwSBS5yMEQYcPH+F8Qbwgc+cI/S8VuM0Vh+UD0a3S+bKiQtcdoxhhdY9IFKbnVM4PR3jwHgNEUimWS/F8cjHxs11BOu/jzDcWW/YjlJ5f+6WuvImQ1mu/3IbyWm3Hr/z1BPTkGv3cfRxgHxsdlch6L7daICRWmr33lnshmTjzOQLkGtHhCBAmUA/te/nl/v43F6G/2wDOFAEyRYBMBuL95n+fIkCmCJB3/vRMfef1XoEpAmSy9XGyf58iQK6HoFA2qPYu/2XH9F8e6smu//WOgMm+/39dBNYj/37feAjKSFnQZXt/5rEs+8jXK93hgvpiNqLjbIZRHwFaSdUmpTsQw8SmWDFYHDAUn9WLclq/ZbNXbr6Af4FC+qWvVeeHwOVRqTZ5HQHaSYAu3ahS1bVxtYhsbQ7/Oryqc2M14Jy6GwY4OBaiPJUjIBIllIpl1XXgg7JLhyUp0BS1JdeILPmtLc38fQjgerJzdqTi4GhC2eU6DuQmYXOvwuqFFLrqM4ZyWBkHrFW/iT6b1N16HR1gNm3a6GKS5P5QRu6Fc6ctC4Bg6eIFrqdEB4h23nMWsRW5qF2rUNQtmDffESApKIEvEyUiEFoRFes2biJap9IB9X2QEw3kgHcBQIx6Yten9PRM3iXiUYLs1Pmzlo7DxINYD7kSHrj3Hnvm6afJLZ4LKNLswF6BVQsWzLOdr7xkq1cvczb8FvKNOwBkN6Mo1ntV/FUZEVTRHK7aID90OF60cC7XtNmpZ2vJipY1X4B6ICDvAPduF2CXsotlz2/h8KU4A2Vgy5qvgt5WFJkLFi2zsxT9SkEYDnCkYtRLRE4cO3ncHvvzxwBmugBLalzE2AkcEr4+FG5CfngBOErNdpxrKFIlCDWielF8OVCrpDOSQ7WyzRWf4Asppqg0OXj6UavJ7SFXioipINS3a3NW2ZvH3rQDBw5A+KCIJfpEYLFU7ikcRufPmemiqFTafYYS3nWo6AWM9gMANLX2oWwcottgkSu4V37z+vVreW79XaSErrHic0Qm7Nm9F6dMlC1ZsswRhCr+7OR1vHnuD9MNspC/F6kjcGMJALUie65eLnQH4FAUirv37OYAPQyAsQb1eqb1QZi8tvcwYEQEY2aY60kXDnNhBM+1iEMBDt78KQJEv98iQKTIn5gY+dNF3OtASEScgESNPQ7zUg+qqFpAgqJ0HOnodpt66ifG4t8+CAHyg4kILAGR7t8mzqsTDhBHgmi8owaFNAjgrBmNwjuJa5sAuBzGffFU0S+H4YOH3nT3Tz0BS3hevAAyS4hiC+M6JgGkeYnAUczUqJc14hjy8/TDBdSAGhg1LWryfQcOuQxylQD38Wzeduedrhvo7LlcB1ALLJDi8/Gv/ofNAHxdsGiRm0dmzYC8SKOPKE9lmsTOoGjU8+4NQJSBQ2CQa6wekC6AGZXaltKtsJr7O3veLDtx6iivMQQoMYsuAhxV9AL48+GDIAlH+Sye3MwaQEIvgFMB5m8C9GcR9ZYGeCxgTNFJfkRoSWWsfP+Ci+fs0Y992GrKGWdy7wC0deEIGh7xwNlFJwjA3WHeS0BYtHlDom1at9qyEsOdmv8Sqt9ygdTcz/B4XDA4sq4yf4TgcFu5ZrUr5Zb7bAWg3kXmBMXyVdE3sWkzhCf3+8TJ0y5abQ1OJHV4pFB4q8i1TFxaUmnKNaeMdHUGiOBTqfcgTqhllNTnnj7J65fbAw9/AACoHyfTCcZFG2DlqCNuVbh6+XIB5GAARa2rAN66XUeTYvf8mZP2vbHP1q7ZBKDbDugPkD89C9D9h9bHs5g1n3kVMvFT90bYky8SJ4daWp1JIYCzscT0DDBXKT5QY1mxS4q1k6trNYBmHvde0TJjvP+ZGemOtBHB3IsrSiR2MGXVA8yXX/znf7UnvvZ+CIZM160RA8EjR8Uo7i0vxkAtzoW4eEqQIUHGyD6/wrWO4xon0DnSgjJ/Bo4NMGCKbPNdrNk6dfZAMoVCoqxZs5I1BzASkEj3s59ejyBy1Y8ePg4BQbwJZNyBQwds6+ZNAMwA2wB6yk4PBizrYx6QGjoMwmaU720BnA1gXIQA9HezLuURveMZHEekVaQD/OWquwrZcxPRPYrbycjMsh8/8xO6dGZD0C9yjraL508zv8W6WMSElDTroROhHfdPEEroUa6rwDutbYoKUfzhN574rj1BgXcP4Jsj+BjnRxlroXyGcQgkgWJyNFWielffVgVuIxFRImwUQSUWVOuBQNFkSC9F4oisVOl0OD/rdsDXn7/4U1vPnBbJ/9exptVCns1InQEZVup6WvqYZ8OYzwsAfkWeREHYd0EoxeOuVOpQDcXxicScKeouk96g3AvnUC0Tz8N6HI4KX89ECOuXB6CgH4RpMNe0ibm3hjz9s80AlqzviyE0tUb2UwovAFLdC978fyjAnmKw9HPHWa86AJfzWa/UPxMM0pcVE24jrPO1OBoOnq203EazOYtn2hY6QEKIsaqprKWofRAHSRXZ+YHWGjjDvv+zk6wHROdBspy+OmovvfrX9Kyk4XSrs+OHD7i+j96hPtxaKywhbRrFxuds09olwP6AduwtyDFizR93XQfhRChJQHDsaD4qe4QJgLSffOyT1j9GCX0zXRDcj9bWXvZasUTpZLIvKsKJmmZLl8/m3wqtGoeQH5FL43gJgoi/6mbdVlmzP9cym3Xv+Ik3ifwkGofnZUxxZdz/AO63HJ5yq4jkX0vkVQ/OUB8Hqvczb0MG8TzMITZS3Wn9jNFdrF3zcZIuX7GK5yHMXnjxZe5ZqvUyNk+dxR2bvdzNGZ/61Efs+ee/b5F0gm/j88MCQYQI1OyndIs9SXsz42kUIUmnnc2rsbI6ony8Qu25fVfsK09/3r75/DOWmpFkn/2zj1laBHu6oVYbqbpqHsxXA9y/vItXWC9jEYiE2RNP7bSkGSFc5zW2mtLq3fv34Q6psc/+xw7rq0wAjK6A7GiBhO9x3V8SxESxR0lnXOVC8sgFJtebemZCmG9nM1c998ILdv9DDzMfX7F6xmjCNXeEOpKOHT/pyAk5AWcTqXgRtwXKAXvsAzPtlcPsFeizykhLsbns10qKKLOml22hrqE6MyD/FLvpgwM6F0eYOtE2b1zHM41Dk78b55oMQubWNwJoQ3JcoQMnj31uJQ6lu+6nk4W17+vf+hZdOh9g3gFAh8iYlZHGs9RgW9ZD/jAnC2wvICowkXE1xjypPYRiDU+cyiXSC9cdjpnci4UWBREcxnWooWutjn3nnAWLIID4NxxrDex3+wD/q+UMYd+r6NFW9tKuo4xnSnsDkRVaTwSKhzE+VZ59EadBHOvra3+/0P74J/SaQDioJL2RP3f+ZYbd/u+1rv+qhde/9I11tvkLxQ50F4j+8z+O/8U5bP3ncP/xUzpY+7W+J/AeRID4I0ZSrK1IQ31PDEIJ7Vv6GEMqQZfrRW6LUfZv2sdrCtTcoQJ07a8LCiFjmYcUYal7V85+95JzYUBMi5hijtD5oZt7JiFWM3tcf70/nLj6zIoxdC5cvTu2UY4EosttjLGrfXMopO2hg/vZ9y10e8hM3HraP6r/TCS+3MQi+eMRDcWxp9U1O3z0qM0hYlBF84pBW45YoZ1nPAnSqpu1sIbYPvVV9SL2UF9IM6KrPtZGkSCdjKkw7pkvxIsEBP585gjWnCREBf68N7nNxnW9mB9O8qxLuBGPC68Hd2sjz70INXVjVeCUT0BooIg2iWeG+FkqQperVw5DzReOCOHfRng9/bfIDxF5F7+zwmbT+/FWApWiKR3ZMYFqumO966BzRMV/PWpPfAWzFvdJc1AwhIycjOMj3q77o7sTwcTH/5rxEcLcoTkcF6lr7mOv68mcIhWNXpR+kCkCZDIY4zf9+y/PEe/sFa4H/HnrJ/42XuOdvfvf/Xdd7/X/3X+C63sH1/op//vk8Csver0A4LsL4F3fp5/67t/1FZgiQN7GoDmxQk/yBTqjvZu/phwgv9v18d2dP7VZdDvqd/wI/dYjsB7+pzvGVfgoxf3ndgTaR75aDPDOJpMNr5SaIkC0Wdbhwh/gVwctgdLeAA4N5MkKLFMngPogEhJT2MjL1k4GLepAbZQDOMjoQysTW0oukRXaXM8mk7xXMRhs7EWGiGQQVKusZmUNK0JpDkrxahThDQCFsrMLpPEYUUHyXGe5v0i8RzpqWalWBViLJBEALCVwHSC8Igd0OFRRrUgDFS/L1SAF1CwOLIGAeV4oyJWt3gQYqkOJDkhXiFhZQp6+soo13lWsKQXh+TMnbMn8WbaYotNGDjHKyFXPwcx03gMHiXwKFAXif+BTn7FGgC0damIgAk5xAFa80XLUX2Ncu2rK2hX1pI6AQopZvehSkFK8jWikbhSvAvG8IImyuUaplIWegVxA6OwOvTPI4Y69BlCm4JYZAZCOB2A6weFqKWrxeA43lygJTaXUWGW55QAbYSjQFI9yN6WujTXlgAipVs1BSEo+xa4k4PooQckq8HM/pMI6YrDaOHwp0ieR66a4Ax3g1AFyhnLoDKI/1NfRxsEpAeVvB+r5XW+8YR/5o49zWA8kc/+UK28UUTUitSVuHpVmivjIu3zJKf59ID6G+TeRZd4A0LAjDszXYVQH7n6UnAJgZdfXMyTCKRGlb3Sgl80AGD5z9iKHUoA8Ym4ExM+D0IqmXyQZ50x0ZAhAFsrK6goXSbF+40arKEAVj+KuDCV3nRxAkG5XAByUifxewPd6HBvKw9dhWyovHUwPEgWzefMW7l04z60Ph+haO33+kt2Do2MP2fYqi5WDZDnRV8GAo4pVyOX6rFmz1h2gdR2qAfs23rCJglNiIQBd8y9XWDtjw/UgcOhURIOUlAIHwni+da2lqlQUlIuO4wHU9dABXM+3xoz+WwSJvs+lZMkJwp9yzuj4OUFqOEbDfa3+To6Sv3sgzr7wwxrXz+LcIXKByPbBf08cXClJhcTxQnUnB00g4HWAN4pGSLsk3ATTdHBGEdmvElKu1WF6GfR+t27d4mJGFPu1FsC8k4O/YhuQuVs7AFIYz+GBPfucM8cLAlTxEHU4j3qJZhsGoFYPTBAH9tM8owL8RUDGAXDUMSZ/TkSRN2MlCYA1k+cuPKTf4hdCFl31hEiYKEF97sc/sXnMCbNw7QikuArxd+bcBeJb0gF6yO7mWVbR9cmzJy0+ORaAGYKRaxrMZxiQ8wxSK5qfP4YyVwCCB/e6tKrWLgHooku1BH72rHkLhaniNijGmZCBG+OSHUM1/NinPmHVZaUOhIgFVKtEZSoyRuRmJyDU6UuXbRD3Tyqg9sa1K8yPDp4oIoHO0AdT10zMCAXixYCxIkmiAUJWAuwV4Z5qRFEczvM8B8IigHGw/+A+umvSUb5nA7AWQgp0OVBoEOBDjo5h7ouIQpGHUthKUeoFQTLOvVWGeV7+JVtKRFlqVJCVEt2kcfzIx/7IgbKHjx6HyIyjADbfzeUCoQRSyMklZ5P6cuSCk3OmH0BTUT6BRPoo1u3nr+615Ws32+ETuZYP0TAb0FSxeY/eHW5fe67FdVj4sLbEQKJJsR/JPCiSWn+njinNvepGkeujCneVCuq3bdniyotjmHsqcN3oMzpwjG6X0vpO+8rjT9gP//OjNtiWTHk9sYBVZTjBKIhG4XoRsH/BqrVWWVIB4EX0Ew6lZkgOFXzXAExt2rrZrUsvvvSSm59ycFrINdUPYKp4J82fcg0KZBvmGbnEdUthLpUbyQv0phmHlzoqMugR0nUXKL8EB8gJwLA4SuJnEL2nEmTRiyoWL8wjB37GTCuisF5jtp2IwK3vvdV2E1OmZ17bgbnzFzKHEtHEXLp71x4HVC2YD2hH1F80HTxyI+r/pdyXc0VjW/FRclHG00UyBsiudVTrWQHRYXMhl7yYGzpwowzzuqWFRcz7NdzjZGvuHaNzYpzoqiDeU4EtX0wBPOuWOmGmp89EJT6E4t6LcTKNcRnHGFQZ8hAdED8nQmwRoPmgrV27ykYBcItR52PpYh4tci4+EUSSQXuzdgnpEqAnl5/6wGoZTxIiZM3JRN1MjBtzXQRORRHoV3nepThXH4qIc/UfuFx6ngWRnHpm9Pzp+0/iKNPzKBXxQqKzFKUl52Y8ZNI4a4QcD17MgwJveYitmzW/BOAzlWcpBBK7FTFCPHNtMa7FtoYuO1mEE2FdMoQYAgEcR40Q2MyK1s9+onLQ047U9NrrB9tsZZaPiwf76f5zNn9Fun384x9mnuy3N3b+hHvXYsGAnBmU3E+n16uupsx8eqpt07aV1l8EAQqo3timUmh/C+daXoaI6OmD0EoiJgywWkSkugH2v4kLgbixGNTb4TjGNL+/8vJLjvScN594Op7TdhwMXpBYgmbr+WwtOAYUwaW4OrkaT5w86qLTFOPZJVEIgPgojgYdWwq534oRS8Wh1ATgHsX11/VQ95d6fbTHUjxRGer+cOZvkXk77rkHwqDHvvntb+MIohMsOJJ1zIP3Bpk0eyb3YA57o0GU8YDuLfV265YbbEwuV5ye3EAcgzi+1DvR1GGv7zttvT5JVtYxanvO5FkMZO0IYy0pNc7u33GD3bqCkuyWfLNm+lpYv7vrWCM6AE29oihCPwuA32GxOHBnMF+04DguY30YU48cpP0Xn7zTGi/isikvsLqKq3QOUZqN+GNghFjT1CwLj02xkzjZfKwHl1cO89UZK8GRGUBU0K133IVbItSehHC4+dabnRBG5NyZs7mo8OmNwQEoR1Q1JFwIe8IP3h5n33muEoLDF7djKOtBJnu0I7aSbji53DpwIQeydgtM1r5HcW6nEchkEJOWMSvFepn/gmLTrLcZpyBxZ+cgeYoQCYSz5z1Pl9F0nFVtuHBS2KdtZm3dtXuPcy1Mp2diTloCnw0nNeu1Yr60P9K85cO+RYSDyHvFP47RuaX5OCZBLjNFzRED1kv0aVwqBMhiO4STqJgi+Fjm+jrGVT9gdwp7yyqiDyU4kLDI7ddZS6J5TuRu1LpQgyOjkq/R/kFl58/+5Wz74i5ERawJKl9XsFEv90briP6/CnJUwozcf59wiejX+59odq47RVnpLCBXea/Ia+YO5wBhrz1NkbWQplevRVBp/yIRVSBzstYPObc1JzYxbuR+kUhLz6tSnFT6Xk7EXWBYFJ1qI1zzORBBOHkYM54e9MKwt0nCFaLPJJJb/SzquNBnSoMMVgm6xlo/c5JislRIrtfuQfAk8lhxVDoXqLR8PiSaXCdyr5fi+JoBadyLWCiAM5TiyW69mW489uAi/eWgSmTdUN+K5q9AXjMcAYnIBe2vpxOXKoddLc9ZNkSaokWjeCZEAjVwj7QnDGb8TofAlwtF57JBxBBaqxS7JfJH+8pC5rtq7pPmY60xIlP0vQEQeR6MXbnBNB+IaBpWbxw/39sRPMyd/DnG177VJVf4vTW/uG9ZDx1x4i7tQ7Uear+hfaB+aS+r/a96HfU+tKbq7yTW0J/diqHl/CCzsvYWcezlFR/ZBPEWGQqB7R1ln/743zHe2fOO0Jc4DsHP2cAPFY6HFwRyf5sTRI2x3kwQI+/klxSYb/99kwEAkx3A3+77nVfmbfpL/vs7+wWxdI1g+u8A1a/798mvytsDWJMBYBOv/05BsLcu/jsHQCb/fL/vX3G91/+dXvvf1nV5+3s32fiZbAD+6vf/upLiycbfb+tTTr3OH+IV+MMnQCYnEN7d+Xuy8T/Z+J5kdb6OtWfilf9n69tvfhfX9/1gc8TRvvP1890fk5Pdv+t7B9dPgPzqz59sf/Q/ea8ed/7V1vFogLQkFJl/CwHyif8ocWpjoahSsEnJJOeGDgijHBi02RcY7cMhQlEJPmxK5QKp5zAaHh6DUj6MDbmKbilWZ+Ot3HrFXgUF+zpyQod3KdUWAkALUKoDIBawoZ8hZ8gwXyNb9jRAp0jU0EC4kCCKbqhzVvKZlIP3oPjWMhzIhvoqcUWyr0tFL6BaP1OZ7Cou12t3oixr4JCkPo8EQJCDRw5DhsTbIsiFRPKsB/gMvQB9Kj728ycvGvCzADJnDkCegGUdMOUiGYcEKcw/RwdJoG3eQMk516KWbGh1fsj1oUOuugoEIqg4cyYOEJUNq8hRIKP2vfM51Pii2qsn3kbFhnKMCEgoQancg8CplQNqB9EFDSi2AvksGzdv5EAdavv37qJwswdV9AxX5qiiX5XRCpy8qmJa3kszh6R77tpBLv0V12USxUGpibLDIA4fFwDFdChZA1A/jlK1jwNaoFwKRHadxzKfjCpS0TcNKkXkYJMBqaQCSZUk6qCmCCIdblzMF59N6nzlgXtzoApFWdiJijwPEGw2dv+clauIjcjj8IvDhfso0krvpwRlaySK7i6up8pHOWO5jgd1kCgqScC1DqByekRxL8dRN4vcUXGoiBAd8rIzUy0+2MtSAWLPnS8g+3++Pfv8yy7bWqrOtRSuZmakktFcBYg1RFH3Ubv/vnusl8O8Ir7OE4ukmB4Bw3KNHKNkOoVrIEVcLPejnveobGTdrHyAz6sQYYrl2n7b+wB3AMqJrTh9gXgJyK5sYnKqAbqammvtVgrg1XUj8qMDB0B0TLxzOag7pZKM5qgYXBI5Uv41WUU1YDWHUB1UBVLL5SFSUG4H/ZZTQ24dkUF6/hRvI2JDh2QXbXWtufytvxN5ofEnRaPui4iQCePVBAGiKCw5QfTvEwRIlTu8O+JDMC3Ek677BAFCzA4HWu4OQld+M2596XaJIkt+OkrXNICWQsA7qfJTU3h+UdpfJAJoA90oZQAVKwCTBUAOQIr48XO7IR7gT6yRw3g/fxeOujg+LHBCcUhhcj6xTQ3NivNRPEyjy9pevXK5U4JLYRoDSLEfcH7ekhxr5rp6Q5rxFmzOhgQbquRQra4g7sWBvfvof5jnCBCp0YNwodVAmpah+hTBol4G/X7z+BHUt9A8RMDdetONlPa2OBCZScoRvgMAgf4QvVVE7nSiHi0jVquY33WUBudQwL35hg1WXpJHjwgZ1jgSdgJO/tGHPkC/QwdZ//TocN+6+NoocvVbKK0tAIQ/TmRLBMTGbHpPFs2fbd7dDXSPtPCI+aDmRuWMAvIQJctbb7kdsgUgBuC1DeC3GkcXULRNz0yzTIDGgqICSGd/AKIYF+8RhgNACm8VUSt6Q4pYkYYCjhRNuPPV14m8W2vn6P5JgQhSuVA4/QMpkX44QdqZE/LsoQ9+kAgdiD6A1wxK0GsBzBtR/CdykUVKC7TRXCpCXO67SMZhZACgHn+vz3eeOBAvIkU6AJl6IXJUvKoCeBGcn7wn0p78absjjbxwFkUC5Isk03ykGEBFmHgwxhFUE5E1Yq183gEcD8voZRKoIyBKUYhad1bS0XGVOSUlY5Y99cwL9iefWkrUXLoFogz1pkC6vbHGAU6KS4E+tmR6CwLI13/6B89Als9zxd6v7XzVVq1dQ/F8gB09AaGMK0PRiopWSRGhgePEFVqzJtUDQF3Kz3PkyDlAUEUOCgzsA9DNnp3pACAVoytWsB9QTGvkOaJo+nG/3XzTVrfmaB2LBXw0HFC9KPp305PiCRk0Yxb3B1BHvT+JSSmorpPofCkDsKu2BQsX2d69e+3WW28FAA9j3NQAENVzj1soMc92yuBRLLR+/Hz9Us+V3B/KhJcCWp0EI1y7YMrueROA0BD+ENxNjIku5sDQ8FjrpmS24HKJW/PUp7WJrhLFKuo5aODzzF+Ksp/xOch8EUx01WpIu7y8XJxWl5kbRiGnlqM27iPqB4X/KPeaDhit9wUQVc3E/wThxlnEXFeHOl7q71h6qNog+hohnnWN4awB0iNcbFM9420+96adKClFgG0hclKkcRJzcjtOIJHTijecgfOoproSwD7SzkIwTpC6fF7WeMXTiJBSh5i6F/z5u0bmok72FEEAdElEqfVzP/ycg6qG+abdTu05ZR9ej1OTMVsOWNoEQEwti82YFmlprJNVtQ125OqgNfNe6xlzp84P2Ma5ofTVzLadjNV2yJ/lOdPtLx77KNFa5+z5l543LwiLuSvWAWynWAVdMrdvmGep0YCguW9aOi7KgXD1GuE62r3TlrInz8t8AAAgAElEQVRuBwPOSjhQAqHTTq9Tbt5lC6cXS2RwIuvxMohgCU3OnD3l7vPsbPpQWG8bm1CCk/FfQORlbFw0a6iA5D5bvXkDZFcn69ZFt94qxlJignZi/GohomYwB2jfJvBXxLo6MaTmFzHYxfVXfNtxHA/D7NvkWLyCQGItZdDpkGnf+OY3iYjbjqNuGiTNaTsNubx1+xYnMpkLQZtOz9II+5M3XnvFbr5hIwXxPJ+KSgXUZTNH/uGgtTM2Dx1n/Y3OtvMVHfYGLpIe7wD7lyefsh333m1PfvWv7fbNC8yz8ZIF9mPLIe5puKLO6iu62GONsd4zl9Mn5h/mb2E8E0X19HzQZxMOWRhC3Nif/8smqz+L17GnwVpqINR4/uMgkgqLWXvG/G3pmu1WUV5iVy4cZIxucff8BHuIENwRd9z7fqK1LuLsOuScoMsgMq7S7SAQfxFCmF6e1T2UTK/fuNlFKQk0vvc9kdbQyZoCMd3LfPrwA/cxVw1YHc9pL587QdFl7Fc7ISXUs3P6BK47XCIPPPqwjbFHHBllrYf84CPg7uD9AgyX4qa6CAHy3jveC2jdZ/MXznOuzKPHjuIIW+zIljDIHnUqCbxW9KuIb0XIan8nJ3YlgqEq3ItzFy51fW3q/yirqCYqD2KW+KB+lPUiW9Rppa4PBdVKbBMEySi3l4ByfW7t/4YhcPUcCRTXcySHoEhkdVFor/HsZ+faI0/IbZfg4jCrIFkTuB88Qi7sSHGQ2q8G83rhiJI09yewjmjd1j59QuwyiLNJYqEuIhhx+rAPCcTloF6zaCLG6pjDJIYKZ05rglgaZk+rqDzFIiqWsYO5UWcVJ2BiDtNad5Xek0HW/ZZOxDO4YIb4707GGEsT8bihECZ0gyGG0drSgZBqBAdyF/dphM+kfa76xlTcrnutLhCRQnK4xPPZ2nif2kvJqaz3LxJRRK/WBL0n7YPmEb1WhNBHscHZdDnJTX4FwcQgFyY9e56VsG/Sfk4xX/ps+swiIBPZk0qEJTJEc6Wc73Jk6xpJ8CUXiNx5imyTW097SH2v3of26XIgSjCm8S2CqZUxrp8Twr/r70ZwgwwSeefNXsCd8eRyESOhcnvmDM0b6ubK/9aqX5wd537kpJtrRYg4twd7Y+1XRWLoPeg+6swQBjEoMkRdihLz6O89eT19n48EdXxzME6yyIi4if4VCI0u9kFy68VExFuQb4xt3biDGLllRJEGsQfFCaKdKHs1fH48210TLn45QN4xAaK38fYA8mQAwGQA7Nt//7XAsP8h/j/ZAf+dESBvDwtMDqBdLwCvD/8/vAD/EwTjD+xr3v3rf70X7O3v32TjZ7KfPhlAOtn4m+z1p/79f/MV+G2Az7/f89e7P39c3/ifbHy//dN5/ffv+giM6yVQpgiQ63WA/NYJkB2f3T4exUFDIM/n7wuzT3+z0kVdOZU4CiOp4gWYjnMwkkV6iMOslEf+gDjDHMwFCk2o0FWI7sPhBECczFkd1vWwNaIgHUMhqK/vB0Ty9ESZyYFqFmrLOMCJTgpvBXa0oOpSEas24jpsyekgoC8GBbc2//o9k8O4BwWfAnbFooVKPcXPFlhay0FJQL5s7OqKyIQsKEPVLxBPrx3MASVtxnQOm/musDCCg64vimQPLOtSNhdDegxyQKgBpPYAIFdEgl5PoGIiB7MB1GjHDu+3dauXWCbF2U18nQoXywCvcjgk10GGhEFMXCXXvxhSZjtlxFLHK9ZIBEgSxIFy+TsAdRTHlMh77AR8SEHpmoc6WGDp5TJy68kWv0KvhgiQzVs2OwLkfO4pu1qYZ0tQvEp1JuVYJqSEDo11HM6UoT8NdZ5AssuA7ksBEVWGLphIMV0iQtSxcufttwFe9biYGR1SBCQp+iKaw5yumQBEOSAEoErk06XSXN6rIrFEXp3LPTeR085BcYgLPxtFbDeuFcU3lKHwrUPtv/3mW8nQHnXASjUAo3oDdDgvvlrkDs7gpBz6+5yrwQ8iLARiQtnz/oDbUjGKZBERIEBrAJBZpFgC96eV9y/ya7y3xRZTduxDfnYN5agvvrybwypKcoDszYBA42TCD1A6rAx0gXwC+JpRJ8Zw4L1w6qzrXXjwo49aJYCyCJB5gFPz6IqoQIXc4lxGkQ6A06FW/SQCAlasXO1AgXKIqoIr5Y6kiIoCXKLYeNHiuSjxoxxhcejQYR5NIs4Az7NQHYroEaDRzzO27cYtVsR1amrBPQF4ql993BupfEWe6ICqxUGvPUFITMQ0uAWDAagDpUBYqeAU2qx/0+FWh1G5SEb5BoGqAjB+HQHiOkcAmj/3YJJ98ZmqX7o/pHfWeHKHWxR3HFZFgCirHJ8JUVhjrl8hBYJ0Gm6q86dOu74GEVv6WgGTUs2rCPzGW25B1doEKEqMl9TXHMAjAIH2vv46sVNzId8GLJLSYmVvtwOge3EdzpzLt3zcOZnEV6mAPpmYIingNTa8uC4X6c9RZ0oI/QgCEObNIbpkfbyNd8RZF/e1gzniEuB4OoB5MkrrFhTNobi4fHmmpASVGjaYmDRXZE5+ds8wYxKg/YEdd9oQSl8frqsHY5QBYQPc814QqYioWKfMboJ0UYb2dO5lOaDSjrvvRN0PqMczFgWgf3D/G7aNZ24MAHKQ1xoFoI5RTBPujzqK36uIHDl4Mte8iQVatHqtbd+y3jwB6NTTffzwMfpPEogHSrZDx86Q7EAUHwpxWhoAyCmVxeExgCp9BCIqDUX3GPdBRNcIJFw3imw5KtrbmimFD7dknDVRAOaHcaTcdNNNlH4X28V8HF0zZwNYHnHK/jGA82SilAI9BiyKXhe5ZLbfeDPvs9HeRA0st4xeX2CPFJsihuQ2ElGoOVmuunCcc2F0UYSg8qxrauO1j1so8XaFxSjGyejvweIkBXAwYJoIkKd+hiJZse04AMNwQI0C2gXzvUNSLUNGj8pZwpxQTczgEPdeiupUyBc53UREiggXgKg5KR6QbQxnzV//07/ZU1+/n/VosbXVlvP9oNT0zgwxTx84eJBy5K3mT2zdKzt322LA/FzAWin3pfSdi0tsGNLl29/9jstDFwE/xLy2atVKt64pfvFcbi7usIX0XJyD7Jht+yhZToKkiIGwCQkJgoCiXFy58NwrX8j8IZTV54jP6oZIV4/QOmJuQEghwwtYMwZ4JqfzXumCuVIG4BhkkfGhdgkgdPMNW4krOsW8EgpBGgeBcNlue+AB2/WzF5hvlzgFv5wdRTgSaiHMc3APumhJ7qPGt8AlAePD/KwAyJwgOS35egGFDmnn3o3wmQcVGcNYGlM0HgDylRKAbtTvPoz1dbi1prPGSWBQWl7NM16HQjkTkDncwhjT5wHTU1ITmOPmQRaVW/bMVIhN4hsBav2Zf+OjUWlTSj80OEak3QHuPfeZiKlMyOFK3HdZcmwB1peztpVcKXUExszZM4jYYb0H6Etm7RP5IUJ5HtdckTPnIVgX8t+X6NjR5wsBDF3Muqf1Y/78eXaUHgcRHqX0H4g8jgV0FIiouJZpPKsqRW5i3ekHiAtjnonl70ZZO3ogQc4RDaPs/YKTF+yRu++yIRTW+nvNYRJRcCktmHWouHLAOUMS5gCYzplvJ3ILiFdT5woAIfFlM2dNt1OHTtkjD63ifWfZ86++at3eQUYQn4tEXE+PzPtuo2Ojpph5rtHOo8i++aEPOZdlBiXlMGdOIFIFuerpG2gXLhXRwVNPdFywRRKZE8W1V1yb68FizvaB4Qwn4s11POEckchCPWrBEJL6rX+T+0NEWDFOKjmm0tPT3WdVvJXWmUULF7uuszA6unoQhGjdkALeB8eAi+nkNV9+ZSdrar09+PDDbu2Se0zOMHUW3H7nDtauDvvJT19x69uHP/ohoq+etVQiv27AoTIK+F9VWsRaW2UriOdUJNkEAdJrw+wjWtlbXCgot9qeACtpwbEEcVbHPLn+Pe+1f/zXL9Brsdke+8idlhrUB+tEG31Xs/VXUFjP1xZfhsymM2WM+LsR5sFQ1qFzxWVWXN9rCTMTLQNS8lNf2mDdBYgo+pqZ11HbM2Z86Prae+gMvQmjdvOOh+jMKLW2mgJ76MF7ndjkHA6xbtJ15i7OsWO4D3u5bhLszJ2Xzd4TtxJEVTrzxBX2c6WQCDdAAu1njpk+Pc02r/Kw1p5ZPDsV9uaBfRTB74BUamVv1QoZncCUhEOLvbM6XMbZL6mboY6v3bghx+IzM1j8IWtGcJVWNUM20TMH0L1n/35cGh32la89aYcOvGpLli3GhXrAOSi0D7ll+1Ybpe9tjP2E4mE1p0kYon25nALaZ9WzLy1kLxsKIZcOYXf2PPFvIeFuTzYIGXu1spG+kX6I9UycqF24RAqJh5xHKXwaZHke5GQ0zxjdEHSDaA2ei7NS+9h+XLa9rOmKlExC/PDdP6Hj448P0qNC5CqOjxr236UQqYpji+QzjzBJqdDbObPV58GZQe81nhhEfwHi6uphTyJXhyIO1cmh/b/WnHRIF0ViySXeLJcPY1rngTL2aMN0J6Wmpjr3gbQgOovoOde+UWX1MyDyK9iL+hITV8vaHcj800LcWyj7+XDI2cE+ItaG+3G0JnDdOIvoXCM3MqSWiB651bT5lQNVkhDNM3KCyL1XAbnAIunOHCJeJVDR3lnXS59TMYhyp2yi0+n113a6+EkRIHJrXsYNIgdJ5tyFLo5Ln1d78FjGuvZ4Ij3CWDflANF10R704sWLzhGn+6p7UM9arW4Qib30fSJAFL8agyNca7Y656pwl2svLzJC5fHat+t1dW0V59jb2Q8xgzuJ6zcRKaWYY30seoL4PHlPLrd5Hz1xLbZ4Yg+qCFUnvpEfD6GXzg3ae6ojRe9BjimRMIrm0s9zZAlfr//WXn5MXSVye/JzvYkV1Gft6WnmGe507r5xegL9PMMRWKTa/Xd9knuESM6LYnvmxoEh+sHG+xEsaMfMe6H3aIoAmYABpgiQPzww990HMK/3ml0fADrZT58MIJ0iQCa7glP//puvwPUD6BPk7e8vgfvuzx/XN/4nG99TBMjvdvxeL4H99u/+99ABct/n3zMeJTUu+8onPpZin/lurVO0yr6vg7RcIIrCUheHlGzKNpb6zM+fbGkAq9a2iVLleDKTe9lga4M6PKRDSZADSJWdPcyBraERoB6QycMrAOBYqjBKTgHBBB4r07uaA6tiT7Rx7wcQUQlyASCS+hj8IVMUV7Jt2zbrBVAQ4CugTjn4W7fdaBdQ66vUcRoHMx1EBN7Hc3Do4WClkvVGRV8BqEulNARIlJU5A4UgBceo6fwB57IzUeurg4MDcxWgacasbDvAgXXe/AUuLktZw4riKKJ0/LZbt7jy42bUqwLsxzlYKq5DMV0zsLArAqsAJ4is7atRHOtQouzfLcS6hHGQAakjE38cNWIZaqgowFn6V3CevHn8jHWgLL1cXmPD5J7HALopTkXg89BAN0rDvYBVyTafw2ppSSmg3lw7iptFwJx6KVbkLHNgYRggnqLKBIoVUjKdA3lxEgBDGe4feOhBa4OQkrNCBxMptwQu6rBVgSpNv3SYEtAuwF0dL/pvDYoUgLIaDoACmHSB/bkvYURMFONyKS4nioEzTx9KugGp3MgxjqCIuAgwRgdcvb4OcLLi93M46uTgLTVqNCB6HLnGUgb6cviS+lokhJTZmsiD+CxDfE8SqnYdwpITIWrCiCDgNYaxwp8+m8chmwxjHCgi1UIAdvnYRIQRt0P56pJF5MQL4OYw3gOYXULvgQegu3orknnNn/z4R5RLQ2ihtpMargCASvEBd919DwDyJZsDcPrjHz8LWLnFgcNFgEkD6hFBKTl3XhYkQDAqxXDnhgohSuOF537G+6WonB4KWDQA1wXELp3Gxu9rC5YsIK6rmgid7gnCRoXnACMiQNTXoQOsnv12xpeiApzKToXAXD8dtnU9dC8ECurwKoWkvlfl5hMuD6nlVF5KXJvOtb+IwAK0U7iVCBAIPxEg//jMRIQFWj7nBHmLcBEBoqJ3L8aE8vS9KZ/ko0FQ+QAOBwJ8BzjCQXELItZUBCqyVP0Sq3BuBPHfZQCVipsJ4rMMM2coN/zl558n2iqHWJ4h8yUvP5RnrJceg/LqOsDfRHLDKcY9esyRlBs3rHevWcB9UA9BDwDzIKq9hfS+9DAH+PlQGn0XjqvqIFfgLAeISm7DuGY+knjyqaRiVryXH70HUlsWqoQWYCOekto+lLUZmdNdp0kMQEI7ROEA4ycBArgTsCUsYZpVER2i+/mDZ39q/eNelo2aNgwCppBy8buIkesBhAoQAUwEmuLWelEycsynjJVTOl/f3tCK0ryTEug+e+PISRuB3FiEG2Pbto3ENlVYHM9O7mt7HEA1DiF84PAJPueYZaIO7WQObeL9SGmamAqh09HKo+TJPBHkQAQB9QqwCIbAbWZe20q8WiIgsIjkF8mz33HXXailLwJGA+YQMae4jR5IShEgqSlJFug96twjAm0yAYtU9nqZvohhng9FcGhstgLQhgDAy5UXyRjVfO9Ut5AufkQQpjF2OlDUVtY22mtvHLQIyI9hlJntjMMA7oMIkE/cFW5PvQABIiMSJE4YHQ/q9hhl7sEI4fqNNJeIFG4HNBoGHItgvMuXNAOA8RSRMSIiEiG2CnLPM/+k2gnIjDeJvvunf9gO8RtvvW0NE4AyNpJWADDNvdnESfkAfhUDnl4tKbdt22+yL33pS3bP3Xe77o8r9EK9RnFxTk6OA4WW81yKUSji3s4C7DxwYD9zaQ5F78cgPhIdQKRScs1fivPyAoCtBAQMRc2akp6lsHg7hGtDZMVKitEHmKvVAaSIxDpIs+BAuomGBawhJmBdrW2tReGf5Ehmgc0CFafx2fy0zvJ+pKpVVM+a1SsZc0G4BMtxoZy1DfSUCAhFq8tcXuuAqTAcGgKuFAGl6Lpu1jR10Yyx1jmQUeQp84mioEYBozqxOZRSIn5w35u2fMkiXFNzXaFwJYBcFeuXB4CTYhgHmBui+OwiQPwCPO3977/Xdd+kTIu1miK6K/hs45AByYmowz38uR41DiQP4hkNCgsgIjHDPa9pAJnH6dEpwum1dOEyN+f2DnTZ8z99HjB5m+s8eWnnTheDlSWHC6CgMvilZG6BUE3DdSaH4xwij6RO1vdfAdx0HTU4HQXNCXjTb7nGRNb1AsZ58lwFCNDjGvmzIHTxftUJUXjxgqVDrkYFqQcEwgPF+GgbcUEAcZ6sRyr17kOVf+xcmxWUGVGRRrzbPMYjPTknS6yOEvTwpDDI8k77i4/loMhn/WdubGJN2HO20IYgakdxWH73G1+1vvYG9kjeFHfnU0BMpAtzg+I7F6Yn8X5qAGSjAGYhf/jeYxDzKq1GfwGgvMHl/pdx3+egJPcTiYNQpKW1iesxnWeGHiWA3kgIT5EjegamTyd2B0JE60Ixzg2t1yIQA3BWlkB0aj81mz2Nxl5UdKh10V8UiPOpnLU7hV4PPXsCgEUW5rPnUvzVNojUVvYTqdzD87gj+iGI5G4sr6y3eMQEt77nFjt+8hj7hlK77967AHQ7LRQCcM/Ol23L2tVuzWJh4NkbsCHmGPUtVda02g9ePGkx6ThiAiIsOgOCFldmCO/pauEp+97XvoAzN8HGS8/bWCMF9ADqHv2elp+Lo6ed9ciP/Zu8Bew9jhMtl182btPn4Qqek2Wfefwm671IRGsPAhbcKHKUVfGsvL73ovkyjtZvf5+LaPSkQ+ORDz5ol4rLrZuuptO8Tj8uCX/2ZrEQKz08C4oQUyG8oo4U53b2/AWi2+biLphhr9ONkgIAf/TIm/a3f7kZF08641w9OFWYXroAvLNcJGkX4y4Q1FauMjnKqiqq2PPIrdNpNyAU6CTOy88f99Sgh/3wR89i0POxBUSYBrOHiYeoDoUwlnBHLtGiy1ftyJFj9td//qc814pxQmDCNdWeXIp7ESEiAUUS+0H2H95/kNeJgPRnT8F+p4+1T46MSlxYQ6w3nuw/1PVxmWdFxecziUhs4f1W4uAIZD+q+M4hgO4e+mXCEYQoytXtUXhOqiHPNEZ/9FfZ9sHHK4honOcI9xatWTiXtZ6kcp1UKN4NiSKwPhiSd5Qx2Y1DSeSD1gI5DQZ5NoKZK+VQULTuKHu1bj6L3Jz9zAWJPMO17PPHcGFI3CB3gzqlBP438DwJ4JdDQqIVRW3V4iINY089gHNFRfb63AN8jgCIxSjmjATiAutwB7U217t9iXZAvhCAcbiftbYGc6/UeSEhSSUOZwlPFAfWx3xaxpyva9jCmNC/t0FUaA2Nx6Wqve44Y26Iv09NJXqWtfLsmdNuX7T1hhtwgLS6jkFdpzTW/Ba5Oficmu/lrNQvERkiRCQM0i8JTEohfHRfRWBo79cAAdJI7KLuiQghjXO5tLV3lJtEa472iSIlJjpL6GhkXz3K/7u/Yx81jFvPm72l/l7Lw4QwRkIbs6LvrLHZHz7miCDtL10PiGJVeU29ngiSYfb4KknXvlxxwvoMImg0/3byGfXfEmkpSk+fSe9dgoEQrkk/a0t9XZuLmFUXm+5lOH9fWVoD+cEeot/f/uIzX0IMITI/kHUthHvJ2jXGnpF9v85wHuyvpgiQKQLkdwsTvXs//d0HMK/3vV8fADrZT58MIJ0iQCa7glP/PkWA/KYr8O4TQJMB6JON7ykC5Hc7fie7f9f37n4PCZC7//6W8SAOiN97bJZ94qkKRxioKFx5sHIWxBGPJaeDNtrqlBD41gXQ4uvrwaHBF4UjTgi+fhoHlHbiXwYo/PTzCZBYx4EW84lIUJHd6TPHnSqsE8ldKwclKVcFTqiLQTErKkaVekk3QBt0uSkEyusAmEwcVi1gkropvMchWXhFuRBOncl1LoRKAAGp9KTUUmm3AGAHHPMZVN4oskHK2DAiBPrULQEg7Y26ejFlyOMD5DBD9BShNF+Ws9JFxqTS6bF73wEiSqY5J0k4B7ZLeecBTEPp/5iN+6PWXYsLlA5nUW6tz6+DlNRjUQL+AVxzURA/8sgjfN5u1Mg7iWuaZbOziJbiMDQdIEd53Oo6EBkUhErt+JkLHF6j7bmXXwd4yUDVmA0BEMQBQQczP9u7+1XAwli77b23EYm1z32ecroHYrk/yvqWi0HESpiKHTlcCcgWobSAw+Rrr+50Kq2H3n+/I28uofRbhzNCOb1nAddEzshur94PKUd1GNS98OL+Sf2cRxyMSnlbAP4FFCsbXzFS9ZAVDeTrt0nFy2f3I3qomIiSSA6U6h3oAXRSDJiyovWaykD2ASBt5/2qeF5qwFTcNRF8zkAO1SoPrUClWQD5oINhFq9xAQBJqrs0IqWSEmJcBI8n97atnRg0QNcLRIdcBLSJ4X2tXr2ca0W0TXUZr4/SnfuWyWHcF3fSIIcvKQMvoPoUkJECmXRg3z67m9gwPw5hTaiaawAAFKmWCtCUSWeDCA+p7mJQ5UoJex4HjL/rCBlHEXsbh1oUn0R1hADcluDuCCLW6fyFy4AOdK8QP5HKtexwsQWBRJvEEl8i5S4xNowNESByfuggKXJPB0kdFvU1OtArJq5bpBEHXzkmRI5MqO06JgpJ5ZIBUH6L8BBBI2JQgKoU4r9KgIgUEGD6XwkQjWQggF9DgHhAlHjyG4yae4JjA4BZn1nRV35cSz37+gkaw/p7jfMbNm6z8tJLdiH3jM1B9agidAGRg4AnZ06epCR0hsUx/gIg9MaIW/EEmOnqAZQFNB9UVwKkYQnjZs2qFU5hqz4QqaEVD+ev4lLiUlRsPjMz1PWtLLkl0zrzh11klzdzRj//1ggAIqBcUVm6H8NINbsAca4QS+ELuKBuCl+ejyUATeOM+XCBzop6ItbDg0P6EF+rXpy6etxogCYiQDzp54lLTrOo+ImCWEVjJCbGMY902pycBTYK0NnNHBjGnKIIsY4GiFEvf57xAbtcUmVvHD5lUbgAZs5fwjMQaWtWMh9yoO9ow30C4drWQcfA7v2WTX/AGKTZNDoT9hFJVcKctQRS05ObAHcBoAPggHPCB9JWHTi65pWM/1tu3E6kBXMyY6qystKp7gX8nKPPQ+CXitKPHDvpYuJGGHOpKQmutFWRd4ECngBF5Dq6QG/QosWLnQJVvzXnKbpDKlYRUppLwwA4Y7h+yQDNImp6AW3/7YmnbMXajUR0lVoC10kkaDDj/eM7wuwpStAV2SYHiF5vjDlXvS3xcv4BlIF6uRLxMEAwkSOhzBGau6TmFxkRi7r2OAXtUvwmMRc/A8HYDzn86EfmM04B/0f6LCE8iIx2PythnogDSA/BvVMJsdZCxE0hRNaWrdvsK1/5iv3r//lX+/p/PIErZIkDFjcRq3WKuKV19PXI5SEAKQuiowvlsYCkTgBBEaOKlwmFlGhUnBRrRUo6oDzKXBVIJwMeI0tnbSSqhzignFXLcVvgaGSO1fUaQQjQSMxZXQ2RN1jfRLymzkoHUCf6g2dWYzWMsS5ASwCb5twPPPJBe+Lxf7ePffTDoi3t5Ilj19bROY6wHMRlIyBNv5IhyFTWrrGojiqV3gexfo9zLRU5w42jT4GIGBEgzCOtEHN9HUP20vMv2v137yA2DMU1c0wVhMoVyKJEnr06QPlKuRv5zH7Ehfky37ZSHP/nf/Yn9DjUWTjPYx1g7tnTF7inzLmr1hO7VEiMVwnPKC6aiCBbsGiuI0AEhJWzHrTi6NywbrOLTTkJaK7eErkANccqiqeUdX4ekZNNEG/qctK1UERjGk7LE8SVyd0gYFGkfCoOFUULCnSsYM5WVv8c1r4SwMINkKcd3Fs9S1x8nDg41VhbRgHOvFlbagDAYxnzTYzvorJGW79suQ2WEyEJIdHXVG/exHfWjPjb64drnHkBjtNWLg6z6ITp9szrF6xxAGMNc3dynJ/9+QdvtPzzR6yT8XPkUouN8blVLhP4HPEAACAASURBVJ3BGF+3YgnPYYQ9++xzFpSYCrFJb0/+WYsBxFu7OEtpdOwDuiA5agCeu+hAqaSriDWTuLZ+9jWdCDeauRYrcSZpv9LPXNWLa20DXVYH6LgRODrA38WxH1A8pNxa4TinunBZiMQXuRHJ9UmmU0ZiiYvMBRo/6gjrhIAL596o0+Ic3WSLFy91JB+LhyNBvvHkN205P3cFwG0l83EEAoUS1nAPANHDgPCrVq5zHQWrIOgiuC8/+vEP7YYtm9iHQCZDrNSwfi9ZtJBrP2yj3ItxQOIBLqYi2BoaO+0/vk2cEwXx58sbbNmWm3GEEBuFk+2FF3ZBHH3GdmyHkGytMGuqtCYK4PuJ/CrILWR/EAl5k2hd/UO48prt/FUi1tA9TJ+TjIOo176885NW9XqrRbD17GU+1jNwEmLpwJEai50WbFnz6aBgjET5DuOs3ci+pdPGIPxEUPdwzafhDtY6feFCrt1zzw7W1gHcSe3sQWZTKn3GfFkPVq6lWwghyTn2dnLUfuLjy4npUxxmlnPZVjJnL8ClpI43dbCFEY9UCpEv0lrF2efpthnGKaNfS5as5BkPY2+4ywHq2fMghSDUvSFZFxB9pT12PGuOntWjuAWzZ82140cP2y03beRaR7hxq/1AO3s2EQMRzC36ej9IUjkyyhijidz/QsiTLMivEjl9ifvqJGurg7lbcVatAuHVbcH7K2cOSGZfJEFLMK/lwTwrkUsnbkORIYrlDGXP2Q7h8sxfzbb3fe48AqH5LmappLQM55MON4gO+PlxOBAk9miXMIHXUv9dJM+R9h+9dDZ193S49VrERwzP6UQeKk5T1g3FhyWz5/TleZTWvxVHqSJfRZZ0si7F0PEmcYgi87R3zpo9h/Xe14oRtzQSWaXCeh/2RuoUkgNBex+RMEmIMkQo97BnU7Sennk973J/6OwiEsGXPZSiTyVe0r5MfS9aUyq5n+rg0B60lOvax3tRJNagIkfl2GRPINIwGRdNFJ+zmEgvEQeXC3FjL1ns9staQy+w745PTHYRYXJXaw0Q6SE3hX65zjd+aZ7TfllfI0JBe0V9FvUddeGoUm+UXHCKb1Q/iGKs9DqKFnWxd9wTkRe6bto3dvM6Ilb82VN6QPZ5uT3fxFFWgOJbLo+i76y2rA8ddc5IvTeJl0Rc6bzlIrK47oOsI3Ic6QUkCtB71mfWa7geF0iSNtZ27WX1fdrH6zX0/loQurQ2dbvrMTrWj2uVcwFzV/HlUktPmUN3U5g9+rHPsseMsr4uxXJBCDGOhyDNgkN8nePdnz3TFAEyce+mHCAT1+EP6dcUAfLLiLWpDpA/pCf79+GzvPsEwO/6U77788f1EaBTBMhv4xl8956y/3UEyPv/5c5xfxSk3/5Uhn3maW2mRxyoroLvKoAI2fjVp6EDy1wA6X4AzcaGOjboFOCRpduLGjoCcCs8JMzFx0hh5E9u9jjg4wAH0yWLFwAgRwAMn3GHqlw6FAYAhhTrIFB+9ZpVrsRRMVjllDJq0y/wV7Z2kRw67EileAayQwWJWzauduoi5aZLsTZE5oQ3hy6p9LIBELrUP8C/CwT2BVRXdIuAbdnT2eo7R4cHB2EvAPIMYn1CUWkqlqWS2CllsquXYIz3OYB6uhtwJSN9OmXsWf+XvfeAz/M67HMP9gYIEABBEODee4hb1KL23rZseSmJR+zEduwmaW/ajN729lcnaXLdeCdOvCTLkjUsa1Kb4t57gQRJEHvvSdznOSAdJTe1rk3rWmlAB+EQxve973nP+M/wrW+Sg00HQB4AYHdnW7SNe4BrArC2IN6YCUkQi9uNldqEIvay5Svi4Uu3iqDNTWSct3BQNnKrGXAgR7U0mb41HAx2HzwW6ogOayajVyVpAQcve1nmz6MsnozpJ3/8KGrzfBTyV0M0UVDO9dLhIskxDTWYro9CIka6uH5Gueyl9+MKsrx1v2zftjU6OCxhN/7KaDOv+R7iRnSBXAQDdZV4mJ5D9IuEiP9N4sNDllnQlUSKlVOM6xhJBlitAsjORHHYx70+gQukDjKE02j8dwmQScYWoMpWCea9U9GfBJAgsH+eQ81YAIeJRHKUA4gWonjMoum9CkX+TkgZXQs33nIrBAgRMAByU+lwGAZAXbaAWARez0niwhoh3JIBMYx9mE8h5pQp5YBrY8NhulrqKGEVbF26cEmM2UoBdWoCdDpGkfk+wHbH+F133RmjtiR+hnhPZixX0TWjyu7W2+8knml3JHluh3Sy5D1G8wDir79qHe8fxTVjPwslfi33dDOxMitWXQ7gQAEuBMg5wMY2FJCTAf67ifLKh+xp5PvqUFKRO3L4zYwqOuPCVNip/u7ggOsB3GfADhWjEoy78RDs4taN0jcLcFCFrQdlv5fODwkQP1QlukShEx1xeegOueAAGfqZA6TqggPkHwmQeKrmK9N4LgVT7byJZegonDP4EIwd5LXmpBOBxmF8DNfBfhY/d/llSwEoILtw/JyHFJmDo6oYAHAQwLMZ4KAZ4mwsoF05xAF2DQorykL7noOx0Pk8Y33L5m3kcONs4bXaZTCfrhwj7RxPxwEJB7l3ZVNmADIUAYINRXdX2XKUzAcE0HGaQF60AH5ImKp0FgA5BKHZAaFhzM5RwFnzzlV0lk8uj66Esfz9GMTeKsA+O0AaADky+bpT9H8IrOSiJE3Nyg3f+DZqdeLL8okpkuB7+dWNMf++rqGKyLW1qCs7mU8oRyXmr5FnLZX3Q1YTgEUCqvrmsGHjdhwvZaGoHDk5fSo33rACVXAK97aLQ/0YlKvVzA1HmW+4t5AH63i+N5LFfwbn2ESeuUTmsHye6z6AgGEKlHPSE4iJKmEO6qS36Ewsnbe/xDxznUOdzNNt7YD/RL3BK0HaACpBVEgSOi8ap1XP3COA4i0XMBoLGfLa668BJM+PY1QS3Pt79PBBSMcSgNQJ8TkxeqWQ+U/nVg+gmOW6e5i3isdPDBte2xjdF51EpUiAfOZ9+eGrP+Z555o7dnIBXQcBFY2/MhbEngwdIPaBSAjrAnOk1vL8ZUawxAL1ZErMr2D8p4QffPd7oRvA77c+sST8ZENbWAXIngSYmAKZ1Iey2ELymQDqztsq6zdu2Y4Lpyk88IEPhG9961t0AT0QfvD97wFafipGqqj2dY47ATkmGGZUn2SahMcJCAZjmHS96AyxK0Fg6eSJo0SwzYiF6cmM3Wbmn3autUBUC8T2TMqLUzJSwjlAYJXEtQC1VSjmC+iEacF9QeBiWAv4msJ6I0GuklqX4R6cCbPov/nxjx+HNH8oPPb4o+FDn/pk6IZY+f73vhN7jHRhGkNTX9/C90I9zvcoYS7WAdIN8WFXgGvAAHONZeDFOASSuI4MtAguRmCN9aX+TF3Y/PrGGIfYwDOmevwUoN4hyN6Fy1aGBuJxDvMMZLNupQDanaNPqby8BPL8gdAGGJkuzsk13rX7QIyxm0503REjdwAL0yEBKyuPh4989EFni7CRiME8yMuW1g7W4eIoZmimsyafQvM61NsVgJjrr7shlvUardMEwDmDaMx01ugcwFaLzM9Vn43KX0lmFd9XQrYZsyNBWoQS3LGsmlow1vlTtbXdMqk4YhKY03PY2/QzD2XiaGqFIMwCbP7a1x4OhfSK3Hfr7aHr4J6QxfrafgbCFFJr87m28OYenE9wvIXwR9MKEiH2ZoRHXj8a6nmecnCI7dxaFZ761keZ73aHnRBHh8+1hx7mfCM5P3bvLfQ/EM0JyPjixs1hx4mz4TI6BTpbcbvlJIU7br+GviD6FHh+JGj3HzrC++4MpQDmyc75zP95FpAzxzey/rYzts3QLypmPuJ3CXHBSAkuSXCBzBGQFAKD/dKO2FkzLs7vunKdy6ohLNxHlTFeEs8T6Uls1Xnmxr04O5bQ2dXLuuznW3C8GedVK+vO6rVrozs1jev+EiXcupcUonQx3u0uW0QsmfsTQf1OyJmluC0lHeohAqcANg+zLg2yf+LmhX7eU78RPjUtOH7eCEnZkLBZOH8nzghNuDBqmQuefeGFcP9d68J/+6PPMMbaw/lqoruI0xrkGautQPlP/FVyYmY4UnEGgq4RIoouHIQjSTyXP35qX3iu+o/DyR+dDVNKx4ZzpyuiGGTn7n1h+94Ken9ywvjJs8JlEDNJvU10WhEnlpMfTlbXh50IItyT1OOgs4x73eWrKEK/Kbz6yktRgDKVuCqjojZBFt1+112QrRnhrU1v8Qw20V0yJzzzRAUgbz5r4LK4j9A9XYUbQeecApMOxCH2RNhn5x5wF9dr4sTJca9pzJTrs19/mEjOscSdOsdfhjtLEVIb+5UdW3eFdauvpOfqDfbTkMeleZAnC+NeYFhBEWO/kj2We4Z8Yp4ktAcstWZ/dpZIO7kFCRHdLMUlFNDj2muC1Eh2/8DXNwGaS4AkQAQU0T/TotuDP7dxz1JwivzZRyBS+fXh/3okfOc/zI5/fuh/EOenA5jnzefQ2E2fYfcfvo4M/uy+T1DcZ9W9eAmkyHliNZOJUGSCigSOe+hxkNw5fL4uXYn8YZ7PXskR9kZxXeNjAl97+OCh6ByYtXBujM+T8FAQMX/xMoRPA6yX1fE124NiNJXuc8UiOgyN3prGPl7i366o6GyHYOjjfSu28t50c69aIb11EQrez4SAN97qFPvRIxCB7r/GIVjSSan4x74THXx1vJYcroMxm0U4cPKY205yjtGl1qCzkWfC/ZrxUPYY6v7NwREjOSxJIWEQ42CN1LKAXHcz+zr/3b9LYPjfY2ecjjZet/OC/67YaYhnPorGGEe6ZlzLdLZ4rSwz1/2h28bPkfiI0cYXwHP3if67TrpDX18V5nyCzi3mzvgJcQd+IfqKvzu/6ACxb9Cx53wvSeRr89ok8FpNEpAU0UXq2JBUGvlOLhq4VapxNLEv0ql+nnV7AvtB16oqepBKi6YgbssNt9/0YJg94zKIMF7HMA4WyR/uW1Y2giDmwiiuG3mBv9yv0Q6Qn3vdft0A2i93U//3+ap3//pf6rW6NAD0nX76OwGkow6Qd7qCo//9f30FfhXg82gE1s+LAHsnAP2dnu+fP3ov/f6NdoC8wxW+qIx5V6aR96AD5Le+/KHhb/7O1PDpb56Nyh/jbQSHBVPsk/B3bcqdACnLKGJsY/Otgmp8CQcjCuoIvieCBbU37y2FDXYdByyt1iWAao0AJrk5GdEF0kVBrKDsy69tQ/k6EEGQauz0199wXdxcqx46C1GgzdvNfzaEShJqcw8h41CCm1lvR0UhSktt5+ZTZ3CwrQagzuUA81MO6eWTpmDRr4mqs3HY51s4WFssqBq3lU23ytxxJYWxpDMR8KyDmI1JuArWEINSw2Fm/4HDZAYXRuA1lfic4wD+PuxXXrGWGJJt8XCss6CeeAVLE69bfy3qdnLcOZR0cfiy06IE8EEgUtLFrzcGpITX8AIA+vXr11NEnAGQ2AdAT0El4ID59NUc6Fu7+ugAoRQd9fgRfuf0SbzAPKJP1oU9u7eHl154lp6DSdGhYUm4BdTmDQsMLeVgfwYwycOiQHMfB742FISCeV0caI+QI/8BAMAarnc5h7itRKysWrUyEhuvkmmtA6QcUFpAsA4wfznlv80AyhJSqk39mR7MagE3JgGixLgVDu8W96ogFBjOJTJoP2pHe0CqISRKUNXNRvlq9JAq3XSAgTZAl2YUn9Fyz/XPxkVUxqF/CpEPJUQJZZG35KFLIN04jnvuex9AK9FUR0/EQux6wPSp5eS8M9Y4e4UnnnyGcxUEHQfWJahbJ01C4dhKvAek1qmTqFc5IFp22YPLoIfrW1vXyM/vC5Nx7Ri98Pjjj8W8fQmfTMbjQZTdJwHJ9jHuP/t7Xwg/ePRHUfWnsm/z1u0A+bXhzhvWh/EoME+fqQhTKH9tRPUqaZSJ++ME4ExCAt0qyRyuiehybBYRq2GRpsCJQJ5jxQPuiOqPnGQOkDpA/OWhVrBAYkQwyoirAQ6IZt17zTzMqqhX8euh0wOo3SPR8eFBlt9Vk8YILDPt+DC64mcRWAC//+kjpeE/f+9cBLwSYwzWyO+CKV77EUeHZZPco+gCIR4EYorzLYdVYp4ycyMBZ4m0n2f8ispKe2pSADBKS4rCDMDFJA7SPRxYjTbqN84CtXK2/SWg3K2AzmPKp4Qmcu8Po9LPIAKum3GaZ5knX1fAvTAiaD8kRgGq1XP0TSTgxBCsYWoKy5ddFgoXknG9y0gEiEr+3diGLsak18WxKXlp1IRRO8dQh3stCjigex+cB3IBh4+iyFzFs5PKBeuDTHT+2oC7au7c+ZACFO0CsrThHDpH3J2gUH7h+FDT2B6W8nycRDk+c/ZEegmmE6tm+S4gKt83g5zrDspXB8i1RmgbXt20OyRnAWhSetxF/85wQnu4+dZro0pbQmcjHR29xHzpNpqIAn8MiliBFRXall0LChvfoaJ0Bu6DghyB3b5IxqmknES3UCogjsDEEIDqaSKvjh5jbNL7sXPvAWJQMsJsiOFXifQrRlmbA9jm9zSXXfBN11ABMRsHiMsTUJasNFJJAuQEz+EMgKN8wOgaCJlsiLB0YtF0bSQTr2MnQB7gfjpxULv24gJAPTwGsO9Pf2d2+KuHcRHwfSRAjOqReO6nK6W7qz1MnlQey0+T7LJhLhwLWGIWuOSHwJUdUMZTzSRKr5i5/8UXX4rA1Bhe5wcfnBZe2zYUZvKsp/FacumUeYPYqjkA5zq1eiCS3nxra5yTLBh/5IePhkW4ClKYs3R4WBavc85uoyK+3z6cL9desz6CRIKaBbwWgUvBHgkQ1bSSRcazvEbh8ZKFs1AzE1uSkBpOHDoKgQC4yxxnT5Fxjl1E6PRDQjgeD0De9rDWXYn74Y3XN4d2CIwpkHvpzNm6Wo4SF+fc6nqnA7ISEuCaa67i/T4fbrv1FgC55rB508Zwx5134L6ri2PmBH0B2bw3XWHGlCTyvuxKSsBlozNM0YFAdDqAZzafk8y4l/hiEdRGFLrP1uJS6QwFdEz0QIDUQ1YLlFZRKr1y7VWhpgmwd/su6IsAMVIjBgmB9CXIPVwRrDdnAPxLeA50F1VCTh7n7847M3E32vMyY1o5a1I6AoCNcX1fu+4Kxm6g56AizmnGOBqXIgHUyLVda0cTv0/n/r1B2bNkXymEWDYAW6FOIUQSjTxXgoGCvauWLkd9TTwWc/g+iCNjAmfyta/jmrrzvvsoID8W49VycEYkMTcY52fEmmO4E1ItnXvw1a9+P+RMHBc+cPe9oQeVdhHOqB5iF1v4b5vpldpxmAhP3v/CiQCLzUYxpobTfcwvmQhDSqeHRx97LcwoRsW/eEyYCVH2OuIMGgzoklnLepaDqj0/Rls988qbgVBPQHt6pz54D89pH/0Ay9kjnQLQA0Dkwjzz7PM8j23hZorv7YNJMJKSsUFuT9hKp88xxsgCOjXsAniT2KWbb7qeeMD9MZ7RZ9W5XgV2Bc/eJNaprQD1uYCxrikFrMmC30XsxYznOUVHx4olFLBnK/iA6GV+XIxIo5tnIZG5rxYHnQIS1e3XXn89Tqoq7kFRXH8O8zqmM1ZPc79VlOu6STN6jWu9bduWGFM2lvtVB2Ccw3gzfky3HAtS7AExgu0c5NvRo+cgMJi7MgrCuY7+cKSmKUyHvDpVVcl+5kz48pf+Y5hZyrWprwwZ5P+zoIfzEH69zR2ITVrDVvpY7ALJ5L1JXPQy+H742Lbww8o/Die+czxMHM+YIS5MsuwUYodqxnMLopIM3Eo6YKaXjnQnNXb0hmO4NDshCGpxJDcgDJHw+I9/9Ic4srLDczhuLeGWaJxC39pLr75G38si9qM4FhhXzhuKdW6/f3b49lc3hrvvvjvOWc4rru26BI4RMTUPR7JRRHXsiXR6HYZcbYUU0T3msy+AXFNTBZG0hZ6fxfRflMV50YeqFtfz5AnTw1uvbwmbN+4In/nMp8KLLz8Vbr/zliiQcL9nH5RxTd5zxRUS4BISOjF0Ue8gPtDnroe9h2KAAQh6YxFP4/hIZT4xfi7fom2uw0FI84msGx2MGZ1JzXzvNoj6dK7zN744LXzo/zoSSSK78STdFIvo5tXha+SU2PKIMIMyca6/+3Rfi6R6Eet/D0RZbnZqBL69Ru4jBPHL+LyRQnIiWdnHVLGvzOG1FTGuxc4t7NYVPImfW4YTzAjASuasVtb5mcRG+nr9czdjXqGAZzj3qMUQkXms9zW4dgqIilOsUQpJ4dzu6/deGSOWSVyv+/UKnCxe16txWrm36mTcFrCeKRQyznUZXX/F40qjaMBYTZ1r9axVRThvuu1f47W63/M9Sx4bX9fMuJK8MBbL79fNXnRc8XiITWNgaczixeru0PFmCXvs24iOXUhcxpMkhnvAi8BBqtFSEDh+jfu2Ebc+zhEdLYylbn5GNnOH648xpf5s4758z+4hddX4uQe+hfDjbb8kPyI3YCwWezDdH87TOk0tH3cdtwtSl4zfR2eHUYU6g3xGYh8T40hyxmun60fRgNfV/6aDtanBwnneHWMtCxGI5FQd+4q2ZkRvgf3IYGaYNXVZuOfOD3FGcnyzhjFPxngw9g9ehxGhzigBEq/CBbDinUCnXwTLePcB+Pc2gPiLXKt343Pf/et/qa96lAC51Cs4+vW/ritw6QD6aAfIpT3/owTIr2IMvnvPz69yL/H/fpXvQQLko//jgeG///zM8Jv/E5W00TqxBHmkELmJQ8w8wOF8wIhNZPRncDiwbLcNQGLWzMlsZNm444aeRhSHIOdYDmHbN20jgmMoFoPX1VAkzcF27dpVHIYKOQujHN13AlUnxAgHgkoOy3ehRFU514GyXat5O0CkYGURimvB3MmAgkYCCdSdIM7h6JH9Uel97fU3ojwGzEfxuAAVmNm8myhobge8KqU/ZBHAhC6MMYCp8wDidTPYO6ECtXwCCnIOt00cPAsAShYCSnlA3YQSPXcs6kkcLAkCmTgIKiAxVI+Zm2+Ey4zpk8klPwxgNyZm5Ns9UA9w4EH39ddej4Xet956W1Rq/t23vx17SYz1OIySeD7XshmCIZfNvJnkHkoEwuxA6KM75VjlOQ7lqMpQMOcUFEZgZzFxCM8/SznpmVMQLtcA5IyJB0oPiUYC3HP3XRxyBnBNbOdA2QRJsza6PnQKqJTfSvzQeuJe5vEe9wA6tRCtYZm8cSQVKONXr14FYMchHHJJF45K74UAEh5e/O/mEN+Ac8V4HRXaRRwkSyBRjEc7zoFRkGQYx4xuja07dtF3YhZ8XsgAzMlDkShBojJQYFoA8Gx9U1SGGS+SiSK+hMz4SSWUOlIunOrJCDDKKeLHTzxFcfitMR5sx559gGKTItiVyOHM19sMINIHcCypcfvtt/NajsZy+8FBIs6IDdtF1Mp5DpSXrVgVju8/Qn79ZFSW5D93dEcgfQH594IkniGWEVPwJqrOuSjg32TM9HCAW7X2ctxK++J78aMZkKoFQu8OiqzHELnTTMxGD4rMHJTtzYy9GtTeqRQDnzpdGwvaE7DvD+NcsGS6kINeP44Kny+z+T1YSoKMlKCPHILd+AqGCEqr1hW0UP0WCyc5jHrglTDL4rB5obN8pERUCsO+Hg66xmHZCXIxAis6QGyhvhiB9c8IkEiCRAIknnoj2aebIhvQwA6ZYYib8yhSVWbGCCw+Jx3HTQrEpGPOQvb1lIA/RhmuwO9iCLsWwKfZOEB6cXpIfoxl7ugFNFH13406O8uXw/tqQw1YB7HRBhiUCZg+hufo1InjYRWEVDJEkISekWVdANo5BeNCBWDQICf0CRPSKO++OSSUtIT63Tg/AFHOccguBKjI4Nlzzmjj/qZynd5kznqAYmlP7h7Cx6NMjvE5gPsdgB85FnTyGoe5rgWA0k3kim+lmHr5ipXMG4CHgJgSem/QYyDZuvLyqyE7KJQ1Mmr/dhTqITzwwTsBCQBQu1piJ0obQHImavChwWQAktrwxta9YcrMBURp5YRd+3eHy1bjXKCHQ5JRAG3TW5sAMOh44R5ZRj1r1pxIgBQC5guIGhfoM+R1WrNqCURhMvEQjbEvRUC8B2I6GfCyFxDoLFGARn/pzFiz7srw+kYUnao+JW+I9moG3ExGudsHqCJ4IUghsaKatx0CymfU2LtOsuwloTpQ0M5lDtJtZhfDbOIAJRws4DVXXaI4n/ly4ZLlsb/gC//uD4kkmRP+2xcXhf/xA8rnuR6CV0alpUGeGNEkMJ3Kz/A5sAtkDONjkDknG0JqC9fi/nvuDd/+u78Lt992RyS/91Pmvp9+JlXTZ3ADfOa3l0CAELMFeVrAONX19dW//IvwUYqbE3jehnFmbKVXoIu5wage3QQClnfefhtgS1WM2/rJk09GR5zzkMrtGFfF82PMlZ9rD9KLEOoSy2WQJiBToYq1p6ujNUyfWooCmGuE+6EKMiE3Ox8wdD9RQksjOZlHJJcdKsZ1HANQTKYsfR3j5vHHn6YcfF4Y4Gf18dw6N7tGSDTNoGz5VWK47F1R/f23f/vN+Lq8fl4fH89a5vQ5fP1B5rIJxKgMMQ/qoIwgtB1dkEs+o9EJgGLWuLpUrr2KdK+tEUbxGfdGMZ6aKT8e5Ofbn9NBt0MjQPH8RZfFQu5aCUee8c2Qd9OnFoVPf/Lj3KOu+Lk7thDj008MG/0xxstJDC9jLEs61FSfCffde0eoOHIAMLseF+DcGBFzAJfDHsQFC3G7SEC5Dvs8HgFUVz29lbXrhptvwvmQT1wdLjKe1wKYzjV0aJ0h5qoRYDSL9aiPuamTtXLNmjXRKWf8jkW8grvHIFW9B7pGLB22k8Xrkct462ZPIfnZB1jZV9cUY9U2cR3/7E/+Q4DxDm2Qj63sKdJ4Dl45fCKcqIKnhby866ppoRFHX1PDcMgszw8dGWPCufPZ4Ynn94cZE5nGuKQLF5cRWlzragAAIABJREFUwzk3bAAgnwFQvox9h0D0jr0HY2dNHqr7JDugFs8Lt96yHhfRPsDDkSg9n3ljO19+5VXIuvGQ7VMRhxDdyHsXeFU9/9NnfxqWI9AQZHbfsfwyCuGPH4lq8ClTpkWiuBkiI5H7JeC9mzVL10cqe5jZjBf3SgpCoigDl8u6K5dTLF7LfoE4R8b/ZXRgGQUkYG7vjuuOA24J3WGtzKPeh16uu+X0hQDSEyBTNr7xBuvqcq6pIGg3a191jC1UGOKznGAkD9/H9yD50cn66Fg7eeI095+1YTA1/Oe//EpoP58Spi1dFQaS04gInB/+7u+/ET75mw+EW9avCmMScbok9IWBE0fCMGKOPt5jKwTI3v0VuNpwxDGMO5ifSyCAj7FH+/j3Ph52fOktIjrHQtgTjYmYob6JCD7m4npiBvvoDtDJ+MG7b+JZohvk5dej42cCDqYXIaHn8PPXXL6a/qHyqDY3CssYrCnE4M1avIT970bmhULA68LYi7cP8lwByc33zQ7f+/pmYrPeH/cnZ+gCqWMd0fHgOiR5ameYUaAS3HWNLZCFc2PH3ekzlcTwbQLYhygYoGMoaQiX9fS4X2iFmOyiQyo9MSvshfQ5tO84jtU7wvMvP4nD6oPR9TwI4N/Gs3sGQiOL9Ung3Z9tBNE6iEc71Bzr9uuVIXApZt+WQTeIhP62nTsZc4hUINLcl3XiojDG9Azrlz1u9tL5eQkQ8exQosPBWDbHqXtD9x6SmDNmzIxkbCUkjIKNUn6OIiY7OmYzrxmv6GuyN6WP/VJeJuM0rgvGMAGw2xXG+HNv417H/Uc167kExRwcfQqL7J47B1Duc68DvZ51p4O9k/dfwqYFkkYSRKeOUUvuSzramsPNN1wbGtnjt9FT6JlFElSXtgITXR7xTMBYjW4NSD/PF+7JdELr3O6P7glSBNkn1kFA62BfAgHbBCF3wsJ3nmFjty4SMKXEb7oPy+Jso5vYOUtHiHvoCbgodQO1EX1prOzFsnPfs/s+I690+0qGX+wC8frEPSG/S4aMxEx1x+8pYd/pms3npzMHxL0g9989rxGSWn+MrPL6+jnO/dFxwpy19+srwpzfYH8cY8sQv7jhjnskvoZrpxtal6QkkvN6Kh8SIF4M3e46M31vxsM6X0iI+boG+TrJKc9qvkbFUz4nOnJ08ytQGepHiMK5oLhwDPu+VCJTdzJf2NeE6z8ZEi/khc/9zr9HjJKLQyewF+W8yXWzfyaCw36MEiARWxglQN49IOjX9Z1HCZDRCKxf19j73//n/irA5/c2gfvuzx+jBMgv/5yA8xFBekn7l1/+h/9/+sp/cwRICH88/Jt/czJGRLWjtssEQDDqRku6nRMqYgXbdmzbFmNK8tncN5IFPnP6xDAbEqS7ncx7lOKlHA4TID7OVVKwjBLZOJsUNr46QMqI0Mgh+9/+g46uBNRUlRAbkzj4byC6YsGIOp6feRCnQg4bbIGBEg4JxsToIDDXXlC4gmipF154jvLg6eEKykIlPwYZUILvG157Izz1zE+JtLmcA3t/VDPHEj8PZRzaYrk6pEMJCvWD9HkUA+SPp9R3CFWa0TfTKDt85dU3keGnoyZDWSmYxuHAmB+VwGML8mKZezmH1e1bt7CBHxumoLh0OHvw0H6u+8PyXIHE+yndfRKgrQoV7AcBYZ+jPPN9994TKgF5jxzYH/sRppM77WGojqiWzFxKUdt7whaigYYA8Wo5vEvAlJWND6Vkpi+g6PMMhFE3hwjJim6UfldfdVU81KnUPgLBshjiIg8QzZLeLr5WMmMuGdZ2jRyj6Nhom37UYzNQzz5DL8j9KGYF145SKCugLQB45RXr4oHPg5nqOBWPx/n+Ejw9AKgNOFdW4x6RrLoYdaB6fdHSZaGCGLE088cBSYwdMuLDQ6OqtWKUhioP04meiHnLlAk3VleGK5ajqgRwIMcGlwBlkoB3xhFkAdi2AXZ1WArNoVFFfifXWBeL8TWnAcenkgcvQSZom0Kh4nmU8cmQKn09HYDiHPohyI7hMNC1MEDJNDWqYTIAsxEGHsxU5wki3oLaeieRYbkc2Ko5rHfyvucsWBj2ErsggDyW+1rJIfwW3ErttWdDd1sTh8V+AMmZkcww//44papr111DVNt+3je2fc6gFt3WccgWpBvkGZFcNIfcslrjWpoA7yU87B8QJPHg28CB2rGey3Ogkq5QAApwwIO6MT86HiQPBfr876otYwE6z6sHdv+s+tcicMExwTifp5Es5+HwRx8qCX/yD2fiv8doLAgYO2xUCQpCxBM/V2qkvNpSdMBAY4wYJ/pF7DyQaNAt1s+9EmhMw7mjSyQJG5iuEeOz0kEHCxiLqtBV3+cwh4xFYZtM9Jmy8kpcTjq8WiH70gAlZqKuPU08yCQiw9oc3wARFcSqJWXkhjEUpb+5bSekWh5k19owZtb5cPxNHEqAEOmAEEUAbY4pAeU2CIGlgHdes0cf+xEH9Ry6NC6DOKEAHPB7P2D1JDo0fA2d3P9axvFkng+B8Q4IxX0UiBsrdsPd94U2SC0VsB0ARHsB4osnTA5HKwF25i8kGu0MWHJnmDlnEj1Gs/g59CkAsgwDMGcQ09DTPcTntIWnn3slrLnq+jB11rzw+E+eDLmFWVzIQaKwrif6axO9J0cjGC/hIJE1eRJxdihS9wL651mUDNjSSuyMCl/YmjBvBnFxBN2nM4ZT+GgA5M8nZqgC4mM7yv1hIjqcEycCjmbz9eX8/hbEbhbgKJBwyOU5VK264eVXcMONi7E9EQThrgtSGLfzj+AH4Im4ueOKz0hhPKSDpUj8DvJs61LJg6hNw53TwHx1NiqC28J/+fz88NeP0KMCmDLCrfn1I2NK8mnA/hUjk5iT7c4wtk+QXieLcX4WB4tzeD2efPKpqJhVmVuPcvszn1gY3tzRD2GVER1jpTgGvv6Vr4TP/P4fAI6j6B1KCAePnIigXjc/pwdHhD934XyIJeZPo89WsXacOXw4Op4ENQWHLhYKj+eabIdIt7h1JWXofcwFvhg3lpa2tjVboEvZNQ6v/DEUuKNeHcClVt9QF6/RXObpU0RgSYBIRt1xxz3cp4zw5htbYsxMHc6dPObUMsacBcbHIQGWokxXadtDx0gq5Ipro05M5+sEWKKTzC+CrZZalzEG+3FyGDUyDjdeN+uT818HhKOEicT3iAKa+BTWX6Oz/PDP0SXFupAHMDrM2mBXSAfjq52onWyKwdH30vd0NEazGQV3BLLQCKnPfuFzoZl+A3tRHn/8GQib+aGOr0tgzlgA6WBUn/NaDkD/bFxK+axX3YDhdcxpihR+8twLMU7OmaUIYHEGynejnXSmGA95BmLK2WkpEY01AI1LjGrkdRo/41pfxvOxjVhE3ZS9zJkqt5cTK6UTwUiY0wC8EiClPOMzZ86AEMDhxdyjE0cSRKC+h/tBoAol2EMQbW/S+TCedYf+mJ6E0HTkZKhh/q6tqw6n6ntRq+Oq4HrMGj89NB6vCdveOheuvGFGONHWE/Z30RFCIfqpJqL6SLVbPHtsuGn9mrB321u8no4wYcps3k89anqEFpPzmXuW8PyvC+3MR830w3R2EJmJw2DRokVxvhIIlZwRNK6G5LL/49DhIzEa7XLW4p3EMErcSpiMZ++STifLpjdejetDEeuSvWoF9IcoBjgFCD2G6L7qGsquHSMQVJK5EqUv4KKaBri/dAE9N5D3u/i+kwGls3QBQGyoFj/IeiepNAHQfi7kFRN0BEl3QyYcxc3wgQcA+QH1fW5cCoxO3YzAwv3bdIgC/13iegLu2zzWtC6ImEiGME7exGm6duVaSOY2SJ7z4flXN+GcORBmLl0ZBiDV+9gn1CJOSUk7Hz7/6d8IS2YxR7fzTLU1hA5i1XJ41vfTZZSTXWJQY+w0shvsLGSx4LugbBnXqZs9nmKB4+wVyXkKy1avI/KpO+zGrTUR9+hVqxdCjJ4JDz+xISTZB3X5VWEfeyNjyu57373hkYe/S2zefeGF53/KPiExjqlpCEY2Qg7ZuTK1HPcxY123TA0kxRH2Tr/1e9eH9hq6o1i3BP5nQRrbiyGoLQi8H3edEaBlOJSz6Hlzfn8eglWiMp8ehJwcoszotltIvF420bI6J7sZS30dkAGn63FO0u9RWEYs14Zw6Piu8Cf/+T9F50cvfSgW09chKmnn73ZpTWH+fOGFF8PvfeHzkTQQvN5P1GMewiU72KZAXBpZWsHa6T5NEiQRR8NOemLi+sBYes3rjACgGbFIKvdRZ/Vh1inHWjkODMei/W6uue4Tq9k3pgDQN7A/MYJTwHsx5LF8q/tE9zZziUTVjTEWxVQvBKUks/8ukK7z2L4Nx9pIN1J3XL9dF3W09DJX+ZxIAo6F0KpDlGCcIEG2UShUcfostzqD56iI70d0FuRwHWR5MhGesxEsZXAfe3Ae5rIX8AySx1rqHPLMM8+E2yDGFVxUcy8lAbdv3xH3ZvMQyCi8aoG8c1/25ptvxnixq66+lr3d+ShSaIWckYhRYHCU6+kaa9eYfSjD7JmMOPS6RGKHNVRiAtNiJC/+sXxcAYvxcyNil0hkRJDfZWdk3bn4Ef/tbcfYeJQeeRR/9rsEyMV/+1nclZ8T3QI4P74J+fGxNznmjMQESx4bGeoefYB9W3SesF6M5Wxk55iihfm4u1ynjULOgWhzjT5oZ6CF8LwnyZlpkL+6ZNy/KkKZOHlyHPOOBecwyRVLzWdOnxsqcPPnMz9LgOyHWO3HnV1SOIHxPsT6MBEn7UD44mf/iOuUymvJioR7GvfXPbDX55J+XWIE1tt/9r9EQLwTAKVr55/cxH/2Zn4RAGKUALmkkfCv8IsVyv16X/aI6ejX/CJ+vZdg9Kf/q70CvwrweZQAuZQIrLcPnX+p4+fnr3/vfP8uzWHyzgP70iK0fv0EyC+yv3jnq/GLfsalO0B+1a8/4SN/9cCwih83t4Lgkh8C/mkcLjsBGIy/kgQxKiMTMDObQ29zY00kP+bNnhI6AYSG+7tDGYRDFgfd4+TZo12PRclGqQiO5hNvpAK4mziZ3oFUHAz2fKSgNCWOg0PgZIgAS0yNxMjhEDEdVZkdH6rJ/L0M9f94gBSB+b/+ypfDPaiElxHdoAOhGpWaCrVC8q7fRKndAUhuifV4FHgq4LZYwMzm3MNaOdEaglPHDh0IC2ZPpxiWvG1e15V0ZVRX18bomEEilTo4WHZzmOzV1q59HeC2CBBFkFegySzaafwMiw2NBjPPuJDommIOddv4eb7O9wEWbKFkV5eLZab7Dx4I77///nAKwMsD7hDgjODnlSj1urgu4ydOCfuPVIQ6QBZqVGL5s8DQ0mWLYw9IJmDi9q2bAc7KYqZ3Awftu3F/7LaQE2We6sCzqGU7APSPHydaBbDoMCDfzbfcxNdtjYcRd0/GQhlxprLM+Cyzgy1rtBh4GvehCDDG3GIPa44HAUAPi7PJqFcpfZSDz/XXXkc2/Ll4INmIalswphswZwZEVaelp1w3lXFjOJxarmqJqvEcSRxiKoilUHGXiLMgYaA7zCEyJZtc6HQOqyVj8wChm7mWqO9i/0sK6uGjkUgYAtTNYEwJJuh0UO3+O1/8/VDNwbMUdV1bayOHSOKQKLksQl3WgNPGHP7qqlrecyEq3jaArQnECqfFg79xWo888ggkCqAE16GF62ZnyTmAqOhaUaGr04GxZbyDyr7VqF7rKk8A6lg+zsGQaDcz542BOH78JPE1N3FQ3gY4MwawAKU8CkVLfnMBfXkx8UBZYP44B0xjdnRgZABAOcZU/2n1T+H1CcCr2PXwmMPzJ7AQyyq5JgKk0aUVwSnjEYYi+WG+vn/2IGv8hhnzEim6bzzoeq+GdXHgsvnjD5eF/4JCP+Y/8zWWWtqlYUSXfQExPYu1RuBYgsc/+2+6RWCEIlniv6nkHuYKjagEAVj53j2AGxMAQLNUYUIwgD2E6RyGHXPnef/ncYqkA9jGuDlcBBlkYuumGuK9p+mMAVhRva569g2AmDQU9nMXLw+nKZNO5Odefc2SWFTq9TMewcO05Jwgn7FOPZA/WcxlRnE8+fSTcawVlwBc4V7wGpwh+mUO+d6SMscY95MhII9DvBajPh/HfFPHWN3w0is8W/fynANIo4Q1UusAz9IAiuVWANNhXkdlVUUsNW/rbAh/+Iefhzw8DSlK4aedLMiTDx8CtKavYR6v/VWcGB/+rU+Fv/6fXw5TZk0FKDgcrli3FiK5lj6b6vDgBx8Izzz9FK66WVFRa2n066+/hdPltvD8Cy8DXhFlB5h5HnfT9dcsglSCrIAY1onTiTpSQvAYMXGHiQzrYcyZ9b6IcuMECJJWQKzTxIVMJMqtic9tZ15rBrA2MkdAy8JaSUrJMlWrjj+fe0GkkdxvssO5Lz77GdznTD46+XqfQaNARsrVyaLnWkk+CX6YZ/4HD5WHv3mMPgZJMccS30eQXyGpjiJJt0SdTZAURqdFZxNjvBSC5ijz4rx5OGUYv9/77vchcOkgYTz/zifnhw2biMOAhcll3p5E7NQQYNmTP36C+3UfhAykECDLl7/6jXAX8Xk/fPTRWMC+ZjVEBnP9cnoLUjVB8KypirZkfRyAXg/rjmCRfR+COZWA/YJAawBFLyBRMS8+C4C/v6cl9km0N3Yw19DtAwnSiKpbhfz0mfQFMA+V041glOAeQMWHHvotgMh6nqPU8BruuFQIa6N08gD87GY6sH9veOB998frPQXiw7nbzhXjdCy6biXGUaBQcKwQZL6deDXnDce/gGwSc4HdG5K5/u698xpfJEEkKiVDJD98fLt4Bi2kTwLoSuF6C2hLgGRBNA4zZzU3mc2fxHN1MuwFDMxjDX/owx9EkX6Ota4rvLVtb6ggOijTHhjmxXxeg/E/r2x4IVwH0J/CvC5J1sj7t5sokfH0+NM/pQdnHDFhE+L6Yy+Xc6CKZkl+Y3UO4TAq5/1fhcvxJGtmK2OxFCB+H+vmGvoozvOGjJBpISrM+VK3hDnzznWCjId4PmM3BtdXwsO9h2RPF4RQIX1ErmlpPC8JKJDrqnAilOaEZtbXzAH6DmpaQxP36BTP5clTbeH2W2bx96aQk5QbkrpSIDeOBpaUUL54YdhQPRj+4keHiLYKzB0hLJmWFT7+/lvCmYNbYhRfXVdiePrFZkDzgPDhPu4jBADij2YIitcgPMvKx+EAmDoS2cacWMd642s+A2HfhNPlHAKD5RBvFqjfde+9cf523dPxojthsM/oHN1eVbHnYUL55JCFovoQcWsNKONX41yU8OxlfvC/z9DtCZi8F+L3qivWQBraETCIG3R3jB8S3DUWSDGD3VpvEJVnF5Brqg4Qo4uMxNoOAbVs6ZIwjrVZci6NdekY90Zw2nJsx6muyuPcR2NyprLnitAsKvWzzDV72afcevOtYaCrP+7/XqV8fNNOSN6SSaFs5rwwduLUcAoCaOuurQhLSsKf/YfPhb7Gs6EgAaKupTYkQIS0sEfLIYZMcvkiwVMJ+F1Fj1I64LUdJe6N7IMY5jUY67TmqvVhMS7Q7z7yI9bQvvDg/bcQnfkjitQh0GsgsBfOCetvvDksQ9RxqvJkeOyxh8PHPvZh1vVG9m4nY7m1+wLjjgSDr1m3hvhBnhnmum08H6679/7GirDzVdY65j3XIIH0vURkCe7HviF+t7MlBzerZP6Bg0fCm6+/EYnOadMmsTep5kr1hRXLFnBt+0MiooJa9jeFxLH2d7JuM2YP70c4wzqVV5AW7vn0J0IH614mpOKOXfuYe/ZDOFwW50jV98bx+b2beA/2YPSx1+xDvGP0YT5CErvJBnl2p7LWlOKse+nV1+NakcU+6yxOaMU3dXSv9JnExdqwbOWq8Drjwp6PXIh6xSzuV4w11YmsQ8jehwjeX3B1zMYJKMFZxTPm2J3MHiBf16KiJObsWLzN8FD41MzY6TPmiTlqPOOukrnZMZvIHCHJ18oeyvgjSZHSzIL4d7umJHIsp+9gDjBOchLv2V4859JWnKgDuNaKJJggXXQOO7ePLynnmWuI8WRG6a2mQ8s9w4CkPnshnyv3W7pNFI7oQmyGODoIGXyGezJvwWL2bDnxzOEe13XP11APOexcd565eZB1TZjE3pWLBIhOSyNM+UERP3g7kO/c7sdFJ/DPI0Cc2CMBeYH0uPj7iGvfPdkIAaKr92fkyAXHxMFvLg/zP7457iUTdT3qBOWa+hp18SiocV7W5XQC51Ue7uYpiEV0BOuqK4cMTGYOTWOs1DC/+56MQfOZkzCSLNzOc37sOJG13Lc57MuM53Pu0Ik8kbkqLSUz7tmgeqJDsY6v9Zpkp+WE1sZO7tcECKsx4Xc//QeI8CA9BnAL44Qaw7OgsCdW2l3Kr1EC5OdevXcicC5dvfreBhAvZWi9+187SoC8+9d49Cf873sF3hlAf+f3/t6ev37d8/cvAlCPEiDvPNp+1Z/xi9yfX/XPjhtfU34ugUD/Vb/+hIe+/CBiUIEcSutQnJ5DkVnCodcM3iaAlzSUSSp1zRsu4cA+ANnRTd793FkQIHz0tNWjJoV0QDmbL0C9c29U8o7lUG6mP9rzWBidiDK/B2S/uyeRA5GdB4KxAcVnLcrOycTdnI6KQ5Xr5lsfISvZ2BYJEA9VRRzcUnl9BwCIBEdv4jB9ApVfCiBcDQf0cyjyurDBWwA5HnWtCjOBOPN7JUMEa83RrifGaFwROeN8tPGzkwRseH8qrHdRmpmAGjEBxW43h0nBFU8RqgvHAHoVAqycrKyIwIV52EaCWCJbi/JvviAsB1+Br8OQBAtxtohE6Q6YQfyPEVgW8dZzILRvoA018zFAm3XkhmupLyohOgA1cU1zZ2gnN/4s0U7mDK9YeVmYi9NgiDgGHRqZvF9LelW0T8DZYk+H6ktBM4t4d+3cEYFGATAPM36OIIuTTS+H1ol8Xq6qPsigs6jzSrhvunssJb766qtCLQCM/RjeH0kxiRYP8XZXqD6pJSJh9erV8aBp2bsAm8CyPR9TuSZeM3PEBU9SuB6lZRPpCkGZitK8qpp+GK6v8QIVxw7RxZIRZlDIWkxsTCoESCfg4VjAFEHJbvPaISH2AezYA6CyvBiSS3Cji8NvFy6d6667Ph4c7aTpIy+8u6uVn5MZSlBpdtlVw0G3vxdV2djx4eCBY7EXIZ/Du8SSIOsKCA3Vh12M/4kcnisAxwXZLVzfuXcfkRFl4QTAhy6Q2SgYq/m6fA79ORSf9/SSgz53FtFgpyIhYZn1+mtuAEDayljHrk9HgPFFHob9XypqNx0TeZBpEk8quo0s0drfyEHasSqoKSGiM8SYBgEEVaSqpFUIZvFvRlNZQh8XD26yAIwqPA+zshQqolVh9mJBiRFXPIt+qoCD/xME/ZOPlIX/SkeDoKikioSGY0bANR6c/d8F4DoSIBc/+PdECBB7BXwuhoyZ4Y+qTGNvCM+6RF0EGwC8s3ithQAm5Tqw+MQmVOFjULieJrLElzsFt4OH4YWA3QOMGaYJ4oYg3/izClejjAIH5rQciAWihMonT2MsU7oN2SohegbwZQsRPDfccGOYiKtpEz0ARm2U8Tz08Fw+/+JzkKTHUfQ+gIOIbg2jQPi6ZF5LDfdS4L0fwiWNU/UY1eAAAcNcj6dwHZSXTULNvyC6LOpxaAkCHoCgLCzFdcT4+MnzTxOV1hkm0CWw7LKFYTEkZ28d3SqAKGkAIptxk+lgWX/DzeFbf/+d8MnPfBaX2uuhCJXykWNHAEBnhNMnT4SHfuMjoRlwOZnr3ch8q9NhAvEor9IfoKPo+RdfhcBK4uc3h8vXLEPRms99Q7nP2NIFkkSmu9FkhyEKo/IbMGEGRfCzFi2Nzobtu/fEyCs7eSy6PgWIOMT9KxMsZAwOMQnrHCooLI4AnoCUALPP/EXyS1eQc2AqHxJ4Eq4+5+k4EpJwgdgzoFMvOkkEVxgLX3hwPC4QgEvel3OEvTWxxJmvyxUYZAw7H2XZN4IrIzX2zgxHAreGee7yy9fFOeORh3/I16pOHQqf++SCsHEnr5VnfAggv5g16yzzXxvXYg6uBImiHoLYX3r1DSKwBlhnOgCNJ0Lm9oTbb70Rt0xVGAux2M7zJem77sor4hqXwfe3f+M4oNhK4pxaY47/YJiJ+8DnQ0W5pbX5dFwM9XdEB0xuzlgif1p4vxKHRn/gZMFtYhnWFDpwzgJoq5ReuWIN74dYGiL7KpgHcxmHbaiRb6Kb5qe48CSDruZ1FEDSNfI1rcY6ReW4jqDE6PTw53tfeiDmVXtL/Kl0tzzZjobYayPZyHNoJ4hz9whINqKo/tl9lABhHclHDY6/MWRyPwchHjspKc+k02OIQuoEVLe93ZZZ10YCZBzveR0Oqk76stpRmx+nF6QTRe5p+yK8Lsxpc3AZLiVCSHV8K9d4PAQok3EEFk/zfd7gGU3kmUjmekxk3VJg4fpjDr7YnM6sN3FlCKQvAmTP4Fl8+tlnw3SISoHVbDuecHXZAdKFS0Cg0uuhS8KIp+k8+yfodTFv3tx948N6AXyHmEtcp3y//cSwQQUxJ/HnTpyuRMk17qYfYTibXpNqiNtensMzoa/lbLjz1vWh6igOrw5cdOTS10Oyt1d1hAXr5oRvbj8bfrAJ1T1Xd+70jFCS0hOumF8c1sweBwHSFr73kzOhujWEBcvywzoIh8y0obDv6IFQw56nm3Fz2YqlkO6TYq7+Iq6Z0WVjGBOt7Es6ABlPQb5lE31XxZ7iRvY4AozFEBTHiefJJYazuID1B1D3EA4xY6/KEU4oDhBU72fsC2rbl5bKs9nH2JUkkhSvwg0wZ9Z05jl8MGxCd+GezeE5NIpN8YYxOeeIr3n55Zcppr827qEO8Iy4PikQqMTZocBjBo4yFxTJ8hPsbdoQc3gvayAvVq1cGZ+dbsZsmaXX9lExl1RioOgHAAAgAElEQVQiVLGIej7dSu2QNO2Mt4ZGyuY37QjJmcRzQQrMX7Uu7Oc6P/PyhigW+ftv/VWYOSE/ZPa3hvRBQO3m6hF3YjvFywCi7ewvWnCGVuEEbSCyTTJ9PNFwPRC8B44cw2lK5wvvPxN33GXssU4BXo8rBrzPT2YvdiDsPnw8wK7T4fEBFrD0SCQ+9ZOnIHkWEgu2mB81EF40lo6xNx4iLpN7IhlcikhDV5yCGcuxJaxnrsAh8AwKeQgliRgBZdds13ljo5azz/AZ7Aewt8/q5Kmz8QywENBYom7DS89B0mUjhsENw76igPvbyL0oHAPZ0+Lz2RM2PP8aDuMivmZG/JoM9sY1rC/b2W9n4thKgGDVqSEZcYp71QgBsHrtSp6NKezFWL/YI82H0N3yxlvsTUb22dMhx3IgPV6HmC2ENDcG64x7NPaYh+m/aoEoyWBfPH/R4rCFuUDQfEJcN2ri/tO5RQLt1dde4/nqjwC4RHokGrj/xiBVEp3qmqCrYgz7lxTmhPOQ53WMd+cuyYY09lQ1kBHJrBElrI+6bSU/FKMYA1uLWMV9kYRFWjcxTKwLrlVpOGl6mAe6EN/4fgTb7b3T+dXGXripgfWHZ24S81IZnUcC9z3sB2tYJ3cQvSRBJckqUTGWrzNKTvBeAdMC3NRGxXbEmClcNBCIEoy2aCjIGY9YIjoeIUBSeNaG+RzXHN0ffuhmMc4qOjvYW7mexogqxmfC20D4tx/oLhIgHjz/ievjbY6QOJe/7QD5jyTHyLnSc9rPHCAeAi44RA5+Y0WY/4ltjENiTlnbnDsG2BO6d7zoAHGdsatrPM7Co4f3R+e5rp0pRBzPmzMriq0aWX/yeKYk+YzwVEihcE3Cw34W95579++PxO0MRFP2gujOc6/qvqYZYs1eE3vE+lj/65nnehF3pCVCHrGFSKFDrzi/DBL6fWHCuGms3Yg8eOYL2cMbheVeM77BX/bXKAEySoD8smPn1/51owTIr/0WjL6Af8VXYJQAebcJ7F8EoB4lQP7/f5R+kfvzq39170EC5DcpQXdTrfJf1asqs2LKYe37MJZkSOAFJWUfG9tpADsDAM2E34SZ08oonCxA0QdYm4RylyiSdACwOrL6VfTkcCDNBmgfQi2vChfZPACrYFIyQCS9CB5+AFUyAD8GAFLN7E+0G4ADhS6QPKIcLPTtZ7PsocQ4h4lk7HYDrqpSdgOeyCbbg/6W7dtj9NJJAOwpgPButs1e1jav+tWN/SAHNNWKbsxLAZtmUMQ7QDF7OgeCfQAhq4nOsgOklix0D4NGYQkgcJSJmffiSqUcolraW9jUoxy+oAwTtDuBq2MRYIzqq1wOvUZGNaPmVH3ZQszJFGJ9XgOc/RBK7wQ+pxOXQwV53iqRVd4bR1RAzEsy6uWz5FyfQo1aa84w72cJquUSMqHtHxG8PXyAiCzIGYsKp6JMVL0/lmtvhI5RB8Z8Wcb71FNPxjgQY0KuRVVr54TAZTbXOfZQMLoFlFSiGsVj5MsCSByVXhJhgpUFsVDdQl/Vt2QvEz1QRX/LagAFf44RLqqWjdyyUNjr6y/zgFUjdnHYnbtgQQSPve47iBeaPHUmwN3Y8BLg9HiUZuUUoI+jrLIAlWwtAODM2LeSzQGWXHOeFwFTOz+MFxmLingL2eWrVq+NGebeYyPEcun8qDp7CuAoDdBBgoB7zXhtAjQeHkqKh6etZNePg2RahJp4z/ZtHNyJX+GgXcS9dLycszeFg/Sy5StDHpFKNYDez27YEB0A6666Onz3Bw8D8KyOZd0eEhOIMSovK+GaElHBOG+FoFm6ZAVKweO8X4pbhykpB6gT1DuHyj8V91CmRY5cZxW/3g9dC7o3PHALevqhWlJCRCDcaAazsOtx5wg0CNRmQDB4ryLQDECq4l4wWkdIOgCDILQRXiqAYwk6B3MXvXig5uA4AIj0Zx/FAQIBIhEwQoCYEz0SeeahfcTmPOL+GJGT+xecAEKIHiAldTjQG5GVjMVDok1wyHiubN6jDqccDs7m/Zcwr6j69n5Kek2cUEjXxzHIyFIO1lNwJ20P8yEUJNuwFiDP594xZlX77cUlMkSXit04wxAh4yHTenrriY+6KUZkCYRYdP6jxx4Pn/rtT+P22hrW33QjpadnY+TH88TldQNKj4XsvOqqKyNwPcA9Nv7qABFokwDuWrm28wGiJF9bYs8NJayoig8QeXXvvffHGKZzzGle69cp1z7X0BmmU7xaVFoEMFYSHkNNPGPWNOLo1sVIoUTmKx1RW3FGCToOcH/TGB/jAY6yyF+vovRXYHwQIjmDPo01q5YC/CSjRj8d51vzwmfOmAMJpsp1ADDhKKRPC5ny5XTVzCMiQmcOXQjmYgPcZaAC7gQINL/cwu1SMvH9t2ael3au0WHmzjHcAwmORsaoeeVH+FwV9I5P59oswMIGrmMHc6xKcMEb36/31dg0y1UjsMKtN3LPiLp+wB7zv3WPSMLpMvLvlp2OjJ/z4XMPlIS/euRcjGiSJDSG0K/L4/oIiDqH5HHf0wE1zvN1xi8KXgmutRGf4/fdztwuGfiFTy0Or2wlRgP3y/hi+hiYy9olOXEmLl2yjO9JTxTk6jmI47/7h+9HEtPunIW4tKZAsmak8awwtw3xfE1And7N836W538Wc7Rjwdci4eqz7Dro+J7AfOucblSRvUu5WG+yMhLDOVTCYyhVTk/PhbQcAJymsJlnuZHXdJ6Mk0zG/hXMud/82tcguD6Oe2SQsVAXdqMK76E3KwsyfTHz4v59e8LdxCIiVSbyBvcAr8l1SgJqCg6+dPtamEt9tlu5Hq6H9kUZzaKjIQKNrEl2C0m+SDJJNo2Qo0anqEQeceBEtxcTah/gVx7xj7xDelQAnVgbewU6cWJp/OHb4jKgYIFrXwlJPIn5MX8Mr4O1ugVleD+AVAU9Va9s2RyGuE47D3SH7/3gTymebmAPkB82Pv9cmA7JnsVrEQw9wWs+TDQirEZ01ilEmEgv1gzIpU4IEF+vbpgKnJkpfI2k3ELic4xQ9GMphJTzWTlrv9FMA90tcb5Uqb0Gt8NJwPUZ3OsuonL2EtXknGWvVQ1xVjo3LYrXfaobZBCCoKiIaE2A0fzshNAOeZaUmB1efZnYSjq/CjNTw5T8pFBgzw1Om65mgNQGSpJZy/qrK0NfalZ4lu3N19/CpUaCIGaGsIoYrE/csyIkt1IOzrqekIeQoZPpMnts2I8b4sgRvg+fd/1dk8MigPBZxMnkAXDX0UNRzMM8CCFlRH86r9F76t7iJdadlashTyC6nnr6Gcj5KZH8z0eRPSYP1ylCAUlZe3hSiZ87g8MLuJUfyvPIM2ikZj77E+ODBDklQVybx9GPkcV7s4vhIPsII7DmQ+wbydPMGm2ck8KAGyDnJkNq7dy8GYCTuYKx6H7NCKExAOI6XnWX2ivxOsXsiiiMyvTvGexH7AezzFrSW1JZ4HQ+kVq6yAb4b4N2jiAyeRFyN52osb1HToVpi1eEYzUN4SBz76NPbgp/8AfvD59+iP1S27mQ3ou7KUAusu71VQKYEmnl/Cdx11DbGEHVZNxfOajEu7B97GbdyECAswAXXAqvuYcxX8KcMjTQFebSafOTZ54kGusKXCCNYeVV14UaCNGvfv0buA56wk03XhcJkAT2V0/jysti7ZpAFFMKY9dukQnMPcWMcyMKs3g+Z62G5DiWER2prsWONzsR7EYxJqqN/pJly5dFh4z7oZ37DrFO0/XDa5MU8Jl//LFHmadm828LWAN0hRITBaF5HmK1DeeqwPCh/cfCap6FdIREQ8wXVedq2VsiFGBwJXEtU/ieuiJ2CFID/v/FX/05eXM8j0/8KLrSbr7lhuhqVaghiSqxthxnjKSkkU7NuLsaIJLbWAO6+Xsd8UanGFcluK/tG3EfXstz1886sBBCxLlcEcdR9r7GbkmGjWG/aNyqgL9uLHs2JGP8XOefbMkh3hMPYozHK4J8EzzXHVPP7xaH+6wrGslnP3mG9VNiQpIkj+8tCZ2bkB4dgbHQmwdnpJvD2E+6cxDWuB9P5/vo+nItkZArZH+cxz4qxpbh/CmAPDrCOPf+uDZLpOpsaeKa63Sxs0RXm9GkRoweh+jSQd6GKMPScwmk6cw51Xw/11PdICmQMZ5dEjjD6HxzDvY9u5+K+yiZCF28ECD+8aLj4+1kxz9Xb/5zgMDvUvGV5XFvNuO3t1/wdVyANC4QHfHnXvizn3eYvg9/zfskn39BtOK6mGQEKnsb72eq94W/K4CJ5fHMS/04JqdMxHlJnGw5hIjPxFP08h2nR895ZxxCIrtmWlm3jHF1rklj/5rLmFb85Pf1nGa/mAK2+H75PNexcZAi9ugYOdrKvVXM4VhPQTQ03J8A6VJEjN60cMct72dfQKdLSh77B9daXp/FYaMESLynoxFYv3qI5r39HUcJkPf2/Rl9de/tKzBKgIwSIJc2QkcjsC7l+r0HCZBPf/03hrMgIQQgVTDqAJnEQbYfUFUVXx8HuUQ21XUATSrTcnPTOUykhomlY0NOOptaYlmKUPKrjO/ngJINkNJD7Mp5ixRjtrzWc5WpOhAoO+wlXqPiLIfEcrKYUeVh1zfr23JFc8A9wEtq5AGSn0Op5eb8rU1b+NxagLGy0M1mWqeBUUuCbroMPHiqujLmQaBY0NjSb6ObBIdaICPMAheE90Brh8cyCpt1geRwqPU9DgByWJLdglJzXCk5x4APAxz6ejlENaBWG+TwXcJBIAH5n99ToKyHTb9uiv0AW7MgG8x3zeVnm/9+EkBHndIslFOCUNsper2P6K5c1HvmkZ/lvzdxeKtGFWwh5lys9UCKoamzPxwjJqoKIM/YhaUoYj3M9aEUHY/y/RSOmGoOr9MB8XTtCNx56JT0qENhvx1wX6fKKYAL+z9U4qkU9sC4iRzjqymWrUWlOwQAP0J8AfZzH6q473aSjIsuH1TaRmbxNYKBAmm6hATftuzYF5YsWxFJklKAD4vujUDyw0OvAJ7EkznXxuSUAbKY0T0GdZ5RQh0obS1lffHFF3C2zI4gVSeA+WRUZmMgPgoLKJnmfghM6zjK5BBlR4CvMZ9IrV04QpavWB1dEqrybr7pBsDSJgDmcUQPdXDITwxVp05Edet5AK/WZlwVaXmou09T+lwQpnM/JCSM/LqYuXwx93wy40qFX5cRW4y9M9jza1H9XUYExD7y0S1ZziAqxviwPMrb0/lZ6ea9cJ08KI8rxnnC/atH5dlJrrHvv7SslEO6SnuigXBExIgaDoNmg1tYrjOjj8/T/eG9MkPZCCzjfyxVzefeGTXguB5knI+AxRBzF0gKVdYSILpFVA7754sOEMF7x7wAQdSDc7/7UEX/UwIE8pFDux0BRnB5D0cOVyOkx0j2VURQIyGV6t/JQI8OAZ4FPz9GG/HPsS+C+5/D8zEWAuI8Y2yY9+t84hyyf98u7m9GjOCRoLH8PIv5wui8XN5XAs9YDyCEnyuhtH3nPjL1ZwKi1gIcJ0ZHxbXXrYoEwyLKho0/KRk/AeXuT2L55m233RYmQzaqRj3HGG/EZbV7765w4403RJBVgP3Anl1hMkDqSVSJgvKX8Xz1ce1TeY+95o3zYZTNju07w2TiQZbSbdPOa1EFegDVcDXRR0mAYXsOQqBA1k2cRvkvhc9rVq/kOZ4QGgBmdRXoFoplrMSmXHXt1RBq9YADReHpn7wSHnjgwfD973wbF8A1ANwtkBo5AF8q7yVaE2OpbVHxBEDGCspqDwAsjQvXX38rDrUt4cor5wNY8joBuxIZBJkQdLXMjc0QpgITOkUKASfO4qIoAGjotTiVcVSFs0vAoxww1SgPxzq5FDEeKxMCxO4bXSIWKDuXer9Vr3rIFpB3DhDccx5JwfUhmOOcyaiI7iWJNktQJedGCJAREP7zD5SGv/4RJIhAED/PDpl0FMa6oYDkIyHbCyArAVLoWOfe6czaQWyGin6dTcbAffz9U8PL21DPst6MyaIziM9vNkMeEmjVqrWAXYDUlKk+8ZPnYyZ8mx1J66/imRT8ygizIZXqq48HeuuZfzuYH3JQN+eE71O4rktu6ZKlkehpYl6QUJYQdJ6SgBDwPQ0ZbfTQ4sWzIVaJxznFHDxjHmOxKHznuw+HsQDOs5jPWul5qGZOvI6+oNeIublm/fU8u9n8eSPPX0Cdvi/MnT87ktrzIJ+NHSpifpdk3oN7zz4byeYZM1g3uIQClRKlrnWKAOxRsifLa+t9KeA1SlYnE42XwXMnYe96M/Jr5B6IlMW5jt+9t0aaSNZl2kkUYw57cZYZxTfM/EFBOT0qRli20mtSMqEENwfEJO+rHaA5AEgdpsNrB0KJDW+dDWPoy/hv//2P47q2j3V1IvN3J0DpMM/+eBx0VYzH7ZCJiYwxC5f3ow6egUNrHO9fJXM6c6LrkPNiG+4fDbLH6Mm6av36sBlnoo68cuIT2yCuFtDLlJjYE+NrnP/XQoA0Mz+P5ZplQ+TtRchgXM2iRQujG1Li0+9vzKaOBUG+JMZLN2RfCc/bMPMdFC6uh9eicGEqwohi3EVtiBNSeCHnKk6HPiIpC1BL50NUVEKG/PmLgPfTM8PxWmJ84InmlOMEmQCgPYVIMIqX2/qTwnB2cTjW2AuYj5uyEBC4ShB8cvjM5383bNm1A9V9zoiKPyOZ657M/qQB0pOIPuZmRQU6CYohMlt5ph03yayBk+i6KsCNM2FiceiAwNFxJSA7cTLZ+0R3YluNIHUZc9YBOkSMK0LZEuOC3FelwxzOnjWDyBmeKZ7RVq7BbBw25Tzz7u0cbC06o44cikTGXMQQdqvs437NZh8xH8JOUto1VSBZ8HsSim/dbF0Q1xI3s3BD+Oynsh4YEzWe+ceugZfoWrju2mtDPeuu671OvyYA/GY6e7KJONyFO7N5EGImNTvsg1z7yldfDQ9+fE3sAplejECmke4e7vtwW2PoRVwwwPvukgAhus0x2UaPVD/AKUh9OH66huLzrLCYOeE89/sUIHoFZeM33HIz0YtDIT+1D2KTfrHe8+GZDa+HO973wbAX99w3/vbvoztn1YpldK9cHipxGj9KhF4XY2QxRfGFEPZTmeu5bVwrAfyGGLmVM6k9bHuhLq7lutQkNWbNnhndCvsO7IW4KoRAmhSvl24FYwhTUjMQzCyJZHA9LtWXN7xIr9ryMHXyBJ4LCCbGUYwaBBjuYz+aCbHbhoOsyKhIIlg72V+dOHmauQblPCXRDVyDLuY/+5iGAbAL2AteceUaxCqnmT8qieA7He697664N8jCJffcsy9ENb2iH4lxY5t0PxtRarG44o829xVGarn/4nXPYjzsPwSxxLyQxR7XMfIazg+jJiUkCyAfnP8UdvhLAsj5SPex5IF7JkVVdmTZU6GDy72JhLm/C8pLmLpO5bNX9Od47S9+nu5v90oWZpfzs3XouadvZl01itZ9sM5Co1slQHR7G9MlUSoRI1l1EiK2BtJrwaIlsbfkIIRfHq/7JjrgmiConHuewP0p8eFZ48Ybbww/xIHoe7N3z+gvXR7nWCud2zyD6KDsZv+WwBzh602BUFLU4vPk2unzcNG14bI4qAPkIiFwQWlysffD3/8lhd7FQ3fFV1aEmb+9LRIfR/mzv2Z/ats/OZEe+erIv1/8NfdT2//xLwpgIM/cO3quSmDNNt5VB0gSa72iBPttFCbpcp7FeHetPXnsMM89X8d8d/ase4226OLWSeLi4n2rZ+5wvaxhTfZ3+xO9Pj4T+a6nMXILV717Wv675w9Fden8XP5DHOv9nA+Tzhuzyd6xPzX84b/7U85YxMBmjcOh574D4QgCglECZOSWjhIg/2So/xv4yygB8m/gJo++xXftCowSIKMEyKUNrlEC5FKu33uQAPnCP3x62AOEG3ZBu0EUoYuJb2oBiPWEbwRWMQcSQZ/GeqzvZWTqF+WEUuIEstOGAS/Ph/EFECMWbAMsZeBiGERN1kuvRR+b3fOWo6JcNAO+nX+vBQxobelEhVUQARnB2ToARBVYyWzEVb2O5/Cv+rPESAMOHBs3bY7lhYK8iYA/Auxa0E2zzgYsyAL4Vfk2BmWsZeASAoJaKmKNWlHVJLBQCNhvXu8RDnLtRGncCEA2iDLU99jKgfA4h8pM+iKSjAMB7FbFpLJWAkWALo/4l0SBfoAj1ZDCyirLjLKySFRl/wjpw2Yd5eOGl18Kd951J+XuByO4fB2gzgCHjDZANnRiKKDIPgZ8raFQcR4HYuO3jnGAP4+ir5X3e+DQkRgPpiXdLhUB5UqiCQYAwq8jpsJYCg8S/lxLZa+gNPVlfqbuE4G82QBsAhNa1SdPngyw20rnxtSw4cXnw1zs6YKaDZAwxgbs3bsnLFuyBLUVP4drNgmQWLWuwJRKXT/aAfVrm7tRynWEtUT+9BNDo1KyiMLEWkonxwJ+SQb4XkXELXb10Gj+b6FgLKBNM6CFRMhPn3sOJ8fqcP9duG349ciPT0dF/mSIsV5y23WDrASc7oLESgOM3E9JeRaklM6cqYCDR4m58CC8Y/tWgJxpAJE4JlBHJiURccBr8QCbzIHp3Om6mBnuRz450dUNNTHC4TJiUrIh/XYDml1JKfJ+CI5FRHgYDdIOeFo8vizsAbgTTL3trrv58wEIuQZ+9nwiGeq55oCS53txS42URdqlkUwMRUY66mrUqHV1TVHN7L1L5t514jbqBuDOZrzokJEA6ec+ZqCa0+1xGveBxJ0HRskP1fSCKAIqKqM9lAvMe39UOQpzemCWZBEkFohQhd6OQ0UCxUJUgQUPpz8jQHjeermff/qR0vB/0gFi/I6dP0ZgSYL0cCAVSB0BThnHcb/wdgIEN4NkiMifmmM+92K8zkjZMgA7z10lLgZVqkbL6SBz/tAF0kDWeXY2TpWodkaJnp0XylA2pwPM0y8dmojBywdhqgf0PcczUQ1Ycd0tXHuIBx0gO8k6HxpqC7/72c9BDhyJasvJRLIYw2BxcJPlyCtXxNLgQVxAT1E6PgGF/Fr6NlSa74IcXDJ/Lq+pL2zZ9FZYQayOQHS/zhcHIdfRp/fIwcOQbp1hMy6Ohz76UIxgsiuni/H7AtFU1YCun/33fxj+5it/E9byzLUy753iPd952+2hhvdwFkdUMa4mC24nTBoP6DwYewB0cmzbchTwvSCCXYcPSMYU43pizBPLY7xZN0CvTqshnEsHDh6D9GFumL+MjO1ldEpsCzffSmY5rjvB+h7miARQ9TrIumRICQuQGT4xMmgT4PGQJAbjS9ePqtpZ5LLrGtsHcdjNe5HQ0ylif9Je3nM6c5o9E0YJmsFuJrgguxF3ujgEMSTXBJOMSuuBhDGQQ3LOw7hOO+eUEccB11ObGSP18++fEP7yh8S+OOETGeXXCPgbf+WYUZEuGZIPSdXR0RqBVR0XxvuNo1D5w3eUhq88ciJMnURRajtdP0iiCyAvConiKIF4yIbYrKtuYC0YG16xW2DbTub5TEBcupMAmdeuRjkN6joMEN4OYJYIeTeOHqDtXCPnx1cphF9E5Mk8gF4JvUTWGSar6HRqsH+DV2fBsURrTjYkKOCR/3n8+EnMtV1hy7ZduAPLmecSUQZPJc7xVFQmv++hh4iyqYluuO985wdxHL7y5gvh93//92JEi3F/kod9rEHtjF3XkcUQe6chvkuZfwTS7INRReuc2cN8MQSJJFgoyKfq2b4Fr3lc2yDcRsiPEeIjAiT+H+ufBIjPskCt/SsDOkZi7BjEEWCn664xMgOQH36en6OTqxDXABJdi1PCMGrz3hbjDgfCdgiQjYD5xjr9xV/+edgN+XEG4mAd/SbtAIQdAGK9qHoHcVYcgbRpJ/4nG9DMiLqbPr0kbHv4ZATDiwFrBd58zacRQtg/YeF5Mj9/LoSJ0TuqlY27MZZpwiTiE9kbmIY0Z85cwHdU19yhQtw6p1B16+qz18kYx0TUwkm8x1ZU+O4FJBbqWBezAaDH4izzeVfpXHW2kvU7L2RL/hJD2ctepw0g9jDxcWUUlqcwzvMH6CdKHhueONoSXj7YR/xXYE0N4bJF00NuUm+oP1oV1l8+iTmrIZxs7A4nulj/9+Bc5LI/9Ilrwx03XRF27dkSNvLeknB82UszaWIpaxeEbW8ne53iUIkzzuizPBw0fQCCrxFX9Apxbvfcdz/PXG6MohnsbY0F781c3x279oTrb76dcdkRo5B6GWczZ9NLxRqgmr4NIq2F9+5+RfItm2dCl54uDdeTseyXdOZVMn8uUQXPM7WVvjDFAToXXatcAybxRmOcEQQ0tztG7SmqUJmvy/QQkVXVCBRuv+3W6LIrZG07Q5+Gghpdq7ocFrO32PD8s4gXlnD9U8NbRG1dsXINc/F5Ssp7w8PPbAjnc7gG/Pn//urL4b6PrQnrr1wZPnbnjWGwDWdeBy68DlwCdiyxDnZCDvXggOjtwO2I6KCHYvU+5syBxIxwmrU3HxHLixCQ8iJTZk6jk4U4u57WsHzWeBy5k8PWbXvosSkOTYCuP33xFeJ65vDet4TPffZ3AMgXhlZEC859b9HppqPG52Ml96xoXA7ELB0ykB9jZ/SFhqPpjNuzcd02gsmyayNJFcBUIMRYSYSpnTRG7Nmb0M0znMweZu6cBZFobOB7b3jpJQjYRTisJ7J/RDQw1Ms4h1ljju+mX4itIh+UgzMXpLsHJMowm7nvxCn26zhNz7IvqUZ04T7lNHv42+++nb3KWZ6XQu7VmfC3f/c1CPT1Yd3VV/MsdBP/tBeCYHwkVHVWdROtd5D+qGG7oBAldLA2nOEZLmetOAZp4LO4mp68veyRLP2exbWyi+0Qc4Dkxi233hr35HE/glDGQ2I3e6JY/h17JQC/uS7uafogWIyw8990u0pKul+U5FVoIUmjwEFHgf8W9/o4PhSI+H3ruffO2e6DMv1UovMAACAASURBVPhgtxr/3MfeSsdRpq51F0HmPovKK3j9iiSmTMP1x7q2/wCOlWkzottjP/GnRm5dfd117P2JjeO52LhpU9ybeIaYPWtOnGucH+PrJ0IrhefmNGILRVrOz5KTzu+eU9znxv1SpAX8dcF95+8XYqyMf/K/xvn4wi/f10US5H8VUXD8b5ZH8sOJ7+0OjyNfu9BTdeF7zfnU1pE/XSBXRv448mpibCnnMdcp51MFEV4TxQueV/ohiT0r5TMvLyDeNRdHnPHGpyuOsj7R58UkQiAwc2kWY3osY7cxjntdH/Xsiezt6+V+K8ThVUYBWR17WPmgQeYFz28KcOzE0VE6wLwqAWJkstGhKcR5dkD0ZUGAJIWs8Hu/+39w7dkjJI2BAByIMcV9xFmO5Ej/kr9GI7B+7oX7dWfI/5J39d/Il40SIP9GbvTo23xXrsAoATJKgFzawBolQC7l+r0HCZA/+O7vck8B/pgbBPrNbF4ECKED5DSgnmppo3IsvjyIom3O3KkoeLChF1M2mptKjjglj4h4JEAyjNuxeRKgS6WX/Rh9gI25KL7d7zfgaqisIEOCslVzvs2XbqWksYfPKaR3RDWWKsaRw90p8nknsXlOCFtRY1vYayTKIAcPX6x2at0FHpa2bMPezeGjGNWXnQ6qOSUFdCnkQ1oY8WNZtTb6IxWVMfZh55aNYT6Z2IV8bjOb9Nmz56Feao4RCjUoE9s5FIKeRDX5IOongQP/Zzaxe2gVxEZJFXHoNbfdjzEAeP5c4zamobB+kgiFy3FcnDl7mveaHktEz5LxrQKS4pWowNX18AYH9WRIj0nTZ4dDuGMyyH5ug0CqqDwD6ZIXLfzjSyjbhVCo5VB31RVX8j3PxIiaYoC8rdu2hPnz53EwLKTzZHckezzM2Onhn83CVwU3ltc3hQPfDx/+Pn0Ca2IMlEW8ky0CBoSaMpkDOONb4kN3h1ntEiS6P44RddDHITy7oDzsxoVx9RVXAHJUkFu9hozeVrocIIEgQDK45k4S3ndz8bO4TiWAIJkcerSwJ6JUVWX+2BNPhC/99/tCQ9vsePhcs2REObjjAGCz1BYA9jyAhE5iZTBahDP0JXgozsjDeUS8RTKHdUHUU/y7Gf+rVy/jq1HFttRzXTwI21mC5R7Cpq62BcA4IQLEr7zxSvjABz8QFYlPPPlEePDBB7k+nTE+rZZDv2q+2+66hzLHPWRRV4c58xdSZN4ejvIsTJwyK3QPptBpcpaxRRFsagKkhQWbHPw5xHtAzCHSo5i+GlX2dhnkoNotRInc3Ep8hPkyxkhx30eipvh8nTYcFptQLvuaPFBagO7hXwJJgMGMau+fsV52JUgyqZz08037v0hyeNCUEJEAEcz8GQEi8BnHLxE3/P8//lBJJEA8zkqApBspxzMiASJgGLOovRkRNOXPF4gQ/xUNpwMkHuCjW4RPcf7QTaHDYi1lsj98+GFKSBtR3c+I5KKOjhyjEIb5WZy7uwD7S0pKIUvKiD5A+c8z3A7g1M01KECpXAnoUM9c0UsUx/V3vQ8i8c1QNpUscMCirdteI1v/iuiOmUOmfC6qWF1jusS2QnAsBEAuQnVrB0MOQGEu178Ul9n2HduIVSgOq5YtCY0Aci88/3z4yEc+HM5BWJQyb0jqGMmQwjNfhSurESBzG2DgysuWo7IviFnvxj2dZEw8BXn3u1/8Yuw3+Nq3/jbG1ZQyxqtwOk0AnMmGyJhK7NLgIOWs44hAQ4VbOL4QYqM9bHz9IEDmTKK4IB4KjH07ES5n7KZkAFKitK+B/MkD0K+qqqfc9hDYl1nnRECk5VJYXhhWrMFl0FIT88y7AMUtQzeXO59c8jTmxlhsDnhzlH6eBgjWAUAPoylSuDc6/Yyfie6HrByeu0rA+nNUIicy3/XFiDGjc4zC6gBw0l10sRPE8apS1NgsCTrHriCG6EZUtPIxomB14FwA4d9GgHzpB5VxXUhKzGRuGozEx+89WBy++WPAaWPUAF7OG4VIRI/zmiTuOdTbArGf/fC88MzmvjC5jA6gYwdCJsMuj/c0GyBLLET3x2mU49MoU960fQ/P+MYIbOWw7uRkp8Xy5wTGXuJQX0i1/JtXaP+Na4UF0IcouDXaaxZdTc4p/s85T1FAPSSm5IJRgmdQkre21LG+5AK+L+H6nEcFvRlitTj2VamYL+U15kJ8Gaczl24bSfoTJ05BXh0ADKoBaJ0Yrr5mbewCkhxMBqhuZ54QvHvyxz8O99x5N2T0PsDUIq5Relz/UnAtnORe6UybzDNVDZAqUB7JKUAno5MmErsjuKUb5GfYV+QyRjp8XDMJxON6JUAGWeaO64nrbm9Pn3FazJf2J1iGnAwYJvE9SI/GWOIFz1MmnEaEZaAjZLC6G6FCbvj7Hz4S2vmc9330w8xtzaGAsfWVP/9SeOCWWygPTyK6p4m1aH+YQzlzMut5LWO1EkfdIggS3Yb3fHFt2PRdwEjWHMmvi+4Hr7VK+Tff2hzuf+ADYRfXYi9EdDlrvUD8ZADsOhwIU5faU0XEy0b6PBj3RrJYFt9kXA5z5RRIkBpipjKM5AOMlew2AqaR9aEAoiyln0hBrmtj7UnGHyKNQkA5lM0dVXTr4HI4vntb6KitDHPKIIAg/HuqAHbTisLr1f3hRFMX420w3HAjEZOQREf2ARYTTXfH9bMA95PCD545FJ7ex55oTnooYJykMQbT+6vZHwAAM867ABWNWirFiZCXYyRlAvciIezDrbYYIFwgUTHHoSPHwzPPPh/ut6cCcFABysRSel9w10mI7d13EJKI+Y559Omnn437lSTm8hIAY6N9LFaX+Cxm3utAVCCJV4IQQZBYAtBn4Cxkm+IWYzIl8Y8S29UAAWJXmkXodiG4Xnltm1Vps4S1Qw6n8G9dgM5zUP17zQ8c2B+uveaa6PyT1OthTdUZa5yqLlkdxidwVay7+nIe2J6w643Xw9JrrkVSXgOoPhj+4fFnQ00vUZu4NbceOkYmWEq45spV4VMfuisUpeGahABJZc5ks+ELCIPsIXp5HUPEBPZByLW29obWzoGw61BF6GArkUWkaAfXsY19TRaOG5/J5QtnhsUTC0IKbsxWfmYvZOwx5o3dB44gdDgT+zv+4i++FMHe0+zTZuGQefSxx6IQZfmq1TiYZvEIUMpO/OWSa0pCx+kxkVA0ItH5MI051qirqYhMTlQci5GXukbSmIfqIdl007SxN7S3Ze48HL926RDv+Apk0CzcObMhavpxsebn4chGeZ8FydQF2XQegN25c7CtKwzwXOlOOsW8PZyURgTTIK7cvWEez9l59sRXXbse8jeV+90GyF8Xvv6NL0PWjAu/+VsfgwypBahux61WEgmQ7dt3xR6MJJ75duKbJEB0OBTwLB2BFMtnrFSxB2FWCNfddFN0wSZBHp5EeON7MbLzrrvvjASGH+777CLy9yHmWQlxwe4RB6HdGCPHA2PZJECMrdNNqKDH/jz3QTrHsyLx0RajEluJ4ipirDbguInfpwD3m4XlzK9DPEe6uCVCMuIaQhQW39P7mIqb5RzdSycg7YyEtB8lkfe5k9L4ify5nfWtwgg8SONFOHx8Tpo5r1SwbuqGsA9kHT1UxyBVXSOqcUqm6sLlmXEe1nXuXk0XZRpzp683G5dbdKwY9yTJ4VoY40JdYaGm3aBF39sFQuLCWfJi38fF2KyLR0zX1WMQHxd/zf70NsgxXDn/whn0oufPfVn8cxQh/OPPGdnTQV9AvnqGiXsFSOkOSAiJKcUz7isVruQSwTaPs1EHzrQu4tMS2IuPyc6MxHxREdHHjF/jVu0lsu8vj7nKHsNK9k3G9Rll3MeYTeN66WDU9dGG0CId5yH+n+hGcw2SgB5k35HE2Mhib5HJ/WmEzBvqo3yeHpBrr7o9TJu0mM+je2uAfTaCDSj6UQLkwv0fdYBcChjzr/FrRwmQf413bfQ1v1euwCgBMkqAXNpYHCVALuX6vQcJkN//9qeHjS3xgCqQqdJ/EgdfM/wP7tkbVgDanyJHfhwH2UMH91Ica/wR8cIF2aGIuIhhDmzdHBizONiPYyM8hMLLAwe7YNSirRySuzgYAC5waKkh9qC1oT0q3yzWVAnfwX9XQT0P10khQGQzB9saDjvjOMRrqy7hcL+NvgeV7Wb+lgNIHwSwGk/czAnyv2+++ZZ4yHrl1ddizIA/x2x0YzbqAe8XL8LNApiWxfsRLLXwcRVlkMMcwl/86TPhpmuviUXf9otkUybZhEvlAMBDCzFemYCEgs8CciqZVZLaO6I6WmBaAmESSkDBwT2oRf01l4ilKlR4Oi4OUSKaDdBl/I7xMLNmTAvHUc1dDki8C+LBPgILgDv4mSc5qM1ZsAT1MQpDDrlHIWo6ASBVvWr/N+LqKIDd1RzKJFuMD/M1eJD00Lli5fIIXnjgsutD8mc2gJ5EiIW5JSipcwCppuCa+NGjj1AOPBnwaRLq55ejOv4ygGHvveRXI9EnRtFYmG6/h8rQHWTxD6Pm7STiIxWXT+YFcslDez1A01FcLrNRWQog+vPsOfAw1sRB0kOSB6YZM2ej6j4T88x/+tzz4YufXxPqW2fFa3wSEuQsYPTdtwBG86vuHIpmTnoSa0aG+WeV/p2Mr3kLAQ84qFtqbVxXPcDQZcsWcWDPp2S1NuQCeA/4cwEMMomsOoOrprmJAxivYfY8ii15PcaomCl95ZVXEn1GHjQH59koij2kP/vCi2EWPQ8z58yDhCBGCcW8B7rb7ro3bN51KBIgkmJFxOucpyw1D4CjFXAojUN3Oi4eI1lOA6j4XKVwOM9F/d/EYVLXk4pEx4bggCSH7g8jbxyzdrIYgSWpp0NEha3XUMW3wKAHayOQdf10Aez4PcxZ9vBqPISKShWIRpW8nQBRfCgBYjb1/8PeewDWdZ1XuhsECKITRCEIkAQBgr33rkoVy5JlWXKJZEu27LGdOHGKM85MnDLpmfilOBm/ZCZ2imtUrN47KZGiRLH3XkAUovdGEMR8376AiuNIMqWMI4VwGELExb3n7LPrWv9a6xzj9Hc/VRT+6AcEhFqZx3NO47P9Y0V5wq966PD8qgokQYJ48E6x9JrP0h7JP2bROObsb9kAXeYEPb9+XQR3DTyWYFFdkss9dXW10G7tWJAUAP4XUgGPfQ8AQgZ9+JH77g1rL7oIdRS2RgAYkjgHDh0Ly1dfGtZR1b/6krVU0DZQ1fsUBForaqdLooe4ftyTJlcwFxwPj0FqZDLepmFB0gngNxIw0utRebMLhdOyJVTXk0MyHx/+Q4yVRXiZj+FZdZhRI/hCuwrmCRI+9shjAJa50dvc+eXGG2+KfaAWkuY5fMI/eeunqWYcIIR9C7YxB8M8gMIpAF+NzjnzZvM86fuNNfSL+lAxvRyi4yQgZ2Z44J5n8XtfjH3XMUDQK8Kdd3w/fPyjNwAAMMfQlxy/LVT9dlOZvHP3AcCikeHYydPYVBWQgVCMP/9KgMjaWG0cw7H5IziUB7lnJeogJJxzZiNz71HGUxeARilgcD4EqpZhO3fsgSydFxULBsh3MAdrLwSLBjBBbpP5HIA7BqOL11jlar+JhBfPSUsiyScJYZVDwipaKEmAOB8JnMeK1qGKVzuN3/86Vlh/9r0qxmN2+PJHAbGGvr7xwxoIJshqlHVa+FnuXIr3uFXjTEvhczeVh+89dCpcDrhaj7KrD0BmPNZ4KudKWSMqIYlTktNQZbUAZC0Pf/2332KeIm+ERUrrmZEjAX1QhV1z1VWhseYYQbxpuDkB2DO+/uUHP8R6hrwIQBpzI+jQoZU1xEDoVO7N/q0yy2p580I2v7wpfOjaK2MuSElJOSRbPdYx+yCpC2J7r6ZK+qXNmyDuS2I/nA0B4jOxQnzjxs2xGvvDH7kiLFw6D3CpKZKOKgtdByTPtCCaBRF/kP5keKzPso95TpDN0GULBMaisNqP7VAhgdSuO45ZLfRUPVglbbFB/EqIuIbUOMBxNKbhuxIgfq7qvVH0OUkBLaK0kpR4EER1PrGCW3IkCyA6CcVNmmoKKuwD+RZ9hFAfwUrpFFZMV3zwmgh0v4Ja6hRWTF/54hewsWtDjXEkbNq0NVz9oWtDBmOslfeuZWwVsg5pb/ZLf/nx8OBfvch1l8WQcpUDeViB6SuvstHMhiKAR+fmRtrFPnTdF5a82m/q9yfuvXThyHBkU1dsL+1vDE337ylYYB4kE2ss/V5SSHVMA+sa8h/6GvaMbeco4ijCGnEHSjQUipCR7dh1JXVTU07GxN7NG8LE3PRQkk1fgmQ8ufM4lkLkLbE+D0JINrRg80X7b9vbHXCvCrmwaqPB9KZNKgm7jp8O312PErIghAlLlodJ0yYB2h/l8yBhmCcFID98w7UxkHjLlk0UOOTGfA6zxsy1iqHlWPdoY7UHtWob69R1H74+PEmm0UUrsOSjjUZDykqCnAQIX47d0zPrX6DP5bJ/ghBCKenz7oLEsx9KskvISawIKKvosnBClY82Qa4ry5YuY27YEYFsC1P2snfJgUi6GLJZuyezQQrH6vvfEeeF3RAey5Yti1kOJfTJVvYg5pBNKp0AWHwqrGQ/YmFJM9kwR5hrtZK76abrIRbbQzPjvIO5XFu6ftboboKpq5qxmWvpDo+9tCOUQGT+4df/KfzKL38irF01P8yfWkz7Yi/U3UxwGQnzrJeDPOceCJA+FCDtEFK1p1BB1GEPdXZEOIlN1r5TveEX/+ttEB0d5JSsY95JDZ+68dpQAQmVxJrX2H421KLeekHlDEBsI7ZTuZAkX/nVX2H/00jOTw1FJ+PD3ffeHxWYH7/l5yj82EYBRE9Yvmp5KJl7FgIElQx7o230Z3PNtFsqoF21xjJPZTIB5G28bx7qojay47ZtJ3ieNp3J3mLsWLJiyIOqJhtoH+q7cuaqiczvBrWn0Ef37Noa5kAuMflG9ckZ9ojJ5mewP65RicOccBiLtk7yhVLZ46RQWbB+48bwe3/4BzGYvg/y/Z+/+w9MAP3hq1/9NZ59D+vpkXDo2CksTJfHPYI2ai0A9+Y+uY+Yznz11LPPsQ+dH44wH51mL5LNnHOM/c7P3XILGW47Yui3RSJa2anqWbhoAcRwJfvR2jhPOv8nMqSSo/K4AELdv/03FWxJAN1abkXQ32hAvh/pXoLzgvNTG8UmoyESLHbK4r4b2Qu79tSzR49qkvFYdkGUZzCeU9h7VKAK7IKA7aYIx3Exl+ImM6MGmOdsn30HjkDYZvAspkWl45Pc3xz2j2fZwxyB5NJyaybFQ3NQQG1nj+C+ynFixphjxHwcFSFaTsbQcCbWTBQP7rV8jYoWyWpz7rzXmKPGPcUCFydhfkdbKee3OC1rRTi8Nsa/eVUkRuKua4i0SPy35Mc0SI9hviRGX9Auw7TG8G/5D0MlB0NKvyH136vvmngL93CZqvGZf9wLe5+dzCHuW93ruO7Vca6YUFIU84zatOZjfm5kvHoe1G5xctlUCmX64r7euVpiY9hy1eIbyY801g/VH563PNs5n/hcVaGlYPnnmTCFNTqbvcBI+nGSbQwh34UFohLWWmy2JhZXMF9OCTddjwI3maKndO1hWyFuVCZbyvPq3f/Y94l2HG7PRKO/kXB6dRH5Cd/8NCGhP4mAeDOAJFFa8ZPoq9cu5J1+/pvd29v52QUFyNtppZ/VaxJZju8cxDzf6x+eV14/9s73vS783oUW+H/dAu8HAuTN17K3Bujf/lr4k5/Om4/9n2b9+ulD0F+/tv/kq3v95/+k93+nPW5463Z+7+Ne763v4fze++391k/zfP71O77DeT9uYIf/vL3r/fFXvbPr/9efmfQb3/7SoJXbVgfrl70JZYRy+bYWwFcOGt0cqEsBLY6jALCatmKKFUDjyFcEtIBEOMfGVe9+D5XJVtdy8BnNxlef3xFsrA2NtvpfkE4v9TQUAFr5uIGWTDgK2JHNgULbqylU3BkkOMh7nOAwydkvVjW6wU4GtHHD3c1m2ur+Dt5XG4hVK1bFvIduqpbbuFbJEat3F2NvI/CxheyNqVTXadlgFagHfkmB40cPx8PJ9QA4x6n60nLFcMftO7HZ4XNLqIbevkMABTAdwKuSQ/3SZcs52CYAGQ8P2m/pzW2FrqGN6wk6l6Qxe8MsFbM4BF5LJ46P4KjBs2e6uHdAg3nYe3RyiGql6lS7ohZsLA6S77H60rWxCm89FbBWcQqCpGiBxD3qkW/WyqFoPUAIPJ+lVF/bilVYUh0hfD0GlnMAHg8JcMma1bT76VhdrF+yIF4yB4/9/P61H/xg9DV+ft1z4Rd+/osc+CujndSNWHYJ9BlEXkKItVYiWqMdwZd92vRZ2HSReULIaAeHlQ9f/6EIpI1ENbDuuWfwZF8VA5K1IdEmJx9/ab9fQrtt4/Dc3tkDqTAnVoWpLPn8pybjj16CjU0e4F9dtDPA4IV8hkNh2aVjE2eX/vLQwgFbVY/hlAZ4TuTZCEofBGQQBFsO2LLuuWfDpVddqclyBDhzOLjHjAMO/fl4Y2srpGKitGwiffylWDGsj7zVwiqDyjkgr1u3PgLCemNb1deArP8VLLHsk3MAuHMAnUDSoiKpj8O4gZ3j6LcIFQCYOORy9R4s9TqOIeHaM8TMjjN8XkHsO6kcDrV9iBklHBK103FQRx92viRCVM94aJQglDxsN/yT6xQoSKdP278lb7x2q/S1MJDUUfEheGmFoZk5HkaTARa8HoNwO3k2AmO/fSsEyHcJzh3yqTb/QwJDwDfalyVm6aHN9mtuCrGKcAjcEJSQLIkV87HA3BB0wGaqf7XB8FCrKsSfqxQQbMvNofI4l+pUwMOL1lwcOhhz2iDkQWTc/d3vQEZdHL2l92EFpK2XIF8adgtJVD+Pnzoj7EHl8SB2eFqFNQPkXfWBayJgvxWidgJqMQG/44AaGVQram3V0twYwfWzkAA+i6KCHBQAAElUNFZQqdhQUxeKsXwyo6GLgOdREHzOKY8//kS4BmI1lXlxN0DgPgA8P+eGj30UjVEId939I2wa0sOlkJE7IGfdUlxy2SUoVE6H8qll2KZsYDwu41DPfAfI3MUYTNMyChDrLBW7J6l6fmnrjnDbZz8fvn/HXTGEtQiCsxywoR0y0WygJoCfLIK9qwnBPXqqPuQXQ+Qw1zbVV4Yvf/kLKMRaATcz6IMdkD+HqZbNBUSbEvbu3E8e0ewIhm7B3m0XloALCOEdgbIinyD1H979KOq7MTHzworw04AbKtYMsPVG7EeSrg0QPaPom9roGDbvVNwC+Og8nEn7qpjpFtygfzuP2gYCP5IgPhuVKDlU/vczmVoh+rkPjAh//J3a2Ad+8SO54U/+6Vj42u2Tw1/8S02sJpdUECTSkmkic1cbfaQdy6lfu31+eHGHoDVqN+a/QZ5xP+uBFf7a4Bw5fBxioR7CckEomlAWfu+P/wyyB8AUMF0LsuKiMRBtkN9YV+UB/hjA6/xg1XsVFa3ZjJcltIWgzVlI0DMSkyg8OlmjTlH1a96GBJf+9tVVZFWNSeTbnD7Nulg2LTzwwGMQbnNiO80EdD+KKk4LrMWLF2EPND1Wy+/bexBA+zTtfYK2Oxs+/wu3MwbMehgdWgCJR7F+aOUkieo6Vs9aWQCoJpBXWloW5yD/7dJLL6GqGXUSoLLBw1ZQO9+MYE6X7XBc+BAFuG1Lie04BhnfeuYnrMzUvwzXIItAJjYk8f/zEIexOE32/Hf5UDjTOI4xB6Mfm8lEJT7gvQUAhjx3Mz/+8J+/h53hxwgXzw13fv+OaM+2hvGRxvoxkn3FhPLSCIbd8aN74zzqz2Z9uCjseZC8HLIhupl38hkDRagV/GOfFOiURJ58MfMuX537sCRrTygFJfQ3bNgQyeSpazLD1sdQN5ChpLpBK5sMig52AThLTGqtJSgsSdTMs8/m+SahDmwXcMNTPpd+kSnRI9DZSnA1CpNdm14MaygKwOgwWnqdxZqph/XgnEUQzBPbK+tDK4qYqsZBCF1eRRvUVVIAMR11DaG9zx9uCOv2I2QoCeHGm68OF6+cTq7VqXDV5RBxKCzSyaXZh2ryoUcfjoqBK6+4MqreDAiegLKpErVEN/ZcJVjobdu9FQXceOz8SvDK74ikXzGKM+0lt23bjppgLs81NdxLSPHkyVOiB38j4LUe/WXlkyPg6lqnVc0pxrxj02IRbWwkzsdjPeka4msk4CXlJeG7mJujZRp9rJN+rCWeSlsr8e1H/o65B84XZj1YRJNJdkAeigttdAYA3SeRgXWO/JTf/a3fDL/1379CtTdFL3xOWcmUcA7Fx7GDKGLp/+NQoXbTCQ9U1oXv3/1QeOq5XShYV1KoURR+6zd+BWvAoyED8pwBQMAEVqqQu+2M0cOoRcZkMHfholYPAVILkdLLHNWEyqNkSlmYPK0MBQqZEKgB8yGoRg+gokAxUt+aFJ7ZsC30YVeZwr4Ws7Lw2c/fCplI1hnExMsv7gLYr4cgHxtu/cyt4eVtGyACTrCvGBc+8WuLw751XYxf+vUkctCYs/dgCVU6aTJrjbZPSXHcCjQ3NtdD4u2BBMGyD4VuJiRzMdauzSgxjh2tJCQclSx7JdUiF6OmHUEI+ukTR2LbaUfbxLhfSGZFP/uLZMjUZEiELuYuK+6dn8aPn4Qio5KsmBfCzZ/8FPvzihg8vmvPrlh8s5RME0nOEyePo+BF0Ub/nj57HuohMj9opxWrV4ZD5GGZ0aZSsNNqfeaiSvZoI+hTWu7NIP9DcLueNaGPdVlbMBXHixYvgRSsicqSEewzJFHsc84uw+R5LL4YOnf47wg8IvngFsP9RszloR9JeKiosD/5O+6vPUe4Z6vl/d3HuOfoI38w04wxlN1HOZMkUYgyZfIkCmSY63i/LNq3m31mds4Y5t1DWI9qu4o1L0VZMymy2rpvNzksbTHf4xn2rJ4HOB44IwAAIABJREFUJLgkc07QpyT8JTdU5Gqjqv2l+04B+x72cX0S+tG+Kho5RkA7EjmugPw9ktdpT+n+R1tQX6mi2hdJfCJ+R2nSGlW+EQzn89IMokdxPpwB4t52+9enh0mf35DY40HKdDIfSsj0s3+QeMmQbGKOV9drgZTEjXN4BvOtBUha8/q7XRQPqWJ0fXZPmUExjpZs7vM8hxVQOGExQBfnKc9PzezJJLJUs48lc7CSNtGGTKvWuaxv/VqTsS/w+i3yGaBPSvxU018kgewnvRa9cPaTsHfu6eDaVSn7uZyA4rplVl50AhiVFdco5+FzZ7vJxKqKWXNnsbQrKZwSbv3El0N+NvlIPazdg/RHKSjViK8epIfXsNcdbiPhkXhGkXUZ/t5/efUQ/rrX/xTfus99s683P6B7Pe/k99/4yRcUID/Fg3ufvPSdAXBvVIWdX5O8QxDs/D70wm9daIF3oQXe6wTIcIFEYg359wD434VG/g/zFudHsLx2+f/6921/LU/eHon0b3/+2/v982nId5sgeOM1WFX5zgiMNxau/PR3+G7fX9Lv/PMvDwpmF1JVm4u8/CAV0pPwmtYTu766MkzE0qXFDTSbfytBp88sA4AeF22KtHIqpAJOILMFW44CDtja3WSyWfbg4gHZg7l/C6j1Au4ks+E3/C76/7Lxr8RPN4W/9a0vQYWh/UoZfr2HUHdU87kCuvrKKjlXXt5utTqvl7AQeJlNlf5oNuNWXlltLqgvCFdeXh6r3jcB5guWlGK1MZZ7HOSAtpfqRcEPQd8lHHxiQCzgkJZDVuN7eLMK09DtXsiIY1QB62vrAU3fWzfzWsEIjFtVluIBnopVN/47du6MoYmSAoKwL7+0KVwOcHWGg7VVTlkoApTqe7g6BRA6wKHUMOE2FCcSBNmAF9qQbDbThINFD4endG0KONwZgt7Thk2ZVkoMxDEAi16vYIZ2DbVUs2k9YTWpwbpTAFQbeC45HIpO4Ek9ffqM6Iu8FyuDm2/+uXAXNiZaVHwKq5Hv/+A70f5KsqYOQGo6ag6zQGI2BIcrD3NWnI4A+BVcl8DQ/7uQQ43khNWjS7AS8EBZC4AkcOIh2nabTYCq9hmHUbXkUPlv+zYBFn/p1skAC8mhtHgsPt5tEaDswR6pH1LFUEuDiCcvAoyskqDLBJym6gzwREDWvz34WaktCbSVKswSADABpBEAYB30t2MQWwbFS5hZKW91tGCrYIWH2oUAn7Ff0b9MfzgOIHrt9ddTgVwZq48FHg8CDkiWrAWguu+BB7AgWhW2YsvivRRRRW9wfRJtUjKRMGyuz/BH7R/6GS/a/CRF+4NzPA/AbKrrJLccD/ZZcyU87FplWE+bCVRGAoRr1XZEMDqHg6gEnBk5Tpuj6Kt65qsWMR/E67c/DhMg/rfAdSsgpZ9jJabgggdYA3Fts9+CAPnj72HbMbSXFSj1+QpISCj5FQ0ThoiQYXLDeV9LH+3nHDMJ8mOIBPFAytj33/oBLX1lOuPU/3YhMLNgNEBTT3N1mEb+BUhJzG/Io9pTldEhVGYFzDVpEj4GkUPWLKUqeTfWQavxim+WwEJp8Oj2PXFuseJ0MfZUuVSXa18miapKTLsxAc/RAF7pgObpBpFTfWvwc3rKYJhRhn84FYRacHVApmWnZXGz2E91AvyQT3MW4EWybpZ9lsrVErzYdzBfCFqUTZ0Sps+dE17e9FLYt21nuOGaa7H6aUR5sIh+S2j7ji1hyerlgESoVw7uDcsXU2nKeyQDCphj0ME8MgBh1ULe0K6Dx8M4APSTgG2TyDFZiHVXK+oXFUwHCVg3DDsXELyBEOZugIJj1QlCohsf/LnzZoQ1l60CbQHIRGWyfdf2sGL5CsCLVhRmR8M1N3ws1OMP3wTIvv/oET6jOixbszJkYJO1Y18lKqQq+jQEI89X8nsAoNnn1IVqRhBdwELrOuddgSitLBy/kmi9ce5BFcIzJu6ZYGYtBpkjeF72S8d9KvPhSKpue6iO7YMdNDslH1u4L98IAsnXn/8AuxnG5C/dWBC+DgEyDMdHkJ331qqsAwK+qb4m/MbnF5I1Qb4O/17AGrEPQnkhKrUi+o5e76exzNi8ZQeB7yUQPSvDn/75N8IYgKIcSIo8wuUnji8ggyYLogNiHnBWK8ddPN8C5pD9e/aGDzCuzwD0ZtJX48QEnhLJCPqSYM4p5ssi5pVyVEYvvfh8KMnPQPVHRgOWev0A4HfceT8hycuiF/zkKZPx4Cd4GOuhtSgLU7UpYz07SIbNEYLDR9L/MjL6UPFcArlNv+N36rBhaSfLoJ3xOhESbwvkqgHFSyHwS/Cur2J9PMG8JCidBfFUBKGTC/hn5bYqHYPvT5CxUQiRJ3hn+2tNI0jo/BkVOaxtEpPOKQZiv3aEHdrMxP3YEBEydMIeHvuR3NTSJdqcAfaxXgnMjkzmOasqYY1I4jOfI0dh0bwl9M9elHy12PqsjwDavHlzwpKlC+mLDVS/54THeN1Y7suq6W0Ql5/+o+veche059FjKCsJlmYtq28jn4Q+q1pEJYnWXwUA+YVU5D97x35UN7OZAwqZhwdZq+tRQ5WQ+bWP6QZrH9Zl50Mza5xMXdeszjZ7J12wUmCWe2vEeu0gfeTipctDCn2sn77QChA9iqyOnM5mFAwNYeOR1lDHVHkW/m+0CoumdkB5FIs81kIsh04hqlq3qy50g+1NnjU6XPehS8LSRXNCNoTudkiLCZMnhp37d4dNWPOZ27GCQo4O+sGiBUvCMaxlzE3D8SX0ANi39TSHUYDtEyEqutp6w2HUNc79khSSEwLPkmA7aM+xqDTOMrcKSLouLFi0KALsVVgySkB1qPBgLe3W4o1n2gAhZDSPyoTYf5jkE1XhaRHgdSwLPjdBjEigWVRi/pSf6XBR+SThYpW/e8gBAOnsLJSQbA6XLppPFXl9nBt37dhGY3WHWz52LbkdKDPTmH/OpIQH73kwrCUbraef/SD7lJOnm8P373ww3Hv/ZgLdC8Ntt32CvVwBIexYyw0gP8IKLkXlMJk05lDkZjD/DPDsaO8aVCBtAMT13GNLyrkwadbUkE+oOAkUYSrz3Thyu0Ine9Xj1SgcusPx2o6QypzY1N2CXdbp8BGuTXKqBLL5D//H/0EVtooA+LlRWXr3/d+DxJsEkF4UC3Va22vZ2yST+YNaGlJXMrmWHKLsbJVZGfTJYkiKZghqrLrOdIayyRNikdEu9g6LFy1j3oKArToN0I66lbaeSf8uR0pUV32MvU87Vfhjo+JuOyq98axVhRAxEnTn6It97AssnjkLm1B3uj5s3Uo+Gmrlj5IVIxElyad94EjWPq1YfWYS3U2QWJhoQr6NhhA5yfqSF+agkB7B3NCAIk0bqCQLjdgn2J8kQvIKiuLa5T7c/bgWXo0UIpkl5Rxey+e5x9ce0kIl7fNikpaWiG4J+F6SzdyPqCSEUHGOcpoxm8y9hD+3kMP51t+z39oXXYv899PuJ3m9SoxM5nPnJJWwKibdX41j/A8yvrVVykH91EmhgSrzeqxse7BIayLXx+iNMfSBNpQx3axdFazlqo5VzVlYtXTZ0pi5Fm0fuQ4VC/msMV6L7SlJ4178rFaNQxZXjo8Irr9KgDAnShq9SuYnCGT3UhaLjOBMwGwcyQrJnX4Knw78xfyfOP9N+cUtkbTOYB6XBO6jiENlTDeKp1FYIzqPS4pkOeEwD7dBdLimq+azQKaYopJ0noXkwn72+4O0v1lQOWSTDVBk4L9bpGb+xhTWNosX3MN3s/dyvrdPDis4bJN0+m4p6vFO1P6DKuymTOE8pXXoYFSr7aRYzEw7VxEJLgkQ5xTJr8RcQ14jBRsjsExW3dvTzU8gNFLJdnPvOUie3uAAeT7MdZ3stTJQy2aOpAhgxLjwmZt/le9LIGnOMndhsWsoTty8+u6vkfiJhhwmGWJJxmsEiERIzMUa/r23XHZ+4gsuECDvFLx5pwDK+T2398tvvXWF95vf6bsNIL1f2vXCffxnaIH3AwHyxuyweHJ7p6zo+/TR/7sQIHHP9/bWwHf6+efzWP5953c37T+uvj2fqzz/33m37y/p6z/6zUEByGytmqjcS+Jk0U/F3sTxRVSn1oUKbJCqANHyACbPcDCbVFaEJ25BrP7NAky1qrId4L0KsLmMCkU33e4xrVA30HAsQLIHGy2G3Kv2m0/Axt9qQg9VHra0lunl0GDlrQfqtVddTaHf6bATgEr5vxWLVoga1NfAeydzaJLoGORUU4TKII/DhJv+LICNUUP+5Vbge3DQBzvaP3GYMp/DKkV9mo9z+OkH7FjOwccKKNURhu7OIChYMGov1hMzIFdGcY1aQKj2EFwWePJw0MM96Q2tdYgeylrplHEoPMr7auFh/sZeqvDOcV9zsNyRbGmjIj2Jtp0AoGYV6kGsttIJIzQsVnJBW4MWDqkZHHSOckDNA8xvkqgBsHDbaC5HU20V96n1FYdSDqDt5HsIPkyEUFGpIXA1E8XLOYDKMTxPQaoiKg8fefDBcMMNN+Dbewz7p8NUgC+kenQr1heL4zWeBpzvBVi4mKDeDS+sj79jkHwmRJCKEatPazlsF40vjYDltq1bomXWNdd8IKpdpnGg1CdcmwLVKoYr7iNY08NzLvYQAngC280QPfqb13GtX/kvM8ITVFJOGj8u+swLULZR3TwFoOEsB7l+2rhVuw9VGvwR+BYQzOKwrzWR1b1agEkYnMZHv5M+54F/tJVyfK81gwf1PkB9+4y2SKcB0cZDVnmY9lC+HdAozSBynuM0Qi89pBvyap/VI3oNtkyqbVxj6rTG4PeLsBg6ie93O8BpC6RVJiBKK38L+kqc+az05c+kqlMffYMlcyEK7cOGTnsY1P5JVYR+11YMasMmMCcBYYWtIFNUftDv0jgEZ2mjRtsO+HPe2wo+bbHsk4IIkhu+r/8teN0dbbCsBE8ADVZFaw8jAfLbt40Lf/qDujhOE4oOQAf6iQdf29hJJjpVD8/zKkW0NfIgP1RtHmMFhlQg8VDoa2LP4HgKUOB7OhYFTaMtHc8pi0DqcIbrpLp1MTYUqVy3Qdbf+vu/D1dd/YGwgarrORABx1X8MCZt92wA3hJIxpPkKLRj/9FMxa73oYKsUD97A6KHKgwFex3j5v1IeJwDjEthws4BOJ4KOF176hgH6r5QAghQUlSCGgtbGCpEz3QBLlC5fuzwUeaFEyjGpqP6OBgVWFdcdy12Hzti+x+FWDlBro3qiTkV0yAryCyxkpMDfyfk5j0P3Buu+fC1hImPAhRiHoXIq4JAm7tqdejcg2qLdhrguZ2BFNi4dRfnf8ivFPzeGQ9zqajdToZJL4HTTShGtKebPHU6uQmN8XV61Y+GkK3GSiuvEDUblj1XX3c1OR/1kHGHoo3TpRddGvbt2k+l5gKIzaLwLNlCzqsD9L89h/ajvprF3NcTg7UFS+xPPjr7qaCy48h+omVdfJLRriMpktXOweZECB7F8c1YKqCtBSvGMy85XnMM0mZcOX9WMj5yITvPypoxr+UwRgwGzqKC15wZ1Wtf+URx+JPvU/Fp+C7km18Sx73Y1qgGK2YO+uRV2eFHT7ViC9YQ5s+aEXZvfTn83E03QfYQ1AzYJXr7xFPPMhb7Ia0Wha20s3OyII+FpRIgE4vzyD+iIpWq+z7mpWPMHYeYu5dRwVxeVkZ/5Jq1nlNBwVx+/x13hilkvkyGiN+zH/se2lDFQjUV4BnJjC/IvAHyA2oBaze8uCUswuaokvXoJFlPS6i4lqiYBfjbwpgeSX9twFrpjh/eHTODvvzl2wDjEn75gk6CRqp9qiFaKvi8SuyyaiH3tNFbyvVpVeMYFoR78cUNWIFdTPX/OO75qQjQFTI2LCSIii/ALMeEY1jyWpBLIkQLR+d4M4hUYwwTIInx7aZmeEMiMPka8RmVIs4FwySIFdxkeznGUyzTBYDM4f1VaTZQyZ46Ii00QOjtoQ82YuMmCFvAWPvUrTczL/J8eSNBSedX1yH7VymFCpIUnYCnE0onxqKFfsZtI2Sg9oYgd3EsT+JnkvE/eng9gHgZtk/L4vu73nid2gWu+khZ2PzwKSrTF0fCw+u2LSTCR6WPiveiddwwoeNaKfmnOsx1chR9chTzVg97kFHOi+xT2HSEMzybVAOO6fsnsVNSCdOMNd1+ChiIkoAw6w+FWanMZWSYYefUjQpgX2VjeGEnJO9UQsRnlIRVFy/B+m426pnu8MCDD4X5kkLtKAyxOsqD+F2wYCFKkvFYi1JNDaDofiwf4L2jpw2CHdsx/mceWEcLY5E+49xvZtW0adOiTaNqOYFF50VVnq0AuP73GNZeq7UtTOhi7XBedQvbgwr2DIRGL2O+jrZTpet6YTaAZKd7C9fsFFgYCZU29j0WlgjixzaX6KeNGlEimBUlkDwGhZaKxxHMuc69a1YuJ7PsJHMrijHG40svrg9lpQVYEM5DfdfBul8R/vov/ib8wpe+yBzI+7IgvQzBfZoQ+R/8yyMUa6AS/fynWT/awxc+fyMZLTUhg2vjzcPzjz8MKTaDCvaCcK6xMzQdrwsvb9xCgDf3wLjoIlOplcyfti6Ia1Qoly9ZHPIgjAdbq7BZbAt7D7VALkNuASbXtdF+Y1PDVddcGhUgTz65PkaNjB07iTy45jB9DuTEdABY+uOu3RDXWO9NKM1H2UY+E7zpqLREIcNhLBvHjdNykaKElPQYtJ2KDeMo+n5peQnPhTWRuenEMSyjquqieqPSDBL2IFeTCVNG4VF9PeHl7K9VwLn30hqqE0JUcj6XvYLEF5MCcwuKG/aJB/YfisrSpZB12nBVsT5ZHBQtNlm/nNcdB66NnfTnTmzs+pgzu1ibnJrtB9NoR5U9pYyrBm2NmP/di6sASmV/amabBTgSH4OME7Og8pifGiFNYlYHfU/Sw/1+EnPBEI8c5321gRZg2M8s5FDt86rjE/1QosPfU50qgSKZ5rnAvZkKGsH3Fm3bVGZA/pTPnxWLnU5jwVeGVaJZIBnMaZKyaewxzOuIKro69gBZrE+dzCWoO804Ub2Sgd1ckgtDnNcg+7DHtIDCvaSEsupF1z6vJZ25zb2ViotIgLAnhPmNvxs1H9yfjTiYCElLZJ8M5aNFVR37nmPffC3D4ycd+yb9/KaYgzLAnsDx5jW5XxLkT+Q3JZ6d8+JIVFdne9jjxDBwz1QUO7FH76Nf1nAG8yymSlQFeDnEcLrPif7yDGuFjT4GwqsUWzaVLpLkqvV72JMvmD8/kitPP/V0LABxTVI9LMmZrDWquSb8t3s4i0oGuR7PTCoXnQtdU1XpuJ+IKmPe1z7iOcnvVQVJckXVIIUIvn//GZUz2AsyTtx7SoAg78RqK4U5owpinYKFdM47NQPhL//0W+x7mcM66WU2+RBZ/xoJMkzku6EdBrn822rNIQXIBQLkbaEOFyyw3lYz/cxe9E7BzncbQPqZNcSFD77QAj91C1wgQH7qJnsP/8I7JSB+ogLkAgGSwAx+Rl/v9vqV9HeP/v6gfuuGZRuQN5mcig6q8DneUpFPdRGb6zFslpPY3Fp9XDqBymQq3vQtz+aANgm7EivS2qieygekTuXQxemLasa2WGVfDDDfCmApgOyGuRdrDA/Q0UKKQ5aVs1Ym1gIuG4B+EiDv6ms+GImPg1RCqrLwoO6hSYC42mpqDtxaBqk0cROfzybfzAHDwvO4hibAsT4OdlaAWhE1leDYWNkH0JIOeJXJ4X7v3j2xKrYY8K4cOxyDcBu4B6vuCqlcPYG8u4AKpwpASKvRX9m6je8JdeYAq02EHrcHDh6OVXLpVvNyQNKSwirb/Vj4XH7ppeF5gj4NedVGSuDAalkBzmLAxxyr8FAaeOjp5/DTTZV0LRYYZ6jqUxHTzSFhpIAjbXnOKnsOIrkoGEbhD90D6SGo4YEwD0BHn3q9w08A2At4zeZA29XRGkEdVSgeENc/91z4IEGWL256OX62AedPPvFE+PRtn+LgfhBbDQ6BADQqQrRs6sBT2Yps/eL1Jp+ERcV2bBNmk1OiF/I+2q8GMmLmjOkRdJ6OGsRQYQ/f06loFZQ5O0QmRK9hABjBOjM8BFvqObD9ty/MCk9t6MfaJieGnvdwzVl4dU+hzSRwzGQQWPGeVEdo0RFBHQ5fVjrOmDULULw1+pp7OFMVIegumJpD+2j5oT2PEn6tUbQKK+bAWER1nFWxz60DzOK5lQKCtgAYaXPVAsDy9DPPRuBoPtWzVsJKRHjQL51UFrYAVhylInslFk61KAh2HTiEAmAZahf85TnIJuzaBHNVQqVF5Y9KEDNTtJwwbFX7kLEACCokJHC0DWumT0nySH74lTjgohiirXIBlsw06BHE4l6itQJjwApriUWBK6sYPWwO22BJgAiCCSRIJEgeSsCk8LsSIP/zh/WvEiCxTnMI5PTzE9XeQ+f8iJEKdmq2AGjLPXoqT7w+ASIkcNRhAsSXAl5IqjC+Iijge/ISq4ILciGFOKRfToaHgPl2MjQ24l0+EfWXwEsF/ekAAHUpoccCO1dctjYcByxVMaL1Szr+6oLsVmbGYNUhb23bQ4s7yY8cKg09qHdTeZwB+DSaf7dvnyEYthWAqYBxZHByhiHTjL2OFmyesMx46vGn4rO2arqPzzhw5BDBt7Ox5yvB3opcHEAIMwk+fN319IuMUAVJ2sB8tdBQdhRRd917d7jq2qt53VkAMhRhjFOryTMAsfIhabsBujNoE8f7nfc/EuYuXhFqUG2kQeipkDkJQdCCMspcHQGKhYuXhhcJuO2mmjUrr4j5ICs0Qd5u3o7nfFFemDF3Bu1Vgc/53pgfsQDv9pNHThBGfCVzYHN4YcNGqn0hfrEWeoWAZQHMZOYtQaIK1QqMeYnkUirLVd8Imgk4CaxvRv1UjhVPJ+NNgMhckZOM9wzGnm0+mefTQFXxeOaXZgibiYyrTogPVVjdAGdHIZLKIYnWP7+Bin8BbgAqxnE/KsJU5iNJFYHY38EG6+t31MdxKPmn9dH4Yogt2uP2q9PC0Y754Sh2QDUQ1IaxpmCVccO1Hwgbn3+eMPly7qUk7Nl7II6/lnZIyIxsKufNaaKSNeks15UPAIrSaDQqQ0Dwc4T8SDDcfccd4Wv/4/dDO2CLIc2uYSqMavjZYQjii8kGSqWPPPToo7FvriDfow4yPRew09EtAbJz98GwdfteSI+VzNmjyCCowfLvBM++JFz3sZtCD2N1PxY96aiMtOo6eGB3+OVfvp33TTAOWpD43OohlvW7nzFjFmDV01Ht1sY8tBBQXIJUhZhgvzkMay+/FB/3bKy3HogVupmoAJatXB2+/Q//EDOWFi5aHMmSNvqJ49NcBseFYJzWdFaFv47ZjNfxKtHJZTl2hzc4ic3Ga37y8b8BT6MykNBhbXpyee9++sxIApmbIYRGnEvh2WWHX//13+OZhvBHf/Q1CghqQsWa5aGJ9SEdBcSmFzfTbtvDytW0KfOegfUG5XrtEhUGcO8iV2SQcTR79oxox+L8k0W77Afo1pZlOjk/zvMCwiofBdj83XlrC0LTAcA3+pjV064Tgv8qQpxrh4l070vlm/cr0ZIK8SbgTCAaY1SyZkRoZXz0ADybdHOOsaH9UGacL9oBks+Fl1kLslQjQjpk01ey+DMmO481AEIb5daDT5LVAEA+dV52uOyaK8J4+tF99z2CuvMw2Sirw0VrLw4byAA5AXE2jn3IPFRnqlolvgwML6YwIJ2Q9C6KA/rpyypgO7DKNKNIAmQ/5Jx9U+BWu0lVAQYT2y+seFeJ6Xym9Y1EunOmmRUSeoLRApMZrJMnGFsWAbhOC3o7kwumR+CacRur9/mZ5JE5Aa5LVvFb7S8oPAxgu7Y4j2k5mEY/yyJMeQx7SHPRDmNXOYj9zYEDO8MXbv9C2PzSzjBv1sLwzW/8TVixcmm49MqLwpadKC7JqBidPwG15TpA7GZUpZC5henhs5/6cDjTeipkUyBygJydPMihfPYd1ZDWA5BCe17YEqaUTiO0m5wp9k31kHMnINFqmQcXzp0err98bcgYQDlZtRe1T1rYta8uVDf2hnaCyLvox2XTisPEMqxesbDzc/vPjoJku5SQ7PTwwGMPhBs+cS1EyCz6Gvk2rP9JyWfYe2WSpUQ7abfF3rK2BqvC/GIKaSR1zZ0ZFW1QB7RZG4PlJXtqA6dVrR08cFQ3Pp5LfrRUXbJ0UVTODHCNORC1e3ZtY4+QH4qZE85AblaeOBX74BTUZyPYN/fybH0+BrBLkk6ZPJX54VC0UaqlGMRxUUzhj8U+qp0lQc+yDlWSl9LKM86h7YogUrXEnIDKsdusON5f2yJtsNyPWrhSc7ohEhlmPZhFlp2XGy01Bcfd08UiC/qLSmkr/i18MX/MPWIkOvhd7SwlX4fVqqo84pbBeZSfJfoPql8+38DzWMBhoRTvrRpDWyznHouPpmBjZXHJ3t07wxwIcdf4bMa5KlstsFT8noXoMTNpcvnUqP5ohPDvQuHZzFgYZH+expzlmHFcSJCqTpd4yaRdE4oWiAauK+oLYpFInCUTAedmewwRIJGdcG6I9+nf9CWUy2nMQyqND/35vFD+lUSGhySGBVejWQskDLSNUo2m2so2OEP7DRMgEhpxLPE+/YwlFcV+lHZT6RDqZoY4d3nWMFfOvCbnRJXYxaydKuUsBlMxPpr948YNLzBvtLEOjwsLli+jcGtvQpXLeUwydeqUqZFU2coZx/2184BtIClmEYjFQBJlWhirtPHsMJq28hw2cii7xX1/M+2opatkiURY3CdaWMP37hn6GGfpFMHYR88NoLplrRgBu5vYa0JED1KAgULEs5xKwsyR2HNlloWbPvQZ8l7ymEuKY25NgrEfJj2GKxJfrywYBrqG7SqG7LDiY7qgAImD79/4ukCAvFnr/Ox/doEA+dk/gwvZzdu4AAAgAElEQVRX8F5tgQsEyHv1yZ3PdV8gQM6n1d50d/D+U4D89T3/lUJI7Iqo4hc0ELizKrIHb3m92LupYpsPoN6uZ/rxw2HxgumAHRyEJB8EPwGps6kys9p0wEBNPcY5uJzhEFUNuJbNYbyRjXEEZ6lMtCLcQ02iUh2fWQAzg8+PYeMhmXCKw9s8K6wBf1o4dO3cvSdWh3rg8pCB5XasnFV9MAbwR5B8DId7veM9MI4CYBT8scLZoOM2Dn9zARYOkyth4K0geQsAkcHhs8nqsBr4Yqr83cAbXHn06NGYBaKdTrK2I5AFhgIf5t+tCM4TeACY1R5LcPAgGRPa71jpZqWUBIlAYlQAQHp4KNF6yyrUfDzpVTmM4CCpfVUr92115UiqjlO0vXoFkBIgzMNnBvfWwX2PAGSwcjMGsrOPLy+lvTjYe1gyHFUbjGMQH4VcVyLQNClMxVN8ELDwLIcWq2fbqNQTNJ8PwL/hhRfja22Hjhh4bxhndbhi7eXYSFGBznusIcujeuhAJfmhkqYIgNRnq9LBw2rEwgBQNhAI/bnP3h6tuEZx4N+JBZi+45UAdoIw/vFgqz+wVYVWWI+iv/zSxwhCfxFSDJAslYrR0ZAFDYQcT8UrHmwtDHDtWpPkQypZeSuhtgdF0CTICsEcD6GCxFWAN56FBLZUIniglSg4AyhQTiV/O89VNZJfKnwkTwQrDHKuA7QuBDjq50Cv4qiAA6PtegAgYRyg7SSIMcmvY8e0qWkPy1asxBM7KbwAiZTO8zhOAO1UVEIqQLZi1TSdAM69qF4EPtK5n0gE8Lk+N1UgEj8SINpRaeHjAdIcEA+WbZA4Xlu0v9J2zApd+rZtqle74LtEyVnAAG2LfI2vt+I3emdzz1ZOehiPB3i+sZox2kZI0HHdgl5WFf7Op4sjAYIBRTyMRpBzCOgczgV5OwoQ+8DrCRBL1ePve8/cdMz/4P21TvFnVo2PyUkjPyg3rCIXZstLr1ANPDd885vfjLk7swA32rk/q5QNZJaMyaICVcsZAUZVKE3cl5+pDVqvbUTfSFj9nIm5NR7QU1Ff2P/tW3rQVwNKF2CZs3DuLPoS4B2/09ZE5So5GamQCp1UqxsO/U//9B1sjKaEiwC/+wAsdhCinMpzTGJOmQ6I5zibTq6Dlj9pzEG1VOvX8DxXo/Awr+De++8LH731lnDXHT8MV155RSQ+uwEe2gHhxuG1ncLv9UAGC1jd8+Cj4fKrrw2HTlLtzb3YRj1Uox4+uI/xtzJWe0tArNv4MgMEALOALCJ6U4dVqJA7R04ejRkCH77phjhvHwRcXjB3XswkuemGGwEYXyYg+RTmLyEUYCnVCfidToOMBWQrwupQANXxUE3FsFXkZoAIfqj4MA/j2XXPE/a7mnDxpnAAezKtluroa6mS1vTJLNplHPNaMkCjeVDNgNaVvN9NN94Yw4ArGRspkGX7IRPWXHxpDIvvZb7w2gsBe51DJD0k1H7++qHgbq71fz+CFZlBx/SX//ZJAqUb55BJ9FIc/2WEBNdXHQtLF8wNm8h/WEh2yiQIMUG2TlQ8d93zQLToy2R+AJfhfrHQKy3CYi8fkgMwh+eYmZEbnn7yaS4jOVzCPHeOftbLHGcmz34I3h5tXwD+xkc1QlL47g9+EL3uzUkwSylXYo11qZnA5lqA0joyWiogHkYyJiupdp+7YE74xt/8VbjllptZR+ZHCyzJj2lk2PzB7/9u+MTHP4jaZ3osAlCZ1sYa0AZ5ORE7PYE7589sxqtzwiLWQC3+BKmcwxppY5+bxOd2XtfF89ICbiJE0JPPPAOBsERzkFdVHCocHIfDGV/+LTH0Ru/w1wVbRgLkNUDptWqLVzUjjDUqgrFwEchSAWIYcQNgbHEhQdjkGmQSyFxDdftD9G/J61/40hfCdgg7biNUmFsC2XiCEGcBzjysql7BDqoCtc1MrKsEJFWFrCOXyrlzwcL5WFxNTGSNsKbXoFLsH4GNEOTITMBP5/xyFCTmfGVB9Glx6DiacTHFBVvPRMsolXLe07ETx6JdlnsHiSBfN9J8JhUnEiCQ1IKG7mmcT1ogNtO4ln3bCOWGcKhWkUl2zuSSCnIrjjCX9oSt2zYzX1TQnrQxxNtAHwAlRFATdn25jJONL20Oe46gJKCLTuNeBkamhwcfeymqRqbMGht+6de/DKFDPkxdNQTIWHLCCM1mr7QYdeYxVLdaSvVDArWhtkqCoDEbyj6idaLgp/so9xslFJm4v3J+kvh2/nfP4h7GeT8TwNd/c220Ej+TeVJQspf3M+vqCL9nDpZqOos7VH+4P9EGqAuA1jVRFNjCEau3/RLktFjEtcc1yAp915Zu+oZ7n3xIey3GJjL/TmbN1gp0ytTy8NhTj4SbP3FLqD7RgDKrNOzdtYPrGRWuvOaS8PgzTxCyTXV/QycEKuHhkL6SHPl5aeGaq5aGzHOoR9kTbVn/XFiwZC5FN3Whj33FhocfD2tmLsKujPmxeyBs2r0vHFLFw5zfy7Mv4F6uZC6bVJAVehsPQnTyHjsqyVGiLwwynlk7CotzIZrYUzKXpTKH9BL2kAJYvQhrwZTMkRDWP4hB6Dk59AVI0uaW0zrYRWurdgo3EpZGANXYKTahMHFvGwm3XJTTqEBzRhPMzRpxAnVjKv1Am7gTqKbmzcM2lLGQAVm0gHmto6MRJe/JaDE3BTWr9nxax6qg27+dvClULTPY19D4oakaCy3WliSq21UR9NA28RnzdzH76jTm6eOQ6tHClH1kPeRZcx/PiLXOIpASyJTRrMW9gOx59LUmCNsknmsLa1QrRNMY9ijNEoCsve7hoiqArByJD0kBrY7cl7uX13JT4ryT6z3DnlZbUYmQYTWI482iIYt53CHYVyIUzQvOsvgLutuXVA7YlhLxkhAxgJzP9vMamxpDDhZvErrHyaSbgdK5h0w97UVd86P9JmNCO9s27nUqxUvVtJEKPKc19+vNzEkxWw+y02t0f6pSwXuPqhbmYlWu/vGe3ZdIZrh3OqcqhWt3n5ngPIatvhKaBAtEVJ5JMh/5iwWh4qtb2bdp1zS0x+LDspMhayhosGDJtU91eQekp2uv899Zi6T4XMncTPbuEre+s3Oxyt9sCi+Osh6PhhQuRCGZzDrmfUt0dSFbUklqppsWlYWMwRb2v62Mzyoy/hzzC1auoJChigIn7LNoh9EUfmgRazv7bwkCVIKfZ8T7mMfofcXQdwpXJGS8e4t3xjJ/W4Dm+7v/V8lsPoif43sk9puJuUpyqB/7MYsSLFYZHGTwmIpIW0SLMHI9UkZwDR1NsaBNNWEjFnVFuRXMqYXh+mtuZg2HsAsoDslves2KYYjQ+Ine1Cxor88DiXtcZ6/zr2C8YIGVIC/P/+v1RNX5v8t/1t+8QID8Z33yF+77nbfABQLknbfhe+cdLhAg7/azYu1+v1lg/cG3PjOo9Uc1xEMyIMBoJOLK9q1eV+2dzea1gs16PxvgXdiPrL14GYcAQC9Dptng1gN05wE45WjHw2ZbZwyBXTe5Eh8e7vSA9YCsDD2HSiMPPG64VTVMJny6gQ10JTYTrfxci6DRvNcKqkMFcTdTldQMiGjVmJVIfQBxMXuADbUkDOXl0RLKcGgrwfy+AwBtItZdZgFYUay8/RAqB22fThw/GQ+Jgkll2Mx0U6U9l0By1R9Wi7ZwANLz3oPJWBQLkjIe2PSBP8jBQxXICYBPwXFDbF/Y+GK0IDGnoxFixUoygR/BiDEcLktpOytRBbAEwgUfOyFlVHD0Rb9hA68zOZAWAxK+krCgAHjIwdpBAkhAy2o6CZJzWD9MJj/B9/HAZFX/Kdrf7x3sxVR2xywHwHYPQNovWa2lTY1KFA8tAho7BJ0gSbT9WkmAeBrvoyXYAvygd1KZq7XEoQP7AOAWJALjCZYW9JoJwH8UwFbljkoLD2FPP/UkwEg6ll+XeSQEFNoW20rw0LDMUsA5D8JWn1p5WkMfMRT5v99WFu58BpLDSmJUEuPod90EzObS73L4k8FBW9WElmUtgDICYnV4UE+gPT0MeoAV3GrAdkuSQKVEjgQL7WCV6jEyZKxGt2JPBYj3agXrLkDO62+/PbRh+2al9SEILL2ffZYewj2q+vfy5csJGa2OKhsrDwUdTwLsrsAKR5JDO4VqKrfpxZBWHEaLJ0R1iFWEHqhzqZS0anuMPsj0UZ+J9lgt9IMYaE8bWFXrc/Pg6CHS6/Eg6TU7ZgSY/BKksELTgGZVVyqXJAckgOynVtp5wFS14rUKHNgnHXva53iwlvDRCkvATwJECywJkGHLm0QVHof7GPDpGVEyw9ZIBJz7r/HYqAeBT1ryc/gsJDox9EewMWGpZU7IUKXnkDrEfjtINex0QMMW1BBF+JqPJQvgGRQ3EmbTAUG7JNtQE5wAvC/geRm4PAjol2VlIZ/bqaUCwIW+5jFYdIhcGuBgHm1sUJnkm/XCi9vJkVg0bzbzAbYekIBzqSZPNpuF/tIPqDTI4fsMiiTB+iwAzI0GrMdg+d7wsU/eEu5/8D6UD+MgaYsSFjr8LxdC9IXn1oUrL7kUIIMKafrHSQgyx/qLL24May65KNz1o7vDpz9zO5WeveEIZOlcxk0zlhzjrcgFtLPi9wCqlvGE5jbi+z+a52a+RmtbM/3xANYoxdgqWQ2fSaUyZCv5GUe5xh4+bx5qo0NUpjeh0DoDuCIJctnlXIvPBODnAITxAgjfg5C59lnVEGZ5SKRqYXj92lWQaMxFPB9tbY5z7VrCjcaKzHEteHX46HGAoLYwiUDlOsCj45A8lQTuFgG01tN/rSS1rcuYY09jybVyySLem3HC2BZscx6qoCL50ccej3ZHi8lykUiR1H0aVdxMrs+eJdDlunCEz7NvOsd99VbyYV739e3HUH0AvNn3GwgbHuxHjYY9YwNzwXyyQLIYA/mQ0flYfn3jf/0tloXZMWtikIVax/UJZGZUQIKMA/xUcdRQ3xruuutH4Utf/AJ5Cq0xy8p5phEV5AnmudIJiflFQFgVYAdgn2DcfNYO+2AKY7WNiuJtWPWMK54ESMicy3Oqx97whRdfgLAlw4m+d+NtnwsHtm6CbJ1AHsY6rAI/FP7oD38v3HjD1Sg75sRqWbMjnAO0DtFKRNLKCuYm5iOr/KfTTl3MfSO1H+E+a6g8N59E0tvsLNebVSiptGvLpQ0k7I8wj8cQcF6fAYBmRf4o7s8/0WtdQG4IAEqM4derPLRwGbJeeRXnSIBFibnAcY0SjWecheWT9lSOs3rI46J8bAwB9tOxaxugqr6W5z4BldCxwwdY1zbSVvnRcuz4/iOMiSPk3pRFcLEPUBFRTljFer8X5eRWsjec77StlPgoBGTL5b+bsEY05+gACgHVnVPJqBJgngCB7/pkALohu4K+aaUtYd09hyh8mINSYGzoYz3eDLk/H0LK9pY0dT2RAHESE5g2lyvddqKNeqMFEIQGIHobffoV5oUJEOIV5TPYN/SF7Zu3AswBKNdgmTm9IhLymTkFrLeoMyG0DnAPY7F9cu08wno5QJscqG4Lh6q5XwZqwXiKJFjZb//5z4VM+iViIuxpRtO2hLtzD0cPHQpFANK+7z6KOGynVOZwFbBOqe4lnLe95+MQM2PpK+6NBHHdE2g7KTnmOhDHAq+1gt+9ho/bXKloa8fPM5nv6rlHK7ZdnyQlXU8EzLUe8pnn0t9ca1XyGfJs/7NCXcWJ76v9jvse90kJpSF2nnym76Edomu1zyoNkL+TYPcs1su0ZMZiLSQ8/bG7F9VGUnc4fPxQmD1/EQAt1oJ55ew5uH76QCq2c9deszLkUh0+hmt+8enHw6obyeuAgBpgXs9lHu86jh1ZUyfqjNPh6GmKdSwkgHRuA9BNg9C4YtVFYW5FcUjqOcl8fTjs2FvF/Am5jn1ZD3Pe9NlTeObpUc1qZlk1Ko1N5PGM4POXrF4Wxk9mT0PbNTSwN+P+GxpraWNCpAshPiDbtTQdxef0EGadBfkxmn2ue44+skpUQo3D1kp1gPPdSfaPk8un8VySUc0ejoUKkyvKUNNiXYo9Xgu5Kdr1xcIe5oUe9sXegwrBHiy9xlIQ4ZzXDPkh6WKAthktEwhXT4UYUQ1re6vqNftNIk2y8DBryKj88aGL7KJ+novXkwJYXw+xsPrii6IV1kEKgqoYz0m8j4U4EjkW4mRzPwnbNHMe6JDM1z5/9zqScIk9enJUgtivHNcSI5Ia9gX7lP2jj/kl4VIUNxwJ+yjHoFZS/NyAbMe/7aTNa7TI4vMF092j95GHZUFRH6qH8azNPdgl5kFaDUBixn0Wc2UHBI6h5eOxKjMovoG1x+Krfs8gjAsfiLZdkn1O1ipdzDdRDWW2nypsx4JjyHOH82ncj7H3cI11HxJJnEiAqBKhReLfEM5MiAdRfpT92ssxoPyc863WT+wfctIyw4QxRRROVMd2S4/WtpBwtJnFYhJLFrVo3+h6mE6xVAZ74RHsHf1EPz+NP5s3bYpz4tio2oQEj4pWCB3axByU1VjPjYUUkuh7/JFHotWq2YDuvyeg9uhirmjk3lUGF2O71wrJZdGC96StmitnG/sayVGLrDIgTB3/EjtdPZ1xX+d+VXZLsmWU2SvMlxYdJQpoVNZJbBnSnlCrOHG59gxAHPuMkkegdjpH4Uq/e0ftvZjjsIhMHgFRxv5rdCbr7+Fq7jcf1Wp2+OPf+yuKLCCqkzl3OmG+IftjmASJK9Xrdg8SIHG3OvQn0e0uECBv2GK94T8uKED+7bb5j/CTCwTIf4SncOEa3pstcIEAeW8+t/O76gsEyPm125vsDt5/BMjf/ehXBz0sVQMAVeGrO2nyJEDcDA4VhAm2NodiiI6xgDKZHIiOE5C+aM4UZNgGf1K1a6UVYJ7B55IRkh+WVFmB5ZdWCaeoNlJu76bYAO50Dr/6AHuAEmyroPq4Gpl9Pe/Tx0n/NBvzVCqQpxDYLchcC8Dr4b4ewEhgciS2VBb7ZFsdxSEulY21YJx2XUmAGol/R97OZl3ZuVXzVn5KSkQAfOduyJEJHKq6olRc6ya9dfUVdmNeAxFUx0FLMLCEqtweDnHaGlnp9iIA1azZc2JlmICllZebIC2sbBttxSMHAIGASg6+Zi0YNKnUXbBxDmBdE8qN5OhNn5DRq1RQfSMZNB5g/xRBpdFzH3BWUM2DiHZLeagU9OUfye8V4f9vCO4Zw21p40qAYiuuPDiOQ/Vi0Gsj92VFuoHCVsdZ+WuVq9Vx5ilofTWdqttCDtJW2FZhwZHLAUayoR2wuITqwMNYcFg1n27YKe0qYaQVQc6Ywnh4E4QuAlyq47MkQW7Cl1/f+m0QKCoR8rEyeOqZ58L4CVTdckASYLFXHIQY+uuvLgt3b0wGoOZZczbKgHDLAtBOBlDro4ptBvY86fybwGQdVb+SXRIJgnke+IaBO8F2lSxmoAgcjkMtIsijZYzPW+BeEKkDkEa7n+ibzkF35cqVHDYltqgqpILUKkWf7xFIEwmPK668Mj7j57ANWwxoJ8ngAVA1SDd5LbOpPDfPpCbafHHYo9zcYNFTgH7ZAMlaXRnE+xIE0CRAQMkjAUjtJqyuVAEiGCuoq2WAZFKT1xGrrxPkgkGZVjVL1glidXEA934MgtbORrWPgJjVt8NBolqf2Fe1vvLwGq0MaPdhGy8/1ypiD4G/fRskyPdOD811ifDyGGxu1R/tLZiQsMNJEJr+if7UHvbj4f9102TCIyJBpggQqP4Q9Rn6Slhq+QsSYRCZkJJ5Au6oL7Rt+t73fxAzdDp5tgUAnwL2Vic7zjMAHwzdxCghHuLTVMMM2UnoNy+xNFKrH/JusrFP27d7e5iBjd9cQmV379hKnkxpmAChUEsFpHkFfX62qiKeWR/e4KeZe44dO8lzKud+ybYhCDSVflZGNba20bkQcyn0RQktA05HJaWE+wDQS+j7yy9aE9pQrmmJdBoQUOuRRMbMhEhkToZAOIxNnsHR2jVp15bBNR5BTaa1SjqASzt2GGPol6p8GrDpOwaYK7i4dMXyqISppZq8D0BmN5kVjYCrqy+5LPazQV5zAtXeuIlYr/C5Y5gTxjIHHT1IBghA1nGALPt5DkTb088+h2XbmvDYw/eFL3/ultAPEeLzEUw/CEFTRHuoMMsVMKQK9Bh2Kwaw10La+NnHsB4zoyiHuaQJwlhLtsshejaRFVSMvVYSfv9Xrb0i1FQei+1QEHMHchg/6yIxUUbI+wkAll7ApT0Q0c75Wn+Mk7AFnNlDSKt92D5bb0WzIB7t47j86q0l4c++XxfHQT+EbirhxtqajaKP6XOuXYbE5yyURN/53g8jeGVbanVxtq8zFOamRxXIJAD4PObmJ55YH/M2Pv2pW6LNnjlX4yC4dm1GaUN/t0+VUbEucPc8KhOtv3KZUycvXBlaju4PaVyTllb3oTaZSdZKwVgsaSBu0gG8j2Kfs3v/TkBr1snFqhdKw+LVF4V/+tu/hxSaEO0IM7G/qmCNVf2RzrhuoF0EqAZYZxqxjOyAHLdceR7rjKRiFfO7IHIR86lqkB4siRppI+evOkjEBUuWkp0DQI89n4HW5jK49uj/7/yRRZaEZKHwouNZVd2wrdXrSczh8ayHffSeHyI4E5tIfzdBgDBTRJ/7LMJofR6C9t5LKsqQNAJtwwAkJIB/N8/XXK4UlAs9vR3hnnvvDFdAGqYAeO3buTf2IRWVBaw12wnQHYuVWTPjw4KChWR4OB9XQYpWQJZq81jD91a1d7HWqlw0T0ZgXfVSCYSp9moqG1R0qobTCmv3usb4c63VzGcpp2jBMRjvX5KW9VSLloSKzVmNinOJYtqpALVKJ2uVqpA7UQFdhs1dVhbgJZjpAz+6N8wpzQ3j80aFqRQkRNuhJmw8sUDKYo7IBNArzqDNIWUPHD4ROs+mhnuergntYn00UcFEAq5RYl1y9dqwau2aUEl6en3zaa6zg9yMpRQobKHPlrIe50QAV1WHxRjO31Z5u5YIMqsSMwhc5YbqU/dU2lK5dxG01hbMtcP10WIU10KryFV7uUdxTXZ+kGARfE2MQUF89jv0NdvNeUIbtvgseX0G+xL/2/WnlrXUfYAWYO6FtDGz0MFxazaZz9Cfea3TUC3YZ0cwbzVCqqanoHJirskjmDxl5NlQVX842vmlpmcz77TRt9JD1Uky6LDeTCIIfu2li0NO6rlw8OXN4aJlEK5nUBuNyQw15OLkso8cUc89Qn5UnqoPg6iQTjGv1qEKayAQO4d8p8uWrwlzIDFaT28LxxnH1adZz/uSwyl+Lz0nDxu5FViOFdOXxpHrs4GsL4phuIcbb/54yCoYHY7XnIhSTi3cBI93k+82hrVh2vQp2JBBPHCvkkrOexI/Wl1pLdoL4eOcUliIooaxnbCPSiN8fAnr2mD49re/E5/XVVetZc8CoVKQzRgFxG9rYu9TE6YuWATj1YXSsIq2J3uIoOgz7OWyma+T2CsaUN9Frtopfp4MmF/KfsviA/tzA/egckrCQDXySYLXBzLyQ11rJ6QL5Al7xEKUR80QwSpM16B8rKWgREW2eU+qOVQkq9aTHFBRdM4KMMaO4Ln7DEeNllUdvEYg3716tL1i3nD/oUWazz+OMZWtFn0MF0Y44oZrJyRDJEDM3lAJQd91H6lNVCzk4Gf241as5Rz37oEt0hpg7bF92ziryBM4R2gFG3P/KDRpaW6LBQfOXao90B8wt0M7cC0WZCUxb2lfG8mZGBQ+kr0dz4yxNjymRjLetJLTPteir+EYUs80vq8gf5wjacMjf70olH95U4yfkPRIwrJ2AKWcao6xFDWV5peQ9bU9qqtc71TIS1yrKmqlf4znbGL7dtD3kjhQaXFlzYlzt3v0TPaWB7Cwso0kPdxbum83H3AiVoJaRZZxlpgyuSzuix575FH6yTkINPbO3N8ICsjOct32YdtjLIqaHsaKRQg+zymoZvzAUyjgxtKGFgFoCey1STCfNIOMv1VK+vAk3LTJVflRT39TJRbbJVFRE/dq2l/FAgezv1CAuI6lpGC/Rf/vg8CLdlzYL6ehUHVtr0dReLb3LAVR7PuSRoec9LHhtlu+SAHCOBSn2tqqHhlSEryq/BhWFryeAHl1B/qGvegFAuR1e/cf+/YCAfJvt81/hJ9cIED+IzyFC9fw3myBCwTIe/O5nd9VXyBAzq/d3mR38P4jQJ7f93eDAvGHAQ6eWfdsWHmR9iv4uyLBFyzM4NA3iUPFGA4jA1RbjQVQys3EY5tNb6yIYhPcZjUQB7sxAPDsaCNQ6SFaZcJBDoHTsI1JY2N8DDC/H5AxByAqeggD9E/ELukUm/8WDyNsjK2M1tfcYOC2ePCCMGGjfwivZzfS6QABBrrmcY0qGzIhOpLZ4I8FrD9DdZLh7GVYX1jV6QHIw5AEj6CWFfbPPQsoB6A1f/68sIXQYUmDXq5z6ZIlscJM5UYVB8/FAEsSNkrAPcgJgk8EZKqhOs578f7KsSiwUl2w3GBvgW8B6XYOB9PIMqjiEPEi1aNmYszF3sdg13McXieVToiAXnvMrBgVQXkrXa2G87B5DuTVPBRDhJ/DQ38aPtASHTmAvDl4gmdBUKkiqNamQ1Cbz++lWq8fEM0Kxh6AhnwAW1wBIkDsAXg3VhNjDIvn/dMBF8sAFqyc1W7D8PQx/F4Xh5xSbBGsGtT6agbkkNZmBozrIR1VElT57iH7wFB5rS1OoKSQWHoGC5avfe1r4bn16wFym6OqRWWPVmFWJ+8mY8XKuz6e4f/35bnhTgiQBkg3gcwJHMK7IF7SuOAUCKJpHN7MFSigsq8G4GoqYJTXoVKlmUpr1R4CL/GAi2JnDyDQBKrYDTwfQXueIHi6DOJBckQyLkru6aeGpAvq7OFaPnT9h2Kuh6RNE8Chfuke0q3GzKCvt2jDw5d9WDJDIM1w2FaercCjKvLjJTEAACAASURBVJYCQDv7q/kGdVSF53GY1M7Iw7R5MA8+/BC+/jOiqsO+Z//tBYAaRX+2Uk+FgG0neWOmja/zy4nbYG+BP/uZvu0SIFY351mZLLHHmPUZWIFrdaVko8SUYIr9TnDLCsxhAkRQcAz9vh3w0Ao+CZA/+W5t/DzBz+EQdEnAaFtl8ObrCJCEooOKPSs44++8xoAkVCSvqUCGfbIjkSJwOqQusYpcxYZkSwFg+wCH31UrVoV773sgAi9lqJL6eL1tNMb+y9hrgXgrgUTUGkZbmQ4UHPYDs1XSzTOw6hOgYB6WOKUlReE7//gtlBYFVNpfH47s281rk6neHsfhvBaCAACf55xBOzleaqhA9gDuOC8aNz6q07R2GQWY2kJ/nIVl1rETRyAnS7Am2kEF+1IsfDrC+qefZdzMj6SvoEQr1y7d4zgx/2eQOU4blSVLV8QK2hc3bWY89fIZZM9Q2budsShgKBFgAHERlmyCa84ju+jL2YzFYtQVs6hEdj7ZAqnoszRXYwqKubFUbZ7gGQ/yjEcD9ktJSWLmS4JAXLdRQXzTRz4OULIDoIcxQ4WnQOcpbIBWLZkNUX0mPi8reE8BcEyFDNVbWyuOM4BDOVTHZpmJ8uzzVH+OxvLvcJyDjjBf4BiDtdOcODZHUPK/g8r6lUsWMnaxBINk0lbQCumT5IYIsiTjWZ4ESLdz995YVV/iPAxQfZDsnGKq6u3jVv47xwpEdaPIGQVIM8AcqCKwHUDs978EKPNjX//rLsgfiCPtBCWwl2FV8+xz6yF71ocpzFtjARzN3TZzpjg/O+RnEeDM87rr7odjVsYCnq35BKrPegiNNWRdH/lebD4qsEGTvHENeJkslGX00VHMmcKKZwEBtQP7i6//FdZel1MtvphxDYAM0Pn8xvUAm7O4hicAiXIJJl4avfunTplOZW9hBOq0+dBe0LDi8QD3Z1kHZkCOt0F+JNH3DfKNI4v5/zBWfGYsSQCrftOyrY1A5OOoGIuZ78wtsoC2EVDfaHID0NsAzvKZ7x3rjlFDfgWhtGJUsTfA+Hmj8mNYzZWoMo4KkKHxGm1qhpRgiTHO/YOWu55mUAXRTp7VSObshLKQrCayP3oJgBZwVlmVJlDP50mA9EJGbYZQmlcxE0CbQgfAsvlYfDnf7uc+7SOzsXCTZH+K8eX657rps7D6uxLrIKvY0xgb5mUcJp+nvLw8Xq/qKyuoVWtJ7l+KGrFoDgTWfYDqrNGChWmApQKnR1DLCFBrayMBooWM85qEr+SAhROj2e80aVnJ3uAMa4h2ns7XVbXt4fEXDoRt2Ln9wsevDAvnoGJpqsHi7HCob6M4g2wJg9OXzZkBaN0UOhgP9fWoPQsmhf9z50tUbaSFCdNnhmrDpGmbnLH54ZqPXh82vLIxNBHEXTGllH0NiibW+R7WKvcpBflF7EkqGX9z4pp3EpJRwkcwWLBZUqGY+UPySAA+l/FkxbpFHD5IM0IkI5qYP4uZB3cxj82cOTPuY86xbvg8VeKqts1nndOq0jXSteXV/uCKRp+wwOAsGSgDAKk1tHc9fdZ9i+03iWfhGrqfca0CVILZCnr/VgHqZ/gmkstUDITKYxBa9NfBAZWJqFVGdISP3XwT/Tg5PAZJec9dT2ITOSFce9WV7A0IDB+XQTEOxAtg9poVS8LB/VvDOOwUR1thbyU/RAYPgTX+TDiEBdtG5qxeA5YzRgOMp8Z+N2/ahNBU9QpjCVKqLwX1BzaR3efCpIrZqPGwu6T9qqorY8V+VV1VuO4jH8IiC2KSfl7firoNgr4DxZ4gvbZi7iFUK4xgbZQccM+g2ti2UWVk9oa5HmLBWRCkEnf+x7R5C0I9FliZmaPJXdgVXnmF/BJyn6668nLaElsmrIK0wDrAPqWstIy+NypmsWQz5zbVExDN9eWwrmgna/V+N7akDRD5h2h7M5GcL1S/lkHMuNZrHygR0oi92MHqFiy9yIBjLtBWzT/OGftRGv3iL/9yuP/hh2MGXVRGuDdiz5OlKhKQ3AwM7SAtznAvaOGObSFxZmaWhTiuI8MFL87pkmKuXYLikl/dkQBhExAJD6c5SEdVIvQ/yRBtl3yt+2AJkEQeh3kd2jT1E37eEvdEE1iTDZW3mEiBgdlf2ZC9Eh/bt22NuX+qlZwf3Od5rfZDNojxGlU42DdHsk43MgeVQBypvPbftMFKY79mRo5vrqqpmf2ARIP5eMMESCzqUPoxRBIf+gbWvV/dkdibQH4UQhQkMz+qUpG0LKKoYCQ2bUcOoeRR/c39WGDlGm3bqDpUcZLMM7EQqxe7wiJIc8ehc/g4LK8KeRZt7FctMlGR5dwk8TOe533xmlXs4dvDc08/DUFGhhiKNwl1SV/3wWYMdprPwju2so74TPO4ptHYq9VRaCEJMgO1quSQOTcVU6eEvez1tUurprChiEIBLfm0wjI8fSoEtmRGNWcTCRDPhOaAub6Yg+fcaqFWD3tXCZA0c5lQdicIELOCBiNp5toiMW9xSD05WhbS1dU0ULAyhtwb8kN6RjBXlIfPf+ZXkWejsDyHDZa951U1xzDpMUyCDG8W/jUZ8vp96/nAAxcssF5f+XQ+Lfjjz+h83uM/7+9cIED+8z77C3f+TlvgAgHyTlvwvfT7FwiQd/tpuecatsh+t9/77b3fO92//finJNX1PzW4HduiV/DR3kZQ7g033oBdSU2YM3tmOAHIkIt6YDJg3AgOKWMgPgo5xFs1K/g/yOa9nmpkA6fdYEtM6CurRUMOG3VtWKw0zKbyUAWEm2ztBmqwDpoKKbKP6mMtPLZs30UFa3mohAgRSM6H5KgH+DtiuDf/bjWWJVVuyjPYjCezwR6pJzaEhyG8g1RaSoSkUA3USK7DrOnTOChRPQd4YnCsYMEiAlZbOdg0c4AWwDFY1UrWTO5vB5YVq1evjgCJWSCCMKc53BdxmPRwJNBgZa0gjdWWHugE3j34W3GpMsD8iGqCF62a0jrAw6BAwMubOXBDnugVvmyZgNjRaMtl9ZY5Jcr1tUDyc2dT9WslWA/gkSqQXCrGTlIBaqWWn6kNz+C53rBy1Wv2TB4gPXxLiKheyAbosoI4Atq0h7Zg+nFLaBwFqBlHJfFEK9QBgHZjB7VyxbJYLejPKiAeVFyYG2LGin3AKkLzP3ym2m1lEdppxoeEhwd7gX0PpFqueFDyMOtzlsRqxodZqwEtTgRWaqiO//+/tjzc+XJ6OM171ZE9cvklF4dTAKvZAFStEETji7Br4PtcAIN2yI5xVJi38vccQJuTALhe1yQO9g6EHEDAM7zvdgBin8fVV1+dCGrkJC3BlMeBUvurJtpWqxSfezsHvycAydauXRtBHisZ6wDZVTYI/Eg0aSUluPbP3/1OtAf6wNXXRDsLbWc8KM8mC+SJ+x8AOJka++sOwN1Sq/1RElTQr7VRsopuz5598ZCv3YSKIb2Q+/Wc5+CbwiFfmxu/b+MaHUN++Tm2pYGjAg7mlagcqYSk0jJnDM+5GcsKD/paf9lPBQvMCxEskAQR9DI7RwBCgkd1kBXheksPHxp/nABJwBGGsmIj5jUD4Ki28cuDbdRvqOyKNlrDFeH+ZwIOiEQH//565UcETe1dQwqRCKgBWHlYTgFgkYibOX0W4fSbARdrwySUP720VZ8kh6HveN9nQWiN4drbtQzi3pMZA808z8nlZdH/u4/XpIIAZKWPDFdedknYTd7A7h3bwq23f5rQ3KZofVUIMNprhaj3RVs0oNyx+rMW0GgMJGMeVlwVM2bjy44/u+APt7QN9cjS5UvoMyM48GMDYZ4Hv5M9Khubqb1YrB0OH/8vnw3tePVr/9AO4NjLe5vlUn2qlnG/Ldz+uS9C5gwAou+IaqFJk8sJ0p2OVU0zY6OZOXBqBM0Moy3BeqkSkOE097aXeXMO4IWEahm/88wzT8dA1LPMQx//yE30l85w3yOPhQUQLGbk3PfA/XGsX7JmJfdbC8lTTVD7B+Pc0gVwlkQgbyNhsILZUytKIShPx2eiZYUA0QQ+28D5xPyWHQqLSgBiRjIv76RyXmB5Qti5a0+sOJ84qQh7OHzrGYdwS+HR++8NX/jsZ8KWTRsj8VwJIapNXDdgkhlHWmAdPXY8AmQXoQAQCM0ASNoPuOf4Mw8ljguAmeNYw2QDxsyh6vkE3u3f/eGd2LLMxaYHcpt5RblBb38vFm6lkHdHowXXWcAV29+5czfj7RlIEP3VtQVJNpy4ICfMnjqJOcWx3xa+/y/3Um19DWB9KuTCtKhqHMminsRa4Fwp0ZsOqPnEgw9CfE2CaCCTiD4hYW/YdzfjvRkCtJlnkAzAOqG0ItrenW6k2posgCeffoz7ScIC7VOMpezwNGD+EmzLRuH7rzpmHs9fovlRwtWvvGJtWP/ss+HaD34wFhLEUGnmAokW14QDKGO0F5zBemZ1bR/rShUqQUm1VMaQVdKxaIC5W5LZOVebnhWrVsaKf20fewHjXBOmsP643qmO0y/eeU1QzXldgsBcDNc/x6hjOtrX8X/2D38vkeODugNl01mKCwbIIhhBFpgApGtNBDDFC9Fq9ZOFcY7nacV0liRTf3c4coR8Lfp1YSbEEO3hOq3KwPl2H2He5sRImh8kM8aq8aZmrH5QCOVBfhrs7TXOgBDBMxHivyqGoHu9gs3meU2HaOYK4jqgVVYmYOj0VdlhyxPVEFlL4pg2E8yge5+LVoqnqiqj6lMcU4BSwtd5MNN+oI8+7SMp5bwmiFzXciY8sfFQ6KSq/Guf/1hI7kWd1VDFOroz9GHLMhnbt2LWJjYfoaPycEjTIiaVkPGq1nD4dF/YeZRcLK7ZAPV61uoiLDg/84s/H+5//KFwChXIgoWzaFcLD8p1x4e4HU8/zqcKG+8sQPyY/zJOZeHGmOskqe3YcQ22f57hGUkomrH1MNY35qpoqSNB3sCa4f2pmLIY5KVXXoE4mRBt5wyid1zap1wrWrnXYuZMAd8G1kbXgkLedxIFIK0QAHXs3154/vnwwWs+EPvJ1q1bw6pVqyIBYl6be7Znnns+lKL8auH1qsjcEwnwqmLtYOxogeUamE3+x+Gju8K02RPDB667kur73vDcupfCA/c+i5JtQVixeCGq0Cbm9z6eXWsogKReuXRheGXzurBkFooR5qAzzE2p/QDCJ9k7dUKWNbSGhzbuCefSR4SsMVSvN2JzOnlGuHwlhFvNVtZPrC15fWUd5IGSnNRcFMfzIIp6IJiOU7hRG9ZcuiIsXDY/7Nq/C/vBYy6CkAHNgMkEcWMjtHjJsrAQgvTBhx9hnViesAJT/QcwP4O+6fqgSsHiklLmRcmPKhR7S7EcVU3X3QV5RTB3I3kh7mut8l+5Yin9cQDgHFstgu8Nji9mL2yxQAr2SeewOOompyQLIkTZTjcKGskPVTnbyH5KYZ5X5XsEC7U5ANlLCbzuhyBrYKxJgFXXo7IeSRENtn31kPYLsS7sBMzes39fVApVsB7tx+a1k/2chStZFMycZi+nmshcmBGSEawhKiOcN+LegvFkv3EPGudInrWvU7UUFReMn7Nme1i0YM5VJBUSJIfFFO5R/HlMDmPekaiIqpBYNfFaiLaFCc5Lbc09iaw79v+jmePdfpidpU1UjnMN7+++qJE9twUjjm+3No4d8y3aafM6LLEE3lNQ4mi9pdJ6JNkaFjt5r1EBEklTxgNtLsMwgrWnHdvJTGzcJJGde+J+iOegleihv1wcZvzKy9jFqczB1o+907w5s6Kt3oH9e7E9nMfzgVw5zdqB8vQU+2z5GG1uVcu43nvGkDhwY72dvBeJXQn5ObzPK4zXUvJ0CnhOZllJcDkv1VFEpK1fHnvOCYxZ9x+HDuwPayGBJc21dfzIDTeEvay3uyEz+tl3ZVLccAwSHTYrPq95rLevbN0e90RmoHl2sRBMm8KjEMHm2Um4mEcyivuX3HOfN5756Rz7m0b2PipB4hmQh+7eYgxnDucni360V1bJYnGWZzT3mOYeDtB2nhXGcEawQMUlp5v9nGHv5yBaYUWZB9MohmoPpeMrwld+6XdCV3Ma46E0kov2B/uCz1tFv8/Ys0ji68eA9iHcXq3fm3291QH7rQiQNz/GDxFmb/Kit/r8d/rzN7++RPHVv/31XgcQ3+ruL/z8QgtcaIH3bwu81+cvsZT379N5N+7snRLEb7n+aQvyJnuId/r5b9UGb7X+v9Xvv7Of//sTIP+v7y+puuvhwZ07tocNGzeScXEg3PjRj3Ao6eEQNobqfLaLbHYnAICnsJHtoQqqYkIxyovm6PuaxSG8A0BZKb5VlacB78uwmXBTKthm1WY9B2jJEK2ArLA7jf2BNkFuss3XsAIqlYraUQBvBjtq81ILwHSG9zyOPUg+ILF2KNpl+Rnd0U7H8yiHJSqkJlANOggoNkp5NdVJ2l8VA8SbsxEPQgCKNVR4L6Da1NwEq4CtEFvO4VAroR4OO16nByUVBG7sPZA9t/75cMlllwMctMTwau2RrEjV27wO0FlgWoBaUPAQAJQh6Fa7CSLO5bOOcsBQJZDCofCe++6L+RlL8PVvBCgzb6Mc8MNK+E6q71Rf1FLRrSWMShJzKaiZBKgkXBBAoJB/r6dN8qiKz6OaeUwe1ikA/1oDSDj4t1Wgx6i6loTwniSItL6yQpoyy4QFkbYCXI/AhsqXIwTDj4UQ6eBgN5JnnS2ZwWGyG5uN5cuWhBYOzYJBAlynqGb1GSQlc/Dj2VhB6IGnCWBFcOoQh24r9sonVwCYjg8PPPRobIcGDntWE1ZS8ezB+X//1tLwj88OYlVyFC9r7LkAyToA5CZyeDvEQbGM/jW1nKrVpvowBhDLHIeVEEdafxzjekuR+Wu/Zh8TJDzDgd/Kew/kWv6oVIgKCrM2uB5Dnj0oaY3g8z8GGNvP4bctkmKLEgD+UMWzNgdVkByCaPZXQcRZs2ZxcMvlQLojVivPh0izUrAQtUctoPZL+IQLQpsFcoLfnYkVj8DBAayP7NuCfBITHqabed9UyCUP6Va55Ws/QhtqvyYB4vUJTEiAeHD0egqo5hY8qAXEEOhNp59aWa3VmZk1+lgb3ikRplpAAH88gLbkov7ZBjrroa19yo8TIH/8nZo4HwpiJRwLDBeneju2a2+8zljNp/3V0LQf+d8fI0BckyVA/PfoIT98BI1AxmuHqvg9b2SmwVkAsXSqL/XpFgDSGmwiY6KFanxqjGPlpMTmKD6/kOfd7n3S51SDmYGylLG0GdBd4nNAKx5+ZxXgUhJ2E48+9EBYTJ5NDv1ZJYmAc6Z9BgCrBiu0DuaYsyDFCxcBOGHJ14lNSh+V24cY41bzvrL1FQC9FRAUkxn3B2ibczz3BaEZwiQZ+4U92Oi10i8vWr0igi7tPBsMzlB3YQECgLhv70EA38pwzXU3hENUb+/afzi0Mo7zUDotv2QVpCrvA+AlUPbKK9jqEVxqsPhIVXLMeacALsoYR82MCyvotdAwcLwcIC0TUGgUleanAFK6qaAcX1YR7gOs93VXXH4R19AeDu3bhSXVJYxpVUAC3lioYH8iQF7HuEpirDt/CRYYjrqUjA7t2iR8C7EYNOMoe3Qe6rZqLIqKo7JCMrYCn/q5WCCerjlB22aEmVQtf+fb3wqfu/02EOS0sHcD6gsIm0pUJdEGjHlb4mQTYdBrID/yASjS+T1JhpMQJdrUOfdZ3WsV8Y5de8P0WVgMcl+VWpNBJG3fcyAsWrYSYgRrP8adFdkG8X7tE+PCPzxOlgnzWzpt57pzCPBO4k/Qt4A/o/FQz0kbEfKpFC8ghFhy/pt/948E1F8dKshEyqTidD+Wadp4FZLNlKKdItezE9WexKL5RaptJBwEzDawJpTRbhUAuw8+9BgV+zPDkjWXhg7G3WNPPg4Bwvjj88y7uOyyiyPouZ+8oAXzFjJ/9YSXyIi5/JI1EPddifmJeTOq67j3MkhL1SAGrTcyB4xnzn+RNdl1dgn2PC30iVaqsZ1ntRRLhAzjl84YlwTRTkXDOgGsRvq568Cjjz3KfDAyEtirIZqPM382UQAgUBRVX4zDSLZGgiMRTvvqfBC/TxCdw9Z8TpTJWMZYkT1Alo8EiOuMldhuzMU2Ax79Zuto+2bmiIChAbctrQ2hhfsa7OqHhJvGvN4Swc59+ySJk8KMmaitUDiZNSAw/9gTTybysACcJQe1VpK0fvKF58J0CCHVG96HewIJQsfKJ2//DFZBJ+N7pjPPrvnw5HDP378YLrrooqgAkQAQVLbvq0RqhKhw/ZUYt09KgrhvcX6RKBqQqOZ7gVSrrVs6z4W7HnuZvpQXbr724tCw5+VwCsszibPyqbNi7oCq2aaqE1jk5YVB1o+d2/aFlPSCUNeO/WEv4DGz2/ObD4fjuA/OWVYQvvQbXw33PfZI2LF/B4D0HNa2kZDCZTQmKjjGa15uAeO3k+tQ9ZmNsjCfcbI9jp1VFG0cZS8xbDHkHqOdz7dN/ufX/yz8JopM9yox+Jw1X7LIanDXvYPsWdoB4idMhEhWKUj7qhqxWEOwUhcb9w/d7AeiKob5s5i5eteuAzF8vQVieTVEmzkTTainVNq4Dj3x1FNYmC3T7JBie/ZtzLObCZK3GEI6vIixNhKgvqJ0OlknR3mW5WHX3i1hxtxJKCrHQCQ2swY3hi0vA/5jLzcL4i4/JwWFLxaqJw7TLoHxNJt+1hXKxmKtylw6yP4uqZHqfTJDBlGAtPb0h2e37WaviE3gqTr62mCYVlwYbvvodaGn+SDrcC3tT05Iczd/sE0tLCVnqQzw+wwE3H7A6OmsRWS6DDJOIV3a2Ht0Mf5dJCvKy7C2kxhl/8b9vbJ1ByA5xRbMz9pJpSI7mz6T7CRI6FzUeJsYw+bAxawG1lbzgZxLzmEV188819nZF+2QUpnTpjC/ZmenQljUoNZl7WLfrE3YWV6v+uvkyeOhGPu0fub6TLKOtL1y/6YFlqC6e5+tm7eEGvchKMf+L3vvAabnVdj5num9aGY0TTOaGUmjUa9WsST3DqaXJSQhm4QkJITNk2Q35ELuzQ2B9LtJNvdm7wY2BEjgAsGAC9jGtmzLtorVe9cUjTS993p/v/NpwJANDjiEwDPjR49kacr3ve95T/nXXRS/C++7RxMMP3X+csgoLCfKsCzuLZYgOLClwQgsex6yGCMnceOt27gpOj/6IDWMwZqLv6qqxiURC9IHEl15EB/GeelC1tEgmG7PhAXiOovcKzg2JTkkPOz/mBQDvjHPTFtyHjtC5DokO3CSMBbnitGj29T9vk7zSMpyzdBkSOr6ESOm+H5juKqdg+za03Ug4TtiPw1jfdguC55fBTDZnDPaIIF0QkiyOr+4z9ZxLfU5zv52TCcLc4GxV/adDOPsS8W5l8E+dYpnUn5Cd7nzgeceEq44e6SFU3+6Odz8v58iss3eI2IecVh7NqlgTLRBgrUz19h5dRjHj/vnXvYknm0UWGVxjnL9T7HHkD2O12Hfvr2cERZHoZIRnpchIuz42AAZYkm4RfDGArayXzBCVSeqJIRnCuNUt2/fHh595JHw1re+JUZkNjEvRpcgc+uRYydjVNs53Ms6NFcTQ9qM0MH9o0IuHXdt7GnqGOvt/O6d9NrqsJliLyIZ4n6wgn2v7st2zkTuYUfY+8SeNF6f+9FeiNRxSORS1iKFY86/RvLqUJcw04FiZ51EWh+uFkklzxoxk4/nfIh9y9Q4EcFj08TyVoe3PPiToSB9Ke44et4gZF1zEoIbzl6SwZHMniM4XokUOcAS/59os/vnP17tAD5PgHx3Aum7Xtz4j/MOkFe/RvOfMX8F5q/Av/4VmCdA/vWv6b+v7/haCYh5AuS73c8fQwLk5fP/fbaHDfOeF/ewMaeLYnElG13AomxiA4iVGaJ8tAI1TyYbzRZUbUuqUR5xMHGz68Z1FKfCEMqhIsBcAQw3pm4i3ZCqFLIwVQeIB2oPQoMosCQJVIg1cGBXcTblgYDvsYyYlX6+3yFAs0Ky4y8BpJmPawyW8TAlHPYGVKUDUkiAzHIgWczhYAoiBL0mgCkFlJa/clgRWFYFZmxHIwDrMkAXFVVa5Ss4mJQQHSPxIxEggP8C8RwektyECyALdhvN1cBrEhQQWNYtMAFQqlpaAFr1fh2An1EhzRxEzEHu4hBhhIzAWVMExNeErwHmGJ901z138RrywyFiY5YBGLSjCPa9WNjeA6AgQFfNIfM0xcdZHHD3U7ZaUVkN+QFoRRFyMqDwunUNgOQA/hzwVFipXtMBYIzNMRwd5s47zQs+xbJ0gBL7PyQyjMDSGi/A5iFRAkgwfRgQyAxh1dsqsLYCLrdw2N60cUNo5ODlwcWs4RH7Cii7lQjxYynv3RitRPE1jgcUyx4gVZFb7DwI6FuLSyINIPSJJ78RPvl728MX9uejfn4UggUVMORYsUXxKNtUrdUSvzVpZjaH2UKiggoAsUZRVS8ExB4DiAGWAgReFEttPfj0cGjy0C+BNQiIoArVD1+P/RrZgIL+mzEdRXZLcCBrQ6WayaHdCBY/NlD0blSWHS46CwQm/b6CSI7jZQCKjiWBR0moe974prDvxb2RlLsOuNTKryVc+yLuz0VIrxEO1vW4CVTb2fHg10hELOC5kDCblVTkvsxy8M+FoHHC9VBl0awRWL6Wubgsy9mN+1Ix74HZ8ZHPWFWZrHped4u5zRJPujL8ObqVjN+ysF1gwUO3gJWxKDHC4kasjQ6Q3/8kcRoRYLDcOAEw+PzqmDLzfa7LQ6LLWA0PmF6LOQLEo4yH9W8RIAlHSFRvRi31tyvK5gpDfb/jACu5ABLpgiWSeDzXC3gmB4mLSKEnxGxvAexMDq7VgEsDgDjFgANdEJJrIKUEdZsZe6WMjWe+8TiF2KgtAQtqAZGuQKSdPnkivP6NbyRCAScL70WwwMi1fMC8VRCZHZ1EWvCcnr/YZd7dsgAAIABJREFUyL3jgM4cI3huPNoinseqqvII+AvefuUhSs3f85M8S2TcJ+UwVi8APJ5n7OaFW2/daQkCk9tEGIFYGQNUzKILoR0V8oUrLeHJ514KtbhcCiEXOiAaF1SUhLvuvRP3BR1EbVdjlN80z9c36Ju5/e57wwSDowkyNDsWkkN+cB123rwVESq9BAAQSZBZxwDdlq/ZFC40UvAKSHDg0OFw885tYdOGVYCxyeGl554CZK6JnRep9FVca27D0XImJKNyHUamP8HzYYGqoEULcUz333d/eOLxx+O48V5I7nmdxSGGKdgVsMkD1ChgXahZVAwwuYD7RxQUc8wVStu9B/k6uLhH1cw/ZwGgVUmn5haEhz73edyC9TFqIxWguRTHnv1EncypRu1JBMdoI+bWg5CMN23bSaxcYxhhirnQdC0coGx8lrzw+pVrADbpNQD4zsnPCb/1tqLw3x6CXBf0YvxaQmysj4pSe3UKmN/shSqirDs/k6/BlSHQ/YV/fDhsv3lnWE8EVhtxN93trZTUNzDueU8AnWPMqXv37oPcIGoMJ4ydVSdOnYlRaRItxvTpxGoloqO7ZxCgaVco5Lr95X/9UxTwV8NvffDXIzmgilvQ06L5fmJqjLBxnd1IRNY4AJDPtQ7JKQC/K8yxRsEJYAnPFPBsD/J1x+ijsZQ9Kvx57ZeIqVT5upmODGP47IUSoFxC3Iv57sambGMOfBECpxdCQDB/AWrxe97+tjDAfX7ppZcgZypj94YRXJkA3BIl/ZbBC/rrcoxCbHsxEhuhWH4+93d6qIgvkiyZukGA+KyqXheMmoH4ENhVt5twyibKbc12T01lngPw7G3r5bnOi6XNuvVOsWZYTu66a+zY/fe9LkZjXoaEq6ldEp599jmiWLg/9GAJ4p+6ciE6OAS0XIOdj+rqamPX2CkJdIgN527jWnxfS7dmh32P6SStTkRncc1LAfnswehhL9AFeO/38b0L8hmFFZ1qMQKQSDJel0S6hMggBMZjuw/R08Ez39Mazux9NqxevAjV/6IEs2v3AQRuDzEupTzXZ+g22fPcecgdoiIpQd/M2O7soVuC9fqRp06FzOK0sOv+B8Pjzz+H6yiXiKMs1vFFOH4Ws+blIQqoYFwXhutEOg0OQgaz5jRDrtzy4ANhmrlfl0cVpOj69Rvi6z9ifxFjtIl7ffvtuK2Yrx8h0uhd73pXeH7P83FPZozVUu6/64Z7sHrmpqPMe4ot2ngm7TFYRzxoR2dbBJXdQwh82jHkmnfw8Mk4N+iwMgbwEi4je1K8D8Y9Gl2WzjxzHaC5vbs/ZPL6nQcv05XkfrAMR9aSxXU4PJkHuNTuTSbo+Bib6YcATmE/eIn3ks4zM0Wc38JQSedZfV1pWF5HKTLdHWlJEMWQbourIVNnUfMTc5jFmt0G0VTAv+Vk5uPGSQ2nrl4PXZCOTz3TghsthBq6k//Lr7w5jHRdBODFXcHe7jpkybHLdKlAWA7ROTLopAOivZR7MDXdjXiDvoPi3OjCW1S1BOKxFnAXVwz7hOSUbGKzloUX9x1mn8pYJb5xhq9di4tnkqJn1w/nAx2rxgHqsluOw+I43SGSvSnJGZBYAMC9EEzsU2prq2NPSFraDGtVE8N7MtTQmzLBtR5CZFQEAa2DbHgcUQRRSAW4Qs6fZI+B+0Pnh3FPLri76XuS7HCvt3nTxujkcVx3s5d47oW94dRFBB5cl49+9Pdx1SFC4JkaZC5/FLK0iH3SSsh4S9Alv+uJa9O5V0EXnhFrKaj2T/L8GJHka3ZicF9sUXYXji33yXa/+RxIgiRadXTA4vSwEJ0xOqXS4kbvjnOGBIm/4vwRY40SsWySo54X3NPcyORLgNsQrApF5uYlv8b5yPJxu458Xp3T3O+e57UagavjtJT3JsHfrYPphgMkHQIE9jh2+I2xr3cu1XWpWGKKs9AwRLXjwe+tKEMhxATOHONlFdG49zz6ETpa+Hjgz5qjIz6dubMaR2cU8bCnt5/w2d1P4wBZH4mAr339yfiMtHE/ypiL3S/XILxqZP5yjXXPtBRi6guf//8QWOyEJNfN0hEdfHuefxb33EbcrzU8A+lx3YgEuh0mXDPFXsaiKdox1lXRj8SDU9M/0GN019338LOW0tOHY43328Ez33qtPfZ92dWnEEUyy/l/CCJVh41kj/OA7o1c9mO9PZwHmUf9KGDNzeT+t+F8l5B1PBTgLpHYcr9qH6Lu+FzWS2PTJKKaECA5V+kCMXJPcZD39QRzkMXq9qx5v4pwvg0jTFGc4lriGK8uawi//r6PQnLjDoQ86mHM6UyasgOIZ8px4e/f/nEDcJ8nQL7juvyv//dVAaBXcdC8+g+ZJ0Be/RrNf8b8FZi/Av/6V2CeAPnXv6b/vr7jPAHyg7wfP4YEyNde+L1ZVTmPPPxVgCrUgGR1e8hbvKg8rF6+LAwSS1QAUJIPqXAdMDkTwCNVkJNddQ4A5jCAnz0JKtJ6IQ08yAhA6PzI4hBilI3EgzEVqjiTUOWZue/hxs24pYhN/P8Ah4+FkAYjWJ8biX0qJXpEAkR1ooC6edXxLETmgSBFBr97LKmFsBkDNAVJQjRJpwJghoDYjDnjgN3Gdlgam8P3WMYhdWCgN5bRah3XCeHByEPEccgDHSCC3ws5qKjAtpvgTW95K8TCCTo81tMDcCIsBxjrh8zw8wSrLc706zw8aPUe4/WeJ0t31+13hivEexgDYaHgASIK6lGu3n77LVFl6DZd8NHDlNm46Rwqfe2q9VWqqcJO5pBsYeOLL+0HlPCgNQP4tQagi94RwAvV/8avXCeSwlgqVV5GIwnoCD+r0pwCdJDkUM3pz7APRMWmwE8dajXjLcw+L+NQfYb+Aa+NZZsLOAQatWR2vPZyFVq59AFkA2hMeI9Qfq5duwaXiHnE9CwAfB45SmQOQIcl4acBie3D6OMAU40629f4x++rDp/4RlKMsqqB6DHu6RZyi/ei5LeAeAmF1WbyjxFttGn96tiXMsG9HeKeFRbkhhVLKaYWbGbMCELa/eGhSiBtir9bzcFPt47OlVgsLAnGoTCFQ5FqYd0VZRycVMUKQBoLsBlHh5+XfQPEMa5KoEaFo3Z+D2pGY/lLMECi4xzuFceigFAph9gOrgF6wNhf4FheRZb9EKpQXQaWPws22c0hkTEJ6uOB2tJjAU8Pf75WwWrHk+PK16baVJLGrHodVEMcIP28At0h3C+V25I1kl8+V5IbHiYdF7qIOi3+5Jmxz0TwQfDZz7H0V/BAAuQjn6QIN6q6iYC4kYXvdfK9zxW3S3pIJukeiuW7EXz4Vimymd0JAiTRAyK44xyQIEESeq9XnpnM1faQPotatBgCQgdZjFHjvkrwTaIwzEBFOzVBHAPPdjGH7hrG5BBjUaCtA2eAZNeunTti349RMYdwUWRyTSUTFgE+ZDPGn/nyVyIIKElpzNKLKHGnUFC+EfBwFiDwEOBkfcNqQLo+5hgAGuYLx6/RQFcYn7/6a7/KC58KnQCOp08cQ1G7LHYbTE3hWBoYCXte2M19GA133r4zlANYMNBgG8myhyRJAqQZHJoIL718NDyz91DI4H5UAeJWA4ANEgdUBzmxCIX4vhefDQ3LiLtRZQ5ZlgUJJgZ3FieKwEgh4LVE9LYtPPsTI8zFbURwZYRmlNO9RL0kZUAmfmNP2L7zFuIqqgHxc3mNKSj9T9J9QQRUVM1SsNrazRxyKKBfDUV24zCWjBEUoO5jXrYPSdLC+UdlsK4hyb11AKsnANkkhAXbV6+oDy2XzwDwlBAzWA9ZSeQX84j9PYK1GdwDY6Z0ZS0EUBnk2j77/IvhDe/+ybDnyadij84cyOy809LUSGF6Ia8bdJJBIvBWR1/GU8+9GNLzisKqDVvCr/2XD4eiiqqwev3mcBXQKIN7/Ps/Vx1+928vxRirclxkqnEdf1FVynMnCKZzIh/3QW0lICpkxCDAs4BRF4DjMgjLGoj8M6eOQahW0jlUEyO9BnkfPmNPP/0MDo57QnFVTbiAm+f0GbL1WY8k8yvLiyLAdgJnyp4X9kGM/XzMrf/4x/8HjpHK8BPvfjtgUB+cmFEePOMAgaeITCsGzDUKJ3mGdQpnU4zbY32TIOlhHl/C/G2kiETolP1GAFcPf/WrYfvW7RGI379/fyRpzEpfh7tJoqcV5a0klWvVGF+jqn8xMUVXmJv9MNbq9a+/P44vHXy621bgsJHQaieuR+LfuWaE9+V9EUB0bpjrCEn0f3yLFLFwWdA6dgTRIwOjwTMLsXHDAWL3jQSIa7yRXkZiJgEkSoDk5OIEYewGujJGAWCbWS8lVo1PuRm1soTMqZOnwm04hRQAGKNUzn0/gMPuHB0ha+hNcF7pYV7wtfoznQNde+rqaqMYwEgrRQy6WTcR71ODCjultCM89PG98f+NnJyJrg4EGJBpA5AVkiSu35IDOtOc5+ZUqs6Vri+ST6Osy/082x0D42EFY/TYnmdDCoTZTcQWaX0Z55q7LzEmxvXjNAS4Wf8DfZNESa5ljTsRfvG9/5HrQgQfQN8XHn0mvHh0OixejZMSELsat1l6Tkq4465tvC/cF1wqO30E/1qarwEKJ+NcQaDBP4yzLnrv9tNhVoUro4/34H1UJe/6IQlUTfxVL/sBr8/+Awdi/OdNdNJ478pwdQmASpoVQSwdZi48dwGFOevEIsao17Mbp5g/PAuX1Aw3fcmSxRE4vkLJuJ0kdTVVEIcriKdBIQ5IOskaYUSZzt7rfN7Lh49zv3OY01BqozI/AGmbQw/PYgjUxbjDpsn2r15UF84w76RATl5phUiBBNJFOT0DwJ5WGKogIPNwVC2tLQ4bV1WyB6EzLCmb+fgE4O6CUEFfyjDzcz7juePg8ZDFkBzqY2zR7dSOWGMAkLqxiYhRtofpLGFvv3dFYLTzvNLDw/N+vGkoHL7E7Wa57RuD2EvOwm1UwToq2TTAvoDiZzrvbrv1VghT4qQYOydPH8Ihso49IWKg5WvDsVMXcamxn+O5vPO+O8NS3DuXG8/xjK6MJHkF+7Fjx47hdi2Na8uxE0ch89xj5UdnTxMkbz5kxXp6ldLZ005Pj7DnoLBcgh1APBuQXsdiOtfQcXns1NGwbfs2p25K1i+xl+shYk+H7DD7quZwHWLHe66bV5GLTl2dldOsry+wj3z08WeJl+0Ln3rooTBI7NAAY/j0uTOQYMcpgr8ZF4tCmzRIEcY637uVOXkTcV86PY4rcGFPpGNBUZNxrZM8w728PgkR974KctzbuzeaVenBOuNewH2tJejjzi/8PtcTJvkh2eHYkyiRXHFvZTyS5EeCHNGDkNhfzLAfnovZnJLM554kiBNZWvZSPBeKgGr5dYr94UXmDiM87a0xgi0JEqcbQlqQPhUnJT+a9wDhwn7E6Fv30zo+Bom9nIaEysOJc+Ijq/7ZU+XNHz4IQeV+dUPs19PZu371KtzMpxN7aM5PGbDAZbqDdMnjGtZd04IbSzerQge7wE7gvFGE43t0D3+S+1HJ79az2+OxFmLq9KkT7GOLIpFrTNQA8VkjEAwjEMaewXT3JTrrdCJlhOUNKyLR0sfnNXLWWMu+VNHavn37oyjhKjGT+xgTG1ljOliDatinn+V61TJeFMH1EdOp8zoSjvQWVhBPq/u/nn24zppx9lVeevfTSZBefm9FUiOMHffKpRAwCnKMFNNRIjlh/Kh7SEls+3MkhRTpXEAIdw3SchghXCQ7IN1c3Jy3jMoz2m1mLD386s//LuRybfx5vVxHz52K0owEnOYeug/49oiKeQLke4FE5gmQ7+VqzX/u/BWYvwI/OldgngD50blX398rnSdAvr/r9i/7qh9DAuSru39ndiXA3Cc+8Tdh1WqVlgVseGcp/F1PrAuHEzbAKSrOBZQBSoYADVSqa6GeGLdYcBpAAcUeyir3nhbgCjA0AW5pGzdOoRRwXaBNtY4gyTAbdgtcr7FxTufwn8zhatayXuz+nAqiCyQTsN3fYyav5Z5kEgtwZVEqqTozM8NC2dlIgAwTPTLL35nNa1a1Bx5V78aODBIPYJdzP997OaV+CzhkX750PlrIN6H+1wXigcqDkyXogh0q2czj1SJfBiilKkyV/TGUUwvpDFiIYioCeAD45s2PADQtRFUqIWGXwRCHAEHVbOI8auiG6OEAcpxD8giA4Z133c7mfZY8clTF/L+9G43EWJjf6/dqgfhYvLg2PAdwePfdD0QXSAv2dImQGlSstbUVHN4olgVwMPKqFFWb5YX2VrjV1+1gKa3ATrzm3APVcIKh2unNbF+I0v70qZPk5q8KVyG1PKJKeqhMFqQToDNeQNVgFcCmnSWWaHo9RsYsQUxkAAtkq3Ku5GDvYcy+jx4A0GRiUuxwSeFeXuJQboSMrpjfe88CQHeyfhlXqtPMahekeuzRh6Mjp5JDYimKTwHVrAxKEwHE07nH69euhARBgaiFnvum8lzC43kK1yV7BL0sRPeAaXH2RZTSqnwdp8YD9PJaKonOEsRSKW58mGCG4ySqYiFFBE0zUYxPcQg2usZ4KQ+iFjZ2WnLN+1V12Yby+grRE2soOzUyINl/R6WpW2gxIKYxGkD8OJgg2QAQUrgXZn7bhWCOtOM3DReCfQ4pAgTiL4AVJdw/CRB/rmPRA6wqPh0bgg1GCfhedDRU8V4E5uy3EWywUFvg2p4VgQh/qe6VAEk1t5tnVHBMsCCVa6ej5zsJEB0gvkcdIDpLjMCS8PDvxgFrvzsBAvBpVM4N4sO4Cz8S5Me3LPP+v6CF90hgbwHPRw/XqBCCZ5xsC3/N4nTIADBlsglrGpaGOg7dZSgRxxgTggG9nf3cR+ehgbCVaJv2yxch7k5EZeQpQIMagI8yIkquozSUAN0IwbWXA7+H9BUQFZVEyOVybY1mS2U8nyKe6hqAXTlOK+N2BFUv4XT7lV/6hTivTIwOxEP/ZToM1q3bBMjj1/bjCjgKWDFB1vbOGHczAUjhXDYMWJlOTFxPz3A4dOJs6EDlewnSZgLgZc2Wm8Iw77GkuIAC5QbG9lSorgdMIB4jByLtIsBvdlEpUSUXwzTXTdV1GiBzdnpyWLGkmmsA0cZ8nFuCw+fy9fBlQNSbb7svFNBhUox6+OLFU0RlZfN850K4UeTOuB0jFmZ0dDYcOHAiDBInkWLRqrJ8rqXffxbQ1jldJ1YRvyYh15wHJQm6IJ1U81p0K5FWD1HQRfzV6FBv2M576UdBX8y9MfYniTFlV9OIhasMBPscLtGJk0pMjB0rRyCRdR4YAycZWwLYM8PPGh7q53qQAW6MGKCZc/6FxlaiyVDoU6idSmfEE7tfICJnI4QPHRmAUhIgv/fJK0SPEOUFOWYUngpUlcOWuDsPmL2uY6iGzoRcxtO1pouR5KlZ2gBZWx0dg6dPHg13Q0g7x5wFXEq34Jc5YzPRaEmU5bajYu+m9P4QYC5XDpK5hoLtbczzneEzn/kchPoK5t3SCDo3QAi1QUyvWl2PMhwn23AvUWlH6a0h0oT/XDcEiVMgBHjj8VkXEDKGbAAA0aJeQZ8i5kmR/l7mFEHDWggryTvXpU66t7bSf1BMPKUqfMnm2P2BY0TgTgLemCKjjox2svtpI/fpwulTkQQxk7+CyKMDlC7rIFPV63VLlyBnjcjBHZggPKBF5cci0Zlw+6kKlgBJAoj376zSnWVsJhGDJcFpVI1iA9d3fyVHuxeAJtc5lULnDFw4Ou8C6v5R9goXcA6oUndNUoTwMgSP61YtBI7gp90UbUTVDEM6fPkrD8cIye037whNPUYEZkVA0dfuvCNxU846pZPqAN9nhSXfPFNZjjMI3cq1ZOo/0xZjrhpwy/heBnmOXCMlUyUMJJNdI0tXp4a+8zfwVOY+r7sfrhODjPOFPKcCnjM812Xli8I0e4C+1hbGWm7opNPKCKo+QMjHnj6Io82s+6zQwJhrxtnwjjc8EDLo+Dh48FC43D4SPvtwa0gpDGHHPbeFOorTb7lzV/j6N77Ea85mXOfHNdDX5C1Ixt1QyNgopjhdcUkG65VRnjoTtwOIS4A4r/p+vbe9jEnXEfdhf/3Xfx3+21/+ZexXEWheAvgpUdhEn4xrl/0HdhRJpNczjhMzt/cV0Bi3VTuRTOsh3Y7TsdPVPx67k1YwNzufKjy5iHtTF+diRA3uRXogtZta21n7ACdxY3QK9CMMWLdhNZ/n/pJ1MK2INX0CIUonsVdtkLNEWjqm2AdOQyBnZxBhx5yTljQeVtWX4kYuZf5DUT+ZGfbteYl5ZTZs20AnDOKIdN7LxMWWMN0LCXCpBTD5Ykjmfkxz/6p5HgZZs/uJwlrI3mcDRI4OjX7e26MvdYbjmHDbqHkYZ8nJgezIgPBZjF1k9apiCAhItnT2KriRZyfS4rW+/Z4dsb9hz4tHcEtsCecbee2zkO+Mx8mkybBu8yoiMDPY79Crg1vAMVbN/qSZHhfHahLPQgVjKB2X4Ah7hetEE7q3rCdOcID5PScnlftHXGYnZA/7aBXxnYhHosvDkmmA+WqENMO4gq8iFBoEMN686Sa+doAulsPsJfJif9lC9nEd3Hvjr3TZ+cxKXP3jQ4+E226/i0jHjbzG/PD5L34+7D2wP9x6x+3x75zD3au1QHwcOnwsVLIndd9n04V9Vi08k+nsL1wndT27T3Z9sDPEOcDuOvtQJEmcj913OK6G2MNbLD5mfJ77hLg5YJRF50dCQOGf/V4Weyik8FfcU+hu1Xnqf0xiXgd70eyFUjhhxNsk7y8RiZQaiSYd1saztfM+3DdJMs8oNtFpC0AfbbjM6SOsMc6L7vElW4y+UoQxzHVu/n+2x9dY95svxOiypYzxAojXtThzdF0okDmNO1DyaQ3EchtCJwmv4zixXNPamA82E53pvCrhLLGtAMfIswHeZzdrZQH713zWZAkRi+V1cNnZ4j68yf4NXpf9d0bTOu+14f72fOV6UcR+NJ05tQkifdyINt6T64Il7sbQ2mkyw7VsZR9UyfeT3L8KKeqY6mdPqiOmBdJhljfn53u9L168EAnQUvYTA3aVdbfHn10FMbgFx1cZrtdCiLULPAvXcX7YtycB5uvQpWcPouM5k3HYyzzgeHIF8ZxoR1AaZwP35caJDeI2d72K3UK8nzaIy2li4froWCrje7k/HmDfpwsmCjbYe+G7Cu/7ud/ge4zwDGVFsdgYz38aLlFFeRKDCQJkbt85T4AknrR/2cc8AfIvu07znzV/BeavwI/aFZgnQH7U7tj3+nrnCZDv9Yp9L5//Y0iAfOorH5htwBnxxOOPRQVrBVnJaalk3q9eEUYHUKMDMk0DjBeYz8pBAjQ1JJUnypEvc4A0OzqTgsYrHK48JJURsaCiuw/AWmDCqBULhDtRmwn25BMpYgGecQuSG5ZI53LgMmOZqFeUdNnRpj5lTACbags0z6EOKiGWRRV7CtFXKuB1gHCeBQy27wOgGGBVID+Xn2WcyohKbDb2He3dHOByANi6ohqutqaCA8b1qKjSKfI88RObNm6Mh6oLlsmiujOX1jgVs8gvQjIIvng48LCzsn5FVCbpHjkGwHUHZYPfIPf67nvviUq3lyg9z6Xj5CyKSvOvzVO21P3vKfTN4eBQweutJdv3JFEIC1FzlXHQMBKrDnKjFPBCwLqbw63Z/bm52skDQFdrPLyuRnFZVooqkDJ6Cx3PAfSrJtRRo0JvAUpziQVjUq5zoPLM4EHM66UauZxDumoyiZTjvPZVHKwsxM3lYJWkMs+jKAfUSuJD7AcxR9qvs0BdNbAxXjMc9isB6izVHOfgKZDnoVPQXdDU3GiLiHdSaivBNY5bxM4MXTypvKA//IXy8IE/PBJjXBwXhyl79HUKhBm1UcDhH+sHQEk5REg3r4eseUDDag6f5QC0JR4CUTNLFEjAVHHY9UNCQBeHJId5yXMF6P4uASKwH50VNw5HgoQSHMYAXcWpcxNg+hSguspiyRG/RyrvK8ZOoVaLZcBcnknuqfEzgo52r1gSakzbAu6doHo6irRmDoGVkFjRyQTYMcrYthPE6Id8lPkqDGcgLjzg+X09mJah2hNkM6/ZD90ioxAPMZqFP1s+6kF+ks8R2JSYkIBzzBk1YHGt4JZgQzzcGwWg0+IG2BDJB36WGdneyw//dHn46N9RrsuHEVg+C3MdIKrTJRkFTf0QYJYAEUB8ZQSW1zLhAGGOuOEAeWX8VSK64tszl3V5CGJIgKiOH+EgK0FnpM0U91pVeRaq3wyA1eW1i8Ia3BKpEHJpHJhVsWZRnnvWGA6+tUXoh1FBr1+LW8jcaq6d4GYpkVYCAi1ef7oUXnhpX3TGvPGBe0Mhxbh24lznmblwuZl71RHz3O26aGIcCCAar1XOc5lEzE92LYRg06Ww59mn6MrYGYbG08NDX3kMh88AbqkiytZ/glz5DgiQvpDh4Zv8+cyMXAjOxnDw+JlQQTfAGV7HNQjYDACO5SsbuI/JIX12POzaBghFnNQwQIk9DqM8K92U476w/2WA+mUx7z+f0ueBLuarBsBGnosROzwA59NzysJf/c3fh3sffEd4GrJ05y07AB+u0MuxiOvCuCb3pYuxmZ9XwrNRGB5//PlwsRnXG8+LBMgs8+UqXstCXAU6aCogEoy/E7BpJApvCxF1z1N0rKtIctNnRZCzkDLx5ssXYtdHByBzJeS2CG13R1t0MUkg5LIGXKDPw5LV/kH6WSBBdGb1AJQYEWhHx3rm32zApvbrxIDhdLGg2nvl83P6wpVwmg6VBRU1oYVs/+vdFv/iAuL+/+mv14c/+SJEkNnsjBm7O4yRkhxXPTwtCM9g10lRxXyXzXjrZ77vB2SdZBzVMX+X8vd9RHlcbbwUbtmxLXRAXDQC/OhikaRfDEmQnZ3Pax8Lh4jgstC+srKGaJy6UF2XKKL+kz/+r/TX1LDeVfJ7Fe9GCPWqAAAgAElEQVQpDyKpl7mmnRijGt4bTpyL5+kxKmTNqYvXogOyuYguEvupBO9dJ1W/6gS5dPEKoN0yAGci3XCgbEOV6/MuMHSdtcjPH4Isuv/+OwB8mCcARSU8XBclpCsBWQXwnP91M0piPvjg6yGpeqLbTzW40VLlVbUUtT8TVb7OiW04IX0ddoW4BjqPOh98KwLrhrOLv0hhPU1h/hcfnwHsnU3S8YD7xngRnjubxqMLBBJKAsQi8VQiZJgdYgSWHRkpqOz9d7tnKlH/SvT2Q7gdO3IkrLW0m7XTuavb/iviMi8JqLPuZAF0uc6UMB8YeSMB4nwZ+5KYqyz/7ucZ9MOIIiOwdBb5nuwE2XRPRdj7tSsRWJT4kRyRuDJ2ZQFrvmuZc2rZGsb7BYBDWQdF5RL9vLfYkwIwWpCfRYfLeEjHiZBC8XkHTsdOotwaqlhbWa90V+3HHbT7UGfYeutaHAhXwxbU4SsAEGuLckLPlZNR5fzw08fDwbMsbzkhbLnjrvCWn3w3xElf+OwXPgHRupTInGVcb9yvvM4KRBiDA6OR4F6GWMV8fd2Ljz36CC632yLpKwi7BODbtcsonXEIHfcATz31VCT0f+kXfjF+fT/PiaSZkZod7L12P/s89xDFO/uJ+uUNkQAZUvXN/ioV5bdRbkY5VVaWhTM4DroGJ2P3Ve0N51QtTuHzp0+GZczFqtGP4pK1VyEVh0Mv/RZ5RWXhmT17Qw69KavXLieyi/WPNXawV/fPEM/9ZTQvGURg4TLF7ZnD3JAD+ZmZASnOviMnbTJs27w0NNTksR/tDFnj2aGRLoupmVG+34owyfwxyesJRKuNETu4/8WXwwjzwVIImzHWhHKEFc1ElqYihklmX7mCOWaczqgkiPCvvdwSzjNkjjaFcJUKkSyS1RYUZ/FsLKBnpDTs2FIfSgsyw4mDR0InEWZLcQpl5eOq1H16pom1ow+hThmxUldCMeOtagkOHfpKtu7cyHOZz72/xD5tiHl2NQA8kYjsLzdDYKazX7jaAnHCHm8Gskd3qHGLvfRKlZTkUZqNw4W53/2S5KgOkFpiw1x7FU8YbaZRyWhXRUg6PGuYY9yT6d5zz1DMPH8ZkYtRRitXrohzgJ+35/m94afe+4vRuec+5CNEYWWz79pMz5pF3LW4EZ6j66gTl4j7nXpcPafpMXJ/p6CnC/ej/dR+uP9x/x+LzPlkO/AsFldAZG+IXSfum+0K6YUI0uniPZnwF68ldtfw7z6jMQqJZ82vdR7XSZSIRzJS81sOU8lUieNkvkaO1dhZI7h0n8QOEcBw1xfdjLoUdAdKrDo2LWyf0dHKdUyGzJ0msm+QceE5wdfoAz8OoTfL5uT8n68Py35jf4wzVJRRC3G21TMD+6wy9n7GLknqXOF84HnD6Frj/CRTdz+Ls1OSintvgfkF9tLORe5xF3J/htgL9LFO6nhMZ8+apXiH51wC5NKlS9Gx7f5wijmpAnK4hkjObOZl57cD9JPl8vMVeK22b459tR1bkhBpvE8JzQwIiHbmtYV0HQ3ynvP5mc30kCzEoTGLcOs6LivjBXVnl0DIDHAN3Dd6T5wb+yEdphFq+Ozn4cAdGe5PRONuXBvWNywj2quLPcOhuDa5XtrlkQRBJ2ktmeKZzTW/XYe6rlb2XhI9U/x9L+SG58BUznEKCUrYa3luUazWxZyfDpHhs6LIzLL3EdzgGcYdM/cmT1HGPl4SPvSfPxr3dxnp2bxmemV4jsiWZb7SJeX+7n9FgCTG7HwJeuI6/HMf8wTId78+8/86fwXmr8CP6hWYJ0B+VO/cv/R1zxMg/9Ir9f183o8hAfI/v/i+2Vw23zMCzWz0c4mqKCZ/OkyPQXqkhUoApmk28jkcHCxoTVIpxebcTW/+8oQ68js/rhxCXc9mX9CgnIOhgEo3XSLXUIzVVqtGC5FkyGfjK0g8xsa4nQNXNvmxUxzGe1X3cICSFElmU2ufwZSFzoAcyRyA5giQFA4qlRUJ4IEzdXQ3JBShGTGP3M2wnSNuju2t8DXUL6uOueSVROWozNIJIX4j8aE1WxDYA6l2+E7U6ZaZ29+wkIOCFu2Na9bHTGajoV4GfN2Cwvb55/dwGF8TreensZCz+0dhhZIZ0mIRQPjWHbvCx//nJwG/C8jbLSRSpiJ2kdRgK+8GmGsBcLQs0fdlwe4VlNOLFy8ByDpDnu/aGEPTBbguCbB8GQpGgLwhwB8VnAnBE4AxxFEGByDLrn0fOjZ0NZRSOuqfLT/ViTNFXEUu3Rq6GlTeqvw3zzubz+3jYGMmdwsqsbvvvANQ7nwEV1SkCYJ7IMauE3tRDr78coyHUi2u9d4SWw+RFi2Cb4W9+w9G8ucwhYsehlUVjnEI/YsP1IRPPDYTC8bt19j93LMRaN+Mgv8yyvt1ZOSfOHaIw/8MRca5KM0p5ESBKlnUD8i6AWXfVbofjPvaaUYySsPLEEG+V90g5jIL4AuKGuWk6m6SP6tmtzC0EJDWA1d0OfCeqjmw7iE3+xYKdsc4pBvZxgAKTSjcjGXRBbF586YIQOpamiID306TRkDLcg6Y9tkYz2ae9CEilDIg+Pocv/4uKIsLxuthTNYCXt84nQ5pAA92gAhwjnFA9TVbKDkX2RULku1o4XLHHHqz6RnOOeYzc3h3nAh0qaQzg1uV5BCvzzHaxc9RbWcpsuBCzEeei6kCGJmLwPrQT5WFuRJ0EU0JBT9ilArPgP8vUeJYMqrGh/aVoGiiGPmfEiBzLpBvIz++SYLMRvVvJFc4KE8D3ngNfD9pspnMP7OAfrnZqagMM0IZUXwbAP77AKgriUqa4fA+OZhQ9J0lYmIjDi4LRxcD/qZy/wcBNCf5nuaP67pJAkSxWFuiVZJoI70PE30oa5ks7P+YZl746mNPCM8yRgvCBsqBfV+HUMT+5LvfGQng7varoYxn9sDeFwAoSgC6GsLf/O2nUTcn8WwuC2948B6mysEwyvM8CuhQQWlxy+WWcOHiVVi53NBwE2WkEBRT3I8sCQLu07XmK+HN998ZdrydjpLzJ2K2OPaicP746TCBe+Qzn/9iuIdejkW4wqogSDJxiiRNWsbK4R5gor9/NGAwATBMDg8/sQegYzFjEmdXWQFq0cWM81wInsYIWNfVoZIOWeELX3g0XAJ0q4b0IEyCf8PlRyyQsRanTx5jHuqIgP37f+V9KJ3PJkBixt0J4mbsohFUuv22W1BhjoeD+15C8boiguotuOlKARkzII4mmVOMQdSVtm/fy7FI/SpKcOdAY1VGiapoB9zwWb2Zwvp+5psxwNZyVO0qT0sgrnK4DimZeeHxZ18M5+g4qWlYG14k3iYVYiQf4u+j76sMf/Q5nHoA68kQWVk+S9wzr6uEuWCu4FYhc1ORxOXYUBjAOZEFoabLLAcQLhlgt/VqUyRRlhLlM9jH+sE1KYNMdr6znLinZwClPjEkVcaCXIZAI2Jv3SpeG24TXUGAu33EaRVBzKzHDZaXi8oXoPjI4X1cosGwDOKsQOISoKoWQgUtfyyOl9Ad4uc5ZxoZElX6jS0RPLvzjrvJ/78Woz3MVm8gwkSQ7Sjzis61Xgqf73vgjghISdZFgNEuJD5f953rlmuAgP82AE1Jeh/r55lj169bG+fmaebvC5caI+nh/ZPAlgwo4H5LJEQwMrrBjLL6lnvLuQHYMYL+Cg1mIvFh/Ay/bhAgAokEZMZ4FgkQozLtrqGcKxIg6UbOTPOsgTSPcN+zePYHIGiamM9nmWfW0pclOdoFwez+opBn6aGHvhJdXEbFfP3rj4dyCIClCDYsQbc7xjiyF198IboJ3/audxL/diGqqBeRuX/yud2JNYZ+ndf99Mbw+OeOog6vYJ1YwPpfESMRp9nLSED73BevABCN5EcidscPsbTYkcT+JzUFEnyS3HnG4hRxLG1NHaE8uyC0MwcVJk/wfqeJyBoIz0KanWzrDxt23RnX7tu2bw271tSHma7mMNx0ijQ7iLy/PheouQjpJUlh+eZd4S66pT7+6Y+Hu+67mXkmibUeAmCc3ifGh6DqQP9wonuDvYiq/OeeeSY8/dQ3wkf+4GPhOI4SnSKKAQp4X90o31Wo5+N2+fQf/xF7lfzw5je/mft+GTHJpTgO3vimt8by5y9+6ctEprUA/hcQv3VXXB/ycU/0Mp8ZyVRVVcb8PMZ6exliYTr0wVF3AWJKPFaxn1gBcD/LvxtFqCPFyDIJ5cy8BcSZhrCoFkD9pZcRBNQhBMkPFVWZ0XF2+SI9ZDmlOHAhiQF4u4e6mZcA+CG6cogazCTez54htgBh1XJi7MoQt+hUHclmDWCvmkZ/GfFE4804jV1g23tD6B4MLzJv6L4sxhk8AGg7RY9DJ0RBnc891zBrlOgg3FHT9K2c7hoOV6eSw6m2mbDnKF01BSEsX1HHtRxirSgO99y2PuQkT4bjEKBp09kxqu0C9+8ycUKzySjcB3EgzGSGDnqY8pnDeoaJE9yyKtQuW0SsURWq/sZIHA8CeFeW4wKBAF2yjLmAdfkoY0QAPguiyP1qPcCy68Dk5BDX5CD9KmvZL3Nf2Gv43JUTxzfLXDLFntr4NpXug+wvdDYb8bqJZ8Tv4z7AaNC1a9dGV537l2pctgcPvsz4qAJUZk/IXsN4IwvrDxw6GG6747bYBbKW9dSS83YIRB0dAvTtiHEEsBXaXMTNu2HbLhwGOlU7ovBB14fuM9fcNJ47yZCrzGG5AN+KdBRF6VZq4/MXWIDNnmsqOjoMrvqWQEIBxZybJDpI+eXcFn+PvxJzURJroc+nxEs633eYvZ7EuucDnQcxQhRSwP2q05LPhRFKRiIO2kvIsywJkwJgP8OmSvLY9cJ5U4GIMaEX/2pDWPPbxyFqRqNbqJzIxzW4kOsVF509H7L5vroMJaGNvi2HoCxi/TtJ7N3iulqu2zVcwo3hdQ++DofpSfZlC9nD4TA2ghYSyc4My+aZZCH/IE94viUtjfHbg+hg25atoZWxUs7+vJxrlsT7zYvOVOPWTnDWWBvH0FL79bjnLxFjZayWj4HkY5IOyEhWKRygV43xoiukggjABazpk1wz90cFhcUxssxOkPseeF14hnnS3phBXFV2fVRV4shm71NAJNsV1vlVCAAW8/+dOKAuMZfYQ6Lzw+9lrOIoEbAZPL+dzA9GiiYxJsb5XaeL+1THVDLrs/2Kirh6mPvzOHvo/vF+pLL3mRyHFOSNSIAorHCtc/0YHOwhAov9zMIN4bYd9yPOWsN6NcvZhn0RX+cWVReIa5BOxH/iALlxSH21kvNX+/f5EvRv3xN87zDKDUfO9/6F818xfwXmr8D8FXgNV2CeAHkNF+9H4kvnCZAf5G36MSRAHnrqg7Oqd40Zam68SA75QkD4qnD04P644V2EQniCA2MqYJPFxZbBFuIAEOxTUeohIBHFAQgGCGy5aMPNyBr5OPBkK8pBiviMYAJ0ugagvJhcb7FTD26dbIQlP5IARkYATSQ+/H2WjfMibNFnUM1bJK1SzANFLMtl4yxgasl3MiccuysE9yU/dAAIfhvVkU0Ei2qwFL5XJGtQ4p6iMHMGFfWuW26OqvMM1HTfePKJqLJ821vfFj79qb8jX3k7hwrADd6XijVJEHsWVKQt4MDwAqXGy4i1Mk6rselKBLP9mSLGGziEWkgsmNrK14+iTOpFZbWMMkmjAfahtN68ZQOHgVR+Pqp/Dkb76b8QbC7RBs+B10PqIuJ4zNsWclKh5kHSzHev5dbNa8n0b4mvycitToiERXyNr1VAXGLBKK24UeeULNhjyXkrCjALTQstM+Vaqf5N5AeT/8DnNQAUdWDT7+dgnMn7N6KmhHs/gOrMLhHJg2E+l7NjVNML1qvINdImgnMctjysSgbkAWIa2WV/iyCLhcLncfH4fT7+v60JH/s7FYI5kcQQKG9YsZyDVOKaPPLwQ3EsqnZfQ+9CO4WgS+kGEajN4g2MM+7KIDDOAIDrABjk9U1w/S2Sd1zY+VGJ68LX6jWIgCzA6qHDR1Cf6lzpwalSH+PBdA1Y6DiKw8negnJU0fxPjHxSLavKzglVdZ/EggCjh1bfv9dZEs/M/SKuzTOU9d607eZwlJiQSd5zC9EemcTfjALIpzkWzVvnmndxsDQKS9ZC4E0Vs1EKAnIxmsUoK4C5bABVQTeVyKqykwTtLbTkNRv3ZSyZh1AP/bquzFrOAmA1DsF4E0EJx74kT3Ru3QAQEg4NVd0z4UO4QD72GRwnZv1HQgOoXEUir0uiwjgkgQRjDiLo6edEV8lcB4gJSbpEdIDcKDK9EW3hVxh/4f9++6FStd4MikaV1MRBcUB3XAi4JhNFNEFHRj4kbNnCAoqrk8P6lcvovDhDBFQtgMY0cVGoEwFqJfWWE0UxCciVxvvuMA6O/wdhpfC5hdc+E4lTD/eZHMrf9e53E5/VgZp3L5nyOD5Qzqt8/DTOrE03bcN9MU13y9oYT2EcnB1IOTlcN2KuepovhSydBES5tHWM8BwfBTCkk4bYmkmcKfW4IaYYQ6k8E8dQYxp7NA24Ms6vxag0j168HBbS03AKctRnMAtF41sfvA/QEAIIID/WvwIgdEOsChr+2V/8Fa/3pyMwXYgjqg4wveki4Aq9FWJDuqoQ4oavPbmH8t7kcPOtdxD7cpIcb/pnVi8FMCWmBzeCUXclxeU4yvrDk2S/Ox6nI/lTEJ1hm4i00PHVgTvvFD0nHbgB7gQMW0yp8yzX2uiLvXv3ApTkx1z1TEtmGRe5OLFaiF8TlCkkam6G+cW5XQLSDh2jdtJ13QHYNqxci2K8i16AznDn3feHo6fO80xMxMiyI4cOMA7I+4bYFazTJWKPTs2yFeHxZ/aEEeaaq7z2IUCRrPyi8AcfqA5/9FnLvenA4esspND554dzsONc0i/XPhX+bCeUhFEu821ZUX50WwCxcp0oYKdQuQhgpwRHRjZAr8WyDtaUFOI2AFLyFtagNP0g4zsDJyDzD+uWvRcpaaOsR3Ze5fNsTIW3vOVt4Sv/+KWwc8d25syCSGhfPO/cBNHOs3Fg/wH+viRGf6xEFTwxgsuM+93Cmrmc8daHk62LeXzPc3vCe97zH3EVHuf609PCmqa6tpL+ldMUxNqPsYqy9uXLeZ2QCs6d0fnFHKT7xdioIgiVxcS/uY44d7iOSVxJ9lqM7VylO02VtvOkJegKFSTNjc2xM0QiyWdft9dcTv8c5GGUlyXocWnhNUCP3viVUHILVPo+J13DmdMiicr9Ub2bQXeYc9UoMWxGOQluDfK6zjGPd+BkWYf7o4rXx4SF+pm9AICe2fYSIEZfGTl4iVi7PcTyLCbCzN4a9wMvMT7LETNUsDaOQ84tYh2w7H3lqpVxLDq/XoFguQ2nREZFTzjxfGciMgtguoNrr0PQ+c7XmlnNmnrSIl1A0wi+Mus51zFfeS3SccbOTqJgZm0pqlkTxtv7Aw0hoYsIyxKii0aIMNpP/M1VYtM6JlPDyo1bufaD4ebNG8ICgNu+pjMhfagtnOYeZxbWhBOXusPek31hMetfgS4igNbpZKNxWnF6VOIcIhYTwqb4hosxRrzFKTglxmZuwUVpPv9nPvWp+GfjP70OXludWG2UYesUuRcy1TFw7PhJQO/n4FpLwm//zu/EfoDHHn88ij02bb6JXqVdMYpsA+6Jk8wHGazJi3GLFuBafOgrD4Ui5sxxIswUOlTjCJGEzPHZAljt5fk9CPmxCKC+pm557Pxovt4Z+tm7GG1607ZtYfmqpWFkvJt79hJrNq7RzELGWQ5OUQhKyAzMEFENr1hFJXgW+5R80OasVNaE7LGwnHmiJAkiY0LHEYIW5q1OnoOlvK4eoq/G6XaooXtokjXyMvuGSZweaYy/fO7nItbDvguo9elOampuD1eZGroYzl2IYQbTF4Zv7EONjounCKFFNj/z3jvWhiVV+aHp3HHuMaKY9ALEMqdQsiPyYFwkpebiJkB8cbUrTPNaZ5hDqhGnpGazFhLblZY5i3Bifdz7tgBml+G4WQhIfu0ahDrr9WWK4Y1HS0Hg08Oepob5pwDi6dz5U5EIWXfz1rD/icchMreazwTBnoieXchewz3NBUQf5RDNEqSlvP8SAGPv8VHGn9GYP/ezPxvBf/cJOngffeRh+nXuwMWyIoo3dP5+9vOfQ5yzHfdBRuwJMWazX2ca5MU498B5opL7aUeGQL/dIdcBt93j6RaQSBnlmdPd6+fk8Tw6ByjM8c8JYBxgGpC+hf2nMa2ONffS/l0qz6H/btSfPWlDrKHuY/07CY0Znj33EdHxwTXwuRyfGErEl/LM6oSQcOlj7+m/O9cZe+ne3zlVN/UM+y67KozbkwBhM8Vaj7CKM4LkjP0R8Xu7r+O1XfyrjWHlfz7KHIGQh3neBLw1rPPLIPqS+fduOqEKIFPccxtBe0LSA/eNDocrdiSyFznJnPaOd76T88uZWJ5u55tzlmR4Jj/3Cq623TjPVzOn+X4VCvWzhh4+fDi6kevZi2/CjdNpwTnvvxaBxxNf+1okP9vYt96K69zXameR5IGRr15T5wefzU5IoGU4d86xPzR+1z6xMsQ67vGH2d8rRJL4qUaYsJt1p4/n83UPvjHOm+7VNm4i/pjXrBjKDpN6zoE9iBW2b1oXRrvbEJp0MgeORjHRKE77Vty07vOHR4nm5Xrmc06y29FxaxRuBvtWSQ8J+1zWTcdv1WL2GJzfjEmOTibGWwGkaVZWLmtIRnTtdLFf0wGSzn5peIh+yXGERtNFXMP88Gv/6TcZ3yQE8Bzn4hgbh9i0fyqVr024QJy+o4Toxi//wp3CK8mRfwoWJPaq/zzI/5oIkLg3/u4EwqsRMK/1318NHpl3gLzaFZr/9/krMH8FfjSvwNzc+/2SuDfAjUS49w/hw/PID+HH/gj9yB9vAiQRT/1D+4j7qR+sgOHf+v0lfeorvzBbQdzLBJm3FucWkfnMsYH4Ico0jRcCBFWNzqmDImJAmUwOhcQ6LFmxgg16W9z0u/m+zEFUgLcBu71dA2NsntfsBDB+xcdxwAdz/y3hvAYg5oEqj2z0Dg5VV3BXaLFXxStwWUPcQBEAnod4+zpOonyySL2oAqKFzbGHHMuNVfNb/JcP6ZAL0DnIhl9gVZB1GjBFMKeAg5KdAaKHp4jP2XbzdgCtMkDvEQCnIzELfytOjkc4JAr6W4qqskkAphsQz+9vUaORVIVFlWSSPxI2blzHIYxODX6dQwF6x113hDNELWSy2fdAkZ1TAGnTGs4S13A7hboSGXsP7A31KLSrATK1w7vJv0yh9giHWB0LHvTsVlm9Zm2MTErnMKOl/CDgfT4KMQvTN6BC7oSwOslh3G4HFbAlsfeEOBmAhEEOUh60jXYSPFfRq8tDta+g5jSHOrOJV+LicCwbWdLJvfDUWSaYiUNE9bRfo1JzcJCcYroxdMsIclZVVMdJ2OzlToBrc/tV9F2D8MkESNMdoRrM7HYjxOKEzeHoMocxD7T//bdXh/d+7CiKurWo487EvHLLkT2o5FLw+hCZ1GtWkqNPvJCFwZV0guRQio30llLsGmzwgZiLvWEXB/c8yLA+IoFyiAkaA1i04H2MQ64gXj5j6TLuHSNquEyoX68ANhjXQKwIoITAnKXZNUR5CCaVAnxkxGsFkAfw2EYXSz+KUe/b8uUrAQtR1ZvjzGtaunI5kUi742t3XEiILOK1GT1gAazOnxZiOXSB5DO+GdRcI6XESTGSIgKLloXzn+SeB3sVhf7yniViaXAMUKxqsa73wiJaCZAJDq4LOHgKhjjZC37q/BBEMALLn2HHjodNYw1UQ9sj4s9RdelHgpQI4cM/Uxn+4O/bvm1S87Vk8jW53MsBHDEFAEcWFavmFiQQFJmIRfETEWj2d6O6jKLxOXG8+briQqSTJAKjCSBR0mWaODPjttJ4bcbPFEOAOKXncM0lQiTCxlDmL69fAtEDoQnBIV+0CwCtp68rHHnqkVDHtfbqLbDk1evE+JwF/EmyZJlxP8Ec4LlXYOCpp54O73//r8ZehIVkue/bd5CDu46uhXHeEgA0PO/Nb38nBMRAjJUTSH3d/fcAauSH6wBgpQWoJum9aOZZzUJtOEAR8qGT5OnTkrSOWKw6Mv77ONS/iNKejDLcEcs5yKepjQ8FOLtOXbkSsgDB+1G9O6bXr1kZ4+gkciRyXVcshXe+GSR26fHHvxFJ1JWr10WyIZm54hQkUD3q91pcYyp/9xGTlc34SmJsHSJ2pgC1aD7PfZokMA6xIpSadYBqbRRDW/5+gq6jaki2Mj5Pgk/C6/43vCmM2tkBcSNQf/jQobAZ5fzOHTdDKjH/oQK/BtlqDrfFq7ocdBXM8gx10Y9hgX15aUV0EQg+SWIY8Xbk+DGA2hli4RbGSKs0ypB14vUOEEuIstvIQ8GVAZSmFQCpjnnVrSsArZtxBM4CEo2MA4LiFDhDvMz/+X57CUL488+PMIbH47Pg8+s4MnlJhf4Mc5vPSj5jwdcp+dHRBhDHfdgCoFNCzFYLPQCt14ZiHGJRPq6rYgicnCScH4WREDfebyYpCwV5VThy7Hz4y//7b1Atl0Ynho6JNFwkWRnMH0S0LQAkXIpyVzXtVVToFhZXAcRPjOP8I/LEZ8ReKMUBKnZdG3xm77rtVu43uemAVBKbErGuV87XDUQI6lZYu2YNDp5rzNEr4vN0EUJJsKmFn7N162a6TE7G3iNV/u2sj5I/xirVQ7BIjPdxXwSSJV3z+TpjViTKnQvOsP7dipPnqaefjiSAqmw/VD6v4OcdA0CVeMtm7dGdJchmt8Qc6Rnjd24QqA5cyYFvPu98n7nnPQI9N4hV55oUiLc5QkWXnfGCgwCXba2tsdNHB1w5SvUpnkHBNb/nJdwKgs5mxK8HEHSO++wXHwvbtm2FIFgWle7Od+v8N8gb4/18P42IJVwX7cWV3XUAACAASURBVAR5jp6oHYxnuxCM0Fx9y4Lw2b9GZc18ovNQgH+IeU6guHxVSrh6bASiLyPG2vh6nd8Fe309Rq6lzBDDB/mWiktpBjbCOCxrUIb5HgLdEv06RIaJwrPEfSvEwiT3thUSZgHxe01nDoUR9iIrVm7G9Toa9h+5EEaZR3pxGJ1mnliOA3LT9o1h/eY1TGUDkQAtQiXdroCB9UsysI6otH24XnRw5TDeH2XNLGFv4LNdR3RpjHI05o570MH7nuRZbGbtHh6mFLyxM3z10efD+3/jvWHXnbeGP/2LPw11dPvcdfvtoYR1/zj9MGuJwrqE0l33TC7fc/++vaEJVXuZcY4wtAU4q1atqud94vJlPovzfmpWOHLkFMB2HsIMOlIUbyAmaIcQzKWsfAXErIXH3T1D4eVDxxkeOInZe+Qwzw1KHnNNfS8KZaaN7GR/ITFZigswPzuZHo68sJR90wiOhNREMQTdPbif6A04euAg6vCJsJlxsMBy7pZGSDViu7gmmcwTqt7HWFPH6dtI6oAshEC5AnG47yJl6Fby0MOCHwkGLC+Us+ctYe6srV4Y+rvpdOnmOaSgPjM+h+cRpzDfsb8zrjWTPcbpy42sA4g4NqwNPUTU1UPY2/ORl0//DF1PAsnTrCdZPHtFzBFnY0xSHQTGFUgPej/Y+0k2XGfurIXk99nQ4es8IvmlyEcyswPVvWtlB+4oSQYFGBKkkrqOTfe+dppd53na/fRTzE11YQeOnlkEKs5R7YDpeRTSp2YuCMdPnw8HEDjVLavj514P9xAN2eg1Y6y8+e1vj0X0Hez1q3Ah90D6N9NBlxs7+UZCI69Dt4hOk1yutW5TxS+FvLYYdsetUbCTwZzje9M9bZTVRaKdilgDFZK4f/dMoTNEAN9uHQkQ+z/sCXE/KZhvd4RrdMIJ4oqP01USiHOBsW7uU9Kdn/hVztjy3zrYd0luCKh7n6ILRWJbJkPSQ4cw65duFf/NLZHzo/OfsVfrP3yG9Y5OMHq9Ojta2WtUIgq4JcYxPfnII2FtXX2o5vxyFBLT93sZ8F5HtO4VnzfnpGJeXwPxse53FNj0sK9phoC2HzGDaCj37SeY1/q5btuZm7LZ16mMOMt+uJnvJ5mZy/yjA2ScuXGE/YyxVa3s75N49tbhSO6PXVqQOewp7A+8ypynk1tywzWlnj21Apk5h7jXuZL4tyXE7+radp2wl05XmR0hD7z+DYyBq+wnh2PkrwTTSUh31wxdwTV1tRA4gyFpojcUxZjawGttDsuXLo+u23auu8IbhQ9dOHI8y83wfLbwvcftjGIRsK+miDGorS66mvnPcWSfiyX0klYrGjjfID5SnKVrR8JhkP2FIi7iAeijTId0LQi//p8+yL8XsI76bBUxF/DeR3QqK4SjV5LnhlHEHeEsOm4/JdGA7NfH2FdIfPnxTVeRqpIbwNK3CJDvBBpuOJB+yAjUKwGCb73+fytQ5F8DgPvBAig/NHBo/gfPX4H5K/AjcAVe61z5g2UgfvAE9I/ALXoNL/GHTYC88qV/M0XgFXuGVwP4v/u/i6n9sNfP1zb+X+39v4Zb/319adIXn/zAbDoHtkx+reBANAtYZtJKMoBzBMTZgI9zMLGQUWtyTxexO2SvHiD+aeu27Rxa88LTxDEUAyhqRzeDPB3gtgRVoMV/AvIjHIQF4NfvSoAtcx89reXhqedfoPiSg4zWaVRuGRYJAxiUcXBYv2EdoFVzjGfxYNcDIJdfWhDdHJIolnGqGGptbePAQj49wJqZySqHLOpTaWu8VyYH6V4OjHXEJx0+QRk5B/aGFfUx13r3M09RIrolOgg++w+f4dC/NOyAILmMalub/9q161HfnuY1qFJX/UesCECE7o9i4mk4U1FAXBzjFnI4KHiYWIQK0ciUi3QMpAP+jXFa5hjLgas/VNZwCE1DBWtZPIe640dPEAdzcyQIjDJQybsKAEx3gVEV46gZmzn8eGAUmKosL4mKvlauhweEGOsC+CzYdI3DaQ2luUY/jXAYtAjcj06uRyLyBCB3gsxk1H+q44wKyOReGpFhTINxUZZfr1m1Kmb+njt7Oh4cjM4SjPcwVrtoMf0YV7C4T3HvKWrlPXdBZBmXYJmjB+U6HDIniPPJhAzp5d/s5ZhE/baQQ+pHfqEivP/Pz8cDmIBbN69VN4q54yWAvS88/0zYtG51HI/LUVGn8vNzswDLUK4JfNM0CohwJtxx604iIi6TkVwYHQMzqD0HIe0EZ1RFW5DYg/p2AQREH0RGE4d4889LBMZ47bkAvDm8J50mqsjriMIRqJuORBQxbHztALnrLVcBcFCm5RHPVgPgOT49Ep1EKpA92KqkHue6efgzhqCEQ6aupgUQL4eIX7IHZtdtd6KIPRKjJFQ5GgHkAVNCTmJCQFGg018LIXHOnOHgCYAl8SSAksmfJfBUHtcvqY959SoABecE9VSBCkQYM5AoTketzLX3HuvMUBEriGBExhiAXWQc+PWh91REAiSWi5qpwd85QRVDKkq6tEMa+GdJJW1bxlSkAbpM8poFXR1TRmT5ZwmQuRz9OUA0RmkZm/cKAiQNxbDFsB5GzWO2ByUb55h9Ffb3CLALRhqJlQkopvpYwHv16pWRIDr49c8xDhbH5zoPsKhAsJa5aRyyLkPHCWBTEq+vH6DlK196KMZkrSPa6iqxMOOoz48eP8+zhEsNsLgVUO95CqZvv/vuUIrL5ynUkG9++zuIb9vLoZos941rAK145nvbIH+v87MgWHiur19pDUfPEkGUDCGVUhAqFi/jYD1FfMVugPAsSMoGnsPyGBM0PAUQzwF+Ia95Aa6qPIqNBS4O03lQyhzn2liLEnMcwnAW0GaMaKUxXBCf/NQ/hNe96S3hGMD5DCBEDs+IxK2lxGNcn2cAsFXsR3IapaURUZPES/j7EOMjg5+RhmsFawrXg/sD/lMPeVIKYNbFvHbmzNlIHq9csTqCaHainAK8GeDZedtb38xz2wXQtCDGYRhNtx6C2Cgpx0WacScoOV8m219Fp99HQnY7pGQmJOaBI5Rs4zLpc1xCKqxcvR5C9xKXLjn0otTsZa4phmjWZWBiRRaRfJLb43Y7Mb4E+Xze3vuWxHrxm392KsZjqfz12knkJj4s2U2Qeao9Y9eEWJlgB26yQhwednFk85wb+TVIf8GRY038f06oqcwHXE0D9KUAljlEAnkIcHc2hdgs5vivfv1ZiJwzscz3nah5e1C9hmnKflF4jw/3oaZdCrlC9AbzpYC27qIa+iUyIQU7eG5Oo8KuZExJQixkTnC+NKP/KCTTJjoh1jMuBe/bUPz6bDtvWchtj81S3Bi6EgX4nDsFxiQ8BHclfnTqCWb18P38uw5IEJ18DXQ6PUeEiiSlCuAsi9FZj3IhQZpYQ65ebQH438JcNcza2cY8TWcEz6+ROoWMTecf5xjJGEHFWFLOHOL/O2XoFJmUfJLbuEFyfucmb+55j3dnjgjlz5IJkiD2TElSSaQMAQD6nn0IJEB1YlhaLOjlPk9CoZOx2gCYJxivwv30masx7spIwxWILcrYb6gutwj59jtvx6FF2TV7kWPHjsWf7xrTxvWSYMvjWu18Q234/N/sC3feeWd0HGZBljXxb84xSzbzPLcl+p7M6deF46QocKl7JQkgL6eQcmfWIpXnkriCaToFr/H8NKII1/1Vi2o+TeKXeaiQNXYAcvQyxMgIMS6L6Ibwsayuqee+9UKKcv2nU8LnvvpoyIME+pn3/VJ4lri9q+2t9PBsxNWRx35slvFaxpp/DddBVhQWTAKQ26EjefPZv/9U2MXcYN+aIoBeCEt7NY4SX1fFfqCCsWNPwrXr3cTvIHQpW0TE3JM4Hish85dwbYmn4p4k83y1IxoYYw/VRIfZg+/8ifASRH8y68os30+lf7q9PuzDyhCiFOHSS0ad3Qb4mZOLEAXdyZEj5yA2XH9YD3BfTc7g3liQAQHiWJuFsGM8n2uOTso+XlMGa4gAqO6vLO6HReA+u1ko8DN5ljNwQ6QzGCqJmFpJfNQ41zDFvBuL4YmQ6oUQOU9HhcIFnSv2iwwgihglZq6CtYMBFsfXOPvIcfvgAEwnAEr3n70WLnN7u7gXQ+zhUhbkh3b2CTdt2xHXpheefxaXygiAcSnimA3RCeA6rAtaAqK6bgnzbVL4fz/5t2Ex43PR0rrwwBsfpBtqFDFIa5w37QXKoVRdFX0a77EB1/As7j0jZN0LXL12nb449oE8r8eYe9/yjrfHMafzsou51vhSBSlFdNcpeinkc3XgumboYnP8SdQpnnH9tTPEveDTRMU5B/3EO94ZxrjGmXxeD88FW5S4bo1zf/J5vxZqT7NGTSFKWIegpw5SMZ89mC7WIQvaubbpxDjqynOivsrcVMvnTPAcuOYvwlGr+OMga5kTsSXYScwXEhkDANj+ncSDxJlihHycwSNcP0nSbO57rmuXADfrhMXp7qP6mAvtVDPiyv1v7AtRwcL3UoAxBIhuXK2RqL5f90m5zB2S39N8nmSl64dxpZJwyQgEJJh0HbpvyZAMu+Eg8RzAVi2c+8tNcTVZ89snI3BuFHAOwibJxwcRQlw4dyq8tOc5SsA3hQUImw4fPBwJ6TLm4D0v0W/DnL9m7TrG/tG411mOUEExx1LOG87tCmt0mu/AYZWP+8oS9iNcs37+bRNkh/so94BX6J27ypy3a8fOeN7K4d5aWl7JvHCIbsFp9jcL2Efk895zIG18XauWL2XPSrci665kCIOLr8uI7ug4f7Kvck6uxkk4zZutZo1qYR1oZew5h43j2NCpvaS+gf1QO3t6iAvmNGPx7O4rZG2vwpHofWhvayYVoCLs2i4JfyYcw+VVikDAmDaLyxfa08ifp1kgrkC41kLodzPHP4+zZDlniiWcC1obr8YeELs/3JuePC1pmk70HN2K3GPdUK7zrkMSq6aDunYo0NIZODk8Tn8Q++Cla8Nb3/RuSMKVPM8QoZ2joaK0hv3LSIzmkkCcmmSOxJmXxnnLKLOEAcM5O9Ft920EQuwNmfu773SBfOv/FS98ky2ZO8j+G/4+T4D8G17s+R81fwXmr8D8Ffg3vALzBMhru9g//gSIkpbXRkK8tiv82r763x0B8qVnfn1WVXI5arXVbKa7UPzmcwAFp+PgSZ0F19qoijw26eMcinoJn+8lH93M8npUThtROF4gv72RA6axRhYN3nXPXbFE2hgfVU7myL/hTW8I+/bu54BmTm8vCs6VZF9/i409eDw37LVYD+BBYNDoJpWbzahemxopveRQ2AZgWUomtZFLpSiPVdemoai6AtFQwOEqk0O3YJyRGgsA4GY5POYAmA0AWHRwgNy46aZw4PDxqCyTRHjggftQhL9EuXgDisaV4ZN/+wkA0/XxAGx5Yp8xHBxWNm/cnCiG7OrngJcXGujlGKaw8yJlwOABMZ4oWZs7MQKWOFoyep4i36VEuRzi56WnEwnGJyYRGVFRxSFwtJ94i1riP87FLOe3vuWtxFj8PSBXNfEF57Gm18S4pQEOAarrjAPQKq5iNZuD2RRFjRZ7F5hzj/U+9ipwAJRwsghVJ4iA9iJs7xI3dlkIrNtbMjExHP/Ng5HlvaMjRBhwgDQL3YOGSivL1nsAmC6T+7uQQ7jOEwEiVc6T3N8+SI0UDi0qN4cAx+y/SAUk8TBvGaMRXnu51wsBLVWJ5wGc6BYY4DD+sV+uDh/6RBvkBB0l/NxYPgkQWENEwOlTJyIZcfuum1G8Yd9vv0b8RQiryceuQf1pb0ZfRy+lq2fCz/7cz4TDe/dEtezp/S+GBgCIFEBrL+gw4LcgsqC0pcjX27qiWt7IIwtMR8gFL+cAlsTBv4Wi0oZlS1B+AlgDXhj3pNJ2BiKqk76CxsbWeGAy33jHrp10AKTgKngy3HXXnRHQFFyTeFDZ6L1aDWE2yWGqFSdIN6WrA1zfUq6zh94RDuGC7jplBNRUN0pcGC1lLJagozFnR48ejnFDlkOnq2o2n5/x3w+QVgjB5AFRkE6ix0O491vSQyWhBcAeJC2kNKJsjgCxWFTl5SsJEM98H/opytA/g+r+BgHi9FZNvMM41yLmUOMu8dAnCSIBkhpdSUZrJIgcPyQ+jM7ydTnBJfpBEofJVxIgKv0zs9OjGrsgqiFxpzC/1PEsHOSAb/mnv1QyGr80Q3ROVYw2o0STvxPsaD+9n4iIpQCClSiELd5E1Ump9CD3YpLXVAxY1Mc1INQiPPn1r0cCxJ/jz/N+Hj5MDA3zhIBqCyBRL2NyKf01KnlLifYDI4r3wtipqrIFYXqoK2QRaZJBJ8kQ81wuWdXdbRB+3RDDFLI//vxByK5qwKBa3hdEI+MDzItD9wxzXF3IM0ObZ8887kZImNt37QijgJZffOhLkei0F0ZwYpbxNoTadhKCxc6iY4BQTcQVdQD21uMIa+c9Wlb73p97TyQnHn344fi8p3O96iExLFBP5jmcouMhQVJNUrTbiOIyC6dMRti2aW0oACRJ4jl3Pt+P4+Myrqh3vevdsbvIot0XIKN1hyyvX0rsxdIIItiz5D0Z4OcbU6by1ue5uRkS6MiJcN89D0QgTkJnCc9RCWXqZqCP8xxLaHdDJK7ftAUV8XUU7wMUsGfFWIx87qdjTgdHJnO0RLmqZknSX3p71TdX2T/8OzqieI7zAOMFwPMgyWJJN1/n2HZMGSvm3GhUhqThBL0fs8yROsfKIHHKcDgK2p48eR6SEqC7dgn3NhdSCDU7008ZLrN0SPje/hHGdxFrxJnw4oHj4fylpnDzzh0863dEAKXxwumwcsmi0EG/yg4cBOPMfym8B6OkjhEdJIlexPMyCQD4tSeejGRrBfdWQMm14Trr0lFiTrKYy5cBjlka73Pjs62Q4OtffZh1oSbO1SWQ1118vgSj84yqZwltlb4zPGe6/s5DYq1nDKkaVjFbT7SfThPJ6AfolGgGMDdm8izg+9p15PuzDm5AVGCJ+nnGsiTEWojcZiKzugDsVkKgCKZGhxDPvAS7+fk6hIzTEagy+OoGVvRtBMfcxvM7CRDnAucB1xbvtc+yBIhznc4P93L2T/lzBX91hUn8GKHVBzkOfRrjuVQh6wbt7BoLz1IybPyda6K5/VWsHc4D7hvcc+x54QVUzKviureOmJkJru9zRM74Pe542/Lwtc+dIp5ocxwrSpkv4thZcwvP6AWijhhfKslHjO/htbs2ukZZ4K6gIhPivK/tWlRxW1osyawTVTKqEyJgOe6MCeb8DObeHO6vCGsvJFcX+wIjo2qrSkD1mSAgAqcmWbdDZrja0QcB8kgoZqz08r0GAe7WEZ+0ak0DTgRIUoiE6/QGLVqEm5HroWLe9VKyUmHBP37xC+HWW27hmk0zBpZHQus8gLNk2N333osTpRIQuhzQ9STXlP4gu6zY2G3ZuQ2nl2KOSxSNb8JN0RYyublDCDEu4gBRjV1RVxseA1AfYzxs37EjXMKNZOzWytXLcUoVsJ8YhVQ+yXqGA6oaZ8p+9zsJ0LyZnh2gcgQiueG+193OmjEezpxuZbx1gGqm4gLuAJBmLWTfWIB4wl6XWHrMfsprVZiLiwLCN5u/z4XENMYulVLqVF5LsqVYzHm9vNar7AMlzyyIj9J09mYz/EpmvoPxgbQeDaOMhSlK0pM6h+kFmgm7D18Lw5Aa/cZgge9nA94ePt2G0h0nHXuE3c9eYg1g77FmCWvI6vj8S5gVsm47js7wTOWwH3r86WfCm9/5jui+S2bcVtVW44a+QvzR6RixWk3f2yj7Dfdo69eujv0MZ3FZ1UKgnOVaWt6drvuRe+n+wufHLp4L9DBJiuqGMZJwiKjPXCMw2YtIMNh1IaE3R1o6btN5xrIYq4f37Q/H6IX52Z//+TDJ829333XefwsOmEutOiX5PszrE8Q3prLRl8Raxh5rNQRSO2uzPTGL6GyxPysXxb6Ri86/7vmGeD1FzE8SHz7QOmobcctagK5jOVGqbeG48bh0x9nJ576DcSqZmEbcrW4EX3sZDjQJnB6ee+Nch7lP3Tz/CmuM4XKfHr8X79cdRYz1g0wwJtR9iS7qKghQu+xOEROoGMV4sRbEQd3EoenatYx7CNHHML+ct1J59sZ4D+49fU0n/68NYe0HT0ZHs+R6LgTJFO5BS+h1ahYwBh/96pfjvvsWiIkr5y+Fw5xTlusK5Jyg+Mc9/0bOCAdwTxnB53Pq+cF7bi/PPhxUx3Bg3nHn3XxNUYwGMx7L9eCmLVuYX3AI8+xewYms424VZIDCkF7ej7FZS1g7XqRnUEfFKvpB2ugy1LV+mpi6zdyzq5yPtt20gf05QiaEBO6TFKwMILxwXnadKWefeIJrVIvLztcrmaozR7IpB9LW7z0GGTIMS2anykVETu4hE2tXbaLwHrJsZcMifuZqevpw5PPsdTHnWVCnJiGHfYGEsH1NrRDXq9l7JXO9H8Vl6z1dtWpNaMUVb5fiKgrli3lmntvzPOtuH2T80rgXdjzodJZga4W019koQeRaNMmYS2M/r4NrdBgiPbcsfOBXPogrGjd9Oq7ofsRSFPlksg8aN8p23D0qBfeM8XGEXzqkFaT9UweIjP48AfLq0Ma8A+TVr9H8Z8xfgfkrMH8Fvr8rME+AfH/Xbe6r5gmQ13b9ftBf/e+OAPmHr79/tpAoobqqctSJOChQshZz6FRR349VugygZcYoKTahfdcsDU0O5ymFjT0ZHGCNn1hMKenXHnssdhBoJzf6I4/DmwdxewA8XCzkkGL2sICBannL/66j1GpYAyADSLBxHYoxPn7rI7s5XK+KgE9DQ30sq+1hwz/Fa7jGwWb1+pUcggBI2Gj306+RSv5yN4eQAf4cuz4EVjkkeVhVzVUBINfV1R7jZiwrPHH2UowIETgrMl4GdeUtuAk8fFwCNLCXw/ghVaiqOu+6657w7O5nY8ZyW3sPCq6KCOypYl8AuHni1DG6A1bFYk3fZz3AjK/rCM6ONesoAYcAqahYHPtStGQvriuLThBPdKUc4tpRXXmwrSDPWaeJhJEKOZWbkgnXucYqzMxLNrrJ7HsV8trY8zmAFRP5oZLaw5ZRNCoARwDmBAk9OHgISuYwJVEigWT0jrFFZiULmGlfV3WsAleALUaFcZoZ49Cu0rqSqLAUrtEoB4rFHO4mAfLNF/cAaYa4vxaQPZ/HIcsDlTnjHoS8z0txKxw5TKQKBxIjCoxKOg3Y9OmPbA+/+6luCuavAHwUxXGzlhJ5S13TeN0CkrmAl3n8kvw4f+YEh08irwAaW1GotjMOilF3rqivjQRJDuRdG2o4Y3qmeZ0CdmNEkAgWtNE/cI4Ysg0biSKxOJSx52GzGAWkYEs7BdsWMqsQHwcYNJbGsQkqQNkjkWKDIzGn+yAOjloOaTWAvNNcFwkiM+hVUvsseKgf47quXreee9ZFzMRZUj4A6DiwNZKJXYmKTnWkBaMwH4DsMmeJPOLYyyGoy5hTxWu/ST5AXpaHde6Dz4JgiCq4q4ANRtcIznmItXNHMC7RuaHyNiOqKT1k+3e6JmIXxzezjRMHvej6uEGA/P6nIXluECACMKrLJcL6APXKAMcF1oxcMFLLg3IagMYA43TOtSIB4nWTlHmlMvyfOkCU7SYUdCl8H0m3YsaNkT/Gi7RCoo7wc2MfA+SHGe7ZPMcC3P4+ibujtjAjkld25nivU3ndEh9RFQywkSxgbBQcQMooQEmS5ZwArfa4WFh94XwzkS4HuR+U0nL9svn5W3fdCjDUFs5xbYsBC5dTFN6JAhtjEYWbG8NIB/PW1CAutawwwtw3Mcq1J75mhgz7z37lCcpzF6JwXIMyuzycP3sCpS9xEWSVb0UpqTNMYrAdYOI55pG3v+ENvLWpmAEukLQEMkeQe0ntUsZiB+OQjHAi1J58ane463WvD92QoBkAbZcY8+cvnw9/8NHfBbA9E3Y/9VQcfzq+1uAo2HcQRSkEdT6KzGLmFePpOm4QiMtqF4Wtm9agAr4OgAggBVB2HvDt6NHj4Z6774V0g/Bi7nwEUsV5YgOguCpkic80nrlxwDejaSRwVOsauTZJlMRBlLD33/f6SGj3AmLVAFSPAh6p6j4C6S0Q0sL8ZuF8FgTkkRNk6AtcMUcNcZ+NzKoigk4ny/t/Yuk3197/8eXrkCF94cPvXRn+hI4av/Y6QIsq57lIGMf0NCSL186hrUPN58UejkmiDS1QngXgW5DH3IN6vJ/rf5JC6pKyGuaxatTljBXcXHmZRmARbViAC43SkWFyxh/B/XG1rYfYqN5wLwrgDTiBMvm808cPhWWLSpkXWgDHVhNNMhBVyLm835dxEuUzTy9GFe3c+AyEueCd84FRKV4bAXwdEI3EIY0B6ulOkKSO8ynPzwFJFMalgJ7PYzdzhe9Z55/r1bB57oz5ZEAtQSLB6CXcf59NY7SMIRMsHGTMlOCQNIf9GDEmyTy3tahvddosZz49C/gmWemaojOlgPHlfOC6IOAvse78ImjvWF3AvxuH5XpuX4Bq5TiH3LD2vnLT6fzxys2o//ZKAsToM4uZ/Tx/hu9bcMvrIeHh3O0859yg1N01TlBXckRCY3QMIob1XcfR/Q/cD1D9bLj/dQ9Ed4pRlIu5Hk8RAbSF7gTJxbkekCLWycIlw+GFR5qjC8/nppy9QSrjuoV4mlU7i0LvZUhirong8gx7Ep8Ff7ZuRVX77iumISckcQR1nVtVnEvi6kDwNWdbQn/sJJFYRDLSeVCAszULkFES1jLf8SEigHitZ4+dAVwuYf3oD3vZIySjLO9jbcpmrh9l7ivEXVpWXhxukriEdGmDzNSp0d3fBYneiiuGqKtY4J5DOfwTsfslBZV+MWuxvQJ//ud/EaM87SowDicHkqEbwHKGGJlBrvXmHVvDoROHcTIsRqRxkO6MRWE1RLA2jgGU/yfoThpiHMQimQAAIABJREFUDUmOhcq4WtjX5LIGNeFy0ZlXwXPQS1TQMOuT8Vr5zIENK9bhBt4LoVrBWpHJMwvJgNgjKXWKHpLbEECMQNb1EBt0LRYkd7C+ZCLKMPYon7nMrgRjxhQmBIiOQt53BXusLO6RwogcnLzJEhHch0zW1iQcJUPs5XT92v9Wwt5mltczya8pypOzEXoPsqakM5cNsN+ZoZtl4hqk2kxqONXcHYaYNwa5ZrRIhcnUnPDCgW7m5IS+ytu1bHktwG0mBPNSfs/CxcHL4vmTpEuDcOmCtNBh9RacFp2MXcmNfIQ7CkOOnDgCmDyC6GYj0V8lkTy268i+PcFr3/t5iIZK3TmIfgSYb7n11kS3GnuBE8QI6v50L7YEAFryLe4zeL3NEGquv7X8fYzHYl6xj8luMPdnjexjXQPvYO86yjM8wjqog7q9eyA0d+EWoI9kijGWR+dIRzdOk3JK5pmHF7LXy+JevAQ5bhTtBNe3vmE1TgVcYYDPY+4DWOtLIR1cByRtJOB1EsRYKb7GKCv7MNyDGGUlIVsBCeD+wGjUVhy1Uzxb7luW4oixx0jxSCNiiy6uq0SH66WAufOmc5lzmvOIhK1zh7F/frjXXcYYN/LV3hP7z/x+ni8m2OzNspaOGy2pg8WYUebRSebR2FvC1x762Kqw4jcOR3J2gr+TXJcUdY/t/rCqojScPHYYIUhjeNd/eAfO41O4YtvYUw9EkZLvVfKgnT3wEgrJD+MAWQIBaieOLmvJBgUDF9jbXOD1veGNb+ZzKStX7MD6dBSX2u133hEJL+f7Y8eOhi03bY5jWQdEM/vjmxg/kpxNEBJN3MMsru0K+pJg+MP+l14k1rIsbN+yGRdjUbh07ixre3Ls99IR43Vyt5fDWuG5yHOAxEx0uPH924maUjSj696eEON7W9mDdHA/vIZ2o1hg7vlDwU5NTSVrHKIa5kD3Ves5ux2l87CFKCw7buzy8L3pas63E5LrWcxe1ev9MsS/930TZ6KTnHOcWysZFxdZC3Xt+frcD+tGLeFr/biOS6WbM6JkUIxWlSDRBYRQIT0tjzFfEn75l36TfV4I+TnsKxCn9XSx38IF65w8jQgkBSf59NR4FI2lQ5jbzTZPgHy/MMc8AfL9Xrn5r5u/AvNXYP4KvNoVmCdAXu0Kffd/nydAXtv1+0F/9b87AuRTj/7yNwmQSrLQU+0aQEk/gZ16CNBIoHGIw5129RlAr16Vz/zewabfyBLBE5VcAg12OhSysR0A0NHSPMphSTBIpa6qSm3UHhpUxQ5wuG5no12FGneIzfYZDoOC/f/Hb24Lf/vFa1HhWIearo0s514IEAt6PaTcRHmuBYrd2KiTiCoao5RdoPsKwLigrz0HDRzWVSl6eKxC2d9FBIEHGyOzOrFI5xKhdRRFViHKegE4Y6RUne/eTfzSxg0xN/w/cKj1e7kx34MyWoXtTVt2hLMXr4YX9x4It1EWbJRIc0tTPOivXreG1zJOTFId7xGCoquXw5/K203x4H+dg0UOarLSCq4xhbDmqlu47Oa+npLwAyjgJUGGOWBfQ4mpG0Q3jYcrAQ0jk3ydHGGi2lT1mEpFlcCqnz0YCo6pypesMM7KP3vwlnww4mU/AJuAiOp9QR5VYSrUrhC/parR7HPz8+0IyUdtboSOBwdjJTCgx0ziZK6JUTkqtRZw8BRAU13Xx4HX/Odxuic237Q1Hrr2vbQvklK33npbVCnvO7CfiImtMdLgw+9eED748WuRQInjJ2atjwNWlvz/7L0HnJ7XWe27p/euGc2ozaj33mXZkmVbbnGc4CQkIQmEhDgJIYTe64ELHM4Jl8u9gQMnBUggOCHVXe6WrN67NNJoiqb33uf8/3s0HB8ONnHy4wf33hkiJEsz3/e977v3s/de61lrAW4kASBDZACAl6P4qQSwuw9VUR4g+PnjxwBFCsN6utBaGBu4tMeQY5xuIjDTBWioJYKh0slkCDTfbApHAYdXkKfQSTfZBMCMCowRyKoOOvZTeRbbsUDrwjJDex/vpcCcAeJ+dseYPtFPPf0MZE1RWIw/8hzA9Bs3sEDj3gsK6/c/g3tTB6AuSTLAPZjLOHj51QPcH+yYGJde8wSvmcNraDkgGaRvtCqQGNZ5SzkhiaNfdDaHYO1uDKFXueNzSeV7OwFlBbYEfru5550QXHbge6B1XpjD4xzTyzkqNgANBItvaTIiufZmBIhggLkfjiU7RwV1VX+0e1/5e0FVA9btxhfEfL31la/rvXtjCywsDDiM5qHSMPfGgHXVJsU8z7mMw3ryKk4cI9uCbkvtyYoBv7Q1EzSeR2imOQ1JZr0w7kr4GUm+CT2kGTdjgOiDgEJDgD0ZXPPLZH9kcj+0TVOxZHfoSgK5O1q6AYArI2DTzfNdTQD6K0eOhza6tve+/Z3hEgBfMc+gGM/5uaUFACyMzZZq5sJoaKcrt5AMC0zfw6nLVbAyheEllAK9gIrJjLkKLIUGB3rDg/ffzeG9OqyhK/M6oIQKMZ/NPlQBd+3cxecvDoeOH42dqFrV2Pm4fdt27ofh0SH81X//QlSZdQE63Xn//aES4GM+dj9f/fpXqWkDEHab4jyZxbwRNM7BtuJSJfY7hSVYtNHBzc9dRYE3j9pWX3MdcnlZWDivDOAAyyQBR+auoNkV7oN2EcuW0ulKnXvlpZcjCWrguQSvJHIuz2qYezvEfLmKj7vkioDdmrUbwmFUXqqlrFWGze+5625CtusB3FMgayA3WQtqtNpgDuSwTlzm55lwcY1QUfDoI2RM3fr66+/ejPXoAJYi23bsJL+nJnzqPXPDF57ENo7ndObsBSyPlsfalsJraIcikCNR45eWUXbwJppzRMd8gVkgAP7dqGU6sK+SWHUtykRBZW0bBZjVjiwXBrU4gjF0uWKN8+KrxyEvKyEqu/DIX0D3en7Yu3cXtYnw626UGNyTIUCtLO2vGL8TzEM7U2sYN8PU61mzZkdiW3/1I9hdrQAkygfQ0XNe0LKO9aIIkNR5puLCnJ0q7pVKENc867okiAS3Vi9R6UKNlRjoYL3M5HWGqR1aU+mN7vtrlSJJadiv/un6qc+jDh2mU1kC5jLZNfNYZyUIdqCuM5g3EhPUOtUfm7ZsBmTsj7aKkmquKX5pRzXAPJWEEGyUODarYYoAmXp2r990usGZ2uT87xZYAFmsywJ+fglqpXIdEh2GFft7rGsAq2bUGFAuQNfLdV5n7NThUb/rzvvJWLkau8AdpwKpNh+8Qifx1m1bYwOBNoCzuYfaepkzYJ3y+ys2JIdnvgr5w/1UVVJB/kfMVpoLGXfZmDMyp1DgudZLCHrP5XgktyWqXUtdE11rJT/6sFQU4PTeWCfHqet68LcCijegStC3PwtQeIdWoZKY5JiNkRG0kPp9rRKyl/F2/UZDePbFc2HjbWtDIbWwin1OO+qFpvam8KlPf5L6VYZ91qWwGKLi4MGXCTNm7NCxX06HvurXDlRjLzz/SszS2LJ5eyQ2z5w5Oxnizsf+5Kc+FbOJVLx5r1NYz7KpnwKov/pbvx5tm7bw/K+hCKqhZuzdfRfkzaRq86WXXgnrsL7bj6JgA/fWMWxTxE0IQJYiAOuWuC80hLpP8jUP1VIbtlbpWDdihTPI+g09zXpLDs+WtaxRg6he6yD4r0XFqKBrtkpd15FYlySJyK0h+ykVhUqiCgWA+glJM8ZNCaD0OOqubL4vCxWfFmNaB5qFk8v+JdFMBD6TmUfDWFBlm7llZgWgdy9EwBCk6hDqvYDlWBvPtxoyAA1SSMktDHUA0+cujUFOafVG5tSuzZAzkAqFqBEhY4YnhlmDaba5WRMthrQ903IuDZXBvudeCA+9450ETnfHnIwhxtd51oph7vFmrMlKUYG4By6mwYhIoth4Ee2euM+qJAzRtm64ljpnzPK4wB5Los35YgNEgQHjZh4x7k7xfLWlW79+fQS6BddzmSclkF8pzL9Kcn7yAKzzId8GGKNt7Ksb2ZsMTySHuk7UD3mFkBKTJIh5JZlc5yr2UxevXIb4gORj76R1XwFKZt4w1jKtTbX3a2Dd74aQ6OM6bbhI5vO4B1ERoh1dG4oT9/4XUTIvB6j/2tf/MezceXtULWl91Igat5+1VkJuPvOgiPXGvYoh6zaHSCxJEKq6clxIrnhumGqmcL5K3mqN5/7W2mQd8ftVxLo2ZXDd2kKq+FXRoE9tbN6ADRizmYe17PJnN4VVv3g6zvG45+M+FnKPbbxYNJ/GGvaU1dcr2YeSS0KDkevthfPnYiNUG3VYolHSyr2cygJtX83qW+cz4VlLpEqMm8dxlfvqXnET++KDh0/GMSM5+wq2Wveg0LKGjLDPPnz4UHjwwQfsheGZXon70S2bNqFSro4kiGTSONdqzpFNIYvZb5Si0NYyrhK7Wu3wtjKXa1EJ2tA1zPnrtttui+eEE3y2CsaZY8u1R5LiOH9XwpqrOtl9rmoQc+zOo0zX7q7XbCreVzWPa+cMGgVsBBji3DObZrINa9ejtm8M52l6WsIZpgYCSmJMhYlkqWHsOTSZreGeXOcznce6Ng+i1ywQ9xneK0mpM9TFqyiq/EyZvL/Wi1GFj+WVFom9jGEb0rQF0844cdx8QjLoMiBZkvPCj37wE1z7KPdiHk0CrMlYvElge62qsGxsUhnuWdVrjQ1HVvTYFHTr92kFyPeAfUwTIN/DTZr+luk7MH0Hpu/A93UHpgmQ7+u2/dMPTRMgP9j9+7f+6f9wBMiXn/70BKZKHC4JtsRjOcXOMDb/I3Qup7PLTmAzf5XOJyX2ZeULQ1sdAMvIRARqCugQ1kPcDaUhedVs1G+yIbbbvBhwTk9gZfM1ABd2p45w2OhhUy2AaudcKpvdK9iwzMe2oZHuRDfbH/uReeFP/vvFCE6sXYWyAtDOMNsmrAzsbJqr9Q2HPTMaYtAh5EIC3fpNWA6N8lntPBMgnoFPrgfIApQCDQD6eXS7nSb/Y2ScwFEIipWoTMwXaWxqwCZjdQSlzHQ4euRIePTRjyFZPx1WraRrmk28RMW3vvnt8IEPfji0YiFhnoOHxzV0StcDwudzH/SyzeUwv2gR/r90JKZwkr546WoMRM2yg5mQ8CEsZeYvmgPYRTctQIndTkcJM7733nvphm6J9lfzsAO6JnjIYUzQ2kOWAeh2nBZwmNAjW+90cz5mAGR4uLEzXqBbAkH5e7Qb8cAAUCNg6L8JavsefrYZALAORF9DAqTVTjAOIhMABeZwqDqYR16Avvfed22wVMWYq1JLV5qHaQ9EWgAI4OoP3W5mCYCL3eRaXwnEPfnkUxzoHor35MnHn+Bw3B520fF2/sKF2Cn2p59ZGufbZ/6CwHGem4ceiap1kEltdKt3oNzp4jNUEERZzPNpqL4eNq3CHgAQPRUgqoRu716IiwWAQ508hzHubxHjTIXFIM84GXC2HyXI6VPnoj/xTdQgeTOwXeBgqo2QyiIPdcvoihZk971j5zXqDgEv75MIpAf8Q3RFzsB2LREJfSsKIDMkvLe1AIgCbIKzVR5UAQ4W4ac8lw5jAUhJvSo65Ip4rW4OX4UcHPshSOxqlKCINgR2t5lgwHtLyplhY7inB2E7lO1uH6CrVFsDASwP/b6n5JzhopJHjhO7HyPZEfE6DoH8ble3RGVUh3DA1Qc6nv9uqf7/uQVW9OqPoZAANhzS7Woe4SAt2BrnHYfRIlQhzgu/HH8qQFx4prq6p0iQ1ytA/F672LW1spYIBmutNAMFkOP54YcejKDNY499BeCwhsNtSrhnDyQjdaiFMTgTS4oKrCBqAXsEgySItMnrxwtdZdQQpGCf3vwcwFP4LLWQer2MyVk8s2HAGe3D+gFEymfPh7SqjfkUWkwVz50fuqlnSeSCnL9eHdZu2QoYtJox0BDqb1wK735oD13ReMdPYKcAyBaq6T5NI5SYQO3+hLTw8tEz4RK2DhMALMuoKSuwj9NS7+CBl8IalGE9WEdlA/YI1uwnYyQ/Kx+PcP6dDKUsalIdgGcZ4Jcd3Fr7XceK6+Cho+H9H/yx8MKB10IC17YFApGTfzh8/BBd+dXhnrvuwB4GgItxINCZSZ29Adlac7OZEN5VqEFOQCDcCA9xT5975nHyATaG2dw/O8nHqImCwv0RvO0FkMRyDwKjhDlrB+0sFQnUplwAjAYUY3ZqzgAUvgBhrI96AfNIwtnPKuj0Etfk9Rjqu+P2OyCDW+nqxHpLCyfqi78EOboAqQ1mNkPi5z9Mpzlfzx4zDLyNruDaSDyba6Ot4YaNW/DRJ5D39uTw1PFcgJrT2MVci+GsMU0plbkhAcJ4Uv0kSq2SQALUnAZrgxkx49SJbmqOXHg+15PKv/v+gluJ5KLMRDmWzPfnAJjNYVxUXr8Z9r14mGfSxrPJD6XkLuTlp6PUwJKQsPR0vOFn8DyoePG52u0v+RFtQABvzI3QykwCRBXZM8/uo1O4grVxAWvOpB2J5PJCFJPWOkOhW+l+lUzspGN4JYDhFUgKn4GZFrOwLTI/S/9810/zcRKY1AM0E9gNSxGN5ECxBAv3Q1tEQUDnfjPraYbkJbYm+uFrUzgDEE/bG0mQBuzTLBOSAYanX6euCyyaY2V5sA5oQ2WWlPkidiX7GUYBqF9vgfXPN0yvB5VeXwcmLbBYk3h2Eg3eC4HLqPbQLoY/G7wuKdpMzRSslxg3K6IHexwtNfXI37TptggmagsmYOyav2/fPkhplTcZEViV1NGeU9BZIG4OCojnH3883P3upeHQM4Rhc2/1559BDk16qbU+hPrzjAtJLcgZ195R7pvWguPcgwLur3aC2sCZXWN7sZ/ZEHfty2wSSWcs9PEc0+wmZxx3oAK8AfEkAD2fMSBIf5F91NjYEOT9+gjS1WIF1dE1EF47cjIksUd49Kd/Jnz2Lz4X8lAM9GFVuR2VRjlrX2wEALCuqbnKXiCV+iuBRm4aa9Hps5ejzaYB1/ff/1C0tjuO/ZE5Xs6pAq7fOvvE498JD2OLxgMnO6s2VGLT1AZgCl8aFTTWp//7T/+v8KmP/2RIBvzsAWCO+Q50qbuXK2A+L0KRewlrpwuXyORhf2V+j2BsO7XV/VcGeUDZZIHYnOI6qJVgKnV8ydIFEFVmc3VTb2rY59wAdM9h10m3P2vWKGuN9qk+O233slX98a9as6YDWCcz5uB8QgHEiDZ+6b4u93NQZQLK2jzGrGuAqsVs/n0cwmQMksFu+BEIWUYZxEdj6EPZ0t8MoErWRz2fsbqBjvJ8mkeyC9iHsh9A/IqwBJKpiMacClzKRsK67ZvCi1htXofQXrFiUZhNzRg07Jw9TR/rySKA3+cgQNau2xAVY23MxzbItptkeOSi8FuNtVgG+4pxxv6cuaWQpt0xf8zmmmqUHFq22jQjCbqM3B4JQMk1sx/aWNtUJaiQW4Ja1/HchXLgEipa651h2V6zYHkpe8Ey6o4hIQbYz8UKyvBsBZeScVcBzzvJOBqCwJ+zaClreQZzg/tNHdT+0xy718i+KuHnJCEuXr4alb0zacrxQUuqXofQy4QUcQ9v04V7mF6IU88AMbOOOe215DM/uxn37lmv0eFvXoaq8CeeeIprz6fODzPtJ6LtmQpgra7a2VNpISp5/nqFrLUmEi08c2tIPuoZVVfmIk0pyyRJ3F9JfrhfU9GgesWGFy1QbXhxr2W+SAZr7qnfWx7W/Oq5uN91n5PB/dZqVGVpL3uIRP5uz+7bsZ16OebA5DC2qiBDVq9eHdcbieAm5rfnGeu79dXMEve0KiElx7TSvUk2kYryV1CpbaXxxwycqmpyX2jAsvafRuWjQkhLVuu/OUW3305OCHuqV3lvyQ/3gDaPSQh7vqpi7m7GNktSLFeFBTapEh83IDDNFlqJlW8NTTkSL85p80j6eU5HONe85z0/HNXe/Twz5/ZVcg4XcfbSMlElywj3KBe15gXGioS581oSRGtKc2/SnZfkaSyjDqjglfAvZS9YyVjRkqyQn61iHXH/YBOcJF8/tXa2zWyseVXsC5rYo/j8HDPFKGUkguogKVWROvbMXbT2qzqUhB1kz6wS0n2oDRmDNMB4lklPzUEx3MpnSAif/ePP8cxQ6nVDZmeRRdQ7DEGCeg0FkCSU9oquORmcWSRZJtXQ0wTIWwc7pgmQt37Ppn9i+g5M34HpO/C93YFpAuR7u09v9F3TBMgPdv/+rX/6PxwB8jdP/dRENu3z6UnjYQmKi6Ee8jnwHB4FeBQUH2Mja2eg4dhzZs1jIwkgDPlge2GU6wPUejDxMGAXvCB+FVYy23fupPsKYP6WXZUe4yo/uth8C6J22tXDoeGCNh4cIrMBnLQQemRvRvji1+sjULKMTJJBDrIDdETm0bVrh2AWnV0GOhveVwlgmYYFhJ1eKXQc2mVfx4G3D7B47z13x2DcNK6tvr4u+o+3Y4FQfbOdTrU50YPez3/gwP7oH72OA4uHrFN42W/F330O3Zg1yPJP4de8d++94bl9zwG8ZXI4ns+hrobQwxX4bF+Jnr9XycoY5P5oUaDdRCsHYb2d8wg8fOnFV2P2SB8H9WuECS9YOBcrrpLY6XSZg4aHk7XYiAk+ClirBrD7N27S+WXnuF2uAtvecw82gvSCS7PouNMz2ABhu1PtZvOatEvy3wWcBWn00xXI1Me8q7s/EhJ2HHt9EiYesrQJyuegbrfUpHdxGd169QBSg1F50s/Bu8xuPUgDO6tULujX7DWrUIkewXx25eUXyOjQi1m1wVIO9V+nC3AY0P+H3/deZP+nojJoIZ/hKod+rab++GOzw0//eW08FAkC9hDiWl3FAZzPM8DzX0YeQQEHV0m6rATyTyDENgBSDzFG7RJthfxYRIg5aRB4+EvI4PmLAsd7nsozM9AxlU7cVgCYVA7gjjuVLQa9G8ybrTUM4Z4SDd72Vq5R0EE7Fbt/PdB5+Ey047Z3JI47uy/tio92KdzrUp6FPvSNHODWrlsfVTwSYgLRZ+jm1DO6EyVIR98woBPgYrS9MsGZsFzukwqQqeIgkRWtfnimM7FpEcAyBFWFjh3ZgoQ+T3NVarEf8UApGO3hTmB40g7Lu5EQQc3XEyA+hykCJD54viZJkJuTf+/BkHFoB2MJQIadlnr0j/E6jk9tPww19bqjvzSfw/Hl+1gH3lwBwufjxR2r2rTloy4wLFjQayvWDxVYhJw9fZxQ4qvYNdWHh992P8D9DAg3Ajl5JrOwmCrKhnRl/GiXVQRQUAvAso6A9An+LhHwUrBU5Voh96YT+4RWiMcMVD+O2SoO/BP4RycDHlZjb9eHTcY44+NaA8owmgTLly0Ja/DYvgLYUVCQxXvnhgfxrh9urgo9qECS6GIdacL6LhtbQH6uAyXc1598Lpy73heWr58X1gNMOAYEaWqqKumSLImB5WmSkjzfZMZ6VWU1QG1WOHUBP24UBomA8uUQtpJYzqlLgFfDgE2rANRS9HxnPD+DndL2Pbupq5VkeiSFvXfuxBucAFdVRDx7W1t1DGpkzBdgP3MQRYs1cu/ee8L/82efDY+8822RAEkBDTM8WSWNwIKE2A0IFwneZN6b/mJsLiqiHc15CF1rjmodAWPHip2h3QOjYf2mzZO1DuuyfZCcNyGSCrDe2oCaph4CRO/4pQCwBvsOAyKay6Bt3E//6KI4vj7391eitcdMs1Eg+46iTFsKUCP4sRhwrgAfmlqUW7s2DYfnj+WEo8dPU2OrsGiZRSc95F8MT8fWjfEoYKh725QNoMoMwSyDYTsAEO3eNdPEru06urcTWOcKCLIuoJu7FPKzA7A9nXldXDw3PP3My1h+DJFR0h0WoiIcplt/wUItAF378kNmMj/LepbBvdKqTYBmmBqjjaEkihHfXdrx8Gc74PdDYBmibohsO0SQgNRsSJUWrllLyAyeg+S08+ESXdvjXIjWkc4rye56M6+ouTUQRCrDtClMlDBg/kcCi7loCLqWWNos9VEbDKS9xjO1q7qL/9Z2r545IDmVRz3q1xcdAFbyQ5XEZYAzO2Nn8CyuQrRILvi8ncsZEjy8l124KnaiVRbzd4oA+Zc2S6/f4PxzJZjXGRWFgpkx62Cym1vCVYutKUWICkftG61vqs9ixzfPyWDzxYuWR+WMfycY+fu//3+ERx55JH6/RLWNGNfYr9g8sJLx2QFpIeGXQg1VHbH74fnh8LONYeteyBW+6s6h9mNsD7POSfpJyAlAprBW2kHtGqaa0eLYyzqQwhoxiMWaBEiCGTb8i0SkdkUDrLUZ3O8hFSSQRr2Auj4jyaoBxolAnk0Wrv29EB+LuJbOriGUUdXh9OXa8NFPfSwcv3gekpwwcyxJ6xvrwuqVy8IKCPpTRw/xOagV5ewdIAL6AbPZfYVX9h9mrjQDMC6lC31xDA6uA1i3iWAmJIXNI7NYy5976nHyh27n3pN1w3h96dVXIzDZw/3VeuiHfuiReK1/8l//z/Dzv/O70Trpsa99PexGeanl0YkzZyCjEmj2IHsAAmQWtboT4NUcFpWBrmNmK9XXt8SwaUkjrS0HtIHauC6cI6+gkjmckZqP5Q2qNcaSQdlJAPkJzIEcxqYWbe4/nLMTEEWp5FQUcq3RAos6ksr7z+XeaINjsHc/gLe2cObTSVxdB0BeTcYNxZHwCJUeBDwDGGdIlrJeDaGW6Wruwg6qCZK4HXs/xsgaAex+9gjYu4KHCwjDh4fDJ6+EnJKMsGLT+vDYE68FooHCHbsIwcZXay0Et7ZbWv+UzEDtVVcPcL2Ljv4DUQHSwXV1UZvzmLPROgySKIM6WkKmVAq1pKVFQp9sLdYE64REo4SIeWnaWjkXJOzt4nf+q87ZsX1HVDAcP8f+yQBySOklWEg1sd9t5Ncifi6bezrG59L+MY31X7J0HIvTOvaW1+mwr2tuD43YN97/znexf8YKi1o6iFrO+pxEZ72h3FrsrZifAAAgAElEQVRz2tii+riZtVQ1hUC4GR/dEBe5M2fxzDIiYe9e5ybgtXWhi3OChI5WSZI6Zjk5XyRB3H/cc8894fOf/yLA9GDMuJK4dJz47FUDOZMEzO3PkPR0vYlGe9QJ11QttFLN/GAPoAKjDltRlRzu9dz3+LM9nAPyAOG1vlJ1qDpcqZLqDwm5439I0DZfi37u2ORez4YSalKeGTSMvXlkd9xEqVDNff/YR3+cfcg1LJ6OTe59GEtbVJhZ92k8OUmDlBZSD9DgY/NPG7/c/34HonUljVPuoVTu2iTjNss9uwqohCQIdM4sPnuvT1JB8u4672n9KYP0NgvnJJZRW7Hxkwy2KUbFTxV7HW2cythbW7MW8sxVBB4++Fpc6979rh+K+VAHCR03H2wLP6+a0Newdm7YsJHXYfxRh8xc8TokuC6wrps5JUkuEaUFlntYM+u0LZZgkuhK5Z5NsIdYs241jQWobRhn5Zzpmmlms86toC4bvO46p6Wi47SZ93Lcei4qQ22y75nnII1pUqAemwOjlMUGAAkZlan+kuxwv5bJ51HJEYlm9jmqPzLI9HDPUDpT205HDXKtMcg4yI9BckE+9YmfxUKLe5ho3p1rCw1GEni8pqSb6+00AfL9whzTBMj3e+emf276Dkzfgek78K/dgWkC5F+7Q2/+79MEyA92//6tf/o/HAHyl996dGI+NkOjGKnOQArf39ka7sASaAjgIAXQahww1pOhIYoD2ByUFCvVz4ld8vq4C5io3NBiYjZdmIJhdlspDRcUSwXsMySxFKVBA8B+n6AHO3/JkMsALsrT9eKfhyWFP/ej7ygMx67MoCuYUHWscPp7CH6mU23j+jVxU58LmNnBgUygfT8WS4uXrEBNwoYY5YGkit2Er3EAePTjj/Is6ZClW0/ioQU1QSGfJ69oDockQFU6Au041sLIjjsPF6vwdber1P+2w80A5r/8y79CEfJoJHa0ZalYsDyGft699+7w7LPPAPptoOOUjnUIGpUN2wlK9LNpB6Ynch9AYy4WNXYj+R76ei9Auh67/Oio87DwKiTMj/7oj+FrfiF+JjfrHh4FXQQjC+h0lxyw61X7EA/I/px2HR6eG+kiT4EwsstU4Eow0K5qgWn93CWOHHhtEDO5dIqa0SH4JEEiyWUn/RVspubweuMAVCpKsjgQaoM0mwOn3VNn6FZbQhfXKkBiDyBTFgh2y+rhfE0bLWwS7H4T0L/77nvCWfznBaUq+bedt+2M98nMjJXkfcwicHqEjrkX6CD/q19aHT7we6dil6CAuiRPGi2fAraSMoYYD0LA9GILshoFTQqWFII7hqU2YimzbEFFtIjqgOjSEqaQrjRPXQMACipwqhl/hnX2ciAaTySXg0N2oZ28HLu9d1oQGHQ8CnAiAaJSR6CqlGv3vnlA9RBZeR0ANRUrCGT8kiIeVh331VhWNdItLDDnIauY9/dAJ6hoN3K0yoJAGeYznbl8DRKGkE9ANbsGVc14gPegLuDsc/F52Z04xrMwg0XA0MwRu+ya6eCTrJq0KeqO99fuZLvnLgPwzeXv7b40c8auvWQ7KrkGuzMFjF+vAJnKHZEA+f0vExbLtfv+2rMJkguu3oCkKgPMsMNclY6hyrOxAHMsutioQnLMToGmb54BIgEyyftIMAkQeNidhXc7f6CjMT2sWr4kZiy88OxTEBvLwu3bt8RO/vNnzZJJjwoO1U3eh3LmUdW5M9EeqgsAoYdnNhOyMFHA0Y5U7C/6UQLlAMoIAuXR5dhMjtEAFhy1EFQpjI3rgGG5HKav1AE0zJobffiXQaisJID4RuXZcP+erSE3HRKsmfBpQLXWqzX4rENuQjR04i3+2BMHsAUJ4e3vvj0sBvhQ8WM3p+G1Zkto3ZLIs6wBWFm2hA7fEcYAWRSXIPhKmG87dqPmACDrYTxpXXaCzJz5+Ik7hg0/rwVkqWc+1HO/c/CjnzUjPWwiB2mQcZcP8CfB3EyHbxbEUA8hw1WEjaumW04mSQXz4rd+41fCJz/x0VDGHLpeeSmSAdqo9DJnJdQkz07xnr2A5VpQrVm/Iap9/DxV1EZVP3Z5X8bHvJOuyiE61yXwNm/ZxNzCTg5Q/gRZIjVkqCxYZDBsIaQchAjj4jTWFimqCQEzf/UTq8Jj+8gjQgGkxd0cwCYtRwoAd77zzW8CtjMveW7vBJzrB2g7c+4SYzYp7L5tLPzlVwBw8A1PpTbPwE4GtmYy1+aWPVG0c2LMCgr5lxPUSAEuSY80vldSRDu5Lta2kDhCV31pmIPvfTEkww1Arqz0HObqnPClv/4aoA9aMIgqO9JnYoGWlIRqrxxLqPGuMIfO+1Kshsi3j8oF5+8AgGML6086tT6POp+cNJkHpIf6RYAl57ZgsMB0FjXKQOPX8G6/A79/83omgbFe1hYUS4CIku+1EH4G6X71q18l5+L+GJKrYqSeNVjFlN3vHQBYVSgMNkHEOhcEhAXdzHnQhtAmBG0Je6gDd1KLtdn5NiqA7bdtg5jPjd7r2uXlAMxeZe44j/2z686UglCE7hYnGi2qtLn0vvzTX77BbunNLLB6sdYU0FO55PVKZLiWuXZJtvg5BLxyID/seta6TrLe731t/4E4Pqx/2qKcxHPfOuwHUkV5DsLNUOEnCd1dCJDtZ21jLhoALtgaVTeLND0K4cZpSCaISi2drHVXsCxyPVxITYnkLoXZtSgFUNO54fiyEaGdGtDHWmSTgGNsgs9vx3gG4KyUcw8/m2l3PPe+mTkhCK09liTSdQiAQpoJTpMPduRgR/jd3/kI62ZdqGtqCyewh5kHWL6MfU4/tXDlulXR6qqjvRmAPx3LJ2o8ise29saoKDOXqoc69o1vPwkA24uy8u6YseD+RTWrZEEa9o611JkK7ANHAbqztGEjcD2ReXUT0Pw0ociCz+dpWPj13/htCNcccm7Oxs5/814ELyUUuqg1xwBkGyDhN23fTJNJbcwucm2TeLKZoZXr9nUKsHi0Jhi83k+Nt4bce9/euCer537k5rBeQByrEqhm/zMsCK26iOeuQsvxUYyiNpPrHcVqZ4K1eAKw3nlcSBNEEb9yec8CwNsJ7YcgHNINruf9T2AreMfttwH690OEN4cJxkwrHemF1LlE1uMJyIDu9j7mWm345re6aUwJjJvdWBtdQhXTJPKONdqSuJ984rnW8OC7F4VRbLX+8u/Oh027MhhTFWRCASKzJ1VRYR7EUjIfNq3bGNfVo+QhNFKvxwBZB3juI/xeqLoP8LeAbvdEuudnl7r36gPAr437hIU0iBwgG2ol6jYt3ipounDvqeWRKoe57KmPHTsW7r/vATLFEsNTzz8bFceLVTDxnC9BVPdAri6HQM5mHiUALqugaECRpy1WO4R0O59JwruZtfA6GQmLseXroMmkHfXsT/3Cz0GOXI7EpmToEsZgnco/CNpmfm4Zn+s69lS1fDbYv9AxiNqDRo4NhH6bIXSN+mnThYSGex73wJupYdpCaUX7KnN2Ffs95+XTTz9LcPflaNcmcSFpIsiuWs7MkTHmsXZXEgkS3O6lImjNeuEeLFq6UpDce6p+beO63eto2dWiPSDre695Iey1PVck8jo2E/ia5z67Nmz4Na6Tf+rmTGBelPM1k31zEXVvBrVgIZkdJ1FmjrDv3QZ5IDlSxRlF+1abisyy2IKlmflaKkDMcFnLIMpg3mgdpU2qqpj1GzZEm1ozC1UKW0/dZ5tV2NnDOGScuZ9cBUFbD4E0F7X7GQjG7by2zS8NNB418e9mibi2RVUmNefY0aOEkC+JxNcl5loFY8N54H79LI1ad+7eFdW0NnG5H3vHOx6GFOph7bbRir08ZzAtL83/M7dnI40MwzSSHcTiTpJz9hysXeO60RvtyySzLkOc5bPmuIcfYj+awVnMvCXVyGZpZfFMeqltF9jrm38lreNa7rhVFa8dYcze4AwpUf0C2WZme0j+2ESh5W8m87mQNdKzg2uneVZa+Cazz0jiObqmW0fNIhwfh+Ri39iCmisjPTdaXmVlsOeboDGBvXlOZlHYs+s+6vhyPtcgr0V2E80qWtrGpjA3DVONPtMWWG8R75gmQN7iDZv+9uk7MH0Hpu/A93wHpgmQ7/lW/YvfOE2A/GD379/6p//DESCf/+4nUYDohZ6C8mNWaK2vCSvpTE5ws8sBwH7yRjbLhiym0/nV3t4bAXTJCEkQN+d2lbvhFaSv41CYCAhUyyZX+fl81B3K0c16SAMI6KOTqlsAgwOZfvKSFqolVH8UARjrg/snv3lneOE4nTv2cQKe9QE63LZja9zoN9DdKuDrYcKw8V5AgBJshW7S1Whnf59dRwD0H/jgj8SA829+6x/DneR1HEber2d2Ox2X5RxyBe4F/84S1is4pc+6k2chXtnaBtmha1fufIgZQYXzkBOSGQsWrQgHDh2Jh5VLgCa33357lLpfq8LXGrDZTfwOwH47pgSk/RkPbHZWX+BwWAagLYChZdKJkyeiFcfLdHivxqt9iPe1u82Nugc7wSA7lmKAOcRBJ6SUncH+nRYI/i45YXeYHakC5fqRS3xo1xEBZg4eWmF5IErl+ocGOWZysBBkl0xR/RABfp6nBEgmoI6hsAJw6RxQbK/WCseQyb10gy6aPzd86xv/iN3G/bGT9SXyUiRsFgM4NegZf8uKye5dMzHsIPOwet9994UvfPEL8bq379gRXiBvINHDGIDdX/3SmvAj/wk/YoB2g4H1TNZnuAQAuRClTh7EnEqUJvIMtq1dEooJJNWruRXyYhP2ZapAehiL6k/y+dyDjAW7vjzpSEbpOawNWxFBjekqCAC39Fz2mgTiDRX3vi4BfJdo8Xrps44EWCoHZP/bTtYcgpLHE7Mht65F6b6dwnpbe5iV2PF5aSu2avWaCNqZn6Dti976JwCQzLu5ggWCShKt4SQOHfse3O2UFHT2UOjzU+4vCaJCxcOz6h8BY0OJJbe0o9Fq58LFSzErQKDVTj276gQu7AD3+dj97LiSAHHeSIr4ZYfelJf/6xUgEiAGLEt+2V1oOPFsDsdDjDHfw0wHbSu0u7KYmR3j2BKI9Jo9aE/929Tv8f0iAcN8tmtaL/MIVvPfjHVVSGZ+ZEF4LgCsU63wCkBPYU4GXcvbsTlALQZQ2YJdUH4unfCM8SEUJNpjDfQAqjN3/VUDWKEHttZAdsI6BrqwJ8pjLLbSrapVUR/qNZVB5ma8+OrJsICA24yCktAMMHEAK5ktdPLmYwdy+fJ5wKqC8O6330XwKCHEpw+HUsi4Tp4fNGOoBSTr437/9T+cC2u3klWA2msWQeZmvGj74dwbpV4NoWBSxbYaa6wy6tRVAM9eAP6XDh0IswA+brvzjkjkSC7ZaXsWUDKf10igliUCDM0AZGiiQ7IBEmQZVjLzywDrSWf3eu1sVvoxRA1MAPRp6+gNZy9cDYuWrYjd/x70T548SmfoOwCwIWK5n3UQMVor2YFvN+gEwMJ1lDEScobrrgfQsTNU66oXyABQyTETYiSNZ3uRzJDLVTdvqYCKY+i7gfGS3lfIIOnmHs4rX8K4L8JS5noE2dLI2Pj5jy4Iz5/iM2NpM0wtH+SZ7di2LSpjVDMY5t3G+pABWb4eYC0bT/5KuuKbWjvDzt0J4ciJovD5L/5NyAU8Ll++KFwWsIcstdZ4r7xQbUnsYJeoc51wzphhY6aANiGOs1rqR0lpHkRiPhZimeTptEbf/AwIkJHRpBjg3NiCtSLr1RwsAGfNKgRMTsHaQ1s4LF0gXheXzQv92OfkYusSlWaMs0sXLofVkFVa4kiE1NERnk8nsp7t1n5JSZ+tdoM9XL+E6ybsTUYAug2Y7mS9Og0AVsT1zZ9fETvrDXh3HXjt4EGArHcA0KM2pD5rd3UUm6PNdIRXAlbPpmZKfmhHInHpmnYYW8VkyXf+TnCuEN/6Frp1syDpV9O9awe/c1O//yJqVi3r1xrsklSTRVspxpY1yNwoyXbntUHljawR2vQVY+si8TtJDmfGuR+72V0v+BKodA2VGBX8m8oFcc2x3rpO+Zp2/hrcfBMg3LpvaK+1zBoyg33FAPcsg7WyiZrToZ88BIaAXyZ1sJmfOQUBYmi790kbNpsFJNFU3RmiXM/n3UzX9hVA2vW7aeG/9fWPXziG4nNdJKOsr9oISYBIzDhvXVdTWZucI9ZMu/PNW9LqJk0bJm1nWF+TAI3LUFG0MqfyWEPNmRkC1HWf043CbIjxIJGi7Qw0aAS8taGU5OynE/5H3vch9jE94dzFytBBnb0IWfDAI+8My9auCtdrqyJ52NhQS5f5feHAC8+F27DHqQRUVClTPn8RdX0s/Nnn/iIs5NrNmlFlGFVOVPb21kaUkzSVoGJq4jVKIEAzIUu7GjsgFkYBU1GJAS4+8cSrANZrUWd+ACIiMzZ3qEZ0/i+h2aGM9dR8FS3ISmaVhOLZM2NHdxrrlVlYdsJvYy90FJC+nRpVguph7dp1EfQ8TK6ZZIhqARWUQ7zvQP9ozGJT9XaDZzjAepPLWqoCRNu3GLBuaLhJNeSAZTJWhlEADzBn7ADPhpDIZNwWMg60HrN+uNILHB8/dhjgelO0wuzi2Y8zRpPMq6A5oZs9QTrKv/bOAUD6anI7QvjoR8pQTiwKR7EcHIY8LkPd0ABBTiUJtc1DYcm6hWH/mWuhnRiJ+Stnhs07NlNLMlAIXEEJ2xGtkwpRv5RhH6ga1/3edWpoAvdGAiSJmprIWKCFKNz70NupK/3UmlGaTc5ExZ1j0L1RA2SUhJ52PVqHrqeJpoV903lA5aU800m702IylQrCweOH4/grYw6aZaTKpYa95zytYZkfrn1mnfj7BArHGrLxHMt25o9z/Q0oWE9BzC5gj78R1aXqnAvkVGmFJ8AtyG8w+yifX6vQAmrHM1jMOcdzUOZ1ACiPQRC7VuzevRuAHTU39UpVgYTqTca6+77t27dHBeqFSxdjBpz7lSJ+/qt/91jMxLM5qJvaWETjRruZZTwns5JUkptnZq6aeyH3yhLtWoJGe07OJOe4L1ow+vlatM6l5tnUMk49TgDods/nn/1de60Tf7girPtF7OccU4nufyE+2G+Mq2pHYVtK1lgitXgZDT7f+vrXILznkTl3DyrTujh3r0M0S4JqFVjA3qCQc8qr+1+LmVj33v+2+F7VNTfDaxAJ6yA/VFi7Xz906BDr2bqYZeT5QlK8hSB6m3/cD2oDaiNLtB7kWc7mvlvnnXfnaB7QemoXpIbzQhLMjKsZPPtc7skciDWJcO09zWfrpL5vZO3upnnBZiVr7D337o1j58LFC9FKUUvfEQiyo0ePxWflWcd9sVk0kvRDscmqgzk/J2YOqmSX1DIPxLrfDpncyz1T0XMbmWUS7k3sjW0GMGcmhrfzPisg9Wxs0LrRsHfVvp4Nd+++k7rXF5V4ZjWpAtHWzUYA64lnJ9dys5VU36UxblU0uq6poPU819XVHG1hUyGAJ8gCGR9ljR9H5ZPg92VyP0L4hZ/9Ndb2gbCgYhnPjvkYUql/ZbFxzp99MwLEdfF/SqSnVoxbnrH+iwTKpDbp3/3rf8kw+R4/zQ8GQEwTIN/jbZ7+tuk7MH0Hpu/Am96BKbD+n2covvEP/c916P+vt/YHJTj+uUOB9/F7f00xq6n9wb/HE7B5w+7Lf7/9xw+2f/j3uGdv/p4Jf/qVD0wUACgvBdiuwJ4jyQwQQN82upBS2OEaem2Xj91QieYKsOkUeLLL2U23wLkAqPJqAVftqPTCbeIQ1glBUQDoXMzBUkCuCiA4HVC4E4DDbucCDnVDbMjt/GpkA22HaRJGtr/26Iqw71hKPPDaGV5feyO8DRCgG8CkCXBDQMKQ8R4k5Qb3VWD9UAsIZ/dVJR1/drx/7NGPErp9MGZmmGdRxrU9/+IrdDMKOo/Trb8iEjoeLA0N1bZJ8MWfXUh3Y/SxZZO+GO9lvXk94O25ay/XNBC++/iT0TNZQEawxM6qq6hM7Iyyk8lchlIOpL72JUB2/W0FFrXT8vuLOUB5+LgGkOfmX/srLZT0RPYAFK2kOBjoK+6G3C5L7/EwBw8txyQsnLS9HPA9WGQANtgVPwRo5SHRjtZJ8AkPbMFAPpcDt4jDbHJSerzWHIAeJ5KHKr8/nQOhh5gyAAztjwS9/SyC1Hb5+X57IJLqaq6h0GjF0mBvBLoaARaucdCxq2wNJI7WBC3I8bUc2ISd0ONPPBl+4id+IpIERwi4/sAHPxQ75exSPEvXawaqkS/+2oaYA+LB1wOhuSOpHFRKAUIK6TjzoK+3f1drAwAwVhnY2GiTIdBRxkHOcPQE7o2WWOncH+XyeYBNDXTu5fD6kguClYMQdTc4qPq7BI2HQg9iBgBrPbNz521R1dQP4G5ncAb3xrBX/xzzK+iclQC5UdMYgTafk9YqdkCqAGmjM1BwynEkaaXyQ/uwC4BWHnKv2V0HAFRILkUOtmECatrTaDvhIVMLNw+FAoD60UvfSMAI5kp0ZXHA1OPbLACJLbvlPBx7ePQgK3DtGFSRo0WchEgEH7UL4tUEuQVIY9F/HQGi9c6vf3BW+L0v34yfM5t5rOWDnbZ24+Uxzs0C0AKrkc7zTO5dBEUZu34Jhvp5nA/OmTcmQGLLPvfLwyyH11se3NaWLHJxMrjWUrrs1yxfHM4cO0IIOb7eAHlLF2MVBSAsZ9LXM0mEtFB3luNFnc/YqIewS2e8pPENheYGmI8A8cjpO7RDyomOdBuEDgnigXqAOmGtukD+xRxIi+xCshgA7y8Aul+vbyKTaDGg9SzAywEUF9lhyXyyIHJSwgC+7uM9A3TcTlqFnAKIqayuDw1tIey4E19/PFVqGgDQGGsCD82A+nfs2BRmMY43rV8NoYq39gKyh/gc36AbPxUwdRlWerMBXNZTP1UpPf7dJ4yTCBucO3TMrgRQqWXuFDIfd92+LYz3k3mSyL1wPDiu+X0U8G4QNUrlNbNNBsOyVWujt/5zLzzP8x7A+/9BnhWKKIDE0yeOhU0b10dbED3iDRq1nms18eqr+2MeTSngSjHWGHbmXoVwthvULtBzZBoVlZXHjI/h0QEybg5Se8vDWj57fX0rwPNNLKNWMn4J5qVmmJfw6Q+XovyAzJyJ3QYWdkMA2d3cl9W8pqGm2pA00gV7BeuvYrJM1m/fGWq1cOKajkBI3aQ7/jd+d3f4gz86FTYCtNZQAy7Sqay9nCCaIK4ksySsALhzQbtGgXvrn8oPx7F2cm2MpdWrFxEm3sh4aAlLqcEGfqenZaPCO0ZHL6q5kaRoXZiHPUwuz3wOhNPypWW8Br7v1ZDcAIDl5QtCJYT4DAA9bWvmoD60CUDv+R7IkZchd7ds2UZtxLaO2mpttM7PAeDqg/yReBbwt+4IDpmnVXUDiy9ATfOo/Dv//NjXHuO9yiOxoO/7BTIkiiFsJLwFv+zwNm8ik39vx+5NMKyQfzdr4Sg5VYuXLAvXqIGqhGYANBYD9nVCSnXRwa5l4wZImNNnz4RFdI8bdDuD97TzvxuwWcByBq+lKsOxLBGaBKg2ypwthUBzfXRNkAC1Zjj/JT38e4lg645rUAwojuqe0XjdznuJUNcpf0YLR//NhgTfx+9PZP5ogeK65+tNqiXrIBDLQipz3Pe7iu+8ShGBQDvm9Xd3DAjkaT2mtc56AN5OatP8jfR6Dy0Nh7F9kixatys/XD02HDOfDFW2rnTi/a+i0prrZ0igq1zViZkqY9QT14ts6muv+RKsByMQORmA9WZTSMKWsaaPcU+TudZxGzOo7RkQ3f3aHgIkZmuRxnX9+X/7fFQp5JE7sXbTNuZvQsxb+ObjT4WFKFDvfcfbITyx7iP77JX9L4ftqHFVQNoIYPbWIOHdaYx7FV5aKyYC+K6BcBCgtNP70OHXwnysTO+5+04slK5wz4rC4UP7AT+XkYtUhYVkOoRbJ7Y1Lcz9CdbldsK8V4c77r4vNl/8yec+R/1bRA1BWUtezbvf8+5QGTMnsFIjL208Fcsg5oxkbhVWkJIulyGPbAaZBVmSi0JjBVlIjhOBTvPP/HXy5GmA/2uoXxcz3gD1qT2HUUwM8MxK+LkExrPqGK3IbHiY0CqNnWERzyjuQ7nnBdyDTuatjQAJPJNCSC73Nu4DJDoHAFvROsaa2MZe8+Unnwzvh3gYZM1KZn7WVtWFypom1m+unW974D5sq55/mew7rPlYL3shx/sB58d5507ucyd/1884nc01NrEvqKy5wT4SeycaMwwbr8BeKIGxuwKFRwkNM5KGrx48FHKZNwnUznaI9hb2vY0Ar5sgLLNyICX7GgHEUbGwVrpeCvAL+Dr2JUXcV6iouUhjQwdrlmHbZnuNsacuRil5/soF9g3toRzyzqaBIurgGOqeNOobW5VoYzjK+w5KxjLvqyFAzLHpwrKoj33v5bomVCcrAerXhRsocp3LNRCg2pKq2CtCdWBzxq49eyIR5j7CJo9jx49Hi8WE9LywdOWaqOxxL+tez/ydqDLlmWvjqDLIuVPCWuyctTHIGnfvvfdH4u+xx/4xWqalUb+amRuZNCOYuXTTzB03FLyWpKYEsUor96oSkzbypAB8G97tnsb638P8cpOm6mOS9JD+E5NX9Qr58Z9Rn/zqZF5Igqoomgd6bZpQ/YyyZM2yxWE+dnPj5HCUsad/4tvfjhlLH/iR98d7FwlVVLAtKD7msk4XsSdxv6faySy0mTY1sF4dI6fKPdxmiH1rnIT8SZQYrkPWehWP59jvZnGtXvtRyMFB6rWNYyqlrJ3eJ/NKJMKbIMU9c6wnQ8ZcEUPCy3j+82aXxOyPGdQ5a75WbFeZZ5IRe1H6nacmSDbe98B9cS94o7oqnkEkYLYzBiU4LqFmt27PguhogWSx2Uqlp/sOs6rMU3HP7BlNcklbKpUT3YyDHms6z2EtTT5djFnJF7MZOxCjv0cAACAASURBVHgdSQtteBdUzI92XjbqSIh08Zo24ewkkH0m98wskFaaD6KtbxxjZLRRD7SPzFANxHPUGtX5IHFsjo2bzwnOpv0DOBNwLpTUc7RTvmOeUhJ5bMnUtonRFIjljzA3iqjBI2FB+XLqArktOr/yuiNkoMWbFYfZ67JAbvk6ThMgbwYYTBMg//EgnOlPNH0Hpu/A/xvvwDQB8taf2vdOVvzLrz1NgLz1e/76n/j/HAHy2b/+4Ykc1B+r8Jku0+ID0KoRwmGQDscyNuJaCuWx2R5ks5sG2aAVhPY3AuN2ZR3Bv10AY9XK1XGjDPIQiYk+ALl6gjFbyd0owVpGAKZTX2wOtt1s+O0uyqSLS4m6oEE9oKD2G3Pwlv7M+8rCt18DzNTvnYPtBXyP38aGvpmO/wE6vgRxVX7YUZXARriU11cB0sVGXj/eUXbFHvB6BJs4HA6gJti6dXM8gKQQYHzo8LHYjbmKrskmAOgZ/PngwcOTWSZcSyYHDImGjYRMCraYE+Jrbtq8FdCUgwiAl5ZGerQL2K8iHPHJJ5+IHVwLFtA1iMWJBxsDZd3se1BcBuFisLr2HeaL2PXdzOFRYsBDgJ1vC1CDnIaMkViwG9D3FgiS8BNwTgCp8SDiYdlCIGhkJ70AtCBOviASAKN+8fqNa4UlcVIMIOUhxND1mRBSdu+ZGyKRYtaKnblaSBm6mc77eYDxXuwHMKqge/MmwMscOtFXAqLs3/8cAF1PuJdclGFtGjgIGtBZiw2PB0UVQR40KlDO2AGdxGdQ9fHkU0+Gd+IzfpVuOn2vG+mElQCZN39h+DPC0D/wn07EA5Gqiz5sMASXBH0MNfXAl0437NggnWqZiWEh4LTd2x5iF3LPs7iGLj67Vl6tAB8CY/PpMK2iC70YlYRERQaHug6uw6DgdsaeB2UtbKIVA4cvu9r8GW2tGvBN92xWWgqohbpEEs17lF9QzHgeYuwBpti9egtw1Etf8u0g6iWJD5/pTjJwPPxp5+Uz6uPw2GS3It1qSYTXCtTZrahlhsRPGodVczycX1rieNifJEAEECdD0NN4NhnmSfB60XqO9xdsKMNuxPe/Sae0RFoPoEsa/slmtHiwNhxYhZXe3JNddm9MgPj9ev+ryiiCyJEAkbTQWsF7ZadmMnXA63ScOq4EKQU5/e9/jQCZDEufzDtR4eJ/J0e7FlRJHGxnMOeXAqrblZmAaqGzpTFav0gCDQFwGXqp1/vpUyc4UG+PnazXyNOwM3gmB/HoH879NOy3D9DCrIQRwKxED/fcD73VtVQwcFkFhOGfGeTCNNGJ3UytOnXhCqqQZVE5MwdrwNqqS+HtD6ACIf+hn3GgvVYHc6sPkEQPdLsnayE9FixdCdDVE27ggW+H7FzG/zxyaY4ffY06lhU+/qmPh25+rrmDMQFg309deval58OSVcuZA1ir0E17+vSZ8OLzL6HsKaUWLMaS5FqYw5jMQp00CACwfNmCkJ2EhcYgzwKwNQfQlyKBnxj1kGyf4yfP0cWdA0gzO5SRO3EIy4wCQnvnlc/mXg8zxzOwEjsZ1ghQAjzaWak1ijY/Wic9DTE5Vy/5XIOJ6e4HrLkAWPLD7/8AAFNiOH76XFhHCPWLAslZSZAGLzEWEiNBIumRnJLNfRmPgeLWvU9/pCR84WstYeftkOOEiHdDQBRBErVCks4FEErlWRlU7BjbD/liF38ZtRx4PHz7yWexiqdjGRVIOpYpn/ip5f+0Dv/+n5NBQA2VOK9FbaHyL4l1IHaxUu+cF46xmEkD8COJKBA1ijXOovmzQy1ZKqrLtEFZRlfv5SvX6VY/TQ3AURyLHpWCo8z7BRVl5ISkYZFCzSln7gBKD9HBOwxI2o1NSC7k6lzus2CjVh2SIHYn63F+Gyo37ZtUf0mICo5KajayZphho+rMTA7DZAWA9IC3M3U1djEqI1RXXqIzewWhtr7OngcfDDewxJGoUp14lrVkLaoTCRA74NFZxPHs/FaR08/aqFWdBOtMSIJrgHla56gsu4nF1kzAfjMaDKDNNTuAWmN+hh25fg4zCiRwtHIRqNWSJ4VaJPglOeO8d92P69ItIMl1yFqgMs5779cUSTqVEST54fdIMvjL+T+l+pAwEfiM4eh8+To+T4kQbakEUw0Ed227CAFVDKGvB737jj46i+3SFly8RhOE+RLbqMFFywbD8RfbYwjvEebDfY8sDs9/ozLa82hhJeBurfN3yWprUqxpvJ5gmHMjKosYYyl29gPK9pg9xXWUYMPYDimazevkAxzzg9QIlGfcQMkwNjaho7qOezfKa5dEkvwf/uEfws/8zM9CotLxT2j4RRRbJ1FdVEKO/9Jv/mZooMYcOX0iXKvxGrrCtq2bCEPeQFf+7PDkt77NWovNogolrlvbnDVr1oRMnseBfc8AfN7AynE3db8lLFpYQRe37D3Wb92A69GKbzxcPXWeegnxW6Z9DcAyeUbtfJaZc8pDPUTBN554PCxdvTKqAbRi27R5Q9i6eSPkQMekBdbOHVHBa5DzKay8zCzT5qZfxWaJ9lfJYdWalZHksju/E3uuejJKusjZkHSQMCmnNh5FvXONxo9mgPlinqvrXwn3UOUqmHdUgORkcl8Zo3bnJ9H5lA8I7j6nFLKplzliE4SByC1mlQFsFmHtNsL4SOI665lP3+Vef+anPi2qCyE+FOohiM9W1oWLV25AQu0gt6AdsvVa2AMwm8GzPvjKfuwNUUuSDJ+VN4PvbQlJeSlhPvPsPPf20Kn2sGJtNvuZpQCrqLoAqfNR1fXxmTey33SeaB+VzHjshIQ4BzDdpOIQEmElwfdLUa+lpNKowT7GejCPfcMc1poxFBRX2CtZt0pmQhhwT89QRwSlJSAkuJzT5fPLITQrud/NYR0ZaONcsxaLWgpKDLrXgtnkkWMdh9pR0q0a29YB9uOFhJd38Xv3EAQffy8xe5R8C4mOJghpCcPrECLaiWlVu5guflVuqczvTPaxz7/wAvZvfaGpoy/svptGIO6/BL95dashbd0317P/cF/g2ulr+7UCBaH7YAlM1SyrINse/+6T0WZM66ohfqUwV2jVwA5tIhIHqlUF7N2lWK+y+EzuESRQc/OKI7GgGlVi1+Busyv83dcz3yFaI/L/jv/n1WHTr5yP++/JrKWE0I+qKI19RpHKYvYMpWTaZLA56IN0zKUJQyLpILZdP/5jH44WtZIs1yE4Grmfku7L2ANL+pw9ez4S/551VLu/sv8gDVL3QFKVxaYa6572uvWoeyTZrTfmbliLVf66PkpkW2wlGqyXkg7OA8mCNNYKM0YqWP+18ZOkWMYZLYcMDK1Cc9i31JBBk8o9OI6aKwmiQIKhFVLkOMryT3zi4xCrFyOZbf6iVqmLIPoG2Av5ORxjNsyYo2IOoUSq+zv3jjbKJLNeamPmL//es4dnlEEtkfnzPNaWTolxrsHzRS/vI1lu41YJ5ykV6t2Ma3Py2rgOFT2bOU/N5nxgnpOK6ZgxZi4Vr2GTQK+h9eyvtAw002qU9dQGjWS+j0/AWq5TQB/P3bo8qWb2/SaYr+bKSIL0dY+g3F0YHv3IZ2jo4loysPNjT5KfOyM2omVynpgmQL5fEGSaAPl+79z0z03fgek7MH0HXn8HpgmQtz4epgmQaQXIWx81b/wTCV9+8ifJm8RTl8NmId12a7ABOn/6ZJjFIXMewOoAYKwgiyF3hu+lciDpYWOrsiCXg80VbKIETAUpBB+SsL+qb2zFn5qDHhvT+hZARw4JBo/PA4S4iD3MmKGjdvCxUTYo3cNLHQSGILSg/G9hmfL5J3uwKimKB7xrVy9xcFoKsN0VEtise4DIAaSL3b8APVpttdItR6RizNEoBJjQwsnQ5Ayu6yRdz4WAP3anZdJ5qce8h6QX8V7evZtONw7mkikeQJWGKxnvBszR5moIYMQDjxYLFZAblwDL0jMItgV4F4DwICvYbwdmFcCLwYMSRHZz24kl6CVwpJ+u3Xk1HEhncQhaQm6BHV515FZEIAqgbAEHFG1IPKwVaAXCYURSY4jPZceW1iSSRNFXlwOK3cHRSgSQXc9cA4sNrZ4NiaSEXssVCZfVEDRK6O0EtGN2Lp/d/zbnY1JdwDPg+sx6MGehYl5F7CTzYKWypx0gww7YzCzyBlr1p59JV/7SaEV0BiDOA04X42PTxk2xY05ATyLHEPE8wFttEuwyVplgJ+gE42QIAHYO77MNu7B7F1WGH/7NQ/GafG6jfJ7kaFOQEsGlXMiZHD5rWvJEyFF0AHis/UQ539tI9/8cgJNirAH0wraj/ATdioKE2kGVceDyUGdQa7RYoeNS8LeZg2ITvyQKVDT0AJpLaCwmDL2jwyDcbIixfA5lWNYAIKlC0dqnsQlyJquAw201B1NAGEBoQWNBxCNYCzQBcpllIhi4mo7eyxxCta5ZTFdtI+935QZ2YtgFJTJ2/Tm9qg2d9HDpa0mC2Bmu778ggNiiAJ3qHgFbbN0jqOuzt2P3Cp2BHq5TODDaGSkBovqmCMCtlYOuCpEsgCMteHyGU/r/N1KACGragZdtlyFd4KppzITok2TTcoG5OkWAWFYEZwUKBX8EKwUx31QB4ie4ZcOl8kSgTFArBeVXKr/05C6gA3g1nZnjBDbP4DnYqdnLMzCMND8bIAdAYB+AXznKrnXYxXQBZKkE0dNb4KAbQGKcGtEGyJILuCL5YQ6IIL9d0ipa8qhXEjwDdpBSPxqbIFZRt10jQ6MJgkzS13HwwP13Mw87ALzM24E8AlA0eLYLgHpA/3kACMN/mwERT5y7glXVWNhz312hhnGwDfuu2ppKPl8T43I4/PhPfhKVEp7bdD73Yqk2e/68cOTkMebAJFguWPSVv/lKePcj744WSoLYp7HNS+DZqpqbPas4bF6zKIz0cS8gxHK0HDKoWaNCunslQPro6s6D5KTXHhIDcAhQZ2zCzvsxxuPy0NYEYcA9b+bzLWMOD/MeggjNADyHjxxDFbAZ3+9rWE/dFRVLI4BKL7xiYHJ5uPeBhwGQQngWZUkxVlJdPW0AKCiDdDUn3DU/r5TxQhcrJPP7H04MX3qsh3mUyPicw5gZCvkATpi9hXayAPKoZ8k8eFUgklYvPvMshPNm5lYu86o7HD9zgbwRAA4IEzuWX4Wg7qFLdwXg6jvvg2jn67uvJmJvVBU7f9sAObVtMXvA2itoowLErmTHmKo2gcI02kmtLcuXLqQe3IyWhLUQMkdPnMOGB4VcGuA9wHUfgM6aVVieKJQb6QgbVpPbxDO8cf5yaADUVt23itD3fhVRhNp2468vwa3dj+qJXOqNBLIk9EoIJw3ntM9wHrVC/gp4TRLYSmon+AwAlcwd/d0lTgX5JAa0ZZIANWBWolYvfmvbaeb6UmwHDZLvA3ArwgpMG6xuau0Jamw+gKe2V7mQnmbKmHkjiWuI8Hlyc0qpnYaeF9zqNq5gbU5j7dWuy3VGa6zj1DPBKlWQ1gHVaYKA/i4Jb62YVHRQq1kLJE9j9zN/r7rDv5MUnVKLSNp6jdZI75GkiEDhlPpD4M8vX0/yw+9VTSKp6vf5ehMjBEyz1tQAIC5g3c0AoBQek7CwS16CvYH7q51ODmvP5gfp0D5OFzvzRXJl066CcOiZhnhNqhokPtK5HtdA748h6K7fEk2lrId24NtwoX2K+QLZrDMqQCa4RyUQru0QtIKpgnSq85p4PjMhMGFLUKAN0BlN3gA1yD1DJbW6gjkv4ffEd54Mu+/YE/3pT0Ik1LOGzuZ6EljnzAfqJ/do2cqlqAfPhnvu2gOoNzNmRJj145x1nS7mftrzbt7Qf/uLz4X3oNaYi/rjKUgMc3uyWOtmoPqRtDLgWnOghuuV2NCRNbNhK3WR3JJESNHz5PvwWWvYO1yiYzyJeYqpUHjwoQeiakzbnXrUD/e+8+HY9NHOz8+du4CxSFYBdUPlTP9gLyB9NcRkMUHiWKhGpXgSORbX6HY/xV5kAcqQNdFazkD1U1j9FbKfVFGoYs61UNWIY931XwIkm8Yc1R+j1ErzvgoZe66D3gvJHBsjtGnsok5PUJdTAUYTeDZoASA7rocermcNtj+qAceoOayk4VXCzevYn6qIuXDmZNi4ZgVNFeyhIFFuUktSAFJbmlAIUFv7xyD82cMmAja38syGqVVX69qo6+uj/WIRZH31DVRxKNsqsDO8B4tQ94FaCXldF65gnQQ53Y9VmYTyLJQGm7dAFg/Y4JEOYUSnPfVBwm1SRck1Uzfcm9zgWWtdZyj1OvZVdViqLWJvcrMBizPIoDXU8jH2WT0A94N8Fm3D3CuMR/I3OdQBjmcy7i5fqmT97o0h7f18FtiPcBYLrCbmSBV7p5+GjDvLGtPCfK5FpVFAbSlk3B8n18nGpDVkDJnf536xnoaCGyj9Vq5ZN5mlwNeU4qudnzdvIubs8PPufSVJvLYVEOSSpmZpVMybz1qHCpB19yLrjGrYdubuMC+Xx1xz/1NPo5MquBJqm3t4NR3NqI9aIVtKZkIC0WgjgG9+jXtJVeBa6ppDYrPLsT9aGT+b5Iekh3lDkv38D+Wt+3CUZ4yrFBQF2akJMftwTklBKKf5pRVl6fNYfu29596oJlQV0ch126wyaXE7qRa28UHFxxGUdirdz6LYeeQ9742ElU0szjlroHvjGuzHrHerVPdBCNjw4t5BOyrrigRELs1JPvsGaqP7UtUzN92vUseGtbGl9i1hXg31sjeFAJH4qGV9XokS7PTJM7wP6xD7x1WQdc89/3x46O0PsY5fjnZ15ru4v5BQ0/7WceYeMWY98UvSfFiigTHvHljC17+fDJg3+2lSSWzmi8/dZ219loTwy4acSHyzpse6r1JZ92JthXkmLRCF1vSVNIE5P1U4m3GiotD9qj8jOeH5qIc1TmWjmR+qW8a4n1lcl4SIa2hvP2QRZ0KVQZF3Z76phPZC+Vt+ZYSOlv7wMz/1a2TLLeJ59lOrCY4vKY/2cklJ2khMK0C+PxBhmgD5/u7b9E9N34HpOzB9B/7XOzBNgLz1ETFNgEwTIG991LzxTyQcvPxfJ/roOqy+doVNZlJYT/dfO5vwdYC3BnwasGrgqoG5yrhz6Sg2ibAHGxoP8nb+FNIppoexllLjbLAlQKqR2tvpnpqRF64QHm2n1BJeswH7pAmDujnAL8QKYYjNeAcHarudldoLonzulzeF3/1iFTJv/G4BBEbp6jNkVMB+lAOVHUwV5CmY6SCZUc8hvA1bGjfwL2I/smnzpvhZjx49TCf+Ng7q1bGLzMNZDYf2mdi7aJmhIqSfg5NdvBs2bA6v0AEoyNsBwdPM9aVD9lRUzIs2BWfPnyXb43YAlhsQJJfpVl4SARqBIIEbbR/siFP5MXUw1Dc7H1WCdmERCFuxmu6yw1F9sgb/55tmS2DfYHB7NYckyYJoJaCdkNYiHExmAqYPc+jX4qoD4KedzyYwJrAkoCPxpMewnVYeEH2fMg5PBu2uJmRR0H/PXWSq0MHn85rF4VSbKzNchlDiFAGUmPnh4SV6rHMQW4wFw37uRSMA8nzsXlo5AHpYy8bCIY1O7lnI8A1AXABo8Sxd42fpXJ/Fe27csCmSSPobz6soj4GYa/FAVi1zB17GgvXPv/ByeMcPvQtf6edCOc9ww6Yt4Z3rGsKun/gG97oi2oNpiZTMIT8NQLwAC6wcnkMGCpB0AI7Bno4wHwVID4frWRyqtaBI5/v1BS/i/vUDlj311FORmNoKgSWg5/lIlL0LcCudseuhst0QS4JCdUsSJKSNPIKHHs5UIc2ZWxbJjxYArtllJRBSdHfWeTCnA3vmbJ5Fd1RY6F+dRSfdQsDkdsamYfC+RgyYB1gZ5vned9+9dMHWRaXSKcCmk2cvRDBTq6EsDr0DKpp4NtoNqNJxPElsmVPi6wiSCOJq/dED2DOXbmBJMvMiPJTPpRvPQ7WfR+WS3ZFmXNgRbUe33Z6+n13MHm4jyPgGFlguMAaTazlhCLqdd60cVs0A8WA/wfxIh0xw3GlzIXBj16fgpL7Xfr0pAaKHokDNrZrE8TV+Gh4hIAUEFx16ecxzg2YXkQeSB6GxCFDvCON5DbWJltEIsD4LAZIGgLlxw1qsbFDUEGI6rEqGcXCTeTfEtRuQOwf7PY/F2iiofLpCx6+1Ic9AdeZBqx7WjO3uTjoLASMvY4N1nC5pszzMH3j44Yd47jdijsQgYP/g2CCEYFMo5PrPAAqt5LkX5M9gLreFF187Fq7xcu943/14pQ+GUj5/WoY5KSnhpReeCh/5yI9jNTTG99I5XDIjtEHqDAPc6XUu8Kd/dwn2S8sJSxd0uwIwapd0Ku/VDOmZDxq/a+cGAD5srwCbkrkP4zyXdEhnEJJw80ZduHD1Rpg5dz62WXT1ci8yIYa0TFmwqDwsRllDUQlNjEVDeLdv3RatfswP0qbnONkEPYAx5gtsw+5Pcu4LX/wSdTwjHDxyPOzZez82SXPDdUDSkXGUNeP9jF/sh6it+XnYs5ytDL/48TXxyX7uCy3UMGp25gTjM59rJEtGK58UgktR22jbNM764mjUTuwAdXvV6rXMRUKiLxBKDHHeSdf2amyCxiEkvv6t78RO4oceui+O3X7u79a1PfG9Pv3bL8d1R5Vhqioqfeui5QnjlXkzqT6A1NO2je+XLO3v74y5CK08y4WQDl/++6/TiT6XOZjA+gBxDKBTMZdaSf5LUW5SWFIOgHf1YnwmplPdc/8D5GWR+8NaYq6MCpC//Zsvhw9+8IMRGFI1aJ3Vems+dkL7n3ma4OB1ALYZUZlm/ZacVoknUCR5aDd7tHxh3Kn+uoi6rgxwWeWlYL/AUyVjW2JXAmA53eOSlBPm/5jnwtwd4lpVfaiwy4MESWWdc401J8I6ksB7tbe3RvIjBcBf8squb/MFzAFwXRLkVm3RCTinolBFhgoMyYhsCEnXpynVl3PRWisgFuuKii6u33vun61jkyTPZDaIX3ZG20AgKKfSxNew5vmafq9EuD/nPZE08b2tN1FVMoaSgPqkHeYccrVGBE/ZA9g9LFFRBfArEbyMte+Bj24Kh5+qp5uf7CTq/pqtkA0vd0bAzvdNhRAbo6tYC8gYF6ONFJkFvrfqEkPPXTMFi1XXOLYkQNxLdPPcUnjNBH7ePUonTRLWS7uWU81Io9GhE0VYLoRFMuHRyYxhmygyICRdp8cIAl+8eBkkbWt45tnnyYLJC6uxu0mjjn3r6SfYK5EZxBrU2FDH+lMan7Nfhkbbaa1Scx77qW7s4Axt/tsvfTF85g//MHSiEuqny/s0HepmehyFlPuVP/gjwP3rgOSF4fTBF6h7JVgFloc+gr87ybzpoKv/6o3acJX62ACZnI0SuAT1WxoExM7tW8Jc1r9saq3g/nWItD4ULUuWriKD5Wy0mPRZD6IAaYfoXb12aWwcEMC2QeVmXTMWmXXsD+YDgpNhU1Ycntr3bKgC4J+H4jURAusa+wMJEMffTOaMakdJynTYfu2tJqhZEtzF7FW0YjSQOo81yKaIIfaMklHpqF1qUc3MnVMWRplXQ5EUZF3Htkl7q1H2iAmJWeGFoxdDFzZ2fT3tUQ22BlVGJ6TwxRNHwyy+fwzrPe3Bzl8YDXMX0oXfzd4ri2wZAOdhPusp9rIzsFN1P2ANmV8BkXj1fLgdsnvXrp0RXLXb/jrj0HmYzB44I5Pv5Z4Voq5euqKC+cT4Y183CnHlPswx7hzTjq4Y8uwGe8E+xnSGmXmQFrNY3613WrPWk9Fn3crXGpTGkAECvasqr0CQYmPH+5qB5DhtNosPNfZJwPEmgtDf+973s5dAMYcapxWbvhYI/JOnz4af+8VfimRLA3tqrQU7mEd3kdcmYXrcfR3v/RBh2udpCtqHOnEcC9XcfD6vhPLryE3HgM0mqjQkCCUtbdqxScj9wUpIkHrUennMkWHuhUqIp/Y9z1zJDd1c6yyaYRzbhnG7b+wiK2kBihdz6cxNqmHNUVGQXzgvkgY2i2h9NZX70cMzP/HHq+Mc2fDLqD7ML2R+OtcnXZsnzbEyIQ8SWHMz2UvORP0xIzs9FGSlhplYt2Ww30yj/l44fw5lQiH3e0m0yWwicLsCEtm6V87e0LqkyuwSBJf3LhUC3KYJbSsHuTbtJXNoRirhGfey77Ixyp+dv3A+e/2xeE7Q5s9AckPIJz+dZD0iMs5CqoK1BKvjGahq8axUQO0tYV5mpUH88ZkHWBurrt2g6WgzREgdWRzNkRzXdlYL3gWMFYmPRhRqbn/dS2pj2Wv+CmPZxhibA1TPaZUq8eH+UGIk5mlJGjEm3Ut6vbEuxzBzGmLY88WcJOq0v2L95iwhkS234B5zKkNKjsI1RAXmXBRPqqZUZ6pMkUyZIsJ7OD+mSRpzD/zeET6PBIg+Zma4ef50jKlMcwvrs030zSSjY5acUw9FWG4Jql+IxPTi8MjDH6JGlFJLaHAi+9FaNQRRO02A3Np8v+XfpgmQt3zLpn9g+g5M34HpO/Av3IFpAuStD4tpAmSaAHnro+aNfyKhru+rE4Mcol579WUsZsxQSMIbfSEdr2vYSPZwaKmLNlh655sXMTaOmgPwTlucboB9Dxd2/AiSZwPaaWmVwCHpHJ1nVWQlJKTSeY0NQr8HfrpY9ZDupGOtk43+LLpl0/TGZuMrAWIOSC+H3y/95vbws396Llri5AO4FHNwNPS6AlB9MFqDXInguUDVCHYQldh7eEhRGaK37DYCGD0AHYMA0Q9b9YegjwD703Qaf/jDHwkvA/CXAl4dO3YCCf86XoeDBaDxKQ59gsaldAZ3cH16hHtwrcXPdjndhI2N2KBwaLFLNGaG8OXhRnBg6ssDn2CRtiYeNAU3l+izji3CqWNnoh2GtjF2uqUB7nvNLYDzdsQbnK0MXBDNzrUZvJZdVKpBVIx4GEoxewFU31wID6H6SUdrZcRv0QAAIABJREFUEcABgR2VIOcJd1+AfP7CxfMxkPI8/vHDACWrUZ5cxDJoOb/X0XUs4XABtcdWlCvn+L0MC4Z12DXcwN+7l862Me5vNYf5CQ7PCxbOo7tcexhAUg7Gmbz3Pu6nB5T12DRItniIyubzfPe734Xc2BhB/aW8l1ZNtahc8jg8H6Cb+24stHxe2dzzR/eOh/f++oGonCgCiNMD3PhK4ClsftLwAwYm51rBq3gvQQ/VQXRgL6ND9vRpbKFSwsp1vBcWO4IKgo923a0nP0Fbl2wAE0FWyYMMiBW/vx6Qww57QW8td/SQ1gfbAF2zCxYAFttV2oHdxCwAoHwOyNV0MPZ0oxIiM8J8hC7AAvMQhnhe8xcuCfl0MBoKqw3YZexrVP/EoFKejfYq2ilUY5HUTD6OhIQe1QKUqg1UL2nfZtedHXfRdkZvfcafHcoG8mq5Mog9mCC/4MJ51E4eULVhs3OyARsBbQXioZUxGps0bZPjl9cfD9q38pPeiACx00/iTQLE7lqtogyo1rbH1+VUHBUzHoA9CLsgCeD4c/p8x65CPoP//b+HoPMRIECiTYV/5AAb/4/fJwEKSCOAtjxIkGGfMfN2LmCdpNVlclR2kdGSxnMSQD2OxUYWY2Edoc6FWJ9oZ5OOesQOzibGmeHg+XzO2Yxn37MbEPMSmTYdvO586kgah/8ywMYOLIBSI0Kgx3QigEZTOHTsVMzSeNd73xctIhYBkJ89e5rO5eNhZnkpwCUe19TJatRvExCo2no0AyReun4zPP3qlbDpjg1hIfWzFeXISgDBwaFuQJVjZHE8BAlHICi38Tod1Vuw8Bqg0/so2TgR1OPzrt24BQVLIwDACPMUtQGdnTt37Q7P0NVZXFoYNmxczhwtIAsEAoL7r+VJEnMzmW5f/dUPnzgbeug4nlCVB2i6YPHC8NKrL4WVq5eHhRVzYr6TdjbaVyxE0RbZQf7XTaex2UZ7yPb5JhYl7/vQjwGgZodGxupRFAVjEAwN5HFkYyWRxGuMTvQC0NHBORuVHuOzpHh2WD23PfzmHx1nbs6BrMsHZGyDBMjifpUANpNbwdybkUmnMu2+kagDtFKxNc6z0vPeQPNsw8MJZe8eGMFvPjOs27YzfBnP+EEmi/YZG8lMyafjXnDRoHW7mf/L79wVS+8ffP4GZCLglvWQMeZ41RZGRYNksZZhRYCZ4wDRg4CXpWUAqgM9AJQZ4eUDB/G/JxQ7FZUUQMqYOR3Uu9nFzIMk5gPAU/31q2GUOX/b1u2A0HSmqhLicxSQBfL8s/simLQc6xjHsvNfz3bXyiFA3MPkUd2x8/bY0XqMkPJV1H/zhiQ/rO2SXwbH2hke1VcQBJdRgUiICA7lqFiiO3sq4+oy5Mi2rShQqPmLUQ42xtqKYovrPAaRpS3LFsKUzd7KBFx3XV5LB7KB65kAWcdOHI+kxwDkhaG+ic4dgKol1FRVhhIgEvxdEA1+CWi61mQAOjvnnd+uf1MEiKSBhKgNAdY//941UuLCNcn7bze466Lz19/9d2uXxI5Ammul9UOFi+83afM3mWvl66kCSYQAcV3U5ieLegtSHIYA9XrYT2jDKOnVgjJu70c3hxe+eomw+G0AuafZhySHXffNDgefQQmjjRfvEWuz1R9AbhRgzeehDaRAngSIa7CdyV2Gn/NszVcZFmxXBcscEnyXTMsAiO4gL6OAzzuqooz5eOHcJe4d6ihqijkbsyC/N7Eejo9PhhYX5RaSZ9HFPB+lY/vF0M57v/1d7wolKCSeevG5sGoD1lbUt+Qo+RtnvGpNgzUndU47Re3+slkH+tg3JLO+7EfNupPnPcp63Q7x0oh13N997ZshLacwPPRD7yHXA3u5mVid9dVCNANQ32yFTKZmVzezVjaEy6z3IyCLi7FWuojNUmJGEoqD+eFtKODqUI3MUWHAv18GZK2+2YQCcTH3LY2cj8r4XNiNcH+yWesrII9RRGkvRbNJW0svBFMhQPai2EVfjUpE9Vsb97SPdaYYK7tzzP0Uxs9MiB7nqkC1qhMVya71w2RyqQhxXqlCtkHChphU1hkBVe0xcwCFL108F7btQLVLzk0a9craOCLxQfMNTEKoqSOnqHU07D9K1z6kz9vu3xLu3rMzNF6/FIbYGwwDsHfx/QWohI8du0YtyoIUIo9nbklgFIZLkAcjOQVhJvvIrm6UEKsWM7fJScCSMBmLxB23bUE1ZM5OF/P/alQkZWTkositYK2imYf1ZnR8INacYvYDKo7MUVBRIBh8inE6Q/UE1ksSIMkGQDPukqmD2j2ptLkGCbtu7UqeYYikfF93ezj02ithBxav2kiaA2QdEiAXXD9IwLs2gR/4wIdQjiaQF1EVm4Y6mV8q/T6JRVgLtb+ROVMJAVbJHicNIva+t70tvIgV1HmsuT704Q9Hy6ITECZNKJoMRnf+OCdjAxB7A+foMmqHlnpel9ZP7mGm7FqtAxLtNktpxZkGgfWVr349zOQMME7zSQFB8gM22TD3zBfpc/1H2asFalsr5wLU3+57QqINIpCMXKP7N3NKDt9SfNz229R/xpZkt3VT2yz+F8eT1naC5bNRlIxA1o0ypnLSsA9LINOIxoINqK2KIJU6mP+C+eZKmS349L4X4tliI5lO7vNXEVDeQoPYFc4rVSgwhqhDfGxUPqOhbM48GgLICaLxQkWwCp9m1odoFUodPcf41EJLVXkB65zUzBDrvNsqc5tUoc+AJOyihnRR17QbbYKYEvHP4xyQgb3ckoWlrAXekw4Cvm9A+Kkog+DnHmrZpdI87v/YB1dAuDSY28P/mR+omq2bPb3zeHJvqcWq6jdIbOaiqhr/TiWWezeJHO3IfL7We5urzNmxIcxn7/rgtUneSZq4R1Xd689KSHsu9M89zHUtfd3jaFenutk96dQ6Yo03hyyJOes502Yv9wQjkMkp/J3kh4oQ1yrzaSQwVEHFvJ9onube0VJudgjjbCSV+jwWfuFnfguLTfam45mhv8/Ph4oHFflUiOh0BshbhRKmCZC3esemv3/6Dkzfgek78C/dgWkC5K2Pi2kCZJoAeeuj5o1/IqGm628nsgCZT0AW3KSDrhOwcyeAeQ6b1wUAhTc58ArMaTGhH299w40YDL0YcH2cTbDe0gJogwAt2ocPg+5pJVJD59+BIydDLR2Oicjui4rxU0cdMU7nVS+AUDW2IwlsuNPolpxdTscygM11OgE9CLrB/i+fWBh+9s/Ox85/O/tzAQPMh0jgYCQBMhvPag/UfRz0ajjgdfP52rDBEgSaN29u3Gx72GnHD9sg3DNnTgHMZ0VZu1JwN8OqGvSp9jXWrdsQw7E9XCnfL5tdFv2o627WxG63Eg62WdyHBHzpBZftdteGSOAuhrOyMb8EIOqmWuKhnHt3DeBAUsHOp90oIJ4H6KiHFJpFhsgMwP5OXt8uXGXxQ3Q5DgPCGFwouGzHuocGrTXsiDJwXh9gD0IGF9ppV8Bh0fc1fNDDicSLmSESIz4bQXI96GcCxBn8bHD0nXhf73/lxZhvohe89kOGSq/W55rPuoYA5bmz6TjUEoOOchUyZ7GjGeO5FtNBWr6klHtfwiEsGx/287HL0sDCPgD9HYybAwcOxAPsdjzw+zmwGMC4GIsmO3xbANiu0xlrCGr5fLIbsDIwAPZLv7U1PPJLL0VSRtCwkIO9Xu+DeKCnciP0ulYFlGUHGn/OhljIY4yoZunmNdu4rk10LmsJ4eHVjrtmgJEyOv3NWumD+NHajBcJRXSK2jF7g665THzMc+je7wHsHgW06tNCBlBZ9U8ZXZ7z6MDt75NwwHcZr28zJDpaAZ0TUnh+pUQvjNLJSuYI9zadLs8S7Hfq6drTAzuNz2oY8wC2PT4niZllEGiHj52mKRWveN7LDAMtHMzCcUxqBafKRwsfAQMPmeMc2j34S4IJeGQAckhczacj3GyWZroF/fOChYuiwkY/ZW0gmiAkcwE+Y2YMh2/BU+3J/jULrCkCJB8SLYWxJ2AhYDfK89NKbJxnrWolnjf5TCo/POSqevFA7NebESACgoLT8QAsARKbw2/RMYBfPmftTop4volYTpUzhztVYzG+l5PXsBi11j46iLWOK6WbeMWKZQCxOdGqxTqhJZ9KkAwO7xWAaxmARzJN9fh4XyE7pIh5bWcpAzxkUReGAb6SmfPjdG42AOwNoDB5+dXD0SpE6yUDfyXGDKl+8cDlsHBtTvjYx36MLIi2kKcK5+ARwEGA86SscBMSpAaC41v7joQ9b787FGOblZ4tWdBPTSiLVkU56bkQwau4l93hOTNA+Pz+eSHP0GDrRADMHDr3RwAx+wBCnqFLNodncBWibda80lC+sIy5uyokca/GeL0k7yPgHsMEkiKFDJOr4bXjp8JsxkMp4PIcrvUEmQJmdaxDQZOtfQT3XYJYsETLFLvbza/4+68+Fvbe/2BoRdFQSn3NwGbwKIqHJoDaHbffEQ4cwhKpVaVdEmM9lw784nDX5klFkV9Pv0bw8YXaUFeNXQvzew4BzJs3LwYAqeUJd/IsZ4a+NrrgkzNip/KIgaqMHW2huqkfzdRiCfFT5y9BfNwWhiG76gB6TvLfQ8zPu/fcGTZzv27QqfzCS6/QpdwU14655AiNsxY8sieEX/7TCxCRRcwlSGPqj3MxAujcr0yyPfLIKemhe382xE1vn6qaLDqvT8du+WQ6eXPyZkbAOo3xs4jslJxUFrWhThQ/+MbTPVzGs8jh+yQSBRi1njtDNoqWeHvvuSfOh7NnTmNXsjB88YufJ7vkJ7H3ejLceTckjRZyzP3vfPPb4R0Pvz2qP1R9NEIcVjO+/LPB7AbJOies4Sor7SJWBSE5oVWNoOLpU6ci6awtpJlNAnx6yOdQa74DkdXPmC5l/PfyfNdioVNDrbiLnJlGiOEZEIuD1CPrtLZXSZCO/t6mhSDjIgagUy8kNLRKcz4LdLn5TAW8ikQEfyfp4dfUf7v+ea+nsjskPKxjvp5fqjvtinZN8s9+b8ws4vlrGVMLSS5oKmFitkAB65mqkJgXdEtZkpFCMwZEcio1ThJEQmmMuWuWyjlUD2k8xxUPzAlnn22iCeMyVm67QhXNC72MtZnkQW28PTccfpZcIT5HCaHHE0wc1wwtsLoAwCfVIHSPU5cF4iYBPbuhzZlJgWDT5g8bHFVqkBYlkOUJ1PoRyJtx1uQBgEvnYmODtpC97CXqUXfepNliDoRjBXaUy2JmRF1VLU0EFazvKeHzX/hSaIFQ2bBta9h+5+6QS6d3JjXtKoRb3c3qSMZJRq9dD6nahQ3RjWthLdkwEiCp1DADubsAWkcAQkcgcpuau8gUaQw1jR1hAJurwpnzKGd5jM8doTAbMBJVWtPVGsY06prGrnDo0PFwQ8UuzyobomPdjs0I7YbD1h2bwkB3W+jtaEE5BYHFOHzm5f0o17BqW7IKW6U9ceyrem1ta0BtOZN1kbDqdLPKxthPXKJzvwmbtnLsCgGYUezue2kfoed0ZQNg1+n7D/DaSC0dZG3SJrOJWp9CjSqnTs+E8B83dD7uBXrjPkUSKNd9EePJfYAZQjbK5EFW9NHIM2WFKMg7yL4wjfExRA0ZIyOpGvsqdojhm0/tA0AeQUmaGD724++jJpI1wc9XvfYaxDjEQm4Rzw7bV+wKz1yuCv+DvfcAr/M6r3Q3QPQOECAIAiQAVrE3sYkSJYpqlmRZli25x46dTIqd60l/UhznOuNM6mTm5mbc4sQttuUuS5bVG8XeeydIECQaUYkOkLjvuw8ORVfFkePEdwA9eAgBp/xn/7uu9a21UrD0a2QOPN7YHUaYm80TyytgD1KMinlGJdeMKgNyqWRiQbQZVLV5AcuqmmrmJQr8r2Cl1YlC+STrTz7vUzqphKKKyXFd1x5IOyBz5yqwmrpEfz+PddexE3WsHQUhjzGgxat7ZUnQ/t7OsGzJgqg+UhHb19MZXoQwW8i8WD1nVhimD19mXKSjOnJPLAFifsVb30aOE2qCFiys2iG1u1nLLUJ6/RsfQPWImoG9WD0qghIyLDYR0P2u970vqnQ2bt6C5dWimJem2mI/9zQPkF8FV5L8dO3vY5/jPtcxrPVpE8U9guyOJecAi4m0L3NfW41ya5T7s4ksPteYgomTUKmNYkEpd+g+rDcxn0FasuGLoHuq6g3G5sAQBSu8xgsffSUT6oYPse/RJpaijYQNH3UakiDmovCGKgUsqNGC0BwJiTXVH7WonFJQdaZDSs5CVex+YyvFM2Z2qACx/V8g26OLvfCNN6+Pa8LmF58PC9nHuX9PRdUlCb8PRe8o43gKZISKmUHOFea4qSa3KGkypJ17UknwVTeuZH8/Ic6JFhgNWazA1Z1vaALgH0GNeB2vlRaOUgRQxn5Sm7AO1vlclDO5eRlh/nVTufejkQC51EXmkbkn7KmmUAymLZcZHym8vqrryqmVUXEiaX0RYkeLLbeAKuWS86ltKQGiLZbFN2NZ4Incj6igtJbEYppEO7o/s6Csn3OB+z3PRlFgzf10P9HDXC4B55yuJZdKF9cRzwsWAqlYUr3humzf8DUSuXCs0YzVND67byrhobWhMegKPSREJHYsGFK5wlVF0jUVAislFtBwyYShc8Ckz5DXl1cZFSDFBdyPvtRoz+kYTElJZMv4NU6AXN26/St/GCdA/pUNNf6w8RYYb4HxFvixLTBOgPzkHWScABknQH7yXvOjn5Gyr+5/jdZgG6DH85EDe6MCZAYVbgcBcd7w+jcQoki1JpVDTVQlz0QZ0tJ6HqD/YJiH/YagpAcxQSxzAXrwGrbSdIQK2r4BwLC6BqwVkIhTBVdIlWwvG29hX32GOzlMdwsWsPGtRWpeDwGiJZXe4yoiPvn7i8Mf/OPZeBByg1vFgVhrkHSAGyvdawH4JDz0dTVQPQ05uVVU87G+ELSZw2Faj+9UDgsnAOFLsNM6JQDK6yeCVa1O6+QgYsUe4ClVbdoG6U/eByAikJwN4WMmxSEk8QJomQA+hlQagv40PsEe7PSCb6G63MOegaSGGxZTWSuQI/CuCkSgeD3AhiHH9QAiBqW7BTcYcJBvf9bX1vfQFzfPwwLPKQLA7uMglQeopp+yAHYfQKUHEjfxAk+CUFZge61apVzkQO3nn8W98qDl7wTUvJ6DkEA3E2LaCKmjt7xh481UZHmwHuXAIVg8tbI6VpGmcOg+CjlRzuc1zNwKrQEOPxXTymiDidj0zA5f/Pznw02QHg+9/gEAyWewYjgZwZDo/cuJ5DhS/BWrV3NoPhhDdrUnqQZYvfmWW+Nrd1MpZxD6Zz6yJvziR3bEkE/vcymg0iDEQ0cboAwqDL/Nhyil6lVrGgGrGsiwKmy3fM/zgHp3btjA58KfHBCvDbWPJJLKHTM9dlPtPJOw7EkoBQLVl7m0WTPgqaqPEQ6P7QBVOVgxeOTSDkBrskKqzIvpMwJj5WTRZFOJeIJqVwF8g12r9MpnLrpIH+rl0Gl/1sc5EW4+AVuMEzGbQyWOyiUtQVS4qGvZz2cWnChBCaQ3eAfPNcjT3A5tuKx0874KfAnQaRkgmaICK5JA/N77KVEn6WVFZSEVhx4iVaBokWNoqkHRkin2yUosyyIgrG92PC4CBqha0iOaA+cfvasifPTzkJJWzvMcSRsfVY5dm774qkLazZqhX2TRH32c/d9qafumAO21OQA/SgGSJECkPARbo4TMazHMErTIzwhWH9U6lVSANkPSzaT9SiE3ZpJTkAcw+ZWvPkwb9Uebsvnz5wIwlAIiXYghuQ3Y3QkIaok2HTCiHwDZ9N1T3DurUmcCIkuAjND3rwBgjtLeQ1QoXqICdveO3ahDZsWQ+wuA4BMBLVNU7QCknQAkKsX67cT5M+H3fu83Qq4WbbxuH+TQLkCmNatvDjv3HA6XRiaENoDIIQErgMz5S+fRz7EPmlTAvFodHv3GY5Ch60NhaVF45DuP0gYp4VaA/Refez7ctn5DOA8wOmfx8jAMwKG39UVIt3/+3OfCug3rmUtPYrlUHG6/7eaQw9ge5X6mCELzmF6q4FMBvY4z327mcxSjbkthfrjC3Lxg8SIsO05G3/srg/Q1cALzA3IBKgYBMsySMcfikW8/hhXNdAJwF4QDR0+Eu+9/IDz25DOoT14Ia1GhCIANANK87+2QiWNfnZdnM/+nQb6dZq1oDMeP1FP13RkW4E2eib/63fes475S3ToIiYZ/+uU+Qk4zAUm9fhVsXH8v/crq072AqY20exlAUjeg9tr1t4X/8Q8fi+qT9ShTKiAd83ncM098F4DoMOTmdCrOF1Hl2g7IW0lF+WB48LaE3dKf/dNZAFtIeyqvte4YQbmYwRox4Qrquaj2s2pdsGwEkLkB6y0s4wSPUgT4medVHwAuDqFiqa0sDfNn10RLtiH6eQ/rThFEiF79lyCp6gEKBX1ugPQV7FF5aLaSWQYrrl8aQbcsQLdWHpdKxsBXH/5K+NVf//VwFjsrSe4WyHTDZJeyfkg0WtHaxfu0Ur1bDdBo5fQlQDDDdXMA5SQ+HdNTGd9W36qWMFfK35utZaaKQFE2gJeA4ih9QB9/SSdVC9UEOOcylx6CROl1HFEwMMw6q5XZEUgMQeZKwEyD2lW9HUc55TwzhbXQucNxLskuqevc5ONcrza9/HLMm1I14TysJaVWk7Fim3WonMep1JLciAAd128IrsCW84XKEIsJnNsGXIMBVvMZ0xeoKlcxIlhWDPCs4nGCCjz2DCPMS2YWFbFOnWFerV1fHi4dZg0FZP38xz4eiaCbN9zGumqo71BYuCYj7HhWS62caJvnvXGOt7jDogLVIREYY+w5/pxTJT6izQvvlcX90s5wFuvJIMBsDoNJX/se5sizrEUzIeQGINR7ANz7sFM6d66Jub4PQHQAVcGh8NE//90Y4v7xj/1z+IM/+GP+1h/+5MN/G1auWcQeqSjce/89IW9yWTh2aB8Kji8BPi+kKr4gLF+xCkB0EiD12bB504thJUqomcx9o8x3A4DLaVT3WwnehWXTeYiPE/VY4jTTf1FpNF7sohr8uvD+33hf+OY3PhHe8eZ7wijX1E9u0SCKxuOEgje1d4cDzJH3v/UtFDnUAk5vDDeuW0O/RKXEetAKof4iWUA5KCELCosZI+QgsN+6Has87TcbmBevX7EYIksFChksjKcmil/qTlOBDiiZmQHgzD5vP3tHM4trIfq0Znv2xRdjloPzlEHv2oQNQ3pMpF+Usf6aAVdM4coE9oCOk1aC2FUGDNI3zBEyEF2A3PwP9w11J49BSJMRou2dmTKM9VGI1TYKFTKzSlBx9IaGlo7wLASqf16zakp4+5tfHyYM94e2hrOhjCKXemwEiwiH167wHG15rO48+U6doZPlsnbFnFDCmKTuHxKtkPWeflSczf4RW0gA6phDzrwc7YnIWRnls/f1DLEuNUFmPxWWrVkSll6/ONqYWWhRQjup2hS4t2DDfbRV/0899wJEbhkEfFm0QRowW4J3Xb50PmszxRESQ6gHVcTu2AZxw35Hi0hBZTNyspnPW1lDdmOBpa2SBIhB1+3M9T3su92LHTh4OCxcujyqF4ZZ1w1r15TwJGNz7qLFqCB7IkllltRE1AwJi6a+uF82C0gC06Ig9zYtAOyqQvwcFh85hLIY/xK0zhfOUX7mU6wTqgwWLl0Ww8+/y+dcuPT6kMm8tofcOJWBFvWo4lDVjCFnBMyf/lDCWjH5tf7/Ph0tPs2lkJy0cCWLvYP7PttJ5Ye1WapAzJqK/7Jmz6iuipZqaB3CdOZzRjaZWt2hgLy5+rpTUdVeAfEwD5Kj4UJz2EIOnplUjj+zKFopvKiB4LEYSbuyi8xzLShEVIKQZhbn3UmsvfvY99nOqsacA7WF9RHr1t/Ic81Q1IqwI547isiW8140okqePWceirICihb2R9WJWTlnUeFLgEzEfnjW7Cr2v5BXgPl5FN20c/YZQNHjPl0VnCrjLNYe59cRyVEVtewNJdrMFTHrw2v33klqS4b4nSCZE9RALGBJWqXyCxXxql88i2WiSLPYyrb3PtnezueS7zUQ8e5JzZpz7jYj8ArEVh97dveKqhXN9Rsw00cVO1+JfCeIezPkzB+RqmIPLgESFSWSYqxpkiCqy1OYxxOKTnMcyaCCAHEb6fXv/zQVEGNfC9/qWXZi+MCv/WFUg6SlYnGWRZHRMAq9MQPWVwiQhEmaX9EiNvIjkVIZe7VXfk65Run/PR3yP+B/vofA+Ve+f/I5/8qHf9/DEoUIr7TLT/oqY/LzMQLqJ332+OPHW2C8BcZb4Oe7BZJrSgJ38etaUP/V5+dXnv/z3Q7/tqv/+SZAkuvfv+2zJ6w7X1Gw/htf5TU97dX752t6+Z/5k1OOnP/46KTCnHDpYmPY8sJz4cbVK2PIpIeoOqqmFyyg6pBNttV/kzh4CrZfxFdWP3UrGadSzTfK5ljf5kuAuhOQ6p8CxCsHSG+jQomaHuTc+LkCAHSxwb0MYNMmYAP4IeAs+KuU3er7AqquDHus4ID5oXcWh9/4+5NsrDMBhS/F97Xx86i6EvQR1HKjbvWyG2w36FZ9Wb0lwBAtBniOOQFNEdAmfpfDkv7b/qscXOClk8/ZAHA0DeDCTb0AjOD9bnzEBZIFeKxojZYeAHVWrBowqtxcRUAJgLcAsPL1GZAyjagRPFB46LMqfx+2BlaxRmsqQDNVLsrTtf4Q0Ip+6RwMJSsEYLQc8qAxEcDJ/i74LFjjYcOw3kEqxlQLWAWlyqSXdu/jQDGZe7Z/3974PlayVnLYsYpfz2X90pXg13JwE7zpJhNAYK4bq4hZgMEX+CwNvHYa6paRYas3OQyjihE4q8JCLBWQ5/AxgjK9Fg5nhsNm0C512LzcdtNNVM9NjaDkbADJe+9+Xfj7f/h/8bomtBdgootqvnLAt0YOYOc4dL+i2u6QAAAgAElEQVT+ttfh9/9ymIviRBuM992XGf7oY5BvqHquX3l9rDJbtGhBrGxspPo1NxMwCy/yVEAmw79jkD0HvARAXg7php81h3TDICWirJ5LEEQh+mTnqPjgwFiIbYAV3QIUFzlQDnK/QArpA2Y04A2sZVQkQACzANrOYgcxlfbVS1nrMdU5/ZBPZ8gBmVI5NZJoHtqsnEuCdx7etUuRkBAY8KA2DRD+afJOJlLNqgpFS4EGgDvvo2CzgK/5BUOQTh5es6mAF9yPHuoc1Oy/KlAEU608noIHtZXJDZA+Wrd4iJXMkuSawsF9B8HF2rWYc2PFZx39TbWJfc+wUD9fRCf4Uv0Tp2Su6Q9/YXL46GfPx7ElGGuAu/22hbYVeBTUsFJQUERAUOLDPh5VKhyQfaye/klbuGsnShet5MEpE5A+ViAaQurN4Bp8DQMuE8GWQB6MAwFVP5/Ahe9dha2OFiBHIRskKbPw0s/DembmzFruhdkfthFKHtRl3QTDLiF3YRKAomHlnVQYd0NU5TKXzERpYYnocPSXBsaCAOijD23H7mOIQ/tqPLWdB3qYs3oAFNuwlboEmXsC5dICMhxOEXq7fPnCcDtARm/nRXI3TlFVex6Fmn3IkE6ADUDNGixnRrj+FK6rkurSytqqsBci7gWAtw/8xm8AAo5AbrQCfOyPgG4b4EdV+dQwu3YOOTb92K5UY6/UhBtTSjh4/EjYc3gfc2UnFaBzw+vuvDOOv1HAWyugvfdWZJoPYSBrBsBSN9evn7tVrHqrCzqVYp01pbIQ24xJVJSbq5MN0Aq5SYXrEoCwfp7zv/7+f6OqILB48bIwc978cIrq9d//0J+Eh97+Dgg7Qp8hJf/LWyvDw48SID65FOUKFalWzDPPf+kLX+UepNI3SqMViH7d+cU5KBAWMF/zOQgdzmd9uK62BsApAysu5hMUTebLCJRMoP8//iQZBVTB8iFiFWwq/dHK1XW3rMMGaBhFYiv5L48DFqeEN77pfoKlGyByCUztgbik6nhgpDu84xfeFWqKjsU+/vpffCwsX7U8ZOSgcsFGcQQ7jIys/AiYSrhprRdL9gE2HG+CvYL01VMZZzw+PwerN+6zOUCTAcwnse6YL5AJYZnKOBiiD339G9/EeueGOO4dA5Ktn//cZ8O6m9ZGgFarJW1cVAe0kW0i6yfB6fipwgLmJKSDfb6WNUG7yRbC2YeZN82XmIYCapS/CdR3oR7poW+0YW90FvsVQ5Kt7nbO0N9ce6xK+o02OtokdkHyiQ5NQlXnWhbnMMDZYV7LdUJC4ohWfVyHFdxz583DhrJpLJBZ0txqfivJDfI2IL0GorGNzwgpBIlST9+fB+g6yHqjutC1VyWPSjHbZhDVoMHLl+ib6fS1xUsWMQ8Ms162x/DsCXr4MwHNmXNdfN4xChW0azxCjoXWYVbSm6FkJbjroMUIXruEUBFzQsKak2Be7pkBy9PXsnY3OCfhfU/uwTasjrJyCsgNKAtTWd8vQbgvuDE1bHqyI64hEqFt7GVUgmij1B4tuBhPvi9r8iBgvJXQtkEE30z2hsBy3uTjRTAwAzspFphoSXeF1z+GXdx87BB7UHClp2ZEBUhvHzlljG8zA978lrsJxz4RBiDiOvpGw5TqueErX3sk7lXe9553EMo9m/mrJfzjpz8e1t22PsxE5YOpT7jAXmoy6/c5CJCOlvNhLmN4OgQwTFkYpe1T+MzmGPUx/vYdPR2OoTSt515d4UKzmV8+9Kd/Qq5OUzh04mh44ZnHwy++8W4ydxaEToO/sYF86sXtkIhVYS4E1qc//cnwe7/zGyhi+7Er7Q27j5wMm/YT9g0JNRWFR1lJXlQh3UMOjvkMJ44fo/ChEmIkn36WFxV+aVT2b31xE3smigUITG+h37vOpTFnD9G+PqaW/cLOPXspWDBfhjwv8xpoYq0MJTy0nrTIRuVjH3vAFMarpMhx+ocKBAs92umLSwHrVTHTMUIbpILWQ+fIcknn8ZNZw1mUQ2sduTvkDx042BgamlHTkgXQ1N6I2qI7/OmHfz0U5QKFE7A8SD/TBquitIK9YhdquAFylcjzILeojewQFrhw3WLej4IIba8WL5yDcsvgdkgBMtIu9bSHZ7DDs7BmxfIbWTPTw/btB7FEQ0nCWrD69utRFpJ3wVpjfzO/zX2f7bl4ydK433Wd1rZqL4qmeey/zVJ5gtecOLEIG8XbGdKGgjfxmSEDIUC+/a1vhTtvvy3uHS1eUN08aBYFYHEr7f7EE09FZcA9b3gDRCwEHooTLbrcay+CbHecDqGwS2dO62FftB97vUns2S5zPzLN+mJ+Vvk0Asg/gT5t/lkM+mZcmC/Wx17oEvuCMs4HqtXMPnIO7WFeMJdkGe3VC+hu+PnlyxNQo1HsRJ+ZyJpehPVVM/ffATUBgsZ1IBZDsGewaOaFP0vkeqz8kz0xezBjNCf+zcf47VbGfb97GPfNKrhUbtsfLHRJkGP0IYqSMmm3FfNmhhLUvBYKqehQbdTO/sDrvoAyTfXM6tVYU6qq5j7Usy8+jcWuex8t7JolYyHazPFzr6Td2QkKfdw/SoiUoaCpZ4940gwY+lFeYQm5Sgl1+UsvvxTVP7Wokj1TSJabx+EZ4iLElGryEZUwvFckmiH43OtLA7Wzf2ln3qxgXVIJ6D6vhrXDzL3D3K+V16+g2KouEgvJb9tNC0/fx/OZr1vOHtECHfev9kEz3pzbLYDy//1M7t38L/GV+DdalcYilYQ9VmLbOPa7MSAnofxNKDbGHjD2g8trwuY0QWol7m+0wBp7rO8i+ZH8XaQc+Fvy3+S1SOJJRHve876m64vL+r3v02vDwnc9hwXcEH2gKOz+7Or4lH/e+GburXMKSiqGr1vOH6oAGSM84hwfq4ISV3SVCIn/n7DeSj7/6of7Wf1wlZgZa42xffxPAkr8JI/9YR8r0T7J2/uDAN6rN8VrBIFe/Q3GHzHeAuMtMN4C/wlb4LUSyP8JP9LP+JJeKwHy2p7vvuCVYomf/KO7oXmtBMZrWz9f7fMn93Y/+Wf7+XjG9+9/Up7d8Sej86ZPjX77L3z328jCK7BZmRG2PP98WEqVlpvAJqr/plFR2QQYqm2GlT1WM/exsyzjYJHKIcJq3j6sgDqwT7FK/CiVXjn4XE+gEu0UVckTCSNugWxIY+PfwMFAAkJQLvrfcjiySlIAWKl/Nhv/P4YA+dW/I5hdJQUbc73cowUH6hIPPqkehvhdtKlgYyp46v9bqW5lqgchSQVl7266tRsQ1MgGwGrnkDuTCkRDA/XrzQXocVM9mcOBG2ur9wWN5wEIadfhIcNDheGOgkkeUq2ajmGM0RqEbAoAZoEfH+tzc5CDV1F178FGwDYGVQNgG0qYBtghUCwpkcEhLNtA8+h9zecDRBdISgccMpxcm5RpqCp8vGCXJIX2RlZ2zUTdkMrhr5nX1L/cx07ncCXxYWWxVZLNgILZenRTRaXv/EnsYy4RvnzdnJmAfQNhMVWkXXyO7djbtFBJnY9neGpaVsJfmTauAuDMpur2DBWehmx3YA0xnwrxJmxFlgEyVwGKlABqPPr1r4VaqoatQjxz9gzVquXkHJwNG7dtCWsBL4dppElYHZzcdzhUTppCqGNZ2Ila4b998Lrw+eezwr986ctUc8+hPTPw0Z/N9eP7C1g2OgLgR0jpKPYEFRIe3C/zP8zCEAQe4SB3hUNrEeTZaYJcyyo4uGvFxsHPs1FpEWHeeZmhAP9kSZARgA8rodM5SLUIwgEWjNJfBRFtXyu6rRY+RT9fe/PNseK3DnCtCEJKf+zzgErTsPfxkD0TJY/e/eZ7HCTA1MOjB2gPCYYR2y+sijRweNasWQBBU7HIaog2WZ2opXIBicApogrlElV85tBkAV4ncjSAYwX7LluVrmWRVtCohDiAShwM0pe0HxM88VBq/1+A+mk7+QK+r57hHqbNDxhhnKWr/OCAGu004iFGS4Oxwy3jQwLkzz97IfEZ6Iuzyb0wBFkrA60r9MOP4Gkce2kxq0Z1USQveENJElUgyTBkp8PkZPNKpQMHUNo9YcXFZ+IGeQmOOb8EH63OS/w/1xeDTAWLCaJmTJQw19QRUH6JAE0BFu33KiFgh1Am5eUAUEK3jtKn8U0Jt6B00vJMoqwe8CuD9inkoD/F3ABDcbVb4D4fI+S0lHZ84tvfJhg1LSydPw9rtckR6D1y/DSB4mRobNpBWDmVqVRyzr5uBmOtncpn8xwIRe/Dxo7L7mScXwD4cAzNX7g0vIh1hqHct7/uzmhD0QMJp9prz9794Xr82ieiDhnlMN3NWDwHmfWdbz0W/uuvfzC0NVKBWjYF0JeqSICkPiwjmjtbCRX/BON9dngnlbwvUjV790Nvjp+vBeskx7vgxYGDh2KV7zD3PQtFkxYdjWPVqZn0qwbA07mLqsPKlUsB92liHld3EtCE8Z6HIi6PfIxvfOtRPicEK6BbLcB0B6D9NsjgaYCVEwB833t/SXj4sUYIqbJwEfVYFfPhLMZBCgDapz7xafqEeURp4a3vfHf4wz/9cHjru94WWjouAqhNihY1M1lfysj4MYtkhOryIcD1XOY/yctKwtu3795PxXonmSZUEQuiM771DL9tw62ASJfD089sRaFVz/XkoiS7AcuzBsCd1LBt28HYJ9OzIQ1qsRpatCa88OKu8PbXJyy6/uYLp/ksVN6mQGJUVMeKVInyVkkm+puBwrm8j0ozge0pAFXQZIBo9HsqhAVjywF4hwAPp6PsaqI4wHVqP5W7jq8pzH1zIKfMQdJuZPOmjeHtVNNri6QVy+FDB6j+viFsfX4jaxOhrnr7M/errDDc10Gryikqv/CnH6G/ZErSAEIbBC2xl8WYPnrwBOtWY5wnJO218uuGwGqHHDFbZhpVuM5Zqi/MaikCMC4EQB5gPjRjw+r7HkDB66+/Po5bATx/79iSRJcA8cuNkASIpIlzgkR9Dn3kABY4qjkcT7bLUuZ7VVpWpBtKPsq85/qkj30bJIDz2gCkayafWQLkMhkIpRBpZwAIVcHl0U8nAxpegBS2cl77yF7WMhUmEkctzP0FgOoSIQWQHr0Aic53heZ38K8VxWiJoj3SlMWswcfJEcDCsZuK+y/8y8OQOosB+pfyGSEPb04Lj375bMx8UWk4h2vvojjCMTYAASSQpv1mJEC0pBRM1qaTe+Lnj+DsSCJYOR11kwqnTEDwFOafUSz4WJzCeYDlCkDPy70UNVBffgFbIfdE2uhowbeUwoPD9J0LnVQwZ5PvlVWEIhASCgLml9/9trDsOq697QJWkgROcw9WrL89nASwr5izCEXZpLB195aYgzIHMnPeddOpkGgB4O8MV6j2H4Cobe8ZDlt2HwxNkLADrANbdjSE9/7SXeHeN99PRlNTeAELxqee/G5YeV11+AV+Z5/fh2JsAGB66fJV4ZFHHo2qw4f422nWwBP0te2HTobyWYsh+8jFqS6BWMZWkDVjJpZe5xvqAZBbIbFmRxVsCWvhBEhu939XaIEeyJ9CyABVCAZrd6tu5D5aSKL6yxyrBpR5c8mHs8jFvZvrnt5RElTmWkhWmYGSQxsNXMLWi/7hWLuEEqEO0leVYjn7CS2S+tlTSRz2QwzV096Lly8NoxR6dLMODECSnjjSTBEK+9imhvCGh94YnsKSy3lk2eK5oQ/lyiXmtFT62BT2q5fY6zSgojnb2M7etT/0MM4HWHNKAPonQ9DNgeisnjqZQo062uA8c0Qp6uj9zGUtFBAspZ9XsX/sQhF2hHmhB6s05tTFU8MN61dHuFWbKInP2czrTz75ZLjnnnsi4K2y2T3CCfrJZPYzhnGrvrnQeC68+90PRRLaPlhTPTVmY+zcvo39uPu+Qog0LO1QtmpdqjWSpMW+vQe5ruPYoGGjtno5qpbzUQGdgmViBiHtkv2ZzLft3KOoSGXPUCCZyR7DPqiirJ33cW9bRAZKB3ONym0tTV2pDejuTdoN8nhJhQyeoyVpBgu8BVXuRSfwfr39kDeoF+rNv6MfDDIHnWd/bOC784rF+Y4zj3lPf2ReWPfhQ6xF/M4zhqR/H/uPaE2XgKZth6gAiGA8igcLidz/x/w18gWF29mjxEwLrK7QloUl5H24P5fU0EJU8tWMO4uairE4W0B+l0pc/66ioZPPq4rDPu4cYT81Q8u9TyOEiJl3ErkFnAFg7KNKwbY8cPh4LIaYQ3FOtnMnSvLLqBYq2BtHRQTnJYlVyWntAi1Wkdhzj+vfPOcYRO5+zv2Var0C2rqYMSbRnizM0h7X3CULwZLWgp4f3H+5l/J3EmMq2lKYxyzUiVan8XeqZaRBEoUokfzgO/GbxFeE/scIi3j2ikRHAswZZbOdsMdKPC8+foy48OcfrHIdI0Gi3MTvV/QE8T0lReITv1d/4f8nrFPpV27wjaOjjx385wTRsfg9G2O/cwwcO3oKtU8u9q1V4Rd/4f9ib0juS38a624h7YgieEyBcPV6rxId7lmTBEgS6LiWEEkSIK/kPV5tpJ/JD0liZuy+/IcQID++gvln0gzjbzLeAuMtMN4CP3ct8NOwEPy5+9A/1Qt+NQD/1d7stT3/p0GA/AcWUFyzH/tR7fR/HAHy9JY/Gp1PqG8OoM9xvNCnE8LZx2Gnmw3+fMBAVQ4CIFkcAJrxJjaoWcWCVVBWppbH6kmAUH4XpdQAZxf1O6Ziul0LEjIWiks5JAKK9PD3CRx0GjjwaDdlRVIBYEErChODGbVYyeMQYcVZPcTDZ/54afjNf7RaHrBgbN+F/iNu6PWYjhVAbujjIchqcQBTDmaSHf7/AAc4rTSsIHdjbaWXgJNexaeo2srlsCnA2wWgqi+x1Z5+6WVegaWIths7duyIjyvQ6od2KceeYiqVutu2bafSmRB0NqESQw888CYAly9GYqefg6J7eyuClYZLtGiHVAchEA8xAFIORA8s2QBhZbyPIJjht4Lz+QBrkhKSF4I+UzkUCQ5ZFWiQpSB9KQfwibS9IHEL1cVtgFhWyAtkGaZrVfhpiBzBpBLIE3M6VIO0QpZcgUywojmXKvoFkA7DXO/zz74YfcvT0rFz4H4p5+8DBMqkWi4jh4MrYK8ql7QJeYAR3H/AukVUolVyHXuxfNm/a1e4g4pVCaYGyJGZHBZf3rIZAKyPKvQcgDgsd2jHerytC6hK34ClzcNf+3r4u99ZHD72RKBadwe2TecBI24CcO9DWVSO5c3EWH09BLgk0KWV0STaSpCtC9ClAMBDu7ZcwEDtc3ZSfVsDWKBHtYebIUCtXECHKZPwmUZFEi6jhKBiUvuGLqsRBeI5+HqgEpS0fVVI2Me7AAFmAExoP3KYyjyD3K3q64xgAV7p3CPbuErfbvqP/cy+JCEm6eChWjBTssD+OgNScRpj62JbCyTUKUI066jO0/dcy4NCbBZ64hix6lBgNB3wMlakA0Be4WAv2O/vrEpWESSwqkWaqpAYKQ4gZSaNgfVWVnuv+qj69NA7zOcTpE2LJN6PJ0ASfv+ZtD+qHbIJ/DJjxjEvAeJrWP2pZ3k64OCwag2+hhnbKqFsl2u/foBx1c3bAyxf2r55hvNQ7aE0YXthdecYIcLfJYL8fQxgpj07AKP8rBJlqmJyyWWgBJy+TWU/qH4W/llW7i9HRdQK2TSBx7YDjlZjr1JsrgivP8C9zyL/pRUbtE7AJtUh5kK0MuesXEoGDqBTD2Ps8LGTKDfmQOLtYc7iOfTfFauWQVicCg89dD/zJOBJR3NUGrVgOdbLfLcH8PHGG28OX3r469Eub9qMmhhGWondxnMvvBCrwWdBLFQCnEko9AN0W8371HeeCOvXrsMOqi8sX3I9lYzDgMY5oR8wLxPC4H9+/O/DfW+8n/mgKFa7L0ONIvml+ucshKOoQTMkgpWmZj9otTYZpVIfSiMrzyWxWwFLi8qywgNvug+043LooDq4HRunUkCfJuw+rl+xmiD070biwXn4HLkCaQBFbfRlr+XX3z4lHDtfCaF0jDBYguHJFinAOsgKbLjK8PWvfos5F7IZy8P1d9wVvvS1r8aK40moGEogFMr55q6FXEiGdJ6QxjyUzf3tMwOCPl8AUHqpZzA8t3ELTFk2cxxZEFqrAPisWbMKVdaFsB0wsa7+NNXMawCVMlCj1YRvfO27VL+SA7RqJXYhR8ODb31r2LXrKOD39XjgH6CieW/4i99PeMb/1cONrC0oxRgyKhq032gDBLOqfwrAVDfzDRALFjy5sT+pALmMbUY5hFU582cx6432V20AlC2AUFu374zB8bsJLL9x3bo475xi3lW5VE1VfDNjaHrNNALttY2cF7Zt2cFrlbP+FZIjoMIQj3zWVsfXZYC7rZs3hTUrltPXsY9hrpBcqEVhJ5jYzVrc2ZbIhlH9cUlQHY94sxUkb6nNDeUAYeYKTWANzGPtcK2xQKGT9aUNENjA804AYcfSckgQyVltC5uw27JgQAvGpK+7fcvfV7L+SMo6TE+fPhfbrJHrKmReX0T2gD+PQppKAvUx911gXGk/pvIjFSWP/vhW/0+jHfr7u1AuqqAbZs0jY4Q+q2WKeSqqHJ0/fN/mqCgpDmewbpvEGhMVkowFM8acM7QCFIy00luLm+wqiJEWQE1e1+ljkLn1iSeepSq9korrWawtzeHG+8vDN7+AjRx5XlWslWUoOdtZO815GnJdpq9m83oWTMSQYOZ352/VNN6nEdaGUdBY9xkZBChnZ7HXID8iZQhrN0gUCRDnllTGbjqEwgh2cW0QL6pR+rieQ9jKKSIYoj268asvmDw1tKKM1V4ofcLlcMcta8LUMoi49NHwt3/1d9j1zQjXLV0d6lApLFqzIezFiqxroAMbMObnQsbdHAgQ2pOLD8NU1Zs30UluxdbdBwDse6msB7w/1x3++q//kD1FdjgNwPvIC5vCafYjC+fMCO9+20NY6aWEQ3t2hflUt5/F9tS1q43928233UneSG/4J0gkNgChEzXcL/3y+9gPNsTxYNi34+UcuXEnTx5HtbkwlKNO7FchaC4ORJnERwME0BQIKdWVqoD2HTkUFQP2fQkm21fF3VSq2c3tksTQmtNQ+pm1ZKRoXcS3tpclhlRjdUgpTNyvSdq6pxM4FfhUDadtTtOZ09hdFsa8BjNgLtPfXSMuYmd1/HAj74sKaPeOaEO44a7bmD9PhBVL5oci9hhtgNBZ7AML2Q+0tfeEg6g/+i+j7CQbKsV1v4w9H6RMEaC3mS5mVJw+dYSikovknFTwGSwiSAuLUdBduNDG+DxPyPxF2r+MuTQrXM4d5j3Xx6y2w4cPxSwQwfCXsY9zj3Dd3HkxgFt1cgPjSKuq5devZA4/zh5nd3jXux5kHA4mFA28z66d22ObV3A/amkT11aLOq6gCHK8XubfFsj8gweOhOOnj4e1t67FVkvVCcURzB9lkO0XGltZJ64wd0wN+yDjzPkatRBCy0MGkzZ6LewvJUArIYZOkDWWw+e/wD6+k3s3CTKrkzk8lTFagFpPMFxS0jOENqX5rmNk92Uyp/fQP9sY9+3sS1MhKbrYv3SYF8Ec4CbfzIhRCJAnIT/W/9GBcJl7P8r85b8qQtIR7CVA+gRJ67ydgKhV8CXIjiKI6jz6UaZKItWe2gryhEKKJLJGyOOChPe5WhfWU3ygqtm9ugoK+6HfjgPz2Mzu0J6xkv2Qqmz3eZ4LzLpz/2PxkmpY7V7nQnSY/6EKeYD2rTt7nhwV1OecCSz4kWxuR/UoseyZKmakaPnF/KLFrEoo52J/lgSJlrjMu+7n/HIPZ1HSCPOTfcbn+2VIuHOVhWnJTA2JCb9eAfkTfIPZL96npH2V9lIx5JzHJq/J5zmmru7dxsgPfx8JEP4WD8rX/D75+KjKSW4AZYXGvpLAQxTRaSPF377H+oOHxoKc7yNFfK2D/3TT9+wpr/2fee/eFAlTFZ055ilyppqAjWVONgVjDV2MiUWoox7gvMLaQ9/LpIgg+fW9FlK+U/IzJ4mGxO+utcOynyUttH7kRf27/WGcAPl3a9rxFx5vgfEWGG+Bf9cWGCdAXmvzvjYC45WCjH/bdYwTIP+2dvvP86wfxCPDh0e37mH7ChhlVf1squ5OYh+wnGpND1ZaM+SwyTeLQlm4cnkrvVVY6OPuvwLTkg1WVWkNcp5DbxeVwxc4eE3IoFIXn2hzD44SGNjHBrebDb4gtaTHJKo/LxIwabWyIbEevpqwqWoGXBJ0+9TvJICrX/3fhK9zGEijqs3NvntlCZAIoFqFHrNCQrQUsApMUkaLgehbCxhkFXkbh2UPRB5gYtU6VVbaUEluaEFQSyWzRIPkiBZdVoCdBCAyu8HPpqeuChA9yWtRARzAn9fgP73MtQDQgz1aZfAZtAnJ5zBoBalev3M52J7jeb2A+4JSWgZ5Lbk8X8WHNl2VgDKGGlutZfi8166iwxB0qwoHAFbOn2+KVWpRdUOplUC0FlhWzErsCIhbMem2/SSWIh6UJVWyuK4egPp8QKtoKwSxUcxBcTIkQwfXumPbrnhAHR1NB6AivJNDnIfeFuw4hgEri0qprgbMmkyg6ZMASw/cf18MIi/i9V547pmwd9eO8Lu//Zsx88SslQceeCCcgfBpB3h75NFHYwaFwKGfRaXPjJmzsLGZGB59/LvhU7+3NLzxD56P4NuSxQsTnvkRyCbIHQJDgBn4DQsj2pZ7Ykh2MYfICsA8D9eXAGifJ5zVIPNODvVmtJSY9UJb9FExmg/5UYQ9hX18+TLAWl53B0qJmQAOht2qSMjgYGTVnUCcmSfZHDC9p3NRVezAv1lywT6dmoFaiKrKYgggCUH9oFXeqNC5xKHeA6BEiNWS2sxICph1IeBYArB3icpUQT6tinbsJnyZPIRRKiPLAYkKiiYC4BIQPFaZl0HFq3ZtVuRaKToCiCP5IUCoJYiV66zVSoQAACAASURBVPZj+4331ve1elISTiLHqls/m9YvWswJWgCP/FgFiGMrVoPT5/Xkt/JZyxlVICPazKkmonfpM+0heAjlVLIa0M9v8OX3L1LJqkLHsVYIAh2xmE/0YswWIQloJO0tEgoQD9qJQ2kS9BgZBHSkH2QAQukVLyyirUE+4EY6gHU2gJ4ESBkhws5nZdgWCdKX0x8ivck4GcLCQ6JAH21VWM1Un89mnO3Zti3cdet6iDPyIhgvlyArTmElkz+xInz569+GXJsFWFkUrU7Wv+n14QqKivaL2IYxDs0ayWJ8NJ5rjkTi/v2Hw8pVqwFGAD25znvvuycchEjroQpZ4L2krBDgqAzytzlWO4/wnpvpw5PoA0uoHi7CZ38b4HohfXwiQOP2vbvDnVQIP/zVr4R1N6+LANq5c/VhxcoVMVxXsCafPtiJBVsv9yQXomQtwa3nmC+aIDmsQG2g6vngsb3hjQ+8PgZJnwY8LwaI15bsEHYrb3rzQ9hLPYvf/BDKlbvD35OhMG/JkrAHP/OP/M7q8Plvt4R12El1EnhcA9jXjlrgCiTUVJRzQ9hTnT1znvmyAe96ws4Bf1dhj/drH/xAuA+rqhTGcwFzTjaZTJNRJQz1YB9IOGsV809jfUOooqK7D0ImBwXabtquGwu+VCpptSpZCtkj4Lrx5a0ASFiHoYi574GbIY+oBKcy/ROf+hzjLTV66E+ZVhozLXZsP4QVYxNz9zTmoVMQP2ShLJob7lqeWIz/n292xcr8Ht5HYE+Fn6qxYvoNUDdgWTr9BqUT3+nkhBRDsJWhOihF0XjZ0HjmoYOHD0N87AszZ82OZIjqhTW33BI++8lPhA0Ar1UAwtu3bol5BhLDmawFmoWZReLzDe11fvBem/HhGN5JHzSkfAYkQQXA+DC5KR2QQGmMAZVKl6hGvswaLECm+uMsbTdz9twIvKnaYxWMFduGgefw+oJdKhclyjMB9+vO1kU8x7wq56d6yGrnLG2D9NCX0LTgYIhxMhlw9ih7AdVrCc92wETeux77rUa88Kv4+wyssOy/Ws24TzjOeqkC0vU8LTMnZn8JCKrAyITUGYRITyGYeCY2Ua6pjzP/Z7FnmIZ1lwUUjvdSiH1VaH63tGA5yPsInEk0p2DBY+Wva9gEFFQqwUqmA+bysfLo/+JT9VTOlxRPip76h1F4ZQNmTwK4XXpbQfjGv5wINbU1sUigC0sZiSWzQLTPs4LYuUWyJU4VzMMjY4o35zotBVMhLnz/jCwBNwsweEOzbfD1H2UOSGP+Nb8nHRCuG9K0hwpwCRADpzdthUCnALlielHIgMBCehoaWR/X3rKW680ONZVYJ04YDI1nT4Y9O3fQjmbHVITsosrQTv8e4BomVpH5BPkxMRMLKeaQUuyXIvPBnslA5W7yJo4Q3H381Nmwc1djeN3rlob73vzm0HjiWDgKmP741r3hAdRZW7ZuiwUQ73rrm8LIJarJs9iXXThHMUcTak9UJbmoGc5A3s1ZgMIUVRuWlo0QymmMhzVrV7HGYHG1ZVNsN0ORZ2BF2Md6W4Li8QjjwueoSFJZcMON6+J9MDuqm33kGUDnLtYqb2p1bW1Uzwr47yX3YDJznZkiEh4V7LVc48xyc653rzGMikvVioB1FUUqrleqMLX0865px3do3x6u97qwZ+vmsBQy8QrrgPZZHRdZIztYFy8NhqchR7ogrQrIBbsbEqQGO78UyOgR7e24z5dpy/NN7WHzbhQIrPlNXSgqWIu7+jogOtdiIbqCPVRBzMqrP3ua/t8VQ9CnYXdo0vf06TPDoSMn2K+10S6Or2kxtrlrpCM89A7mWRQfy5cvY86si2pkAXWtit5w/xtjfpfZEhmMH9Ugq25YGzYRRv7k00+EX/4v70YZA4FI+xw7ejjmVkxlnplFn3bPYy1EM7ZNBeyvsykuOrBzT9i9izmKwpC1d2wIB3ZvjrZ1Eqbn6g2un0Hf7GNO7Qm1zCPfgojvQZaqgmEyhT44oqJeHIhB3PPJxchjXtm08WUI/Wlxr24GGgOGtmqKe+F0xk8p+zoVIHXso+eTFegeTWsyLXKzAabPQex00A8khHz9UfqB9lcSYS/95fVx7N314SNR7aoN16jkJ+PfnKI8qRVBcmcj9wbRmsmMh4TyRPXHNAjbLO5VvzaCPM7HuD+byVxVgd1vJ0VADdigHoeodp9ew17ewqij7PtUFvlY51f3d/VYoWpdqhrcPYj7qa2MHffZK1euRAH1igJE6L+Ivbnqpx7ONlqKtaFS6uVniyckpfuZK8YK9+EAEipXf2ERjmuCZ5y4B1IBQbtEkoff+bNFYEPMiRaieI2qPn2sam/PEzEbicfGeYu5NKnWiGSF5AnEwwC/V+kh2SGJkrQvlXiwyMTzT5LMuEpk2NhjhEVUjHhNqkCiiGPsXqgakSRWRZLkPcb+du1+0HsWCZAkeTL2WN9LAiRhlZWgHJLEx4Jf3JhQoXgn6XO2jUSZd1/lvEVCTtnOE1p9pbKfLiDDh+GMQ+AIhQjzwt13SoKg8I8dLjG/v0KAJG2dxgiQeE3JT5+8msS+IUGAvELsJH77s/oaJ0B+Vi09/j7jLTDeAuMt8NNtgXEC5LW25zgB8lpb8Mc//7VaZP77Xt1rf/UfSoB88nNHYiX9CFYOhgcbOlmL12w/h3oB9GEOKx6y3YDuIFSxFMuB6rGq1E7AX0F7q6yUZBsMSwlxDA6cgqXJOcgQbYnyOYx9hyyEFg6rBRz+9b5tB4DKBYAThNIrNw01hPL7RsD+IQ62egyngm5a+fWxX68NH/jkuTCEtYQbcIHhCFSwmbZi3IOv4IVg7TCghkqBTgINVVWYpyCIYqWThIYH5wweK0hteGK0owJEtwJPsuIY1XZWSFnpGv3RAca1EJnDYc7MjYuoD2aj6NiLhZPkxySsbrYBXBmeKBBZwiFIuwkP9lplebjR8mGA62rHM1sgKpGrUBAJEMma86omZkynmFPwFesMDlaSThVcd6xi41BTDohz+DCkBmHZR48fpU1Rh3Af9Ab2YOG3IJEV094PgzEFzgWm9IUShCvWOx0iQB9pyY88Kuj348N96MBhDtazOUwTNI01Uyvt0MihtZFsmDSqXefMmx1topovdIctm3eEVeR1zEM90kdln9Waj3zrG1S+3xBDPfcSrqvFyvLlyyGJDoQXCTq1etbASjgKwP4pHNbLaM954fNf/GL46p/eFDZ88LHosawVSQ1KiVECPtvxLK8k4Noqy16qONfdsJog4fqQSX8rg0SaYiYNBz5Ji6efeZ5DZiEHeZQXHP7LIdZsj/ZWVAxYIhVTRa8l1oIFc6Ny4DjkkAqKaqzJ9BKv5N6pYmgBSLJfWBlYBJlmWOsW7q0+8ANUSUqA2D6SDaWAPVqk1TB2hjmI2f+1I/NgKjCjLYFBp1oO+HhtW2YAkNhPz51vDhs3EZacV8TBOCdee8IqJo/xgOWN1jkC/bYZ/XuY9vBf/z+f1xnRXoLX9auK9mwDJD137lwkciZROX/F4FRAfqsHrfprpR9ayZkFGPjjLLBUq5QBujteTqFU8csxFa0JtNCKxz/s5xgffjmmEpZdqTG7ROLAr+899CYsE6IlAwCCKi0P/n6epPojEiJjyEDCbiFx0PRxCVkednm08fCV7KhQMSvGUm+DYAUiMwHWMwGeLpMHUoFXeqoqJ/p3EQRthTkKABaDgARZVhyb+8P41Mf7Beyk1uL53ce4bEdxdf1NN2InczFRjQoh+C8Pf5MA8teFp55/GUUUIe3YwRn2u3jJPHKTLkDKQQKhUBpg3roMcHT+zAXG1ZQYenv2bD19xmpOwKXp1fQNrSpmRsui/OI8wsnnce8p4ub5hZABz3z3CQjeFDzKAWumo6DatDVMYA7KgaC9wnWvWXdTePL5Z7iHmRHAPoilhn7eM+ijgop59GcDa2dBtm7fvTdWYhcxzvrp1x0AMdWoUbbs3IKN1yzAgInhNPf3JsC1FpQemwHYbrv1NsjoNjzPz4T73/RA+Iu/+Ztw1733hFtWXA6f+vo5iMTMUJoHeYl6JZ9ryIVYNAdK8NEckYz0XIiH/bwfhBTV3zehAvmt3/utMJvw9RyCe8tQUbRgpTcHAK8PW6zFc2eHDhQGM7EcuQzQ18fc3gNxcpHcgDbGsUCH85n2V6q5tm7bDTFCJhNhsFOm5Uc7siaqug8fgVjHGqWeOfO2O28OtcyjX/vaY/QZbN9QDB49fij8yvvfwbx+KLz00rZoy/O//9tdsZ/+7VcgjCAOLlGJLyBlHkQa+Sz5ANyTS8nWAPf357zsCWEihO8oAddlgPrm5AjYPsWaZtDtXXfdFce8pPuaNasjoX3qxHHUH9UA3jXh8Pbt0SosHdC7B8WgFjcF3C8BJ8E3yXahlt0QyQPMH7Mg5PIACCuZ3xujzRm2WdqaAEB1ojI4fORYJG60kdJyJYWONMBrqPTR5sQK+0JAYudc7SO18BNc3rz15QjAOWYF8C6gUJEQMHxa0iMHkNlCAcf17NmzAHEPxYIBATNzRvRR3/zyZuZOlBq8Rw5gdIUkCASIc5be9PkoI8vIIFL1McpeoJ9x4XqSTR/vG+hmjWxjrZkRvwUT0yFLHIu2RXI+8L1PAe7q8T6xtDjOqWZbpaUxV8Z1HoARwLN6YXpoPUaAO9eRyzgZYB1P8X1Rug0Pj5K/sCtW1M+afR0Edl9Yc1dpePm57giuX2J/oM2WbXuRtcYiDpVlVlI7v0lED0AmGkyhMk/7PpVOFhRkoP7IYuxnTEgQICNYuV1hjs9g/I6akQAB0goJMcya0UaBh5X8z73YGWbPQ6mQXxpymKMbGTtNEIHzlszl+qaGqVOKCDRvDBNYry7RXrtRk4UJWJNuORkWsp6msleonlcNcZYeSnMh5yBf5kwjgB7CjsET+hhDHYwdichj5HacOdUWfundbwrlALgNWEXtIO/nQGtPWHnHveE7z74U86Xe8/Y3hbnTsOxqOx3yJkAKM/73Mp4aelJDQxt7nvlLI0EsQXCAYPZb77s3LF93Y2iqP4Nd1jeoep9N/yEHiD4WrQm5x00Ax9kAvheYVyyIqSEL7RSkVGLdQP0CUS7AbP90zjKvyqDnM8yXFh64PtofLeRwL1dK33X+z6HKOzOFfRDki/k5Vt738zrnea59QoJQJc8x5sXlixehvmqAFCUnBfu0QdpnhHsx0IsydGg0PPrE45GwsRjizW+4F3UXtnG8l/fwMvvRXuaDC1iPbd1/LAyl54RjDa2hB7KHywsPPvRAmD93IbZrbRSDPBn3v1Xsl+fOnQVRwPhjbZqFjaf3vbWtm88LeUJhSQftMyE/jaIKbEchPs20iXlXrrHMHQcPHoyFIT0QiFozlVdQhEOxxXR+t33nLub4urBs5ZKwjCKOUxBaddiZzqidhpKpKGYN9fH6V9hDmO1kYcJp+x/PX0rI+ATG2JbNL7E3wAKQdTEN0rsThc8l5tx8MptUgJy90EJI/UlURkP83Iz947SQyr5nhM/n3mE+Fqrt7M137tgerfbyJWRVqzBPa2PFYh1JTOczQflmrM0W8RzV2OfGrKRKSibHbAyz4VR1pLqPZ6zZN5740Pxw54f2xyIZ9yhRuUpbptC3zNOSAMllURBk90tlqOSG3xY5xX0u+4bySBwPUuDQHvulZwAtNLVozWM+OUvBgEVcKrcvMtdNNi+PM4B7v1mofh33ZgOqTmuHiDIX0P3sIJ+tHkXHPuZ9+6fEsCSuOL+5a7kQEB2oW7bv2kO7cAbRjpV9hG2UwtythVdGJIHJQrSIy30Nc7Eh435e92qSz8ksjfjJ4l4ocfCTAHFP6wSemCcT+yyzOZzPXT9iLhvrQNyz8XV1T0VbxtwMxpREWyROKMTxbCF54uvFIgD2vsnnXaUAriE64ntJPrifG3t/t2KRqHF/OPa+cf/ndScvPvER4vXHHJD498QHe4VqEOAfDYfGFB8LIT6u/YrUCG0kWeqzVP/7Wq4FoxS9TGD/F/eRzP1XYMxSRiVF8zkb5odffu8HWddRJ4+oHEQNHl8hQW5ceyhO/Pw91M/YJVylYPxQ33NdP7v/GSdAfnZtPf5O4y0w3gLjLfDTbIFxAuS1tuY4AfJaW/DHP///OALk4595aPRX3zM3/POX6wDH8fXngDAduxYDo4cJhRwGnMuvopRm7GvTYyepeJ0Tq9mbAXk8ZMyggsqKNIHjRg4VBmhXVHEwm1zJYWAvFXd4fVPlegFyRAJkzvyFMQNByx8zmSdwYMvCBkiwrxmg1qoyq9VHOeAYGJ4C0WH10ic/MDN84B/OxSvxUOVeVVDUA5CBh/kAVEqgBUr0xTfQ1oNRLwCkFa5Wburpq9/0BQ5nEhzdVt5yiLZ61y8JjFQOcv5ecmT27DnRI93DUjVAj3ZTiwl11PKkWIAcUKsOwFCSw0OQjxPM6UEtoEWWqhAv1IGbGQMj+6Nm3wNLDtesBZZba4EzK/kFvyRGmgAd/J2qDlUtEib639Yjq5cAOY7tRA3AmsH0/qxVlioXsyk8AB4lKHQ9lix1KDKmA9A3GfSODdAlyBKrilOpnq2proIMKg/PPfMMB+rTYeH8xWHJkpVY6bSHPfsPRLWKYc3FWEWsoPI7jUP0E4+9iDVXW/TlF1iuxOaliCrKRsDj555/NrzlLQ8Bpm6ifxQTAro82rscxiffz9hAf2lBAZEKWHH3PfdiOXUeEmBTePwv7ggf/PSZWLWmN/tZrnnRgutiiPXFxvOxytxq3wosS0oABa94eIaQskK6mH4yCcuCF59+nipE7FQAXjtQV+RQnWmFm3knqSpY9IzHfzkTsLyQvqE/9CHImZvWrsXKZ19YsWw51hs9EcSxMvoLX/hCuP/++2NF/WlsELKj0maEzyCQRwUvh/R8XkfbAh9vjowkyXmu18waD5vekx4IItUfejxPAXjIJ9TdMPohKoU3YYcjEUL8N+BdSVTdZOOJL5AZD8Vmfqi+8PPTX7RnGaT/WP2cz/VUcjBXuWT/t68IEuoBrmWD+R/mQai6sTLxPICryqrSSRWvqgDRokGC8xzVj4KSkmmSch7YJSYFpv389mkP82naxPD3JBniOPp+AiTpG61Fh4/1IKxqKek7HQ/2Y89LKEoSIac+LwIdjBkfO4S3s89PqISwF6PMr4Bsl/QU2htwIdvqcuaubsapVhcGFJfhQT5izgLX3gtAegJLqCkokvRJP0A/f+Nb3hJOYgOTZeYNoBQTQ7jMXDWM3dznvvT1sHDZqlBZMys8QrV6CufnNTesoLK1Fl9pFFUF2WEQMF9VwCA5Rpa09lJRO4giQhs054iXX34JcKUJ8qMG+53pkAyXsIWCBKaaesmyBdyrAUBtwuYFsJhDtdPKhny5wkH+xKl6ACAybADdN5AnchL7J61M7B+2g97rsyBmiyGVrRouYw4xBPsiIGwDc9EhiL55BBurDpDQLMZOSMXYZAJb9Q5/HcC9RMjLGzfGa7UvN5zHIgcA8fmXXgjXYYP4xtuLwiMvQSyVkYODDcv1i+bFMGIJEHMgsgGHh/D2SUvNIsi1DsLhLG22MvTSj3diq5gFWJ7BPbrvvrvDS899F/u5pvCOBx9gzD4ZlpFBlMvnS9F7nirkk1gsCR451iTaJfbugADphYzXquXyhMJQj5Iup2A03HzrTeQHtFA9vSPMmDUf8KkLsF+MJD08A8BbWFAabciWLF0AEFrAHHop/NZ//d2w4ba7wlQIpmO81+//0ozY7/7ya1ge0Z9dOxBehdwMLOUqirHrGiHjCHCNvIcyxnN5wUQIL8hH+sgXv/SlSBz99m//diQ7JeYMZbYK2cru1dh2nYFwlxQ+euRwWMJ9SGVcOhebDVUKaJlnZbCWdaqOGFN7du+KoOhEALkT3Lubblwbiesi7msjgeXFrCEDEKQSDUWQWH5gFXWptKFWkk0Ap1qlWG0/kfYrVBHJ67qeFqJuOQ5xbqj4qhtvDIcgqqtra8IzzP/rINfMBknYXjVHddYs7n0ThLNj3HE7iT7TzT06gppzsfkZ9DcJ6zmQFSnaRjFPbN66NeaFVRhSjRKihWtSNaq9ZSWV6heaz3HJAGUs/OZiaT3ofNVMX40V1oxRCZiVKJtOsK6pQslizldl53d2ljkHqLNY5xbekB/OH2EyYi5wvVcN2Q2wXMC8eObgEYDNymgDuAtA0vkwB7D9lvumhm8+fCLMmjkjqsi0wbK4o5nsB+UjVhALDFoN7bWY5aSi07VdpdRl+mVUgEB+ZDGXp0OApAyT08LYHWXvkYI9WRqED6Kh0AwRMQIJ0wX5uHe/OQwjtPNCxmVnyIY8b2UcdvLcnpFeAOUKsq+w35mM9dzpE4C10wCsd1J8gBomNTc8//KeUEUu0+wlsyHc8kIpKpDctMuhoog8HeYgQf42LByHUYmeO10fGurOhWLWkmLyfFIZhyP0mc17j4Xe0upw9CL5BmnZ3PtpYfLE7PCeB++E/ICMObQjBok/+eLW0DyYxfsthcToCLehauq6cJb8kmUhjT47Svs//p1H2dvUh/UbyMliHtCmUfuqTojkKewzBCnruZ5G+pIEVBWfJ85XMd8lka1SC7CvLZZrtSpLw7Wtgi/mnsRKc+Z974dkvKRIDiHiVagssuk/rjUx74D1oRWg2v4wxXWYa7iIfZpFFIP057yxrJjL7E+tvujpGqLqvyN8i8wnszdu37A+NKNULVQ9QH9OZT5tBuRuu9gVLvB9vgtiF9C+A0B1hDWmpDAl3HH7egqDUKqQubJz++5IXl5sR0VTmMd+qJx7NgGbQz4b4/Yc+7h++oxh5J3sQzvZU0+fNSOqfmsgR3eQ33HHHXcAqu+LBRenTtdFAtFKfdUEEteC6CrMVA5rY2ihyQCfbRTgt5a1TiVeJtc/yFhUZZbGPlEFSDr9dRAlSxrkqLkdhw/th5CYzh6AOQyWuoWspY6uPpSDqJrZ8x2nv2p1NsraU8caNEy/T2Gey4PoKGavlcec0khbaU8nwZqNdZR2iRlYg3Wb/6f6MBZvoNSQyGLeqUUp4p62nn23ePcIGTqD/N1cj372NSnaVDGeHv/jBeFPn8gJT1MEUIAdlhlJ9qEh1GtUelAAgAqEOSafF4nWdJIJvL7bBvcKkmXu/yUn/Z0Ek3OBilmtqxzPquhwl4u5Ke7J3LtZNKIST4VvJf12mD2GxS9mEqkAVulqjttC5m778ZFjrJWbtsQ8EAtf3N+rFte6bMeu3XHOuwABKPGbCTmiMi9N8pQ5+hJ9OZPCgQE+t+eFpN+yxTOp3DOLspxzbCetS81IjPsorjuq36O6A9vIuM9n3TW83D0YfTaf+X2QNcTH+ZWE8BPKNV8wERzvPtZzjXsp20QSwbHk38wNcWxGCmCsGCWp5vA14mvyOtfmfSSVIQk7MhUZr1hgJZ9z7V7Qc1uSAEmSJMlrTRIfScXH9x/VkwSIe1DZIC3IvEz3gujuIgGifa4Wkz2XUC1d7OVMS9ZQemF4y4PvCSkjOSjKURNeSdhgJcmOa4O9vxcA+EGiI9rNjhMgV/fq37/X//57Nv7/4y0w3gLjLTDeAolV+fvqAcab5SdsgXEC5CdssO97+P/fCY5Xa50fUIBs2vGR0bVU+P73/7UjBvDFyk78oq+nOjl9FGlx7pnQfHgw7Ny6KWzYcFvIqk5UHnWcQikyYzic2EygOJt/wyetLFL5YP7AwiXLOAA3Utl3IR4cWqhaLaXSrwVQcMWateEwoYxNVNB1UWk3ZVoth0s24oAUKkA6BA45dBga3IV9gVWpHgw+8f4Z4bc+1fxKSLKbX62vxirAPHBJKqicMBRcm4sOwBQzQCRKPIBboe7hwcOLahDtOiZh9yMAVQjoZLjgdcjgW/n3FJZdtVTiGv7tZ7NCWBuPaRzqDEo3sFK7ISe2kzzW0HOrxkRrrQzzEGMFqYcKK8oKUdNcAchP0cKJw66Au9fjIUTQS2/xGFjOYUQFiNWPMwFqPCwLCrVTUXgW2xMtnobZ9Bdg3eGhKXq789qqRbTFEXBT4bAOcL+B/y+0Mg1grkpg6NRxgErsQqjknoIFzyKqEZ/GjqEH0mDp4uWAcng8k0+h/Y5KlVRAhwKq1VcD+uJFEL7+5e8AegEEEGR7EeC3GusL2Anu9+LwpS99EUVKVaysshpTe52ZVAo+AXA8iXay+uxQ3XEO1EVUJS6LFgNfISfg4Bd/Kfz98xOoWDyJEqk6vPT8c+FO8kTMozkCgKrXvNXQPbxfIYfhUoCGPMCFasDqVkiVUsDfYyfORNucK4TEt9BOmVRHm1vTATCRxsGoCAWIYdn9fBvCK9B9ENBhGWSW1ZSSRHn0HQEVQ4yPAFha1a2CRYAuhoPz+fdTHWtF5wyqWs9DopVpc0V/WoAHeg8H3EasIDzQesjzcGYFot9WHM6oqQqVADhaQnQa4AqZ1djchq3SlBiGfh6rlDKUK1Yqq97Qysbjlq+nFZUEyDDXr/d9kdkwYzkd9h2BIg+1+qL38vxBVDESIPrr669tpskZDvtFAOk/TgESw34ZU4agtwPSStxY7e7Yilk8tI8zgP02SYB4EI3Vg2PVi4mqxcS3E06CxNDGIVHhF4ELDsJanSR9rJMH9aQ9Q1SLeNDlK2FJIyAAOJCJYiY+F4KRe9oL4FaIikklRiXV+5WoDKYC8DTUnaBiH9UPpFceJOgwAJj2Cvv2H4ogxcpVa7h/jZHsXIBdSj/AdzeZC3rHpwPI9dM3teh75DvPhHzArnvvfzA8v2lzaCLzowDQ8b57bqcNuCaDtSG5UgF1Rrln7ZCD2YCLuVibqawQ8LNCsYGw4EOHT0CkLOS+okpBCdROtfDcRddFW6B8LJcMNc8GlG2oOwsJ0sw9mIcd22nGGVXtvOaN628OzCYEmzeG7zz+eLQhmUmeiID3enIojjMH9dCmlYA5xKT+GgAAIABJREFUuYBoTZBiR5njVjMPGGjcDUDbTx8xK6SS6lSBh1n0Y22YJEqdMyWKLwtmUsndRVW7ZO37HpoZdp/G/x3y5NT+vaEHAuPmm9YAJGCzgQJHYGkC1kT9vShNOgbCixu3o/KqJei2happPhMV9iP0mlVrlnG/WvDyxw6O18+nAn3nppeZp27COuw8c08FyoaTcUzEkG+Izc0bXwqvv+d1vMeVCNal55WHTeQvzZhdFSZXQWzxKT77+S+Gm26+DcC/jOyB/ZH027fvUAz6fejBBwkYfgwCBGUavv/LFxEAPwFLR4C4xraecPoC2Sjdg+GTH14W+9offgYChGyWzNThUDuFzJJRiJ/iXMBXrbtKsNSqCq3kW1k1+5nPfCYCs3/w0b8mO+AEz0uPY8WAcDOdBOQazp2lOntSOKYdIevLHIj2HsZUB23uumFlcqw0hihwjqmgGlk7HMl7/eXXcu86qMoXhNP6z8p75+/T9BGJSO2jpgAu97DGum42YHmmCkjFQgFrTB592QprSRCr7/MYE8WQV447x7YKx+MoHtPod97/JdiNtanqZLwK0EqWab/oWKykIv0UGU45vGdtzDU5BBGrhSPWTQDPku+qYrQiK4ScOc/974IUVIkkeS/w2tLeFLOQnKMEOcuYu71fJ4+fiCo584/MfZkmScx8Eiv46V+X2AeYEVFeOjVMm8ccyNf+l7vx70flQ38tY06XKFJhZgj8YeZtbX8EZ/dBgKjGqoSYuf7W0vCpj22JGTrZ3Dv3OwKmWgqqKFE16lwWrf9UqNHGgvXxW2UJZE4ac0YGIHdWNiAnfSWVMTAKIJ3CZxpChZENOHcFAK4bgLmfzKiL7H12ksuhfdDsabOp5Cf8ms/ezt7ASN4LrlFY+NVOn0oxSSXFAwQmoy7NyysGnKbIoHp2eOyJ58MlgNM1628IFVPLUJ5cRgWZGy6cOR4WM4eMQER2QXCPQqC2Qwo2s0+YXFASmlABDEosUIRygiL9jlKItBHsMAHth8hDuP2WFeFt998aMgebQtowRR+oc3YfOBq2Hz6HVWkK6oP5Yc3KNWE2hQ5f//YjYcaKFaEW5edTTz3J/FlPEcZU1vLFjIsS1uCjYemypTFT7SDh5q4TQ9wP8260A43tzN+aUB1JyM2gkKZyWk1UPGzeuh2AuC/uHVUrOTm5TthH3c8IZJdRaFFD+PswQcbu4VRuqjbwJkk41lCgMgn1q3k03ssmihHK2BdplZrKa/VBAmShUvvmN74Vq/1/DeLyEmB3hmpjQORD27aGfO7xEdaITuaaxnbWr0Lm8grC2NkXZUBYF2cPoRhcDqHRBUlyiXFdRz/OJWulnnuVH+ZDDqdhT1Y6uYR1vZR5l/HC+lt35hx7WTJvGMvzAdOXLVsW7eXc80nEnEahM4X13P1oC3u1dj53BbaYkkMDrOVnWbvPsdfpwLbLPKT53INs9kJnThxB4EqYNgrIAtrIPUEH5L2km5ZtuRRrFGixxzisP3MyLJlXEyZAZPezN7fQpaO7n6GZHU5h3djPnNhGBhMoPfv0Xn4mVJsbkcYcMZ1rVCE1wj5D0tPPIumugnsAlYkEp2RNIkOtM6oEVOg4JjMYO95zid4O92a8nsqPS9zHLNaBx/5wfnjvJ5rCA2+4P3z0I3/GPSuNdk6SQL2qJZI2WOypJkNouT9O5G8k83pQO6uMZb71d1rbailocZb7MOdO59Ju9uC5hL6rUlCt20ofcB4uYs0340NVpTl0u/bsTmSDMI/MIefOvYn7dc8wu/Yeimoa+6bKEYPb7d/Ove7pVCFKeqiAmsBcZvGX5IfKph4VR+xFh1XTj6km3CNJhkiyOudo++Wck1B4KGd4Zf/k3nSE9V1iUNLC9SKhqqWwJ+YwjuUWud+KqtlrLKqSlEgsPIEw4H19P7+StlXO+fFn39n3HXtOUq2RDDdPWmQl1SdX93ljYepXlR3XKEeSB9MkYZXcHyZ/L/mx4H0vJ1Qhcj4/5CQrAWJfUN2csAdjPo5eYVe4D9rMUvhDwYuWeGxNWJsg/1NRop1rC7NnLAjveef7mQcpOENF/IryI/Fa8R0j12Sbx5b7vu/EBY2V6fyQq/tZ/GpcAfKzaOXx9xhvgfEWGG+Bn34LjBMgr7VNxwmQ19aC4wTI9+4sU3bs/uiogPE9t7kp/MGvka7J4ZGvfjEsRN5fhK98HtViQ2jei2qR9beXx8B0ZdeRaAB024g/8HL8kbXAMqC1BLXCRcAdD4HdgDTnkL/fsO4WArK3UTXHgZuKswVI9HsADzuonvQw1c5hohRlgweGDgFODijaa0iCfPIDs8Kv/M/THC6oiI+Hq4QMWh9gN9dlAO2SHYLpWkqdwiZgEQdOLUnc4Osz7Mb5WsDWTX81QL1VX1bRexC1mtggRMkRQ9FzuX4P4fqpL1i4IHqXz8L7PR5g2IQr/bcS0McJ7GtDpI1BMX7IWmhphSVpQO0b9hkZ8cB1xoBFDoUe9qxq9cBWTQhiMyC6BIiHY+2IYvU9G3NzU3bt3BsDcNMBD9t5fC4HwilU1iaCojPjoXoaqhFttQTaVQYcxZO7guuZxnvqGa3HfGmplbRptM3c8AwESC6VoqtXr6Vyrhdf+fPhEFW+hoUPUKE6AhG2EgUI8a/h4S88wmEzDyuG6zkwD4Vd+/eQUzAxBoZrKaEtz1wq0s+hitFep4L7v/H5F8IhKu1nEyTeAmA8D7KghHZ54oknwrf//NbwW/94NqwEWLGqcSvg3xT8/qejQGjDHieHdsnnkNzZ3ko2AtYRzReoosYyjTZcvfbG0EkAr9VgxwDmugCbDE8eoHK/mGBgiag6Pq++vSVFedyHnkjoCARqn5ROmxUDgFk5Ocy1L+a++vsvY8v1ZnzTzfnw3sd7CUhpQPxZrDDaaSMrINtRKmk340G3hr5mdsJZgG4Ppt4Lq/U8XGuXEIPh8fW/rqYylNKuAj315xqpGtxHWPU0QIGCWPmeRf+p1wMcIE0LuBiUHGX/GsFB9kWpf4jgXfFYds1kxorWDwLZmRy2VR5ofSEYYZ8sAGD0Gg0tTQfc+HEEiId+gcy5WLyp/pC4kaiz+tAQT8GLUfpiJgd/+77WcJIhjqdYPTimdvphBEgiONMAc/JYGKu+viBn0h4rEioc7P27Y1XQ1d8lLbAcp6m0k4RnDMUFWO/qaI32UUUoDGZjxTINy7QSsiaaztZBfBBWq78/oJ6gcxvz0LMvbg5zFy6la6SF6YD/2lNN5D5PZGyqbpg5A0IPELsX4MK8g68/guoDC5TrV90EkF8YTjfWo47aGd7/q+8lGwSipAnbFiqSR5k3BgGNmrG+Ki+ZRKYHIBwjxnlHK7pz586g1DobMvJQeVFNPHFyGd9UUxOifODwnvDgm98QWpvIYwDMusz7twIeX4eqoQdSYdeew/QH5iJUADffdlPYtmsbgNpZQKheALfF0YpkxZobwkl+Nwl7P0mPxSuwPWGMfPUb3wjr1t+CDzlzEBXOh/DiNw9mKgo95wjnOKt1nWt6GR9aAJk5MwSQYKW+t+ydb6gOjX3Twyh2XoVMsv/8sX8Iv/Yr74X8GIhgfC9tm0u1eX8P5ExjZ3gcsHYiAc/ZWMXlAPobpDuZOWr3nm3h5ptXEIzLPMiYG+UetgOMnYW4ufV19wDU9lKdOhCzLUqp4rRy95Mf/1h4x1sfjOCnwDGcBcqZfFSEWIn1doXjjO+9WMeYeZJDRbKkRysA4gQI9XnkFgwAsrW2NGDHNx/QmH4LwDlEVX5DS1fYf+xMOHymCWAZa7jCMmy6isJf/Upp+NBnUKld6Q81ECBpI1g5TmTuB8OvBEgbHbgCkVwF2fsl5m+u+9b1UQHhHH6cuUL/+Q7mXPM/TrP2aN9zEaCticKAcq3lsCQbpK9IKvhdw7ojyOuYNNdA0HAbtlCGO/vzvHnzr4JdYDxYI7UAvLZEW70y2igqE/g+hopnMqTWLjJJrDj2d6pAHPeCda5LVjrbHnNQdlxkjRHikXQ4Tx+V/JCoXUgGk7/TbkU1iL9rVhHCgK1innr5xU1h+VLWAq5l3949ZCHQz1x7IGQ7eJyhwRIQEhltAI5p5OK49mvBJ2lvcP2MWdMj6WHF8gUqqGuqa+Mcc+jQIebLkjh/XWaeqGItVA2QUGIMRXBy7Yby0H62jOKEE9EGL5uK6ivMiQalC4LGb+ZeX0/AtRPQO59+ETO0AOPnrcoLf/MX3w133nFbnIvi+gJwqqWgZKWfN0m+SoBEYJLPIs522aB2qum1PMogMFvATRusNEhWUNc4b4wwb5tTNkLmyWX2Np3srRpQFOzeeySsxDavAhLkInugMy0EcjdQMe+WS2Ufs1oRZFguZO68BfNin9hHv55cVY2qaxoh08x32HZNrq4gi2gq6/RF+lp5+O5jXw/33HVrtCsdVVGCEnOUfVSzxAfXUEhBQCvjqbHuchghZ3pTB+HbrcPYx01lDzIx3LlhdZg3CyD3ShfKpnYsI7FmfHlLmFKNnRO5F1euZGB3uRY7o6awj4yEEgpCZrN+Hz12ONqTtbahtpg+LSxbviQSIKtWr8Iq60C0DlKRo23Q4iVLI8AvqX6OMXPi+DEKByrIC5mEem1eOIU92OFjx1ExQcygnI3gMSRiDv1IkNr12nVpOjZTOUhrtMLyHh1DEeXc5T6wBQXRmtUrYyGJ+6seCMi9qEqm19YkrD/Zx11AXUGkdNj40stRdZFqRTx9pIuxma5CxAB4iIqj2IFqnXcRe6gcyI+h7IJAYjrg9UjY/MxT4fd/6xd43xLmqSayVPYyroqjUrSGtaOIXJYJECA5BNXXzDB/6GxUxOzCkvAcBRNZzE9ve/s7oqL3BBZ5FudYUHOEuUOQ3YF1FjJ4AmN2as10ilAEzgeirdgmrDgH6bMzUZDcctNadmOXw+PfZn4nk0ULyHwKTCTyVKGlsr6VQShPSMti/w0Rx34jjz5bg81aN3NIFvu9DAi2TRu3QtjkI1zMDPWNbaGDPttNNcYA6sNe9hCXWJ9b+WwLyYJyH+M6q4KiDkJxFoVCEp3HTtVFG76EM9GEqIDVDlNw2v309FqKiJjP+rm34tuZFJoMQQJ0QrBv/Osbwv1/eRjyJje8793vDh/9049EwrjQjECzR1ifh7S6VA1rJh5jIBZR0FfcY7knsPjD/YQkrAVQUVlKv3PeaoU0laCVBOmn2CqdQoIhzhr2Kfcz5h5p8aei0gIic/62bNkCkUzOHwrrm8ix6oAUtQDq5Kkz7DFNYWdeYW6bTz6c/Vtr2DoULv4rSeLZIZ/1qKCoJGbdSGplM+7duA1hb8dpJc73ib3SGNnBfVdhK/Eh0H/17zSp85Cf06zDXPZGFka5x0yqZz0fuI+SmPV3MTh97LWSeygJKX/fT+FIVJOMkR/+3SB091ju8ZKvGcmOMRXI1bLVsXwOXytSBBa5eL1Ojnz5nklrrGvzQQ58avWrntoXvJecj7G9Y+LFf/Ap7juHLaqJKh+LYsYyR1jXC8joKi7OZ59VR/EAe0rmYFW4nBLZb5NXhurtdz74YTKaJpEFyL0Ya+Or/7rgxd/5rx8+SYB8b+bHDyNmXvXD/dQeME6A/NSacvyFxltgvAXGW+Bn2gLjBMhrbe5xAuS1teA4AfJ9BMhXv/be0cLScpQX+OOzST9y+GBUBRTnZYaqcoCq3g5yNzoB+2uxeEHCT8VYJzYY5mFo0VHG4cHqqiGAS0PBrTidR1hiDweflzZuYqONYgKAw0OAFj/T52A/hfWVh95THMwbCApdDvDeByh1DgujEmw2mgH2W6mUKwCYLAUM115A+wur/Xq6B8I//fbs8MFPXoiHHsFQD5FegwehXIAfJfraSV3AysVD9xmq8KxqN+dBMsLDi2Gf2pZYweVB2wPFiRMnY8VVKYdlK+cFmbQYEkQ2EFqLhxQQv1wAEwHfiVSqaRdSCqjlZ9duJfr4UtlpxeiwBws26352D4BaC1kBpm2UVlxaXRVaHYnlhhkgfg4Bsx34xVtlZf5KFYdn29avNgENrZLYrO+lEtvqWA9HZbRROSB4G8DbNqoY773n7ggADVCl3IrtjVW6jRAqC7D+8pBstWzlFB/fFG2hPFAJ1Ny6/vawiaDhqVPxrMdjvp7Dez+ZCoUleQR/3kAVdgZk2Hc54A6HW267NVwkl+MUlY9N3Kscrj0LwCNZwT8X6zBtPKq4nw9/8UvhMBYga9beQLDqSYDLS2RxLIyg1Kd/Z1H47BaQGU7PhZARD0M+vOMtD3IfM8OzTz4BcVEQZgJiSFKAQEFUdOHNXxRqARjNJOimXb2HXdgOHQX0EXjtwuM/rxhlDockQ9mtEJ5E1aMEQg8H83IO0U30DUN8VYeYL6CNktWiJwQxIZCmoeaRCFDW7+H1HKH0JRMnQX5wLwnPPgwYVI6ixr48qG0Hh/ZsLdh4fe/5MORQJMwA/eyXKnQKAOtKAQBTBIRRQ2nPYq6I1l0ZWXlUREKUAMacQTWlFVYu/UMNhATbMAdNw3qHBiAjAKEFU1vow1YySgbMpVLRPtoHyJAeATvsPvjZvpjBmBAI9TX045cATPhnJw6xjo0/endF+O+fa7zqwb8UZYy2HH4VAcRKymn7Iynj9SQ9qK96TI8pPuyPWVjL+XsJDr8ShIf/z7UBbAlcOHKv/buP8/9/9AQ9NnExJiU6BT8NtrXUT2sU7Zmm0C9KyZooBAAbAhw3z6ENIiRbCz36+HYCYZs6+6P9kZWZQ4AF5v6U4ikvuG92CBAAdjJUEVo1jVf8HgK5DcOdigWWlk4rCMDtIXz7a1/5QvjAr/wiBHBLmAgJecXKf8i+ISyrMgCdVEv1AnQKdk/gWtuwuNIPvqUDNUgrFbK0ySgAYm4J1d54699x5y1h3Y2rQn93G7ZJx8i+waqB1zh//iL9aGJ44aXt3LtBSL/l2AtVkI9wJuzZdwBQdxQFXXWopZravI98QNRCvr+JRc0c7KV2EQg8B+LxLGPZzAhJnUEAoMoxtZrWGfqgO7epAqihst8+2wbhuGvnNnzf54a33VsV6trKwzDgWjXzk6qaFsgax2M5qqYrEG/9qKKyswrIdNhL1kY9ZEIZRPetEUDbxHw2A0uYo8cPhvW3rESNlRHKIK+GGRej3PPDfI4CQOrZC5YQXE+fAWDqIoS3HkLnq6jK/vzPPkx4MUTu8dNh085j4YG3vjNWV+/cu4O5pxk1TVV4+rnnwn/51feHx77zVLRVeufb3xa+89gjrBet4W0EPY9CmvYAZLmGTb5ucfgfH/3L0HslPSxduyHshQjZc/hUmDZjVvifvzk1/PY/NMTw86mTIcbyuEfpVwD+yF2QjMS7JQNl1QsvvEBex87w0T/7SBx/mVRj7wNwXUhYrmTSof37Y0W6Ie7O8ZKTBvPmMzYuMJdowbh+w4awDbBtAUDas88+G+6683VRidjJmuN84xgxa8rAXgEqVUy5gKsSt6rOtJDKAvDrp+pfoM0sqpOAkRlaSTov0fYT6ROG/J4G/LWIwDF4Ezk3rkcSIxOZR3Zz3S9h0/aud70TwtMMmDrWqCpsIWvjGuuXYOKF840Ay73h3re9PWx7mnZmXZnK+mQf8nEvvvRS/J0V7qe1vGH+PQ8wPQ/LS62NcGsH5A4UG0yDlD9C+1RzXyQzsTxjnGx8aWP8vBYNaEV5gXW8isdIhmirNWU6VlIvk0sB2X4Ior2b4ohKxsIAwL/WhmZfSURZSCCY7Ov6OadCMjUwXthihOmL08Of/clXw+vJtslh/dBKsJX3cf4cgcCVFJH0ds4vYN6TOEwqQARVcUGKxGEac45uM9pgZacBnDF/jKIA0QKLC0bqAFAKadHC3G7b7z9wLLztvtvDaONpiFIA5Avt4ULHFXI2AgHbvE4hdCmgtGD3TPZW/ZCLBj/3QIialzCP6vT5SxZhece6Pmx+RgGfH1VtaQFkbVu4kQKFSyizerFDukzbNZ88HXp571msh+ext+zv6AsN/Wnh8YbL4WzvaLh93bJw3cyKcPLEnrB+/RruCRlYI/3h8Ue/jaqyJbzjoTeiGkUZRqbRmhs3hOc37gwD3M8+5rJeFC8FjN8bblzDPo95kmvNgbjJY/1WPSaIPI2+b4GGa9INFCpIqqkc2IKia8P69XHNzEeZoP3pQfYafcxJZl/lQ4wdgQxZRS5THfs2Fa5mMHRAxOdSsFGNAuQS5I82cBa+ONYkQSwg0QrI/ugak8Z4ZJGKQdzuhQTAVQU0cD0337QuKpAstshmLVxD28bVkAIYLgQSqRWyDUvJKwDd7HkOQLw2QWhXTp0Upk1MCeuZpyWGdu06zD6MjBAI1EUoWmfMngnZ20/WUhXzMgoKrrOAwots5lYzfzqZ09ZS/GOweWK9gzADrHUvOa2mJmalOcebmdJM8UwOJIAqmRP0H+35vk3RTRb769n01dfffVf47D99MtyydmWoYQwMcR/cD7lXfOmFF2Mu2ixCzfsgNMwSOXToKAUpq7D2GwltTWSm0NeycgpR3uzGnraM9QgCFwusNubfPpbAgxQvlVZODRMgUS9CgGjf5V7ajK1+lYS8j9ZcWpiloogYYv+m1V3MzIm78vhPxJITxRAGX8sRQqIzrr78exQa8HX7h3ei2imJ2YMpjL/7IMJ3b98R1RoSJVo4tkJmlaEq05Kqmr2uygvbzP27BFn92TOxwGQ64zwWTkiC8XqC8xKJ0T6Wr2EKQtLT85g3q1GC7osE+w0o7NyPuG+rg5xrZk+aTt9xvtP6z9wTFW3OwRIgOMwx51THeUFSqpA+LGmr+qWdazYHRaCeso2r7SA/EIkONVGcHyyi0tJXi6+EegJywkKaaF+FymFsfyUpc9Uyw4w//pqqCjb+/hV1rc2s8u2KSibOMVebfuzJyWDxeAOi1WiCXYivcY1KI76O9mJcQ5LMSD4uaaMV1erO5TG3JPG4JAHi85Mh6ZIk+z+5Kr7P/Pdtjv/6YZLB9Ylf/OCX199H2yYzSZJEjwRPpCK4/izU9d5LC4MsNpMoz6PoJQM13q7d28I88ndSsbs7xN4tOx3iP7sY9WV5ePfb388eJh/bXCz6IPcGIQULIKpaWCvLOafYN5PFNj9AgCR5kR914WO/f60AzbUvf9WGLLkIO64SBgyJezz2+2v3zNe+/w/7e3Lf/qOe/yof71X//NP8/K/6ZuMPGG+B8RYYb4GfmxYYJ0Be7Va91vXjh62Fr/U1r1lx3YC48r7ax/gRf0+oVf89LTTHCY6f7N6kbNr4B6M9gKJNVEdP4mCh/Y+hwgM9nWERqo/JgN8Dl9oBi6284gBDlX3d6bMAZQQ/sykVuNCKQJDH6m1zQGYBfmsXtY+qf6uZiqiEcrNfyiaznENVG4eFbz76ePj/2HsP8DzT+kr/Ua+WZEmWLVkusuTeuz3j6X2AYYYZSgpkYUMLZJNdskuShWWzm7AbCH9SgZBKC2UgDAzT8BRPs8dl3Issy0XNsprVqyVr7/v5JI+HABP+k71C9pIS4bH16fve93mfes75nXOBA/ZMgtIPY3tSXrkIq5kSSpzZ1ALCtHgdAIvTORz1YH+hXY72LJ0X+8Pnfm1OeN+fnonWBio2JQ4S9iOosDkE20VV/QnyumP0kGkOiEGHYxzS3OR7rdqYGFSuVZWVHqdQTk/jcKatlfkU2pN4KPEetVzwnlSxqtFyUAmyqLiPh5aoXjeMjwwAD+dsTuMmXi9jDidRyajaFPsmqzcEZjaQkXFg/4FYoaJlSjcAXSLIcTxagqhe9ODoIcPDnoD2eTIj9DPvhURQ6ahH8YKqBRG48kAt2WN7GORayj31YTnRxvNZjN+2FhyGgc4A8FVB2t7RAllyR7RxOUBWyxnAsxKsHm668VZyC14EpGvivlDXQoSVY9kzBwXwX/7Z3wLml4TbIVkaAY4eAQgrobKkl88WrJdMEhCbCfCm7VU971lGBcU5VN4GLHdi1ZHLz//ut9fESeLT3wVg4v4WAHQ1U80xZoA9ir0zqESLUCBLfGgdo40Qei8qVQS7AU4AWVZw0Dm4b08ohXg6xeG0B9ApFbVmNwRNHmRFOvdrCLltWEDIqapEwzyzsNPKpn+kRfKD8F5ApnT+ex6E0ovPPRvuu/fNKDkBTFDzCSi0Yykxg/vR4qCI9mnEnqgRAHMcIFSywoolVfgF3K9qZbM7fBaCylYjDfAZhdxDDuOqGGJRK5tyDuHaVHUS9lwLcaNS2qOnJKFBxsn0KwkL80CS6eOSafZ1gdwCiLRiCJVmVIr2QZ+xVSDasmmBZT/UQkhF5kXs21SE5wCcmBdh5o4EiAfR6NnMZ0wSIJ/8kqRiwqN55YrlKLwPxbEiASIApV2O7WdlzWTVxuSEG5WLEySIYyZh7TBpYZWwWrAtUgELJ0NOrZry60qeyATR909Xj4Q6z69kntMrBIiHflS6gJAzDYIlHLuS/KI8qxjMuaHP9JN5E/Nf+KULVGc8+PCTYcX6TVGdabi9Kk4JkEX44VtZlAahMsxckUYbSTj2YAnyzLO7IGNLQh4kVxLP9Cbs2f70jz+FDdYtzIsG8mL/BHCCJX/o60D9mY4CHluUIZ7jOGDMCPNSD2ShoHRSRj5VCxC/2P+NQ0otgJw4UVuNrV0x1ibrqB7JwSbK+XZW2EUI+qaN16F2bwrHj5+FxGgIN9y0BbuZYqo/BsjLqKP64QRVH+QEzSwLq8ixucTzKWSebCDToKm1OVoIOmcVMqZ83v1YuxRBDrbzPLXwE2jWOkq19kXa6sYbbwhHjh4C3CfoFsW1bfPGGwvCl759HJB1U5hh1hLgUgcB8EVzUFaSR6JRWz7WOt3NhMcTPP6FL34pvPPffYD7OhvaGRvapzz+1HZU4qsA+ytoW67HZ8JYz2TeboboGMZubIy5s3LJStSa5Nqw0ZA8+Is/+Wz4zB9+EgIvKezduTctCmI+AAAgAElEQVQ8u/tYKK9YAiF7QziBnd+Fi00olntRxVcCUFbwO8zzVJ5kMsf+4PsPhrfcextVdbOwLiIzBsCEyTfsffaFcISckq033xVePHACYDcTYmwgdGAT84WPLwt/8FXA2oEuKubIECmgoqqjGTKkiAqueSETqy8zT97/vveFewDRzRA4B8k6CgC+AVubESuBeN7HUe+vxRbQXjvIv6mAX0Vf60ad3Yh62rF65x23X/Fcdx0wlFwLSa2hJHWPn6iO9ioCZALIep1XzFXN2hYthdKZw7SHc1ye4LXrWU+0dTPb6hQAeDfApWuxa1c1hO0alPiO11VU77UC6Elwar9zgCwQ+8gbmNMPAwz2c/2+TjujFgD1JVR51ECS1NZgUVixkLmnGMX68bhmzmRud+yfhWgUPNy8ZUu08LHarBxlu0rxRdi0aWl1DqCynxyWUnKnBDgFIHNRTddwbRIX2oTZJ92HXKDiLo12OAYZ8Z5fvy6O/a7W2aEGdf4i/PcVOTTTx61SSY0VAVSDAABHKxzeyyoN9wKCn2Zo2b7X3L0gfPcbR+gCWOaxbq6gQsgAdC0zfV6bqJpyDW7n+p2TXLu1IozrvXWEgGbQr3GvkcKckwqYaRWlNlgphlnznJMgJDtoe8fYMOuHlUgPP/wDSPfSsISKi/yehtAmUT2SHHqG0gCah8laSAo9I+nhXDPEQvG0UF5VRX9sDy3dzBesd3kzsE4jE8u9UDeVHoqfHdcGKpfTty+TIXT7TduYe5pDGgD1gWd3hBLucTrAdBGWPxfIumnku74/LTx0ZjgMQlSurqSK9HIve6BWqsfWhxuwe2yieuQbX/8q7zMQPvv7HwnnWIOrqwHCSyGQOi+FNsDxdiyYjpw4Fioq51OpsjTczFw4QA5THRVu69avDbv37sYuE6Cd+eTll1+GwG0K9913b6zgeeKxx5inCyFxrwmtzS3YPPVA2pZQCdDHfq8T0QtrFddtZeWKlatiPoNEhs/TMaTVYTYVc67bVvxGRTzzsRU8EiHaxkmE+HozQVyDrEr0GhSxaE23mjEJO0CV1kXIvJ7w5COPhHUQTqsAz5MgYWGWIcDHWO+wqKQi4iTk9zmC5ceoligrLwnZ4+3hzXfdSl/vpXrzGEsh4hna+LKVZRDD2VhmTZ+RhwWW4p1Cxm9OeAwhx733P8A1ae/aF4PhFYqYbyTJqM1mFYHaZs3VQXyaAZLLmtvMGrFi9RqsKxujpRiNEYUdzfT9tSuXhSoqb3LIJkpi3cqBkOtjjZEE/M63v0PbnQ8333IHlp9jjCes61grNq2DYO5pAYO3R2PTyj0dOHSc/QVrzjB7DVTz1eTH4HAaWhEApDI2M7mWbuaDZsZ2aenM2PYGjGtP5XsksQdKgtW8pEiD8eHedCItIlaReWiYJEBixSh74yc+uS7c8d+oHIbEy6IqJYd+nMzeoAfb2Vshp7KsKGWe/hrCGbNHzkkAM9flsK/NZ/2RMPbLPbyWtRICinWsUJkDGG5FhMIQtyr+XPLZ12ppmZubCIB3XjCEXgHEefq9e+DTECBWhUjQSBZ7PjAzw0wgXy/JMYhgpRDBmPsxrXFTfCaefdjLdbHWJcgP90iJLA5bw3NDBK6Zo+i1iTO0P5uocoivdz/GPrjmU1hkXvVV+VtHE7/vu/JnNAOVBJn45Zitxr+ZvSEBMlnZEfH6icqMSHRMvKf7vkjE+DXx88kLmSRErs74mCRIJvd2VolM/p5rhK+d/NL61mdx5Aub4j+tet/uK3vCV6pJfjoAMPk5icB3xjT35HeqVdU8+zSeU0s8S1HJw2Z2BmdKfyeTPVjLBW002asyrhzb4zoV+LwDFYFUs+VlloaPfPiTEKjspZkbrZLyvDZmPhR9fRDyM9F+P6YCJDZErBF51fP50b/8y4EtP47gmCJAfmrjT/1wqgWmWmCqBX5uW2CKAHmtR/N6188pAuRnIwBe63n8W/v5z0oAJdUe//R4K4r2OoN32ehbBj4OCNhQdxpAeCagD0p1gqSzAZTSLKuGQDh18lQERWNgLodU1axVHNotS+/k8GoooACOYM4IBwkBWUmGlavXxkNvP6GQVn906Y+NSvIl/LErlq7EAmsozMSapZ1DyEWDCrG2yUFV6AFb/ZSAS3//aLQH+Zv/WBU+8Gdnonorl0OKwMcIgEfC3xdFKrtV8zRU8asIlCyx+qMT9Z22I1aA2Fgejv27ZxFL7gWHS7GR8fCuNUH090WRmzgvXI6WOT0Azv6uodczUd1quWJFQyPWBaMcAHo40Et6jHD4FqiyKkQLpWQO6RIgF7HkMXQxHjwklTjcG8q6b+8eyImieIA7gpf6CqxKPJhV4htvG6scHKDNBOLN/zC0thyl7mL8oJ98cns88BmQ6CG4g4Nflt7v3Lvhlau5vlqUlQNcWy/KWf3GZxrKjXJqD1Uj81HY7tq5m7DHteHGG27GBuobtBcBpLNnRZClG2X6Uqp30pOzed1egIviqDh//KknyTEgFB7Fsx7eqvY8MJbws5kAq97HSmxcztNP6vBV/sYnr41t+Vc7UC7zeiuIDqKk9nmtwYKqiYNsKWD+sUMHw23YyxzgOZQRYp3JvQyhvC8rK8LGixBb7KSq5mGzw/09j/J4GBIvCeX9KIrNi4DWmROWONpyeehTfT0AmZLEsxCIr8LeoI9+fb4eGzION6lIexdjYZFJP5lLhc5+PnflilUxx8FQe4NWPdzPo520OZBcsfrjCJZCJwEXslBrzkFpjRwyAma2nfYKkgsqxPPox2BmBClrTUYALe+jSrMBGyzBSg/l2khYodGFtZFAUC+KtBH6k17+0RaB/+0DHF+E3dYkAaL9nECxzzyqzDkYXkB1bf6Hiv9YjWReByBqK+MmE3X8JAEyqdizPT7278rCH/w9tmsTB0BtfSRABGqsUJIE9LnGAMoJO4Wrqz8SRAqE34QVlofWydyPSdVZCoAhx83Yp7UwcIz4lcgdSdhfvfJ19UT+CgFC7Hl8iRUgZqGMA9xmQKoUAaaU8G0lSCHZINl8Vj02OZn8WQJZpMJU+HLP4dpwthF1J59tKOl1N1zPe12OKtppgEhWjiRBnGTQTwawzBgeHkf9/BLgID7Sy+kPjJ9V61ajOj1JH8eKqaocSxZABfpZO3NoMb77mUmoMHmevZCoyYzxTiyLxiFqBFbnzKsMdU2tYS/A0wUq6VZu2EyfxXu9u41qrxnhngfeELoaz8TqlgFIjsLps8JBLLBaAfatkFmwYDYEYjaEVgGgU3J48pnnKTbJDG0QaRUAzWYnzUAxnQYgsAcSI4M/z+OFX4U6eZT2nYFdi0HJiwD9ztY1hLn02a8y1h9421v5+zn6+CjZSDUJSwnA4QWMs00rLoXTTdPDSy88H+67487QT+ZQVib2chA3KxZXxmcwZmURtjHDwwDPl1LCt77zg7CEio5R+ko9oPxibH327tsZ7n/LHQAT/dhSMC/q1Q94yYOgGmSY+YEQZ+zrKqsWR/W+RMJjP3govPM9vxJaqYpph1z63mMvoFYuDIuXraInEHxfkk2eQW/YesM28ieOMX8yPskQ6QU8LsxPx+pmc+ghMyUTKyBovzBCmzZCIndiZXL6fEfY8dKhsHLTtjCCD34t8/fnf29t+OyDw6GZfIMS1PVVFRDPPJsywMzpEI+VEJet3M9nP/NH4f777sOmbEEcz4YQ92Ppkklf3ksQ+FrJBvqpgOxxLAgVDGg10gjZY2WeY/WarVsimH4UAPQS43Q9RMPBAwfieiSZehr1+iBVYVYQOg4lJgux1CsE9D8NWV/JPJBGn3V9yqUdJex9X4mPeXPnx7V4+/Yno9p9EXkYVVg2PoPK/H7s/bR08f1dhw4fPRLXjrlUZuwnhN338Vp0OtGmx6oO1zoJyxyIPedE1zQzs5x/nO8kUbRMXIwtjvY9rqU9fIb3Uo862z3BHta3VauXx8+ySmOM91sBaVcPyVHM/VqJUgEg2UzlVB+A4wBt8oZfWBqe+H4DFoxbooiiDpLEsGJD2mu4NisOiqn0ikIBiGXnWy13DGhPZb8i2SpI98gPfhDe8YEbw+4drZB/nWE95I4iCe0VG1mXYj4Fz0VbQecjAXMBNi2JBDudn9KYU71m19QUK0AgXmIWCJVTaaqbAWD5pTDSBvHB7wqO1h45FvNH1m/cFNIGUPW312Cb18geYIw2gvxrJ4w4tzw8v6eBvVAI8xfPC6PunXo7w2DSpdDLWBlgP7Zi3VJCyNcy75wN25/ahb1cUthCBUYkQWaXhG1b1mIh1xrSh/vCc498P9zM88tC5T/e3Ba6sduqRWRSe3EsbG/AgrOoNBSl9TPfadtJX0HZf/v97wjdPLM/+P1PhXe9/c6wfuHsMNR9MTy5fUdYsmYzIeDZ4ZGnn4dsLQlnWTOvu34bWR0Qx0sWYru2j33NNIiNLQDqB8IddwO8M7fu2rmTPeD5cAdEXzFz0kuIC6zmtH/VQggakj4LQUwahEALa6rVLx1YlpUiqJgxYT1qNeV0+llUjms1hiWnFpk+A1FlxQD+9yUEMhms3RIbZXyWCn7XIquJDrM30d60HIHDMuyjkrRMjWL45NDEGGiA6ElBXLKMqjgt9PqZh+rqzpPN0he6qQIZwiKqmT1Fw/lzIW1kIPzexz5Ej6dC9emdXLOgNtdCn8nDWjSD6raW9uYwb0EZ91YS7dhmsJ8RvN3x7PPYiSZBSi6JAvNaLPK2YBlmpYyZc3Npm+epStE2djr7ovOMg3HG2eKly8N+yEr3Bla4bt++PZIfv/GeD4ZHnvgWApGcsIW+0dF2IQLkR48ei9k7Zpa1s8YUTMdSlDnVCtKmc9VhFvs+xTQFCFmqT55hHUmJIegzSueE09ifupYM0d/bWevmLKg08IsqlNPxGeRbxczanqhecEci/c0Y4fUKLqxeuLIvmCBAIoBvJhrX9r2PLQ33/++aCMLnUa1pDl0SayNqqtDAs9hA9fhCxu8C7L8+/ek/gmjMgJiGxOc95vLv7u+tynBPoahIYkLCwv2xVRqKnCTAJDfcr0gcWwXin4pNxrH6MsNNMckGxoiVBWchJH1Ozp1WXRgu7pxnNYt5Nt6PhKjzwADPIAVyxv2VVSD9zM8SWinM42YdxnaZIEEmxSSToH48Q6gAZF6dDN6u/qOEEGjyq+I3Xo5zjvOrv3/q0wmyZ8FHDkdyQWLXfj9ZARKFKL6vn8vPJ4PVfxIBoihsMoQ8Xo+VHPw5WeERCY6Jr+q/SBAZSz54FZHh3mvC6ir+kOc9CVqc+MuE1dWK9+9OWHnF802iP8TvSPi4k321v9WVaqGJ67C/uEj4O76PVcXOAz6DTuakMs5n/ZBZElobySdy/ZKoXw5J/PK+XTEvsBwSPTs9mz0KxBglTeWzmFcH0sPHfuuPsH8c4L0gwbWdZZzk5uTHvjzE+1k9PUWAvKpL/kx/eb0A1s/0YVMvnmqBqRaYaoF/My0wRYC81qN6vevHFAEyRYC8Vh+7+udJB3b+7ngaavGLWMJ0sdlXeTO7DFAf9XAWh/tKALBMDvtR6Qg50EulSAdlxx4cSgDbBLXdpC4BUGujbD+RaaEXO9kKvEZQUyWflSFbr9kGCIvPNIeyyyhpW/nziR0vYv2QFy4BUGkBkQyA283BYgRwzIBEFYBDKPRVeEpspGfkAU41R1D5Kx9dHj78+bpIfgg0qYBSsZ8NCeDfrfowI8TKEMGikyhNVWKZP6Gd1jFUdR6SVH1pJ6Jtl/9dAShoQPosVJuqa1XRqyQ0b8Oy+BaqCiIYzP2pEhVwUl1r5ocHFytAtCXRX98wdBW5Zinoa+29zKSaRkBLv2LDHD24eL0Glg9xDdp5zQR0V9UokG6mhsG4iyAgLgICnkc96bX0A+gb0liMIvz7BJRacbAI4FrlseDDePyMTAIzl0bVcRMAnxZhWk3NLp/FIRjfcMCVo0cOhzff8+bwd3/7pXD7bXdBvKwKD333oWg7NhdFfXl8bWcMTF60YGn49nceimTAWkCdb/O6LJ53G2CbwJf2Kx4CtQmxfF3w3IPzeQ6nX/74+vCxr3RECwOJj5e4xtX4ib+AYtVr2rZ1a3iKcFVDqVVx3XH7bYCJu6MV2LBWJCnkWoz0U4lSEgpzs8JMLNKGqSgxY+EIymDJiIXLVkdiLYnDTxokhSSUodkqwq1Y8vpiRQiATTKAymHAm2LCS3MBkqqoAliKurgREkZAsp3nqVLM6ibDO/Pz81CoLwon8KqfRgVBM6rVftSiggb+t9Ub8wAMFNZZoSMA42FPizFJOkmWfKx1ZgLSW3Jvv6kDhO5EbZlOBcgICsp83tcKKf3QuwAQe+hL6fpax2oKDo+ABVYHmAFiX7EfmzNRwLV5QDRMWdJDRaJVIFq59AKAas/gO1hpcjUBEj2gOWBeTYD4vAyFF7i13/ss7a+CAhIg+uJPfl19uPffBB9UnF+C+NQKSxLEceLrMlB7qmLXnsJxEokRgSjezyDQyTyQxHu/QnrE/544JaeMMxf408SpP9qbpaBKnQ6xWMh3Mc91ZvF0wOrssB9ibxaKYyuJ0gBHpxfPQsnaG46gat6972VAm7GwATX8dQCJyYyD5vrToYT3yOcAPcb49ZB8quZcBE12QIIUl83BFx4lISHSS5dUAFbvCr/yzreGiy2N4TSK+PUrV4Nt0DaQxEhFCSiu55kTPEy4usHGBgA7/gaGxsifqAu7qD7ILZ4dVq7fQAVVLxYfHeHWm7cAUOVT/cY18Ox3vbiH6h6J2JLwCGrlLZvNL/FeAMmKZoW9+4/S/86Hc4Rf9/Lc123aDDEJIIwnfAdEaxJ/XkIhnEn/TgfwKwC8uWnb9VHZ/gJj62h1TbRcWc/v7d23DwIT4gYg/wLq+t96P2ppvk7VF0b7Gu3zOph7l2Nn9eQTD4cNa1fSjwsiIOP98qHMOanMFWPh8R8+C7BbwDjMiLk2GiDVNZyOBMgoFRuzqCy5DGippYegcgpgRD9z2779WEdVVIV5kKbHdr0YKueVQ0C08zywX6RK4yvfeISKkrUQUlYPlmFhtTKUzC1GTa8t3Wneizka25e83DQqdK5nvFzke5Cg+lHeYyz0QPafo73asXI6h83NzW94S+iC5DoAQHyQ+eNvPnNj+J9/hRUOYzUJsGoWljv5kEFmCI1itbSC+fU73/xmDNl+y5vvCbfdekvM5Th76iQ5WUtiaHsB86H5UxmM4WfIP1qNxY6g2gDjsJpspcusbVZsVUA+XKDK7hxgsFUKywD2LjLnSCS4dgiyGVivHaFrkdV1okirmN+3o6ZfBvHtmGont2EJv9vHfC3gFIE/5pAG1uYaxApzAHYV/Raxpjy14znIrrfF9W1ys6hnv7YvxfSbE2RIOXav3bYtVrHpoS/BMpfqlxxUsucIXx9lbpHA7eN+tI5xjWzAUnA6vy8BUoQwwiwwldXXXX99nO+dz77/ve+SAXMdcyE2lfysmfwPbRk7uEdtjmrJMbH6xNBnX7/5rrLwF59+MlbBvfGeexEmlIYLqLStfCygvWpo83ZU8zOZDyfJf+erUghz7QENxPYZCLz9AGunX/jgjWH/CxfJ/qmMa5K5H/rFO4+0kEVj1aRz3GQwfQ97IrNTVAg7p0umjAAcCyImE8giCZLmvshcKcZJGuNgiPk3k6rSIUjxca57x9PPhMUQkwsgn4ZazoXkpqOMQyo8D1KhgxNSMRWFKWlF4fNfPBIWr0JxD+F5FuV/q/Zw2DK2oCqvI7x8Ntz61mvXMO8sjIHbLVSqDDEnz2RtXrxoAQRkT7j7TbeHloO7Q1f9mbB49Sok8oCExxA90NcvNLaGMx2XwpO1VLJit1iccSmsXVEJKdvM3is5VK7ZRDXasvDNb/5DWL5wXlhdVUY+xuXw1JPPhOVrN4fv/PCFsADS0ZB4q4WqIE203mwGeKyBMH3vB94XK3WbmhuxFbqGPcAlhAnPso+kKmgTwekV8yMI7X7EnBjziAbNYmCNSgdAlpCW9D9X34hN1PVx3/gSRKITfxSiQPBd7GiDbEpm/ccCyb0G+ykJkG4IWTOeFAHUnTkL0aFt6AgVBlSKMv/sZ67vYTwshvwotgKX33M/pkAmy4wbSMl61vSZ7NVytY6k8m+Eioge8n4asUy8iMVVA3NP9an68KZbl4Q7b7kB+6OumOsCnURGVGYMWU/Vho1KvhOnjoU161dgBbcsVp263zyDBdtFyJ0O1nyzHszQMmPMCpB8xvuXv/bV8O73vjc8jZUfwvW4ZpuP8kP6z30PvDX+/cWX9oZ1G68NBw4cDN1YFC6umheKmJtuuJZcqJ3bGUvswdmbNkNQ1lLJ4R77IhV/q9ZuDAsXL4/E9sgwwiLWgi7IgDKyZU5iKzgOYa8NZyGZIR3dfcyNvSGXfcVRyMaZzB3ZrKlWBwlCmzMhcSSAH3Nx2FSMcsHq+hN/lw6dUK/TzxP/dzl873eXxLXkvk9WR/Ih3XHj+QIhzhBVRZLhdWS6bFq1Jkxj/6uFqhWPX8YStZAqszT2T1aGdTP+rO7wy72Lc5j7TDNY3HdI7DrXmrGnQGvSQsmK60Ys/Dqx0B2CnHTvdT39TOJJcYffWTz/ZPpGfA/6pPv2vpgvkiBAnO/4xGjVZlWtFmBaNSowiVktvId737hfoX2OfWb5a57Fln7k4ES1LEC/xIZCFysraOc4P0cyBbLsM6tC5X88OFF/kCAQJufvK2THZEnJxO7px1WATBIg8Q14/SRRMVnpIQHyo8THyS8kiI2F70tYWU2Gr3ve8hnUfPGaxM8JMVe89Qr5Ick4masx4YjGXPujFhDezSQlkkrfcK8pESUR7f5RQsRzl9kuGQrxtD+bPQ/StTC8QJWsGVPTOD/00Y96sAMs5/yaw/MZxeLqNATfOOO3av4iqh57wnvf+REq0itZ29gjIAbpI3Msm73HZYQX2mKlsIdPNO7kVfknz3SqAuQ1+3KiS72a3Ppn/dLUi6ZaYKoFplrg//kWmCJAXusRv971Y4oAmSJAXquPXf3zpGcefv94MQeFVIC5VsCECwAeZQANXZTTjwMQzyFrIQfAQr/sYkDWFA6mIxwE+lGp61urx7NbHgERq0FKydlIA9xUGepG2Q4t2CKIsmnTFqyKyOOgZL6lvYdgw4xwESXuBcJvD5wAqFH5y6Gil8/Q6zWdz9RP+hKgbxoHX6s9svHDt6zdzfDf/EYVVli1Ub2pmlPCwBJ7D9kecgV2JUD0BJ4FKKIyLoeDipkdbtzN+TgGyKvC38O5gdP6DBvQ2g3wYHaBlSwqnlQUFqDwU+l4skaFNNkLXKe+sVZ5SIQIPBdiD+IhSPWY/rQehDyQGb5uwLAESDmkgmCvh4VciSKUlwLYNRwABfrtwks4AKqSFawXmLFSZfOWa8LxYyfjoSuWsaMkm0NYuESIWRc+t/kAVVp+daNm0wJLew9VY7t37goVqHHLyJ7Q7/wAwP/JmmNhG6rNY4SWWsFyAp/oxYuWQ6CsgyyqCc9BTKjYX75iMVURs+LBdYTqnb17X47g+jUcvJ9+5rloYTEDgE41XDEVMdqw9KGmHeE6VHKmc2j57PvmhPf/SQ3qvRXxoNpCdZBWXQLiPdznG++6k+yT3agYWwCy8drnwGEOhQCKxIUWB4tQW5cQ3m4eQC6H52s2rIu+1+ewk9mDb3Q31UQFJbPDMMr4ZGwpUiIZg1UDbZg2YTFQWFAU+2Zj/TlyPmaFPbsAdsgxmE14dulMLM/ozSpOzwLGqQjbu2dfeOtb30F7HYpg+9p1K1Gu1pNBUBoaL7SHHsDWRhTnLRAkI5TTzwQk1wfayhMrHTzDahmRp3ISkD0rnQwYCLDsmFXTCplnjkcBAGQG6raeWLXRQqWAqth42KY/+Kee6Vp3GWSarK0bB8J8rcYYu4YxS/II3kmAqJCzj6hgNsC9nkqEc4AJ+umrnJN8SHgxJxSAv/POklj94VcMw2TszMNKQoV4BBkmZgwJnQka5oq1gePb39HezfFuFZjgkuHoWdyj/+Y4SdjBoaCmusJ+NKlUTJAbKv0SdiUJH+x4An3l+yqJYAohoj7PaGXNsxqbCIXPxR5FmzOD0a0uUJW976VdPNcS/p3AV953ztwKDtPpeM7XhF1792EjQ6ZFxbywZvUK/OUhJ7H6m0sweT5zyTigfD/qwJpT58KGjddAmBwKx/nv8oVLwwu7d4U7bruefolaeWY+5Es2yv8k6ksQy9qDsB3phhDrsyKHthzgYD4HRepl7GkuQ9gN4SePk194YV91OFzbFFZt2Brm07ebW+qZI8glqSiFiJsf7/EM9mhpqdlUYVWGb33rwbBk8QLmqWmAQbMBYXKw02oKzzy3i4oPiGH6zXIsU5K0TKNdMsmbuRwu8bqERVAF80O9wP2990cLIsGkhx55PPziu36FapH94XnmCEF4bT8euCM3PLcvJby8ZxfVA5V8V9C2+aGaOfQCVnU3Xb+FO8VDmyD4EcjKdIhcyj1Ce2sX46sweuMLvnUyN+jrnyxwAUp85+3bsPhi/PJMxmn/ASr0uiFPi7CsG4JM7MXGrgXlc7kZPFhyGWifdJnxQ+D0OTzq//H7O7CbmxNqTreEquWLw/rrVoZ5i8vDboDfQpTtzz5zGHX0IsDA+ag+sYEbPh+KCYvuO9cSUnj2l7nGQ0dOkOOCpQ/XN3vB4nDiDPk+gIHnGTv/6YPzw3t/hywKiE4zK5yv51ARNg3CVau1lVTS/P5//29U1C0Pv/aeD0FgHkVpmkr/YVyy3nz3wW+Fd7z9bbF961gb/VpFaHgzZITWVqfJYzDjYw3Er6CuhMl85vAs5irXgEwIuy6IAauFrCCQAJHwNtBcG6Vsq1AA8E+jHnfu1EJmFjYxGpsMAEBrk+La5/x1CYC5ibF/5+3YG7F+9EHeNQJ0LsdeSHJTtXQEmxhPruBLITcAACAASURBVI9aTO4/uD+O+VIsF4uwXDqKutbKSxXsWkMex3LNsHaV9c2sid3M5cmssaqeUyE23Utou1XD9fke+wlKv43AadfXb37zG+FX//27I2F2BEW7in2tGUeZ34eY56ySNFR4Gtc1Z316eOybJ7leqhogcbWZWQxZkosFkvPELFX+gO/1EC9emxtfCWp/John9o4kUy9jMBdg02dxzd3zwvkayFfmBoORzTLoZZ/Tzn0IRgvouayWE2Qv+GpGk3sDyUIzTCKYxzwV7QMZU6m0fWq0woJgZ+8h3T1ElWYWc143YGsDoPc4e4FKCMZMxAl9LVSEtTWEHJ5b9ZFq+ibWm4VlrNcp4e/+/lTYdG0RFnvkUFEh1ggp3o2rVg9FD31cFlg8YH4Ib7h7HWRKZcigPS6yV6ljLC5eUokgID2sqJodLnU2Q3LS6ZhnleSPsza1Yk13kWoGdkbhqUPnsI3rDRvWLCVs2uyCznAY0iu7cAYVJdtYJ85R+bgkLKmE7G09H56DxHAtymF8tkFQmuk2iz2e+48qiNBOxm8G69KKzRvDt7/2lUhSLUXA4LPYjj2m69KGDeujbU8ENPl2z2XQucr586yBzOaRqBimL5pXtXrt2qjmPwYpYd+QHFP8MkDFq6C5lQwZzDfO67ns9erZ+/QwpuZDlLRiDyUBmUf7SES18BxrsG6bhUVgJXN9MiRF+9nT0QKwgoqCFvrPXPrJIHNYD/uWbNqsD2vW1GSvB0uoRgPruyGkRvmdtvDxj36A+a+eiqfjkAX9EHXZsfqzmPe4BM07v2ouGSCQBrlcV2Nd3Bc3WelSOjvs3LU75qZpCee66Trr/mAZlb47mAck5hSR7KdqtpfxsIX91Q5y9BRVOL4uUKVROIP3Zu/1jw9+Pfwi2Ua5GcmsM+2RjN4L4b+EDB0rhZ/buScsW7kuPL9rX1i6Yh3PKA/SqYP8KHLrtEaEADHrrRabwkwESOaTjEBkdFEhZ9VJBYTdPqpwL/P8Mui7gwagM+57IQUT+wcrcAyh1lI2UVEjeO98klDvu3wn6I/v/s7CcO//OpHYX/AaKxin8e2zLGPP1Q9RT4R6OM9+YytCIrvvzKIZrM0V4ff+4JPYifH8IWQUX7RRieNeQkLCvYL7CD/bfYbzmJW6zgG5zJPa85n94j6+jedbw726X7Pa1vw590bOqVpdmQvo/t/+6TzkPZpnGG08Jyw/ncPS6W/mE2px5fzcD8guUR0rds0AsmyO76OfXhpW/ZcTUQDj3Jw42FsNkbACdb8TqyKu3EOCZFWw494nUTxh6/l2CRLh1GfXhsrfPHClouLKQW7CyupKJUei6a+A0a+2wErsmyarM+J7TFRxnPp8guj40YqP+BtcyyTRceVzJ/5j2Yf2xrlxMkB90iJLa9urq4BjlXC8v1dA8smt3eS/aB87+XkSH7GNeB+r5/290lkzIOgRvRBmP4bg4gBVn/YTt4vVJ4/Huct94AXmjzGezWWIzD7Iy/wc1rqB5LCkYkP4hbe+GwKsl3NVPnO+mTGsXVTRJnZw9uuJBkw0TuJ6Ew0qPfWjt/+qv79eAOfqN7tCcMXB5NeUBdZPbfypH061wFQLTLXAz20LTBEgr/VoXu/6OUWATBEgr9XHXrXHOkYFyDAEgaCZh0KDxwXUOwClVeMUYS/h/kv1aRVhs9ls3seiKio5ghWGgHuYECjwIGSwt6pLwVI3vwZAqsa0XH0pCsNdu/dx+M3Hn/4ioB0hs7Pnh5dRKfaQUPocP1u7eWvoArxAkBMDx4fxVleUk5tLmTkq7vFxlLSAy5OHic99YG741c8SWgpoKWA4gnI7VgygvJtHEGcHn2sA9UUOf90o8DwY93D4WwqY0srPtPUwm8J/V/llaKzkRC+EhYcUD+3mb1hiPy6IiE3SUQ7mCeBXdfslwMm5EWCyKsJDlaSJVgBNAFmWzavCt1Q/kxBsFUyjgJOqYvs4UBVyqLyA+lQ7lO98+0E274BgtF0OvyOhoyr3DAdDFW363p44XhMPXwIQAjl5AA0XAIIEHCQ/BJd37XwREmNNrIw4CzigV7aAwULAplkzDQBE/f3CMxz62jl8L0YpjO0UB0ED1vNRRS2CiDLw9tuAecnJY4Aut6OqnIkt2F6UzQujrUohgMlNN93CoaM2flctxH6HQ6ve7bUoPAsJ150BGPbygZfD1z+xMbzjD/ZFazEtJqzSMTdmCdUWhwHcNgOQ5PF8T544QV/BTk1VJICHz1AiZxLYWgrgYj7CGPkOAtWjACI3EbDa0nguVh/tP3QUEoLDOeRHBqCEpJ5nmdFLVITwX4K0M4pmxtDUA2SHVMybjfqaqpEF88I8QNIigBWBGq3e6lCFtmNloppcr+CZEEe1p6rDtYRQa8mWYnk99lVNbZ0QdthcQboMEJqdThWTz2kIwMBKB89NknWCnZfNmEBVW0KGiVU/nQCuF6mI0obGqgoriLSm0As9F1JE4C9aTqmCY7wJAiGfjwHxVoBo1+Kh3Aoe+79AURqH8nx8u2sIMZUAWQ0gbvXHAUAVQ9WTQNF+NARdAmQy/8NDqn2oDFW14Gk8AnINEfzTkzmew145pEZ1JNeSzbVqI2EYp2pLx6hkiPOAB+MYjglQKInE20zYKEwEhXLGTFhoYagxEQSaIEASh74JM/H4N73CEwfSxGVcNgidsZDN2FJZXkJlQRZEY/fF9nAGixyD7fMA9M3WmQfgM2/OAsKaX8AGCy9+xv0qgoXbsA6Zi7VLGV77c0oKyfLA5oYPOEguThokw6r1Wwn5Hg5f+vp3QlE5fZPPOHpkX1iHLU1RIXZmkINWyw0B9icxBwCxAng38pzI8wGIvDQ8CHE3PSRBgKRcHgp92NKEjJJwprk/fPeJF8MgYdx33vNGSK5+xjM2eblkPnS3hK0ErvPgIVNQDgNgOo/s3PkcNlrYUm29jj6GZX09uSbf/QHXNBNQNivMwhJPa688rJL6BgB1qCQZoLqknLyOzVjMTQOAGKI/JFMJ8sTTO+AsUgFSB0IOYa5OtC2Qy7/53qXhr//hXLj1lpsimbT9icewnTsN6XM71nodZGNApJyrCddcQ+YIpNEI1U6StJjgA/imMG566HOD4UTN2RhuXAYwOQAhNndeKVY+SwBpW2JFzggEiBZhFwX76ZeSc/rSGwBsH8pgfluEQnh6HnO+mQj48Z+p6wpff/BxSPHssGbLxnDt7RvCjDkFoakdIHP+4vDgN58KzQ0t4cMffBegB6RhGgBtMvZ4w4LiVhnxXA+fCKepzjFzahgQZRgLmBTWpDrAdlXwv3xfdvi1//ZimIXVkn7tMyAGJFKLsVg7d/IIoGNqWMbcVQppmsxcmk+/y2Vef+jb38KKaHMkns0gOMyYuwXLsF7Gs18njp+MALL2Suup4himouRRKvfuvO22RHAzA0MFt2tNCRVikuhtzBEFgH+nIDQkR80dupYQ81qqH5wD8iBmCrkurZAunCNnibVAFXwq43IxIOZxLJgkQLRIaSLc+sDR6lhd4biVxJeg1g5yMYSP8+z+A/ujH/0CbBe7KFHohIRyrdJmRpBwlOom18ph+pFZHwnrl4FIWqQx/q0AsYq0E0V+I9UtvrdVRZIhEvqVsZIkC4KmlrBaKlisKuO1Z6mCUUggyJqzcDg8+tUj/AxLTizHBGWbeB9xvnVL5sd5qJhnYpWln2Fortds5YsBvRLmqvtz+ZwmRBnFvOfKbQVh4HxhyIIgfeLRR8ItBNCnMDlfQnywA9X97XfeEU6yrqczLpyPG7Wvo63dDzh/+syGEDtk2nb0iRSAdAkQiRDnswzW6mzW22Q+exSQ+BTVpQUILGZAGqWxFrazDmeKodEXLlLBkUL7ldD+7YDul1k/9r/cAGGZDNFQGg6d4p7MlADka+G9WrsBptnysLQwhrLCO375HeEYYO5ciJXFK5fzjKg8JXx7xWJypVrOkgPSG84cORjKsJrKJty6FhV0PRUg+cVloYl8j7rzbeGGm29hDJyLtkV7sT2zinQe6+71N14f/uxzfx7e+o63hTUb14fHsdMyx2IMEYrh0b0o6JevWE0uBZW3tK9CFecj5xwrQYrYr1i16lqgfdpSAHnXEvPE5s2HDKBa0b6TY94GDWm+RQ/P1/XNnInryPbRbs39lBW8ZrIoFFG0MI2qV0lJSRXHShFznBaHF5jLJbzmskcyu8m1dTqVlCxM4fjBw1EMsAZRRxag+DBB8WexRtRiSmukKvZzDWfIoOO9LkHEZjLHXqKabgAxRe/AWKht6ohWef2Qp46xN999PeP4MERRM6B3NvMaNny086ZrtgLUF2FNlhmOHDvEuKVKmPV644ZN4SDX0AYRVQqpW00b3f2mN0YRiHl7WrQKcM+tmB+OQgwpUmigTzieOiDBHANwDDFTZx75O2chci24Mw+tmKq0ubNnhB4q0LIQCGmZKtjfj51gA2vMiVN1hIifZY5PCxs2X0uVIaTgnJk8p5N8bh+ijALmGyph6Fi6UbZz/6n0/wH2tEWMr1bOA0m8r+NasUAM9ma9cD+khaWLsEWcl1nz4kYr/jGxNjMHfPu3Aab5euDTtVG0EA2zWN9L6Gt59KmcbARAENvD5A1mYGfZSd+Yj4BmHnvRVPqDdp4vYUU6SH8ZZvBr4dl5SSEU+TZU9/j83DNYgSZhLmCu2CpaWbFncc5yT1TMs+6nT54510AbQIBAVrg/b4Acu4lx4Fh3n64lZyrjW8tAzzdWCzvuBdwT98o+iD2MlfLmnSSxn7zsAoGgy/7rfJ0KMePXkT9cEtb+9sm4N0mQIIkGUowlARIt2GgLhS+SN5NEjtXj0faJgek1JtpzwkKKP09+NmGZtfA/Ho5/Xm0zNZnpFndNP5YAkVBIXMsk0ODrTk5YXS3+td2JLdcEITK5Azv5l1vjP0uMDLGXncwZ0Y7Ma1fgJbE1Wek7WRkSw9S5xytWVu4jYye5igCZ+BDXDP81IZShcthqeeZmXQR8f6vyXJ/Gx0fi55zDom6Qik73QXv27WfP0BI2Ml+1s5czU+YiQr5s81kycrFCxeKQc8HyhatDQ21HeC/ChTxywhSWpGJ9OUTojX+mp2Xx+RP7zYRfV6JTX6kAmSJAJhrlJ/7xegGs13r/qZ9PtcBUC0y1wL/NFpgiQF7rub3e9WOKAJkiQF6rj13986S6Q78/3sJmUbLB4HEJkIseIFSScvBR8WR1QyEH24UoVZNRMw8CimhzpTrVzaqAjaCqdk8xg4ODv5vkEUAv1fQCElaAlM+dj4d1Aweay6iVAfUoP+5GodNBFciMuZXhwe8/ElZvxG8aRZaEjNc0BHiYBrjo4XeUQ/jQkIovro2feyDxM/76NxaF//CFczEoPfH5uYD+l7BOQMXIPamsNRx8BgD9JQ53KvsNZVWRewCFqgSGqjEDgbUU8qsdYNp7Uh2mBYMDq/F8Ywwcb+cgJhg0SXSovI/gEIcWAS5DvvWSNYvBQ4zt4vuk6hvOAWoWYZL1KILnG/zNYVc7qOnYIFhxIVBbhRJQ4MR76+WwdQQP6+uuuy4eQOvrmtj4jwBkozaFHDLceASQVaJEwF2LCkG0RYRqdnGdzQAPi/nvUoiZIRSt5ZSO+7yOnziEKhR1rZUU12yJnvt1ZwlZvv5moxUieCchUYalg0HpWqLt2PF0uJOw1O9973sEt68Oy7HE2LtnP+9VE4PR34RNyQ+ffDr6Ya8icPMSb7QXguMUAMPTf3J3eO/na3k+WCFxsCykn3l6PnXyRLjlphvD0cMHqTIpx1rnca7huqjy7KZNrYpZTn6AGTOpAAXNKFQNqx5FSb8OtdcCwFirNgwBxjklnOIetL8ax7oqBQujNNpEUkMSbxrPIdOf6cVPaGsaYaDmR8wB/C6eLliFZY+HdMEYCKBSVJs7qHBpaWmPVUPFgNjXXrOGMvsuwF3ARhSgfRB3OQUzyK8ZJpAaqxqC4rNzAVM45KpSNJg1WmDZJ7luz8c5gPWOCQ+aXag1ZwMOesjuoepIkLMbIk5LhQGIoh4O46mSCBN9Pgkg1pD4ItpP1bggkxUgqp1VahdRgaS9gwSI4Jako6G/pwihbwPQMDtCdWO0cdFegfeVAPnfX7kQ+30iu0NwaXokLR3Ho9xDtDbgtV6HZE3C3zpxSJw8BGcyV2i74Fg3K8dDvTZYvjZabVFRpl1Vgrz0UD9JgHggT0xLgiuvkB/+yyQBMjGxR4sJOcCEylRAzP+12sYqtVmA0qn8TJBLtaFgaxZ9QEKxBNV6LqBKL+1sLsUBAp83bN7A5YxS3ZAFiIiF1LJFEBiQOFQo7d93gGqpVVgyLeLCMsI3vv1wDMwuB8jbs+fZcNddNzLemlGa5gM+rQRIq8F6C/s/iIhqANAFAv/k7Vixo1I/BWAyZRDrGkizkaTpkL4E5D57iByKA+G+t70dcJtQz5lZEJWlEHDHqUxZTtszn82rCq2QCdrxPPXMD6Mm8Y677gF8xFqPOfRJbAQFuyqxyMvjHvsgn2bQDs0XGrBXAdAjJHl+xZywheqOXrKdVPKP4ldu9ccY85UWbmVUx2iF+MtvLQvffLgzrF1L+O7p2rBx7WqqtZrCPquzIEduueXWmEMxiuVO23mCj9fhUT7Yh80O1UuQp6S8h84msnGO1sYA3lwyUS7zoEohEy6NDqD4L+NxDWJLMRy6mZ+sKjELaBBgqoMqqgttgGGSaTzPl/ftDu9577tDV8PZkAdYVl/XzHMvDB//xOciabEawOP6uzeFYgiQkEGl3LSi8OKz1eElbMP+y0c+EGYVa9fSHoYgXDIzZ4QBc1QgQE6cPA14T9A6SuCOHmxLALCmQwzffOfd4SkU1++4f1p4+wcfClVYDxYgANDeRmsmLdZG+wh6pyrkmi2bwhzm8R6INgOISdkJTzzycPjlf/croZ0slZ0vvIA91m2RIM9Hid4FuPgsGQAVCwgRZx3Sgq+TdfcomQnbmH8lq7Vj2vHMM/ThmdFC0ioLFfJas1iB0EzmkNlZb3ngbcyLx5l/F7NepMVcoOlUlTWeOBqa6uogibtDF+REOUr9Des2hGTECR1Yb2VgYfXcSwRTU2Ej+SGw5J8CTYZDl1Ltqf3faciIKqy+6rgPLRWjgpg5QTuvDes3xesaYv6qJlMqn/XSdW8a61cJYKPgdg0gZBGgv976d7/hrrB7z54IWonc1rMO34d12DTtvJgTOyBytJ/qAczc+kDCMubsLsqj6JedzH3ZEMG7qU7SRs02WLMokQ/h4O/nus3f0qdfgcZkIPAobX79LTNftQ+6fHF2nHckdUboewoDBOfzmUcNhLdywEqRVEBNxQaKF6xydI/QQrsLhlqlkiZBy7SVqqUclQ/ELHAtKNKtwGOOTKMtkviuJnR9CdWOLHjEVgywZjC3Uy3Qdb4rDLK3mEVlUzZVG71nqhkO/bGCoa6hNVBoEA6Bm+Zwi5mFpYDvF0Md4ejK4hcvqwxr1y8J3QNYTdF/S+dXYANXTiXDXAhc7L7G6csXqfRpqQsN9I9CAH9BvabzrWHXnmORnCgFYO7uvxSmlxO63U3VDWNuAAKzCnIyH1W++71HIYR6UKD8h//8W9gGnQuzCfReMIdnzjMau8w8yXs+8tijrHVlrE3Mu3zOLNawGZBb3RBwWoRKzJsDsmXzJsjc7rgnWQhpKOkyCyFEI/OvuVRaCdWeOcdcwZ6GMbCSPDHXCu3XBIrr6C+SH67LqvrTJdn5d9f8LEhH+CfmEqoK6Q+59mf6gWH16az/ri/12H5KZM2twPaGcTHQ1ca6QBg2z/3FXbvCLbfdFA5S0beYKi/HwzDChwxLbSi5aYZwPXyyPlTXXQipzC2LsJybW1aA6KeJvKQmCKs8MjnKsGgqCaVzy5hPksLO3S9gW9lNhd6MCOYWsy+aTXXZs8+8EFavW0fVM/sFKlfcDxZZ7cV+TdJxJeMvh31jI2PBKtpufl5H5UgZe9Ms9gR19NFCLBx7sResrTnNvbKHgNi2UmcpFmjTIRSsChPwN+PC+fEfv/dYyOS6e6naXQ8BcpZql2lF08j4YMwgAtIWLIO1SgsrmV7HtARkO31xyPw69mAs2JwDEBRgizjAvvP7H1t7ZVzd/4dnYxsnJdLOI1b84G/PvfLzt3+6jr1CYr03KcU/3U/MxDqNnQT9LQuBwBDjhmdnfg/9JY292RzaM4+x6H48gz/bWVtOsBZ5XSEPeyOesXudeggMq00lEVauXMkYzaASmgo7zi9WILtf0ZJz0gpLMrmLdU+iX2Be4qOCfuG8MinoUtSVQn+xskVyRZLOuUsiRKGHdpKO/1gV5n6f9hPWlxCJwefMA5IfayA/FGRF8iNWDiQqCSRAJjPRPCN4fnLOcY51Hh2mb/rffnaCBElkq8V/4x1GaB8r7s78ydpQ9ZuHYi6hWL37KSsuJt/7JxEg4+zJ4zXx+po/T2R8LP7Qnith5pNZIInnOR6qsb9aToXHFTsub4pvz0vRHpW2t43tAdqIuedVhGZVu8IX5+TJal+r4SbbZKK7JD5mgvyIf+EFaeY2mb3EOJfsdo2yWtH9XQ9k70ms2ablsZfjG7lOOMledzbz4DyI2A7sRq3q60XwBq0USotLEaYMhYZzjSE/qzAkX8oOq5atR9R1Dx9FRt8YfSEZ+1mq8TIRTsUKkFdVeUwRIK9aSF/jL68XwPpZPmvqtVMtMNUCUy3wb6cFpgiQ13pWr3f9mCJApgiQ1+pjV/886aVHPzQ+CkBczKGkFY/lqPABVMkBmPIA4qEjF0V50QwU8qj0l86bGYZ5XQaHspOAfIsAEQz91nonBocC2poN4ua5E4W11RgGc1tdYbn5edR1eBMBPA2GHhTDp7EYaIQM2Y8He3H5vJAOKNLD5jkTxXwmAINKcsmODA5hfajQRrEl8PDi3wW23WR/8dcrw2/+VSPAb1e0tvCQIbAW1fz8rpvxLg5Ky5ctixUUAs2bCVXVvkPFWDl2Pwa61mCl5ADUb93qEEGoOgAl1WaqF49iFTUbwN0N/wWAKYFksxm0KzEsXcJEQEaASNKjA6BDsDib91HxN+GUHNZADhw9ehSLnb6wbBke6AaWc7A3W8JwVgHn6bS5tlbRwor7VZGbOIRlo36qjweDDsC3ClSbM1DU2Q4NKEv9Vgko6JDHdRpYuYH3PAsAfhb/9hUQFwLUDRAAkh9DVDNYiXEEa5zVK9eQ87EoVn+8+MKL8dlpE7VixdKwC6socwHe/KZ7woMPPoiV1cpo3XQBMG06IZs7CVBfgCLVkPtNmzdzcC8Pf/N3f4v9wjK84M+Hv/pPK8Kd/3k7QeFV0a9ZwN7slnaAERWi8wAg9LLfh43DbP7OeThmmRzBhmEOliQrsJwxSL0V8sbA6iJU4U2Eod9wzWbUjykAjN2E7O6nX0I+cPjvheTyqKdK1Uom7ZcKadMxFJvdqHBVoNehmF6Knch0wjjTOYTPxgZGcFfSRaCon2qMrs5eKpw6qMI5Rz/vDG98402Ag5UoWdtCM0D2TqyRklGZ5RZgLQF4K6iah5reg2uaYbqQHxJzZoCMQV5konj0MGwVTgF9psvqI/q8FUKxUoLToFUfHvw9sPeiCJwO+eKh3d/PkkSbUBSqcFZV7aFS//NBAEPB7S6ADa3ZJMo8mE/jOanUbqM/inUk02+tLvKQKUjwu++cGf73V1viIXfSxkDLrqjC1/ZKaxIO61GZqP3UhKrPMS4YNemR7WsFq1Rmxv7OzwUQU7Wn4J5GaIsM1PMSl556J4NAXyE/JEQS1SWJr8mTsZN6YmJX3Rt/wk0bqm5ApsCCNmvOM5IfuiVUo6Y1C0A7HC3g0ukDWtMUcH3mu5xhDCXzbzNmlWDnhx0f4bob1qwI5VhyFAEEvgDYazbBCkg+lc892GHt2X8sHDh2Oqxcu475oYn5bDpzxfTQ0Hg2LEdBLzGVDHCRC6hxcN/esIa+34ttyjTmsXSROsCeQFAx8Cm+NilkHWWEw6daw7e+90S4C/Kwd7AHWAgyYegiVmtLAGeofmDu0dIkFeJu0GwX+tKOZ58LG7dsi7YmOflF2AC1hr/50tdQIW+LeTGCIjlUBvQCjKdnJDEnFvAc0sKKyvkhHxLZZ1mNlV4beRjTsdLavuN5bFsWhdkQNlvWDYYvfYvQ6fXkbKDy9h6sOPrLz31uYs7sZ35ZCqFEdR84YW9nK/ZUgMHMNX0N5wF8CSRmXn9p9wFImNmAvAWQM7XhtrvvIhC5AbumnEjKjANwWgVQgrJTxeggquV2vPd3Ya+3ajWBvowLradOoGR/6/33ku0xyLzFeoSC/XvYYNU19oeyeRVh0ZoFYdb8IggQ7LgA7+rPkvEwb0FYsWQBgePHyBqhr5unQmbIKNdVB4kyxJ9LmL+eePLZMIj9RdWSlYDtgOKEox/HovESc/aff+rG8HtfqAsp3Fs3AHEafasMUHPwYkuYTZWQVUXLF1eF559+MrzhtlvC4w8/FN54x23YbLEeoNZ++KHvhXf98jvjNUl0djLnHEAJvnTZimjLcqqmmnkIAgiV+CJI9RHWOTOgztAm1113fczQ2EQ15Ense+pRyd9731sIez0WDkJkrN+wMa5zjnnJu3EI8PNUwaWQW9IF4d8HALRs0aI4VnLMVzCol2c+QDXb7v1HWOe76R8EEANgq8i3jxUACFdyHW2sa66zEs6CWf7cCgtJBgUPi7G3qlq4OJKeDxMsnsM8IXCbzX0sgGivBeCu43rXkQ+lUrua3C3X2zHmIfOk1lwL6PkTvnZ/vzZsuu4GxkwXljxUR7LnePnQEZTwKL35HSs+Vi6vZC2sZC6jSog1XavK2+6S3AjYiQGGohzeuDUfULuXNh3Ceg6rOOYKCWzn2mzGon3L4PM82qCKdXWE+5PcOES2wlKyZ4ogqLTA0o5JvvUCBEgxgKsAHrMX8x8V9Wt8qgAAIABJREFUCOw/Mhhj4mXadKYz6WTRXuOMz2zaeozPHoAEmEa7PEZ2z11vfGNox4qqrQlrStbL7CRAe0jEJGz0GERhkPmyDnKruaOfCgCqWGdg50VlmJkFWfmQOYB3mVzX9l3PhTHWqi3XXhteIlS+EKX+R37rN6lubQ3DvVTZzsVSCAIkZag79HOfHaxRY4zJhx8/FMn35RBIITM/HDk/ENZcczO2TLv4t4qwsIxqIOzs+th7PPbsC+EY4+RGKpO2bloTdj79eFhcXkR/X8LYSQt7Xz4U/v6rj4b/+on3k/cyI7y4e3eYAxlzgryZLVRkVrEn7ObZ1GunRYVpC6HvHR0XeH4IYnimcxifP3zyyWgxtBrLo5cgyPppr/UbN1Kpi2WZ/Yl52uekVdt8bKSi3ShimFKtBK0iFBCm3zveihC4TGMtHAGA9d/TrbICoHZ/JihtVYfK/rMQBGn8rlZvl1n7cgD4q48fCYuwxhpD1DDMfirZ/Ra/204+UF8vplbJOVjjUYGEZ2Eq8+D06VlUuhaE0wgtLlJFUUilVhJ9rp/5SeJjwcL5bG+TIxgr2L+QsXL44FHW6T7up5NslqWRaHRvoCjHCpcNGzdEwcA09ieKkWZAXH7vkUfDthtuZI4ms4O9dq/5dBAbB4/URpHK2dMnwzNPPkH12A3hxuu2xvnxUSqbVpE3NKu0nHwYImDIPnjo4SeiVZekyBzGdBZ7ulTWCPemEpVz586L40jA/Wsff3Ug948bpg986mTMvpDs+O5vIwz4ka+3f+pcBLEVJ0x+SxBaARLXb56Pe6xOxDd52IRdgswrx4ptBmtujnsSzh8jVF9X0p+sMsmmj1h/8fTzz9P32NeT5eB7OJ5r2dPWsLa4Pq5hjzsDkY97G+cERVxm90lemBfknn2QPtSvSgZSI+bRsO+qoXp5BZaAWk9JcjZhSZqGcMYqEIkR9/XuibSwTWOPMTYOoU1/c281wHx04I8QUPzI1+rf1voqNsOVyo/JKpBJYiKRXcK6aZUw/x0rTbiGKCyZ2Pu41xplbfTzrUCUILFSx3t0D3bqj7HE+g/7EwQ1v+f549QfJ3K7rv5a+CFss9wzacVF9XnNpNXVhwg319RpQowSHyvvNfmsJgmSZb+xL9r+KQwqwgbYdWWA8arlr3s+hRn2n2gfTB+WCLF9FVX5uYkqkMQObhShg39aTR+phahvmSDJ+O8c+ma0ZVRABOFUpDiM52c79EHCKZhaCbHsYzzLfFlHFfYmrIG1iGyE4BthjrDdtcZrR4BmBchs9iHNjdjyMoZL8meFi6094RMf/yT7xGzEAmP0R7Jv2ugP2eQCKu6ZqNZJ2F/FXjvx7X9fvT/9J019RRT0T3/ys//L/5sWWK8XoHmleuhnb9Gp35hqgakWmGqBf60WmCJAXqvl/+8TIK93/ZkU5L7WnfyYn78qV+z/x+//M37lagLon/Hy/+de8rPef9KjX/2l8VUcQttRzLQC1rHVDsNstguweVHhNMYOdZTvoeHRsLRqfihMG8IqhvJzDqqtAAML8FtP4qByGKsNQ4PNNugHQDGQu38AAADSRNunWRyUVZnpOdyDWn7W3IWhEauUAyfOhlrsGc6hsh9HnT2Dw+EYB6HoBTu5MY97Hu1zqIGYiAiY3KhHy11e95cfXhB+7fPYP3AY1RqoDzJEEL0YMkIQuhigbecLOzkYjwHkbWWz3BSJD0HdHq5XGw/tOrTWUF12FiVg9DPmy9cZDNve3kolRXEEUwVjWrBsmE9guq8t5mAvUOUFWk6v3ZMVINoYCQL7ZXaJxIVZHR4KtJ4y18QA3E4OpCpkZwHIStxo16RNlBYJ86hk8RCgWuzZF3dR9VEciREVi1asCPz6uycACzycXUuY+IH9qAqxvDkNqWMo6EsAHXpMz+db0Orpp5+KQbTltLfVCGaRzAMAnTO7PFqaPbtjB4AIoAcETTnqbZWYe/fuxTd8ZrwfK2gkx2pQ3N1+113huRdfiGH3CwHB1qF0PEDwqL9z/733QVxwUMEP/c8/ujq8+Xd3oZpNQ5VXEp9VPkpoLYuaqa5Jx26hAyXuXECOAsApnOWjr75BuSpI7XNpWDTEroGqvRTLorzs9LAYG4t+AKRGFJP2rQ5Ii2EqM/h/Pis55ivMIUxZK7Bnse9avWIVSusdkDtzItGRgYf/EsDMFA7q7R3NtHtzDG5t4IClxLeecvvODvrqof3huhs3hptuuRErt5cB6AisbbgQXtp3MKozR+nfWRyiEp7RHiY9cOorn1DdCZwlA87Yrwxld2z0AFamcY2CAnWAcuXlcyPxYa5KHqTKeTz7tSvSt7qIMdlrfgIVJMUAGV2OWfrsfKzpylHg6n9tn7iE8r6L9mhDJayPvcHqgiiCmB6cre6KB+b432SA/NLM8D+/fD4CNiq4DTmVOLhiqRAtERIH+slqC382zGFTgi3a9/B671fbCbN1TlRXR+se1ZlDgAUSimYHJA7riUPkpLIxKrevVJQkFqg4kU2M+1ex+gkTrolD+8TrrlSUTHiPx2P9Ve/PX7w3c2DMavCZSMIlASRM43pVhPthZSj6Z/AcemjXYSqMxgAzBddWQihqN2TlwNPP7+PZkOMDOC+IbAiyIIbvWYkSu4j+bFD9kf27w4ZVS8kToU2x+MiUAGFehR1CPkp4e8iBQIP0Gs8NDz70KFke9WEdVQVrNq4OrV2oqDuawgLyPrZgrVKHxYtVFBIno1TMHTlMbpE2Icy3M6hSOok9Uh2kpc9TuyZtLlQ5X8YuLZfxUcbc6/w7XSIG0DAHoEcbqAsQz9n5EGZ9BP0yz5jb8sFfXRwee6oTQofcAoDWDvsX4//l3XuwU1sbfvDIdmyOlkDcLoqVB8lYUhQABPcbKiwhTIZHDSTzAASkVoetKI0HAb9ve+ObUG4eJ0cjUJ1WwX1gW8TcK1kwgFp3JvPKkSNHsY+BtGDutOrQ/mN/1iM/ztOAlJKQp2vPhy996XGyLLaEKvIGMvMYv6tQYs/IDtuffDzcdfsdBE2jIsWapfroITI4VoVL3R2QI2cjwDEL0keStH/wcniG5wlDQsA9VjgtgIJUKHYwt87CPvEPfmtR+J0vnEFFnQm52UJgL8HfkIJLyETJ4bm3kL/gWrgGkHfP88+GrRvWQgZlhscefjisw3pO7/7hHqoZQJZOAdRJsN8GSWIllORrDyDdVsBPCTjn7yd/uD3O1RXzqTJsN6OgElL3ZQjvhvCud//7WAnYQf6RGT/TsPgT6I0+6/QNrfyyIVdTsSyUzLtMHzSo2jW3m/cSTKzBCqkONbv2QwoMLrRD5jB3GLreyBx96803x6rBCHRxHW3MRxkASye5bhX65/j7tmuvjwSO5Ovjjz9GvsUCAPvGmIFQBHHdSv9efwPEzE/4eum5HtT4BGxr48fcIOmg1eF1gL1/+unPhA9/6EOxgm0YgM1KwXbmQoE2QbUnnvhhuPGeN0e1t2v1Eaz/3vYLkPcHxgE6AdA3J9bZ57ejlueezLqyErSWKjnXuDn0Y9dKyWatkrJRFjdQxaKdUilr/I4nthM0vi0q3V8+eAgCrywKPQogHs5gmTaTqpZLVMBqsWI+WSrrhpuMhEd/Yn50b5BhkDIAoGuSlZ0vPPdcuPUNbwjPPr6d4PF1WF6NQpJQNYQ1W6CCDA84iKtO7qmLZ0IGGLhb//mGUARpOQMC5fgpKm4BfpsuZ4e/23EwXGS6Wrl4ephZnBeWEIr+zl/5pXC85jiVNHXhuk0rQvoI1U3dzWTztIZu+nQ74N4jPzwdldY33bIqnL04EPa3YadDpdb6VUvCltULwsIS8hhKsVrDqmnHngNUnXSEW264PqwlaDuP+/nu178Z7nnjvayvl8Ijjz8eautPhYrFFeHON90VnmVvkUR1S3ZeMZ+RCYF3U7TAamg4Qx7MbOw2nwhbt64Mh6i4m1uxLPr3+zzcP7mvEmxeCXDvnkobIYmnbProYUQigqsVjKP9ZHC1006z55RFO0nJq0GIyRLWwU7GpmHmkpKx4EC7RasPrf6j6skvRTr9rH/TeO9cq5IBnLV5Pc8YXocg5eLZmkB9V2iDWJgFWD5ATkpP13A4Vt1AFRjWXe3YsppzlIFlH0BsC9ZRSQh5JHSSzb6iT5TNLY25S0UlvD+VAu7FZkKQDJC901BPrg+ft3HbJgjrhlitsqBifjhEhax5b66nzt8trJOzqZT+9ncfClshA2sQrWQ71hmHB6gwnTl/Sfzcaqq9ziEAWcE8fO01myD3CLmnSmI5FZ/uIU4C7I+yAWqCHB9mz+s+4BgZVin5JSGFNrHSu5P7GLw0RKVsSvjb36gM9/+vA5EI1XZUEZOVssOIQAaxKJs5YTnXLwLPPO8Ycp/sOFTsI9lp1YX/XoZgZRBCV0Bc4kFLNMPgrU4ZYWwp4JhdSjU25wMrebPkqbCHLKPaLos20DpyEWIa52or4LSj7eU6rJLNhJCQrJA8q4YcPgbpdpm5zerFEubFIvZkhpRrq2alSDXVAoOsa2uwhFU4ZPWEggz3FO51tJyKlduwg1bKSmz47xJmipcGuG4LQdzHCNQPYb+qgOPQH26O/Wrjx47G61RoMorlaCTdYrUSFSzsj815yaWvdkDYag9sdZKCrHxEKVZBS7wqVvJLsZYkyCBWZfnsldwmnWHNKuFMYFaP1TopVH26z1WQ1cWafeYvErkdk19aY/n+7uGmMXcpiqn93CtVO75u0a8+EyvTC9jf2y/6GXf2BwUWWrc2fSERar7648djBbpimfnzqURyT8j7DfOch2EgPB92IwzR2i2KdfiZ4i9JzDnMp1Y5XeCMoZDKL/tSJlUXjnf73TjV16MM2DHWw3TmOi1M2Rwz/12OVYxL2WekczbIZlz7DI8ePsoeajzcSmXlDx55DJKLIPsbb4pElGIl95gliF76sQ2UfPEMlYu9m21+kTWwq60D20GEaqOp4X984jOcESGeBrXvQpSRWxxFQ8lOvkqnkswqSezbE9RN3MFPfP9kEOVnPYC/6uHFqWuSdJnc217155Vq6B/9rR//939KoLz2773e6//pANZku70eEOqV9nntu5l6xVQLTLXAVAv8vLTAFAFy9ZOYXCuuXjP+768//xIExuvpT6+PwH+97fN6rvzn4Xf/pe8/6ZEv/9J4KWCHXs5tlBePJaFEQlWXzQZeJXpSMrJBPIR7UcjO5dBSSlX8vNIiApLZmHPYyAOAa6gGIAHw0q7FcnNBgAsA2RIGOYQTCw4swz6gj43pOIDM8zv3hcolq8Ou/cdD12BSOI867iyB0tlslHNQGI0JKkiCRAJET2fewG82gMnYxFytUoq2xPzoixAgH4QAsarADAf/NPg4nwO0ZIHKorNcc8X8Kg6dR8IagjbPaovlIQ5wvQrgXmuoLg4jKo88jPpld3UDroXRSdRH+r2rvpXkcLPqQamHg14/pfWdbMirOMzWY1dgWXsi1HAsVolYxp3Cv1meL0DswUj1nwSImRQjHD58X8F3QT/JB33RVUItW7okKiLrAULPA3JbdSMYpp3XjTfcEBXU1SeOA3S0YU21IlZMGCCay+/MB8g7BYDVAHh1FyBMB5Y8HvzNuDAsXWujSqpIKgEZmrhuwWyzJh4BxPNn2nRJavj5glVJPAcrRBZxTbkoKM+gWi7CbseQzBaeucr/jevWh+chUN5DuLKHjhefez7cetPN4SRVFP/zfbPD1g88BriHUpJnvG79Gn6vOXr3tvP78yFkSgGasnl+vYCqBbT9KkiYVqwhTqP4y4cUSAd4SuGAIgA0HRXhUoKJVdtqr9bd1Q9gBxFGOXsqYFc6JIN5MnMr50Wi5SBh6Ut5RnshMIrJMVmBLZAH2p7uizGboxO7nDGA44WoobMzAQlR7XaTv1Bbcy6GiFYsnA1JxsEREGsANRvwf6gm2DiLkEVgl6g2leRKyNwkQAC5tCnQe5lDqa+RTPAecgCke7CjSOMgqC+2xJMHez3Lhzm09aPYvsTFp2I5kqUFDG3MMZL+gu0AfaaPZ2m5/0zAihmAxb0opbUKUHEtcKidlgdzq3JUNfZx8DTgWiDBUFUDPwXFJED+x1fOJ5R6HOajXZXS50h6JJR/HqjjP3BY9UBvldUgGSyOMZWFtmEGIIJASDHX47MyJDTml/AhghhmWCTCPxNj+8cd9ibVjI69Hz/ZvUKATL4mMU9cRZxMzNSTBEu0h+A6rA5J58AdA6M5+HuvKgcF3iSCSuh3AruXADnGPaDz7XhfMB81L0/6JNYjJ2oasH3BnojxmWgv5hpUkJcZp5mA4rMZCwWAYBcA/yrxW8flBjAeyxbajQeIxDE3DNVCfGYJFAxjTXOEqjvmAiog6gEL1m5eD/heivXKYYiDoXAP1Q89zF/6jmdQBZKRQn7N/sOxWqMOC48lKNZfPniQ/pETx6hVQh7Tx3k+adyrhI6ZHcUAHBncfxrXIQj1/Iv7APW7w0wyTfQw9zMGhpgnc1LDLzwwl6oWgF+IDfM9MukndbVnokJy955DMQT5GiqvrDDJAXS3neA1AC8glsjRSGaOP8macBm/+EMnToVtt9wWFqGyPQPof+rE4bB21bJo+2dOxjBA2SlA6EWA9Yb7VlN9Zd6F1YJ6tWvFMg8iYCmkaidK8oH+VuaK7vCtb+6A0F0L8JiPJVlpJECS0wcJuN+HQnob6s9urisZIupIuBkgV9utMSy4zlFVt3jrtaEfYLANIPipHYQFr9ocBrHCOAJBcBpwqQBStI6qteXrVoWPvrMwfOJrTdjApEUiPQtrHYnZ2RBKA9z/jdduDl/40/8v/I//+jshCSKtHuu1AxDFb3vgrdhjkV/A6xk9kQARDLrlTrIXyAGw2m0dNmMCPQWA5GYYPPitb8XMnmxAmzlY37SRQfTy/oORwFxG5YgEVXNzPSrvlZGY7UHZ3YZwwAq6sxAg5tDk5mLfcmkAJW5uBIqtrLH6ohbLvj6sQPq7h6Jitvp0DZEtAL7MP1aBSQ6sQlmbxZjtAcDKAigWjNPybj9rjTY/x7EZnEnb3HHHHVTmkNHBHN3JWqIN/nxI6EyV+PN6w/7dA9Gqa9FCMr+e34MtXGF4+7vnh11PjlLteTo88PZ741ymVUo1Nou55i6w/tUAVt4BuNUAUGn14iysu1wz2xAS7KHKQMV81ZYbwxZyVs4CDJ44fjT84i8vDi/u6OG+BQdR/1uJwbNyrnctG2dcSrDY16xsWU311gigp8KERtbFZlTDa+ibl+m7Tz31TLj+hpvIGwF0ZT1vom1nASYP0X6xCs9qN4BaCZAc5lEV4dp0Rq5WRbM2Now710/nRz9XoPs8nzGL9hsEpMulIucSzySJOTZ9ZCCkkPXDQ8JeahDLJXJTWgZCO/Zb00d7QjF2SeXTc6j66Q/5VB0+hX/91/Zh78Pn3X7NHAJ9S8NiSIhlK5eGlwDS+we6mHOKwubl88N429kwzrPtBai/cJ4K2yOMHaafuVjQXcopCj841BzSsdjqhWhdv2xOSB8+H979nl8KbVRHPb1rb8yduA3bzbmIDNqp4tn13K5w/bab4tz3HXJrUjKxJS3KDzfddRsVZM+yD7iA/d5M2iMnbKZ/zcMOK488jK5uqz/q2WdlxyDqtAysbAgftq20HZPYsp9t2IBVG+BxnZktJaXYvZGPAYhdwjwwzB5KEvAi1qtLly+hbalSjsSf8xvVbZBJYxCqVodGGywEHu6rFBqo4jekJVYt8pnJZgwwr1hVZEWk9pMpqOLzqdrowe4rD45jhP1gP0HovV1DXAPkyUASRO5I6KOPnL+ISAaiXEvEfhsUMkKSsJw1wufQ1YtAgerUeiuyuC6Jx3JEJWmELBezNz7NZxRS8TAu0Mua08T+aSV7kD7tL3kf99xWWPz9V/+BueIuxmdPzGeysu8sc1ZBaUXYQzaV/b2+/izjdlbYtm0Le58zkaDrAnQfoN3SmHcEzBX8FGHDtePpZ8N4Wk6o7+SeRi5jAZYX/vqj8191pvnwl5sBvBOVw5KT7t3yIEusyErn2XgN7azjBczd7QD6g1ansmePhKJrPz8XRJZAcG9hBZlrsCSXFbE+j+LprJvMn65LY1Qfp2E7OZ39zGVsFPPYD1WZY8fzUlChrayZJO6tFRNVkWnUDznQwLqXzX7oFNZplyR4uY4BbHV7eR4FxWR5MXdG4nQi3889aRnzmxXfVnlYeeH5wn2Qa7/787gfYr8rsC/E6rxjNqLVb/67FW9DVJAc+cNExcfa3305WlTRCyMB4nN2XxPfm/dSuOTZxHlijPOU84IVZNNoT14d28ZKCqvPYnUF9yxRJAlitfwl9lM5nDm0uZ1VhvUZ/+bnTcsio5F5JJKH9mX2uFa8VFDdY3txQooZgm5As9jzXaR6WTKgEBvG84117DnJjSpgLxkrLKi2YEvXwzPNYc469qmEBeH839wbiZ7ZZTOjOMfKi7m03wLOiWUQkzVHjzNOz4d+5uzzzJE55GkoNrJiTwu1E8wXZhN6XxetuqNfeMaZDpE3DKnYyfrSReUPSy6OmbSbvCJzqcKefMi0Xn4nift3Tbr22mvCM1gDe75IoQp6iHNoHhazexF4LUEYpfXeaUhCiScJCsmXaC2GYCjFvSxzh/dvX73M+llinhHCh4Ge1PCJj32WfyNrsB8ynHYdop9lwcZBi3BhWPJdTYDQzzDHjVkvCXnNj/96vQf0n0aA+ExjCPs/E0P5+SRAXg/5YZtPESA/sfNN/WCqBaZa4Oe4BaYIkKsfzr8KAeJh9aes3z+98+g1mrAy/df6er37i3+t6/6X+tx/6ftP2v71d40b5ucGeIBNrwQIubCASWw2tREAfMW5l002Qacc/BdXFHFw6cUKqpwDKADiRLn40cPHIviq+sgQ0ahyZ3OuunofQYZaGBly2gR4Xrlwedh94Hh4/Omd4UwTwDMe98OAZYP0qwzsiC5buuE+SWVl9Bc27diNn/ZXiXL6SIK4FeVHf/Xrkh9kQ/B6yReV/jEjgUOG4d/tBuIBzAoM9wMCDbDRlfhQnaZKsBkVWzMAuz7iHtZUtmnX4IFpEfZQKrmsvlDlXXPiWKzgUEWmbZZqVW2HzlDhoErMA1aveR9swrXS8rCm9YGHbtVngq62TeJwmFDPq4D3us3taOYQfxBPaIPXs2k/7RoE0AWgm1FLl6GsUhWmSs+qDcOHJSlE1R/Hl9uKDQkRf9/qgJvJ1/jKV74SFfBLsQCbjZJLwucYamuBmyWQKRIgVtfUAgjpI7169apwgGfm++qHrnJNUqb6uCHlrbECxLZJVvmPEjaf6hSVY96PVhWC5vM4hArIN0C03POmN0UF1iMobB/67K3hzo++GPNZnEjyOYy1AQaWoSDOg3S7hB/6EECVwEYW1zwDcHCcA/VFqmdUAicD1mpjkop6dkZhbgSbV6ICHwLcr0NFfx6/8zrUluMQd0WqwbiuMfpIXmFe/L1BiBI832Ioqarz8rLymBNRW0s4MO+ZnqpFw7RYdSNwefxINe/bxH1jV4PlzKIlFfh0U+myeBnq0FOMG0LsAZnSsSNK4dCV8IJOqIK1IpIAsb8mTxAg0cKAPpAGOCIB0teDSpD+ri+25JskQRP5E0n4UHdTaWCGgkCLNla9qCVTUgEvIBUNghU0pbNH5at9XULLCh7tLbSHWLgIBR2HXK0u9LPvBRhRrSooJOBvH/YZxgqQr6JE5st+Er2nJT8ZewkLqUTujv0/1WoVQA8BRb3j8w0eBpBS8VlANYV92cBj/blVU1q5IIihytL7TjzDSXIzQYJMLoTRkou//yRCI0GOTBhEXEV4/KRJMUGUJqpdJCusHEqmvVJob+9RYEygQzsHry+fOdDXpEYglcGBitf8kBmQsqPMjacBXLpRQBfNSFRwJd6bOYvXaHE2DCE0PjoY5s2eFS3a5swqDkmQGKMAPWaB5AmYcggfuEj1SVI2YyYFK5hdgBFUdjD/GWCeDqGXjL3UtELGBVULrSj+BUMqmRtaIInT8KsuKMDmhmvWM99wXIG1JnI6tPqQ3BFY0xZJVbRAvQSIfcQKlHSu1zDnp57ZST/u4DMXAKKgkoz88hh9pCP8yi9WAVZi00NFVirgjYrPakCPnm7ubxy0gnn/hhu30d8ADABCOyAwCyXWVIeiCM0CeKuhWqYFS6t9VKus2XxNKGE+yGF8d7Q0YHt3PlwHsGHlgqRpB8DoRiwJe6g+uMD9xGwJ7qUIS5MzzB+5qDZXUn2Sl0s1Ue8FQL1R7F5eQqFfib/9ZaywAGeWQOKnqmYlf4b5o2g63vulc8Pf//WXo0f6L7z9rSima2JgvWudBIIh8n/z5W+GEayG5lQQyE2GyRksNfIg8B59cntYqQ1YW3P44kfXhU8+1BlzKqwqWc6acBI7xLlkB1ndcz8q+M4LTeHwy3tiFsgN3Fs28/3unbuwWKqKRPU8bH/+4s/+NLz3A+/B3moHKvltkahyDLYAkLcw5q2eOg35Y/Xg0qXkRzAHfOdb38EGBJs21qwl2KyVl5ckqv8ycyHyj0J+lEMY4LUPWJNLToo/v0x1XBGZIGM8t076WhqZBj/84VPMdXNZn8fCtduuD7UAppfYzO3dvy9aTapCX0IfS2Osd1DZaY6GFpCdzPO7IHSWo9A/QybIzYQGT0fJfRRCQoZfsElCfdmqFWH6kqHw9KON6OiB4dgXHMK+Kjs9J3zw1zeG2oMFoWpNV5xjak6lx7lCAuQJqglmQnS0AnC+54PXXtknjfdWkHEAUcBnOCds3/7DaK3XjW3J/fffHzM8VO+/5a0V4cVnuiHUUEzTBlbVFbKmON9aXWcfc2x2Ql6fY91cjCWR+9dB2sY50xB0KVzBst1UOc2G8BgGTDUn5TKA2wXWLe3SzE/JYM4eH6bt2Rtl8znubwS5435Ee5kJ+5gCld6MWSvwZFbKAAAgAElEQVQOzCHKZ59htWcF6vxh7tNxMgrwOU41SfYgOQd6Uw2NY5HVFarPtIVzqNqrsFoqSBkNs1m39hxuDxnYvX31GUgfpvyUacmhqjQfxfy08NYH7g19EJf/+NgjiC8qGN8D4V333xn6646Hsc42Auaxb2KPdbaxL/QxbgZH+0MXa1B3Gv0jnXbiutOTyWArYEzftC20QQwvIMhewLeafJrVFajquZ8erEtfoIJ2/sIlUciwev0G3vM8VSBLwj6e8/N76EesBfMgwsqwqFxKPs18frcVO6585kLDiw00vsRi7JrkXq2XvnWJNct5f6GWbTyXE/r7A/gLRPczQK0EMZy7rr6RebcorptZ7DkkqrW9kgQp5d+tKGuhqlciWrIpg/2KNlzmtanuL4Swnsb1tTFPGqj8JITAIp5HEYBtMvNiDnN+D+RiFmNnCAB2HEHPhaY2gPEcAsUhasczwkWA4i5IJkn9wqKZfEZetCZcADA/nWs4z7x2shZb2KXklVHxp3K/GUslBS+tzN3TmNN6sKrauHUTcxhAMHuaPvpICYSCAhXtqCR9nPd2YEGqxd9p1tEU5hKvNY3PqyOQ/eFHH4tzgdVw2QDa6yBqrYBahmL+i1/8IpUlC5jjL0GUruX5sh9GRPHCcy+GC1TGjmayZ43tmgUBUhne/UfV9GGzWJIhtmfFudj9oHu3UwDZC7Af6yEnZpB7186vh3lh3H0s48p9rJXJ55h/zNLxObp/ce+hEEIrM6urFQ/5rcDI/Ynrk+H1I+xnClnvFtBfMnmO2suZcWaOi3OmbVdBJYhWvHuphLsesU87+95G3mc6e+6z9Il0SPnzEDUwc9GSTFHKNVgINjN+W2lfr8k+kMJa6J6c/2H5Sgg9EuSMAiUtpswoM3pIAsN9gevDcNj535e96uy2/nf3T9iHJoQsl2EQYlaI0DS/Z3skwthPUcFIhTJEQDdrv5Vn7lEX8IyH2Lcl3BCoUnY/NLGXsRrE7CvJJEPnsyGwJV1S2V9o4yrJks6+1s87z3lF4sYqDom8eTwn93TnsCC0v1lhksb8ZZadBISWuntf3hfD7QtZ3yRQrKqw0rL+84kskNUfo4qQtUCbK6s7ByEpxqkk1E7KvKn5VHrUIwRqOIvdMP1hnOux8jRJ0hyCoZBKuTw+x4p4q2+yEY9I6iikco7LYdxnUiHWzvrSCjk7xl47HfIrnXUrh9dKgGgf2MQ6M4sxcTd5g8+98Fw8Bwo71PO8y7CzaoPU0ZrxTffcEyumzACx37nPdC/nczDH0D6kFZ77eEkhq3/ra06E4rwZ7POLw4fe/zsIXOaxJ8zlmrqZpyHlED8lcQbmtxN7qdgyibOnBEuCAPnJX6/3gD5FgLwWVDJFgLxWC039fKoFplrg57EFpgiQq5/KFAHys/fR17u/+Nk/8efrN/6l7z9pz6O/Nj5i+Tab5ww2vxIg2jtcZofex2ZSec4lvIR7AGM9LM/EZmSovwsrjztDJ5voMQ61+mO/+PQzgDKZ+O7PigC5qqJegBpVWKcBHlZgW1FZtTCCoLVnGghpTAs79x4J3/7BkyED64QVhJ93s9kHeYQAke+YADo9WMja8a36xWtIUB/xBBFthb744Yrwob8kF4N9quXaCRsKg485IPMqVXYSCR0oakcAN1asWPl/2HsP+DzPwl77tq1t7T1tyXvvOHHs7J0wwijQMgKUUXrogZ6WrxDgsPlaWtpCJ9CWUpIwQhMyCEmcxHjEIx7y3kOSJWtbkrWHpXNdt2waWkoOJVB+3ydR146t8b7Pcz/3+E8ioJ4LN9xwQzy8uek8hzpX0sADjIRIjOTh+2nj9jBktrK5tpITxloIXEkKaOeexfty0y8RolJLUEhXiIcAM4pVJ2XaSRK/p7Z6ih/N6vcAFksPORBy8LH8/NSpUzHqaS4gWx0HAcFmY65U5b0AEFWgw4bNfC0HHV/bXA/fvOYmDgT+moMSTAWZZIoHLUvQdZ1ITnlAWkkp6TEiQQ6TJ69SdTW52yqIGyBqjNCyU6KMCCqLaRegsLIA3gOaKj9JkvMcJut4ryroVAOfIHbBe2uEWA1/f/PNN4fv0hGi48XYMRXNnRBA+yhVH+brH/j0leEVH90elW4W7KqUE7Qa5eA7iYOo4LMEyDwU4RmMp2yuYT3XYQCAXUu/0Tp+/qSxQYo/OWQDwC5fvIBxOH5gPnjgGCA77gkO+cWArmfq6/i9NKrpvc5mS+8niz8R5ebsmbMBIc5z3VHBc+DZTr46x3LcN1k4hVARclCbBGDTgLq1IB9nCteptKKQ63eM+J1lMQu9kTHVCJli90gqpahjZrTJynFoc4wad+PPFbgXZDNVLcEMZz4lizLUEYCLURSo3gvvUyH39+jxExFktj9hMsrRhnNEqXF4TOWQOIi6OxUiUpJPlX8aSldVzyrmHPvGeklCvYDTxegQib5zjYDkHE5V1apsNkvb3h8P2h6uLxMg4+WbEhX2g0BumYd86aCuQlpQLwMFndENAteCiOWQgSOQnCrBvd8SAxnc+0YAXQlUY6aiupLfxQn6OCh7QJVo8edItFyOmhsnX4wfMM96nCS5/HGZzPC6Xf749wq3+MxeIjwu//nyInuZAAGRvFRkLEEVMYg4R3nIFXwQQLNYOpFr6eEfbIiDeQrkRi8OHRTMKRkxfsjiaAk7ld7G7ZWhCpY0SQRUnoSqNZd7W4obxHsMygqo3EKHEvPiOWKFuK5U+AKMjNALQYk9EYCjKIqvu/lGHBMHIOy4Bykc2hnnM1B+N/PMqVQdZQ7spjspgyJ7y4MjN8z17kVpPsQ8UnQpPs9xMQA5NcrYkkisJK4rG1W0CnZjwHTV6QA5CbGXRkluAqp0Aawcxv1RnCfvfScZ28OzYn+JBMio6nzU/4I9SQDaHSiClyyly4K+FP6R+J6WkMGcNADBnGiZLpEv54mQefq5TSGBZ2IKBEsBwHIqxN308oKYX78KR4cknjF8OiDyIBzr6JRyfEgiS/YuWro07Ny1J4IOAlV33f3KcLGtLqqnN2zaxfeDpMmCOGQOzi3OpYi4ODz48He4LqPhrW99m8lz4akfPhu2bdkR/uwLX4Q0eTTccsu6cZVzVi4A0EX6Sc6Er379m4B7RRRn3xo7fLpY93bvPxASue859itxtz7/trLwoX+sCQmOZZ7nJfSgbN38XLj1hmvifd2/a1vIxHXwqttvw2HQCwGSRBn7VjoUrooRHBYX1zMXWWQtyJSPWrsD8EZQVuJ67ZqrIzloDNiqVasBplhneX4O0vmh+r2QKJ0RSK1X3H0H/SmQvZS6tqtSJ2LL8u4BFNRziUzLJK4Lxjh2ZAnud9D30cPavZly9+vpDmiop9CZezWXXqd6XC4HiSUrh3gzKmrtVWtiXNYIr8PXbNSMRNshQOki1LgW9K5dty52Vo1CokZHJe6c5tY2CKSqULx4IByunsScSxY7z/FOuh0+//nXh9NHMkMVwN8QgNuXv/JX4UMfuZ37XhjJ+3/82j/EOKQ//Mid4cwRehpY/258BXNYe3kEiY2SymXt0tFYS6fEkXMd4V2//dvhCI7Ha6+fGnZtJ1KHZ7QQcrqTiKRSiB/JD7PuJWyT3Qswx+nGcF3Ngkw7duRYWMZ6LsHi+3aeMx7T9Vun3CDvrR+VfDX3ogwQOpH9TBmvX8I3A8eTc4LRLIKaEiDOi84zRmDpPPDnXeTa2TnSA2ljf9dJnE1VXMNenuWLrJWDrNFDqOinDiCggJweRZVcU9ceDp2CtGCOnpVPzBNuVx2Oe44QiZeQFR7bSUxdVkIoLKsI5+kdwiAS/uxPPxIOAep9+R++H268dSFkQFr4zbtvDYMNx0I3MVojREI2QaycqO2k8yIvHDtzKgzxOlNz80P5jPmsCechV2dFUl830C2vvAvH1TTIpdqwfeOz4Z7XvyokuTZzL55Z/2yYoqOW6XLJsjUowMcgiHjOf7SJeas2LF01kxiiXK5ZMcKRSp4xStW5PjovUnimJd6ncG0uz/eukMYHuo8SMFcoImh9nt4LXUrHAdKNgEyFiJMIXUO05zHeqz1sSRD33nPMk5DwdFog6rjcjRX73/iZxjMpUDHyMx+STUC2BRW8EW5PQ4BcvfYaCBTcpKx5g5BlSRDeHWdxETPn9fMaehD9JKepbk+E/BiKHSf9OIDmQBZmZtMHRNRkCm6WqYC+nexZGihH74MgKyMKK4+eIJ2BjRBeptqco19oCmOjfBZ9K7hn7SqRyHRv5LjpAuRfRW+O5EEJnVPH+L2F8TrqXoG5fj57VqMXa+qawiae5UruURKOw2H2NV4Po9Bcv/7yS18OtxIB6NxQRd9aH4r5BPY6e3CSHcapWlg1G9U9Y5TXch5y/V/uXRw+8QDxhRApEkvu/3SUtjM3nYaMXQgZ5v5PV4kRn0msffsRwkjW6v5ooMxeYmvFyhWxS8Q1spu4Md0gkg7uRexx8P7q2jLiz7nRZ2gEsUteZlqYDpE82Sg0HD5Gnuaz33WPdAZR0XTiAJ0XN9GJpEuog/lIlX8ygLf9KIOsSR2Q7kbV8ciGZuavJct4LYiWJE7c43TgtJaUSNVRwZoQg43c68T13z3POAkisbDj8z/ZobHqw3vH3aPs9xWYCJDHeFDXcH7eRQhxyZQk7pGkob+8Hk2IAozIlCh1j+u8kMJYn1NZGc5BdrnPyecZ1AVygTHq754bmln3cnj/khNFnKUUrEjEeH6wi+00Tj4FTmW4vDuYW7L4XONO/XM5e78TiF3cq8/jvgn+n4MUnM54cquwDxHDVH5mAvOZDp7WfxyPulp474m4FrcTiTiXuNhJzJ2jxChWOJey+jUw75Yj6lixbFX4l3/+Np+LAzm6ktJiRJmxrmfZe7uvVPR1uRvEfa8OdskvL1Y3bqbpxdOiA6QD8neEfU4C82kKwoZcHEm5kEWurX2Kynim3It571og5Yzo6sH5Mgl1njG47pXXQXQZz2jkmcX1kh+K7Bx/F+jBc7+Swv1PYy21c8e+oH7muI6WDpxIVbzH9PCut/8vCLdi9nrESTIXjNMbjhBp/EsEyCURXvQO/5IJkJ8WB/Jv++AJB8iEA+TXC5CaeDUTV2DiCvzfXoEJAmSCAPm/HSs//fNebgLgF3s1v/qvfrnf/6TDm/5gzKiaGkiCXFSUkyEgMtmMDrHZFggYGdWarVV8PPKp40IzCqHMMJccdEt/ORUAtA0S5dMRmlFmxSJnDhLGlpgRq5qtnYPKHgAl3RBVWNxfefcbKXl8CgVqavjmdx/F/QH4j8rSAk4V0COWJkarEbCkZcn+0gXC75M9dVxyAYuPfu1/Vobf+bu6WIgcRdu8HqOkjPFQeelB2cJT82SPc4DNxAouGNvKAU/Co87DCO9rATEEHj5UB6raOkD+tO8lHnz4PZHDiwSO4L+bVP9bRWoi104iQJWZjhIPQCOAdX6vmH/MYSQVoEeyYkj5P58/yPeT0LDQ2L8XuPa9qNJSJZfPgXE12fC7UWwZD6F9vBg3g4XtHurmQ0yc57Cpa6WKA5UKfQvTzVW3GNdybTOcVUI+cP998fMFAzzkzYRY2X/wAD+f+CiARw9GS4lU8Qo/9uijETTyZ9mj4mu0n8T3VF1dHYmR2VyDU7wOX5cKzgwUmh4QT58+QxTDNRxUN0enixnDFnquRtltjnct48vD/SN/cm14x1+ciPnYkjt7eI/+OZ9IBBW2lgF7EJpJpEQLhI6Z3ZbYjqiY9ODLYUbQn9RlgA8O7ajIlhI9kcLhsZtDz3bi1dpU2KN6zpKQAixMRFk2mRO3AF4VBIhRWQPEkMwEIDBuZQZkR3FhTnji8Ye51okAK9lR9dZjWXshefXEaVWUVUVA4xQq8kEA/xmz5hLJ0RM2btlGlFAH0QtFuEz4eYBXsajmxwSIfQ/jTiXH8BhqTOMOLHJVaWfviePAw6I50UaHNOKyUQFbiNqtCbVbFyDnCAdtHSiDAB6JPKMXeTYlA1XCOsbHI48mo6zmvjKONnMfBH5UlfrcWBp6GGV9DwrJfg7Glx0giYARlyOwHNcezGNfBs+IY8PYBlkCx5iRZZl0XAjgSqwNAbD6PHtQNeogj8O4Y0HVYltbe4w0UWGoI0pQe4zX4SF13AGDqpGf47MlSOKHrqjLJezjJMw423GZ/Igg408hQF5MiFx2j1yeKC8r6vxeHvIFRgVMnQN87s2CF8DwtXhI98CuI0jQTnJKd04KQI7gh6/TLhXPyIKsRq8NAooeJH4mBzKkiI6WK69YGct2zzHeL/I1i3BkFUEiwpiQrYJ8e4R+Guae5LQ8ijkBjNogVtopbeUet6tw7++OqsgKCtALib6Yw7Ory0NwUKWlBK4l960AheWQBimo2wWeMiBarr/+OgjKVsY235P7Y0dFMghhFZ9XxjOdxvgVzBIQ27xtN+PhDGB4RlS3F/NslxKnsmJJF2tBHnN7+ngPCs+PgEQO84VxTmdO1cY4EmM0lqNkHkGFLGAyiflgFNJxANDwIjE6ZuR/9ev3hSuvvT5kFZWEdAi4OsDHrPSEcB2RLSoy4xhi7DuvSKBJGAue+KScYK5YQm77fkAb48oERu++63a+TsaqN7ywbRdATnpYsnINYOYWaMsp4Wp6JLZs30I0WE34/d//AF/TAjEwEj73mT8FbCqLhOvceRVRKe/97+A6FqFI/tuvfI1upe1hGcSD4HIXYF8PROsQc9hdqEyfpDfoi++tCh/4u1PRSTgO4FmIfZEC5QriwY6EUuaM5ZAifQCp2YwfY8NeoBvBWKmyWXPC9//lvqjS/g3inwZxE6XwrJyGFNZxZ6dFIc/nc4gIlgHe5U9DdQ35as75suUrwxZ6n24G1Ny/vzrccuPVZOQbLZcSvvlP34C8ncN4nYr6e07MLx8ehrCHRLYzScLYuJRDB44wLi6Eu17xqhipZZTiG9/ym+EoUVyNOFziWsb6fTN56sPMX/ZjKLk1tiuTTHdjyGq5V4LXKvAX4CRMS0bpDaljz4DzybW/UR6ee7QFp085Y+t5+iCmhnvesgAHXUKMNLzIs2NGeyNq5ZtuKySKLDuuUXZVrb0uI9SdpISb+S01+0z4yl9siGvWGqKu7BNLZq5wrX1hx/Zwpq0nvOXNbw4HWcOuuzEzHKzG3QfQaIeS0WLFxBMae6UrTRmwYgj7lpy7fE99xHB6XSTMnYd7Ie1030Q1NnOBa/wgwPaZsw2Uc+8KS1asgpy0jJluH75BPnsf5xAdDIKa7jvGS4NRsHPPjWByPnSa0gHSDVBXDljZbd8EEV7T8rPCKPNhH2BgH+RfAi6NqcyLncwDx091hpoW4kLnlYe8JArsEwFFuadH6tvC1jpINKpiOrFqFdml0HFOzj787vvfEo4QZ3bf918AWE8Jt9x0dbh13fKQNgooSkdEF2BfS/OFcOhka7iKTomd1ZtR5ieHxfMWRDC9pGoRhefN4QBk6K6DZ8ID3/5bgNCG8PQTD4Umej4+88efDh24IydBsLWwnm/cWR1uuuM1zEMpkBM9YcfuIwDRvBecEykZCZAgc8KV65axB0CoQLF1MoRSN3NCSmJ6JJstCJesdc/jPRH8j85hxofAtiSJZMd119+I46gu7Kb7owJ1u4IAe8dqz9bQRwF5yFpZAfAvAd9Ph87BfXvpOSqko42Cc67/BfZJ7hdcB+wlSOUZGUOMYHRmJN3Z1zKhMnayiStsiOXbdiRdxNHVBXi9Z/v2sJxuvCxiMtP4tZP3vWP7ztg3tvbqdbgQVJ7XIIioCl08YweOHub948adOY2osV7I4fyosk9gzpa4VsAzytqYh9tBMFfRigRfHQIcuwpUsM8nznDDxk0QSBap46CCaMhlb9nMM7Nw8VLIDlxCEJoPPvivzAtL2VcRMYaD1EjKimllEeQ/CIlsf0RuTn7sANPxtZwx/PjjTzBcIJLtwGDcRvcpRPA/0cv2t08S0Qo5lIKzqZ51S2GD98UC8VmIKBSzuKc9jgOyhYhROyO8Z4W8Nru+jLxUuHGAWLxz7DNn4NrQbdGBMMBYrxjLCZFpxGc5c733KM05DDIB/QpzJQIrQO4ant8r6GPJYq1R7lTNvZeQtIhc17NijqSsvBj51M69TWFf2cpeLwFxiDF1g+yRPHNMNr7KLjPmeF+3MWs+q5N4Tf3cB+f18XOKztwQnv/U/B+f5G763KkY4yrJ4WtXoBT3/wLol4QmMVqN/Znf271MGgSdr1HHhucJ3eMSpBIrRt269/PPM9lnlrDna+CeG3krGSvRM8L3il1OODbcOxvNJamhyyWJ1y3JJCEiISVr43y/cPHC2GujC7SO2DgJH2N8Pbcd5Oyy9uq10QncQJzefFxazdyXdvYYQzr6Wcdb/255WPG55kjW6g51zTi4f09c85fi9khjj5kAke58l83eRqfynuoDXENKzhlT3hf3dE2Q38kQuOd53rzunoWcR3UEe+38cK33ee9hvS3MLozikUHmUAmQsURICnvKEJCUIeBYwHvYRmSujiP3XHYCtbM2+cx4Tm1jXyEB2cLPLUfgpBvI16FwIopEuD7uIYy+Mp3Aa6WIpxfCuY/xmEqCgP1gYRSCeWpZ+O17fp+1ABd7RiGucPZR3Mvx3o/x/o9ojP0JAuRnB2D8ogf0CQLkpUCVCQfIS12hiX+fuAITV+DX8QpMECAvvisTDpCff4z+ovuLn/8n/np9xcv9/ied2PqhsUzUPEeOH4sRJcmAxRl0Owxw+JmMqkZjemcnoNYoG3MOWGebyZIm0mURgMucGdMBqAEtORyrArYPQIBtC8rXyhnEabAxLiqbFpVZJ8hpdVv5hS98IXzjm/cB+A2FLeTJ/+CZLUS+AIYTRdTPwTU5I5WtJ50C/P+onI8OEKFjgyqMYLu0AboUM/S135se3vf39WyOVY2T3hqV2enxEJfBAcYYqfNslmfjjNAerjVegM2SPqOtJCliFBAbdN0bxl95YJKY8GCn8lSwNp3v6WbcWJB4kOfgIcmRzyFFZf840DoWO1BilwjAh0TGTFwdkgW7cG+o5Jtkrj0HHhX/HhL8WSphPbRfjv9xYpgNwdQOqaJysg+lnN/bz23h9UfnCgdCSYmVKKk9RHlwXUthsg4VN/FXo5Y8hxLXQ5vZ6r5We15y7TngZ1cCjLdYLM7rNDbLA9kWQHMJJCOwjFNQPSagrbL/UcgRXTTmz5vF/vrXvi6cwKmgqkt1oIeOTNSBe+gjWLX6yvBtXCAquC9wHQXQrrvxhvCvDz8U1v/5zeFdXz4VrfEq2rIZayVc8/y8bLoAjkRibYTDnofxTkCObNRj3keLIlVJpvMzIqBFpEZuFuQIv8+bPRPFfWYko3ZS4Lp1606IN2LKAN+LUL8fOX40xuQ4/jzU5xMpU3O6DqIgJyp1jTlK5GDU2ECvDb0iC4mwGObeqKxuqIO0I6JtaopED6Dmru0cTHNj6X022doPP/YEER3EFRA5kAXIKxhiSajX2nOTMVj+z64Inw0JEItaLRCXANHN0kd00iDgqOPR8ROLw4kr8cB3krgRi9WN1jKuaooxSnzfWMnI75IfUy3kNZKC7yHwZgfM3r3VkSSpQpmtwtbXfhAVPw9ljHh5cQTWvW8pDp/+l4YY3RWdF14p/884KmNu+FoPsbp2VNE6puybcazoHpI0U82qkl9QwPfh4dyDqeBAGwfxmGftwRSQwp8jmXSZ8HBc++HfXSZAYr+Gz/glV8e/9Xn8xwn5xZPiv3ePXF5kYwzWJQJkPMpr3G2iWtMSV4EAX4fXT+BjnPAgIsL4Ca7JuEITsILndAg1eRE57lcSkWTvg9FHo4DaRQC4CwDZvX71RJccI0KkGBXndFTkeSj4yW9iQHSFiyjVR0YSIRK6UHLORll8hpihPXQPNIYcgLPp9NXcdudtsZejjmdQgHkqoJCAvYWvJdzfjRQrS1if51rPZS4WbFhIWbhl57pVzqL0Psm4H4HAmI7y3F8SqQkQg5OIkdu8dTeAax0ECkpOCJACCJJiOp6WLDwPcVlG5FxDmDW9nJd8IZyli2g+vT4wWURYtce5pAO17tobr6X8HFcM19XPS+a19fAsTME1uHfvYVwUh0MZ60AOMU2JvH7+ma+vDXe/6o44dnWq1drrwDPv61cl7Djdj/LeaLJZxOJ0Emuig6lHQIT3cvMt9HlAJB3atxsADKJ05VXhqUeeJn6mN9x82ytCDaTPdx58IHzqcx+LOeZ4csKmH+0ID33v6fCe9/wOoOrhMJsYO/PD8/MKw5PPPh3XviOA/ar8U5lfvMYDLFoZuEQEYv/iy38NwFgZ/vx3K8Onv90VHVu+FovQnYOyULGuvWJFOHZgbxjhWc5lHdXFds3VKGxxv5zDrfDIQ98Pt95yI66s8jAZgUEN8+R5SEIJd+fZNbfeHp4n2mbtjTczlnBNAjbWEy+SDXir8tx5b+3a1USECOKO4mI4CclBOTaxXasAu4aIWbFI1l4Sc9tP4cwrYD6yc2v9U8/yXovje9kHcdDN+LjmxusAD1sBr1vjXKHLYhFz/jQ6vUZZnwSQdkt6ox4uQCiwcetWxiMOCBTbd/3Wb3EjL4QNz20GyC0Ie/cdDO/40Jrw5T/ZFkohrutwOU2fMS287tXluA/ywlTmcq/XMd5HYmpOeGbDpvBH995CT1RPBOfyS+pD9Y6ROJcUTWsLf/75J+IadCPrXDMkuACsUZHr168P1UfPhDvuuD2suGJyeGELkTIU09t1kghReZhYMuPqnFOHmQuNvtQGFIkVy88ByXo6KbdGkDGXeEBJdUuCXdDPARRWQo7L91oGvBGVfT/zZypjbAagnE6YIkC6tJQE1krnK4A7wEkBzrhPYeJIBmBNhRwbY15xzzCmMITnM0VVOHPG9o0bwjXLFxB91c39oqiXOXQM1wBsG2T/AM9jCGc7QrjhxrkhnR8SbpwAACAASURBVFiqKaMDrFe4feiieOIg8W7e34usfcxH0wtQVdNpY+l2Hw6NduaqKYzDa9atCFevmEt3B/M8nTnncAo14Jo5XtMR7nr13WH9s98Pd9/BvYe0MybuYO2FUN8zJXzxmzvD6hsWhP/5/ncyhhrD4w99ExK1JfzlF+9lsSI+q6UOB1N9eHLLrvDGt72XuLCjqNy5p6eI2KEDYNrMinAOd9bb3vV6iNtM3JGbIJMquVYXGVuAnn3uj1ijWK/N0U2DJFTJLvFpwbbzu8++60Y7DrMpXMsEAMxTkCGCy/PpwDlLVJzrZj73UzdOEbFTZYyZRgg93bIL6ZnTWdsBGa9LaTjusxAEWCjNDeonKiw7y6Jr1nYcX93MVXU1DXQjcQ3ZW8wBoE6CNDu6f2948vHHwwc/8P4oVrEH5+lnnouCiDe86tXsdTuJHbrAPNlJJFMPazIiBMbgIPchK4+4KwrJF+JKbUQdX8A+RLB8mPnkPKD2FMjtLObtxRCjAsXHIBDimgUZo1OygbmugDWjyLghBC4J7KEVLswE9F24aAl9Lq3hj/6fD9N981uxPLoLd4Fgu2RvKe4KAXDLoXW4Sbwk4GibNq2KAnqee8Q4owDbvezXv/XRK368kH7jOaYp1vQc9oVna8/EuLZSXoMuNWNeJVbc3+2ge6QT+8+ylavjuiNpZbdXASKnRtYuC8d12ixm39fEez96/HgUGRk/pnvavUUmRL1dJWNcK5DnGHtlLOUw82YN/Umr6OZTwOT8c+DAofj9jVWKqn5+TcnCTeKeXjcBApZTNXXxnCH5oRNh0J4WwH6JBN0AOrTdAzjeBhhv7pAkQFz7t31yXrwG6z7JPYgOLvYlds+x15QAcc5wj6ooYlwQMg6Ij7qHcWWRBGDNkuxR5qKg4jRrZewTg4xznLlXsgdkmH3CQlw62TzDxt8ZQznAfGRXoFGsyez5WnGvHGGPpkikACIhj/OHY0/xg44aBU81uGJ0ZesIsc/NEnejrSpnzoiElNG0O3ftQkDFPUIYcZ6vtcOvFtLFmLDar7F+XvpY8qn6GKE6lfeZS/RwE2unsZep/MrGrVkKmTzMM9PegruD+1OLE3resqtxAJ2I9yKXs49iDDtSFOhUEr2mq8azk4S6z54fxqo5xqGQ2K+P7+tgdgMhAJBy7L95JmbQVWj/y+yqyvBD+gc72TNWsW/ai0hgLoR7G/PEAc5iCxcu5ew2fbwHhn2bJFskSbxG7PclQMbFOro5JB5N/uQe6vJlvI0hnshlr97WYgwZbt7U0vCe3/4ge3KIOpII+nGv+jWX77Wvf1yAN/43MYk5niR++sfLeUD/9w7niQ4Qr/kEAfKfDr6Jf5i4AhNX4Nf4CkwQIC++ORMEyM8/VF/O/cXP/9P/+7/i5X7/k05t/9CY2a1dHFC6OZhPYmOaDKCq00DQJSEhFSVbBwAgVmz2fefJMK5jo7wElVAhQE4ZsSk5RBDUnjwWKlDjCYo+T/Z5eeXMWJh5kcxaIJswykbfSI1vf+v+sIti2g1PbQ9ff/jB8MK+Y8QznAszOBCmcAAbQBV2kSx6D3dRWcn/WRro/2IgzqX9j5vQf/pgVXjv35KRrJoQ0EcCxGigC2yKSwCStTOrepYUEVz14lmOOF403RWVXpU4KAShGiAtJEM85EtcdEAMCGJ4aFN9KolhrrRqZA9WArWqjmK0lFm8bPY9KHlobAS0sdRS18WVV14Zv49Ohzko/Bo53LcICHN4sRhRQN6fa8SQf/ZQ6c83N1c1WQlqzyIOU62AOQKPHmZaUdJloH6rR/nVwt+toNhVwiQq8SENGgDU1gGKbX1+yyUnyW4AJE4bXB9B1Rl8bi6ggOWsZvNKGB3nkG28lT0Ixm+pdNbpYfzWDED0Z555Jjo1SlClq/qXtPnRcz8C+MQqD3llZMps4rjO4V5o9eDFeErlfR0H4Mw00gCw6OsfmBnu+PDm+PUq6ryZSfyeDECWBWh4DiBj+dLFoYl7cBHwyL9LNH7A+8b7TwVo0P4ey6yJBymkA2SITO5pvKYCyjXziPioBdDYsPF5Bk1SSOfgnI5yrKYBsiMfJwvglAcmgc8uVKvJfK948AX0GAbkmUVmeT8dCFWoKS8SW2RsyzFKnMuK6GbgOfB+WzLtIc9i72SIiaee3YBifCA6KzJRcavcVDE8ZkeEjqQYgwVA5hgFWLUgWgLkAoCl1zqD99gPoahCMMYqxb4Vi9Tt3elhDLXwnscP2QJziZdKzCWBBPIF8XIgkaZyfY2vSOXvBTNVlpp/P52DpePTMawTaxTlOALn+NoshvX3j761JHzqnyXLjHogpouxLijoPUrhYJ5s5jd3y+9jrIP9JsarOd68d/4uKJcTO3HoBhFo0U3ChbJ7RGVvJv/mnOIP9DkUxBiPRaFcFiDcD4kaibjo1pBMjc6o8Z4QS9kjyShy/jM+fhYB4peqdJTc8Jn0efWZU3EqueFB3efBbh0BH/9N4MS5ZgRAJh3yx56BgT7AN0CsaUREmGE+am9NN+9RBTFfI5A+zFg5QydNH66I84y1JXRYZOMuGutFcQ8A2NHeAzjRB2g1C9CrLWzGSSTYkcz3u5MYmjSA5h+hhJxNR49EWF0d5AjjqwVgYQkgkdF9zzy7PjqGUiGtJSd1f9yICySJubAbguIcQNYQIIyOKvPy7T0RFJO4O3Kshgx1lO+Ma6NcdAvl4mK44bpJkJhgshdaw3ziWkYBbkd5T5lcE+dhy0UF7mvqTofFSxYC7PbGCLAxPied5/PiAI4e8uefWv8jgL4SiI9sJKCorwGLiilVHehuBZhHVQpZVsh6sYcuiQIU3RXMOZ0APAIYOsXMjy9lXknn68+h0LcX5/jhQ+F1d94RXVonag6HAggbnRDHAWFPn+kKCxatItbrNEDNqfDu972ZOJDDzI/tKFiLwqYN+7iOKEJzUnAxWqY8H4fJYhTv9wO0JgAO9sXrO4U5oRtAOoeM/3LU3XV0gjy3YTORIovCn7y/InzyfsuTm4maK+V+A5zyvcqJAssE2BrADdNCzFUZ72cec2w+IFWfXUk8718jm//33v+++Np7yVZ3PfvhE0+EOyg63oTqewGK/Er6KfohmS7w68jR44CoiyNh73vfQaTdJz/1McY/6y/l3+fbLLxNhChYEcFCC6Utkh0F5PGZdCxLCCfj1HjskScgRStRCM/lffaEdK59gbEzAF2djNuNG58D/HQOSYG0WRf6AbV8fWcQLQgWVgBs1aJCPnHmJOvyUHj1q18NQWzEVXW4YtXa8MC3Hgzv++ja8Ld/sY91fhIRPsXhdXcXotydFk6fOBSjawY7GiFD2gCML+LqOR7e+d6fjJpZ/4PmSK5HB+L09nBg5zDigapwFmJ/OoCf6+LRo0fChi0vhA9/7M7Y+1HKvG8cn04P3RltXAOdIFnMhyOM23rGv9+vBHLPeKAu1t7WRuZTCECBzZk4c3goYv+I4KFzj10r1Xv3ReDbnHsdMJZSzzW2iAkkGQeDILwYnmu4EU7OI84tzh2uZ8bnSXizaQi9AMXuP1pZp7taGsIS4qEuMvePMMZG+bdROimGULG3t4xxjSFAqJhYunxaKMpG+NDdzvzRExogDzbWDofmYcDJ9LxY+l1MW3d/93lcPMStYcQtnl0cynEf5OWlheUL6O7KmATYisuJ8X/6TFM4VttBfxWkz1BrmFM8NaR01Id+4vQwhoQNh1rDxtM9Yd3tr0TUQm9F7cHQVAvwSGH62+75LXp9WkNHPc5HQMQte08Ro1MBAXIQAHohy2xm2EdM28233xSq5kwLM+aWEslVzT6rgWs2m3W7DacPYgRic1zDepkr7ZHSteA87B6pjHlgSHcdewqJTtfXmrPswwCGvfaue9Mhp5zz3OdJOhktqBNU16jzXgbkbimOkF72dR3sr3r5Pkn8vCz2AKkAo3HrSDThFAhEnViTmTf6AfOfePwpiOyrGM+DzHe4fyBWjhzYF55+8vFw7+c/E7qJiTOGZy+kSCXdPPOI8jt+8CiqdVwrRMM+y16DxM2whjieAua3bkju+sZ69npzYzTcVAqb/TUKcur+t6ENwog1f9GiRexjIMF5tjshViJQz76hCAJSoqKZPZSOhSTmXaNDHYsLFyy2xinc+9GPhXf89jvjtRy0HJoxeAbiIpd9o91h/dynROZiS5sVO+hITbe8GoIhlVgy9xvf/NCK8Kn7G8M0CPMS9r8S+XaunUcU08A+bAY9IKW4NQycrWGf2cv8ePLM2VBBbJrRnAeZi6OwQVKd12lE4UXWr1Icddk4ew/gRLF7zG4KRR26GhT9xCjT6CiwWH1yjJukfoSZLCBAORsdInO4D8ZCGbWoO9OuC69PPfvapt4RiGnKtCGVdJnH6CX2nr7fybyOHj6vnb27kVS+LvfYUyJJiYCINWqA373OW/73vHDNp46MC0miozM2DcYx6X9LuEpk6gq1Ay+Wk7Mf09Ej2K/zQ1dRin0lrKsxcot1sMduIdbaZN6X55fY6cHXKtDyvJTBnGsXhfOrYz2BfV4RBNII98kewbOUi3dA7tiJ5VHnBIRKF2RDJXtwnwuJLN28umEymcebmef3QFQvZu70/htJe465upSxKiFz9K/W/MRuad6HD0dniYIp70UBe3OvgXNKJq87ld8rIHqLECR1treE6l0vRKdxIWPk6MkzYcHKa3CRHYhnJ++1ThtdvgpfvNfGb3lWaqOXRSe986TEjft4O0n6mfcUj03h+njTR4hcllRXxDSfKL5+9o8tvP4hSKDjrIFXECF5nr87iXitjWu86oqr4vVv5dkyYk3RmvtLx1cq7vC4d3Z/LsmlS4fX4n9HlxXk3zDnhWH2ZFNT89mn4KQeTAkf+8jncYwxNnpH2ee4njB/XyI94n41XsFxX8iY8YoTBMh/ugN/sYPlP35SlDD+gijKBAHyC17AiS+fuAITV+C/5QpMECAvvuwTBMjPPwhfbgLg538F/71f8XK//0mnX/jQWH5BcTxUqOzX3eEmTwVXLpE+yWTen2toYYOLcoyDxgVOChlEvXS0EL9ELuyMMoAU4g8KOJB2chA1011HSRVlmQ0cvtu6OBBQ5NzIhvgLf/ZFNuaFlBneQL72caISbgpnWy6EfRTmmi2cbKY+pw9g3UiAxJDdSwRIdIG4m45tveMb0X/6QGV4zyUCROBWhbdA7JFDWMBxQPQD9tsFYgizkSBmcWvfd9MsmSDYbGyP/21x+y6UUxIlflxWp6sGF6BVyWYGbT0KPUtqVbn7oZLcVyTIojaoFiWiLpICDhn2jKzAoWGkzg7iO5aiou5mU37CwnQPRRwKJFJiRu4lVZogb4zjie8RUJjDRR8HlX5Uu0YyqLQ3M92v0xLv59r34XsUjFF5pTrfsknL2o+iPl6KIi/2e1iyDfBwhtdod4idFirbjQmxA8QCdsFsC8qNN5LksPvEKCwdIP2ASp4OjeeyJHcxqswNTz+Hdb2Uwt/tHD6mxrzuBIBtD+65XJMBAKj1G38UcrkmD310Sfhf32jjZ88kXuU4CtSceF8qABMvcgD3wNkPCSeA6+FYNa1AuwpeQSrvrYcci0+TKQMvAkjt7iC2jFimfKLNSotKOdSh4GQ8HSPvWuDODpBCxqnqZfPaUzi0engqKyaLmu/VhPLX0twU2qGvvfoKwNwWfhYF3kQBWACaRsmpucOTKE1+gQiMBbhl6gBnPPRe5KB0ijitFACOTlwwReXTydXHaWPfBfcWs0ckQKJeLMZ98PoBYT1gG3eVgnLTTo0Bruvl8eBY8LBvkaXqOnOcVQYK5JCAwfMhqDEOzEs2XrA3BNIth2vQREyN41B1pRneKqMrAQ8dEwJN5mR3kGU+4jPEsyJIJ8BxmQARWBqPgbJPhAMxr0WSJoHXLaF3AZW/qkRPlIIF/nwP0SNmVAug8ywZc+GYFHywB8jfBSU8nHsw93Dpqfhy7nuMUrOYPqo00yLp8GMC5FIPSCRALv2KaQQ/42M8Jus/xmeNq2yNY1DBTc+ExcO8V2NIxsvPJwHAqCpMi/FwQ/akcI/TBDhQEEqIpKMsr5peSm57MyQGgEoXfTkQwIuIwhpDFQ53HDuHVCC2EF2m00InwVbGzbKVV9ABYH8PCkPiJIbIz68/20IfUgPK/htQ8LaHHwCIzyfObcnyJdGR8UMKou2ByCL2I4W4pyzm416ifWbNmxu2bd8WHVy6KlSqJnG4zwUQKQcELISc0dU0wFxhP4sEosCg4/48ReYLFi0DVBmKJehtlCTX0zEziXv/gQ8sDk8+3cW9gIhLQ0FJBIal3iuuuiqc3F0dZhHDwgQKudIR46xKmMu9nsZ9GVWXA8g2CBnYhSr6we89GsoqZ4WFqIWzeC47iJQ6efpEKM6bCuFkfEYi5PN0QPbT/PwGQPKV0YnnGJFgrmc+ch0pBhAcYd2x/8hUROeaCq5jY9spnDIVRBUe4fNK+T4XuD+FlH2vp5MqC9VoCfNfLuO/EvfHEwA7RaxxBbhRCig1bgiHjxzk83LDHXfdxpjOxbH2Hd6anVcA/zVnw52veA1RLvPCn37hL1kTKIuGUP2rjy0IH/4H+njo4PF9twJ0Ll8yP0ZhWXbfzfpXAtG6GEdOE6DhlSuW0zEEQEUXhvPXb77znnARMNkIJcH2Z55+Jo5DwbBlEGR5RO1c4DkbhNA4jHvICBfJLnukDhGHc9Xq5aGyLDs6T3p5jlNZm/uI8rPk/DCApEXg3u8kCBAjRzohHKfSUSDIWwAZlcUcmYOqN5Mxm4biNyuXInJe9zHie5oY+0PMta9/zesAvHvjXDEA4FeNCls1ui6QfTgstu/cGm6/4w7I52LmHBTKgPJpZafD3/xpNaQd5APX9LWvyQ5bdlzkPVEsP3k41NccD9OKieRp6USx3cX9bifGZE7YvmMbgH0uil4iophbdC1OBTT77Cc/ET7+2deGtgZAKpwNOZAcJ4gKs3dgL66iu18/K2x+rj2WR+v0GITk8xnOYr5LZU6NnR+slxLCbhmMBRSAG2D9vijZBynUgWLYiBhLiHWDSn4d2n8wru07d+1mmppM78IiIg6fDyWspSUAs5EAgVSQAHGuFNDVBSIB4lwiAaJDVdGFZU/+uc+5jT+fZL1bMruKLg1ID8bJMPuiUYC7QfL1e5t7GCcAhfw6z7fKL8oJcyBKWlvO0inRGxoYlgd7iEQ6S5wmJOy8WfQiQCjZaUb6Ykhg+5BWnBxue/WdqNJHwvyZJWFyX1NYOGs6ryMQndkQ9h9rBCg8H97xW3eFuuqNoXSknYL03vDUjtZwiJ97LhkRQzr7vcm4XzshnUpSidO6CjX/AhwSQ3QXHYOwvRAeenpXmL3wyhgB1c5/V86aFwuQ3/aOe9jnpTJG9oTnNj4d3vCm13ItC4htw+kEmD+TvVce11hSX2DWPZHzcRvPh70Qrew3naOTmcsk5nWB2HOUg1hBtXkPY1NSNIN1xrhPXQI6nYwiNN3MPUsnP8f9Sy+fb1+ZUWcCon6o4E/CITM0LIHZwtjNxzF0nHi4o2EOz/mShUsA83FaAmAfPrifXp5Hwx999pO49iDnEUPU1DLf4IoYYE/b39GDO+oQczv3qqQiAsNdvL6bbr+VuM0kelUamZuIsWP9M7KwEqcCdykC46dqjzP3dsa+Gec5N3kt7I2ND1q0ZBn/risvPVTj1BpxLmKvUWXHHGKY1atxlLEX+e53/5VIvFsYGxQ+m/vKBVBw0MjaK/leS6TXCjr1Hvr+Y7E8fj7iolRcfkOIi5raz4Vvf+SK8LEHzoU0vm4O120pJPsoz1AP168dErELB01VVSWEdQnky8VQvX9fjLVUyNQ/nECc7aG4d7VjLJ099GFcC7psoAsiKG7H3UkiUe0ArOD1uHcRGFc4cb4DQpq9ivvLPMjKTNZUC+wlCU/T5+CedCl7zlqcHZIMfj/js/z5Rpq1Dk66FIGFW5a1wVhIXYKTuH5NxAbqyNBB6+uLJd8xtm88Qm+Q/coIY+z5zy0PN3zmcBSIWMju3lt427XbecQOGb+uN0ZhTWbNnx7PBeckW3A0KWhQzIF3JRIg9nD1MN/ovrBbTYdSOw+067KiiWH2R5I+Q7goUhB3STJkc03cf0ZnAfux84x3u56MeD12/GS4huhIiSwJEN2Qc3DKGXe1jVg+91PXXX99/Fm1jAv3877H6Yi5tn/u3+K8HPdLP3wg7se8HvUQTPazzYZo2LdvXyQdr2Zt74a4aWC9KmN8u/e2K2w6LlPvzY5tW+MevYj9u/uEuUuvwPXFveWe6Mxxv2Xvh+KgNJ41CbFk9v/GJ3pucs70Q9JGe10LBLTjYHIye2qZL/bxORBDC3DHLEIEkcj327pxM/P3ANcoN5KIjqsexsd0xtsF3XI8L+6BXR917UosZnGWUKRi8fl4uYuEFufB8fyx6AIZZfyPDdG9xIObk43TenIGY499asdI+OTH/5hOEFbyIckPXNY8Z+Pkx6XejUv7+AkC5KX33//5Z0wQID/76k3868QVmLgC/9+9AhMEyIvv7QQB8vOP9JebAPj5X8F/71e83O9/UtOhT44VoLTTat7JRngKCqUUHCDHsK+7hUxPB0wDaDl5sjYMA7Q0scHsYUOvPTqdDWxZQVaYTVTKEIDxGOCLRdwq9woAvWooXB0ABfb3Z9nU1qHs/8M//CAK3zMAxR3hyMmzIZFDd8Xs+aEFsLdHZR7gziiHhNgBonLeTSh/HFfk+PulXgD+/PXfrwzv+NKZGD8xnsw6xoEDuzkHH0smszgsuwHOQ31+mnJV3RolRMG8sHNX3LhrJTeL2aJV7fs6MQRZBHFV6HlwN0/3pptuip0h9YDliYAn6QA9qvWNuYrxWGz63eer+FJxZpRLWQlKSCzbHvxmoqazI8FCw2zy8Gu4DgMQMb5klfC6P3w9gt8SKx5WYkSRCny+lyCxsVsSEqoeBVwEqFXFHkQRJpg0nYOsJInl6GWAVYvoNFn/1FMRMFgBiOaBxYL1Qb62FdBhDYW3RkWohDWew3gQCSbJkBUAd1u3bInvK0YYeLjg8zZt3hQVw+vWrY1A5CCAUg2H/+UAo+bBJ6HyjsWTHISa+d6tXJ9l5LjXQzZ95X1l4TWf3xtKia2YT0yQr/UUh6R1a9dQEHssAhd2WBh9ZefHKECv1zSVg6dRGUOMOVVcIxxkivkeo8Z/kB+cS2TaVMDfLA74xqTBPEDUjAAgcgDjHqVCzKVwCK0H9MxDmW0PiiB8AuD0DFSlO4h2iV0O/RfCTTeshYA5z/cN4RRlq9M4fGdSbt4DSNxIianl19r7BSPnotiuA6SdM39R2L3vALgEKkhewQWUpImQLKO8lz5BdI7JRgQIUlzkPhsBkMShXdVyjFbgtXtQdtz0QP7EuBeVspZB87vhb/18T9X7rQB2EkvGg/i1kSyL39c8+0lxvKv+9sBqxrYAoXEwqsPPcsDNBmAduAjpFutiL9n4+TojsD5jBBZjzgOrY8sxKYEyC+VhP4fM4wKyvKcKQGsJG/tfVDcKHNg5kXFJDe2YFAwR/PH1qpI0Nk5lpASiqkezmz0c+/p9/nzOjHubRUyd418CxmdA0OEySSgx4t9H4kYy4xI5cjkiK84APCQvjg3493/2tSYzv7SQ8S6A5lXIYGwY4WTxq8ShkXC6wObPXxBfr4pwY7yc05oAvJctmUtfDfcAgrazlXJiAMw5leXEP6HCxqk1xvv3EG43wmkUs+3ErGSRx17A89J5HlByTgmH/kmhifgp3hLRePt5Vpeiqk0n1uFsWHMdCnzIun5AIeMfdCO04sC7/oZb4uG/YBpuJObng4DRR4mMG2UcvelNb0AdfxjXz5mweNHC2PdhLJpzSyvkgu4058Q91XuZV6YAWA6GlVesoyujhQzvrlBL1JJdIu9739xQvY/IlHLU+4Cv38MdcdetN6PMHI8zvAjQNAUHSAduLNeJAwf3xnLUMyh9V0GyJsHG6AA5SOdEUzNuCN779LkLQiERLOV05vRDEjWePYFiuymCRCuuvIKCcsAOnm3BNskn51+dB46Z8+2dkLfLI9DxwAPfCtnELZVXzCLuoyLsP7QlLF+5EBD9BRxqCwBXcsK37nsousRmz64gMqcEYpjYO0Cig/uOcr+ymLeLQs/FyeHb//qQnh4AxwUUaa+FGMF9htL7W9/5drjhppvDffd/J9zzjncD2JaE//3xz0Jol0PElIdPfqAsfORrlBrTPi3omqbbiq9NA8xx/btApNQKom9SAJGm834aIYYKWHOegthatngJcU8zeaaJ/SEix9iT7dt3APy2xl6lOQgGeiEenEPvu/9b4fVvfGPYtXs3yut+BAPXh/u/9UD43fe+i/UPRwBEUlIi92NEIlGSMic6tp7fsom1ggJtimyNY1KVW4etwGzzLrL7FwIsDuAQmQKIr/tjBbFdxgIdOriPqME01N8t4co1a82Awl0AWcA8WQfod4o4txtuvZXSa2Kcdm2Nit533PNunptUyJOasGDNUPibP9sfY4DSAbN+840F4ZmNfWHVygUQaP0RdOq/0A5Zy/gtXsA6sgsimrJ59hv2YygasHdKt2Qb5MBmxoSkxW2vqoi7rbZzeTG+0rlg+ZVpYcuGtrhWzXRuMh7SmEHnQAlO5j9LlMfdXInRGRAdXzwLfTrgADD7KE2W4OyFtHbNldw0u16CUHDR56ScvcG6664Lz27YEBXocwCJ3RclcN0GuA5xr2HJsQ4xSWPWx1i6zpptFGiSsXl2BaiIZh1yLUsj8z50N3N9cYwRX3aReS8JUqK7ETKhhdJ5gLej5+xnCmHFIsqIwyAKd4QJzBO72yFHQjoukZ5w1x0U0defRJ3dFPnk7NIQrn3FraGu5RxRSeWQcZ1hem5iuPmaK0M3JMXA8JRw8GRLeHb90+GD73ljSGg/uURvgQAAIABJREFUHcZO7wlTeFZfONITNh2jWySnNDRBtCRNhlDqOx/WrZkT7qZMXTJmdAAXS0ctAom28M2HtoXiaXNwd8xF1NIEMF8TPvM3f818dpr5viM8zlhfvnJVWLtuDQ6AI6jim1gDpkAClEUgt4X5pgJnlfsM78sxyuEtofe/FY6419F9myFoDvnrOpKNuzOJtcAVq4HroUtggOsqka2AQPeP62FM1jH6RmCbS20kZ58da/zcXOJ0LjQwr2Qn4a46zJq/gP3H6XD08HHWyRKiRFfHvaUihQchQ69YtYx+ETonUnGY4NyZMpk+GdarHhxhjbhMR7lXyalZCAoGYwfKRmI3FxFvtu6Ga3AgnA/FdH0kQQqzXaHMmi4v2K2TdLUsWjyLTpJMBDj0EzHuLG/WIWLxuURPB78GWeu7UcA36PplDS0AYD4KOZCMk668fGYEgHXLSBZl4bYY4r03KXrReQj4WweJfLahCYB8PBbKdUwS33mud/BC+PoHF4d7v1mL+4MYT65rHuN4NutKHvuHh7/7HYj0TBxvc+Met4s9icR0DW4qS9jP1LeGPLrJ7GqZyXrdiINF90MKez7JANdJY0/dI7Uxvo3HWkqXk+SX112RlXtSnVvGj0qG+KsVgcYFY06ZE4xv0kHQy75j7bp1sdfEtcGOkcFk+2LGuyEspNb1oevFiNCh2O0yHjdqBJLPaNwn8ffua3SUPnbv3HDH5w7E++y+xn2nc0SM0ePrsiGlCtgbeKRw/pAYcI/ls52JEKGnfxQH+/4Yy5brnoH33sVexihNXb6O0Uyuny6jUYQoErJlOtUsjGd9dh50bXaun4mDxQ69IeJOd+7aE8UOjge7XqZA4lg03owwQvIjmzmti7mpmk4sf6bPitFiCrmO/c3qH59KF/0B7jUFMrynaUS6OVePiziGWad50OmIWrN6VSyrP7B/P47RG6LoxOdkgXsexp/uKUUgltB73d0PeQ6xm24qz6Ukk8SDxJZ7Wj+M+vW+jPejDBOruC8SfJ65dDhls677nnXb1p6tjSR8AuvmZPbwRZwlS4sLwurly4jgSqQD5HkEdu3sWRvCAs4WitaOcnbJIamgH5JDD0B08DK+FQv54OvudozrRNfx4Xo4xmtzH+ufFR3FXe9F5ox4RvR0SxxxH7103aPhL//s7yH+2GcP6WhG1MbzbYm6HUYKr5xv3E+NEBn2sxwgLyc88F+JwHopgOAX/feXen8TDpCXukIT/z5xBSauwP8/r8AEAfKz14eXHhW/2NcL0rqz+6+6EM3GHK86+GV9vNT6/Mv6ub8u3/dX/f4njbb9/ZjqI4FLQbcpoAiFlNEJ2B8/cQqVXRqbf6zDFNtOTsNGz4EsEdDAGJckiIpc1LylKGiHeinnBtj+weOPhdnkFQsYPbdxCwe0wvCDp54hS7wy3P3a13AYwBWAC+Lhx58Oh09QcnnwZJi9eDnfMzOkoWC+QLzMqOV4FqELyMYihZ8kQC4Pv8sEyHgszriKy+QJyQ+PIjFeiV8SAmfJkvZgVIi9+xiZ7ypvtZ4L8gvA2tuhVd8PVUxavDv4+4XEVpn7f4bODXOH5wJ4p3AoEKhVrSwo6+FAhamHLNVNHvDs4Wgjh9rv7WZdxWMmYG8CX2s2tJnGHhRi7JCgCQdRwRgPLLGfIILROCF4nW7sJUB8rQOAJ34vi2gvq7hU589DPWVcyDTUtFU4F/zZTz35Qw441/MeFgAgPhAf2yIUdi2AQzpUBG98j35NI+9FgsVLqXNE4mEPAJwHm2U6SI4IanKoBnDdQ8/IlRxStSSsQWmooqoJdZjAvfb9LA5rRziw95rrD/j6tQ9UhVd+eg/jaCTMrZoeptPLcYp/t4Tdfg/jBppUfkcwelzVaYmt8VSqascPsuSqc11U16YCYmelG21GqSJgdDkxDgNcz1TIqeNHT0W181mUZnZeTCcb2ULpZjKy63CDeBCtAIBPwonhYekgSrhlRPk0EOmz7upVkVQBJQu1p08SrVUWCZD+3kFcUM0xpiCFa2YUiAevdsgeM7YtPxdEHiHHu5DYngaUiAIXgxIU9hoI5APwTAYgHuMAZxSAsViSHkm8F6NUHOseKj1ASoI4NiQiJP4iIcDX+vMuAIxIgESXBNctOpUsoOaAnsIh0EN3NipGASWjQcz1FuyvA8Bo5HWlQDjacRDRIp4V3R+fu69xPG5OAkElJINAIMlYnDyul4WyTYxLc6gFqi3d1vnhWPHnuKQICEvkFAAKnMSZFKPiOPT6HWM8BodVSb+s7NzxQysflx0fPmuSHfZl+GeBFw/ssbeDa+DHZVfIAGPKv3/xrxcrCV6KANEpAWXE60YRDrhTAplm/EMlKvA8QBlJp/2MCUnabl7nfJTBeyG4VGYuINIlXOwl/iqLeLTy0MWYEviewjWfNp3ybK5RH+OwBLLD43Yrh/hdu/dBuk4D5KJXCZKtJJ/eGsa3MVQXUBL/gHmwEiBEB9AsnFGe3o0okYwe4Lky+qoTR0UlPTRWKy9fcyVdTKOogL/NHFvIdRiLnQj65p74wWMxum75siV0i5Sh5sUdRQRaL8StY0MC96SZ6cnMI0OTAMDXAt6R7c3Y3bBpY/jCn94BoRCYS6oAQTvCgepdPF+Ac4BX+ZBao4zdzvNdEXhpaj4HUP2jOJ/PQ1Gay9x5HuKCRIuwj4iM7l6ixXgOjb/qJB4uiw6UUkDB0qJsnC9nULvWQFLM4z0Uh2244xJ4/z4Txuj9aMNGyOnpuM+WqeGMRa4CbcVlleGb33k0fOTjHybm7hG6hhaH9U8/yZ4kKZQXz+OxBeilj2IBHR+LF5UDNDk+AS9wrVwcSgw7dh4OR2tbcTRUhs2bfwTYv5pehDuIDTkW4zp8HTMA9bp53iczPyxbtjp89GOfAgBqCTfeeGv4+AfLwsf/ke6bBEZ1LNBF7Q9bmkleehKkyBhzVj5gXgHXrJ+C4Wm8t3bIyIMA6hIgCxk/SYnG0/Bs4gipq62PPUprIR0kZAu4zqqB//kb/xLees/bwnfpUVoGGX0a0PDOu+7ChXUe1TbOHa6dgGo51yODDhBjyRqIM+xFcZ3OenwA1f3dr3kNUUCdMVKlqnI2/U47YsfAGNfDOMBcnBrt9H/Mnz+HeQJXo0XlEJvnIWRyiLgxMsfC5SMnT0PopuMcKcTRRiwegLCFx/AovOY0gOVz4Tv/WBs2M3CuwMFxzzsrwvY9kvY9EHHZYfJIT0hLuAiwBWjF549NzkOxjaMAx8c+i6t55iVDZ7N3mMZYPV1zOhxHfGE/lu4Qgd61N+SgCu6g5D4nbFx/LpKmOhxTEQPofCk3AhHBwcHdOyNoad+Nqmu7e04TCTMXgYDkcgrxZqPkFTmGnYP6ITfthlBZbnGzGfLG0HRZXg4IuHrNVYD6bTECSaImgzFiV9MIz7uxm853PreX507nQ+dOHVcSIO5DjMTzl+5GVqzQ11gTpnIdRxmTYwD9U5iju+na6GgDpA6ZRPygaoaYGKaMm2HFXA8Zfz6Ew0yZBCqFZlwbkrjk/uB8RLHOvayFbJx31cpQXFnG2l7P88ocMBsXamYKn6MavS+cqO8K933jofBPX/pQGGs6Hjr3bgoXcYO19aSGDfsvhC11ITQDCpZXsHehzPzGm1ZzTUrp4akMLQ2UqTccDS9s202Jdnlo4/4tXjYfQUE2JfELY6dMH+DtD598FkI/kzieFVFc0grRWVCMop45LzmVEm2I0tKy2VxnriNjzQhOr2MB84ldbYo0nL9dA4yvHGK+ca3No7PLeCX/3jGuI8iv97rn0vmi+3eYZ89rPx5HSuk2ZJfgbCkOMImvTu5xN3vUgjI6aSgrb21q5T4RhcQe9c47XsE6Sp8C7jVJhgMH9vPcnAm333YjCnFECVyDvuOHwpCCF8jjbro/RujEO9vAvesbgehlvPB65i9ehCOEwnTmzWKceIuXLoMQKIkk9uZN23ABHQ3/43ffznPVFGP9XAsrIIeT2Le0sAc/xrppsXca790I0WVEx33xS18ON95yS9hFzJEE+IJFK2OMoZ1ap3DPFbEeZ+LsOoTTd/Waq2N/xF46lHSBpPK9jKC0HPorH9SF8m8fn/lucyjmOs7iWSnlORvAIVhLCflpSPVSiHw74CTYb73ttigIcs+4D2J7NGEqrrDD4Sp+lr9O4saxryif+UFhkPF99ayDumTTWf+LeS5V57sPOMGeD64rCod0QLgmGYWoQEiRRvXuPTxbEA2SC0TPuQ8wBlAgXrGE9/ZgLQRi3BfgajDClD2hRI8dPf2sl/bbudeQFHVfIMERY0v5+vWfWRbu+OSeuL/0w72leyOdyDqhexhfMxB4jLL36GK89DJn6FCK+yF+Tip7wRFA84N0YEiAZBjr6X6FPYlOWqOd3CM5R/gzdeQl66hgzyzhY0dbHm5jRSrN9lpxrXIh9wYhQDqYk7xXSRD4Cmu6mZuMvjJCs5jzSwXujm72VBIg/cwnPl97/2Tc7TH3f+4Z79jg5/ueBel7eE5Kube+njzEBkZE6dRvPHWI+V3BDRG+EMDuNSUILRbXdZVJ5KS/N7Cf95yyFNf5Czt3R4dHVVUl55uxOO95PS1xVzDifTGatwui4zDEl8RHO67lIvZBkiV1EOix14735Pw8lYW5H+fh6KRhzoUljAzmMq7La1/5Cub3ZyL5kQOpX129j41fYuzWU0w0wPNsR1c3+2T3vbqIJawVJUVnsP+P9+9eWXdPdILo1JYYUTzDPUlBtCeh1QsJPpUYu8TJXPMpmeHatbeyp1vI+SKPZ15PJoQr516/h2PDvXqc6/0Rv0QA5MXP6AQB8tNgmYkIrF8XsGridUxcgYkr8PNcgQkC5BcjMMZFrv/1jwkC5L9+7X41X/krJ0CObvvQ2DQOiRfMTu5s58ACKcAB0cPmbg4k2UQFDA6gpEE5e74P8AU1WR6RBcOoeaewsc9mM52B7Z/dPUrVa8M5VE6f+9znwz33vB0A56GwAACRc2x47et+I6p0+iE4klCLfeP+f6X7A3VpfVuYNntBmMomt1tLP6qgUXNWLxEg0fcRCZBLHSCXHSB8jnvcrxOD9Y6/qnH3G8Hb6MCwu4N/E6TyzxW8XksxPWALYrQBakS3B5t/N9KNAGzGTFXhCLBXYw1Ajp0XlRw6PCSZR6yCXmA/F9IkzXLFSzFakhOWoPvhYd7DgACNhxGJD6OH/DUNgLUY5WIzSnet6wIw5tSqFk/kUGDWsWCvILhfZ/yOsQaC4ALIkQBBpeZhqgjAX0BY8sJDZSqHDDN6CwCx7MqYRmSJBxO7SN70hjfEe/nwQw/FzOB6iJ4ZkAJXUVRuLJddER4CVSFLFJ2AHLLrYzqvd9PGjWE57pH5HIafwk1iBrdROWWAQarlRyCyyokhUD07l3z573//kQhYrOb6eTA9CWn0xXcXh1d+bEeYysHU0u9UMtSNtzJCS6WdBFUncSSqdyPhwSHD4lqBfAEOD57jhdjjmL0KPfs5KkrzQxdAQnlRLqr6WRAWZ3CCpKHYa+IaoiIFKBrg3ixZuSwql2tRf9ahVl21cgXxF5RqomZvQdFmvNMVlFlv2rA+rFy+MKrf9Ui0o27N4YA3zNjvISu9AzDQSKp2Ihxiljr3R9XjJJwfhVyD57fviuq0BIDyOg63HQBoRsIkA0KoTPRX7JTBERUdFvZ3cDg3CigNAkT1oKCdTgjdCHZejNnIy4dkxHhJZjuuliFUnj4QgGw8T0ZMXY6H8voYg+YY8ZDtwT2fg7fkhKXIFzj0JaZASnColKiTELz3rUU/JkA8QwoYCBwaqSVJZryV5JRqXdX5vqdzkiGRbBmJjiTVk93MHxJ/fs7Bg4ei88NuobNE6zgmVIJGFxPEoGC2B2/HcKPRXDxjjilViP2AHuOKTQtcLXyHQLkU+ebiZ7eKH5cJkBdPyy/tAIFkgrAw8kyCNAUweNWSRcS+MHdYYMvrN6vf4lBBt9N0eOwD7GlELXn9DTcxX0wlMzuVQ/JkgJJKDurNMc5iELCBBLVIGjYDXgi2VaI47gbgaAOE9iDv+0/E+XHN2iuIpTsEsTgHQmQ47N61L4IZquCvwhFh5r954bp4kgC2LZoexk1SUjwtdgjlAnh1EaXxJOSmJI6gxK2vuJOfWxvBhe+i4H3rW94c72EERewmgsBSKSpItRtyx1x4sJRYgJ6ejTLX9mUGyT3vmBa+/Z2acOXqZYD5vZHkHgQMTud9FRlhwbDzNTsl7wJsbkZxXgGpYSTeGACg0Uk6QOooXq6pYU7ldWfkF4Uy3ytfVH+uPqxYtoAx3hxdaKVE351HLV3OXOMz0A7prrJYIMXotzkUVWdMHVeiDvCCZy9YGr7x3UdxI9zEmtLBGBkKWzZtiBn+u7btD7fecDtkREaowyHR0ngqvPqeN4Xhc8SDAEI11DVAamSF6iPnwvHT52JESSLP3qw5M3ieZ6PmzcNl8a1wDW6LxctWhM3P7wirr1oHGfFA2LBhC46vReFv/viK8NGvNsbojoivEGVlHN9U3Aw6KCRmdYVcZL4ZgAApgyjI4jl4nsL6O2+/jeeY69nXznpUGNWwO3fs4roWhiWUG9ttJJG8md4XFbeLAf62Ej+yYNECwOibUEP3xPEThojF4xnZW32Q0nD6fXCB+D/dhnZiLCJCbevWLeE61uJDdDOcZ95au/Y6yOwDuIzovqJ/JJHOGDjYSPzccP01ERRy/GdDsB+iACY1KZUOrTIAODoiiGUpgGw4RZROPoRbV28nAPdSnhXjtlA7l9SG733jbHj8qfVhDr0q9350DQQIfRtECWYRo1aUk8YvYlFwTE2eYi9BJsDaeIGyjsQk5g+J/8W4U5xbLevVAdALqC4p4nyoGOCWO8vC5g3nmf+TUQuXRJGCJOmQ7kXmDaNruukVEMR0nZGk64NEPIhqfPVqog0RCSSjhh9mfFp0K1DcByDXCNDn+FpGj9YirrnOV8HNHWTfz+Lnl/C8+ew4Pi027uK+utcwAsu5NvaOMZfrQnWedu0SfNPFKBEiCWLPiC69SQCg/a31IYO5ExQzXLxUgn6B16D6eHRSZhibWsqcSDH91nO4iAKuuPRwtLEnnCCrvm4gIdRCWMJbhHy2AiWFyXStTQvN7GuyIPWn4TA6cepAWL6oMswrI9YPtfecmfRaEF+662Bt+Lu//k749B/cHUoScFO21oUe1r/evsSwac+56ALJm4GzkteWS1zZtJll7JVwspaxBjBmhzsb6J3pDEOTILh5ttPSJ4c3vfk1kIn5Udl/6MjJsG1bNV1HV0McXhlj6zq62nELEFmZSJxNPnsh9ibLVlzL/AhoCbhs10QFIK2uXX95nf1wv5IDAD6J6ymYbRSeQKdAfAZjxWtuNJpxNFmsU0Zb6hAV2JRUT0G17WLTAPk3s3IG+7dunLE6GLrCvKXzYuRdNS7gmQhFTuBsvOLKNQDwbdxjVOrMb66LZxBAHDm8P7z9bb8ZLrRCJrCsDnUx5/BM9FNg39U9SM/FcfY5U3km2BNDdubSw3SKqKwB5OXXXn8tREsmRHot/WqnGAKT2Hssg1wmMuvowSiAyWVunMG+aQqv9yBdY8ZdVdJLs59i9Fe99nXhwe8/zL/PIkJxR1iDE+LJ9c8SAzSPebyU95AffsT+TIKhHPevHUHXM09IrFRH52Avn0cPHvunL/1uVfi9vz4Txy2MJOsEJCbChtmA/WV8n36iHJsQz1wkBusE/UJXX7k6RvcZPWp/jzFX2zZvCaeZQ1vYV3VzDnjdb/xGVPbbSWHnhmv9JNbmUsj+Ru7jOQhe98m6JwXYJ/O8uNa7bzoFaVLK63a/6jqvy1iF/VHet05RI2mXExcr8a2DwE4xr5eF7MfqFNrQG0LMUgL7Bv0HOoV8nnUg6KR03+ie6MlP/GQc1F2fqI6ktfsj92Du/8tZg3IgkPz5usZy2L/oDBmCNHKM+voUe/j9jLOcnJiBc5L4XF7LFM8GrP06fH1/ilxcF8bH4iQA9Yq4JriHGu8IHIb86Yh7pEG+/769+zkXTI9EeALzf050OqXEjpJsRDWH6eWzC0cX1Nz582O33HFEBu333xKfk1nvh5BkX2b3mq/PsX8ZqD9L3JUl6bErhJ+taKUkLyPMLEoPx/YjRoo4wqT43u3XMR7x0OFjMbbzDK9nbFJiOM3cnwQh6DiWzDhENNwKI/HYN3n9FH7VsO/2rKN7z5ix7dtfiI6tbsgVf5eUMtLLwnjv2ySuvdGTHcSAJqZAfhbmcC3o32Meu/3mG0P1thfCBkiQHNYXxUX+fJ8PhT/dXLNR5gSFQJIfvjeJHLtXYmyr0cFRoKlAQSHTOAGiE0QSY1IUCY13Drr/n8J77esZ4exUDhGSGf7H7/whbu8xXHucUSans7/CwcXYil13uCadF3Ri/yIQzM8DI0wQID/tak0QID/PGJr43IkrMHEFfl2uwAQB8osRGBMEyK/LSP5lvY5fOQHy7a/cPnbzTbdGVc7BQ/sBvJdEm08H0QzmsGdlYvvuHuCAeJ6+DgAqIjeSABss+lSln0+OuIpq82JnzaiMmfovbN8enn7q6XD3q++OqnkjcQoKUCQC7D6/bTMq27lEOZB5v35zaO4cABxLDDPpkxjjQNE7TPQGgOQ4AcJG9rIDRJ15lPkIXWpFivv38M8fmP5jAiQe8IyOilFKHEqiGmhSVHiZ9S3Jw9EoHhY8FKQA7AksG4/lhdftYMF4CQDLMQ5jxmDt27s3EhwexMwF7wfIyOZw7muzND7mzgLaCdxeBmBVksbvzwGhneuo3VzCpRQipgXVuOCNIJ+nJUkZPz8q5QF0xouotcGjAmXj7gHs8qZbx8YIObZmvFcR/3Ga2AnjqXaRjz8H5bLl4kUcwk8SLbUXxaD/vW7t1USjPB/JnDMoiY0hm0lB7+JFi0MNCsJOnCwC2BY/S6Q0EjGxiBidPg6hRoMVcs98XxJAp8gjLgYME1zaCYBgp4qHVK/nTUTHmAWtg8Uohir6N95/80C47Q82xKgGFWIdAFzpU420GibGqhAgq4ic5e5QB1HiPRI80rXjgUNle9RaSYrooADEHLFomUMdnxGLlIcA4yoBE2ehvm9A2a5C/TRRbb3EUkyakhzm8R7TiMDatXc3CsuWCIwtocPD73OunlJe4l3mz5sfI7CefOLRcN01VwG4Qkhw2BkZwg2FkqwJdW5nO8pUOkC6uB6TAVvK+XkqECVEyuj9aOK5OOXPxwHSZAGrhyaIkTSAmzHezwUO1JIW2umjFZ97KrmFPjG6OLw+Hq48vHo/ilVbMxYcsxHUYXwk8fMauLZT+Z5GLph7LGnmuBHkiIXmfE/HiD08aYCylbzOQkCMJuK/BN1VuQrYGBkRS3p5fiRAPvvNc5E8jNfbwx7jzzinckAdnR8nOYjrLLDc1MiJZsazWd1DgFBpAGY6ec4xbvxdAk/FaRrAr8RHE7Ey6cZKcL+N9VJJ6LOWHztBzkU1qABISUkJ6sHxqAs/JCb95XtSCeqv6IQBIIhHd5GGn/HxYoLkx24RrncSRR1JAMmjgJF2KcyfOZ3oD8pM4VUyuA9Gpv3w4UcY6xbuJkf1YWY2RcjMO9OnlYZ5M0q5L5BbKpaNe+M6pvI6NxGVcz0xQX1cm7Pkcg9yYF+yciVgA4XVjAkjfOwLuBnwXofMbObAYebGQ3RYGPdzFnJuzdWrOcRbwEouPIrYKYyn5yl9VomYnp5Dr8ViM37Cc7g1BF9zcBrYS3LjTTfEZ0Yg9pv3/Ut4xzvfidqSyAbmnE5ej2SrIK8xPs6tLagzT9dYxptHKXVvqIKgyAWMemHX9nDP26uIpUENTQl6flZ6yGY8TXFcQeSNABwnQEjUA3rsRuWsEn0OvQYzKitCB+CWHSB2DtSeqGGMnKfToCOM8Bwm8PfTAPoyiAbJpvB0964dEA3XALgcYjyixgRgspTcGJFaMvAFMgQks1By55ADLvnRBvlXRVTij3buxW1SyLzZwhxTCnDcEm698WYAO1TZgJfZXKfj9h210RmEwlTCqa/3PNcqAwCuI5ymR+HEaVw1gCaq+31NU7nn6669Jmx6/vk4Z+j6OYr7sRx1dhsRQs8+txFnzK7w9INvCX/0NzX0xjs2re0VDIGk5Rmdyt/5LBjB1ANQmsOcOoW1KJ957QBryG0338w96cJ11BIJh0yup3noC4nSSwb8ErhpQLXdzHV06jt2/Ggkor1OORDFw4CqdmxlpgLgANAbodaDYr2NMnSz8iW7s3kvhRSyz8ZJVEfMiArjPMrcU5LpFNhzgHmrkvFMTw/XzD6W8mnGhFUx5zHv150J+axZFqA3EvOTTndIGtE8XVz7LlTvp5j/F+FGqa2vic/3MsrXU+mlKZ3dHp59jHhFxvxpXGZ//Cd3hqc3kMmPnyE/Oy3MIEbI4t9RnIvGp124QETaEcptr7giAp3GTfmcr4KkMD7xMEXndlVVQArOxrnRBJgq8f6K11aF5zd2QQrk/TgqqQdyTlKikZ8de3+YEoYhRCSSp7M2tTMn6RjIZ71OA3S8gAMuAWCvGwC7mT/LI18ACBM0VgEtsSOo6zeq3lsdgfXZcyEQmOeMibFnQnBe4D1GBQp6qvD+MSQ27gyKTlTnMOd252bmqhG/h4AqrkX3HQz6MMA9o0gmDBD303We1z3KczeWQQcF6ygJpCQq4a4qDDXtvaGasvJD7eytThExw/eeNx0yOYVydp6bTIi2ZBxWFdzLvfu2h9XLZoaxbpwgXP8C3vvUjPzwyNPbwqMPbwj3ffXjYbjhVBhtawq9ECCBzPsDR2rDI5TKD+OYKplfETJZ41t7LoTZ82YBBOP4mkrHQUsNPRmLIPd74/qWnDoW7n7dXQD8h1H6Z4bvfe8RxsUYBMga5ukE9o7neI7mMcdMCVt3PBeW8JquoyOjrU0iozNGCgkvTfsmAAAgAElEQVQSu+7b4aKbR4D0smtWYN8eLJ2EQl7GQxknKinvWuBDctHIMZ67ZCKFBJ3dJ7i3ct+i8+PY3gMRwMwn+lFN9zF6ZIqqygH006LbqRkHShVrZCLroe6KLD4vibhXuBsIhe24ygrCff/0lfDpT9wbLuLI6WHvNhnSrIPuldo6ujLYZ2TnlcQS7mRdw5B2vawNI5B9q4gZamB/0cgzbv9HIaTFmquuoL/kEEB7U3QEuqYk46q2b6eJuXIK6v9WHLSTeB7mMxafoTtN4Ug/e2rdWwLBgu/2fBThnNoH0RHjGY2XIkpsHhFGTRAPUaDAOiqR9/++qzz83pcg9ViD+3h97vN1EWcz55Xh9M5in9DWhOOAvVlVBSA34/6Ga9fRW7Qj3In7w4dkFnukjeznuwC1dzE2V6+9hv1kVdhIJGo349guCPvJXN9LIeKM3TIGa4BnRhfPVO6j/WCtkJm6Gg7hJnZ/rKvK9V53gCp+nzG7B439k5A8wn7Sv5MwMPLK9X9k8ngsplZvyZQBSVD23/7Za/T0pxb+eFdwx6cORrJDh7F7LhvP7LdIhaR2rPhLN4O/G2HnuIrkB9fbcSRJm8vZxbOQQLvdH2FKGg42itw5D+hW6TEa6ZKARRejXUa6PfwZmRJ7rNf+rmCkjnmqgfdnj5prW/WealyQi8J2+vPScTYURJdkOcTaEe57FvFzRYD73Tw/O+IeT0Lr6JdWhrWfp6+J+cTX6l7W1z4VMY7PkHuMVO5pI3tA51H3l0Xss+1jKaXYvKowHSIWwo49vK9HAsT7cwwnYmlZBWTmCQiuQd4X1xV2ac68heEcrkCJjKkQ56sgEIf6u+OUZzegex3PUHPZWyh8aSMGL4Uzog4Wf+/lex3HRTjZqDdjUlkLBof6ELKMUWJfzjWk14j99rU4W3O45nsh8rZs2MT5oIQumBU8G5msKwgqmE+mIC66wD06z5lBAsQ9pLtWxWueQfxIkRTjeow4Xth/SoQonVPo5Pqg+8fxIHF0kee2C0K5II9+x67R8O53fgDH3DTeH5uwEeaSVOPJjJ/Fm4f4ZUinT+yg/Nl7z5cLHJggQH7alZwgQF6u8TXxfSauwMQV+FVegQkCZIIA+dnj7aVwrV/laP3v+Fm/6vc/6ckH3zqWgBx0IQfpNsohZ8+pAkwbYiPfFcvs+ogyEVCuQ/2loneUg1sdII2HkvGYCjKIOXxOI9aotaUp3HX77eHbD9wfc+F/593viSrIneS0H0ah+ta3viUCs50cNg8drw3/fP9DIS2X7PecIqIVkkKfIDHuE0G66AKJkTxKbcetS7Ew8BJUG1Eivvc/f2BaePtf1UYQwn9NBLS4yEY1nQ1y7I8AVDYHNp0Dgt0FvuZkDiWCyn54MBN4VYWuc8L3ZfRTPgdtXR5m1wrS2rOxByArj4OnReIC0CqeJD/MWhfsFYjScq5arQhA1wOVf5/EAcHDiECvMVCqVS0vFPiJRbUcQATU+2IZNsSNBY6ATCraVM/5YQREMocqcesUDv1mAB/iwFEqcMy1nQvBYKmwZasVHKIkPVSCC4Y/8v3vh7e8+S3hYRSFUzm0SIAIkNrlsX3bttgfsmnjpkh2CLhfiQKwntc3HRDK7+379LBaBDHEiSo88tjjMdPZeBJBy06IJSMZKiFlPJQ7iP/1E6vDW/8EAIL3ryPGqJPq6t0UZ6KKA7AY5OevwYWyH6JG4NCyc+9ZBLG4f7FfIv6ZHOVL/RIq8nT05ABYC25mgFpPI3Iim0P9ECBvD9LYJ59Yz8FpZYz5sTx0977q0I7CMZnD2wLiXkaJFyrg0NfDYf4oird5qMwtjt6za1tYSwn6EABVMiC592mMMHadHx3tFxhL6fHwbnlwDmPe+yPIs2z5KqKF6IIAFGkXvADM7MMZ08PpcZDDF8lxUblnpnN09sTcbyOoxvk8iQjVgzG6gLHqs2SG/QCAwKgHW8appI+AWl10IeVzvQHhLhEfqh9VXpo3LhBgJ4TPgodhD3v5kBYe+E6fOhHBvgzKH1X5eW2lYD7ylsLwmW/Uj2dk66ri76Z6uOTrpkHYqdI9hIo6izEqkZHM2D+Pw8EcdgFIXTsSHz779joIEEroWXYroGn8RSEOIRWa5p6PcE09fHuAPfai3h1V4LGnBGDBez7ee8M8wJzgL6+Z1898dD9eaiH9zwgQDUYSXGX0weSmo/Dr6Qj5zDllBTkQGQmA54dijMO8uQsBIEqIEyEvftFSQImjHPjTAADmcA/7IhhjTFkHB36Jw1Mc8ksAY2dT1NkCACWw147i2f4h880FZe2ruIkCaYu7LQoXmPPZ0IF1GjV+T29HzJ6XfFN1qutN910fhdf1KF97AAO7LYkHfG+ix2QJkSu3veH1YRC3iMSuQE01z5NqzFzmL+ch4w3NY3ceSUctPQ2yohOAsGL6HMYrKk0AvD2QNJauP/aDR8InPnkDimnA4+azkCBEAKKCH9aVxvjt5/ky2qodh0wnz1RzcwOE+SJi5lgzULYKnk/FPdAJmNcNab5FVxRz9xSAkOVXXR2BosP0TVyJ02UAAuoCXSf2mcyg1LmXuc9rWs0cewaCpay0gmijiliGm2f5OyrYJEi1Xu6/Y9AicX+lMQcsxSVhZ1AjzyP5VLgZJhMTVR/aIJFe//pXMLbpYECFfg4y8+GHtxC1hDKY8WTE1O998IOAd2NhPQTWUlTHrcTlCDBCtUWn4kKAyGeJ5PrHr389bH7oPeHer9REF5xxGILuMhc+S7pvdOQIdNu/o/MqBdDqDA69Ap5nFcB52VNDU/0xSJDOCDzdctMtdDQQfeKcwXzk3GCc3TaImAbi+t793nfHOLR0nEldkircvz5+d17SkXnm9FneBuAd80wKP7MdgmQAAPbG33ht2PLo9yNJXkZMVheqbSN48lCczyQqsZl1/tSZk+Hmm69nnoWq4GuMcRu1NJj3XU8JvGt+RibRlnTGbN1dHXJ4hhdHAgQQD+De2K3Xvm1eaD1TRhRSUdhLJ83f/8PXwle/+vbw4MN1zLWzQiFOq0zU5gOQugnMbWmQoIO8loNHKQTH8XGB+VxXm/sMgUznCIHuGtaeO+68M7rIXF+3bH0+vOZNc8LmZ+mEWVwV5wFJhFbur4KHVL4+nWu8m94q56URQCufKcFBnWt2C1QgEGgFSMuEIJP8tl/HYug8levsf3IYYyXMd4oPJGEE11tamyFu82JMm+KJKkQExnXZK2DMjI7PJK67RIhzt/fOsRATOZmzIjHG3KBaWqdKH99jEnuCLOa+iwCnA8wPyXRODfOMNiMI6egcDsfrOsORA0NhNoarlfNSY8dVW99Y2HCsI1TzdhuY3s+CqS+bOwWiPCfMxCHQLwrIPHMFvRtdFxrpJMoPQ/R8lKP4NorrPN0rm3cdxQVVF/7gvW8OjXRzZHL/EgUImcM7Wbu27tgXaonaSgTAvkCr+s7jp8MMyJ/C7NQwH6IxkUiz6665mhLmnbGPYB73NxXnr0pzlf1G/Z2n82eUaKibbrk9Ci2GeCYrWe+rZpTjKKlg7ugOJ+jPGGb8eo3sRvAJcq1SGZ7JXksHriKKMvZizmEW1bfxa4i1UBGJ+zZJ9nQAfLuDLAHPggiW/E1jXnD9MfKmuKA4OqwkQCw4l2Q8iKilAcfZTDpyFtP/c/9X/zbcfsuN8dmdDNk9CIqfU1Aa6ljPI+lKL9ATDz8YPvuJj4Yxntk+SILJ3OOzPB8nT51lvFRBvmTGaMJW5j+7P1IgE2vP1oSVECBGq6mCz6EDqhsXqeOlvoFIOZ6JYlyjHRCUugpSifvpFmAmEms7z1oS4/IN7N1+uH59dOYZseQ1MAZJoYXrsNeqn+dFctu1TpHM5chISYM/ff+cuE7+3p8diHtFr91Z3ASJ7LMdv1N5nUOsYzFOlHWt38g19pc9vIcZxDuOMF5z+TkzcCjk8Psw+51tRCGl41gz7lCnlKSDsVcpPKetrAmWkEt82N8iCWL8kVYznbLJ3GMjGJOJebJLog0yxMio+bgafc51hTiP6fTRLWux9nnmDWMzFVP4+iXHEhRA8H51MAxynwfs23JPoOuKOfmxj9Jd88eneCYhSCCNdV75ZyNqdWVl8Fr8s5/vehN7xYS0dXLxTf1v5yFJeMeSe3OfeeccIyknTcZFBnB+mZjql3jje4539jEP8DN18FomzjaSX7ggjYziHu5jv55IvKDriqTVMYQlEq9btmzlvwtZm+mk4/m6+ppr2PNmUD5/IEafed/zmTv3fHZOuPXLbVHkVIegQlFKH+uiZy0d4DplJV904vo86LjU+WGnn3voXJ6ZBKKndOsbieq+5So6+nyefvCDJ6I4xfGawBo+2XgxRDwFRBmfYcy1MUdJlF+/bhXvBXKD+VdiWRJlgOvl9Xn8Bz/k7JIUO20UICkcsaTe8nTdx+44s1kD+wcpg2fuWLh4Hp9LBw3ihLkzpodmnv2vf+VrdIGsCovmLeYe49xsao8ESB3fI0NHMveu99Ie2vET798lPkJCSIdYFINYvsO4mMImO1ZEXoqyct7xDCgRI/llb2DSFF4TrrqMqSXh3e/4/ZA8JSf2giQmIDhjfNk1ZLSkYrUkzhXjQrxf/scEAfLTrvEEAfLLH3kTP2HiCkxcgZf/CkwQIC+F27zUNf/Fvn4cR/6vCxjEnCc6QF7qHv0i//4rJ0CqN394THWyMR7GYYyODXJwa0OJ3h6moxgdJDJC1YtlqmBxYYgN7W6KwT20xPgKDiZ9KPhmorg0j3sh5Ykqx//6L/4ifOHzn4t70y3PrEfl9Hx497vfxde5uU4BMDkV7v/eY6GuGRUn+fbnUQpVkP/ewwYdbCeCs+prdYCYix63sQzeKMCJJ5bxXy8mQC4Dv30ctDNRxtkvIRnSDQBSDEgjYDsKcCGg7IfqHuNnLBIXgC3mYKeSyr6LfA4UrQC2CykTV5XvIaGZA1ghAIuH0v/D3nvA930Wdv6P9pYsWbaGlyTvvZ3hOMPZO2FcS1gJhHJAoUfv35b/Udr/cdeWo73jSikHJbQEUgoJJQnZy5lOvPe2hjUsWXtv2fq/34/sFEpLuONI7nUvKS+/HNsav9/3+3yf8ZnGdPjLDHEBHAFCr4mHMZX6Hlg8vFvga/yNLhBV9edwcNg1oBtDlaMESBqHeskSwaBCDk+C4kYYqHj03yRWVKDFwz6q7BnEzngYrEMt7WuTpDEX21ierRTI3nXXXeGb3/hGuJXc+L17tMmPhltvuSXGelmYedVVVxGfhVILkuHll17CBbEQJVc9QGNBBLM9qAtsr6a88lmirzxkSNaY+dwGYFfHQTYWfPK9ThGdkCMATnyNh1SVfI/84frwoa8cieB9O+97LTnCw7y/1xkDay9aHVVqXRyAp3OgsSjWUCOdB6q1PESqbvNzPJRKCqkW9ADXxWFONXohwNpZ4j0K84hXoVA0CSA0iwPbOAfTanpl5pTN4/rWU5Y8j0P7jqjwzuHzKubMDB2NdWERTp+zkHk7OdAb3TWHA78ANG29YR5AjQSgxd5miHOMJSIN5Sd1vr28t0wOcCUoJT28DtNtUEHESMkMI4zqiSw4CZg6UTLdxWESP08shE/mOhCSEgmKiZ4axrOODdEy+T0P3sZ+AZrFsk2AnEEP3YyDPK6p49VrpCNLsFalpSCDB2/jAFSsCkKoFBVZ8toZf2WPTy5kkVnU7cSt9KPWTIXIuUCA+DOjA+S7pydAAoFdflkKam69gH4/oN0J1KUq1iU2sgFuVewbx2ZOti4wX58Av30hjlkBD5XUvs4pKChVL+p4EqcQiLcM1w+BLl1EEmyqMAUdfM4cb/FanCdAHPuCzbH40qwZx4sOmokchzc/nDwv/N2/RoCoTM9Agb+gnEgpxkMfatxpgIzZZFgNAi53cc1qcUtctulK7k9y+IcHfxTu+tA9uCY6cVptD9decVGMYBMkaQHwsSvE4tIbbrwpvPwivRJEhkj6jgJcZ6KM7qitidEoXajRa7l/TR2QaPQ29BGlkguZLPhmRFMWJQmDg924zwoYEJB7XN8+lOo55FQ3N7WHmqoG1KA4f/jeNYAOFeSmL6KIWLW/8UhTeP6rcXTZSyQRaU+M0TGHjxxjPicPn2dLpXQhoGk+RNVJvt9V19wE8UAkCWP3sSefQH1aHD7+bxfzHK0goqktVB0/guK+GBAngQ4HVbpD/Oym0MK8VjqjCJC+FifZQgC2wqisHcbtkwiImEJsxQBg6E+efIZYQ3L4y+fxq4JIjdqwEPJ12ZqVgND1uIPoKOFrDxG7sv7iDeENnIOOEx14cysgXgAvTx6vpCRet1otgHlPaIGUkawpnl4S+x1W8PPL6T7o5fVK0Ha1EFPX2hueePR5sv1vwlk0JWRRCF1TtSOUEyPy0P1PMG+2xfnrrg9+CKI0g66qV1GMzwmvvEEpOdfK//eZVdW9BmfCK5DJb6DCffArN4cv3t8Y52KfWecnn1/LdaPyVqcaw3NA5xzPnCRmIuO4lHWljzGemkxRb38La1Ma6utSQNoilP9d8fdcQKPDkD9NRMZVQWJfh1PIPq7ZkEPdEBYtEIzz+f9eCLcmAPwcgPzjgNSrVq6Na0UB6t6DB/cDMp4irm1TJExUabcybtNSye3fcyiSj7mAVnl8rqmNs8lYGmUebWFOnMdY6udnp7i/AztqovNohHitDsbpG8Ribbrm2jAFl9Buejt0ABrz9t57loTju3GaEalYjePk/u9/L3zpz94VvveDo2HTpRfHcuUMro/dCePMBaqwG4mZKeT++egKos5mzVKpfgjVs+S6690p1rWbb70VAgKHDv+2hedKAcHdH18b2k8TycK6rkNRklCy1nVcl0Uz84mxPXms5VHFzetsB+gTuJpJn5OAsU4+HSDGBBk3k0LXi6XjU7kHRmBZIOw6qSNJV5tuywUQAZYz63pTOKDCWHDfe+8zpRvIDgrnvkiMcQkFII11tLNKVbKdFTrGzgHoTgVQHmd+He5oDZk884PMzZXHaoie4Xe6OEifC9euyaPIHKKPyLL2/nPhxaMDoRIMsRmg/uTp4bBwdkooJUpmTnlZOMO1GeB5X75uJWtlSigryQmzpvDMJoxEkG8v8WdDFKjbb7R87nTmObL+cyHCeb191cfCICXfDQDQR+pGQwfz/Mk++ho6WYN5nbdfd0V0kmRRAp6XnQyJmkos2PS4J+lHyFKHa+l1nhsF2LpdpyN0WLNubdxnlCD4cD+jUEJHa4uuYkgf9wuCijrfdOjOZQ4bYc82cL4byr2R+6cprDW6DSVcJcAFxb3PunqMgOrg+w1CpNpZNwqB5x7FyLQZkAutqNYrmTtm49BcvHhpaCOWsgmnzT7csa7fa5bOx+XwWtiwZnkkLhNckwBth9h8PvXsFsQQOK9Ye3//tz8Zvv7Vr2Dn4eeePB6LlGuqTrH30zm3GDHCIGtyAsp+4ru44e1dbZEAueej98T3bAxiJ86BHghv98pDY+zp2Gvn4ACQ/BhhQ3sWQUIbgoFe9hNdEKEHIQjf/b7fpMeMubajDSJ+Os9xG+TmcHR2+H1d3zJYZzt4v5KEU1lnXUf/8neXxfXw//u2JGZfdDIsYw/rnu4QZH4HjjYJEsc0TDFzhwR+CgQdEVMIAgZ6mY8gD0u5bzr9LsaJUQI4byfLk48+Fsrok2uO/YAnY2+O+w97KyQmjDyV8PDvunnfdldYXG0+nIIh+3VycPRZlH4Gp/VJnJB+D6MZK3EzjxoryvtzPnMamsr+UBeG70vRhISE3ydGojL+4lTFwxsJEObix/9wYbj2Cwei0yAdMkcRixy187JdZe4vJZsvOEp1WHsdnb+dzy+4SHR2uLPQiRJfO9fLPb4fuoKdu9yP9unA4A8SPUOSx+ynXbcj+cHnFiB0GsNt08P1GoeIOYPzsvcc/5aZw5pZFFqZ37Igu3ROuFZPs4OQnycZbPl5OvNYO8Ra07euiD/76q+2M39BcrCf7WA8lPA9FBLVc911GvbwXPsgTsMZUcQz0cKzplBiKY5ux45xsoMKCbgW+/bsIbpybSRMjNt0jrJ7ScIng7PTTIivPvaxtYgKCP6KDo4qStQvWrssOj6n677gve/cvpP3QVwaz+v+A4cj0ZGWkRNjVpOIkErBJWg/kN0wZ3ltWTisjb0apyysuHQaHSNL2G+m8XwyB+HEr8V5uXnTVew5UjiT4NJm/WILEd2kKbyuc8xhg4pjuB7uE0ft0eO1p/D8RpewUYMK4dy5M0b8ZaSqjlwJIl3Yg+yX8jg7RJe5pqDRBAQKpeG1v54fvvDAurB4/jr2P75r92bJfF97F9n/RwIk+zyI8jNbz1/LHyYJkH/psk4SIL+WwTb5TSevwOQV+DVfgUkC5FcjMN5a+PqLb+AkAfJrHuC/8rd/2wmQV576NHvzMQ4XneH2O24F2CADn3LUswD1RRxU0jjcGMFilng7AFwHh4IqwHL7FZYIGHAYawUQsxxaQMLonjQOgjds3oyqFOUaIEIvB4AhwKuVK1D1GAfBMfKlrbvCy9uIl8osDMnkvdYTYTLOASIbdf3Y+bSriYeFyCsJkPPMneSIH/6L+PHPEiAAwRx8BgGvdROkQ0oIHA/zumbjYKgjZ19AWIWUaqFewLZF9DkcPHCADf20WIJut4WOEQFXiQVviGBPDfFPs8vLQjs546JcgrsCYR4YPLSZ4WtRsqCNmcgeTj1giTRF9TTXrYCDfwoF7wI0ZrYvJFpABV8aBygPU2ZcezgUrDSixVgtOxP8etXmsXyVg3guByDVqBboCgYdhpASnBEMUk0pqPwCIM5MDqAqZC1Mb+GA/vDDD4c73/3umGteD8h04MD+SHpYQmnMl3FHy5YuoftlVywmveTii2MPiIdQX9ssYiVyKFX1MFzNtbRgfBeRCR1cEyBrQNj88PDvrQof+SaHWVV03ijQ+Wuv2owau4WYjIdQES+n+LA0RkGd4sAjOdIAMGpxtwpoD2ICHLp0LEXu4156+DX/uYPIGr+n3QRZlPFarJuDmt8Oh0yIuTnkT+dlTwVYbyUf+zUUZispJD+D3T6B6CicGygdMzn0z4nunJEYPzSXAmoVdX0AAXt2b6f/ALUcgICAvpn8mURiHD4E8EH0Qgr3qRQ1bCaK01cB5QQeEgHJ16xZHw/irfQ9vLFzDw4Q7jskX7ZqOsZBn3nS56M8PCTHD8bVOQewBznUrxfGswc47+Eo40XwLM8DNQfWVA79gjsdALQ+c5JqKgnridkYJmbCe6Ii0hxqD/DGiwzjJJDkUomse8aCy4FBQQGv4gTp8vkPFYc/pQRdd5Gf6892HNXgGJkCYKOC+QzAqGCVgOFZAADVjn69CusE/l8AKWbin+/sEKCQ5DD+QtfMaCTQcKQAcHrNVBoafeGB0tg5Ow90hPh1/p0fkiH+2WdMAOKCC2Sc+3yB/Ljw+08fFN+KADE6bRwCIwGitWJmUZiCg2AeYH4S0XsJzHk76V2YAVg6BTVuJg4NLD2QlD0ApodjdvQla4nYgKAQHNhNt4dEWybxFddedwPjszOSRgIexZQTn0NhmwCg2tHSFIuy2yAFTtS3hlS6N9pRXWdDWpXy3KbTe5ROr0gbWfPFRfkxpisHIHeQQ/9ZysobAAK6OwYg2uaE08xPbZCeEp6CrvYBWXJq5JGRQXsBqMsr6MQBmFy7bkPYiaLYsl1VnLr1Zs4pAlyx0PYEY2ZauO7G2yPo/+wLz/NsZ0UCpKerAhJnBGC8PvTgKpg7B0IAkK+F1zwGKKAy9V33rIr3abgphzgxQD2HNP8NA+gn80wIMuv02/LqG2GIry2A7F1ARIsRd/YotPJ9b7/j9nDgyEGIw6O8rtkRIKwBzHnXu98DgTSKyrUOArWdbp510ZVzmM/NnpIaNuBw2b4NZSwq8VzIq6PH9uNmuDSq9FNTiMyobMa11MAzPopDazGxLIzjKUPMl0fDK8/vCR/76KcBYQsA3U5BfrwW/s1dHwx9gDQvvvp62AUwnsiYz9DtBMg1FbC+g7m4mflPJfJffGpJ+KP7KOV1bTqvGvZ3gUbXFR1qZ3BISL5LHq4AfOrj6wXfzkE2rFxSFooYg8PMB9u2voGDbSYESQk9KxnhW5DWlvC+6567Q8vxw2E65NNwX3eoh2g6y1pqd1E/LpsUgFpJjVd4vbfd+q4YD6OqfOfObVyLg+FiotRWrFsDOp8eGgGBjapqb+uhBJ6yXJ7Liy69hLEkiM3z2dUKkUnsI2MjyXkDAsv7d9LeAu51Q3N7OMM9XXPxxtCuW4B5ZDavsR7S7PYPzA2P/YCOFecM4rf6AIpuvGF6+P5Dx5jzAbHMpWeOE4ySHDty+FA4Bdly54feHxfwGhxgCgDOMT7yAdR0Ygyyzjl3SCzrBJGYMCbLXp7f+PDicGxPX5hFZ4zONCNYXKdOMWa6eSaWEm84zDpqPJ2gl3sR13m9o8ZROkK7Aa6TIRFq6ITIBYQ2CqsekM8Og+tvvIF1fSC8SPTQWkD80uWGTVHaXG1kJWs679Pi7Dhnn3eBGIkoAeIc7jr5Zi8I/y6Z7Xjw60ZYy3u5dyz/EPcF9MQMhyGjkIa66NfoDCePVjEeG8ORk6Nh47qKsISSj3H2YomDPdyDoXAUd8bItPLwzLH6UNc2FngMcBQFSBvATa7xcHTBoNQf6wlLIDlWlEF08pbtoKnGdZE+ZWbc04wPtkZy6NQZyFWu95qiLBTfMF4NlWHv4crw9InRcIQpeCiPTgtIuhs3rQ8ttSeJuKPTp7cpfOGPPwk5iLPpeC3AZ2/YgXPEiKcU5sa5RHBl56aFlWshFfgc46uaKQzPzaULqr45HGe9nzqTSEFFC7FYOimKQWYjQBgBKG5EWGEP2XEIQPc8umIFw103JMiNcRKQtEdBYkX3STf7ytn0B+guEeQ1jqeU130M4tfOF7J03DMAACAASURBVF12Zexb2iBEJBgOM1/rLk4+NxAuWrME5T3jFrGPa/soe8yjRMs1t+J4xTllJ84u4gbfc+vN9KVQ6s0z0ne6jgjDalwwdMFBTnd0G10W4hyRgzCjq7czxmf9zmc/EwHfRmOwIBMtulbVX0BEXZLjgS8aZV/bwTzZ2ArIyzMwwN9NYby/QufHAkgLu8v+5BNlE/uFn/r4g/sg3bmXcV1kf+W6+6WPV8TP+OP7cImylxKlN462iPWoAkLcji73O01nOqLQ5qqrr4xdDKeb6nnu7FxTwJBLIlsjanyi8liPjYwrYQ8zh7m7k/9XANTIte9hPy0JY/+YZIdkjq65RJ7bUea5SogOex/S2bsWWYLOXGvf2eGjx3lOknAf8p4A+iVA7M8Q/DfqKUWignGsG1CHrS4JHcadPNuKH9xDu6+RsLgQ/+kzHX2rPAOPfG5uuPVPjkcyOk1Si3/JhKBUoMFuK5ZwDxPtNMxc71jxYyI+lFBVxRY+6+w/khlDzum+FmO8/Hdd3gpSjDXUYeDrHoT0sAdE15j/73XX6WfZubu8IsaLLqJTRK9lMkckIQw4jtNrGqScZyvfjxGy7nkkGJz//LmW15uFufOLE8X1Mz69PUZQzkagcI5IujHsCvbTObecY750rcng2g+yb+7ne0lqSAJJEBrbpENKZ2UOTqPZ5QtiaX3dqepw9ZVXQLxzTmLvJ7F36KDubX4eEXiSQTrkjOLat/9gdO+sWbMK4dIZ3LHz415REdU+5mb3c/MRr0m266RKSMLlT0xYrSQ63TepOEAnnEASUcxbhcYrMpdyllm8eC7vqwjn7aFwjH6yRYglUhgjDbWn2fNNiImS+Xr3EsMKMNnzdiMsiPfOSGKuux+Z7h85w0gCxXg9nifJD/fNHhmNkx3hvmfiQBrh/uhE2f619T/zXG24pzrkZs4M77njwzxXxlIiBmL/PQBhkkGflWewxAT7hc4fQn/uyfzf+xeTBMi/dD0nCZD/vaNs8rtNXoHJK/D2XIFJAmSSAPnFI+3tJgDennH/y/+Ut/v9J/zkwbuptiAnFiAtEyXOKEBgBo2PZdrgjRjwcIdyKYPNew8K8qrTTbHsuRkg7oabbsaifAY1WBVq3laACQoQITw2kH2/ZvmS0EH8UpY+cDacW196IdxAEeyoUU6oXXfuPRKefH5rmD4T0I7Df0YBBaMcSnJQzkqA6PSww84E1/Hz3R8edthPv/nxzwkQDzxuzAUb/F2QXRBZoW45BzQjmEpQRgnmCph0Aigvgxww4sfS71LUi6cBe1tRHU6HDCmIRZwAS7vMu0+PucsHcYdYtOihR6W7yutxDnNRDQYI7nXwdXuYUcE2wkHC6J+YTw0ws5iIMW3yzz37HODvvAiaSLzYA+FBQtBA4kTAp5/3oQI2HWJFkMsDb84UVFCALYI8cwANq1A01nKYEUyw7FVgoQagweLyHaiWLXNcjPLZ3828X4tC3bJRO0Jm4GapKC+L7pcWsqO92ksWL4ouEg9yGzZs4P9fA2xqiN0SlhJmUBTajcprhvFYOAMKAel0fySiqv/x760Mt/7p9rCYmJX5EDS7OMj3d/WGxfQdzCqeEV58aUtoxl10y+23RLLMn6mSzEObwJXqXeElFX8qbz00ezj0+tgfo6Mhi8NtP+rmmZSgj5Kpn8bhPZ9DXAJg10YcKkMollvpH9ixg3tNpnEnecHDkAollF0SihDKiqeS84tCjTFVT6yb3SfGpBVSjHroIAXAkB/GuUlgScj4nnfv2AOIUxCV9QePHyKGagrj/Ex0N0ikeMCXuEpGXfbo40/F5yMLkCufv5P80DFj7EcB70HF4IXDtgd3XU6R5jNT3jJXxkMGY1fwIptrbjyYXTaOZ0kMY40cC1NR3NnlcRIQ1zEmUKjLxAgZ1YlGzUkkqSKXQNH95HsaQU4nAeKzo0r58x8uDf/l+2fi/c2AdMrmMK0rYQfRaAL+MwEweiH0dHf4DDTybPh7jBzha/xcS0f9GSrwCvg81doSdx6iVTkag5XLODaCY8Dse16/kWreW2PhdDNJiJwh0sb77DhX6Sn5MRFRMQFg+jkWzl5whvxzAmQiGmPCFTLhAJk4qP5TBwigKHE/ZRy4x5nnyohPKwGM1gHSRaF3IcTiUUCAJYDW3hQdPmkcvuso0/X3ozjcVhPbIKB5DiD01a3bcIZ0odwsBrSrDJ/4xCeicy6b+dOC9RGA/g4UmNMAIBK5XrX1Z8LpNpwh9Cp5GBekzTOWIt4jxsLZIeYMCAXA7ilcL4np4YFR3BLNECZd5OuvjuCQMSO7d++JoIMgimDgMKRONyDXIKDZdEB7idhiwHXHbyfPYCsgmxEx/QAokg05eYXE2eyNJehGGAng+T0+8AGiKJpKcMkQXTU+Gra99krYdMklYZB7dRyH04abJ4C2vkZyzhkvo7j/ElHa8oYAvIl8U2HKuDyI2tgYjGcsEF+BA4ynr6h0JiTGIfLC5wOCzYpF5LmAhsWlRcRMvRg9f845uvKayc4vIELjEKrSRQvs7TkbfvzwgxSUz4+9C/29YxTlroe03EWcyhnIlOuj+rOne4jnup0owGaA7SbcN3nhups3Bd5u+Jtvfj18+qOfCQP0TrmupDKvfvyTnw5/8ZWvEgVWFJogsP72e38fTgLuF7NenFNVylw8jzmxCpI2F6Lrz+4tC//vN6qj6tTouhEjFo1h4lmQMO9hbjL2TIXufIDEQZ7Z6P5gHVnK3L94/kxI4eHw+ONP8nqZb8lYXwoRfvzQwfDkTx4Nv/1bHwO4sXMlHedHa4xW2opzbj2xhKpsn336+bD5yqt5IpLD/d99ILz3vb8ZHXKCOjvpcDHdxXgfn38j5XzW85i7pswsC4//ww/jXHTLbbfwvQpCBtEj3RASduFUMZeb4243RRtg5/59xKIxfiRABO5y+dmVkAZlkOVG2i3acC501c+kB+BVHJ30E0HyLSKK7MorssMjj9WF22+5M4zQIzOAa28Ka98AIoJXX3kJ9f2MsGL1qghqGscoseW6uW7jZeFJohVV/i+hFF7S9DSqffPyq3D/bLp2Snjo70/Qy5Ad3U+u6bkAjo2s13Z+5UI+OXcZNdUF8GeMoGvcMiJ2JFOdF4w9HIIAFgCtRcSxmP4VXSFHWNOdq66mpyWqiWfa28A6VJ0d57iUYgo4zn+0HZHsnZjzdIE4eyczT0ZCmOdAB4gxkpEgAXyU8HOtNtqwT5A3gZJx1g0mS5wfZ0LGOVTmxnRBEDQ0tIXHntofPvWx3wyjLTikjh8MORD2VTX9YYD7OmP5xWEnLpGt+6oQJJB6xbdZuHJhOIO7YACQNhVQsQj3x7rVFaEkD+FDeTGEFqpnBCaUixB11R762ptiifwbuEIkapdBiE6lcyiddaqF52LLibbwyqmWUMMGbP7KlWEhbo9BxmEW8+nqpeXh0ssXQYo28V4ziMzbEg4eqSa276JYLv3ed9/KokKWjNghIG07btHjVfTJ5JUwdlpCPfuOwpkUPWcmRRerrmN744xe9Jp531TG664UAPeX07n7Lt3GOm9SITUcO1MRLdgN08c+YsGiBXH+0pFbxNef416eoV9qBeOojjE7h32pDkb3LQePs1cC8K06fiC8/33vok+HfRd9Qcaz7du9j7W9OBw7UcN8nI6zlGeJfrCpCCeG6M1J5XV2MJ6PAOQvWbIqxgFS2BFB/wFdq0RxduAAefmVLeGzv/vZ6IatI75Ht59g6hhjZvos3gukVDvdA3apHKSE/RC9C6WzFuCMKmG/0Bs+/8m5b463L32/LTRASuRPnR7nmNM4vP76syt/7kTxB391AlCdiDnGlcXymfF6sV9E8JPCWlRHx5SEL1tM9qjtYdOmy1jTiJSkj2HF8sU8Fz1Ee1FWzd5yAXvCaZCtvRCfma4ffH7liSp6XFZGh3YTBLrPTTXPZRFiAeMudYFcfd31rINVrE/Ei+IQ8e/trVjAXlQy63UiIO1Jsx/CGC/3P2N2NLBeeK8lE/w9DTBbmHMikopnKopiKEd3LwjrF7tAmJcnhBgh/PjzE70f7/uv1bE3yb3NuC4OfumAcr0e5OuNgxwik9SfN1FYzs/XbWp8FWSORK6dQxIxUXzEmDGmzz244LdniXH27qPMtU5AOquNvHXOsCdoKs4ZI5gE4N2zpbE+VOGqqDxxPO6nMyEgaumTK6PLSjLP97OdPbpxsgpE3BdV/c2mN+/tgt/ZGfufJN9TeH2Z3K8F9GbUE184H/FRM27PEcb/xezpR9gH6KaOpkTe1xnOZTozPMf4fl4i4tZ5tY/9XzN7g3XMwTMQAg329zBvpuNefTG6v3sRM5UikCqFBPFMopP3nAcavrHX0ygv96KuLUb0Ktay4FxH5S6cgjpnUyXccRrtP3g09qZksW7677mQ5Gn2CdHdt2TJQs5Ixhcmhis3bQyD/NyXKT/v4ayZA/GSBomSyVljL/uIRMZWUpp7v4HoJJWIUxDjnrAbV1CMXeU9ugYc/UuI/3/2sfijr+LcUVUHyfPty9781yUffHGCLCPyq0OiNmta6OkcD7/7mT9iDSb+cQghCmfVLmLh0ihsV0w2SYD83OX9mb/4xQDX+diGX/wt3uJfJwmQX+nyTX7x5BWYvALv0BWYJEDecQJE2/7/aoTl+V7iCfn9r+fj7SYAfj3v4n/9u77d7z/hsYfvHe8GtLLgeCrkQwIHWYsh7VkwA95ohBklgKuAkma71rZ0UmJ6PAIMWutVMHUDMp8mo9VCaBXqgpgXA8YP91MSfA6lY28H2eVtbKLpF2BDn5qFnf7pl8PUovLQ0Xc2vLbjAIdvyiM5JE2xmJFYlDos0fl8Hw9TOtw9YEkqRFIkxt8YkUPuMfvS7/5OWbj36+Sh8/8CDhIh/QLBbNSLOFyo/hE8FszwsG2ETSJfW8BhaZrRMRxQZgPE5gAcH0CFtJos+A5BXA6Bx4m4sfhZ0LGETPpKCn6zUPJZ4DoHkN/4rxaIBaMzzGVu5YDsa1XBqMLUvGAJDQ/1s3E+zJpF3wk//xCkizFbRdj/tay7iZeIsgRSkLuJEuBsvn46akbt46CJHBYBXTh0+T5yjcKiu0IlV1XlCRwg0+P7t0tjNQdVn9V2lH4HUTRPhcix08RD3JVXXRl+8IN/iKCZ+b/HyMVeCdCxHyfHcjoFaomfOA4gdDkHZIGS/SjKq1CwlQBC6HA5cqQqzFuwJMb5COhH4BRA77H/tD78zveawXV6ULKfCasAkedSIvzMY0+FjRsupXT0XCxa3H/sSFiF9X4uBzizeAW5jQfpBIwxVmmYg5wHmQGUnd7L+WS3V6EUNK+4DODWyacbkDktmTgXVFkgrhzWs0IZIGoWQFQmhzGVtocPHeEQS9k6IN4wysrZc8rDjp1vhGs3X8rYQEGK6rqL66MzJk+SibGiglzFsHFup1AxzgVgtqS9mcxq1d/mUfehBrN41LidRg6ZHhAd/9MhClQyd3Lon4OrxLJLYwxUSJprbVFoGoBfJzFCnGYnDv8MbO95sgpi7q2H6IkugeQ4Xi0wz7G01PJSDqN9jBGvUwk/yzHh+DpNr0Ev39OfnQsiNiBoxFWywFcwzm6IMYE6nplYFMx/ZtJLvAkU/L8fmhH+/O+bIlAwFzDKmACjZHTb+LMWA4oOQKR4+CsDFG4kH10gtgMlqETHbGKkjDjRITSAijdLxwqAgGp43VQe3HU6eGCWdDIqReIolqJykPV1GJ0m+acqU7DSPHOVi4ITukAEB5IBLfyQDrnQCzLxnlB66qZxTuC/6Lri4wIBMuGsQTHK5/AEhcwkSIesVP7/LMDBasgw4iTosjhFLv788jn0dTTGyCK7SMyRNsZuCmSW5bK6V/zZKiPNuq4EAKqqqSdOZFHYuWdXuObaqwDvi5lvJuJERrkeA9yzHJ6bFOauWpTYVTW4aciE9z35vSSpCiBIdHAZc2Q2u2S0hbWqmcV4HnroR+Gaq69hnFKcC3Hja1LRX0dZdWJCWrh048bY6dALIQg+GBaSz1/JM7uEgtWDlNamUHyfmT6FefsYOdp5oZTnSHdOKsC2sRy6+byfJZCZa1avwOlFp00D5ckALltfeTEshdA8a7H0qszQcMC4JcHzAiIrquM6IDmiI6UNV1ghz1ItClNBhWMnToUDx6pxTE1nYiaKjXGbj/ozgz4emfVuekRUg+ZQSmxkk/GEy5g3fAYlPwSqJYBUXNbR6VFdc4I5awXOgFO4QDbx3k7i3jsSfuM33gfICBka537GB4D6y6++BrB4FOJjSlhCT8mMuTPDcXoqrl1/Uejmec5n3j2EelUwcyFAeAVReIm8xu/+4KHwKsRQxWJU7BAHXURArlh3cdhuNj/PiIriL318Vvjct+qjKtnny3VIICWbZ9X4xVQmYtfPVgQABdyzWQBK/RCQFbNKwqIyOgZqa8L2PQf4yuQwb+Hi+Lp7iUOqP3k03PO+9wAe95JOgwON5+HpZ18Ii5au5PWWQH5PDd+FoPn4x/9tjI97cQsADmTkJZdcHEn1ExSntxEr9q4774jPfAPxhBZCr6Zw/ACvX6LRZ00nZk8XkYUSmLwfPjl0QCSoKh5m/jgJiFnF/FdCDEpp2dxwDMW70Xd1zPn5zDE68tZdR4zjAWL3WFN278MJxc/6o/94ffirv9oRLsWBYoF0FqT4uPnp3O/TOMrqAaztTEpHVd5F8bgAoyCaXQkSdqqqFRMsgrQwBuaQXTzsMfbjcLz2ltLw9GONkVyUpNeRYTF8PqCaDjTnTcnH3PMAZCvzUQ+AuEIAx4P3yiiis2cBJVnTLSvW+afj0Lmvjtd22XsXxbmjt3JC1a3QwDnJzoMnIKcWzF8UFlySFz+nfjcuDMa8BFWibjveZxb3vI91K7rumHslPVQP+xDrEMpm3jgKoJfBPiefz8mHQIyMP6IHMhNxyY6Gv/+HR8IH3/+hUMu97MchkkEkaQOuhDyirfKnFAK0j4fX950Jb1CSngypl1dG9Ghda2jGnbsEt1P5gmlh7oJC9gY4fVbODYmsddlmJEIYhs7BcK57ILo5Es/1hEZA/br+YdyExCF1pqP+7wtneI4aEwZDTRYdZJSsZ42nhKvWXxJG6cH6wG/cCfN5mvfYFbpHE8N9338wTGeNF6D+N4gaMunlGm4/jUtnZ1i7Zg1q8b5w4MTpMJiYE3YfawjJPAvtRMAtXj6f9TAjrF27EsA6IxIhXkfn8wFezyHW7ik4TcshunYQYTmN+XDW7BnRiZuEI2+IecEeLMHzBJ6dZexfLOQ2ukeSXOGE2Tb2MLl2XugayWQePnH4BOu563ZrWM3PL2B+SOM5SCeW6CmetaJi1jMifCymXkos3Kpli5iqoG/PQXbw+ixw37f/SNh89fXEXqLe7xuKUaYJPPM5rCUHDu1lTa6fEPswr1aerIEU7Y/RazV1NWE8ZTRcdNllOPWqYnfIp+/9J7LjwrHh7x6BOOyFSBP4H6E43EjXKawPPCPp3BPfWwaA8PCgfWKUSzOP+95y2Je+gnvpC1/4PPP/0XAKQiM9g3E4StcTRPMBXDEDYzwnvGa7p3gwcNetIOKKnjDeYz/jgQk3zIOAVj2vW+J0E86tY1UQkhLYJcxXc3hOE6PoqR1CQcX/AK/jGHu7K666Jjqp3PccZq2J5e3MyEuWLmO/0g2JTL4b85X7Fd9bOmr8YfrSjAZ1n+Cz79c4ntxPu9fVCey67n7AyMFR9hwSnw/8AT1O5z8+9U3KvHkWFS9JQnsdxhkb/RKezGf2KxlnarfKeGomfS1dsevP/Z6dQfXMXRnO3YwV99buSe39sGRbss39jIIOOwTTcNr5TNsZKGkn2a1YpQnCbQYdQu5D3GdPxFklRUfJHubH2OHHuGpi/CxkXc5jPq3GuVbJ+WoW1/vgf10b382GPzwSY+H8pfvAtaGF8apYS3eZTtscRBP+u2tNAfe1iDg4S9ed02Yj5OplD2o0p+SD3UYVcxfEmLp29nOFRYVh48ZL497DziKjgd3j23s4nflQEkdh1FnW4lYitDI5Ey1fsSzuFWuJRKuvrMW1WkqvRxORcm3R+dOGQzaN66PY6Iqrrua69odt23YQJVrL9y+O9yPGT0HQpk3NCINjAzHK1nVSt1ERe4gFiIu2vvRyaMS5aiel+8QUxrhion5ERuNcS8+pRlPqzPGe+B4UUikCif1LfM/6724OZXe/GO/NhdbI49+eiBDzY+mHn40OyoRx4pFR2rl2J3OWSExkrJqkFrLCh96PQzS9AhFIEXMOYgm+b0qqwiGmAKeWuMv4lz9+8QFe8OVf/dL4Dz8NEP1LDhAjAH/Zj5/7+vizf/HX/+Kf/9Y/eZIAeetrNPkZk1dg8gr833kFfv3z3//Z1+2dJTh+mWvzy6+f//J3+9XIj7cb4P9lrsjb+Tnv9Pv/59unhMce/dh4GyCt6qdSlGMeFrVDp6MKHB0A/K2vCeUA9xmADNkomBqIPWhCIToHBbc9DuNsQlWyWpo3AFgkcD9fJamlloB5+WS+niXn2oz7Y0cOhEUoj8bJ3d63/yT2fxT+g5S5NgD+NHeQ70o0gMp0DhkpHEjGAT97AEYtfjbmxzxlXReRADkPPPmGJgiQuqh+EtDQBTGKgstogCkorczt9nDjgSIZ1dEYYIXgT352ZsjmfQ9zkCjlEFGNas1D1PvJhj8BuGfcTDZg5SmAnxEOVB6Od+/YH+MMLuMQKxhufMuKVSs4yFTz3s/w/7w/DnKCLFrnJW10CaiAU42XmU02P4Cf8VNz2fSnc6gxissDlQC1YLoHpyQOllU1dTgXZsfDzEyABu34bv5VnqmeyuH19xJd1k9MyowZxRw2IDl43zpcjAUxpmQOIFYLYPxCyhbLIGw82H3n/u+E30JpLCA2h3ibLVteiMXnLWQBG5112623vHkd9+B+Wbd2TVRbHeEAPcwNMv9aQsHiS8mfx760Lnzkr6rDJZeu42fVc+DswvrfxMG6COfHTOJdcsiPfirGBpUDKgyZ0wto5EHL/bgl9IMQSfPoB/Deqdvv4NpbWikA38FBS1LAuK+ZHPBaURt3tjaF6QW4DAa6UGlS9kuu8NRc728CecJnYulpPcr9ERR/Q4YIozwUpJo9W7VdAmRLTiQ+ujkMC8ILnFi0LGk0h0Odh+ZpkGL9/Lsgte4Gyb55FKu3oIj0XplXb/RCCyCyxZ0jAE3mWesEeWXr61G93MX9nMX36+Eg3M9hP4kSTI7yUe2nilJCT3WrgJsfAkFGEniwM65Nd4DqPoE+FXg9ANXTISDs8yjk+h6myH2Y92d+dmYWn8PY87DtdVUpH0kBotM8eUUlNJ/nc3GhaPwLH5kTvvU4B3+UjEZFVBI/onLZCAWJD6PhJDPsAakguiIdYDuD920hu90qKuDzUA7WEUkTC92NGzODO6ouKc82DovXZFeNdzYJhF4iLYuxa5m6YIMOJK9HfNlcT0FHoy88dTvuouMEEFNniEDTBQdIDF1yAuD7+3eSSP4SdHmzAyS6QCb+rAMoF8wxPxc3E3+9DBWi6vcmIoaOH95PF8PUsIiCXFWORuhlQxyOMjeqPLZbQxeL81s+sSozZ5XzzNfiPugG5OihJJ34BoiHzRBs44BJYyPMNwCrPvcDKKFHAJNGmB+PQQhMh3wTgFJNbJyLoIN/FuQRyBE8FZzRNebz+tJLL0ZnxExIvlQcT60o49PScnluX+e9peEOuJgIEQhE3tfY+ADfnzx4yOscOkb27zvKtUtmrMyKIN+Juuowg2deVehRHB3Y/2J+u4WiHQDI9nncfNM0xgnxhhDYr+La2rNre/iDL74/dFRz7QoAgHl9Lbgr7ITp4FmYqZIUYGqMMXuaecec8QpiuAYgPY+cpDCYAnfk6cRJFRObNyuWoEr6rEL5ueeV5wDuD0fH11VXXh7j/SYyu0cATXhuUU6PMN9WQ6pkksOdmMRcylqUmJzJ50KU8719DuzRMKptNvNge1sL3UTE8LEG9UEE5PNzi3gG0xg7MyCmuiHXnWd81iXQqpjrr7zmeswPI5Q0N4RHnno+vLLjULj6ZhTt6blh/rLVYScxIE2A6mUVsyPp8Wf3lobPfbuJocVoYwimRBCeKCAAbSOvVtIh0UN+fwdz6nwI1bmQay0UiI8StdcHuSnhf/0td4QGyJjjEDU9kMYbiQdct6SConDEApDkPmdP4vgom7cEImJ+7Au4/3sPhI/ee2+c47/97ftihOFNRDelQ0x84799OWy+6grmh8Jw7OiR2H8lWWHG+0zW9nIKs4cdV8ajcK28XubUF6PiHmKcp0OOtFhUzPP5kyee4PMXRBIkk3F/HBK6AXBqLvf10ttKw5GtY2E/vR3uBXRl/cc/uyk89EPJvVwAsulhXtlMIr2+Gj71qY+HgzteD8uXQqRC7EvYpWfmhk6ufb7zGGufz5ZEiMXXKvpb2FfkQ9hnA1L2GblJR5lRNdfcWBy2Pk/nFfON67+kv2tgN2SOwKBF2gocdu3YEYufJbKNs9T51iYZjcOnC6KhlTFr7KOklP1PRcsnNsXjfTNCD25HS+d3AwiWsD7NtAeNeVpluOuJ3St2U5StTwk9VUS78EoEIodQhRsxZ/xmjHphLJhPPwQJqordEuhMAL0kLKx9vL8RSXz7k/gOgwCItZRq19U2hVVrLomF9bfdcls4SeRb4nBvyIa0LaGMvJU5NpGvr2nuDd/dgtspA4fr7NJw6FRrdFiV4OZYuqYszF8yLcwoywirl8wKhewTUri3oY19RStgYQuRTcwNY91V4STdQq+cxunCYza3eAX3vhvnVm34d//5feHZum1hMOVsWDl/ZcgcSw43XHJ5aKFjKD87BefYttDJOtLHe89mfF1/3eaQDlHTXHk4jLH+t0PwrVi4DKdBX9hx5HRoGU4Le2uIQWUu7BvpDOsuyCF6FgAAIABJREFUWYHbZhOdHvmsAxBNkH0CkTpmKyshp4jPSYJg9sEqI26tg/vrfsfYI+dQI7ck+u2Z6IQIqZg/PwoNVLvXn26IQHEn13c9QoskiNYGnjuB7gHW4rRz7re6ifHbw7dJCLcQ+6qDY4T15fktLwNktxKndx0OkibGE/u8jRsg1dJix5DClNONRED1DOG+WwQpTvcBc48AfjVCFHt4mpsbid5cEl2ruj8yM/PCf//vX2O8LWTNrA5/8Re3/8x5Y8sBYt8Gz4U3XjsZ4yTXr5+B0IGf0Z4IgVEXPveFz4TDRPf9969+O9zEfNTaRjQQ42kAF8WKZauio1Oy+BiEwyj7izZA66Wsa5Y2Z+ek8eyfhtgujGuCnUzpuHGS6DE4jvAlCixYo5bMY/+EE7KQuTEH0pLNAev9CciPViLrEEL0A+hT+H7pZRtZFwNOsze4d6W4BGbhamyKcaOt7IEW4Ga74cZbiGjswn13GhLkaCzhzuJ5sjfI7oY+9vEDvE4JD4VCEvHRYcA67Z5E4jPR6Ev2LDozkrhHElpGzEliPvR7E8THlx6biPnsxDWkj9aIVElP92V5iE3seGsjstEzwyAEo12CaQDxXawliTGG1IMs9x3RSeyC4JduWUuvnc/ddyi+WLVyRdyfjjA/NeHEKZ9LDCxzjvtsHSE57BPcq7q/0ZlSXjE3irYsAG9hf9zIvNPDvSrCUeF73YuzzrhcSaFqxEYDfJ9Tf3NluOVrbfGMIvk/i/VUgZbEtBF23VzDRvZbCjkkAGYhYHDOcb3po7MlR7EF8095eVnc5xxmXj56lOhDu0aKZnDtpxONSOQl+6z1F63hmcM5wbx7EBGWLnev186dO+O1vPbaa8I+xFDlrFdl9KQVMkaeeuoJbo+Coxx604io4vxm30s9+5Aee5W4lyovFFKUsT74Ou0ndN+ej/tDssY4whzcrenTcerlE62lM19SiruQznXuxFlsn8nCeQvYD5yMorezsVunFWdQGiTjjOgMajCBgGff++x5QCeyz7POJ/e39d+7Osz/yMvRUR3JAs+KEqX8fzLvwX1ZWhJCuHHGyJh9LoiQkphTEnS6GOmaTp/KvHD95rsRseA0PJcdBTmp6az6/nssofxfJUAccr8aAfErESC/hPp1kgB5O+GgyZ81eQUmr8D/TVdgkgD51QiCX5VA+T99LL3TBMA7fX3e6fc/QYD80xhN2PLcZ8bdqAs0zJo9C3UoLoCaKoC2cVQwHBYpYLUIN49NcyJKs+Y23QkUTXLAM1dYlY0HQN0KAxzGTnMoPMNmdgHFluVzZoRcFGhGFVUd3c9GPC9MsTAXBU4PxZ67950glzk5NLf3h6PVdWGIzWXFkkVhN2WuJeQ6p6Ka5ByD0g/QAJDFomcLSyfewkQPgf99DwLkI39dO0GAxM4DwRAO/vZvcOhWTX+W15gHQK7l2j6SmcTElKoABQnNADwx2/fZp5+OFvb1Gy6igBAV4K49Ma7LjPxcSwaJMmgmQ5mjUlQnVlZXApr1h1UQBLspFbSYM4eDmMTHQVSMmSjOtPp7EHYD38vPzcvP5NCBGpuoHfs2hGdV6hrTIFh6jEiEFStX8TWno+rpKFnKFhLqJDGyxXc9wL3ysGbcSRL3yb4W1Uk6dyx8NK5oLxE5ZvROhTwS5J9P3JYg/3Fy1+v4eUYgGD/0DCXnS8hOX4Vr5PHHHwMUbAv33P3hsJVoE6/lKYgdC9QlAd7YtjNUAMZZvrsUO/1WVGVP/MVF4e6v1JCd3g3oOZODxmiYx8GpiU6CAZRoKxetCLU0u2559iWU6cvCnIXzOFD3AjpW4TqaEtV8RnN5OBM01wVhXID3z0OmGe9GZE3joGaRZ+yIoINhEFfRggrA1J62sGrx/JDDfS3ECTKKSk/VvcozlWhdAI1tZBNrDBCkHKNhduXKZfGwKvEhuO3ByQ6KwwcPcfCriGSUoL1/b+yWqml/bjUKOLPpBR8E2gsAbCSljJ1SkWokVScHyw7AmCIOsaoiy+m4MOJAkM/yy0NVtSFBh5CKx5hdDWkgeOchkfcsAZIBgCbIYTm2B1u7NlQr5/I8qGhN5GskQEqIFDLWIgFyR1VsdIUAhFpOH2O1GCM+H0azvEmAWDTPODOmQeXcH99bHn7wMqAB96GHg2QETnkNZoc7V1jCPh/g9Llnn4lqwSULl8T30gaIV8DheFzggNevg2CiwHwMEog8f36upbtRqWiOuwQE49n4CeeLZGO5APdj1jTXXgB04pqQ1sL3kQBJjbnvOfHvJaCMwdBZpfLvwoeHbb9GEMV74r/Fv+PnXXCBXPgcrjDQ2SjOrwliSbA8EwLEjo46nmUJ23kc/I0dkyC1/2SEA342AKqHcgGwPMahDo6SuQtDzbHKeN0tyO5DtV9cMhWgaybKYYBmSF9VmWZRW3QtcAmjGwGQhQBFuuRqUZ1LOkp+SIIIungtVMs6UQvkGWWhQtN4IiOVUikPHQEoSE2VAHkNUogoIDLUpwC+ZaOmzqc4OYVnwU6IfsbpcQiXljMqXotQhi8Krbgu+s3A5n3so8tjCipXlbzFqHslfwU+rtiUhtPHuTGBMuHG8MyTj4XPfO7OcOh1SE3GofNIegmkHopmI2n6mF8KeH5bG+ndsKiWazYDcIwZOJyoaQpP8OyXzpkfSmK5OHGLRI8tWmSxdDt5+VsBHevCrbfdzPOGihqSWmKlDaJJ188oa0oP6vYDBw7hDmHsnTlFhxDxaQMjONbWoKJtiHFZlsDaubGAa9RNtJZq7Ckox3fu2RtVx0mojWfp8gNITYdYbITQKwUgP45DzvEh6J/LfU2noP6+734/1EHIjwMUFs2qCJdfe2P4yl99HeI+JcyhiDyB8f7l35oRfv++xoiFCL77rArE6RBJBKxTMDBArEceZMNc5uXZEBC7t78R2ugQ0DnoWrp8DRGDb+wI77s+M3z1vsMUTuMgmkYnQWsj81pH7Px4jX9fhQJ/Sumc8I8P/Zg55Xj45Cc/GYFOCTTnrDvpUpFIq2EMS15uIBLlwP69kdyehVBhx/ZtERwT8NThKamrcGEHEYWLIDkKcfPEcmmV0jyPJ4hzq2FsluO+89egUSc8Y0dxy9z6Ea75dlx4gHyn6M7oYs6551Orwp//l63hys1XxVi06cRrDeI86CSarLutKaxYugDSIDfuO4boTBiECG9hjyCZ7HPdAFiqWl5S/QA9IYU6sCQfeY0NOF382Wa9X3fzjJ/Zv52unMivN+LHmJsOopqmEG+YVgjgf/5j8DSfw3jahwrbKMlsCIxZK382w328AxAbMsTeJ+dEnYgvbNkSOwjWrd8QQUodW29wL7KYw41CG4CoWXMDZNtR5jPnaOZYAUmfW8mONOYVwbkhiH3BXNeSdEQNiRTu9gKYDuL2SifqLo81bYxrWF9dT+79GZ7b7LBrV0O45aZLibhpxK1RHwqJ6OuGTFi9fCak8ghxV1nhKz8EgMQ4kjOH0vLGXtyq9EtMzw2rL54fKhbi+CylR2Um7ie6XkYgK1MQrox1DOHEHQ/btjwfyqcBHhNTVcszWovbYGCkEPKgLa6f19y2LqSUEIcKYXzLVbeEzvoWumnmhW1PPRPm4qj567+9L1RA8OUhOrj9PbexR2wIIx10soyzPzqyL5LGhXSInG4ZCi/tbwiV7eP8jJTQz8XJzU8OF21ciRP1UsiOQ7jnZrMeL47uL+MSFVkUTS/lejP/sgcTlM2DVFO84HOq28AOF8FRXbnG+eQxfrPYM2SwP+znegskW2Bfzh4ynfugk3E++9Fh+wRwtIgtvwEp141wZNNVEDEQgBIgAvkVEBXDCFaMDN3B83rzjVdDnljInhmeZq+UzP1JTMS9gyuwBfLSaL4unqcenvVM1o+P/dt1PzNGDx7JC089/QKvPTX83mdX8LryYwzrlpeJZ6P/7PDJ/TEasWL2+vDjHz1Il9SKsIpel1e27I+RTTMrJAJxbxyuoVz+IvZg7MtYJ5KZd9fhTGti7huBUJCc1FG8d++eSIIaqbhrJx1Bt90Q9+HHjx3GJfM642JujIFSZGDn21wIJp2RCyEsy+mYyKaPysjLw7iv+pl7T7Hf7YHIToTI2QRhjcyJveU2rufC2P3RTq/Vnr0HeEZGY3zrAgrn3bcW8OxIgvSwb+yAHJjB/DfOvqOO84GEUyoiEfe7Y7hz3S+7H+vhGXTN1/kp4O5+D0lD3BM9+Lnl8bp++VH6zng+Jw4xkHDs7e3C8sGzS0xnRz4OM92Dpxn3PexBeQzj9UrTcaJrFCLFfYrPZ3TvMWdfcJTbrSJZbEdfMWeE6JRQAMHaOAenhu7kRkg215JkfmYxJK5O5a2vbY0uL/d99YD0ki0XCBDjT8u5XrrlTrGvtwDevq5u3u8gc07lX28Kd34TFxwCKh3hbfyewWtUnJXKmJ/l+OS5fPmVV+P+bjHnBgmQc84rnAFmEStodJX7Z/dUZ/l5zaxftbgmz3BWy4OMyWbOWoKbjvKb6A71tdo/mM+zo9vVKC73V54LTrDGLGR9zoboOcte+8UXt3AtpuOoKggbVtEJxPfsYIxYbr6fAncj3fq49wp/JLUUirgXHOD7JUta6uzl9xLi33KL6VVE67Ny2bJwlP3HHPYdu1mHdGOXEq2Yx+t0vnbvoggtmXlgnK+V6PRc1MCa0waB7X3RRawwqvv83jOV9bnugavDoo+9FgUOE25QHZrc87j/1PUyyJmQs2zIhRzn4sUUAck25n8chbnZhaGhpjf88X/4OuRHAY4PBXf0smR69uhEADTRJfWvfbzlAX+SAPlXr90v9w+TEVi/3HWa/KzJKzB5Bd7uKzBJgEwSIL9ozL3l/uDtHrBv8897p9//zxEgTz72sXFJBnsSynEkFBKDtXf3zjCdQ+dcNtYW+RZAHEgUWLJc14zaZkRyAcCZDaiA+TTAZg9AfRwc61GNCaxdc+3VqPfnogruARirJW5kR7jllhvihhpJDyBtWngdlW3PQAIqsw6KVnvDABv3xQDxB1G8jQMg9XNgKOCAIcgygsvEjfVQ7AS4QH1MqLgkQO6OBAg2cyOEOJCYuW4NovFKArD+fSHvCcsAZMdYmMHhpgxVoBFYqVyVZg41r1F4OQvHRSoHzMVLV4SXXns9jAEup7AhP6uKnSiDHPL7ewGKGvh8s6TTjW/gNRkFdQXxUnsBWsw07yKGqRRFaz5Azo6du2M0QDzgUd4tGGTEkAcqC6o7AbIK+TzBeEH2ZcvJ6o0/ozEeLDxo6vxoRcGaxmHDaADV+gIvWfS2eBDqQiW5AHAuD8JFMGjXzl3hYpThTz35ZARsLIxVQV8I0FqMIlo1m4o7D42XUorbzutpxrXh4VoCwn8vBgQXiHe779jwdZwhAm3YAcN12blrN+6P9eF37wdApVtjF8rA1JTxUEbUy3RIGG4y17g8nDpRCyHSHIu6pxFlIQD7xrZtEQRXbatm3xgAuz90PlgMnYOlXuIqAugAz8WAYhIitahLp3IfCwCFZpYUUgoJOQKgncnBzi4QyS3Luwe5fqUcHE3DsKg6D8DiJAe/QiJ35nGdVJB50CsAOM0E4LYQ/AiHOa+FsVgFqHw9eEtaqSYW5KgHZOhBnRqL6jlUCVYbbyXw4oFQFaMFmhypYt/Cdu7BR+79JMBAT1QRniDK5CgxSKmAaBkcQL2nslixC8RuEMkK7qVF6RJaAqq+Z91U9qNIbLUDHBrpZgxTDvdV5aWgkHFYjSjyJAhG48EeAIHr680zykU1pe9ZEGmiOHUiouU/fHhmeGDLePzeXYxDu0I8iAs+ZEECzGYMCwjs3bM7umrKIOPsn8jk9ZuBP28BQDbAs+9X0EDQ3gxpr53X1oNnKw6kbD5f4sbuhR4O6aorJT18nSp7PYzHWANBUg7MEhrGL2QBrPvhgVpw0rzpn+7+cELVORKzvP3i89BIvIDR+TERfyVAIilDiDf3OzVeW6N5siF5xwDN+lHdZgPeKoAtxJ0wFZV5LvcVNCHmx+8kv9zICgGeqToOSmajkDX2ayS8xLxhN0/htDzGKbF1FOv2UC5dAfCdxQE+kdc1zvx1usG+pBqcUpfF92qMkaSD4KgkpH9njEUjwOdCcu0Fafx/CZD5qJwlQBKJM7Gwt5d4mY4OiDcU7VXMGUXEFA7Sb7Jm3YrYH+G8JDHXamQLfUupqTlRSVkBsNGMM8EIN3PacyBP7HOaCQFbR+m0wFMFBOalF9lr8E8fZ3t5BgASa/ga54O5KDXzALm6cABIOJ5jnjWCzhzxc9zLMcZYn/0lLd3hwYefCKs3bCQCawaEtqWsudxPyrSZC44c2c+tOkeM18XMZZA/zKOCIAJX2TwnRl8Z6bEPkM2s/7N8fTZkXQJriPFR1RDnktZHDhxAOYsCnkiXEeYy+3R0Xz348COAtstCIVF4iwBvq1DVz8HRmANZ3VhZGRW3dgxIak7jmnTSEzACUfWX/+NblLcn0VFVFt73wXvC/d//AYAuSnTWAp0SZr9/+WMl4fdwgTjmjWHyOfX3XN5HO6TaFACkdICYMp6f6ayrWxknZsivWLGS74FavF2ldFP45G+WhIef6QvzZ5eEsyjNV6xfE/a/+AwEXEaYtwTgD8DXcVPD/Xn++efCF7/4RRx+1eGN11+PLjaJ9F7ugeR3G+6XK667Nmwj0904MUEhldE+j1OMTjEGjvWhHlJeoKkdMKnCXHWUtvbS+GHHxRFcKRLtd7zrjjhGYzwdz//8TXnhmQdOAI5SwAzQufm6G8KPHvlJ+K3fnugl2LsnPTpAUokVmcI4fObJR4iaWxWfsyFI2ySAYLuXalEIr1ixIkbLOLfqyoiPL8+ta34aJJuOG90gea4lXEe7blRESErbb7DxWv7MR0uN+e/sUQppCudjz4t1MeZPFX7Rwp8dx/573T4IWOa3EpTU3RCM9vA47vw79wrG5pxm/bMsuqysHGfX0omoQ9b0k3Qh+He6gPz8hZuIdTrKHkEi1Y4q5sxU9gWpEJDOuYJqsTQ5EiDMOzb5MtbGcUkmsraME/3WD4jfjvOgh16Ira+14myx1BdBAOtDM6RE1TFIFYbXBz6wKI7PvsTM8HdPHQuHMCClFSeEpi4cuxm8liXlYcNli8OM8lyMS8y/uUnhUiKcBrjeaZ0D4VwP3RitQ+GRHz4cPv2pO0NvU1041NwTdtW0hRf3EQs5g56nRJ6Houzwqc/cG9eCQGTSsT2HwnyeXTs99kK4n2P+WUQX0radr4Xf/9MvhO6ju0Mq5eqp/e1hmO85ZH9Z79nQ0pMYXjnUFvaSfDSE8zEBMcmS5URfDtP1ARA6p6worF2/hPVOcUJidPa88MJLYR6RPSl0T0jG1eN6Kea5jgA1M49CBn8lAJonQYwr3NH9mMoa3sh8auGzYgVdiOOQKu437fTqiG5lnJ+ZBVGYUll9gsi7BNbkk5AO18X4rG3bdkfA+OINl4QjrGUq/bOI2VwGgffMM48x7xcCnmfwb8cgydNjP9a/ee9EJ9KFj29+jSgu4zKZ/+xL++D7F7z5bz98pC3cce1q1hv6PxD+TMUJeKLmKOOsG01HbvjG178evvOdL+OsbsWV2M8eaUeoqjuCC+Tz3PexuP+sJWbQTgj3XwvoDrJf4QQiGed617n6ulrcvnPDnfT8fP+B74Q1qyDbIcctBd++fRfOKiL4WIfseNiBU8o4vC4JY/sl5s5B4DAvVFdVIv7ZTVQRz1Yv5GcKcVs8t5dvujT0NlfTJUP0IuS0YLeu6A46ppqYP1oQmvSw70qFaKiA3EznGbYbRbeo7sY+xn2CgDbzhuR2FC1w7yY6xc5FQldBjCIYyfB01um/+e3yeP3+3XdwX7FXLCI+V0LC/apOyUhe8J+RtCeZz13HdDQomDpNT5sOmbQoOEmL0VquHXaNSQC41i7CkezPNfrKuCv3CcbD9uPudn8kyH4KB1oW42s6808Ga6jOOWPU7Dqch+NDt1Ava40RZZI5lsAzWQL089r4/RT7xgzcmBmsGxZ497Lm6GQ9+T8uj+9t038+GYlS3WO6SsoQoqE9gKwkPpN1poD3455ex3E7bjH3/84prjdjxvmyZxnk9Tr/rIJUc/7uZC6p4ll1fXGs6AbJt8eNObmDTgv3xjquzjJOT7Km6waRPKqYWw6hgmubsX8cd/sBxGhz2McoPlA4M4YDq57+JAVd7kEttne/28bZxKJziSeJS+PKPG9ccOvqbJ1TMYcH/Vzs7LJfbwnRmtN0viLoeOmFLfG85lq/hgjiXMiW14ihS2DOzOS6HcaxNHsWAhD+7LX27KJoKnbPnd8butc89b3NYclvbY3nhje74qIoJtIhvC6jrCBBxzjTEYHlnjARUQmBaTFGMjeLtIH+tPD53/tKGO5jP9Jl79CEm6qd51Kn9CQB8jNT3s/84dcPAE4SIP/61Z/8l8krMHkF3skr8Ouf/97Jd/fWP/tXdXD8ql//1q/wnf2Md5oAeGff/UTCyzv58XMEyN/dd9u4XRt5bFDLystiies+8uznsgleTBwMgt3oBjkHaG2m7BncGoUo9MY4pMRIHjbpK1evQVV2NuzadyDU0kmQyCFBQG7VyqWAYx3h4N7toRj781LAN23IBl+3dw6HIycaQgu/HwIgz6CMd1xVGIemYg4ARzmY7kMNWoFq2QOTmfvGWGQYf6GtGbLjAtcoAfLhr3Ho4G+iIhTww84EM2G7OYyrnspnc188LT801Z0kb3ZWVFdlsHm2rFsSpBLApwFQRrV5GR0Ozdjn61ByTaW8u5PDpRELWaiD01HCHUUN7iFNJXILSlzBEAGx2XyvU3wPgRvjiPw+gtxb39gWDwuCuS0dFLtCQlgCrbJ/hIOPhxkt9ubk9vGzlgOQCcLEPhAAGUFfS2E9ZAoiDlu+GIsh7TWxHBFFJMD5qpXLo6NEtdorL78cPvXJT4WfPPpozD/2YLGQA0c5ir89gNkeFgTwBZUtjlRFJWiwhgPUo48+Ers3VFJeccXl0R5vT4iHyh0UheZCJvSRI/29zy0Md/zR3qgW814//fRPUGPXxv6DjXTALMItUZiHCnvrLsYLgBHvYwRl4glyjw/jNFiKCsz4J+OTli1fHh0pHjYlq3TsCE5KhBjFZI+E0TalKNHSOBxP4Wecw85eVJBDD0g/RaWAvozVNJT907m+RqzM4JCn+k/gKoExtANCYuPGSyCW6uP1N+O4DOJFcP0MZdUCiB54a3h9RqR4wPawbUa8SvwWAFAGd3QACLJIAnjgtfvFiBQLIbe89FL44Ic+HF4FnNTJcMONN8UDdx8kXsMZSKauwTB8zpgqRo14fIyNEkCbOKDrKHIcS4II0quM9ZBnqXEB49Qc5rMQS+WMLUkyYxWMBVi6dPmb40UHiAf5C0XNRkhIgvh3KRyOLSKfiHhIDP/+N6aGr/2YIm8A4QQOirqoaonzUHlrvM5CgHezr+P34uu7AW1rKZadBjmm66MUEtEnUfeTgIol6PZZqKZWWeibFCzINC5MJR7ARy8ggN/Pj+jO4O87eb48uI9yvQVGBAwFRyXJdIN4mFYlOlFAzHx0wQVy/usvOEA8nMZ54TzZ89M5yP59KiRH5Ea4HuMosDMB7cdxUCWjDpTknc78Msx4K+RaLwMwT+E9G1H3xtatKDb7wjCAzZyK+ZBiRDJQ9tmICngPkRGp6fQXoRIuxQVitL8xW/NQedZQnJ7Ggbt4WjFEJ0QYsVMbL7ucwzSRMJHQOxV/v4YCZq+zxKPuqM2bN0fyTYfIIToQ1gK2zAJYTiCGYRTgZgBywQio5uZOvkd9jGAZ498uumQ9kTCActzIAZwYnSh0t23bwz0pi4rK6TNQ1/N8TAP0P0JsClrbqKDO514fAATRfVRMTrjztKDrmdO1lJReGmM2VFWOMO6fffrZUAyAtgBVq+RhI46yNK5TEU5BkM94X4d55vpwafQD+P74sWcoEl8B9I7LANW5pefzeI0nILqv3nwFQN9rYeP114YzJ4/HCDCJMoGZdICr7bjOUpj7TzPGBcDTzWBh3A4CtMxivrWbxYi+F59/hvmmnPFYEoYBgozREgB78EePorRez2sri26GWmJoLGEXaDvC+uJ4N3qvi/Gne+8g4OaaDRdD9LeGL/+3r4aLL7sKwyJACKROLeR+cy/RVERBZgLGGdXy5x8rDp+7n4g+AO84rgBcwXJjB8ilRPA88ejDkQBZjrPxcebVfH5GEUrXceaRMdSgKl0/cnte+P5POsJsYmqGulpCCXE0Q0SbrGbO1SEmwJiMe0GA7e8fuD92fFQzRxnvZMeF5HYTIJzlx6rAzdffhap2OQSIsTHNRALW4ORbSTRPFpGUzi99AGmDCBZGUWCfYvwUUgJvdr1kr+TkSaLwBO9HUN5fvfnKSMYllw+F5x9gPBNh5Vp/zQ03oWR/Ndx8+x3hBz/6UfjDP9ocHnywIWy67BIIRPplGk5BLHJtGEvZgJnG6Q3jYDgDcaj7aQGxjAKREeiub4CAq4/f68mnnooAWD6Acyv3MtW1FTeLTsEVuAhVJKu4n1M2K659S9ZlxjHXWpPEdTgdy9BVco8yRszx7zFW0kx51vapvD9V0hJ1rr/JELfNPG8WlQukOR8ZDyMpU8drcr66/V3vCU2MP3P7n3zyaQDBskjOmq639Eq6B/YR34SbsRW3rN9H553RPYL2qszddOkS0gFyljihVOZsLgS9G3QgNTWEbkQI3SjjB3socO8Y5PpAwk6zvDmb69IWntkewj23QppDdqWy9lRTpLz1ZF3YVYVHg8cBHpT1JRArNZd4qYXsn7JCEh0eU/PTwkbiOYe53mn0fwwSOfrstoPsx3aHP/x3d4cuHEM1jUThNHSEpw40hKSc5FBemhvedePmUAIplAbY2E4vyR76YxZx/XfgptoJiX8946+XeLwiiN6LVi/imYVRfKasAAAgAElEQVTIr4Ol6WwK51oaQzvXqvF0f+g7xzisHQnbqhhxhZAJRbNilFUu82Rq+tlw1wfuZC+Zyfg7johmSiy3r6Rvxl4LgWtdO3fccQdxqfviemivQg/7jn4jjSDNdQTrEhpR5c3cUsNcqruqk3UpdjTwILrGu+9RtZ9Lp08eXRqq6E8jyunEDffCi89DSF/Kmj6V+038Gz1AknG/+1vEuP7Ux3cfwhHBfqgIJ5ZOlY/fNRHFdOIYPXNEn1l4/QQOWiP17MJ45PGncVvMCS8QZ0aeKy7hi8Nt118eskZqQ2P1MaJNF0a3dPHsotgr8q1v/iDGdH3ydz8S6o4ehEAdov/n+bBkxXzmzkVhZtkinAUt8We7Vkr6lENCM9B4FvdFl5Lrmz1EZ3DircCh08LvV19+WSRke3mvLQgkZs0sj6Xs9kHFyEpet3FtOokLIUpWMEfowtrJtW9D7DGcxL1iD9c1ZF/I8pCTMBAqibJV5LP5mmv5+nRcaVXcQ4QdzFHumVXsZyHEKWWP1Qap0BcLyDui88MYXfvKkvgc91aWmUv0xb0FAhifHzs2dJJJiH/tE2Xhs98+FfcnzhXDOJl0fDSyTjq3FUAsu1fQiXuaOVCHpntu49F00CRDpGVAyPiwujPIZf1wjnBv4r5FZ6X9ZO6F3a8591l87nyn09H9oE5h5xF7BYuZw/awj9Q1Z7SuvVzTEDcdxImXievDNdcOlC72WAmMwZllFQgNqiA9BjlLFBGJ1RKq7tscx87mP6uOMU7Ox/bGeGbJZy9u3JUOE92Wnl9K+boZkG2eLVIgRnVtuye8+aYbiLjcE0u6Jetms5f1Y5T5xR6bVCL3GiBA9jJX27UikZAEEb0c4tn9khGbCk928n58j+6/3Rfr9pAw37d/D+tMJcKBhVGg4V7qIEKDMb7/ihWr2Ft0s5fUHYfYgvOFgi3XM4l1XZJOfInsqRSKGYFWjPNz/76dUSRwBU6T2L/EWfFp4hbnQcL3cdZxHfDZvpIuEXsGtyO2sWdEp7CuwUK6gUwscy/oGu+1cw13LJ38201h8b1bzxfBTzy8fs4FUGWcPZ4O1HGEDWchdj2TOO5SkuyURLTB+nd2OCGUTJsfrrj4Tpybq1lD2MzRG5XBOUs39i8iP/x5b3nAn3SA/My8+j//h0kC5H/+mk1+xeQVmLwCb8cVmCRAJh0gv2icveX+4O0YpO/gz3in3//PESD3f+eOceMmjLMRmDez+hSb3gXlZcRcEbsDcMHOkI0hRdUAMX3ELpylENEMfTtABF8yUfxMpaR11/5D9HkQj8MBrYLYnPUb1kRl2QvPPRkKOfQuwxGSxiaUr8bSPIK6k4PY8Yawff9RsokB3ThAFLGJV5m599ABFLJk0rPxV1lm7JRFyWmU/vnhPjI+aryj736mLHzwr2riZlillGXg+RxM1Ju3oAocY3NfDPBRhPq/pf4kwBQ9HSjSOthQz4VsWQQAVgsIco5NtECY4PJzL7xM7wZqRTb7VQBEJUS6tHKgGsO/PcyhTfC4mcJZQY65AGuC+HY9qKYWFPVAvRDlqAex1yFA7D7I5xDQy/XNIdJgBYB/5YkTMbZDW71xUx4EjxOBtYYCUYthjVhSnWWMVjNkiGBlImCcv+tyUaHGzQHU5sDJYVHQ3vbAUd6b6uBVECnG65wGYBFMWIpSWHeHCj8Pd5Ic1QBjpYChAmqWsVuM/jpgr6CARMjNN99MHMKheLh6GKXvnPJ5MY5LEuQbn5oZ7vrSMWIs5nF4Jq+9px21fz0Y4CCdHNPD+pWrIwHy0Pd/hDNjJMxHsdgD6FzNtfKQucB+D8CKo8TRLFq8mEPWkvh+PYQOQcwYQ6ETQ/Wm4L9umSk5uDU4iOQwLvtwvaxZsYhcfVTjRK0NEWmxcROF1dWpkDAUXnItJH4KiAEzZsUD1GzAq0qUgsY6eeiTMFN5aieL4KGHP9XVM3Ax+LCo7vahlfAQMGylfNpDtepo45l0CwlIGPOg4ngh7yONv9uGY2AXsWgf+ehH42FtO3+uPc14ScadgorZzpDYEWNxM+83EWBfx4ZkhXnyKhI9sBt1Jsjnqc+C3yEOrKq2s1EU+nONGhIYLeOgfZKcfkkVs+d1lNgr4vd0Ufb7TnR0mDnOcwQYKKj02ffmhz+9vyE6QLzGRmwJEEiI2SUwk2JPx48HYDsJjhw8HEkUv68OENWoFThqvGcnuHeCOBJqRvEIQgpmDwA42j3i4dHiWsk9x58ffp3IsSClr898Z6+3h2hJRQ/qxs14DQU8vCmSH/5Z58cFwmPCFXIh2XvC8RFBD35/c9L17xhDZ3GACbRIgGQA/ugAsQskEbJJMpRTLwB2DqXVsyIBogtk1w4ysgFG63A8zKQYuqCgCEUwzw1Fny1trXxPCAkLfXF4LZw/BzCevh3I30f+8cfhsosuBdCYRbzYCcT8GTE7XfeHjhwJEMGG62+8MZY2C9gdhjRZv35dHJ8SIIJHdg6pog9niQzCuVRUNBPCjC4HyontGfrhgz+IBfTzISNXr0UFyrhVcVtNj1Bl5SmKsq+IZdJnmLOmMcZzAYC6uS9DACO5PGOOFWPNzP0WQBOwtjOldPrU6ORrb2sGlO/juSgN+3bsig65o4BoOrPOQciWQgafJXc/ScaRaztGUbtlt8OsFc8S1ZUFwW2f03TLsXmGLVzVaZIOKLL96ScBuKYyhucQDUXISuyGORu7pQRf7TKxntQouTauURmxck1cF4mck5UnmLco8U04y/0qDUmMyX6+PlmnEz97y4tbWSu414nk27POZUKYLiUC7zDXwrHay5xRAlkvgCIBaaSOJNeyFavDXR+6O8wHcM9Eub6Y+BDXqGe27g6jkBeSDGmC3TwHf/7RovD732mOquVh5vd8wGMJ2o0b1oVdb2yd+DNz/HPPPB0BNx2TdayTOsmcl/793WXh737UHGYXU3KNc6gMkmoEgLkAYtX7FKMfeXxOQBBtee7pqGh3bvtNuqo6GEcO/BaIoEUQyuMAgQ24OyR1M1hPZuPcM/KqGvKrBGIrLZnnCHD+HMXyPX2UYrMWHzx0LObEC/AL6DnkDx7YB+BHlwnK3zLmVD8OPFYZ+1ymFJbg0iiCyD4Vs99TABjTmZsyIAWuvDI57N6VjMumGIEBoHTlEdZ+5klApnyInyHU7i7e9q8IQrreChoLxDVB1KhM15kkiFoCoZMGwSaYprigAWJ/Bi6dIzwfkv8Ct/Zq6f6ISuj4qI5FYG3O7LLonpPM6IHsUe38OmviDTffGPPhjYWU0Mvm/drJ4XrjPCWhJ8C3Z8++GKPndb/pplvimufc9PIrr8Vx4tzofsnnzD6QzhPE90kyqzJW5BKFHhMxPT7n7hdSeU7H+pmHAUkTWbOSGHuJANODEORdgIe9rV2A1QW4N3lGi+xKmcI+pJkushDuvZvid/oLeth/7KmpD61045zEXTVMnKjROu3N58J11y2g3ycXUB2HUn4Cz9P0sAbwHAVHSCC6tKNjIHwN98f8eWXh6qVzQgLXJnmUeL/TnWEv9+XHTx8P82aG8Dd//UdhENdkN0D5y3RMbd25NyyYSQwUz+h+SKoV9BGN8Zzdc+/dYffzT4WFJQUh+9xg4EWEETrjWtgvNTYO0/mREKohZnbX4ojFiJNeyF4O59oliBDGzvWGm2/bDAmI4+0Me5BZ0yPJLym2dy89ayjNnc/dExylS8IughnsQaoB2t1/KTZw3exl3Ai2R4cff9al0QThbgTWHOaTZq6tYpW4ltHblJiCo5D7cKq2MuzcvQOQWBdBenRQJkFUf+B2yqv5+OYD9RFULi2dxnrVG2643Nilf/rYfiCRjpWFzDUIYNzT8T10Xx6nf2Hh6g1hy/OvhJZuOr4gVLoHz4ZG7u0977stzEhpDWmArS2t9JewN8yhU6ma+LP9e0/ifMumT+Vi9iH5lLAbjdVADxlF3ADDN9/+XsDlMaLtDuLEzSMa7kx83g8Saeqc6DNShPBg69ZX2ecWhvWrV4YpPI/bcJ2VMzcvnGupM+IN9upGwf1IZxzX2n10M3PpylXLiV89Et2eDZALbazHNbiS0vKLwih9S5UNxAxC8l2ycn7Ys/21uL+9/Y53h624VI4cwxXInKgrr4V532fXfU0Re3edVEnsFyw1z2DNd+2X8EyB5PL+usal8LlG1SoAcC/rGcS42m/8zqLwO//jROw/M5Iz9j00UUoOcO99tX8sOl6Zu5N4b+6pEhRIIHZxXAj6pyM8Mv5qmGdEcpqALfbOuluzYvyTeyVFRu4zdC5IgkgK6aYoJyLxNONI8lWXpt1WsDjM5RPdce2sFc3Mu0mMp2LmJV0Qnlcky+s5A7RwXijFkXKG/Vo/79voRS2mO//LynD9f62P88MiRBLGjurgcLzVsfdcDGHnntyIrV7mRyNyJfSWEDvrOesff/wwMcU14a73/UZ48onHoqtbt9Ms9iuSGr7fbBxXklRNvI5jiC5SWAt0S7WyT11H35/7rWk47ZzrtrLfL+F1L2M8uR8btFh8qB9By/bo/rCvrZzzYDcuuWOMtwpcL0WF0+kG2wupPZ1fRVGMs5+x6VyebPQp8+I4z38CJGQKZFYSc7UN4sWMd0UnkvdlXNcq4haNyDJetZ2x08T1bOP3VWvXhXQEMNUQ5Z4Y7RcZg9BOxsWl+8poK4lsxWPuY/049u2NYfFHX5vo/+BX3BOej0X131nyENghrmLQnyWKMIYRMP5dD8fZV+lKOTtMskHuLPYxU8OH7/oULuBi7vVAjMpy/+s++hd9vOUBf5IA+YXX763/cZIAeetrNPkZk1dg8gq8E1dgkgCZJEB+pf3BOzFo38af+Zb7o1/za/k5AuThhz80bsHoNABrHQDdqImGUEAvRE2rIroQsD7BTR+/7B3o7iOrGUIigQ23Bd4qp7oBmWdBGrQQkXCMSJLXUIK7yV5BgeB8bPWP/+QfydRPDhshHiRAOMFyCM3CLdIZXtq6L9RQxtmNwqwQYPBSYqQOAfC1AKbNZINswfQBookGUBOrvByaSLaJ0MK4m1z+X7D3gc9UhPd/tSr2PCQDOJh3ro28icODJdIlqKimEVMzBbHijGlESgFI+L7AaKINW9WVeb5uxkeI+Kqi4LgI0PIo6jYjuObOW0gcQUMYBVibweuQMBCYnAkYpbPDeBydG4eIOrLE3A37WjKbBbp27d0Xo7BG2fSnxcincxxwyNyHCLCE0UzjORAx9k4cw+rtgdCOAGNH5tLdYSGr6rcOAIsx3TAcMASDzfy1ANCoqDwOiQJw5sbbF+EBsRY3xVVXXBlfp+CPoO98yJ6VkC8tANf+rKtRmp/kUKMaWpVbOgcogQMPU4+jzMoAiDeGx/iYekCaMa61roNHv3hxeM9/2h8PMnMZKx3Y2rOzUsNF3OMW1GyDKHSXL1oSCgB0nnvqBWITUPcBMhTivkkmK1tSp5NDpOp5lb2OP6MHBIsExy/kBhdxT6ogLKZw6K9A8XuGvoBsCIE8CB+JlqULKsCE+8KmtRMT78kjKLq4pzl8jwwORsYaTOOQJqEkqNoMgO0hTQeEIOye3btwuWwivmtnvD6SRLqgJNJU1gnmu6gZqeO4qCUPPYUYB0F4D4sFXDOVb0YwqJ4WhVOp5/tRUX8TBJIHNT9IiQuvbtvPYZjScr7eSAPj1XSBeF3d2qfwmnsB94wgiD0g/FyzxUcZC4KTGQDoEiASYh7ajXwwS1vVowpqYyckOBw7xiyoUv8nAmCiGyOSBr5+XusfvL8o/Ml3UB9yn31GLKt0XFrCLSliN4gqulJyWVQrNgHYqqS23FS7kQTIClTGqjxreAYuFNnbMdJnFAmAou4d1dVeL10U5v17/QcBKFVc+9othE/k9QpmCIwIclhe7J/NpvZ6+zURlOT1GIFwIfJqIuJqwklygQSJ8uyfjsByruBvCEXh2gxFUEUXiLFXgzgt8gFcJEASAUTyLW3lfU9ljEIfRTLkAM9wLff5TDeAW/40AGMKyVVYNjbH68xkAjCVDoiRQmxYEQrR7HAMEvcAqumPf/RjKOEHIBa3hQ2XXBqz0X0/vl4j6IykW7duLddjMEZ77EPR65zg3+uI0lGznGe2twMSlBJt3XjFlJsqgBykXN3YiTcgWSUTdfGVAXaVQFzZ3bAH9afl3hdBwhyFXFWlLniv40iQKomYjj6ufVQPOzdxDfrpICmCVEgHrKmYQxwG6kfLhM8aDQThM5uYwERAlhqiPp7BDfLbn/xE6MMxZAdIOaSCBMgwRM4gA74Lxfa2XQfoMifPnPtZQu+KwPEilMb2rkg+qH4thmyvI75FUtZn1gJ0Y7Tamf8nQLPxMBfHSS0K49hLAQA7SDyjX1t76mS4bvOmSNY4JscB1zvpEBHkOHKois/pYGxlhQSA+l7iLnJQOkd3Ek/c0mWLY6zemrWr4j15+JFHYp9AB+rWdUQI/uSxJ8Jtd7wLh9O08OMnngv4vsJpSCfBcD8vi/nhy/cWhc/eR8/C+c6eqQD+jqUCAC+jJB1jwxCLxletXr02dvfoIhSsMs/8C59YHB7ZMgZgmQ6RSzRaQw2AahrPG/eIoe3cK0Hwt9/+FuBRIh0fqyHI1sdybhWsLbhVZqDc7WGOExgSnOtjTa4DPJpFhN0yFL+Cd3ajtDfTQcI9rWR9W7p8dXgGov/yq67lfT4ZbqZ42+iop558nPtfEMfA4qunhf5DqqHTUDkfCY04QHOnFqNy7qCUPVAef12oIeIlG/Kkhvt36y154XsPnAx33HoTgGsC2e7EnQCmTS+EXOU5Pst9zeY+6Ihz/Otucj6eiorauWAPz9kiyKZTzGWzWP+NvzKz35JjSfNOwDFdQkZgSYQUEHm0DsLPOfs0Kn8djv3Mt8WIEZwDunEBOX4kVwT08gDg3vve90RXqKKDFsByVchGL7pOdHMNLZPeRf+Xzkvjc5YtJ7KM11zNeD/FPkHQdjqArPNlOvOm0SgruE5tR+3lijagGAHDJineP0USfiSyWcnJgUwyMo57gbw7JHa1hREJEL5vXysuTDomxsim72GflZkzLTz4SDVxSiHccMtSCIW08NqhE+FQI3NoNgp6emQc05HgHugh+ohC9xJU6yWQxwVJ7EcWhFkA/9k4DschHpr5/v/wyivhQx9+f5hOl0NCW1cYqe4BVK8Op+koeujR/eGay/LCrVdvJsaqL9Swz3sQBfYIxGsC/RmLKVU/B8G7iY4JI3TymR/v++pXww3ERs5DUDCwd1dIY5y38V5cnzqZmzqJTqojRqmahJxBxlbedCK5EAAkJg+Huz54J3GQY+Gp5x6FlJ2Cy201buLVYRtdKxZXryTzfw/z5zye9zz2oYOq/FsovQbk9t6qCnfOm8EY7wbQVYjSQiSrRJnPdyGEjevETtZ2168iYvByAPSruI/NlIPX1VbF518COheS9dbNeeHVXZCgODMEvPvtbMPJ1EQPy003XRdLmBubu2J3TgbF9Ldee2XIIdLnLHF+/cY3AYx3GmeVAIlLcfwBXDpF5QtDK66xP/2LvwzXXb4m/IeP3AAhMBIO70ZUgpPQfYA9Xm0tPeGH//DjcP9D34oRfkYXHjh8hP6N/nDLne8ODTj9Skpm4VSujGvcGzt3hAU4vDrYq6czb4+ylkkybNnyQvh/PvtZ1ohh5sDm0MxzlMTPKGd+MCJwKuuS+4r9EDVF3EMmxrj/Wsle/fXXt0IgFcQ1mo1JePH1nSF7Go7jxPQ450mSzyLisYfuJkUlM4kk2rVnfwTZi9m7d9LVlAK5MsI+K5m5TVKiDSJBsYjri5Fxqv/Psf67tnuNJR51KKcpbuB16pTy2Ta260/unhG+cH9djOXN5zlvJ7oxdTgp7h0VEBil6d5fYN+fF6MhmRMFzH0NrlEZkBqSH/2KpyAleXWIcyj+Zi/6/7P3HlB6XoWd9x1N75qRZkajkUYaadR775bccInBMYZ1ANMJhhhICEsoYRP4djdts0CchNANIdlAKHHDuMi2XNR7ryNpijRd03v7fr87EpCTZP0tWg7mO6NzdGRLM++87/Pc55Z/1Ylid5skp8IR91FVrM26W3W0ureRUDOGLYs9wCXmuemsfTrL7Ow7BTF3GnIhHzJIp9hEQPzxXJcLXPMePqMEVx/rlu5xI9b6EFyc+Lt14R3/iHOLe2U8r4KkMxBPOTFuDZfvVWea+1fnYolt4/k8Z+kq74cAOGVBPe9pLkSJgpXFixbGa+s8Y6l5LU6fKt6rUb32B2YytnVIPfXsVrqwUqNzMoM9mf2APqfOwaXMl7MhY3TDXIvi1AFi74vRY96Xi8zvjcx1y3hGrzD/N+NonkNcXYoOTdxTkkGuod6HFObFEQ5g47CRpvHZenHZNmJtW4MzqYjzlmcNzyTdvEedPysgPHR+SNb0seeT1LVHxhjhas4f7qkLWSMSmTuMyvrZHnBUjOYe8PQ3N4b5OkB+jgCJTuFRpUxgGiTODWGEVk3+J4H7r5DPc+Ige6q+LpzAgfdOP0jozwwfev8nIKSL2LtJnvG1zDvGGsYM0P/g16se8McIkOuEOMYIkOu8gGPfPnYFxq7AL+kKjBEgYwTI/25over+4Jc0Ll8rL/ur/vz/hgD57j+/BcFWIgrXebFn4GWikzLZJC8gJkTXRzGq+NhS4AGLk/jZCvoUiBDoZFM+gUNJE6p6SyRz8wtQKjaHwyfPonjr5SDSE5XhSxYvCI/8yz+ThXxfyEQFmoTSpg3AJjEll0iFU+HpF3aFzHyy1zksL6F8fONNN4Yf4Dxw0zwNBdbLlAsa8dNO9rXZ24Mqi7ib3/zozJ/e0/sfOh8JkLdCgHgIsOB4MsrkNDbt1RcvxEgbSYE88m/XLpkTGgCYjEmaR3+BBEkTIEgtQOTiBQujMqwLZaxqthMotntRfCUDdFaSo12K8qmFQ0sChzVBSmNrVJweQOmvgiobxe554oHs+zhGNu6adRtCxUUU2BUXIIOWRWu8KetdgC3GKqVYdAjQ6UHIA3o1Ge+CzMZvqOCdidLZPgWBZQkLlWU5vLaxBx4APORf4cCvMquY75cIKQGANH7IrFo7LmZyDQUBjNUxGmRWeRkH/4sRTJaEkY+yJNTDz0svbiMiakOMmtFmr7rVYulWDijXCh7P0KPx1J/fRPH5mXiusBdiFve5GjChDTVkET0IHrTnzy6HaCoKe3fsCwf2HEIFXBhz42tRFReWTonKTg+Y+yjtlDSQPMjmMBjjjfhsAlF2SMybMxfb/CHKX7tRn09iLJLpTcxNGgdpx2cWCs47NiSEZ14AxEZ1nSuICJFXzWdcgBvDHHNLvT0YtgJq2geiAlJS5/Y33hO+/61vopy9lf6KY1yr6fEwpRLPQltJJMHaPg5HHqp0QDUQwTAOIEpQvpv7thqQ1C4LI7CaAYEtHlaV+NIrL1PsfHckP+w7caw8v207Rej5HCLbORS3RhVrEuC/40lSS4BBh0IbALSHTjteOBPGvheBgnzu96CKfcigKlS2AoeC+SpCzdEWUDWCwSgBCQnBAUmFGEUQVci4NjjtSzAZu+R1SWccfPwtBeHz3wXEANCT9DhJ/nkzrobxjGfVdR60JTMcr46Xej6rKtsenBOFgPNlOI+8HkaVLAS8dPyJ/zk3eA/LOFwbI+X7axbc5oDr+1H9LYhllrPxO7pTJJokClWNCpJ4gL1GgPj9ukUcz/6OLhCBRRWnsV9EDGXUaRIVwVdJkPjfVwmQFADmNsg5y5KHVKXiAOqA6LKzJvFqebXuMOe9RUQ/CB718NkPQUL24kg4dK6KeBnz68tjL1FbOxF1XCMdIOA5fMYRniuiw1BZ1wFSbHvuubAOIrQfEmIhrgnv81NPPxPdQgKpXssVRDhN5ZmQIBLYOQQp6Nhbu3Zt7I7RlSUZUnEaIrjpcliPs6CX10sFoB2H+vQganX7YJ555hlit+ZEEmwpQPswn3sX8RbJuk6Yo1VvZkAc6qRQq27ETx7/Lflm1JLOMYnYgf6ecLmmknUAwAuHxmRcG6rs25lrMgCVhiFABwEEjE6SeHk3kW89jNlW4j0SkVWOZ04T7Nb11oD6/BAOA/PkSwBj5i+YC1A9mus/mc9sUbhjrAlnirFIZTgWRrthRrsoBGpOozAWqFmxam28B1cArSbgZqiiUHwSCu0jR/aF36BAHI49DNLlksQ16YYAGeweBpRpC6dPVgJyJocaFLn9kq8Ao0tRSHcCcKp0VQWeCsgreeczuBtw8aabbo7z0yc++enwdpwWb6Bo/IlnXwrVrQPhGDFADToYcBVMZPyPcN/+/N0F4ePfaoiOsjaAutk4gNohm3IgP4r5ebOZd7/1rW+RsU5szdWYJcnmQgje++/ICM/vy4Dc8Plirj57CjUq6yeE70Kul2NhJ+Ckr7uKTP9169fSrWU3kBn6o3Ol0YlGsRitprurCsDISA/B/5txF7UATl2oOIODgrJ41onxfO1h7guZIGHJitXhhRe3Q4C8HvfXZdTF5yFj0sOy2xEEnIMs41np5lobb3O5uTtk4IQ5Se/A4uUrcfbkM68PhDmsnV/864fCf/nM5vDEk1dYW2dCKtKBQhfIUH83AoPKGAWmg031tznuvYDclu+aLa/yX8ejLj0ww5j5ft9b3gLBiIMTMrWQ8V/J+ihJ6Bh1I2PRewHg6FJ6wyRA/FzuYVqIjdGlZl68r83sF36EalpXRgvg7Xve9x6ECNnhMk6TYsBOI8JU/7YyN81EyGF0zhWi/ox4sTx4CqCnYKkgnBn+krCS57r0snD3ON/NWJseqvbT14W7yelHjM0oLF0hKtcHJWwh9DIhLcZxX5J6WEcY++NaGsPwlcYwws8eQWDSjBgkjb6eVjof+kfSw4Hjl8OewyE8+Pt3hJ+8tDscIa6qEhNNH2Lygmmsg3yOSORynVMS++gAIlYsjxhpgkMAACAASURBVPkwaxhSj/0M61gB+f8oTCJxXsO9WLhkbmivOhOSmyDaOyDMa7vCUTq6duzZFVYsmBHB8pzMCeHQpbrwwF/vDPPWhrB+fjl9cO1hw83rwgL2dKrL27hOD3/5K+He2+4Ic5nP0gUGUfy38lvn7cUa+qoAQPuYp45XUliugD41L7T3J9ClVEoZ+lLcRCnh6ecfZx7KDavWrIxOq3rGgJF3KutdJxzvPbgC9jAHJxLtYw+aJLz71hb2PirSndvsTjNecR+kjRGCB9k35EB0u/dxrzRrznwSLDPCVkgCy5BLJtNVAyCqO2Tz6tSw9yCCH8g9x8+OHTvDmrWrWaP7AJJbmDNzAWNxzYzLCp/51KcBcTPCH37swZDY30GNPJMb67MgaS9kT/8QZcz1HeE0bqn9p86HHjoYWiGD77plXbhnPc7AhkqAbNxifFsbAPBlIsq2PvNcmMIc/cBvvzvuXy9AUEqAFLPnzWZvXUOpdWkpe7dzF2LvTy1zbSpz8gDjzFglnSS1zBP+2rBuXVjKdezlGdu7fUc4Apn30Qc/RJzhxVAyszh0EFPWhCuquKQ07ObfNrM3aWNu14Fhh4hdP5NKpoUfPvF0yCmAXCLGsAYBSxcE1DAxi5PYhylaMJZWcP04LiGdFjGqlmfOwuo0BDud7HNdG9tZPyUQHn5w6r97DvvAF0dFP/72s//Fb0Ne8utLP+mNcVjeH0UgEuR5jB/JAEUE7nXsCuphHXWjZPSuBKUOFF0+mfxM/10Xts6ObOb5/JQR1vbx3HvETafOxPhH/93nvJqCbcVgxbjQDrCXkXA1umm8/Wjs13QJTuWaNSGicW/kGDyPC64JolCBk9+XwNz2MmNnMnseXXIXWGN18kwxapU5/cgXlof7vtkRSY0C4rWqId/H8fyWsB4afyWRkcW+R+dnDZ9F13sPv3P4t/nEnB44fJz3xfv1nMB+c9VK3OLM+aUIltxHKR44ydlDV7Aundn0ZA2yhzGCdyfCNOPNZjE2FjBfSwofoa9xInuAOeyzfd4UW0m4G7/Zx/s1/iqHOe7EyeNxPexCdLCA7z8FgTZ/1lwiCRdRGl4VDuIGUcBkVKzRsOmsGUnsH9IQlkxkD9HHunYZMUc6c+VqhGK6T7Zu3RrdNzpQXRPtJZPclLyp4GuNQbSfy/hf73U392kCe68+nplRxyb7ZvZ1EpgerE9BgCz47R1xr+fcG0kP94O6xfj3Yf6uW5ce50LFZgrlkv1a1tE+3LI9EJX9XZBx43Ig+maF++55J+cNogeTcjhP5UYBYOwiGiNA/kM85ZcPAI4RIK8VMGvsfYxdgbEr8K+vwC9//nttX/Hr7fC43u9/bV+d/w8Rma/1D3Cd7+81R4B89ZtvGNlETnAhB9itzz4dlUnTscwXc+goxPKe5AaSDaYW4CocEAlEiRgncZbOjHIA4xpAiTnz5iOoScLNsTt0QBjoUrgCINPLZrcENfQ9d98V42DaOHjNLAKgoEshb+KUsPWlPeHsRQ7JRJRsJ+pk7Q2bw/otN8TDXTsHn0Y29vZ+7Nt7IG7mS4m1+Dx9H/76rf92OKq+zLX96gdQsvHrfnpA3LSbx93OQWACh4Z+OxV4/ylsem/auDbMK5scjh8CFOSgkWt0BiDuMQ7KxgbMxm0xgZ9jX8QZnB/FHJLsvLDo2NijNNRkbqCPAEpu2LA+XisP6AJQKshUWGv71wo/A7VyO5tqSwJVoVkgLvipQs1OA1OrJRXsubA3oQGAT6WjgJbuByOZSrkPJSi5BSZ1nPj9CfakcNAT6BJsF7yxH0H3jmpgv15CxBij6Si9JH4kT/btI7aGEuF5EBN2PHhYusjhrZRD2wQOb2Vl08Pjjz4Wc4DnEnckaHARcshor3J6INo41D76XzfE6/zA353nOk2MlvXTfL4PfuD90Zlh1NnsGVPDm+55fbgIUeIB6cj+IwDBuBX6ySpnTKABplzYzhRKSjlI2AEiwWIEm+/bIkZBLDsjDqMGLoIYGY/iz+vSDZlRXAigPq0kOl+8vwKod92QiLMCIBDAcXLhaH/BJEic7a+8FLOUV2zeHM7s38tBrxBgv5XDbHvMdrYH4IXntxLzdWfItBSZiBkJEPOn5Q0EBAS5zl+oiNEQknBdgKp5+YUQXUSucb2X0X9z6PARnoG5YTuKNvtZlixdGgFbiQkP1Krq5nCorEO9mpqex/fWxPJzlXxGI0isdRvHxTXxB1voPYhaUJBPV4+dKP6OcVGALFe47t4/XUANRK5JfugYshwzhbFhNJH/LkDUr9qSzyDYbjRBPyCc70n3h4dDc/A/g9Lyz/+BMmfifFRX26FTZwwW96McN4Hj1AN7MRE2VRB8jqsKxqMuk26en7l8dqMiJCW8X5Z5mmftIdPxaZzDnFmzUUue5vP2xggZv1Yix/fQCPgi2D2eA69l9F4vr4WHZD+z7h3Hn6SBP9NDvmSI4Li57BJJEnoeiq85Qa5FY/2MDJEEEZjkQY0xfJF3i/c5kXgxSV6CGeL4GWDOmGGfAuMrk2vcwc87hFOoBTdDfS8q0rxJXEfUhIBY6agyBRgsIE8nXmFkhL4hVMNLKB+O3wNYYpb+LeTC69Q47r1hzpI0VQXptS0l8s/n12fcaLaXUGlHdxHzgvexEyDGKLs+InPKiUQpwGFg/JqFzbqaBJRrAG8u4Taz90ICtoB7pYNOd9FZnmVjxMbzGh7g12/YiAPgQlT6nmDOUi07BVBZ0tU4OJ0HFsRDMYYrjZcBVhPCfKK1bKUZYi605LYJlbSF9s88+3xYB0EzBSIgAZXnMORJP/ekAwfRWfL8C1EtF04uZc48ExXcMyhCreTZUe09SG+RY8yunRmQbEcAX1SDSnyt3HJjOAyQtARl6GUUtRdxnqgutjtjOvN0Mu9vH4rzYycP4WLbRIb4ZLSbuIdwT5kv30sXVW9HH5FQySi2j+Bwqwg59DlVQoYP8POWL19GJGFe7JE4f7GCMTwbYPRZ1ivmC/pWXKglQ554/AnWn33hs5/7XDh65kI4V9cZS4G//q1vh5tvuy108XxlW+QKkfcX7ykMf/iPV1h7IEKnAjRCWBgBiWmDazmaN25xsDnnk7leOjgkvu+9KTk8+VKIkSBNOGdOATZ1QOS8kXl0P6D0JcioqbyvdTg/xjPGjKT0/Q0A2gvCtQLY6pLLAuQajwPQtHtL0QX+fR4tN9cF6LyYS1eSY60fAPsUxeq6NsvnLojZ/CcgHVbx2QvKW+M833GaMQCx5xqpI8Wer+8//kyYPhsAnMl7Muux65H9JOcgB/ZDZp+hO+Rb33xP/P7K88QKobjWAZIJwWSvjjFqZum7h6hHqexcpdJZcOm2u+8OdbzOURyf0yHujdYU0LT7QUdYdFBCYEqYHeRnSVIb+6hIIEbIQBrrgvGzT2RN01WWxvvrI7rwqaeeilFHqXSg5OLKWYcTa8iYRQjkdMlxxlhfzPTPJcbR+cgOgmzWwQvRCVKHyl1XZzHApqCqpLTPVIzd5NqUUaackFsZ6o9RyA0JJgFiL1cUZDDe/DqJ/RR6QNLs0mFs1J0+EaZD4LCYkSeKow5hSA89Qa1XJFUpch5IDofP1ob6tkFiiOh2gBQ5VTcQGlhL25i7yhbgpoKcNA6yiM6h4f62sOmGFbgC6C6bytieMZkY08IwDsKy8yLPMT/3bM15OhuOsBdaSWRVd8jrzg0XDp4PdZSkC16uXDwnKuYr69vCPiKQXmR89PCzPvLmO0N24mBYvGohpCZdJ8w/AtI1kJZJ7K82QkIVch1SXLR49psB8Fu5F0akYXgMe4+cDTuOsHwRzdUPwTOxKJvnZ1N4/OkfhkXL54VNPMMHUJyvWrMmEqcVzE8S+TfiCO4kDq6fecUumIu8p7if4udL4rseTGKNd00xzlNnWzFEgu6000SM+npG+8X+ANaTTsZCQ2MdxCJusgtnwyzmo01rs8IrL7eEZcTetTSPzj9PPvmTWNx9w40bAHRTcPYewXW1nrUjJ3zrGw+HjIT+cP+b7wqZCRCRQwDwEHs9rew1R4ga6sVN89hWnBO4o1kn3vyud4cf4KYd6WsJn/3wfaGvtZaZNRGnwGX2Vw3RReA8+JlPf4q1KAmiqiHOSSfYH2QgHOmkD6UAEm4qLgvw++jSTIEQOHj8SGjBfTIeR8MlPpORfEvZexh9NwPAvROC6gjxZQW5eThlievqaIIUcHwm4CDZz/OQzbyHe8BISxbHC8TkZbOm2keXQYTSGcRO1YyDFLqmOiBB+tnj1+K4qcRhI/Fhx10DXXnOaa2QLbof7CKpU/jAHq6dufY7H6eP6uqvd/zPU2FKEWAyRIRF5UvpkZBA/4N7jDj82a9vPA9QzZqXZc8bTjq76HTntvKzR7CAN7LnESz3Puti1Jkl+XGWMdMK2aKrdhL78HTWTvcWsTPPvRXkX0HaSFjEHrgLR5POjwEIdSORzvCcu8evgzhwd6CwowpHmXvU8cxbil2mQUa5ryun4H0/xNEU3Am6LS6zx1nEZ1EYtoe/X0yP3veJGFtBVNxlBA7G5xmVqJt41/8zJ9z6Py6EATtbmB8mQY7nIhgYZk63R0ZBioSGvRzOezoNN+PivnBVWHWKNdWukyu4dm5GLNbJeqlAxfjccxC6Et6tiE2MVjRqccMNN0SH/hE6SowIq2fe0TlvD5UuS/dW7sMc8woP/MCKsuytc16by5nhHHv5Jbh899MdWFGly7ec56Yccpt7wlmukbW2U3c611nBzxT2M+mQ3/W4RYpKi8MQ+6sCer+mc02Pv/xKKOPeSXw0s26VQNxU8Nl02Tu/zpu/kPtBpCMOEwk9RTES456vWvi7LMi5JN6j5y6JZsnlaw47CZAlv7M3dsQYXXvNZSuo4lyhQiUVIrST9SyVzi7Xw0Kufzak9PHDJ8L5k+dZNyZDbpbQJ+jZYij88af/FCEDe/PkXEMQRrsnLSH5RX/9HHvy8/10117up912/MW/9+8/z738e//+v39b2hF/9gr/3ve/GgB1fQCGgoBf9ML99Apd7wuMff/YFRi7AmNX4JdyBf7/ToC82vpwvRf1l/361/v+Xu37r299fLVXf+3/+2v98/8bB8jD//jmkTmofFT17Nm9E8s1JAUApyXn5gabR2zxrf0Ye8l+nz5jNpvEieEoh1UBDQu31wIm2JVx8DhRShUUmtMP0cqBcJDDf2Fhfrjp5s2xt6EJkLycnPMcQLH9L+0KB4+eQxmUFk6SgTyAmmwZB4YZOE8uWUjN4Udw94c//CHK9wnhkb++M979R47PCD/6l3+JNmnjAyQlwITDdz8+N9z/1xeFGaKqRxfLMFn+yWxWjUTKAbDYsHoFG3YKR8mztx17Ns6FZn6WubtAy2El3RuLydk9CBljIeYcgCHJj4uVNRzmAZQAXuoB3A2OVekuKGxmONBqVGpZWt5K+a+Fh6rrPGyrtJto6S2kiofEK6jePaRrra8E7DHaQ8u5cQAq87WqG9ZjDu8oiTENUCsnqqNVbTfzGkbJOFEIbtUCePrfguG+jsCwBIqqKMFMwSLdJttfeSWsQTleSKxJBqTDkcOHI3B235v+Uyyy32+xI+8pAsuAskeOHUV1WxT+53uLf/rUvem/74/k0hIiVZo4+B6nD0Il70IA8EUACl0dV0LFmWPhtltuDPUcHlWILlu4LBwiAqeXCDOz4s/ymbq5dzG+S2cOhyIBiuWo4Ds49FoCbSzJFg5uArwqSaNSGpWa6sDLVecjGDudQ5b37d6bUsOuI5nh4N7d4Y5bbw57d20PG9etieWQklzzGE+SBzUQOSUUyB85dCz2S1jqrspOYm8yikbjVLI5+EmK6AAxEsVMcsvABdYdVwlkhHO+jGX09pfYuSFor0rwMu9zEuSTES46QNQpeWB2TFTzjKwGiHFMlU4H6CVKpheQ6ZLkFafwQg6EEiECfhaY24WhE8I8bDtABM90a/g+cgAmIrkCAOR7ldySILPE2jGk60GwR5WkvSWWUkr2xJgUCQ8Pj3ydB0hjqnzNz7yjGAKkLsYc6ADxZzVy+PQa6DyQGPG1shkXdj54P/YBVusOSoUsWkgEwyl6XHQvODYGjHVjLPvOBSTTuB4zUfZXAWYKUNiRolrQ15TYEsT3oCsp4i8VfxIDukM8MEkGqOB0fEvk+HUCvwLUOkckTSR7jMTSDaLzZfTXaOyV12S0CwSig6gq/4wJNSq1r5IgBCNEEsTC5hk4E5YwpvsYj818pi6Al4v05rSh4u1PA7BMlfQggobYmATcQM4/Fmwmp6LqRRGcnU0xM2P0JNES3cwHyQBHq1DZq9LXAWNp6zGeL8nKa8+9z6i547pwjuPA8e99fi1qjfcXkD2B+WzKhOwwHTBhHJ/BrgPdY7qCjKA4haI1M4MYFpxKlogK1PbyPdVEUx05eghH0hsieSag0AiYAC5DBFYKbqVXIlmt+0tw/ApEov0os3GxdBDV0wMAKcHh94EEkXuPwhdVueW3V5jf8gB+0gG1pgPSdwPcC3YfJ/5tL2DQ3IVL+L2U/qT2kMU8tmf3jgjmO3YF5QuJvnIucDxf4jkxBuPgwYPhjjt/Y9RhZqEt85NjwKgYS2BruCcLiGzphHTaf3BPeOtb38R9IyO8i7FGzrjZYP21vG9A3WEAs7OnKnGRXAj9iWnhIurRfsaNDpQ5FJOrFF2/aV3Yf2g/+HMdxMhSfs7ZcOc994Ru3t9LOCLtIDL2ox0byysHT4dsugzOM5arcVWUAAR1q+hnTv6rB6eHjz9Mzw/PcDGgZA+EVTr5GpbJ90DMJPgMMtYFz5N5/nR09aBYf8c9heFEJf0GAHjG4l1A/drCdd98w3rmq72Q+J1h4fzZdMmsjIRED+/Hvo0KYrRUJhsx53sUIB2wyJy5UrJFJXsK91fA0Fg8n197VxJ5zp96+lnIpVUQSLoch8Itr7s9PP3M0+Gedy4KTWeMRxlPrA/kHdfHNVJSpwlXRB0gby4dIDfgkGlmbAtuP/3cC+H2178Bt9FeyGDcS+whfoPIoHvfOCWcOU7sUSbzN2O2rfYSBAzA9VUS5DJAnvfWedlM+hkAqrooD0MoO9ZqmdvmQMa/BGh2B1GCEsyTpxTHOU9iePHiRczzByl7p9yd8dTMnJUPsOpnlUBXOd2JQ8u4re0o4Scz7vqGuuNrTCfCJpd5sZfnsY3fmcyXPqeSMqUolHuJthN0lAixVHg3XQeTAKFXQR5eAtT0urteSKpIqk6FQMwqaw+NJGA6d6tMHgbgtLvJ6+0vo4cUK2S53iPUaK2i3Bl1NZJyfuMEQexhGXoYlKklbvBKXzh2oSW0gEsOAcDVd4+E49XtoYmX7Sb2vmDaxJCPIGA8ztayovwwaUIW43cuquvE8Pye5+g7uYVnEQcP82WGUyvEbmtdFZE7R9h/5IQJkPEpbVynK4PE1B1lvFzB9VZGNGltOFKJ2ID90FFcOnad3QTBOBdSb5DBXIGT4Pa77uCZrmPPkB22PvVE2ET05ThfH1JkPk6vNKK+Oi9QbC/xQg9GZXVteGRrW2gngnQq/SNk2eDl7KHzZySsWL+Ca0sfD8BkjIK0v4dnX3DTHjmvbwvdOK4dWYgP7ECzE0HyQ3ege6hc5spYts16ozDDbhf7ZHQkHEDgIpmiyCeL8dVCvGpyosrwvvCmu2eGMydwN7NfLcRpka3CHMLwEnGHLyOg2Lh5PYBuSfz5ufQYpSYXhYe+8FC4ZdMK3FgUpXdxvyy0R/jTQzl9D/fo9LnacOpCfWihZHnD6+4IB1kbd9Opc9ftN4Q33rQMIRDjClLt9NmL4ehx9p4QEMuXLYzdD/WXAOCNxbpAXCFj7NxF+uQKS0IpAoJ1ODsGEIHoaq6pv0RPB+MWMlwyuKahlv6zDXHd9/nPhaBoxfFTCcnZAYmVyTyak5MSZs4p4K12c02Ocf0Gw+rVG2Lkm70KZyAjU5l/y+l5g/5l3WgKO/YyVopxM/LZWsm8a2W/1MAzKwGiqMeCcYnuDCOeGGfOXw2A8+5HvvThSeHBL/Os4M6SRMihp23aJKLMOloA2bPDDTdswXFyiTn2pRjxp4hD0YProHueUp6pdvbb7tPsGjSWsw8BiiIP5wk7PBQ/VLFu2GVVy3Np79V49mOTYwQksUuA8C70vq+ctKSQhUChnAjA3Jx8BEtnAeCnU7bNPIS4pZY9bQ/XRAdLjnsmo0mN+sUNZ0yYEWt2n0lKXGRuWMH82c5cthcyadq0GTiM5oafEAm5FGfcHsQPGXa2QSrMwFmogGPXZ+eEZZ/YFwkPxVcZ7M0VXQyxRmcjUlEo4jPoPur4iZPx+locv3nLTXHfkMJnOMrfd3Kt7AW5+cabYgyxjj/nRF3CExE/XOL7nVtnIBQoZQ+qkEyxjWtGB3u6Rq6v187fPRBBzm/ukWLMKGRWdAgzPykGsnvl+PGj7Hdns3/DgUfXks9RAWfAYa5VK7F67TjljDXznk3g2vfwvcnsAUZw/I9jX2APyMTiwpDPZ5wKSZ8OwaSrX7JMB5TO9muRYTp5FG+4h27iWrhHdL/u/w/Z48J9tt8r7l9j5Kl7xOHR/o/37YgRmL4PCRD3TpFQ0P1h5CuvMY6f756ork6H+KwYhZgH+X/y8BliPPnMw6mhiESC/m7WadxGv/3uD+Oim8D/Q54QT2h/3BgB8osCMWMEyC965ca+b+wKjF2B1/4VGCNAru8ejREg13f9ftXf/WtHgDz+3EdGPGh4mK8DfD6CslIHiCSIUTBFRADlcHipACC+hKpIxZh9DMc50PWxme5mg7qFjXgToNtZiIJagK7jHLpyVW9zSM3OzYoxHp1EH61chHKUw4+K5ROnK8PD36EcezglTJxMLACb8HJAx2TUjKvWrUYhvRc79r5YCr79n94Tfv8vT8RM6ETAnq3PPR8V84kc2jI46EoMfOv3ZoTf+ry56iADHFqyLKUEfOjFyl0IiZPGJnwBm/hKYkDSOcSoslsASFmjBd1DCADgbUQB5APmqfht4/OoRLTsuxci4xJxEJc5iKXn52BtnxALw80jn8BByUxgD9gq4VSDcUpCaZoFUMKhnez/bA8aFpVCCAg+exjzgHiGAkAPcgK6sQ+CDbq/LDMuwJHw7LPPxMLbGVF5ZukjJaio4SR/BAY9CBrr5GFSIFjQVCV8HwcLgUxJEAH0IkqPt217IaxeRSwOm/9iQEcRBp0r0wB1nnj08XD77bdHYNvXVDX3yOOPhTVke//1B6aGjR95KmYi30tk1FnUyZZx1xPbcICoiUXY8tsAFEpQom5YtxLnACTUIEXNRFAVo0CbPWNOeORHj9FFckvY9spOAJRUQCj6EjjQ2oUyvWx6OIzbxdJnyQ8PM6qgjQdI4NCiC6bVQmUO3bfctBms6HLsbJCoKUWlv3JWU/jqd84xXqfF7poMAB+zlFMByCyGrKMjoJyOkguQJSWoArsAxMz+tVRVUskIAdWXdeQTT0M1qbDMSBOLJb3mgrOq0kcLuO38KAa4qIjqUns+VNurQK1Cge+Broex4H3S6TATpWALAPE5Isxm4aKxlLMcV8weHE2dgHMq8CXGLDruQq1sZIOODcH8ZNTNEjeC9BISulFUck+kcNLM/2wAv3xAyiaAM9+/hEI2YJqgsT0AEgGqAAUWLegUZPHgPmIkTOwFMUFHVfJg+MO3T4oEiAdelZY6OOzsMCNfNWBU23Ff/HMC71VywsgRI7B0ncxCUWk8QjcAlFEMhlHl8DUWnwv6XgHYM26tHRCgn59ntMQ84slUwke3iwQIry3JIbHhe9X50GFfCF8vqCNwOOoGAfTh2ZIk8vv8IJaqjpa8CzxePRj/NKh5lOnwgD/q9BA+4/doMthPf0cihPdt0bjxfzMhQZoBcnvM32a+qMSdcZp+o5T8KcxVdqkQBQV80QsoFDt5PPCPA3gfIAed7oNppZTH444zLmocTpEZFKdLPqgGN6td9XQp4817oMPDz+jY90/vqaCpilE/r2PP+5vBHDYJBf/M0slgmThimId6+XOIMXMZgPEkLotiytHtqtmw4YZIQLcBwldQ+HvqzInwjne8I+zZuTdGcV0CvG9m7pCI05WyDAKykvf0G3fezjxPxFNdTVhGWXg7QPwQ6mt+dCgkqsL+m34AtZTs8URvHaEQfkZU8c6YjkIZIjEZIqgV4PwiauwzKIrH05Vyw023hvwinXFN4ZWXnovXxo6hnTt3hpuZcyU81tAZJXGnO+aJJ34c5/oFuD96Ab2M6pKcVW1bwOu0M05eolx8AuDMCEDm4kXzwiSA2BG6gDLNaGOsgJYC7HaGvvb+0Ehx7snjZ8OJ87iUAGanAlTtxRH2gQc/SCxhA3E0OCogKkrLiGqDqKgFqL9h08b47Bv9doY1KJvxmEP3y85DJwE3qwF0JlNAfDZMI2IEnDO0AOJ86WPzw0e/Uh1jxpyHxgGWSFql8NrGg9mzIwlh7vhcQLEs7nUVc8Nv3pYbdh3KDgeJIyllnEjwCDrPY326VF0R+2QWzJ0ZFjMuOwE6xzG/GL0o0e2Yct6WDHcdOgrxtH7jJpxHDbHofQ2xkkapOIctJVKtG1LETP7jJ04RKbYqvMI9sPx8/V2j8TSDDcV8ZgBT1oEOxn4rY1FBgXEhz72wDcA6O5QS42W57wCtsgW4JM8R89jBGqnaeRrj4B/+4dthxfIlxPksDtu20o9BWbQOUGPmjC203LcWgM5YQ10aFumqQhf8FLA+xXgUAHc9rADsXUD/jfFXeczJKQgbBEIlGJbRm3MQh4wxLc5jijS8T6p9jUEb0vkA+VGPe+M4rpJS3D5nAJbvvucNrA/Or8T1cJ2a+T2D/c5ZQELzt+YQH1ePO/IcBLe9Y7bn7kcUUT53XhgH4FvPNW/gs5aw/ug60THo3Fu8BB7jBPMM99v5RYLZaSjRGy4cx//3bpROVwAAIABJREFUMWdmGPfj/eN5yJLgZp0Z5r9BScMV5uwU5pY2opSqiKbCcBR6kzIhQZLCpdZBHEiIAiDhR3ITKajOQFyRx2dByYwjYO7MqURLzggLl88JT29/hvV7OYQQPSHc73TmyAGA4uTuttBAxFonBCf0Ne4cXDPtwzxPh+JceNsta3FT7g07Tg6F1bevCUtuuSPU0dWTC2AokXKhHUKEZ2TL6zZAWhADlNaPg2FvmD29KGQy/1UcOhySIQqnjEf53TES6qpwtgxCIvUlhL0ncGWgH5lYNpF+gOFw4ixRaUvzcJUsh7QxMic9nGRt7WJc60JNRLlSUJAH4EpsWzexZIzHPFxcvYxzyXD3Ol5X9z2xvJn7bjSj8VwTGEvTcVZe1mXEcypobLdDIuTUIM9kDZGdH/7gulBzkefUImVjk2CExyMwGIHRVtCwY+cOugySwz3Et7Y0XmJ+ppcndXJ46PMPhd978J0hOZvvqbsQBpljVaW3ESlWd7kdJwLq+dzi0IhjsBrwuQvXcDIOneXEr96xYQmkOL0O7FXO0BFSxfVx/XrnuxGiMNePG0qL6+LxMwfpShmCeOgPU2fOC1OIQ3WdrfLesZe+AqkwUTFRXjbjkR6HU8fDm+97cwR6CyBAjGmqZc86SLRsA6RaCnvSFSsXYrntYO/cTg9KNaRDP/Gfd7LW90YC5DSCltNEJN24cTPPpMKU9vDSjgMA5uwHhsaFFvoXutnjDrNXtcfLLg67ez7+5og6h/f9ydm4dzWW8ys4Pz70EHGRLBzGlzkvpNC/VDoxnc/fxBzUh7vn5tid8b3v/iD2Pfl6UfTAQNSR4F6+HcLHZyuNsXEY0U4iggOBfa/ZaHcY45F1Q9eDZIh7KMvWcxVncQ8F493DuH8opocoJ2kQN0w5JBdEDuC9Ts7+QfojINclQHSztbM3s3coXUcZ90khkA7XYqJX29h7KqJPxolg90cnzjUjp4ohce1jO3jkSHSbXIG8Ukjk792fmx+vz50P0ZNB1G4H904SZBpxtUnsSeyHkgCZwDnB9V9hjXFcmFNwTyTiYlof3RttuCskViSKFA+sXL4idqfUQtYZpamjxgmngrXXPfxSSPs+7pNEgq5aP8cAUVTu1by+RUWIm5jb7NdSPCKpq2vQ58ni89GY3RzIngsxCtZ9Wyrv0/2f8YI9kBedkOD9zP2Jinau9pA4301EAJAEWXqR6MNCyI8yxGYZzNlLIUc7IebswNJpc4rPms59T9DVjrBCIVAeYyqFZ1ty0z2v87S/jE+U/LhGgESqgz3Oia+tDXOJvop7Qfb87rFcH2LsFf/uXtH5IhH33bjUTMZzI9frAr1rixCPMJly/6sgLRMR43W1EimbnoMDBJINgvjdb/8gayGkYQ9EN90+Cl3GCJBfFGYZI0B+0Ss39n1jV2DsCrz2r8AYAXJ992iMALm+6/er/u5fOwLkyZc/PmKGtoBVFsDNk489Fm4ihmoAwDUfcH4SQPGQgBIb5D1kyK7GpaG6tJ4c9wo6Jiazqbb8u5HoAAHCZorkxgNStaEs2o1KfJjD32233RLjl3IgNwY4PJ89fQ512ZWw9cVdoRJwqnTmHGI1iAgCBEihcPfDDz4YHvrSF1Bd7gDYLgvf/q9bwkf/4nDc4HfgyDgEyOMhJQMiRgcIMJPhJ+FbH5kW3v7Qhais6uSQYQ57HfEhxtpYHJzOJtiC1BLUzI0clCeSm9wFIWPUl2D5BgAis8AtD9cebhZ4H3+OhwSpAzDs1AY/ZwbvoTPGMhlBUoJqy7z1ZDbXWuA9cJiHbEGsdvWz5OOqEDaXWGDX6A8PeWbaSoYYN2E0TA+HCAF1QXRjoFTtW8xt9r7xSwJxKtvHQ+bUQBQIGNlVIghcQNawSlpBXrOujQoYPfQB5BfkRyLEPpBpgLrLATVfeO5ZlKHpHIrJXOaAdctNt8Tsd8G0x4l8Wc11WIjC+gTf8+UPTQ//6c+PR/DA93KewsaFxDnNIVLh6OGjAEczYoljG4eK28nhL5teHL798NdRwM8O+3ajXqY3phzXUGoyZaIcMGcuXBQq7F3hgCYJYXzJYcg0ldcdHHanotzbteMVCKuk2OOimtpIJnskVCWbpSVJ5+HsQ++cQ0QI1xNg5izxLfN5XxeJq8qCALHkugtg4tTJY2HpkkWxbNmIk8lcq0YOi3Yr6HiwEP4c8TGWn3uA89Al8G+evHFQqvEX4XA4A+ExGYW1SkHLGX/wwx+F1912eyxtNJO5CLWp6kOLp2ei1nySnof1mzahxquPzo5j5Hkv58CaCUCnGs+vs5hTAiSLcew40AUhOTG6CIy6FHzWJB/8vB76s7JQuvIeBFktSlfN2sUhXZBAUsnPFLtBAAZUARotY9yEfRFGDNhXYPyWrx0JEACTP7y/MPyZBAh/6e9uXk/A05z7IZ1W1xwIgnhXySsjEloYZx7ESyDp/GWUjWBsKvdOcNe0KdXp57h2kqaOX0uNdRetX78+qhb9TBaqe+i+5urQTRX7PwQAjDjgtXV+SALoEhAAMA7HuAWJQF/X+IYU7pv/PWoAGXV/xP+66gARpgH+iu6J6AzxL37qBNF5NUxXTTbARHHIYQx1q1zlzxIIxEbIkMNHT4XGLgi6NuLE6AVKQtnc2c194/CuSrRnoJtnGloPlX4+MTuqOVNxthk7PWE8rguU+CrGnRMd615fgQddRjpAJDpcQDzEC3A7D6gG9b56gHf+lAApyifTn+fAYuk+CJBcAIlq1NZNRKyNUKC8ePFygCFi8QRwADx3792OUjwX4mMhDgK6jY6ficWi3cw5y1euIkcfkg6Cp4i5fB25916HcxAmU8jIb0NBq5uhH+B2hGs8nsgvUOjQD5FYC4A0BeXrX/3134T73/qWSHzkcB10371CB45E4TJ6O4xYMgrH5+nsaTLHmXcFqVWSqrI3SsjuD4GrHMbqvn37AQaroyOlqGxGqOTZHh0TROAA5Kji3r5nL9Fx03ExLOP6pHOdh0MvhdITIKISGa9MsrASxC2RXd8OgHfowFH6pk6HuasXhuKZEFyzZoYfP/1UWAnZfhrHx6Jli0MBc8T+g2Sg4wyJY4H5SQWt0VzOLxs2bQ479x0Ojzz5dPi9j38iHOXzNVD8+yLzXDlE8Bd/b2742Ncuxcg5e1RyeT7tRjECawjlbDkESybxSNXMUe+jV6SVUnvJ3fmz28JXHj4D4JUYCiGk64hQVHE8CVJ5CEdReVkJa9j4UEieejrPazZjfvv2VyC0V/EaVwDgToYtdB5so+R2zWrK0XlWjNdyHdOx5ZzgM2OPhf1F21BcO5+8jgivCsDt2esyw+HnG3BS4HgEZNJNcY75qg2yZA7dUMnMS3WMw3MQWhcB5hbQZ2Xkpb+TiNEpnzs//P0/fQ9hQEEECc+cORXWAGqvWTXEfqKKP5ex9lrQAhnEs2ds0j7cIvPnLSDCamZ0NPYxh3YBqOmoUxjg/a4B2JvP/HwasGw5BLldWHMhu1zfdF9OhRw3as1uKJ8hY690nUmWGwnTh2PLTq/9EM46Jccz7i4DZP/W/W8ZjfWMsYrk8QM8O19toxtiLvuQNojBRIDZbFTuzp3OS3ZSDHD9zuK0ykX9LPFrCbpuD8d16UqieXC76C6L84qOQedvC3qvqpLNUElnMAxzf4Yg8YZ0wwEWD7EWMlmERObdTgQUA+ydamshtyA/RhAyQOuH83RKVAKGX24fCU0M77Ti7JCQmcS6MxFSia8AmJtdNhXH6KSwesOK0EfJeDNA+9KFc0ISfRcJXJNernsacWSDzKHGlO46cib0JU8Mh89U4yDAsViWEVavWMA+rjLsOU0MKXPJf/uLv4pl7emXToQd214KL5zEfcg6uOXWNeGW23C1ddcw7+Pk6yNqCJfEEIBo1YlzobeJTozucSEtgTjSJmIPcbQMMPbOMl4v4SLKHM/+RWKfKzV15rTocGjge1vZ09QyT970OtwrOcRJdREnR5RXRib7J9YVHUddzG3O7vYweO1Vexvfp/vDCKASnqEWiH97IFp5Pht4xvy3pcTeufYkQVC1NdeFD31wfWhv4Pt1BDJfqGhPZR+HciecgjA7w7yQjGvhdXfcyrNpabW+iAnhJ489GV5/x6aQAgkVGlHFt+JYYMPXfgUXwSWA+BHuVw3l3+wBj59HlEMk4mAycTqf+XgY19EciYBTxG024qpISsyP7qQPfOAt0Q22f/fp+BkmTcWpwrN4uWmQe9PG9SkP2axNBcz9iS6s/M5n/q+HEL0EWd1JFNbb7n9bXCeMcD0BwVlx9jzDXGC7nWc4JSxaOg/3rRFICEOM40zLCls2Q0KwKnYxPk4Rk3SYPeeG1WvZ56/j/fRx7TrDP373R9yvgtDGZ6y0swFhi4Sq3RH/40NTwie+VBeV+l/6xKyfnr8+8w1dUle4b5BGrAkziKprqa8Oy2ZPgWwaivumdes2xmLvp+k/6eRnuR5ls9e+CNlpvOIMHBdpzKUC9nb/uGY38mwqnjAa1+fSvZB7XwmuEvZgOlZbmRPc+ypqUYClkMA5owzn1xScT8bC1RFzNwDwXYPLZZhYxQNEILXwWsk6FOgD6WfP5ZnCGNhF7B8l71MgOgXP3T3Y+dfBGugexeubg1tDQkZHiE4k54XjXyAyjV9v/GpzjFJVONTIuqtz2f1tGfOX4opxCh+4b+717PSSnDYqt5X5cBjX8SxioWI3Bq7qSs4zujJ6+XeL2EcgLxohgJzvb8A17Z7vIvO+4305BLHigSFe3z3WRAQTg8zBkgNeOyP+xhG5Zn+Ye8bT7EubICcUkbg3cV2W+HD/pzimE6LG/al7LgkPyQnj0kZYk9w96XbLpfujjzmtgD3DQgRv1bzffn5mPueWZdy3Acjodsg5+216eeZ0EUo6cfFiZLBdLPaoKOhyf+dmTgexf/oZ7aEz4vGa0OXEV1eHOfZ+XLXzem+MIPT+S3woJJEcdd89DNnTP5AIwXSKvXw2c0dGPAvWE6tXfa4xko89EM+DzANzES/1EKH5ex/6JL0gCHJSp7DmQKwzf48RIL8ozDJGgPyiV27s+8auwNgVeO1fgTEC5Pru0RgBcn3X71f93b92BMjDP3rPiOCzWdj5gMbHKP8zdmi6pXqocHSC6EbYi8rXje0SgHEV+ubkHyETdhMuAUECM42Pnq4I7b3DdHncHJ598eWwj+gBDx4zICI+9MEPsoGkoJUN6de//jDKxdJIgNA7h2JxFQfbkfD5j46WH357Z3bY9sKzbHg5bKH2/vIn14RnjhTFDoHExEzUa+dDFRv9FMANM8jZzeMGSQ3f/mhZeMcXz0eg3mLjReRyZ7JhFcQzCuIsQGwvoMis8tmx1L2X3PACHB3m3YMcxkiviUTNWEauejQLAKSC0knt/o1kA09FxZaQNo5II+OUJkfb9zRygM9RCFtUWMShoy12lZhV34OirY6YmZMcQi8bScRhQ3DHWCPBHb/WDhM7BFQ9qfAy41qVvnECRmDFyB8OfgLykhgewCZAaHggNLdXgkag21JvXSrmYDsABRc99AmiTyfyRCJFgDyPw8m0KZPCT554nE6Cm/jIZvxzOOP7b7/1deRePxlV9Dsppp3IQbIIhdrXPlIW3vW3lcR6dXGtAHr4+aV89gqUW8buqOzPgWwpLOAAiBL16aceQ5m2OGyguPQrFKQuWrCEn1sQnnnquZA7oTAsWbMuHKE/poprvGnjhvg+Bcy8Z5JQuje6UdkJEulUaYKs0E2wFrDPotsMAM6DAJLvfWt5ePaVUYArk0PrGQ5vKznwnYO0aePez+feb3uBYlE6aOwbaCDGZS4gQiKfeZDXVk3o4W4iln3VwQUc+ATQrqm+VeOpfPMwJTgvUeABVxdPOu9HxeHCRUvCj596OpZMa+Gfw0H1IgrePuIwLDffg0Pm3jf/Vnhp+/b4jIiIpXEPVTUadeah3QisHDK6BSe99zpw/Fn+FuRJ9FDs2dJjN18zAkjqYdX3Zca86koPtFlcP4Eg4wsEN1t5n8ZKqKwcQkoYS2P5bRKK0Q4xEsr/5nAswfLp+4siCaLrxOgrSYwp3H9Be+N1JOEkiCwkFfy4CJimK2Uc43kacWS6mCwRFpQylkGVtySbz6/Kag/MRj8VSXgdPfJTAsQFzzJ0x64Ha39Zmur7VdHpZ40RWLwnAXB/tuSgY1x3i84pP8u1/hOdIIIS137FSLmrDpBIgKgI9Fryd/6+Fpngn4LeFqFPI47FzoMhwMI0MK6CvNzoKOsAnNtzgDLQJshGMvnTiJvqBURJ8NpyXzshRjOIv+qjKDSZjOleSVrypSVAUsjLlsRUaOy989mMnS78MrLHcWfki30YlnjGqByeK7t+VJl7nbL4vol0SuQCypUUT4BoIO6L+JV8xmr9RdTd41I5zDeHecTOnUTNK+g0MNIXXtz+HODXXAhu4oc6hyAsz0eidiPdONteehm3QRNg5m1xrrYc3oiqqovnYpRVOyXNMyALyGEKQ4ynYYAqXSA95NJbSN4PqPCP/+u74YEHHsCBcgyyc1okvJy/BCEFNMtwPQmSO/Z7u5qZbyk9B8AqJOqiBkWs5F8iILvOp3IAd910jz76aHQu3QiwLxji19n34r20oHYFcTCVAOQTAKE3rd/AGIXQoZtgEiXUyaxTEX0m+7y3rpnIJRwPkFc/fvpwWEOmf8mMubhiKCcG2Bngyybp9oEIn4nDQpX5rNmz4rf7POWzJgxwL778t18ii31zdCW8vHN3+MQffY4Oq+3hLCrrh776zXDqlT8On3m4dpQY4F51AUia797JXCTIVYIKds2KpWHvjhdDPu9xCzF9XfysQcZx6bQr4StfO8baiTOuoDiCvLrkUlDQJiX0EUVJT1MuPT8QKlMg2bsB3HQHvu7WW3k+G+g42R3eSEn7DuaZVStXxvlC8K+RqLwlxET5WSRFGKjhAki30Tc1KHOnQFasfF1BePo7B8NK5sh8rkMnSmedjZFMB4w0HkUy0gjI3bv3AAYuYV0DRAWkMt6xD3dTBuBfG+CV0TEffhCV+dVfP/hhFe87E3LmhlBv3BNq9UuQPyqedXauJEKmSIcFc2Af82mzxfL8TONint+2DbfpfJ77Hhx2JTE20kjMcpwwuqdcN3QA+Mym8+y4Php75fzXxbjTJVZLtE0xKudHHnkMZxtxVawtk6YUQtjioGKMZfJ9qrx7iIRp5TnTjaOz8wJ9AOVEmwlySqyqdjd3/yhxYRNKppNvTxwd19T1w/nT9zJ1BUaOowJzakX0pDKXMF8KwF1zgySwvuVyPYYBaHsA/niIwiBzXyJk+yD3cZjnrxeXaXdrH2sYr8D0MJKJ4KF1IJyrJT6POLea1uHQAcCdXUrXUhIxlwW5qJi7wlzu3Vz2WflG5M0uxXXQiVDiPGD2kpAGWZpkF5rRQogneCjDCPUlz9ONUzWYGo7WtEGyhHDDluU4uIjRmTSZ8u5L4dHHToXPfuqBsJifNaG/Orz88s7w7a2nyRMtCG+4e0u49ZZVlG8zl3Zepv+nJbReBuxknIxACp8/fjFUHO/EAUpkWS1rUecA639B6ESB3sg63iORzvXbfRggPjeExauXhRPnKsOEyVPCecjPO95wJ/PG1NBMX8bUacTkpYcYi9qJo0Eg07VHMj4Xsk63oOuP66luWJ24jbptJa5wqrYyD9grsIRIrxfoV5IAef875vF88LqA8Vk8ny3sMzLpgEhBIT7IfTmBC0mS4va7IAnp41i2nj0q7pe+DkBw4tHaWqpwOc3lHl7hfjWHnvYe9pyQTo19TDsA5zVNoZN5gxU+TOVzhNShGNU3wPM1jo6CizUXmSNdi/LCY4iOPvax98TIz44W3SfEUWb04QCiCLsBBX/HANeHmDAiyOrpZPL9L140P0wnwufgzleI3dwbx9smBBe6CnVO1rLnFORvZ+7Teeo1GxnHviSd6w6RUi95TfxTeflcxAn0/yAqsretEXJs6cKFMQo2CTIoPSsvfPcHj0IO9NEfQ9SUzgj2K3kIbf77AyXhPyM4KsEBe5bun2nTuF843RRm6BzoYE51iUthLTSydLi3PSydiWuKWKRXtu9kvN0cYyT3QU7bi9ZAP1sWcbfjiSJz7fC3PVZ2qVVCRLgWDuIumMx8oCDJZ7wHgYciIGOSZgNau27qJO5E/OIYmUjHjpGmPqcLcdTlQ5a3MH/Jj9cAfCen5dBPRQdLZz9gfCfEINGTksWuR4yLQ8Q/zcC9IBmQxOd4+XPYvK7+WvvpPXHv3c3cJ3Gx6090YPzs11u/QWQXa1Efa6drsXOM+6E2yIg0rmMu5KYu+0z299nMW5IJlfQsniRacoiNwhUImZFkorFKy+IeoxJnZiZOIvd8xl7a9zTM/i4VN4oiIKMo3RcpLuqAhDGy6xzCNru/engfybhxEhRnsI+3P03ioxcyMe4nOUedoNjc6DeFF8Zz2gnkGuje0r2Ja4iCDbvkPCcoTolxo3F/NSrckABes2YVaybxVqx99jQtgghx/92AUGw1ROcA4/wwBEgtZ49Czk8S/l0Izfo4Axr7leTn4QbZ5eQzkczPyuT6GOdov8e1Xye/IvmxM+7h3DtINkf3B2OkGcLKqFXFI64TOoI6eRZqqpsg0s+Fm29ewZjojqKwtuausPOlw1i/OQdC+vZw3eew5+nmmf6tN7+LDp0y9oM4V+hgSuSMM0aA/Kth/n/wP2MEyP/BxRr70rErMHYFfs2uwBgBcn03bIwAub7r96v+7l87AuSrP3j3SC7guPnD5pRbqneew4yujy03bIqZ2tUoilTdGMUzf+E8AK5T5gSFS8RH3biZrgYOIXkADecqqlD1YZXHWt/JBv04wKegmurmdWtXoVhdGV544QU2oxPDj3/yfDh5rirMXshGFHDwr/5zWfj9L9eFz39gUnjvXx6BgCCyALX4/3hgTvj0l06ET33wk+HZHc+GU2QmN8ds5EpyeicAPKaHRH4b7fMwBMr7/qY6KrwncAArnJAbbtywLmx/8fn4/wI4g0NJKKGKAO3J2LaTZAakBofyHA7XRiPYFaItupNDcz7v8zxRGFOxbauMyuBrOogPUH0n8G/xn9fnCkRHHsDNgQOHwlxU1hZNs1XmfWWEGuIH3Ogb1eVBw+4RuwCMnjmDQ8Qc9nqBH2JAzgMqp3NA0hli9E08NKEMVc0kYKqKbIB4KQHSadPKogPE2JhGXj8NgEeQXQeDxIn9AVrRVWQ99dST3Lf5fB5U+ACmKs48iCkknM5nI1E3fIdS3/e8570xQqKXe38csmmAw83jf7I23PZfdodiAHBjW2ZzCP+Hb3wD8IzrBiA/g/chePa3f/NFAFa6Itqbw0c+/IGoGnsZcHXdmg3h0UeeIK6HDHH6AE7iiPHeCVhZPq7joBpw7PKlqkhC2VEym+6ZFgChjAikEwnGAcY+jwZAvRXLlsSC+De9fnI4c7GIyJfjETjXWeNnF0A2e72K18zjoG+MjAeeDYyDKtTOCRwES1BFSzAIPKso86AnIfKmN94bSQOLKI1tMmZLEkR1um6FLMCyVED4SgAaoYvZxN8cAyhxHOr2yebw3oUqrglyy76TAQ50lg1bRmn/xhXcGiMcQAXFdPDoAjIaLQNgWsC/nbgW/95JxOdNR4UEiASFES9DjCujlo1YSODmSY5ZEiqwbBdHLHDXYcDPamZMqGIWyGxuEogAuODn9OmQEKXjly8dfRK8/qfeVhj+9Du1kQDxOZeoMxbGa2N82DRi8gQaBeP9O4kROzjyJMX4N7tE7AOy18B72oN6rwiFqIfXBgCdHhS68hJZjEe7X+bPXxDdHNe4Cg/VHt4FMCQtvB4tgoOxDJzrCllpdI9grE4JD+N+va4q1YCx/4OvFayM2dCyO/HTXSNARq+pCUmR+OG6+DXDFlryflUOJvCPgpQFE1B989/2gVjsbQ+CcRXpPM+nT1tCCsBAp00imdDjUgAxcDeQEAKg3gegitOGslUdHCoj0wHUhlDhJkBc+f/DKIlTIRY8lBsJ5meJ5KaZ9txP75/vX0AvTRKG1xn9fMMAdPQE0WEyiUik+XOnx96LhEGU1nztEE6rLMqFO1ApNtXrzGkjOmg+pGkCcYOHQ2ZuMor14nDi8HnGPGQZz4wdCxJwt9/zxlANUGLJ6TzihCQx2iA+MiBcOnBVjAewNzYs3qPaxlgUnE8UTSyFpxfiNGN/PW6NBlxBQ1wviTJjMupQenptRlAfd0I8r1u/mvmH7gRUwY5Llc833fX6UI3iv5V1R+BvNvFUgi+nAMgvoZYV5NK9kAxIVA3wfSNuwvOUvTq3/uiJJ6Kz5PbbbwNo59nk2mR7D2PfBggXY3AQUG3QCEMKh/cfPAngMj/UIa0/hbp79oJ5YSpz2hPPPBVm2SPBGjGZsWzcn3NuWdn0OKaNrdqzaxfxNpfDfW++l/XLHpj0sJ/Oq+d27kFJfyL8+B/eEz7xFTtKiIDhmR4kYqgQgLcLsNvrt5J5axYK/b//2t+E33nvu8K+HS8TG4TyfVobynqi4UaSw2PPvBDGF1OyzVpibGI/a+DIYCeEM065wuwwh/c2rgtnB84TSRlda85PlhcvXUyZsW4DxvYl+o50J1jk6zxqLFQS4+vEyXNh9wHcGWs3MJ+GMHvVSDi7o5N+nqkhgfdbeZEsf8afUVQCYz3cs1QIvDZiHHcSi2Rm/Gp6pPoZr6cgCSR7ulCFW6g8iXXEjoZP/sGa8NhPOnHWzYsxaq6v3/r6VyDFl4T1gLj7AWyXAogZ15UBkNrPWjjI9TK2T+X7JRwmPvdG3igEaISMsRA9xpgw/1RUEQkGSaFCuQVAfzZkVSOkQTVr51x6mUYfZ+Pu6KrguhQVTIquxiW4R/MBQwtxNfURi2O/Vi/rxQyA2Szue6eiDuYTVcaStQWA9c0AiY5TCTqBwfOsRB1dAAAgAElEQVTEzM1etJKOjPrYHTMJJXaqJAq/Z2+CJDqLM4rXHrD7gxXC7qRYgK7jjHU/kbklh0JtFhnA9E6cSrgGUESnA/b1ErvWzXvq431g+okkVjIgZVM3kTbkYNXDX/Ql5YTzDb2hA1V4yE8LjT1E1qTzWXE/veXuN4RSelYmEhmVSxzc3mO7iXQrCvMAnBP7yNEHhGVRCz08o8mQEU2n6kMlcVovVuFUAHSsIZbo9rtuYc0dIKZxdnhi6+7w4tbD4a133B7uvW09pM1Ruj9qw7eeRXxCKfCSRdPDB957X8hK6mZNvRIGWushWiDBAe07mnCdvXKM/SHq93tXMa5UrtdGx1cb+8EpuDnPsYb28Iger4DI5nJNnVUYqnFrZRIz18S8uPHGjWHtplU83z2MY+5PN9cF8NMagAkIKST9dSo6cwvO+jw41+cypuw2KoDE6Wb87qS3zkidAua+qngPdawkhAffM5/3Ugqxi8iGebaZ96O7bRzxVzqH7EXKZF+8in3rK7teju8nkQicZpw5Wbj/vvu/vhLeef8bIcy7ITKJlWvrYd7tYA7spZSba0CHwHSilq5A+L757W/kM13m/vdTAj459Opw4J41NBCXdaYpxtZ99LMfCs0VFeHcScg49pUdfZfp/iiCAGEPkUB3Ay6e1NwM5r+bIGZO4IidGp/bQwf30YOzH3ffPNwcN0TVfDWfs4s5r4vP0UwUYAJEhqp6ux9C0hBOrYnhMvvSqcTt5eZOYC83BZfU3nCF56gP8ckyerzcGyr8ScnIwfHYFba+8ErYeeBgWI6wJYG9wed/d2747DcuMV8Q68ee4DLuBIH1ZnqU+hAOLF26iOfCdbqTvUIdz0oB5eMzw6QMPJjct12794Wbb72dqKguIsrO0weIu/JKB89naSQi7BTMQUxUwlhpYi/snsvIuXp6nlwzeyAdcozM4pwh6TUV4kwC9CDuYPfxAvBG0ymoSWMdK0O8pCu5ie6USkrTr0AC6rgbxBFZdYkYUUg7wpMQLnG9GT9pAOeTcGgchdQfZC2xC+ToF9aGlZ/chTs2IbpNfvjgqPP12q81nzgY9y8SokV83ukQQpWckSSby1hTm9irS6xKvlp6nsLr5LKfUeDTx/6olvUvjY6rsxdwRTI3NAHEE/Qbchjvus9acRNmZKVAuHTihsbtxt959pAIMfJPEsT5aoC9mN0jOZwBqhEOFOFsdJ/lvjgVh+p41koJkEk8I3WSbMy5ir3qIAuNJJwyZQrvn9gv7qmxWNFVzDMzEpUlRmRRMM78pLPEP3WFOGH5HOazdxrisykuMxYzD4KyEtJbx/0SxA1zioshwvohk09Fgdh8CuPPMze0IhbpN/OLcTrIZ4/xpqwJSZIzRty5X9MNbLQg+6NIfrx/d5xbnWPdH8QeRO55P2ePc8b2QeT4Wfwzh9+XaurD4f0neZ3+cNMtxAPmEWnlPo0z4eM/2sbzmRkJEPeIGShfMnFIlU6eFe69+91hpB/xWiJpA/QGxUXmF/01VoL+i165q99nu+LYr7ErMHYFxq7Aa+8KjBEg13dPxgiQ67t+v+rv/rUjQP7hJx8Z6WGzWkYxYBfK9FzAkt2UjS7mQFUIqCyQma61G1AiGyVQ+awyCJCTgErdIY+Dj04R87ynoFKqvNRAjEFPJECKAcZ/TAyQ0QQCpMmA8f4pYDyJ3PDKmkbKU18Oy9ZsCp///bLw5efyAJFPhy8+UBju/7MDuE9Q8nCg/tLvrwh/+d3a8J773hUaiAz5zre/F6ODjlH4W4R6KIP88lQOQL2oAb/+u1PD+790ibiWrjCLeJRcrPc3bsRxQJ9Inbn2gMJZuZPYII8eAjqIdiiZXBBjsIoADgQ/3WR7Dcz41l7eASg9c8asqL6v5jU6+9qitXuQg04/hwUjs+w6GGbzXg/gZwyWUUMJqAmzOMDVAj4LihfgqLCcMxuAScu+qsRTAH+r1m0I1WbbkyHs/1t02MdrG6Pihr4btexooaq9H8moHCnW5d9KS6dHUNs+iGPHTgAuFEew0IOD3+fXyLf0cxCsIIZBF08BAFAGjpgEXkuVrN0i04mL+NEPfsQhLDts3LiRw/tF+gLOYEtPC//8ueX0fzwbZgAyzUMVeIxi8Q1LF5LrXRWefWpreNc73xVBZZ0W5cRYNDfVEvO0AGChGYXVjTEC6PIlgJbKS1yfBBwSS8JR1G0VKMHsKJlEtJAKXp0fPSimjcZZwCG1kvc7B9DL+7cPN4p/Jym1c8f2WOR+08bM8KPHLEwete9P5VrsAeiwqNg4GLs7SkomAZTR/cIhfBhwbwHjuR0AqBlLfh7j2ANsPSpCI9F0TJwFVL0TAqSJg3YSZJo9NeYqe3iK8SqAbsY96Xiwt8KCzXLiUo6S/6zDR+Wi99nDs6RXIQCx/z0KNEyPboZO+xqGDf0g/ZjXlxAz+swbpZNB0DHGNfEVHvgkQGJKk3EMjAmzzTnuRdB/2DJGs8XNl/fEZqK7EVBG5HB4b0FVlwpIK9x/GZW6mdUZAAY95j1fjda6mhoQCRAVkp96WxFdIHQM6I7gtRfMn88z0hYLuycDpgrOCzoJsujYSBdcYJwYQ+KY84Bvd8owB3H7hIyv67bnhDHpv3UzZ6Rx383F9np62I4l37FkftT1IPDvf0tqmTktS6HCVwWmi6MRSf58P6fOHO+d10w2x7E/Wpw+ekCNLo9/RYBAQsTaEAiF6AAZ/ZrREvMIEeBeSWS+w70BEJRLrn4aRZ66QooBXFMARjMgNAT0zp6vwQEBSES0FXYfgBOeeb4XkX0sypQAFChIJF5jALfECEpXVYyD3P8h5rVYNs54imXvAMqCDJI6o30nxlQINBCPFrtQ6CNiLAjUjRNcmgeQVJBNlAjXjc6REzjtllM0Po7DO1krYfsruyGy0sN8upcyc1OYayjkba+LQNHR/Wdx8UxBDY8zhetgrvg0nrX02K20FbK3JCzEPUUyOOQjoDTzjZ079lgYZzYMGGamvNFHVyBABgCaL1RfYj6aFj+zMYoSZuuIOOsG0Jb8VTF/EiddGsrfDWsW8kwBFhOvZNa95OAkYq72Q4ZcK72fxrix46YaxbFOMa9LKUpgAa1ic+8hSHZSjH2UEts2yHfJlyWQAclcV5DIkMQ1SuSZlxiyV2GQubYdt0JDQwdq7jYAbEgd4q16mAdbdO1AtHcC2qRDzs0ipsOuCZWtkn4VqKItmS1lvthLgfumdavCeEiaKxDjZvx/9/EnQzv39vN/vDn857+hQwIl7SDPuvcxBZahX5ch8R/rmLc6r9SH04d2hwfuvz987St/Fd5y770hr6AuvLKVOEB6sH7w+DOhFUtKKmOq2OsJ2Z08rh9yh7z57OSwCCVya1VduMJ6MRkgqYgxeZL4wSoECjqzJgN06aRzbHUCIk/k3/t4XnXjnCLCKzGVAvlG7hnj9r53lYfnf1QZ1lNenZo8EiqJBZmg04n5roe1IR0SphWiq7Kqloi+CeEQJI/zyiBA+i233hLnthGuy469B4kQu0AhfAPursnh4x9bGS41zGG89yEaqCXGcELskWkiqufg3l3hLW+8m34wItUgic2R12kp4WB0i+vjWd2UgNWqd4tReutUOkovwd2/9ZZwAnCzur6GNYZibJ5ZnSDLcNLo4HiZWK8tOHTsFUlnLr0MqGc0zUTiqlQ2r1y5GgKEe877H2FsVyDyaGqoA0gujc+2RcQp9khwv1J4bs2dv8g9NlLSeaWZ8dqG+6mF6buC9awEl1SO/R+KO35zSriwm+hPiBRdeXYgCJLp3LTLSWDQ+TWFeSETFb7ikUHUyLCPoZa4qULj/vgMXZdrQj9gcfcViHl5k2TuV3NvaMSt0ZWQHq70p4aqluFQi0OhYZDCceYy3RPw9OHB9747xlC6zqVmJYWmrgaIutQwrZiC8ER6iCA4Oprq4+e3Vb3vaCPXeyg8dRbSBTD1DPFEG29cFTavWxRdfI8++VI4e6wi3LV2M2XLSyFLXwyNfO/3X6yFCOkMc6dNDn/w4PtD2hCvxzPUgvMygWs/RGzPRSIlDx1EDMNleN8Hb2cPVAdxRdm3ZHxVa5hOB5CKb/vi2ugGOXGB5xXieCgpK1TgnMgvLoCcnB1Wrl/KujoO8QVRpT2NrJUQR31EP0FoSNRJMPnb0mznE9cMoxEL2AuV42A4DzG7Z98hiKAZ7DmnhCef2RqSjP0BzH3gbYgaGoljwhOZw75qgDEPNsx8x56O/eELOJA20ANk2bjRhrPnz4JIzAuNNcQusu/4xje+yFj/IPvgVj6+EWAhXKBHoKG+B8Cf3hlcgisgT5YQuZc/dTyOh6fCCubjdMjnHoi51Iwknt2LdBPVx5Lv973/HtTunUSMIlbguWjvq6HvLiOcq8QNRPTWAMrzGQvmhERiwboQsUgiFjGvSFDv2g6ZWl4WyetUntHzEKTOu5LOjQD93VxrYxpd8+zocO6vIhIuAWI6ky4nHRVGh/oMjPB7Aa/jGtvPs6kjQufuj595nj17TViLE+aP3lkStp2fHo5B3Dg35/IcuIdwvjvPPFJFv8pv3Pk6SI+JrCOUk0OEus/bQtygXvFW9l3n6NyYxr66k74Y3RfnqxFa8Lue3pEhFtFCzghdkBu9sFk5EK8dkAbGww5lQkjGn5nLM4pTgK+Zwr0tL5sZjrIOHmevUsD8beRgPgKYEdaEDNZNiVv/PHP6ZHSPVBDXW1hcSnF6KzG67tPpFWJtdy2vYU+dwro8BYK6muhLiYfDf7ksrPmjYxBEjl8cecwrOm0uQFYUsoYpjnAPaZeinV6zuB+6C07TzdKLY8Ozk/sd9+2eGeyr02FfyjyuuOcCjurzzKO6YiouVofqhuZQDxHUzt4hhdhT76EOqAGe+zSiMGfyeds4k1VXVkcixGfL9V0SOUZpsqd0T9MWO1ToRWFNYDsR0hjkFrBHgQXv+RxjpQYCQpGXvYfZ7BHzcIyMOlIhaCHwHQvsGiMB0o3oKkZgMT+OMAkr/Bjh/UsS6c5wDhyABM5mb5jDGSSNH3qFedbuuLll00MS58E2iA8JkCHGVhHXo4Nx6r12LR/HPrWTOaSPOU4HcR7CMaN6ja/VAWpHpOTHrPfvikIh90g6+2IviR2G7BGMZt1/YB/zxIQwjy4h+xZ1Bp44epqeGxxLzC8rVpVxL7iH7a1EOVcReXeZ6MEkkg2MI0uFeGGuhowKxGJ97COfwxWWy5yM226MALkOjGXMAXIdF2/sW8euwNgVeI1fgTEC5Ppu0BgBcn3X71f93b92BMi3f/wR97FRfTxJpS0byoso0VSvJnNQHGDjORcAXJB/3749lNZuAVyojNnmaymQVjVZAXBvCaCHrpTM8QD/RGYdPBJVZ0ZYvIgTYP26tVjy62IR30lK0vMLp2F97ggPfWZZ+PiXagGkcsGqmsEGOsMXfmde+PSXj0Wr+t99Zkv4zlPdOE22RGDzsR88AhjRFrZu24FVnagaDme5ODoG2Ax/7fenhN/+m0oUaJ0QM5PCVAChSWyCEwBJv/9P/8R7RA1EuWML8RMlKLojWET8lZ8ni411CmDnDA4t3Rwa6jjsmX0uWGpJ4GS+txWl37kLZwCAborFuAIFZrgn8TmN45lJtvx2osJGS9BzACJy4kFTVfAcFO+XURBLrjShnj9PcWwSAPU0DjJGiZg73Mm1quVwpn19LkCcvR2q6VWUaaUX502KPQchHlSMwTKz3cz8yQB0AuoCpwLJCRxKRrOxu8IEiA8PMgLV04n/qEaV1oYd/0Yyg8+SN3wSAuWGjTdEVf5zz28jYuZwmIrr4Xt/tCjc+yfHUOBOj4DgvDnloYIDZi/X5+jhY7H/w14Gre7lxG/0dLeHW2/dTNwMoANAai7/9s/f+z6Fwls4kA7zmS8BhNQCxnZGoMay3RRs+Rlc+2QA1gIIi0mF+aGZcbKU7PcWrpPRDHOw8gtECvDp7rnj5rywbYcKv0xU4hzkuTBFxOlILNntoeXe6IMmAJ8kCAIP5sn8noetvYf3aiSaBIiK/FN8vQ+tal4PSSrqjBSy30VXgS6QDg6Axi7pAvHgqMLM3o48HA6CfzUogovIRfewLvkhOJiJErWFA6xkmLb+BsqEJ/H+PUB1cyC+dg8tdPVgrINnNE0ApRvPmsC+fxHzjqNlwQMo/w44IlAsaJ7OgV5QuBPF+wDAhQClrgJVbzqYolKPH2QZuoB4OmPPmAGBkBirdZUI8edI/H2SGCzL0CXcLFheTHxOP8/3/n37RiNnAIokXLr5eY49+ywcb44zn03V8kuJyOljHFcAgtnJ0sh4VoF+mfegmjAbVaLdFL63QjpvBAdV+gsyeoj1VwtfJ5lnHJjOEl05gh5+vQdviSkJAT+vfz/EfXTsS4zG6/cfOEAssR8GrI4ekOj6uEqSXOsE4c9BgJPxdC30AYTmAjhYmm5MRQn3DgwqLCDOyWz13QC/ZobnF06OLoRuSUs+Vz8OHyMYJHUcO7aOSGwZQ2ZsyCBIWQfxHMZbea8EG5x7R8kc+m4AL3S2CKz6S/eD487Xyme+SkDNfcPa5YAogNS8ocGejvDjR/4lvONt7ySDn4iooUT6Lo7ESKk5RDplAJwPEYPVjhLZItTmBgiPqTMAuyfGno0yOhgcI5d55iT2qnFibdy4HiKXsaKTAlBDAsQYp2TJOYblIAP8OD1O5IeEIoCT5wGf53CvBdpXrVoRO31mUtpbw7OZAWhYXDIt/PDRH0dHw29/4H5A31Pxea0DNLfYfC7xWEZi+Z4reY924XivJcp0NR0A+M5mLtlAZN4w49z5+wKvXc868MiTPwkf+vCHw6yZZRGcGulhTkEtnRVz8rmAPAcDkG+dgDtDlNefO1vHZ8SVx88rJTLlPGrpTqMM6TRqgmhaQPl6n31QmzaEI0S1tRLbKCk0AZKkBEAvNZXIFojYkWRIHOJ4cnFsnMYZ8NSL28P/euju8LtfOB0LdCdA8NnNIxmv+nnF0sVh+7Znw4IZJaF00gTU9c+Ej/zO7/A8HQ///N2zYeHSVYD7LeEn23htSJQSoqGMUcsfn0FECvAhtoCZEAytOHBSGcc+9wJsFtbXQAQsxpk5HsW6YJpOEPs/pkMaGbvmmLLDyLFaunjU/fXtL+0Lt2xZHyYSyXTy6MGwmDidBL6fhzSCaCmo3M8DxA2Sw1SCuOHRx38SHUR2ZuhAu/XN91EuXx92HTwcFtEj80Miy44Tbfjw372VKKOJoZzC8Q46IQYAx414aYdE3kO302++/q74+EnAm+0uiKcj0pJhQUR7HiTG5jKeJFmNjaxBiVwGSffcc89RCLwyPt8xk555WVdkISDiKZyAFsFHtwvEzM5XtgNgZTCXU6DN65cBgnsdJOl0Cp5lbfUZlDiqtRycfc8snIfGruigsTvFdcF5X/GHZKWdNwdwoKoU3wg47ng37mrzfyoLNQdHxQY5XMM+/pRAFkR0bowEiIQtc0mWBIi9SrzmIOKKKoQcpexf0nTAsN/pYc1qJO4ngfVymHixKx3MbelE1YzjPlXTDTOUGU7XN4eLV8i6x4g0tXwi4GYaz/9bw9Znnwqbt2zg/fWFjTetwfn5L7iMisN8OmQGKMruY33GYxc6L7WG8c2pXLPLYVdNazgDGVVPyfj8pWXho7/7Lp67lHCMHo8Du/aHO9duClMmZYUrPaep9EgI24+1hO27T5LnvyBMp6PmxjVLQhPRYRPzikIzSv5DuGwVGPQRd3SOfeRdd98B8UbyVlMl3V0nQiK8JBwlvXHl7HOYuyGIt75cEaONUsaXhMefrw4rN08NeSV5OCjoSGD+mjmrBILW6iqdkMytPK/ucezosdvLdeUKoKd7Il1kxQDiOgd02DYgBLBwW/ejQpPxgNX3vT4vXLw8JSTjxkNQDwmCeIA5p0vRAAB4A/OSYply9r2Hjx1GDJIUVqxeHkUuTZd4PcbIo4/+U/jYp34PsgrHrM5TOk6OH8HJRk9LNTE7t9x6Rzh4eH+4466bUO+zXhamhtM47MonToOIonybdeDwkVN8jgy+np6ctXNwcS0ONRf4LJA57X10aLCe5U6cE05doMwb8iyNXql+yMo5dBTpqGrHUZpFJOKhA3vi2J0CKWdXxkVilC4DoAvm9+NyaIJo4qEIxczVGayZdtJVsP/069yb5PKMuBeza22QsVvC82SZuHtUX8M9wykIbPs0vvwHS8J3XhrG+Ux0a3tLLE2fh7J/vFFDPHex+4l54J573gC5nR/3dINDltNXhyXsaccBcrfz+RvZZzUxfycyzxQWT+VnjAt7Dxzj/SbhhL6MM3o17pMsnCFHo2M1iefIbo2UPNZa9gPTmR/dMxgBW26nE/vo73z7O/x/T4zb6ubz2MMlEZtD7JUOdNe7+joikJjXutl3dUB2ZeCA6WY9S4TQb4bcz8aBdAG3ILIKyGDjabvDnr9YGG7986roZFk4bzYuF2IE+TmL2KN2A9YrVLE/T0IoC6LBOWYxvXHuuY13vQEnvfFQ1Qh/oqOVc0Mq6729QxPYk7ewFhmj28q6dvsdd0EEXQ4nIUabcN61IpDJQFQlQTCNONv0VOJM2StPhASsZy24ggOzg31mC50fEzjrSFq4d1CcMsAeUdeU+znJgDz2Ncnci0k6gIhHvATRc5xzDDwXjp3lUUxVjOtIB3Afn9uOkShsYV7qRZRhdK+CBHs6JMqTIXCGuTcDbEyN2FKk4h7dLrB891DsH4zttGNxEUTEgCXm/LDzjKXDxM7qetfpks1exDGmE15Czn2wDj6JcXuadAgaqZoEK9zL/TzzlbVh5gOWno+LDjxFIu4P3L8bL1oLabXjpRd5dvLiHtZ5QqJk3+79iAdaEMeVURA/i72VbmXc73//vTA+azJETQfjBpEO604xxL0dOBnJ+eGD7/sEe59i9rV45Y0l/D9ygEQr8tVfKm1+7v/cgLsbvfqn/+39++lX/5t/H42t/Y///VXgj/izf/YK137uz//8VwOgrg/gGCNAXuUOjf3z2BUYuwK/1Cvw8zPo//0f9Grz58/Pv//3f/ov/xVf/fNd33v4Zb/+9b27V//u61sfX/31X+tf8dr+/Ka8RDD1Z3uoL//gAwiBzZ03PsYsdpRDbIAFUwbYBKeyBzUrO8U4pVi0nAUguie8/s7bUb0B3HF4PAUorvrMQ6kgowq2ExSXurGuZVNt0fOMmeUcKutR3UwOT+AeWLr61vC5P/ursPeZj4Qf7KZsdlp+ePjrD4XC8enhcx/a8tM3+M3vkJXM67793W/nAITi6tgh1KinyIlGRXS6Osxdsi60AURNR7X8ubcnhHf+5XE26EkAESkUGueGZSijT1JwWMMh0sJlHO9RhW6htapnY3g80OQRUzKV4r5CAKFxxLjkADBdrDjHQQM1LuTOGZRS0zh0nUJx66a7CEeH9n+zzD14mDctWGO533iA8UaysDs4vGhdb0O91sfFWLZsecwBFuwT5EtGSdVEVnUeP+MSB3cPFDMB5SzeNp5pIarm73//e+HGLZujqvcMitTBcRT18VreB7N5c1B3Ceioho39AVfzeAWH7S0xFktAyziRLO6f918CZAJq5yJAvRrU2ssosZ8IkbT1uRc4IENE8X7ttHjqT1eGB4glW7FyWThNFEAtClUzl2PpIYePRcR9jR6QGmPnx04ALmMZDnPQX7oYEgKF4pOPPxbeeM9votIrCT/84SMoEAv47CkUj58JCxcSd4MD5/SpY+DRwxAl62N0ja6DBsAKlW2aG9IABFX1Gqd2/5uKwrbdw/EwOxlAsB5rveCwoLEgpeRSHvddYMyuGgvQd+3aGZYtXRJ7bhwTqqM9LE2GjNNZUl15Ecs+BbwceHVaCJpdwAkzHweETg3jyIwGW4pdfx95+5b3GjMxCRLlzPkLsRB7z/6DqBanhLLyOfH67d53IDouSnFC2RtwEgW25cLtOF1y7Gfh+kmamU0umRB7LjhgOkZjLNJVJ4MRXYPcC59NY5I8v1x7fH9W8x2h/H91MIouh6tdIgLc13ow+gENrsVsjR62ABM5BLrwSDZ8+p2Tw58RhSWxIWDv4XL//n1xjI9nvCVC4HR1tAJQUqjKGNUh4wHZ97+XGA2Lqx2PxohZWlzGM+O1FtSs49BdihvG1zSmJsYXcDAVMOiBqBvtA2mNETyqO1VwC3ZIhKg6FKBP8WDPtYhOEQki+0x0SPHx/ZyOA10f8ddo+/BP/1u3h/dTwiQSTH7JVTJo9PrxfmLUg6p0xPyC/lcBZXtNMlAnrqDTZpjnb/uOnWHfwUPETORHIqyf10wU7FQRGZklrj8v6f3V/RPJK/5eAmm0z2X097X3cO0MLKEj6NoGeOJ1WrBgQcw+PwehNJEOhUzKdKdRfNzNv1ssnQeIexYSbzVzy0RItybm2wFe4xjAlGDs2hs3041BwSegST3Pw3nuySQA17nTy6MCvR8QaEiFu2Oc+XmiMTo4syqrL/J8z4tEdx/jNIf7WcEc2Eec18JlK3hmz/IM1FFKTccE9/7kaefF5LB4ycKwb/9eiJDVqG0rAJKn8T4KiAGp55q9GN72tjuJesOBAfDWA3h1GfWpsTUSdBKPW597nudsaXQL2W+RBkE9HpDIDG+Jwiw6Eewf0QHYyv+fBVQqIWpk3YbVxBCmh/NnIEynFYcsJo5BihSSzMwA1Gi/3BAGKZe22Hs/qvAWnIrTyucB8GWHQ4C9HXRXTSTWL4Vndt7/y957gOlZlunf1/Tee5/JZGZSJr2SEAiht1AEgaXYwIquin1118O/ZS3osipukbVhQYTQAiG998mkTab33ntv3++8JyPR1aAGxPVLODgCybwz7/s893OXszJnNOPWUL+CyuP9g30AQ2fwXistk/WrFXdTCKXAGzfvhAgJIaYGwi4i3t57b4xdefcvKHC+1sXENJF7ngOlHvoAACAASURBVED3RxBE2hBESGwUDiz1lCjmLysLMqbMblkXZF/6ziG7FuDrALEwVbhpblq/3vbjwhQ4FhcL6QJJ7Mu4rGauzoR0VvG5elRiiRupR1m/EPIjKSnWeiF2Q5hblOPvzdiXkl0sUJkiym5Od2Nt47Plrk9HytxlzIki1RgwFDoDrqJE15jXvKT9wB5y+qWez6QzS50CrS2duDJxxrV2WQXrVe7y5RYCKdIhVxi9N3dc6WePP1nI951L3EkmvR+sM4zPAJ6FPgD/o7j0VkOGqx9J65uIPfX9xGq8EWGVTORMNeuYnoVcCtnlotHYlxtDRL6cfel0CIkcFeG5Zes2ipRXu/W2X0QXc7dECfWIF0qKp3qlZkECBkDAuAgXkdrDcmtO2CbcqStxKWlOUhShxv/yFSucUyMGccQRgFwRSYuWLMaRWM5rxmw/92fcM4QIIcYX628Ya4kfJLS6AbS2CuSUa0cdCFJMK4pHBIhEDJpetE6NAGQGQs759HZYD89YqMuuJ7aFjoVmiHTdu0jmuDGU/YF8xuE+ypyJSoLutlqyoo7WjlkrDp6QmECIkQBKrcedUj11Rgrkew3Fx7nMOQN28/prbMMzv+T++ttVN15vwxBMXoDofX04KboAK5snbfuWYxSpJ5knopUDJ4+Yd/Ck3fPADURPLWA/M26vvrTRbrzqBgeCj7Gu9jFXNFLIfeJEsR0/XgTgHmu33n4ZPQ3J1lLVaW0NHVbFM6/7X1p0mHmjhw6f9fTK1AKo1rMGVAFy8lw30Q3A9bj2ijWsJa04TtlXjMfZIVTY+TXEOlKXlbaY+4zLLQ6Vfirf3yZwHIcGAqoOOGGFiOE6nsMo3DuKdPIF9G0l9/8MjswZdH0tWrzESiFg9kCEqay7mfGryMpR5uLrrwyg4DyMvQBj04f+Gea4MMZULwRIMKrv2pp6p45XoXUbYG44ztRZuDcOEou1ZM5827VtC24i5mKIomQ61eQW7e4cQMWPK7B30pLiU3Go4WiDiH3nRx+ywfoS5kY6Shij7U2DrGk4kNhf9DIfdfA6KdYfuP8uN177KdYWsYeeHoddP/FAkGKQAz6IaQbYl4cB2s6ak+NI1Q5IrVyi5n7zm6fsnnfcx1jptWG+ppvnVxFPI4pehGDq4+cozm6cPWc766Mn+1c5ThW5JLJF43Im85H2ilXEkx5l77Jg0VKubZwjQZu5Lr2KuaVf5jsfzrZfHxm3OUTb+QKub9/4AmtJBucEX4iQufbKK9tYe4rtmhtutJkIZgYg6mMTo3hPrcxfNYa+CYdGPOsQUbYQOBG4jxJwcnvSqbXvwFFLz5zNn/c5giZR7ix6irZs3+qiJRX9NG9uJntZxj7PZh3CCU/G5torrsQBfIx9ygn29alu/gpi/6c5kkefexTD3NBvRw7nQ+BLuBHG9wuEBKvDXYP7CHZtgDlBRMw4UYQNEAsDXDONsVe/kGo3f60a8RJkEQRQKC45D80lcq3yr2JhdT6SKCT/2DFI1wDmW9Y99qZg+q6/qImxl4EgYIg5LJT+rkmuWyqfWV1LcoWWQH6UIaoIYu1ZRyzYsZOniSo8Yf6skZ4icXE0qTA8KJAoryT6lhiTwYERrJdxfObTbj1Lxok/k/cyQvxmEmOSIx3xvWVuv6HeNEVApUHqZvGsdLFfe3nnbkhVet5wM1Y7N5CXXUqvVhPzbwifJ4av72ZO1H40hP+uxGlyRtHHfD85RtV16MV+yJOzXjNkoUQ22pNdStSsD/u6PuavlsZaoqMgqyifnwtxlIAreu+ew5DdLa43T7001Tj1/BD/RPMZFf0mp7LGr0ilQD67Yr0kDHHl5wg+Tn93kaW+f4frzfM4e9aM57Uiwwo4o0RyBvBifi04fdJmcBZZtWqFO1ts37bZOXg92UvPmzOP9zpJB+EVdmDfUdv40qtn95xyi0P0cC/lXu5lnrSRYAj8BEiQzyFmYK6GuPrdAKw/Fod1VmgztcNzTubf//WHCIjXI0Dcvvk8CVyvB0C83t//rzf5e39wYa+/SIC83vW9UADwwu7P6727i39/8Qr8X74Cmn80eb65JMj/5Sv0eu/9QuenC339672/t/rv/97n37f+851n83MWzzv/GPjd1zMT/Mvk959uVyiPi9aZyq7Hbs2h3o/NbiDgi8pcZfNX2o5UuWcoBlzDxjKUuJNRDiV5RIPMQ5UW7TafvI4DlZwQUsAvXroCRVWdI0YGIUwWzJ9FfNErFhw1037xzCbb9PQ7rKBjGRNTu53M20WZb5FlsFGOQw0oa3J7F10ggB6XXX0F4OKEleTtY0Mea69uR003ZyUK4D2WMXseh/cAO3zikG357hr75JNVKL+IrspIs8ToJMC7MHv6F89P5exP9hOdlcBhLlYRsxwOeh0wHgKYGImS0mOI8lpIkCxiGkY4sOizCHytAahTBro6NwS6CqWRJVvuAB22OzlkFHPgVvyCVIcncFZkZOW4w6PIkW4Ov1I9T7BRF+CsDP5oFKtSKUZx0CoGDJNyNRdAUcCQHB/tEAuNZIOriyGRg2AVEQFN3RSnEhEgS73cDYG8Zym8erByqzOgDvXqlDqe3GyAP4GL/Rxe9fOCAFS7AE6VhzyEWroHwGwWaqhgHQDJVD4EQDVBvng077MPcHLD52fZT0+h1EQF/dLzz7qsc32ORYuXulieCnoDZuLOUByFCIcQxkMn77mKCKt1l6+xl196nhLUdKe+k5tnVg4Ok20H+ExyUgwBXi0lXiwFsKqA1/s49dg4YLgIlmqiBVQg3Y7qdhWZ9epXkVL+4fdk2oYtlKSr7FqgM59dMVaKqxmFzFDsiK7BLFSJAsKk/hIRMsb3lSJaXxvMGFZUjw6r6heZJLakBTBFyt/Z5MgPq1uCa6gDWSKkRg3gfRYdOW1EnHkwaKRUbgM4COaAuvfgYaJfkhzI0AjhlIoSsQvgQsSWXCLpAIhtHHQV5yNQdIKDu1wQ+v5yrKhkV3Ev+v+p/56KQBvkPQjAF3mgXyIXdZ/Pe/o5OwFMk2CvESAirKa6MHRQ/F0CRFj97xIgX/tpo/uZAuDl8FG0gzKh1bPQ39nMvODhSIkOVN3zUa0KVBfooLi7eIqD9czo0K0uBymnpeY/eeq0+7mKLNP3FVkn8kNjWOSHAE4BjorU0nVQBIIO3wJwPZk7RIjo+R2AgNGfS1WtVg8BIXIn6XMp/kQkztSZ8zXyw7lCXByWHDRTBIg7aAJ2Ku5r6qjK3/L/ek/6b11qHTYFZCpeQgRkOCBUFsWxk4AlR3HFnDiJ4hPgOBK1v+KkfBlPQ4pdUia2CCjFe+m98v0/fU+Me1uPPsUY0l08S35MT9bTC4vus8hLXUtdR5F8IoU0J0RHhgDa+aJUbLBlALNyRxF2QawUwC0/txLSeT5dFvochw4dcM/LHJSXAphFDAlwqqZ8N437khIdhxpbsTxT71XPbQPPSSgkcDsElyeOqRnMn2OQcoP8fAYlJLgfsSyQrsS9SUV7+kwhBcUZlknW/cHDB1zx9/pbbwIczWdeyLKDB47gLCMuiaHc2dZnmze/hAPk7ah/61xha97RfCWKW072bMAhRXdQrsp70XgUATJGfEklZeUzUDd78X5iyc8/cbwQJWw2+eGdriT4MD8rEmfGUlwxiQm4BaqLUb0nWjgxZorkAX6mC4RuB1Tz44DuTeSxF+AWqKhqAyS+nR6Tccs7UULuOi7EuCQ6HuZbBNerB+BuEnDUO5D+F0qMU9KT7OiRfZYcHW5ziQOcwGlTUd1k+afLcI2scH1W23YfsB984zL72FcLibaCpAJcE3gqMGqIzxMazHMOKBoG+JaMulaEzo0rxuyLj5/GrTPbdQHIOaMoJ3WO9OG0kypbRc/qjhLZrmLuVJwfMfRbVZQWOqBp5ZL5AGzplMyWo8L2dtEhI5DenSj761gzVlyfbGf29tts1LDb92534OOlK1cCTBGFBqCj8doBCSzil5tApBRuDcZ3O6riVJyAuTzj/bzXY3mnAIwhGACwB3kmJxnvTKSGsYb4N0977+1x9p9PFdut111paBBwKDHSGT9VxBKmU2heAzAaEBIJqRXC/Njustv7eO7VzdEM+ZLOeCtEPa65OQ0Vt+bzIV4fwxwuckOEGBOjI4zVy9HBHJuapoJiBAusc5prxnn+OxnnNZD8CyDhk1nHJ4luUi/BEOuh5xDRVDiXRF6mSNDAuqvo+T7Wv8vWrnWkrghZAYctRLfEau/DexTIeZqy5KFxhBVxyQ5ok+p5GLGEyI8gFM8BkHVyfgTScSOHnlx56lTS3K45Reu7RCFhRMEN1AJO8rz4MWf10H3QChA+QRZfPw7FKFT9k530AbDGjaJCbm3toxPC10qJL8tjKzWJUSeaGJdo9kklAJMzIeob24m4iwxE5Y+YhNLypES5GImu4T0sWbwI4mcE4LMZxxh7PXQqe3edZrzVIcpYZxkA1y+8utEiEkIsYUaoXXbVEmJ/2O8w309yvaJDYhnAjAtKgccZv6foazhw8DRk0KitvW6e5UJ61tf22bHDBZYIObRo7kx6Maps35ZttjhrpSVB6Pr4sT8qOoFbiv0Tnova03V2w+ULLSKQngoItbbOAAiQejtRT9QNS94kyYJ+EIaRMRmsKQncBwhSCM4Q1gd3TdUDxb325L8zAH69EKx0QHhKSCI3yByIY80je4jKU9yi9nCKT1y7hoxCfu2gd2f5Ep5jIgQ9ictrx6mYghOtlYjOmJQMayXmUL0vmbhGKyhBbyNezI+14dJVq60Ch1t0bIRmd9Ykuhcgkvu4Ng18tvAgHEU1zVyLI7aIDqbVl8xn/9TIPmUQMq8LwQYOnP5JnqFmSA7cgRBiWu+vvGItIpE49ipNECA9jEeigti39fL3KsIeYc+nfUU/gPJla9e43i9PHMtxjIMgHA4aayoKn8U+XO6VQURBAfR3KN7Ij2inTgQ5Zaj3MxbMp/ulyTkP5UhWgbk6d2bzfMpvuv/AIZwh9expUiyJta4eN0wPLodRBAOR0aH21fck23MnPGwNc8kABfWVuMfGeV9JkBrJCel0cBQTWVfquu0SIaaTmIuLygoQEJ126v7BIV8+L6IL5obTnCNmQ7K7vTEOaz1fUcQzJian26tbt7OXjoPMysBhuI3jwwTPa7LlxEVAPuLW0DPO/clFlBJKZODuvQf5GVXutSIZJWbxx7njRYRgXKxi7PpxaJTyDGi9C6SzkOcXN0Q/HVq9LFAtrHFhkXEQMvSuQNbrnh7+9iK773tEkrGCKzqLKc+8mJticQsnJ8a7EvMA1qV+xt0YZ5sefm+FUC1gXUwi2ikcYVOAemV47scBwPtwzMTi6FN0WZ/KvSEP5G6thQTohvjqYD+4bMUq1wFSBiGsjqR4iJJozj8Dis3q67TESPxK/Cx/v3D234qIbHFOsSz2rSJkY/isnZDsXkRddRE96M0zIHdbPET1BOMpChKsEtdymfo+2Au1sk5M8Cypn0cdkDOIOp1k3xDCXgueh30PLhrW5JOcZ6ogZ/0oYRfBGEd/iGKBRax14a5UR6LiUYPZry5ZNN+iICsrSs64zpVkRAAzcATKVXjyTKU18byLvNB40+eW+1l7ZcWcaf0XOS5HrPZ72s/pTCrHX8l/LLFFnz3O802sJmuI4jNFHo+xHxORJ4ernN/KOdU8lZ1FtCddHpN6vonhiyaeq5MoxpT4FO4VIrLgWO5XL3FZJ/j8dG4xXwaxcHlB4EwgHhjqY39kUbhYEu2hdz0Ckc46xPbytwIbN5OcjwBxG9Gpfy8SIFO77PPjF+fHLtzf/n13gFwoQPjWA1R/wi28+CUXr8BbcgXeiPnnLXnjfzM/9ELnpwt9/d/Mhfgjb+Tvff596z/f+df/P/f9efx806cn771uKm7l+8+Sl64seymUOdhH4hIIgACZA8Al14A2uConbUcNmAaJkIQKjZ0/ZZcVLl4okg2mYiHkNvjNb54hiiDFqe6k0iol91i27DTUuRs37eB0m2AbXt5po6jnXvjx7VbWk2NBvsNWWZhvAWTDpnLwfe7ZV4huobDu2msthIisTg4Q2Wlxtv/gMWIYtCHvgUhJcwfWShRa/rg+/uvjKXb31/YQv8PmF4Bl7eq1dnD3Ydu9dT9kzFJrJQs/GWXQMBvcJtTSUpIKBOeIYkEcKFNR2GVwqJyN3VzZ/9pUyxouB4ecLBNsZHWQVja4lHvdqBzn5s7jffajKiznEAcAh0MgAAJCBxnZzL1xMMyaO88pw5QzLqBGwHgr6lYRJvpdQKniG2TlTgSgVJawHA+KfBI4LDKkhj4N/wjUToCGcoDo0CsAOZT7JLw3jOtfTHn5lLodsFtFktMECAByAIcT5cLPplPjqZ//BHfMHGsB9E/icNQOUSO3wv7Dedj+h23/41fZR37a74qQiwsBOzh4+3E99dkFcguEevXVV8ljX+Ss/lWAavNR7U4AHgUA8HjzvuUYEJG29dVN9u1Hv8kYqseNcQKioYlDeqPdeeftHNAZFxxUeyBZorDKh6CelSouBYfO3l17+X+ipsijrwboeej+VDL3223xkoX8vEoOgOV2PQXIp06eBFhodCRIMupdRc8ohklKUQFRIrg0dju4zop2yoSUUaeFpxwEvE/FESiTWUSJCCqps4uLS1whcz5AWRKHUBET/RzQVB6vQ5oAwSicCi0AseWoJo8BhodwrWNxC00wpkQiqd9DKsAigGnFO4UoAok7I7WqnrMugAcB0zrouV4P1KkiCQSIyO2gSCD9v+7nGADon0KAuCPXWbJDi41eq9+n/0zkgb6v/n/aBeFcX2e/9rMPJNg3ft7i/k6HUIHxGq+OACFTewKCUN05UqnqoLocFbgiqVpxNelQL8JGh2mBKwuIw5LDKh63lMbllIIfsBAQXdn4Ojy6zHwO3CKuFEMm0EpukV6ISZF4ijkbAeyUG0jESTudFNOLqAMWFdvBe9XXCBSdngCnuz+m1qkp8kfRXwJ7dZ1FoOjXNKfk5jz+zBV+8mX6Uh1ddR1EWEpZHkXfkAo8fZmz5BCqEkjB9VHZKBSTK5pWZ4EjQEQq8Xo5eT4J+fHj7R9zP++d677zumv4vz0NkMvP1bWY6gEacARYBMQsNa3MV95O1d7L+IkH3FsKCOQJofO9xx6zh97zLpd1fuLEcVeQLaD2csC1Fsa2OmgqAcmXovyP4blSiYmvSksUHwaZ1SMiShETKEdnA975i/zV5xB4CrCTyDwxyfWZZH4eBTXOJwbPA8J01Zo1dox+oCYA42DA/UWLFzoiqwrF72D/qOXOWUhMUzPk5ya7/4H1ACGq5xhHMXsCMqLQ3vOuBx0pKudPH4BQG8+p5rJSXGLHARvXXH4p4BcqYcCOo0dPQYBk0TfVhBq9jYz7LsCmZFw4odynUchcD1SyMRYh8EuxgXrgIFdGAB8VwTHMuD1zuhAAlOLhT3wYMKYP1x6dBbhA1Oci1fUkoNas+XMsNiWO3imAYMDO3PmsY570FlDCHco4jAEET8hQCXkD61ArgBV9QhBKH31XtN37yB6IA/LOmQd9+BcvgBvngfy3LxFpIin8FH8CQHbbqgn72o/oR+BZa2ps5BmIR0W72oE4KsZVdJQILRV+1+J6W7ZshXtWpC4vxTmXlhRH1CMAE86UUUD+cUgDRav0AKbp2QlO7rEduD5EcC/gvhw5foS1J9WRYFK9jzP/eDDnjTO+5ISL4T1pzL38yiaU2ckOxJsFOOoFiXl6z0Hm6ETbTkzX6iuvtkPMu6N8rTfr+j3rw+3RH56yFZAx4RAA4SidvQGe4ojSFGrUxz0tLCxxhcc333K7m/Nq63EG8HMXkM9fgbq4lJhDOTbkmhCAKVeeCG6VHUuAofnGg+gazb/FqKYVdRTCelSDayYd4rkJYFexcnptU1M9Ct9LUCzz3HNdRnCodENED3Vwfxm7NSq3h8BuFLEIkNYOmZJN7JYEDdVcB62Ryu5XufNyYt3UzyDnS2vXMOTAEEQUDlDWqkDWOD8iHLU3CSdyJwiA1Jf7LAGD1meJAzSPam6Rm0yxor7c2yGeFZE53kSM5eedZF8VTj+Xj+W8b6X1PbEdxrDBJviZ/b1j1tQ5atVEXp2u7rUyOKCkrAD6JQDiicoZQ3kfwOctqS6jawcHaU6KZWWnMD6kllfpc5OLgRkD/Bwies9jDBctQHEDPR4H9p9mrxZvH3j44/bLZ5+yy69Zw5iOggQbwo20i/dKhxVxRLfccKsFE1naQ28CC7xT+B88dBoHQ5etuCwb1fpaCM5xesF24dIIt+uvusw6mkvt5JE8O7LrlH36C19gImzB3VJmlQClQYGRdnDjAYvgetx+4yr6NzqY3/zsZGmd7SugvwKXTkUnpD/q/chYHCCQezOyuLbBHi6fX25EP66rHLNl7APSIEjjAIkD2RPtJZ7OU+px1iER4lp/HnrP/N/OuVt3DNtVV/g5AiQ0iKi9KJw8EFc+TPZyi3lDNnS3dbFf0N5K8YHjxB0epFw+ip6NGSjj6aOADAmhi4jJBAcdIgZ1wQHqd7cztka8cX8ccmPtofe8E/Ksg7FAT8ggfWiQET2d4+xPJgDwe+gBobON/bzmefWzzcIx0cs48mKMyAHYCoGp+zvO/rmLku5u9mXqKUrB8aN4qVTIvRpcabLJ1hDjuv7W9S72SOt7P26dJuKeWhCQtBCH5cU8Hc4zPMQ+cYI5XGu1YlZPIUyQc7kPolGu6FLA8U7mjmr2aGkUdvfQ+aC1bYi11Z9n+lsfyLBn8gDcU3EK8v8+9JE00h8SFYRbLhTSF3fLq1t22tIVq4mBxUVD7NrRfMqqKV/3RjiiQnd1k0hD1MN49Gb+kBN6lGhKnhB+9hCk02wiks64uNd07v3howcskUjbWbi8o7ne6cytctBUIypZxHyofqJS1ho//xDm0anYSa0fvtxUD+IfY2JYGyAEaqqa2VsM86wPQphxr3n/4/x5HwRIL/dQUUxjuG0GudaKiHz+U0n2vicQOYlYq61knUdUxHzlxfULh5SOwQ0iP4AcHRyTWJ9DnZOtGldiDOSkL8B+Ma7JKOYXXWM56Lta6ojWZF+M6EhzVgMkfhdReBWcFSQYG4S80f7RkzVimD1AOGM9lrE9E0FPHKR3a1Uh0bC41gYmbMuW3Qwef+LTLoUEnOmuaRtEaEVlMcQWzkMX64twgDk8SR2DxE6NsK9SV2EVz2E38/IwYyUbsnAuZ4FmXGIdnKNEgAQzP4cQGxeOQ6e5tcOOs2aOa8/IdiGKc18y64dcUsPcywn2ONqvaQ8OA018VIwTz4mESIEoymS9aWW+O4LgIZT1o5czneK0Rhn8coFwQd25aoT3ox4Pl1CqD+M0KeNur1b2n8ss50OHme+1V/ZkXxPtOgAb2Dd08JzI2at1qxshmPY/6mBJVdwvDklFhoUgkFMEoZ7XMBxvLRAfpcV1nGPi2L9yRmM72trWwH3xcMS5es4UiRXsG0+P0lziIm/nnkP64ICEvjtnD/e77uvp/eZrX/D7TpBz/uYviMC66AC5SICc7wDx5wJAr3sYufgFF6/A380VuEiAXOitvFAC40Jff6Hv/81+/d/7/PvWf743mAB5cf+XJ9vYQIoM+Oy70/7X+HjyhQ6n6ClFmakyaBXtSamtwnApwkMBO5T3mogKVxZ8/V07av9WNthtgOpzUdR2EmUjtU49boaM9GTbtvMASuIk+8mvXoAA8bUNECANQ5RFknU+NNjEgbjfgr3D7Vc/30A+76Td9va7yMLtoXi4DDBinm0ieqS0os1ik3Jsf16RxaD6OolCa8kli+3f3htp73j0iN137x228fnniFm4lsz2PKsornHETBbZ00Hk21disS8nUkoRV9EcZDwBK0I5MCVGUPSOhTyTEu0QNtIFp0+zwe4iImCWA/42b9+FWinUxSMpo7wOl4HirFyYEMBMnXKmybY9evyEZaEoLKHsMQU7tQ42AmdU5qdIpRwOn9UAvSrSLsNJoYNGNQCXCKZMDjPdHLqkfC0vL3UK4NPk0U8AVgZygOgkG1iKdOWPT3AfFAmgmJUYyI1WiBKpyhqxteskIQJEmdlSQOqwGc9hSgrb40cPcvAnw5fDTg5q7Rkcdl/a+IoFUlj8s09l2fWfP+4UunMApOqJrhABovLEaEBKfWZFIG3fvp1s9XQHsopkmODw3Qih8q4H7qcjJM9Wr1xuW17ZiCrM3+XuRnCofObpje4AJhICfIFDCs4WwJs0DisjKNsWoVBU5Ekj6r4uMqIDiKSYM2suh72t9qEHc+y5rf0OfJIqTD9Txd+THBRFXqh0PQeyTv0urYDyCQDvigZTWbDUeUePHnGxMu7wCuAgtdqknCSo50O4hlGoInds3wEQQdmoO5QJy/ZG6X/afV5dV+UiVypfnxgAjSHFAHQTlfHsCy/a9TevBzBBwa44NMZVA+rJSg7DcpK4YmcIEMHuA1xzOSQUFaUDjcDQqZ836dwPum8iqwQS6mdKlSywX/n408D9+SZyd3jUeOT7yenw5xAg+jmfujeWLpBm91oB2QLjFXUVBQAQGxlsh4g6U1STi85grPqrwJ3/P4DrS2pbOT4EVur963X6Or2Hg6jaIwAsQ5UXjqJasTQCCYcgTRXllg6w0y23g2KcAFzkEtAhW2CNyk71Xno4VE/HR4m89HBRU1w3vl4RDIrumT6EOsfHOfnKjpSAxFQs1dR1FAF2NlPMdaxMkT4CnKdSrKbcId7cmxDAizDmviKAgDCcIIqV64U0+8wHZv3RW/Ft3B4fvyv6t+THn7r4TpMkj/2m0/7xDlT5Z3899muUneT7q5dEYMsg42fZokX0+qTYqy+/jDsi3266/noHwg7wd/l0Z/hAYKqvoIG5dwygRs/adVddiUOCvgVIYG8YOjlcRLIIdCmuLCM/vtEW0u80yJ9FvaOAFQAAIABJREFUioTimrQzlqWM9JIzkHsSFByOe62KZ6De5pMfrjmwA/X6Cy89Z5/57Kfd81mL8++lF162D77/YdwMw/aTH//QPvih+5kHyQiHbH3+yV8CLA/hfphji1df7joRVHRbStzXbJTMhw4fYp6n+wf320133gFZW2/bduxh7pwHiNXjni+pZuOlxpWyFvWrn9co0X7BFi4ChLHlKck9kVmjqIxHAPNUwVAMEP/Ci9vt45/4GI4dTyssoYyYzyJgLgAAt4ZrlTwjzTkFPXwBrAGS+umyEAESwBolV1RIWDRRikR3UaDb0UOUDaB4UXm1ffQdUXb/p/Y50CoQMmiM2CH9UM1T3kRzaJ2RklxAu5Tt77853L75ywZHrsq9INJJjj91zvQxZ9XVEHsI6KYeI0WEhQHAisxtR82vfPt5RIt4IOkP5L6o80pEgQ/3Kzyp142a4dZ4F7FyiG4Gjfe582ZBWi522eoePN8DAFfDjBWRJifpfopmHRIxc/jIURfhJzJca9NCisfLyaXPmb2AnP+DlgnJv/PAAUYjYC3v56MfmgKZdx4YBRhkfcyhpBeS25s1StF/zcyZ/SjJj+cXAGTOdZE76rhShFQcxGch67dIg6U4m5Q/zwPqPncgz7yIapFD+hVOVr8IkJOsyxJXRLLWFhKHpmg/RT7qmmYBVNfXo4ZfssD6mhtc+a+6pjpwb7bVNUMEsFYJXWMukOo4g/VPqnnFxGgOOU6Z8uJFdCzQ+aU5QTGKfTjc6ohuqaIDohO1v9Y9ReFEqLcK5X4dY0ZuTDkzpW4XqavnTZ0ALrpQJdHc/2AyRQeIsFGcXicAdTeEysEDefQErLOkmxOs9+kTFmx8/k4iZQDRO4lUqoP8yKsasPxSSCCG0/W3LKFzKs32EskVFBnD/ieJKLhya+e5Wn35MoDaAEBAD0thH9MEAbD60ksdgRkOYdPM13WxLztw4ATjOB4nx0n74Ic/ZvH03PjgwhynpGOQvpkWwMDn2T8pivLGa28kZuhqnGDdOD8BtI8cp2urCvfFpC1eiWOJKKsxCIy9CE1aEHHcevN1dGlVEonVZN/80gb73rc/aSFxfjhd6q2inV4uTzqhTjbbpl/uQhjxLhttBKT0JZKIfrD8Egqgiacro/m9tAHHMVE7C5YttoQ0nE1hU8y0CPUIddSxhhScjZbMnj2LOSDcXtj40m+J99tvS50akzvp3FLsIQu63EelpcX27nfMQsgTa3t2bLJ1l62yEPZH3ZBgYVFxVgKgrs43rWsHcNK1tLXgFruRgmX64tjPeXEvoyJDAX5xADEvaMXxgagY7JVKf8z27TrA+PWwm2+6AaLuFPOlohdxJqn7gv6VgX6VezMWmGsmGMtac5vpLZgP6SyiTk5YEYMSz+h+9/O1XQOIIgB5B/gMulfZ7HNEgoSgyG9B3S7Hn0jiJTw/m9krxRBzKJMjWzK+1xhClaWQva10wEzgW5EgArclQoRChB4ineWnDONaxyJuGRoes+fZC2ZkZjtyXARFN/PVMPuzxz8+x146hRBisMuWzs2CpGu3Xlwrvvys9KR0xrkPQPcJXpsDQTZoZ4hGbEfc4s24r2UMRtM/NcSao2Va0ZVy7SQiMKmpb3FzagPuMjhO4kVTeL8t9Jb54/ZrRPQy33Wopalngv3dURzBPZC6kbFEZG3bRQQlTj2I8V7N8axFeu74DdfiJHs99iA4AdpwIRYWd0KcEOeGkMMbEsQnyMfFaqok3osYRsUzebLPT6f36MkPRdmHfzLIPrSVuKpmBC+4iTnLaK8jR1g0gp1gnDgREG8ezPMRzB81ECB17F19WF/VQ9PY3MY4DXBrplxpq5l7Na+k4BA5XVDkor5mzZ3POC7BUTaKkAqiEhGRxreKyzPothqFPPdl/RjFMRZH7Fo/e6QextouiDb1l1xJ34ziN4NYbyroKByjayuXTqcA/ozKGNYbNtqMoV3EXikiTGvcVqLh6jin5S5ZgliHDiI+h2JxGdDmL5IWd8Yg13eY73+Gvq+CInoh6ZiJx9HTAWEZyGeSKMQXF4v2RfoZPZxrGiC11XOoODeJmRRHK5dUE+SIXKM+fnKUQFSwbg+y1/WHBByBCFFXpBxyrshcBes8Y871zCNf+vhSm/ORYxD6kO3eY87BHsDrSnHPl7Em+RKnpSJ6H14r4Yfcg5q/I3FfdnDfgpiXRYK0MEeHspYH4oiqr+0gsvUU74+zBGO3BVdtf38n8zpkE6RbE3GEzfUdnI/8mTeTLTZihl139du4x3S+QaW89usPWRqm/+z3o1Z+1wlyMQLrT90Rn/t1FwmQ8121tx6g+kvu6cXXXLwCf40rcJEAudCrfKEExoW+/kLf/5v9+r/3+fet/3xvMAHy8sGvTnZyuFdXhzoxpExXDrjAF0UgPHh7tOWXkdGN2l5OBH+AWdmqJzjcB6F05FzhMl5Fhgxh3VdXiKKWylG9S0HXAiiRA3gshZlAXxEgxWQl942G2K82bHIW/5/84EZr7M8hioBSRA7f/gATnsj/du04hAK3z1ZRgN5NJMkpnAhzFxFrkZJpn/j0l1HHhdicBavsdEmlDQICbfzOcvvA45UcfEZtHQWvKtMeHxqn1yPWfv2LZ12s0E133sgBbMSKiktdcWAGER9ScvkAJkVD5sSTNTyDXoo4SBJpfQ4fOuQURoux9PdzMDyBTb8LwDtbxY8A5iI1BHArIsCbQ1QcqlSp+0SAtAMuzZm3ACUfETJ8JgG5/URHScmuCIcYDvIq8Vax84DcAlKmA/Yoz1d55yJA9qNoXLliOYAOecUAN74AblI/yyEiEHmIA4sUaVKjxtNpMQKAI6V9YWHRVOQQTg0BxYqX0aFa5ejKuI3lAL+YsvBiiJUa1HRve9ud9Fy0EOl0xDY/eqnd9fVyDuh0VhA1MMqhfCauGREZKuyMItJCcV6nAaEEiNx5552AVoO2c/s2B7isI6Jh3twcAKcmO0F/xF133I4CrJni+FIXQyBXh3KKOzlYzs3N4f32OdfIIHFqiutQ+fyxYziBONgodicYwLkQZ8373p1lT25o5mAY4EpqBZj1opQU4eEL6FdWWuLIIvU3pKBQE4BbQBfC1QC+eq8qDvYGjOzBWSNgS4czuX8EsIXi0FAUWSHxOIrgUiREoYucSbLde/bZDWRayw0ygsJaWfGHiLiI4RoIOFOM2Z13321bd+5yvSDCXBVZ0E80S6N6L4haCeD7K1JGMUmtHDwVayTSQw4LxUmNyKkioBOwQeNEpIFIEFcAzp9L3YbW0I2P8/36bS+GIp/+AAEi94N+7rTjQ9/LOSnOOkL0+6cpQ5cLRKDRVMk5x2GpVDnwJ6CGP07Hi55l/VLMlWKa9PfH8vOdg0LvXQpcfU0y4EYfoKyK2Q+JIIEsU6yPIg1U1qnoNEXdTAAgqJS4l2dJH9EHYlTXRe9XcVhT7hjGCCC8CJlp94rGtq6IYq2k+J2K+Jw+eJ61cpy9YK6bw7m4wKcAZqfCDKauk8aD/tVnFQg6HYel6y6SRJnUAparOHCLBP74O6bAtWlnxx+6J9NExvm+5nz3Uq8/97X6/+89RWY2YO4E1yCR+cONcwDoAtT4esak9hZ4IJJQ3TcqDk1hPuliPvcHQBhlHl1HmfgoYHQIgI+3Ome4hj3k4CuloZu5oYHnNsIVh3pbAs+ESFs5X/S8xtCJIQLAPCgLpg/gTFElDj9/W6ASVSL1TpzMtxtuvM7FAeURo5RHnvx9/3A/ZeEp9oWPPWz/7yufm4rfI46opaXDdkBoJCWn2e1vu8tFochpdYznTNnv4vFOEZOiCJr3vvchAOh6FN+1AOp0XwCYKQJJThI9/4q6SE+L53kmlQmSQkCzD+SwMr/lHgJVsiGI4xHUvTXE2+wiGufm9bfyzFOgTSlrM0rpQtS6keTeB/BMBjCPtDNPpKMuTwZQOUP3Uz/q0YxM1PWMk/wTBSi46SIg9iUBUK+Ofowj+ScBLCfs+19YaI98t4LuEBTPOCQVnaK5epL3oxguEbAiwfWMfOGBNPvW063MY8QhCcTieVDBcDREbW0VOfncUzlGNK8J+G0EoFN8zSixTtHM4aFc5wl+xjBz5ywiP1RSnp5Dj1JzFHMyBAJAUQlrcTHrXTOuiA//4wetG4IrTLFtEB9jgHnKsq9XpxIOH7nSFCeneJl6wG+RuQKbcnFzjXCtpdhVlE0z4HwlzosRnp3DeXm2ZNkytxY9+G56Vfh1+pSXxUEO6L2N8udxRIKpP6qWaz8ASLkQN4oA9lTArETIIq0jmZDK4+wrRHz0MXc0Q3qEyLXIetPCeqi1Nof4MymFFTMzCpCqsaP9i+bhBMaB1k4REFWMmWWXrCDypskRIMqF7+d7dhOFNsp1ieE+K2tea14CEYYabFJly+1WiltNRIyK0lfgTlHnilw31ZTdn0JIEUOEymyi5crZE43iiMidnwtpMOTGvHNl8nxqbZLrZ2qdJlqTucbPg3gsSINhuhv8UMz3dQxQLr+Dvw+zm25ab/6L6Gp4odD8h9rI5Gqid6PdWno9rbzd03YWdtvx0j6cPmbvefB+24kbZ4J28Ur2D9fRGVNQVmht3a0Ql7ncH1/mKF/GEmAp1ywXhbe6tAJ5nnUtylGCV1TUAhDSuwGZ8cFHPukcC3LDyEkhZ44IqWI+v4rlFX15FyIUP/YtQ6y3+/YdYh/QSrRelM2cFQvwnMLYJtYKt4gK52fPmslYHqM3rNiefOIZW5A73+647zbGbrk1DxLrRmF4yEi4fe//fdO+8ZX381lbbJK9UgdRYPlE5Ax6sib4h9vmvaespdvP5i9baqHx7ItmREOCcD0VX+n2UKwHrB0iE+WK6GGdqcGxq+6Ga66OQjTR4ca0+pPUZyXFvUiFVxBlfOmLN+CgS4SUaWbNP0aM3FKEEGOQID2QjykQn4DhODv7eK4UYpgJqab4zDYB2nJYUqAeSMwe/kN+Z19BlOAQJGg7c2IV1zaEZ0RigG7iBAMB8fv6u6wRx473OG5TWA0fAPEQCE0RIFpzCwsLLIfnV1FKacQFaT1tIdZngK6CTtwonSLt9J7YiybxWaOIUYrDhZKDa0QESC3Rhop+kztG84PWQbm+4nEieANSK0pSLrMR1r1unnt13ygOshTxjS/jXmSCxAFxEA8hOB03vrLZEYOKKZJzchAiVG7af3t4pu2uRCjl9ukQv5BXXgDuKYhMkokoHINsDgwgaqgL5wQulE7Gi3pJjubn8TnY36261LrZl8XhWqtgfovgGjHJuL1tF8Sih3cQBd3tzLvZjL8SwPY2mzGTHrFgP5vHc7YUYlt7q+0797jOtW6uzTE6/rxxuwWFRDDNI/bheXPPHXvKQADvEK7/KO+xGQKkqByxV2sPn7eLZxBBEbFqUfQs+bM/62Dfrp6jYYiI1ORU+8VHk+yLz7Nv7+1kLqp1e4w2vka/q/Rd5JdisDJwIMptoXJzOcYlwpBLIJaYqBbK3hsYc1m4iVUOHwsor+dJ8WI/++VTfL4BSMt1/N5np+mvCeXat9FlE0G/U1x8DGsa/TrM15oXPYiNJZSOsxZRYsM4MOlCLGE9vHTtOp7dZu4b+/XedkQ6uBYgZccgi1IgiDwQOtRBtOzZf9gmEBQlQz4fOX6Sa+ZvN99+m9vTtkAUz2b89bHGB7LnGVHhOY7tboQL9U3tnGGIx8IVl5ydiquliPWGwnjmZkzz7hokQzyHcQ0VdRvOvlr9TTqHdLLP1X5WJepaP1pw0QWy/1ff3QjrThCRqCPsQUSGyEkr4YxeK7JN+8Lq/1ptsz5yxM2/sYz5aIQO6mNrY06uQmAhV2gEJLDc1g3EyvUxtjNZs9MgA+VGFWmi7hiRTiM4ASNEUENwldE7VFpay3pGjxrEX1OT4nJDEVClu+iwPuajfhGavfS2eXCGGg+2737nf6ylQeS8nqdzfv2W55jem//+Hv0cQkSOl7O/LhIgfwkcdZEAOd9Ve+sBqr/knl58zcUr8Ne4AhcJkAu9yhdKYFzo6y/0/b/Zr/97n3/f+s/3BhMgT235zKQUOCIoBD4p2kaxEyOQBQGoh/Ex2/vvSbYXd2L95s91EJITJBHVZjBZ1QPE4UjxGcu/8ajqW1GyJUjBBnCrUmTFQ7kIGoFsABAOFAiPozjVz17ZftA279ptL2940M5URVhMOJ0ARDcEoqYb7plAQdyGAnLYcijprm2ttx17d9n+43moiD9KIV89f0cZ8SGih1DtxQCY/eCj8fb1V1T+V0gcV6DNRck/wqF0VuYs+/Y3HkMhRMcGDpI+bPttHEwE1GahYI8DbApGKRaHmq6h7IzlpBLvRda7H5+3FPBIh8ecOXM5/PTZjv1HrBVnQioFjQKkBU4LjPXnEDnJZ1SW+LKVqxyY1gXIKJu+SJEyyrJTcA8oPkV5/lXkMScAlkth6wfxJDu4DgECx1PpqlDEloDjJropFuCKUC75Loo1YxIzAKeIZQFIFqgmkFmWcLlAVBQs8Fb38QwAkT6fCrhFfogM6eJrAzkYhqP0qkcJugCV9TiHpFTehz7jnr18f5SPu/ftt8Jf3mkP/kcrB3qiEHBnLF4w1/bt2elcF8rBVj62QHzFUN1xx9uc/V1kxEHKYxdCrEQxHvxRLS/CTj7Cz5Dr5Klf/prs5HSUqWkAZCpuVL9Bu915x22oj4+hGgt20V6KHBIQ3oci3I/4sCIU25EcUsJRxV1LfMWPfoNzhvumayNgXWC1XCD6+SoNrqC8XvLHMBX78n7l1hE4nIKCrbkR1wYguhACFaBLCR3AdRIBouJukS4iHXR4czFfm7fa5Zdfwf2IggjZ7Vw/GRyw2jmA9XOvBabL+ROHclK53gIOgzmgTmLPD4S4UVdIZla2u7fqAdHjq/sgolGdMiJAFN8kEGeYe5wGWVJOXNwof6+/cwXmjsDy4eeh0oc4OB8FMh2dpIlq2ilxrgPk9QgQkR56raKwvvmLVkeCCKh1/R5EG8jtJYV2OXFvAgvVWSCXh34p5qsIRa7ATIEwIvqmor66HJAmx8LMjHRUz8RyAGiKgBBpJ6WgwBW5MnoB7AREqlhWQMQQ5IfmD41hETVDPJMa4yKLXiN75OwQCTLVBeIyFP4ACSK6Q/dKJNLUQnz2Srr4r6lOGYGVGjO6jp8ick2/HnsKAMKVrps9cvbP/hRSQ4TFN3/RbJ/8h7g/2wXyxxbqaVLlX/+7BDfcUhfR08Z8MhdA9gBkaZp6bgCaZpLTXQhoL+VoEM+8nDKRPJPZM5IpQ423MsCYRMqBPblePvxdGwXoys5XJnsBfyeAISs7i+c4ElcXpAvjuR/iIi6O+QOgYpwsjC7U6ywbqPGLAQhziMHKB/SJhoSZy/wUCpDQbrt27SIHfxXusXD798e+bZ/7/CMUuHfyvoIA5lFw4prYtn23ffFLX0WF7OlUneM8z4MQqrMp+92H22gUEH3t2sstj+8/A8dcK3N3Oa/rpujXm/eVzWf1IFoqlmLiWfR1TNK06+vF5+L7TADwezE4xgBIugBfoll76gRkQ4gmQB4lc72mSegSnrtgHHMq5dVcXgFopIgljRv1AAmsv+rGq23vvj3EZhVBbPgBEs6hj2q3BUcQBwlZ2w2A893PzrdHvl/linZHWO/QnrshqVJsT8AeOc3koNIY+8q70u2rvyLShGdDwgORHVEQ8n6ocOsACB0ZAvEo0EeqbYapm/MHiI+ZPSsLMB/1Nt9X0URzUcEnJLZb3gF6rCBLvPkMUtoeINdfEXazUY2nEus1jlBBhLWcbyKAFfun3iNlzvczX4lM0P1XAXLajEyWBiLz1FEEgFUtxyPPogiEHubneazNUog7oI81QO5FldHee3+WPf3rUsZltlPUDgEWTvLZd2/d6e7ZmsvW2IbnNqB6z3WAleIeRfJoHg+CGO2FIDqCY0wRLiuX03HD3FCNiySYmBt1FmjuLYO4jwHgUxGvgM/VfE+tm4ePHmKMQAxcd7WLOBwDOOxl7HrI9UK2v8az5ie5xnr5DIp1lOtFex+5YNQ3JHJc70exnro32rsEQFocPHYG8DoE90m266WRw8cfYYAAPinUW3mO/EQ0MpfLnSklutZhwV6B7DHkUJLKeoQYGC+vYPv0P33DHnjHu23BHSnWsYNYpD6KnTtxgg7T4yBnbq+3lbR52KbjrVZSM2T3vm0hjtw5tuGFTZB0EXQX9Np8oj092YvJAZKcnsB+I8rl2cfhytXP1XVPT0mzNiLC/JjEwtkXHdzwLKIOuj6Yb+US7esdtOdxa/3DP7yTGKmD9uOfPmN333Or65TYs283KvN1dOHM4NkapgOuiGebbra4KNTjAU7NP64II1TmIokjIljTRvshTLtsw9Ovcr997IEH7sIlRRRTCEp79OVefV72/E9/ZDevzbUISqqtnnjKvlHbeyDf4lIzLZxncNOuPNt/FMIzKsYSMyNs3rLZOFTG6UVA7c06LNGAwO5KRbexjohUFMgvZ+Xb78yk9HqUNV4RmMMownEWMUa27NjtyOAPvG8R5FAyIheIXcZKPWMriLU/Rj0Q9MMNQtDq2YlnX9kFeKqIUa07Pl6QWQLCm+sAoolyhNTyUw8V84te094iByNOaZGEOF1jAYZjWDdbcf3IHRONc26EdS2IMeeJC0jgr9Z9uQOiAb3Vq6eoJK3BfewNewZHILb6iV7rI56QfTQAdjrzshT10TH0WAz2us6ZLCJoQxEhHTly2K688koLhQgZ5/Xbtu6ga22V62uob2gkprCZIu8ISK5GnAe5tn33HsbMDDtRUMj85cPPHGGOzcG5XOH2NBofinmVgOPR92faJ79XZiuXLmKvH2z5hxF8RBBJxj1dwFzUyToUBikcSZRgH/tuFbDvRyii84XItUCepzl03HnouWG+kvtDooRwrnd9Yxt7J3pWAsMhQfxd7FIthHcPvRdvv/sO1ph8W3/LTZbc3+EESXkQ0ImpM+xUUZlzjwTzMxUdJXIknH1wJHOoXAjad47z/Dc21FoVhfK9CK9aOiFnBjoh0ilKD8M5CFkQyfNfA6BezPcLILpqNu6yf39niH3peSJoid1URKvm60EEVdqrp0K2NvE9M4hdTUUApolZ+yLtX5IgT0YhHbqZW06rO6O6jhjHtc5RWkCko/ZJQ3yPAb7GH9KmEfJdRedygUzyNdr3R7BWJ0AwBgV4MT6b3dqdyV53gjOFYivPsHbKtTiCG+GG9bfQ39UM0TQEAUC8Lq5qb+YeObZWLsDth4ujEgdHMetZDQu2N897G89KFOu/itP7IOmGcJcEQy7NhHCZEKmI00Ukad8An3eCnht+Tqq6dujI6MIB4sv7lPtliM87wn4jinUqARJMcVsTENPtfH+lCgzzORUBrIhg/f+kCHT2xYM8k3LtiXjS7yNc2xC+h+ZgJ+ziWlb/YJXNfSTP7e9D+LosOqJS6eqox9WtUnYvOa0hP9QjMh3dpvVIAg1PSHDtKUNYg4shc7vluuGeRfBsqd+lpKQaQh3Cma4cRfpOMo9nQ370MUeNOAfipDUQ2zkySOl70iwbHfSyh9/3WcikUJ7/qcjo136d6/SQs/BcIuTc3bq+7rUS84sEyF8CR10kQM531d56gOovuacXX3PxCvw1rsBFAuRCr/KFEhgX+voLff9v9uv/3ufft/7zvcEEyE9e+MdJ9RQo51c9BFLg6PDuod4ANp4qA33/XYn2wk4yzAFCe9igKrriEpSR4xzkO7EOJ8REWrSyiVF1taIkSkF93Enmt6KwtJkXWK3ugUCUPZV0RcQmYIOfDLdnX9phH/rITLv33U/aZz/zXstKj3YEiAdOi6EeNqANxE30AuxQMn6s6CQKewpcURkno7jNnrXYfvqLDcRZUeaL+uu5R5fbIz/uJgZBXQ3Y6DkYjgHqrFi8jO+bZf/9+A/ZhPda0swkG2WzqxI+HUTiUKAlUfybRMFwHAe5EUqe1QMSjHqshzgpxT1JRRtGfFNtY6s1U8reyUFXQKOAXR22FacRC6goJV0JxIfKK6Ni4kle4cKqaBAgQHFX6cQgCazLRymvDHIpa1WgrSgXRSbJISDgVod6qQelJotwhznywVEGHyZD18OHSCAp+1Bqqj+igUOi4rDk1piKAyJWivd2uqDAAWaKTxKgHET8l9RY/k5xPwQQyEGaw30KRNYJ3BaKS1BUmUC8X/3THHvbV0v4XhMQGLnk4dZDeEW5Pg/1vyhjvZXfBXZrTMwA1NZ7mI/SVH0hBSdP4MjwsHvvuhMV6GncILMUxU5Exl5A9BQX99IPCOfDQVhFnldftQ5AGwUiIJfIiAauTQHvfw4RYl28pxQOlAWoVoMgJG6+Lsw+//XddikqdoFUAuFdeTZAbwP3SmCayswViZXBdRDA3s8YFHodjDx8HCVgLMpkPwgF5er36prw38HqpQBs81dUGA4JZRtLIVwPUCB1exP3SOCfIglCAdmOEBEjoHYGAKEs9L2QJuqD2KnSVcZCrMuAxgXBIViHfJWd9jJWppSUqEa5biJAtCB0cFhUTJlINAF4IkDk1NF/KytZ6ItANBEgAiJfjwDRJDU9Ubmyb1ECZ/9MIL5zTYgAOlsYLqW//n46Lkt//vl3Jdu3n+pwoI/eaxvPsjpWYrh2PVwzPce6pgkAPPolxWoG46CQwmP1wQhw1b96PgT2io9QVIi6gkQwNCpvmusfxryhiDKNbyngRQ66aCsAG12TUQ6rQo/1Z/oZI0iY9f6mCRCRQxrnegb12UQcTbV36LffVdsJyNY850gr7t30r2k3jAAO9Q+MMf994t7kP9jb8acQH+cushfqAvljC7a+749e5OCP62m2ugsgnXTg1+fSHC4wtgc3gDLsFS8m8igcgCw3ZwZdS15E4B212ZBXoyg5g9VJwz0SCJ1MnM4ZnusmIuQW0C0it0sX89IIwJjcI+lsRAesAAAgAElEQVSpESjLATG9QiAR6H6avcTyKSYPJ67swCGKuwFSrr/+auYg1MAATy9vfJF5DwUvpGwL5PiKZQscEJZ/5BjdC0mu+LYQMEcxICtXrbFfPPVrl03fj2ozhsiRKjK8FUGkcfLMc88RvTTbxYng78C5VmtlxHPMxo2XlBDN7+kAHLjpetscAaL+qgnFaHCrBwGOGog/SmHt6ekWuNnp3DHKdZdzRYpyxbwI/B9j3vYAVFfMl8pWWwGoVFC9AHdaIPFafax7moP3UfI+F4Bpw4uv2KzcBcQjNdEFUmM//8bl9vHHqwDKfVFP85zJ+eFGnnTBHsw3vu551n3613em2D/9pN5F8WlOCubaivwYxJEzwjXIRXWrEtcI3mcMQLCA5hO4CwW2KSpH3UUC+RXpt2qFLxFTgF2Q0lK+ywVUQsRNCUrqeQCPl166yloriIwESGrnzyRoCGdOHQck9gIU7Weu03Sh50OZ9A2KrAGY62U903Xxg0i76dZbbPPWLS7KbgiSeMH8hcz9Ifbixk1uDbvk0jWAqrvstjsS7Gv/ug01exIOwdtwZJTiaomwzS+9QjH3lKJexKkECCJEawG1oiD1Q1lHRMiNMx7zDh92TpBLIEDCmCu7mdPLy2udo0WChD7elyKNBphTvSAtUpjvYymw37VnF9FaPrZw4TyXB++HUr8boYacfoHc11MnTro1UT9f84rmGbnYSnB+1HL/fLkPYcR/LcBNJReKnp1y+kkUsVMJUN+Nsl0kYDLKb93jbu6V7nOsi6BsdnOZyA+RquoAcS4yxRoSp+ZPTw2ME10kPS4K6bF//6F96ekv2OBxxgp7Fu/+FhtqLLPQSfo/IDca2RIUNOBuPVpv9a1j9rV/vg9xSadVUFRdDAnoDSAehuNh6aoVVttUgyMjAxAV0J9y5wycArqZ3QDGEhL0sg9RYXU2+fgqx/HHITLKM+rDtSijA+fo4ZO8ZjZOylqA8k678657rLmjxbbs3AronmZXXbOOscYAUV4/oKrmGpZLR/Bpf6fPqdgvlXIP8Fn07Gzbsp/rkghhlMVUJoKZ+Bjm2T56NioKjxlcjWUwVm0o1E4dLeb1XjaD+LRx+uAauUa79uNeqmqiJ2ahZedmQwIV2fJVy5ybV0p82T3lDNMcpzXAj2dr3boIO3RwyEUrCotMJ4oohUim00QC7kIF//DDS4nDlHOD9YjvCSNr9TghKiFfly5c5ohVX9wWisBSzJkIkFjIpHbIwahIdYcZTiai+Yig8sJ5PMl6pm6hcfYM4zg2ipiTfNinncF1FQxJNQMBhDfPu/Zxk4xr7dtCEXQMQISI5OjnfU5CCGDFAkSOcs+zP+NGDqd6HCdN7XSF0U0xKpcJy2EK/XGV9G4E4Wzw8fUkPm0119qXqK/trLe9EAXr3TqqCELtMeYQQ1vI/qkRAkb7EWVDJRPxFMrf9UIYFMoBRyyaOkeGuI8JuKgkzNGeUnsTjW+5CD9/d5x9BmebL9c8JysZt2+ZLZ6facm4AhOiQqwO4Uk8c5R6l/z4/Hg2IepeZjz6WBLCDj1vsTzjug4FkPOx7M2q2BdnzMwGwGbMtUI04NDz9A7AZVDBvNPLcx9sd7z9NsibalwU9AwOtLleknLcCbomZVWNvPduCIRER4D0MB9q7ZNDRkSS3DndRDOWl5YSbci5wCuKHsABHothCG16LIh9U3RdGM6LCiJxDx/KYw1MtZe+vNQ+/F844CC42FWwDvq7PXTe0dOOTNL5p6KctZdxrb2t9rNtkEuaz/T3IunlaOxg/+oHoaJoLs0jijlTf8luSMbF9KQEhEXZy5DC4USWyZGjeC3kGJBIImFm4LCnX6MLt6NixphFls1biru+CmLpmDVyzxYsvwRX/EK6uTy4Z73shdQ1xf6O9WGYnz0zMc3qSukiZK3shsAuYp8QBHktQYk/c6Yfe/B4zm9pyawlkOqRPLvDbjwaUV5EuPLsdXDmGcG5pAgsPwivYFwzIXLvshdTn9EY6xQTCX9GlCtz9xjzu6K82pm/etk3jEF6jEqEoOgz9mTq6BliXRbxoXl7THFXzJXe7L0kkKt5fJXb9sz6+CFiV8OccEDiqMWsYTGIZcpwt9fq/ERBu8byKQjZVp7NZEjeLMg7iWEkMqomPlLnEpGFIp807uQIGeW56+6Scx4y0wOHI/NfCKXtuscjOJt0dulgvdN1HqavJzmB+WiEDh1imz/47s9BgAT+Xvf5uT0feuciQVwo8tl/z/6Z25eKAJnan14kQP7Y7vZ8f36RADnf1XnrAaq/5J5efM3FK/DXuAIXCZALvcoXSmBc6Osv9P2/2a//e59/3/rP9wYTID9+7sOTim9SoZwU1AIZpcJRlI2ASkVyvP/t8fabLShEAUAEjihn9ap1l1sth7AuDvzzUH+x53Ylc7MANrRZj1ERMgWVR8hxF0i6nBgnRVtIjdhKCeGoR5T98Ge/sS9/fa198Sv77X0P3YF6DJgIBZMfFmVvzzA7Sb9HIXFZC1deYseLC6ygpNC8UC0pPiUyJtkWLFlt//6DJ2zLf11n93+tBPWYH4pQQGMUW82NdWzqk+36K6+xVoryvvX1Ry0XtWlgJIdagDEdbl20DXvRNIgbuT6iAympRbkYg6LOh4iDBkAZ5eAqOiEYgK+ZQ3trz5ADH6SwlSpeh1kpUgWKC8DWAbMP1XoE2eRNUrERI7J0xUrXFyGwVtEYUi4qd1kKvCpiRKr5V6padZQILHekBaCzBlsG4GE7lnjFj6mccoCIAV/yhZMBo7WxL+VgFw0AEsZBQd9TalYBiCdOnXLguYBMKfGl2B3QwYYZQKDQCIf+2dyrfEDLmRyofQFIojmE5VFs/MwXF9h1/0ScEWrkdZevIfLoCIck1KZcU6m8+jhESWX4ox/9CHXhJUQ+0GGiUniAxCsuu5T7PAiYUMoBotBuvO4aF+uwmjiSPg6E1RzE2olFEzCkMt4jRw7ZqlWXQEa0OcBiBl0hRwC+REQI2A4DoItC5VVOjMWkegb4jA/enW7/9gROHVS4AhUVKXCKKK9VK1e6GCxFX60B7FM5t3o+5FgqPFNASftsy8pMBcAAsOEeCPTV6wW4icUYBQyog3RahFp0HOWaYmNyFyyC1CM2Y9OrNp++hSGppjmMNQCMCTSTS0RAv8irrXSiRHGdVWyqKJ0xDjo+qEoriZdRDrds/y5CDsJBrwvg2RKJ1kI2vVw7SThxRCwpmk33VNdUThvd1xDACJV9S5l+PgJEhIWe4T9EgOjP5QA5HwEiEEtjWr8+945E+9efNblIgkY+r+5NOnFAe/fudj0EWZkzHUk2zkFWXyPyQJnNJ1BRixTTz9Nn0MFfY8aVLHMITSPDXBFYIqkUdSDA0CmuAUhEtIgwESurQzq0rOsDkVrbmTZQW4sA0b/TZI7YFc1d4xBoAuKmTpdne1DkPjvHDSJO0h1LRfCe/XMBadOxWjoo6+8+eW/SG+baeLMW3T9UqP7Yr+hu4R+NMeVpt/FMaiyJiPIFzIsi4k/RhaWoIlcuXUIsUKdz7iVBhOo5OMW8oTEoB1QOBKQcZFJsNhC10w05fOUVi5yidmISR9dTLxLdQz8TYEI8UXE1uNp+/NP/sdtuu8mWLV1gmza95IqkVei9ktg4gfRqS5Lb4Gc/f8rlxGfOygVo73Bg7qo1lxMJtBHyOJoxQTQdtzAcojYTB4Hi8Z5/6UXAnkUO9A5FjV9TWWcVAGWrWVuSiQuJgZwYH+nBPYYiGOWs3Ere3GMR+6OKX6pWCTHAHq+N5etDcfmBtAOm1DA3QlRyo5p5FlNSGOfpM3leR4gRy4NQqGPsZ9k8fvaevIOUxs7hNQ0u3z0d8A4sGPDNB3D1IAXylfbCf9xiH/9+BfOVCl4B8wFDNK9rzpMFbIj5Xe4u/f4tiMaP/zduERTtihgcAvQLAJRSp4fW0llZGbb5lZedy2MusXxdRJGI4NNzKKebiEQRiLfeEGNPb6hGfUuEJZ/XgT38PHVY6Wu1Xo3yvbOTY4kFA/RmbCjmxJd5Rc9PG4RHOCBgOWBoZmYWsTInHcHgQcSI1iaNgaWXrKRrogKSvwQVbo3dd/c9Fgh4vXPDC6xpZtlzUPPjyOjl+X1ly6v23odm2z9/+WXik25jPE5YCWS4Ojxm0P8iYUE0MWux3OtgRZ+whsqFJJKkG/FEINejgbm4lj2E4lVSEAqImPag9PfJJ38OeAmIz55F7o8xyClFdPkiHOgGiCyjN0ZjZqoOaBwyLskB8+MQm97MyRVlFBOjkNe8regxudkyWQOLIG9FHB3FuXrt1dcwZ/VC0sVYHv0pmhO96akIDIvBgZDqnidFRUlUIdIljU4rEQLduJsU5adZRoSkSF3Nf44AwVHry3XgATAv/q4g/5Tl3o27pTwQYoK1CPDPEwFITy0xkZMDOBT6rKFtxE5WdtvGg3RqoE/4/rc+RExTI5E5/cRsnrI64oKWsQbnLl5g9S31kAMQkieP8r4j3bUdYv8i92d+3nGcrtH0m6UyDxD5GI9rb3yAZwKHq5xzQ5P27K9fpOx3PdGjh+m8WkhnQ6sVci3DUF37hfvbNdetAzT1cB0rExBxWpsUJegDkSiiVWKGCZxYo1zrNEg2FTyP0rHj4w3ZzxreA+EdCmCvfaKm3pHRLhTcHtbb3ovCO8ee+LefkLN/A90JMRCJR1D4pwCUs/Zu3W+XXXUVJd6RdL7tIzJotesJuvMfIC/O/tq0udnN4bHsD5ct88GtKpcUZA9xPyFno12lEs/Hrfbwh5fjYvF2PUP1FacsnlgixaMNM97Liissd858OktQ+DP2tBcOpF9NkU35EI852bmOIKsnYi0DByvMMM4VyErtmVlzyhHANNAfMAdCtwugvbahFZIsyBGmqcTyJDFWFDmknrguxtAQa6fInHjmo0Ei9vzooZPoKAryUgO4vFTkBPvLSBzXgOX1fO8TJ085V9yaNav5OTnMh350HbTYHhy6MxBoZLD2aj0+KpKbvWADzg91wp0hYmn5JZdCbrW7PeriFZfgLunDtTZsh+jU6GTvGkLfjwf7vjHWRPVHOaEA89dX3pNtR1vm2ou/eRkHVT3XDhESJEh0JF0YYX44ibstmH21N/cgBrdsO/GG7QzYMSKG2LLyPQHOEfzE86yrA0nPjjqnFP+qPhR2tVbB/NwMCaKuHe2XFD+WlZ1hi5bMw9EoUc9JWzkz3hVfnypiHqqsJ2Yw2sWDBYnMYc1iB4ALDgIE15ycZAL4uwDHqyE3mhhnFS1E8SKwimVMr750BXsMg+QR6T2Oa7qIzqUG2//ft9hH/rOR8U2fBWtIFOXjiUmx7szQBCPZA7A/j9LwDc8+7foDvVlXFy2c7/Y8bawf2s9pv18NAdXF9V1z2RWIhUo4f8x3bjGtHcfolZuzcAkESLSVc54o4v1NMk9oDKvAOyMtwWYQZdVSTwcUwgMP1qkkiMRmOohOnyohprLdhpj3Lll7BaQssW+Ungfjeme6wWU4YtG4XwI5R/mOethRukJ6cD/K+XGA7zd35QrmI08i2Yj1YuwpwjgdAqQHspNH2fVNzciY6fo/Tp4sYT6tZ2/lY8l8Pq8w+lVC/XlWcPThIsygfysRUYw340VrrUg2dX1o7AczDsZYF5sganpZSwMRU3jxNYrpHZajlgVePT6e3AQJBMZYuyoeW2azP5XnSA+VxcexZ9AeQpFmq3G6RXIPSgrOQJCVMed4OIeJiuY1vpbjdFKnkwiWTp7nPOJ35fRTx1QkMYpNzbjUIfO0fgZThK59gOalduL/giF+GnD0rFmzgnisIjued4yYMwjOST8EFaMIwNJwkwbYhx/8F66v5vdzSA9HaPw+CaLnZpoAOffQzqJ0kQC5gC3xRQLkfBfvrQeoLuDWXnzpxSvwpl6BiwTIhV7eCyUwLvT1F/r+3+zX/73Pv2/953uDCZD/+OV7iP71YiOIZZ6DcBMxPgLfRyErRIJIFf6huxPsmR0AKxxWVCA8BTavcERHK6D4JVjihwEC2KnbEtS6Y6iP1BvRhz36VcCbqwDLk1Ebl+IMSAbI6CA6JSRypj3/yk574L0p9o53/dSeeOKbqIg6AALaXe9DXWkzSt1xK6tp4RBeZfNXLrXNO7baEOCX4gVUApqSnm3/+T8/tR0/vNne/WilU4zFcLBJ5WB68MA+AKSZkDNzbQ/dDCNECSSyWW/taSFTOMMVjuuApE22Dm4RZMjPzUiyHAAiX8otgVWstPAMNvRER34oT7meQ93AGBtd3p8cCorL0QZboLEcIFJ2hfK1yhKuRk2rOJUGQDJFXKnsrxtAZcHChbZ7714Xq7IMYkcxK0Vs5qMBjqQSVI9BK4SHts4Cj5Vn3dDQQB5wrCNIthBpkAnopp9dcOaMK00XgBuMYlVAnx+fSUSLeicUp5VPoasOBPpentxPRUdILz821GeJKKyDOTFFQpo0AlakAkw1Qto8+s4wu/JTh1FUJbsOkFAAgBEUnWH87sOmfs3q1Q6k1jXQgU1g9IrlywDbTrpc5Juuv84KTuTzmn5XDpmJEnUG8TFSnJ05WeDAILmM4oiGEHiiw04h1zoc6/q6devo/zjG4ZNSWWWyc3haS3xAJde2hoN8F4fcjz00z779wwLXA6LSzz0ojkWCxAD4SOk3hygYgY0lxUWOfFNMkIAQETOKrfBC1RcNADYAKC+MTFEnHYC+6v7oQiUrxWQPJISiQY7RYZAOOHbkSJ4rEZ27YCG51j3uvuiXXCZSoFaSF55On0w4B62nn91gN95ym4ssU6Z2D+rzJg7FihxQ0a6IKd2nMK67AGdZ9kVcifDR59b9UseK7lUxCm4d3lS6LaLSV8XtZ3sr9PPPjbma7vzQJDVNgpwbhaWv18+YdkhML0bnLkrn/vdn7o93BMhrvyZ/Gyum+zfFSEwp2eSeUdGzwNgi7qXrMOEzymUVy7Vq49r5AAbXVlWiHidChhiPDkfs9TmXkyJ59DmV8+/KL/lH0WA+PGv6MSKFpMAcVXwG402gogAJfa1eMwbxISWfgH89Dy7m6qwTxHXrOJJDh1JFiE0p8Ny14x997bT7RX/2qfv+9smPP7aQ/yFS5Bu/anKfz0NuEGWoK5ce5XoIYIw/gFsabrJM1OyKG5IjSt0d6khSlEcyWeUpaTNc3NAgxbeXr87lzowDGjfgZCuGhFzEswwARMmu3H4bNjwNONxNrN3N9sLzzxCBlGOrV60kLqTRkph/PXkfWmOamEtVrCp1s0iQThSy6QDve+mJEVivKDxluEeQay4VrgC+Lp5XHxWusgZ4THjxzJKRD2iXRpRVNqXl/jS+DuL+GOF9zkUJ31hXA0FBLwYAx7gK370gI8tRtBJhGMxcNjMbhS1EyRBxQYPkg9czz+qZjAC4CfAP5Wf24DaohFRFaU/0jaJh9uQfsXve8YA99/wLruRWylNFHWYQAebN+DsKcXACgGbzE3fap54g8o6h1qbISOZSF92GIlZ9MlNk5ARzbYI98gSRR8zDir/qRa0ciiJZoFQGilv99zNP/ZL4jgRU19nMR/kAvMsdqLNnzx7nzvnH9y2wgzgIlDEfCrEi0UIP8TIC3wU0iwxZOH8+cWcQiz2srwKpeS+OUGD8i4hR7F8pZekLXaE9ADJkThbdXQJcewDipa7Ngfg5Tqlx3rGjdi3zdDrXnQvoyuyzKaZPILqoi3W2BaJ+xSXD9rZ7H4fcXsL85ofrIMWVcEei2k0CXNY8p/HSxbVZsXw5JHOz60ZRkW643Djcs2LWlyTm+CoIihkQHurEGsUh8OrmLW4OU/yJMuSTUtNdhIoPa2I+MWnRqOjT6BorL0elnxTnwGV1DLmuIcBWxbrJFah70MnPUURSAj/nFD06mqtacL4s5xoLv5J7RuRHLIS2gL0QgGgVHFcjjlC8nCfzURyK81nEPlZWlLl1TfOgCF4RICKENRdq7dP/COwL4jWDRDEOiZy8CsXy6SHIKVxtKLTlqh0mYqajthzwL8Zq6igW7oAsqekjwqfebl9/KaBzsEXgMJUQ48WXN1scrq0MlOgzZ8+0jKxUAMtiBBEh7r2EQFz1kGdfdKaEe3aV+QO+eUJiNDeUAULKhUIXDe+vFgV+X/swxeX0GoQQoxWXYc/xvT0BUnsBX3NXLLKrr19r1WUn7bI1q9w4ljMqL+8k80Oqq9YOwkGbTA/PydMQBbjSRKLGca/Ly2qYp+mQ4tkNmRh0sUMCKjsHiE9NC+P5w/XqlWalBQ040thDLsoGOC62CADgvpZR27rrIOvuAuK+GBMQMu95eIWb/o4eFDE+TBxOpd13v6JWp35t3dzk9hJdjKWZrMkitRRjVqgyZ2KDHnzvQq5JGoYLxQmNmr8U34y/AUilfv7NgPxUVI/WnBZIeh/moShU8qUizojISkGooMgs59BasdRGcJyO8t+KWDuD00Lz2zXX3sD+q4s9Q5frF2qCqErkPoWw/xBZVoejNAjCcQ7PZRfRnep5GESUMqyeIfZKei5m4cADFbejXONooklDcZP4I1TZx/5REUHXXHMV47DSuWsEEm/eson4wVwKtpNdwbhIOol0tJ/S+JUrecu2vYg0Em2YNVFuktVrr7Qq5uZD9Bc18SxkEo/WAXj8lffLsfParxePIzwYmrCqInp/uPdllUU4gtYwXxKv6jFkS+fPMrT81s/18pKDjolP82cTkWBe/sGU2GfgaiB2TtFIXK8OiPc5CJKKuKbR7LHjiEbd+Mo29u8pRDeWEY1Y4ebkayHdVl+6nJ8TaC+/8qLdvnapHaekvqyykb24yBVf5+gYwMUVzJgfGh10hGcgDjDFmqqc2w9wfO+uvcSIDVgr2o5mOSPoFVm5cglEOyIBSu5PnTrNHpPOF8iUvf/zNvvcjzuI9aObhnEt8kN9HOqiq+U8MkjviPqc5PgoKytCWDMXByIEBGcJRcBpX6KIxlqETXW4Ar0gabNYH+QATkCU1Yprua6plfNEO/F1Ky0cl913f/CfrCEz2b94usjAbIQ6dRSaZ1M6PkD8VjSxckO4Yzo7xuifKiICq4x1cw7OrGyIUXpLJoY5tzG30GuycslCCOVOS4TwrDhdaiMIFF565iVLJ96yfKzfbnj72/jenDvou/NlgUhmLVmycA73lf6vukrnwtDeKyhQXR7hVl1Nx0wt5Ah7z5ScFAtj/vHX+4SgLDp1gt8RFbEnK8E5GhkZDWnu4/pGvIi5HINAn2QPp5J6iSlG2edpXAYppor1qZt52A9Blq/I+n/NtdSH97qeIl3PCc4FubNyIDK1T5+0S3ECNkBi5h087CJlFTGryNlu5pI0BApajxUpp7FTC8EuBYUcrYpp1Vyvc1RhEdFpiDXkxAjn+vjjJhX5JTd6czOuIsacxBYjzF1jQ7jkfCSi0PzNuWE81D77j9/A7QXBwtwgYZb201ofw+gl0zWb2l+73eU5LpDXDu0ekFLTBMgf28P98T9HzCFW/zwKqNcDKF7v71/vPV3Y698IAPIiAfJ69+h8f39h9+9CfvLF1/4pV+D17s90osOf8r3eiq95vff/13xP/xvfkBjytVSIv+Z7+b/ysy6UoLjQ1/9fuU5/7H3+LY3/N+NavtWfz+O38aJvzKfz+PGGD056A7RqQycQVip1AfoCaQUmChz88D0J9rOXUfLyKxgAV70Pc4jmEDguB4iUqt6oxBQ5EkbmbipAF/tj4is67eUXX3RZ9U7hzSGsH2t+Y3MPCrgs27T9gN3/ULLdfMt37F++8LDNn51iQ93NAATkkg/72aZX95LXSzQL0QK17U2WAWgaP3s+USuHXQ+HF0CEcrDbUI8+8+Xl9uB3Aar4wSJuVHqXqAgewBiV/C4GuD4NQB9AQSjCUaeEl626BtDiaiIESk/m2cIswD6s/OoC0cFoDLWQsnwVReCpfHeiL5r5uSGQHIr60UY0NzcXBRHZ1oovAYzJQ0knYKYOQmHRkuW2eftOnB7zXDTWIGBtFsCAVOgFvD5n9lys/DXOKaCf4Y3rQQSTANuq6mq6I2Y6FWoksQECxQUQHwGQz0R5v3v3bkCpVMsggqmX4tFDRDKJ9JCiTk6UJB20cFqU8fmUi+0HQaCILG32pTSOQPE0xqE5nu8dxcG0G5BkACWglKU/+USm5T7wguu6CICgUGTUJPnCIkBgEVznwG233cY4qHBAlg4YPlxzxbJUlAFcAGSFcKjxZrDmAoD+5H+esPU33QAoyWfnXgpgFTgj5b9Km1XwuG/fPgccLQDoELhdBcDQoaJdgNd3v+vdgJadHKrIhIfokcti/eW+jgRZAIBQjbNAMVgC/BJRTvpzDUpRcYkUEVEkACoIoiiMPOCuVqnA2yHl1jll+iAHsE6A+CQOceX0pggomUn5pwgHuX8Emqfw/8UckHcQ4TUfoFc506lc+2g6SXoAL9RFoux75cAHQHZtg3Dr5VqOq1QU4KILkFZWfx0AFW8mdeYQ30NAiX65rhb+FbCv3PFgQEwRkor3cm4IxouLzSJqpk//rxgB7uXvkx/u2HXW2TAdeTU9TUx/7Z9DgOi1v0uC4LbhoOqiRaYV7XzNIP8/wfvz5zPoHgq8EbCaDWArckNOK6leSyGkAnU/uE969qQu7enpcqp1Ad6KwOllvAuMVQTWMNfIl7lAjhWNcZEpI6gtBUjq87hyYb63YsX0PMvxMOXkgOADXNY5UZ9X18pdG0e84aI5hwCZIkqmCJCpbhCDAEn8m3d//DnT/++TIt95EscBpa1BgERSg0cRjZUBCRKtbg+uZS1zz/Ztu1D9474CwEzBATesSIy6crt63RIXEbHxpW18D+LQukdQHOeQQZ/N/HoKEKHW6msrcIDMZ5IdgSy9xEUtKUrIkWRuraGLCHVlIe6N3QeOuhiQPhS/wWF04rAGCRhXDIw6LtIhs6srSyHViB7h+y1r8yoAACAASURBVITiUtM8HEgPgwAKxVkk897l9pgg3s7fe4w5axJSBMU5ZaaKYxzlM3kAaI6hRq+qasHZgIOF97ZwUS4OmUaIfeWFq8tpzEUP+rOm1JVSKoxiuI8OKimZJyFcGpmPfFH8BjMPqwi9HrVrMnNuZEysbXx1iys19mcNaIVEeuxTC+2fftSIQr/ZZel7qbgVQjqQ+cE5AvT88j0efWc8BEidI0D8tHYBmM/EGadCWjks21GtFqN8zgW8CoMY6AG8k1NjBoXh++hqeuddafbdJwodoVhbW4OqNcg9VyKANa/KhJKK40pRgKG4SgIV6QLIOso8IhJEXTyKuJMjQyBONMr0EcX1ASqpWLYfQDorKwfgqIR4pVm2cftWFz+YwJowCFDaw9pXxn1cvHyVTaD0r6Qw1w/iePHiLrvvfT9jfs8hmmuBrUDFXcN99OE6jvFcK1JHxMuLL75Ap9QlzLEzAerohmF89PE927i2IkMyIZhrWAMUUyjSeniECDBIJokA8vk9hvG5kALrI3n53Ady/CG9Aljf/ACtkyGRBKKmMIbaUTenA+6WF0AOsIdRobX2JD1ybzL3qJtrL4RSMqROM/PyQsBnRTUqNlL3TPerhM8JjQYAGOmIVxe5xHWWqjsZdX8D68A0+aHZRnORi2dkHfKBbBpnLiJRhegYFP4TiAMyvW3yVLtNsqfoHsKNClCsbpMq3JOVhYDe3I/u7mGAxxgb8sKByXqwcjn9DKVn7Iqrr7NXt+xw5clR7HMCGP/xEAYLluQC9BfgYEoh5qXLdZ05oA4gPRtCa4jxqALv1o46CJBent9W1wfkg7DDbwIX30SwXbn2JsDmXbZpx35LZX+znLWybQQHmR+ugPF2u/bma60ZsJgZl/u3w0U9XnfDlXbkGO6My5ZxD1i7Wa+vuOYaa66tZk9QQxRmjd1zy63mh+tDRBDNGdbEOKxsr7QkCq+TExfajlf32bW3T/VJ6depV8pxtqwj1u2k+Yf72eyVU9n7+Qdw//GcKPYvjOexDzV6IPtORf7pnmo9kftDDk+t0TGspVqbCopK7SQOjwRA0fXrE4kEI1IOdb035BhbQsBgb95rFeRJpEUl4fJpa8edW03E2gB7tWzXG6Ri6NsRN/SxTu9HeHEjTqFugPJwnocmCLe9/NmlCEQUCdiFU6BNrgOcCgE4n+RgLQHUvvuB+1wk0Bmi3JIh9gYgvVRifgbi6M7b17tOiR3btzlSuRWCOAtyceuOPVNiHBylWid92Zcp3qcCJ0oUnzEMF8vxY3kuKjCDvXkTrgBFsp3mPeu6uH0BnRwFRVVE+a10UVcHIFMT0+kO4Znv5lmvhGAL4DlQF9Q3PzLXHn2qAWeOH/NHgouSGu6D3Kzrxk3SwhxHFC19MyzPRJzOtFiiZ70RDvXRGRfL8xWK66UQ0q2NuEGRhjMgub34/C0Qhx2QJG3swTLoJKokAisqJsH1eRw8nM9+sg2Sk2495ojOrjbmmuWIXOZx/Yi7Ym+5KCUaQokITvoBG1p6cUH4WXkt8VCQD4GQS6PjciNGQXKGEBkY4eK4BiBIdm/fw7pBqTUurjb2EqtW4RpMioegi3KRvoW4P9raOu1XX7/SPvF4DQQi6n9A8RH2vd2QhJPMm64su6EbAQfiGcRWjQ11DjBfCuEQxBwg14lAds2f2re0t3fhNCqGzOt1c+hSSNVK9svaP6pMXb0rM3gmowHkd+7d5+JpQyAco7mXqbhYKJ6wQQjrMM4iKk8fZL0rLGliPznqzg0B7IXT6OUIh5wLJSrMw3PMddzF8bVyZMxAfNMMUeTFnLln6x7zYLx4ZUDmzEi1EO7Pjk1bcTCN4dgJw9G/hvVkB05jPydMkkMuhPV/EGL2jBwndZSjsy9th7Scz7o5wNloDY7ARObcHtbFY7jmFLcoF3kI63gRTkIV0w9NIJfABTLK+qtzpkRHznjLfCoCxItxfOZb7BX4lfHRgxDQUWf7SHCF4K6ayxjJwnksMmQMUqL0VBGuz3LXw6L3M8GcKtFZKM94L2dWFaP3ua48xBN8hli652IgkkWYt+MyV6SbRGPa34v8GOB7yvHqz3lFewDd1wHWBrm8ohBC+NC30ksknqJYg7yjWaOC7AMPPkIs52IXmSbyIztrNt+jnfMP+1UR3W5/KQJEO1AB9hcJkKkZ/SIB8nr79jcbQHyrAazX+/z/f//717s/FwmQP32EXCRA/vRrNf2VFzr/XOjr//x3/Lf1itd7fv+23u2f/27e6s/3hhMgL+/958k8OiBm098g67a3Kxum/4JDkxwFAhAFvn7s/mT73q9bULFHE/PQxSEgFCycnGXUOVHkk0fzbxyHwCIOcYpU+f/Yew/APMv73PuvvfeetoYl2ZL33sbsvQmEEQjJgZJFE0KbND3Nab80s+RkQtKEJmlI2GDABhuMwXtbtmRL1t57763vd91CKWkpLsdxQxOrdWw0Xr3Pusc1c8j6HwAcfuapJ4mTuNh1NCi2qR0gbAzVVtyspbb55dftqusDKEz9ud1+22V26UXLbZQSukks6n6exP809NiRwnLzwfHRQsxAIbEtTYMTdsWVV6EomrQtW7dh4yeWA4Ckic3qlm+usY99t8y9X/2+SBb25Sg40wFRLiFCYdvWLSyMxyENZjhAIwl3gCJgxnE3zE5NBPRCcRoRaBmoRkNRq7KatS6cHG1sZGSxjowmJxelWTkxJyKHBMBGAYY4cBZ1ozojlPsLZwI41mLrLriQToi9LurqbcDzYdwd44C5cwFXVDI5gQpJr+ePkkklslIvKYc+HCBthGMQQCWwRuCwMq4V6SS1uwgQ/S636EZ1VMd7FOnhi/LMmwV4CD8ThuOjidJTqY+1uBe4K+BNuw85QGYTrdLHJjQRVa0yrRWnrZLCGhS/HWzu9/zoQrv5m2WuyDwSZV02irnt2161peTgJ1MmKJJMJfcCrGogIDJ5T0koYbvZZCh+bDnxOr0UnO+nMPjBz3wKwG2QgkQ2jmwG9+3Z7QAkRUgtXbrYRSaJUBJQJGJF/5a7REREES6XmcSAKcs6gA3ZCZTp/jgBbrkk2L7+o2N8jZxzjk2AqWKtdCCyy6tfYjbqsUGiw3QeBazHsiEex/niiXpPRInAxhSAqy6Vd7LxlApZkVvKz1ask0D1NPUksEkUIajy+ZP0FSg/Ox7VXCLAaxObYBEwG3G9dHK+5QRxanmA9gRU02OcbW5np1TLyqarQRnVKNy7AN4KUIvmACrq/SnmSpt+dVikseGT2+fIkSPEYhH9wnOo9z/EtR7kfSn2RfefPgSyTU8606SI22r8Lvbp31wiU5+fcoD8+4nqvdwg+v5/T4DouVKMmw9q9UjcT1Kzq3xegKKAV0VdpaJ21+fVGdIBmNmCUnIROdVlAD6K/FJ0ma6ZAFvFuyXgbkrhZ1oBRvSaImMVgaUSdE9IJG0qpSbW80YUtetCGZOCnXtQMVkiDPX+dX/LCaIidD0/7pgUgcTn9UfHPsRruuPXFvUdwsM5QFSYzSe/eHvCnxT58V5T3DQh8ujzALZEZgRwTmcCuOTikpqEuCMT0Z5/bhPOJaJ6yC+PxwWSIBdIRRHOP2KxuIWeQ1E6O2c+4De9A6hb0wDytr62mZ4RssFx06WjXI0BEEqIjea6l7gIIyljdzEOKg7mksuvdvE9h3CElVNKHgBoQiI48RqUjPJcjgP+pKFkXryArgeAsILjR93YOErxeHlVHW6SVED+YFSrowBGkTxlPGQTQ5AfPHcxoRCw3oA8EG38TjgeSBt/gI1h3FrEcfCsDeJUU7xKN+raAL5XJbOKP6tkbJ9DlFNrk2L6QiGJwojFa+IZr7MXN79KBjp56ahulxPpJcBdz20HY/F3vvs9p2S+79OfsX/6wQ8BGCfthe9fad98np4mHAWK+xBg7gkg7ggQDtLdn4xXj9ybaF/+ZbMjllSmm8zzsHThPDt+5BBK/VoXi7VuzUq6DFIBOY+6sUlusvVLJ+znT9JZgSpcBGwbz5JiEeWmSsY9IjDHh2NSQbJ6MGIByQOIv/KD+PXi+dUzWIMjSwS7xpqlS5a5MUidV6fIWQ9h3g0AxIqNjSfC5TSAFvEjECUCXFcSuSRw+/C+vcQgrkaBbdYKWVTd2mM3IZi493ObcNik2YK5WbZu5SLIKlTKzOHeAPH9EMKKv9I4W4G7I2/OHEBAIlh4/id5bhVHJLBLI1wiRPMYY187a5MgiJqTJ0vdWLCY97rl1a10geSxdplrr7+5w42dbYz7KiEX+RGLE2Q2wLUXN6zcQCpzBnFzJLXmhSSIqTrGoGTmIZGy+/buJZ4v1c2zmRB6UwY3iFjIes2zEglE0nGguVfjbpUy5pmXIzh/uSjvFTEpxf1UjJ46MqZKwUX6iQiRr20UVXRicqd7LCfLyM4HMB4h0nOANdEAQOXOvQdcJ0ocpOSaZTinAITrGrsp/6ZzRaBmdoLtPbDHbrz5VnoTqoi7OgkZchFRXD300GRDwtFDVlYEOA4AC+Hmj0gkjTibrg6VHNNvRTzOJED1adY6R47u51n1JPc/yC5csRYChHmmiTVM25AVFlUDdrJCAbyuhKCJYWwYH++x2IAeYkVXQvzg4kAT88YbxxxIn5EDAdRcYbfcdi0K7GI7cey43X7//7Lh5hrK19ttx7YDdsdHb8c9O2BtBaessS/AOlCFBybj6AWE7mjvs+98/ds8Y//bmo4RddlYZXOuSP694autPggAFUHKiEqWcTJxzZIg94ogcIQ5TpVfTxGoItvl/IjD0aN14AiA596DR6yUZzlv/jwiPMNRydO7wJgxwrkLlkAEbnCQMaKxvpm5C2KC+0zkRydrxCRIgLfeestFil152ZW8PhGfECpXXHqZK40ex/HcWF9tr2/dbJ+6/z4npOjkvA32j7rCeA/Iom7GimbU+rMXzLduXucUblVPRb1BcqrIPAIA/yM3XUdc2UG6kpbwzAYC2vY6UUoVY6TWId0844t4/3KHRjC+hrIOH2RtNQGZ+iYdILm4tILpvgiBCAliHVRI7JyEM7qnx4gtCw6LhyyJt3bWqW/tIRqJxYlERF48E03cL1LmSzz0yBcW2ONb6P5IjGYsxS3I/TQ6iCv6VB3rtSLETJE2wcDaP9LHWEg3Eu67xMhQXE3N/B1OX0KQI66qOJce3PMzs3OdCKS5sd71O7Vzj8fKkc1cL+I7ZQYELh1N6p1Q/5BELASzWUZ6EiRWMOsg+oVmL7Pu+hPM9952vLAKEqAV0jUU4qbJgvidDC6Ik/yc4yyOKNwEuXSJcWqlXH3fzv2IUkatlfnNB5Lnmmsuh/gMxCEcR1H8G6wzT0P6DtnK1Ru43n0umiyIczjIeFlG38sYhHlaeqaVFtfiWFvljuHwof2uXySXjjt/xASKwEpinmtlrAqE8NKccUr9FLiqFak6j2jVCDnFERjUS/yCEquH8cKdF/oGE1TSDaEngY4KxhczpnTgDJI7s42/TxaVMcZOGAYUVwQfBbivOWiE5zmcDsMo/nhDgrTS2efLk5NDZ5EvCyYvXHO7tu+xIuILV998mQVwnYJxNPTgTNr95ts4QQOJdoNIgURhmoRo6XNkQCzEWHxUPO+hm9ipUhxNOFbo4unn6w24eOR8CYeEGeS+HmfNUIabR4Xvcj134ehE1cOYhkMcYlGEn9Zfo4hXRNwp3kzsfMWjyy3jwcOsNbpZU8ewFozmtYljhNDMwgmVyPohmc+LpC1kTCHUi9dhvqZvionUza2DrOnkANQeMJT1oxyMivydcmlLMDPsxuUu9jUitTSsa8+mD3WRyJEi4lrgooRcXrzPaJwsMfypg2g6DTmmvcCs1DwL9kyxBz75Bda5A5CckDU8E43s9SIjcCMiUBIJMu2wPk+A/PvV53kC5EyQ07kGEP/YANaZjv/P/etnuj7nCZD/+h1yngD5r5+r6e882/HnbH/+g7/jD9dPnOn5/XC92w/+bv7Yx/cHJ0Ce3Py5SRXGCRRQP4GUe1KqywkiAkTaFVl7pVr/1M3R9timbrfBl7pUZYgq9PRksz8DwCWTBWspFuNGgJHbbrmJeKwG++efPGp33n47G4MEFvYd1qlNeWCEJc1caN/78eP24EO59pm/3GS33HShLVtITNEAkQzh0VZykE18MDEPZN6+zcZ1GOx+DvFaIz7hbPR22FUUPQoQqwSQEaSZD5jcx3ve9+iVds8PqtioEqnDZnicBa6qj2ewiXALa9wdkWyWlhG7UUNZc6BUSGwgEth8+tD/4YeCLJUNubZfUrV3s9DVhqiytsHWbtjgFscH1WsCiP3uKB7F74hIyp0734qxp3tTopmKcroDFaAUX8pf7lYnBxu+JOIAcihxPXa8AMAiCkVXHwB5E7nM+PNZ1Mcr7xxwt4QNskgCKd8FGBUSPaYYEAHdcpscZUMgsMoXVaCKFquqKU2HoBJ4rv6OWqKfRgHUtCEW4SCngVTyHSgWF8/PpQxZ24lJQDbiuiBh/HmNWhbzg1zvXz+Ubtf+wynXG3Dl5ZewCTjhyhIbOd8qcj9IT8dFkErf+MY3+PtCW7KIonCu9/Fjh52SeeP6dfbyi8/ZfffejcoYVRxqX5UtZwDiVXBc6i6Zh3tjzpzZzs0i0Ftuh3vuucepFvU5xXaJAMoE3FNmfgHnsAkySqqvBz460773C9wmqKEV+aJIAinNpeJWzrBUoPpvfYgY0euoULEfgiYKsHOQe0dZ23EcUwzq6CaAQDlGxrnmAlYEWpUQTaYILZ1PfxRmnY2t9q9PPm+rVq9zGyZtHNWnUsf9LuBBmywBh1KE79y7z2bPXeAUuvUQS4nJMwDzUtjcVzqHh8AVkVmpnA+pjJVD7GJdFKnGa/vhBmpic6dYL22+BGAIvIcScJn8IqDcsbHx06JI94SAVf33v/9490Lg3Q6Q9xr+3msC+6s74uybv5ZbBZcS94MaMvX7FfkQwr0ppLCLTbtIJynPVUQrkkRKVX2vun8WAPocPnwEpXk9is4l7rj0HDUQH7aEGLNorkM5nQZZkF5tbGS92ORq3JGbQxEW2sS64wPkEGE0XeCuuLfffbxD7sjlNAKxKGJDH9NumKny8ynyQx9T/z1FhEyTKA/d8adPgOjYRYJ869cVuMHoWwJoSocAWcV1GGa8Cmbs2r1rPyBpJfEi/bgu4i0Nt1oX0TwpyYor6we4roFojOA5g+Dj2mTjQDgEMDsfwDud/HIE+IDZ5HgzrwwBkMRw/9eiED2af4Jxe8CuufEjkHnEQzG+PkeJ+AgKUQ91TfBsSAU6AkERTl/JWqIPIykorSBqpI04vNIaMvBR1WZk5vCsRAFeMK5wD3qAXoYEcSTD3eTshzOujVquugp4zjwpJg5EkdsPctQ9oGz5IeY3nIEQDh6eUukDFhEj08HYoAx3kTmjAGfeKKYp98AR0Mb41EPkUJ21AaB5Mt7eePNN7h7KJ49ffRmKwlq2ag3H4WFv7Nzl4mXiIUC//ZlM+yzzkbp7wni2ewFbdcsq4s3pRLn3/uneBPvSL5ocWRGJkEACgowZybZtyyuAsipH93S9C5lpMyEPunmkJm3Z3EH7xbN1rmx38eKl3MseLvZDROkkBEccwNE4519T9IxUondw74VxUYaJrUzm9TUX6Hnu4fWCAaQ05s7Nm+sKwfXc7d29jy6kxc49oHNcylgYCDnsRYSVgP4gnsMJ9buwDogDaN65/6gtWn2BnSAv/oorg+2uz77ogMEVi+dArKWYJ9clDBB1gmvRL3AMwroKskll4lLtyxHYxfihCLZ4gKtoxn65kdz7ZD3SzbGN89wf2HfUORrzmGfLiEPJyMpxx17Gax0nwmoW5JQaBWIYT2T8WorSW+XSo5x3dW0NcF0FkGk+1D1bQERkCo4Af5jASsbmUAA9jcvq9BLgKffZXmLZQgCaFScVDfGk2EIRtpUQ36MAz2GKGEMYUMd8KyBa5LQIYjcmuz9ejgAJz+SG56OzOcrCx4jtwy012tFKNwiEPU6Pw/knecb6mCcDLIfrr66UyhK6BFgDjXlHWA3zQWAEsTEo0tVHkpCY4o5/FkT/S5s3UVgfyfojC8KG+FGOt5fjyKOLgqnRPc/JkP4zUceLXOwiBi+fuTqCaKG5nIdgxthWyP1gD39ELOWse8atspkSY19if/ooOCbe7OCB7faJGxbbVQhVvHgGevpwVFWP2iuvbee+77HcBRl21TUX2lF6csK5T2YRQ+YXKqvGoBUdrbTsmRCsw+2ow2utsT/MCusabfYaXLD1pW7+/vRnN1jj0VF6IsLt1Weft6rKZjt4vMb+9zf+0Y5W7iXiK4PnOpD1JiQa956Ip0TWnTt37eSaehAvCrGAOEfrkC7cMou5JpHM+75ci1LId6nSm7sH3fnasCHUmmsCiFvzJTavCwFEsA0x1vnjTGuhp8yH8ULkui/zezdf72c8Op5/FFA9DjFINsIHolkZh6675nrGN+K1CvNZc+KI6my1DWtxvbHmVJHyIJ1xIax3y0+jFicebpJnrRZnrtaCfgDxbYgHfAG7lzPObaDbBPbZdr35uq1YuhSxQI8bgxWh1d5JoTZrpPs+ea8jeAoRiOh4E3HpDiM66OZ19u7f60RGZcyjtz5wv7VXVbj1n8g4gbw+3GcTkxBjXf28F8hgCGiNv34ISyaZz8sRb4hQGSEq9BufybWn3xwgHpH4OEiOBJ6nIL9g+oh28176LRun7iHijxqJJpw3fw7rukSLCvK1KIjWMJxmWldKgLObtXs7xEIosVuxrGu11hlhzFB3ToDWQaz55OSOS0hlfTNu1VX1jEWnmEfyEIpEce/2M4718Vz62mUXXmS+PC/qo9j82m4Ab4gfr1DrZ0zx4PkdGsftNTOGtYPAexwgjCuBxB72836PHjgOyUCcHMRLFv0diyFwEyE/5Lh49plnWXNAVuGwWLhklYuncutMuZohPhpwDXtB6svFcbqoxlatXMt7GKWrbr+LLltGDJoiFbXfkIOwkH6PEYB/kceKyyqGXFGH1gwiHnNwohex9q1gvbmYTouD9FQoctgbYD4TN0crYhFFhUo8IKKrmmupiLpm1kltzM3ljTgYuEcliklOTnFOoPqGGtZJQ4zjkP5cAw9IzmTWtNE4VbyICWsituv4kUJrZ0yYsSzHsucRdwVZ7cncvWPrmwyP45DHo3brHbfgSjrBlAcpRlSmIviiIcGHuYcbcDG1sy7Tz4oQnIrnjXXr9laivOQeF/nRAUkcBWE+DrkzjAhgANJO5fS0/ri5RV1XErL08fyW/nCxzf7iCdw1kgZMIJ4ItpWcy+MQgAPdHXYB0ZnR7F1GEQ2dPlnA3I4LOhDBGQ5OuXj72FNU02MywHwVx/4yAlIkhP2A6wHhd2r/2gNZ3cf+Sus8RaOqw0/7V/UsSvSifa1c2VpDdyNK0tyvudmbnw9gjCtirK+EpFc8blbaXPMdi7aP3/kpF5Hnz/MQFhoFYTiAKGym6wwMxbX3exFXv1eGLhLo3zpA3mv9/f4AA+I1rXHPR2C916n7k/jcuQYQ/9gA1p/ERfojHsS5vj/O9tA+TPfXeQLkg1/Ns72/zvbnP/g7/nD9xIfp/j8XZ+ZcH9+ZX/8PG4Hp8ZPffGxSPRZSTqNPZQPe4wBfKR5VjC6FjMBaV9DNIvXBj8Taj1/sdBnaUoMLtBlmMTsDECGT4ssgNiKvowS++YbrKR4sQxH3GpEB11DEmgK4gfKRhXYtqsbeQX/74U9+ab958mP2vUeL7LaPXEwsEwvTjiabBKSoOI2t3Z882YAoYjVa7dktL7PRGbbb7v4U+fSn7fCxo3bv/Z8kkqoNQOykA8dHAYZUxvvMl/Ls+n84AbAiRWCYU2kpdGFsZMDmz8myVJRWihdqRX05CpgzLzvTvMiBX5CdZv4oAqNQhikeqqGuwXVzqPPjpS1b7brrrkPJSpwR4I1ieE6jilUPhTYDAqc76I9QhIBKJhPoKFGslUqwG3j/yv8tKqswaQHrW9rssw/+JVFeh7BtDznlUglqTgHbysEXGVVCDIZUforXkgtAgLOg20k2XiJfBogmaSRHGt07aqd42/bGm4CCqDRZHCtOSX0f7RBO3oD5QWzytAEWqSJwpofzkZeTaVFsLjpQDHfy+xV9kskGb9e+g5RR1rh83bceWWUPPTEACIhyrgnlL06QhWx839qxAwBhg3vNp556ytZDdihz/jTOjY3r11gX2eazART72MQkA6w245I4cviQbVy31hajGpMKTASK3ADz2RDO489e1Lc7eF11gGQBYun6KLtaxEUMbos0srxFGKkroAH1nFwU996YYL/a1MJmjVJGVM9S8Yog8pCyH0BFESCKQ5MNXl8bYiM1jvLXjw1mBi6LYa59ZXmJLaPDRnnOIygpQzlXja4LgKJkYsT0cRpwUJvU1Ow82/TcqxBKkSjEwt3v0CZaBKAANBWmipSTm0e9MVUAPCpIjk1MBsiosMWQblL6NWO5l8tKnSG6vo784TlTMbqiYUR8iYxMQY2s8nGdp16AsRiARik3PdjYTbs9prsr9N/6M02A/GcT0dkSIBPkQ+tcakMogkmxNHrG5PyoZzOqWDPdC+EAKQIsFQuhfwsYOA0xqBz9AEg7xegUFZ8ikqhiyqnDtdDGNI5r1c75C8FRpf7VIXUmqMSa50vHihZ7ysnEh5TwKj5Xr4eLuXrHreb6PpwrhG96J/5q+nPagE7vH50A/x0SZCoCy+yhO+L/5B0g0xOjSJBHX2rEEQVgQiH4MuJuvAAs/D1wvpHfvocC8FMVgCuAgTGpMy0sKpxxaMy5J9TN0gFIFE9+eQMqesW2iEwRYLWQPHh17bQC2ngyIIVTNuqLc2Pb69tRmAaiYOW+iE+ynHmLrJ+4k5e2vmF7AMpS6NoRsKxoun6iPxJjI2zDqqWMU0Q0EfXSpYhjyQAAIABJREFUCQBUTXzi3kPHcbhFA3okgTUAdAAeKeskjHLW8VGUsfwdhDp5PeXo/RDu44wZOqYxflcH4IkigwQ0DTLG15ChL+BFEVP6XArPvKLvAnA7dHJ8zUQZKkZIERhzFy4hRiTUnnzuBfvEJz5hTzL2ab7sB/zJnTefPP/5zEXFvL+jFhoVh7Ol3p74zka7/1tEgzCPdEE2+BC3JcudiPRppah42m9BgvwtJIhiI5cuXugiBJ958je2hHLdHGJAFEGjThSVyC/I7rbHn6rgHic2iWuTMzuPObURAhFCX6QkY5jmu0CU254AMFI6pxGJxABofYzF2czFet4GAYFCUTlrjBzm34rCkjOlCBJ3ENIjk2gixWJ54zh75aWXieLJs5k581yUSDtlunMpuq/KPwKpddwWrVxvgTFJdoiInasuC7QbPvmkrV+3yuZlpUKuRbj7o7XipAOMBOzGQizXQSDoPQwxdos47UWIEcz4oejKQMZfWCrAL6KMGEe6mQ9EkvRDFBRDpG0EDFVnxijrllrmaTkv1dEgt2AUTlRfSKOFuGgGB3DOSbGMk0aFt5WsPYa4liIkluJSVG69xiiJJDSfuW4UxjfF1izFgeHF3PISfS/qgZqAWE2n7+LQoYO2gviXJkjpEgDKYFwgaxEDKE5T5ImcjDqXU3O2WUz21IjTVcW9r74krkmMF6wEgOQEoBuXCtC6DtJ/NyXk6ywegt6fTP9GOj5qanGGeuD+7POz54mIysiNsGtuuMreJBJJ1//zDz1sW17bwlzfaqso8IXt49kIYk3C+KuuJIjkUoiNGsqdN65bAxjvSQdDtYtYHIGkHlchN2Bp5dtvWRfkdDhrkFh6LopKau0IavcT9Tg3KUTfd7qW9VO7fePzV9mSi5dY1cHDxB8l4EIZt8d+9oQtXpWLQCUNIH8OMVDb7bo777Geonzz9+w2D9aSI92UXQ/w/LFuLCirt5LGcTvN3JacF8O8FmRrls63xRcQV3eUXhiu5+TguD393OtEzuVYMcRP/Nx4i0zAkcQadQ5OSp1jTwQMcoCUcg18eTZEhuTTAdPIuDObHrB5gOiDXFMd51HI97CoWKtoaHNA6SWXxRB5OQ4BQtQO7g0pxpGScy14Lln3dkAOuLg6xhap1QtPFeBKQDDC2i+NsTA0OcPefP4V7sPLGSs7OOYdjH2DxIetgPxl/uG+8wDwrauohQzws/YmnGc4EBoggwYUeao7Qx1fxIjecttHeIZnsS5rtbff3GqrVyxz4oqnn37Wre/8cBMsXLzCjTGlxOI1sGbTMV92+eWs91QeDeEP0dFInN0w6+tSorg+95cPss5gbQThcpzuvVmsx7xwP1VWNkBcQcQwfvcBKDfiUlEEkxyr+w4ccD15X3tglj25fZiotgkAaJxzxKSlQ6KmEgu2bctO+meSLIw1zW9f2GQNrDEzcQ+sX7XcunEe5EF+xwT7O1eNntdXXn/DMBI5556chCo37+eZH8Q97qFxh/c+wHwQHIwDELJZYLJI3EsR1fhCslaWF+DkQUhBd4wHY/xlC5dzPca4N7bhRPCGQKLXCmf2AE4NI/4wEYJ+YqKXuSOMKF26+UKjcT350ElHb0ZRiQ2yZluBm05KskUL57teoJdf3ozIKJz3gdCEeW+UuaKb0u4+xoJR5pFBOnDkdgkh2m98lM481P4enow7CF96+7pYC6/juAZdlFYAwhX1B1XRsXGEeUBxarMRD3QTo/QyjrUs1s99rH/VfZbC/ar1j8Rh2h/JxSyyrp31odZQcqjFQ7gN8/3FxLM2MQ+VMR8twP0WTlSk5pAg5gkJjiYRbrU01TCuIXhi3FePUgj3TcaMLCuDfHt7xz5IVLOglDDLZVyMDYvDUXEKMpaeG/YjInITUuMtMzed4QhyhHPtzxgZCjEaRedWED0YcnkMc/5GRCRwzU6x/xnFVcSnHbmUSpxaOSSICA8RpFOl9DLdiQ5TpOkw4zuupEdy3XiY8Zkj3AeML/SrKHZrlH/Pz8uBsGq3euISF0NU5SCq05q9EPLRk+vS3oPLEKdQC+voCcZSdR9GEfUWjitRHYpypqlkXt2BcgKLdBGRGc485oR9zDWKr5SAyYc1u9ym2sspykoOqzlcK837NaxT/fk5ifZ8Ob/t7Gm8iQhMiZljVKXYgw9+wcVi+voQW4hrbACnV1wsz5HGEMao3y0yf1eE7gJZ3yFA/nNo4jwBcibY5g8LgJzpt/13f/1cA4hnBpj+u4/4/O/7IGfgXN8fH+S9vNf3fpjur/MEyAe/mmd7f53tz3/wd/zh+okP0/1/Ls7MuT6+M7/+H3b+93j86Y9PitxQ7FI+SlZtDvXfUlDTZufyVHulsgWQdDodwKmHbou3bz2BSk6xMnxuBDAlChA0ieiORXQ6PPnEv7r83X7UeIFsVC+/5GIXlxXKZkyKpX27DtruA5AYx0vY5N2NkizKluSlsZmoZqsIyIHarbqC8vCAGMtnE97Q2WtBWO5Pq2SUjOr5bFy2Y/e/6+N32T7UQpO8jzZAlTd2vG1Llq20px7OsRu/Tt8AYIoXYJOAoCA2ZY21lKmzWVNnyfbtgHGoBpMA18P5+gzAtihKBBMjgiySzF2B9MVYn2eSNR7ChmfT5tcAySg7jCYWhf6MfkDrWgBfAR5SQkkZKnBVdmxlGLewAG9TXwj2fpUJewLivkxOfCfndf/R4/bXX/4y6qUGpx5WvJbUxbFEqISiam5kw6+s2lSiuwSMS/0vlawihaQMU6SQFuwCkxPYiM7Kmm1v7dzDhrcNJX2s2wRLsapbRRt4X65BL8DD9OAUgr08jUgHRWD1sJEIZNOmmBO9lvL1TwMk7dl3wMqevsUufnifZRIZlpxAgTc/J0BB7oyrr77adYAoBuuySy+xAwf221qy3HNno44kf1qRNQsohq0BuFQvyD989e9s6+ZX7FZywDe/8pIjC+SamUWxsMiNRx99zBUQX3nllUSNdANk5KOorbdLiZZyAB0gRhPH5weYKiJEHw9/co49+WqXy+sdgNwQqKWfTaYwOAEgXdFhNTU1EEZxlFdScMnX5qCY9GODJndCBeSHekGSITH6UHkqpkvgqzZH+p0C1QWIKW/cRYdRhNzaMWI73tpDqXCeU+p5c39p86oCY52PVlTMuoZhgG0NEGGtRBUI8FUUlggMlT2eAnSTC0T9MQcPHnJqNEV8xQL8icCQ20Ffl4pN51dglQYGZa1LWc7t9bvoq+lrOj1wTMU6/b5EbNoBob9dEbjbiE25Y6Y/3v3z7zVwPnx7rH37iWZXkCmyR+4oAZPq+JgigQC32CSq/LcTsDINoLAUQECqSBEgctV4AsCcOFnicu6vuvpKO3XqJOesjPOQ61S72vyrEF7xYAkA69q4dgN6iwAR2TGqCDBy66UgFIE0AsDicvYh9RTdJ8eH7it3+IADrv/Dxb5NKe0V8yYQXB+6plPujykSRC4bfc8X/swIkB9uoqQVsDUOkiEDt1ka4wAYKipSL3LJD1gBXRgdKJcDGd/iABs9AVikKJYScQCAWlElnipXR0m9AhCztDjfZqUlWwpRFu2MWy2QgCH0dQT5hUB4lTrgb5Rx8hQ53jd+9E7UwcNWzvf85pnnUN8uZQwgAgsV9GBfp4USTbVm6QLLJV6vvbUGx1uBDXsE26H8Ijfep0PYRqhXipiasUncAnR/BAcQqwNwl0AG/CqBTcQseaLs9UU1PgFYc6K0xJauWevciQLBtgIeKy5qIWrbUcZakSNtEKCKsxpmbG8ATGnAISdSbsOFl9okKurTFfQfcP8opq+6phb1/yKbR3l4J0rTzJxce+Lp5+00KvIiinDnLlpq330oy77yOJGFPB9BKJnJ3XH35vRzKSDrG/fG29/8vNGNRxITTKLiPbRvD90Zi5zLcgygLpBop+suDLAXX8ORgrJ1gOuyZh39DAA2tTgI6wGUgwG+FKMyAAAbzJynHhZfiu6ziMEagpDuIQpKY6CcCgIoFeWnsU6F3v2QmE28xiRjhGJcFnFM6k7RRHICp0t3L1ErCTOJsMtm3qgnPlF9DaO2lSjKSa5xQuYcax/1tgtXT9jNDzxvt95ygyVHBkCsZdhEN+QOnSzeRK9M8JqKTqzHMRECCV9HnIpy1xMhRQQKau6d4FlXX9AY/5ZjMBhAWK68QFS3T/zmt/aJ+x8AvB/D+VHlyI9q3I9yz6kzS268KHLwo4jA4pusDQV3NfNQPQ6+wIgEwGK6zHg9AeRyrskJqNgfnROphOXUEaE0C6A9gsirQxDx6tcqLjplc5nf1JGzEHeBYkIP0bugOLGLrr3ahiCqK3GVTsdjyr0iQkkESEcJLhDO8QjD0Sj3ayQEja8cbR2ccyJ8GnlvPZB1a+nw8KGcm1xG7lEVJQ/a0ZJWq+72s2NlbXbdR5ZDtOXYL3/1BATNSsq2L3MOiIzMGQB6nhBg3oyv3a4MW+PnMTrD2injlkI5h04dG6fzCjGDJ4B0E3GXzZAN61YsJ6qKODyAXiZ4iqzbAWnNjpc324u7qqyeT1cB+i2aP9N+8NdXc1/RiwDg2d7tY8+9WIiwAxX8unmWnBZh6zcstJeef4pY03tsooX+jI4SC1aXXA9F6w0DdgRXx4s7jlhVK900s8nnn+ljn/vMXZY2H5C0lNsJEJ8Laq24EXbuL7ZdhYCRgx6WujzPkjOTLNJ/wrIzUty1DiSmNJ65vhxSwIu1XBDPjmIVyxCPiGBXFKMAbv05SG9cCgDtsaJK57L96B2zOQ90JdiQKx6PYs5mQuHaAJgCHJcWKkaM6FGIJC+ejx1vv0msXwpOGUBhom78/QHDlceIY0bz9E9/+phlpCXZ5Revob8OMUA57lR16+Dg6Gxss7SkDJTzdBhAhIhE7cQFV8bapAVg/Mt/+0W3Pn1j22YnTPHAsVTNWqKcMXL12gsc2StBTREE52EirbxwjGheu5Bo2XbWoZGIPlQKrY6kXYwZQzzXGTzvOUTLCezdtXe3XXXVlW7N2NSAu6GFWNTgcErYo+wYLpZBnvcR5sUmBEE//z+rnMs7NR6XGM92gOeIjfR10PkTbhkz050Dondw0kq5N2tZ4/ZKccPxL8Gdza1nWTiMZhA/NQIx0InQZgfClkD2FAQ9cf+ztg6L4V4njos5A28A72/Suedgg1zfUGgIjl5U+VpL+hJXe/LEAWLpYgCb+1206hUbLsY90UBfSDHkSYBV1OJGwKHYj6spLAoXRjTj62SfpacwrkEKxYbGQH4HQEQ1OWdJG8T6kmWLndhlw4b1Lgpv2+tv4n4OY33ZzTmuo0+EvQtzYBdrTg/2Ah64IYaZk8YZt0Z5gL3otAjC8SEhQCcxr4vpAGnGCSJH62eJQFRc6s63djkHYQbxc/2sqeWSUHG5nMS97Jdi1KvH2KRoMUUczuHZnMAZI1pcJEEg52CAn/PCrXaSrpAu9hI+7J8aGaeyGd98+TyLGURjwa4fJIZi8mGcYc0NVY78dVFTOFDychfhtKtjjH7bvDmWyTBchoyLeVkLIDiCLf9wIets3L3sE7oYN+avmMe1gWxiH+bDfRjCXJ3GWiye+2WE61PP3kOu5gjIxD5IIsWPefgEWC0uSRWdh7h1byu9RUGIuwYgSdVvp1hlLzv57Tlu7TXjvgM8q8GOJ+gm+koxZCk4iAaJU8ZAZLMpgW+qLrdw7vM1jLPhrJmP4rYpKCy2mlbiuejlGGHtqbV0Ou7wZFzUfZzTalyCIq/buZ/GyCH2ZfybmmeJnySCTHGVcaxxBiBB4ihZV19OJ6K8CtyDEjnEcR9FsdeTa0fPngiQQcYGRXM1Kbqta9iyZizE1TVhn/3s5yGm5GuB7PanO42YsV7IzaDAUI5QBMg76+sPSIBM99W9N3jBut0tZv9zaONMAMKZvn4m0OTsfv58BNaZzu+5BhDP7vqd6d2f//rZnoFzff3P9v2d6ec/TPfXeQLkTFfrP379bO+/s/35D/6OP1w/8WG6/8/FmTnXx/f+6x/hdf8x4eZsjtPj50/dM6ki7RrKCBV/FYIKXerzAZTXiooYZqEphatU22PKUmDTMkq0xl/dnmLffaqJhaV6F8ZZP7P4hXCYD+h9GDB8jA1GIAtYOUQ+essd5OCiqAFoGEH5VFZea4//6iX76c9vt288Umx33XMrim/KZpvKsNH74P4otze2HgBwusaik7Ls+//8L+ZJfnkiaqDqqg7WloCVAM+9dHdEsTjNRSX77f/7fVuyfCXqTqm/Pey5L+XYbY8QUUEcRDSbjQhyb5tqKdyMIg8aMkAOgnYUculEY81gAd7f1mgziZCIlo2fzc04m58iXCV+LGhDycFugYSpBzy69pJ1LIA7nL1f8VRHyU4XeJoCyaEIqVhUW1Lt7d6z3zlBvFFCpaXPcv0PW9/aafnEMBSyuL7n4/eS61zvygwnUBx6oMhTt4Us5O2A5nLlKA5GG32RC4piUk/FOCopkU5xAHSFqI2HUPH5k4U/b8FilH8Vzv7dAPConwtADay4AZEgIlIEXPqwQYhjw5wIoZR/6ADllUSQcM3lABljM3sQcka564/eF2NrHtwFqLnYbQICfD1R4sW6vF8VdN56663OtSHVrCK6FDehIkhZ9Tvamh35pe6QVBSFyi/OReWvOJdw7pEA3oM2JXuJidJxLqfH5SAl7gK+V6xY4T6nUvRTAE4bLtiA+nYm6uZyzge9MyhaywEgu1HIPXRvjj2/na31O4XCAtCVKz8GAKC8/DCUuern0OdlJ5CyOJS8/ATil44RPSBgce3qFS4qppdsbv23H/ENAsPkRghkwykVr3o75MYJQU3YBCD1/AuvOMBUcTWKuohjQymVmAixQIjCdo5jDhEtB8nAzmfTHY3afRDiawOq5ULIjxYUfjEQNCIVFaciEF6F8wIva1HhxkOUyJovp5OeyZm4VYZ4BhvZWMYQe6KIMqnpBP5Pg6gaBKajsN49Cenr0+4Q/VsZ/9PK8+nB7N2D2vtNYI4E+df6d2KwRChAFnEtIzgPESi2FQemYmcBhDr3RRAc8xgPBPC2Q7SNsSkcQjXXzmZ+Oer8KmIg6nim8tjQ63qKxNK1V2zBTFS26v5oJj5MrTXa9ImM8vCkFJjPC6gUcaQPqa0Vd6AOAKn59DzKAaLjElHy7hJ09YpMl6CLCpomQaYjsFwPyJ1/Hi4QOUC+8ZsKlKKeNoOIkwSuYRbdGt4UIre1dNoBnBa1RIM0E5MSDQA8wT3uR9a5AHORdFLtC7RIIDIwJiqIcSWEmCOKtsFmJgB5PbgejYBVvig3M2dmcd93Wi3PZwtjXCnk7dwly4k087Mq4mSOEmEogjAIUFPl7N4UNU/iypuVmmAb1yynr2fc9u87ZGWU8LYCJJbz8zkoohMgicvpYvAkg15Fub5eRP15jNrc9Jk2A3fSIGBuHDEe3ii79QzlkyWeRx+NIpAEfp1AHS332OWXXuo+p/6gPogPxWr1AsTqvlSUkI43d+5Cq6LPIBlQ64knnnDEciug9YqVqyBBFgMaU4wNOFNP5vtvnt1EsfukHaW09aZb77Av3xlgf/3TTtSyEHQci+7p6edSIPnXcYB8+Z/r3Tw6yTipaD4//q2xqvhkoX3h3gx3r2/fS2Ezn1fhq8bBiy+90o4XFDF/A9CguBWJ6gdBKVBf5MQYwGBQIHMaIBk2DwuAwExi/FenlBxcIwgTRAYPcb1EIJ/m/GSyHti/Zx+9RlfaOGBXF87GYOamLVt3kJ8f6/LT1yybB2gFYQtoVgXwtAMHj084EUvzl9uGxUN239/tws2w1mbGBNuSXLpWKnF/MI6PN3fQS0WRMkSLCJi5kBDNgN4aO2dT3izCdJjropLpCMhQBjlir/ZCxix0vULjgE6/ffIp3JjXE11CZCfRZOJ0Dx464px+IlEyETjInXeSPrIMyPsx5swxFOJbtm43r2BiXeKSXcyaor+GAPz1vQJERZhLTe9iPwHMFKcSBjDeAXEeBnBZDhETCgmluKQw5k25AuXoa8MRk0Z8jVw1GpN1H2kcFQEi0kYESGcp4xCRa94B9BRpDmcc8gcgHRtSBGULXWpcu2B6xnxGbKyx3HpqSqwXIUhrv69t2tlhXcQEBSXQBdBTQZfAHBfBcsedH8MleQyAtJAelCzmK4QcFFN3dDZz3Jxrnr8COkIiAdBTIEB6u9ssLsqP9wAR00ehMmR0RXGZ5XJdslLibBBXD0O4dTJ+jwHs784vt23Heq2KuHx/1mHDvfW25V8+Z12VBywcULS0asD++fF95hsEAR40jLI+z9atn2+vb9lkcyAb0uOJmuwoMj/WiCNtkJ6VA7bpaINtPdJsUSl+tmLDPNZu4XbrJ1dRBk/UEPNlIuO/1VZwP5QC9rfazmJu20jiUwGy69vr7GM3r0GwEMz6J85Fj/kjyiiiG86PY1IRug8CG6nqRaprPpWjU+dBZDt8mXVRNl9eVWUPfHqljfYlsc6jXwUHiL8ieyDm/XBUDQHslrNOE4EkV0kIz8rho4dYPyBmwQU3wjhSU9tmmcvW4+ppYs01CIj+Go6iuRC/xMQR2dRWX2nDqMcDcDUMETkV7k+0Wt+4NXSPWhMxXE08U7XNbTZ/6UK7+LKLWZ8NIBYppeum3vWoqf/mmquvxQ1ayfoxi2d71I7gAhhnfFQAkJTsWuOp7y2RKCSNB5l0a+0+sM+JMAZYv84lIksZeA1NDY6w03PcwZq0DtA6FGIvDeHM/qMncD10AVQTB8b5xEPqer92FoRYJGO57zjj+Chj1nA/HWoxxH228767bNveQzaX3phWisUnOXdjvJ+lqPezEqIt1BtRAuO3opnqeT4mEW74yXE06mEpUSnEChUxXnvzm7SO9+AZ6mBdAumqTjuOcyX9SvPzZlsoE0ltVZEjtYcG2nlG+y199hzbvGW7E0INjOAaIxvXC2JlkLLywFBvxj9cgGNddNwl26ScZQDUPhSle436IszgnDdVOwFTHK4Bxa9qAbBrN/0gxLxV1Dbzmp7Wz1zRBRE2jjDIn3FzBLdHn55Z1hjFp6pcwX2wOgIhskchDTXeNDXXO2HSwgULcPL08NydcuRx3px5jPPeOFmqiNKi0By3zSTXJIz3oC4eX+1jcP4I+I9nXFb83wQDWihzlmK0+hgXdA90E8PbyTo8m2c/hnX4MATahOYr1l9R7I0ycG+E4WYqLT7h1qKKgfVGcEK2GWMtzhH2XPG4eE5UncCRgVM6LNEu2XgV6+BTuJvoVWLOGfVifxDiTbF6Iu8705F9g8zXQayJQjgWkZ4iP0rpaAlnT7Rg6Srb/MZbzjHjj7PvAM+vCP+TOPSCccX3Mx76Q/CUfW+Bm7tmPZjPepk9IOtXH/aGcqaP4i6XqCYIciaU742AxIzk724I2QDO71zWxT58vZdnQuKZus4R+l4gt+SuYx2icyECcEwxbxAu5cQYam2oCFkfjl/r3RHm5R7G8Eac4xJNjDJGJ9LzqDSqAeaaboj/Fhxfwez1AiDYAxhrmyGHA3kmRLolsMfUnsYDwjM8AOFY9xiip0y7+aaPsvaN477qZy0Uzhyj6F3Nu+cJkPcGJc4TIGcCa841gHiuAawzHd/5r7//GTjX1/9cn/8P0/11ngD54Ff7bO+/s/35D/6OP1w/8WG6/8/FmTnXx/ffToA8v+0Lkyr1FHBSBoCuolpvNu3KdFWh9iQLaUVNKJZpmAgqleP1A1QqIuizN8X+3jn+wW9rXBxQMEB4Kso8LcSfBCj68l89DMhEWSxgUTigb0BguP3dPzxiP33sZvvm94rtE5+8Exs38UTDHSx2h2wHUSlx0TOtpq6T3GsiRlhU+lPkGMHm4NU3DqDeAXjh//wojlSTdQsbTU+9VwibATYu/li2f/v5dLv5W+WAo6hgVfrK9wWghB2nY0Tq5H4yk1cQfVRKtMEcCr5D+HoUi/AYFuBRAC+jgKslKLak4g9ElTZ7/kJ74dln7GO33sDmdNy2bttma9eudQ4QFciq7HkhIFhq6gw2zOGcyyoUSY3WCOin8uybbrmNjWOL7SenvBlQ+7rrb8S1sZvX5nvZUOTkzaMrosW5BaK5FiIydC3UkaBBxcVfcRwCbpJQCOcTOzKDYuIuNkbKQg9DzaffqzL0k0RRiTxRHEoXi3sRIG7DIDcMBEQwKEcSGfFvvb7VVpFDrBL0SDaoAqaPnzzFeQ22l/5+kV3xv4+52IcLiM5QNIucI5s3b8auDpHAOTpFQfnChQuJQYp06jc5fIIAIqJRIK8gXqSTrpFuMpvzUM22Qhgp1iUnY4Z1o7o9cuQom4VJAG+6TfidisFSpnE14Es6ANwB4hh6UcYtQl09g6Lzl1952eW+N6JeHGODI/BSm5fPfzzHnntdGdFY/jlekR3biF3LwFUiQC+ejW4DThK5ZzL5XMHRfJtBpNie3TtdTJts96NsrEPY0NbjEOpgw678/Ni4aLehdU4MXkc5wc1s/Du7BCoVOXVpLCClIr4EovURbyOXiC8bL5XIq9h+ErLmKHnQvhBjk6gGFfFzpKCQTSGloBxTExsyRX1pUFExuPK6OyFPnEuDz6kLQw4ZxadVoYiVcyKNDdxUhwFxLYo4UaGyCpa5R9SLIcJmehISsDpFAki1iBIOpaYIq2kC4D8SIP+xHF0P+LTgTPfgw7fH2dcer0Td6Oly7tWvovOcBNGVTvzMTqJUwlB1Z1EeX4m7YyZOkErGlQ7KW3VOEsmB3w9YqeJhfV8b59uPe0yArcBCET+KwEgDcFf0jhT26u2Qok6Oj/CwAHdMiuWT20PqW0XQ6NhEfkh97UrQ1QHCffJuAsgVGoOCTR//v0VgicxRwN+UG+TPiQD56i+J8YO4mD8rzeJ4fiIhCAMANI4fLQAYKWPs9XYgVyZxVVUAaQEhKGJlCoCMiiaqZ4x4IalP5+akW8nrtNo6AAAgAElEQVSpY3R+eNvCuXMguwWKjdrml7ZQgtxhN994mwOTt+982woBSBQR1cl9nDNvsR3ML7BYilPbeW7UK9ODUyEMR0kYwD1aT7K3ky2TToRBMuIff2ITCtZU1OSNlgcoHoGD4QgxTKEUuEZFhVhPRyPK1glbPg/iDYBojNfMpkvBFyBSGd9d3DOK5FDxt4DjcFSg27e/YZ+49+POiaDsbznGHKHGPdbP9yt+TvFHPgAjlZT0jvB8dqAcPYIz4Jrrr+Pz/ijFI3ELZvM1T3vkB48RteLJvNRnK9ZusC3btjsnweNfzbPPP1rjMs91L0739jgzFjfjN+9NIgarwZEguZABCmuTm+7+6yLsmR2gt4wPrUQ5LQJka2A81bi5eOlyp/6uBNTVe1YvwgiK9wTOSy9j9ojifej8UGdXIIDPsjkojRmvRNQO8XMiYLPogGhFDJCDO1KxkIoQbEAQsQBBwQDjbQDj1xDA5MEjJ4j1anJxmZH0s1x3zRUQ/D62ByJ7D8T5rAVLbN+JYvv23663rz9ejRt0ji2Zk25jPc2olBkXiYyJjE60V4ic0Vwkt4eeOufs4Ln35f0LdI4SWKoOMs6L1g076fy67PJLXYThxABRPXRyRFBQO4vzHcJ5HwAM3L17L2M3Jb04UAVsNnLeFN04AEHnD6ndTDzPSYQVjV2jtpQMfxUWN1M+3c/X5R6Qky0T1XwDziA5aZKZx714L/ozzHiieVXjXyBjVTiCinycef7MpVo36V7QPOHLHCHVsYh8rZF8OTeak0SAdJVzMPz/qFTffG5cUSnqpsFtMAKA3kuMEmn31ltDh5TXqLXhICg73WI+AIuHi9utZoBoTRw/3qFjRLHNcf0fYZRXqwNs67atvI8ogPSN3FvDREZG8nlfR0T3Q14mJ6S4AuuyklPMy3MA+XGq0ncxCtBfW1ZtVZBeG4ldaqw4bacOnbCLL1hqJUTfNfVO2m+3tViJtAEIR9avzLWv37cSlwhlx5Soj3nE2jNbaonlQQQR5WXX3rCRfowYegtK6HIj4iY52vraCqy5AuLII4oSZgrQgzPthd1HLDVnJvNhmH3th1db/0ny+GuIb2IdJDJupBSRAJFeLUO+9g8/I0YSc4b64sOJwLpk/UxbtzoPx0sG8XNER0JsDRDtphgddXUEsUbRPaU+hTHmJpHjjsjkGlUDaubR8fA8kWYPfGolvQa4N1hvqpvGjzlSsW/egNW9tLtrPhjgv3WtVNrcy2tHs27EpiNbLYaFSKvH+RIYFGuvvva6LSIOLhTwONgfsqe3xUJwyh3Ysd0WZYmIibKCHfshYBhLiQFr6qL0XnF8rPHufeBTzsF2ouCYA/iHBzgGSLYLFSvKulzruxoif2LjKHtHLDPJfTqoI5QIiPtpKbGaIhPqGQ8uvuwyOtwabBvjmS/P0yDjn6LmgiCCRjgXw9xzo4zJAuQDJHSiR+4gnUw+3NuKav3buxPdev7NwkgL8/e0FOYFXgUKYcgaq0shl3FwUj4eFZ9mm3fstrnL11ohwPoinEi7KIjPSku1NZwHkT9RzNMtOK9CIIwaWAPOQADkg4PWb8TXDu09whoTAkFRnqzb2yAmJORRP1gL4p3PfvoBrgfxV6WnUN032zzA+AjmnWCuUy3n7Hvff4y4JeLNIDXikjL5m/UgQqcRiKfkFM7PQKvlZqdCcPUyXowRweZJ9006LkVi4SBmikuKXP+P1kxy+RTg9umAlGps7eJ1IIzaeX5xC8axBgkDYG8CfFfXiTeOiuq6dhdJJjffKPuhGJ67BNaAxUWFrussANIzgqgsRUQ2Q3BF45QIxDGkeMIABDy9rGFWrV1DtFIbw9MgHT+nGCdzrbgg3wmTRIBo/RIbh1OBMXf33oOcnx4IhxgXcxbKXLsQx0k/+45ynhNFImbjmFAHyxCum4VzZ9uBvXvo6mPNSwdVDNGL4XSBnDxVQnxUJ51edIzgyBiEAI2NSkaIst5epQdkgPujvL7aZuXN4n5UPxYRiuyJIhnT0iCWecisCDI1OIxuKWam0+xvLrnyOtt18Bg9jS0Wm5pm1fQHzsqdS5fRcXrwoqz0u1NRVzM/d3gqiZRnSqSE1qVKE4jAzR6I2EzrxF6e5VmQtlHhwbhGcW1z36wmCjKS53kfa0pv9j6duKX8IUK9RVJw/4Thmta9X8c9r/lQkVha2ykWcZy9RQ/PcR9zgz/zs8ZlRa+piyuQ9bfcH02sZyTiUOxsHU64Ohz5ifFEkXF8TY1N7lr0MG6kMk+1My+qe2iAEvooXIS9RLXJ/REWEmP33oMbkWg0OUGYepnLRV9Od80polXref64IniJsX7fff3uTfT7AQBT7o///Gf1OmcCKM709TOBJmf38+cJkDOd3zMDiO9//c/0+md3/d69GzzTb/pT/frZnf8znZUzX/8zvcIf9+tnvr/ex772B37r5wmQD35Cz/b+O/PPn9vn54Mf8Qf9ife/f898/3/Q3/fh+v5zfXz/7QTIr194YLINxZgcCvXEfcgpoA6JIAASgbGKUhJIKwJEgGcPG8Gpck9AVdTV04pHXaYv3DnzPa/WU5vq6bFIcBuv9jbUcNiMDx3Jt8/fn2mPP9ls69cspfSUCATUeBhAbDebKUU25OcXow5G/YgfPQHFTQNZtV5Rqc7W34MaSuTHKISLIgFEHiQBWjTQixFHlNNPP5lg9/wYqz0qKmW7CmhnX0nhZSMF4BSlUuzoRW5uGLEpfmyKUgCJQgGP0YqhIkU9hpNEEVP7yLpOm0UnBZtRgSYdbNCk8iqEZMhGjSbAREp25fdWV1fa9ddd46KcRCCVVdbZNjaKIdHxAPcs8MmZ74KAURb8Bes30ouRj3W+A/CMskI2oQPK2BUqC3jYhEtAeeYlKtWGbFLRZp/6K8jWV5RGGqCelFTl9Iq0E0WQictEnSCKUlJsmbLpQ1BhdaiPAfLIQwAzgEws8QTtAD8TKJrHAfgy2CSFsUGWG6ESkL2F6C1tKn71UI7d8LXjTj2ZR2G7CCFtFqoAVVQWmw7AIIWrVPtSwykWKZvPdbainOLf6lZpAvBaziZGkS6lnK8lC+fyu+ucc2IH13jRoiXOdfI8WdI3UYpcjhU9AWBcRbbPPvscKq0kd27vvudul7e/hIgc9UioDFSF5Ypbuv+jqfbC9kEHZIm4UJnxof04kNicJrP57wZ4z2Gzu5ti4kTcOWOcYxXKK6qrk695KY+dDU4hBaKKn5HLRq4GlamP8Bo6d62o4ET4SN3l7RFkb77xtgPPVuEeCQXEj01JtHJAJLmKBDoooz6N6DTFoSmmRtE/syirVR9Ip4ocAR/00ci9o9zojEy6ZzgeKTpFPo6yAVaZukqeU7nOxRS4tuD+0L/j4uJ5vWL3XA7hAhH4FsF71IZSQ7P+CKzVH7nvfbiXBCx6ue4LD/f+XJQd5MAUATA1oE8NbALptFP9tw9HFkzPWXyrVOMPfzTGfcO3nmDTKfcX95aAq2hi7xoAHpuJEMrg3tX3KoqsnfMnZbkPQKqehX4UeSKNEiCnVNLcQ4yENv8iU7RtFEkjkk3RcupTUUeKH2SgYnM03sgJontfpfNS+0Wg9JcrRAWr0xPwu2Otpkmgqd4UOUkIJFN8H8cq0kRk01SkFj0jfMNDdyb+WfWAfPuZUtu4crGFApDHAQ6MAhw01DSiPK21utZ+i0xMp4spwnYfOWRpqPnBEgAOiYvpZdxJjrXUONxqAFbZqO1PUqycy3jRB2kQgKLyVHG5i64aIyLiIqLyfIkTUUTLq8SOKGfdfAIhP2YwxkNoMWaGorqfIHpD0YWjI/107QDCIY+dQ0a+SnJ/9otncFusgDhrcxGByTx7Bw/us3SI1WEcgQKWBKIsXTCXjPOjLrIoludjXM4nhZWrX4qIv2zGiQKKi8vKi239BWsZEyLd/aob5AgE3SqIi1HAYw8cS1IlnyY/Xs5IT8a8YiL9FCmYhwvMXy4C3AIzGH89fYKIA6qx198i9gXQadacua7w9gRRWQGMkY9/dal96kdljoARyRcjtS/Pj0qN1SX11ZsQFTx22mYSNSZi5uNrpp7NTfnMDZDByGUpE4fEZz7zY84rBSRPnZGIspyuElx26yCq5cDy51lQ8byiegqJCxwiuiQRx+As8vlzkkJwFiiiJJT+ilrA/jYXebl69UqKz98CxPF0UT+aEwbUnRIQioqWHqSSKhfp6AWZsO2N150DI52+qrgZGTgC37Zf/fZpW752vf3FPYn2lX8qgMxOINowEQdLMONwuAX7eTAONNOnVMIMa1y/euYTbzqg5gBMBgPIATYjjGiFZO4nSiQeAFCK/kmiZ/bue9vy5mVxriDdPCMcGdwNqD1/3gLXEdQHmF9ETEwJjrkVAMLZszKdy2KQcyYSSON66elinEKNlDFDyECrBSCMiFW0CSCYLwuDedwvLZBAwRDpIryDGe8lQtA4o7FHDiDNN+rWCODcny49PRXXxtghImmEa5MEiSfVtq6riqjVE5BAiXRw6oB1VnL/aQyehEBUd4vcc9zjhAk6Z844a4Ix4mC6mRNimR9K8gshFKvAu4JZL0wALg5YP2Nl8IwoW7lxHWZFit9xKeTlLbRXXn3V1mxY7UrCG1pqbPX6FcxBALLMX0nEuoQIuIXo6IFkSSH6JSk3m7ipItwZ5FBxcUtwko5DxsiFUkPs1cJ59AAwLxfS1bHr1Igdg0vy4/fmpMXZNz9Jj8houQ005uPIGLVfvtFjdf0+ljl3pi1ZnG0LMuPsFFE1Q5NR7vr1dJyw08eLLB2xQH4RxCbkVCXgYRfz0ErGnM98ZbENHGLcrzlt/l2QCwhTGsprbMQnwl7eW25NHtG2o7DNmrkHidu3u+5az/ornfsSchSF+gAEbDyug75+hAM4eUJQw4fjzpErVXO2BAFS1O8n0jOazqBG7psawOG7715gZQXMT8xZEuqoc0FEh2bRdtYFmifkJE1NSibSivfHPNPV3gQ5wfPK+Dg8HMi9kmjH8qe6eIJDfVl7JCHyGCRCsMMG2+rMT4XLE77WXEgHS3ED3x9l9bjfGlycUST9R8Yzs9E5dtsZt/p6EfLQvzCbLroMyAS5pBrpjxvEHZHEc1aHU6ONOdIfgYlK4L04/ln013UBbCfjjpYjrYtxRZFU6kkTKSvgnOWEK2hORTAzyFgQybyK7t4CuZcffPiLdu9999kD10TYV35SjCM61W6ASNn55ma7cCWuqxHdl60uCuvIYbmD59u2tw7aqvUX2Tgxaj/79VO2ct0FjN248iqI7KILhFMOcdnLc+PJmNEMMdVpV1x1mQ30QIBVt7k+jkC6MXoRK0VC7FQBPssx0NLaBHnYiuBmJf1ApTjVwi2OKMN01o9xEBFVPMOv7ifSjfM3SF/H5Vde7/pMjh4/zlUbZ8+C2yqWON9QnjGIrSbi0GZxzCH+wewvYnCje7veQq19NOc3sS6p4XdnsDZrxAHQy1qtohoHM8/9JEB9DPsIX8b8TtbSPaxzJcRqIP5owhdCjLGlglg9Rfom8Ez1AeDHsH7r4LzH0duhyERfHGpy5oSwJldvRi/u9yTmq1k4RioZP5LlqObahfCemlk3xbIGioYol9N5iPHkyPFCiAY6qug4qWNtL1fsEPfvEtbUhcUFtoh4yA7OVyTudnVVzCPyLALx149xw+ekZ9pl9BLVsQZv5zmP0v6GtWo1cXGDvCeW9ZzTZItifGjAZXsCd1EL+8BU5vAsyPcyyJWNRITVEenXp/UX66USCOTmFty7q9bb9rd32RXX3YDro9AqIT5CcJC38N58mUsqvpfn5q30hxmDFKvHGKf5XMSH69VgX5mTg1uIcbqBTqpXXt4EaRTCHEUpPWOGnI/qNVmKU1P9kq103ozhaArQ/oxnbRYCqVbIbhHTPRAcB+j3EZmm2NlBxl+tL+Wql3BvjO/XuCvXh8RJigdWHKsf3z/J86m5KIL9mj6a2UN6KNaWNbMGgBHGfBbj7tj1Rwth9Tqqd2sQUYi/D6S3F/P0XQ9ARIVCnoYwN+tn1Xmi6C3xFYwdig3V3yJA+Bo317vW3GcmLf5tNX6eAHF5nP+DP97LbX9m0HD6gKc3Yn8sEHHKVf++GWz/g6/Nmd/6tEDwj3X+z/wOP9zfce7vn/d/lt7BOD7cJ+mcvrv/+ljz3m/j7H7+HQL8DCT+uTwBZwXg/16c5ZnPz3slrJzLY/tDvPaZz88fmwD6wxKoHpve+KvJHlSug4o0cVEyLBxZHUs1pixb/TqVKwp81IpO6jopygU46nMCGhX5oM2iegEUg6QFfhSbKy1el+X0UXoZYj959MdsTijzptfj9jvvtRc3vWCfuzvJHn8aQmLBHDKSo1ENAn6wYUpOiKf0rsBtSnxkLTZ/24Tt/cabb7VySlCL2Ah1AGyEs2HoZwOfQIwV+3c2YYNsAPtcnvGTD+faFV85BpCS5PJgpZYcZrMcFeFNznIq5AeqRUoTY4IgBkSEKCaJhXMMwFVwYBhEybCLstqJulW5sR58XefjGMTNhRdf4gr+pK6TEqkZdVAJcU3tsknzbj/5wAOkOFRDyrSRb98KqeEDkdNqI8o9nuynM+MiqyyrApgJp4cCMAcAxwewqofX7ATU9VUMC8eSCfEyzO8MVBk6i/Ma3CDjlH3qeAVy6eKoK6GpgXx1NgIq7FWXSyd2bw+uo9SrY3IGALYEoZIXYBAUxHGiBi4CGJuXM8fi2TRMsMhX0fpJHB3HiYoIRWUYABD03N8stE/9nE0pCr1YcpxnQXBIMXyUotEZgI8L2aCIFJOCq5GNTFYGpd4QICruHcZ54snvTcGtE83mVgrBRKKiMgHFZqFYq4Nsq0DxWQaB44E7Ijd3PhEkU70lAt1PQyII2O9gU5bB/dTFMWkDUs6GUFEniqi658ZY+9G/VjiwUJs7ESACvNQ7U08szgwKjRcSsVJZVgaAWcxGNdFFualTRa6g9eSEewDolR4/xqY1ivMAyAXIpCgURTY5cJ9zKKJHqrkhNj3eAFgVXLv8E8eI5pph2WwWpeju4XgTkhJdEW8UAEMf160WB1AUG9pkSCYBDyUUY454E7EBYCpSQWXCyj9etGgBavLDjvxRPrEKJvtQnyYCqOVzndoguGK5zlm4QeQ4EjAyrOeN1+jl2VUJ5DjX2cWc8Tmp2EV8sAVDNc6GXb/PdYNwCqXMhzR0pd/v9F7ofE8zr3qepxmPqXlqSlU3/VltYqdeaJIYvFj7RyKxFK0mp1WoHDjEEjQD4qVyPwWjQg3k3NVAmMkhpcJqD85/LMepzhCVM7cxtkyB1sRoAVy5ElDAbfV8CIRUvr+ASKnbPRzx6u0IDL13jTtywcjtpO+XK0QuGI1PcoTo+xQVpmMVEKbxShO4fk7OER2Fvi55ol7XRddweF+448+LAPnhKzy7xBl5AlpFcZ8vAFgexr3w3HObLXfRWvMNibVHfvQv9ICQ7z47lWES1TyRI5nJcZSjjlo2MVVBnqhWAYQVWdRBV08ocXECkd7ec5BeoRFcbbjWcL999PabiQLysk0vbwGk8LUmSmfrIYFVMO4DUNsG2OLPvTSKspuRC9Uv8w5/RwKEDaJe7uoi4goFqCLtFKGk+KIByHCpg0NRk04Ckst9qF50qUrjea7l/lIcWxYZ9h6UK5cB9syek2Vvk+sfHRNmS4ihCaADpRawJwXAc++uPZaVmYNSnq4nSlc7UQR30KMwc2YawCFRKUTsjKDkv/iySyHf/YjdqGb+8cLtBZBMdNCceUusrKqOaBkUt+TgHy88AVmeDZgWYP94X7rd853jgE/xDlTvg+wLgFgWEaf4p2/emfC7dcz3tvS4aBB163gz3mWkZlAmPQ44SF8UyuOCk/m2ADdAQwNj3YwkgOG5uNMoiIfMnuSZr62qwYVDpxDk0iIiEmNQZUf44CwkzjAgBAfg7oPMoyjgIVpz5+TYwf07bf3qxfw8cwsE17AcB97BU90FgOEC8yZw1xRwLrshKT7/8JcB6nBgolB+8+3dtnvfPnvh17faP/2sBiCaOBP6tJTfn5GR7GKZDuzZbS1EoqmMO5tydF9iyzwpOu4HvOsiai3Qj/6fdn4H/TNhdGf1MqYmkeXfPwjJmxhOX0WVxXkz1gF8ich2xATHJtV+BfPIrrffxjmT4+KfIrkXW4lRGVUMDoRFD/dCESSOZ0CsnSypZGxNcMXQikGJxNGhCKU6OkkYFd044QhmronGkXBIOY0P4epWYU0zzj127NgR27hxI/xdoJ1ijPbxDcBRVAJRR1cF473Gdk/OVTLpL60lkB+4OtQd4OkJaSIiHWLHn2eGtH4WUNglID9g8bmvPa1g32EcmqlWkH8a4I/SciJs2ttw3eKyqxnqtMUoyJ97djsEUA6EwL329W99iy6cKJtLf0j2vFncZ54IFcosnHlsHkXuHSXlVIrQQYCCWxGDq9fi4qCfg6Zqq+OZHOG5evPN08zvkJnMOTUIEVTC3YpTYeeJDsuHAElftQAlfa995/5LzKeF8uJm/nAsj+/ss2MNHEuYt11z1XqL8WWeO11hr+9rsLUXrrLrr11uJYWHbHIAchkHwIvEDSUTC1RFFNqPf32HdZ9CXd5SYaFdvJ9GniuU3HrGB/2S7LXDlXaqw8P2nu42zCh0EIVaTm4UqvVc5spYSBAfrms7z7Ccrz5cJ5T5rMFm4DqUUGBqLvAmNrUWcUqNBXHsDQgGRhijFubmWVYuroOT3oCh3rh0IML5qDoxbNGsIzS/CSQdg5T1Vd8R4G7+4f22fFkuYoR2zmMaxG455LyKt1O5d8rt2msvtL6uCvMc6yB6iWebebCJMvmAcZwmuFlK6FMaAdhtY273CcTW4htCL4O6J9pdak4UZC9DBPMi5Bz9OhIeyUXayvMlEqQL8UQwaxo/1nIC4Du7WRvh3Atm7EqemeyEKxIw9HPf1uN26ef59cetEIkLQSRIME5mudhKiBOtJbLJj96R0ppKfnaGPXzbTPvtHohJnHWLiKTsbMDBNTvNda74EStoo8QAQlyVVHTj1Bu3NesvtNeIP9rLevg63M0VqOeL6F7ROnPJskWcjyrGNtzWEOQBxL7NxKHQA4FTdBR3Dz0onr6o+HE3DU0w73JtFQvVQ+9TADa15USJtTRUWraIWMXoysnJXH6ysNAquqYKq/NwJMbjbBLx+Itf/RKydQYgP+QkMYhRcgNyL/Qx9oaz3phgrEjACREaHObWBK++ttXtd1asWu1I3TrU/rHElKazvtqL4KmBtXYihe2qC9O/JUiRS36SHqvmIS+rxdXtyQSj817LmLRs6SIXmTsC6ZyAe01RYW8Rd5vAs9TNmNnIemaAe04dNUGMrerUC+BaxbG+TcZpXAdxVMUatZPvy82b69bt44wVcg9Xsk4WTJ8KoeHFHOPBc6SIxHH2Ljk8/14c7xDOoXoce14sCMMgZ4Y4P3G4UIKZyyfpgBJJHhYexLzcwhwQgTukwd0jGbiJw1jXq4dQvX+aB7SWCmO9rvW1Ou3a+Jk+xuEN69a5OK43tu+xhJQ0F4OluCt1XQ1CCgxz342z7qr+0UJL/twJJ2KQ2MGlz/JvkdcerKe9+b5gxF5hrO2i5epnzff8c89AfsQz5QxDRoS6SFT18UkQoznRxVIiEvBjzp+D8zoGwuLIsWNOWCS3tUiPbp6pIS6YyKIBhBIeuIc9cbPqfvdgDBjmHhC50cNzo3Hdk/lxUpl4kCAh75Cl2vw3sX9xCVZaI3PNvDg2XyYJReSJAO/BrRXK+WEwY44kIpoh+1P3P8ReBzLEMxwChPUKpCcDPq8jl5YIEPUIKnqWT00okeA8AfL/Dtb8uRMgf1zw3fEfv8sE+H+/iv8zf/IP4WD6n3nkf6h3fa7vn/MEyPtfqbMjMDQvng0AzfMj0Op3ito/1F31X3+dMwP87/daHLtLb/jPz8G/j593uNnUTf8/4uPM73VaZv3eh3Pmn/9wnQaPpzc/OCnVeSMbz0gWpNoYdKKGC2WRKSBRyhllq4awMB5isSh7sRdgoisediXoyj1VhvYQi9Yh4lBQ37FpSWdDNsxis5XyuKsvjbc3d7QCoIzbo//yHP0fT9pTTz9pfwkB8pPf1lkGC/Tli2ZjWacgEmdGIAqdNpRvrYBOPiiPu1B5HTh20i665Ar79cuvOQBN2cetbBAnVHzNJiOLgvJxFtdFKN2GWNi+8PfL7bqv5hP/Ee8iKRQVMQrQsHzpXKJbAE6IKeB/KWkNJCOe6CuURx4oOYPZQChnvKsTFXryDMozDxBTBcDOQjyfItgmXCgTbEpXrVtvEdHRrmfjRMFxSII2on6IemCTs3r1aucAkcrtFIpg3r51QKjU4xqori2xr/zNX2N9L7fTp1CREkOgiJ8uCIwGgEPppXxYkCsOJhASKpJNiR+L+XGUqO1s3suJQMmakw0wRiwJxx2Jyq8DoM2TRbo2aVKstvA6cn+wbXRxSy2A+eHEVEnEJB5LJaxa2M9CUdZPybQAM4EFAXzvy69uYXOOLZxN8VNfzLWHnyRiC9fF9ddcywa0AAKijI1ROUDmba4LQIXhUk6/vOlFW4P6r4KS4Uk2Mnfcegtq0jJUf6iGGTC0ufvYHbdSZrgHBdsCoo1Qfr2yBVfHMjb6PShWS20pcS7pFB6XskFXFJLU/W2Af9UUmC8hquswSq9wYr6ksB0mu/7uG+Ns05tDzo0hB4oIEDlxItiEyzHTwr23gZgyxfWIFCjChRJDyXMlGzt9/0LiUjqJNghDnR3sCt65XyFHVHqoKAa9hzE2zPEAqGrQ7uF9ApeIO7HtxFt4AWYsXrLIqTelHE4BeFGXThIdKnuJaVHcklwbORBNBQWnAEnpCSFmoRIFahiAv+JaKirLXKRZDh0pe8i6P0Km+y0fudUqAWw6yMpvh3wS+N/PBk8Ra32QATov1crHm9kAACAASURBVKgbfSEXBvHcR3E+RAQoKku59AL7RYCInRyF1BtVQapUj9wP3ioWZnMnJ8W0C8QNWu+UMjt15Dukh5wiv0+ACKnQ+I8SHdLAE6XeF2+Nsa/9CoSMu81HmcyMId08l+qLieP50HUoxbEiwk4dJtGAg9k8q/oeUFqIqmo6YbxQq9OVwz0nhWYVhIkU8n6cfyGU6ucQCKHOjxBiLJyDQ7FfvNd+ngGNB4qL0+Sj7xWA6RwdPAsiiHRv63MiSXSsIj1cMSbf7xwgvJY3sSbTBIi+9vnb/3x6QB6FAEE0a76QGlnci3MhXjsphG1r77ewmBnkxBfbS9t2ojwOdw6QYYBQgbeXbVhj3U019AfEOweIF/OAD+d3jPtemfXFpTxnFMpWEeEySqSICqOvu/4qW7Vmnf391/7Rbrvzbnv2hc2OCEEr7fqSggBGlEXf3NLAszyB2hLKnY4e9fR4Mu764bLgLnYuLY07GoO8eQ6nehwgjwGm1Heh51udTevXrIEI6Ub5Wmk5mbOIOIywZ5980m684Vrb/MqLdBndYDt2vGErVyx1rynnhNwEoZS+au5oamhjLkAggFslllipQLLbx7lvRdIk8czWMxYeOnaceMZ4gJcJO1FUjtPlao650fbsP+Dmh16ce7MgSuXc6+b5/dIdCXb951+1GWm46FAJt+O6y6DM9Us3cL/z8RffLXCxG8rjX4fL7NXNLwEOjVBCvZgj97eTZOhHoo5uJJ88MSkW51MryutlLh7xzde3QTCn48Ab4bk7DREQgVLVj88BjHOWU6KJoVEXF6T85td2AOQFOmI4HcX5q688Z/d84nb4pgGbxOkpxSpsPNnvfXQytDrHTikkQSfnqAIy93/9xWeII0twUY/NuAtuuNTs//t+sQMGo3l/4YBu0US2RALsNjXV2vHDh2wexFIeqnU4H8ZbVPfk/AuAHuiB+BCZ0qgCWxT1OFRUkp47L5t5lJuTmbGFe8Jn2NetPUKYN7shywTeiwARabp/z16n6FXUoVTSfep14p4cQnk9wjN/8Mhxcu7DLD6ZviWcfjXcH6mArOkQ922opOMhGF7b9ppz4qnfS+XmAYB1ir+Si1Rjtq59JWO23CNyEqpXQCS+AGZvb+YLQLhM3H8e3Ju+lJLHzB6yltMiVkXcqZ8AebwjQJhveWbwGkJE0GWEg3GMsXKATpM2OkG8UAoXQqgFs/4ZQe1ezjoimqiWRtZHARAyW18rsWuvW2HLlq+2n/3L4wB/kZY9N8uuuv4KgOlXmFOb7bZbbrZ+1hE8qsxa3nQd7LVgxues9FTmQQQXRQXWi3jjNEXYb73VYZ+4Zx33iIcVEOkZxZzYQfxSUf2AFdZRXMw8V1NWZP/30zfaWP1RouXKbSQg2h7b0WIHqkdxfJh9+eFbLWC01YkN3jhUbxmzUyBA1uLIIbIOoLSTa7wNJ0Y/8XB5S1bYXZ+eY63HAnD1cPy1BRR0EK/G3MztZY1DQba3pN0O1vTbycZR62ANFZ8SQuRbOoRaPARiNCQbNAMIZDiAdwCRX8EQoE2QXuqVCef6DRE1qg2X4jYVKzQuUpy5RmuhGdzziTNwEb/zUXFokPuWDrfsKYBttDPSgbUVuC9T6SYaZx7dv/ttSt5Xsg7o4tpG2779BaytBgCSs3BahCACKbO1G5dab30JTi3OOy7YfhxN/gCl47h4SiHemrknR+kJ8iQuRz0rlYyNim4V6RICIeExSS8EpGBKcrzrMwtA0d8N8NwAYTQJmDvJ/OeN6CYUgF9xarOyMxDoxEEeMx4ijlFFoHrEuhDVNEPUjHGukwHzZ83KYX2gCCBve+Hll62ftbAXP5PEc9/EGutr98+35w7i8GYtGco4lcjxxOCoiKdXI8gXslnRScQfnc6vYs3BKBQUxntvtH0QIB/9GIKmza9aIg5sjXXquhmfGCbKFLKGZ8CLMvMQ4mpriE1qqm5hbMaZQ+l4Snq2naag249jaiIutRMyK4ouqYs3rsYZ0QbQHSQrCW4p1htcv9MQ12WdAxArQ0TiXY3DKNSa6Vt67Cc/5Rmm82lmIq9NbBPjzqyMVCfAGcatM8C5iI+BAEEEJaJmz36IX8bc+QsWOZKjHuHQfNzIXjyfVazfDjOez2LN1sONWFVdy7MSx/jQQWF9P4VjUYiZmi0B8r+qptwu2LgW0U2Hxaq7CJA+lvU4UDmEezHjei+OQeY0REl76biLYk2UQNfOLBy/jAKQal0QbH3Ei1UR8RUC6RWNmCfcRZxKJHOC1+hj3FHvxpXXXk9HTK0NtNMvgzs8LCaUZ5nOIpw5svqOQPT2cu0yklIRIuBA5/jGWdvE0/Unh1Qi91MUZEMn+6ohXr8OEY32B4GMo9WQLCLhYnEJhjE+SPCitZXETpXMb3JriJSQAGHn7kOQJ7hwmRsCWYvLuenPHHPkO1MF57P/utSJeMa5N0VKyvmhHirNz37M1QHsZfJyZru1mtzj8cypLz7/vC2YP9e5sLT+VqRuBr13Il4UtbqEOF11Vp1GSLAKsZAXa7x9Bw7ivm+2EsZeTwgjvZ9wiL4E9mydXO9u3JvaD3ogwhjj++XSk/M0BpeJIvEm+O9RzkMX84aEe1G4iNUp1K1xmPcqB7gERAzRjNXso1hPevOne4C1D3O2JzGhcncN9I7bX33hq7wWPY7jwVwK1ie/I0DecYB4QoDoOvHhSR/NeQLkbECQ8wTI2Zy9s/3Zcw1gn+37O7c/f54AOdvze67vn/MEyPtfobMjMM4TIOcJkD8xAuSxf71rUvnVKnzuY8GvsudW1NoCVwUEajErAEBgsHLXg5Rvq4I5l7WPelFgqMNEWTSqSJSeh2EWidpkK5v29EmK8XJzAK2JN+Bj6QX/xx754T/bMVT3+/butN/+8Eb79YuNdtWlG8gm77IINkoNAAwhEBYDKIerAaCUz5s4YxYbuGE7jgNAXQCFbA4WLF5iqQA7+RTo1gP6r9t4oW178y3XlfDc11baTV89xvEos57cV4BhdQ3MnIkLBVXOcH+bI0DS4sIsm01JMqBZgEBRgLuhXrLf+RONlb2opGTqXACslaCM9GXjt4sN1NyFi212Xp4jQTa9tAngbQqEE6C+YcMGgBI23sdPUjgaRtHlarLv93H+6iAnau3vvvIl10XRWt+ESjMUNRQ5yVjn6wGIx9TXwLluYGHeijpNsRpjbIYiIVNUGllcWYKlPswy6VhQuV8j10QK/yxs/BWVVZxhDzYGOHZ4DT+umzfvXTFJimoRUOjLBtEV1rMx02atBzWbL9dS6np/fuYATgQVaO794WX2wC+IR+FaR7OBC8Xa/jLHqYLwxYsXOYVYCmosdYrI/aEibC82YuoK6SDq5CLs86GAhMfISpeFXaDUBADrQlRrmQBOR4/lA1p1OYdEcXEJAFuD3fWxe5yDorqmxmbPJi5MxYWQG+pBWYcC7QRq1XgIjFuvmoqQKmtMd4pPZfcPAnJ10S2ylPem7PiZvLdXX3nFKYIz2UwFAn7XU9bbSjSBukPWrF5lpwpOOJXwOv49CnjqischebQRVcxSKM/FMCC6yD85DtTZERdFtw2A4qHDB3leUNqxqdUDoFLcJAD8fhxIipDbDRgncDOW9xuNKq2CeyeJOIatb+/h2shp5UUsVqYrAB7iuckFtGlgU3rseL67lgMQkbLwt/F+4ynOVFZ1r5Ah7tFI3p8K4vVcalMn1aVTKXK+EnBeaJKbEODDxk5g9CSk5ZSZg3uU6zz+LgJEn9aGV8SAnpMpUkRBIO84P+T6ehfrLyLFcfiKjeJ+0oLmoY/E2DeewAnC/S/HxyS/V3EOiWxuRXSoTyAJQGoXxcoz2PxmorTUxhqYxEUbZALC9LL5jVVXgTaeei/8kTq+GcJR1yCUWBgpE1ViLgJjquvE3iH9RhzB4SnXkzaqfE0OD13DaVfItANE4KkjPbTJ5wUGVaT+DgGi7+eXu6/9ORAgKkH/AWOvx8QgwOcIBb9hFBdTKoobzRNlbkhYrFXUtNm2tw8yvkIOQkplzs1AJUphKerOjauXo+zutpjQAGJfBlHAEhUC8JIK2NZcU2/b36II+7KrnVK4E0AiDOBWQOUNN91o337k+zZ/Mb0DAHs9uKMU/6dujZn05Cgb/CTzBogCAArRFYytijSKQV3bgxsjmedBvT4qKs+dm+sIWTmHCnie1UWjTod4gI56xoVLLr6I8aPh/2fvPOD7ruv8/87ee6dpRpO2SdokTXdpSykbLEuGMgUEFU8QPRDHuQc3/DtORT0UEfUcUHYLtHTvnbZpmtGsJmn23vv/fH3SqufdkTsCD09t79Ertskvv9/3+/l+xmsS59SDujQMF0Wq7diymZi2Wrvz9vfx90QEQlpvfGO9rbxA88CgK0vvZ61RhJfU7F7Krhf4yNBIgHAI5uv9cH5IKFAEyVAESBqAm28epe5btu128VJJRNYcIgtdBEgkReYRgDrqi9BcrrnvM/fPcHPYx79ZZN99ZAI8+sQTp50b5Bv3xNqXf9EIMRtArCBdQcSjtBEPE4VbzxPQVOSx1KhhgKDtkK8RrF3ZWbPoOWh1MVPZRAiWQvb285lDuUaZMyE/AImCcH4kA5yp9L0FIPEgooJR8sr17FxxxWr7+U+esPs+gEMHsmGESCFvZZ3x2XsA3eobOohharNuSKhSHChH6A5YtmKlrbn2egcUzs+qt/s+8Qr59Pk8uyhxWQ/icKn4ATj3QKY0E9HViZr4shUX4PbEoUPGfCfEjQdOCF8FxCPG9fHwQ61fj5igm3sV5RwgM2cTxzQ2AJHZipI9zFrr6WGC+EginqYfx5dscH2QSgLK1AFyjF6WSOaJZUsWOTXxEGS/1iyBbYcKiihRXgjIRRcCDhfNvQFcY40hX8DjAcZYLeMqirkrRrn3zEHBrM/aB7VC8ARA0qr0uI77sXTZYkeYaj45zfUoYK0PQs0v5a9IbxHiKQvHrP2UH+QIhBIAmAjYwQH2Swwk6siIFRKVB6ADUD4MSTeEgEHChFqAzprKOogDSqpxg6QxltQVcvD4CRtmfJzEXSqzyBJIu0QAv9foI6Pu3q5cc7mtWH2BHT12kLWzxVYsW8q1pfcJkUNlGfMt61Yr4zsCYHnejERrIP5tnJ+9/qWthqnHvvmPd9hRBB9R7OG8cIdU4yBqY3qsbCP2CcC/qqTFHv/IJRY0AKHZ00CU1aj965vtVuVUG2bf+9anzKev1l544bcUtrPmsiaeKj9mH//4x7geYVZWUYX7oMJue3S1G+/NpTHm0dtG9xoTecl+rkOHYdVA0DFg+0+1W0WXtxV3cF/H2XsiPvDHGXHZ5UvYSwazJhItxv/uZZz6+Oo+4RiEtBliHsrKQhnPOiDH7hCuCcU/6T61AVCHE1eUAMkbzL7wBM/nDEilKMZLF9d/BJX6uArRGI4it8ZZQ+WGmYXzS+73WgQdcURm+aAsH8KZ8/rG7eyHccbOznLkyZNPft8e+NCd7K0w87SiJGefEYwzqIPS8dpTNa5b4DTjC7YCMsbfTtONdAZBREpahosdqqQrZXS4l/2Y2YUrL7DT7IPaIMSGII972Jf6QCa3AkKPMNbTITlDuI8pRP+JAOnqo7cB4ZEEEfshfLy414T1QIT0ucieRTiBGnk+mgHJt+/eyfelOgfIKJ/3E7eluvvx+DPlRFemSeJhcwHpx/s7iWNjPcUtPYoLKxjCoaONbpMDxy0KR2oxjpaMrBzIFARDRNhF4Hw9SOygHFVyqPnxTPXh6s7KzHBk9uvr1lsoju74uGScBwn0d6TagQLGNFemGPFQXf1p3LDZtuaqi62lHmd0C4QYe4CZxHIFMRedQIBU2UnkHWKhTFxES+ny2bl7n+2lf073LhMyKBSyNBSXhQRY/uyxuiGrPGA5wnB/iKAuPn3GDiNGkatUa00sRNgxnqsw1pYgxugYz8sxupWSeIYVd6RY2GmMEe2HjhIVNyRwm7Wmh3UvFKJlbg49RLgUB3FwJbIvYxdiiZAte+jukICrU/GJkMWK0/KAlPelqDwqJsIaWJui2FcOc1aKYI72ZS7QOIxkr63zSwP3qgiHg85bIkMkuGpiraxmHOlXO+TxKMSSH4MtCrJZEVLtuFVimK8WIDBpqqkhdpbODs5TGSKH0qY7chhpiItQPIEoRcSPH2t9H3sqRUalcZbSGFFEmvbCJUQKbt++nTNTKveFODTG0cEjRZAlHZwriIFizZbL4tgPFtmMB+hEUtcMwhqdM9S5KIHLOMIFboNLBghizexkP5dOt4pi6nR2DGQPu2/vHrdeNyLC8+H8IzFdFvt2uTD0NQk47fuZp47jPF+D61KChgPEVObQG6hIXAlrFPeWgktGrqdG9sxVrJEit7x5/tz+DhGRurLiSBeQ+CdAghfmhzqERj28nnpB5ObXMzSIQ14kiERTmj8x8vEk4ZLmty/zr/bkw7hMwoKjIUgC7BMPfgbBgURqfuybIO1wiYvk0B523JMOGhEgEOBuZ+nIkYmY2f99RIau6VurSSdTYE727+6NvcWvqX3/OwEgnydAJrtH7+a/v9sA9rv53qf+2u/E+J36u/hLfoV3e/ycJ0DeenT8rRMgkz07b72+nXeAnFVA/7eXcWr7g8nuzjv/7x6/fP4j4wIJk9jkKxNX2fj9bECVlyrQUA6QJGz3AiEPA3rga3bdBMpLlkVZ7g+BDx5sdkWAeHIQCeLg44X1OhN7fjQgTRjAgUrktu8tAOTOd5/iR2u77CjltT/86mr77tNFdsv1V6FtxS6MwjEMgL+Rg3IIKtzSCsDtIQ/UZRlWS9RTKYrxNrL+j5CP++Of/Az79glbT578pu277Ge//JVT45bgIKgG7P71F+fbygfWWRoAuAArRRlJDR7k70X0EwRAmK8lRwdbenyUhQPU+CgnlgOCykGV/d4PENaKilBlpw28/1EO1e2on3o48D37/It230cesBg21IoI20uHxGWXXESkVZntoOg3m1LztIwsKyPyIy4pjWLFLjuIAjotNd7uv+cu++Y3/tG++g+ft91bt7nDtTLN2wB8yjkYeeHu6OFwoUzi5FRAcpR8XqikBQh7EScgwDwaxZLimbQhljIpklLYPSiOp+M+aOAgpAitaJRrfVK7A5a5wmxInCCAggwiQvahBs2Zne0iAnSwXAnB8DplqmOAh+Mcxt58/AK7+suHsfcDsvA6v3z6GQrO/Tm8RlMSHEsB+gkXLSOg6zRxU3pNESBS21556SVWj0PhhsVD9oPf1DggZgM55XfecSvltJXkC5cATo/SobHSfkN2fArRNO0c9MM5xGicCaxIhTBp4EBUVFzkDkv6/YEb4tzY2Xk4gIMZ15g88RGArGTehw+fbfOmjZaLUi0pkeJHDpfFZO9nkjOsYnPl+c4jH76aqAEB4OqqkDo4ExJCUSEqhj3DoTHgLLkXrLx/Dj8C2+WoCeSeKCN4Jln/OkA185oqIleG/CyU4CP8nRwgUhaKAFHEl6Kr9JmSKYgc5PDVgRqxAVKrgCL0VZSc9gr4Us44+d3qVlGZdyuEQRXAh5wP0e4gGkScRQN5ybO5n7F2hHslpZ5IIimUFYUl4N+D51alqdN4VuV8GAHM12Kn7g+NL5EhIklEogn4F5Hh/uR6Thj6JkgHR5KcI0DOGT7OWf40/5+dg/Q1qgsREKvvcyTILxm7/LeupeKvIlDzC4QVkKQD7W9+96xTL2fMns1ht95l6QczprJQhJcQv6ai5kWo/XTf6wCK9DMEGov8aQGAVHSZykHPAY8CJhUJpugvHXAFUmjs6L6JyBBppefd8TcibLhGmtP+1AEyrn9z0Vp/ewTIU+taGR8QSvxOAVT0Y4TkAOj5k5u+dcseSk8TKEj1Zm59DuVxkKVSXhxD50cwc/xMYpcyAVa8Ufs2EXnSS+SI1gKVWAt42LPvEKptQC46QFyEB+rPDRtftw8zb/7mueeJMckHOBvgJ3rbXgANEWNSYapbobDwiFOP+oIUhwBSB0K4zNA6hJtvFnODSA2Nh+vooigoKICsYI0hLq+EeEQ9i3IICYQWuK9uHpVSC8AQeBLB369YtsQRNiGsTw3knXcAzsuFFM9c5wnZ0U1cSw/rwO49B1jygiErs1B502UB2DUGaK8hdQKSwRsgVQSA3B5zcuYRB0WPFWRILCRNdU0dgIq/e04Vi5cDYe4JmFmIw0S5903MeV/+RJa9/++3WTBrajRjXYKDf30w2T775BnK6YkiZIpPT56Gk6sXkhj3BdFTzS3tbj2TE64N0jcDMFSl58cRFSwCqFL81y7mR0+sakncU82B6m+KZV0dJcKpoa4eUQEEK04EkewikB75+wfte99+3G6+9jKLjyJijFhIAUfjrHdtbb2APj12oLDMpucssi56VHbs3AlgNsO5rz5yV5p99NOvoPiewb2jn0Bl5aivJ3qB6J/iWg0y5/qwR1iSm0UmP4CUbAnsEaC2XD/LKEC1F66U+jqcnw2tkM9hzt2TikOjF7Cxhf6F6cTolJRU0gFS5fLwFYWl+W0UR1g4BKnm7GMIC1RcKwI2d+4c1w2lyl0B3CLbhuhw8qXXpACiWR0VWbgpq1i/NEmuXLUSlTNuV+YtrZfKmZfTVP1nbewDtOepJzpoKU5HxWCJeJcbbR9q5MTEFMZINiB2Ddcgwr1G+lIcLSchmMDDRiBxvCHyxHfgnXOkj5+IHw0kHLbDALX9KutGid3HOnFw3wFbvoyy5A4AcOZzrZci1gopJx9lL1DPNRphLN1w0/sAJY8QuVZmK1cvpx9njr3+xit2+223QMZ3ue6zOggTxQBVsCbVcm8U/xY83m8zIQPKUHkXsYc6dvSMfeaRD1s1oGk6JertVaVOHV0OAdrDrFDcNEjPldnn7s63KBwKrSj2Nx07Y78o4NIlMOej9v7kg/fYytwEe+KJf7FYRA5LWeO+9KUnbP6SFLvx9jtsxgKVA7PXKaXXBGBYUXXtNbg9exrN+wzPUidxoQCkzW0Dtulwr7WxtjSOh5lnZJI1AXp7QOAlJIRAMMXh8sjmunpxHYiVxM2QhuBGoLs/a0oE466WZ0UxrYqeFGmuNUNOBz+5A4g+8wcALWEdnoFrIYa9lPaxIsAUrVpcWmwriRmTA0TdZ3IXjrKOjbIfU3l8EK4MOSm+/b0f2Jrrb7Rk5qONmzexr8CBxi295MLlqNEjbJRr5Mn6PMr97af7I4D3U3D4KM9st/WS2VpYUuXijdRdpzi1w4hPgrmOdcQqvfe6a51r5ThCn0ae9yGIPk+i/zyD6EjiZ0fRqSIHSCjRgNmUaPcyPwzzzIUhIlj32uvmx75uOoKLOroj5Naah2BHcZItxM0J4I1hXrj/ffHufjy7cwQnRYt97IZ4+8GzDUQzRdgcYke9KBaPj/BHLd+BUxkAmfHZ20UEX20T+0ocp8yPc3Cl9UDKhLD/PMT54BQOHj1L2hcmTU+gdw0RBA6JXgiCdLobWgHP/f1DHHGk+LwiSBS5n5sgcmso4Y6KDGJuno+IhmcLUieM+XNRXp6FsQ+qgow6ToeIXLGak++48x57GVKlHmFKG+RvOmRxeLjWClw+kNQiQNT7FE8/xQh9I8V08hWebrRu5q8hnlt1HObQ5ydRzCnEQ3K9+/KsD7NvCEGUJJBfXWw6C6VDIiuOtJ8IRfWvSASwZOl85jp+bhqdTUQwenIeWsp1/ubj34TcpbuitdvmzFvkYh6rcY0EKOYzMQLnhLpxWom5iyVeiTWOezDAsyq37DQIGT2z5RAvJZCWwewfRc6IQIyNSyKCtwjO19PKqsvp2h63K669guvRRMRXNBGBp20Bc14X66I34zkOYrwdZ9vp6gpIkghcMRkWDIlRQXfQSSJmFcDnhRBK/SJy9FxAh5Mfe63islOcIRpxTBfzM3E2siatwEl5jLL47v4R50gaYmxK+lb85Aqb8/EC8H72ohLEMaEFENuotVuRsoG4jGIYk+FhrMX86166QwLYqy1mL671QjFvTZyfWhHd9fKM6SyTDOElwlr7v2x6TdrZU2u/r/3ZMs4S2m/ugah97403uT7ADva9MRBytaxrbDLcvlufQT0cIvG175Wb3rmF+XfFb0Vxf0c4EzSz1xThon2Cc0bzvke5J+P89uFrA3lm/Xm/GkcjzMNR7A/KIFTVC5YIkec17m83rHk/xOgMOmZwdQ3wtfyditAdAeIhAgR2HxJEG1EPV5B+ngB5+1DGeQLk7V+7qX/nuw1gT/0dvpuvcJ4AmerVfbfHz3kC5K3v0HkC5K2vz3kCZLK4rr8yB8jmvV8ZL+fQouJuganNHHrlHpBjwsVgAd4kJU13pbNHOAB0o06KIxIgkkOSA0GVlUx0iJTcipzwAuQIQunkjwLIl81kBgDZLBRIFZQ9B6H6+vGvX7eSqgb79+9c/fuR+E8/LrDrUH0lx1HafQbFFUBHH4caFYpy5iSqggLA9CxUp8ftZGWZU/Rlz82zB/7uE3a8+BT2+zdwLhyzVZdeYdG8twY20xUQJT//3Fxbdv+LADWpKH/i3IG4msOgwLS5ZJAnRqHQDwZkEaCnDS+ghz/ZuypA9/PGicKGWsXIAtfKKTxUT0cfIM0ZlF1HUI1FcTi4+rrrOGTWOwB+kAPwQQp5Azgwtyl2i7gVT3KDw2KIM+HwuoVN/NIleThjUuwoLpK/v+9B1E9bHVjfjK29FWJHRcP97PFGAQv9cX1MT5vJ58clwMGjAXVvxiycFFzjJmUTc4jLyck92+VAfi1/p8OaDnYiiSIFkJ0tsneqd8iNYA4iqQD1Z1B3hvN5glAKFgM+z1+wAHv7DhRdPk6xvPZTs+3271fjoMiy7Vu2AtYQB8J9Ted+DgD86/6Xlpzk+gwQ15Do+l6yABY0Du56z+0W6vGq3frQ7+zRT36Ca86hmEOluj86yILfsWO7rV59GXqUfAAAIABJREFUMfd3BMFnDYDMXBTCrbZx4yYUdbmOcJNaVkB4wbEC+8anV0wc1F8XeBkKERNAHNZBRxzIhZScMh0wMIoS3x2QMypSpJcFgFRxTCrargEwm85ririQuncjJb6LAdqfI4bt4594GLVmKykkfSiJIRAYP/1ERQRwYBqB/JDKWGTGNLoB2jmsRQDgn+ULIKIGnOo8d16eIz7iIV7kPhCZJfeGVMNhHGDVbSIQvlAHSiIKdhEDsuqiC52qrYWDsKJ1OvnZUpR38L1S3/lz4Pfm3qj3YzsF7oqpmUdMw1aIK4GqIooGUHsqDkuODrlBFIEl4FCgv7o8/DjUaczrf6gwXOXiAiwn+ICJzZzA/3OuD32PSIJz7g/372fdH+f+FLCs79X3iHzShkbfo4PvY7cl2L/8O+p0/tKHr/NVRB4vKiV2Jp/jN7/7HY6oQJR6FBFz34aJMVMu9CzAlhpiIFTgLNBUBeiaVzTn6H3rAKufKQJzFGWdCAzX88HfuTxnCA+5V1yfh+BWRR9AgLipeoLd+f1nFlEiMEwKYf2Tvl/XQBFy+nuRhfqevxUHyAvbBlw8iSckxjhA4vT4GJ7T2bijCu2NDdtwuS0GCAqzdW9sc860xPRpgJ0AcMwjERATC+ZmEuPRjZr6IE4j3Eh8jdw6yp0/CYAjd4fcHzl0UGgu2gDJOh3ALxSQ5wwdSbffdY8986tfO2VyGOpXxV9JyV1P1J+U0EGKtgFQSQSwm4G7owbiNZ6vUQ/QAWJFLmIeqcM5JXI4HYDnAPE9tbjiNAb0fGhciFiMRp3bA8CieTqFItp0SNNOXBXTACqlzO0HzJYqV243P0AhL4CiLuI9Nm7eDmjY5dab2bgsAuSgY21TLN1W1LFjENAhAN4CXObk5AASFdma6663N5kz+wFe03DqdeIKSyXuSuW4obx2MyB3ZnbT79e/S+9cazlEASp0Q27DXlTBP/pkmv3zbyiVBUBJJUc/kSgTEdzDjNNaSmf1jPRBvISjGlZ8h9wxBYcO2uWXribj/TRxjCUAuKO2jKJcRWmJuBbwpCiZHbhUGlu6LQ2HgT+g+o5dO+wjH7obB8CX7I5brkGhq+dPYBY9KnRzdADmDUOC7T9WZoEJM1jH43As1vG8DNh9tybZl/7fThcPFQXZ4bpMVDrP/NcBOCWCPpzrEw9AlQRAnUxJ8SBujiEAW29Kwr1ZdxWkqfx6wsysm5/Vzvo6LEKEZzEBdbsy5Bsaa5kve62f99/I3iCR+VDkgDqO5AgKBrhUwW6DQH7W/hHuvchUtz/h/irSUMBd1RkiiFRsD9it99sCkS31+IWrKPdmnHSozJh1U3GSJRTYhzLfy3EnAsRfXS1835ycLFc6L6JHTsUKnA1FRaVcLYh7nKoaE9o7zbzA0+qPe/IaeE0RdhDkN+G2ZILhTrg11ZVeIbQYZIwpu7+bNeYwPQSKLFMcoFTR/oyJWAg0kWvjPqFWXt0AMF5iMzJm20WXXm4v4nQMiwq1VatXAP6dYV4cpscn2/bRyTKHKB+RH5V0jQUxTo5B9iQD2PoS0TSNe9ZCXFILz2EfjdzzWIcTIARhA631VCFgqTd7ghJAd3q+6Lo4QUrVx96f46JCyyvq7NWDPbaXVKDw2VEuem5+doo9dPfV3PdK23/ykL3n+mvtp08+Y5/87n1uLBUeBHhn7YqNjsE1VeEiJzPpfvNsq7XhigILHuy2fiKN+oZ8bMvRZmsaC6TzBNg0LN482Y8G4rLw9hmC4MDBQs9YAPFpIsfGxofo/Uji3ySUmQ5pQVcFriwR5wNsIEMBO7Umt0JueNCPkgnpFcr6WqaoO/6UsEMCC839zUSZyp18Aa5Qf0W9KjNUBAbjIYD+rrF+yB/e4wBz3aZtWy0T56ZKstVFkJmV7fofhrmfKewFvOTMBNTvAdxnM+HurQ8AaEnJKcQu/S6OaYwicVY3u+WWW3B5NTvAeBNz5AUAvXq9dn7uSb6+HVJsAMJyjOLlKEQAvnxdC687TkbPshXLAMXHiTKqwYW2wN7YtNmRspnZOc61fZw5KQNXntZRrbvTpk+z910TaM+80sY8HGZJXLMNG990RM8nb0+zp9Y2WRp7uigcIvHskbH7WExStHUguvAcIX42KNzWv7GRLryrIN5qcNSkMjY7HAmsWFrtX+YCxEscImdwLHNPZESo2wf50KvUhOt4EPKu8nQD3wcZxHgKwsHQApBfXVXM3iyXfZ6vJQHqe6kHgojWSNaUUP58ectE9NHIiIdbOzZu2gphVeL26OqCiYoOcY4MD8hV3b9g5ts0Yjcb2EMfOF5sJU2Q3nQRyu2uHolsumD0fB/ClTfOmiHnTATjU3N2MD9Te2l16KUTn3iSZ64HR40/rHRMLBGJscQ1huMGGugkJo33Cungz/xcAwnaS+5tVzfO1ahE27hlt4UTFdiHqyBrQSb3exhCKQhiaZD1NtbqiGcMY8/agOhDJNlcekBO4iyU8EWAvrrgFKmbC5mybccBxnEPzhIczxBEd957J3+3GbdYGuOT/T3uiyC2Y8lE9LUh2pLwLCkpwfXaiSgOYLypL0nk/AjzVD8dKupaVAxbAmKFCNaoLoiCcgihPuZyEQgS6mQyz3Xh8qmGoJaTrIvxWP7TC23+p4qcyEopAt3Mh4qedGkAcn4wJmNYqxO4//p7fd4YrunObdvdXk4kiNblYPbaO9jjigzRf0vEIwFMpIgf/rf27YqvlTtvkL1tDoSY9uR5kFeap2MROKTg2Fn7/As4wxDIaL5jrEo8pA3qxJ6aSD+I8VFcPSHMCxG8jzH20D24puU4Vsef3FN9vG8/yCwvNh8iQOR8D2VtUQReJ2NBkXq1XLtxXichZhpJAmOsl3PsqktvtGB/9SlCfrieDzrrpBBi/XYZhMzJzmvt+j8mQIbzDpC3A6eeJ0DezlV7p77n3Qaw36n3+e68znkCZKrX9d0eP+cJkLe+Q3/rBMhkn/9cF+5/fRXPO0D+6hwg67d+ZlwqGkVgqf9D6lll70sBKTWnslMFRkuVrkziKPKxBSL78XfamEpRrSiSfg6JzWy2RwBFQnktFxXAXq+LA2V+3lwOu2Q2kCe+t7DG1r25jcNKNJb1mWwoB8mpbralWN+XUoY+QiTCIESKHA7NqKbAkFCGNaOoTbaD5A1XUywpdfzHHvokqrVOq6xpsK0U7TaR065ogTY25v4cPPXDdaj60UMp9oHvFNuiJQvd+92LNd2TDXouSmY5QCL8AOYBmOQACQS09eFgNsKh2QuAQop6gdS+qArbOTyfAqwf9QkGCAzF2XHaFl+wwn679nl78OGHOWC3uwOfDvV1xKu0A86EAxQ1tvUQETBuabOwpQO2hPIzhwEMF+fkmT/A9TjXbc6smaic2pw6bwOHg1YOZyN8loh4ii0hTurqIaVQvAngTZoWx5+UHnIYUMSDOjOkFJQrR8C11HA6kIwADEnBK3ePQDUB30Mc0PywoovcUh5+D4fWRpSS/YCHw/o37mkPJM7rX5nvnv+P/pIMXjbxb6Cye+C+D9kp1NVjqALncT9bUVNKsa/4Kx12rrj8Uv4NRSDxE//49a/Z01+/2r74/SNEKqQyZsLt0gsusRdfW8tboh+Aa5Sbm8ehZxeHnBin7k8H8KknuksHTinAJroozO64NsJe2ARQzplhOtEV44zHfgiYRsaiytGl7NU9ikZlVkFEhdTQZRyIuyGAUnE1qcx1gH9fBMGzBZWm1GzXXnuNvfryy3bdNe+xN9avI2Ymw9L4mbpGY1yvQQ6brk+CaygSQ2CqSMBmVOIC6RNw/fTxmopPkhNE9vkuCIxIxuw0VI5VgC8qOBYZFcyhXZFk+lodzHR4zETVVoYTpY5orwzF1ZySGm/cEYt6xgTIL1ykw2EMkROdTumun1+Eas+HGAqVdipOSCo95wIBuA/lWT1XFi4AX5Fmcgjpt66lFNj9IsEE9qu/wxEZE0o0PfP6LTLFuYr4JTJErzNRiv4HIkSHRZEPYyqh5v47l4kjI8wRIP/87xyseT8hzCEC+/Rbrpo4nvfXXn+d2AtKLCGpQjmQ1+IS6mTMJxNXpkOzXCODkEoz0nAT8f4UUaMxr+dW4I1Ueh4QlCIqfl/iznuTO0fvQySUPpPAaUdw8Hca1/pavUf9nVwvIg71OXWNBNhqpIkAcWSKVKMK5+KDP3LHX3cPiCKwNu0j1gkQxg8grfDYEVtKga36WkRGlpWdZkoNZ7oFXA6MtFYisCLi6Yli/skj1jAqPNj6iTcaBowp4ntFgErNKfeW1Je9gAatHQA1KHwjUOEqpqIaoktRFC3MPSEUXStuQ7EbfXytAA/dfx9AnBGIVR/ek8gZP4AdxSgqosuTnHgfiLdIgA7NXYqjEUmpOWQ6roAGlMxSznowBuQCFNmmaEA9ZwKy/CBU0iBMIyFvoiFa6ijuTWLuGAAICeIZasJ5qJgqKUqbAaWPnSwlpgbikxi7MD5v7px050jxCwiGvD5A3FAh8SIz3DysuKuNm960D9x7j/38F790EYQRAKJ6jwIg1S+SlQUpwK9f/ALgmSimRnoR/vGxOXbrZw9DjuKmUa8PQP8TDybYF3/OZ8WZkwiwl0Lm/G46giIg3ZXZHsP7ESCjP8MAc9Tz08tcmJqcBNhHKTvdCElkv+fTodFPzJcAyHHGvQj+V196jVz5AYtNTHXl81sAci9csYS//x3dTddaUnwEzzDINs9KRXkNzyGkAGrXqjP0EARG2CniRR7+YKr7HD/8ZZkD9qXwrWdtzoUEyoQ09wFoO0m3xInCYiKNFOWYbAvnzQEHarWUaUQqKmIKoqeuqtIpcaMgDIJRIavEoBP3TUtjs9tbiLyQorwDhXcp8/r8pXRGQVhHozjv5vMPIsjIyZ6DQwZSlOe2lTiUWvYqypNPmpbI2FYk2sRc0sz7KCw9DdEW7daNRvYriZBqUvsrTuw48YeKQclgPWhjPOzbf8DF4ihWsAtANJDxkoQ4IwCATOtfF2M/DvLag7mjkM8Zh0JbEVcDqM1j+HuRbbNX+NpAXTjPAnn/REAGAZ6OM36VzyK3KY0mTnAxDDkzwmfpA0wfP1vMW87YVK+VHCyKnDyD62PzjiO2ePnFlP4OEMlzkr6uIMvNn4dQIol+rhKcgimAzgB/AMByNG4EqF5B504QEVoDrGfTMmfg2KywuGBv9j5cX957SxNAeGisjfEMNrAWJeESHW3i2QfkP3mygkA0H6vpIg6ocsTWXJwNWV1PkXy77a40a4iBaCeiRsXEgR69tio/ye66+xp7bfNaHLAzLOvKLHvjqSM2E8eVHyB1ImtlES6dYgiZHpwBN1+12gL6Wq27aJ+F8Lz3EQs67h1uO4qarKx93EqJXOr1wq3LGhGNUzcC564i0TKzZgLqSqSjODov5o4wQNHT3DtcD+yN1JUlB6BK5YPpmJCbdwiiKziavSnzXRBrUjXzxBgbTK2C07jHWsTqKUEeRLmumLswQF3ptdWlIDB9DPW/51iAHWUf6gURKgV+HSRqGQKi5UQUhYUBgI562UsvvEJ635hdc9UV3I80XoAINAiwEfZ6A+xTq6tqneq+V11JPJP9XPerr76a/RP/zRy7BQJD0T958/JtPvsAkcNnIEeaIQeriICLpfzbkzkykPfYy1ycwbyr6J6KmmqKvGch1qnCBV2BaIhxzD60mblRILqEER6shR++M8H+9elTbhzn5ee6/cvGNzfLA4prqM8+99FcW7uui3kgBuIBIY7PGOt3KAROy0QUK/GAB+kqm4mDGJqS/UulK51WpJLm3RM4b6+/4Qb3DKowTbGW2pepn4x3QOF2JfM/vUJnmp17RO4B9bJ00wHo4zNqeXNnQfhGEE8Gycnn7oF8VAxREnP+tiMlOFBw/0Gi3P+hj9rWHXucs1piGE8I1enJ8ZCFiECINA1iPyv1fgTxVydxLxTjxm7FZ36GNWlCLOTnHF5j3He5BkKYRwe4ByI9a5hjdc4IgRjTXkBRuh10sokAySUyr6SskDETxV6EvkQIwtF+CDD2LbNT0y0mPIbb52svv/om+z1Ixs4B27n/CHNepC1YMQ/3H5GNzElRCEOuvGQ1hDDEPPung3v3ukLuWXTK7Nqxa2IPxntTFK+I/ADcPwWF5Qi8Oun/IDaX+NckBEmDCBcC6FqZSbzvENewo6HWshEbDbOOeDKHa9+sQS4ytBNyWV0iLeyVFBfVynjUPRAR0gKxEklkK6yfK0VPxpktN3gihMRxCugHWRd7mN98cRfprFj2xGLLeeS4m1+9EU5pb6z4WRWY+/IfiuVSJLIPr6FoVJ0LR3iWAlxv4MT+rJX9XxVuFy/2iddcc61z3Un0orPA4sVLKF3fBJEZ5BwcmxAVNODWmZ6S4mKx4pjbW/h6ESYRCBfe3LzZnYlExnTiuErkmdbZVeSnep3UBamz7jDEh7pINDaGXRwqe1je/xBjdRCyXX1K6vjS+1NEcRTjoZ/5/wzERxMdKj24wOQ8jAiJIvZKtH2gPfLxz3NuZD71UkG6CBD2l3yNGG4PCBA5QZQf7sF8dO7XeQLk95fif/Ef5wmQ/8XFese/9N0GsN/xN/yOvuB5AmSql/PdHj/nCZC3vkOTEQCT3d+pff+fvwR9svd/ngD5G3OAPPH0reNS4SQCTFahnDwHDHYqPgFASkCugFG5D5ThKhVnAJvFQQ7pAlylrAln8ylgWYp9LwBIAZhFJwopYA1FWdhteblzXdmdynBHfcMp2t7ERrSN3PFLAczqAC0oQkdhdsWqpeTP0y3C96hQUMhkCcWRMbFJ9GkUcYAKtrSsORRNo5Qib7sZa/kAijT/4Ej77fOvWDhFtJyGXUbyIJtxb8CGpx9NtxsfL+CAeoHVnK4hmqmew+iAzZ+bgZI4wMIgQGbRAYIRhKPRuIVSgq7MbKkm/QBJ24l1UdmzFHcvvPwqB1aKnom7yEOxW4gybzuqt8uuuBIgJcEp4stPlQAmKEIDsmX/YaAhwFgs/y0cXpPTUsA9ejnsjFokh8FU7NQjADHJbOSlQJSFfO2r64gY4bsAB8NR+lVzSKysoXsicToHinBUcP44L4qcekjArw5GOqAJhKvm850jP6RAVXGjwHsB5JE6YALasw13quFI3mMC4FwZEQuKhRE4LvBn/Zdz7YqvyNWQi4J0LxFmEZYAeBmLqjdYGb7tTdjUJyIwcuaiUMRiX8fB+8rLLwPUDuJ7dvEeg+2DV4banlOolDnQR3L4KCVP+AQlhhdyHwTolADmX3LJZUSGVEMGVNhsYpF0KFV0hQ4zg6ixHr4nw369DgUe10WZ1/46pEDWgDJAzKkHglJC3rvA+CgIt6PEmmRDwBznz0QU0opESQE4KaY8U+8pmM8n9eMrL78IoEocDe8jBFAmCyVZL2NX6nUVy2sMd3FoEmBeTuyC3B9ySNUA2HsDxs6gxL0Ph4kIsiBeV3FUeg/Ki5d7RbFpIk6kqJQjRIe5AZ4PgRCKMxA3JTVawdGjgGuJLrpCYHwM71kl6lLdCfybyUE4ljFSz2G8HpW7so7ziUXZQ1yQfs4pQA4p6RRZp/vdzSHNEyWfcz64ncZZN8TZWCstbrquE2QAFJ8iWPglAm0IcEREg0iGCfJjogfk9/991koxJoJUnTg8E4ok0Ncpdko/SjEin7o1wb72VIWL5JFiUwXH/QC/Ohjv2r2bbO1k14egwnNF2aj0MorDvDoc5CTrBnhUhrsK1RtwVg0zdvW+9FuHWS9UuCJFNKb183WPRP4I3NF11vXWdZfzRSRgP9ddZO4EmOrnoi/0efXvivvT9XAkD2pIESAilPRR/1oJEJEe53499e/lFLLOBDRnXKKu3rjhNYB6FUTTvwQY++tfr0UJO2S5eUuZ64kr0jVDdd0FyHLte66y6ajz1+KiGgJoOVNTRbH49XaEDHitB1JOp6XPckWuNTjpgnEBZAFUHz16zIFOnRDVckXIKREFGC5CT/dYY0iEqr/Yc0DcEOZwORmWo4iOB+wMRo08QpxKG4CV4v7UhyHHhghggVe1kOYdPAflZHsH8DwG8vsMYOMIN1WArC/vX50iWcQierIORAIcDjGH+PKzO3EcBbOeCYRRjNUJnIY9AEOKxFLsTB0A6803XOnIGU+IhG56og4fOeY+x5y8XHv++ef4OcN2BcBnBcC+N8THQYq3U8n4v/jiid6iYwco7FbsFGuhHzEwZczvX34o3e7+WjHrFWpXviaS56GbDod/ezjVHv1BmeVmZQAe+br5LZC5u4m5xY+IMQG7QE/McSmueFr3cQTwqauD2CJ+L11EdAyZ89EUGgfgelSRa235aTsAGOcLodXSiTMnfxH3YAtzeSa9QX125WXLIXh8rIMuK0UvHT5SSA5+A2BnLiA+eezE6hwH4PzIbXH25W/tAbS6grETYBveWMe6n0LUVgCAW4pTibcRAVN0ooyoyxOuT2X5sgWQH6y5LLZ6vtu53l0AUiI/IiAahiCy/LhmHYBcDcx3EkHomVQXiAiAcqItl190gZ0BAFW5u+oaRILMgHDpZe3wA9BSbnsNhNcZCtQVjzeX2DFfF3tHrj4uw4NHTwIG+lge90v9USLP17xHbtQxW7d+PYrwbEeWnYY8e3X9a6z7AfzvTAfwRTOnJRFHFgApt5Eot0WLFzoXSTOkG8gvTpAa1g2IbpyryeTcqx8rexUK8Xr6THopd+f6hjOGRwHYx+RwoaDaV2W6UgVDgjAJO8a5H3CyiLUyjfgv8bESloSGBuNuOm6lla30oWW6YmVla8UC8knosWXbJrt49UqrKDthF0jswTioqiy3NwG25+AEuPzyq5zCuQdibPOb6y0SnnvN1VdaQ2U1PwMyoBrwmh+/8cUd9vG7Lzf/EWLP2Mv4othvbO+3otpO66aMfRbr8OGjpfSQmJViwBlMZ65gvcplHvEb6TbCCu2zn77fyuuOWv6NC2z0GKAfvQ8nIIymsy/sZn0bYt/4458+bffedYfFI1f36waMbqkiJWbAuuhoGPeJtO0nm+1Ew4BVUh7eyXVKpyMjCqcut4M1YJRIp1zmKT0D/s4Jovir6upK/ncQ96HCiQfUFRPgL3JcpD3zP+RnTBKRbADlnii4W5gX1A8hsUs8Agi5Vw8VHMZpOc85nFL5O0UTeWjtYc5qp7B7pNfL9hNPlr8o11op6u4e6Abk1msH25w58yHaumz7tj125OBht++97X03mLeepzPlkE0o7nFeyd1Uxhj1Zn/SBdgrwdE8BCEdzGlNEECKejp86IiL8rrvwx+xUPZeZxBGVOBiKK9pJaJHfTUQf+zR2iHhPJnPRCD0I0AZYK+k93OIeTYWQYUKoAOZJz5CROW5X0/+spYILMB7+lKy52Q5gYD2YMchcyPYd3783tnuS3fswb1EEXp4GP0NRK/C+ZgXRGsA6/BeXKzx7IuGmB+7IeP6GbsxgOc7d+9xXXJr1lxDD8Zu9mNZPA848Xg9b4BvmAQr5mc14yxTmXYPILwHfydCp505LxHyNYH7zC212cSqRgJ+BzEntPOMiSAqqiEqC+fMocPH7Ytf/hoOvW0uzklOsb6BHtavFOafOJ6xAQtnLIy4sushO3zgsDXxbDaOIP6AEJGDwI/B1M31lwskCtfXUVzdglcVMSrSSCSIP3ts7TXlNIiDFJ+ROtN1yGkMtrTgUvRlL9rTYpesXAaJiUCAeLTlS1bY7l2HbNPmPc6xRZWhHSe674rrrqZ0HkfymQqrJfI0AqFWMgTsNOaVaPb/bQhsvFinQthTvrD2BedE0/lKzpmoqGiiUxH2DELysu6E42zuY/9TzDN65wdus21bNlh0WAAOD0gI4gvzcTk119fhaIyw2bhva5jPcojl7eFssx2RVQ8u5xjOF+2sAXU4wAYQfokE4Za4cvNwnp9Wucf5fu0l9+3fTzJAEE1hnGcQZ5V8d57lPHbCRVUpslLu9yDmu0FdG/bC8Qhe5LT0YD1XD1wsc/lcxsLOndudG7ucvWs3xE8a55Ydu3a6Pe/VV7/HCbi0bytiz37jTTc70Yy2Z4pCLYWU8YXIVYTsIqJ5FY+leV2bT7mF1dcisZAckZr7RYBo7le8lv7OuXkgcVoYSz6QEzHMoaIo3PjURIvrQw6QGMaSyG4JbbSHdd1j7OlPsR9oZ9yqQ0UOkFAI+xDWUfgn+6ev/audLm+yAJ8oeA4mKQgwD57TCQJEiiSdvP4jeH+eAJkMbvuv/v08AfJ2rto79T3vNoD9Tr3Pd+d1zhMgU72u7/b4OU+AvPUdmowAmOz+Tu37zxMgk13fP/e/T97h8VcWgbVu86fGpeYROCiVo1NACzDlxKKNqMBGF6nDNpSgK0uLDUORSkwIBc87AchVwumnjGwUN+wtz+btEyUgO78UXxzIMsn/V7RNI0raFKKsvvu9J5xdehb9C8p49/ehpDDA0/Jmp9oMDmZeFI2CMrkN5yCH7vBIuh88/bA3o0SqrEHJ00WM0AEih1I5QAGOAiIQUM8BsR53Bhm+vPcBFOV+APKSVj314HR76NeUp7IRV8loChvc3g7UUzEhlocTJJDNaRCgfpjiggAvxvndzc9QaW4rCv+55E1v3b6Z7PZilIf5KO5yUJKeQsVYyYEEkI6N9D333AOgW2mb6KG4//777Ec/+jcIn3qy72dZ7vyl9t0f/BuFkTNt1pwU9tnj1k40QQz26ky5HQB50olKUTFhLdftNEB3D9cyIDyKbOU4DqIHAfKw3HMIikGpWgvhoFz7ExwSvNjgKzrGkwOEssqHOczqIKASVxFUcoAIpO9AjRcO0cXW3UXBrFq+guzv406pqH4Mbzb/Qyj6131hrl33TTkYcJcA4nRyEJwGCB+P4vYMyuKWZiI2gOlSUBoPAbIkJ8VzwMqwMro62lEITkOZdedqP7v2/p/ZB++5F5dPJrnFhx3qyGD3AAAgAElEQVR4vfa539nXvvoFe/rnPyMqJA3SiGx7ZZtz3asAYnTQq+DwLxBexeMfel8Cij/6UDhY6pClbPcuDjPXAFgpSkcOiETKtbM4xBdQkKhuFDkHfFCkqfhXEVbqqVF2bxpOFB3SSCZGgUkmMqCCDmtyrSgrXvEDsVxffwi0LtwjcoFUAlLItbGCst9THL6Ua92H0k9xWy6OiWsn8FxAvt671GwxKNqlYJObo5Z4EX0WlZmmAviLUJAafJADVB1qabk+Gjm4qYwzFJfMuegykRMZAEpSsoqoeXPjRgfg++P+yCRKSATIXKI31H0gBdxsAECRj4rN8pDzQdFQjEvde01XckTIGTHMtQiAxFK2viY6AZx9OFP0OfQ+ffk3dZW4bpA/IkHOTcr6HoHUE9nGf7Dw6+ulotO1VWzAo++Pt288Xe2K7xfm5+O62u2IrQ7uXyTqOhW+Ktpl9uxZkGcQPtwvzROKy+iBMEvgsKtuFClIvUW0cBDVgVaEjQ8uMhEfo5BGGteaY6Ts64A4EXkr8lFkktS/vXw2F3ElkgYAzBtyg8ffkSb6WsXbyZmjzhZ9ID0jek3dU32/Ptff3xZrT2/+xJ97XZrSz/9j0uPXr9QQbwJoCpAQALCvmL8ZAPg7ACaGAWYVpaM+qFDmlHL6Bp599hXAxGm4dGaiNsbVRPa5L2D6ooXzOeiP2CsvvcAzHw+RrddJccr6UED6YRaDMEgJf+a4vQCGIfydMrijIF3VqePPfVu8ZJm9+MorDjATwCMwegAyJT2NHiPmGpEfPqgmY1B3p0GcJUfTBWQ4Q1DSj/L6E+OXQmueUR8+SzBzZDGqbpHFew/SKcJz0cK48AVE+i39M1cwb3iilB2DWMmBcJXz4wyK9xDGhaK36k4WQZzGu6x8LwiGwwBizaiFkyFyiOyHtG+2+bnpLr4kOCLWdm3dzX3x4fnLBsT0BYTejBp/Lp+bmCLAZxGahwCtb7w5E2I8yoqLSx0J2wYINQCoWweYUgho7oGj8Gdfmm/3fqsGxS0OJp4HH9aIHz6QaJ/9WZ3NoQh8HEDv4MF9uDaIUuEz96DUnk0viXqyqohgEvEgd2Yz80p3ZytkAEXGECfxqKGnT4txxdd7duywJWT2FwKk1VDAXIQboosyVxUBx6H2zs3L4j5zf+hVCOTzqGB26/a9gIPTWecz6F1pZL5PsJsuxe319e2QDSP2nqsuIaM/hz6UIyzZg5AtxCyxrqxYvprnztc5CJ4kBmnevIU4+2IhNymvDvJwUS/BgMblKpDnWQxmPxEL4NcF+K/5oItn2gfyVESyH3OyAC4BUhnpySix2yFkMlnkiexkHVXMXjTOuwHmW4Gkem0BYYpN0bhSJI9UxBW4NpvoX9A6nsd7lkNkLoRHN7FX/sx9hyhQT0ZdLHFHA+vwYeZX5dxLhR/HuiaBQDhZ+mWMmRH2KCLdM1GDn2F+94e82rJ5B68TyhrA/oKxHsGYyr+ccX+atauHOEQAyhGcAFLFexGF5I9LxlN7F+7BYGevDUIKyv0h0cDhA/uIBkyjL+ska+00VPp+gJDH6MGIZavDs8LclAiJFwPIt5ZnMJT7e8FS3Dwb1tnfP/RRF3+za8dON9eJgFPRtnpgqiuKbPfmN2zlglxL5bkdYS0qLq6ANGROBZivKyu1jNgom0mUkC9zsroM2oh56RrHQQJR0oabaPMu3J8A1Pup0cq6MtM6AA2zcCjOQhF/puygrbwgy654mFimIno7xoNI1OqyrYDUM1nLglkDt775JmTOUfvKFz5nkSj+rY1i8MF2rL7V/MmaSNzWvopOK+8ct+NnOqwJgD2RvqG0jCT2gjjC/D2IvJnO55qOOCGO+aQeAhWgmvVdpLnWzwHGhsDjaKL4uvQ8M//HEFPkF0IPEJ/BH0JTJFRrA+5axp+6DkSeF0A8zc3NcTGjR+jkWLL6IgisekDuHlTjzJdVrYD/++2Sy1fhNm61gFBK6UtLUaWns//1hoCJYa9wmjV7k4swe/jjDzAOIFDHpMZne9mGoxjXawFF5MMAxQNcu0jGaDzkwQhuFPWxNCr6iP1fMa87l3jNa264nsJy+m2Ie61t6mHfSV8Fa2UwxJeIgzD21hWQP3m4XKsg/moQZyjGNgRi8f4bcVrx67fbtaGn64O9ShIOGMXyyMF08SWr3N7iEIRNKa8fwDj2ArjtAfD/5IN5RG4OsxeB0KRYfAjiOZD37MUeU4KJjZu2uB63atbwOEgDH4holVMnsK9THKEijdRFFsbeqBYAvpnnNohnwptn3R8Bkwraq7VnZ++hZ8qDffgFFyxgvmes8bwk4jRPYu85zjyveyUhyJFTtfSl1bC/nWa33XG3Pff8S86dHsmZRMRWFGtEAk4hfxzdUZAKcnN34jbcBlHS0YdgIjreiqtr3XvUfiyZfaHAdxHPA1z/MxCp6nmoQkw0iFBCfSONzAVzIFKjJASKSWJ96GKvRqdHgAckby3PWq0tnjfXVi1dgktoCEB82AqOnCQ+7hDnESJTcXEP85yvee+19GFt4xyD85HrMMp8Nsg5KIX1+BRxslpPL71oNfNvAzGGELjMgXp+1Z9WDMHdiHsDPz6PCDF6kDd9XJcSXM/33X8P76OBcVNJBNcgXU+4l4ipVPxUH+7LOMZWN3924Ggc4zMNsC/csnU7UVLzWSuTiVnrR6CFM4n5Xe6PGNZPdaHUKWaXMTvA+6wmHlJxXN7Mbye/nWdzHzspg7k7A0ir4KKvEIApQDWGdWgmc1Mfe4EMzhC9XK969rJaYw/wTMmVq/3tcYiMbArbJeLawVylaCsJxySU2AWRJoFDHfO79grqVDrFeUtO+BbICO375vC9bUTI6qygcdbPnKu9uPaHEnEootBPog32q4pl1Jzcxv0MZk/SjZtH/R7hvG4few7txXU2whaCC4Y4M8aPBDJhECByHp2AUGyEnAyRS5Fns4yIsgGcUJkZc3BYjtoXPvMNRHvIEZgnPUYhQChCH4bU1rOlSrph1u8QRCYTMa0Ttur/igCZDMBTFftb/ZocwJjSVvL37/ntvco7ASD/ZRMgUwUQ/9DC+PbuwNS/660BsMlef7LxObXr84dnarL38d/9+2TP35//+r/dT/Z/5fumNn6m9inOikKn9iJ/0d891edrat//5ydApnbz1Hs7tfE72fw3tfc39e+e7P2Ns/9/q/3LZO9gstef7Psn+/dzyUH/3df96c/3eO6VvyOtBMJDOdwADrq9cnyoWFmRAAJzBS5q4IcSNfDeS5cRF9Lm7O7dqIg8AXTHvQBLOJTFxHOo4GDpy0FIee/1KuPjdZS7LxJEyuxq7Nf6e4Fes4h+2rp1o4tSmYbFfsm8LEtB/dXJgVYOhQoIkOnJM5zTY5j8Y8WqlDdh/0bRVo1SMDg0ykpRtLZ2oDBnY9zYxteh7JlG7AmnWisoKnSKnixKIr93Z5jd8i0OWWyOM+ng6Ee9t3LJPPMZI/eeiJG6cg6bgOaHiTUZJrc+P3eeA9Dl7BggZuDIkYMO2GgiBiQXMEeH0CquQaUOq3w+5dHmAqo8R8+ByJAXX3qZ9wUphEJXBE0fMVinKC68496bUZKF257NWy2YaxXL4bAbkEcHnYVLllgDh8RCwPa9lF3HJAH2IB/Tpl+ZzrM4NCRBbJRTIq7N+V5UWYMAPrGAM3IWREgxy6GojO9XrrFwaSnedV8FCAVxTXVdBCTNo2vjGCpDgU+KW5CDYf2X5tot360GJCa/HRIgjtcYBWyL4BCgQ2gPMV+RAKQBuGFiIQEUd6aIh25cMutefclFmt1w7XWWH3vKPvi59QBvSTaNg+bKlReSH37CfvzjJ+yRRx4CgDvqrOqXXHKpU2gWFBx1hx2V/J4CwBSI/akPzbZdhbKtt6Pkigdc2gxIQJEwwGU4yrmXX37JjctrKAsV0KQc+2IIJLmPRMKEAWTH8P5VLDkAyD189l76cLBRKeP2rVs5zAQQtdJA6eYyByCeRmEcx8+QYyGcQ8+ezVsckCKwVXZ8xWIUlxwDOEuYyBcXWQD4JudNEAdGRSQoVkGHnCzUaSo0F1F1GmeVDmW67kGQGL2o6xUtoJ4R3S8BAAMqS+W1FKOlQ+A4/y2gr60VlTTPUj7jqx7guAwVqGKkFAEgJ8NpfraAHpFecqDotKXoHT2/IkD0W8+34rhEfAh8UySYOkREKAhc1FjSe5PbS2pU5/446wA59+e5ieP3BIgOcHwG/XIEiIojFYfFz3/s1nj73tp2fhQdBFy33Sj8REKpMyAU0CaeYlQRDyKbRHjIySNCRM+awM9ErpmA8GGUeeoJUbF2J+PRD0CpCyeCCNkU7rN+qahTc4nrKYIc02FYwLhIXV1zF5V1NsZLn1OKWD1rIt3kDNG9EgGig2WnwHKA0D/Ef0184yO3x/3FkiAiP17eD8DPdR9XrNEgjilIoZkzZvOczLa9u7YBRJyAYCWqDRIjDkIzFadEMOBZH2DOM8/8lmeCKLmgSHddvHHoeUEqi9AToLpzB4AOCtZ2yrilhp8Y4xCxjE0B6xrTpfRjRPNc6XmpB0SQs1BjMhqy8ETxSff1AqlFUApMCSY2Qx1Sc2dnMN/WWB3gXjakWTAA11Kce2MAmIq9GlZHFPPIIH+K/Asn2qjqNLFylLiXQgoMygHE+0gChFFRdLuKsFsb7Zo1VyPIHLJpzAMBjNte1OlBPBuB3HvFMfWyrvmh5FV3STluwwYimZSRHhkZapdcvAjQtJ73HAkQepgIrGK7+Zb34+SKpzS9k2iiNqusPmVlrCcfvP9iN362bOnkuhCtCMqmjgG9L0NZ3waAUk3+usCxn34uz259vIR5nPgN3odKZIcgW7/3oen27Vfoy4AIaiRi0Yv3qTgWlTtnQrxITa5nIEquG8Z3PUDVMhwALcSgDKFOX7o4n4ijOtd7pTLhYT6bOkA8/ELt9U07LW/Rcq5VpSv2DgLk7O9rdxFKARAgpczFJ0urmasC7fEH5/yHPcXXv3OAeBA/u/WW63ArHCFeZSbEvqdz+iniJy9vEUBTpG3euoex4MH1CocUKmJejAW8Ique/qmZgPJN9JmkMvc7kSykpmIVO1lPOiEjpYDuIm5En1VqfpHMWZlp1qboPwX2cB1reO8CqaYBYKt7QQRIPQBwGI4SAeE1AG8i1SO4rsmQ7iOAu+pSUYxiDsR3LgRIOyCaIijVhTYPwlaF0Kf5vmI6QPQcLFq6zMVgaf08w3ohcmv5iqUA3URy4RaQiywcsUI9YPrWLTv570hbc2/O76/XeEsc+6FmrqkK29mr8C8CmfV/HiCMg8Rf9eAKUsH2ad6DFOFRANyN9bV2jG6dWMBdAf5VFDg3dwLgE7sSD8DYAsBXCGERScb+7FnpAI2tljNrhqWjvG7HsatroTifTrL7T+BWTaXXYTZu18O7tpgnYysXAlo9LWUA9r1DEIPsUYIZX618Pk/cHQmkuahbqqWb/cAosaKhEbblAOIIMDiqFGza3Nm2ifudszDbEohTWkMHSWVpAc/XKotbwX6twscGyqoZ8932rX9/1ubgmr3+qqt4bvaS169YzdstH1LDhznJOtlHsda11TRZA8TH4do+21+BqrtjEOKFfRLCmJmZKRBxYQ5AjgfET4cgEvFRXHwCcBG3J+61J77zbdcvFg1YLWJUzTK9rOeBkG3xiajmRzroZ2Asse8IZO+qSKAhIoAkHpH4p5mxIDeFj5835dGVOJbY/yHAGGNeaCdyNcg30oGoc/IYNzgWunpxc6Hmd3tfyFB/3C5lFHtrj6rehX6eQeBPW7IkH2CcbjE6PLpweoQmxrL3qKPE+xW79db3A0yP2Y4t2y1/Tr6LoRrhvSsmswyxRhqf67I1V0LeBtmuA4XEZ7U4Mk6ClVbm3UB+juLFwqVyZz1tZc/kw9r60B1p9pNXccHw2UCBmbcaLQxANoO+FMXWHT58gPGb6/YSAsqL6bEZYgwwOpkzWu3jD+baz39VaTn0yaSkouZnLx3B3q+N50uObxWEyzkuF94s9vfTcaLJ/aqehSCut0hLja9ehDjapwywHqdlzWaf3sGaT3SZHG9EAmkPVH0a8B7Q/uorL4YYxQVOTGww7rwonu0BiME2XArq/imiN6QDsdWKFRfjQEl2RFoVUW+KA1M0Y/YcHI18PpHncp+WnSyx45Szq3w+KJznZNESa2ee0JhISaVPjzOOOpzk9Gqkm0kESD/Pjfra0O5z7uAsxPhbdsFy9mYxOMMa+Zzaa4hooxD+dBmEEMIAXIrRrKGJRBJmZqi4u9d++vNfW+6ilfarZ1+CsAiyu+65i59RgaCHDij2sR7sudtZe4rokYtlLcriPJTGa58kbioS8kZ71rn0wMglqzlNsV/duPBGISJFNZQgGvJnD5mEGGlaYrTV8V4CfYZx6YfjnsExzrgI5OzQxzpz9FgR4qwtdvvtt7nPrsJwEcHBRJrd/P47ibYasdff3MLrQ4RyhhpjvetmnzDIHq6DMdXO3iiB88ihx+dY1qMnWaMUM8r5gn2aB2ShOoCY3CDrZzkCRHP5oNzaXL8JsoA9Nc+V+rYaec7Vc/Lcc8/ZSqLjtOfdsnWb2x9cevnljhBZ/9obtnTZBY4Al0hHkcmVENh9kEs6X2rPoP29BBfqAxtlL6f9m9ZOlaZrr9sN8TLGz9cZVg4Q7U9FngSxV/DlM/qoN469sLqd5O5r4XxTgfBiBvuOQEQOIkRj+L7kxCQ7RuRbE+c9X7oh1QHEIOezD7keEI9RXNODPsxnn2ROIQZvSK5VnGd0TWn/qQi4UeL3FOcokdCfAghaKM7trycDYM8TIOcJkMlAoHf3399dAHBqAOt5AuTdvffvxKtPbfxM7R2cJ0Cm+nxN7fvPEyDvNgEwtedj8vnzr44AWfvqx8ZVINjrnAIhLjJGzg+BhQKputn8CmiWgj8RZdZ1ly2z7roqlDxHOFBOJ1YJmzAqu0Mo15JnZLiSYjkiysj51cFEALEiatSFMCT1CxtHgbuJqJ5yUdqtW/8yAG+zZaEyywPcSKZccIyCVIF0tBRwiFVsD5to1MgeEAYHi2s4tC10RaNS0m7dsZsN+gCg3WwXVdLKQe7aG2/moHiAzWyt7ccZEK0ccEDOjd9YaPf/sJaD3ABF5EkWSdFiXhZAAkWV3WQ/z+OwcfJooR1BxfY+XkMAfgdkTxyFgieLj1OoTRxRZR0Ks+l2CmDseEm5DbGRFtim08CaNe9xm90F8/Pthz/8EYDYEErhGJRv3QBoAU59vOryJXwNpAsHpVquUU0ZcUEAgZs5nHzikU9ZNcBFOUrWg6ijQvn7eg5lCSpBBDRPxynQCxCszg5FJwmgOc3XDimiAUA+HjdEBGrCYtSWARwQXDwW91IPncrt/VBNjbOp1/9OBtA5wcFQ8SNeHI5HeN8iQFZ//oADi/R3yov24DAYDFAgIiSZ+KgUVJc9HPrPALSFAHpEAwoWcJDuANi7/LJLyG/OsQXxFfYP9H8okuj6a29A9ZttX/3q1wElIrhGl9nPnnrSbrzxJkcsxKJOiwWs2LBho7PDbyLz91v/cKGt3TzsSmx3o5RUzvpzzz1rD370ow7Aa+cApbx2ZfpfSwn9cdpZFU8l8HUuqjBppPT+UwDWtm/dQkHkLBexJKJHBcsCT5T9OwTgeozInhQs+ZEATpGMUy+ehQ7et4rs9+3D9k9nh5wc111/Awc0SstxwCSglhaA3g7hIXKvUXnS/G/lDitf2AdCI5k4GgFj8YALIjKkTBUBWM49VzF6GjnzZzjYCrBQbJkUiIoxkytBYH4D70GRAoq2CeMgm46b4iSASAWAoRcHQBE1igoLAWiRWk6gW5PusQ53PKueKvvm3p/rgtHzLPtpB4CJro3rAJE0zf1S1JU2JtxzuTvOHtHOOUEmvmRCeaYIrHNfc84JMvG9E7FZAh31nH/+7mT7x2fqONTPQtHYCLbVAgaDm4uuAB0E9b06sCYwZqWSOwJAHc0BWb+Vez/GdZD7Q0SICtXbAAr0a5AICwGj+uXiEjj4KiZM4JXug3Kh5QjRoVefWfdH40SAkiN3+X8qTRfxo/f9xwSI5joV4U5cj7PEDv/r0b/gLhARIK8VkMMNOB3iT6l0BJ0ZXPeIIIg2Cn1fffl15gjyuhlPlXqmUdAmQ4CoR0mOimcAceIocvVCza8M91GiPxSML9JK0YmnAGBFQCpG4lwcmu6nOmWScLc14maTs1BEoLpXBERJHSwVqAak3EmKDlTEEUkuDkxRYXAoANaq5UuttpKuHEDAhfQcNNFdcOHCuQyCvgmHDvE1A8yLvSjElfXvg2tDRLAisJp5NiMYF6OM29Moh9WtoY6lV15f7+bpRACnKBSZSRC54xRbnwHsTGbuYMJnfmlzcR9dAEeBRMKs37AJhx253hSZvu+O66ydsmF//wicDiX2wguv2aOPfYbxR4TIEJ1Rw90QMIq7MNvwZhXAXoPNmDGH6x/qSqxbuinhZnz1Mx7bKUJu5bdA+ac+k2cPsDYJdBMBrLE/xnWQA+Zrt8fY539OJwP3sAdQRxEpmktU/KrYwEqUsXLCDbJ2S/XMl/G8EUfJq2VnZgCodhC3EkyuPlGXrA9HDh+zozgz1E/lS678Vx7GTfEnv773u3Lmea6rFw6rziH7pwdn2w9eZJ0Z4+f70n1QU0nBer7lZKW79zjKNezBSdFIrFA54oDVF19OF8Ap3CPTEDy0cb897LU3XrS777mWZ7ON9QInHR1ZgxD8syH2JW8Y5jUUxdZK/JZcfwKtBiF4RHAN4ZJQzFlMKOXPfOZGAMFA5tlmgLx4xmEI10N57T3Mwc2MuSgci+qBOIqQQOIOb5TNCczzckhKwd1CpNBSSnjVfyOnWSPz7RleM5poGSnamwHKFE+UmJxC1FA+REIYSuRgO8iaKeA5aTqKfe6PgHepmOWc0/vcvXOvXXU3HQo/OoRbdDZgaaIDdpvb6l2cVSBznxyK3uxlwEyJdMTNg9tUfVyD7F1qKUQO4nPNJ96oFAGHvn4ahLHWr83b9tqYd7St27zfFq5aZnnEwp2oKCMXv5Hr0wvgGWCrcYEEA0aGMt71M/p4X3rPB9nXvJfuq0hfnG61lVZbfMxWQXq1Ezcmgck4PT9+gNIN6mRhjRijGwB8l7UEkNAjxBr7/awBcLRhoMuOliPrQOR88fVX2X6IPuXbJ7GXioJA+/ADH2YNYJ3N5Z4fGbfusmKX9/+jteusG9fTRRdd5Eh5AZ43X7fGliF6MfpRjPJr0EzubZdVNw/ascZhe+NQtXUBYocwN4WE+iEwASCeGY+AoI3OnVT2gXm4Acq59twnnCDd3Z22d+8eW7XqIuYTri97M1+eW63TIkuj2Fv6+OOw6RMBEuxi2cZEPkE8qSRBogStEv2Q7r6QsF1dbaj7G9knhhADCrnQLFGIujToKgE4HWfcl1XQycDXJBMNN5t41n6u0Qli/xSbKZfka6+td/1w11EIr/z/HGKyFF1G+Yu9/PxvbDH3yx+gf9/uvZgyiOYDPE+algJojPsZB84gY6yc+5WAA2bu/AX2i1+/6EqrL7xoFdehz26+idjXs7+eXddOP1i96yIKZw/3/stD7Kl1inAVaY3Dl+chH+B9lP21PltBwQH2qnnOCRUJgVcISD6Gi0X77TPsM0Rif+i+mfbqxh5IkCx6HcZwgBBbBUkk54kcqprfJTRYsHAR832KmzsbWJfd9QSrFNgu8rKLMa4orw72XF3M2Z6IpgZ4pkWASJmvfoSU5ATmtHjGvAel4H4WyAMTwTM9zDxUSgG5xmojz0sEz/bSZbhycc8dKqCDAhGPyuBFzIcQxzcnm+hQdRCyvhylb+bIwSMQPP24aeZbF3sif8hRRbAuv/BCF6sUzTrhzZ6qCMFVHy6Qbsan9t3j7BM0vypW9MLVq13E1xGepbz8POaYM+zPiMiFUI/F8TfI3BfIWhZJvNbihUvthRfXEcEYZSchgzv5nPv4vvfedAOuyzH2YE1ubyeAvocxO0yMUz6RfJrvR1lHoymmV2eG9qjak2qvfpDzzM6du1wXojdjt4roRIm+Rj192d9Qrp4NaE+cb4APDhRI+CjmpXH2RvE4ZdqZ52vpUdyzd7/d8v6bnDDHm33tvv2HiKLst6uvuZ7zRCpxYjvoFWmDDCE2jDmzm33cEPOliCuNxaonV1vuZ0rcXKc9nD8k4Qhzthf3LoxeLH9c5IpJnsHeV7FXIhgq5JTneUggPmwaLs4W4o17eb60/9N+TeNG8Zciqbds28Z9RYzEWaaEeyEyurCoyP28fP67l3tYjEtpgLOIiI6ZCNbkDpajXXv/WEgS/dnK+UCOZolspAKTezgSl5SEYCpv91EvDGPAl/fXjPAmhu/TeytCWFZSdcrm4W4NxXWqvaz6P/S1e7n2Gn+pyWl2gHNBKHNCDOOwgojm5MQZiOY8cYE8Ts8PzuJ+5h0vxU4ydpl3XFcmwqsx7pMHe2CJhc79+mNAxO2nz+6l/9OCPLEJd0Kdt/r1bgMsU3v98w6QqQKIf34HwtQA7MnGz9Suz+QA3ls+PGfPsP/915wH0Ce7fpP/+9TGz+Sv/5azo5tD/5Z/TfX5mtr3nydAJpv//txjc7L391dHgGzY+ti4P5txHUoF+rWqSFjeZoCjIVTpPRxg9Etgl5wSs+IoxOXkfgzVcDiKKBXczsyaCxhfiahVTgVsxhx2VNi8nOggHTSU3yogUkWIFdj6S4imSAcYXbb8Al551N7csN5Sp6Hi6e+0FYvnoWLiZ7NpVTZzO9bsMUiVmjpUn4AYTZxVpb5Xhuy50sW5efkWnQCgj8pxP5nsd3zwfhdP5cfhaR3glazccqpEc4h9AZD/rn8ptAwUbQvyMo0zOwf9Adv2xut2GQfnbtS+Krm86YYbXXmzCBCVbXYBXClTOIj30suhobqloDAAACAASURBVI7N8CYKGOfMX2QbUO4pYz6MmJd77r7LgbkCYBsoF1XG+obN2yksLaU0fSEqxRiXmZ45g8xsXuuF364l+7eNOKA5RMzgKNDGndfS4aNPFnkOMe2QHlJMKZ9+gMN6NYpDRfUINFeGsRRassPr0JuMqk2qVwG9AoAEOsouLqDXE2CSOGJ3f+WwqUe5F0fW79rHKOrk10ee7rAacoPTM9IdEN0AICriY5SxIaImCdIqjCLiGSgvTwNKglLTCQKwjc9l2eJF9HmccqWLyzjEXJrVblfd+7R97GMPuYOLopq2bVfWPIAcBMqFFLOKNGjjensy1k5ySEoBMNVh5e9unWa/eaMP4DDVRXEJQNj45ga7/94PWhnFr/0qOOV0LVAqjTH18isvQ2wE20IIE+VTOyU0YJaWur27dlPQfplT3YokyefwqqiuBIq4+wWycdjUn/pdT3yEYpjkWgmRSp1rqu6NcjKrFWcTydcGoU4MBByRW6IBsC8C4MBdZw46vRBTOuzPhNxQnI/GvUwSeo5UwitQrg4FvAcH6iiAtkM4X2L5WVIZV0IWjgqQlzsHwK0FYEHAhK6nnBBVKIN7+Zn+vK8awLo2ALo7b78TtekpgLt6biqKN55FqeN0YBUp5sX1VYa1YtL6nLK9m8MZsQA4KXTt9UsEyQRwrYgoFLsuMmoirfjcYicA0R2/uE+uSPUsSfJfESByfIkk+fTtCfb9F7pcLn8aCvzdO3e67hdl4McCxAokF0GWgepRY6MMMi+C5yeYuUjXNwSFqxTl6pUZZgyop6YTZWtS6mwXKaZ4DRXXKkZN+dYqQBeZIleMAE4dhOWM0Wdy4CTj3/WicJ30eUSAaCumeyMQXiXoOkiLAHGf/48IEF2HT1Ec+5cYhSUC5CfrBLj4A+KFWvq0CAtQzNKon1WfqrPCghJAuJV0KD1vvYAcMRSpRgAKB/JsBXPw3/A6US7ECwbyW5n0vaNkfPt6OodYAo4dqXwVByfnkwgkEeX6JeWjMrilYhbZJtJqCHCpHfWzwHuBAl4Atfr7WuYZRWj4Me8HoywNAlhpxvmxAidDF11DCZAVOfTCHNyzw+KI94jhOfTHQQCqjlIYhbhzCKgXpAN3Xr5zJhYxnpRjHgbgr/x8ueSOA6bUU64tMvJjD3wIpWY/XM4IoFmw7dy0AaApEZIXgpfnyBOl5wkK0BcB5K9/8VWXo19w9IDdece1zjnW1TkCAVJKvNcxe/Chh1FlUzybLyAVfmY41UUmDgDe19SRr97vyZpFnntIhPWxdmoO7oSkcVFYfAbVP/zsM/n2yM8a3XytZ0hEuuLqwlhzFNH09Q8k2Jd/UQ94jiiAsayxL6K1EsBa/U1hzOcqoY1ljavjeoaJ8IA4rmPOE4E6LSEOAKeZ9c6b+a/LXn59sy1BRf3oPcn241fGIE59UE4nkk1fCiDcYh957/T/sBf76lNNFN8TueXVa3WVJ4lquRDyosviAIo8WQd6cG2oT0n56p2sUd50aY2ggBWwJpfmesq4/QO97FOP3cd9qreyEmKXcAZEURytdV7kaBSvFQyQ7gGg1sc8ped2FNA8FKenP5Ftvqzhw531rL9cO2JpQnANjfGc8x2IGvjszI29xB3pWR4i2mkf0WtVdMHkAxy3sycJQ5lMy4yLQxnlOitWTbFdioDsZx09ePCgm/OamVvUHyPhxHRI6QjGUZfWHF73OGNCpbudXKN0RBueAK8i6FW8qzHYB6EzY5mfPf/jQ5bG+pXMNVUJbncvqncVV+tZYb7xZQ2QOnqQ/VUffVOKvxoV4MjP0eeKIxKzhUg2ReTIxRjB81hUTDdE4WniMX2sqa8HF0G83XL3nRTa4zqqKLXLL1qBmj/Wmvm+0uPHIcFaiWq6yqqZZ39HMXd9XY995+uPWltthVWfOGyL8+a6rh5FfpYQLdRABM4Ac6xAbk/WbAxN6mrH8eFpp5rG7AS90HGZzCPsD9q4x8285zW4Fw4d2GW5qTE4jxaYL7026xEz3PnZxTZYQBdTZ40NMe6OnG63//djRA6zAoi6wV3LOnL5quXEqRIp04H7o67CxiEfa4i8KjjVZCcRWb92APdCIsQVMUVBQZ62aMlcSCyig8Yg+qLDEUykIEwphIxKcL05BfR3ZGbO5r+jWE/KuRas40TElQLCdvN+1Q8RHI7Yg+4Lb4B39a8o42eUD6nIPrlpzyCEUWFVMESctsFlJxH2MM+lA+oyKVh99RnuY4BT0M9bvBTHSxlijBOOZFixcrmLpWpXVCfdISJ+jxcWEaVZ7eLq5GYeHvW2DZvetLvuvY2xhZOUYuxuHFolqPGDeGa2btxuD3z04YmYHdw1vbj2eoZ7mZtRqiMiemPDDq7Dckc6vO99yYDW7K0gHaRgv+xCxtQf/XpxK+QOTiet8XJJBkCCLANIPoZgZQCHRR9OmCwIUqngZ6XPZi7H6QYB0gjRI5JFnUq33zbNnnymHMcLBAg2LV/IP3/GsQ9gt7oVKiCABE6n8CxpPVdPj+YwRY/p+osIaW5q4bnAhcMcVc7cpHilQUiBatx6IxCj2o/G4WLKyEgmkrGSCDt61pITIal86bWgg4I5suDAEZ57xhxkyUUXXczej/668mp7Zd0Gm8a+sYf+j6iYCMRWgYhgZk8UbrNvqigtt1JcIKGMg7m5+VaKGzeQ/ZaKtxfjMDhCXJ8EW0NsmAu4V23MH33M23L8KdpXsXlyqGRmz2Wf4Mm+rtcSecZaIB3l2ghirxLOz0qErJ0zk94N9nfbt+10BeOFpRUWwBnpFGNlxWWXuZjW5AQVy0MoQpp5QZr3ME4uYi5NZH7euW0rc1GvpTHW9P7VC9LIXj6eNVJRrnL5HUZ4VkGEV2RcCu7wYYufPgNidCul8+/BVQex6gER3d7AusE8w5hUVl11dQOkB8XinIOyczOdu0E9ReqiquK1JNRac+2N7ryi85PIjxHIgRaIYRXU677t+0a25X26kHvl6+ZlH9ZqrdcjFGAEsWYrGjGGZ7AJl2Iqa6hiCUNYo49DUFUz/ttZm/vYa4UgJsvIzrJdu3bZTXR81PL5NG4USbYZl7cco3ITxeHo07hQNJYiOXNzc93+4VhBIWtMq3N4ZNEpopjESkhj7Vtns5esYR+tjhaJCDTHnCNC5MZyrmf19UD+BLMHCZQDWdGpvJYvLpDjxPh2QabOpV8oHAJN3yuHvJyFu+hNUXyYyFxFuimmNZZ7G4Do4jf/8j1b9d67XAfI5x97HMcYEwf7Kzkg1TkisUYQ97OPOVtzigiQPyU+/sOD+9/+j/MEyJ/2qPzPrtv/na+aKoD45wdwpwZgTw6w/YEcfDt3bbLXn+w1JyMg//zXf7JP8H/936c2fqb26c4TWFObf/6ACb29+3CeAJnq/PT2rvv//Lsme39TJUD+5+/kv/7Kyd/fW68f/ykC6/XNj44rUkMKMR2kdKgJBEyWelrkhwDCQNwEshlHoyoKoOgyiYzoZjahysjtBGyKxyLcAqii0rxawFhFm0hto9irZ5991uYRvZGTkwMIk2jP/Oxpp/yZDlCfRoxDPoXSJwoLOPR72/6dW+2W664CQeqnhBaSgwNJenYeQF0Vyt4YVGmNKJ/anTJUkU6FlLFGAPhcSgl5MhngRyBlDrDhDuFrvSBjpJI6fLwY8AvLOgCIjzoOOEi++LVF9t0NxBrNJ3+WwsB+ogxeWbvWrr70MqtBvTrK4WDN1Wts3969duWVl9svfvE0oEe8LV2Qb14AJWIXWsgv3oGCKhq13l4VVvKZC44dtae/95R94Z++gMPhRttP8WJoZKwDH1TeN3deNocucuk58C4iIqS5rsleRSlWyHu86wP32U4AG7U2RAPkDgCADaEYGubAWYbK+qb33kCmbo811HCYAdiIAcCPF/hL5vtJwL5+NvfTcQkI8FY+swDcJqmvyXKOAPgRqCZQ3FXxAU4GcQB45bF0N8re86VCd+DPptT8BQrCMwA4Uonc6BHICWgfzCGgCAWbAE5fHBQqwPYESgrnIDXQB8iN8i6dSBwBdVkAEG28v/uvDrMb/u5ZQAeidrDOh3GQVcnyRasWOQfFLhRVl1x8KeRSGJn13RAqp4lD22q/+M4N9rs3ycUGpBI4pQ2vPn8tquuF+Sj4OEipZ0KOFfWcBPEeSvl3RR9lApLqPSoqbBeAey1AuVw8ArqKId2kMg/lc6qcdAjVnS9jXHE7Nai/pwMmqc9gETna0wA89MuB+VxIkVlygeSS964Md/VVdHMvWiDBZkBkDXLYdYd8DucC0RdT0Kgy6MUXrnTFmJo06iBXdHjq47A5zPgRYHGCaIAEYiO8uRcCZ+UEUXmuiBSVN04H5FSZZBsA0lYOh8GoAYMYZ408p3HEsUUB9EhpuhsHiC8HMWVYqwOklwObiDMvDniK2ZKSsQeQQ7Ev+rzDPF8CUPTcBzJeRBLof08AjiJEzpWgT5j1nTfkrAPkDwTIWbeIys/Pqtb0p/KWNcl8+rZ4e+Ilcu0hz3JQSO/lPSJJJL4sgOs/x0Wz6eAbDqh+kL4GgeQJcmpxj3q5ZgIXRpl7sohV60Mlqb+vBcwd9yQ6CIBSZIcOucoWF4ERxTzQAZAo1Z8AGM1fIkD0uopQGOKzifjw4Gv1bDgCSD0o/Aw5YTSidZ81D56LwJq4FmfjwPjzsbsS/+JIEBEg3/xVMcWjiYBKcZYaG0LkEzEQPmEEthD7Vqki6DH71XNrLYYoDZ8IcuXl7CL6RWRRFeB1Z0uXRYWgsleu9ghZ+CH+rn9Hz59UyHKZKaO7G8BP11Xzi541kailEN4iRXSvNBYicSpp/lKUk0ZWIGSCXElxrClNkK9yKaijqeT4Ebv0whXEnxA3o64oXq/w6GGwgyGe7xlk79MGwlwwiJrYD7KiAwW9VKQLidkZRXq9ibkkDYVoMkByJyCyYs4KKPnthSzZTSfN17/2ZTeHkV3h1PPHeO0AADepSgNZO9ohJ0S6Z8yaA/Bc6tT9R48etCuuWMr8OAMV6AkArTLGmretXHWx5S7ptt/9ttquv/FKCJca5tNA+82za5lDQnjGYph/aiw2Kc06R4lw47OIkJvoskFxznV58tMQID+qJFoszc3bUlcLgJGzQ/EeGpv//OFk+9X2AKsoL2NeTScfvY5YpEpH7PcCzIVyf/SciAxR31UkQJ86HuRcrIRAZdpGhKD4lnbWylL7/udX2uf/jf4Fnu242AjUroGWm03EFJn2Dbg8fQAB23ECNDRSVB6VhCDAhzVyme3evsEW4ciJZG4ZggTxwMHThpI2iUipMfYFVRDr3dyXQCKT/FFEHzxynOLs4xARc+yqq5ZB6tK9QJxQRdlpHIPznStIwyEnBzeAJ64XANB+CJA65ocxSJTIqAQ+Iy4kVOPjA004XVAQM/8rljEYcr8Vh4+IkGDIX7gTFy8lcrqAn6m+FM2pckouWLiQKJd251aKhGxVDv8Qc4OORSGIKrYxZpQ5L5eI+mNmArCJRJOjqBTBxSDzdnsXY5jrPR21+iCF4lnZM1l/im3p8uUOIOtg3ERlDdpLPwXs5HkSAeIKcCFB5OIYImrGDyGHjxx5cqbxWYaZm0W2e8mtydrix/0YVB8b4FklCvVqfnY278fD0x9hhK+9tGGrtTCHD3E/wohSmoni/bprrrIy9lGhgNQzIfKamRe34Cq9nH1MaeVpSskbUFgfs49+6DY6bzzpcmPe5z310xXSxbxZXFrF9Mzn5nsbcZUMNLUDEkIGo2SubOq3o6fpAYAQoZ/c0vh5YZFB7rmKT0pFsR5olyydRQ8cDoQ+D3t54057/KlbrHVfiEVajXWXEycUnGL/9IOfWHvfmK26eBnPUIblEJ9pXbgn6XvwGOy2Qe53fWOPbTlUZqd6/GxbIX0GsyOINE1B3R1sCxZkQ0L12cLFuZD+CAZcrAyAJBGqilcMg3zQM6UCdBEgWTgyBrneivjzovg+f/5c7i0ErB8k+KDIJ8YaFKgXoK5i79rZKxWwp4wGpA2hUyUJULcD56G6FLzUKcc+mA0Ze55h9ip7ANrz2TvUsxemVJlo0dUXr2QN7wCcD+JzUObOPNRJ8faRwyd4jvqJrkyzOsa9H4KaoDBfe+/Na3Ae0MnGHPfdb33bvvjZL9rGV99kTvKkPDzHxUwVlhTSIWF26z35/+lE0FCfjKp/rxNNKNpxIeNb4pdq9j1yRIqAlopd65/2S2PMIwuIaT1VUkQ0Ek7tQPpUUKZXQlIvo48phJi6ATpYjhWW0jdBYTRPxmn2l598aJ49vwFBEuRtKGPYj4mkFzBXeoKeni677to1DmzeumWzE2Yk0H+WmjqDaMREnmN1qVUzn53h+vIakKQ+7HfacB2NjnkwN4a6NViRezNmJEEO4jBljk+A4GJb6aLK1ONx9P+zdx6AeV71uf9r7723ZMmSZdmW995JnDg7QEgYIRAuI4RCKYRVRqGlFGhvWyhQCDRAVpOQhOzEjvcesi1L1rL23nvP+3uO4jaXEUNdWmhl6jqJJX3f977nPeOZzBHjOBMaIMTf8c67ICUgKrv6IJP2I2zwgsea4J4Fc/YIYx5ZyM/BzaPrwp6ovbkd0DqcNSrCGli3ROqpHy8OgqYGJ7f2X0OQHtXMW53sRVUKrkLwAEhvkSGKh4xmv9VFz0Y0943Hjnlpij9xZ+FsmGBuXk7BuAiQFqJ59xAl1cfP7+b8tB/nxuK1q+3mO99uzz//ol0sKmGvmeQEAMl0++j6JbLWBrAvU7TtjTuvJVIWlyBAfDNkTRTddxKAzCfWV+R3c30tbm7iRXku41Ky7LUDJ9weL5II4dBg+n5So9gz4mZm/dHyVqDItEaivVr7nLNlHjFyK1avwGHc7mKxRIK0E6117U7cYbjSX+V69kA0TbBvGmSP7MEaVPSdNbbk0+fc/jKK84xcziKpZ7SWQSbG4hrN4VlOYO2OhgSRm64V0qeZfpd6HDDz0jPdmt/G2GjEPbSU/fEFSMN73v9+O0gvlQQtW3HYaP0+j2NPiQGr6F1qRqig/YMEVXqu25nT+yCZHQ3A+5OIRlFYWhsleNF6qb22vlbnAdfv9vreVhGbSjLw5evjIVf82QcGQoTIfdMIadLPnrOHe8GhwJLpIItg/6k9ywTXrI/1shixkgioDM5Ycp3INX6K85oXRKonJNPFY4W2ZuvN9vGPfJ7/FsI9JKrLhz45CD6JckSAKNZRzplLDpDfnQSZI0DmCJD/bgX7lQHYVwpgXQ5Au9zPv9z3zxEgl7tCV/r3VzZ+ruzV5wiQOQLkSkbQXAfI/zgC5MlnPzwjADCEjXYfB+EBAFw5QgQqCqTURt0P4kAKRylz/SAMEgC2XEE6G81BDo4OWAccELEhQEyF3gtR+UiReoz8/zC+dxmASScg8bPPvgBQnUe0QqAr1ktDxZeO6jiWKKWLJedtSTYbzGHUaZApI/zsdJRz/ZAr4+SIKwN2kigWLXJyZqhbIXdRrm0EaAZpYvO+D3BYOblTFoCyNJDfZZUN9JPUq2eUQ82ERZKV+9gXF9ujZ1GV+kxz0AqzSlSEVWTRX0VXRXlxGcWsVTgUtrDNnkGNv8QeevgnqJASbS1xATMc8jMoSh3iAF1Gn8kx4kTaIVdUnKjS1J0cYEQiLSCHPhzyoISYrDIInPNY+D29p+3zn7/PLpw/Y1dtvprM5yMcEFoAtBosNSOHzXmoHT1TwGemQBLFeza56jW1FwFphrHIL3Lgfz92dimeFdUhgK8cxV0R710Hrng25S7TODTM5T4rCkgHUqfQ5nAwxM/x5E/d131/sdje8k1AMeYD5ejGAEAuQOF7iMipEEgFOST6sJKHorqNRMklJ4icBgGAAWUVdG2kp+qsQF8DcUVEip0rOGVXbdviDh3r1qzlp3rahrQ6u+kjT1EgucQVBR8+tN927tjkCnmbcVYEcrgdQ30bwFhQyWMgB9GPvzvFChsYAxyKL3IgrKbkcRISKEbxLRw2e8imFqHTjqpbqvMZ1FT6dwHXOoQrakeuEUVHTfCzMyHZ5DjvRDEcyLiOigp3QGc7h6ss/k4W/gRIhv7eLpRq1XSaZKJW5BrzOVSiuHz5ctcp0cbrSaU3hnvFdVOgSlQR8XzG8hAuJRE4crLowCV19tGjR+g+2cghH+AEdVk7jhQpy3XoH+FQHaOoJkCuQd5jO+BtL8+dSMFk7uELL7zI+8iy+bhbQgD4RgEbCnEVidSYhtRIAtCrgDzx57ql8c/RKNGOE28QQUSMlOVKPlf0j0orFWGgKCy5hbxEXPF+vLggsxFY/ObrtChe6snQ2NCvWeBf3eCzkViXfs0SILOdQb/sABEB4sBv/l4q/0/eHmHffKjN9atMQEDIMRRHuW4C11FzhTKfYyCCCgrOOJeSDpxyATXyXMsRoHzpLMCvSQ6pUlrKwdPdR9wdiuBw7rk6Y+TQ0T0PYo4RSaX3qnvgx+vPEljMU7yO7qEiPeSK0dwloN51nzDO3GdhvEpF+JsIEPf52T/d/674PyoSRATIPz5ZBfCdbvNxvfU0VdJ7NGMZCVkAxpHW0tBtP6CkOoY89Umu+RA9GxM4POIhQAXOq9C1BZAvPIBoJRwb45SsBqKylQNEc4zGywhgvvoZZntlAHYdwYTKXaR6R7tzMqhoWNFoyt9W74sAAbmkFAkh8mNR3gLi6ChIxaUUQZzGBGDEXXe8lV6EHgvAldMGgSgnmKKm5vNsqHC3DRXvCM9gFKTKFEB/IwCWnD0qNBahmAvpzrLhoq/8AT6UHX+IUm/NF9cQ1xcKGedLLOGZMyd5VIgP4TkVwKFS3HMoTedn5aL0H+brKTw/cgwStsauvmYVQF0GylSUuFXqsoqyd9yTZk8/qe6AIIuKD7YluUusvrvann72eZxpsaia+2zD+mvtPK6HPp6BbsAWlcfOikGnXcfNt/9skX33+VHWjdnC2/OQNeqxEfCmbh+N1y/QY/XIvgA6P4oB4CG/myCnAE9TiMfRn7GsCXIyCOCpBXRkMXDRNvGxCS5iR/F/PhRIK+6S6dz+4c/y7cs/7XbRWSpLD+HvslKiWN9xeRJ3I0dCaQnk+rBi5lKJtCq2LZtXsWYIVGzC4bnR+gFcQ3EGDuBEE40YiFr5LB0PwdyTbgBllmKrA/zMyVvMOtNpa1fmoKqli2fCk3WwAuVwpp04dsKNgZWrlpqHD8T/GPsQ5tkGQDRP8u69cR9FR0POEWcUHjTuiFzF2ygOUvNATyOqfMYcoUduzzAIOd3QAOAKuJdIDKKiq4pLSp0jr4/xJCfcSuZ1dQ0pqkU9S8GM5T7WywIU1ooPXLgk39IQAmgerWScydE6xSskpc13kT0L87IBIpudq2CC9S8Ip466ZhSTErlgzA4+TZcHpGMCim/1QChKSr8mIBu9AePlbhMBMg2AOM385glA7c1cNQn53QeJVAp5s4qS4jGcGE3sM8IRCoyQ/9836GG7j560CxASgaQfJcwn/5/909vfeqvNoOovOXnMNhLB2Q9YuOuVXbbjhpusgX2XJ502hxFkjE7yGVDb37xtFa83YtUQjUMAgxrnKQDX7XXV5st78gOAlRCke2DaajumrBSTRh1JVemL6EKJCGJNTyV2MZjnOYI9CdchWc7VKTvTMmoljf32V9+7wU49NWYrk3FFDbYD5ofZoYISO0C5++bt21xUZSwg7VhHg/kN0VnB2KjGXTNDVNyBc0R0TfL1JX0WlRljSQCSSxbPY62LhXih3Jvi8XqAYBXDx9CP4g2ho06COJxrxyEEFjHWmhg72mcqak1CBREg/nSwgGm72DLZrsaJTvWGAhEp1QroLQFPL2MjCPeU4q0ymTPDeWZ8cc8Nsl9Qz8EQ19iXLo7yknoIQcZeJw4LwPKBgW72KKHE5+Swlo6gpqeHhmegp5u9SFkjTuhG9qbD3C/6iSAtcxapf2IEEDzGbrrpOsD0mjc9mf3iRZxH6qEB+I6NirfXKJK/9rqdzn1Sh8tpISXdKoWW464I908wLgORTIqZ1N5FoLD2MytXLsX5AWkJ8at92Iw6d5gf8xfns4/T/iXYjp8qdL16cCHWALH5iY/l2wsHWCclyOF7wyCtpbIPZp7u7u6gn2yJm0Pa1c3DXJZKFJb2dCKA5IoSGSl3Xh2kXCjkoRwg/X1DuJrznSDkPB0YI1zX7ds30slDrBFuDg9c2VPMfz48f4Psr2oRJk0AwE+zNm3avI35YZyupWYcQ61E7TZZFGPaAzfWxOSIrVyR71yk/uwDIhHeqFTen3g3xR/pHstJ28NaoL2AogiHGeczkJKK81UcYTN7zFZIhq4+xC7M0pkQG2nqFSS61mOU/QzGIblVFesVHxOPgGrQFnFO0bPaCNko8m2K+akS0U4La9bq7Vts885ruGcHrOZCNXu6UCcAUJReNPNeE1+nfjm9Zwk/vFkTeyB6ZhAALYBsz2S/EwG5V4/DOkbiA65nYGgC5BSCM8p4RFRF0M1XV0cn0dIsW0GsXCgihhYI/F2vHmTvQ2xg16iLW81fuxghVh7Xf5D3s497pMgzYpog3ZbiZq9h3ixi/ZFL0Zc5reDbq23lZ7k/7JO03/TCNaVeDU8RICIguRapOLDmMQcpru8cwp8Z9llJCXTDMG9Vc/ZZlLfEPSMS7rRBgnVwD7ROxzEfa5+pON80zlQXcVOdZf7t532uXrPauXo1fhfSpyeSRM6/QLng2ZvPkh1asxmLEE3at+msKkJE4gIRIBIj6Wu0rwvnfjlnNHNsNukDfoiRVMrVy1mtvJzPC/EcxBnYG1IwODyEeSbc7VvbOPOMQ+b3QHJKTOXDZ4znfTdQtp7BOD917CTzZpod2XfK5qUstPe+6yOWPW8pJeu6K4oe9XduRDnUFeuoPfjrWqLZLaVYxDf8enMAd44AmSNA5giQN1so5wiQKwF4/yu+d44A+a+4wg6fDAAAIABJREFUyr/pNeYIkCu5+nMEyJUSIFc6/oRbXsmvX9lviQBRHrsAQyl1BXpJDSOwUJtUp5Jmc6i/iwb89pgYBcRUNjcHIkU1Abxr4ymgsRYAORcVfjuqMZXuLl+6mD9DrYwDjqKAlMl86nSxLeSwFUy26mv79nEAiHbqr+zMVGIGcD7gxlAm+ymiizas28ChjTx4IjBKsZOrO3ZoEFUg3yMAqBbl/uQUxc1sWsM5OAhwGeBApaLAs8UXKbPLdwTII4//Apt8lsUDrj74l4vscw9344AgbzlHBd5tqLqCiR7YTSn6OoAff/vpgz+ztYD4WyjoK0ZVqYx6ucmTsNgnk7MtVb5XQKjVUkb5Gpnfw1yrUTa57QApgotvvZViWACXHKLBdhOPlb1gse09eASVoNm8tDC7fsd2ekbOo5giNoBS9QOouDZftZP4hW4rAGSKBBSe5H/LOMgdO3yAjPR0VanznrHa8z3F5y8QOVYBuIPVnEOeF8BdJ9FLAtFFgKjLRbm6LmIKAkQHATkKFPHgCTC564sL7fqvQTiosFtdCdybeBwQUj0VAEKKQJADxB+AeIrNfziHjlWLl0JatFoRhIScNHnkm7c21zMWuCaoUPfveZXDEeQLhyYVmq9ZvY5rV2J3bZ2Fz3d88Bm79ZYbeE0s4RxSBV6rFyaDHPtmALIuQIov35tnDz7X5wBuxWm1o05VKXYSCjnFjKic3BNQz5ub0QShoIxtfTaRcwEcynXwEfkm94Xiy5IBDNp5z4rEiuB6KG9ZBIiiruJRecYzjsroD1kA4SQXiAicl1963inXcyCXpGLXgerChRIOmJEQEZBMjAFlKytTvg+1bxJKx04Uhs2AcCl0d0iJJkWaXCLhRBiEAqZI9dWN8m2MfPAEFLOV9ICo1F6k2TD3pB9ArY9/V3m5AL1jx465aLJcip/DXZGl1IEVjC/IH6J8OrjXTbyeoqNWo3iXi0ZgQwsHY4HQEzzDOn4JvBM5Ocr49IAM0PtQVI1iv8JQ2emZlSpOzhWRBZoDREr8u+vh/ydANHkISHkjAcLteL0w/d9JExWhS3n66Tuj7es/aXbAt3pexgE2RIBMkXWt1wkCjdJ1vYjKWe4BESCLKCXW/RmD/AiCqALvgEAFsAJc6yZuKS55nnM1yQUi0kR50YqEUwxZFl0vih9RV4UI3Esl6GIuNDbkaFPW96W5zTlfuE8iQBSbo84WR+K4ITvbi3JpwtSfKn1Xcfr97/zjKUUXAfKD5xXtFkLMILFrR3bbZopg56fk2kD3GGrFIPurr/0d5bSLrB61cyCEpgiQAHLNFTk4BYI9hAvAF6BEvR+jM4xT4jXkMnPRaFw3AfU+TG5anC5FWKsgXYCFnl8B/HImyMkwDeCkbifl3o8D8KhyJYfS0dUAc02Ar9Wok0sKCywHgvXdd9wOYjxqw8yrA4B0yt0fgDhIz0jHMRhsXZBoAz39AOp+gLXE8THXSY29DHBb86DGfklFuXMJZlHOWoT6tor14JqrdzjQVClETa31ODxwDQIGag5RvJEcLXU1DZAWWyA56gHqltnTP3/aESC3vfUqt2Y1N9H1sWi2kPMf/xaygjUrEYB2/eZluBCP2Y6dO+zhR5/gZxHbNOHLz+mwLdfcYPUQ91WAtyL3/LmeArmkMP/avZm2ryTRuQgEaDYA6ikii2R7FOWRAJpEBfG8fvY9IfaF71ShWlbDBy4u1OyhANHKvw/nudZc6scYV79Ga0sHUVG9OKmI+QGAimR+H6BvYYb7MUnUzTc/kG73P9CKmyyK7HK5/VBnT/ZZfk6KRXOPI5jLO1jjRiFAggIj7AjgsjckyQa6I6KYpxpxJiTjSBtiPgri33uZk/QMdzCXX+SZVPzY4ZOnbCOl1HLivPrK8/b2265FicD8OO4NSV0Ncdzq3FlL2SukZRCZQ4nvBG6AvsEeK4V0CCJHP5DXDg6OdhE9eQtiXBzeqNY6nulg1jhf5jn4K1wgE9bMdauvo3CZuVaKbxHvcn1V0tNVTLmwor7UMbR86VIU08EUB9fTO9HG+6gDaANAhshRn1cmRFQEZE4vhIRK4msocfYLDKOIeyluTlyQntozaY7QmpOO66XWkdEqDQ/L4nuODuNcQXXOfqGruw2VNlEq7BECfHiuPFizBSACgE4RcTTpOs9wojC3TrLGTCFw6CKOKjkGBwKxNFKVjwCujkKeZOeusnKA30Pnz1olxMQQj+DHP3U7Aok8O3/iiEVCrChCEUuu7d29xzLp3xrkmRtA9t7K3ql/hvimxnpLCvawm69ab2O97azznqigG1Ha89oQaQtwuwYBJrdU16GK77LOUV9rHg20BlTNntyLgnP19qEPk9XPPFFyvtIqS9vsvg8ssziiMT//w2fo7Yi3x174oB17xtPWZkOAjHdZY3G3nbpQY4WIJ6678XoXNSfCJoT5ZIbInr7qcsYTUY4+AVbWPGId3nG260ybzUBYpEIy3bRzM0/aKMRUtlXXXGRvA5HD+/TE8eKv+Dbmi6bmRieMyMlewBqrvSgECP1rAZCuirm6UHLOlq8gepT3PTlCuRz/5znlxWdvQWhCVBfPfRxg7DCElDfqjnnzUgGr/Z2bYIyoommcCV4wbQP0hjRhhxEJMkHefxwgeDjuqbj4EIq5cdYEzrBWNfO+GF8Nvfz8fp5/Srx7xiyMDoFpf6K0OmsRnKRDXGTYqqU+EFCJ9uyTv7CVi1dbJiRbHwD1Cy+/aNuu22reRBv5BHvRsYDgY3DadhH7JLJDRG9hIZ007CGkMlf3iRywF3CxyP2hsm6NebmlfUCq2zpaiTtcxZ6GfWFHC5F/ccwu7GWYKxXl2Yoj2ZuS9qILOIDoI1Eh9h3vSrbv/riCZ3iz61hpRYSQybWewHGjubuxoda5t0bp9kjHaat5Xp1cg5ANegZHIRUEADN1QVjUWzKxcKEo6RvrW+h72Oj6UrTfUSTX3e95B3sv5jLcHP30ZLjnmtWiE7dCL44UAd0LcFGH4/BuxaFUTtn8AOcDuZ89RCgyCXjjHlvFWiIyQZSjt84ciEO8cfmIdFHclZ7f8+xNFeHLN1gtToUgPj/SEEeATPJ8tkCAKO5uFFeUzis5PEexEX4WNN1u0yP0W7DmqFckDNdMMIRYanwynXrFRDe2u749qBrrGEQsw/x83dtusUhIgmKcNT3NrIkA4+0QHJozslmXalj3xtkTbd60njNUJbFKOIV5DtetwqnBsyoHSBQA/jKivaKIEdTr7gZwj0vJJrJJ+zy6LIjkGh7uYZ/lDxmR4IRJg5CapSV1rIkQcm3DuF9aLTt/Hg6MpeyhBvm7cvZV3q7rqQyhVnom7kcceyJAeMDszA822ur7z/ElCrnlOeP8MTo47ly+uuciQRRpmo4bzo/r3sl+vZWzn9x0ckaXlRAReeyUW4tWsufQtQyF0N+P+1sCGbmiFYG5ji4jRWlKCKP1T/tSCYHkWtK+7RKpoe5IiZg6EDNp/3rpl8a8Yu90jp0l+nD3KH6WdU6CLMVsSSQTyWtpt6c45xnGpPYLIjK0nsjN6sXZKIQ524fzaCjnVjkNyznHRTNmQplDJApj1ua9driS+lbW2klcSW2NHcTXRVrlhQbbtukG1rj3QjDSl4Y7NJjrOcz1VWyzzgTqAXmzCKw5AuRy8MZcCfrlrtDv9++vDMC+HEFxpQDZ5X7+5a7NnAPkclfoSv/+ysbPlb36nAPkSp+vK/v+uQisK52frmz8X/67L/f+/scRIC/vuX9GikaRHDowKbrqIhEbUt6EAxoLGFWmvgOriTmaZDOuUr52NqFSgwtgV8HcKKBGwelTREftdCqms6cASzic5hFhE0ukUC35qipH9Q9ko4raaAUFpMdPnnSxSw8//DMKqxPsjrfditKmhainXg7WhbZtyzYOWij1pEREBaZorXoURco+z8ikAJaiV8UudKHeV6eCrOqjfO0Yh7d6stfHcYt09Y4SNVTDob3E0ojk+vm3N9nHf9REFA9KYUrdF5DjPcj373t1lwPXr99xvf3ro48Tz3SNc8IUFp3jwBUGeYANHYJmKTb9Hg7ZcRxkK+uaID8oYydfWgCJgNXTBaftGjonpFpiv2/PvfiypVMOP4PiqI2c+IqS0/bVL/25Pfn407Zp41WQH8fpXRm2dRu3ke9dYiNc0xGAkXC6NqKJATiwd7dtJ9tb5cDL6AEpOF7glL3dyuoW2CTwicOAMowFpHehilXkkdSHMRxE5QJR1JDIEAG+Kvl8jR6UG75WzsGew5Q7PEBiUHAuQLIfhV9lZYW719mo3gZQbfWiSJW9/+jxE7bjllshSQpc7Mmi3CzuVRckUifEQBQAN5ENlLfn08myGjJJKsy2VuKbDhyyR7+x3d7/laMAHzGMLYrd4yneBDTbTp7zHtSMFwG7vvHJVfboKyMcVHvcQUEqaRWvj/FnYkI8GPgMh+9MqyTTuxGwQ7E7crVoLIrwCURVLqW/ADXFKcmpU1150ZFS04qtAsRYuDDHFbi3cxhUBIpASP1s5WAPccBXV4JA22CID4E07WQ11+FIEKh6vvCsLYKUANV011MxAjp41QOeyD21hjEt9aVAmKt4Dvp4jTDAtkkIRf0cEYBTAC5ygMg9lUg0mNTROsDr3vXynMXgctHBrZrIGsXfyAkiQkYqNfV4xHIwPEh+skDaHEC6cvKtozjIr1i+EiVlsSsE7YMgGFRMDM+uN0SQ3B8iNqWe8oBICAQMEXmgZ1txUYrIGObrBaJI/T4bAfV69JNzgMyqjnTwVfyBY8wc+M3fvSECS98jB4DUeVKD/s19C+xrP0GVD1ggF5LKmEMDZvP+s3nvfpCqXcwf6glSREYuMS8ijeR4cXFqEFNdKGnno7jXv48BTAVQ2iyHlSM1IJvc/EMkXhRgqwghuTo0DvQZVMCqw7Tej1SAXahRFb8xDiCoA7jekwiN2Y+Crp1/dl0hjv+YdcdoQdD9cMwzn1t9C39sBMiPXmoFHBkgb5/YH0DbTaspP27ttfMFpQDKy+1RCOJWgMIEQGrF6kwwLwwyF4hcGgHI8id6iAnGuTZ6xvooQPYFI0Y5iiJXz4GeOfW++IqI4E9dM38AqDZU04pnmv1vbhDS1yBCBKCJ51HZ2yIZE4nEW4YqNQhQv485/Yff+XtbD4h11cb1Fgb5N87zo26YJqIqqhvqXKSR3GCKd+pFWTygEmnurZwlq1atZDyVO3dKKvNXORn1cv4tIae+ChC8EZB+M8S2bqfI8yPqFUE57sFapfFYDtEYiXMvgVjH6Oh4yDmUnhnzcXwctfqGamJrrnXXISaOsubqRECtKqJYegHrS1A2e9v1t1yFongAh1cs+fGAytN+qFflVuyy9p4hm4+LsKKmCvecB/EmkIEAh//4iQX23KlwF3dSinNFQLlKnOWubMfR6OuHCp3xqrLub/1Zpn3zQZEjikGMptdCcyBrI0piEVSaF+rV7RSHQAASJyYyHkKgifsDlQKw5gcQP8QYDggKs798d7R99J9qXKfK5CggUIiPZROhkky8kSckRC5gJYyBDaAKHoMEOQ+wmplLwTCfTd1EVQBlqbgGggGI+nl+Q4nc6mW98ME1WMwz3QKo5YP7Igcnju7F337zr+3z93+UCDZK5r0gsNr7iB18mV6oRbZ2y0aeL2L4+lp5jwDCrBGHj57gOqdy/XMZb8GutHfnzhXcazoKcKD4K58dgl6RMoqyGuV5lwtIxccio5dRehwKcaQ4MUUZngRg62WtXkhUl3pcFOEywzqWwN5h7+7XIMCvcsIFJk66hohZw3nTyZxcxdreTCxZMCCpP4TMmrXrmHtQqUOCTKJUHx5BFc+8lbNxFpQr3tfp5qNAuQcA0gVOhkKwqdA9JDiKa+dBpBLRexMQQXzvOOuOCB05Fn247/10o4wAXvYiiJjhv3nz3qVAHh2aJJKNGEiU+q+ePGvlTcQIAUQ+/NBf4NKqsz30rMQADm/fsJaooikrwg0SzjMcEhFjp0pQpYfEWVHrgNWybnkR+/b1L37aeuvLcHkCHNK/5kfEkZ+IQ/YWwzy7fXxmlZJ3DhAZ5EWnQkCsFVYylwDWLl2exnzbypxOzj6kQE52uKWxl/vn5w9Z10QQjoFPWdm+UMv2rzaP4XbWvBA7RWfO/hPH7PY773Dq/DaA35QIuszYP7Sx59CGqY+IrL5pHBd+MfbswTLrZnqetzCO7p23A+LSFRRE5BWClcSkWfLDF4B5nL1ZIgKOVvoHLsXGFeOMWAgB0gKRFA357s8zdObsSVu1jv4RnpchxoEvoPg05GBxUSmkSj0kYyhxqfEueko9Z2n8hnnivkCcqxyduM9JIgCbGlnLDaC4qBbAH7FJWCTjLR5lebK98uoTEDzbUcePOmV9Ke6PsrImxsC4pVJw3sO8epjOlDvf8RbiyWbHy6u/qEBwswa3A85FrrN+/gW6zprbWuyeD95NHFUzDodwJ3porW+zp9g7fuUrX4XUmXaxSupNk3PtanomBK4ePXbUOYRFkFwg+lP7Bm/m6XPsX9asXQE4ncIY6yCiNhv3QhcOS8YdMYJ9/SNW19BG9BDPJ/NDFy6J97wvyx5+ooGY2asduD3M/jIHl2wHzj6tx1K1D0OcNTAvp6Qks3HAVY1IQ3FVWl+9Gc/qSxthf3OBuW3r1VdDQATZ3j0HLX/pCubNKtfhNYrj6B13vpX7pDg69jCUi2s+9GNdboCIG4QQ6oaU2LB1LXsOb1wf7cyNRKdS7p2emWWnzpx2hHYS+8vly5fwM/wdmN7PueGF517muSO7zROyFMIilf34C5TT5yqyj4XgNM7tcAk02FdP8X59cUt1QKxfoIg7EHHJEjprohCk+HtP2KYVGVZTdg5iGOKQa+bHGMpMybCkaAgO+jPkHu/mGomoD1PUK9GKf/KZT9kohKLcSAMtEPZ0yFQiFvNmHxbKHrQEB3dZeSlChK8ibiqEuOjhecdyxXOWjFBHe//VyyFsWXczmHvVSffdHzxkC5eusXVbdtgzL7zM8zWMEMgfh08eey86QuRm4IIIhC8qqmT9x+nNXFnf2WDv+8A9rhenDWeYyA+R7GOMpTb2+UFES8qpce6BLbbu/kJXWK7oVZKcHCEQxNwup5/63JSxFcHzK/deJ+/3bEEB8aZLnNszIiIa4q0T53KRi87aseM63DptFs66XQPprP2YnBwaRyuIne1irWhgnlW8sUh0kRjOTcweQX9qr69YR3UnqcMuDjKiinV0mM+t+NNURFeVkNcSWAzhCp1HJLKcnnJ/FuCelsBrfg79QNxHESb9rCFyd9RyPtBr5iDca2W/Hkv8pvpAtA/VeyuGYFySt8iy6ILSeWE3XWH5S/Nx1rzKvACBTbRASgICtWnEQ5CTkxCi93/iS8QHcs4dpfPJP4z+E2KCmX9mu/PYjb9egv5Gcc0laGL2v/0mlb+u+5s7AC4HYFweAnnzr7iynz9Xgn5JIPQfvw9/CA6QK3j3v+R4+uWfdGUA6686qn7Xd3r51//vvv6/6yf6Q/v6K+t4ufJP87/7/l1+fL/5Fb6y+UsEiANXrvw2/rf8hDkHyH8KAXIFt1/pMlfy61cdIM99bEZgeR8qGB0qAwGAewBXulADl5ZcQB2/wA3YCA552qSmEgUlAEgg0zwOHgIY6upqUZ42Ah4H2FrKsBPYtGsD/9wzT9ly8v5d54IOnai1Dh89yyY03oG7Kg0fY4OtuKAcwM5XXn7B3vqWW3F59BONkexcJ1L0CFyWelugW6x/OJvaHqsG1AhgYx6GqqeP3X034JC+ZhWvX0ex3ygRVcOol4NCY4jGOmjFqE396ZV48YHr7MvPUeJHLnciav62hhrLJWooDKDm+OGjOBkOoUjaZHe/7/32pb/8KkrQLJRLHBDxvecRz1V99ritR5kVGkYPCkDFI4/93NZv2AIwsZAs8CqnZi+hhPT9H3g/sST0orABb0cxtGbtGivicFPFgXQSO/nb3vZ2p1D91yeeRp0XZNffeIv99OFHOGxQ3scskZWdSbwBmd6o3/MA7ZXvjsjKGgEK2on9WcWBuZlDGIi1O7SU8drtAHEzRD2MovZVYatiYryJDXFHldeFMy9/cb7d9I0alwetYsVADlXCsxWPoiJLAe11FOuqUDAGEKcLciESckEHi3MA7DdQDn/i5HHzUPkhwMeCDIpzyQz3Ix7ieiIZFIUmVXgTh51z9IbcfOPNLn/+/Tf42Hs+8xpkTaDddMuN7gDkx0FpBnD0WQqY0yED/vxDOfbDx1tcuWIYXR3jHG6yACFGAMTVB+LiTQQiovTPQHV74NABd63XkBGsazHNAXYUZafieOSgmBKRBFiiiC6k1gA2xPFwuFGfjd6TP4c5xSVNQgKohyQUkm9p/hJXsFiLMkxlwosXL3IHLkU+6HnYCigrd4oO9plkxLepvFzWewiFMIiKZx5/gp4TFbxTVMuBKk7EHP+9m/Gqa5KGulOFq+chShZysOqBoGqlmFmxZd2KoAMoUKlnH3FZKrj3xYYfxOFPYPQg/y4XiMgeEQ06GFYSeSF1mR5sERr6OQJEYAKIeeh15ebq8Bni/SubW9Erut+KMBLhIQeIHEMiQhSFJ6BVilKVuqoDw5EIipdRMTNjRpEDel2RBVAk/1aIrknpjY6JS2ucytD/5mEO8yIZIF8CiJ1bCCkq0Fz9Jfv37QdYITqD10vSnKAuCciOEMbjCP0CCwFco1HlqSeih2fJzycIgLdh9npxIFacgaLZRD7ql5SDPXw2IdxarPU5RV4E8Xyrs0iF093KkZZbCcJUfyoSS/dQpJQ+n+Yc/TxdYxFC+n79vRSGIlhEknz2rj+OPhDXAfKYOnJwOHDvkwG7t63e4MDCJx9/CidUCuNkGJBzBNdHjI0B6MzwXCgIbYx5ipvuwHof7vWYPj+Opm7mNRWcquhU80Mq93GAa6pxJQBymvlrmkM+/x+ym3gNlSoDzvtzjwMAfwXsSk2qmJRpfqYcSakpcYyLDF5nzF78xeMAvwO2mRL0DMC0GZWuiozi554+foyIlVTGdOiswpqYD1/muFpU+kMqlCUO8SxlyOqzyl28hLipQdcJ5U8USh/rSkNLrZsTVlGMrU6ZztY2W4TyX+CzCFv1VwTwPJTjbkgAVMkmTmeGOUIdEFKkrl69lIioBJTFp6y1a5GdKTjvyrZvue1WO3byKD0jBbZmwxpAZwrjXSdPIEBTPwBkqO3ef8iSAQ+DiKdRrKHmOR9UtH/74VT7l10e5Ion2Snm1hgUqnJlteJwSc/IdOuKSM0kyne//MFU+9ddKNDpSxHx54g6CFutfQL5wyEj5AbTmi7hQAnlyu0AXXJ3ecrlBfCvrxep+df3xNv9P2pwQoUAP+KrUFAvRm2fiDAgjXLmQADxWubXBNZNX80vKKeVeaLIKA/mgGHmmUEIyDCuVwTPrRyjo4Bs6jaSKlnOM5EGMXR/NULC19VW2tYNK3HexQLuednTTzzD5/e1m26+mXE2Bt4HuRbibd0t9UpQtJde3g2RvhV3ThxzsSLXQi0mFBU3z63mKH3mcoC8KMBLzR9D3Gu5ENUHEsT7zECoAUvG1E9cDvPkBGrnmhacZhQ0BwR4WEV5kd122/VWWEB8ID8zNyuHvg1Itup63CgQ3YyrYkC1PtaqacZABKriBEj1EMAxxf/I2RFGnFL2+gA39/TVKGqS9Zd7F048SumJk86RtAbCcYrnwAuCcJo5ZQTCIxIgf4oyeC8IEM3VozwTfv6hxCEOO8FGWDhrL0T6EEr4IboHYsP8EZPkkdtfA0EQYu2ekXb8zHGje9w+c987zWvUw55/+aAV1PXY7YDri9I9bajuvAVzjyZHAPmbhu1iz4w1oUzunPCzwgu1dtftb7GbNuQC5SMW6Snn9RAGdA+5yLvs2GSL4Vnur+P6AvydvUgkD+O2tJ24KIgYXwQk5bUD1tJDJ8gCXRsi8tirlEOWxdD98P3H32cjpXE2UH+On90GMJ2Bi2LYuljXdK8qcVWqi8iTdSDu9fJ6dVKN8Iw1M6ZaWI+r6QNpHTTLWznfbnn7O+35l14E3M5jz+Jji+h5aG5p4GfN4PzLYGxVzcbpAToLeC8BbJegR5F7UutXAGYrOk8RaFrfgwG5ewBBte7t33/AxWVp7lcsn9aZTazzirwCQXadWdp2K47PG9JK805VXSeF0eU24RHIHpFOK+aodWuXoxg/44q8d956E2NvEudREzFFiFTC45ywZf+hl23ntdtt9ZYom+kgw0xZdFqoXhdutDBeThIDdJzuiPs//Sn23XIM0UMGaHvmbCH3vAhBTbbdcfudgM6d9tgj/8peOgE3xWr2mp24SojgIsZw78EDFsu8rE6LeubI+OQ0AOxhy0iOUw4bjusMHDzQOny+fvYgAsHPFZcyxyMsYPIPYr6sZ//zoQ/nMy/GMT8gEIAYEhmn8uh+AOom1m1FwylmTi5cEUeVAMpriS/Sei0QXmKGFFw12tNrrVVXmSexQHJwVFbjqoJokTiomlgwtioIjzbidkWsxPuMZK0h8Nai2N8eh4BewZzt5Qlgz5xRVKpYW/ZlzCO9jKmKSoi8sADueRQOKCKgcF7xyEHOzNAHd4YzRiFf62tRyTm2dM1623NgFyRnIl0ak3RTQPqwV5uH61ciiWHmbV0PzbmTrPvvfve7ENnQVwaJWVx4kj0M862iZZlnt+NSz+LaJiNCOUWU33n2vBUQFMHMzdUQRje94057iW4Ub9x08xEV3U1fyl7IFy6CZVOs/vRzLzjxi/ZqC3H1bFi/jms2gDNpjLWpEfKfThVi3tI4myWxfxvlDPXEk0+zVySOi2sZwH1KgdB59Ikn7cZbbqIIPtI5FFo5I9z1rrvs2WeedSSgXGeTM14Q09V2461vYUwQKcl8qbhUjTnFklWzr1I06+Gv59vIttTgAAAgAElEQVTKT591eyiX18RvRUz5qyycffQIzhZ/mCrto5MZYwGc0w7R5aFieTlB52fnICBIcSkBZ7keijuV4CUBUvooAjHtK3S2GJCwjtcVESLXsOv1YBBoj6UItxwEayKKJM47C0nlSd/Gily5e/wtLTvN/uWH3zH/hCjbfvVWxAhE4jFfB3j4I+w4D2Exn7kgkUgv3JTq48H1tYD9ehxrhRyoF3BGteAiV8+ezq167kN5TZF3qbjfNY6PITSKwe2/87rrHGdx9lyBi1gT4VJ4VmXsvfx3H3vnHe8hzvgobu0oO0/fT1Jsmt3/Z3+Oy4SWNR96uEYIw8JZJXHCtJckaL/sYvh3RODfCZDZiFkHF71OivxX6JevjOC4HDTxv50A0ed3jYqXu1Bzfz93BeauwNwV+JUrcKUExuUu6W/lgJLq9Tf8+u3e3x/r/Pc/nwB54239dQKNyxEguv+/vId4Y4+utpOXKNBLY+U3jZlfKxB5w9j7dX9/ufH9y3/v8dwrn8ZZ7IGtvx9V3xLUQhxYAbfjyNRtJ//Xlw1pNABSD4WDcTgKZv8uBhCxFwV7kgNRa2pqiB06a+sB+QWwqhBbBbMCFqQuXUiXhfJiVTZZ39iJI4GYK8CscA7Wi1BhFRGRpYI4ESH33fcRgAWUowAOyjRv4RChjbEUQSJNums4iHDYOMbrTXGwbQM0XsUhJJa/+973v+dA2msoM1epZQyH+Bqs9j956HGUXChkAY4f/dZa+/CDLbZiyULs/DUoTgFR09NtHgD8BaKldr+yF2Aplizn1WTV9hBb0Gm9KP92XL+Dr6eMNCUWQCgcBVUNwHOY+3OInPxwygFDIYkOQaLosJCqIr2oCEAsNtmUoSpTWqq4CjpGjhw6Yvd/5jMAUT52ltK/s+R9L6HgWweNNlRHzYCTGziAV2OHT+N7BV6GcZjsaiVvnUOiDiItAHexAA1N/BnB++1CBd3P4ai+EbAZZZoH1n6RIR76DeDgKXkcwNezn0m1a79a4VwOIgiUSetPt0sULhBFixVzL3QwEViuPGcB+8qerq4ivgJV5dZrrsXaXkx+dwCOmHgrOXOMbpQlHE6mGSM9dv1NtzA2+u35F19x0QdbNm4ChAi0o4cP2dc+kWcf/cYJy4MQG+Z+6r/nkFNdQExKKK/zwbdG2SPP9xIpQVQLYEMVh9qNgIlyLogEuUgZsbpTFKfU249KjbHayVhR8fsk5EdqyjxHgDST+RzCf1PMlcCSIfK5vTjoylWicaVxpM4OoWzaj3pwsBrl3gjU1cMod4T6a3SQVIRbPGqzZhTH04AFiURxCaAfBzCVwsxXRbQc/vVYS98lkkTuH33/GAc7f4A4kQdSIct5kJBI6TkAgGIqROzptQTQBKM0LAekC4S8iUHRrF6QZg6mU9wDf6JaglFXD5Pdr98CmQXyKFdYDh/9bGUcK3ZKvx1wLQAbIFCf15EXHOSVW63yXVn+FSsg4iCSg2gLbg1Fb+l+yUEyoYxnqfT5U+4QAauX+jRc9jLgp8iRfyM8XneBzJZfzzK0b1wjRYJ8/ZEWhXIBngDOAsIqJkMly3InnS04a/NQ2IUDouowra4HER9F58/x2hMoxHO5TnIXTBI3RiQM81I8B1WRNyI85PzQ1Vf8mO6t4rDk1BC4JZearoFANzltZnAzqCdF9/3SZ5I9wREbfL/+m/7uUgyWi75ynSezE7fAfX29rvPH3hruPutP9n7id513/8u+XgTI959vcZFTitdZDjiRxzOnw30Rc4+XVKwAy12UO/sSNTg0IRaD+AY+s6L/pD71ASD3gjAWmTGs/y4wHIB7hvGh3gVFUI1wzf0Zk7pH7hqBHXoQHQO6DiCH7pH/5sFakUEfRTexSv0osEMppp3trIgBCPG2NStxCuAefG3PM1ZXUQywlIibbodQLEA7lJ3c5yCe5/Nnz/GcRKDSziXeog3AIsNeevFFy0QFLUBPc6XcUB2QXxtx8o3yfNcAAonMbu2qc3NCNgrRUcbBCCBXGgCWBmwbUShDAPgiej34LEEAs028ZiDPRjTAkJ6rfNwMyeG41b5zxt7z7vdaCfP5qdNnbO3atRDO3sznZ4lrLOe1ciAAeG78Q+iygHglOqiF+dGf9yaF6RSEroilb9+bZJ99oJHYmxSIhCBHroaJIGEsigCRer1RJd8Mvn/4ZJ6dqU+juL4Sl2alc6nIsZCSms5aF8/6eZyi79VuHQmA8OsD/CzBpTGAi0cKWhXBay1wsXUgOn/zfyjofsOvv3q40hZDvK9SGTmRNGOsfeOo89NYh/3EbiF86EUEEc516YUEuVhWBqnm4xwYfgD/Xk6dQbcHsTYejAlFnohwjI1Pctc0PSOF/QBEO+vJMP0LZ3Ax+ALMLV+y2MWq2Wg/6zb3GJJc5NSevQfttre8GwKJSKmKRtu4cTslwi8Dfi/BCRAMiF/qoq38+Gd9Xs3H46jSk5ijgwGvfSDeettbiPIiuoU5D9+X9U1AbuHY6+xqYqwOAqrmQpZQtM718WetbKknwqYNVN8Lhxjrez0uiCnW8wHuvSfiEFBx15Wl50nq5x6uUf5W9gMn+umDymGcjrm9ig/zzKlTBS7acfOmLW59CQMUnWTdDSSuzHMAEmkQJxtF6u7mUuo8TEdEQ8ew9Y/OEIk46kDjXlwP8eHEjwZ62Dxlzp8ss44xrs90NEX2p237kmC7G9dRd223vbDntLX5J9vabattYfKw+XSVWTj7iaFOnJnNlDwP+ljDJE6IevoYuqftumu22Y1rs4ipYh7rKSW+pwbnl4/rgggEBE8ARO4uLuA99BtVFuZNz0DrdISdIaqquYfoF976AG8dsbP5hQPGIlqQIyOHONNP/d/rrWXPoEUgkigrOGE59NQourAAJ0oYpBgTtPWjOB9nz5JMGbVU/XKvehIPNQjh0IVbsB8ieu/xQdtxW75Fp+Ywd3NPcbYowiqR+CatCX58vQ/Xc5R4RR+AaUXbpSBo6QTgnZKjkfGp+MtW9kkxiCJOQEqtJt5Uc7liEo8cPeqENnIpaJ2QYKEN8HgpZeGB3GPNJ3I3ezP+ZyAQfCEF5RCquthoZ8twlEEYLVm+BtfWFETXStbhIHvq0Z9R2h5pm3buJMKIeC05RRNTeWZLzc+bXjF6LqLnsaZcZE82woVmfppmjutnLjxVfN4KSwFRIdpuvPFG5l5P64CY7YXErIOcLeX3pm1XA9ymOWC7DeGHnF/+XIsxhB7X3LgDR1i/HT1NrxGEThdOokD2pdoban1NYMzG4y7ugECdn0FkG/tzza8XSi/y+nSbMXF3QAKoKFx7nj/75AYrK0bzj2MplHmrn/kwG6BefRd6/tSXsXTlKhvkfp46fdq5QKSU70NENR+Rii9kTChkoesd4X++RJx1E6nYSpxdNwXxkXHsjZmTjuMer2M/fvfddyJ86CFWNQb3Ei4txAb+7BMusEdeiEPUg2d2CtC5vLoddxZxR3TayKnSzTwVi0tmeqof9X+irSI+VlFlVdWtOEx66QCqJ27U10iDsnW4jk8WHGWZYx3zxznN9eqFlIzg+Rwmtmta94PbrFhOxYbe/va3uv1oL/GhBZDrItrzWUdz0zNYr4hSRYwRz9xz/NBhV/Z9/ORp1g9/1o9IW711K8/lHnr9Fjix1TIEQ7n0Ho6xnql/5CTl7ionV4St9lN33nEHa8MozoQyi+M+ZeAsCsfN0txYy1rswV5ohf3socdcLOIZQHx1lwSyr5vhGvlDRKeyBiq68jixYh+59z7OM6844doQe/pIXCqHKOvetH2Hi7EtvXjRiRlG2SPh63X9gMe+vtRWfOaMiwHUnsm5YB39x39iPvWdYV+FmE37rAD273E4OqoQH/hBxhzm7CMxTTb3SaS0SGqtPxfpKdQ+M4Z9dCPnIe21tIdU55/cJDpnKLJWxLZeU6ITCcdSGZ+K+hVZoz1XAlFz82LT+RpPa8DJUtlQYYHENq7njCA3RzKfb2Zo2ooLim3xwnznaGnARdWEmygf55O+LwRxRyBEq/bfilRbuWK56xusR8SnaCwJoBoh/opwfqgb8d6PfJh43Hr39SNEFY4SWegEMcyRLc2dtuManlEcPecKCi06PIYYMOIfz5XaT35K/OWot3lN0V8Vxvp3qtSJGSboUNNZ8Fd+vb5h/vUEiGsLc9/y+u7697Z/nCNAfm+X1t3DK1NQ/z7f29zPnrsCc1fgD/0K/HYEw3/8U1yWAGFv9GYE7u/7/f3HP9l/xnfOESBXRIDo1OW2MbPpMpd+XY4A0df9G9nhxt/srzfuVf6j+xaPx5780IyKVgUkB3Hg6KWDQ9ECUskqAkjqMD8OLSqzC8dx0Q6gkLd4Vi0noGWAYkWpVQWobdu6GZtyFz0XKQDFRNKw+RwCzIwmQsqPQ1owmf8q8qwhmsMHIEEHTqluXntttwNz10KgKOO1ACu1Mlul1tefFWyCBazp6+fFc2hj010KWeGBgvg1XreLg3UKJIZykXVo27d3n/3JR/8UkHwYl8BJcp3pXahpsqeJuSp+6R674+/K7eptG9iUHqP0NdFiwgG5iT05vP8wNvs+AFV6BMhuXcH7KblYShbyoK0jn7caUE4RWCkcko8cOQHQRgQJSs0jR0+hUpqxdes3AbxdcFmyVbXVKPXS3WZ3MQXmLRw4l0NyNBGL8sU//wrKug86db96QvYeOMhmvQMXyE3ETB1zRNAOYrSUId7cjCqT+KR4QJ1ADvcrcYNMEDkgVe8Q6sEgAHOp1oJ4v5MMjhYOpPpTBzkp3n04mPjiBNFh5InPpdnGT59xUS9SUQnQV8G4+gFiUTr5ABqV0EEyAfiWwwFPBxMdVIYAN6s55KQBUvdxr1VIvZUDxQyxKfUVF7h+wZYF6aXoFrlR+AMQcz+KsHqn2luOZbwOx8W9bwu1e760x7ZTQCwwXg6QRqI7SgDHvvmpVfbjpztQhkW5wvfSkiJnqx+mDFdKzCjIJLlEGDUcECfdYTmGMRaJGuvIUTKkkS0qUmGAGIcyso39OMypQ4NhJ8yKcYVjgs+rWAR1lNSpQJkD/4gjFMjWBhUMhDRpRhUmciiSw6uKPcfphcjGDSNFmHpRhjkw6l6oj0TEQxTuDkX5THNi1vfJ46fvVVGvHE4zgDhyDIjIi4S4CySCoZ5Md/WEiFiQ3f8syk4V9cqiL9V0qGK1IHGaVBTOuBfw48d7U7+HZhCB7yJAdCiU6rqKA6YKfnXfREIoxk4dDfoaTQwCU/W86n76OULEy8VIKVJO0VOhvE8p5uUkmaVxlG2vvgveO68pssOVWwv4d84K9WTI//H6JMSkJqWke23em5vi3kDy6+s+JyfII42oSDmIE/0TDqGTDoBw6sRpBxJqPCRCuqkD5MTxo5TeLiQSodbNReqIkGOhFmdSdAjKaJwfWag1VZYpIkfzj9TDcr5ojtChfRAQUi6TWYIJEoz7pfLTIFxXo/pMcnSowBuiRJF6eiZEgFyK8dLc5j7n6+3w+lyOJOF+6mv1ujoIK07hvltD/mBJEBEg//QL3AKQtkHc91ULcwExZuwgqud0oqRKiFCTA6SFmIZY+lX61HxLXIPyRKYBPDwgDb0A/ZTLLkfHIM+QH9dUUWghzOfeAi4BGqYBu0OYw0U4eajoE2W2UzryJ+yoiw+TiyOGeSoxNsmeeOIpwAeUwqwvk7gA83IziSIKI5IwGXCt03Y99xT3OtCuIa5KcVYTELyeEC7KrD908DDOAuYrnHOhgA5yO0jxKlebFMe63wL5jwFAJxKZ5w8AOAUoFJuACnusmzmiGxIORa7AIsbBJGMgAgJSKm71HMk51wTwXUpXTyTuBQ9AkzLmrzQR5fQCrF0ybo8+pazzcJSkZS6uKgRiQyr/cYDCNojTLVddRXdEHSDhRXoB0hmr4zzL0+Yj15EC1Lmu378vye77dhXK0SDmtiTXUTSIEEDqWv3q4pnUONRYFoCUhLr9Qzf4WfPYcnv2uecZw0Qjcf0UlaUIt3winxR1JwBMUEkjwGl1Ta07dCvmQwSIyE05DPU/R9pyfzwBKf/mngz7wo9LbAsdAZmAy8WsjXKALEEpHgOwzWToSN1RFc8yZ5UUFtK30WDLIISiIEAmUETL1aeyW5ERz6BsXrl2PQAp5dKsT5q/AgN9LAMBQQoxQ10owLv5LQJE7pEI3Jig4fAHlBRDvui5rKyqg5glyqu2nfUtFtCN2KXmk+5apAImidD82aOPsS5lukJjESCJzIMSYEygopZgoJt1N5O+MF/G3+AQqGZAor382n6uTRWF8ziJiIRbz1oWwH3pqW8CHAshyrMIx04woKC39bI+lKJCjk5OcBn6cv0lQMyNM2YTAWlVvp29hntyAUAPgiQA0Fzz/QCRPUUU2YsLXEMcpMqgE3EutQGiJuKuGYJsCMRNoMJxFiGXxV9SWmMDdKNMoGKWCv8cUZNLctLNg1L4ZblpkDiUu9d0WduQj10cDLBT/P09t+Ta5vz5VnWu2g6dJgImeYmlL0i1RWmjFjNFTA/gYXdTj1W0e1gdBMjRij6r7INrCvFlv3GthVu33XPzFhuoOmdd9DkEhvE8cT8qIT5SiEILJCqrs4X4tl4PO1MxapH0kfUA/pUDCrb186yH8FzLFUZ5OBU77OF87N7332Xr7k6xwV24DHt4Lge76UGHCMAdcrikxzKIispEDd4DkT0NMRTL/VQk4UXi6qJYW5s6cBZUI2yI8LHS2gn708/fZ7sOnbJoYmwCgtR1g5uN655IXI36PxTvF4BDd5weniDA9hTu/wAuYXUQaUxIla79i4gprRVyXoax9ilKrYZ9gIBX9Qro7yUE0U1bSDeDSr/lmhCP68czOcPcMuUcJH7cJw9r7By0wvI6i8fdomi9WGJA1wC8y1H14gvPWjSfJUDCBva7qfMX4JjGkeI7bLEZqMDrINVau6i8AV5m79iGC7SF93AAB1htc799/JMfZO8Lyc9zdREQuQ+HkNa7i8Rx/vmXv8L04WH76JdTiXg4+w0frkcDjpicRdk2f+F8K2T/pCLuCfaCcmMl0j0WB8BbV4nLAwX/9u1b2b8x7nim5XRoBbgVYdtPZ0cL87kKo9/7vlx7/hcNOOSycWfhWGNen+J70tiHDUIUd6rgnLVbwHsngo1B9jwrV64keq+Kc0CHLYdEiolkXuRZkSBKkV2ekIwd7LF7IUArcIDIRR3AntFDhKWfJ1GjeTiOgxCwAL6z/xjnnqivoYf3lMF61YK7BoMGJM24I0C8g6KIbCKyDXA6NMwPtyjPjp4XOoUS47NdB9Se/Sf5jLQ34MZ7ae9+u3rntXx/G+8XJ1Ycblpe21NrBqtLJ7Fa0NZc+0Q3t15gP7x50wbLJCr3dMEp4g7b6dhItRuJG5tiT1FHfNUMYyqdOc1PwD7z64svv2wZuJQH2G8EQAblQNiqE6me8e2LgOyW66/jenc68ZLK2BsA75N4HhZBBCv6VF1z6gi6E+Ilkc/3vX/5R0i5Jtu2eatlZS5gz0ZnjuL++P4CzhvqX/JkjVJMXzJigHT26QcPHnrdfV3FPN3o3JlenOPOl9Xx3nLdMyLSSaRjKOOnjf3ghX/eZms+j9NCex32kNrzqRtNxJXWdd1HH3pwInjetYfWnqiL+37s2HEc7ushQI64teca4q503lD0lNzNch9qfRzReGO9Sc/gPrLPVlfIMOS8ysa1mRQhoe4aXYtTnAGH+Hr18Ui4NY94zjFI4Ri6oLQnP3TyIJ/bH0deHKRjCM87n8Mv2MLoWAoLDGf+HbZjkJ3BdBQO854XrcyHmAuzXq51BUIu7Y3z8/Pd+VM9gjpfOqES5Idcw4kIbLR3TOc67d+/3+0t9XmD2JPIkblp41aI0SnOBgvd2bgXgWADZ7sA9k6e0/hYB6bsH775Pdx0fXRV+UEKzxbB96uDa44AuQI06o+5A2SOALmCGz/3rXNX4H/9Ffh9EwxzBMibDbE5AuQ/gwCZ/Rmzvy43nn+Z5JBY/Y2/rpQE8Xj2uT+ZGcBCPsjhLhugsR5gOZFS60EUeNeyye/hAFZUSLcAtnPl7UtlJ2dDNNFTUgDpUKaSReUDL8bNMaxSatRoOVmZxAeMWw+xQ4qyiQWoDmbDCwTkDosCS7ShVBb8mTNnHHmxbP161IodZCaXOdB23caNbCy7HFipaCbZk1txkHhyoPVBnTnEgaofEEQl5FWAozfddBOZ7EW2e9dunCQfZxNOkSc54xXEWpTg1GjmQLP7h9fYzr84g9o43/pRBq1ZvtjaySCO4qB6mK6KqIhYsmRrXFdAPKCUoq+8URk2tzUB3MRYNIe0JRyOi4kLaOUAu3jJcvoo2lFBUQ4JadDBYUzqpS7cIxFsvsMgV4a4tpLu3P62t7nIj4/e+1EU/yqAjrF7PvBBF3304wcfxMp9tb2MYus6DmjqkegACPAnoioVF0gF12TrhnUWzwa8EUBGIFAxCrx5FBfqkDECeKfoCXWg9AC+tKNEUzG7XkOv1cG/P/q5dLv6CxcQHM6WlatYWv0aUivK6SDlvXL7RXqsJbZD96iOKCgVFI4rxxcreCNAow5jyfQJ+E6PkQEfCYgxzCE5l3GTZC+/ugcbfjwqvwHeX4lzelyHiruNzo7PvDfJPvTV/aiUyWYHdFhCp8lZ7r0O+ffdHmc/fJKoDw7pQYwfKS/nE3/Vh0OnrLTYkQ6JZFp3Ueyr4tpJnAErVi1HCR5or3K/g4jEuebq62z37v0A6j3OEZFMefoMUQJZKFIFmjQB8MhyH49aWiWpAl8HAJUU4yYXhgBtgVcqTgwhckyHRhEbKmDvJtJBdvlqVHNpqBxFCtVwH/Jwe8g+76J8IEMUK6afM8iBKY6vF2Cg7ORWrqtU2uIwBlBP6lAp54JIlyYOZSqoX0FRpIqbVWBeyzOiHg9wDleYrpiUGQANPUPOZsab03M3W3aPUpUDpO6X67zgcCegJ1TdMLygQHoBoCq3lzpTvwQS6/NLBTvE59VhV0CriAS5heTsEtgv8kL/LBJEQJJ4DWdp0w9x7ggRJpSuX4YA0ZeLBPnKA8UuGkOvJ9eHwGwpc3VfkojykIpc8RkxOAEqKkpdBNxiYvQUQyZl3nD3oDugZhOPoLlHn1mfXRFhisTSv6u7aJT7qM+ucaD3q2s9zDMShptN11FEkg6+/YBkUgCrvFgl6LOkzqzKQSTP7Md8PY5A7ofXr68IpUvOtD90AuRbj1UR/5JJXF26BaP8n4J8q6y46KJ5XnzpFbK0G4xuU0BBlPnTAB44QDwUT6fLxBzuCfnhhRMERMpFW8nBIGJoSf5yns2LPAf1LkNez5EbW/QeKOta2fxTdCSIWA0MBhxmbMVGxBGdRJQdYIa6KfQSWepzaq6zTcQjxaLonE+p6r5Xn3eK2bfddDM58MS2SXjNtW8AXNO6cbKgiELqRQ4oHoHsXaGOHmIy5qGuVfFvEuT96XNEDlJwnE2JbQyK6RGUtRkZ9FFRuDwGyHQ9JLNcAufJj1f8VDjPyDjPWnVNHaBQtDXQX1RIhNRV191gZcwXL73ykn3vH99pjzxeybwxzBxBHw1KZm9AHxXBhwKwBKnrgbkgGXLPH7Ln4ceeJo8/GVXwWVtJ6e8AhLOopAcgP/70h624xAad403AfT2kuWK+fGFt9UxrbOoZ9WA+SUX9r66Ud28et4dfIXoIokZA7uEjR93r+xP1IyGDL4SoL2CY4qFqKQPvZP3UsxGmeyPlqp5nnlXFkukx+NaHUu2zD9Yy0U3Y37x/vu0pDUV1DbB77LCtgGzfSGfJJOptX+77BM+HKFhF3VTjVgsH+FRMiTqRRgHy9MzomVPXSjXk95JlK1w3VkYWQCRROVEIIRYtIEIKAr0PoLEL0NXfy4/5IMwV/3owzgZwRQjEViRMJeu2SIuGxi6KxhfzuYIsJR7ikvmoD9JHP7uTucAXIYQU6Bs2bKCQN4WfBRiMS2YKUNSLdUTuGgG9XZ3qs/AE+DvHnN2DIGEhABwRVauWAVz5ua4BmDLAuS6KiZmviXEJYP44g/rXi/ccwLzlA3GWSC9VEmvLIPE04nv7WaM23TLPxlrDXDm05mAVFYsAScSlE4Maupm4oDhU096QJJHEZk1RPu5DzBsKERtmfe3rHSI+s5Gy61iIMuILiYuqIH7shms22wTXZEl2qlXh9vGY9Kdc2cuKOmYQThy3j71nqeUlR1tlYS1ETY+V9HtZRm6qrV9MTIw/4D1rZX/bgDX2+xl/bc8d6rceRAHz1mZSSJ1oU304ChZRjAyZ0whYXIJ4YNvmtTbQWe36WAJ4zsfHfVFcB9j+UziS0lHJA4pW4Wryp/g7DFX3KGNpCDKnrJwoHa7HEw//lYWsZ+04AUh9HuICMLu+tMhOnmuy3YXGPi/CljBuBhHLxBEn5iHXGM9FK+tZINf4dGG1tbNl4rbb9huX2pqtO+zFPYetg+uct5T3DYkWjCpeeyNv2AlvHCDqWunBBSDAMpi9jZxlWsslRtD6J6JfBGcGa46U/YlE98iBqXlfwKzWUhe3ynhKZX2fx5w0xvogF04EhL0HwhwsrrKLOjJ2BqKsvLYFAgTSKIR4WIBgbwiCt9xyg+vlUfTaE08+aZM8c6+8ttf+4q+/6QgQDz/2X80IFNgfjUI6+9BXN0RPRTkRXdXcq/PlTRBgrJVf/KRba2qI3mthLzDFHNeF6youKZZ98Qb25+M4GUeI7GuxSp61+QuIScUxMEh3T1R8FPF/uXb4GBE+kCixCIZ6egeIdl1HYX0xMV1FlkscWCz7lWBcXRKBSLSiuU6xStp7qD/srvdksycetNycTLcGtDc1WCT7ojD2kxKcsHnA7VblnkPtyTdu2uQ6n44eOezEK0tZt5Nw943zHKpzZ5z7MUYsbRGkMTwLhIt66L1d/0YfXSKNzfUA6cvYS2axXSZ6DKGPJ4vp+lsAACAASURBVHPLCHs0fX7NYQ311bg9hiBqPFxfTExyFnMABfXMbF7eU8zLLQDbC/hcRIeypy+6UE0sYSVrWbAdOHzM8vJzbTnPe/9gLx0fJThrcf1yj8Ip6h4hNrevX85eYsIg9hUBpvNEKARw/tJF7mykw5tifhMhu84TUxaEw1GCKIkLFtMj4cc8duDAAUeoyNUhV8W97/2Y/f1PvuP21f5MupuYpzRPViCqGWVMXuC5zkX4ccMNN0Jq7XPOgxE+u0rl43BlP/bII4h5FrioRl+cZZns+Y8A7keynzwFET0KEV4L2T0ImejBfi5nwUIXvRfHfln+jULWxUXsU4sQO4wCzvuxV5Ybo5g4Xrk6YzlXaV9//jubbPNXSpwAZnbfo+9WbjerOfdBpH0IRNt8HFbqhNRnKCCuTT0zmczxHZBh2itez+dog4zZw2eR61mdXYq0UqyyrqWcW+2QNxs53ymGtph5Uh1iOk9q3Qpjj3oGl2cPe+g0+t+SWcvjIJjqtM+AKNZz0NzRwLgJsU1b1/HstrBuj7BuTVl0UDRrRCq9gvshBJvNi31HBoRgLHuKIOaLEgRmHjznitGUuE6OE/V9aI44fuKE21vKwa29aSsE7Ul6Ksf5eu0jtb5FcD7R/n3F8lUucrcJx726aTRvtOD2Wp6/ErKOXif6QD73ya9YTFg6TlPWxSEJarieONjmCJD/D8P4Hf9ljgD5HS/Y3JfPXYG5K/A/5ApcDjC+0o85R4C82RWcI0CulACZRQ5ncbU3c4H8JmLjEgHyG//+9djQ3/Y58Hj80bvVLY2yLpCM1Gzbt383sTIcmgAgly9bSt53j73y0qvEi8x3B8cwQJ5ONqDxgJUCZXRwlGMhE4VOomJCAIO7cCzI/h7KIURi1+bGestiIytwtRMlF5pTB1ZKhaPNvg6iOpw1QkSk83NOEEsQDSgqIEG25IqKCvenbNcNDZ3OMRENODHOQTwwIsrG2KCr7E6l5Xv3vAYovchuv/0ODohY4DmkjpETfIJc2KMAYl6ohQoeuNb+zw+bXAF6IiTFK88/a6sBa0bZ2E4QRVFWWuHeawufQwfJSBSb50vOO7IkiQ18KoB4A4fEPXSLzMvMceq68xwePQGifAFTWyAv4gFIfFGD6nBdCpCrQtRlS5fZqvzVthuS4LW9ex1YtRWl8HwON9/+p+/Sa5GJOkpqwgbAgBbXP9GkbhXuzRAHxM2KGANgGSb655I6X2C1rqcisTLIAu5VATaHASnydPgI5/rosNIByPLwF7Igf8pQBc643FsVGU4BEEVyYBfoJpW9QH/FiC0gs1cqrSbdEw4w6tWIQB2pUsJ68rb7OyinRlnb30lcBIe3NEAhP4CoZ59/mUJ6xg+xJ1I17oLQuenGGyiHLLd//vI6+/qD6qwIcIC8DnUdfI1e456bI+y7jzZw+CQ+AWBkBaWPciFp/JwBoMyDYGlAzdyGe0KK8VVrVuCwSQVoqwboq3Mlg1LH7dt7iLHvRXQYQBvXfAwwLzUlHmVgGKBdOXEtiUQyoHAF0FRUkn5HAXZKgSrXxCwJMuoIEDklvDjg9gB8KFZHln1PxqQO8nJ/KOt9/SaRdMSkoTjVe1cUzCwANoSrAUCMw5NIPilMda+SGSs9HNg7UABq3IeS4SwFZyURY3IxyQnSyteqg8AL1anU9rqnKjOX60AHMf0svYYioKReVeGjyCYV8YqoEkA8CoEYBrCozzcAkBMHwDqEW0uRZvo53hzQFYEl94tU5lL8qUxe414RBLOgCFnvvK7Uf7NOGSnLZw/HbyRA9J8cqMrv3+QA0feIAPmnp9uci0bEj0ikAK6pxkI8ilw5bopxA61ds4r+lBbUl2Q5Q4IJ1E7gAKxc90Bi9DR3JHOA1efv4bor5kQuAR1iNTGqmF6HVpFAl3qEFL8yrQM9QL03n+OSK8Qp+/h+F4OirgnunwBW52SQ40WZ1IwJXW9FgnlI5clnuVSM7rpDGA+feXfCH6QLRA6Qf3m1D4Aig5gOIkJwGQwzVyqeTUXR+/YfZK4YANjFBUQM1gwg8wxKUS9cEJ4AejPqUIDE8IaW86MjwgsmwgeQR4D7dghHxQtKPRwUHO5KhGcj0ABM6E1CfwyxRUQc2ey+EOdyiSQl4oYg+iSK2L4fPfAgCko5zSi+JQIpHWBz/rwE4giJfaouIyv9Rbv3gx+0MZ4XP1TC/QBtvgCeAlkOHyuApIhhHGTak0/9wv704x+300SwrCbSQvNnM+uSIloGQPbSslDNdvRYKuBoJiBkL8R3HwrlrRvX8jyPW+HpE6xvKQ4QVA/OeeIv5vE9U4BgD/z4Z/Zh3IQqOv/Rg/9if/31W+yxx1BRA7Z4A96HAH5GMXalohaIl5aZ5uIYyyAIBPAdP3WeZzqcjPSTlg/BOUWkyhQK8R98JMk+/kArjgcU4YCGcTjwKlATBwOQq0dCcWKKu2tU1xXAkACbOIQHGYnRtjGr2X74TKflQSA/Q8a7yHCtASJhREL78MxKvaxOE41ZlZNrvMvN5c3PnVQvC7/F833rA5ADr//67A+KbQHv3wuiaAYXxqYVSy0JF2IP60IsgNk0n0/Kcn/IP0UMJkM2TEKatuFWCwec9GX905z2/AsvuWuydfvVdpE5exFK26LiEke0J8WFOmBzAiC0DBFBsH8wYGy2c774CT2HZOvi3mgOamoGRNt7lD1HAp1Z7yKDvdi2rM/E8XccUmW+Ky9WVFsf88g8/r0Fkvltb7kNnJr5k5jGNBwDkRCoQVzTKQiv9o4+1PgduC27ebbHWbOIUcIBkkyxsDfPej+gdC8dU0lJGW5c5+ThpqBjaJj5+yB7nHmAzNOKyGORzCMGKyDAm7mYuEUIm5x1iDu6uA+AhBJvTKH2LSDabxF7kQ72PC6WkfuQv3o5cXGolb2YT+j3GENRPghJVV8L8E2cT0hUEpE4U/TJnLZMHKTpEBML5iVxT4asi/l6emjGuoe9rLRzxnaxh7j7tsWWhlOjurjR6tpG7bWSTgrl8+3aDbEW54HaGNBwohdX0pCfVXWM266TdJLBYi3emmUljNHUBHp4IFu+8ZdfsHbG32s8c8sgqWICR6yxqp5oStaGwBQ7UjpuBRWtVt86Y4tW0F+hrh/Wx0DmlEiIuVHil3bvOkbPQYD9wyuftpljINwUhvOmbQjV/jSf+RzdJg++OGOrtkQT58W4gyBV5Fob8T5d9B0oLlIFzB44u/ad7Lerb15hVa19tnLjVfajn/2r5SxZYHEpoYDVgayjSYxfRTMiCuAeTzBmPVGXa28hYFPzkNYJzeO6Hxr/chkqulJkuNY1EeXaI/lD6FahvNd6qbU9mDVS0UeBkF4iJAPkyNJcqBgnyJomCIcQeoAKS6uI1wF8R9QiN5YEBrmIiLR36UL4M8Dz8sgTjyOgCbRElPnvecfbLCC6iXuCA7FvCIJpmOdsAuC0FbLsgtU1NuE4AtTnnl993fWzBAOgteZN9R+UFhfatm1rIJ4X47apJBqIfQd9LL2QyRqbfoxDb+bbBbhAOuiNGWcOdg5VniVFfOnzemt+hrB67KGf2X0f/pA+lpsrJJrxpdtEhMQROo0E4N91d46dPDYGqZiIQy7Aai7yXhAYiPScZl5pA2QvZq+suCyRr6sQMPUgYCouKnSkYC7O2XgKsj15PX/u0Tjnhwb2b7V1lLrHEKEUTC8T8bH6nK1cr6oaxCX0cqxft4LoLzxq3FN1RYwTlziG42SG66C9TxfP6TDPSidkRTBkRY9cBPx8/wAvhFjVdA4uYC+EIIIo1oqqRquua2eOgABlX3nbrdewF8IhgChJPSszzPficpLTcLlADgzwdbH0Yp0k1lAkc2AQ8Y44wGNwqImYbcRNkY24K4Q5pRMhUCqiqIXz5wGqj9mi3PmA4RCDjOOjuJK1Z1iSv4x96jx7iH4/zdFpOBKzmKv8eX6ee+45N9fHMP+nEXmm7olmiAjt5ZsB3yPYF3Zy/tI/77j2OrdHqqNjUKTEOVwMGfNz6C/ptQpcTCpwH5bYhTUjhD1lCOSPHETaE50E2N/AvTmOIxJWni4n1njuu/ZPIroCIQxf++ICW/O5ArePErGh9y5HhOL5RE7onxVTpWJ6uarkFi7iPagXrR2yo5sxJOffFGeLLObzLkRNXezNtL906w6fU87xCAQCGhOdfE8Mn8e5UNm7imyRwE5xj328Z+2xQnheY9i3as/l+u04g0QRn/cKQoS+IZ33fCCmECDhPlN8Yd78hXQlxbk4KjkzQzivlDdUEgm40XKWEh9JR5cnwrQljMtLQqE0Xr+CnqfjJ467OWH16tWOFC1kD3CR+TGMOVt9c9rnKY5yiOc1b1G+i5fU/llnYnXxqO9v4/qN3KN4COAnbdO6a4hEO2/f/fufQIYgKBqjuD0mAZKNzqc5B8hvi0/8mq+bI0Cu4OLNfevcFZi7An/EV2COAPnvvHlzBMh/FgHy+4rA+l2jsDwe/emdM1KIidgQINIOsK3Dy87rsHhz8PeCZCg8W+SyewU8dRLhoI15JAcr/aonq1sukS2Uz6rce5IDZCUHpWAOlek4F6TUayBfVap5bfalHFbUjJQ2UuOpbLoe5dvma3YAqs92fxRSnKfDRzqAsFTaIkP09TrYRsSRg41rQOrceA6VUSgsH3zoEadoSgPgWr9urT3MYaPiYjXFtG+HfEDNyyGpqr7VPAF+y3EiHPjbNfaWb5TYhrUriSTwZMP6kN2CaikRB8UYmczF2MoFaFWhNpaLIypOIFcE3RsUcgL0x3LoF6ixZ+8BF7OVkpaJomwE0iOF30kuA95LUUMAhT30RURCJnVz3aqram354pWU2VL+DIkjhb0OIAuJEbkAuKtOFanOFcUwWyaDQBTQWnFKkWzm53NI8tdhkkNsE+omHQoEoFeg5lbxoO6P3rfcDCK1dOgdBRAXCKDr+NTXl9l1X7oAAEeZIYSHJ2pGFYcqTkKxD/28V4H2ygzWIUdxUVI2qQ9EhdUChxtwUSgSYRrl8mBPB3E6k5QgJ7iSQCl/67Dn+3LI2rL1Kg54z7v3vpDD+V99KN3u/7uzxGHlAXjOOOCzhcOeQPB9xBJ896tX2z8/MVsaLuIiXDn4gIMnTxyDOFriYqYKscV7cdoOIzJmBQ6eaA5SlRSwJ9EDISVWERkcyuNVD0ge6mgVxwuEHUVpm0Ssi9TWgQLLOeg0NABE8J4dAcIhW4cfxa7owOjNtYmF5PIl018OmYtEsKUReyB3QhLRCH0AKFKH6WGTSk8gvL5PAIrepyMCXncNaMwLbBRIPshBXZFpAksUyeStXhbuhSJ8zkDOBXCoTIMEqwf0LFS+M8BAGPddoGwUhZO6J4qkq1KhL/dUqjgRIgJIDxMFlwNppcOrO3Ay/gIhzno4IGtcKCpMzhZZ/VVeqXgdRWUpGz2TA3kvRIBiC0QC6NAq9bkUqBGUKl96XqWW0+9LEViXHCByo7hOEH5fmoB+OQJLc4UIt8++K8m+9VCNI4aCeR41tpJ5ZvSZWvjcilHKJUu/8NxZriWRGERZKPpK41+dLPnZuY7MU+lqH++5n0O8Ctv1W68vIsMBPlxvXWOBX3otOU4C6HiRm0Zq1Utl7iJG9EtEh0gTffZx5jH9sw7l+ln6nLORWRPOGaafrX++1Lly/zvj/iDJD30uESCvFocwNokpAbBZk7fA9u96FWApkqi5ZUTA1FsZ7rhOXBnNuBm8AOtn6KjR59T4oFHaESB+Ahd1KQA15eAJiSCGCMLxez/8KePUHyVttBu/Gnd6ZqYBREMhNeYBMieiSJ6mPFQAx+SMn127+Wb7y7/9umUTC6M5YvWqlah7A1wPSG52ii1FsdlNIXMTfRgKg8pftAQAm5JsAEY/3CRjgDzFZZWQHF3ECs2DPKy1TaiP5ZqbD9Eugq+C8XQB10Frt9TaRDjiBFm3YRP3bYQoGGIxUO+noqYO8IasHCCvHgJE/ogSnrtlxPYNoK7u45rUN6hjJMv27j/i1sj6pkq7AUJXf19eXkX/xjwAkSWuR+cEBa8RzElXXb3DKomqeWnXHoAmFPtdQ+7nSF0dk55s3/9Yqt37/UbXKyDnWDj3RmXH6r3Q51MM5Gx03QREe5OLh5QAQH1aM/RRLciaZ9cs7bfvPNHuyG05uA4fQd0MISIyUABOLwCNnnHFjyiXXQSlG9+QF3p+NSd98wNJ9pkfN7g1QO4LxYuFA/gFQ1Yl4tbIpccqAXJ8GsJCxd9NrOvn6OVZCBmtZ9aH+W6EdXqQZyiaeUIluJofXnttD3uEaLvt9rc7JXA/c6w3z1UMZEogCtghYoRkKDpN/F0Ia8XyfIQWdFWIqFBJdQLzeQFgXdGFctaSUOa/AFTAmQBmRCD59HPN05w6WKW9YwLnIHWGmLv1XG7ftsX1DVQzZ+flzHcl8/0An/rdwfgGd3bxftOTKI1D/Bhv6a57ZYY5kgYJ59CrFGgKUMubpt9hBT8fMqa91fZR9JuFCrsRokWuzB07trnOtDycMvsP7LGb715tk+1hbq6fxIlZTmdVFmrtGhxF2i+I6M5jPuvATRrLdZ6km2oapy0TLGKDDqc87+wj+qumERK8y7kqk9h7pMQS4+TBvM46091Erj3N4C3jQZBsJXbV2mSL8PWwsjM1dE0M29nmEbv+1qts+5po8+qusZFyiLhOIu54mdrOUeNLbJh1p4exgFCZMYbzK9js8/ffY94A5v2tuGpqiiwjdIruCdwPURDLXvH22CHEEAPTVn5xjLXXiyiwBRAVTAisb+o+CUBpfdX7Zjtl+o+iFOc+W187JAgXvL/TegC3m3kfTx3stJz8hU7cAH8EoRdltRVF1kZ8TGIcrlQU7o2dkNVBMZaUs9y6x73s58+9SkWKp61H7e0friLhMVdoHoMK35s1Qm4zD+5zxrw0F1W5gP2GyHqVmWtdDmEvIWegInbUVaQ9ZjzRdurGkWBlTN1Xiv1hX6VuqUae3SbcDnl8xmDGvbo/FEuE0QSnUy8gPk6I+BSr4545/B7xxTBxpIq19Ic4EQESC5j9NMr9KPYzcikF8Aze8BY6imr5IYgyJrqJemNuGsb9UcP8dbGiGhICwp69TVpWDvNrFGt/tNtTeQHujrGPO0Ms3f1/+j7W0SkIuTO4khBchMbZ7oNHcSpF2B13vQuil564SMrD6doKDvEnnrDNRcse3LffNhMnOMA1OMpeYRoRyc4brufWdLqS6nL2y+s3b8O+h4gIV2Y/+051n91wUxxOPIBo5oNRxmoF8+MCSEFWegdUN6nfBCBbILEiNQuIVRoCkB5jzsil+y+K6+cPsam9rIrcAyE9jhEfO0LUoj+kuzfPvyK06rneZRUltmBhJk7yHL5/AEIS5xPl9L7aJ0F+CLU/D1Gk5ilvxRwRp6vuqlb2Y+pA0edNTIBUIcZ3BeRtPQSwnILllQiKugbtrne/g88A+cL1CeV9VTFfjeISH8VmGxYOWTA8A9nQC3g/xJ9yX3P9KEiPig6zpcvynBu4qLDExZ8uZh1dwbM8PoIIhRg2X4QBvuxrTwOy38L64M98t3vXLtu+dZvbh5dCxo9CtsUxj8ldIrfQgb10gzBOVq+C8GEca6yew9HRyJyqGLL1dAftp/w9AMGOonJTOB9IglJw6qRzmm8namo/RMsIe+IpYhjV3SIHSC97txAEA2vXrWd+KkbQVcY8lMl1onuL9xDMXK3nQWIm7e1UMn7qG6ts45fOu72k9uR6FuTSviTmUUxVHPtGkXEaL9ozPvnzn9u1O69z7vKScuZqRBOKrBKxMcDP0I5PojTtP9VBFcEzH8GeIIFnooO1WvvmdM5wiqdTQbiiTUv5OXI1y92oZ1PkhPrDglgDJfTRny+8+JwlyAnF+U0Oby/Ws1rG78Y1OKO6hxFdveYIGbnJPILoYyRGMGtxtpWzdiVpvmLtkgtYjmedl0rLyt0ee936DU4A9NLLr7BmIfbjfagvqBLSSW6alNQMCLV6iB65WbqtDuGVxFISjiUSr3ktTveTR7k3Ld0UoWdawdEL9oPvPkaEG2KBOLlce7iuzsr6qyjOXAfIb4lszREgv+WFmvuyuSswdwX+h12BOQLkv/OGzhEgV0qAuH7Y1x0gupO/jgh5s1grOUDe7O8vdRD/tqPE48SBT88IBBNAmsZmfGycA1ltJar9nRyeOjkch3I4b3eRDp1S6HD4X7p8mTvkq5tCiqxFxFfFANCoA8ELMKWOUvRWwLZ1HLx0EOoGuBQwLBAzUoAxG0e5PXLJ0xYIrQ11Mpmy2jD3YRtXsWsAKiVFFgj4GeNPgfg6SDRz4JFj4jjlgV58zaoNm20/2bMk/DpQWO9BYP33//kBW7N+CwesULKnUfwOT9owwHMCSuhRDvpPfCLV7nuwnUzyBDuAa+QqDiqR9AMEooKrADSQuqeBQ9kY0Q6JFBEuys+z3g76T1DiZqFevAA4M4jC/CI55YOAc768F0VgxXKwLoLMUB6yMmyn2eyu5joo0mMfhIkfOcRJCSls0HtQT8kOTYGnLNaA2zqUCag6h7J1FVnKAppOYNnWAWYbZYoqrWyClJngQC6iRIBfZub/Y+884Ly+6/v/vr333oPj4OAYx15hBEhIQvYwRo1Vm+i/Q1tt06rVWLWt0TpbjVbjNjExOxDCCiPAseHuOOC4vffe+/98fY5r0xhNbdrG9nGXBw8C3Pj9vt/P9zNeM4vs3SO2bdsNgPqUBXI9BYrpIKPrJlW/NusCv1/+2hrb/Mnz5gtQKaeHlIAqQdeB2ou/CEChpWgsgcqDvDfl4Cq+SRv9OOz2mYCLtRTBSxE4SaxBK/0kG9eskmXERUnth8gIj47jYDxgOYCCp1CxLoG8+Oz9sfaT/R52oeA0MV4rHRDuC0lTSpyUALMaAIUvfny5Pfpko1P6CwiTijcMAuMCpaB33XmH7d+7x/WFKHt5lOtaTozNLJR3/cSrLSH+poGD+OnT53B6EJMF0DUfoMqT9xSOErCk5ALxbpkuu7if8RUE2aFomUAOMgJl/dSPAdirQ+F0BFYiLihFbHRx34YgYgRKKqZpjHutYACNRw1efY2ID5V36+HToU6lilJe6kCrjg8RWvpd16i6GgUhhZhyQOh+jTImk1PSiH9ooKjzMvEW1xDnQsEo0QtS0IUBmsltlc61l1viFEq1Du6nXB0qA5ZyUCWU9Xx9CmNT5EcH7zGGiDpF5+jZ0jWednL4cagXUKN8Y8WCqDtEqu0YSsnlGpHqXIdAZdar/kI/WySCVIkiBASw6lAswmPaCSECxBnbFI11NTbqzQgQldl/EgLkG082uA6SOXSeeAM8pfC87np5p8uCzoT0FDFXXl7KvYyEIIlzOdx5uNE0/jydgrfNkTMqaNdr07wh4kbAtz7k/Jh6PSoy7Z0iW3gmgpjLpDDWMxeEWlEgmZ5TdYGIAJl+7XKACCDW+3cRX64LRO8ZxTFgq37WtNvlf9r5IUJDH//R4nV9/tP5erYBc+hEuGnjNfbkz39q2QAi69etd0rGarL5888WOkDPPxQVOwSIL/OHYscEjKsAN8ifmBD16PS1UjBK1AdA1omzF+wAQFxkfJoFUqAu14jmJd0/laaHoMhNTYikyJXIGtBOAY3lNW1EKAFiTnoBlp3jnXi6zovIiBDuv6fNnZ1ic+hZ8gXw9UZN//TPH7cHP/BBMr7ldgq2nsY6CwXAOHv0OMAZURkFxbZ23QbngMoGFFWhusaByLwKIqDO4cxrRgk8ws8LDotyBJdAJwHgoYAjEaG+vDcPnGEUMxP3VVRwDuATsGvcg+cW8oys/97eYdwHxUQZ9lveclyA9EapYLcJAiaLPHURayUQLur2uEL0UgouPhFIF4gHC4uIt5d2Ash0DlgUZc/+kADf/bMM+8h3atw86Mn4EhmteVcuPwEqcptpHtKYU5TJlOI2iHiwcItD6RzHc7E5t83++puFtmz5Cuf8qMRpIbIkAveTou8EyAqEklJXbgp9v+ls9ykT6oQ98qFE+4t/qXIECLyLK7sPV1QZv8erFwpiZgngvgdg6SCurZrqCuaaK0QNbnb9Tcq799RDJvITYCyfOC6BVK/SwbWUYmSJAFSYLlVwM463JUvIQafgWFny/cyFJcx3PgB3KYgYJnhGpYrWs6b1Rhn5fgEhDijtR5QQSUSNiOL05GDECMQ1sT6HIER49fBhRw4nQ4rIbSkXnrLem1i71aui+J0OQOA2CGut2Ukps7m+EXQzDXDv6YtAwe3JnqGHecETJf8YEXC/eu4l3HizXXfCCpypAgo9IYV+8eRTAP5cH8Zhbu48WwyZv2/fbhyGibZwI9FQ9TAJrKmOBCBySMXnfqxzikdqIgIrEWInCrfEOCRcEPsCP54tP8b4JPNJP4SanolTPFOFvM5VgHGhgH1ZackUzyMMSGAfxHrfw5g7dPScDfgyznFWLcoOQRQBOH6shLi3HrvYMmi33nW9LZ+Po7GxxMYq6qyPCKwm6mSoTDAf7ocXz+6ZAsYrYODZ4lHLoLt94dIFtnRRtoVN0m1VmG+rUikDByBu6hq3c43jtrOcN0U3Q1jAEGvDOP1oaThkcilNH7EPfHaNe89FewYgbCKss7GGPpFyW44Sf7CxygIoT287dwpQuc9OX4F4islgvyM1dwAuCByB7bU4ItooCw5wnT7nr9TakH+8Jc9faacuVtHbcJ612Gzj1tWQbswrkUTpAaLOIopHa7yiO5NYr5MRp1woLnLuEM3PEh/IYSznaoXbk7K/YJ2LYBzFMGZqWH/DAYOlspeDWSIRPXMdkGUqRRaRIVflOM/kAISAj3qMeG4aANYHAc4H+NVNuXgGLuAWAGutsW04ANSrtm7dGroDDjCOm3EBLLTlGyOt4cKYJfgyPugsGSQuqBcCpNt1B+BYY3yMT3jiooukD4eoTBT9oREIf3hOxZPHSAAAIABJREFU1PWm9bihptQevP9m5kmVgDdYDeX0Yz4Qk8RCEmJpmRBRgxDNmdlpvI8BW758kbUy5/uKJGK/koYyX8Tco48+arfdfJMrWA9lXpEDpBaHki/7IX9i/RSlpPlMLph3vTsLYdJUlChSDlcur9gsdT0EsqZ2yoUK2K69g9ZZueem9pAdRJzOY271c64cdTNp39QJ4dPAOhMYhPuG+C+VqKvLZwi3hwcOw9yFdOxAmHd1tjkSc+XSZbjEiOlivtX+p/ACLhSoWiyLjqzRmqXyePVMSWwVGkoUI26V3IW59OmdtBd27naRjinp2Y5o8PcccB0jkYiqKuixaSDGdhTnx9ikP8RDJ0Q2vSZ0E+ksEU/HTDlOxIWLcyCXZzt3bfmVOjvLuqVozvvfdy9jKcACicXt7ZLrjHw3iH/1x8zn1zF6ODJxGARJTMDeqaau2epZB4LppApAXKN+rQW47idZdxTzqjOR5uoh5tJG9rATkIG1uCsX5i23aBzVcmYH4Iw5yZnAB9JtCRGWu/YdsBgEVc3s+XpwAk0ynypSV4SzHOHaY8oJJecvUgYiLqGP2Avo+VD3mc4Fx76wyK57hHMF99CPr+vnOdDnyzU8KnKW50aOxAzIinJiAtXtt5b4qqeffcY2bd7ieiDLEbJpXRnhLDDlwGVec3tBxdPRv8XzpjUmECFFF8+I9lyKmlJE3Y4dO10M7ErIhvzjJ+iYhOxhPtfX7tgpN2GMcx0ppaCT5/nY4QOQhGnObaXvNV8uUh6r7Mw59uKzOzlP1DuC3BtSLHP+LPqbYuje8rUUHIiBxD2HsdeT2k8xW4UQRDnMYxIPqDS9nvd6vqAIMmQd3VLsNyHfCouKnGCLRQDBVR3EWoN7T87Z3QZRhoBsIXFv2gV38lz3dyN26hy1ikJikbNW2sf/5DOsN8SKMs4C/NWRNxUB8e8+ZgiQX78mb/o3MwTIf/BCzXzazBWYuQL/x67ADAHyTt7QGQLkv5IA+e+IwPqdCZBDL//RZD2Ko9mUCktRf/lyEQo5DyKpUDOqA4DNeA3qvBiAbRElysGW+rqEuASBMgJW5qGUU1butZs2OnC6C+XdeRTc22+9BcCe3FzARJWjp0F+KNomlYOqlEdDgK2yXAdj155gQywwsw4QR0qiaLorBMJX8vVSb+tgIDJkDNWYDl5FZCbncxBp44Ao8iEIUEKb+UQAWwH/S5ettKeefZHNaqvNnp/HwRBAi/cyoUJkCIQXPp1tN/zNcVRcuRxcim01RaUBgBtyDzQ3tTiAtpYoFQ8UO/OJwQrmcB7IQTIGIDw7PdOefuY5ugkWO1VXMTEFXagJx9nEpkNIaPOdiOOllkJ2lc3Kxh3OIbySnpAgv1BiDa6wmUeJyyZ8FqCd3CByf3QTTyPwSjEmumaBgJCXydftZdPvw4Ezi0gMZaV3Uljv3AD8HAHxOnhG42JwRYVcR6nbBXzp0NXNAVVEiUD4Xf+4xjY8pOiYKLdZVym4FJSjlIfKtp/CfdHfRxNJdAVVlJTHAqULUKVR1ekA6WwUs5XlxH1xyF+MCq6CcZBGRu9CcvZrAFJ1oL3IvbnErz/90z+1D1zTZ9/eMexAn1AOJOF0qqRzbUR6NAHOlxP1FMVh9KE/nGPf+vlUIanen3K4q+nYUBfEJIcqRfZs4NCF2JWz7gQxK8+RNXw9REa7Ix66iMlRIWgYIGcbh0a5ixTPlgDAdRbwZT6xEDGKAFJWvw6DHGbDAUJUeiz1mRghKYg1xsrLy1AzckjlQN3Ntc+CaFHusMpaB4iK8GE8aqyJSFBp+iIUzALyS3HiiHgYIAYuKSnR9X7o/egAmQz4NQiQEeAf5OK39DM1ptUL0sFrlxNEhZjKYw5mDFyi86UC50MQpM0cnq9ZWVluTOyhYDOcf9frnqtcaEiQY5RQOkeWK0wedGRFWka6O2TW4XRR+bFUeAKnRXj0AGaK9NBzLLJA7gl9re6D/s2H50Cl6MqCVvSOnEo6SOvrnbtIcVcCPQV2c+0FIE4f6QQg6ePNCRAB45P20H1J9sjPahzYlMx1Ul57OyTpcuKLFEHSyn1rAMDUZCtQW64OlVVeoQdoHaCUQOE+vkYgxVQ8FYdq3o+itPQMdIrkYuyqk0LjX3OU/l/ziqKRhnlmNXfp1xDglgBkESBSAWvu0IfID5Eg+hnT70kqQSksFSukyfudcn5MkyDTW4HfRoboc7/0swoHDEcxluIhBAtQkOYw36vsuIcxN39hnh1Cufja8dMWHBlPTjUECKBNIECJN/Of8tilco0OgSSCANmKyn4C18dnvvgV6xyctMSMuXQl4VQiXkxzXwTguUChSWJ7gn0nibSKs6yMJMZojP30yRcBvNSvolgLX+5lhyPGxwCOFJe1bs0SFJRVqDmXWClg5sVzBXbj1utZm+Ktj+cpGJJkmGfSD7L6fOFFujZm2Ys7drkIu1w6qHJQ/YtUkPtHkTIiPkpZvzoB0C5DVs9fsNRFfkyOQ0gAXoWHCIga4HdfftErAErjJzIMAqS9tcuSEzMZk3RJ0T300o4ddte9t9ENRf8DwOcru1/FHTLLkgBrTqB89oDI6GAOj2QOCGS8XaEcNTgUtStSe/VZdCAiiCMaMhgi4x//INo+/E8VzsWn51oElca7HH9RiBEExop80+8CogTmJkpkAFAYxFx98tRp++on8uwHu0Yc8TEbMvEseewiQBWJJRLPzTeARsKhtEYEqLyev7/Kfjs32FcfTLVPfK/cOU/8iBOK4d4FodiOo7sqxA9V7OJFLvtfHU6R/NvBV3fbe1Gaj0L89rH2BksxjIpWhdMlqHdDiSlR55RI906U71twdsodowL5cYGcALRyRrbxmluZp8aYh8Euufa45wCb9Kzt3rMPwDvY1qJIHyBHrAZ3HyyEAy2Hehvds50M8eujeQEA7bEf/8jyEAzoWRdJNh+CrgNgSkpj5daLoG/AXbOPLoaceXku+k3ugwhItxFU5kPMJYq9VH9WGAR6M6B0CUBf3tLlKNLnOSX4U7/6JXn0rAOAjBHc37lzicaiRLmFcu8wdQRsiraKM318b3o+eF2tOCHV/aG+szH2HWUU5wpQmwQAFNk3gtsyDODMm9fWpY4tShHKyhCGIDZpJVP+XffeZ0nsl0YA94ch+QO4N6OAyIOQeT/7xbM2Fhhtyylvz07jGeU9njxy2Srreu0KZMctd1wHMcK47qy1QADXkfYByDC4G8DtNtT5HRT+dJNLf+RUpdENbcTV26LVs2z79WstxqvfKo4ftPmQSC30fLQO+trZpiF7uZRunDazwv6Hf+0EUrKPORvBwk9+8iP72B9/2Aa72ymHLrI733W7DVeXkYTFfMz4Ki6iqP0Uzho/otCIz0xN4ZpdOGnRAUTjwR35sVcS4VVQRun6eIhFZy+zJ3YcYO/mDKq2ci3u0ZBhW7AEMJKPdKIRpcrvQkyyBFGOBpIECwHs0fogE+VgqMHNEcheS1046q7QeI3neSpj35EA8ab9puYlf54NdWftRwwjV2cv6+Bsoo4CADrl6hD4PMpaIWGG1oYBOimS0zLd2MyeOx+H2GGnIo9kDRKBIoJHTgiRuxIWJWQBTncxHhGQ8MDQZdUFqD/A//bTTdbAnqebZ5xnVWGDECGK1fLhGZAjRmRgi9xcnqP2x39wM0TjQesdpo/Km263AeQr7ClbWffLGOPX37KNKKRexEXploB7KAHnchkRrNozyQlW29TGnmEBxEur26v7Mf+oK2jp8lXWxfx0Evf1Gsq2X8vPd9fuY3++zvrbkzgDlDIOe4l/lUOXCE3WUjYKbuyqO0nCJe3lJP5Qz1gDe+dFC+Y7Z4Oe134c0EGQTVi2rKDwEsQOcbMQIJNEWuo5HmAPOgm4n7ck1+IgQIYhLi/TvbOEnqkJMqoqyjgHMB8GhkRBWrRaDfOxF1FpLTwP6mXwQ6wiUmKUkvFYImu1J1G01hNPP4vzocse/OOPOhGWN/OP5jqRsqdZWy6XVhFxq/jWCErJO4nSHbAsXKavHngVAtds2YoFzpVy6dI59r45VlJU6yIcq+kiWc3zF0n8nBdk/SDEbg/F6g9+8P129NABO3booL37rrtxDbE35XleBVG9A2fCoVNF7vqO8X7jcSIuRVjVw363rqbS7TELVNBNR0ceboYq3mNn/yhir0LLhQSRy76k4AwuxUJA+wW4IK84wdEAwoJxwHn1djWx/8YP5QQM1eyx5Z7Xvlaup172pb7sAbqZR7S25H9+sXuONn3xEtfG260Rvqx9fYhGFJeWzrqmDj9FEOsskUXPx+kz55lLBohi2+QixLxYl/SrmTOGYq7kWHZrDT9f86zEVCp215kkFGFTP67xRRBjEgBpzdYeuhLy5BBnIInARDSEiMDn7+Vq34UbIwyXs/pCFD34EvFXgwiS3vPuu3ED0luHSCiI53aY9f3Y4Xz2EJDfzW0u5jc1KxWXW6utuGY5oo5xy4MgXEO05dM/+bnrLonFfSzXUh/xak04FUViRhHltgLnjNZQEaNyL2pvrLNEHSRlJZ07jvDjmoaxHpKJx/4/1/1egWhnRD0sdDip86O1gYjdDg/K0L+PsCCJcdDrInKnQmRnCJD/HJQ1Q4D8567bzFfNXIGZK/C//QrMECDv5B2cIUD+OwiQ3zSmp50e/87x8boS9Df799+ZAHn5yfdM6gAoRVwF3Q5NzbUo7m9zoLgOHLLnx6FIu3K5FAEMMRYAtH4cMEvZFPuyaVbhZBSb3ssUdm7Zcq0jP8IAK08AyqYAjMsarIgrAcVzsrNcNrIUr+n0RnSh+glng16LzV/5roqI0EHKxfYAUiq+QxdnFFBHRInA5H7UybVE5Siwoxs1fg3Kf2W9ZxN7IIW4SryVea5NcAE5sB6+wXbb3ffZYz99AnAKYBoQA0yMAzUllX81197zjxdQoCeycYYw4BDRCfjRAjAfCiCjHo5u4lEWofRMpkdC5a3+ADTNgBqNkCQCr6UqL0N9q583DLiUhbp/ROAw105lsfW8ntlEBsjG3Y0qNC2F0kY21pe4XioTlkW8muszD/CuFgVYHDFfOkCIeFAcUC/Abm0tRAz/SfUYCoAp1aPIKZEaAncFvuvzpUrS5jqIw4e+h5RcArlc+SS/dnx+qa35xAmus7LKyTomQkIdIJ1krkvVp+gaKe6V+au4CAHtQwD9Um/lk7sucGdigi4IgAaRGd6oXRM4/KbhiKEtgUOnrz3zwk5X/ig15Atf3WxfeLzVNm9aj4KYgnW6YGI4gF2AUFmH06Eccusc0U+P/PU6+wGZ9nr9+pk6uyoiQGXnKpXs4xCVhdqzuLDQNl2z3hVqDgz2cGAi1gegSwXuxYyBHEqRa8iX9uQ+KtZKh7Jx7nM1ymVFZgXyvRSzJvW7CIFBDj76XTFIstsr216dK4prUPxVoPL46XGREjKIWK4QQBIRIB18DxElOtiJIJC7QApsOZYEaM4GNLxIXJdAZxFVAjHlFNGBLxA140WUz4qpEdHQAgDsyaHTDxJPzg8//l4OhQbGjZwVik+Lpggzmo6AYMZKE0TEq/v3u2LIFSgAFT2xlz9LwSbFXD2HNPV5SOkugkkZxXqOVBgeAUmiaCvdmymFOTEUfE+RIIpKkxpW4GgPZJ7IDwGZKi0SOaB7o6xnlVSKkJSafNr14Qbd1civ6eXpzQkQdS2P2qfen2L/8NNah2oJsFR0ngqWQ4n/mA2B2IpqVkWqyXQpKOJLz706a/QaosihK0KRp1xtkTki51Jwj0ntrl4WOVtc1jkHfjlWysvLHfmkA7fy3ltQQyoySAyNOoXUZ6TvL8WiCCMdvAUU6T6KGFEc1nQElnPHcC0FgOnjoffE/4edGP+Vy7ZIjcd20dECMPT/bgMku/rxm4gQff6jL6JQ5rmKJsdcReJRXNdoxqbGTPYccrRRMz/+q+eYV+lA4doo5lDPoC+qXOW/B+MASYkJp4NoqhQ4bc5C+9q3HrWzlyotZ/EqnHjXQqKcsCpAOJWaB6CYD4T82LhmqVXIgZWR7ObHQ8fPOzeeujN6mY/HcEDJpZOI2tafn+HrNWqreVbjUI13MP/uRR26ZcO1PLPkdhNh5zeuDCNi/QAJRbY20O2hDHrNd/XMk1s2b3JErRbHdrlGiOo6QSZ4PsXXiksJjUllrl3IOtWE42ASMhbieLjLdUHEEI0ST89GFWMmNDCU60NUXEu3JaIs7QIMfu3oaxSibwKECyYj/jzzdROEJe4FKKJ2QNhOopf6mUMFyA0wFwxRqhuOA2RgYJwojxreN/eMeSWZdUqq2e/8cbp9/LEm9/61zonk8AQwFAkwvSnQXC8QVaS0IrAKUf9uv+EGctBfsa99YrH98/MUpUM66dkVuVEJaSp1tshVAbL60Hid/n7ybYnoc2sFz+3f4c77xPcqeP8AiOpPYL6R0ntiuN+u37geYKkbcP01nBLx/Lsv6/ohu+9ddzvxggiQGKJBBiFwWwCImnFZSDywZctW52IUeTgLEFnEqsQNobhfJhT7RF6+SAfFZV4C8FN8ViSuDH9UzV3k+//i8ScBohJs/aZrIcvGHPnVDpni4lrIfhdxGwR5lwqhIJflHkBrxSCK2FLFQfbsWY40byGaJJo52MUX8Q+K1hyH2FpOrJWfWBfu1Qigrpyu/dybKmKverlnvTxXkcRhqtz5wQcfYO9zGTK+DGX9HOvn6335OQnsa0ZG6OWgw2P5deydzhAzhetVKnPNPa2AtDEZs6yf6/H88y+iEIYkB4Ad4GsWLphnHczvkayFnqiIu4iQ6aJjph8Q+xVi01atWkNm/zXuxtVWVwJSe1o1UY9zWQP72V9duFhqr52mU4U+mPvfvZXusj6ruNJlh49esHH/MNt+yyaiy7os2ouYG1wCNso4ADAXotvWWGuXyuvtclWvNfZ7WeMgwgZcJn5BY7ZpdY7NjfKyA0/vspvX51lzY7cVVnfZjvwOq4U3e7n1Yfvu+x6zO2+93sVoHmaPN8CYS4KMEhgazPu57957LP/wQZwiPpYEwBvL3NGBa8uTfYanR5A99rODlo3iOgCCwN8PEcBIh0X54KII9bBG1lBPIiyPFw9a2oq1tv98pRVUyr07ztgzW3/tMliSPkjPOMgLOT6ISmOdvYPelxb2lYMAvDyKiBCiiVMqAZhcwPpwnvEy5QxMRljiIrAAxkWQav8m5fo8wGT1XSkC8/jx4+wj5rj4rGjmwEFFQRGH6cc9lSimE0IqNy/PSnHlKjpW+7459LwcPHjECXM8FBHJcyVXVemVy7ilNllsBnGhDZRtswfyw9ngo9J1HBcCmvslnKEvhkcOgkVOXHUmTLheCk+I6F5HAMpxMkZXTZjdtjnPjh87ZMMWaOM+9CKN8zkT3nSl0CXDWkU4o9373rtwnRAjee6kXbNmuXMaVAPOVrKf2nLDzU4sMMhzXQ/BMc4zNQ+3rDfxfE0A9WHs9dWpcRQlvgimjZtDraGC7jHcUgOQdkES4EB6JABui2BQ/1k417WRmKCp9bPfKeMDIGmDtL/l87W31DMxwpzR3zdM3OsV5j/uOWB0XUMzmz2U8eyvoiEu4nDiqdBeXU/lOIQjcUsEMi8UnC/iPsTzc+k7Y//Uy9rczvwj12Eoz7gIL4llRhA3LcT9MbW/po+Gbr373v8BoutyGX+wnlxrnSfUrXQI57iixmqY25OIOWxp60EcoceE/j+cM8tW4ACK4MwTF8w+QHGb3Ldaovb6J+zipUIXq5pCb1UPIDvTp7tGit2ro5fuJpzKV3CCR3I+GGMtiKPz6iRExrECyCj2fbN45tbSYxfIe+3tYkwwz19GTDTENeyHiG2EEGuh7P1d73/Adh84Yuc4y9xz910WwRy8a+dLTqDgxfhQEXojrjCRIGHseZtwIKgTSW5LEUtyeUzHd8I32Rjz3qGHtVc0u+ZvC921kBBCwhGdKUIQTin2tBZ3zBqIAPVqFbLv3orTwwNH3AUcOCo7z0OscpS1KJpnw4f1aRByUBG5MfxZ+12518f43orNeumFF10BvAdnjk3rVtvR1w4xtti/4cYSuX+aZ/g14gV19tnKdVPfXAnP7wpIo2eeeYY42/luH5iakW7f/v53IaRy7LbtN+IKZe7grNnDebGARIBu1o7Ll8pcP5TK0y9o35E7ixjD+UTzlttt119vPl1D9qufPu5IjUDeqz/7wiZ6CCVik5tFa00411HOK8XP6Tqrl0T7Q3U7TnANJvkll6b25sHspwIQdY0g8GrDaSg3ZH11I8kCc63sUr01lHXYt7/9C2jNUC4+ZBGHT53lfu3j6oZ56gDvNtT/GvWgfex0957+700dJFe/4e+agf1fuS996+8lN/Vbf9Zv/4wZAuTtXsGZr5+5AjNX4PfzCryzBMdbXRPmb5zJ02vRW332/71/f/sEyOuvyZsB+P/d9//t35Op/Ah9vNnrf/3fT/+s6WQYYYkSFb+xBP317/mt9i9kTP3rW3hTgkSgxhv2Qr/te3rshgARCBWB6nQY0iMwiGI5KVoAmXpQ01Vjz09LSbcLqG3jUcwNSgmncmSV2rkibUBUDju9HI4USaDuA22kBUwmEVUida+AeiloxB6lkZ2t7yuQJwEyxWXs811ULqgNsZTpp1C35gJSxaLOEXBczWZcynr9+0kOnt4CjlF+tQNGdwIa1AM2PPRXDxG9sd/9fEUCxXA47aSfIzw22TLn5LJx/hF2+WaKGte6AkSVY/eSafzKI+vtrx5v555MuQhGOHCGc+hSPJCiFdLSk8iFjmKT6zNFgHDvK8ilDeZgo2iLJADwS5BDAp26OTjOQ5EvlXm1IzMSAFWqseMv5NoOQ2SwMc7I5toFcIAqRnWESlQRRKgNpT6MYkOta6uDpB8HFx1GRF50cODQxlFZ1j5stqV0FEkhEEqHG32uQDLFf3nLnQC4JFDNl0NnJAcHfY7UsbrPez5PD8gXeL0cuBQXM8SBcQBFor5WEVjq7NDXKbJJESeZgEy6NwLLVfA6SOZxEMrVCA6sEQAL/QB/cdynWZmzyWy/RHY55YdEKvzLQ7n2/YN+KMuIUYoOh2SKtbMcmDw4DJbiLrnhxpsgsursDDb0Lz20xr78w1I6Xyil55q1cl2k5C7hENsGUCRA/LZbbrHzdL+MckJdtwa3DvdD0VZjxJnJWaQuiT2Uy8fHJXMtiKrivZYR4zBJrr0Xh+nFeQtInsANAFiYTEyZQHwvDhsC/xWDpcOQwPNmygx9ObSL9BAJ4o3KzJ1JBHNyD6IB17sBVgXoCTj3476pR0TjWySerps+pFrTPdB1VxSVorHmQIS1oeZUlFs8cTgFhRcAUJMAUhshJ2Jc5JUOWelcc5FnY4BGEWRvd3DQW74C8EcxTNzzfMgBkTVrIZFEdCg3WS4qFU9q3Kn4fhTVsZ4XAaHnCwvca1NMhZSPU3FYKkGeUmcqC1nOEZGMIl902HNxT4q74r1IPRiIW0JfozHfr4gpvo/f1divUQAPESK6fnLG6OM3ESCOzOSa/cW7Y3Em1DlFnKKWAkAQpCxVNFsT/TZtXIcUQE0REfoaEXw6BJecyXfRCSpB1+ueih3rco4Y3QuRroo3E+Gj96zDuOYOOTtUPi9iUhFWAsz193q9Abw3ER8CivV5cpyIAFLElt6zF8Cl5it9nVSW+rx3ivyYntx/lygsfe43n25yGfbelC+M8cyHA+J7CwTgnq3E/TYI6PbzXz7tOnwiUK6n8kypqCEIJ0cCz+8kkVGK7NmwdoWN4sBo7x2ynz31gg3RcbFwxTqy53vsCJ0OoYAnAocnUfunxEcTQxRDGXWMFZ45wfhDKTvpQ7yH5iIU7YBNiphQHJNiUiboGklNjrYs5tykOPp9mCPPALJef+1WAEKcaYANidGBXALA7VpKfpmzX6OwdxOAu56vc3RwJMZFQ6LNcqClF89BC5Fz1RAVhYBu5y9VoCCPtxWAy2O4U3y8KbrH/RFM0XNqEsXMaQmuJ6ULQNyTAbwQFW4/8YmjrAlhqOfLIRfGydoAm3TOjw7iXNpYhxSLpmgOEdonzpx0/SNpgN+BQXJqtTMOcVZR2BsAMV8vRT/vWOTiox+bZR/9bq173hTBpznFi/lmuv9pKn5NZbRers8okvnfQxFZ3DPFRH7t4wvs8z/G4cX8r7WmGLegvpeeRf2dCBCN49dH08m1pfHsCm75kGL7aw+k2qd/XOeKfRUbtYjYqzZA63gIi3LuQTGxYLcCOF2+QIZ6bBhOxDTWBrm5psAcxaSEQvrsfXGHc4rl4YhTtIlASS/1KQGCRYrYZ731YS6Wo2FEzxZrWxvzbTDkrz9g3jDXuR0BwtNPv4D7Y6OLlOyGsA2S6xS1bQ0E1xiRmprXOthDZON60b5lH+u+9uXZlNt24uhYTOSQoqiqIajjIPkFXvezxu4iTmXbDTcBpiMs4Od6sCb78Cz3QK6o5F4OoQ5chNGJqTYq5TbE+E1k3Pdzb7sQCYjA88FhGMGarf6JMdTkimDkclrKIk878Gyxi00K4b0OQWyrt0EOK5WhL168xIFmvf0o/ylVjmVf5FycRFT6cB1Fwsjl8J3vfM/+7gtfdAD9EPOsYtHU49DHa1CPyTUrlrNuFFv+uWIAdz/70AdvdXFbLQ3jxAPVQBAE2YYNeeYzUWH+Q6jusXf4+oebCj9E/vehNvcKjLTjpR2273yHtSvWkHk30GfA3r19nWXTsVFRSBmyH4C9d5jtzr9ipfVE7jU9bN/Y/m2756YNVsq6mwDprNidEkDCfh7kE2e67JZbFzoRSi/xR4VnT9sqYgtnpyWhmi8g6mcuwHcZhc2d9HggsmDODwtjzzLabsFjHZYdRgMP6/PpsxDs4T5WPR5jB4vZg3kEQLbQpd48aJ/+9N1E9EHOeeDakzCD+7CaiDKBt2dxHGvOEhESxb2Rk0rCgSqGKWRPAAAgAElEQVTAaBEiWgfUXdHNXioQUFOuxkHU2iL3g3kutd6JYFNBurqmJOrpY8zMwSknokJF6Co1V2dbCPdRjsVUoiu1L+sGLPXwYh2+gnMUkF5K9jpcUyUlFyFYE23DjanWU8P+UYsbBPwwa7Q+9B4qyyuJYgtjvksk4qoBIF29Xb2IN4jIYiwOM0+KkBiHbEiIDrGVuYl25VKRDU3449zxs45h3FQQRDWMX26aXbNlva3ZsJq1q5OukjK7dv1ayI4ee/bpJ51YYp1AXq2HxHC99NxzXAt/J0YZ4wGqqKmzaOJZBaJ38Z5HcPn24uZ53weX2GgXzkCimoa4BpUSFbD+6n2K9IxCUNPGONb6K+eM3qZ61uT+UM+R1m5huto3VePG8+Ra9bB++LJP68P5pH4UL/ZaCRAKsbg/kDw58r2Ps0ArBFML+/te9vISJYVTPq+C9iqcO5PMcxi73bqs6FTNJ5nsIbu4xnLxVjFfxEGS5SxaRLQXc6enP0D5ZZ4z5lOizfJPniD2K8j1mHiyJ1fUngciHu0HvFgsU1kP4hPpgDFikyBChrnOxecbcYxX8d6DIQ4CIeHirKryCjHAWVxLxBnnz9otN95gRefOWh5nmAAR0Zz5SnFrdEL490FWKYbTg/PVFuIow+gC6oJEVQ+RRC5niRDrZ96oZx99mS4gPyIpb7/3vfboD37szlxbN66lK63GgfaKZJIoLTA4zLkdRYKIQNHfeTP/C+Qf48CpWF3tX/Z8bp4bdys/fdLdK83hOjtoHtIcPskzkEwcaTWkYAME3fLlyx0BIkJiGQ67E0SKTcUEcuZTlxT31pP1apSfMc58G8R5IB2nXyt9TpW4ga7duGGq7BxCoYI1UeNmLiK4WcwR2q/peZNrd+/evU7Ulcn5Ud1S2pNEsNeT+7+I6yFCUj//CK6kU3QuqeMnnnl/A8XuncxpJayFozCGJ06eYV1lXmUtSqGz79CRg7bl+vW2ZGkuwiLmaPY1+S8ftJpSSuP52bm41jVGruDOW7ZiFfMGXTac/Q4T5ai9dHJqunOGSPSj80ENz22UStmZAzT2w3BJKkJYZ4MBOmvaEWNpzogMiyHqONgqrzRa5QWinuevtrtuu9/mZS8mHgsXpBR4b/x4AwEyRXpMfcwQIK+/WDMEyK8Pnpm/mbkCM1fg/8IV+O8GwN/e958hQDwEAr5ZhOV/YvDNECBTRMrbJUCm9khTxMeb9YP8VgJkx8/vmVQpsyJ0VCQoPkJxJCoRPEKG7WzUNB1YyEUQJFLyrUOHco11QBSR0YSzQ+ClACdt0KW+VUmtSAttZAW26neB/FLXK5bAC7Bd4LHr/gDkFOCowlf9klvkEgqvzRzU9CEQWYdSFaALTFYJ6a7de53zQ4eWuSgrAyEjRKQcOnTIAfsCl1RGnpCcYQWXylFshtujj/2U3Oq11ox6TSBTBGraZjo9+jgIvvKVqZ/1+o8PfJ24Lw69stOPAcxFoA5G1MzmuQzQRoWlke5AKaWvHDQVFJ3qIKyc73gUcTuwbqtXQUC2bNZ6D1IcDhCxJZBKkV2Ka2hApRrFwefQF6bs6K//uOHvr7i+vGEA8wnICFnNPciQ1f55HDBGRJPuuw4xPtwXfYgwUQyWVHjK7dW1l7regci4XF54aLZt/RzZ66A20aidVXyuEnQRH7EABv/yodh/fQn3f7PCfT8Bz/3Y3pcsJSrn4F7IjDgL4B62AVRvIw9egMJzz71IHr1iFAbsk/dQZH3rd+0P3v9egC0Us4CGSxblEKlRb4WnyE9GXS3ASr0WleSM/9n9Gfbz3ag3RVfoenJvpBYLIYJK+dv+gGiKapCb4SK5+nfSCXLhwjmwhGbGyXoOa2TfoyDOR4HuT6lmRnoWZz8f1zHSBnAVGhZkqZQPt/B60zko+7prRcY290+uDZWT6zqJbNPhLY7roAgLkStSlapg1V9OEMASbw4qckbJbZCJik2AudwUUpAK9FM8kr6Pc/G4TgqAdMB1/VudADwOXmkcrNTpKSeQVLmKdGjlwOXDKS0BN5LGfDOglzLN0yki3rVrp226dgMKdcYchEcjh10RZanpGe456wD8VfxaB0CeyikLL1x0ymwVSGqsJSvyhYO+CBbFrulwLCBUAKkvQJQOeHJQiBSSilydKI4MYMzo8KXPUwyMnFVyiiiCSuSAInXcMwooooEo8sd1o+hOvk7kNi36Ehg7xusRofLX98XaI4838edhd7819nx5LkcY66eJaNLYFamlIk5HTnDBBNp6A+zIuSEyR4rdJahxFWciVatiFjSvyNGjiAI5cwSMiyQRUKWor1EX0TUVLaRiThFIAotVqC5lvN6/roMKo0VUTcV+TfWDCDRTL4Dehz7eaRLk1yaM3/IX04TJt56oQSTNeOb5lyo+hXlyAUCA4h2e/NWzEDyQvADSmqf9eHYjUbUmx0eY18Sw+aNqjgP8UznoAITJT3/5LEryBotLzbKLFbWWQUTICPdJsWLhgCFZuD6iePbmk9X9w+8/6sZLFOByG8pWdWh4k+EuEFL3zZNooEl+xuysZMugY8jPi8JlCncTcQ+cEclxzSbzQmWZm0a5s+TSAOZXcCfKdZK7cBHjPhOQ6RLRKzgWAUfWa/1g/ErJWYh6NgES/7md++1KQ48tWLYCVTLPM2tdR1s9Su8gm0NcRlpSPAAFjizmnsuQkxvpSJlEjTuOMjsgMsYO0FMzwRgto6PiXfe+B8CM7gWUyVKMdjKPxsTHunhFgbCEw7mYrwgcIJ6QRHv2HLQbbr3dfvHCc9bJeFbGucDXf/5ohj349TJAQPpNeI40FjUPChByBAivRSSICO4QnsE01tlm5h65seSE+PsPZ9g3nidWivWvoKjQub1EOuh7axzL8TGdxa7vpxIy/a5nQqNY89Q3P5Jun/wh3SqQUIvm57iC5CvEj8UwB84lsquS8vMUYr/OU8J8353bAQ9D7PzJUzgt5vBcSrUOEAn4VoI4oYw5R+tmFpF9iq1LAfgegMwcvtrP0cHeQeIKufjG+DlSoGvOVwF5D+OinsjKMyilFUMzxjO3GgDXC5U0/8wz3gkpVjblCsMpKMBQe5E2QP0kiJtOYnbCuCZZxOZNQOwIdFOPlJT84/xZ+5mN10GmMXd1cg192fcEcd0Gmf/rAVovUERdBfAYQDRiD69JUUGLyaMfFphOga+cRs30wihGc4TXrkLbaFwOEhBkrQiw03trbBHqc13bPqKNQhX59oMfEs+0jHGdDajWzv4gzna/wnxOp9cgBG4gc74P935E5Deii2OAb+++//02yNqguUtu2WKigEohuXN4X14AjXHsK4pLKm0uoOv4eDtAPOtApVxtwbhCkri2KMiriZSBKPBsJaoREq5PUXOA68MQ2H3jdAt4RdhzJ6rtJJxJZKyXLZuVaJlhHrZ9ZZY11VXYRUjDc2VDVsHtwixgO4cetoYvHjVF2D/22D676dbFwNSe9uqRs4aximfC7G8evoPYxyargnhqBuDMzkyx+bhxKuly0NgdR4HfSJ/OZWJkWgD3s7OTbVYCnS6evZZM9NYke8Tyygm71Gh2iO9n8ZDzOEKSZ6VYZ3OJ/eUnHsBl4kFG/yknnknlGRIQKaBU+yytt4O4evwgAhSD5Qk4KXI1judSe88cCDVPxmsVpE0kIKmU3BpH1QD/6trS3C+3bT1Ap+Y/CUGycTCJpNfYFum2Yt1a1wkQCmCt/gwByyLcZ9EFpEgiRVbFsG6pmH3vnl324Y9tJDYwgSVnzPoAgIMB/9l00gFCdwXvV+r7IdbfDhwcw/TABHGP1AfTgCuhqxvig32M3M5jjKlgOphmkxXWzXjvH8WJMciaP+RpTbgqOojkCk+Mt3ve9y7cbseYwz1xtmS7yNR0REdFEEQiaJdtuAZn3RQZfiL/KLGexKHy/PZxPxIgdFpQ0YtwSYdELiu/AoFhtu0WugHbNe8yt/MsnDp50pGamXyO+riiuHYDCCgkhBKLN02AaILRc+hIUvagbRArFZRIh9Nt0gbRKddJeGSsm/tGmRPSGC+TXKey8hIXHzaHzhIfrmcHnzsJC9bMvrsNsk+ugy7Wb+2Hx8Qa8hpn0z0Ei8X180c4FWNPPPGEI6XvuOceyMxJyGf2Bf3j9pMfv8C6D9CNk7qd+NRLOA3U2yenWTbdTyM4RHogjAopzF66bIEjPpYtz2VdY48z7m35hy5C3opUHnNl65s2rbPyskuMEU+7hn67IhxHciwnMn7mUmavs0Io55NinG7HT561eUTzKnKpvbWJ3sH1uGR8nTunh7lt+fJlrB9DECSd1jUwCrlIlw5EUdrsuRYRm0A8234Xa7aMuLcS5lmJXBRLLMeDXEID7M0CAOrlzJHjXHsgESD7Pw8hzMfWLxTzZ1x03JMw9r7a5GmNCCfSSfstxWU1sw9oYX+nfgy56vRMaI0QQd+NgCQ0JBzyxN+doTK4/6W89g5eu567VfQBijzRHlfnQe1XR9lDqSdK3Ttnzpx165LOSNq7KRVAMbHac19DvJfOj03s5RX5uwjR2ApIDxW+y0mifeCZc+dwKNGFxOufYDxdS0l8BM/PK7t2OxFaQnKaLYBo1pg4eeYUe8tBCNLFNncOfUVZKcRpFlrVBbp9Fi51xefq3dP+I2/pUrtu200uevH5l3YgLFoPEXve7YMlZGhmrW0gxvbG7TcjABx25KD2+HoPiiEe5e80HoYg5yUk68K9ExORwD5mrhWdLbO6yjb77nd+QoQhey4LhgAhW+2NH68jQF5PeEwd3v9NdTvjAJkhQH6Xff/M585cgZkr8L/nCrw9guKt3+fb+/4zBMgMAfL74wDRaH8j4fE7EyC/+pftkxEouFQU6Uvmtw8lC4EQIYFszKWQF0mhXs8msqmz5+RYHIDZMKDlOJviKjoaqirKOGClus4GHXJUFh3IZrWdTaOU2QJkFM8xAiAvJ4jAXamHZH2+TLREKvFJUpoLgJYqR8qkgwcP8u/xthiFj2TCR/mz+ihUNq0DVzxEzONPPWu33fUuygETKQ295JwjcjpE8DnKolVxZCvq3OTMuRT8FtmZostEWORQYlcJ4RBJ1vAiKyVW4vS50ygFKeklU16q5G6UZorC2vn3S+3rrwJukPPdT4Z1dEwYG/NOcl2bXERWICChujqqUbyuWbuO8r6TTjWkUtpgDhfHT5x0qvySkiuOkJFqtRdFZyeuFYHLSYDbOkQ89VEOx3xse6TERSzoOghgV+fGq1jVtz5c7JRZHmyQeXnmifNh/KoDRESH9sfK79XX7Ptkzr+bAbd8vtD9WaC0/j0EpdgLf5lpWx6+ZPv+9t9/7vQXbvvsSQD6VKJIOu3Jv5z6nHu/fAkALNUBCpdRf46Sz7wWJarujYCNXg5Gp06dsdvvvAdF35D98fVj9sEvFVge/SqjOEYiQv3JwPVxZYUnj5xx124Pqi8dstUl8emPzLMTlcmQEUN2FhV3BMCZFLK9qHk3XbOWfOQq1OoiEjg0tXTZ8pUr7Rc//xFjJ95u2LaFrzk1FWmEm2LvngMUZi9n/EAkcFi/QIH2AK83TmW3gBK5lFPqgKqILzkEvDksKhJD17ACIF0uhCiIIZF6g6i6RhnrgXL+AOqJlBFYEQkRoHslZZweOKmvderX/6tUce7cnKluCu6zlLxSLi8hMqCCmIhIqZk5pEp1KJJCCvImsodVwKgi3wTA/QsAXl0qEQVMS0tPsRdffI6OnlmuXNOLGCeBho5U4OcJvFHhpVSLIuBUyKwxrtekQ5xAZ/WEXEQdjryR/PpYF5ElYF8HWxE3cnSIfJRiUAfeIJ5f/b+eVVcOzmjUv8cBOkmxr3GuZ1mHYn0I8NZ9VKyOSAR9/CYCRPyDRven3isCBMUc6FoUnQiKY1MEm8o3848edUpAER4BAIQi+/Q1eg7CvYjP4WCv65SDE0QHUDnGRDLqQ2SUSt/12nSQnCqln8qkFoHTzXuSQl5fJ9JUX6fXLHJVpc16n7o2In80H00VvxNrwt8NykHDNdS1mf54p3pA3nqr8+afMU2E/NPj1Y5YjAdQUFyc3DFlqJEDeSYEgMhxkISDQyXmkSGKuwPU4LkYgrgYIHrQBxJz596DVkGxa1hsopVU1du119+AG6nMjV8BwSISMyEelTd/cP9e5jziohg/6hjRXOuLWl3jV3OeuojkPoyNCeE1MRfj0BtljC3MybUfff8HxIWstSQcCRkxQS5eK4D5uoCC8zMQFbJo5eUtYuz4obw9jWvFB6fK2qn7B4B2vuiiLV6ywl7ef8ROl9QCOKO4Tox1ZcJjRBKp5yQjLZGx5kXpdAougwE7TiTHisV5dGJEEh0G9Mdc++TTT1sac1ghYOiNN93KGPfGxYaLD3K+CfWnui3iiPI6wxymZz+YnzM+5sXcn2IH9r8GEAeYTbmy3BIiSvX8f/WPUuyDzK/+rG8acyIv9CECxDnPAHNEgDjHJWtjsNwMjFW5zrSOPvL/MuzRV6gWANAXiannTuNbz60i9KZi6qbGwhTxMeUIcc8ov3/9gRT76LfLXd+LHCCzM9Lt7MnjdutNN6A4j4AcIAbp/BmnIq8sLbbPffovrKupjvi/KlccHcJ80wJ424+6WSW6naiviwGIN6L+zSLmUvPiCA42lVEPAxjJ6SDCMzmDCB2cEDD71oErTg6QQaLRWogcO3nqPCQLvQLM3xu3bEB1yz2gtGMckOnM8QIHOq9gDZAz5jROA4Fo6wETGwC504lj8uMa9kGC1tNDwKaAdSHeFekOQzCNsEfxFkgLMOehvHaAY7k+RYAUlVZaP/eoGzDUnzV8ybKlEHgQsLgcZxH/KLHD3hNnLZj7F4d7MoFi8nDIoDbATEUtZi4lvnAARx/xoCk4IqvowSpifKYALC9evhI30zH2UBmQYa8wfrbzb0U8J4tdzr66JnTduiBJFNGlqEC5z7R2H4UUETly3ebNiAiIy5wzF0cNmfLtqNHLzvA60iB6sukYa8FhmkZcHUR+Pb1Q3jhQysiuv3DFRjsnbHZCOMRKv1W3jlov72HH+TY7VmWWmOpv68nlry88azcsS+I9+dkV5vjjF+lEAPf9Zc3D1v3lfDosOnC3dtjTz1VwXzTmO3B0AJyn+XH9hu3ue29AmFDsBAmhxB4NAmLPJQ5PkWftkGAxAM31gOtFVe3WzTqQuyDN5qVFWrwPfQjjHeYFMVha3mdF1ITsKoFYDyNKDJLq1ru3Q7622cJ5SSjIcSg01EDaLrRA5q0TiF7k3ogAyFeskWJpRnFOKo4nEMdYQpL2VxMOZJXz05sxf5E1ejZ7WYlz5EpTbGQSzkF16TQQy6rOtDzcKypCv+6OO2wIwkDj98Dhw3YTf95PuflyYi6beZ/9rCPxWv+ZZybYN4rk6WNsBeKQbW2ut003JFp3JfPHEDF16swoZb0GuK5toFeH7zufOJ9WSKOy4osWQefHYGefhQaEsMbTBwQpMcb3G+Gh7hMxT9dETLBbCYkFo6x9YBIHHo4RelNGeN6TIGsWENt06vwp3Er9CG6IIGMOTgVwFqmzDjLRL5iyb6JI07guRw8fsijiozzp1xlEQe/HfCWyhYnMCYgUIwXSbJtvTCTKLdyVWIvIPEE8lvbicrSqf0XiJIlxtB9VG5j62jSn+7GGMKk5ok9fp/1bdzd9XxAarfQrRQPqJ7KvlCl+hHsWw3rTSZxUB6IVX+bwVFxGvkTeduG0GxkUEezJeKtwAHgsZM8Q40p7aJExcjNmAICP0tEj55Su0j9+/av2pW//E/MT7ghA6kYG8/GTVYig+nB8NUGCcJ35LwvnmHYY2jv5MCbO416Xo10u4xtv2sx8yp5gYtAu4yIMDUwizirRLkIQNzIOt27Z6Nad4gsFxERB0jPfXdK95MxTT/+axDjdEGSXIce6IYngYCyKs4Ce89WrVjiCqob3dP7cGfaIS13PUAEClhAI97JqrFf0ah3F2fDQp/7G9r/6Kp93ym6jW/Eyc4uIqwoERBKmdUO4qkdOMWy9iJkEzu+9Snxc98WLzumnvhy5VnQvghDEBCGIiuR16qyhM41+78axJpFIEa/Bnz2lzjBODMK8OR+CaAARkvZO6jDMpgepgoi+JsZxDWPq9jtuYy4dQlQgByVRY/y/F8+miMc410UCqQNho+6VbPay6ozqx42fy9wjl5YSBfR1Z06fJGa21e69+25chriuIVIUm7tr92674133sr8td983G5Jd4qtn6GPEQkT30V1Wx7mzinm/EKdIzpxMXCJLIbknOK8ssrMIKVITsmwfYgSJhnQ2jWdOWEnUVwfupOdxMMpxKFJkNnPsApyM+1894PbVa9hPKILrIrF2Dbxf9aBMMDdpjnZzDWunYu+UgnCArimtKXOzcjkv9lhddat95UvfgnTETTQcxFkOEvSNH1c3zFP7538fgTUVhzW153wrAuQ/uy/8n/m6mQistx8B9j9zp2Z+yswVmLkC//NX4O0RFG/9et/e958hQGYIkHeWAPG42gHyZkTHFG7yeufsr7tC3viEeLz4kzsnFZnjDWgQwEY+kuz1WMrQ1QESAgjdREFiOcAAoRkAiIDSKFwXcfhTLFEHStdeVHGKJNJOdYSDjg7z4QClKjktQwmYRmG47MMCWdUzIpBGKsEu1OoqXldMhh5KqfjmEGmhMlg5QpQhrj/rICUQU0p8fZ1iIG587/1WlH/SsiifFHAh4E5qbZEkyp4NA+h8+vnnAU6SKIYkess3yGo5uOsAosPSMNb+5eTvVtVW29ETx1ycQwyf60GxbykxGOdQCqlEe++XV9gXd5DbTd9EF+V9UBAcaNgEczgQoSH1vd6XiBCp6KU8zyFrOC9viT3/wkvudc1GJSvngjpNdMhqhRSaxcGxCefH0a8ss1UPHXdqxTHipaReFxAr5aHiRWRR3/+3U+qt6z+LdZ/D1Z7PTRWA6kMZvhoIhz87lem74XMFDsyXoloKpb1/M2V5f7OP275M/jPXQZv2dPKIy1Bpyg2iPg+puHIA8VXAPi8nx7734UT3Le75UjGKyUB34JsEaJ7P/emBCDgF2ZONSi0dtdQDm4cs9/bH7K6778D6HmojAx1EZflCHBDjtFh9AHUcHIkT4UAmV5Dy9D/1wBx76tC46/9oUYcL10MgZiKHdxVKKlc5nGsTwaHw3MVyp7guQAXqBXAZT1SOekKyuF/+9Gs88fiviF5Lc8qtWADGYiJcLlMCmkzp6uwsdROg7ueALoDMHTR4nlWOqoOUroEACeUxy5kwisrXn2iGEMAMKX67OexHoz6WG8WXg+Z5gHcBASr47UGRKMBVajE5g5RxXM3hVE4NFQLrRwmISGD8NQDUDHDI8uH1Kr6gmMNsPNED3qjvL0OYjXJfFLESByDgw+utpSBTUWWziPhI0fi9GkElsGYUIDVcpfbc9yoy65vpRcigL6GOf9P71y99T41VjTvlbSsGShtxRUhpvI0CEqqPxHV9AAAoBksArUge/VmEQhefpzGvAnH9TJcZra9jrOoAKAJkijCYmnTenABBdQ6gMwrA+Jn3Q4A80erU08FcX40pxQcEAZx1kCu+CICrDbBUnQJyP0VD0orESAohKx41nvqC1nIoPYsqUNchgWdQB3N9qGBe8Qo6nEotLmJGsXJ6VhUBpugvETi6BnKTiEgSmSViQ79rPpJyUt9H/6bDp97vEEDABGCRPm/6fSrK67eVkP/GB/Ad/ofXF6k/vqMTh1KUc35UQ9YJAJTCOZXYuqzUOIuGwByHyNQzMjHhS+TQaxSBp1pVfTMdS4EWTL55EcRHNKBsPfdL400OAPW7qEj40sULPDuo87kX3QDpIoi9vQHIiEApo2x6Wq0dRKRPcCDPljduN4KmEgGt+1BTJkNsvvjMC3YjefqZ8eE8Q9GO+MCYQcF5DbEpca6LIZvnuxkHiIq8RVYuoGugjVz7EaT7ilpp7hqwKkCwcjqcZuMYUXyFCqwVb5QGwO1BxFcmauku3FddrG+rly2xUBX0An72sV4NMW4Po+Jtg8SOpqMiCHAohDUxhDiVFkieDkjLDRvX4cQCKEZdOoRDJIS4oXlzF9qFohI7ThdJO2ThXCJZdhDHlME1CkJR+40/TbUHv1HpiBw5tCZQHOgx0uuTmlpztNTVQbyWfoBpAUvqufnChxLtWy8RmUjfhXLK9czpORQwppgrfZPp/g/n5HJk+VScm3tGGedf+8Nk+9h3iEvi+wez9ibSMxWII1DX4QJxLmG48IqJ0AuCBL5527UWH+YLOXQQgmOTe76GERqoJ0xurcs4N9UBsHoV3USs21LyRuIiEfh2gJgqAcUB3HO5RyOJlRynE0F4Tydzph9uoAnKY/t7x+wXTzyNu2EhsVehVlJ+kX6ZZbYYAKubNbilrsdd20Vcw2D1BwGcPvnkE0RP5bm135P3qciqdgA0qYkFvgqAi4UEURl6N6S6B7/7A0L3os4eIG5IIGszsWwFpRXWBhDszfhctWEjYCjOSu6FH9c/HiLkBFFWR4ou2ZzFi1EWr0QxTcQZQHY/JG7e5lgrPNSEKzDNghi3XSiyq+QKBVCcxXzcCcAmkjeM9bORtV+uUfWOJObQhYajSODfGGPj2aeesnvvutOB4iJ8q4lwO3UacBRSpJv5eCM/N5D3MsC+zId4uq98/ev2lw99DHJ90HZRGD4LwnHDmhzivcpgEHh/dHh4oSIfw3HgMUzcVzdzm2+oVbDveukUhBPTmTcur8RIuh9YZ7KoBVq1PNuKa6uIqxu3E6fG7YXeh63pL35JfwvKZ+9IiMQLzoXKo2Wps/wtjnXtbAHPfwxuU4Quur9DOGu72gYBASkYZ30WsFkPCdEKaD8GsBxJr05EVJgFjEOAT/RYugfFywyGlvZRyy/tsSfOTlp7EGQCwoP41EjLSvGyO29ah4Nj0FYiJtB8XsWaJnIJKTQAACAASURBVBJbe8oGAFytZ1kIBdSjM8k9S2FfEwG5XoZKPQCAMh6yu4mvUbSo1mhdf61lo+yz1A/VzJjRPK95SmvMPNxLcjNF4S5qYX96kf1BOIKbJuaH6zZtsJPHXnOxdHoN49qYM45aAfhXb73eqkshZ3FM3fme+ZBi8dZbXYrro8PGW4esjShWD6LgLl4mxoznKg7XdCjfYwDlfxX9LmmINwJ96MNhnukDNO7nORvgdcol5zU+wDNMH1cnYPooz3RApOGl4x7SWYSopqWn3epa6cKie6UeAmbR4oW4ZDe7/gw5t8p5HU0QmMv4+1IIDo07de+oNFsl6GGUaocxnyuKs5k5UM/crfdkW09DsCMW5TyTCElF57GA1iLmpt0yilFS1JyevSDAc5FKDAjIjlYnTtL+rB8C/QpOK83JIaGUlQPwazZS19oY8+8YHXPj/C73mOaXpESccvSiFOPii6TPaRAiXoB7nFzIzE2a50QIDQBSiwDxnSSeCEfDr558ku81gXvlRvOA2O5BzLLn4HHr6g+gB2yAMwAuPOLZMrPSWLMaXKRXKfv1FUQhaf06hghDrl9P8quWLl3AnDrmXMaRuEeGIKa0TxWxkktcYN7CBez1KhzxMh9Rhvb7xzifxHIfS5hTNM6iiF/y4hqfIr4uDLJO7nm5V4MYl9pXXsDteM2G9QDxXQi6IFCYH+QEGcEq7QdZkZ6ZBWlWD9FQ7c5NV66UOmGVD3tGiVLUH6R9iZwf6irb/3d5dvs/VjjEXE6jEfazvlyrYN6T3CmpIp40B3LdahAhlBED5YvYJI7x3cy+q4P9sb/ObXwvCZVEMPqzjxpgHWwg3q2C97sYR7jW3gIi7tpY/xLp5VmEY66E7hON6TBedxaEdB/vSaSjzmtVEF97DhyGFE5mzarD+bGO+LAcet0kmFrAuj9JN00V8YXErHGOzOP7ab9+GSHTsfwTthmRhfajLTjMZrN+vvzyy+y9B+2BP/pTelM6bQ9l6gVnz9jWG69nnh+0bRtX47piDmdcjbBWnTp7EUdoid1++x1uDniNHhjtfxWjpusYz37Qgz1eK479evaVyWnpEDS6/544ZJ/irJiMk5o5FcIlhr4cX/Y/2icOcT5Q7F4xBfV6TgIRdwT44BILjMKV2srck2L33fOAhQdlsjchj+uNH28gQP6zEVjv8LbyLX78DAEyQ4D8fo/QmVc3cwXeySvw9giKt37lb+/7zxAgMwTI7wcBopH+ZiTI70yAnNn30UkV5g1AMMRAfEg15gfoG0mWeiuqsRg2xL/6xS9t3epr2BA2uaLXLcQelVy+iJK+iwPCpC0hFgBZEVYDcpWvOjxqAGNlz168dJmL4dGGMgsyQIcBHaJUhuJKiDmYV5GtrrgiqWeuI6JCh9B9+/aRZb3eOULKyPOtpVxXBMHSnDkuPsg3MMTl1beiJpNqq5sNu0BNgcxSck9wGGgiF/kkpYM1lARuufE223fwMJvZXDtXcNZWU8aHbAxFTwnAXYIrARYI0k1EQ2lZpYvPee2b6+zzECDNHCRLSwFili/hEODvDoAiWZqa6PoAvFC5tVwsUpgHouKLBKxtQdVaViZgibJrDrciSa7w5y5Ujqe/zfXi47ovqAzbl2tC1AFgg1wGIntUai7rv0gQZUXJ/bHvi/Sy8LHhs5AeHPAFMx/47NTfXfv5YufWccAWoImu03QJuhRFcjno37SJHwJ49+d6qaheBIiiwEJQSko9W0k5ssrGFcsgRZiKC4USd6DqnYf669EH49zPe/dXiyyBw6/iaU5wUKQlw26k00M9En903ahtfPBFALJ1qAuDOAR5AqJ50QNAxBEHjN07X+PwN2SRyuXmfUtJ9mfvSbavPa6i9wmnHFU8TwaApKIaOlsa3WFK7ocoFINPvrCXTHjKdCdx+HDQX7Uiz4G1cv40Aiwczz+DC2CMA+NsDv8UuULS7T+wjwNoBAdHQE+uc4jUqRyqBN7p0KoIsVhIlX4Orj6AjhFyaXAw1fUZp8tAAKTGOVlxvBcd4nstivipKhS7ytMOhHgT8SHiTsSByDAB6YqdCuIQqSJugWnqJhCBJ4JLMQjq/+hBTd8IiafcZkViybGhCB0pN+MhQIRjdlKcWkUJ7zyUimmoLX0ZF16MOR009bNU5DgCWDBVgE6XBgf16Jg4Rzyqj6ATBWIM4I+yi1UeOipH0VXQv5MDrQ8OEo1nkShya7VC2KiwSO/JZaTzLIgM0fgeBJCR48RFQqmzgPElAFvAq2KlprsFfhMBoiwbkYGfeX+MffmXbRwelfet0vupPoIJwEmBMlkc+NXNIhWlCJAwQA2RLXmZsW5+EFgVyaFcRKrAe6nn9f8a5zqQSgGpeLI0DuB6jXLitPG+FGsg4kaAjNwicqKJnZLLRd9DxKH789UIL/29vqcANx2UXQTWVQJkegL+xL0x/ytJED3LIkJ2HlGMnp9zfkjpKddBEECJYq/ScIDMn51qHnRmCNBvbqdE9NmdlsFc7ouCVL0W3sx553FjdKJC9QHgVg65gHc5rJQLrvsldXA/oCj5Um5MKf5Kv6RcVf/RJDFzo4Cb4ZAtkeG4mSA0kojRaCcebtuW6+yZJ59xBbxL5s12IPMpCq0FEPkzNoOZy2oBbFMBxcLoSJqALOyDhFD/keZfL0C2bhwKgcStlBDtU3yl3HXFjDPWwiEv+iB+E1D0+0M2MlO6rPsIwLVM5qBg1sIA1olGVKWJAGw7cXKMkCEv4saHCJdY1kcPBq8nESj9gGzJKQkUEC8ECAGwOZJvC+blQc7mABS2WqXKjBmLaRCR3/jmtywQACYze64DuL72kXh74BvVDgwUGS5mVgQIiRouMlJAbDDzyyBOx07GsYphP367n336h41uLHuxxrRCHLpeHj5fc70bu84DMjWY5f7wlfuLz58mP/7se9VuXtMcGMgcNYo6eC7zZB3KXj9+/nKcNQdexa0HMX77jVtt344nLRnSefGiPMdyHjuaz5oHCER0jNaJxcSRxRBB5i0lBu+jAcDOHzK7iHgurYnbt9/u3svkJAAuheiB/Nswew+2Di5ipr19wF7Z/aqLM0kCwD51/gRg1ibGWzKkMSRzrzeOr1Pu/cutp76m43RLLQQo05/lFJQCXUBsDUR+L6To6hUr3bpYxfqWlIzrDgLFhzWiF7J4DHIgikieVlTmFxA/XMaZ582Y3n7nXcyfzGvEmnjgTAthzd29/1VjtrQUiH+plgMB8hvpSgkNCbQFGyKtoxzgC0Bbc6AXRO/OnbtwLMzlunQhqJgFYUKpNo7SDqJ3XtqxyzZv3WaJiC9EHKvnI5HxXodoRC4czUi1EOhSYg/xWpcDzDYjKlkGAYIawyZZX+rqK+3gsT123fW3EZHVa//8jefs4x+905bMT7CBzkLzRHQw1kQ0Ec6aSZ6nMcrQazsRdNBD0MO/XWyYtCK4+QGe9ShKe1sa6PoiKmthtu4P8X8Mxs+eftjq//6ghXTXQLwP2emqATt1qZt5Qkp2T1u2apWVQQ4ceq2RddDs5u0LieNi34NLSz0HWTgYRYY0i6zn+zXw88JTQix5wVIAb7oJehotxW/EkukBCVaEUViaffe5S/Y8DhBLi7AunquA8Em7fVuubVwxxyoBQm/bfhNr8KAdOXLM9WCdokRZe1M5n+Qyi2YfGwp5lk5XTStraRHq/FkQsSkAquWUHSvWtZHXoyjIcEQVpezLzgPQLl223O0L9H20NsjhEMo+pZW9p1TzZZAn4+yd1C0yPzvT9ux4kR6H9QhmztvKtevtMvvGpAwEL+wrztGbM0jfy93vo2C9jmezrsxicHYMNkOAEEnGamJHjh12e5JZkI1DPDsVRcUupiyenplx5tp65qo2xq/IjzHGlD/r4iTCJDk5m9ogtRhjXgHhdNwT58eYnYS4VEbZOQq6I4huvVjawj43x+57z3ssE/D5e9/+Jsp2xhvuulz20YoXDWTuFdEQxp51mL2myN04HAUXcLmJAOhob7at21OsgXQvxaw2QYzI8aG5VWO0lP1zBD9bjkE/5qAh9nSNipdjPUliz6s4JPWj6SMcN10Fz5icLZGQLH24NTQvS4kfh6OjBVfGOATHCBG8cneJNMzLW8HPS7bDh47hnA0lAlZzGmsFn5e7QA5lItNwHAaylvjjwMlZtNSKjxxnTsflQVTYxq2bzBtSvbK+2opLa6y4vItumyCIhAr7gw+9l68mwpQ9nl6DBEvR0fGQ1RedG6Icx+5i+hBldE1DQKNOk1icU048w9xWWVaK03ANDkG65Nj7SPASwV5ExH4N9y4SgPwkbocGEa04zRYRvVjDnNPBGWmYa7+AiD3NyTpPVHNeWkcMVAGdFzovKWZJBLvmdXVueDCndyBC8eaeaNx2sjcKgFCSKMS5NriHgawj/ZwvXvncArvhCxecqE3A/JDEbNyfePaqXD7cP0ku/rWxvpH5ttP1iWjvLJJGwhy5mcoZ6xP8zEhEL0twtWs9b2lGeMLP197glb27bf6C+fRb5NiOl3ewN2QNpu9wKeTwXJ41CYWefvxx24Q7fg773ovslS+RkzceFM2Z7IITuui8qTNeCHuEQeaIWPboZ0+dIOpvFn041W6vHcveXy7zGuYYuR6jY5Oc4yX/yBHmgD47ATn8vg98kGjNFHt6x04rgLwSMdPGueG+u26xzNhwG+Cc4D3US0RuPu4+s3WbtjqxmohldcFI2NPD3l/vMRm33mG+t8aDnNPa855FjKczXBt7YHWAqBeElRTnLL04dKKoF6+F/WgnTkeNEZFaMerFaWrDCUJMIp1Hp360yH5+6nY6CHFXTyga9w0fVzecU/vnf4u8en0ElnNwui+bDpV9k2/ze42wzxAgv9e359eH08zfzFyBmSvwP3gF3h5B8dYv9O19/xkCZIYAeWcJEIeHXxVZa7S/sd9jOoHm9f/2WztASk9+ZlLqtz7UK7HxMWz4AlFacVBjQ6pc2HrUsoq/kkpSgGRaZrplzJtrV8jI7YS8UJ68gN0wNrGK3NCHYjAEJspWLAVNDSCmQFi5IxrZFCq7NomugzEAKMV7nKMwsJJDsw8b9ptv3g5IQcY/QKT+TYpSAfoVAAPqApiLKllKnc6eQfMBeGsnQqgeNdBScrZFgEhZ5X42ByA/DhAFl4k14lDjExxhRShUVbS979V9tm37NogPirkBZhTL0iRbPmrQMcCBIaTFex9Zbg9+D/cCZYcVZBL39nWgBMtzII9yc3VoVOdBGcWXmlQEuqYDivcS8ZA1K9vlFZcCtEWh5ALGcoD4Mw/Pdtdn4UcOkQGvgzqqdpTv6qmQSiuYa6jDkPLURXoEijzhMDLO/VEMmQ5BUskpakU3VSSHwFmxXlJF6e8ErksF6wgPHQ8dMD1VFh0FYSGVpFPjAXap1DyNyBcpWBWBIleKDjEqnxaolQhgICBPIHI76sUBgMXh8WHb/fnV9vkXyQcn6mMcQD2Og5Ouxzf+BALrT/a4Q92iRfMgPMaIzYGcCPF2FvQSIgQ6iN+owZXTzEHam9fwyF8uta/+nPJN1LF9xK1MgoTFQMp0oxZNJKpsAFX1ts3XOkVYaESsvbg/38WT+BHVlpIcawtyVSzeNBV7gAqzqPCSKxBNS59FpvNcF8Gyh8NaJN8rDlLPDzBT73UQskbXCl7DOSqiAf7lMqkH7IjkUBQJgKKj9hAxHiJCBAaE4lQQQCiQXvfeAf4cjOSYEBERzeG4lEOzrrOi4+bgnqlBqStyb/lKotEgN85SvCnlXzmH5XlLV3INKxh3XbiR6h2RsRB31XnyuvXzsrLSiRGKJI/6HE6JXopk5ziVaIJIF5UycmhWMaNs/IpnEfkhNZxUrRuu3cL3KUCpV+U+d9asLFfuGMZrU5STDnQaG1ILSkko1esg91IHPj2vwbw/kSMTnAod2QeIoQ4ND0UY8bs+RCS4iYZrrNgoF7V21YL22wgQxXZ/6r2R9g+Pt7gD4xhjSvEaEVx3lanGcB1F2vnq0AloKiIjgAOp/uzZ2+hITCn12nkWRXpILSflpMve557ovalLQc+cHF96ZvV86l4pLkVkr/7d9YBwz3XwFVHVhXJcr03vRyp6fehZ0djWteJJY/xDDfFzXIfCtNuF9y4SRB//29wgIkBezgcUZY5Q14ByvUUohhGV0t9FoTDRdbnZaRaA22qEWJaWbg/7JQSIou5ScfdFAgjEJiY7dXw9ZIUnBHEAmedSVSuPXM9FJOSiosX6IM+VTS/A1wegbwTSWRFVHiJpGQC9AOJhECDJlKa3olKOVueMQA+KSYPo9jl74gRgShr3lFJxfn4Va5PI63ZU/YpszM7EIQVpeKW40CJ5D8oPz2AeUPRGKN8jEKdjBQB3LcS1I2H4JYJdoJZAeKYGyI9RVL5BFoK6PoJrEB+J8wwXQw3RFwJLO/pRqBLDVwhYKfWyD4RDD2un1MjKV58NMKpnN0PrzJ79vP5R8scB54PC7STdFpHq/uA5P0jEVjE55LOI4gkFGFTB9nf/PM3+8JuArFoXRboyDkWAiIBVF4Rikry4ropH+vL/S7Pv7fWh5+eKe4b1/Hay9vkxtznXkgrQZXBjbLu+H/5O8SwiUyblbLoafzVNgIh0D8DJJaL5EvEukaHB9F/MJ47uNaKWWu0jH34A8qXVjux+1j50/31uLxCECGHnjpd5Vil4Jj4mg/VPIga5zDoh1FVk7AcQ3kSxfBlgocC2LVtu5HqGA8L28KwRkYLC2oNnq5voH18fyOIy+k1aux3R6CdX2Eg3qt/1wMUDXGOp5JnjAdOkNtbj18W9T0ahH0vUUh3guDLhFXvlw/ts4T7XAeSplH2IvUMNa1sIbodq5uMEnDchKMsn6PTQ3qaONaOKX+3sTUalhMZtl8avdl67N+rpRNaDPRAgXgBw8cTUJALYygESRjfIJEB//LxxKzneydqf4cZ3E4CiVNltRBvOgQSJh+x2iw3EQhtkxzf/+VHbuHkr8xidN7gFVaqtax6UAMAGeB7PmttCzJjANX/2OXIKxQKuDiIKCOB917IfSiECcu/Bly130Ur70WO77crFdvunr/4VBPi49dcdsyAPwOQ6XLmst14QgiFE95xqnCBGEscXc64igHae77VqOdxScSmxdnU39Fo2GN31S0NwZIza+/b/lbU//JJ5DxB7Bon38oVJqwP/TUyG3GfdiMONcvrsOTL1AQ+TIVTv32anTx6DzIkC+Asm+jLAaiGe2gB+5X7phnDyDo2x8Fk57rnxHe60BbGBFjfQbL6M4+5+HztwscNeKIMAAqjuIL5m/daldvf2XGuvoW+HsbYWoiJMYDrXRw7FAtxgXqx96rgKYw2JgcxUPE8EgOr5gjPO2ZrCPieO57wb8DIc12Uba4LWOsXYifyoYp1et369I8nlGhQBsmjDBhtgHHsx0E4xlwzw3IXj1AziPsXz3o4grLhh62Y7d/asrbzuRjtzjO6q8BgXDSYCsgLRzAMfu8YmOymh723DYdNgHv1+dD7UMk9SOl5VauuuWYWqnigxnIwTgLCr5i0wf/ouOtkn19bUI5ghOkoKddYWb+aqcebRcQ4B7d10K+BsZvQa/2e+jPtm9kotrGFhcQDnxPt1Q969/0N/yOsNYw8QSrcOr89/HNB5FXPdpLXSiaa5Xk6jIEXAci0aIMBEbFezr5ALw9hvLlsbbGXnB9z+pRMQXj1jmksUg6uYOZEo2kuFqssDYF8xd3o2QxkfwwDqIpU0z6qD7hQOuvBwiTuSWbNxbHI/tf6GE284ADHTN8AaAYmtbjIRph6e6mpibWZ+iGD+7huVgzCIudeIrsqElO9zBEg4kYxBkCCxYezx+Jpjrx2zFURMdUFCBdPfV9eCy4HnoLWPPhf6qk6eOWqfefiTFoA7eQ7vpwWnSxlO93Gu/dkzhfTg8MxwPebh6FiG48iXxSEIwrOltRZQmz0G91dRpPNwYxRy7zSmInDlBTIP/uCHPyWe914XKbb34GvWou4MAPF2yJ5QRDyVbn8V4sQXWh8l3tJ4VK+NQHa5LbQ/VteWSsJPEamoPXgXZwQPyGPnmEEwoz41da/I5qE9kvYymnte+vRcu+VLl10vhzpwgiBoQ/h5/szxcyGyFaFYXVXrnMlzWH/CEMwUXbjkzlKV/H0ajrUS4mADEBUlsl5JcNTNXkkOuiRcW7NZZy/TCyWRTCJzbwHz1RA/S+eHlcQG+shBzHy7iP1vPE7dakQ4rx04yN6B9582z+oQmknbpTk0mXMgm37nQpcTs7KsxJHulzmXTTLvRjGub7v5Jq71MPM5ghycUW2MUT1zl5h0ctgLrqILZOeBQ9bGzxxU9CRkTDb7hBw6yFLDAy2HM+P3v/aIWzP8YxJtXt5S28dcLtdkHs7BHsgm3QcJ9J5//gXc45lOPBXK+88n7k1pBDk49bIgRIuIW66oquN6I8qh7BzpiIsEHeHMpnXbh3EyyHMnp7f2sPn/vMTtC7NuPcA+JsMeeP9nWJBhit/48SYEyL8d3P/jEVhvD+D69Zf1X/s3MwTIDAHyXzuiZr7bzBX4v3QF/rvn77f3/WcIkBkC5J0nQBzm+BtIkN+ZACk49PFJKajHOMSHcrDrxkIvFWMoYLy3yhEB9NWJ0Us3hlTgAu6DOTSpVFLWbQ9WdPUlyDkgUMWDg04dah3FXUjJNMiB7TyqJimUFqIObQJkcA4QPnfrddcBqg+h3muwZ59/1tnmFWOhSKNNgN4DADoCC1TW3UA0i+KxwvmlQ++o1GoAKlJHqmxc5asCRlXK2gvIXwfQJYAse/5iCk3HyG0vNT8OJ4rh2rVnt9161+0WDND+HKohKfYmyCAPQSFcQalvW0ePHfv2Zvvzx0fY3PaRDV3NoU3XppON8FxieYin4PX3cnBJQA1XSD6tOjJ0HeexUe7joCNFlYrDRS6FA77Jsr77K3m28aHTTvmYANAxNDxg669ZBzBTZWexbd9yyy2Wn5/vSJQx5JLKkPfldcnRMESEi0CxgCCVNk+RHUMcLJW7rg8phwTKphPHVEuRvJwkcaj+IygJbYVUEQkiIFvZ1AKElYWugt05xEvpELsQG7+K0/X/OtxKZSyXiJwlAp4VRXYc8P5GDiP79u6xQ1+dKo7/4nPDAJZEgPGa/2TLoK39wxfJbk6ym2+6jtzvWhTUAOg4QLLI2D9y6Cjqy6W2Y8dewAly3QHcPvVglj1/zBvih6gjiIYF8+e6aAaVrIsIkSJ2+7brUXR3Entz0ZqJSCHy2hEDt5Oj/uLLz0DW9bmorghy448ePc79aXPFlrK4q2z+LPnKC4l8SIDga2tpcF01HTiSdO8Eiuj/AwEXk/izSj+7uD5yeWhc6zkQSK/rpYgSlfeGQdb0csgXEaZrOQW4+zngRGXcIg4ErgShThf5kUFBp5TYtdxn6BJKGeeQnVxLXnkczhD6UPYdBNzwJ4t4rTvsStWYQJeA4mPUVXAUpWgyBc1xjC9P7ncQyj9FVyn6oxwQaCEAXw2HOV/+XmXo83IXOoA2n2iym2+9zQ5T/rt6zVo7V8ihUu4TwF4VWYoQkGMljDHiD+ElUFMxXLU8NylEQsjhMQQoJbKnGmJIBIkfP0O9ISJDBGoI6XDEhxSqgMG9Oijz4cDXq8rzf/uz9GtTY/eT94bbF37a4BxQAjEEvs6CXJWiVISqfm4kAEAl91/XOBaSTWN7tL3aERI6kIpkErgrkkYRBgIB1DWkn6t+BAEFUqtWMB/pc/R8ygmi0toglU67HpCp+C5FaqncXe/JTa6Agi4KS1Ff/Dx9iGDq52coa/uNBIgjSPj8/03F6HpPIkC++uNK5igV2I+6IvroSJwJFJGrftcfEDWCbg6aoBnjwZSe99jZwlIH3sdCQvUBcGUynmtwHynT/SKEsEpYpaScYBAI3JmKX0LJDUkwPEJpKE6foOBwlPDqmPFzzhoBl3393BdAJh+iXvwpvpYD5GT+cUtHJR8AuKWybEXY6dq3MlYzKYVWVIs4N33N5g3riJggxvAiDjWUoyePHYOMBxAUkYIC15MxHsRr7GCuEtCpuVHfaxV9EgWQjnI0qgcjANU5UCPgVoYrce8BHGvg2Z1HLNO4RwDdIxC5OAZiiDgZYn6vZf3qhkTuZH2IBCBK5NldSUfSM089Q9xICkRwAF1ZtS6yK3XuPIDJYVf8+8SvnnEK22AAKJEGIhZ/8Gcp9qF/qnXkvxwgImHFfus9+qqrCOQoA1DqT7aN22d/2u7GnCLLRPQKsFG0oCMhr2aGKxJlesOgv5dGQQ6Qbz6Yan/+fX4O4/YbH05zn/PXP6iFCEOJy7ULZp4bRnwwCrCVDngs8LOR+JwFWThc5s524ohuSMeTrFe7X95l//B3X3QRaepX0pqhGMZunttGQFZFg+g53LN3PyKIRXQkUc7sNwHBAfgJQCnCop1olNAQyKuSekBQ1vSEZHc9i0sLbeu29SjaIZ/HiTHp83PgdBsEuXtMef+5dI0ortCH51Kvf4x/Vzn2KM+6gLI0xo8IHjlRCum5aKDbYeX8Rcyp6TYGGdDCelFaWWMtlE93QIAkAoiW4OyM5TULJF5HObFil5566knzQdWdyF5HjkC51lIUO8SaIgV0yiKEDg0AjcyDJ5h7Rcorvk3EkBNNsH4MAfAqFvGVfQdc70IIsT6avwXOedPtNYaLqB2ltS/rn8gcV8iOQzAU8m2EectXefxc1yvEUyYAIHbg5OgADP/Oo4cBoM3e966bbOWidIreq+g3QRle3WaTbZDEKPk9fIl8wcExSQRWVw0CA/o3rvR62MGKLjvUQBcLU1sOQzGNhJYl4JJrc5Jt7c8+ZG0f/zE9X7htQeHPt3tZTS/F4ryv4svlrhgezh33E46QKMMBRN9J7lycm3U4qOJtAjDwEo7bLXTCqMtkEHOTF2B1FDGVjcrSh1SbSQphZgAAIABJREFUFx9qmZO4KplfO/q8rajd2762n/WM6xwQG0qsFO6uZE+7fv1iC6XLYS33wi0wPAslRPf8f/bOA77Os0rzR1bv3ZJsdVnF3XLvJXGc3nsILQVCqEMvM8PCMIEBdhkILQMDJIEECOnNSRw77kWukmVJVu+9977/570WCSXJLhkGsyvxM3Zk+d7vft9bznueJoCzhzldwTPLyslxSgk1v70B344cO8K1zmRvVIaOn41AjJGVnJSbrQAVpyHFSIElG9hGADPVkgHUmAqal12cagXVu/mEW3ex3yZi9SmgMR1FQBkWVnOpn0TMCabG20/GQBO1YzR2U4mMi0bqxiuwjxprkJIIMgE13GjfDGzOnrLNF2wAyGX9YY0tpPaLZD6lzU6GPQQwiDKitbYJski7cr2poQleZl8dYh/qInFe2xElLg12X+tCsEdJZH6scWU1BG6DtcSQd7blskssmeZ2FXvko4/9zmNLF+LHeI0kd4b6g0az5nkE4/Z57Pi8sPS5/NobXfB6HY3mFmWcUZvHkse0alOYleePOhWY8nak3JZNpQNBGMuyXR2UmpeaQrXxiIKvWQN8WdNEVpeCVLWRAOfDR/Koy6iNAGRGAdRnUzcrv0g5EwI2fAPI4AGwUhC5aiqBPX4QgRS+3QWQgHOim/dzsjLYR1DTkL0k9cUI1lrZ6VnWy/2PAWBpoB5yawBKkQg+Q97Jo1ZwtsomgxPsFDZjGYRiZ2ankkWRSh3R4BRkwzyfXa/uJvPoNGsZYdUQl7ZuvciFqivboov1qLOnDbuqU8zreNt2wRY7ivqsBADmAizzMlCt9jIZXn51F3NyEHu4bEhYESgfKiGCZVg746caso6s4GYBpIkIpp/X2NMzHWC90PotcF5KPlnlyb5TgL/u+wzWLx/Gdp8AJWq3Eca96qR01hd93mf/cb5bx2/+drlb/pVfJ4WjyEVSJ5QL+KXOUYbdMP9W9V5ScqqzvpTtVpfssFBS+bCOh7CXrCQb4wz7fD12cImJSS4zLDIU9TiAirJ2zqBATqZO1PU9heWwxkM093we9cBKgIUCgINQ9oH/9a1v2cb16+3oqUJLzME2KykVi9Y6B0jrvCdyjyyXQwC+gtj3vZjjuZDswgHAw/jMRw8dsIu2bIbstIT6otaeQT3XzvgLAfC5ADeCh379qIXyjBKpG9sBieYpU4Szgzd7whXk3nzzy1+yTKy6pAqLYLxtB4wRuLQUIFXgh3LIBJ7W8dmXk9WUhf3vKzteRWXcYjnz5rusKxGbWpiPUrlWkc0yhLIjDLBtUoQ51RYgcnpWM1jDtV4cuX+JexarPnScNa6Peob9a9DfPv7Bf4VkAbDotBwqks/9fq5WlvJp6mvKBsv9znrndCGOYzitAPn9Tfq7+sN/BQD0d/WBpy92+g5M34H/izvwzgCKt3+jdwbACgBxp8m3f6P/J39C9ulvvf++/cd+fe+eauK/sZn/137+b399b/cT7xQA0QB6PYPU3c3fD0oPUfMtvzztDPf1+v17PffjzQGQqdf9w9rJq/zkFyfFMlUYoppfrRToCqNO4yDZVtvg2EG+MD2bYC1V0UhcDZNd/rdquKs5qOwDNceVhRAMu5zKmiZDvsvvGObgpgbYbCTXLwM6CKDQoWYnoebesCxzkVYrxBwisD3ym9+6Rn0Cheq7b7sVejkhpfxS6Gc0B6MwGlOdFL2+MNXUbFfIoBQQyv6QIVQ7/9Z59NLklN1WAw05H95DjbYqmHRiwXUCSAgMOY1M+sJLtvHe8fY4WR2RHFj7ARzO0pQORy1y/z3JtuUz+7GnSLFffQxa4x99vev7VQ4ckP1VGKBNKw0oHUjk/xug0GZOrWKPyRJqjEOOvGQf/6csW3HPqzR2ZE+ENQuN1y4k+isI26wHsNDh5NprrrXt21+mMYuagObaCEHBjbCd5lH41/F5HEkIxmwoB5BeCn2xghXmLa91hdD7c8AXa6+Ig4mY62EcPKUoOHLkiDt8ykpoFsCLBo6avwqEFjtPzLOZsNHqOYgqMNYx8fF/PoUy59qrr4bBi589ygcFul959XX20ss7nGIoKzPL/vMj+Dyf+/r0L/ts7+6dduHmDSgqQrDQGXLWV/S5aOYE2VNPPGMbNlxGsOAepsC4ffuzy62oDcCDjA6xwGSVkcj1CewY5oQvpUMesvX5HEhWLl9uL7y0A5uHUBoB2K0wFrZuvYBG0yGnvFhFE1Mgzy4ON1LDKKTQh3scLIYj1yd7MTXAiNt0qg75lIfzd7LD6ubwo9D1Jg5lqRzoNP51/7TaK6NGVg4K8JVCSUHqOugJHHT5NDRROmgWRHCo1PuKgSfGu9itYvUpjFzKAh1oBdRwynZKkwiUQT0AZV08a9kAdfFrKshVAJfCdRctns8znkET74ilAw5IdxEEY3KEQ6/mkRo4YzDCpcroZRwkYA3QwniRJZzCmXWwDqaJJvCxjANcCE2I9l7CPQF1yiuwe8AmS9kfMTx7eUnLAknzphsQJ465IUBS4fA6bArcFCtRr6e8Dc075YIofF3gg5pAoawB+rPutyADMTvdAuc6lZ4FSAoMLVJfuiXa/vURbEtoJEphEwFQlYotUSP+0vGAlLKwiZPHOL7Xsufp5B5nwLxOiQnCoqLQPRNZZAjsUJNIzQO934AC0mkuyF6tn2cWLOYjz7gEtZIA2GHYelJtLVq0CCb5aWe/JNBEFldSyoh1rz8L4BGoIVWZ5kcjKjP9/aQambyhxoeaPJpXTo3FWij/ezUvPnVLzN+NEsQBIL9s5PHicQ7IK8a+P2BCHPk981Eg0VnCcg0FGs0EH58QbICwdhmFRQtDVGG5frB8B5mPoYz5Se5ZN3NQz0N2HPKE17wJpgniLPoYFUN42MvCT80fWYkJUNOYkO2TGgjKvBmiaSoQXmHZWhvV0E5hXvYyLn0VSi9QVs0Gxs4Eqgtvfo9kTYymAxxDkyMzlZ8F4CgEmC5ABRU/M97Zp0zSSCumuTfBmNfclXJAzzuKnICiM4WAnj1YYcXQIEIByTyJg0Huy2vLGkqZQCnsB5onR4+eojGE0gs1QEwc9jV0gftZM2qxQ6pTQDMB8ElJs7DcOISVWxbhsSgfyUuRSqaMfXQz1kedrL/tWJdUYWukbKo5rHGOdc3a++DHkuz9PxAIwj3heUipN8HYCuS6g7FX+Tfs4778KKxV9l7NO40/7cdinf9xbfrHrRKnAAH4ViDu9+7h+fL1D9hgfQcQ5GM/KKOJyTNlDKsm0M8JIBTxQN/zwhJt6dw02Na+LhclA9bug//xIyzH+uwfPv1JG8XeT01PBUMHsxcPsAZX0ixqp3Gv5z1Bw7qH713/rpttuK0aRUmLRaCiYDGxcZQyLc3kezT1o6BLQuEzaklpyahm9mMPOGIXXUnmCE1k30hx4f/0a7IzzsaYqwpDFlqkPWSCOakg6wXYsigAXet8bVUZILSX5aSkA2LLSooahqZzHs8mC4Crl7Vy39HjFk9TsZ7mcS5sYVlCiiVeDeljgHyaeJ6tcliCWNOllmxg3yglZ2LrLdnWXAaASg9LTVkB+tHMD2VauQ4nD6OL15TX/qEjJ+1g3glbumqts1ELY6zPAXDrQXW185UXAAzWO0uvOogTHahJ4wDL5c/fRZ0gK6FWsnYGYB33sA4fQllUXN7Anme2eMFs++B7bzGvvhYbb8NyjZpmHKAhQIpe5m9zr5/tLmizFq6xA7ZyQEKavXCInAL/GDI72iyFLXImf/eua2bbVQ/fZWV3fgP7Lz/uT6+lLkyzEnJ0ymFwV9UPYelGg28jQADPeJTlPZiGfHZmiuXOz0Q1gxIWILAU8sEGAIs+9pYjgFFAdpBM+uzmS3MBTQbs0ZdKbNk8P7s4nT2Iz9IzGgQg02svtqL2CY7l8+dDkjFbe9l8S0+KsIjhZljUt5LT006DuAVCB3kmsNYFpo6wJhdDhNlEY3ozjdEOGtYHj2CPBqNcmQVzsM6LwNIugPVH5AGFHZewL8rqpp1msEAqsdq9+V1NTFkxCgTROiM1UQmvnTl3MU161XhjZB/k00DPBgQdIbNmPharr5G9Ecq1dAKmN9s9n7jAmiv8qDMCnR2Y1sNDB49aG2Ng1bLFlpqIeo3waAzHyN/BFkeFMADEODVBH4rkXj5jPyBjL83rfkCXfpqug1ju9PSNEObO/spzaga06qEwHPMPcWBoU2Wf3fOhSy0pZ4G18PO/I6+pBAXOVZduAjwepY6ax7qKCqqq3GWbKcfjxe0voVBKtJWrUKvMCECdWsf+OcznRbm6eoW9Rk33oU9tBngDpANQUEaDQJBe2d2yf2q/9KYBLEumOta3ysoqB4xEsyeE8nz0u/L5BiH8NACMae0Zp24RsSoIWzA/1rVBQGGpOVWvSWksS1jVTFI9a29V2LlAVX8sVQX4RlDPJzL3RAKqQwk7IVU5NYHq7i5UUwkQYPpYG+upXRdSYz/08EMWmzzHjpdjrZiW5VRKWeR/LEZBHIpaRvtHEuP1MIDua7t28aywciXnaB45UjpzVfCZisuw1BsBFmH+hrI/LYNUs/35py2efWL9mjWORKB1TvkfpQDeE17U3NzPANTn3gD47QD8Fc3Y66KwD4bcND4h5Qb1Dw9SjXQtEaofNBZjAf+bOIvJHkr7piyzHv/Cm2f6aUW85ZtFNNqxSgToD1HNA0i6gmB1WZfJalhWcYO8yWqINjUo4/Resn2rqq2zw9T6AtnGRCagVs4BmEhDvd8jsJXzRGJcAmSCdtyxANEB5pXjpnpsKbl+tbzWAYGb7GPayzds2OBIM6p7GwBP8k8XUOP2OKLNnXfczbwpsCcBTEROyl26lNyVFfbKy9udCli1RkJUmF2yaa0NdqASxxazlEDze+++g72h04pre2zvIRwDqst5NtnUudiOxURgkZjmrAVVq24j82aEengJtr2vPPuc+TLWrrhom8tZOV502qlGpfZQ5ousZ09heRZNjdBBfXH5ldcATr/qAKAZUjWJhMMe4ss4z0cl09uHEpZ5qprah3VR9Ys39bfqQYF4pQ9vdptT+m07HegnJwOdBwXgdbcOkz0VZ5/7xFc4w3K+hWLih4prnPpBa49eQ5aOLBaqms8d8AV86IA/FY6uyvrNAZA/uzmeN9/8rwAA3tABOW8+1+sX8tYNrNetzc7DS5++pOk7MH0H/sZ34K/bAD+3/r7RnuOPPu//2fv/fwyAvF2D/q3GjxwA3N795vv32wIAf+Px+XYEjLe7fpFd9SWC5xvH2p+87psQPeSM9Oe/PN/X+7v/vcGmXn+eei/P9b0BhOpq+J+TAzCuImn6yDVc/s2SZgvpky9wG4fvGRTyYrbLniYHGbBspmRtJQBCMuIkrCLUEJX1lNQZxyi0S0qK7ZZbbnFvLHakmjUV2BilpqXhL1wEywwGJ+qGzQRG9nCI+ekvHnIN1VyaFRsIVZf9kbzchwlKPUtAng6LqTA9K2G8i3U0TBNYrLMm2LcxsJoEQOijjY6MO3BELPZgDl/1NIJll6DrbIYNPMGBqxDP50Qk5Vmwe6r4/hI8wuuQ2z9HY78S5cZRPGrbd37S3dCL/6XE+RR703ATQLTryzn2gYc4lHKtuklqxklxEQvwEkWBr3sr6bNyQTphrCl8OjklzX7+0ThLu/ERu+a6SwgYT7eTR4/iuV1v8wjyk7/tciTXPhwIT+BtL9l/P58jiJDI6sZWm7sw1ypgKYmRL4/kaBp2rbCTFDDcwGuoUSILDSkqZEFymoO5mrMuRJ4GdSkHd7G9FFzZxuFR9iyySJH1UQ3KGr1ujMArvmTvJKaflA+vbH8RtuBC2JAxDvDJO3KM5lQ8nrgFyMRhndEUludxBOBBKAfcCqTuYvNnpM6mYYrihEZZ7oJsS4aBWUkoaF7ecbvu+tvtxw/81H7+jYvs58/3wiYLpLGInQlWC3kwvWbCLJMXulhqURxyD9FE1LNWKHYTDYEiPKQVgq6QUgUtq0En67EhmqRHGXdqXKgZPsCYUgaBDiH6GTWyW/EFzslOx2KMZj2HfzHaBET1Y72lpqcAELEYdZDVgURfDkjidaQ20D2g3c7zRRHC++mwCeGLQ7d8f6XK4JAHaDPGe5+AMSqwwI9DfDTf6wUQieU+9QN6KdRRljy+NGTlg11OVk47Y1PB6WKk9dKIjUetotDTWdw7BYTLdaqfRiIcQJelos9Yx9ifpNum8a1w8hkcaMNRwXTSWFU+gZQKkuwLJJAiK4BDfml1BZ9gkrkG2ASTXFkkAkA0X/w52Ov7sklTw2KM+a0GkHz0FVCvtSeKcSLAQOOpk+ZMuIBIxoxAAaf40EGOOS/QwwUwu++97lyscHGx3P7x5hj7mgAQHe95HylrUrBDCKXpVExwvZQ5UuA0Y0GTBIAqYO4gjP75qQmOjXgGb/xE2HzKGZKiY+OmLdh0tWDDBFOZQ3s2B/h6AbUc5ntd1gzZLRzQY/BX7wdATZE1H/NWB/N+nofWPIEeLviduS4FjwA1PX8tmlrHdAiWqm0K2JnqNuu/XfaI7OhoNui/P3Pb+W+JJfDjO7+Ggc+I8PIapRnl6zzmA329bFXuAhj0XTYvI5UQ0zaYmVjFnCyx1/YXwTyOtXbYokE0uYN4/n2s+2M8926aDjNcPoxnDWQxccd2gYWTztYJL3sv7P1o6ssSS/fJT81E7pvGhWzJpE5Qg0yM/njWAS/W2GH2gTGajCFYqMxQs0/7DGNIXuQT+MVrPsu2KgVG/ASNotwF8/kMftZIY+x43lEso8ZpLHdb19AYLP3lqFiwbQFQj0TpoqwdNYc6sHmSjVYKCscMGu8lACLNNLxnA8gmcB39APmrVy5H1aYshUnbr6yhMRpLMH1jE5IA11lfsGPqg8EfwevGYcOjBuGFW7bSkOtmPyxlntAAZ97mk0OwkPW+Fg/2mYztSuZeG3NJoehSRP7iw7PsrgcauEeDzkZKDVjtPRGsQzNoln3t1nD77M/xlafBJxKCy5xg3GmMvmUB4qaixjJghAtCV7aRp2BQ8Pp370mzz/5nnQM95e+v56DXlirKASzYg83Eoiw9kb0MECASS6rHHv6ZVZzJt6/+0xfYq3vYhz2sb1nflFUS1A2TOhASwkmaR8msb8cBpDasX0m2TDiMeDJ5CL7HuN5GyIXq7h6l2dQJiImChKbhkuW5EABQM3Y32NItUW49PpsPsCnrOsBINaqVPyWgPyINKjxfQxU0SZnzg6y3R7AvWYElSz+AtwDwYICcPpp4w/z7MK2P7LGlBcXu+YxCgEhgPWlmzz4DuBdFA1XjeQHqDFnvxNEgOwHzOyoJVSXqQ+VzrCTfbDvqlzhIG2lz0i1+wbDVFPkALLMe0+ztoIEZxHOJZR9wuwnjtp9GvT+qv8eeeA6rpG7W5EhyNNZYKnt5CCSBVlSTfbDM/bGci2McDTEutDcf273PQhjT2YBw3Shf22EVV5Iz0NmH/Qp7QBn1QVVNL5832e4EYJroAuhrI1OBkHYv8j982OP8JwAVhoMsH5Bpf9eQnWgjh41MiLquMTuc32whLNNLIsctjTJm2ZJou/qXH7HyO79iEwArrV2MgfDZ1ss4LOK9KuvZYwV0YhHXzJ4hVeaCJdmMGcbkIKor33F77w3X2CD3IEZrMGtzK58lD0vGirIx+8TNi9mbTtvvDo7b2pVetm5msMVDtOkY9rfHj1Xbzn5Uhz0j1ls3iJ0dwM62+VgRZdrVy5ItZHIAMIDsLMBMFhyY2p3OVkjs9RtvvY2cq0EAOKwN2ZzrUdMsAJCshUizeAEqURQGygdqxNJRBAE1gfVLZAXVaiLyqIYQuCW1lD81lTz9pQotwdI0YXYacxUlDs34ErK9tl58sRWgWN0EQ70KlWQBzd569qyPf+5SKzhCMDdgrOZuLzW2yBG1NJsXQwQSEaK+otRmAXx5MeerAeXjUfmE0hAVEDIJADHGPjUIaNdH3d3LGtXbDyEICz4RV7y592NcXxPZOb2ADxNkgUgNlTU7GoCg2bZcfq0dKiqzZ2kW4/tp11y+EVa8H4HdcwA9ZE3VR9j3GcsiV+yVV3agqFyIHWsEtTz2raix8o6dtJVr1xJuf4I91MeuuDGVOZpkwyh2ZFUkm0rtkwIuBEJpfR1UqDyLnGxzVZ/ovgo4jYNgJCKIF/VMUVk+ChDuL7ZuY8y/IT4nyLlrJqvmkhWl5u8wgHM3Y9YbRUAkCnDtHV0AS3GoZgaoT5TxIfJBLESSfq291O8JvIeA91qAZAWZL4DkIJWrziXD1BjVTR3WPISdGUoEhYFfetEFAN3t7Bc5NgJAqPwn7QHPPP2UnUYR8ZnPfs5Zi6qm2bFzl42j5CutE4EkkrWETDesoGoqz9plF1/EetPjASwBtGvJevLyZvxg11RaUU/jHls11OVRKHNqOqpRYlH1sI+NYKM0xh6ien9iHLURjXBn28n90hiSRW4ryq1nvrzYrW1XfPUoJBaeHeNIKjgpb4LZPzU2F6CAjqZZfxTl2UZyN84WF7s9a9uFW8lrLILcEAHZ6xnr433noEKcBBSQCiUSFdBe6qrTKG9noJIKo/5eStaharRuaqE4zjT9soujLh4CsOQyIcKQF0LN2U49fum2S1FQd9ogSpbXXttt81EfpwCMSLXUDeh8kLymwpISu+7GG1z2k4hNUgg9+dhjtuniS1DyZGKhdcrWkG0UC/DRTJZXADVCCiSxyzavtSO7X7EmQOubr7kSZVek/W77YVRWfax15Cl2t+EUsIH7N87Y9eXcc9LWoXRayLlOe/4Tv37MNq/bZJVnK1F/BVFr+KMoLLZlAC6ynI1kvhUWnQX4GWT9JlsSNcYEc0nkDhFd/Dk7tTH/2uV0QA3bDyjf1jHAsxNQqr2U/Yf1XXuuwMfiX2yyrPftcd931sQiYjFXVRNqDR/oQCnSF2Zf+vS/Mleo1w0VtjfKEOa7AETtwSKAOPoQe76nKaDd2VVRbgxIHe759ff4NQ2A/P/Lnv57HK/T1zx9B/5778D/GQDxl17T21tY/XXf/y+97vPn371dg/+tr5Sq4Ry54c1+7p29/l//Pr0zAITeDXWRxpgHAHm9jvlTAOTPg0QOQ/qzX28AQAR+SBah3ob7JQDE84/++H28RroemGym8SvbE5VZYvrrgOGKOxryrRS5YTS65N+trIGzMKnlvZ+bu5TD4GzkwNWObSWlhzxoxbqXf+83v/lNxyD/6Of/2RpKC50txHG8clcQmllIA0isoxqUEZdddY1ji8tfW834bdhibSRUfRD2UAHsQR+Kwm6aU7KgEIO/vQePYg5eYgXHIb1WyGIFIempNHPVhB/k4DWDhkAAzByx2cVw12GjkT+X4cE8jM94LSx5hQzmrlhhndAmc5E9q31ynKbqc6gMZOciCw5vBejyawYe4Qp+VlPjwH2L7JNPUewC4kjuLWZuOQDDXBQzIxyWxBbV9alhPptgPrF/vnO7v2Xf9pTddNM1ABSoTWhwlHMffXkqUfz8cRQaFyO1Vyh3BVYckvzXN3HfCYqs4ZCfljXXNZPUYg6HPTYBI1gKDgEawzQKdWivguEohlwawMRJ2FxqYK9dtw6ABAsS7omem4APSfnVzK4H+JGXs4CpOkAUd/Dn8DhA40j2J140v/S7gh4XISkXc1gKh7a2HivENmItkvZDHLZiOKwpiFGM6jrYjGpKzp+LRzTs5ZEBWNTYOG1cu4LQwj0oUfJs4+aL7UjeMfv3z62yx/dMALyFOD/qQqxJ0gBe1PSWv7ICG4O5nnwaZvIqXo4CRH7oNdiVyFZNAIiY+asZTwJ78mh0VsPUEjgmeygxEz3NjBA3LvW9Mg4/Ck0P8Gd8AH6I4TyDX0N8ZgGALbJvoBmu7BOBJo4RysTR2JU6JoZw357udteMl5pGYbt6ZgJCZKE0xLzR5FZjsogDZS7XrFDKmTTIjhGUOgcVB50HZxMjBmAgrHRZuJVVVruxOpvGvhrBPYz9FSuWEcpZwrMivwPLmeE+/P058A9j9eCPnL6WRpKyb2RdFQkgpPHZxv2RvYSsdKQKkTWIxr6aO/oKgnEn+4UOXl/AVQgAkzzQxdgvpZkjn3rNY60VOth1cfhzeSl8zlj8TQQshgAO1TB3B1gnBIAIRBtkLiq8vZdxpoaD0mcEgDjwQ4vPOdRcr/tGAORffoWtAz/9pXfhj8/XwzuYP4w5hRWLYT1TVmOwQhfS0FYzShkV8/F11vPRc1H4pzJWtMBlZefQLGh3jQux6MXgm1Q2Cb9m8Kxlt6J1IZQmm1iimisCcAXiKctETF7ZxkmtFSWbCO6PgjJ18FWIqwASlx+ikPRz6LKetay1dNjVZ3XYvlvcPaoX/flzt8edt2oQASDf/rVY+xyxYV76A3yE0dgJo2GWkgBrl+9HwHQNZd3txqJuz4FjNjtrhfWN02zAGqMBK8MxjTXlfrBHjHFfhl0ODM0cgCLNYwGKWiNHGSPevN4kTUllGKmJI2sxAcsCQjQuBOBKMRLOXOyC9ayGtdZ8jZEexsE6bNxkb9cCeC5rpkjGouyqhgEdAnnNeJo3cG5tPjkWUXr+sFTP4hM+wBrfRHO0C4uTidBoK6NBp1DYjDlpWN7EAJw1wIiuAFgOt+VLl7jXmgBwOQsI0kHzcTENVD/mg6xzwgFOxdg8dvIMqg9sEDEdH8DKZZzPHAowPYQtSzfqESnHNIeuuupqAqrLIRbUYK0xH/urQRqmxS7zo5omzLzFi521jqzVNJc0rwIBAX96T4K9+7ulTokh/FDronKKvnJdqH3x4U7XWBG7VO8hgEJr4BszeN6sRhAA4sbrueLDGXCogcP3vvuhVACQeqdwE4ohAETKHc9aCPOXfSeCQGFZYC1VvlFVsb320vPWQBPwa/f9i43TWJ6h8c9rDdPcPJlfSANxDLBnOflbgD4Epx9krwOAscCxAAAgAElEQVSlsssvWg9g0mrBKCoc9RkGtPlh41NUR9MJuxnsqC59Lz5M576efHA/qi0ynWgQCySTrU4QgK2Y2rJGk/JDyrhZuZgMNkXZKawExdKfm5MNmMJ+Sp0SocY27H81ioe7sJkkjPm1V3axJmDBRG5XH+OjGqZ/E+ulFzXMBM9UJAKte+G8334CeufkLrQ6xksyzUOtx2Kjiw0/Z63UhWb5ByEAMK6UC6LsC+AdS0FNJ4tAOtjsEYPUVB1u/Bw+XmA5kBuCWLNvvOP91gabuYfa4GzRKdu0djkg3gyrh6wRx/uPs88cxw5uPnaK5TTLZacmRnofLP+cRUusmvF95OhZ8k4S7a7bIZ7QHPSCQe3VSjOW+mkS4IfbjlqJXLTGPsvDSulgFcx6BDix6dm2fU+JIRCw92xKts/vfL/7LBVfesRGG8qsv32SsZ1hFeSDVFLX9GG5JNDFhz2stI4ge3K+2tj75uVmUdedZX/DGmym2T3vvcrCZmB1Nj5ifdynhsY2yyuGZACot4p1XMHPu0vZl/zMPnJxEoHofTY8I8Ie2l1pe4f8LL+WhAveKwdnqIw1S2DZz7NLF8dbADkQakbmncgnsDuFvbbSkVayyM9YjF1ZOc96krXG2WzSGF20ZIEj3yTPJq8IS7t2GriqB0U4COXZNKCGVIaUMgUUTC3Fk6yvpKyV9ZtyCsYB/+og07RQ/7RQC8dgkVWKPeN73v9+AqFftksJZh9kbz9w8ACZJCftC1+9wcoKxhx4ol8ilqhhPQYwKMBumLyONtSOkayvPezJVTSJEwHZxvhcwdgC6pevlHHcVzWg+3l+AwOj1jkww5EUxlHYKBy9EeuxPir3Sf9Qtz/5oYibRV2euSjXvvGDxwjXYMqgjFu+bB7kpURqM4g/CxnrgGN1WHT1AVqq6R4CQ121XWr6XECQDJeXVwWQEIIqsIv1TPlG77l7hfXWkHUkuyKACu31FShokrCYkz2mrFtVD0l9O8x/y25Sv6v5K9KCH3tLS2e9a/K6Q4nr88oqy5+aRoAT5A6a1FJ+9AJatrDnKAcoHmB7hPW4lvoyKy3JKb4FJHUDRC2CGKPDTtGZIs4wMS4zYx9qBCnTV6xa7eybVgAIVHFGGOc88yp7WCDZgAUnj9tnP/UJAAxIOxBOlDsh5YOa/mU0wFVDRWK7qYwSqdaksFVOUCMKqDZA0j7URTnYcAkEScKeVAC6yFCnUUtM8JmUVdE3SC2HWicgOBIAZhIlTgUqlJnM3VEPAYClzwfrMdlAikCi76lmaIC4EQ0w8cgXFPKOpdXXjzt7Yqlh6pnn6eS5qf4N4XwVKvs26rh5suallikD+JESPQ/w9wIULHWcqaScFACyY/dea6LZr/06keyhlStXMu477ZnnnwdI7bFEwLoE7A47GJtsKyilvC2Of4emzdJZ7zp4HgFYTOrZaE+NAgQZZ53PXbiEfbnF9u1Drc38Ue3VxJg+w5iu5P29eJ2rrr3GKd8Een3nm9+2FNTjkdTTV/N9gdOVFWW2GuClFDA9jPytCH7lQlYqzT/K+4/aFdsuRKHcZU89v48agp9HwTSMLecHPngHgEwD9wPrRACzK5iHwaipfvrAT+zyS6/AhpF6ljVE16eaIx5yVi2qoBGUOsrwqiffcumK1YBAh202RLVe9oBy6vFC7uMsFMn92o85Q8gClnICco8AU57ZFPDBQyz5xWb3nLLfv0e7qdsvBbppz1SNqfEsu82+9hFrKx+yr37p2+wPympkzAOCUDI5q2PltXi4Qn8OAJmyxnrdQuLP7vHn9TenAZBpAOS8HqDTFzd9B/6md+CvC0BMAyDv9OG+M4BiGgARAKKvKQDkdWWG++7rj+dNkI7/cgBksOOByXz8cWfTpI2HtarDhVjPp8jtiOJAIenukSNHbcXK1a5pI+sO5Q5Ilr5x4yZ3YNHPi4GlRoAneHXSXnjhBQrifXbvvfd6ikMaCQphXrV2A8XmQXdAacGqSsVymJQJNLnlKTuLw+ZVV1xpTTSct6zaYj/75Y9tLqoThdRG0QhIToywYhhNCjkV8155E4f277f5qENiaFoKhGigianw23oYtkmpqe6wq+C8BorhihasMGBeFRMeu2HzZuchH8gBIhxG2zgsnAKYurX8/BCMUDUZ6NDBPKJpilS6H5bY4W8sto89ge87bEHHDOc+lKN8WIbUXEoFeY2L6afmuyy5ymksP/bZDLv8fxTYFmTd8dEERsJweon7swWp+CDN8KefeMK+ANss7zD5DzQWOvGXl63KCP7Hrfw5BJ/waj6LmPphWCPJD1gN2ULu13zAiSYa97LfEfCSgJd4HuoSgQOLaa4JoFK4ehnXmMghJkDhzzR2ddjXM5H1lRQ7CouWLZTC0Qdp3vVyCMqC1drCwaKbZqSsEtQI8ubwcRR2YDyHbLHh4Y475YOUJpLdy7ZmGKunBYAgCkE9y4FmEVL1EWxtHnzwIUILF9lXPrjAvvMo1mbcI9lSVHM4Fdh1zVWXu6DfVhoUGks6mBcgW1dDdQMBpfmnC3nfFA6ZSNHFguT7AkbUuD4L4KADoZhrAzD+le/hYSjSKOXwoeZgPewy2R7MUhg6TU6FWE753IeqgQ/TS4GnsnGRgscPUKGXg54+t94vhEZaXW0l8vl0l2cr5qF83mkNOvWPxr3mgtQmbTQs5CEvdYRslhRWvoCDaTu+zlKNKCxTjHBldsi+oxJGsUeVA4jHoWszjNJqmG9qpM2cGe1sgaLIdBnE43qUpqKCgNWIj+F7CmIWSCnLh14abHodPRfZUUkdI8BCfsZ6XhE8xx6uWc+9hTkXjbWKrAD6XZAybD/+TmCWwK5ulF7x/Nwgn8djhRPoAsD1egIZHAOdg7sYqboOrQ0Ko3VgwLkcAg8I4lGCuLwOGq+yEvviTRjGn/uaCg5XQ/5Xrwy5g7Y/z1GQghrZsjvTIVks9AyaWKnMaSlQqjmo6mAva7YbbrgBW4Wn3bxTc6oZCxIBIMo70fpSUVXJ9cvyLNxl8+hLbFEpbvR8BXqU0dBSE0I5QVPgl9QJAkA0P2Sb4tQtTmv2ugehAA99Nv2u5++AEAeA6GdmkAsSe16CIE4B8rt2PRnGJEonGlQxAG5+/HkWYMDc9BQboqkdRCO2mvXyWEGJ+cdn2mQg2Tw0imtZd1hKzRuw2Yd7qRwL2dBo7kg94xiqjCUFUEtdqLkp8FYAudYrjU9vxpXune6z/n6c70uBJV9wzVFlw8TSyFQW1NzseYy5cacC7IARHQ6TWMC91GOjqES8ue44GkfaywSOSJUnAE1sUK3XHTTVj2JdNc4YVQ7JalinYl2GoIw6eGCvy5pavGi+y2rISk+zUvaZk/jzLwaAEwA4qMYPTO6FWCW1tPfabwmDnw1j2oumfJzUSOQnxdEMk1d84ZnTruGSidUGXihYuHU7v/Ue5rZscvbtP+iC5IMAwGWBNCq7NQANqauCAEB+9pEUe9/3yhwDXYxPKUFCaZx+49Zo+8zPWtwao+aK5oTWOe1FU2qlNy3yzilAPACIG6UO4NBA/fd7UuzjP6xwr+WZrZ5iRAoRD/iN1oK5G4ViYznWfMpAOLJ/txWdyLMQQKh77/2I9TRWueelPTgAq64K1FlP49e+et1GwNZIFy5bjpXMsaOH7APvu8UGyZXwGmVscD1eACB+wTFWWU6Db52n2XPwRZqnsewh5IDEx4diF7WUudjmQEeFrgv88GeNrqeRriagABCphnxmA5QfYi1i/s8ilLwXFYDUmrLukd1QGo2tXp5HVSnZW0dO2Pq1m1DDpVkReRItMNnb2JP7ANjERJe1pCxlZHVZgKo1e9UK24Pv/9ws7FcYU6koSTfflGZHXmyxlZfOtJJjIzYbReMYxIRmxkMwY3o2a4e6nePsu2Jl96HaeHU3NRBZJ/2AZwuXLkM9sRjFIPesogiFWoctXZjj1FhhrLltsMrVffPlkZzBRkp1Bks5zOQ+WMrhZA1kAUa22Z59B7CQjLJ773gPoeXkfpBdg8zUkH1ihwVYCft9YCLKdp1utDZqgtMt/VZYDUAzL8Lqe/zt5bJ73H3/+YXf4DqG7ept0RYwiB0lmR8h0XPt0Ily13QfgD0+zJiW+Wgvc2vzpRdbftkZQtKxCKIhryG0MMfXrr98K4HezEuII5OQDOrqWiCf8MwwIUsNCaDma7MiwK4GruHjVwBqK/vMN9oe3V9pz/PIKjo9dlyLFkVZ4pIcMh6ibVk8DPZ4lDF8/j3YScUlpkFcodFa32JbL7sChdp+C2Zvmo09Wyj1RzhWnCtXL8eWqYx1YMiSUVaOM/e19rjsBQGRjJ9mgE7NJ4Veq3EpuzSRQWLZL2fTgJcCTZaTRwGufCCoiKVfSW114y03k+G1g/dY5VSoLaxTJ6hl7vjoJmuthp2PKkw5G1KVSFflM0leBnvXBONjjDppBjavUne0oTaLZEzXsBcHU2sGS5kiq0XlQrBHjSqPBzHC2EQwezygH+uWwtGbUZAOYKU0ijXWMIMimr2smbp6kPHWTQE7goKipXfcPv35D7LXS0HXz/3MZt8DrGTqF55GkcF6pCyKhgayZgh2Xr12o2PBN3FPMKtijQoESKi1O+5dB5AWA4jH3GJtF4YqIEJ2mbqPVezH+p5UHMpFE5lCJIJAGt/aY30gnngRaj9OTaM5LMWzmtVBrBWyFtS/Va2k7JGOblQFzEHlgoSiehAxq4X7FA8QoHVO2ReyXJpDYLf26nyU0yJA6c9PP/Osve/OO60IkF62nMmoPUVRYJdDAVvDZ0c9BbFn6wWbUSBzrayt/dzjOCy0lGvUiOq9n1yHeCxFTxUWQ+wgu4XrDZPahDmozKcalLSR1OLXXHUZIewFtgrgTQQNgVBnis/yXr42G8stYH03TzuxNuvgXig/bpiaUBZhWrN1H/W7iEwKEvfkJcXZDz+cZh99oNIpCXsAoBZQ56tm72DdkgVpCeBCGnWQN+eFdEhPGrtVAHm6B7qn9dSbGYClPaxlDZylTkLAWQzRqxLVWWEJZwFeYw3KM50P9gPahQHeL1iy0NKy59g+9sIZMBVl3efFHjZBDZ0jlTXjNR1bTNmSDrC/TziSgy8ZJBnOZlIuAYdRfAQD5KsWPHg0D1Al1dZt3ODuWRCAaX19G5Zrr9gayFlS5iqbb/bsBEeSSE9hTyHvLou8wPLCk7Z26QIrPnHErWeYTPG5Quzpp3dgxdXjAI9tF291uX71AIlVgEursGcWiejZZ5932TEbNmxmXz/C91KwV2xzqi2S4K0RsGqE852IZj2M+5b2LjJAGKcAYwJWBXyXsU+FUlu2cfaRq4EAnbh4bFd5jlJaTwEgxT9db5nv2/179eWUclz2z8o1EwFryqKyFwusM4dq7Vv/8gPOGKwHqD9ALgFHsQJFkSiekKyBncKD+/+HCpCprJBpAORN65vz4C+mLbDOg4cwfQnTd+Dv9A5MAyDn94ObBkD0fN5UhvE2GR70KM5JMUSunCJhepwr/uh1/7sAkOHun07ueGW7JcCEXYLdkQrzJppb8vOVZYw8Tosp6Ic5gCdSBKfThCrnEPHwww87C6KryYhQYzQPdr8OAGIVRcPseRbvVQ0WNQ7DaUDqzwFYmKRnL3DsMtldyde2DO9shdnpZojRmo4VhOTdm7G0UYNyB8GpF16wlSb9cae6+Ng9NzrfX7Hvn33maQ5XvlgoJVk2Umo13I7TzNe1ZxMAKZaoGrryei6EGT4yI9AOFFRSc4ZwSCmyjTSZxfBR48mLU/sADZUELCZKKX5LOIiOcbAUA8yPA5oAkDGYjAJAbv5xs1O3iIUl+nINh4jMzExn/6FrU+NFuSdSFKiB9OgnUuwffs1nS4q32GAaWX54xnNAKOXztMNMX7xgoS2FxXkKtYOK7CNYRc1KTIXhWYln7yQsz1FYwgOWDhDUQtNA+QZiKh6E5bWS7AvZLengKJufSBq5+m81iRWKKz9lHeLlSy0LmTo12mm665CvZ6P8jGeffZZnmcGBKc0xn/1h6IXB9Nq/d7fdetMN9ssHf2FXEX6+b+8+W79uMw2pCg7/NYR2r+X5VZJP0ghrORgmYKLzzZ6JJ7KaTVkZKbZ21XLbuWM7TLsK5/n7z3fNs/ufbHIhrz4a+PJ35rCejKqiAZZVDA3MRO7dTOwM9DkKaTp50XzLBWDq5IA1b94iPvcRN55kPSZVhqT1+m81C8UiF6tRiiAxgNU81wFfY6oTK5AkbAiy8Qv2FyOXJoIapGM8f12Psj/Esm6CSafg5DCaajXYfcwGOHKHVP6+qZmMiviZHvY191CNODGeHbvz3KFWwIAP16FMmxSegxh9alQqn2WQg7YsgRQ8KZa0N40C+W2LdSgWZSQglAAChUO2E/Ap+5tArAl8aELrufXD3JXFhA7AKcxHHfh6aYZG0OzVYV/NgzIs1ZRDou/Lg3mAZoGs55pg7CsnJBqwQs0Nhb56wwaUFY+AC7GUlS3iTwPbfV5eK4N/p3s3CJCg19b1SjURxX3XVx/MSClApCjRa8r2wiVFcW8ExEwpQZwyQuCq7pUAkJuj/wQU8AAg0JTVJOd5KHy5MB+gR8dCNcY5UCYwZpV9o3t9/Ogxd/jXWrkVq4c9e3a7cPM6MVdplDRivyJAVgy8LJjgxYCb3lhTNNPg0PwVwKVmsBo4zlIMVZQYpHr2AowiAIQEoKm5oyVfbEl/hasz5/V5NIf0eT0Meti6zr5JII/HAswDgHjAkvPREkv3+7tP0hiVOoO5EC1FhRQz2I+sW7bEolDjSIHXyxo1CgC37+hJy2/strBZKTCrg516jjaOywIZpBGqDBABIMGsu338nSxKNNbFppY9iKzOhgUAsE6NswFqvMsmQi+huSoARAoF5W3IZELWe7KNm0tTpgoA6xQs76SkTJqKALSws71BEgWCBDE/BIAMQD2PZoxE8Owjmbs5rMl+jGllQWhtrSALyisQuxZYnvJX15onz+1gPPrVCJRdTRiv5yz4aLqdREXQyTiYyRqZCLCczc+fIdA5AsZ+V+8I9h6wVaMIfi+rtuQ5WRauFGjmqZqGRSX4sTOPmlHwpdIg6qEJJgBSaiSNJs1JWap9/xNz3rTiu/P75W49leWe9scA5urXb4uyTzxQ78b/H3poetb0t/zSUOSXs79yRYf+jSdcVWuYFCCf+o+a3xcm2sec8kOZR6zBvrLPoom8eH4OnvAxgLn1Vpx/zBLwYN+8djWqTeya2Ou1LvaxX2nffeiXj8LgTrLFTjGaZJU0mw8d3Gcf/9D7AT/IyUC9M8J6qfszayleR3yd2UdDlwbWWUC3zs4mu+66Sy06jft8cDcAUzLXSi4L62cz61cyza1iAPEcZTEwh5XlIsZ+whKPZch4TaDL6PBF+SEFSyONyzSuoxcyRB42Zt2dfXbZZVfTHGPdgCXcAAO8HeB3HNqw1EezaEDS6gWIoGHP2r0f9WoA64PG1/y582zpxVF29IVWmNGBtmAT4HWrrPQm+TwAB7CqoxjrgVqvAFYGaIBKAdKLiu9Q3inrBgBp5jpWrF2PesqLsPcLCds9w+fA6hCSRC6WTZNac5lTp2nw+vCMirGLyYE93YgSKgDlijJoerAekn/9McargtQ/etd7zZu8gdHmOhvB+skbMoMf4J3XBA35iWg7WonlGw23Sv7NqbMA9gybyLRU6+Z5fu6m9XbmwC6Y0WaXXEB+EkoDcBia6RF2ogglIT1EP/Zx2R6drSB3hKb8+q3LbRgFWQF5HZPezH8yfnPnp9mlF6yxjppS6wQYCeR+jo36WM9IuB3ZV2Y3XLAEMKzcmuWdzx6SRN9vyZx46x7Fguh4jf0U5ybEDjY33pg/8Za8OBOgjfyYVWn46DOXABKKK+qsg3vY0kP+E8refljdZyB6pOdkEXBN8xm70BAs21YCnEm5qfUhDcKMSCDerP1ao7TvioxQiI1VpljpjsgAeEAjXMBwKvauUk52QsqQwrKoVBac7EE0RQVWKsPgIDlkidSg3qopaFzmLPOMvcmhFGvFgkw2kiKWdAOgzAyJNi8AAhYw7k0lNqEB1D9k1ciCiDndi9pjBuvkmIAPgWWoHEbIxwEzYPwynke9WWtZU2GMD7PPdrMvj2jvYa9RncjlkZ0TxDwbsJSMEIvFri59/lzbfNnltv/IfsatD/WQr8ubUcaQwqeLsUvS/i82fFb2QmzqTqNeXWG+qFNkQVVdV0l9EWYrN3FveuIBD7FbZW1Xs3+GVH80yaX2OEw9GgOhQuQT1d6yxdU6p0XHn/pZrzUygT0Z662yQfwEeigbiGcvy0Ttx2qi6/W6WEuGpG7mecQyB/VnZZBFMydFeJGCwY9axJfrHmd/rqTmiYAEchqSjN4zhjohUyAljXflNSxcvIjvs0cwD2RHJqAgiga3UBdZfUqx2M88EpjYgtKjiznahLVTOfk2g4CUftTOfVwXk5kcK0ABVByNrCvLUI4MQBi6/rprbSfZIbp+L64pOhYCD6qPk5AGWtqwCmXMhGBpK9KLfJBHBICRETTOa40Bgk3oAbObPvrPq9zY+fqTnWTTzHcEqjnY2j5HjX7D9Te6Rv7x4ycdKSOJMSf1tScLCpUuihXlcjxG6P11112P9W0p+0cI6ug8t9aPcZbJzF1lL+3c7dRrc1CSaA1tZi9Mh9SzGPWjF89Iap9ByF7NAAtxgHfjrM9R1EsiFiiTSqpggc1+fM4OHAJ6USTpvrdQX6p+FNAwrM/Ig43k7HEhNnHHCESXJdgTT79CnRoDGJ7qMkIEGArkWbZ0MXt3iB0GVA/A0mphVprNig61VYux60LpIeLQ6qUAmRAYzqIm1N50/fXXMuYOOnWwAKBFnKGKqPEGQEelqss7doqaFBUzJL5Q1CrzsEQLItvsmRefd8HnoYDyGXNyUMC3kAVUCXBI9gpkBF8AO1lSqpYR2DGk8c090JiSumnKArX85xst++4Dnrnucm08/tYiC6lmFQlNdabGq65vnIW2YH+VfecbD7AGkTHiBaEIW8JxvOwEgLgvZ5EhBcg0APLna5nz2/5rGgB5ywp0+i+n78D0HXiLOzANgJzfw2MaAHHVzps+pLe+PzpReb6mAJA3BqD/TRQgfShACsnYkM3IApquDZx802FqKjQ5haBQNQtPkyOgQ2IMVlcHT5yyKwjrFgP9EMyhFBrN8Rx4ZEtRic1ALNZFAkYef/xx5MhXYquTYA899JBrJOYiNR6H9SKf1QYYb5LC93A4V6NBLFOpONQ0fPa557HU+Ib9/MGHYT8N2q23vds1vQ/Amr39ps2en+Ow+OtHHyHQuNhugv09S4cuis1vfP0+iunlvPdVzn5KTD99ljZsC5rxGd91tMQiE1JodtbRkElw4YqSlouJ28BhIB3GbjWMy+M02/xoskgm7SuGM4e1ff8619b+4ymue4Y7XMn+QoBHB4dWBTVH0wRWMS62rljMrRxSnv5slmXc9mtbid3Wu2++xhqLj9vm1UutgsPJ7p078SIOsFWoGJbiNb79hZcIJVxJyPirzoZAobnKSWlDIRDAgTKQQ2M1bK5wQA4pLpo5cChfoplGuw5VymIRq6ocsCEBBYVjE9OAkapAh3MpZpppdk9yXwR+uMHKDd+9ezeBh1gjZGY4Kf8sGo/KxDi4b7fd8d53E17+mF2waZNT9axauY77aqhMjjlLkyLY9x00d8IkleezqCEt2xbO/JaSOIvm4zAg1kuwu2ST0A8AMte+/RsCuPn5JNQFTRxEhjjor4VBdwwQTc3GVbApe7mvr+5+DcuzbtieqCAYR9kEBccRDv/cM88525cRGqsCPdRgiOD5qVGo/26mYZvI59ezUGM1DABE3xODWwBIDhYlsqRQuPEgTLYReRuLXskHi6S51cihWRZIUVLeAPTEEhau5mUfzMcOvNXTUK1I5aN7J4ufQQEeNP2cNRvjUg1Gb5pess3KJhyzjrkSzUGwneek6xykWaDxJJsFsdB0qKoAmJJXsIIUU7hXs2m4iuU2CntWTPhZNG56sV4Y6kdxBOhUzzUKAInFBk7h5b58FlnSiemoLAwvnrfUDa2wJpWtkM7B2NlhwSCUr/1+VFiyK+rESz6QsaUwdYEbsrKaCvkWyzyd91Bjeoxn0EZzULk6TYx7jSdnVcH9U8NbIJVCnNUYchZRsgjgnjgu+TkwwC183DMdED9/U9QfACCuGf/bZp4BGTQAH15SBCiQU9kG/Fn+31J3yHZLoNY8LOcK8vPd31+87SIHeqnBrqBLKZ50GFWwdij3O4jmewCHch16x2mc6X5rndIzFDClBk0vTQQ1QWTVoWvW+iAAUU0cAWidAGVSA+mAP5XDJLafFB6Cr6esrzwqF89S/npWyNR+MWmfvvVvrwbRvZ76+v4TgESyreK6ZREUD+Cgpq2s68IBFs/AZs5kPKoJXML923W6DNscFFSMEzVdGTbY8Ac4T36tUfpdYfFqiPkzFpTXoSZ6As0T5RXJJk7PUfdQ91Zj3qNeECOW581DV+ZHEJZP0TTTZZEn4EFryq8e+S2vPZNf4c5XX7Y0yuTRn2XhNckY1b9Xs1HZPlkZ5CrwWQROCpyX73cGDT4B8GIXC4hbDAO1rAzbHprV8+fl8G/JcEAJEsX6XQbIWEETXqN4JWt0IsDn8UP7bC1WXJXVTbZ7/zEaoqgP4majrIq3SV4vkLV2lMZidW2181g/U4i1DU17NfkExssiS0C1xucP/iHLPno/9juMrWjWPQHbGqdauLRfahQ5W0nmn8aXH5+ph73gRx9J+/3z+8gPqn9vfaV55cn2eJMvB4AIrPM0avSfejYOo3Og3oR97940pwTRe2tuaE11DFaek3JXRsh4SoDFHM1ziWWMFKIelWoojb00E8WQVCKCYU4XFLpsohLsmsScF1CbQ6CwbLFaaLTfcNXFFuLvZQYY4cUAACAASURBVCGxqBTOfVUfGwOMbeeiaKJBOujB0mT7i0/bpz55L7ZBBCaTFyUlZyDAkgaQApfTUtMhRpSQYTCXNaDXXnppu91y6812CvaxAK3wuagVKr2drV4Wz7cP258JiA69AB95h084K5IFC5YSxo5KgzX5uAJ7WecTyF6Sr386WSc+AmT5XLJ9eu7wMYuFJCHfwH7Wgzs/f6EdfhZAn2Zx7tZIguAJh6bR3kMgbwB1QBzjiIXFBgCHR1gr21BqNJDr1U1T+8iJQguKwB4obQ6qhQi7HAXkyfw8rIgayDyLtxzyd4YAY4IZEx2oUve/tstieb1VNKdPny5m3Y2kFoh1hATZHZ5BddQPW/zDd77XJtmnemsrbBgAJJBnFq7n4h1qDYNh1j4eYKfZm2o7sGNkKCDsMK/oGVh1xdh1S2ZaW9lp5odUHFi6MTY1FGtasNwi9LyLn4/FsTANO0eFNfey9wVRK6RlA/IN99IoZq4nsLfza1FmkpUc3W+TfQSMkznR2gZw4TvL9u2ptYtXpzilUyfztq2xxhLYy+ew53WP+NnLp+vs+4doPvKYFyYpqDvUMnIzscYZtJvXZtKDniB/oMvOAIA0dKJ4DIy0DuyGSmvJxGKvi0WxkZyKRVkAykyaqDk5acyRIVeLJPEe2k/UFG+AoCJLoRyArNd273FjSMQRzbV61Dv9NLbnoCCSvWUvik5la5VWYeHE2BR4qwZ0BA165X6IeDKTvThtEUqIAilBIdPAThebW3lGqlHaAUMT45KspULKxVC3/khh58PPDqF4GCAfTAqlMfaiXvb0buq7XvJpuHRHCpeCZKgfEgQgUR91dI8AE9YtTXn96kbYWFxrNjuV4ov7evkV2ywjE/8wGtavHj1lMeTosQpRs3jZIhrLswj91n1RLS/LHoVyL1y4zA4czqNeiXPWcbIQC0Kt04ml2vJNUTbWAgjCOiurW6liVWNXACIpb022rCJERKGsETghgEQKralAwiBAQoxRIRH4M58BQBT8zs8Mcl+lFBmmVtceq9pWdWwrtajuaybkBYWiVwByxCgXjLo6l9rTh7p8kD1ItrdNsjSjVmmEnFGC3avqH1lFKY/iCQK3txKC7YMtWlV5sS1dvtTdsCbsmbRR698oT8wLtbfAi6DQKAtkTX/qN0+wFgw7Nfb8RUutiMyWPnzk6lsbLBNQooMx0cUzmy3AlfOHrnXnrt3Oii2UrLHDKKXzC8+SN0g+0Kxk6rJ27pPygVAek1s1yl4wwev96h/JhDn39cUHCdxmD9P5YTV1sD5XCUqWEyi/brv1duqfbgCQE25fkPJbahCph2VDLKKOLDx7sJLTmN67b78jpEk5ovqlkTNQ7oYLbD9Kcy/uu2pdWeJOcm+TqWmXkrkk+6vyylKeGwQlBl0K4EQA+0MUe7oIEiNS5bD3l3GPpTbqZG1P4n3lGKBnJ3VNnxYMxvtqFO6HUKNHsrdlYtFVg/pj+45DzjLy2uuuY/41cG2FgG5z7DRZM1moS2YyX2MjglFqRWO7xRgk7KYbkOT0qWP2gXe/2/yZt+UQxxJQYEldKoLMbD67cpqaAWMKi0ttQe4Ke/qFl9mPA1HtlaHwj3RjJZNzYzbjfgfrqPakAYgQyuBLSk4HLMlnzchwqsx+vt/NHNR+ncx5RoCawDO5HgQAWJY8sMY9rYy79jkliAB/Z+mgHDPmhWpLnQdks6nzQC3jTABIgFeYFaEA+e43f0KdQQ00jnvCGOD4qJezwFJNIJtQjwJEuWyeXdqTATKtAPFMkWkA5M0LvOm/mb4D03fg7/kOTAMg5/fTmwZA9Hz+cgBkyhrek0MqFYjntfTf57jCngHw36UAKT3zVerfUQ6ULa7xKCBDzCyFEo7BzpI0Hp4XB+4z+FUvsmJY9/JE1c8dxG5gPXkdq1EhyKP9CEw4ya1V9KkQ/OA9H3LF/vd/8ANbh+S5ggyO+jak0wAggxzcQmGCReLJLBuTJJrl6SgQfvbzX2CxdMI2XbjNsglmfP6lnbZ85VoYkyeQS+daW9Np7KaWUijj9bt3D97uNEFo0CknIJxDwdfvu8+pMa695jp3qFIA+Usvv+wY8RU0V14+UEDQ3ywOIDDsOHSLWa8mnMCDThr5M7huyd0VjifWEAgIB2l8xylCd3018/ez84rv1LqgZDXI9VnbkUqLeSq7IIVqKzdDAc7PfW6urfjIC2RPrLREivt5WHnEh+IJy2HiZz/5iV0JMy+F5pCsMXpocCfSXDnEAWWYe19eVUcGSSBMKuMQONcOHz0BexlWvkAa1BKhMN4GYG/jBkHAaAf+zRlOqt1FMzhA8nWK8GCawWLUCQQJonHkzyFPoYkCEMTsbwH0UXGuJqLsxGQJFQyjOgHbJTX8cC2A4cbrcVgXY3IQOwBlUMi+rEG+ujxrMefSuecKz9Yh6KKLtrr8kKbGOn7VAwQ1ubyUf7oz3f7nb6tpjNEgpZGdS0MsgKZSHdL9AO6zfNVV84/oYA9TXOBHOZ9ziIkSzbUs5vn3I0E/iJWamoECCYJpJo7wszo0yttdapB6Dhyy8/JiEoXxuZXLouZrCAfvEBqciRz8pfyQrZevGoJ6P/7bpVbw7DX3xEYUy7gPWw6xI3VIDkQV04J39orVK9z47wAQEJgkICYQMEANHY19WUhVYKekPyuUXgegdBjK4xw2BZiNumYDrQieZSAMPb2+QItxFgE9C6kQdKgWGDXE8xiHES/VyQgqrF4otwpMV/NeIIsAC/0bZQdIlaFnIEBPFnP+ND50UBYIMArbUH7T+QVFjJNMZ98hq4cQxnAw0n+FfepapCTSa0jN0AZgo/sYzlhV07qNZy7wQACB1CBhfF8gXCIe4Hq/Rj6DskgcAKLQ5CkbLFlE8a+mQpo1Xz57owcAmWrGf+tX9a5xLVsyAT5qXu989RX72Ic/bC8zfxMTE51t0VEAWB3cpSqIpeEgTDmDw3sE6pqzqLpk27WW8Faxof15PYEYwTT2TwGWjDKngmBhStUmsEqAhxrPAkj1zLQOzMQ+S9Ydzr9cygjucRj3TyxLNc001mX7p8+g5o9+RgdXKRn0mlN2WJ5g9HN5IE4Rcm7j4Bl/+rY4t45MWX/9tbb8NwIdb3yPnz3d4hrl+kzKtwmneeVyH/gcGayDAkKaaRQvQHH2swd+ZDddd40DSHxgnP/w0d/ZCONIeRViSPqjBJE6TnZqATSu1P6W17cUUgLG3Djh/sl+T4C5npvGt+6X9gbd8xk0igWwaQN0gd9i63OfxDaVokD7xPKlufbEE8+iNuthvJLJQNNVuRiy1JJiRONAIIl+D+S5q8kZy3xQIyISVYiaVdrLgoKxUIQl6iXbE+xGtly4xVnW6LrSaepGYwUSifojlvdtAgQTw7QXteIVl11qPTS7ZtLsD6Ihfba8Dparrx0+gWXRCE1LPk8Ye4wf6x6zm0YUQDUNogEaaMAHjC+pHCdhvbJPYB8l9eADn8yx938j36nwpEZ5HoBZobR6JppjPow9NQP17xxYp32TpowUEGq8CKD43oeS/mD4fPSHNW8+nIR3u2Lj9bmo5+6sHOU/w/e/hwrkI98vc+uwGrR6H33fZY0wL2WVJm94gZMxNHEbYbHPSU1CBRIJiL8IRnCzFaDca6ZxtwBloxqrJWdLHTA6j//ei098SuJsu/oKj4JssBXbTQHG3L/6OmzrsPJRyOzLKD8b8WpPS463937sHhtHeSdWcj1WR2kQNGSBpwDmUGxVlLelvbgdYFTg6Lp1a8ldOeNyXQQqeMV32TCYjlRO3tDoBwAhBvtHLP9UMYCK9soIu/CSy2F2T9jxgnxAvH5bStZHwck8W4yaIIp1fwzwnNFqj+7Ya37hUagIs2zz9Sk2XBtv+awtFYTy3vyh1dZaCYDMeByh4R/C/Yti/2Gg2whr5yTPUFk0arrVNXWSJdJJLlmzLV29njD0EJsH4/vUaanaEtmr1TCvx6aGfDIYxIM0NTtQIcTAxA+j2dpE7gVTxuUNtMFc1tp06uQJ7n+LfeSu98DUb7f+hhobQwUSCKDozzWMAnxUD4Ra67BC08m74iGTwWxlbWaHq1BbpHvZu9elWpT1OBulEPIXutsYvzTlmnq87Xg5dR1LF8RlGOQo9CC/iEih/UKWU80oLGehcg0KZO0fG7CVCzKtms+TEOxvnXVVKFprrWGYvbRlxBIAtC4khLplCFXFqaO2IQ2CBNY2rBr26plae6qYMQ+WnhkXCSAZailzZ9nCjChbn0z2RIgPz7Db8gpKrYZ6MnXeUjtWVG492Nr0saaHRUewJyWw7wVQI0TTGE9g71ODkr2Vea1GfSvNYNV7IVqb2L92A4BIPbhkCco39hWReZQtJ2JIOnv4EM9fJJqSilrWPEBO7ncKf6c5qLm8epvADkCIWoV097l1SLZby2gqy77SibO4vmCyOl7BoicLklDK4oU2wPuMAJiFSznG796qD9jDegHMelqwsqLeGaHmmhDSzHozNMi4GOR5jPlZG3txH6Qe5SZT1vDZeTayi5rwRs09l6Z8hJ3OP2TLN6y3l4+TWcQcT0qKhkQSASg0h/UuBZCni/HT6vLVwhjXERFSjg45u82nn3vGLrvyUtb5QcBZcjK2xNhgfYhbn7QmSi0uQoIsKGezP2ezX8h2SoHOsqgSQUBEEkeE4PKVYxFCc1v1kr6kItGyI7WN5rNqrXCAQKmJ+xmzshGVOlxqAW0OUtKOUYuqfsqlFlQvVHuIskDOssYswvJV6s1XCSxvoTaTzZL2YR9qml2vvWa33HwDSsEe8iu6GVPR7CdPWCY5eEtWr7U9L+9AJQuIx2ePBfwYIe07IirOfvLzhwCBAKsgqszDpg6Yxk4VFXBeme2UcWcKT7vP003tftcHPoAa6CjZMFXUU9obQ6iPuXSRqPj3Iyh+/cgT/PHHAVvf8PWZn0rJHOZAsVbWT2X7pTImn3ziSbJbVrGWjNph8vaSk1Id0UW1iogyyjuTradUqSJkCZQ7ARChfVfnHt2DUmqbdM4FmqPKOIwHbO0AcIrm7BDCv1OGYjcgnDdr+qo1K7lZk9w/6i3Ah0isIcEzyQELtFnsURPnMg4LIZksWrDAWQ+uBIw9Jstd1qQT2GxNUvt1MDZEWFqYm2t7Dx6kju+xrRdvsx27DtiBPLJaAAEvvewSl3NSAdjSwb56HFvEoAAfe9ct17NOU4tyHUWoLWdzDulsbbItG9fb5pXLGeSEkkO0CQOQqYIIFE7tKsX/xLjGB+s/hLn8Ykga7PNdKEGaIfhMQtA4yzkthFr2yuuucnXL9+7/PgQF8gJ7BthPsPUkf6b4rJBg7bmQDhgzygWSwlfEBLkcVPzcA3xk3nPQ/T51eJdttABOkfhEBlTtLoWqSDljrEfKH9T+PT7gbRUnW+y7//YT9tIwzg7sde4X5ALAGtWjPuSwvTkA4t713K+/VtX413zd6QyQ6QyQv+b4mn7t6Tvw930HpgGQ8/v5TQMgUzXIn39Ob6cA0UHIk53rscCaImx67LA8rhTu678LANm788OTsthpQO48lyBhseW1Sav524Y3agqFdGVVLQ1EWIEUaMs3rLPHnnwCr/SF1kghuhLmviTaPTTgVfD9gMJyy5YtrmGylWBvMYIEEqgRW0MIZlVzt5WUYtFDEzyUA3ZYsB82FvG2aeM617zILzhte/cfsmOnCmkILLXUzPkE6RF4jdezlBl+AcOWhd1VOky9Z59+ygVS18AMuxUv5k4K/t2we9S8ViNz7rz5AB+xXHuBawIP4TP+5EsH8PfGTgS/ezXP1Ejr6KTRy4FILCl5lCnPoBK2c1hEtPOSlSRaoXnKWNABQWScQ/cttff9cgS7gFNO5SJGvuwSWvAbV4iuNxLmXf+82K6876QL3xzkUJyTONPWZydZEkHmUhz8+Ic/sq995asE9XXybwjD5GDiR7EuNcCp00UU6jSe+O8w2E1r1m+w+3/4Y4CBUexEltOAQ6EDu22Aw6C8hc/KYorDnxrPXLIDEdRM08GmFQ9wNcrjYPUphFMZICroxeo9QTB9DgdXHYJSkxNhqDa6w/5FWzbig59qZ06fcrYRAzzbIOT2dTwLMaeiua+P/Po3lsYBUgeeDRs3u0PWDlQtN954o2ueCfzQQBeL+JM3RtuPn+vmcBnumlCHsNNKxcYgMykNJUiCVdKUzF20mCZWuz2//UXAtgU0hlbZL1D59MI6m0sQsST+sgJR6LhskPxhGeoQFU3uiJoMtTT1s2gk1gHSBcHUkt2OGOD6peZYJgBbL89a6hbZk6URmB4p5QgH2XYaDmrydjMGxCgboAGusGOx2Ie4Z2dg0WVmZ2KpUM1BEcCPQ10zrxHBPQ+n+S6rM9lEKWxeTZSzWHfNnT/feRvXcD3KNNH97uRZy1pLyqRSmJM6rKbAYu6k6aGwd1lpVPIsZ8IiUyNXAI58xNVUGWc89ACA+CKXD+E9W7hmPUdZRMieKQCAR7+rcRDFeM7InOOUDAqG199VVtKAaoBxzSEvimDS7S+/YhuwmlOzS2PND4AslGvr5lmLGd7AmNahTvdYXvc6EAqcVOiprKwiaPDKpkbe/u28bx/2LgpAl/pDDW79LjDEo4jwWENpgRN4pZyAL90eb998tNk1qdUJEQgXz9yrgz0vhuay3CWOaRhJQ0ANbTVSWjt7nPWZFF/DPPMMmjhZsHTFSq0HLNNYk996E83TKZsIqVXU1CpnXvUSJCsLMKlZBALOhSm5Z+9ed490AFUDRlYO8jGXN3w4DSUFzWuhlqWTVGJqyui+61CrNUNNGNkdTTWr1ezR/ZkCQJwl1jnUXGzLKQT907eJkftfA4T8ObDjwRfaLAMW/DxCq2uqK1FyPUWYcziA0Rz3TJSVpGaTPrsLveezCEBUBpDs4XKZcy9gM7gIcDmO8RiFz/ceMhMaYOEP04DR2i5FkNQgaqApz2kIkM6LBpjYkhofYgTHshaLLf3UU0+6zU+qJTGIlbeiZ+MJ8KZ751gAk8xvH8dkDwFQXIQNkMJNV69cYY8DgLR2YhmCZ3YwQEMcVlW6Xqk3ZG3iNlTAfNnoqTkl+yjlAQkA0dzU8/DHhqOHpkgH610LzeIlWJgosLyTOSaVivaD9dg5NTP2i8Sop5EhteIGgnTJZbU5+JPLe762AUY4c7ERVnsjNkbdrIllNdWEu2YAnAMW8nr6fCko+Rrqm12DY5jGuK8fmUlYsMSiovj3Dybb7f+SZx+4+24sJA85qxIBj5q7yuPRmi07OjFQBeZrX1bTUQ1AzSOBcG/M/tB/f/eexD+pTH4PipwDQDQ2XY3Ba4i9KuzLA4pM2P0AIB++v8wVIFpfPeCI7N48FoMCpqTO8WJdn6Dx543aZf2aFYDmhBWT1SKw/Effv9+xgrdeeIHL9pI9jSxxrr8KP6NzXzVVsTaTZv4MLGB6eBajzKECVCOr12xwQOW/fu0+B7L82zfvs4H2ZgixQ4wLX9ux4zWY0ajqUDJGklE2gqeM1kWByVJkah9fsHCelZ4t8qgZAbvVWIyY77ElGjjJc+H5TTKGCvKLec9S1r4Z9okv/pNronZw/YOo7tatXWnPPP4bbFcWApij7oEZ3UND7dFX9gIABtjHv3KF9Vag2oEF//iTj8MUTrar3rvI2qtoSNKN9mIcitkvKz9JKCZZO7lYwtUBC+saAQuxCX3pNSyk2Ddokq5BYXmWIODseVg3TaDMQMERQ53gpVwK6h1/apA+Pk9IbCTSKWw723tQFHZBZuhlLmDxyGvvZx1rZn3/+D23m89Qr40Rgg4iYj4oWUbY/zrJ8mgYR8VU3OL4xIlJqOKaYWuzfz74ajcB8Vjv3JlpOTMD7dARgCDKHcQL5BaE2BDs5R1HG6wPfDs5i/WQZmsKisMhfqgFQGk5e3Uwe2kIr1VQcBJmeKN98kN3A/w0WDANzbriAmfVtfdsvVVhr7UwI5KaYa3VdNRgqdRoGQoex8qqe9jHdhU2WxHLQde4D2SRCPIFIiw6IcAu27zY5s1hr8uDAIGV1NnaFntl/3G75rY7AEAqrLCixiZYT2aiRoqNI6CZ+xgPCJCTJWATlSOMexEm1GyvY35L6bhg4WK3Vh/Hoke5RcpWW8q+I3KDGr0i5mgf7UB1oIyoZkCaWagFtN5rTKcuOhfq14XFJECI9rAe1BwJCXFkUTxpN73ndhtiLVCGhZjzPTy3TgArESaUP6HrYdLYYHMDBAtuLs1gNnyUFq3Wxzrb14G9EU3dAXJjuOWsIb7WMuBl1UPe1kzzlggdQDajoc3fSasWgfUnaw3CDcYPVkX92NkC6j7wVKHFpEjxNpe1J9wuuGAj9UYTAEAa5CbVxzDSAdMaGj1ZB7L+icbmrqik0NZuWA0B6YBtuz4bWzWIJcx9qUaSAcC019VyDtD+rL20R4oMLlR1jtb2WdRS+hnlo8gCVGoSgc/agJShJgKO6h5ZYIUBqvtxX/Tv+8W4Zy1Uw1+EA9URIpQMANhIYaL36gMUVMZCG2qZPQR8r1y5imeT6ELQpe7J5DzjAykhjZrwO//+7/bBD95tcTHhbl2PBazWuqSsjIu2buPP1QA5paialzIvUnk/P/aycfvVb37nQq9HWWMCIXysuJD7xn4kgF+gejvg0UlAB5053n/HXZCUjtlZ7JSG+XkRqGTHNMwaJTDkP7HC1df7vn6W/8cqjrNPSLAvn4FzUBg5Q5CVRKJqpa47sPeAtbd02ZVXXMtaVs41lziLtqjYKEDGREfqUiu8ArveLOx+Z7OHq6bcf/CwUwIvJ7MxDztgAVKpkEmU0zdDZwxnVxpDbZ8ByODniD/5ANb1kJXWcwZraK4HzIpH2T+LQPLTFkkdnc7rzWb/j6NmFBFOlrmXXHSR23vTGAO7d70GULuaNbmez856Sh2Vi2JyCJBQ7yk1t1Trv/7d01bd0MOeRp4ThIZM9spI9oBO1qiDZH80YpWXjGWbgJcZ2HDJZjGUulUA3y033mAzmT9I6awPa1ipobs4n65YuoK6r5HPCViZkWO79h22kBgAYuRQPViQtUhd3cD+y9g6w7Vdfd3VEMfCnKNAHVayjZxJV6xcw57cT71Xz36R5K5fY3CMcS7gvvQny9xzS37ffsge2ndl1UldK5Wx1LMM5wBZEMtqlTNCrEg11MXVnEekUlGdKbJJU1W7NZb02Pe+9VNngWWTzIVJiGpKRaIuEZHJowCRBZYUIJ5mAEaU/P8b7S3fnIH5J5v/efWNaQBkGgA5rwbk9MVM34Hz6g5MAyDn1eP4k4uZBkB0S/5yBcgUAPJGBchU7+FvAoDsePEuyMmKTMYLl0P0CqyazmJbEU8GQ0/vAIchCnI8cWXZ0y17pboapOsK0oatRn02GwBiLeFzIzC2ZF/zPNkfamJvQP6cg2pBTPdWDiiSw5+Afe4VGG0vwrZasWwxVgbkgnBQW0dORBeN6UQOrgpYfoxGXQg2K8Mw2SoIzrz48msIEuS9sQ6o72nCGx4bFIpNNbjaaGINUFxKARJF02jnqztc8zWExtxCGuqJHAyOw0xSc/a6m2+3T37hq9hK4b1Kgy+eAjsZNu7x43mO5a4DmgrVDhhlUlwUlZTj+5rAIWaEhlmPU76ImeZNI2aC4vTwfUts7f8ocV7uanapkYZJukVQwI/RRDl43yr70YmZhLS/xmf1tvWL51pakJcFchDX9f76V484H/FcLLuGJbkWo49ftRTmRTRjZienijRIg2bC1m/YaF/68lftkiuuBvDoo5lbhWcvjCiaVIfJR2mkiR3JfWnnoBPM5/AC+MiAZXi2FA9i7pFYYynci0EO0yrWXXguh1w1251tF/V1Do2WIVi2HXgCz6eQz8SCo4EsDwWYqwkkptMobGflfigfoYfmRx7S/Fgao/MIN5eqQM1iScAVZn+Sg5VOv1++I9m+9iAqiLQkDhQcBnnurTCEkxlb7fjvZssCRDY6NFSVn3Hg0CGCYXNpesTbrgP7GHd9+Fmnu0bcAJ9d+R2ynhLTSqCbDo5SDsh6zDVRObhILSBJuuxsZEUmFrqsbKJpaNfRqAzkHkhBEENzIIznOsT9lxWQDrQCQEpLy9wY0uFDoJRj+9PAPFl4ivDFba5hLGaXmvHzkPdLeRALyNGJ2kWMOHkx6+Bdzz2RF7Ast8TeVrNc4e6aDzqcK3dCVlZioqoB7Wxn+BUK81usdDHJdH1qrDRhoVFVi2cyDQpavTSdO5xneRLKLTVOZRnTSfNEaqRMQK0IgAM1gPW7lAoVHPLxBQAQw59eAZY01Thx0ewg/4NxpIN6kNRd3OdeABdZYAXSmBLAowO/gIH5PGc1GBRyqoPiEp5TLZ9BwKGacFKyBDDWpARRa0j2F5qPYrRP2YPJF1ng1BdvT7BvPYqKSCoBnqHAHj0TgUnFePkP0wRZRNbNKM+2niZ0BODEjMBQ7m+e8+/W+Izg30XR4Bxi7imjQPepGaaoLLPmA0DtfHUX8yADdme6s8Bq5tCcTl5DM2xqsSgFTHXBBJZdmBpaLtzSZRj0O4awArvVVPXBP1uZKmpG6+91APZY7A25zz0VRq3P6fGAVrAp4alKK+bzuHwG12j2IN1vLHQ+daunMfyXKEKmgI//9Zs2p55QBoDCSucw1xpg56dg4ROOlckEjeYFrGnPPf4szepg1zQ5yrqRwz3q4rMvIaNBtg/PPv+cA2sSmO9RzA0BBwIblbUjv/UwFDSyZHiKwPkKlFvXXHudGwcv73iV+5xJo4gGOeCRMgLUvJdSLItG1CkaZjUooaJokuu+CBTRPRhU7g4NA/mVC7jS85NljGzpFB4cC5s7BWA2HPbwwUPHCFeFUdlLeLiAPxRcAugUUOy5p2ocCGTjPvB9XbeAWOV8uHkFMNNNfghPzwGDM5RDxPsFc3/0Ggqf1R7UzdgRkNrNPDqWd4Rw2XJAkXW2fhmh2gAAIABJREFUHLuschq50YzRodEZVtuIrWLHgJ08U2bhrIHt3McJGhg+jBllfTgLNNQMMwiK1e+y+RqnTRmCokDrzMNfWGIf/m6xXUAWVRSgyfYXX3BNE62hYiMHMk+GtK+wbqiBpUwsMatdCXIOTPTkeHjGo2vK/BkLrPvvxQbnDV/3/tijEpkiWThnrHNFzf0fSrGP/rDy9fDzc6+rsauf8edzSSmkPUPzLYh7KwVnGs8okfW6hKZZMaxoAeabN210qp5Vi/V8jKDqRECeo+5eX3XJxTRve1Fu4ZHOmtkKePHII4/Ypz/zWTdnDh84YGfyT9nd73s3RAmkAOyZNTSVdryy2667/gZAywO2ZNkK9mbWHOoLuqpObZTNWqxxlHfsMOzpJZA3ythrqUNQwHkxB8IW0UQ79/XbL/+WcUWoMxYkacyHYR5YDNZXYygFIiFoHNizy668ZCtSvR7yHAaspLLGStoG7Jp719izvzhD8PFKapsWmpHbmUc5dtm75ll/k+YHoD9j0ReChdQfzkNK5AlZ3zBGTuWfgR29BmY0Dcujp60ZW7MuwIHlAOsJSTN5/t7kYVUwy1Cc0Uy//PLLbUx5FahaRob7HGifREZYPfkECtD1BtDWfdWetn/vCbvl+s2WzLyZQAUy1FRnnezhwXy23mEa3BMz7fDJJktBgBMdybrM3naGMPTfHCZPB0eiT14eZSvJ4qiqVlORRj3fC4libPMRTlY0WWxmjJXXtLF3o6JjfLc0DEBuweoLNnUC+5g3a+jjTz/L3DNbgC3WLVdcbFEgh118nh72ot9iEdTeb/bpj32Y/aTBHnnySdu2kWdGLRHig2q0c9iIr7DH8qosnuZ8EHZo3l4j1BcJdumGRRYzRC0KcaaqkGyRgQl79eBJS0ifa4vWbLSXXtvvchpmYKkahtJgNoSThIRIwNtwy1yQbcf27bEFEHe0z2rfleJR+4Ia7SI4SM0gdcMCajPVClU0yLUnZUAEEQHhLDVBB41SEWRkOZSQA7nhFPgRe7AUcUXkICTTnD6Npeyq9WvsFeZzIgDKXAC5XtYUgeZNAAyqndT0j0EdEcxaMQxA4o89F1R3wA8s4NjLJthrO1E79XfKopPaYwjAgF+y+uqc8LcaAJBqnhtxCdiiYceTEsbKgkWedxQq605AEX+LiwrAYhViAI36Eu5rJ+B0MgDu3LlzaD6nuVo1MzPVZZsp50r1vmr9DkgGaprPZd4cQ52TMy/TEheO295ny8iAWwdhBzUd41hEjnIyV2Ko99znYR0fo4ZwqjG+lK0hWyrVDQ5spSYNYq2VMlPzXUQcnQ0iAM5FJvAokf0BnCDVsPfKulJZXNpTtVdrzxYoM0xzWgBIFEBUI2uCau+j5OZdeeVV1OaEjgO+PPXMM+zzmc5KS814Kaa1hg3y35s3b6Lpf8pliEkluA2iVj4gxv69++2jH/2Yyy7yZr/vptYsgIikOkA5iH4QH1Zu3YoF3Cyn+jxO7at1uZU9TuQQkYDOQmrplFUp9zMSwo7slAa5vl9+fp6979u8BvuzFMgK7g7jnJAwK9btB/GQWKRSruP8E4/NazF7ytDAOPvQPJ6Tjx0izHtOdpYtW7OUPbCT6yrkPFTpagsRV1YD0BejxGmlJhTpSwqMl1/d6WovkWyGpJhlzx1kbxXQH0j9FsEePcLeIvLPadZtX4Dbm267CQX6Acgj9bYRIsAM1uoU1nW0Om7fPMnapTzGuwmZD+P57HjpJfboaK55pqv7Xe4I9ykeAHyCNbkaoFGZijG89wn+bVOLcneq7d2338YIQREFCCQQ7hRquwJsrqIAfWU9uBrl1DjXunrFMleva894F+BFazVOBNS7Ih+1kocySFZLF3aGkREzISW0kQOEsogapaCsChAE9TTKmz7Wvj7ArDIUgSn821DqWQHosgqTna8v58EorARbABxnUCOonnH3lbFU+h9LLe3OI27s+LOuDKHsi+AMofGq+l+qb51HZVOpOtbViiKdMW71pVwq/ZwIgEQXkWNVaT/9wa8gHrCXs86NYfkXGRHHfwMUMacErngxRgSCyF3Vs9fr/6Yy5f5gK/+//o931sB5+7d74+u/bm8x1TDxVBrv7Otva4H1zhqU/xWf/53dvel/PX0Hpu/A3+4OvPX6+M6v620ziCC5vNUa/M7Wt3d+/ef7K7yz/ZN90GV8/aUAwt/+7ng4GX/p9b+eAeLp16DKP+dGMaUI+X2O6ZsoQN7oK/97goi7KE9d4fn3arR5nC305Wzqz/39H1+/16vb75qU9ZXCY0/Cgps3bx75HU+iaiCIGmZ+J4chLxo4rkCEneYThE2NC7TEGoEG83yKcgXVhmFTIn/3HpjgylCQl74aqdEcAqqqahyjVcGCx06XIzUuo8kMo5gmQw6+rwkzaShR9CrkuBjGt/ysZZfV3T9qWfNzHWBR39ROMe9nO5FFK8BQ4bY6bKrJXY5VgQpN2QtlcHDz2IfAtMTCxxPuDGDB91YT4L3vyCkXxCrFyyUXb3XNihHAilKyRJYvX+aK3hOoOjZuusC2Y8MhOfypgjMuwH0m96Sa4EM/GlSSSI/y+Q597XX/3j8ennf/otnmwz7shYkZziGnr6HKbtuyxmbB9uoBZDly+DDgTb9duOUCx4ALIbivlntVxGErisNEKwc5NcASU1I5fGOVQHMxGfuibqxcfDn0VNDQzcJWZAfsNy8+bxOHnz4Oh1EU5FPhz4moN9Q8ViNcLNsU2G0KrhQgUImKRE3lmmqP77CCh1dx4MCNgV8y/ZpwVhchCurkz2Lti3UqtrcsSxRQqWDb35L38p73vt+2v/S/2XsP+L6v+tz/aEvWHh6yvCTv7Ti2Y8cZjuPsBQ1hXAoFQlhpC6G0/146bse9twVaKC2rrLI3WWTv4cR7W56SLWtPS7KsbUn/9/vISgKUhJL7f/XSvwSKbEv6jfM933M+53k+z/M8hr1SWeya6uFaVEHSfPIPF4VP//g0h4oBrls6zw0BAwFSwiGP5Be6Tunuo+N3F9YBG+iC9UCsXcFqDl9FHNTufeiBkAtoatdbKwe1Qg7dPYBBHrgkHQTCBSztnBvkIK8dlsCptg52rRu+7BwRzI+dzpx4qglUNgh1Ip3iBh5P5hA8yOFFo34tAVRq+Do8jNstqhpAJYjA997yA4Bs82NHu+GG+jNLnM2dNyd2SGuBVk5HpQfkJdxLArXJzOtO5pyWUgIsBlYmq14xF4THn8xhVSsggXiBWr3HswA77Rj1zwIJqXy/HwBjiM7EFkB8QWpVHVPpzkvheSu4BwbpOJboMPdlKUCPhzhtZAQk+hn/Du7lEYDYbkLXJT0k7s5iI2NuQx/AxVlAuEkoK1TyJHKI0/ZK0NaxHOBxVQtkO0ch6HwebeVKGIdyQogncMCza84uRNUB3oN2c3oAHwsHj1YY0e5GW53h8KdvLw7/xNwYXabIoGBOGijqdfM9S7x0MsaSdM7fDQDFzR09sWNxduks1pBJdA3i6c9alEVXei5kiGoFH/vRRx6J97LdogIk2nddSIdoHbZfbYAVkkK+DoEbbbLyUStIKKnssZszZr5ACHg9VDL4WGZW6GEoGONj+nU0IB1wQC9oySRsP1Q3jNoWjf7MmAf66Gr88gHulcWGf/6j/4AiZIz4+OS3sA6jE9NgUueK2TvpgPAJdFD6dT4kkQm6EkU9KMymYf/XiCLBebcYgriC9WYma6YgxVHWg2ZAf8H7XNZ0PeCdN76/bAiITAizuVj05RAYre3JXojlW26+JYIxTxMAa2fpKKA4HNZgK3IEwNC1fJj1xswZ72H93wWlVBHNKi2N8+NhFF9msEhWlM6aGcNlJT26VZ1xXa/atBGLmqfD+ks2hHt/9jj3fW9UEakM8rq40bmB9gOYqAyRAPFeV7XA5Rj96qc0P+q/bAAhFUDmbHSiNPFx/L4kuHlUEif+/nTWlArCicshb64lyLWAMajGQz7auuDBbwh0c0cfHe2EAgMmtQHoJdEckKxCIgaXC16osJAQI/yce4lVFIWDJHRK+PIfzA1/+vVaiIPJkM8G0jaE5557Lm7WjqWe9MmsO4mAcXqWa7szmlnzMoH2SgJkTK3xq8qk6L/JNz//C7ZZd36xOt6DflcC5PchQMyLklwazQhhPrEnWEbETBDu4Ti+/p3/SFAUA+C5jjawr56AdC9izbvjraMdz9/+yamoLD0DEHQSe5j169aGS2iaGGKtPo3iMJf16nnW/O3bt7F3pITrGOtprP2ZrGsZfLYCRHcDuqbx3Fte3BUu37AxPPXMc8ynWagnUDUAhJk/47ybSzbQJLIXDqBcXAWI1oISQWLQoN1sahdtvPp5HWcAsiddPmpFN/Zx4MHToR0boixImUIIhCmoLVLJw2rDIi2b30tbQ2gyH/f9G0A39Y1r1HTm9Pad27H/qw/v/9Nrwrn2YvYhgDcIvCTWpTSVTZAfA4ZZA3CpUmtt7QzPvlgBSE7gMVYoNeRZdLAOT4DIXbJiEeAcXd1zsBWkKSSRWmuYPeny664P9Yf2A/S+ENe+bZu3hvf84UdDM1ZYJyursB9aEF7YvJnvl4dbrr84TFcpovLDbmm6u1MhgM6grqjszsTesy3M5dvLSRg/RS5B00hm+McHO1BihnDjnBDeeEkZYc794cmn68KK1dPIDgCQT8OWiAl9ZgjbTOZiGsvYtImA/gcAy0tTQzdAYgEq3Yc2H0WlksT7WI6YgWYVbKiuumRNWDyrBHXvnvDDR54K7/3QHQCw2eHue36EKrg23Hz1irCKdeOn37s7zF+6OtTyYIc6UTrmY1V5GosriIzhocbwnrdeHwJWaEPaL7EP7jtyIvzwvq2hdGFpuPKGN0YFxC6UyjVYh2WSF/PHn7wuXq/KrQZEoyKk1rMRpIPf17pRm8Oy2XOjetGGhO6Yu+N9XxJrBoFh71MVkBL2NvYs2fCyiqnzJHZO7Hd57ImSdvUolCsgBCRMyuawDrJ27toFWU8ThgqQGaxtkpq97J1ZWPdUAWCXsn92A5ZmQoD0Q1alYpGXggppAFVNFzVvL+NwbiCRtUoCCws9cjpq8bqq7UvA4meAQOgQ3nbbNPa/FDrcT4bhTIlYrEghemeWZIRrrkStyjzcWdUYth88CblTxnsdYN4Wh4sIh1+6ZAGNFQ1x77rv3p9h2UVOH9d2P+qX933w/eGFraiKuIduvWN1GDkNgM467d5vPWUNKRBt/oeKWRsIXJ+sHySFrKNU2ajS2IvSWIsqaxTrpg4+XWNs8PD71kuTY66DpO9A3H8nosapQ1Wj8kYrohKuSwVWaq5H7q1TOJ+UziInh335CQj4G2+6JZ6PuqnlKvmdvazbqhOn8zOrWW++/o1vhJtu4WdYvyrYmyRhFnJ+8ay1F7XENVdfHa9lLaoQCS4zhlT6aJGpiv0oe+RFm64JmdQDvnez18zjsG7TRlSiehLvwbOCqmjrdf/8uTtnhjs+ewKgn9ychlM8n7lYCTRoLIzrnXPNuXIPjV/T2V/zyQUaOpeIvRZrxJpLabJpZLy6UDjQKFM4gYYgVLDMtRJsuGzukqiZhkLX9c9GlNEgdtZN9viVkD82IFRA4tug1QLpeM4AdoiZBShKSiGRXMdUlDSzVkyaOilmgUgUnMLCrYBrU8S+OJW1/dFHHieX7wXG8I1hHeN59NChaLm3AXsq75PHURSrftCOy/PJUcbN+sLGGm2nMsjueuTRp8kPmkOtf2msVbSlW7J4Pus6xChWV3OoVyqOH6FB7oJYPw+zbrXQVOP9c/TgnrDpkpXhAubsow8/ypkzlyaZc6juT1MvzKH5qyccPHYiTCfYXHVULWeV09QfPdrHsY+2Utt4zlF11YadXR/kuQclGxSyUZpJgEp8xWYC5u6xL14QFtxJExcfQ5DZvtZE6jebmTw3OW+HqTUlPbQAG2b8PTe08zwnqFmtn1VAWQi4dpTvORrS+nLCRz/0cdYY7JSHM3h/nCuCn9aM1iqKncYIkFGg4WUC5BUWEb9qk3+Nf399AM5rP+k4AfJqYzROgLz2DBr/ifER+K87AuMEyG/3tX19++c4AfIK9MvKJtbir7TE+nUJkFdeh9E//4YEyFOP3D5i+HUxh43H6Oa55JJLwne+812AqqxoD9BGaLIgjrYmPQJMdOjgeM7htoUu4xnR9iKFE4TgkCCyReFBiBS9eO2Ks+tasHfBwsUcP5PC89uUW+tlDZCNnP22t9xKZ+fhqDCwS9ODiwV9C8+biud8Vu7E0EghWzp7fgxj30tXnJ2/dh3NpUtXH3fBNwtM/VeLISkE1ToByWvx2+7gq4dNCZhe5BQFUwBsCdHLAdy78IJl0Y6pob4mHAbYNnRQYPvZ554PV2y8KtxNJ2M6r6EV24MJvJciDlyPPvUMOQLkCnAA4o1FhYbkSqIh47EbmUM0nsk7//6i8DePJYSiHOTNuMJn4W/beuJIuAxCZDa+tgkU3vvoQjOgV5l0GTZIKg0Ex3ft3hu7tarsmAYMns1B5XNf+ALd1rfSRWkuAeF5dFepBOmluG/F0uVwBR2WArQ83mS62s1yaKCz9iIOKnv27I6WUIKG5ZA5V2B7ZLeeh1gD3Dso2B3HKVjTFEMITOH1NdZV04zYjL87QbKQCF3YtqTz+uwSlBQwINAA9skohex+ywUU1A6onYOf4z+Fwv8ZQsy/8PF14S++UgGxxvUncLOpjkMVxFcOth2SIBMAVZ96/ClIkbSwaeOVsav8aX5vLT7ukwAGf4Ld2kpImRy6rurojssHSIt5BJyefD+qf5Se+3eBb9+DqhAl6Is5QOmpbDD7GGjYD2hw5MgRxj0xkh+Gok5iDg9zAE3RigewoAsQfBRUHYYcIoflPLgtKFlJh7bKDSX8dk4eZi41YzF28xvfEDq4JxqwAdBSSyJET+w0ftbXKLjpASmD6+A1dowmcc8JsjuOHnW8Hr6nDsbTPBMDviUe6AmLnWYCoTgq4PN8IAI5uYCMpbw3AeqtWOjYYao90yTAvmLAW0PXtVNIBkRUfeHhrrd3MBIgBqKbdWPX/wBWX0kcEAWqCyHPtHPz56cwNoLrqqx8nXb093Jo1HdasmAOCiMBh/0ETNsVK7Djz7QCbkjWqGrx3pcME+CQ/HFcJSq1U/vYWyeGz/yIYHXei0SHmSx2+gmsCph6gPRa2q05BEggOat9XSWh1aqVCglhPll5lNwaFEIoHSaiWDDHRuDKTkrjI4sK8aiHZKwCwCjivWVwH2vVMDF27aVEsKMQImcSgKtZAi2MmYSX19zX7cKq3Zg+046zIehev07miEoeP7yWdrdG4vW8gsc/CxQJ1IwCyHbFeoCNR9qfU4CMnnDPf/ADd51XhPgvv6gKGSM+njlQCAmhugurHO5lib52QGJDwyUt01jXMmAyp5DNMIEgH3M96gAjlhIC3gbo2QZoM501pwkgoIt1YztASg1KqQkc7NMZ+ySIiug9wX0ywIHfLJRC/n02hHYJVhiqx5568km6aTeExx55DBL6ROxs9n0uXES2D2O44eKrw2e/9nnmA/Y/rFdnAYXzudfs7BWUEphRLfPXf/O32BrOB4tAEcLPmIexF9C5mNwbgZXFhBNXYl+xceOmcN/PHotZHo6pSqJ05q3kpOSCCihJ9LgiqwSJHZSuzm6ygPYMczJkRBH3sfPb9aoS26F8yJ4sCKKYGUPHt9aI7cyD2VjmNUEgdgNcr4U8y6TzfB9e5UWMwYTsorBzL/c+IcwDdOj2sQ+0c49MYPwTzcrgGgj+RQIE8iMqQHjc4QQIIQCwb901P9z1VfKQuK9nsPcVAn5nA8wIYvdARCZCDGvBksK8y8jMiV3ZAoPOs18kQOL8Ov/5auXlKAHC5881YY6EL3zg53NEfvEx/vhr9aOPL9En8RHVJzGrPVrVmdmiQidfBSX7xAfeQHYWH49vA7gFhDcLywD1XoiAa6++JuxA4ZfLPb8Gj/hefn6Ee/5b3/gaa2ctGV5/yz3KXEZpmg/gyUUKXPDQxvxKZDx37S7HWnAJ690uSH/WE+wATxB+nc/ejONJWA+JvpO5MwxxsPHKywGUJO8mhIcg0jdduSHmlmhL2M0+VoG1zGksiaZA4hcCXE7b8LI65PgLXVjQkGOCEjJr0ej9efxB1K8QiAf5vXmqnbgeguM7ALmBHqMF1lBHMe9ZsqMzpAD2ZlmYURcNENDbzZrZxTrXBTj34GNkv5BPcdVNbw6PPv0CPAiBxK4LWGyWzZ5OZ/6M8NwzT0Qbuirm/tVXXknuQhv70bGYYfDkozvCpetWQApfDTB4JHbjb9++HdD0aLj04gvCNPbwVED1oS6APhpXkrCR7CA74kQP6pitdeGSWSFcuBCVWAfWLAm54S9/UMX9FsLVOKi95QpCwwnafuiRo2HKdNR67ECZvM9WCL4+Qg262eMTWPqmT8J+qIm6YVphqKMGOZeVFx7f3RQSIVemLyiD6IRwJxj9+isvCddddhHZXc8SIn4i/MHH/zJsffJFHquL6/hQuPX6jWEi1/In3703rKJJpRty8RTrfEbh1NDc0EkNUszeejD8zjXrQz/3o7lhgxAB3/3RPaGDJpmyBcvozkcJSXNIGuvO3CtHr9fJ7XZTnwuzVo1O+Nq9/VGNafe2ILEWgNYph1lHzUxQQSShaoONVnr9rP9zL0IC84qP/nozLAbYv7JiZlsq92kGe95J1MmSIAdQLV13/fXUh6M5eVpv9pjBwtqyh+adNah8tHeairp3B3N4JgRaHvtzKkH15yBAUjqaQxINHQPkf3RjgdTbhYUS1+1s90hoZ0xqIDf6UEEergMERzBixMzt774m7EapZj04kg4oDFFagALm+WdrqeXvCrupbV9AfY1ghrpgWqwPenshWQji/r13vC0qD47TYKOyr7a2MVyJJdQDDz5E/scNNOE0hQuvnxh66nJ5fxAfPEesu+Ierj3f6FqcQm3hh/uf46jlpN/v5p73+wchI1ahLtdGto79t48xsMbxHppKnSEIPxNgnIEKjRCequBUNrh3WK97lli3bl3YAQno72sDWMS+LRDt+m8doiLsCEqeBdSaDz36CGqFA1H90cK+OBWy4DjK5RVkVjxHOPjvvOGN4Z8/+0/hzg9+kIaYqnAPTTyf/dRnIH72RhVDEa/f/dvaUaJMsupxGo0yJxaHy6+6JmbC1WJlp+Cug1qgkD3RhpB8Prdu3xHXapUQXyTn6U9phJIQ97yTh+g2nX3ZphUV2hJP1s8qSTZj/TuM6n0OAP7wcAr7OTVXWg57la5oXajGaGqBeaxtqIl1dhmNC5t5L6pup5tHQ21yzgYT9mbrFH9Ga7P5KD+1NVVxUltdEcPNz9IMkcnaWYLC3XHcjv1iO80AHZAkl2N/W0P9P5WayIy8hShyRhgLMz7KIdmuu/7GmA13390/pR7PJJ/jUmrzUzEHciF7tWHsB7kOL27dES18p3Nv7YIAm0nI+NYtO8hwvDDauroeN/JePBcsmFcWG9Hy2D9t5NBea+yQqx3zi+RNniIv5K4/eC/rXwevZV8kQM6iBu1E6TF//pIYWP/4M5uxy10Z+tnnT0GMt7B3DLBeGILufTdA9mOsyanhYksE36O0jHPIes5Mv1NfvzjO5fl37oxnCskq1aWuCTns0SpArdWd60tRKKdR10qSSX6oYLcpppGzlw0/+dREEoPaaTVWkfPXRiPeissg+X+H+wNVbSIqbQjfRAjdbM6pnilGCRCtRMcJkF+uZ8YVIK9W441/b3wExkfg/94RGCdA/u+9Nr/OKxsnQByl31wBIgYx+vGyAkSc9T+iAPll8sPH+w0JkN0v3jWi7cdETr/HATIlALZs3RYPutNnlAJwTyPEuZ4g04qQAiiWS2ehUulDyPzfdtuthGQS2sdhj7aiGI6qFVEGwOVhVBR2dO3HMzaHwL1mAIBL6dxso4Nb/2W7aYY4oHvAb21piNYjBslFaTmFdjIH4oKJU1BfHI5kzFVXXxe+//0fhrPpeVEy76HJgOlGOtDuphC38/q2N78F8LYxqiYOQJYYEt4MwKeSQnuWneRHTJw2M0rWi5HSL1k4D1BLOy9sg3gfdh97cNMaZs68heHRx5/G5qmfzI3VHCboxOeA+Bidp+l0+0qCJHNAGxRIhoSQANFq5WzXabpWCRX9uzXh89tzQnH+BLoYG0Mqnq7Ly1AxlJMJgk/2TLxzayCH8jnAtdLtZ8ecxXgOQEg99gwnANrNUJgDMHiWQ+Y21CJXX3NdfC+1HL6mzeS9894SsbPZvocQVrryh+hkUp2Sg/dwMQc+O5Ecp+cJi5fkKoEY+QK5I+9/3wdih1sah4yDdPp5oBQs18rJwG3tWDpQrZyj62p6CfJ3DgD++1TIpUYOFUrq9Vg+ROf/JVid6fM/n4OPwLIS/AZ8nQWV7dz7/H9fF/7lvtHDWlXlsTAbiw8PgrrVCES28N61KbqF7j3HRFLIz0WLFwHATwkvvLCZ51gfO+QE4LRfyIqZDENRyt/GocMOLPNjJHEMt5SIOg6osWzZspc6wZ0nviaB2e3bdkSLizKut/NAn/ZzHIwE8LR4EYQVUPYwY6e8hE8LHaNz6bJtB+gxCLy0FPslAPd6AJkKACpDHU9xcJfoMDhVEmSiKhE6fqvJntBrX8s2rYS0enDMouqDDkhtmDxECcpKeOi9r1JFiwhP9s53FU9d/E4Kh8G9dLl68FdZYVekRMhObLcKeWxB+nzmsISQnvj6Zyu/lyD0sD5r1pxIChrm3QmYIlmBi3EMsx7hHspgfDwoagl1DlBZAkQbrGhXBFBu4G4x2S3K+iXp7KQVAPD3Bvl5yQBf5wCHQEEM7wtJAH3WBbu1X/N3tav7w1vzwt9/G/CS96JNmYou81oaAabssLTrVnsBFV7Cr1qXFOHR7OHZoOpkuvHSUwmoQldTAAAgAElEQVRnRukgAaIVVhrPcYBQ4kKUHwJc3YDl5tVIdtg1mcFaJfFkcK0Lr2SH79Vr4bKuRZlhuB5u7SzVrsnDscSuyiYBaMfB/AtJIQ+7ep0LZLgGp3C49rnkNASCvNZ+Y8wWJMadRBus89vAK8mP8/82tsA75h9522hOyNjH137aGN+j9n61vJ9tdM2XTC2JqhWto7Qhwn8vrFq+JDTWVGEN1hFVICOsz6laUlTWALDM5xr1kqlUH6ayjmyDcN1F9pL5BNp85ELIDfFCcQaChCZwFeBencsk5tlE7bC4Rl6/A6zx2hzt2rGLwOmqGGhrIGs6c3Q9JGs3Xe0/ufd+rKIaI/A2mg+TENYTyqsKZx7d+ipDDGotxZPcefv4E4+HN7/ltvCpT32CgNVVzH2stLRZAoCVGGgFsB6AXHM8BSsd6wzmmcBFO1kSEoVRARI7KUc7KsdIELfIJACmHO25eK+qW7Tp0zLJe0i7M+/RLpUn/NmA8A7WM9dFQb+pzJvNzz0V86VyC1hXt+yh2/x0yCYst5PX1sPjCd4n8Xp9nyo2RghkElhMkABh0eslHPqHf7IgvPdzx/Htz4YcHw4bLyW0+3B5JOW7AMJa6bDvN9CZLt1hgJxkSGKtVKLV4nm7r1fOiV+H/Iglx68gQGL5wHz9AlZZd37h1Pk1U/XHaEbIP9xOF+t/4OMLdxPgDOieixpn5rRiVI2VkB9nw3p84lXs/fC73412bFdi61jDvV3ONRggePyt730XNyAd5uzFx1HRzceycYA9jlUktFTV8piEhlfWsS+U0BzAvU1ncWb+xHCM7xVgC9jLHJhMBkAFCr+Nm64gj+rx8L73vwfSORVlzTMQnPUEpK+NHf5awFRDCO5AeahqKVslJGv5IAMxiT1z9U0vk0IjdUWhChC2kHokAdDtELWQ9+A0Hkdg+3s/+B6e+xeGCzcVYoGFGgAFSAKEA26XcR+gIMEHtA11CMQwa03MYmqhaaGyPlx02TXhKHZTp6kzMlEiJRMgvv6ytazP7WHv7m0oZGdHda6qmzJUFD092BkdPhhasI7cu7My3Pn+d3MvpLLmlVP71MX9aP7cMhQ0ZEh5DwAqDmM1NoKN5RlUA0fbUdE8cyq8f9PEUIg11dnh1LCl9kz46o5O6rXEcMvshLBx0Uxsl5JQbFSGHfuGw+pLsLdBhbF5y0HuL+Ygr7UAUjWFPdh8MFwxQxvztQpip7KrP9RyL/SjgiqcUghZ1heWzJkebrry4hjq7l6Umz8J27KesPbi1eG+n34hXLp6cejBi3/621HE/MLH7scg/ofprM9FsZODyo4aZ/8L2wB7ySnB9ohdBeB8HvsiICOv46oPLg6n95lLlAYxtR3gewpKgiLGpiYsuXyUmOuthsSArHANd00vB6zVhlJ7w6XrqWVf8VGzF1/+aK2ILSX3diJ1nAR+Jp39bVjmZBOQPcg8fBHw2trNPWWOuWiQGNns2yXmqtFA0EA23I9+8kOsf94am2eSsOapxJJSAuAC1sFsVBmJ7U3YX2GBRY3DL5ABciZ0dwxC1tBwxGcb9lcnISA6eZ8476H4gLC6bjJzfWO4H8snCWFz6yQMVBtM0V4pb0KYgcXQLiwlk1hHEgnhdn+/iXDz/ft3xZ9zT/7Z/Q+wDkJycDHXot6zSWnDO2wcYfrWFGJFpWVYGsQhyg/WzzHiQ5WH+5xNDNbursnulb3s3dYiNjKYM+carW2mYLBWP2Y+mZ8zwt6ylEBt80Cs49yDBfRtWLJpwaYM8/dUac6grqqEJFK94b4rkO0eLdFcBAGRizIjUzUK19HmIcn7NHPr2OslQBppFuiFVC6dPYdazf1qiIDwsmj9e/DA/vCmW28lR66auqkJVQFqBAgK9xUBe5swtrDPDQJUJzL3JPStdfpRGFgPmTd4mvrEPJC91B+zSmeFr/7ZBeHOT5ezbhTGeu0MuT5ZKRBy1CqneH0pkAOzsH+trWvkvdayPyRiY3UiNnslJkLqq/ZBrZnBHFMBqPK4f7iHhrDGWB9Zd6haGG1GmRvr7bWQRJJB2o6ZzWLdteaiteftxRKYr5CHrAk1EHYdzN+53DursNJ9FuL9KHVsK7XZwqVYwLF/zaOBR5X0/djUqQTR6rOTtWz1RReFPdiQTuJ7ZczvWkjNeSiebCayzjR0fT+NVs8+tzmqGM0w9Px34YWrIlFwy003haefegLy5unwkQ/fGVYsWxQqUQ1OpFnD/V5Fktf3URTl1pA33HhT+Nd//UokR37/zvdyDvxubHSzOa8ZojAVdVohuR8Gzh84fCwSof2MXU0j9siqJqlHVONYa2eixB+iUBnSApamK9sTfK6onuRnKr64BuKD84F1A/v1EPPUP9sgYSOY+ksD2K1XJEwkjrqYu9aMEllmdc1AsW8enOuLxJYK4DRr6B7UOafOhKyk/PDRu/6Mmj4P28IiCHMKJ6xpczmvqnT5eQXI+WaZlyywfq574T+wK4/+6OsDcF776cYVIK82RuMKkNeeQeM/MT4C/3VHYJwA+e2+tq9v/xxXgPwqAmTUDsvG1fP1za8Rgv7zRMioX+hLapBf1wLr8O4/HZlKp72Ar11Zg4BLWtqkUjRqObVw0TL+fpRckMro4bxwxVKAFLqwkSm/+x1vD6cb6+nmxKYDf20DUm2nGQJEtJvasMh777s/HhC0olL6nE4xr6zd0FnlzvolC87LCOnBLsgt8KyPbi8AmoSGQeweVA9zUE0rnBbl8x4A7L6xE+end98dO65+9x3v5HCZFzu9JEDoq4n2GNr8zOCAW2+4MWCo8vTD5fvD777tzRGMnwFI08Th3LBcOwQlYIomTcUCAvk/RfYSOorqGvBkpmu0VV9ZO745BHmglADRdmowdl5xwMDTdvNfLwpX/eWW8J63vykUgIJ0YSGQSfjtpRySWisPhFxAVO1Y7ByUAJgMoGYH9XTGy2rbsN5dSOsN6zPQcA+Hr1IOarM5uKm8OE43WjoKCgmPGrq5KwjvO8KBJgebMvxrOHDkc90WxUNMC4e546ghtM0QjFWVcTF+9nY+eoidSOf+i/itCyhqOWSnrrYmMU+AuTgBa4VsQMF0AB87y1TWqERw/B948EHGdVZYjrWB5Idd9AKadsPZiVYMUPV7V6aEv/mmmSF050NyLQTEqUEenoNCyEwKQWm9eA3UnMVjHUWdoSrFTAiDrk+jrlgEQNBCLokd2c0APALjElWqA6ZAsg3QNSW4bqilIIBg6SHk+XbGr1y5MnbKN3GgXXPROoDFwBg8F4GpRRBgdsx3AZwKwM3Ar1u7L7vPBMAlkFLp1DPYXJB27dr1zEmBVgIY8Wb3kGs3tQfmUv7sc9gJPQFAIYF7wUDzSl6H6gZJDDM9yniPKTy+hJMH10be10wO9oIG3rzdgOqCyyqDtOOys1LgQHs5D1h5jO127Br8ee2VnK92/+7n0D0N8K/HLvtIgKDY4vr6fcFex6CLa5fNY2txYf5HAs/h3B1gvtFvRsfuqDIlj+6+AciYmtqaaDPmtXa8/V4T95OZL84lgQevXwHj3MPjqDQx9Nh5EuexFkAR9LZrfVRRY8e+71GwQ0uw//He0vDFewiRBjCS0DR8Vqs2CUEJUW0bnA/aZdiROREgPQtgtZNr1oRV0gXLF4fMjBQO4/nRAksSSlBGgGovhGdR0WTGfSiSWL6uLK7P0uVLw5NPPRXnvASSQaKZrH++XgEcyQRb3O0SdC3yQ9JP8MbDs+Mw6gENQMXP+KHtlSSInZ0+j+/V3BSBNq+r33NtH1OAjJUBv2iD9YuH1LGsB6WBKXQEZiZh4cQcnTt/flxT77nn3qi8GBIk4j04DvkA6WtWrQxttadCE5YhCwDARiAwkyC5Hn3g0bAJMvkUChlVBt2gBmkAX9//8U+jdYqd9HmQTkOqj3SO4DEHXNN530WEBBRwabX2iTlCXJPL8YTvhfDauW17qMbmTWLv8iuuREk0JTyO378ZRQcOHcFi7RyWHXS2A5SkQ5Loz/69H/wwqtueJET1ZjpyJU61civlPt9Px3ABgLCAiKSG7J3zYCxfJQJqzPFhyGfvD2kGCSnJTwkQs6cFLkYtsBxVbZsAMgGwVN95TwhKHABol0zNpJXaNcr5JuGnEk4VlzZcy9lnfO4J3LdVKEb0M0+bkB+2YKd4HPB6YvF0VDT07zNmialYR0GASIYJrBjQbUaDBMi5SID0hh//PwvCOz8DoM54FtKVeyEA0H4ApWyeVwsRQ2/bWRP7z9FZDcEdCN3uZuFyDnbTKT6qJHqlx+XLoMirFWgWH2ZXvbJ/I/4m//DFD02P5MfY/BP0Hc0VGXsenhNCLuqc+Or3IumnKoQ/a8GWw315EpK7BPC9Xysp7stV1Au9KBY6sXNau3oVc6gAoPGN4Y033Bjeftubw6c/8QkCeWeFG2+5kQHrDYNnT4dzqEZ6qQ8KWMtJ0A0UHmEQFegputQPHiG/iXE4ixKtHUvNHPbpSgDE7MLJ0QLpHNegeAb2LShIlkACGrLb09sVO3/zUJ2aQaN6VCWhrdVbnt8c1+ZE1E5mnJUBMm7bvYvxHoiWOnXY4Bxh/l5/9bXMz+ZQxHoBpxXtjnzPZYsWhp9+/zvhTe9fBVmDfSD1hNkd6cxBtvz4HCy8MASnA7Kx0A9ZfPRIZThZ0waYyP5Mps1FG64OL+7ax/2ZQfYVmUeEd/f1YQmKcsVxu/ii1TQPAG5iJdWAB75kZmNtE80nKDGGkth75sTcgpMQ7Y0oHvNRxmmrlol6Kpm6LNlmE+byWQLX99V2h6N7qsKf3Lw4JKMCOIkn/5OV7eFR1AQzy0rCdVN7w+oS1v+eZGx/WsJjT58OSy/MCNNnTwmHjp9kniexR+aEXBRmQ1zX5YvmRRVhA9eivOF0OACGnz+3MAzxXibkoqgZIo9oelG47nKAxRtR9LzKx8jTzaG6HpIoCWUBa0TihIKw7KrRPImRSkLSu1EzJmcBkLeFbXSXm8uwatWaSHJnsQduuvPCMHysiPWmHIUFllsoH5IZA1UXZ7CV0o6qDGufBZcSgPIrPmoOJkXSf4C123o4g993/ZHwSjewDjXvkDlwrJ2t5HlM4P7sREWzmfyIycxF90attLQfuvbmm+Jj1EN+3H3v3dHy521vugUClbwH6sqj1KlmEcwFRF5DLkcC6o/E/k7mCvkB1M9nmjshT8jeakU5e5rmA2qPLuZ3ZQN7PG+hphFFR2kauQ1vhwyyW30IhQH5IKdO0MHfEX73PbeGFPaCVMLV8woBsJmL9U3cR4D8N954HT9XSc2JypO18HOf+wK1VElYsXxVWHbTpDg6z373JJZyqDIIGjnLfCzi3jlrDUHt6f5nA4a/a8C5e67rerT8pH7oRM1lU4p1yhFqD1U1HdjAzZm7IDZ5uObGvDYbUVBZdKowpgnEgkqVSCr1iXV4DqSGdryjZMNAOM6eZh1gt711zwWoyNyH90PgW9cYBi6BYgPQAWqvGTy2TTmTqSVtvNLO0k/V7jbIxNfOfm2el7kiMSyc97IPUnYZTQYnIBU2kRFSjs1jNYRCV3cfYzuqHCqaODmqyyfyVTss7z/rjBTmzFf+8sLwsX85xvdQe7Nv25yTA/g+bRJqdOqUChTbmszOmbuQs0Vz2L2vnHMKxWliamy0KuEsUEnmkFZWnYDqWqcpYTSE+6zZSXGvOhvrDFUe5p1pOeuHdbTEUDkNbSe17YKwmAx5b9ZI1YlDseknl3NYO9Z7COXYcyaH56nb+xmDI1hlrb54Xcw7m8geWEhtsRlbxjwJEMj3Ah5Hcj9H20MUuypMWyEsGqkVp1PfW7tKch4g7+Ng+ZHYGHOG+9NmupkQA88+92y48Ybrwwn2iW1bXwhvf9ubyDd5PlxOk5PnQOfY9773fer2VWHHzt1xXn/4I38Uazltut73gTvCTtZn54drXit2sIW8/gbq0kmcM09IhnM9+mFDbRSzuUcljvauKrFy3Q/4qg1woiSWeyL7dMXnR8nXhR/eEVXg1g/mkUnQJfF+pzGf5jKXTpPDV8Z51GttFooqD61hLTQk7UxKUX1jvVNHA04P64jZXd4r51BzpbKuDpwZCf/zb/6RNYZ6MQnS9BweAazNkZB5pQWWIACfL2VpML9H/ax/84/XB+C89vOOEyCvNkbjBMhrz6Dxnxgfgf+6IzBOgPx2X9vXt3+OEyDnwZiXsnB/0QLr1yVAflkFMoqB/IcJkC1Pvm9kGR0/Fnpa9Oh5u/mFLbFg7QV0ycrJ5+DfwvcTsX44GhYsXwYpQDAhh/CL6XrMoytskOI+nwyQzjbCDin0cgFxmgDDqk7VAEBMBCzGGx2w7kIk8BbzVXRo2t1v92QdhfM5HksrHz3gBYlz7JYCNG4CELNDzsL5OJ7zNkunZubT2V0fO76W0Dlmh5O+6c0ApxuwSJlIsPYRgJJ2PL4F3jo5sJhTYXdgFqfGFgC6WtQATXhPvwMCJJmDfDc2Eb5/u+wnAf5to+guLpkZnqPTEJkHnUOEV9Ph2N2PDJqgzm4A1RGA6TQOgsOGI9MJ1MfhMgVpe252enj847PD9X+9LfzeW95A5yVgPmmhU4tyQwrdrfPwFh8A7LXzSKKjj8I8DzKgioLaziFBazuLLLAH6D6yW70Za6WlHNb8EOyze38/762QrtcHHnsylJTODQcJbM8pmBQVAnrw6q9vF9vm55+NoKvqFv2pM+jU09pIoNrOdrv4VUdkcMi3y9lDqZ1x6fFa4HOB7HsGxX86wK72ZBJYZgeoulkAMVFDJ5vdeVPoPNd2y6LfrvlKgGhVN3fdVhw+e29btGeahGJCO475AN3HeSzfhwcFr51AsWC9nVn6zHfTrTWNQ6v+8CqMGiFYykpncmAQmCYYlOfwACgIJVgumO28EKg/hoWBAKeHb62itIHysCs5dJpruZ1OPju8BWMz6GRtPw36Q9d86azpgJUoKFAXCOwZpJ0NMHqQg6Tqg7VrL+F5E2MOyi5sxSYLMvH6BL1TAD0lYnLp6tYKTlXJNN7PKd6n4Ekhc9pxzWQc0lAA9fF4bXR61kHoqAqJALe5Bv4c9+EgB9gUDr8TuB8HIPDMK9BeSjWQ3Xq+3wKAPO8b0VZJGu8TH0cSSEDeeRS9uJnXWj2pOzjFfemh2k5J8wW0y9A2zYPiGTrZMlQ/QAKcYx5Iftit6VgITkhCGhppeKzgp4BEE2NrholBoYafG8zpgTCR5/eaSiqoivCgKCCczEFRpYvXxg7Qj79revjcTzqiwsc5OqreKIjzxfn1IgogyZZugBff65DjGu29mmLWwIXYQhBHTo5QEWObGrZjryOhqEWJapXpKL5OAiRoWWFY69z5AjojHK53RvWHXavadCwCQBAYymX8XZTt3pfAkGDV2kTA3a4+7aTt9nOhdU5opeLPey+NKUEcbwkDx8cx8Jr4b6OLs/DzmLXBy1D0vxc+5jUe80T0dSZgFVFIB2cRNoSCQtPwC3/k0ccjsTVEF3IW97AWDUuwBysAWM8DpOhqawpZKPYkBSSXHnzquVCKui2da7Ro8TI83ndirUEHKB3MTzzzfCjBpiITBVmiiiRRfOb2GGiusq0ALkJLv3TWoRzGYxKqqmLG1c5Zu3i179MjfC/Kv05UJmeYrx0opkBuoh3EnFIykbjuZyBbtOFy/iXxWH7Vh1/iTVDK+eE9LAGpT7yKpqgQZK+Iyh3Wuah6cXz5n/NR4iwJ9la7imjPJAV+HlDwq1ZyWemQWJBFWmalM16VAD4GxKrAUi3n800GoDzD3D/H47kfmcdjvo/rgR7iWlJ1kbZ6pLIaS7wmSElINo2uWIsGAZuT2AfEKZy34nwSICYseU99649mhrd+5ki0Dkkg2HsFAHI/CsQE1p9cxjOfveAgYFtTC7kE9Jtm4wefjrXQGfYxA35bWaui/VQkJ87nc7wkK3314vJlAuQVhIlzkf9/6c4Z4YOfrxp93Eiu2EA99vijj6tqLlU7EMY/5tpEZml0TqdH9QxEDe+FDog458ygmTtrGjlhWL3onQ6wBLoUvoMX/6F9B8Pt7/i9kM89uADbzVAP+YJ1JOxaGEQR2kGWSDd5PTkSR9i/pIENHgdQ66BbVnXZIGPT1M6eC0lQTzt8EvN+hKaEHtbOxResCA2sD16LZAipIuygFiyYG20Ue3kNWj5mAVIuY305DXmtz7zKGtVhLQCxz2zZEqbRrHHNdTcyn/fRLHEsrLlwTbz/UwGYu1FTZPNnSVubNgQky1YnhqoDANCo0FKTRqL6ggnwEvnRD9k7SO2TwNxuIDPmZA0BvsOoDyobw4IVFwWubjjJ/pVKA8WkqUWQ8EmQxNnc67k0L2CHhc3n8qWEhcuHoUKogERpbWgDiHRfYXZRX7l2H2HvM2ehhKBlidIkxiCD6zDMfdg3nByqzyaECgDEG2flhFm81oMEmh/uywg/qeHeYft/68KUsHEe2WoDaeEQmRFV9W2hoQXyclYIedRsuypbAVsvCH0tqOm4ziVaijF/jqISrmpnP2CTyaDxgZsGQmUGQdyEWkOoXPjWOeHMU03hWVRTuUUzCTDXsrI/bMSLK2mA+xuRTAp5KHv3Hgk7sPRadeUV4UT9afYslFmJA+ENfzAvzsHWnZD0qQDIqHBOoARwHXrDxzbE7w0cSI+1zB5sqPpZL4dY86685moaVVLJg9gfmxOsJdynzYibwNyzcWYCddyURXS3V2FHw15gXdrDuq9qKYcxlYRNpu5gB1NCxhNh6QgB18b+kkk9dBaCrpzXXEj91XYasg/ychGk6SzUO0nMsxqUOT/56U/IXCgNN127MUrTOvmdp1/cimqADnHm37upFcMZ6pC2WmzfmBsA6p2tZ6i9u/l9CKbTA4SY89SsU5NREJzra4csogmAQPk//ouPRHXCfDIiGisOhE9/ck/YOvI/XnUxOPBYU1Rhz583O66bDz30SHjzH10Tf2ekEaAXBcgTdOmvQzFV11gT5i+aQz1AEwGTRPtD9zLXYfc11wwJYoF393ZzLWyeaEbV6Vqu8lhbzSzGu2TqjLhf9THOs3m9kWjlOlnTWau5rmjdpDq1ntdgw4bWo30R7G5DxdQb9w9BZdXqs2hsch/fTs0ugW5t0se9bBOQyo8Smkt6eA0qckqoG6ytjnOOsVYy+N7HZolmv2dtYw/vZA/T1rWa15+PrasZYTbnaHmp8qeaM40WTzb3qETM40zRyDr1PESqtXQxe8hfva84/Mlnj1MzoVyEILAxyv33LE0bK8i7OEvdMIzaY3AoASUkNracLTrP9pPpR+YIzQiNKNRztOBirRxhfAogUczl0k7Nxg8bfKyP/JT0kNywbrRGc/7nQYhYG1dRgztWy7Aydj9taKhGbTEfhS3qE5SF+dkoxSHt8BIMX/u3b9HgdTZMpgZbid3jg4ab87jasWpBOYGxyWX9PHAEFRiEWgOWV+uwpi1DASbBXYp69xTNC9O41j3s97tZNxsgdopR7DrHFy3EKorXe/jo4bCa3+uB5P7LP/+78NWvfCIqeT2PaWl8ijzCxx5/gkzB91BTdoUvffnr4XLOdWvXrQ//++8/Se7TjLDxqqvD/Q88GBvsJDYKaOLayfMtu2AlYe6QbZxZk6g/JaytOdOxv7IWS+WsOozF4FnWbxtxKv5p1Uv3SNmHXoi5gJ4DrTEkKyew1qdw7fw6Y+a0MBviYwQV1vM0dtj4Yt6LyhwJu7I55KmwZ1TRWGKDlM1ENiyZgydBZQZdV/OZkDmIfXF3Qvjf//OfuAdshKPOSUE1CAEyAvlnneNc4SDNVxmPUauImNDlP0eD2N/84/UBOK/9vOMEyKuN0TgB8tozaPwnxkfgv+4IjBMgv93X9vXtn+MEyBgB8osWWGMKkJdmx69QgCgceOXHy9fj5YbQiEn8ugqQx+5+y8gVGy6Lh5AItgEk7abzJodOzR4CB6gfY2aAB8Y2Dx6QG5UUqQV0zpdyoJhMR00yB+4JgD711YRxUiwPCeJTmO4jq8COOAtRAddBDkcGzirz9bDUBXEiwP/0M0+Fq67aFK1HBJo8UWdQdPZ6UOIgaldZF4ciQcI+QDWLSTvI7Xw2aL2T16UtzWwsigwIF3g7eAQ5N4XoFIrkFCTSpwEqBwFf9xPCWgfosXTRAkCN5THHxBwBrXQ89BpoWMHPpBPYV1PfRJ7GLAgIOqUAzzu7OYTRkdrVR3GKOmYCkuURxkUChLNMtAjowDN52ydWhuv+4gW8ry8OWRzeC7IIbMcOYhgP7wUAtUlRsZAaAWqBvEbAWS28BI6VU3uw8cAo8ZHHQW4yIItf7ZgXFNTCqwVP+FqIqY4eQqexdZlYMoNOtzPwNZl4IC+KRMeRw4diiK8HePMVtJYyq0Lg/DlyTny+RmySPBwJUnv9JUEsse2AEgAwG2MiXeUCXHa5zaLQPwIZ5cTz0JoD4C/BIOGiUuA0xJXAmK/RbvD/9aHl4S++ehiyaindYjzvww+Fq6+4Itz3wANhDd3jtRxaa7D8miDQwHtUfZHF+xeYmkYH2kzAdXBXDo3t0U9+FgcRiTIVRhIGjpNWBQZreghXcSDRs379JXTfTYzKlD7Ge8WKFeHhR58E5Cqk+x3VEkCIGRIJHHhImeVQH1CcFAFmdEb1SR6HvWGAVIF5yQXVFbNmzuHvyRzMW6KqRksb598UiBCB0yHuAwmkLIDQPLrO8iBPtOwSeD3L/Ctk7qteSOGzn7mveqSJ9ylQ6ty3c24WB3YtGToJmtdDXLuJIf5+jsO2xGAb94EEj/ZUKj1UMAgaOG9H/c0BEAVeeV16V6toSMNqQTBfRZFgAPhvDMts574xUJ3ZHDNAJPHsNDRE1MP3WJ6FdhV6Ew/yi8l0vmrd4HxVPeThz25B1SASNDWMt0C2oIJ5EKOfSh9GAVuBeoF9lzEJV5/jj/7bpPCZ78xjZ04AACAASURBVDdHX+nmaJ+Gfz3X1i5Hx96O0V4OlJJsWjFpfZEEyHiGLvHSmSVYS0CqQWb1dndFy4IzEK7xstKqPcSNqfWXlgndzNclgIi79+4+rxZIiqCJFmSqq44eOx7zIARtJC4cR8fNbkpfs+9PEFn1kq9bAkQ7r0jMcl9GlYch6CoTmAcGwkuk+LvO1bhY6/0W/Q//ffJjjPDwdwQ0xnJTJPyG+iD8Qi++3QXcwxPDVIjdOtYoO2U90HfSfTqD+bB47pyQQmtnEfOb1NpI7jXROVvLvV7Jgb2eubVgwSIIygXh0JEKgA7sqQBBnoMEYWmLJGoma5sZR5Gg0GqK1z842IVKgTDTlOE4v72KPQBD87CDyDKThm7YCjrVt9MZOXv+orADn26VEa7BSZAVq7HAqAewqakmX4hrZG6QeUbdjG8H657Bqa7jjq97g+Sd7/+EqpBSyL1Izg6Mhr1L4vE6vbYye1EFIpYP4xD9uuM489rd0owyAchIouNzQsooceK18/5tBKTzh1R9lAHIabkm4dIIMSngleu+xXxwProWTCaXxMycQ0erICUGQ11TOyqZvDhmyayRvYCjEiCqJIe4n1SoJLN3YN4TvvbRGeH2f22gsQAFlJlZrGcXX0hDQfXJMN3HZX5mQrRpgWXXbAt2X0lpZGsUFXNvQiAwf05ha+b9NKrAGCXIfrkb4t8vMkcJEGmMsSJi7E8j4UvYX72SABlTfoySIaMkh9kfEiCxc5t5ble264z5POYVaVWWbodyJ9ZAdMuPkDHgXFUFksXemADgmspF0lf+GFkVF6xYSc5BC3MVABBbl4mkcDcc3hsyk7nOKEi6uTcTsMxsqyLUGvC+i7VqGAWAYzOclBaaUWP2QJC0QkaRFR1GuAe1HTzN/DiLBdW8RfPp+kYJsmwxe2132HQNndzHyG1hzZ1Ad++6lSuoX3JZX/sjiTGB9fqBJx5DSRLCZfj8t+Mvf+x4FdkDl4d9ew6SYwZ42IwVF0DwTJ5HIL0eBayk6tw1yeHgFqweqSegP7GHYgHi+ywQ4Rx7YR+f5yBAetgPOgE9+4bSQgUqkLo2Osqxg1rA/lSBXeI5GjKu2HQZ+yg2NwR533TDNeDtPeRkPcb8HiCfYW30wK9jTMr3loeNl2/CMrMZMPdYWERjQj3vrQ2Cp4TO/mz2GcmobOblEK9lKDEtnMV25dj2F8PKpDNhIUodsPVQ3j8h3N0wEsrZ13//kvzwxlWLQvIg5ODx+lCJzOBENYQR0To5M7PCg+VnyUBYHxI6W0Iaypq5dJMnsEY0UXu09AyGXjIo6iAAClhT16xZEQnTBW8uCYMPHIvNL5shVXrpen5hxzEUvPPCzdcsJig9OdRV1NBlXhgVID8gjHvFZRfj389a3k34NWHr112CneSZpjD7luW/NLmHjwF6x5ytRpS0leHZ55/HBqcUKx9ICMjgZuoCVb82M8zj+lSyd6tSlahIYd1csiE/nK7IjPWQdYR7iMCxSiczxawHXFeg4lhLIZtpDGlnDe2jYz8LAqSbeVLLOAlqm8FiDf3mt72NJpVDYTENQ6chU5965pmQiyLqtjdcH/oB8kcgYp/fvjM0smZLDN56w5UhK5k9p/Y4pNlpGkXa6dA/w/1OPVrdHhrgFc/YfED9ffU12Au2naKJpCIcggR5y3veRwNMRfjg31760tjc91c/C8ms4UXUa/sIj77j/W8LrTQehaTscPJUXVhz8y/n/ozUFNDYlBh2YC12GHWNStDLNlwaHnz4/nDp5RcDYAPesg4JKmt55drjmigxuJfcv3VY3MWGCe5xbUFdY/0ZGxfcU1Xr9nGmGKE+aIKcWMn959rbB4DueiN5ItGvhWY19ox2+dusIbknAWJ4fTYKb+s8VccF7B9msJViYaeKU+C5mDrtCdSdywHDN2zaFF7EIrKV2rGQccvl+m+G1Nl4xYZYn+ZwfjhWWUVNxHWE9N/JfnWOomw+Sm2tZof4s9uLtY37i6RnK/e7Vp3mI3ayh23e/CI1XGu0avJnPoO679uPY6/I2jfCHtxM6Pgw695aVFw29WRSG5ijkpaexdrRxrU5CjBPrUi2iBku7ZAHNYbS020wG/VN25nTYdVF7Jso1I+hpKmiuesickwcU+t2rScl8zt4vdqHuk+Z6WG9rr2tv2NtsIx7QfI+m0zCHuqkwpwC5nMy9qGotCDov/uDH7Ompsb7diXXsY9r1MwYHYdkPKNdJfXRUpSK2fmGwh9BpNRITd5Gk0UGxMD0mGWVRe2uBXIJtVYLioyKiireO9cXlalqmQWo5VRBHjpSzusm04k/r13DHkAD2vx5c+K++8gjD0eryz/+k4+HIyghv//Du6NS5j3vfT8B7JvD08+/GN6Dhe9TkBDatnYyV/KphSppwJgIcWVjhfWwDSsd3KMqQ9OoMXqoL3Iho3b+44KX7pEFH9vL+9faztwRrgn7Vy+5RRmQ9+ZaJdEok0VjXwF7hGtAOuNz6uhJ9rSS2Ax2DFX4osVLwwrUKhXMvyfMh6QGsj6eNgOld2yKoV2E++UIdWx3K/cGlnZphJ//+cf/N3VBLnUqqql0bHGjAoQsG9aZUeJjnAD596uY8QyQ324IcfzVj4/A/39HYJwA+e2+9uMEiNfvlR4SP389X318Yufm+V/4+QyQ34QA+fcssEYf/D9AgDz4gzeMrFu3NgJFSv/tiDuNPL8Jb9VeDit2/Bt83YKH6yxsVxIBhKrozpwA4OthMoHDWxk5EWdQhTRjSTOdAjob4KoNUL+Sw8XCRUtjl0wVnecx4I3izm58peWLUHDYFbufjr0lFOj6LHvQ9NiRCfDVL8DOoaMRgFxv9mwA5EGAXrue7PwVfIx2KhTnBiaaFdIv4AQJ8Hf/8GkOwCvCpdix7N57gBo/New7ejxk0KVVB+g1jQ7JBXhlZ0/Q230iHr+7oxpF0FjSR3IhPTOPrI05kCCQC4Av1fhU17V0AurRGw0QnE6xS78vJER37NTKhhQqP7AnnPy3a8PV//3ZsGbp3LCMbsph/Lwn5WeGC+fPDkNaVDBGzUeOhkkc3BroZOw7H6Ys8GcH/ZorNoaW6lMA7YBlgHBldEZlQy7YgdwGKWIGxQnyQ7LyikI95Ew6AaCTaNHshKiqwTIsj642f88OVbuqtG7xcKH8/AMf+lAE3vcTEKl9kbJtAaw5BB0KHmSpHuAALyFmN9Q5rtkAhJXAvd7rvQDxWzm4F0CKCBpKgtgxKUCr8mD6zBkRGLMjTtD7Ux9ZE/75PqzHVGNwQBzyUAxqWcE1vOLqq8J9Dz0cg94HOPh6qLU7VwupTsieGRA/kmwYEuHCMBS2bXkhLKGDTrIhl7FS8QFUdj548Bxg+fHYxWe4pN+309Cu/y4AMV9fOSBRdmFxPPDmQwYk6PGrNQpdxFn4xPu1/ACHIjoY53EgM1C5BlCqCsLvsssuY34CP/ckYPWDDRfzXvLiNB15khAFgAWCbNqITaZjz8OghyuD1VUzPf3EkwDS+eQfELDIuJ4F4M2iu7cdMKSJ+ah9loSNwMJkiIVBDvweygRgUxIJyuQeUh2UwphrXWWnqo9h57rEicotLSEE/wUeBEdVGHkoF3wXyBfg6RGUk4DgtZ0GkGrCB1rAJpPx8t+rITDSOUgnRUJHMNnA+VGrG0mBdrux6agTBFmzZg1d1kMxM8ecn1GLNCyrODD3QR7YYasdgN3VLpm+xgHel6SMZKMKF/9811uLwie/adg8B3R+R+sylTzbyb2RDLSTVGXWKIlDhyTg9ESAVUHVPEBCOxolNE9UHodAAmwH6D6DLYlqlT4Q/VzAjUkQsXtQ7Wy6egMWaE/FMdPuQlBlMaHKLpqqorI8DDO2vlc/JEEc69jtylgm8prt6BPYcf2JQBmAru9TUsjDt0qQMQJE8GQsr0KQZxiw4tUUII6HH36VUIxe31wXbT8GewhXbq8LM4onxe5USWrf24N07xby90PYgKxbvSaC69MhWocAKAexfkkHTHn24QcA3dLCJLIXnud6DaBmW4S9YSeEbh6e/HrDt9OVvHXnXhpC0wDdUZNxnc+yNqUxJ11nu7pauK/kU84QOF8Q5zcNlWERirNs5paA/5NPPc29MQTo1BUuWn8p2SLlkI55AD0Hw43XXR/qAQokuSRHfY5UnsOuSTOVtDay83cqIJakqtfBueCYuTelAVqDTUQ7POe2nvuqPxIAHiU1VBf1SCyeJ0Dca9zXVOalmlnAfTQM0GAmjCB4O0C23cY53Odao82FOPK5XgBAlYzz/ltIULskQCWko93+JYBfp3lvz7+4k30GwreTwPJU1EG8FttGe8h/kAAB7Y/jYfNmMs/7jY+WhXd9+lToTRhg/gCoAtBrTbRkLh78/GwRe8fR8oNR/WQYql255YcrsFzsAdhBmRbBwGSUdeThmM3BnBj7/M0JkNhXGuejBMgHvlAVreZ8POfqGPnhVz8koJLO29Z4r3s/uP66TtiZYbesWUqZXKQ0CMphvObnzqQeYP71MxfXYsuWgCVTJr/XBWCeyTw7B9g1CPmQjaqp9sh+/g2ip6cjNPM+UyHD0ui4bSW3pqN2EPsR5tqKgjhHEiCG2iH/2wDdW+ierm7l+bh1RrjO6aztgl0DAJCFZJZ1Qhis4rm7IPT7mRtmdeWQUTEL4nr2jKnR8rET0sa18Uf33RumQEKvvnQDJEVCePzJ58MHPvhh7Fp2oaKjc5rXtxA1ST2KOsl6CZC33rkmbH+8if1xEiAvhIB2oIxDomstwNsI6+GggCprRTsKyXbqq7MDZDR1DoZjkAutAP1DzKER7vn1V6yHPhkM+/bvDBs2XBzWrVlFODyEIfv+4UN0OS8r497LDdWoj+bMmsveQgc547APyxkrpykQM7WEzk/VzhHLG7PZtKsZtvZCOdEyQPPA0fJww1QAS15j+/CEcM/B+lCeOz9swYbt95Ymh9vWLQtpQ9gcEb59/yPPhGIsrM6NkD3SNhJ+vJ+cjZvLwqzcjHAGC6Wbsa7phFjNzi0KrVyHp/ccCinkUFxx7TVh1Tuw5OSj535sy1IGQh/rbSPP9827n4T4UVWXGN779svD0vnTIIjwy28ne4pA4G/+8KehH/+wKbPmk1eVDOCYG973lrVh89anw0M7j4WNN7wxLEW9M4l6sAdyIYVapYUaUbnVv/7rv0Yl4iKIhymsI1NptKnie1o9zqBbfRrXZwcqQYOhK1mLtDJacgXWTtX50WKuFkXrGWqlLohd1R+C3dZPkiLJEHPnusnSQrnVSAbLMPMjHdWRitA6LMnqUfakku2RzV56KTVcNcqPVOpWCeR77rsvzKN54w1XXIxypyFMKJwSTqJw2I3ay+yDWVPyw9yp+SGxk/DkswTXUzO0YldVUXU6HD3ZFmrZpo0KWIil54wZk8PSMpo7AMXvfW57+Lu7PxrHufc441h3iIYXVFF033/y818Jl2Et2NTWEG67fn1UXx2taIg2S7msQbU1J3nd1eH2994eHnvo0XDxusuo1TshcY7F7DMzvWZjS1SHcuCyDevZ97GHlLCmGSGXjUALQsfKRoXHHn88XH3VVbHJyfvrxS0vxj2+hGug3acB5u6PNdROqrddTxcsmBfVvloOZVBzeE/Z2GH9eJyzg81TKoS1XJXoNqvLc4jKD2vFFGp6lZ0zucaGgc+kntYKq5za+vKNG8MCzhdpjP/Xv/nNsHTFcjIcJoTNTzxKAPVVUfmhTZIZgbvJq8hGyXEKayutBi9YfVEE1FWN9/F3rZZs6pmFtV7V8cPh5htuYHw6OMOcpB7qDJUEgwt0f+V/rQ7/9IOe8KY3/Q41xpPULdTXXIs6zkuT2Y+te2fTtKAasIU5c/DQcea7yoQcCAc3KuoLat89WLeVLZwbJhBkn1eUQ22WyetsDg/97AHIwMnkJy0mj684WlxZH6mMjNZTyMMyqH9buB9tqKmEhDJHTlJEGywJkOqaikiUTAXEPwuBnIcKZPqMsvBv3/p+qGZfzubaXHLlJtanAcikGSi9yf+gbu1iDVu9eiUKjCLmAWq3imPhyMH9Ub00m/tqFnV6uoQ8+8Hc2ZCOja08fxU1YE60IS1HsT4fAuQq1oV7778n7Nm9I6zEijSFfaKEekbVxf69e+K50Ia5r3z132hYeio8/NhTELpdWGTeimquPmzfC6m4DOIakmUPZxhtjSdxLrE5oJEGLe3NznDvah1rrZlFY0I6c3brp+fGe2ThR/cFzNto6iqK7gKqPlTUaKeryst9qgiVfipEvqHsEh/FEMWD3PMtWC32dUAkc/4z8N4mFMmvcsjCdp4zCQJDO9kBFD0FvOf+qIBmX7Q5xfUkFbvd6jayobLCR/7w49Svk3g+CD7+DgfP+YlmJ+b/qALEr+MKkJ+HV/zbOAHyy2My/i/jIzA+Ar8NIzBOgPw2XKVf/RrHCRDH5v8sASLGOBaC/tLI/xoKkLFr8ZLt1cu//OsrQJ744aYRwe8ZyHvtzkpOJgukf5juFkgGyIR0gO9jFLsTsZHoowgcoAtx2bKlEB9YxNCxdILib9NlGwi4bA6TKZ71zddzNYHCXACzFI/3JA6QewHA+jiADSsp5mCZjirDg0BRPp1Z/D3aUA3hl8rBt4aD9fIli0IKh5d+DhjDnETamjsoxAvxhyYfkoNjaem88PzmLbHjXeChbO50gHQCFs+2cIiymN7PIaGUgPEeiJTkcPhgNSG1dCLNnkTg6OmwANBuKh1pKRzK0gDPzOCw8K6kszIJIiULT/EawOGps+eFrcirJ2E3MxlFAk184Rm6yIoAqefRRb1z936CbwvwHk+nC7IzHiJqvrEhXPwX5WHB7Glh6bwSgg8Hw+TctDAzF+/+bIA8xlGZeCoHnlo8xvWjncJhz5wG1Q2Lli4hl0IlBR1/gBiGApZgQ3UvnZHFJaUQPrwmxlbLALvMDRResnQZnX21sZt6zrxFZJNgS4ANWGIK1mSAMEqyX9jyXLj9jrcyJrWAblg5QZYUYBlQBuCjRZKd/zTSYuUCoMeByq7jNpQmdtJnU5zrjXyCzi1Bd4FerQFUg8wHjNAKqJ7DqF3y+fEQIhBpEHR/+Nv3zwxff5zQYoCxfXt3EnbOgQmg2ryGWoieSYCcU5hfeRxQEwExWgCVZgHg+Gd9zKdhvSFh8TzjPguLgXgatqsasEHrGW3O2gBvz3LgOUJXluCwig+VRjHMHFDUrl0Pi3aO2/Ut6LmHwMqZpbPiYaaITk+7GbeQh2KIua+vCYIlmYOVnzM5/EavaMb1BBkmWmW1cyhtx65lPtYWEmrnADUFabXxKuGgq3LDrJgGAN6tW7ehSlkHsJ8ZD1v6aGuN49zuZIwlCx03QfWpECrZKGv6mSeGMw/QwV/NITqPfyuEpOmANOniYCvZoW9waelsNRx0Q6LMYT576KrjWkhYSS4JwHgoNGNDEk1VRQFqHANCPaQl07Fmx2MnRGc+18Iw9B7mVSuH/EEOdFo7xHEDeG5DbaGPviyawZsCJapxigCzDR23E9IwR9eB09y7emsbkir4oQ93D6CbIImgqR8CIOKrH/tvxeHvvnEqFAGsSzxJOEgu2P0vCSCJ47+dAxwZU09IzEgUREUJr9PgeIM4zcF47ims4eiqLwV0UnkkeGs+TRrgssoJM2K0alu+fEX0bNcazPmqwkpLDcF3u1a1bZBsVbG2BeAsC+BHMlLQR0JGywlfV1RR8Rp9bb63MfJorFPfRVriMb728xZDsa/ev+uTFD/pkNdfG4uJNL6C5YaFAFAStD10xKdxwL7n7gfp+G4MN918A+ssFlR8r5f8GjOVnnnmaTzcl/P72LDRnTyfdaKfwOIzgjRY5NUAii1HGXUI4OYsXeWntZZijZ0IeOEaXYx/+j33/yzaSmSwBhYAZCYyR93vUiF8E7hWZ3muHMDP5ETsuFjPpgJOJnI9y6aXhRef34EKR4Y/AzCpJUy3MxflSWYeobjn8GrhnplDQGkd3b21gIOyE5K+Wv2ZZyNB59bq2EnCxpyR85ZpjpWghuMocKHaSm9uLa9sKhC8kEDv51qqIGvVmo05eYauYElEw3jPAsiZ9SFof5isIdUljr/KugUL5qMSIkCe1+g4XnH55YDZkwBqdrJGV0OS0RWfms0emIlt2N5IeEtGtmKZlADgp6rLbB/fR9zQJQ9VOHFnfudjc8J7P3Mqjt8AAIdrvK8ZE8RIImlblm5wOnNgmPc1k+vgfGrmvjI0VrInH1WUyi3D0AXfHCNtC12Tnf9+OB9TIKNfWZ7EP78s+Ij2VWP2WU54VVj+WyRBPlwWPvrlupcVJdwzsSOV747+jpqf0eeS8IhECX+NofORJDHIzGs3mh2iWEQwVOsUCczJgIFpPa2hrLiQfR4yh07guewFidpjYftDJwA+6ZAU7B2ttQ0hYQASqfdc2LllB/s04df7+sM7b8CKj8DYvhZsKc+iAoOQbiYboR4lyAm6a6s7AiQAgbU0bkgKahszG5uxE001AOoQSYC4F6y6gL0euzu6odeshPwcYH9saSSg/EzoYS+VQLVzuRng7RzE4AXrLglbaaLYsnNXmLdwAXscloYFEN3sWYsuywlP/uhgDCh2f5F4T2Ismk+dDJPYzwwC6Son5J33lwDY2QaYPQIJ10MjgY9/rKY9IHoIWZMzQvHsBRA5KIqiAjE7vPFm7JsGO3FGIvcA9UM76pEXth0Ld33k/diptHDfYdXH/b1zx55wDsJs/7GaMJfck0bmfBFr7XTGdghCLoNO5mwWExVz6ZDGqm2mQBybg1JX3xqqm7vCKcbuKLZcuQUTUMYsDhfOmRQq97wQUhib2djO7N1fGdqwbnlu30jILc4GUJ6HBSiZRLkS6a2oZTrCrWS6/PO/fCm85c3/LSx/59zQcH9H+M7Xv4bKJi+8/S1v4nq1M9TtkKSbIUASw9bDrWH9LReE265bHyaeRXHFfKhv6AjPHm8ODxOD0TacExaXzAvzphWGS9aRp3V8O805TeGOO27nmlGpUIM0sG/2YUeVBLmzD0D5KOqGQQjHNN7b9TfdAEBZC3FZxO/Vc79mhDnLVxLmvgWSiiYIwU2A6bKLsUIk6N4Mia2onyXvi7RUZKzmlLGPo9hKBpAc4F5PNfuCNaar8yxWSicAUidz/yRRU7RiHbuNmnAx695srkdSOAqYuwLgWcvVSho+Nl22JsybzBrFOGQWlLC/DWLFuD/aB168ekVgOobJhXicAbxW0RiTgppm6+6KcOA4DRIdI+SsoOYpzUbJdEm4GaKspnxPWP7mJWHgCYhL5uu27XvChRddHo5X1VPfTAp//VefR6mNRdZHfj/uJdWscy+cwLJ0Mlkl1Bonjh8MG9YvRSW8I1x/43rqeQj2Pki9uoHw459sCVdcdUvYA+mWMyklrN04BzsqrDIBalWUuier5JDciMpbBs+cj2nULlohVkBwqNzugeheg6LAJhAbJ8yGkOAwF2MRgHiatnTcG8ms42P7qSocg+Xde0aot9Kp8zKi2g/lSCfEH3VHPK/Q8GOjlvXGwQOHY+OFKs+bb7klPPPcM7Ex54orLo/5InVkkqhwXIzdXDb72jLIEV9TF80iPRDd+6KKEmUgdey73//B8I1vfCvMpLGqjbrJlgWVkDWo7y6/ZDUKmR3hyqtvJHC7AgLrKHXySPjiX68NH//iUSw3J0EkrcSirCtMhtQ9jOq6jbpoIs/ZwL5dTDNVakY2NlftoYr9uJNGhFbyczpZ17XUnUJO1l7yR7Qm8/Mcc0FFQhdqiwpUPhMLp1OH7EDhBAmEgt37WWJWe9hO6sJz2KUWcU56/rkXqfn7wsJlF4TnqFumcA9fvHZ1ONdJ5iD3485de7FsmguhX0pzwqHw4tbtcQ4XQwh6HrQGm4aKrAt1zo7tW2PDQDbX6noU5IXUf7v4tyzGt4K8nXT23puuvZb33BuOHi4PS1CgSybayPDAgw/F86BZLA888LNIQmkxec0115L9sS1a/16AgsIclS99+avUHv1R1fGuO+6gcSI3PPzE46j5j0aC48pNV0NE74wEgzXqXDJbjmFJ1sJ6N4I6IzES8makdEN8S2qQkcQeVv3Pa8Psu7byOrHZzYUg514uZn3Moy7oYi+dDpkyjErFet16QwLJTBXrQ/c4H6+LOXKG88WZwQRqmobYcNGm2p25bBNFMn9XYSkRJnGWiXLbzbGFa2J4vJZtaczn4syCUFl+kv0sJ/zNX/4jhCrkaj9uAqnuG1pwqcq0RnTnHpW3WjeOtSq8XvhotJfhVwMYr//xX7aoeCm75CW18/8JC6j/TAJk1IZs/GN8BMZHYHwEfpMR+M8mQEbPb6Nr9C+vz7/JO/qv9TuvTnC8toXV6x2N10ewvN5nf+3ff6Vzyc8TEK/9u7GKeY36YwwX/FWPNuaQ8us92y//1C/+fsKeJ94yIphnR1RGhtkH2Hj0DYc9ewkV5EaZSnePvq3L6dapMyiczuuJ2CmdAfiUBFGSfRWdXxIVaRxE+uii3klI8zp8vY9iRTSZA9GAnuEAPTv37YkEiHZa6ag0tA8oIcfCTrsuOjD7urGL6AfUpStoIl04At1ZdNaewQ+9gsPmSkKohyheT2BRlYU64xyVZhNAwG66id73sd8Ptcf2Q67od4/PL6+rIHcyBzAK1goCQ0/TZQlQlFNC1z2KjJUAn2kUzEUcBAWrmvHxPUYwYVVNQ1ixel3YiadzL4ev2fjkf+P7PwpzFy2JwNmyxQvCU08+HoOf7cDWq90Orv6RZPxxj4duwNLqf7s8XPI/DhNuOz9MmziBjlZAGA7xF5SWhBI8pM8yjv0U03riG8j78MOPhDf+zpvo+GuM1gErCXZUEjQEIGq+RAM/b3DmfjrVGiGCPDB46Kyjs9FORq2pzCbo4TErOVBcf9MbkWRXRwKkG3CgDmJHEmTKqbPRHgAAIABJREFU1ImElgsGYzPDoZLKPBRxCFCZoJqiEdCwl4OeIchZgEenKPRb6VY12C8PX11B4QQOqgb6qSzQA1fiSEDYjm4PBMkcAATMeyAl7BrX9uKv3jst/Mu9uJxz7Zsa6famI1ivezNKejlYlCKhn6JqgsMclu2hFqsGu1bzBII4ME0BjNBW6viRwxwqcyHLyGUAL06EXOjkkKdapwvANxnypYfDhsCIBIiEhsqXahQc+tPPmzcvHkSep1tQdM68AX2Oy2ZDINjljaVEHaoYyQ6t2DIA1zsZ52LGQz98AVPtbySk7FocGqR7Hol8CQBLGu/NDAo7RQ1QzQNoVyWRCmjdwQGtBhLErB0GPYar2xUuiJLPHJIEMVw8hjLyPDmQPXrNe3DPAFidwHN08D7SsGnTV3/E5+DanaZ7Ud9gcy66Ge+tHGKn4k9tV5q+5pIZKbxmO7W1s3Dx2YP/+3QAVjvZDWrt4Pp0c2iWICvGRk3wpwnrg3b+Hag0dv/rq62Hciv5LTnYKkksCVYsxtbsLPMqem8DUAiQVgHmSIb4nAm8H79KZKi2iOCsocrnLXxGLaEETUfC//OOkvD336qJ464NkGoY1UV1EHOOlx2nEn5nufAff8e0uLJ94nsNL3mQS4C4XmQybjMhC/cDXE8H0NbmzLkjMaXn9wiHUL3yJS1ieDi/F5VEkfygU5qv3nN2m9pN6L+1AjwKphqiqlJJAlB7pjHwXHWGc2PMksjHHlvIX0mA+JpdQ8Yshfw6uh/wrxJCdKzr238O0NK8HK10FqFEykcdcAR1wAxAjMPlldjXbQ5XXrUxZlZk0cnrPO8j2POhBx+I4PksiMkMCIuymWV0/UIasQYch6jejz/2olXrwimul1Zq7ahDhukezaYDMo+5MhXS72H8t89iIaj9SG42azBr4BgB4j0zyGu0AzQnC/I6j9ygRMAEfj8Ve53qk+QAnGjmmueEE6cAe3i9zSikMulk7RvuPR8uXhzvXwmQdua0pEeqHdYC8+ctlRxX1UFjBEi0klKBwz1jN6vjbW6UoFkyaotRmysydHgv5u9oXaN6oxQbinbvEX43H6WMALX+3wIaWoicgIAth5ifzf0v+eE4OiUl3aZzf/h4aVGVOBx97dvImujuTwuHj9dEu6thgJ9uOuuzuVZD/LmLx9UqzNcfSQUmkwTIt/9odiRA4pojAcL8krBRgaZCzPk5AWDegPEBrqOh3IUQgVq82OXrPeU8zAXYOsf1aGCvUpk0AeLEzuRRxcboupzIOLwaAeIJPs6783NvjAD50odLwwf/+URUNbxUhL0aATJG4p1XtUZoI/qVazs2miEikCMRksU6rkKuKIvMKZoBFswsRtHQDBiOpSHNCwmQopJ/Q6y1/czLNIkeFJfdEMMtdNYfxH5qFg0IZ1hD1sxKDR3NZGj1YKfXi7qOeJmOoZRwAgCxoh2PfggQxBTMTWoaPlVjZUDANXa1haJpEOmGEsPppWck03mfHTaisujDcqiDPTaX65DI/l114lTMKnD/bERJlspavpWGimQA3OnMG9U9WqVMQl1yyRtmhaZDBH9DurommiO0GKVsAnNJtHiA7vkU7HD6TjejfuQrxE1jdTN7Fl3aNJz0QtychuQx4Jo89LD0onWoVwrZd5vC+rUXhMJMMgAysZTEGqmI53j86Rd4beSqYDvXw75ScegYexFkPCDqnsO1Ydq8mdHibiId4rNRuKbyWtOpp3LYO/oMlwdQTcNmazLXIoH7qo6Mj3rGrbZrOJyiltHW7fpNq8IlS2eFFx+9J1y1fk04gGJskLD1kDoxPLHtFEqyHO7tSdh/EhCcQdgwZFJT80i46cbVoWxWWVjwuwtC/U9RZFCUfP0rX40qqLe++VYysYoY5yoUlA1h3xEIg331YdmVc8Ptb7k+5FSXhx5Io+GR9PDTLYfCl3fSGMBTzmHvf9ONV1IPQNC3n8SKZ3q0O7SbvhfC/hAKswQu6IoL14YnnsWOCMVUF+TSZIDkJSuWxOucjEwtLY05yf2cUzwt1qW0HkTlyKrrisNwHQ0srJMSv+WohEe8J1GEWadML5mEaqybv2eQRdMWEiA/Epgj/cw3O//TaDDpkdhivh6gZpzOmjuHxpjjJ09RCw4CVM8O9S3NMbvr2o3rwoxcrlVzHY1EKAaxczt67FS0KVqJNePyBaVhEJVdD7WwY9fW0Yv9FY97rIEMENRkKGxHKNEHzp0JH779HWHBNVyDXaiKqJfyi6eH5x95Iiy5YC2AcE948pkXIZrYi3Ey/OdP/zlj1RH2Y2f0yJ7yMIGskpnMoaOH9oQ/vPN3w09++OXwwT94R2hHmdLfm0wdUREeenhfWH/5dcx99tMFk8O85QWocRrJMpscGzY8M3jPq6yV/NCKSdXe5ZdehooXcJ+/5wCCz6fmSuVnzcM5qMWUSgdpVNa/6ZwtXL97IeMLXENZG0ebgGxqQOVKTWONnwWYrNpDdXbPcAe1MFkbnBts/qjHAlLbo+PYJeWzPk5DHeK6eAybM3PZVPK69qjU1aJo8rSyaMm00kYByPBm3vMIdVoLZPNJGgOsaVdg1XiMP7t/taA4VzFeRaNSJ/lGhflZUa3e0z/CflpB01MXRGZH+PY/XBn++uunUBQVhE2QUwf2bAt5ZmUwDteiBurHtu8Y54M6lENmOzUyXzqpWZOw2sXBj+yhbs427F/Ma5XFF6xYBpEwL9p7pqFGKKD5xayZLS/s4Wx2AGJjEQTVFZwHIFdY03Zs28K9MTsUslbZAHGEZhgJkHqauHx9I+xLt7/rnaEFBcgT2NBuuuramJVRz16ShR3Wj39yD2tYUbSwvAPyQeWzgeTWzY899kis3bX5TGctNxBcZdn1KLhfxNrtHHvqCOtdPurnVZxdVO/+6Ec/jjlwKxnLe+6/PyqtTtI8NY2g9PkQLFNpzrGm/PznvhhuvfW2GPq+YxcKEAiNbRDN7/3gh8gqmxs+9U+fjfejj7Vh41WQT3vieaQDoryAedCAMnqABi1z7LR31JI1m9fRTzPSqc+OZnws+OMdUcV+weK5YbCzLkykiWgOYwUHhzoRVRzNQguxT66pqua1zYs1gUSYdYa2vEnUACqFtR1u6MAmGdK5nTEtpnFEAsTMvCbOYIU0xdk01Mv7KoTQsRnpBNffmnIK9lxJvM5hMggbTjahSikI//OvPoNCl+wm/pyaiCUmjYeR+4j/GW1KGCdAfhHEGCdAflPwZ/z3xkdgfAT+c0dgnAD5zx3/13r2cQLk1Ufo/2sCRJzn1T5eL0H0SwRI9a4Pgr3pmZ4AwFZGdw0gNb7mbVhUWFCW4ot+ggNWAYREHZ35EwDjtIRZik+ufq/ZdpHz9wwOKNoG2KVraPQ0QGSDBGfMKgVQJUSd05LFvRYUIwKjyPAnQIDkYC6tDFkA5BxAwSCHzdOtDaF0FgGagP52ybfS5XWi4hSg0MQwfVEZHbn1dBrz3KgS7PRtp4OspGQikve5vBYOjxSPxzjs5eVOBDDLp9MI34bA4ZFiNQ8CpBX/6osIZDfkNg/w/kQlB2+qVP30z9CBdP0tt4a//dRn6HwrDmc5nDRR+LYDCmbRyVRWNotOs9PR11XFSBk++gIZemDDG+E33RGOffGicPGfl4cVS2bT9ZocFSBL5xCih5f1YN2p6MW8ftNV4RwAhrZN+/fuC7e96TaAgVMR9LUbWaCqQ/AQALwLoDIFANeDHlBcPPTZbW52geqFo6gwpgF6fuPb3wnvfNftgGwjYff+8phhYsDxQYBfbcgKCGLPoQNqGkRIHmBOIQfUwmixlBRB6uMEAndwLUe4lsMAkMcBgnLpXPNgqc3MDoitGaWzYg6DNgbaTZ3ERkJLBEkQbci0EdJipgObGIFiCap/+MiC8HffaQXsJNOAVsQmLDoEFzkDjwbPc9AS+LUjM4/w5lOVx5Dnk2eA8sPQUr+vJdc5DiQ9HExyeM12ih2X5AEEyQColQzpMnTZAxAA4iKyaMwa0C7H55oFySKA3g84smv3nnhI0qrCnBUPzXb+1wPKGh5pXord5CqTVFsU8HMxwJzxspurhQOqPso5gEgLsTWTBDH8dyqKg266ziRARrgGiQC2KiAGOHCnASirnBiC4GvFBk0CrJoD15yyedwzECd0tXnAV0EhiGq2ShNBvp08Xh5tnKkArumAsIJqgrJmC7Rw6BrksacCZmjF8Cwh1jO53zo9HHINVH5MZo6c5fo4X04D4KhiMgPGUNBqyJ4sbbNQI53huVdfdHEEh1o53NnxqD2RJKjkloofgQXtfQY5/HqdBZS9D7LiuKjqGMamC8skfi+CHAbz8n5UfDiutr13Ykdm3ozKDRczLYdiwDd//u/vLAmf+DZh7TxmGfPMQEiVK0fo1rcj3s8egKo/e+e08I2n7grv2viZl9bKT32PLAeQtkI6FwvoVNy3a0dUgBRAJvn3iYAgqmsqJU95vZMBvCVstIKza38uijAzeRoBQuyCjF2EkAK+H1UefkiYDfM7HksFgCQ9fEzf25gd0ZhSZYwAGfv3l8LMVXoIGp8HoUffwCh5oyJAoOM0130athApdskC4KgMkHRdgfXD4MAIgMQTYSWWPoUQD1pD5TM/7Lb/JuHSswFoFwAwpDL3iiB4DAlO937hfe3dfzi8gEXNRAgzybE01FGNdMg3QvDksdbmc4A/cepUnA8SmRMgvpxn0jSp/N01PAWgfgTdVUEegHwWc6qpFg9wgm1Z//qxK2pBcZeVXUQYczXEAJk6gNsp2Mv1DPawlrDeQPipuGtgTKtY70TKJecEqp1L51sEXiZAmHdRTcPccswkAiTgJCskQPTtVoXg+mDn/SjxAOnDNZ06ZTSQ1a5KyW7Jp0rW3rkAK9WsDZIFgtaqqRbR2e/a63x03mkTcoZrOwkw2rlp3kNmzkS6ulvje1NJIAmCZT72V9gFsa9187p8H6OXlHHjsn73Lq2vsEgZvejRMi6V302RtcEKz1yNDAiRLP5Nkq4fMFDbnWTIei0F99CZ7D2g9Yw2jhmAVbUo9yRAtGtzvBwfnzeZdSGO1fm74iUi5BUKkFcSIFEBwlh96Q9mQX6cjEMvATlGkHg//aICREJsrAgZU3lIfIwSKqMKEAmQmHMT81jYsXx/vNactMRQVpQVFpZOCyfI4ihBQVFcSAYHZEIaYPMIc3EYlY4KjCHDpNn3a9mD6quwuFu4JM7BjDPHwuG9NWES8z4JL/WOs9QUKHMOYClzEhDxLPVHdYOZZJASgJWLIJ0HeH1NdN2PAIJnAEouWDSXugaioL4KFUgGoN2SaBWXwXwqZ7w7AA0vYN/MZq42Q1IfABRX2ZkH4IYxyWhOEFYpt7x7aXjh/hPhYpR9Bmf1svdo/TiHe7CMOQZ6Gc6hQEgmhwMmPfTyGo/uOIptHHkyWvoAop8WTMOmD1oi9KM2GVDZGINzscQa6gm3/+7v0ABSA5B6JBKk3ZAlNgaXQnCMYM9zjjqoh8cpp0HEWqWLW+gUoKZNDIsXL2T/xBYHAiSTaTkEKHi6vSVMYcwzeSfupV0QHi384klCthuxw2uEBFm7am64aEFJKEwfCb0QMa289/wC8qUY731H6nnNqH+psZrJJ+jjxVCW0KUewtvedEVYf9dl4cSXt0NukdPC67zvgWcCUSVh5brccMe73wFx1UTdOIT15fbw/J7akD0zIfzZh1F0lG8Pw6hwus4OhYf2toX/l733AM8zra+8b9my1ZslWZYsW5ZtufduT/N4egMG2AyEoQaGEpIQ2F1IstnUb7O7yUJCCIFNQiAQemjDADMww4ztGffeiySr2+q9l+/3u19rGCb5hiQTPri4JC6hkSy97/Pcz13P+Z9zvgN/0kGbzs0tDDdtXcscWB9WLJ2NciE9VKDkaUEF3ADZpDKtmX5SDLB96nxVuNqBPRrrTwr7kR3kiPRTiV9MqPwIpHKmuV78m0Sl4y2JQoLFO2jnZp4rStVmqvKPUw0vQS4BUoq1awHkWT/kWQ42RN2QZBnO/+ZDcQ/uSw270gLrKrlglVW1YRMB0ouWYDO47wDvZ0bcDMD0qrhnugsCZNk8AqpRjdahdMmCTGgm6PwE+RnzIYduI/ulu6EyXMWayrmr6SrEHEHJzx06j7KF/RugcXLmRNi6ZXW49z0bwsSB/nD5xGGs3OawHx4IJyFgRqZBXBeUhM9/5TH2XvST8pTw6+99D2oH1B+Hj4U/+eTp8J7fvD1cw+rykbc9zLqYHP7Xn3wo/PZvvQcLqjr24DNZXw6HE6easZDdEooXzA2LV5WGeUvIW+il0GFGJvu3ZqxIGVfsn7XbdJ5S8SGJYIaSGV5aL1llb6GQ+X1p9Onde55FQZnPHCWpkQ6QTii5hm8Uk6iKc19lYU8ZClxJjzZtPwHx/W/3H+3sOVKyp0Uy22Br16gGinS0xWrm05w51SGqo31+hp73mSXF+hhJEfY2e1CBaJ0oUD+PYpGkuO7S1yDKVbCqik1mjTFPYpA1p5o9Ugv7oUbziJizzUG59bY7eL6HwwWs+TpQ5Xzs97eED3zkHEqHNMiZHNZgbFspDNCCMpU9DzN3mM49p1F0VI+N7lX6SyVq7R4A7wwURGPkGUmAWLyj/ajrW9n8UlTqFjCg6mP8DjJH7t2N4n0E677yinD4+JGwbtNa5oPeaE3lvjPujSkoSGVMHKAYppHzidaJpZBwfTyrbuagnTs2xOyNqxTJbNy0NfaZepQp6eRYmd2lcvfOu+6KBQCG3mt924pizMw75/eYg8VeYYB93EIIIq31XvPKV0S74j7WqVbIPomNp5/ZHTO+7rz7nvDpf/hsXCvdC2lFmME9FkE0PfH4D+LZZSv7TgsulqDo+Ma3HmMMnsEeNo9z2KvCblS7F7Hm3YSSyiyQGizU0ukPDewfVHyMsCmZxv2qEBnlWY4wpuv+aktcARf9+nMQgBQikdmTx95j1ZIFISd5OOQQTr+c/Z5E3eEDhzjLrgqHsfW1GG0GZ0T3rBYdmENmgYZ7RbOuWjjbdXPI0y60ApJbUudxFCqj9mf2WO6Z585bEJo481g0ZAC6Suwk7ts9Zzek17Ur9aH2MjazyXnhz//sb6MCZEYS6vpxJlCUZKqrfkSAJEiQKQXICyGRKQLkJ4F4U/8+1QJTLfDz2QJTBMjP53OZvKopAuSln89PmwB54ev/NHrKPyNAWs6+f8K8CKvRF1csZ/OVEo4cOQUAmx892bXg6QYcqMOH2k1sNhvTWnySBWB23nIz1lTNserYnA7tRxYsWBDDY5Vl9wFmTANMElxvYWN8y223UdEm6DWdw5NgybRYSefGeDalajF0LmMmYL0ECMF6HJ4GuS79lmtrOBFzVFm6eWWsBD594gzv3Rpu2nFDeAa7m3vu3hUyyNkIVBqDJhP4jb0RHtkzZuSgEDkPsJWKugErqrJC/OlbwioAcjeafYDFxwE9MiBjJnjdVsiOsoplVO+F8P09+0IulWYeTszcSKU95nKvhlAv5FAxAABRQ2XYBBtwQwybAW2e+5PlYc1vHgOkB2hZNDfMn52OvzO2O6SBtlVfDClYfe3atjWCOcqo91LNfeTw4fCud76Tqq3zHM6yqOifSxsShlhnRdnsKEfvA3AXOe3D81zrhRsIELd9/dnJU6dimPmChQQVEixbBbBuCPxCDuJP/nA3OSbY9xw8hKf4jWzWu/AQXgwoM4GaghwFrmEQgNuOcRLi6qLqC8DzHMDQc1TVTQec97CZQ7WY1WF5WkUBbGkzZfV//OTvDZ+UEJGk0QbrKocvVSnmmHziv22OBIiArSBOJZZqZroUY9+TAZBFcRmg1zhV7zkAHDmhHYCgvqYKO4i8CFTMpsJNZUUOBJR2Ph5gBSuOnTyNAmQ4lFJ16sHaqjDJNg8wVqlpXTOKua7kx3y+11+43WwIAFEVECpaLlHtrY2MAeKCdVaOCyqX4Pc/QPvO5N88KM2G8PGgrx1SJX8zgc2aAElF+TwOtgCXPB9t4gaoahdYFHi1itFKsTGqGBfybMxUmY4CqB0CZBDVxUWAtQoOs5IhVtsP058SoZtj2IvN4wDWA9h6IZIO+QCxuRzqgYP1CIpS7C4ItBGIh3xIsD4qDI9RpayqwTwOD2E9PJvNeG/3a9VEFaME0Na77wzNHGaPkIcxSjssoB93YjkzzGF/K1Yvz2KXMGCQutXrHMY81FkNZ36HNmzTYK3aAcx9PcHjaQCvenXH++RvVE0Ylq41m1X9MRuDdvDDijjDaJ0TtK8SII7ef5ICjm764AcfLg5/9HdVsQJ+Duocydar9KGoPuKQ+98fSXg5S4C88EMy5E/+oYEK5Pm0z2g4eugAAEdxVBYV0o8MoB+HwOimotO2097AitVm2kkVlbkxBw8dpv/2EmxJCCrWHj4HLb4cY1GBAEkmAKqll33BHJE4d17PAZkMO5+0v/L6vM8XhlUPA/Z4qH2+Cj9mLiQcD2L2EQCLVmpZWN+lAMguJcOnByBi/3MAq1hyOB4b8Sr3WZgBo7XT0qXYDNJ2n/7Up7h/7NtUL5hJREV7LsBzDnM2qATzVg0AZj2gGio1SMh82jeLthkwY4MDfBcghvYNEomSQzN5/mM8fy36nKtiHowkHAGdGfj3Z6TSFwh5LWB+0v17kFLWzo5B7AHnYUVXE4PBJwC2DHbuAYg0VyMrziVkZzCmqlFm2cZZkFRROSHVEtUDKDt4fz3mzaSIJZTXlQsSZ1YMDzOuBc1URUl+JOJquT7GayrXKgQvkC4sn01VrDlLKj4GIBAXAFD77CXsrQ72viQ8SiEL2yE8Bf61Txmlj9iu2ihJvqzbuD0cOHop7Gd9VMk0i7lwGu0xTP8dZM3J5D4cExIPvv/n37cwvPkj1dEuSpDNn1PHHdUkhoZLgLhWpQCsZfLcVYEIJEn+DQJE+WwN+bXvSfx0AwZOIzxZRZ/XrApJYMYq7GRIBolF12U/IvkxSXy8YKDEfpbQocbX+MR7y8I7IT8imcHPJItfSIA4J06OTfsESNP1f09wVXIdsf9GQi9BekwSIAlyE5KHX/K5SUqUAxAuAOxtaaoPyxeXE6JLDhBrQip9CpSaBqJNaMMRFHHDrLudgPl9kOlzKUZw/A5XHwr7n2kJy+dOh7DIwWIE26z03HAcALoOcqCum3vI0FqzMBKyE7RzNyRcNqR/+dKFtBdtyBycnDqdMV/GnJgC8bsxtLG/8f2P7NtPHssswMflIR0lWy9z3w8BbvXn7wYkT2JMZLJGY5IV7n/T8nD6mTbGXwXfCQ5iaeQcQt+++9Zbw0yKOpBfhInaSgLQsfXB8qr/GmOsfwz1U29UmFgF3sVe6Gr3YGhGxTEP+8qrzD2FRQSCX7kYPvBrv4LigFD39qYYPOz6qsXNDPpEIWvGIKTFGYK3h6isTyYLTAuti7XXQjL7KK1Ky1ijtL+yjcdphx72H0WA+gG17TB9LBnrqAYUIKcbUNxAzPSiECmdkxtWlWE7tWF5eO4H36MQAcUdwHr/IEUiDW20w1ho5PpPU8ks6cKSE8HFNzx4f8i4G9uxT+ylKryf6vL2cAjF2mPPoGwrCeFvPvlH4dq5fXjoD4avPfos94zdDd3rw3/wzpBceRK1TBNKiYnwD9+vCY8TVdFHhMn9d94OWIgSdjqAfEVhmJObzr6qDEu/C3H/NxeioK6OggSI4bqrHWF6ek7oZD1djgLUDJjVa1egRrjEWs2zBFgek+CjjxvanMWYK93A82kphgDrI2ehPZw8dyHa66Tz7xs2rKEwg+dO+EzOLMY2qqUU5qMh5kfX6jHWXsdDO21utkU9YPzOXbdH//8LWNelYKXYb584dowCg95wA6Hw21eRUQXRWXflKnNpNm06FgmQaePD4ebtG+NzlgApgERIS8/jeUwPjz3xXDhf1RLms1avWr0wvPK3toWJcxASF06HfU89Tn/NYo9Tzl6hKnTxjCaQQD393GkKWEJ45SvZE0ICjmGneYxsj8f2VIddd94Y7qB/ziV3pKerLvzRH3wkfPgj74h7squNXVgV7aVavxfV83oUPskQIPOwzUJFlANxm5RCMVJ1uOmmm9i3qHiiSIa1o44zgUpq9wFaIDl3z164MFwDvHZcaAtaiSrGvCQLZcxjyTMDjWIis9NUbXtG8PeWYamqHagh1ua4uV5rdeteIBeb20L2pr3srwYogrEIZJjnMIwydDkAugB+A0pNLQvzUQ8dZ59jVt1C5hqvcffu3WHDuvVhCeu9hRbpKE1B+iMAXgTpMczPkgHjy1ACWNWv7Z3WVCo/EVqFBRAsYxRlPbv/KMRIT6inj3/uw7eF//JRLMsgeFX4lpPRsgS1dyP97tYdO1CWoVRmPpMoa0YxUsdcVQuJNGYRGPlbY+ZvMbdLUpzGUspslNUozc36GcQyLoe9gKrQxx57gr5VjuIKopj2mokV34o1y6Ol7NlTJ0I5hTwSLT3sceprsdaliCkP0vbxJ38YboOIOEU+YcbMcbJadkEkoOanoCwJ8kWlyL4DhyHwaqJtlWvYPffcDfGOnI4x5P65kXzHOhRa+axx5kDFPSjzcSrPuZS981Las5A9qkr6M6xZz3CuMVtu87YdEH155Hk8HnPRHnnXI1EdpCJ6KXPsxz72V+y31oRHsB2zUOvJp3ezR8RamWe1hH60iAyurz/6aNhKOzbRhu2qj8zw4tmoDJFosLDuwkfWPb/KLX3foWipm0cxVSv7k1TG27o1K8MA5757b9kaiakdy7eHbzz5dc5Sl9gnzotj2DX2GYib1WvWRuXyIvpAFYr6o2STWAhTgkolHbtjSQ730nVYefreVRSBuV/WLlhSxvNtOmNCVwWLkCwQa2Nu6WG/noe16AXmxKSxdJRZn2JezmPNR7U5TNFTJv/NPi2xOrsndrFmPMfvE2ldL/cjsfT/R7zSv3wlLw0ENu3qAAAgAElEQVTwRZ3oy7yFKQLkZTbg1J9PtcBUC/yMWmCKAPkZNfy/8m2nCJCXbqifNgHykxQeL5cgefHrJ3Vc/K9gHICybACLCVsdwZ9aAsQA9E2EAY4A0HSyEe7D+302FV3TsPQ5AeCuJ2oW4NoSDv9WCwlePvvs3kiK9AEIGlQcA8z5avVuHxVDG7dsjqF1VpV3ISUeweO7GxBAwKuEav8eZPolVOuVL5zP+xu83oINQUa4cL6SQ+IZKsPKw9Kty2Ow3XN7ngNbAFHh4LOSKumyeXMI7WQDikWW8vqzVI0vX7kOgKSPjSmWPUMAlxzEUrDImgBsyQO0EyxrpWpNcCyXqrJBXuvR7z5OfXNyuHHXXVjFYEcwRuUZUvw9+w7GimaJgWEAXsEnK3yqONSpGmnlPnI5+B7836sgQI4CVqeGVUvnh7LZmRzaqe6lVrLq+KHw6p03h7kGCLPZPkOlUyuVa4lK48J4aDt96mRYgu+/QFJd7RUqygo4jC0Kw4b0caC5fOlKBCYFVg0I1r5Hsscg+HIOIWOUC53mEF+Iz7PS8EN4/bopP48i5uGHHwrVlafCxrUciPUKpvqfXE9AYYJE2agfxa+42w04v5+G6sENvTYDejGr7KmF5CrikNUP4KYc/ipVcZmAi1bGq45ooXpP71tDK5WiGx6pL/OH378y/OkXyXDhvr0nyZ05kB9636cA7uegoND6yvDcQoCG6Ry6GmrJ2YhmARAjKDJGqTzLgfgwKLARQkzpfi/3MEAfMqvE4GYrNw2vNudCAN3QxzSrrfkqEHyBw84Iz3Me1jhmgGgvMwMwsoP7VxnhAT4RVD1G3kxuJPQMd/b5aFeWQhsJvJ7FjshgRK040qkmSwdgEhDjnBXBdwHPLl7Tg7sVin5dBzE1BACTgid8n9ZDXHMNCpYCDqH1yP7nAOSk8lwdV60ArhVYR5hXYOhxP+2VikJGgEKbAZ+XwKzjZgQgRnBaCw8PZL5XLv30Ah7i2m5ITGnrYHXcwoXlMZC8AfC7j9fM5p5GGJuGCs+mmm3hYoJwDx5M5H/w3MwcyKCPXMefo8pnOeqkPXt28zcc5hgDPnfVIJIskh9mvvj7EiNakRkC7jXpj2yFvwqXkRdmZHgk4kyUCEIaD7/9ppLw518maJb+Xw5QXQdhqtLikQcA7fh4MfHxwulaEuSvvwUBx4Oowc5MIiCbvqVKwIwFibalgEgXL5wHWD4fCTutGIogAiSDjtH/JZAk9yT7xsxksD21yeM/DHXv4Pl0WpFPX5AA8cAaiSCexwstsLwfJ1vH6SQJ4vcDBDH/iAAxCCIB+EcwWRgfdU0hRGEfc2E6AJ2ZJh1tLVjHcZDnOXuAdBwJRjv+ZmO1YCCq4+Mg5FUOKqoC+q7B04VUeksqSpppm1bX0Bqe2n0aFR+B8nyfDWAhQNfIPJsGsBGtCiEi7Dfalxl0rUXS9Os5SRJao7RJCuM0ifksg36vN/44772sYik2KA1kq1TRpjw3Kl21DJpJpe8IwIcKEMndmSqJeJ79jAXH3Shzh5W1kpDa00UrrOsAfYLESJAhUTHD9xIlVsiOxlBiSZpE8KoEiBDBTMO5r6snrIrWIi5TJQuv28K4qgdEXg6wos+8bSao5vyiIvAiFnvOw7WAelpqqQ5USSLRbEVzXmEJldit4SxzsNeby3OawbgcYswPAJ5nowryvv4lAiShifCGbFfvKWGBpZWImemCsVphWa0qGTPMOFpHkLMKxzryaRzjznO1LV0Q+In+Z6W1/cw+GElF2uaFChAb7MVQR4QgrpMgf/2r88MjKj/4mfNesnNKzCZJkByR/DD0nP+ezACRq0yolyaJj0kiJPGzBAGSIEQcw5IgXoV/P5MChyJs0/KzsPxi3q1YUEql9Fi0xhrt7WQtQTnG86DB8bUCfIONGwIENSh9HJCzA2u+6fWnwuFne8Lq+RAg07OocqbyeTrZAs194ZoCIip9rag2hHeM9W8aZHYmJGgyNmwZqAfyyOJKTaPP0HeXEGZeAFA2h7k8R7CMvcpZ1JiSdJu2bsO2RhD/GkByVRwX2cyrElAWGyRBbjTUXwnv+p17w+hVlH2SYFRDnzl7LjRRNb6BjIEyXjeJ8QFLGLoascJCrdcDwNzfNRAr1luwl+xm/iYKIjT3kGfQTeYa5IQZXBUoC82fyE5LwrplUbhwmhB2stFUXk5jLipg3h1n33Fg736e0/SwdPUG+gbWQ6hXLmA/xzaO/c8S9kYLseLBng8AfJw9lUqIIpQxSVSUj7E+j+E7f/JyfTjT1B0y2f+luy9KGgo3rF1IvsYZ1DrzaPsxSFFAZr4OAUibeVCJFefpK+S0MGYXoYpdjq3Zzg/dENo/9kwYQ2Gbyf7gLCTos2fbwoFL8EClSeH9ZFHM7KoK1wBSn3jqbMiZnRcu1HaE//nbbwyZ16pDG4UFIyTZP1vZHD53ZDB0sITcefst3F8/1fzTQ0lhSli3GLUm+4NGANKZ7DPauN9kbKgmIGjOXsYqjjB2yujJbkkO+bS/3HtaOuoy1MUprAXTGGNj9Olp9MubH1wQhqqp1OZ3+9lLaBNayVrcDAmqevWGHVsBTwHf+ym6yMd7ylB72tysgCF+3wqPAfqIln7dBEqbWzGHPAFztaazH+lVDcke+BRrTSN2n2uWs08toCIfUntE8qd3GGCdveqZsxBtrWRXkZ030sf79UQSccu2Gym8acWW8DnmmFTmg/Xhng+tDW3fpP+hlK69dDYkmw/GWrcM8L8KUPtsJSoag9wA4/uRGb3lbW+Ois2nnnwCy6a2kAdx/uBrfzkSreVlc8I3vvYZClIqw59//HexZqth3pkWvvXoD1HKdaKguS20o5xato796IyusHhpWchAAXICK6sdFFY4p6qk06pQcsHcptkQCs6/7pcyWaeu8e+uf220aT2qnXEI/FwIPPciSpnqyYhyPtdqSdJ5hLlsHnuWmG8HcCwBYkaT6lj3zIVFedEiS9VHJIUBy91z2PalKBK0oJuHIlGbXucd8ws9p5SXLwj796FAYZ6dS0V/8YLy0IEKRtsnNyh7nn4GInNZ3AsJ2M+ApJkGEXLo2MmQw++ohm8lcy2jgDMQ/etbj30fQo29JgqQr3z0jvDf/+5aJFYLIWhmMcfMmYUCpTCXfBOIT/YMtdjr3nn73eEgFmTX2rqj+kuvvkHGbhskpkrmPvbVTTHvrxiyb2EoxmIvA9WaX+0Tu/cegBjo4hwyJxJyj3//u5Dyazhz3ch44NnRf+eiwJmgLdLYS1azbhjq/uTuPeEd73k354SjUSG/bOli9n+DkJ/Yq2rBxbV86jOfDVuw30uiCMy1UcWMZ6RM5mZV6Nu2bQk1tGVbfS0KMvYnrIfSPa6RbpJK2UdZDCVBWwpB8J3Hn4iKknWbtoTb77wrfPbzn4/j6vVveH04cOAgdrBroxLoMLZXWra+413vxnK3AZXqGQge1HaQz5cgFhZgVeX3ozyjHPqTBIhqC/dgFtRc/IuNcQu4/AMn4v7YfXgLNrs3bd9MjiBWixRTdaAsW7NyKflOreHhV9/Hs7hEURy2foxjaX9JuzKs6wxqN0uxiL34AYrSDFWv58yTyVlo9RosybjmI2Q+NnO9ZpepBq/j39tZj5cuX8kZqzIsW4makPuyGEn1RwHFQSqfte2qYO95lYK59mbWgJ6J8N5HPkh4/Ermc+bjMQriWMe0zU1QHdctsKYIkBchMlMEyL8Sy5v6takWmGqBn7MWmCJAfs4eyIsuZ4oAeenn89MmQH5SxsdPssj6Sb3rnxEgvVW/PaHsV1/fVKoBz58jDLypjQNNU3jjm95CBbhVSacB18sjzFRNpdscKgJPnD4F4JyOjU5teO1Dv8Qmug/wy+qlpdF2ppsq8VEOjLmA0u3aVAE+mbUw06BbwLXm5nbAEbxcOThaqWnOwcmTx/Cm3RnmU+HXA+miTUo2yoO21i4OL4ex5moJ63ZtjJZE09hk/uA73wuvvu8+qjWpyqKicRqgRA+VllqjuEEuKVsUTp++GAqK5gHckbkAuFLTgLcvVZEejvrZsFvFppy/gCqgOgDppwlWv0Al1JmL1eH2+16B/3J1mC8wjH1AnlWoHGxPnDkXVq9aSeXSKg4hT5LXwEGGg+wVAOjGz98dVv/mYdpyAhCkIiyAAEkDLJybnx4yIV42QVL0c8DQKqca661aDikCSg/cd38kkIap/l5P3koGB/V2gE9DcedhFSDwro1ANwqGi4QhLuZ1rEy+hBrFIOc0DtoCllYcGdR99MQppNv6XVdFZcjnv/Tl8N5ffWc4cuhpgl/XhBkAgwW0rfDhMIdLK4iPnTpNtXYSvrpt8eCUB9gyu5CwQBQFLbS9JMo4QFwWgHAOIGsTFZvaHAke+L4dVJ4Jnk/jZ4KBZgmoCvi9X5kX/vgz+N5y/Vom5NI/SjmECvKOA8wsmFdMdTAwLdWnHvZysRLo7WoDXEBNwf37+4JpWkolJ6ej/uikSqwnyt/NdPBaDUAX5O8HvFViX6DahL8xV0TlhZX1J1ANDVApumIV90/7H+KQU4ZioBlFhpkT2txobSRoJ+BZCMFkRaKe/Fb5Cwz6fGoBcFZjL7JkEXZgXH8mVaKCmAZVp5tzAcCvakQrgKvYkAkpLjdDBrB3YhxQhPeWwNB2QYu3CxBWsyHPDN/WTkmlylyyc0oAKwYARLWQ6ge8kkCZizKlnecuGJ7FQVDw3UOTh8lO1DEeQAXzJaEkhM5hMSAxVoYKKBIqgCXaOBiCrn9xJYdMlR5LsbTzICzYpwWEoegqQ1SBedAUcBdwLeb99xEiq+WOpFk+7eYhUa9kM2AkDHwOkgt6E/k8REZVgki2mE3iwVHQNoKlgCUR8OaAK3hrP//9ty8IH/2nTlQ8paijDkWrt199MOclyQ8nPgmQP/yUpFJunAdm0wd8PjMhRHIB30u0eeLez0FgWUG4msOuhMwp+r3XlMv9CTS30P9VflgRqp3aIACLZCwdG8A7HZAEgEqlAf3Z6lYnZfuTHwngN5Fr4mTuzydJEP9N8uv5Wr7IeiSIrISFkARJHxke85jzrkWrsyxsqrS3mKmSDnWRqgcJm26ezSig8Kw8VHKAGaoVxq77cCejuEjDN1y/8mIAoyHATvtoV/dIeHZfJeQWdi/Mz5IeGTw3XA9RsQECci8qFBzDXpPKHQkKq3m1YPJetWOwan4IsjkVMk+LHf21VzMXGsZcU4MneVEpaiyyOPibZOYxyRZqgCOpQH1ktJkYYYz52hJAhs37ocWgAef+XiQMtL0SOOf37SO2qf1O8sP/9rk616tC4EtCVcFHL6BZCc9OtdakSi2XNaMIMqkGGxsJfMPiz0KAahl2685bwqPf+EZU3uVB+ElepgGAGeKrSkTLvUbAsppGyIiWXkA8QoABh1TCGYSezrjS2m1UskD0n49/JFPj4Y8AnDMe1KHEPi6RcL2fJCy7uD/mJklegblsAByBQMnaLklc5tlh2kYLNhVqtcwlZ6sbIrCpHVycqySltJAz+4M2ebHt1YsJkMRYS9Rhqv6QAPHD4HI/JT0i4ZF4Aj/6XoKP8awlmn8dbyfB38VnZO7KJAEimRI5rEhqmm2TeE0VnlkoItJgIssAp0qY69NmAOYz30/Qnwqx1xw1H8kLsm/wMY7d5Rj9uwuStYsxmXntcrh0ui3Mz8aCDFC4oRF7SgiESnhFtDuhn4nYPITmq+QYqR5FwJWKQmH24vmhmMrsZYuLmfNLopXn6fNnITUA8HgWBmb3MMaf/eHTAGYt4fVveWvopEr5MraQEvxVqJV23Xl36MDm7SprYQEh6FeqLoZXvY3AYwiQIeYt7VckQLKYx62SXkrldDOkRTHZI12VEK48t+oTkPAA36rztHHsh1QYJD9sECJimBydOvY6E6zjy1YsY2xnUS18BAuodZBFJSgSO2M/H2BtGmH8H8O+hdkl3HLLbVgDTgunLl8JFxuuhXraaZC2L6cCfxVESh57qyTW1gkUIEkqFwtyQwrWOuZvNVDBvudoVaiDcypbtTwsg3S7UnUu3HXjunDwmcfD5tUrYjEy1DUWSeRjMZ9IeB+vrOd9GGcoGFXT7vi1VaHj706Gjksnw5VTAIEVs0MLc8DTZ/DN51Emky81gyqHB7dXhOqzJwFlr6FAI8+meTx84JHbQ8lob+jFgnLfobowi2v+6ona0JmcHUmnhRWlrIczw6zM8TAvJzXMJ+C4lnWKkc9YJ3eHPcE1rqUD2e4QbdhJ5lEOBQ2NWCptJ8Okq7uNtpgHSUJ/ZB4dY8z1MP/tfO3iMAIBYv8clIgCcNcCSyWIOVmbN63HgQhFKH00CRsz57lUQGMLUCZUSbIuNAJoSoSo6NWi1awrAd1cQHMz1SwsaOH1miDNCiFRkgZQSGC3l5E3J+5rmaKiZewErz9gODqAN1x9HIvbb7gZgPgMxPyl8Mgn3hTHw8Q+8ghQFJ3D+mr54gWhpRHigbGmlWob+SeZtFczgGwHazn52qECkm9RxWKUD0+jlF2G3VoagC7EHE+0raWevzse3vvet1DEVACBXU11fhOKYqxQeyfCnfc+EM7Tbxctn4/11FjYvGV9qEZ93EGx1FYtiax+p1DAghH3LRZEqAa/zD5xOSoOrfv8kPzQYtRsMcF+C3IK2H+kxuIUFDg8j+6uTn5nBkqdEtYqgGDXIsbdKO1sDli3+zH2GtqBNgEsd0CMun47jurplypCBMZzlCPxMcg+rWzBgjgPdTM3q6KWJFhUVoKyij29hTwQraM8gEL2F9d4DW08e9gLu85X81xVFnexh02n8EZVUA8E5lmU6A8+9HD48Ec/zv2QVwSB8Pd/vCX88T92sTZB2A50MLehFp7BvMyZpLy4KGxbtynUV1fGoq9Oxv6VeghR9swjjPkWzj8WWI1hfZdk7hVkQ0dbM+sSFliL5odyrH3NEjlz4kg4dPQ05w/y6MhqbG5vYZ81zH4roUQ2K091RgavkcmeZhZ79q9/45uQbxfCfa96VVjKeeXwkQPsKdgT8x5HIbHe/Na386zPha987RuRDLn5lluZT5viftN9mLlii7FAbif7bQXzUUVZKdZ5Y2EtCvnDWIx6dhqDlJ9NUdh5gsq//RiEzIbN5JPdjW1Vdfinbz4abeC0ttKK1SyQQZ7nO1C7P4Uq5XZCzbWj/QFzrmeUctQ12veqqpfsdx/SyLgpJs9nyD0we0mLztx7Hf0fzEt8rP/tc7Hv5NP3UimGKCspIn/lUNh103bC3glfR0l3/NB+9uplYQ3FeiX0n/OcXY8dPY512JZwCfKvmX7ZxXxqrqB9wLHbw5qjhZcERiZ7QMPMr2DFOMSYL2UuM7xdtYy5QeYujkK2V5D9k8S+WyeBs7S756IK1MWt7POPQawnW7DEPRTkFVF4149F8g0oBV/DHmouKlAyXrpUFkOG/BgBMlnEMKUAiQ88EkM/q4+pEPSfVctPve9UC/witMAUAfLz/RSnCJCXfj4/awLk5SpAXnx3SQNXfhcCRAsfNuRYMZw+dRFZMD752ClsjfLl7HAcefXceSUcNvoBRQdjOKCAz1F+bvWrYIJe24Yk61++Ea/6jrargBatMQx0gsPMIAekBYCwWuAoYe6jcmoM24YmQCUBhjTAn2f2/DDspOJvIQc7KyqttJzBxjw7Ox9QuC78gE1z+0Rn+K0Pfij8zV99nDC77PCf7n8A+wzAL0/pghAcfJo5+KYDEI2C1p0HFNhEePo4h43zkAVn8R5fUL4g5hc06HnMtXldG7dsA8jFgoHD89lL1eF7T+3GLgW/byywRpNmhLmoT0aRrO8+eITN+RhqhKxo9RQr20F965Fnj7HBPfOXW8PGD50EABmKoZaL5+aGGRzuFxKOuBSgP5uD1FFsNm7HR3g3lVk/+MEPwr333hvb7RDexVZTGgqeDCijcqHlGp63gGN6xmdAHh1AiXLjvfeHQSrFTlCxnhFzLYapqFsY8gBGr+EPb1juWeyVrlARWED1/1nsIqy620FF4+XzR8OaFUshHJDfc2iPibCxlsuw+EsQP5diKHIKVdOzqYTSIiifv7XScYjDyRkA8yyA4gyD6wEaRcHsF1rnKAcXNB/kUGmoYR2goX69v/vWueH3/rY+EjRerwRDCQCF3sYjeBinA9Ya+JyVNgPbq+yQDlCismIQC6iZhhzzfAVFezkotnNI8Flq06ONyHTACA+ofRxMmlDzmOGwatUKKnq5PjyPtY2awQukUwl8hENPR/cw/u9LYsWz/SSb/q29mKByL6oG7a9UemjjlgsYqsVRDiqXTq2T6JNj9LFRQHWtlgoI2E6jGj4Pf/DxGIoO2M51WsUYQWn6VifEovYMWbxGDLrm0CqhJVPg4VsFRwMHvgztgviZYHs9B37VBQLCBkRn0NesQlfZYmB94jpTYx/2fSJ0Tj/0GlXdCMAIvHhwO0c/yAFINRtEIMDQUdUkAqbWzJsXksd4tJ9YfWf1fza/3wUQ4KHQSkiVGxID9jEtpKz6LIRM0N5Mf2QBsfUbNlAV+RhA0yLmht5ImnhU6dVGjHvIoi21xjLmQW94rXEEUDzWxUVHAJXflxjJg1z79VcDTL7Ex/+XEkQS5K++gdUMgb+OmyH6l0ojAz0X4avdB9k1oJqK/m+Y6hXu5SygpaqPQr53LBvqngOA4M/0b9ZSQ2BLYikD0NmQy0m1hyDNpPWV/y0YHIFowXr+VgLEz5gFQp8zO8Z7jqoY7y+iyAmTJNvB11ABQGeJn+bJWD/ovfSjHklRcQTAof2ZGUgzsc/ogvgy60MgrLiIitZx7KGorE9nYixFUTc8iG0E+T8jfRPh4x//Gu+XHQp4blYnSz108x5m/yTTn8bpF96fCgevTdJDwkK1hc8mjWtzXhoBTAVvoG1TyQPJjeHZ+/C9H2XOzCKnQvBtAjBghKtXeZcM2KXyK01FjGNE4khLLYjXCHQxNlK5R33lzaGwitgxkiA3oBD43WjvJBHCNZvRMxOkUABNMsEcqVTIRwPTm7GIKi9fGK/XuUmiVnVJqVklEIpWY7fwmUE73kWQqxlWTz7xBMq7xXRMqngZD46vfsZAG+CImTCVWLlUaXPTRr5OEUQJAJ7jKYnr0PpK5ZYEiLki3pcEyC//H+z1eLKSnYIfXnu0URPcNwCdWzSI2U8VEapAtGsrhahpZW6qBVjxbgUXN2zYGA4RfnsZFY9V1NmsfVZJ2242kv1OIkmy7V9SfkwOpUkCxO8/CQHy9r8ASPa6VJBIgDDHPW/PZj91jP6YAiTxvR+TRMeP8mz4fVV0k+qQ2M8TJErs6iZYMf+omNPexSyKWahB7CVzmEOnUaWfASmUIcp//WOkqhq7Jzz62QsM8DzSGy6F1jrsgwjtDoNY6rWjvgSzlGbu4Lr6UQNIKDShaABrZa0in4n3LVpC8QVBGG97w6vC5ctnsJxhnZrAEpN9TR+k42rWjHmAdGdPmAHSCoB2c5zHqyBAgM2jFeGKtRuorIcQBQidhaKktvpSuAUVwURLYbSj076tDiBV8u0qax9CkzANEHEuQe8B66lBgLBUwq+vVl5h79FgV2P9ysDmaDw0tRGmTEBuGxaXVp5v2LyJ/t6P6oMCDmyfHnzgTvZT11CXXEFBQ8gxqs/G6pZw47YN2CUuxrqpMlyqvxqasYQcBIAbZ84pRGVZDtGUzdgbx4JuGmuU5NMcVDLJtHU7bVoJoHvkPEHJdMnZKBq3QQY2NlSh6EB12Yc6lerpYvYBM9Jmocok4L28ONqbnquuxw4sg7V0adj+/q2h+x8pjminzx7dH+ov9kJYsB2zWIHckJrBpHCVr1XVdeHGpbw35MuJMyOQ5yEUUTH/4G23hFnDKFIAzL/+6PEwc0522NvQG3pSscQk22zTdjJAkmCyhlpDQfJYuHnHFirRGyguaIKImo1VUWfM5ZnJPtE8lensOdrNAoMIn4syeB6gN8M0gucNzP+uLz0AyGtuKwwTjbMgM4YoxOmhYruZCnvAV9blDaxnRaiDrjXWhMXkYHSyn+3l+tLSyK3Dekyy2RDlRqxRzVCTBHGf0G2uSiS3BuI8ataSY76V4oBuyL206WPMmQRpr9lIsYK/M0bo+H72fyXM6eSkIfIz70EioBg1Sd7tNCQfNd9g7WcNnU4F/zCEjnkuGcwZ3RTJqFQ9AcDa0sbzzWJfh5q5QwtO+pFV95shK/YfPBA27dgVjp6DoC5ZED72l49ij7UIdUVd+LOP/59QefpoHKdP/XAve6lxgPhZKEBuoRjoPPMd68WcLIoo5oZTR0/E/eBSMhAkONwLOOe4F8ljHbCIoRYVRoUWU8wdFmhcvHgRsmI1e2vUs6iCtNV0rs9mb7YIJcgEe4FK9p7uqZeaecX80cF1u3/ydTvYX5ivIwnsPzoXqwi58cabIjHieu33rtHaV17m37PNgUPp55zofsqimHm0MUgzRFtdvE73omZ4ef2S/acpbNI2KoPnazGTCmpzscbZIw+6Xql+52z0qtc9HL756OPR4m2Ms8Enf3d1+IPPQpqjNPL5IZoICyFB0ih4SmcqGzFLgj6Sizrp1PkrnElqowJkOn2pE9s+yofYVxCEzXp0HJVGMvviO3fdBCEMqcHzLGbtPnX0IIQaeWi1kroDYS3Kj0rmn6ardeEdb39rOEoIehrzdyl7mCzuaz4FXZchIf727z8d3vDmN6NcL8BGNTcceO6pWFSlSuFX3vrO8G2UGs8+dwBSKiWs37iZAplqxkIn+59sCs6uRgKksaEuPqutBLOnMnaX88wSRTcoeBgvbWRb2HaD9OW3PfIu1vsx7rEqfP7LX419MIPigzdCKH/1a1+Pe0Mz4rSZSuU6tVd9Zs8elNiquMgnnE9/4Ouz+w+QN7iI/T57Xe1G6ftmUeZScHHyT9eHjb91OuaRaBPp/RSzH5cL7FwAACAASURBVO2iaGQtZ5unn3gsPPLmXyYjqZcz2GJUfYchvslG414ef/SxSOQ+8MArIll9BZK7GtVXNn16HYHthZz3vvRPX492kxUQN7NQ2GpxJQHjnsKcG9c7FdYWNano7Ea9o9pLwl2btB7saLXo1eqtiDHs/r+BIiFdEAyLL5tLm9Z2YtE1L7zv3b/DWZEiOayax6hEcalM7HAS9lexCCHujKcIkMSWYIoAecmD0dQ/TrXAVAv83LbAFAHyc/toEmfU62fbf/kqXZOvKzN/Srfxkyygfkpv+69+2Z82AfL/9/0nDVT/Nwvj2JgZtDcCWDYRvvzlb4Q77rwXgPMam9Cy0EGlvhVVM6jq7kK6n4FywErhJA5g062sP3cGkgDwm0rlu++6k4p+sgKsvuffP/7nHwm7OKisxNLHkNZnn32WjeNqACa8W8GzLkFQqBIo4W/2H9yH3Lku/Mo73ko1eXv4IX6s+UjO51DR2Y9X9ijX+MzpfeGeO+8MxzjQFQBy30EWxpiBxVRA9bNxz8LT/TgHynwk1PUAXx4E77jnvmi79djj348H0SIALavKqzgoqaJQ8v2KVz4YDwGHAZk277iZLIx6vJchXPDlTgacnjsfggEFyJ5DZCfwWlZmG/JuxZmgKRhGOPqRTaHiV/dRETUrVrauWDQvrCgvomSzPcwcI0Sdw9DSeWWoLwR6h2Olv9X0Hrat+L0Lv2vBzulsfHsJQJ9HZZdAWDIPSBDXA9sl1B8CLPrmn4IAyRTERLnggVSvWa2QUgH79uNpbEVjFkDuOUiNN70ZNQ82Zl3tDXgFC8BzMDO9lApU7a08lF4GcKvn/Uqo4tMGSzsHKwsN5OzkECoBksThvRFQ8BrgiQRQMWogfZO1N5Dcms8hwUq/2UXF5EyciBYDyu3/7DeWhf/zlURY9PlzZzmglYQNWHElcaCqo5J2HEDGalU4ENNaOdDkR4/8bKxJBnm+Bum2ErTcg0e43sseNiRdrDLX9stn4DPW0kb7AwuxzVAwQL05hq5DtmFpNjENpQwgmW2WT+4MuGGsRPTwbQi9B+0cDs9zOEgayCm5YLVhtOehwjeJa5JUyQT4nUAdVTKnABAH+zQAd6u4JUgiaB0n0iTafCQe0g0pj0HKVOIbuGyQqq9tFb+ViNO4h3YAMiu+DePWYszqdYmKORz8DXDu4/uZAFsqQQTVI2EiYcG1C9i2U/mrJVU1AIQ2bQI5khsqMfJR8wxybbbSNNpCq55Z/EwbLBUgtt9BVE4qeTyAWgVrJaQWWh7gPPCqyJCwMZR8Pn3EMeq1nUJRcRce01/66leonC1jHkAhAZDgtQsMJ/Oa5rIIRicB3k6nv0loCZBIhvnV9hIoFsi1wt+fW+Gu/YX3FpUI3PMwAJeAxYfezLji41/KAvn4o33RaiodG6gRAEizFezwzhfl9KtUwF5tM6wcNezSSr4SAlEPY9lQQrWh96udhkSS5E4fbey9e6CtgQyRCPEaXAwE5a1u9doky+JzeREBol3RJAEypAWW4dL03XiUi8C49232AkA5r9vLQVlbpiGuvZ37l1ywP4uzCeQJVvdzyM4muHQYIMXxWwBp1YZdTwYDKB3fFq1+0lOnAazNpi06mK9QtjT3UN09EM5fwAKNfqblRqpAOn/bAtAww4wb5yYO6ZHAktSUvODNfV7eXwbzrIdyLZzSzLLg68YN66JVmbYSkpRp5Cnx0OPYVKXlZxYgiGoKwX4JDoEpsytSUFBEVQcghh8SGN6vJGSkhSRAtFLjd7UY0j5tOvefRpv7e45rr09bLYmjIcZOK/PPAgg/rS0k71T7OJa04pqJRVgKBGAnY7uAtSLDcWMbQ54YiKsCxPlOQC3+PeNzDvPtyZOnQjNkZgcTfSoAmYonQ88NN7afD3BteVh0mA/zD79eFt7w4cpEv54kQKKKCkUQ7zcECSPop1Wb1n9+pkHmmHekUk21knNeJ+NZWxiVKjfccGO4iELxHPZG07FgMUdFkkoljf0ridfWKm9SiTSp/HihAiTOSFFplPj45K8mCBB/JpEUx6QWftcJj6gGuU5QRgusGEhvr00Qrgn1x+R/J15VlVtUh1zXovgakwRItMKSNEORID1azLw5F0XBAJZJ6wCqWuqqWB9LWCsBl+mDsoT9WOtI9PQCcg6ZWVF1JvQTHN0F+I8zEs+bCnNds1AloacLF5r4Bvsfsy3aqK7OoYL3VFVjWH/rZgo3ikJLPZY42aCUAKF5WCQNoBrdSmFAN+qqFayhbRQWZNCe3Yz7ReTpaM8jKZ5mZTZjbnpGAdX8raEZSysJkId/7QbUK+XYPmHVRd+M6jvuvgk1Q0N1VbgRFcEAasb0fBSRAMEpQ8zA7Cmsnu7BNrMGpW01n2SZ0zfz0YoyplDJSRpmsMacOXOMAPhF4e47biH0nYySg8+GJVxXO1Xw61QVAjoeOHAspGUXhKNnL4ZR9lWpELfJjOUM+vpschZS2Jvpez+Ndi2gb2VCggzT5s3MZY3XOkJNS19oGmE+y5wVNt64A/KC0PBu+hmFG8kQda5h02ZQXe86wxVaoS7gZyX0HNeQB8tCy188E4YgF1oAsll8KEbA+Qt2dcGmJeFgZUM4hsTEZz+HqXjbxrk8Gyqs2ZtspDJ9LuTXlSP7QgdKp6ragXCNvxtGEXkCq8tZFIPMKs5jv5YeVi4C3B3tDxVziyDRUsNl9iajWGA2q5qZDtiPtVirDUnxxoBzsBlKKytoR2w8IYSTGWj9jNPly5eGeWsmQvtpcnRQNDJpsRY0RuvQYux7LHBZg+VNG/d5mZyNnbtupoN1xmd2tZk1luczxnyUQxFIL2qxFObfa5AxZqlpGag107nzF6MVpeDtLJQLZktpnVlRPj/a2t1w407mh0RRx+Pf/z6Kis3RpqufubrmSiVB55vCsofWhJOfPo5l03zIBRQ1Fux0EiKPJVchc02q6kD2YdoRnULxa/V4Aw2fx963CYsoi0OaW3vIYdhIccOpMGfB0rD/dD12rQP098GwclVxeNe738pzGaMQhywRQWTDuCWh07PDmo3rUSihgMlk/c7Eboz2yOHeC3hv1zOJZefw2dguuUa7Pkg6dzJvOj/YhhIkDZCB7nH72Tscp41nsBdwznKdL8LidYR9ibae28jGG2IOkyhtZPxoA+hrOyepDCxiT2bRjWHl7vPWr98QVccJ1eVEOIWlrHs3Lc42cuYYMtuDDA//XXWK5EpDfVWYR5FRPXtv13Q2JgRTX4n7eEPStVhav3ELa1dq2EMAdyF74Db2bnU+XwiRIYqgtMFLSmY+gMCqp4Dr03+8Kfzu37cy/3OmGexkLQbMH+wKm9esCBdOHAuLzeRiDVyyeFk4d6k+Wij2s9CmUSgg6XmNYoZeSNU+s48gKVVw3rxjc8yDWUag+h1bbqTYbA/9E3Vu7qLwzP7jkGqQNhwkRii6ufeeOxino6EdwuIC6sbt2E6peDR34mMf/0R45WteEwrZb3dDwm5csywWg9gfikvmhe898RTnMoppMiEbKYJpVF3DecjioNn0h0J+9zSFbq9+9atCHxZSKyDBnFNm8jd/96m/Z37UDhf7QOz8+hn3r3rNQ9H6spN+/ZnPfyEquOp4zW1kNS7ApveJJ5+iMKoJNwAC3llPdvCcDvKM2nmOiaD5GYyX2XH/6blhHsVpFum0otiq+cQNcY3Z+ltH43PWwkqrWtfMORQknDt5PJRAFj3x7a+HL//D39F+V1Heo95oqIEAWRBqUCulSMpij3iNNV/lsrmBW1lb0yAvVZJfRP3fwvNeht1VG3uiVnIdVXBZ3OXerIkslPVkyFxA5WTB3MpVq7m+/njN/cyT7qP7UPbNoE0kQc9TgOR+0sB0Vf0NKIFymWfrrrQxF5eF//EHHw21la0UfeVxVimO2YDXV9LrBMgLFSCTK/e/Gq/4Z7+YwHderAv997/ei//ypQG+xJno5X1MESAvr/2m/nqqBaZa4GfVAlMEyM+q5f917ztFgLx0O/3CESAjtb83oXdvJ5ZUE1hS1VajLDh5DoDTSu6+sGU7qgE2bRnZeLkDqg4MCLBT+Q4IjLYjXOPg36+tAoeKr3ztqxGc++B//kC09bhC2PLXvviF8Ie/93scbpuiiuFJFA8bqTSSAMkiUK4eywarazoI+r1SdwULnovhHe9+R9hL6G8TlbwVS1dSgd3CRnd2JCn+9mtfQKlwMbz6gXuxgNgX7rt1J5ZS7WE2hEA2G8wkNqAnDDXXtoQNdS2+3g+/5S3RQ/YpFBdtyNC9rznkmXh4a2Mj7EZcyx5Bf2x9Y7C2h5MG2uQClY7zF1Zgc5KLzQL2TZAg/r0S8Xbe16wLK/ysbjv5l9vD5t85C4g3HBYjYc/EBquY4MjZWTPC2iVlADuApdhT1VIBquLAMECr42yzt//K27AOuMDGuDrsICtllMPwOECZJMhBvIu387M2Ds762Vu1puTbKjbB8Cq8szdu24anN8oDDq/Kr7U38jCcCxjSwUZ+HRXEBRwOOrE9KCVYfYiD7gysyICKopWD4PRhqgjTOVAoW6dTJPIPUFdkc+g9j0+11XBWlzYBHhrwXYN9Vz4/S+WatKBSATOTA6WeuILnjTw/SZhiwOUPvUFP5sTH//5iO2ABiiDurQDw4+SR/bHKLZ//Vu6vV7wh0OZsSPx4AG7moG+AeRuG6Vbd+R7K5D24eGDX+kk7IyvUtSsqJQB72Opb7nUQ0HkOgHINdirVtVoZYVfBwa4Xwm758iUxJ8QATkE7LbqseBdIzOEQ6YZdy4UBKsIEgAw/TwX4zZMEAXRL5yA6G3ArA9B5UO9uQUBVURwCVXPE8E7UKpVU40lyreNQXMI1aa0lmSxYJomhTc4wbWiI5yUOV76/lg5maHhPEgBWllshloIaQxC5ByWDfdgMHj2b7U/2Y1UgWnpoY6UyRn9iSRVJsy6soXIExRgrepVHiJN+0AGIcrWZqkulCdz/QgIgPfgP8PqqhwytNANDEk5AYzm2Jxe5zvlU1dcAUmqH1cQB3EBxLYZyrAbltWLINaCy1+k1ZQJ6WW0rAOI9eNiWxNPezbbXx1l1yORCZFvGkGcOn5EIoUrOtrAqTgD4gw/n/xgJogLkw18xyHoMEIDQeL52okwzCHU+FdFzINSyOTCfxZdd4tWq0U1YIXgA1y5sFZWJHmwdP9ohSALPQvFUxHxhNW0rvydgH0PcBZOfr45PKD+s1pe4iXZR2jRJKKl08PclDqQ9YpmfeQuWiCf8oX3OgsuC5gbwCi73M0acS7SgEuQfp+9NoCyTfE1iHjGAdxwAMI8xmuLrC/AD+jl3hPEBwAv8yGdlQARRpYgaajbh5FcbR8JnPvPVSHKeoYpx4/YdhAc3h9kQPg0QBVxoPOw79gXV/YjPg69mV8wwRJgrFgSTBCnn+R8/ejj6rFuRad+1/6j8EgjpAjSekcL1QnxJKmjFJcjj3BWtk2R2VHXY72KYecJWSRJgFvOQQbWdgB+CYTMhA/pAvP3bbN4vYZUiATSd380BYFARZe4HeCXjqFqbCiphVek5Fq9QCZzNuBcEVS0j6J9FW2sFpC+8X4sB2RyvV3nukomqlZxXLlPRajtlkgMyDrln34u2U2YGafV0Xe0gMOj1ffZ95bHt3vhhsox8xryQ+SapXKOcl9cssZ3EmmCxgEGtmQDteSjSyrDiOgTBLwmk6urrX/86Pu87Y0XyD7CCTKcAQQss+2H8uF61Ysjs5DOzPX0/f+bHpGJJW7G//bXEtf3KR6siyeD677ONyqSoyvrxnI/EWySIk2nMFVG9dF3ZkVB7XM8IuT4etL1SseOHBEnCCivRt6220Losj7FZiIIuixD0VADYPIi7Aki6bNSAOQDVqcr+JEGY40aYI/qYGyRAspvwuofY6CMboQ9CL4yiH5mWGq6wflW1YTlI15+7cA5juCW0dUOWsZ4ULgDwxI4mmUDnOWSQ5OahtoMkKQBI72DO1m5qHkHCRawRjVhdXUEpuhNgbhrXrarIfjmNdfEs1e/tEC4CXUP9naEVr/m3vX9nGKhlnqEvSJBKvknYnDp5MlyiMOTh17029FOlPwj4OIs1X1nKOLlQ3YDETcwzFy9qsYW6k1webayGUDf2sa51QYqPMXel0y5LKxawRgPMrl4Wv45RyFAOMCvR0MEepZN18cylmtCGinca+5YC1JdNHW1RpTcXgLkPZUEO65Q5AkUAhWksPH0tkB9k3aSk5YRjqCcqO5lnAXbvfMUr6AsURYxiu0dtehr9YgiSZWiMynj2ATOno9Ya6mHvYAh7eih+eGPo+79PhxaqpDu4nxECKBSvJaVkhfqOvnClk3w5vm9nX8U0H1YumE0+UzM2QvfF+1+L6moYYLWdzC+DlU+cqQtXeax1Elt0obxFs8PCFQvDls3LQ0dTZSjCdm/rRvIDaB+VXu3YYfZCegyyd20kYFoFyCjgbK+2ezy327BUzUNV2keYdDV5WgPMH1tQ16y8GQ//auZZgU3W03aUriepYh9CwbadZz+T9eLI4QMxj2zrJhQo2BuNQOwfIcNhDWuERF8He4ZC90rM9fW05TBrrNjidOyMVAJd5TUXk42kFaXWj4ewc1wGCH+K9fHGG24JBdiLmoEguOs4WVxR7vQLYdsU7viNXaHusSuoY1NRl46jDoMUY4/cVl9JpX9SOEnxi4VLu26+lec6GM4B/s+m2KEJoN7cNu1im5pRP6JUkohpY790uYE2oK7hMFM0mfXhv3zwLfT9ilDLvlslZCWEnUURpahb03m25uS47x9GtTpM1oiqgHTmpDzBZ+65uro6kv9LKG46ffp0LMJRzeK8noeKWPWGVp4W+pSXl8fCmHbGqbliZ8+eRdHBHhzCZPPGjeEK712C8s3pwjE3ABGi4sZCJYPM/ftcVMOdZEtpRxrnI9bPuagRBvg9113JkQvsp/MpuvFacijG2Pud78RCA4HlO+++gzzBs4DRCcLGtdm9hSpV57NO9kBDgNWO70VLlmEXeRBFQEnMQhMovwYQnsr+5eS5SyiQ2Qdm5DEXzwr/z7uLw699+BLq17lMFdrM9YWlEBcNlRfDa++/N3Szd83gmaQCij/z7GGKhJaFIyfPQnzQ0RlzR06fD4uxIFVl0sFeJRWV3O07t4fqCyfD29/4S+S99MY9civKj5r2aaGtdxQ7RLNOSiC9u1GT3xLqOAMUQehnWmxhEQN98WlyTcyvUMmQgxKpCyJ2101b6acUVrDv+eHTe+kf+ZxjerCgqojZJxIgh7GGlfRVEdmKqqIa29QPvP83IRAuhnRyTtLZAyyg0Olz//iFqOKvxhpKomAlCrmbd90eA96LIEe1wGpiT9FB2y1hv7gBYsYxpspEi9Fi+sZ8ChXOewbi7NVhgYR5dly/a243z1Rr0rN/sSWuJRs/eDxagg2j6vV5qRAyuysLcnqMNf0E4zWH9WTf0z8Ir7zntrAM5db9t++M8x8607B397PMZShZ2TNph6ziZZxzSi1jRtWKhRpX+O9puA50sgcYYH4tgiQqZN5u5Xpr6mo5Gx+luKso5jGaN6jNlZZuC8oX0+fpn/Qh28K97kxULeO8ppapFtxYeNPH8x1DYTU+jM1sY3/4yP/6G55XNj/TplU700kC5IUKkLgCP68ESSz6/96P6+qS62v65No++Wr/0RYTP36V/xEWUj9dAuSl7/8/gsD59z63qb+baoGpFvhFb4GXO//+xPlL3OAlSOiX+/4/78/n5SkMphQgP20C5Cf1n5+UEfJv7b9JvZc+NJFGta6HrG4OrI31LRzQLrAxXRxtdOqpnh/jsJuO9NgMBgHIfKrzKtkMli/l4EPVVAskiGGjGYA3hznk3X8fwaCCTBw9rIJ868Nv4LWxf+AwfQKw7CJA4xt++c0xaN1K/lP4LlutOMphc+/+PWHTlo2AjYnD4xCZDWVcy8c+9snw0EOvD9koUr78hX9EydAcNq9dFTIBTJbxszIq0VM4EBkAeIXDuCG+z3EYayA8+HUE7+UDBJyhKu/85Toq4bFgYvMtIKO/uhtZwawZKD3aIQbm8n61HLTaASv2HzkRlq9aTwB4E2GI+O8C6pUDDp88eYKDUw8AAptlNrg9VG+d++ubw4r3HaSyipBCgJcirCs2cnhPHukB2JkIq7CYeOJb3wkLsdPycGh+h0HcFRw0dt16S8yW6ESRspzQ8zFAzFwqZSVBWrkHw6+Ve89CKt8OEOtJu4jKwmsQS1bQCSJnAdhpJyb4Zzi7+QW1VDYuIdxRK58cnmF9zYWwmKrKdDb5qj9GqDzz0wPRBRQx6frK046FHE4FvVdyMGun4nUUksEDUhvgeg+HVsF5D0seDPUunuDQn87PDM/2UKENVxtgcRMgQDeH3mJDEgF0BZM/9Lq88FsfOx/JD33gay6fCysBefzvDMAv7aRSQSjFRg1iTGBogMsQUxQuUok7GMmdbg4pSuynCRIItlE9prJBPHAVGR3aVOimohJAwqUWAqRvaBqVZVorYKMFAbKYHA8rDrXBMmskZg3wYgZtGjKt9ZNEiGoBva7n8mxH8FPXRzmXPjsNG5Vkxkc2zzuV8nzDtkdoq3Sto+iLViZKnpyn77UQwLxuzfJogaW6PQEOapFg1SOPwzBPDk62u/kFklkqKVRZSCT08nsthL5aWTnIAe4qz76Yw/wsDr4CBoKyejgLYpi/UknFuM/D8EYPY0kAJzoLCQKpBrEkN4WDpnXqPkfHYhbPvwQwfICD5+69z4X1mzZFD2OJGQ+lKkGs9BTkb4MIK6ay0ADUfAkmCDGf7wD9Q0JEG4pmyCgBYis2ZwHQ9FAZKOAk+OA12079VLsL0NoGguh+nbRcSpfU5AeJilHmiw7+BjWO92pfF/D97TcW/nMS5ItXsbYj+werpqtUk4rKLVtYFkoAXofoCx7CZ1kprdIJkKWFe9Tyy8yTNohOow7MLJGssbI2nfFlxsmgllegVF7vCz8mF1a/+m+2kf89qV7xd7Vt0uotoQBJhJ/HB8Jc5aZE0sHfl+yQYO1jXtHewTawPRgYEMGZ3E9duAl/+HOACV5oIQDXOP1lGfOIypfDB5+jWpZ8H4DlRXjfFxDGqmVVL4MnaTyHEHvmYO4/kzEKahv6mPuTAehUbQzo/81rxjr/aOclMZOwRZrOmBzjevLpb9qgOF666APOW7Mg1QTI9uzdTbXnjljNOgjQcPjISSqL5zIuxyDLyiIIM46KKobEqyqIllGJ9xjnGalwsqpTyzrHw7gKGxUOMd+nn+sbjh7lmRAX9h3t7bSyshpbiEDFkKSjVIqkrnNgK89TtVoaxJFrVZ9KCRUsEJ+zmFeHeVbFVBprLee4HGKOG6FN8rjHUbN16ANm5TRDCOYD7IxpZ2Z/lSC6ToBoVGE/T1QjJ8B+55LPvX9ReOtf1MT79WeSmT5bFSCSVWmQASk823TmDecOiW2JrEvYFqqy0mZGYnMT47AeBdspqodTIJcy6I/Rbi3OewmiKr7H9Wtw0MTrUIFxHez4+1+j6paPd368Nl5nJBKvV7aq/phUfPgHidD5RK7HJNHn35q7MLnJiM9QFch14iOhCrlOZl23zpocFwkCCL0M7ZUCWWxWkjaH2RmQ0dlpIcdskGkQx1Q/z2bdy4dcnkE/YaJjwqKynHZwDs8BuB8l66AfIru3iXHKejA0Pj3UQYDXABC2MK1l0BebmrqiqiIb0hO2KJxvBuQCxDVvZD7AYfbs3FC2pBygfjogF9kgKFBU4Tzz5A8gZvLCBuZM+4NWhM5z3bx3K8TL2WoySWiDcqyVrlFZ/Pp3bQ591ekhHWKtQ6Jc0pt2vca+4uTxo+Hhh14b7TmTGbsGvHcBFmYw744AUD77zN5w+mR7WLuuNKxcszlUQ9pU8mnWgGusFflOD5IgMwEed2B31YQ91SgA4FwAzST66ABzdi9ZG5W1kCqMtwGIxixsW9AYcduA37TlTPZVWdynewlJZ7NW0lGTnAOIn4BwaaDdzrcOhAbmh1333cPfQU6Po/6ARE3heenYNkQ4+Uz2PgY9j0OAbH/PtkSf+/L+MAKA33qllvtvgxgaZ7xNEMKOcpJn0YKiuNU1m09qFcLapaWxAn2IftNCG62jKjyHdh/oaafS/AzWMxMoOWgqunQP42IkOzXMWahaFCJhGsUP2GzdsnUT+yTfaxAShOIYVML7Dp/A5mduOECmgRZYGcztqex3NkBeVPCcz5w9zlhqZ99XErbdixViFdaZtMUQ4LdroEUgx8gIa6c9b7x5J77+VyhIOY/aeBdFIfjz86ydm86RCZfJGpHJ/o2tJ23K8+a52kgzWat7mSssDlEB0oAd6ZKly+O+RNC/AxLPtdd5wyyd9es2hm8AEs8jjyIXu64WFBarUcVevnwh3P2+W0PrU+Sm0Vda2HtmsX4zRKJKqrO1mTmhNhJNxbMhZNnHdQPQzmQdKWNf28c61sjf9GOvZJ6B5HMDFq11EIS1YO7EGIXa5hC+9IXfANRlr0w7Hz1+mjl6MJRhEzQXMnBOaUGYxRj53Bc/R5X+jhgMLfFQwNhy36QyQ4VstOpkfJ2E8Fu7bm0kRdzTLgPwds22kMPfzWIPcxT19wj9QtDbPYMAtoUB81FdNqJGMrfNnA+tgixYsMBDNe/FC+fjHrnXfTYE26Ri7SL7543MiyoC/ZmkisC6Cpwbb7kF9TSkFkoHQXWLC9auW0eg/PfCQ697XST1JWa01dJ+t56iDlU6rsvJtHUa66E2ss7/N+/cFb717cewWmsL2Vzj1VYKeJhbXNdUgnzozbnhfR+5xLxClh3baknCfpQ6qyG0inKyQq5WSKhynn16D4RDEeTmcKjGrq4F9UddS0fYsP3GcBm7Wi1/3dMtZs1+8P47KRqrwXZqGVa1Y+EcNk79w0nh6cPM/9lFzGUDKFbOx/H4+fA+6wAAIABJREFUmgcfgDyHlGAf06NSm33iNeYi92Pamc6hfSVAhtkDjKIeMoPGvvmZz32e3I/byHi8gPJ1AfmLd4VDR45EyzCVh+a0DECa1tfXhlc8cH/Y/9we5tvecO/dd/F8MsIn/+ZTMbvjMMHgA8xZGTmzwoP/6aHw9W+TBQLZUYU9XD9r8SGUoaWs/cUUI7jXNBz8GlZSnrlUJjeiXM1C0WgxmV9VbZobc/IvdsQ5Zv0HDsc+tnrFkjALm7Fu7OtUAdlHzPLatH5dLMI4d+p4vL7WhtqwCLXfrhu3hk2rl4c89uaPfv2rFDxQVFWyBPUaBQesn5dZ08142Y3SZyN2z51aXjJ2PANKhiChiioqVe5F9BOxoxOnsUgkn3L79u3kp5yJ9ljuF1Noj7XrNrDXKqLd62PxnmJJ9x3u70ZVVrL+JbO/bW5oZl6eGy6fawxf+ux3IJZawvySCrIyu2Pfjc5X8f/iDHtdrzFFgCTaY4oA+bGDx9Q3Uy0w1QK/MC3wbwVwX3zjUwTIS3eFKQLk5Q2VXzgCZLiaDBAObn1UAXlGb8fj/Mkn93Bwmg2Ihccq1e1DVB6vWLMygp5JVPycPUfFDodGLVOOUPmVDjC+FCnw5770xQhyzaI6WF/2a5And99BwCUH+XkEcrc311P1UhMuYqGzccNWDqPY5QAqWC1nmLpVZi0dzYCpeVQvzo42NPnIgh9//EkOVRc5DLHxT82O9kPNTbXh5hs2R39m5d+ZHHI6AOo7OJwYKK0E/LHvPAZwdTncc9/dVHiWRID3GpYAhmh76PEgqppiQv90NqapWLe0IIGfS3h6J4eU737/6TC7ZD6beMghKpnT2eB3AVxYPbSQyrNmKgDPX7xAxdyCcIkDc+0/3BvW/NdjESAUeCgpyCb7Iy+qPwaQY18ifG+A+72VA7YWUloJVVK5df/990Wp+aULKG9QLgwSpt3PYT2PKrwClAa5ABkmNlidLCxVR7WeVcV677stbmttifZMWgQ4wAVgDHJWeu2hYr75JezGuwEfyzjYaq+ViY1KtKoBku0FVL+IPLyb302ioi8b8MAq6QIVHxwKDJ2vxyqojHwHGgnLM4JeOdCPA+BeJEQwgwr06WzcPRgWQXQoJddOqxiwMJ/nqMeuYHI3B9iVK1eEt98+Hh5879fCLXh5z4BAqOAZcmqjgi2bNsNeDYLBKrhmDoMFAOqCo1oY9EOYdRlCy/Nr1J6IgwePBtB+VrRV6AMQ0XIpBfBU8FuQ0dDyBWQ/CIJXIm/Pn7MgPksxw14Cqefjke4hbwI0ocRcBEARg1VTObhcpEJ+BgegUg6QEkpa7pShtuikujYDAqUAT/Eh/naQ6uJZgErFgG0qVgyyTtGaC4BKayPtzgRErkFkLZg/JyyEsLNiP+HXD8AECCP8LyAwTrmhAeq9yOo9SKUB9hvI6vMTiNWiwgrHLMgX780A0cLC/FiB38v7dgEUamVQzwG3jUo0vYi1OtAWTa973zJa8AhcMu6t97bC0ayPdGwQrFaVDKnFHkAQQCJECyEJISviBZVVjwjwOxnG8HMOq4VUZ0rcWOHuz2QxBGi9HkFcK0VjpS1j0GwNAWTVH6UANnpNa33kPUiUCKqqNNEyqZBDuBXk/r1jdZAqaY+Gqjfs68nXQ8bf/5+ynydBVIH8yaerseIrjUHTyYDk/YAq8+bMDsW5WMQAmHhPWpPp066Fm/eVST+Oyg/GzTDtLfghIJLIwoBYBDhP1irpeuZCPJ7GSvjJavdp8aBuVan3IQAtoeFXfxYtm7gecxZ87Rh+Tv+Q5JoMQ08w3InqxhHGoBZPKj5UK4xBDFp5ruWaNk3atO2hytP8ixKe+VqAAKuET2K7IeEhybeQ8M8k5uJc5qTD+6lAXkxwbM9Q+CaBpVkEqDfRR5JR9PFQmdPpQ7THEB3CfpFQEyTC6RMECDgfiHMxFZBpzANl2PntBzxw7plFrkAh12XQsePPauIjx06FBdiuDFDxCL4YLRTH8UWfMPz7ut2ZdmzxfmkT1T4qgSRWFAD08rzFAfIARbz/PkDoXvquFicptNlMvee593wIE7/XRkULFq2rVDdJ8OUBsHQwbgT50gHrJKut+I3ECddZAPBoRexs5hlJekE9VR+SdVkoLYYpR3XsWs3dy7yWB8g0YSi76pUEO5CAKa73A5/15If//tn3Lwxv/ShgZSQjsD3BfmtM70fuQRXKTP7P68gTKIsKs1FsyqrjHLIOq41nnnmGilPmDObeY9jcdGJ5NpOx7HiYhEgkQBJkVeJZeU3+bFIF4tdP/zpEzF8mQtlVFD1PgPBvk/ZsCauqScfxhMWVHN0kIeJ9PU9oSH4k8JmEAuQFJIjjNZIj/HPCCtDcH0mhWB4fgfkUAmQw1GIeTSbjAkA+mXGBZ3sxBN9cKvYLIZhnQHYxuVIBPcwcybPX4hIF4yjA4UhjR+ipb8OqibGGLdlVCNrGXvKUOunKWQLM9AcAYCa0cAV7lmaaPCUrKey86UbaMx+AHhIc4iU5HZB9fBCFDVZWvN/pY8cA29dGiyVJjHkEIask3YtV5ThzekAxUYvvfXlpUVQs3vbq+WH8KllBzIlt1+3xzBoT/D2P5dEtN2wP+dxfDuOjr4EsAq0nWbuOkvfVwbq7ctlKyNUcQEgyPCBXiuaRQ0OleDvrbrZZFYDNHVQwa2G3jLL9pUvmh5am+jDOv48A3iVxi+OoFq7iw9/P3qwZgnk68/YsrJ1G2LfNYG/kmppNe2ut6QJg/sVCwO0++vso5NF50PAzZKYMzUwPCwGuCwpR5iTT9jwPQX4TugYhQLS0U3Zww9tXhJOf2BuKM1DRJKMiZF/RoaoFa7LRkZnsJXoIImf80hUx2Qw9XGM/n4VFWezX5lOwMC08y9yQx3PasKgCULaHfdm1mFnFqODvsdhivugH8O9galywfG5Yv2ppWEyYfInzDJ+NWO6dJgellLWtFgux9m72KVhFtfCHcCgxA2WCsVW+uAyQd3s4fvxQnA833jEn9F6hfSlGmIcFUhdArP3VgoGnAKjXbdpKJX9F2E0uQTP5J295x9vCOJkb7c2N8fc6eZ8WlJKSlnmsVxiHhWzWKgkR90od7LusDr+AsucqpEMplloqMpNVALA3OE0G3SzWtFJA1VrW92zImlIIkNNnz/Bzs9dSws3vWB/O/dOlGOg8w8IH9nfDrMlNV6rIzckOlew5tYTlBlHAdOkUiloHu8m20VA8CyKVZ+z+I4N5fUTFMVZijdcYM/SBRvJYehmLDVfHyWvYGS6gpj5/qRFVgns1Ap9p27vuuz2cu3wMy6XjYfW61azXBewdB5mP1gHs1jBHNkdlmioQCRDnngsQtlpKOc6Po06Zw17K+cmsokWLFkXLw6vYKrmvdI+WRbGMeyzVuhYiZGmtyvhxn+e+YBkh6maeZbOvModn3Yb15N/Uo8xrj+RvPkTEKc4e27Zvi+HY2mlpJ7tx0+a4X5ME177Vdb4WIuDVr3lttLT81ne/E37pda+nj5MryBpltppKFInp06honPDcp4zRbmfOno/FHw+84lWcQb4fC1EqUcO7V5o2I53MiG0on8fC62/tDe/5nyeZV2ZRZISSjcKnEtSXqyjqacMyqYJ1ch92vls2bmWvg70U89FTe/djvzc9rNt+U8xFmQk7eBpVatz7MCfed+ctkJxZzIUo/Ub7CPJ+lrGBcrWmL3TDHl4hC2gYEmTDpnUUCWXynrCLnGFKWO+G6cvO8d67e/l5qDW+99RTWKtVhTtvuTH0swaqWvge97Rg4RL6QjPtti3u99zDWeChCjWdtcrPVqztZlNA9tWvfClsh3y8B7vT7z/5ZDh7/lLYwD3tJUOkkTFhtuMvv/Gt4c/+/KNhOUU6Fihp+bjv4EFItXmRCNBuS2LAQqVoH8q8aWGU+1wztVxQDv5pglzd9fsn4zpr5pnkYwFrZAnB5vMo+pEA0SZWRepze/eGG3dsZw3PC08+/p2oIs9E4aelbj4ZU1r/JfFpluSJ0zWsOikQmRb5LQynKcZbvWETZ4q2qPDkBWP+y+gE6xNjqAPlVJqZPavWYAdbEgrIVKuq4azE3tT+NR+VUWXVlUh4SIQsJl/Qvm1hnOcRbW0tSIv7YuxDZ3Ad/Z39zBXs5wbTwjve/D4KAFCZ5DEXtWv1CwGS2FE8v49I/NcUAZJokCkC5PmOMfUfUy0w1QK/UC0wRYD8dB/nFAHy8tr3F44AGa35vYnpbPpbOSTpr3/tagcerc0cAtKpOL0WbrptJ+A+snsqJ5csqQilRSWoPI5iEzUYgW4K/AgAb8FXt4LAxCqscyoicP7449+LwJ3V7rcRrGkA8ACgfkEWwC87vO9+5/vYAOwEnF8IQNUVjlB51MrBahZBfTlYY1iDvJoqTCXWX/riPyGlL4vhkk8frQprqJK71nQFMKAs3HLztmhTYBVvJRVb9WR33EUlUyab1u8/8Tj+2M+FnTtvoDoZ0IWDy9zSRVRydUQAd4Rq5lbAWzerwxzciiBprLIt4r1OQricOl8JsJ9BQHQph8TKCBg2AFqcZeO789abY1XPM3t2owipCM/8yTrCz6lAYqMqwFOAGmZ+cT5+26Nh29rloaX2cnji0W+Fu2+9Cyua2dgHXYrAr1XwDz30SxHM3rv7h5Ac5FdACpSSVZDDYXjV0oowiD+5gJ2WACkAlf20g3ZKC8sXRG/8WOFOi83nAOoAF+ATbJMEMXBQgHUGh4UmKsfXr8dK4loTm3FCufEhHuNTsF1PW5UfyRzmJzgAZXBw9SMfcqsVkGAMYNSDwDQOKuMAgG7qu3kfVR7d/Ld9YRYH6CYOQuu3bImB2uYJ5APSmikhyWV1VybA/XvumRHe/+EjUQGyfcMaAJBuLMwyOBi0khWzKNrC2IY1qIvyIdMEvgtpM4kLiak2QHRDClWtaLGTCQGiEkS1iSC9gF4GBzftlAyPtlp8mAOXGRe5VInGHAorTKnkMsNjkIpaba2seBNo1dt6FPJCf+PpVMXHAxvSdG0YtCTqhzjxNQ0/7++FhNFaBNKuFNDJ9x30wMNBStB8GgGaKkG0BmoBUCkqzAmLABskWiRBVIGMUnmpDc2EYdBWrwOO+95amaVjL+bhUCuAMSxwkrDv0vdaqxyJQEmcPMaLlZIeJD1QCuhfxLJHiw1DVoe5F22uVFokgZglm5vA+0/o6R9LyAFNVDnQJwxBrwYw8PsSrFT8b72SJUCslDUrRpstw03taxKJk8BrVIYA2k0GgXtIjEGoVMkugCQUUMjhQG7gqISAFegCHtE7nOdjpX/01+EjlwO9ILBVoVae+kx9vQICXD2k28fzqG4UaNS/X+D3999eFv/2E9/kfSELMq5nKlSgvNJabpC2KoBUXAwBpZrmkP7gXEuGNmo8X4M4e+lXWrqZn2KOihV5g7S9vy+onEy1skCx9+g1TVb2RzKG5+n1JHJMRuP1WgErWC0hEoO76XcSIAkC5zoB4rO/fuwVFLAaX/DZOdNKeZUKtssIJGEKFZ+DqJXKAM1KAePNvTh66FBYZ8hsnCew4uHZnoOktPrfylnH3QEA1zTmv+WLl/J9bth36Eg4BAg5Nh1SAlAiJSsPGxmIpZgH5OybsBiZJEBs1+nYwKQQrG51aBIAwQICSw8fOBQVKo6FGaClFYA+A1Ttyxs9+dQzzFErwsGDJwG5SiJJOs71J9H/VPDE9mS8RVut6+0SlQJaH/E1hfYyoyOOE15PS6eugUQujoSHljkCkfkQwRP0y0aqeG1/29aMAoksK2C5LYA37AF5jun69gPA8eSid/gsQJUBgBcttNqZL+3XzpWuBVqhGOx65vyFaP84xOumMx+NR8D/OgHygv3E8wSEcMV1QkAC5E0fqX7eMso+MMN+EBU9kAKQ/um8X0lxEXPRHOxGKslIOgepMwsF5BLa8Ckys1aylmaHY1YzMwa1XBSkiqQL/5tUo/j9cOw/ibZ1JE2qUSRA3vLRykTgOf1tkgCxX8W+TAM/T4B47fEeEp+TwemJnyXgmcmP+LPrfXeSBImbpEiAJIiRqG6atMCi3dIhN9JZ2yR/ZuDXkoI6cibE2Azs3ZZT/VxqODpWaUmQH0wCUQkypiUOBEhyI1ZJrAHjqD/6G1ABABoJBrcwftsgyCVA6JpxnWxH0TCcnBJOVkP44mY4e15BWLN6PVXY2awjHaxzqJnm5PL3neGNb2ANpnr43KmTYRPEUw9rSxUKuiKqljtZY/bs248SIJ8sj6KoCDG76u2/vjkc+l4j4dJbwzh9KKo/6JNmB5QDEF/FftPxXsYeaB5B6KOQk0lUaF9g3knlGVSgcNXvpZFw8POEK5+9SP8l16e4bHHoQaUayQqypQYZ98XFhfSbibBr147Q1twQeqhGT6I/ZwLEDkCKNbEv6aUaoAmCfJhxu4RsDe10hiHnVy1ZGDJoE7OuegSGAdvXYteTzdiaRlX06cr6cKKWYO20bEiEOZDShSEvlXFItTirBH0phb4PKMxadsO7VoRn/5qKbDQms9OSwiyIkmms34MqMsiHG+ibACBsQWlFMD2fOGthN0YXoM+qtJOwrKqpDBcbsZfBFXPn2kVYYlWGM9UhPPTwlnC5CiUJxTjZ2AthFhYudV8LhahtlkKcLMdmtQeVxApspJwxn92zlyKYmwG22/DgLwm7DxwJs9i7sTIRgt4HWT4E8DqH8bOYNaw6Wq+tu7UoDDdkh6qL5ynaWRmGASjN9uhn3v8WleuvB8Dtoy/tJ4TZtfXVr7o/hs/PBnitZy2UVzW3a4T1aoj3UEVSQpFHhjao9JleSHXVBgZDd7JPSbLtUGi4hxiib3SN9PHIx8P2zVux2DoSVmJP6fpw8Mjh8PY/f10cVue+WRvt4bLZkyRbtQ8J1k0xyFmsoCoWQJyg/pjOc0+ekYEdZQttTow2C3n7VWwCGXq4iUalRibreQ9j42JVUyAnPiQDzg8SLH+N10vNYFzSnwbZwz65d4IK/wUU8iwKRZBMM9OTQmc/4dadTZBHN3E/jN9R5mH6S99AG3s45h/3WBAR8atFE4xN1+TlhJA/+s1vss8ujYTIJTJh8lEfaIXVxfrUxZ7LuamHIhMLOVRzSlZIEjlPSGBfQxGwmD11Bxaz8wHOL6LEcR2z0KK7C1Ugc4n7A19vMT9vom0kQPz3tYxdC0DqKNjRdlRi6zJFOu9617vDYaxxj6OavGXXrhiK7nVcrrwU1SAbseE6iSKqk71Vu7ku7JsFtjOZd1U72D82bdwQDqCu1Ap0eGx6uP3u+1EF9oS71l8Nj/whID+kaBrr46rl5WSMnA9b1q0MyWY9cWcdnCvWrlzDnJdKVto3yQCBEJxXHk5BfuTTZ6uxAnY/O5MxOkGux52M83mzs1GQpIYsnlMtr9eGQr/mGnvE6Rnh6b0/BMAvDQvJtjh18li4CSJIC8V01kXJ2/Vrt2JFepTMkcuhACX/1771KErglWEtlq+HDx2M1pDm9rVx/dOYIzdt3haOkX/o+hjtFWmb6Zw5LNbRstLig289ynNFQfX+3/jP4f/+/d9RZNPEnhBSc8ly2vZkLIB61Wt+KTz6ne+y7nJuoB0tOmhB1W4+lopm1WSSge57Xc8tgHjiv6/4sTXllv92MO7Dc9m3mPVVSD+RKDNTspSCvEHm2mUE3J88RaYOVmePfvvbsXhpAYVCTag/br1pR9i354dkOJHfcrWBrKO68KZffigWftQ1as+bGuZCSl3ivNrBvo4LiuTHsFmOjCMzQDqZRy0M8pwjkWFe0VwKqTZTdHf0xJGo2tr3XMLubSkK+wucPSspIqNMJCrGVcirBHOPJ/HvnqOPvl+Emmw6Z9qejnHOeTmce8rDG1//Ln4GyUM+yYR7/Lieunon9sI/CkFPrKUv7+NHr/tC1fLka75cAO6lr23KAuvlPbupv55qgakW+EVugZc7/04pQH7CCvSi8+u/rS9Z7ZcoEvxpfbw8guandVU/et2fNQHyH90+SUOVvzORxKavl8PahXOXAX9RHuTPifLfDMDvVICtCSr2OlEl3Eg14yAHPMOYq2sAIQGIntz9XCikCm/xslWEhM9BUkxlIhu+/QBuHnbmlZXGCqsyDjJj+FdvW1dBpdJg+OIXvgqokxe2brshVsm74db7eJDqfw/8RVSU5/L+aXjknj1zgcyO0hgkfeBcJxW5pwD368IDD9yBrUIKlWkrsb2qDof2H6TCsALbgnuw8mrEbusI4OBzSLZvY2M5FK2CigqtUgNX4dCrHUGNagpBVK7bTbHhhxMcWms4WB7Hm7eG/BE3+ZImSZBCaXmFkSA4c+YUm2/ICQ4H3/3D1WHtb3AwQhXRSduUslE25LWCwMCCDI7qAAkNledCCVXG5UjNqy5XA65CKAAcWmm1kYNVH0DF9x57NCzhkL96eUWYSzV1ijAkh/hOgPNFeO13UdnsZryAirzL5KtsjFVxdVGRYBD2PKustIrhIOphVOC8nTbzq8DYmNVHvW1UcBeEXELd+7HjaMQ6Iwn7qnb8iAUo0zlYaiBjm9jZcrUAgVhIAmAc1daECqU127aHs4Bxl9jwL2bzf4YqqgscNnegbHlyN9VYWAbkodb5JrYB5oIswiPaPAVVPkM8+796//rwka80hRUVC8MoBIISda1PsvWB5z4EN9I4wF/j9XMAp2OV4PUw9Xb93/9f9s4Dzs6yzvf/6b33XpLJTCaTmfRGKgm9CCodURQVARdB3fVeV1fvWvburuvqdcUCokgHqUsNkEIKhPRMSZne65ne2/3+njMDrKuyit7d685oPiHJlHPe93mf8quQLWD6XGss6+qTmCldlpJNrgYd4HQ9knFkqKugCpVjEi6kXa/vQ+UeBaGV7GJmOohFEQGiLP443BwCcqVoVDxDedlJxgslpnzvdsAmuY9cDwSklSKzVOTLY+EIELkMHGChvxP4CPgXI1BWOCAHGh2epRbrQuW6MD8b8DrFAYuClyWAH2csSuEGowYZIzIEQBjCQg6USIDpdqnP5cRRBBvAhw6S7bx2KVqzeb5GGccCAHIYO3Iy6XPPMMYyIBdFIKp8VDEcyuYPBpGT20VF1yrsDYUwkn1fro9miMwhQDxFnW06e6s98dQzxL8VuZxy91447PkDoqvcMYLrO8rnigCJYtxXQuiJhEkkwqIJpbNAJQEg6rgJgVTTf5eVV7jx0oSyWqSGHGUCPCI5LEr9r84LOSYExsYr4oVrFMwBWEps13fD58akkeePAltxSCJPvAQIhAcI09duyra/vbvKlRcL2FYHjErr04ktOwno10Os3iLi5VIgqhR3cejwEYDuVBS4WQBvdTzjna6EMwLwWTF5IpKCBX4AiEmxqOLNCZ5bRTi5Qmvu2Wzkkf4sIEuvRe9LEXeKktC/yxGn9+vKxJVb4mKJvIXvXpLBCwYI/HfAA+9fpLTGhkC7IEgXF3KERc+fZ7gHBbfcLSspWO5Cnaky79NkmwsECEa9+sILL/AzEyjoLLZf3v+Q/cXtd9jevW+4CLbztm2EcFDny5A9/vRzKE9VgK5oKeK6yDMn/F7JeG8TIF5Q39vJIgIkPJIYRK6BP8RJFPO3CGe9trRUCqWZ52LoHElifkniGtfxb2cofW2kr8HXJ9SVpAaRSe9DH4EXtAcAB0B0jgAiPERyiMQQWSmCIgYniMgNOT2UFS8V8ZB+tkglSATFYwUob55nVhE2Ar3kDtFcIbvKOOuacryVra5SaRF3Ume7snrAHUXWqWuoHzJZEV7dgNMxzNGKetNzX4nrqwdyuA0XlTpNVNPuyz32EiBeIMIRHdoSyd3Ah4ivd0dG3f/5eXbdPxK67+4y8xpzjLJrdI/99Txxv52LhXuouL8yQB0poeX40OtVVJuUxzJnNPL3Kj7W+3fjbibearaPRmPIRW24cfVOLNbPbsuxG77Pa5iJttJc87YDhNctN6HejuYHvS7va/01AsT9HX87G7E1895nP9cxXny4vpMZB4haRbwbFl6rIs5csYyINVwvUuly7afpF5gYg8wMJ2oE5DYzOY5uCcYWkU2+gL9BAhD1VrjvY4BIvm0QIEQgGgTIMATIUDvAK1GVHu5/HwN3ALC2nfZtPWYkJro4pNO4GyZwfwSxdg9iD1ApNTgkjoNAK1iUzfzcZdddf4UrK1eJ8DzIi0nGTvmpKqItcSzxyX3MoSnZOURg1bm4Ip9xhAsfzbcTOzxWRCfFBACwolvqGL8VzPVnb93q1q0TuLHWUXCdiLBDfSb1CD2ycMnC6gNqt6Pc92M/UAuARt8DGfDlFIYnpufQa8J6wFgd4XkfY4+RxV5icLgXVyXuUvUYaczw3gJYX+ogUOqb2xCj0A/AWjPMdV60tMQ5DtU9soT9RBDXOZw5uxpXggdHQWF6Ivg33RK4nJqJFXwL8qW8rslK6MdIT0u0mCDuFz8P7NVLgMBirLy52A7+pBQwHBcgDpoowN5I4n4CuBZ+ijHk+isGqx8ipBcipLy6zxoA3sHOcR8Ec70RKiBumORrm9gbwmXaVecsdt1nTZBa+Uvy3V4kiLklnfmrjW6QQ5TWh+N62EDUUeF8iCGu87NPPUWZeDbdHOT/A0y28d4HIb9SWO9q27rohZhHjwpOtslR3MTRgPMdPNO+lriAfod6nh/GoKJYFwKeB4l85l5rPt7+6g7beu5Frg9rz9597HP77EOXXYIjlfGJwKERl4MK4eV8G+JeNtIXM8Fcpf6BQOazDNyvk4wBOURGiQTqZq/Swutx6zYgcwPzbzguAZFaKQg65qPMn/9BirhnPiqeaORn90AMsH6wuUhCLBJIFKqnocYm+ftR9e0R8dRPTM/4FPNlAGXvo9P8mfmbfefEEBGdCeHKkeTPxGmK+WXulBMKY7dh/rBQYpta2S9aAD1M7Hu6+XuZSYLYIyayj09lnA2MeSxnQRx00ZyAAAAgAElEQVTujwXESpXxehTZCQHEeragMB3XQJqLvJKzY4x9hAgQkez1xOKmQHLpQwS8VO9xiEpaWL+1VhYQmSsX8gAAtoQdaTxPb7IuJSen0fWRTr9CKesx5AViGa2frVwvxWqV06Uj0ljzXFRUshM8yB2itTIQUFzrU5jEVux/1c9QzZyZkzOP9f0ooh9K47m/igBVJ5pEPmefcw6vr5zPVRdIEEXVFQg0shzxon4z9aUpNktrxUIizE6xvxWoLWFBICS/iM66xjbbsu1C1xN42cZhu+VvD7g+lRBIwXDGWgSTVgDP3CDxcCGA+StLluJUp08HsqqP+ep0bRMk3bi14WZLgvB8/a3Dztk3zrhVT9b5WzewN2Ysx4UhhoLMYjqob2y3p154k4i/JIRajbibsl03jZ5zuexTmdeSWL96cSIwlTv3Qj97F4ma3jx02BZBgHS0NbmoSkVWqayb2d85HUbZUPtx9pErR7sTRZFq77GYr5E4SHuHY+z5j9MFePU11zlHtMQwp87UuNL4UsQ6Gm+KwVWHmOZCEX0BfK0v904EmaLjnvkrSN9f+9j8lcNuT6qfIyFCED/Xw15tA1GaelYbGVcSFCWwRo4zzufx3Pzil790RKXW9kyESep80f2TQGnlimX2+CMP2rVXX2E7iDxj+2QXX3Ae5OSwPfrY8+w1Iu0iuo4OsP8T6aGYLg/7wfVbttjxUoQj7L11vtW+LxmnrZzCisONZI+Qlp3qzm4i2xTdtm/fPsthHG+l++QhSt+1J5ZjRWNHH4FcW41lOZwH+kke4K+HuP8JMVlWfYq0g4gs++IdX3MECEoU1x80R4D8uyHyrr+Yc4D8rqsz929zV2DuCvz/ewXmCJA/7b17fwD6HAHyZ0eATNd/fXoaWZsHkOf4sXIAWEorKQpX8Xe41Pcc/uKwHEdzAAwGuIrgENCKIlwCxXpUS0dOnLTVODnyFy2xQ8dKEWeidmMLtxcCJL9wIdnCh6yYw7gUvotwbMQGjdHXkQAY3Ot+nrKMr7/ueldKXlZ23GrrKiFL0lwcjoAcf1/UcSj78uYvdCr614+grCOSoHhpPgeAVDbXHH7IiZadvRLAeMG8AltesoIi0yqX9S8A4KLzt3CooWCZw84UcRlS8LURX6VS3TGAY/UevIkaTxvhxUtWuMirzFyURS+8YjUNrSh+ygChiFQi73cJ7/UgUSRHj6kML9H237XZSm5+FeUmgKvygzlsSCmnPPFUQI8g4jWmKSr0GSE/GQAiFaXiMcrG583LJUM43h3sdJBTSbEydq+98kOotInXIps5ElDwDESLysLnEekkub7iNwRGK/5KYHw6B8ajRw7Zls0bHbCqKJ02HAyufFl6JDbiIo5UgC3lfx/ZxIoeSUbJ6oeis72lwwGVfRyG4iAGRIAEc6Bt5nsrg94j8oHD7RCHAPVQqCxQ3TCyy9dzWFQZeSX3MJEDrB8bf6nAlP17w8dvsleI51FxpMoNCxcV2X5K6x/4xhb74l0nbMOalS6up4CyeA+RHkvIYB+DTAgVOKcDLdfRAyAv50EX30NkmAaRwIkBFK9SeEuZ289/i5RR1EM3qkIB29EA2OphEaGhLoET9LUUofaswLLfz/1Px7Yux00r8QQiQJRFn5mR6hT6UhZ2Qngo8iCEQ7pcFFJwpnHYUdSCVNL6vFAOa6MolIc51Hiz7Mn6BaCWYl+gfRrXKJDXPs2Y6IOkKcf90NbWbBvXLwOAj3e9LdNcT5E96ssRKDnJ+JN7RF07StuvrqrlYJ5LcecZDpB9lsWh3g/VZxuESA8xZuo2kbNJWGc49voU4tPca+TQ2EQRZQBgtorj9buivEQu+EAESgmsQ67inxT34MchTV0hDU2tLhtZJZTnXXiRvfzKay4qQQ4QgZdT/KBgxoIiYdIAOlyvB3OESKMjOmDzvKucWgp2D/fsqiuvtMcff9xlgOsAqBiuKAARuY0EFCseQ6XVAsD12roBC+Qai5hRIYZycJRDSjEVIhDkjvAA+MzGJ2mpFCiiX5+/Mt6+9fN6iI9IFyeUgaK+tYmcca6tDtQO5Eb5nQxJIweDQNkWDsxyxkjt+SYAhIgdOZaCGduKgZLqP5AxLcJJB3p1U4xwz3XIFoAvwkOvRYpUvYZZ0kMEiK6LiDQtGMo1l4tJ43EMoNBbHO11QbxNgDiA2AtAO3DcAev8fEU1OZIpgiLcIOsn/70fYDAWwi0KILSAXOxOnh+BB6NcSzkYoik2/dGP7gGouAHS7w1bs2aDi4np7+20Sy7fhhOvC5KXiJ4q4kwGxuxI2RkyyFuJglhN9IwKj5lqZhwggvVdBJauNWiof5DXQRSBQnsU5GwIUGGYeVa55aPMcUlJAop8IR8TGfOnIDMg4AaUSRNiew4ctEQ+z49xq+unoC3Nf65cFzBc16WCHPcQ3otcHyIoFG8VDagyzL2RktSHf5smyicQIEu9IPo8RWSpo6iReUffRNdUJHy04kC4h/18raKvNC9IbeyitljHFI0WxHvpBRBUAbaIYxWz6nkYAPwo47nrZH7jrpBvHuOcJD48p2DOLkrq3VrM2cjudxMguvcPfGG+XfsPZ2bGLMQeMR3qltDzH8GzJtJDBIgIAo1vgYxSi+aSrd6rOZcpXWNF3TtyUvkzlrVezBIgIhQcmcTvmp9d6bkImtlILK7RL3B/iACZ1Za+Tdzp8yEOvc4Nb9m9CBl9eAmef9sBMkv0/Ju4q9n9qsMlZn6uFAYz18f7OrQ0eXtRFFviwDX2EuHquMJJoV/p7AkW5mVZME6QUBFtOEOCKa4NU1eLXpIIW82TvY02DeA73eSxYfrKBgHce4hxU2RUPyDeGGtaP3lL3FnAMXpgsCE29ACUaXrG4dBL9IgiG0V+REQHQBJm8doGAMg281x10M1BvwjEuoDBU7gRegCVAyEGw2MTLRAQtJd70IqDMgwgKyLIxz58Y7FN92faKN0zmndf2bnTkcnXf+xGiI1K1p6jdvGF5zGmiNkkEjSYa4zKxMUedtLTUKuYRR+KfynxLq1ooI8HwgCXXxjrcxB7ikkGVg9rTBJk/jQdGNN+EAW4rGKYS2MhZydQuJcD2vXD9oRB2HsgQEiPsixcbyLcp9m/5RH/6QuQrn1OKwBsN+M9hn6gBO1HiPgsxwFyGJfAcdTo63DryqUYyc/xIQKLznHuH7GA08G24pYlduzHkOEQCz6Q/iGQVME4uoL4cwhxPOHc3z6VCEOmjo752fHTjXaqbdJ6sOQ0DTCfskanIjTIzEmxE3Vlbrvy6Q9fTPTUqxaHS+UQXQ9nrd8EcMz8QUTn8DjElj9APWPh3HUbXAF3L9f2rh/+ENX01VYGIOvPs1FM+XIj+5goukB62dtlA4aKbGhBUBNCZ4DcH9fessGaSnnmIDZFOZ8kjlT9P+rMGOGaDRAdJoHEuRde6taEl15+GUK00z75iY/yYEC84l5W35EU/JqPuiGRRIIEQCLUI75Rl8gSytFDWGcb6HNQtGsnUUeNCGjm5RUABIcSX0fPFg6QIUQgN/+j1+3x6nded4KNHMidHr5fDdFeC3C4hEFS6xkI4v4N4/iZgDgYUYk4UWOjIjT6GetMRL6UzQ+xB1IfShhzYxjzWRDPsDq74EkQL0F8cP37GVc8deaPw6gNAj0YQrAHAJ7pm/0T0be4dZJxfAYStZabT7xipjrDRt1aOTHOFZtk/8jct6AoDZIi2rZv3+5cGlrzJK7JQKAjN3UcALziDNWt5/bvfI1IEgkgOthTtjTW2PqzN9soe7VhyKTTZ4j1wlUeHqFOsR4nshBPGsDPrea6JhJbWQfRJKJDIDeSDdehVEMU1SRCBO0PoljvNe9LNJUKCSVyJot9k75fE10bmo60lksMpEgoEaD1XOcMhEohrKmd3EsJZtTrp3k0X4Id1hOt4X6MhQHGXAwuYxWoFxHFJlfAyTN1nBVW4RzotOsuDrLbv30QQdQ89i7MP73tdu6W9dZWX8N8BqnP648kim8dvRiTrCv1EI0nTldDzsbSvzNoTV3s7fJxSgLILyjIt5qqU5CW8y0ZMcGieamuiyeO+zJJZNbDT7xm1RAhBYsKOAMVueg45BN24uhR5wIZgSAoKiyyHa/ucr1mk7z+Qe5PDISb4scGESmkQxSdJKLNlz1ASFgk62I8bohayP8E5zzW/Qxjbta6XIDIS+tkBSSUekMkelO0ahydJpEQmir8VtSVnLOZEBONzGmJiB8evOMdYu/dkMa2rxx3a5kcIH6sZaO8pgi6egYhBSPYwyaxP8xB1LPv9V2cha7geQ1F2PYGIpYUF8Pbyv2MxNm0ZPkKexJXi9znIjEimJv9mR8kJnttx6sQVwvsIubd7/zD30EoBdknbvwo0ZL1uOwPuI7L6z/6MVywRIJyLtmD2yuScavCe50rJtmzS0Cka7FgQQFLzwTjrdbtO4qWFPK8DXJ2PebEPhOcnbM4T0g8IfGSh3UghrOKSBAn2mA/JlFAMGIGOWQnKLQfYd8UHoKjvYv1cDrWvvG17xJLzANKbKPiBr37indUpnMOkHePoDkC5E8LEc5997krMHcF/rOuwBwB8qe98nMEyPu7vv/ZBMh7vfrf9/76TDd/Ex883RsoA08R+aRu5AYOk6s4cA7r5ABQMQYoEYRCs/TEEfsQfRpNRAH0AkL0Ur65cs0mFI+1AEXkl4ZGuXiiOkrukjhY1qIEH0CFPQLJsGTZEkuMDrahttO2cc1yVM2hgAMV9sr2V+2Dl38IFU2mHT70FoebQdu2bQsK/FIszVnEBBxFiUcYAgCBlPRHTyuGxsdWr1/ilGq+AHKtnc1uM63siw4ivPLJYZ1k8xqG8ioRy3F+bjqbeMBeVEZjKHqllqvgsB2uUnE23PPZLL/4yquu9yAiOp7MXKK+chZwIB2x5+gfaW4laxz0K2/RMpsOi7WHn3waV0sSSvYWFE9h9taPtlrxZ3fr1IY6K9aB0JnEXoQr5xwQITEqxOIpFq1DDZ8PsdKB8tO5NRzWBBDNhtrDobSbw8zll1zoyi4H+XMGSmoV+i2h0HuMcmMBM1JIighSafpTTzxhq1cu537U2cqN650KVQB9Pa4WqeN1UEsA0G0GcElN04FE5X9+HMzqsGMPAhKrJBqlJg4buSpCABKnAbwDOBRG8T50uEzlMNPJ/cwA0K+n10NkxwgHmA9++MOO/HjuxRddH8e1N3zMDhw55pRU+v2q625w7g+5Q559/nmAjQ32zU/l2DcfbeFAMMWBDlcA70+ZuAtzM11Eh8CaYB2AGYQB6s7gsDjGQdRDnIQjlQAMdTju5f41EynQC2njC7g/yoGlBwBDKjYBnyJ9FJmgEk31E+iXgMYuDsCtHDZTOIyPcD0FfKaQB68YmixAIintp9X9wPs7zHtQh0oMStRgDq8qMVU8gq6rkBvlqasMfQzQVwWUOmRNQKpEMR78VSIP+Cr1l+JmRgAoKojR6aDAd/26ZaiB6Q5BOSqniMD5KQACKf7V+aCIW5Wm94FeVONK2AAgpMgnD4f5DFw7nRyYOzlsBQMiT/K6W1oaOPjH2cKFAgd47wAOcoAI0JkGDOzggBoI+KKICR3YxoaJF5GyVCXTDlTFTQOxps4LpwLkEKnYqwxUbVLXvgqJJQeRQNhpgNZQxkU9SvRo5bUzP6QTiaBIthriBEqIYQoGuJAbqws3xYaz1rtoO7lhpM4rWFiIqtfDob3DXUeRAnLmKHJMJIHukw6LGelpDhAWON5OV46ACAEqygZvB9yUE0Pkgytx1jXkv++8It7+8f5m1IFZLpokFXLxOA6waA7XDuzmWUsgTquPZ0Sfr14FH96PelYUfXWUQssoIm4Efgl0VveJ/jsQgEd9HVKRCiwhn4JDL+OO1ynwZzbuSqCyIkH0enVdBARJJShwWq9X/y1SoIf37uNU9Dg9mJ80VuWAczMB40qxX8G8XhVi+0rhD8ijGLckHDGJKM+DGXfqPHrg/l/YmlVLbdXKparxYV7rtSNEpKTxnKcXFtv/+dY/2k2f+iwKxcOAFANE360i+mKPXfnhswHGOnlfRDTgrmuCiH78mRetoa2HnqcVAGLjDlhT0bOIBB2+vQSInitej6/cPygcfSCnAFN9mXNHIMLSUuKJrhrkvUIKsV7oHh48cIT5IxdXQxVukWSrBhyZRt3vD1mo6Au5lgTmKxZPpJyeKzlA9N4VC6X7pmuhuUBRf3ItBdOJ1IuCeBJwQX8fTRxJAuNDnSktfP9ACD2pQtu53gK7fImwk7OtDfBQZKo/90POC4Et7vrKUQPQmQ55qPcp5a/mkFZI0Hb6oDohL4MBXBQT4iuXFq9b8YIO7ndpEt4uml8nQPTvs+SHxoCcLhrPiuwaYV4VKidSS8CbyIF+ngU5KzWeFfWYgJtSClQBghMMSBcoJTAaklXRJPoQ2SGnh+sS4kPl8G9bN/iznB/6+Mj3zrjXqNgu/SyNVUfcvYsA8UadvUOAeD/f6wJx73XW6TL7ft2f3yk992EO1mVxHTZygIiLd8SKtxR9NgJLHS9ewlAOKqh4CFnFYGn85DIH+9Ex4wfwHeo7yZoZQhRWMCARiy/PnCICg4cBNCF1JxvoRWjqtMHmTp6pHog8OkIcyCtgLcypaQfpnqlu7rUB3sMAt24csHhgLJQYtkBAvxAAPF8UztnMC/QurFvKmGKNRV1ejsp5EtC/gXU/IjHdpgNxJQIcd7NPyi1ayFxeRvwUTs/EGNt2OcKI3nTWXvpquM/7yLs/RpfAzbfehmL6uCMxl9GjMI3zYYT1fQJS1h/CcJS1ZIj1aJD5uZvX302U1yB5omVnIBS5dgUl89nb8Jyw/xpnDoijx0Nq73Ef+moQowwAtIUztkNxrDUBuPsCvMehpJcDZJr7G8lc0Q9oH8q1jafrRE7LaOakQRyEHXxtV81Jm8czujB/kb15tMLaR3Hg4hoQcRIOaRA6TU8OpIbWY1XWLL5tvZX9lI6EUSJkIKameU58GdPqevOHwAqbBIjmXvoQYzrGvmCMN1HbOmC1/f7WPBpiJ1qGnBMhm160jKwEfp7WgBC75tzz7KVXXrLcdSvt2R2v2crVay2MdSsXQDySbgOfpHAEJ4ds68q1iDXoBmEeeOTRx+yOW2+1/WT/hzPnyi2pKJ8out+iANMDIBSOlOMSZg8Vy8/7xOe3WP2JYRczNwbor3mjhT2Q5uLFAKajrK3NfO8D7DXPv/gy5sch4oCOut6oLXTDRLDWDkAeB2rewA3cI1EHCnURtBJCdLB+qT9IcaGRkGtyZLS2cI15TUMo7ROT0pwbJA5RxqYvrnTP07FHKon4rLJlkCau94pneACw9Dj73s2IWRQPymC0UNw105Afwyj3O3A2hAGC92Dn6BrEMTkBsYEgYATBjgQUej39jKO4aM03FMurA45714OLaYDx7I/yfZD330rZcmpOKON7iDETyn6NvplY5lLEOdmQaxM+/ex1EwDQ620+xEwLfTsFeWscmZGSRYcW8VnHAIC1Hhex5ouYlfNDEZxyoWlfrbVZnR9yiaj7TR8jRIUqBleRlCEqnkdpcQxxUVBwOAKZYjo9KtzcrYipGNa7GoiDYfZJYawPiifNQenfQq6a4jO7uP5yDQSxbkzybMld3EPkUh6xgbUA5XKYxOG8GWdPo71UEXG6p3BmSdCgjhI5PiJYS1ogJaMRRuh6dSCKUuxSCR1A4/yMcfbE6tvLIC5KoowdjM81q5c7IU7ZyWquJyIg7vMXPj3fvn7XaYiFVNbvHrq5ongmKyEe023TWqKo3jrI5IPYhT1E0fw8XmefvbRzn8WkZNkpyIxURFv7iaNcsXad6xk78MYei8YqsJm9Ykk+rvQxYqp4FmMhYd88XGWHjyu+rcCKigvtEAKzCbnE+LoPX3aZDXL+mma9uOuun3CtcFFs2eo6GtVtsf/gAdwvW6yKOFAVumtfK6FMQeFiujoQL/H5EtfIIanrLVGC9mfaF5eWHse5NMwzmejGdagEULjsFZsql6wclw9/PtO7WPCx+a+PemNM2SMr5rKP/Ync3H3sReQEUQSZIogVM6d+xh5EHRJxBBGLWAjp0kAs3rLiIuewqiVGLZixJ2HSGHNkCN026h/MX7TYHnjkMboZcWchytG+/vwLL7THHn/MPvnJm9w+7d6f/ZQ9RYN99rZbIExLramuFUdJiy2g62jdho2c717CMdjtelJEfmgPqD6PbtZ+P7mBeZ9ycwxC2PVCRCew1162fIm98NzzjriMZR/bQUTwGGuD9tdypWrsTLG3DuKaa37S+j/AM9DH2A+LZF/DeB/sY/0PSSVRIQCi51NEJqcxl+AwZrz+esjVHAHy9rDSrufdf/ij//d7Rsj8u7vzR38Jc99w7grMXYH/pldgjgD509743xcg/7evZs4B8mdHgAxXfnVamzfJWt984yCHgG42eWneXgWpsjmE5RBVNMhGNgSluyKZpIALobhznBzcI8dOOqXlIEB6dEIKiv8elHddtpyYpOdefpGvA9DgoLx+41kADH0WPIVKmLLrYcDrHgCABFRHO8g5//CHLsfK3YTiaL51cnBSifUr21+h+HMhoBVqMCKWYlEq+YQvs3t/cTdxJEPkNX+IA8EeDiLEoYC7yNJdmF+MmjTdYtlsSy2tErzR/i7AduK0IE4aOERKcatoHgFIAfz3spUrrRSAWsDfa7v2cQhcaJu2not6rx0SZNB27NzNew+zvKJl9qvt+8BWiEgBxDtBPEARFv16DsDHcIJs/FuKrlGxK74nl8OPYj0WZKaYp5mSQ/LN4zkcd1GC6IMSUuiSOkCCADfD+F4esq2jOeitBdCsrzyFU4SseYgRlYTL/THFQUCOAl/UoYpTKiwssFIUa1IhXoS9W9EQ4XwfxQOMcc09vA4VVeoQKvXdCPc4DNCvjzxrgW4tDc2OBFEHiL6n7rcOEQ2QOrko4IJQnSu3eRhgSddLUTNNRBMISFSpeSr/pgilQmJ2+gFd0lHc3XPfA66Low/A3wOIV8ChUyCOIkG+87kC+/y/nMZZg8KaHop4nALRAAtTjK8irPyxEAh+rrSV7HHATR8RGRxApNrrwFUiBb4cAyqwVQdGNa4VqdUjYpOIKSFSg6gJdRhI7a2+jOUQQ7oGiodaQOzRyZMVHNzIn0bBmZSc4hwgUxzAkinDVMljMmSMDnpdgENyzwh0FGmg6ARlFgsEVx+EIhNGlN3B4duXXwIkwzisSp2vNtJQnhmRG6EqyuSQprJogd21tbWAJm22tDgfhS3RT3yO+hrCAfgEhioWZpzrKKdGP6BYA/dHEViXffgKumjpWlHReGKK7d2PGwpV2gjxMCdRJI5TCi1wTKWjqYC4UoGrtFngdVoGymQVevOrkcPqvNwcBygLgB0H7BTYqz4ORRko8kkKd3W6iOwRCCQSQMo+WUwUxyOHVATETjNkhlT0OuCph0bkhwDchcRbqZOijXHUh2NFv5K51rqecvFkZGXbcZSEAhDyULmeIG9/DfEwO3fuIOIl0x0oFYNVwPgTuCKAVuTPIhSN1fwMlZmGAvIJZNX31MFSqnmB3//zhgy75zniJLifwxyq0yAbdrz6sjtMyxGi/oBOAA7NK+rgiOagq06g0yj90iBaD5N/HUKkDBQQh3VUus4dQ+45JIeYSo0/OTTCQqVoHZkp50Qly/8E9sgVJAJEir92njkdjBXZJbJFr7UTJ1Uerq+Wpjrv/RZQy7X3F+HI4d4VU/M/9dLoGobjFnF9M/R9aKzJ8ZVEBEQaRbnBgMf1dTU4wJohlfIYZ1PuvQmt1ljthzCeRtabO28hquY3nQsom5iNluZaVMrpfL4UoWS9h9F/AED2zz/8qVMShxDB40vn0RgxQiJA1A2j46aLLuJDEVg8FQDHYdxvgfiMX8APP35uCJEfIgNDYW9Vb6E5KAFFdkx0EnEzFZDnZyySP08SfRTIPKeMbyl5xRyIWFJ0nN6viBY5MeSkSmSsaZx1MJ6kGE1S+TqElgizPsapekBEfiRJicn41d8rf1+kbwsEXC9zl8hSxZwJ3NDiHcm1FUkn8mEaAkbPchekVTbjT9evi3HXzzoiUtefZ7dHymoAFpGDmhMnIZ/0MdtzMRv9NNt1ofGoTdZDOD/0ofgr3V85nDS/SAUd5MiyUOdyE+kld5NcH+oMSoL4UMeE3FK6l4OAUXpG9T00/iYZeyJwRFjof7MEiF6PCBDl2t8zQ3zc8D16nWbvnaL5HOnBcz9DgIjwESGicac7K/LXuUv47t6NImvDjDtkduMo8kL/5FxYMySIxKruejgD4mwE1jsEiK6DI0D4/m7eUHktzwuUC38/zrXBeQcYGQtQHwJgr/JtRWBl4zxNZ24T6efLXO3ouIFWsl0gtonqHGn12GCbhzWtB3CqlzmMWEmAzzHWhS4IvbEJ1qwuhBAUfncAZjYjg++fovQewDwFFXtsbCDraJplpkYB8BKNCdhcW1WF2rcO8jfeWgHrMuYX4oKFsEEpPcS1DFa3F9n76oUY6ffY5ouTbaItgXUPIJY5Q/PGT356t930yU9ZGaDhYgiTIGUlTkt/z3tjbZwivtIXInqSeaYB59UQoF5DS6/t3kMJeiKxfzz7q9adhYuhE/W+oukiIGnVB4KCnUgcERCVOKUSATYLcAoNAPDqLgYCHA8xT2nf5gNJpjVOhcDqVxnBYSoCpJdnW8Tt4b27WGunidFcbV3YAMKTs6xBoCiusgBcHQETuD/YZQWxjowBsJdAgJTfTWfQcDdjjLfDuujH+uGi3xC5hIn8xCkRgLuslb0aWCHXDfCdvoLm8VA70sR6wPv05/nImZ9uWcXZjOVu21K8gPW92RKZx16iePxs9l1BjKMo1l9FqNYRw/XYU9vtr279KCRqFAXFEF6Q6ImMlUF+lgqyh7jf436hFp2U5cD+EfSyQFEAACAASURBVOeUpQOL+15CjNOFHy221pNEC6n3gb2qD9+7GWC7FCD8gvPOhcgd5rnvI26u3lasWUd/WalzBmueEOGdDUCr2FC5EmCpGG8eXjsRU6zh/fSsjGtu4br3MidFQJQJfG9GRDQC+SGgeIy56QiCijue+UureqKFHgJi0iDH8gHrdZ/0jAugV0eFPz8jHzesYpRieS5CWec99D+M97RDSuF8g6hqaQBwxdoxgiiouh4ikDlcRP+U3MzMpa6zAUcQRhzIMIqcIbU1ho34z2bcUG1dxKiCiUfHBhB1tciefvEo/8acz41ds6aE+R2hQ8QE5wD2zOz1a2roAPOPtI0bN/D6EMoQ69qLq/dXv3rCLr7kEveao5mH25hHNTnUQlysJb6olzVX+1zFVWmuUwdCXk6GczQ6Jx77YDmtThA3mpae5TrctP+R801zrQeBitwjGzasd71B+n4jIupYX+Ui0352PmRKIzGwZezFtUf4BM7j/Sj6ly1b7npGJFxQx51A+ipc4jGsnwcRZaxkzy+xwgDrq/bDjRAoH/zg5ZxLBpxTU+t5O0D4CGOjgP2WHIj3Ebt01dU4dyAe90HuVxBdV0Nf4r3fu8R+9KteIkjpTKupIN4MFyRuLXXthTHnX3rRB+ANe+0kjqUU1vHEtEx7+tmXGLPB1kpcnA/3JZsI4UHGycuvbndimohgX+I6syi1JyJ3MeOE5ysQEv7osSrnKurjda6CXOnDOeHPa9WZown3YBz7+J2v7QT0b3Xr4JXXXMN+rZ3OkD2QIH62YfMGxtkR1g0IMvbNBw8dxQVXYmvO2uBIkeOQty18vtypKiWX8CgNorSd/UUA19BDj0YgJKDWDufyYy/38Bdy3Vp3xf+unIk/nNkrQWDrk+Qk0TrXgHgqlX1HHMIELTINEBMd7L2XlECiuT2zusWYe3gmFhXIeTFKz8Ye3leDIwk/+tGP2959B9kv7rObPv0ZK6s441xLx3FX97PXquX9h+OMXUEHoT9zrs5XygKrYU5PIWFgivVVoq9XcDbnzl9gq9et57rsszcR+Xzyzjvt57+4zzZBPpaWlrJWB7sIXA/kiIrJI4kKbOe1BhNPpj2aBE6KeW1nb6LuxTCuTTOOX/XYKbJT+zmtd/octz9k3x3C1/ZyFpUwKjSI6L4mutxSCiEFzT5z0524fUk9oHXJnQ+9q7DXCCIRgfc/vHuPPxiEn3WVzAg4ZtQN7waF3i8A97vhq7kOkN99feb+de4KzF2B/85X4P3Ov/8hAncmrvg3Xef/2M//dYr+/587NkeAvL979WdHgHSVf3VaGf5HAQBl+KhDPRXBn8NQcYkgCFavAZv47NwsdwDRkSUTdXgPoJpfYJg98sS/ogwPdqRBDwpC9TF0chAMR/Vcx8a1GrVRB0q76z9yLTs3FJxswgfYQOrgunnTRjuEDVnAscrSg3BMRBKBI2W+lOUvvfCifeCSD7hIIR1GylBmDvhk2MsQK1lksaZRjumhODuZ+KJQwPFTKOqkDiosKIQESSEmIsRefuYJ27Z+NSWaaURD1ZP1fwbVZxF58XU4Xk66qIDceXkuSmkclVyrh7xwnwDihuY710QpEVQCXoYAWEanA+3ux1+xs7Zd7A4UWfPnoRKmRJNNdgib/MN/jyIbi7ciprIoPZVCNIPDkHLNpwA8+ujZ6Ooa5rAFKUGG/xmAECmgltHl0cFhqY0om7NWr4Dw8MZCTXP4VRxWF0BnDADRAGrkOKIxFIlUhCtE2dnxRMRkYA9XvE9vT5cD9QWa1hIRsH79OqeO0yEvXCp+3WAAmikA8UFcAm24KGIAghs5LA0B9kuFKNV0ACC/H4cqRRqoHFKHlypUWFLiK7JMiii5JBQzEAk4qLJgZe0fKz1FbEid+TEG6lGTKZIjTKQV4Pn/uC7S7viXWkrvkwCk6VIB6AoFuE2nXDQlCocFrhB1ngDzgbSCsPAaBUSrkLkP0EHESxSfl5kOwA2Aj+YRN0ozLhCyhokQkRLP60Dqd6rpBMAz43uq9yQYgqKXuK1BQMYEVKICBQXe6ZAr8Fbvz8UOORAajAPQVOC11OTKRPaqmL1qaI1RKdXkJJBaP5rDs0qq5TCIgtTR3w1ycMxAEanvK8XzIADnCbLl5+NyykLprL4QX96/AF8BgH2QB3rbCYD7o4BRsshXEpGgaxwKQbJ4WQmOJrLAOYw1E/mSDligNWzP3r3udQlEz4M0ULSBikPbed7SObQqvqKJIl45EPQst3GwjSbORQcoKScFzLfyd3JfKKZMCneNA0VgtUIEebiWijpTkbQOzOo+aAX86eFzVU6pgvIIxpX6aHKzs3mG0+3w4cPOqSUgQ8WvS5etQE173MVMKaLA22kAaMh9kTraj+tABt9Mr4YPRFSSe99Llyyz5+iQycL1coJoPUVbhAHwVUMkCMDrYDws4D17AIvVu/G3N8+3h3d73TRhEGvN5EZL3T9K7MjiRYV0AqFmzcl2wGUC6kb1uvgAZGjsLlxUgqLztAO8qxi/IlKjGbuj6pjg2qqAuodrIUXkGEBEEPdfXQ4aLwKQBRwL0BdgNsHPrwWISeOZVLyXYhHUOaIYL0UIRuMGKz1xjPkt3R2EpZTX1+vaSTXYzfvpBTBS5INcZpWQoSqvF0Gkwt145mZffqZ6VRTL4GH+EViXQgSdL68nBbXqr5562hGTuQBsj//qSQekhwD+TUNe5+Wo/4YDOQBmDiXMvfQpPPjYk1ZZ12wplLIG8OxOMv9NMOsp+gn8iLvkjSVRAZiirSdEgvM6FLk1znOi3G6RgZrHNcd7Q5QYz8RuZAD27Nj5OhniHqKvwmxULiLmauWLC+AQKaAoKP23ItCkwNWzOQFANuuymXUWiCATEatrXAWoocU4OxPylHlJ5EEjBO2g3CgQf3LWKEte0VeRvFbl0YvsiId8Fwmi+6HvI6eO5gM9G0Pcq1n3j+sZ0kOmLiTdJ7kndCW4BlIeO7zfAf8zv2be9aN0fujjun+idFnzJGCki0vj3k0BhOjPIl9E1LjCcim/eS1y6ylKzuv04ApqzuGXXBkiNeUS0hjzZa2Rg8htRFwOlzd2SgSR5qmf3Jrtfr4Kz98J6ZoBUxxi5YVQ9DG7jX33dtZLf/xmgEQwjLci5N+6XmZ7PvQvXoJktkR9BrCZccxoPtTXu44QuUecewWXlcvW5xox7cfwjClWSSXoybg3U1gfohSZxjw5xXwZxTyIpckGcPK1EAekaJlWgK8xgMAJfiVE4AgEQBWJ3NEOsA1/6BfC3AXB1z7qbxWdlHZDZoSG0uNEDND8nAS74kMXMNIBsbnWEheUEd2WlVvgyEAf3HMeyGAR+2GAl0N8jsiWIABKETc1tZV28+fOtv72RLcujgF6/+SuH9mKpUstD0A0gp8dSXwNOTY2RB/BFP0k4Yo7qz1h04BjhyoaKXAPsDrPFD+7zc5bOw/RRBLPRKC98vpei8kpsEEeLWXpT/B8xeDsUISa5gipotX742KIpDrmqoqw1bMud5UU7fH0SdQB/BYSraPJRqXTioobZax3EXtaXEz5MwCi4iuT2HNNc+3VcxAI2enDOB/XfoGf70MU6Ypbve6FQ3ftdM9JPHuHcAHWOAInWC8SFfPCXNXFfmKYTo669n6rJ4apDYA+gO6JClw7w9yDVNaK5HmJlhLnayXpftzzSevk65KJmQzRNWcv0Q+Z2c3cdAjF9p4D1fblL1wNqBzMvE5PFOMrMXzUqk4ewuVAPOIk5FBgkg35xdqZ+m6n3k7GXXL+OWtsy43ZVrWrje4h3ETslab6iETEtVaK46+HuXMZ60wk/V5HDxxiv9MNEHwW8UanWftw0/J8LVq8kGiko7b1nLPdvKsOjii+zyjERzN72xFI/ijWpSZijQSYqt9BEToiXh3pycZgN4DtedvWWdHnz7HKe0+xj6Vrj89XN0Jm0TyK6em2ikpwMU0h7H/TMpLoa4FcxgUVyvw11FYPIQLBAmDvaexhL4BDjeil9laEJJAYijJtbhCAbKjQ5cxk3hCPyBwjcYi6lxQ/NoDCvCUkxfa8dcwC4CYwF9jm88+17UQMVfI8YVKxj1+9mGcu1EVIumgjHCcNdExc9qGLXEzrEOughA7qCnsZgVIG9xINjet5G2Q8y6mpaFjtOWrrql2EUi3XKZr9cbIri2cBYe3sYG6O4XpJYCGAvp5nWfsDuUz8mQ80x/RDGmgPq1jMUZ57jWk5WCqJlkvEmSCnwnz24AcPHnTzdxzfb+PGjfYgXQxXXnmVeyYa6HKIZU+r+b4a0UBjaz0dcAm2adPZtnPHbhwq852wZs+e3Sj7SxBk4TyCBNRcPSgXLhFdy5eugMwkwhRxWN7ipfTL4OABfC8norSaSKb7f3CxfeeX7YgLFkKmA4L7Tlh+ThrjsxQHw5Cl8L6z6f1ROXsV+6MkhGIHcb+fIEYrGuIxlblmlDVXYPw6yJ69e3YRh9pP9G2CLV00z9atXEznHsIXBCSjRFbKsa29mIQr6zZuQvzD2sU6LOegzkia2Y/jYLqWmLhCnMGK4nz99d2M2yhbs3Ytoo9K5zJuZf/fCXmsCKyNm7e6Xr0Xt++AXCEqi/VURI9IMUVMyQM6gSBpHOe+hDDaA8up/eQX59sN361i346TnbNMFOdFdXglQjRpTdc6fhZkmHrh5OCTG+bqq64kYuoMBEijO1PKJSQBwwLcRunsYyrp/uvh2sdBWtx93y+sl/t81ubNLma3gev9r8++aDd94mbb/fp+W3vWJjf+jnJOe4tY4kDikBcvZQxznty/f7+dtWqt7XgFgQ1Rf4qpWoxr5nWucxACvuUrz7LHn3iWcZPg9mhjiPwmcfaNcFbTHk/RrfUIkcJd/CV7Y15HKISy1mTte0KY7yTUGmS90VyoOVVRr35yr/PeJRJTD5TERhIqqLOvkzg7xceO4WQe7BujsyXTBrvH7dZPfoHzHj1JIZyXphC6cb7hIOOkCdp3TGnP4QpY9Td/+Meso/MP/w7v5yvnCJD3c/XmvnbuCsxdgT/vK/AfIyD+8GswcxT7rd/gPQkUR5781yVA3h/B8V7Xdc4B8n4JEC+28Nt3MH/M+zf7vX6XwMNnuuvH01LAlZVR/sbrUjRNF5EgAs0FwPlhSZYiMYzTlVSr/UQcKftVpXchlOAKOGtAhRmE8i2EwuYgANMUAKgjKNxUMK4CTynxL7/8Mg45Daik5tlbkB4qnVWM0yDl6mdQsr++e6dTg5dQuhfGz3v4gQftvHPPgSzp5wCylEPBXqc6eurVo2S7XkAxYYUtggRoANhs5aAvG/TCxcUUbz9vGzgUKF4ogmiiJeTyTqGcHO5uB3waZvM+DHCfAQgWhtqz2qnVOYlyoOegx/sAAXTZ+NcR6VQFSbMQR4qnsxWQpY44pzp742SbJeUU2luo9XSQH5eqVsXFgJ8Hv13knqCzv1VhaZAfCagU4yOCIELIEAc47wQELD9Zh4NhyG36B1G7q+BPkSZSPYkECgMkzeZ3uSF8VOIJ6B9IznQPB+5ggLhwNu5V9JssptPiCEWei+ldkFo6NjoCAJHIB9n5+V4HD3A4WLPKAe3+gIyKBQrSAYZTrj8KWBU9qiRROcCyvvdDiAQC9isCKRSgUbEG0SjOBc7lo8bqwE0jwFyb/gYcIAIcRZ4oC9gHB4lKpMsA7YMZA29CpvkzDpIoJfUwtr5+S4Z97p/rOIBBFoR6SyLjcMfEoXRLBBxK4sAZB+Al8mOaw5MilcJQsh2gMyCLOLMaDiHZKLaamxvoBFDvBZn/ioLoH7OObhSSqNI6e4c5qKMgBBAT6BmXiIWf7ztBpMoUALtUkVIeOkk749zF0gBYzZb26r4pHmecA5scBXrQpZQWiKkPfb5AumjuhwgmHc4F5rlSY4F+ApdQXwrMldJUSkK5PBSh4HL+IZUWEbUWDsjnw72dIDYEYTfXVJE4vGcOncCBjFsyqTvo4+DgHsXBPJr7mo1qcghwTwd+nUsDA0IcgLiLwnn1hSSnUCKakQGgQMcB77OJWIc03CA6xLXgqpJrJYDXPsi9mEAV7QgKxXcAokttHsN9VsG0SEsRIdO8sC45OBgTQVzPAMaF3DCKp9DfC4hWZJdAjX5iJ0T4pHOoE4j/yCOP2tZt59rOXa/bpUTbSd3ZScSIysX1OlUoWgAYNw1Q3g15GQlg2U40mDgvOVRCuUc5EKxHjxx3LjGpuTMhfKSgHQOUXrhqJQAlzheVTfPs6R4JbLnt8gi77xWVvFO4ybPS1FBnWTxH69etdnOL5pQliwsBJcqcS0c9JmHErHQAAGQzxlR2HYfDpo6xJseRXDMiFASqCJiWuneQe6q+oRFADWVXi/CIIXta91zgzCjEnGBy9Two1Kq8rAwgIN516bThrEpLTWLuDLHtELiK85igWyYIkCEcxfAwwP0KVKv6UKG8Ol00hgT0HD162Lads9U5FaYBJENU0MpcMMVmROTSaeax/IVFjqhSfJOcTlnMswkc6p9/6UVXQruKubVSZa9pdJww5uT+KVmynNiVMdSsh3C+7XUluP7cb5Ef44CEyg+XI0ZxEwI8dRAPUiQPrqMIFLljAF4isUTCCiwVMD8EydjPGMoQCaG4KcVHAO6/BfCRCMDZz3XVHCPiI0CkI3OV5mqREeN8vyxIPOVqq3hUc0wYcRly6U3yvuQSCeO/BU7VEmGj9UAkS6Tyv/k5XYCT+iXCQ0DaMN9P/S1Ss4rIEvETT6yOunsEjsVwvfSrhYg/RaExSJ0LSsSHWiT0/vUs6Jf+XsSH4preIUBURK6/d9SAA/4fvTPHrvj7SjeXqJ9EbqNAQH6RF3qPXvhi2rnURIKIdHTdHXwjOZJ+fjuoJB/XM1/KFaYPB4Awx7AMeLthHIHg/T5ucef/997uJV5u/J6X+NDXvk1zvL1p9W7gvF/777ex3q2tl7xw//4utGT2vxX951if3/Lvep2z/zb7NbOl6A7MEeM3+9MVA8e1FRGtXzJKKN4tjA6ZWNaFFMiqVOICE3AchUM2sBWxEMhdFivGyoQDrEVQN9dTRk3Ek7/6LhAbTDA3d5JX34JSumeATpsp4v4sxPp9I8wTEGf7jh3n/oygwE9hflhsZ29ajQsAZybXubKy2rkLE4mnUU9OJ5Eyw4zDZMCsgqIi27X/DQeu1dErsWrNCtuxe4fdevsWnk3AXcjD7S++7JTGWQgwJIIAL7MASO/ussMWDbhvvXQRAP7FjFMWzrxYD/f90v4KO9k8bTkZcfaxi9bjkqU8u6nW3jxGbwvgfAgApb8jzMedE0/jRvdevQjak2k+FpE0rrhHxlscxLScPFLGy0k3ghNExeuKX8uCMFFJcht7kUAifCIgxJ997gXmikTA/kKeTS4ywLuPN9/NS/w7RTLkG3837TNmyz61zt3BsnveoIydeC1A8UmcmlHqU+L5HmferkIoUVaNaCTM1ypaIJsyoix/6Tp7/sV9ThCxmmuemx5kyzBeTQ41A7Ry//leIRR7695pH/DyzkN2vMVs/bbltn51EZ0wlBOfbCE2c9zQQQCq4rglHqq0gfEQk2qZi84iaor+Cd53cXaCXfe1lTZdE21PPfmQjTNfrV2z2tJxNAxSUq615Nlnn7MbUJIP8OftgKRLmX+DWX+O0Q/Sr7kXEUUEYoV23Lmb2KvKmdqEczgBR6EPZFQ0v3fhUByk62OANvExxmQzxESwCHOVwjNgwxAa+LKPW1VSZBHXLLF9f/088w2OJaIsx7jUAYmRNgngPwQgKrFAFD+vlLFy9TUXW035UctibQmgdH6gm32iovnqPHbi0Bmcb5EWh6O4rqqeiFJD+Q+hkZfjOi/kepiABNFa4MBrnn8f5sf+4Djb0+1jz+ypsSTu3+qFgbaNvfSbpUetlPkUjs82r86kj40uC9akaUD51Pn51s3+OSk10s6cKodcHKWjYZ4ruj4GiRSPYCEqLt65KBWt5I3ACnfruOZJPyYtPVeKkIpgrIoIZtNkHuIKRaLIZarXpq6mLsQb+npvr5ePc4MWcx4QAaJ5R2usHCM1RGxqbknhGZPr8pGHH2XvkEs/x2KewXB7880D7JuiidqaDwDd6fYqckKrfH54HIcp5wbFkolImMf709wrN60ECoWFRKf2dXsdidrvcCaYwAE1joNGgq/6jl4bpwuwgTHTxtzQAVD/w2+st588NYzDM9MGPC2WnRpvSTFhdpLI4Cn2YxLFFDF3hLPmRmr9YjF58DFECktXWxUxfvr9EK9FRNUo77GJs8b05DAl4MshdjuJwCWSNzmWGCz2ppCCe3buwYURZsWMF0XflSLeqGJP/hF6Lb78la84scRGiBQREvEQphInqAdP+6Q8yCvNcRJ+iTRSVGoI89aSpStZ54nXrW3gHNRpw7zGM3zPYM5VcqaoQ6Sd57xX0U5cc3/u65N3ZNu13znlCOow9pdJ9PtE8ZyVHTvq4tgkXFNc3Kc//Wl3v44qDpV72QphOsYz7Mt8JIewBCyaY+YhOjtBv6KcU4899YxddtXVNsLX/cu999r6c7ZRQJ7rRHqPI9i4+MLL6IYk8hPRRsmyZbbnzX0QJf1czxrLo4w+GCK9mUjj+dnzKRuvpk+RZ5K9ahznslH2D+2d7GMjuKYQuwFySUFUqM8nHMJ6gr4kxfROKiKTs+EUv7A5MVYR1IwMuP2d+vpEeOgslcZ78CCoUV+MWzt5zXKrNrHvkutoAd01PrzXdkRuufRbniFtIE4OZMZR9Sn6E2My7Jt/8x2IEM5qFgHRSiE65wBWR68cgfvHCJwhQH4XfDCztP6O3/6YAMN7/7Rf/4w5AuT3v2ZzXzF3BeauwH+XK/CnJ0B+N33+3gTIrDvxv+Yd+dOub3MEyJ8dATLW8oPpfhSOzS1t7rCg2KNBAN6MjDQyeY+5QkbZk+cRI8QJ3Ckk84il2ok6sRu1up/yTIm/8tCXIfBbm3jlqdYA/PpwCFeG7wFysZeiYi+CoFCs0UMPPWS33noLoNgbKIRTnKr2VHkpirwuu+Ej17my04f5nAxU37fdeJvt2P+qKzZcsmSJnUbhd/7559nNn/6UXYWSSMreo6jrPRxECkuWUiR4DEX3ItRmFA+Tub11w2rnwtj10nMc4MpsNbZxgdFFCwvc5ryF0s4WDq3+vI8KSkD9sKOr/HTegnxcGhkcrLKwJpvt3fWanThVY3VsUgcoq1PESggHigAAuoP/7AUuF9150OWaJ8ShiAZ4FwmSnZpgGRAgUYD9xwFxW9uULRvowGxtyGMAD+flZjv1qUq5/TnoLZiXbZlyMKC0HkZtmsDBoqbqDGrVXMDHSZSvzcQ6zbc39u+1LcQSqM9CEQiD5E6kAXpGosJSofqKpUtcHI0/B/UhkUQADyM4XII56apsW4rDXq5bH5E5fQCXoRzchznkS/keRymwDgD9/H00pNgibOqdRB8J8TvBvZBFXFEPycSNxeGqOE3sRSeuoDoyhTnLWzLkRx0HqUpK23/wlaX2P35MWSPASv68JFIlINd4TypEDZpC1cvBM44Diwpo1GGhTppuXpdIlVEO8iI1FlF0euzEUcBrDhcQc6PIvqZnnB/qagnmMHOi4rRTxSmrWCq/QMCHccAHJcboEC5iQlFgeoh1yJZdXTFVilrShxTJyu8VPigLuwDc2Q8B7Tq8F6GoU1dNC84KqcYUnaO/V3SWQO50cr4zeIaaUbcpsqaUmKc8VIq5gPvJEA0hjPUplGaKExIJMAC4IJWcP0C4CBBDzVpb3UCGeDtEQDY/I4EMZ0DbQRSpHP76IbBUyp5MYaOiHuSSSScGQDE5Uv4mAnBJbZeanuJy9rsgxQSOKWZNQO0IJ1sB/MI2dQ00BvV1IhSiuM/KIRdALWB8GJBIB205ALr4vH7IMHWGCGAWyJ0DqObtqAh2nR+KlBAgrf6Cnbv2OECnhRiXXl6jAHs/3qNi0wTqTxDl09LaSHdJnlNRq89Ec40UzQKPp7nvp1BZqpsoFoXeSQjXq6++xg7j8joDQSAAX7FBYRyopYD+/DWJ9vAubjTX/C0Ow9dde7XVVVc6YrCTQtxayMwFRFAlkf2hPokGDsd+Abxu1MKRAIwCiQZ5zyoF1TWVw0RZ1XLHiPhTnEGncselyoUMdoCjiuwZbwK3BZgI4BUZqR5pdXaI3JRTKJkoCgHh6rnInZeF8rLZ6ujTycN5Fg2ZrMgnEZIi/lavXs2/qYBzmOvZaitXrSAn/aht2brNGihHHcYt1AvIr5Jsua9e37ffDkEWxSemujlLXS4ClAR0yAl14OBbjjAqYS6oxjGWg2tOsWuOAFm6jPvJfMLh/Z5f3A/YF09MTqKLApRiWASAyGG5H0SASPkYqggwCKBQdcgwVoIAOmIgwnTdRQgp6ktdOakQYgKnNdakwD1G/IeKRsfU56EoFwATxXwp3msU8odv7p4jgV0qERUo1Q2RMwaYLKJLwK+IphHuua6lOmX0HIsg0X2K4mtEdsi1JnJBHyI9NNAVX6ZnWeXqfpChUnp6e1ri3S9lsjcwp46ydok8leNDvSHqdFKPkV6vfrnMedTxXgLES36IhFJEmmA+kR8f+UGTm1vlKAvkmRRorMgrlYtrzlf3iLpvFJWlZ9ZpOnl/939hgXvNH/lurfu7BwCX9HHD/2lw4JHIHqlLA2fG2exG5Bd3eONHbvx+td37F7kQIDXuz3pZbjMo8FOOEv0c/jjlIrx+8yb41wkQ79e8o/ZxvSCO/JghXmYmx3d/ztsOkF+Tms5GhunaudfnfYHO2aJ5KIC5SmsfSWouqjIqxM9iWRPUX5HA/BfHGqYxFzuISIHnVDY1EboCnVoRQTAwLIp7g7eGrH3IVRyjHuwfo5OMSWJ/umWjiEy2mv5pe415Mz42mOcy1LadvdLOPhtAn/grRZvIfXfw8HHU8Dh1yNwXGRgEeBuE/g/CrQAAIABJREFUQyId0jIc4Oq1XTstPSsVUDjB8osn7Ic/2Gkf//gnmKs6KCQvxy0KcIswIbcgD2cEynbWrG6AuRi+R081/UmAs57jBxkP41YOA/Lirkpi1oi6odj4glUF1tvWYKWnUEgTwTUcHEu0aDzRWR7mfjo9WOf0fOt7qENI5IYIWv1ZCmVfCMVYnjPtK6qqKiFIj/BsELuDmjmS5z6daM0wRf+dqXUxX53sB9TzNA+wuBB1tI+IFuK6ppjX3RrBfk0ku8sY5bmbpusjDFZHBPHiT65197LhZwfNF7Lcl86aMMZaB3vJ42VnrJoEmuSCRGtgn9gBiBwVi/OP+6D54ZxLzrO0BNbT5ElrbzxJ+TbzIJ0t9TWg+aztATyf99x/2i79xBYL5RmlWMRyud4jzFUj/YqlmaK/qN0IALIDZxqscyrMcgpKrA03UEZsuH3prsts+oj2Lz32PHvVqbgU1qNllksGP3QqhEIPxPhe+ja2urjLl17c7nrKWlnDapm3GxERXHr5pXYax3A6jtwMohPDtF6iph8HWG6hkyNvXg4Z/v0QFEY8FS6eqgb+HhCf+9PN/B3Msx7E/Tj0xhH72BUXWPwnVtkLH/sxY2vMBhFw9AL0DqgLCGeAwPSrrr8WkLSRaJxqW7e0AJEI8xWinWBIpyFPq/Xy3huqOyADAZrZe5UePYYLZdqWFhGBSSRPJ+OvG0Jfj6g4Mq1pTlmgeYb70uMXYb861kocGSIK7lvRgkBERlvY+9cxdoiIROizfv1SO/+CbS5is6tHnQXhrqtBIhq5EyeYYyOYb9Uf5uE+jvH6s3FRJAICH6RzK4FxJmJOrq5sHK8C87WmK/pO62M4ogtfgHE5SapZA0WAJPC16RDmlazR9Vxf55hz8WOTrptJjrkYBFOa90XuaJ/RDIguUkGRk7+87377MFGhKYiKhthvKG5TrpAPfOADjkwX2C/HoC9785aOJgQaW3m/OG8RPWTR9ycXqVzFbdzThZSP9yDMSOAZcntDlpK9u/dBYhNNyn3zQ+iF6Zh9Ltcaou+rX1hif39vMxFUMS7adLi3g7LzYgsi5vVMGftkiJx2gPDllHYH8EBF4hZqhhwsBZTPKSjGd8b8hCupjghXrTVvqbcMEVMB8VfDA112wbYNRJ5V2hLK1yfYJ0Tgcm4gtvMI66li8no4u51gbyS37iLOV88+9692++230yuEGIprpkg0OR/373mdHkat9xKe9DviWaXmfcTgiiwrgQBJzcyxhx5/kii9SPfeBtkbHIAsTsvKYQ6D6NR8wBzys5tT3HN/288g29gLJPJ6s9OSIRHa6F5LcN05fTjU2hAWKDrsq3/9VejnEHvwyQeZ49lLQnRJVFeIiKu84qRdc8W1CGVO2Kv0MDYi/Ln0A5fbz7inC3Cx5hQusrsffMCCmc9W0pEyybzzwC8fsssvuwLRAp2N3A+5kJ598Xnn9OskYmpefq5SVt0eYgoBzQTzSijCNq015ZUVuMNxgRMFOMr+VqSZ5u1+iOJE7rkHoiyS+Z5dOs9yqyNdupnP5TKRAiGIfbtcXVqLRxES5SLWgRpmr3oKYc9CF3UrB3PJkqXco2Muzm3d+rNcDHQn43aIffMJntti3pvu5Y6XdnHOzbPbPvlF1rlMRGBRCKRwlkD3+iBC8X5ItDBHgMxei5mL8if57T0BwP/C6uc/yQWZ+6ZzV2DuCvw/uwJzBMj7u9RzBMj7u37v9dV/dgRI7REisFDbKxLlGJtdgX0JqOcVHaT+hBHUskVFhW4TrUK3MzMEyCs7sGlz+OQcAUAQY03t3RYPGF5L/EEoAKlgjiqUWoFSSaOY0QFEKt4lqI5fpHhu5coVtmxpMWBfNcrxFNv+0gu4LfLs3G1n2/FjR3AwvGXZHIpuvOZjtnPvDtu+fTu29iuJoyAugAP93T/9id1yyy1Cj+whivCqKQINIac1DmDYH3BvcfEiDuKNTol1ydYt9vN7fuCKxG+66SbUdx42nyFOcdzDQbgG1VM3LgLFKCWm59Lj0Wcvk6N75xc+7w5hgRxiTxw9CMkyYqeb+8nK7gOUxwrOJvjwTzZZ/qf3AMBT2KlSYz43AndDH46T/NwMy0EFqhzuBIDYY4cOA5qaK/V2BziImpKSYgekqtTRZciKQEG1lQaAL0VSAIB5PAcZRfjoUDbOoVm5svGA1cdQhq9fu8bF/ITidtHrjOCA4sOpzQPhIfeKFGizyls/TsaTADuK3hlgU6+YojYOjMpi7geEDIMA6VVZn6KiVNiMklYoiEosz//AJTbEoUZgvaJ3nBXb4WjolACS+/m+UsxWcR/yyBTu5s8vAYJzZLQf/a/V9tV7KSWmCH5xHnFA3ajhGWNZqE6nee0YQiySQ/MwPy+U66oooDLIDH2/0lOVOIqyKTwstuOQCREAYqEACwKqJzkgnCSioI/D2seveaeA8b0eYv379x6h/BpgUg4Qp1qWulrAO29KETy+AGv6ffaBd3EtXF+pPj2QHXJVyNkhVkJuCqndZP2fUK8BBxapFyVXU8zGQsg2kSXT3ItEXvsopEcgKmdFCXVRGitwNCaaAzfP0+SYr50+WQmQ3OmcAzm4lXxFDpGLL1SjhcxpD/Eui0qWoCQ7zSGwAXAryYG/yYDOymzuwAGRDoE5ilJffRV6fSJAxjk8TpCBrmxs/Z3AAxFcYYxdl+nMe5Q6TtnuijkYA2wIpPtGz7KcIcOQR06BDBDRBUEgx0YK41Sl72W4HUR0fv3r/8u+9e3/TdRZDm6vPHv2+ReIDzmPnzVmb+DoKaL0VTFF4byn9o4WyKEcnFanAEAVfxWPIyTCNq3ZhKJvD4RlJeOa0msO7Jde+gHmkGrbe6LcqfvlDgjkmgv8Fhn17duL7EdP8lyRK710STEAZ5TVQyTEoaiNBaCXW0qxeJF67tUbwntT5rgD+AH4MjnoqtumW6XXjEE5EAQqKsZEeeNxuGucYwsXUjr9PnE8f1J2Ko9e0Q4q7RaoH8eYaAU8W8Q9VzyaiBf1Veh6q1hUSUmK7jqKgyyHn6koOj1LIpWefvpp5oQiBwiPANIr+iqZcRPNexCg2cH3VUzcUeaRCy64yJESJ7lGByF91VuRg5MlnZgMRYqULF3uIkmkQGykWFwF4ooXFLgs90UMpEQKBLMfc4C+z88gQBTzE0dG9yjXBrwS7BzgEwBUzogJxrIUuOr4UNa8yArNn/pdzqppxk8cBJ/AJ7mKlPGezftT1JgICUVSdTGGQrluwKjuWZIiXQSaikMVbSViWt0hqXR2yNEhAmSUca0+G8WjBKugfOYZk7Jd31PXTg4PERkibkVE9OJSEtmg76GxomlKgE8Q92eKiAs9w3rmRTpFQSIpiqULN8EZxleHMr+JCQoEYPTVz+OLpXZW5IhU8f4oQ+Vi8EZgeZ0f3liKdwgQKUP1NyIrRISIIFTU3gDAkByWioT0gnxB9uNbvfPWx79f53WrqGDBuTcgWPi5D33eS3D8to8bvlv9tpXjvs/lEkdS/TZp4aKoZogIb0eJpjnnZfnt31AiF72j3+D+cLM9b/zd3Mavbzhn58vf9PezVIrXEeJoFEf+aA7WeJDKOxQyPJi5AJ7N/YogFyse152ISznOsn3I6RHzRF6LSoqnGLw9AG8B7FdiEQEMNNQCEEP0Q2wOw8RPk6te29jF/oTYqth0O9k5aP+6HdApPdzmZSfaJRdtssUlkE8QIH2QZxInKFql7GSVzSeXX/uJSBXjAoxN8yyko1IGO8MpEADweNyuvH6h/c1XHiXi8yOuD0MAnQQKJcTu6X0EQZiOUozsTywOyKAFsi4OQxIKcOsHSX3k2d2Q9XRXMJ/+5S2ftL7qE85teqa5y7rH/W0ogEg4hlhiCFFGKNOD6emZ4nmMg2DVjehkLYpmfxAP8axeBjkYRFTmoIivggAuJRJHY05EbhT7kjAirjQPVgHW9w+qEJv5S98PkkX9CJOKI1TJOb/0wV3h/jAPsNaqtcV3gpJtFawrQpP3IaB69Z3nuM+t+c7L5sMa0cWeQjE6B0vpUMABE8peYhpxTBuk/rr8hayDY7aQvZ/PeI/lRJKj34giHVHJlE8orhWcMbgjyo+22DC3+eav/k/75eNP4Hbwtws2r7SR9hpEIcQeMveU1jTYWHiCVXJPG+h3ieB9pseG2aqFmXb5nattYk8bUUWn7Vhti41GZThBS3FahGXmpFo3c30Voo0YCGgVl3twxag8O5m5RxFYAv4jua7zIbGqa6sANOkzY34J49kcQ1RQcabcCXf82KukxyTRzaEhNAmIDxnD+tqleD/W+lxIgL/72nZ72PM31vR3r1gFZHUb61kfgHqbiJARH0sg5nES0crqDWvt8Ft7rZDXFy4HwNqlrLttFkOPXQ+ihvZ6dUqgYCcGqQonZX1Vry3IwiFKnGIXjkaREyNcdx+Rs9wPzeuat0TeimjoHA+wA83jVk3nwCl4RH3ORZuSLYrtxTJA42zU6ePMS8l03JyqPcnXDRO9Gsx8nMKazbiGVNSUq+4mPbeRXO96hAQFCwshEnIg1c44oiScdUZzxHwIIudKZl3o4PmRAy6dNUedCBJD1ECAtLLPEblYjLipHvJK87omIO23RIpqTdX6IkGWZowx9hFav+UCSSYiSd0QchdefvkHWTvYbTJ/eliD9hBRKwJEa4DWEPU6jDFH9ECebTv3XPa9XXw/4Gae7XpcPOrRaGunJ21+piO45UgbZSxHQzjW4whLJ0Kpht+HtAdj/36aM8MAi+S3/nqdff/BdgQJlKqrH6Krhf0LgijWmbrKk87lKEeYXqviQseIrztJ5JwEO209g5aSne8K0KPox/IwbqrpTxHBuI6y9Refe9K+/Fe3W3szcxqEcAhrWCgxcI3ssTMA3g8CpMv9oflJLtso9igStNzymdt4/6/Ro0F3iFw43GmdFZawJ+hCQNOCqEQEtJzfPux/mLIgBdKJwMu0519+1UX/ye3hgyNrj85h6qqRW5qzyb2fy7Hb725wUbuDzDepifF04BD3pihD9rHqYFvMHqaVCLsj7FO0r1mxYqVb6xQ5pnOmzhdnmJuuue5aO3T4iJ133nmc9w4iFum3V7e/atdcfZ3r4HqTPVIWQg65QO7/1WP2qZs/4/bo997zc9IDznURXvFctx72ag2c9cJwCk75yS0BycpcGcl5JgjnRkRIpA3guu/lzJNIXHI7e24JyEJcz1gswrQjLkpRuXGnyuRQLnRiiHrOaMk4UjuJz+1WvCJrUB7Ry2NDOE3OVDqhw3XXXMe6Puj2qnKT7ty1G4LtHLZMfvYAUWzL6SMpKuacy9lO57Y2BHeBrCNprCt9nn7OhGW4YpKsIGeJ3XDNzYzISM5vxO5OB3sFUW4S1pPqfV/eNfwP//jTAkTv9brmHCDvdYXm/n3uCsxdgf++V2COAPnd9/4/d/2ac4D82REgLzx63bSiadSDIWV1AXFHjU31HFha3IYvHWVPIBtfDwC9wEkp/wWa7yJHde36LRwEa10HSE1TmxWRlfsaqrp+lIDhgIcCTRXLs5X4Fh1Uytj4HzyEQwNVj1T0y5cvBfTiEMJhU6rtiy483/JRgT/68MOu0O9mikSPUVSpsmVFCeU7KzFaGBTcAk2K+D5CFH/5wCNsUolwov9jCGBkSh0QAlOJ0cjAOh4d7k/G817bRudIJNFMHg7uHaiyclDvpySR1Q+pcJoogSm/EK8ai4317n1v2GqK3OXOkIpNm3wpo083eKyWHgbZ/jvYeAfy/Q58b4V7aku+xCFLec6QHRMcgPLJAA9GUTmKClG9HgI9Xn9tF5vvPAdILAHEltNAZdDevgBieAA6xyCdFAeiOJ+FOG9kzRfwJ1WVrkW4Mr8BCkWYLKCgPhCgRVriZDbzY67UF2CZ153IYWQCELUFUDiD9zoKkUF4jusAEcArAkSHIEVPyN6tw4lU/gEcVjqIQRMw3iO1MgfWhZSuq7tBrglt+DsBbORIUC+FB7BJJeqIrSglR4nIIWvvwSPWgcLOn8LEH3x1pX3tF122rKTA/EfoG/E0UUqfSKYxkTsAoCGKAOOg2Mf3HGXsyJXSqhgirnersqkBd5euXAVAXecKGdV5IMWqCs9L8iFp+Pj2XcfcgT8OMkBZ/lKfy+0h9XMMr01KtF4IlkgIsXEOwndclfH2TPt9yBBvHr06QbwlvrMxL958fcnJAO2UXSBgk8OxugOk/FevSCTXSWSI7p+04GVEaAgM9nANFUcyD+eO4gekBg2lkFbOJPVeBALuCUQRYBAIidQL8RYUQFnnGXpzuC9Swy9YQBwFcRc6AOleKjv4FKCOnleVwSvGQKXu4wDQeYsXE/FUgZJ2mGiANIDoTpcd73L2cR90Q5yMDFNC7AoeeX0A1VpQkgE45PZRn4QKWQV6DyqegoN7AL0YKthVwbAAywhASMUHCQxXr4xy1aX6FyghVX4xBMd9v3wAQPCj9vCjj9t5F1w4o64nToKfn8IhW9nPy3CEdXdTFAsB1tBAETnxUJoH1M+hOK1dqJLXrl6L86mWwu8GiIFiohuqrJpDow7TylXWPdZ9uOnScPvhrzyu9HLTBsqDicQJBDxRTFNXRytxEGcRiQVYxrhQ5JRAeilWS3FGhEVAlABYLlu52nWbyKkgF4sIodnyTj2bSYxXAYtdxPkFAPqLtFIZtYo7w1SUzjgegSARQCynQYIKy+nxCOFzNR5ElKgYtgrQJ4fxoKiOZg7DigpbCIAk8qqCTqJG5j3dj2QcYI1cp2EUllshcEXyMKlYIOSmIl42kmGurpIelMNPPYP6kVg0EVaKwlLsiaJJfKTyBIjQPdU4KeQZrqs57UjdLAAUERsRzNOaB15nvlMMiT9zgAAR9cDI+aPv4TpABO4CegRAAKjvRt02iggR8adrockgAydSP9fgEMCHCKY0+kg0drRexKJQbme8BakAHeBBz4n6MHx4pqTsD1apPXOAXCSKptP8JHIoingrkVx6ppXjnsr7kqtG7p8QgDORaVL4hqHa1H+HorAVwCbQS/dQsVJyCYpMkFMuFqV9CvdS84Kir3QN4okZ6gJAOgygpPL3QL6vCBChfSI/BCAqDk2xQipFfrcDZJYAERH/iCJBvlfvehO8DhBFXwEUMj9orKjsXPn2Gn8PfanQzT9Xf7vMvTZ1urhrrKgv5niJt+V+EdqhnhDNQRp/Xleal6R1YMjb/RrqbDC7b8Y58tF/rnWfp+f757dnvz3Xffz7coj8dgjlHb/HbyZBZh0gs9/w14mSd0dgvXsrq9fpjdfy+ky8PhL9p6LDeI9cL7llYKjouqEnBoI4FLJOv0s8kArRquiR7FH6HLg/7gIBdk4p5kyuHcQaIQDOTJwoMoJtupOYIUCv0YkAnrlWa2zrttB4encgG777wx+5voQrPrgNV9klXOg+FNMtLtakDTeogM6qmkaUxItwLeEA4+e1Q45M8SwsW32Wvfb6LlymC2zN5hDbvcPj5lgJPToY59OM+5WovUMhz8qOH7ZiFOWBgJcDAKOK4pzA1RWL0+rIwRM2QKHz0y/ttQvOvchK2CsEosKf7sJFAPBWSy786WYU9oHE7zFPnr8yz0V6dgD0DwG8RrKeyAGiNS0a4C2WdcYDYah5sZa9UiGilWbGt0qkp7j2cvaKkInwn3QkcD8gehOCjz4EJYtxV6o3Srl9frhofPk8mb90L0XoSC0tYihYTqwJ3JUQsp3MlVWsx+qxSObeLP/sZjv8d8/YPNZnlR2r0+G1vR0WDE+Ttwy1cwpEn9Yl3CUFEMgTEJNtKNvTQiABcBqcrO3EXZPBa+5FANBoxPnb7V8615rGQ+wZlOEpCRAbizNt7aIk9m+N1sp+7/CZRhsJTTAPmfkskhDTqcSMjdmNn1+B+4MIPa532elaO1bZav0ByQDASy0+sN8yk9ifQVw8//yLrBebHWEqAcKLL73MvLqRtXDa3jp00OYTWSnXgB/7MK2lqyFBgliDA1D3DxK3I1HKENd8mmtYX1pp5246j31Tvx2low2OwdrZry1bWmLPPHrA/qnib6z8zsdsGIdHNYXwzUwlzWgaxseZI+j/iEHx39nP9fIbt3wilC5fv4YooTds1QVnsX/stWlcrkOdkPO+YXb0rSMQINUIawJsWWER+4Jhq0RJH0u8l9c9iV6CuVkRU3IEegkQIqZGcC4MBdnu00SGQkx18+fzNyAKmIaEJ9rpr774WdtfUWX+7DeGfZh7YwKsCUIunv1TcDAdCYztuCQixGht1jyWCdl+GJA6hjU4EzfoANdGkaDa86izQ5GgcTyz2qtqTdbclYQ7VA4grbFDPLsVOJ1Uul0CAdIHQJ2DS1MEs/YmEhP1AT4rCVDRiNrHaB7VXKi51Pv7gCMBFwG66/ckRFPlvCbtS4sBngOZS0V+6xzRwrOXBykwf0EeXYesp0Q++bP3FZE3wL65t8+Dk5J1mzOP9nawR8zlEJiovCIZX5UQZgFMHA04nKoaWuzLf7nOvvGDctZQoqXYp4+P0AXBmWMJMVpBEIgdiCUUm5bIXr+Vr0ngLDTFPFXBvdIe2R9gfnCCOYzz04jIdDkGdf9YheQ6rzpdihMkw1bjKImgx45BS7F6D+IahDbcC5Fax0ormPciEHwtcU54rRG6/ls2rWc+auVZrOacVOBiL+X0kIt9yifQrc1VCJkaiCJrxn0SDhGYgWAlGkJhz5sHESsM2in+PSUzGzJzmAjAdPvBp+LsjrsqIY5TcTAsxq3UijDsCNdomBjBTUy97e5eL8CJKvFCBbHKiqesd2e3AggyiZUg+ZkbhxHn6PkqLinhOXwBR8Wk627cz7myFyJk1Zp19vjTz9JRc74FMdd9+1vfsk/d8Tk7yV7qNKRPJqThKJFzgXQ0DfMzoyBle7h//qwZcrGJLA9gH6t+nD6IJhEgw8xlcYjtzrAHWr5koWWlJVpuFn9GvCOlQ9WpWvZpI1ZSvJL5vp8zSBeEIEKJKYRyOLAXFuRaWly4rcQN/6vHH0dENgQRczZn5Eycpx4Xyai54/kXXrIMrlsejhA5p0X0iXzVPKMY4yiImUHIrtPllZDuRGpFpUIGh9g3v/ZPRJxKwBb6NgHijbjUSjlHgHj3E7MRmu/eXfzx/nvOAfLHu5Zz32nuCsxdgd/vCswRIL/7es0RIL/fePpjf/afHQFyzw/Om1YUklRcylovJLqhshL1PUBbB5bwCz90hVUe2Y+aK5ucbA44HBSrIDLePHjYVq/bSBdIJcXZyXYaNV406mFFRNRhrVYxnxRiAqWi2ZCfDxB6iIPJvjcOoXCKcIrsTA7Ca9esdFFOcoEUY4lWoXQZaq0yNvOfuflm2793v1MTKcNaAHVcnCJXAMUAX9shKrT5fOXV3exfOcwAth86Xm5THF6i5aJgg5uRFmvVHCS2bFhp0YBMOImd2rIalV8JFvpMQDvZwHfteRPlE1FDHA4aORAMgwBKkaaCcimoKk9XOCCks5/8WPKefQANpdhSgWY/B5FxNqpl311qxV9iMw3ILSBHpAeJstj9PYBuKPwBjctRG20ECBUgofxibYp12BPA3kAOcwx2cqmrVKg9iXo/BZfEJKSKN3eWwwOAoZTcXTq0EY+VjAJLrg8/ok1SIDzkcukia3bDulW8DAAzDpN6r/M4BI2zGQ/g0DfMoVHqZymYtWmHVXIqa4d6COznlw6zcoBIaSpQNo7vnYSKTbnLOngqLk0AtIgtFUTHUM7exvfSPTjMwacRZWkEcTpHy0/bff9wDgRIpxXlZ1nYZCdgVQ+vNR5yCkJFue868jnlKIA4ql71RTSiFsV3TyZxI/cDAJUDcxD3fB7kkWLVLj2HPHU+vnP3cae2Uo5+LKSUgN8K7Oi+vKcIOh781O/C4WYEYiWYGDJfojMUi6UHWWSHPm77cOrb88RdT7Q6iE6RRyJBvHnUXB/OIAJWpUYUMOSiXhTpAPCayHtRrJJirxIgocrLOLhC1ikCKQsXh3La5SRIBtzvhoxSxXQoJbfBAFpK/JKKXhnIQ+Q7B/mH4hqocw4QOUjyC+a7IltdqDHGSiD/Xk4puADTIIA+gaRSnqnMXCXoHYAAypHOyslyFv4QXu8QYIQO1gKVe4hViUb1rvHXQhSTekDkNNERq47X61ToKkNnTA+pAJfrKHJF0VWBvAeVLQtYVpyY3GLqKamppuQUIF3Z9FUUgEtBp8O1AOVrr/8IxGcFUQeniCBZyQHR1x3UVW46TsxGSxMxZxB+yWT3qxRed6SAg/HivCIrP13O3PAGRCUxBByoVdxZR++L7l0afSOKwhCY+qWbcu3vf17niKQs5hS5QDKIIjtz+qRlofgrIvN7z+7dVrxosYu4OXGi1IE3bYr8AzApq6hwMSFyuKiYWqWoAlsE4OgeywHiXA4zJcJygqj3RKp+kVQq1VbvjiICFd8XxtclQAzJeSLSTOSxyII4xrBy1SOUqw24L6Jvz759Lh5sMQCQ7l0nBIsA71X09+zcuQPgf8DO3no27xWVO4fgIdSL6giK49kKRrU4Djj545/8zHLmL7RTAAxRuBnWrd/k3C0hjE0dzAXwCH6WirYRskmxOdkodod5JlSWGwJpoO4MD+NLc4AjPGZcDe4x4H1KdK+eG4K/XL53qEgfvmsk4IuK4EWKzYeUVFfMI48+5krZ9T0iUFeLmBwU+cRYG+YeCzCWRlldIup1UDa8CBBF7EQDdgjc1/0WUCbHkeaZ2dJsEW4e5m9v/wcxhwBhUr1qLhUYps4iESZ6ZjUeRX6EQ9yPAkR5iMxJjo/2dvUAFgoE1T0YpihYCtoaekB0zQSKKQJrmjlxnNckFbXiqvwBQxXVpvftdYA4KsKRKd7ych97+HNZv3HP8eVHAGEgbQa47/f8BT0h3yAeRUQeY0txGopxc6Qtr1PxZCIG5HLS+PYHxJsgyo7LAAAgAElEQVTgdSgWTc4zfegazZIJ+rOXYPB+aMzee/s7jrjZWCz9/c9uz7VPEJf12z7c9/kt7g/3c2cIF/dzfsPn/e4OEK+zzuse9BahC910GI97PwDudCOF0fcRxtzI/wHtDQED0X6IMUQypw3VOfDUX44ertMk18SX69cPgB+saDW5+dSDg1OuuamDMT2KyhwyjQz/EPYpiQuKbN/BA4BirXbphZttwznrbAxAvZ8uiWGI/Q4ijPoBm2sASGOJlYtDICEibIxnW5FwxwC3L/3gB3lud9qNNy9FrJCHY2S3EweE8RztxvW4avlKXj/jFvLLB/AsHhFGD8A3FkcLw2lympL15CzmpAMnWDNH7Mbrb7CAAY81lx+xwCEPRN0osVFTdryqBaKA3gHm1Cu2LcM1GWsVVc2AcSL4cXMwVsUDybEmgk4EtojqamJYBCQPQMi7jH2eCxXy+k7JgegP4dDt8u/lAOkhniqD+fUEa1YQ62M0zjl/SCc/xbzwjI0MQ3YDnvsyb4Ww7oOJszcJtVaeuWqI2EnmvRi+ZvMXL7DXv/WEFTN3t0Eon6an7GRluy09a40NTPtbNXuqtURshbRWMw8XsOfpsxr2VFmRrN3MGXsO10E2kY9f08acxbhnC3XWuRvtaMuAHYf4nhjpxTHqb3d+6v+y9xZwep9l1v817u6WmWSSyURm4u6ppW3aUhdqsAVanCIFdhf+8LLo4rBsWaBbSgWqaSrEkyZp4zLJZNzd3e3/PfeTlC5L23037AeWdwbySZqMPM/9u+W6z7nOOdfa6wd2WmM7pC75LiFJM1CXYPkF4Jg+LdUSY/wsZy0VRRlzgByowsJKFEBdVkFguLJbrtgwF3JKBOmQbX3xJbv15ttcp38lpI3sWafTGa4z4OChN9zczKQhp1uWPnTub9q4zoZpXlDejDc1Xg97tew662hY2PNyjd137wbqED8URnvMj32vk70okH2kj7H62M5/tJovbbPxxkqrIKejQjZKbLcDI5Br2IIFpMTYyfx6u+W6ObZxSa7FUXA01kFGUO9Oy0Ih0ouND7B6OeHZjShVwtlLpX8bA5yOYX8bxgpJ3eVx1GtaAt3M5XbOe3p7mL88S1ZXD69tICDBBsIS7ZvPHlYpbLPFS+E69onb59raVWts29GzlldVbj0T3agyMsksw+YnLZ0mGOptlA9ZORnUBxPOwiiN3I8zUlYw56KpbZwqlv1ZZ2IvNmE6I6djGdpDI4jAeNULsh2SAlXqQ9VrZdQOIuoyUCzpmcxAHan6soizW6rJLuaqQP0pnPfhKCp1MrmajL1Tm3AntbOCprWfi+iQ2mnXrl0oAwi2prFL+6rOgwLOeOWApKNalV1iMc9MjT/hkbHO8rMdoqWlrQlbrxZqrhkQNXGQHhHU/diRraX++hMfjz7TiC0UKi1ZBNNw1IqlZyRk5xRq/STy7kZQCgSwd8QCfjdSD0VRV3hR27+ObWU9CpSchcvgnfqdGuQcZ7dqEFklraFh48SxQzzPSsvOwgYVa60ZEKQK3PbGOu00ihEpaBQUXofy54Ybb0E5gmqMdaJsMql+ly5aiHInnlqyxBKp3aXql/XVrgPHKavDbcmy5SieaghEVzB8i7P6kwXmFFSk54rLrAVbyHrUm2k8lx9/2FMf3/mNsxYbNGaXb1jlzukS8nB0puh+Ng/7LX/2Y1kkz6YxTXeCI6hHZAGlZ37b7bfTEPMc2UnNrlnqmuuvQ43SwXkb4sLK58yaw/s6RWA8BAwkyPU33GSPPflbu+r661EjVdoBciPnQSaWFuS7xjc18nihTCvitc7njpbIPek0hHNfb4fLq5zDPVZKdwWcl/AMa6t4VsyeUpQi6SjzM6fEUAugulowy5qpF4vPFGEh10M9kwKhnMo+1MCz6bKGjibzD8MGMHCc++IMW7Mwh3tLvH3mwc84+yzVOYsXL0VpV+DIPNU8GRBJaixro36RPZdsY2WrKmVSoO6NNHdNUBT1dfcTfI5qBmXiaL+vffrj/0AGluYI9QdqOLW1ec5YT+fpm/aRb3t6v/s//GUBpEkFyLs/ocnPmByByRH4f3UEJgmQd37yrhn5HT7+Z8dvUgHyN0eAPPnrWyeKCcVTB7K66nWJke/u6wf22sL5BOsixw6ie0gqA4FenVxcOwi8LKd49paMnzA5AQXVANZ9XJTjCNLtoNg7hfVCPxcjkSBpgI03k9fx6988SY5DEaFws+i0rHedSsOAcRvWk2MB0PcK/rUqXOfMmkXQ3e/sYx/9KNLtPKcGqUNqv3jxYhqta+k22uB88KMJ8BRo/MKWVyFZkqxnEJk+r6+FwjMmEQVIRDCFcQRf02ubN23AP7nCivIKrQugPpT3uWzxIjpLk+hAr7Mz50pclgk91i7DQtZN8iiejZWNwsm3bnmWxlK6dAmuCyCIvAdgQASIP7Zb7YBaAwqyBbQq/fFim/Gp4+6CHAdwHUKXv2xTpOgYB+idgyWCLs66lE0jqFiXRwG5yqEQQNYHoKdGYylh5EmuDjgBdrKHSae7UkHhAqFkw9THJVOvTRG9wXQpCnAJ4jkFYRswHfKlAQAgFQudbrrPoyCEdFkeR9rdzeVGoNoAALfshaSAUaeWQG79vaw0kvlZh44cdr7ZujyGAEJ1cJFXp566qgXeaTMSkaKup2EII2UJdNAV1c4zGUN6rt+P5eXb49+7yv6/f28GwImwzDg6rkkCj+YCpQwABXuO0KHe7QDPbgB7CIVEgFouZc0oBkSA3P8BKX3+48dzOwfoYMWSgDFNAnyK51IiEFRd9bqMBGGdlJKczlgGMI79jNWACxgd9wVwpItbCiLZJQiw0zMQCKmPT9z2n620fv5c05vKEF3SBcKqm1GKDxdO7L4XdicQBwo+F1Cp7n9dzqVQGFK2CT8rgfneT6BqsjJhwiHj6CRVSKhaNuVlH8iFnPuxI0D0jASez+IyHgJZ4g0SOKpOZ0LM27g8a66IvBBQqotnIcGKIjDjed69kFIzmbetPHfle8hWQVYlAXT3t6gTmlyPlJRkR2wJVFBgowAv+W/38iwCBazxeofomFMHaS/PWESLwGS9P2WbaCMUAC3/eb0WWU2IPBGoLMBcxFoTIHwWXXBvHDpkG+iUOwd4GBEVB2la4Gz1BHh24bcdhh2WlDCyQ5ItwQzAuxBAvXPsIbLM2Pb7bailFjiAu7SNTm/edyykU01tnVOdfOfzy+w7j1YD8GNxwwVZ1lNxEIayz5hA7ePHgloMIKA8kXMQck38ngQgKFVBHO9dIPvxE7Qc8wxFaMm/XESkFA9jqBS0HnUJVQaFLB1GZaHlQs8HrBeScII/y/ohFW9p15/P1wl0kM1eC2SkP4CNQKEqrCvi6IT2w2JiDwqXQL6f7GfOQhDN5FLfynxJgcSSQmZu7lw7BAg3CKCxYOF8B5SPknMQzM40nT1E1hWRkWSpQIBsA3BTiHsDIGMQe9Nq9scm1qII22CI1JMQURq7KVKBEfDZT7erusa1jkuxfYoBLJKdmMbTW57/ADEiFaVGUH6GlAkucF4KJjYyZTUInPJnvscCuA0DAoqsyFBGEfvY77ftcBZ1CuH1572KBJG1VKjUQxDrY5C1nmwMZaewdqQAYNxEKKnzVmSafqa6ePV9RUyFAnDJRkRKo3a68QUApwKKCfRt47+lsNJe1IiyTwSWyAR96NmKABkFROtlLxWJJKItnn1f6pI6OnNrsW2UmkaEn0hWAd5eToUBcMg8p3HW5VmJ/BM57QnyPh+A/iYB4gHxNTeAvd3ck/2I0Egpm37ygST70E8rsbzKQPVx1pFGCgaWkkaEmlRGwfrZfGj8ta61jvT6tbYEJLUBJGofFyYiIkHEiwfQ+AOwoDF0BI18w93rFFkjqsHzu6byLyBB7vvhH6yz3rqzSi2gj7clQTzeVW/77++cASK9pkbHY/Hl3qN+loQ1opLEvbMPqFtZYbQKnPc9/98iGUW6LooYcJkCUtmIOB8W4cW+14qNzQj7UIyILc7mZtQNsnmqa2jnuSrDNtR8IMSDEpItDWueooKT5HQQoDtnKqCismy8yV6o57n4QLSOAGaVo2j0AhAkx0NvmeevnLFKwGuFAI9gUfTAJ1ewT6PsxB5F87UU0H8cRlF7dwJragUkZkcztnXqSmbdDgCuRgAeH0ZtFZ1EHlEKFpWE3fZBvkVyFgRDjlSdPQlQGmGVjd3W2EFnPsHLleR/rZo309nN5PO6enlDChCWjV0AZ2gPYHcT9UAnBKb2e53j2luktJI6sI9zX6TR6BC2fv7s6QCz8fFprG8CpSF6lH3UDIgcC0gaT+aUOCrZvelZqgN+WD76DIIvazudM1SK1BbA7TpUEcOyhaP2uPKL19jOrz2LxRbB3wCP8RC0LYSDT6Bgee6VHVZSO2afvv8aix9otDi62Rs6sRPlHMhOhAwGBD5Z0mmjKHDHUDh0cVZDs1tlCwkJdHoX0EHuy/hMgQD50kPvo0t8J/tPGEMTbXGpM8wPENub9d893Gsn8g7ZfQ+usr4KlHfkKfRDlEybko1dZAOgZINtvn4Nk2yI7vVmZ2OzihyFMcDIWmrATDIktNdI8bpz9y6nxNM4C9yXhc01V2L11U8GE0D3IOPtxfkfwqTtbu3AuuesLVqMlZo3+WuHUZIxtgHYR0qJpnH80O4vWOu3CIBvKHZnXinkU37TsDUOhFtpc481kE0jF57PfPx688IybQ0WYb9+5GeWSyZMG4q3K6+8yVqwwCJIwGqLCrEEo35i7+jgfYxTk/jChKnjXVZ+2sOVxaf6lB+jQDNU0aiQyBdr7PWyE1Wo59IT7RB5IMEsw7tvmGuJsI3TsHf7h289bcpgjp/qxZmUTg6JD+daMo040wHDUXzkHyETAlU4a05nsGqncfaZSMhJ7dtSBXjmjs6NEZeHpv2tFwJJtoitgL+aYMHMzxRUBZqzjszjnFI9oj1dZ9EhaoYQznmde9rHUvk+ydRU3Yyd9neNqewN+6m9G9jzZR0oskO10H7sr/RaVF9rj1dDQTkkoj5H62T6jJl26nQ+z5a6GtV4vJ4z678EsuD6GzP+U635ykuowwjAkLpGNlk6GwOp+yPIvpNVZDvPZ/nSRSi8W60GazSEOZYKYTtCE5HUrE61zb6knL8RmlH27NnL+RKIwmw2WWvk1KBkKIAAUZ2l+Xb//R/EIvOo5Z06atdfuwnruBqnuorgztCLciSK+V5UXOosyaSAkNJAjUOq37ppihJQ3o2q6ob3XMvP5Fxjf9JZWw+5W47C6kxBObktmS7/Sw0TIag/iqg5TxJqj+TXWc62UI8HQOj+6KNp9sBP6yCPWiwtIQrCLApbQi+XKeSOFz5q2HsXkCemJhe9rhvJY1ET0huHjmAJV+HO2jvvutt++civLQiy8gwKjlvvvN3tqc9teR71Sg71U7wdP3qcfV+Nbc1koa2wF1562dJpeCrE7iyas9+P9yAV3PIlS1xuo3K73iDw/vobrnd1cjmNe82MVUtTvWuoSIWcWLt2I/fHRnvm2Rex5621aTTZbbx0FXVAt6XEBtqsadyPIDVf27EfUhGbsrB09sQOK62GwGBf7RzstFDyopLSqe8SI20+ayAVcmz79p1uHh2G5FGDh+o4Eclt2vuxE2uldqmHBJE6J5BzvRwCTPOvnhpLGUlJWGAlJ6RwhhEU39KHWs0bAuTvub/RKEeekccCizpEjQGu/vzDWT5pgfWfluif7S8mFSB/tqGc/EaTIzA5Av+XI/A/C+D/wTHg7V7Wu+5/NLDqvvmX+pgkQP5SI+/5uX97BMgTd02cyDvrwE2BpnPwrg6hE/Dpp35jn/wonqQA+X1Ii7sp7pMpQuuwNugD2O6lG7ud0OtxOgObuOh24m0tBUgAoXQl+OOOc0noVeC0Lh10Wq/buBFLrD58VVsB0rsdkCogSrYsAgrKuXycwHYgmotUOh1T6njehDdsDURLCRfVgwdft5VcVjesyXDh6L974il74AP3I4kust//fhfdasvwxM03X/18uqHk0x3ATWTdOkLQ0+LwzS215YsW2SMP/7u1QtYsw35rQc5cyJ0ALht5XDJ76coisDdxCmoOf3JAuOgCGl5KYKLC2Q+/ccDZQQWRd5I1O4fP73Gf0wcwUAvYOEIBHMQlruB78yzrwZMuyBBk1FlhCeAVARLAWEaCbUVhzZNJcKS7kFHsq0tQhW6V/H8BTfXeZ9M5p2DGNi682cj2y0pLkJ5PsWlcBHshRvoBe9RZPnf2TEJXuwBN6K7mIhbHRWkmRboX3dXn8k7Zwpw5DvweUcc6G5fAmV6AdHXf9dA1qCDZLp6LvK8VMCnAU13IAtLLyVAQ2KzLbi3dniWEqqpjPhIp/wKIEIGR/bzGMC7jKvwHIFIauYB30KEqi4BzZVUQUan23c8tsq88igUPNg9hRpgpqhypeNRR7sXtoVfgHl3dfbyecC5jMahqImPjAbzOukV3xwcfdwHduViG1ZFnoNyULjx+u1DWhPK+0yF7puLBLP9ozZNW1CcJXC4S4lMBrwOZa2PYP3U7YCcQL/EJ/NjVQawMEJcFAGEgYkOgZCiXPpE72uKlblGWwCfe+58vxRe2oSde7XLkicgQd2EHEBAY0AMwrvERSaHfdcmX9UgcQHgMXsXDzIsJVEJxcVEuk0F+9v5cyNVtW8ZlWAGLAs4VyqnPCwikIxzLiDG8uGXjVMNlV2SDVClBEHO1zsfaj/EgwJKfPRc7rAH5kLOuj2NTIBA4jU7ORsI71SGqkGqFtqtjU7/0+mR7JtVTFKB2IOMgQk+hme3M+35AMnV9yrZIVkCyVBIBIsBUChR1rUtFdOLUKbdOi+gEVHf9TCz1pHKYgY+04Nc6Lq4iaLKzZzqbjDaCV5XJILWTyLwzBH5fcdmljgB5+re/Y29Y7vJ/piqIk/HoD8QKh9dXRPehLoIC7r7xmUX209+2OLsokSCdEIwKmxYRoTWovBwFqWbSmfe7p5/H/imTZxTl7DtKychYt269HTl6BIIAUBCQwpGNKEl6NMdY+3o+ImumsC9JCaS5IdunEeZMK1k7/aynFAi4bEjLRsiLNBf6Sk6Gwue1DzCH1Mk6CJDo7R8OWTFA52WZFZWW2lzmtMCGLi7bs1CkRUCSncYSLxyyoIt13QGJNZd9SiDQAP7ly+ZmAfp208VKngjdp4OQth2AIj/6ycP41qPsAbwQ+RDF+gFNscV4UB9gTRx8g/1z1Sq+p3I1UF6wpqUCOXDgIMT3DAcUSb0j1YT+TQTfKH9Wfoc6wV1mhTJO6P5GiuYOQu0ryVzkZU0l4jElNc2RBrX1TVYIEBLNeSCwNig4zKm6BlFPhLBeBRjLRkt2f/qeIn2VK6IcFZF+ToGjz+f8kF+4rN5EAijnQHNAhIcAtDTAsjrsgtSBqs5fvS/l2oj80Od51BN+fC7d0pJa8Ux6O1GP8LMEygQCtlTQ+V0LIIEezFmEaN47o3sXHgxByvtUZol+d0A988MVAu6XJwPEY1Nx3pJKhCh/lFXLKHvwiBRBrPtHH8yy275+yp764nx73/eLHQ0Qy7PWL4XkiuTXGItQ9BAD6sKXWkgAHmcs660KhWAy9iyOAGGt6ReaivMFqce6z1m3uELlQlYJqgoXPC4U32OTpVf6c0iQCx+ODDn/objVCx96X46gOP/e3Ds8T4Doj2+nAHnz8//IpssRJ66APk98/BEBohcn5WlwELZy+OkHimyDIJadnZShmm83zI1xdmq9EMnDzI0B1lUsY9YCsNTHOprB2h7k/Gklk6wIu5ey8jrICr6eumAY0jACJenMnNm2e8dWVJILqQmUSYFCjjXfSzc1hQvDD6FcXGE19S2WyHmnTvoAncsi5FCHTPCAP/KZ5fbEr/MI7L0SdZOn03//aweoXbCM4SwUERZJPZC7IIfXSRc7P6O3q9WKIDhE6mbkLrZu7GwasdNUQ0hLEU0GPKeqc2cA+pPorC9wGVe+/jQe8L6mQowKTC0EWBRI78Vr0Bnuz/5eSb2Tj31eF0R/Al3fOqNFZMveTqoUZ13ImhoGvPcZZrzYb2PjktmWxlDl5hP6zZ7PmZ6Iai4GhdS45gu/nNKR6S4SZBCV1Dg/NwNi2Q+brHbqtzbUpuhIIcmVxTJkN/3THVb88D5rqKhC7Tmb83wIYLXWXtpW6IKj/+72VbZsCk0K5cUAi7527gz7XxrzH2C2DidLOB8LZ9+qqZeVDrkEmfFWgk1UJeBrsD+WebgzfvDehWRodWAztgrwF7JLYcGs4x7mzZH8kwSj11CHBdgn/v5aN42PPVtui3KWWdHRAjLETtqVN24AcMb6kf9V0eCyDOtDZSrN5wzoYQ7pQ1lTqvVk4SpSpIa1Kcun6Znp1C2BFsESG0XlPMSaHABQ15o4hS0lJTB2Yos5p82O7DvGuYB6KYrnB0jfxr99Oe/L1vLJfyc3hPqIxqGjVdgh9fhbecewFfGjr70kzm6+9lI78sY+u2zjBjuTd8T27iyxL331VsuvaMYCbJ6FdmFrhjJbZF0X+6CIEDW1tFODJtE4cvxEGQ0M1DjUEl08s26e3QjzfoA6qwsV1KBvmBXVcBbxHpT5UlPVbrOzYmwdWXI6A1880ALBbgR0J0KeMSfisUiEQNEenouVWUN7DbkomY7UUF0jm0hnXcj6CWO+V5B5pQYQNVbIZlPnpIhjEbwip4cA3UNkaQgppzmnxp+pgNyqbfTz1eQkpeCeHTtdQ4s3Xy81rrKwptBN39oEGYBitZN9X3u87AL1rLTnSF0n5UdeXp47kxRErXNNOWfKIJRq9Bzg+2WXb7LX3zjK2cIcpi6UQj2Jpq+lq3ypDwo5w8YB+FEXsu78sZbMmjGL87uPgPl26shmRywqb9APJXsbBE4rz+GqKy/nOdD8AkEzREZNOCRuc32dTYeEUW02b9VqG6RW8eF7n0EBO4BVbzxA+ZmCEp5DIk0qKMSoSZXFs3HjeuqKRtSxlTRzBPPzpzo1fix1ltc4Qd8862oIuzwIi/u4A41Qt0txK6JH2SjHUbhdcfkl7mfFx5Fxw5mtO932XfutCaKtoLSWeTrfhXt7Q3gkpqZbG3/OJ8dC2RvTIVRkgfrDj2XYAz+qdOeRFOHKU0wOQwXGvUrjqr0lnDpqP4qNRPa0Wuy0GmhceuAjH7etL73i6j8RIO00zK3k/ddx72rBwlQtAmuZ36UojU6cOWX33HO3U+1IAS57qH6ei2xrWxjvQWXTUY9k0hSXTIPJ9q0v0Bw2gzMApTc5OIXUmQsWzLeZWAE3SflL49s4566axML4Xkk0nEjtI/XJCO9jzuIFKJfiOCsq7LI188nbibNADrYDu99grk9nLvnZjt0nrL4NZTuElB8EYCAqteycdPP3GrbrL7nUOSCovpVyNwISWopZkchl1BK9WHwNstZCINtFaA1Q12dw16uCfJF6/ihNZWM0E6VC/qUlpdG0Fmx7dxzASm/MHv7Jo2wszPkJ/SIHxBEgHovItxIgbx7Q/40/TCpA3nnQ3hUA/AuCf/+Nxz35JZMjMDkC/4tGYJIAeeeHNUmA/GUn898cAXLi9HcmZFf16OOPu+Dr995xm1URUBcbFWorFs9z4aAK5VTAqJcsgfCCrqmuB1sjUwDSoLi0EpsIQHkuWtk5C1wItgiQAi6R8bJBUSghl4Qhir4FS5ZbHpZZClauA1CXd3Qm3ZhDXBzU/d0PSC8AR11lApNnU4gfpsNnGmG6eQS0yxt+5XI6d7lADQCazYeI6GzpsKee+B01OuAyxa4/BEWVAiEBU+j1xds/l58TBalQY5es32Bf+Ozfuw7RO2+9yXWQJtHJNALId5ALEfdFq4EE6eWiGE2naDb+yn6Anx0Aw6/t2+0sh1asXENhO0TxXkOHXb958V7qAf3bKPajAOjOfS/XZn3urOsaV/B0LH7KUoPI5ieQLsYggIIsBVuDxsuSKAiwzo+xFAivC2UPnXK6XOZCXNSg4AgA+Ilwob0A33zTWC6ZfXQyC1RT0PZ0gH9CPayHi1ccoZ3xAK4+/HcnnXjLnX0XPxtAXPZZCtEW0K+LpTyJw5D4j0DgSJ7dyJipo0ld4fUA4+rwUtfzGCBIAwBjN99D1krKhEimeK+GrJFNUDYXk0TUBGfOnkNaPt3yuBy0QIx1chEoYZ40tHYBAsfaT7+w0HYUpFhrNZ2SSMkVAj0bcFydXxV4K7dw+RGYJ+n8pYRmx0cX2q3v+5UDnb7+zW87YF5WBxJMSBWTQMZLRGQoXX5TAGqHGLMeFxpdxXMRWCMbk6wZcwDTIiDXqt1lwpfO1eiEUC4pnguzxkJdg+oW7AHsUFexfKRlW6UPPQ8FfLtOWP7cxUX7giWWxlCg4p1XR73rjvT8DkgnLuHKbklVxzxqJ2UJhBPoHoq6QwC7pPHBjO0o60gEiEC0VACptNREgFGpVPocbDgBmSP5vMLoZaMkWb1+KQBUh0N8ApdpiCspLxK4cNWSHaGgdIWUBnNhr+aZBKOyEelRB1ivgOaFqCP63NihFFEXJWSI/KUl4Vdnm4A0dcKr216KLQG12gilClE4tsgP2bBIIZVIl6Y6AaUo0ocsmEKZs7rFybLgxKmzzjN89epVduzoYZeRICWTQM8pWDTFMz7lZBFpbieS51IGSbBhA4oGlB4HDx60tdfehTXUXmfZdxRbBFkgfZ8g0u8/Vu98+Id4fbLCUmaOSER1k9dh7ZXKHPVm7xohBP5sfqEbI3WLyuJNyhmBfgKN9XoUyKx1NcCcErCn1ybiJ4nXIwBZ4Lb2J5G4A7zOCl6jVFYb1691mR/KtVDXf6ssyLB7Uq6F7rCnTp+z1s5hALooLKogTph/Q/KYYl+L5nv3ABLNgBAWobgb+6sa9sjVa1c7suh3v32KPetGSwwPcPtx5nQIJEAUdTYuXroS0qQQoo7murMAACAASURBVOkIl23yhdi7GgFJFISu8PMWyMViSORYQJ1R9tn0jHQXWL+YXB2Bp7KNSnIEqEeF5myMzqsLRIK40Fp1vTKWUQApCph3Qe2AWDMAr5rYO7a8uNU9EwEhApZK6SjVXtEDKhgKWOT6FwHCfOiG136v/VFkdxR7m8CKIQhEEUoKU9fYiogR8SGSTyoIKUvULRzBXFT+gbzdNWdlfyXiQwSHlDvyhpdKJwawSOtBe5c6ukWaSc0zNS2JjIU6Z3+Sgv1hJ+TvC1tfgTSiU1O/APom+DrZXun381oKN5c1P7QPX1BdXFBpeOycPN0RUnRoXsgST4oZKVxEiEjx8sinZtpH/lX5NH6WNT2TuUXn77l8sm6WERh7zCkBpWLJZu3qeytAXiRNpANZvLCmLAH0DnfzW+BTAWCeSFMpeHrZwzVvRADp/NTeHEvnejVzRZ+v+S0VmqwANXYatzBZyvBcf3Y+iF3v8YIyxEPw8PHWZh/+wilM3qEF1ZEm51UkF36/ALrozJuQnMZ9Uw9pJAsnD8Dj2BFe+yC2JYC6kGxSAah5YACCQQTmIhoYloTxfCG0eiEmfSGjQhnfPgjPLs6PZpQ8cVie+Mhmjk7j/dha6tgTMSBivUQAN3NnCWHTXuOQ3n3kUuXOJDcqknyFFtY1Wkr2B7Y+7OQqWUMElQNsxUM8pLFmKthHpbRqoinhU59fh9VTNP9Gtk1DnVOOnUPJlRCXhP1VsL34wotOsTmHBoX41ARrAPRX7lMY+4KUtI0A6LJ5KgN0fGP/63bX7Xdxtkdgb1SJTWItYeLdNmNqBvMIkpuGjJLaFqyCaHiAZNW+IkWTlELRkNDqgD+GtabUHtq7ZWkXR7NKN+taCgSdCQJHxSCE+ABOYxETT3NAAUHvTZAwR4+ftHUb1rt9ZsdO1LQ0UUyl2ULE+tFDR21+7kLXRd3LnFEGkZpWqiF+R9gre2AqpMSMR5l0w9dvt92ff8xmQsB4Q+R3kd81xHj+7vmT2KJiV/mN92D1VW0VJVio5mGNCte3aAbd0jTQkKRFVkcdKg4s+bCc6UW6EA8BUtZPDhh1UlF+PxkcZvNnRtn1mzdBgg4ARIdjy9Tr9tBjZ09AxqCMQdLwxS9/kT2PnDcA1/mXJnrW7qkEKyk4g7KB7JRArJMAt1N4rrIVOnc232Wx6QwWgK5z7Szr0hGM/CoFPF/JeVWP8sMLC80UcowyqDNp8bYJxmGQfeVYaZFVNAy6bnARFeMt1BbUpCKyWliTXTj88bbtF11fto6P/4J6q93KerzslWpUsuXsK5A7D9y7iDMm3A4dfcNiUUE+/ItzdvLlj7j9+b5/+Hf70ufusLkB7JP11Evsax3s612tVLmMWUyUD3Y8UwBh66hLh62fdeZFxkQDwH0g9VctqtEBCPMerGLLK7stPd7HlmLd04it1Su7sIdizqcxVAmx7POoljOxinKEA7WWCI/wiADzC2LThoiKoKa9kAOWyJ1B9aoUy9obSzm7Vaeprte5IatNESI6P157bT9nzzS3j2tvVhONiAr92UPqersaSw0ohw5RG7CnS0GrJpyZWGMNMI6hgO/6Gp1Vak7Jg0zQ5ywkr68asF2Wb6oPVNPFsDZi+SW1teq3l8ma0D6qMPDw8BgXhH6c5qf3f2SBmyNPPl6ImmIaawO7KNRNsqdNRdEewjgqG2iQvTkReyvZi8nmd9nqtU6lIOvKFMD5FUsWUN9BIKLUHKJ5oog5tHz1GqzeSlw+lpQysvCShes2wr51VvdQJ4vorILQkFJeii6RShncEVpb6iEvUN3TfJYF6C/CKwRF5a5dKD6pDzWWc3Lmq6yH6K10DQNq4Mhgr2ogfyQBxZg/dnaxqFGkAtm2e78N+6BMQXUg9YuauJRzIdviaBoZBNwXM4ZqfPnVF3Pt/h+UuvpYDQe5qDRiUdSPdNRZMCrzXBS57ewHR7BCroGMU/ZYo+YYZNws7k15zPsqiB+dX2qiUGNVJBZbY8w/ff82mjtorUBtkgyJwjqm6UtNAB18jynkk0gpqAYtb2qzHFToCiRXTbh66WJnMTuNhpqHf/FLR16tWrXS6smYyabxa4hmPR/GIJu6JIznrryTX//mKequHhvlIL588xUQc4E2LTnE4iFzlszE0o09befv9/G8J+zI8Sqra4ZAx+o4DsKsfxSlSHosVniJNn1KiiVBpG976VV3V+ql/jmAmk+NfoE0nXgxprGQkPFYr8lSc+/+g9RciRC6Dbx3WcRRG6DAlSWuVH4iy/OOn0FUxl3pVKk9+ujzZMYE4naLmq2D/QOrsgs2w1K/uOLzLWfvHzcaeGqUi9GHvOtV5iI/4cLZ//bf5t1f/8VlgLyVAPrjOuXd39y7v/53/x6TnzE5ApMjMDkCf3oE3n3/u7iRu7jvz33tzfvbxb2Ot/vqvyxB/27v6eItsP6639+7vf//2PT47p/9pz7jTWThT375n3N8/iv1kdcru784EYIn/T7AxcMAkn/3/nudbDoS66v1KDN68coepKicoK1N4Ecs4FopXUuyTVKHS1b2XDty4rRV47d9w63vta8CVmfMyLZgCj5uqHQVlQAYYNnD5SWey4T5YvtCR1oLF0d5tSYD8npjdSHiIwCwsJ4iWN2TaXRbz6TIlP1NLEGkfVw6BO6sWkFQJpYIK5csxvqCrk0KzSYC2Ie5cJfQbZicPt0ysmbZQcDRMwV41hJqeO/776LbDwAQEOzn//pLQOZhu/v2W8jHIMuAAjsUMLsGZcsQMvduAOYXXtnm/HA3X3udA4pEzigIXRcz5Uqow7mZn6vAdXU2DrIpDIHkFPxkic3+zFlHGihSIyIilCIcL3kKbF1EEvEFDhjh4s73CwYwLsN6LBfvXAEv8i8+A8kjYLoJv+RwgBKNTQCS7zIpLwBwk7lsdgBoS1ovckVAbQbqhwA6MqXQEQGi7vAoxjUC26wkujW9lV/A53YBIKvzSB3GugwqiFdAeAhdUqX4ACtAdc7cXAceHgYcXX3ppXb04AEKfYIRuUwqqL2KZyNSS8X8qZMnXOBlAhe/ZWvWcLkv5M8pzttYdmglIB7K/4ig01Tk2MP/uNSKB9bYG3u2QqYFOJm7LrWSqZ+kA1M+3LddR9f6+Y9bID9mzZkD8Dlun/r0px3Is33bNi4HAvH6mB/JjEkCKoRopwYRmiTy4hgXsgQuIUw+1EzzCb+kszY4gmfCGBEmmpwOwAEQpMu15pMu3UEArHrOmnci2QRQuQ54LvCy+REgfOGi7gkjBnTgl/4sdYxbaOf9APR9Nb4CCNQZKq/+e29Mtud39jrbtngAOKmB1JAehK1VRGQwQDAXHeayN3NogO7lWroBByA31PGWmhwPcAkBM9rvbIJot2X+cqGU3ZQUOFwS1anoCByerzrG5Km9FI9ngca68JcolwNwuge1Tx/kn8DHYAg0kVoKa5+N6kvB0tUA7lKCyU9+mAurLIF8RG4g4R8AnFYAuNQtAh5kh6bOYmVISHWiPBmRJYGAFZpL6pjP4vmeQtGRDdFVD2AjAkY5CwoBj2AeVqC+EBDeAZip5yliQeoLhYpX8JqXssZrAR319Vu2bHFjHZzkCdgcknUcyjJ53n/9wXn23V/Xu7wTqaYc4Mu8Fyij768A1mjm8ASvsaeP8F/Wr16/QORQ1pk+pAqQdYc6JeOxr/JmjUZA+g4DZigVwwVZ8yxTZBfG52vs/OmM7eSZHqOrT7kYa1atcIGnI7JGQ902LjUJwOgIREoT87cS8qm0CjXcJZucdYNAyiI6NoNZcwmQioV0z4YyP1atXQtpVY1N1m4UNDOxC5tLKPwevLfXmO8I3eise5FN2oPrG9scMBqAlUcTVizdqPOiUVDVs75W09WsbBg9E3m1KydHViOydBGhJEsp2eNcsB7RnH1rgSTyQ4C85rPGPpSxCWXeJgIQzSTjRl7WWgdS6Cn4XL7u8xYuQimG7z5EeDB7pYAWf0AQ5WUMOkWSMmUwGuRCrw552YRJ9THMnBrlmcm6QmtGxIe6hGWrJisuWQxpPodgJSI1mIAZrUkBJx4LNuYeAINep+zGRCxr/UkVpvelvVskloKgRfpFY/0h//cqlGoHsOrwoRNWVkeRnDWax67OAzD5AwHisZDyECDnVRcOwPfYT10gQHSO6f0oz0Rg14U/P/HQXHvgX8rwc4/D0qQey5QljCPd7lUVvPd+pxirAzAS8aOuZoFa/ljWefNnZXSloYCqqq4goHUWmTpneA1qFFAOSoKdhXyehrpJmS7KWvEEqo/Bq0nVIvVZgAPfZPsTAsHjzesXmKi9StZmAtOdPz/j9KsHZ7j1oJyQCwTIBUjFDYnTrrz9xzsRIE6t4hnY89ZXnvH1KGg8hZEIEEf4oyqQPWA4YLNITRHOAuGSu4ssG/JoYqjPxlEg+LPO+gHohpgDw+ydLGO6h/UMCdrFWqYeFceePa8xPtOtgznmxfmaTrcwUjrA3lCblZXOnNP+zTPj//3dUhFNAICXAPiSw8XZ3ANg6c+ciUJxoY7mM2fz7GvfuQnFZRrrp5O55+2ykPbu3meLF5BzxHM5gBpkMQ0IZQDj6YRzq6ZKhVTg4Viz1D48nxj2pA7AMVkfPowy9d6730+9RUc65/lYaxVnuEiLUevqG7f95+pQiQ1b7vR06yLoXVlBIsmSqAu0tpQBoPUayX4uz/lk6qdA1pa64rV+pKBKiA0HIIQkok4wgMh2sszqUOQWYk246corqQWCbM/u7cwbLxpNljmLv73kq61eQfc62Ul17EkKLM+GAOlhoIM4C2DvUR0cozs8wm74znvt9P950WJ4j32yaZRdT1SCHTp2yvLyR8nbyLWYkCF3fr+wrRbFXIRl0bGtLvw38lusFeXEEI8C0YsTYM1Znm3bz5RbHHO/vrrYhjsn7MEPrLIswPlx3yg7dbaCzDHIYiyFevtbWW1D9sUvPUhHfaQdPo79FVZm6cnTbdamKNvxvXOQUVmWlBGOCpE9l/1DhGssKgSFN5fQTR4H+SFlqojEc9hz6XxTk0ElmRubr7mGZo5G6xjutkH2nMuyaQ5ij6U7hvyYduysalCqYDnVR+g7aoKx+n6bkTyN59RlpXTzF+n7VJtdDdZ+/Y4vW9O9P7HSzjF7pqrP9p4esViWxqc/vJ46qNf2QoYWooYR5vnDT97mQqQ/+cPXsf+61DbG8yyZG7IM5YFbHXY9/HhHsiYC6rZ09AHasjdAvnQOkc/Qg/QkMMx6OCv8qdvOYRukzJWsyCCURslWUtfOGNPAw+qj/8DIh8fqiOeCkkpZSLFTMiweBXVHVzWgM3ZWQ72coSiImWdpEHxqolA+h+zptOdUMQ9ddgf7mWqJOdRwyrxYgm1RHXP9DSyDlBWlxhftySKLpe7wZ8+SNay2gVqISjVbiIBQNogsOrVHuJykYFp6ANlrIbFVs6ku1B6mgHsponROiPSuIDdCisQsGnRkmSjCXurgVHJLmlEIx2PbO44abf4Kb3v2iQqn+lCA9iKavqKi0SnzXFVXxZFtJ0K1vZWahu+t9y1i8fUjx8kGWe9UFI/95jd22SXrnQJkuWyDsXjrpR4vKSyw5dRhnR2sac6bHho9/Dh/SmmY6OC91UKirFi1lvVzmnWc5oj6aMicBOr8IM5abUi6d6h5apYUs6xHqdtKUVcOMQaqwzOwLQumhpcdls5qjYlT3rAnhXD30M+Lpo48cegASjZquD7Gzwcig/NFytNWSBBvzhl/yAIRiR2QjQ9/drZ94l8qnf2Y8ulieU05WEfteGWrffT977UO5rNUHWpqk4XkXhQgyh3rQbWcjxJK1puxqD/r+TfVklKsTUUJM0DtOTbm47JLRKyNce8LRA09ikq3l+Y3HXqh1DVSurShRInm/Q3yMzTeyl3a8gLqXdS1yoN8dedO7MfGsQ4rtvXr1jprrFAK6+VYh6rhK4ANRGfjUfJSnoewYDOnESuU7JFNNnN6skUGjFhKdLClcUcrOHvajh3OY98MwM1gAsstMtu4pyrj6IqrN0IoGw0781GATNhrr+4hg439iD3jGMTxOHMvCXJL+SLHTp3BTizK3W+7qbWjsAH04l6nhhBPjYBqNhhVLtbLssdt5p4Uytoszi+zqsJa+863/9UCfVBTe6EaHvWnHqY5jju06g0f5Y9xTrtj8vzHn1JgXhzA9d+DNP7rX/XuBMK7v/5JAuS/Pt6Tnzk5ApMj8L9pBN59/7u4d3Nx33+SAFEW1zt2AL7L4/lzAvwXNxP+e1998a//r4wA+f6/3TERwcVvBIDk2eeetesJp5uWngLQPGarCJ1ra+KyyIW4n5DQYMBQZSucPVPg5L/DVNEq/soBu7voZFqwZIX94rHHne2RSIEegFoV2HF0Fyus7wzF8dSZBBGTLaBiTj76AjtCkWgLzE8AHBLYr2pRIGkKgNpWOotFEGRkTHUXIh9fOvS59E+FHGims/tSOvNGAX5KisqQRJfhqzuXkPIegPcE+84Pvm/3vO8esizesPXkjKxas9q++rVvOFD7PVdtIkAVEAVwJRLwQkHoAocnyDU5hj9wGUqClWvWevIlAERfP/gaIMaEK+wL6NpUkSuApBIwtY2uUB+UIAU/W2bzHipEDj3gQIRIiusAuqapZp1iYQYdRF79eCFzgZTqoQzP8KuvutqBShMU/7Jg6uICMw74Ws8FL3tWFp13YVaIPcZ8noVCzbsZR/0eiDIkFGIjmsuafkYfJEAMP0/vKZyO9ZmALerUmuC1hAA2NwEoBwOEuUsnQJcUH8mQD0G8hzIAywb+e8WKVS5LQl3BqQAoAhjVrSbptrr8agHW4YdcV9NByJFMuhSLS4rsVvJd3jiMrzn2FVLFKLtjmEvjwSMnLTginsttOF2dEfa1D6bYb18jnJTOtg/fKJLiP3784JfFqACmOK/nT37yk/bAA/c7n+kV2DPIdmnLCy9YFBe1RsYmGJInB5WM8mra2lvcpVs5Dk1cnDQvw8iHUWf84SMnXE6CLwDnEOBaFKAXPe2uY3cYAMTZ+3DBUBC9iI4EQMluyASBqaNcvgSUqDtU5IrUAgL/hwHdZCMmeyuNjYiSDoBw2TXogBFhJOBVQKPmuYDGOzZDCPLxxDMNKEEgFeiyVO5zBBdAAcqBAjpZL7rgttH5re5w5UrEEYApBdEYpI2vOui5tA8DDIsAkRpmDLCrh055XfJ7uViKSBNokzk9y3VaSsnRyaU2GTCgQZ7EPAeRBuqWF+EgP32NdzsX/mZISYFmIjVcygE2RFKEqBNeQboiDaQSk3JG5IOA9T7WXjDzq122LwAEAqgFXkQDLMl2Sx35Iso8HwBKXJLTUNhUAVBIxSTgWsqTWag1+gUsYJd1y803YSez39ZCrLnu+fOdoZV8TU0nzwhA5Cz5ICJeBO5JIfC5e1Psx093eGzH+HnDALyy1BJ5qVB0geL63B5sWXq5nAo0FFGiZyPgXYdaIASsOs4VaKpL8czpU51aJxw7rZmE4w6xBkIYt3r2Hb0GrQmt12pel8DB667Z7J5REM93kH9TJowsPqR2a0RVlZSSYS++us/SM7P5c6rrvsxjveVCGjTw/BLollWno3JARDbJziIH+yvZlWm9rcC+IZwO3GnsI6OA4kdPEBpK1++efQfp/CZPgvyPdlR5PuzNuqBvvPRyOw3xIRJTXcyyi4pBBXLBaknARDAkUDF2YprHHuWArxtvfTiLO+aa/l7kUiRgdDT2MtGQRsuxJpM6R9ZXsvSQLYfmyrz5eIEDqApgCQgCbKer2olceEa9GhPAIS+KCP/zIfOyCZtgro/J652xEtGknysyT93rLpieOaxObD9ZZDG/w1lfWr9DPGMROZ3YIOk9aT45qzm+h1QWWovaNwTwi0CXJZqI/HDmZSjrIApwqxB7jCIIYHW/jrG2IhwBImJDGRxAFucLHk/h6CFiPASIprMn/PzCkS6FiIg0qYj0/vSvIl1km/XEQzn20GNNqBazbc/O7bYAG794LGjiAatGIYYOY1EmcGMBQN5PfvJTu/yKq1yQqogZdc42st5yc+ewXiMh9CqwNTvkOm1bsHoSEZY2ZSrPWMG+UgAEo4zqdsqrQIC0VhSMUjKKIAlmngyhkBNoOKx5z3uVAkp/lkrAZYCw5n7x8Wn2foWlv0XwIdsgD/3x9hTIuxIgknw4svRN17DzHueeUdT4af0of0fPTlZ2wyLOWHfTAENTByttJV3AvtgIDaF6DIbgGRJ5zTwVgdHSImAOK6XIeFRvqJPI+3n15VfdnI6C8OvnnPBCCRhOJ/l87ORio8g1GujxqI4Yx0FsobogQQ4eOkHn7zRLZK9q4zyo4cxJY10WoPK454NYAVVCWqIsbSc4WeewyOjjh4/Z2nWXWAMEdh1EbxbWcseOHsImLtad/8rjGUWF5oZYZzlERhJd2hwo1F4vs7emcv6koKBItKFq/Ph7UEVy1tR1DAJSoxghTyM7CQVhXxfrrt49tzRyfZQF0se5pDWuNahfIkb6FYjM2lHej57rBGdIoDe2i5AVzSg/AgDfKipqXTf5FdiNynZHBEgnxMjtt25258oh5tlCFCC+3tiCAjYLqIxgznbQhBHEOkxnX9yxfRvWeKF29y/ut8pv77RgflYTqss2xl5rrLG50yrwuFqwcAa1JBlEnB+vHW11nNPNVyxiLh+3MhD4HvaJyETsdWIgpuGlQ9hjD5Q0EqS+xra/vNXmZkTa33/oFvbWPkiFcTucX2079kO+AKAXnKy2++5aZNddCVmDemYcVe0zZMO9urPanj/9ZWs7kUjdUG1ZmZGcPdiLSdGJam8hNkkC4asVUg35UQ3ZMSt7tmsiaKfJpYHfpQi5lmaYsroq6/FCLUwjxmeuu9nYpA2WB/u1CqvqabNKQpSZihYXzLnfMG4LIe4DaDI5haL6NAB6F1M0ED7itsumWPbP32enb/qRPVvXb6+dHrIp1AIP3LPWhqhBfrnlgB2EWxFf9k93XmtP/OZFa2Wefvz+u232SJl5NSrroBHQF/UxdlaUlDRCoAKJ4yXx88G5bZR53trPPgsBNUgXfCsqqGHGpIV1PoINYiyEFkIbq8F67Cg/q4ctLXterAWNtdu8GWRA1DQytzItbXaujfhgVZtD3sWoFKHj7iyTukxB4ap9ZEnUAink9lr+W/WT1HuynEqnDtnJeKkhQ+HyTz/7nK1bv57zdAb7WBXq6yFXg4RATPaetxMrgozSvq86ZgFnowhh7bvuXOK1BAGwa66L3NPfNVG3SOW0DJulFmezNUTNXAwBEEqWxHLqnkanSpFCQlavsuHKRk2kj+OvT7gQ7tlzZjrLrynkm4TS/OVsZql5gmDjxjnMerGtDGS81TD0usK9qdOu2Hyt7aFO6WXwpVYT8ZGEem1eDgq+IfJ8aPBIw15K+RzyX9U+HC6rWu4cyh2M5oFJMSRCWJ+julxqliTlx0EQpKQmYVH5mlMISxEuNbJqv3pILNkIywIzmaYyZeZp75fNkhoHcufncqYXMuaL2Qux+cIqt44aqBU10HgAGT9+4ZAVA44A6efzhxjbQebdGOfZvzyYbXf+n2PcvWiOoHZLZH+aNhXbQNb5i88+bZ/54Eeo6/dBOu6zpStWWhvkzk4ISDVg5KKsOXkaey/O7WTuhXqG/ufzAp1FJYT0AAGLysbo5p7ixzgP0AzRyj6uelS5eQkQRVLyJEAetPLM1ASg+kFKDzXClEBM6sB44ZVXLIXXJVXpVVdeYe3kftSTlRRGUZzDa82EJElNSbefP/obO8AdIBAFYNrUZFSvWbaA3KdYiIi5PJsJCM2XXthKDYqayzvUSlhPo9jEnaUmyGRer1mzlEw6lB+JYbYdtc9w77jtwUpMuSuqk5O4r8CcwTGG2/d//FO7cvN13HOLbE7ufOZgKXeGeJeLonknq8QVa5dDgDG/qUfieK+VsgkOhyTeio3z8ivs85/+KnUmdsr+kawN1WBj1KUaA/Jj+As/5YO95eOPSZCLA7j++Eb25/7vSQLkzz2ik99vcgQmR+BvZwT+p/fvi/v+kwTIJAHyTu2P/5V1+FdGgHzjZ7dOyL7JH9DkzNkztnHDWluQO5tQRbp2kmMJkWyka4/udDoYZeEzgj1UM2G7upz4EcAnSwh10ioAPRM1yNMvvMQ9PcJaIBSqIAcq6HKanTuPQjiY/27m4gxgCxAj4sMBG3QQKgNAnZ9JCuymE10gvS456lo8ffK05yIEsCZgrK6xAAIkiU76YDp4IvlFGCRAYyIdZY899qRdd+NtWHDV2V4u7tt377X52GbMRWVRSDfWIhQt+whXTKPVbe5MAE089YMBqoK4LFbgW91NN30/78OfS2tFTT0WMgsJZUxxAMeLW55zgPjCRdiVQJDIfkaKljYulsUVeL+icqh6bKPN+1wBADMe++o0Ztx86HISyJ1OvkAql4k6fBDyUU/E0N20ZNESF4qnvANlkXQAwo9xIRFYW1RcQNdUhsUBjjdQ3GdOn2bd/LsfF6UABRJzKQqVuoTuKSkEuHIDpkVgD0a3L5eLKYSZxiOl59ZBB3qv+1p1+wvAF3AvWySB5P2Awe10YJaSSbAYP2z9LoA7JzfXSd8FZL8OOCfLIvnZdgEQVSN5j4OYyMO/NxSAqh2wVl3lyoXpZAwH8A3n0yCIImzO/KX2wsvbXaj5qw9vfnOF/NOvSly3fB+XzBq8uOP5eoESEYCsAkIFXqvjXNL9zZddC1B8zNlV6JfCS0VcLMK6SYqZBi7kyqNQ1kEI3ZsFqI6CAYNj8fk3nwBPNzrPVMRFKACuCCYpYfQ9XD8y46lOfh0Oer+6eCmHQJ3lEVxsRGgoc0Md880EJgpsFTmkv5dHuP6sLnqB6fKb1mXP409NJyD/LVBA308dhXe+J96e20oYM2G4AYRJyuJASoMAPl9Y67AuiVyOxm02dAAAIABJREFUXEaAnic2WfTD89qGUI5A5Kjzm/UjFZMUCeoQ7qEbrxMbNl3Yo/Bk1qVJF2pdHj1ZDHHuEtnN8/HmQqoQT5EEkcwPPUcpGbq4cA8B1iqAVLZWF8gPb4WbczFX0K4yRdS9KdupEizuBBJL6h8l2xC+JoR17/4OYEgXeREE6j6X/7d+jggmKY80jvIDV1eo1v/hw4edBYYLsGa8NZ4rVqywfKwOZKEhD/EW7IHk9V2PV7IAv1qyYPS7FC7CEL7wvhT7zm8IBXWKHOYfP1u2OQJSlQmiTnJZmoxAhqlzUR/6XAdqM4YCWAW2TsN6Ih7l1OsH9tHpl+yCTdPYbzIAP0GqrYfsAakWpDQRaaD3dgxARESNVCay2gplnbWzRvR3IspkEdUHSLJ2w2X24st7APEDuDMHAgLQ8gxZod9TIXhD6KhuAOjW+FZDsqjjdSp2Fsn8HIXC5gLSRAX54NGu7u4Qe+75F+nGzgEQ8MPK44yFkguifUnWZeqyXE7mx1E6oacABgh8qgU0lVWZyAWBU1rfYYy3umllE6J18NYQa60H7QVaJ9qTQwCmp6eTnUFrsixSjh075mxBRJoKAFZWRRSX+k7smJRFot9FkGm8w/H0lurAl05GKW1EeCvbAfqDea8UUZ4kP0/khceejrFmPgtE0XMTCKZuyj5+jjziRYBIKdLFedED0adnrn1NZJa6kaXk0vjHQ9iJZJPFniypZP/TCUHXz+tKSZtqJezddahotG8pDNaPNaM0bgErztjqvDJBwbKueHwTuReCf4EAuWCBJRJb+7HH+koh6COcBU9BfnzgJ8WOOFo8N5sOz3Hb8txzAGWzbePaNZCYjBEWiLL2kHWXgoxLsTR5z/U328uvbud1pkNy7be77roNW6Vot+c//vhTzgbtbH4RwPw01oAv50SrW+cpgPZ17InhzCcBJ+107ftB7gXQ0e1F538v71UZKh4VF17pagBgzjnyk2ftOApWxi9Fgvz4vBLEw/hcnAJE4+UAP08RdcH66gKf5H4qc8GHeaHmCB+elwgtgaT6XO3xyxJ9bM3yJQRQd9kg5EMUKjpQNRthvg/RwNBBoHbe2WKbMSsXQiGFvS2QeqXJdkE6pWAD2AEh0AsAuXDebNYTaheUIOOQKdpLR0ekQJlg7Npt34EjWHtifcV+F8Z+fqaAM5+zVPZ299yXi9c/Ni1kSfn5YqcEsCl13wid9ZEh5CkxzhPIiQ7R+R6OqmLZutVsDhH2+0cesUUr1locmR9ldA+H0cRQTNDxCnIP+tn3yyprncpjCpY1Y00l5k8A7xjodseQjx1vYA2GxVkAQd/QQwCPnj1W4L/sBgPYZ/POnHXPLpi1EcUe1sZr0kcGa1Vzt529K4FMCj/mdwukRKjy0kqq6HKPc0RrdWWZ7d61je7rUbvz9g28p3ZnIxUfHc+5BHnI49E+0s8aq2KvFoO/lmw3ESDjrO05IPabfvY+6/nnfdZIPVUBiMhRRL2nzdYPYHYO9Q5ZJYDHBZWA71Vm778pk72tDGVfmHWwT3QAzE6ZFsOnY91FE0wxhHcaGQydLQ32no3LbKwx353Fp2oHbN/Jcqy4Jqijpts0Ao0/8sBd1lOe51QUJ84V2ZNbyB6h/2RGTqb90yN3WtNpQuPHOecglpQ3N8repu7xAc7oOM4SKWT3v/Ya9ofTHZFYzNlZDaicgQIlZ948LD15wTSZ/ObfHrN//viHzAegHy9Way3D9rO3k6YZ5dsB1sL39zM8mWkQXzSZFLGXl/K8xgMI2i4ct6VMuzte+7IV3PoD21JDTkIjSi6OpCvWZxsOiba7sMp+d3bANl+92OJaSu3YIRSPqXzNzevt7gUQpjVnnHVaEDVDdztNGhxjyhsJQjFUXUf9wJgH0O3e2EWdnZRhTayJqoZWclvYZ9gHhntHjMqIJhmUFeGJdri02k41dgASYzGG1U8R4eiZqdSX6manbrr8mkshVQfYxzv5PdDt3VoLHS77YpMDr9XQoDWqRqU3sK9S7Z7KuROG/WETe28Q55UP80WNMrJakzq0nO59sWCyiFTzk9Rz2ptVI0h1o+DwJdSkApDV9a+mnX4Aa9kgyj5WWRyRrM0KyCuRIXOYw3oRIuXVnNHF85mNAkV1WFgc+T5v+djxchM/N9jttVJzrlq1FHsriEKs8aQIGwasHmW8RGMPYeOoLJywCOoOrLB+v3OvrVq/0WbOmWuvscalZl+5cqnVVJRYWeFZLNqupA4j54RzSUeb1BId7E+qDVesXOJIRJExIjFkq9vPGaqGL2XOiQRx9TmLYzpKtyOo8tXso5wL7T1+bJbdnO963X3ka0npHA1ZoDpPigupYGaj1jh+4rjdePMN7IcoRBvreEZk7hRXkmvBOQqRqhqhjTH0ocbol8qCdfdvX8i1D373nPt5yujy5tnorhUEYRxHTRPBvuLLBq59rYp7Sy53sjhURHtQu53G8momhLwaKnwgBBrYc0W8CvifwnlUCHERwz5Sh5WfzikqWOyD/bCaIlcFQi6B+8pM9lo12UVBMpUUFHJWeaHwRI1BzS/b3cWLl1CXve4yi7rYb7ohmRZChmdiVzorMwOFGO+VhqwYKbj5GmWSvH78NIRGgPWNe9uMmbgKZIZbTCj2a1kzbcm0HJo4CiBXd9A4Ql4H6pRqLPXqIXViaL5TZuCH7rvbUiG6ywvz7Eff/6FdecUNWADOt8PHCGxnHopEqqD2P06O5vU332pbcQ+4/c67yWQqdrXQ3r37mRNFtvHKq6izam3dZWSflBU79V8JnxMSEGonjpymsSSJMHZyV/75lyhssCkMgajSTs85otpM+7fqYO1RnrPzD0DExXdl/leAiz/H50wSIH+OUZz8HpMjMDkCf5sjcHEExbuPycV9/0kCZJIA+RsjQJ7b99WJE1ho5NMFLOD+6qsut7nZ07GG4kJFZoUPF+5Aut7k/xpIR7jLFaaYzMs7Q4VMtx6e2310k5VyeV+xdoMdhRwYpjOpFWKklkL3JJkQMXQoCSTFFN7KsaTQZSCG7tdRAEV1jUUB1IgAiQbM1iVAVlUtAIG9gK5CN9u5yKsLWp7UDe21lkqxHOY7biu5UA+200Upz2o63I8cOeYuKRV0r3n5hdpXv/5dVB/rIBKmm7rHZy3ItTy8uOctxL5AIdSEJs+dgdQf4OUotk+yCKqFpPEClIwBPL8CW4imxnqXOVFBd9EwnZpT0me4z6nGMssfO5EoPL+bKZhF9sjLv/yXq23Op05yOVOnjmxIDK/eFBeq7Mfl4Y09u+nqHIOwSXAESIuCV0GteuWLTFHbDpgiUkHjMR2rDnVMKwvEB9AxTkAHAKc/hbCAY6lM+rmAjwHgyJs4IYZgwkCCU/m5PoxtMiBIEJ/bSadpBMCngDkRIAK8ZCfjzXNS8HkD70fjHRZORyc+xEVFRe5zBLA4kBQguRx7nsXLVhKoGYjv70nem3IxBnk2dKm6QFbCFgE5a3k/xRU1ZG2kkgmz0CqxRtuDF/uj31htN35ql82fP5NLbgvgO8QVl2LlPYQAxscphJU5UUl31OXYCSjTZM2KJXYE6f5MQiCjAetL8FIehmhSZ2YIXyuvfM0Rea9nYpdWwaV5gAtCP2BNP8+qATVIFpdUWTnpkinQOoa5Ik95gcv6COBSLiBc3tPCOmW1og5GWZqoa1BEiewaZO0QCojeQbd5sHs+AK1cCHW505zV5+pr9XOkJlGGin6GxltWWyJCgtHS33FtrP12C52jNuzIDYX9irwKVIA5YEMfxOEE80OEiHIkQulU8wVkUw6IgIdxECXlf3gprJrvMsGfB2UPB9isfwtgwnWhuurA81jPU97S8mGWn/IA33eA95jAWhI54NRXgMUiKjTfNKeU+yJgV2CFsj1EhvQALgxDEqgLX3kv6u6Uoktd/QpJ94NU6VSHvfNMR0EAwSLlRySdxk10X8o2ywfQLYzx0c8Q2aD5pvkVzHPU2Mk2S938s2fPgcg6aJdddhngXAnAwkrbt2+fA+JFODV3j7uvjQf4k+2WbF/klyK1yUdvCLbvPMnYclmUAkSXfiGuyi1RiLKIK2UX6b1IzSWSyuU60I2tsFbld6grPwhFVQu+/ilkFA3gVZ2FEmSM9SRllTcdlX2A7lNnz7ZhfpfCQ7jtYQgKkVwLyNXQzy89d86RCVJ1ibgVUTB/4RLr5gGcLSw15S4JdEilq72LORLC2tE8HWMP0DjXYZOkvbGdsZkH+NYAeTGTS348lmkRzL9GgAERfVHsv8uwqHnple3OgiLYERqNzoZiJq+xkLWsYOt4uqlFYvUCPsqiT0SfXpMKIj1jkXSyTvIQHpARzAE9R12uBYoLtJadRmZaAp3Snuco4kpd07L00LH44y+u+pMV2Ie/V+xAWkdm8D00YKKtZBGl/xQgK7JCBIhyQWQPKIBI3deyXpMtn8gVWS6CT2OZgeqHZ6X1pfEXyaTvKls3FwIuMoWfoXWpMFt5qivAVgSXSAgRnD3YUvijUClC/dYL+NzLGebsr5i/7qvdMtB3/UOYuHvlzoJC/3iBAPFYW3gssDwZMppPAvae+nSWG4+7vnvWkeiRgIfTEmOw8YhzoLkAwDS6n+fNnQWxkQoRXOn2FSlAbrjxFs6uDfbwvz2Cv3uVXfOe9zhw+sGPv59nNeBsU9oJlMU8kjFCOUjmUTzKy2OnTmP7MtsRIFGQyuo2DgDQ0hqf4E35+gB4odYMgWRvE+HOs49gzC8QILJhuUCA6D39ChLkfZAgno+LI0AcYfSmhYfsAT1UyAUiRCMp4ldWOiJuPCSyr5ubmqcCBldMDbPVdDYHE5owRqh4FHsjix2iH7UQQGVzWw9AdD3ncgrfzRdgcaprKNjy3DMoMwetB5JDvni33HQdZw77bU8rxBe5UKixpHKoI5S8hjOrBlLMCyJjSHNSOQeM4yjn3fvunW2NlZGcX/g0jQ/xNcpsKuR8imB/CKMmiLBKFLKywZKqczqKn1H2kF6UAgJm4wg+rpNqx/DWJ6eitbLI7rn9JjJMGp0lz+mCco/Ccwi7ROx+upvrnR1L7Qi5CwR+9zfTMMH+NMi60JrWGSTCSGRwI/tnD89ZmQsChjWGspDT52jsBMqOM3fUZDI+IjLKxyo5q1WHiCBuo044dvgAZ4jZMtRm+adPM2fDIQ05C2lg8Kb+G2B+Mt2sRj+LP1xOvXgCu9Fu8lLikBTcs/WL1vOtPahgql2neh/j0NLFmcX3TEmNpVO7lbPF7FwFnAh/NyPB090fFE8zCftgL1aPkTHB/NuQzWK/3Hm6GtB23C6DKJzoabLseAh21IrPvpZnBXUCKtMgdcLs6mVzIEFCjJ3DWS397pV9dgbLqZhMcn1Y199+5C7rKksw7z6UJ0M9ZJscgjjttJzZs1wGUYoykNinGyCuW+hQT6WDXeSH8u5y1MDDWTjM/G2hRnzmt8/Z1z77YQvChs2XJpoeAOYenmVFSTVWdo7r4SyTAg5VBaS19vU6CPwOFEbnqthfISseunGKJUAW/WDxV3jPqBGZwjlzEqxtPNCONg7a1rIe14Hefug0RAed4LiDzp+dZl957woLIkeliXNdqqc+zs1w6uIhlI3jkPvNLZB0vIDw2BQrKEeZPexltQCrcsLSM5hgTqlBQsaPyeRlRCSmWxPr5gTK64q6HluyMNEqyxu1w3F+xLsO/U2bL6PBJYAmDzrZ2b+ysjLZQ3k/1Ibr161znenKrlOGUTLAsWqNIs4EAfPhkPI6kxSILVVSGSSb7Hwy6JyvrEDNwlpXY1VSYjyAcgSkQRfzswfFQoPLo8uCLDyGvaII+1bW6AhB1CJXpAaMYM2pTm2DNKnjuflSQ2nPU2i9skAWrsTP6/zH1ufLnIKgChJrKtkZh8i2icCiMRXrqZLiIrvqqktRAqNKH+7hTOKSw3k/wfsa55mJAPEipyMkLNq27z3klM2f/eI/QOwN2lnO10jdW2jUUfPRMerV6666wtWy3ryvMYj2Khpw1ABEpUGdgm0sdcU49UcMa1bkkN6HGj8uEIwiZESAKCS+CyWKD2faHGxKpUpRy0YI4yI7T53lIjClbm5BYaQGlGH2nGbmYiB13co1q9gPyDFBMdrM/lJe1YDlZjvZGyiBuFP1QGIFAK5/82NYAvIh2ysVwcot8+K5J3OngCXE0pN7GHvSchpWpvB8jwH+i5AvhXhahQ2YGoymo5rSz29jPoqwUDOLVLLaf6XsUP3s4x1A3k6Fy+PoYy/t4g7WxB4eRBPQrFnZqL9TLZExEXnRx32ojzmzf/9+5gb2vzz/Zur5mmqyb6h1m7ETy56XQ3C9LMbIYImLskO7dlguqpBMGkYW5OTYU799xhGh9TgCDEGC3P/AnZYcNWANpWdsw9I1lhqdYq9t22/FBRXWAfHcTO09SN3byyU3PWsa1pKn7LOf+IgtI0vwW9/6kiOBb7/rQxBJFXYWQsebPUH12hGa9C7ZtMl++vC/2ZLlqxiTdahgi7EDK7RaGumuumqzu6P0oJrbcMVl1G0FnFUaU5Ry3BtryursQ+//mP3sS/9sT7x8ABtE1fbBnI+oZyFA9KydfZYadi74bbpz838bCTJJgPzJAnnyLydHYHIEJkfA3SHf4nH4PzAiF/f9JwmQSQLkb4wAOVr52MR+OpjlqSrw82aAgTQAmlhyGoLPEyDj+Fwnx0ZQFOPBTpuY5ODq0pLXu+yQOlBBdPB3jYRZrt54udXhsVvExbqD4r8SME5AggBp6A7z4TKt8D1ZOKnzU2BHGJdvdaSrW1xWQ+qslg9wFx1SssESyC0rFnW393CpT6bYDfcbsywUKr6DXZaLZF/e1Gl0CT2/5RW6emvxK86h4G+iC5ROTTqud+3eY+s2XW5VXc02dyEB43hzh4K+LYcUwSwFq4ojLgy8hiBVhdgNQjQoLDgGEkFglmxHmnV5B4yQlU0jxXgxwJQ3Evkxeb7SjeUHcHfqB+e19ec3r3kPHcIvf7rLq+gFPK9Dqt6Fd/5CQgSDAZCr6ZRM4z1OAZTetWOnu1guXDifjid8kQE6dIEZpNNJXbypBCVPAfAcBxz0BT3o49+GuESIhMjNyXaKCX+A8iQFMQrkB2GKwV5slMI7EkC+BxC1D1BwDKAuhRDBel6LJPSlxWQPkM8gGf3cuTkOkFa3tsBQAfyS7us5pU/Lwj4kwp565nlAJfnTcpGdOgXApd9ZcahDu5jvEZ+CLVpNE1kgrVz8O+1bn8mxT32v3BX+V1213lk6RXHpE+BQVHDOkR9wObYQmX8HgM8goML61UvpkPWx2soS/p2MDAggnQ11da3OwzkSwFi+7rJzOZ2XTy5ALBkI7VyuugGhQlxGywgXhCSsvLgxu9DrVC5R3rz3fjrwPN3/IkA8tmB9LkfA14Gq6mZXULBspZylDpdsAdCyuBqj+1q5EQLl9KHL6wXbF32eL1+ncG6B9dFc5gQiS9FQh2JBWTZhhKdevd7Lfv1MHXMrDPIHEgoATxZYMczvVrzTfVkYgYAY6rgPDeEqBAkmtYiCEGVzJf8mP96blEAiQHTJlo2Kvm4QgKaKrnaFPPfTER0EqSIpvhQhdTzXILrS5mCRIFBQ1gqy91L+gBfWAc6qiu/r68gPxofXLgBNoJcgax+FkjKPlC/RSXd+AOMcgZJJa1th9a1cfvV5wXxvB5fyTDVv1PHoOvsBAFLk9833kVd1GXMlgf1D3X39zLdaQAx1c8qySc9rCn7d8qZ/8skn3Z4gIL6LUNwzdDrPJxhTtlzywvbnmQn8+NQtofa1R5sd2aJuOYHRAnKUJ6A17LroAFR1QdfnXJgDIktkQyQwRt2OygZS52MqoMwoczsBUKW4MB/rmHBChMfd72N8rkg4BRHLm1vzoVqqKjo5ZdUnEkyEi9QW+l3zKom11ofJfSG2Bwo8r2JOyXwrjXlcpa5VwIggfilcVKSZ5lMJAIsCs0UKzJk5A7DLExq/Y9cup7IQCTQ1M8sKWMN6LgoY7VQQON2XCrFVp3gj9iQCSwVgtrJGRHwK3Ncz1txUFoq6UxW4qTFWYKmgaY2p1Bd6ryKavAhxjsQ6SLk0UosUFRViHxhhD93hsbP73lPkigAkKp9knPZJBb2KPPvt19fYZx6uc99XYK3mhJQS0k8Ecw4EuYs9JAz7jWxVIvieUv1pPBWgKl90FwrOmePLmMsTXM9Sc1hjOwixKRs7WZpdUBHKes6FnfO8pRxQpk6c9nKAHdna+RMmWwG4mUdOkS/WJuOA33787gVBJgJEE0cWWBfIGpEbjgDxeMOdJ0Au2F/9gQARfygVyjOfm2l3fb+E9UseE/tFNGRgDIq9o3u32bVXXGKZnC11WL8dPrjfzbF/+OyXUVPVuCwC5XtMQ533wx//C4q2aLv+xlvx90+2m2+81r7yj5+0ObMIwka1V1KKTztdq6lTMlH6nLHpM+fY9l17nC+9Qtzn4zXuwxrX2VFdW+3sGwf7ZeHFHNe6Z10qF0Ze/SMibUR28Qbduz6vAtGb/hUA2b2QIB4LrPP2X29TnL+jBRbfX9Zzbm8Q2eEIEL0e/Y12DmUZoP5g/9V/q3Nbz1fPWt9Xf54SMWJrli6yjDj2zjHA3t428wbwF1k7Bol17PQ5Gi6mYBnW5TJdZHEka7vaqjJC0V/nnCYkGNJx81WXoWYFiMO6KIIzUvkrvtQJBUWVjkSJ54xXrlchNnR9AIVZc7IJjV5gU9MarLeF/IAxZA0QIO2tDdYOuLgAcJCN0gbasc1BETtKLdTJfNUcj2beVZWXuPfQCOBVWsceHzfddRGvzJ1hN26+xNrLzjpizgKl0kSpR1huBMuipbqM+Rlm9YMB1tKJko7XqrNSpGog+7W/wEq+r84bPcez+Wfc78oBkFWRwsDj2LO1f8YByrahYNTeFOgPKd5JoDtn9CqsbERGworQxV6MTRS5KNRG2156iZoDtS3nloC6LjI91BwywVlVCTlZ1zRhK1YTBgz4LatNvbZEarl5P7rDTr//YRS1KIsBdmsgrEtrBZJDCGRAeALEtw1w1tL9nEldKRvBwLhUK2W9nivrdPlpl2xIxHop0Mo6USJEp9q4FMcwB4tnJ9pRVDNdPmSX1TXbZVdcbpfSVR/U12xB7E8tEC/ltc128FyVlbR2Qyig1EW19tMnP2A1J9izRQpRh2nPqOLZBrAfTUNd0EfTQyh7bDRn8Pbf7wBA1zM2gNsaOvGznA1WAnXNq7sPYodWax+87w5USHyfhmpL5FweoW5slOKFo5gpZhVYeuFchgI5xWIhAbpQDuSXkQHV70tNM2pfvTvdMv7lXvv1yq9wbkLU8KyzIBxqBgPt1XNkmfWQNQeLEsf6pHHdwsm2C/YdtC/du9pivDroDYfzo44eYQ0P0JAwSvbTIEA98kL2hl5q0kBq8G5D2AEQT50DyDzG3jbIWurHd6kTAriVDBK/IC9LQ7UhMv7oyQZbvDKdxpVse/J322zZyhTOBhpqUKvecMN1ZA+dYn8OtywaUkTUxnEuNgN0x9D8otpdOVMl5Nq996577IUtWwHhw9zZ1EttLLugZABuX6w/u+n4T+I8KqNbv516V+Sv5qYaIwKYWyIzpCJQo4NyLmTtpKwqzffw+Eh3NmiOSxWo33VvcXlg1CpSIi9a5SE+Th712Cf2MzfVVKA9ReeCvm8S6jApDLTfZE7NoDEG1XcZjTRYYLGRAMKzB8mKkXpqRLlpkEvjXkH2k188Yas2bnL15SVXbHKWlS0Epg+zXkdQHoUH+9mi+TlOVe5L7ahlVVRSjn0sjVW8zqER6gmU4FGcz7IzUv0oFWkU9azOYlkRKtdEFpjKbUpGAStlnmyx+hi3QL6hs0vlGY5DYBZh+xtASHsLkyg6NsGdkXn5+dxL/Fibq6jFglCDRTInWuzUGZrcRlHG9I1yB+uyb39+jhunj3FOcSI70kTZXANY7E1JTiA/B0vbpjoLo/FjCNvecdbAnFk5ELmN9tTTT9uVV1/rMqrKqDfTyfhQFkkLNXMNdzeRH2q4kr2Z6qPZEBzHjuXRSAXpi8VeO8q2RsiP3nGUY1g7LmFPV4NMK3WQN3O+G4VLCrZmvZxle7i7ZaIOqeK89obA96XxrB61RwoNIQcOv44SfD65h/42FbX8LM7JXubULOwHf/nIoyg/vKyCu1o4VqGff+gBQszJKMw/hgJkMQrCEXtt+2HIq3FrhwCpZsybsM+78e7b7LfPPcndM87ey7wPZM7seO4FW7RwmR0lr6ODdRZJTaJMxAyUTGpm2YbbwI233mbR1LN7sUUr4163CGJZiqhDKKKKaVbZtPkaa2avk+I2H9vQKdS9GdRwIQHhtm/H69TygfaPn/8GZ8xsagJqtAlqEead6lx/Gk50MPtLKX5eQempsf8jIPHXrQaZJEDepmya/OvJEZgcgckRmCRA/ug8++uaEnKEmMwAubhn8ldmgbW/5JGJ/QTynuTy0tzabHcQDi5/7EjA58zkGOsh3DGIjqhEsiZ8BDoFQ0JAeMg6pQCv9yq6/ALIkQhGefHc1ldtJR7YYRTiTXTd1ABU59EJ06ewcIDKEMDXMcLoerGKEJIkr+9+wHmBVCqU1X0kObk6FiVx76OTTGG1AuYakXfrku8fnWB1gOLzZqRZdhqS9IITds0lq20GtjANFN4///kj2MIswHZrGYqAZlf099D+VshFIWl6hoVNTbCUaYQ3AkhMiY+2DPy5A+mslwd0FZdnER+yvjpBILkuIjfc8B53OSuVdVV+IRcP8kimYWOCRYLsU6oUwE6RLfDMB0JjgBvwIIBJMGBX3ncX25wH97mgchEaPRS/pw4ds41r1tORHmgNdAepyI9kLCvJAynCZkOXgI0b1/GeAYkJn++hczSEzuU2upzCGYdls+dxKWl2VjKNTeqSI0OhutxWrljslCDB2CzE0enw5z/LAAAgAElEQVSZqKBTulbjAN8mANhVOLfToTeMtYgAkCwk4FJSREMcdJEbIALk4OuHuMzG2jwsObY8+yxEzEJHhggAVZffIjI1uge9bQf+vwqWXrFiKeNBZ/v8eXQgd9FJTOg643KY7uQmupMHAef246X++A822e2fww6ETlspQIJ4zbIKUhCglC/KVuhi7m26ZB0S+2F7Y+9Ou+naTRbkg7oAm5FmvLfjGUPdoodplzxXWA4hEIRNVoaFRsXRSV3uwp/bO7GbAjxsAowf0vwCQI4GcJdlRz1jJU/2Li5o/RBqAqRVjgtkU2eVyB4FJwsYV+f+MCSTwGCB5AKb1GXuDVgCdkjXoex3FCRMloSsnwBlpZKRfZQgvXy6vfR9MwCg9d/KXlA3egSWEpiX2fWXB9jjz6PKoYs4GEsjKUD8pWJAqdFNfoqfLH/o+gvgGQcBeMuTOtgpQfDt53UKRfTndSoQnhepdGlHgDhvfcCGSoi5YIjGRgi7RMi8oyh2ZO9WiLdyKhe2RSuWuXBmqRpkdyACwIU3s/4EbKvz0pcLl7IQFIbuca1hXPjvDCy/igE5RIC0QTaJLJSlXQgd/gIcdflVBoEAuDr55gNu5BGEngHgqw7GCdaHgmfV1a9O3ek8EwHzyilRrocIhQT2AqkFZKU1DfBfYyiVgcACKAr3M1K4PArwGAYIUMbNJ28JsW890eWxNZOqQCgbRIZAVmWdyIpojP/2Yq3rEwIA8vTc9blDUhboWTJPkunOHMJPRGRDFGCe8nqU55FP8HE862p+9lQUN53OkkOkrEDZQLpNB5XNw/+0bxWjVFKQrkAOPXe9Js0FP0D3cjoYNWf30tkYzHzo4XnW0QU6e958q1c3KF+TT3eh7CNkjdcFWCfriWxCx6NR7PSgeKuFjC3hWWZMzXSghzJvBuQ1w9jl4z8tiyjZlSVh36f1LisQAdoKwO6B5PWjG1KvXUSV5r2AJHWUyz9cSgt1ZMsGSiC5lCD6bx1bftj5+dKBqwwbqVMeuoW2ZD4e+AZrm2cgVUlOzjw3fxTKum3nLke8Pf3N9faBb+c7FYgLFT9PgCg4XvaH6gBWCLo609MAfERI6vWp41dkVTjPXQRMK0CfLDvasBSRRVKYbLB4wLJICmLvFRAnok2d9VJ9KHtF3bRSFGo9R0eifFNGEq81HgDsZN45lIt1jqD3o3vfi3ERgeQssPTGHNYvey4RQrK/umCB9fYEyNOfnurG5KZvnmMvB3xizgjwSiaINpFO9R3PPWGxdArfRNaWP99/C77qwZAUway3G657D+Qj3f6V5VifnHBe6Ws3XO4AphXkIPzj33+WsyPXgfdetNG3sceWlJFVtXqjbXlpO2dQmFWiTDxy4iTzKdc9/1DGN7/wHFYonS4wt762zVkfyWpFdkba2916AFzs5xlcID6UVe7G4PzvjzgSpMLte28NYv3jYuidCBAXKv9mh5PUHp44dK1BDwciazQs/piLIo5FlF7w/tdclJoq3L/bcrNn2ILpqTYFO6cx1oMXz1Q5QJ2Qx8dOFdp07K9k+dPPM9+wYT17JEAm4OSrr/weteqEXXrJZYBbsZBBnbwXKUdUa9CRS4NGQWEF4GA/wNYcLGL6ULL2QFiW2ixAuntvTWMqzLP+Ds7RwR6UAjV8BZZs7Clq1BhF9epL+LoBTI7SEKKdXXlBPgxYOfVGJhZR+Sh0gmIA0vMasWbifK3Itwfvf69Za6k1lmEl5x+BGizOgbRdkBXDNGwIjG/Ce76dEIkk1Igaf6k8FKocwl4rkl4EnezeSkpL3NyXQkoWglIz5hAMrG7zYVeboJxhzxxBStUBQdDDmSnSNpIzLYD1PYy1WCah7bL+O4N9XihrI4TaZoD31giI78ceohywstomGl4Mu514pyQcweIvnIYNWf+tXb4Ii61G5m+j+bF2G1m3xXVjgOVmmwidHuVnt/VL+ehnlyzOtRMQQV5hKFh4rUXlkHe8v82bUq22ucsqegLZL9Ns+wsnbHaWn733zs225+AuW3/1ZvbQvfahe2+DWGRu1FdAPnWx7/TYkcJ6251fZ700p8xckgNI22dLFyTblXcvsaqddebD63e2jygHashpmE+3eCd1gZQgYTQMnOYZyTotAIukYpoHMhifEOoj9F32+FNbbQ4K4hWXLWXs6OzPI/eFM9G/iuwJ1M2yYWvhPC7lmOYloEyF2IBMixr2gUxrtSMd2DkS1HHLEj+bmYTitW4EJR3NLQmoYeYl2Msnmux0h4/tqUVtSdhyR22RrV/E5zX2kS8RYN968DobaCqwCJ55gJ45QGwnRM4E6r8+OusDybArKKgC5IaAoVcCsREqpBgL4qzp4Bk2kNVU3jJkLSy+vvP3uczURJtg7e/J66KOnGZjNFykz0qmGajAwgKwCkQJkEW2XixEXkgIpAE1WSBnp9R11ZC4srTUGlbzwotbX7a/u++D7KuoYahF4rCRa+d1yQpskPk3F3vd+gaAYywlW6jJTmFFNh2VgKxPVaPGcIZ0itCh1tP5r12ijTpVdlFS44bEhruzSnWZzgbZZIlYkJpt42aYIj6621JdHpzqCBEfsscS4a8MKp0HcZwHzewPSdTeqaxbZXyNo+ysqy6x7ExZXTJ4kGmwGjYBATKBimkU5XEXtefWXUfMLwxrM5QjaYD+Qfz8sgosWcepwSBEg9nU52FzqCywfn7uEOfyWc7kXhp1RNZk0qylOvjg/oNkp2SxBw3YYmx6e6gbwnld+bxu5Tdpf+7ktc5lbko5o3NTlpEBNA/Jbq65GVtD5ncTvycmp9O8VMXe7ctdxMi1KqGWaLJV69ZQsy9CdVPubHQLiiqoLzKYA932lQcz7aHvY3fLnAdjh6wJcLa6wbKdpb6ZDck1gcIpJT6KZjiUzajgz53Nt2z2xb37DmDRWGHf/PY/896wf2PdqfllESSwwufV7KP6ugviXcr3JurAzVdfba++upvnhOKcfae9Hwsu9hov6t+lq5aRbzXX2ZaeRInfSOPDxtVrXSC6SKIdNIadQ1F77XU3oiyq5Q6CKofyLoB9p4S7z31/d4+1EhYfCjjhDSGYwDzZuHatPf/Ci3YYa643sKfKXrri/2fvPeDzPMuz71Oy9t5bsmRJlmXLe+8ZO44TJ8HZiwRCoYUW2gIFWjre0rSFFNKSUmYYIWSTaTvxSOx4b1uSLdnae++93/9xyU6BH8Sh+lLg/azWOFE0nue+r/sax4RUnWtLp9GbhLgv2JP+jQu4Yi40QDhDoOGgrGLO840NtgVrFtoTT37XViPC+vAt2+w//vURu++mW3EsVVvLsIddrKhhLA/iesm2ArpoduzabTffdjukSJR974c/ontqinMuSVx24sRJF3OmxITNECBnEVwcI2bvzgfuxzl3ErJsvuWdKbDG6jaLi0xlzh+yT33icxCzCKvGiB0lylduWIk4RAZN0oOm5/YXgKI/HCfINQJkYuDRte++dgWuXYH/l6/AxBwaV78yE/v51xwg1wiQ/8ccIK+cenzs6Jmz1soG/K39++xTn/w4IDQK+LF+WzYXp8SlPEsgKiIWhVQwwJQKmqVW6uYwNQTieeZsHvgrBAfREgPspCs5Fc9bvNwGcUVUYPsuIMtcB+ZmFZgD8I6waR8D8FRMiA7q6h6Q6kmF2u5QD+AgwFkfyoFXHIuKBOUMkSK6HQV1XCRW+ZYaS4r0s8RwH5uXPcWW58yx/EtncTMoroNyvQHylovJvEdR2dysWIhROwuJkUpUQhDq0b6OVsrwsoi0gTSQ6omN8xlyueUsCOCwqwNXDyrBufRMKF/bn4PBWQr+OgAhOgE3lO8aRL5xLQeQTtR0Ixw+BAp787XtKqBVrwPKqdP/Ms9WfCXPFRoK5CtjA7xt6y2U35W4vGM01gAjqXaCng0BJUsWLXSl62UAJsH8DGXP9wHwKMIkEXXRDIpdqzlo+qCcVrZvLKWopag2169dDpnABh4QQwWMC2fnmDfgVgggYQ+H+zbARG9ApRAAubo6iBMIhEQ26DUoFxOI5VD/yKHDh2wRPSmKbzrNQSwMQkM5w8oxPoPN+/4HHzYvSjX3vPEmsVxlroNEPSeTAXYUQaTMaHXCyIHT2KYOGJSf5XX25NfX2fK7nrf161biAAgA2PW0meQU6zXpAF+CkryOg/S2rVtwf7Tb7u0v2zwOkTMBR4YoTPcmKgr03GGRUuGdv1DEfQ3iIBnBfYjBLVDN+AXYhYgbJcLmIv0UEaj3SymmzsqZ7iJPpISW0lQOCRWI6zDtVMUAeiIrBFJfUeNJ3aheAX2NDtoae1o4/AE0h+jCCebgJUW+nEmKthKYL3JOLgDlVOuArsPkDPKn9TXq1lHkl3pIBvo5yvI+7rgp2F7d3emIDZXYK4NeAIzi0FR26eE6EVBnc6AOAjANYCxJXS6VpDorFH8lwMARIByihwHxPQC2dFhvhXjsRw3di1ItmJiHOp7DGhS8JRB8UQAPi5Yvdd0JcmaoQ0Xxald6Tbz4+Tqo6+9xAJTYHAc2jHLoI8qJ39HDgUwl3jr0hgKs5RcWWjBjRYWecovEAoh0Q2zqQ89yC9dP8WAaSIEQLiJfRLTo2mXhRFI8nQ6JdVw7XbMK1NgqVFdRZx9gkuKc9N/1evp4/oW2KGrMGxBIYNmXPhxtX/wWbhIAQJE6mlvUM6FyWynWnatHEV58nwgQgeYCwMZJEpwHvGZFKamLQvehB+BBYKUIB08Uwx0cjDshIiajCJwcTc+J1NncTwH1+rmK5ND4UKyFyISfv/SKIzJSiJMTuSNiQf/cAECbNnU6cXuniemrJB5myNKJK8oFRIjmerZzPQZ5HW2MvZn0FuVDSus9RBFns5oDfSngpkAQAZsp5NLX8BzroF0JCd0M6TcZQqQU5WEMwM9F4pXk+hCgLWJO8SQapyMAMgKWBQqJqNB9V8yUiA7FkH3/C7Ouvou6/BWPPEeuPASpHA/qPxnhWuTk5Djnk9w8+w8edKX36ZBcj3w02f7mRzwbgDeuZ4SxHQRRI3I5mL/lQmqGAEoGtNd/FzEjgsuTMe6rHgiuocZDL9dY+eVyj2lMXXFcqM8mEZW7CHQp0qfiImpl3DUCBKmTpw8iKpBx4Ms9FygcSyzjJRwUrczlPcScaO6QYrlfGduXCRCHMagIXcSZICjnjlCHybgL4srfKph+5i9T3efueqzKjUG5nXxR0YcwP0azXiVRKpsUGWKtFcT4MU+PQeA8eMcDZLefck6vL37+8/bTJ5+if6GFe+JN79IxmzN3ge3d/44rO3+Lv7v4vqULpwMqxfOczHIxXi04Qeqb2u3k6XyIXwBxhAhywd287TaAqn2Qgyj9cQrKZTlMdGV1XRvxk+SN8+zr2RaxNMBrCeUaqRNE5ejjJfDjBMi7hmyug5wgH/1mud75bxwjV3WAXP6pV6CQdwkQgTqXXR8qt9e4HHdQEfcnqPzyHB0c0IMbNcLmQ0TOTsd1CFgHiujEGefPXwL4BWgMpgcJ+qGSroibt97oiLtyyAVl13t7BQCi30/eOmsgn/cN4/rwLAYR9TTC9bmAA6SW6+lL3E0he5doonpO5+UCdAba3/7lYpyv9BpA4He2Iq44ddQWzslhjQ2k9Lt0nCyA3OxEqSzSQFn9/Yy7Hq51YyPKZt6j8u2Pni2yes9oW7XxJnvl2R/bltXzcLVkMLl12PFTZyGv5hFtU2LFzKsxKLjnk7Xfy35mmP4WuR8Vldnf1028SgXkXgRrTwifVxE0fSDcR7ln5ejSeqfxnqr4TQhuPTN6XgKIqqltxB3BGi03r1xYGSlxEOpEKPLHH+LdOSIZBH2sq93sU/wZF9r79bG+iPCubWLO5GdlZk12a1sRr7W9mQ4Wop/+6KPsRSCVTpzJJU4GQBpsmJePg9hsUQYiFjqLXn+riahV1PJpiYzJOsuvH7DItCTbd7gaQpRyYerL1m5aYj/ddQb3CH10zGnDxLFOm5lA+XIOc2m13XrTevPqU3s6cWU8c1Xkap3HQfLmsWqLmbXIOnER1LTjysuMsBs2TLdFWzKsaHuppbDfqQeED2fOOEWM3xTm0nDiImsAXlX8HMAeTqKAMRaX3HP5NgPRyeTkdBw7eZQvn7YPf+I2S85JwT1TbLn7dtm2RYstoLLBvCEk23DYNbDPg7+wgxe41uhQslP8bFZ0KoSEh20vrGMN7bYE3NUr50JMBKTYs8+dwe1olpaTaq8dLTf+34ogTAIRp0T44qoL9bAUwPoF0yfb+kUpCER2uGicSAjljaj8G4h1DeDadLHPGxz1JjIPFyQ3enTUC4B6kLUkCrIYdT5RrR4Qvc/voTAbgiYc4x5bMRyO0e5ZO5kPadVr1sE6/p3HP4Xo4BTjg+uEA3f+glVu7MyckYzAosA5VBUNOw0QX6IREXYiLfa8td/ty3IE7CIYkgNQZd/z5i+w/Av5FGXnsDYV2uxZM90avOfNN1xE0vhaEOlIbV/WqRJIA/WGyAEoB4jENSJoO0V2M4/7sY/QbBxFt5hEVHI5bv4QnXZNImM82avnOuGG9unqpSgg4lfCjBCIPsW6SmwSj6N6lLkvDXFNM87jIeJkFYvHPzD2WQfUQs0+w+072TfWNfXYiYJaCrJrEIJk2G133YVzfhdEczx7AehOBnhtdZmtZH8VxL6qlXGtOfo8McD+zC9R7E882M+pD0xgtpwfW7Zt4zXTT8X8pp6zakh7ufLkxGvg3xXbNXXaVBdvp548T4Qc6oKTk1NOxFr2dpnsKUoh8kfGdAbptzf37nNkSjTPzN333wMpXmE/eepHrhPJ1yfC/vSBOPvs1wpd/JUEGIp7VOzuJAiEaIRufsyL8dzzcyeP0TvzIRd/1cZaqi4zX1xb3/qv79hHP/ZHuHvGxSttrKenz+a6zpd2/lmk0xFFzDHvzZs315FOS5Ys4UxxHjHGKM7wJjo8unEi4XTDMaNI4gTGQA3zWe7pk5xdZkPCpthynqtXX3rJjvOMzsjO5uwSbeeLiHQNibQait3r6DQKi47gvBJpS3GBvPz0U7bt+k0IDAIhFGNtxxtv2BHEAD2Myy2334H4qdxmw2/dt/F6a8OeVXCuHGIHl3ldu9WydtZC2Dz4pw/b9rdex91/wR68/07nLjyOu+Oh2++2PXv3Ww8E47BIRsbTGM9MPv0eH/vjP7GnnnuOf/eCcCKSi7O0Ys+0R9O+5cUXf24333Kr62c7RieJOvmyiJHb8dprzO1zOfudJjbtDtu94wDdSW32xBMvIohAfEiHjy+imR7OVNrbqvtIc+2VRfkK8fGHRYC4ndNv3D9cHaBzcqz/8ccvXqsrv+vqv/PKr7s6gfM/fmHXvvHaFbh2Bf5/fwXe/1z0P7tUE/v5f+gEyATjxS4nQvzCqfi3vgm/3w7Nq7+dib/+3zMHyOqH54zlALQUUn6tssyU5AQypj0tirJoj4FOi+CENNJD5j0OhinJcRwMKablcKzooRAIgGIKFPMBpH0pvG7vGYTsoKQP8NUXIGYMN0AtVuZ2gc687xbA4GE+p/CTEBTzAjcUd6EYHh2ipNSVO0HAojLJlX0r+6/ULwLEdPF9fQGaAfh9PQctNRHFr9+wJceG2KzsdBwOdRyqp9Mbccrqa1rZOFIWyqFlbNQXB8c4+HuxDUVmsA8HsBkcahMAPYesHgCkC/tzNKBlNYXcI2xUQwCOpW66+fbbXYTSRZSCioTphYiQMlkxMiIPImU7J383BqXbAJvdRg4m/QCBwSjgBzk45H9jgS34hwKnJiasgozadAsD0K3EQRFBlM7be3ZbJlZuxXBE4tpQBM/MGdl26vgxl8utclyp2KWOng3opZxxXSNFlnShVC+8mG/bPnQTQCQkQH0FRZrLcO94WTAH1EGud6BUYnR8qDtjmO+JiQtzvQwpyagasc7XAYxrU32Bw2n29EwOlqjIOACqZFrlyoMcxAMCIogdKkJZVmq3cCCqqa/mUBuCYv+MTSOOJYXrGhWdwKGgGDVcrStZfGv/cVRloebJgelf/iLNPvtYHcp/H1swIwplGQ4NQPTli5eiWPSmBPA43R9FtnHtWlT3QQA/KOClyiN/OJ6ILTVQjnFoVDH3KLnjZeVVAHS4JFCICewjZAj3DS4ZlIYCyz24X3XkmYvAWr12NfEAzZRqljlgNRoSSYC0gGtPfoY+Fwu4oMOFIrIacP3ocyI/RHyIDFI/iIg5gYjqZBGoKNC7lpxqOZQUc+QN2KLS5nFsFNU641vq3DLUd07hzOQpx0p1FfnMgGNbN/nbUy/UAsSqyDbKKaHlUriEWjsEYFcRORm4dN7Z8ybOlSkOIBAIP6zcZp6L2GSAYoBexefIHq9YDxVjd6Ma92Zs+npTTg8514e1v577r2iMUnKYRwG3brzlZnuVeBNFwYSiuCyDKIpEzSnFYaQK06Us5X0LrFZ5sogSARMduEjCiEQJAeAeABw4cfIExBJjBBBhBoBGPs4XuafKeIb6UP77KZscAEMZxrpGzQBpKsVRbrefItxwhKQADK+hrDs397RT8jfgbhLpUQ6or/ifSRwAsaOgmm2DeAoDoCa+iudQP3+Y16l+gy/dHW7//DRqYxBGL0AIKesTOACrmF7JPkpUDoacU/F1D/doCjnRVVXljsALgxAU8NICgDPCuFAEmQqNU+gUUnSOD9crlnJURb7JfRFAZIMi+KIgeToBHTV3yX2gouUogCSpUl95dTuxE8RnMS5TUokuAXwKlMsLJX/21GxyrQ9aDFENhZCgiiNROfPxs2ctCgBfAKb6V3R9lWWurpZW5iZ/5sQQQLruXq6n6+fwAmQUycScCJGh+eDvH1C17cQ+vghJobiRIe6pVPgiqrRpEhGojhCRJYoRGRPxw3VWh4fr8dDfkEtZEA/JxM51MJZ+/vLLbozthDA98JOH7HPfuggYzXgixk0kr1xVSxcvxvWRYK+88ooDQRRPVc/81MC11VIZCcAVxhgd4TV0so5UQqoq51yqd90fxZupcNwf0FJOjXEyJhzXHRFTEGkaU8rvbwS8mZY1zQGHuXnnKQ5PdfOV4qL8uD9yrsG2AAa5MCD3u0VsiABxVSD6LA+yi4hSlNr4F7jr//TnM+2uR8vdnKQOnF7iBxVb5wUM70lXxfpVS3DtVVsX/Q0zIXiCIRyn0e+UmBiHErmaZ9Xbvv7ov/Ga0+3Wm29jLRThaLYfpaieq+dffI7rEGG3Mffm5Z61AgiwjXTkCAgPY1xLZXzg8HHKWBuIHqzne+baHXfdzTh7B4U2wLxUvRDLLTj9AuhaaMUtNwmiTiRjOKrVcgBGPVMapwJs1JEjwvPKZkf3Wx9evO7vfirV/fPDECFXNtO/CMRcdYN9RbnKddTrd6QkP0/XWP8ud5A+HNRwGSdxX3N57xoQgJMLUOrDd26zBEi3IRySUkQrL/5tnIlj5Mx74u7ywdESAwkeyH2oJP5KZMdK8uILURJHQmzqHiQSDSNiHKuImx/7AQ+7B8bs9T3vWAgdIjBiAG0tOEE6LY69wh/fmwJwB6HO+nho31ustavYG9HdxZwsY5nA0hLi+ZIg1+QuE2EgNbuuiRw4tczD4PSA4rH0UiTjui20GyH99+x6jXitLID2yaxxzEEUfjcQWZbAvYkGQW+tI/rNA0IFJ2sVkn7NDfVVpfSIheIOU2whHWKsdeH0ik1if9CtMngAPTnfQiDX4tmLjLJnOnviqK1HFd7YDpBbXG/9ZCNpbzZCjOaGJTOIPOXZJgImTPMsTlcP1v9h5sxe4nNG2hutAVBPnWZ69roYQ0zzONv8WTfTKDkuZj4aBOwcfyw+dPsm9pTFlAPT80B6SwB5XkMwITcum2unj0Jq1BlOkSDLDENgAEh8cSzITrA2dqF9IVnK4vgZGdkRtqeYIvZ+H1cS7OcziuMknJiiQNu0fBYuOdYeosM82BsM8I2nc8utgKituj4I77BE82Y+7h3rMt/AIZszOxHBS7pNWQpBtKuWud+bPQiRp4gCAhFTxMAGNOIy9mMia22uZS/mb2dY32ZCfkSFxltLQ7+9w+t+61SN/dFnbrNw9py97Q3WSOm1P0TTuoxsG4T07ZNzmeennNd0KI99ACY5jd14RAwZWbOtnBizN3bn2YJs9h7M/V6B8ebpx14KAulCMUB0FK4NxohfSpo1cTErylts0zwK0FdPs/kZxKjiCtYzfjS/yaiaYT0xVOrLLMm33WqKCqxhiMjL0i5LikL4wn0eIPIuKTLWelifFM9TgSiij7nuAn0Q6HlwecMfsp/gabYGXg+3wDKSmANrRu2zn9lo/gnBFoJ7rYmSaDmMVy3OYuxdIrqHaFoA42LEK3pu581dyHqMKxZ3zxl6AIuIwI2E+FgCiK0tUQmEvFzRM+flQCQdc3vYW2+91TkbXnjhBVu5YqWb9yWA8IWwaCBiTaKUI4DfmofVTeei3uInu6jODp77YVwXLRCR9cQ03fvRFdZTFwS5pn0F8y/P7tPPPG/b7rjLAnkuXvn5KxB/wZbN3vrAwf22cd0aF39WDnkUz/4rEsFDB3tyEYW9rEuRgOijPFM1vO4wCEK5Butr2+zJVw7Zqk23sA72M2302vzF83ASnkEQEmvtFI5LqJLIeqY9hfaXB4hDktBIZ4YY1vcWiMEW5gKRP4oNk3tGThoJHfT+xqPE8uwC0bBR/IwpnMmm4v5sJcpSEW3dLcw3zJ0RxNzKsV9GVOiyFashTvPYI/WyPyI6jDEmR34FBMxN226BwD2NA6UDkrTJHvnTufbnXz1DrFy0+UD4K/pMBFIibvjsKUk21t1qPkSAKc4uiDmsHLHV6lXr2EsP2r8//l8IvTwpcuda830imhYtwgnFGeVnTz9ra9ZvIA6qySZDjPz02efoPWm0dNbcRUTsHSEWNpN/ziOuNp85OBziVn1ynszDem+RzFEDXM8Na5KkjAIAACAASURBVFficmO9Z77qRngyOggZxdp7nnUvPTPHLpQSm8V0rT2romircJfEQ/SkEq+2ls6TV154zpZRjL5+7Srbu+tNXCc73Hw5b+F827R6iU2N9LZ+OgjT0rIh7brste17iVWFGGbeXE9Ruc4Nu97azb4wyP0MT77Xk/XvNIROO+OqExI6htiqNp5zER0S/hwiQeEhXE979u23JPplKjgXeCAAPIvzJA6HkfbxR44ed2tuAO5LOWVbYYrr66pc5Fg68Xbq/Di0/6zVFzbZ1x9/itg8HNMdxH9C+vQyR4870yUcGhcnuDXx8gL5i//8nru/K5bO9/iiq67fV9leXh0geW8F6dV//wRBrKu8/vf+/dcIkImdLib+3VcfHxP/HX/IP0Hntff6+H2/flefP9777kz0/U30+6/2+if68yc6NidMAEst8R4E9kRf3wf7/ePn+YkQGFf73qvd/w/2/U38p3/Qr18i0ivX8NcJOCb+Dv77J1zt57to7Rv+ct1YP2hLCECuooz6AW+kAIrgwBbiQ54/MUS+xETEogiKA/T29iT3uoksAwCDUJQ4TXQ8lBPr0tMnizhxEliE5QKRek3KG/oryTJu4vCFOhuQuEHKJ0AWqXddua6LvWCLe1mBr8gYdTGIAPEGXJXqSxtGESD68BwFiCMeytdrBIU2edRDqNCDJlEQmYEKVBn1gQCU8bgKKly5XSQH4dKiag7opSjeEqwaxWAfFv7EpASiIaa7LPp+3AUlxM7koGZr47VGczgoJLpLCrYbOKSFEDtxAJA+B5t2GUrSVPoutJFXUWMIStGsaTNcD4UDfTlUqBDaS6Ck1MMcsooeW2QLHiml/DbBfBStxHvMBAA7e+YkMS0VTiF8HfFPzRA4g1z/LP5bIyXIlUQbzEABdgzl6vp16wC/IZYAd5RrLDne6XOnbeHi+RA2PQA8lBhPGsINk052uKeFApiOcGjxQKZZCvnTiKo1moPW8FgParoQYreiXLFjOIfjk0eP4DBpR3E8A6AYIBF1YgWEQD9gUNqUmZA1LbZv33EU54226abreJ8c8nva2OSTix3H++eApi6GvPNEolW1AEKhiG1Bndyp0mIve/zL2fYn/0pfTOgku+vG+RAzdU5tORmQOT4KVRz3voYDTTSHiTCA9mZICAG/UmPGAmLpvY5y4NQY8WQCbif7WoeRBg6VHYBXOtgLxKzn3/u4NqEcpvoBPts5aM4CQFTet0gfxeooskngsWz60dxXRXxl4kLQxqEQEELlsQJ4dEDXRP+LiuYh0CsfIqk0/wejou3iNcSgIuyjjFLRQio8l6spzhV0Y9PnNZeUFHEo9kWFHsrXxnMtm3g9w2BlvXb/nYm2/5gE5xRR40TSYaiHg72IryEOxKGMZcUDiaBSVJhU4yJHpNRTX0Ugh20Poc9C1QQc6hkBDO0D6ByChOwDMOtC5VuFQ6aDSDqVjM/mIJiSlmqnANwFtAdxzTsA0v054Cs6SR0ZOjBKcTbeiUI/CqSf7scQyNYgNJ7G9zDEYTVZ6BlEVAlEVPb2GUpzkwEqWlGaquIaqoLnuPdyiaOnK68clluClyxg0of3kYE6eTpquFJUoW1EFyUxJp59/kXuabwlpExxoK4X6vwgyBA5TvpQ6+t1Km5riMn07x6Iskeeaea3UeyMMtvXE/KK+SEacFSRHAMAMooV8qd7pRFyIxryRjEPLZAZAnTSMwBU5PDCEXWx4BKFqKUAFmSSA97EMfaamimEpfcjKZHeCwqE+3AkzaUPQEC7P8STgNs2yBO5KpTd78PPUTdSM9egi7LpcOYiD7oFFixeYkePHLeFc+faWa59E2SQCA+pzD0gUIKY44pAFBNRPvrzDIiAlGJV5JuK6lsY25E8KyMclRVnJkfFr378zU8aXGfHKPOrxvMo8/oQz4P+2SnoiSCRK0FK3iGeJan/peAU4N2H20LOBz8VkCsOi0O/YofGCRCVe+OYUek940uAlABfAROejDt1pvjwQxVppTJbERkaO8+SE54Mkfele5PtE189ChAfhJslEjXnDA7/tahlaxhXPC+sDYq4UN+Qm+fd6yOrne4hAU2KMtFzqZ6lCnL/eyHfvQCq/Lj+UBKuy0ZkiJw8ui+BPL9xEGBCYhU1OMTcVEfcWhIZ/urFkSNKGfPlECR9chgwJkMBm+Vs8lQE2OUl2m1WmcPHcQaXO/ELBAiflzWOV/Az+j7u+hoQIuRHq3qrFD1GfEg/yvRE3IY5U8nVT0+0U/vfsm3M48f2vw1gOAvAp9up8xXttP31nYBxlfb5z/0NDjXuMmDJo//2b5QoT2VtRUm7YA5zYawdOnTUOaZWo/zW/ZzFeBJ597NnXmC+7XXz7cYbbrLFS5bZj370Q7vlxs326s+fZ+4NgmQ7Z0nT59ko4KBiZbxZo7qYu0Qai7hXhJo6g9R3MHzZpaV3fiVWTuCLroGuy/f+LM0e/ne5LcfBmCt/v+cG/xdZDW0+9H/8TNctMv6jHcgzTojof8c3q1dIEncLPIn5YZ68YcM6mwZI3E0WvKIAD71z0EVygjLRiTLZOSRFWA+yVnkAlE7PmgJRJin3oMUT5eNJFJSHumMUpyNXD/Fhfbg723tH7PW9BywkNskiAC7zi4pRGjdTSJ1hn7g70Soa6SLq6yRuqxFXQqwFy12occKazkRpg4BifexxhnnuglgjGthP1JCZr0i/aIiRFno32pmXhxCKRCnaSjFMtZXcs7WICVLswvljKPKDzIuummCA6hGA/caKJvMYRN3N62vhfunZiCMKqLgwDxEHhD6uRM0ZA+y3AugfGWFdbyD+0AcANieLjPrSEqf0P8I1Wr9qITGkgG2XGohzgfThpSvWbjGRR8GeuGEplfeVe0WWDZy0I+qYopMrYLADYgLFNXsHzUWN9b0QNbgWJvsT8ZbMOscaA4HU1oWjiKUoe9Y0gEoIbb5IHSoBCBvaatttNS6HauZHaips1dJgi+TGV7FGne73tnONlEqX4CpB8+DLcGQKtsy1G+ybP95DhGgC62aHbb4+x1YvTLW5qeHm0VFto630RXBbG6pxQeVXW3kbro9uyI2AKPNmHzDiQ3V8yBjXFtfU1BSbuzHexooQDHQ3ccu67Ah7qy2btgK2Dtqxg0dtGfFdHa01APBFfE2HTU3LYjLyIw6MaB+cxG+dLbOtd69lX5REUhLrESCmB2MhFvIgnIXNj/lymLF7vqbakTz1GJTY9hnbM/YZ062N/UoJhOMQ+5gqSBUvCPw5C5e6UuW9x+rpAzALS4BlAsDuGei29oZuS0ED8B+fXWKR/mNOYFLX5WE/3VFpmLlwsZg9/i8ftqGqowC1kFwlkGctwzadWK42RXJxbaN4vodwp3hC7rSxFnlApLczjsrKcAhBgp2t7LNcXl83v6eTahs4I/vXP77Oyi7lm3dimC2ls6iO2K5z547bfds2sM9kf8Az1E/saf454jXZm6yn+68dZHqM7pHzxM3KlTsH55Lm5FiiCXNP03ezYjECKfZgdEs8/p/fsq1bb+ZZJQoLoYmIVwmiJrM3aUGAoBLzk3yPJgXt0dwek2c1gD4Yf66ZRDh+gXJBVyIkCrbl61O4F1iHiEfy47lpR5T05pt77Y57HuBTY/bGnrfY6xD9xx5K/YMr6Y0Zo0OojfW9AQIlIiLMUvgd7TyrQ4zbUPVEsUZ24QzxZ33z4k99fYcV1o1YYXmjKxYfY9+WiHNKryWbPcGookxZi7S/lnhABGglBFs6oqc23pOEUYOsW95ysLAuya0owcxkzhPBPB+BPMOKmi1mz3iKaLBI3NEL6HGS812CHLmXL+VfREgUzl4gBID9lCN5sxB9ybl2/FQBvWC4jvuJDK3EzcNzOpU+lw6eG3aj9uUH0+zL3yGeFacaW1DuNdGluG1EHkRy3vPk66LhU7OSORO8s882QWh4s29qYhx146D/9g9+iGOyg26qx+3IkaPORZoFqSHhywnc8964ahYT1ahScDZCdpr4Ke1tEhAbdENSay0X0aO1W+u5HDw625VICAIJk8yZbP7cmZZFB9GuHa+6DpLpU9MsAYfHvr27WFfTOYddIgpwXAxXwZkhhP12GmMmD5deBmKLO267FTFKLeTvGMRCkr3w7DNErdVaJiKiORSbZ0YGOuHbAHuJ88TbnYZFHOOZSCIect7Cxfb1b/y767dZt26tJbHvSOE1/fz557jmYUQTRtjx/CI7xzqzBFJHe1DFceoaJiYTQ4b79tDxk5w/EG0weUlQEMU4liN41pw5vF/6eSCw1C1ZWHgOcrzRnQM9mAsamRt7O+mcyq1lzl5GDNYXIPK0x5dYCHc0ZJb2VYr+VFTtr5If7w+4YE3V5vs9PiYK0L2/1/GbX8BEf/9EAZRrBMhEr+AH+/2/6/Hxwb67if/0awTIxAjSiY6vq81/E/35Ex0h1wiQ/wbgJ3otf933X+3+fxC/8//Ln/lBv/7fOwJk3n3Tx6S4mk3fg6zlKsKU+iaUUjkVy/lAfogQiQRACQb8TU+OQlXeAYDViPovg5iFXtTbhQCUZBF3AyagWDx04owNo2KVAyQJNVARecAjbFjrBLqgLtTBWL/Lxc7weW9AJ2063yVFuKMiQuQA0aFIn1deuT78fIPd5lYFpsEB9Cb4jnFoHIP0CHWAqkiGCyh8s1HkTZmcRW5tEY6QswCaxMJwGOmlI6MZAMMPYHfhIt4zhyE/IogOvPUWikQcCYBAPQDIefyMJja3Phw85rPZLQawj0OtTpsAqigiliB4inBEhALMhkOYKIc/D6u7NrldAKF+HGh8KC/0BJjL/eeZlv65U+TqZhLZAWjOQSyUeKtTKOGaID2WL12I4jAYgJtYCVwAOpC0ou6qQwGuSB6VW8/BFj6gqCPAPAGtyvith4i6buN6QPUiFFxhvPcIm8zfkRTvBnIQ7+Vgqkzyeg4wZ85K9ZzMpp1IAtRX0RFxqIsoDseO/vprr7o+j6TkGO4jAAKH+hRIgWFOSadOF1JeeAFgH/Ua4N4UIi9AgrkvPQ4UjpM6HiVWTXW9y6Nv71RMkreFxxDrdfaClaF6felb6+wj/0SWdlK43bRuOsAO8UyARFKRj3FfY3De+Ej9JiIM4mKIw1IQh9wOlGEC3lX0OsLBUK4RD/LVVcKownp1rijyqgfwVn+rDFsxTa2AxhovIk8WL17kAPzzqOoKKRjecN0m8vVPohpLcI4PRSkpikk9M0dRec1fQJktZwT1dqQTc1CBa6KVw6tieLwZJ0kcDlUu68dhrx8wVar/QQBZKfykEpTrY9q0LA51xUQY1HFwqeEaRXPQyXBxVHl5xfw8ZTz3Q0hF2S2bw2zn211OjaqyZE8ONyJMBgHnBgDUVNCqyKgxAAL1BKgwOgCAv43iTcUHwUjaMO4PLxwzoOWQIURHkcncR7SJLwe7ZsjIJv508DsFbsdQbim1cC8uC0WPqHh7EmSZJz9brgZ1R/Tz2uTGUuSXFIkClcPCcPMo7gC17iXFvShSByBuJoXq6g+QC6QYMF8dEgNStkLUKSKvDVfOIKC5J4q4PoDVMa6znDlBzC1BuJ2S4qJRKfswp3RSVFwBYTXbcvMvQLZ4ACQRo0fHTjaK9m7IhFKeX/1MuSnUpCsHyF/fG2H/+BTRDF6jkGfcI+armAjIJkCCMkrW61FMe+NCiiT+oQlHTAKkQyfxd31k+HcB7M0lkkPRXNOJonr+uRfJwo8EtKhmbCfhNqNIlGezhg6aIBxxPe1NBkRh0zPSyHrvdQTIGHOYOifkAhkvZxV5UY9CkIgani11S4zxPlasXkskX4kjVQTOKjfaC4eMOmt6RQij5G+B2PMjY1/AtNwfCagH2wBII3g+avn3Rz+D+vzyx5efqHDkhCsnV0wZhIPcJ4rgkttG86ZcSorlcmQI71ERe7ruAqUG+O+u6oPvU723SlWH+RrFZQ3puVTYk3pAxJYIhBbQzb+LJNC/qYNG3JuHCuYZB4FcC8WbpTB36aAu4Oo73/uec7T8x18usIcfOWRLAeXjcRgl8uy9TLSFxBhyfOhPDWSInBpaF4IBNQJ5FhRhVFZZ4UCyyakAY8w/FRQc9/K863WJuJJDJ5ixH3h5nLbzLKjuVl0SUZBdut9SUAqk05wt8kNzdBP58nWA08OA14NciGiAig4R17yG9yJAdI3c9eBvF1n3LgGCw4x7Ocj49OX+dqIGjgj2Iz+dzPHYMEizDBtErezHuJkF4aeIw1k52cSCnLDFq9bYV//273F13ABYluXGuJ61Y8eOAi7l2gMP3se8HEC+/quQD162iKz1eMjsCtxl6tdZSOyGQOd3INjqmjts4ZLltoLItLNnTlsG3Vh9uD/2vrnDOUCCE6aYFxFRUq+KsHGuLsCaZtbmbq1bIkC4/xpXYiX0fyrj1Xt26tNf2G2JBPnYf5S9//3X+yRAnDPE/dQr5NNlzRG/fGS0nTHsb1NRbM+AfB1kHdGY+va3vu16G2KIN4rG0dcHwRHIfNDd2cIz7W8L5s20grwzljkl2WJxfXkqSkdEHu8V3BKEmg4UFPNHz5x3KvNaChQq5QYDsB5lrAUBan4GALG5PR7XCeXMuO16cWZFaM+kcYBDbZhrOQjh24TyWWXn4ZRftzAX90PaKl7OPePsa0LYLyiuZgTgy5e9TQf3J2d2FutFpXOBRNJtov6PYUA6TBnWz5raWIWLEVV9UloqLghi9I4dYY4Oo6PivCPXp7LmtOE20fj1gtzLJ7opDSIogxiWfIgvrbVnTxba5g1zrYm14Uw1+fvYE/oY+6G4IeZlxpn3EGsEEVj6frQLcEnElbLfGNBY9sIxSfSf63YipqcCoB3zEnFSdFxkTmNu7QD0rqPrDR6e4eLFOPJhbenl91ay//ClV66bfPs1s3nvnTAnXPOZ2ZDvraNWBMifSyF3BRwShgVVl1kqfRczc6ZaY3+TBaDgP5EL2cE4/NiHb7DFMyjnHuuwjrJ8CxxGMMPvKy9vopekx3LLe3CA4Mb0Yh4FXPXDJRIGqjt1KkAx3W/BzAtp65nj95Y5998xes82rN1kNWWNRNEchwxZzxa4y44d2UUZcYKFB4YhiunDpVoCJ5FkO3kmKcWzu++7nd65BCs5fdzaLgFKEw0Wrn4c5lY/gOxuRYYBMJeqc4ex0lChXgmzqARcS+xhD9FTUgKYDi9tmzYsse7WepwE5UYtAWux2Yy5iZD4vhbm0W5/fM8NVltwzIpwWqdmTbdDuZX2453dRh2effiuDbZn5x77wl9QSD3UjBuG2D+EOemZ8yHOam2MfeQgY89HHV+8pgH+DPILekf9KfIehEwLsHfyaqyE++EVK2dpkpVfqrAFjLOpPF+5FQV24GStzVlApxWv50NbViOECjJ/hD3aq6qvSE6+TTfezJw3Hn86iuXnPCDx3Hl0wSC6GOZZGwTgXrduleVdzKWceymOgWfcHiwGUjcT4ZF60wT0F7Fv0vqyAkeIuj1EjiiySm5HEcBN7aw1uDOq66uI7Qui9LuWPoWFOFwYb1qTnDPPw1rYd14gbnbl2usccZ6PoKkVR432htnZWZaDc3kY5xNbEJ6rIke8qnA8hL3FEPdtVI5zuTLYl6FwsRHOPJ2UZb99shIAvNJuvPlGfpZcHYxnXKcBOCY6+Rp1wcWw31NvlWLBqiG7tL4pylfnrFH2CTrJqPBce0s9T4uWEKHGnNbDNZLwprWtBZdinnOALF2+zIkg4lnHKuheq7hUYsv5+nBI0p1vbrdly5Y4QmNgyIO+Q7pIxnABQ4BU8Mydwo02Z+Fc++If4Wbj40vfyWfNRiigujCEGuptU5djGK89HbIhLY7IW1zk0ZAhBWdO2cK1662JPf0p9vFZOfPs1R07iWTci8P1NQi7C269SMINodizYxAgjcyB64iXOnb6rK1Yuw4y4DgxtJyb2GdrH6AuC8Ua6zlYsXIl75dOGsROnXIys38c5MHvhWBJpYNoDhG4afzdwN5r52sv2zrcdsuXr7FXtr+De3mXu1ftOK/WrFkDCTPVfgzZvxCy6NLFAhy+Ka5jC57czp06YXuJKUtk7HzyI/dZtBfCneKLOHaS7fuUpKcxdy1duQZXqYe99MprCAL6IFSmOGJmxnQ6PiiU1zqq16YOnVXXb+Vc68+4bLHXd+50EWu30v/x1NPPISTqZZ+3xgnFFIdcLMcvkaANjAP1CJ0g/iqeKD1Fl/b2tjEnpbGPMSe88SSlICosxU4evsSz4mtffeS/EEDFskfCUcqeW/1miu6ULkAEiD6uOD+upnT87wX6GgFytc3KNQLkalfod/vff9cA8u/23V/9t18jQK4RIO81Sq4RINcIkPc7Pq4+2/z2X/F7R4Ck35w8NoNNWlY2ij2ibhLiY8i3BlzlUD2G/TiIbNs+NqUJgLWTiH+JDKJkG7Be0UmbNtxA1EkPVvMXLSomkdJL7NOUL9ehvuIfyGunR5BDYXEFkUWoNIdU2sxhUIC1U+YCwl2JVxFApwOQiA99ThFF+tDXuEmdnZ9iWAReCSQeGYKk4VAdFUpfAaCnD66FAMCwcA6fVSi/58+aZznTZ2G9r7CSS/SQAFZ3AvrWcvBowBngCXqXTtFfaloyB4AgFEfbbQEqnVgUyjq0lKHm6Qb8qGGju3jVautXPwDqrsm0VR6hK8MLgCoMlV4hKqLrNlzPJrcVB0SBK7jUKw8EMJ7Ee8x7dLalfvoYoB1qc5RekVJEEevizQHy+eeeJvJki4vukUopGYJFyjqpqhX7JED4fG6uffzhh/nvgGd8byekjA4Oh08ct1UcClwnBQeWIMip6BA/m0K5a5KiPVR2jgo0HIKmB2Jq3/7DFGKTj+w94lRlrdwjXwrpLxWSYw2ItoCD0gLiMaqLznGwDB7vYOD7hiEztu/YR5xQi2VNn+4IkFoOSRnkrwejwNNhpYTSxYsFRRwAiUAjMgsvCgf12SiOC+wYRFIg1/Tlf1ts//ziALntIeRZo/rGfdHHwacU8MAPEDYZxXYoAL1Kske4VrL5D/PPyieXYmyE9yMldw8SxUqiOLohg2I5QPujsqpW7wbjJIG89kAOoPuJGFIMzUoOWdMZB90orfJyz7mCRhEg27fvsFXcU5VU6wAmtXMJvSE6eM+mjFpqXanV5BS5wMFcBzd1nEg5OH1GJhnbxS7yagRwOQiQp58DcxP9BamAtDrQCgB+a+8eDmhtHKzpeSDibDqHqRHcUfv2HQHEA9zn/urQe8ctcfYGBIicSCoklwtEfTQqpRX5JYBdET+RHCBFDCmgJ1qRJiiEFUE0zMFsmIN6AGSFikzhACGuBrlOvRzieV8XKYin6LYDIE4xEqo0F5gQwfUvoKxbucU+OCoE2njz+xUfpq8JgMiZxC/Qs6fXqa4QXZ9eFMElOJMmEyMllWMsKugBnlVFIghH7OYA2Y26VM+7N7FkUtyLBBmGIPQAnBcAo2chhEgpH8Z9LGSFNy9akWcXceAsWrjIyiA6jnNYnLtwCe6xFoiCQApZifDgNdfwdwCvVbF0YwCyX7w33L7yZB0AD3nglMr7IwcWWSsCpJPfm3f+ouuHz5w2UxCu639ppI13TOXHkCDTpmW4OIoFZJQ//s1vWSxRbh0qk4WE0AG4p6cD4jDe9eysWb4IdSwZ/Fz7UEjMNkjIIfdeADE5jCuOSGDEAVT6CQAD53kmpPQdwoUVAvgezJwQipNODqULkHH7Dh62FAjiIIDSWsDWCIC+Vu6VCCOp8AMgSHwBNP/qHmS+fHzlCcYqBa2BEJwtkIMqfpaLSeCqyBcVwso+ISJE/67sc2GzIkXkThKxpuveTTyVoqwcrcE9FFnFUHafk1NEHy7miesromESfwsg0lysezzMaxMBINcHsBpOEMqDGX/qG9ICp7xvESzPE23ytT+fa3/6b6cAR1psw7r1tnH9ejtAN8UbgCnzIN1jef0dALfNjfSJAP5EAex7854VyaZOiktE48kBkgIRWI+itkoxQrxWxaDIAaL+nHDA6XCee/W5qJRX0T+tzNuKbVPJrYq71SGjWMPzFy66DoQOCKpKImsGRMrxDMixpwJ0VwKv9y8c7V0HgrsiDnDQvDhOgGiOvkwMQXz8jBisOx+tcASC7s0wa2caZOkAYO/6lQsh5vpt9fzZduDVV2zbluutHTIkBOCporyEZz3Uvvvt79tffOazvAVFD3nZW8Q5KYasqqbSHv7YQ/zeAebhnYBiccQ3znEEqSITn/7ZU3QzPYT7Kh9V75jtO3TMEWlf+NIXXRdOT2cba6I/IPgpwCj6FWLTrJgInSFuuGIp45OIfgFgkStTpetBij/iGRlSBBbP8Dh5BgHr7BcOdfmlXc9vRYK8DwJE4+dK0MS7zhuNaof8KA2P/QBfE8DcFMtzFMW8nA7Q/9jXH3OK82CeJUWNDEHM+UEU9/C8erE3mAJYPcCzPH92Nq5WfiBzZgjrs4qLhiHWxiDWu3pZcynoLattsVZIbX8EAgXEOEm9/PV/WG0v7W63TSumA4oSN6ieCMaYj8YD+4oh1uURgNYu1tVeGqgVOxgM0dQMISUnXCPje4x5JoPOkNcgPxUblUkcXiMAryJgcmZloQ6utRs2r2X8jjhH3CA/zxdFvceIF+RNES7JajpNNrvoG/UjVOIyaKOHQdsj9SgoVtCfP508R2dPnLK1kK4ivhVXKkeIIuFSk4nb4fVcaABQTkeMAIHvMTZgYV79dE1AhONymwQx1oc7JIACXjlAuiFjwnHceuNqFNEqQLuK9TL/NO5cpuKVSzPcuD16vNApyxGL2zBzioDCLgiBcoolWPoMfBVgPcyCRjuc0yQaIL2iZgxVfZ8V0Q3QjeP3UtUQ14W9AcRvaIiHLVuVad7YIgoqUKczV9y9dR3kBz1xrVU21FJt3rgkRnh/LTg4Wnq8bc+JEmsdDbLWEVgEi0pyjgAAIABJREFU1pTQuBDGeJhlZMbY1PQki4FcbSGKbtqNCDn4KN9dzH42FlcqPTFFZezREhEajEIgHcT9kUyvRjcFxe0UM0NuB0fbT189YjGpnnb7Pdv4OsQ7uLMaAIMjILk8IFkDuT49jBd/5q9L3C8PiDXjWmKuwRHAOgjgPhAYaTvPM8a4VkpgSwTMnhKjTjO6KqqbbPcJAG+ms3tunWn337DUqgtPsZZ3Q5Ze5P0k2d4T1baHfpFPfOJO9odHIdtrLDjG37ZtXmwr0thzHj7APJSAc2fAMul0aKzGZcj8pr49iZkUo9g7oj49xlZgjJ0sKrdy3seAeuVaBi2bfp2hHtwPkKTni9rcPaWWBkIqzT764TvZn+EwxT3TQQdDN3ucPuai+QsWMZ9MIt4q17KIaj1JN6DG6MwZOfb23t04mbOIckq3KhwbTJe81zDXVSOSdeasWRSja22ja4K9ufYSkYxLgf+1CFHkSCxnXlcU1FlIIkWQ9jFOPVjr++k++dA9s627Hpcn+0TN9U0IGEaY3CoggFJQ9vvjeCmrqnFRRUEQE+obnIWzboyf4Y9bWi7CURweFy9eZM3PcR1sA5A62k/5SWyFy6wHpwizjm3fhzCqc9gWUC5+qeSSzZg9wzlBCOR0pH0dxe7qQIvneYzGHVzD721kbyj3cQql6SM8F3UA4lL0q7dkCk6dpUuXuP2mCH8v5og+5qYy9lhBrGkihxbMHBd/6ePFZ4pt88YNENb1OO9LXXl4P87wHuaubuz2u/ZAjMZOtlPEkD3+1VXue/7xe2U24onTEdsmqz0EUqhzfHYi/Engtc6hC9EfUVNTeZHN4957EfEnB4wcznvfPoRrB+EPxHwNZNbps8eJFbuNWMpIF0caiVP3GL1FP332BfaRiGkQvSkWKgTAXl/fwV529tw5Ln4rgPEg97Pc9VtuvBFQPwoXcY3ro9O9b6HXYxhSTWefLddvYA6tdDFlLUQCbt1yA66T4+y/F9g/PfI19t04ZiCP57KHWIer8gVcGtl0pUh4JIFQEHudu3mdB995m/fRzvnkvD1w+62WSuQevjoEYeecg2Uhooy3KXX3Yq6SC1JdancQm5bPWW4R8W1vv/22WwNdCfu22620rsXehjSt5zx22x13uK5IRZLu2vs256MZloCD+RSdmmzhnJBFrlntJ7Sf68adVFJJVxPnlgAWoX4coM3MrYGIZiIgo8uLG60AoneMGLvHH/sR4xO3FnN/H3voDFwxFyBAIzgfvuuK/JUYLN3r91ZwXiNAfmnz8mv+5RoBcrUr9Lv979cIkPe+/h+0gvt3e/ev/tuvjY/3Pz6uXKv3f820fvyhR2BdI0Dea4R80PPH7x0Bsu7TK8ekWk9H1Zw1NZPNZiPAYQtAP3ENxAYlAnAq51cKGuVD52SggOxFaY6Vdgll5xwBAdcPsQFHcUxev+zENSjO81AqjfLPIwBK/jrsAFK3oZAMQq0pJbiUvuoYEKimzg/1a6jrQwcekSGKlFH0hjbGV9whIkjKiE5RRFAU/RmBkm9xiFFxNl8NsB5twQBj0RxyFgFolqMAf2P7G7Z502aApirAjHJrpCS1A0B7EsBZIADUAlwgAgaPHNgPaBphycRS+EBu5GHfFkAsgCAaEK2X15KCmjaY0r5OAItS1O6dAB1SU9209VYOLJWUO5a6mJ7CH6z5pTE29bM4YjhgxUF8ePF+wwBMtckvQYm05fqNKB45aBIlsGTBPBTxMVaL6jmBCKJdb+xEjThkD9x7rwOAylUoL0UqmMtxygK3bL0J0E7KbqlYkU9yMJ1F3Eo07hKVlg7oeuPIKbpEOShquJlEnCVh2ZfFPiE+mZcwZq+98rpFYbW/5ZabOHh1cy9323WbrnMqYG+igyZNCrTXX99ru8lFX7ZyBR0gN1EGuANyaSqHRzKZUdmWoWx/m4LAgABAepRMg/wJikJxD4GSp4gfiI2XHkGJ9nSHzZoSSSZ5AGRPAk6bdg7n1e6exQKwd3NdUwE7ezmw9JOVHAGwqXibMcAsFSwLmGmqb3Pujxau8xCqOn+Va/P5UTlIOGCF815y83MdgKv4K8UHdUG0KI5K40xAlKIGkiFLFCW2e89eyhzTOYDX2TLs+wKV6zjcCEw+RDyGwOUUADZFC/WjgE3m+rWSTewPOB10GWBuB/xq5oA3BQv+ZIBaZea/yb0ToaGS2jTUyuNju574o0I+F+vATYFXvoC4d9yaSPkr5AbEXiiAXjsKQIHLsYAoIj2kdJeCV/0zcfw8uZZ8+VwjOfEiQOIZ96O4NBTFMsj4ILiIvwH4ATZrAAGGAIiq5GrgcDbIddD7DwIUuASIpQxoD4AndVIolsmP66X8fE8OnoM4klTImTI52SnQ9CyKdJA7ZgrqUBEg6kTQvejnWkoNN8K8UEOWuhwmkdFxAMp+OCLqUK/RP8DvbEblqBgKxXd5834VUxABcBCA2+LokcNO6RgIqXWGSLlgAEgVt0aj6lZ28rGTpwC1wzhUMq/oCeNA/6UHou2Rn1JoLECNQuM0isqVHS1SLYbIqFxy9hsBIbOyZ6HODIPIKIUcUFGn5hgPXjMxLLy3KWQ3//iHP+FQLaVrJP8NMJAx5UuslgeAZDw/NyE6zKKIz+oHVJbbR3PlIFFm4cw3A6ghVTIusPMkERBTp+WQsV7gCrYVh9VBPIg/z30W0TB1HHqTU9PtBAWdTg0O4N1FNvskCMlWOWZQE/vQe/L3HyH+jY9/egKQU0p85josZJBvY46gEcDiVKbEO+naC7AWASXiox21v8awHAty/vTgbohQxxDPk4AGERTK39D98mUuVvSTiDF1P6gQdzyBCNWqi5eC7OPeq5w6gPegHhXXrcHXqZBVY1UkUDikkJScCwEODh46zHU4Y9/5u1X2ya+ddL9nLvPPpuvW2Vf+z/9xIPdC5mgRiA2MFx9Aa3XuOPCdSTUZsliv6RIAtNaGOAClHohG5Wv7AFyHQFq7ol+RUYyfSBHOvBYpjsMAjpQh3+vec7gDXsK494HEE54ArFF3kMZCCZFjin8LgQiVuySS66nfrS3S+DbpMtnxbgSWyKXxDhARIPJDjIsx6QH5qywIkHKeGeYknnsFwAUCkHqgJr9pIwXCzM8zp6TYKOB1H9df40kkSQggreIAT508jesolc6BuS6C6Mc/ftJFjV23cR1ujVYIxyTn7Hn1tTfsvnvuc30cVUQbnaKn4JY77rTvfff79rG/+Gv7z//4hpUgOFiybKltvWkLUYo1EKREbUHcH6QnxC8i2Xa/fdiVvYtwiyHurRSQbpA3LGemD862Xv4eVDzl5SJyvQ4BhONv9Zezx/Wp7/5pqnOCuOvyKwTJLy2EvwUB8psisPyCmXMYexg5Hck/B1Je6/YPvvcEsSTLHYHox5ogoEjPuRyb3oB76gaaPyub/qkuYsnCzEsCCymSAXlZtABc45jb/G3nW4csc+Z8O4Mw4DCq5gjWYZUJf/LeBHvjUJ/NzwyzEC/mRUDfAMYTKgEb5fkeRh08zHrX1dKB8ID+MSwUsYhCGnCg1eEE6wRMjKIs+UJNiWXNnsm8gesLwFBlxjk5M+zY8UPsv9JYP+L5PkQLzPXQzxB5KM9x2RYT6RkJeD8lKZLx4YXboQ7Cmp4HwE/F5a1avpioqyLLhug5iztkCHBzAd1ueXmXKA+O4R43uOcrBLfHRVwS6fOybcYiMvPf2OXAtYUz0uzM0X24alLdcyRFeQDFzaMged0IYsIZyz4MdnU6BbH2NNObdikX1xaXcc4MFO/Mm3mUWJC4ZI1cUg8I0WZiGNsB/SSEqSfSal52oCX7cR3gJjCOQqTixm0PsQtVvVbGFw3QI3eOzg+WYFu+YCaO1xq7Zdt8CEsPAOxmW7aYfjPA85ZK5oR+9ny4UPsA4b1wGw+M+FGW3mWHKPIeoCeuaRCynvEmx0XC5ChA71icKsnswSJZC9VZh2sYsU/kgkg3RHuP8zqZM30YJ94exPV01ToXdC2RUyJA+jq8WZOK7EzRoH3mi7dC7HTajh177S8+focNAmR3Ulo/BmFbXUK2F793cjYRVjDv4Vz7UYDpboqWy8pabIA+lAZ6BA7UElXpF8E19rWSCzU2d4oRlRfPeicyG/cmP+Phu26woaZSG+ygg4X7EBmTZPtPXLD9p+nomppqYUlZdvzcSeulDy8AkifUp93++s5FVpd7zDoaeYZxDq2YA4lPH8kk5v6aimKLIPYJDQziHBy9AzgHAqPtHIKScgD+ahgZJZ+1cP9IzETIEehERcXFODy2xCEeWebKm5uw/oSyDtbQLzQCYD3M/iwCMDtlSoYdPHbaxVdWooKvwwn1iY//EWT3DkfOLV68wJp5L8WMU0VcqYtNLg91SwWyDmjvH8s8X8ccLtJgDvF+Gbim5RBQn5d62sY8w93eJywqFFK9DrFOoC1bj6u1DrEA49YLdqWD7x0FnD+FiEIK/2QiqCQ2yJXLhHUygzikpYvmutJzbwghOQU0bUkMI4eC9sOT2FtqfpHL0zgPtRNz5TkpyHIvtXGOoAuH/YqiP7MgDxogswPoFZK7VqSkN0KtMX7g0mXLub/EyTHHFNAn6IFoxou9jdwBivZtgaiUm0WEiXo0tP5GM99sWsXv/IWPNw+PMiezrvNzN60YFyg8+WS+3XjTZl4vJA7zwMuv7mAPEGdbN/NgXf74268XQFwks2ZWQIowHvn5XuwrRIPo98hB3M561EBx+5T4SFsxf5b1816iIeI0h55kvejlORoAhD9+7oKLsVu0aCb71hb2Lxn8N/ZQPPdFFLD/7PmXKFXHhc9rCeP6XeDMKJGMCJpk4sIU6dWMSKyfqOQynGypaWmuK2xyKq46nHR1nOsUg9jK2tiN0yGVfaEiHhUNK3FDAufQUM6Rccypz0G2SCiX5LrGOiECP8G++gyO/Eu4TBc5d7Tc0vG4i3/yxA9s1szptoqzSz8O3pwU9lsQ4RL7afzl5uYhXErj9zeyv6DjBtJY57gwBCtaH1+mz00Ek7rxZkPyvc45R5106stbg0PGESm8lnLW8IX0mclBonWzgXOGiI5yxDwa1zqXNBB/5cXzFg6R2wAJ68siFsm5p4xIwDaI1piIFMs/U8bcM8me+9l2zlXM8cQJhyO062Ru0r5MoqQrBMj4cny5R+vyunuNAPmlR+e3/pdrBMhvfcn+V7/h/YO1/6sv6/fml33QAObvzRv9DS/k2vh47zt0zQFyjQB5rxHyQc8fv3cEyC1/v3WsBwIhe1qmLaY87jh9EFKOJnLoF5iUDjh8Hit1IIeUSeT3rl86086fPQGYNY9DjfKfKbKD6Ni+g8iA9Cys7xyy+Fw5Su0+VKbn2UwqCqEeoC6ADewoCiFl4QaoUJdNvcgNxa7I3RGDC0DdDEN8TmC1QDfdkG4ODMrDlS25uKEKIHAY5VIMwDnxPACQg2xmkWKT7R1hkYBhG9euIVYp3F5EFXSCWKM/+9SnKCN8BxKCQ+zFanLSFQdAPnywv8tWV8pL6aVCBzbPzZnlsvMVY3P6bC7qQ4A2XmsUlmup+30oKa0jAiKAjX41Rc3DSBv9ATJmcz3aUADufmuflT+50dIePkD8jZ8DjAM5HMlloNx8jkaupFmFvdkQTo3ETSWxuS/Buj2fw4IcIEOAKwK0D76zH8IlACXnGpuP0mknzgV1gOiQdhHwS2D1TRAXJ44fhhCS+n3E0omlCobckTLWX0W34JzPczjxIs7iRgiTQUDU0xwW4iltP3P6HGXEMSim/FGacbAlUsuTA6HA71JcNJlZM2wG1vfu7iEAuWewdJfYY489aq/vepGy8gCXqy5wJIz7u/0VXpsvebUBqNmbu6y4phkVqL81ALB7cYB5/svT7c+farP0uCBLQDYaw/2sA0QZ5QCXBNAfywG9ougiqssUoj96nHI5HeLAm4smxanA2EnEKLW3EnFBjE0nY0I5+To1ybEhFZZiqnQzNWZ8APUVIeAAf7kZ+LzUqyoqVy+CDiaKCJo1Zy7RHeUAoqEuDisJl8QhFF6TVWaIYlZRBnKCqE8iECV1fGK0U9wOcg9C+R4p7RUBoQ8VL4vQaIDsy8/j8C3iA+dUkusE6EfBeY7XhdoL0FsxUDUclhXJK3fFlk2R9vYB1P24LRQl1MuhXyBvAO9pkOekBYIlFvAmhZ+lQmMdFsuV7c69nky81hhf7wEAqdizMUVQccgVASLpbT+OjDwaTyNR7Wk8qeBcYHI1ILEAl0FAXcUU1EB4ylnhy2sYVX8Nv2OQcZiZlelIAqG93qAFjQD/ritFJCbXUuNe/TdSu4VycNSzo2gdESCKdKqqqkXd3OrAhx7uY5ey9yHufLknOcw7kxPjAaxRaB444Fw7nQDX5/IuuGL7aTNwEnHdAjhc6/M+ECoiXvSadRH++qFY+1cIkEB/LwdsLp4z3U4dOUj3SZutWLYSsKUC508NWd3pLraskOfci/Htw0OoP350kSiWSsrRA+8c5nmIxyG12H70xI+J4VjOAbvFZnKAjokNt+NH3rGV8+cACqEW5wCsPhZ1Jg0AZkQragkiTDEQnpOIE2MOLIZ0lfujhL9p2baSqgpKcXHS8PtVyi4nQiI9BvsOHHaKQX/cc3LUPfLxNDeevvZUu3UBzKvUewhCqY/enViUvm1t9bzGhShip9nTlI9WAmCvXX+d63UoVY9I0mRHpPgC9Hfz2sIA+AXCqJ9DEYeNAHZyMqj4WgXaihTTvezga/odUahuE+BurrHGYhjzl8D+Psa6niuN934O/QL5Yftc/4yIO83R6vGQuvfRbzxmP3l0i/3lY7lE7tELAuGo66zul3/4uy8DSszivcRyPwX2eDiyqgZHRg1kjkiIyQAket0lPJvtRIBEEMkmIqeKMSvlZwhzilxh6sxR/4dIEM0RAawbKqDtZ96Ra07rViD3XQX33qw9IkAGWZeSUlK5V62sS00AV3IvNqLeJEdeJe+8LY19V4J+JYbJ5W4Dp/NsOT5EHRmOABm3XCtO6pnPZdhNXxmPchF4A35q04jd6ceBNgtlbQCuo6VZGZRBt7Hu9fL+I7m/LXztMGT3bgfuzJu72PX1HEfBv5D4Pg+ek4uUGy9ZuoDLNMneOXCUvqiNlHnnWR3zh0QLyazRzsEGMFMCmHmptMyBSts+dAuxGkQIstapkL0PMDr3Yi0xNYgMeC8ZWdmWf7HIGgHw/RmL6cTA6XtFhMjV5cG8NwlFsq7DiHOBjDtjNL9KFav+DvfeGUsiQT76WMm4W/M3fbwPAuTduLXxn/yu4WTcFQIJiBNB5FOEIvgAdhfPm4tjctR+/uLLPA90ekEm6nUrG15Z8ClJMZbCmlhTWeIii0ovnLV1yxaxPwgjJqfW9VGoVyoRR8Ywq/MIhP/Bk+dsiHmmDjXwEL9L7/zLn5pu+06NAaD5W6g3TkeeAfX2gH5BanE/Aah6ic0agXiup7eok5ILViGIPZWX97o/XSir+33ZP1Aqnpw4GQftJgiOVnf/z+HQSYeIiIoKhwRBnCC/GmOqCHV+A9F9ZaXVtgyXZiI9Wn193dYCgVKN26SY/rW1KKAHu9stmV4A34F2O/72bsuGQCQXEjFKOyTfqDW0DwLONruresPNa62UNbqEmJx+BrrAxuHeVstOS+QVUwjM/ZVzz4fnxTkKWX8iGMy67kpGC2BMdNObIGX8JO6BL+MjiLmrF+tHJ10lRTUo5j0DrAzHQwuC7gBcbwUlnXS24CKg5DsM3UrqlFBcxDy73kkUetdYYceYNRJDU9c5BlFBYTkA/8brEKeE8Swc32333n+/tePK7cR53Mv6EywcmL1DO6XFYaGsp4Pe9tbRS1bSiPKaPRRGBuK0RixpSrylZSQCwqpQOpE5JRgw9jDvowcX6FKcoXmA5j629D66Uc7Q4UO0Uk97PWSTFvlea4O5aa3r5s+QPfdCiW28Od3m4QTcdWA3xcbN9ulPLLNY9qF9AKAD7HGHWaMkrGgTVw2wjkGXeKF466M/wpey80KA0fIBLzvT7mXNHkHmy1x54lShxfO1cWg5ls/zIooowm7csNaOEzcUBCGTjHBmjHm6mYi2KoquX9gJeEvyWs7K1bb9+FkrxkEXnh5qAZ4d9qkbMmx5arR1Ekd25mC5I5N6eGizl+XgBPOwweI8i4X4Dw1Ks/ImYjBHva2I8dvJfqYOog3OxBFY3BJbkkNnBt1x69fMsTWbF0JuNTvC3YN5di7AfyVEBiGMEJ/MhewbFlGOrU6FItY7FWxrTr3/vvusj/3cmzu323333w0JcY5nM5i90BmbT5SfPtTlICBcYooG+lSiOQcUFF50Z48U+hIiEGfU44Y+cuQIY5J+NZ7I+GSIksZq23pPlnXU0l/G9fNlrzioPQIkQw+k4569+2wmJKA64l56fQdLsK8jQ+RonZ2T5YjhYIiUPsXNAsDLwVuFKyWc9XaAn9OPQCeYtd5rGCAeMtXbC3d5PYXYucXOhRUN4SEbrj+Co1S6HGoZi4q9ncQa2YTjMYMY2dnsLyU0KKDjRYR7MHs/9dTpzOMEYJy1tL8UAfLg3TwgfPz0leZxop0ZRLFYOhfVcxYLZ04L4D3qObx1Cw/Sr/n4x0dPsA9DpMB+IQGCoJ29YiyvswmiUMIROTAi2AcGQVB6IMJi22SxOGdjQnwtkL2//vjzfEtsVFZRg/vDyy4xli4UE2PM3uGhB7axR4BIIdqzBTf2GPPbRWLPDp/KJXarkQL0DNZVuruYM7Kzp9qNuB1V9j1IrPLJE6fZG7ezXuDU5yzVxTVO5Fwloktr5vbtr0NetLq41XVrV9v58/kI18pcH0c6ZfBlrHG+7NkLGRsiQNasWWuvvf66bd6yBfdoC2vAC/bQQx+2H/3wCXv4Iw/Zs08/ZXM5Uy0nJiwRd30pnUk1RLDd9aGtzKclTvjUQXzpKy+9DAk9i+d6hVVCZO4/cMRW0T3UwvOWi2M0NJL9C3uDvIKLxChX24o165jr+omoPObcqjOJbS2A8NF+7Fx+vhOo6SzRDjmjM4b2ynp/DfTw9CAOi4yNZ09c5sgeifm8uNbNdGkWEa3mA8EX5BtjH3ngU5wLcS/5hLmYacW6hdNB0kVU7BWNwa+SHxoO7x2Bc80B8ps3J+P/5RoBcrUr9Lv979cA7old/w8a4JzYq7va83f1nz7R8THR63O13z/Rn3/1K/DeX3GNALlGgLzXCPmgx+fvHQGy7nPrx+JQHCahhpMqW3ZhPzZ1vaiF1DWRQoa0Dj1SMMahlg40yhTJXb5h8xaUiaizUbOHA3o+gXrai9grHz96DCBGygFBYQCsC2BU5ZwFlIkqciNUpdGojwW4DQBsS2HuYlcAU0RwyP2hKBRnQweMUlRWK0BVJP8tFDC6axLxCxyY4vg5KsweYiOs/ghPAJtwAGOB6XKEZKI+6mxrclnZKsYrB7yv4mB+oagFFoKIBIDNLDboCUkoPzlQtaqsE6BtWkYmXIrAokErxNlQD6DpBYiWmTPTHWj5hY4AETgxb94CFLk7XCzX9VyPaDa2P3v2OSvkvY7tecDmfbEAq/44waPDXTdRYiI4VHSeCsgxDNiIwJxoDsBJwG3FPyWizErgPdSidismHqoRVdqtt9yC4yKHotcDrhRbBeWyl6vzYtXaVXb6zAm+L4KfHWzhnGjCUedF456YBLCjpJbvf//HNmfeIkoolxNfVYvLYx9gQLpzlCTjCtC1TgWsP38h34GfikM7gdq+mdikzTdsdeTJ3rcPcI/GUEHNwP1SSG+Dt61ettgaKsvJAU+kMLPcSilCneQN2QVJkVtcYV1s2kUNhEKm/exz6fbnz+FgALkI5NAl5XMTAJ7A5HBA1niK4Ds4QIbjKBG4pYiFqUQV6LCn2CcduoW1DtDaep4iSI0bV4zKwb0VsNsVdqsgnL8VmaWDgool/bn2UppJ8SUHRa3U8q7oXONvyKZwXX9EV8F1uIS8QAsqADIuFZe5Mm8p6BXjUMs9OAdQkpwsIEXRBpFcuzJ3qFFHgw6ycmsIqJadv4GOkEHGdhqHdy9A/ikc3hSHdfTocQ712RyOKGhHLaqycYH5GvMfuiXRjp5EPY66UaXt40ZDSiK5j20cpn05VOsALOeTyBEB7+OFz76AGYFcHwGDQquGAd/Im0dFriz6SZB95YB86rRJB2SYyzj2hWysVywDQKd6blRuro6eXhGPXEMBfsP8r6Ka1Bei6DT1vARxz6SY1LXUtRNAPQL4pVJugcotAKnqw1FRtsqVPQG3vcmablCWvuJBuD5jjNlODvVo6VHakiEP+ZHOs1pIR0srB+dsQFjl2IsAuUjm9bwFSxwRUgBQKwIkkrlG91jdDQKpv/DhGPvqT2uJMQmiUD3eZmal2YE9b+Jea7Bbt95C70Y531tK1niyez0VkG4qQQ+mF6AXBagAx3AKLqu471IBTsvKYR4MRvVa6u6d4qbaO5qJbNhEt9BZS2GuFIGpDhCp91TqqRisKNR+nUTiFJDnLLImHeVpJWCdcvTLIIDUDVEDuNMCYJ+amY5C8iIumqk2mefwyLGTrn/i0c+QM8LHP/6gnHsK6cB9kcsiHJBMU0956UUO8rhNAG6mz5jBtZqBO2unXeLQvh4wdQCQfydAeg4RSS0QIGNMWCK4oiC8RG6on6OP56oBoksl4HI7CYwJgYwJYmzpHrVwD1R8L1JYz10Enxdx4stz2ouqXJi3yIVBFaXzp5Nx3M14DOb1StWbrCJzlM//+Z3v2is/uNe++fMunD+hjhRR7NswkSXPAExMRdkbDFAl50cIf4eG0EsBkFdJbIwITalIFYPSxTrUwjOm50SvV5EaiqO7QoB0M9crNk5ReYM8h+oMCoB4DuH1dPOe5UpRiWgp4IkIkEty7kEMhjJ2NTYrINxDAYQUy6gyU+cAeU8ChHGneDBFNV1xgfDs0Ah+joTvAAAgAElEQVRiz/7VVLvrGxXObSaCL4CBsmLBLLuYe8Lm0WcQiax7Ml0eUcxxUYDC/QDZEnS2sb6dO5PLewi2ZWs3WhXj9RLRisqGf337K9zraZYzM9s5QE4TK6jIjBHA9OnEyvgxdo/v34/Sd4qdwjWVzpgoJJJQkSMCV+65+3ZrAGzxpPxbkUx73j7F8wdBqkgwrsExyMVR7kEMBfGJuJJOEbnYxdqnSEEP1mURIHrGBcg5Quiy4vR/gwD5dRFY6M0hzejkQH3tifI8U04hXtaRI8eYl+NYgxNdtIs3r7sX0DKB51UESCPRO2M4JCNoA1/AtdQ6LLC6mOe1CqDPl7LZEboRAsLirLy+2YIhb998623KzzMZd172x3fGorxH1T0TMruzgXV7EgXVgO+QckyJkAGQwDxz3oB7coD044itpRcriu6xNlwpfcz5RZVldLBQ3g1p3UzcWAol60uI/Gtj3uhWfxNjStFuKoJ2EWQ4UYsgcBWrefpsvq1YNMdWzUrlZ3da24i3vXnguPkA/k8CQJ1PpM/kCIDPqgLrRSSSAMhcDfHbD+BWUNpgDSzE9c3EXsX6ks+/2o7kXbRSAEsV+6qzqgUweeHs6TaIOlousT6UzOrR8WCSlQs1gPVHe0I9Q2GAvH18fZT3GL0XRNegzgenp2SbovN+T6slIqi8DbdWex8F5yOO9K1qoLuF67R5Bvpz5sLUWVMs7yzze1qmvXO8yE6TmlpIqXctBoqViyfblz5+r+3d+6JNnpMC2XfE7qEnI5JJqeICRB/jcxLAseafEeYaDy8iEhu77Wgu5fQ4UgLjoqwNV88gz1YW3Ttp6YmQswGsY7gnEb0cPvaORUUHMmeuBgilV4Geg/CgGJt391RrerOR+1eGQ8UbFw3ODywtzfSllF1sgaRqt09/7l47ggDoXDG5/RCcmpfvvGGlBTBntSOqaCReLoA9WB/ziPYYoyjeQyfhhilqx8ERbheJpSoFzzzfChENAdImUL2G/SSfE6T9vb+eZ6khnpZLT1kwz3kbTIrG2FQcY5qf/aIS7CuP5tKtB3HQ52fvNI1ZHXNyG/uNlYuCbLJ/D87BOywUguosCv7TpYN2+CKdImsCbcPKOeZTfdZimYfjfOOtvI5Sb4iuIvZro+zdW3HhFFUN8DcvhPe2ZE6qtRWW26Nf/ZIVt5VaO3P3wcMn3NydQ5xVGcSsurcUVSrHQxqAfzNEXwH7pzD25y3M5zNwN82ZPcv273vLZhIXJfdASkqSvXPwoC1k7GtOqWIfKJIgjLla85aA6RL2V3KcejHuFi5a5NzgmoOOQ3K1K8qL2NchYgW3PTjTWiv9eR04GbnfPax3ITiXOnhmCgCsRxHNeCAaamBPFMI8nzVjJmXudFTQ7aU5MQhH9xBreAURW3IdSu3vz33rhPxshhRRXFIYkUoeuPX6+7TXgezCJnOW0u1+9vY1xGnOQTimNb0XoqSbn6WuFREactFt3rzZxXvJ6V7Eewrlebv+xnHX0a9+PP9aG31AXY7wEBGv/Vk/ezLtdV0vF2Pej7lPbkcxk0tYHy4CvEs0pj1AJEC9H+cvkZcZRGeVQbiotzAIgqabva/2fCPsBxWlG8+8GB1GZCV7IDkjorie6bgEwxELaf8pUVc5Y7msttkRIJNYm0ZwWy7kuZ2Fkw4jvZ04V0ApYwiOsjorqqizBvZ/IpnkypgK0d9MdNXNECAVRGtNxVlWcL6QvQcECOeSMM5yjeyH2rhfG667zm7acKN9+yffsWLOTvXstx986EF3Hd7ctcs5NdYiatO+WvshCfS0719MZ+OPfvIT5wSRO+KFF57nrHSzvfHGDrvz9ttcj+IM+l7UwbeTiOM7ID5ef+FpWzRvtutDm8L9Ftmjn6f5TiKnLvYGC0g26MS9tu8gQii6JDshtStw3GksJUCg/ZwOFMV3KoZLBEgtr0suPG/GajJucZ0htEcQAaaYM8WZqe9l3qJlhg+YebjNdf65vSWu9x4c7T5E5VWW4UDqgZBOns4eM8z+7JOfZ34JdO6/9ClZfB1nXaUeXI7jvEKAaBxdAS6uESATgwivESATu34f9HdfDWD+oH//H/rP/6ABzolen4ne34l+/0Svz9V+/0R//kSv7zUC5BoBco0AGb8CLrFi5WfXj61CEUlDB05vcloBkuTOOEOOqQcbvijF2HCAkKr7tX9cQJFegS3moKyS5FJAQimnBV6pl0GxKyr8JazI5ZAPAIArBqsBEqEDUCIMla8yoZWprQgsqZ90AFLEicBgbSgTUHtpQy9VZB+HiCAA2WY27sGAXioTHA72dNnBGWxE/QBu6lHp+6GyiQZcTUMdX0k/QwQb/s6WBsgCL1TgC4k9iLBXX/k5J/QAYn9Q5fiFUq5bZhuuX88JlosAgtIrUJffN8LGWmRDBTEiIkA8OQz1qsSZ351FxmxrA6p9lMctvCd1CoTSb5HPxn7ddRsBFbFGc4DZ+eYuYifCrOHJ69yFzvrsWWfb78et4kGOdsaUVJwMzS4/PwSwMZENugfvX3aNSIALAdoqet218w1ycGvtjttvd4WRFRygFDmThyNH0UW33nYbat4SNRHzcwdd6a6ytZMB6EMhFQSsBFHi+dLLr9nGTVsAZlEgyukCcKROACm60wD6dZ0FNumeqBDcQ4cMgA9ZwSM4VKVyrUOIBTpfmA+gWgew5oeaNgkwPRtlZK1sAihqY+zVl3YSX4CqMyTK+gglaxMYD0gYzn154k8S7NPPd+MAiba6Cl4zh0fVL08GXO0n4iUYsNBzGPU592IqUWMqV86AlFHEgh+AvQ4sPcQIDQ15cW+qnYtDETVSmsVyUIojRkAW/yis6i2owQoLCxyYpHGTykFH0Twa1yIT9LlqrmsYh1Fl8yq3X4E2PcRHHUbVlT19JgdvP8DXXpcJrM6JelwdgRAAYQDt03BEFNJXEc0z0MSBXRFbMfyzFOkiX1o4eMXwOvS5DoiP2RTYKyf7JKRSfEIKEWQotAE9YwAJRLA0ATor+/mWrfRPdE1lrL4McEaBK2SUYgp0QJvGgbYAgipUxeR8rQgQ5b4LiG0idzqS8aZS6mHGbzs/OwpnTyPOAMnZc8njbiF+4Do6GII5/HYDpKiTQd0PnbzHYZ7TMp4jf67LZEinDg7Lg1z/JK5bC4SOL2PUm9cSFxsF2A9CBdmi7GP9DimCu7huiiErB+hX74fGioD1Dg5sij5S34JIH38IpT65ShgTmmdUnh0EGZEJQVTOczsFgkbq/n37D1Aw2uUcJOXMK1tv3YYq77ADB8JQqgsI5yU7oubz90fb156sITqO0kpUwzrInz5KBwzgyza+7yxZ2Pn0gCQmU/7MPZUy3heiNxowqpps9MypU5z7LD//vOspWb/uettPJnQsMR4C9gcBmtsACBYsmAvgjEuKToaG2moiAePc/VYXgxwH6sVQ18YZgOxaHEqbKYW9VFJB3FIgStVWnqUySJJ4VPocYAExLqBiTOTgXsNhX102f3JbDO+Dr+fZEwAxC4KjGvXjPMAj/Y4EIgiPHHwH8mqMsR7tVMbpECj9gIHnAEcT6RxJgqz+5n9+2xajxBUZ1Y9bQdGDscypcoCkUCYuglvAgw+gmhwxAlmU560/HbhalKEt1wfJJw7EjwEonkwZsIg2KXlFwOp9jwJK9AEg1zJXNwAEB/IMKf86a1o2PR1kdq8ed0bo4ys/bnD3XqDN8FA3XS8XuL4xuNDiXb+ObqbKZ6OYa5S9rdg5bVMieIZEQkpN2QrRotgQAWKKDQmDmBEQMAiQIAeISn5FcIqQEhGSxHuexNokhalcJieOn3DvtwOgox0yXxFQicmTrRRgYhIghgpq9Tm5B65skcY3s1of3HLpHCAismSDuEKAPPuFrHff551fQxHtohuHIThCrYXYlEWARZkpsZC+gL7REPhVxCTyJwdSIzY63KlAI7j/DYyVN3BR3nX7vQwPX/K+Cx2oEgBIshj3xwBq9FCIqtKyOsi6GssCUCok1zwFUlZrzRHmlnbe23TC+jMhEb/x2DfsoQfvdwW3Y3xvCH1NvCyrrO6km6bUPZ+NgILegIVBkIohxH3kQ7oM8N46ud6KqfSQEpjrLc/LeDTY5YirX+MAEYn7/U9Pee9S9N/SAXKFAHFAz/gtMA/mC3UiDUJuKPImDMAuHCK6vLzSxZZoLhM4JoWx5hgB+wI6YyNDWGN7bGZmilN0BzJm0lD19jI3XWB+8PYlRi0OEQBK5x3EnKzAUZWHajuVtXqEufBPIEAuVMZaejJxniUXiMqMs/17dtt05kvl6DOQJfvFkUC3A71FccxdzTz3A7hutu94k3U4hFz8cJsE+68Y3ULmmz/75KdwGzAX87wEss/o5rVcunSJXPql7JWi3ZgsANisQUm/m06YhfSE3HXdIhxCKMSDoi0fwKwYgFKEYCdj7Z4t62yorsiiE3EMEHPZxDzUMwQBUtZkFc24evjF4RABnQgu6tsh6HHfjbDHS8dBWIuow4dOhXiK1SMYMxJneMvNw8Mgt6NASMW6+DCfTUmMswEK22Nw48SE+tkw7j3FR/UgTiipJ6IzKNIK6jutmT6wi7X9xJ4yBnmuhukj2ZDO/NY9YmkLs+3Y0QL70JIZdvjkecvr97FcHAnnWbLWLYu3r/zZR+zll5+ybzxTbn/PM7ZleoKFUlpdU4zTAhKhHZEMgUeIHsLoT+q0fID+FhkecUaEcB+buRd9AP3/l73zgO/7rO/8V3vvvYcl25Jl2fLeM7az904gIZAAoYWQNFDaAuVaCpRxQKGQUCgjZJO9nMQj3kOWbdmyZe2999669+dxTHMcV/cafEnv7Lz8cjyk////+z2/Z3xm7lyIIWLFfHivQXSk9UEet9C1sn7jMvYDEHxS53P/E6NTrYk93/o/X2pdbyBu8B/D0dNh3c1EDFa0WvlJ4pYgSWYD6FcQGVSPS2QUAJ46OPvVT262ESI0e1hDq09VMx/xHnC09iAgSWUc9NTT34YLJzFtpr1dWm1l2CxO0QPfr/0Yy+kkqn7v4V7LBdf+7n0LzKezGuIE12Yxaw+RYkwblsbPBEQWCnUb8+R+jwTYA4+dMHZf1orrae6CJGsmOtWfa/DtzyyzmcNt9Lb42YnWSfvB02U2gLtk3ZoIW5cN4T/Qbdk+CE4oLS/VvqSOLgKGbz0xZVV8w7Ub6HkjNunWK3Ays6Y1NNbYaCxl6cS01jWO2+pV810cZGtjNQQjvVfolxSr6YlYqZ4xp64/Dwkf2GPIibV6zSpIW3/W4iLbINKJ6KwB1g4JKKSO92VvocjEYZ6hnDm5TnglR8jeffsgPxaf7SyDEJfgpLSE+Y81uJtunxCcC1d/hD1oDU5ror281SPIczOOYEvrLpOxvfXG25xHPG0lZdmKixuCMBNQfv999zj3Sl1VGfsOOS9YS5jzelgn5exVedYwpKQ/UZmhgM797Olqq1nr2iZsztzFrBs1CDMAvxHt+LBX74CUWbdpo1VDBjayH1NEZwdj9N5777PtO3e4979uU7hbK9589ewetIs9iqKtBKKLLNG+Zgb7PIkFTjMPSOgkd0gza/hMSErtJb2Z8yQUkYtX64zWKJXE6/tpLfVA9CBntPacVQDvEq7MYS9xmv1qBWQfaahuvxIHAR8FEZ+CAyaBPe00fWjdvO8AuSlZZyTqev1tYm2JcGvDgaBS9RxIr3DfMVu9diXXcdoe+dffmhfPehPxTdW4y7Ihl7pxWOueprJnePbpx+22W65z57BE9o7N7Ll7IEU7IQC6eM+KGpNQSCXvN99yi9s//e53nNN4Jkf48+vp3Nh74KBzZ2v90X6snnPbQlx/csfouumstQgnkYQXjz/+uDu/XHvNVS4yq7amChcgYiTGlQrStZ85jDv4tltutF8RjfXt//Z112mSDEn0Bu56Lfd333Mv5eZvch9bmCf6LQ9H5mn2bqmZ2a7rRDHOcijpfr7xxhtEVG525wo5us/+fotzwT766KP24EMPsdevcA4nCZ48OAuXMoaWLF/FvewiArnMiWx8Ob9O434bHpjA/Q/36BWGmyncHnrgbzCh0cHnB2lufpwzzu513kuAaDy9lwi5SID8e/DO+f/uIgFy/mv0Qf6L8wHMH+R7+6/w2h80AH++a/R+7+/7/fr3e33O9/rv9/uf7/qd7+8vEiAXCZB/b4xc6PH5oXOAfOQnn5yOJju/v0eA/BSOAFT1HB6PoAyVMniQHbN6Lt74+mK754c1Njs5gtztLAcoJQtcYoM+ANApOXYLqkaVzGYRRdGDkmaaKBiRICOARooyCeHAM4gSSs6F0XdjrvoFqqHa1eFHim51ACi7XcrdNjb+gxxIRIxo86zOBZ84yA0A3CzyhuVAkdo9ijz3JNTHo2x+h/rPlr7K3p5G/EUMrggVdTfU11BAfRBwJJTDBj0eqChjE2MtC1CzD2dGG86ISFRJgRxCkslFFwDVCoEgUImdNqB+GIcygHS+rwBJfdYe3oeihCJxwSTwNQJ7w3CqlHJ4keorAHBGyupT/zjXZj501Kl3PNmEZ1GKLbC6DzBW7g8vAGGRICpw9wfIS8XZ0M0hp5Br3MiBaiPFwStXrLA9KH2bUBnKcZDMAVF2826cDvVE6/hDIKSjdFUPgvc06tPaaiKqclyU0/e+90/0lFwP6VPvCILDRw5bZka6i2UK4T36c3DV95RKVYeQQcpXpaZVBJjU+IlJyU7NdPjIIQ4GlRAOkTYP8CSZQ00UYGQPBFUsfQ395J7v4Br3E8/RKDUYKuxRlb1/rcCu/GYxB5f5Fgqg5g+ZsfXVl20OKjFvwKl03EeKnsjngBUAIaXc6XDuodRoAYDTUqJPK4IFdW1ZOS4TDhJydzSg5peybt2lRIkQn6ODVJh6QziYHj9+3P2qw4IORzowCiBtpnRR6nF9TnUmnOuvUN75IAfIakCQmQCIJdz/KL6mFkW6DupBHDBFdDDcXbeHlObhHMgVbaASbUVDyaUxyP2IAnxTabmU6AKIpSjUoaik5JTLxe7CdbFgAQcy3kMlsR7KiZbL5CN3zrL2jgzbvn2bU7UnAHqHoOLWoUdKMT/GhtS5Kj/24f9VVK4i7n5IihSeGwHUul5tjL1o3rPiSxq453WAg4qpWbF4qSOrBiAXpLJXkbxALYGh6kUQEKz84lQIiT6iTQ4VHbECDo4iQARCJCURP0GEmh+fV4f7WABsqemlFpRPpxgiUCWYaTybJagv/VCwqlhZWflyB3QpOgkwsx6wSA4guXr8+ZzxADvzycU/TjSb4hmK6NDQnJM5Y6aVUBYuYnXuvAJXvh4F0ekizwDnlMP94G2R9q1f1vKsx9ic7DSbxbMuB0g8BFI0gGgXcUK1dU281yQIlEGX0a1ILzlAashET2DszZo1015/fatzshXMX4xD4RkcH1fbW29BZJKHPYxKct361cQ8UZQJ+KLoPXVydHDt4xkj0USUdAO6KKP6SNExR4B08Z6vveFWyB4PAJA9KAE7iE9jHNJnoqJ5ZUirALSTg/DXHlxgP3wMIB4gTARFJgTgzMw0lNeUsPL8hEJ6KYZGsVsj/Ory02GeFL8WgOLTi3lWEVp+OFfeIetcILA/4Fo93Rq9iq2C7MjAaTKKUreCuUlzrMq/lVcdwDMawlwrMkuknroHJiEn5Ujzw6ITiFrdG1Jymj/LAZyRUy7a9WqQuc74PbD/gIvLUJfBuvUbnOpXBPivHn/KuYsWkNv/rc/NtC/+FDCHZ0cEzhgRGgtxzxWics6AtPGBoNDco44OdTVJwa+5VV0f2cxhAnRUht7P+PHn2VOESRjzqp43FdiGMJYEDA3yfLZzTyJVUA8JKIJSBG81xHETcYX6rH6KZnH3h/mfvicR1lKtyj3jz/qiclj1CWkjoPVIC7Z+qghcBqtJ5iAfJgHlxj/xUIbd/A8nHXmseBHNlepOUkyYHDMqjZ6TlWLJgEyh/kROJZArTh/FSHcbjpQyCMw41qdwJyKYACh/+YVXbd3qjax90a6rSOPPH8B/w8a1fF6cWXqeGzpdn04VcYExuJcmUOUmEy8mdbPU/N4QUeqWeXvbNtuyeSMFu0Rncb2nUDAPQPyUlTfzudTx42vH6LnyYZz4s84LCG/n+ypCCyrefT9vrr/y6jUnyMUosM6xQbo+78ZfOV6CuUUbfxWif/LHte737s/fjQc7t6nS10jwoN97vRuVJeJExIZ6J35PePC16gB5LwFyrgR9nLVBEU1Se4uq0tp51i2nrh7cfwCvAsv0Gv6st5JjTOHaROdtwYxnxURpfVxEH43W+m7GrZxfHcRXjRGRWdlAsfMocUOKjGPdm+bfPnhXij23fcSWQoJ6IjTw5L620L+0F1X77TfdADTFPAbQWHHoIPuSTJwgPczD/nRvVfK9pQBmfeZ99YhMZvwms77LVbGYeJwzJSWAyHFOsT7E86jC8rmQWCMAosMQmCW4eZogLPsh/3wB3D9759XM5whPwhPsDGOhf8KT9b/BWqrP2F/92cctaKoPZJ2oK4DZVua9umZIXAC1wtOsm8wPvC3Xq+RL98RqMuyreS7UfSPSsb2tmai2LPoniL7jWsnhpDlNHU4SttTjaPPH3ZbKuu9PHFLYZL/F8J48cZVhyWPPN07s1bBV4EpoB9CbCI4m3qod1XQEzxgdP5WtdunsIHcv+iD+U+hEicZVUFZVZ4cx5tbAhR4sN7v5ap6rDavspZeetXdODttXvrDe1icH2WgN+yrcjD7c+UFU2X0UP4+wl2uFUKhppT+Ar/eLYj9C75K3XJGMlY/edbsdPrzXzd3e5CQN8Lz0j/QSB0qZepCPI4NbuOe+iGM6uFfXf2WLDWynN2eoxXUFeHN9i/YVE1snApi5gL3LrHn0O1WdsrLaViL7zL7y8KXmyzzbz7qr3gh1QzW24HJkXMfTWRNOkT2zKfNsnD0H6dPLM3qaN3sSF0iTF6XGEAD9RMZelm/2pWvybbqxxGJC6OjCdXKm2pmObXkOhDDr/pHyXitYU2BdY4H2Nz/da7sBtPEOEV+bYWeOVxsGaXv4qli7NRtSkwerdtDXfvPWcdtZxTMdY/aRa2fabEi4DJyITJhWS8fCLnpNRhi/9cSPlVQM4rylVyM/zYq2nrK/vGOp7We/2MI6WAyphbnDNm/OwQUEaMu9C+MaRuIkCEa4UwEpEMi+owcCgy0ghAOulLWr7cChA0QhXQbYzXrG1ylKKYx1XGMuCjBeAoS9rCOKidWeLR5CWHFCJ3CFityrgaTWHlgq/6E+T9zI27i3xDUhxLnkxkybHky2Uc4vQ6yPEYwrdTSMMsZ9cKK/s/cA7lYvm09kpB9z3a8ef8KyIfxEii6aP5e5ln8Pwal+HPVRKUpV5Iw620YRRU0iNOnGTePDe26kR2do2A+HyhznJJVQpACC5sePPgIBVYCLLsmWrFzuuq9U5q4ukyW4VxasONvbsXtbr+vxUETqlPY+rMse7ON0LRQh1sZ5Y+ny5W4def6ll1jTRTq2cz0S3Fp4zgWjCFzt1+WI1xQrF7LmSpEginuNZ9+o9UpnBxEh4XqGEcPswEEuN4wcybGsJ2uWLrCG8hJLox/ES9GYCDuaGNDz2ZuWlFba3kNHLRXHcgOE7qp1G3HK4GrpbnBJAUHhMdbQ3mcvv/UOEcERNjTlBcHLHpu95CzK6n044Dz37JOWlzPDNqxbyeyM2IV9bnlZFWsfThjeq4Q9mvzHEX+JpJlLLObWN992jk91ac2YOZtCcdxOrOHjCHlOEom1YcNaoqcOOIeL9tEVODvVtaI4tYe/8AU3719zzdV873H2OfHEW/3OrqZwvQmXVSF9WQ888AAxW5323W9/y/7xG1/H/VXuhEQ73n7bJR08+BdftJ/+7OecDdPt7Xf2WXhMouXmL0QINMB5sJueI6KKGUv93Hs5O2LY+0m0IxHICONdRJWiQLex/t5zzz3sZY8yfiHLGLvaKzcSzTaTPY0cijq/SEwi57gH5PQgkWKdbUoJkAAs0BEgffTyREUkE2N71gHvrRzl9zhA/pAA+fcBjPNHYJ0PQPs/+fvfr/vnMrvesyf4P/k+7/235wMY/7Pf99zXXSRA3u8VfH9ff6Hv7/t7d//vf/WFB0D/TRj3//7V/K/3Cc87//1/XoJ+oZ+PD3rEXPjPdy5I+99cq3+MlPtTXIc/tv9weMN7fnjc8IN7pn1wEIyiqJRqVUCzAJlWgMtZs+c4BfbTD9MP8rnddttN11tXA8pCFGFS1QdBZAiVaQW8DQRAFYhVhiskiMObL+BnAL/WoKRRPrrAZakAFbMTBHDcCaAbwq+KNFHMhpSmujQiOxR3VY99OxY1lw8gdZsUxhwWpI70QU04G5WxVMNtgMkCcxexYRcAOQ5I0N7SCPCPHR1XwaKCOZAp3ajnMwDAauzY0TMo+ScpBExD3dMCIEsBKYfZDMppW3Ay1EPS6NC6kjJVFfOqtHDnnr3OAeIBWLKaIr1QACkpi0oBZuUQ0CErIirGdR0oriWWw4pKtPsA1lSG6ANIe+a7823mg0Uc9EAAUZTF4kgJ4kCjCKAxDqGeKBU92AjHs3GWw0OKtBYOIioOVB/JZlRGAi2ff/ZZrPhjfJ5ZKMlFLlFAregMEKAUwLQ+gLVQ1FbBHPQFmAr88+e+bH1rB1EE8wFcWyBrolzMjYguKfnVh6DYJUX+JALONmD1LihYzKG1kOiceHuNMu+lWO29APSCOCQfRcUn9XIIRawiKmI4+GZh+w4nA7wZldiJk2V2+FiJxdFtUMt9qyN7+MDPr7HPPknhN/fYEwUeGTGoI9tsScFcDpjkMAvNwlmgaKzsNEroAZQCuVYhKHjldhA4Ns11mOKeHztG/i/2dLkrdBBQ2a16MnSIVkSH9toqy5SbRcXmilNQz4wAW4HH+swCNKWWm0HcmcqgpfUEq1MAACAASURBVMST26kb0MsXoKobC/9BPn8OcVFS4Akclqp4COJrCGJAXx/KtYggisCp8lBxCc9TFITAY703xSMFy3HCYW6Kk4viMEoAu3Ro0wFKvQ1JKJA9iTnRoUqAbxz3eMvmcGKMUPQB4CiKaBwHjMgQ11uhwlAAaX1ekTlyiKh8Wh0hci8pEiSaZ0fxTMEcekV2TPI51aXTg5MlFHCgloiBcMgeHboV91DL8y0SSHErisVJA8DrBMDrVqcIh/NsDnSNWPybUdLpvnsSeaLxIrBRMUq6dnreW1A7d6ivgjEjV4kcCP0qWOf7yhWgvokurm8rn7OJcRHIZ5PaUBEiKnVftHAB15I4Lu5HD99HxIxcZ6vJed4NiKG86Fk5Oa4gUyCzCBBFDjx8Z6x99zEK3uMjUGfH0S8DGcNclsy1bAPck1toksN5OA6louPFPJ/xkHkQbQAxjU11/OrLwZcyc0Cz+PgknAx0A6DcFcgsh5HcFk+hZLyVKCEREXKYiZDLoO9FBakCX3U9RNr6AlyUEtXVxLzkqf4bCpHjcPz0Qyh6+RDfBAAdE40LRPF+KBw7cIF96u4k+ynvPxA1pkrZL798EyrXYuY1CBPmiRTiXKZwRnUBaE5wbfo4JGdnz3I9QA3cu2AAyWgKnEUSCdhX4bocDkMQHCGA2P3MyQIl5GIS0Sb1qAgFudfUyxRHfJ36HqRqPHrsmIuMC4V8VHfEKCRxCFF3+v8RQM4wvl6kRwf3L5nOmGQA4jDI59279zpiTy6UXECMp+hjKEE1OZNcbcWXnSgts1///TL7yq/aGLddrutgFuDGDiKGfBgfIr1c6TxjqhGwVWpzjUkVuCcB7gv8kRtCrjU/xooITDmkzpWgayypj0NE4CTXSGpjkedyYaUzN5WXleM6KXPdHgmp6YzDgbNRJwBeAuk0RmXsYBZ240rqUpf15Q7sZ8mPs7+KC1fcnNmTDybb7d8m6hDgyJEk6gxxX0evjEp6IWV6iABZtWgeLrk65jW6CIgCyqT/SIREHxGMKVLSM58oDimMZ6ipDlU5Ge0zs2ZDePbZmxAgH73rTsiMrfQ8rHZOzPb2AcQHhY4IXb5ssZsX3qE7Z9mq1bw5f/vlb59w5avpPMeHD+23j9x+MyBKKwQ78yWq6BoU6mfO1Lj+n0yECnkLF9tRFPCvvLXdRWANMD8rtjKEeSQEoktEkYA5rdGBEEQaK//eEUZdIPpx3z/VXBACZExdTvw8R4AIpNcc4vIp+ekCE3mDikTUfOkBYav+k2hcoQm4QCIpAc/HyXmKrPZM1scpgLZClL1SRh8sOmHxaVkoukNsSJFozK2fvjHMHnu11+68Isx2Fnoxl+XaIQC4VgC1WQgZ1q6EUfgjP6YbcBswn00x6BS72MX8O8G1jVYHAHP3Ykrq23Bv9gK8iojpbKVfgTlvks6mHHqP/Bmb2wEsqyFsNwMe17M/yYTkzYkPdVn3G6++xSb8QuxwcSmurUobaG+yv/7Lz5EhVWFI1ylyaOZ7dqJG7yd+atBO17K28VyHIQiZYMzGxsU74uMMkXDpWbNwAOK6ZQ+iWBxFnUZA2E3SseEHY9LAvDLlHWDNFLL3Q9TNSk+yWE9iHz3pBpkYsAmiRseJ3elGwdw17m+FFZBtzO3TITFWBrDf2E6Bd4yXJXEPFuJ66m5rMl8inVoQnVy7imJsnBbf/HWNRcxkiBLRtYhy9pnMm88+85R5hfrYA5+4zSI6cL92Mgd0tAK8T9JbMwQAS4Qj3EsbLgkqTmyUualfcY7cex+IpvyCfJ4XdcoNO9Jqgp+R7HviEMZMewzaipW4CyBbJ0R4UVLeiLhk/arFOIjx5o62E5HGfELWT1VJncH3WG8XRdQIErohxGewt9wNsXL69Lh9/cvEzLEfLIO4jyeiUve3uQ23G64KOtgtKcSPeCvmd1xGg0QJ7Syrt731g5APuCJaRwzeyOIxRH7qmkybG9RjSd7EK7J/GUZQMjIGyby71+BRIJiTbII1/NevlNlUFF+QnGc/eLkIokmrEIA681Mk26sMpqGf/tk8C2KeaR0Ysw7PYHum8LSdamFFY4+1LtvP7pqZaJE+49ZCr9SbxYNWwwRWO0jkWv2YFcwOsxtWz7Ztjx20ey5L4NpO2E7cO28cw0UECJs9I4AILIg+Cs1TE5mH2RN4shdU/JP6/lQ80su+Yxx0fpA/W0L5uSIVQ7n/vkTQJaC4l6MvifVDQL5IUXWyyWGmOFP9Xi4IRV+VV1Q4ciKEOV8ilrCAeEBkHMAiInHV5a1mve/Aycs9mVIkGnsOdZ7FMKaHAZurWP99IJwGWQO1Fp4BtI5FcJFO9O08HMxTCJqm2X/rYNTCvj2G50Lxnpr9A9hfDNPX1M8eNojP10DfTieRbjNm5jmB0yjPS1Zuju3CqRLEXlBwfjzkZjRr6aHCQ3bHvfR/8OPgrgEERbjfWZ86mAskmpBjIAnHpJy16rOrhazIZl+v/XkJheknTp1ya4nIjzz2oYcQC3Sz1w/k+mqtVvTwYf7s+utv5JxwhK6gM06YM0LXxvXXX0P8VBsOg3JbvhRChb3tq0T1jjLXhbImihxYTwRYMNfPc7Tf6ipKcXSnOddLVTXdeJwZege5lmS8KfpqCoeR9nTBrL1+k4MQJUSDEacYlZBmb+06YEGRcdYNGZmAmEG9LyK1ZuCc+9EPv8deOJQI4muY+4Y416Tbrl17iDydQexgNdGeOB1Yx7QnEVmRkzuHz3KUHjOKw5kPm3HTJaZkMLb87Qh7t49/4l7Xh6XINN2rK6++2h559F/spltudfv8f/jGN52Y66677nJ9Y3/5xS/QJbLOsrNmIH7b7kiWRUuW22uvvWZluFBvJSbrRPFRW7NyJcXqT3K5vWwNRM8bb22zZSvX4YDZyRpI5x+dKp7qnmN+UaxaKuuGxBgduFjUjefJ4JbDQ+SdiztmLCm+TR02IsrkytDf672NcZac5Cyj2GF//q2c6XLSSlATzLozDnM41E9EtE+E3X3n/TYjjTmsBVHKuC9/jxOG84Dbabwr0nBL3x/8//8ePLhIgJwPWDkvAHjWi3rxxwW6AhcJkAt0Yf+D3/ZCA6AX7+9/8EZ8QP/svPPfRQLkA7oz/3de9kI//2dbRM8iCBdCIPHeq/QfIkCu/N7HpkV+jHKASEYJI2W5lLMHyNROBqB98vMcyu5701YQq7KYA2Vt2Ql79snH7M47biNeI4RzdrMDhAQ8CeRVvE89IFYkoJwKfpW5LjLEl021ohxkG1d5dysb9AhAFhEgirPxUW6ADh0c/ARmK8pHsRDBEB/9gDDKnG8A2B6Hc1m4cJHr6aghszUa8kGEiVTvcbzv4qNHbHZ2hg1Q0Ll0MYXFlGyo32QAQmTP7sMAEbyYF2o/Ym2mcRvMypvNhj3cbcKVwx0IiJkEKCgCJDQMNwcxWNqIS0WWPz8fp0ksJEE9kRu1qMmbHHimMmOp3NVL4KX3LrD+XfVr2X+fb5l/fthFHPkCXstBINBKsR0JqIcmUJjpYFFNJ0AqB8MwgMp4irNriL8pAaSRSiw/HyCRQ/1eHCALcCekcnCsBLDAhX62sBbgPRswpkNKNY5hYZA04Rw2RSB1k0suIDkgKIyDY7PblEtxFYoCDFGSy1MP5T7uJmJo/jyUXxAY+fxaTAeDVM3dHABHABAi6OgQKNgGaKrDzSSH6wyKKL04PIbxHqNRH8/KzuHrztjjTz5rsYydStwHnryX17+3zu784Wl38PMag7QBQI3i9VVEOUImdADRG2kJxCYB+uZRJulBRIk3RIVieM4WMuJNUtwQH7jkdDVjYcrF+QgIiwPQqC0vg9BJdmpOKffqsJwrW1iRAhpXfur70HgCwO7iMJtMbIwOsIoVE7AugFUKMzkPREpIgaYohIVkVE8KUOGncomDOHxKxasODDlQ5M6Qg0akxxSgUh8xCIG8nuKKQrmPKjQfh3zpJi5NAJgUY4moBBVdVMlzMYu8/g4cTGdQCmtgqHj+/s8stN17RNgw0DnoyBEg1VcURM84gJSuSQifQ0SBJGEpxIupJL6acSpCQer8KQ5feh/jfGYRelJP60A8yiEW6gKAB4ISYLqL96XoGAH+GseKAhPgXE5UgifXfU7+XPeslnJ9q1Gx5QEYBKMcDuT1g1BTqnTb9X4QbVeBileug/CoaOIbAPa4rgFcA8UvqZzeX+o/Pp8fkUY1KJZVoq2OApE5KoyePXu2UwgqB1yqPhFQq9esd/dEfTyRfF8Vi+prBHBOqYSZ6/KFO+LsJ893OOdTDIrQ3BnJVlNKFwLxUhHEWNXzXg4eKiLiKY7nPNYRr3n5uQAulSjFcTyp0IMJOZj3Xl1dzxiRcweXgJ5/QJdUCoK3b3+Te5buFMuKgKpw6vsod5+9eR8hvG+BBwM4TARm7Ny11xEf9QAw8ZQdDwPYCbwepwSpHwJDpKT2EbffFGLf+adTjINsrqfIk5OoFbcQLXiamJgem5ubzTNDzwok4TBqZHVZDADI+UKuDHEvRwB0AnGASBmoZ7yFrhVF1AQTQVZDTGAL6vZpiKe8efNdf4rGtXqV5AbZCRCRSm/EEPNoJkTgURxTmnd9mA/CAO9FcI5BgESpIBVifIKoKZGzYSqY5XvJVXHFFVc60kcFzwKRQ5gvfRlDuw8cBjD1d5FKQbhq0iE7juN+evzvl9iff78ENe9aR3hsRyXZD4Gdw70PAlxvVXwKAMHZWLhOB/iEMZ59FNuGu0kKWJGoGjN6/hzxiFpdha4iH1sBZnRfYiCS+/hagQw6rp4mVksRYNGAW54QnAKCNN5FeKrrQoSUL685QJSb5m8RICI09OO9DpCzrSgAjyqQB2p/9i+z7M7v0AXAvVRPhrLaNZfkAoqdOnGcSDZiGqdHUSUTIzXcZ/lZOIAAlqO411MokIOIGuqGXNTalUIfxPS4h+3cvtu2bEItDSL/zq5dFMTOhfAbYSzicuFanzhRxjw4QURarkWm0neBE+Gt7dvthvs+STl0lx3gPui+K6Lj9OmTtn7NStTP820A0DBAeeXNnThLdrI2p9uWa6/HrVhJxnuDVRBf58nYGYQJmoSI8tWYJpqjm/vTztylDhbdCwkYzq1t73V4nHOEPPKZNOcC0a/nfogMOff379cBMsb70Dj0YdOhSBMvdbFoPyUChPs4wrMm0lpjWX83TWxSIMRiVlqSzcpMsSCe92hI+9+SHX/NVVefFQi8uQ1BRJ8r8Y1NSqe6THMM8Xp3J7iP8OiT9XR+TNlHb/q3z3Tusz33AopovmcQjEwArzOCsn4JZK5PHM4ZjZ9OnHhRZAu9+2O6hlJb7o8AwcJD+3C0hSLYgIBAWq+IR1+IhkQK2eWcE7AaBQGrSJ0rr7nCgbZ9iE/2MC6WrN1EcTVrJOv6d779Pbtq8xq7Yt1yG6ivoKSdRC66CYZ6B5mHKVg/WUkJOiQs99eXZyWaiMw01o023FxlAJ6zEEeo5FhKZq29+UQJxgahSGYPJTBYCvARHBItlAL34rzI01zoT4ScL+rliV4bhZSYYLx2E2016h9rO4pwVbA8jXIPgphzDx9tgHA3y02lkJ51x4PPPuKFsp7vtzgvC4K4x379AhE6mJWWX7YcBwfuTK9oe41S5IQYb/sqcVjTuPV8unCi9DYjGMFtQpZiTeuQnWnst2rICcwURg+6TTA/hPP5htmfROG8ioS87edzdPNZh4joyl86j/E9aStWF6DEzqDTYg8CmiV2rPCknWa/tXpZAdGbMcy5CGD4HoOQPr24OdrqhnhO6ZEA6B7kGoVBttcSh6rnafOaxZbMvFgOgTzI+qK1gO5wdagTgQVhoH427qsXG10vnGuvFpXbDoo7mig83nuaa8fYSGH4fvLGdFs+K9GO7dxnJK3ZXIQ5LB7OoeIfEI4beZw40XR77WiZbaerA7OGI38GGP9pyYEQ/kP28bWQ+B2NdvfG+eaFWj/Mj2ckKtF+/PZJe7uMdQINSD7al79YFku81TCfZdCONk3ZSTbWDZMhdqKMHqyUYPvUpQW259ndtioXN1tskv32RI29UsR+kW2J0is3rMoiiqzDcomUG8VRM6FYOcbyGHPnFPPGJM9guQqsiYU6gpP0vns/bi+8RKcLRfS57LkVKaq+r0H2AVXsN2Ig4xSJKxV9GaRHJ3POdddf7yJGJXTQI669ne80gg/m+tLK0+wpfGzRJXT4deKEA/ifVAwdc2MTnT4ZkMhdiDLkwOxiXW7keapl/5uAE1ckegJE3Jy5uXbq8H72zrgQmS/b2JNpDtGY1/4qnv35MOcGxe2F4HpQpN2pM002O7fAvVdF+YoklhOkj8/RjrNAUZLq3ShYHWAnD8kNyDrK/lA9h6E8X1PsZRrZn/axh1xPJKmc79pXywEcwR5HhMirr73u/mwQMicfB8eCRYvsmWeecc5RdWNJbDUnNx/w/+f20Y/e7cD2kpITrIfGOrzfPnnfx3k9unggVeI4h02y537m6ecgCbJtmmvZBjF/543XWi/nhVhI4aqTx51gRGIcxT2dooNq/uLlCAUGbQZuBZ0b1JESzpo7h3PGq7hT5tPNpp4MGg4hWHEDM29q3ajhjBYIcRxNdGsrYrRI9mWBdKiIhOxG8JGXl8dehvgz9lYD7KUbceaLCJGTQnsJuVrLuQ+1COdqIE9HcZIFErEs52wE57t+BGOK8Dt+4gRxVZ+wH/74x7YMwdqS5SvsZz/7FxzUnfa3f/tVyuzr7Bc//7ltumSj6z578onH7a67P2aJrHuPPPIzV4K+cf16J77JptPm0UceYe+f7NwZbxM3uAjn6u79h0gIyOWs2sUZ1csJNJR2IOJCBIjWe8WyacxqXxUJGaKYTo2dBIiwPsQ6+ql4OJW2iyBRT5/Osio+V8eSonxl6tBeRf8/qj2dH91oXnQ4TgXbnbd9Gud3JOKleM6kHbh5IBgvEiDvxTn+pP9/XgDwIgHyJ73ef/jNLgLkF/TynvebX2gA9OL9Pe8t+ED/wXnnv4sEyAd6fy70i1/o5/9DR4Bc+r17pkcBl1Qmm0AMkxQtcg7s3LEDVfOQHfjuKlv+0EG7iR6Kbg66NaiFilCW3nrzjQBNkQ6Un4GyR/EsKkfct++gA9syZsxyXQAHCo+yYR12bgKnsuVwKOWUlPfaKA8B3ioqqoODo1SmAi5Uwh4CIDUGuO/HQUoEiIcARgCrrtE+V+CdBWj33HPP2ZYtW8iFZaPPBlrgWCHqzBSiegI4AMRzEM4BhFJOfCKfbdvbu1AYD6I+G0IRRrlzSrwl8HOUGAABaPFssBuJQAoCFInkvStPd5AD6NZtZPiiupqRlYWqOMqp1tThoKgRDw576gEJVMY9G1oB6gJ8dWjTwaT0O/k284GjzvLsiS3cF6BEKh6RR2lsklV8nsnGu/AAh15UUALNBV6L7KmWI4VTTThqfcWEBXFdZgPsSjFUShSEXCACqWTHDgVM88LJoxJxH4AhqbiVq98DAdJIxIc/BE0Nn23NmjUoUlGcK4qAOAj9O5XPFx05bmmpWRwMGsnnT3JWbRW3DwLcPf3f5v0vz93d3zmBvT2b++PBNatx0USbL7kUUHbC/v7r3yQDO8oVaz/59SX2iR+UAj5GoaCro/MjxfUzBOBSmZ2VRtQEsQUcZDOlysQFko6TRSAM6L3L2Q9QES+HQYH5ir1QBFYIByLFGCjuRgcCuTCU2yxCLBOCR4eoYsAMFRIOqm9GsQjcSx1Gjxcf4RA2B8U6hBnZ7SoWFbgeCoFTQpxVL4CfegcSEpMsmcNyPYdIgafKYY4jemiAsTzI8xLOYV/OjGiIiW5y/NVIMQBZEcvBT9FVUsorq14OHsUKNAL6K9taRfTqNFD/hgfRRXJg+AK4qWRRziGRgjfemEQPBt0nHM6kMFcGvXsdDpCeEEPhuE9SXKH1ENFEKsecdNFEcp4EowJ0+e0clj2VY821UHbyOM+ZXEehgOiKvxljDDUD+LWhtOvjoDsJUCD3SzBk3jAgZwIAWQbKuVrIvm6ebanulOctt1S4QCDA4g5IpiGAr3BIyGZAMkXc9QA2dHB/23k+Cji4SxG5/Z2dkA55tg9SYxH5x9WoPSsBOYJ57vXciiQSiRmEYyYHl4fcVYq5EjmjThEB0nLzCCTxAO304LoKNNJk+oU74u0Xr/cTMUQ8GPFCSSic/VD6pvK8eoFiV1Mi3NICcYKSL0DPAKDMilXLUZaWAvynEYtwyJW86/Dfjcq1tbXblUULZFY3kZ6REMBnPbcDxJstXrjQ6hjvMgiooD6QQ63caYr00f2t5j23EZXgh8umDfBM8X+ZEIOK1hDBMoaC2ovXGoT4/NQnUuxXT7ZxWI5z1/U3v/65KxhNJZpPxG1sBIddss0VQ6UuHDmcVKo8SJTCKNfHHzQqgOvTz6G8CQJELpAAHCFST07wfrq5FyrHjmHcqs/AD/JG11KEUhuqWn/eo1w/+ikHkg7pMYwzXs6BxnKTRUOABPoyNmDSYkQ0Q1KotFzRbgKKlgM+qHR1FHKnpLQcUtbD3iTyKzSK6w+R1AJBFsRcOgrB2AOZ+quvzLdXS1NQrVfRvUDvCt9jMeNERc5HiQ8TEaIIFBEgrYxp3QNvgdmM599HJwEiiKj35CYo5iiM50HkoACfWMZTGvOpFL2KZxxE4V1yEjUta4+iNORu8OQZ8GOOL8UN1cc15a27a6RIMIFM5wgQbQbPESDuVzVlodCHdnHg+3NfOkuAaEzqXCzQXPFZeZATpQBSkcTu5ArEJF89GnIuguuYEhHkyN5J5rgxQDs5a+RyjAjGedTWY7t27LXrPnavFW59i86dODsIQLd6zQoApQgrLCoixm3EcnPycGuwDgC4HS0qdAXEK6+6hhgkIjVQ+76OgjV3Th5EXZmLp1m3cikEX4D1QhCXQXgoWk6RacUUgA9xXxYuXw0JUm879h4kDiuSThA6bZgv2yE45dz0ZI3R9ZeDRs1LLkX1XYJfT6FToLoIKw/76f2p/1MMliMQcIWIFNHfSx37viKwuFZaDzQevbkHcoC4H+86QKjxcc+yL+9XHVse5AeF4fLKAbTPRRgxQYyLIqSOcy3Xrl7rHHkdEMCHj56AbEh2yubP3koskd73i7gDWP/8AMzTE6NRMGfaN7/7I1uAayYQsjmKa9veXO/IFT/EFD30jsXgAMhXbw/Al4Bwv1Tiaqp9iEXqYD+SZF7pZ4mR0lca7ZWXf2cPPfRZYlg0F9JLVa8uEJHTQTgwixx5P8Le5PavXvq/rL/jJ32c4+4MxLccKQ9/5UtWC6HSj9sonT3KEIKOKVxt01MA0ZAbY5NeALUjdEoMucg/Obu0frYQvRUL4VLVRMQi61A/zsz1kADxwQCw/L/m+eYu+gEmfKy5l3kHP002e6Z4ryFLgQCJ8xiyKWL8ppjn+kY8rKHfw043D1olPEAz7ozU7Hhik1q4H0QaxhMbScyYJ9F+WbMRT6BAb6xtIaYzkfFXaRuuWmalOFZ2Hau14Ph5jNVya61qs8d+cLeF4uTtRXzjN9TGffe0UUqCGzG6HK0iJorX64QAGWJceLP/CcXB0t3Txl7EbNXSbBwBEMgAlm0dXHv2HUk4WD5y900yTEEyvmPpOJ8G+8asvppunpwMm5EaZQPdtRbEPe1t6bCxnilrrCQijAgoEZ0x9Bs0DXQB8p/tjwtlDZgB0ZMIkFsIaTUB4N3Oe2MLYykQIGnM44TTWYDGP2tT1aCXvVwD6QBJUlKF65HnKhXy5tKVgTafSFYfxmwn1yOEP5+XEYuohX0o3WcjE77mGxJnu2B8/ubNMhwvvAaf21/9bWwFF2TF2aY5mRY7RZ9dU6mtmBVrkVMUcFNOf3Ag1h4/wFipnzZMNvbl9WFWwDAPDYMUJV7nxcph21cz6Jw0SWG+dt+GfOstP26BfL5uIrxeKB+wE21cY/B6DHY2P4feqEAcounELRGFNUVUnHpP2iCe6xG4FCxdRiQa+znIheOQwUsWL2QPQefWbEhEXNASqMTgrM2bO9cOFxZCiuS9S4TE8u8andBGAPOKlSucgl7gtEDnhspGiPYQ4jaP21UfK7D+On/2Dexn2JP5ORsunWiA54PMk/HsNceILNxfWMSvhmio3vKIYQ3jfvgyd8xD0PXOay/ZmtUrzQMiYxShk/ZgbXIeINxQD5/nFEXkkJqab9Tns/fgSRxTOS4Wtp0YULlcNOdrHenk9+HEn26+Ic32bMXhTDm6HMODkB0VuDHmIWTy4Dk5sHc/JM64rcWdIGJEtmVFimqfpTPG83TA+SmeD9fA/IICm52DGweSO4LzVooiHTnvLFm80n7726eZF7yc40Fu1k5c7QcP7ka4FouLex4iqzCESooZDcD9ftJF9J7BeSEh1h1yZSCywILIyDzrUlNHRVNHn1UxD82eW8Der9GW4VQrgsDS+VARmAnswX772OO2cfOlxJNWsIcId8RxDv++hz1lAvfppVdeRjiSyv2lixChUwsdQXJ7JbOn1PlGXTaam/sRDBURj6bOvAc/9zkXW5tD/+Jx1uvdBwoZT0RqMb5PsWaF4pzLQigRwp5L5503iazacMkmOvsOsbecz+um2Cv0eEj0tHbdWifyevLJJ+z+++9389zPIDj+8dvfIYq5zkWcPf30MzaTzyN3fT/jVK4QRd3m5c8jsvQdtx9Qaf0cHK1yIyuWU27BCM4eEt+J8NCaqP4aESBaDxWhpv/3Zd7WvkXOc51FFO2mtAN1u3mxf5coSQSIetx0xg2BIFG87blzTD/nU386esaGvO3Bz/4taxYCIh/IMYrStc+5SIBcOBjovADgRQLkwl38P9hXXtAXuvjN/+gVuNAA6EUC5MM98M47/10kQD7cN/B9vrsL/fx/6AiQVf9wB9gOedMAcokAgcrXjkVFK8BZZcovfD7Vvvji2QJcuSRKLbPMJAAAIABJREFUio8RK5LkynknAOUO7ZeKMcwdFuazeaxD9a/SY19l0wM0daNCbAaQU8b6OMo9RbGoiDiUiCCVGOtnAmDuEfL/pX5SVuos+iaa2XzHoqZSPEQRVu/5bERPAmoPAggoDmod0Tjf/+H37brrrkNd38VmFvJl7x7e5wBfPwNlE9nqbDaD1F+A0mhuXq4rMSwqKmNDSh4rjpcJrPtx9GbEAzgqs11gcjURNpOKw6G8MonM/gBAwtfIpe0H3BQEtmixwDqIDsDCt97e7mIkEgHapwDFVNIsdXr1j5Ayvvsj63NFEDO+rhxbpQxekCCyoEutH8thyY/Da8HcPDt6+CDq/XBAdOIOIEe6IYSUfaxSXdnilfM+PzfXWgDt+jk8DroYCJT7kCJS5/YBvifzOdIAU4c4rChaRRtrRe+c4ECRQOFvHQenlStXEQlTyuEQlSRRGYEAIQKeBwdGIYE8UU6rlHCYA16qfePus9nFmx/ezTWKBvxnA48SNDoy2n7yKU72/Pj75wEFANddZBNgLNJ8xrgXB7ad9uy3Vtqdf1fIQXMuwCEdBoCsAxywUjlcDnH4mjWD7HqA3gRs8l6TQ0Rh4T4ia9obkMADhZ0n49JblhmAjQleu7dviGJpdXJEA5TPtmZiSFQunsrhR4pvHZBVjKjcZFdCz8FFBxl1Pwh0nuT75dBfM8yhrxqyJBkXSRNuJWU1S8ml7HgdoKJwzoRAgugw08LfSbklZb8P43lUJ2kAmGhcQzqIKBapiV4IKdEFior8kKJNnQQ63AjcV/5ylzoJUDBmM04FRI9y/8ohsWStF1H4FtcrMQlyiNe86aYke+WVToiZcF4b1RnAewgE1wj3NJDfyw1TMH++O1CdIS5BLhS9ZoSKVwG2peJXLIyAwjEUaSqG9uPZCuJztPB8SsWvwm91AgwCnrdBXogEkRo6jhgodaOIuPAF6Th5+hS59QGuqL2Hrpy5dHXEAszKpTHFYihlnA/PunpEBHKrdFs9OCLmwjmwKzJkO/ED6hI5TvHvQuJNermWAr9FIoS7a8X3UI8KB0qBIgsBxLcCAB89dhyAZB4kUb0DCRSLMQpwLFJQrjH92V/dmWi/2Q65Qya4N2MsMsDLFhLV5a8YJJSELRB5oaEA8DAmcv2sJO6gjiLNMqIUNm5az/eugiAjXo+yYW/uhRfusFBA0CGQHqnot775OoDmHJs/P4/nfavrnkjlkK+DvC/PnWLIRpkb9HZ0AFZnTBekYyc/vYhLkooylE6HRJ7fdoCVYVSdivS47540+8EjZ1AczkT92Uh55kZUmk84QH/5koWuayAYF8Y0ysk0XE5jzM+lxGLIdaJoNcU1jEE8+PF8SyE5jnpcBOcpQO0mxv2qdRsA4VCjk4+t/oBXt2519yiPefQQhdkR5HUrAqoRQsMHYixafTfMNyEQaIpLEngfBWgfDjkpV5mKTOVO27fngOXnzXOkYCmvtXHTZoAqwIzBMYD37U6Rngr5/dQLLztg1Zf39ioK+3RcT1E420L4nl+5Pcy++Gi9I7R1zxVNIcJCAIj6RDIplm5F+at1wmWn8LyFMTdKMamoMRUX67q7/HDlyjOXaj4d59nRmBLRJ04inZiyCMZMJSBxA+uJHB7+/D4Aki8MwvMURFs7rhiVn8dAuuj6SAEsQkFkhiNANOtDfriFm3nNwxNQTGMeEG+asfjEw5l209d533rmRNLwfhcUzHfr5BTzTAplwVG4pmbSTRMC4BulCBhUt3rfIuaDIDlF9ovRa2OsDvYpHpBYRP6TIr+Skt7FixfQSVRMjFA0AFusK2OPBARUrrly1OVw80bd3wzxhn0BsuuMm/vWrV1jNXSN3HLrTdYLUO/FRRHBdLz4BMDd2W4uOXVqGQPqbQpgHmqDsJpSpwyvL3eQSt/lalG8Vy8gkCfX/b0pmufID60F5zZPf0iCiAD51D/XufXi/RIgE+8SICL51VnmwRqve6NIN8UYsuA5Aktziog8dUyFscZl4J7IwPknR10r84DmZQkttIYvoBvpDCX0vsQ4fvmTmfb1XxG5yXNAbbcrTo+h6LsAN1Yy69Y3vvl954ZNYw+kaLgxCJIo1ix1rJSdOum6c2L5d5OM7UnG1f59+5kviMtjbo1PTLN9uw475XvkEjWtnP0xXTHtejx66SHpBfxKJFrmjdfftvt/eKv7+2/e+yP74t9/xVqJuhoZZB/FZJZ9JTFCB8ftbYrYr7v2KlyVzbi2fOwgZHMW69o4z4lYLsVFTcoVw9Uqq6ixJkheCQD6iIaSk0Z9PYMTXq4EexBFdx+kx5UbVlgMZceTfDaRnJ2gkA19RJ0OTtgocTjJqOejJnssIwjnph/XH4B4gnWRfmM7Ukm/FNFcdb2TxF8OQTYC7nYCDgK652WFWl9TH0QUZONwO11oGdZA63ZN5aCtXB1mQUT+7aDH4lgNBGxiJlsJDyvcU2mvP3a3BXc3W/fpInpH+iD4eR/eOGMGvO1QBWXCFLwP+QRCCEBQeo4zKlBkA1bzNl0a2IK5iey1oiGC6B4g0/+2j97OWnTAZs/JYq7uggTZg3hnjotMS6NAPiaCzq22cgtn/h3meg1hL2ksx8XZQc8H+z4v9abRTN7P8z0KIDkToUTN8ZNWgJNH+7me3i6KoZvdlKE5lHpwC4bliNQ+0AN3QUiC/eJAk+2tHna9JTIhhnAZF+YhZukZtyu3LDdfSKKuukqbpIhZpTxxCcGIMrJZtwPt59sK7enWUavjz8N4vS98er3teHknxFeKzUpIta56CrRPt9k/fnGZdRyjo4ltWVvMGvv2M7utrGfavdYDq/xtYcSUpRPLN8E/eK6y2353qNd6+Lsc3CS3UFLPauuIqaP1w3Yc7qiZ98ryhVuA+ZV9eO6MeEgQPhtzGhIVnj2ECpDWIOw2Z/4Cm0F8ZnVdDd1dlS4yMgJxwsq1i+iWo1MEokF7rCvpZxAArTlm/4EDbq+XBsgvF9fLOIA+CrivdSkF4U8TDr+Ohlbi/dIB27utYBNxkv305xD3Ns5eKBpBy0SH9r64xWubEcDMgKSAfIDc7UY00IxQJYo9cnpGMmKnCOaEBKLs6pyIxp899yDil2acIqdZF1avWeuisUIhVwa5nyODRBwxx769u5Ao2Gj2BPOdQ9GPuVtdJr3qn2Jdv+NTi+3kgRGc1kQ3Md9K7KT1SQSASMIySl3CIZklOpKgJIroqcoTxczzVW7+XARpcvDgQRcFFsLfL1iwwJWKy9UsF7n2NXIPL1+2lrnrHWIOi+zzDz0IeVTO+l/G3mkuZxzGNv16KYh4/L3Z27Of19lH6x1IO2tfsF22eYMjonpwQijKeOeufRDfsURkJZl3QKjtO3zUZnHeSMSBVlR4gM/fS7TW9a6v5+VXt7IfKkCYEIAI7JhznYawnqbT/Sanb+HRIuJGj9ntd97hhAH/+stf2DXXXutcm4e5x4voS5nNGW0P+8Ly0pOc1SKsAHIon3OQnMX7Dx6hm4j+MuYdla8P8eyor+qWO+5wrkk53n/169/w/ua4vf01199gu5lnFR0mIu2jd91tX/3qV1zR+re//Y/2rW99k+dmzG6/7XZ78YWXXFH5NkRtcnnLXSMiSx1tPZDWOmdJbCPBmXraFFs1xNlXro5QSGp/YsEmJKJgDyrRxjhnRq3HcozqvKCoV7lANH4DEMbo/z3Yt4jE03gIYI4aYrx70amkbsBxhDbqYlSnmMaJuqEkkgkNIqpsLMBuuf5exupM5gW+lnl1mrPjRQLk90vnn/x/zgsAXiRA/uTX/L3f8CJAfkEv73m/+YUGQC/e3/Pegg/0H5x3/rtIgHyg9+dCv/iFfv4/dARI3peuAe8h8oP/BBgp6FwdAl6AP/5s5l74bII9gNBI/6KITgr1KCylcE7AQweHbhENTeScxgJ2hgEiSwUthbLAkwnA8CiIhHZUhp2oFUelqkYK2CfHAqTJMJvSaQ486WyGRYBIFaUIHBWgS+XnBxgWBxhdycZdQFYFhaD+HDh62ZgWsIkuLTtj8ygz7egCxONwIKWSDtUZdGhM8b0FDNcAGsjeLbX5NHbqlpZeF9vTgP17mGiRdGJJZIVX10Q7roARyJtODkGt2K/XUxLq7UtUEMB9IWCsbOqZqOJjOWiFoK564aVXLBLANhIS5AROj3M/cr5wyoFn6l4QIOcrF4MD8gSmATnwvwIfIjgQBLHpnZmRTqltGWAYADVZ3ypJVUl8MaV/iiCaw+EgFuAzmdepwnXShto7DMXhoPJkASS0cW/kILd+7UpU2mFY/4lV4cAlN00cRb/HibNKINpJlvowwL8hLOSpqXFs2AFpAI1lvY6LTsRJg2oSFWdpabXt/fl62/jZQxxscMNw2I+KpVQZkGZ6gjxrwNP+/k5+X2U7/vvG33/ur/0ONSPghEDZL98UZHd+rZCDAEq7/DkcahPBSfpsP/EOK5csg7wgviwimOJ2SAHy8cfIoo7j95xkXfGzlFJIKRl3Z3NrRwB0pHBvgUDxBKDLzEhzsWsqEhT5VUO8VAQKLrkrFMOWReyOFN6CyRIhSOrpg1D5dTgZ/G04mWRNVyeCgGSpuRwBolgDqdg4OOqHVIrq8PDngKjDjpTuAxzK5BCJROmrokfdyxbUdypjVoeOyENfDkcqSlZUkEDeZg5UsrYL6A0kXigQ0F/9NT0QOn0A11LeNfJ7vddxnj8RYJddxiF0P4SMnhdAO6n2VBwejhuhBQdPGqSbQPdyiqvVdaDyXUVJ1eEakltkkvGv6yMyRDZ/vZ/2VoA/iCQVpHsxbkb5PH09lDkC/vUD1CcSwxOLU0t9DiG8RxGSzajngjgMSnXXBgkSj4pP7hA5HYJwG4wBfut9ixdqRrXpBYEUR8yXnum3KHNXdwz10e5zq5siGDJCOdaNANIgDO5gKeeWwEipIeMUUyTwErJmHzF8Aq4XL1kKoIvyF1fNFKpblyLI8/PXH0myR7cOuzi1YPBwX9SaId5T9ICEOVVsEO9lmPvVS9RKLapGgbhzOWTLARVGNINKuZshH9TXIwA1a8ZsQA512dBnwfOiZ/jnv/iZXU4GfxyEof6telxmA+woykAl94mQQXLXqKNG4HIHsWKKA5PaWvFXys8+VVqBC4TeHt53S2sTP1vsC58tsFd2jDsSbsfOnTgplkLKVVoJYMhyMtPR2+OQAgQEYNPcKhVzXXU5MThxvNYYh2FAbwDfaa6/j6TMzLWKk1Kcj+7BJZdeDnhFbBlAhUrnjxQfZz4poeB0sfustZBykTFxLhdd6sl6rrNcVYcP7qPXYJmlENviC0EcBGgfBIgJtgo4j5uMYuUZmdnMN03OLTUX9SWJ1nbyVJmLzxjnYJ+K40WdAScBHAsBLib4s3gI2DGIu1DK5xOJCPncFWaf/6dqp5KXa0MXR0T2CGBAekYGDrQmnjXWIeblCYAokW4+3P9WeozkuNHXaE1qaqpnHA/iWgO4hLDSvTgLIhD1hTMxGhK9gXmrGdC7E8J4iPskAkRxIx38vhXQSjGC6syRQ9GD50QEiIB6jbTfkx/ud5AjU4CYzD/euALUA3LLN0pcrGEAY8EfUkzuv8WQfSePHwV8J2O/psIWEfmSCdGeBTnd1woBCZkk6NkPl2IIX6P3Ow747O3hS9xNO3eHMVMCmIMbSmBVqxszPPN8nhHmfM1LebmzeW4r3FiU61CEWz1ExvFT5Xb19ajbIWuffvopm5szE1A33sVxTQDSewFSvvL6a8SfzaAUOMypfYspvI2MS3IEyCjj6AyuKRUJR8UlOLeQiCORHnLTsZi566M9g7LP//DHe10g7/07RWKJBPlTECBMu1x/RjFrhAfrqdu0v+sA8YaEF5HtunmYM0lkNy43JEYga2OEm8fV+yAiTd0zjz/xFKr0XIBMSGHu7xc/Gmff+C0RYpAb6qoI9SM2iUiomWnMi7jhXnv1Tbv5ppshNYiQYj4QEaMy+l4ip1576UVbs2KFE25MoxaWYviN17a63o8Y1kxFWzU0d0NSlto11+FcbSK2MNDDEpbx72u9KAeGhEGtn7Ja5LrZL770IiXGOY60n5waduvf9h2HIWGj7drPL7Pp6nB7+le/4P1cj8Oh1+0dztAnlcR9Y9klnIbISsZ+FgC9usOOHi+xDjohsnHPttSUMm+yhkFeV7d02yA9EfXMe3KGXLZmiQWMdtg00UYj7A26hqfsTBuuhDGcd8w1icRhxlqfzYIoyAgg+g2AeBgCtKN/0qp7px350TqCSARSb4gxI4OkyIjczGCLYc3V+tTJes/UYnOSM+2tV/bbrDmUxEMYnWiEbCA6qqGPNRTyvLIKB+pPb7XoXorkuyHCIRZGh1hRglOtcdDfth2v52voHGEs4kWhhBt3V8AURg9iJJmzEtmfzmF/kI6goxInzKbLr4Ms9LFHfv4Du+m263DLNbNvPMZcMdOt3QG+3M9w1u4eyGDWlGnWj26sLO21OBvJmxpl/hgXcQTRrk6VZtwKBRBaY5DbnVzrFQDYnZBITcR1aV6IQBjixz7GH6dktJzB2m8FRNoTBxutchCXDYKSEeasoQ7EONx2EkFt3ap4y0QUFAn4fvrwPpuGdMjJijbvcfaKKQvsG0+8Zj+laF7BardfmmIrZqZa8Rt7LTwgjo4tX9wAOA0hR773FwvNt73Ihqf87deHx21HKWAr1ySJbdY9SyJsts+AzSCSzyc00g7TNfLk/lo7Dvm0elGMXYVgyAOCZ9eJIjtcPWlN3Ktu7mcwF0WRsnVlFGzn4BacHmK8E+3E2jsGIeyvaFDGfwhzsQiJmIQ4e5Hn4vrrrkXwcdo2XbaK80AL7oZeJxhQkXcmc9gQogjN+SJBLoFUV/TrHgRNizhrKDpU/04Ec4TWPfZEMWy3p7ui3J66EUHDGGtFKvt8JjBK47lnRNrVuM4OBFF06lTitB1R1wdCiVDW/oXsSYdwJCYRuVpBOXYWzosB9sencDHKCbySTiWVzkcxD0yxJx3kxijqdus7B3kJL+ceUCShejzUXyLQXPu8j/35ShvrSnadVENEZ7H9cvttkf9HiIaUCyk1bQYE0XzudaeL4yqCMNCc1M6D4qJd+ZwiexbgNk1E/DCIu0TRwCK7JbbROSopMYNozj2Qvr50rCylIPw4+/tuXBEr6Y+iY40x7pyFIdF27MhJiE3chjxf2fmzGR+1VoBIJBhxGAsm137Q3uR7hUQlWHLWHGIrY+2ff/YLu/XWW7jX0cQF/oulIYDactnldryszp783Yu2iXsUxRq6/8AhJ4YJYs96BS5EOWH2HzqEWIZuRt6XH2KNXdxH7cFdxCbrRibnzBoIm0nGVwsRWFqjlnGfJYZQ9JnierWO1bd00dnSACETYifZQy3FjRLM/ldnqTLOdeXs89V3VUCnnnritD5J4JHF8/7KK6/ifu+2W265md6Rd5zIK4nx0YSYZpzroP46PcsizOVYHubPlFyg2F9tRlQmL3fXCPGjitiU6IStpw2zlxxnTdQeXc7UAT6v9qVa99RtJ5eyxk9aeoY7i0gQF8G6Iyd5HM6XURyfinaWAGkcYlqxprqvkzr3QE4picBj0hOhEwKuxgHLnbnC7rj506xXErxwNuC9XCRALhwMdF4A8CIBcuEuvp689ziLL+gLXfzmf/QKXGgA9OL9/XAPvPPOfxcJkA/3DXyf7+5CP/8fOgIk66HLp6VQkQJXzgrlhA+xea0jDiCRDdvBr+fbhr8ptk0b19vLL7/swN9c1Pc1KIfCOACuWEqJ6pFDHDilWSUOCWBMefrhKO7apcZio9eKMjUcEEBfW1NXywGEaCYUU/ARgE5TrsdBv5faPgK10wCvv5RNbUN1LQBjPODQiHOjCGRUVM/JkycsDQA8G5WTbPdHjhayee3FsZFAlE6EK/KVyiaADWoFjo7FdIb0AK75o1QaRekqa3MbxZ3hnMozKEhPRgnmAzA0gOW8EWBXWc0tAEMLFy55tz+DrhO9Ptfp9JlSSyUKI4sD0Ouo1MM4BFQ9usrS7z/o+g8UeyVVkCYSkR8CYt4Vq7suB0UFKDpJakM5QEJU4IszoROgWX+mKDEVAqoU/gQEiNTZCzgcBANWBGvDjcK8k0grZFfkeYdy4AyzOjbXAk8L5s91vRw9EEJtHCYFLougUUa/Sl0TyNFt4WCVkUY0wBgqYyKDxshIV59AVESclZ+p42soTPzOYrvla8RVcY0HiRybtyAX9egJDmnY5T3CAAGJ1+kmYxx55SQZ9yJ10olk+dHdxL28++O6L+1xXSb5HLRU4owU1WYSXbZr224IkKWARyjl2wBdMxKJUaA4EmBUkTuDPZTCAlzJlj8BMDkFmOUBASLlvEqkO1DIqhNABeRyPdQwTlX83SbXB7/Xe1T/hEqOleVeTR60om+m+B5Lli+h+LmBMTns3BiK2NDBUj/l8pAyX/dO3SB6HqT+6udgrm6RMABSgYGd3YMcaKIhFXA4oPxVlE0v71kHJZUaC6yWWyoUMHwE4LCTcaNC5mm+XwFxBjq8q1C9ESDXh6iTMsBGH8pRQwAfVVKvCB4dFK+4Ihywi54M4n10fYf4/tGAOeE8c50UYosYUneLIq5E7sVzn9sAcxhhHNrD3aFbHQkiY4RTyknUAVgTxTVS/8EkJKV6BkYouzxzutxlG8+cmeMOZlUA5yrJlfNDMWgqoxZ43QVp5MOfKYda19MHMKKNZzyA511F291cK3X8OJIEAOe5F5+HHIxCvRrvCr/5cAC1OJPCIhjnuFoAQGT7F/EhklCfSQCl7k0EIMpjv/2ti5tpYHyrsF4xDQFECGlcK3bir+9IRA07RpwcYwfGIwjUr6+FwmkiSnjQcS+g2OPaqvm1hM84wv1bwnzVrkLxyVEIjQYK7iNdtMQ4YOUo4EmAP2OKMRMHiNjIs1KMkv/2O25h/J/mPWTiFCl36vEOxoTcGKmQlXrOReAMQSaoBD2O54yzrXO/SWUfggOkl3FZVlEGSO7jOnUevG+e7Sqm1wGnjKIzFAmo2J5iXBBzAIRGmL+WAaT30t3iKTCecTk23GML5xH9xmcUARICgcGDjcqZZ5lrK5dTJa4ikc0i2WKJ6dCvz5HZHcPcriJTFdZLydrImGyA6Mqfv9BFsLTweZYsWQyI+7xt2bgOshV3GvODPz/9IEL8QZ1Vfh5Nl0on87nIHqkor7rpVtu9fRdzo68rTX1n3yFcIOG2dsuVxOq0WQ2gvBSch48Vk51OFBgws+LjRAz+0wOZ9tnvVzqnkhwbAn4mAbUTUNBXsr4obsaf8S5lZSJjSte4mag4kePx6tkBbGuh26Id8FkxWAmQJCLTNO9rrQjg+e3m+asH9ND7VcxdBSClnEoqNPUFZGuFtBsTSsG4UxSYSDK9rouzUuzVu+4PhpsjQKYmfezFv0x3s9yN3yzjtRh3ODxEoIrkE4mv5079TpWnSywOwGYS9eyaZQuIn/O0EcCpaAg7Fd6DrDFP4ObR80W8XwggfE0FvUnMfv2Qo5GshUFBvCfWjIrKUmLSMlHWFrs5agF9VGMAPpFyUvL+x3GnKNIqPZvMcgQHp3CBhLNmXL5lEyXKOwHIu+3KW24Awem3YroKRLjGAgonpGbaG9y/Uki7S6/m73GQbKcPSsS6wKVWgN0h5mEVoPcqLkwXAjWrXJAiQJx44l23jOL+pFL+yadTHNnx3o4QuUI+/ZN6F2vzfiKwJng9uVR9RICIluEa6od+JxLEB6fFGGCWeo8CmPvQ65oXc7TA8FDAaI0BxR62M95FSO8hjsaPjrIAQOCH74y1bz5JdwzjMFpjlHuVTfH44rnZRAGN26sv/A6XRo9txH0axb5Dogk5f2DgKNEGAGVsTTEPpnFdPdhDTMEKHyLKZRRyyxenTdbsPAg4bztBAW9sQigRM/S5TA7YVVdfZqnL43+/dp54tZk92LCLNly8MJ95r5r5KIxs+j0QmXV27bU3WXtTjW34RL4NHRxgXhhgfQoBgG3F3VMCkAh5xeeJYr9VRMfFJQCH09x3xZ9VNeEUhaAe7211PSrTPLNN3eTzT/q7zP1M5s6Ny+fbRFsFhdJdZ6MOIRxOtw7bsA8KZNZUzQ3xlIjPjgQM98eRwn5jiH4KMFZrHfW33cVtNgl50c8kqLWrs20C9yrdI0GozyEVtu3qtw03zLKqU2csD2AxkXH6zpEWOr1jrLR9xErp9WghnccXMuNU04h99cFltiVh0gI7Km2wgdghwH3vqAyrHwyw53adtsIqgEo44GFuRTBEy5y8ZAgXSMppIieJPArnOQ+jN6GtlbUKZfVruPqa2+vt+luuoLOgxsU+zqLYWnuv3q5GOkCiGS/QKexv/AC7Oxp6rL91EhV9Ky/sS69ZoFUioIlj3yjC1Ye1oyAjyxrKylifiSTk61oZY4qMU3VaCGPEn7WFlYhODi+ENx5W3MQeMTrZqnGx9NL908EcVlsGQcm68ZHr0oiBkis1DACaDodeIkwHmm0WYiKPnkALzllmy77/uOExsXjMYw/dlmsx9D+VFLfbY0Rr8YRZKuzSvTen2oKMACuubLWvPtmDc4UCd57hdZl+ds+GWTbbd8SiiSCV663CN9h+RLk6xhLLyY61TTmQBhVVtpd5GA7K2rnmwRB92ptMER/b3tBvbN3o3YLAQxwzilvIlz1RCuR1P/N1tLq/5JTh5ziq9SEIfFI/LSktin17hoslVS+b9riKwdLZQBTz7j17EDUVuAhMRY1KCKH9gWJyA7nu0XxdK9cqvoB1swzpBfOo9kNDnB/CGJuJRESOQvKpsHwXBd2KaFqzYTP7WABu4u+CooLZwxHZRBxeH+M2KzPN9gOQL5aoC0XEcfqi1FEmsmXjhvUyTDh1/gTPj8DyN/ccNg9IVoliEhKTEYzEub1nI3urS65JtY5qemeYG3rpnQngi0VySyCmvWIlWeaIAAAgAElEQVTRsRLcmpCTPkHMPbmO8GhqamRfy16I9au09LSLIBYZo/9fz5lLzoFOhCdJPLNTilZjzyJHeTNEqoRKa9Ze4hyAJ08d5xp5saeptlWrFrs5wZM9mr93kJ0p4awWFE3vU6r1U2Le1FLPdYrgzxCF8TANsocoKi6zuJQsK2/stIycfHvqd8/bR+68nc8/aY//8hG75tINkOTxVsLz99QLr9hnPn2/29O2sid4+umnXcTTNdde5yITq3CrFOEyzOCMFI0D+xT9hpk4QCWguvG66+3VF1+khy7IGnAXpbNn3rh2Ne+XaEKcPnIh59FB+JOf/StiF3+bu3C5baUXa8/BQrvx5pvYq1NMD3ESTkzjM0QgxyFWCoTIl3tTMaM6y8oxKhdzA7GtW7Zshgx52W677Vbb+uqrlo9La/vb2xCn0BHH/klO+nYJI1gztPcOYk+hCDuVszt3Ket7KnOiemLqeB565ZbGFebcmMT+isjTa8kRUsvnk/NcBLd61eRyimZfrr2E9tEBCNw6EL8kIkrr4Xv0IbZLYJ8pZ0g38Yl+nHuSuR67duxCqBbL/pUYNj9EFjd+krk6kv7JNL6OffTFDpD3CfP877/8vADgRQLkgl17t4+7SIBc0Ot7vm9+oQHQi/f3fHfgg/37885/FwmQD/YGXeBXv9DP/4eOAMl++BqqJHxdxI9KiHXolrJ5gGiAih8ss7zP7QEMQKVFpms3kSQ1qG4WoF6qqiy31SiFFdt0jBxylRpn447w4ZCgyBqJa2RPFuCm//dGOaiIlhE23LJWn0CNLIBVparBAus46J1GzS4CQSSG4iZ6UQNFoj5Xd0Qm6lcBPtUokFogCzKzMlCxUmgIQLZ77y6nBLuUzW4tGf/qCxEo3gKg3ITyfxYb8QmA9BhcEyUoa2V9Bt9BlRXFoSCR6CHy6jk8dxO7Ug5wNMqhvx/lWCaHWk/ABH8OVtpgt1Gwp4JGlTtnoeg+gnKw67lrbP4XT7uy2HBe04FRfEZloiv2StdTvxdI6ofbQ10RAqW1wU4nSkeRM7WomVzZNYedMcAUWePD2EjXcnCS8jaHw5LihBIAhRtReEYA7Nbx2XrJrE9ByStA6syZ007ZftXlWwDF6UpRZBGEjiKdYji4HCs+CcC51OoheFagNt9/YBcHSmXr6/0CKKM6OlNaZYX/co1d91UK2dMy+CwTgJb0gtQA9JH3rErhYN8I5xo4XUZJOhERLR0tqLIoOpQyiQOR3AUtANYpvGYYf5Y/h1gIwNN+VKL9vJ8xAPcl2PqniFA4ebzQKdrjiEaYSSzBKLFYngDTcsXoeyn2SmCzCBDFDPUD2p8pr3EHTx2KBZS3ADyJqNAhY4TDl/olVEQph8IMXCDKg9+z/4DdfMutOBmCrIqYgEGipFag1D3DwUxfK4WdDtd+HFCGpXbmtTtR56lnRgD1KaKH5C4RqdLeSWcJ31+qrXh6ZQSkjxJl0wOhlgogEoeKtIuDbQz/ZhJgpI1DUDsRcJM8BPOITZALQM9byalSp0iX0loHuG4OQzEchhSrIJBQjqbNm0Mh91Dx4WhoJO4mGDA0QK4TDkx9HLziOVyGQiKoVFFEWyPjRaSQXB+KgpPSVs6UHuLUInhOfWXDlzaRz6jx4Q8i4YdS/3RJGa6HTlw6mS4TX/ELs3NnOvZuCnKuh9eSWq2LOcKfg6ccBoqkEJFTVQNJibqvn2fTE4C6nOueyFyh/pd6SLg8IrM4j7o8a92jKv5eB0YRS6nqZIDs1DXW9RnBkSLAQ5FU+rutxDYJDBeoqh/KVPYBbJay7st3pRLpgWIZwCkIUCmEKLUwfnqM9Fks93mY2Ls0QINIyJYxwI9TgG2BPDcZdGKoyF4l6CqxD+Saqnelj7nKB/C3g96O1NQMe+ONt1Ba4o5Awbp8xVL+fRXPpHpffJ3bSA6iGZkZzgmiiIRonGqKwlB+eDT3Uf0JvigXKyBxFyxaam9u2+7ua2JqAp/X0265Isaefb3d9bhs2gRITZa1iDX1noQCyJ1mzC3B5TbO2IwEHAkHvPX2gOwhm3+KWB7dd1/G9hjXQh0yQpeGee2TzG8JHO7LIQZnzJrtovt27qFX4sYbeWarIDVn82sFc1kLz0e2vfbGVrtky2VEwRCvxnWvJ7JkYUEeAKofjqwgR4CMEKkXwn2Z5H57U3I+ylwnMuDQ4SK+xxyAnZM2wDVesGS5bduzD3KZaCtixASuF6Pc7Ba5ljsXhTmKeQAFH6FKPNPabH2feKQ/hwRRHrYjIiGEBQKdRkUp91Awn12uwxSUsYqM6CAmSmM/IjIcYCLJzXVno6DGXSyZ1o4YiGj92ykQyDOlZ3jOy4imS7QUVJmdPGfNEJ3dAJSKL3QF34w/uT+CAByH+YwiQJwDxEVgOb/RWaCfB+L5h7Pshu82OPWqN8RQCKRtOOMtlHVK7g+N8x7GQXJigiMrfQHoQwA2IskAUkybF8TzDMaAYm9EekuFH8nYmYAgm4IoaqNzoIfr54W7J45YMjnACg8fsFUrl6OQbgTIG2OOqwFc87UNZMi3UqIuJfU0C9px3DakZziXiEguEbebILPKIe1HUCNnZqQwZ9C5A5mpDpBB5rODlKa3ERMjVfN87l8ya97WbTsBsgQI+UDQVjt1r5TOjcxlg6yjircTSaCfui6aL1VQr1/l0vnn+5PtUz+u/58JkM+k2Kf/mevGmuIIEE0KgnL4Gv1wJJiUAu6HxANnXSbnrr1+r1uhwCv9W7lARPbCDLrXUQyJ63mCGBRBpH+vXHUv3FK6V8rw175Gyl/NNZp3RFq1Q4ClsNYpNu5vP5Fm338ekh3SMYKoFfB6W75gjs2hPH0ARf9j//qI6+e5DFKJ7Qbvw4s1apA1C8cD/QJar9pxVuXhKJGjZwQlek1tE2tRE3uOYYqDl9qpcp5BiNSOvjZ7gzmhYOlsyn3DbQP3Sc99Kc9vLBGPNGU41xP5VThSG1mnvOyZ371k/qHJtnTZSuazowgK0mzmFfSIlVEe3EGxMs/F0eP0J0GmJSMqyQTwfJMouhvZE3gOdwGettr+otPOjRIBkChycHiUdROfTAt2jWbKfhNxuq2jKLy/ucx1cg1C6vaiX6jt4tmPiKdnw8eS4yLo/hi0rFDAb68RGwWUYzlkbPi6To7DZyYsY/4M1Nt1zOkQIzhAbrt+lkFlWn+bOqVQ7ZPQdcWmFbb38X28utnMJYl2tKbFBthfbD/Qyd7Oz5JnpNnbB8vspk1R9mebc6zt0B6jeoQ5jcsSkWblPZ729DvVVg4vAZdATB4dBpSDb9gQQ7TgDFtN39aON98iEjHHgiAR22kmf+dIJeXxiFToyShYNIf5BiCdtfDqq66zbW9tRTjTYUsX5lpSLJ05XPdgiN2uBiJc6QE5eaKaMniIHTk66M4YpatjBhFGtcynPiNTtoootTbcWlDVdB/hkOufxgFCVxRuES9IJE/ed0osbkoEGnLHBBHzVUifh28k8XsQJM+/UOrW8atWR+KQYVyLnGI+SIBEWTmb4nrA4RQfHAfkZj3FXnor/SgkjtkWKtr+5pJlAN10KbxRZcMQqMtnRdim9TNxyw0AIB+33cfPCnFmUCu1Pj/ENuQmWzRzUQhrvR/r4gAOvR89dxCWg5HnEWQrchfa3iNH7QhjBC6K9c5wY+S7SKuquj43K4byZnOzID2wrgz3tjO3EJqlTjvWlW7WnVkQGx3Mh6cgghOIUgoLh7QP9yGWkW4w5uNa9vUVrKXxOEVyiDNSL5X2Hlr/5XJT7KHW/Cy6BX3ZEzZAMniyFowSKzVrbYwN12kvAFmGUGGQNd2P9TApNpH9ohexTceJPKtl3cmH/E+GeMmkS6KUropZPJMVdDngRmJfNUw/hyJhczmTKH5pgPetPdCefXvtY5/6pA21t0ByQ8wjmulhz7K3iMgmCE7N89pLaI7S2jVvBb09b7fZ0qVLODvg7GDOlztNezEV4LRVV9A/0cQ+yYfotQU8zzxzzN1DuBe1fxhWTCnkfSZAezR7yNdee9U2btzA/K8uwbPOeIHfw6zFcn3u31fIdQqzdes3uTNH8clj7NeYHT1Hbc3lm60HV0wga2APTpi+bsj0cKITma/OVCl2cwbxnuo54vvs2o0jMpxnv98Wr95o3/rBo3b7XR+3Z59/wR7+i8/bq88/SS9Qs113+Qa3Xrz8zmErYr/4iY/f60RBZxARHThw0HWYXHn11W7PV8n65KO+MebpcNa2fsRLbIVZnyGo2BsdI9JY3Yy7dmy3r335r5yzroW9QSlnr2shSEp5nqpxmp48U8l9y8LtThcW65REL5dfdbkbN12s26UQjnKMiDDTa4wxDyumUQ5jESG9CEGiVRrPutzL/ZLDvs+Jh5RmidiKz+OBkGyENyeniuKY0xCHaT8fxNmmiXjU8BA/CNFkR9KUHD1mnURztTad7QOMQyDQyThVtLMX+69GEgJaOEMqKlikqvbNc3kGqog3W716tXMzq2dNDhS5jOWgyYYYUiF7fUOt5SJ8qUV8VFx4DFfifJ7iUG5puD30ua8yLxAf2D3i+ild5ZhbL88umPrl3/7/94voucX0Pb+eXUP/b/34Y+/p/QKg7/frz/fZzwsAXiRAzncJ39ffX+j7+77e3P8HX3yhAdCL9/fDPYj+Q/Of8h7/K/7Qwvnuef4/+/Yv9PPxn31ff6qvu/Cf79w9+ON7lj/l/PDH9h/n8IZz18tj9hdvnh7jQKdNtDZSYQA5HWz6pVgq+Ye5Nufhg24TLxVUHIrUQMCGcDaLHWT9rmFTN8ABovDwIQdi5mM/Li4uxjmxkL/Hyw8o0c1hQoqYFWTRqwNgHAYxiFx4RSuoUHqaTfk4gIQvm3UVHR6hnDSM11Yhu6IlGtkYBtLwKEW7FL+DLSMuFuVg0WHbfMUWF6D81va3XU66CJIIQA1ZjFNRP6totxQATJ0LEWyEVZ7+5htvOxWbFJMLFs4HBOWgixVe7ow2NrACJAVcd6Jsn8SiEo3qTpFLIxyadTBr4tAixZdUVzW/JEf3D37kPkjOrpSVetD0q5CScyAagI3LFmfzKrJJgMwwyjgpD6XqigS8O0kEzvx58wBtx1D9ljsiZCaqJQH+OuTNRHFeBaCnLhUpqnRwPHmqhA039417Mi9/LhvtegdOaTDJ2aA82jY25r5s0nNm5TinwxCb/BEOkuMqeeZaPP6ZdPdJLvu7ExRT04kiuzr3XQTN2MgAQAYgL9c/HRJJBNEBDgOTKOZquRaRAHUZKP906AtGBSiQvhBSKist2RahVFZpdy/vvZv358eYyAI08OXfVJSdBoQnlggLfFgQZIziwfgpN9EU93KKw683g1IFsopAq5K6HeVUIIpdRTTpQKcy404ON1V0egRx79UT0ckhWiSFspMFcA1wwMzISOdnGpnFBwC4k8n6BdQCBNPhRPcyivGhg6wOLRq3yu9VFJbAsqN8VgHc6g1JBHSd4llp53PrPgmcbagnMgaAZQFdJ/6u5J7DMgejQL5HIBEjb725HdApntzoBc6Jo++vHP4Q7q3y6us5wEdQYK7/F0HoyucZhzfekI6S7iwIrBJNFdZ7c7+yiHg7Sa9LwbwC53rpJXZJBdlSukcDHitLWCrEQVxRATw7g4CfUQDGUgSqVXIKYH8ccGuc967okv6eUQDBKQ7h0wDnNajqYmwVWd2tzbUc9hpxeoUDxEMqokDbXnjUoiEWkokxGmEMqcVHaslhELBQrlEdin8BX7Pp7pCiPoaxMQAZUwVxOMD7EXKYwBhWVFRySjqul1biI9r4HMRZME5DQsNd1JaehV5iXUQeTuMKSEQZ1w4wKZBTYOuX7063v/tXQH7GklScLcwTw31dKL7HLZ2IjlmUT3sCPstdNYDLRN06MSj+xlDfyskzAWAu4m9M/TU8O4pI0z1uR0nbyXsTwTN7do698MILlNLfgOoT4oPIvUYO3/48UymAi8PvRqc1M2/o/hUxTsIYd1JBxkLSCVQ/orED0D7MeFZ0xTJK4Le9udUe+PQ8Kz5K7BOAmZ5Z9ZN4QBIfOVHqfl1Oz8DTTz1h115xqUVC0jQSpZQYG8m8DGHHfKXoKM2Hil+YALSZkOodgqsRh8QIz00nBIxI2SCuZz7jJIxnYf/hE/Qc4JLj/eza/RrPkD9gTwe548sZc/62dz9dSwsXQBqcQP26hGcSApeYvACueSgZ+x6QddNEOIgIaGnrJrbwNHEyIfQpsX4AjI7z+nmQNlu376BQOgEVc4uLEFRE1sjopIs+9PJlHDG3q6NChaktxA3+9KFZbu75xPcq3VjXHCxCQ+XiIos1lpXTrs8sZbw6HBQ5JUIwnTlGalvNoYrDU8RZJAByEKDekaLjfA8U1pAecjb542IQMSdgRmCJIjNEeAgskZvJizlPbgen2OQZ13N+FlxX1B3EoQhE7v0zf5ZoV36dTg4Kl6NxePRBeIro1vqiWDA5EDS2RJAGAn71sJ4uXVQAQN5JHwh9CJDOIepd4d6EMH/1c68m+PeKflMR6+OPP0EE3uUAkURhANrUA4rEQ/YW4dzIpr+hmt+3oSSdSczcDIQBiu2Qo2YfOegivPVZBhkTq1avcUSOiN3HfvOYI0Q3b9noSAfFuezfd9D9ug3F6f9g7z3g+67vO/+39t5b1p6WLXnIE+/BDpuMUkICaXZI2yzSdKS5XJvedVyv2ZeQFJKQlAAGArEBY/DetmzL1t577z3v+frICiQ9bHr+czX5W4kfNrb0+31/3/EZrxkaHmNBkIX3ffBjtnP3LtcBcvj4CWLC+gDsFrvjaoQAaYUo07jvHCA6H/yaI4ecz9HF5n3rEwn2qe8Ql+hcNCL+BXGbfevjsfbJb1OGfpFQevMCxREcb0Jn5s+7vsf90v/c79x9F8Ef/VlqWH3p+jgS5OKXc2Dq77mHVLjr3JjuLeaIN/deF62Zf/EAUna+/uFJxhcIGkUwKooxG1djOONnYUGe9ROb+OJzT9J9lmGZEEn+qLiV4z4MwChCOZg1SReRiw0IOwpXrbYp1j0D9Gp10Kl1tKjUJryIfgNkbsVxsGbdWttP8XM15P0M5ytjYTauhVxbjdtjFiW9F+KAYKJxGDDccT315FPENX3QHvvx43bTjbe6nqVSwDl/omI+8MgWq9szTESNB5FdrVZa3AxA2GwLl2YiAomws0fO242QZ6MdFYBpY/brXUeIustgTseREBSJyw3CjjlAXUUTjOG9RKndf/+tgLjt9BWUQgBDbg8RNdnKeohOIx/WBlHEYkZM9VpBHGNCRx2xVv6uN62msduOliAIQL8QQOF7Fw44kQ6Kz0uI9LLVxO+Mch6HIfkP0l/ygfcvhjyoJO4GgQgpeIPM+50THlbXOo1LFdcGxEE4XSS+9OJ8+vaFNga4Wlc5YAH0eHgmLbJfHj5nO8/ijoAggKuwD94UbOmhk0TdxFpMxlK7gGOjBdfHQkqhQwchsCGYdxR1WAmfZdHCNMYUPxw9bQhk0m09JPfOF593EZP+OAmv37KBDg4i/RAC+fA8DzIvdNIFcpT39wQo9/fDTeCvtTDWE9aLowOAzzhjU1hjjEAsDI51AKTSgQLR4YNJaZYOjUnIivwcFUET10rRe1Ye5eg48/YcrIB4TGB8Vh+ZMXeE2JLVWzhHev7aEFCYrVkOGcd1WxJMvwz3lRdk/Ff+dY/t5rV5C3v2U0QIcbs89KMTlLPTK7d2pWUuy7VfH32B4nDmfwiMXHjyMMisL38UFwLRmzOc15TIJGvpH7HZlDR79WQxYyniC79QgFzKzFnzdeKk6WW+TGDsj8OlWo/L9EIzn5vhGMzc8ok1y8IlNTuAmzIEBTtRSb10lsVnZlsH464/6xMp6qvKz9s9995GJ1sYhCNjNmSC3HchrNeG6UnwYv8gp7N675IRUDwh9ydCmRiU9nGsF+qI+1PhdDBih5MnTkAYbjOPmG6bqCU2kPtiirlYMaN+iDDkTtWYlsYxBOP4Ut/RCkrZT7BPKcQlfYFS9sW4EdWNJiJUxL+IFwHl/nKZMJdLHJPBmrEBQZWIdq3VqyCDR5lHWln7CbzugMAWebNyO8KqwzhgGANE9ChyVP0hXoz9U6y95FTTOmbP64cgmoNs1ZpNbs1xhP5EiaJEckgs1c36+NZbb2Ft1GGVROKKmNuGCyWQeX5ScxVrPBGjpxAeKKpVTnut/9VVdoJ44kHeawukeJuiiXHvy52hNU0L83Ak975cyY18nrg4iHXu2wrIJ/WEHae/Jhb3x6btt9rPf/mcW4tpXE9PXWCl507Yxx66jyjOAdu3T07BFtZnQ7hTbnbkqQdjwv7DRzkvCBC4J2fZR/kzL7YRH+jNfkAF4HL3jLDXU4fGGER/OP+tjqZ+dZTRqai58sCBA67XUcIECc6qEY7IES3S6WbmwiefegbxS4hl5i/DOdfi4r0U96r9qoQT45BEnpzHEQg49fTEEOUqQc0QsYEhuL9kx9LzSHmNE9SMsefVetOXn9X9l8VcWsx9kYogK5IxYCVj1eHXiS8kW3XJwkwi0xZZK8dUdb6CfQzkV2aW618cQUnQg8AjGDeIHOeHjhxx8ZNdiFEU6ZWLm6eCe+nzf/o5exXHrAQKHV1ELEJyaR8gUYzWHCJ0oqPjbe/eA7j3IaITsxC4hOIoT7VPfeJzfA4c7cQU+shHhqN5jvRwU+4bf9Z//gab+l2QyoUJuzXUpb6uFIC4HIByuX+/5MG5w39nGZy3BQBe7iCv/ftbnoF3+vpdO/VXdgbefH3eHqn62+/3n319Lze+/C4A+h89W5d7/f/o673bvv8dHn7/H5yOS88f7/bre7Uf/9z65J2bw/8jn99hDLmPfGB2kkXYXDY3a0IWsJ6oJSv/e4Flf+k4C39U4ixkMwEZffm+BDYIMywYpYrPp3BO2bVaxBUXn6fgeQ7IEviuBb6+5LyQAle27kkWodpojxENMchCmL2EK9KbYBGp/FVld2uVFgoBIgImkdz05qY6jk3ltsplJZKH7GMVIJdUllk4OfUhZAxMstlwamBeQ6rHCgiXBBbAJ9goLWSD0ATAHA9oK5CxDcBVERCKFlKPgz6bwDW9vjYkaQBKKkBuBEjsI+81CvVRTCxRBxysXDICvHsAVP2xwVc/usHy//ic23B5Qy6ISCr75qJ/9xDnfLHYkSEeANuB2hxxvrTBEKmhAvppFdkCEinSqB71VDLAoEroRWioOFAbMqeyJdYnCSCsHWu3CnI7ITVSydNtQH0ajlpOIKv+Xo4GqVt1TQUW60t/FwmINcSmVO8ldZ2A0lbAuVe/mm9bv36ORXg3gGIyGwb1pbChAHgORVXtxXH7cLyJgOhx3A+DkAR1KBPLyOcdgdCKRgmlHGJ/zmUImdL+KNFe+tXTtnb5UhSIvq4nQcchIKqUSKFElSFjv1fxvA/BulLnxhHvFAeoPgJA4qeIFe6hYYgalXire0Cq7kF+b0GB5ce5V/7yAPcQN6xz52izFMBnl9tFkFggr68vZflKWacMaUXJTBLHpbgB3aNjnK82wGtfXkvXbgQVmcpqVYKu+1buEUVYNUAspKEeV6FhWATlw5BgiZSFS4knoPyVl3c5m3waUV5edFDIsCDnitJzpiaI/zl2mn/PtByyqKuIIRnSZ2KT5semWgSGCsa1gZNyWXFMw9xj+vybN5M5/RrkDw6FUXUjoOrtpm8kCCBAZFZ0FEWJslfx/xpcRAJMFU+njbSe4SHUgokolvXnaUCIYcCtqBA2XrzWzCSdPFIfDqJ4pNy1vQOl7wARC5BJ22/aDCAqF0m3tbDJjAmLtd42ensiF1hFZy+K4DGXjR1DwbPK2aX67CfCIApV5wkiWLxwPnTxnK+g66WK45KKU0Wb0xQSx8TiUOF6FJ0phjSI42dnXReKNxvpGQGYgKviaRTkIYeGnC8qg5/hGZ8AGAwMCHOdLX9G/NX//CUxPtGUiTIu9IASyQmyAJIgAUV1B+PGINLjtSuWwrlM0JVSQsdHNvcKpAMgrkhAqSqTeNYOoIIU2aHJXfeElJ0a1/wAk3/4wx/aRz/6sTmnEDLYMiI7shnLRK4dpqx0M1nYlWxwpU5sA9ARiFNBVII22C0AxkmMR+cZKxWR8ciXv2I7drzAzTFlD9yXYiUnicYhGk5lscM8U2dxqbQR8ZZBVE4dm3yBLt1EPN15yw0uwqeLIusw3Aa9KEylghcBIrebwHMXD8h76l7NYHN+4UIJjrpK20wZuhxTvaghh8cBtU/WuJ6Z1DRcRS2VlosadAhX1vAooLZvCBEyEXby1GG75dYNPK+jFk9eejBughlIMoEXHhyvnosuVKUtHf12uhgylk6CAACAFs7pFJdQn+dkUZFTRXrRb9NGbERGei6ALa4MooTOl11g7BEA4UO3ESQjg76cKo8SiXX/35c5J4efHiK5BfilPHMReJG8xyCAhpT3XVxvdfAIcJqF6KqrQ/nMM5VHb0YQ0YBTsE9Hic0IxokiN4RgcPV7KHJRJOOIyD/uyylddF5PvxRZIzedQPt5AkQTkiZVAfQiTkY5np1fyrZ7/vGCZfBsLQLwbEUV3cRzokLTZZT/qmD9xV27XDxVAkBUBkD6FLExUaGQ3AFTloqCPgbyYwg32dF9B4mpuplnsNvFaLgxm3H3ld27KW29jzLfBuJ7GK84jiJ6qPIYU9t4vqshRO94D0UqzB+tzAftjGP60lwhYEWAohxFisxqAmgfRpWqGBC5BHtxhKUAeEqleoF7rpaSYHURyUl0D5Fmr7y+1+X41yhuEZAqgvFQ42wTZFUfc7fIEX1pDhMRIuJB50ynUuPWtz+9wD7zneaLRBLiBp4jncNvfTzGPiUChGswT2zodd785/nJ898RIL8hQuYIKb33G8KCudeYj1LT38//vEiPeYWsriFD4RvOHubkrz6QYH/zBH0NvE3d9sgAACAASURBVJx6RTSWjEPUboGkiADY9yA+K5Q5b4Yx7onHvm/33LkFVxlrIIrDRYKMDwBMAogFMYf3Q8DpVyauNYkEGijwHZ72tfJGulkqm5xztHAxcVr8XkQ/zhigci/3jA/vuQCQPicj0bauWQLA3WMTkHoh3D+7dvyK57QTdfV7AX5P29aNG+zJZ3dYBSDnx/74SxDjnXbzRxF77LrA2O5nZWfbcAg1WSKdEXIlhfnGoNSnorqngvglD0jBczyLeRCkY4giRgBb5TiNZkzE+QeBrDqhTVvWM582ujFwGmeol6c/IDzuTEWIMvdkZyZb8ESPRdG6EQaqT2UGY9oMKvBhq2mjpNwHtfqEl7Vxf2s9F8Y4VXq+x7avjwdwD7UWgNehQcY+3BeZCxfbs6+csVaA+RZcIZ70YDRyKy8roAsl3N8WxwRZst+U5fF7d2ML80eOlfKNB1uH7KnDzVbOzyXyMzcvD7b3bYFILj7i1onjgSl2sqQZ8NvfchdEWIoHanvGyNfbfO08nR6RkL8xkYqODIZIhOyGBDl44HXIfjo7uBeu37COOEWAdbofvHEQ9XI+mulBOdOEo5doHj8isgLh9UJY3/izhh2nO22AeSwcV0FQCGMp/z45wdp4lO+H/BiFs4ZLxiHr6943MRbyaHqQ1wFAZczHIERZeaIdONViNRAe8TixVm3cbI8+9iNr4OcyeQQfum2l+dcRzYo7sruvzWbSc2zTP+9SR7p9bJmH3YLI6M+/e9DyrssnHivAfnXkhPlADoWyPiiET8vHpHvXGtYIWEoay3uZP+iVyyFijXVuFw/w8aLzOJlwgzEBtzM89/PZ+vksGl8XcO6CGT9H2R+cLKNzhes6zNIyi3kkM5Hes5FWiw/1ctGNfrgUU3BetHBPTTE+RDNHT3ICVq1cgnuUiDI69ySGmuI9e1nTBbNWlYtU3UJyww1BlAcyByTiotN6uxhR0GI6STTvdxKbKrJ3tSKrYphv6vwxgSkmlfJ51i664Sqqqu2FnS/Zxq3bLA33dw9jWDyCKBEI0SLSeVY1nytmS8THYlT6RcxXcp87Z2dmBuD5KGuDBW5MUTTlMOubI4DbYThgFU2m0vN1t85Fvjaem3Lj7jjubTm5RXyrs0uiKolRRIZ4MLb3dg3ahQoJFIjM5P01LikWqRwhkNb5eazdMul2muW9jh07ypqhiT1VJu6UvIuuOUhWHJDlRB3K3bdlyxYIM5ycrEeKi4sRWhAdqkhe5iLtyaIA2TMyMxHLnHfrVD/mhGEIbcUMt7HWb8W1McKg3QFR2QKR6xcY4ZxIipfSejIlkZhJyLrVK/IZz+hLYd+0a/c++9kvduC6WEvX1Afo/WqwF1/egzAAIhfnzwiRukO4ctRd5UHJukgYiYvkxuwhOnOa8S4WElUuiK3bttsZSP1aXMQfprh8LwSLHPYidfoQEnThwm7kHCiSVn9WF8gIPVlyvseyFphiHRukuGMENh7sJfRrhnOuqC8Ja/R+fkQPBhM1q95EOep6h3u4B70tE1dRNESQRCua/mNiothb1LmoyMXZiKUQAW2U46n0rI3g7r4bsd0ApEYdLvkhnnN/xvBhPgtUJJF2dHMQ8dzOXkHu8xMnTxFduMq5eJsg9G66/gY7S3djihzWkJdyUkrEp3W/7v1B5mYP9blBbPSyrjp95LQtXroONxrXMCLRPvaRT9vw4DhxeFnEbzF30kP2BgEyNx/OAwv/ZwLkDTLEiWAvAUBcKYB5OQDicv/+7zbPv/MXV3p8V/b6Fxmny73ItX9/yzPwTl+/a6f+ys7ANQLk0ufvSsevK7s6//k//fv+/L7br+/VfvxXJQGifH+pXnVwk7gCYtiwnPlalqURfxUfF+2IgpUoe0cB/qdZQPcAqOhBEKgnYkMbk1ZUiSp+E7Bcx4JW+doqLlYsiKzrAualwFahahuRQCr0lPtD4JQyuCfYYClPVXnv4byfYmIys1IBdppY/LKIBgCTWmqqU8pdFPYjWLtZaCdgT06DnBlm46Uc2SGOb8niAkB7cpYvgj+xqOwi2aBIwTUF4KquE30mkR6K0EhNofQaUOall3bZkiVL2fTPOgV1MznMrKqdUl0uEHUR+AOGCLyu+9FmK3yk1Km69f1yIwg0k9tCm345P1QPrd8r/+mNgvTFX4YwYQPmui044Yo68lFUhxS1/Lc2fLLH699FGkjprNdz8T+APuoBESEgEkOguIgOlTgL4Beh4jpIAESDWaDrGqlgUz8rYDcM5dWkQHx+DwVceezjc2WrK794BDBMheAe7tp7c14m2cxJPR/MsShKRGW9SWyo4vi9kevbzqapGpKoA/VgCpusHArGYyCjpMBvra90m4ZYNkEqo5dKvwP1fjobkxa6StIhqwRyJqLUVClgXXUFxa0xuHYosQSol5ovgM8zrPtMpBjnVXn+E+wcJ5FQeWqzAOgmJdUYn3UcAk1qQkXZ+PJ9cs0oM1rRAoplc1E2XN9RAP9A5fVDrg1yv+jv5VTStZPzwwciRPdpKpEoyu9VRrUijXR/K25KCkRPQNcaVHTrUfI3E3ciYuTpp55ERZrBhjkWIgzXDa4kKZKnOC7FoDQSgxIdmeDAWEUiybESDZGlDXs4Kt0BjsUDBE7qaYGsIlriUT1WE2N05+0pVloV6MoWVXIegzqtm02vNpGpgJg9bLq6OcZeNrPJKprkfuoDIJfDaYDYMV3PEH5GDiolJPh7gkDwvM9OAE7gVBkBwOtsp/OnkQ6ezgEXWfHhj/whG7RRfr7dOXFARNj8ET0BmDeJ6riBcyMHTwTPUBRkgycbT/UD6JopXkRugHo2oBG4hVQsOsD9unwZjgcsD4WAIOoO2EfPgJ57lRYPEdkyBoAmN49itXTtpnku9RkEKMjF0gsgqCgIfzbpeka++lCaff9X6hERkAQ5gkspCTCcpBirLDlHtnQsqlkAF8iPITpaBGBGU2ze1yFnxLAbu/R8JQJWZi/Opx8F4InxQc/VUsi8KgCaXsAR9Y7cee+9KKL7XOF8INcoCkIqhs30ydOniOJj/GMzLzVhPePDEnpeDlHermLxLn5+hHunnKgGlbkuIJrqR48+bnfffrutKkQdXgvxSimuXjMA8vM8wEYbG2D1MATyjMqp1sCzkZ4Ub/EAhwnE9U1wPqQMFaknAkQEocYuRQrJBSSiMwkypxHnm0rkt22/wcUCqeR8fMqHWIkOYimUX20ADrvsK3/+JcbnDqLlIBCDo1zsUWn5OUeATI314nLww7HAhhuAD6acsWvMRRo2oVLsJWu9vZsCbtC7YDb+AlVGIU4nAPELuN6l5VWQVoxBuD+WLl2FMwsVNYrmC5BRaZA0E5AU3nIrKFoLkHyYe+XHn8+yP3m0nevJeQA4Cte4JBedHEacI4GNKVzH6qpyByxpHA/GxVdMybti8xRNkcS513h9lNJZTib3P+XXgM1+RHB040Trx7U4wC+RH3J9CAGRC1GuRI0fb0mAiATh2d7xx6l2/7eqIIeCbRnq/W6A0h7I6AGRTMxv27Zdz7hBzBZEg2JLFgAkKcpoYSbOqZgAFxezBjfYKN+/59cvu04JdVKoAFcqfI0zKg4uJNpDkYKKveiCxC8HHIqg+0TOmSoUwlm47qSA7QRkkgNG49Ti1authZ4aRbp5MheLJFYkRwAkyoqVha7/RsS6+o9ufc/tnBd/+8bf/T3jUCzE5y2WRiTH879+ycXidPPc9iEqUFyIAJsBxt9xYnnGGJM1x2j+0nyv3p4pEXAiufnzdx5OdgSIsBZ9nw/nWITM/xcEiO71eefJHNGh1paLZMzFLpm3Q4D8FWXn81/zBIgX95m6RTSGJDOWZDFPDeLuyYHkGmOeaiU+MS9D6mnmZ8asSVwU07ifplAAIyW3HsQLcZAmPszBwwB4Z86VosYPthEAq1MlNa77KBOSXH1MI5xH77BIO3y22OoA11evXmb33nET7xllnUROxkAsNwBC7tuLahwS/f4H/shOEUkUyLl8jnvm7ofuxynRy/NFLFx7nT38P26z7r2Vdvoo0X687pTfmFOVJ0dnAuL3QmBWc78SDwbAOYDyv7VVDpVp5kGtUURo0usDuepH1GUyym8RIHJRNtCFFh4Ww5iDY5Dna4YIu6X5ORY4g+usp80SgtCkM88GcC+MDo/xbOEoBPS/UNlrgRAY6tsJIJLm5KkuIgrN7r1xoRM2SGzQ1IYzk4L5KsQUe04O2QzYdDunklRGYqjSLHAa0pCoqoL4UIugKyUUZfWsV7gdrGi33RQEXyAOXw0w0bzup+9YZFFeHCMOmgHev7pjBpAdQUxysMUGe9nCBG9cM912boQxlfwpT+6bCCK8li/NsZysJOZSugqIEdLcGcqaZxuumSkIoVH6JjzGBm2I37vpSmnq86LrhHgq3XTcJ1K5R/HsKHapEcJQpEhcLE4CulHkYvPyhByBXO6kB2WIuXawd5Y+IFwDeThQcc9MDXe53r1mnM2Jmfl24EyTtekY+wDViRCso/T6bCnraJaV96yLtQ9ALEzRYTGOELzZK8ge+sERaCgixOA9H3r/NmuvGLPTNa32FHPZLEPbAojzPDQPaZyj29fmWaIvawK5iTtwTAXEWgvuvjJA5q7OVuZJXHJ8Lowu1kG80iDuwgHA5YQQnHZ0Qczg+AxkvjxZ2WinmliT8r7J0d6WnRJnwbP9Fu6HaGSG9StzcigxUW2sqWYYH5YuXcw6UgRFm63dsBoi3N+RuepcaGDevW79BqIZ050a/0n6JBT5uoD1TzwA9SBEQysOD8VCya0xBpEcJsIEoYt/0oDNNBF3dFFQNs44p7VuK+Pha3v3Wzbl9HGMld4iG3gvdRSG4XyIBZBXKbWI2xK6NhRPdA5Hbhxz+ih7iEjmdwH3+nMyJMiCpXMRnPo6+UqzrbyR/QJf421E3l7sNNIafpI1xtkzp62AvY9zqnFgfpyLMdZUEsT4c07PlTQQw4o7gu9fAMEjgU4p86FcGRs3b2JtD5nK3505U+TGaZGYGre15vFAbBSIS6D8+Cm3F0njnLnuRs6ViBy3puU5VDyXRFqpiLkyIHPOQY4sWYK7DKC+BgHOUpzLXYwJ9Yqr4nW8WYc1trG+Yq4MU1QWrkkRQQHab40P2+K8TO7pMLdnqGpst2d+tYtrEA0pe6/95KdPIiaAIGNtr31ZHp1/RWdP8R4FTvQloZxERYHMP4qlFZleytpEghM5r3Xcck5q3aU4q9MQURJwtGCF8tY4yTUY59xpz9bGet+LYw1ibRTJWmCMOXyaOW+AcxYbz1qTPYvEAZofIyBxZlHKqTOsobrefPlMmtuncJzLUaQOj0Vcp6qaKkRQCOTYf1QgzOhXFwfEjVwfG9cUIlCBfCWKL4z9yqG9+xjDQl0HmqIhGxDU+TJPxrIeWXndeghvRHOI5NRXd+jAIfbMK+iAOsKaxdeScZOrI6SP8bEHl4vW+tpHioSRez02LtGJ7M4jKJmaJAp5zBM3SjbCFl8EIKH2sT/6JGMbe0W6QDxm/OYIkIuGx98mQH7X+TF/5879vQQzl/q6UoDrcgDM5f79chDflR7flb3+NQLkcufvcv/+Tl+/y73/tX+/9Bm4RoBc+vxc6fj1br//ft+f33f79b3aj/+qI0ByvvQ+cC0AeRbSXgCTsqs3/MtKy/jccTZvKPMpCs/NyULFg8VX3wPAJlW4AHu5PnKJZ1JfwjjgUTybI4HI9ahWtchWp0cIi1VlHgsoCWSDI9V1JwtZEQcTLPj6AQ9UXCogTCpELd6Vta/Ymzz6I/pQ4NUBmqdim1e5rPewNxb0NtQ3I4BtE5ZM1E0kIK82ScEscP0As0KIHqoBfFu79jo7RoyHJ+CNsmH9WYRPs3PVZ41F8TNXYj3hIlamAOpPnTzB5ifKKWMDsU2LqJETJIiOBuUDa4EeyAZKjo3K711ny+n+kNJ4gs8iukMrUsWYuCWmCJCLJMjcDm0uJKTynwovOQYWfOm0IyJEhuic6c+uo0Ol3GxI5R6R0ltfcypY8QOzjvyYU5WJRKGPgX+T1Vv/LWeBgNGif1j5W++9/WslALREinEtRezo5VS0LbDRE3BROfWKo/KR2hxVZQx59WkA92eLzlotALc/RavnUJkvo2R+FAA6UfnyqFfjiMgYomMgFeAvEhC7jIiu1QBz1QDBcVzb61at4FzMxYH1ATDVAGbGQnDNAnBnQGapUFaKuiHA/WAiEkDvtHu2PpUviywDZPfiXKjLRc6hPuX6E0sg8klxZ3HEEijWS5vGXFRpzYC/ur7hXOdBXBEpKLJFMuiciqyTGk39HtmoBUV6xEAuVBGNJeXylMKLZVXnHAqYHMeFMMjGa0XhKggEXCNsuo8cOQQIEso9n8f9r9M318khpboKjScgEIYBnerJNVZZuMBybU61ifUGyBZRmMZG1RfgRXFKAhsXEeWzn1iAe+/NtKo6SkbZBDbVE8eQEOMcOYpIS0+jzwJgXgTIAp69Yc5Fd1eHO7epxEgME0WhsnblPasrIUBdEcSdwKRwrilphewcp7y2u2uYZ7afjoEeVP0dtmnrdcQiKY+4jMLbWGukmNmbktzWziHr4X6f5HMp5qFP8SC8fjq51R4ufkCKOE87QxfBne99P4BtNa/Z7mLEdI/lQpL1D/U6Jd45HApSvXkAVHf3DrApHIJMiXUl0vr8TsULQSNnjRwPeq9WNqrhUQvsLz+cbN/4SaMrNVbRsz6PJxtVuYgaayttTeFSstf9bAwAi4oGCnF5dhkzFAPRTd9BDzFqei40FinOTk62Ko5Vm+xDhw7Zpk2bnfNHykk5CjSG6V5pBayJ5P1EUEqtry6SPoACFV52M3bJ2dMCcLIgOYXPOeyILUV9NDM2Pfjggy4Coaaqzr74J2vpGvKzBZBHMzw3AwDlMWyExyALTp0rQ8VIuTAknECIKMaoohPHLIiHccum9a6YW50uIkblEBnjuXZl95zfAcB9EaKKctOzoI4iRbnJkaA4p5NnylBlz+BSQUkcgGunvw1iKt/FWZlnGMfPdWL8bmqtwwVD9EhUoPnI8cF9HhFAnwxECG3dDrwsLqm2WsCQG2+9x57f+QoRYYyLHMcgz5wvAM4iVLULiPx59Ec/obw7BwIxxfbu34uroNIeePBDdECVAn612nUbNtpLr77mlL+KchLo8R1KtD/2z+XO/bGADhaVv45wL4crToUumhQIjhHiPkSAyL0nIq4OslC9NurqSeJ9FUNRTv8IFAt/JgsdQFrdFXr+RIAMotCVq0GgmwiQCUB9EVkiDUSAzDsa5nKSFJ+kpwpQC9X60w+n2Gd+AkDDc54GUK6+mSjuJUWjNfGZSssqiGRc43p3FN94+OA+/h3QDhApIcrfli/OMQ/NGdiRfvHYT+xP//Lr1nAGtwr3cyTzkohtKXoFnCwhxqoVsDCQ61J09qxlAtqoO2v/vr129513OMdFp6KBGK8Wk2Ov+3qU+7DfjY1DLu4tGaJU94BAN6mNVSB/FnHASo7xQkkFquFY++kTT9qX/+KvIK887GdPPu2A62nuIWgO57Dzgxj25JzO4OpRjJ/mGH3peon00DOueUbP+Xc/m+oIEKE0AiT1d+r2EYH5XblDvl3nfnZ+sfbmRdv8n9/KATJPgMyDPm8mQFzMlbtel3aA/OUDsfb1n7S5mErFrGmOlQME/TAkfBxkfLQVnzyOk4yuC2X9AGyKQF2cnWr+M8Pmr/x85qBRORyYigNwrU0AOPYznodTetzN73WV1YzvnYxXiYDAQS46RuN+GuSCQPtpohFD6SaoQThyEldkDqrjT370g+YNMR1EbpL6J8YZO154kY6e628FxNU93mAXuAei6EvbRlb+D37yb7g9emwFUUef+IebbBhHRE1Fl0WRs3++mntF5CxAuifE/0R3pWUkgIQT01RbAxDXN8YaC1HBFIQ5BKZU8qkZaTgmxlkn+TIWDDNOxwPONTEuK+5w1hqIGUxLi8d1F0avDZ+ZKL4o5oExSL54xp0xXkMu3PKydjL8cXGsirQmxpYRYgenIN537xm1j94RQlRSkBONqHNE/0b2mu0702keDOUDchHh5PMjhiqcqLgcOiM2LSKyq7UaZw7zCwrw1yombD9i/z4p6Pn+FfR/fPrm5dbbXGmekJ0VzX04bnCLNpptW5UM0dgKiEvE1IVGO08U1CCgfxBIvw/nOTszkejWbMsD8Cw+d9pqiR2NYkzZuHolca84AnBc+jDmzSK4mUB80TvEeUAwQCqYMXVCAngD/nJfMP9V0bUDH0RnnsN++Yy4LxibZj1D+awTkJKMm0WD9oVPrTC/EWKUvMdZz/YgRmDO4x4Z9wqzltEA84hMt73nauxEaY3FEP3YwppAEbTZlG58pHClhXpP2YW+OiuDvDra6G2vVHbZ7Tfl2JG9gKeUmC9MybRXm6ttjPcXVP/J6+MsHFbPk1L7cDpbMuJSILUhnnC0vMTaq5HOIT8+SwacYDAWoE5K2dtDIUdwhXURI7atINUKwr1wKbZbIE6COu6Xn71a74gXDCIQu+EWEzhteCoglSCaGf99mGv7GHsUSaQ5JjkuDEf2ASsozOdeo5MMEkJEoMQrq9auhWhrsnxA+qd2PENEW5ZzROSwdptgLJRIqKGhHgLwlC0mtjYcB4aEMZHMB8HpOMqrJRjC1cEYI9GCnOTqYlDkYTt7ExVlyx0sUUoUPzPKuFgJSaznQ6+ZxbpPXW05/D4A4RJO56GcwXIUFt5I/NYJSB1eW3NG9nXcpHy1lhADxpivdbYv43YL428Iv584foz7KR/iOsLtEzReSYijeK5Z7t3DxFDK7arYK41TIjs07ifgflbcV3NTA2SAr3N/KJ5TfVgiMRQ1PAypHRZCxClEfg8kovZXWrsmytHOMWuNX8oaO4TzIweI1lFaD/TxXKrkXf1lzz/7AsXpm10817mSYlynEBTsd4KJvYomtm5m1sc5NuVykVCrvOw8e4Iw1rYL5+Z3xo+XX9vveobuvP0eYjqfceuqdevXu3NRixPzOFFjt9xys3OaNOPM1npBDvkWHIRBOFS0F1NviL5WsS/QHNLL3kokuaK9RA4ovlhiBhfly/fFsB+opCtD83W6iH/OWw8RZCOQCRLtpRALW4YoYIj1hzc/v3LlagRZMaxxp233zpedC0TkxACfyYt1k9wxU/w5kn2HP30fiay/FDHbjkOylnQBb5599a28/+477Zb123GOdNjPf/qEtUEIB+BEGeBcz2i/wb5wBidrLiKaU8Q/a4+p+y+esVNrhn7ux1iuax+fT/GtWhtLZCJhYCxraxGp2qMq+lXEUxeu2iH2CvExyTzzOA0n5f30tY9DgPgyPnjPRHLbzLmH3pg/5/885wa55JcWNu/g1+Xe/3L/frlDe6cBuGsRWJe7Alf27+/09buyo7v20+92AuRyV/BK778rHb8ud3xX+79f6fm72j/fu/36Xu3Hf/URIF+8d1bAhcAdESD+LB5LvpFnmZ87xmKbxTlqrVXkwteQwZuuUmEBtmzwi1AoJQP0jQEChrIRaAIcjCVbXusrqerV56EuhiA2IVL5aCHOHo7FHSV+fJNT5bIoFgEyywIS6M0V0nag4FHXhrIqFhKlMkEWdy0ESAabc20YfEbZiKEOrqLEeEzWfAAFgbDTbATCUQUFAxR1cCwebP7SUeeLkDlB3rY/GyDFrASy0JSSLI4YprmSaJTnbAaGAYgbsCsLzJFaNoZ4HvV+VNE7IRBJC1QHgCkqAyCp9H+usCWPXOCYPB2Zo8gkFwciJGUOgpkjQS7+/hvbMXi6+jW0WXDxVHLe8P0qm5ZKrPKbay47Rqz8c+IDuGZSTTniyqnP2ETz/vrS3+nX6b9DhfWmr+v+imJhkRtyRPCm2nj4AmBMASRKPQy7gqo41TkD/LCSB7DrnmUD68XfKxoims1jGgv7Y0ePu64HX4ihDgD4zVu3AqKjQu7rRCHlYbFEhKTFYXtHPSbnyDCbNxFLrcSDhEO0bCJvW5srV9bNee8kzkOllN2ok5Vpr1LLOG2UuB8iAe5gnWyce0qb1HjiyNTTILBUWftSU3Xh1lEZYQAbQ3XJpKWnObJiDPWY4gwUDzPM5lUqLwHpyume4dzLVSHgewACRZFaS9S9wmvKESISL5JjEJCsa9uFul2b1V4IuUDupQwiKsJR9Nah3iqB4AkEGF2/fhXXFSAVpaTU6yoc90Lp6+MNIUchZ/GFckf0yZEkkmaYjbF2MnJ6LKc3R5Z4ETMC16WCPHT4sPu7Bz+8HDIhkNiwAOcI0GZtGuBAZI0AP20Ow9iwHga8Vwm0bkGBr9oYKoYhhs89CoCs3GRvlKo6NiMCa4poj0nUsgN9E2y8BdRTlMuz6hvgYfd/8DY2ba0Qih64JuioIXt4iMyL3ajqI9iYasPeJiJSJBMRDRHELyj2SSXoUsZ1QQh86KGP8j24Cyi11DigyK8xIshSuT7aGKu4WfFxXeTl67+jIZ4EQOuB8EFZq+NfTCzEJKRTIz0rZ8+iDly4nPirBPu7nzaxQfS0CDb+fsrsZyyQeygRwjYDp0Q/itZWcvKDkM5uuG61cxr5Md7U1TU5B5HAAuV4a0IX2ZHGfadIOT3/OtYWgOx6xoPrr7/eOXXcudamk+cqEVWoour05ApYCULhXAkAksLGvJr7QXF7KrkXwKMIB41B91JCfuDAQV5nEgdIglWX+bqSZWWaq6dAxKknLoWTFIovKlhuRykKXQGxOMk1qmFjr24cPUeFK1e6cnaB44qJmuLPipLzZjwZArwJ4dirUY4LFJHSUvnf+fkFgBuxtv/QKSIYuLeJzFu2LM1uuH6dO7eDxDJMkU1+4nSJIzNFgLS2V9r1W9daEBF14wAvof5ETuBugBl1wHppea1VVDfZ7Xf9gb267xBgGw4rRSTSr9NERNwn+k560AAAIABJREFUP/qwnSw9g7OEQlR6QBrqWylqLbalAGC33vEel+mtiLBlEIm7KCpWb0IHz/ij9IF89nv1LtpJ5yUa0lJxfBorMrhGJ0+ccuRiIsSI7u0IiAUR2FLcFgNAKC5Dvdpy8OmXwFvNNWXllZSxD1kELsQBgC2RDFIFywGiKBb9UgSWFLTzBIhuxHnBpBujeY+x6XHb9ZXF9hXKsoO5ftSkEIPU72L+VAqrvpFjx09aAU5CETKrIXuLUQUnEM3W2dpgy5dku36aEMiEH3//B5aP48KPe24Z4F+HYtwAh8N5ln7++ON2FwRHIGPaSxTSKgf9MPdPNPeeHDyvvfqq/cFHHrK2ynLGyHD6PA7ZRpTUAu2CcP9p/JKjspN7W2RMiAp+UXPXQ6LKHVhPiXIm712GIlhRZD4ARIuJ72rp6LFfPvcrsuopbwZID0ZJ28nr6F6ehgj2AERTv4gIEJ0bxdlpjNR8M+f28LNvU3j+6W/znDEfaV7RXOfmKleUPmXfhUB6+Dtc4zd9/S4ZcikCRN87H4ElAmS+MF1xNZcjQL76wVj7r5BXczCQnJsiqpkLuY4iQDJYT8RDfAxDunqCJm+gW+zxR39ADMxyIiDDLMyLjgTmMH33LBE6UCeu/HwcRXUQLzLGXNYFmHsOt0ZoEBFoCemo+3usDBK5pp54O1qok1E8+0fFmQfXZACC/Vc7XwRU87Kv/fkXcI+onN3fOlAjT3AtSwHBC1ci5KCfQeNWJ2OryqWreFaKqxogz4fslps3A7x32Hseuc1m6RWSwOR0WRE9QqiSid4aomcoZKaX4weoBcDzAoidIsKrm8iqqWlijbjYclL6qiSe/CcPnjUvjSlcM8UFhkfGcXxhdh6CYNvGQuaFdhyAkKFa83BNxyF/8iCq1e8xCWh48kgb60hAywQ/QHDcBAB6ZOTZSzv7bF0+cU5J/pyXJOYIiASmonZiGHtnAAerezgndGBAKjbXdVo6sU9LyLdan5tqnoDvrYxl1RSqv1qFEp+l0wgPZThT6GffE2V35sUC0HdZNcrpY1UdVlrDtYXrv2fTMqsoOWPpBSl2uJTSbYiTES5+DETkFGNfRJiXbdiwylbSv/LyS792cU9a9+Tj6EyE/JolEieEOX12GHIHonMQIrWBvC5Ou3XL+DMNkc06MyTExxpqALc5rgTcGAwTrBtxXLKuUTl824BIDh87e6rH/ssXN9tA1TkKyXHx0Rcy0QdpDKk1RLn5SNACa5sOtLMtdHD0Dtv5iiaeV1TrkE5JuC7XQ84EejBmB03a/tpea/JMso5JP+bjCHv65ZPQMZwTyLVOiHXdpZ/YFG4pvM84zphg7tsM1Orjo4gOugPsSHmTneK89nCgEZyTwmyIIa5rKwXs9b7h9H1AXpGF9fAthXSPTFpLPXMa5GkgcZ4/33XAimsg43mPFAifzER69WCjZiA5Y4kPisQ1LaFEM89DGvPxyoIsQH3GGmLYZlnbi1zrhJyIh8yOYd8g4H6lmwM6ESEcdGXiy9ddB/GEkACiLYg14DPPPGNp3PvqORPRprVlGtlek40hTP/cv4xFEmNpHldnURhOjuOnTrtS7AW467TuVj9gFe63HhyzGwDty4ivVNSlxi+NURrX1D8Ws2guOrbzAvMqa4VxxcsyNs+wppewRmSJYrLUZSGniPrkJMY4CZidwDlKgxTTer6PZ0PubK09OiFMn/v1bo4l3Y3B48xBIjsUfaX31OtMIepS15l+TgSK/i2U19WY18c6aRTSfAFxXgcPHnQuQ4HoG2++GcdqsSuOl0hLIiB15Gn/pS858LKJfJID9elnnnfn24d1RzXF7BJpBeBiSEnNZN4guo44tjocKr44c/15nabmetyCpZDoiZBPhVYPWdYAaduOsCWPyOMm1nuZ3P9yKyqK9blnn3Vj/mZcjZ7cS3JV9uB07OruoxuuzvIhPEQc7Nixw0VqyW1Tw/o3GxGJ+vqco5BfIkISIa7UE6J4X12XMfZ9ikZVNG8ya+gMruk0Y3Al3Wyx7Oc6EP+0cu5iWVvLFR/FnmMTTu36SshE+q6GIUO6WMe1cI/ceOMNkC5drr9vBYKZPuJSC4gfy2KfiUnE9bSJKNu6ZbPbL0VxPw0yt3cgitN+oQwCrYNzrRisGQjw62++xXWPnKUDSqITzdvqJhEpNsD8qftXKQmKmYyAmOlH3BLPM9+CeKGZ/apc0oNEa3kQg6W4q2DGS5hzSD7WORAgn/7kw7h9IUOmIN9nIEm5H948Z87zHpcFQK4RIJfcX18jQC4LP1zRN/y+A6hXdHKugh++RoBc+iJcdny9Cq7hO3kIv+/P77v9+l7tx3/VESDZX7hnVspMAeIiQKr/aZklf+agi5ZRAbZ+X5SXa0cAV1dQ1hsGEFLDZqWbDYRAQy26pXgRgKcC6nE2IrKPSz3vVERsrBooDlaPgQDcZizHUiyLZPBhke2FOldxG2qIUB5ws4pBeYIFYGuB6I2isp3IHxVXiyRor25xSsVSlGudbHjjkwBpFN3A5meCjZxcA4mAXNlpmVbPglsgVgOETSwK+VqACV82QwJmYlAAyaKufN9gjquDjZpydQViCezUBkAqYkV1KU5Ef/ZjAzkFKKJNS8k/LrOFnz+DeijQgeZa9PsADukCzzlA5lwfjgq5WIQ+V+U6V9bqYplcRweAOz8kC72UbsrzF9imzZqui4BavZ8W01J2axN9+m8Xv60xbt3Xqx1RomPThkuxD7NsJPz4zCra1nnwhvwZYyOm4w2HpEpA/ToOKREIAO3PhlsqKKnr41ExxaDoSo5JoGz3qCv+qyDOKZm+hOvIS4+iG2PPSy+w+fawO27aauXY4BdmAiqj2tfnzEjPdEWWUZzrXBwDOvfBEGwCLnsBCtUfMs4GQudhivMfQcZvV1uH69kQcObNJkMxZzGolZvpR1BxseKSRIDo/lMsT5Bs8fxdFpu9IT7DGK+XRvyW4rbaAWV1beTgcf0g/IeA735+Xt0uiieRg0lKNW14FYklcFuZ/IrmmYAIimCTqnJHxSaFhIRDOhDHxD13mA17FO6DwuX5vKwaT3HsqGQbsHsCGaY3wddlpdVuEyi1XTjqR32J6NDmVJuhwpUrXJm9/lsggLpBVCCpWIObbk5EVTdGgX0uIEsVKrF2NmoqXB5w3SiRXJey0hI+I6WckCMieqRqlkJeroBwQGK5baTuRwLPZ2dzLwIEQHSS4xsenLYOIjha29hA8/19g2TO374JsinUytlYRwbxOSlHjcR98dzuPahesednpDvUUN8fDAAbzCbVj03eeVSJbagTb77tdl5nmGiy7rkuAlTsyyB5BkcB1Pj82ryrS0KdHyIQ6+iu0PlW7JOi7vohShXvo44POdCKik7ZwUP7LSV7qf2Xj2Y4B4iQboHfwXw2xbb1s6FVWWU14GEIitdFlMa2NtbaQn73B9Ty5dnp4RrIQSSQxPXkcOPofhngXJ4+fdq2kNes8U1xJhoL5A5RhEYFSkk5rEJ1T/DMjuMo0tgWAjihbiGRwNrsy1UgdaBK3pUbrrFn46ZNjpxT70gXjpO7707DIRUPUVsPwTTrouB0n8+KDAIU7GXMERmsEutzREKorFUxdDrm7IUL3VgwV+gMeMG4p5xxubbkchrjXu3mfaQwLCkpdWT05s1bXBFpc1uvPfvifucyePDBuwBtOhhzUKx3DQCGdHNNFzmQu2+Q7pfWcrth+zoLARDtg3AM84NQU3k8jhCB6gNs0vsG6bkh4sWTMXwAhWtdS7Mtpexb5+sCwNI6MuyPHDvFmKWxa9b+9fHH7IuPfM62bNhijz/1BBE1JXbrbXfYjudf4PP22J7v3WEf+sYZRzRqHAiBfI9jnFY3g8ieBICNo4w9LZBK6elpRGJBynLfCWQQESI1r0h4AfP1XD/FaATznC4AjGtizFB0ky/9IAN6nhlbRYCo2FzXTRFYc10gjM1uVJonP+ZKsy/6ClDvT9oLj+TZF37RRQcIIDYElSfEWxCfOYg5TUSLClJFBJzn2clflEtEES5CSHoPuqwSUEKry0ek0tF9B2w7Dpg9L71ktwJiiVj3BHwWif7KKy/Z+4heG4J8ew2C6M4773ZRVyeIaomCbEkixkP9UePcY3JCTTKGR7joP5TkAPKnAP6kBPZl3koDoNJYoflNHV/qfhJQdv3Nt9rul1+1JJxkz/7qRfvopx6mEHvMXiDTvQ+yK5JYjjBcWa08w3IviOCUW1RuT80pch5680yJgHfF8ZxDfwBGRXv84HOZ9vB3W34TlSWHouZvCQ40J377M6luDPxdImTe1fhWBIg+86UisC5FgHztgTicH3LIzc3Mzv3B+RD5ITJNY4gnAHg0rqu8rDRXgj6GWn3PSzvt9ltucvFzuudAIl3cpYC6ae4pjReDgG+Fi/NsBABOTtk6nJF+uB7GFQd1oYo5hTjFLgi46FArgGRUlE07c2g/Y99Tz77INTT73nf+CcC5zjzHh2yQbq4GYlaiohL4uUGXtZ/KmmaGayfV8VHus2q6QRYuLmSuAez26LD73nuHRWyfK3TXV8cRhCK89yBuksKsGJvo7wKYR6kPITnMPDBMHMsQNoYLRO/5so4RAeKPCtpXnSecpFHWNVKtB+P0jICwqasut63rlhLB2DznqOIcOPcC404Gggf1ZXhAFJSfa7XsDOYOCsND6e5QEXxlE+scHRSkQVYajivcv9EUrLf3Dpkn0ZCT/iF2kDliWL1akFDVZc3EiRGxxFS9KpPosIhgN0+frO61vXBn5yGtSKKydKayP38vEZzTvW5MPNo9TkTWsFG7YnBKds/6tcQbHbeIrAQ7UcVx4zjpgwEJh/iY5FwwBdClsBpCON+effaXuKNQjROlk4iNYxn9C/hNiXbysCGiWDsg1Gd4LhhSrR0CpH3Q03ohH8J5HkN4vf6+JoizcWK3IMcoQxqESBi3QI5lGJIBN0Yy0a6zg3bfe7ZaEDF4/kRZBQLue7hSiBAIZF9rmQ228l7GWI8AO1Ve40hZbz5YCOujJNZqGyF+s5Ii7VRNkRX3mFXMRtipsl77zIfvt2//ryes5uK9ncNnz+SzrcnyJlYtFhRc0Z3NrKnTIXBGiU+j548W84BU1sVNVRbMeVyR52upjLHVrV1WO+pJ5wnrA97jSx9YaynjHdaMKn8UQ9TC9VvtYEmj7TleZTWcZ6gwg6OypDjcH0xF4cwvIfE4tpnzRgCtI3EEF2Qn4UCYtaauVsuniFyxP40Av2msY9SfJeGK1leKpqqlI6YAF0Uhbg91FslxqbVAaWmpcZUtGeBcoHQ74HEK42BiAaNKCw5G1lFaS0vgpGhRjVMCqgMRBaSwDmxk/S9XgPr1tJbMyCBiDDd77sa5KNg3fzUXTTkgW6SuxiI5U8MgxKpxmKYhoNFYq7X6hAPgK4hRy3JiJhEgcovkLcSNxwtqztc6Qv1Q9USm1rcwPrC3ECkiEYzW3XJ+6DNqfTo42A/pwNpGYi/GzPz8xW7cdA5U5rM2XBTaZ4msqeXY5WLROK9zFsY6UOKdLuZniU20bpWgZpK5TkXvGVm5zLkVLv5RFVsjRAjLWa91TXxsInsFnC2QtS1c/5i4BRbCZywhnquiqoLXg+jmNUaITIxCANPFelrxU+oIXAwRoi4O9QuW4HBQhGwAY1RtAx08jBESnSka8ih9G3mQKNXsB+WeEamh66X1TCOiDMXP6r9FgujzaQ8wopioi6X0XsyNHay/l9Ihk4H4roH9hC/ztSLHJPj5+b/9nPcNot8Dsg0RVSB70HCOI5v57ZdP/Ju14iAPh3zqZ82uLrW77rzddjz9pBNfKb63k8+0jPtuRWEhZGurIyXcXo0pqwTH6l1334sgrhZiScICBFn8amMw6GQPvGwljnCufzXXJB4RhtaE6meU60jdioptayYiKzcv35F/9TiaNG8qzlRCvXbEIE10HJUikoqLwfXc2c8ejC5MosZ6iG39+tf+K4RzIDG2sKsz7JscATIntnuDDHmDFHnjXv5tx4e64i71daUAyuV+/nL/fsmD01NxmQivy/385f79GgFyuTN0Zf/+Tl+/Kzu6az/9bidA3un760rHr3f7HfZOn9//7PPzbr++V/vxX3UESNbn72JNNBepVIurYeEjRU45H4PKSj0QqShOVYTeyIJtEaqneBaur6M+XU7WveJ6VCSoEjspb7XUEtAmYFkXIhzSQypUgSVyG8ThuJgFAA1g9T3k4mOQ7wGCemC7H1e0Dotl2YN7lT/LwlpAkBbFUkbFooqV2rOGjNTlZOI2tDVbNS6QRDbLiajRp1nkK6c/AUB4mAWqB8rKBZQytwM4ekNM1LLonuKYxlhACbCValbAYjgbKxEMihCR3V7qb22cVMzuh1rfi2MbonRP8Siyqk+gYA/gfCiCqIrztfyvKl28zCibDalhLyamXNyG6qzOOUHmv7yJt3GRWRcjx0QOiOiQe0ORNgKutYETMSMwWCoxn4t/1mZAUSLTApL4LCI3tHlREbZUsIob0X9rQ6H4HG0kFJelv9eGw6nk+PyBvIZcPyK9FA+m13V54VxrVwKLWj6c0Gap5/uJslKuQjL9HDGogaPIF38dC3w3m50aNi1Llxeihsu0VcsLbOfzT1kUGeLLiJNQd4AXJEA97h0B94qFyU5Pc0rZOEBtnUMRPgKgJlD5TbiMY4oS2RC4jhI2eYMouJWrr8zdGKK3dI7FdPQALosAEYgnW7ucA9rkioQTaSCCogUwVsRHBBtNkQK12Of18Cn+xRVcs+HWhkQA3gj3cALquHkSReC8A4BczAsAKJtUuT58OB99xCpJTdeGAyYBgDAUF8yePa+yWQvBsZTJdRQICCDIZ5dLY5SC6ZlpDztzutiprIMgWgSSz3/pGqhQW4SCuiK0WRW52AuxkI/aUddQnSM3QoIUneI6Eg1RBbisIm45iKQ0VPfDKVxOUkD68NoFFIYqdkHEnogfXVudA33AcZ47P0nciHKZgCSaBEUCwyUDfBJSYoCOkloAMOJLlmdAfKZRqnuWfHf6ZnonOa8ZVtPaQWTLeTa1KO/ZwEv1PyPnk5R7uImC2ExOcU/nkPH8zHPPo3bMIJM5BfVzI9zLBM8eXTVs9oe457xQCE6B8IgsbQWcVRm9nhd9jiEcKzr+KAiOddetsfLyUnvuuWfNJzTOvvuVNfY3j9U714OeSWVVhylrm5/xQHq7YgkEId0avrgVphhvEiH1qsj6jmMMiQHIK8OdofOaCyFzev9+l0ct8kO/a1OuaLIcNvX+PP+up4VnRyo93YOTOC46IKBC9PlRGOo6tQFMr4LkOEqZunLyw9i4N9Axok3wIgCMNXSK/PrXO50bqbmp0W65LRWOLMvaUWBO8qxFcU7UASJFtRxlu4mEKqAjQpEJcj1J1RoKcRvF+/cDbgs4mYKQm8IhEwc4oPgVFdqLBO6GJJlgvNVCpYYxrR5i6bbbbnPg9BjZ0i++dJCekqVWWJhhp4gkWbd5owvSf+7513DmLHIxR90Ac+FR3jyHPkSuRdsIpEwYDhANGENEwZyHWAkMplwcVfgAIF8Uz0EtMXP93HN5BYutBMeKokdctCFgK/loTll6hnvpznvew2tHuPG/EUX3OJ/5OFFdij/c/d3b7XP/q2Eu9oR7VuOECDBfxggB5/o7ARNy5ujZToUUV/SUFPy63+u4d3VN0gA8uhkjiolZG4aYyVuU7wDbWci2PoBf9VqIwJLCXc/iKGO5IrBEgMiBNE+AvNkBInBL8WO+lMI++dl0+8h3ym0tQN5ob5eFc5/qiQ4H6BEBIlfTIM+kwKtk5qaXd71In8qILczN4FinLAcC2Iv56TCZ4jdt3mpHiLq7nULzCyXn6VKitBeXWhvP7RKeY3+O5xBEyQbiHP0YF/dyj50lmu0Tn/i4VRC5E8bz1sD4kC8XFuN3HyCfxnxdex2PerdE5kq9qnu7lJ954IEHrKS0jOiXXBdBU4JDqxZwrr2nn+i6P7C9kEzNnUSSEAMZFE63C44CxclM8Lpyzmjc0dzjwBeeQY27mvd03jT/aP76/p9CgHynyUWxaK6ai8kifsRhNm+AMiJC3kyCvF0CZG6h90a0pCNFJOJwoNBvR2B9/cMAjXx9/WegtW9SwMrNKVDNB6J/jgChzBaiSvNeForngoxs27Vzh6UCOqfhcFCWfzRgJdJhzsM488Oo+0wquu3BDbd2+TKbwIUVxn01AGnYgPuptaENYcYk9yvgN2uJOJwP/QDegwDxXYCCgdyv+w7sJ+fd077+F1+0/tZaooQmrLTopMvsV/RUUCixkyVVgJ25rv8rDHfqofPl9HwEojqWWMDfFsR42q03bSFmqMiRViseohB8/whOCtY9gz2WGoFABIIiAQel+ioaKEr3pPtDxd27XjoNqEusFeOQCO0oVOUSFkiYojg+f35XVKFcdqkJEUSERdHBU82x9OMM82dNwRxAcbwPjopQCNVRzlMwx1ZfB1MA0MpUaQibXV9UZWmfZWYE4WgctgQIgR46siIXpNI7MWP1HZDiPNdS/NdV0FvDI7mIWrAtSyMslu6RLqILLSbVdhZX22H6PzgVdlOa2f2rUiyRiBp1FOyu67LjDVPWCHCveLLrIWTlaJuNDbDTlZSaK86S1/Xx5tyynIiP96RgO5fOOsBhHC5juFb9+QypRE1uWrnMfGguD5hlrdpSZ52sN70ncDrh7ugZCqDjgj6Qce5riAmvIF6UeKlemI4Yxs6xETmDGU/8QlirdtCNxWdZFG5rVxC3FR9u4YxXwwC4QYznlCDZBIUdHROeVkEvy9m2EZvmWuw/3m+rV4ZaIA/NBMR9RkQQcV9JEHFEZuYk2I4jJVZMHA6Ytd2ad50Vldfbo1U13D9m37i1wDZgoXl+52s4yjwtd+lyK66stx2v0znC/D7KerwVV8qmtavswrkTjoBblBtti3OzWCvV0xEx7kj8xsZZ+/BtuGGGcMB6jNOfMmbJSxZaLVllR0tqcdOwRoTIi+A1E+PknIZ0hcCeIapUeaDq8wsLZu0fSkl2RpLteu1VW08EUzvzlIB7dT8pxlRddZpHJaryV0QRc0QcQg7NlxKt9EM6Sgw0FEAfDGu6RDofTp044X5PQigVmj5incWTLjrLD7HPDM9nFWs+CZdEXsThGChl3k9iLZKEs0Cl5xKOpK/BnUjElbo2XI8Wa0yNWYpS1DpGa2ntBzSG1kGARUaFMI+nzZGozKn93Oudzpkcy1pvxHWGeTD+p/M5fFjfjDL/DLJGrYXwGeG5j+f91XcoQZIKyjVvhejkO3c5JBVzmPZjOh6B+lobivSVqEyxUItxFr4MIb4V13UxPWXbb72FMabRuQsUNSzXhEhq7ctEhvTzjHZKEMF5lvhGsW0au/wRNgSyTg1FZBDC9QpHzCP3gbp+huk18ieWTp1ZdayFxlnLDrJOqYVUqGNeUL9ZAM9INKIDPwmnmP/kllD34r79hyAAkl3PSTuOlz72Thms/+NwrRznnCsiUxFVcq5oPlJBuuaMk6xfNW+oO3K+s89FFfN9WqtdwFkxhIs7EcFbNa7HTNa9oVwbf+YVX9YFgYwbLYitfLh31K8nkmqIMaybZy+D792/Zy9rpzGbYA0+zF7ubNEJXBUfZwwj6hRn8d24UiUiKUWElMgYnUJs5MmTZ7gHPFgLr7Bvfuu79r4P3Oc6a7RWUZ+IepPkmO5i3xmlfkvIpnHmRREcdew3tU7TvCQXiz6n23dAqslZo3tZ5Nok6xDFrOp7JuhSaSdauJ78wKy0HAjwRtY3MUQ6E58Zv8A2r7+F7pMcxuE5okhiOk28IkLmyJDfJUDm59l5MZ40M7K5/mb78e/+cKUAyuV+/nL//tZHNvcv7zQAd40AudwVuLJ/f6ev35Ud3bWfvkaAXPoeuNLx691+h/2+P7/v9ut7tR//1UeAfO4OxMfTkB8rLfsLJx34JEBNYGE7IPLypUuc4jwYAFgxHyrFfvLnPyc2YIPbFEi9rs2C8vC10ZCrYE4JSmElT7sy9qWwVmyLFswC/ZLZsAgo7GRTp6zxYRZ+Q1i7vQHMpDpqZjEvwLlfkS4oeASSSzGlkzdChn8aDpBGYh3OXDhnyZSgq4B7TEWcbOoUgaWolokhcnvZ/GhDspgImBMAnF0c6wzfI7BR0TnS+caSPa/PXI66TJm1WoQ75Rfgg8fFOKxBimSlYNKmZJIS4EAW/CMs7Ou+udKWf5U8Bl5HJIIAfady/K0V5huLTy1Q5RjRa+lLi3YBayp61GJYAKas8C1sNATuatE8ByvN9X2MsAFQMbQIE20KdKxSdmkjoZJwAV/+bHQ0SCnDWLZr5/zgZ1UgPMBmbRByKoS/k3pVqnQphrsAKxURpWiBFDYYM0RgJcREsrHxQ70MiEWkUxJq5yjAe1/U3Lt2vWKNqNFiWOCn0DWRRE71BgoDS8+esJbqEsvPTLFV9GEMoXwa5rMFA56dOXPOComY6mltZsMa64DwYcAWuYH8AM4Hld0MQC6iLRGFWSjXXR0bAu6aAOdEsHVBTChYW2o6bUBU7CwgPSc3zzkmtNGc60Ihi5+NmwrQJzg3cggIEFQ0gTKVpYoXwVJBTruKt6UsFRjYC0gaAaCs1xVIryJJxckEs0HVZrQX8mYad8dSyL+9r+0j23qF6yQ5cfw455w8cVTDwcEARsQLqFvGWwXLZCZPAFLtff0A70ksGISfnBjJZGkLRFQ8XDLnUHnNUj/KfRLJMdazgcoj03+CDZI2xTfeusBe3w3IA9Cve1b3hIqTRYRI+S+AoBpAJZbjV+9JHaBoGq8rkk8KQj/ACBUnx/MMB5F57OMF6MIzM8lmd3KU4sxu4gHY/B4lvzkbOWfuwgRK6+nk4PrVlgEkEMsRGhJtIThwdrz4azKRxywa0igAsD8YonNSWdfcN/HF5rpEAAAgAElEQVSAhQmUe5ZB5rRzngdG2GxDEk1Q4KmNcy0xaHKKiHiTSl5xAiKvFB+g6DsRfopHC+Zz9gM0yv2xBFBd9/6PfvSoDVEo/K9f32L/7WfNKEp93P2jcy2ngAqMY3AijeFaCgbIzIIcrcINkonK0YPrEws5KhfDoGLTAAVS2BjrOdE9o8gCqRBTU9MAEU/YDbe8xzp5DkUeRnO+9Xxr09qG6jQJEKoFp1oapJX6FlQynQ1wfRZ1vp6pg0SXiXTNxzGn50xKU42Des5V2p2eO41SHNUzpIUPAMIMY2MQY88U49Mo46iS8ToBn+Q8i4iIQUEIsZuY5GJq2jnudIgUlyvOr/RUoj1EKEudzr3ajXtIcRwaL5X9feTIEfvAH9znxpfO7kFisABIIZUWkYmfnoFanH3zAH9fVt7KvYjLqGCZFRXj3lqUDMhZbDdt3+SAW9qvibeh/4M8/N176OyIUs9ODGT0OqIg+uzoyVNEwVBOTsRSHp/7CBFeyvxOggDDCIVr7JTd94d/aI0tigqjVBrgXdF1rYCetQA4o3zTs/+wzT75z2VunFdHk66prpsH96+iGEUQd/H9crio9FtZ6xE4cHSPnzt7hmeAKCoAoFVEqejcnaarSGCPui4acYDIyTAOyNMDcioCRPehD+OIHCAiuFWnLWJVuUhzo+7cL7focwTItD375Ry77RuniPLzhbzYYF1NFF8zlrnoF4DnFykQV99GJCBMSnIS12jITp88xrO0AOK2g2z07e667X91Dz0Da6yb6Ddf3i8YEEoAWCAOg2zu+R3PPmN/8P73OVJsz8uv2FbcQAK0jjKPNXJf3nXnnYA154n9OmPbtm52CulggBUtgBS5UYpjSePnKpSpDZCPcqqJ2FU0ZTaA1D6IlNVr1toZeryk9I9PSrUiHDmp2Qtdr1MX19rTL9gCIbzbmacDASvVQzSp/iA5CS8qMR3wwnuKBPHg+OU80rpgjgBpdES/zqHWBRrvRDT8LgLzZhLk7RAg+ozzEVjz86MjWdTl8RYEyNd+2g7g78nYonJiAUXO7PMbAkQRaz4QIHEogZX/ns3YMQIR1d5Qa9s3bXCugGmedS+JDHimxyEf6xrq3Fwjd9ZAXzc/A7HJ/TbO/TUGaVh8sohx09OW5hUwhyKqIIJlEMC/BuLPP5yIR5xoQzwHL78KaBjlZX/xpT82r9E+SDUicFA6HzlI5F9WBuQywgt09k1N9AsxNw4jFilp7rRg3JglVZXMjRHci8stNyvZTp4+aeU1dTYJYfGZf7nfBo8ztgPeV589TCxljHN/xEM4VAIo9jLGCHQ7d66aIurlTjF+ip6g1PQklOoomDNZt+l8sY6SI03igQmile58z810kZy2XpwgqfR+eXNPlJw+BRgp4iABEimQDpRa1osJgOtEItYZ93I+YpRuO1HUyr0GmTZNH01tv2UX5BDlBTis/HvWWZ7MneM4M2IoKJ/oIXqGx3HNQgBaXIuedCcM+EfbHlTsRR04D7h+n7o5y3LhMQM7m9y9d6yd/g80G3WQAmC1tmZplo1S2D4eOkMRfYtLfwwPDWDOGGU8x7WQ7AsxE+b65hTvd+zYYUtNTrDli3Js63WFNthaZ9MDXTZK4fsYvxhccfawZhgKYdxDOABh0QO5Oe6NSw8iqo97ZBpiqa1Nbt1A5opkREAdgN+9ROzE2k1bCy2MnpUR3LMeHGCEDwIfoqb8w+PtTF2rVUIoP3towqLSiZZKp4S+otu2rk62GcaOLRD2vdw7owPdjL2edq651w5QtZORlW5LQnC59Y/ZV189It7HvnNrtuXQx9HFZLLzCIR1chTxlczHDGUFhWk2zMB/9HSN3bE8DzC4FPesMS9AKN243jrooZil/6Ofe/r4+Rm7aaOXZbKWWbdssZ06f9K8RIpOBVhN96ilUcregetpqIeYNcQvU1OIpxCgeOC06+dcRMihCdAeQ1nI9uu32N6Dh3CLRtCVEOjWbfWseRShdwEHq9wK64ml2rVrp9151+2OBBFhql4NiXOKmV9DslgT8YxpTVBEZ1880UeKwgqAtIxZxFqrIcCtwyXOUp/gItb+x48dcyIZH9y9mp+jAagff/RHzIELbfVtaTbbneAipDS/S/ggAZf6J+RSWcD1k2NO5MKePbvtgQ+/n/EDMp41wxDzq2Ja5UwsQxQgZ4lil8ZY30s8pQhUOYobWb9e4N+TGB9C2SsFsN4RySMRRS9rnPT0NNdHoegriV+iWMMFsf7RWnWAeU5reDlVqnGEraew/ZdPPWXvfe/7cCO3u8+juaqNPZOc6Iq9Wkj5u9wLEkvJqaC4L32ebta3HvRXiOT39piCqKO3B+Iykb2eH2SNnw+CGZ4fP/qGDhw5zrMYgFtnOSTGIM7eC1a4eq394ze/b394//2WSldSY22FlV8ostWFyxzZkJaa4fpDpugROV1chqkpwi5AlAawFklhHDt+6iTnCrES85Q6SeRolVBLDg+tuURy3HXXXU74pXhY7YMkNnLOWX5pP+jNeKu5ZzmdG00I79T5qH2FhEOvcH3iWHtqHbmMYzqDC3IL+1SRIKeOHWc9ttyeeelVN//n8MxE4AK59+7b7cc/+B5uC2/7488+bJXlrFtZt6iv5+jx0xAu6axpk/jzKcvjXupjHdjOPCq3uQRUQ4ot43i0j5BwL4hrqntF+wj12kRwDeUW1DE7ERfElOK9YhmLJSSQuE9zpJy7KewJPCGnT59gr0rUViDXY3nBCu4xos9Yb8dEpNoffejP2AOJALlIerCunvuzJBhv5QC5RoC8XeDxGgHyds/U/933/b4DqP93Z+Xq+alrBMg1AuRSZ+D3/fm92gmEy40UV/vxX3UESPbn75yt/B/LLOXhQ05BKTAtHbu4+jGeffppogwyiBmJdKrnwmUqIAx1kT8CAedzvx3wDJgptZQiseRmkHJJymmVuTqFO68ZD7g/BTip0l9tBspQnrajLh0ClBT5oU4AX8gHleS1smgVSC2AUSXEUloqsmaUeJhgSIBxQIp2cls92QWrj0Dgzxib00TAymlUV9Eomqp4fcVZCYJRLMnuvXvNj8V4ABsKuT4E+MsVIUBNGxqBJ3IEKEZJQOSk1KsCrJV3zeJS4I+yc6Wo10BQ8fcFlvn50643RUDMOMcqx4pASBUqK7NfwGOk8mMFSsp1IlcAn1cEkQB/fa4QFtNysAjUFEgUDaCsTcL8f6vwWMcn1bcvxaBhgGSdAKqZKMhEhEj9r/eNZvPVxaZCx6bYKBXUl9MDkMk11LVqVK8Fx9DOuU3h/AscVGGwCJBaAPMUrqkisGYBlLVpnUDtHUu5dzd9CgFEMATimti4bov96MePWx2L+wJy65cuW4JKKYSy7HB74emf2/Z1K2wBKrkEgGh1hwiMHYaMAkZxRc1dRBosZvPaQodCIhm+EyojBlDrYvMnlbs2RD0qrkRRpbztcc6VlHQCEhohBaTgFYQm0kJxYPo1rPPOz6oLQ59dMSi6X7XBFUAYz8ZDwHWkYrW41notAe/6zgaAURXcB/Dz6gPQ/acYNhUNy4E0xWeIAozVplr5w5GoWKXkGgQgTCDmQYBKK0RhDdFUG9av4Z4KZjOCShQyQPb3aZSttTUN3BN9gMZxVouCLBhltpSOujdUgq5rqw17MCCmIq+0adJXNaSNMpJd3AxHu2FrlJ09zrUBLJ3LnA6z1DziMy5+nTvU6wgBEUgiEJy7iPfoY1OscyrgIAPQPjhQnTl0ggBGjhBB0gaQMjHmBwDAM8V1CEb5HxcfAFEVAbg1hZK53gY7RgFZY1yudhm9OKdLyhHjMjYAnPorbxoySw6Z7Ox0NrMAvtxzUjruQRGYk7/EAgH8Jl3fBw4gNqnaOGpDL3JBvQsCREbkApJLS7E+PBOK91HZeh5dQCvpxTh47KAVVdQ5UkIxWN96FgKV7xHwGcG5i4JcGGBMUIZ/ZAjuHyLW2ojAamms475d68aICTaaodqIcj70jGvs0rMp15A2pgKKBYAsZVOtGAZ1KYRz3+h7mlCjSgGuTGqNbRcAmUXMHaHQc8mypXP3Ba+xcdt2+9ljj9nW7duc08p1I3CN5R6Ji42ysASKLlsYJ+h8iECxKlJZZKxTp/O9Q4D3tagA/ciLBsN2LopolNsHDh+xlRTGtuAOmACQ1estgvyNhwRREbEf7+HBa52GgNHxSXn55BM/tw/cd58rVD12rAj1pco2Z3hWvCF7YiGEkEGTFu/hEWYv7z4EeOYFOUlEB4rxTAqCgyHLkEFyHSK5D6oBAAYA6Sn1beMZpdi86BygOX04vly/Cp4BX8jGITk4BMzguPDwIp4M4PK11w5BhiRDGlFIy715jkiJ6Nh4R4CoML6OyKpf/8vN9tB/O+vG5gxIEsV7NXPtfLi+Ill1jjQuapyWcjKA7wtkHNXz1wSJIuBERJaiCJOIyNBz3YgTR9EjKovVZxMBoggsOcVEfsw7QBQ148XPyeXwZgfIvKVvDrafsR2PZNsHv1tNVj6xNKhgVwCcdvP+KQB03cxlZZAHvgBHBcyVcqw888t/czFYwRAmKkSfIULMi/FuEtLsY/c/ZCPMhzuf/xWAXoEjQBpbm4iLK7K1uJ5WEhdSW1XlopCuJ1O9guz6M7g/EiFWNm3cYD/76eMAYfcAnhDhx/hffO4sKtx8NzZInVyCQniYcSqLeUImREUFZmTn0N1SDcgW45xXJUTWTXDfhUPe1HCeprhmrRAeda3MLwvznRPEFyeIyCqRzl58ZtdXJbGDOoVEQjIG63edKymONX8++sVc+5PvoR5WLBxf+p45p6PiH6GaLpIY8wu2b1J8r6/Pfpcx/uLXfLTHb/3+JnHB/GJKhIa+dH9o7Nd/zv/M3zwYb39N4fncvxO1AyCpcdHFcUE++gB8+fKZ5AIRARLJmOENyY3PkjVEoCXQ+yGSUnNZOOuGSYQPipBUNE8/6uHFuFFBpyBdB8yfdQ4oHWucYbeemQLEmuL8D1L2rciz2up6SstbGQshVAGuJlnv0JDCeFllcQz5f/e1L9p4N3nwHc3WQMRnL8BXavpC1x/SSU+E3CPq/umihLqynfhDnE4jCDLyF2dbQU4SICQq8doy3CKlVtE4aj8++NfWtGfQepohw5Honzl2lPmJyCDI1HFAezlXRC6qIysBt+wIwO3ZcxU834GQByOWCkjoxb08wjU8eKSSWMN1zvmpuMoNhYuNsDVIWyJ9uKfPAjaWXGA9keRBPGMOcz3gO89eDGIR/AB0m4yhRO+1hl7ihLTOwj02DUFw+HQzDgqXjEWEHi4RjIpJif44zjg/uMYiAMDXFyRRRt7E3MG/5xbYboqkMVhYfm64LUIkEsv1qTlWwzoHMgoCfv/5BittnyNBQpgLxiE2poNw7nUhPGG6FDmOf5Z7VuuIWQjBCNYiiTiWQx0R8oufPW6bWcekxIbZkvQE7nuIDnpEjLGvX5GeCAamRlCSDxHJ00MvAFFiTJ82EwYR7RNolc0DEEdBEMjDOD6SLDM53KJCx+y2G1bggG2y5tLzspBYZiRg7WwAMXe4qLme9dhELnSO2gWdB4rdxRXmJhDfRCdMLM4xf82fFI9Es0brHmyGQDIb43tWLF9iKRELKHmvtJ8cq7IYEp0+sDjWfFkXJeStsx/ufN12Nk1YYKw3kaWZOEoZp31nrAN3xxKOOz8zxk6XU8q+AKdoApGTKXE22Vpn3URg+aHBUVLlBu5zXxY7flypaO6f3UWILbKXWBOuHA8O9MShA/YXX/6MvfjiDstBuFGFU9SD8aWHeSktKd4CPemF2Ljeii6UWSzCidT0dOcOV/yV9g7FjGudrJtFpqQwT9xwwza3zq8jfkkOCLk1JHh4/shp5wrIJeZIsbULuN6KQdy3d49te/8Sm2hi/wDxoXWP5nO5TESWar0YwHyqteJ5nIHLmd/TV/OMNtPbBEEgEn2Y78+ii+J73/u+ferhz7oOLfVH+bMm3PPa6xynJ1FpCxGRRLv1utbtI6x7Aln/VEHORCOwCMVlMQD5qfjfNtbZrYyjil+MYG0+wZpcUbwxuHGl+NcaqRqXSjREv9at+uz6pbjgJNyNcreKEBERoH1BMGsFuRsUfZXNOC7xhvo+cnIXus8kl52ctJr7aiHYtDaWiEbOS+3NfPj8PQjNAkS2M8YtzE5zcX9dRAxPs9Boa+5gzCG+E5FZGGvVNgjS2+65xx574qd23cZ1jA24MAYm7KEPP8jccgonYxL9VsddT1kKa2oJJZ574WVbs2GbVTa22XnWC57Mxx04ujKZA0VmpXL8J+ir0n7kZmIftcbS59Paaffu3ayL023bdkrHWScmQQjo3/RnldbPar5hTm9nzfDh+z/ImDts504Xuf2SIn1LcPm24SAvWMq+jPtDLvpnnnzSPvOJT9rzT+9AWLDQttx4s72+bx+O7JM8sNrn+NjffvVr9sQvHrMbb7jBnv7lU875xHIBoghCk7F2mjVDMPdBL8cYxbVr5ryL1NCGuQ/iJ5IxKAZhkVID1GWTAwE1xBpDbmq5TOU2l0hNxJO+X+IUxXyKANL63q1lJGBjnA1i3miDfB7mHpph7xDPdQhGZNXH/OvvHWUff/Av2cekuBjghATcPtpPIjISueecmLKUu8nud90fcykEzjVyCQfI5QCuywEsV/rvv5n83+IPb379+WO93DFf7jXf/r+/0Qn39n/m2ne+1Rn4P12/y90/187m7/cZ+H/3LL8z5/H/7/fv1X79ft+vz9X++a46AsTsr2ez/vQE6k3AJXV+AGRJfRvLou5HP/ghytUUQDvKiVk6zdmRFT2EkoyFnAB2KZPmy7cFyLYCHusiSC0oVb4KedVnIcA3VkV/lIt2AEZLIdMBYKTYq14WshMgUCpFVzSKrOICRBU9pfxcuQC0gJdiJpjNCJWUWKmHiVwZZCPtg7ImCiU+udUAL4WArcUUkHoAACnvV3m4iuiK4PN0s+nwv9hVIMOwQFY5BAQO+7MJm8sWV6H4lANxZIGX6lZdBVpXyhqvThItLmvoSsn8whlXzisCRGpSbdQC2PRJkS/Fui+AmkBwAc8+bEYEsiljXwCbwDr9kmpMg4Y3HQXqrNBndK/nVKqAbGx69EsK9K6OVktPjmMBTMklG514lGzekArnKP/V+/jxGbT8FfmhUuwoFtfaOIgoaSeOZ4rPJVfIMErLQMAcnec4gA+BVHUQEvr5GLosggDqIgF/xob6uB9QugH0xOMISUTp5osa9Re/+CUgSYiLQUsnJ31WvSggC6115bZxJT0xZGaHsbHw045HmC4A6ggbr3E2BdMA1qmAmy1yeuBQ4OQ4xb9AmFA+p66FoqMEmEmhGoKS0PXL8HmG2cSKVBIBIDBPG1O5daRsVlG5SCdtrERo9bNpUkSOYoKmpX6HEPHneoyhwIqNiUelTJwGqql2wKlANq0CdQWGSmXfA4gXBKDuQ7SS8tDlAJETg10jm51Ql3Hf002+Of0Cvqi0pjmvjQC1C3Mzcdf4cr0CXJmqijP92XRywxKx1mCVAGBRAOZRgI3qFhGIKCWgXAJS67exEdWmWAieFHDK1dc9oM8kYkTbl803xv3WzH3hOBAa96M6PlIuVsPUnsGlxPMSy2aTE2mtgPi6X7TZFLgQAEE104+SlLxpP0raPQFhOlpHUEqecZ0W0TEhjgAJhwiZ4j5urQUYJW4kKpyiZ9TupVW1tpPi69i0bItLz8ZVRZQVIFcsauAwPntrC2A0xIXKR39Fx8Cm7TdZM3EII2yyM1D0jQCQVzEuaNM6V8jp5+IvFCclt4Q29nJHzXIfqzcoDvWmulwqcbBEosgrA7T97F2h9rf0gKh7QR0YfgCZgTw3HpSIJuMw6iO6LYey6WMH99mm9dfxbA0CDIWToQwQzjOncyEyrJPNdCbkqCImNL5Jva5zLpJM40Erz43Ij3kSQ8DEGM+zNuZZuG/OkFsfzLPQA6m7BFCljrGmADB7165dRCcsd8DFfJSfYtGGcWpkLocc6AfEIjpDRd9eXOcQSK9Z7lk5EMa5F8rLqhgTAevCUFij2pTbYs8+onIALLJx+GiM4QS5cU/g+wDupGiA8R4cNupc0udLZuw+fOSobaPIXcdRRMH69DQOOMbMlGQIQ66zGLwJYnamJoMoIz8AcOdhkbECBCP4HFluXhjmGakpqyeDnaLaDWsgnRWJSOTPdZsAHapslPGjBQVqLh0IwxAzewHDIhUDQaZ1YjIKdq8A5oxBB+Zs3Hwd6ukBB2a8TNTXk/9482/uZ7k/pFqNZIyWQ0+dLp2AXPGM7+m4S3Sf65lSJOAA50jf5814Wg7woXg8zT9y2ggQkpNH6tdJBt2TgLMa48KZD0ZR5A9CkOvee3ME1tshQJ55JNPe9y/VjFfjjHFergNkNXFrFaiHFaXYw3y2/8Ahe+BDDzpnWi3lri2UrGpMFYAeCSkcGRnCMaPa5v6KxSnCrEOHRJVzs0xAPB86egRS6YwbI3N4VmIYw/fu2UO/w/vdvdbE3DkOEa4S+FUUrMsV0wNw2FBX4wCfLJ4fEfEezKuKC+sEhAtnfJNrLAKA7iROvBU4ZBRBo/v2LAKFLObxetSsL770iqXhAImFFB/HudY/NmVV9UjMvf2YjxkzOG7d52Gcd325aA9eN555oQcltNxsIhQ1Cf3rn+Xbnz3WPUcq8rzofnQkoO5bzYAX5zf9/oabxMNEhMyTIG+XAHE+Hb3eWxAgX3289TcEiMj0OVcKzx3T0xsEiNKaFIGFM9KLGD4EFsHM9VGMZ/p7D55djTUTzGNJgJjjROsFxxDlhhNVDsMWlOyhyOgDpfxWJw4RUwRaujVAOQSpP8fXDhh6+kyVi5aaJYqlnTkojHuyhsih3PR4+8N7brPG0jMWHeJn3VznqopaW0A5cR9N4Z2o+yd5NrVmqSejvx1HViT3UAjPcDzsyeKMZK51Hdf3oIse8gyMxU11r3UfnrLW/83ee4D3edb33j/tvffew5Ytee+VxHGmsyBJ07JCEyikzNJCgZbSnnK63hZoeZmBMJoECNnLsRM73tuSl/bee+91Pt9bUQgUIsAnxOFEuXw5tmTp/3+e+7nHd9aUWqQXayyihR5ayZPpxPEHzB1hLmIYE98FEYv8X8RrK9+7sooyc9btAhT/w8yVXQDKDfSNrICUawQgPY9r6H3v2GGJIQDmIZD8FGxrrd61+7z4BYBbPwjnzRYkAUA3zy9rYhkOMI2LJpiOBoiJqHh6qSAATl2stmD6UB7aTT9DGC4EhtbiPObCUcqPiWrMR2kexBzVWdeOU5h7FJtkFXQLREYyR8dB0OOGCWc+6qxpI+qGeSMqyGraeygRH7WLuESG6NYASoTYYxzysxXR5UOk4wx9PP4Bim9ivUiHMAfUDpM7LyuN+eQcLosOu+XaKyyHEvapvjZr4xom8xy3ASyP9UIaD3s752R/PwQX+5sBSIJOCNazHYg+AE4rG9h3qKME0mHbqiy7YVsuvQVB1lZRYt3sfUY62IPx9UE+4YzEIGuiO6QCJ0g3xNjF+jFLz6aTBadINu8H6NxSAymm5wGc5OsVReThR4dHBb0iXK91q4pwVPragVPnbSocIh/nxqYMehcYM5V9IfbfkFfHtA/DoTGGuyYITjuJ1KUY/m5NAh0vOFqaeU9dRHFRCWbbt2Rash/RTd3NuPmyzA8BTzVkyPPPlhpd87gzNljDEGMxOcdaESR5MaE1UuqeDHmSlhrPvY23QeaPXvaZKjQPDfK1pMggHAIpxGamQBr1Q4Rnui6pWM4JbayD6su6SPyQzhZywG2/8Xob56zgx5lhkr8T2X/kyGEb8hMR4s36zD5KPR/8O639g4DsIpyz1iFyOa9oIZWi+7puhXR66jQ/9aP8Vyyi1ukhCMs11xOTVEW/nnrX2HOoF0T7zMeI7rz9jj/ibMJ4JZJI+7XnceGlZ6TYunVFzBszuONb2JdEO9GKRAsitH3YU08j9pE73I85QH0dcj3VEkMXiuhFhLscDCsgk9THpPOE9jqr1qx2+/4LF85bK3tAufRiAdq159S+T2cffXSzHqrsW/tPOVXk7OhxgjNcjexb5PyIYq+0j1hPOVC0Dmrdk6BD7oNdODcLVqxiHlepdwjjBEcgTgQ5EjvJqSu7WME6Og3RmsqcM0akaYAlsEc/W3qBvTHnHy5Ibmo+8VPpAPaz7IGqIdfZD+EK84TM3f3ifjvKGExKz2NeSrQZzkLFRJdGJtJxxplA0YKr2TMN4Qw+gWhL1+C9732vc3k8v2sXDpuXXATxtm3bnGNH7mvN1TrDyNHtCTlQWtfkXKrTnF20rm3ExXjowEHmVfoYRRixp12zfh33rYlI0zw7gxN1zYqVdmDvPvvju/7Yudw0LrroWKqDfPJnjklGkFMD0XbNNTsQ9x1mafBk/5uEQK+avcq4Ey4NcE8rITQ8GGs6G0zgWBVps7hgMYKYuahnOYF1fpWISg7eLv5O5yRP1r1+RVCyDrqITZ47iTzUvSj3iyJs3RmaMys+SogPIib5/r2MHX/OxDEREG6cMfy8IhEAhtgH/vQvXOqConV7e0lgwJEVxJqivU+gzhuO6ZhnOebWOvdn/aZJeJ4k+RUY4EIA1kIAy6V+fiFY8m0CZKEr9Nb5/NsEyFvnXv2+XulC88/v63X8rj9nofnvd/2+b5V/d7nfvz/0+3O5v7/LjgDJ+cSN4IyTrpNB5cmKCVKm7rNPP0WEQbydxDqcQVSMNmCK6VF8lHo+6iE+VlAWVwfIMx+xEw5opSgO2bZ1OBGwrVgZFb0JnI7k3wWz8WvhIK4ILGWvh7CRkwJ4GGA6iMNHABu5EQAqD5SosnVL2aIC12DAVG2Gg/n8GAeDcQDmacC5GcAKRWQJhAhhw87R34Y4FPhDWqQB5HSy2e4HwBxFNV5ORFBSBod/1M7M6dcAACAASURBVLIidBQFpU4EAeYqSNaHeggU4TXXkSEpKYSFQBptTAHNlBkuu3XDV1Zazl+WOLJCsR5SkOpg5noJUD2dR42bgtJNEVUNANAJqPL7cDeoClQHIb0XAbtyuPRywFP0lf5fMVZSyLqYKzbFco8IDJwjQJop9EvgvlAiLUBbQAevTZn48/tdkR/6+0wUdnoYGgBkkyiNvIhaXfFHyk9WzrEOAsr2BgYir37UWea1GVeZ8Awg8iwREXKAxCnTmescTTSIHBSZgN5f/vJ/OoIoGeA1lbgIuA7KzX2tKD/DfKeGLZS87iCABkWFeHEf1K0xhEpJCrsIOS14secB3qR8k8pRJcYaQ8qwbwbcDqZMWPEtItkSiNFQx4qiS3Q75gkQAWsaI+pb0DjRYURZusphrkY1PagSbb5vbk4WSkYp27oATyFbAExUXt7DwcGTmJABDqx+/LwgDlMCZQX2TAC4SKXuA4gfwvXwVFE0zgI5HKYATnT48EPVrgx15anrPknpmEbMTVgYh1wAhmlASj0HAsCCOMAMI1+Vgk5RUPmotBW3oEgZRR8IaBcYKbJwMRnIUlEPMGZ133TIVc7+gOz/PAvjgJJS98v1MAVgqmcsmX6WaEDiRkgsve+C9RFWfqzfEZeBHBoF7utwHwa5oY6OELLEh7qbHAAWDBAXCKjQ3jxkB/Yfc4rBqOhADlQURnvy/QEYBjv76EyHIKWUUeOzn3v5/Z8+aUFxKRaXlW9UWeIaCOUZj7GCRVmo9mtxCDSR/uVlxwHd12/bTlQIRdEAviMA5Ir50lwyxcCIY64RSekBeKHiToGkOvDqmkgtHgki5qKu+LycH+u2XeXiEv50h7d98bt1DnhWHwS6dFdiLGAyFQJEY7aY6KFNZJxHQOYpxi+P6LwQ9WUwdkSwCcBVNNoqYoJUGJ7BM+N6dpgD5jp6vN3PFKEgEELqy1herwhHEbqa23RvRFzJQZLPtavmtUvhJ2JYwLBiAQX+yr2mUvoOrkvOalw9rUFOpToDcTdEfFk8xBQyP5uGcBJ52wjI14ESPwzF9sAYkYIhUYCbJUQRBQJgrwAQaHAuPX+uYyZzWgevQddBc4debztjPhLAW8xsETEWutZ7IByCgyOJ1gixnCyIFe6vB/9+DAXyKBLmPS8eccXXoYD0wZT6puAQGQZYmuVAXk7uvg+gjh8ETB5j9DwRF6fPnKPYN8PWrtvggPkpfnYCz8CJM6ftLNczGhBhgPseGh5r8YnkcB88YFu2buQ++5IR3mA/+O+HrPjJj9invk6UEHNyHS6OGOI4RHaJoK4sp8ODZ0FxFRkAMXIoDkOeDDKPdjCm1S2kOfQC6uFextC8A1HgkFTFtcyLS4uIwig5C0DRSywVxfM4nkTEyVElAkQKZEVgiQDxZEzI9ffrHCCOAPkqGe2TuBIBkEWArC1aAjl00fUqVaF4rSZ+6MOoh/Uz9+59CdfkUqJv8iFzyLwPRD89jFOKsbmMXpIcyLx2VPLhrItSAoso20WMh7oYRAauoztGc3ZNZZUVMWeoYLcBQuWP7rrTdX8UF592Ljd/5qknH3+UdToFVW8Oc/ccyTcKAFlLJ8AAnVi52bkAa6l2ijlIEXwiXRMoED56/KiL66plLN9A0XoFAO80c/ZF+ivKIG1nUPIHMl9KAateG91jOdSkLtbcJBJQ8SpyemqdFsij5+Z7f73EvvhjiGK+Rq4+OR61FqpXSfP4fNTV/MbeuRZ55uRoFAny0a+rCPjnTo5XyZBfipd0S/Qr30TjY74EXV//pfcn2t88IEHGXHa4wB8v1gz3/wwwb9ZyxU7KAaL+D/2S4ymWMR6KA1IESCRdWJgRmNBxqUoM4UlvBmuEnFy99JAFQyb2sb+JhECo59qp8ynYH9UzUUXePNvLeVaGcGxNQtzLjXPyTJmLFvMCmL8A8SXnzRCg3XIU0lmJ0VZZcszSYpknGa9lZZ0oxiNcP0Tf6FxUqEQqFypxgJELH42LMykrnrWk15JQyHfQH9LWWYUD7Ur6W5KYP3rtpk+ttK5dfD1ERHNdozV34VxMTIFYo/vMk70Cv7pxNYDp8j5QztNVcf5CHevhXF+VYkMD1Y/A2tc7PmudRB9p75CfCJE32mE7r6T8d4R5lPduEJ2nL9TQ7zGNG+Bua5e63YP9FaB/XkK4deIKuNiF0h3+gI5fS8okMiwg3B5+nKg6gPcIwHWlgi4lnk+RU4lhQbaMvpwWkP4xCIJI3BwN/bO4uiCRE+R0jLaKug6eWe4vRqPVS5It0gMgmmexuGXASjqINh33s14e7kGU3Nwqi2UenoHdmcChGci97QbAj4gOYG1izmMNi4L8Xb2y0A7te942riqwoqwEG2irhayg44195zDChxYK6ce7EGAwrnwhBz3od6mHnTlSO2gvQkqEZhCr5xlEPBOOSY9Bu+3KIluVFWgTXTWsu624LgFHWxDe0I3CtMeemqJjrByVLcTe4PQrq27ByUW04fSoJQew7+zutEVxuBXYg4/6ECtU2848xs/mfV+/CkEDz+LuIzVWuCYZkpcOD5xii5JDrJsi8288W23PUAxfI/cb7uHwSIjbcA+LgvjJQfORR9P8cDcuosJtzlm0G/egurmpTGGyNbtuS7J54t78aUmVHT4xZPng/TspXjlRTecE9O0UhGIRcaebVy9izR2nxLnYdX0l5bKPwLGkPW+Ki0/1g+gtx13GHMENE1ivGCEJcapYgwV21zBeLgK279x5gyN4+1kPR9i3pLBuD7O/qmJfd7auE+FVrtsPrIA4eOmF52w9xNxhSHf1cCzKzzevpEHXB6J1txMQWSKZCpT5cn94Mw9pn5i6HFHTUJrNQOjKcao4K50B5BgXYaG4IzZ+9tgTT7nopL379rM3y7MdOzYz/0PWMN9JLJbD+JxU/C37g1nt5XnmNAv5IIzpp+Owj/FVDpAuF3k0r0/uHTlgW1gvFfMrUUAIz1cf871cAiKCFOWm/aDOGYKxFZeq+bOeeMnCwkWINHDlsRfUPkWAukieHsjURYsL7Nnnd9nVO65xr0HCrxTObiJA1B+ifopE1tZBIq3WrVmJA5X4Rc4tFThdxhi/ETjTAgNVRN9upaxl/qxLQ+zXltGF40cc7jSRfWdePm3X4nCdniZiCxLE2wfXHMSgrtV/ff1+S81cSoRirUVAoowwn09DfPhA6OYX5tqx/Xvtlk2b7SyE8EaiqU7h3pBg5Kqrt7vz3eM4IeXKVYl4Fk4crSNrITO039LXdnM9vYmRjSD6T69FhPOSRQWOOKllPxHEutnAXBvBOXbrldvskUd+ijtqBS6VErpt8uhIQojDHuMka14M3WLLcIqcpf9DjuUiRCtKPtA5SHG9N918C+uGtx08eNSdMzQm5NYOwJWk33UWKoZ0WQG54mK6uMZyjjQx74/xnI6rlxHrmI/ilCXy4znQOUv/Vi4QfajLUWNUjiX9HsT51UcuDvXisQb38/209wqFFNJ5yNczwuIjltpNN/yJO1cpTnmUSEVfnDe+7M10rtO4mFs452Ov9DuTuyNAtAK+TYD87mDi2w6Q3/3a/c9/+TYB8n/zav5hfK/LHUBf6Cpf7gD0Qq//Uj9/ud+/P/T7c7m/v8uOAMmFAJni1BvCgVcKLf3qQR3ajiI0C5CvGDdFKVEaEQCRKjVnpwY4RqY/hxyVVSt/X5FPArHD2RyqPF1xRpF8jcDZCRT4AqtEgGgjNwsooGJrWbWV+y8niNSGk2wYI1GTypEg54cKhLXJa0bFCubiNncCEZWP7yJziGnwCyY+gNLKnv4eR4Coo2QGZVAYKhgBQJ0osNRNksQBIpzXdezUKRdpJAWrNorhvCd9nZTgAjdEfOhQIbW01PdeiroCKZl+Je9cqIknoEnlvy6xlI+ccGCEP4ogD5XjApYorkf/r+tyAUu8Ml2DANdrOeCJDBnmgDPBocApgjhwCUSVO6S5ucmRCSJARMgIUFc0lmJrBP7qfUsxNIvyOAFFYBh5+AI5BfzEAgAKSB3lWgoEFEAdj6pegKzIEDk/BCrp8JhNd8AMwLyA8bnNuL9Vo6gaV84Om30BtypqHsddM9DXCeYzgkIMwBS1WKhK0dnMe3v62U+wictxsRFl/dKCfNT29Ae01FtydIilRAcDMgRCdABKK9WHezcN6K8fofL3DiKgJIES6ZPJwVYKZh+AvwGVrzK+dOANgkBSzM2Ei7/ChcC/mwCkFCmk8abDghR9yjyOV9E940uK/MKlhe56qThTpIcU90sACOUCGVReMweNIRSbQaiZNcY8AfdGkdkrqicUFZUA+x4OKtMcFjxx5MxyOIwAdJlGDdyG+yaM6xCMIliH0xBKoEEHuQcUufNanQIfkig2GSv8EAXCvHnFJKhvRFnQwfzMUQ5t5YCKHfydDyo0lWPreFJGMbH6Z2T5l91fjgMdlKTa03ubA+wgBFSqCQEiF0uoACrcEYpCikMVGEkM3DiAgUocdU3z1oRZBSSIfq7uv84/Powhf+6jH4fSKTLJBQByUkPpKbLLh+cWRTKZ3f4CXWZwI0wRrcP4FjrV3zYMKAdBpxgnMuS/9dCjdDFCzqVluziXWFR+McSDgfHiGOri+uCMEbgMQTSE6r4TwCUQQM0bwL0HZaeAUsVpifTw5plTnrXes3KxFY2l2C+Re1GQTbpIuiaKnEiEpBD5d99Nwfa/f9TiAMwgvocDP3m2szNS7fTxI/QNhdgGDvmKxOIJZiyN0AWxygab6l2k3jjfTwfsWlR9IpSUzRzK3wsYds+SSFQOpBqLKiFP4Hma4H5Ocmj1ZF4QWSXC5GXiFHbeuNNFrCnmr4XxrblRkXRSGuqZFqmj/9e9igqfI/v8kgCom3D/8OraAJ9DYRFDcbJMAfArf6ELN0FHVz/OkCSraeq0SVS6DczJ2ZCMoQCDtbXVLhpMBaZpAN+K8FBxdjpkSCkkovKp5V7TXJ2KGyKe1//Yo08wNygCh6LwTLLKiczRexwk7qa/38OOHD8POQZoxzgOj/anuwl1JySoJwfnl4nHikSp3UQW/VJAhUxibn70w4eIwVuBkwyFP/dA/RVR8TH0CBTTI0JUU2oGLhAUtLHkuTBvCOjauGkNoFegPfPcLvvO3220+/7tgm27arvrAWniNasrKpvunmnAxqqKMhfHl808oexwb0VOyEEI2SMXyCIUrok8/+q7EAmi+VxTtYrQ5x18K1etIvKl1sXJKcqpm+dfbkOJIBV5JwJE/R9TitZjPMj196sIkEchP279F0rrobADUY4LHA/m0Vi+KBdwDgKb63wMscAYys0rrtzuXGkH9r9smzdtYA7KYw0tdrEjd77zJmI7iCxk/UknSmYAkEOlvBUiziDBHyZ2MoDrGMxzIPLg/Xe/35596mkryF9kB1H2Fi1dbJuIkhGx9ZV//2d7z3ve5Uihh//7R/a+97zbRcF5yUEGyOLF3NsAIdOMGyEN8sNXEShkm2u91fUoBAAS0ev6eFAmi5w/fuYsEwWdSY2tBu8G+O7FdVI3F10gjMlRRV8xnjWmFQMiMFHz0yHi2TTmdf3lbvv2Xy6yLz485DrC9OyK8HAOENYnqV31y81rvFZ9TuSHVNCaq/Txa0mQVwiQuY3eHMjz6yKwRIB8/nuo5V8hQOYy0l0Lu4sbk2BB6vF5AoQGA9f/oQLs+AhIEED/aPYZKvydZQ3Rm/Og3HuMa6uODk9Kv9U3lIRae5p5tA9le1/vMGsurhuiWkpQH6/gGV3MGlkHWdVFB82st8gP+q08fOnLacSNhEuQ17Fy6SLzJ86qqeKsi4saA+xjObfohFBiXUZsFBLEn+85zhxyphT2AHdeBq6hkBg/RCgVCA8k0h61Faszbc2Gjbb3cAVRjh328W/cbpNHBq0VMlEOlKYe5mGci8nxFIsTdec9g/gBIFS9Jb2UWkxTxF1XS59DKMIU1kjtV/RMh+N2OVlK5lJMNn/HBRwEPJ2kbyAtipinQvYRqKPpB3vgwWLbvCXDVjIvxLM++Q93WUcpWfp+dL7x/iuIwHrukFnOEg9Lz1tmgdHJ9qNHnrJDEAdpTPXg3hTQB1tUIHFNuC0TFYPE8+01MUseP/Nr/wSdOjhh+drc/CQ7cLHZGula59G26zZkW3hfs2XRY1bW0WcX+ift1IAHpI0HzwCOEsiGENx0UrLPcJ+DWMtb6Dwgtcr86QWJ4D2GEXl2++03WVUpXUl+07Z2SaY1lJ6yxbkp1sd7nCamqrWq3mYGuG/MF17cx2m/MKvsGbc953vsEDzQMORBCq8tCIZkeXa0ffCOq82rl9ipsR6rQuU/wxwxwP1tamEvGsV6HBxFHBhdbDybAdybGvZqRcwr137tlt/oPDrywQftkWcr7abbsiE7caXg2MtKoBPNN8Y+w/3YQ2xRsxdqem/WON8JW5XsZXne07Y0jvWNvVfZ2WG7GtLMLyTGvvbgj/k6iJE03Dg8NzetX2Q9U972tSPnrB0XaAQGrys2xtjJqk4LZU0JBHROIP40h0L7uEgi9c6eYo4ZxBmaR7/NjNtPxbL3LsyTYKDevNkPCxyWaGU94zQL8FjRelqHT/OMtEHGffhDH2Q+mIIsHqSf5LTl43jUXi4Gx8W3fvQ4MVRFto6ukFrFYwHuygH+k5/8GEC70M1HQVmT1l+ubjB1dbDu0EOhkm3tLZYsX+YY0yVbGN8V3kQQDjjiRLG82iOFAGx3M07l/BjhPh05dsr+6E/ebQcOHeX1DNidd97Evo+CdfZs2lOks2+PQlgywnsewf2m/VswrmVf5ky2yE74U64oXvaZyZD4EoAoMkzz4DJei/Z1HZy3JHrJg7yRE7aB/av+XmIAuZy1Lxe5P8A5xxvCUiIlzZ3q/5Bb/WJpuRPvLGNdPsV5TX1hMcRLCsxvxxVQBfmhWMgNmzbS5XGRnz1uK1cUufOLnDBnAfy9EAMtWbKCvpUSSUmYmxBRcC5av2UDjos8rkc9z0+YHXn+kE1zFnvPe2+nb6QF4YIXvxRfOmU1DZ3MDYF28PhZq2pg/8F+czFReXU4Re7i6x/+/v12986brYbzpNwpZ9kjKB5Z/18JUb8fJ4eEC3Kx5OUTI4WYaS2Rn6Xl5Y4AUYRXEOSHziw7r9+JeKANsVMNpANrFRd7ijn9h3+zxDZ8ZI/d94mP2pe/+mX2RzhmM7PYR4YTRZdqHuwvvv5f/+V6V/78z++jT+XHECwlkG43umdNwpj777/f/uZzn2e+6mKfk2VPPfm0E/wtW0FPEmcjRV7p3DbE9dX5ROKsW265le/1Mzdm5OPQa53hXNGvKGU2G57s3V3vJecWkYIiPzQGRHrNxSRHuN7DAfadGkdyt4gMEQGi9VzCLh9jbrr5PsvJWM4+s41xH885g+ha3DoiawKJytJ4mPt4xfXhAqDnCZD5CKx5ycBvNL38whctBLBc6ucXekVvO0AWukJvnc+/TYC8de7V7+uVXu4A+kLXYaH5b6F//4f++Tf7/v6h35/L/f1ddgRI3idvnJ3kIK9ybcUZCXjSZn41ypYulEVnzxRDhpChzR4qKzfXOtmIeQBkKHdVyikBj1NYeZUDq+gsxdAMAMRGcihQJIeAWhEkcob4oJYboRA6gEOQSoS7AaTnehcAy9lIShHmAyjfTd6pomiUcdoDQDTEhlDggYgA+ArIkinzgQQIBpAeRZnZJ/s7gHUcZEoMINgMYPksh686SgylVFXeezoxULVED0gJLJDXj4NRGN/POQ3YkOrPIkD0SwCmoBVfRVGpvJW/c7CYK3r1ssp/K7C0j53ioEP5oggQPisQJRACxJODiQ//pg/wSoTBFBvYbgBvRUwIZJrl2o2yCRewnYaCUwpwEUSKJhoDxJQdWgC/lNzqAJnhZysvVjFYAmL8QbUCUakqP1Zgfyb2fl3nDg6UbVxTOQ7S+b6KQNE2t48NteJiBC5lobj04vCWQyHhAOrgLgCbsxfKXbwJWi7nlFF0WTgKWNovOBAq9gMXCpFbQcgndZgIQe2476V9ZDafczn0a1CHeULMBHig9PblZ471WzQgeyiOIh0oPRSxRCTEKPdjCLdFBYc1beiVb5xDTq/UyzNcb+U5C7hXvrq6UVScLhVbK24hbw4SftjpVXw8zKFYajiRACJAFFWkayGVWBbXQnn3ugciQXSoVTlmGpECo1xLqfPaifLwB8RSXq8IkCliJQYZk2GR0Y4AGWQsTygfXln3kBgCRdQvOESEUjwgf8GSPJfBPE5WhC8Z5rFY/ae5hy3NjRB1ExSjExtCdJjAFcnYFT8lJ0skwHIQ4MZBDtRyPsltI7BdxIdKreVgURyCfhdQmIj7Q+B5nxwpXI94VIMzHKSmsL1XcqCPBQxIg6xU9MMYGfQq15bDQ9dR932Qw1nBRjphykVshUMsjbjooYFRiATKUQNAzCJ5Nod6B62xph3giwziKS8XcRUCuOYx28czBCHC/fGhsLavlX4LZLvTHNii6T554NHnzDcm2QIS6JDheycxd+TlpltbUxWZ3EG8vggXJzaL0rmNLPd2ESCoyLu72l28VTfPYQaHy9OUVy+j6+AsBZiRr1wTKeREQAgYDUHlJ9BS10XP/wgEnpTkAlW/8P50+9IPm5wa3psxNQW4MMPhfvXyIk1KxDo0OSKkkGimUcZNB2PCl/kiiWun8aTFWOpIqdIVDadOBKlsRYjqHogckGJOMRKpzH1VkEvBKt1mjtTX6DWpC0m9SCourcFhpgVIHQy5fL0+9DX6Oa5EHaX3onwAROZNKSb9ksdsqJrceCmCmxvInKfQlXz9AcZzNyDWEMSTV1CUlRP/MjZL/A5PaVJytCvVDWAuWQoAqmgQAbkpxF81QKT4M5fWMD7ljBLB3KpYBJ6lq7bvsL3kmCuiLwsXWTxxMeO9dN3w5wFibWprIM/KiaFJSDFf1J6BOECWLEWFiTTcmwfg6Uefx7VDJAZkxAgH90X0QzzzzC5eD0XyrBNZkBbRAKWxIJhPPPsMsV2BdhHla1JqNtcLlWkVCk1UvmvWLid+qd2OnzxtD/zDZvunnw65vgRFeCj+SwCQ5iCtQ52AYb6QdImQHzG4XQRWVwN6Kf5rKY4IdRKJfKxHnXni+HFe0yKeBYgzgEmRafkASprHO1HoKx98kmedlYPZWkQ2cznPHxgVxNa0c4CoBH0uMGLO8TfnLZgDC+YJEFoPmD8o3OX5BvuxbMDWQb5/CmBg8ZkzjljdtHkrjogLKHbrcHGscgScxuaS/ExbjYL34rnTPHthdvzgEStEtevF9dWzUAbwCVZLgfwJgPFRF8l226232dMAMMM8zzGAOHe8853MYXXMvyU4BC7SAXIrDsNa1rpq20F2Ookeznmnr5cLcoi1tIe1U1EaTS30LEUnWB354bn5uYxN+ioAGldtWo9TsJb4GwhqfT1OhSMUeKfQ7TIM2i0nzwTzt+KzfABppKKWUEDrlOJlNEed4b2rz0fE7jB7hG9+Kt8+fT8ktPpOGC9afwT2iI1wfVvca5Eeel70Zz0jEh7Mx2nqz/MkyC9EYb3GATK/mXJ3iT/MR2D90z1J7p599ruQFI78mMs/d/fSlcaqlF2uTVxnPG+vJUDCAn0tBQdGJI7GAEUess8IVOwlRJx+zgguDHUJ9RGxgsUG1TckMc/QcB/jmL6b4SEKwelHSuW5OIGaPgBXyXo6Ggbp0aqC2PXmeQ7EETUKTiWA7BxOqQSATnXJBHoQJVdBKX1vJxgr3UHsdUKIyKpqRMhBdF0g83j/YI9dqCb3HZC6YHUhZeeDEPvsBRg4i3JTbfs1ywH0A+2v//Zblgf5/8lv32lDe+kWqASwnfCwklq6oLgGaYmRlp0CwApp4snebVTAG+6orlZA+goK42XN5PWFM1f2MW8FhgVaC6B/JURpas5i62iosJ62XuKXEm3nDTvs1JlTkNu+uMhO2ec+81GrL6+kz6TDlmUTc9nVbO2lJQ6MbhyiR+cFUHR6Ne66+3o7ebHW2lHJ/2xXoyVgWKN/nTkQYjE/wRbzBy/2RH2IOAYgZ8YZi5Gow0tOEaHK+09jvdnPHq8BzhjOzlZnhlseJdyFuFJbcTc2ck1OjcwS12TsO4h7lMnXCQk0PxA/BblV19QNIYUTg46UWHqGAnmu5WgIDfTAiUO3GV1ItRdP2FL6kDyYy/uJ/htn36QoxVmYREWKddIFUoEj5HTjiFVCEnRyb6NTIZe8xogK225bl+dYT1WJhVDk3kXPAq8A9zLEDPN+DOv8yr8FVP8VHyUf+4mRMmZ9rGNLWTcUXXQG4r29k240OLCYkEj2XF628okP2+jHvu/2kX0QPuG4gxIh1PtxAf0FDpDnmoeNwCXG+qRFQSRtSDfbkBVkixKimLu67fDLw5QtJ9iilevtn7/7KGu22apl7LkYpFcuXmpDM372jcMnDQ2EFSb6OmHUT3dXWEgs/Xu4T9OToywAwcSt129BfHAIMJpZFjtPK3uLYIQliizNSVPHDC5WQHeJkV7efwBCKxkyY5lT/JcSlaTIQO0Ntm7dDIDMPMI5QsNQ85sv+3vtgw8cOgsxn+16MkI5U/QS9xUHAfnt73wbJ8h6XJjcu1wiydj3SEDVALHuxVqr2EwnsFC8ImvJki0RNlzjZ8cOHbIrtm5BEDJGdCfrjXPH+fKsIlTBEVVWWWvXXH8jaxj7V8jOLZtXI6KhWLyrg+go4r+YW3JZ+8rOKQKMcQeJLzeDyA/96mVs1xMFOcq8kZZBUX1rM3s5Ogs56whIV+SjzhgqgE9iDZc7VoS95kn19GnNdGXZvL4RCsvl2ErC4SqHsM422qM00N3k3PTEbMmdFQ5ZnYD7Xb1Yik1MTEp2e8AW1tMwxBMBqFSGee1as0VWq5Owl2e/F/J2HAK0hdhE9dTVIxbxC/Kxzds2QEogaOM9dFa1WT2OxIHhTrvjrltYCEOTRAAAIABJREFUL1ohjYj38qPQvX/KnnhmPyQB631Nk61av4b770cn0UlbuXYxTjrZzIbsqk1b3PdXTGg87kER6ceJqZTLUP0ea9dv4Fqk4iSrdnuvRtarQZyx10J67Mc9omix63Zcx/ujL4nre6bkPF1VXeapcyRnsqe+tMY+96yHPbvreUeIZaZncBboheSF7GKvdpx5uWDJElu8BMcM0Vvav1x7/bXOka20grLSUluzcqVz9u3YjtuFfezjj/6MXpqrIJWbWN+GECIUuthedadITJdBH9O+lw8wv3CeYd6ED7dWXN8t7OPkBAnmnqh0SKSS9mXOYSzHKd9b+1oRXNp7NrCX0dktHhJoAvJklDlHDlE5G6fH/S0qON/ufvdHnLBMEVhocpz7Q0SI/jyv1ZsjQF4hPxwBov9njWTuf70IrF85Eb3mLxcCWC7187/Nz3+7A2Shq3V5f/5tAuTyvj9vxqt7swHyS33PC81/l/r93+r//s2+v3/o9+dyf3+XIQFygzSbzr2RQq6uAKYtqKvqOazLHdGOukYxOiGQFhX8nT+xKgKKBcAqg14gs6KzugBeYyLpjwAwZcfosumlbJRDQmSAQCsBuGMcwuOJYOgBAB1hUz/Ext9fETYq+QaFUqZ4PcpID0AhxVVo497In6W0EfA9ODTt4kGGiSGRA8RH1mwOlrqwfgAaIQBvnnyfMA4h7jCiuC5A9AQOW404LZT1EA6I6cn3V0+C+iZUfCynxiwbz7l4qLkNqsBEqeZ1SBCQ48iPfy+y9I/NdX8E8h5VbOv3SomqL2o6vV9tXAU06vc2170xzdfhWNFrA+TvB4ztQwmkiByBMwJMYwFBBABJfT5XFDvnIBDAp/etEm4BaV2tDS4SRuV5UpX7APap5FrfT9FXIg+U9z7M99Sf5QIRCBuHOyaPf7e6KMfOYfuuQxU8xqGuHrv7ELnm3myiYygeV9RSFPdRMViBkB9BqJ0jUcMOc/jTQSAElVEzBy7FFezgQLBkcS4AkKdFBAAojqP0hQDxUR6FXruikbCsY9dhnAC0oypWn4v+PhFAXxE+6k2ZAVwaYDyo72GK16+IEcWIiUBSkX0Uiu5oCAoBdu04MfQhokoguTokdIhQ4a8io9I4RKqrpI+DvQ6plYCEKwHEpftVxEcX2RHK5lZ5oA4rKpjuJCImlJgqKaClXhwHFAyGUAhgfIUQFRLI7yr/TUlLYiyMOfV0KFFCYaGUH0YluFL5BsDOMciF7du3cO3GGD8TLtqkH2BXYzcMRa2n4tyGJ8hoPuDILx3OlAMtpbeU0pkQIYoqk/Mjlf4GAdrzCjH9WVFi/ai9ysorXL/JIpTlOpQ3NtQBtqDapBBbdikdzDTuRCIVbKJgsyfJmjhYNXP49gvxt8zsZNxYAri4KGQc9xOL0tc1CQjezFjz4zpGci9wQU1QlM6zLCn45AA/fBSCENVjL1EZDz2336KzFpknEU2NKMNTcF5so99hfKgTMJg4roZqSmv7KMAcc2rQcS/IIp77gy/v5ZkMBJxbxHPZQOmzVIRBLo4oBKWjyA+VRrZC6CmPW8+kVG16XgVODE8MO6W5nE5/dVec/f336lxEnHoVpMhMAVyY5Hep7VfQz3Dq2GG7cttmDpLkf588YcvoacFLZVFc/ynujZwoGkvzBEsnhIEKU/OJTFB8lZxGysbPg9A4BwESxXOqElEXTcako3Es4jGBMScnlogR3TMXxQHYJqJGz6BIOsWTBfM8ye0VgJvCI7SDvPIpF93XUFFKTjoh+BBtUxAkE4ANA5TSn6+i4LuL9xydahkoYT2IeGlorGb8pBLvlu0O7CJX9Do6IJoF/iv6qWBpEWrEcatkzpazQQRICc4MT+ay/Nw0ej5AuYSiMb+M4AA5criUfz9KgW0h8yrOFP8pwK1oXgcZ5Bzgm4hdkXL8MCrdUNYA9ei0t3cDWIXgfMngvvXaUaIkbrh5J/EsgGqo38eIm0shD7y5tRsAg0gS5r6CJbku+/oUwMzR46fs0I/+xD74H5UulkmKVt0PxZsoQk7l3n7MsyqdjcEdoajB0ovn5xxOlMCqDyQIpaUO/VKxxjDvad1QvIi+jxxWWiuk/NVY6+Z+9xPJJTWmIthEgEzxj+cJEJEg83GHv5oAIaYK8nkU0DsDECoTQjQ2NMguMp+qK0vlpXWsVTfeeJPd/93vuTn9RoCVSu5tGHPIlg2r7OThF4lFyrd0HIE/uP97ANGpjK08CInFdv8DD9g1KFEfBmxR3Nm//8eXXWzfxfMX7VHUpfd98F5blJ0GKWQonh92kSgf+/ifo1B93NbQB+LBvQ2HWPZTjAbomy/XYhZF6hTfow8w5hwZ79mLiQSjgF4k1IYN64hcGQJsSnKON2X37T9yBJcR6lsAeD2vP370SdZnAFUA/craBqsDfIqDdNbaIyeViFzFTCoOToSlnl2NR/U2iQT5i2/h0lLB6yvznMBnER56dlw/Dr+LSNHvc8Xqc2ufPuZJkI99o8l9fo7CmHONzH3MxSLO/0mf+9d7U+wz35n7+nlSZJ4A0bdVVr37PgDQGk++AMhav+cisFBpE20VSYdFIPuEAMQGUThkQiC8FKmnMToxOkl0IGQdz2lHTRXq4nTr556LuRpljHd105lEj4YKlyd5jjsBEaFVbc2yxbh8KLSn/DqcHoRBokviuaZHcQ0lM2ctX5RjYT70Opw5ys8mbpBrNIAjwBN3QV1rr7naCdZr/yAIv7YZ6yKqKjE7xTwCIJ8TYyzSL5ys+8V8fTfkva99+nM/tZ9c/IL1HSDqyWPUxnCHNeAku9iKU4z4x3SitZbl4wqaHrJI1vlhgMcZXlMpJehDOP1G6ALQfi2SvV0bDhEf5q3mgUmA9GCrbhlirl/JOtPIPqDDbrttA1EwRZCQRyFEVpif9jQ4+l742bO2JJVicfaV4VxjudqaIMPLGwesmmqZTTvW2FMvHsf5AOlB23kYFo00OjdGAFXDEFNcuW6VjTHPzkJq9tBRUF46yhwIWDwIMazWcZwTRxnHQ+w/xthvhHGN3plBvB8kxuQMzmDmjguQ9+fbR+k3GCcCiOmVX8HhqKWZw/15Jmsa2o1kRwtjPxvD89yLeCEPt0J+VhLXJ8Wm+pstIRQygO+nsnuKW2yItbWTazJFz8WMF/enA6fARZ4vpbZFMbewXxrzoOQam8pXH/vwgmfWA//7CRehF816F4pIiOIV9lGTOI0gXNjHyEEsQcUYQpNxxqkX+5aE4FyrLq1zZeaKYLr1xBds4EPfYvyNWwrdKt4A6c0z4fYXB1rsiYYuyPMZI/HKNrAd25zLNaLjKSUalxl7suOHcCbxbBRuKrQDNWV2tnLCWCIslpeyLDmL8TJmz5Y32yRLhgiZgqX59pPnIRS4bul0jWSnRBEJVm07r16Lw7fGkTuTvsQn8UxkEIUlAcfMOAIKnLGhxC+u4r7KmS2XovZBWhf0xE+yD8zMVHTrLNFEp92ZJCuD54v1RG4QCUJ8vcOtnEg0EQdyKycivHj+6ac5N0DmsM+96j2rbaYp1MUR+bJu/eyRx5iPd+I47mV9I4qXiEa5f/I2EKnbGm6lEBfN7N2u2LrViUa0p/TjvFNL99Eg96G5nWcZ50NmFoIGkZlb10F+1jvyQ7+6IBUyEaKcOXHcrqC7oo+5UGtQD3vKQQQ/9YD3/RDKckHLhakYtyiEYgGQlOqNcOILSA6tV9pXKBZLZw6t43qPiggTgaz5taWpzq7EQYk1AMc1kZPM97G4PXTxanH6VeGG0GtfWriMMwyEiQB0Rfzy3uXYXolYaQgCdZq9aTmRYFuv2MZ6h28MEL+qugmiAVc+c1hWNq5u9qNaG2LiwujUWM71qGBujLdo30h7lqiqNKLhDh/fj9tsFeKybObGMPa1p62kpB4SZ5YS9yxcpmmQPrH2wktPIFrrsw/dezfzJnsq1hDFc+r+y6EShsu3AUeDhAmhEAWFy1Zy3ZoRx5x1HSfqKtT1ueHGG93eu4Y9TTh7kQjOFlk4UR95/CkbhCjp4Oziw9nuyS+ttfx7HqOMPB93SR7iOTqycBilcgZKRnD0IjFhd73rXW4+f4H4LHV73HPvvW5caT8lEdEqXEbq7ZrkGmzF6d7R0kzUbDyvZdjt6+WyV5RzKut4AIKqdt5TDR1/dZyNPBB8DeKI6eDMM8Brn4TwlGtulH2sL/ezn/2l1qYorsEE91aOVa2ZzbxnxXrp3BMJqVTFPr+JvVwmz0gEfx6B3Oxr87a//ey/QLKFcVbke0NoBuBqm8W2NcEEJwfL/Nr4KgHyKhGiJKzXFKX/iplpIQDljf78QpPl2w6Qha7QW+fzbxMgb5179ft6pW82QH6p73Oh+fFSv//l/u8Xev9z/Ytv3sdCr+/Ne2X/d37y5f7+LjsCJPcT188GAOLLVi2gScBxHsDaMSItBtnE77jqajt1/CR/l2f7Dh42L5TFk5yWRIColFZosoDrQOR1w1i0lSkbgbLch88JWJhCoewNoC+QW0BKWVUTiqFoB/iGAlx2A97LAu/1SjaqcsqlylbjqgpV5ZyQojSSjbFiT5T/7HoEUC2Oa2uJM8EX1aYiLZR9HgWIKqpggkOzCBB/QDVFWCUQL9SDomwYFVU0CjSB0s5lAOql0kIRFJMcBAR4yhGiuJtgNquKCJH7Q2CNwMKq/1huuZ+64AiQudgrlJlcP+FH7lpA5ozp9fK6FWdVSR6zPwexeA4PisAahlgYwI2gmCspfxSHo6gwKYCkYR3lkO0lAAsQQZOF3pcAIv1SaWtdVRmKplSXC6xCVAHEjcRhdXGQiEZRNguYKwVRgEgTHaJeUdcKNM7PQiG6cpl984H/xHZPBBLgv1TmTURlBGDbX712vQNsfQCFOih39SPnPgLlZwqxTipgH4SYiOI+iBzTNdqAwistOR7VZhyJHFR5egJoQYB4kK89jkpKEQQ6PHrTl9HchrJUmfLMf6GQU4oxUMH4KKCwDrc65AYwBvwVFcR1muZAIxJL7yuCMYdm15ElOpQJKBPspVxjgeLzPStSTCuCTArFUA6TciLtI1N/KarAGA4Z/YzncRCQHgq5+wG1ZxX7hTOjvQvHRlikK3xtIl5HHSDpOZnEj8TwGhknqOaCADrlADl/4Yy7Rrk5BRBExEuRe14PMNhDTvc0roMrtm0EzCeChuL4HvWGMM4UzaNSTEVt1RAN0I4iWxFlUdwv15EDyCMnSBTPlOKd9Dndb/2/3qtU0XqPckdV1jQ6p04+ZEcqJIjiyprpg1A8Qz6qboGAchGJAJF7SD04YZmj1lw8CwhcbySpoHzLQeHKcOU5ciezSUoh20fsxLESCKVoALUoCBvG3zjSWsiEKUiSaUpP/WeJaeIeVXAfH9t3zHyiU2w2LI6ocMArYpOWo5yNACFBPM1hHbUzYOgA6v8Z1IEkr9AtEU22MWpc1MgqCD+AEk+xEH28H5EgLShYfTnAR0EANQMm5wByd6GgU8a11OXaHM16qCOH2BuA0k9DgPzDA/RzQNr4AWgH8iyGM/f4MQdlpCS6qKEiwGY3N3Fo7QGsWI3S2ovnTYrLYH6myBXF7qi/QNdaRIiiF4rojlBxvBSVXYCDcuTI+aGGCBXFawwEANzoGVb8lVxA6gCpAVjQRxzvQWpWdb3otep7qbB1AHV3YeFSxoLisSYtIp/3VB9kvSgLI3idfThBAphbOHtzXSbsyRcO2jTgQnBsumVCgPBIANJAbgF0C2AfVDcMr1/gj1wNctcpTqoAheIA76OTsaUM6uzcfOcEowGBLpQk5gYO4RQjy1I3Oe5hzz93hH9P9BWOJjnrglE+J6cQ7UMczyzP8TSlyz39w1bMvQuJ4MAOOKTizd6eARSnETznkIQg81X11ZAoi13hamhULGMVpxaHc3+y/lUYGxrGWsGcepQ1pRiXxL773/kbrfxf3z0D0dvlyL50kYGS1/K+crJyXE9Sc1MrAESNi0lrBhySKyGVSDJvueRQuipjvQ7AooV5SNF/AplmuS8iQBS/qAgs/ZJC/PU6QO74eivfm6Le1EQKYROZ88xOHjlk2cw5cim2trYTeUS2OI6mAuadIlSmncylpRdKmCfpQonwsw2rl5sHYPbDP3wQgLPPbqfgPB4g6+nnn8cdEE73Bon9jK2bb7mNmI0h20VcWCfPwJU47lZAIAUA+D766CMoV1vsAx/4U/vhDx6w66/dwXypiMlJPC6ow6U4FaMDACMBaBdChkbU58dKSuGjw4lDWcdYH2D97QKsSgLkbrcCxuXuffscURsIYbtu01bbSwb6mOJbUtPt2T37rAVQJ55ceREgi7nPchCp/0PPzBzxAZnAnCcnyFc/kmkf+a86R0DpQySgRAX6t1rbnCOEDxH88wTIfDSW/n7+MCQniD4+/k3ApV8TgfVv9wIE8vGZ74Csv4Yk0de/lgDxJurFbcJhTVwJOmu49imal0SAhKOOFqEfgpUmmlikBIhw+AEHhknU4IGavJNC3raqcstGeT4CsRDFWt/JvD4OQTwwqLllimtLiTCzxUB3m/Xz7K8pyrYK1PttdHmEoXoeALyKw20lUkRu2SKIWTIGrYkC7niIgBjWgzYIxkHU1PVtzBvcRoxazAHh1of7sGs0wDpYN+PSgm3DupUWHQCAj4uhu/+CtbN/evzpMvv20S9Y14t9FH8zJthzXMBtcR6wvgrldDrt2esQQ/hNDVoCz2S/IvMA7ZogXKf5mSpDVlTcBPuV/mGU5+yxLjawd2Fu72a+yC8stD5+fid7vjzIm3TKr6ND/W19Yb5VlZywGQqWJ1l/T+6rsU2r4iyJ/U8jz18D76mFyKrlG9bYsbOVdra610UukSZJhGUur4tYxNlRO/Jiib33jrU2CmnSw1rmgduirBSyDkNJpAqcu4OtlRLyw11EDpJFJyAxiOXqA0vjLZZY1DA6rEYoCq9hTjxeKxU+zuIhb+uC0A2l48ofJ4K6vWqbunB/sMYj+gihy6CpXeXJGTizMuyuz66ypscpos9OYEGr5iGiVR1Cf5T59UJFK/0XBpmVQXfHhO090WwN1D94sl8KjQu2+49/yI3H4gfP0uuE69KLiNgASoz7INrYs3hQat7YoZL7aCsvLzZfQOlw1rBp9iapOIR6IKugCtmfQar1A/4rStRzkjVhlGfb18K9c6ziQj1zLu7TplH7VDMEyMcegMRiT8PPYrK3ilE/+8TBFnupE1cpYz2C73E7j8mO1VnWMdED8RZn/v3jVldRZ6fL6B1IRESUHW8vHmgzDDhWwHMeTSzWeaLPSrlps6yvUUSn5RI19cPH9xDvwzwTw/3A7JrN77kpuATYM/izBvtHJdswN3aK503xpUm4quLiIxGYdNATkeLW017maPW1aC+rSEL1qInIFzH54p4XnKM8HHenfsmbJyKF8EEI1y5XGH7Ndde4mFh1S8VKgMD+cMtd9F01qE+k3rkJWomyWrN6Dft+BFPsN2PZr7aw1kooEZQxYrNtYfYwxPOVECASnkgV0oRj4/nd9GUxByanZzmiKzI6jsgmopJu2O4IaIm8WliL+hgTqXyvdsRVS5k/ZwDqRTZ0Mm5FfFwoq2CdhUli7xfAfiMFskQxjyJs3JzJPkRkiLqnNGdqDc9m3zPNPlbgv9ZMxfEqclP9YVvXLnMRmJoGOxGJyAWt2KgW1p2Ghia3j7/62uuJu2t3EVP17C/VU1FYWIRAY4yxUsWehC5Cvudy4qV05mmCsK2ua2VcBrM2R7p9cQ1unOlZXJhdTfRh7OB5IfKRYnXvcTlxgnAhn7OWjkbWduK0Vq9jHIbbd7/7CPtR+g2n/Ng/reKM0GubNy8nGnIPLswaIhrvwoHuzT7zpHP96P2pu2Np0QrGWDndeIWIZvodAbKfMvISRE26bupu0T6sEMdrOKRlCW7DOAQYcfTl5OcXQrDsI0LO10ohC5gSrId91kv/ttVy7vmZfei+D9tXv/oVW79mrQWyjw7nTPQsvS7vu+deCOhU+8FDD7m4r898/vN24OBB9mnE6UJa3/O+d1s5Lss4yMxJnt/t27bgsqzCtUESAqT3oz99hL6tXFw/SdYKebOFtfI733nAkdbedEANjc8gpGIvwb6/s2+QbkGiRNl3TLNXkzBFpFcqz1cL+1w5j/WMaO+ZQVxpN2cehes2ce/a6N1KwlkkAmRiWL1U6fZn93zKibjwMDrX4TTOjwn6mdQF8nM5wGscIG8TIL/RHnPhL3q7A2Tha/Sbf8XbBMhvfq3+X/nKtwmQt/adXgiAf5sAeWPv70LX/4396Qt/98uOAMn52A2z4WzyolAfK8NfYEA9AAy5WM56m5uZY6Ns5F94frfddsed9uOnnuIMiBIPVYoAtSwUW21s/tevW2NnTh0nhoqDDpv7MQ7N6gvo41AToTgsDnexcUl2rLgM5wGbVJwj6RkZLgpHpeAv/33h/7h6mz573jkylPOuqChF4ZSLQEEZphNdHwCOiBBvgENfgFkJ2lVOJ+eKslRd8TDbRFmORbAoL3hSvRYUGQuUjgLIm+WQr3JuuRL0s5pQ4UgFJsWRDh/BRE/pcHbx/yM7mI/Mj55xBxbXnwDA4Y8iOAjQRP0DE4DR4bKs8/Mj1CeAukqRT0EQLYuJOlGJbAMAu0rcY1DO+nP4m+T/RRBJgqf3IHv1HNmBqhGAaBy1tJRgUguJpBqEKJCzQddDZcEC2dRtcYZ+E7lHVAwsxZNyb6fYVM/no6vHIAsHQ2Feir28d7fLj+0C+J9BmSZnAZAyLpF4/jztogaaiAuahMjwRI2aJ3CGv3cxYQB3hw+SA4zLYUl+Fvc6xKlbZ0exlxOd5cH98JWaF9WxlPOKmCLYBICNgkBAlvQ0itIZC3mAuf2Akl0Ab3r/Ij9iGTeKvvFCwdoL6BHAwU7fR0CniuQF9KqvQSCb7m05Cqlh4pdEHql0WgezEZT+AkgXodgf41ru2fUcKq0kSKN0VwZMZTmOoiZICBSvUuWBqHRwHQKDAZYgwipQg4ngK1y1HFcDClBAMYE/wYBSEYD8w7g8lF8dQ5SMCm8V6ybCTlFEYwAvy4oWk2sMsYbKUKXXgUKsOdy6PhOUYqfPlbr4IwF9ei+tuAcEvGdzPQTainSTW0d9Lvp7jQH9nevAgNwrOV/mouIKKBEVwD4OQdHNeJBqLQXQ30+59YzvYZ6vStwzIUTWZGYQCxaDG+YY7g1UmIsWZ7t88in+7SwEiAcq2eGBaUDaCueOigAQ8yW+w3OKwxwnrXGe/5EeumkAocI5pEut99zhYgfmTQZGWxRdD1MMYT9y22+56WoyzCla5rol4sZJAEB48cBRG+BA6E/sz9TMpIuhkxpSxGQLbpVsxmwPc0kIz2QZhGEch2PlOm/YsIlYjHorLS1DKZruVOTjjDs5LQR0iwD50g9RpjJmwnlOU1GyDwG6+UPcxTGfieDpRam7iqxtlaSuRaUciUMtFOfRniefJGpjC/cIogfwzJ+fXUtMht6/7mcG0T4qERW4LzJJWdXJjCFFNA0wxnQ/Jhiba9au5vA5YRVkgmdmZvJsdjvSUY4txf7p/gng1d/rGfIAVIhlfNaWVfK9oxw5CophE4qZESDLexmF1BDxM4Vab9/h05aSvQTwk64W3s+igkzIshAHBglIHuJwnkiZdU1dDcB7AYB2j5vvVIgqwL8NIGaQZySeQtoMiNNplLhydoz14bzhOoks8yEf/tlnD0B+pRGBlcxhneJqsvuzUJinMqYUsTeOMvTFfQctgHnIF5JFYAuV0oDbRG1BVIvMlougAmeYJ/PxdWR9P/STR128XFpGLs9bn23YvJn5u8y5MXohnLx5/dspbD2N26EBpaz+PBcLAZipNmQArVnGi3qpPvfOEPvzr56DCGizq4mlkCtQc5ucF3Ioiovfs3uPA81DeU5EqovPELGmuBSVyzZAkvRC4siJJ7BJZMerBAjrAIYVFz0y7wJxILyDFOQxmCUGK9tu/xquLEjqNKK+omERfXjGy4jfy8vJQmVa74CdeuaqIqJdRMxpftsGcXHq5DGKz7PoSSImCdLBCzLxge98n3g/H7c2pKQlA5BXkZnf7wAsxcXJpLZr1x435uQaCuK6/tFtNwK2NVDOesDFO6kTSWtvMs/8EM9VBy4vxbIsQsQgTn6GtVpFuQOa73jO9+w9BkgWjuMkBxVwOaQ3IC9xTi1cVz+u+fZrrwM8fwZwq9sKlq2w05SmdwPeXH3NdXYcl00VEYK6/+reufmmnY6Af/xxFL6sIeO84HHIsjDWVc1R/3J3pN377xR9qzgWULOTbrBwyCo5QAQSihx0TksRIJD+GtP6nPsQ2fnzPA9HkHz5z+ZIjl/18alvazy62/eqQ2S+EN0Rp698L5Ez+plz/SNac3GWKQoLYMsHoCgSpX0Ya3oUTrlUQNtEzSOA5mM88+qqkhijhji1TMjHKEi0fp6xARyAEXRCtXJtxnG4jqBynmY8tbKGxhAfGY5L1QsiUUXzjcTEhOCqGIZscJE1fL9AfvgySISeZqIVKclW7FYcz1kn61J797BdrEYQoG5cdTMszaIPiJ876Wf7jxVbwYok27plIy6TIBeNlrMo2u7//k+5p2bfL/6CzRZ7WXtlifnTYTI25WtPHqu1stpGujsibMvaJbg1Ry2VeJs+EdZSEIPql0OUjAF0phPr0gihWVaB7wM+rQOnxiB9Tm2g8f2QzEvWrqMUOILnM8nKzx6xFYsyLBOQG8jQRon86m7AKYkw4qVdDXbttYU8QYCUzJN6RqopZD9fN2pVfZAIkB4CdePVHxY0SxxYtn3zv562z3/qZgrkictj/QiBEGysG8P9SrwU1761jXWof8aO80zjY1PFkCWDC19HBGYApEhOFA5inynrZlwdKBu2htFYaxn2Jo6RfhNcnZ7sMZiNuSddrAcQ6BAX3qzjFv12AAAgAElEQVRfI9PMh/SVLC/Msb/66m02e5Z1srvFRtobLJT1Z6QOEo75qQL3i66Fd0iinauk3L2a9Ssu1f5h791ueL70n2eIlaLAva4S4HLUThw9yxpFSXeOenfogQnytvrWakjzNGuoOm8+E4MWhOutq7zGlrLO1FJE70s5SR9rbB9boIYe2AbWh9RYwM6xWdZBnvdRH6vmXhYty7Lbn36X+7m99/zYfNh3qSD9woSfffRAlR2HmMmIZk3C5fmlGzNtw5IM++YTL7I3gLgIinVjt5r94QhEQxXOyeKKZksF/PebREoE+SniXsapbpyf6BksnRjQhw+U4yqBAOGaY8q0266KYq/Qzf1Jca6GCJyhgWHR1s347uM5135nklL3lasLuP/RlsN+R87qJ3FvbMRxLjGBL8/BGTo/igqXQDb64TSudxG6VcxTSwoWu/ljcswXIiUOMpf5n+cxkvPGwcOHHEmQxnliza15Nljhh5O2jDX/iN19992uv2EQwc5GIgJPEC8YTgRuHE6MsJxxm20lropnuxznbQqxSxLHeAMk74bsDWBPmJCSzrwYbPmUoitmVYKAtavoz4AMKj5+mL3utOVmpbt4LQmkpgHA5WSX+0Nxeedw2wWxB1SX4BSkSQjkv7rs5EgXATDKnBcHIarzRjddUhLFLIJY1tzYzN5I8+UE466JbjFF0m7etILXSzwpm/YOSHGtwVGKyauug/C4yNwbbSvXrLOSs+ddpFMQN3kF3RVav/ZQGL+YGEY/1pFMwPsZ1h5FNY0zjisQ1kywVw/A0ZmJo6OTdasdMrCHZykFIURgoA9RffxOV436KNp5JpLTk7gPCDYgXapqIPlLG1mfR+zaa25mXeDZYM4Ph6zzIXqtpaXSVrOnPnn8jCuFv37nTc7l+MRTz9on//LTLh4wgaiunz7yqN17zwcdeXWC3o9OrpFcrNEQqJvpMDlbfNJFiF5LBFYbJM/y5WvYE1+0YvaIKl3vleuVeff4N260tHc/ZKvXrHF7taWLl1g7Z7savjaJ672E9VnRXd/5wQ9cZNs9H/yA60l87rln7a473uHWWH+et3ScngWs7WdPn3LnoTRED0pJUHyy4npHOTtu2bgZUVeYPc170fWb5mHpQBgyokWRsdSEe03uj0ycnqdwtcxydkxmrGVxnc+wpmotDGfN1PlLUbW7d+12e0p1SeqcF8j6KDe/j2cIDmt/++TH/5br68M8IBKfPQj3RGu7CBDtjX8ef6Xdy1yo5/zH3F5m3jP5P1fS1wVQxKm86r781evwpX7+1y7wr3zizXeAzO0I3/649CvwNgFy6dfwrfcdXv/ZufwJkJ/Ppb/q2i80/7317tcvv+LXv38Lvf9LJ0Be//ovdH0Xen0L/fvL/fOX9/ubT2+4tHv4evfgt3n/DgNI++CO2UAk28kpcYACY5R1E8UEMFqGwura7VdzuBm3c6fP2bIlbF5PnwbIBEQFrMsHgFVcjYr2pFh3gC7gobcUtCp4k3Ic8F7Z+4qmkusiBgLkeEkFG21PYlFaHFDlweeO/dMy2/B3F12urXAKgSCD2MOrv3mFe69X/F2Vs6dL0d7F30tROspGV0psxaYc/WLmL1yTxZ+g1A90SAcs9ybZiCtqaELgvDeqYTowRDAot1VK63YO2QIimzlkSAkuq70OHAI9pSpr+v5Vlv/R41b21TW2/K8r2XUC1qD298MdQLo7wPws0TZ+qD07UZAS5wMoFKeiPBwggXKg8OfzFy5SqB0zV4zHe5F9X6BpEuqx+SLwLiJsVBBdiLqyEmWoegUEkOjrpWKOYsM+wCEwmMPisWPHUEQVuF8niZ5RSaRcOVLCC9TtVoEfB8JwQJZwrvNh1PbRxMiE42TwhtTQAUqqeKlPLxIDsAJVnz7vyscB83W4lDpVNv18svWV7+2DmmnG/Ozhhx+0pYvS7Kqtqyw5DhX9ECpiQOVgwKUxDoD+HKjHyRT2QzVXT4GhwLUBQEMdvOSSWLliGQejMBcdJGdNFD/XH7JjWgo/bbAV28XPHYeQ8kVyNQl5oIgvHQr8sJcrFiaEuAg5PppQ40p5XI1iTY6XHg7yKzncyGWi0uRa5QhzP5ejgOtHDT/BwbIf15HusSIRwjkwDgHSDgFa1aLinQFcuuX2O62SWIQRXmvBcsgdbzpeyEKWalTRAjroKlqgg3uRAQE4wUlknMORFNUJuESyGV94nojEAWQGJIuh5FjInCItjpwqxlHC+8UdoWJKkTk6AEkRlsRzpIOv3EH+qMJKis840D8epXEvwLaihqQs173IgNSQCq4fdajizlzkFu6mcdCIZZR/TxLR0gwxOQUgqZLEJUsKzTum0z0n/XWgRSqBlfOKazQxDMAG+FUJWaf+AG9eeyrulxYidhIZg7UQKSRqo4aG2OT6VlMC2wAwV1JNNwWqQT+KKeM5zDV3t1tmXgZKvmwIqUq7+eYbOFRWOnKqAdIpDIVlLO+hFVBe5Ec0f1b+soDvdN6PFIsq7Q6CtKmXiwElvX5X34uut+aFGUB2V6bMWNGc89l3JbgYLM0xKssWEZlIF0VHS6NVEJd01dZNDqw4foQorC2bUGiStQ1Y/CLZz4uJENP4H4SI07M1AmEmkEVjR6SlorCGGIPqAJIDxRE0PBMCLhYT4aV7I/BWqsHs7GzAwnpH7qnAXffSdfqgvPbj/WnMuuxtCKhIxv4IAEkYz6ZQrX7mH0aCI519GQ+1OBkE8Ofy3B2mM2bZyjVEcXRCztUR+ZHmnAvrcGsJzFX3QhYH9HEiAQOJrlLEn7peEiBFVL4qB5afXzDq2kHIxVG6nXIsIIaDNHON1Pt9KPqNIt/nnnsJp1eGpaD0H2Xurq+vcX030QKAIWVELtYAtpXW0qvCPN6GSlHjUeRpDcC/ymMF1HTxbKlPZ9PWK+wf/+mfeW35gOwb7IEf/NA2bt0GeOvlui7KKGXOw7F0ww3XuViLBt6vQBx1EQUCqGiMq3lJistvfTzX/n3PDATHC87JlQJQ4sM1ULnuBPNKJi6iYQCu48yJckp1QWAVLF0G6dpl9RBpS4gEUdyFVLki1hTTpGsn1a1eP5PdKwAVrgTmGA/mPuWya90Q+a01xDn1+PXkZxbZn/z/dRSb5zO+iERj/Oj3grxc95qqITFyeBY0H8t9sJJ+G0UDiawOJq5mdUEKAHeQnT9XZz/60SOOmBoYpEw6P43nnPgPwD8pOv19IwD2TjnXZSL9UI0AsNdff7Uj9lzHEc/FYUpjr77iCouF4MkBNL14tpi+D4hDImYCQW+8fNFNj6Ee55c49kGijaovtBKlQReAOmsYT0uZKweYc0Z4ntTttRJQWy6QJAjHEK71QTLXj6lAmOcyIi7BPBhP9cy5mbjP1q9e5eIW/+PL/wnkDQCI088vLMbGIe5UyhsOUfcf7wm0j3y9zuIptK6upBuDNVfRSpOOABmxr96XZR/9Wg2vkTkd0mRGrJVuyWtirtyhiL93zq95guTVFX/ODfZqEfprAJqfH6ZeQ6ZIazAPpgjKgARRVKdcYurYYkARDxUL8UG0G0BtkBfEGK7DIOYdAWC6lo1EX2Xh2PHlPXQzr4WgPh7nee4lZkxxenKs+fB3M3KU8TykoeAN4nUfJvKtC/eEH+CyXEciuushLmO4Tu/Yea3te/5pS+DnhqhHDbK+C9JwCsteRfUgID3kPgRTWDwOvYx0qyGipwqyfttVW1lzRBjjHIToH8aB+Y1vPsH6avafh79gM3sHrL+9zoBdraK+254v7mZta7ZrN+TZCoBzTz86voIRh/SinoYs9oTkPniwAiIA8hBALY7oq2G5y4ibqqQ/JNiPMnRcGyPJFLfv2IEquhVXIG6Gc6fsH/76Hic8iQe0nVRMaXc9vR4z9uJzJyBi2cddeSPrOB0ag12Q6X12urrPDrAkeQCWa9+Zl4QIx6PP8tMT7cGfPm9//E6AVBwmlexPPBgznbh/t66J4XoAKEIONBP3FIwD8dDJFpuFL3XgfLq/LU+JtsUeOFsQLgzjpKgf9bcf1+CUmAUonOh3Sv9W2JwpxcbIDMQ1GJkZtDSKyzsGm1FwT9vDe75gZS8i3uHB8eX58GA/EggZMNM/ZheJyumF2IllD3ehrJp5z+w933ivG1XX5XzRbrk10+7ceYP1MKf54rB94dk9NK3gTmR/FhkZSixgKnFW06joKwFmcy2GyDXf0T4bb2uwMWKOwnh2xvk5sx441UKTbf+pKnv5NMXxGWb5EDu57A+PdY/a/T8rc07Oa2+61V7AhRY83GHfaf+Cex2dN37XuuLT7OrvHLQ+uN6MAA/bnp1kq8P6bPOybHt6bzFzTJBlhKU6IDWI9eIUoPcugN/DZQOWFscczL5gSSwxpSOs8+Cqq1ZAJuPkO3qx1fY2zlgr/47LbqtzYgHWcU6FjFs44zeLWKAOXCXxXOcJrlMj+64x+tKWsMcsZJ4L5r4o5nU3Lg/te6659hrG2ACK9wbXo3XFtq2O3G3C2awzRSt7ccXBSkyQnbsacLyd54dYLQjLRtZ5OUaH2R/seN9KG6xkDuF+aH+szqgUzjUjiLFS6GoKjYyxF18+5nqabr5tp3lENFrXKWxDfO9w5h51f3S297JXL4e8IEIQMLtw5SprhIioZj8ogcEQgPd65teu5mrndolNjSVitMuJriZgE2Y9AtAzeEL490No9Lu9qc4+vZDeYZCrWbyeVs4+IlaOnqRHkL2gIhm1j9C+Wz2Ccjro4wSF5vHEDQ7wemtxpSxalI3wLJJ5nbGOYKQN8m8EQj8jDXdZZZ1VVuOw9vTHubfFAe2eAO1pkBRL6aX77x98j+jLTGKwVtpRzgJrN15hQ7zH8VncHnzvDBz+TwP+5yB2Wr5sqRWfPoGrMYUOvjr2RiHswceI+Ux0wgWdjXJhIuVWkZNSHSTl5dW8hlq77vqbWEOJTyQiSnupWgjUd9x+K/e2lucu1v77hw/RrdJv73zXu+2xZ55DENZpK3DoKA5WIq4m9orXQFQVsl994Ps/xH3Gk8Ne7Gwp3V9ckxhSCu684w63/vly3RRhrLixo6dOWgykUivz7QgDoIbXdO5bN1nePU/Z7e+4A/K0gXHUyt6q1kVjhiImi6Fb7LGnHkfQ02j33fch10FzBqJDxfZbNqxHAMS+nH3IGPNfDWIrRfZOTiK4g/yN4Xy354Vd9sd33uGIEEWgvvzyfs6WuZwLA2wXDqIgde8RQamIsUTu43n2CT24RyX8S0K44Vw7vM6Vq9a6/1cR/MAA7jXWhw6i1xT7KoHEKM+hCJdZ7pWnp1zLPvbnH/4rzmphvDbW2mnIelxULS0kMGgNc21mPARShbjFToue5BA6uvwiIfILB+df+sOrsZOvxk/yBdoQvc7HQgDEpX7+dX+4Xt5rRBMLfe3v8vlL//b/b5Mnby6B9bvc8bf/zW9zBV7/+XuFfF1gDvltft4vf+1C88tC3/t1X7/mUzeh/u4A7qW+voVe/xv7+Tf+/r3+4nLp1/+NvT6/3+/+y+uzfvobvf4tNPYXHt+/+7Pzm1zdhX/+z7+L4wYWf/K2WV91OEQGcSiZRC29GJXOIQ7lAGdswNKTyKnefwzLeBr5rmc5EODUYON76nQxh5Fcl3kuzGIlBwVZ07WRl3rXg03oEPFGUuEHAC6EqeDcj6gX1IN79x9xhYDKZ5/k6yq/sc0yP/yyc1uEonrpZ3MfBfmg0mpFR+369K9XfurtLPk4m31e6xCHjZpvrrYln7zoJillCgN9ANyrEFHEjJTFKnjmd0AoxaeEAraeopBXzpFOADMp5lUcqINL12O3uquV+2cHARghPFAaV3xtvS37TCWRDXxflKLDKKqNWJ5kNtM+Ki5nAy4CRJvmWFSccm4IVHPxPiiPBwCjle8bg3Kth7xZgfShqMKkqFWcjdwXUnYL+FU8gEoA1YUgAErXZBpANYLrdILMYRVD5tDr0c/hSo6UKDb1AmCzOZgfodzRm5+zHPBvkEOLuiVUzCyVrdwKEaj9RiFApFDth7hJiIl0G38B4roOUmErJkqWbgHSAYDCUg6fLC4H1K6wdavzyCMGVKf8MobW0nDUzp4onrw8pdzmYMJ9HoQsqJKVnoWjo6ed+wugEh3GQSLcvTYByGFSawNaTnO9RwX+S4HNoWYU8HlWmbl8nYiQfoCVGb6/3AqKNQgkckfAz5yaeMq9P0VGxUGKeENQiAwR6SHlvQ5WSahOYyFaBoml4sjg7q9ig5THy4+BzBujeHjKlq3aSE50hh1CKTgKqTAD+ZFflE8ufjpg1AyHjA4H1k0zbsdADjKzKJznbOELyD4BQKYOjcyMNHeAVxG7YtkUTaZy+hH+XRk5wRKGCYAVACgXiIog9R7k/NG9FwvYjutAnScirzQmVOLegbPHhwOyL1EEcg8EUXaqUl+ReVOQNYPkOzeh5C3EhRKMG0fAfB/q7cGBEQqzl7l7KlIma02wdVyAyuLaabzITy/wvY/nd5bxEcDzHSHAu6zcRcqNQrCIlArhNY8yNpogioZQCpcQl1KJ4i+IaxvPAXqUc5YnZGp+YR7XdBiSIAcioon7RpY25EC0gDoOeEOQMukAtiIvNdYU7SWnVgMKvTT+fpLPd3O/lRPdyN+JRGxVpwlziIfrw0G5CMkgovVv35diX/xurctQl1NAnRFTEJ2dxFwon9+HA18kY/0cZNI2CBCVRJ88dtTF/MUT96Vs53iiNmZ4JjT2GxtQ8aPEk6tB8RI68EsROc4zPEysXhdE3GIKuC9CREXz+tTjo94PPVOKpZqA9JXKQSBbL4pOzTvz8T5BEGgz5LirJ6gHhb0cTvo1BIkVgJNIIF8rLrFeiqjlQpNCsA43QW5+HgfkNqvkEO+tjGiIk+ioOObsKA60AHTMry0dzQD9i3h97cxHPFfM3524SLid7tc4PS4if1euzATjZY4C3JyGiIZuhoyohiypASzCARIdi8NhhHHeDEGcYll5SK6JzgDRtS6eu1Y6DuSikGtvFcDFOYjdZg7v51Fg5i0qcKrqGMazYjSU4Z0KkC6XhbK+owH7m1C1C0AU6V5UtMQScFIM4noowxFTDzDr68c9hoT0o0NBDbhf/3i6fYIy62AU2sWog9cRtyFXmD/v2ZP5PA5QQuPLj7nwlHpHlBPP85GduwjlZQcK0gHUowkAw5CrPINdgHFymaijQmC7MtDlPpBqV6S6yOpfJEAgP1wcoToRpu2pTy+2O75SQcxehgPooiCzlNMdB8iltU49SckUA6u/RI4+1xFDTJLGSWJMsBVlErkHgdBJU3JxSSWvi4gwQJWNGwuZoyItjX87wTw0hXr7scd34UBDtU5sWgBlsqvWLHcE3ww3VNEbTz72hOVCKNx+660U01YCND/D/+/ksk0yHgHtKXIOY13vAlgNghybQk3eVQ8hggtBkSIqkw1jDOmX+o/iIJaaAe9nmDsDAR5P0hmzFbfNt7/7XRcxlMYzPsUaLpfWUoCyFUS+RLMm/ezRJxibzeYZGGlBMfRS+AdDHqvQ3MO+/WcRdh8ER0pcOPNRGxFYuAS53v/rvXNF5R//eo19+UNzAoaPf4OIPqlM9Z86PPg7h71oo/LK5m5WjNgvfbivfc2vX94Ivrop1AGGX/Oklr5OxIkcIIGKXxSwBdgXy9wZDHmUoCg4fvdk/IcQczkFuTwG6NlNHGQK5L4PlqFhnmNoZKIcB3mOEYSwd3EqXF7zCHNIDAAnOw5A/2FA1BbrJl4Knwt7CSLYGL/qLSoqyKVrxN9625txDFQhKohz8e2KOGkgl7+jE2cpz7sXSvRWYmUUhdfFmi3xSSFRfSoPvgDZmYS7sgOC+oXd+1yk1z//r09b0NWQnA+W0BlQR2RTuL14fhAitdmW5UTYasq5fYOJPw0mjnOW2M++Dl5DN88ifVYzIewLcLpRubV6JUT7pBdEdgf9Eql2pLTamiLYF23cRPxjl7VVl9tdVxfadVtX07XBmgGA5wX+NsE/jgzC5QkxVN9E3CYRLjHhxP0MMg4mu+1sI2QL+LNnXBr7j1BLI4qqKN7X8gBtjxYTHQRJVAQZ0sYe4vTpakuJ93MOqqY2PB88d5MziCEgAlraBmyc+akFV80oroblWdF2QwJgPc5ID/o/piMS7aG2WTvc1IMbxx9n6ih7VUhd7s2UBgP3ODE92gZ5TeOeQ9YAsr/3/Bes5iBxVOonQFnvyTqahFiiFAemlObr/vGGXxiFT33+J4Dy43a+ssbedddNFgm54EFf3fmj5+gtqmZthACBvAqPCSBGKsq5TtUbkAgovAxmIxzxke9wt1UdPU1nSgiuEAgcelpm/OPtqb2lrvPFl7X+ttVFRJ+hLqdj6n1fesZojbKbbr/dHty93zKCJuxz6yIs0wsyHOKkYsrL3v/9ozaMCfUaCPODu4/Yh9d527YV+VZaQ9RP66AV5K6wXtyFnYy37790zM4oMY8tnMeElyWyL1tMZN8kcWYYXo2UMwvm802DXvYEhFLbKI5c5saCDHoiVjN3pQPS8gytX77S9jz8M8ZPj93+vnfYAebt9VftRMSTS2xUOSIc7XF9bP/+l93vV165jedq1DlZuxT7yfy2Yf06Ip/anEtbfV9H6SaSKKQfB0ga63ypOrNSWWdYwoYRGoQSYbpqZ6qN1LDfZq6/iIArASFEdeUFAG+eEQQsAwDJFyrbWIu6bfuVmywse8SGLuC8wD2rnis/1uBx3DUXSqtYC9j30aM1DRFewvcagARNBrRehRihBhfjyk0rbaqtlvgwStkRIZUrJji/iI0dsa3dRF+V1jhAW+THaro3JHwY6u1wEYZdnAUUQ3jgyHHzgWQZZ5/h4naZE9ShmMnZKABi+dALuyGWPXEkEzFKZ1g8pfVREbKC0VHIuuHHmGoijtSXfrUuinRq61utqaPP7r3vI/Yy+/9R9qepPD9jYwMA+8fszz7wftddJndFevZiqyL2KjQqHmfPsGWxx6isqaQT41m778P32ukTR2wT92AEV7Luoy8/SzGtx3D5B7HPWbNlqw2wpsuVr3noPM+IhCJe7M22bLvCzbEv7tuLu7PYPvKxjzGPNSIKSbGn6Os4hgjoo5/5azt8usRO4sj4+7/7kj34kx/Z0UMH7T133u5IBxq63BpVh9v46JkSIjmJTYbkioBELMLR68/XnD1TjIAlnO6gcPvZ44+bP45bH65jL/9uBNLh+Fe2W/KdP7FPffIvbR+OHrmJddbYgJOkA7JvgP68SuauOMbJVVdd4VzClbiNrr7ySo50COb4PlcQbXUIYkNxV6c4E8QiUlAcmxxLJWdOUcZ+tXNhax2so7xe3Yw68+1+6SUctLn0pkmsx94aAlXkRxLkuhzLQfx9L/u+bvZ6w3QwTrL/ULyi+jwUn3gREm6M+Dt1doyx79ReM5R9nxwxSUnZdvVVt3GWymF/nkEUGk57SDedMWDzuCfahTEBO6DuFfID8kQfHp76e/1a+ON/AixuZX5dDGQhAOJSP7/Qq36jAaBL+/6v775Z6L39IXz+bQLkD+Eu/vr3sCABogX7DXRQLTS/LHT1X//1z8cK/u4g7qW+voVe/xv7ec39b+z9e/3Xf+nX/429Pr/f7/7mESC/fvy/2eP7t/n5jgDJ/+Sts9FEX8nmnIqaqRY7/nB/txUtzsfqj7oG6V4CRc8nj512ys1rb7oBVehRByQJUKpEYb+Z/FwpOpXl61TnbPCUpD7FBnySw8kwwL6/AAaUvUjarBylr8urZyN96B8LbflfSmGKEht1lYBRlTjL/tsMULQMEPsAG9AAVLt6c4v5s/onBBAqamQSNDkV1bJALXUjVH19peV9pASSQQ4QwCL+EzmgYl3OMk4hI9VnNKCPnBIx2McVXZIIaHf61Gkr+9bWV0fx9f+Eu0D5s6iM23AxhAE6n//Kalv88XMcYAI4QAeiUILkIfoqgwiTcIgfAfnTbNTbUUkF8ZqLioqck0KxB4r5GeIQJmeJYp/0qx9lfxCb6XAUPoq7cr0fKlOHLFEubAMRG4pwUVxLIsAIgf2uELgWFWoLyiVF1ESTXy3ATarjBOIh4jgktOOu0PuLYNPc4KJ8iDcDJBbpoJitZIBHAcXRHBoCUHAqLigTlbLuWzdK6QHFgnEg9ERuNqoceYCnjq5+MrMpc4Y4Wbsy17ZvXcEBqdFSYsNd9JWkkAEAmBN0F8yiXK0mh7kVED4Q10knJE0omep5OWlObSuXg4BsxXsJNHagJn8e5jCl/o9xyAE6aB0BIiBpSP0FHBDgtDjU1rgsecUFpKKm1LgoJ76ogv4FKbMUnyBFnpTYfoyLSoB8YV8Cv0MBskIhkAYAXVUSeRHXgxfOlmks5WGMcw+fYEChUGtnfIXHRdmJsyesaFUhvQaZTik2Beglx4ZzLzGeQgDL/PiecVjlNc4GKINOQk2pfpM+FHAj6ooQaM/rGOdQdra0EvCYkkPuqe6vSoSTpd5ivChqaenSpXbh/Hl3eJFCWPdQSjoB/pEcpqc4vAQwNqYpGJ3mtYQD4rioN6KCxongKi8/51SmcqHoPvfQMTAyMs6hmoJ07q7UhyrlzoAE0Ud/OWpzrruKfUWCiAAJgcQRal4OyB/A9Zc6coqf78nfTfHcd1MkHxBO9Afq32f2V1toEmo6yMQQoikGpkYoPkU9Th68nFEeAqmJNmsBLFa/QTU9CbOADYp50MFZBZ3BRGPJaSTdmgD9EQ58HjilPBgj+nwy6jnNMxrD4ECvdgioO0cA6WfflWj/+mCrywzXz2shOuPqK7ZwaCe67nwx760Px8RqxlCfiwdSIfpiDvxyqHUSGaT4oBCA516cCZonQnhWFUemjG6N/USAYREichZEo2yUG0XPkbonhri/CSi8FRknAsRF1kFiiWBtYS5UT4eizPRcBzImeNIgZTxwI9F9xJjwJ1aun0PwCMU+RtwAACAASURBVADpGGrHDtwgcmbo+8dCxOga/B/23gNMz7JM/76m995LpmVKyqT3ThJSIXSRIoIKoiIiCqy7tlVXcS3YVkQQRQHpNdRASCG9TzKTZDK999779zvvARZlV0SOPZb/fpk92JhMe9/nuZ+7nFVqfcVGVaAWbCUiYUJqhvgonh9/voYibv5rB2AJIGqnD0I2DBBXoL0I25qaJoA2fpcPGfQ8f7nTyGbvaOAAHg7QRFlxzyDOiwqXVx4NqBsM0aks6hYAVnXzbKBbYoD5T51H7dyvTqKwdGBXxNEpniupaaO4JgncoxHWh1ZAYBFFTVyrKMA9gUZHIZRFLjRCRnQTtzEKAJ6aluzm49xpk130xJ7d+5kXY5hLAY4BMoMBNu65LcO++GvisnBIxAAe/vy6cdD824+3uTVliDknjYLlYMarxlgpOelyvkXgQBEgVsS83snYFxkjlWgisRNyGbqeDyeOBNz2Go8u6WO+GB93rA8irdyfDC7G0NsEiCIUn79jsl31myqcD9EOrJPro5f1KBAlbB/PmxyQijkRIRYESavxqcJlgUfZ6YnmP9yKg6Cc15fKmB+0g5Dv0UQQnbNyNvPwmOuuGUPKfuf3f0l572X2Jq4BFf2+vvNVu+XWm9ycfxzXz3nEZGkMnaZH5cKNG23vjh02ByBODoYwyCWP0X7388Igp32YSD2Y/Ppx5fmMQoxSqp13/ISLPZQDJj0zC1AZgppr3sR1mkVeeivvqZTIpplz59LVs9s5GFes22j78iHAcR7MnjaFSDmcfIzzYxBdr2/fTSF3KP0HRJJFxFLYTRcGwNADtyTZTThm5AAR2C9X1S++OMlu+XWR2zOow8mNd56Pn1yfZLf8psIdkERMyNnxNvnx9qIs99NfH1LeJj8cwPNfOkDeVsaI3JKIVY4Q7iu/U4COIt7kAsEIQARWIC4H9gpE3cSyvkegVg9UHwjiAsXXeXgMQED1WQQ5755q1dbayB6kH7GGyC+VLWudbWeeFHCYS/dOF3/WQ+QOQd43ADZjCmCdaHf9YWGMlZn0FLURNxPM3qSmrIjfDxlKHE0MpMfhowWsxZB3OO08IJ8Onq6xDAoaBKJpTCXgRPFhn3GY+zkRx1gPz5my7JMB2jatW2lTPwPo/IdDuDQhYwOibPPeCisE+JwQH2wb1yy0OArBR/taIbfVV9JkHQDzjfQ99PA6S0t6DJG6ffX2BcQt0anG2h/hH2nPbD1hLZRp+yaw7nuGWQME4IM/v80Vhg8yd5xhjHST2xQdpj6AardGmSWx14GYI0Kyt73BRWaqNPyYXATMrzHhAcRfUdI9JcmyiNQ6kl/kuprmZCQSF4g7mGsgEniY+T2E/Y5feIyLbuqpbkDk0GYNzMmgwzhcGox+Zvun9cQUkeUfhOvSIifYUxB/zx5uBhTG7RDGmoeYQ5n8wxCKdayv8D72/R99CnfaCbvl5+PkxsCpQCs/XUBEGPspSJi0awC43/qoe7HcEXly0g6ryJq5wlPzPORxBN0CfZBMzYDRXV1D9gaug6hYuh8AJiOSg4lbJM6rBleFA7G9KHufY3H0lQQNdLHnhmA+eQLxkXqp6HeAyOgcCbaXd9G9xO/YgGPEkzG5j1i27z5Z5l5NMkRJGeqDXtzDF1GX88VNEy3SO9r6xlDOE135Lw/vdvGwOfFBtj4liDL0XkvG/ejJuttIvxcj1r7xwBtG6pnVMDZDEcX0t3dbPHPX1Pgwi4+EEI2i2BoCN4u9RkFlq92H6wZuyfhnQzdlF6zwt0suOZfIrj5bMH+RdUMytOscsXiGvbL1dZs5bSH74BL6HaawjxQJUQ/RdsoR4OvWrWG+RIDCHkTERRB7u2m5uW5tlZBFoqp64lO340zzD0sGsI7FhRhlbfSsBSNuCGM/nH1OtNUfJR4NokDxjJrYiumrEvGRC+kQgvOiA6fDwROlzpkxg76ZyctxKhePWRt7VF/2G0OsOwUnzvA6KyyA9XH9+Rc4t6IiMzvZX6vjS4IMRVFNnBDjHH3btrxATLCK2nFp4X4LDI2DSKgF3B4vIY9BWJQA4RUYgAue+UR9i0O8z24sNfshAAJCIpyoIghgXg4DFao3Mx5jEVAoPktjVDFVIkBa6ROaxvMRgrtPMWw+gBEN1fVcrzB6mM7Y5pd2MoZ/ZPc/9Ih5cc2Wr1qBkKTRThw/QgTdSunW3H6kGsFCa3uvnSRuLSMn12ogRIIRTCgzsYfnMpKo1/hYxQOPuL6/8zeczx66CBEOTojy07Z06SLniC0hyiqWNd6TsVpL5p72Asn0WqBf4b0dRlDUiwuzyZYsX070ZZFddunH7FlK6UM5R71GxweWatfdsWjpMndvP/XJa5inOu0lIhVnsg+Wa7mFfdHeQ0edS6WOOTWAOMVLLrkEV9XLfM10zjq4OJ55loiyXMRFJebPHjGQfVkhTo9urv+RX6y0+V/eh1txkT3++BO26ZKL6R7Lo4NwOnu7HlyYf7Tbb/sKZ5A+e/ihP7EvnGSrKYdvQzilDsIGOjp0jnvskUfp27qBvWoQ7qK9iPNaEFvF2Ll87TGIEAmUJHbQ3K/9oeJT5RbfdNHFbu3sQtw1xNktk/4bkWISWpwuLHJOyXbmKJ0tO9mDjTDvq1/tJESy4tg4JTrXRRgiOHWFyKXkS6eeMSecv+Eq1vpk7n8s60k/50CeeeYFkR/jBIg+tIbqv3cTIH9fEe1ZAuS9gNZZAuTDgXxnCZAPd/0+6t99lgD523fogwC0H717fZYA+Sjdk7MEyHvvxgd5vhwBMuOfPz6WlZ0OKOyHOiWSqJht5omSLZnN3Vw2mPmHj1OePcl+/9s/2BVXXWPR5OwfP3WSksFS504QGDJj5iwHTgoUljJRQMAwmz11VUhlrroMqZ8HAMj7R7BMoyROx6Wg8ufdP5xty76VD7jWabIG67AjAFGRV1Lvq6hY8UeynitKZhoFebWo2AWeVuKSEKg8gU23DqNygEipXXn/Ipt86wn2fuMFqFT4ujJxYSMq+NZrkqVYPQs6bA3xPXu/B3ikY/qVm1GAx2FzX+iKABXTo+zfcA7dUo719Axb5R/Psdw78okmSQTzR3mPxT6aslSEhAAmWJQBToc53JZCfJx77rmAXIcslX6AKl63QB9dK4G3KvwWuDgEaKEulUH+VKSTQEjlAitOQ0BVIBZwFR1GckgJ4fAr0EQ59IUAA1H83klE4HSgLlI2boAaGjm4pGAHVxm6CozLuFeJqPT1oUgvFazLARIEACN1vFRnAodjOIAJlFUXilTdOsio/FFgtCJk9h44QlpOCEqnUps+NcXWrpzPQZ0DfyBqahRyLsZHanOKxkcohajCot8OUCklmr/KZQFgJ6YmOJu/CBANVoHxymcedTEEkGAA4cOALcrWxWTDNVU/BQpP7m0g6mGGFURHiev9EECmKDHdW6nwlfXcz9clAMTLQaIDTALgrCKiBBa2AFiGAkLroKmIG4Gyp1HO9gME+3GIjEsis7up08YApUcBxYYAyrbv3QXglGLLVi4GJBZoRaQZ90U50r56H+RWi5gIBjhTbrIj13D3RPD5UUAqxYd4vOWbFsC69+AxbPwJjrzRfyIvFIWljpYCCIelS5faK5Qhz6IkXGO3HUeRiCJ1hSxbsYxeB7LBOQh14+oQ+RehHgkOXepqiaB7pLqqlINTAx0rme769nIoHeCwHQko6XLpIRcFyEdGhHNQ67XU+WQWV6IgRKUuAiREzx/XdYgDXTmq8mEOcfGAvYpA8OL9jDFOujjsRyZMtELy0+977KAFxBJ3g3sgmUijXsCBJFSHXoCvQyinFUcVybzQyfvo4nq3M6iCIB9FAMn9oWfWm+sttZ9U/w3cI5XE6t/UXSBSVHEKdQC0Xvx9kGui+UHxV/rQNVIXyI8gQAIBwlWY6s09kAPk0os22Z+JflhNpIbU5x04MqT0Xrp4IXMLBamAyenMZwO81wkcXhWBJRfaEAdYRaTJlSM3ipwCUjcKmO2TGo85oYx5L535KhQiQEX28Yw5RdiNCKCTU4VrL1Ikk+g6/Sz9XQSIBySlp5xijE+5oNSrIwKkXvF7gM/qtFGcgsanH/cinvg0FaJqvpW6m4vjlIIeHIz9uV5yMqjsOzImgtz/SheBFUW+uTqWMiZmE7NH5j9ARwgh/tHEk0ydHI+zjOvGWFDcVN7xU7znCFd07Q3hGcmYbOVZ0XXdQn/Ol26+yQEfQRz8+7lHYx4+gCeoGV1PEoQYILIK65egCC2BcBBAfYz8cXW8xHDflLMtoqSEWC+MDTYMEePHfJZDf1AN8SWzZhHnsv8AY7YTEAAQC9BQBEgg4Nx9X8uCAKGvB+DniW/NtU/edcIBAb+6PsWu/5ky9QETWVymED8VzPqiuaMWoMyL6yNXURPXdYBIn36I/AaIN7nowBfcWiHSw5WdvxXHJBXuIF8n4kP2Lf0pEn3UgeWMAbeOjNnmOybZJ3/fBOGBsp7149EvpbpxeM3Pit1z/qeviGj8z49P/iSfZ1yRakHMffH0RZQ4dWt0DO4oyol379lLh8NCiM8UyJsqnj/uLyTR7+97xDZd8HHmIzptmFte2faSffWOL9sRukQ0n00CWBdx386YuObKK8mjP2CxEF/DkFbqnPBmIk4nVsiTzpzQOABo7uEwMU3ePij76WM6zrqieb0J8DgGl2UDa62evzjiaybmTLICIj9ieCaCcUY+9uSTtpZukDzmyp3HTkG29bAnSLN1kIx6vbW4lt7YuZtnE7ceESzhsUmutFldNIoLufdmmqvf9XHzfxS550Exc3q2lH+vfic9J3d/Kctu/S0ApqCbt8kMkVVviU5cLNlbf3n7z/+OABmfH/5TraL7qFsvAkSdAfrdIsa1FokE8eNne+EOFQHiQVxclPpAiLnU35Nwi3l7DuNYhEDnOfZirIxBrnlyDck5sSGeGS9e7wDzpCdjq9z1qI1YEkDhEHNwHXNEcGiU1UAMdEqhnn+CYt45LnYrHsBR66cX7P4Q6v5y9g0qsJ+Ykc0aCljZ1gMwiYqYeTyvbIioF+K4+Nnp6SluLfCHsD1O54GKyQuInBxkLV177jmQHFGWQ+yRxyKcJPdsMz9irLYerrLDOBL8aHb/1JWbLDOWMVBaANBMDBRg49ggAghEL/UAjuWVI/bSXrMv3JTrCJUB5qYOns9nXj1tgZO8rZLC9yCIcJVA/PZHt1pz2THzIHrxMNFtbS0jbu7r6Cy3EIhATwC7MVwkDAdXHN1JtNXRUrNC1vPojDii3YLoXhmzKNwHV33mU/bsw49Rno7Su7cJ5XyzvU4GVCRkTyGvK4V5TY6tWPYLWThB2lh3T+LcC2E+fvCNPHpMiP/63EoLrEXxzTw4hBjjxaoO25zHtWf7M2/ZHEi7Y8T9ZBLZ18h4GHaRWM+eGY+POvIoZeesY7OvHCdc3/7YdtfzNnfpAjd393AdGtnfyFnKQmHh3IdgsWuIEkYbWnH8NlsVZNIw+4otO/Kd69WPAufQWD8XqSl37Chriy9zzTyiBpOIIfPtaaW/gzmeKEuNGV/fUOsZCbT6DtazXsQyPLe5jJUhnKm1XMin36R7BDNMfGqQbamg94MXugHy58sXkpWFMzM1Lgu3Uaj9lsLyl+sRhDAPXLtgGkTAaUug7DycvZgv+8zv3vOAvcGQoyrEdc2MEsEXwFxHupYl8PfFC7OttLbU5iICOSc7xbbuO2RPFLVbHdxSOl80Oc7Drtg4z9auWWpPvrSFCM5FrGFJFJ5D9rbSpQC5GDQiUrDDsmdNteOQSoobUlSP3LKLlyxyBIgHz6disCRmUWebxCDq5ytF/KA9sfbhDR1DNmvOTO4ZzzKPnhf7+XkXZ9mJV2sRjCRxzQLZTyJWYB/RDLGRim0lC2dkbclJC8fduH1vHuTDoItcW7wp3REgg6z/cmC2cn2rIAef3/wKEVmXQ36U2lIA7krckGkT04mYDLTNL77gOiKaakpx/QXjvMP5wPwVFRmH2KAZt3MgTq86BDBhkGyBrLs4S+hbS6A8PiGT+EpEEVpHKyDA5G5IxG3cBHkqB7i6khI5d4nkFrnZyfPWikvgTFmlRcYmsvYFQA6GW0yoH+QHJCrilgEIrEAA8ReJWcvLL7OvfO1fKPZ+wjkhNiJWUwRVGXGkK5YvYj9Axwn7N/WDtEJwhUIizp6/2E4p1hNSJoD5Tte0grgqEaxr1qx1vRIpyWk4yg8QMbmLaxxgV33qE9aKGKMZB1NmeibCDYrf2Ys2MOZ7uba+nIEU11nN9a9k35pDdJgne7ZNmzYRKzXqei/yi8usmfmmmWdJUZU/uPNOe+WFzS7+bw/OoPNYbxLY+9Sx/hUUFuMaLcWphPMFp6fiPXMyxsVNihnWXqyc+XXu4sW4P3D1sJanIMh56tnnGT/EGT9yia35ZqET05x38YWuP2b7dhwaEFd5x47YyuXLnFivksjXtatX2XHmhhQEHRGsfa3cGzn6iiArchmPOgdKnFICodPGHjKbs5ec+N2cc9T75kQ67ItOs35qf5aCK09uWRfvyjyYREfSrBnTXHy00hMCcPQOMWcEsBZWVtay31XUqx+vhb4ShBJjPIshCAd9+TftRyPYn3UjMBMB8t1/vQtnNXGncRPZE9DVJ5cr+yE5VN4hQJxi9ywB8hcT+Yf4y1kC5ENcPL71LAHy4a7fR/27/7cJkP/Z6/PhHQgfBKD9n30v/8hPP0uA/CNX7X/qe84SIO+9sh/k+XIEyLzvXDOWw0GwvPQUgDkAifXbQmKu0lBm7d2+g0zqOGI2suwkwEcCyrYi5fGikNVmUhFCUrYoqkZgoIAFxfao/FUAvTaSytvP5PAQT/FneWWNHaYEXeCWAKZtP5hty7/OodmVi/a4YjgVjKsMrpuNscq9i9mcCxhRzE8miv64ePLQARYFiEqRDf4GgEfhOJthZ/rlTRXdPec9Vyb7tsPOWaG4mF6B6/y8wp/Me+fr5v/TUUD3bjaRfRSLT+HglOKii4op9W0hqsop57Ejd6OM7MHSXPPgSve9G+4lxov4IV/Akz6U5n6AH6FseAMBcfNRxk5GldmGeyEckFxFvOoiUXSPABeRIGEcVFoATmfNnOFKlYs57EkRO4i6VC6QCgEnvL9InCrqz0hKjAI0VWxWkCNAlIGfmZHqgEAV0Ldw6OjhMBMHyKw8bpWhi2CQC2QigEQ1JEwkBIBIErlA4lGojQGYKBZK6nW5FaTkUiZts4rkASXl/EmCZDpNxm8jKuKy8hLipTKJ7khnnIRTFjhkQRxEFf01SnSATtGtlADq8NHP4SGfLgaV7YYRfdDXqSzkQAdg6x7IzaDf38m91mEmQOWkbOTl+BiDYJMLpJ+xoX6QYPLn0W5yEC54J1YoLT3NdagoP1n9H136OSqP5yCk9y51fw0uGim6FJNUiXNG4H8iyvF+fn47h7CKqjoOKcR8hUTZAE6QIRRtchrkE7NQB4gaTOzAqrUrOADjOiGSQcphZR+rhDyEQ2sKHQRtADqHiAeYOnUyn+egAjDzthJcKlFheVKEnTxd6iJ6VMw4lYOhIsCkuBfwnqfnhRx3gcUT1SnBvfeG/Ji7aJE1AjI6NToWdqmle4jx8ABw9MahI6Wkys+zsogbAoyqIEZFcVCKdOoi3qCTw25EWJRz8zRwaFMMmh+vX0pDEYCTV5PtfAxwm3ul8SgVr6cKJYlq6IK4CNThi0N+MGPcD6VcB6CpZwAK+5pWe+ApikEBrcKSoyyNotJOgMOcaZO47z1cHz+yt7nOjHuRUU3cmzpeazzPlpxVIhVEJnUAWMgOIFBLNEMkoGE7B3/FKaj/xguiQLFxPSLBuN56/ZroRIDJIfPPcoA8Uu/i5JIY050oYUO5V4p227D2XHuVaCD1boh4kwsoUU4VXksn4NiyJQtRMhY6cmQhB+Fe/hQYKBBmMj1Hp/UnJdVym+neS913AiBm9pw5jiwQ6aZ7KOdIAy4xAbSKs9CcpblQBJ2yyzXHqXPFQyAnc0w372uI8RfMIVnjoxml5CDjvplxKiedYFtFC6ZT6tvGPVBPhmKIkvhcBb0D/YCh8fHJ/F6cBzy3SSlJTrnbBPkVSMxLDc/5zFlzyeivIT4GVW0gBDUk94J5WVxXxhCH7kH+O4kjKYSxoTJzEQBy9dUzt8rVcvevf2Xf++6/OieRD+9P70Nkh+6Jel0uQomp/61eBhEOlYxRRTqcII5OMWEiR0Tc6rBfzeeiAKiaUUTX8x5zJmUy5gPcvKq5PCt7CkpJugdAzscgMEYhWu7/evY78/PN9/MM467SvX/8a3PspnuKAV9SHckoUkvzl3qEtF4obkKuIhWSyv2h/+RI0dgPdmXtkPKsF8LG5fARkTPOb71l71V+nSKV3vqroz4A5569I8fO/0kR1zfIHv/8OKG88d/ynUPqz7eMEyE3QNjovkvR2899eei2nHfewy2/r7JAL2I81P0yRgdSQwfzQI+t37CSe99Arnmh3XYpEm4+7nqwjvvQbtHcYx+eozMVpyFAF9vOHduIPZzInJ9pDz34oF1BHnqjYu2Yg/JR3S6bN9vOnDhmiQClkzNYwwDNWnE5KcLJH1CtF7WvSDMJClq4JoWASwOsNXHku2uO94Xg7QSga+W+ziYr/cVXt9DjQhcMooBnt2y1glqefeYvRUNdct565n2cQcy7WldEcBVX8gxAVMOBExsD8Q0IqAg/KWxHWO/0bKkbRSRmAuBxm+YEQDI9MwKWdF/u+myyfeVeWrz1wU3Sms7ldx9eEAZ/qzzTzQl/QXq8266rmJHxDHT9/1HmG33oeuh1aQ33gUhWTJI3jrpQBAI+qPZ9AVvjcMn6sRglxoc6wmKQOWsEN2cg7kEmJvqdOh2R0qnuKp4TOTAn8P56IDXVC9ZGtJgiJBsRUBxl/RpEfXwec1NzXZXFQZZ74iqRe0C9Swf31BCfiWIfYUoQa141JIhKlWuZx2u4sB7MGZ3E0MUCqqroOAKCuhJiO4dnLnPKZDtAVEseUZUpSQF22QVrbRqRhB4LAqz96SIrqOqyN/YedffmU5efZ5NjiHUsOMQzoWJ77sEADixecy1dDHpWH9pC9j8JZVdeuoouk1grQs1chJuvDzC4l+idcmwANYChP//epyzGr9d66UZoqmxCWNDpfmb/aDcqba4Xc5hiwJKYAzTftzOX51GCXoN7IBlgOBpiyZvotjTmsfb2Ntt03vnW38q63EHXzY7tuBNCrLHfy0ZC4xEngLrruWc/tCQjGeIv0FpwgxWyT3sNIqi/e4hYtSttuDDf/BopMAecPYjb6oXjPfZKISIXopwWzs+0mURbNtCPcvBQvv3hyLete6/I7BrbsmUL+zZKuokamj4jC1AXV2dyDPtNXL0A2q3sY9vPVFtnHVFCROFJWDHIHBlCpGAYBFIwnUtdTB4NDLKX88ttkIjZVjKmZuRmso8hynN0gP1DgIvrUyxnIiKWdDpeKHizUByU/S2MFcZkMIQVPjJiY+kWqutgLm+0+dPSLIi9Xq+KqAGe91W2WQHml81w3yJArp5iduv5C2zno/tt0bQJkOE4qsdC7No/vWSrWLPOycStAAHiF4DgINLPqnEMDuN8/bc/HHBl8oF+4/MW3h0XVIFBiL19lBUW0a2WFW5XL59pjz+/3Q7g/ujjCxbCbd5y1QU2OyPakVqbcbucc95FVkbxcynRey09DbYItX0ocWBTIG23MzfVItZRp4d6JMIQLCRyQzQ/xEEylqHi1/q6ZMlixEEDrjsrhXOB5vTdxDr1eIikDwckpicNMZAv89qyKwGU8xF7yJkYGIYiPw/CLgkHeaUt27DGeusqWDOZt3EilTGn1hLdlECU0aqPTbahUg/rZM0XASIgv7EOYu5YAdeH+DvWxFzilkSAeDLvBDAvlJQV04VCXCHk4iAOlEEIS7mUO3BUdPC8tHUP47BodX09g+rliw+3+fOnA4zjvmavPsK8KqLxwNHjODs8+Pn0tUEKSAgjcjCY9yN3YwN7L/WaDMHYV9UhCuH1ZDHWE8I8LZD9djj7qS72YcMQo3IaPfvsFluxap3t2HvEsnJnOOdENs6ykopiW7R4PoD9KZtPd0ke7qJ61oCExBT2B/MA9GOIEztj9ewbRPbL1R4EYf8y/Rbq8li9egPA/2x78onnEGjU43YJY0+1zPXy6cAVyPxUSyecyKNkiJIqxG1HIFj62Lz4si62sJds4NnPnTXbztu4wV578UWIHsQ3fG8pnRxN7PNOQaynIuKIIAVgMetXE2IcxUvqXOnDs3SUeC0/iILjp89YB8/55VdeQUwW8aHsVQog8mv1cxDTReKEbWJ/GY7wYsbc+bhOSomfO+Oc4wd/Pt/m3HLI1m7aSDTXVsQv1a43bgLngwQcXuWcC9Qlpr4znfvUL7jltde4dkucw/EU+8ALL7wIRw3vBbeJHCCn1OnBHjOM66Wo0yg5O1jD1AGVgiCoEAHR7Dnz3P5GnXdV9MgsWTDLuUXlJEolvtKDsVOOY0nzu+IhA5jb1SVTT3xnGQ567fO18Vc3o66bzhw9uOFio9Pt45d9GjFNKOOWCOtwFaiLPJG8wkk73lo/9RT/dQfIWQfIO5uyD/g/zhIgH/CC/dWXnyVAPtz1+6h/91kC5G/foQ8C0H707vVZAuSjdE/OEiDvvRsf5PlyBEjazevHJgKgl6OQSpJKCVWTx3Af6rtZxDmhgmSDu/XFLe5Qt3jpSrv7wYcsisOFoosUCyMwSGCwQEBFNQlaUAyWclEbyNZNZ2Priyshjc2l8idefGWbZVKMu5cc/qKHLrHLf1aJ0qnbgYkqRs/FdSIQUAV36iwQUCywTarojHTy63EWCLzJy0PJpYI8QC+V2Qap9JrXdPpXMy375iMu2sD5/qXg5TWV/WLhe67WlH86guKTLg8AL0X/CECNMB+CsgAAIABJREFUBhxX9vBUgAQ5QVTw/jLlgOqMGEVNMzAImAZA0KFM4HSK7X48y9be3eiKltshMoYA6ycBvKsDREpBKfCj2GB3ckBWFIoExgLqBci+7VZoZsP8dvHh/r37UcdL5UO3AqqgJr5W6iDlv8pCDV7Nf94ogLM4kLRYVVkJILYPKv1Iy4FoiubnHuCgKBW/XBARKKZVCn4c1ZUfREEpm3BZtcUcpaJ+F4ioonr1tjTyOoQdidzSxryRA5bU08VsxEVOqcC9EfW/SpZnz8jhEOaNyhjwFEt+FDFXeu/KUYYKcSV+cucoYmY7WcAXX3qxK4HcufVlDnIpLj5ICl8fiCBZ7UV4uNJzDv5eHJ4UK9PL4chTIDkA5RjgWYB/CA6hcNuLAlGkgXJ409PT3nEzKG5KoL4ACXAsDmsZxIVFOjCqi58fyljV5wTERRGX1ANQJXC0FEDDP4hYMlR7jahtzSfAhnn/IkAS05PI4Uc9OXmii7vyBeRSnr8U3Rr3Qxzk4wS6c2itInJjMuXI9Q10FqD2Uh+JyC4psgT4DUCc1RMfpex9HXAX4jJS1IHiuOR8OkZPhQiyMA46g5ARKlPUwViOA6l8qwDHolBxCjTsp7jdF/BtgAOw7ps/fTRZgBshxN+00xkQDkggBL2d+1BG5NyEpDRns5fargvwpId73sahUSWjmbiPomZAPBWNF3G38NpC+d39XE9l2w9wX9VlQqUAUR0c9hkXjSiZy1HNbtldbDUgJxETIC4B+5u6223JShR1pFdHQ66F4ByQ20IgRj8/o5JnJBAgtp5nzB+QWMSG4onUZzHE6/UGzA5mrFdwKBxjfMgZIqJEpKgIkAjumxxgAuMVN+BibPi6b30q1X7xZIsrnx+BDJszaxoKxXocUV4cpitwPuS457umstzFpDUyJhI5/CpyQuXMEVznCGJu1FXUyPsXgXUI59YK4huaAExiADOLT52CSGuFzFtoB4kBnAzhE4ziT+ruVkCUaGKYFPuje62s7TB+RgygjpR7UpzLoeKhGDHIpGHID81t/hAHeg70O8d4/+qFEfkgFbcQeD13TZAjisASSCziSgrBOrpoGgEdMifm8DxCEjHHzppD5w157VJvNvAcTJ8xm7HQY/vIlff2CgDgNEqT5wL4kHkOoKDohWEAlgpU1dk5U1x0lcDgk/R5iNB+7LFH7ZYvfdGRwic57Os6L1vP3PHWx+7XWwDHs1zkVCXOtWLiMjRmVZCuOVmvPxs3gWKP1A/Vy8F+FNBU4F8vUQ3Z9EjkE/cmoke9HycpFA4hRsQfEKtFr00gNYC1F2POhzmvE2W07rnUwn++baZ9+4lWwIsYO628dwj2VEWlAaY08vs1+QfQmeDp5eeUmMrhruae+wBiOcJGJev8Yq0hcrxpbRIxqefP410EiFYPEfsCzZ+5/T8JmfU/yHdRe5pfRe6JdBVwJUJRcXUan5pnwgE4BehqsX30jil26/0oQ739AesgbbyCnHsxhTiVS6eccVf12m8+S8F4hn37Brq2/urj359ptZMoSf/4reXuM7/ZQjybi248aGkTkm0asW6n845Q0FtlHwPo6W5usDQcWHkH99k8QEiQF+vkcwJJApi/5JiphEyT0jQVJbIbE+roAXhbSo67inTlDPKCkJ+OI+1PTz1v5QB8YwILO1tsIwXc4YCQg67vBP8f1/QYgFMtUYlduOo6ACQ9iQ8JQUmr+UyXVWXsShbT1yfjUqznnlQCdmlO1TXTfZHT6mefm2Bf+W3NWy6dcQJEa5MPxMu7CRC3iXlX7JWLzdLd+i9JEM0VrlzD/Q7FkOjL9D0i5DW3e+IAiWQtY3RAGo0TIHKFqGvGj5ioOCwKKcSxDTKmvbg2Wu/G+N+KQRplv6IuKjk6/bjGuTmTrQ6VbyTrd78IT5w9dZ39qMhfhvxYjbAkxQqOHrRZxI3W46r0430cYv1HgE1UpC+q8mhXiFvD8ylCuJ7y+i5isHrZh8gBqzoUpgv2ITj0eB+p9BrpXlUgEGlgDQplLfjYhetwaHTzmnEpnj/Rtv90tx0qKHb38ILViyw7sMeqC46gisehFkSPDeSBD4KH/vZWG8bt+YdXT9hRSIObb5xl61cvtbIzJ8E9x+yVN/fYrCXn2pY9JwAIK+xn37/UMmPoX6opspriOvpjAIFHguiEiYAghGxsrzQ/XBU+nnSBQLJAqVppY4f1QWZMpJvM17OfyCei+iAuY9l3VXM9rrl4nXXjKmlF1LEN54qnxAcROKVQQGfgVBpjrvNpqbL57EXSZ0+1g8zPD27dzr4k0L573Ses99Rx8wKEHwRgPtjUZb9/nXUs0ZeiZDomZk6wi89bbnNvpOOIj57tIxCsfYDW3nbf737vyPu0DMrr4SWWLJ9jsUk8x/QrNeMs9AJo9G7qNQ/iAyVWKQFAbqCgPYgpz7sVR0ash4WzV92FMn1bOTGrWcGAtN0WzVoYifNGOZ4St8gdqueWbZSlRrK3GMBJjLS/OK/SZk6ORRhDzB+l2hHx6bZzv2JX6U+jSyeZOaVDMaCBodbEePjB0/mWB7Pf1D5mX5wbYutx1BTuKLYL1kzjWWYcZ8+1jXf+ETcQ3VzET01Pj7UofwaOJx1kafGWh2OhNyDRnn3tJGXtvAe3io5abEKI9Y/1AfbST8Z7iyMt8NffuN6+84Pf2RG+cMU5gbZi4gS7au1y8+nvsDzi+MraBix77lI7VlxuPbjQekbaLR1H4mI6BJsBdY+zLnVADMghPm/ubCcSSUpUrCTddqy/enq3vbHVuV7nAR5rPTp18hT7mwAr4M/kKbmQ3IUQTxOcI/eyr55r/SW+EBA4xnFExMYk2e5de123lmIvW3i/qew3S8/kWxTr/dHCctdXNZVC8VWXT7Wxaj9i57iWiEOC6C46tP8Y6wfxuqjxl65YafOWLLGnn3mKCFS6O1obmc/DGAeNtgDnotxbHbiPPHle+rjObZ2DVk7PTD1uxn72LGHE/oXSobIWwsDLi2sB8ePJvq0TcdBLr20zb8jm6bPnuujBiYwX7cN76fjR3vHEiRNuD5TN++1lnunBFYkyyFLCvSwOB0goc0oHJJM3IhgRIH9+5FXKzxfa3sP5rHH8PEQbvlzbMWzUudOn4JI4w/qHUxWCMYizWnqaBAjhrs9J7ns5amieIirRi7gt+gmZX7a9SVdjxmRbuWojPU8vIJYKtuuuWsWesA6SmBgmJp0RXlcDBO3BvYft3DUbXMfhnoNHrIGf2QQJ48Eer4u5f/0FF7DGEEX30IOc43BFIE4IYj96BDL4WH6BnSo87cQWfazx7ZTKq6sumCjaREiVAkQa6m+pZ09VwfXedNGFOEVwvnG2qCDqSmTgfkhfCWuqmCuSOX8lEhMq0kR9gU3sgbd9b5KFnf+4zcbBVcE+XWK3DJ69pfPnWz777rmsj0dwUc7ERad16DC9NZGc2+RGlov1AcQGK1euck4kObeDIbV1n4rpM6tkf6k9vM6K2tNpLdG6orlB4o8JRDS3sgdQ9Op8yLMm9qWK85sJ+SVRSw2vsZF9ZTwiBC/2K62ISETOSwTXzXpcz+d15s2AbNXz0tnewz4Dcsgr3D5/w1c5r0Iyx6YwrXDS1bbLrW7aswiw0uz2lgtE/+L2MmcJkPdsrv7OfzhLgPydF+q/+bKzBMiHu34f9e/+3yZAPtzz+ZcOpfde67MOkLMdIB+dJ/AsAfLee/GBCZCkz68am8hBvL2lzh1wq0pOkdHc6OIHUshXzQNs7mxUeWQ4ma6AsuRSJ6E+PUSxtMBKOS+k4vUHQE+D7PAjHkJgmRQxAoAmsMmsQ0E1kU4C5VUfI3KlFEv3zp8tt9k3vurigxaicBd41gqwm0ke+b79+13UidwBkRx6awFJksiJFpCobF11I2zbtt2psSNwRrSz+ZRaaBQA4cyvZ9vEmw66PZ8iiqQYHeLANQgoKBBScRsxKMylaJa6PYNNuWIIerCGqxNABIJcBG6zOm+uO4hJ2XmKw3VfPwcRZG/tbMZbOHwFEjniD1iS/8OZtuHuBtej4AFwOYX3IFVuiIAPwLUuyA/FpwhYk829ob6WQ3Ksc4CEsJFWB0Y8qqUowPqj9JCI+FBckaKLelAJyv0hBZwUaD6+gIjku6vEWXE/DTWVZJKTNYyKMIYDZC4xRPlH6GtRmTUISSGKzRuvv56M3hrew2lr4HChqLJ41FIqXcyF6JFCXzt2Aa0CYOX+iCYWpYJcX5XzlapDBDBG1na/YMqVVZoeGwG5EGQJ0SFOEav8dKgMSCCB0CTXQpa0Sf0K0bGHmJd169YCGHrb8UN7IEBSKQONAZghExxwVUSQIrD8+J4OCJ8QDruDgO4dHAoULyEXiAB4T0BSD09y0A8dcwRIMqXtMRxSBFbLRSOSpJ6xpvisIMBJER5S3QvYkuJefSthgAgqm3cEGf8u0F3dBKMefB0kSCNKvjEASjAaqwDsSM9Jt+DIQJsAEZKcnADYzb+lpzkCUASIDjbqI1E2uQBvD5gXlSHqPsv5JOROZbeKb1NsSXMrijd6RxSTNHnyZJdhLTeOipKLyJvWAp7Kz1c+uCLhBjlIl6CKTEnF5QMowyVwMWlSbQdwYJdarFfEE0B/KARTUkI0V5/DMgpmIcudvLfjR45zwM52BEgl97aTr1dZr6J5dO0E1knFFj7dx/pP4G6CJJMqrhOFuJKDO9T3w58jXLck4nU8UNQWVzRZKyBIEYrw7YdqLDiO2B0O8t68hoUrluCoIaKJ16uSUzl9pM6Xc6wD4KODMa3nUONccUTqXxAgFMDhcligNJ9vJLKoV3EyiolSvAguKB3dROzoWVS+tuIG9CHVnQiQnzzawDMHsERHTSrzjh/PvsDxNavPAaQYQwV5hriURlcyWsq1zoFEFPmp6CvFKKmzIxJCSHEUDdwP9RCJTMgAoGvXs8EY8gbUl1NLxItiKoTq6n83cPAO4V4OM47191q+P3darnMO6LkfYvwGMJd4yWoAUKqJWkTv210HIsQUA6R/18/t5h6J1BWp3CyFPQ6KZKIf1DGTirqwAwX4Sy+9hsMEIpJnTDFzqUTiyAXi+ju4dunM0+S52V7AiWF6JTyIelmBgrenF6AR4kUlnHLjnSZSLo0oC7k3JlL2+Qqq/0uuGAcG9dHTkmL33Xuvffmf19upY5726GOP23fuvMzu/uUu+/zNd/DMEZlBtN9huilEZCn6SJ0tOtyvI8pCxJVcTR2oGYcBgQV4NhJJpsSYhESyzXGaHT6a7z4XEhYLIBRlJQBQIv3acNUF4BwbRDXtKYksHyKCH7lthl3/ywLKyNOID6tx/UiaU+UA0bohArkPAF6Z2brkcrcMgQ6M8DOA8B2w9rYDpA9nll6MD+PMuQ0cUCAXiKM/nBNEf4oAueruSjf3CEcQoaWIPUVxjDv6mFO497qPhw8fcvOB7p+i5uT+UzrhA7dOtc//qoA1hbhBvzD76WdAWPnYdMcLFGb72mQptInOGR0ANB7VHEOvDM+yd5Cnff/68bLwf7231N3fH30Jufe7Pl4tiLK9O7dZJCDJ1R+7xAoBdiJ5BkcgKKZAAHYCBgYSx6K4D2Xry1ml+LUzKGvVF9OIMriHOKdzVq2hqPYIueqANZDh1bh+Lrz84/bQk8/ZqeY+a6AQWh0Zi3CKJjtnBHHuzD9RrKsq4z6Sz/OJC7AbgAzDpAO6Rrm+irBjYXJxZXJuRTLO5f6QQzEDElYdSCrV1X+6Pz+/KdVu/c04CSJHjv70ZjFw9+ivYrB0Gd4dhaW//zUJIiJa4M/4/eRvitZittT3CbRSJxcPCusG3S0jgwDpgGyMFx85QBQP6TWMK2TEMpLj6HsYQYnN3oAfNiwXFIOsiz3EEUoztLdIhdyJ5bkcYWz1cI3HmOO6UJgfxQGo3qmbb/yMsiLtxIE9Nm96LkXf5Y5ozs8rRQWOSyEhGfKSXiTmWu1BmpvajS5055gYVDwgxExrGz0rzMHp2XSVsJ5G4myLghA7RKyLeroCcB7cdMO19vrLz9l5a1agQkYpfF6K/e7WJy2Z9WQSrobYEXo/AATrKRb3Zzx2QgL4sf4pZM8/MsGeguB4dVeDLVkUYheevxohDMAuQP7zL7xmsxatsvsff5GFf9j+5dYrLGSkwdpPHrSW6jZr7iF6cpQydO49sncLH60yj742yCEvYmrYQ3kQdwgZJAJ5yhSimoh/KoUIG4aEiWTf+cpzB+x3d91A0fRpAL4aw7hi28nM8olKwlUCeRY3wdLYOzYUHGbP5kPMEfsh+nPuefJp9kLhdj0Ekw/jfayJ3iScM/tZp+59uc2iZybYKQiaLF7Wnw5/28p+u99OET25jJLutr4x6yKq6YVXX7PtOwtsxYoUu3DTStb9CHudCLoNa1ah+u+0EE8yBJspHgbIFoEnUUUHsV4EElpH+RBzK+tUaqhtP4XzVuMQrFgVJT1kTOUkALRD8mm+1DqRyD4siMcicIx9KT0R1afqDJMRXTTMhYiPOiCkmtuJsYvG4ce9bejttGYIruUQlhXM20HJqba1ssO+tV3PidnH0wLsxjWLrfTgbuajfpvD2uedOtWu+e79ltfGesrXTIv2tPNmZfP7UKVXl7IXSwA4RlARlGDP7DrqnCB4Mm2M6rlOOXApqk/SfpptxV1fvsQe5xrvJaXu53eutZlRIRYDMdILcF1IbM+BInrPvEPpesLBAvnV1ttg2QmRti47x/a8ucsG2MsOMW82AgJPwnkewR56HmKrfqLTRLSLSA5mDd9L6fl0+v504H799a22ePFSe+nlVyyXYu4Q9tw17Hs/dse5Vn+AvTXXUaIR9UilpWTa3j0HcGnMcbFEEoW0tzcBQsczj47aq4D6VcwzG9etsqzFxBmV0zMm5ybvDX7Ois+U8/wGEk14wK659lM41o+y7+V5g2AaZh6O4j35a8Ij3jM7d6qN4jpq5nzkRwxVDe6SI/mse5ASnrzH1Ewip9prWAOX46xkj8M1HGztQZjUb8+88LIjQOK5f1FEc82aQxk9e4im+mpHimnN2LZ9p+s8LIcAVVRWN8KWWD+Rf+ydefD7EAnIcT0y6GGvvb4T8qXZqpsRNmWl2LR5CxxhMGveLDuSx5zEPQqJQCTG5BLGc+MFeSD3qArRJdzQOUk9Ua3MG/W8p5P0tagfpImx146zJWfKLEuFBFw0k3NLP25VzkC6Zq24oNC6QEQQ54RLJYV95nH6QuqYuzzY31Wztr+49Q27+Ior7foriLZ7/k+8R0gK9ht1RAonpUy0p5/DXcJzFUuvi6LiFCk1l+4pEQBdrOMFkOrNkIGREFivE8O1nFgyOUD8WFP8eQ/ayypKcgL75T72W8WQzmtwkLVAitXhnklPn2gPfJqvX/ugpeNOjsJeN8r+s5P91wKc957sU/oZKxOZEw8eOGiTEBLsQaA3g3sywt518ysv877ScYMspl+OiGLOQRKMaZ1vUn8M+0X1UtZy9giE8BGJLwfwuBOVZ4H9gs7JioKOZ1/dghjE7Ws552j90R6li7gzOe27+VPnhDBEQHiccaQgJGAP3wh5GMv3Kk6O44Sbqwf7ve1zN9yKoCeF/+3J+oOAzCeQvcm7y8rH6ZDx/yQWcCvjX+wb/ru/vBdgOVuC/uEA1rfvw991+f9PftFZAuT/5G19502dJUD+9v39IADtR2+knHWAfJTuyVkC5L1344M8X048uejO68ayAaRLiAtYe85iVKSp9toLz9hUVFOB7JaOoKZaOnchBEiY/ftPf2E/uef35OgeZPNGJwQqaJESM2bNsLt/c7d9/84f2CtbXnEbQmX8F2MrFgGiA3wOAKMcASdPF1MyWGrbf7bCVt62yylmllCCp5zUg4AHoRAfyk8VCKjuC4EhAmqiORTXAHSJAFm4cJG9CkinrNVEVL9NbNj1ebksyu5daDlfPuJeX5jraaBYG7dGO+BEH4erQJRHynSV9V5KvJXLljpldxfEgMgPRaroAK1Yj15IkGiIlTmzZzvV+Z69lImOAXYTz9KJ0lt5yX2cmsp+vdyW/6jE9SQA0VsyQESr+iZ4/coyfvnVV3C9ZKGCbkR1HguYQcQMgJ0AtAE2ygEAb4rgSGcDLkC0orwSMgLQEwIiLDySIvWZEE5HHbg5idipCmztKk5PAZAf4yAWwM46CneCLPaK2JnGta5GfegvNTdxAl+44bNk2J5xsTgNvC9tf5Wv3AF4P4M8WhEwKpXXJl6K+2JUVVLtHsamH8uhOwglVgyvV14Gbzb/Ir/6uaYL580ksziCAxsRBhxg4zhY7UC9J8JIirYaSJfkJKJZUHhNR1nlqULsiCAOg+oKIXZG5AbvV79fiiwfgcJk+EdzmNUBpZ3Dmcoevfl3qWtV/N2Oyu40SnGB3pMA9bShV+SaSLhgiAj1hQiQCAc8VTSNmiL8OZCoYLMJp4TKyAVGD0KWJDI2pXRrx35eUUf2Nv0EA6PkVQPa+AI+9+jaoraLoOQ9MjbMUim6l0NFQFkjhEsYY1ygnogQHeDiOKCpB6SSng4Voc/k2kqSJTeULwcXjf9m1IHKQJ5FtILU4iJHREKo/0Ogt79cLThX5KxShJAU6iqSFAmQjHqPYAUIxBKuP1n1kFGinUSu+HJNe+miySEGSwfZdmJv9L6V+HJo/xHuUQaHXBxAjKleAPxhxrl6RsIgapS7LXW2xn7mmmQr2nzGUlCzNXFNFYnVyUHah/fdSqREFIrCSH5vKf0fw8SSdAx520NPb6VQ1Z8C9GGbRq59Vu4kQAOU4YzFAMBORTpVEy0iB8iQin65P4oNC+U+y92hGCL1W4Qy1kO4FiLcRLyJEA1gvIUxFuUiCODQGc3hVVngApBEimrCG3dnjdk3r51gP3u8yfUNTeD6nzxxHKVntiPX9MwJLG/Clab4An/umcrOVVodg+KxEcJi9ozp9PacAXhsJduZfHgOt3NmzwJUL2I8p0OQ4kTi91bhSJNjx5t7GodyXcRVBmSXovnk0NDhV//7HJVpoqTWGJErQEB5qEpNecYU5STlu4D18dxocsRRFqp8Xfdez2I0eeBSysuRJceMMqvV8aN+pDD6BLZt2+3uv+Y+D0DXMEjQFMrF1T3iyd/V7RCIq2nPnkOMQXTbzFXTp2cANMhFhPqa9zPAAZskLBdhpSiGGTNnA6LW2A//7WUAqhwXtzR11viB+eE/5NmSZcudU0TOjY9fmUkcXowjHGL5Xd/49rdsBSpJuT/kAlH3x+o1a5xroxgCJJdoju3b3nSK+8zsiRAvp2zDhvU8L9X87joAXYgFb5SVYdHkkpfSQZEIWAWoAAHSg2Mkgvuk/G4RWL+6LtG+8NtSYjNU2BrjnnuRzXnHjtkSwLIxgDPFS+m1KbZLhFow5JYXESP9jAdFrwkJH0EdrggsgQ9y1rwbGnib+NCfT9+eZZf8+DQkhtS+UmDiXuKL5QAR8TpBRc4ASYozU0zFQyhdkyBodf/0M+WAkUvLD4X3fV+Z+87KfctviOWC3OjtrmItIv4DMDoUYnOol+etpYdrVGYdzK0rzl0KKdprjURMJcYlMiewvqAEP814VZyfCNh/uzHHnmBItEAuJXCtPCGK8EjhMJjsgP1GOmKm5FBWz9ytmKZA3kMt91wRgcoZb4fYmJiZzTp8FNXxMIQa+ea4Z5JTIZmYi+u6BmznyQo7KUcgETK5RDTlMN4iIAr6mHtSEBOchoDate8gRFMgpc++qIBRyyOeGEXZKsGENxNSNOuy5nztExoBw3zZH0yWe4WYkfG+HPWvAMEz5/zii2n2lXvqHEHlulmEtvEh0PO/Omz9LQfIeDb6eByhCwnhf4wILJLrkOdFc4EIcxGnA6ixAyF1VIAOHudes9cY6wGq+awJCebP64lgfffW+GEPI4JYzlH1bYUAgk1ive9mTY1BwHHmGL0UDLduQMPntmxzBcJXkUXfD6BZdOyQZeDI9GReKWGNVvF4dibqXsZiWUmNqlts7hycdfzsZp7hg5UQgeom4ZkoK2+BVMQ9AC+WIMKXGMVI5qNSFMkNjXW26pylthAn3FOP/smWEX8Tw+diN6XZSz/aaZNxXyFJN8+OOvNHINIBwBgSQM8ZsWxDrLMeXv4WFJ1gO04U2o5DxYhfzJYtjbMNq+e53qRGCIW+YV+7/XsP2fqNk+wTH1tmHh1l1leSZ76jxGPZRHtlV5HVEn2UkxVvK6b6WVNZPnMX5HDrkNUN+lsjPVbKxJ9NR0N3R5OdgDyrJeZq8vSZduroXrv5usss1ocxj5vl5T3M+fTXNNN5MMwerLGx3y7ddLFF+gB4Fh61ysZiu/HLX7DDKNqH2Qcuwp0binMHyx59C41W0D5sL+eV2CM7h+1T182wn/zhIhvbT4xPPfE9AMytEI5/em6rzV93kf37r56m8Bogk7i6T3/iIqKr6BkjnuvZJx93MV4zAIZTYhJdbGAve4oRxmzFmdPWxTPpzdqqfUcrvRLerGevHWoyD7aacF+s8wHW3dSHcITP46QN5rmRSEMdM538nAlR/pYUHmSnj7XQwYeCHNA6hZvr7RtkTz9/wsVyZsyIg4hjzWKM+gKUxkRyv/uD7OqH6ODh819avdA86optzZzJjGt6DfqabSvP7HDyUntsyy7m11GbnhZua3LSrLeqBHK7yxKjA9mPsrYERlMkXW/P5hFFSNfDYV4rlX2IObwskk4XPy5nbhyvId3X8goH7Z67Lrdwej5aFEnLM/Dq/lqr50V6h1G0Hs4zQtTpmO+AzcqeYL2cL7R+NuGuTSGqrRugXUXbYh2W0wEyCBmozkDtg/Wh+M9k9vbq3Hp1y+usW/R+8MzWQbTExkVzTgi0hVdOsqaDPe58UQ6B2M1c0641hKhaqfW3vv6anX/1FXZk2xbmJsQDzNv78vJxS/raFTevsObjzEHMR95M0D0o7cuKyhGkXxERAAAgAElEQVQVxTDe6F0CzBdo/QLu7/Po0hABolK6KoiXJYsX0NNzij6OVCe0GWQvdhpniYd3iBWVIx5KSiXijW4/7tiZ4mP25a9+jmvLXg6XqO+gSFZPSLbX2aexh8DFG8r+ZjEisOrKMstAKNYO4dfHXvAluuA2bLqQ0u5TNm8R7iuu4fQJkQgDfK2X/sPAsEjrKKvCMdHtHChHeFafe6XB1l4wxUZZz6NwkirzcxAyN5j9WRJz9Snia0neArhvZm3PdhFuEhKpK2SAPsNTJawnvC9v3JPNAOrdA564NSLtOMROD86PGdlB9plriIKCWAiBwDl17CTkryf7xVTKyF9wBEjm5GnEo9ZZDcRvM8/DcZ7rJPa0kxFnZSRG29NPPIEzJtqWLl9ND0aNE7/t3rfHLr3sYgQQQS5CVp144Tw/Qwh8jiGOiIlOtKMI62qI0L319q9aHWekFkiBdByyKirX/rCaObIJMsRT7mXm21Vr1tvDDz9K9NYmFT/Z/Z/ytLSbd1l6Jn0ukA6zibJ68qGHbA5ClWGEX9GcORVFqvPN9Td+lr1ylb2x601rgxxZvX4de0bOXOzxC3H5ac8pskPxyOqpTMF9IlHTGdxgaewztZ8P5u/aZ0jcIhGTnL0BuEyrWG9TucbtcvGxR1cX1zDzv/b6IqbkMlHfYTXOdB8+FwtB1gJZI6d8ICIyX9x7o8MS5uFs7R6zT193EwIE4rFwx6sjUdG4WinH1brv/njbLXmWAPlHgayzBMg/euXGv+8sAfLhrt9H/bvPEiB/+w59EID2o3evzxIgH6V7cpYAee/d+CDPlyNAZn3rirE0DvSpiTGWmRJny1B9/vin37RPXHqB/fn+++1j521yMVgnj51AWQjo9ekv2GaywGcCnm5+4XnUxxTFAZAmAMIoCkiKTkUtiWzoYOM4DeC7mM3feZvOt61vbAco7rWH75hsM697xjk55NzI5WvUj/AGrg4V8ArQE4A3iQz+La+97uI64gDYBBr29BNZxaZRERACtwTYh0FY9KIek77TCzLg9C/nUFJ+HHcIJAqHzGEO+F2QGZ0c0qSu0YY1hjK7cjb7l/C6SJyHMEChDKg9jQijMYDgQQ61hZS9i5zIzZ1Gp0CIHWGzX9vYQ5nzqNHnaR5sRisaUB+n4Gz5/kzLvX0/gIkvAD5gOTFhAl67AebKid1RrIOiuGTJVz+DFKIVkBT6GsWYCMATIJ6Fe0QKodOocnsBTKRcFgEi+7/InJh4SjCJKJP9uhPSJlkl0xw0nQsDWbJcIIkAcU2okZogjJogPWZzeEwkQkjZtIV0mghwvOgiAADUUopD0Ub+DOWpAkWlxlZMkjL0fbm+AkYzUYUr4iYINVMtr+0kQFU04FskgOvKZUu4RgBFqE337X4TtVIz7y2J3O9YOw2xlIzrJ40iQJUpdhIBMEYcRyiKOhV3j6h4GCBsFEJKDg+BdD38/hHkkoMoobw4FOiA6QsgphLtJiJ/htj4K55ARd7ZKPj1pz8EyBCxR6N8fRsHEvWFCMgK4KAbzJ8NkCpy4yh6TCSEF8CbB+Okj68LBMBUxEAxAKynHwq5gFBUcJTJ8++cPsiy70YJzUGRAsmEhBhizYgLkPoY8MxbZdxqlFaEmhP3eDjldzJK1FBlW6NuV3G9InskLpbaq5K4AKm8orh+NRAPi84lUgCg/RjqeUV66bnSPWiDsBPwr/J5qfR0GFdMwYS0BDeWa4lAkgNkgNeuh36IDPkEolmiKELvRyUaigp8FMChG/VYewuqPkAgHwpC+1zPhgfOGcB1EBap/wZ5fbLy6wAYJFX7smg3swwdIlaCA6Eim3x5HttFMjH2fDhYtRLHEhiRZIMoeX9y9yMWkQThSSfIJ264EtOBJ70pEI24bEQKCdRXV8mIrhkKxFqAolbu5+pz17ic5AHGuOLI5DyaDjG0h1JsOY6CiaXyRSWnHpzx+BspZ/td/JjIzwgU1k1yUSi+huskMvYbnxwvrr3/ZQqYuS8yDXirOJlDtd6H3E6LFi4AHNlqS8kZF/mjvOnLL7vETqD29IdgUGSXCrZnow48dHA/LqkpjsCq4xmQSlDghAgJvS/lQSv+TP9pntE91P0o5CC8kN+jaCy5zzJEgDIOwesAWaS07nDF5iI7Qnifil0Q4aF/Uw+M/q0NIiaK+1NRUcFzMuiU15EoZr0BbKXUrmEMVFc1uCiLREDJDkCl2RTE1kIaKKZOYLZAofyCQkceCrjPzQXU5lkV6DvE4byS1yQSKgGwaQBHllwnGVndECAAP+dttN1vvumitxYR1yYA1QsA6xSFoGe4b1ddOe5IePfHQ083uJ+tss4dKH5VPJ4GGaq4oTSA9EbiHKoAaIcBZXoA9s9ZdY5ziyQAoOzctR+Czw8XylQA1wFItipuupc1EjkSRwlzN2iw+k4ieXYUIfbALZPsG0/Q0cM81UXUhIht/SkSfZDnXDESUgYPA1JrnIiAo+JnvAhdJeiMKXWhiEyT404dNAEiJeUwGDcdAMag1GYcP/e1SXbNr8ohsSiZZ45Vfn8DSuIcOlr8AeDkQlGcnYgzxWEo9kpxSB3c5/l0aVTXEunGGAxlPRpk/Wio72Xti+f38bzRoxQSOGBTc5KZs8uJE4ykhLqduZRnor6FzpRGO//iDc5N1oVSvxXlbDZdQ5sB5yZAitWzbnVxb+NZf7/+6fES9rufqrbLiAp58pGHbYXGOWMoLSnWEsOZs3BhiNDUnCpCTxFercz55YBKIZCbx/JOMJ7SuIexPJcCnM31gOw8fMIKcYAcLyyxqXS4xEDIz585FeK/E+Jd/VSUK3DRjhKFs/fwcesdJS4wfRJZ76wndIlpfY5mnfKGOWqEiAxlXOkm+HH9MonP09jXWA+E9FR8mboi9OddN02wbz5IBBTrVzA9Nu8+ZL17E6j/LWL8v/t4NwEii+hbdAj3Gsciz7fKy4O4H4rQC2at9cZlMQRZFM76KrflYDfAdEyghfp5EJky2xq5XrGsc8qhUgye5ha5WrQf6WLelAChCRGAB0rmXtZWubZe2Poma3yGXXDuSvMZ6LEmAMkgiJcwiKbdxEqNKtKmRZFi/rg0IVdRpEdHBDAv+xrJTXayDccfMouyMtyMOAVIeXHgbBIu3j7GdzJAYy3rSXlFmd1y8xfY15whpqYbkBfyk9e8hz3MhttXWNkjJ5iLcKuxBtayPwvmHgdgLxwYQIRA0fSof4RFAeSeLiuyV3cetS45nvhd8wHgP/fZz1hpQQUCiZOWj5s3mQi366/ZaOXHtlt6KGX2xEMdLRqywtpRq+qkV8B/yD6xHsC9qQSSqIcYxAHrDUygj6DEwN7t6ssvAMRtssc277UWnrmJ7MGGuxrsjpuus7bKAucWK0Tdnpw2kT0bZcZciIKiLuZVX/vxv//AThYesT8/8aBdde0mSM4QepyabCa9EmOsoboHhdVN9rNHd9vMdavt+/dtRSX/bet8rd1CFPjE++uGBCjr9LSXDp22ymEvO1aGyy7NxxK517eynkXgzOhhLi6jFyWc/epO1ObNzDPnbTjf0uISKAtHtAI428V1T8ARVXKqwMK4fxINHdpHWXZCqDWzTy2vHSIaCSdFwPh+QcC9olDlMhqmS8ILwUUMQHVRfj8F9hANqZGQ+aG8z1E7UVCJ2wSiKw7AFIK/O2CIsYg4J5J4p7oR+8JT+4yWMFvGc+k7SDzdnKn0rQTbvU+8Yv4pfH3YLHvs9b2OqFs/L8Fymatai0/jeBi0TfODbCZuwXrWktSJ0+zxPQdtC3uQ4xiDe7jvExKDbGUMkWPsdevquyDKGCv8+y/+dZV5sA5qb1jCPuTxHT3WxvsKj6ajzifcxd76heI6CoJkaKtxc91geJwNsheQQ3aQ8R8OkTGP6Ea5rpq5z70QB5rH69kLyJUm4rMT0knPayKxZ80D7ONxBV5823KreZOeOPx82kv14/bLO3rCCUN82GumM1aK6PZae946ns1yVwTewfpRx/niM9+8yEarQ9mPsleEeJHAxp/veZWo39QJmThpI1kjg9zZ4sVXXqTr6kJA8DbbtedN3IsTbcH8uTxXRQiNciA/OQ/wXFczx9U1sg/g+YnH1RCDAOPIicOA8kV22x1f4DXR/cXvH6aLxoN5cd9hot34PnXQxbH/34gQwAPCbpgulGGI7v2Iy3Ruuv5zX7Atb+wgunKd7dn+OoXds631ZB59FwwQvrenoYX5M5Aup3JK1Zvs8eeKbMrsGAvCaaO5QE51Vje78Ydr7Y2Hyiyf5yeE+ckLYF0F8xPoddywcT3O/COWSe/NPnrsePpxsXhCIjAXEXXKDpvXOcg+ssaWzyM2asFUFxk2xj3fj6Nm6YIlOBBGbMurb9hzFMjf/o1vWxV7deB8e/PIMWuRW4U1+Ovf+BpE4XHbTcl5cHAkAo1Exvb4+vsG3VYpiO4mZinmmKhfRARyUExMzbId23a5fUwgQpEjRSfspltudvNlPeS9F2v2GD/7wEHEaZDi6hwZYT9YVl3nyKOdiuojCjQcsui+63DBXPWcnbvuXFws9K2pJw0X9iDnQrnl1TX43LPP2sV0m00jNvhpzrfNrOUl7BEvv/JK575V/44c0lH0LonYEFGzCPJKe1F1tR1lH79+/Xq3/kv8IFJfTpFq1ocQXB1euOskNNHZdZDzjwQ+ioDWmbafmE51YPnTw+PN6xnTe+M/OToG2bsqJjiEZ8iDDYw/Z5VACOuy4lr73nd+zL41gnE4gKCM2QiHnEjA8eirt8mO98Ze/VcAyvvAd26N/FsGkvcDID7s598PgPpwBMX7/fT3//z7AsDj+ZtnP/6bK/C/ff/+/35j3u/5lPDoH/94fwD9o33/lQag+fTvI5D/8ev0P/ed73d/32/+PxuB9T93b/6en/zh7t/f8xve72v+9vj/3359H+T3j3eAfHHNWBY9EInRYURakK978rBtWkOGPwV/e7ZusRs/cS1le6228/Vt9CRANLAZ3kXGaxkq6OWUBqssbhgFrDLrywG2luCoOIHi/yCFrIuXLnUZqipIXbV6te3YuYsC0Hzbf9+Fdu5XdziQTypuiXEFYB44eNgdOnwAvScAlmVQBH2QKA5FqUhJI4V0bUOby0NVfrtygQWsCRgVAaIC9RFApqJfz7el36d8ko20/gsHsPICSBM4oqJhWe3jABZVkhwMiZFIr0AKro0E/hT50QeY2czBDpjQ+lD6tLW0AWxlA0YHc6gps2o2920cZoLINq4hZz2Iw1zhz5fYFQ/0WrE2vIyheKJgdLDyhJQI4HAn98UgB1xFFc3GMaPPlQAiikgQMJuJwrwcEkYqZv0uZZ5vxwIv67IcMoqQkZMlYUIsyuZ2iIV4vo8cahWwA9TEQkZM4wAzgc4ByYC8uCftKO0VxSUSYf78BQC4NXbw6DGnpJPFXPdOxeeKVBIg2IBqu4hDVzevYd78hQCydFjwtUEomaTmdkWDRL6oQ+IoMVsqE1+xdAnOlWTcHpSJYk9PxuGSCCmjCKIWQKBglEwxAGkq41bxIMYAAMQQwHvuHddaqiYfAKBRQCf1pigrvRVgsRdwOYxDQrSICA5IzRw2WomGUdFkE3EgAowzAM3GCRzIIA5LIkPaiW1ShJGqdkWAqAtFHSu+HCwEmregvPTlEOEN+N/DYVOZ6f0cMuqaRXqI/EAViBp6IofbMtTYnr4At5kTbMbsXJcLrp4RjSPBbOOkBGphDjL9vH71B/RDJkTogAnoPnlylstTVk60bP06zBeXVTu1vA+fLyL3OAvnQCsApggIPU/62Rrf6n6JAVyR60ZAoMBZSc6TU+MB/HGgcPBVJ43AEQHU3SiwFc0gB8jwIOQRoO0oIPEwGc09RIDU1xJ1wj0oRe26YMlSRz4KbOgGeFEkmLpKpCz143WKjAsGyM/clG2DBzpcX4Y+HyISBNVoAIffXqcMxM6PwvfhpzZbAGWazdy/DRdfYF7c5FAIxh7GZxCvTc+0lG2dPEsqsRQZoPJeOTxEcAiIHOAZb0WBLieYyBA/DrhhgIkVjE0p9aXw02sOCPRx0XcqvkzAISD1vg7Q+hoRI3K26P5/5WNRds/zne79iAgR0dYPSCxHRwHzk+KKwgHnRVBMp4y+4EQeY3YC14ncbcaV4vBGcbDomiivXGN0Ht9bzxiOB+Su4zkXIasP/al+n1Y6eVT4LALjzZ07bdWqlQ5A13sVySi3lwgpF3vHv+XhZNGcpp4IdckoKkvRYHLMCDiXml2vWwXrHQBSApjlQBifw0YgDkSMQKtxPwKC6QYAgI2HKEjH0SfAXaD/3PmL7QAxhorQ0TgZhNATANDDYV+E5xi/QznVAzw7mqNiAVYWLwux7vY097v/9MAf7eKLL3IuDgFSnpBo+w8ANnDNT0PyHDx0hCz4la4kuxEQ/abP/Gfp9y8frHLln7pH4bil1q9dZzvf2MZzP8RrBcDkWWkGrFy2nHgeCoSPHQeABEgKi4gldmyydTFP1/Hs9DCewWtw+HU51b6ILkU4/fn2afbjVz0gE1DHM3eFMk/JOeOPynJ8n84cwByiuU2RaQNcY2/GpjoMHPnBmiJyZAiyRESzSBDdJ7fJl9vgPQRImU1lLvDlORT5UQ6BnY7rYQqRXopY20JUxnScdXLN9PPaX0eBnMVYFykvYlRulzZI6yEIkF27j0NsU0LL2rR40QxeaavlgHrWo97OJ7JuzTkXWP6JItt34Bjq7+fsuRefdtGMPfQmPPPkM9zDtfQSTbJHn37SdhHXcfvX/9n+9PBDrihebqRv3TjDntvH3MDceIaxupQs+wae3UkTIBYhgYIUM8h4lNMOYTNAf78jldpQ7aqUt5k8fQ/GVTAqXH+RxzybJbVErHTTp4X69zJ1OhHJ+NLzT9mMqdn0LaU4YkNEoVwVL772hg0RFVTRwNxCPIwisaJYO+IpDx6F/KoBEApgDh5VNBykq9TBcuip70uRMOXEmMTFJwEO4eIB5f/hDRANfHz5HpGhf3kAeTeQ87cOUOMhWiPOZTleE4sDyDlBxjtAFNupfyUcjbWD+Q3CWf0fIcT+qbjWY4j1N8LXMonASk/NtDFIxkrIOw+R94yZBNZLjRlvyIouxqT+XWXpisAqLTjNs1JgObgCV65YYd31KLdZX7prq2wuJGpjDfFRqNfryPP38Q+lGFj7Ba2VZP7TpVRd3mTt/D0AxXYVMYqVFc2QLx6Q5EG4NKMhtumiQnhQwzMYCHmbRqSYyNLC/GO2cPZMq6uk54D7KPJk+Rfm2Nh2XFGo2XsB/DtwR3l1tADgQ9YOellQJC4yinVDAFEDkP2/gbDhTDOgfEYs+wtfm0X30dzpi+0PDzxkPhDaF1+0DnK80BIpiWo8eQRCLdb25kMYNHtaRSv9V169du2mLPMekquWfU9tlzUOB/Iei3AyjNGHsoyusSHImVN2ppWoMEi3yIBRm5wRb5dtOtfl1jcD9gbJEtHdCNC6ix6JCbbrcDluwym2euM5dqbsoF1yyTp74rGHbPXC+ZbJ3kzRkiqn319QapsPsNfKyrV//vm59vBdB+yqWUT8VZdYH3NYNyj/gepee/4IcVb0lYRwfyvLq+3H3/2s+Q+0WgQEU0JGtlVRrt3MXrCVZ/u3TxwhIsjTpmdNsY24DZqIvczKnUzaVxP7RC+roctllP2KdyfCDPpwSurp3mKZqsJoGhzhzzOC8xHQPlBrJWuGD+/Rm7HWjeuLtD9ENC5lCaFOoM0gBqmZPfhJyli8e/3sVO2A1fD2Zs2MsyUhCextk+wPJzqseNjbthzZ7srQv3zpSrrgthnGF9v48eX2vV/vdAQk3IXBs9rG5efYlmcRJEFy3PXl5TYA8dqtcuyELHstv9SOs9d96lidtYN3wmHYRdmx5tPdirhh2FLivK3y0LDd8elE8yAGLH3qTFv9zV3GWzNPOM2UZE+L9Q53Be8DngD80bhoPbuIj6LPppfni/1VPC6OIfYCCURKTZuawzxAHxt7VpGIjz76KOXba3BVFDEHJNqar53znlPZ6/ccsCnMO5pL9D1JiRPsTcBuEf2JCSlOZKK9YQpdIW0QHYWFqPbZ7131jQus7M12HHvso9g35x8/6gQzKZSC5xPPmztl5lviggbejJcrPfejC2jugtnu+8+wP56Py7UCB8gc5voh5tBe9owFJ4vprRrANcx+NDzaNl16KWeFI1ZYcsyuuBrCZYw+F0WVYqk5w9eW4cQNBpT3QEAj8HzuimXWWFzEGPdmfe+xI3RaSJCgGMIMAPwTECZVpWcYawvIJCV2Sh8A5uRN8jr97Ex+kf35sW0WEh2EAyXdDhN3y6Jt525Y6/rBdu990+586Eb3bXl7Rpg/KrlOSZwxdtgNN9xgO3Ztt5nEHg9Cjjco1gtrmR/nvVqROuQY1lDs3tPVbNMnx9hnr/yEtXYTLwcB8h8/+6V9/Wtfh8AkapXrt/klytOxmFx57fX29Etb7LyPfdx2sUd4/qVX7IbPftq2bnnOFhAttQL3xxOPPwPhXWNr2Bf88u7/sKs+ebV50ZEjx0oXa30wjGt1eQ3zSQROxQYrw/0ZSWeNnCyD7GWTYohj5j9Fk56gGyucvVQ1Z45a5rMK1ucQ7oNIsxr2in4QXPn3Ita67EmbTdG6zhQpCDr6mB+iiH/VvYnl+3/6k5/aVVdf7dzd6iB78bUtEEBjthInqy979iruu5zuMUTXbd68mWi2xY608OUcoWhWdWGK+JiJm1iRWCJH9HUSvfQi6hgkkvRMMV1p7HN1Xng74tVbbm3GWy9CQE/OCdqbap/XzX0YYnyqh06pAumcq4aYH4ODw5mbQ9kHBdo1V9/AShYEEYQYa5T4xjGRJMyV7xAgEmzpxKLMx/90hZwlQN4P7Pngnz9LgHzwa/bu7/hoA+Af7r39v/Dd7wcgniVAzhIg43GK/xsfWse0i/1/l4D6sFft/Z7PD/vz3//7/48RIKlfWDU2axplgAPdtmz+TNv60pNEXuXa2mULLAbgfkglbgASW8isbaDcdPvB4wDFEa7AuRmltAB0xVaEomTrAURZi/rlgQf/RMTJJBdrE4hrQEXlUhjv3LXbHvnWHFtz2w5X9C0QW+6CM7JI83llY3tzINAQT0nLcMqYWiIyVForoiMT4PFoXgEbS0r4ODQIB1GPgG6JwO8YAIguQImTP59lK+6swGLc5rKwFR0kl4Cii1R2PAAQK+ijFyWZQIAMFPvZ9JdMzppoaeqVAHj9w72/4yA3ASXWfvK4VW7XjWKaCJOwJDtRVGYlxAHFk7nfB9DcK4ATAPLoD2baeT8jYggQzk/Z4FLOA8BOouR0P0W0isfJ4Htcx4BAZQ58YXyfAOccQLMAPi9gSFbrUBwYio7KJjs5nt+/Y8cOR+LEcHDsgwiJp/Q3mINZR0uDi+kIABjNQQWawcGuj/eVgPtllHvTheKtBHfH+ZdcSpdLkxUWl7pIGIGs6ZAuKvoTQVAHYHMC27ZUTOpjWAZIozx/OXl82awrlqwM5dMkwJomSIYWirALcamcw9fNp8zy5Zee48Diw8Z/CiokwGVymgWwdQO+J3M4VVl3G4CsB1nXKvJTTrrynj0AAgJVoMufQxAro3xPPYr8XgDfcIDiUIA6ZaP3AAhzuTjMUK5KnkQ9aktXRgioq6JwjUXFz6jYO45DkUrP5ajxUA+GyBEODSo5rm/qJJ4JlRVjW6rpfg4hQwB2XTiLwlB3dvI6Bfp5854DseN30pewhGfBy3eUMeTrikvfjs+RO0PROX387F5A3hFlUeP48AYAaSf6aD4HrRhiyhqINlCutcZwJwpFlw0MwdADkdWDwiyaezXIIV4dMI504+eJNEx1z0Av8TbgPhyMdP/DIiCFuGdtEDn9KIuF/esw1obzprevk+xrYre4/v0AoR5cD2/+b4BiykbAy0JihUYgImbNmcvv6HPProD3IUi0aA51yrAX6K/ODz9UawuuXWBjxERI3d7J/YgDrG2rLuN+6fAGkEwfS0lls+3PoxgXW74O3FMoB/UDFAsH2BBgLWBL7zssjLgQnpNOfme4yiX5+SLc/CEtfAHW1UuiVt9WXkMQh8VRp9AmY1pdJaj4Ba7rPiv6RQfOM0TtiFwRSOFgTd5rCN83AEih5Vmkxz9dhUqSj98+T9wT91pdH3qfkynmbuQw2Q2ZVQzosIJYJ7kSNAalwpyoLiPminaU9wpcnsS8o1itbl6b7tsgCk0RCCq9VFZ5LgRKPl0jKyCw9u3bCzA1k36Ol2z1qlUQI8SyMWb6IIF8OeR6cQBV9JA2ksfyjjm1uO6nSOR23qvIPEUlyCEioFbPSCC/U4RIJApIfwCCPqIS1OlRUFAEeBLDZaPIlQO/MsrleFsKwdGE6lXXaPbsebhVmiFQKxyJ0YXrYvHSxYwVOeZcwwWkYKsjX+Te27Ap1V2zsTEy1ClLf+yRRwD1c20eB/1mSlc9iDKqBQCvY14+BAnaxWsRoZU1aQpkRrvlEY21eOlye3bzC3bvjza6n/Xt/zhFQeoaov0qAMUiyWjfZZs2nWePPPZn5usOosJWASx24EpKIu+8AUV3CQ6EdLvz8+Og99f/jKMCBa66npSXrZ4idco8fEeu+/z1vyyG4Gm2Z7+30P39qh+ccOSkiA8RiiLXNWbUk+ILmP0OAcKDJQJE8RNDgDniPdTt464K1/6vCZBr/wMCZCKlxRCNUmRWAyJ1cu3m4drKhYy4/77fApajlj5nhSO2t2x5FRI0x4ogN8sgt++443Y7jVK8jciS6poOojAaeO8r+FnMMYtyiKuDAKQ4eJCoqciQJK7TUQgNHJOPPWbf++F3XERbL6Dqq6zF/swn6zZusDfpy7r/j3+0H/38LpwXJ1Ac19o2FLaP/PqT7lo8fwC8jPVFXSSjKK6j/MeIYaMgXupzdQDxDGmdGJDjjsh0cfQAACAASURBVLFwms6oHO5lIf0Co47cHSWuJMqVtLZDuh0qrLBayJHPfvYGHGex9tQTj1glIOFnrrsa8hmnDiCnIt1ewiVaD1Bf09prYRS0djK/RjAvJ+A01TNahStSGtUxwC7F7E1nD6J7dejQIafWrUEBrjlPLhS9Dix7jnT7xc3Jdstv1Kzwlx0fb2/c3o7A+q82cuO0h2YWJaKoA4T/5AR6K2bTi2dAvWXBEOT4o5g5R3Ar0gPC9ZKTLJAS9KRIPwtgfq0hcmfD6nMBQostk+d9GIJeJLGPiG7+lPigD8IqiPm2nyz6bta+PBy0mz525XhMY0WRlZLNv5zyXcUfDbEu9JHb0krJfFlVE/MqXRKg1ZHhxLawP1FHW2ElZGoYUTaA7qcKjjE+RxFTTAbT4nVCOJ8qKcKNmmanieTLJgZzHkCjQHWJI0pOF+Ckq7EW7uH1v8Cltw2/AAh7YTWiAkD9wD7cEmykqiobLSZliu2jy2GAOXXJ7InE+XTarlNlxMu02ZyZ6ZaOaGXBnJX2R8bdJz55CfGXqNAHiZKEZDn0BorwpYssvxqyvXHIzlQiGBhqt8vXZdnE5FDGfIvVtfRbXQ/EJfu4eNwhc2dOI3ISkod40xd2HaHLgM6adH/2Jf12+z9dw14lgfmz0wbb68y3swrHXiuRWC1W2uJpRRCCS9cttsUrJhN3mGwvPvWYhXILLlm9krV/xAoQbjz18g7ziZ9k//K7j9vJHfRZ0OMS2g3AfSrf+kqrrXs4wJ46VGEvFQyYdya+EDpNQvz77N6fftt2PvuITYbQTohMJFLOrJb4Ny/cQM8d2md7jrfz7Mc7N5AEJ3LmhscH24xJE60JQDaQjoYwiokb2HNVsF8CH7eiChwVGcEuQrGN8aExJ9eZCHlFqAYoFq6WeYrxRmIe0abe3P8UxqCv+eN4Kd2HiwZg/E3WUsxCdlFmkiWlz7LGiUvsxh//0ooYJ0mxwRYCadzYTk8VLqEF82Nt/xvEghKlFQQhofTXFVyfp5/bxv7G7N+/tsQaCw5ArgzZ7Knz7c8vHzBqX6w9EHKM56Slju6oNA+bNykdIrMHEjXccoKBhZvqLYXr0sBe4PJ7TtogP1eES2ayN50hRJCybnVbF3E//x977wGmZ1nn+/+m994yfdImkzrpPSE9hISEKogoqCAqihWwl9VdBRFFETuKdKQTkpDee5mZlMn03jMt0/v5fO8Rd//7V7NrluM5nsx15QokmXnf93nu5y7fSl9coGKYAqyE+SCA5zsRoUwPa9FErtW4sSMRWVTyZ3EQoMX23HNvURy+wJbQ8aGvHT844Eh+ReIOsreaQmdOQSGERhd7PEQpKYDCcvydw+noTXRbF6IPRR4uvmqJRUKEbcLF0dLahDAgzVZ+bLb15OEkhXwReeIP4aAIwHbuVYAfkbtD0EdE3AZC0pxmTR/kGUtIYh8BuRvMfHkAd+pKXLs5Jw7bYhyeci1305t0kpimesirdgjE5WuutSM4HzJnZiIC4ZmZw55sqN05tkMArLdu2cGe0xMCexLRT0ftI3T0NbKfjSDGtgdBytZNG4d7hCA7JzK2tAfcuJm+L4D/2RNG2iDRdT3MIYHMyyzeuMzqiLPtso383DruefqUiRaIICUb4ntCJsIdnKMinxpwYI+AEFp0DS6mLa2sSQgouG6KXA3C5RYYGkDE7jjOCPnu3HaCuLAAevEOHDzBXiuSLscK9rGDdv2GNa6Popt1uAo3wwTWiyFcCSdOZvN5jiFyy2W9esQ27dhj0RBL2nNuxf0fzM+PgaC5euVyxFgNXLc+28m/UQRYJ2tQEiR6HF0t/owTOUybWHMyRo/nWfCzE4dPWqG69dJibCJnDJ0N4onRCobY6IIcPcp9qedcwlNhFXUNNg7XeyURWWnEONbx/ypCL352tU34PPHN7AGi2eMr5rWIa5QMEaJ1XGeRA5xRr7/+BvezEjgj/Y7yc/2+as0a9seNtuPt13FUznOEx/MvPG+fvu8zTmii84fSC0bws9Qbpz2czpsS3Ozds9eR/LUQzL50HBVB+igeS2ILCafC+fwSo/QjwnD9IZxP5ZxXb2EDn0H7QBf/zB4njO+RYKec6x6IW32AfaCPV7DdcN3txFvO5Jr1MO/hQhYBIhfIu6XnKmxxJ2U5OIYBrCsEyF/aJVzen10hQN7L63d5P/vKd1/6ClwKYL1CgFwhQK4QIJd+jt6rf3Gp5/O9et1//7n/ZARIysevGsogkqGpBiXiFDoV2LAL5Fk2d5qNDoyzynpyqc+dt1eefwnSIYbD8Rhbu+EGp7R98MEHOaw8y+b/lCsqTGUj7cfG9AxxTbfcdjsgyDaU9pRLA3AqRuNfPhRlqyE/pNQJYYOtEuBxAPx5KL0SUepI8VUKAZAxfiKgWjoKwXz3fd0c9toAHKWY8QDsk/U4gUO4vl9EgUAPKTilEC8hUqL0Vwtt0XeVuRrnQMEhSIoyQGgRH5lYnqMBHb052LRzKGogF90BHYDbynddu3o1m+NwO8RG+DRdDX4QMspk7eQQkoUid9y0hRzqayzr/DmLg3AIxjXSCnhdB+AxatRo23F/8l8cgyu/kcV7jnfgzwCHJmUdjwJobUVtpbidrJPHcYGkAVrMwF1xwmW+qgR1Ov+vzfL27dvdfwvMkqK4E2JnFAeioT7cLJGhqE27AWUKyPzO5AAcRdcGSiQ5DgHmjxw8SCbyEt6XF4DtMQiQGlsJICkVulwzUlQf5gAhULcdV0BmZiaxFinumqrAXZv67JzTdoFDQht/n0QJs07fR44cp5dgjOvXGDkyCXJHpeQhOGZqnXJW0ValRaXExGSgoNXhEtEaEVigXk6pr/JzR0aBPAZB/gRzyB8AKJb7Q7Z0SWB7UQD3EPnkw8ZdirDqqkYAddwTgDxyAQk8UF+MIpXUkyGlVDJjqZoDg2KvBOpJSdUKCBXCAbYJQNGT1wrkwHcRF087QOYAAFgXAy2E8R1BIWgl4G4KCto+pJjjib/q7etATebP9Rt2Z8ix5AmgKjBW8U2uU4M/U8a9IjhEdFXzPE3jXojwqm+ocZFljdzPNg7nDRzsIiCIuiEI/DjopnMwF/GgiKVIDkMCZPNx/KiYWvFXyom+iNLPj/4CXwDwWIBH5cn3o7QTiCcSq5GYoA5cIFOmcK1RlXZiwRc74ktRb08HCjLKKnNyzlrK6HRX/q54JZV2K2JJSkmRO7qPiqbp5p6LnItEhZZ56zTrAGyqIg/ZX6r4bhw0yPEVRdbDrzP5ZDFTZttEj0ooPysT0qeSzPYuxqMvAEgYQLB6bJTpLwdRGDFPeXw2Ze6rv0fxGYpm0XPfyCFQWWH+PG9BPNdyI4VAfnTpHnGvdWDsbG8BoM1wjqhmngW5akLVocFBXvPA8AFEsQEoavlZ6qN54P1x9vBzVSjce1GK4qrhs4n8kGNEX0nE1R0/dtTNC1E8N1LjVleU2SR6CSakj+HwXG1nc7IhOjiMg4TGQKLowKsYt5dfftnuvf9+y+EZU49BDqTGWJxr5yAvMwGsXXQWxIL+rUotfeTWgACR06OGTJMBQLoRODtEcOjgHA6RrDGt4ng5tkTYiAQJADCTLcwD8FXAfhvK4tzcIp7NJEBlkcv73dk2hm6GadOJFIQkFYJfQkRN+rgJKD6r6I4pYxyHozAHNGLuEQlVSKyLN6BtBPcpY9KgPfqDzfa5z33OOV10/Uq4B7kAQbff9gGnYMTs5GKJXn/9DStCrb96zVrmc6LhIOO6+cujOPZGEpekPpfjuM3KOKg/9q1F7jr/bmM3z2e9U0cWFxfgVEgFaM9D9dgFyHLEbn3/h7jXQ7gHc+wXX5tid3//vLUypl/6DkATXx/+8VnmjSF7+v5h4uPjT5TZLz45TNjo6xaID8XKPHN/hvv/O35U7JxD+jONnS7mXtnzhk3cw4WeAm40j4j80NCRItNZI/8DAfLag2Ptph9CuEF8JEWHAEIQcwgBL8Dk8IH9NpUy3LHM3QWAKaVcT3X/yNmliMNaxo5APZV8v+/mm+3F556zO+642x790W9sH5Ff3/72Nx041tJUaFdfNR8iphmnBmXlPtE4lYohzrPtDE6xB792P1ngzA18HhHspURFySGZOmmq/fSHD+PMi7Xlq692xfH3fe7zKJF7ATmX22duH47E0tdrh/utmcL6DPoRFNMoAoROdEjyRjoqBp1jTqB0SkoqiubzzDOJOLCqNdm5e5xbiEocJwdYvVub//Xf/s2279gG+HTAZjPmBGYKwBPZW4Hqds+BowBxAKQA26FE6ITxM/qJYuoBfJQAQKWw3jxriuubgqtA6ll1ywiwasQp1c+9CSMKrxkVrCLx5CQawK7y2CdS3Of5z0SI7pvWrL/25QgQ7plzgDgCRDO6ss6Ge8Y8FWUI4RkOYChFuidq6ChivvQe1V8VRfxWLH0tQbyHzAkTWZdw5jF29+zYwZ5oPesVRDgCDJEl/TyzzYgKfHEVtQPGpuLm41GnFcCHzoo866qrAFiPM39IuUFIxDrm5x4U/Bd7fWzfMeZUlr/EFD8AXuKCAA59gPZqERN4x1PQewonCUXHdTXljKVbbN+BPawr7WTbjzYPyGmRynLHymnaQBxeHl1IMwBFVarcT8/Vh378Pnvj04/b+g3XWnVzD+4y+rEKzjhQNYb7dJaS8OahENaVGIre23FAplm3f5g9/dKLRPDMssUQxrt2nbQli+dz7xDANBLvwqKYD+i75Y18u+UDC60PoC8rv8oKiJPqBageP9LbrsLplEt/l4d3MN0wxIKx3sR643gDiAyig6KF9eQ8pGAFymk/D4HKVYhMAm0J3XRzM8dSPg6IfP4wc9NFO5rnZceKIBIRLCRNSMOJ0mGfuvdDVl2QZz2M56U4lKpxrjz59Eu2YOkii06ZbFNuirHKbUTkddHLVHTavBHodBEzV9/lbz97p8wOMdRDMig3ZlkI8eiyR79xl5UcP2C5J3Lt1ve93wYhJr0QAlQyb7firnlh61FHQqSxfo+DAH3x1S0WIXcFfT2rcd308PxfRNQTxXzeDIHz9PNlqO7VoYEDlD2CSHjFDwpM7UHN384aytYQQhB3rKLJyli/GUvTJkXgrOV7uj0spCfYunBnbKwstO17yy2aeesjd66ww94xdv9vnjd/OtYamyE6eQzQeSDiYH2TGaaCZ2kIdwCOotAIHE1YTOqa6O6AbCEty+g7d8RRLOtPZMIE25Nba834RXYdOWf8OFs+xd8Wz85062+4Z5dNjfOxAMXO9kDkBMTZ1zcfsm3FxHqhg0iJIq6KERuBQ6wvAAHBBPpYcIB0IdDow93kScSP3EnqjZuH6GpUaiLPxDn2kqnOHbh582aIz2hb/683Wc+Bfnvl1TcceHwLRdq7uadXX72KNaMZR/kOHHYj3XpSzz4pC8AeOJj1KZTYMfrd2EdOgLx/e/NG9jkRtu5T86z+EB0s7NtLs0/iVM8iemoVwDaxWuwPU4iuUpG0oiUvNLXicMyzWXNm2FmIsvG4TcZmjLdnXnjZ7vjgB23b5tdt9TLKzZlBJEgoRGCQc7YQIjKJ7oh6u/VDd9gZzgjefkOWiOsuJoZ+Hgq+23DuNkP2b966E1B9nSNU1m+4zsk9WiFIyoglExkiAmTFihVEb3WwZ22zQ7ju5+I8yRgdb40QjY0IZFIglKlnt06itOpxxr/y+iait+i3iIy1AMiBKvYox7NP4ay4DVIIdyhEqtaFERB66ZlqlBn++u43dzrX0vU3buD9eiCiYK/KXk2uyP37DzOX4Ahl7EsckFeY6/5+JuRqPe/zJoRVcu1JpLV9xy6iKpOdy3ovJfKhODlLK2tZm+LpiZxpL7/6kutDqYOkLyuqhIBIswr2JXJV5UK6RFCCPmmWBDT+iCDog+K6rlm2BjIZ4d07u1wU5OzV82w8Reae7PfqyiqtlfuexDrVBGFRUVUNWUsMIZFi/sRNHcZ5MnPOPM6F8axRx9mjMKf8ZJZ5rHmKuWuRO3vI2ZsEWeHDYrR7504Xj7wcYlsiMTmTFeMZxDp58/tu4e+34a7qRYiAY4/z2Q7crEuXLXekxf4DB20i4rAm9tWT6bhR/Jo6sRTNq18+7KUKIE9TR0NeEAPq4u84B+u8JTFgIecZxTrLlSMRl/akLZxpmjkr6EwgEY3e70U+ZxjnRZWkqx8nCBJEBEhfj6/dcfsnWcNjID8k/OJB/DMBIoe0urO0N+Yhv0KA/NU9wuX+xRUC5PKu4BUHyOVdv/f6uy/v/gyft/5xAPrlXp0rEVhXIrAudwxd3vdfIUD+9vX771wfh/NEvH+qi8DyR0U4gXiPXrKXVy+ebZH+npaBc8KLzduTT/ycUsYRKPFGWgElrGvXX+fsvs8B5jzyyCP2JhbfVpwiAlbPnS+wa6+7HuVTH5vqAEoVSxyA0QfA/Pj942zRJ7fYVIB8bRqlmIkAKBNoraJtFeW2AjBPRr3Ty8HwFCo6P4CrFsBKRaio+wD0zgH2cQA+KgsX6C3AUPEnIWwMOwBvT506YT1v3WLv/52K6vxchnQNxYIR/H046k4fQBCVI0cAghecP20FHHASAW+l9lyOoyEJ2307kR+KvlJcjoD3Y8S+BJFf3DbAoc47ADVmqXkDlISJZGETnc8GVtnlqRAzXWxkFaWlUukIgrpFemyjI0Rf1z2cjyIuxSn9BAA1E380BYfIUUoAhzj9Zowb62KhtPkVKKqfKTXRzl27bO68+bhmyBDm55zGun8VSstw1FLhQb4ohgNs55aN3Kcou5WCVS8AG2+28N6gPDmnTjpQKpVc9/N5XGPs4wuXLHGWasWHSXl74NBBR2oJmL3ttttchIvAWV3PZEr9dgHyCOCfSiH8vv2HAF6T7fnnX7apU2cQ9bPMge9eXn0AzBGAeQC+Us2y4S7MLeR6JuMaAGwDlDH6B/oA/gX2qv+kmUNaM7b1QA4EiYDjigzxZWDKCdIOQNHGhl8gk0gSYCoOqijpieHRoUuxZ1pM1ZWhAvFgdZQQ9SR3TFlJAwQISmdcH14AXM2okf0AftspVdRRIBi1XScK2A4AKA91S6DI86P40o/cbm/epyKyxlIU20qkRdyICFwvVSjyRGY0AsxJIy7lMHFR3I82yAhFvSkqTHFnMbx+E4fZkajt0gAbBfj18Vq5uGgKFUE1dz7EB5E/5C0vX6xDNGQchEUw70/dAv2orvNwRY3gEF+h3gieo07iMvSzpaITISYCRMRIn4gBXETNRNZ58AyPGQMpB1Ei58IQB1gxiN002DZyQC7lwKjILxEK0WQYq3A9hOugyK4uDmIiCuWEUEyP3Dv+gPeTASajefYqUO97QiZ6QLgN8nO7AGP6BgDzSoiKA5CpAxiKhigLBWjoATj0Rr4awPMmhZs6IYLoFggBNG7jtcsA9hWNFKkcZZ79+QBqAlTPQYBGydnE/YwALFXEknoqGnkWdG/HAPhWlRcBnI9hHOcBDODm4fNEkcMvcF7EkQfPoiZBqbwFeEqVLSW/CtL19ehLdY74U+m4HCXRHD5Veq4eowgOunKAqfw9GOBRZb+JRMod49nsIZZiHPnU0YAY6nU5dvQYytrZRBudgKAgwo7YrDiIqHLG5QDzUwwATjjPvki+csDqcRCvUvS1cy/Us6HOEJFA6nqJxcFTRWRVHL+LdFC8k8hCOQyUb+7LvKr5T/NJO0Ca5oRCpMQlJdW8lzgXV/cOcUsBAE6RAFuhOJcieJ9hgFkHIGZmzJiD6wgQBXWmL+CQJ8TdArp7+nn+8ijv1YtdIMpv/Q1jbfuWMudcEcEq4kUxdYVE1SQAwCkvvJdxKLLg+RdedADpytXXMGd3QmBVQ64wTnCihAJWxwKEPPXsc25e94AslIPnR99Y4O7Bd35VBDg7BQdNnL3+xmuum0m57f68twsXIKZCIuwHnxllX3iiEpKyDWCYeBSIn6cfHC4Pv+cnJe4oL+ehQOxQgHMB2m4N4vcexpzUws98bpRd990z7s9EgPQSZdYnQpzPKxJJo0RxE8OAgEbMMIH2LgEyDIgP2KsQIO/7YRElo95EGwYxheFmUPk64/cMhNfcmTOsHOIjnrFSgdNjFB1Pgawz+rUF8E2uxPXrr2XNGW/ZEEQzZ8y3nz3xB+JHDtpH77qTSJVJvA5zoG8f6xPRfC2AIrHplnUwm/JZOhh27rDPPvAZ7uNkIjvqnZJYLhgRaYkoRZ9//kXuqR+OkLWuvHzXvgOWAxkTznPRp8HPWps0Ms0+uibc3jxIhwouqj6e9xjGZyIRfVKv9zAey+ngkMsERsx2bd/phAheAOolxFFFAyodh5gSqFUHgHcYsPuee++1WNamLVs2uRL0NKKD4uj+EbgZR5TadrLbjXl/7xHIf7pAElHj5kN8qRNH7jetgf4Ab4qZU5RYEsCcYkAOoYpWz8zSFavs6PEs9hWKGhRJF42KXn0Aw+rVH398+Jl+NxZL9+1SDpDheWG4BF1EmJIFNXZEnAzf7z4AaBxazHNYOFlfKSpGLKEovSSereVzALZRAg/8qYOom3EtcnQqcTiNAHR+dIfIPefPs93G37VB5hSyjxkN2RsNMHkMt5wPrxcCFZLEmt2r4memaXX6SD1egYK3vKHdCioRSbBcTpqcBpgFycA65EvXT1dALPn6zPWQ8wGwV7ffdiNOKop8IZ7VAzLI9asEvKuGYFpCtJw/sS17d2y3VTiN3iaGpp6Yrc+8cJ/9YO237YtfvMeqAJbbWPcvEMd1EQdXRzufPxpAurKJNRBHH2XZ/YgZWIEB01EcQ9T7ALrtP5prX2JMVhTsMry/5nmBPgOK0Z965ritvWmeJU4cy30/xbgAImaNravJBeyeAOnq61w9cnz1Msf4dlzAEcv+LZXrx5rSwwFZ61B/d6tlEeOz8UATe4wA++FXPkHpN06Z8jOsZcTLHWm3k0XMDbj+LvTjDvW7aPfd95HhTg51ujCmz2Qdszff3G4PP/Fd8xhLv9i2ZqvPp7SZ/clgBe45xnYvhe1n6wftp1vqrYSNQVByIOOy1xaPj7Cbl8+wgL42SuQP2FW4TMYDLvuWldhpnG8D7Icv0hPx1v6z5kVHixdr3abdDXbH3RNYP0rtvjtupcCdNbK20npwZ9bSn5F1tNYmjYy2iMAIt7eroJdLS7QfTIW8mhI0tLQMO0H7GF9Nde10FYiUoBeFfr7oEMQ2dNB5BBEfFZvs3JIHibG67dO32tLvv2CYNthjeVg7bivFYI1MhMjDsYFZw6aFx5gnrptBnKxBECAdEK3JiaH8PMQq/D3bNvYffBPP4uj0GYDNxIkSb4mswJ58OxtHeIRNySBylD14Z1WhzR9HzwTPTGs74oywkfajA+fttaxKN4vG4wSJ5z8iwxBJBA0hBBkL0dXtOje8EJmwi3BdSIqYEwGSTLda/rnTbl2VY1qRQZ9+/st2+DEiVTlzHDl+iijAE/a97z9kv3vq93brLTfjoCvGcXCEdWSyy+WOjRlBX+BOCr1HQcQP4mBeRqzTfhs3YTw9HpssHrLxhs8stKGSUAi7CzyrdYD7e4iXneciNaMZk9pXVuOUVUG9XJX+rBlnOR/c9L4b7OFHvmcPfvXr9sQvfm/3fvJT9uarz/FMLcBhJXFNE/uxHttGv08/nWg3vf8O24vQKJF9/rgJY+zJJ39h93zsDrcnligl91we0VKNCAgqiWOabXPmzHXCkyKtxcw7NbjSpyNCGoXQo5398DsQC93s4zZsWAdJgnsAVixY0ZUQrHKXJUQT2VZWbc+98Dpk30qiB32tCAI6lPm/lohJuZ1vJ15qy7Z36A7BMcpaG848PmYsexLW8xGJeW4e1VdROb1UjMdu9js6M+zfvR9BTDfXC/drGHslBDxt7HnlqFXX2FwK4eUuHIVLNh83LaGBzjUYQeeTyM4WLEb1RAZXMdZTRkGC06sza9YMSNk8ouEYl5Nn4Pw/z/U6wNzebmMmj7MAYv0ucu6YyPpTX1FvsRTTH917hH1jma25bS1OFcYOz02IegVxdijC8QJESDv30Y+9VTFEiA/rv8gjCTEicMMoglVusOOPsYdY8IStovtRZ5sY1j99zmD20C+9+IIThSyD1FCnjAdrjvrJytiHXcPaumc3vXHzZrCvw4nEnkHkiA/7z6nTphMLesxWI5577bXXnLismP2ASKxA9vSV7KkzcS2dJgYxZVQGZ4kW57iXg11dl9qHluF61/5F59oORA6KwJJzvYvzcGw0pIZ2J3zOIj7DOK51Az168RA/Xgic2unjC/CLttve9zHWnmjWhqB/J0C0U1L8lcdwXOsVAuTPQ/09+Y8rBMjlXdbLA9gv77WvfPelr8Dl3Z8rBMilr/B7+y/+OwDx//+dXLrD5b1991cisC7v/v1P3J1/MgdI8I0ThqYQ0xHP4T6IXWV6aowNdTbZamJ/RgCU1APoneXAt3rpclfMXchGe+LkqU51/9hjj9kTP/0VypbzziEgB0cJit+vfONbqLxLUQuVuixZqTgfvD3crvn0dhsCdF20bCkH/jaK4So5cHex2UQhSkSO1LoXAFLHjiNLmS1fByClHCWKVfFgY9oAWO7NoUQRG4pAuSgAlN/DOASrgFYK6UGA3ywA/7pnrrb53zgLQBTHYbuBja0nSvtUiwXc2Ee3ySQ+sxSM+edy7BxkwjhIoA4iHmahRheAsXL2CttxcIcr784+lcMBpQH1lIdlFdA9gKPhAqBWpwBWQC4/AOla3pvUQ2HklV8ETPXnZ6hQWvFGTbx+NMREPWTH5q8Pq5ff/br3t7VOMZqKOqsZMETxOrKXa3Ou6Js2DkBBbM6PA7TOmDHLZRw3Qwqch7RZi3pNYJaiTSajvs0mluHIvl32tQe+aJ7Y+z3IBRcQI6JDfSMz+f4WCIQh8vYVHdWnuA9+L0d9X8YmXbbzNJTha6+/tf+8rgAAIABJREFUHlt9hQNI1ROhouwjRK2o0DoBkCqGw38jMS5btuwCAM5GBbXMrlm7CgUj+eP0VrYB0gVBoA0ADNeiZg4BMPH1xGIPYKfC1m4KuwX0CthVyXY1r+8F0BjLfRXxIQADFNMpUpXNq2isVsiQVlR57aiJ/XEUqbdAwGYnsSFBwRAHuEUU3aV4mRCIqdqaDsYI4ChqNWBO1/8hRXE7+fvtqNXDIulDQI3cBcjlD7juATDjxQGYinTXi5BEsX1zC1Z6Yh96yX7XAWLQhedAegC2CzjTQbKfaymyTp0VAqmFACQRyaCsQn/AsERAQW9iFmpwFBzDKdXFe5g9dx7Z3uGAocdsNirdbrkRyGmWMlnkmRTppSj3RRoIzNL7Vt+HiiHDABhFRLVysJSzqlsuDxEnxG9ERKF8jCX6bIAIHeKqBNKJ/Ohu7wE0AtDiUN/CM9bCa+ieCphVd8VEctS7Vb6p/htcMcVEqYgAkVNnFKXfOpTJnUK3uRtr3UTTtBHV4onyrBawzptCxnbltgPg1xKLkYYqUyXonoAZlah5W3lNP/8gG4cyrgFl90UILXUGCYRUd4SKlhXhpEixEOaVfoBM/Zs+iDkp7VSGrh6RNIi4AA7/fRAMp7KyXTRbIAB7AIfdLg7l+nlO2S8CBDBTkn4pSoeYFxRBoH6OT28IsR+90uQePxF+PjynTYwtga8ijcYw/ks5yC8BGKlEua++B0XlLV+6mHnlOK/TZpO5XhrL54iMC4QsU8HlcgjFCxxKpdzN4b1dzWFYij3FiYlcySAmSUpwqR0F5DZBeImA6uMZVbRGKfEOEwFriotxdTCXqZzam+dAcTnxvLchFbhD+PkAwntAkGShAq+ra4FAjrVM5qycs6ddzEV3LwCZ56ClQrw1AczI1RAJGdPV2cs1o/vEC3UgLpR43GgxuNf8IcuOHDmEgj0V1xvKQ/5cmfRSpPbxei1cm1DAPcXJ+YmYYfw3EdlzAndHLKB4FHNBIMCsCO8SIna8uc9pOEDeJAv8LOvBbXRInScmSAThq2+8aWNQzj9y/zR3/X+7ibWBcZqdTf9K6ihyvHMBCfJt5x8+YPf82xnGRizkGh0+zQ28G/V09OPA4V7zWeTUUHG1CBD9bC8IVMX1dfJLTkHFLuo5efa+YbfAX/u67mFAJ40Zl409nI/9HwmQV+4fZdd/P2+4a0jgthfgDsR5EPcuknn/Amrw2cRcvPP2W5TBzoZ07HHPdiugZzxdSIr7Eli0hFisdBT6zQA1sTFJ9uKLm+xXv/49ytIbbNEiXH5BgDde3eTrR6P8rib6JpXxGmtPP/eKK12+esNqW331VZC5uNZaG1w5ahjzQzXE0xHUtkuWLCdKbQTPG9FLAFCVEIsNrLGeTMgFADhFACxP/+hGe+0QxChznpyHqTjJUgHEolhfAnlWs8mdn8i6GAApeGgHYCI9XImQ5lkA+FqPA+lzqqKr4jhlw+OmTLOTZ3Pt7k/eaweJffPhujQC8maOH+0I3TjIoTaiYZoB1AtKa1gvewFeIYjqapk7yT7nl8rFAyGa5TgLRnyQiuswCaKgqLgEYpW4NAAegZ9BRG76MNe1AQZ5AuYNP9/DRKd+Pfoxnt0/fYkM+Wtfw60f/4kAEZnNVOH5JwJEDi9/roUna4MHa6gf6JqIrziAspHEd42ng6uLexsJ0NbCNQ5mnO3Cnbl6HXFvzt2pXivikHj2+1m7WpnXytg3xeJoC4PYKyOOTn/niyuiF2fgfNTEpQCiHV2DdCrF2NmyJuKSeO4ApUkuhByVcAHwO5Tic0DN87Xt5sEzNhWgsIfYqoyMNABzxiHvaRJxWhKNbN22B5I4zZZALI9gnj+0dzd7O29cfy30tNXYp17+gu1/aDsxptMRCuQ74mYAgFU9PG0ovQdRDvuh0lcEWQVEynhI8CmZExkHOYCpYXauuMoqm/vtro/caoRrWfXpwzYxahSfo8r+uOmkzV4215Inp+AAOoirNt1F5Zw4dZh1JBjwc6Yriq9Dwe7H9e3CkdROFE5C5lKrY02p5s/lmgwDIM9hD/n0tuPC5O2t575n/YUUNDeWszb54kY5g5sA5TfzfHZ5rqVMxPWaEGn33XMfcyXKdQQje3e8bevXLLBFn1hiDX/MskHmXl8A4y4A5kFcIr44utq9Iu1geZc9dajdGtmbyKHoS1fJp6+bZVOTIBDoPThwJJvrbnb7huU2BuIqn86dngAYA4iibCI1X91XbHUI6j0hrB5//H578heP2dR0xnJkgK1cPMcainItDyX+SJTwfY1kThFDpvLk5lYIBuYvHlf2EOwneBaiYxNdxOdFBDhRgKCezCfVJY30FBjOwjS6XiBp/aNcUbsv83hYH8ITrudPDp6xLJY1dkWuYFz3sp94wbGkCCaxJxsVRqzixX4rxXUzBOMRAzExLj7IEvz6cGyEAqheMA/2KS18ny/lyod319sHb13CfrTf3t6z344Q3bVmRYTNZC3pqSywOZmIhFDoW8AoKxuMtfuf32VF3L8+Ra6x70rkWkRE+lgzrzVnZoaNhyTqp/epBNGTB+6XEbGRrv8jA8FGAv8tUrcLsjs/L5e1sMzue/Frtocx6usfbKdxo4UQmzV33gJi5LIQYiVy/gjkzHECZx1ks+YEnuwKiq+jouOJGKrEcTDL6ll3fZlX9gOu3/eDm63mCI4u5u1uiLd+BClHjx5m7Zzs3HSBiJySkkbiIK9yLse0UWNxVu23NFyK6gDp6LnIn6XbPkjpDZRr55w8YDMzM5gjIP549gbZo+3Zf5QC+GRcthPobdpiH8AFcu78GfZWRLqxP0+A6Oln76vY3reJqzp1+qxdvfZa51xPwT16bPs7iIViXATWHXd9hG6eBsjIOPvBI48CnI+1W+643S5eqGD+wGXHQ9EDidbJmI7h2nQyWRw7nmNz6NbILSq33ZDI0TirjiAGu/6mGyBIpxFh3MDzz9hnDa+E6EmEXFIMVzAu21/99tf2na8vsLNF0exnim3KJHpZIC6j+Lu3Xn2dM5EfbswBC4wbhbPkIvsyOouIGO5jnlRMWAZ7Ii/W2xE4FzyIECsgJlhxZCqlr6slChkXST5zjVewhyNN/D0C7PihEzZv5jz2hgFEOR6iL6rSWojSS5883kYk4QpjT92AI6zvIp1RhZXsLSF1r1+KQAbRF3NgAutJI/e8kWjOakgPVxSGmCmedSsfcVxxeYVdtWyFE360QYYEyxXyo+kWef0rnGEn2mhEK+2MOXWsKQr2wMEDTlSxaMEizjA46kaO4txUbIcOHLJZM4f7unpxsOt4MmHSZKLVtnIOarY5CNMUzziRP1Ms4Fz2ARchJxXDGsd8cvL4UdeJKOd4K/dJ7mYJCCVsSyJeSy4Q7REb1JnIeUwdcRLR9LDnVayvBDFKDNAPkKt+iL9LTExwc6XcRGPHTGIfcNG+9uXvQxyrBB23PTFYzgEiml/xV392gHCNrjhA/uae8HL+8goBcjlX7y/Hml7eT7zy3f+dK3B5BMelXgkcQ1VE7pz+l7/+8QDv3/oMVxwgVxwglxrj7+3f/+Ofj38yAmTsJ5YOJQKCyC7f39WM2sbbooI8bO2yhVjihywZkCySDVk3QHwnB56Nm7ezkW6yr3/tX+03v/4pwFUqCr2plsNm/smn/kB5+Wj75H2fhRBosV8++RTPi69dw4Hh5kUtdu1ndloUSs9J06Y690ZJcSnKalTNKIhVDK3c9ljcFwJblMGqw3c//61+AF8AOIEejbgHYlE2ySERjTLGB2WP4mWkUtemswVgUWXH5x6bbVO/cIQeBrLsAXoF5g9x+FhGmeGZk8fIl66xFUQjBHIIbmUzr82+stAFyifzHtJHjyWvHZUSe8dElPjVANFZ54psKwegGD5jB6DqEAh7u2Z0Xr8LAD6OktdYwKMqDhlhkCHKoFbOsBwJEhpLIdUmNwtAvy+bbqlKX3lw/J+fmC89UwtINooi5iquTaFzikipLLWgFOtzsHOfP1sECAV4ABo9g8NbhOIxUPhMoXC7nn6GXz7+Y3vgs/dR7E5HCodnESBqSVDEz6xZ8+gDKSVWI9SVHbdhq74AEHaM3HXFAoUCxM6bPw+1b5zrEZFOVr0JuqaKx4qHAAnlEOBJ6aInWcavv7EF5dMpV3A/g7zjsDA/CCOUlm0NvL8hrmsDp3vOJcSmDPXi34BkaOcwqC4LKaO8VfLMgaNLxeL8js7XPAHtvRQRBjDlxUlUkVgilFo4oHdBlrU2XuRwMMihcgBCgJxwIiz8AofLwEWI9IMoSM3bgXoRjI2+ETL/kVkq7qiFGKlOCKRWIqHCo4YJEEVghUaGER2DlZwDlw6HnoDinRBRYSjpwzm4j8ABUlKax2GcHG4ILsWzdKO01oEqgDJCD8agH4B4AIcXAWmKOtB7a8WVEQshEQv5dZ44hDyB22kAhOREpBOR4wFYNsDr9PMrmmvbhSpMBx4RNg2ofEW21KEUbOEw5suBT0SHHE36vQkgR3Fw3Xy2MEg2PxwLCZAtOujUEOsmFboA+HbUjP0ALorAmsBhV4fEAtRpFwBg+nj9UFS94yeMcy4QPSeDAPLVlE0KKKzh9wDG9ngK4ZvU90OskiIfVNTY3IwTxy8cUAWSjJxzb9S04cwVUthHUcpbQTyLB6RjDK6QYAjKIp51Kbkj4xKIIuhzqn/FMUllnIfKTl0eiUTvBPN+igBsq4ghUyG6YgjSiNarBXSXm2Q8IJDcPvm4EoIgRnoZC1LhqXhZYL+ibJRT+m6E0RD/LRJEALZIEB0cb53fbd97vs51EMkZEMp9E5kxgdx8uXA0F/gDhHZywJ82ZYLVcR1CIJ+k/Gtrb+bzt7mej9PZOY44UWyQegwyAAoV3bb57U224aabrRuQrYP/1/wUBJDQDYBbTxa8SB99fqn4RnIIV3l5JZFT6Sj75BZJIieFBgsX3yZ3VBwH5QH+TQvzWzjPdRPKwNKSKg7rg+SfjwbwH4JEYg4FPOmEoOnt63RjoZA5RPF16ktS4e6pbOIrQuNcj0chSnyVpY9mHB48uM9uvjWDcZLGdTjN2EmxEuaqGMaEemFiAbNDOcj3QUYpuqGX128BXJc7SY6iJLpqopkjj0EUe3j7Q1qQ4Q2BJwXmug3X21ubt6AWrXPEyN5jJ/j3aXbHnbdbRvBxqxlaZDv37GI8taLW3gSYFW6vP36t/etzPOfcOy/mZyYQYur6iWEjSi4g0upr9WyAvan0Xqp/1g0/1oce5guNERGYcrVpPvBAAa+5U/+vmLcBADrNayIZNV5e/+Lw/Lvh+/kORNOXDgFvfHk4OuqGhwocgeYLuBPA93cDPikiKZjXC4Mo8maS0e+niS1cuWQx3RoUIBO3qIi7FEjtalSrnZCKisAayzge4D7IxbZ5y36UxrgVs04Amj7Mc0dGfwiq3voaB8SdOHCW+X8CUXhVtn33bkiMfPvaNz/P89CIu4i5gGcpNBSlOLFI2cezXcyg4nO8sQ1U8qwrZ7+NOSqH52QQB8irb75FMe0H7ZaVfvaDZ/ItDaJrFCBTXRlxdMwDy5j3+1g35cgLYqyLcJR7R4Sp1rZyyK0VFBOXQ0wo4qSMKJe9R0/aeMg3FcYmk5OfOAIgrqnOSimKlVspBVKrq1/OAYigE2co6CYOSRHkAENBXMtYiKJg5rNGVOjdKMtTU1KItKFQns9WCAhaWg7AQ7yLOpp8mZuVky4BxbuRl++SIO/eM923d+Ox/uM29F1S5D8TIHKhiUBzyegAiipBF/nhwbogtbYPuw9FTEaz5k1kfR3NZ/TpabNQ1t423BKejKkKXKt1rNdjWbeTuZ5adARQ1dIR5sW80ysSivlOlKLi2yrr2Z/gtqkvOGez0+n9Yk8y2N0H8ddgEcybZ8rp0SnqtxFjYiCPOnCGddq0zEjU5nPtKCXcO45VmSfY1siUaHvfTdcCMvYRn3KOtabFZs6dZVXMk394eheq+3gcabG2bNFC3ABDtvG1V+3s6Vr79qFv2ravvm1jpkxhL0JcJCB1WWmh5ZbWouweZD4Yb6O4DxcZh7kQNy24/MYw/6fFheI4K7HOQV/r96Mj7dWt9vMnHrKBhv3m0VBiCQMRlHSX2Vv7Cm3xtassIi2Q2B5A4olzcLJVQ+bg+oSYF5Ei5X8r+69RRN40FJ4lJqfBRs+/3uqJxSouOG+LF85hzu6yLQCkb/EzPSF0t77yQwpKcqwdcLYgtwY1NyRacJJVKVYJMD+7NIcS+DD7xle/h3sNp5dceYvkEIVc2C019pA17T1gYRSetxPrNshcUYuhuJ41al/loG0qNKvj+RmJ8GHiiAAbNVhm99ywFLK3xLbsybdctkPxVC7cuWCctUBWt1ISf7YGhiplpP1uC440+JBZOFzWQ3Seonz8QnWRnT7VZw99bwWkeoJdJNKngzVNgHUH5Aa31u0J5ULiUcKNilgjyg9XXSJrchTEVJmLUYuDBFFr0QBrTmU9UU3gl4mQlFv3F+ICCLQ7KcXOUxxoWoZ94aktpnpseaSuW3e97d34mq0f6283X3OVPfHsO1YnBbkuCS86G73QwgRPW8w9mAJgfPTMOX62rx3DKeoV4GHrr1pujz+83R64b7k99MsdVgBmEcCz+4WlvL+uRualblu8eoSVNAZYU+A4u/fpLZAvRF5ybwM8ey0OF0hsUrC14mqbM22CTcKd2Mt6WoFTzI/ozVSepVT66gYBlGMigolBI26XefPkieNEOiba4i9fa0/f+1tHRtSyZq5Zu97tWU+yfnRyBli1eokdO4Yzk+9fu/YaBEInuaD0eTD3xSelun1ZLmtYJ+tBLOvpunumWlMW8w5rii+kv+a9g4f2uz02A4z9ZB/nmFl0eeVDIO6ya9ZtcG6YqTOmOBfIaTp34pOIWvOPQXAVASHljRgIwUs/e1di/6Teb0B8c66gEjEKZLncOpyXotkT9UM4F/K8f/7BzzMY2c8iamhjHXjltTdtFF2JcgwMse8qLyliv3bBUpiboyF5Wjn/HObzXsSBkUwc6viJGTjOw+0MkYO1jMEZOArDcTj38fe+vKd6yE11zPmwhm7eRdkNZMC6G66zLdu3EJ87jdJ4ojCZx3PzcGUTZfzMC6/Y0lXXONFJC3PSRvotnvzpTfb8a+XEU0XbdIiIfvaQiqFtZF7pIJ6voTfEcgqY21iXO+iZaeO5Pourasy4MawTisgk0pPzU0I857wJmfbsU8+zXo3gPBBAfNkeSx6fjABotu3ffoBOpUBeJ9X1KyaxF9nN5yquK7fY5BGIZcY7kdyYhJF2bO9RxCN0DLGfvvNzd4LrQ+SRNNBCF1mPost4PZFKUZwHJZBr5KxaATndztlS8WGNzNXhOEG0Z9/7MOeUdS86rcMyulza2dNGsH9Wv9gpyDXFME4lgaC8tIK5gOg/7uH2d7a7WN01a6627LOnGGbE1tIjdxKhyznmyBDOAaPpQZMT/SRiQQnYRFgoTjGZe6nzXN75XPrYpruelBmQKXIOj2Bc6s+yc3LcnlXRzko3GIfTuYG5QjChyJBWiGvtITVn+bBPFq3RjRBJXZEhrNFDdPDIaefjEWF3f/j+v0KA4ACRrViZfX8qQr/SAfI/D1ZdIUAu75q+twD85b23/xe++729/lcIkH/0GLo8AP2KA+T/7vv3P/Hu/8kIkHWP3DmkSI9gVFvxACt1pbl2zbL5FgRyPTVjjPlxoPdiUyavvkCjN97eDMAbwyF1sUMOtr2zzdZcsw4Qa7/tIcc9PDbBPvmZL9gzL73sALATgGIbf3uD3fMtYqmkyGaDmgAAVsUhVD0XsZAGdRS9qSR5ACBPsRuKzGrkQHHg6FFrBYiJ50DeBZgg6U0oTpUINpr5ROBMmkB0CN8jhaHATeWKj1UONhu9V+8FXFn/tF133bWuOFwAaBnATALKwrkQB2+9/joH/SSbT64uqUx2ipJylaB3APiFspkOwxVw9kwuYFAYCstYwKYI27H/mO3PLrB+In9Ufh5Jdn8Hm9xOkKcODqvqJRnNZyvm4BXJ97dAAFQDhKxftw7lUDcgINm3OAGk8okCXKxhY+zJe02EcOjkEPXsg5n2ndc45OJE0SEvPX2sc4GcptxW1uwEFLGlxRV0EjTYDCJklBUdi3ovTeATKrq6ihJ7/NEfoNy72WV+9wIqeULC+OMuOHn8hGXi3BFIlp9fzGFosisyVq56EbEt+WTWziDXd/FVC+ksqOTQEmHeuGUGOKzJ/aEoHkX3xJL1q3zkVnofzp0rdMp+FdCvWr2c6476dRBAHxVXGNEhLQC8KrTtBuhrhrjowTnRwcZdEU5+gJayUfgCWAcBdCsyrJPPrSgWT/47AJBMrQkdkG0NAiw4oIah0rsIUNoIOaAIKJVgV6KIxYjhOjhc4hO/K6JHE30nYIciIbqJhBCJUc9BqM/D3z5z4AE3Ezy08HuATCJDALexo/sBqKqAWwC7P8CcD4e8yCjUtXSatHc0owgb7k1QPnAbYy40nDgLohMUPzMImuEJOKxDug5Xfnx/BeBnJOSK1LgFZJM3QzD4A/BHASgnUQIaRr9DF0DQBZRcoTiJwgD0m3gWROp1oBTrQRaqqJAaEBKBkZ6MYR9UmnIMNAGi9AMM9nENk3EtqOwzgSztpgs1duZ0lotS6wRkb+OACI4HSFdHD8xyp9I7A9hfCBkjN4+KsT0BgTJQICp6RGNS4TBhqMIPE4vWD3i8itJKkSnlfI+U4ir9bGiElEEF24rCu7aBAyZzQihjuodolkxiKYoA1S40NzoVfzIkqQ7eIo8UNeYFAaRIpATipvYfPOxIEpEC6gCRgvAs8T0qJ66HpIlhfhDAKneHYs8SEmNdaaSK5BVFptxnfw6JIqAE2ioeqte5Pkj+4XrpEKm4NRFL6rpQ+bvca/ffFGU/fO2iO3QqPk+RRnVEOsQwzlN4rkWCRAB0l9OrMw5wU0TERTqDUlPiXflzLc9yJ+NEbrFofp6cHypxlVPi9VdesQ3r1+OeaCLKpMfiuM5NvI4UgB29gy4vu5tYtKMoiZctW+KueR3K+FicNvrlzSFXpd2F54hr4YMEA0gLxGmHCOzn74ogF3pwMXlDZEzmmVZkUDAuDYEtkdHh3Jt69/sFlN0i8qYROdgOyLDvwDEIpngcdpNcdwOzsXOm+RJDtGI1pExTnG19ZxM5/4sALbnWkB7qZ/DlOWuE1I2CsOKEPvyQMcj3E4UXiJqxBQJ7wmTmI8bATmIhrl633nbu3Y/bp9Xmsk5s37mHe0PMiEiSnHMup3vG7FmulPzLtyfa1vMJ9sYbb7jentd+cp197fHzto45s6ICIoy5SAWtclEpZss8cB3hZtK8JfBa7isRPMHcv1acTd6oi0VgityVqtOf56odElfKzlCU0ZqrhmOumCe0liv2ilHyxoPj/j+7g+seKnIFxYMiuP9MgPjwbKLMZ55SdnhaUhIxaUm4u8r5sxZbCLAjgvC5Z35v63HEyXHYjCOql36GBMZMHJntyuaurm6yTZt2osKtc5FJDzzwaSvIO2Lj05NxwvWi8KWA20Mqbn9I80p75c2NDrfInD7ONly/kPeDE0J9EoAzgcQxNjE/DAGueyM26Eax3Y5DJi4x1VqYI1/CdRMGEJ5Moa4Xa+/aJR72+YcPuPetta+JaMgBCJr5M6fjTiGWg9i087nnmA8yuHYB9s62bQC7c1xH1NIlSyFFa4kCHG0vvrHRqiE0JuEq3KeOqSWLbCZr0iCA2DGARedkjFaBuR9g22g7efq8naZYnSkZloY4K+5FvBtfAbjLKogwoXcJNez8+QucIvjtTZuZN0ZCglQ5sreQ0vFFRDplo8gV8aF5WGSzBALvbsn0uxK//v3L3WCislKIyYKQ5b9FKupLfzPAfe3nl75J0Vu633IbDODkCKMoVyRoD50HyfHRNhcFdbqy5ut5fcZtEM6PUsilcNaM01mnbDLurSjWzG6IyhAU6ZUAlOpV6eYZiKZQWURIPetGHm4o0tkpP59sgewdqpjrRFIHBkXZ6ULII8BwUrAsOjXBygEda+r6ma9Q36+c6UQgf9y8j1Jks5WLRlNEPsn1lOSTn1+KQ2/yjJmQTRH2o59stHlzY9x7Uo9RBe8lC4B4Oi60qZ9faHm/xj0BIJmXl2Mr5o6DyD1JX0c1kT2AeMzh+p4Sen9E1vrHJvHclVsIBfCKuty29zD7nwhcAafss5+5CxcB8XVtEFilzXb+dLm9vq3C3n/3eguJ8wXsO27TJszGrZZtExi7ncx5obiWRHZ1NJPnP2U8rpEsO5GVaxnz1+FY6rEs9mH33P0R5vcme5vX2nSKHigib375L5+woZYK5kDG+kCg/eLnb9lVKzdYO4R/cUOpna88h+I9yr704LctcizCC772Q/QtmE8fUFW+DVWVYOLkoSmqsx5cOH4A9bkVnVbNzThOdtQROuFJzUQkMtG6avIsI7DfPrhutuupqEds89Zeoh4ZOvPhS6fQd3axlv0c4oucC4DekCP6NYpy88+x99r+5ht2Oq/JEL7boz+52eJCEHxAnLexH5DDVe7a9kYcojgzuviZ4LgWwPOdPiaBOYlo2ItdxH/VMe7CKB5PRyDCOsVaWIZY5Rz/Nio1hL1bu0Xy7GcQfzqLCJ6aHk/7Iw6EtwshV/jsUqjXQWbfOCHCVi2bY9vYk/5+d5EVMrbC2OvP5XN/cIafLYhLsUicr2e4xy28l8NFzdbEv7nxhgX2/Z8dsEfvmmPnmfufOV6DyIjIIt7naCK0GnCVZi5It7K2QPv+s1lW48v6iRAiOsALkrfZotjejR0XaEOhCHXoJYtjrNfQXTESUN0f17LiAiMRFJw7fQpXpzeq+7mWx7xzBDfZx599wAr/kIMin7GGsyKO9VJupOvpm3jpD89BrCZZOmeTSkq5s89k2x0fvtN1pmW+cDsDAAAgAElEQVTlnEGIEYhrY6xzi2mP8/Ef3OjGQm8BFCTPeituAV9uZB+kRDECgRLWudlz5jgCvpobMW0a4PyhI7wePSc4+8ZBfKpPq/5CLZGcJRafDClNNOfVK+exP2DPx36Xg4sTJMTGJdv+w9kQFr3sNZvpj5uIK5OeB8b7CURG8yGZ58ybjVvzDPdniv3hmWfsKubUEez/vTgHvPLSC67ofO7ypcrEcx0PB3gvxwDN776HfgfW4sPH9jOvsg4j1poMAVJ69hwu9lz23zjQcO9caIKIYb5sYm2Qc3Dm/LkITcJsJkIwOe0DEKo88fNfuahXiYFaIGLGMlZq2KvLRfbQl5jrz+HiTIRMQLzVSYRWGGcr9R2VVFywoRAcetWNfL4G1v029rStiFrYBwP6q/9L98kfsno0XXNz5ywg2vcEe/8WZl1vuuGqLJystXEQeGX5RHgWlNL9lOk6Og7hhh6PGy4Xl8jxbJw9nMXkxOhgbqzh2l6sb+Ee59uKm1ZzhmjDFVVKCXoU3UIQz+y5a9kH9kDUR7F/2s9+qIa9/iJcka+xdioCSwSXzipBnEc2fT3FQta+BLk11RXEx7A21/Nsbd24EUI/EyfuBKtiv8rdZQ0fba/+8WW3J5fTvYL9iLrttB8PYK956PARBAEtxNri6maveoazmgRjk7g3x48dsdWrVjoRzDvEsCla6wiE1opVq2wb66qENwsXLCAKczdu3Bj2aMRQssedy95IsaOBEBxKNqjlXKtIrCE2LBJzaT8SisCilT1HEK5MxRaGBsazhvbag5//N8ajHCC4ov7cASIHyBUC5H8C/rnUz7hCgFzqCv3tv39vAfjLe2//L3z3pa//X3dvXPr6iABxu/S/+k8vD6C/9Du4vH8hB8i7p4e/9ycNn0n+UV+Xd30vlwC5zM8uAv/Pp71/1BX8x77u5d2//4n3/k9GgHzwlx8dWr9yqbXVU3I8RP50LmpSIhfWrVjCAb7f6sk8lsJVQGkbpYKD2PSV2x+PNbuxvgmLNMWS2KlfxvKdOXcRhycOGQBklYp74d///l/m2O1f2oW1G3AQ4PICCqUO/j4XRYwilaKJg1Eh+jE2rbNmzEZlWAbIG4iaqoUiUCIkABb7AZaDAahFggRQKpgCISIlagyAWxwAdBmRGcpH1eZx5Mg0DsyBqCLzreg3K23xdykABegRcOwp+znATDjAqOJcSgEjRuNIUV/GNA5mTageVfIohY0AFvWWdKOK3E62b3R0AjnQ6+0nv3+RiIpmG4eFOp+InAAOcToA1AAeySEwl14AZferqDYdxW8Zr9EKiD+RAsVkOlVOnDrmSqyj2djuJ6M4CRBNykoVJsvB8tvPDCuPH3lnuMRZOfJS5MtdImCqHiX1UpTGxzgozpk5lfLdZMAYL1fMu3/ndvLccYoQhZHMa/iIcALwFUirAugcFOuTJmU6l4Qyi70AQbIoxvYASLpABIEv1+iatajRyDXWdYgAoB+C2NF1FWExwIY6Mj7VTvI9IQCfUlWriyEZMG0qgI6il3grTj3bg1JaBd9CGaV8F/orJVM3dm8RIV1tEEZxiaiOASlRKIvwCQF0qkbhqc8TCjA4xCG0i8PTIP+2kw6PeoiQNCJSOgBcawAxPPk+D2z2Jdi/hW3ExAPIc/ATKNrN5xVMq+gzAfyKzwEXBGQhEiJthPvz+7bc7a71L276rSM8Bplg9UskgQgM9YTo0OkBENbLgbkfYCwZR4dKCEtQiPUAZiv+RwWdgzgr4hPp30Dp36xIK0iKBvWAoLDvRWFdB8AXgBtlJOW1sZBVypWXEljX9yKgjtxH0YBXwRRMt7tSS9T2HOYb+dzlFEn6ovQL5Gf2EzXTBmAZgdNIU9GginwABHW4VrTM0aNHID/SnbtABeBNKE4VzTYCh1UYGdtK9Vb8UjEHSN33ZFwXsvGr+P7d2DV1swiUPH/uLJ9VcSuTKHLstkqcGh2ABFMnT7OdFDhHU2I56BtkGyn0XH/jjcTflUIKBXOYi2R8h0P20ZMDIJ3OYbAJF1OVA3wD3UE1jYNrGaCLSIFODuZxxDUoQs9LnTRskBRp5QsQqpgr9QV1oeiVgyoOgEBz0QSilPbs3Qep4euAbMVkCfQQuXCCqLF4fndYK+NWikv1z4RBPrUxztQlJMDz+3eNcff/m09TuquxJEoAFWMCc5XiutVNILA7kOdaJKWisZRXPoaIFhVmxuPs8mesjKUENwaCIvf4McY4kVGQRxmoprOJiRrH74EcdHUI7gPM6R5U3MKgVaN2HQOQFhURageJqBnNXBEHgdrCvaiBBAtlHAVB6ojk7FL3EQrRSsDniDiiqshDT4I88uO1R40c6VxlBYAyAo4V9TBn7lxI5GaSDnBQEOtSA/AwCueMJ89KYUE93RFhjNlaF4N1EgfCBz48iWcUtT4RJX2Mwz6ASjnQBIQqniiSw7e6QEQ0DXCvulGsS81+6PBxYvXmurG5/9Ah15szZXomjiqifhg/lRCs8UQoCcTOnDrTzpzLt1/95veQIkusGhLVh2dHQM3vvj7VfrXDF5X6S/bm49fZ5oNDNorM9jQU9WfOnLZqYqYErHQN+RAN5GulrDe9jCE5AgIh1dS9E4bCU4RuFECMItIUg8XT7IrPFeMnIkOxWJ7ExoiMEYGWjMJTLiN9n48Uln/an7355TF2/Q9o9NVPEOHD74EomMPobAj293LlzSMgM7IoWY1g7VKJs7+LO4TUxvnUBdg5bnQysYpElxF1pOikXsjP0JBoQCNf4t2G7EeP/cS9x/Ub1vJe6gC+4lgvkigOBpnkz31Rx57LLWYu87FzAG8FzDdegNC33rwSIgXnC5+/HxIoGLBJancBNiImFSGlcTJpcqYD9IqJpByDyvgYBPjIjAn2MoKFh7+60H7wZJHNhvDu515rrAdx7zTWvVlIJ6M0lld9z26Ncfp1IPrGAcT6AJ5lQ2QEAmIHQIafhqCrY51XV5TI83EQ9gIZ5f6Qk0lCgojwKMZmIa7FWqKbAu0oyt0p5N4r8m0yAKHcJlVEyLUyJykG5JprrnEuI230dvKMqefkPLnnH/7IR3EqHXQdGVo7z/DaSURmNbLHiIbgUa+R5kGRzyJA/XhmlcHeBSEhd+Pj9w4/6198QhFZonhxF/JZFd/ikG0IbA8I5QFFKfL6oajEPYnJCaEUePa0SZCgKURatUIEEGPCXN5AHNUY9iEXAKfO0QEyHeAsBqK7i+dqgPmzFfJTJEkwwFkTa3YR+e9Zh3Ns1eLJFsOcGoLavp4C4Hacsn48lwU4feC6zJuoo27mLA8RBXyYEzk8r1LTxwagnIZsOryXtT3Cbly+0AJw22WRPe9iqcoa2Hd5WCRr0HHKoEfTNbFowWycSMG2e88ey6QHSOv52NtSrfA5cu3pcuvk8yyeNwFRRRHPNO+B+T08Goch80pcVCrAYAJl5Y04DPKJ92t0XWsCDdsYv29uPOz2Wfd/4WauR7HVAEBHUHx++FCWiyHS+uSFSzSIguxYiIk/vPyYzeP9DBLR0sOeqrevAyI7kLUi1JFCu/Zl29e//jV75HsP28c/9gn3bP/+uRes+EK3pU9ItC9+7mMQUx2slc24ALIRpxS5CJ8NN11nOexZD508aF/92V3uHveUBiGk4F4xsDshPtpxRLZDEI2iL6ejBgKFNdWLfUUX96mC+1lyka6yMgj2+i5ej+gmCKcoSIJb1k9nTY6Db2yhJP4oQDROSuaI+bPDbFIU81peiTXQlVCHAOLX+zvprvO0u5bNIqe/0F46wOtQQJ5OFNj8GaPsthUz6HupJD4N91ROlsUAnGuc5gOWt5J3tmQscwhrXkkh+xrco09v7baP3c09Y/7SfvsEzoxKDCelDcTF4vr1YG+UkUhkF8DyojkLuZ/1dopospdOttBDYXb1NUtt99u77NYFKdz7SfYyJNTv9lUZ/IkxnOxTmEFvno6D5vwFwPF5dnEI5+KW48R0IVCg6+6lrBrLJ/brW+uIwQOg/tJvD9ENNdrKs4ts3KgIF2UUB9Gwg//ffPyCVYiMxjM1CiGDNyXzgTx3sSFyxUiwQFwgQhDtK1NScTfioFLnmLrZDgLSL1q4kH3pRPf87yK67GNP3WtnfnWKtemki4c6TQSuHAyJCAkKT+RAcIxmL0R/CfNeDr1qkyD+qogWrCLqdTiCaYi9pL8t+/AEK95Sw9rWQnE2fReMnW6IooLCEsDqaPZw9HUxN6iP4aabb7KtW7fZylWrHdmrWKLZRBmJQG9AyKR+QW/2OoeP098BaXzttfPZkyMOgLnqQgzS1qy41TjmrAOuc6NLvTQePayxIxCcnLfbb7+bNbHOfvv00/bFBx9wBMxR9vArlivWEPU/XTHdkG1lnClWXrfB6jnTKGo2+/Q5Rzi34X7uYU+7bcc73IcluEQScBv6OPL9jVdftY/ccaeLAz6Nk0ddXFHEIe6DPCllbp3IWqC1ZvmaNdbPc7xt23ZrxzHdBPnRylkgjL1SBQIPwqzs4c9m2rGKFKsuzbel84jc5dpt3/i6jWePM3pMuvVxDbJxxrfKZcF+rhYxUjhnsC72wvWQL1hD2GcPOOFaOmI2CSMOMUftIw4vBtFPBmXy0azR1RU17DHKcDGwx+H9joRoOEWflvbq3exBFAc1hX2nhCXJ3NMS5qZjjAcsEbZm/VrrZR/XxXkpHQdPJx1uPexT0tUNB6EcCOF8POs05qyxECnjuWZ72DuWQPqEQoBEWfYv5ljsTVtw9CTaRLo51KWjNeCY9m/MG4sW0o/G68qlH86eWx0eRzirLYIAkYtETuVySEGttYXMXerjqme/vXLFSrcX28t8Oy1zqhPexCB2ush+QZFX4zgD5nNfFzDei/k85Zz75PaQUCYUcYLiTkWECWMTGS+iX1Gu/w564HBXibCWOa1bimDWpgVXnueQSI8wu+8TX+fshQyDUvSw0CgXyxrGOUZPp5ysl+oA+dsAC+9F4OV/Ecf6Sw6T/wiw/vcdKJcGcC4N4F76Z1zOv7hCgFzO1fvnj8C6XADzUuP7Un9/eXdnOGL63Qi9v/SzLvn6bvr4+wmQS/78v/EB3av+F+euv/xj1B15GQTQ/wUA/qXm/8uLwOLi//ka/L0j8bJu4N/7ov/bvu+yxtf/lnf5T0aAvP/x24ZuXX+1DbU32cUa4lfI7p8CWNaL2lkllUmAfH0cZopwCEy8apHbEF9QFApK7hayYGuJL2jrBAgvofgaq/OozJn2ypZtECWAlFMm2+eu87Wv/CyPqBDygdm8NXRCjkAgzJzNoQUV9RhiX7YCynQC3F2z5hqswoUOoK8GAG5mE90GQuqL8jgUZU8Tm8tgf9Uy0tEQz0GH/Vwt4HD6qDGuiLiwIN+prQIAr1s5kVQ9vd7W/hSiBNDSgzivGDbPEQCJnQAYGWPGWRUkSoAKS9lkxvC5E+Ii7Qy5woqzaAGwjYLkaWtTdv45ADf6I/qJJOpi00kucWUdynN+nkCUCpTjK9estL379gL4hDkwc4gNtBebU08UO558hhYOHqM4RHSR0R/LNW3m51dSBt2hrHD+XqCOYjhUxid1+Qtfne6G81NHKVGHxJDD5eyZHKIRSmzViqW2f89uW8ABJR0wVg6eiQDKT/zsUcvg/2eyqQ9nQz3EQcIbgNwbUFnliyq5FWAejnLKHxDUyyfQdu4+gDKTTHg26UkpCahs5wAaAxxy6FcuO7t4iC4UkwA2nZBbjdy/JkrUdSBUJ0EdpFECivl0FFtSzw4SuxWIoq+Pg7sfRJOAtF4Okx68rjb4bagppV7u7eK6DHrzd4BVAD79fJ8nMTdobl2kVxAHoQEA7TZKDvtbaVvpgMCQm4GDXB8gVXsHKmkOfEPEcTUAKihCwov7og6PTv6+j82+Bwdt9XYIYIdz4b9wZgBYehHRo2L6fhRuOhzcv/Ved62fufsFognaONQSNQVI5c8vPwA6L0B8H36pD2JEGBEsEGay1auXoxVy5gLqwXBcQlLAD0Gs9XLfezlY63sDAaDKAYO9uBbxAKGz503h0EKfA+NUz5XcVcOK2GZcB0Q1kZ8cjNNlEDVfu7o7AGuU6x+Kcm2Ia9JBK+qgHFt/ittSgaJinMZiwVeuuA6AySip5WyQnV9fUnLL9RDOAbSmoshZ/k+fOctzgpMJEDUGMFdEnOz3KmHvgJhpwJHQQndNHApGRSLpfl7EeeTDe+qif6SQ5y4ubSwKVh/bsnufzUBFqWs2gCK5F6AqnR4QAfBS1skZMgTh0KbMcMU6QYTFAmwIqFbcjZT7iYCJOvpVEquk3g8p7FRwLmBasQoVPCtO+Q3BotLSNBTtVTgGyukRkvJujD4/AIeUm1WAkiJC2hk/IkiGD5I4VyA3PBkTnYxbbeIEtA7w7P3Lh5LtX56jg4TNjfL7/Xle9LkF5HZyLaRWV6SBHEoLZk6zEspKlVX+gVtv4R0zVrnHZyCe0iA4OwC6a3H0jFeBKapJxd118ozr3oRSADsAsC2nShOkhLK8pwEIuBJlAFSB+kPEeLTwfAUCMOvAGggY2dRQR6wORaQ4qUqr6W2BOPCBlBuFw0D549EAm3WA+MEc8LsgJxQ3tg4HygWcIN4AuH0D3ZCWx2zhwmXMH438WwB6yI1GyJqdFHt+9kvLIeAyGDPVDhoWAdLLL3UTxfGz1WMSyT3sQ0UZADHTznPYJ6Kb4uY6iMiJE6dAqNShkM11fR1rrr3GEYcFkGxBkHo+lAUX4Vw7cyaP6xEFER5N3E2PVUKCdEKqlhP/9eYjOBv42nTYy/opfL525WLAZZSfzJOar17842sWTPFvWSvuMApcCwAeivmccgwKQBGpIXmOKzsH2HQkCHOPum16IO+YtQGImM8YryK21TelnzvAPb8AAakeGRGCegYEMLz54DBgrq8N389187JcbamAuXU8z34QKcW4EeZRQK869QLWni6cHtNwP6XSExEAWRFAVEcd/VgrifQZBNxqJ+Kncyjatu056gCTbJxaj/3kUTt8cA9EhheRUOqVqAIUGQ3wEsG8RecJefy/eeoF5pIIxnuZ3XbLGkpQiSgCtIlgbF2EAGjDLamIOm+epW7WQcVI5UEmjschKeCsFEJ+iPF+AjCtHbD9q/dNtp88K0V3hHMt1aKkTlQEHy7EUNbOBKLUVGp+DIeSnCuZgJMCc0QSHDl5GsCwAUByOve0GKJlsv3sZz+zO+64w8XLqVNnkOe1hmdT87qIRQkC6ujCaIK4HiK2K1JANIDVKNZJfZ1HDKHP0wMZfMsttzgXhwCid97ZwtiOciWx1157LWXvz1OSuxjgssyB5iI9A5nP5cZTHF4/jgule/TwnPuwBgnIF3H7boSZB/uPh+9KsvufqIT4gApmvRkgXkngl+YeoF+cPT6smcyZ/JkPgK0IkHQijCaOG0lHFfMbimdPERys51HqgGGukdtjLFF2ASiDz+cBWCKqEKmv7qqqohKrYpx6AhAOck2XL59v3CxZwSBG2OOgbG5iH1VUSlcTbyU6NcoqAOcbiS0cZB4qr6PvhuU7mLG3aPFc1OcnLQ1keekUHEvMNbnZZ4lvJGce5L6pz8ui2QecoR8sfXQ86uoxCEaYd5l/MmctcB0eKx+YZ41bW+ydTdttNq6f8+chzImmqyq7CEgdYbn5h51rz8+P2BqYl6gE3F+4McrZ5xWz97hqyTxAy1DbuvmEnUV9/uhjX+L+mG18/WWbO3OmdTR1EPHUBWk6gjXdj2hU9pSjRlhB1V72F8TBlHZDThMF58nzCSjnh/W4ieuRTZzMtWvWE9XYyNw52erZc2zaupUom1pLHp1i77v9VvdcDzC/HZVCn72gIstWrSJiajWMBV+/+eZL9v7bbkblTkQZsaZ+jNlmiLg21pQOwPE0xl0Top1eHIv+9fTHIbLoIqupodcb0qLbznMN5B0pwxECTk9/iZctmLPSwgc7bHxgI0Xc52w/DEJwqIdNCKFsHSK7HYKzDWL4uSwiOnlEPrtOkT599v3Xqm3coklW11ZhUyeMsAXjo2zJ9AkW7OFrrSWFFtnT6IDeHUSSBkPCTuT5b8yvt2CcE6T92LazZmvXTbQRbJYqeN6O1Lfb8ZIeF1cUTJF5QE+rMVSce3k686/PIK5Ropf+7XdHrBvdyfRZ6VYBYT8lMdwWrV5h9//mj3aSjpBWOqCCB7rsRysDbFokoqbuSAjreLoyBmzjK4cNrsmSJs+yH+/OsjOlfXYjXOg6HKDfemKHzb5qEp1HtcOAKs9FLfuWIxA2eeDHvGX2QNEWxFo7KirQQrqqLdaf+NcooidDiKnFoTqSPg25Q2Ig/YsBghV9W5DfYTfciHsMUrQcMH8P4PF4FPjam5UivkqEBM/NPeuckuo86LuAowrFfwT9U/llFXYqt8AWr7razkHAKVoxjT12Nn0rH3xwob3y0DabPXWiJSE06JCTkKii6gsddG+cd07LXvboIm/37ttnX/nKl+3VV1+xVVevduD7CboztGfKQLyhkuxB1mI/9sxPPfsmfSRBtnT5ZNT5/giF6PKBEOztCGD/5m/PP/eyLVm+iDhV4qCG2Ntz7llIHFlrRQsEQae9s3cPz2OH67mZPnUS80YKQpMct186jvtJc5ZEEwHMa9s5F6kHbt7Cq9hHe9jmTZvceraC6CbBMALm1Sv1y5//HALkDtchp2hQOdF7WeP2010RgQuvmHPOOmKIpTYZwZ7wTVwRk2bOtmN0OHmwz5JgrYm5Nx9C6MlvLbJfQ75NHDPSxuEoDmSO/BVrlB/z5Y03Xsd46bRUiIa9eyCjKTb38w91HXBnchHHEEsbAfnZjPMwi94WOUdX4eT0Z+3ctXcv/+Yca26II7lVBF+Hw037P0V4piBGiGCvUM9zehbRg4gpdaLNZI4qY35t4yy6k/NVL/PqV7/xddu3awdzAecKzg3zIGUHef/1nJuq6P0YyXmwk/eSlZNrS1esIU2gHcHBz2zF1WvZg8VZGeT18R9PdHPG3K8Oi3TkRt6NEMUL0kOxoMo+7nF9jFHshbpsx/atEJwU04/JsLN8NonwtDeJgug9D7mhvZ4/z7GiUYsZi22cdQRmyNmhsvMyrq2SDXq4B5mQI+V8JhEfCZD3cmqHsEdXFLD2XOLj3yU+9PuQA42E3RGjKHmeoj2ZF7RXk7PZEIZ4DgVxLgm1ez76AD+33yakc76mPyURIUktBHxrC45rRDo97OH+VgfIpQCwKwTIn7eFf/E/rhAgf/v6XOpvLwfgvtTP/j/h7y8X4LzU9bnU31/eNbi0A+BSr/+n+qG/+jYudX0u9fMv9fn+NJVe6p/93e/vErOD64a9TBbm737v/5VvvNT8f/kEyP/Zn/+/co3ey39zqfH/Xr72f+1n/5MRILc+cfuQCs93vPmKLacfYxplfSNxNFxAvd1CPI+cBC2AmIp26mLD6YeKXYCecmfBOm3vzv2AXZzEfLHlA4gVAwwMovQMBZT8yocTbNWHn7HvfefbFFJuZQNcYAN+kShBg1ENUQ5ObrXs2dWACJ6AKyMBNRs4oDYCAJQBsLazWesBuIwAzIwgJqcUEDSIQ5U2+pmTpqLIRiELsn0VMStHcZCoRDWfqCGVIpYQB1X+O8Ciz+0ikmeKU2V5AMwmUGgYwSFD8UshvM8mgBkBm1MncdLDwRCEomsAdZZ6JK5ZFGhv71PGfCDW/FNs7AGIabos5UAaQXRMM+BoL6r7Hjbr07CYHyQyaN68uajDd9j7pIjHHREGCN6vfgves5Sh8QBOI0emkcMLiAqI0wRoKzW8H5tnZfyP4UCjA8BYVG56Hw99NMV+vx8gifesiC8phNq4biWoMhUbMBrQVWWt0ziobXzjj4AygTYdwEql4srvDQGU8VImPkB3IyBZHQcMZbOHoA6iPcE2btoGMUVfBwTIJPoOxlNiGxqi3gwBoGywVcanew2RUw8YX0rxsm8AAD2fe7g3RIr/KAgRlY0DM/JeAniv/QBPARwsRIDIPu+j0kbeT5uKKQGZBnqGrL6qgd8hKnh9ro5zncREBrnc9SB1l0C+tFZTPo9K1oN/P8ihpgtQqQ83hweOi+ECchEb6haBnAGYH0SB5gFwrortLg5H6rmQPUhCKQSWKOjjXK68InKCGcsjIMf8cL5IKX/Xsx+65BzQsBWXEFnWPSjBQNM5XBJJBhmismBfKeT5JOp7qOQwFonSrRsQRu6aBMBBvdbI0Qncv0aU1+Q2c7jxhRjipZ2yvl2xTgA8PbhihgCGOwDJfAGP8wBapWq7SEa/J+M3gHss8N4XckDEhZS5ARzSywB7VAQdSWRUJYrXIA6eIUKn+BIJkJAU74hAqdmPoMoLxsUjEimVqBm5KuSUEAHSAiCsSBrl4afh7pELpI+fOwhw700012l1PXDwDYqK45nvsGzA1kie91QA+SHy8wMoDQ5AQe0hogbXRR9joBmSIwqiJYK4IhWuSs04wE3RctgEgaT4MLlDQrh2NRyMo/m3AqkFSuvf5VDuK9AiHPJQYL9A0QDA7r0o8xJQCGZOneZIklIOwHJPSB1eSSyClOHqf9Hz3ATJ5IejQuTUu2XpIh9Fgnz3zhT7DqCwxnA343Q0cWf6Xa6fSOYolcMHo5KP4dpVlRZBPkL4QErKmVGGWyKW+UzF80MQdIq2mjWTaD2uqV5X8Utyp4RzveBTec4pgm+sc3FHE8emEevWBJmUSp41Cko9G1wU3RcdogN4zQaIgAHU6H0DHqidKyyKHhW5DSIjIfO4n40ANqHcS6U1KRpOEYUqdlXWdivEdg/P8onso3bVVSu4t/38XOK9IDZqaquJp9puX/rWWoBcDuKA9JpbBICL/IrCMSQHSAjXuU/kEXOYCCU/5u9anl3Fs7W2dKDUnOacFiUAVvA3zL2lNoLxHgo4oHl8/qIlzOlE2/FsKipu/5ETdDn1mNtqs04AACAASURBVB+kXh4q0DJiAtMBghbMnEKuPddkNE4ISqlCGXctOJg2UqguQMMTAKqytRs3YJxTq8vFMWasopooS4VUVwY3F8SNrR6euz7us5xgA4AZIpelkAWbh+D1cySUAP0OxoeK0wWmKzpLBAhQ9XCHDGPh9Qdwgzyc5wiQiLBAyq+9yRyPwy3Rbs89/SzF5/OdglnAzenT2QBUbbaS/qxIYnvSU1H/Ht1v04lrCcXV5k9k3MZtJ1Gy5joQTLF1X/gCfVnVZQA3BcQYRhAjdMrFFq6kb6MTy5qHdxDdKucoYj7lXGq+3r12043XQnqQpc/8qo6bNJwXlawlWYDI8+YucMRfIWvjlEzK5iFkj+FUEenor84Q5u7txFX+9qFV9souxe6Mtl2szYp1mzp5gotDCidew5fuFMUyyuGkSA6NaZGSF4kMlLNEMYaxcnXybP308Z/a1Vdf7RS7imzMyz2PIKGLmMbpLnJK8YvtjGWYMGulxNkDp5LAGD0fAhvzWAuVSebP51mNArsFUkek/2kA+yDGnuay66+/3nLISu/ziXPr5hD3Jx6gr437eA4VeATlzOpgEgvfoXkSslhgorq/BCgpDm8QoO+Ru5Pt/p9XOQfIXyJAAnBFMoQhPyAf+Q+WQp57yMaUETY5HeAeEiMC8r+L9zjEmtrKXCYiOxERgJS+chZKHNDJ/WlmHmvAmdMH0DsqIZluNZqhUcf38Dz3QiS3YEfsY08hQrIKosOLkgUPnuMSekKaIeyDosKsF1KvkXnhYtuAzZlNz0tPg2USlTSViKw2nFG5dBZ4B0bZKSKo2tib+EAGlkOUTZ8yykancn9wLKXhEss5X2wrvrzYXvvaG8SXLrQDe4lcI7e/sOgU7sA4QFw/3ncIiu48nrVu5gYKo1GgL129ABV5GaQsLiMA6DFjElG+J9ubr+4nuuW0PfTInRQpUwZ+5KBlEqvZwLxQyGulJI4GEIyyp59508aMH2lJYygcR1RRXdJuaak4yyDyh2CaAiB2FFVXDSgZGRZN59J01r9+1rJKXCF7rY81ZN5iisxRyuteFnGv9+7YxfVOsBu/TFQQX71n/CEfiNcCmObhYS0lQpWic0/uS5d6N7gPbQLumSf8IXXa6IlgInFJfu3RkCWeEFn1gVbV1GvF7exf2R6W5OKQuC7VtrxdZg/ctcCS+4r5Xg97/Ww1XRyQBIyn8XRCNDdW2gDPwNG6VsZnv316Qzzclpf9dAd2HkrZL3Q22Y3XzcV1Umxz2FvNzKB0Gqd1X0ORW2tqAc/jUYnXZh/C3XDBJtPZceo0Cnju/9wFky0IF0ER0X859czhuYPMyWYjwj0tJXLQkqPZIxF1E8b9D/YJNh/24a8Tc3jkXJfNWTDBNu08Z+9fPNJGjBtvn/r1JpP3qR9iMB0R0W9uHGlhbXWWX++Fw2AixeU+tnnjPhuRgtNt9ETiss5aHh0nC+HZ1qxZZb97Yyf3UZF5FyDdyfaie+ZscYfRR291cM8DPCyDiFFCuS4Tk6MsoL3SksI9IHWZswJxGDPPZowfY5H+OA5wuWWxhwglbrS8nPEMSTFt+ky3Th4h9jaAPXOvm797md9HQ3gWsy/NcK6xxEi6rSDixk6chBvqKPfKz5asvpp+nCzU/mNdR10rhN3V90yxky8WIBAadkirm6eCZ/HwqbN0dAzZhg0bcHxsdcIJqflTIC172C+qz1BihWNEMk0lMm4vwP1CHAEiN0VCb9xygLUiiB4HSu4TmQ8Blvvo4urr9OfZ9KHDhAgkuipiKJifNHU8LgNcVI0IPMZMxeH4tl1gjpA4IJj9svq2li1b7LqiQnFTbX1ns3st7RnaEYRt2fKO3XDDTawDXdbMHlNxf1rLJkzIsGeJz3o/ZLHOFE/++ld2x4c+xH6Ecw/XRnsn7e127N7jOuQkdBmBYGw23RM6hzz6w0ctEfdOPs7MCPpS+hE38Y+slP3SY/dnWvHAUvZ4x5gD+5j/vHhmC2w3Be3/i733gNOyvNP9f9N7773AzMDQy9A7CCr23rFFE2MSjVljdrPp2TVl9yS7qZ6o0VhiV1AEUXrvMAMDTB9mmN57P9/rJuYkuxvJ/lljTv6Qj6FMe9/nuZ+7XPW+e++EnMpinTlsBw/lQz6uZP9bjROwyO2tY4ldLEDAFkEMchN7tzPMjf44KHyZw0XCaj0eZL+0ApKpEBJBTlc5VkWC+HAffSHMtXdVH8ZBOrVycDJ7I1iRwEMuzr382xnWMTkoBiAnxkLSBHNvJ+NYLERE0suefhtk1qJFSxDRtNkOHKpL1HGC6+MdRHmjs3PZpwwhrquH0CXzjj1x/auX2JyvleNATiCy7yDzbJv7uZH0UzXh/PHjedHZZS8l7ak4P5JTM1lfetw9amP/oT2p+jk0luS0TuecHMa4liNXe1T1zEVCpGk/Uc/ZuJsLJfJEkV0S1SjiVKIukaA6H0mEIwGA23+oL+sPJMsiQLR/OvsxnTRwuWrTh5DMc0QRb8HmRRnRA/d/mTMKpCR7JUUQK+I1ALK3lvVCjpsPf/1XDoxzAWAXCJBzQJy6n38aPnXnjgu//vQVOF+A+6/92p4vwHmu63Ouj5/f9blAgJzf/ZMD4q+bADjX/H+BADm/J+hcX31+4+tc3/1/4uN/YwTIp1/8/MgAgGzRkX32tS89ZGNQ6dWUFNk7r71it95wrcUBgu3evs1m5k3n6tEHgjtAGaQjbCR9ULOtXbOeDSb5pWyAWwBvd7AxzluwwGYuXGRvrVmNGjLJFlHEeRzb/6+f/S0xJsE2a+FF5COj/gHcKwX8kjJfB5FANurNgN2VHPjKOQD3I+f0ZGMei9U4GDBNZY/paWF8TjMH5ckUghcCzoWgmM2GdNjsLMgCqrZu30oO7A6zjffb2Ee2QrKEcmgJtgzs6AH97ZaJ2rWNA0UI0S2lxGvIsTCOQtJGbOi5EEBxkBsF2O6ljF8529te2+IJEBNBid9eF79SgMpqOSqm3eT6BrDJjeUw3gVooCI9kRtS024g83Umtv1wQI9mVIzBHKDaAWAnkrcbCGAtAkTxUcEovRXhEYziS4DkKJSkIkDGceBrJsNfHSE/+GyuPbuJrHuU6IqzeoN7IwWZcpQTiBtKRdkv1WMp6lNPDhhTiecS+THEoVOOFKRuqPo7UadTaM5rTKdQEcaKP/fae+9voQcg3oH0KiiNjgkjYxhgnPs8AonhEEM5WCClyihZ7MAF4w1QrT6TCA4JeSi0/LiP6i3xAqzwBQBSprO6IwRoSUnVA/ilcnmB6CMAqUM6LVGOe6aiBgUjkTSA4x4o5VoZE+EoQvsBmYI4SIdyKOriINMCYNGPYnwI2756H8CduG6AHow3HWjCOBSLACmHLGkhkjkYhSH4Ac4QSr15XqNjAgAvfJwDoZPDqorD1RMSSRF6PGCvJ7IrcELGCR0BxIr4EJ/izYFBZYfDyoUHHAjkEBFMzNi8eyZa00ZIM4i3YeQMiptRtJMK0X0Zq9G/67M4Ta+D8uXrOUSFcQ+iuVc69GYSjdOFajCA9+fFx5Vp7sHBEJ+Cuw7+KMvLSsqdA2SYuKQQQMtNAJahqOOQV+NgAfDguktJIXeBSq4F+MrdIDAxCPAtEsVZLYCP3EX62SqTdgcxFL5S4XoCbtZA/MlhkUb0gEqiRWqe4VAWxQG0l8gbxa6pB2Q0ikofrkE/41s2mn4iD6ogfcLjUdNiuykoqbR2boj6U0IYn2NyRvG9AekB6EMAsAWmyd2hbhU9v9GA8+oSauJZUKyVXoMHY1ql2t18Hw8ITw8Ownq/jSjkQlAsyuFxhtcrdb8Hh1GBzdroqW9Fh3HRZ1nZOe5QWwEBMo5nLIk5Q4plkSB+/AyRJQLpB34XcXa2A0IbElR1jHEdur99FyTIc2cgVXu4DuHu2fPggOmIDiDTWN5fIiB4CgSx1IZSBkbjjIhAEavnW30/OtBu3kQk2OVXOAJDIK+IKhGc7YD+J8opBJYTBlJiDr0Cnjg7RHIoeseTQViD8llRQyJBWhgb6mRo4bkA6UCxHEx/Bh0BODCSmctEgMRRnHyUyC9FIegsHMB8GIESV+/rMHPuCiKWqiuL7ejxQy6Tu+p0G9FDU90cKXBh7kXhtnl9PUpBSpN5Fvbt3e2U4fqZ6mioZ05KZH6Tc0uAslSzbThU0MfboYMFOGUSHaHqDYHVDPDUzrN7mFz2SeSnpwGy/BbnBhM9YzLOrr7uRrpBtlkZZeaBOEH2EMvSAAF81dVXWgMxNQFeQzYRd8ME1PY9bU3OiRMQGGpvvPWOIzfLeNaCYxJct4WizZJTINyA2Ns6uh3xo1gmjSVFrGnc9UGgDqgMHSDBm9euWMM+OjL8mPcViSfXiAgQASEqUReo7vpBficTcpFoXPc1Xxljq37Bs8G9H5USAyDuDSlVZ9s3b3dl5EuU4w6xGohjrowM8/CwAOa2YlS0FOyiEM+mo0nuwxGQ1Z8+9RrAb5DtP3TQbr3tFpszV0Qa5FwD/TNEAuUf2MOVpbCZsb9k8XLmK4hnIlakWj4b39aEwzDN3Qspk9XNlIAaWgpTPePKsk/jfmhNUSa+yEM9e/vIHveATB1kDA0zx/zdnSn209/WEdER6YhqX+ZArXu7dmx1z73+rIi3JtagAMavosjG4raJjkpw978Kh0c2QNFhYktOso7J/bGYAmgRZcMiGPXc8Nz1MJco0mOI661YkhEAaB/W+Tz2E2U4SIqZEwRuKSpEJIXcNIrDGU00yG+efcbFLOo5uvvuu11k5LHyDn4+bgU+fzKg6U6I3EqecU3gMQmQKoCn7YqME1mndUilV1xPxUkOQlr/+IEMCBBAa7k/+N8wgLmOJC4Ci5/uy3oUhhtIBEgQzHQIHVLDkFohKPRziCiLI34oWu5H1tN+3lsvc7bAq1BcE72soRJaqGirHbGBQvX8NVHLGsDvI+Tmd52hQwRgfpj1qqKYMmGKo+sQFZRWshZw2aJSA62e+UHRNH6KRMSlVIcjrqKiBddqJOA35dWTc+gjwfWFAv4YPVyDPuF2rBbXFm6hDu53Q3ONzc0bi7o42EZjZdAaEXBRlL37rXXsT1Jd1Fct+xg/nv+4OH6eOtiCiENiTotPBgglNufAgTJU7MF2/a1XWgUOoZDQWPdseEPAxccm2csvvAcxddruuucyxl8I99qHouQGOw0gWllahYBjDOBgmr3wwloIkgybMT+V2NOj1tdGl1lCBhE8CCxYk7uJJVUBczBRdr4Qk4twqa1Z/Q7kf49NBIDOogz5RGmRVaDgn4lruA+VdMpCrrHu6qkIxCWo6gGO1UHmA0E4CPnRhXu5i/nLD/GDr6LziJBqwoXUAzHoj6Leo5sy4UbGEY6scpaAFodBxlqfN9GAw51WCVAYBgkidwVv0aK5hd+9G0dfWy1ER6dVNECokuo5kWi52qoT2spYp18wxF+n3b48G6Ki3P5tH9E9uai/kwFBO2osOzbUwgAtI9kjLF840xKj2XCwVxscxBGC2KDkIAXRzOeKRCvIR0kf42tj6Imoa6iwOtbGkvpeFPcMU5bhsWlmk7PpB4iAqPSJYH+FIASHsgfxRE0IJ3YVIDTyDLa1++ptYRoumZtX2RWPP21tvA9qOuyOmQn2jWkh5t10xv59TSfK/lmWwZxUgMO4OzIAFwz9Nk3s6ZgbJ06KtbqWOnv+nVJj6bGEQE8XAZqWFkMUEjE+FI7wkugXgpih46mF+zQuNcYSfLotGlfJ5ImjORt023FefGIiYDHRUJcC+itCSY68t4jO1R5tNoICuTaPMs/U4l7NlAubWLxRECCBzHP1XKMW/p43faa9Tn/fXM4Xew8esnTmiRxcaCXMfyrhFnl613cus9e/9wHCqLkQ0UEo4SsQKETaFuaPbXsOEgmW5zqmNJ9oL3EFbskt27bgZMx1MVt79+2z2cTMvvXqqw7gFhF736NfsgNbdvN8JyFIOYGKPwnxSSjPEG5ChEEdLThB/SOZLzuIh3sLB844RCERdOYxJ0HcFxXVEkkFucP8kU2c4OIliwHc91Gung+JHIBrj30Y++0pUyaz7vnZs88+a9MoyB4H0fOrXz7BeSDXZhFtKWL/ONGkevZWEmnVwHX59VNP2ec++1n3fIr8VgyYwPnNWyFrIEIOHDxs8+Yv5PmZwTSp88Pr9NqwTuTkWm0r4xmXdTnr2TBz6LOPL7In3/fCwXfabrzuavvJj37InjzAphNtuQgn4ysvPu32+IpXmjZ9FmcIHIacC4pxeHZCXAbjci0mrrFM+y6dbXj/naxLiiqUmEWLgeajJErFi3FKVEN8ZrJPkHuxHGef9rCxzKX93EuB/5OnTIIY60I4Fm9r16+nS6oAl9fNnPtwMrEOi9yqZ35avhjSBudPJd+jlvej4vgY9qghuE1bOxDusObHxCZAuHQTibXRxWGGsH9WNGvdS5e4+SThjo3MCR3uHoRxFuhQHyF7AcVhKRJU+1UJLkRIZWdnk4TQ6MaPSI8hhBOHIeH0muMUycgeUiStPkdjMpaCdkU9qwtPZ7429j0iduQC8WPvpNjFQfYrir46C4Job3rW/XG2s0zfmdURB+tZgoRnnv9UtC5QynMEZzoukOCARLv3zi8wJocsNRlXNCR7N3Op9gpyzou4+fDXBQLkfwIQ+uPvccEBcn7X9OMF8M/vtf01fPUne32YjxTBdx4k3rkcIOe6xud6/+cCkC84QD76Cl8gQM41Aj/ej59r/H68P/3P+e5/YwTIfS8+NLL29Zfsi5+512ajxIoFqFn98ot2CvDskQcfwOGxgRLFxQ7UX792jS2Yn4dCH9CIDHip+HfvRIUFZHOActtwlMnp5Ix3ASj6cUgqpWBw1W23OefCARSk+w4UWAuSMf8wCmEpIK8gSzcFBeo+Nq7K9RWojFCLzT1l4ZVsoDmAhwDmhQOA+nBwLEEBtnx5nr23DuVWxig2d4BkKJLTUN9XAQb0AaCqvPUIB7lCIru63r7NJn1lP0rkMMSnPoAZXpaIHd8HZdlYYh8qiKco4HCQxya7kyiZsSg8g3GAKF4mis3pUQAkT09/e+CaeHv2vRFyZCuIdalwtnIVOR+HCImiGLWX9xvLwamdzbM27lLTBqGCL6e0b+qkXBedVHemCtCsBnXwMsDFFr43Nm82tYq+CgJw0bDqAlCRm6IUAmoSatoWAJUmolIiIaG+ek+2bSrggA7wdJhy0WVLFzn7fQhxTdMoD2ylpHEfpM/E3Bx6QTJQoKJQZUMdpEBrwG0puQfYyJcQPZBLZMIwYFw1cRPKxx2rEkQA8xkzp7FR9kW55I96E8AIYMoTYNgTWXcTB6RKMoy7sFsPAVIrP3k0h9S5lCy2oGCX6i6Mw6YK171ZZQY4AAQpQgswSN0x2tgPcRASsaFOFO3bu1CPh6JIbgGgkIq2XaAFHRftiq/gekRw/wdRQXcQEdKLdF5YJectSAoOK3GKsQJAUPdHfAoAaa+VQoA0A27g37E+TgkDXF+RGyp59uPee3HAyz/WDhnB92ZMBKPEU465F4SAlKNSWAehIlWMipTEIkBU2KvfBax68dpmTB1niUuirPr9swXyipYpZkzoQO8HyD6GQ7RcFwLi1LVxHHu8Iqc8+BkpKUkQgonOWi/VmA45vSjtFTPmCwjbzffoBlzswFURQsxRN4B5N26Qd4lCkNo5AtBvBNAqlPGgAuAk3Bk60AgwEAGiP2t/kkrpuNR2cgHIBSIAXiSJL8+AVGNSU2qiFTGiCBlZ+U8TJdXAfRiDmlwHsjLGoIDPLOIAvOUgkiIT0K+PezfIa5KLqxoHwK7DBRAz/oCP9KrgGIniusZQ0qlOFy9eawYAhZTZKm2XG0OxB/48y4rqUfyW4tlEgvRxI0WENvBs6ON9AKYDsABn+x3IHAfwFvguF8IAQKaylnWglLy7msO2irDVGyLCI4sICb3nWn6WPqYNm69IDO5pN04KvZ5+/TzAVfVmCCTX9/723Wn2zWeref7JoWY8RuBe8eU9SY2eAMAdhVo5E4LQD7LuMGrEIebBlagZFQ9WTRxFBGpHAcBrKJ7+1GcfsHquqUgqRXiJvBEwsPfoCdcBMo65Jo9uot4GVHmMOwF7In/K6QUQASSAvo3nRt0j/XLeMX4UJdUFYFaFAy0c0mUsBa39gEsavjsVdwGpIAtGHNn9ApXOQF7MJCbv9JlyXC80CgB8Hz54yhYBrKtgvAFw+6IrE23Hxmb3LMdC0r31xmvO3RLKOtAGASPSVcRlgBSKkArKRFdk4bSps4jPwYFHVM+EiVPc663n+wlQViRYG2QrdDlAsw/P3Ck3n8+YM9+6udYl9FKkQrxtpPxzDiWgkyeOw4Fy2l5/6Tm7csUSu+qyS5i/mp3DIyAo3Hbtw31H1NyGzUQMSnEJ2SbXTyJ9B0M8rMWlvBcIbV9KTr25nxpLivXrkftDsAHPhcBwF4MGICq1qa6Pntl+noEAvp/mYo0DkSR/kgAJD8AFkEI3FnMaY78FMnAb8W8zyKAXcBbH9auoLGHuHgO5yc/uwSHYWm++rDeTc7JQEYfak0SoaK5qYm7IGZtt199wDVNkj1ubeulb6OtodoR5Ma6qSy+5nOcAnBShwdFjRQ6s8UGROw6COxqi8n8/8UvGVYAtWrjAEXha/9RnohL6OubrI6xfnTjLulhXA1ljKhk3ilaKS0514/vRO9PsJy/WuPVKU10wQFwlamvlnuvPikCswwWqeC0RLeNR+EMRAObR98C60okrSnO/+rak3J0/H/cJoNEQwLMHBII3z2o34yAO8EdRVkfyjzF+IclR4k8kHnPrlq2orytcj42iQgRyiqSXi1J/V+RLHVF8qbjc5DDZRc/M8YouR56GQOoIXDxaeBJCGzCIexrAXOEFsNXOWqd5wYe5Rdn3UtIqSkQk448fSP9jAkQuRwnbBC4xlrxxYMXhJlF/lhxakWQSQZuxPEAg6/lPgshmTpAOxJtBJBdIkEhORBa8eZZa1lnmizZF3vHMhDE3DqJyHgaEagcc7q+H9OA58hzyYv+BAhvxSOXpBp4JeBLG5OjJONcg7ssgRZoA2TOymFd5T7XcuyjcR3MmkFufFg2430epdDWxNXSOBETbSQCvDuKNBFK3ttXbopljDTMl8TATXITMtIeXWu2b9PJA0ioKvqm+DYCO8mUvXBIqLvaOhUSE2PTrYq4YAjQtZ76qs0uvWgiwrvjGTAfQJhOpFEA31XO/Xu0I4FV3Ur7MT+3jexTSdRAICC8RSyDPYoiiuQ4Uo7xOp6A9jigjAMI+3D/0iHVBfLQBbJYRf6dxPR6w35v5aRR9Bz78LkGI1twqyIiX33ydfodae/yfv2tRk3qsZnMn/W/RbmzJWXSYboCZ7F30euqJ8QtgzY9h3QtWnj7XvoM1oAMCXWBjFdaKMJYCQr54tpiL+gbtDBetqy/KeiGSBiIZ8xBIVYXNuLuSAZGZqzAWffeOMZAqVZZP+XjLQABzag9RqaN4Zk87l6k3zsC2JpxkXFt/CKIfrKu2ZDo2fChT37+j1h771HzbvHabzZ07RmJ7m0U5ezwOnzCvYKs4cRwSpNhS48Jt/7Z8t/dJiM4g+szftucXQq7RU9RAnFctUamM5YmZ7HkT2dNA0PlTfjzQi1gCBdIQc38HzthK3Hb+RHT9ywsH7ZLxITZ63gq7/RevGjUVJuro8/Pi7YtZvhY41G0PP9doC5el2aL4sdbBnFng22UH6YdpP+PlxoFnZLeVUn5Nmg6BZSz1PEeR0VE4w0NwL5+xU1V9rqOmnXkqOTmKa9Rk48nmmpqOkKKlitg2oq00nxFpGwGonMiYXDBjipWw9+7AGXWSfqCx9HnJpbAfBb7Wca3FOcQf1TD3yJkxiphcOQJaWA+nsYasXrPGpuCw9GTS6mQey2HP38tafAJRkcDme394kxWtOePWbEVaDvC+diDi6gOkDkQRX8q+6LMQBhvpG9H6LGJFfR9HIHMFbMdC5tYyLk8VFbko0bE4LpLZa9VTeB8dyz588yabtyCX8drNvAjhCpnQWENUJiShXLuKBvSBMG1jPpi3YJGVlJ2xtWs3WwoOd3/mk8X0Kyq6U7FLRfTv7FJ8JnPgnDlzGPfB7MfaiR/chQtwqRURtXkIodUVl13u9hDaU+o9ZmSku/6k1ZBBrcyHk5hPx+SMceIS6TrUkdTO2NdeQ2XqcjwqXlAkucb9gcNHcfRMsJ0HDtt+zm7dzMspREc14LD4+T+ejd99eU+4bd+22bkhLsUF1MW8cmDbenoNT9pnPvMgz2oOz2c9JF0re61mKywqw3WNSIlx2IvDniMikbK4meS85bWnE3n4HlFSuscPP/xFW7f+Pa55vuvxUp/GaKIbd+zY4YQ7uicivhYsmA/JgjMcN/XhI0eI2mxwZ6zlSxdbHSTNAvYqQRAhImUOcB2rcQsqUit9VI7lF56CHK+lA3KO2zvV87Xp7I1PQ/DqHNTK3CGXWzvzSBhEc/6/TbPM+3a48SZHvGIUE9h/ydknl+0Rfr6c55cQ1SzhzcSJEyHH8rn2E11puSJn9b3lpJaQKJAHXe7sZp4J7c0V8dWIK8YLsl33QaSIOjoCFPUqp7OeN/baIjgc8aETgv7MDXViHcU0Ku5KBIgne3BHgOiplMldPSABLv4qMizVHvz0YxC2Eu+Es65xP+gHU5+OitM/jGC5QID8OYDPf+9zLhAg/73r9R8/+1wA9/l99//3v/qTvT4XCJDzA6gvOED+2h0wn/QMcX7j6y/x6v/GCJCs+6eMrKRTIgLgf37eVDtdVGib1q+1aePH2mgA2zCAkEgAER0gFlFimRgNWASAKwXjCJEsjcQ1dKNw3EmsSToq7BjAinxcFac5uD74uc+h3mwDfO+2p371JCr5OKtr9aD4dhCiJIs83M22+NKLzY/vfwYlTQMbxQEyjRoBcJcvKAAAIABJREFUWasB2xXlkkw8jwckh0JrWlQS59nqFDYpKIhOELVxUlmzKAfDUDrFqBAdYC8WMFaOjIP/kmdJn1rvDkt+AHflJYUcHhMsBtA7koz1TkDZfAiQUD4WTxzJSlSEHW2NbBgVyVDl7MLeRGLs2X3QfvzYbPvGE5SbA25MnDyVA8YJQKmTrneiG0B2DEotxfgcO1ZgoylD9SIzNycLS/iR/RSgj4b0ANzhoJ8alwIgFGc7KHSVcl2xKwtwzNSzwS7lMBSH6vo0ZdI52aPdYVMKXJEKUtPfe3WCvb25F7VwPUA6gDggqGKqQokUGAbYPXk8HzBuCjEAYdaN80DxVYooGQJsdgdBgPZN2OJnEpMSFBTlbOJvrn6XA2SuU39eddXl/LuUSAD0vqj+AXO8QY982PTXQUq1oMKuRu2mKJMmOUY4dKXRDyHCxgdQKJkYkEEOJ7wYYrMA8dWfwbsUAaJN+xCkCIJaiA5yuHFveDB+wiBAugA6uyFQOiADpLptwj0xxKEtGADAg/29ekIGkS66okWs3YquSE8N42CrzT+Ok+AIYiIYP5AkPsRoFFY0OjVtIkpEb8iP6jO1jliLjw8gSqmH9+vvIlg8iQ/S65b7QzFZAuzDcS6gC4YEQUGs7g9AQN1X5csPEpE2YfwoG3dFmp3ZRqE711VAnA6zch+odyCa++fF509D4azeDx2qVazozZ/nAOwpt1cxQ8Mq6uUA7w8or1iCfvXdcPhUtI46QAIAkKRk60LJdpyDnJ4FRa154U5RhIIOVnJNqb9Aamxd4DAO810AAinEKel1HIN8UXa1i8HSz+CZEPGTNXmiVdEVokgFkXY5HJwPo8bXx6Vai+OwWQSYoENZNodBd2BC0T3EQXEE0LiXGKw6lIOtKP72HT0GMOLhiI54gFR/DqOKQUvCoRAFaNDN4VfNLlKhK7ZI/UE6ywUQFyY1o9T6XVzHSA6D4YBaesbVCSLgVi6QLp43RWEJENP1TneRXwABRKkpviqB11tBhIVIBkU/1AIAq4C3lvlE90MFla4nUmXxXGv1qAQAjrWjlFT0ke6fPq7n+jv3pNvXf43aGRBCykoRj0E4O7oAMgTExOC+GUOsycZ33rLbb70VdXCFU8srLsqf+6u5r45n+Mknn7THvvyYc5b4AsoqZk+gTh0uqqNFFQ6MuPX6a7j3kIsAmR48L55cjw4O6FLXK5JO7iKByXJhSCkcyHUd5Hk5SdlxCyrGHAgUf1xK/gDncnkVQKgGMm6AZZ0rSSSSgPLde3dZ3qxpqCAhMyKi7d13ATTIwb4I4sYjIN+e+ukulJxTUJqOdaD42nfW2KUrljtAXICitxxQHMqlTvSGadGzcgznXWrKaMDUWuJqKMBGCaq4jjjmXV+izxKZm+oAzasBbQdQJB84VMA1jbLU0VnEbUCWo6jVvZ9JtNJFFIsWnShwkWAvP/drAI08u+aKy1yBtTfgcR1z1AZ6ivo5xBcBmg0MKgN9qSteL1fBNyrWYxRrF54iJo41wIt/H+DaqQdIBIgIQcV2uXvPGJALQCCR3DYiQIZ5b3IZKdain/Eix84fRmB96AC5nd6ISPp/kqIDLCc9BbcKUZA8q8889Qz3KA5CIgqFaRQECoQswGYKfT+xkKmxgOYVOPNCeT+BlFUfPnna1m3cSuRGoovbuPe+e/haxjbF6QNEBEUSy3d4/x5LheAJFLKIe0bz3p79R1z8xRLy+BWVKHfd66+96npAfPmzABYpa1OI6Ygl7qSQOUOxc4qIOnzkqFPZgspZNX1JXVyDIMClh29JsN+sI7pM6w6upkTiGeshwtV/o+vfzLjuB/SWo2MCJHkQzr9uyJuDBw5BoitDnevJ2NWap/cyBzBKpGERHTlSpmYjahiGAFcsXBbzgyLuRFYJgBNYdPDAfqeynYrSX5F+xwHt9L6kxFZBssioXcRKjnGRJJFObbvtIEpj1pbRAJVlzLs9yq/nPiampgMY+xElVc+cgUNIriueXUeAuOg2yGGeR2/GxvfvT7Av/rLC9UPpf8754wgQAGX6oSKZE0SAjADSRwBY6r77o/T2Hu6xONw9ysOPYqyFA9p6iHzhZ4iEFPkpclvEocqJw3gNcTgO/Fiv/PjeAzhAWstP0mtV6+JD62q6WcfSGL8VhhaB2NAQ82cOq2D/U1rDf0zrY8eHufiaNkDRwfY6e/CW5bgP6q2Kfoc6+kOqSHPyZt4sbvegH6fHhpgTfH2HbMW8CRYdNGJj6C9JuHGctb9LPCAiESnHw3AVKhkyBGV3c1MFpA1gXFQW4zfWapuLrZW5saZ2gGvZaFNnQXpBnPv48z74fdbM8bg7B+zFZ1e76L+v/uP9jINe27NzH/FMsZRPhwEWNuNYKSceqIc9SLCLOEobFQiYXEn0l4okIXS4Rg3sh4aJ3/EGAEwFHK5mj5HFOJ00dZorOz+hGBmIM0WNPv/KS/bTN75krYdQn0M2dfNxTdyvvPRbm8BYnEpB/BacIFWVZZZB7NAMBCSsRDbM3FuP0txLIDDPQwXX1Zf5PhTAXvuIWu5bTQ/ddO0RdIEwT8QToYTLqh9xTXYGboBD1eaP6OIXnx9vAxAgR8sgpgZ5Rsv7XLdJaFAvpA+bDeboHmLCSo6bJU0gTgehz+ZjFRCdkB0T6MOLToMIOWUP//1t9ounn8MRQ98akbOZzMUhrAO+njhPio8RmXfcZhJF6tXnb8cgB3YXtVv2RK5pE+4GWtAnx3vbpIwYxinuVsWLDougpouMnjAJPCqbB3BYz8BlR3F7UzddVVU249rb7PIfPWdDzFkx7GFuZkn/6oxE9icj9nRJgxXVDto9cyBN2Qs88MYmnEdmo3wjIenH2NHqPeq1Nq8uIlibUMLjoB3huQznPWekRCCigDxjDTzFnksOxKm5iRblh3I/gzHJfvSSlQutkfFUCimjPp4JyRGWlUJPBKSB1vUDdApNnDTRObrUqyYHpxx5vpCHqexjUthD9DNYKwGW5cbwYg3bRjSa3vvCRfNd34fWg/aOVlxLB+ym71xrr39rDXvZq5wboh33TAc/56WXXmbOyHJF1jsoHxfRMRaSRQp97Q3kqvBijlgK6aBfdaz/2jvtJZJLQPwoBAKRUcnMFhE4F0og3LLYT9OFiCNKXWEtKO19ICADIbl1HjrFnljuxsTkDAQsm9jLxBPzNZX1KoW95RCigEIXxTRt5ixLgfz46te/YY+yZxAh8zJj+uabbrCN760jErXbLr5omW2j82/ZsmX2zrvrbCrfJxkC5DCvLZXrc8cdX7RfPfFPDuAWsL5mzdt2w4032dNPP4NLb6ztP3DQFY9fyTVR9Kvcjvv2H3Kl7M3s6VvYz+XNnkc3VxSu9oOQGghqWAtf+P58dy1ePBANObWfuD9IG5akmTjFp+K+28g6tmDhUoQnQ7zHjZzvIjnHNTnRmuaOCojHMOamUMhyOUD0Xzh/1r50OVGH27dBNrAn0DpcTU/PBIgE7en8OTfIhaPOH3VyTKIfTaSAnMovv/SS5RL3u4R7nyzinllcHWlpnFXVW7dn926OJ8T+QtLGaN4kanDfwSP8WyDE+mx6NnCX8/3LyivdWEslfvgEkYoii9rX3GCZn9rm1lDFKMplmcG9EWmgHqkaBGx1uNzkllbcleJnRXLkE804AReSHI06b4k0S0GwJDJE/R9ax3r4Gl/muiHmTvV2aE0K4mvVHaLeLBEfvwc3+diwCBBHzP9fEkTqay+IDq01HkSFenjwvegTPEvfe9vRpy76PQLyxJYrOLvRi8WcFh2RACnNOZz9cwBnXbmZ9esCAfI/DxhdIEDO75p+sgD/+b32P+erz/f9nevrP14AlXlJKsWPcICc6+efywFyrvd3ro9rHv2oXxccIB89Si84QP6cp/jj+5xzPT8f30/+c7/z3xgB8plXHxvJIKKj5NhRB+ycJL5kiCz4Lz/8Oduy4T0HgudhCRaokUrswuTsZBthU96FIjcU4NkLhW8TaliVF3tx4JdSr7isFNXNDJvFhlOHj9PEWb3x2htsu4KssqbP5i+/zD51gygNsyl3vGmXX3+dVUMA6NBzrKDQHchPo25MYAM7inirVr5HBwCVYmSCArpRdiWcVeOg2BQ4n0y+9jEKXhV1o9LkdgASsEKIE0Czny+yyf9I3jAgYQAHvoRQL1sIyLZz606s3aFWiyW5GODlpuuvxj2RzQEeEoMc9lYA1gjytH0BjQ5ySFOG/ZPfXWSPoxBP47DehQp++659OEKqLA4lsj8qJln4lYOv+JA0ooYqy3GATM5FqdjsiJBlRKWcOnrK5VwrYkvxSFK/r1ixwm2EpXILB0CqQ7kdL0BK6iOIAXWBhLCxlrPiuktjcW0QKQWQm51F9AzAfSvAirKIRYikAGJJeSvSwUeqcRaEPsBkKeflMNm1azdqS1m841A9e9srr6zGQZFAXFCpfeGhBwGKIJqaiBsCWFXsDhwBaT19kEeluAyGrRFXghf3QcDgFIArgSJlfK1UxGFSfgNsqP9DebyRvBcBw90AyIo2EQEywAEEuTjKzS7IEWpniXoK5ADQzoGzg4NMCIRFG0DXMNdXfoVBXEYjqGUF/nYSd9UGEQJ3wuGHfHTelx9kjAcE2HEO8p4A154hsbanoNQVicanhHGY8nXqWfAJgEpKtquGKd/1p+A+0jk/fOVYIT7MC9WoNyCzK/KGVJLrQy4Of9wCIkKGnWOiD5AojMNzpsVM97MzezjUMN500JZ1X4f0s4c2b5T3swDn4x05UYYCNxm1X7ZAQw5SvdybBtSNIkHC+f6KwGqBGBBAEw8ApvfUwfVpQQnci0K1E8Bbpdhtil1RRBc/M1DxVBAgpSpTBEiSw0FRXfpPvRsq7zxJMbMiz/TcCNgV2DgPx44Hn7P1gw9cRrFAk3G8rkMckgUyCgpMo0T9JIWVOiimCMREUS0FtaLUQO8hqlp5XlvpxOnjupc79XUQJOZ4gMthIp3GQN7JaaLDK0gzzyMRRb9zZ4i4UJRAAop5OWj0PobYFUkd2cv1KOVgeoYDZCIdHury0J9FbgjEVvl5OJ+v1ynAWqdiH/5dhIIisnJRklbIdYHCUD0BikmS80Vgt4f6VnTdGCM+XCsduJsh3sL4XEUz6HvotfzDLbH2zy81OgeLYnNCIJsEtihaLzUm3OIAd3Z+sN5W3X47JJUfvTtvQhhcBHHV6pSmOsz+7Gc/s/vv/7SL7hpkrAu8dE4UrtNprlsJ0VyfuXsVxCSRZzgm1DPiDejaiZpSavY+SGARRDo0y+Gl51C/twJWHC+rtTbU5OOYq3r4+tEUy3br/rhNqSfApSIXOh2okEGcXjsusdN0AlxBb0Q746uoqApyt47S2emWOLrVXnr6MMrTWS6yrJv5YQOgyw3XX8uc0gjgQ4Y9RHY0wEoDBGk0Tqam5np3qO8gku7I4eOWkZ7N2E635557wWbPnePi2aRqHYAw9Gd+baS4vYQ50s8/xIqZa+MAbnoUTQPZOB/AfCzRH8N0M5VAgrzywm/sEkqNA7lPyoTvYN6pRgnfDtG25t0NrjR4zoyJdG7MwX3QixL4XZtMJMrxUyUopGn4BakbEcggp4eUr4ynYQHpjBERISKARejKKaEIDMWujTA/qkBbKlCNA7cBcY4BXdGzEVirH8uxW39S6eL5UmMZf5AUkQDbqUS+HNp7wLYQv6irfxHkRATxeyqeHpWeZFHEnfThLDxGnrw/32sWYFFhcZW9+NpqN7dorrj40hVEOGYCYuJoInNnsBtQmAL6HpFfqGJ7ccCJQIqIogOLNXEsz1g0Cmy5JXZDDih6St0Net3Kf1dUXxIOjyxI7X0QFU2McT1X6tlp43p6h0Q6siAcAmI7oobvPTLNrcO/eVdujiZHcslVotL7Wu65YqmkvpXoYAjiRK69yrJK7qfu0WQX29jMezx8+BDuy2xIf/qleGZEuPdBqGnuj2EcSY2tuJMguoyUby+1q2JCNHY1N+reNDDv9/A1s2bMtGCAQMUbaU0cP368e38COItr1O7kAZiZYwch/fRMiQCJYN70weVyknVKRbN+gEv+6q7hdWjL5pw9PMcKuvrBfSjg/4AAOZvKe7YEXc4FP+aLQAgZvI44I4YQR4RYuMpAiM+MoAfCFwdYovqMmJOHFdvHe9FcLsFBJ+tbH87JLtbtBJxrgTzHoI6w/kRQIqoIGsTpCMnUCTlw/FgTa1GiFZw8Y9SAWEgsWfmshyolHsS9UlzeikLZn/kuyrmXhttq7As3L7Om8uNWBLgOtofan7EaHWpVg3RF0Z/mRTRkZkaczRqXaKPig23CPdPshU/90G5eda+99dYaB9BpTyMnTzsuK1/fAUivBsgvxhX32HwVt1bAHESMJA9NRk4ybgLU08SwySGWCugtwm/r+3vY15XY7bddjAK9DgduvY3PncwzOuQ6W/KPHgQQPG3pSbm2kA4P+HvEJYCH5NIXEf1VB9k/gsAhg3EqxbhIaEXi3Aax3Mhaun//Puf6S0Kx7cVYm3pVtP30q2sobE+xJXw/xVkF4PYqOl7IvQlxvRSlOJFqcLikse7OmzaNYnAoLkjlxrJyC+AHyGnawxwicYVnG+OTPUETz3ptLy7CllCcIOybAiVR6LcMyEvpIrYfqIekMPvHq9MstL8TN0S7nagfsIM4IsIA84OC6XchCimAYvH2BsQBFGHvLqKviaixNTsqudZmy2dn2O5NZXYp5JFfUpC98cEemzYrjK62bNYTP/bUCBbCcHH0tBJFe9hymVNPQ1wcLjhpQ8GMSQDlri4EGsz7mcwt41Nxq/RUu31JVR1uNApj6kuGDUOPtZJHlTc7G/A0BACeyM/uYdtR1WXf3YdDmveziGyvZfSHfDovmffZZ4fTxtiPX9ps9150g728bp29UE15MzaRSTxX45knDuKkHpVKGXzmVDtRVm+/hcBX5FU2EV4Ts5NY39qZA1rs3aqv//4E9ZNbX7RRMQDDRALNnkekE8B63t/N+/3Hd399tVuLJFQoKS0H+J7shEAePHe79uAoVyQZT6S68dLSUx1BIVeFyImjxOMWQKDXsy7NnjkdAq+O6L0FVkMMUjH7nSu+dpVVv6MesAhHRHR09uAq2O1EMKPYl4xCjNTF+UVEg0QkmbgSNNc/85tncM6mug4Q7VEUvSVXnWKyJGKZxRoZQNdKSHimA5K9vTtt9Dh6Q1q5DxAa6hfqJ15xmL3qEM+wnMk76aBYv2GLLb1oJfcBEpifHx7BHg2RTxFj8qJLVuKcP4ZT4aSLlY2C4JnGuP3gg/dtHvvH1W+84tzdC+bOtp//24/tzjvvtDW44q697nrW6feYa7Pd/H/xxXfb228/4a6vczdA0MyaNZszSzPfayN9HYcgKr/mImv9ECic5vlksaTfZBfXPQCXbYTl0uN15Pgp1qcy2wUJMmH6dObTIPv+Z1Ptrh8Wsq4y56bG2Sg6XTrqq7luo5g7cDyPGWfbduxBWLUdR+MEhCs44hCXye3ayNqTRXSXnFyHOK9JJOTLNZdA6JKLL3EOe4Fp6m7TnK7OlaOci9IgHbSObXj/feJTUxgHuF3Yf7Xwfo5x7+W0lfO2BCdKB/Ps4gXz3LOvvbUK7TWeKllrtM7F00vy7nsfuP3CLFw+cocVnSjE8TPbJQ68x/WRS2YU64miwjrevtFyH9zLGkq/lIQvjAmRRoppTGFfvJvzk8j5M/Qhaf+sM9CxY8e47+xRGb8i8qXw0R6pnPVY65zcjN2K35PzlEmHI5sbeyKrtC4NCVWUTZFfcqI6kNDZPESEiK7QCsZfFXXF+NIaduzpvP+EWEy+5wPOX/2QsvGcv7zt0/d+CYEO+2ychF4euBGJ6e1SOcgFAuTPRXv+2593gQD5b1+yP/qCcwHc5/fdP/mvPt/3d66v/3gB1AsEyPld3wsOkAsOkI+eg85vfP0l5re/MQLk/pe/PBIFcL6JzopkQPdsDm5ZaShc2Si2A6xvfn+DPXDfpwC7DlpGQpTNmzQKVX4vB5Amom4S2HMSh0QEkNTWJ9mQqti1iU3pwkWLHDjpg4p3AOD8Rz/6dzbbqK29Y+zaW+62L3+LDTm586/9IM9W/ayG6IWzkQSVqHIGsVFXAIQmEOWShQqtis2mYhLiULjGRrJ942BSwwZ3OiDZ5g82AwaOc4SJCpbrOOQ2Azj2sfH0RblV8sQSm/2dYgd82mCXjc+Mo2x3in2w/n1UW/RWYJduB7Rfumgehc/xgOptAPfBbqMdrl4HwAIBijrMC4D96Tdm2zMbyOPHUl1SXm0bNm1D+ZzC98dqzAa4E+B0IpEuwyiVfSFcEhNQsaO+DgU0q0TBHObHIQSgTjnlnQDDOkgIXA5Hba7cdwGvOsyLTBjFvVAEliJw4snFlaIxCiV8M+CX1LpSpyuuS90U729Y58CnUajmhgEY1cGhaBfFK3Wj7NNBQyXoNQC/yuP3pbQ+JDSaPOV3+LwQO86h4Jvck0EA7Noa1Kuo3ZXrDYJE30EtBE4+gB2lpSjwRnifXoDD0+gKEHQkG7ccKcp7V29Jv4AvfqZyl0PVvcDhQcmzIkDaAMzC2Py3NlNCCqDWSwxCCge/Ng607Srpw6qhqCVv7otUTT1EWvUTsi2woqULxSOgegeHydgI8r45iOow5MU9KqkCxMnGil6Hq6f0jJXUoqwHswoNU1SEdPHEHfG74uEjIyFdcHaoRFjFqSJx5BQJBLjz4HqCkjoiQeWNIkAEmCtuYQRixNOX0mGKNQXCR08kZugA8RccYvq5zocAAQdQA4pwSOZ6SJEtBfJpVLfKFdYRR6XFQ4Dy9ajVdI9i+D66Nl04H3wAuYKIh1FESQNKs15Ig3o6IdohQ0QGRgB8niCWQX0LUsllcHg/AUAhsEBxL4p+Ufm0ukfkQDkN4FbPPVcBtDow5CjI44Atd4PA0hQOeXGMKymrZeGfymtUvIIiZ04xHmTjj+Iw2st9EUigmC4eAusFOJZqsAwgvZz/IgEDm4jCGUdURBiq4gzKKRkEjhTSwVORcUwBtubtd8i/znEK7iQUcnpW1Q8Sxs+JwAGyZdt2pwaWclLRESrOPI5TRe4QASZ1vE7F6yQQfePL+w3n6xT5EwZRorgKgeYHiSZIJx6vlIgDHSrVF6B5SOSGYntCAX4FdBfjRjnD18p1IoePCBDFbX311lj7+jOofnHayL0mMFdq+S6I4LFpSRY80IGy2tcVZRbx2rwgJePUX8Az7MeY8eNnPfnkU3bppSsdgF2N6loOg2PHjrs8/3pIDLm/br/xGsugH6kf4lLs3LDKtxnzbTwPPQx2OX4GFJWjviXiPUIVR8R81T4AWahcew6y0ygN9wVMGebr1QESDNB0ACdeB+S0lJ8iwMIA5EOJHjlZfAKw/VLAnU6ytk/bjEUhtvN9yFW+dhpAtt6r+iBeQWl9CeBCAO+lk4cljOdLh38NSj0zTZCjih5TB8jGD7bhRKHUFyJc6nK5jk4T9ae5VvnauueNOMaaKC5pI7uuhWvsybx2BLJ91S03Mrf00lUw1ZrrquzE0UN2AsWwYooeJB5jhLlG6tQtO/dDnjHCmTNff+1le/Jn/+Lcdb2QRK++sdoBHCeKy516tZnnRP0Ww8QY9QKCiwQRweHJPREhIwVpEM+mXEFyyIgUUARWMO9RjiAB5ipB/48EiCDRtx4ba595mngdj26ckQk4QHyJrYKEBGRZv3Ydz8tJBxBPmTqRaItwIiOJboS08mY+9eL+FQHsxBGX2E9Z8Wtvr3PrmSJmlgDq9UN4zJkx1TmCFJvVRBdVMHOOnj/1YQUGh7usdVdCzn0alUmpNapTR9BxraVQ1TPRDKhcLBUq7oQ58xcQ9VKJs6/OdUjIUaT4l2YIlTjckwJp5AbQM6rv8ZV7s93u6Zl3IDZ5lqW8FhAo8k/uDa25sYzJGvp/VEyviJBJOMl6ABM7KUsvxQ2gAvBsyJx4ukMUn6WS5x6eG81vIgtrWbOjWD+0juoglwIJ6vp8+Bn6eyj3QZ9XB0EQT7+P7oUvBIzKWzXfqi/EJzzLkbrqcypmjzCIKyaAdVqZ9l4A4o24OhW9oj4YgW2KBtQcrDla71ldVP8VAcIAE+rEmgfhCQkZBbgVjJtCe4aIUO5FBKROX5slkJ/kx4ybCFkQAEA/wrPqr++tUin1zchqyLPSzzX0Zk3oxwHXgdI7iLnIj3m/pbyISLRh1scBwLoG+oqirQEypLGLvhrAyFNneB+QLfEQwsdwQHR2QuZQpZXOXBEbMGxL6ZVoO32KDg+cOby8AgTzg3THNPvHWinPWmBksE2ZAEFPlNWkUbGWe9c0K31iM2sZ8Sw4wwQ0DvBslZdUOQdIZCSRpLzn9jZP90zEpej5PM4cFIwSvNGS2C/NAIAtKYew5721t5+xy+geaOJ1BkHYRQGm79i2iUhSnCKeOBNxocnJerLoCPNjpY3LmkiE6iJIwR72BmdY53oAQ4/hRvC3CAjEaBTyBSdRYDPXy6V19VVXOrHNKf4TCKn7uPjuHFv7qxM8oy0UKM/HOenBPRdhXMcs5OmcN1o/TxQeAwBs5LmEnCMWKYB7omveyTPgzVpaoevJ5xHMacgaXFxgE/eoEk1GSR37M9wpTV4izIctizlTROx7exrsrqtH29zgNovC7dDS6Wm7TrbZMYGKkSFcpw6bOT7c0oi1asWRU99C2fBQsB3uHLD1RzsNrQQxV4HWWNRtt1x7la07sokIrTbmHIk4Qm3amEy7aC6dSzUlloHASL0lI8zv+3fsxxXcZtMhe04xXw+wz85gnR3BdZgVB7nRWOSI25NlbZBtLMs1RqdUJNexxUUgDg35QUbJ3RZv33pmu73Ovke7wJvTE+yiOF9bkeZvzb1tVj9rkX3/t+/SdXeVfeWXz1gNJkJMpzaT4vJREHjdA40WQxzqHYuvsK0zPxb7AAAgAElEQVT7CuyFwmKDarYYxl52spdFh/raz/c/andM/CakQiiukQy7/1dX/aeT2FvfeN8RB0vyJlrMtcw//Nr7+Ps4Lwrpp1jgIgv72A8ehXxTtJ0cIXv37Sd6KsVWXn4ZzsV1xGktsH0nS9z+JYj1WU7tOM4bCXFR7D3bbcIdU6zitZPOTSRFfy1uhIEhT3tvwybGli9OcBzuNRW2bMUyp+aX+0P9DTGsWz6sd/v27aV3rJFOqqvd/rYHgLq4pNiR4HKEtGMrnjrtItcdtWvXevv05++21toi1qMB5js/1usBXKH09jG2h3g4j+SfhLhOxD2Rb1OmzWS/HQSmzV6YoTdhyjSrx/Hy1tr3EKQEQGYO2nwEUoolnYLj4dvf/BruyEUWzTg8jiBrEaS/HHIpOOJFiEoApjlR/z1FB8iXv/xlnplTrq9r9erVtmrVKudE+MEPfujmvn/50Y84W7AXwtmtovDZM+fYfqIla2oacHFnQVAm2p4DR2wNZeExEOjzli239Xze09/Ms+l3vmaXXXM1e+5ASw2F3CGmURGkyopVr0Y9+5JCXJh69oeYR+XAbEAkE8/3kTP+EET11u07HKmhvakiLOfNm+8IjRJITzmCg3jORX5MmjzFzdu1rEuKuxpkbZhDh6Qiq2Ih4k/SmVLLunUZe5kI4jmhhZ3Q6wTXJoOzj/bD2suFsh9oZS+VO2GyteDUfOnV12wp1zOKc00c+5xYRHQHcT1XcG7U/fRj393FulT05GJLvm2DTWIvLPGS4tXUHSfyXeRUI3O5ImO1NhWx51RsWRPJBd7s3dv4dwmNvBVFK5cHY1zCNjmXFFPmx3rhydlWIgyJFjTW5NpWNKyjOCA89H7lPj/x1Fn3zZ/6Nf6enXx/RfCKjiQ6y+k2IBE1uw0G4DCkjzA8w667+m6IFxx/fV6spXJE6vMvOEA+LqjoAgFyflf2XAD/+X33T/6rz/f9nevrP14A9QIBcn7X9wIBcoEA+eg56PzG119ifvsbI0CirsscWUR29yjcH7lkGh/evxdVPpEX5JMPsfHb+P56y0QFo4Ppz//1cbtt5SIrK8y3Vfc8jDq4mkOxJ5brd1x591FArKioUBwNy5wKXhnuoZTlVVB2XVCAG2LGInv6+bctZ1KevQHhUkJeczK29E0/mmuzvrzXWY8FdJ5iM62CxFiUhlLQCCjNRO2uSx9MHkE/B6lQNpBxAKsnUU/NmjHLtlP4p/JfRd+0AWZJ/SsLdv/6O+3m36hPYAgApsxmjEu3RCJHKojikPtAipxjR4/wvcJt3qzpNnP6BMBgysTZqJcWl/L3mZAxFDgmpNoHZAY//uhE+/mbrSjExgJk7rXDlNNmjM7h+6MwZAMssFlkgGKkBge6AI9SAPq7cKlQts3BYKibEm+U81XEPE0l6mH3nj0OiNfmWVEfaZBPHRSKn6mqIBolHEWqr4vikZI2UsAiYO2IU7VzaABkkhOkC/v/mWpy8Lmey7D4q5tA+djaZLNTdwczbdgPkCWsYsUe9WoAuKhTQwWG6tTYh+Jy0ZKFKMMnO1DVFyXpIMCaF6cTRZgp1uJdulfGTJri8v1l/w7DaRCuuC0A0kgOv/0cGFU46cVGXqXQinaSMlaWbQGbHWz443kPZ+gPUXdGNwcUPw4LnnxOlEqiOZQOo6BtpdCV5BG9dIgIf4BC6AsOlcXkfQwTyVbfQDQJ3E4MXSW8VEdAHad41Tcy2bog2bYfPmH7ilHd8is11QcFMgrpIaKFUHwpApdzFKA2ai1Ij1AAWdnCpYwLQumqFxtA/4EIEHWIyNUUwnuUO0kF6TEJch+ofyIE8irDwsdIV2l25P1aAAcivvi8SUsTfj8TndoDaMaBXodQxcroerQC8KvgWg4W5YgLOPNTpj5KOCoQXWxDI8SHp0AzFc5DWqWq8JnrKXeTiDMRHp0QHuOJDRDRoUOTDk9yroiwGZOb60ibncQ9+HOgFEE5CjdHNFn+AhDkLhAxJXBTgFUzB059XJE6ImqkaHN2UoGG/CxP3tcgucwDit9ByaYD+6GCE8RitKG0IxIMkjKdsZtHWeZAL0pYXqfe8ykOuJ0oz6XS5tU55aVK2hVdddatRQ44bg05bOREquH5jeS5zyAKZQsH8Gj+XISiUSXnen8q9o4GHAmSc0ZOJwHXAJ8RfE8pCdWjob4DHZ7l/HDKb96P5hKRgBlp6ag6d7j4DUUeRQJkDkIeiBTR71LbfXNVon33RUWKQLwRjSVSSwSlHCCT0mKt8XQpc0OxzYBk6uM6pgLk+uhzIYfkAFmN0lqky2V0MTQQZxPP+zpAYauiJQZ5fqt59m+65gqLh5zwNpg9ALxG3rdU3n2wBgKwA4nXKQV8SSWqrQ8QWcW+rW3EeUGg9gD+x8XJjVELsUZXEFFFfupSgQg8RQ43YT2AO5SWy/nD2E4gjuw0CllFPowHEPDm/mVPGrJ3Xily4089H4oeUtyViJA333jd7vvM/fxMikt5vhQBojHjg2sjgOJiHw7y3cTSMUvYXuIB586lkJaSbUUO+cqx4vpzUNEDTFdDlBeeLAMoSbIsYpQKyovtLSLEbiBubxZkAbUGdPzUASJ72LvvvO3izZYuI57L29+RaydLUBwD2DYS3STF+T997UtEzngxf1KKC+GxA5VteHS8FZVXkfAE6I3D4Dgq1mBAIqlqtRZ4cm1EhikmqhPgRs4glYNLASqiXFF1I3xc6ssPO0B00JADxHkDILneeDTHrv/BUaIhMwBSCy0+MsbG4k6MgVRQJNAB4kgUx7KCGMXEBKIbKZSvYw6fzDq6a9MHlsykk0RX1UhgOF1Fdfbjn/wUF8MYgJpwgJUpFsGcU3KqwOZMm2RhgGmrX3/VVixfbu9/sMmWcD2ATRxQNIz4oAsis4N1Um5B9Q+kQiIK0CtAidoI0DJ7zlzLB1hMSE5jLgBcAxBSBw/ifCL9QsH6fViTK9y7k2I1HqdhA25ERXs8dm+O/ej5CkitYLf2ivyTa0CRZZGMS28Wi1K5qxR5CEki0lhOuhr2AvuIW5sKmTaVSBt1BpUxfgPUvQX5qOdE0m4/frbcJKUQNVJbC0zyZp46yhqstUnOFhGwKlYXYamvDePabdmwwREyuXmQeBA9u7jewTg0u5iHYiF0CuVQZA2GyXY9MIrVC4Z4lNNH5Kx6YPSMaC1SPNcP7kuyh58oY95RB4gOdtxtx18wD2nsyP1DN4vir6LofhHI6TnQbjFBnhSRB+P+SSIKi54EORHkTmNNFCE6HhK4jWs5jAggjGvrzbPdifpcrg9v5pJhxCG9rTi//EIADbnmLB8RkNDF1cQ2AnIXlA/Y+OkpkIXdrhy8nL9nZwVYFO9l+cwJ5l1PVE93M/MXYB1C7iqMcIXUSMVOyTY/wEh/Xi+4vAUP1tut/3yFbfyHX9tCena27T7klN51vDap0wf71KXUw7wY6KLWOtu9mWtjLTAcEgABydbthayD4ZYzcRSu3Wrm43GAl0M48kqdIj2cbPk+CImEONZv/r2ylDJf5qZmwMYACOJDR7ZbIQDwp1d9BrIQYG6QyMiuFquk40jEZiukZgvihpzJM3AWVBLZhLM2I41ooam2ZctG3Gbhbi29+pG5tvk5IoeI6KGf3v38CBb/Hrl+IEEGWEObydWP4PrIseTPeNtJR0Mo6/cl115rg3Tp6HlHCWDtuC7bUa/7KwIPV5k4qyp6HSpw0UBvWBUOkKNE92gcLBkX5+b+bSfabf6kQLtrcqwNEwHU0ONpRfSt1HrF2FH6V/S545LZU4Arjs+AKB+OtV24UU8wZ/Xw+jburXHu0/EUYitqtLCxxPYer4XswJGKK0bc2dO/+DrRaKes6OBeK9yHq+ampQiM6iCXiDSiGKaR8cIk7IiRRPV81JRBQFZDDvlAnnlYTxsxTIyBpXPp6/IfAQwuR8iUjjAFEUpcmh2s7beH3ihwBMji+Ci7d/F0868+zHih/2LqXLv/n59iHxlqJ3CcthF/xdC1XPaXiVw2toGWzHi6cc4Sumk67Sc79lolIvKlU8NxU3sT59doh+zr9uZXtjFnQ6IBsPe011tWcji9evWs6fGO9K9j3xvEeMrg5yvWScTn/K8sd/uk2jcqeUZbXSfD5i3bmP+XuZgmPec7UdyPYu8/lzHswX7kYGGJc1lJ7NPV3gJR72kz75nivs/Q3k5cVccpFM9GLNDMWjpiH2zZQbzlIETjJMjyBPaRgwguQh2ZWqtnkhswf/58yLYk27Z9qwO9b7nlFhfppz1eEZ+nOSmBrw0OjrZNWw7zuiBbxuME6Wmy5RfN5n2zUaUUqBdCpY9o4KFBOin8Iu3Fl95yPXtZOeP4bwwOK6IRU6J4T/SRMG78cRFWQkAkZ4y2de9vgpi52M1TcgZob7+fHpBHvvA5zjj5xOWdZn33ceKIMxB6En3J2bFw4UJ77vnn7dFHH3Xz948gOuSYu/iSFfabZ561PZwvvvOd7/BsZbLHqCJ2aiP7lmmMSYgIdbexdm6TG574ur3ELI6wh4hPy7RKSPNjCNvKeR7W/mSF3fT4cbvysuU2b1ymHT6w3Z3tNiI+0z5lIo4LH75uCLtCEWuv3PDekDoBCCVycsfjrnnencu6dOBgrV160UXOgShyoIKfIQe13CpyvepsISLWxYAyL0u4MIr7KbGAeqj27doBAVJp1117DWS2J2emLNtOPJjiO1uZ50WSPfOb5ywGgmPZ8kuYQ7twqOxmDFBgTjRxBiI3CS1mEwM8xHqxk2J6pQwobvNN9m2tOEAir3mLazjBEWDaG4TjfJXLXb88eF1DEOQf9nVo/CgiVH9XEfofRqxofyoS5Oz/sy1iefJElCECRK4m7We1wdI+fYjzptzKxc8vc5877SHIKURS+v7aL4tkUTyjB2IwJ5RCUMdBkHMj8zkii0D2XV46FHJW8vEK5bzlT9xjhH3q7r9jskfk5c18zXMgcvcvRYD8/hD0J/7wX0Vw/blfc67P08c/BIv/EDT+ZAEm9hhnzTwXfv2JK3AugP+v/cJ90q//XOP7XK/vnASeK0g9O5/9V7/O+f3/9Jf+RW7t2aSEj+/XR1//v34C5KOvjFYyCcX+v17D/9ff//mPm3M9n+f/Ez7e76Ao0I/qEPt4f/q5v/u5ru8fftxhPJl3TR659uorHZCuvoZTx8lrd8XaE5y9WOBaFXnOixcttB0b3rEHbr7cxuJMqK5pBMyMpQvjlO0CZD1bgh1oc2ZNJfZpvMtM7ewg4oLM4GeefckyR4+jjDzZjhXXWERimq2hDK8WoD8B4qQRIPfAvy34T+9u6kP7XH+BYgukCpMCPNi7m8PHeAiCamdFDgTsyOVgeYgyPynBzxAjc4jMcyl7fdlQVz630q76GVE3KKWCULL1Np+2XDbCjZQy9vL62jlknUYNHwC4t2j+TJs8PscRIJyrHAjsDxDXhMIpidecj8ro61/Itn95sRayJoMNaiMHpjpeWyLRPafdoU6AUSSHdzkoZkAmHNyPzZyyunTU45mot0b6PbFul3HY2u6ih6Ss1YEngAPPdLpKFBtyorCAjTbgADb8eOK01BkRBKidQsxUF0C1Hxt/qW0VV6KooV4A0nqcFQ3Ej6k8/cPSamXMutxz2bK5FvWo3vV9pABPSsoki7cEp8Jo++0rZMnjLkhGZTqR0vYPc+xV5uond4Pys4lh2rN3v4u/UryIBo96ETI5gIipqCwrcUrebkAbXzb0wbK68zl9ANweGmh6n4Cr4RwoOjjsaCPYxrUXSdLHwTeMrxkAvAvl703VTRZMHFVvL0rZQS/irCBROFTVAgAP0rkit0WI9whuGm9iSAC/ASNPVdRZNU2cHWz0tx+tsBMQHVJ6ZmWFOhBL6t1+0KbQYHUa6CWPcEm8nNI5BMdPH+SFijR12AmGzPFVfrzU9xxIVZrtyzgbxrseAWhAQIlTRstVkEr2cDhxMR6xZGL87tfOt4v5GQDAfHzCAlAOfg01EYcEKDhC7I1cPW0cIAWWCzyXylmMVg//pkOU3B/q5+gCpBeQrgglRamoB8ML8LqOMaA4Mx2eVKSpw5MAfIH36reoh2iS8nkcz4nIkTZA3wAcI4qcmUG0gUBugbv9xLdIoS0luUiYeGJqBBAr19g5VaRo/t0vAaWK6vLTa+Ug24Ir6iTxV4o6yFRMHc4Rqb9TE2MBpSCbGNMiUA4RcyBQzIvDWzyuD2VAK5bGRbFwTXdyQA/FuSWwUo6PYMXGII/VQVhl4C1cEx2EFfMl18swp0iRhSI99D10WFbclesI4XV5cb3UK6KSbCkKpSIORl04mqxpFYXPnzOP6IdtLmZDgIvcT2djGXAO8F4VS/Ttu5LtG8+ecQSIelEG+Tep0xMh0lai1j1xeL8Dx6Q41HYgFQKoCTDlNF0koyGR3nl7LWlhgyhJrwVECaPotci9vg8o/e4EDVOvwl233mj9HS1Okchx2BogkPoAN0IA1EVQNKMO1fymZz0qJsIqUUTXEXFDnTVRGQmQQKFcmzoyqpPcHOCNgrEd0KcHYK8Y0sALx4SA7zEAsiqTDYVs0YFeTptDACdX35xrpfmeZFkHcl22E40226IgW2o56MuF1ghQmpU12r3vLuZn/T0zZzRxeIoG8wJc0z0IdS6QxYuWOTWlHCA1zEGjILU7GWtyqigCKwxwJSV1lG3bu89q2pv5twabmJPpwP4U3lsAc1kdxOlexkII8RkJkH2K44gl2nAQRaniLHQN1aW0dM4UQDlfssVjIFZK7ABqcv2MTg73vYDXzBQWzMeama/UCdEnFbjUndwvgTa+/Jti30SA9KAKF8Ai0lDPnwgQjVl1gGiRP7vNO0uAiAh649Ex9vh6EGeK58MAjWOIWWnjmsdDxNfwnCmusIgOrYsoua0oK8Llc70dO7TfRUYGQC7NmE8ePm6YvUdQUr/8qt226i7AmV2u0DY9NdGRIFF0hvR1ttp7a9+2zz3yiK19czXPDBEyADa1jJFErlcFhKXmTsWfBOFaUSmsYk9OA96JKBzDuvLrZ5+zmRAhAgKTIf3klBJZoM6qg6yPsTzrUqsqNlIATD7PSl5eHnF9FfaF21LdO//3l844IuSulcjV/8Ovl1e3cL+jHQmp7iTFZx1HnZvDehCLwlbPf3dnO/Mt4AtgtAgC56xgjXZOOK71WNS1Byk+VhyInrNYxo9Kz9WLofugsdfEuBNxpfen+av4DHM084WizQJ4tsAb6XsZYv6vJCZT8Yy4EHjW1H3iJeJWrkyI3kDmCnetmOc1d//wU2cJELn6dKeHXdYITxL2kVDmH0U3ko7IOsa+iCIqb89BiyAeKTZwxJIRS8RyT1iCmAsH2SMQtcfcVUO0TLTIcsaLD3OGJ2MORYdzgXSiHNbv7dyjYTIco6OTrKqmBbIBtybOifzidgN/twQEE5WKamKObG0fxBVqxtbBZlFmPhfQtXTHW0a1B/eM7gqA6ErA6qMsPV6QXU2AaxH0iIzNjLH0sEG7/KvLrOB/vU0GfCRFxMSK1hAtyWvzU8yXN2se4zIoGJIfUL25UU4oCDWqsgMB7g8dOe0i02bMm2KN7NOiYlMhLiC7KWCPYH2Mgsh747fP2P2fvYneo1K+XxzPF24Lnql2OjQGhxtdfN5Fcy6heFsihzZi9Kpc8fW+Q/kUvlMcHxZnsRk5VoirqIH1IyE5gRjD0RDZpS5C64ev/J29/uOdNh2BS8qobMYYxELJYWJpcADyvFYBnoYAwIZCeGt90pys9Wk/+1E9b/MAQweIBPJmXu3jeelnjPoQNTcEsSsir7YaAgriYsA70AqqPax+yNdO4G4SYZEm1yj/kWZlkzIDbNW4KBtqrrYWnyA7XkcMpA+kK+KRcNxBdcd67arxdH/ghgiOgeTl40eYM8+wvr+8tcw54SKYYjSeT0FK8HhYOPglWwxbdvFYu/byhRbNva+DWD2yY5vlZo9ijWt2nSpRRNicYa+6B9A2icLm8QnpvHbI+z7WC9aR6vo+G6JTL5rncEJWBhGsRYxdD8h1wH72TwEBYVYHAPr9rSft/bIumw5pci1rWBI+Dj+IgJ6xeXb7135hkouoJB2Di4v+mkjsVwyvWXuoGIinq+bkWT/XfDXO0CNFbRbB6330swtt+fcW2f7vEgsEmP+Lp15m7uYMMBOyAXJkz056A4mnOkkE4oBvGEISgFxEOqMyeQ9cG4lytMZOuW+albxaRm9RIXP6SSeEuoHC7rVEcimusBB33ZVXXe3mq+wrYY7+w6+S14td71g6Qq2ik6ec2y0dUuE3z79EFOB4yBW5rftsLJ1YPuz5snJGub16OUIc/a795B2rbofYaCY2cL/r2NBcdAJCM4D1Ua9RIpFJU2bay6+uZy/BmD1+xCaOHw3gToSgH9GsZxCRMFfFxiYCxntCKKt43BBN7aD3g3Jy9oyzZk8D7CdeE0d3G+tTEcTfuEnTbMLk6bb2vfeZD2pd7KfcFWNwyuo6yR14YN9u4pum83NH2//+1VOccyLs+utvsCefeto5ZN5++237xc9+4QQ6X/nKV+z73/se6/EBiI9v2zVct1tuvsm5Oauqyu3VV563v/viw7aGdeX6a66DzC4lqqmSPq65Vo7b0B+S9Ch9WqUQM82KLUXg8sLj82zFl7bZbbdcb7NIADhdetJFg52CXPRkIkrCybV8+cV01vF84uYqJtYskjUxD5eJ9n+1kI+Kmapibm/GhXLbqjt4X8zVzOFNEC2lOONV/C7xSjCkUzf3XHvCWj7WCtGZwB4uAtGL9s8Sg2zeuME+T4m99ik6d/azLqRxFtm1YydF6xkIQ1rovSqwTz/wIO7TdoQfVZxd9jHXBdjkCdlu3ps/D4ckr7Mgv9DNh/G4pk7wfiqJ6WxZfa1N+NwBS2S/KoJfe8+jBUfd+hHIejnEePlDAkTxwkOcsz4UDTnSQxsG4T0f/pnfFX3lgaNe7/vDfg9ZN/Tno7+a60b1tM/vc1Gf6vITAaz/tF7pnNgPa5YQk+xEtD2IjOoQHXTixgmPCHYill6ugzdOJ88RXiMdQiMDwfbgZ77q3CC+nuEurYFNPD/lL+MA+U8P6n/4hwsEyLmu0P//Pn4uAP2v/Yp80q//XADguV7fBQLk/EbYBQLko67fBQLkXM/n+Y2+j/+r/+YIkNuf+PRIDU6Jdg65l6+8FBUqMVZspkZnpllhQT5lrgm2/t13yHGej2quze674VKylVG6cGg8fLTQlZree1OSffbLbxDf421f//tHOAjUOpA1nELq3XvyOdSg8uEw4BVAZ0hwpI0QubALYKidDW0A4HEbKj4pVUdglyM4ANRyEDj6s7k2+cHdLlPeB0ImBZBIReEe3Y2oAyk5RhXvD2gJaoUaKhfQIgTwpN4BcY2Ahz3K3ucE0vjWTXbvC1L1061xppzcYkoVycWvocBXkR4DZNYewd5cXnrKbkSVfenyxfbjf/2eXbHyEgfa5FKyu5V8224ifxTX86kbQuynb3UBLk+wZ5973uWtK6vaB6eC1FY6tAhPVmxKLGBVBBFLTSicUzncj+YQ/9orb3EoXOqcH4ohUhmswKg8yI9kyju3bN7oFErjOADNIKorGuDyKPFjobgTElBA9RHxEIPyN0g568gPpb7UzxLY1IJKSJE1/oABUiUFcGAUyC1Vkg/vf1DWbYEyAD2Hj57gUJFIZBCtnahylUmfRTG91JsjwCCJ8YBbfF+B4UMchEa4zmeI0FB0SySxQQWMDfVoKNpJJbz7AB3CRVYBNok0UfSVCBBdQ2XW+opV4dDTI2W+bN78WxNAfSAgVRe/B/O5gVJRAVIOEJMRzuttaOogsoWOEwAJ/0gKWlG99hET4k4W9KoEcKhMpHBYbiHPgEirIAv7nV2l/I6qnE8JJz89lNx+G0SVivIpMsTLEVPDKmnntQQDOGZyv8K5xoo4UvGhD+CqL2SUN0CpMrYDOJApzkcxSb10sbRxgEsgAkfOlz6AR0X3RjJGQ3hmdOZpAVzRoVq5v4oKqmVMCkTMmIJqvhpUgWenHkC6DTeFXEwhgDdRqCT75B7iG8gVo+cxlq/XeBb41w+AI2JE0RaKwVHMjQ5linNSFr9T7gI0SlF2CtW1is2X33SjdQK27d67x/WBSPEou71OZColjiaeTOB3JSCAoqt8+DMokjUBNCrbWJn8XSjzpJ7VnwVEhDJGAjnFqetCqnwBqnvoGVA8VxPPZjrOpzECN0SuMM66ea7VQ9AL2KQYHxEgcq0kc1jVhduLIymKsd+Kml1ODB1yO/gauQdKAGJH5+S43GiVaJahWJdrxMNfymXAbhR91bw/dYnUowBWpJa6RURsiPARgTSG/GlFYy1dSm4+h+JCVPG5REPt2L7TdX+ovF5KwwjmAd1fp/mXW4nr881VCfbt5+pcRJQiMAJBq6KQw86dBOHXh7tKxa8AMwvmzQPsLmNuqXF54iWQjGtWv22PP/59BwjUQZKKkNmG60Tl9MeKC4lNmGErFi8g+um0i9Np1zON6lwAfQtqX8VfCVgIB4isxy0SiUtJn9PBHFTdyBhl/gwkomR0VioA19myan1uF9klKhjOx5kzRPSHSB31xJzhoOzHmB5hIshX2Stj6rrbJqIoHu3i6g5yH2ZRSL6OfPF5qLvVyyBXmiJBlixbwrXGdYc6MYQ5SPEdIp8TE8mH30e5qG+QizjUnCAHSCVOtHDmBZVQ6743tRFLRVDN8LA3Kn1ixwAxReiMyUh25MeEMaOsiUgLlWfvw0XSKtKcr2uENItGxXka8kMErhS6iTH0tRDbotixMbkTAHXb7eixU+5ngHxT7g2oydyvOCzFxiQRhSIHVw1zjmIxNK40Ljy4tiJAFLkiAsRN2IAvrgybeegPCZA1X8n5/a7imu/nW1YG5BOEaTCK0UiexSbuey4K1WpKrztx4nlB0HVCYHS0NoLDxKsAACAASURBVBEHk2kzJk+g06iW/iwBxO30HgTab19fbbMAYHwBb1e//a5zKcRAmudNmUgnVRnxS0FWRpzkZJwUGpOeuBoaiXiaO2sWpFmTVVCwq3k2ArIwkmejBuW7NlYi/dRtk0Ksy4aNm3CHTWbcM+fzTMThQmrCWVZeVeN+n0FHV7OAeZ5xN2fxDC0ijusIcSVtPI8iXh+5kyg7fj2xuvXsfMka7cOz0Mv4uPfWsyTJhl3gf6ju29g/nDhZ6PqDgnHpKRJOPSD+zO/BzBuDjB/FIvYpao5xEsrcqHW8mDJvgTwhzJGRrG8CHitVoA1xEMHeQO9PBIkcLooc6RpiP8D3HOF+yVUmwkP9L6e5x3XErvjzfWOZE2QG4Wa4e6p7rzEk0lfrojZxw8Tn/Ot96fbwr4hg0UdYE+UC8YBw89F6KBKfaElfOkAG+jsAv7xtVFKEJYUArsZF0hGCM5EYLm++zse5GTtY6wDkmAeTIIYCcMgMyW2Ba8VHZBCl2q3cmw4+3tM+jBo8hueDfiSW4/q2Ptt/vMXYIlneomm2diNuKqZj1QZREWTgtcwX8yzcE6Vvx2m3D+tmrFeS934SgqQE9HoYh1UR60VcYjjE4mj7/L8ut7Kn9xJXg7KeseMTGG2nADp9cHAF4pIKC0aJTwRdUBCKZECz2mqIIa6EfwjEPvP/7r3Fdqq0wq5iv9fPuhKfRFQna01TdxNfQxE8F7gof79dd80iHC30QFRp7g10xfTNdJUsXIwIhm4f/wFEGDgAgr2Ir2TtVH/RB1tRZA/jFgtPMB+A+jMA1F3sBYPCAulRU3cDTkNA/od+cLMNVtJ/wvgvw4XbAmHc3tPA5yDWQHSi/p1EotISIAa0RqmnSRFxxYD0pHOx18thv4iDD3B1mL2gL+TXCH0lzRSl+/D6a8rZLwVx/4ISbfORBhuJovScqB0V1EcwpWCWsjLWg+QoL7uT6DGfgVbb00j0GA6g+oZhYlGJME2NsYZjDfbIZaOs83SNdQ9F2TBCnwqwxqOQYt94/YgjF0QkYAJx61MIPTLDdHqwhbDb71lgU7CQRPABH8ZPOxGCA8QbtvGct7d0WUxwOn/us3e3nba8GRG4ZDssPTHa0pMVsyQhAqKTlm4IL9xZ7E8GielS9OhIDxGwPPi+kINdAVG2qc3X/unNw6w2kBmTUu3yvCz2Ov5WNBBgX/rlq4ZehF0fjkkRfaTFZuMMimXv1M4zhXnQ5o+l4Byn2l7Wr27WmTCuy+NHv+7mgD2PrbNaHIE7Dx9hLA/RBRZlMyaNthP5B3BKUrB+30p7b+s+B/Zv2baZuSfPzVfNsHsZnDMkzph0O/1o/Hr/R1vcurx4yVLLWPmfyY69zxa7KCSNXXhzRD81CBFS3JyiiM8q1qZ+QOYeyFB1U6iXYuVlV9rrxCXKwZQzMYdnhL46rlcNBJ3iKOV8FUEQzj5uLHulOPb5/fx99ZrVkDGpxGSl2dvvrLGbb1nFvpk5CAd1kxybRBDdcPu1OItKmb88cdWVWnIS55TaTp6xRBwFGxz534KAaSrdVUEhPu51yyWeQnRiLXOCYi2nz5hjv6KwXHGFD0F6//jf/p29yxiuQ6VdQkdUD/tSua21jzxCFG1+/jEcHpc492s+kWESujz+vcft+RdesMcee8y+/a1vEhm21n75i9/gplrjyOVyhA0SSr33Lp1/zLOX4jYRIf3b51+wLz70CFeedRHRxNFCekA40x0qLDK/cOL2cNH89O8n2sUPbaE3Yyq9TA22cN5MR0bvRxBVhPgkif3f1VdfY++uXc+9DGZfd5A9VSznAp59dv8dPHtyMotArYXYe+ALD9rxgmPO0eLHs32M91Angp69b97MmXSGVThXcSUTYDWCNk/2oFmQ5YPsnRV9to73tmTxQtYQSFz2L3JERrFOSLRTzr7x0pWX2Q9++K/OcaVzpeJARaLl0295+RUr3D3IgsQq4Dq2s3doYY0UqaS4We29dn6Pwc6vSQ8dcXvmPoRR1ayxsYhHOtl3a10TIaExrOgrkfXOAcJ/Ptog8avwV/+382bCfTvdv+kcNsxeUL/nP7vwj9CKsXdv5n3KGaLuPMRPCJy0FireT25PCWs8ifbEY8XrbXWCFO37+iDT1DsWyX/DvC63wccFwurFWc/fvviFb6HXgG2FBPXyZA8oy9oFAuSPrv1f7i8XHCDnutbnAujP9fWf9Mc/6dd/LoD1XK/vAgFyfiPoAgHyUdfvAgFyrufz/Ebfx//Vf3MEyFfe+uaI8mSl8hXIJxVVHAd4kSBbN20kMibFxXuoaDAKEGBMXDClj0QtYAcvh0SYlVNv//C/DpN9W0LUQh4kwkpymOtQFhUBNKFC7vKwde/toMwy1zbt2m9pgJIDABPVqOC7VBoKMDLMJjIjM8uBIoqd6mHDLMDl6C/n2Zx/oAA2JorywmynbPfUwZBNqGKZRlDd6PdxfM9pU1EqohjSBriMPPpjbHg7OQQFohKte+1aW/E9IgM4FY9Oj0GlHseBv85qOLAK2BdQv3/PDleCPpry2ssuXooTBiAI8CIIpW8VJe4tja3kyU60O6/ys5f3ADwDrJ1ArZYPETCVbFhZlF15IgCwVEnO8cABOG/aZAc0q8Rc/SZr131gV11zra1bv95tcqU2UyxQFIdW5Sns2b3DRVjNJK9Yud+tkCfluCtUKB6I4yMCtW0qThC5DtSH4KFsfrLK5b7o4oChn6lshwCUSsFE0AwBvih/FhgNUIZIDn6GChvLKmqtoqqOQ0ajpWaOpnSaslMAXg+Igh4A3gQIEOXKKmZCJIon5JT8JsMc1FUmfYDILCmPc3PHOsBcByyRLzoY6r3rZ+l3ESBSPkkF7CnHAYcMf8ClPhSyDYwBlVp38DX+/D2CcdDOmAriEBEeGmmllfXWhAJziGgbH+IgjqO4LK1RHwobfh9KP8NwFUAw6Z4HA16cQhK74WC7tfLzvMhqD8XVMgSQ0kGBfQS8SVqS8s6lLCYBnNfgzbXUwVJ9D6SZACwD9nPI0msbZEwoqzgackIAfI/y21UojopskBJcxSPE0Jmj+CwdkFQWrC4BKgzd/8IBJxVVpWJXuRXylnF4qgbMgbTR+KgBvPflmkg1NoEomE4UqgEAEs2M4TbUsJF8fTOgvQ5XUnb5AZJGo6rzRc1ewOFRWdFSNQ9z/12kFGpwER8H6CER2JcHyCDFv6JmUjnAy15fDongrRgYHcAhExSz0Mw9SKI0Vnn9UrZJ3a/IKwGQZyPsiBnhORORE8n78wM41H31QjUXAAD8HtENQZA47XxuBm6YXFxLPpK2MrZbeE9HCoiTAyw05gIBkipr16GyTvceEqKe5yYW4FbRXtGAWXX8XeCmMuHlzOiGfNO9UD681I7hOB90vwX0BkKyRXEoVb9GHA6xXPKmBZ7s3o2rBCJ1NvnM6mMppXBUJGU9IKncYgcpu5TK9FQRSnpAhBgANL02Ypu5PowBDqnfWBVn33ym9uxhkWssl04Q8R7zpnI4JhpHh+89u3bZxStWWDGq0wHGtg7xes8zZ8x2sVeRgAAiZDdv3vq7WAf6eCDj7rj9JgA67h9KXZVeKxIulzHQgFLxFIrMMKJ90tMzUZ8TqcKY6wZAiQQUbwEorKxpYywyRiEClvwf9t4DOq/qTvv9q/fee7VsyXLvxg2wHZptML0FCJAE0ispkzYJKcxkJkMC5EuBEAgQQjPFFNsY994tWdWSJav33qX7e7YgkzvJhyYQLnNnWVmsuOnV+56zzy5PvegCIvw6IYxrAACinIPEk0OuHCADA8xrgAuKD2nn+7v7UAw21duS5UsBRd6yiy7PtvpyoiYAR6oZFwuI89KYFLhUW0OJLM+0eh7aGKuzcA0p0kiEZQyZ6+18Rm8I8GYy72trm1yxtRwuigk5SZl5E2TNIoghRXXtIWdc/T0dgKBtOJoyNcdS3L4FIObrX/iMlRccczFfml1OE2N1FrXz4ZOnnLJfrj/d41zm/imMqyMoYVPJe6+FMAnH9RWflGp7DwDqefhYQ6sinpSK7W21AOK9jNlwnhcv5sEKnDkCHvU89wOO6WEXASJVqpyCAsm5cOMuKvf7MXvpaxBdfK37ScmfHSCeqCd9iTqJIQ4tjusdKjUogG4SEUYqie/nGi9ZuhBlbAEgmHo8vG0GEViz86fSmzWAQ4LnFmhCJMTiZefb4ROFFE4XkgXeanPnzAbs5r5Cnvgg8ZxEHJAAvUFAKkWA1EGmKRKxuxlCiFfRXCv3YyzXrobxI1IrHlD4JGCSMvBfemWj3YjD5HUy3YN4hmN5tvwRCew/fBy3FQ4GiMde5pURBn2JSE8AIJGJWjsVDeeio5h/vnxbhj30bIuLtFTXhSdK637Idv08qWOvvTTSth+VS62NDPpiF8sVC5GpbqMxkYc8S3pWRIALPDoN4ZHJ+xthjhVorUJ3AUdDzE/Ojce/bWMdVUSfFL8ikuX40n3RXFjbyjzFr9XzVaVOC57rLuaIPsBeRWANMlfEQYaq+F3Eo9xjUnh7Md/3Q64GMqeMEyDDfyZABBqNKQ4TMsObnCXVoYsk9uP59KPHy9NjgPiVYJyvcZYYNGLpINn0HuMgxdmjzhkGeC/zpYjf4gJKfOlAiWJdkKORzYojQPqZ19qIwhpCiV5DhpAPFlNvYqSGPYOsrrXXjpa2OAIkMplYz8pGgFMIw8Jh1kdcAsuSLIP5vebUEVu3mGgWSET1cxTV9NtJpqhWnAqjKIMLmT/S0iNt6bzJdtdPV1sHfQhlgH4dgHwDY8SQMfZ6iePUvQ0PiWbtGWT982As8UzjAJFrcNSL98acWXgKRyXk7R2f+qjVEgGkMu0gSM6jZYXMa2Fcg1jLz8K9OIargmtwaFc581ayNXGvjp3ca+dfmGvRuJmifMmb7B4k4qmMn9Fk3jjuCsqqra6N9R8SYCwYkA9RQw/vJYBIy6AQT2I48235tWm29akTtuL8C5hjIC3oLqrB5RqbRHn4iv+MmPxbW/5Tb551zrlE9lSKXBtiTVV8lC/PF8i2DRGl18+8pm6WSJyJja1DECC9FsLeb29ZDUSN2Vz64L1hQDaf7bRIkjE/OoW9ANabV+jyyJ2fZHs2o76GNVi0ON/6IC1WJAfjSKW7oJqSe49AKyMms4rn877NFTYM8aEGclZACtpDIDC7LC3B16bkxNHVFWvLFkyxZlTwk3gmyT+1Tp7xUfYtpyh4gfNhPvIj/pO91jSIjDdb6Krj/U2X88UXFwXRobjxshAQtOJCjAHcF8kYGUAxO3NgIAAxnlxriptsP3hss52i7yQ/JcBuIropAFD6j28etDeK6q2Fdzco2NSrD3fbmEVDwMVFIqRhz9nWiLsi1oPIwqn05uEQe+2L7rK3/HgrPTYQCPmzbYDzwH3/Z6OhQ3GE69VrptuhvceZF80+dfcq23fklIt62rV/L8D0ZCc40f5HTuYwei5UEK7ne8qVlKa8/bXnN4ddX5Pcwoqw1FoQwviRI1Ngr6Ip9/N6l112Cb/mvEAvktZ5f+7Djh276JOYQ6dIod1+x8cB6sut/EwFQhm6GiCYbr75Zrf/1r5oHyIR7UXleOxh3rl43VqrqzpjBTi+5bqIZ3/0+98/atddfxN7mUB7DgI7OT6FuWKMuSyefUkUgwWnKGu5Ouv8fCPpTDyD84CzCutD3rRcC4tm3+U75vogtrEfkChD67N6aPYfPOSELSL7V198id3/iwctjzXjVYrOL77sUn6mN/vsPCeouR9y5ILzL7TzFi+1n/3ifrf/kVNlFfsQESCf/vSncFfm2w23XEcc4ypbw7WRU6KUufnAvr0IjpjD2dN88fNft299/fM2A/Lk8nXrnGNVMb47iIQ6UVRu/vQDniJWdpD9xKM/WWKpFzyAo+Lj7HdxxfvhMGI90Xq2fds25kg/u2LdFS7CU3so7Xn6cSucLCjCHTzZOXI6IN1bGNspCB5mEcF1AAHYdERkmbgTX9/4KmKSEsuBsEymN00OkiDWI7k35IpRL1pyWhrrmgrJO1w/kAR25y1axB42wP1akaupfO+RI0ddtPAr9HJpD5jGPko9cEOIKs4SI7b+mnXcl0rGPt+HyELCtma6YhTtof12Cu5TnSPlRil/ZInN/MJxJ25SdKCir0RvaG1w65Hiq9Qx9o5wgg9f/PB4kkHeHTv/HH918m13x1/OVfm37XRdYxJbjEjIxnylSF79ic4kLn6TP1evYhhnDREgg5De5RU1f+6jlHhKZ0C51yWQU1SyosDk9AiG9Bzu98MB8k3nBBnogdyki0hukneLsHh3gEYnwHFnyz/i65wD5B9xFf93vcZEAP3/9E/7P/39v7/3p2f/XATWu43BcwTIOQLkvY+P/+mzm5Ib/pdFYF39k+vHqolumAp4KPWcwNFUgIgwNlQ7t2tzy2YKxd8CHAoCX2J8h2zZogW2bc9hACcv+/RVkbb6Y09ClCTSoTHTpk+hVJBTuzebwjryb//4zGscABbbH/640WLJlh1SDBUAz6AUuGwYmwFOg7DPTyUrNhj1UDkW6kbK+84SKVL1pzW25FuFFpuSSDFfPKWuleaNcl75sYrYKAL4jAX8ncbhQPE9KgRsIXN/kIPfa1jK9+7dD6rtazPmzLNjDyy2q+6n9DjC1+JREg8QFdMLgNHHAaX0VCGETbHdfssNtgqlZSWFwbnZ6fYq1vImFEjhZBdnpmfRp3DQPAHRfvnNWfYfL7MZ5vB26PBBNqwo+blekznE1XEYroHoSE9BOcZ/h1BJrUTNJqD7t6i8RgD3r7rueg5Rz7l9pLKNMzPSXSHtEV5LpeZTiEDIQCUv4PPg/t2WBOGRCYjtDUgQBXCSxu8Vp+DiPDgMqidEGN4gquAuwHN1TIgAiaM0U2ojdUjocyaiKBoGvGpEaZaYkkUkz25iyeLApgMoaA7Het4L2RQG6ImVH3BfFRDxHDwF7g4DZoqg8gNcbyXruBZlugp01YMRxT1Q7FaXOgNcZwgIAiDaGP8N8GsXwyXlLQBUFG4NkC0ONV1OuRwudbuybjl4hvC9wRzCRgCJgoNUbNsDmeFrbYyzHkASlZuTGkJERBKHexR7ZC/HA7LU1UBU8R62H2mxPro9znQMWxtZuYFcI18yn0dRSZFOQW6/uj+4/+TzK6pMB2l+mrt26gAJ5QAhB8igDtcuGsfb/LjfilJRUWEHnyUeJfoQwF4UwJ0yy+VHrxX4SRyFVIV6DbkRBLAWQwLWAd74cn3TUGXnzAUHaQAQAnxToaUAPkVHKcdZcRD+AFPNcjlxz+T4UNeNDljqX1DOv1xG/pBBBzgwC6DWYd0DlkrZ2DNmzHCK7lIcIDrUL1i4wBEhAgWUDS3XRTLj8cDhQ05RnQOgPMrPl4qyk2dKh+JIiAnl5A9wn9Rno+gtgaqKkamARAiDrEoG/FN5u2I9FMq+CQJEsULhHNKm4ySR8tZXfSQqNWXcHCGKQE6AMQgQxVzFA2q3EEUicqgPwE3Fn4coLm+HvFFswjA3Q+Xzyh9RH4jUf70862EQQiEcDENw7cTxrAuckJvEm+c7GvCnC3BdQHKYulQgNRSLdc211znXWDHloCJwdKjNnjQZNXEV90NxIVWuByKEw7YGuwBxXW/dC4Gy996ZYt95+Kwb0zrk+kJazMhNJSZvCm6FA5ZFrrY/IM5OIrVOQ3TlM4dJhS9AUQpUARxSPiqOQUrNEObFnKkZHNDzXO9FelKceZHfPEIkg16/9iwRFBCu7RzMB3HXZEBGhzJOPTjkeuJaKi4+zWgNRB0ezDg5C/E6jXvb5nLvVTBaR6GnsrzLyqpcfJyXN845XkMdCIPMHT0A9NNxGWx4aYPdeNt84vgA+RnnNbiDmplzMzMyAJhQcRP3UQfYuHjFCivGMdLLoVokSB1zVDQRcQJLNH/qZxSeLHaKchFNyTiAahtqAC+CIaBPuQ6QeQvOI+bsMNnuu1Bx5traK9fxWUfsc5+43X523w+dA0a9MwOA2M3Eqm2DJO/m9dvI7l62fJmbD8PIuw4AjJayvgtw/DCOvTBcHlk5eVYEYdQMwFsPCCgF8xhgTCF/NovYnCLI9G6eIblRRLzVMgb8ADWH1cWkLG/GsDpAXCCEgAz1xXCvRYC8eE+2XX5fmZsb3onA8lBcErnbvCUAaUB2no9gANZBwLxA7kEs5BA3iziORJ5d8vcjw6yCWJu8rAzL5j4McR1FJBUUFtmchUvsuZdeBZSrsZkU4soNeMlFAIU7t7nnSIF2IrbUZ6MoOEWjlZcW2YzJ3COcCZojRBRkcc/cXMHzJqVoNICYXFMiMjTWGbmun0XA2iDjuxFQqYTrMsTcJwIyh3iWaq0P7jr5M48N46BsJW6OXgjmDTlDvvGJHPv1C530WMWDH7c7t2EfrqBh5klFN968LsFe2k4sEPsHkRqCcaJ5DiORuL9zXFJuuUBLzTVyn2mvoQz4SRB0mof1WUQyCmBJBuz3BHgVoZgAAX2U+UGAk+a4zTtOWCx/xkdBUdyF40CdErj3AKdCIKUSmOMUfVlJ9FETQJbivUTYB7PODPFv3AGOTdwIc7AHF/Hf7sywL/6WTipAoz87QNQRo7hCnplA1PqBgKZRUcGWHh+C0h4iNpwyY15qBPdoEAC6VL19vBcR+6cBGiMgP8KYWP14DS4W7B8AHZ+lm3ilIZT59XWtrCGMNaKvOuniqG4iC7952IZByOk8p4cD1oP7X1Hey14KMHntYmsAtGuprLU159GFxnxxGvHGmdZRK2qGaw7ysy7/CAiQeq6dv12wINfu/sVaa33imBUSd2cA6C3dXsRI4ljqgoTgOkdHqF+im/Es9XQ0pBtkAcT1iEebW+8K6akoAYi8/a6biadqZQ4rppw9zGoBj4eZi+68/lr6UHiOeqqsvQFCv5p+kLpuiBY5qnrsI5dMMw9iJ7urcaaehlRgHp6EQ65W6mUim07Sk1HRCBkTkWR9HqzxrNHT5+YD9vZT11Fp3/75zTbWhAiCeRVairWt2+ZePO4IOP4WnSQQ2FKP93DvB7n+ilasZ53UuhycxXXnq/fUiCuqH4KwHWI+UcH4EL1J/uyh+iAohxhzobzd2qo2K6xnT4orZutxIiNx1dy8NMkGcZX9cne5c0RcDekQDtHknxtrz2xotBmJxJLNm29vHqqwdj7bdSumWmtlBcIaSLGwGPNgH1AHCfG1Zw7bWQjgWAQYWYms5bWjuAVwU8yfyz7U1xZND8cJR4wWe8ZU9mcePFsdtVWMHzpScPsdLaKonNZxhi/zaZDVtED2EaGWTSyahok3Y6gbAi2HHhxd+krm8TMVg7Zu1Vzzg+CMYv+jubUtJt3+/bmtNkzZdWl5rV04I9nyc/PtW796jf4TxV8BkroaZZ7zSLrRYPiY0hCWBLn9pTd9MdkxAfbNLZ+1pu+9bL6o6LdvLbCMyRBzXSPWCuj/yIunzIvxmpMXZR0Q2SRGWkZCMK6wdNy8PfQzhdgJ5rA4iPJo9uDaP0vFHsrnys/PczF6/szTEmC8E8OpuEJ9rijIN0VkRbEPEGlaxVqk+aOQdeaWW2+x1ze94db669hbFyF+2vLmW+yrVkC84q5jfxDHnHHiVIGV18pZOskJQ1ZDGsh9IkK1uLjItiL4ikuIt8svv9wJWvbu3QtBNdc9L6/QT3XZ2rXOfXn//Q8SpXmBVTI2119+CaRHs4UkcyZprMXFMMBniLbHH99os2ZzlmAemr94NmRiEXvDIED+qazPp3GVb7dVdGHoc8qhlZmV7Zy96ol6fcubVg5pn8XcXMd5Rk7262+6ic9Vwpxw2q688iocKa+wJoS5jpSbKTx/8qk/0mXB+YN1W47Uiy9a7Uq//SA8SiEMTp44RpdIkXO9f+nuL9t9//591xn47X/6pm144Tn6pj4C6VmMKKqO97vMnnzmRYgi5muIu0d+tNhmrX/K1uGQnzWP91RPfxSLpwiQw9qLsve45qqr2YdAxtHL1QBZ34IgoRunUBWvN3feAkdAVSCsqMe5/fFPfZJzVQOu2Vo3J8SxZp1CKCOhlXo5tPZ04AStQyylGCxP9nhas6exd+lUkTvRt68Tj3bJRRc5d0sac3633CWsYzrrqBNymPe3i3hJ7U3VLaJ1sYgz3pU3Xcke+KCL9E0jNrCU8+Ywey2RODJHSCgmkZfc1CJOGv900f8LlZjyCcrHtUd4u8zBycLeJkAKf32e5X5su/v370RgaV/3n1/6t4oHYN7kh424DhAceNwjH87ZOm/FEHkchdBBUcVnGA/6/9kzZ7ButiO4K2feb2Cct7u+t0j2QBIKSJCiM7qEi8MQgdqfBZO2MNjnZVde/jFis1hjIUMcAeKskeNff4uAOEeAfJAg1DkHyERX9/0B9BO9+gf/9//T3//7e3/nCJCJRtA5AuTdrtA5B8g5B8hET9D7+/uJru9fdYB87P6PyQRBSSoKdIBRRZ8o3scHAOIYh+d+7NeriEGZPjXPio8ftDhKFr04kQx7Bdjtlwbbj57qtENHDtuFy4lOofwwMynSFs2daSEAf7v3HiJypZrs6R6Uyz02wgaZkx22aoppObwCMQNuogJFzRuDWlqExEB3n3NT1AL+nP7jJbbsu8UWQlRKNARIE7EibVizFZ0RxXssPHHCAa2LsU0no4SVc0QqnlkogIrYcD/y6OMOBMnCAu0FGFzyyHjB3A92E9XEQeUgEQoqdBb419bcaOctmMPnWEi8QLw9//QTRE9kWTugagsKoVEQ30as0uHxyfbTT6fbf2w0qyauRIBs4anjRMcsdOWq6r7Qxj6dg4w3SuPTJRVuoy1iZgOq3EjAnXVXX2VvvvmmU+AK1FkEWF3EQe6Vl15wAON5i+bz+UKJvzlL/NUhDtpziCRLJ3psyAJQn8ejmJOrxHVK8DOVV+6yZDkMDAFk6XChmxrIPfDlYHFlHwAAIABJREFU8NACiNXK50jhEOjHa4gA8Sa6ZnjMx6opKY6MS7QTHACzyNj3JNi8obkW1RvECBtyB1AJFOMahKEgjsM5cAbFmfKSywHbRTqptFYkTjXKfCmypPQVASIgbBjw2kVwqaBPMUr8aR9gdyfgi1R3oTgqelXwBxguEiSRQ/LZ0mYUWsAexKUNBkZYKeBmLYDrKYCKAQ5CebynbjKXhykjTQZzjI4AAI5MsFe2VZkv46+KA3kDIIvATdBl46VMIr2UhBAODICEoEqBvE/ZwX04fOggLvdHEAc5T1RYigOTClbFi928/wF9Fq6jgFQVKscz1hKJK5OCsYOIkTZs/TpW+AIUqC9EvRNSLpZy0O1iPAsEF5EwaxlESn006jrIHA6O2owoLktjQC4gqaoFBIoIUReHlGZy4Sj+RWXlAmwVK3CQWCkVBLtiRMabXCALINIGuX6KfGrmz5cSWaeIqHf+jSILFI0jYFoF4tMAHBRlg2aP+1bhMoQTc3Ksl7ErF4MU84qZknJcB8hKANUwkQ+of0Vg9aHw02c7TOyFIqnUZTID1eIg12NA/R1yJgHm79l3EOVuE+BkjM3kuRS4vJ1ycwENcglsePkVDrxBZMyjYOXA6c89CAPsUIlxG9dAejWRHwKsdY3nU5ytz7eHg38qqkDF14gYqWNMy6kiMEMlqIrMUh9CHQpCfa+cIYpvU769XlvgbxtgsEglzX9SjooA0QFVYKtir75/e5J97+EaR05oDEOR4MTwsdUrlzuya+vmLQ7Mffz3j9llxC6ovF5q6GDUnIpXiiXCKQmXwiO/+737fRhI2vzzpgPqDwOKpzkHSDdEiFSZZZA0ETg/UiGJFcmgw/vypctQ0ANi4cpoo/hTSmi/gBhX2N3SXEP0RQ7vtY/3pxgbniuiOYKIGhPxfORIIerplQBERc6ZoW6OWczLZZXkXKNuXXNlrrXVhBEJjZuA51pz6STmOx/GdAOEnhyBcsNE8PlOA6gk4e4JACAdBeAeAjAIJFu+thaHVrOIsh73PEgpWY/kN5a5owsyNoqxs2ffIRdNtGLFKnsZpefdn7nbzladtt//6kGbgzJ2/dVXWg1jNiIKMoh+ioLyKuaiMsprt9unPn0XDqUaW33+edZSh8sLMKAXgOUIDp6cKVNd0eogrg91CoxCsA2g4B+js2kfCtS15JufBAgrY07SMylyo4m1wY/rM8S/E0AiZarmiCHNE0x2ckfp64V7Mm3dfeVOhenJAygCRP+vQaDYPK0XiQAqg4zPyYzBWoh5P1iRaJ6N7p52ilkzWY+IwAsk4oNv2/rGa3brDddbE/cQE6XLwfFg/pXSVrFdyklP4vm5ntz7V1541mZNz8fJ10kPwjFy4xfzrOEuYv2QoyIrJRZAA7cPBITy7hXF5nqE+Ix9AGkiAntRu1dBpi2hc6SYXPNGolYyANgUKaZ7cRjHp9SxTTxHcpckopw9fPQ4JFoopeyRriMkAOJXxKCcVp/7aLL94qkmmzUDkQQAsgfkgcjXdghvkWOf+WiuvbC1C6CR55Znv1IxQoyTKcwnCTzXIuR7IY/1XhWf1C6HpOJDpHplXZayW+RINWBhJnOU1pRq4l8aULTPhXiTelnzmObJN7Ydc3FrAsVEDFXhqqjmGRdQqJjLOQtUSgzoB3jUTMSOSoVFBCsyUgSIJ6Stizl7mwARQ/Nvt0OC/OasK0BXnJvcdpp7PXC7+bN46L9weqRSY4Nt0eQEC8Ml6SFSl3/rA6GiiEjNvXKS9rAueiBM8COOKFAAF+rrId5fN3E7fe09TJ24KCH1h0YREnTiyqttA7QetU4NQfoZuvmecO5vW1szANaYcx9ctnKx7UGswPJl86dk4Dqhs6WozKpxIFTCr/QAojbSqVGHCyci1NMuXJhnd//ySiv+6WvWBhgpoqXfA0ch42JgjFhD5pvEOIGGrRDDZYDEvnSzpEMsx0LS4vRAOHDgICAtc9D66y5z5dHbdh6AqPC2OvYcrmvgM3fRrdFCvFQlZG6HFZ1st81b9tt6xrB3AJn86ThvOiknaaGXCydnN0RVcjzNE7hlatr67GhJPZ0nOCaD4yjXZj8AoH7tR69mv7gH8uMKO4LDIoXC4ujJ2kWMf509wnsjlqmfNTwCUYoIkLO4XtSPpWe8gnlNogSNSane0xfwPB4bsCDGyTCkuCd7jLP0u6USv2eIeXpFMLLn7O0YskoioooaO+wIewxSoOyqeZDUlFnfvwvHFHz8ujgiBYkuC8agUF1JJFQWPWH+8VYxFmWbuU50fltaDM+7MQfWMgbUHxWdak/QUH+6lSgwos7YOhMt6gmxfIG1qjet/LD99J4braXqpBNc1PL+l8yaYXW4j4N6cJv6hdne8k5iJtttMolz3sTnDYfwMytP87NwCzEePBh/ve2jlNL7o7afYjvpRDp4aMjuuGGhBUC+pRKbpjFeh9vo8W10uKXm2ua3TtmKaeHEKF1qd/3oD9bItWVmZJ1BYd9ZaYkRnjYpGoCVSLJS5viqSqKHeO83r4qzr2z6pA1/60n2aKUAxLjoiE0aCE6wraWNdrQOEpT5LTTS3xqr+23VEhyyOF6nZE0iHqrOurn3jXQWhNKhs3TZeVYGIO3NvClX4TTWggO4ObLoBJS7VhFJccwdAwgJZs6c5fZTmzdtZq0KsMXsdc6yJ3oFEHwVUU4SVqgvRDU+t99xJyB8l3OFViNwmMf8EUW8ZAyutNqmBtu4dRPk0zwn2pHDcTLRSiJSJGvfsnWLi8CSSyMTwdeffv0rV8gu1Zv253P5vlbmvHr6D1/fuM3t63OZ62cSb9XRUMKeIAjilL4y3E1btuCq5/mdt3A+YpFuunMCcW1VsSdgH4+YR47bZ5/+k32E149hPhNO3im3NIRNP/uQfeyr0BfwvHo60nrqzNku3uvG62+wTThDqpnfz0CSKBpqCfuEU+wfdKa49bZb7Pvf+x778TT70hc/x5mIaD7Gwa9++RA/18e++pVvuI65B37+M7vt1pu4NmH23LNP49K523WKxBKzevsNdzOfv2Hbdh1iXu3CRRlqT9w3127+biGxsn5ch5nEKXmwZylFjHDQxRteecUVdoJ4rnjisOI5T3TjrKjHQSYxh9yF6teQA6RC+xY6IkOY89Nx9Ibx3HayPtRDlMyYNsM24tyYM3cBJGgbc0GxteP+iGHvXMM8H0vyQDjxg4rqfej++23+wkXEb0GmsV6c4n4PQ4RKCCciJY6eNAl4NA4UrSUiJJnuyrnLF9iOvbshg4iYnDaTqMkKzmxBnE/Y/6nPSb1hinhlrhCZL75cZwOtU+rsK/g5Kia+8j6+688dHwUQH/rKvxP3PntQff1l98c7v9ZeVWcJH84RCtochJD1ZS4ORTAip1W/OpkC/XDG5CJ6w/HO+h8hYRFnb+3PCtkXnamHoKaHKMA/xIlQGtlbD8vtyt4rQOcPhFzdkMK+jDE4Zb53iZ2/dA1n0VD2psHSu8hSNv4e3yZn/hIUOEeA/Hm5+QB+cY4Ameiivj+AfqJX/+D//sN+/xP9/In+fqLn/5wD5N3H0DkC5N2uzzkCZCKA/oOfod7fT/hf5wC58ruXj8UnklmMC0RK8lSUqgOApVKSnOGg5Q8hchl9GMkcgo/u3UEGtreLt/rhFxfYrd/bZydRJd940w0uGsTfE/XncCfkhzeHg2SAtgZKaivY9AXZnkNlFgNY1OkFQANoJ1X8MMijNxv+5ETU7WjPGoilGgZMUPlzK4d5dqVW/LsLbMmPIT3oXdDv+8pr2NDqAEyshoCAY0csGxXsfGKoBLxok6oc2kS6OSo5dB/jIKUCXSlG45PjLCM3xV7/cp4bBat+XEjUSI69vGGDAzvWr70ElfeQ5WSmWiY/rxxSoArluyfAiMiZfvJwK2qbcUnE2u+/mW//8RrAalUZG08vDm1ErUAILONwplJOPz7XQdTMUylhbEWxU0ypb40cE4BIDYAkOrxMmzbNATwCs4qKColOOeVUxMmAw2FB/mzIiQEBTEkFXExh8x8L+OaNzT6E6yC1rEAayZakSBbgLMeFyqxVWj5C1Es3BwDlmetAUAWAHQ5pksbrtxAFNIhDopucmSFIEB2wOnkPU3lvjcSX1UOAJEICaXM+a9Yst6kvIJZGxaNzpk8nAkXxRq1Okaf/z8IFkkdmsRwL+pl9DliXEwDIGDeBIrDUR+LLPehhw94JGaM+vg4ORH6QD0P8vzKlhwC5YgCk6ys6AaH4aACiFhFv1T1Ddhp1+K6jLXREkM1LHnfAAEpi3xGisOhwALCRknbncbK+USz2+IZbj4c/hyfKL9sbiekwIhwoq04EEOFnRRBnIvJCoGYABw6Bvt4osJwClqNJAG4eFb0rUbcHUkkxOSIBpLKXulgHGHVDyL4eyfWMwVGimBUpUFVCrtgaHTQEqPeiElZjrSIcoiHyUvNQ3fYk2/HDR1ClRTsCRBn4GYxhTY5dkAACSBXRpZx/X0W8EIUTg+rRG8AHHJ084xJ3IBOpIdJEv9bBXa6F14lWu4LDqA5vFUTjnIEIELB4ySVEIXCwGwbE7eUzTSHuQe6PGmIhFLMUCsqjg2QL7h7FXyUwJ+hgpedUKnQpwaPIGfaEUNJzNyA1OYfUVkDXRlxSSRw8s5g7hqV4BiTzBAzU+z1w6BgRTL3EEcVbLnELhyjnFGGjYktl8/dAMDVDviah6PWBzOlhrAZBBikuSbFYAjNjANKlBFUMTzyHRR0vT6I+lCtH1yA3DzAcQLSGCIkm3n8K80wrJI6iEP70zLNkgK+xN1CIys3Txb3RPRxQkaVilgQKozT0hZwddg6QccBNhIekp9+6Nc5++LsGR0SRJQBoO2jnL4ds4mef5bq++PwLdjPqzEmAPN/61rdx1kwBzE5BiRxrl184ftD85D3bHBnjBbkYk0iZfaCnXbp4BQrLOqsoKsC5UemKijMzshgzEJeQgPv3HiDq4nwiUFroXmEsQ9B6opRux93UwzM1OtLLa6KCRjXeDliqmLTYmATmVE8iHDpxqBy3VasvdkXwGYBKp8knn0YfRRsRgsePH3VdCJddCQnWGIVrrMPNCZMBrNXdIreECrfldNK4zkKBuP31V20hRK0IYSnGmxrRDENQ7tq5l7Gd4PoDolD1quA8LSvdxdXU4LhQMbUyzoNDIu2OOz9uDz74Cw7zR20YgC8O8KUHUnvOrNnEGA1zbdJs/4liek6YW1hjVl643A7v3243Xr0WVb2Xi9AJ5OB/mm6CeArSq4lA8kClfYLccoVTdEGmR1BCWwE4NA1XhboudqLiFZkpRac/xNQgK80A11gEiNwR/XJPyK0mQB4CRM/ghq9l2dqflLl7LozAdTo5FIP8foj3RsDsSJUvc/HnQPq18Fmb6FnxVfkw/QT+uBwDWRNSiKPx4hp2SuXMNR0mzyYf8FUEcELWFADjHZZAOfyufQdc1NwK4slUElzDeMjPm0wsSJFzNKVDXsiZUYSCeaQPMAwASECP5ocmyBj1xyhPvRvgr5o1T50OEZHRXPMwR4gILBPJIULjBHOH+rGkii7iGmtuyp8+gxis05CQ8S4ea/e+/e55+ORNyN75+peHcX/x58k4lkbow/D3o1uD57ub51Oxj4qS+dyt+bbzBDEviqkCqGsAoBSwl4XTSm5NxfqJdPZFvSv3iJymivxTz5AUxJrvRLppntN8KIV2PURcOoRIG0SG5jYRIG/tLnTdQh6sa4rK82aePs1zOCDCn2sYzs/05vtr+fkqktWNk1NFvSGK+5JyViTpO84/D4Cnn34s3b4kAoQYrJHh8ZiP8f4SxZIAW1GCnphI3xUo9OzUCBvlGRIB4g06NgYRzIOCI4S1lJ/nyf0e4754ANJ78XlGeX57GS89kDkiQFS6HYjToKd/jOejwyrrhujVYMrHITDInmFEY5B1d4CS22DGfAhzxmJI3zc3HrApKZ6MH2IAmR/2HDxpZyFAalleuhiHtYO8Z6Iws9OjbXZOvC2flmyJN+fZzs//jp8FiRecgvCE/VngKL/vYY+BexHxRH19iYspkwNErtKElCDm21hiZpogxU7YeefPs7zpefbs86/SZeFtNfq3OJBuXncJLgTGV30hLpAhe/Kxt1C2N9idAKnRcT6MpW7rJi7prPZ/2DbD2EOFQz5Ws16cqoIUqBs0v6hkiACIG9aHIZ6dq2+8AvI00BZeBuPw9tdTD7xGpOBi52wb0yYOV47edzBCAO1tGpljRJCfhsSPVBeWItTYO9ZBbmiPOPmC8bissRN8L+OuvxPHnFb2gS7rhcnwRizS1dpv+0paraCWvjGe9aULsizVgqyxe8QeL2Z9BHy/OSfCfOhrUAWZ4qEy2Kd0jYVYcVCq7TxdSsRgJ/MZ+xx+TDe8T2ok5LZnlG2qHrUzOGSmRXlSfO5pCZn0bbE2vFl43EpOAKT/4mobbqc/SMKAnfvtsuXzzZs9VQTu38EhANf+QHtz12nLgOyIAxQ904tTEDJ7ZjauCOLCuiA/mEohiM1WrJ5jZQDWz20oIQYt0eaRlRXVRWQevUS1EBXHGrusPzQJYdJh3BzBNoW93L/9abeVMoRpqrG4tEkQioUWwZqykHGQDKG569gZ9uJmCcx9R8a+YzWffcwSPfgDyIw2umv2FQ5Y+vxZ9uTuYtuBYyk0AwL1VKtduiLWOtgXTOP3URCTQRDmx1izw5Nw3+KgWrhoHvvHAuaxKFzEqTx3A+wxjzkSVYKaep5fAdpFuBYugDASeSk3UBsE7KWXXeZiDV/b/KZdf/MtrBW4xpmHWphj1CEhAZSKpp9+6klcyR3EB2XaIjqPghAV7aFPrxyiKQERi4Qq8YiCoplLd+7Yxh5qiouTkqhkGiT0EZxnczhXyAHSjFhH+9VIxd+xDm96dRd7+lLOHbOYt+cztzCuILzhBtn++Nmvf/Uc828sbpgcBEb0qSR5E6Hawrqo+TMEIcds+jg2spfugqxfb5XspdNxQzxAmfnHPnGXBbBfevixJ6hzIP6MOZ0NqV1+xZU8Q8F28MBBV9attf0j7Ou0linyT67idcR3lUIsPfLbXztiIzog3L75z/fgpGPs0Iv19a991x6G6ND1/tqXv2h33X2H/fwXP7NHH30EQUMthNBUu3TNekd4nqluhHjvZh7AHfP4pXbDPxVYYmYke16EUDxrijHcuX075eM77aLVqzkHZDGny22BmIXy9CpK1eUOPVVUitiJODDOM82sH+Hsg31YJ5bQacXQtFb2Hj7aI+NOUVxoHv1eik09VVLGczXkHK9nFR+o6Ef6b3Ihy15FTBHMfu5CHMSav3bv2GmJkCE6q2SzXqYgPGlAFCM3UABrhBzMHYiull660upbGh1ZkxSXxJYOERQRmoPs0+WS1/rlzV5Ta1AYaz1SGEf0y+Et14t6J0Venfr1EpsK4SHy4y/jrlw3yNtzl/YSf/lr/Y32t2F0sCh+V9G5Sg6IIzIRVZHriuyHsFp5wXIXN1tPCkI4RJH6tCpx5bYj/igiutgPUZg/pFQb0b7VEIsjzIuKvxIBEsS5UeIpX4QgI4Pe7NWj7I5bP8c5K5JpU2cebF3nCJD3hwK95+8+R4BMdOkmAugn+v4P++8/7Pc/0c+f6O/PESDvbwSdI0De7fqdI0DOESDv7/ma6Lsnur5/5QC58z/uRMiIshUV1UmioFJQ5aic0BdAWKWuGeSuSi0u9enBXahyb7vBfvfbh+2X/7TE1n55C3byPAdMVJ8pYzMLwEokSyeA3GSUpX1ImDp7Pe2lV7fTATLVdX80DxBFw0FQmbf9kB2BgNxZGZNUv+icFh1EJEjpVEtRdABgZ+Xjq23B94vIjkYZxXvIIZtW4OMpDlN56gUBWBBQohgsRWP1A7Zog7ds2QoXe7OPw4I6AKS+qTxbSTFuvM2kXHwYoOPFz6TY3c/52JOPPwZhE2c3XL2OfhPs9aUnzZ+deQJgzDEA3DgOI3VnUTsTyTRGBnAlqtiNP1thX3oYy3V9NUCgny2iIHAUtXYRqp1Fc+c5QqeCLP6erkHU/TFkEu8j2mXAYtLZpMMISKUepkgpwIuTJ46jOhJI1IobZJ7Lj/eQswNmI5sOllE23yqlz+M/D0A0Lw4vUsy6/6TIhCQZ4bXHOAQJ1Q0nUkwHCqkj5XCRC6QUBdYY/zYCAEqAUyMF410oiEY50VdxUPADuE/j9WsbzgJs1xFnk8hB0N8WcKCUpXrX7r3OXRLDITKfa62BJHBd8STJxEKlMm4SAKql9B1ADasINA/1kqh4nfsVxKEygENpP/ekHdDfl5gQFU+O8N4HAeDDOHR0k2seD2gxgvXeE2CzCoBojDiJYYDWUiIVnngNcJXohwTUiWEe/TaZe9UH4I14lAx4jhAQbzXYvgf8iPMiu7hPIPcQilfrQ4mI2gpwI5EsCim1RXoI3JUjQUSGMngDUCeH48CRSErZ8aByNsb7GlFBiMoNBcJLCcZBY5T7M8gPDsGNk851i8a6rqzmGg7uhRzaNb6TUAhKASeiT4CkBxFKs5cxjpvjiEQ64Q7cLYC6cnjo11LV6fDSw3+KgVHnQhAHIMWHKQg7EACzr2fQRTj1Qh6I/OgE4By3+SvSa8QRVl7kZTShSj9M3JUOcmJt8wFqQznQKZJBkXcCBdIgLEoKOAhyONbzrvi0RkgcRYpMBxTVwVrgjz8HSBUjx3JQGxGwJ3KGA2M1rgp/xq+cP8nce5EgHYC9Uq0JvFDucxEOqJCwKMgNony4fkXEMeROzXXPZjNATzqugwjU9LWKu2KcBvEMi/To57OU4TwIIupL3QyKEFPpez/jSYXcAkH1/uqJT5NbRZ0eIjRUrv7Kq6/aLcRClEOIioxqIRpMIK3cO30Aqfp5Naiy5f5II8ZKTh1/VIDOFcCLiQTR7deBVy6A796eaD94mEZiVOMB9IAkJqjQmnkOouiu2+6yf/vFT+27n5nxV3Pz0296uWLQR/513Hn2zw/RtRBBzxJzUD5uqy7IxtqKYnvtxRfsrjvv4HkZg1Q5y3OU4JR98+bMdb0y7dwT10MCGFJUVOHA61Dy8kdp6w0J8XMAfRufUY4bD8CZQoAZOUEEOshBoI4HXxjFSsp/L6Q3RGCPlPoXrc8lmiYawL2K6CtiC3mhIMaLfpbIMwGi8ZCxKout57847rGKt314H94csE+frnYl73IYJOJCkKIxnDLvTsZIKgpUEYZy+p2APN21ex/Kznl0Xcyyf//pffbVL3wW1WeVvfTC83bXXXdzzwMoaSb2ELBwjO+p4eelMCfnZCaQlx9J30ITzgsO/xz82wGS+1FrNgOyjABa+wWGuSL0Hv5sgBLr9GyIHO7cGebpVzdvskyIHfX6eHG/R5kX1AOiZ9I5QCA/BB5p3HhzjZRs8dI3sm0NpLtzgPDnzgUiFldxWIx9Ec/hgC8RgFGpXJ8hAO9miAspmX2xfLQ016NmJVqKroEOiKsV5y22/YBE0yel25ysZGKTfG3nviNWzWfNAHCKc2TjMIraYl4vFlI+1SqIYawBqNNzKHdSOOSkulsSIJmk9lQhbjBE3hndJxw8w3yGLsjncBwcKjCX81E9RLWM81Ry1uWMFJB0ErJohM+tAt0oSNk+FbTw+qPMcRmQeCIdTzJ/3fXRdHvoCaKLeI6jiebRa/aQvx4a5AOZjdKdtUHzj9TTAs5EUNx90xR7k9RJERtVzAmK81MMpPqMNN6UPz5I5FsacY7tPPv6zAKc9Oe9kAU5OZNc/J5es4oxqedccXcClbSuy3U14BnuPksgn7maklxv3scuCJtoSLgESB7F53kyR9fwnhThNcoN1XvT3OfH/VdPjut50Syv+6kIQe7xv3wsxb70q1rmQQAkro3AvRDU5t64PUYols7NzbaPLJ5nnt3V1tNQTasCzjM5WlkbA/l5XszBfCO/B6Bnn8LkYGOaS1Gdi9jv51p043Soq4eqg0Cqa8Z5h/QeE4hh0FA2o7UCwPkzd6tjKgL1fThxjb4UXc8mcm/Ty7sM3t5iKeZOgvzbf7QaNwXfDwnQDoBX1UGEZJSfXX7JCtZQLxtsqLCV/3qNbbztIYAzRAhBEGLMe95BXoDcNYzVJFyE9HsNqTesD3IRcoBxfOVVKx3xeeRIqZ1iz5CTn23TAYFfeX2rRadlWAn9Pr2se2vOX2rTs5Nxo/QC3pba009s4l6l2XWIYfrZ4w0P0UvT32ldFZB/APmh7LfKS04bJgo7cYbCeiJZfKPTrKyh3YZ5Hvz5vPOWzDE/3vvVH8d5W06MGK4bNjfEaA5aaUW966TKTGX/xD4mhPktDMJLrl9f5q2XNjxnV1x7DQs3UVysLYWApyIAO5gXFzKPhs9G8LGTiE46QE4e2k+PD6A848KfZ6azqcu27OW+8t5O06ny9S9cbI2UXVcB/r6O4KWIIu+7LkiyUArgY4PpYePnlR/uIdIyzQ4NBlgBa94pOlxIVmKfgUOkGLKC+9TLlNHsn8YYBOzNjMBtN2AlsF2bjxKVJTcne5af3TXTZmfFWQ3A/kmcH53Emi2blmI5wRHWVIPgA4fMPhyfnt1jAMyRVtbYB3HeZ7Pyw82XHLYaLEAadtQt2JU3L7JGxsSDj+yxNAiTL99O3GATfSe4Lhohh0dxj8ROXmSvEkdYAPF+lu8r4d8jNWKHxKVjXvcKGqY/ZMRI+DK0TIapwyYl+loKc84l05JsbSZ7utICVPmR1kNBW5d3jO2saLcHd3YYqxT7Na3FCTiV23lOeJ85/k54E4P7Rx0c2XlZAMsBdA3GMUboG2Ee017kxQ0vun6HmbNnuM6fKcQlbtn0JmeDbFdwHcAzs3vXDuvgc1x9zdX27IZnLQXRiLpw1PWkfZocQDffchNrUj1zYqgjCgRqy8V+56c+YR08j9q7hyCwGObe76fHTnuKdF5HY17Evzo15K4i3UuuAAAgAElEQVQ9yj5erjx9RdNDJJfapi2v26JlildiXYCx/OMTzzgw/PZP3s6+pHZ8jeBet3Jd7vvxQ3bt9R/FVcz+zQ+C3Yv+C8hLH6LqXn7pNScOmgJQL9ePBCWLiEGtJIpyP8KY1ZS2H0ftH5EAEcQaV8Y+fveBw5ATuTZ39kzbi/u1mzGgPZmcxZp7FKFVzxzj7QRgAfYTStEffPDnzkknovwM+8FI1gb1ZGtPefWVl9sdt99q9/7ge5bAmnPvD/7Zfe9dd3/Gfv/YkzYlbyaiAW/2WWP2/IZXbfsTa+3Zo1OYo4ihbazC5TjFRWAdJSWgnjUmHdHJmjVr6Q+rd2SD9h5LzlvmOjlULK7rV8ZnrWTP0w7IL4HFjdddZ0HsHyW+SCVSso95t6yknDXBBzfTJOfQ1Tov90c7e8kO9dlw9olgH6p1oQjSaMrkyS6KVOK3Ulww2v/G8PO82MOdhYDRet7LGNAeuwuHRRcilnyitJoRvQxx/gxh39eOkMcD+5Big/UNcsTJBSKLh84HLiKXNU1Rk6PM7+wO3fnn5G8XW95tO9wYcWTHn9OuXIPHeDSW+/Px3+tMMcrcIYI5IEBkGd1SESFEeCEgUdE6zlh/9uGKm5bIQvGRSThyqjhn1bHW9bLWlHJ9B4hPDPTDFT3oxfpfBxHS5krQY2FgPRHwDchJQlSut2cw5NKQ3fOl7/P5whDxEWsHkXaOAJkIRvmg/v4cATLRlZ0IoJ/o+z/sv5/4/f95kvhA3upEP3+iv5+YAHlbCfZ/effv+vo6U38gn/q//6KKLPwgvyYmQJyy8oN8CxO89vv52SL0JRB9r9fwHAEyEUD/IQ6M/9aP/l/nALn2x7eO6fDgDUB9gg1tCl0BUqVUo45TPNF01DaSNQn8UGF1ChvPT57XYys/95rLVRVAXk6xaS7gRSmOiTYOyCozVba+F2rL9q4B1Meo0KTmZ/PnFwj4Qo7r4kVLbedO8lShCiahmu5C3RIYGML/d9tBNtXDCv5FJVP92Eqb9Nm9xKlEA5oDYKEO1sFE3Qn1kCRShQtAERgj67pivAYA6lWMHgFgrE2xwJOtW7YCgnY5EFpRQJmTpwF8jdkbX6Vc8fJnbMWSuTaLfP/LV1Fie3S3jRJlEshr9vcQp1TfjkptKiqkZkocD1kXm+A+NrNbfrHKbn6gEtt+OnmtxTYfpWTJ4f12CcrtUyiMBlAvRQEKvLZlp/mEUErHAWnYgyJgFG+TOLD0suHvZ3OuHF0pYFNB99PSkzm47bF4OUH4zJPTkom+GnakwWWrL7H+VsAXIm8ElqoAb1RWbQ54Ihp6Oczrz+W6yCJKR/lB7USeaIMcyEZfRb1xkaHuUFAEOdPL5+9BDR0AUKD4gAxAyzOVZPVWlOJMme0OUrl0wyg7fj+HcMUC9VPuKRBTMSQdAPWvvfY6Gb/zOHQ2EgcwxR0S5EQJwVEg5VItauYmSKogCI8EQKhQxlI9aia5fGL4/QCvUV5IJn0X+bccnqPDoukgaAbMSuTAhKOCaKthwNGjRH60cxgjfQAgAFCfzzgtJ9HaFNfD94ZFEnHTBSkBgNWGU2eAqJP6VpxC5ESM8DODOHD0tXdZZqwPQH20A/pGOSQl0q3RAvHUzLhNh+zzgnQKBritkbKaA2gb92cU9aQfpJIOMFL5KTIrKEQOJsAZDvGp3LPMSZmAo2R8o0Q8eIh+HA4r2YxrAdED9KfIEaLM31CCu6fO97CC/YD4uCUSOXz2o4zzlatHJIxAWA7ngYz1bkA0KZpHpHgGpGvmXvqigA/kvRyl20MHxGSi1k5XnHEqWAH9yrVWfnxLaxMH1OPgcX2Mt3QA0wAwNtR5qMV30FmRBMESCvggEkpEWjpkSBEEaBaEhEBfFTCrZ6QehazAVgGgesZ0EJQ6U0SXwAs5FPq5l4k8e0r30fiTg0Exa71EMvWi7O8BtPBFGVjPGE6B0GvgoK5eijScQzGAsIrk0TM5xuv7A5Yo3iIEEKKdz9/NoVfl5gIw9XXsxCkHtgs8VQZ2KeB+NVFfUvktWrzE9gKGhgEWi7RRj4kAXMVfSenp4q0gVkRyTIbEO0kMggBgKckdgCmCDoWegAD9x3HVXRuN++/elmT3/g51PQ+Kyqc1RjK4Vivyzrj39fUHSh2Aos2N1OZyaGmOCubgL6WiSNoffjrPvv2rMwDToTZ5cjpkgwfugFp7+vGH7dEHHiDuDpIRNCudHpHKsgrnoJlB9EUXYIccLf0omFW4LXdNMHO0IuTUYxDJtRIBEkWUoBwAGhfqEInkXqtUVFnWe/busfMvOJ9opDPM8clcp732kaumWl9DhMuX9mH+EQEnED2IsSdAWn0/it/qAnAWYK35/syZWrLGJzt3UzsAzHHIDRWgy2WhZyoWMi0tI50883J+foTrgTlBMbTm5YvI7H7s0Udt6dLzXHSfiNMS3Hkqgk1Lz0ZxWk+Be5Uj9VIZJ54AfDNnTOKedUNaBuFsacI512AhoVEuhqQT0DcR10gLBcnNqCGnzpxLtN6gHeO+xkLIvrJ5swWRp+0Hqaq2H81jPYxJH+YIETN6RtV3IIBFoJii0fSMaIu44Z50W/OjMkcGjXOhuA14PvW+BZpHMPZU9q05Tt0XA6hLRUQFoMJPwBHWp64lXCEJ5HKn4J4sRp27YHquTUPB2o3AQBFGNQAvsTy/oTy7EYzv/Xt22FyIkzz6p7yZWxoUmcVzp/x6ufo0zuVkCeG51PtUKa7i58rKyiFLWx0olAEY1MWc2sDYUM9RCCSWupqkNs3MyrF9e4+4HqF21lmNK7lisL64uTCUcaTi+SNEYN16RbQ9/HyT6wrRs6CxkYRqWk4kfV7NE/rSc9gBMC11tgqDL//I+HP61h4PO87rxDJm8nBoKc6qi2sSjutnEBBLhKscNnINauyJINe2WhGcInfl7NLYEVGjviDNPyIDO4lNEqkrsreNn9sISdzMsyHCWeXvXYxBjUU/ntFyCNQh3p/IUpWpj/f7jEeU/PUhxMP+9c5k+8pv6rjH0CM88zrMqZg2DFJCYzk6hJ4Xf2KxRnstivUtC6JqlPhDD+WuM1/6MX+M8d49ZNMjdmUUEqpPzg+A11EVuTMPEoRklTXNRqWG6/sA12atAjTOhhTivg3QwO1N/0Iii+EoUaFRxCVGA5KJpEQjgWiCbRHXqqgS0mLIh4QpL4vArVlQWmlzZsfYRecvMD/e+/4t2+zOF79qpd/fOQ6sQ0b4MWeEEDXaSJ9GZCw9VZBeQbygrsso73nvrrfsE7dfh3p+hDiiQ1YOiTVp2nQLg1waIT9+8+5d5hUVQKRenMXiCFqD2ryHXP8eFNK/fPBXdsMN1wEWs6b3tpo36Hk/831bCSQ5Topg3mcHVoI6VPSVfHDaiqwGF0ws+81oXAE9/e0Wl5pkt90zxzb+qcHm5iWzH8ARQ2SOF8/7ps37ITeJmZmS4ojZZkid1NQMhCqetmvTRhtuq6PzgSgakeDegbhBy4jVonyZPjE9o6uWLoQEYSxsOk1nR50j5qPDYy0aoqEVsnnbZjqdUkKd0yyRMYpNymoRibxxvMvawEL1R9PTYyzdl3gzwPLaJly2RFR1ewdZC26NkhO9NnuaWS6inOdeKjFqXSwJ18iZph4cbtMtI9zLjjIHPLwXcjiLaFLG0gjP0TW4TdYsmm4tNcWQUT228S1cM1Vmn715tvn0EcfG3qW5qZLr3+O4tWQ6PN7YjLIeR+vU/BRcNnRDVTRYE86/IIgxL/YGz714zK5ammG+uDWjwoniwnkQDlGWnT3XRgJzbG9VnX0HwgF+w4ZEvml+k1mK6+tH5FoS7I0Xe3QRNPNmTHECjI2bC+1T64kGzGZdrC2xQCLXRjxxAAUk2sun6u3HO+pxkTCWEZhnp8Zbmg/zZHuz+TDkZ8yOsx72NynaJ3Gvw/mZRw9ugRiebwlR7OG4zrtwHAwwbhdfcB6u8iKIkIWu7LmloY0YnxyIrAqEAeH20B934VBYzRlhJ/MVMbEtrBXpk2z5BSuZtw6x5e22y9ZcDGhcY7/59aMA/TfYsWNH6QZZy36KbjzGxkmK0XWWOAM5MMbYyMOZ2s0c0cP6Oou9rOYQOVsVJagIQO0tzmdPv30XLpFZkyGOo+3FF15mbovnvbc6p6bIUvVR6NjSTGnLv/7Lz+zjOB611g8xl9fWVdp0nJRj3IcyOqpCeIZrWasH2V/K3aKS7xTm7peJ+Vq2cpUdoDdsKRGW9/7oPvY1S10k5jQcOy04mtsQX0ikkkvn2DHiE1MguAtY86IRKCxastQRl7v377cVF17oxB7qO/vyV79i669YyxzUZcuJ633kt7+1fIQoV16xzvbt2WN/xC1z220fQ+w2w7705XvYK6x2+7bE5Ax74KFf27ENH7WfPAd5glU7PJr+Od639hlHDh93RfMSoFx66RpHuj///PNuXZiOi0b7HsU7qduimX9/iv1DC/sRrSl1rGc/+fGPcKo84yKxfDmHBnOtSyDg1esRxByubo4Bzm8FJwpc75zi8jwgKiT46ePPF9BHqb2PD+uG69VDtJLGtYzHzdjHPZU7WYS2viSskQs/Xh1TDPpWiGmpZgIgBURqSPDiwx5UBIFzASqqUiuF6/sYj0EN4D0e/PUs93ozb9mjLaNokvFyUDlFnTuaPie+R6ILxUrqVTQtTSbKajvxW1ms70oYqK0ogSgNsBjELJeuXGFnyoqd21fdluX0LyUmEwcZFc/9zXQxmY2sIU2cwxtx+A70IhLqAY7yZP6BbMrMTOY99DKH4FLDNRjEeW9s2N+a60fsR99/iL2ExIZRzhn1ztr3tyKw3l4c/y//9+7g57t/79uxYBOAZ38PQPS33v9EAO9Efz/RZ3h/f3+OAJno+n2492eid/fOXDDxv/vb/+Lt5+dtB9Z7eZUP+/q4ue49A+Dv5RP/Y7/ngyZA3v3dikx/r+TBP+A6jMda/I2zz3/3tc8RIBNdqQ/1/k705v4hf/+f4+e9rL//kLfwLi/y915/jwu+vHasC6BBsU5SsHdwkA/mcD/iogYGOXREAQAQB4DCVYV1Ko175qtT7cKvvIUTIHe8SJmHWuoZbShVRDgph1xdABsPojgCACYOHDqKKq/BKTylply2bAnq9GMoWQFjd+wG5JrjQGLlxOp7C4uLUQF7uqLsZnpA5n67BDyhx2XZIwVyUV1BkDENHLB1aBHI0cfhI5+DjMpklWkvd4XK9VTsq/6JJx7/A0AagCxouaJAeoiA8qesuOjnM3n9cvLos2xKWqTNnRxPrEO5HXhrk82ERGluQMk55o+yNwrlrA/KuSLAi1Lb9Mg6u+YnxRYUHclnJMMcYiA5ip8pGzyH/OMUz6amZlpqdr498ewr1jVKLEk8WcRxAAio50JQ4w5zyK4CvFZGehSvM3Uq5cqH9lF+nIRyFmUxh9A0Dg4xAFl+bLAjiGsKJirCRxMZQJiuvYckXWy0Fb8xqI0+6uY24opCAJwV2+VB1pQ3n98f9WsJOcaTIF8ECheWVVoJlvgQsvd1773UI6JuF8D4MQ7d8QCtAtvSM8laYNN/FKBTqtl2DmArV53vIqIUIyTLunJ/BY7Ho1wXATLAe/HiPYYzbgTq9zKmRgCJQkUcAPC0A5qE8P09AFetgI+t5NqePU00CAIscCZXBC2A5vDxIgqOOejPnIp7pw7giCM2GLME2zE0kkYG+wMQ0odAR0gg2eDdgL6dnJIUKTIMkdEJwBJM3EIvIJs/BAxSUsuODrbo0ECnEO9TKS7AmsKsVOwawL/xw0XSy1gLJZLIi2uoyJzBMQ79/NoL10h0tNwjjB0VEeMSgm6ivyCMsRnPYYecee5HCf0zjRyMAylcDglRMbI3wGu/A3blMrlwbawVHBgFlIsEWG5y2dEhOJyGGMMtKIYDUcWpkFwFh1IyitDTwUVuEvgEiARK3xnjI6gNZYuvR80Wh1JMGdLnLV1KPNRxnBnUmZLxHs+Yi+Xn+AHMVhIrM4Vi5E4O9yIFFQMmUFn9I4q6UxmxyzrmPxU9BgKyqlBTwK9AR0XL1UCICHT1J6YlDrdMPyBOP/c3gvcj4k3Ra8G4CTqJNdH7be8EzBQgyDXo4POrJ0LXURnpeo4FuopIi42nw0cOAsiLIghVgRCRgJZSmut99PKcS0VYXsP14v0q2z8YYLuTMa/oMUX9CARVt4Ge0QjAfzkQVIwuBbjA4kbeexTgcQ7qQt3fQ+RslxKnlJs/jcN5h4sGUlG6AEFF9LhDrZoxucsCgL99y7gi9C+/vvnAaUCGSOaH8agyEUrBzE0CyhUlGI96/gJiGp7+41M4IYrsmQfW2883qD+lhaiPaCsuOGhLFsyg3Drd5aV7MwYEehcwZ4ZTcqmC5zSU+cBJgB795L3jgoI4UNmnuhIUQaRJX5/PG3BF6nj9XTD3YyqfqxSCIZS/KyXuaPac2Tg7KiCQEpxzpg+l4JwLEq2pzBMQkv+niDcqgmvLB+zgdaVuDeHatzB3KwIkIjyaeXY81i2HyDU5nU6Tsx4M6DHK+JRC1cVNcb2HAQmlxJUCdTl9NCquffLJJ1x009KlS1z+ejgP+2bKaiMgbgZ43YSEVBSl5IgD5IQxTs6cgYidk8uvcQaF6zBfz/hr54AfiMPgLPnui1zp7M6d+wDMFvB6sfbvv/ilZUOYlaOYnM/PPQURU6zMfMD5NlSkQ5C+inWrhaBLTc+E1K6T/4v1qs+NH1eEzuffcA+K1h+V/5kA0fzmDZCj/guNB43FMIBYbWelsB3l86pwFijZ9VMpyqIbYDRL7jCek4KTJ+zaNZdaS2mhtaDAnzp7rj321NMAmz62ZNkynvt63H7Mo8O9lpWEw4c5ZoTXDVRUn+Yo5nIpfj34vYvSkDOLbiH12/RD4in3XjF9Gg+KsQznPh44dMAWARCdrih3MS6JAKQFJ3ECso4JpOGFHQEiZelZng2Rt3MRNCyf1W3fu/+wI6j0HAQqVgPQKor7lcAzeQaFr0hRlRVLLS2StJwYGsV4aRxqXK5YNGqPP41Dg88XxjM3AHqrDpkRSC3FB4r0EAEywmTuy68Vkajfi3QVmSPwSvdJ7i6pfzUf6L40EeOhODyRmZo/lNUuctAboCwZ0KyfnyPwSd8n4lOOHYFiep+aB/4youS/Psv/IgLk12fdHzuXCK+j+y7yTu6T8ACuYaiHhfngAKLMJRXF7UhPG64YOUFAyXn9PlTH3uxlPOhHGkSs0c8zoALwIQjEMa1P7RAokOJF5FedYM2DuycOjf4zIrXkoOqHJFLBeiZl5qGBXtx/FMOIIRoQexw9NsT8LqfIqO05TlQd8+CJ0+02KS+Wa4Wja+V8QG/Wb67diQOFdu366xyoV1B41KpqEKd0jVpyFtcIZXcw634Lc3QQc4x6frohcl55/k37+U+/gGiiHrfRm3xPA4DvHEufMsPKzhKNyb+pbqlivguzGRRor/rIxdZCtGYE6/xP/+Ve+8Ln7sJF0kYnCJ0nfO6us/XWTx+GP1aIQMiaQQDVXvDFA1VEX06eZWd4dvU/Kcp9/Ubsrs99xhasCbebrviZPXTfty3YU9cU9frxQjrA/F0UUH4evQGAymnZuTx3fYCI5XZox1bGbK4lIkLoxB055kOhNwrpwsp6K4RQldNz4ZwZlo+bLGTeeMThpu89xfX2hvifRDdPrY0Cjp8/FxdfK5Ey3bgXIHUqcf0eLRuCtBm/T4nRPrYojbJr9mUlZI/F8nxI6FNXRYQi2+UFcxJ5zTGrVJdIJfeBPP5g9ppezBmjPS0WxD6ruNfP9pZUEztqtnxOoK1fMN2mx0CS9zURZ1dtp+rabfeh8aSv1ecl2lwi807gWFl0Pgp5iIzuajqfPFkpgsIQiDTh2mQvlIYyH5FIJe7pMsrBi8sH7CLIsJTYcLoxSu3LH59rsYzlujMQrhlL7WkisO5HoNPNlqiDJS4M0iKcPVNmNK7hThxNoV4IZQJtahaxnMwNb20hdo7P/4Pbcm1+WI8F0/UXyH62byTI2iBAXilptnshbjDP2CCLRxrjI82jz7JCvS0zIczCiNs6WlOJqzgBF9VcO7l/K31OvXQ7LUVkFIK7utWefnqbLbtwnrUPtFoeRMGb2/basqUrbd/uw9zzbPZJpRAiBTYUNofXIX6JGC4/9mD79h/n99nsBSJs4ZJ5iCm22crVK6y6qt516OzccciRqmvXnW/RiTiUIR8ryhF3MT/K8VfMXqOPOSMSIUYwz9NRnLmezC/X33o7gDTCHPaIjz/+hH3nO9+xFze+ZEvo46lEqS8RxfxFkMdvfw20Z7k9iLq4OpiPfnjvD+wauv5WrFhu+xAbaM2YhXBIZxqB/82sP2d5di686gbrrjhtjz35FOeRUAtkX5KOkKidsV1IdJSctnJcZqSmu24bDyJfJdZRpKrcKioab4JI179t4v6H8P0ezIUjOMB7ee9pCK06ea0IhDTNlLQP9jQzTmfgrtlkn8B1um3rVkB/ooZZy7/1zW/hAG6yr371a7YI90Y+HRmnOO/t3X+QjkjIi5dus42VmcRi1dkf/vCU5UxGQNE/wvU4y573tH3+C19yLi31pTRDlOfmTsbNX2GzIQB1ptzCWQHekuutTrYqHKFzbB4l83K/n8AFrz3HCvpMTnNP5BqfSUTwAdwuKQheRIacrqplHx5ux+kGaeHfhjNvzUao1YlYQ+S4uuGqSQ/w599qbdI+Th05ij5UaoDELdrzK3pWezvFzTrSDwekVGECx0SE6MtDIKU76/+nbFl/duKRuTb7Vrp0OMsMM18rXlGiKX2bfIW6v3EIBbrYT0gwFYuYRdGz2uNGc6bygygrOnXScljrx4jNCxjrt9m5WZYNib0I99PenTsRwB1w/Wa16mfkHBRAfGhdEx1XdN1VNbI+0XdWXtKIyIJi+KnzrZL1uIf9ZDCReBFRzLPEjI0i9vD1DiOSMdq+9Nl7OfqEcF5UfJe+xlXA/18TIPqZEwGQfw+A8V4AmA8XQD5HgPzXPdd//f2He38menf/AAJEpULvg0D4sK+P5rj/P39NNP980J/t75nf/vHv5f06MM4RIBPdkw/3/k707v4Rf/+/jABZ8rmLxkYV74MK1GkjAXkEekjR1E8ONUJNp3QsLZXdeIo9eEO4Lf/qLheDkUIhdiSbMgE9Kv9W3IDEMtqA+pDRDKoOcIki92Sh6xCYyQEgFvBf4Mwrr7xq69dfjZ37gBWjhk0AnAFuAJgZATwmgguwpAnQIAVXwsmfTLO0z+9z0RljAHxS/GRThK2MbxEuXWyAlf0v+7OiNhTLo4O/Ns35qE+lwFZWv/KAY4hoUXnq4ZMlFpWQYnWPLrNb/ugPYQBI6jNAxnakTcuMt11vbDRPNstNAG6BAViLvUIBmCKsGCDxMAqdtx6/ytbfW2DJ2ShhpfyV6gZ3iSeHZx82xt4ckOJiVU4bZc+8vMkdin24plOmZfD5g4i38jU/rs9xCn0FNqsITw6MqurTFGVG47bxtwhA8Rkc6r04IKSgxFarnQ8xY4QyObBFRbOeAK0qpRcJMgpQPsr1biWWZhQwtxYVnBfAczgOjxBU+eW4YeQ48AWkrCHPetvuAwCfqS77PUDK++ozAFL9uH7yALk5qQAypaJKGwCcUQzDEKfyYQCJ9Veu4xBHsShRAEcAkRUrEgeArevuz8FDnSbq2gjmHiay6VdEVxeAQrjUtCrQpdw9iINaLaq1ZggQX97jUYo+5eSYnEMWPzFjgSgzq2ubKDIesDnzkzhYYGPHyRIGyXLsGCr0FI4qgO1TiOGoJdJJET+cxayDTPb6dgBY8TkA+ep7UDa0Lz87mPiiNOSHQfzaSwQM16gTIiCYMRyEyncIZTKJ8ajQq20aykeVKnsTr9OrZDEOoX6AnipQ98NNArPEf3RkkPUfqHsFCRIbH+uAfQFycmW0tqF4pi8hgv90rdR50cmHjAQwX3xhKEBLFkrb3cSH4caAGOniOdK1kmsggvekeA/lnA9xQNfE2tM7gJq31HUfyBWh1+7kACwCxEX68Pgu58D9xqbXnCvJh4NZGgctD96nP8/r3j27eR6mQcQlWjkHfR9AUbkIMiE2RV6m83wp3kp5/SOM/QAcDc08V/p3UmQLiBxmXKsPIBzyQTnFfQDZ+i+A7+vkAB7GWNMyKV5OGdCNzcSOALR6MN7VJTKe0c7nVPwNYK6U2ro/OszqPqgMVs6QOsjNIQg4HRwFqEvtFwOZUM8JWg4LAdA9vCeBWyJt3abSgaJEeQks5dcqctbPUUmui9vRO+O10lEryi1T4LojPGwlQN5eCEuB+Yk4B95ZxHRI1n/jPRAqbea1ATmiGLuKhErgfg/zvEzKzgRs6UUN2gzZ6EE/RiMZ+4kunmGIQ3d+7lT77ne+BxABwZOcaT+FQP7GL8t4JhmTNONeuGyBBXuPWBSAmRS/HjxPLaiSFfEi8jgHpWeweje4Vz0dihVizAPcK65QXQkCaUV4hABmq/RdoI3m4UQO3zr8S8mobPMlEA8ncWOIDIzHqbH/wH5biQvk6LY6HCk5jmSrI3c6loLYfsi3Xq695nepIgXycwV4P8d51pPcddqzdx/PJUQVYEzu1GlO/agy+2O4k+RW0XUTWKk4N12TfbhQriGmJoBxU1FKFwXzmkiJHGIUd+3az8GdqDhIllyIlC6QvYMHd0OezIMopFPJb4wxMECfUzX3gn4knn2N5coKooBQhc6es8A2vbndduzZb7MoR61jLCbjUth96JD5MA40D7TzXn39ghkvvY7wUEQObxrHEXMQ65dcIS/9Ezk2fK37SSXXjUagdxwgfDYpWVU4L3eA1kiRhgITRng+VZQuAsRPThr+jf5frrfJk7IcOfI6Jb2XX7TKhnFmBTHu4+moehYVttyXMwH8FPGSDvEBo0jMUSAECG4rnZW4d90iALZcQnwAACAASURBVCATXVG7yEneiyKuPAC5+rkmIqBdLAtjvwQiQl0BXizcIg3z8si1J3ausLDALrhgFUB6OyBRHXNWqGUQFaaSWRWgt+L8ERkp99S1FwfbDx4YjzaUk0nEhVwfUoJPIq6mjblCBIEiquQwUo+RSAtFwjkCBEJMZMOa1cH24quQoDzfIhFCGQv9ONLeIRR1zQRAiQyR20hEq4ArvZY+T5T6PADzWljzNQ/o85XScSD1s5wcyuqX8lcOEV0LuckUOdLF2NWf6Rr542JUP5DmC8Wa6AD5bhqs/0qCaCzoPTnHDesHnjlLjQmxZMDlDNw8w91t7DMglIhB6uHnhbBOeLIGj0JMD6LM7XP9H3U2yF5mtJcIMJDkeK5rVWufbT+C8xCgOy033UpFJEAwFRc2W34OGfTMTAm4nrIzktiD0AtTw14MwBoDoB05xTrHdaMOwvxCiYJiP7FiCTGlA81uHunkfRw/UkN320oXC9hFBNIgwHIba/KJUrqziI5Mm5SLYADnLOtgGM94J108W17bbt/75p04zIZZ1w9BJBdTOpxMN0S2FVbU2KwF83BVnoXM6nV7lxuuvQ4lsppBRuyJR39jH73hKhxsEM6QOD2MicFW5uVOotkoem9DvCA3YCc3vBPnRLURT8W6UFGNy8oDNwXrxXMHvmOH3zLbv2+33XHdGhwkVTRx4MSAiNl0oNRGKQHPnJQE6MdcpXg6vukYxdnhrJ2pjHm5BDsAg4twz+Uhqtl35CQxY6jlAR1G+Y6FkCSzMsKtmT1WzBUz7fef/g1zeCrfm8AcO9lGUWT3nC23NlxyAYy1FhykHcTMNHPPiqolDIGsAvNO5foF40wtAUg/cqibSE7Ig3iKkRH4tLM+DDM/HTtda9W4RJIA/ZsQNXS2kNOfQDcNlouTda3mS5m0F86Aqxek2xVzc623+ATk1Yi1IuB4/AXIJn6m3Bgz8kIsyGvIJif5WZbyz3C99eOq7oRpaMJZY0GQAYGRVsJz3cxGpYN1cvfRRsYppeVrc6300Cm77qI51lxeapnpOQhxKEPfst0q6Cl6o7wfdw2EL87Zm+ZlQvBE2yObyLAjjsyX2KYUVOotqM0rytosjdf70SfyLMOj0WK0Bx0hEo+ui86gFHu+oMZ+vuOsVTImGc7EhEEUst7mJ/jYdFy63gGedgZH9WwIpnjGcE3ZMSKuiKxjPUeTwl4i1jZseN2ycrKtqaMGcj3HSsq49+ydG+jMSMRx1NhS5gj11uEIu+iSCzkXIL7AfVtNTJgU8V5EMoaTEZc1Oc71MIURlfvEH57hrgexJtba5++5C7KszE7RMRWKS2YefVZP/elpu/aG6+1XuCHWXH65WwNKWU/l4P3MPV+zF554ih6xebZ//wG7+vb8vzo9bn2jHiKevSJr3+zzIEH5GmidxPzEfb3qdvv2tyH0FsxHzV9mxbhaFi5ewDzGuoS7efe2HTZr+kyetXHY/cjxE5TDU9TO3LqBIvCZCxZC0CgqLJN1xc9F2EoQk5WT6YQf2tfo2Z49ax5RoWfsmec22PGCU677KpkusddwvEs8cf6q1W6tG+Qfh7LHDUMoNMJ1k+tj9Sr6MHBhiNhu4XlV5Kb2Dy+/vNFuvfVjduDgYeZTbxweBY5E3oHo6+XT6XRE7cbZAWHHs5adk0esX5NVMH+JiF8GgaEJ9q233sQ1s5y9+kFbu+YSJ97Ytm0ne7IYxB/as9KrBhGUxfqYTBfLCEKT/fuJyaQbRZ2Fm+lsu+nGG1yflCIVtU7o+1hZ3Z6ynPvUCdkQxRjKm5bvYqWOs6dt54wn8lxCLJ1DFROp/egAc7LWK/EZ6qKSq1f7aonDtB7IGeyjc/A764M20/obp9YWcD1mJx9eaFM+uptnw885P3SftYapK1H7BPWEiFhrY63U3lbrqbqqAhELDLAnO44IYtVHVlkN6Qp9kMlLF8xBAFaJ68zHMhjjM4jBLcWFrbXzJPfSlwmgqkb7YBwkrG+j7C3H2HJU4KLp7eJsljSFc0IijqaTfF4icX0QLCYgrENE4QQEECBBvikQ4zfiOJkLAY3oQB/LOVrOESD/CDjo73uNcwTIRNfrwwb4P9j3p/nkHAEy0TX+IP/+HAGihe29kljnCJCJxuY5AuS9jq2Jrux/7+//3uvvMfP288b8AS20wVK0gsAVKRG9iGtyxl0Ow5OyM6ycA5SUnK98NdeWfeMgIGCYzWLjqf6AInoEBiAhpPwP4kAt5eVMNuKegOQ7yX5vRAnpzSY+jDiSEA4pUsGrHyCV+I+DB4+iEqrj0JJsSSlpzr49BOijMukhNpXdqJTr/s8yy/1WgQN/fAHCOwE8ldsrAKSZOJEmgEcpX6U8DWLDq42timHHlDvEaylftpONsXJVEwEttRndvvegdW240lLvOmgrsR8bWdjDPQ22ZHa25aWTjd7SYJsp2ouNSgAcUB4sJdiB4Q44LWOz38rm962HPmKX3gugiDMjCKVmHEpIPwDRWAC+DH5mI50mVbgbDqG67cKJ4Y+qOTw2mOsC4YHLQS6IaqzOfoBMgdgf5CyIoSCwq6PFRV9kcwCdCvnUSHZ/NmRTIvFVPW0NOECUpzTiej/UFeLJrz0UPcXBQSTIIKC4J0rEMlRhXaj9x/h1HOpDAep9ABbJxD7J2bAbcHWQzHxlKEtlL1B3jEP5eYsXEmtWAiAT6UAyFVIfOHLMKXc9KYFeS1m8HAhyNNSgtG5ANaa4HeW5hwOm+HKwaeWeCNWIJy5gkEN5Pz83iTHjD8A7BMg6jLKwsrwCYKAd8B9lU2UDyi8iLvKIOWOT4CKTIHJOFY2h0FcRdwgdAY2WOjnbdu1BbcxBmnQrmzk1FYDkrIsp6OE1u1B41xKOTics5FMw+w1PFGud6vrFau5jiXQmBHJgGebgMyCZsOKKOBD5MyblkgC6d+WcKukOknoTxKmfe+dFhJsnYJvID5Ediq3qRgkaHBZAzIyiZlQeS9ax1P+MFvVKVKJG1fuOio5z5ZByJJSjwPfnXi9djXq/NgbldBFjkox9FGU9AFQC1QU0Sn2vbHb3q7fBxg4OtKU4d5TiMggAHBZBgSgxW4prOIM6VmCf4uek+J4+nWJwyMtA3u8g71Vl79UA/CqoVBb0wYMHXeyOiA0RH7UchEWEKOpHmf4i5bQZHWKMRXEwV9l9UXEJWfvxANpJjtzy5UDWB+ipDgR/ESAQPwE85yMQZkG4XyoAB3QPvQAFebsuXqcBx0kw84jQcTkABG4WoBhULIHAV/2bKbNm2kFUk+pmUOG8QE0RnAIiB33lLuG684yJCNVh1B32IGtEfgjwF0EiUkVKP6kCleGt7opWXqOGzoRZM2c6MF0AnyfOqMmomQ+QVS0XQzCAohP9cRP1+VXYrgTn8TxnrgfPgLLzuyFxKLCh7yTQJqPyD2Mu4ojqCJbNr79hy5cup7x3iYt/k/L5B9//kU3KnwmA22m//OFi+/4juKAAimZNn8RhuNHmTJ1kHsRTiOz0YP4K45noQdVfceYsilwKqHEryLVBcIoD1AUOq+hePTwCneUIyCDqQg4QqTClUBVQPGfRIkhGdXjUQ4pl2mHiBbMhbcP5DG+88bqtvWW+lR7shPRqA0yZzRzRjbKw28XYRXOAF+heR374MO8pJT0L4OSgcw7IXfIKoL7m6qU4XFTSLcWjOnLqcYyEC4zkGglcTSXmpgZl8kkAgCvWX+HAAqlZTwLKhzEWw1ChV0LWHjl8ArBkvYsyPElR+okTh8gVXwVwAwlIRl4Yz+Pp8jpcJQ2QtNN4XnqYY5tt+ozZlCBX2eNPPo0KeBklq3HO3dbAc9HJnIi5xMWLHAHICSO2RGQq+DrrHH0w5IVX4nyRcvaZezJtLa4Pt4i6bAt1wow4Z8K4K8gDMMrLEaWKqRM5oP/0rMqRN8a6GUg/0BDEQyYujGjWO8Vi9QLU7Nq5wxbPm8M8Tt633BDMBW8Qd6KIsZkz8vmzXhxtfhZNx0YkLkIwQ8jtEZ6/IeZSyGHITxF5KgqXY6sdRa6inZpYWzNxCHlB3kjD2ie1Kc+HnBFxKJ4zIROrcdy9/vrrbk2ejVPmlVffYN1sIwZuqiupbQAwlztLzonbrkm0pzZ2umcrDlBJII/mgFBAN/1sD4CqaAgyOUoacH6oj0adHX44QEWEyAUiB1knY/D69Qm2aTuCBv5cBIQ73KpOSe4vocm843HiY9wN4ienC2NakSUiLTQ2RHQpMm+Ie6WYv0rim0TwaYzLVSICxLm2AJoUxSZQrYtnQW44kSCaE0WyiiQcz3V/d/3duxEgItBDPREj4CJMh/zITo2z/ja6iyB1mhAPdBADmcW674lqewySbZhrPKgeEOa8IZ4vbg7l3YCXo4qu8rHCs21W2kguPb9vo0g8CRVwO04gRQQh1La50+lHIDbo8IEiXIkIUXKCcDSRk0/hdVQmJbgsckFco4TYMKLHFtrGZx91pIzGYxVK93kLl+K8bXJuNGwLrleNGHgbAiwOwP0qh2MYc2QQ6+RZ9hg7thbYQ/d/EcfsqO2GLD8KsJYJydiPA/LoqTLLBqBbsGgOcyJ9cPQn3Ax47M/6cpzIzsGOZptD4XM/+6YAxsgQ5P8o3R2jvaN2uuiMFZ+oNHB76wbAC0ydZAdxwHTzTn0DIPa7myAAR+zhTd+xY1vVP5VPbBj9aTgivPo6IEl7bMNWHEmArShAbP26i60GwqAbp0kQa3ka3SR1tY2uL0Dj8cUXX7TVK1e69z/Aex/GMfYWToHZxMvdePF8p7wexkXhv4Q+mU0drs9liN66+uIC8+xssk7mqigEIV3tED2A88O4FE6U1FhrF2KJcD+I9wHiPrMQFFBM3GR29eX/D3vvAZ7nWd/7/7T33luybEm2LEvejveM40w7e5CEkcUOBZJACxQ4rJYWetoQIJSRASHTznASO957xENekiVZe9rae/8/31tOC6c0opebf3o4NpcvHEt+9b7Pcz/3+M5M9lx0ifDMKAJIwglfesvK2Nde4L234qoICvZywozzMARDjNOtZzosO8XsiUeutdgeyCI2P0Hse7qJCjtLafy207iVLzo0MKXYunl+NiM5wqLI+A9mrHdwI0sQ5/SExFgLbowTJTWGNABCS7GzFKhDpMCx2ML0WJtBjGov3Qtx9BVpK7vj1Fkrp5Pld0eZJ5jX0nnOv37jIpxdZfajjUesh71MO2KbAJZpuGUL4z3fP9vPbp2ZZuF9dRZJRBv/0Po8mOODku0XOwrtuaI+k3fKC9aW6dri+fmZLB9TMsMthjE5QldaalqCeTTXWGQQkUgAtXqmG+u7cDxPYV6vZq1usJracrvltjX2u+fetKvWXAWpfQBHA87bxBDOBD6262ApJPpa4oSScTzwXA37WD0xWb2Qa6Meg8QktdgNa69mnwvgfLyIPWaD2xPNmTcFkVEgUUrF7FkbbMmypfbCyy9RIr6Gbo8tdsO6dVaJkCaddeKZZ5/BvXEbpMVZu2KlCqrNig/Trcd8fvjIYT4Hrj7cF+9ClIi80NqrtXbNmqstKrnOOhsz7MuPfMm+9rW/GYv0Ix5xN/P/UggBfYZW3ncRsVGLiexk0iVONcy2bd9hYazpdZC/lazVvohF5EzV/JeIYKUel9JOCsfVn3bTdTfjhioD8D/pxAjDjLfd+w/ZJIQEu/cf5Nrk2UmcnzU8+3I8zIRMkYv76PGjNmfOTOdIVOTVTZA+55kT4tgfvfXGG8SF3YjTpp21YpN94Qt/Za+99oYtXrLMfvLET90+fynl3L/5ar49+lSNI9ETVDTOGUfu/XYIXwl/lrIXUN9aTW0VxGu7reJsdY6z43zOFEc46w2S91dFBJuc+2cghXKIhVIM2cIliyDh20gE2IXzJI/5f2wfqljFvXv3UrK+GjKuDULkPNcjhdevtSJEFA2IQlYzThI4H+2kZ0udinI3OyEee1FP1nKdB7Wp82NfqL2TIiy1zrj1h78b4hrpe/T9IzpLOeLjvZUC18cv5rsxMPU+Iq94fYluBt0ZmUhc7q/EVaOa85SG4ByaY7zJAK+Vids4gvVSZ2LNs+rqkkO0k/lmLo6PSrq+vBCWReKQkftvKtdDTu3s7Mms08RMEz/YwDVW3Fgb8Vc+7A0GOOME+cfisE9iXLSyB8SFS19ULzGCEZFaB9lv85lGiMDyGIokCWGyrbvuE8zrOFYV73URo7jsAPnzQJX/vu+6TICMdy3/XydA/qd//ssOkPFG8Pt//b8K0F7aT/s///VlB8h/7/X8j6/24d7fD/rT6fX/whwgV35l7WgNB/c+gMMksmSlqlYckvJsBcoPEV0UB4jdjzJ981dybOE3TroeAYG1q1csc0W2wYA+F1ApShV+BoWxQNVFC5c4omEbSqcBAFFl8itqKCsv2yoBZM5SUpnL4XqEzXs2B9tt2KOLsFtPZOPnxSZTUSqyEu9Dpdzx1Gqb+8NaV8ybxGFBYIY2oVFsLPvZdMoFIoBKQEsMB3ptZGPZ1LcA7MjmrBzyCBUf8pnCACylxD92ioPQUyst/K4tqIwXQJhgm/bowXGRQGZyI5bkOHv95VesYOpMHC5k+Na28jN8XURXKdnYhdi0N/5woa37uzPO0ZJJfvXEZNwJ+/ZYDNchG+t5CUrEUyWVgBY1NgLwEQ64HRGPQgj1TygZrR5yqQDAKv9WzoxeDubDlMRyOS03KwMHCmXigCvDXOs4yJPUWKKMOOSpHB0szjlA5Pz4N/IDgEeuiBHAMj9AyhrifRpqKWrHoh6Jal/dBVL0i2ga5LPUcaAoryMWCFeFwGVFIMWqe4Q4p73kfetQkc7naEYdXI6aPxBHSm9viy1cOM/lzatgtxtkRkpbxSJJqRUE4KRuCHVIqAQ9HlJgBDBV/x3HJj8YQmsIMEjkwAVs3fW1Yzb0cBwwJWcB0vjskygFjQCQ3LfvDN/HIRrcI4fS6K27Si0jNwV1YDWgrNmcAsCPxFgixJoB3lB26pDAQbixHRANzCeQA28/h5AurocwzdgI8tQVKwJYfp7PpJiAWBTMnYCxvVznDIBsRUfVMD4Vr5aN8n4EsEjkRyBxbcOMsQHApCSIqSEOLRdayNkHtFSvhxfRZHKhTEZx7QkI0QI4WAFR1gtYIjWzH5b2aK5ZuYrDea4Wr44ipgTFFs+WegPUnaNOF0WPCXyWi0ZqBR8APSnTNLYVNaO4IIGWB3Es+BKBo4gyRfgIqBYhVQHBIuByKt09coCMANJLpaaDn2KspHhvqG9y5cmJ3F8d4BRn08I1FEipqIAOFGyJsvHz7ChmJEPOK06UJWWlrkdhIsr6AMbLKM/eEO9zVIdHFaPz89tw6YzyeWNjUL6iEFRJtno25B5RHrWcHUuXLXekpdR6Zyh+HuDzrrn2GkcQ9fKakYDC+4kBCOK/Q3lu1Weg+IIMCJoKKVKJ5RIBonkgUxEPqMN1QJdLZNGSxYANu113gNR227Ztd7E6yvB+4bnnyHD2ZG5a6O6NgF9fYr3yAP5/+9wLzDv+/GxU+Mry1zFYILiQWU37ALY8WSiuVZKMwg8izwcgcP6MabizIiwQwlg9ABEAF7/9zTO29rp1HEpxGBA3pHnjV7962nzDYqyQWIMnfrDI/vbn5yx/WjYH2VGLR+mdiqLcj8LjYV5D3UMeXMN6SC05LBRTFAnxpN6RLvpqRC6mcy2UoS1HitTwen7lGNFzc4QiVbl0fJkH3RzJPdW9FXEk5f45YqEWrVxOLnS1bd26xe789Aob7Uu1g9u320QA84iLxfMjPNsDzOVDAOAC/H2QoHcQWyNCa/vO3TwHKVwTxpgKtDnoyx0nsipvWp4jZsoYL9dcswbgCcBvyzuuX0pglDop1Icj8lqxTR2Axep/OnDgCKrPjznQYuvWdyBhz9gtt1wLyCMypREQPhwywWw/zrWFCxc4t5/cBeEQNdtZZ+QeXLB4GYXN71gma8sRQKZIwCNP3IjFkK0+/IxGAHS5aepF0rCOtTAuFYfWgROindfb8r0Z7n7f8H3yiS7ed1eGrjgNniN/YpAUfSFyRHOdHDKKrBtgXlPU3wBvUORYLvEfEYzRs4A8mg9FlOTm5LjnRQ6izVu3ujkpHXByFNJ89bKFVnryCCQxawERMsFSlbooMTlf6F4CUPSB5OhgnggnjkmdS42QP3rf6gGS40m9LHJMdEJIxgJ2FgMQLWCsK6ivnvX5KE6PNdfc4GK/apm7RZx6QTSoO2PJPCd5tZ89iwtQewFITpEeTQD4ismbhthBLpAqgPIY5iwBTVrnNXd0QURpvGmOGCMOSRJCkKDYqauXBdgLr+GMYOx2QgTpQ/sz/4pUcdcQoFnznBS76j3S+BSx4wXIq8i9Tj5fDc+24hY1/vtxB6oPpBWwza37zDtylskBomdWhKmILe1jxG8LiBIBovcmZe2f6wAZ+yxj913zpt5/CG6/3DRiTMhaD0VBn5EYYz3NlNWydgzg3vOTk5N1HebWdYDw5nFAQJTy3JG9iTycccMa1dQIeeNH/CE6/d2nKomzYo+SQtwXz8Scgsm29c3jCAXMrlkVAbDezpw6wh7Mi94unvNwXt4XUh5XajT3/a1NO+z61XNt+fQsO7LrbUQQncyjQVaDeyE9ZypdVhfcnsiHebUG56UH4HsDa18T915zXzJ7PkWL1gFYFmItWTA3x1YsW4zTb4g4oUKLAuQ8dOwkz1GK5dJBMEos6gTchWV0hU0gTissxN8O791u+XSYBOFgo93YiU5U1tWF67UTB0jZuXr6WOiEQk3ehyCgmDncJzYNB0MnXXAFtnf3Zvv9rm/Y8/+wy5ZdeRUCALPGc0UWz/o9gBhk/asbLWfWMqtv67YLzL1rVi6yVOJedmxcb8tXrrC2RkBYryA7cLjQAYfbcEDeBgheRelyKx0gLbgl1m9/F4V7gX3m9itt06sA37d/hKiudgtdGGC1rzZaex19EzhA8nFsdLL+D3PPmmqaGVO4f0LirLK+3Zp7EVgAzO492Gl5JINmJAaxnoxaCvs6jeF2rqmIw2HGQT5kYzfr3rsA7mfK6RaK8uSejFgJZEYAbhFv1ri60gv2rXtS7YqkICtjr1OAmxWO0UoVCcoQOh8QY68crSLKa8SWsyz91S2zLKK/wWIAXIf6vO0M8WKH6FXZWzxCPwCE2ax461KkHPu0IGIDz+ypsHvnJFgGzuPM9ARijOiMIuKzhdf+6fNnrJwhehQuY2neLLsu08de37jPdjNEazXvcSsVzVYJuRDEP/jOIn+7a3oy0W50YvDc9nbSqhTEGu8bZ998+rDtwjCsDhDFo3lTNJ/qNWz0vtvkjDgcCXwu1qciothuXTab61psSZnML/TRHD+BmAg31CAs9RRiII8c2o4DMJ69TjMdFtfalp3HrYZ9RGpOqs2ePxsS4CDEZrPd8/GbeJSI9EqYwFqDQ4jOm0VL59MHxLztOYS74Rp7+81tjOVrcJu/jmuE9aKnnXsZiajmrCsN/9Vvfm2Pfvtb9uoLL1AgHUeEYw7vp9A96zU4D9belmeFdLZIMCJQvxkxxRUQ7Pv2ENtbMN11L0WylpzEEV7OfraFe78QB8SS1aG2Y1MH3XiUWbN3UQzkeSKhVhEdGwD5873vfMs+9cAnrQuSMJRnUAKGRvbC23btthkIForZ38xlfdM8LUKvkR6Lvbv3IExa6Bx3mguP4xiRS0Ak8ey585lyRiBHptn1N91qUTiaZvB36viJwBX37e993+7+6MecKCQUB7zOK4UIPlYsX+r26PUQP+9sess+evfdDqDftmWr6+uSsETCokr2Sjt37OTaBdmuJ9faY880cg96LQfhiJxVx+grEUB/nPkib1q+TZ8xHcKfuCvmvuuJfZQIII5zQA2xlbUInRogKxU9Fsca0639Jh2GcsXNJq5RxPU++kvklE5nL6L1QGtJlty0rIO9jBUfzjYXEOQoAlHimRTEBhLpaD+hX9oPad72RYAnQqPfdehBFrO+eLpY0zH3ooh4CWj0Z0eAqOhcsbhjFIideHKRe728+8eKzodZY4ch47pxemhPoNd7r8sqGAGVYjujcDIfPvKuzSFKsof9aHV1tetg0ZQYh7BDxJcP721y9iRrYWzI3ZeJ878NB6EicEMRUE0hXlSRpRL8NbOfViSbxkgZDqZmHMDLlq4kmrkHMq+csymuOoRRXZ18n/cQey1vrkUYaxeul17ebz+u6r5g+/RDf8M+hSQDxFwu3kuf8mIe/Z8P2oy5YS7l13gK7D//vfzp9z8egDze1y/ls43/by8TIONdow/3/oz37j74CKz/6Z//MgEy/hh5v+/4r8xvl/aT/tS/vkyA/Pdf0z9+xQ/3/n7Qn06v/xdGgFzzjZtHa7AwiwBRTIiUsVKx+7O5kxq8D2BHDoXomCh76SHiSR7e7zblA2xaM4ju8QQInkJM0zAq8yqAtVL6OzIB52IEdpJz28wBTaCrAIpgSgtPc8hMkWIaNW8QgFQXatwmDulSEZ0i21Wlcb5suj3Y9OUAuuxGidgOAbLgR00QJEU2KTGZTX8YUR8lLlZDJegCVqSKrYSYkDpVvR99bHrPUZAsJ4iAmiEUWspsB1dym+pu8pJO/Gi6JXxiNyqjDEsimgshP8pbcvsByudj19/8xkaiaFosHxKkDkVlBaWMM2bMBMSutqMU7u386VX2iZ8TbwFJlE1ecjyq6n3btgJiFKAKnwgotxv3xxnAdpwxKO+9RA7E0T/CKTdUkRwAR8mQD4oTiyUWqYs4DW8vQCxIjmS+zwur+gBKoThFonAv1F0RjeNADgYBah5yuEBaXLQEAGKKAAEsA9TzgVhqBSDrITqlhHxfRWLJTeAjVRSgfgdqyVFK6isbLlg88WNSLulAEE9BuGJ9BNwlA3CGcx+ruY8ddFiIABke7iRXfqYDt+oB5F0ZLQc/KcdCAMMUFCtW6AAAIABJREFUYyJVrzbzgRwoUjjYCENuQM011N5qSfycIDbeioi60NwOWKu8d8iMufGouxoA9jhw5Ma67gQVH4JhECdjgNbJAEDEb3ijREZhW1Q4YCsXU4gL8CzAxB/gqZ7IkTaUf+1ga62KkAjmEMDJQ5E/wrLDyGr3Gx0AmAb0oEdD7o/USVkcKtp5zS4i1PK5l8R1QTgdPVpELMYElNoRrgA9kHJ2fX8H3xcPYBQA2NNLRJycJVLBquiyn4ORDr0BXAf9QCn4L3CAUa5yH+/ZT3Fc/J1ioEYA0JdfTWdKB+Alf1Zvh5wfcQAjilHSgUwl5b6KvFFR87lydyhPTU3ngBOLAq/OPSf6f332NMb8McrERQ5I4Z8NYRQK2Scnl9wlLRywggAKFWlw+vQZDkw4ciBABIwPAY7pECgAToXaFZAjkyZNRHVM7AcHSBV0ys2jZ07q6skABYr4GRt7jDcICDkf5BzQBDJI3IAX/T9dANuKAROIKQJDz7a/A93S7NSpUy6ixzk1OBguhqBQAfo53AYRHGb191IE6qwml4jisVKJriqpb3ZAhBxLevZFgEiBfproAJVDT4Yt27lrpyPmbrrpJleMWU+p+hUAC6dPkjMNaLqCn/XO1m2AfMSZTMi0q1ZdZ1/6+lc4dPfapJwprmPBJUI7ZfnYb037Iziveon/aEPtnEI3UkJEsM1DVZwAUDdC9F0vB/AkwIdf//RJu/uuj0JqAbaj0B2ioPbg4eOIZv1tPeD9kz9ead/8WRkRWRRgowxePXO+NbaVEHtD4TTAcDAAdw/RcIplUFdFLHFaTVyDrNxcnmnUwjxbIn/aATIVC1QHQJyfnw/gV00EQoKLRZIqVQSXyAbNjSJBBFZLVSnwWqCBcrrffvst+8hnV9mFkjGyTU4NRRsG8ewqk1vxTlE4c/giIC8xPD5BFJxX2LsAKCKLfIjpyEClKSJEpegZuEz27d/vQIvZc2Y5B4gPoOEF3kcsz3Q44P/ZEmV4NwM60X3Aw18DSRseQUm1hy8ulDmuBHvnjm0QdVW25urluL7SAEJR0gMstzUP4FZh3uQZlCNDrrXKqgrX8zNv/nxywpkjwDBKAFtikyDuvPysiriOcJwexcRl1bAeheHIEtmhCBHElIxJ+muYJ2oYJ3IZyAW54SsgnPy6niL09xxAmkMUF674Oy/msDAAIcW4RCm6jbHcCSjTA0lQXXmO7iPIufR0VKvnyW9PtTTIH22OEpNSiBh5nTlvzI03BxXoTMaQP548z35U5A2VuAdj3RylATqCQ68XcKsL8Ee53sHqauJZLIXQUd55POthaFgkBAkKVJ49deKo0F1zjErApfoWWS2OdAtk4OSp03CdEBXFxyhGJaz543MP5dv6tzt5RiFLGU8C+3J4xgUeCUTW+pnFPfZgLmmHvG9jHpeCNpK1Vmuw7pdUtEm4HxRfJaJBv0VUXLM8yF54/YJbL1xhOmNE/V09/AxFicmFpnEu1a6iKjWu5c7SfiGAeW2A121iXm+9SN4JRBcYpDEuAlXrlggOFdprjlG8o/YOAgm11ilmzRdiU+/XlX2zZr4fhPOHDpD3OkDeI0BCmedzM+JxEBCL6T1ik1LiGJfnWVMGWavVM8U9Y51kUBNVBNmDS4XBChnCn/m8PITWw/hsZ40aCUm04bAkW7/zqB0u6rLEdO1f2mzONDpWis8zpyCCyPRnbu0j5kSgVowdPFYPgcF9vdBtvZDfKUQu7d97zK5dNtUWZadaQ8lJIvKIv2S+P0lkVmxGLBGPQ4w/xBSIADRfFEF0pOdAzvHsDgLU61lWX4/6rxJwIg6wpuXnE5MIkCeCOJsegL1E4WRCpuh6NjA/pGWkALL7EktUx/oeg2ONXjUVl1xg8eY+uoeKXq5eoq/qyY+qbGi3ckD9RvZc/ZCYh0sbLTqdwm6I/1+uv9s9Z5+74fv26Jcfdg7AGtaAs4VHrCBnEiRtpW0h2u66W+kf2LoLoigJwiHCchMBBI8fxNWRx5hH8R0Qbc8+v57egSl2ltL3RTOnuthHiTzqOgZs67Ey54C7/8YVVvjufjc3VCH+WP2lxdb0TodVFZ+xCcRb+uI4GWRerEOg4+fhA5mJy8gnFHCVDi8cFntgMBCw22TqoO66YbYNATwef7cUwgNAk9i9ikoBmYgtolnLeTb7iOzZvK/ECiu4NDgyAuJYSwLYv1bRD8Pw+OYNnrZ2LjFH7JE3PF1sy+bFModR1JxbYFsqWu07b1WYV5A3JMSQPYLTZGEyivPuFr4fByQsxW7U4c++3WiNXP6Zk3wtB5Kqj73I6bMnbKTJ7KvXM58CnHp7KB4H9oxWci+czK9tKba+sAx76QTjkz3bcgiQt443GG/TqK3mPeL0Solhv8J+p7PX/nl5uK1M9CPale4ZnutONlkeocmQJZH2ySf2WAn/rkfpHnSyxRDtmIsSPT3c25KiidNirzTAs3zi2Bn72oPX2fZNr9mMJXP4XOG2c18xY5AeJgjeRx5+0MqLd9rWzSfs5pvoA6Gz5lx9Hx0slLkTBbeaKKWSE0c5BxTiWO+0Oz5yJ3sLyNrkTPtf3/2hzZpTAIiew777HQD8a+3g/uMU0C8AmD+CcynXDhzayxqxmH6RXXbNHQV/dFqsO4f7TEId1oXcGWqGp3D7rGIO/VzR+USeted/+3sI/RuIc6SDTWIviJSd7PGXLF3u5hw5ztR1+IlP5duhvZBgRBuKhO6G/Cyn52PlysVEPW52vYoZRCBWIVCaScTWBQgOOU/Vw7QHZ+71ODGOEOe0dccOW7fuRp5/epZY4z0YI+G4RF586RWbv0AijipHPizEpVEwg+vJWvyJBz/FOSvKZsy5AsI/2E4Re5ubX2A/e/Jfbe0tt9h51idFisaxbnUzp6bxPHWy12qG6G5DWLFyxXJ7G+f73DmzxzrXcDJP4ZnSer75nXdYj4bswK9uteeLJtjzL7zkHCiTIB03bXoHpwKOE+bl24i51D7itVfX27333s2eMtw5m7e/s53xkILLtJ9+PzogmWPqIAH6RXrz0IRzxpxGBNYZ3nMFpNGcefPY16l7kKmU97hg3gKi9CBWsSXJSay1rY41W2uASHB93zDEreZ6xX7K3aFzktgHrT1yHfooaJl1YMwBwpYeMt45OkQc8v0nnhhze+hX7gMiPv49LmpY8Yra87L31dwSgFJN4iJ/9ugJEDwJCayr/Px6HDyKTJRIQfOo1p+TJ0/a3FnEoRG76guBo3hJidG0D5AIKYTxJBGSxA2KhExPT8Vhts+Jd3QuS+Uspqit8xfY7xONVXa2DhHiCGOxk99y4SAiYZ4IDvFmP6DIVwQ7dH74eccRU+gPAfLXOJRxgAyLABlrArlMgPzRFPD/w39cJkDGu8j/0wmAS3t/40dgaX/6fr8+bID1MgEy3gh+/69/uPfvMgFyaXdv/H/94d7f8d/fpX/HXxgBMvtTi0cHQRkjAEWkWBMB0s0hdhKZ8Iq90YSvsmQBWesfCrfIezY5pUwq8Roq6BT5kRCNepnYhBef+y1uED+UXDmug0NRFsr/F/qiiA5lmO4vPEynw2w2eBl2hAimEBwdrW0UiHMgeO2Nt5yCdRTwQ5vNNMDJOjaRivVo/vVyS//CUUtk466oqzLIDQEzAkF1wBAQo7x9vV9F9Cg+qJGNaDoKR8VfCZDRhrUHoFIgSxDA9uHvTrash1U2HOoy5iNC6a/oPm/TiaNZsXi+VZeds58//jNbOG8xQFeKHcXCnY/CSRDKozd5WP69L9mVKJwbUPFoExxHpI8vm+ypHAh6+ewvkct7DnDPk8NfVt40YhGC6N6oRyUUYSEcVgZVvMth0ofrIqCaWj2ImCjANKIJiGLIz55goyhAk7Heq0CcL1gMJJIcA34qknYECCdfIXn6f0gO/R7Gji61aQfxKDpYV3GIaaGDpR0wOhg1eQcHkGGK9EZ8ADlRNQajIgth4z3C5j2IqKRmAADdc0VgaUyUo0RXmb1cDqOjXXY1Gcy69rJZ9zNW6lGq6brrHoyoiwRAS/n5IRxK5GjQxl334gLARhogdygoYjuH6hqiCA4e5mdhTJgxM8flDzfRDjohLdEVvHthK6+rJj+cOJCZBVjEiW0oqWdMcc1a6gdsWg7FfhASIo8UQdDUDIAI+DAkYLQN1wMYPdghSnWUT+pw4LAyOoCinjHaAUgvSigIgqyf9+qHKyMHwKWf1xPpV4Jt35s3lkiRvTdRIUDTLqO5m4OaF4efSJR0IRAMw5AXigQROKjDodR1Ovzo4KNYGIGDUkgrmkiA0gAoqvpt1Klw9Y0Z1lgR6sDOg0Q+hXBtknBeBEOUCRwMlSOCf69DeA0HQoGLilyYlJWNOpqfzXO7/8Ahd8AKA2CU2kxEhvKWBWLFcF1UPunU6YCtei89rjCZuDoOqgLERVjp3+igp8NXWka6K8bMhUjQGBAJqoNwJySHVP2KrVC3hRuzLh4K4ANHj8byIOCfCiX7VPgOAOjFs69+mGaAIU9lGItU4N6pgFlgg8acVHxyxjRx+FYHURJAscBpH+5RKaCByBA/gZpct2qizrxCY12sjaZhAbUC/DUfiejInToVULfYOUIkbpsEaJHIXKCeDI3Pa5aM5XSXlkUQEVOHMrnCpvA8B+GceOJnv8AJFU+PS5JzEsi1RjqFU9/pt7pRhgG+h4iv6+sHFML1kxRJtwRq1/n0xQQDAKozRc/fs7zWXQ98hjfI61DafK6ywRpQG/uGx9irFHb/4Bsz7QvfPcQcGE8cVzbZz5k8o6isiTcI5roG87MGII0UTaj4KhFHRahNFc/hyXUQMSVCQyCwl4v94p7Qm6FroOirTBw6tbhDlK0t4EAFzo0AMxn0JjXxevr3cvh0obLcTWzEDR+dZzWF/RDb0U4RWQkAIbBAh24ecjKrq904EaDXWEfcIGTnHspJ4+kYiVJ5LK+fg1uqmtdWv4uU+mcALnIAWj15FjXfqQNE90r3RvdCsYFS8IsEO3W6iOcp1m64/ibWjD5IT4p8i04DXhik5BSeQXLuIQf6IREry+hGQcU7DPHOR2eNItasvgayNhkF7FRy+c9x3yCFzre5sulmYmw8IHq7ewcpEG22eoqfGVDcT8BR1paomHj3XCoGsBJCIZBovzHiywVb2YbHMu2G73E9NKCUikWfjggdFaIHAVzE8ZzH85xJWdqLA8SLuaSRkvMzxH3NBswRAR/MvC8Q6DxzQCYxJc/9/nlw8RabynwzK3+KI9KyARu7LxCzQwdBQhQiAFnhuJfDkGftZPtLye7J854YGca16GdMl7vxOwugSw6aHsghf9T1nRcLbyu4Z8pH1/WVM0ostMpYYyDT9AyLINT8feO1Mfbsi7VjABA/U/FjAjg1l6sXSISZumbkBkuCdFLcnyL2pLbVuBJhIrFDNc62DEhYqV5FumnOoDHFOZRuvS7O3txODB+Erfq9RGB0QYTIBRLN9VO8muYXKa/1ehJMeLNfEInsCt4V3ah+KxkLGM/qn5JLRcSkuqtEkshhps/lz8+Vq0Vl6ALFlBMvgkQEiwAuPSvvR4DoAPoPD6baI7+QDn4s+kz/TtcjiJ6WhDDcID7EC5FTlZUOiUHnRTBzwjARSD78/C7G0hDvpZ+1V9FXo1Iqyw2J6MGL6z8AkD3COGqnU8w/Mdt+t/mQdeIS69Tei2mYfnXLTGDuiuf6AWoFELsl5bCI60HPYNv2brntOzNgQQDwvrgg/JiTls+cYrOSY632TCEAF/M/l/DUeUiVHAi4LvZErJsXygWcsU5ArsUBeoq0lMPzbUDNHTuJQwSwvvPO2wHYICcAIvMZu3ou5Krcte8ARevEnULeieT2xFnYPdRNNJ8vZHsi4xtytLLUeiEifZnrA4Qt9nuw/+ixivPdVosLpAjiWsXgg4Di3pHRAJ7D9vLWT9nPvn3I7rrlOtvy5iu25splLnJtGNLqXZy0CbyPE0T2ReMm5MPanoNE4t241oaJCuxuKEdIMWiTcCeGEGt3vrmLSL6tfI4o9jnNCEAGcETQaYAAoRY1RFEdDh3mti/ef6cVnzxmReVVOJHrLJTvf+ifbreefdybVvrk6iD8mhpQ/p+0lQtm4bjqBkAcgdzFBUfXxtZTpZCGHTYz3cOWMncz+qwa4Y0ir44e17gHH+X+UrvCumYWGp9sR89BNB/hvhAplTA1zd7ZWYm7xc/CeaYfXuVhBSkQduwdBimLxxbEZ5pkZdVNVjoaZX/1Gns3Xm9mPJ0CzYP22LoEm8gYDKDkvay504phe4/CyGw/2GfwKbb2ykxcu2mUXG81T1LXPrMSchXCspP7GhuJIzCaAvUR1jT/dDt1AfX+QIT9AvX/ymkJ7M3rrZzXILTSPIK0Lxhkn2x2Y3a4fXtmvEU0UU4tkURcIkIIQOOgeKsaDbcHfrLLoL5wZzEuIL+yccZkBg9bapiXpeHeK9XYwyUZS/zttbOyEUkdtUhItPLzHUR30fcz4k/ka7jdcsNyCKWzdqZwL/GLMRD+s+2JpzZaUEKGZVDcHQ7AvDA3zd58awNO3Fa79cs3/Ifz3KldqOpxZS2Yv5Sy8xoHEqu3KX8VjOIf/GqrhsBgjVIcpxyEKdn/DjzVluCcgJhtYR7TPraY78tHjBWAE/ggUWpTcFpcYC/2Gl0ZNxGVFQpBsXvvPueqC5KAi33APfdlE7mbyT4Xtxd7xu3bt9nceTOYU6stPzcb8qPCZtPfoclgEHJykPnsXRwUbeyjPJiHi0pR+yMskqhj9cpVLr52al6+7aJ36xm6Se5/4CHW9POswwftk5/+HARxl71OtGEW8VcvbYBgBwBfvHyFDTKH7jkAUQj4XsjnaOb5zUT0I6FNB/u2Y7gVrl5NTwjrtsrHr7/manvq17+2uZSTS9CkPjq5EaawHyzlPVWxrrz590tt6p2/sy8/+hXEBzWuIyQe8nsjkU3ak9xxxx3ORVzFfl/Cm3n0rQRCsDYgcJpdMBchGf14/LwmSJVezgvt7OOCOF8eZc2cyN4yAve+SI2333qbbpZ1bj3RHH8OUjItjl4q3IHaC6vEXvtIP4n1mPN1Jhnr7NIMLz8gZ1fOZaf/eeYf3fuZnznkCBG9phdz+8kn5v7b17Me2HPxz4o9de0f//b/w/z3EA+3F+cZJ5FhHxOBcz0ZIkbpBxx6XU+bRA/a40gAIKGOnLh6b3JedBJnGU78oNbeIO6tokMV8ZjJfFyMeDCRKNi0NJ4NIvGSeF3Fh8mxkk0/jqLL4iBpd27fjZuqki67HAgqYmYRMPpzJgzGjTc80sP/EzeJAG6U5yoAh5Ynz+hH7/38GAHCftRDByN+XSZALh0O+q+9wmUCZLzrdWkEw3ivfulfv7T3d5kAufQ7cGmvMJ4D7dJeffx//eEC5JcJkPHv0KV9x4d7fy/tvf95//ovjAC55Yf3jJ4uLnM58wOwH8pEP81GbN6C+Wx8Sx3IEcrvfg6lOx6lgPJrpS4qSVEf8RAfA7gWFs6dQZFktJWePmmnjh+zeDawip1KAiBrbyNTnhggX8DkQ0ePWC4HmbM4RbpRWyuupV/ADWrGBjbzNCW7roBeNoUCIf0Bo6Ryb0FJWf3kfMt95AybxiCnaG5XpwegmgacwBMpSuPjKfMGDBW4G6SSZP5O8UrafEoFK2BfZbPa/PoQSXTqRzMs45MHOBRS2jrSRwxVJJvDXrrGW23ZwisAp/Lth9/9Abtes+vWXM+BqhLLcqM98/U8m/3R9aiLUQmRVy1wvY+fMRd3SBwKrRaUUCcKT1otKu4Arl0N/x3KNQnmUNVEFnPulMk4ZzhwccDs4XOEAVKPAlwkxBHFQqj01JwJKNVrUANSkkdhXmIE1mo2+WVFp5wySIohqYSkzh8FuPICGVKcFqcB1KnYs3WW47U7ASSDITmaOOhf4HDWgOKxm34QlZFGUm7agSJzQNecjXkCB5hegPIwrm81QIZy+5UJL6C4kQgCAXfqv2hsKLW777ndgcoC6HXtzwHOyvqtLPdu/ltxJjp4CDQK4QCgKBUBtq0A2P4c5LxVOEgsTQnXs6i0BTAmjo1/KoAenSDc6/y8XEqSi13UVzNtoCEIa5Pjg6yyDiJBWD3uAqKUiRsiMgXFagaAzgWXY0/2OwSIJ2OgqoneEXVl8Ds7J84dYuRsIcDGgZvDKMM7GCfNypvnfSbxGjGxUZAA5OyTxdsLcCgF9eSp0/kXKNgh6ZIA+DwU98bBMTomkmuU7PoABnndEA5CgURN1PIZlYEfSzeOxqkX4Lmvinw5sB1DBeaNC4S/dP0IUuHNX47z53w8B9EjDgyM5WAajpVevSku1o3eBxEgzRAEcjHpuZmtTGdAwEbItSriCwTwKX85FaW5SMujPGeLFy1wqrsQxpxicxRDJBKqFOAnASC7W/EsHOLkWhGIriPjZAHW/MzNFFAuXrQIJSF55gCIeq9j8TGoIgHWswDS5Ynwg3wUmTOie64iaMDDMlTlPpAdPbzPFO6pAE3FnckBc55r4MWzLidMCu+1hAO1Ig+WLF9mJzmc60AbCummeASRpAIAfADtBLZqDtJze76XMlmU54pz6gJUVGyFPreyoyfxvg5Teq15IRWHg/o7Zs+ZA1kU4A6XisDr597ecG0C9zYK8G+Lfey+++yNjW/bJmIfklBKK8pJDqNOSBwdThUtNEaAEKfA897NvQ4gRiQeAHTaRFScZ47YWiJZ+loaAELVjDlov6eL4vZ7H2COHEZBO2gVNRcA5ImDARgcDY4gv7vavvvlyfZPv60mcirRosMhytoabV5+rvnznpsZQ1E4EXTBhyEy5bppYZ5QVrii3iq5nlIGygkjwHYqWeG6P4pI099pTgzF7abrIveLgGXN4yLAdCgXOSJCu5Tr3Eu04dJ1FCJX+VvhseM2ayYRULyWoq86ue+Ka4iCuBCA3kYMnjdkwuZ3tjkwOpz7IOCjHYIvBudLOsTLq6+9bisoV9VzIMV1EREVei9yraTjiBBwpNeK5ll7nhLalVeuwhFShpK3l9iSNS67/gA55oqEm0IZblISjiiiHTwBOxWT1dLQzThG8YjjMJRnzosImq6eTudYTIDs6gf4KaM35QJRV6kTsvlv1PCnSxwB0ioVPPOBF8C4QAcVgSsCy4N728/a16/Fh3stAkTEnIsC535s+EqWI0FEgOBtAEiFGFQ6GoBHJC6Q+Ogo58oTcBvAsx0IeLOdyK8Z03EYQqq1AvQkAGZoPZMbRd0pir6bRyRPBEp6OT/m5pEVDrDezzhQn9SY8lQkjLc1o4Du5LoEsxaCeRPKAxGAarjw5GkUzQv5fxxdPQPOKRRMFJVAuHOQleo/kpDh7U2bLBHFqcCedogPZZJrPr52Vbi9SPyPBAFuzDBORCaKOKvBTSRCVcrfpUuX2g7i0QoKpjGvRUM2tLC2oUBlXGqNXbhwEWroIrfGyuGjMlqNOYFScmJeT5TThs0tTuzQBlCnsStRwgDzbwzXTnOd1nP9vaI7VE6vf9uGe7ER4r6b1/Bj3ghgLbkAmSBSpZ/nQsClovA094lk1TPq58rsiSlh/IZAbLbz/YpZE+knAHw8AkRf/8eH0uyxXyLzv/hL10ckiNajOByYCRCfcRSPp+HSHGavEEUM4gjRTANSV/MsDOK06BcRwrPoBQDqBdntjdLXl7W6prgNMt2siuk3ijX12beIaUuNscPHztus6VGQJ81G/7TNofzaW65C5qJkOW2J/sJHaq9sLbSmfoj8YAFxI9bK2/zMXTMtSRF87G9ampusHfHAEfibhMnBdp6xw5Rlvv1eNn/efIDedHvltQ04cdrsE8x9HhB5W4hjU4HvJ+6/D5X8AYjMWpuDm0oE+znGgYhBOUYmAZyqoJhgNjt04rDdeOt1EA6AezhBAnFOhMjVRDG4Lw4XT37eeeJqyi704lTwI/aq03acRATBMzVtXp498fSN9uk7n7UvffYBnpkhxg7zHRGAKpM/h2pegg6tKTuI3pl3xUI6fmrc/uDOu26HbO+2YhwizRCfH7n9VuYpnJYUrivWULFBcjpWAcxec921rly+ivliwIt1int75w1Xu56eF9ZvcGAzWnEA4Ql2y9+sstZtQP+Q29W4QTa+eNAeuGclper0I0E0qD4mIiHN3j54AnKz1r5wF+tKHyQXpMkoc86ZcxBw3Fd4PYrrcdzRw8F2xKohNPqYm852eNHXEW1F7P8azlPSTCoaqVb2k7sSiIrqth4cRaM846PsWwKG/Vg/IVJDM+2h9YDWik/lfUUxLh6/fwrERgOkeAzl52FWAYmy+dBxej3GZoy8PEhM9ibqOYknKiuS9TW4d9TmTqbTjO6OUNzNbU0IYcKz7OSFYaugRP0XmzZDqIXbXu6PSBSGC6RSBA5A9n0YX2/PC7OHJ0PyEn9X1UDhO3/uGMThiuumejTCvvDLfeJtjI/Ong/nWzzF7T1tlpPoaQtm5bHOHrchJq2VS2bY5Bj2rpS6H6sotXOMiXZYoYDgWJvH3jnEr58y+WHb/vYGu/vuOyHj+uzxp9+ymIl55ofgqg1y7KF1S1i7i6zgxnQ7T4fJCWKAlixdY+s3vElHToYVED/1p37tf+2szV0w297ayFzIvkROP3UGifAXaO/NXmaQc416HHR2OfLuIZtLT0gRxdxVleW2nDmwj31zcQljrPa8zSda8NhxemjY58hFtWgJcVLMO2XlFThFlYI3YPdTGj8wPNfefPtNXCvFrNNZuAJj2SOdoUMolbg8xepRTE6s6aa3IC/oZHp9M/cCslwRWHKzfetb3yIyMcIevO9+N6/9jnE7hIL/jjvugow5bC+9ssGe+tVv7eU3XoMA2WwFEB27KW1Xfx1PIc7lcNcDItpXvVPVijvmOqawVipKUytNZkY68Ui4dFyMY6eLvBT4LuHDQs6B7+JKyUZ0o94uxd6WsF6gorpjAAAgAElEQVTvfeIq+9j/rrHpM2cjXNvIPmsuYpyD9GlVOcJ8FvdTe9F9e3e7tX/p0iU4S3HvI1545ZVX3Vw+if1mPetwGY7jOMjYs5wpJL4ToaG5W0S54hC1t9dZcUSfg/8Ou9h5pr4xRb9qrnfOdv7cxt5c5w0fnB+nfjzNDYVMIqzUS6g97hDz19lfLvmjIZLzSQgR5gZ3LnAK7LFDvtwdTErOwS7CQx1wkTjkNU7a+GzqYMyBmMifOoXX7SfCt8jFRM4kAqyCuUr7Lb2CxAEuQhE2UX2MnaxrWqu72GN2IcSKZo/QxefqYi2N5kygPccA+7LU5ETcRxB6ELLhFNjLrTOZMd6FwG3j69uYI7geQ4hl2Kdqjx5JR2QrHZESZ8klMkD03+hQMJHK0TiSP4k4kRlnADc8BKh+XSZA/uRU8QH+5WUCZLyLe2kEw3ivfulfv7T3d5kAufQ7cGmvcJkAuVyCfmkj6P3/9WUCZMwx+2H9+q9ef4+VX1s7KoW/CvSK2Nj6c3gcUgm5VOwo9UYA4QQAKLLmwm+W29Svl7tC3XCUoP2QH1ctX2g733nTZqBqGgAEGIQYiWHDfv2116M+EfBYQh7sPg6lSMl4HX8AdgHrUsAEAGpIzanDagiqmN179qP8USE1hYdsclW2q/4JAabKAW9/eY3N/GaFU6wLZBZoIpuzgBptimMgGbrYwCv7VRdC3/de7ve5n6C2uvhr+iPH+ZOnHf27PEu5b5criA7m80hxDIxAyR4lrxwZZkKARACSfeWLj1jL25//t3//1We6yXlFec9B+uP3f5yM4TcACr0c8JuIgrwLkGcHNnuVAmdkZdk51PtxKJSbUSuHofZN58/dKCv92LD7AbD2o8ROShBpBGAO0OfL7wyAv2AOxUkA8oEwGoTsuIixFGKABOwqckQOEB827Z7crxE24MMQTd78uQfVI1p0srGbAGhwyfB3VWzIB9hwdxLHFR4Za8XEeXlxAGtiM56YNsH1RyRDenRzcA/CkSAlkyfXWArJYwBtqRmTXAQWDa+4YCY74EpAcx+HojCAK133CgiDIACoZqzdk8mxFfDnDaAoV4MOJ+2o0Hs5QCUyrlTOWkO8TxDdGn5Y9XsBjl1HBe9VLgwPRYpIDAzB0I+61oOYDm8KyesADjooV/XggECvK0XxKHOJWJDyvYYvYmgh4sELRS2NDRx6lJ+vNJKFC6dAxjVzrcjxlhqXzx5IVMAxirD9OTCJAIlGya0OFsWAydGhbpNuFJYjRGGMQrqoANGbayNSIRjgUw6JINRWul69ALItvL5KL3WYEjA4cxZRYQBHnZA6IYCOKsQ+BUGgckSnVkNduO6OyXZgRyvXdBrKVTKtccxU0J0gx4YOcokAyy4uh9+H6cUIpv9DgLf6CwTqCRQSqCxlplTO0QIUOXD28bXVV65k/A85QkcxdqeJQgvE+aR4GIGcpymhFmipPpAZHNo6edbkYpDDSk+CwHMBlSK35GoRuK7i4QTIHREqGnODHPJ81Y+gf8HXRhmXvbgXFBshsEyxa4peaWVMDruSV3Lur1iA6v+0U++FctgPRGnYgGpOzo+JALZ6buQA0YFfp89uPru+V89yPxFM6ifQZ1dkj5TmR1EJ6z3rdQRyyoFQDTEUiDpchZo///nPbS2FnxE4vc5xSD1VWGhfeJiC4KZU++mTT9qnP/t5QP2tDByAbeYfjUX9uQNQvkdxXoCxKmGXU6UVQDUT9Wo9UX63X7/aqoqOQk7icmDMpdABJPKgHgA+PBLAOzSG+JhTRNecgbBivKAS7uHA6sVn++LHY+ybPzlpH7v3djt9ArCF7P8QFLRDHKD9OGi3MVaCFfHH86Pr4iuSi3HUB6unA3Uen0uuDn1uAccCccbKP0f5e3LimQtdpBlf1+Fb7h1FiPVJbcr9F+CpsaF88nnX4DTrgkQEvNDz7M+cKnJrQH0V/PuzzP0TiTWUc2gExarI6hrI3XC+JuWpAHeRIVNwYBShFhUwLeeHnHmBkE/DAAb6WSJfVF6tMlBvwLlO5j0VdI8AtE5GYR4KOBLKOrDxjTcdwLBq5TJ+Xq8lELPT0lTDHE8fDJ1BQwO4lXBCtDCfKt5OqnV/nkHd/0aU974BOM+S050jrI4IwzPF51xvCXyU60BoYU7UGqSfKwAC3JGxhpqU/xcAo94NxSuJdOtTbxT//8IX023tDyBSeM7lqhoz5KHQ5w/RjKsgnq8h/jsX11EH7z0bRedprlsyoI+IO80HJQA8U+gGUPxaEIrN1SuW2iAROjlp8TaRWB/vASLNyMXxxmWieLk+3pvmM2Z1lLwgiJDcYTwPfvz2xUG4F6JI0SnJEHfKwBeQos4mxWDJEabnSEpbxYy1Ma5UNhsGuFdFPIkA/Y/ckmHb9/TjMhtzFCUjWNAcLDFBIc+IVL9aW6cxN4nwVnRjxgTK3ZknlXeveJKJFLBLFRwPYCYiVvOEorlEIulZ1Ly8kp6F51+vw3WEMxOng0iOFs1ZgISaS1x/wkWXppxiyXRUqadL97Kd8aVnUHYfuUBCUMGKTNZzkcMao4iZNuaXsRJ4yBOehU4+zxDXSu9HHSFS+ooo1J7BRQzo3vP/+u06QbhOYx0vY96Qv7svyb78pCqdx37p7/XbizU4jJJnkR9hAL1J0SGWlRJrAbi/htj7BCoWkPc6zLo3wNrhpXWG+aKL7g0vxkYL+ywvFYGDMB+pQmkvwb8XGfs4Jfxwf6UmRNtwG5EufP2qRRMAquucCj8OsPQ0XWLB8ROthhbxN3ZQfpyGOwYyeNbkEFsKcRrA+jvAz62spOicj+gRh7uT69HY3sv6HGOJxG21oj4umF1ge/bvcg4krVtab+752L1c53aIfTrBRHpxPUuJ1wkRSMzvcJytrXxdBJP2CE2Acq3EgK1cvZhs/hRrqyXyrZP8fWJ0Aij9rizE0RUUY23do/bGXjqeGBPFzYD8EJjVkGYz5s2xHz5+pf3gi2/ZI1/8nBUdPWg5iGjIArIuSpnl4ChF7a0Sak/W3WwcxQJs9xFtmDd5khNYlEK01EF23HHLzW6vUHbmpHMlFp4sYp+AYxHXSyJ7FrkVXgWgVQXL9779Zde7cIh1tI+5sZtnLBpgvYHidj86Xe79Xzday/Ym279ruyUjRBhmvxTAvIFdlrlwGIFEMk4NX3vm50/bXz9wtdWeOowDsAcBCPcZ50dpBaQWndmaM7t57kZ4Zrtx7dT0+lpFb4DtLq2xExf66WGg386fSJu6ErsWk93iqWZpU+IQcxDhBmEUF5FInGKn1fA9979ywk600c3GOFxEEuUnV88gzqzVNrxTTo+GH/Me8zNO2pouAFq2TzK4Jcf4WBL3Npx9YyhjM565KZv9QgjjXfuzIRwt5sfn5rMcgghrp1fii7/eYJiTjC56t5brmIzuxG6Z6WefJmItpxMXB2KTIUrltxxotdwrUq0vJMF+t/uUPX+0y/V/SFIhgjAtxs8yw4ctNmDI8rIz7PfPn7a82ZAyrDk3QIJseWe35S7MtlNVgLvdfqxvw0RCpVh+TgIdbS02qyAT93WFhUSmEtnWb79Zv8miAJpDEHS0n95p33vhETvzZjEON5xR9Oj0U6ydnDqR9RGrsHcXe4VewOhymzN7oe3G3TRIrOnR4zvtS1/8LHsTSHDELHv27LNbbr0N8uKc6xZcDIGhOVrniQAA+KfoB1myeCGRlrGuz0KxuhM4I23btg+RliexW6msYwDOPCsvvrzebrjpZuckPc2YHeI6i0RUwfcN14Xbjv2Kh2zHKV1ld9+5zn7/zFP2sXs+bhWsS8kIkbZv3UH/yia78fbb7SzrtM4K/rgGRRCcxY35rW9+y66l6Pu+Bx+ycmJtv/8PP7IJuONXr15DQfnP7Bt/+y37+t9+27l7sSfbO0Tz6tet3y91Lqc01u4ynudMziJa3xQbpXlX877EbEEQ673MVTmsXeqjeP3VV52rOppx3FhfB5kxwwlM5OCUQ19nuR/fG2LJa58hhirR7v3ox13/l0rZFXEoUdRjjz7q9hancHWcZC0RqK99a0g4vVvsAS4wVykyzHWtsddQtIpcMHJLKFZX64Y3a4Gcv6NuzsbBzVlHBEMiQjeJY7TGeLPGaP7XuiXRQunj/x5tlv3pQ7y6XMquJc8JfXQ2ExGvNV4keyP7OsXuKQZL+8yx+Z6xz9luULFciJEUISs3dTPkbB9nkyDc4ooJLUTspySEWTMKXK+gOsGeffopm65zI4RNE/skXesG9mnao82CLArATf7ukWN0zZzmvkx0gqAG1jmdu+WAnoCIpIfJ6tSpE7Zw/lznXmptOQ8ZVUWywiTnQpzEvwvCjbZtK9FzZ5l0+HQSSIUhCGknAlFiiwHOPwH+ODR5PtSb5ucTaQ98/Avm70HE54gkFP8zCZB/W3T/kz+MB3CM9/VLA7DHe3fjff2PO1Teey9/+J7Ge//j/YT/27/+4d6fS+34GO/qy5V16T064/2U9/v6pV7fi/VBl/IWPtR/e5kAuUyAXMoA/H99fh47In+4JMefe//+lMDj/5z/PK748urRaHoopHouB7jzRnEtgDQuIclFSoSyqZfCUnmlDb9YYMmfL3QZ6GGo3Wk+4LAVZrXlxfRfoPoCwPMDOA5lQ50zKZtNl78tWbTMfk/B8DAbTqnVY7H4qgA5nIO1i7FgUyqQ4xy2aCkO2zjB5U+fZbUoXOvY7EuVG8bhTcrR6mcXWYFzoAw5xZY22n5sYutRo6rgWznjKnEW6C6SQECfQI7yn861CZ886Db7KoYuI+d16sNHHLhw9idzbeKn9qE6QpnG5tIHgAO03UI5QCZzSAhiQ/6TWwIt++4XUezOxr5/1oH/6oBAn21ZHMwUHePDQb0ORf6rGzZa3tQCB6IKNBhAJdwPeJ9J3ImcAsGoRRWVkpmaTokyQ4n3exYg+oq5M4mO6uXQEYyyuI+IDcAJLM0TyAvubKi1EDb/wYCMAyjfnblbAA73x4ODggzNXiKqFJkCcDQAmRHAwaFDBIXKvlEXVXHQ6wfQDQ1AccfvUtTc52oAmABb0jKTUeGx0QfQ70ddqYgXqb0EJqlI8fCxE6jTphJ5E8uhYQj3A1FoANdye4QDhOtgokiTMhTl3oow4doLKFengFRcembSOUBWcO08AHPTAQVrIT+KieYKgYSIBuQXYDWmzoWC4j14UDQcwL0SATIAUOpJRISXL0SJVzi2/yI+GwrXKIo/84gM470K/O0kQkIqzD6ZYXhSFXGlbhnwQKJ00l0RuKJq2njffTpQcZA7B5Abz+FbvR5+KPsH+7sBMIhm4tDUyXsVODqM1UdqOi8OWcGQATqcSmEGjOauWYCcKPxP1ywIcLSUeLZVKNvVyRHPATGbDObzAEvRgE2H+Du9rj6rQPwQXmslKMhgO/FGADjbKKUWaDwR9bw6AsIhW0IhkFqIEzjBAbONDoOrrlrj8u514FO0VhlRUSoIP0GBp4BM9a7IJRQHCK6otCgOaT08v+rw0AFZ4KgiCkQQ6vunTs11WckiNiN5LkXM6GtS8MlRpSJtXV8BoHJT6D055aRK0rmWAv01DqXYDeFAJ5VdB3OGekz0XA4A7DRBxrUpmg0HQT7P0ZYtW5xScg7xCIrrUaTSFage4xVfBzCqQ/EYCYKriOukLH8RSyoSF3gr4kbX7yiHUBG0IqukPJRiUCW0comIFEpOSXXgreaKifT0ZE+cYD95/F9s8eLFtnwxbhx+9YzMtEPk3AvM17y3D2WlIoWkypNaVA4HReqEoqbUIVXRbIrJiyZzOTsl2goP7LB5RDUN9HQQf0RkEM/2AHaRcvKqz1FUe/xMubUCvKRm5KC4DnIxQANDPfa9L021rYXE41EIG4gKugsA0BPSIYnoFyYyntcu57rxErjO86HIpi5eR3OpgGZ9XoF5S1RYCqCwd+9e5+zQL7kusnAglLjrg4uD6yEnUgDOq3JUqhlEpO1/Z7Mjt7KuwMlXR5wc17eLualf5dYAZX38fM0tKqduZi6JY52QCra0tNzKIUviuVaKNBNZrujEGO6J4AbdsyEID5Vla0wlciCXg1BjTXO95oZ2iNZEFI4VuM3U21JX30RcYSZABvnWvP5uwM677ryNzwn5iDLcD8tXj0qGAQhHubZSeg5zHwKYp1PlimOsv/zb37pekhGIc1/IUl8RvESP1RIRIYeJwIYO5sxexqoUo4paVLfRgMpgHAEilSfjDaC9g/lMz5c2/HKyKdJx/VezbO0/lLm1RfORIvUCmSuD+O3Dn715P4qAzOd5imCsyBFXiotSv/15DuRwCge0O84ckMI6mAzRGhnsbxGAr7Mn06PVeYEYJeZfeoq4GQ6E7CFSphvCpw/iSRFYwfzsUL0f5nddS7lAFINVVFxqjZCMCcQUKQbK9egwJtpxcCkmSmRhD/egkWfan/X5lrXJZMx3uYg79ZlUcz/V3RUPiaIOIJXhao5SZNlEyBzFkPRBOisuUvOUHFzq3RERIWJChJuIlniAIXUVaYskcYMEFCJ7r7syxvYdY53gPmhMtwO267nV2BIAp+dTwJcPTlEJL/TZzkAWizAJBTQbMzXiLGR+FYkWhdNSz3gJZLFAN3WGCNDSZ1fU1zD3UtGAIlD7RWjy670IrD8kQPT37xEcfw4BEsIaERZAJ0cI/VGx4TYRoUK49gyAw96MeSYr68W14ikwlXs4KEcgMYl1AIFBGm9EPDYRz1iGZL6a6ZAEIAuMDnYlwZWAtiQH2bVLk4m9ZB2hYyCSaLYygOIyHB2586bZkXMX7BSRQunpAfQQBdmKuVP5NwNWe+KMjbieLhyMvI8qlafzUIK548Qipg0w2Ze5N4z9xY4dW5nnQ1AWtwGWhdpaYqU0Nt/BbdECea0YnSaucQ1iBSmsc3CsDkiIwHMbTM+ZN3ufNnoorlg4C8AU0ldlFjhXB+iL6WEPOUhsVFRYvB0vwuFZ32EvbG219BmICyDrhnhef/L0zfbPX6ePJj3J5s9BKY7COZG91q9+9rh99I5bcSwSvQVZs2XbTlfifgtdTsO9nTYV9XMj/TqlCHUOnyxlvkliPs+EiIqwtpoSIrea6CG4YFSkWC97z4QJxGriXm3AKSInwlSIlMoKLDOQ20VEzIQCanohfulF9OADoRWHu2nFA2NxOCefOwrp2mTh9H/5Msa7WbsSYlBtQ0xU0TGyYkG+dRUfs17I16Y6XLd+ROIRz1hd24RoQD1YRFlNgbEITbBDJU12uLLDDlTQyQZBMOIHcN4wYMuy4q2P+/aFdWT+cx2DeDCCO5lXeN572Xg0BKfaAy8eseOMFXgSu/+6XAvsaLAIxt6WQ/WMDbN49ueKO2rCLdTBuokGxqgBsFhFQCbiLu2gQJpul1R634J4zRDGgG+wnlX2eDwrm0uO2EH2SI+fIsaSvVs0xHQAc13fAM8Ta/7Di4LtylT2I6O9Foh4xJPPWMumsZUI1eGYdPvh73fZIfKvSNsymm8smrksA/ItwQ+nGTjrvBnprL9EIbFNiCXKNWCkk3s0bFfdPtdGcLA8t34n/91nmWkJljsp1q5bBelaJifibPYF9KuUtuFMKbMiyMB7HrzfsgP7Le/mdOs93etI2PMQSmdLainfnmVZ7LHLq09AyJ4jvjGD8R4McHzBDh7ax57V19bh/unjfBEaFGZbt+8gdijL7RcEgk9hf6s9zVhH0Ki9++5honQhptkzHNi/1zKIWlMM3XkiFQ/Q5/WpLz1iO+m9yMuf7iKp5sxfwHrCms9e5iz7v1xI47ff2WS/+OlHrKQmxQ5Q7J0JeTyBOMftrLtLr1jCfh2HTmiU7UX49dwLr7APn2TXMtZ/8KN/tHvv/wSvkef2OOlRnLn+4NfDPzqJS3ezff3r36DvZJc98Wj+H339lr89YT24At747nS7/Ue1rH8Nzg0owYLAeM1zaThktcfTXPreZ54E+K6uqk30ggnQz6SEXFGYcujVQ4TorDads1kH+yG5/Lb9YJYl3vS8rWY/GgMpIRHVa6+/4eb7hx580Lnia7gex3Ak688RzNla/7S+ak+n85+Lm2Svp4Op9jgu3pD3rglfZwlFfmrtVS251p0T/zLm6vjPfk38zDHn2JB3Ut16I8yN2vfrcyiSMSI8mjUIpzifQftgxW/JIahYVp0ptX/vYs1UGXk0Tgq5qeohsNXtMYj4gRXN9X0tXrAAocZr9JLMdQSIBEbqTayCwJL747rrrncE7in69rIgnuRiScQtG5+QbIfpT6uqqYfYTqKkPh4HTJWLGlahoLruJB7p42co9qqstJizFoQN+0G5QeQa7ddDTmxiCwKPyvIa15UlAv/Qwf1cU/oo+XlhCElGhlmbIaFHh9mjUYD+2U8+BlEfwF5d8rjLBMj7DqQP5IuXCZDxLuulAvTjvf54X/9gf/5lAmS86/9Bf/0yAXKZALmUMXaZANHV+wsiQBbjAImNT3TuC21QBQaVPbHAFnyn2tmdUwAQS8lVl3q38vGZlvHl007NOwRQHB+Jit4bEoAs7B6s/QHEkXAO5KADSAzYNmfmHFdY20c8x9EjxwE0yWp15dF9To0sBV9h4QmZjbmoKCsB1Ao5EC5cvMxOUBYnh4AijFS0K4WugJbq5xZZ3mNn2OSiMJYymg1zi9SWgCkqUZVrWYN0WOCDejH4c/nPr7Cczx5xN26Ig7y2ISUiQT572E7+M4f4B3YD5AFi8d4CVSDHxjkBsPqthwhx5tfDr4za07/4JZm9M+gJwZYNSBgdDTCN+r+iosxl5WdNykFh5Ge//NUzAEwC31Cjy0mBKk2vG0f2diyxL8N93Qgd6y0doDdSpdBs8gvJ4c1IS4JE4QDgRZ4/0ToJqEu96KvISQF0ZOPrAbgejsJZRbf6TDoU6AAzJEUtf/Zn867f/QKkAYD8AIDaOcBH31Jg5T/e6H6mFIbJMThU6N9o5ER67HSti4wK5qSaxP2Q/VsbfX/UT+5C8t5aAKJqifDKp2QxlP4RT+JofIhoUUG3MtxjAFCplnWdFU0ctAR660AlwkxAVwxjSmreOIC1RqJ34lCjx/J3KlAvBYhVYW8cBIjy3jWu5F4YGuglImzQKZ31/4q8UPGvp2+Q9XqG2rYdhYDFADvJZrPz06wN94DiWIRzjXINLrRzmCGuS9Z/Kb3VPztxIgXMgMKDqBClgutmYHlwjxpx4iRQyu2LkryHKJ047lEg6my84w5wl/pfyTgiQrw4IAsw8QG003gb1qFKimz+29nnBYwCKKqzQuo9gfyKhFFBuVwLXpARrSguT0B4Kf5FhZshEE9r1mVYXVmYOwTqEDVjeoE7hAk47sK9oSLiCAinczyHFURYSfmn/g7l+4t0OcnrZZOdfOoUsWtc4xVESsXTzSC1nIrVYzjUNhI3JWLzDGBsWjpZ/RxAowFJS1AYziFuSoSIQE/1FWiToHsr9bfIPb13uUFEICZCFAkoHwZsGeaCe0sdzVhTkWYbz2EUwO+Iot04DAs4UqyXvk8kRG0dIHdWLoRNlSM44iF2BNJ28zkGGTNJgKpB3COeWqdWV5yNIrKkzNO1kbPDi8OefqURp6QIrO2AdjF8VoGfsRzCjxLjpKgfHWpbVULM60gtqT+vuepKFInEcfA5NmzY4HozlBM/Y0q3PfVClVM3ZhL1sGPnHheJpJihqdOmuyJ7p9C7qFBU9NEkAJtZeVkQDyhjPQcARQVQA+wDyvhCMphvINF3ZGxDftQANPZzYB0a8QFsDnQRPzX1FfZPX59tv9nYbtOnZVteUgbPwxGIqiabAGGlg/DQxQ4mjTcptNVL0kmkTRAuII0dxRPpWVP0nwrGS1DDixzWnwVIy70gR9KhQwcdYRRNz4YIED/Af7kzVGatZy5jNvnVf/DrfCF9CYzvLlT56jbSn9VBk4CaWp1OZ0vOORdKqJwezMu6NuoBSaOjpBHnmNSucnnEMYcKAHHxTwAqKgUVya0ul+RUCHb1FTAfS8kvwDuSKJALdHf0Akq9iWr75pvWMfZiIALbcQRSvMt9aG2mM+RUMXnq8xyJsXf/PssrKHDvoR7g+cixQhf/0cvzHRFF2Tk5NIp2LCenf4T5rJOxqDnCH9eZyI4OHDEjzD1SjQ/x3gIgRdthTKVOFfgv0Fy/9P9DPN+vEod11XfPODdAAGuGXGr+ABbRqC9jACoiuW8JgDyKxNDn0LhXX4fAncxJqDtRkA4zp2UBNnmwRvkwzwTSnzV3araF+eK8xO8B48v0q7WLvhc+RxuxhX0EkCv7PIz7IadVKGBKE/On7oe6lAIYEydxeKmQNpDnxKn2eSY1R6gnq/E8JbcSDDDfyBmxmliqAwd4fpm3NJefZu7Ig7iRW6iYOcg5w1ANy5mRBXCsyCnnJoOM7mT9W7XqSucqqoHw8+Y9iZBQ+esEAOlaVMeKSHPrlAht5uE1K6Js/1HFVXa7Z1kRduGAt5p3Ehi/bv7m3qjMPJB7oPsjlb86Tfx45lt5H+r08NKzAKkvV4DuTw1Ka4GY2kPo6wLsBWZJJKA5QXOyfr72BFIJu/LbP3CAvAcEvUeC6L//MweIQDVxHSHc9DTiMlNiw1Cse7runlDIek8UwyM8l60IPaROr92925JwvIJCWyu9KSyddEMAuLYNWGFNv50BOK7jdidmRKEopvz61BmbMSHIFk/PoRsKZwvRS6EUSWzc2mgI/C17Vpa1oNpvpWAiyIu+q/oue+jOOcRmERWIs6zlfAt7HogfnINnayuJMvKg62IYV52cvAHMOxGQ6/6ssTgHz54m6nOEuJYJtmzFMroF9uGEwDkaFmmR7MNqUSX3qcuL/wXwb0YZjxMYv/wYlPkqBSeyD9dGHPsUZ8WU+h7iop85cwCXqdwpDa39tp+s+rf24Q6hf/vlk99wz9JjD75oq2ZPIVZogZufy+kQ0Jh545XX7Ttf+zMYSNwAACAASURBVKI1M4ccYx9YTVxcGM/wovnziNmqwVlAhBpg5MlTRbb9EM6kmblWD9m2YCbRbOSGVZw9hboc90otoyGKUmF6SCSCSIiNoLvFF7JlDu6X40R6NfBvCyCWcKyyp4nh2h87ddwWL1s0tvdLjLMJK+Jsz28Oul4ukcCKjExErBGKGMKjo5VulzrraSR+EqHGKM9oXUMn5HME8wzKdAGwAjNxcrSS/XSOyKvabk87TfRUA/++oo39x2gg0VdeFt/cYAthN25bmWlBrHMRuEYGeUYGICcOtY7YV1+vsXqGbD4JYQ/dfrVteGEjJC9daA2jjBmzrPBYt3tuJ1aqc5j9ACSY4rXi+cu5BRlEc5VbLjGLcdy4EAqQQ+hSYcaC1Q23PgRL2wq32t6uIfuxWszZ9gSy10kK9kD8MEpjgNn3V8faVP8OS4X0k8AGGsQiM3Nt37kqawuMsb/91QHXUdIGmM9PNj6STUrwtUjWxAhw1rkF0ewB4+z5l3DDJeHKRqTSzLI8fVGoLVi12l7YsI2LFeBicwN8+2zFoonGFpzuCUgirEwvvr7P9hwvt3X3rsPBR6zUF2fZaDUXY6DZOYH27j2BeOE0JeDz7YoFkFfe3bZn7w6A/Ansz6PswN6jnG120IEx0W6/7UYb7URQg9hLYP2rr71hd959j61/9Q27EhA/iLlRin0VaZ9nvtQ+WCTIqZOFrjPrwOF37cbb7rbv/uAf7HYiqLTeyYH39//4I5tO9FQOxOExiAE9N/3sMdQF0oRr4PMPTbNNe0dY+4eJoq20CZwXCqbk455lniKi8YknnsSBnMHzxx4KoiCU9Xsy5Ef+TMiVZ5+1R+9Ps9seeMFWrbnaTuCy/qe/wjL0B79+dyjOPvu5h201Xy8rr7TktAzupY+9+Nc5dve/sCdnv6Z9toq45fDV3lWk/quPTvyj13nvP677OxHg3D85nRmHJygsT8WVovV78uSprgNMe4sNj2VY3M0vujixK4gEk2BgL10ocujNncu9YJ7tZ24ug6SWs0Z7vlGtoxd/kAgVFzfJAyPHh/YyXqzJI2y40dGxt2QnKpEYZ1Kd907+dLplPXiAcyTRiqxHOpMq+VfiFJH62vtIvKPoKs3V7Midg0L9ir6s1SLrvXi++BbnqlXXVDfrdBBrnlIPtJfXnqWRs5If358IcZiXm2MXIGi72LfLhd7FHBfPnlbk0Oa337bbbr3Z7XFLWTPVkyWnh7rYsthHypmtdIMM9p8uAhgruid7TB85E/n/Ep7NRM7XnRAa9XKLcH11Ro5l7dUcIlJc107dWyJ1KkgASEuOxz2KNwsnljdipsqKavbqRAgi/DhEXNsQa5CidSMQDci1NjKMS92fSD4I2Y9/5DPEzKXyOeTtukyA/MnB/4H+5WUCZLzL+8ESEOP99MsOkPGu0GUHyHhX6P2//uEC6MIOLxMgl3IHP9z7dynv/L/n3/7FOUBWff8uaiTI3d2GIiqLUrWfLraMh/Zg5WcjCPAtBbvALuUql/3vAst6rBhAEhUvsUQxEYEWHexrt629mpJFohsonvRk418P6LWIbPJw8u5ffulVwNhElEYdziLewkZSMTcCMVTQG6Ofw8ZPfRlluEBUSusn5S6HgUFUrx3ElaizQnZzbXZLn55t079Knr9AVpBtbZK1ydbWQsBe0c/m/Ic7nfOpw2M55xzUpExWJIvURWdwf+hXFgTICECQD4RFKOrrA4+mur8PuYf3DsiXAJiUhNp0JTb5TW++6QD/C021KH+mMZ8Q+SOVVvpE1FUtuGgasIMDTLHBjeXw1EEWcxwH7F5AguioMBeZEsjG/QIHrUxIhyQ+vwD8apSNmRNS+B4ygcmF9yGKq72hmkLUKItDlZQEAK6OhWHulYBYV+IHiC6QTZ9fh3Q/PuMo4L4XB56YlWOfoeRf3oZE4GDA9QJfs2CysOsozeySwrCVCJpGugkAYRIAGlUuLbu3FP4CidU70IZaKjwmzrIpfjxPLn8/h+wolFFyDIwAJg1BKMgmrgxhV6jNexL5ofgTKc2V5SsbuwDoQDb3mWz4/Tic6ZAkJ5DKvIPJt9XEomLhHrkj2MSL8OB87qJgVPo7IjILFWNd6wAHCyKl+GJ4oC8lmzHWSWSGFGYCUT2IMKppoDg8hBx4yCEPPk9XFyAxatk0OjuU29vF93YQbSUHSCMRYIqF8eTAo8UhkSgyL5Vd87mkxPIHfBMpOMA195FSGQLLU+XgriDcB3KOz82hTiq2MbjIrIAeBakK6zhI6aCmbN+rr77agXG+kGEHDx90aroegFaBfjfcmmVH9tBPok4Nrk325BwroTtBByAdxCvIoJ5NKeUw72Pzpi0AyslkTi9ykVRSwetg66P3wPst4vB147p1zg01yFhQeaa6HKoBK0XEKDLg5KnTKOI7UTWmu+9T+XkD71UxW3L2ROO40kZUoKh6TJJxlIgMEYit7hNXNMmBUUSJCJBB7rnIj3YA+TY+dyJkV0w46lrun4iRWuYP3dcgIoxauwZ5FkZcSbyIjTYOjT68J06plkOJeTPfL/BAIGYYz53U2x4Xs5l1uPRjjEby/vR5FaMgklbxeLl504hFaHOq8Tl0pLTyulKAK5NaYIcA0SkomWNR3ev5l2Lu15R9ZmSk0zmTT9+OhzV05PJa9S6iqJ/3KMVnPlnWZ1BiewI+654pBqIK9fBMFZ+DjYdDfPh74vAixqibbgS5n+RWUwF3H1EZ754oJgKv0YaIUeunnThv2hWu2+DF9b+31351s/1uKy66xCiLQIF8BOBm/vRpFkqfRAzzDTeP0aTSdUBTQMGk5DTukw7VzD0QNwKnpbYU8aEIM0VfiWzQZwsBsDhK8WoWsRZyYSguKzMj0xW5BjKOpehMwWVUDTCrw7UINgFKik5T9FofY7ad8ZVKVNoRXCbR3IteyIKIiGhKsCuZ6+hTAqT2h3TWvC7yOgVQ/wBAqoDpDF5brg85DPoB4dUp1IxbSZE2GYDkDY11tv/gXlu1eqV7do4ePW7T8megtmxy/TGnTp5yXUATKfT1g1VvR2Eu0q+oqILPX4drJNc9l7uIMrn5tjsdeXEWpfFe3DuJOHCAPVzueTfPn8D4ckjEdt6XSs6lhvVirRCxqTnCG4JdBIhIk3AybHoYz6OMa40txSYpGkXEgAiQ176abVfRB+LPvKLgDjkeY1DTZxGLlgZQAQ5ObEi969N4c+ObzjWksacxOmVyNte1xRWnyo0j8lhzVwpOmRicICnRoUTIqNcIEhtiSPdR778F9bn6jCQqCGaOj4A4b2JtjsWRI8LgHITiAT63un00XuX0kJpZDiiRuCriVSeLAKjJjPVJOT32zG9OWA7rcADzlxSmDRAJehY0npqIMlJ0mkjqesZNOkCfHJsqqFaxrdabK66Y72JDRGYp61ygTQOEezzPh9wiWmy11RapLjHCqmWsq0cg8OQC43qI4FXhejX3ZQLOE61jGl+dXGuNkTTGag2dVU2A8gPcqHpeexLK1q6LquU8nnd1CKnjQz9LkSbK9O+V+0ML38XuHl0DV3bLddOaJNGAgDnNb38qeuLv70/+o/gr91IXI7AENGv9iAz1t5wJSa4HyKsfN0og0Ze4Bn0Bw7tZ04K5zj2QIG1cq14A+8y8KdaMOtcLsHOwn7Wvx9Pe2FdjRWqOBsv1JVoyg/V3YkKYzaEPq6WyCKdDHXujMDtypt32nzCLTMdMkMx9QIl+YP8266szu/eGOFtSkGPv4vzq6aV0Oj0LNTFRccyPNXUAY1x7tiTEPEVYQ7u6O7zpRgJtB8jraMFVcrbVvvedB5wLa++hw4CTEEQ4J3IKZlrN+Vbic2odGJzOvwlirU1OT6ZLg3kfp6zUyCuWLGRMsuZDhnjgOJELisnNdVPxCOEyvWDbD5+xhEn59uknrrd1835gYTHB9rE719piYo4oQGPtoO+NvciG196yYtauvMxUu57ujg1vvmNLV13NvszPXv79s/aph++zhv07KYkfApzvsl3vEstJx8/+vcdt4ZxsuyJ3gtWUl9AVQowfLTnbj+GeTPK3SBTWTQ01NmtKhk0jguetbfsBqEfJ2qdbyM/bJuZMtJdfXW/zlyyw3II8W//GqzaFTP9Q9jTzbptshRtK3PwlQDWUdSiQ+TGRWKQRXrMdZ0kb478PVwDmXYtBECRldkVFC2uRUg9xMYbEwypEWWPHgO0vrrJiHB7HzxPdiKig83yt3TY92LqPd9nX755ooTg+IwT6sj/sZF/0k42n7fly9qc5UZaBEy4DYvy3rx0DJGV6YLsyZ1qk5RG12E1ETi/ZanKxtOOM64VvmprkZ3msd/uOHbNYSJ5EIhhjA8PZt7ayXjTYLPbnw57Eg3ZVWVdiit3x6wPWzHrmx+OZleQDiUQ8GMPzh6uSbE70iEX54XBlL1hc2WmTcJyV8KzuKGuwX+yss1IbI7be+7Ui+TuWQPxVNDqASemBNpFS96efOu7cdKmZPhZI51V8RozNo2fsrc17IOO1BiYhBjGbkhPBeIu14Mg4HFBVtn7jXiuprreb7r7Zmlqb7O6H59vQURxO9fTEcK3OldMRxHs+g9voc1/4HGByvYvAaqN78MjhQua1Fps9q8Bmzc1mfLKnxF0zhLtTIP5hoojUmXGGuDVF8EoEdIpYvxDufXnFOdbU/Itu6E4XLfrCyy/bg5962Hbt3e/Kv68h5ldkeQBnk/WQKYqoOo2gpJZ5812u+0JcpkeOHbG//tJ8e3sPkbrT8yALuzBLNeEgw9XGVOTt6W9P/vzXEKbEerKezVqw0J598UWIkB774Y//ESfPW/bxx7bRw3HIrrrmWjtLjN4wC7bmrhXLV9qrr76Gw2uSW6ei2adrjfNmbetjznv8ooDrj27OH/zHDd8pYk2TaQ10nL2N9qoSLmz5Rrb7rqu+e87t6SsryiECch2Zv/8f6Z/7gH5lfP4I20D1ViA8Yo3w0rPA4n36X6a7n1jwuUL2UQjbmJMkKBChoTPhkAgSuf5FoHBteMuO9PB2xAd7eJ7zAERNSguooHdw0kT6TFgniohnllM/HYJCa6PWrSAIz2Hm8VBc3cOcAbInZVgIBHAEYyKO9boWEVIXe9QwhDpyb3tpk8t7VFef9uNTtYdV/CufoYXvkzNR+yT1VmmfVMu+SZGOmfTVNTMG5Xjes28fZ4UmS0GY1MC6nowQSB1b2ue6Mxn3VutlMO+thB5IdYv5Mgn0QZy0E+nXxL/VZ5Pru475SI7OKHWmEANoiG5Cgti7dQ/afRShB/ukQ4DwYF5c1/7w/8e/rZce33OpCuzxAKjxvv7hAuyXCZDxxtiHe3/+7ydAPujrd5kAGW8Ev//Xx5ufLu3Vx/vXlwmQ8a7QeF//cO/feO/ug//6Xx4B8nf3jJ4nNkC53T4ALA1Pr7G8Lx0fA4F4XvwAhwTSunxVCJDUzx9lvzcICEMMB0rVZFSQt61dYxGoIIeIKWgFSK0H8AwGOM7k4POrf33apuVNZ3PqAYBOdjdK+2wOZjUABFKr33jjTVbMAUROEIGOWeTsvrWJkl2UrZ4A3iqvVUeEwEjZtetfXGIzIUD6AV1EgGgH7AcQLRdE0b/i6njggIvdcANVB4X3xoT777E4GalxRCaoGK/w8f9ImER9co87BKnouQDQqhWwcBIgcCJq+ABAlFqUg4VHDhIjEWz5uZMdYOzFe33u+fWAamT2s9kMlyodpVLXQKdNycshiqXGKS+jAZTDAd6bAZbiyTCIYlMcyia3mtdMSYqjiHqCHT+yn+gtVHwALInI4aIBzbMBr52MR0WAANsCn0SEqGRW6kQ5JzylfmLjPeEqoiLeKLEhFPKDbJy9AA2CVOLK6tVNIWgnGciKVeni9wliNwboZpCCW2SEop18AWBVji1QaQiVVCqZs/6A10VlgAFYrDOJERoFRPHlpFFHhn8WMQECCAK5NlLZKs5EkS/HuadjbhxUWhyuIpQnzudXzJLA9sYmSDNeI5JoBKm2elAXjwBOO4mWSgm5eSo+HBSIKdcBtFBti8psA3GyRJgvas1wxl07B0pFn7VCso0oiqyJQyDjTOCh3Bnt5KBHUP45yVn66QDhIN/CAd4P9V4tRJsHB8Yg7ncykTzeuHCkHBsi21uHKaml5bpRP4CU+L2K5FLUCb+k1hJB4ouaThEiY7FN/B3XUX/XBVhSjopaZInAzMVLF3MtBiD6yhz4J7XmycKT7lqtvW2S1Z9jHHE9RD6JhDp4aL/LHZ4CIaLegWSiujbzbJxHnTtn7mx+NrFvHMoOHNjvgD3FGQmgvBayRWo0KaxFPJw4XkingvpF4gAC5thWSm91X/QzFKPkouL4THJ/9PFcCSyUkk4EpSLO9EsAuogQ9eVofLh+Dm5sP/EzXZCZsuiDjTGWAwHA6OvhWVcXUAxA6v/H3nuA6VmWaf/X9N57y9RMT+8NAgmhF5GAggs2LIiuqNj30P0Wd9ddlHVBFhT9lKUK0juk955MJtMzPdN77/P9znvgL7ouWTdk0f1nPOaIJDPv+7zPc5frPs/rPM8eDoZNzHUBzhN0e7ZDYMkqRwSGAs7D+BkpPzQGRSKNcD26d8koczRfwxgzXQA7ziaBw2kqf6+uP3Xph6rrFpIjhD+7dS3c0yy6w8sgQpRNISCgnP8vMFad8F+69Yv2z/f/k33m1lttKwSBuvjyCFK/49a59sxrM93u27fvdMDrrLRMyKgC7DK2O5sdKWEy8MhuprtaQdUp8ZGE5DahQsoDFOVQSYdqOwdhPacerH56+oZRF0A4lZ3E8gCbl1nZ9vIbzG1sGCbJ+QnD5uYf/jrPtpWGWXdrva2EUPXjNXyYWwGMvQHAcREIAp6bAaXTM2ZbMYRKMkSIFDwiLfTc5Rm9a9dOulk/5ggYKX9EnHRxb5XlcAkWWSK4fFFrhEJK7yckdc0adWwqtLcP1UWbe/b+zAOBfTrYizyTBYye32FCUFMhVMYhCwLw8a8BcFegvUjpRMZPIPfZD1JFoaT7+FllgCQA1g3zWrLiGmQNkpJIHdJa41t53dqGGoDGXGeFlcd+0ITar50Odj+UM5pesmRKhlAQAeIJUNff1wmQm2hHsR9RJ/sOcqUWLl6B6qEKa7kk7EIW2d6DRwBtUUNwPUEQDz2y82IuNfFMJiAKdU/kay5CRBZSw5AHIkA8AX6lEmnFLkd2kFJ9KU9EBIiAFhfQzfogEw2gdHv121l27d2EjGOdEwFxkUErdjL2OcGs96VYHUm5JVXD0799xq2hkagjBphX2Vig8MgBviBglb3E59HeJWBFFkqRgMwK2PYCwPMHuPFhnikrS+PaXSf/C+EZKc5VPvYpEBPjgCkK4n2GMNycvHxsgeLdeiMV2iAEmtYSBd1LdXnepUjm+Hr5WfIkAFOUiSMVSiykv9ZfjTOtU6N0/4pAEQgjYEzzbDmERwvETj2kdqhUJPy7yEDNQ82vFCxVRHyJFBbhqPVQFpoKjNV+vA4CZP8hbN5Ye0Ukyk5Ptmxar5QjIuJF66FyWURchdNtX1ZR7Rogwvj/WrOlLmkWyUodIFVXMRkrIjikBJpRjkDcSYGovV6DW8SII4EElqHwZHy+owD5Y/7bujd3fyblPQkQdUYH8mzSsL5K5GEGM4+TsJWKpxaYVFYVn2OMeefBPWjExz0PsHwYsk8ZXk1YV41PYsvTTed6aZvVAJJ3AIIK0F67IhflR7Z599VbY8lRC+U9IlFrPvREow2Im49EdYgaxAMlQyNWk8N07D/z8A3WW34MK6tW232s2+JmKfhYKjNv6+TZEUklx0EL4PraICTaFBDBvUmABKb9nCyyONSmadyzYXtj2y7zZO2eovkkLW+O9dIgMEANOM5+l4ANZxQkXx51TGl9JXODbCIm0Rp1edOsMIoN1BRNMd3s55oD7SixjND2LbsP263/9mk35v71zt22FyXaAoiPz9HNHxzKXMLeZYhA9zFIg/t//ogjZtNRa6hbPC0Hy6rFy+1QUSn5HsfsgrmpFkPOUnPdKWfDd+hYKftZorOc0XvOg8hQTaKu7m17j9ok5HcfPvhSgYaArAcDgC4HXN518LizOoyEsAqHGMjBV/+Rx5+01RestEVkk7y5ZbNbK2axzmeheMlYH2n7Hytyc2UEoiEI5XMK9Yr2ukFI/24Ax0FySyJZM4ZpKFGo9cHDEO7YUCWns2Z6+ENgMt9RotGXYbsa+2xnC2sR4fFREAEZXiigaEa/47ICi8Hqj8LWfJhfzZDnf/OLUlMSzdXXrjAPSNF9h4rtCKSZaloEyLYAVWsBwPxED53j3qzNEMWD7PvyAV25MAcSNtT2Y7fT2z2OVZa/5bB/KJviaBE5G4vzUC3Sbe7PiMHm8dMPvWwHsdqSrWh6dqpt2lNnSgK7rSDUbloBOePd7xp1TlT0mD+ESQBKs7sefsMOMYYVfj7liTWa1ld/LKmGvvl7J7FHb3yQTBcsT09OW1Sar2UVUE8GQ6yxHl78dVRA7/FV8ly3Pfabp1DTeNs3f/pJm66JsIbjhyyFUPfq0nJ7a9MBCDHqpchEW7VmJYSW9p1+1LL1rvlqTv4imz+/wHJRgHRi1etJqJIHqP8A4HENjQRSmAegyGzCJnEaEF2ZZGrQev7F5+2Tn/4EKrdq6g/OAhB9Tz39W7v9S3fYIe5pTm6+/f0//pPdff+DENajduc3v21f53vn3n3UMqHYX73lGmGWMkceeexR+/u/WW+1bSkWw/x95jdPoCbHlpfcklGCqZ588jl75fUttu6yKywIAj6SdfXXTz5hCey59317vq3c+BBKrYWOuO9kjU1OTXPjvoX9KR/1pIDyBIVqO6I+1L5w8Yzl3xfur7Mimlhm0ejiLBCpGYI4z2meaZ1VaLssILvZi5S76MX5rxQCR01vep03v8uZ4w++ln8DhSVND2peEjEuAryaNTyGetZDyhKUt3qfKUgJ1bWqKTqZJ2GyamMP8mANnrG94sTgbK+o66lZ9FVzzwzR8Ydfs2/b7xrWdDaZoH4fZZ9yWeXMdTXPyFdfTXzak2RdK7WHPyStP3ZuPt5YA4sMYQ1Vk9gAFrJqBGmjUWcnRJbIqzxICxEoddQcHsz9UPL9Zmekktl3iqYyOGr+u5AafDHEw+7tO6iJouwghJSUt2nse2UoL+tRyKqBKQdVsbO9Yi8uYXzKVlONCmo6WrfhYjc+ZM+oOrMLhW8SDSYHDx1y16PsK+2ZnqwlJ8rKnFJ4Zj+nmYE9TPV6OQSIFCex7AUDkG+yCxtEMaZAe6mo6lEIiThKgPiV2rcPBwYvmm9CqPu+8sW/gXTFAmtyRkX9xzyy33MyujZDff/3v84RIL+7f+cyQP7jODrbAP7pRu7Zff+zb4F1dq/fRTH9RX+d6fpzph/+gwXQzxEgf9nP70yv/sx//38dAbLun26ZPgZAGkjhWv/zdbbwm8Wuc1q+vbLvkfWFimHZTFT/dKFlfrWIA+gA4YBRNtzX4bzvz1+xCB/mMDtx9KDV0Y2cDTixA//mC89fby+SiZGbU0jx6g8QWGYrLjjPXsZjVp0y6opRQaX3EyiSiY1UEJ3TP3voVxy+xwHHsHDRgTwjGyuMEaxPCE7edI0t+gb2DQANIwAz6j6PBOw6ej9WNp8/6HzLnaetunwF5LJgywpLIXs6/HtxWJZ6BNmLlT+02uZ+drfr0J18W54dACjTCzivzv5+gkLD6HqPo2M3EIAoAwB4HtL0fbt2OJVGT3sLAD32Tqg4BiE9ygikm/AIcPZSgXTA+wFa44oFqEbne0+LK8JDOGh0t3fSGQeJwHUM0LUeS0ErUKKnG8uH0ADk1Mc5rCZbJl2hIj+SOKhn0kHdhMw6EdsiqTx0cNBn1MGmD0BIKpSs8xWVSRPmLsK+AWrkST4OqTAGABkEKObBPeylezqUe9oOGFJJYGplXTs+tGSYcFhRzoK3U0xARCg/QdZQAJ4+gPyS57cLhKbFeRZFv7qkQiBu+ul6lw/3EKCrwNMYrk9Eh7qfRKrJS7+zqwebm3xHqg0yjuQp78uBsg77MHn0ZqbPcvemkYOUDi/q+nLsG4ecKQ6rAgEnAU4FPg5BMGncxHMojQF0jg3DaghCwQX5chgYlWoIckMd0+oQDwL8ULd0DMqFVIBKhZPqMDHEoSkkOt5qAF67JIeHeMiAyIllHAdhnyUSRHZgslERiCkCxJux4Ee3bi+WJpoPAtjUSa57FwxILwBf4JsUAPrvAEDUOg5GCo8tAhi97rprOShGIGuvBHDmwImqYOeO3c7n+MZPzLX6ijBHjMg2KB7grBKASAoQdZnJgiAKpUpTUzvWMDVOwTEb8GYW3WJ79uzmcwJaczCMZSzK0kqh9yKa1NFfr65YBSED5IrYU1d2Fs9M80NZCupWlwoggdfqgLyo4zkIoBQxoE7wivJylwFSANkn+zNZ4KgL3F+EF/dHHXsCzD0YkxrTU4CQYwp557nJLk75EQpfzcrOs+PltYD53W7cKixUWQJSe4wz3pRbMMDci8EPfuptz2oBNvK1V6e3yDVfDrSyI5KtmjrDFQavbnGFfKay7rz0yuvO0khghvzzFyxewu8OEHK+iS58SBie6bVYKw0AJAzxGQsB33/wd3+HOmiW/eBbF9gLbw1hyQY5AwFSTydzFF2Vx7Bo0ZCUtVTqLIAGLGgUVK08gEnAlqzUROZnEvYeUi/hkw8Q24p3fT95HbGEnHIbnO1XJ2GvP3/sZcvIm8sYBVSHlPvXby2wzSdCra+z2QoBI8PpVgwH+O7FdqEVcCEeFZDAd1kAKbyzrbUbUdQ0oA+++ulpKCcO042/3PaivFi79nxHLAYB1jXStSkCS3YMCzi4S4ExLNIYuZes1BLJoBCg3I8iTx3/Cu6VBZoISYFoYcwbEVdd6opUcC5jK4V8CdnniYDTPVUAbDjgvjob2BHn5QAAIABJREFUNTYZUABSmxiX2S4vIA0QsZf5JlsJhatnAhrVYmtUWoaCDxJ9/YYL6YJsd9YTmiPdgPqySwxhDxCooHylWVgAthGAHs66GAKZ0snPeNAVvmvPQVuybI1t2roHkKcKwGE+eUKo6QDMG+nADYdwGQfMGIAEOFlbBaA5y+UM+Glf0PjgT4HrvXyPs0nodU9iJxHCnifwXXNZ4aoClUTkaOzJMssTguaFO1PssrsqGd8jWBWG2yzsDX0ZD30o5EYYU1dcfplTJ0j1IbAsGjAiBdAqhrUqLQrAZnRGDTXIeysUVTk6SVjvRUCA2HCvy5hQg4HUYoI79dz6NN4hO0Iga5roAp49G/961nMRtB4A3s2sYwJRyvAdX7x0sRsbbQCWstAbBxheeH6MVRdNogxod00N2YC7evYDzoKKbCfWXynNkgFktF9KdSUSUZ2qyse5/IorHSnVDGiYCsEnS7wMAtdl8yKiO4n1SXNaNpWy2nNAmLPoG3avdeEFZOUUowRkv1PQrfaYAPZ9jWMRi04BwrfWbH9+d5L1WUGx3oA4svUSySNwaIR1Sj+n9VOAlQgO1Q9DAJq6F8LF3iFANGe17+tPETv6lnLynTPcHwIQIj++/hD5Jdp73vX1/2WESPHGWB0H7A/0mbLUuDDLJ7shFzu8QJ5/D4oAH5G3kI1d5KhobbGGWpumjuilUWAEq6HGVgijhn4bRRXQNDhhL24XmWP2pU9fYzG+hHnvfwMboUmLxl6zu3/cdhzHljAl3naVk2PDHPGNJPAZ8Htu4ITdcN4i62046dSJtfzskcpeQr/xfgf496AZQNEcOFqZN3YojRANRdUQzpAi55+XQkNFIutyo61evhhF4j7ClyH72HtTcudYC3O8D2R4NuCqP2PQG0WkN93zGbPTrJysjSQaBTJQISYC7DHBbZQ9ZAQi8+mnnrBrr7vGWQDtgozc+P3r7Bs3/BSi0dsuuPAK9qdhu+6a822yu868+Yb9s8H2fmy6Wu3BX+9ERRtgG6/YYOUAh69vL7Pv/+N3bcuu/VjEjdn5hIRPD3SzHkEsMQZLi+sAH7GkAmxW4LXqlkj2D9mlRbIWHRbpT9o8znGsAagayNiJQqVWyjos8n6I0PpMsoOCUf2WlpUQhBzvPm84r7GF0Osk1ssk6oV516fa0SfKqfEirPNUrSUGQ0oydv0JGB4BePRlvR8V8cOcrjjYzPyk/oJISM6imcI/EpsbMlHYE0OpJ0ewnXrlZJc9XoQaNtbTKYKHq7rtPMS6X7x4ORZYCnZGhcd6VEfw+U+eqWO/5nldvhbyqsN+/lKxQS0B7EJSQKDEECKXExtqsb5TFuMP9Iu6zINaJZQQkDnz5znSvqa6gVoeBQt84PLVedbS00pd1sV6FWSLyEhJZT/tk+Vg1Sl7toSA6ULUA8Gx9vpe1kLeaw3rwrc+usxSw0eoVdsBvqesvH3QIsiC+OpDWwyK1IWfQ1kSfB9oUb7UZgHYd4ZOo16m3uVa73j99xUi755bL9+1lVrL24G/IRBCFXVHyJw7YB+67iZqIBSqC3/3071FfA7sxIIh9Do6qSPofN+y5TD7MtlFiRns1/V2/Ucvpf7qdJ+7Hyu2YWzeBgd7rKCQ2r0w2zpRPw9DRkkxuEVWl+zNWbkFjgRphdSPYI9fwn762JOP240f+6hVUIMp+07r1a49u7AJnMsaSb3KGlbHOqzaduXq8+37f/cDu+76j9gxlItz2W+lWNMziGBf/cm9/2p3fWedPfd6uy2Yk846wNhLnU12TCdNREH2D/94D+rXhbb6wovsl5BxftSO3tQ8Gag3b147bN96kGYBxqbW5QaIzWL2dDU9XbB2rcve++hHP+qaWmQpfNenk2z1xx5BTZDq1ANxWHfVQpaoDp6Hau4oVsSj7COyrpTycZhaohNrpgFswdQI4MvaO8y/q75VE4DOU4EQo30MahEMWm+VC6kmnkAaJWTVqbpS66yUnDqTaDRIqe7De/gw1wTQixyYVl4higipK50dMcSH00yzpmqPUPOPbBa1/koJop9SY46UqSJAlGcnC1ud71T7iQSR6mUmBBwCmNq5g3pZIeVhnA3C2EMDqNHgTRj/rGG8bjwkghp2jpOdVUaWkPYWZXGIlNEzjuDzdFJ7FeZns7+rUQ4yibNOOPW11LBDg6M0uXRQl7e5+ll1kwifKOqNp1DurFu/wWUnZZAv083nLmE/1vlBrz8LwqgIckRNR7Kfragod5kr+tyaq3p+aeypUoNIRQQVgj3shCWw3yYxP5rZV3R7a8n8y4doUdZlYz3KbGpw5bSoCU2NgVNSvnOv43BTGOW56uwURrPX1Zd9zGJDcS2AhNfXOQLkzAGhP+0VzilATne/zjaA/8G+/9knQLQ2vtfXmQLw5wiQ042g9/73M73/Z/bu5wiQM7t/v9szz/R1/lJ//38dAbLoux+aPk4X+tgLN9ry75VRYFLwAuCVUKhF0Y0koFEFr1QgJyFA8r9dCnDCQQFASl2EF9M5Ny+HjAPsGl54+gm6AFvp/I60nMxcqyit5GfxP25osfXrLrZXN71l13/8r+wr37jTWbgsWbLUhfgKHFdBq27TFIJwt+9EYs7vtBPylpCSRvGOnQ8HlQryCwZf3GDzvkKHH9cjZYCyBuI58B64b6Et+ux+VzyraHdkhwuqFhA+04WqfAYq8RlwXUoDfu7EQ2tsyZcO05kOuM7fd/OaVNqAsdjsADyPA+DJ3mIM3+csilUpLVQYpwF6IT4A9MJ+gHukzuzYBKxXsBpwljcoWMII54zGK7yrtxVyodeF6iUmpGA9UWUF2I15s1c14k2fDviqf2usJ2uFA+M0AckZdGd60G0YBuGQC7g6n0yJvuZTdBryGRQSrQ5XqmEB/8oCSF5KZ+meXhQgWA9QxE8BOPoCAI5hfzKgMGt+bxxQZLKt03UptuAvvuPAcfe5/Qj69AZEUleXgAQdQnQokXetB8TVMCREDYc9Xw5EU/y7L/dH4bVwGAB1wQCkqB84GA0D/imTRZ3B6qiSJUoLxbw6gtWd3ECBr3DGRIikCDpmh7HNmKTjUeBCEB2aIlP6AVNECPD0XLvBJAiGQp/1PUZX5DgevlITCCDK4GCawu/WVBCKziFMB41RZN+e2GC1A2gKCAujo68BEsIRCADDApVFagyq8y8ixpqRkPdwD4fokk7EsmwWKhx1vCoHRFZJGj9SsKiTSyRJCNfdD9DtrMec1zMHNoBRWW3oIDUMACYLC1k5zQR6j7sQSllIzc7OsBXLsVQqPeGIxRQONfv2HmBuTdhHbymwvVtlpZbmrlc2RLKb6gJU3bz5LbvllpvdsO2AXGtobKLruhxwyt9ZMwyPcADjTwUnZs/OcrkrCiGXWkkHJHXuT1MYCWzsAxDV88vjQK1DqOZLKsqYbp6VusUFmjdDOogAuWDtBc6Sa9++fY7YykL5Mwz5KVWKwNgIDuoKe9ZNmlDXn7qv+VwiF6UAUYi2D89AwfM+jIfg0EgXDP7m5u1OjSKbJAGmykZRjkMJBJ86BJWfouwWfStIXodLjUeFHsfRIS/LPB26R0WMoV6azWFQnYwiQg4cKbIOxrkCzDsgBhVSms6hcvOWrc5Oa0TqCu6byK0obJ2W0KW5DwJJKoef3HWF3f/rSlRp1zlw/7EnfsPaVAgIUg0IoHwBrLsgLQoIQD+4bw+WeKvtzVdesKvIFvGgUzouKsK9djvEX1cHKBjXFsLaFUzoah/WP+X1HfbjXz1vhUtXk6vTSIc3tgrxEfbdTwCy1ccBqPIMAZlCmKvlRUchVPqd9YTUSaM8Y/UwlpeedK8nFZu31jfurZQgyolJT09zNmWBgHp6fofoLHQKLNY5Waj5QLidxJ4vEYJn1+6dtua8NYKHHWkiRUA/nzkI0KSZ+aUcC9lgNTNfInnOPoz9MECivl66DplnfXQfHqcDX92KIkFysaQKAJR+g3DWSMaiVBPLUBvVcFifM1e2EB2uE9IT8mITYM2yFUuwzYoB5D6C7dEAqjICbCHqgoPCnad1P6CMLOsSEwRqNPE5xhkH5A3R0t4LotnVzZwdmcaO5AjZPBDMWMx00mk9O3+OnWSuBQN0+KPOaMGaUe3aufk57FlY7SkXhTVK1h/tzJEOurYFNCjr6GRdA+vAmCMslCmiPUPAhA/jU/dQ83waC0EtBa9+K9Uu/9sSyGQfrB79IVawegLgnTen0FJY35574XnnKV9WcZI1I8IKsZ4KwCotFUFVFN5pUdhCyrqqg3Ei1VUBZI9eKxCgOSrYj/8vv3LZsMneAxsxhbdDAkzRGKDuWq0F/th2aX9OANjVeiJbspdefplO6NXM71zuK+Q3gFFyoae98fRxCKRwB9wKwAsARR1kLRCRrb2nGcskzX9ZqAmWEoAnAihOoeas25pD3oBXVSXlKAdQe3BfRNaqm7WFPV9EpLJfBNIJ4BIB0guRppweZYSsvTAG4CYEVUmzA9SkUNMYFogUBtkkGy0Bb1KbhGOzJlC/FUWQVKCBdOmKcNM+MsWa5sdeNZMXotBnWRUqiH3GB/4dAkTX5XJIBK6xx+lLh0Otd+9uYns3CfJfIkC43gnWwMnhHpo+Quy8xYVWmJnCuBqwARoifLmH5cy7HPbAQIhMvKKsl65dD9QhLae6sZaatrIGLFbw6W8jJ+ORl+tsLkvx39zxSfPsI7D42DaLDSDsnjX6eFmvDflxH33i7I0jDdbCOh6bHmDzGESfXjkHxQAKWEDwE9RL7T5BVtpErg/LhD+fO4otPJrX0RgOgbgs6uiFTOljXqAouOp8a2s8iRKVIPfEGNa6bntrR4XNyo2xcT+IedbpUeoXX54Tu58tnF9I57gnCl688HnPGOb3qnmLaGqhBqSe6GesjFOrfPd7P7Nvfu8mbETxoF8RZq88dARCjg7x6ha7/rpbbH5BtoXEck96asxOldg0eUcVdR3WOUx3/ctHXXPxlz59ne3dt99+8Vi9/eTBz9nWPfstIdzP8iJQttJ009k9adXlVVZbUo2CFjUL3eqNdO9XN/P8Q+k2YY4quBpIkPDlSpfd5R9O0wTBv+nYeNaxF3ewp85F2TsAMSVf/0Q6ucvofL/qmg+5vfvNLVsApPOpHyDokxMs89oEq3u+jmieLgguiHjGc1jMLBQRjHdqq0nsUIP62mwaiz+567Nk4noF0DqCmgoAM1cK2aEeO3CywXYNBdgrJay3yf5YUY1YHgTHnChPu7QwxdJilB0l1YoHarRJ+81z+P+noLQih+AUFlf3vVzmwsZVAi6MZe8lkSMjAfWR36SloRiaonZSJlF8CgoVGkSkdJnqI5utox/lDpZG182x4vrjNFBwmxgn161caPP9UE3Bik1Czu5tb7aXIPF2wGpUIesgqcBkJvjNdXNsTZ7IWZpHJsJt06Fya2V9fGRfi/GyBrzNT4ZaPHVnhAdK04Be45ZbAQKC2DAPcgLJnfLEznOQHIf2XksvzKLe66V2JgsKpXQkBF0K8yEA+7/Hnn3YPvn5T9m/P/YMFlQrbfH85VZ2oogx52n5ZGVNNcoSl3VlpJ11qcV+/tBuW7duCeuQr31447V2uGg7pG0aqoNegOou2/zWLqwvZ9v5F8wnIww1al2js8CS7VUjGTNVWMatPP9CFM4QScyTfczd1ResRa1SydoHYc6aLCKsD4JPoHcpeWsbP7wRgrsalWMK2SbPoo5bxTo04ew3Fy9dbkekurz8cpe5pMYXNZz89tln7Klffd4e/OU2u/7DV1GPM687B2i4SbGvfPVb1GB5jM0OC4dYDKLW+totM/mDyWvvsi/cfrvdwHs++ti/U+PNqPTUJLMKVZ4aOa6CnFajwYKYo3b9HS87dbiaD0Y4J+Tl5/P822iiCJvJzGBClJdVof6QYpn5Qq3cB0heVdPgmp1Uxw6xtrbRpCUls9ZMqfrGeS0pP7SvB1AjyFZRyg2dk7Tm90EeuDOX1PjqX2LxnWAfF0iv8PEp9i+5Akzxd1NSlnNemJZlHnWFbGqdBS3nrTH2I30p8FyHbdXgIq1FEgQoj4v/r1pSSsIR1vyMzGzX0FTH3p1JPVlPveHHuhtMo1I4JEhkRIjLa4zmDBfGOUXrcxX2sseLS3k+A7ZoyXKWDPI0uDdSqwbz2YqOHLKC3NmM6kk3n+BprZt72Iy6NDU9x9Wcuu9lNPSlo8yfRaOYaphXXnuNfXI2ZGuBUxj5UjPWUH+LBIlnj5Zdmq+yxvgMCk2XBWYQimpljkidKJLIgxpNjRkdXTQOocxpx8otiropDUJFytkg1HciQOQ6EEVd0QwhNs3rhfCsdCb2Ut1MLdBAbaFGhUAaCFQvKEQ+IniW3XTdnax5ojbPESD/8yDUOQLkdPf8HAFyujv03v9+jgB57/tzTgFyLgPkTGbYB0tgncmVvz+/+7+OAIn+2GJy6QCVf3mRLf1umQO31MFcRpeuQocFGqpjs/rflljWl45wrCSMGkBJli9eSPaXLyxEqRBrBRw6XnzmNwA0I1bLCetvv/d/7JmnnqPDfQ9AaTQS7qW2accOW3/V5cjyD7sO2dUE550ARJMdjvxQBTbKKmCEw4RyNPRnemYOHUyNznpFhW7Z/QVWePt+F46nXIgTD650T3bep7BwUAEOQKEDgJhqAS80ktIBq1BU6ms+56TLmkBlIKUIn634wRW2+uulfCo69wFT/AH7+gCSFcwco6wLSIRBAN9YVCDRHCLS6eSdk59rP3vgPorNCVu6eAFFbKC98spbnCUIBwWBqHz8it8bbSu+f4JDENkcEAazKZA7CLxTkZrMwbudbqEFqEpO0mk2CuCZACAaBrOSRxC6ci6CAMRGOahn0XWZEk2uAmCll6yuKNp10hAQHJE7ZZXb6NSmSzlQlkF0Zo1yMFeA+BiFunzmQwBmxwD8vDgUj9Ph2dWNbc6eaktKi7Jm1B3TPON2rt0/cAZo1v0NprtyRGHhHA4aUVFEA+qITBrAckfd8IO8dgagaxeHgyS6iOX63knHuAIWlxNSLI9dgfWyx1F2u8LU/SHTBLDFA/YmKhQeq6kJcjUiCIuNxov+BIGLej6edDVPcdAQ6Cv7NH0LzOhkfCg/JpHOa3nnJ0GA1BMU2KvAX3U/8TuhHKjrORyrI002KwJhFVooQqCTLmmZXCnkdQpyZ5ALC+Ew4Q3hkQABIhVOBn7+kQAI6nqXf71AJKdC4bqDIVFkgaW/EwAvIHiYZ6mDo6wJfPjs0wpbpvNZpjuhHFJcZzaHJak0FuIDrfwFEVhz586z7Tt2WTey/L/6RIHt2znmyKNquusWLZzPtUIgQXqVlBTbTTfd6N6nlwyNVkAnkR3HAcnF6a0iJDaAw52eiTrtRcjJ/koH0b179umo4+ZwGABFb28nf48f9SJ83vGx1rMSuTFjMeCDmmSPA9HVeSfQXAfeI0eOcK1zIAzC8TevcuRXlGzfFDwJkNkNgOIjxQYAaw+HtEB1ePN7g3yHQZopZHmM6+2jI3cbgLUv4fP9kCPqHpdaQGqheIWrc6UBjF1ZYtVho6c5rC72xRClmjzqQGyoP+kIP6lHFJYsBU4/B8YFS5Y5wOf1TVvoostm/o5aC1YsvnSFZ9ItrxwPnaj76d5WYL2sopYSiitLmw6uWZ87hQ6/O28tsGO1KRAKDQD1W+zWz37WXn/tDQe4TjHfRVgU0B3Yhe2LP+RkP88ohLGzGP94P153FNIggM7KetQE6hYMZyzWoboaIsh6/sp1tr+inQDfI3QnY+XTj21BYqTd942l9tSOEZvFnMgG9J8ASN6zdROKgWBbvmShWxdGIEC8ACyGAdVaWwGsuG4ROCXY7EQwbwrJy5BtkZfCTrFEyy/Id136yuQo4P+n0+0sAqSpkQ5J1nd9PllobLh4gwP35WEtO2tlAEn5oWetLkJ1X9ZhezRv0WJrqKx0ILgCS3XPi1i7lTcQC6Ei9Y18tZvoXOzEAkidnfPpgG3FHkbEmQ79fXREjoww+5iX0nONYyE1gG3iggXzrYjw2FjmkFRRx44edwoHHwa31AlSix0vOoLNVaG1M6YEXIkIzMqeQwbIIUAGnkFEPHMeH+30LMAxlBUABQEQE1XV5YAc853dSjcAlmwAFSYuQqGhuQ21Xi8ESiDKMXI66Oys5LNGYTuhzBflm4gACYdgkkUTOAJ2PV5uLr38jRS74Ud1KJ8Yx3T/S8GRDFmTC5FRzGc5xjomQN4LoElqk3RsBCMgNZLg0SIAnmXtKMVLaVmlZeD9LRvEMQjhVYvmsf4rcFjkPh3h3KlQiBvtZaMA4IMo9/zp1FUuidaUNQBtR7ZtZ0wWuiDxgwT1xqJ0iWBsyDIklDEUnDJgm545DkkaC0EKUcW8KQGYU/e7QtsDsQvcD6E3B/LGCyBKllJ79wM8Q+CKyE2HnKpnPs6fO9/2s14lAFqqKULEjOai9lVZDZ5SZoqsAAVWQYAoBFbrhzqR1am/YLE/69Ggy3IRAdINYByJXZrqj37W0RE+n6AadfE7xR1qG4XYV5E5I8sWhe02spfFALD3QZCFsB/LdktKPDVQBPC8lPehdUS1wkzTA/eS69T/dyG5Tgj6+zp+HbrvJvvjKw+i1pNq9D9RgMiCTBmCAcq9GOLaUQOsXJTPnGXcTmA1wl42xl59CsVcIXklkgLUYfuUALnYxpreUNdq3cPKsQLERAHUQSD0W3t7IL197YufusZSwj2sq7qIkO12rC8DAGMbCJiOsS0l7dbqzV4M2REUOGRf+8TVtiBKkp1Sa60soYEh3I63sqcTbnsAeyOBdjgMWWaiD+op8okKsWDB+nJ30ZhddnU+NUM3dQcKntRkLA6DAUAhOnkWU9QPnTyDIFSE8YzJYMZ9FYreDBSfC+fNwe4uznbs38baM2wXr1rFfgZ6T5NKB2CbL2PyG9/5F7vmpnV2yZdX22/u3Y4N0Ba74tIrUQqP2UevvUnebzYC8eHvDfreUmGTAJDljf12sKLZ3tjTY/PmJ9japXPtxLEj9svH2uy+B26kQWHA2QwmYq2Uwp4fHYU6D9CvoYxMCeoGkWGh5GCU1LSQoQBx0Eb2R4gnlliZzhJry45aQ5RrGXNyrIE6p5kmgHkL5rH31dB4koyK0cd2bD9gN5JLkgRguJv9sop6Yd2GiyAh2lAO5NJ53WhLPzvfap4qx0500AGOo5AUkwCwSTQqhEyzL584ZH5czxigJfEP2BihMA1PoG7AAgcydrS7xUqbe2wz8ThDhILXcC3HKkbtoqwIwtCDsCZttI9ft8zZWQVDeonoefL5UgtNwa6Gppke1uP7nttrQ7JDo7BYEhdimWTwZbCg+PZTf1GZB1Gv0JNjqVlk67DPj0gh6UcGG6Ttq7ta7ZqbF1vzYIu99mqjJcC1fGjRHFvgRwgNYDKMkXUCEt/56iZ7sRauQ4Ho49RE+Gl9kvFz5fIY86bhadIr0V7eV2yb6xjnbKNlOG5N8frTk74WQ8d9iNEwFAz4q+B2iL2UJNYXiLLmk50QHKyr2BVOkZvl6dlN/TxoqRBYOawvvRDRh48dJhsk3nKoNX79xNOEmqNoHKC2wr5rLSTHIJkp/oPkz/DZBkaZWwDSv3rkiK1alWM3XLvRNZYULirkuWHJRl23ZctOxkMPVooxdsttH7H2ihPmz2Coqz3l7J+OozRKoAnlWEmZUydm02xwnAyQpatWoGwIsT379zjiPITatAMCXzWDmjnUTHLw0BEHaq9bfzHWbgdZn6mv2SCWrlxlb2zabPGMpVrWzHTUzpsh1LRXPvzTm1CB1NiyhXNcg0paUjp2tycgVgbsN8+8bpdctZE1YdS++PEou/K2F7CeTebsU2V3fu0O14RQBvlyCtVbLOv4NtQrl2GZlYJ9mb4/+tEbbNMTn7bbv7eZLK0C9vSZRg/ZIQqcVx0qa7lxXr/kBGc7zmREr1g/41NWuPXsqRkodH/7/AtYFBe6et0bSyyR2WpSkUOArDZVOglk86F2U5OJCzZn/R2RfSL7jRSTImhkfzXBWqx6QXlX3Shlwth31PSlc5sU7CJARH54iSim+FC5P6r8P9fbNUOAiJRXbqMIkEDmuh/EbABrTRfrlTL/8rhWKQ9LeW5zCgvcWUTz3hOFaQD+VXGsGVKYz8ZKMxmrx4ojB60NhlL5Ump2mL9oKYTaiMs+UZNUI3lIUqIvW7yIbI0m6tgeGqLiXI6eMmOWrDjP7duy8q3nWdShrrlu40YUvtUuj0xWlxdfejkKZi/X8BXJWqqAc6kklaspJWMYTUNqKIlnn+6l6UtWpbLDFAmj3M0Inm89uTfNbSiNqU0GeGZqMonlvDjOGjrIczgJ2ZYYn+BUre2QurILVg3ey54bi7VyLSrfZManD9cxSa2j2m+w18O+9sUfsX7I1pa9TE103PTf3w91Un7n+51j7Dv75ZlZYM389pl56JwOgDrdv3+wAPu77+Pv8ib+WBbZ+wNX/eW9ygf7fP4rGSBnMn6lAHHU41l7MGebANGl/74++qx9lPf9hd+P9edML+p069OZvv57//77oABxe8Z/c/wKVPwPe8vZ/cTv96t/sM/v/f40f+rrvR0t8ReyAvwxhet/ONubfc+tZ7lfOMDhWpJneY1GuGDdEMCRQTq7VYzWPbTK8rC/EkkQA/Dcitz8fLp4k7H0ETlwigDK3Iw0Kz56hO9jdvtttzsgq5cDoQ4LCuqTp3Q8nUnVFI4Ca2RZEcrhsAGrEIHkCozLJQPkOJYz8YBqJ+jSiaSYU8id5NQH78m1xI+86rrSa/99vXt68z+71x1I1HGkD+wlz/y3La88nPErsDzzVeoPebuPsQMJCPGm8OujiE6g2Dx0zxxb8rVS1x0+ya8kE/rpQ9tPA8VwJEoDf2VdYCmTRMGZRNeXPHQ7AGZ37d5l8zlMq3D97R2Ei779tfhbxQ7QiQb7fH/4AAAgAElEQVSQ1oa053tZ7l9W0TGcCZhQBxgSBiDkC9gyJH98DreSWNOXTKAuvuIcRtvp0Nxw3gqLJvzSG5uoGJQHUnd4ggwpfFyfNTBJ7stmJ7Y2Oxstgc0CoIbIaxhXQLx2W2f3NdOVP8nfqWNxmK7jY7tLnaWXN17dLRT0xwAQKmmWzpsbzHMhwB0bmEHAv2iK9k6sUrpRaoQrCBngepDvYAAwef/Pm7/AKRaaGusdYdSLIiYE6695c+c68NCbDrN92GEoQHyUy/ECDNO4GqYjNhjgTRkqgkPbAfr9eUby1K2iuBeIr0JBxIe6vWSdIm//AQ5O8nlP5xkF6xAG4DQLmb+86dUFVQnposOJSKmZbAt5AnNnuXcKe/T1xzqFw89JQNMsbDF8uGeRHCLCORz10NUmYDYAKxp5fodx8JV/sMKcBZTrUDjiDn8EE3KY9JXPPtfZBtAupYcOOwpZDuX9ozk0yfe3YM4c1/UsT/43sQfKwlZqPhYJAjDrsG2KAUzcjq/w7bct5sA+5IBqkRgBjL9Nb75hF5IbUsbBfiEgsbIOXnxjJ0B3EIdAb8KpAbdzMm3D+vNxWqnC/krBh1w/QKC6wftlnUO3fAsExRjjJgTS0g/rltnM0wnAES+6ZSPkkaKiDFBFXeQCVXVtykNR5ocv1/EG17FkyRJJk3hmAMOyU+PgO8D8CYRAGeW+NqBkSgLM6FG4PSD4fAiWdggWkSMCOWXFVQMRMDxBoCPdcdGoOjoBM2XvlAVo3MMYEyHSDWiYgD1TF0CVAFhlTNRi59UOKC/AlZO4U4DowKpcAIHUPYCh0YDWESjWZD+gzr5JNmkd0JP4fQGxmo9JfJ4ROpUV/L4PYFKKIQHtAlYV0K3Pfs+3VtmXf7DDvvKVr9j9993ngqJlDyaQ/t5//YnzjI+BiJydngbZ0UcOCNZC5SWOzJOSS7Zgsr+qImxz976DdsXV12FZUcEh3x/rDsitJkjO1Ax75Y2XUFVVEvS7mjli9s3rku14L57a+PtncRh+7Zmn7HM332jTw3SOy8IJ661xyIOmrgk+34iz4QlhnO7Zuc0+/smP8wDJYwEI0MFbXtyddAPLuiyQe6rmSmdTx3OVr/Q4TOKLz79sN33sFtu6aZvzss6ie9IbQqcWwkDLZhxrvEAajZM4OmN3Y2koCw15ZOt91Km/Y/cegKJIyKtkAJUIZ5nXgHpEGSBdBBD0M58ESijHRGHXIrQ98MQXMbpy1XKIScYs98+DwsgLIETKACl+li9f4ea+wkTVxh/Hs9V7BrFuNPO5unm+r772Ft2Ys7EfucCeffFVRygIXLj44kvswKH9EHzzAC4brBw7wfkAQlI5FMo2YtyL+UQHOfZmvXS+9uGVhw07SjgCsiFdK5mTyj0KZd8ZgPQQ+KPuWWe7oVwiQJgp1tVRQIi3vpdv1/2wxIK4wXlZ6baKXJ7d2OecZO/UHBYQJLJkHuomkUZRjPUg7u0k68kRrLHiWCNOnjzpvMWVp1RAjsEU47OnowXWXpkhqU5tGIsN2rHDByGhlqCQA2RnTe8BOOlmrV2MgkmquRDIo2a6kqMiY516U+M5mD1lHoRrQGKP/eahzXbFlVc6b3ztsa2AJiKYpPpJZv2UxUk0z2+ItayW9VyWZvr86mLOBRiUnaFUQcqWqCcMdy25Mq3keKkrdZbyqZgkVfx9JOSElCATCrJljdB16HNqT8mb42U1VQEODJPSTLlOUryJYM3JyXE5MOGRMXTAa42H4GSsdrA3lUASBQRhw8l6FplK6LP2NgBMrXGyKxOgVIGdieax03ewN7pSGyJDIJtUUvrSv4lIeecA+m71x4+wv/rqzxr+Azny7hLRk5rBe4ruYj7LKP5S0xMotAjXXrt6oYUDGDc3VFh9abGtnMc84VpH+DyjdFKHce19dCj30NW7dTfqEAjJMLIAjpU226+eaeW+JKEiy7HcNAgHiKk0/i3Zh8DpE6fsYGOsPb6LTLX5idh3jtuFeUm2ce1cCx07ZU0n9toEjQw+jNfhKda+ThRzla1kX+BMhS8R3CS2LR7Me+W7GCQg1mUAud0opZR7HAh4j+mdzSYc/EDxMYtMjrW2fsA4fi6UxgKtne2Q7Vk0oZwCkPMBUFy2cr7t2fWGXXf1BiGZNgzRG4ACq6z0lD385PM2Qg13z3O32wP/8Ab2K9gDkWu0mPk8VFHnLHOsuZbfQy148gSdzmQbjYfYU5uP2yFEIfMXpNmH162wF5543Ih5sAcfutkee/4NiwHIC2IfikbhMQdfpebaCmwvqwEBUdWyfanJwcc3iPWkEUJsCtWYsrAggshWSWAfq6xuQrERbQ2sy4komRqpj3zYx2bT5T0AaXHwcLHdeeft5NI1sP5Vu2y6tRde4PakTtaxRVjKDaOkmnsjwe181T5eRh1GcwRAfBqqlIHqCmywqGGZ4x3NEP/wCT407FQTGB4TF8l476PBg1wP1NA1o6jwCEKvJMuslml+/dJC6yL/qZ11/vMfnmfzAZK9qdGaUAw2e5NDFJ1uj+0tt4N1g9ZBjeEPCQa2a0vSyQdgL0+gYSU/IcImeY0oX5p7qHeSk1GOYhnZg+UaW6NFxVOnMBemWIvCqXUO7mE+UV596uK5FtGOIjSYLCuIhgmsoC764ZNWJvCbR+WDwEiV6/cvpukodtoRr73es+xvf/Gc7YdgG+UsjIjJGG7iTyyXzBOfsW6LCZq0qMBxFK4R1jfOfk5tFY5Cww/1XzCEdj8ZRyEx2IaiIm8EQE6JpbGGdS0cZaOCyF+FMIikDnzi2e00P8yyjdde5epgT8abF2tdG2N4GuLqpU3b7Y1dvfblL17FPQhH2VBqMZmF1HPJdowmq71kXXWzxn/323eY90ijDcmKrld2Q+NkbrwOWbHSMtjPp6TqYp2opC5PpK6sbaijboMohkBQ7adaX40wsgqVRdIYe0IuFr7KVQtnb/rXe/7FbvvClyDbdmHLuNKOYq/08pubLA1LX6ksIlhLlenwgzsX25OvtpG7k+QsbqXMLi+utLfepEksKscK5q9xzRF/941k+/LdxShPj9g3v34bBBLEJzVsHY0+Y+w7aqqorm21C9dfjh1lv/3857+0B/5pg/37bzttNaqewwd3QXZ4sG/RTMKaKKBfygLlQ6TQXJKB/e6Tz7+K2iQVO752q8VW04egbCmnVU9xWHLZGrJTVD6IVJ5SQEvZ2IXKTSqUYELju2mkCuRPp3RAkRLDs63F8i+a2kH7pZoGAqhV/WkImaD+9GfNlhXvBHOphTko9UQfNUIdtUE2c1GqEqlRAyDmlTMnG95xFCFSCKoppxxHgfNWXYhrwCH2o0ZnxZsBweTPOWI3itbc7Ex3pmjEWve8lcvsZFkxGYtBtkJNaoyXWPbfCfbNI7gO6JpVs+hMceTYUXLlZjkLWU/qm7nsd2oK2blztyMiFi9dSZ2SbC+8/KprHsjKJl+H85sUjm+ieM1FTZ1KPfgWuS+yY0yFPO7h3+bQ4CTr0mb2WiljZHnZhy1bHfdK5P2c+XMhR3A6oIlAe+w459yT1Lpq7PFkTe+CJO1Wc5qa0dhD/GnqCInGcgw10jCLjDdg1Ds5iQqNl0JGmYlqrtM3bWSuHpViRs9jaizAPvfJ79Mol4B12gg1ygQqW3K12KcUou4Nsa/mKB0GPGBZHYCgrBiBXmKlziJw+84+e1qA6TTg27t//48BIKcDiN+935+N/z9zL2e+/rMcsvd+3/8m+Hg2PsxZeM0/bwLk7drxPcbgf+36/3Kf4X/t8/33B8bpXl9nqr/krz9Gdp52zXvfPvCZEiAz5jl/uFb/adf/502ffbDP53170O/xQu99/0//LP93PT+PvNsvnZ7ED0S+4OoMlmerwKYaAP8wOosFHsgCpOzeRZb/tSKbphBVd6/AnFG8bJcBsITRAX2Sg//aVSsBA8sowA9x8MZfGesK2YBs3rzVdcKGcxAIpdt8kNcXiC0AI4DuSIXvudwROj2TANvUJZIAAbJzx04UFktdYLo6WA7+S4HFb3zJga4iIaTemHvrblesqnNTEmLXra8OfZEesogBmFHnvvOYfVsB0iePew6oyhAhMpSCfMyqf4ltyO0HORgDfgOWSQ3gfhPgu4kCvYXDcTYkTij2EB4UpwKGjtLle+rRK91gy7xtm3t/WW/Mxje9HSWEuhOlTIhHwix//a3fSbMr/pmuYQ5VyYC88tvvoxvTDyDKh9ZS2ajE42+cgp3Y5CDZDJwqQzj8LMA6IhSwcwwQOQBLkGGA39DkAVwkAPX5LPLGFQEin/oxCm4PuqYmAX+lxvHgQDzOQUQ/N8ah2JNOck+60Udb8WCf9qP7vdta1bXYQHAnymhPWbpgYZaCf2yPwGtIj35AgnYyC9Q5HwFIKfsn+QX70RWWhHVBOwqHdnxzZ2EX0Uy4sciDPGyMFHyu0OMibFM86WTiVGNBjClJ56VSieG1FWAqK61xDnY9WFOkASJLpTFJIS+STL7vKrxFNOhw1g5hpLyIXO6xALwR/jucg2kzhwodsPo4VPoojJHDvut4AywU8DvuwnE5hIwDYpGBsh+ZewRgXTLKEF+uZYJrkAphSOHngLFBSOiDg+igkxMXxJi64z05hAo01edWV7OAONmrqNtY4KjAPpEfktRLPaNrl32TDjUBjNdWPpcOXrEQaVJeSBkiWwEBlp+8OZcOsgmXe9BK59k0z7Do6CFk7Ml0+CGBx0ajuBjrid5xLGfk4c144dqkFoqPCrVoCLIo7v8E46kU4DuRzkbZjU0xb4rocAzA5qyPjvK46CAO4AqxJ0uDsRSK3cw4Xdan8FWvJfdHpJEIpIQEdZHzrAAdKqsqbBEdcRPyRJ4E+OFPzTcR+h4Km+UAJautTDyOpRaoxqpuFaCXshYGAKtlwaVn0A/g5RUQwfV3AtdPMf+bUFSQ07EItUs3JBLjVbZ1cQDyKnQEmAmA1jqhg4O8lkfJTHDELGND5Nx+LCuU2THCcx7jfvtyn9vxg46FjFFHby9knQgokSDKogjnPmlNE2lVTAeoH5YEmdgLyC5CYc73fXul3f1oo1104Tp79ZWXHPl04w0bIXHC7fHHH8NOo8ApYARMpwOuhWNh0IUH/CTzagUhuiMgi0UQuNNeBGLjTZ+EpZ+UBiKv6k5BSg172NyFi+2tbW9CtZEXQpDyKIDQPGxmbj0/0B54BQtByJ0o1tQs7GkiWAMCsZ/BuJz1iu6/6XCsmpp4P4hIALgJgLOL1l/gso2mGYdSsokgqCaDoJu5EIdFRQzPMR47PnXriyzKyZ9rm17bbIsWLLXNECDr+KyyukrEUg7TP+ebPcjaLuJQY+RUowLUsVsDaGxnbCpUWB7oz77wIjYhKFb4LQFXIsUSGK8Kp07PRBnGfBaREsCe0QmI1EjH7hRAWGQU1nUpSXS3VvNMILgheGvZb0SUSBGkryg6HncRdC4yRERVGQqeQOaUN0BiMXY1yvtpJ7Q8FcVHMAC4lBTbt2+32277vFOxjHC/2lqxcsMPXnYYSxhjwVj/Qd9ZVVW9VRGm3EveyDCKjm7IkyGygzwYW1LDdcmqgjk+whokRYHINoExyjgRga5g7yCAlhfvzLQP/2OxpaD8yGNOhUP8bidEeYqx1AtQpzEjUqegoNABJiIBm6VsgqSsAYxSWLrW/8UE3EbRCJCXkwXoXWRlxUfxis/DXjAQVYjAU+43Q0BAknn6uy7RfnJogtkTUgibFzmrgHspyRR4GgmJ8PgTT6AKKrT566KtrdKDOdRI3k4Kyoth1mdAWeaDAJ9g5kssIJ72FpFdsrYKg8ASeevr1GyeLr9ExJbW5qriIojOOMhU7e3B7IFFhAbnWAXgnKxA2iAqtQdK1aHcHq2Nzjuez7yCHJLaygBHbJ2CUJGvfQeqHPezvK8vn4+GZNZpb9ZTD8ukI3k/XbfF7B+BrF8CuwaAW/vZe7UeKAMgLCwCoC+C8UNeAgo0Z3ulL9ZrEVXOZuVtq78ZAkRO6TMH0HeK3R9J/QH54X7tD9Qh764kRYB4sn8Ea58dH4BU6MMOLNoWzJuNvQjNDF3NloL1kR/jI5DP7QGIPc3aOtrZa72A721YNckO5ZJLLkQVQXfxaJD99s02gr5LbP3aBGxuLrTD+47a7ChsjUYa2Od97Nn9HvaLt2otYB6ZV3F+EKWXAkYTBtxTRrj6SRtHndrRhFJrnHvnGWt7i2kuoebpY32VmQxDEttA2Rn5odgcNbYO1IpeqDviIftmyJI01rRTXW3mhwVRMDZMPihb1H2u7vV61hpf7HoYKpBVs9jDZNmJxWluok1iTTcJqDcE6fDiK/usFnK3ndri3mdvtc3P1Fv+7ARsAbkA5r6CuadQivRDroWxvoy11FsDtUdlny8Klz6rxNspIzPZ1i/Otv1vbYaoNPv0rVfaKzsPMT8Bn7VmkKWWAanjPz3sGh7kxa9A4nYUcSHsq96sue3YpgUzVppbsegBnJcaSqq0YMZGN80AXoGhDrAfhUXwRbEwCqnfyxz73Oc/Y/uxQtQ+P8SeISWmsnO6AGXTycsJg2lRHRpOTbvsVlQGT0CCoOKL9mV8odzqpVlmgrXfA4JscAjVHDkvCESw2GOPjoAdY0z7i2gYY9xi3ffSoUb3fC5BMVCMmmVn/YD9LTXA5YDPYazf7LJWwZr0MuTVowdYr7oBM31DCSMnP4QRnBbrR86GvyUEeJG54Wk+ZAdNoQ5NSwx0zTR1ANs0jrvnOysTsJYacIru+VlpWfbck0W2qoD3npdtEVgJenihApqinknPs/N/+Ji1yt2WawuFJFnGunPzsgRbOgvyNgRiJSDLvnjvI1bOvyP+cL0TgiQykljnyROJZez4TgxAgnhQr6HACicngcaL2WHYijJn2wGgJwlrj8lMcnWlgO5p1t+5abl2ZO8Rm4e12lHU59vJcBlHGLDxI5fbfFQ4rdVVNFvFWjCfs4n1r4259dbew1ZyasJuvvFyy4/mHgPylrdPWnxqtm1+81XUoGX2+a/dSF4CGQoBA3YCotXDN8ke+PlTNg/l+nqsKysg4T0h1xJRQ43xvAO5d41NjS6XaimE9lbWc51HVNuvgxTbvWsX+zy1jbIfALZllfnI44/bl778VWfb9yaNAqcYlwuWrrDDZBilZ+ejhNpk+TQPtLB3/uBOLFAbyfYL48ORIVUM+VYFablvf61lF640L8bIVz+LndftL9n6ixZD2sdbOvd2ivqporjYka+pqczLJhqCgqnRopPtQ9debwd3fs82bZumoSidZpQyaoEh9p9QRwQHsz6KUG6kJgin2JYF4s5Dx1GbTGF3h73ejn0os6Md8az8NNVVUtgOU7e1QOD6Acg3M6+CqMfiUVRIPSpVkfKwJqZ9yPzhZyEqIqgxJplXXT0dNIG02MoVK2iMarZ4CK4G9ltlVShbT8pEWXSq8UL7qnLowrlW1StSfARq0WJkKfS7BXuoLGxdRZh30rgVRRNJRflJy4NELoXwSqQGC+N362qradDI5z08rbKkyFainNXe2UcmSA6NBPnkqQzx+smck6rZq5TPEUgTl0LJpV7MoCloDBvchahMZZjYBUlfdLzUmiCHwqNlQZVPRlg9tVcdVrY5LnuviWYAnQH1OTJZKzfR4KSaNZt/V8OTGorUDCALNNW2PpBhfhC1JdQyPeyNcZwBZ9F4UgHpqrOxVKfKDQtAAenDOiCSY5jrlJWYp+yAuSeRyTwnrDZ1ntFm5/ISGXciQKT2UB6fSBBZjnmxl4n8UJ6K9rqp8UD7xh0/QnHPvj7lQ04fpCaWh8PKf+F/PjRyTKFm+x0Bok1Se6VUIjM2kmf767QAjHMF+M+//vwJkN+B3386AXJmCpyz/ezej9c/HQD+frzHe73Ge7+/CMH3JgI/6Ov/YO/Pmb/76e7fOQLkTO7x+0GA/A4A/9MzpM7k2v9nfvf/HwTIf05inHb//Z95DP/td/lTn58jQLSoC6CVzFl/VgPOqDtbljl+AGsV9y2x9M/tch24HoAVIxSKaYCtyr9IpKCUBUwnHfyzOSBPKiyXLIQTJ0qxWGkF+Al39hSyTBmjWPMEDFE4dOTbwLDsjERMqFOpnpwJkSYx6j5VcB7Fmx/kiAiObkDN8l8sdwRIMKCxCJCif1tmBZ/a6TpJZd8jCxjJpcclr+Yk+w4BomJeBxon1wbEVzGtnBIZwQ8BvMhbXaF0RT+Z7278ou+qsAak5rPrwDHFZzoJsdPR1kF3T4YLXN1+FydIvubegQKFP3VYVlizgDtdj8BfBU/n0GF+lIOXH4ChAKd9/7zI/d5N/wZBAnEh+xF/DgSdgMGjAz0c8lFycECUv3hCBEAI9gjZackUwliN8Dk8uebgOPyNqyhqeR955ApgDOW9Pfj3IaTasiAa5s8h7q2frgNAL+aKbKv4+WZLUKAynfk+fXRX9QMA0vk3wGvuOFFvPpEEfHLPFbYcS2dXE0odHUK8uQ+4IdAYhppGIDXFsDc2RgoM9gZAVpeTDiAC48YAZqMAXBMAHhQ22oG1mTy6pwAn1G0VQk5CC7Y48ahjolG+LPp4rh37RRG/m8D9bXFWSaKZA1BZqMNKtigC0ESmePNnL/kbo3zmfEA3BW1PyAOezy27JW8KfuUW+PIZJJOXldbY2+C7SL0JwM4euugD6VovKi1xdlXqDPXk/iksNY0ubgUPq9b3Z0wHyjOYrnjZ0Ej6LwWRLLxOAraJJJAKJIT/ljpBaqZuMifkVR8AkaggYJFxwXxmddMJAJWdTD1AomxeNE7UFebNa4iQu+KSKHsLBYj81ZX3kAzp0QIovXPHNltOqLmCOcsAAt/YdgDAP4nP222L5uZz4M2hi/CIs+IpyM02Dw5gbUj4D5GFEQs4nYz1zlscyhdAJJ7gYBgR5sfrLQRQVTjlEEA+OQcApz0c+LogZDTf0tPTHDChjrBB7reallI4qA0Atvlhf+cDSCAv5h6AJdk9iXBqZa7rvjcBbFYB8i3FMilEIZrM/SEIO439iSnk+HS17qWDT+CkCBb5a4cxJgeweYpnDOiear4P8VwVoKxOQVnyJENmiABp53lKYTDAmM6anWNbsdXTn+0CdNX9Clg7ynsGQooNMk8PoUbTM5KCqJXxdT65HbIgW7lytT1K4GgI4LkIlrTMTPfnD/96rv3q9VHXlf/jH93t7n2WDsd0LR4+fBgwONVlbtRVlttc7DFCGSfK/6ipLKPrcKWzEjuE4k2d7N2ANCLdygn+joyOR3mEOioiAbCAMGosT1LotC49KXLKnw5IQjcZ11+8Itrue6oeu5cIu2j1MvPBWqenuc4FZI9iVdEzorkwbQd2bwdcDIHchAD50FXWr2wbxpns3aR8UV6SgAZ/nmMSCoIIukFFkLRD0vmg+mqGjCkrQYmxYg1jLYlMk72suT3YiSx1QfcDAFUzoei+dgIgYN7chU5pJ0uIYAiQTu6nvM4jAEvkbR0DqScCai5KmWKsOnIgQJUn1AyYJLL3BJ3tocy7zs5BOiPnY1lRwloKIM97enPwPnjoIM/mPJQHqJh4n82btuKtvtJ198uWsRSy6iCgWIhUeHSOyi5rx67dqA5qHGGbwJ7Tw/xbQ/6FVFQneR4lJ45BtELYAoQso4tbYaADvZATAMF1KED68Of3gBRpgwBuxoLFA5J2kLHTDPErIk3gv8ALkZUTrO9S1gigf/XbMyTNR+6pBpwYtjl52Y4Ma2ANLKabNBpiV1aA6irVvE9lTGoNK4EYkkJLZKAIIVlryHc8n2evDJZI5sG+XQBoZEEtBMwJVoArsEciz8+Pe6RclMz0bDt86DDgyoBls14FsTYrt0XzV/ldg3TlphfOsxeffNKRi8suS3YEiB++SEN01wZi0yiiQ3uH1s9Q1io1FAhsqeZeShFVLXCZ+SQ7j1zImy7W1sXLlqM22s7+hBUO64EAHhFBWsPUDKC1TgoukR+yvyplv1SGVAdrymzsoGQxd9m1OdbWQGYTr9+GcuT8887DLugI9ycVcrcEgJ+5AZGpPKoQLFqqIWU7WJtq2K8WAyiqa/Z4TbnrQNY6IZBK1piqGZpQfimnR3iQK++k/OAPEa0zXzOZIO8mQPS3dxMa/NWfE9qgn1A+yHsQIB4Cg7BZkpWiLC3HxrDhCoIsSMKPHdWGN0TmuhVLrY+5HcWa5cG8UDf1KKqicdYCgfYCBNdvWG8DbfUoIsNs6+Ehe/jxF6wwx+w7X/+4HT9aSbA1mVidJTxvMkI2d9trhFP75kZBlk/b1z60zhYkAxAOQVa319o0+8BwNwTeACBlx7TVdo2RLTJivdOotECxdQ9Sk9h7CVuurSajgiaHEGoK/6Ao27kfsoSfSUiPNB8yICITo8mu8CcImnU5TaQyCikyf0JDoqhVsDJE6ds/2GnnrV5A5gmEdW87igMUkpC6D/3yeay0PK2FMXr/c5+3/hrm7RBBwQMdFszm2V1GaDLYWhNd3MmM8+mBTiuvbbajqE5LcBdqoWMliLmSEellHag3VizAWg8S+1hdG13qbajmMi0P0Ny3vxZiOIJaod0F/uay9tfRODMMuTFFHaO1Ypw/lcnQjaoglIYLjSH1UcjyJ5K9c0p1CTl2Y/KSks0oXeJXX30lVljbsDfzdgS37H4UHN0BOKtGiWWrVzpiV13tYazFa+9Y48ZM/882OYK1H9XXEGviCCR/Tzfd14Cdvb1YB0EadLK2hNFo4OcF4cLflWJDWAxJMsUe0YUa4XA5ey+vdesl8XaVf7jNo9ubAsjeRCX2PDVc6XSAHTo5Y6lJGpZlxvI5giAmyTaIghwPBHQOo+N/mForJT7M1a0Vle2QuHxm7nlG9iyyt6gv6fiWVeMTvzput2yMsdk0qkSjEkG2Y6MBsdYdn27n/egJa5EVEfh8eoiHXZuaZEtCvGx5IqAsLzicON/+6rhQUzsAACAASURBVB8eskquo5dvWW7xozS8sH+ybkVIrcB/F6aFMDfZ48kj8ca2J5ssrGme1ykA6YKlCywQK8m9xw4yp8ll4nm1ERb/5dvuQLGHOo/9+aHf7LeceV72+ds+RVNQiHXW1dDUQ73CWhAEoF/f3m2/fb3YEHTYpz5+vWUQuj5GjfjrF3fa+ss/bK++9KyNchZYtOY81rpeW5FD3gLq6Pv/70uWkbsQcmMZuWH99vzLL7K2Ya/FOh7EHhkNId9PU43WTl/qc82gMWpH1UQdkAGjrD3v1CId1H1qdNm8dZtdSg7Hm1hm1mL5evMnb7V/uPseR4KMMa5v/qtP26NPPY4V1mZ79N82YkXnj3IsxWVMvPria6xbsdSWifbTBx/Dwmu53fX1ePv7X9bbmlWFWIShZGauJEH0tVFbhVBvdWELNzCK6nDOUrv3gf9rX/3yXLvp5oftoZ/dh7qwm3MEc5O8GimYRTYn0lQ2yOCXMnecvTADy7E9R4otLD7VkSBHyRVrFnmOAqQC++Jkmhna2ANVP56CMQ1m7LbSGKCsttzsdJ5RBSTHABles5hn2GfKMpNGh+hYCLJubCVZ/xLjo7HOS+UM0YhCcYC9LZJ1OsSFuKspQISSVB3B1KtjNJNIZSMiRKobZdQpmyyNIHc5ESzjWZUQ/K7MK08PlCmsISI+aiB0IjhP6FsWoWE0DOSj6ImiySWZ51iJPWgjBFcWqp6FKLHrUFu2MQ9UO85bvATCZ8Le4JnV0zy1ceOH3e+PkIslhbMf5wc1bFTXN1Ozt6PWWMqeFMkz3uzsxPLJVhnirKJ9TI0lqj/KacwQSVTIe4mBr4PsnQlXp7lM+6NC5qm95HRQgdqogus5/6L17Hko9Kkt2rHlVdOUbEBFeIjEkO+mMjzGYVOlQgskA8/DnUnYy0R0sI+/owRxjK+Id+FcfM9AtTM/62B3ws8/dv0dnA/jWOPICeJeDjH//amBJth35fTAZNQPOgXIjGbyHfXHH1plzeyq7/fXaQGYcwTI+33L/6xe73QA+Nm+2HMEyHvf4bP9fE73+ucIkDOZAecIkNPdvT8VQD/d6/35/fs7NmR//MpOu//++X2g37uiP/X5eeR+4RJqL3xVAXwEasjOSbkcArsDAVYEolXet9RSPrPNhdt6U5yqw7YfOXkGHsrtArgAs+MpQrsAGNOwTZDlzfFjxXTE07GDLY0UHsrxEEA3yWFYAatpgFgCT/oBgwQ8CuQUeBITE+e6xquwtFi0cBGgLFkNFIIqWqsfXmOpH3vTyXpFKKioOwYJkvfJ7a4jXSSI8/pW5yfFnAp2KUGkOHCgiEOxZ7phggBZvCkyZd/TycFGXajhkDmyQap5YJW7qet+1Og6qOMhR358OWDGu77yb9/plDEuT4CvgEB/AAqyLihIA7mPCmefQ2elB+9Vjj+tQgvlXR4EMKuu+le+k+t+7zP/l8BIOnxFgKir+0JAz36Ce70nhwlFjsAeYCYThLYdC+QzRsb1WUMxneMcIvx0UFBIoa6B95XKQ17yCsJrp9AfA9SKAIAPWhVjZQ/vxbM8gM5yb2umg2q4ibBxbDD8ATb6AJX3Eao9CPjjT5Evx5AoQKUWCKkQCnpviAAvQFp/PqPCrr3oZpxWaCAHeKkMBJSoqyoOG6AoQgflLe9UFFJmcG8Voj4KwxBK15w//9YMARKjwGiuv5XQzevvutr6tvZR5I+QhYJdEJ8zAlBzjNdVB7YHQKR8egV6qaNXIISyR7oB1zw45E7wb778jOIWdd+DICNE0owABIncEmCmDqwBwi8n+bw9tEYOArCHqaMdQDecZxwEGOAByBirLBMOGLLBCuJa/X3lCc+BQNAyAH8KKgf548/YbswQd6fwU0/h0CiSpo5Dqn6uF1BQ4zkeEEeKBQGg1RAT+rtBrsUBKdxrZex4MW4v2xBhr71FVxgqBYVQy5JI/uQvvfgCcyoZAHeJCwV+c9teujgzAXx6LQtibAkKrG7GjshI2fwMA9zo/Xfs3us691atXYfVyAhKCcKmAZtDQwgkhgQQcdHJ6w3iozwE2Sh/r3Hu0xDzbNFCAC7dZzo0awB1IyCqkgCxQRK4z5CYkHajkDmtgI5BdKvJzk12acP8bg8AewtjLzMjwx3Q1Fmm4DEfWWYBwJwkBL2EANIo5prULureE/mhfA0dHBsJYBfxoawZrUdaIzw5RMpCSHkC0xyiBXQL9BbQKiWCFDdVJ2scCM8vAF6j6GHC78ObuxWlRz4grsDPSuyllCmhDILzCXh/9rkXnF1BOYd+5d5UciD98dcW2gPPKQw80A6Qn3HVlVfgkx/iAPxeuvkCAKxn0+0vy7YASNb0pDjUS/1YslS5LsNknnc9gKcUb1I/jUP67N53gGciBRwd/4DuUgE10/k+yb2cEprM/N20dQsg3NX211dH2L1Pt0Ash9k6yIgOrPDGUYMlxQAk0XU5PBHAWjhiLzz9hMueWLKgwDIhEkIhj2T9M8Az1VwpAlCWwmCSQ3MaJJMP7yVFRxVdjFKxdRESK/VXOmMpjs7aHVu3sqYSNEtgrDckl2zspOoZgUSSsiAzA0JDYaF8ZpGJ21HnRbAuKh9omr+XOioCkEZrqKwsdI+DeY0JOkO1huyDYFm4cAlKjhoXCF5E56SsnXoBcEfphNVhewW++/10fApUqAAIW7/+IudBvm/vfizYltnTKE5aIO18GNcXXXSRA9kVhC37pX379tmGDRuwKEyYCW3nvhYdPeysZ1oBXcKZg/3kZ0x7yuYD20VI2RZAnQDuRT/EQSOt2tOAls3sN/3cP6kg9LraK7QPivR/7tv5bs2++P8cd68vy75Q1og8rDf8+O8SPlMnz1U2KZOsSzkA/7oPInHULXrw4EHLhRhSp+soa1Mc+2YGCjRluQwytro727CXqrJ0nlcIa66UP1J6ZaP+6gQ4jMeuMQQLv710IYcBWOfMTudn0LRAyPWReTQM2tkH2BRCvoSCaUvLSuziGwttuAWiDHDe+bMDWYqQDOO+RDKHRlgv1UWqTI462dhhZyY1xlZs+a7+0IcZl9tsw6WXOYvKE6g/VqxaZtWoomK4dpEOIoIrmT8rUH/KvkzroOw/tOZqz81CqVdJdkwA8yl3IfaMnZBhKN5EZs6fNw+7oUZnuyn1nBQgshcMZV2shSgYYl8qBuwqnDMfkhD/eMba9mPMJdYD2XRKFTgNIKLO2u4erHxYL6QMmSE+RIDMdLrM7P76pov27Q6+dwqlf4YA+drbBIh+9r0LQHk4ay2DIUetOQUJ4kmvfDDkUkggqgrUWktR7sRDEIcxp8dQQAXyefAysT6aJ7qlZKOWmcUawSTCkmnEXt/bQnAzip8CH8ApwoxBwkdRlCVMnkJV2WcvHhywHdU0M6Dyi4sNtjs3bgAAB3Luq7bRU4DujKuBDlQM/F5FLeRGQoy10tHbzbVhlMc+hxJEdlfkHUfwrLx8UPlIETlNMDj+RZMou3y4t7QSYH2VZLEoWpL505+aoxzwMSkplX2QkPoB1H98pkTy3pISUdoMt2NZRMcyzTL+vuH2m6c30R3dhnVSiP3zv99ifeUoVntOWdfJEougoAiZAAhs6rSG0jrC2VEbewCGt/Xa4VNmNVhGdXgwNpjLZGZbJNZVl19USAh8hdXRqNE6OEmmBrZB6YkWNIzSUCA/634dhJ3yaGT1ojpxpo7zZ39gb32b+NC46WO8d5CpIUgvhBrEg58Zpp7yQwHSg3pDPjIXrltLrUDeCGCuD2tcW1urq3dbqDH8mcOXQZDUszcdgARXl7gHSoQIHkP2Fy5wY6z3B4+gviW4mHWFJQ27IIjh3hHqiRT8/0upAchVgz314Z5XneqyFsDfDu8Agul7rJqej+RUgs1nxdqlUUmWRiUzi/3oZ8+/ZvvZHvoiAqymeZh5CVnF0MuMR9UTjdKDeiyUes6XvVPWedM0GSSSI6Vao7yyCcJKdpPjqPEyXBiz7FDnkoV04lC9XbJuloWxtsVPosbpBUQNnWVdUbPsmnses2I+z7DeJ8bXbshJtyWom1bGojDi+qezl9utd99vu7mWQa4NwTD7vMYWHfxYfcXz33EM+QVZUay97Bd6oNS1SZ5MDmrtrPw8a6N28YoOJpi9CntVNW5kcg1Ddun6S9mDAuwg82HvicOoJ1Lt6ivWO6ItngFcy3o/Vt5I5g21KWv581vqrYtpfe2H1ti8ZKypWC92lGCziSrh2aeO2KVXZlksdWJo4LQtzw53CpFf/XarLVm9wXXm99PcIYJsDAViOwrUTNbxfggCWTgJmI+nVhARpmYeKX63ki+2evVa6lKsuKhndrEOR7Df7WbvufWzn7Nf/vphSJVhu+KaD9vTz6PguOQyS5yFPSA1zJuomrbRrPHogzfY5v3edh65VK1dso8LtCeeeNGOHEUZ6MU8ZJA+et8qK2rJpS5rsEVkAba1VFkE4H8A92YSgru+oRW7Xupv1B/3PvBL++Hdl6BObbfLLrmA+gzl9xhqICz6qJogI1DZo2ykYHfWiUOD/W6NrScgfsmaC+1gMXOsuYP9kHws7mst40TrbykNFHFki7T1oEDAumyKdSKYfc0Hok3qjcoqrMuw8gyErDtFvZeRlcban0BNWIcii7MOdV0Ae2I0xEcXNZjCuAeoQ7uVN8P9EPGvekT1rpoLjh8vco0P2mul0NWfsmCV6mox6mPZJMoWuYvMoRauVZkbS8hwG4L4mOA8JWeUavbOGyAysmiAaOdcUYQVZhTvk0BThZrDpIjQHnng4GGsz/IsmnpRJMhrr7/Geyx0Sst+LO+kxozGArMLQrGV9zvK/M3KnYO6lbwYVDg6ryZybVmoPlQL7UFFoi+RYcPUDgtl/4pNm8gnqSuryLsU6TNMLcVD5uyLKph1ex/q5UzqAZ2Lxrk+qZTVfaVa1/nt8qfsDVVBT4sE4T4NTdDEwDlOZ91xzhvKaFPjkayw9N86b6oJRw14jiQRifI2se+FxD8usoCzxg0yx4K854zFJUmVIpJF6htPrxk/XE/2N/clzMypP2bOuWcbIDnt658jQGaey//Sr9MB4Gf7Y58jQM72HX7v1z/d8z/t+vDBXv5p3/1PBWhP+4J/0g+cI0BOd7s+2Odzuqt7P/79HAHy7rvokX3bxdPegHWyoFJXjuyj1FkTjW+vKiiBvzU/XWlZf73HFa1ShcgCQ52uAtsjKRqTOShE8m8DgKIqkxqx+ZBjiEJbFVIXDCCjorMTADOPw+OzLzxP4RyMl2o2thlpgEOAXhTJAm7VGd8LwCkCRPkNa1atIbD1hCviTj583n8YAYWf2f17XpoiPUR4qCKWnY6zwHqbAFEmyBSFXTTvMUohriYX2SadomtLxeqsdEKsOVS2QOTIs7zmXnnRz3xd+sM6AMF6Ds5Y7ciLGbBFxbsk3OoUi6Bo9uX9yuhsTgAcyuezddC9npWWhi3KVkAxutABhnxkMwbQo65iHa5e+NZMN/En7qsjdyPUBeQmRCJd5wCTRIdfbDjFKd2+C/JmCtJju7D9UHA1ZIoUJwpDVqE8BqDfhydxsDIZ1GFMt1cQB+Gk9anWt62VQ3k3IYCAk821hHWi+mjgfgOMjHLiOlFZY93c32EADm+uT+qblGiAXcgDkSu9HJqkABEBkkanUx8d090AkbK16qfoVu5FJ2CPshGiuHYB5b2A7QqzbhcwJf92QMYQABhvCAV1Gokk0c/pQLbhjtVW8zy+uBw61Z2vA5bUSLItE6Hl/IQ5aKibWjkU71iIufHGv8u+JVSBwzo3yAoJcHGC91Onc48OMRxYhjh8C+D0CSXrg4OI1CkRPKdeAmAj+XOSgSviLITwcw3iAEB+hV9KoSPQVwcszY9YurabsD4Q8VGLHF4e/wrazcXioAvwRGcX2cUInNOciqe7vhqJu8gSKT3SADyDIYZkUyV1SB0dciJ5Pn5znr2+GfKGZ9pNR1nO2xZfBw7sw46o31mKSSJfhSWJAMrzABzV6TZAaHsyOQoTHATrOBQ20nW24cqr7PFHHnc5BkuWr6aDmywWrmXbDsYhGTPLye4RgCRrKnWaDeKzr+yODu6T7HTOX7PG+SqPQoAcwSpMYEASiqgIDpZMTrz/8bPn3sei1ArnM+hzy3M4VOQE/78NYFQkqP5OxzApoXy530PYMBw4XkUXMpZMrCG+gLc+jAd/wA1P7nEgBGI/c0IEiII7pfTIxLN9iOfZzGvKC3qaMacO9ViArwoOlgvp5FMI58uvvo6txSKnRpDlgz9AnELMNQb1TESWSHWiA/W6desc8VRFUOT8BYtYH6YdmLtf3tCQcvfcudB++KsG1wksMDsWlZDm1y4sUtKwY9C9CGUuNJ6ssDXLF9ux/Xvx6PZwwcfhgGWDgMrQRC6ks/FUK8QX9myQMqF4d48KhOVAGSegmfn1Il7kURzs1TkqwC2Oef2dW7CHGlyITdWLEI7d9qErLuZ58XsQKnv3HoM8jLVfPHCv/fiHPwCIxMqOcdoKECkCQgSQLF92oo4oyENFwHOcjbXSEOC6LNv6Gfu+ACI9hIiLyFTGkvyf27GsaGlugDSRZZU6IEH3uHHdEAMd7QpqzuJ+MD9bCJBlMhyAXIrFJkZ2cAGM52Cejci+OsaGCBCRmAKQYthHNKa6IcxjYxNRxxSRp7LYqUg0tv25xwplPo+sG3VK9mMNITA8kXVmRo1YaxVYk+XnFVhEXKIdIL+jGnBc4P6KlcvZP8hOATzxp+s5BwJK65U/cy2D7lF1iKsjct+evXAZHsw5ciJiUywuOQ1go9uB7N6sTVoX2pgjzAb79ddn8pre+brs++xz7G2ySXz6m3m28ccQUoAOUk+EAXTnYo8jkuUUvvE1EGyjdIWKnM5mnMgmQ7kV+hKAI2InRSpJ9lj5yUcyNkXYaD1rBlxtxBJMQer5EIOBzIsRgMKRQe493a5B3KdcFBVbXn2TpoMmW0oXdYLAToXI8i2rDBE8eq5jrH0pvPcRCKB0wl/TFmBBVkPOCs+kgY5WAcUhPLeFy5dDnDQ5G6x+9uYB1pUWxo7yXUIhR2pZmwpQ6zTTbT87J9c9m/TUGSK0QZaD7DUlkPvai2QL0sm6pb1WhIZ6RzVftX7v4f5fuO5CC0/B07wxwtlDdkIKZKM2ESinLCSpQvuYNzk0DZSz90+jUKsmXyKcBorO7j7mRqzLIzvF/fAR+Y6qSzZ43XTXa66xRTiCRLuk3ltiDc33d75mlCC/b4H1T59KtDsfAoHX77xtbnvaAxZjX6+rBhFFEmk/msYW0Je6Aj4Ai5Uwu2DZYvPj77whzWiep+u/m2yfCvZ11LLMISahC04AL7b7H9uELVWL3Xn7JdhoaU2OsD2sCZctJiOAMbmjctQe33LMmmjMXbIwz+76zEbYgkrrPVUMmE6Abs0pqy/jOqhlpE6aDgq3icAwqwHQ7aNWmVIDSzXEH7+/ek0ec4ocIeZwLZaXcckxNs5aFM6e1stan1Uw2wLC/QhwjuX+oYRyNjarsbw5Rb5ClbN60VoSFoKNHcC2J9fbBCA4RBf5U799y759/y3uXvZXRpu/Zx8WQSet8eg+C4YM66tuNv8JQP9mCDeeeTh2STJbQfxg1eSV1MLBg8kaQgObn+tpq5fNt9e3HraTkAl+gOW97B0xWHStm8v4G2y3Qta2/Yyr5kbUu+IqXdczDRAEy7ONQSigTEJdERhCYw3PvZfcJO2BdY0jeP/TIAFxEMn8qW9CncN4Xbgg360ZgdRyNTRzyHpH+3Q7XemBzO+VKMv6maevQxRfd+01Vo49ZThLZBaK3WAUDmFfuOT31o3T/cc9s/7WRglrL+uYwhKLZwdBtbAw29bmFFgZ1n+zWePf3EPmHrw2DkkQRpAfZM7HSWmETU0c5PE0wG8kxIMPDRvHjtQ6sHLevERXj8oSToroQRQpiTQvSGkdwZoehTIoNZaGjADsb6hdkwHdJwewePJPtv6oVHu6qcO+9dRr1sP7hfD5Loz3so/MmW0Xo3KSVe5wxlz7xxdetV8fwMoVhQlRRc4XWmBrNE0jBSlxFu/vwTfWX8EeZDahXsSmaxYESCT7jppmxmg0KW2rtROMwcx8NcwE2/VXXWtP/z/23gM8z7O+9/+92ntvWcuyLMmy5b1XYifOcOwsskgYCQTKDOVqaQu0bNI29BCgLYRVCAkJ2cN7772HhrUla++9pf/neyumOdfphTknNem/tcBXbMuS3vd57uce3/niy25tbiZCaVzfIykKcVWYtVSXWCTP7yiERWgTPTdEenYyni819tkFHETxvMabZme6NeNgcRN7jGKeHQkN2LffezukVrV9aO189rVddql5zN7cus91AkYg7Ljjzjtw9LIuQIS0d7UzbxLNhQtAAps45uJKlPrFxYU2f948d56RqygCR4TWrddefx3lfxL7kBJ76JGHcUSed9GJXuyt0ojLDWW9f2vTFtzu8ZC5ivJsQSzTbN//9krbsh8CeNY0Fz386GOfJUJpPsTkmP3sqUX2q40eW7oYS9gwEZJMIKEQ4TXEnyZHI2jA/dnRqSi3KHt1wzb2siN2hMjh1978DIRgIkI04vlwgAT5sLdm7Hazt2tqaEFkFYM7AZKKa6BYwcxpMywHV2dx5WWclbhB6FJSV4jmYYlHSph72bhbC8RnKY6loMg4t18OCMJRSnzlsaOn2A9rj0z8JGce9c9NITbP14suPJ7TXpwg6hgMVu8iZ61C+hwjGdPNiI86WRPluJdwJpn98TD7A63hItNFKMgtrLOVRGk6X6UgqiuvKIMATkBEcNrN49pf33DjjW6OamNvITdJYdFFCJAPWCHOD0UWR7I+z6NnQ6kEBXz/aZxF1XVzgbhM7bcW4AJWv8lZhAteCH6W0RuiWNkOyIsW1iidiwOYT8/igA3AwTQJwkcu1wu4USSokjNFDo/z5887EZS6vlR2vmDRQrff1NqoONdut6/pZm8AQYEjWOXyGg9ymLZxJpBbWR2C+hqtgXqetC/X3hlqYyJnzi1f3HtFX+JU8eN1y6Grs5EIDxEfcnHoixV7Jfe79m8iSOT8lXLa24P7v8FjT37rR7w/nC6+zAN+RFnTgybHy6Dc/bJz/W8dIPrzv0dgXXV9vNrEd5XPX/X7XydA3uMV/q/95VcDwK/1q79OgFzrK/yHv//V7v9V54f39+Vf9ae/vwD7dQLkajfo/b0/V3t1/xmfv06AvPsqerI+dQsCXm3K2PkoZx8gtQMwRADlINLBsh8stPwvn3FRSMOKEeLvFqNGb2ODeGDfHnv0w48AuPdAiKDohVgIYPNfAmAVT5yFSk3TULso812xF90AGFNRgL29aROqXw6NgMhzAC0FRk5kn6I6BqCcPXuO7d2915o4xN2OClWlgydRz7ZvuMvyP3PMuSy08XPppGzsXEiRys0VhQWAqdgSqXelrNd/nRpUBel6j/xfyttOgD1fAMAgNn7NqDPLAEOjUUInA1C1AVh0sWF18VSA2+EAs4Fco1IOxj5stANdRi350g4YBQjjgByLEsxXZAHAjqz2KivMIVanAwVhL6Bxs0B4DhgR2Mp72AhLEaSHTa5jOSH+7TPJf3B0Hz5BxANK81AOu1HqzwB00gF3SD0fEgsBqnWjamvhmo9oc83mOP/u6TZeSgwU0QwquY1GOdTdWGVh2jyjQhzrpky3FYXpsbM2jv2/n2sUDIiqOKM0OkDGpXTjVXXyc33JcRZoGQ3I3cT16kZlqpo9ASihTo1Lpi6dGToI9XFQVaeDHBZ9HBgUOaV8YXV4CFxV5JFqahUrJDLEjwPxvA9Ps/5TqKCwwjdwqNFjquJJXSABrjoUKB5qAIWeH2B5LN9bTpcxgMlhdaPwnkbV80H0RR3OlQFeXxhAu8iaEgA19QjEUmDfBdMRxGFPsV1eAgRQ9/lzP4s4xMYA2OreymXiDzgfBrknUkZxUCK35IZSRI+iuTRWqyH6lHGvsaUMYB2OgkUIcK1V5i1Q/Uoh+SS6EaSw6uSQnUeBZj1AYxKxTnIuFOGIUHfIIw9m2ltb2p37YDIOCpVsNuKWqUMlLUJBojBdR20C7r/nbhdT1AKYlYTdvwiHguLD1HuiAmN/Isp27zsI2EOkGgf2SXS1CBD1eA/zzM10qjERRaPcYxWVDwCgKj4skYPn5AzkqAL5OHu1tCijH2KU5zUG144OpwISpGBP5vCvw34vpIcUZyKjRHpUAcYLBA4EcFI2cSkKcD2z4xRN11DaKUJMpIo/YyGQMSOngJ+ipHh+9Az3EnUhMFWl5xlcB/WACMCZQ1dCN5ELrfw8HRQPEquTyvvKy8+3195425auWOkcONkcdGOYf376i1+6+Ks2xn8UB24BwAJ3M3ku5cQR6fqB+x6wjZs2OoJKwLaK0DXYnvnGcntpD2QqDgYpvnX/X37tVVtx0yoUh8PEKhAtdLnablqxxF797W8sl5zpG1Yud8/aIONR0VqKzNu1ax/3g3kFwqOU+UxdM8tuWOUiJcprGmz3gSMACzg0iPI5iJJQhfCxIHpf+ej/Ph/0jOP0gaTyRil9GHX+4X277C+f+LQrES+GSAgDuEjkfXXxnpoAuI8eO+EIgXCIxiy+5zCEZA/z9BjxC13ExTgCBJA5j2slwiaMe7Bl89v0zUBm4+Kqxq0kAmUUVPXIoeNEYCm6z4sxtYfXmOXcOepMSWQMy/0xjRJPfwjxzagp9byK3Fq79nZ3bVXUrWdKEUUFxG6lEyMoMlGOmnpy0WOYy3IgxpsBETT/C1SSgyABhaaivJqU+Q55MHfxCgCUUXv5rQ3c1xC79babmX+JRaM0vJHnQEa4+agvowS885ykp6bzjPTYW6+/aal04hw/c8FqUbROotRZ41YkLv4re+pz6b+fe9d/jeeIMRiBq0IOqDe/MhF1qI97njyvRApHfuv5iGdM5eVm4DNQCQAAIABJREFUsyYOEhNGHxSgiwQAcbyfxYAgAvYKAUHkXtS4Urmr3GAxrBuJACOuG4M5qw3ApY14uS5iJz9w13qitMpYSxk/vKdAXDnRxMQsI0+9jznlhZ//EkVrjK1atQy3HXFWvH+5vuR4E0DXiqpeEYYa84oW66ADZeGtadZbT/4696WspJKIrYmOodU33ODWcb3eXtyaEhwIOFVnkQiHHsiyWMg5L3V0Md8J9E8A8I0m6nAXa7jrNWH9URyI3G9yZbSz1mldukiHyA04eA4fPOD+7LpzEnH2nBx0bqtLxIW4GBGALBFeWqs7IAxzGUeKLBJp2I1iWCRMJuSKumu0Jvgw/zqACNCnk79raCReEbBIY0vqWT3XE+4PbpETcFz5/YQDxEVg6bd8/AMEyJfeIUCu3OM/dMBy35MbPMRa6wruGeP6ZtoTeYgh8setEwZYuWL+bAuBEElTlJUXQCTuvDqiWKZOx0HEdcaCaG11xFMGJ9iTP34eALYGwvqvrA6Fe2XliBWfPGOPPsQ8g6jgcHmnvbb3jDUMeCDA0uyvPnwH8ZUIMZrLzNON24DntBMQWLiVCBXvsATro8F6z9kyawZYn5qfhtOpE1KpwyalsK5kQJrhWLmM6juRZ6IX8j0dsr0LB0H8pHgcEZDvdI4F446Qa2k2+7Nm5pOzRCrKXXPLrbeynrD/8RAbRxm5SJEa+ibSFoTaY3f8oz31ve+xVwLM8xDrVHrOWi5CILLfObH5ss2fHodC3s+6ub+BY8w/jIs6HG2FLQN2ppZ7DeY6hXinFfMDLDszxY4SB1YA+B+XmWTFEHda7x+/Z7GVnjtiiyC+5QCtQawjklPxl3IZygXAkCFODecEpAqiebc+i63yIe++tR2FPCBkiwiBWPY8dH7FUPg+zpweyb7ktptugjA9BGjcgFiDzi/WxBje49S8XK7VkB2A+F2HK7AYl4I380MeEVEBuEmAjYmiImKP56kbclUlGiNEFsqgVgt7pS0pjxHq7ynM98kW+U83uCH3+ZRv4NZhnaWsPG9WrmVyLza/8pZF83e1/F1c1gSRk0m3RgzzTiyxh21tjZDdUU6woZL3EfZJG7cUuqjKadNw1wCkioiVU1ogqMQHmuMjYIliYSxuWjrTyutQpauzyS+c98G/G4eYiJ1sNfGpds9Xv2uVSsNhwE/DuPHE6my7MyVhwmmTlGkvAph/5/UjNswj1w95deVjPtfIC4BWvSRRXoMQUz5Wg3MtJcbL0gHLkxCfjBED1gOBeqC43JoYn8vXZACGR9vC/NnEQW2gt6nRHnz4fqJSg9lr0FvX2WBZzDkNdCMFsxf0bSFKkP2cB0C6jrXgcCn7a+7z0mnan4ZZYfMI/SADqNv97MTpNnvss7cj8Ki1WxekO7fhhiOXrID2+WXLljJGYp37MIcoy1Fek+I+RYBcIt5y2aobbJC9Wh3E9JYtm+zhDz7k+tJOnLxA9FOKeza2bt8G4ZTvupCScOlKbBHLWNlz4KCtuec+e/Kb33RdEwuXLptwuxNDtWffMfvlvzB+aiex5wsiOu6XzH/99vTXbnaX8QOf2mL/+A9fZx+L4CNw2HwHO+h1I34KoiPEl54bD1GrECDF1Q0uxsoXcVkTjsJvPbkaEcwsvg53YXeThTAPDbCujOAAKismJhICJDwyFvFAje3AvZk3a64tWXGjnblYhEuM8wggvIQ4Aua1R2hjbWylc6yRuMiiqnrzBIa7/r7WzkbXjVJRXs0zQx8SpEo1HYmKvMrOYq65XGppROlJyJXK9U1DFHGMMvGqUpyf/Mwq9j0N7O0i2c+KII9gfybSowbhjv5Owhq52nW+kfBHIgG5HbrYK4TyGktLy3FKtLpeLb1WHz6nHkntR5rZq0ZBah3YS1oB62wefWIy2KpjUAKDhMRJkGelvD+cnsxpwcT8JuFYLMDRqL3tKvZvg5wvqpiriyE5JkNiRUTF2eHjp5i3Bl2MrNIMFBUpUVMmUWJ6fdrvi+yYN38+jsk9OEDmIayZbVu3bXevT3t57QPkTuuB/FYktOYjjRfFYCl+tY17rLOExDo6z6rzUsSGnB9DrMOKktXzPczzq/245jp9/D62Uese+xadib35Ogk+9M0UdTmurhD+7OMJsYGuAPvON55GEAfRNMi6GcA1J1JNZyXt8cW0eFjHJiKwJl7LhPtjwgFyrSNorgpwXidA/n3C/W/4u6sB4Nf6LV8nQP7wFb7q8/keb9D7ff/f48u/6pe/vwD7dQLkajfo/b0/V3t1/xmfv06AvPsqeqaKAFHWLbsrWYnlbhjjMBAMINbH6ab6X1bajf9U6aI6SolEKAfIuXvdOpdlvmfXDtRwd1sDm8vzZO1LSTyVA1wZm12pND0AbALHVVbazyE4G8BDKFUR6vcBQCO5Lmbkz3TKzcsAlzEQE+fIeb+ReJpDbJqH+BoRKss5QGzYsME6N91jeX92+PdqzStvxE3KLr904peAc91mvS+Bqvq9FF8iebwAlGSFHgP4jZEiG5BFSEk1p2Y5NKIUkcPmuQ0iY4BDZChKr1RUShGA91L6BKC2TiXbvRPVkX5cF/9V0W8KcTPq8lDefi2FvqEQJeko7wZR/xTglpFCp4H3m5Kbb4Vs4uUAkeJJIJgy3IdwIowBpEwj1mScQ3kwWcrRoRQNEl1SdP40gEA6RZMJqA5R1kLM6Gv1vhUlMgHCkG0PYF6LS0URUPlrp1r/uQEOwQEcioZcNNQ4IAdGbPMGCDXKtPspCh3sHQFoOOe6FfpVeIvivh51VCLRMP0ATC4PC8IhgmiNEBRV3RwcBEjK/dEDGC0FtS/gmEAnjZsoDkkaN72AAyF6jfx8X8ApESXqwlBxr3NVcD9UfizZolT3cx/KsvbjGn/Y5FGu6VCvEl3dSxULauMdAeDmRd+ComdUHB8GyN7NYUhkj0eZ9rg8RhT/AbmlYj8oL67PIOAiB0gO4GGgIrVExPix2VdMi3piYrlvKjgtuFREoXMigIk/hxxIHQBWdT0oBkuTorpWpEaL5oA1iBJUYLoOjBJmSY3m4poYxwK+ZYVX8baARMWDhfF3Aop0AL9cg3sB0kWHneycaVjfzQ4R8dMIcPKFzy607fu4V3w/jQ/9DBGPclA0okhVBnk+ByvF6CQyzvbx/Ml9lY4ib8+O7U61KLt8PMCxQMsSuicUf1VLCfeceQuJ7jqMIyUaYDzTlSgqMm1IJbYqPlbxNgdSHRyDcTfI8aBSxCA5dXjfl4hI62PcpPKzBGAq3krjTpFZOrCqFLkbIsWfA5/6D3y4X670Usp7wFDlaPcBpg95k7PM2Ur3Pw7iRvOM5LvqAwlnvFQA6ClGQJETAsmDIdwErmquEIk0gDxRAKYIJoGfinORavwcCkP99yIFqjNmzbE0uk9+/fxvHfGlKDa5E/Q9epWPD/il3gEdNm+99Tb76c9+6u6fSKxjxJsl4Wz42icn287ziS6DOgUlYy2unsPHj1g+UQl9PKuZACUhlKfmEEO27e03LA0A4JYbV+Ka6nVjURF9Im6PEn+VQuloMGC4iqIVe5XN4b0ZELTycott23MY0nUqANtM+97TP8Cxs4ADPc83Of3NlAyHEz03AAH53S8ssfKOTAvyDbCXf/sczpAue+zhB8xXpfSQ1nUo8tNx03WjtpTzRErEBMgsOUBUes+tdOO2gagYEWJnz160lavXWCUxMyITmyAixqRk51wdjCOnmugz9cGkp062E8dO4/pTLnibnb14webOn4ezbxpkB+4VOkA0xyrqSB0Q+w8ddM9zLHPioqVL7fnfPMs1vgXQosUpHBUBMayeDQBGETO1AEk5OTmOtB5kTVAMhMgvuSdEgOn+KzpKz0sdTpT8xTfSXXCC9aLaPnDvXZBWcgE0utd+FrfSalShaZAyXbgGJkF4jjDYdmzbyXsJcD0fp8roOgI8U3+RN+rbTp6PRkDpV7873y0nDzwFMMf4DQUM1TwlUlHPvogwAV0iOeV8ECEZxbMZwjgdZf4R+VGBWlhgYwbPYTprhEAKrWca+3LfCFCNhryIR3EvMEckvkrA1fkjItsb4OEmnDAneE5DIASHuO/JzLv+zFMLIJHaIIjKWIMyWFeiAULTGYP9qJXlsJmouvBysWbxlM7K3SSy9lJpoa26N4+ybF47z3wtYJZi70RsZ+JOFDkfwTXW3Kk5oZVn+AL9XYqKUtReSXkVauYp3GNfnqMgCs8hlfiZZxE8aF5aSDeIyPxRl12u3iDU5zjjNCeKzJSrSfNk3qyZgJbldmRrHeDVNO5/vXveHWHBc9gIWTjIv4vnOe1QLBfX8Rhq3wCeG+WrC0CUU3SUtUCCiXHFV4q8BUzXPkP9ET3MZYrzdOS5Ez1M7BDkQpn4vQgQ/cZjf/9Yov3VL+rc5/+jTe9/tNV0VAr3YsJRyurC+9VcpPuPL8TFAwbhbEgBUE+Lo7A7MdqiKKj2Js5yBKdWqPZZuFsHiUbqbRulLLnHNuw7yvzWZn/75x9AvNBA3EoXEUXn7I7FmZC/yRAD7RSBn7GA8HTmmlRbtyiLl8C63FJjI3UV1lFVQRyT1j4PMYeDljw12loAtg5RrNHKFJ2Wl+6AzLNEA+k6k6ZmubmTmWNCLZn5wptnNpR1rgnBQh/gWjCOU2X5RyNkkAtCJKTI2xrI/hN0Nz300AdZi+l/6rhsv/r1z+zDH/moxeX42pce/7n9488+buMtOFpZMlpO7rAYb2wutVVWffSkpQQQ99jrQz9JIGAme5aeBtfJ1hMYa1XdkKyltcTajFkevO+cbFywMQCrKNfPcYuCEyDMqiHZuSm3Lcu09rpyS2Y9TYRI1N9J7a3nUOXl2ndW1bSyZ+B7EzcoNbt6MILIJxsl9iskLI41mZJyolsj6FkjWIa1IMmtyzG4KRaj9K8jBqid/Z/GbW1jh8UkRtgc4nbaeYbP0X8gd1Uw97KdmJ1EyMkE5uhgCLBA5og+nudO9lWKMGyq73TrTHFRlSMUVYB+uKjBps+eb+W40WYvWmKv06tTVK3Kej7UmQUQW1RIhBCvO4J+GU8Erlz2STNYm2PYP7VBaAoDDGHu8edZEChdwdx/9FQngDoukUSATtbeIAh9f+blBEBWOYIHIP79WPtymIKnZxFd28d8zL2PppPLbxgncV+YecdnW0vyZPvcT56x7fSuwBPZJF7YJ5al2AO4Y6IYM+2sA88Rp/n3bxy1TtYKuEAXLygnYTBrejVih3he35QYDwQxjibvAYuhrySD+TfMKwAQfLE9/YuNNoJrJz0/wkIptl+2dDGl96O2lYhDdbo99uiHEKJAkLdctpqiM7aMWMZR1qcenNlNl7njrEvjxLIVUVBdhtOjjXk9K9bhvbblOKTN3FiI6SkQuLji1JFgPThEJjlH73d+us28sbZMn55nS+l1qaK8PgGnh/Z2uRAhJ4hNCiR+MJ1nLYz97ssvvwSplON6rHz9ced2M/YhB+Rg2LFzB+87kvinTOeKiOcanT52nGijU5YzfYbthQiZhoOuXfGg7GFSWefLqojC6+qw7351jjWNzLINmzfZq69vtI2/fNwe+PxW11U1dXKCLV84ld4gohuJJLpAxNbM6QgQeK5H2a/3DozbC29utJDYRDohYu3F116xl179NMKLacwz9LSNMw/yLI8xjw7hfGqpb8WpQwQUjo4qhASF5ZVOGLOMc5biP6fxWhU9qj66CuZufa6D/XMZnWUVzbg5Q4mDYo4JUGwVzqF0iNgR9nLaW5ezx9S6N4ko0OQEHDuJilVk/eaZDeY8dMdNa2zfzl2Qntpv+9oI54EWuR5YMyQkUETTMPOniHS5FroVYctZS3s/RUXGIMjSuiUBzZWY41J+nsgHEQ/qhYpgjOtDAhbt1+QgD+PZSOWeNRJVGuHithAI8JpHiMCsJ/6zmf1BA2vdihtXOfIigf1KIJuf0EAfxmA/fV3ncejM5v2G2jm698o5H2oPrR4S7e21FonAyc7NtRpEGydPncaBPBsx0yWIkynO/a1z0hCvSWu+3N+aTxThpZJzRUkr/lkRrdMh0bTvaWHfo3PdsPbWcjTK2cF/dQ4WkSEKwluxqURh6fCpa6RzkfYRWptEVmi/7ZY6R37wxSxQEyueTkMIjTwxtmbV3bh18nifRGV5BbOvJ9FAdil9F85wfygC6zoB8h/tDP74v3s3gHxl3/HHg74Td/K/88cffy2uzVW4ToD84et6nQB5b+Pu/QXYrxMgV7t77+/9udqr+8/4/HUC5N1X0ZP96VtJm+Agrw0kGyspdZX1DORrZU8vsVlfJS8V8iN/Rp4d3LfPLkB03H/PPZAeZO2y0ZR7QcqTWNwf5YAuW7455/+4S/d8r86pkts4/M8GyBHIKVuwQEUV3Ur9KXJBvQ9SA0lNLvBNuaTnzpwhkmel7fxmqkWtfQM1HsAVG2X90mAVUO42g3wPdXKIwBHwoi2hlEMiXJz9l/coAsQHZVQLm84IlEuZWJobiEGJwaEixaxKfRWFJDWX/r3K1qWUFaA5BbBApb7F5SWWx7WoIfKkg0NyI5FNKv/OpGhPsThjbJ4zAEwnAT4mEf+yfQOHOkC0QA4XzdjRxzi4XbhU5hRO+jXA+1UWrkpupVTyV1Y/6psEMr/bGikTjIngYB4CsRJjofyDUD4XTtyLFFsTAHSPU+70Qhaok0F57rNvz7LxShU4Avhw6FW02DgHsE4A1YAxDkUoJ8OCKZovBmymCP0cefslgDEBUeTu0nHRAWGQgvJJmeWKelE3RgCq8GHKCv0BfxSj4g3JUt/aj7uDwwUHY2X/q2h+iDLJfgA9cE5KJcNdvrj6Qsawk/uimBWw58f7iMNt4w/A2AkANwzx5sd7mvuByXb5ICp1jUGudQM53EO8NxERup860MfgQvET8YMiLBzQQ+CH7xUniEgPAG/lKndT3lqBpFSxMCEhFLlzAFf/QjP/ppFYLimxQwE8VH6egzK3T0HpgFsDvEcpypQDHQvAIoJK4KVinnqVnwwBJXBTz0s7hJMvhzhFD2n8KPpKqjH9XSOHn2jur/5eH1KtKUJmzqzpzs6vzPp0QPpUrvepM+ddWbfi4u5eG23PvUpHCl8rJbwIrl7ucTPAiuLBkhmbM2fOIHoqxHaits/MSKUHYpZt27IZ8LPJ1t2x3t33GgocqyCyVAY7BvkkIiCa8Tg2PsD1BMjg8KcDVSSgyziHtHDGun618XNUwB7G9x/hWuiZ0dgSASIAfTYEjD+k4AjjSlvxWojLdsDtNMgJHdh8dWjT1eHw1QmRpT834XbRIbaG+IfeccBxgGl/7vcY913kRwTkhyI9BKQLCK8WoMXrclFDHAalLNdBUs/8aa5VAISbQLnklFQA2gpr5L10KpKNcRaEotCX+5+Fe0HvXwdL/b0Ijlp6ElTuLNBVc8dc3AI6GIrQefvtt51SPZcD7W6KLjMyMuzbn51qP3q5w3WPrKCw+dnnf4NKOhEgnPg7gKosXCD+ZMuUF10wL8b9QuIWYjhsi9DsZI4JZ+xr7Oh+iOANguw5dfakrVi1GhBk2HaiBm3uICYsAPUdME0dz2U8176xlW4Fil8npSS6XGvF64l8evJzc+1Sy2T716f/yW5fvRKV9ZhNJ3s7gms3zL0f0cGZ71PDzzoMaKIujDSAmem4FKC3nbo2BoC5vKKa+bbA7rh9HeRlsFMtFxacJ34ryin8xyAZBSxu2rCJwuMbuf8DzHU9LprIwzWSi0/A3mF6PVTaqfelaxePa1DdLZXM7yJJFI0ht5PIvHIIlWauyQz6P1roKZFTTwX3ipFQhNwI9/cIr3kuyu5fPfusPf744+4Z27hxkyusVdxZa1e/XW7rQ8Hp61wyS5cs4OfyHKKIPn70IFd51M2z08j3TqbsWKRHIJ0/p0+etW1bd7gYj9HwGCsjp19ODnXFNLEmyZGXCRk5i5/9yflVNu8zO3lGwi0tNcWRf60oS3sB/dX7I2Be4zCVWA7N20241eS6EkChkvNx/r2inURKaBzUs06KDBOwIedSNGCNuqIE+uhDrj05CLXiBjI/ar0JgKQX+RFCwH4oa8owQF4c82sO6HUU1y0Y4u0CpPisfAhU1hsVqCu+ygvEsh21fyClphrjXbh+6iikXXFnNnM+Be+AoFVkt0dCACmmUYp6ESBcfAsAnFIf1vnzNAAwX4Sgji0qKSe+JdGOEl+Zjytz6YqlPF/+dv7CGacq9WZdjSfjXG4MxeEJxHJxdZBbElSUom5NAIQSCRLLfB+T1Wv730YJzJjQeJGKOgoCTeSWekSG+Z6KJmxGQR8GwRQMUe0voYDiuIjJUoxIIeX1is3SmhaEa0okiOZ2f+6lSBTFQsobOhGBNUF8/GcRIAKIFOGocSkiRap+lW7rWih6TURVEFF4IjzyUUMHe49YLGBrAsW1IjLPHz1sMyAK++o7eO3J9tILb1gHgNP8+dMsLXyAPUmEVdb62tNP/dDC+N7f/u4nrAIRwjPPvoxTa4U9dNed5tNTbX2Xi+APqi2I53QIx6QK1r3Hieys7jaqvWyYNbbDE2Tto3R0oOAuqCTikKgiUgNtKQRKODFKAtwDAAm11wkm9jGAZ3iMuTiV9eTEqeOA6WEu7lQxNM7hw73dgyt37a1rIZo6eNJ67IkvfsU++8RHbf4q5oLtFE3fTCxZZYINtOFYDIb8qC5GaEGuFbGN1g+gXdlu5xtxbILgjzHuBOT7JRAF6B1mpyubcAm32PxMH0ujBCSMCKQ21u7TVaOuj6JBUVhyUFCCMZmIrl5i9qLZe0igUl5SZbOmk8ev7ijWmXqIcX/1sXGPBnjQW1HMh7muKVTPWPAiGavDEBbRkFQVVSU8f0Hsc7pt7S1rrBb3ohxkEoy0AsAeP038D8mbt925CtdIN/enjrW705YvWWKVrIm+xF/lQkT6Ivjwoesijmd2mM8P6XlEIT9GxwbvkucBVzBkz8d/dt4evWsBTlzWRK5i+jwiYTduMUT71oAupQXyiK2SzUlKBQSfb1v3b7JiCtDnk25495oF9ubbxywzG5ECrzGUNaiddWHPwXLeI9dmMoXnk4mQZT2mAgaSHFfJFEge7l0wc1AgApgsctpEqIQmEsXKfjkEtsp/jPmiCxV9fI6NZ82wf9q82Z7acUApbQanYvfl+NunAIMn0wfTx/36PnPyD/cUGoYjdbXThZAHyBtvxw/ul0Sd78nPpa1d2omIJGKEiOzKYQ/mBQhf39Jng/zcqOwk66EHZu6SOVaJ4j6FNf7kwSMUoX/C9ZkFQ/6E4yQ5u28H1qYWW5Q9mdjWGqvpQbTE4K2DxK1AuT6M46mkDDKdnzc1O8Xe2M+/aYHkwQmz9s719I308lx5GFdhdvDQPgtOnU75eqHbi2lfuWLFcoQqJbYK8cIuBCXRrCuhEL2zIWwlWNlISfpS4kYlgugnWnDH3uO2ads+e/LJbzqCUHFjwRAl2svu2LnTOXlb2Bd2KIqT9zR/4WLuXzkRjzdAUF4gVivbHv3EZyGyvwa5l8KYardVuT12+8dftNtuWWt3rr3Vfvi9b9rX/+aTNoy1KwwnWSMkQ2I0a9Ew+6MRj5Wx/64kL27UN9COEQ/89Sdvsm99a4d9/rOPsc9H4EAf0XBrI6QSrnAcgR6+rqainr0gu2gA/CrOCYpHlQshnj1mnFxc7LnUEeUrUgzSs5q4ruO4Nc+X19rsZautprWbGKhg5pgChFCBiG2mIhCgj+roCVcCPnvWDMgKziTMfeG4PyKZ70JYq/zkWmZ+GqS3TM8jrU0uRljkh9ZRzekC8oN4XYrA1PqhNUWEgT6nM5jK7bVfk8tfzmyd8bRnmMWa1MieSXs8iYbk4lUxue5JAY7oGbgJFcurqDinjaOHrQMCqQkyppROSi/WDWU+iUBQN1yCYp8RnIVAgO3bs8sRGaG4xftZY46dIuGAPUUKe84qetREwovAX4QzU/f9AG7kefMXuD46ubPeZD95A+SK6AcJoXJyc3D3YXFTMwvjV51YreyPRdpJ4NWBKCeEfYCiqHp43/06t8kJghvHERv88mON8bBeDLAf0D5Z11DXzokWtTaJEOGNivj4ffeH1lT+zss5tAPpoArFLR9tH3rk44jIOP8MI1Q0CEUOQjonTxAgWkHlNNcOhZ8u68k7NMp1AuS9gVDXCZA/fP2uEyDvbXxd66++ToC8tyv8/gLs1wmQq9299/f+XO3V/Wd8/joB8u6r6Jn+uTvU6+kOo0JEpW7sQqGk+J9L319s2V/c50p/ZwAS76XLIgZgRKBmD/ZkxeEI9IwBGAoB7KtHFSMSZBKbRGXbCpCQIrngZze6nzn3i2TPorKuIdJHKu9aAF0piTXo6lG3qvzNFwBExaE1AB5ZbEDLAUb054rnbqTs/DCANaElijNgszfhOpgAOVRKqF9tbCplSxYxooJcB4jwngQke6NQi6RXI1LF1WyAk1DKxqKGvnCeUlc23cdOnXQHy0A5DgD9BfAIdBcBEgSIquLmADb2igbLQO0llVABxbAZlMEnsnlOS4q3LgCJZMBzReSMsRn3KPaITXoVYFAYB+8TRWUcfH1cJIhekzbRxUUokKTWBuxClsMBAkBHXSXEUg32tNuiuTNd2a5ibKLpAhjk8CYCQddN5IcAZwHk6XM4qfPRV6pYLbKvUaArGmUEYEARWARfmQ8Fif6QLp4Oyo2rieUCIKkCmC64TAki/R0+gMtJZO03ApJmUDwqd08AYMIQBRteAK7hAOKtAJkXS3pRILJ5B5wdAzyLBl0RWeENQTDA9RlADcnNRLmKdR5FmR/xBCJAfLSxZpOdgPNCG//LKDGliBOIKoX06o/OdO+h8hgkCj9PcVhSk6vwXUXn4CIATMSKcEDqgoDy4vqKCMHr47pAAjkUygHSy4GrHJu+MOHoaDKYIT5qIeH6yKJWD0sfMUtBOrjtW7KZAAAgAElEQVTytVLAJgBsNwJ0ihQJ4z2lAvCGciBp5t4ps14KNGXfB5IdHgo5IABTcUpytUjtpR4JZ19nDMrRNAioKOeHXAeacuQ4CeA9hHFvdXAe5OsjpJoEsI8CPDjoXCCtRMZl2L23R9oLb7U6EkDg8SAHwC4AIz1zvhAHOoxPmZxu2yE9ZvJczpu1yF747c+donPd2nUcCNspGi7i4FXpyI/JU7KtmZgZ9TF09wiEJRqMQ7ocNAK6VfrozzOl/HMBS+pQSMKl4uHadBHBdQnHlhTeqQDCwdyzMBcxJFX8iIvCKgboFvikXHa5SgT8+nBoaoOYCGXs6DCmsXoQJbBvOApcLmU8B05fgNxhxsmUrMlE3QA8MY+Ecy908JXDQ6SmgFLlLBfh7BA50YdiXwdTqediAE8vMd/oVxtRR1IYSienjo3VN9/ilJdyhCg6bPGSpfavKFsjUExKfaj4HvUY5GRn2w2AE0eOHIFcOeMA+ddfe82p9H/0lfn2w5dBlviQ++SlV1CDzqRXA4AkQQdrwGd/gLSKYtwUi+ZbPvn4Phy2x3i+FM8SDYirabUEVaAi00Qse+HsGgBI6SXS5uDR8wAl45aZO8upnS+iXoxGjRoYFmj33n+3nWN+kdJe7pGTqG43/OQB+/VmqSujbNNrL1sEQOdfP/FZRxZ2AcyF4rTqBeRT9NpeYrJUgp7EdZ5NJ0Ffc4MjhKV6bAc8qoP4vXXdnXSDtPM8jtlFIl2yp8opIkCXsk3u4wgHfz+K10cBUBrIht9/+Jh5M5+uoM9Bytdq3GZye7QQ36S5VznqUcyRBYwHFdpXoq6di6K6HEdcGfPfEu6BnAE6UBcWFtGlMgnwLAvAstE9I828tjzUqAdwkSj3W+uIvlY/R2MumR6S8vp227Jtl3ut9913FwQCxCSK04KCMzjfIFQBYzIgq8MB3OReGYL0rCbn/PSpc9YLu13c0mUeEaIADa0AmqTUQMw1QsoRUcccMpvX+407Buxb24Jc9Nwg88Qw81k985SUqfG4g0TUyx0o4KSN5zuC19bJeO1nTMotorJpgQeKIlTBeT/vWe9H3T6KRFRZqQhORerpuZbLS24SEeoqYAZjp1ckGJITFyYxLNwA3kuKLZg908Zx16kbRH0toTiFEuIgZTT3MD8N8l77yfwX+yxSQc+Wh/uZPhtCrgaRgACn9l7cicEu2nGc+boD4syP+6GouG7mdcV0nMYR2Mt8GRwaZSUVNXacSKa/+OsvE5XSSwRfN2RjO50Js20vBemKz1q0fIUVnD7jlMRdADkt3Mdm3ksl0SgZrPcJgGxp6CJO72pjTMY7YL2JdTKOmLpayBI931LqSyUtRWwEhLIALrnpqiHz3DrHXKNfZQBzIt00hkTqBkD2eAFsdeP+CGT897HmaU7WDRiUa4+RJSeRACMBRYp9E5jz5McS7W9+QXbU/9WHaAOBaSJYIHr1vbjWcqOI+PLwKwpwEKgbBwBxNSNE6tBhMAPXzPhQL2Ag6xZrSRDkxEC3F5F6GwCDzR55aD3uAdYZyo3Lavn7l9608rO99q3vrLEp82bZ0z/6mf3Zo1+0CNYV66qiVLrNhliX/Xg//dy/Thy2vryWGtiPNvjWSgDgpLwZdhTnwbaT3A9edVZmEI7DybhS6dYChvQwZwwyPmJwron0UBxkHPdGkY26N/HM/5qjK3n+ionm0ryoaMYQrnc7HQ3l1YX2tW/9m73yxtMWGNNuz/yvQ/b4o4+bV+RFaz8BeNeJM6Wl2vwh/Two9YdqUYB7RdrFTi8rAcANV488v3qlqrdgq0bJP8jYnpsabrlJ4dYAKK51tZScJPgi1m7WKQicUMgbrLKArTgjISXzIXfPnizCbaj4u2kORL1UWs0cR5l6HOsHc6ee8wEcBkGIXtR/pJi2IObYOFTqY3RijAJ6xhM5l8L7HWaNFWVRD9EmMLaVeZCXazffPtPFGQ3glJWYZxIusxjm9wsnT1gSr2XR9GyrgNxOphclhFEXyj52iGfRz5eYLRa8ri7GZWKefeTHRxA53MT+bsh2H95ns2+dS7zrSQuDoOJ2WSfzRmIi0VReoTYf0uFc5QXbe6HJVuT6Wj5OuR2bz9u8OXQL4ZSdQxTtKzgBeCTYT+DswWCdzHswPudFLFeAYgchtQL5r4f37wcpkszlS6bcPAgHmTBNXgb9IvTXKQLLg9AgcQpF5zn2ty8/a89tPWbaUebxNT94+GY6UrK4qPH2VWKbnjtd5caVPu7DBX6WPXQ56xdPnvuVC76eEO9n7RKwQITcmp9rF48XGng6LugoS5+LUwjReVt3o7U31dmKmbPMj/36CkDkltoaO3vmuC1CLBJJhJwX7qTiAwWWlehvR7olFmDthJgaZLucSG9KdVWZ+XaP2to7ZtkL284YKWeAu7wIXvcaInR5JG1mKjGnReeJ4cuyDTv22G233eZiLU+fPkXMaRCEfgr7jk4I+jzm9WFHUp86eZyzBl0kPAtyhCvC6ZfPvcpzQ0cHpMicucyBe4k8Qvl/GQKhBIen9srr1t9pv33pZatDQPSpz33elaTPBKxvaO62fYcucs/espvWLrOvPZH/+9nn5o/+xv7xyX+weMROxw9us1nZzJO+vFNiufwh7fwhzwaJq+2CpJaDo70P5/bZ85ZF/Odjn8yxXz9bYA/edweu7VoL9/fYMNdsmHUenwVzfJeVX6pBjIMzgh6NYfW+qZ+N/cCYxGPs91I4w6gnqYf1rhkCbwTHtAex1qGzxTZ3xU1WwgO4fc8O1q1AnGmp7GVDWKtn2y9/9ZwTAPVC2N+5fi0iCubsyhKL45lowBkRThRrZ4tchhFuH+1PDK/OViIqXWQxc5ojN1iv9Lwr+tKHZ0f7bXXB6XP+/L2cdlpz5c6RQ1x7bAlgAnm+tW8QKSkBlpyCjZwZtL9Tj58c6dqv6+98Wdt8eB57BoZxsha566B+KTmmkxGxKVJyCHJ3mFjJUshNRX2qr7EJh2gDZwrNH5MRLGkvqq4suVAyJme63rNK9iiKYNMeXq6UKASB5xFE6NpIxKP1XkkI6k0ZZl8loYhECi7iV4kEugYSFbBWSVCgPbOco+o1Ut+HRIFyfsCvs+fpcP1E+rc640qQpI9+rpf+TtfOn+vQifgqknV94mjvoQ9mEPEEwjOfCDoH/wxxCJG2g5yjIcp9OBfJ0Tiic5sjQCbatCY+rjgPJl7rlY8rv/+PQP3/q2X1Xf/4agCrfCx/7Md/9Pqu9rX/5QF4dy/++378l7/+Dij7f78H7/f7++87cv57vLOrzX/v7V2+dwLkaj//2r7+q/309/75/7+//qtfgesEyLuvkSfnU7dCgAB6Ma9Lga0IIg9/riD6Kv9LxE1xGFDszXLs4joUXqIMs5INuICePBQ2UndrE7uUuBNtDEfYuKn/Q5s79RvUAsypvFmb2oIfT5SKz/uri46gqIP0UMa/yAyVomoTPKyCTDZtKmlWxEYFBIgPKpjmN9Y5AgSE8Z09mU5vbMjeibi6QobozwLjtAlU7JUrzuZD6lt1myjaIYmoo1HAoiA2t14oX5RXLmDrMmCMcqm1SfcBENBm0l+qGIAXXzZ+svp39UBCoLwT6SCAsRFgrBVwcZRN82zA6FBA/gQ+LyC0FqV/Fm6BWSheD+7ba6+/vdHiJ08lPirYAX/KyheYU4E6WqCdiod1qPfimmcRrZPAoXyIqJth1IlpAPQ6aPc117uogUTewzjApZRsilHJnBtmZcfo9QAUSQFw8peqWrZyNtOj/LcHYMp7jHzfXmKK5LJBed5Gdnd3O8WyKLIvNbbi8gAE42CUAhjoITciDFWW3rt20D1EzHjjPoklHqcb8PxSRTvODrbIvoRqkeMktZvIM4G8UvULYPFmYy7iI0hRX9xTqeT0fvQ+ddjpRcnUh6sglkN7MIRbC2PAHxJIQOqsNQlWfAiVKCRIHAp3FcaL0EniYNEDmN8DiOHFgUA2e3/GqxwJer99gBRDHHBamogogxYpr6zloJLtVO9dgHq+xJ4NMDYVt6MMaDmENP7TIBT8+NkqKe7VwYvh5Szr/Czn0mE8KnZXUTuKR1B/jUiMCWUaBykAUGXZSzUqMi0ccETdFQL39LUexpKiYyIgXVQYr1inXj4vJbpKMtXLEAiJKDWbgL0P3wva887Hq1t6nDNKKnl/rr/cAFEQBYqLEBGSzAH9OEXcXRwCb1h5A/EknS4CyZ/7p+LtCsjESK6bCuczM3EtcG86eZ0aK0EA2LNmTAfXG3akiEiSRg6udbhZZuOQqAXEloJdpKJIH93fBp4TAZ8iRuIh9UR4nD11yqaq84Z7OOos/FxT1MUCZ+Vg6YcsqgWpaeji4Ev3TiRRYmEoj1V+Hg/oLxWmpmap56RM1TMslZz+q+soUDWJca0b4xSCinTjmaxmfmnFWVUPcNqLkt+XA7cKrhOTORwz9oaYU6TWm0FBZSFxTy3q6ODay00jQPueu+623bt3uQOqSI/9+/c7YkTE06+eXGU/30wsD3//m988B0iQQgRQBiBvK9FD3Sjy0y07PYVnXtEfRZSgT3bPZiAHfPWpBHIQPkue/MwZAB2MA5GlXkRajEsxHz8ZEJEM+7pOq2kA4eNwPq6v4xmNx/mx+pbVTt34Ot0mBYUlHG5HbNuvHrT/9Xy5rVwy1/Zt3WTr16yyWOaqEe5rJGOnnYgqX0LvT50+68A7lWPPAzQPB0j3gjirryinwwgilUHXzL2YiRujiUO5CMlW4kVypk21HspLfXh+VSA+ClEzQukq9i27VFhOfAcuFq5TB8/i/fff59wLKiOfBCGn50l9HksAhoqIk1Nc1ETfBVnegColRKMEEYGlUtCCgkLX/aSYJqn79Ryp7PzmNbcAeF92z4DIqM/95Vfs7PEDjtTW/B0FYd0/5ovz5LgtgXCaiQNChE0ZMU9N9GUEAY6IgFOp92TimyYlp7iIlj6erd10sYgAqaYEdYQ5q4cxJeIjADLEH2BD5PRZ1oGd31tsf/c2ACGgmEiPZq6LCMEewDHXecH71NylZ3GCgJ5Qsypjv497rl6QIOY9AQgiBf0YD70QejMghBQzV8p7ryFmRLFfwhJaUWvLFeLL/KB4vXbIpCl08KgQfQrAtEpZmyFMJUJowHV465rVZNPTgcMYlFNHJMgxyLvly5YTcUK+Pt0uKisWUCsCJGWWj7WUafgpC3wMtxzwJPdfxGS/SHFFZPC8Stkp1brcOUPM55X0hDQRLyXV8hf+4kt2GoAznPWnuaMed89sQMdqy2TtriALXTElAYyrdMAhxcsJ3Dl6/Lgjg2OZm6QpXbIuyd569jxuziU8WwHEvrxu6++6h+vJvINauor7Hoc7qQHQMAIiVHFpctSpi0uxKGGMJV3zaqTuAs/CwlmD2RfE0lWlvqNSVNKaNwd4L5q3x9UtxX3RvDvMINC90lwyogn3/5EA0T314PhSb5XID5Wvj6IekYJEG2eBU+EA4Fpn48NR1tsAjoVImzYlFcyeaDyINH8ep/ryyzxnI3aIKLd5NyzELRpuIw3sqYi4OV/RR7fAXkgSmAzPoK2682abNXOuhfkg1CBfPgcCw2cQtyek3ih58uNcOy/GYChzZSMRcZ0Qq4fOdlp8VrodLqyys1XjVgM4fuf6ucyXQ0RL+aOKRlXN2Ekgtqaiptwe/dhHUXZXOqA2H9A9g3lc2FwVTi7FWZ6jJPiDH3zQRbpFEnlZS6zV1t0bUaJX2Fe//k0Ljmu3N39bYcsXLbWoyfTLlALy1dFP0NVonWTpDxKnFBeSTJRnNQB7lh07V0KngSJKAfzZLrQxvzQOEHfH3mn9whyLGO+xGgj8RMiZyuZ+GxgPoB+EOZdbdxlDCbeeqLh8a+PZ9DDGC8/jSIH3+/hjS1xXUAlka+VlnLQA7FHxOBzZf3YzHw6yFggwHeV/oYhLgilIVxt9MLE3saxFwcy/8RCRioyqrqhye9h21q6iskGbtxgCEyJFwp52QNMwRB3SZQ+z5xiCEJzN3D/WiYACMiUYgiaBuWIYsn4U8DowMIJx6WXtvkn2k32XrS8gxjqaK80vZMxKUdYvmIUrrLXPxfUVtSHooGNlamyGnThy0e55eK1979mNNjOPOVxxNxTOh3IPxpmjRxmLBUWtgLqKoTKbPTOVZ5v9O/FHXvwKYL8WyL/Tu0Q3ZL5gm7HsYZLjUOgDVLtUf8rl0eozD6hTBGI4Z66146D81E9+YPvon1Ewzp1zYuxTC5ZbWgQkCb+2AQ7/za9fsXoe7IVzZyDUiLDte/e7nyP3h7gHRVJFxwJ0+3OtwWcXpWVawakyYgi577zW7AW5dHXUEoOYAlDfYvfffLP1sJa30P2Twd6WjScdM+WWzpyI1MBGmReacRCVJE+11966RLQVewVMEck4f6orS20NEVfpRJP98s1DFgrIr8jCOuayOBy5UH22ak4apMNNtm33YSssq8LxcSMxWbn20u9edOuXYj/ler3AGq29Zm7OVBfpOofIyxPHj/GcrrDLpZW2cft+Oj1W2Asv/NaeeOLzkCQncHDNd1GeimtVifirr71O2XaPrbntdleKfpTeGJG7x05etFW3PmCH+HNtK66A/Cx77BMft0meY/aRv9luK3HDP7xuPYKJo5Y3lQtIlNUA8yJyKGus6bTz54osi56VQeabsssNth/3xZM/up9oYghjut3CiRoLMIQ9RNSNsV4NIQrxHvSikHyA9YTrR/RTAPuEQJx1NYgk/HkWOphf5d5WIbzEP72QDPG4a3cfPmJ+4dHOAdI9xp4mKoHPh9j8BTn2ox9+H5LnXuKf8nGFVtrbGzfj1m6wT/7Z41zDANZLgHkIEZ05eogn62LOzuLcozNjT1+n66YSmX2FABHwr3OQ9snaF18JbXKlF8ypeg61zjpShO+rvaMIfomL5PxL5LzinMPE9ElQJqJlhLNBFgSGXMbaB2m/F43gSIXwEssEIeQLoxPlQmGxIytm46Lu6WqzypJC9guMe8aDYj272QeJANFeIZ0+y2B+ntY+RXf6s+bJ8TOsqClF9LKXKedzg5CNicQmy9WhCM9L9AuGQ+ZrvfL1wdHp1igRIBPCIOcoVIwVv0R++KiJXOkGXCMRIFf6PrRfH5PIjMsicZDO0M6RwXqk6ym3ns4Jio2WI1UiJCUCVOFAmUSMpNeYiBQc+SMB9rFHP+M6QXx5GJmh2EtMOBq1tl1xgPw7AaKJ4p0gLecGuXIEnwCCrxMgv78k7/k3V41geg/g+3t+cX+Cb/B+EwRXvf7XCZA/wSj4n/sjri0Af50AudrIurbX/2o//U/x+esEyLuvMjuYr43nfOYIYAXKE9T7TcQOSeFc8a832u3fr3BqGBXNTgLsbwFg61feNMBYKZEkirIQeSFwct7c+a7sVWBjnLIWWKgFal0GxFDmuzZ22qQJ4Dz11HTL/4tzLmtdSkMBnXJDSBkrBV804PJsukGOAuxo8yZLb9/2h2zaY4cgDwAd3om40qbTFZuzaROIJqAjAsWtAGttDBVfpNcnJ4e+r36eXAZyT0SzAVYBtDojqti0OiCODeUwIL4vILPikNRToEgVKWVlRHagEWSEFMGK/FBxniKR0OvYm6+9ZB968H6iRDwOqIriGk6F/EhV3wOHilMAQsrb9QFwE+iWpAgffpVR4qkosGkcxtSfoM23ct3T6ftIIktcZIhUwDn0NuSkpltHQxVqUoAUgGtvdsIiQNQPMX1JtNVf5HVyR2PYlGvzOgYAJ+WPFOk9kD8wKbhIWsxLedA9o9ZOVkAP2RjNHAjKuIfeqIo62PBLSR5L7kMIoGwi10rOiMrGWsC9cJvEAacf4LOmHts5h/subPWK8xEwrzEkoEpxVurSGOfejIk14D4oCkvkhh+ApeJkdO8CuO8iSoJxWoRygtfvFcMWyXWduizUig52uDLWMD4vkoezvANgmnEaDUICCLSIJYObAYorpgcQZBCwkGgJCJAe4jMCA8MAQ6oZY8lc+3JUkxA1yEilIJRqXkSLIq/0c7OyKTQE/PcDnOvie+tA1s/3c+W7/FwBuiofDCcjPZmYIrlXugAMpVKT7V1ukBYIkArup8iGZCm+ISJElCiyRf9ekQqy5PcDCPtwSGkgJqsPoHKQ1yX1eQCHKzmmpAaTalmkoQ5FD985kXGsj1+/ITeKMudRw0I8yPUxCfWaP9f66JHDdvPqmxnPVQDIZ1GwZbtc/BKISEURKTYof9oUO3nsEEArhNc70WuzAGdHIVMClVGvrGXuzSsvvWS3rFnjSMBQQOwhrq8ARXX/KPpLji3F/8ylmNyPf6MyZRXHKsonTJ0CXBflZmvcBUEmKM+5ktLvVgAclaAHuB4bgBwILhWhy0XQz3OSDTCsuCo5C+T+kKJP0Uk6FA/wGidx2NVBTwC/oq/US+HPeK1mTEih20vkl4riVeSp3HU5YHoBqaZm50ByZdqmLdvcYVkkkgo353DwVQn1+vXr7RQOsDMA77ruckt85zM59sxGwFbArN+h6FwGeMsIBZDMs0MQmopgyYCYTIfA6QOQHmVuyM5IJ9ecsl/Aw3FlNXM9lRVdWHARAociWQaxwOnBIblVgnCv1FOOXm8+PAt+XIclNywha5veHMahCt0PHzkDgIIiv3fM3vrFevvqD09BhpK1DTl609JF1oETQHFtDBzmCWJBiFnQeVyRUQGMjVWrVjI2iMBAyR3EeBHgHAtA1EMsxTiAsUD7BKLeRiG+g+nnGe6nd4dnokvRbYBMo0MexkWo7QSU7VWpL/ckhsP9dIAYjeNwiEs5GE6ilvXl+dDP1BwQwLOeSjb6RSKV1Oci8lnzdh7Z65rvGomh0hxYQ0yZCMMzdGXcCmC078ABrvMKYpdQVvNz1Dt0jnhE9YJM4R6qA0bEye23rnFuCTkg1Jkhp0YQ845cGIoFnE7PSjKHfkUkSdm4ZdNWa4dEah1mJmdeEGooVWcva5m/4lkgTb7/eIzd/pXT9uFHH7Vt27cCvneiOu1zRLfIDAH3ch65+CopMhlHchM5NatyzFnDUnC1RDJfqVR+lHWji3Ffh0J0SuZk1xPVwjg9i+J7Cb1WcmSINJKyXuMxj2gxzY2K4ohk/RgmVqeP16D7EcO6pkJ7jbMEOhp0r4KJ22mjAH4PBN5d6+92QPww87HWWwFJo6yHidM91l7JayWGRorSyGDWOeLidI+6eV5DIQGxjhCD1uJisFQs3tTcbidPn+f2+wKUJtmsuQvt5dffInoHh1PQuM2akw8oeMLuuudeu0D2uYjQyYBDWbipRFioQ+sc6teLOAem0vehWJVl65Kt8Oig6y9qY4/x+htvEr+SbHc8+JDt2U48GSRUCM+J1LxaF7QmqI9H4JTcjXqGOpg/+5WtyLXX2tkGEB1ADFYcjsUmwE4972cZbx3My1I2S4kroEhztAQSuld69t4LAeIFoKa4K4k69JwNvUOoCKRyvVQQUiJAIigaD0S9nk4mfnYGxRYA0yxMFITjVoGcHyB3fTNj7IHHHqJ/AYcC5fM9nZCI/X72b8+9iJssg2ej1JasXmzrbrnVuoj56YOQiwrkvjImqksgUcjn9zDfqcw6ghinHtTh4xQl7z1WbSPE01wgEusCheD1rF+f+exa3Da4atPlNPVm7akj/irOUui/mIRb9RyRMZUAiGvX3UXcGFEtzJvqOWAatT17d9ljH//oxHPMnLRzx1b7wBcmXL36aK3h340H2Y5NW+wDD9xlnshLNr6/zLrKL5oXJO4IBG9zSTfEt6/1RECEsD71NY0DLqJaBmEPTIqzQkrhL5cP2Nf+bIXF0xtxbv8xmz0jg36yCkracwH6S7n3HitpHmK/Yrb+NsBJyPZg5pwWOq4unDX7yIey3LNZB6lbVkl0JIB/dALORsDHHu57D+uASLkQ9gxhdCwxm3EvR113QTRE8jAFyOE84xJ+aB/Ry/WsZ12ruEw/RD5zOvMK/k6e9xGiUv34cx+RU5lWSodAdiqRp8RLjbfXu96GZObEcfYhA+yXw+MmyZRhpX3MMbsrrDeAWJ1W3IdZiVaJk2cYUuCJu2a5Ofe1A5UIUcz1zhWer7X1627GsbDdBomEGmYPHRuZ4BxlMewjzpwucl0BbGPYm/mwFsUTb8XeFxLGe3TAOY7kmHV1ydKxMPTD+UNKHPs69gJy1I4rQm4UV+w4BCN+D5/4TOsG+H7i5z+xPTUIZvjSLz6w1G5PnWrJodHmG5NoG3BN/HTPdutiDu1qByAmjkk8OXwWM4argLHJbEHhRSwg3uNiT3NxjlSVoJQn6gvc1TEl8clEWcYH2+IZ2TYfR/UA17wYt1kEpIHI84pLJXSsRFgggHEK+9EuSJBdoZm2e/9ZY/tpVBjY5JmRPG89dv/K6eyH/G33GYi80w2IsxIpreepx8WWkhJvi3ITWQfHbD9OwADmmpuIoRxjfmzF7aQ1Q252X57fFv6s+UZF3ykIOLTn8GH9FJF/EsdFHW31Wbl5jhRZt+4Ot1d6/vnn7MEHH3A9aF7s8+p5frZu327LEKPUIBrLYS3asnUb8ZfFFhyVatm4NnxDcMQe34/zMMG+9cnZ9nf/UmCf/tjH7J++/Xf2nb/9Ih1B5dwv+jDYJ470AYYPBNg///NP7UOPPWJJ7DE2bd1laz+Y6Z6/8fH59uqLv7JlC4jgDGHHP4DLkfVwiDV+gK6/od5xRFqQiliZNK8mMO+eQwziT3RtPfunRNwf3jxHk/ivPn8QInRYYwNCvYiy9fkrVls13VIlODvW3r7CiVXSJ2ezl8Cxj5hry7Ydto0x+pW//TL7ZPb9nFnCOCu1cL8GcaSGc++qIX1FMHkzJ/pCkOgs6Bz/vD+5p0Va6/faS0vwonVb87xELiJKHDHA/RngLCrhl/6N3CLezKciyzUfX9lna3/axD1cunwpezzEUghE9N9JCHwQmPEAACAASURBVGgaIdlqcb/64W7x43U1Q86EMMbm4uJpbqrnPNRiFWWXbCr9ZFmUqFfx77W3vEysXg4xmQmIlaqZq+UAGea8qD27Oua0r1KHRwaEWynnXu1XhxWtxbVWJKlcNiIY5ECUSFDkhvYPE/dvIpLVHTT4v/YFAmKc6/ydAnOdA+S4lstQjqUR/VmCM66Ji30W+QYhIyeo3B/9nMUlThrhGh2hTzMvJ5d5H7IGx8f4iL997jN/yR6dlAMIES8cidrneWmyn6BjXATWdQLk90vcn+w3VwXgrxMg1/ReXPX6XydArun1/5/+za8tAH+dALna+Lq21/9qP/1P8fnrBMi7r7IjQGZ84STdGLg0UOZU4FpoeX69feIlYjdwfkhZe/7MKc7ufWBs/SiIUQqFRwFClWItDiPuI8oRHyp51oZVqhwptKWgFgAsNbo2cqOgBYq9ctngP15ouV847XJelXs6UfyGEpQ/q1A0AJBtOQWR+/butUrALhXLdm2+z/I+JgJEGaoAxirndg4QZSlouyZF3JiLSlEO7JUSaSlzBWYGAqoKpG5kY+zHplnxV8P99D2w6ZbCVJni6oMYAwz3aIP+jnIohAOxGlIUERTJAacDMqAH0iERMGuEQ1NaShJFtXH2OvE4c2dOJ0aIPFsOTOmA5CEAyn2ANlLX9wEMyfEiAM+XjapASGXYSilbz2ZaOduuO4BD/TgZzcp5VyyDiJQwDnYqWRWAkkcOfBcOAhcBBsAaNUlJzMSL7MFNo4giwCb1NjjpM9dB+e7jAHT96gpBzTncg8OAg7Y/h6JerPEDPUR04fYoJoamT3Z4dQIAgoWTj5uBglpFudVEEhw6cxLwnLJHTtTDIpMoce7Eht9MvnZrl7LRAUrVI8HBVUSHopqGOID3iJjiMCUnSAhgqReqxCHeh4rCIwFYJGdSVIkOXpFkxYsAkeMjcda4I0CCAIUD+F4dclag4Ort7OOaKl+bckHFxKD6HmNs9gtgBeAbBIRsBQzzR/7ZhUK2i/4CZX+3Q/LIqTLMASQMxXKIOi44qA0pBoR+lQyuq4A6qc0VXyXFvkg1ERJSfCuuxUUfJfGaAe1FkCimSWNHHTYqCVa8TyuHL6nT5ABRJrEOZ+oBcR00OsDhetFhRdZ4RSGF81+9NimXuwDwZWkXAaLnxKm7GNMCV5Xjq+/xyJ0x9rut9KToNfK5XsioOADsKbz+CsWscRhrAXRS3r/yiXft3ec6MwQCr7phGW4Fjx09yN/xml3JMwflWfnT3XXTAb4dUFQHsIP7D6BsXOCetVgcEM3E2ek5FZgosrIY0FOvaeniRQ74FQlyHvJA5ZPBPPu9OCSCeI4F7ApkFcAgB0EtvTFS8uta+HPv1DXkx9wjN4gk8Rn0DYnA7OV7KtJA0TxNgLOKgSriZ2ajytPndViukWIUdZ5ymqXSGwTQV7yByI8+DtChuF9amX/GuZaK1ZkCQNvE/HQccF0gpgDtMF6bnuVMfu6BA/sdmH2lY0COtld+sN6+/SwgNaSOCE9F0nVxSM7CeaMQviAVxfO8N9RIAT2PuA1/K8UVkQmgoxgs9TO4ngiudwgAtmLkxthEt5CFnpY9x3aTJ37u4iULQ4U5Y26+xSZHAYrEUs5Nhw3Z+R1Ew5w8VWybNu2zI9s/YV966ihkaYrdtnI56GE3YBPvk3HbBHipvOgCFI2R0bEAnCjpUUqqu2kE9K28pBhFdYJzKzmlJc+EIq5EoClbWkT3OKCZokO8UN/2AiIPo0juJFMnyD/MNry51WInpZFjT3ySnl3Iqym4EjSeA9VJxDN/lhgtKQgFritOIxeyQyp+RZWpD0KqzGRIMRFKl2soeOW+7SRWMRtg4ey5C3bb2jt4Foh3AjiJw5FXWFRkuRAtUpdqY6JuCRGLcoOsJrZMc2oG0SUXIUj6ATm8+Tcad90oLzMAiaZkTXHjSM/RKRxKtSCnvuFE3UH6qhtAY+Uyc4UHoMcXUOwAzpLzL97/f+xCHn660o3fIO6fnk31V8nxoF4avRdFvQkA19qVzFiK5V7GMXerz6MZgqOF1x/Ns6PSZkUkFuMCURyYnieBbd5cMxHZIgyjuHZtrDHZUzLEPjm3VjdrSBMkdyxIp7pBcrMz3TwaRhzjqRNHHXCXj5vHEzkR16aP5iIVdOOey4WgrlTEBiAJry+QEthxwGCBUf1cR29eoyKwSsmST2O+b0Dp2oJSuJW4lKraJltFLn1pBRFi5wtd/OOSlfNZQ+twhaay9qW673mM+D6t8fnE2KQw7k8yDzR3tOFwqgaAjrMZkIx5S+mBOeuB2IEc5Vru3L0b8MbP8mbORi0NUMf858c1beP+S6SgODyV08ZDwDdzPRQXJiCsF8W64jZzyPsR6UG1r+sKKaavJBRRg/ofRFKNcJ8CmHs1N+uZ1nhUbIr2IRMKY7PvPpZgX/4lfSV/5IeX9hysGYrOcbFdzDdureBDz5H60IKJSAzgGQcLR4kNAEasZDoAfxC9Lt782x76tQIV88lav3vfTlu+ZoWNaDy1D7KuDVgBLo7Nu/dZGm6YUYiUtCnJNi0jxSJA88fpuhnuJsufdacONXw3c+kYTlaR12xvmOcDLYSem8r6LiurH6Qvpc8OV+OCYMlaefsC5sQecvm9ie9Mkj8J8oM4t5gQ1/khlXU+ET/9gyL+R5j7F7tIny3bNhMneIMtWjLfdmzZZFmAwm2tAMT3Ej21txaiKcBmLV5lHbUd9oN/fMq+9td/bp5UYssOkefUVE2U5XHzh/QeZ2iWVUHocf+7BSoDGLKFsOJWtijEWpVCbGAOtYdXZ1hOND0EuF/OnqigqD2enqdGyMxEa2W/NoAQYdfBapuWpXV/yJYuQLnd3mrHDtdY7lTKyFkndE9qIV0wQxEnCLCHo6FPIhytR4x3ESDBKkWnKIPpmrk6iW4x/g3fxxvSMhWgtBlSRcIerSsiUhIA0et4NsBv3V6RFYguAzlHp+BSvmSToihDD6YrbaDdUojXiuC59WKOGcfdEgjpWFrZYI3e0fblN3BjJkEOQ8CEotpPo2D94NZq+8bHFjun5F7iFAvqGauQGhmpUywYtXYP92MnkT0tuFwSkwH8medjiOs5fbwM5x9EggrFk4j8gXiJhBT1Yh7XL3X8CNKEJ1Z6J1GujEm2y6kxQZbBWhYs97T6dOgq8RoDBIWZGA+KN98Fy+w7P/5Xe/6U+vHMHrv/ToshPmdKfJr5RMTYT996wwqHey2Y+WrLlkMulIb6OJx+jEF+n+y6WiAo+HkYl1j7+DOAczdkSSP7zlGekS7EOIsWp9MP0mXrViy0SMaER+eFukbXy9fHtYvA6uMHaebLvi1YDha+34/bEN0wxxeV9ls3fxfI67tv3XR7cHmO1VeX24YDF8yH0m4RpK9sPGYzVy6AyKDnInCQnooc24qLSk/sIw990IHFnezXTp44DpEP+cMeRuKoU6dPsrZluvVGwphJnIMCmY9eeeFFu+ehDxFXetz1m4nUVhTkXr7nqlU3urPHCQrQJ6WmOdBbnRc7iQn88EcexQ0TZ5//4t/YvR/8uNUhuGhoryEKtM+dOb73xWV2pIR+CQDrvZvfsKigMbtx2QwcQowxzXEA1s1Nw/bcc7+DdL7VZtzI4OBj2exv2K+fewqCnjmyvtJSstMMaxiEGq5O9v5DxMBqjhgfITaK/xYVlzGfRjNHp9upi4W4TVl32INGSbDGHiYRJ4zW2gGekXTcE7WM/3EIjmwcaM+/+ibulkBEb5OJrkyCMFW0qDf74VR7i66wIziQv/v330FsRPk555VjRw5C8iKQQOzSB9OZEJ2I6EJnFYgO5s+JrkadGwjmZU4ekvBGXYHMzSKV5arQLznRRIK4/zL/6jwgkZ7m8SjiizVvNUB46r9aM7Tn1pqvNWMW604/MaWKv5JgLBbxXQfvj5nYmnCm1EHchdF12Mu8Mpl7GY7Ywpc5+9jRQ66TbgY9MGWI4woRk4zyzCUkJBGTB4lCl5zOmNqjK15VYqZO9kuX2OPMmjuPtbPTiW4URauOFf07RTZqX+PDmucID5Ef2uZzRbS3cb9ktuXvrwTs6N8oFcG5zJ1DZNQ5lZxJQ2cq1hw5dkQmBbCXlcgvEjJHezcuKuejCOYAIyLwNOfdeEjyaK4bsYDeoRAgX2J/xzxGN9P4KH0suIwCcVIqZuw6AfJHbgiuwT+7KgB/nQC5Blf937/lVa//dQLkml7//+nf/NoC8NcJkKuNr2t7/a/20/8Un79OgLz7KntyKUEv/NeFNuevzrmN6dFvT7PbvleJQmql5ZLNf+zQAdu3a4dT20ai/iqrA9ioqXdODkXIKCJIREiUAF0pdwAnJ9TyAOAcrgQ+6EN/r6I6gZwCjwqfnmWpn4TQ4NCheB3t6ZoB7aSGVYHslLQMyhErUC6jjNx8/wT5oQgATnQCRnUbRXiI+JDzwPud2BwpYrQBViyJymkF1vqzsVafgqJvVEg3yoEqBYBhAEInAvDEKXJkR+ZA6AvIM8pOtP+dKLBQNtxSxocBIsfxOisA5eQKUYxRAuBONs4MqXzDOBwcP3yAa5YJ0BWF6gm1MAfqMcCebDbXMUQWlbNB1iZYG2IB4HNwzRw4hBqfg18qhyY5HcY4fHSghlch+jClmjcuW+x6I5yiCht39hQ2t+/6ePaZA67oOAsANx5VoANppDxXOTzXUepexVgpj34IkLAf8LaX+JtAcSOKIxqACOHAcQGVch3AYSgdCUMAC8OA8rkZU5z6WZm9u47stxk5GRbnIUqCw18XysY2yJNWStR7+L2HbFt1Xozw+kV+6GsGeB0iQOQAUcRMOIfFDn5+Il0pKnGX6subaynFMKdPF52ir1NMWc7KUCvcR76+ClrZ6HdwLeOJOxEgG4gzRTFD6jQZg9QZklJbln+AryDuezMgmBcKzTYOOQLyZEmXy8JLuf8d2N81XrlW6obRCEpAhac4LP3sfq6XirLVHyEHiCSwCXShpHB/FIvjhYqwldciME4gmMa8DmgC2UWAKH9ecQciT6IheIbf+Xd6FtSfMYSaW2WTUlspnikWYkU2eynY5CARAaLDnMa6iDuBowJWBTC6Ql+OKh+5a8IR8sLGLkeCKY4phNcmEF89A7oHAm9moDRUpFMSqnSRG3Py8+zI7q2MZYDHaTmObGvhMLnghpVky3dOjGMIh0N8TQpgtwofT5Ptn43yXuXi6n5ph8ypxOWiPhw9hTPosvFmrHcAdOtg5uGgVk9sgyM+pOTmc20QAVGKBEMxuP/YBYug80RuAbnp5f4IA5CaRJGs5gIRoRoHukZXIrF0uJSTRjFKMfxcEaUC1ZWx3YSK35tYEoJpXKF3KIfiYhwvXQD8ibyHy4p6QNHbz3VV5nW6OohQ3dZB6vkBWucCcCiyaIgDaxHPtlxjLnqA16KYrR99aYF9+3mUkwDkHq51LmBkKABON+W+Ig7qcXvNmp6L+jbBSgGvVIQ8xj3OJg7v9MGDLltcRFUUr199DyGAA0WFpTwHg7Zk+RqedYqhDx1GjRlgaZkpgBI9KEynkFuvKCFvnHbNkAOVdJQU2esv3WWr7vsX+8kzTxGxEkLERZsjAetQ2rs4M95nOdEtZSgQb1i9GvINYB9LWHlZCWBNmnPt5THntEI+DHLoj+J5FdlcAmEzAPqYGE+fBAriUAH9PJsiGytKRawE0v902HIAQrpQhnsrmox7lwqw5AHs9QXsSycKrIyfo06iLlwMAiLy8gFxeB51HY9BOi1YuADirMBW8toO7z/oVOYEE9klytXnzV9IEXa568SR60dzuwhJlTFLzVnD/ZqOm0BEfA9jdQaq2nHmrWTyu3XgV2SbXEedXGN/5muVVc+bP5fnkD4iCFe5VcpRwFIBYg1kqXdDfggYbWY+8MZF0MGfN23fRdTNUgeU9qgzivVQz+HrX862u75b4BxJAmEEfgQBtGqsylXQol4H1jSNp3jcGxE85yIuFAMyyJyrjp1Y5r5YSJEaSu3llMogLkrRagItHJ4hxSdkrGLjhnmPHW0QIzzt/sxJZUSK6dnW+FuxeKH7vCKwOtubySovtIV0AUSk4YKsp/gaRas/7ysya6JkXR8tZYAqKN1lWegj8jAMUEukmYd71cK8H818eB5XyjSy/1ubWhlvBcQjZdBPM4g7JhK3X4sdPgYBPmcWz24g3V3VxA19zF1z9Z+0AfRcuEDBL8IHgc/TZs4gnuUICmziAnneVtydYod2kKGPC61e6n+e7WDmo6ISVP0AcKE8G8qk19cGsU73qbQZgkZrt+Y3XXOhRepRkXtSzjvFj9TjIvLjvarX4ez5AkQLAqOIkhMwJRiHCURdInqWBSDJIerFmLuS4fydjyXYV37xxxMgbtcBOShFuEBwfT+BT4oyC2BOlQNJjgTNr+wiHBESwd/FM4bjICMD+ZqCUxdQ3vPspLE2EHETgqtytAvisUfaeT8ivhptA4BqGGrdmTPzcWkQhdPZbJE4Q0caq6358iUXKdPRPAbAiCaib9Qa63HPcrtTwD9j1N1Etnt5w5BtPVBOh4ZZ2vQAC4oLAugk9oV9TGIChfXDXUTOrYTcKuT6IRBhPLfzLPQNSEQSY/MWLLF/+9Wv7Y0NB2zXsTfAVUvs5z/5Z/vq0x91Y2p8LN3KTpzimtNrRRG191ignTx0BAD3dfuHH37XPCm4Al7aZd7cq+Jj5y0lKhMS8pLFsKc4eqIU0gf1fq6PlXQTr9c2ZsfLh5gjef2g0098cAHXo5nIvgoIFkh63ptcnaGslT10kBw/V0yHjetbtltuJMaPuWGcsTYRzqJoVJxVlD8zfInfxFUJEt+OEMJPymkJZsgqCyD2yo8+ptAQH8QqcRaLg2aEeSuIRSwKgu0yKn65qLpYm7sVZQnI2dYG4cT3ZKmmE439R2ik6z8TCRwRyJigPyA/BfcqjMRIB9FUDEB/3HOd7JP2HqJjLTXY3izopcCbTqq8EPOwx5rEvD+HuSCE5yACtqGsr81e2FtkzYqqoqj8hoz5bI1C7EVEC8crcfzwsxOTEQwxX7c0Mb54uxlojxbMSMYNhEtTK6HywBinDkgV+SFgVWdffum6TQrHncw8G83c4gXJKm3NONcZmoG5L8a6ETmFzZtvm4jR/POnX7EovuYL991OVBV9cU0dtqfggpXK5QQpVH2p0aZnJkKWsUby47KpIJmSSP9SYjTnBMrZpdsRccPrRtduwQnp1kwMUlxKqKUkh1hatK9NDve3JGk92P80E71XV9/jejyCInCJ4hwJ8A4k/qrOygq77ddsf3nE6RtKZs30s1c3VNiapWbP/O3H6I0psb//8T6784Gb2B/E28+ef8nGwhLpuEm3PnIAH8dtFUA03Ysv/46fPcnW3XEH8ywOAYj0Doiuy0RfJkK8J0MElBEXqT2I9iIe1vTlK1bQ33HYluOwvQCBPY1Sa8UqqQtQ5LqucTQAfDYkcD8CnX0ISGZCKH79m9+yT37qM+wf07l3gXbifIn5sJevbipnshq3x9bF25O/uGhLZi+2AYjNHFxZfmNaN+oQTNA7ODXPGosgEqt7IUB+a1/58ucsMRei9MgQe4Lj9sjDjyBY4gyGsGWws5H9FrMUa4dESn0dvTga2Peg8G9tG6SzkN6t5Bjm9iQrpNvpMk40L+ZTj7ox5CZmT5GEo1VnqX6eJ1+d72C1WhDmiITLQFAQAXEnEVkta0IL89Ck1AznNlak3j333sl5KJ11oYoYSl87SpfXJAgDPPiM12GubTLCHKIA5chnrZaLY0JoRP8PZzCdBbQXVqyVB6JAf695XGC/HL/a96nXQ+dUD/O4oqT0S0SK9tc6Y6obQ/dMJLsEVxJj1LHfS2Ufphm2gn6yDM6Wo17+7AfqeF+jLh43PSPD3Us/5obCgvP6kbYYB0lZdY0dO33achAY+PCsK9ZOgh+JirSBbUZEoNepPw/zkFXw7+N5n+GcFWsRtum16dkTEa+9s58v667IDs2hip98Fwni3PrvRGEpwurdYKz2IRKXhHMekktJ5EcsZF0d5I4WIHUqav86OT0DMqwBwono0Q6cQJx99OcR5rKEuCTXSYRUze696xHOixmIYCA/ID49iscik1Bnh+sEyLsO2H/i314VgL9OgFzTO3LV63+dALmm1/9/+je/tgD8dQLkauPr2l7/q/30P8XnrxMg777KnuxP3jxe/MwSm/6F43bh6fmW/em9gEvZtgqF8TxApp07N9uubVsAXcgU5sDXjpqoGEVoTFysc1mIPJAavodNcjrKIm1CHZjDBk4AkQaUcysAyLtNKr8EMhZBgEz5/ElX3CYlrMBeAaxSproOAVmEpdDigNL4ylrL/sg+R6qMcmhQLI82fXKBOCeIiAs2hL6ofPT3nU5pZE4NL+eHryt3Q32Jmr8JJTtbSUiKBBcZ48+GVK9BqlMvfnmIrhjl2/cPcdhFNSsHiMqhIwBmEonjkIpThebKCQ4GKJyE06OHcvJZgMtHIYtcCSVAFt/G0jlIhXPYESkRjXrXiw1vPaCRTksiC8KJ3TpHZIdAG6k3BUYKLK0m+ziV79vIwf6RBz9gKRGXfn/PNr51GUU2XRUAZQIhpVZaCiiWBIA/BtAn9fYwr81XxZe65gDRXq6gFc0nvx8ANO1EwRQ6jNqqh3+LynsABeB5Dn+lbJQVVRUXHQeg3WgJkDQCEzOxgxdxmE2Nw5Ey0mFdqJr7hj2OAOklY3iIMhC5GUI4VAsMUqrtIAfrbq5rjzJrUeJGAvYpa9gH9McPmfmQirHZ1Oug4Ms9coW1vGaBjqsemWq7fltgaYCq6qTw46BeQ0a5F90RY2zUo3AgRYiM4NA1TCfLsMAhgEZFjan7pA/lWWsbm3/cHmfPkyVOH4RcILEcxppR4IrcEIAfBGklPExq3ADuZSR/1w64quJdlYbr0CKCIp2YixDUVD0UUg6hGm2k80UgrQ5bOtwoskWOBBWdhwHm6esU5aIDkv5OBxXXB+JiWYiaAIjs5NCtOBbpvbp4vRMFvqgg1QzLxxXXkp4lqc+Vn6yf1YGqz5f7L2Lko3dF2O82A6AyZtRVIEWi3pfK1nfu3OkKxSc6SsZtNaBzB3E5jeVFqE7jXHeISKUayAy5BJQtLNBbBeSniLVZueJGFzvQTKmjyE1FEqjjRG4WRyoyLrJQSarXYJDrrrgfxXBpnDUD8MolJdeReg30+UTA0XpiFIrK1bMDMQJIrHz5cJSswahv5SDQwVWvVfOKunz0e11XuVkEpOs5FdguQF1gq3pXdD8RhaPki3VZ74GhKGpR8mNps2QO54WXSt0hW2p9D/fFi2sjgEMqQj1ncmokAhrOmzvHfvrTZxxhm0nJegIE6Qsv/s42PfNB21BA7AgH8NKiQlu3erkd3bfbkQS5PBdbN2+0xz7yiF3i0BwOedrFNZ03ZybxDw0AKlXuUB3JfVBXQiLPQAAgScmxUyhIcWUBXs5HbduGCjUEYOZCEWRTXoZT2kt5mJScZQcPFQFc4JaIyLBPfy7C5qz6FqDkb82Pse/HMxYGwTECAXYB1X0qCOig4gkhQLKIGorGcdCkWAfmp/S0ZH5eH+4cXFgAEnJ/DPGeFAPShVrfQ259OHFzAshE4PRweB4bxlFDLI8PAMrRw6cA/KIshJ9RADg0B3AWzpJ7Sxk9wH4GvTiN/CwdnkvLy1yM2WyuqdxWZ8+dszP8euSRh+n/OO9cE1o3ysqruBdp/KLsHBBCZJWIJrk/RASm0oXxwu9ecHFaK1auUOMCh/oWQPpGS+VrggG+QyEvwojyKIc8EdGmNSOS19MBQTAfR84IQF0X84Mfb+wyRe4lZcTmhBMBBsnb3NlrRQBBIcx3fcyB+wCU4vi+jYBh2TjymiETRcpt+nqe3fc9SDXGtDdzkUAKB4A4bAZwxhGvgVxb+qO4KAH8G28k13JreHAM5EGyhTPeVdw8DFjaUF/rerNEnuh507oWwu8VxTaNUueJ2KsBenVOOGI9gjVxDl0usYyjARwS9Zf/P/beA87vqsz+f6b3nuktU1Jm0nsI6YWQQJAmShFsKCiuurqWZRUUQbGAiqwiFlikSZBi6ISQkN5nMjWZ3nvv9f8+dxJF3RV+aJbf//fKvJgXkynfcj/3c+9zz3nOOVV0KkMEMhZBAOzJEOAeYV3WVsK9ztapTk6pHURGDQxBIigAwAOymbWmAxN+2QgKqJcFTqtUGqxj5aid4gENewDBC7Eb8sUmLBTf9xru2eN5RYBTQZaQkoBNksJh0+ySi7e44HflgskqKRewVJ3Z6q4OY47HYacSwL1dWl1ll9ww0155vopQ5FgCmGMtB1J1LSHEz2GDJaJPBKYCbQWCTWYNOwLgJCutGGoMkUIZfE+gj9a2UNZ+3S8KolZHvhBhDxeCDonAGtrGvPXl2mgdVVexyGl1GWsdHGBOOX/10yDCdz6uQGce491+KCuN/VWe8k51yjUeZcBF5PpL+cGYBrEuRtFJ7Mv3BabLgiiUNSeJNSYQUr7wGOTSpHACuH3NLxzLNu6fALX7Vw5YWw32jbGB9hYd6Gmp2ZaF1Y63N8/RSuB5LcBpX6u1VZ2y9maudTP5FK0oS3tHCGBG4YhjHTw1a16keflH0tkdbI8+c9z8o1F8RYbYaMCwxULSTk4EiOUebSSgPCsbEi6BbCfWkeyZswEy85jPQfwUUoOsh20vvcT1Lrfv/+i73L+HbcOVqVg8xVsXnfah2HO+8MprWJwtAKjPpNnCz/7w+JO27cmX7ImHvmke89nXfvcKBAOZIYfzAaDZ8yAQpNKrqerEogngPjvCCru8rWowwF44VOUEq5NYy/8VK6tZKBpKTuQAsGayZhQ7L3sWRuvEQ79FdRzqFhysbMWSeIBeuvFZf1RbieCi2sE+sBMVAZkXidGO7CxHoUIEELkGqBHZLwMCscJCilrhcAAAIABJREFUphMu8J08jHCu3zDrpC9zJpp6tB/7INnbVOL1X1bN4IKeJqDMa6lvdsoG9InkIsQCDkOUsldFYFHVR2158bIp5FYQtE4+ihQgw3jrdyBV2LG73xKm0aDP2ygqJ1g8g78hi2gUa6KVc+aTG8Lr5nU1oazIIedtO2QH5Zxdu+R8XkeU3YcSp5THaeR70yeH8FpR/2lIRHxBHM2fjroPUsSH9UbrJCuBa5gY4R7XeKB/cQyILxl6CdTK07jn4tmv/VGN6PvqcB/n2vsEYtM3QE3HulwF2LMTknLrs/tsalQg9mARVoVCqQzFFm+BoGxqJ8Z40YwU9qgqm4baY1pciKXHRtoU7LiO5x+30nb2Oa5rjHgnPqMysOVEnRKbHMRcRIkzSqMGOTnh1FYB1Ej9rMmlVU1YFTJWkGQprDXNhIf30fhSdrLfnuKyS3S1fn22pWUmoQ46aW3UMD/7t83mM9Jn3/7xm/ah6zcyr5Owb2qyR1/eg8psDs0IO2zzxkX2weuuZA8otjxUgzpnXHfDDY5RKcbS7xCfUrLPX7iQvUxZRJG2g5BzNbLI/i0xNdXleqmWS8XeNjfnuC1YuMC2Pvl7VAZN9tnPf8FZLDUyD5LYJ5URdPV1t9jvHn2A+7PLZaCVQxz4ULteceWldunVl9jrT3zZChvTyPwJsG3YjqaRB7Rq6SxI78PkRmWhBIXoOFJM4P0mu+yyj9qeI7fZzudLOV952Mrlq1nTdRbCIqu1gbW9gkYrSXGYO6yRrSgc+lDceHqS9YGStIKaIjLC32XuVbKul5AjMgIZPkzdFMQ+jVacepeaAYXXgsULLI466SSEtRS1zbz+YhRhWdSKqgG9UVg38H6UgRQXH2v5kGKf//zN7Emo1LDg6mX/1TloBotScV4h55MEiJFGSyKba4S/kdJa9rIiDVzDkAgQ6tpPXskketvHt/+LepH1W7Wo7g/l6GnflICim/OblCCqF2Wn5dTY7NdD7HuqGTrZK+OxElbOViq1hJRyFK80rqCCQJHUBvGcW3DSWWHKyk7gfyz7aif1kJTJs7HFKqOZ5639B2zNho3uuZqx7Bzi+ktFK2W4iBw1Pnmy30rRKNtSNXcFUJP08b5U42vf0XlB+46UIKI/HAEihQfv26k+RNarkUr1utT7fE/vZSIUfaIZSk1DUk03Uv9IxxiPuqSJ96YaRcrpPM6SU8hvakURM03KtOJT5L90YhVIwxo1zeTUdB5Hdpuj/N4cu3D95eS9hVN7sM8OyU55onHwzyHop/M23fVwWhX3+s98nAtBf7eFw7v/vXcE4M8RIO9+MN/Db77j+J8jQN7DqJ77k3c7AmcXgD9HgLzTdTi74/9Oz/6/8fNzBMjbR9kRIDobFf98mc36/AEA/TiAmlBbSvjfqjlL7NWd22zn9teQpVdbI930oRzMx/1Od2dSrEXTid1IlkEjFkpzOGiow8f5lQp8oGDU4VCWEY604KOVQkxFVjdgfO2D51vMR3e4glagmDqxvCiwZJnTQCEpkFd+piW/XWkzP7nPAchk4Lr/C9hwIIQAdylCpPPne8paEAkjsNSfAjWSw6xeh16XiuZeAcgUqkGAsIN0N8leS1kA6jgdBtAYB6D35DA8AvkxBtihTl4vCu8gQIxYCItZmVNRxex1oGY14I7sXzRmkRAcY/h8t3N4mI41jLo8fXlNHiKCONkHU5CrAI/nUCVliix18gn6FOiXRRe9utz1GgUWK9z6js/N+dN1+tXv6Eyno9llNkACyGZolMJZljojPOcyOvhHITaGAJQVmjvIIQFHKroyATdRqoxDRHkzNv0AeCJmujjEh9OxOcaBupsu70Gk7EWA1qfwuvWmEzQBoqAfYDkQcqiLg0ognVRBgASZSdEWNdRKN16Zs4XowNpimIBSRO0AKh0U6HSxczDsp0O5vYtQcA4gPRyCPBXGzSFSOR+RgD+96uIWGMs1D4UA6eZrgVUxHKS8ABBX4W184JlKAJ0pXEORHhzeyks4u0AEjKHsoZNOHvmTAJqIW0UBArgB2CiiR7NsGJKtlQDfYSwqjucWQmBM4fHH6cxK4tDVA3AG0MrfeujgCGAgIsQHnwYddCVj7+I68EJcloeCeaPwlhcBUIMd3BiAQT/IhOarSCuhX1JYBNNFLbsf5Rno2KDDncKc2+lIV/iuOobVjayAdQUnyjZOhyT9e4gurUC+lvJDIcsiDAOYu872hcNcvwLgORQpRLGtq99ZHIkUUfbLl2/MtGe3D9Fdhn0Hcy4Z7/AE7EK2v/GaA1YTeW0CbpUBcmTvW7bhvAUWSWehN/eMxrq1sd6pZtSL78vhft/2NwAasQTjoNoNqSlf/RbARnXni7RzqgzUHKdOnrTVG9bbGPdxMwcyWdV0M1d8eFxZ8rQCICgXxJ9xFZCpOX8spwCyDPUA108H0rKKUtYF5bEA4gu44aAXSyebMoH0IVWWy1rgSaU0k8XBGL8nElUd+CJCBGSPAnol01lcw8GvhUB0BVaGYNWhg/upsgq4EFQdPIgv12uQe1yh3AqdFmA9wD2TBOB+/rLznAWWuuiWLFnqnvOn999v8+Yvsl9/Y4WdGl9jz2NzV5l33JYvnOeyL6ZiO/bsM0/bF275rFWWn7RcbOKWQ0b2kNlziq79tRdusDI6DuPIBKkDSJPiQvY3Pl50XPqG2a7tu7nfR7GNiLGMKSkcmNshaEawAWrlYI2yiJ7aJrp8C/IbUPik2qe/EGFfvWu/3XTL9RbOjS4FSFtNJeAdhDKZC8pHycjEmxtgp5QMEnlYd/I7oXQ3t6MWiMc+rBwP9EQycaTykue8bBVipIZSPtAgoB9d0b3M2S4Ozv7eIkSwRRnxwbapzMrqmqwX4Cyc8YqgE1FA/Ib1a/HUruDQTuA2ihARWyI8FPx5HoHoaZBJUt8cy8lhPrJ+cT9rn6jGsisC0ko2RoEA8q3kOXgwNuqYnEYe0t4D++jwr3ek6FQCabNQLNUCKgYCCNeSZ5LGYd7PS9aAgJiQXgLi69gzZHXhuiR5v9PIu/GhM7aXzui+AdZXEFE5EsbEpwNsNlnBqXLbeeAIHv0JFjs504ZYW+UbX0BWUziKNSmMpNQTwPDCN6fZqq8dcWuFI/TZ+wSCaK/R3Pbg31IAiHTGDAvSHFMJ7scRAO4p6anu/kpmnwikMzYXskodnAMQnupqlY2K1FOytZuGgvAolixZKAursKNct2YV4O5kp5xpp/O2HoVPImT3lClY9pEnEyS1AfuAgI7g5DHrKOF5uUZaK0SADLE/QMW4DBAXWtHPds+6KHtGD601gD4i9QcgIpSl0A+REA74rXWmuKSK9S4Ai8M+7Mzm2baXt0FKxRIuixKQ+z2D3I/DBw4CQKGkUdaD3rsUeMyfBABpT9ROwex3522KsR/d9aJrkFiO0qcBAj6aOVQFWLhzzz5bs34Df4eChk/dq2/u2uXwlil0HI9Axs1BUVJM8LLUPeqiVaCs1kztN/1YQFWiaBIR4sOerrkvMEp2KiLYpcA7YysoJcgE9DRhMvJeCJAxVB0ujIprq689sEzx5N8+IvZlq8daFsM+JyulcKlQ+VVfPhNYA70BwwexusqYns4fA6QNKkcLZcNYsLUcbkSpVWlB2ZNsEuR0Qvw0q8YCr+RUPl31kE8QGFaSSy4y6o8WQuMryHY62QRghkKC6whvxRqCtRb7SHe/B4Clh+WXtRAUnWCD3NN+kWQ5UdeNEJIeS2ZQGN313X0Ag+kJ9uzz2+zfb/0aJH+UPff86zZn3hIAxHA65Z8CYGu0H/z2I268huqjzaO3nWslZVqx/e7Jp7l2W+j6ns/c6YYY3m1+5BZYX4N95L6P2fjRGquEJAnygBBAkXJkbyn5M2bnLyIvI5pcADyqHtlJlzSKiUOQDO3t45ZAD8u1G+NsXkoEtkrk9NClXkXguyJUvCAsOlAqjFK/HdjdBulgNmeap2VAtoVzDxzcX8zeF8ReHA6IjsqvGQIEdoDqBxKjxeCbbUz1HWtEKDZVISG+2ML40egRwrXptzYyVoK5htmsk7K60j1UggK5njUKYQx7abyr67THNJPIPkIdjC8QdVuPJceiphvtsdVzMi0Ya6NOuuBHWcNPncLmlbE+WYHiLkqrFdClCLNwWXuG04Qybjn7Gm3lgskuK0F1chteVU8cyXVKo6meXD/W4DsPFRlLl/tIo8cmmToqlN+LgEkKh9yMZU/3HBKZJisdQFTexyh755CIQJFCkq0wT709h4xWGZtGzZcs60kYOi+63ofZs8exMxvoBewmXKMpgIyEzOlWzd/e+aNHsPRS0HqUdZAxlMde3MnY8/aM7crgMSw+FBUgflxx/jQXkYMzIz3FThTlWRkWqSrVIxi/YUBWjwiaALALC4kYt/QkmiDqaCpYOtvGqivMi0aHUIJDGmleqegetBoabPo8lZMFycQ9lAqp8tN8cghRE1Cu23lLZ9ja9cutpybXLpszyRrLi2zbzlP2L1/5N1ePvvDmAdt7ssFmL1hgufu32+WXXcB49Nql12JzyHPd95Of2Gdu+oxTQw4Cateyf6jRQflZIkHU3T99xgxHhCjLUIrmWhpNZLEXLOtMSM1ZqBwHAcBvv+12Pr9lfjTKPP7wI4SEX2qvbt9BMHcd91ok1x5bV1QgRyADpIxbs3GF/eLBX9ivvn+VVbRPtdiQaCuFlCk+ts+WLchCSYhSQNlo2DYePlFuL2/P5T6bap/5lxk22oJa2TvQHn7wN3bNBz+MIlvKUh8r2r/LMiE0Fbs3yJmsorSaJhMaobxCqStpUuJc0dWFjST3Sx1nuRrZHKLiCJoUZxEoKcekXmW/jUYJmsH+cgTr417WlnSeV3VWMkqlI4DskkCFhk68p0KIc9U3r7/+on3zP74C0RFm+/dsZ56j3KOJLBPlNG0nTq3pIZWRdxDqknHWFdTH1MdSQeuTb9mN16baYy/3cb+1otiicYs1/Ns3ZtjXHyx3ORuq/5QlpwYcNdPJ1lXFtlQgWtNFEmhPlXInDNVdC+SAGmyGGW8RIiT02AKyMGTx28jaM0YdVgUhNcwNKbKzHUV0CPt7Nw0Iuleiub7N7M8FkIBLyCUb4z10UBOMOrUJZDqvT6H3Uqe0sC9p7wnHb1ANTd18T+uHapozeWHOMktnYu5J7UOOAJHKRSpx5f5xo+j+FwEimkH1+5lzs/6vM4rbe7hO9TTYhFOHeypnkb9NpdFGaibVmC0oT2JoFGiCrOmDuGqg1lKzXwzK62CaGHUfjmGt96+f/w/OjFIuRvGQ2C+zicgWVi1sIsknMkD0qY9zBMifDuRn8Yt3BODPESBncfQnVFn/84cDm/5UP76XF/J+h7y/l9d87m/+90bg7ALw5wiQd7qSZ3f83+nZ/zd+fo4Aefsoe8zAAisfCyx9zPvSEeffGga4vGzxQgfm/eGpJyhodzubnTZsBPyiAXOCZHWEFQSVtg4MWtQl/5adx4RUF9LgdOeKbCMcV3H6+wJTAzk8qEit+eUyi7xuAqhVF+kIhaW6lJPpbCml6ByCDGh9eotlf3q/IyqGAdLGlQEiD1Ver9QC+lS/m7ps1EEuWxEBVuqsVWicApjVsaMiU53sAp5dWCwFvQxcwziwKDRP1hutdP4E0iEYQCe0h05crm9OBAah1byHaADitNhE562sIryNgnmQnwlQiAfE7Ab0bwEknwFgN8L3Bcj7qZMdEkAh8soQ8aLoDUcpIQuPx+n46uJx1hM2ffUKJ/b+08cPHyp2Id9KzwwGWJMdykyAwQK88ifTLStA1Vu2ZBAx8+nWqqfrOppue31vEJTPl0JZthCyzRoG8BUAJ8/8JAD6Ljq3ojiIDGLC3dLY6g4AlRTPFQDIoXTo+kNYyF87CICpCiC16FS9LThvGuDVLIsYxiqAPAERIJ0oSASQjeBLVgngMMa4qpO+GwKmGeKlhYNZHwW/pPRBWBNJYt8L4ByHukXdXG0cLrwAIwRIyMYshFDpLQRC7t1a7gK7MwndVTDpED6+bc10lnHO6epGbdSLvJ1CfTK2SWHM127AzkF1b3KNRFT1S/XCwb2crnIF+gYAsIaRB6Hu8l5AfYGOUvzUAHgoeFvhjwLMpDIoRwmjg5eUKbJmkb+vMlvU9dfAa+jGR10d5gLzBIAKKE9Lh/CCsBDwmzFlqjs4C3BXKKIIjQq66BTmGwlZ2ME1kEpEHYNRBGvK/kwyFHWESxmi+0YKKXcQYZ5JSdGFKkVAtVMKYVkg8E/dbbqn9P1PXoUHBh9byQZRnkUkc2LPnrdct1wwgHRqSgo/Hcc2pcGSIkIsO3MyJBsEISDtCIfUYLob+zhwdjMu9Xhwp6CcUKd1Xz/2ZpCEtQCW8mVWIHU0NiqyE+rjPhKQ3alDJnOqH3BWORfDHLJHuBcbADejlekiIJD7pofHr8I6rwkLnrCIaFu4dBGd4EccqOnBXJW8PxYCTIdczQ2RGzqC+QGuBjuPf4I3GfMe1iGXkcJBoFP2QYBhvhxep9ItfehYDiQUeREQd+oCL6+scYdr5UY0ochphqDx44DYL0sxXpeI1j7GaBnWTKeKCb4EcBU5K0Lr4UcecfPgCI+587fX29YT0XQ4P2obURXMYV7Gcu10b+zauQM7oBscWC1brATAgADWqG1/fNauvebDrBs6TI67gPVFBMZL0eYDcO/jHcIh2uzll7Y7hZAf5uznrT+fuduMRVcVoHYInaPPAEZMw9INkm8w0L51Z5bd93iLXf7BC123rx/qhnwCwKu4Hz9CCGs/B29vsntE4snDIZlMIBFQfe4ewm+c6xJIF3UPh2Fda60jyi5QlpHCtBWkrPVL95Zs5ogd5eA8yDVGOYbNXQWkQQnjKEWX1juFcWZAAh0+dADF0HJskHIhtshGYU0+dOQwSoEpLtRUWSCtABevvfYqIaob3bxVB38oHu+hgGoKblcHv5Q6AxCNIgdqUL9JcTUC+XnJJRdjMwEhBEkTjAVdKZZdM7NnO/XaCLZqIkR76V6spMNVoddSmA3wuwl0vEdMYs0F4Kuga112SSeOlTCmKdYOEa4g46N0gCocfdw3GPAKM31+5xT2N/0QzOpKjRDowhxVl+nz35hum+8sBKTHZ5z9S/k+Aj81v4eUa8AcjgJ4GeOekk1aKOu2rPlSIT60D8zCFq1GoD9dxUkA05rLfSjX0ugs1poVwx4YxNjXaL0ARJ/Eer5qxTLItTKnJsqBGJnCNbtsy0X8PusGZGBpcaFNh+ga5f70TxyCABHZCtQj5Zjyn6TJACAVUS4bjOhgOlwZ+xA1IbB/xTBfByAr/Rn7fTvfYu+agVqpirEKQpVDGDYgUTw+77kAd6VVlXbBxZshhuodRLJhwwYIw2I6tEGaOReKqMrNP4EVnb+FkDEgEqQIG6NB7tfrblpoz/++FMs29jQBNpAnBdxzuj9nYC8iwknzthILkeraGjqrFzoFYBXPmYLaUZljspwZGadzn71aCrtYiHqtnbJQ8+ael/oplCYFkelaK/2URQS4KeXaqPzTaToQyXzm4w4yQP7jt/+zBZa6cv/iQwqQ08THuPMuQbEIBqdP7bu61wWQx0jtyfoiZU0A4zqucZcaDwI/NZIsqbgIOIJCup8hYtlbTh0vtXrIAhE72etmWxBrbDM2QCJK96Eq7a0ttw+vXgwDwX1cW4FKpw81WiMKIQiOME9nfzIE+J4McSJirw5VweGcHkufDnjO6wmMoHs/hmww7quGBiwgWffS02Oxywq3/JICO16Qb9/74b2Eh7dQdwFE87yrP0yIw+mPay+6y37y47sszJ/33EO9AMh4srLR3tx9ELCv3z7xsZtROMXZN7/+Dd7/iK1fMdvWrcoyjwXR1vGLbTRcdFhBThkA77htXpUA+RHp1GLHy1tt2wnA8wUJdrCK564YssXkOmciiLn5ivU2SFe7aretT52yxYtRlICSsoKjRItCeVdHLQOxhBvklvULqWmq7a03GiEOyZHKmA5Zi3VgMVafUdwPzOUGgGRaMayxawzwPQCLpAinAgkL8UPxylrc1UbHdIXNZcxmkhXVShd/F+tkL3tgAOtCEVl0NXV9dvml5ztVSC0AagdAfEb2LNadcsvKTEEhG2pphGEMNNfy2ht5zG57a0c7dpPKGwHQZp2NQ7YRTH3Zjjq1kSLKk9D6Z7bWk3OB9denNtCw0mc72StOUGtPnRpvaV4RVkon/9PVDZZL8LfglyDqnGVzY8y7n6wjyIRwSJAglKkRWJmp+UX19hhr7IjID55nGCB2RAQIhJ23R5+Fc38ko6RNZA0IJzRbwmMpYcc9ZO0KuIslTnF9p0VMn2WdALo/ePhpG2WNHRxHNcwNUIrlXbeeg8/5pJ33krcybwqWuLyGJPaQEIiZ2TQBnSwp4j2yTrIfBhKy3NI2Yn3UGh6cL2bNncoYl1hiBDVjyiSLJlurOreeexbldFaanWzstfohb5RBdWS/EGdHT8rqVXPsW0/n2Nw5kWTCUIunJaB+olEmIdhu2DDD8o/swVIuBaXadOoOL/vN489YPX975dXXWgjd8/kFKM49Om3J+Qto8MBiFztcBUcnEVQdyPpTkZvj7D11CI7i31LlelHjxWKXNcz6eiwvh32ZfAv2tssuu8IeeOBB23jBhTZ//gL7zW9+YxcRiq69/BX2uQsu3ETN0WafueXf7MZPfYI8ioX26JNb7cJLL7OfEzD/g3vutK9//d/s1z+4mnk9ywZaUTYAkL/+xz/Y8iXzeH5UG9QrR8kH8ye36qHHXrQHf3udjbRgN8dMHoTMf/7ZbXbpRR9wtqsj7Nve1AMdFUXONraPJp8i/raHJiVPn1AaxEII/Q5C5XWQdWGqI0B6UT0eyDtpk7OzLIqmGT9dG849vlyvGLI8ZEV7jJpW1oQbNm22Zkj2Q8exs5ucTt7TPMazkD0/32WBjaLqefWVbfaTe76LqriYPbAPhU+cjbJWDEEQRXLm8UZFWEl6fR/3sVQyym8bQaY0JlUBde/Hr06x+x+rcqHjIu8S2Os8UfJ+4XIkTnzc+zwKMuqAQdbWQc4nUn1MEAlSBSlnElKc/V/qkhDW3j7qVK3TaiTqoClF+VMx7NVJCclWSGaUFwSmgtCVedSIbW4o5w/VtlWozWV7JnJBxHwv59IpKEJFgFRhryrFqfZ/EWE6MyjEvZd1SnuOVB86MzjVlVMd0tgju0TOpnqNUrGLAPHUez6t9lCDnu5ZNfzpLCwVq+phNXNoLuqsrQ9v5QpxfRI5P53IxzmA16caT6RPPASWcmz6qYNqKqpQ/lNP0czB6mcnsT4bQYkiFY3UtgGQm23N/Xbnt39sddVd/AZWYUGcv1mDnC2XezZp0/+WAHEv9PTHOQXIX9UH/4R/viMAf44A+SeM8v/8EO9q/CWtfI8fE4//3v/+PT7tuT/7/8kInF0A/hwB8k7T4OyO/zs9+9n++ZkD7f9M8p7993921763r9//XX3y54aOibHm1dw2nn3zPlfwFPz8fFv81WPOZiaJoDvZbqhrN4dOoBzk3iewIggKj0fiC3AFmCCLK9lMBQI21hPwfcbOSo8qn1cREQIzJfH15DEF7PZhXyByQn/b+sgGy/zcIQdIT6ZTSB/y4R2EVJEvf/VDayz7MwedPNh1xij8HITB2WtRFKrYVbaBHlf2GwrHPVMwZiAFFiGj51IxrIDJQOyoBAjptUVje9IPOCLwROF2/X2ERlJQnukYqquvtvXrVqEewUIFYPNkUT4+/8mAjp42G7BVhecb2AyVAMzOxQ5GAXtSbrQ01rl8CikU/HnPkwCy4rCiCaSYFfA4BGinbiP58L725ht2x6cnu/f91V+XurBvBZ57oTzxoWM3O2MyQGe3jQPSh9KtPhWgvZICPAlVQhMdXhqTGiTaGo/1dOP3M46+FM6ysJH3fy/gtDIY9ryxHVVHNB10yYCZnZAFvRZFB30HjzFGYdxB96/C2U9gfRKPP25PP7JtbCMSKKqlSNmL4mXJ0vk2axoB1U3VHGrwHMdPQt7wAZBh/QCIF/7sanvsQ/cDImcARva4Q0iPLA04nHTxWH6A2IkA2AImPRgXqUEUlOsjGzHUAMpcGeeAvvmG2VZzZBBAZWL8vAD5+gAg+yACmiBrOiBAgsPIKeE9i/hSlodUOFK+RAPu9+K9raDDQK5lN91PNYDuGRkctnnfUin08px9zIV9Bw5g40ZHNsoNH07d6t7qYG4KPNehR+qU5LQ0QCFAGIXvotRQTkN4dBhe60lOVVTL2Eu9JG97PwgQWQxoDpXzf4HsAkp1nRWMXsP9oYDEdqw1pBRxJAcHUs1PhfoK1GsCiJTPvYhFfT3AwbENEkUqqky89HUvdQKUtkEsjULeKTQ9inksRYTyCW64JNLePDZhSSVf8ob6Gu6dEVuDfdDrr71is/CtjuAeUHB3HCDbKGQO0AgqpRFHWARjJxQWOgkrnm4OzspjwUYAUF2d8AI1BaT6+4/asqUL3GFQS1kjh1V1ljtiiS64KRl0z3JI0j0rUkdE4UToI/OL4E1Ohy7YPJzDppRhCl08o3DR+xRoqUd2GTFOtRHEvU23MxZSIpGmc3ivQnkl67h5AA8OSEdRI4uyJIgeZWDoOihMW/ZZ6k5XB7hIzn4K1ybIoyiUEs10yXUzjrpvh5mns7H707XQPfUBQIoXsP175o9/BBSADGS9eO57G+yVssmWRYjoJMbwySced9f96ae32soVyy2L1/XC88/ZVVdcaocIAA0ChF84bxYkKJ2K6voFyN/++mt2wQbyL/YftoULl7MOBQGqtVl+0SlyKbCdQJ0TEROG5cJuu+rD19h3f3AP3tQzOch72M//82Er3P8Ve6kgBRCqzzLwrX/yoV9aelykXX3ZFmsDlFYIvTojFYit962DtIhPqdgCWFdGuJY9HJAFGoTQQtur0QjaAAAgAElEQVQAkCcrP3XZi3Acp8NV+UYKL/XnPhBJHBIQAskwZvv3HnDXroWfxQAIySbsBB2r6ayzhWSQTAU0jEGZcBg/dNmXLYcQUQdpNAD73n176dRdO2HVpIB15nAD+Q2yqAvAikIAxACfNY5ok683YwZp0cG9umHDWogM1jsAHg9UJtHhgS5IXEDCMF40EXSv9gEWHj58zGX16F4YgFlSB6gye6LpvB+AkKgA1FCnqnKf4gFAqlA73Pn9e23NhVuw6YNMY6EKgJhTGHoRc6geO0bNqUaeK4XuSgHwPqylr9y5yDbclefuRYEBmi/e8tLXfqeQVq57EMRiOOMdBxAeALkXKeKQ11OLBUhuYRm4BARfRzN5H/H8DagDBLnW9hZUlOl0CWv9nA6R6vY51GZ7UW4FAbxdtmWzU1yNggaGoPzQPlMN8ZZGh65HZKe1FU2MRyegdC97qIJRvRnHNsDYEQCpKO47fzq/GWS6RVtdB3MR13A6VnZ5EH2TUY/lkOvgBbLpC1gylXu5BaBKHbP79x5CuZBth4qrAX3nYYdSah/52EexEMm3i78yx3b9qoQsJTUBtKHIqOC+9eN1TWFed9i6qzNt90sKVm8FeE+EmJZFWiCg9hLLL6SDGABS3cTbXnwJwmvMPnz11bZn3x5nmynAK47XKaK/EmIIw0w7iRoknLEdVd4QpIgUVM5XHlJWTRALFy911iPgTc4mqw3grpO9V6RgAGutLARVJ3zjukj76q+qHZDk8sUkEXXUjuM2/nRMffvXyonS88piyBvSXvWRVGwCi3T/eHCfiwTzZi7Qm+uuPZfAqUOSIIVi2ag8mY/eALJav9vout0PkRDB2nshijGPaPKU6ir5fV9rhszoBqj89c8etdnp8faxj3/UhluwT2NOddHd+ybk6exp5IsxdlIpdDOPy5oIiK5ssr1HR/GwjyHLKZZ1oMfOW5RtFfxNQGSaAxgZLUgqgFHZj7KHPPbcC/aLXzxgd37j63b3fR+ynN0ekJhHySVKIzjdbOkS/LW6CKeuQbUHQP7MS3nUg+X2wQ9u4jkgqE7W2X3/+aD1MW4//P5XLD4EQHdBrHX+4lXrb2i38pMQxM3Dtjg72QGWR4uqrYNxqxz1w2YJAG92EjkzNZYG1nn3lz5mwTQ15Lzxik2GLPIm/dov3MeOlzawfntaaNwUe/m1Yqf2vHhdps3NjMZWcJ/1sBWtXJzKHjti5YT95FV12xCKEiKMFHHlMmI6wAWDwgMgysLo7qcuIDA6IZ7mDGQ6O14nswCvpo9c/WE7zjrm50suAvVNA2OrPBxlw0mp16Yag5pJNmsCHaUGDGWQghR0j4XVuNLclYMEGBpAXeWJSmmYdUdZLzGBkax35KQBYh6D6O4gO+TA0Tbbd8zsR1+6jIYIL/vt77faIAoHmtFtSRoZYdRPOyGImsBBwWldM04cJNHUxDDC1KlVxmlMQnUSwP7syV6s7IjuHsgV5piyG4a45yOxIGptrbdQX/ZwqZJGsGnj9bPNklFDngCqHi8I4bruMTuRU2OJgRGohmKsh3vrtepG++mbJ62fAU9jvnRzT4cRLt/XPW4zJ9Mwxdj5U6/GoKYJlgKKjBEv6jkfXo8PitmashG76uJsO3C8wF7Lp5aHtMqePYXrAWHbXWPXrFtqUWTbDKFMbkQhBFdCIxLWmSEpdvujuRaUwnpKzeeD/VlTRyX1wLh94ArZGw6x1y1kPewimyvYSiA4FpFd4okqamTAz+65935I7WCyttY5q59IlA2B8dzrkFAnAO43bdlib77+uq1eu9a6UbGGcN8OsUZpH43nTFDLHiFVVCcNN7JJUud9CunuspbsgYA4fPiEPfPci/YYFlhPP/sM2VYr2Rsn2b99/ct2193ftaKTp5jTR1HLJUHWTLfv/ugee+6R6//ilHvfr/fazR/9iPVDlui61JRi9UqdEkttqvn6/EuvWypKnN88/Lj9Zutnbbgc9S7KpcEOyIDBcSxwj6KoWsK1x3a2qc5G2Ve0B/WyLjazx+bknWLC0PTAoHpia6g8nFoILDU6TSEjrp46CSrBhaCLI5vEmhAcrIY0iC1qSNW+s+bNRw0RT44Xk5R9Vw04shWUBez+Q4csHQLkkd89Yv/6pS+gomgmhyIZgL0By89olKP5tnrFCsiuZkcOtHX3o9Rt5sygcweqfFbJKAK6P7glzJ54ERXZ4YNOcbN81SrWR7KuuG9OYMHoj9LqOzel2a0P17mwdilIZY0aSA2tfVLkgmymHBGi9ZmxVKOMOzOyj4hEUEOcVmq3V/O74y6DDKKQWlp/o1w/qZuVTdhHva/mJX2t1jTd68rt82KQ1Gwg1Yn2Gp1D3W4gVwIeW/WLgtFVA3lQx+sxVX968m9/zhl9vJ9Qzhw6m6o2DqMhQHXvIGdHnQlkdaumJdnyVnMWnj59ulP46RyQGI8CH4KxubHW1W0pnEFluakzuBqYgqiV9+3ex1wnA42Mk/YWamDIbDXcnCwudS4HEVzfIRoFgvxRdjf223e+9ROaXvpoztNZjzHkPYr3mHg3EwTIBGRx+l+n8zfdd06TIf9M0OSdOuQdcfR3Pt7+Wv7m9Tnc5+8DMO/0/GcdononBcL/4+D5+z3+b58/Z17LX76mfwTAk4JkQkn1Xj/e7/F5r6/73N+9uxH4Z66lf/uM5wiQszu+7+4a/2O/9fcUau/8yG/rX3jnX/6n/8aZde+9r3//2EuSGEPP/ecx9Mj+9AXj6pKRHZB+UPDz5bbim/kuQE7WHJNQN8h7e+vWp/C8zaN7Lo6CK8IVilJr+FAYyq5HJIYeXB3UZ8AhdfVrvVdxqXByERbDFMFnCJAEbDCOfxcv35v2On9wFak1dIAO0tGiYrD+dxtsyo17XMGqf2vx7wYE03MIJNbvO3KFnzt7LFf4jrvueHn56t/y9NffTnTsckDDX38MGxxPAIZeSA/52MaQB9JBJ77ALBWeiYR0nyJcNp6DcRyesAkUnk0QG41I5D0B2KKRtG/cuBEQr8FewidbQbzq4pU3vSePHQCgkoZdgnI4lAUggCmVon0Pdh+1tS22as16OrLMLl/aajd8a59lz8p2PtyeEACU4xaLVUVcOD7udO0mojZQ91oe3fIXXnSxAz76FSbP5VLxXcVBQLLqaQBm8s5XW/mQFB8AjVKhKJdhL0RLOt24USgP+jnIqyOLMt6FhiukvYdOxW4OJrINqOczJX2a68ySp67UFwodXnH+Eg74HjbQLo/fAewzZNGjziZsRjgQrfv+5bbtpkecAkPjrgJfQNwAjzPCwdqHrqlgunNldaQjg/yFPTiojQDmeAAYDgEExpJNseziZGvOx05GBzLZIsnHnudXrkkrBX0rXsa+gWEc5OhU5FqHMkclbw+k+zGGcRuT1Q2HMD/Gvpdr2s/hddrULEBxAah0iPGYUsQooLALwsObju9gOjybsMzq533INikQ4DOE+T2JOVTDQVLAmbodAyG1EiajtuA1C6SUIklhmimAwWOMezl2GbX8vogZ9WxJHu8r4oC5PwCom841emvPfmetNaGe6ne3orrLz8jdvTiUaV6rq1pzWV/rZ5rPIvl6AT9FDvQDTpdwWBaIHAmAJTJFNlG3XJNkrx8KwG8ZcIVxCANFSWEu9gLIhDC3g9XxCKgRyLX0Jhugiy7bGDr1OpnbYXTjjwEwtaPSaO8cQGExQLce2Tlcb1nNhUcG0m0eD5ja7UjDQQ6gowAs3rzmA/sO8PgCgkLd+xEAL2KnE6BI+UCao+UAmMEAKL4QVhEc/CIgwXSc6eb6dkKYufwguuXk+RwEAKLOwJAIVCScQAux3NJRLBs1QT52T85/GcBTNgQj6lpjHZoEwZUIuSEYcz8El8ZYJIzUDup6zgGQCExKt15eS2F+ASGQ0YBMECTcD1MzpziCTECqOgxruLffgvjzF2HEeGsu3P2ReKsZWmZVAP4FdD/qmuwD3F9Pvoqyi16DNPnARRdiGfiqrV5+HuAn3bDYuPgzl9tbmlz2Q8mpkwRyptucpSutrqLBEgBG9mPDVA4pdpB7/PpPfhS7lgqnDDtGsPOsOYvIW7jSbvj4p+jA7LCjz37CjnYsQI3ykGWnJdqG8xdyz/fajldfhDBEbYHFgwDRcU7hIpicAk1SE96TCI9ogI8JdZ78nBVQ24+dTjl/E+F+LhWCCKFgruUA968f66QOnUXY9SmgdISvV6xe4+z71E2v3JqCwiK7+ZZbbPeevcyZbptLWHYEj/fiKy9BKIdBRoTxvTlOLScfeK3Fjay7fqhRglEaCagWCVILMOuydFCwddGxqWDpTYDCo+SdeAOsac3yZE2UXdQQ5PUQxMwA4GJtLUAxwEII963uC3Vlhsn6UOsDHZ8iKJohMvQeld2iOXOi8CRE02HrBMhateEiqybct4zHGWQu9wIQyFZtnLlYCnESIluJ1mYLZq159huzHAGiF+G2Uf5/Ziy9WL/TCVvtBPxRLlFaQhy2gQnY42BZx/q1Y+ceSDjAQd5jV0cTOU/R3IsQamGMA935u9/cCQmRyveTAfzYY3kP+Sgq9uzdRVbMPNuy6QLzYZ8YQ0XHRsp1pVsVIkIKCd/JZDxVBTirmz4IDhcw79RHEE68FoXcK9MpiPViFHKkAXsx7d+DfE6BfOmBDPTgQvRzvwbLQop7RMqFarqkJb0rpvkhABCyAmulsoZOW4Vt1TjzK4jr++aenfadx2+wU6/RhQ64vB8CUMTFVObirM1x9vJjZSi/upzSbggVwwBr2LJl53ONIggL3gO5O5X7OYDsmDK6xkvt4ku2WDXkcjfqmGLuNZFpqhkEBA35JqI6KaRDOsLNpzpUfH6s/SJL1OCQxFiMsedUsU8mJU92xHcLgG0DyLHUef0KzdW6Cul7x8fi7daH6pwVoD4EpDnmg/+c0cFpEuS02MP9jhtT1gitLRMe7ZBg+jf3maJBBtlbtOaqDpAaRFlVmheBXN901RN+7PHcizBtXMdRe+6PL7u1cc5cmiqS6Or3wi8e4Fh5Xt289r6OQazy9rGXiSTL4DPBQshxCKTbu7yAjAzmpNRPxeX11EaAXlhb7s8rsaIKs5mzQqk9kpxyY9WSWWQD1diBYlm/ldkFaxdZ3OREe+1Yrl1y/Sfs2/fcZ0tR/IZ6DNpnvrjIXn2m0TZccok998yzNj0j0TInAXy2QfD3d7CnetnDTxxhLIJs0wXzXbNCTm6ZPfTkNuuD4Lnm+g/YlZtmWkPuIUvcstha7nzW2lF8gPXbGLXGGCqeQsiJDgjVOuLicxpRs/HeO2hyaCcL5fF7v2yjZSVWc/QgWQSzIYRKLa/ylI2wzzcN8IlN0659LXTxB9vG1bMtPmDA6nKOWhSXMYm9sKWduojsouKGXuuHvJmUEI49HllhbOItgOcRZFR00ViyBlJ2kPWkta0BINIXEifP2eR88fM3WT4EezB7WTXgfx+gcSd1kwDy2ORJbv6K7NLaKsJYRKQva7w/a9Q4j+fNeuWjvYx1TiHwBH7xNTkBkC/BwQmsD53YO3VbO6q/8fRoO3aq1goOo+pYiqKyN8T+uGO3eUMEpU8OsOQgyAXWi2OlncajkdugLvcJ5UtmYqTFk2HiN0rm2wj2hYJq4VMpp9za5K2sNd7zGPZwyt3qQJUbwt9yuzB/I113vfmwbjLn4vH8CiLXoQpb1ObaHltErktYdKKVUXs+WVxmP9xd7jI/YriGkXymQEyN9rUztxDN6V5hSlMm0/hDUxLqt+jQIOtkjU8IxxqOenBeVqrlkfn0HO+Tp3bZDP0Qv239bXb1BYstubnKQkZ6bG8eQC4/HxuGCPSOtnterrahUL1eFOo0ZM3OCLStz+yzT352JftysAtM1z2YkoJaw6PXlrDP1BOYHhYQb09vfYZ7nWaBzBmsI63kf2DlFjqMMugYRP0xiNJFqGymMo9SrYexGWSdlKK4KO8Eish2iA4FqE+jFmizl1/fZTNmz+Rs02ubPnqDtRRV2s9/+TANMm32yU/fTIMIodrVpbZxyzq79/577JbPf9befOst1h4slApKaSjLtC9+ItU++13sDWdOtfrKYgiPAbts40qbmhxHwxNnFYgJD0jMF55/xS697hPWzn50kjFTLXQPdl2/fe5fbbwOe1DUFiOQH1Ls5KPgSGO/CGUMxlFBj0EcerEutqKi66HZpqgEGyzl9ZEV5MXAegSRu4Oyr4X6dSP397CaI9h/evu7sTacjAKmmGy3FKf01TlJytns2XOchayI5NSUdBSMu2g8inLh8i+jdmmldkuicWeANUvnogoI7hYUwVNp2lEukvKtqlHyyfIqFOXsceoaH8K44+KTeV7lU3nbpRv97Na799F4hKoU4nwazTpSHTbQ9NSNHZoUiXnUGU/+cK1bh29DCTsg1QVriBoeXOMD/5bKT5mUE4oQmu+0nIsMkS2z6nKR3M5CeeIeGVNIOb+k7+v/yvZSXaO6W2SGVNlnurYdFcC9pJ/rsUVuiFzRYznq3J3rIUGkMObR1Qyl5xhWpgcfXuy9HtyPImJU++vcKqW39jW9mkmMqULbS2m2kG1sEPtZLgocKa392T8aacqbPS0DhU3JhAUr58pc8rKWLV3iLI7LWNdrOOe0s28MoYwd5jMhPpUa4iTjxBmJx+vua8MlIR5FTqI4WmqKa8ikSmevI8Sdl+HFtfBwb2SCAHFVzmniwI3Z+06A/H3w5O8SILp+79C9/34DzO9KgeBm0/+bH+/3+L8zAfKPjLu7gdwa8V4/3u/xea+v+9zfvbsROLsA/TkC5OyO77u7xv/Yb03g9O/14/19//8Y+fte3/Pb/26CAPorAkTfmCBBAKcAVyof2mjLb8unqMNfGBBmOR3OD//XQ66bPoQOcRVT6jpRh7osSYMocFXQOZ9STmcqAFVnKPtAwQTqkNHAn7HF6gKYFtgZSfd1/j1zbfq/HKbYC3J2B+10uuhnzU9scuSHkzUDRIn00OLfRdeXftcRLfxM8l8Vt2cC4wRMCDxWZ76AWBWZ+p6IEE9ZVHBIDQV8lR16HwSIQpSDAOdbKPT1uMpcmDdvtuueb2yoATyOs5kzpjvv9hoK+yHIlS5e4+w5c93j5tAtJksrETgdKFDiKVxDUQr0AuIp+DYU0DkGAknZCEePHse7tdXWrd9oVyzvsi/dm48FBmG1gFrT5Nff3sIYdAOCxVoqio1QDpKJAD3ydT4E0Lp88WLXHdZQVcMBJdaBRLWAlsG8ftkxZc2c5YDOEUAY2XYJeBXBsR87pLkc3uQ8O6bCmDGTUiJQXvaOAOlxIJEnnv+lFNChdP7pcKzDQz82NNUApIsWzLFEDkVD3Xi9c30asZaKVLcxXvEiQFZ9Z4vt+8ZLdKy2OSukQeaAwsblqe/B4cWL7qRxuq68sOQZ4kAwSaGwHLzGlP8AQCQ/dREgizbFWW8Z9jtc5zE60GQbMcxrkD67swNVQ5NAWEBSkSscPvy5lgEC9unAjOLxIule6+UwK6/tYa7vEN2TUQDCIkC8eT8hsg3mMQW46YA1JvspXls13bb62hfgNxhgLgSyxpfHrQUIl12WDlayR4vANqQNRZDAQ1nfpKCqEdAv9ZEAXHV+SfnRiCd+vNQcfD2JzvM25k2HxhmSQgHbAoF1cJsECK/5rrmcCUBXgv90H/dVF2OnOXxmHutg1gSIGwoII7u3Zg6TvZBQfQDBAXQPy19YnsifupJO6t1eziKnmsyEJLqyFb6svBh1qEehxBExF0aX6MnCHMtMJbcBoEQBlCCnAOIQEt2A5QKEsTXzRNYfwL3eRed59oxMQDoIDjoQG7AJCgdwllVTDUHjgXTL1vP+fTmQunsdIklZIjqU6t5SJ10j92UkJIPAUSmiErBukf1WFwqfBogjEZfKVYkEhA/knpKtgHJSpNLReOoeDmdu6vdEgKgLUOSELG78IIAGAGzVWZ4GUBiHjd4uAAiRQlMAOep4/KomQt/pOoyHgKiDcNB9q4O61hfZhEl9o2yXffv3A95Ow5KlHIVJC52cxSgx0m3urJn2uYv8rW74PLvtm7e7YHl1ghcXFmLttMmefOxR27RxPbZEBXbBmpWorbA5g8gMAVQROCqFlnKHtj71tJ23fJUtIuC2BtuZXagrNmy+CIuMp2w/nccr1qyFFPTDTqjIHrhj4sD/2M5gQonpNv3eSnulKBY7oUft+9+4lS7xEnv1j8/YpvVryCJKtF7mTSfKJ1mORTP+YVK9sSYof0ggRDhWcFozNX+l8pN1TxkH7il0cTYwJhqLIX4eAQDfD0EoZY9O910A4+qm9+dayJpCR2PZWOSJSIJ4Xblqte3etw+sr8s+jPVXA2TwGxCvQRzUz8fGSYqMYuya0skIUuZSBfZkmreyWpPKRyCI7OA6GaMBSJkO1ieB3BsvvtDaWIsjsePQfe0NgSlCWx2l6lgWQKJ9KTom3in6unnNzm4OMEH3lAhtHfx7WUNchyVrj9bOAdal3z/9vMsBmQ8ZFYj64xhAwTjzuB+2b5B1tgOCrw0i94zPtzdgRR9r9au3zbZN3yueAD6cHSN9rLJAEuAt5R//j0CxMaEA8XBZRVJZ7dl3yIHUnrLOI7A3G0XdFEDokEAschjzg3v30eEZiWJrDQouAHDm+VGC0IuK8+2zt3waJSHALUR8BECwspxEEDczr+PmBFvea+UQ6QCorAkiDKVg6wLhGGcdFQDfzd6SgAVfAGuc1kXZq+geCJbiirU6HmCqn7kTzGtTHsiI1iDu2zZsEUWstaICa8Xy8EQlFobpWVbNv9dtupDxGLGHH3vSLr9yo11z61Lrzguyg4f2OfWOMne23LTEDrzS5nITorgmNdWnsPCIQ/2x1IFWr7z6OsqheO6vTOZON1kxuSjsUrm/FSrrZa++9hrWMheRpYBFHfdxGXZwJaWnaE4gsB17sU72WafAYE3LxMIumflVVV1rR9hrQyC2RdIHkytQQWNFMurGQfYMhdaqu/du1Je3/a6JpXOieeK/JUDeRoKoThLgNZFlw3VUJzFzQASYIxt5vaNSX8rRRQQIe42aIWSjGYnibSoh8kGoMfS9jhZ86Bvb7VlsbFatZC1YOJt6CcuUbnKTQgDF2E9kY9LXPkDjRQsWUqfYt0YAmFHWQJxNY94MsL6MQqxVsrdVoCRDA2C1APyHC9vI8pI1I3lQ0VggIhdYsSAbgLbBXj5UznXstyCA7w0XXWAv7D1oN3/tVvvhfz5gu3fth7y6ze659Tn7xI03Yf0UbgeP5/La/cngSbS2vANkfHTw2gftPx983Zadt8bmTI9BSTjAmplv23bkmB+qpuBJ/vbju//FBqtLLGAhnvg/3Y6VJfOB+XqAjAb1BAwC3g4EkI00GmAnuIcPlfOa+f6qBfH2+auvMJ+GahthrgcxtnUijvlaBEAP3f3FVb2mxvY5s2hEWTPH4gK578sgW1C1DnVBdrYOWRXWfSVNWAJx/eaflwnhXartzeo62ftiglHM9EAqX8nFG0WhthO1K+HxNAQ01Vfa52/5DOsdNSrkajHKlVqUCQFY5cTIXpKsjzGaNUSZ+aq21Eooe0oK4QAuvIjGAO43P4Gg1EKDNFqMYvXjR93lyxoXhoXsMPdRMQD6ILVKpc+Q5eA054tMaMzI02v2sqPkRoyj/sic4mXRvL4F0zMhzlutqrHTSsmEgsvgunrbZIicyABIOBoSvIZpduF5FbWsMHm2Q4ezAHvTIIIyloaRIYibiCDmKATvOESZ9vxxP9Sj/G0c81/E5ygqgYGeUcuOzrAB7E3fRJX2x7Jae7qk1zyDMMvpHbOMKB9XC/p7Aezy3P68xl6sxaJQpaSlkCfAmjMZNqQ0r8yyUgMIRI+BuIVox8rrzSIIWa5JXHSIlUOCxaSiLspKIZNkxAJQW3dD7uUUEZCN0iWAGvFJsnE8ycUmgtB9fODCFJpnoi173hTyOJrt6LEyyHMslqK9sKXaQBMM+y3E+kvPv8EaEY96p8LlYuXm1qBgm2EDWIDt2rcLZW6iswmcM3euLV62lCwtAsJpNmooO0UAOdZR1GoRUbE2ecoMap9hyHKUHKw5sUnYJDInFy5bi93Tz6i/yIVg3bzr+9+zb991u33xq5+zx5961KZnT7W1i5Wn8JcfD706ytrYYsnck12oqbNSYy07XcpyGl1coLmfvfz0H6m15rGXYTUHAZKYMtleQj16+4+vsPGmMBturaNWRSlOvV6PqnCMfS+MtcePcQggB6afZotWzgXD5LVUYTnVjOypGWLLg8ahfjqvutn7WtnbhmkaWUPdEsa+4i0JtSfqA3J24uKjHHE+xFpWxeMsWbYMpVQntRd2kDQKhVMfqyYSYd3LZFNu29r16+yNHTsA62fTbNDkmuJkzxqubEcaXJRvpVp6gP1yENLBA4VCEGRMK3kv110ZY3f9NJdmCOoB7LtSUISr8eQQipMKcpD8/VH5c03VYJSURr1NTfH1D8GS/TcfX34Q+ywOLuI5HFFxmqxQs5iIiDGt9dyzzpnAWVCxfwvjdydj9n32pD+bQE3s745IEUEiuy4ATKlGztgwu8dQDXCaUNGeJbtcPZccEPRvNQC6TEx+yQcS5AwIP2ELPUE2KOBctYoU0TrbShEii0ydK6aQSaQaI4R93wPyqx7btyzqU9XzVeQxrlm5kka9GNtDBpOIO3+ITJEfymkZh2zevn0n6imdhWnWwC4vhvpndNiPpgdWnEkZdv01N7F30ShCDsgo9mQTBMjbVSATmIHG6BwB8s+AYf7nxzhHgLx3cO+fcWXOESD/jFE89xjvdQTOLkB9jgA5u+P7Xq/6/8nfnSNA/k9G669/928JkBsnQtDPkCAiPSTXLbx/hZ1/e57zUZ2OR6wssEYonMdJIe/lYB5IJ7mzWAF4DeXgKQJE//ZT8Qbg5kgJdUkCFjiJsENbPL0AACAASURBVLq0eXaRJVKLSCEgskTdbcX3L7aZnz/qgGApRCp+S/DrJ3e7n48CnIrcUBe8swShUHe2I667G6kv/1fRoL/Vp752nfX8X7ZCb/89ASayb5pGQSnPcPmzCtSTXYbCVRXs2sNry8BLW5YwJ04c5UDg71QgMRwSUgGTTxzcD5iox5ct14QfuQIRfTk8hvC1RNUClEaxuUgE+JYqJB1AJxqrphdeeBEAxcN+/LWF9sUfYC9B51kTuRJJqCHUES+guhCf4XDAM31uWL2C8zkgN9kiowA2yltIooNbFjWhgFnFyPibAWjjAdQlyU7k/8ECPNW9JAKEolp/k5d73JYsWuQyVbBn5vUPWhMe+5F00I3zuAI6BSTGxCU5kKSLg5cfkvMYZTvQhbt39y4OtomWPTXdwmnjlC2LiBwRJgqhVTj5xrsvt9wfkBUDACpwQNe7kw79ZoAveiHNGyud8dOhgcPywFBiN4BBMO85AlshD3VPcuhacXmaDVUBGDJ+IxAgnjzX2Ok8lR46wcoq2rB1gAjj0DfMfPKWegISKQAQMYQgyKwM7LQIkfbh+ZV50sHBrY/5qsOkLMx8sODyYh75Q3QUFJ3kIERgLL8ja6oRDjcRjK8f81mg5xBzuBmrGH8OJuEQIj48hxEaOsQB35e5FyGihN/T2EuiriB7H4C7qXSvyYImETAuR169fE+HKtlopeI9LVC9EWBBBEE8QH0DIIm6zdTptW//QUeMyK83FIDeqUNETvBena0TBJIOdcrIkOdwFSSFyDw9vubBdRcF2kPPE0IMgZZPYHcC3eezZmYxDvjFQxaoW1DXfpDuzdLiPDsfazM/hfhCNPQTOAuUx/UcpYO6yfkkSw0To9cIUbBu/QrILcId8fr25bnLID4modCQXdIYqKtUBwOAq7qXdI+L3NE9over0Ejln2Qi6W8DHNWSk0SHfBQ5B7IkU5C6Dnw9AHrJkBHq4q8m2FrKGVkbhdPpLHVAWUW9swU4jD2LgtB1KBOplAJBIVWCcgVkbfaha67B7zqHx+u36VnZ9jo2cOOQegV0QSenZ7r1Rx+t3B+CsJWFoPs/i5ydXYQwa71Zz6F+xxtvMMZ4KrNW9HIvPPWji+yu/6rkWs11r/cwuQwzs2fQnUc+AbYfU1g7grhGwbTZ9vA+/QA1Y3iPM2dkEUqJN3xnn7MM2/rMH5hjQXbFhz4MONxFaOaws4d46g/biF0IdsBVFMDwD78y2x54YdQ+fZGXfe6HOXbfl+fYj56osUUzp1k/9i11pYW2ggygDOZcE13TEajTKgEKWrBtESEShfpCIJ18sJX54AVBJWsFHYZ1aOaiAS5VYcekjkBsW7hevdy3cdwHsjmro5O+mw7mKMCPOnzFB+isbAMgX7/hAvaEXDtVUubGV0oQeYW3Q25sufQSyzmRg+Kn3JGa2bNmOFuHurpalzkigq8SEjeKUE75rCu4WZ7ZypsRADBEZ/AIXdSDKFs2rF/tOq6VKdHC44Xw9/1cuzYIW5Fd7SgLBFTGYPFSBcgtBYgsD6UAkQWUnleAtfYEWVaoo1OkWgjjtPOtfY6AkvVfdEKqhROG3sh6NYptRC/rZDMg2Cj7i2zxZJEn4nZcHf+M5Uu3TrPN36MrXUAHeIEva60ydWTbJ/VaLORHPICaCFzZzimP6dU3dtqYfwTXFmtEgLrlyxZCkvvi2Y0llAvQRikHSJoGUN+MYqGC7I82QO4aApW/8tUvse53WgX5J1KWRKJkDARc0d4QnD5mua+W20zmZCdrnfaYYPaTJu5ZLyxoQiE/O9uaUBZGgY4yswTkAE51ca2U/6Iu0mzIhWDZ+HFP90NExbM2RbCvKVy9BeCqmWtfRS7AENYZhwuabPOlF9ixggJLUhdq4QmISH+Iio228roU68zzt1/95pf2pXvIzvnFAQDG5VaN7UkAAM4A685sFI9qPtC6tRtVpK77pZd/kH2nl6yfEqtgfk6ikSCTfXr7jjdoNpjjLMxWYYuy5yh5GcyjGJSpzSIvGe8g3p8I3izuMTUxHCcnK5e9kR5cyJbJLhRbOTMTtnpjdPRPEM5335xudzzW4sAwgVSuCuLrM30qUn6owePPTSOnyS5nfTURUCvfdn16q/mDuRHEXjTG3PVwCgFZAWK7ArgZGx1lU1MTLUC5H4x9yalK2/UmiiBQ+Rs+8hEAQ1SujOFYF3lWPSgxUcvRLkCHPXlrBBmfOFIA8IWtDVaK2dOSXQ7RKLVZPWNVVdNgOOJQG4XaoSIyusiKmDk/luwJFC/YVs3m97NSo62hrdd+s+0g1yyLwO8iy5o1zY6UlNv1N99i9/78AauADNy+5zYb75xij/3qIVuGUrUFBWUcKiX/sU6bRNB1Z8UJLDRH7Je/fMmuuuxDFu7bSzNFh+3ak4v9Yq2FsDYXQnz8/L5byQBKsv6duy3w4sk2/tBOSPMSq2P9lSCtvYd1CDURBobWT0bXc7uxaEH18PUvXGCL0gjrBQH3Yj3KP5LD9WJ/BdCrbKKuhFSqbzXIAKybyADZcuEiWzYryUYbCsxTqlPC1ts6x6ystddOVFGnwN9uuWImBEgJhCbEPoD1IBdU4odP3XQjAGwjytw3URDEAgaGsRe121osI6NozqkoqwAEHrMdb77FGjfT2WbFYSk2qDwl9jNaubE4RNHDnJHFWSC16QAqAl+uuSf72AB7/AD3zXgn2UtML/28BXIhgsBr/wGIMebj65Un7TgxNJGogwpOQQxXs4YyD30R87LsWBhPs+m8RPPuDYKMqbJK7P6IKyJnhvosHKscTx6YZHlv6kTt49p32snxiIxkzaP5g9LWkdA93G9ae9Uk0oy9ZncX1ogQGj4oSEhxs3jeZxjrTzB7ti8B2+HeEZZf22r/dfSkHUXEksf8Ysu3JMY/AbWMrDOVneIL+RHF62iljmVZtIy0JFiXAadgrmf8FmUl2BRsoToB+2tpqijnutc0DqJsDube77G1m1mjeQ+zIqPZnzrMWOdHCGM/fqDEWtgqu7gn+nhd2w92WTIEy8ypXrZ+0zrC2NutFeXTtpfzsWjKgMSGHC07QYZRul108RbmWb0lkHV2Mn+vu7dbyR95E4JPamsRWbv37XeKsLSMdBTCme4eHWX/7qFO0rooq6Stf3ge0mS2ffDqG1CrYJn37dux/fsQ+9wwlo+z7NAhMsdqGl0eUTK2T2Mot2bNy3Kk2sLsQfvWva9bAvuKficjfbpNmTbDQshU+dnP7rWf3PEde+TR+y3cb9wuwmq3j705ilqqsaKWeioYYifPZfLEJ6MsZ7+96uZZNtpEJsZ4B/ZWZF1RIwyhTOqHzGwk84FWIvNG1RQLMz4E8SbyuhcbtAYGsYn514Y33Qj1ei11atbcebYfYnOEvT4e9d+yNatofCrh+nra5s3rnGXiIETKCPtwO/fgyjVrnJ2tcgtz2fMF8KtGDWBfiyU7RATIW7t32xqsxPqo1V2OCnNYOXGTqYGlsFWwt2wTPdmTJ8VBpmLtJ3C+gwaqj5E39M3vH7Rrr78OBSA1Oe9FSlJZYjagsPHmdYdgRSZVcR1NaapldLbU/iF1tqywlCcmhclvvzHXreOf/YnywGjGoY4WgSFiQ9dNzVYj1DyO8J5gPibOyM5FgMfitbpkEacS4VMEiCMwJtQko05RNfG7DooQASJCRaTLaSLEKUCkHHEbycTja49R9uQo95kUujo3StUoKyspP5T3of1MtdlqrkcT9fAeGngWcG4TGaLGjSXkchaz13bSCLIE9dJR7MJmz8imxo+19LTJTtXcyJglktnVRLOPNLNSF7ei6h8fo56khu7pbuMMTs3ljwKMWeM5FmL/8tmvcWAj66RrmLkH88o5SCTIhAJkAhtw+IC+o9zB06jC2cgA+WvA4q//LXvdv/dxTgHyTiP4f/fP32+Fw//tBMg7Xb33e/ze6fWd+/nfH4GzC9CfI0DO7vj+b8zucwTIPzLKf0OAzIAAmQj0VLFGvyTgXTvdoRGAdrn3LrWZX9rnwo8VUt7V2UPHUQuAGMGvgLP6kF2Vun3GlFDNh+teoVN7jIJPRaqC5FQguoWZZ3eByKezOdSJHAKIeYow9DlfOO6K0ha6xOsf32jTbtw7QXoAqv1JWcLj4ikz0anJh36u51MnjXzjJVtWx4xAY3XY62dnlCdhPG89wG8IheY0pNnyfVVHjrqYFWYnuycpUmRnIYB/CaBiAWREGFJ+P4At2YisPG+h7dv+It2ydLmhZtBjh9ARrU+RIApU3I6n8PXXXksnThNKEU7qFK7ePKY6zb/1GQ5HfNz+q5M8x6DLPZHvu8CRmQCYrfj4K7+jFx/1IToJLyEw2J/OQKkwpCBRt28k3XyB6q5iPGs5XHdzyJDNj8pVP8ZDB3cFv+vxx3nuRsAiAUYLCWB2BIiAHsaxkZa6cAFzshWBTGhG0SFJ+t5DxyE/8LXmoOZCtnmMSpQvAtEE5s5DBTAGuCMFSCVkiQ/qjnXf2mIvfeUP2HxhxQKy3Ss7NI0jh4AKQqnbOKj6Ed7tB9DhTvXMi0EOV95Y3IRDLkVCgPgD6A0AeC7dApgBAaLw9xHCm0WAqMtVgFJXZz+e8Ui8AWAGFIAIIO7JNfYCfPRDLeNDQOCC2dNdHsgY77WSAF51sA/ROetH4GE6wLoHXdF+jKXCceUxLOA1B0m+B3kXgwC+CuPV7PJkLPsZpwHIPKkSIlDxcIYwskNdFojLvoHMm+gEpqua+adDljq/5FHcCgmQPHkyVjsAcbrrGA/N27l0HObk5Di1QjKd9FJuKCNE8ymcA3AhocL63QjASuWK6DHdwYrbRzL9SvkCQ0j6gEbIkiAvr8ARAfq3C37kAPqZD9E5+Vo/oASKLexYFi6Yy/xrpEPVx+J5DmUI5J84gj0KgYh0XMaSNTMk9QbA7yiWZj10PJaV1ZDxQrA5YHEYQdAVdEheecUW1D8Kwe2GCPGzSgCOaA5zfsw/kR8+qD4EmsseTCSILG60sFQD/LtDIe8hisOyVAK6JxIBcmMBMtUd2A2Qq87/JvJbYjnQqWNPCieBoincJxlYVPlwTQ4cyrcZZG/s3083MuMfBpDdzxglQTIeO5FvlWSZ1EJqxkN2qSM+HXsdAfMHDx3GGqUTO4loOk9RdzEeuq5RAK21DXXYHIW6vAgFYeblnrDP3PRpyNhBqyVP5NmnnybbJAMLmXI6KTvtxf/8oG0rirNS1DqyEpoza5a9ht3TBixVOOE6wqEbL/FgVGOdWCdlYD+XCTHiAUkU6Us+AKNSUVVir2x/GYCiweKYBwsWL6c7Xe+vkLFugXyqsOkzIT/umG/3bO0jNH6+rUwqAlQ+aJHMPwFfMWEBtpbckCAAd2V6MMG4PiOMIQGjeIo7BQhr9zgHf4VrjzGXm7HZKC4uBoSeyTqhTCbCUAEbZOUiIF/ruQiPWBGBXNdqSIUaSLb5c+cDInVYpXJvOLyLHBWZMAjCJjIqTOsO81BBqrPnzsbq7S3AjQ6AoikAJQFYec1y6/PxY8e5/bXHEOALETXO/Jcaq1eqFD61ZjfQ7R2IaqYJ25yFC+dyr3GfySYPEsOHOVTL9dNhXKq3LojLAH/WaMiQGubZRPck+wT3nPYwWUw4H3Ceuw9Ssg5iaPW6DZBMgbbjte12qrSS0Nw0CNVhe+G1HRaAQiY6Oc1GAAJaAX+VYdQhshXwQnuZF0StPLtfuDXTNn/nFHMahSKAeCDAtz61/skKJ5F5Hcr61sKeI3urCMZs36Ej1ge45wOQI5uRJYvmAmC1YR+3G/sZX1sAgeEnSw/I2nKsp0a5ZzrUCs2KtG79Kve4g4xpOqrEAClO6KgfEmnI96QCGagOZI1g3dXayGtqAyjxZzEMZw8TMBvOHjUIgKoMqmEUQAN8trIvVdLJO435Hck+Vsb6MwoIFMpe5s892g4R08meCg1kbQAkhTWQdXjhBLE+1XOPBwCqyCZs1tyZrHcEXAN2rrwmbaI2qI6wRx5/whadd74jrJXVNDk51gXuNjOv2iCv8rE1qUNlcvEll9HFHQN5ke9yZERAi/hQvozIz24UaJpLpdUoMFGMifSow+YlCgI9HHWR8l3CuIdFoB4lz6QNIkukmMKHRX6IcPNl3Nu0N4msYLy//Ylk+/bvyEeRjQmvV3XGmdriTEn0dgJEvcO6/hPLOfOW9VSND5oPHswD5fwo72sY4t6bTgNfrtEYRL4vJE0Cry+Frng/shKqISrVpfvYfz1m07FnvOTSD1gPcz3ID4CMtbUWQqwasHAYQnTmlJmQfmGsQw2WjwVpH3WBwtbDIJNkV9cG6Fdc0moIRcwXC8hjJV2EKqN6WDwFhcZ8qy3NseULsiyc7KZmlH0PPH/ERkHQl8wGMCvKNSIf7Ic/u99u+tznsLD6jI1X0FnNHnYit4AsEfKz5i8FlK+0RbMzUU/2me8QiiBIume37rYLV6y1gYZiSLIOOuQLbWdeu42nTUF90WEfvGqNXb5msUXwfjzAJMefOWxNBK53cd+3tg5C6o1aYQX2mnQeJ8+aZztyIcIAVr9w03pbNAX70roK62cdryqtZU/1J9ODZgpsrZjCkMUoOSit2Gbs8ktm2iVr59lY00lrh6gegFTpIKG7pLnLjpd1owLhd66agjqXjCos82qopQoremzBwmRe4+UohfYzj+gsR6UQxfjJ/jQESy91rkuNLHXwG2+8ifoIFTBkqghdEd8DrJtqdNFaLgJEuRzu3peSAyB6kHtmABBzFCDaB5IrmAkmAn+Yx+sgiD6kHYtR1py9LdTNST42KXOR5WJz9dIb+ShdsMrKxAIKG8ooipG5CahdYmnsoIu/oqvJPBXezr4eyJroBdnGhHP2gFofAiB7uxin2Ngwp77sIHfES8oU1ABh7G2y4dH9M8S/KYlslMciEsMmY2SVgGwEmpd7CRJjPNj2ltbZj9+osmrqnkZeh5oWVmZAHgP0t7X1s79A2mp9oWu/h+YAhTQn0CREKQYhM0BY+7AtmJaCPROP2tVIjhdj4s/+z+sL9xq2Iwd7bCYOjrLkSpuUQM7KiAWyFu/ae8TqS1GK8NYSZ4VYJgT63r37AdZxsKJ8vOLq+ZB8dZBJg7Z9d7stXTnd0rLIMzp13K6++jKszIpZW5exxzSSQ8S+FAoBjELlvp/80ubPWYDFUKVNwZ5vzoIF9sTvf29r162xxcuXTSStc4830hAgxe3OXXtsz8HjqA6m2ur1m62PmrW+leYBLM8+sBn27fTH7Xfutdtv5e/f9vGjX+x2geidXdwzPoHUfQshJOfa6zvfshf++Kzd9u9fsheeedySyfzatGGNDUG6KJvJB1VjVXmd7dq9H4u2jfbzB39lH7/xRstcPGrtpaEQJlg90fjgw/rRzF4muV8tOYS+1H2DWC+mkL/iJ7UDRLjsdlvIw+kgQwzNF6Q+k5TzXTfztpc6rZF9fjHqs+OQ6kGQWDNnZ9v8BTOpawohmNVwghqU2iGLekuqRSmc2yFXpMQ9TmD8LV//GsqZGssj5yOCGlEZEyKgCyDGZUEVxn7iTw3bjFrQWQZy9vKFjGvleSnZmDfRtvq8cfvuT3JdkPsNH/8omSn7UftiF8q9M8B4DEM8eVKXRkbGOZVuUUGuUy+qfhYJEY8Frc4Zqp2l/Guk2YY/sMe/s8A+dtdJl/ckW1XVC1rl+7hXRLBonRdp4SjtPzWd/zn54oyyQ7ZYjuSQvTJ3gHLpZC+pul0fIkf0u7LDctZZrJ06+7h6Xd9ztorUDOzHyi3j3TAm1K2cR9UkpEYoESAhjIsabUYY7yTOUfp/Sckp97XGLpp9xY9rJ2VsGQpIESCnUNQu4lynRrcoMrJ0dm5iLw2gtvHnXNaF2vk4e8YYtYtIEBEgFIhM8wEapNJ5JaoN/W3L5quw3ZyGfaNaBvzYy7SqTeT4vT0LxEEvjO05AuQvbvV/6j/OKUDOKUD+kQl1jgD5R0bv/f/bswvQnyNAzu74/m/Mn3MEyD8yyn9DgMz85AQB4j5V4nGIEdgg0CqELtLD35tnq+8udRZN1diWFOQWO2/ZRLrCVSApB4PjP+APVjkAilKEqGhWUSgJsCyBHAHCqy76+RJb+nUAFoVKQzqIrFCI5EkIkCVfLXSExlt3ZFjMlS9Y09aL3PvM+tQ+ACaABn7mFCIBFJG8CwEQrgDlsZyyhMJbALBej2xs9H/9+4xNViLd0FVY2qQCwIYBrjRSlAt4k2WKilxZYuhx4gFf6wCt5mAZVVVZhs8qIaAAjjnHj1g6Xr3BnliK0OGnbih1tyuHQJ33ceSAKJtAeRrqvE4joE6fB7GFkb3PvV+eZzffsYvO4yDLzp6OrYRAjSqAjAmbrFJ8zRcAEso2qw0QWOB1QtwkSyVwWyRMNYcyAfjo/ek2xZKEYlfKAIVh1wD6ajykiJHCJho7Ew/GX0HabdgmKaw1LZUuTMBZHdY9uD7ddL57clASATLOYaWPQ7ovJ+KDR08APoU7SxmNt7zN2wCLvbjYw/1dhKnO5mqPYcfUQQjqKQ49Ebb+m5vtha89A4iW7sA+ZR2ISBK4WVFTz4EH+xkIEC+K8sFR1DuMnSeH92gsBQI4sA1jKRFCR+P8C6OsaEeLTUmDqKCLcBQCZFxBjIDO8kTvIJuisLieA1IvqhIAUMCEceaFD8/pD9jswePMnJ5hSbGTnAXZCVRL6nYKwfYpAPLFT1kygMABHChEfElBMcxB8DjAua/CngVS8NqkVBABoo4xXx7bk98XAaKcEl+IGn+BD6ct1hQEGYZHs+anAGHZZXVwsCkAZI4AoFLXuA6GUoeMcPBMhhxxhx7APuVSlJVXuHFSB1sjgd6yDvPAxz+eOaTHk3pChz0dtJTz0cVr0+N5nA5wlBJEBzIdSnXPDXONv3h9iv34kTJeF0oWZaOgXpLSoo350AGpEQNg2E8n9oI5WYA2wwApEFI8jh+B1ISyAN6rE5suPsITgZIdOH0KEuzDV11Gl7hC0wc5JJeiOEok1wVyBOVFKNdC4JaCGDUH9dqlYFFHXRGgqogcgZotynNhTAJYLxIBQhM0BwBGh+hy6+daK6tEHX4KiFTXvoBrka+JkAT9rBlFJQ1/GutTgMQzZmEdw+Fc105KngYA/iJUCYFcc1oAbe7CxeRPLHQd4Y10xbXiya3g9D6erwu7vziUDw3cI16AGh4Alpl0tDfSZb1o3jyX3fM6wcyXkb3zMzy4uxmHdq1dvKYX77nIvv177LEKC+yj138Er/w/0NG/1AGh+cy7GBRkylopAVyYmT3NkSnzZ8y2GDrv9ry5AwuseYTLk/WBp34OgME4Sb179+cRNjqd+Y2PPJ3fjYCbzzyw2j5113HbcvkmuxuLjZvpklxz3iLCdAMhXZ5x3burAG8qAIpTGKNGlFla19oZC63HkVzrYchABTFr8ZfirRg7odWrVkBU4UPPOhDCPAzieog4lZKpn45KAfGYqjl10kmyU9auXufWVM1jWV5J6ZGImiiYcf7Vr39jk+kkTU1Lc12Psg97a89uF6Kalp4K0N2KRdZKAL1OQJl6t3a2cp1SWJM6ISiDWa91j8mqqgAwpQJbh8msAeFYzqWj6PJXqCvzIoI1cwBASYd8hZ+KSGnmWnoy//WYWos1VxR4L3BBHtoCJOSxrfu1t58Q9aTJrmN+Ll2w6hCtpqu+BJuRUDqQ/7DtJbGbFhqTaBWoobpHIRO4B1yOEeCFFDvKI5GVoj5e/I9M23QHIIt81KVC4z6KpYNZFnMiyT0AzI4fgqhjXmUTEl8NGVxEpkAC6/jUzFSCdrEUIZi44MRxR0xnTSVIHiuuSZDPRw4edkRzAYDPBRdgiQagPgZ4kwJZnEaAchjkCloDlwPSzvxtYZ3IWpVgXRVBLuBVeUHDsppjXVQmgIKz/QAvxuga9mZNbMf+qg7wagAVQTxrUQwAlmyvlA8yxDhWAqqN8bUn830Sa5OIgIrqJjtaXAtiGWFdEF9+EJzHCgk/h/gIQ+2SlBoPUZnM84/bNNZhNVPksw528bj+rJPJWK6l0OkuIk4qnP2o3WoYkz4eK4LshlVr1wGAHYFkQ9XGWpaKqkuZSpGMpYiNYdbjca9QFxSrMZciSySqvpaqs4EGgoMHCdFlTeJFQJxMoss7C2Cszt3zNQB4IktlDxbAfPjatdF220M1E7UKe6SAK9UCZxQf+v9fEyDKenAqEW4mrfkiwGV/xsVyzQtqZpD9pOyQmLYu4F4ZGVrnlAfSio/70YMH7ELAzT88tdVmTJvulH8CX/tR+wx0tUL891gjYFge6odAup8nx09mXpEdwT2tfJz8/FPUYlgHLY1if2LPzql0qo+Y9EjrHodcpNs/hftnKXt1RwNg2ZwM6pYBawJg/sW2HFQdI3bZBUtt185Xraalxx576nfmF3fKXnwwzzatXmw9Iu0iYu1bP7rf4mcsNA/urfqaErv1Szea1yDXn5qg+kg5HfmR1lOeS/d6B1ZZFfZGfod1kx3hnZBMhk6nzUqJsM99+lrr3/+6BW6Z4u6ZI//+M9YYVA5tPjRH9FsdPvTJWHc2j/AYx4rspz+43qIBeQmigDCpwH4TQC8k3joA6mTHM2UyVm2E9VY2DAO81gDezbKNK2YSoF1og5ANg1hgKQOklPdVw3pTUE3TxqJIN35+vN5DWBztOVpva9dmEjq/3g4dJOcJxD6Z2s6fvTKDeq+X8e9nvolAVpNOA/tBMOuNOt613+tnw8xp1VieAkfZszWnPSHAErg/B7lG/dRMI6ylygDxZ+33BczVHlXPtRnEemZ2SCqTy9/y+iCv2HcLmobtpb108kdnWg4EWB/ZH5o/iyn5ouFIpkL0+2J71DYCoUQThi/7lWzWNL9kryfbNT/NTYUw8/uxBH679ZE9pKtrSDE+zHl13GvvhbQI0R+YtbHGeEAoZfkGWQb3zUB/ioxG3AAAIABJREFUCx36zLVBHztQ027f3cX9KUIDkgLnLTs/CxIPcqMZCze2c4cDI7pzAdoh4crgSUDhQgNOb7tlxEdYamQAioR68k+4voe6LSIljhqBvbmt0tob2PN5XZMzWT+DeE6u8e9eKWF9DLA46sXjxxps1cZ0G0VRceJEJXsC+RWH2+28lXSvYwVXCCl4kuvrBwHTCul07Uc3WywWpW+9tdNmz5yLzRVB6uP1KHHjaO6hgaEYFUoZWTT+IRCzW+08rBmlbjgFoLyMvVv7jMjoNatXTdi/0kywY/cBm71gKSq3EjuEUm7u4ll2xUXRZJfQnPDAg+z5K1BgDhHwjuUu8+fosYPUPJ22GXtAWXBuuvBimkkq7cD+I/axj99ov///2HsPMD3LOu37P733Psm0TKZmJr13QgkEYuhNQQUVRXF3Fd+1Yxddyyq7slZUREGQXkJID+k9kymZmUzvvffy/c5rEtcVV/TLsvB9b4YjR0Iy5Xnu+7qvctYnn+Escdw+/cmPQe4V2ZF9O+xjH73HRdcOQ9r24oyIInrrD8QzdnM2+cAXrnDPzaFtPRDJC2yEsvhx+joUGdmE2h/9CrFdZ20SYHwQd0QKzht2h+zrJyB62P/D6fSoAD0oxhEgHhBWTZAYtS1DNj0DhxarfCNCLW8EB++6/hrmNGMd7WT8RDjAXRFXwRDL4TwLZ3EkZtLP0cicPH/hAvaulThyK235ihWIeDpY5/EunYuSknhH55RO5gYRFXI8KBKxCnFDJ3vNadPTEGl023Ubwu3Hj9Yh6snFYRVux08dZ/+N65DXJGdgNGuxH/crJIR+DKJm1bFTC+HeTPyZupwWUgCvPbzI7bMIcrr43iJO5FL5zQN5dtMXTztxkRdnI4kCtBFypIfr/FBB+pQ4QudEzf2+isl0sVnnOkREfIjN4EPODxEgKk93PSLniBHtdaccIuy/OUtpXdB7ljNc5Pr5BAPFwkZERDtB0Pl0gkquoQgOkSAil7R/0c9upjtS3Wl6bemcq3S+qyHCNInz4KubX+E+zCRuOZY9XDdO6gQngtC+TWffWsj+hQsWuzNOIOea4uIzU3terk0817hXfVzT0hG/8L5HfOkxzLCbrr+DPSB9bMMqauJa6VT/X7pAdIp/cwJE1/RCPt4MoLroAPnrDpgLufbvhK99uwH8d7oD5M2ejwt9/t4JY+D/5tfwZvf3wq7NRQLkrb2+F3Z3/ravvkiA/G3X6S9/1hsJkLsvcxFYjv4AuBnhQKSIDwGuAgXPEIV19UPN7qDjTz560akSNt64Fth8KS6lTeoeiA65QJzKx4EIU5sll3/KprDoJ0v/+GoW3k/RpMrQOTSq8FzEhcqE934z031O9HXPuw2kNnL6fqcfXmz5HznsgAYB8oMctPT1+qUPHVC1YdTnq5j9fBF6GQBOMkCTFlQBzjNxfUjtGgbwIaW0wJBIVKx9bBq9FaUFGKaceKkqdcANBeTuo1QwlQ2nPwcBkSKR2PHzydUex6kg4Pm8AjoK14BcIAfIcNd1ESGUm5NFZ0C+ixf52DW+tuaOX/F3GbymGDanc6yWje/M5FR+pdizTzyBitvHVlFmp4Os4q7qKUIeI28+EMA9EcBrlINuEqTTOIciH+5iE9f9fNm0lFlS+znHBu9XZI8Ov8V0EyhCTKCuQGVvFR9zf3Vo9uKU3InKaoLrhzaJe0iuPnm8Le0q2qboPW7aVNQYP0tdEgLRdLBNTqQDBgCkjkiTVkUWoFhbff86+8Onfg/gshBywdMaIGuU/6vM3HoUxIMcxhTw3QF46RNAwThgoySTyvX35ZqOEikVyIF28cZ4K97eapnk/Cr6a4oAoYhdBIh6AToG2NQTg1XTan0AWZ4ov0cYmFKdh1CeSM4MJFGiTQdkkwq3prrKEVPDHIg8OaF7cFAi9YHsaoAAVGhyZgiAlRJZIJxisTy4bi1SPEN86PCiok05mlTqLOWYekv8RQ6ec4DI5eRKcc+NIUVg6bAlEqSBcScgUv+vM1QaALEK6jX2YxnzIgWKIL48AZuVV1/LfQxiHAkoScTBMMA9FWAtUkSfK9WYIuakdJfCTlnMckB0oMAdBNDXM6fn9KO3Jdi/EZMkQCcCAFyZ5TmMRxEgh3a+7gDUVCI/lO2eCnjZCtEn0gx2imvoY21EVRRTfJqRM8vFLxTyGs8SP3TDdddwb+KJZznrOiLk+NAhaZzre+zIMQ5i0118kpxU0o7JxaLD5BliqQScq9y8X2ARF0PF1JEo0pIgIKIADaW8HAbQVFGr4hJEGEjRLdJIk5Z6HdS9U0YEmmIN9LzWAYjJ4RHANasDqFdfSRlxECO8ptSMLHv6+ZdchNddH7oHwq4TIjPUXnz2JeLoiH7i59fg/BgmEkHCSJEhcs8kAqiqLH7p/AV0IXRTqFpl777pJvvugw9aL/egiffaRETQnh/fYO/7Fu95WqKtgoB49JeP2OVEQMitVVx4yvIhOaM5wB4/eshmpqW6fOfcGVk2QiSFCleXr55Dx0ghyksfK+dnjOH+OHIMMDkh3377xGaL41Daxhh68WerbM37/2DzFmczvHvtFoCVpTNziaZAiQogXsHPyiRKL1j3j/FdQG52MhFKOvxqXkyleFoZ9WNyf/E+BRo0cN1yKJNXzE4FKkOVlCpGYQCCSeOaZGoHtvbwjAxBuNZwoL6U0uuCggLU0UGAgKEuxkoOJj1X23fsdJFlUuw3M8dmAPbvO7CPsRxECXqoO7ivokdKB38/1I+KvaoHVFQXTg09LiGMa5Eg0wDItxNVNihiCqW1opKCiJ0T4SoCRHGJfUSIjQBMiRxTxFoX90JE+jSUoH90/fEV6jjRWiAgQRESyoPvIaovCKVxNaTsAkgxrR1DoHfFZ8oouJ1rL23ZZp2QJH5h0bbvBEWtYYCZ5OArdL+fhzIM8GAYRbscGeJANn8hw67+eplL8xMILm3kiiWLrAXHndwgKkcuOX3KdT7MhCAqB6Cpbuq0GcRNJU1T/BiZ9z1t9A4AKgOgzIAQmkY8SMq0ZPoYdgMetTnF/0Z6UCZxDrQ308/EWpSKSj0eQjOU59sTMn4ARXcHjp+k+RD7JbiBeDYbIauCAdylSO/DURgNSOihPi3UyLK49aGiPcNzHcK9n8m8pCb6Ju6FStAjAHtrcYUkM3cKCvFjUinnGS4rrwFE8+c9dNksAJYzjIsm1sE2iLQ8iu99AVhzZ2Uwt1G2S/RW4vQEO0GJexBCCpF5y5Yu5vUTE8QzInJi8yuvQoZCLsmJyfO5fNUad28GRPjyc5MY12WAezNwp4i0E8k7Bmgsp5I/RHM8jq1ESMYmORwXzANk3E9h/D677d3vQUHc5kDfXtSu6kAYRShwAmeXD+M0HLJHAF0vKv7PvTcREqTWzd/aq0w6ObD8lM4QO/W7Nhruz+oaY7vE/fY9J8pwcSzKVhcpAiAtp+QkJFkwBJWL1WcNj2OdE1glh0g5qt0OxAsrlizBgfSarSDiJEylGHzuKONgELIwkB/QjqjhbOEZKwQEjo3wtFSIu3gcLQK0z0L87j84yDPsQQdWhJ0q7XBEQgo9HZEAi53sXxJQ4idTku0zRlcX+UsZSZHWNeJl3/4tMZUg3wuyp1lleSGK9Bb71x9+xFZfz+srRyE82WejAJ2dAxP2DOXrO4twzTImFyzIx12ZagvztE5AuvewGjKPWCORafQCnC5ro9+h3cr98BKkZtshHB1pMb72y6/9o3m0lkFOlOOa6LH4uzb+l53p+2Z+2TyJYZq9eoG9/No++80v/o9N4nIYR81eXcQ9x9ni6Ud0iwfkEdcmi/cUAmFwtmHYnn5uq11xeZ5dsSqfro0SYqcGDT6BtaodogFHBPPDybNnGE9mK5cssCye8W0IWY4QDZlCpOd6lPd1tZVOKJCOC1I3PJznSgIgzQ0xjJMeyAzdVz8VGjOfaN0ZYw2YkBtZoCeDbFRrr5y+DBLFHY6zjo3RE+bJ2u/HPOSpvSLP1QCArgfF6qSgWayavRnLZ+kCKsNxebii0zYXDFv6rHwrpvOokljHFJbFDdzjWABXz0GcrpphKCz3wganZ8BDUaJSnDNuFb+mcThGv4fmec3Tiu1UP1ZDA3GZkBhytg6MeEIs05UWyuv2oF+GvZkPW8JsT/rM+Bo/umE82fvUQNIUDXraN3YRe8jXpcd52cyYCItHAOE12sezM0ZfA3tKPresErc1NWRBoT6Q43GIiKIskK6B9MQICxyn9B73xwTdNtu2jVk20Wz+KPqD+utx6wDA8lrjUgNtwCfBXi9ssP3lg6Ze7GsvnWvF9OutXJnDHqqV/Xa32zPMwamz93CNxaYB5PciNqjkuVH2VuC4XXb1OoQjMcxTZ9y6NHteJtuZVsubmw1hP2IlhRU2OxNSsKOXqNd6t7fJw5FbwtySSC+Ruom07778xqmzyH/38aNfFztng3pC1AFX7/a7Y/b+993BetlnB/bv5XWvsH/51rft4x//R9aMUWLWDvB3a+0Z9h/al377Ow/SAVJlP/+PH9g/3Xcvz0YvYhTcGfTc/fJXj9kHP3SvBWV0WWtRsP3wR/8G+bHE1q1aSmd9J8Q045P96gB7Vy/mNUVDDjXXmSfzfCwbdU+IaxEgVVXsNRimrSxZvrgtJnDt9hGXVlFPlCpleA1c/zDm6ibWj1xcm5HcX4Y3nRM40+kZ0fqhM6GcjxKv6LlIJepLooI85ttSxAoSuSlushY3nj7knNEmVMIsRVMlIJJJJsZLPXDbdu3iXnGOgHDfuH7KQfPQT0tZM/LpyYvDmVuNM7bS+ti7K0a5h7NO/uwF7JeZj+kMUUdkGPt87QXaEWBoTzlvwUInHPLHfdrJfqWXOUAxmD38bPXjPfHFXLuWPku3Meb58IPokdBFZyWBIefdoedjq1z0lYu9+hPnxzkHts4Lw4q6cr4IxV+J954qT3drxznxuggXrRYiQ0SEyJWq86r+XU5VCYKimFu0nz+L008/U/Grir1KSpruzl1y0ehz1MGp/bRcL3LFXHn1VfbUU0+5V5CL0KSjTfFqaUQnn3YuSCUAVJytcD14Z4izTOaMWcrv6tmqZ288CEnlTQ/MDJx6nrhRPSkbQkOBiOcjzC7EhXrwIE+y5+Jz/pMAEalxPtJLu5wpEP4vRWBdKAD7ZgDVRQLkIgHyVyfnC/zHiwTIBV7Ai19+QVfgzea/C/rm7hCjufytc1m9ta//wt79n65ZF/6d3q7vcJEAuZAr/1cIEMWhygkxhBodgEuHOtZaWXdLHlphCe9TxMsVxGXUoqwn8xs1TwhAiTalUnxLMiUATQcDN9AEtrPJPPWTJZb5/j2ODCn56XKbe5+y+4PcxlOFz9ocavN37F/n2OJPnnYqY20WpdjVhw6iZb9YZfP/4YQDQIYAdLRB1Ned7wVxBedS90OSSEGjkt1Tp045ZaVIlArAnFmzZjlQTCXdcqkohichcZrr0FAchovZ4O8UZxIBcClFjVwPUtop/kp5+QLmOxsqbS6l6C2UMmuDH8SBVuTDMJtupzwGNA3gddx2y82uYHZt4in75hOUPAMW9HS32KaN68hhBnyBPJhLd0AY1+un//7vlkTkTDZKn3i6QkIB3WVzDgRMKS4rhoyIsbkrV1k7QLUnB59QVPY9vFYBOALB9d71PgaUc8+1EDCpeJjDhw+7WJqlECtSREspqwJwDwCaIID6On6GCBBfDovBBHCXEw3QO0CsCjEqcYAe6j0QadIN8BBCJ0lMRAibZzlFfDisAGYCLPUAMC3/KADwPz5qG9ZfwQaa3gAOhCpK19e38D49IT+GOekWk3uekJwJuJvkMn7HifEJjSJui18CzJZdO82KtrVY1gyAVQgQRUl4QjaNqsyX99WNM2FiPARVcbXL5x/jdcvKr8JExaCouDGFjG4RNSq7V7SSYo0UiTLC58UCovu6vG5t4j0ZJz10W6CABySXEjyaWB+RIA2ApiJVxvhcxV50cUCMhABRAWAIMRI68Im0k4pYyjcRUCIMQ/n7RBweQeoPAWwswHWgcS/SQh0JMzmU+DGeNM50SFI0UzUkoAA/qfb7OLAFnyv/jmNsDjCmWgC8dBiTok0HpnbGnca5itdbIJe8VVrM14fyb3JW6AG/+4ZIe2KrYkZqHAipguDpEA1SgO/a/JrlZ5P3H0BMDyq/2Ej6VhgPem7HAGjEjyl3WQTImnWXWQOkyS7ynXU43bTxSkumvDQWcG2Ua+eD+n9IWdMcxIdRtnpDiLSgzNOzK4BcZdMiQQRyN/BcD/I6gwFl5KyRKt8HEDM5JYlDdbLrNhFA1gbwpQ4ZAU6RHOhGcIz08FypSH6E8b77QIkjM+WwmS6CU0nGPAO1EEUqsK/FHZBAjMYgB/Aj2P8VeTQzO9fmAHgnMqZPEmmhcdmM82GM56Edkm2MA3FtE6C14qIAu0Rc5ABYFxLFc8OGDZbBz3n52efspa3bLDg1nSx6srm5/088sNh+ticQDIpoDNT0irrRnzW61KkhMvMwkQ7RAOeXXLIWZTAAXTPl9vxDZCw56v7DgA6BziU0BDDViCL2ta2nIEa6eF78eO2ttvcPV9v9DxMFNtRE/Fw6hbGZFoViOQwn3BCqz35U43Ka9fGcqX+lDRIzOzcPVWulK4vP5V4Hcm3VFaGNTyuAmJbQVJScyh0v5zqK5FRPUSl/1qE7lDlNTo1GiO4g5o8enrXL1l/pQPlQrtF0xmYlzqX5Ah9cEXohCt5gB7iNAFzE47LbumMbuflZjHNPPqcJF8PlLkKrvqGFcRHv3CC6f0VEIGmdkFMwAWJuGBJKUS3dvDd1MXWjiFd8lx+EQj9Osm4Usl5evm7t0JyudaSKzpNcFKStXC/NcyKA5RrsZ7yoPFuvKSU11TnRhjj0+1ForLgJ9ZoIRFEHiRwDneSpv0ref/qsuXYGl0h0UrrV4hjqwB3XwTw3HTJpeIgIJcCALV+gA4SIDYGOUv/rl6LGMtLTHOGUASghUHLzSy8Rc0XUCEC3QKtKHCDJXOvYmHDAMubw3nacU4DePH9z8+ZARCWi7q91zkGRKqtXL2Mu98CBmebm1pqyEleqHgE4RR0Tf0dnlyI4AGWlgJ17aSJKYFSmODxiic1QFFM9IG8qsVnjcmFRjDoMueXHHFWLSECxGP6st+qWaAV0D4AcFvHRAFiivqI2yLkW/l4l6DGQR8VlkCS4+EJiEswPInvbgcNWyzO2YMUS5ssxW7pioS2l2+TAoddxgKgN3IM1og8iMsS5NVLpJlJUjpTBipiJpAdGnVMi08P4fv5aTwGV5cTLY/0+cvyY61Tatm2bi5Rp6SRqh7ESTATUHGLc9KzqGVvK9X3llZcdMXbXBz5AJv1+R3zsO3gYIo4+GP7cyb128YKsAwLEpDL+4t0p9pVfkSvPeqg5VnGGbv9yLgLE/fncecHV50ImSxktwYe6ZTTfao1URKXut7+cZJAeoayXPtwv/Xk6Zc7qABNw18b8nZqUBNnLXEax8cbbbiFfqBFkGqk2f6eCjFHcUc2MgTji2A7u3o/bgP6kdsqGKb2O4Hp5sVZs2X5MZj3rY75GqG8k/FhSdpIlM9eNuUL4FAD5QQuhs6mlutguXTEX8DHUdleM2GN/eNGi/SGTGMv9uCl+t/0BGzoTScwcb7QFRJk5t5vegIcff9FOtY1aIj0IMbhRU5PCmQ/nE++EcIVC5QGcboH9MA683rKabnv9bK9tb/Gzbhwbr+NeWbM0xf7hxuW2dtEMG6kvcoKXl3jdoRHTLW/mXNbRWMt4/7S/ez/b/VyTlTeM2Hd+8AhOjky74ZqVNgbBgprFeprHiEKstE5i2jLmz7NjJcchizrs+mtm2xp6i47hACk6W8qa0uoIEHW1eWDzkcp6lOfWR/GprNUCHgcgMjy5hxJTTCO+rI21UN1XyvEX8THGeqY+Nv2ufWKgIn649h7sob0RbPjqF3tiOUH6EEP0dUpIgSMPcqmbGK5w9SxBFpQQz3W4tNOePsb9YL8QDRnT2HrWEuFe5zM1ZcT5WteQ9rw4Z0cV4UnvCONtkj2GfNAiYAUMChoTeCvQVYr0ODk5APmra/oQCLn6H/MPY26ExPObbMF9MWZ9YLWhFKKkjQVbBPud0BA6cvi9uo/IVe7jl54/Y91839mxHraE2D6fAZwtzIWKMIqb5m9RzBWHT1aaeGLlgUlln8KeIx2BxTTcH579rRblO25D7fW2+eVBm7OUeFBcqJkRE8RcUfC+CLfaJHFffsn2zZ8Vml8Cynk6CK5fv9Z2vLLVrrk82yrPlhBd6QvBPtv82+sMCYXV0Gl0oIDUKH4mxg6jW95uvP0G9lDd9EiUUYh+k/3op9+3yzbMs43XXYUghegoSLFIirebWIO8uM/trGstci3wmhcsnMeZ4bhdeT1xoJ1EgHFNj9Ml9AvIiAe/+0PcxmF2/z9/GkA/jg6HCJvJeJFbfDcdYUvpZiiBDNhw5RWuUymMua6aefMLn3vAHn74R86FvJ/OkXyi3u7/P59DjJJtH7v3Ayjw23muJeKYYW1Emwazrx+kp+bLX/mG3Xrbe2zZDcnWWRbGa3jEPvKxe3FtQ4YiFJpkHpE7gpkGAoTYYAiQ/oZqC2EfFzjCGUe9M4hZGhsRlfBIqy8ngLXOh7m1G+dvaTWdghAd1IJQdI+YhH3cdNbaQQQVoxBy79p0lR08tMdm4N6MhWD2Zf3Vfl3EgRyZI4xv1wjBwNP5rB9RT5CEEexJJX2Tq14iB0XPTsMNJkKijv319t27bO7SBbYe8uOx31fS2VZmn/jEP7s42n1EmvZCjA8Rfas9teuO5AC6AtKorh5n3BDj0pEbvezFEdjIEcEalwTAXwShoL17IMKMUjqNJCCSK0RiD+0Pn/zMlPvs/MfGrxW5s6POmQJsJBTRHmHK9TFFWkx9TJEh550eIhCHndPjnPvjj6SHytHPrRquG0TEyhSJIqJd+2GdWSVa2vl5xtZf+Fj2xSqXIDCLTo8hzt7au+nnJiIS6WY+ljClgjF1+3vvtFdf3UxEJi5nyMdMxk44+6WD7BfWscc8SiedI07Yi9WzbislQGMlC6fhScQxE+xxJATz4uzkhxgiOJBoX1ipf/r4Z2BImduGIYgmzsVgqQtk6t1wKaZiIuU8ukiA/N1L1t/8BRcjsN46cPZvuQkXCZC/5Spd/Jy36gq8tQTCRQLkrb2+b9Wo+NPve5EAuZCr/AYCxOyByVkUjrvL6jIfJGyT1p1tjqSOHLTKHl5lSz5f6CJtAolcKCQyqBuSQbEAfgBNAYCwkre0A4Yq0sptGHUQ42sLf7HCZn1wv7MMF+IEyeHP2izrc1QCV/rzle79zPrwQaeM18FTr0VAgf5fmzkN2hM/nGf5Hz3iStC16Zb7QRtYAR4iQ2Qp1p8FgiXilFCEjsgQESBSPGvDq68TYKVCOX2tVPUxAKvqJHHvlZ+suCg/Nt+yFoeRyzrOxjiK8ksRI2kc7JThrUgTEQ979rzuYokUwZIIKDjEzy8C9A6DwJg3O98+vZGD3Kd3uTxpAU0BvhP23tuutmqUl1HqDeG6iS4aVnk2gG0VoN4clNmKE/MC8Bvm4H0GNZtOuAKNF6EaHUPx7OHa/zigoZBTp4Q213pvskvLli61VRwHU0V0DaD8nj17jiNLtGHWYX5QEQ0AoirRDeFwI/B6gIOXN7n3h09gGWdjHJcw3d1vdQj0yDKP6l/2c8Umvf76HsDbQFdm6IsLY9YtWbblX7ba8iXEZ1Ai2US/iErdWwHD5f6IwxlQVdNA+WUnCkRvSI/YqTgZDvJ+QWTnE4M1PMrB6wNzbKiS4npVQOMKwS5BDgEKQoCIIUiDIeRsdbU9HHRiADEqrRcleDjKpl4UbwIx4oifWDQvnwNutete0MFAAHwn16yR16KBpfz0WJSh6pioBOSTSiwaIEJEQidggR8KNrkpVFyuyAsVJipKbBb3RUry2UQuaWxGKWoHYqQKFb3iezS+VbKryJYFC4kNAUjrZny38rl6rlJQd+seCQxX4WEj37MR14IOVSPkOAv0U0yXa7fhvgVx7ZWN3y+CkYOlgFoRXcEQM928Hzl8NOYKi4qd+r2D51HPjZRzer4+eFOM/csvKSnnmvRBJMlin8gh8cyJAouB4Fy2eA6OAnpvQig9pzR+lLErZ8QEZbOFhaWWv2AJoH6T7dq3l2ipTud++eg9d3OAgoABgO9Hce6r0mZ+dTDedHgf52BVj8pfBNwzzz5LafFa57DSaJVqeYRxm5aVA+lEfIFKghmPE1zfNURO+AHo9kO0SYEZw7MilXgcB11P3u8wn6+DmCIUThfWMZZR2HJQDeEa+fH8DQIs6zqNcqFV5q4y6+OnixlXkfbCq1tdv8uK1eR8L1xCpNUWF1km8OfgyeN2+cYNVg5hd5QYohgO+/1cK3+ei1gIpSRcFZvWrwdo9rDjBw7Ysy+/asMAKM0A6VJ8bvnhFfbzXUEQBXXOtdVOFNG6tatd104B3zucZ6CUaKpbIUOH+bu9O/ZaUlSSXQKoXVlzksgQxQ022xLUnf2AYk3NQ/aLX7zI9QonJoKMfOaD+z5xr919RZsd6p1HsWmtzYgMIeN7iK6GAlTdieTxTzr32AjPQAcqekXSRXAf9xMvJKIIrNmp0oHEbCuA6+XXXMM9HiV6iUgEAFf19YRCSGt+EkBeVFjsois0Jgd5NqToVJzWOnozDhHdMxfQWRnyZ4jFuuQSHC9cd/Upvbx5s7uuUuuHQkaeJCM8kOjAGRAB6gIJB6gWGNEPmCswZB4OG825vQC/u/bs5plZwPcasLnEALYSH1NcdNpWEEvipQwi1iMVtSvKLigw3EUnad7bsWOH+3nnyQ/N6ZrvtQ6IANYzWgewVFBwirGCQxDQXv0HAwCYI4CWGrupuB9UvL1l6w4AvWTiQOjKiJ9yBFj2AAAgAElEQVRusSkzAXFP2fEz5RbK13kAOgcwRnnCbDOAyvJPH3AuhDTIjD7mJj9+tpTA6npQv01mxkyAskj38195+WUUl2kAIQonwf3Iz1Y5eRw5611dLY5U0pyUBphTUljiXHvKTQ/h+t126w0Q+KwBrDsTkMEEdPD8BlOOjWtMDi+IADkaBwE5BMzsen2fXX/XEhtsiXNRJW1EjixautB6W+hV4XnzANQY597KCaFcm27cE7UAK8H8fyqRU2O4yRqJZoyA0Brn/ldznytKS+moyoHLUJxWEEQRYBGROcNaLxQNQ/nqktWrmY8HcHOFo7zOhYwdADTrsHjcKiJBVJ6amUFEIkDxMPdc3R8+OEoHUEcrksyb6zsMchVCDM8MyolDWF/bmHfqeA+CXpwbFIBognsWhdNThcWLF8xHyc7zzry7Y/tWQCFi+m65zYFOzcxJB3Glqauqi8jO7Fl5kBz8DK5tNMRsFYSugO52wOnvfXKufe3ReudiGuQ5EvAl6EdA2JQKVlsDza7MZJA8InC0n/CVq1KF6Py/H7+LAFH0lYgPT/pZ9EvF16HcI/27wDVdBxHwIntzcDgh+YZwUP4/6x3vdxLwcKgd0pe4vq7mNuZnyHnWKZF/3sxjtc1EyvCzu1mviWy3HliQwip2a8QRrVy/zsp5tpIQEGzYcBldOSXWUlNsV1+2DEU+YD3k3ye+/Rv78Mfvt+cee9jqiDVcjCvnw1++yiZLcVnUILqgNL0LAcCoV4g98MNXrSPQw8JwdERDXoVRgv6+29aaP66SAIiaSZwKPnUVvIgBa0VNXt4XYK/UednzR8/aIO9xwewUu2ZRrN2xiX4Eb+YnBBZPbznKdY60WzZdR39Jm3VCQD/2zO8tKg13C66JBOauD73nTnv+V7+F2HgXQLW/bd3+GjFZWXbo4D67kciiwNVyDJp99oaf26c/+1FigDqssfgA3RRe9urze1BjczGIzJkFMD0w0e8ijgqOlNqSFYtt3uqVdNZUWgxRQV2op1OTEhygGw9pqnibCchV9R0MMp+LzJbwgxQ5gEEEF9wjkcF+3AdFBIoEGeK5EwEi57NIezl/hno6UeH3W5gISr7PKM9yP+rtSYg+H0gIz0k/lnhccDgRipu414y19iHiZmv7bRtlG35BXpaVQq/NJL1zkAh67lsZByM8B8HEK8XymgawtSjRx4+xN8oeyw+SdGrfzd/JjY3aXy7XbkpewsIDWBfYjxEhGhDOXqyy1EgSQ8zhbXX0wqgDJGk0wML09bhCEiA6ev2i7HDbsH3h2SIcu2bzcOQlIZqYpFeD/vIpwJfrEo9ivRwnGIlYuFMUg+XLHE5hPOxsdnKsdRLZlJcSa2cLDhHZiBt5VgDzV6TFeEE8sEdXp0sf8Y9V45H2/cfqcQMR95Uzg5/hadHBkC75KTjkKswn0MdmZqbbMKXmBLdaKS6GIJyjuw61E6vE60hD/JQYg5Bpak/gTZH7mbOFELUTtumGayxv1RV2HPdrKGC0nvF4yHcVkg9CoAvgL8BJ+d3v/os9+cID9tjPDhDhB/ECSb5w6Qp79PGn6ABZ7/oUprGvvuKyS5kX6C1Dlf/sH35vdxFLqWf6NdbAlctXsFzxnLPX+cG//sDuo1tHxJX2fk8+9Qz7uiiEMacB/j/K2SbUfv/YI3bz7bcgZsDlzLy8Y/se3p2XbfzwYjvyAqQZbo+lK5cxaHBBdrQa3fag+7BPjvpC0KQzDwSI0RUVh/tjqKmWuR+HNMT9IAxHC5e5EY5yVD1VEKpdECAYoqyuHTer+GAINl8cg2NyDzFvhdCXMp2epmSiynwYU0oE0HquGCyJ41JSpzFNQdizFgqkn0U/i/oeJVyTiExRlG5POj2F9SSdlzpBFNheF085onMl3/P223PtV4+V2vz5iOMycymn32vFrDG+dJI1sl5NyInFuS8dd28TkZ5esGv79x9x4iBFWC1ZvsyJkU4rOpRroDm9kWcsgj66WZx1Nr+21Tn+1BHngbChm7OPxDg652354ixb/8AplzygRAG5K7SvlwhP+3JFgErIprOLzqISWEhwpDOAiHPFYKkzUuSGzldaB+T06GF/rrOgkgD0/yJgRIKIaNe+Xb/2PJBqETe95PbpIjQcYcT31/m25KH5U+vMf/MRcfMrnFW5Lwhz/NkTF9AjqKQCzVGKa64gkjZS8VaQJUuXLrUXXnzRli1bhhBlJ8RbPvukmdaKoKWW9XqUOUvvZwH9WMNk0E3Chn30w59kD0mXolcE+xNcjZxMx0f1HqfiPUdG9J7VgQUBd84B8ldf8Fv0j3/qAPlLDpQ/JRDe+O+s5efXc63yU2jIH3//85d8/nv9b8YyXSRA3l4C5M2G7YWNBY0/zdtvn4vnzV7/Ox0gfrPX/2b3753+72/t9f//PwHy1l6/d8Lo+esEyDv7/f8xT+Ftu5B/wQFy6eTpcySEXlXWB/YoWXzKIqxIpXNESMmPltvyL5xxII7Uv0OoceT88GJDIcBHOFWvNoHnisedlfjcPH/658st7wOQINq0/kkcln5eNmXn5zch+hplLOt3uTgEZGmjqu8jcL/8Zyst+xPH3WFCG0+RIA5UUKSOQGg+FIOiOJ9qgGmRJ/qlCCyRBFLSiNyRet8pe/h8qUClKDr1lamC8kXfOMth0htMAoKAjZ/KxEVoCOxKQaHchAtD5EYfsQYqs1bO67Kly1HQk0nMhrwKEGbfQ1O5vfc9XGVtlCQrX19AoD/9IZuuXGoVRSfIAw+2OFQ6MQBzI3wvD75PDdblHOJRXHwL/8mZ0gyoKvKjncNWPmWEwRxuBzh4SC2k96ZyPL13gX86kOi9Cozv43sIIBbJo3x+uQf6ADvbiNmQStEbABdTNmp0lEAc5oeJTujD/XH4OLI6IgpmzMxymM8IoGQejpczAJJbX33R7rztRt73CZS6AJqoiJbetcie+tpLlkNB7TQA5HE+v5sYnEmAeBVhjwrU4sDbReF4J4ft8qpWDs1prvh8EBCrj8O9D2r2IA5e17w/z8YbAL1R2TryYwhFLECCCtFhl1CsonZrGQDQGkFxWg8oGWieAQAZHK6Ul5uAujgRlewgoFI3Ck8pqHWNdFhpwiav/gwBFa4snLFVh8p9jNenKB4BBP0cjAWCyQ6vMRcMgdIHSOzLOEhA1a7NdxSRU4oFUieIYmZqIHsEzLtpSdElyvFl/MldpFgVV2DuxiXRPQAoGlsCXRVrpf4PZSzrkOa0nACSKnQUASJLv0ru5ZrQfRzksOYAXr5bD4flJUuWOoWXFPR6/eqh2Q0hl5yWyiHN7K7rI+1bvyh1MURyV+h1RAEqjhPxox4cz0mKjgO9ODfX0W2TgEMART5xBeMQIIcOHaOz4TJXmL1l+w6n/ptOpvxGMtOHUSz6E0skFbmikvTmznd/SIPahxtEz+3LdGfMptQ5mHGnvhMRRYqlScRB0cd1duObA+cA6sH0jHQO3NO5rnQP0P8QAmAfxbUXESEnzoQIDzmKOKgOjKk/gnsJgKjzpca3DsA6HMdA2hHgZ0cpUk6lXPgoRb6nz5y1mTl57v4rj/vQvkPMG0FEx4RYFeDqXABAZWKXASKo7DeY6yVQSaRCAgf6tbinYvjcs8TJHUBBd6yi3kJQYUsV9/Q3ltpjB6IpDSeXH8C/nfLOj9zzIdR4+3Dn4GRhvlPMVy7gcSsHzno6lOLCKX4naqKLCKv+wRaIhaXESBCBEJMEoVlu3/3erywndxmRXt3059Tbhk1XWixZ5h+8FCBvYiF58vR21FfaAETjAp7L8tMFlqrIO4Fo3K8QYpsaUNh2A9TJCREPaauMgx4+X26IHPL29aHXE6GuJMhh9T8ocsxbh3V+qUS9l/uoQ7zUnL08X9defwMK3pe5hpcDoFU4klXkomKoRHIdBmyW0jEphe4OAOpyVNbqkIpH/d5OlJMiwBRLEgxBo0gtuQDVr6NDte5lIlFiZ89CADO3jgK0iLRYvHC+A/lcnxHXU0QLL9OBkHquKwBwPTmgR4okd9da0WvKuschAVjRy3yoDpPiErmGMlxnUDvA8QRRIx04YboYw7lcD0VGHTp2gvlpACKs2MLoP1L3hxeEZBn9EZVkracRqfbKF2a677/xW6dxQAKCkheiqBl1AGj+34dTKonSUhEfimRU6XoSan9FhGmdmoU6nwHqxrKUtiHEG7Z3NDuiNhzgJArwf4L5qAxFqwj3GTijMugKOXRgD0raaKKQmLcAn+Ipaz5PgCThcPPhtQwR4yeHTRNujIWXxePcQPLNw9nJmJxJ9GI/BIhievykYAeg0Tzow7ohFfmQVOoSBzD3ePJv/pC3x1DkqhdIfSCZzFehzEfNgOsdoGm+5N3UEJWYmJlnL+zcZ82oShMgosJwOQTivvML4LVnJDm1e0c3BDCbg+mMi0iEBB7M692sZepu6cRFNgmpMsQ4y87Nt1JI7WDWCpWhiwDZd/CApaK0LuLZm47LSWtbFU6vaJ4pdduocyqTdVUE/SGeuVoAyzvfcwcAuNm2HbsgmdscQd+HAjmd+9cD8KMi6m7elxwymn8imav/4aYo+9bvmiHnpuIwRX84EkRKYBaC88p6dX9w95iHITtcDCfrLuNP90oEh2Ii1Q/my/sNhvhQSbW3LOeAiCpEd30hkDACzGPoAguRm1VrHU4BBrXxwmySiLchgPG2WrquGHsirbs1VtXlAIBeUjFpi1YCZnX12aky+pAYEx3M2TU4oyIgwuMh5JJwqnbhNr3t5o1WcnI/8U+ziTSj6Jhej1cOV+Au6LAI72FLwcl31YcW2GR1vDXjBvLobLLAThw+XR1W2dhj//77GushFSsqC1cJ+6dZ+Wk2JyfCVsxl/SJyJ7SfNaCyzLoome9ibW+1GHu2dNhOtk261xRNdNfa2cF264bFNh3nIOy0VTaN2yuv7rQ7btyEs8sLMrLXHvr5w+ZBz9mlV22w0uIKu+nqG6zqZIml8yz10kfw6q5XLXdZvuXPzbeaw0T8pc9F9d1ms66bcgkffaqY8mf6jSAyd285Buk2gyJxP5u1aL6N0H0ibcuh3QeYc0Jt0+23sm43WDjkYhudCanEHsmNGMp80cHzfxa1eTgOtTDmEg85LSYggb2RJYzST8UaKQW0N/OYl4hEFO7D7AUUg+PNMyOHrRf3exjxjC8O1ij2jH7ssyYg8PtwWE1wfwPYw3hMsBfFRVUH0dVJGXkQ/SR1rZ727ME62w4oHRqF2yE53JLo+1jmT/wZc8ALvOYjxV22Ns2DsnKIOvbfIre1Vo3wPVniAVOdCQbn3XQX6VlSyphmvuSRZw2mOyiTMvHjxbi5Wi13OvNmBPtLxC8hcn1NIhZhPjtV1mzeTKNeMdOsOyzRvvLkYcBzs7yYAJsHoeE31MgzPNUpEj8NVxX7ozS6i7btoQcsirMAYzwnO4NeoTBLn0aEWANxmQh/xonA2rm11TJy49jWDVB6TmzoGLGGPEedALA1Fmk/fZoOFIrVq2rpSJnNfBjqbYtzU9l/ezHeWyFWZ1tEU6FzgBQi9PEMjCIOq93oirdL1q/B0UEUHG6qEFxuhyG85i3KgcgOsuVr6KggAsufdZ9H3p578Tn75Kc/68iPaub2BIQEX/v6V+31vRV28PgDdnAX3xMSS58fDiFXSSyfRBTlZZV22ZpLeW8xuCT9nYuoAof2IPc7nzV+yyub7dbb70CoQFE4c472QHfec4/Vse4W0hWmnrfi0irccQftJ799xHrqq7iHdEYwnyjCMJQ14KEfPkxkVJrd+qlLrPUkUcBESPoSx/vs07+3S3DZhfG5zz3+uG2C6B1iPEkMNcQZJkzECA6Rceb5XvY1QzjlJnFBtbRDYjfSW8Y0E8j828ueWv15zUSYdXDdxuROZr7rYU2Scywji74J4stm5WUwlrqYd6cxb/ZaOo7RQfYRgYqQ4rnoY0+mvY3IkSH2sHJvikzW3i8YIUQ8ezG5ro8cPQGJgfiInyEx0R0fnOue2af+UE13yFr2GUO4TY46l6C6P3xhG8OIkdO8rPhCCQYam9jv9QwStUakLWtiIr90xmlkPehl7yH3qXr02jlvLIWAOnzsOHGyDQi5/Nw+QCINubsmeD27vzrPNny12L0GObElltM5MlypB4qrY7LoRuChNAOJ6iTS079PxWsGOKFUswQ5PO8BiENUsN7IPj2U9yyXtxz3M1lr+hjje4lE1h4gF6fqrs8nWeJ7t7szhEgFnUdFoOisK2eIfj8v3tBriJJLkQ+dY9seX295/3jS7XWDIDlGePi075Bz9wiOD/VLiXwN4PVFcO20Nu0ibiyTKNI27slSiBA5bps57wxAoPez7xlhzUlhrWhmrxgdSadYUDxr50c4BxDZxQQQSM/XBAX0iqNV/5giOCU0HIEUeacRILpO54GfiwSIGzb/n/14pwPcF/b6LhIgFzowL+z6X+hPf+u//q0FsC8SIG/9HXyrf8JFAuRCrvAbCJBZH7j0fHSpA2qLIRn0kf3B190mbaooDsAEsKTkP5bbwk8XO4WMNnJyfkg1LMWqCJBRDkZeyud3mzuCYJQOwtcL5Cp+ZKXlfeiA+xkCmPWgSwGuD/2/PkRqSN2iDaDUOtpMK2P2/KQngK3gh/Mt/b5D7u+0IdMvESJyi2ijqp93vjBdG1opewQ+aSOpOCOBZN2ADa7fggNq8YNTgOCsLxQ6Z0jJNygk/bOPxV8+6RSh8ajoBcwq4mSYTXULG/D58+a7zfIPbpmK/tLHBx6qQDFIRj2HA8VfiARR/IfnWL9dtXoeB5dmwMcw4qdQ9/OeVTTrgfpLOa45lM0LKBf5pJikJoBKbexHeV8LUbyO8J7OAHpL0S/Fjz/XsBEVr4BGvU9Ff82CKFHGvnoTKnnfIgAWLFwEl9BHVE476jw/fi6Z5xxcFInly0FvggNzdV0z+dkNgPJESaVnuI6UbsCQGYBXx48dJn+/zZbNn42Cm8x0gKVOQNJl751vLz+029aQ8S9Vqwdkhfo6GvkcjQ0pEbVpVlfI0JiXnS6pJfIqjigknELEVI0CKHn6ojIK9rMrbs+0sXMEiHKOR4ke81CMBAcn5XALPGxvlNOB7GwOpQ2oe0cAJCJRdyVwkNGmPgSloOiEzjbIAw5ucgEpmqoT0FT56RqLOqioN0Mq9zgcJNPIcVafiw42+j5yhwigD0LlptJZAfRCwXTAGCOgWvESeh6qUXy3oGINUwwZBxDFXo0DkmnM5qNEk8JLEXJDHC7L6BkQuKYccynl9DWK0BIRou6PXsC5MHVmMH5Ugq7Qbt3DXqkkpRTjEkpxHArYGcrBzLl7AEHKUX7FAdj08Wep78oBBlQmOcT3vf/uDPvh4wB9jBHlN0fz/TnbUtSqImI6L3qlMCb+DRdOIkSaIhUiQqPJGH7Wrr7mWkdYPP7kk6iyw+3aG691rpxwL5wqlIUO6/DNAz6gCBCAoEAcQS73mLmgBMC5mDEaC3iXDHgq9VkDh8RisogDAMBF9Iik8QEs6YcwU+fQ8hXLHFBVVlpCZBCFn/PmEDXf4zoK5AAY5SDaxv0JBCwSYKWxPgh5IoC7jfuqMu4EsqYZTRSWlpFJHuHGxzgA6wjSVEVkcc502ce9gD7gN3QZNFkkZFAwc0ISYGpx6Rniuqp4fxCfkDHRPOtZ9BCkAc53Qeo1okYsqWlxJIsA+W0/utweP5wAOeplLzz7DCTCAIfI9wDEVtteXFKaY26//XY7QempXnssxEk9z5cIxUBKbuvryyAwcYvxXgP8ggFIw+3BB/8DsqiN8USMBuNiAdn1kfFhuBeC7f9cG2wFzfEWRddCD1Fh0wGcG8iQjoH8a+Jwmw3R0wUQrtLnPubOBQsWQAS28XMjKdo+RgdNKmB5oCPOdHgWqJoJcN0n5xPjrU3xZfy7B0pq3S8pzkXAnabk/krAyWpIonmzc113hMiPBl7fPKLFFL938uQpp3zMgMDVIbwBECaGcaYc8VaunYsKAmCDenXOEj0jwRAkInmD1LMDuSWHirpCYpjbiujOyEWFOxUxBRED+NjIPexHsRgdw3gHgNE46AY00TMtQlLEi5SmHnzvnJxcxpUvbpUeR0DMypsNGZRkr+3GtafoNua7esAvRf2J3OjAJdDCtVMPiBfz4QADJIoImQ6+39NfmlojrvnqaZ5ZgeKQygDyikFSnKIvz7jWveefe86BInJnJRDzp4LVMEjuJq6riP2U6cl0EBG1BPDSQYSLB+BXM9FrwSGBrlMiAHA8ipLUap7hSOYsPWeBAKBjqC/nzM6GvK4lf3/I8lBCqwNEc62fniMeHM0FfYqm4XWrWHzNxmRrrgjh+4XiAmm0OEqeG4mGieT1uLVZxa0Q677cd8XpdLHOqAMkFSJVRMjOLa9BlCai1g53/SBadwYBTgYhvvgya+getn4cBaUtPfQstNgMALNonpOI6HBAUA9ivhJYb3mOJogOo0dLJPKpUyfssrWrnJtH5FojDjcBynoel1ImLOAqEKV7Mk6UPXv3uj4kxfqpBL2S3PwI5s0C5ZqjOo9jjGjtWgmBqfz8DhT2zYzZmcw1itwrLC51c3460R8paTMdAarekUpimOoY/yKU5UIUUX3X1QH2zd/QZyEwyrkrz7k/NOmfI0A0AWtNmAQMEoDle44AkfhDwLeir0RyeDM25AAJhSQOxQ3AIuhK0YN4/xFce7ksuwClstKTrAMiM1IxYZAmoIc2CWg5iJR+APV2/dkaa6iup5+FEmj2A83sIarrxiBuPWyI+WwEEs8bab432f7DREy24Aho4x6VIMBYjOMnNAzHEluSKy9bOUV0tzdaCQRTQHQq5c0/sSe2PODG9GR9PK+DkmrmcT/i2FqO7Qas7rWDBS321E6Ieww80+hQaOE5WHf5cvZ5jfYP995ug5Sij9VWmD/r/ChzsAjT4uYROwJjsqO4zYJjU3CVEb3XfMruuGmxXbruElD1QMiMAp5XT8tNJQ5t2VxrOrmX90EEEtfAKwAH5CigZQDkA5FFcvcYRc29p/bZ0fIjOOpw2/L3+bOWWXW7h8WlEFs1SXRaerM17CizQiI/e5rZURDl0svPuPnOd9u4N0IMlPM1RDqmpc4kBgiHKfdJLqru1kb2IqyViF1GuaZlkE7bDxx33zd37hzGG+IUyryDiAYLAcTvxaEi19IkY2ICZbucVOrcEC+mZ0rP0QQxRKNyEbKSx0KySC8Num09XKcxiKcAAN9BiKwuCBSVUit6LxhXBrwLzpkKe7pmwhDtWz7452UpEXY5joZEHD2f2bbbihmim/JwkzJuJUyRm1Wda2OQKCLflMQnYmLJ8nnEKNYhZml17o0Jfob2a8tWr7NfP/6Mq3CZl0YPSaQvvVYjFsYXJ3tSdE1EUtMIz3MVEWz0AkwSx/f0yQYXlZRCT0supeYRnh3OBR0S6s/+ZMjFYM1hnTlecJpSewgxti7ZWamsKwDVkRRyI/rx5nuG0lvys4cPu/L5Tgi9qDB1CyECKeFr4Grb/MP5md5WcArnN+8/cUas7djZYlcs9SBWMMnyFs6mT+iUvWcR8y4RVC+/8iLCgAyIjUC6vk7a7Xde6vryXt+7j9fGfFHVYoWlPXb3x9bBuwXgEp7qsdh3YKutuWy1rVx3KU42yH0A6lPFp+2x3/4Wt+gDxEJOZ63mWUOIEUdv1CRvSOtFNXNqHyC87BMhnDPSUhKZo+lYgujcv3Mb8YV59uTjv7f33HonZyMfYhnpImP/K5Bd0cI7du6wm2+91Z59cbNtuvZa57DwJIoMBRKsFe5m1sTfPfa43fXF6849l4nWxBqq6Mdnn38al+wKhCqJNsQ8d/r4Cbr12nC23AzZwn4e8B5VFJMyWWAdTdZLH8cwZLjXBO6H7lGEFL0GX02XDvOGxGQInppgjarbce3zfuDMzJf+ligETF2QSNPoWYmNC2edZZ0kUmsaJIjc0OKFg+ng0D5tdHTYFd7LDeLPPJeEo6aenzvBHKrrFsY6pjLyZ194yUUwfeQTq9372rq50cWp3nzT7TxLQZAfx9gT99hxRFUR7FOGIMivuGq9HijnDty9ax8EBvIgOkAqIOD9WQskXtG+QZ0clbgVAxBTqPOiAAFaMrGNOi+dxdWo+KcI9v9yYagrTO6M1z6ba1d9BecI50fFZYoYDGeN09lSzlZFm7azp9c5Ug4QzdUSTOn/W9jDSQyizkcdmnUG0L5ca7xIlhdefBkHymzX86EOFJ0xTn5vivBJvWefSwhg6mG/jmiB9UNnVv0SyaI9w3QRvvxZbhIRLs7FirhDbo3aX679s1MpnYIfOUQMW6wT60mUks1+Sa+1h71SGyIhOdM1L82ZR88NDpsg5q7SY4VuTVeUmJIOdKaJjqR/pbzJPn3/15jXQnC8RUOs+TOXSRBDvCaOY5FiAXJjcy9caejb9PHnHSB/Chg60eUf0Yy/5PC46AB5m27b3/xj3+kA94W9vosEyN88EP6bT7yw63+hP/2t//qLBMiFXeO39vpd2Gv7n/nqiwTIhVzHNxAguRAg//kNiYdSgTmbiNJHVlvePQf+WBInhe2Zn6+y7I8dduClyA8fQB9lIA8IdOJrRBJIWSoli37p+8i5oe8pUqOIOKzsu/e6XgT9vyNXADL14RSVAI96MVOqGDKW+SXXiD5Pv/Q1gyjqan88RdKk3rvfKW31byJBRIbo54pA0GbwOAXk2tjKEbKTDHFliivSpQPFqDJf6x5eYRn3H0OxSuE1QEs/IHEAYLE2hrIWK2tcANGRL72RFPnzm3AnOf11VRRqctiaHsemmwOCANRMlPPNHAxmpKVwsMfpwHEjwAOCARBnkvenxPFhqY04VEnZr/JwqQmFw6h8uw1VtzbdAniVea/Ymr179tgV6y8XIm5lKKWlINbmXSqtw0T1LCSCqV29Cdj1i1GeKWpJef2K1iEZxU4AACAASURBVJoE+NFV9pB8EAB5RH0UAJ5SW1UBnHahkB5AvalDc2oalm0OV4Fcn927ttumDetRN6JEVQEhgMsQAED+tem2+9GTtmrNKusgCmiMSAt/dvnFvC5FpEVgu29r72LzHErsEOB0UTUgbAiZ8LhqAP48OJRNyrwDgyZl2eXEaY03QI4AJg8BOEwARAtE4KgBUzYOCNgBMRNvhWVVdqayxoEmsURsiegYVZ43gJMvB0vFW/Si4tMhRmCtIqZUqniEw2MCn3/+ECMCQiSNFOmKjhDxpMJ5kXPD3EOSfFFSZXIPerjcqN/GIedQEHdwvVtw54xwD2XXF5gmB4hykQXEZmUTGQNJIbKwk0OU+jpE7rVCKOlrFMkj4kWKMpFcPVKY4a4akNOD+6Snopn4LCnIRJR4c+DTWIngIBoL+CfwOYzuknaAM/U0nCKWTuP7BLnV+nodRKWi/uANU0qy8x/fe6wRxT9RBahaPcaJhkmfThxah2WgquuD1AjkUFrJdU3PyLFXt2x1pMAMxtXVm67mbF2L0pZ+FQC+QQAvFQZ3cdAOAjAWACyFnQ59pyHyAgEbdPBMJvpLDiSRFMeJkPClawZkGmUqinPek2IR5JrZcM0GF91VUlwIWVRkN27aaAMoxcNFiPI5/SjYdB29cB6pHF2OgmEOlE2QRB1cYx1EfXAESUWePCODUnOs/QCDZZV1dgwnSAbq+xYUt0OATj56vdzrHsXGaR7iPs0GxKmFSKwCaBVoL7BL0TUiC9PpKRnlWXFgLYDBqdNEy0CAHPzlJvv57jAXMfXcM39wIOclxHnJHfA4Kk2RreuJ0NoLmKvYjfQZMwGeidkn5mHOnCwi9LbaIsqF83KzcNQNA9BlQhb02yc++TkAKxS5RMX58Bqg1SAMg+zHn8q3wnaiO3wg+FAEixhM5TCtcvDjxEJlSnnI95GzSRnQInTliurvpfgSsD0aknSY19EGGBwGqXYSwHk+Y2aAQ7fcQYoya0eJmpGZ7YAkjcf8OfNs67YdDkgIwR2TAbBVWVHuIt0KGHOLFi1mnhqzY0ePu0iJFOYMufbaAP1UKC+VfA+OLJFVcoD0EpejzqSFixcRo0UBKnENlcwVCYkJXLPfQfIusDxcIPWQAHKwaI6Uw0Jk+BlIRE/vACL1prm5WiSIcsml7lTvjtYKOVYEYgvYjgSo6GGcFpwucg6QBKLZ9uAq6OPnjwBgas5T3rwf+e6KvtHYKAJgL6d/QS6EZ75F9AgfN3+j0LkDYnDuiLMHcsTpMc1dwyius4j/LkC93ZArKnpXpJ76aGJxVDVxTdVnkciznsD3TJQbDkKotQ3Q2XvSaiHc5CyQKyOQzwvGpaL5WKX0rZSeT+AUSSGSRARIDVFYUYBN2cpmh1yfhPAd4RoMIBZQmbvGJygXIKSfTcsasp0vN9pSStnbIFmmofZvo4tFvRVBzCECEgYVT8e1FSijUvR21ok0lcnzXtohE/Rnb56TnS+8SIl3HEpxalIhHbqICStvoEQdMnoYsPpgEb0mOakWi9ulh9L2hUvmuxiV/gHimphnggGbx4iD6iHqafmyRe45Fik/zkZCyt3S8grmm2zirqToHXTzxSkcjrqninAUudUAAeDPs9jBvQvluocxV4Tw/wsYKyqdH+X+REIEFhPhpuu/FQfIDJ6HdCL3RgCj1LM0zD2vJpKshTEuFatK7T1Y3++9Mcq+/ssaxnug61M6T4CI/BCe4jwg5wiQCREgrJ0+zBlyfjgyhF/qdpLzwx9Sn4RAgGnIEJ5bOUICIbKiuF8C2vC9Qc7jlWAeHcGlEQaw5AloToahDbTynLShhG7ooJ+rFlKnx3Kz0p3CugHSBj4EhTzLICRaFR0YUUkRNm/VJfQh0PPAOJuzeLH98rFH7T3ve7ft3b+b+STR7qVrACTU/vDbXzsA6+q75rkxPdlM9jvr+K8e/b29/713Q750WTlfE9aNAILxeaqsy57YAaYKiZK8cAY9DThPICwmxhrsjpsvZxyz9yNKKZS5ZJT9TR89Nscgwgr7Iu1kw6h1j/jbu951qT33xO/Il18JKEo/SVqOnTpTZ08/9bTdd9e7+ZomXEOolokuamYsJ0BOj4z4WOFRFNq4PFUmvnBBjnmTJdU93Mx1GLCXHn/ert5wu20/UmnRxOysWDvPgqZVWfvhJttHqXxSbCbrAyIG5v4Y3B3DlLor/i+azhIP4luOMeelM0eFhbETg1AU/9QCgTvMJqS0tsVe3XvE/CCVFixfblk4pyZxqASTWxUZ7MXz0s2993XgpuJhtN5NajOsKCK3i9aogqxHZe/HfdezGqSHizW/l73RCESoB6R8OwXudA9PReooanDI27oGIbd7POxHxyqslMiiNLizy1O97B72beMQFHf+Zp+NwAetQfyeCTGjCDheCZ09KLKJwNKYEwESGQUYnJ5FBOQZO11Kd0k6ex8cJ01tXTYtdQYONzqXGG6zqSKICdauSq+TzjdPOoUgHyeZs187fBIijeeVDceJNraJXKPoYB/jVllWLPGQODJCcHodOdJm190wxwkZ6hADldDxFktXjDr0crNnWjzupECPEasqPkn5eAo9Wrttdm4288IQLqQanB0Img73WUIqPR7g9wtXLLL22l7bsqPEQlL8bNeBYVu32BMXHd1QPCfBPEP3vmuxbdnyiq28ZDmOAWIsD9AlUXiWNWMmsYj5LnLwOCBvQCCdYdyTrPkZVoJz4Ex5u1193bW8207meZwMrHfe7APUszWI47CRufYr37zWRntScEXWsIarE2jQdVlMMB/3AcarJ2/byzttRnIq8ynubfrTJoluHdD6yhh4HAJj/aUb2PfKeT3Bnuy0WwcjINliOBM4pyrCjHxA8rLyYsYXxCykhfrrFB88fUmIfeu+R+iLWooQYBWCgyqiJI/h7o3FRYA4CFGQl1wK3Od/+8nP7TNf/LLt2bXHVhE9O8ka64Fjgw0yMVj1NqiYUew/o8P0LXVRdt9G3B8kSD9f60sHYTdMSG3noHXhROqBLOxlHMpZw2+4IlPYoo07IqS+scbWXXaJ29dqGuRSMP5HITzouoPg6yI+NY2zTStOQ50RQ7Q3Y36W062NOWXnnn1210eX2TNPVCD6CUXEUE0f2BXuOkxA0JwuKgWcL3d7uAHmgNDwEFt7KaQVC63iln796O/4eRIRsQfEHdnFg+bPnt6PPZbEbSU417S3zCWiVl182j9rvyyRUzCEh5wlcv1p/6WIzhc+mWGXfB4Hu9wMEuzxvvw5dzrhh3uEuQacDbV30z7uDG5MnQkTIHXqWNt1BpNzW4KPmUQ1yjmeiNhBr8OVsLP/kINbp+HCHy6ytHv2ur246wTh+yrWUhGvU+QHjkyeHaUdaE80nT2CzqsuGproSbdP4vlvZI8rYYfcVYoiq8fdEo6zuurHU/sTfeTce9h9XQRnD52bJSoRCRIgNzV7N62fGRDAu1/Zbuvokyw4fRQXb7PNg+jt6epn/0kHW0yGffB9n2Idi7R2nPamri/W2dExxWvKSacxAGHnYnzeno9zoRL/JbbqvwO9LkZgvT336EJ+6jsd4L6w1/f2EyAXcm/+b/jaC7u/F36F3loA/6ID5MLv0Nv7Hf4cwH97X83f+9O1ep9fwf/er/2f+fw3ECA5H4QAcYd8fUy9QKlD9eFcG0RXKdPWFdUS33P64cWW+0k2kGwqPdjUDUt5isp2DLWTv4rl2PyJBHEqUxEg5yKq3IPNZrPop8tsPnZe/bvAYfUtyGqsTas+Xx0GIjScQwNSRKCW/l4bRoFgo2xQ4wCHHCD2/Sk3iDaN2vSdL0LX7/ocAbEiRM4+tPgvXr15ny9xgKcU/jpcK/FC71XEh9SxylYPYxMtFETEhBfvYZSDZzyqGxXsyjY9ArCnAuQ0So/lfMidSZkg4Gm6VFMcTgMBS3TMTMIirkinUE4vwwDz0wWgsRGWmKaeQrtg3oNiqhqI5pDyR4rKXlTJfhwkPAG29Hd6gXGAmJs3v2LX3nIT8TeneL16nbJEBzpQWKpoqYC6UAFJ8axr3MX9kfpJJMEE92sUsN0TIskLAFV57CqxFnAq50cL0RqTKL+bZMlXpj/liLnk/J46coBII+SHfaglufalgOR5mzKs+LVmd5BQ7EEfarBJ3iP6fjsO0BgHAJmAFb6VbgJF8/Qiq953CHCciIJg7PiejKchFLPyW/iimA0g2/rS69NtogUFKG6DEUgGgSBegGcibsY4OA/34giho0QH+R7USFHxKGk5eEiNpQLiHpTVAp2GACtUSKmDjga4eiIUM9XCa1HGsgi3MOKs4iGJFJnTySGkiUO8I1K49yo9V1RGDFFdUh6LABkF6A0Pi3aKd3V9KIc4iDEgwkFF7IrCEmAny7uutxSAKn7VAUb3T5nzHhymgtRIykcPY0hyOmX7igjpAIRUdn0QCrcxni0d4vT8CJiTu0OKZ3U+jPIz0nBWOCcKoLJ+bwGIUgnyPADpYnoLVJ4+wM8Pl1oNckI511Jdf+KWaPvNVpR/LbU2Lz8DxfIQID/qSMC8UACBA0REXXrJ5dwRL/vmt79tCajSsilmTJtJbBkunZBJHBsABorgECfViop7GmDzKNdXBzY5B5TVr9JFvf4UFMzqo5EF/+AR9Wwk4wSaBABppQNGgTKUrnN4vuLKKwEKIuigKLCjRETcc9f7HJEWpE4HlHrdqPIURzfK8xTPwTeA99MPeScSRGpsgd46fEp1WE2nwAAAVR/jeczDF8A8GXIDpwjgu1S+YThmxjnETWiOAtCqBfh98cGFf5wj3vtvxEjgPpKqe5Iok7gYyAR+djAKWR4TO0pckqI7tn5/jf3Li+aUyTtwL6jM+tqNG92h+umnn3ZZzC4egQN7RkYGKr1qCIkEDtVFEJnd5M9TAMw4n831bQREnI1LoZc4IYEnX/vGt3h+U+ymW263R379qMuxPvj4u+2nLzfb9NgQu3KBIj+InmEcqhw+lvzrKBw3W17a4twO5SjBZ/Pc9gHOJFFcOgbJJYBOrofpANu6brWUh/czN+Tjlhjk2oUyb3SjxgzjNb749DOunPTqjde6MdkOOdtOr85V6y+BwGl0B/ci1z8DsInz5viJkwDUAW4uVi9CG/drOu9PpfIiKTohudQRMwbCotgsqSn1nJRAsGksN3FAl9JR93gZ160PFaRil0QuiLQR0V4iFxVKZpWWpwC6FBD/FcY8IiefXB9DfK5AgiCVuAOmD9ER1MyzOp3XJ5BijLVDxG8J3Sp1RD+MofruRT3dB7FKIwi9CsPE8o0DFjTb6z/bYHd8q9h1wqjzIRAiam5+jnW2klPPTCLCKAYAMxei8wyOpyNEgDXxPTXXrb7kUtu5d7/NIDqolZgnH+YXxb7lQMJk4DBTROAwhbNx8VFWBwCmayMQRGpMAaqRzLtZ9Ld4MDf2dbdCXNRxz2Isa0aSRTNHqgfET3nt6ikSwYQzQ3FSXoC+foBv/YB16g9aeXmk7XmV38mQbyLeLYg5dpy51Iv74XLJZcwTVKPsf4D/CfVQMGcg1oZ4BjBj7Kr/ox4182Vr15oHvTw+AHqjjIvX9nFtII3qkA8P0AvSDkCVwLOeyLrXR2+TF8THDJTb6ZmpLr9e86fAMy9IH8WlqFdGSlkf8nmqIJz8iDL0gWxRoW0KBIicdHLiNUI0igg5nzk/ClA1zFodylq3ft0652Q8sm8f/VlltohemUbAIf0gb76vF7+iIaFEeD7JeI6gZH2Sf+tn7IvoSCICREIBuaU+c1eaffkXqIaZh13Eh8vvdFXo5+o/5AABxFK/h9Z07U8k9mAOUwyWP2uZCBCR7+Eo0X0Y93ICBDO3JgMqiwARYeyJa0aRXZ3N7DuICPKEJJpkrpnErdLb1GGjncMUoDcTtdmMMGIYNX2WGx8NjGf4WzKPSMoiumaSzKMRAMJuSLsQXIwxvJdJrsUo63o6MTbNqNj9iJNpZz18/13vdQDll774WfvV81+0xkM9dCYkspZTKkzZeW1FnWUy10wCdnrUllgTUXRddHX9+OlGO8K0kTifNZI5MzIujOexESV6sH3wzneZH7FEPg2t1sWcPdTdRBdDtx2oHrcSdTKk5ONK6iCGawEE1wnuw0yi2GaT948zjv3ddJ5bEem5s7Mosz5uTQge8gF+u+mXKTpRaBmx0y03LZVnAfByDPV2bJDr8qguqUbMwLiJzLRX6Q6YhZXh/XdsssDkDhs62s6YimPfgAgiIobPP8N8MAb/0GLzsvOtv6vXdkHsriDWMAzhRT1ErrrQmnE6egdHWjOA+tZDBdbDwjR78RJbvXYlJBu7BaKogn3Yp+DE8pLrGZBYRPZUU8yUClxuLxHOXnTAjA3xeawbERBfERBhMJQA0i02wrMzxF6gs66H/jcv4hBj6DcbBKSlFH08nIjDYPvXg8WGicXgGSyeZ+vr16tbZ8Q+8FvESGwb5sUDUDMXePMce+Ou8seNMckcxtLMPhDiZAbOK/ZX5TVNdqamnc4Fuhpowq5vRRwCqRIAeeHNHJcV7k+fBKSr36jFhWpdR5QEKF3CgnywtB5AlL2ZBVgJrqQi3CkyM8USM7YyJ9qi/MchOUIQ19TQuXMZYOSkPfXMNvohoohYzNMTYxlE07Eq42QqwSFx1G7cuNhCFR9U1cQ9HrADRfVO5JMUhcsNsHZfURfzVKpN0jsSGZvMs3jQJiBc5s4Kx4GQZEGx4XYWsnh2IvPwvDziLsN41okW6/IimnUrwoOFuDLinTtj/96jzK1Z9tpOXDO1rbbyssWMoTCbzfzQM9RAFwriBdardObuauaL7z18m1v768vDiCLkmepstgRcNx041eRa7GYfLkFQTHSivfz8Njfnz0hNIBKtxRrozZnF3neY+3iCzqiqiga77tqb7ZVXtjkXrgiQ2++4zaKmxfK1z9uqFWvcfrmR+LW82bMghTtt545tuDUXOgLkS3f/yB743r/aACIGrTlPPPEY5EiT3fPhu5wYyAMC5OD+gzYIOK1Oq737D9EptppnJcm82HuPN1XTJYRTgf1Er8b1JHFtHgGMcQjOGoB94jSHcWKdqW+zktoRG4P88sAm1ABZUVU/ZnMX8PwAeDMVO9X/NJyD6ZlpEB5JThBUB5En93k8hE4YPToBDIyYWBymRORqLVbkaixkgRdug+27duNIrraP3X+p7dqOM7WmytasXMQeiJ/BUlNXTycFezWRLoeOHHGRmMtZqzo5u2RSFD/AfrK0vJr19SxzIGcUnosBvq8/ooNh9gkSJmlfeQyhWyT7dpcWIFMVv4sI0N8pPlH7A0XAqo+kr2/YXn9wka3+7DEX1+zOjdx77Scj+RoJzCQQSEJ8oQSBHTu3u5jINWvWuD1vBDFmdZz35HDu5tyUB5kVxxpzirOmBCOejJd6xW7+aIUl3b2T/2dORtygM0Y0rs0QmMoxrqPOBIrO0/lDbg8JmXRmkOtero9hnnm5+bVfEtGjPreDONwkopIYIx5BQjMO5iDWQxGxFY+scmN4zn0n3PjSdZDrO5FzphxIffyMUIRnZ04UE+O2lk6VHazJHZDkSTzrnHfCpln5mRb7p499hWjEfByDpBDwBEco4oz1nJO5E2p4Eo/8TiBAHFpxrsPjz/98fiN/kQD5nwGN/je/y9sNQL/Ze72w13eRAHmz6/t2//uF3d8Lf/UXCZALu4Zv7fW7sNf2P/HVFwmQC7uKbyBAsiFAppQvU8d9qU+1KXS6NgD3079Ybvl37Z8CTDh0H//3+Zb/z6edglQlkJNs7gZRp6gTRK4QZaHrRKiJpJDuj7/0seRTRe77NWHnlmo4QmoblCb6s+KCRIK4OCwp2eUs4XP1/aRwkeBOG0S9RoH79T+dslbnQMroQ+pjEQDapGoDq3+f+fHD7u9UHh0KeCYFv7L+1QmSCsBfhd09Ji6GzWe4K+ZU6ooInR4p0ImqmuRwK3JHwJ4s2hFs9LVR9uYTg9k4k+AEKECJJnEsoRys+ztbbNXi+RYGANEPKKrydMVh1QLSpKBmFWjjxya7H9WWlDoq4RTQrQJ3vacEdTEAEneitA0EGBoB0PJW2TTKXPWBCNBX8V0P8UzegC6dAJM52ZkuW13qeB3E1a0gV0MHBwS5CJTTP5NSQgK3ALtQPnMoR7NPfMKQK67uJ9opisiDCg4k3fy8ccaBrN3qXVi0cB4gs7bDU8CbShhPUtY797osK9vV4YBPKZvkvvDm1zhKtdPHjgLKRmP3ViE9pAzK5zZKOE8WVXIPUf4LIBKYRJGvnCC+OmHzXjbcmmODOED8+XnjgGZjXGcQLw6YgAiAhGOANqGhEagbq4gwUHY3Gelkd2t8RHH/BKpwC6YIHv48xvVqBcBVcaGvP8W+KD19BY5xoD2f4ysLvdRY6gjRmBOAHYJquQXFdDLxLbqeKoAUwO4LoKDc4WYAjQhio2I4zA1w4FAEloiQIQ5m8+bPd6CZYmmaUKV187p1uKnhz97c70AIEEXiyLXUCbjvyzOjiAERJHoNAswH+Z4CVaSq04FOdv5egLA4Xtc410PjXEByEOPZA4KsuPgMwEK/i3spAijuh5Do5nUG4hLp4XUo01xKfQGNH78uwL77WK1NA9GIDAVEBZSMh+RJgTD78Y9+4srCM7Nn2S9/9ahTry1ZsZSYoBkU6RLtMoECkVgExX+IAKmk3HwmjgEVK4oAkZr2JIr+VKIIhniGcgC55UYQCbfv4BGcBNNsGNBOBMgI72+Qa9uFin0RReCKUTh69DBRcAWOAFEsl4cU5wDjXaim9Qy29LWTeUxsFddLRJCinAL58wCHUZENim2qJh4tNCIWdSfKOgCdjOw8O0r5exf/0wCBNsz1qgcg1ltQxvevP5tp136J0nTu0SD34JnPEXnGx63fr2D+ARAGxBpHpR0UGMIcEWcnjp9ykWxbHlxuX3p6iOcqBfBDJa+b7eqrrsR9lkWc01Y3JmMBJ6+86ircAXuIvUjBXVOBuwTQU9ndEBdzUS62QGJsJPbhwP69EAoJjhQ+hWshMhrwIWMWB98TuGeKbOsvrrHvPFFJFF+ALZ072xoA8OarnJq50BfiuQzi60niy266+RYXEebP/JMQF8X80GyJKMk7IEVGAPsVzaZYnTMQGLGMi9R0gATGpua5UFTAUjgfP1UAGF3K+E7EWTTX9WQUnD5hC+fnMT9OuEgJ/dIBfTbgzfHDR53CUuNSUTAdzHvqJxoArNbvLcz1ioAIhMDoZf7VnCEnoPqYGiE/5ORrAIzqUbEqhIwfkRB6PZMc7lUa3gaYU0sExpjiZ7jnl3OdDx3c75Sp3qxLAho0cfvzPChWpqiEGDSA7yq6gmZQpqr8dR85+6A6WpljRZJp/mgjkob6AvMDNBRhdgJXS8HvbrAvP0MqEZnqJcUFRFF5ATKtpCgcBxB/J3dfBO9Vrgj1u2x7bRt575udYjUjaxbzQhyZ+PtsPgW6p0srbFpKGpElLW6s5gAkCRgPBLHMxvnTC6EsR6LUpWPMQZrzRa7k4LpKRE2tabG89DQgSbstmZtnMxJiXAyWSOZg3o/yqJoBx4che6IAxHoBMzTmh7jPc5Z42m9+egxwcDVzcRgdGvVcB+K9mPs1LwYDnoScc4MwOahoC0Cc+Yg1ohMQpx6l6+vEhyneZQGl8x6AxRPk1vfjVjhUVGs11FYM0OvQMe5HnEov5KQ3c8VyrmMv5Md0SCfiOYhVCgUomwGBym2BiKyxRbhSRGZpPRMBIkW43CtSkqsDyYt7OcQzoOhN112k2BPAMQFCvYwLdawEQjisRaXfAtAnArCEOSMG8EjXIonnrIP3EU/kWBTPXz3uO5HCjSjw9Tyq50lzvxx4hZBXii78zN0z7KsQIHo954UgTgzCPO5SNZjrFIE1Dpgky4yL+VRuuwgQV4LOL/5+AmIrnmvtx1o2DMkZzXydlZ7q9gnqSvLjeg0y39WcLbB5uTPo/GAeIqZukjWsDwJkAKC6iVbnZoDbMUilLPoV2tpbXFfZALdokPEfyBxUWt1k1QDT8elEpanvhvvpj6tSPQk5EHW1EGv6NZ8end/87reOzA6MKrSxOuITI1inGNdyY03QgtxS32HedENNY80NbK1yBIhXSKz97Lly23KWyJY5gJ2QiF50djQ1FuFKibVvfOWfbLiu0sZZh4MgWYc7q+lbqrTXz0BuozQfpVNi8bL5EOEo6cfoSytvAdTMt0d+/qz98z9eb8G4Eirp7FDHUxR7p/u+9KTdee8yWwnRtvn5F80Hku2mqzfwrHTzLBdQnj3TOfSSElLs4LEyO10zYDWQjZ39DfaH7V+wyUq5dJjQvSLt2GbcP8QBFpScZtzF45wqtTk4GjtaOmwroPimjVc7cqKnBfcg89LZCkgVwP4mehF2Hq8y+twtd+FcW3/V5ZBX4eY52sO+BgIPwkHRlBMuFm2K/GDHzKjAscz4GGPPIbJPY8CLfVAo1zOctcOPtUM9VuPs9/ogpoaJUgzsncRNxaezZnoERFjbaJDtbuyzxypa7SzPlSQSifz7125YxV6jy76xpcAm0MtE8DbnzIyDTOCn42RQvJQcHREkFMlIm4LrJ4C5rGNg3E6W1VpxdZ818/1IH2Wf5UmEEaICXExpgKFhk7iUeRGJkCE+rMNjREcdo/Bj67F6C5hgXxbEus1cv+UkPXR8b7Qgtjgt2CJ9R23D+nX28L+/Yvd9dK0Dw7/3vadQxPuyF8i0POaLeFzXBcSmVpcWQ9R62mqcX96sOa1nq3EPj9i+snpDD2G3XjOdOb/D+hBWzIa4o43N2ojX+92hUttbhONlFRlsnCuCEyBecLF5jnDtiI1af+UKR4oXn6i0Skj0DeuXQKwNUPRcTxxkuy1ecoUdOFYAUQtJtnCBNXf5uC6gnNlJOPzOEA0WhRvwEGRhlj34gxvslWebKTdfrUwTUAAAIABJREFUjYCGvo9x3ALRuAIR3/Szd9Jc0cqcFxAQbs8/u81m4uRcd9ly62ypoU+lmvca5dzwUsx/8+vfs0/d/3nbuv11t4bf+p5becYmLGvZAnsFV+jlay/jueuxQ4cPML6uYD0esO985zt2222324xVkZTM0zMF4dLPPlAxZ/v27mL7y/5o0RxLiEbdzxxytpz3TBdTOXGaYewRtG9bmJ/rxFVjECDexLYN1HGdtd+EzAv0DYYI7bUKJuwoiNJhr2A7wdjYc7zHWhjS/piEvVg3VYQuB4bWTLECWdnsDSDdI5jPAtjfi/gVKZ0zK4czVJelsjeOIvKwlTE9CPkigjuYOUj721D6rA7hCtV1u+19c+zoYfV4NRBtmsOZKpS5vJhxMs9e33fY9YdFA/IrDvVynO2FCETSZqa7yMKj3MMq3mclJK0f8awDvBdFsklAkZ2T5dzWcvpLeBSOo0/ODYm/4thXSMwk0lT7MO2hmxWDGJXgXPU7vjrb1nzuuJvcA9TNxHOt6E2tLYrjlPNf8WUniW3UPuSq9Vc6h/7pkwW4QCD5uN+/eey3rGVLeZ1RTuBQjGsjDnHJnq/PsuhbXoSkS3Bngi7ut5IHJHjxhFziBOYcrBIu+XCuUz+gB2dt9ZE0s0/IhmDrgpBS16ZEVDqTqK+jAdJEnYNyo4xzH4pOF0LE0XfEvn+As4lcucce+s+0guQ7d7J2ag/GPllEDHP8BBagZNy2lZXqpPHn3jXgME3DyRRgB3483678h0m75srbWc+Iy/XQeV7dkm28BqWSQe4yxt9OAkT3668RH3/p3/7z784LG6ZQiTcSJP8VrTgPhv5vgqJ//We9/QraC4Of3vyr/zev9Zu/mjd+xoW9vrefAHkzgPjC3t//myv6933Nm73+v++7vfGzJb5+Oz/e2vd30QHydt7b/4mfLWzFgfX/zcc7+/l9+9evNxAgWecIEJ3rp451bM/k+FCkDGDDiZ8tsXl3H3KXexJ124n/WGh5nz7tijwFTAUBzI5wiBMJ4gdAqRgPdT8U/HSpZb13t3NyOPs0H4rCGuGgVfHLNTb/E6dcz4dupcuCZ4Mm8FEqSylilPEqgMwVnrNBlbJYBMn5CUIEiUgQKWf1e/Mj6/7ikEj+8F5HmGhj3Ayok0zmezsgrQZSJZn2a9etcaXecbg64rGaN6M4leVZ2e4NkCjaCEuNLGDPF9BFZd09EB2BfI7EfZm4DuT8ENCh+KeZ0wH0qsn2JyIgDzdIH2osRWJlEIXVh8qnFbXrNAfCEGOBIkrWeJVt67qUoUwWEJ/KptYbdW0nkk8f4i4aAOuUDy+rdwc/ezWAVj1W/7wFlIFykMqcOcP1XYSImIEUCeQgoH4PqeJbiFGS+qeV2JF4OggSidWR42ac7zMEECcCRD0Sg6BmefMWWimHn3aAkXHQKmX5SpkdSY78PMA3xXqMAd5KMeyd42GHni61RGJlFFEyBKgm0GeMCBQRQe3qAAD4DkQVxVtDhRVgNajOGtsoyUadL9B7AGAgRPEAiRxyAQt6UMJmAJTlooSbaCbaDFXoOA4VgeD9/Nw+LN0ejLXoyFicKv2UUzZzmFZGfLy7P+UchLMBm0IpahQRopiIPnVH8HWKHwiBOImhbLoDlbu6I3S4UHm4OjREhlUoex8iQB0GQ9xTOb6jUf/LVSMCZJADdBsqUim9FIEVzsE3igiibjlqIEAUp6KxrvJBxVLJKaJeBT32is/qAQAe5Ans5lAdB4gv8FfFkSIC5Y7SOFc2fShOIKm39Hc6mCmbXvFw6pJJ5hAcAXlXg7Mknbx7ATAizPYfOExkWTo5+ic5P3OAxxHgA2DfxoG5HTAwANBb6jRPVOKfuDHA/uN5egg4wGdKCUyMQyYgfgrRYLt27EZZSWTa/MXY+sudGm8ROfuBZD+TgmEx3pAokAJOKQ3qU8CBcHb+HKeOU5mjyrE1nsJ53gRkZgNmK4JAqusjx04BQEMYEofWy//38WzX8rwNAVwlQn7kz5lNfMVR64Bc2nT1VZbIgXQAsFpdIKMcEnU4Law87TKU49QvAYju43LXIXs4MHYQtSaXRmc3AAKq2C7AbfXNeEJayfmzmwLdHsqtuwCLhwWsg5c99+1ldvf3Ad4BYT2Z70RgeQEsezLWn/pkst36bwC+PCeCP9XTkJaaYTXkTou0SJqeaI9+PN3+H/bOA8rPss73v+m99z6TzEx67wnpgVADSFgEKYIUFVmxgOu6rmWVRcUCCiIuKIigINJLQkghvU3KZDK99957u5/vM+DunqvmXrO5eM9JPDnEZOY////7Pu9TvvXJI5B7uCK2b9uKkwtlOrFXisD6zN13uygDPbdf/tT9duc/3WkXbljn3mshBGK4opcgqubNmmkzpmTaiy/+1tatXcG8UAZwR29KQwsKzCwInij7l68/YPteuNYe/F25XUAhcCxAQxGH81XE3YkA6evscRFMTU2tjgA5zpyWDWk1BDARhAo9FkCnn2dJUXQ1lJBHMsZ2bHvPrrhik41zeO+DlBBBHEl2two8PZh/coh5KOEQPm3WbEiSTKf27Eb1Gk9WuAD7ABT8ArHnQYCcgjAJB7ifIK4Z6+pvgexT/0cGauAGrk8vP0NOISnhpWSMxfkUyj1th+CS4r+F50VRaoqWCiPyT64UFY1rLSon2qyTeXgY8LEDYOLyKy7n+tShSAWs4Tnx5J7JgSW3UwcAUgsOg9T0yThhKHIGXI7keZjE3FBRWeTcUA30LLTTDFsLcN/YQXFrNHnvEBh7iRAs+t019mxeNuRlpeUc3gvBPWarLlhiAcxvPoCb3cwnybieYlhXVFwuAmTfvgOQ2eEQAKts/+EcyF0fS8cBsps/z1u8zOogcFoY60lk+nvjUPPHjZGZPcnFKSnnvZLnuQ6CRxFk+vxSUIsASU4EXEOJW1NTCpDoYdlJccTRBFgQ842I0HbmjnrUwnLFJfN5G/k8QbjtpLxVpN/iC3whQY7a9ddthuiuAHBWRCTurQ+AHz1Dvkx0KkHXb7hQCIU+R4DU4RBqAURbsWQJBBuAP/OzLw6Y1upaq6ZUeNfxNgtEjV7ZPmStRKqUE4m1fM0SlxMfGx/JOAB8g+iZzDqofP5yxnX2jCkQE4lWhNOjiPnFl3Wtj2cvhjlYc99kYkUE8mivUFRSZJdeegmxVZVOwPD++7usl/1FJg4Rf+55Bu40iQr0/Igk7eK5UlSU4rXSAClFfAQiYFAcWQExW76MVxFhKpNVpKBUuacLC3E3ddgP7ltkP6QIXQSMK6xxMR//nQBR+rkIEM3x2j9oL6o9gO8HHSB+IkoHeyGViVNkrIwDbkaxL8hEZRvKPZOjw4h9kevAhjp4hnEuDfBn9dgQY9VDQW13Y4+11CLsoMOgh0L0qQgbtBZ1otZVDI9/WLydKq5yoPa4uBo+g586qFCLdyI8UF6/OrXuufcee+B7D7Jf6LLs6TOcM3DNBk8bLCNes5NoNdbr48dO4cpYYtvf3W3tVXX22VtutP4jXGPGFHIWe3Vflb16CnB9OjF67Adi6S0IDR2n9yzDrrh0mXnjThoprLBIOqTGynMgKkost2bYjhdCLEPKLFm+CGDwtPkR91XcOOpiKG2owS6CUPfq87CiU6UUlqfZ+0ePWj0l4zMgTFasWWYH9+2ydpy5dwAKK6LzwIH9lpaVCSDPZ+Ue/vr516x5kKg41nN/mIIHf3mdVe+qxUGDu883xo7g4li6ei19Cy9T3J5O0XmcJeG22EmUX2FphX3syk0WwDPowf6iC2LpVF4hCvgBK+XaI4KmkD3A0rlmC+lfykyPgWjkuo/hfuI57MdxK4eQB44JCQ/k2Brn2ij+UkNmiD2NB+4MH5wZAeqCYe7Qz/IE3B2lfKO/r53IsCaLbAB5buM5ZB20EEDK8WDbTvH8u12jth03BOmUNi/W7BO8fx8U/K8THVbJ/EcCKURoGEIIIqtwb3oPqXAdJXm4F0A3rlaIWREgNa3c36JqK2sEeOa1xiBSw+l0GPfotBiIrEkBURbM+4kLQE0eqlIHyttZsw+MBNi7R5nbB7Wz8IV4YH7LwRGJG8PP38NmYE1JIG3wyssusueeeYvInHXMgSG27d0tbq+uKNDrrvs4xK2vvf7yH5krm+1TOCA8IYQKc45YiHpTmBu3M4b3Hh62dQshzdFMZU2Ls9RIolwZE1Hxafbs0Tz7/fZhohIjcDsFEZU43/blHIKQD7dZM7NZ54l/BMgN9gmzEwf32poVU3EH41gryMN5uZo6jF6raWq3Z1/eyb1MsuomHABQREsvmEWpPM5ozivNkO2f+vw85jniaLlnVeW4EZO53xA2gfyWs0WxRV7MUfU4JzvJv9y375TbM65auYB1lUip7ib2priKFYcG2fDMr1+0W2/9jD373EvMg+F28abLHCHsH+RjJ47l2KrFlHQfOMhrtdu69WsgNpvt4MGD7Etj7bI7V/D5IScBqouZH+chcvj1r56AKJiC4MPHZk/Lti5EHhGIip769XNWx1w/cz7PEuKHSPa8i6dnmVdHI30+DBJIiQHFYLH2jbEX6kfg1InTqB7izSMkxhqImDtRVm8lTcSWMi15EYcWynpWiwtaEBC3j/0YQizGsVwgXrhhdU5JQ9gikdUYztVo9qIBiAKq6AKKjoEoZP7zYS1TX2Ewc9KA9oOswyvXySHCxeIae0KGSggQFBTBeSuFfq49VliMw4P99BVXXYmYgTg45kcRBzPYV77w4iu891H26y0WEB5nemxq6NJRZJb2z9EA/K24bJQIIKd2OHt3nStVzi7AXg6RFsag69xAeOONQ1L7Y+1LDv94uS354j72GogmeKoVK6X4NnVoDLMWSfik7x3iz2txTahjqp39VQqEkwQ9ZfSMwKy4nr55dCw+ffdE3GzmHTtZg8MnHN/s3xXFqT6ObqLwouWi5l5J8KHzdbv2reyhApnHE9lTVLK3jGUsKGJLY0Iip2LitSRoSSFishkhkPosY/h7iZAGFf3M+JR7tAcRkA/7JS1Mck0efXiiu+zDX1m3H7RwSDwv9lqdXXWOADn40xV/+vcFt+BM7gywT99+P0JBEg2ILBa539UlEQP7fRfV+dETIHrDf4kEOU+A/E/AbB/da/x9A3jaNv9l8PHMV+08AXLma/TXv+LcEgQTncUf5a9z+/nOEyAf5b39n/jZ5wmQs7uKf9EB8iEB4nKv1bfBIU/RMqJEjj6x0GbfShQWCscRDgYFjy62yZ/Z71wS2jRKzSygWQBhIIBKzsNzLRP1iRYL1+3BbxdjBVCng2LRfyy3aRS4SZUjYFdkx6jimFCI6Wu7AMc/LGAXwSFwW5tBTQ7K4J4otKOsDVVNDZFRbYDIim/R38mlIRfH6gsusDKUjC3NjbZg3jz3d36A0C3ElFx95dWoqg8BOgEkoPLfcOGFkCN1TlnejhozBlBO0VeVbHAHAb1VGuzPBlOkhQ8AUgaRMurFSASIrS4vtez0dPoRal0/QzaqqIqi0xRrttjN129mQ9nCYawMMCsKcMnDhrpwX/Ca+sxSDKp/pBRltjpIAgHNJ1NKrDL3Xg4ug6ggZbku59AuwKoOtevadWucbV4ludu2brEL+f8qS4xWnjmb+BY2yAm8n05ADAHqms5VMq/s8zbAtSTUyVP4GYq+amNzr4z9YgBrzr+2YvU6bPJEvPBZCziUCBBWLFEAn3sGamVFEnVzvSLn0q3wXh39ChWoPJc5lVEPh0C5LlpqAa847Ptxr0SAyLIzwotLeZ5PRnQLPvYAgAuBlh2QNuNssCOk8AUgU/dGBADhXCnhmvlewAR1gUjl3MehpBsyJ4L3pgx6D8pke4l2yCtS6XcUauNkVGaHUSrPAoAKdm6ULg5GKk9Whroie6JR+w+ikFYoWTfEQDNFklIeC6yX50kxWFJLpXHQqOdzJAH0SgE1CoDRC5gl8LUcdWFCMvebz+vDvQsV6QRAJSWrIrHkUIrnYJ5BHEwp17WW8SkyRMCuOllEgLQwfqWAF/Enx5MANY0HkQTK9w3lENbNIU6uEB1kZOEXAdhE/IAP6sQQ7ofygtXloOz/qdNmcJcpmAdUl3pPYL6ighLJqq7i4K7oLwc+cVD2RHGmLP3Pbw61H/+Ossz+Tpucngxx1efGhVxceajguyB6mnlmlq9Y4e7ve0QBbLpkvXn1tgC+olCFaNAB7MD+/TxfC5z7Q+SpnFd6PtW9okOdDsyy5At0LASEVAyaohsERjRyHw9x0OvncOfFexLRUlZaZF+9Q5/nP3+99x7Xl/edSozR0fw9xFSEQCISr8a4ESk3BJgn9bri90p5VkTyJKVm2q59R1z+eQ9RaUmpk6wVkm8HhE0TAO9L353IT15391aIo0yeEwAsJIxdgPRyGCiD+g9fybAbHgXwZU4QUK17qLHjDpuMq1h+/lN3JdgXnyPiDRRHf/fm66/ZRuYTqQml3EvnHhQD9OqgepiYh/vvv8/eg3jwhWDwpWD1tZdfJUJjGs9zMJ0ugXRXxOCIqHXxDYq9iYpJQtmIGvs/nrFdT19lr+UGoyQEeOd5qWfe8OeZS2D8euDa+PY3v23/9p0HXGzey5SyR/Pszpo5DfIU5S9Fw4oRC4IAUQmtrmEOz8ssgL5B7v0AJF4Cz9A4z2qzi7+LtDIO4yWoowfVHg/It+nKyyEJC4hjinfxVzrEt0IGLAUgb0C5GA+hIZWi/l6AhMZ0FXPsNOIs5PLogqTphZQSUeIJQJwFATDKczoEUamOEMUcenNNpGaMojuoE/AkDFLBl0P9KfLUh3gf/oypap6pZcuXuciNkyj/FW0FY+wIPgVa6DfieeY0T+acMqsDCM+kYyKNnpvBQcg0xkolIKSnb4hzf5xiXhoAvdTM8O4PFtnmBwvt8ss24toLseK841ZfDTGKS+1SstAHATFqcQxORZkv4ERk/xHcLzUUbwdB2oRDMu+GjIxLzWB+G7AGnqOs6bPsIGpYXR9vAWo8kSMASLGM4TB+huK8lF9eQFyHCCIRzNOJ9xABEsZ9i6ZMuIusdT13gayTUcQdynU4COGuAnCtvZ7cn1BAXi8/Zdb7EB1F8TJjed1FYfa9775tq1etsLlzZkA6cN8gUIOYfxx4z3rsx7Xz4BlUnKOfYkSUT46jawvdH1Mpl82mB4aF0bog7IMBQwaZO08UVQKu9qKap3cgdTJ/7rJ6iPMO5oGluGXCUQYH8d6zyP4fYc5S50k0USlzF83leaJsG2JYYyWcuVtjZwEAvbquFAUYhXpcz4rmHe0RPJkfFaunPcEw71tKf3WALJ4/z3XFKGJK8V26bg2AVL6Q7QLgT+SednOhOkCCAaREXE+HzDuckwPIhiKfr5c7sgGg8KH7F9sD9ICol8g5QFz/x0T8poaXlBpyo4yrc4FrLwesI0H4J3WB+ENIgd25uEv4RgBf5nXGdiRCiDSelzieRbm0VKTczedPTUHx3FhlQQr0Z/0YBljro6dhkFz+rqZOqyqpsca6DtxQmTzPuCi4NyKzy+gHGYHEbafjqAGwvEfOFOaqQF4/FBAykHLqhYDFKgpQ9Mn7e/awzkTYN35wufVUUHDfyhhr12vXcH1wCg4Fs2+KtacoqH7tV3eZR2MR0Vid1lDVYrvy6+3548PmlxZtp0pabM6ibLv90zfyjKJe7q2ytQuYpyHtBLaWH9vDWhloe49VQbroulDeTUly92A1hEKIHatgT8dY+/hF86yGjqfsjNnsVeQILcXJ0Wx+sRRwA3x+6Suf4Xnab3u3H7ebrtvItUu2YjoClOVPmxwgbpeVE33U0D5uF6y/0D5+32xrzSGejO6SvXSArF68zl579W3IHrqX9u9GaECZMwIOJC2QbsWsP/RKEBnUSZ+VIoWG2AcVoKhv6Bi30mZuc3iQhbF2RCHsiMV1kJYYZtFyTnj1uXm0G9LR7Y4Voci11xjx4NnzYu7xYgwMci/lyvWSSIB3rC4QX4BfDwQUY0Ro2ThRPqxRcU2sx2qfRo0u50CfX4QVjfnZgX4P24NrjEfD4iC40hiKF65fZSdb+u1Xbx/GqUIM1dQAy44OskgKxgNGEDcwCOPjI5ybWD03HsTUnIBIoCbNeFkK4elygTAD+3VK7pRwH8sOTTB/1s1w7x6LCpxwBY/gpv35IZxF/JBEekbaeKajUP8fK8bpRwTZAM/xvEmhFhMIiI5QYN2KZZbKHDbC3qgacnNoDPc289plgP7qUdj+7lb6Turt7ttvZzxVU8xN1woOOhEKr+0vcHGScQEetorOoJRkRECss2H9Y7jnTlO+brb8ikxeM4hovUz7/ZuvWgd7h9TkCMazv63HAdIH4RcdEWczp00GWG+2ioKjNid7MqKJHivDcRQamQDYH2jrr3nGMFLanZ+7kzklwJatXGybr/uEbbr6Mrvt8/TlVSWwz2JPC3kSQQRWCOR0KGvxAOu5ok0H2Yt1M1+UltfhugDEZg8dGoLbbdEstqiII3jO+5lrOyAxi/IrOKf42xtvvus6iG6783a3V1TXysuvvkJEVpV98pOfhERgvWes1dRWQkTm2Ce/erX1FTC/8VwPse9vwqG6ZcsWVP0puF0utK3b3rFLIUw8ibKUMKAJt9I2+mqGibPSvDbIXvq26z5m/hCqnl0MZOZplauPsPZ1sBaMEavpFxhl/V7hVt7QSYdeFb1BxI8yDOvYYlM/A8EQzv6NrpgEH/b76cRH4aKE7AoiNm39+vUTogUciKXlJTaLeM0R5jj17o0y1mPjiJNFyNTG+qieCpWYM+1a5hwPq6sMc6R0A+cXPwjB6Thk62oRBrHWN/De1KlRyjnqn772VebiBghpzhIQBhGIVwoZxFVVjZwL4iy/vJ6uIA8rQRAmQkB9Vt4QM4qv0u8ozm0h7P21XmjP7Fyn7K/zWDu0/49PSbdKOnjUdaN0AJ0nt319itsHLrv/EDHCXEeegzDmK8VhSRBYAxmvWEWJWkZYm7e9vZW1dDVu2DzLROi0fccORFCxlvNzkgZu28b5gego3nsI11L7eJ29dJ7148GLR7QTwOcfZt7RHknkhnNNsxbqnKu1SASmhETq+Js3d75zhOiMqzOwSt9Vtu76MOU+JP42ln2iOjjbENmk4wBRioActvGI1+Qs1derA0TCwvzH/jPm9cPd9ZLP7SXKTekNiOYGmRyG6dm5637W0hBSDugSYb+laxLEOjbAGuSFIO+jdoB8+N7/nIPjPAFydgDRR/3dZ0cwnPt3f3bv7wMF9ETmyln8+tu//0wA+9l9vrP4SP+H33qm9/9/+DJ/8cvOEyBndwXP9f0507v7qH/+md7f2f37RBrSeQfI334V/zcCZMYdGyYo7Q8P+jr+63DP7/86mE7S3THz9n1s7rws9/ElNvvuw64XRFiBNnkCvOTQqH/+Yku+YasjRqReDwK4lUVXm8hokRhsek89TtHt3cdc5qtTzaGqEwis4mkp36UiVkGrQENXas6mUmSMQN/WHpXtcVBgk+gHGOIBaKkIJ4Gs6WmpDszRgTdMZXOAS/XkBjtAHKCwhNiNRDopeohRWrN+g7351hZU6cfsphtv5P0BOqJwUvSSyATFW2gTKiJASnFF63SycY1GIRbEASwB8kMESHpSouunaEaFK5V6Ep9RQKNAsyuvuJj3PWo7d221zddc7giVoIAwKy0mOuKDCKEUDvjlpSigUM4nApBH8rMVrdVKZveK5UvZdPYQ/VKJ8jzNXn7xebvj9ltQaDY4FXUgCl9FflQQQxQJ2TAFxVQb6lyB5SpQzEI1qegMgdGyjFcDRmrTPCmDPgfUUlLqa+M9BDiuvOKF2LlVEFzI30vZJDCoE/t2MoXtM4nq0TX0jaf/4lAnrhKKwNlgZwHU+UESqGB9WFFVKuTlfgdBNgURt9TOASycA4dInKqGZpcbHw24oKgn3XOp7RX/FRlNKSuvrziwycSSJcxAfVcfwmGP4lGAHGA5G+O9IRNmcw7ozT3p7BmwQzgeolAP+0GGdarrBGAsBQJCZfTtig5BeS5AIoQDhGJT/HgtbokNo+Y7mUNhOIChJwpDTw4k6oIQyDXG/Yzi9dIgQNTREBoRbKfKCqyOA65XIL0N3rwWIKQUb8Mo5PxRdPnxexACJwzAIAEru8axVGohPAfqbpGqXrn0kajWPBjLimuKlnuE6xsJWCeyQWX1kQDnUiD3cEATgJwxeZJTsak0vbWJ8kNU1d2Qa4rwmgWYV4mjyItnKjExhXvcBjjc4KJeAoKIISBCQCB2G8DZHGK59hAHEcHrK7brtivC7OE/oipWh4ZAP+5BNtc9QDFCgP09HGSPoEycSYSV7Pc5lMfPmTWVC9cO4MgzwMFITgap46RY92FcKeKokrGofiAdyuLppEil92CYzyjw8jUA1UQO9N0QEqHRqdaECrFAUS6Qkp3kpk9D6TiEovUbd06zH/6GeCaepZbmLvvCTRluijpYOJOxuRMnEwd5AOE5UycTM0KEAaSoJ7FEnhwMGwAOCgCQEtOnWCNgYkTCJHtn5z7y6yl3huz64k2UsPPr8n/ew9TFuOOwK8JLhfIlPJcNjW3MQ8E8D2PEhkXZ019Osmt/UMF1Uh8PMRCKPOHZe+WrE+/php/V2nOfY0zw66uvDtmWN9+wDGKOZvBceHJNAwHGslGsH4IoqoFIvf3Tn7Xf/f4FF98gckzPXxfgitxacn5NwmkhZbx6U5ohKJUD/m83THTG6NfexkxcXKFWTixMF5ESMyjE9gRsEoH11JNP2YOPPGZNVZX0BG110VOLF80HmPRGpdrmOot8eSabmS9HuV4icDwAkzt4jkXoav7WuBKZNqzCUQiLExTIC0BVL0kI8+PKVUtdbMfx48ctE/fbsWNHLY3Pm8IcoZYE3eeODzopuug1WLBwsXNa+TAf7CAWpAZ1u/LOpxH/MzjYwdezfRQjAAAgAElEQVQT4dRYDRgQ7sqxxSD2AKTHAH4M8zMVySVXhEhuOUBUbKrIujbmtQW4X3LpH+BxdgSkCMpuVPK9TA4iNGIhKpvpB9p7KMdqGBefu+dztuf97S56QnEmAxCogWT/n6DUvoUxGgSh8odvTrdLvr7fNqxfTb8GfTPMnW2sA1GAI9XEl6mXY9H8uYxxxjvXvBlipwX3gVyGAjlEbjYR+yGwZT+kRxSOwwZAzl7WsCSeUc2LjbxeI0BPJAraxZB+jlzj9949u3E/drP+RABCxRE5M+H2CuLe+Ch2iXvVyzOeBtAUpH4HFd72E4EDQq9rnJo2yTl8GvmaFtxQfqwDdM3bTx/b76KvNl9zNfNw2YSDj3vlx/ybylzQw9hQhwWST54J1KE813II9QicJTZvFBIhjPlkGJDFBzCnFDJKz8DJU0U4TSDO1063Y4VVdrwE8jDYE9BrvmXQa+MHqJiYHMXaSrcGk25qaiLRelnMuT4uW129TSL9df9GFBenPib+v7LVKyGUkohdUpeR1LbaaGid8mdel/Niwfw5Vo2DM42M8+KCfNexlcB8s2/ffhdRIrI7F0JY7h+R3HL9iYAeZs9SyHqrPUQg91Rgm569r90+2R54utp1MnlD/DuHG8CxgE8BYYq8GmF+Z5pznTbaiCq2RHO7OsNEgqgMXdc1lHsjoC/UH2IJci8KR0gK91PRJwLlEgDM/Pn6MfY3oxCPwwCtI7hA/LkGXeS68wntAOXGrXUDtnTBdEQUfYCiw2DlnfRsQATwHjoG2J8A2neMIMiYOdfqATt96csIjwuyiy5dBXBXTKfQFPspfQIrFi+3m+5baV37GO8dFfysBivBVXPsdAVRi1E8L74AohX24Nc+bb61xyxkiOgfejTeOlpivwKI7gAXo7LCPnXnXbbiwlX20INfs0uXTLbLVy8gi6aacm+U0TyjQ4DXeXnlkKk8g8jKE5NZ14gBGwJ5L+/1tpqSBvvX61dYAXGBkRkzjboHQNg2epkqXR+Eas7u/cJttgMn2469RbbmwhUunq+C+Wx0hE6aTgjhRFyNAOWDgHNfeewuG8hh70Lcnhdg/r7tO2zR7IU48Xa4nqBk9hkVvLYA0RjGQy17tB5IyTnsZYYBkuUSlWtUpOWxYtZNhgrGAYvGfTWTQvnIKIj22EBLioLcIHppDAJAJdJSd48zP4qolYo7gHVBwh2te5UVPBCQlCo6DmDe7eS9iWjU/DrWj1u5q95ieXY8SgGoa3H/6GYSV1XPPW72pqvBP8Qa6Dp4/0A1QC3bHQjGuUsXmE9ckn3nl6+5KKr5aV62cVKshXRDKrpeHYO0ibMRRA+9kCn9OI1y91fhQMK9gyi9ndfr4R4OcI3BqS1a3SSjvG85RyDN+njOYwLDrZO5/5kjdeZJAXknI7msuNcyccOMjnpbu+a2/lYAV9xVuDBCAfkj2DctnDmH9T+Qea8BF52/tXGdFq9eRAl7juvRqyutsqs3Xmn+fM6XfvecXXjhcheL98gje235Ik9LpoftQggpkZp17BEH2Jc9/XyBNfHe/+HWlQhkcA/RQRSFOOk40Zp9pcx/RLAtYBzupiB8EAB8Ja7J6Vl0HeB8iOX/t/L1XijVg8OZAypq7Xdvbbfa3nHbeOVVzB+etgSC8EcPPWiP/uazdO9Mcq5lOTx7mHvrERP5Mbens6bpDCQ3s4fOJ7y/E7mF9vp7BxCWZNjHr/0YLtAqy0xLgvzohDwIsxrmm3riN8PoUtlFP42i0j5+/Seca6mEnr/9nDUquNa3fvoO2759q11y8VrWuVD7xaMP270P3IabCuqefUcnzu8qXJo7du6mf20OsV1zEPoU29I50yy0BwKJd3uyoMr2nyw2j2DcWTiqtYe78pINFuk3an315awhZKKxPxhjz9EJSRmMu7GqptmC4+kr4V4U5dLt1Dli1XSE7K4YtgZeNAiXZENls11z6QV2aO8e1zlEbzbXazoudohsiLzW3kYLCg9gDZ/vXJ5yTodx3ppFP2AAe+BTrMeuCwTH2xgT6JTFgTbUEuNMdXI4qjsnmi6mZhyR6TNn2TZIIUVNeUIsr4CkD2GvLRK8iHUqPhESprASJ2AN+wRian1C6KPpNIws7jkLYs2XOCuJM5i6EHWm0Tl0/YUbrBBnXxlfU40gp431TM7kOKIo/XHPDCKMKGUNSOCc4MO6V4LzvuSxtX/2VL3mW0XsTxptEXsWRSeXQMbOn7vAtu/cwV5oNet6v71yb4Rt/H4jpAhRlewTMzLSnTvFg3OH4ibzEGkk8rPGeR60dw1xaQYkG/A543ETncQ9qz5AOcblipVwSIIhT9YouRT1WZIZjydP5Vsca6LiSKP4rE3qEVFhO/uFwtOnWQOTcf1m2lHEA+orVCSWyBW9juJ4ExEKtDRxzuX+tLJHSOYs3IkTdoSJIcBHZ2QfHMyRdsN1n2TF8+e594Ecj+EcLiEj91HOyXMcwXFGAOsM4PFfI0C0jk90e038OlME1p8bEOcaID4fgXU2Dos/+wj/j/7l2d//v528+FCYMxHRev7XR3EFzv7+//V3fcb576w+9HkHyFldPvfNf31+OtP4mCAwzubX3/f8eIbRrVX3bD78WX/v/0aAzLx9ggBxSscP7H16CP/c5iD3l//Z6THvs4ecgnIY54J+K7Ki/FdrbfrdB53STwdCkSDaNLao2wIAKwJVrw/KfUXinHp8ns34HCQIB0MXLSHlJOBGn5TDACOuD4RNm9woKnkTABGE0skvQrFY2JPZyCjWRBdUamRtfGeiNM4AYM07kWNXXLSOWAzU9IARwRz49HfKlc/Knm5/eOkVm0PcU/qkLHvs50+Qv3s9Wb4NgJZZlozq9uih/bZm5Sr7/QsvEisyiQP5PrKCZ1Ak2WSB0RT/sbkPQ1k2azp9FYAzcYBf2yBTYtiYhhE7pIzvDJwgikyIQdkYFRWEyyOfaKQsO3miwMXoSOXVDzjTisInBetzC0SGcpMVJTVv9izAVk8OQeVKl8aZ0MKmmuzennabPTmJg7uCycGiscr38Rq9RL5IASRnRCKAm2LIpLyewvWQqlrqoSocINrIK1YsFUBbD2Ijm+NmFNxSZ6mIcsXKlVjRu8hLL3Q56YowUneIlIXKdQ5JJqO8HIs+kUBS+PmgeIxQRBTKIB12FRemXGaJWr0BMjsAN7ohDSIAMesUm8KhpwniKgQASINOwH8QhIUINBXAK0Z5GGBWoG/20iBisFBhcYgYA0RSjpbe8yig7Djk0TDyMuULK3ZDdnsdCkSqBAOgxXLICARk68EpI3dAMD0joRzS/Xmtbg4A3hwOBojiOnn0FK8D2Asp48lrtALaD0qBrcMD5EESAKQX4Pqo54jlonyvRynlFZiCE0pRKqEu1kWZMYqzUeyL1MHRRJr5KY6EQ10nY1/XTl0EKkr14zDTBqAWQiyLSnjVSSCSRMouqb9SIPD0dSKrBAgKUBUpKCJETpAhygjh3ijZRY3FMxDJe1QHQy+gjmJk6uubiU7KQk1XSdxMjSsEj2NsyYqfgZL74JHD3F96RDgojaIS/dKNyfbvLwDCcOGH+BqBrXpeQok18OJAWQKwmA0gL8X+gYOHyaPPANjxxUkFIcX36DmNgJjRcy4ESzFK+/fsBRBB3QgpksrPkaJtQHFefDAVXreg8g0ga7x/PMhqUbV2cRhvpGi1FjA3PDLIfnL/bHv4xUoXlyDAanwcUC8imfzoPnv4q5zG+fX0FpAqombmQYBEIn+NA6QRyTXOz5HbQj0IZdUQpf6AOmSad4EaFZEj3QdZ+swDi+0f/v0kY5UMduaFIPodBEhGQIBU8zXDw54UaKPGhqTp5Lpu/elSu+rbRThqcOgwH6mbZ+t3ptvV3692jiWprNUXE8Nz8NNrfW3J57fiTIm2a4lZySXaJZG5YYBxeYpIKgGr/3D9zbYN1aAcAOodqgVAF1CnQtBG1InNLZ121dXX0JFQZE/co/nN7Prv41oheiiSMXbbDR+HwMMZxn3KP3bYkiHcqosLHaB6NQCPel72UsDdx/yiKCqRiT1c85nEZ/RApKlUXOXi+/ftsTVrKfYUwciaLJeUelU6Icu8Aen7yGkfGhq3vfsO8f6I+YNQmIRDqLSiyFYTG1hOPFECBGEHRNQbr79qN998o/mq14afoXisJpSd85hjBQKJUKmprqMXZQ9fP2q333Enzz6AILEyAwNEwAHYTKZ0th1Swwv3QjNZ/T4AX+Fh0a77SHF1UsCLUBFvHAWYqfln4eKFbt05fPSIU11KWTzIvHPw+ElLBjgtLMfFxX9FiuTmF0FkhlNmutJef+11QAgi2jyJkgqOcHPJ6eIie/UH82z1F3YAGoa5zHX1JKVAwnkDSvnz+ffv3e0inVbhcPACCOjg/Y6ghJaDZoT3o+d2Dm7DasZtB3PJPMifXHpUKgDz5aq57NJNFgS5tp+4rHJcJCHEdMxbMM8RR6GMoSHU4wcO7HNAeRxzmGKwRIYM8tl178aZMxbPmuue03Hy+yvKixiTkEga+1wHESzhIJ71EM2trAUq8F23JtAeezIHNW24rbxghdWixJbbI5Dxos6KDICZAQDAQJ55oVMC90f5TCo16MYpFAB5sPe9nbaUezkAqTIMCD/MeNa1UYdMDySmYqbG/Igs8w6x7TlEHuFa8mPcJxH7OGN2NmBLDQCwTDpjgOKUNKvIFaBIKlVZKDoBf7QHUHTKCdxnM2fPxVjQCJD2gQuKrhWNawE5yp7XWjOJcS13Xhq56u+hNBfAnEqMnkQL2id4wVSMc89EBE2ePMXyUf83AIJFQ5hUCzhiVPoLiOK+Sa18H3Phj14g7gSSRXsXEYHKZhfAPcrfKWZGPUAerOlap0R8TBAgOFS03/mAANG9kTMnmjlJXWCRCDHkCEliXRjj+yUWiOba+EBa9+MOCsA15EpGAMoH6OxgUwBRUGR+zJdjPIODajwfpkuC8br3AFn5qTGWk99sY6y9ncQVVbXRcSVCmes6Z9k8m798Jk66mRBjLfbyC7+1H3zngJV1f4OukelGo72Nl5yw/tZa5tsm27G/1OrhuDCV2NWfuJqi7jLbOIX3047SvaCcLooxe4FOj0NldKwx9X7/xz/GJdFiLzz/lIVThv7Th7/FYgXgDztSceAY44kc+V37cEwgfuGzqtulDfCslTW20zfS6kua7TOr6cOBNWvBpdcPMTLCXHQ8r1TTuV28IR1SNtqO5RVZMXFQUcw7AmWTifXywPtQXplvK9cvspWb+Szas5aJtENbz96i5GSe9bEfaGUfNYB7KQJBiPqxahgPrZCSQTgWRYqoCDmU8TfGdZbDVM+WbzCilKYuK2gYtE7uc0hSmmXOmsXPjWc/N2oJEbiYR7R/DYZgUAwae1B+hlzSUTyfcj4rAlaxsOpuqCKiRuMhjfU8iD2tnintp8dR5wcgIAiG9LLyVhuvbjOPHu49j1uTVP+sLc08bwN+CArC4qyaGKvdx4rpbUihrDrAXtlRZKykNjvFyzYkBVscYoFUSBKJQbziAZlxgL1/6DS9Tqy5xNH58dKhdH508Lq9zFukr1m4L3MZa3sYwHcwTiKte92AoDFEYjXz/n+xnfgrdA6eidFEUXZb/FAQnW7jVsY6QQMfnRM4BeBs5rIvqCutthCA9c1XX8kc22aJk2NsyJ++MUiqZqKYgtl3Lrx4QmGvX7Wv4lyOU+Rdq+XTD+LNPLNk5QXWCrA7zFjvJNa0vrnTtr1fi9PWbOGyQNtw6eV0hZxg3kgmHi/LPMprGPdEkTLnlTMX5NJJlDgpGeFFgX3lbhwezCNhXKs+BCZNrKXHi2ssFwdByuxFdtnmzTz75cz/f7AhiLkHfnaTDVQRpcYebwCncT3ko9Yrgc86r6zC/aoIr0EIDpFlDXSx/PSpF+w733vI9cuJ+Hh/27vEby1jTxZIv1uIteNmCGK/d/LEKXuPyLWv/PO/Mt8fxNF2zJLoosrGMR2JI+zdd98kyi/ZXnrxWfvJ01+18To6/nCzRUBidTKO83IL6BE5aBddfhkOwtn26hbcTYtmW2YIMxeui0FIy51H8uzNXTl2ETGWEaj8804ctWuvWE+fT7tVHN1r0VyjBFwRLExEytWwF4uzHQerHQFUxOuHJqTbL7ectiKmmAbmpbquYcuG3PH3oKSdG6Bjxoq1xF3ilpyaNR3hF/NqIPuHSHp7WJ+62OPGAaqL8IhAwOQF0ycCP4D9sM75+m/GfM4LdbgS2b8rxre1pYs5mrMOMcDFkDqxiIAOHzmEC38t5w2cVrhiulhPmyCKIllHDvAZeyn98Nf8l5NnrfRS+EGa9bN+yPk+kzOYL3NhEHtuCb9U0K7IX8Up5tPvVIPwLhZiPAMRyjZ6uaIysiACPbgkTe7soV/qDJEjQ64QuXa1T+tV3x97j6P//t9jpP7SCTz+k7vcfkvuam/EDN488+MIClIh5vVfEWzlJBJ4Mn9o/o/hrCdhms5eBw8dZv0Pd52L2uvkE3+mGNwEiti17rQzf+mMFANZ4sdZSu7FAO6XP+tU7oljuN7nuD7Ok4hSkiAKlV6gzxDMOpjLeiqCX6QKDAzvj5mUOU9kB9tI+igR/anYnHgwD4ihfmxZfr5B9o2vf5d71cvzEMgsh0DMQ91hRNyxT5BI4i/9OhMAdCYE44wA4FkQIBMh3yJBJt7FeQLkTHfj//2/n+34Odfv+KN9fx99hNa5vr5/769/ru//Gee/s7pA5wmQs7p8E6eOD37/+Vc60/g4ewLk7D/BR/cKHzjgPro34IQ4/5XE4v9+Y3zm7Xv/RID8dQXFBFGS+x8rbM5dB1xJqUq5ld9e/ut1ln3XXjbBXq5vQ44MuRIq2NRLGS4XSAiH0HE2WgJFTzxGTNan9rHhRd3M9wyzSVSBnogMvUu9T21I5QSR+0MbQREiUUlhDnhQ7EAYwKyACIGeHQDJqWwY52LNrsWOn4i6VjnMk+jkUCm2FO3oMQHmWinGq0ARvxA1cZg99aunUWJdDCg04nL4lbP7wnPP2uUUF7/19jtO7fXejt1O0dsECNVJBnwAh50I3vdslITtKPeTcCC88NzzrkMhFfW/O2AD5AeTtexJTEEUESbV1SX8N5KPGkCuewoAYhmYB+QDG/WLN1yIEqcNUC7AKYszAXeUK/7KKy/h4iBKhfcuwG8p8SGBnirF4wQKAN7B9xBqxIEUdR5Oi1LcKj6A+VKqS0E2hWidIA5lUruWoMwfUvwKr5uVnTmRp8+mWdFYktTqgLmQKBsp0o+jSBJwL4Wuirh1IFx1RRrx3dGAuR28N5wPvJaALG3shznISsUVhA1dQEAQESTjirwClPAF0IzgOityqlHdGxAMHhyMBTLFoj5W8W0/4KsAfkV9fKiaCuAzzloT46KwpFaXwkuEC9YIBz4IeBLQWAvY5wHYFQ1IJrImDjBb0TT+gDKymos8CeDPnozRcaK5OhuIqmET7c1LVHGA74LUaFEBLeNIBEgLQGUA4NR84gtiOBTpWje0NVg+MWaNvYBl/sRoEaukwsWomAiAcSKRiD9SUaRcIF4MNpF5eiYUIabYAAHKOuhI6RwBeCt1s6zq+vzRHISC+TnHdMiHMJArphoAWe4oFaWLGNFBzV0f3EleFJ+G0MXgj5ukHTBS7oFMQF6RLC++9Ee77PJNduDQEQBGyp25TmN8LmWnL79gpb373jZX3h4G8WQcchTR8607J9v3XurlkAapxPUJIltHhGEYB0qRgkn0i+gwdeSoFP+pKAE5CFFELpJTjqUkAFTFZo1xQFOx9kEU2L2o6RNRsk2lEFUgiIpj23A7yG2SRyRRIJFOJTXtRvWC+aBgbORzPPDlSW5afPSlBsYVJfQAhyVFKu32ZD5JpuMkF1B6hfWONNrXbkl2X/v+MRw15AIlENcRyOG5GQBDQHv65Cw7dIyDn6e/5aEeHOez7jl4zLb99lq759EqyD5AKeaGcQopx3AcpTH2swEnOigKzc0rRilJnwAq5i4Og7H82/Nfm2TXPFjqruk735qI57rye1VOEamxK0A0lniDeAiNH13tZZd/+6itXwWZCOGYQ6fEHURe5Bw66IDvuz77OQpQD9NfUUs8C1EagAdDoPrHAUwWkg/+x5ffAAy42MWy/etVA5Szn4C0UnlzhG0idz0Ox0oHYziEEtxtb7xi6TTTXn7hehTm8cT4NQAWcPDPJ9MeAEhl7AIGZuI2CWC+akMRqWzrOD7T1ldftov4vjHFdwBma44OYxxKhRgCKDZOxr3I6q3v7iDKIYp5odsRdME4CcJRfIbzeuXEVqQCQL/z9pt25ZVXEIfV4nLglWmdyFwYm5SKunaA+Zn+CkDGd7bsYJwX208efgSgRMWaci4AWrZQbgyA28H3eXv64ehrcC69eSgt+7nmilVTtKHiJaLJhxeYrXzvmRDFmtPkchOZmw75VwWAcOJ0gSWg9swtpGOA/3oyH3XyevlFRXbJpstRap6mGJmoP8CUKLo/AgBGH/p0qF38laP2zvcW2BX/lmPZkH1S/mbiDgoS+M3n2M7z04p6+eM3XOfGdQmvp+vp/QGB2MZ8rrVNcRsq2FbpfSPP+aHDRyDC4yCMVPhL7A+xb8o5VwTePHqcAlVEzhjSNd2zexeEQbNbB7IAbaTW7ANUHSO2KxJgY/XipdZIPF8fxEc3MSfjip3Rc8v7mYfzoh9SvJIYvDbu19VXxtuzv8dtyP/iIPalQu0E2NOaEw4w68+8nwKJpagmzbfKwRcJMsJzrEg5xWANM98eRs2cinI2la6ldhTFCazrZYUFkJ3HmQPCiAIkz5wYpZNElBzIr4MIIUOfmJjpxBFOm5XF2tCCO4OIRg+AV8aOstUVrRgJOKfIwRaicYIBfNpZX3dBoK4j2qiC9SueMdQHeZUAiSsgR/uCAcaDnE26LnJwpaYmAzYeAzxtd+4jAVgih8PoQRgF6KoFbEtm7RYhWM0zMe5i0qSa93Yk/zDz3t3XxthDz1F+rPgvhX4yt3myvrRCmKjrReNZnWCeKjknKI3FxO07HKCiv5drhH9TH1EwRKkX5OYF9EeU4dLy46f1QRKm0C8Wzv4mjN8SYgyw5pw6dtJSAALlLvKG1JZiW69devigpQPadaHSLckrYT0KII4tjuiu45ACyXYaENg/nB4V3FRFNI6X0Vsx94IsW4IS3jvIA6A4ibGQbc889XN7/tf7bXfBN6ztyBil2xQ6sw/pq69mPW637XvLLI8fqYikr/7zvfbOi8/Y6swIujTKrYfegFYimZ7cgtiEGJxbb91o8y9YYy+9f4A56lWbluhlTz/+fas+vpvC7CH6aeiCw7lTAeHny1rXLycUHQz+gJUlDcSn8Rlaq/vs8umIAZgjyuCw8WBYD/u4TnWRsRYsWcSzyj0+kU9Uogp46frqZo8yA+dhAMC95oq7HrjKCt+lu4oIOiY720rU32z+HM94K1O8IWunCqmb2Q/188yK9FC0mvYw6sryhnjpwvHmD+jtohNZpwfYk3aN+1puNX1ADI441v4Enr04+m08RztxGiabF8RFJODsCGNEblntReXAjWIPKuKjlXjOQf4uHDKwhMz+boQkUqRHAQyHquNOLsuhHgvx6DEv5iuf2k4bYw0cJwaMQWkdUrVD8Fb2UBQOMJmNm/fg8QIrqBi0mPQIq2aNPFHJnkKxWPDii2IoRmb+nJYUBZjbaMyc5oH7Kye3xSalIvZgXVNkqVzSrTwPnewRvdirxPA9g5CjoWylIvn6CJ5dkWxRoUQbsfd5KRcCSSbUyEDmnWEL6fXg3oZaIR0MHmzVkyE5cnKaLTsZARL7+RjWiksuXo+Qhn2k76C1DzZaxpQU2/CpiW6B/LcQMwwiMkDEEL5m4uTTsYs+pNoqJzDx5lqOM98UQIJ00d1VTbxZGzGx6QDuO/ayJi6d5YQu1153nXvOKnFSzsD518ojeKiowJ4h7mzVhqVEdjbxXvzt7ps/wc8bsBaIiG6cMBX06ry2HTIgY6qt2niRzZ47w5544md2/7c22nhrCs9hq9tX6WBUgPBHMYshzLN5rBEXb9jAVWU+BNRnordDtLa/ufOQfeu73+Oe91sNJHYbeyQRIZOYh6IAtP1YK44Siaj17+233yWqcZUjP2bPwzEBievP894CmbRv705buGCmbf7MUuvMhVTQ84+Ao4v1KwBSqQsy6KEf/damz8mwmz79OXsbAqSjvtKupcPEm3m6uXvUcgoq+Wwn7IZP3uD2lu9tedO+8NlbcefgxM8/ZgHYh0bY73WynyHFCp4SIVYNez2ejyzOBnXc9zcOlVgDs1R+pwd7c+Y09nJdnKXgBm3dglA35vOL6onYU3zgdO4BkWmIwNQHMcg1WYAIQQXpXuyx/VhDBliLEiirFxHSRv/hyk2ZNt6TaCOIwvRMNCGC6kDwkkGsmfZqIirl0liK270Kp3sScazFnBkrWWfSJk9lf9+Bo5mOJJ6RYoisCtbPMK6hBBsiQBZRcO/PeqseSHUl6XCrXr1FnGUU7VuEu0PkwSo6PH774h8sbepMXO6UgUt2wFlWohbt0RVJK5epzkrurMl6IVezfvcwf6j3RR0gKiAP5RnPJ65y6vTpCLAKOJL0chZlfWP+F8EdAAkSzPpaxzodxXqXBEkkUqSTdaSOtXmUMaY+j0x63jQvHTmKOA/HudyQZYiXBnm/Im0UDSnyQu8nBMGVB//t51mRcCaU9b4F590M9nj1XD+JVxrYY8uNJkFSN85XkR5VkMM6s+s9V7D/86VHTO6TyRk464j+DPCh25IzmgdrZSCOrkAcwq1yXd/7Fc51nF/8olnlSFKoa2f/ksR1hjw5T4CcMwjnvAPk71vhfCaA85wNDPfC5wmQc3t9z/zq5/r+nydAznwP/tpXnNvrp598ngD52+/Q3yEBIgfIKQgN/Zp+22sAgy8AACAASURBVO7/FnvlptwJyuRPsVhSK574L06QDy/GFMgPgbcaHooDcTmlHFhU4JaO46CZzZzy3QcAXVUc288Breip5Tb78ycAqADa2VSFcFBUdJC+T/0VKrOTEkul3XI1KG/ey3fU2YYVqSIQQjEWKu+tAcgfYvO9Ye0aBzYU5B6zNPJqPdnJJzqXAhZj3kMjcTsCid95d5srXn1323b7+c9+Zj956PuQH1Ns9fLFtpMy4yUcsqoBqvuJYTnO4SwyLhEHSKsNA8R5AdQrgkWAvMty5aDbzMFFoG8csTkDWMPriMBaSHF4Ryu2bzaNc2ZPo2SxApASgJ2sbB2W0jk0ye0h9fah/fvchvYqyn37+dzq5ygEZJrNv1fz2UpRD23+2CbAFUrBAawENo8ABnmwmZaqiJ0ywNWIHSN2xQsSpBq7eRLATwSl58pALycqSQWB4xz8Fyyc7wB4qadLsIKrhyU9PR1HTIYrCz9CEbU3BMVE90SQzVkdZe0VZIVzUOhDqar/tgMiCAOSxVugju5VIPesm3sRoHsDqHvqWK4lRMcDXvij8KSQnPdXB0A7xEbeFdsD7Cv+SocR5eXK8SCaQDna46iVlFU/YxXXswYFkqzXkG0+AFaK2PLkYFLGZ+oC2FQ5eTQHBoGlseTq6v2EQMbAnHDtIU8gQXo5pPaRve4DYBoKuOVHRMJAG7nN5EXXcfCvA7RvxcGgDOSwQC9bOnOeBfA+dbjLLyu2YgBrRUn4hXG4o2BAqv9YVJc+HPr8kERGA0SHctgZ4X/KK5fTRuSTynaVYy8CpA8goluEBgds2dOTUCNv37nTxV4pEuuyy6+wbe+9xyGcKBqegVDGiIiPFsCVSJ6pYAiWKDKq1beiPgERXbmQTAWATopMisARMgPl6h4cAFKdqy9BWfix2PEVK/D7F1+w1WvWUkI/SgkoQDlEYAjj41u3TUQ4ffuZeu4dJAvXXn02Godyf4hsqkBBmEX3TWjAKAfkRg5G/qj25Qjh2eIwqi4ZjYsC8pYriXuYyuEuK3Oyiy7z4fBWQu6+okZKcTrUtxGhRFa2D+Xeo7hpvvGFSfbtx6s59IXZ1CnJPEschAFmdVAsIlrHH3V57qlyQEwOhpMTeNYrXbnwd/9xlu0+DhkJeOAL2NMGeF8K0Zc9dbrVk6ffCKHRzIH5VGGZPffQGvvcQyUcqlO4TnQ3UPyuZ7S9pRGCYBoRB4txqnWQmX8YomOUMlCytImuaCI+IYB56Y3vznbX6GMQHwOQeOrv8eBQq/EqJ4iKrEO4Zi/ek2or799lK5cutQaeW0/A3ms2XWntPG8PfOe7RIBcxPuDkICYeO75Z11p6PQZs+iomGavvPaWLYIEeeOtrUQjLbXHPxNhG+7bz9dPdsrzlZQKdxLptoS4iSce+RHl5d12D5F4sVzfEWXTc70GKXjXwf89XCaXQuyKSJIbrU5F0srJltOKd93E6ygCyx8guR4HSYTUiHy/SjlF2KkrhKw216MgILmZEnk9r4uXTsROrUD12gGIOsw8LtfCx66+ivibUw6AVhdTHN0ng4Dwg4CDitqbv2ARBML79tTTv6fP5Enmn2oAwkDUhuM4H+iyAERQrN8wz1YditNmOhE28jz0QshW8d5FDuADJMqKuAzAPPX1DEG8RgCir1i3zn7ywx/aqrXriJsi1g1Q4VRhCWWx8c4R0sDznQHBJQC8DJDgH4glef43vwNvGiQ+I82Vpr+G+2PTN8gKRyn94n2ZdusvqgCdQy0FhaqiDQchGk/g4mklxuaqa65y8RUnT5xw8YyKeVQPlpwCdbz+csCXRJ45qcP3UNydhjMhgOuibor3dx9AOdvrSmUlIJiDejOboutOdSgxhvOIeWkmJkmKWeV7q+vJh/lDnTKprHsBADQVOAT66e7pol8qHFeQYkASId6nUbpeXVUPiDJR/H7DdSn28yfzINpinfNCEU4eEBy9KF7jRcarPwYQUgIBPwAsORREgPTx3IcoXpLrWAnZFMS6fWQ3sWAXrHL9H/knT0Iel+JOiQJIyaRnqMm6mU+7iMwowlJwvKTe/HjGYviZk+gAEegSFwNpRrxJKDFqvoBE6Rk4OHgG5H5Rj4vWfXVxqDMoHbdaEWNGTh+NxS7me0Xwac7sBCRV/IcIxz6AczlBuiGTilgrRaArMrMb0iaDEvTyihrArzE3d4lc1rw3Dvngw15C647cH3Kd3HNdHP0flQBQEznrctWpd0aiiqlTplo+Thep/bVGKe9erhURJTqQ6kD0nwQIf89ao96Pj198JXMHhGNPB3FS9I8xV6izSJ0tniIIuvttF1FNMZCLgdzfhTOn41gTwc/XE8fpx+sWnID0IaZtlIiS7jaisiAlu8TeyGUKeZBLvFBtZz/xV2OWNReA9yKAaIDgBNT76WnEN45QiotTaDYlxB0niGdkDe0/nWfDqKJVkHw0t8KOQoAkZyezThMhhGNyvLmEknbcuLHeOB5HiNkhcml5Gp0La60CN+fTWw9RGM76E+ZlSyjovvf+z1j7yYPWTRxQGGN6DLIO66ErC+5F1d9D79Kew4gU4MEn0Z6dxv6tC+a7DXJ1ICDCjpfVEXuj0ng+GONR+5B8nFudtHYn0tvTzfwyjiI9je6HO/7tYusk8kpE/QgkyjFI5UqcW8uIp8lmbPTLJcUzOARxl09Gfzsq8kRIjzH2PyKx/JnPg4Mg2lhP5dARiF3P2KVL2mg6t0piv9qIdkpl7R+Sq4Ni9mFin67ffIkFeaOMxvk4istTIh/XkadOLbZeii/tUq8Xa30cjjGRI83E4jVASAsoFtiZQExPAK7D3tZK82bvFI4TzqsZ4hmA1wcFdjfjrggSt5Cy+GH0LeoV2L2/icgbOoCI8jsCqV1Sxw8j2SguwtdmEs2VFuZrk4mjFBhb0cguSlFYxKCFAMB60k0RwP3wA1StI1KwaYhIKKLYkkOY+yvZB/G1CXx/ImuwFzFq0dz/Y6xX2wFoyzCoqJ5EPUNRvK9MovWKWSu9GdftWHVUnYbew6ZlpbL+4/ZBlBMZ6W8dRHItXj7L1n52hZ38w3GcV1nsIUa4F6WQroqQIwIoMdxm3jDh5Bzf14ljp86Jj3700B/t6qsX8O+pDB/ILsb6AC60x37xCs9ymBM7STH/CXr1GnGxjbE+DbEH2YmYICf3OMKXSPbewfapW663bsgVH8WIsucMioy3h3/xK6Pj3qbNmYugKd42XhNrbz6bb5deROwR13ocUY/21wLjJRrpB/w+euSozSb+M5l5JojziSdz576DR+zgySK74abbuP/MJXyeccZnVVkJe7IO1520jBjZPu1JeY1XX3vTZs2ejwuhwVYwdxYSzXUQcj4aQJztNaIAX7vpnzZYz3HWEPqSOgD+h1kbYmIRAyDUevSx39qy1UvpTVpmTz77nK1cPNcWprFOs+5XN3XbSUruD+dV2IW4ZDR/HqYMft3yBbZ4ZqYFj/Vba0kBjpRy66rts+npkcxDPEuo+fU8JmUhyiGOtwdWq6B52LafbrAWBlcR63ww7FiUz4hddMF8CM08K4GE62c7nZ4VZZMQoIUEeTungyIxp9ExJjdrFPvfEMaXuk0K6UAUAXLZTXPs9J5mSOoUnHvEoDL/5OMqlhgiGuFBBI6l48dOuf2lolnrcaWlEuk5wHg4jCBIXR1xSfTY0RfSwl49ICzGDp0uxsk0cf6S2yOCNTYjI4O5Xl0hVa5Pq1GRlAiL5AaUy6+yWoRpNkROiRNlKFYxnO+Ty7qVeUHkewBfp/QBESI62AxBvMv9pyipEeaUWAmsOB8Msc/qZo7TflziLTno4yBFdDZVtKPIj/i4WEfMF+SrSw8SHReI1iwJhsoR9VQxDrR3T2T/L4GTSAoRHerpW7N2PQ7kBq5hsfs3vZdqzo2rIOMU5deDc6lNXTrsuRXD3IHoRPtO7TXi+f8i7PPz8p2TRESeHI1ap+Se7NAYlTyLNS8QJ2oZ/YleuCSDOI/6s876QrwpxNEDssnfN8xuvvEzEEG+3KcUYjGHOderbwTLIGfIc/XrjADWeQfIubr0fxeve64B5rP9kB/t+ztPgJzt/Tvb7z/X9/+M899ZfYDzDpCzunwTu9YPfv9tr3Ru7+/f9p7+333X3ykB4m4rm8G8Jy/407WY8ak9f/rzh5FYrviT+3+MPpDpWH7lc1aHgzJUVESrKCwVQQq0FWkhN4E2pWvXrGFTRiEpKjb0kc6aK/BB7pGq3653P2fWl064GKZ+9X7wmlLRCuQS+CuSQaBaOwfvfuzd8WwkFaOlTaQ2porLKiZepxk11lRA1yziVMZRO8YBSMvqPmf6VHLCKSYHZNOh+JO33Iq9fAebzBKnbr/1llvs54/8mAPGQpfp24RyJxlAqVWxUhxmClCtz1mwxA4DNndyuE/Pyrb9Bw84kFobd28+s9wdymlfRDHrCSzdsREhHJpQF3HBkjicRRGfoENyN+o2KUsDAWtkj54zaxqY0yDXBpUo2e6KH2nhIKy+Dm3u/QDNtJnVe7ni8kvYjCvzHcCVa+4eJuzefVL1slmW8rHgdKHL768nRsafw34wmQVgENZIFIgOBwOAjYuWLHSbeHVLVBLXIGBnMl0TAjhFfOQcO8ZBoMf9WVbtOatjUI0q09qX6Ig+lzvbSHSPHCAqMHYlrYBmERwkWnnvik9RDFZlaTmOAcB13k8/B8tRSIt81N1DOvBwgFDElsD+IADmcA4IIguUKxxMvNgwr9vFwVTA51w5QXqSbJgNPPg8gCQkEOCDHCCDOE06UDvpgKxsf42bSADhcMgTdYeMo1IbJt6gnwNYP98fLHINAHu8g9JlgIFO1GidAJz1cvdwAFJWfBiqyCzyh7sBcH0BAks4UFcqK54DThSxASrWVVybMvw9cMP4QoJEQbKF0DkTRtRME+SVyhe9eS96HkT2eDHO9FnHed/KJNYzso5iybffecfWrFtL10Iu4E8GTocDrhtEX6Pvm84h/IiilBiPERA7UhMvXHGB9aAWFrAslbnIE31/VvZUZ6NPRH2+e+9ebsM4ETSzIcBGbceunU4FvemKq1DXNVhVfYsDib3J9vcGEFQHy33XIPXl1/eeAczC5TSsmC5HNBJhwrVKS0Et7zNMtBkHS+55JmNGEVhSE8ulo/iXEoDINg6yG1DcRUJiKNNeUTXHyCWeSlZ9I6pSKVuPny4DbCbKYMTDfvKNefbsFolx+23ZYlxVzaBy5K1HQ+jkEFPWhhV/cFjxN6haiUPZSz51MODp/Dmz7J5/iLbX9igeD9cRc1g54K+cN73c4z7IgH+6Oc59pss/v8PWEfk0PtLjoid4Szim8iElS1BLz6EsfA5F20R0Qc70kGVfWcshk8NhKeo6D5FYfEM813WQvO0exvIQgIgvwLPiTQYBQUYB77z48/avz7Zrfkx5KEBsNG6AubjEehlbFWRaqwdkEmTw5s3X4IZ4kwOztwPAf/LIT+3ii68gs7oWtfok5pajDqR9/5FldsMPiVPB7ZGemYpKb9DSAGTiAB6+962v2x03X2+XEUdVWVwAKDjAnJXs3CSvvPIqyvc6u/7j1zkFYkUpIDbg6pwZ06wH4KAOQGAa0RGDesYBudQ3FMv4GgDkV4GmikmDAFkVy+UtNxdzdgBztlxNXoBBtfW1HKJHbdOmK5x75C0cIPpM24gDWUKZtSLumuieEXlag5JfKvlkXCcnc/Pt+z98wh7/xSPuXoeHcfDGJacS2cLTpxhfdD40UJAN+NMM2XzJpk0Mgz4ADHqcnMMq1E7lVxNvoY2c1P11xKoV2Rfv+7IDDBRxFAVJoOfz9Xe24NpLNR/edwWgXhqg+gjP3hsU0MuF8+rLrzMnDdi2R9a48XH1N/N5DlCSEm3y8lcy7fqfVqCyJFYDsHOQufKxuyccSvr1z6+0ORLsRwDn+nX7E2VEQaEmZ/5J4TqGAaRPwhnTAZFxnLVgFsR6NOTzVAiKLdt3o2imE4Q5TC4QxREuWrLIkTkiecsA4kQu93If9IwJTBFwEgMZouzwJojNDu4X5RJWXlaIQyvWxZylMw8oLqyR57oS4L8PJ8gnb0yzhx/PxREwCfcOTgbmJV+Ijg66kdJ4n6A8AMHMvXxOPxxUwwDCnnx+Ec3qwGJgWwNrXzxRVG//4WUXjxLHM3kcR4uaYlKTUgCQGx3I3UYng2cwAL93oL3wJmsjgLcA/YX0F4jAC+A+J+PG9GICD2aekNhhgJ8fSzRUHqB8JSSX7ukqCFqRxVUo+eUI0bwpN6MAHJGHh4/mQTLV2Dw6QHwZixkU27dwPY5ynWfzLOm6KnrJl7gVdaHEIlzYTym9N3sFX+JlUhkHHW6ME6umHHb+/os3p9gPn6tzKmBFECr6KpA/C/yaAnB28MBBRy7GQWopqkuOyYlt8IRaUds6rf0+gOOSTotE3rh2JZg6+yXmMf1/uXbkDmkjfsuD9TCA56oorxCyXT1ZTbgMssjnj7FRSpFH2KcMQsjn4RCJp+S5C4S+tLDC/EMQIuCIS4IszYOAqmdNG4KoacQp643Cd9Pma1n3myDW423rO68h4phpN32W0vk8gbWAd3zmIAj/ceb/IcVGUeq8D+H+nGUorennmMrz0l1HLxiEIA0VjhiYP2MqgpN4Kyg7ST9ulP3s9WIbByCdOjUd7LjXvvfNL1q0P8Rf3kHzgxyMwp3Yj8Mgj7nUzxc1MT+vuIRyd/YgU9J8LRYyrKx80BrUBZCVZoWQnYPMJTSBuW6XcMaXf3i0FUNA+7GWBaBAb++ot40bFtuGW2dY0076adgLtkHg5OWeQP1czfMWSHRpPPs25k+EAf7sMxQJI6eohBdSnmvvNcJeIRzCSY6qcNYPCQoKINgxXdgA60EL19Y7FrKSvqgqSNMWiKtRSsZvvflanhOiISm+Hh7th+z2ptcD548CSnlGOph3hth/hRL7qEgpkZ2KJJX4R2p0xXsqgic1CWHOyQM4cYYsYcTXfCGC+hHEqDK+i7m1iOjFU1XshRfEsNYN07PUYUuWTTESHW3f8UKrJaqMDmj2AgE2M4MeIEhxkRR5uTjCwG3ZPiMcwL4BcYOGnT04cTzM46WQkg29XpBiKXRkENFFQTh94kYyq01j3xoOERUWm2y7mUPfwMFVCfvBko9wiP0tz1EWc5TKuof42Q0A9D5cb+he9rI4ABYQUxbkZVMyE6y+tti+8B932Xg+RDr3RdGcXsTiVVZTWt/I/or7MGfOVARLLZSZQ45uTnfPz7HH90EmHwf8XcvYTeWadQAG44o8eco5T/Use+IUauBaLZ6XbhddcoXF4hCpqW60GhwFTzz1FE5aSNHoUPvyl+6mf6bBgtiXH9y+EwfafHv1TcqpubcpPPuX3ZRi9336Sfv+Iz90ZGMTMYLq/JMDtgbR0IjiENlDFxJDtPmqqxmX7N9R3NcggpHY5pV3dtiFGy9F0DQToUep6/xR518D+4Qy7vdNn7iRPZOv24e8RWH2VOKrQnFBqZetlvc6wOdgy2PLli1iuhuyDbfPtvF63GrsMb0gUEYge2uZvyMZp3Kej1I6PXkae0DOHtPZAyyfSQ8iUXnDEHVH6QDJOUUhOfGEOn+981aOXbw23TZffiFuT+IRcYpGsQ8Z1d6WM0SYv5zYxLQx/zz9Wr/deBeOq4A4259XbzvzmuxATb+RPOa6Z5bNSLNwgO5xyPLDeeyDWS6ogrGLV0yHFKQzhnPBpMwMetLCcFe2W/a0LNfj4aFosIEezmzE5q4Kt72vF9nyNavdJFlAX5jK0gc4Q8VAuI2SyZabW8x+gvGQMQnnTxd9JoOWjkO9HDKuqKLSohNSWJeDcFkMsy8btdLqBoQMjS4adsrUqS72Np61TDFRp1hHREzIPa21ROcbibvqmXOTSAfQOBrl/lYgnFIxeAB78CbOl+M8y8FybrK+ykWu+V+dfUosUNTrRC8aRCd7Jy2LOtcq5UDueHWPyd0lR2ERZKx6NuROlbikDxJolHNMHPt5ja9EnCteEpPgWh9gve9iHSqHDJF+Td1Xen8ZRMtxfLK3tmxhjVvoCuJ13vVjPzjImTYhPsJF+86fN9eOE/0p1/EphBjJuDuXL13Gfo+osD173N6rl/lPBI/IFX0muUpi2E/INX4IMm+QdVJUbgJnaD/mzDb2XOpn6e0e4qxs9vNHf2O5xyshdTOZ03gG2EeJYD1PgPxpK/g//ofzDpDzDpC/PKjOEyD/4w/c/+ULnidA/voF+6gB/nP/888TIP+Xj8x/+fK/cwJED7diJPTf/+oKcZEQLhZiggDJeWKpTb1phyMqfKS0Z8M3iNq+D0BBKv4ADkgC7+UKaOJAvphCyVJiqsogHBLZYOnQKPuxsrfZDzoSpfiJ5bbgnwsduCDgV64A9SN0s4kUWCxlscANr3GpmCZcKYmoXQQAS6lZQUHtOASMoq7SkxMpvPYi3iMagMHPYgABBYpLffk+yugv3Huvi0GRxfj3v/u9/eDBf7dnf/Wk3YCydxRVqUrTayje9MeWfAwVZijvOR3QIQcArxLAZ9X6i+zFP/6RjFoyjwWCAH5MohA4GCW6lOsiXdSjUHTymM0jUiudv+sF1BpjI1pRSf64UBZs7OkpxIokE43CoaAdUDmV992GZb2dw3N+fgGAYDoH6S6nXJSyO5mvj4xBLQmI4MvPVfmxhzLM2UyPcHjo4YDZCYAvsLoDsHiQA4YH5XYu4gE1ZioEyMhYH8Xlk1wElaznnRwSFNWgfhI5FWQlL0HRVg1IqrFw2SfmWWPxRKyZynM9+fc2gD0puhIARgT6NkE8KVpFCiSp8EdQT/lKcYQKPwzQ0g9gTkppL5RGB7iGLRyiE1FFqgtDCtwQuT84SGgcdPC6IhOkqm9oxNLN+Fp7ZQYECDnYAENe/P0I5ILIhDYINWXDS/ErIEvkh2J8ghgrKjwfB1gdRik1CtAmd5DIGw++FxODjYHueHBNtOnvR+lcjiK+lYPBGAMyLCjCgjwCAFcazJtoqQE+YwslrEHcb1+pbwEw/HlfimxTvIyAbOUg+wL+ROv+8ywMy8WhnH2+TlOm1FzKJQ4EvJFqTP++6coriRh61zYQgabcXwFNKlIM5xBThzJSQOBknBRlOCr0PMWg1lafiZwWx3BUSO2sInSp1t5/fzfOnkWMrypbCkGiw5+6P3y4Fir6LYfoyiTaQzETAtrbKZDvA8wfg+AQKRMIKKmYMcWbffm6GHvsJUpfXfwZpA3HJBFNctZEcQBqbQLE42/lYIoCPBBwKjVtINehppLCcNTsV5FdrUNwL6STihMPAv4npk6yPjKFTxZV2iky5juJqHj8wdX21OsjNikjCUAhH7Iygxg58sg55CvLuKSoAmKCyCPvYADUNOsNi7I33njD2fiVH52I+u4rtyTawy+0cw8iXFGjFPZf/vhE2fmXHlWJZonLWL54w1riPhosm58VhuKyrLSIXOZCouxwYNATsIt4l67uEUqsUf4SC6FoNCY0StrrzAtlH4wgwJC/ixXTIVfPvVT8QxzapQpXFrVA5iMPrbKVX9lLZN0iDpbE8vCsiRgUQBLPPdRzHg9wrQitozlHnJtJz6yffyjjoNSBJi0QYAJb3/nuLNvwtcMuBiaZaIlkSLcO3Eg73nnTrrvycpuZmY56epzYvyrnCmpHof+HP7zkogTv/cd/tNM44VI4lMdRdjsGEag5o5nPMwMARzFH+aeI4UGJGABooJhCgeiKrPLlWVV0Rwqgt9CwuHjmJt5Tt3oxANIE7omUS+Sz9KI+FcCwC5Ltwg3r3fohRWQEvTwqeq8EyFhIVEUBhNvXv/kLe/o3PyTCiFgYOiFUKq4OoQII8rlz5vE56h35oZLUJUuX4KqiFLixxrmswgBGB4f9bffuQy4mQkRXDod/X+bpDRdfYqUA5eEosLuZaxqVo06Pii8Acy/OqwDAyTD+rRD18DDP1ctfn+vGx0Vf2OvInSDmjV6uTTfvRXEe735jwvHz4a97HqUTAbLMF8fFK/864Zjc9GCOi2J8ld4a/boW4msSbo8B3GYLUPQf2r2T+XKAiLZwy4AQyYI4rwDwPUSUUS0q/2AQS8256q6QmlbjWetsLeBhEe+9l/Uzlcij6URtRELwiuRqhvQpQlkaDdgHu8tzk8q4g1yA/ApmbirIJ9KEGBk5H+66NR31cz6OijTcgAmMbUKHIDoaeLamAMiOAJxHQH7E8f5Ucj000OvmSRfLxnzuyTrtDRrTQ4F8B0r5SsiQqThpRri+/oB8TQBRe/bkWCbRkb2geuV1LeYFSH7gRImFJUQDmHnZDFyQCSI+wJAyiXPUfVQcSB8/p5e1NkMdNYwplYOr6FWfXxGA3cz1jazPUTj6RGzHEHEkwGvHrqP8exVz5jo3X0WwtqsrqwDiNRPxgxwcKo4tLavkZxHjiPuwE3JqkOuRAsHcyTNdjTK4m2sr4l9r0C2XBdqPf1fvnhnNEyqMFQGiaLMknCOncRMMcu2DGEMii/9EgHzQmeYJ0e7DvOkjwh3RQwDXeN6MbEQQZN8PIgxgX6Ci+VDmkHFeu5c12gd3VQ8Euz+RTOXca92DBO6R0cfSALA6yF6lgus9Rr/HYA9jHVVuLxE1pU29dtFVm+3giSOWV1FM1wr5+7gLVM6dPmUaYFygxTEP/PIXP7Nbbtxsmz6BGKQjxpoq8syfOdObbo0xgOMxrrErWi4cpicn0BKl8m1sZ9+Cs4TehE7uF/iYXbVmmcVCQmzdQXwioPkBuLcyOqOnzp3C/aSbqTbffvjNz1vIcJP18DPYCJg37+U0BeveRO7UMm609mtPQHcyZcxcPtbpgyV0hPBnb+YIOXMGWPclpBhjrlm4cq2V0RVwCEdZQno8+yoPu+OWKy1xqZ+doJU9m162Hq6PImaUZ1+Cg00Rl6pmiZZrEnFMNM+LnLFN6uOBzBhlPPmUzAAAIABJREFUXRiWW4sxoX2SgOsorrmA01GUz510PzVBrNb20WVF/xASCwuXqj3Exy5AVR9IoUZiAl039BZ5QTzo9dSRoDizYeYXxV/pz3G4lsb5udr7CiitQ/1fBwCr/dO8OTMQ6pyABPKzBBwuHuxB+iB71d/TBrhZ1dpnbRAZU6ZBFh/hHiC2Xr1yBgXjPXaCMmhqSox0GsaJD/u1NEcktMjpWA8ZGc9zzL4Btpa9F/1g4Z4ukrOPXP/8inYjLc1mQrKlhgyzt0Utz//34T4tTw4hngqRCkKZd4jm29fYZe3a0gLCRoXSP8YqFIWy39eDvTUDwjs83moV1wp7UlbVYhesnmwzZ6RD9nvbpf+41MYPc1+Ihhrma0MoA2ebYe+9T6Rb9kzWtiKbxXMhZ283968Z9+XGSy6yoGUA4c+fZn7MdPOAIou096ljfnnjdTo2EC6kQI7v2LGTZ6CRtX/Mbrv9c4g2kiDYem0rLu7tO3cBGE+xf/rq51mD63j9DoDgfXbBynU49wps010L3Bz9i++/b0uXLbDZC+dZbw19HbK/MRZamVf9WfOKeOa0/pym0Pw6OkPkMrqU2MQWkR3slX75zHM2HbHEhevXsVZVUmod6RyvpcRnnTpZaJ/+9G0uRlVzzk6iA+cvXAroHG9P/up5C2I+mDR9Ji4Ezif0Y/T2ttsV93LNMEF0EWMWyl5tiPGotXeAOUKO0FAcurGQQrsPHLJM9i3zs+OZP1rcs1kHSThGJlorX1tcUsee3OyWT6ywLOaR1ppyS0WM08K5KIq1Pe8IsZD8fB9i7bSnfe5tCtznmMXET7GCmj7bV9Jpu0u7rIp9jErGMYxYSlgATpIxa+wYtDaeXXg4u+bCBQglmiEaIiwze5IbYx1EMWZPz+J+NjDOEUG1NXEvJ9ms1ZFWuL/diZgUS+vFoPKms019Vh4egZxBwpi3qxEyNVsQ+7ou5tge9urDPFhhxBw2sgY1sufwxC0WHBbJnI77ll6yWp6padNnIPAKdGS2+vTi2IuUscdV16GcFTGIMLRHLEZQoIL4uXPnOsKyFfKhAlJhnD2pkgQkflJHUCjOfbmlRRjo9UZY9xQb1cOZwEVi8d7U0TWG0EUF54p4DoHYlGBPjvmrrr7adZEpnrGP/ZDWZJETgVx7jXftkcJZP0YRJmgu7OP7FFNayRwcynMr4YpEXer3UCfZDIrvj7JPSMFJq6/VOlhNtPM4CQCTM5IdIa89+EKIkDDEBL995hk6KWfYEtynpzhDTCXiTNHQjeyjtL9UioCiPuNwxPmwJp44dsIRtr3Mu75yqPN5Gogdm0pH5hhzYWhwvF12yXXEORM3OyrHNOIAzpG+RBH+NQLkbAGoM37/eQfI344//X/wnecaYD7bS/DRvr/zBMjZ3r+z/f5zff/POP+d1Qc47wA5q8vnvvmvEyDn9v6d/bv/aF/h/yMC5MNS9NNPrfxv12zu7fvs+H8st2k3A+58EAclAmSIjeHgBw4QFbhpICgXVa4NuUFC2QDn555iMx5kTQAQchcoIqgd9b6IEDkpTj481xb9S4kDwntV/Mqm0ZtDsezWw6hSBc5LVSmgQoByLIB0KqpF5dcrAzwMB0M3BEgiqtJBcnZlXdd/p2VPtulTiBkBnCxANbgUQiYMVdauXe+jnjtl93/pC5QZbkVhlU5pcTjARagdOXjIZbLmHM+z+YuXQSZ4UpRbjksi3KYQWfP8Sy/RoYCLQAXWAKAXcZBbtXo5kSfv4SJJpMi0gJJJgAJA4nA24BmQNYp1OXAk1ynzVbwoFfqSBbMsBWWgMow9iB5SjJSs22UUhQYCaI1DYsSjSGwnfmIQp0hCaizX05d4JsgoDgt+fI87iSuGiMNAW2snSjm6RcjQ7kTmN0CJ9AhgbhfxQXIn+AVSaUdnhQgbESDK1tdvFXbqOndBpKjP4zRqKsU3XHL9XOtvJIaF+yUATiXH2iwL7BVgoRL7WrJlWyG6QKroPaEMEhBDOcYqc+zGYZEEeCollQdgT25JpR0mq1uZ+MkoC3XvFSk2xnX056CgPpiJeBhytgEFVKYYRczNnOW4hlpiHYirQnSpCYc5pAj8d4QSxwGBDLKCC3BXnMY4BxYBekN0gQxAng0zpkTgRHNdPclY9uQg0izVH4e8YsCUZg5bAvrjo8ksphCyluxkb8DRMECwRrpfQjnQqJdGIJ0yeQMgIkaIjBEBojgXhXmpHyYKIFOfIWv1hKOiKmecQ16NyyKP4fAk55McPRs3buRQN0FulBHdJICvqYUCY/5N1nWpnnv5eVLPy76uSBwVdydCsqjQvg4QK5fxO2/+AhddFMm/K9qllWdOnSie3KNw/k7OLKndelEwvr9zryu19ELmN1l5yBy8VDo5oH4YxpQIkPtuiP+r8+T3foOqn4UgHABXHRN8C+4g4uA4DDfjTOnGzbQRIFzjWdn4ftzT3JMneJYBszsAUpCSlqEmKwGkfObHG+2doxTWohAfH6Yg3meM3h7iW7jeIs6KIASqKTQfRX6YiOK8PyLBdZnooNrLc6+eAI2DH35pohj3w19f/WWt604pKSnme0cdQJ/KvBAb5AlYRFxGLFn3gHXlKDsVGxBB3vyWLbsAywGZ2hl3xEP0QhB5c0gs596NAdpyR1wMjRcAm6SAuq6jECBygWgulDpQMR/v/ctMu+L7hU5pHM3hVnPfEsiQd99+2wqO59iD3/02ZMt2QILJtocych1y5TyqhBwdHvFEBR1rbcyLPYzXfT9dbjc9Shk8oNsCOhVCmdNeJjprxaL5dgWRNypCj8F5pP6jEYCjElxXOTnHXG/GfV/6oj33m18Rq3cJTgoKZgGK502f4pToen5V1HsAp9DcObPd+x5kTg1kvNcDePuhRtxLZ4ki9HRgDifuqM51jPSh0l/tiO4tW7a6LgeN33RiKEpRpU9hnq0DTErm/ciVUwL5dOTQIbvxppvslVdftUcee4VokF8yXnjGh1TGCYHJ3N0OaJSM2rMHIqgOhbrAb0XMzV0wB+Ctk7kAIBkCpK1lgGe/34p5XkYhomajkvw1/UvVZNTPX7Lc9fgkpU92oNEhYpMOEgkYBrgRqBJkntl2gPXnv5xtmx84BSnO+sTPlbo4jLmjms/nBeGlXghvnl/NIX7MP5nMjdFEe4jozcNJ2MN1SoSMQwHgemJ8AJRe+/Jku+Fx8tZRic5gvRnAqRXmT/fSqeO2aeN662huwKmBiwSHxLYd7zuCczbuLP1XZGgKJIgIJTnx5Mo7lZvryKNIrm02xEk0z7EIfvXc5J7IwU0yGRVtON016XSnqKAZtTzA2XG6b9pZA8ZZr+65c5L95Ili1/+RkBTHEzv8v9h7DzA9yzrf/ze9995LZiYzmfSQ3gsEQgk1CBaKFBUQ13VXEVYXsaKLqKu4dlFRmhQJEAghvZE6mWR677339v9878iu5/xVPCcnF+teGa9ICJl53/d57ucu3yoOz+oAKPO5T4oMCmERSgToFXg/jNhAbkRFfw0yhwSqmASgpZ8IqWAcC4Vk2ysnXG4+dT35MMe34BYaIrYsOCLGhiY8raqJaEUAK8Uc9ituEICwEyQ3hjkrlXz3dNyZAlDkHgzC6ac+GV/m/4am+j8W2Pa7jhwpalVqGwNppQ4QzYUikA8fKXXA1uo1K3mucapA/h2DRAyS44+1RIBUMtdSJep+jOUG3k8YYzeEex0CiKYejU5IQgFk6rRRfvsNazzs0SermfuJcgEEG+M58mZMqOdIxJMcpv08yyLcQ3EoTPHneta1R9I8qDUKzgNCj48G4aUkq+z0JEh45lOpqFEBx0PqqyNLayQWIK4hoDmdUsPMyRKGBGq9gMwKgmBrLC+BHOm2elTkDdXEVWEuykOg0DMwZX/YWU4nwEesfaDN9h/bT9dKqM3CuerNvqSM6KhQio4HuT8H9u6yp1+51ybak5m12BPUn7FIrbVNIOyNgO44ONsA5ncex+VFrNJMFPXFuPJ8iUY5U9lu3tG+OGBGbUF6mmXTM9HYSOHyPsZ6ToKV9nnZsYp6ywSoDwoYs0e/eK8F9lZY+ASk4/5dFk+0DUg5c4ovSvpKQEdiuYi5CmeOV/+GIoAO4zgpxPQTGi/hgz9OWTq4cOf64lpNzJpuoRSgv7rrbUvOJFaU4uy7PnKl+eWMWu3T5fYq7q3Lr9jEuI6jG+E1t1+ZibuthGczlmfdi/2AN78UNTYJOTEsdxbjOJAxLFeIsvgVY89jzpqJEwlgb4j9UivOv90FxFmxiIQlBlkK83M8EVNpaQlEwkyxTkQwJiAYvImrYQ6YYJxIbKFuOZEgcoCF4wBRb4Di/ESk1UC4FkKg+fEZFy6aDyBZZxmK7gHIHahjvmdMTTD3drHe9bGPDGX8NeG8KzgwaQj+bT5zxBjvrxSgtBXxQk0Tr8szHJ4YZrW4Klg22HNx/zJzbIL9n98E8XU4cqKi2fviGByEOKttZb6smcAlE2XL8uIRYFTbyTqcw1yGS7PDifljDoHYf4Ey5kYA2x6uTV8zhdCMYxm8A/k1M1ORQrgYcKGQ2WZ5kA3jnjhm+xpwT6bbZ79L9NSBTpviWQ+BgKwk2miSTK4z5ZBUHkSyQvYoeui+j92FCINycoj3M7i2s3AObL52s0UuPrtyTxG1emjvbps/fz5dBJ1n3RjEBt1+2x22/8BBm7VkGvueVvvJj35tD37uSwC6mfba1tds0dJFFj1fb+7Pf5W8jViIya8Tt8LiDautFgIxFWK2mjhHFiKL5bqP4OobRmg0gqPtGPNEPHPPy8+9ajdcc7EtwG0qAdOj3/6ebb76Wp7fAec2175SkZJPP/UU++4R++jt1znC4zDiga2v7beP33s7vz9mL7x8wnJn4xJnHbr1jtv5jnF79tmn7FP//kHrPXhW2HMaAH0h4pVmIncVF9zI3FWBW0GO6V7cu+hrLCtBpdWQAPVtEExRrBvTcNCV2KuvVhqmTkrBc6wXAmI260M8pHp9SRH/pEeKa+/P3iUEQZT2l8Ne41ZYjnOa8T/qF29H60ftJGvrKUjZLvbYLLk2J435inHuxz7qUPWAc65cd0kawjLc4Oz1whAnRLAGDQz14qxLgZio4WzWb/kzcyGsEi1tHo7vfR249NLdPDlFHF97V72b11tb+4k7zLf9BwsZ37jYON+M8zm9WBdOlRZZGgSKL07KRgRVTfyKiIph3Yd8ZCx5s+6oILyFz9HL9e/jOYtjj67+FgnnGlhTVYSu9UBzcxrnjFmzZiLcanXEUhN7/lq5xYjN8+BcUwNJKgLEX4QAn3dYZCn7bz8IL8XY6f0q+jmYvb16strZoy+nU08ijFIcqHIrKj44nk63GgRAcnL2McYTWPOGOXvIAR3KXlnuyVj6EEe5l+osa2fdVgeI4ntLEZ0MMf5yITEamS9F0is2bdfuvYgXUqydz7ph/Ro6wraxzxskVWE1+2uEJgjmQtnbJ+DsGGUO8oegr4LgUSyYnC4iVuSibMIBpLP2KGt0NF1eIj+0B2xnT6M4VEV16X35eOh8gZvUk3XZM8I+dsfnWOshgGCr5TLt6MTh/1cisM4VAHrP779AgLy/GNZ5fvXzDTCf69t/f9/fBQLkXO/fuX7/+b7/7zn/ndMHuECAnNPlO7tD/eOvP/+Tzu/9O/d3//7+hL8jAkTqb3fAl+vjTxwgJ/5jibuG+bfudu4NkR9TKgdl06d/F3ikYud2bOF5KFcFqAusXU/cTwWuhlGA2krU7lJpOlANoEuJolKmFHxvrs3/bLEDbjsBfAUwRgM6K1tVirFJwOZAAA9tbKWukwpGwGYYG0CVWbpuCuI9FAuQx+G1mmiYwhNH7Vvf+JpTOkcAuJw8fIDonNlsEMkZx/L/zqFD9uGbPmB/eP5p20KRbwpWekWMCODRISiKCI0AVK2yoiuaJhklWjSAfg0qpOPk+Yazed3BgW3T5k12xZUb6RGoQ1lLdBcKrPmAFp0os6MgBRbMmMVGs9OOnSkHoO5B7RuBK+Y0KrOr2MgSH0R+8ThKWGXMNrJBl+NjBPVnRHisO+g00V3izXUYIMpCHQZJAEuuDB3F6DiAswgQKVZ72eDXYhP3we7eRSzJIPnOkyAcXX0jbPYB7sNRnnFgWbFiBUq3VtRZYSiDexz4FMxBR0oldZucoFhWKqdLrs+3ye44Rz6NAH62oCRK45p7C0zEJaKyv14ATBEgFShZF5HHHQLwJBJEB43iwmLLQ42k0u5xQLl2nCnPv/QHAMkQShVnAR4Gcm3BDhhnUShXg1EftwOSTACeK7NaUTtDEBnrNhHR0yEf/rBTewogVXyZLPCKQtPhVLn7GgfS9HkCXoooUa79sMolXawMxaQcBqNQQk2gdh3jWjVwWFAJYjNxNAOKfEGRmZmKopnYpWYiKSYgbWKJTihn4+8P0DwCSBgIkCWrvXKDdeTS+BThMcj7DOAarv4IBa18nd7R7SznsfmjdmBrg4vFEhEh8kQHq6VLl7oYtTNnzjgCRIcqPXNHcXfE42wIxgFxgEP/li1bXCxZLOqyJEB85fSLuFPGr4iP/PyZdoSIqUzs840AW008bykcOts4YC1auoQiySaXU+yJ6viVF1/l79DjAsi+bA0qRgDgWgDrJt6PDzLwr903w778k1Jyhbn2yjcnDkXRQ74oZ4ekdGV8fuWOs50h7379GwXCIh0TAayVhy3nzUYU2i2AmuOAOkwPjqAMDo1GyVjIoTvRRbU8cGe6ffPJBndo98ZLtWLBbCKaGq0XN1Saypl5A/v2HoLYiuNeB/D6uAWiErkWJ5kfel0EWjJqYHgK4hP6ATiIG4OcqOdwq7gPjWOVOyuCIA0i8vQxyAJ/ImRiwiwfxWIY46saAkQE2iBk4XO/f8XmzMc9Q255XRsgMmrqGq7lBD9X6GYcEVh1xDUookBAq2IM9EwqOk59OiLHlA+vUs6t/5xtl3+92IHFcqlEQoQI5NwFYJeDIj8dFV8cc5scIJ8gkumBBx5izuyF7AJUIQOdZh9LQhHf0Nxob31trt36E0AN4vIO7txB8XuAI3OCmegWzs43DGGO6FOHh6KgFI2m5+YTH7vbTh47BBkpV5Of5QI+96PSjIf8HODQrliGSggKdbXoPffjnJHaXhEVOjQffueYIz8SIJmiAINcJCHODnXW8Nco36WzgYO2Sr4/fOst9jzOkw0XX2wVkE5BqDOnAzps/f3zAAk+toEC2i889BCkRBXxX8/xPLYBGg4AoPpCTHfwvAJCIhcOgpirBvjVgV12w8uvuox1ZRywoMWB0T6eQXZw72GeK/K0USxO8nwGQ9K8umM3890oIGG/rb7kUgg+eqMgBR791mMu9iiGGIlffQbSgq8bHj0DMQVxAzE1CokmwGAa7qgSrlsynRbqzxlmnEdABMhJmAp5EA95DFOBo6aQdaPCIukX8YLMH+J9hwBsaO74/T8k2lXfrLKMVMZ3VZkj2kaI0clCkeuDW0NdWJExSbZz1x43RhcuWkjE2zGua5dzeURAwkhdqnhCkUgqtdc9VYSOSCZFYrXw59gMAAhnsdZAqhABFY4C1A/S4eSJQtY/COxeyq6ZBeXQvP+OVPvJMy08/4wXXE8+xDFpzM9SfAhrtMZOMuNQmfZDRA7GAmh5MW/6Mo968HqDADOBkGHjKEl7ACRPM5/n5uThImlhDSbXXY6hcq4f7oNOyCuRhoFEZu1lTAzxXMXzmVuZh5atXslaHk1sCn1gjMFAiNMw5tMe5t0UYu1GIAkicJOp1H47BKdEE5nTprnoDvVCaC5Sn8zu/YUAeO22cOFFqFyzxZ/bk0/+gjjBdc6Rp0JZESABRPspRqcRxa8XnTERAJxHmTfUIzPCNRVRF8V8uiSnyf7pm4ccwaS5WkpfL9auCdY7dUeECFzinvRACBWyf4lOSHZFua4D/Y8EiMxgLgKL8RoMETyI0yaONVrNZtOIHpMrdTpE1Rh7oSll4eNGGQcAH0fJ3ggIrng8L673dEC/cPYoHhA7ihFUYa5ciHVV7KVw2Yx7BNvP6VZYd+VyyqjjrK691gIiAywGsDE5I9sOvHOS/dA0IruOsN85Zc+//imbhADp761lzZmybgjK0D76DNoAwhg7ej8HD59xz4R67yc9IT8pS5jwCaTTBYcD8/hS+gRsAOCQMXq8jG1GbLC9Q6dAt64p7tU4ej2WzU2xa5ZkmC9geE9NuRUhGhmZCIIkpJw8Lo01tga3JTGAED0J8Qgm2keM2gGjBoMuE1wKqKJzWbuUhe8fEkm5O86ALTfbmRo9j9EQDv32wWvXmOe0MWv6XZn96idP2VVXb8JZlGhVqPC7AN09JALhGvYxR+m5ViToFOPFX3si1jg9u9Mgmutwo2mPJMKKrQwuFtb+DqJKGXtdYxSwV3U5AsA/ihwgiOJYyJrM7HQ+RxSO11CmJFytuEI0PgZ4TjUMtN9QB5b2PIqVSYV8FeHRBnBbxWdXL5XU5AtwHdTTlZKDGyyQua6zsprOlH7mauJ92NfIhqVx/va2ZjpacJhtiEU1HuUIkDLm6046iwZHvYm0QvUOB1/Lx4K3IfI13tJj0qyQqLa8VHVWyK1EDwvzoTfP/BAt9gVFnbg5vO2yZfk45CDPILC6cI5ck4+7OWGa1TMen9l/CAIExxQRSR31I3S64DZJhiwnqmkF0VUnjhbj/mDvf9F08+LyJGRE8Zzvt5cOftEGCyEPiK6cgsRqwOmXm56DAr0WkL3GTpS1W2JOCnuIIFtGt147kWHFOCqK+JU/n14OnpFM4tACYVoyVvGDNR6LppjH+rWFcy6iGfmzmXfLLX02bmpiZDtxQtVVtrKXx2GxFIKLr4aDvvbdH37Lvv6Dx2zvW6+6LkJ/AP+QgHA+eYCd4flddtkGHBTsHSGHtN8uOn4ERf6Qc2vqTkrlru6QMfbfcrlt2/oKBF6j3Q6BLzf7D/7jaXv44c/wfLazth53/WEtEIllOEAOHmy2e+7dfNZRDPhcihhh0bIV9vwLr9u1N2y2N3ftsnHmywDmqTvvvA2H5X674pOLbKqKeFxcbSOceRoZK0m43Xy8/Ozw4aNWzs9J4MzhyX1pba6z+bmMLfXkEQkVHRELmdeL0zLK9u8/AEFLDx9xZKOcGy67ZIUVvHPIVtD3NwIYr5jcSZH1zM8hgOTdPbg46BopKEUokoIzqT/Q9la02psna6yT5zKce69zVP50OSqHrYp1henfZmWbXblpDaS1CGnEBqkJEA/DlgRJqNJzuQzn0FGmveQcomt7qugEYw5VZG58QiTkRClRTLxvHn5fvyg7XVQPiQH5ziHAA4LyNK7cTmJwgyDGe9nTBOLMlMvDWQhZa4MhaLPpBlKkWCO/RIIE4SLT+huBS6JbXX6ch0Riy9mewhyhjih1RvkxFwSzB+7iuRQRLgIkhDW3kvU+mL2C9pGJCOoq2A80sLfwQ7im9UAOzUmeb3Vtaf2sZNxK3CfhkToUT+Cc0l5NTpN0CGN/SES5fQMRhzURF6p/ao+VhuMkGaJF+51izkr1vIbEVxLxlODW8OP5iEK4JAJEDsbZc+e5Hj8Vo2v+aGNfvGrVIuLijroC+Is5U0cyb8XzPUosOHHiBOsacYacu0Tk9+JCI4zYOVoCOGf1cf+bsZCxLLL/zXPCiSnOSa04irWX8OEsItFRRCjrIDF4oYGJdsctn+b5CGD/mOg68gKDYOE01/6Fr3MFgN7z+y8QIH/x2v9P+A/nG2A+12v0/r6/CwTIud6/c/3+833/33P+O6cPcIEAOafL5775AgHyf38N/xsSIPkfXf+/7Gbe7QH50w6Qdz+w3r6yj+UAmXXHPqd6HuPQOcopxVO9HQBzAnkF8ApQFZgjgkJxKOrxUO54NfbcQg4O0QBqQ4rC4tAhlYonIJnA4eInFlru/SdQWbIBB2j2VJGjSh0B8YZQRKvEWlFHUjsrZmCM18vBOt/NayjvXt0FUrN6ARJLybr15d/bZtSCSwGbGmsqifXot3YONKvpKHjmmWdsEyr8NCzpL/zuN3bNpkssDlBmEmeF1PWFKLFUQFjDgbwFBVsvYGYcm3dliVcCXOSTvXvlDR+zK65dRWHvRhRRKKVD2QQnstEvL7IkXh+JKa6XQN4XinMOETVsQDsBGltayKHFki414ax8wFgAkwGB7GyiVbanEuKOdkU8IRht7XKFgS5/3N8DwKyNqKDpLrcdP7kDxJAcuYieVjJli4oqbPX6TSjs6A+g5LIUFWkj5EsG2brDYz0ODBOopPsiwkMOEHV+xKOo1Aa+DaeMIrAUM7H2qmybGiB3mGgCKZCjABc8FJPGoXGUw0EzG/wUrt8xVLszcqZz7cVmEAHhMvGnyPYvQW0UilrYF9CUqLRJL2JmRlHEvWTrN17qHCBT/IrFtj4iBwkbeinfkwGw2yCz5Pxp5/1s3pIF+NuJzTubTTgxShACUvbrYODL2ElRCSrgh3pKzsZejYAneOIgOEMEUAL3s5bOAcYHv8YA9eUAGWrDNaSeAuJoGjk0tWGFDya2IZbiTB8cByUlVajviJwCPK0jrqUXNZeAZ1/IPsWjiTjRPVFkgxwga+7Md49K75lgDsBVzlURzcFLMTcZC71t2++Io0Hh3UOusgBNuWpUxqiMYjkaKgDC5lDUGUD8inJ6VcooBbTy6rOzszlIQkpA6AgIVaSciuxFfgxDTOiZkGp6BzERSRzYFCnWwfVQlIxeU1FNM/PnWMExSi0pz/VBaRsJiKzOhF//7ncuN/mbn5ln33mK4mCInFyy77sgGUoriIKjtJLsF3dwmuIQqdfq5TP4QTD440j4/M2R9u1neMaRoo7z7ESgPIwUWcSY6gH8SwXw6eVw7+sPuF3bAXFBBAvX7ZFP5tm3UF7PnysQn5JFDleJKIV1+goS6QDK3gDQ2kUESBAKZ7m2erxRI6JU9eW2fAncAAAgAElEQVSZamhpo/iV+80hDyzRzSfKWm92/TT+EIiU5eIiWgjIoq6KJMhNhZb5oWBLA6TuAZwWgVdaUgaIf5xs76u4b3QoNOEMgfyahACpYB6IYt7yZV7Rc+sB0Kw5qwrXk8grOX5E4GoSVSybnG3vbmLefOisK+XiR85wmPaDiMD1wPM6G8KnuOQ0sVvpNpOOELk1du3ay/PGQZUYrFCcDpprvJgLxgDHtj0yy275cYtTu3cwVhuqKojYmY5jLYOIvel0OAS4XoR61MaKDRF4rINxEp1CfpTxRKIq94FEEHASQ5HtGNdC80yHyoBxV40D2EjtPgLxoYOyACr1KCjGIxLlpWIUolHMa8y2MA8oom0C8FdxWwImmvnvQTyHDz70mN1zz80O2A8FlPdh7v7ZT39sn7zvHucEfPChf3HdLA8//DBOh3TU7eWOnFHhdnM9aBzgkzdE8xDzw04i3RS15Q9xM2veTJktUDrT68DY1XQXAXizn3x4T+bJJgpSO4fGbdGq9faN7/7AjtKtsGT1OpsxZz5FwgddZNn2r8+xzV+tcKXr+XlZzPFDLpZKjo1DBw4RhYRinUUnc3o+xe9FDphoI5ZkJvNNGgRIMOBcGKBmXFCkPf2bZ+jOobtBkTA8G/2Aq5E8R7/4OM8JXxv/9ZRlpSdYW0M1vVLzLB8A9Y2tL7mCXM0vAnq1kRbJUQpw5sH/1PGh9XL69OlOcCCHgRw1p0+fdnnr6syS0lORcz64kRrI5E+hQ0pjIiMtgzJisrsBVU+dVAFqu8vfV6n35+/Lsh/+roX7F0G+fhw/s9jNi6HMD2FcT3Uqaa0U0RNMLMso81wSjhBvQHgPSCC3AAFqjnGvh5k3FbHVTr/UDKJcNEb0fDZCzvtAkkRBCsEIEiXYT2Z9sesZWH3peoqcia5TZJmcfVNDKH+TIG+DATSL6cCZ6chuAUWxkJ5JrCWdgO2a296d0wQshUN+iQzZd4iYTJ62DRevpwOg2gFb4wD1U3wGD1cSO0DZLa4v7mUsoooarrVilTy9IP55v9Gxifw5JcOAgpcvH7NHfoArFSJEOe5yeojoF1kpN5QcEJqj3wWYvKQIRryQRl79IK8jda/IcK0vxWdOuag5dkROOT8uJTQq7AHiYSTG8GD+HQGoD+A6DHA9h8mz78UdWVlWAxCFQ4bnMI7P0gk5JFJLxPEUTGt5aSXZ/oUU0l4CeVhqZc08l0zEGdOT6IKaZxO+EGs4jpopL26BtI2LS7fl687u2MbakIRPdvFMKR4TsoTX9gLd7K0gDoX3WARJNal7O0hHF2r9YVDtAY8wa+pgf4L6XIrzaakhFh3Efoq9lu7nIUiDIrYaY8wFycxBR08etFWLptmDd1xpQSPt1kv3QHNtI2QMAHv32dizFEgjmGAIiV7mqHJIStZI3l8A7rGhCS+AQHrecLXOZT/VwF7nGOvuqquuRZQAaOvRx74i1jYsZ92fFWANT54i/u9t4moineAmBTI5mLlGZKz2K6GskeoH4a0z38cS+YdrCqLcg2upfxfpJ2ee4uVaKRxnmaXbibEfHW+N7AkKKnHe8L7jM4MsifjJFoQTSZDnjTgbN21aiyuAthJ62PQMevOcikAV+eEjIRDE2jjzm7qr/HkemgEyFYGl/P4wQFr1RnnCOIbwHCSyjnQjjgmSWpxM/xHWv9aOFtZ1IkybzeamA8YSNxXsFwpJVWpRKQC0qN89fCBqeI03jlRYIVxoYgqGDG5mTnKONZdX4nD04J6FuzVQUVlHISYWLc+zI8cb2BcRJYdWKCSaSLbAKXtnb7vdvDAFgjaHDq637Cic80Q6ghiIIChVnDR6T50uDguzj2UAJnf0QI6yB0ybkUTHz4h96vFL7dhLZZZCJJYP93gMwnGiZ5B+kkAi1prtBPfyWDFrb16EzWI+7tKazXwXBBD80hs7bIxxeO+n76Xv4g27++5brar8jB1/54Dd/tUP/R+ds4q3jlraNHqO+potMT/TetlfK6FuAOFPACRIH8TeQfYNJ0tO2b8+/JDr6+lFoDHJfFdZXMzrVtChsAyQPgUi4x0cm0ucCGqE/fHzT//WLofAFwn60ks77N57b8Ol0wjReNBWQnBorti69S3WLcOZtArxUSAxh8edOGPXvgNEvJktWLiASLVYyCvGInsmb9xhkZGhtuUzK2yqnLHCXKY5twhgfor7Ox0X1A//41n79D9/zP7jpz+32+/+mD339G/sA1ddQpzVYUtgXQ5gTotlr1BPZ0gx8WJtzAFoRBirOEFmBuMemmWvvXzAFs2Ntwjm+3oImUEV2EOazSTjalwxSmGxdgZC8h3y7bYXNFoRBFcELlkf1smEJKLzcKZHMj+Wlre74nZpzW66eSN7AMQDEB9DuDhhzHkeQ4kqWwFwX+oiDr1Y1xdsSLCeSpHuRNty7SqIOF2xfiGOtl6rru5gfhhn/ObRRUS8IvGJQ+z3FCnsTSxjD8KuRtZfnSvjOUPGsLZ04SifRByifrIpHHolEIgjAOLVAP7BrA9ygXSzL21F2KUoqhD2PTHE3JWzzly0YC4RcVEWhtNpDw5MOT27OGdFIGCrI4oKNgbhC3M610ROba05+iWXrLdiTPm95ucEiNBu1qfX6BgLYH29+JKNzrHYw5yiqGZ3rsIhotLzcPbBEodlZ2XSldVIdB8RxBL2cb4JUroADtUcCIs6xBAN7NsUe6UOmhOILNqZl/0hRBT1pe4+nbmG2c/KDZtN9JiEcjp/LV68yO0hyiBUJjkPyQEiElUdmR1MwFqX9XsJxsKj4+h3iXZOkxpIHkXaTudM2EWpevGZAsQTOAOZy9KSIeKJwOpjrfCeDLdPfuLzkPi42xgrEiW+n1/qS/prX38KIL77+//6M75b59O/zN/85979L73G+QZAL3SA/JWb834OvL/xtc/v+LhAgPyNt+F9+2vvdf/f67/r7Hf+vv7fEiD///n1rCv+fH796c//c69/Pl9bP1vn8r+6gJzvN/B3/fP/mxMgIj/eJT7+9PfvXnO9/UL+jsgPqUtVYj0B2TAE2CwiRG4QV7LGZrAaRUoCQMNcAF2pOgWA+TF65rAZPED0lFTKgag0Q0IB1cjcVcZ8P1bm6idX2Yz7C5yy2gEm/E8Kex9eT6WpUQAO2uiF4CBQ8XkwYLiUK+Fs5uJwRdRWoyqT86K12QFcf3gRAuTKTa582A8QMJEg6hoyo1OwFSsr/3qyW/X3z6DEzpKSksJybVALKZUWsJM3ewFlmIPkyxJDA/iblpaM0p/PQwFkJyDTt777fbt6y/W2YPE8APt6QM14iyT7KswHJSygTCrAVM2ZUg5nZKsquoUixyHAtT4d7skLHx7qsfzcLKe89UX9qVJzqfpDAHzHkCSN4ztvADD28vRzgLriD7xVvE3ZYHZ6CkdJ4FfiE5xUjuveTszWECeu8KgE3nMzXQ8AT0QPlQIcxmLRDgzzJcOYYlPANuXCNqlrgu8d55cig2QVVyTJc88/6yJZlMl87S0LKUNMQmF8DHcESicO7YoA6OewIcJBWdpNgK8JEAUDgDmeHEpUNj8I+aO3NwFgI7fNnLkLAMB8HHC9je6LZatWOdLGkw16sErQUbnJZq/ujBDIoy5+vg7yihgSSXPdTTlWUajjM4cUPqt6YaJVesjPUM+COjEE7qqQXQdXfwD6OoiILFTqciAoi1jFtYN6jz0o+ImKUUdDKUBjl8ByNsdx8ckOYPWkbbSD/z4s0oaf3QIgFUQMThDjPYKDj/J/PRXzwlgRAXLp/RfZsefoLOEaxgGElVCIqHiseH6vqCzlzYemE/2wi/vD4UXqRFnr5V6RjV7qZgHqOZBIUuIfh+C58aab6DvY41RdtYAlcjGEAHZ7cf2P4RLR9Q4j2qUABZqLjOAZU+RGOsppFZ8X8x46uYZRAKgCrBWTkxCTDOfkbztRey7gwL+DwkRlD9//kWT73m/qAPuiOFjJtRDvykjreAYU+zTF97R00OchZb2L08J5wzPpy2FX5MLX7gax+Stfv3yljcOz8qGH7K5rzwLFP/x9OwvKGMRotK0hxqWtsdLo13XAazBjQkKzNmSHfcTESNEdBJHmyYF/x9u7XB65IqmCASu7+O89EAbtfP5ZHCK1QLXr8Mwz0ki58sfu+ij3H4s/6mtRVhkUsA5xwJaDSgSeekOqaxps0eLVAOYnrZ1nu4Jcapgf81FkAT+vgCiJKAgjbyKABK7KCSExmu63ulYUm+DP/XT9RNxHbQNUPimQYfeXZtn6RygFZhwTge16AhJwy8yfR0Eqz/xLL76I66HOkZ4qDvZE/TkAGRGKOlH2mec/m2Ef+iFji2etgJiMmTnZjjyYQ3zIhpXLcZSkOzXq/v37mTMmLC8v1xE7IoR9IUAEdo5xcE4lAiWAwa3nVejQKb5nFkr6Rsi0RMCaAYgPlWeqg6GbuAS9f0UHhQEudEMOSlUZQ7mnrpcO1gjZAS9qGG85DvT5+D33QSCN2U9/9ogtQlHb2tZkDz74gH3rm99wxGNCwjXEf8y1z372swBI1ajap/HG6LWAvOFtutiPPmJe2gDYm1kTerhfORC9gQAZiqJp4l6m8l54sFxUTiPq18OnigHYKiw6ZZpl5s+1GgDU3xKRM8KYTaTzoZc5aN/ji9x42/y1CuKewij9pG8hOsyB/oq4em3rVtcv0wrhnJiWTaQFOfNcxy7Iu2RAoIgIOhIgEGIYg7QDAVAZfRdN9vIb2y1Q0SnMGz6AsPHMjVXk67/2hVz7h6fIDp8axWkxDYLKz44e3OdiysKIYRLBFAjRpP6lGjLahwD2tfENZl65hKLvTshYATgn6TcRyVtdXe3IjBicN7k4FxogczvIz5d6czkOLw22eAihKub4GshuzVtyS4mg/fwn0u2xX9Y6AiQF0k+kgQ/zh0gnZc5LLCC3nMj0QJD7KdaSBHpm5LT0FAEiVI/1SM5NESBV5cQysR6lpmUCcikihAJglLjKSY8nqkrl8PUAvyImo0BnR/mnD899OW6Gaop+165bxhwbxdgaY+2XCzSU69CJA2cac2YxnUfT3FrfDjmnZ0yfXxFYaRDcul7HC2pZn3xQ5SbT4VPGM7sA5xVlslxH7RN6QLTlDpvg4VQE1iDXIQrgR+9L0R9tEBhaxwWS3XlDrD360zJioyi7Ze3Q5lbRJyI1VEIfxPPsw+dKYh0sZ45Wn1IT65qUuoo0UdZ7IqIBf8ZRMY6LLCKsjAgxjSt/1mj1NQWilE4AOAvmZw3g6vAC/PMkZlGihsKCIvYrEKzsETIz0iEf/ez1116x+++/F5dOuevkEQGy/c0y++BNa1FEe9gbOGAyIJ86enHJZSfZDR+6jvgYYlAA97a/tcc+cEuuPXD/i3bVpk2Mt2iIaGJlpnqZlfrORkPWcE3pjeiGiB1ReTdRm91N3c5NMBXia90mIpAyYMQB48M4VRN9LT6StZV7r7iloZB421PSbG0iKgFy1ZO0YUWGPXDXNfSAEK1DDE4zkWnHT1QwFzBB8HzJuRUPYRFNl0h/TxP7qW5rIGJyHKeJJ6pvdTaxSXD3KR7nwIhXgHmgbn/70F7uc4Qtnp9uK+enWOC8UGv9TaEdPwRIzEcZEqHDWMmAqJBrVO5E9UZpX6Koy1DdP56NIcWscl9DIfnlbFL01zj/LudfJ8A4t8P8eX7HmHdr+Nx9/Hs3sW5BkJIiN6US72d/kJVDCfXSPJ4T6TZwPENouEgz9k4iuDTrD7MuBTE+ApgPtY6LRFaHm37JIerBhCPnQTxkmi/PViDXp76WzhdWmXHEDZ7sDasKO21xTpL50xPShWBmmInWl3Xurb30Q+VP47r5246jpw0DBPOehPH+gKsQ6RAgPRSeJ9CDnpsdyHUddMIANoCIk9IQIQwTP1trqcSYhWXG2r4dJ202bpbZ0+fYs28dsTMQPz1EZw15BlgIv0jwY28whKOEuWQSQpDbpB83AxtAchZgqEcvEU7X2kQx6xy9EANc1wHmhvZqHKG4PPvZe54oLreyum5Ln5nhCu4jmAsK6dcI55k+TDQYO0S7kgist3dtt8/986fYt9faM0/90u664zZA825ir47YZVdegxOSuRiid/eRP6BQj7bZ+Qspfy615UvWcDN8bM+utyBYcu13z/7Sbr/zwzz/ELg858ODkFIUoDc1dtrXv/m45c3LsY/cchNRt3Qq4Xjz5+8pClACnnjW9w6eDTlBMtKzLJQ5dwQBSTPz7Ymjh23D2nX20gsv2qU4DHUGkVO7E3dRBONb+9vmlkH78C1b7Fn+TiD7BhdnBoGktoZqnFwPfOEh+8q3H7PsmXlEJqXYzp3bEY78o9XvYy/Cte5kL17Evm8aLoRw9v8vvviyraEfTkC9H3suCUriKLYPZF+TRBxRD+68PoRNnQgQtGa2EGFFYq5V1TMu4KIXL5bg5STzkBc/j/EH4eoNQTIrBfKE84fiOevZO41EJNsXf1Fs/knslxuIzWX/GxXP36cvMCIp0vXY9bb3I7LoVVWMrb34IptNn00THX2hCLcacabkzkTEFR7sStAVjyX3x1BjGGsQPUgQyQLoDxzcbZdfuYotP/GC3mEQB0XshX0tdVo+xDYOZxy2cn8cLzzJ5/W3rNwclyjQx1lj/oKF7NmIImR/oF66Fq77qeIyhCmck9TuwX6xizOBzqXRrJ1jnBW9PCd5DjJwTcLashfPxfUfzLgORoizm73SCM//FN8n4ZP2jyHsybv5GWPs2TSXqFNK58t2BEjenG0lqrrk4nWMJc1vJ+mHPGm33vZRolwriLAqt07OFdPYe2cSh6VOShWh5/AzRIZU0kUSwv6t8NB+149XjRMtiWjbGjr71PcmsdE67vVR9mSnSUgQiaFS9Dlz50OURSE00DmIvTbCDYmqRtijKwUhm9drw5kkMZtcad38HA/2I75y+bAWDiAmUT+iOnWm2F95B+Bq5Rns5O8PMrbjuFYBrJuNrM01CGu0RsTgDh/lWc9KzbdSWNbv/tuPtdOGJKliX5LALCfP2/vzdYEAcQjc/9iv8w2gnu8Ld37f/wUC5Hzfv3P9+e91/9/rv18gQP76HbhAgJzrCH0/v/+/MQHyvxMef44A0aXTn8+6+wBgg/ofKHgWGM7GUHn8UocovkoldAKopWDNRJE9b948t1lrQ+lyEarB02zyW9m0C5QIDAxzh8QAgFVluap3o/ynS+yiB4jSQaU1SB6tN7ESvtiPpYL1AHAWeJQG2NQOiKGNaTeqvjAAPylim+lymIUqWjFW0ahlT586Qdl4svv7WSkoeafIt8WqHcnh5LVXX7VVy5eTaRtnsYDbSLnQvXHY5DOdppSXsy958pT7QVwU4KpQn4InaqdWbTaBUitRuL2996CtQY06a24eG8MhsoR9AW/pnyBgeQ6gTgCqZh1SQgIB7nyCXJG6Nwcrfz7TyFCfA2LTiEgZYuOfBEHhwyG9F5AlgEO0D6p7bTZbITXGIUP6ucZSj8WwAT7JgWzh/DkWBHDlyo0BslqwckcAsMEgsBEecK6PYdR8ZLVwsGmlSJAyeADA3PxcBywJVNd9meJ71ecxyKZ63bp1KI2GKOM+5WJgOlBIX3fLRdZRQ3koLpNYSlcVaaTsWeXRZ7PZ9wE5UjxWICqpIQ79Q4COiv6Ri0Y58YEc/nU9dYiRC6C8otoOEdmUk4dCXl0w2Mk92aSHAfB1YmEPBFwSCTIOWKEc/HAAW6k7b/jgdDt2EECBayd7uxcbfRUA+gBedWNr9+d7JhgjirwaZXMfzPjU4SWDez/E+wvgMDPI9e4FXPXgng4pKx/FlRTDwwBWQRAEijgboRzdYxiFoFwigMB9HMI6Jkddjr03boswgEWpOpWDsuyPro9jT9c5MEbK1CDeU6WKQAEWNW49GaNpAFzROUNWfAglrXKBAdPCUJ0LcC4oKHDgciZRPYkAA6fI/1d03LpLUVfSRZOB4lguESnKEgHvazhwBTGGFFckwK4XgEcxOQLd2zhwSzEn90cZ/SJ6L8Go8wVcVAB2XTQPhxUq92LuwRAHvYWzdeA3e/Ab+4kqQ+2OylOkhhT8LRBVbVyjRkAh/6BwYitqXLRQJISK3q+flIw6lHFAVdeHIkhU+ChFmS/3xJU/ct+k6v7AemSHf/z60hPEwHU204EwnVx1+gdAlKfTmxOKHN1PRB6KSuWo6xTYiapRxcUiybyJpJgE/FGUhcjScPVT8JzUcjj0AewaReWbhVNG6mxFXw0SV9bEwW46CulU3kMvYzkKgEzRDgGUMZ85XcAhNwOguQCHzQzmsEkO4gW4YjJsOzFLcYC8IkBKAKCnIGMFRIwR1RDAHKVr3ceYkpNNDhBFeo1DKkglLrUeljVHOqmTRf/c98h/lWpf9yhl2URgifQcRimuWKMmHBAiPVuJZgsOCXddNCKx+vnvex5fbld+9RTPqA9gwhixOpC3v/mVPfqVhx1w4s11V8+GgHVFC87M57lizAYAtkWE4J4jXmViuI/+DwpoucYNHM4Vy6XuJDm14gFTdM1HmY9FbtQxj+jALCJH/5xzEWATY1SKw1lk7SuapE9qekhrOYRyKYUVUfaFL33Ztm1vt7d2fNt1Cgng/vCHb7Zf/+qXHODr7PLLP2Gf+/wdrvvmt7/+qX3kgze4PPMuyKoYQKQGQHJ01YAPRLwVlbkYkXQI8ygimpauWGJ7drxpORCKyl3H8GEZebNt6469tvdogUWiWpRyWUruL996lmB79+vWJzqZR+qJpkkABOU5V5Y6Do2oUIquIYQOHTgASBELeYhrMSkLAH2I50fAI9GEkB++9NJkZyZZOB0b6SGA/D2jVsez8cbu3dYi5SfrQijEfwjPfjkuw60Pz7Hbvk/0IYCQ69cAiOliPRIhG0NMR5vKvRXP4iKtiKzDASSCVrnccnopsk1OBLkkBOzLBXcK52QSToO5dAKom0ljW0TIgvnzXF9FLOBxNchXcUklhCHkIPOanJOf/1iaffUn5ZCgKPb5/Foz5fpQ11Qwv3zVX8M85c17VBG6JAexqHujAaC8BNhCJk/xGUdVDgsIXlfVwDxSw5xCXBfRHXJnaS1XkXMGc5zIXMWThVEGXQcoVwYgmjVrvpUDAJYDsKxYdRHPTJgrgJdzI4s1cgwlsVyHXqxlYRDFsazHiuBsY11XUaxcSSKBFX1ZUt7i+kOGmEMriEu5DvBUa8OBA/t5LgMAexAKMI4juc57IXmXLl/tSu99ce/0Avb1E23Txvp9+/Ux9tUnTrvYMTn0xLaKkNZ192I9k2I5gfehWMlpzL9nWA/V/VELuePP3Kt1x5PnOoZoNN3X00RGprH/iAhjzsPpESqUHEB7BnOqwHGV4Q6gDPbjmkok0ITiuQmSdQpHZCIOCamNW1qbuN9E0jFfpeMC0fxecLLQ9SB84MYP2etv7TWvMKIMmfN8Qc6HxlgLKapesnyJpULyeweV2G03Po4rdsx+9cLz1okLdaivFSdDIuKLZnW3G2wJVrUJhAHVFs88ZhAs9UWldqKcLi3+tW08iH1Coo3hVpXrM5A6j5QEiDKedy4bRej0vJARtZ3i5rWbUq29v8PWrphrH7piOQRIt00Qg9TJul9X3co632RFZYxVCMPEJD/IxHj2CADSgJHNuN16uBeeKqVhPCs20RsyJIYIwNjMPLpJTtsoYzKRiK3xgTr7zCdvNI8cH2v7zUmrLVdsTr8jngUeKipGZKmmLPUOSbkvZ4Yv90t7EqgtiD1gUvYG4awLcoEo3mwKFqWFvVUnSnQv5koflOWwZsQ80WVSiQggEwAXkLgKoLsHFXZkbIitv3gxICcRVjy7cgCpM0sEyBgEia/2LLiI1P+hfY+notR4HZVne/D7PgBsTdgi4qOY6YL4vkA+Y3srLiVPdX7xfXzvePegJfhHWFcjnSjElyoa6AR76ZLaMf4ezy5jrJVn0YMtiCfrcll1N89jBIKTIciVYUeyT8OxEUrfWz/xQtqr+IckQ1T2MA+i6E8Msax52TgfCi0ckiKRWMk9J3iueXs1AOhTrNveU0ySEDxhiHnisAxMEJvF8KSzLtmtmaOT3Xbfj661Qz87bLOmp/Jea81DnXjEMJVROp5CjwB2FTpAqhAU9FkWTkd133lDTBfzZ3EQDEeIkO2CoLwEh3Y5zrSbP3AtroYxe/yb/0Yv391Oif/jX/za7vzEp2z3wWO2Zv0ldPJtA5QO5/mfYu6YwZwgd02Y/eiH/84z6c98cClOtHDX1XCy4DTrly+ReDkIHFrtD9u2EW1ZZ0uWzLc7P/JBzhVe1o9gagTCbB+Ow/lz5rEnliBoCidOJeD2bdbDvD1IhFIzoHc7c9EInzER14AYuHDEAYdxi7iy7D7GG/NUNE6FPQeO0Qtotm4jXSPskd85XmL5c3Js3WWX2TvMI+rAUX9GadkZu/WBddZdSLcYTpS9b71pWbgYMgDG6wHGX3zhNbvxgzfyPukFhGQOYH+ZTV9gD+8lDGK2B2fTWGcPznIIau0XmEt0Paube6wTZik7V4QOpd+ViuLjLMNapHjDGMZHLvYudlPWw1zX6R9u//LTcgtP80QYNcO27y5kX8Xtw4wbwPOfy3lqbtZM2/b6q3QPDdl1N1+CUybWOckLTp9gH8YeMyzQNt6c+59rbnsZJDDjTmSg9hPVuDVOFR7DMbEMQjuB+wLZ+8ZeOi8WchYotJhEdXYdh/SYDlFeQz9dNmtxgisx15lwGd0opwrOQGiN2R7m9W7OGJHEEwezbmtOVn+ID6S+RGJyZyne1Lk2g3zoFlM/BsQJ+8iU6DTEAkn25G9/iytxnH0EPYLsg310JmP9HeT5rcX9nsh7jIYkiyKSVwI7ERrqvMuAeNf6/A7uuXeOHiXSMQeSYp69/Morbu3Q+i3BwkaiQEWURHN26WUvrrVRUWoi3ZYQSyZyX0I3dXK11x4AACAASURBVBlKUJSKWEP7RBEg6jVU/K32YrGInNQPduZ0keuWUR+KEhfkTFFEcTTkiNZKfWlP3so46WdfqiL1ULnOdH7hnqkjUTGxpKMRa5fq9tcSwKl/SA7tMYiVEnofFeXYi7AkP2eWdREzF+oXa3fdfh9zAVGjQTHsEek3Ikzv/fq6QIBcIEDer7H3t7zuewHcf8vP+Mt/5wIBcm7X7/x/93vd//f67xcIkL9+jy4QIOd/DJ+/V/g7IkB0Ef4sKXLXfk5dKPKl/gZgFug7BlCnPPxRNlOK9NHv9aXMXAG1iWziZFfKziAPmoNOO6r+GXn5dohOjWHkRmGAKbJvy+Ys5XHdU6tt7j8WOQJEihcfwEqBOQLklVstRWaEgBIUNk31dag1ybjlkCIw3o/Nbz+K0nnYvw/t32fzcDS8/tpWu+zSjRSGj1ic/wSljxTLorRXb0IY708A3OXr1zoCZAggyg/wVsqcHhwesYmZbLA7rbG9jzzqNJSsJc6x4u1L9BLZwgcOn3DEzMbL1lNSh21+oAlCosNaqott0SyifQDqfIgDoI3SxYMcwvbsxUZdKuxJDv2KEUoA4DuBslub5TQIozE2wFLUCnwUkKX9rYp6dSCsAyyVM2MvBaELUJBH4WoIQ7Erbd44G2pvgOJhADDF03Si+JKjoQgVntwkOkhloroOBkgvxvavYm2VGSv+IxDwSLFlF19yibuvJcVFTiWrgl6Vpd96zyrrrg/jQAPoDVDVwCa/j++fBtDpmCL+nsrRBTZ04xxQ/FUZmc0tHE4yUJfL6SAQIAhwtw5AoYrrq0zoCQ4XiQCwEwBNERwsRIAIYBIBIpJNr+/P+6lF/b35BhSAb7WiEk4HeCIbm3Hmoa4a/o5KY0V6hABiqSPEE9BJlvQenECKjhHYK4Xv4EAvij/Akq4BelqkogbUglwYE6HHoUMqZn+IJ38iQdqIARlW0TXAczvFg4qViuBzeHJoWnf/2S6co7+pdOXjUv73ABaGQrqpF6RFDgRAc5FLAjCTOTiFc5iKoci15uSoIzjk3oij90T9H/p3qccE9p05U+SKz9UpMcFrKUJAsVjKOQ/joClXjGJYSiACfCAFoolDkEJfBIFimHQI70TV2Aj5E8F706FOLpVddA9kZ2aTR53+n3Pc935cbEUlxZCUc1CDReDwSaInRZFl3q6osZfc8QrcEYFksx8rPIPradB1KvgAGjo7IIc22fEVVyNgVmCWSiDVLzHK/dEckMOhUH/WSmGyIoAEWAYFEy0W7I1CL9lCQWz6WhttLnZ8nhQisEAPpDJD6deKA0Sl03Ln6IA4iDNCkV8iTaOIlFC8kSKYErhevlwjReXotWJwg3WjpN9FZ4aesfXryK3mmVJOu8aLooBieG4GAR5iyVDWs9La3mvt3fxsiJApXwpEUYPW0EURDaHkCWCgw2cFKvsY1PYRgN0t/HsSak2p7Soprm7g7ypawZP7oPiqKV5LpIg7nvI+9b78IIzeeDDHXf+vvR1gr77ygn3g+usBTfshGc64/gYvoi2krtczINAMCsVef2S+/aSQfGqeqa0vvQh4MWFf/uJDNpPOis/88/1ujlWsy3pUhCIwBcz1o/LMIpu7ndz5dICTfFp1uyCEIlCD7gHw2bB+AxgV9w3QrBPiLJwDs7KvBVik8ExqXhOhNhd3kaKY1LETDyigTcgJ3mve7HnMzfTZQJLtJ0Ls6edfsFNFXfbzJ79Jf0Mmc1CHfec7j9l1111tG1dusOw5G2zvvpede2nXjlftE3ffAvGBa4Y5PogxV0eMRwAOmAEKojsBAR/HXaeYPBWVfviWO+2XP/+epRNBMc480w1JuWjlWtvF/Huae9IBMPLjh8826c648WlbuHSZe/6DAKLVGSHX1LQMSHNiT7xQMydQ/roI0robl4qUnb0QxrV1bTw7EClk/VQy5rXmhBBp6OUzjpKTUndU7xGekXbynUJoAoACAIpCABpPiNUoiMNQ5qRaIsq6WY9e+dJCu+XxUtTKZNAzb0wyB0wAKAajjh3kPqkPJIFnX/NWOREWDaxjmqf0POVkZUMSRLpyZ8USqkNLxII+Rwbft3zZMjdue/heuRBmzZrNGkghMaB1EaXTAyDO6qnR+/8XHCBfFrhF3Io6Z/qYJ1Ta7K+ScdbuQJGYAK8qfPdADe2tyDRi0jIBt3xQ0Y6jrPdiPI1Ayo8qupFrVAQ5BXaNayMX0FkEfZsDfjMA7dsBzTUPjQEQ1kGcjrD2DVNU0Enk07qNG3B0VTsCRCpWRQEqIkldL8fo6tIcOcBryZERwzMZDsktZXUZblGRwJofC4uJclJRM+6cegigyy692F3XQoBFrROJPKtSwZYBsialpLs1xgcAWTnq3eozUm8SgOzHP5hsj/+iCiBSZd3cG0D5EKJ9FAcncKkLslTRV55McvMgnQpQ/HZzP5oArlIz0t09jGWOEf4dxNrRiPMnCHB9PmXJZUWn3foTDPk9T+XJzDfDzOVTAOaeA7jqUG4PDuB4iExgfxTmHJvqTNN6246bI4gowU2Awqfphgon3/+3v33aFi9aTlk58VTMD0nMv82g0dMgSs6UFLp15qqriKCKrrIr1j3Mc/VBVPOXQ/C3EDNFoT2Aoif3VmQpSK5k/Xbs5Cni3EItiRvZWlRkhWWt1oLqt1cdBUGx3HecNDiiAtBTxMbhIoH46OnHnUAsyiAkdLvAOSJdInHvvfzCYXv+F/dbpMewebQ3Whfu33Ge4S5Q2EPH6iCQmcoBXRVjl5bkYzEIPTwhe/t5jocQbyhyUXVmYXTHeAZFWDkuBm9A+RHuyWB/k6XGeNu9j22xqd2A6XVdVltFMTzfK6JL+5xUxoZU2wICtc/oYR80yBrjSHgBm2ryZi/lwXiGJocgwIXBAyJ3YTORTeovl0hhCuGIen06AQwrG4ctNDbQEjKzcAM2WyXF29SXQQbH2eo1S5kLY13EYgB7IZE3ErCoI0CXWPOwF/s1PxTcIlmkyJ4kr2uAz8kCgBOZrhgcn1PsnwKIY9RnV4zQGNeiErLLlz6OtNB45mUceLgd2njuXt5dg9uMrRbgo9xpqSn0g7AG9cAE7yMajU55Iq8A/nHSaJxh2qGvIYp4JNxksbjWfChNxwUxxD6wm/khIy+KLinU8rgZm3CNDY77WEHzmJWrHB4RTT9zYDfziXpAUpP9IVB9IWzPxoqlMDeEhnja9V++2KaO85mINutHeBSk4u7KeqtgDgpk/ZQLTQRVH3uvaaztcszW4Q7qhqgJogupir61epwF6RAqMezJVy0jOhGC7Oc/+ond+dEtkFyD9ounXrGrbrzedkIqfOjWj0IQEddDZGUP8z08uSMGjh8/Ri/FxXbVFZdA5NPsjvNOhL0Hwp/q+g6A9SKLjM+kf6/Qrr3patdF4SPylRL0KYjkMIBtbbJL6AhSbNkRuq+8GayK1r2YfYM383cf68YYz7DIBpEgTUSbxdLVUUrfSRMOKrYogPTzXfRVYckUeySjA4uOO+Z07V1G2EdyW3lGIy0d0tcLFYY/55r8DexNyyFNWSt72TOOsA/MZC9zYO8+QPdq+8itkDC8njryJPTqRkjQxbwXzf4ilfU6XESIriO9f41txNmy/xkjurMIMcEE5KKEGkePjEGcQ2RkpVgqsZgNp47bcvYDnnR4tDOG+yBAXjzWbqU4itStVAkJVMk+ICYlyI4UDUA+m3367rvdHvqXz/3Grrp+s82kjyxvI2zZn3wdfK3GxTTN5uylzqUula0z1o4T6yXg2oNVc/5Fea4vz8tbEVASsrA/Yn0oxM0xwpwZD0kfz3tcvHyxIwlehbRSXLFccu8cOWHFpTjWON/40ePnhUN3ADcojWUuwqqDPW8n60IC88vyJQvYU7UD4te72Fx11LXT3zY2SOReXasVsp72QqCOy3XK2pWCi6wKQZjOSOova4f4SmMvHA4ZOMweLJO5TtG6g6xZixcusreJmi1i3Vac1C3co1dffc2dAdQZMpeOSTm3s+hai4Fg13qiqMajhw7ahz9wg9uXStAk8dkhBE533nW3y9ao5ExVglMml16Zs50fnCNZ+0M5J+jvZuXkQihXubOT+rJ0dpBLUWdrzX0S2/Qi0unE5djIXnTm7Lk4hRAl4E7RXr6DdVGfOYJrmQwJorOZBGZyeweyv23jXDGB6KOKfb7W9hTiFHvbOTeN+9nH7/wkf0el7ojypiD336evCwTIBQLkfRp6f9PLvhfA/Tf9kL/4ly4QIOd2/c7/d5/r/f976gC5EIF1/sfT/6xX+B9AgMy4e7/LXpYdVxFYskeLBFEkgYqA/QEhVQQs8FZAVzgbuZUUbmtiGGUjGYiaVhutNDZmJynLVBmoypm7OHArhkTqTG3aa3690vI+Sc8DB0RfTog+/BoDkFMHhbocBLQmAQ61tTS5HHeB31Ln+IFISCnFHpu85mg7jDI0C2KkhiikYA6Zly+bTY9DOBFYqc6hMMaGULEymwFSQgEyZJVWl0Q9h97ismpLIbqqthllI0qzAADs7pEucoYBukMTAFsT2FzW2Xe/+1371Kc+bldv3gAgQvxIL86HSTKv+bwZKRk21cUmMijaJlBrFRJdM+kUSqHSJUIoBHCQikHpf4jPFYaLJdlFbUiR2g9Q08OBKByHhEDwPg7CnZALgYA6p08XupJeRd3kAbKMQgBJ/arDmS5gL4CqihyDiQ3SpnoMhdgQoIFipwQyqTBPvRDK85/k3ohs6ADsWgcoqs6JVKzbb+CQ6QNgU9n35VumU9iZznuQuh8lKBv4IF4vhPsvgHkShaSs7lJfSpHcDjjcygZb6mAVgs6cOQvge8CV5g5C8LTzOVrUNQB5kpGdA9kFyA84pR4QfX51UohYiwAEG+L96mBTQgzRx+9fCekV6pwHIjvORhTgfOEQq9cP5fASwPtREhGsAZnUza67RMDWOED9OJnFU4DoQ63kEHOY8iGGo5vT6wAAaQ+gRDQqqzAOV1EcrkZ4v3I4XUS81f/+tfP7h521PBLldSj3R6qtFmJbAhmf/QAQimsLJd7FB7fKJP8LQTHsrSJtQMiQVJCmP/PVz+dSFJZU+Vpc9Ax5QgwJ1JfFPSpSLo9RF2Um5bgs98nEBkhFFoKtXVnBfdx/ESDqVhFx4AehIiJkBBBu6dKzLoxtr3WgIA52GcFS0Q6gqE9BnRsCWJxDNEMoY2qAsder90EsSAsA9wBZGjv37ec58LR8DvZysCgzf4hDsWKepIjWIU4uhEgOfWezElU0W88BLsyp49qJLYjCtSHibc686a5M1tuTLgaiWnyJjvGR6h0QypPID0+i0sa4T+0AXCOo2KY4zA9D4siiL3Kwlp8r94ziuzSOo1F860WlBo0FJO5Cfacx8r3vfdc2b77KpjEHePMzRiFcVSA5yeuF4/ryRg4fDnBdU1mLS6oNkA8gFPCthMi7SYDTRoDfPgDyuYsWkGt/BOB1EKCU5xSCQA6QQMaKQJ5BgfLMCx0QuN6MCy8RQnpvPItwgcyPAGEC3vgMQTwzYzgydn5pnrtG397t7yKsYil7D2DcFQMGqBcphgPuKIBWb3+3/f7BmbZ3bIM9/MWH7QzgTgb36zvf+gYqfh979GtfpU+AmJH0dLv+hi329o63bOFFcyFVyShH7frmqy9x8L6O+Y3jI0rIfTshTynwVL9MP+/XDxJEro5RrrdiYeSwmT1njivRVPG5ItRqIHhWr1hO/NOAe5ZOAtTlzZpnISi29+7ab/Uoy3/2q6cYIwNWUvE8cRcHAQpX2t69u2zX7rft4g3rbN++Q/bZB75kn/rk/bZ+zWLbdMlKgPhRB1SoIH5SJTOoWENCojjkN9urr7/FNT9m3/v+Dx3BVICbT/0KGk9SMsawXhRSwN0BIPJlnA6X3v82Ra2dZGkDwAAQTKMfYBJ3wV5efwVRUYot6oCQ68MBmBAdZIvnzbBRFOzRPL8VFPbW1rYRwwfBMuWHo6WN55rINW/cETj6pk9PgRggT7ygjuL4eqAcvgD6mwEzOtQ9wFqzbPVqepdKHeAgEuD3Xzw7bzxIHFYvxMOowF5yZFSonEPps6+cB4x5uecaIHi1FvXxLKfioPQXmMr4nTt3jiNCyspLcQdUAfV42vq1a10JrT5jCUR2Xm6+FeIs7AEcV49ML2SIir6/+k+59uWfVOOeAnijDFmigREAKWX6iwSROj6I11GE0xQOt3Hir9Ai43AjFoeccV/iyUaI2vKXwIG5bYLrPNA5gBq1lGJzhAigfIqwFIgyznuX41Luh1iIyWEA5oPHT1kYAgL/SIpo6XqIQfkcHOLhXDUTPLMJKHw7Af7GACPTuFd1gKh6lgf5WeHMIdmIFFrocyjEPRjDzxQJUkZ5sxY4kdy9vFYGsVMBgDdS42uPob/zxpvb3X5i9dr1Thn/4kt/cKRlJ2O9i3n6H+7OsyeeanB9Pd4sZtpXaL0VATKm4mzWQkVg6Z9yeSjOrZRYkhqAR0IoUT7HM0efdWxqj1F44jiq7SSI1TFbCJHcDJnVI5cBP1cdSdm4V0aYT735nF11ldbFmuRP109sbDL3FkIcUHhArjee5fomvheV8HKi7fT8R6Ny/s5jj3MtZhD3h5sIMCwU1W8djjFv7p86j55+9ml78CuX2XO/LEKBTGEy91IApQQdwzzD2pONsh/wxE02XF/K/Z+wPceKbaS7z1YiYBhFJCCn5KlSetVkyPBCmKAOIq1baCs8GWt9lG8PTtErBZNRTxaWJ0TeGHE3ElTs21Noj33lbksPwz/bUm2dKNu9WZc9eZaLq1oowR5z4GoLugh4PQgLfzo2Mik6Jl6Q56Ed14g3V1bOoWHinCYDIqyokX0g49+P9WFOdoxteWiD9b18nGfEg7GuHhicx8xXHqwXGs0h7B0kFFG2fjPgn54ZiQbkQtRapDjFQP6qHx1w6kNQclUb7o8OAO1BxSmqAZnR38vzEw250cmfnSjutZg0VN8zZlsJEYWHT9aZjLyb6XzLRxXvgXvMHyBbe4ohhBVBEI5yQmrfpk4lX4iiUUh8kSBerD2uL4wY1kA+VwD3O4Dx4c0zpzltdFyulQErPVlpVQWA6fleRI9BXtNvhNfDCuqJFIVESkyfTmRWvS2cQQ+AOrZ4nluIeXp2V4slTwc0ZY/px3XIifK2GZAkPXSXyFQZTuRiOfMbgTisUaOo8D1senqcpSG6ObCTLp7Z2fbawTKrZH3t9gm1BtyvfThj4pg7khPpucmNtZzcFGvGMZEWF2F3//sWq3jyOIIJSsnp2xCLNArp1UJ31iDXcAgCpQXBgx/7OIkzoiHiFLuqnrM+1uAB5tjQ2BQ7XV5nx0+NEFObZetWLraJPgrad73p1i/JIE6wRwvFTXIUUmXz9R/AvTBgO/bspTvEG8ffqOUgcNqzbyculEy740Nb6MRDrIRDNgJ3bSldNzsPFjD30GcSEmvJREdu3Lyebo3vWGZirH3ous3KXeR7+qwe9Xsy4hftV1/4/UsIQuYj2IDk4PoMQm6tWLrIugGRPXjv3exjXEE7C3sV+4bqarra4nxsxeq1tn3nbuKbQnHLthLNCUk8A7IIZ3MCkbszccKfZn2YRuRuC10/pwpP2MZL11nehgg79FQhY33Kcon682Pua2KN1z5H7p0e9mf1vJde9ucJvJ8AkVw41Liw5s08FQ2Z6AnZI5FWNf09gQm4KehqqmkdxbXkx755BDCeMUCU5JoVS62nrsz8iOtNQkxTXd+P8yPGdpxps92nVHCfZrmz5xMl9oKlZEBijSJIY8rdcs1c+/gPuF5/8nX4hRaEC5BDkLqedJqEEOfpyfiXeEd7fu33hhEqyMWmmDAJTjw8R5kPc+iPIQoNl9drb+xkHUgjYm7E8nAJlVWWQIQn2kVEog6wLu54a6ddccVVdvzoSdbiACuqpNsFe4qi8zpZ58rqGvl3xFXsuURQyy2ufXJwgJe11Ffa1ZdfbDkZOKJxWb29fQ/Esw9rSAP7X4gNnXtwfXTgcFSEVpticrn2kqyI/GhhD6lIw0wct4qbTOdzTfDcapwcpk9mH87ROHqmVq5a4zr8ylj3JfhRvLLiYeUamcteWUSI4qa2vvKy3Xbbre73inhswlHUyX5l6dKlzoWoLjiJn6644gquE88h91dRWxIWqYg9GUK/nn46ORuDiV6dmZ/v5ji529WBFMifNeMuVZ9ZMe8lISnV5uHerWG+UMyvhFB9JCjoHKg+QM2bZRB4clZqntReoANivYOf4atzB+R8KE40f0QM7c1d9tnPfJl9cwzvB2vQ+/R1gQC5QIC8T0Pvb3rZcwXA//qLXCBA/qab8D7+pXO9/xcIkL9+8y44QN7HwX3OL/13RoDo875biq7fz7hjL0p9HZD5PzZoAvQU2aRoIYEJIkFUwCu1qoDRYDaZoYAKPhz+/DisJ8ZHE6EUhEq0iRgNSthQlcdQOH30nRNsrFAYAlAkQgAozkA5SzVPrrSc+95x0Rh+5KjrIBso0ELgNyCtcrVjAF0qyA5XqasUl4r0kJp1AZKnbqJ4WlDkTufgcxhAbrS31b7+zx/ncI8Sjo3sIAC31O5FHDayIU+SsYirjL0b9ZPyk09xiEgmn7aBHOb+UQ6h5WWWNT+H34+jDiUzH0WkD8Wh9937D/bQg58CRA4DQI6w6DBAVaTs4xyc/AABfCnu8PAIpKpj2AqriohaIB8dMCMAheCEAFEioqTmD+TfdUgMAagSyDPA9zfw/iOU2e/+HXCbbGwBle+W/SlLXaotKYoEQo8C4MRRyNvPxlqKd5VlhwPYtrNBFumQmZvrIkFa2KhrMtEBa4T3oP4W3U8B54so61VPhTLX39rxtuuviAJgXrMpnoLOEBRMxJXwjuIAjschJ1QQOK74A8ClLgDwRF6/CMv2pDoEAOZPUeqXgWpVYL3UkVJKdXOArOZk1QvQEEuUipTzIkHUA+LHuPGCxFBRrcDOXhTVikxp4jB/NWXoNVXoOHldZeor7qoEMiiTQ0eYxqHYHwg4kAcXrzUBOabIHD8AyWHUfhMAuN4A7AMtvWeVipTTD3KQbeHzVnEgiUFJL4AwGWJIZFsghYxd9CfUdrdYGOp3P/K0/Tl86bq5aAves6IdpLySA0QuBDloIjnseQEsdlNwKnVxOOPUH6BuQtn3yo/n0CL3hiyPOoCIREiaeTZbt+k0ZIwK3flZisnSfxP4GYwyOyk5ximEpUAUoTQNILUeR80UrKQKq9sBdJRxr9xpORDy5v9XKdWjX9/unsc4PqP+jtwJci+ITEwhJiCUZyyOiDNv3m8T5cECb0LDY7gnxHTRY7PtrbcAvLKIMpvvyLZ3LfwCzUMh9BRB0gkQLxeYPlcatv5WiLBaekmaAf0YDvzywFEwh89CbE9MIK8p8eugxfGbAf5uEGSom2QATId7B11mv9xBHswzjgBRlwn3RgXecgdJcaf4thDmHZV0h4iMQqWnzqFQnE7v4PKaA5gvAkbkoR8dHiJuglC/igCRCytCAD/xXh0gFu1kwreRle4VEEaURJtFcMDtRxVXyByjniJF1oiIzJyW7ZR5bRx89+w/gIoVlwuH6DKiHvRP/RIBMsb71fM26QgQL4BOXGhSvxMBxsNDXN80+9GtEFZ8Pbad+YtDvqLKBB6IfBTRHEKUUhDgxRO3AyCv+SZz21zbtGGtLZg906ZzKL7nvrtcZM9HPvwRQEHeP0pyjYCVKGoP7N5OKa6cG6FkYBOtUVZkc2bkAR4DFjC2Bvgsgzy76t+QcyuJ+VeH7hRIJCkKdY0FSpcwp1+NqhzUzWqJVvPiOobHEK1DKf2x02UUXU+zz//rI7b3UKPdc/8Ndtnll6HoDoOQCmI+udQ2XbaA8vOvUh66xx79xqO4WJ4C0IGAHqSw2EPOMSmhfQGVUzn4D0G6pNj3n/iZPf/ia7Z792F7/AffpVuHsunSIojFCObQYNT8APo4EKgWtn+62tMW3f6ymycyAcWvuuJS1gNvxnGFlVHwOQxAmcWzEsSaU0sUU3ZqjMUA2CZGB0OY+kBqiABphzigNBRFLNHZgL+hPNdtANPjRFRE49rIRM1aiXOw0N1PxW10cY8IpqE7JI0ulCyeedSszH09uA36WUP8AGueffgs0XXXt6tw9YxCWGQ58raSa6qeglm5ecxng8ydbcRQnHEkbhtOirVrVwNUxgOW+1Hge5B1E7U6wLT6IhZSqqt5pKysjOtFYSzk3TAlxwHEw3TrnrJGfOUfc+yRn9L5ARgUCAEiAmhc2WECeyGbXNQdryX1pwiQEcDhyQll/nvYCgBIP8CfAZTPwcxPY44AIeaSyJwKhAE1vJ43cUGp6dO4dhWMZdYQnpPZeTlOkT3Mz0+gz2EUMLWua9CGPSE9WJsTE0JYz9SjQ8Eq5EA/ThZFC0aBjE8qhgoQR64jkW9hgFHqoelnfAYxb0lgoZeRY0Ngs0ApRT+GymWDq0lri4A2Ebdl9CFctulKejF2ArIrlx5immtyDIDpXz+7xH7+e3X4qBFKNQ5EIOla8BqjzA1yfXjr/gIWiQDJR5GrUvZqXB4hOGkGuVfRvDc/SLslkCP/8f1/t+uuvNJFMIqIFwEvtXYF9/ck1+KDN93sHAh6dobaGvgnbgwIEE9PgYT0dkEwK6+9hzGaRz/A6eLTVg/4duvttzm3pNwsGy+9nKJzojAhbFuZcyLp+KpCbd8FiXHTHRn22rMtRPvMZa/FtYkMxJHxE5tDFF7WkuU2AhDsRxH0GO6S0aYixsCAnTjTYKX05yzPzQTk9qbAeojIoDqrIOZKbg0fhCSRPLvhQV7WprUazn4IMOw4ZcgqMc/JDaR7gzkCEmD+vFkWxdqxKAfypbXauksKbKK1jr4NCHH2SMVNuNsgQBohQOCeETpAhKT6spZkAhxzPXnGxoZ6cabSqxVE5FQLmfyocdhTAwAAIABJREFUjDsgyjeuXWw3fDrf+reVE/eJewHn5vEThYD66tsAzmct7uNZi4PgEiAdToylHEnqoZMDSs+OBAjqBwtDRBNAbFgg41CEh/qS9DNamec1DyquR7FjAYCi6nc7Uoiyn+3kRSvnIo6YwBXSYEXVnbbx8rmuvylIMULeck8B/rOv8NO+g3EtR6Si0+T8GGIiURSWCpO1xxpizp/g+ofy2lk4XicBj3sAw1sAaP21d+X91Jyht4tlsA+Mm+XGAmLpNWFv249SvqSGOYqOqrWz6MShv0r71ahpefatZ47aALoZlk2LhJzyaB6xLRtyrb2mBMd0jDWwFy7E3qH/ztTJeuCFECiEEm1/KzrZbJesWmy/e/WQncENQ42TlTEOFIk3LxHgOirAAnGBZNGEfs8jOKX5Gt6N4Ga0H6dQixPf+HCvK1CnN7eyb8HFMwhRoOsqp3M7RIh6qFKSYxnLrZBI3FtFc1HyXkY01ev7h+zuG3NsNmNRBEhjTRl7H28LYH3tQwhxhmjCCgbdjHkXWWgPkaaQT89t224TxMDlLpiNI+SUpePq+Kd77rLBuiri5vyt/FiBVeFW27a3xsIhaWYsXWt17AU7BpoRTnjYB66+whKIoWplLYhnnSo+VQBhOc6+q89ymY8FRAvAXrRgnu2HxJ87awbvL88a+IwjzIMqtW8g1u/AgTLGEdFgS3NZn1KIb2qyF7cW2pqN+RAf0baXbpEkhAk+nE+C2COdLiqB7E1ntUNEgBPj/k/dY9MvhmQ5CZ8BEenFD6vhnJHKHroW0j8J4FsdXOrNUbyrL3OWP3tIT/49Ug5pwO1hCMnhkSmcQkRY+rM3mvC2Nw6X4AIhJnK6h4tDSqQYRg6/dMiF2GAIuMEWxCajqPxxIY552Vsna2x/McRzVjKdVkQOe0/ampWL7PiRPfaF5z7m7vnr3zvOZ8Hawjie5GdFsFcc18+clmInIXMScG5oTdK472FNGldXF27qdpxWfpAUejYS6dQK4Jxy8nghcxvvgU63RNwIEhpt274NcpSIKdwa6azhArtLEIOsWneJvfzMi0QQJxDxNWm1EJfNuHMn+dl1/GxmbNc5FcJ9bGDezCbvKxvSo4s5aF5+FucxovXYQz3/3MsQAV04ShELMQcPcK1D2fv1QL40sb5NZ76sJBowG4eOSE1/zp2jxBSLmEyHEBnhHJFA5FYU96Mat0jBqdNElY7Z8hWrXNxUJY4d7dOzYZuqIOFuu/UWe+XlP+DWSnbusD8QkxULUb6RaFvFQ2/D3XINHZSKi86fMQNXyQ53jlNEqBwdOiMU0DMyxDq0ZMli9iFBPFdmO3ftc2vgDPZxMThtBvnvRQghtN8+wVlWzo8GzjLtkKEZ7EsVx9rsorMQ07DeNvAas+cscFFylZzDJUiTSy4DoqeHNaIPUUcVa1cWPy+CZ7mvs8+iwpirxkPs9lu/wLrLBP4+fV0gQC4QIO/T0PubXvZcAfC//iIXCJC/6Sa8j3/pve7/+SU43uuDs1dFtPT/qsT7ggPkva73hf/+v16Bv0MC5E8/gJwfaIQBRAFuOVCiy3YHSxeFxaHf5eKzmQsEuBXgKKWwAAURIcqcJ4gZ0JOSXx7Coyh7YznEpySl28H9Rzgw+lkRquKVK1ehcml0m7UgQNGi7y+wzHv2A4AEouYEOAYUl6VYysoogHn1eyh+QlFQUiwqt7gdtdRKcrGlEFUsUwqbzueeecbWY1G/ffNaYrTanLVYas9MFFdSbHbjJFkwc6bLQ5f6XfnFZQAMY6ghhyYpSwbEeeHNbTZn7SLKAXFu+FHyBygQ6BdpW19+xW750A2AeP2A8gFsHCPIMh4BQA+yFnLZ42JTUdCyoeYwXlx72nWaBAAeRYZHYRNHPcXhsQPl2QjgaB5gi6+LFZMqdZLs4irAdoB8rp3Uv+h1+Xujriejnjgs9WTMX7DAxWNpQuoEeHG2a37vy0HlCMRPLhFEUherN6GXg6k3oLf+rkgU4TJSK8shoL4I/ZxcNuOKKxAR8yxF8dGobwVk337PYvLvY8m/pS+CnxkOYDTF/fUAQJoEXOqVKg0AIRggQQWRAhNiiAk4eaLAqVlzsqdzTyhTBtBXYXcnh81hfq8YHjkShMv5oeCUi0IqYMd4qWOGDb4UT4qWufSqJMgVFJWMNZX3KV99DEVV/B8z9VWmKinohGIo5EziMysmJhCCpQtgGAQRFTxgH2XczfVtKL4o++a61/C+ynFVhAGu+3CAS+GQEwWoFgbwPDQ5ZLVdZ3smwkPJoeDV5WTxAexU1MwgByjFcYzxujrk6jrGoQ4e4LWaiXYKYhxEoQL0AlRqYZwF83N1/WVzl3tD8VFSjEZREqprFpqhalDAooJJB/a3ce11IKqnOHru/HxAbnXmkAMOsKAc6gEO5Hp9lciq/2WI5y4xl+unQ+vLjZAmqYyVBiIHjtvqVSsdeSECpJ6DUDLEkeJkcomh8FQkmxSqgCrtEBaKCfHkkJmcOs3e4tB1BKVz3swcxts85/JyEVmAYyK0/Hk/IhXRZp+17PO5ZuQT/8KfnABQP42tnkFFTrXZDVuu5/f0/QQQ9QFR1NVLfjgPU5iiozjIA7/xHHthv+8F7OtG3cf44P5rjE7wzEYxvnU9Jhl36huR2k4xM8qPFoF3DGVeFpEGIkcUT6ZieB3yFJciJbhgz1RIgVMFx23pymV0YhCXA5B77MhJnC44b8Y8iQQhGgRgIRC1dRmRLn2AnnFEz4mgELCTgoNNpF49B83Xt79li5atcIReFcSR1IRekJmTzI0iQERGKQKLi0bOdCiRZ+W41eJJQ+H5Ri2dyli5eM1a+/SaYfvS82OMV/o4AMgUPae4CPW+9OMY+dFdKRZ76b/bQw88QJ63SoUpBUY1/+TPf2Z1vMfPfe5zxOYUEW3AXAYoKafDzOlkT7fQFTEz17pa6MGA5A3k3oXj/lB57KHtOyhLXWKdAAmNjP9MikLl2lH/h4isEeZPRWHJ0XEzUSR4WuwY0YJzFizBhQHBh/q4CVAyPC7VnvjZL23f4aPWQBnstu2/x+kQb996/Bv20ksv2cc/cYdde80W++UvXrBnfveMPfXrJ4iE2EFHBuAasSe+jLsQ1omEuGSIWWKiUHrv3P2OPfHjJ4nU+q3927e/Z/OXLLFiFMhyjan7JQQSOUQl5MwhX7hmyube+qLrXJgAvPjwjdcA7gGKdzUzZ47a7h1vuOcjLikbsqDB0hPDLQiwOCUuDGdHMIW6JYwRpgeyrsdQDHvgDAuCQOuiOwF+mnGMQxHwp6Z5iMzyU84x1wXw58m17EFBrHzuUJ7V6bkzIAF7nUpdPUzKLB9j0G/9tyV252PEXJFNE01m+hTkUjPXORnCexaktBwUE+pcamt2sY6K9xN4uG7dWggB5i2G0Gl6QHz/2I2zevVKgPM24jwaIPuIv8Oh2NLWTWk9xc3MZ8Ncoy/dP80ehgDxDya6K5r+J+Y0OTgmWAPGmLO8FKnHcyUX4SQg7hBE78S4Yn2mAESXOgKkj8iVEJ6/SciZScalYnkaAa7qiBNpBbifv2CRc6H4s9a04JCIR30rAFIK1MTM6VYK6h0cn27dY95WwrifRvlyQmKkc9e0EDMSAgk5l/mkGgdMOkpZzdmK8RNZfzZaE7BPcV0AyO2Q+iE4rkTYahPvOoi4LiI/pLxX3n0s3SMhzKsRxCmpA6CFeBhvwDeVz9fT23LDljh74jf1LvbRU+pv5mGBST78rEjG+xjjvY91MQoiVf8UESIXq0gRuVV8KZAZwEkxG/WtOrCmA3a9+vJLtn71qrOCANYqrb2kd1JKX25vvP46oNFtLlJwFGeHH2SvyPkx5pcByKRuyNZhwHXF5xWXlQBQ9do111/L2Oqi92a5I0CCIfqUMhkMwHfsDE4xFMgjQ4hCfEMpSN9l//Avi2y4lbjNEC/cq/TAFB1lD1TnnE15ZPd7QSZ4U2w+RDyVV285wow+q6rus2OHj1sE/PcC3DcRzKttDV22t4ACef7MK8ib9R1RCdemjnLlMywng8QxnaxqJ3bJ7L5PXMWQxK0IadPEGFkIybx+wSzzba/mF8hrMx1urME9o15W2jZqxX04P70jIFJrIJgp22Z7k0CBd34+MVph6umAyFZ/B++1GSD3SGk9XWX5dv2V623mJujRt+sgxOkdo3OmobHV7YFUiDE0wI6UaxNBVJhKklUcPMxnkYBDJJsX91XdMHLBBEJWePS2E7NEnCjkugQlch+PgCoOQVZKyBHGte7n3xuIOfUicuxEKZ1MREjFpGTaJON67/F3LH/uDLqQcll7gwB2IQr4JefUBG4OD8am1iWJfhRfKXeJ9ldypoiIGWUfN4l4I5gxkIeifLyb69nexPxdibiCDiOI6ElcQRPdo/TOjOA6hnjSa0AejEKaPflMuaUzdV+aH0OfHa4t9fcwZ/5oR4k1Meb8pYBnL3ViX7195sps60Xtvw633Z5jh+xYEaYg97xARuDEyWSv6usL+QxAnp0w3d7cX2SHIT7KIUEK24gk41G7ZMY0ojEBXkNH7Wu/vtGe/ubbtog/i4EkDaK/ZFIOE9xQ7ayJJ05WECkEROnHHh/iVyXmIZBEvR39zLW8LhwQf2RhRIv1T+BY6KBrqW8ccneM+5xmqfGQihP0O3GPxpjDIyEBSprb6ScBTOd7kzNTLRPQPg+X1db9e2yCee2Km/4/9t4CTM+zzvf/jbu7W8Yik4lL49omdRcoFaBQZBcOsIcipbh1cVgWirRICdRTqknapPFkMplkJpOxzGTc3e18vvc07HL2v1s45b/d7ma4cqUkk3fe93nu55avXmOnyops2fxcyyJaLwDRkDfjwANneV1jl/1m5z5LX7DMTjG2a5lHN2xbxXpXYKeOHrRbb7iGvLI+Kzm43woAkw8RO7WY+UzCDu3PTpWcdE7RKbp8zhNTOoc9UiTRXgFEVI6y3+ogtvfECfYuTCNxdJklpWYwJBESsNc4AnAdh0s0G1fDKHuAF3fvdgSf3NELmO+iWL+7+zrtCtzFnYdxarPHn8DRM4LwRR2JeexfnmbdvGTVap6LQDcvdrLXUUdbM27ADmJLF2WkQ2jiImjsYGsFGRdKLFtgtB0sr+UXDmvOJ3GpiM94rqLZZ4XxPA8N9UAkjtmCHOLmhrpsNmNwENdrcU2PVXPs2Y2jfcu1V9v77pdDYObr6/QKdbEufOrzn2eu9LTf7fi9c3cOsSdJSIGgR9DVi0tV+1tFHivGVWvSBMTzAK7EYKL2AnG2KlYwCEFRJNFtAvPlsj/EfuHKa662XUSVQm+7eMTklETWyEjXSVZPFGVKYpodoyS9F1dRgyYfGNSaeiKkFPVIVGgysa69XPNe9vlTELI+POciPRKJuUyh8zAnI9Fms1974KtfwyXD2Y2Oow5FxEIop3KOaZPYiDk+DkdiE/vzUZxzEuv5QTZLRKF7089ZMpgzxJTOXpCucg1L6FBScsq241DRPlPjJoDNQi/kVAt76zycLjrLqSOvhL3zGHvWCvZ0N0CInyAdQUIcFa3HQoQGc912IzBSF1gBkYvJiLsk4tEYVCH7ypUr2BNOc76eIIKyyl3LJL4ngzEg0O0gCQKFuJZKEJupo8+LNa+hmYhfRQsjjBpnLhrn2vQMdjtyJC9vHnMfDlbWcUU6THGOykij04tI0GlI2gnOLjW4HpcULiICC3JOfYkTYfaxj3yP5ffPO9b+M2GeiwTIRQLkP3O8/bU/640A8L/29f4NgEhk5Uy8xcWv/4pX4I3u/0UC5M3dtYsOkDd3/d7af/1fkAAxu3967t2v2WnKzefg8BD86DTjeq8iDF//T0UIiAAZ4cAVAGjiDQAkcFPf68gPDj4q1o5h86VB2oNdO+D1POZ+DkjpHAa8QAW8vSYgQ+KIom51LpAIAJtRVKl+EAItFOkWFMwH9CdLFgAoCMJjjMNHxQ+X2ryPFwNe8tocpHz5efWoszIob5NqLgCQMIxDQiTfH0yMz2tEvGzZvAE1S4frHVFM1lOPP2bff/DLNtBUaTGoYQUwjaJ6TIcc6UZ5VUw+67bNm1x5sDvRUF5eQdnrKQ7sMUmZDhB99tVXLSE/m0O6BwrdfgC+NCz/2KYBvJcsmGNx0QDLY+0cMEZRpAFaQAZFkyExhWrJGwWsQK+RqQHnCugEcAyn+0S/B6KwxwfgVNyLFi92FulBlDpSttZyMPbAGg+kD1CAMpkDgA7WcmQ0AnQKFFZUiNw3HRzaBfaLZMghL13Z9rVVFOBCZKg3xQdbegMHVS8BzYA/lfyd7lkEm3k5Mvw5pEvlLldDMRvprdu2uQ11KX0gusd3vHcBPz+BiIBHbfPGjU45HQSpMwZpojiXdgiZaEDAZhw0gbLuE30g98IIgFwqURuKhNDBsR/gQVZtqRc9AApULi3SwxEggKBBxFm0ochKxDGiSCgp0fsBbVoBuG58R67t3Uf+Ogf95vPnUKj6oc6b44iSab7HDVt1gigWijEhsGyY66HuhaZaFNgcbqRknh4kagUlZRRZ1M3EudQRdXSeA5EP7zuKzxCj7GZA+XBiAkIiglBQcuDiIJNNgXgnh7sBlNh+HHb8AGIVbyQiRCW5iRBy3RyWPBiXGruBlAmrRFJqZxUx98uFAkCihVBqe1ngfeUWEHHEz1SpuZ6hKT5zcPpMVFbraUA4wKwjRw9BRsRZOoCVIsa8OGyPAmS2ck/nr7jEqlCkZS8H3eBroCnWTqAGO3b8hC1assxlnOvAtQYCRH0g5SjHFdsVR4xcMAdkL8i2LsAMLw5JKUS8qERWTqM2lHa5s+farj37XCnxnHl5zsEh0kN2f72GYroU8aEDoD+HX4HBFeTcy/GjiLUqFOIqjVSZ+RRjKxMgYd36Fbz/UZ5DAFIKaAeI2gnj2g8TXeNPnIPnlDcHfjKdcYUpGi1UanDupQ9PiogNlTeqC0BdI8p6r6mudAWUUs3pfc2ePcfFNnkKMHZKXN6niD6IhQIcLHt3vUiUQQJ86ajlQHwKYSw+WWpRdOaU0ykxu3Cx7SZq4ExtnflBavnybKjvYxBQW5EecXzGWRB6vYzd4/T6LF6+0n7x8K9c0aTiGLyEmnNfp+TG4edrnCuuq49nJZbC7GZKY6NRk4+jHBZp68ffe/MQP/vAIrvnB+qtUXwaYApzxfmGOtxPAAGQVU9+epE9XTcPQs+HnPBXzUPkxP59gNvh7iCdDXAig54P93OKeJn5s2e5su8R5MS1FaW2bvligBacCbw3ZeVLEOLBplrA8hlcaFEcljWny8mjPqIODtoCiZ9/6SW7i+JYZk4ir/baKlSZPYAb46iSm8mKV09SDYXXu/YeQE3Zafd88AO2ccsm3BJH7d4P3oeb44u2fNlqANtD9sDnPmc3XreNMdZBRMVa3DelPJ8TtpRCbxHDobg0xpGhv/jiXqurb3VqYpEJg0wQeUtXoPoEHAe49OLZGwRIfOiDUZZ2wyO2sGA2nzcXkB+1M7GGt998PQBwKlFGRF0QY/XqK68w5yY4wJO+XEd++NAHIqD10Mt7AcAZ95AfTSjQJwAHgrmmw1zDwBBfYjNKieyJJFYE9XYU38e4q6qtsQX0ozz3wnNuzr3phpsoTPUGMIy3o4DLEwC0LW3ddpqS6YxZefbwJ7PsbnpBxgFKNTep+ymXayznxHnGbxDE+EJcPYreOPDaPgcmJSAcUMmqnE21gHByGTRQ0qo/VzSU5qFcIrB8yH3fu+8gZDXdCQBP938o3T7zwxrGkCfAG5FDqMAT6LRoPQ/xD3A04qISIVtBQ0XITuIAGQDEmgSg90P9u33TOgsArO2BmFBk0ATk8RQEpy/PfTcIdguRGNXE16xfvxn34lnGq79VlpbQudRkWzdssGeeed7mLlxix87W26hfuJ0BjPQHwE9OJgOfAnrFWiYBdHXT1zWLLotorkUZEYdy1aj7wwtSXMRhB24QRXdoHhEprnlSZEKvACmA7SiAMkVVSezQComQAqA3xXOUnJJmBw4eUcIY82sggD+l9EQsvfPWRPvpHzoc6eHL9fZh76Dceokq4iHp9foqh00CfB1mLZXbdJyfr2g9XaPhkT7IlVAy9edbJcTPIHsbleRGsgdITUpkHHsgyNCzzXzF2rVv717bduk2V4w9DIHiM8rYYh0ZGCAiiGtYD3jZD4gvd0o7638M0XYRcZGWChl0ljFxhl6cL3zxy/xs5jBiFZuJi+pkzZimpPrpp5+1r33vJtv7xwFbWDiHHcQIz3wf5BaRhZDazcTD5BLh2dKIKzM2zfwh8ocaTtgUIHFr06iVEEHTWD9s6xaxBjAmgErtQEmreYQibsE1JDDfG5KG6girlYGFe5CQV2CHTx7DaeNFFv589lg9duRAid1x2zZbBQg9XF9uSTxr1oPDDYJrjOf2TNOAlQ+FmVdkGlOxj5WyNhwupUuBeSZvTiAgYCIKbW8X0+YPUVXFNWnsQZ0NIXXfdzdb3yFiCYOGrKH4ENeIsnbe6RhAZDCunsa6Jv6OSEyI/x6IR+0vFM8o15r6k0QgS8ARAprvRTF2D3NpImOmmf1nZUULLg5AYpHB2qewlvlKSQ5RWAc4m5adb8/uLjIMvIDuiyBtxgAwz7sISsXrReGqE/kRwtiXE2RoEMJMnBozqA9zvfYuIt4lcFAhtMhkBgsOK8QTPEvx/PBJHBSBAL+tvC85aDubuXdgkisLiFgkbvFUZbudhI9OWppixxHkHCqatgWz+PuUEMtEKV8th1DnqB1qBRdGY+TlF2YhiBaqjuAgKwiwVKKwcjIh0Fn/isvqIbMgnyCgqG6xlQshhqaHLRuBRF/rsJU39dq+1jE7zxa4lMJzttK2tTAHMBYiPGTUPkEEUvPuLouHWG7mWQ/n2fBkjzuOYKidZ09upHbcOL2QpCKPRTBNQu7BZUBGM37ArjPSRUR24WQKQ1SEc4YV5bk9PVZIf7YiCX1GuiAviFgj+jYM9+WvX6ixQ/BpVDCg0E+zWCKUNJelZSVaKu7JPUVHbRZzfh+OyqW5GebT0cjepwmXcIt5QAZ8++FTlpQfimtkjs0hxvJEdQVq+Aac2UN267XbiKPKgGHqs16eWTl7vRA46JDRyv5UkXaDPe30RDU5El0dSO31fH4Ip+PFVZAKckiFOtGKusK2X3UNPRJt7JX22w03X07fH30gNc32wY98zL77vX90pd4p7Msz6UPpoZ/r0g/Ms10/LrYNWyhC5/57sg84xbqVx5owxL6ijN4tdfrJ/aZFvZ39r9xFIcwxnswlCznbjCrOE2La04PY0km6iCBG9xSj/mddD8Zd5YFYbZR5Q24GRUuh5cIBWW5ff/n+//As/NiDR23TsqV2fPfLtgSXza7De2wlJfSt3ZP24Hd+YFddc4Vl4PyoqC6D0JnP3pC+uahwV9ydQ2mI3FhysZ48UcKcnIoLIo2o1QHnfnUgEM9rA8+gHBQSDmk9aMJtGIWrJAISPRZCQc+MIpqq+OWB07Ojb8T6+ACdIkIQ/yRCfHgR06Q+sAr2aZovlBaQmpJgZ04VIURLsEXzciwnXfNLkP3sZ7+xMzhABkY5LzI/10JGzMc9X4Lrcu2mjTh5X7M0XBBtiBDkAJmDmGJWegpzC/MgB2CF7fXjPtF6d/U119ovfvmIc1kvWLiYtSzNOUK05xXhqZ4+ub537XqZ+N+5kE8hCACq6byhd4j90ZrVq91+TgLCioqzCAOj3e+1uGvVD7Zu3TrmqCbnphShunTpEvbZvhDijEfiDOWoDmQPoWvtxWu8iAhnMd0kiuGtwoWczHlbzo9W3m8w50bt18c5u2s/I+Fbetoszmf8N65niajUG6c4x1b2pTGsbz3M3cEIG8voisqmBykKsd5Qn5e9791f4GxMBDX7cCzOzqXDwWfm///pawZF0Jn0gtpYP/8CrPBmQJiLBMh/b/D7jQDkNzN2/jP+7f+/7/91NG7mwXoLv97qn/8WfvQ3+NFvdP8vEiBv7t69tQQIq5jLdv+XVJW//tP8T3923srP/2/vn8fcO9ZPn/7FGncfC953CPUzoCSHR0UPtbLJCgX4CweMG+Nw5oBH9jl+xGYIEPdQETIb8yFAZf0uxfCgej7YmCmeShESUxwsGwAU0gAPA11fBDEwbO4VmyNVSjMqlaysHICyIorJ89hAEysCwKhiYg12Fb8O8Jodj261LV9vt2EO5wLdu1pQWrOxTyfb2NcBox4U/CWiZG5z7hDZeFc5sE9gAPm2u16w+z7xMTt5/CiOhXFbRFHdJJns2WlE3HS1E4dUColRyMEDBwsb0zZAqx4yZs+SOdsEiJWelYt9nugplOmeFP8ePHLMqf2l6snDuj9/7iwb6mm2JQUcblrOWRaHtB42wWGQG/6BbBghVJQhLCBH0VKyhEsZP1Pa7I0qucWVYi/AzSEXRy/q4gAiHFQSGi6lNwWJuqaxKJ61MRYpwOVBjUocB4D5BaeA8tgjUa2rhFMKIt0zKea1MZdCuRzVUjwH+CmuQSPqcRVS6z7qQKJf4fQQJKH4V8nxEAf4lWtX2Te/9SDK/9l2y61ZXMske/LxHbaBHPpIxVPxMwIBoAK5FsO8bxXIy23SSWTIABvtMMDrOMA6HSabURv1D1IGKaaD50AqzVSKc4+xyVehp7pGREBw/na2f3VaCMAORNFYTo9JF+BxL39579152Mc7bG5WsoX5EpuiGAqRChAqbiMOUyfwYUwdGvxcb0D9CZR+owA/fbwvZN6QG5O4HfzJdj/HoSuBaAqzE6XlRAbkO2JGB4IxMvDVsxLPGOOcQ9xRJ/deajyijohYCeTZiOWzqedBAKUy2cc4xA5z0hfhoZLLRYsKHXDWweG1BgJGn0euGwFqmkx9lcMP0CngXpnPcjZEc/hTL4dAToH4mUs4lP+FXyd3t0E2QZBwyFKEUh/gxDzaGzYnAAAgAElEQVQUZQ303eQQBadnyr0mB3FFjCmLODU1BScSWfyQAYopEHkl4E8He0XQiMQS0aEomlTiHPpR9kqldxYVYjIEogrcpaZWeaQKyqUAVEm5Dkbq3VAPTSdA5qM7HsPJEULBYrZdccVlTnHu4QFg9XrUQE1lBSBisiP6hgBPhnWwh0BQGaTeSyYRQ/0Qq5ojNPgVHTYOmSOXmS+HTmX49zO3KH5Lz4bIPcVO6TrrffVzTQNR+omk0etH4yAopntD8Vm5HCSbKAhWWWmw3ETMZW18htco3vQMgFTieVUGszozTvBvMjMyyGq+wo4fP+4AV5FhIg2ff2mPBck9lEBeNGCa4mO8AepFLsrtI5Wx1HaTHKjxTTni2H2JiOAzHvhyoX1sB8A5z7E/AG0CWeWjjKc9r+52pE/Rj6+yZxsX2uFDB1zxtHKbn3zs93YtPSeRjNV+gM9wAO3WpjoO78mowIPskkWL7dV9L+FIC7CM+CgAbTKzeU4a6+opB03ge8k6RzlfzsFeRFYuSsJDlHjOI2qrlKLPKIiVZ+gDuvuuO+hnwUnG/W5BTR+fmMqj5utKSetQZXeiqv71Hx63PsDJK6+/wVat22DFp0uZP75lv/7d76wZou7IoWJ75umnbcvG1Sim++2aKza7QvSVSwsAaSOtQkW1l13poizkShmjSLednxUEQbP7tWPEtBy0gku2WlreQkdY+kJOPnJvsK3/7KuWFo9jAtDm0K591koGex5FnqvWrSSKhLzwEaIEYT3CpnytHFJwFmrHKebW+Xk5VqNxDKHVBljQT9PxIKCdVMx+xPe184yUA1z0qe9FkWHqrIKkGWbNiYfUPXj0iLt9AQDo8+gyCmVMxjHPilQ6VVZuh0vIdsfZJTDvB+9Ptlu+dIr4xFjWPkhywJZOiK10VLR9AHfBqKoTAIBm8edVzHdSyGo+1q+IaMgC5h8vugKyMtJx2Ox2hKIPY1NESwbrU3lFFc8pJAWA61f+LtO+/HN6LlBpC6BNZD0SwDHOvdJ9l/tRz9QQ81wuzqmegV7+m1z7acgGXG/xkHO5POPKm59iHvfnc00T1zMwAAjHzxhoG7FnH3/B7n7XPdzHSeJiKnExNlgb8TWb6fzqQszQAVhdS4nqkepm80Qs4MEakZAcRbxJEnMKcS6QM1lZ6UT6EX8okInMHcVMiQBXlOAgz6xIixM4CFOYdzQXDfI8DTD/BDLX+EICap6OYr4MYszXM8dp/MqNphLeV/e+htoY8BsRgrL974b8+PmT/YgGUL1zXfzobxiF0AhDmh7InsKLSV4dQVPsSzSHDbAX8GGf0w4YtGz5Eoh93A0o0DMZO5E4Dprp4RiGgJpLD0E3Igs/3r8vKujqqrMudnOM99+IUtkLsi41M8cGWxqIZKynR4CYOgQUHrgymihQHofsrYas6AKkDgHUPguxnzUnlyz+efajf/qxA9rGGZPtKptn7mtDsKGs/Hs+utwaq4jWobMliJ89zlruz1x05LUDALb0BwCYxUTRI8S/1TUJ9hw3j/YKm8ZJ2UEsVS1dNlXluDYxTa5fPYc1v9SGmBmmuBaDkAVjzPsqu4GbsWncB4Hcw90ny22ILrUlq3IBxuOsm9fpxF145y1XECsHcTnYZpMAxkHMr+PnqnCmEM8YEGWvnvew10522KY1s4jcmbZHXwQMRHEeAEC/mpgrf59uSKIeInCSbPGKVfb0iwdct9LXHr7ZphuirP3UC6zjEEq4FNS95sHnzEDV3cI9F1jM7XSRnyJ1G/mzXsDSy6/YxFrgAQmJElrPKMRIL6p9uVQnYcYcaN8JEYErWe6fLtYo7auCcIGIqEe3gvNvHDV/q+XNSwB0J06G+XvH71+2q65ezVzR46Kw1McziWpaHT9sdFxPlTdrkOsh4WdKvNDFXCUyT/1QiuKTQCOa+T0OF2Q/sYTj7KMklJHzrexkmy3JA1xnPevEDfLQzi6LXjnfnth30sWP3bg5w4bZSyxbPN/Otg1ZKWtFI2szS50tZE/URE9OoF8IDiQEOFRjfeieNVZ3utYRYR6sUzv20G8EP3/v7ckWwxqbjLOnlzLqZ4+dtRM4fc7BydMzb+tWpBL5Q9+CB112uTH23gevsrEXmthrI5agsFldXWy/2Iu3sKfvdftSOZXgQNg74srBZSKyJY4Ir1E5hLnWqXGQRbh0GnB/DAmNx2n3/J5W45bagrnZlhUOgYjDIZYMsGGfECsdCLAdLzbSNUKHBU6hWBxkFSca7MF/2AihG2GvlDDvjMjt0WofuP1GCx6o5Q10WkVdJ66PATuE02mS5zrGe8guv/Za+wnrxwTPdGKEh/3D37/LvCe6GRONzmXbSd9KN70ny5evhyRHWMEcP9aNA8uTSMyRDqK5OHN4xwKiN1sJ1zgSImgtRGhdbaWVNnTYzbdfC6DsbZ//7A777je3Wgvu7oceO2yXrNlsG1bOs5//5iGbogQ9ApKzFjfcV359r03XRFlnPQ521ub9RCBJDHHJpk3cr9NuX6W9hYjuEPaL5zlHaS+VCZESwDowJ5n4qsbzFsrepOrseUQXUdY26m0//h0ED6ma67Ytsmrm5Ujin0Y4A+UQ43Xdg1e79ern7/hHuxlitvxMjf3h2aO29ob1FoErtZuIsHTm/VDmjjiI/ucffdySiSeclUaJOHv3w3UTOHLOArYXQK5PQ+pEMp8SJRzNfhZiJoj9nTrgmun/U/+LyBcRH5l0sI2zd4giRlZip2nGzoEDh3DRzuLsEuV6pNQ35s06ms6ZQCIwze2KN5UTT/vUDgjB5JxCe/m1I+wxxm3F2k12kDi8Ida/w/SMbLrsMuaH/fS3zEdIgYOXOLRFuLXSKXxPYf3bQYxWdy/zc22zi/bMIuoqm0jXF19+kTNRPPvmZGLHapgLQt05MgJ3YsHsPM52c5zQJox90/6XX3ZiL4nJjrMu6Swzi36mTMjSY5A9ip3KwcXfpi5L5oFzEDNyoMVCrsdzPlVHjDrWdH6aO2euvczr5bIHUcdHMeegFtwZbaQTqAckFFK9qOi4i8NVMoDOzAOQPRLxnCSyLZh1Un18El/txwGSyf5D0ZwNxLBpHxDOdfVmDyo3tnqIQtgf9gx0u5jUAPb4cqsM831ap7TnD+BaKy5Yrko57OWqVky09gqBfG9YEE6SwQD7yIc+xbo3wX4qnr0jnZREhvpAHOqc4PAh1vJpCExtaoXVSjip+ZcQWNfF9KYgkDcAf/81wPhvI1rcO/gTfvX/FeHyZgHKNwJA/8JjnPu2C6/1L6/Ju5c487/x19/y+v1XvExv/vO9qafnTV4SPTtvvYr7TX6I/8H/XJPvm4vAerPz49/y4v+/RXD9x+TFGxMsfwvy4618hv+Wd+CteK3/+Pq/8fj883/vUXDnBmGFbrM2xQY2kE1SA8C9Hwe3IABpfwCFcTZJDahK0skEFTniqdJrbWn4fg82rFImal4M46A3BoiqTaxiaQREBgMkSJEdAagpgFXRG3KEBAFqSzkvoDQA1b/AmBUrL7GXKDBVubGK9AQuaGMswLPpV+tt9gdPWDAqsBGA7FDAjwlIAuUdpwLQDQP04lh2BMEsNtBFqOWTOCCtQqU40ttuzz31B1eCnT97nisal9o2MToc4CsSUIn3heOiDsWlCnQ72bzrEDwIkPeHJ3c6Ve26DZvt8Z0vmXdQnFM790I8jAAS5FE26odaMgG11TTqzkWUU/Y0Az6ShzsFcRPAQXqajeEEJeSKKuJozEGZQzJEwUnUNSJEtKlRlJAidaQKauZAqd4L2adVph0TE+WICm2IFfUhxavIDYHm6okY5PCr+CEdPAQWK25BiL1AZ4HWkQC6Kn1XUajivfy5duMTqA2JUJGSVtceOBlcQERIgKVl5KJkH7Jf/OrXdtM7bkEx14Ja6hxdJ0vtVJEy4M8QNZPPQT6T0vMZMKqL2DGpmvvZrE8DmnkA5CueypexEMQYUIzV+XqyrjvIyoZACseVMgKwm4hqtoZYG0WiCLBXTJfisuRE6cCVoQNgbu5sq0b9/NsnnrGQxHT7+Afn2p5Xhiw/jd4KYmxIWQDUAMUBARgBsPBByTcNAKnNvIgPgbbekyNOLT/O9aitqLY4oq+aKLqOIjagmTz7foo7BxUPxrVTZIEU3hrfilmRlV0lu53Y0/sZi/4c8mo42KQQnybiQ9FI+js9C4pHUVRboDv0RLmeiVHUZE2AREMAXMOMA4135/LgGkkdqv4MFR6K9FAHjPLmBd5nogSU0stFZMlhw5+H0Vmje+4DSSMiTa8jQFD/feF1lCMsYmDp0qVuEx0CeFhJhJEcIAL6zwJq5+Tk/GkMiXDRYVv/RupZvb6eOZFn+rl6DY21MdANZR3ruRU5JxBTTqJxSFPFBoTwufX9mgzU5+OlThd++XJYHAAQ283hT6p99fzo3152GS4CYpqUN98KodnFeEznIBjOZ9ShTHE0AiWV6T7CHCTL/zjjSO9TXyKM5JjR59L1cEQSc4aeJx0W9UtzkCZFfR6RhZkAk2UA/WGAogIHqxkLuRCvAtwD6FZpBLA7Sy54EJFlWXMKAJyGcIQQoQXwvZyYq3379rrDsF5Ph1gBbnKE6LDZxng9fOwEEVD0JXDwjIQEmeD3Xt77FISkogGnmYN038eZq8Z5X5O6vjrUaBLmJHvki7Ptth8SRaTv47omJTMeUFee5ZmbYPymoaZ88lMF9tMiiFuAgcPEd5SfPmW333YrxZV02UBqekG4KV4rAyVkEmOwEYBFz8f6VctxNvlaB9+j2L1InrE25nVfVNl6Rg+hmF+9Zq2L46lBERuPm0nl7kxWuMDKbR2xS8ogb+TvBHBcet0N1kkOenVtvSvF7gT5KqdLJQAV948eesKe3/0Ur9MIoXGvHa54yXY+RwwVZOOXvvQl27p5nQOwLtuy1n74vW/Ye+96B66+cssk7mvx/HlE0qCsZ7asozQ3SD017NteOVBse46dI4wqzJp6J+z47za6cbD0Hw5B4JjNQ0m+GDdc2eESa6hoZ971so3bNpPjz5wTgyoZwCYHx+E4qvUg5lYfxnU4z6kcMZ7c0x7mS0UAehHf4oFrYJiTeyuOpAaImG71XzCn6O/6FHnHehmIwrMecDUSZ0MQhGEmz67Kn3OYa8cgb/cdPGQVABpJ+UQK0k1wpOikvfDV1XSBcM2Zw0Nxl42iPg6inN4bJXaov4fNAtTKIOZE9+fw4ePEQEFMe/NcEXckZ8/EQBsl6Ksh4IvsTGUNf8ezCrmu+BVlvSvu7TuUn3/mx7Uu813xHZkQYUkQaV4Aev2AcgOKHmS96GINGeazLEJd2s+8pXl+HAIkHiIqjFiTJXPyHVgeqLmQazRJIa5v4AROujrz6Pe2fYDU115+IzniM06TiVHikKrP2ALmy2mIpEmk8w0Aii8eL7NKHA/DgMcbKf0dY+3Jw0nZ2EAPGEhs/uwcwFLmVJ47gWgejLdoZdNzDdltoKqGOOD5kChjUrEqIjLlWmMfonVFHVXar9QDwCq6MY2osm5AH8XIaX9x83Z1aBlgJOpynCWaq7zI9fAAUA9VPBhRRnHMgW2QNm1E7mQSh6eM/1OniDpj/g9Hkewh9ypk7RJA2nHW9WCUx8e5B7mQbAKz4wHSpojYGaNHZRAnQBcAWAjrRB+RTYoaSSLGZQy3i/9wuw0xzw25/jDN++PEx0zQP9VmjXLQATZW8nxuI57nCDEpg8zBGcTSzcmfy3qbTeEyJePdbawn1XbX+xdYyeEOCG4Kz5kLuiBRJgHMTxPR1g+Yq1goXUddux72TCsLKO5uPGNtEH6ToyjKcRucOc0YQJm/btNCe3lfkUUmheDAwHXHJfOFdGxu4b8B/tTXVoG6vbaP+DTA8xWbiIHCDdhW02uFrCWhvuTkJ2vP1GEjOAmDiT0aI74zgJidca9ge5Ei9MNnRtmP0fkxASkxGmXPHa6xasDyJQtTGA/0w8XyTCBwKcRVVUQkXTugpwdK/Y99/yZr3UUZMOt4UVEdCvx0yKdG1n0/F1WWiIOjnTWvlQi/cPY4ckgFsydJYf7q47po3R1l7ykHKpQ88yZuMvZT2rvIlSt1tgh0AYOKsxzjgg2xrsyZvwB3WzdOnHNO6FJQuBAiMsZFSarsWWNvyZKFDjidYi/oweFylH2C8v5VnK192jT/TiXFirgR2NjGXJKUrNJnHCyAhPnhzEPsT8eYTydRYfSh4K+ugKxlT5OaiDOYsui9Z3vs5Fi6PXukjBJ6s9s2A3S21yMsoXuhCZdIHVGJbPli0NkksM7QUMZ8RTQhhAMaD7vnjkLrPtvJn/pbH3uuMp6nMhwe6xbzWpDcHjhhq3EjvVwKscZ0U0tMVSpEuR9r+6ycBPbioeyDRuyWL2638adR4zPHjQHEejIfDuC6OcX1CISAmyZCU9FV4PSqX2NNZNlhHhuCXJFDzZN9ZhZgdGnpeYrJ2a7xDEfFJ9nveE0vvjc7g7kvmEgz3Io5GdFWPzBtp0ai7BfPVxD35GH5Oew3A7g/HQ32nfvebW21Vfbtn79imPLs+pu34mTKt57i54lDDbLa1gHzS5lrP3v+hB05UWMffsc6RAA43OPy7Rx7qpy0EPvsZz4A8aS1kfHAnHL40Ancqm22csVGYmSJu2R9CPPmnrTUcE155mMSIPtw67GH/dlje1iLA+wyBEunTx210PQonCiFtu+VCmuE3LhqS57Fs1Z/95GDiHtS7PZr1+N02Wmvnauzlax5d923znY/dMrWEyXF5saqTxWzjpcQp7TNOZUVVyjRRhMCsRde2mWbtmy204gJQiHlM1gjPUd6LIp1YxLx1jTzZCeddoNjeLii0+yT3zll1HPZhu0FkCcl9uCBf3F7PPy553Cx9tgCda5BGsUkZFko77OeZ6uO/p66iuN2zzuvsUielfrKBsB+OhIRdmB/gcTPsmchMavbB5ljccDmJFtWThJOqy631x1i7MvNIXe6xCbR7KHETPbjLExAdCWnnUh/7TU92NdJrBKBs2CY919PlKPIa4nntGfTeUfkswQgfZzzWhQdy3zWwZiobUb4oOJ3f0QRB49ZD/v2OvZci1aspE8qHufo87aWaFN/BAWDvZ2Q1fRcQXafp0vmREkN75WeMa5Bkhw5pAi0q4OH10+C0I3lPQ8iBlA/VhPzyBJcqXIKZ7KH7mSPmgA58twzT0OczLbX9h9ynWJhkOwpOCoef/qPOCwmiXRcynmgB6doJKTyKSf0mo1LPRChTTFEjci2OAR+GnMqQNc+V+7wRH5OBXtz9YNs2bLF7RO7EfychgyT4EYdH/2cXzpF8ir6jD3/AhIDJMgq4ueou0jn1hbOCbqmgTjkJK5TV6DOeFozJ5lz5KaXi1IJDdrHTjLXSZjjw/lJ53N2zKyPEpJp7mLfw/eowzMYogM7p23fcp3Nzl1ITBYutyHIIE916Xmx10fcAwGsvAKUZ07U4FIiHG46A56yRb1IgPyFuNFFAuQvvFBvo2978wTIW/lh9QxfjOB6K+/Am/vZFwmQGaDl3wfR35gAeTN34CJ5+Gau3sy/FYH373+9MQHy5//Wo+CujaQzMCDY8E0C6vSxiU1EEe4NQHQOO24waq1cFGvFh4+5UmttMDV8xlQciptDGcvDHC7xI0CAKCYCyOJ1VbPU7SHEZUkxHA54ISWJSrN1GNRm9xylcVKWSyWuYmYB9MeOHXdOiI0bN1F+uxdrcKzbAMZxkD/zg8U27xvnncJ5qBs3AYBNOIfNJDaaEbymvwohORBHQBSkQUCUFh+1uPAAm4fNPRAAoxW7eBnOjgZAok//74870kOdB1RTu3gEdYkkEAmka1yO7ToRW/NLu/fZ2o2bASHJ1O0E1KXzoxogP29egX3gI39vy9lob94qNVqYZaXFUbA9gE263pKJR/DhNT0hPwSQsJd0RcMCZAQM65KXQIBEobyeUc542ZKly1xkQiNAzhhgp4+6QPg9CtWYK37lUK9YrD427wJ8RaJ0ArQIqJZi1R0c2CD7sbEVCDyjausCdIQAwRItQMaXaz0GADQ2PsTGuI8IJsWBKPaLFG76F3Jz51tJaQUH/XjUxYG25fJPcGh42H77+986AmTPC6jgsFIrakTxKYremeK9NdBBoFJyxYYoeitUpZ8cYCYAIHTftdmvByxt60KhzMElAvBQPScplM+PCDyHACkjaktF7CrAlUsikXL02LhE12+hcVKHgryCg/rHPzgPMH3I5hLtEMkB3wsHiGI9XFwW23cV3sppIQJkmAMQqIS7/wGMcblwvAE2K/iMidEA6ij9ThIF4ulFhBrRNV06YDBe/RljWutVWj4fUkzEjg41XhzQBI7I1VJEznMu4GYX5EcC10OEiaI21FczRIZuFJEAQ5QoikTp4Xuk2OogPku/i3QQcK8Dn+6PorD0S66PEqKrRGal4eRQV43+XhFOVUSWLcClVEFBoYgPkSQiTER+iEBRCbgOlyIxRJrInbDlxhutdP9+d5iSE0TK1xMAFioGl6pOXxpL6uy5MPnLnSLCQ8SKyBB9qdtHUVI+jC2Bjfo8GUQwyJnkzXUVqBjGPdT3DxAVIULPH9WYCmA19jXGalGeDwMuQY1xsBqwyy7dwgGMf4fqff8ruziQ+REtAqnEQVGHMj0kPtxHuVkGIO70+cYAX/S59SUCRK+r6yjiRZ9budE6Yv1rAkTPhT6fCDc/CFORJoMDCmDx5neIFQAAfw6HdXQvRFMGXw3AT4o4gMIUROcU/78F0jfIFlB4fPDofjpyclHrnaBsU+pFCjEBhKVi9OXzdkL8nGKOqQPQCmc8haFg72ZMCcwVCTwtVxzz6BjzpQgQ9YToerj/8bEOfT7XNt5fyRxH5wmAQQxgtCKwNJ5ENKWQ///EJ/Lsh8dQxnN/S0uKcTrMsgUcsMv4b5XZRwPoepJd7gf4IABg7aoVdD0EUvR6whJQreZlZ6J67XK9CNW4FESqKIpPRI7AY3eAhmQCIoYI8GHe6+TaNNg7IFmmuc/qPnjs8Sft3g982J565lmbTzntwaMnbAHxVM++uNtaIEN++eguCOOHifLJsVnRy+2hZ7+HQ6ac1/Ww3XtetWVLF9os1N7VFadszcrFtnzxXPvx979ln/z4R3FmDLt4vbKTJbgK2p3y/crtV1AgW2tPv3QE8MzffvnVAku/6hnLoOTUwxdgdWWOpUFCBzIe/OgdePyRZ1yvVBJlqvOWzrapINYZDzqWYpMsCkJOvUXDzKNRAEH+jA+NKxEgXRRMh9EfMU22eAdAaQ8dHipZ70XS3M7nCqQDSF0SgzilBpkbHAmOgtOb36NxOGYBbIxyHYf4t32QcR2Q6O36xbgcRi36MPfu9q+Uo8wm4gOHWDARfkbsVAIdHTHklntQLBysPgrGymEA9i4K4SdBMQeGUdviDvAa77Yrtm+ha6bJ9u0/DJDK54CcCyO6LB2g/CgRKhIgRIYL1FUXxQTZ3kmu/HYacKaL+JkhnCNyIwkYURyeSH+5OLsBHhmVRFSSD8/4WVk4zyYhyCMgiaaZXzyICxseRdk6RllwPfPMNKBu37iL4RNxougsD+KXolk3fOSymyDmpGvUXjpWaifIUfKABMovzCceh34VnsNByOkkSnFDuQerVq8gD54IL65LI+NrLTFaR0+ctGRI5r04Gvx4TV/mHn8VwSrCDQJW+wytfYGMbcWAtKHazcnNc0DRi4CGc+fNtzkZLfatfy6T6N/1OwUAIHqzb/Gl52QER0sw7gkP7l02ZH45z0ICyOEYJLVI0UOQxqdxJK3fsAZSO4iYK7LfWW8GmftEnp44jgIYwr0AFe4I0Ya+gGxyYwhMG+L/T3CdNFVlpmfT8UC/DnsS60HpTGeGjyeij3Ef1L4DqNc7IdtYrxkvTYBv04wjX+bSFFTTJYCeIo/vvOMumUgtfU62/fgnP7D7P77Kdj5TZdvWrrARiJcA5rQhHEwDWAR0jyvO1rg4vhgAvjQid47QdyR3QGHQtNUcPEBZO2rvziHcbJROk1a1dlM2BEilLV6TjQOlzlop6fAK4LmArOjqYX/CeqxSan+uT3kD60+6H5GD6Xb1phvsmR2ISwab7IPvu439DUQ/UTbeiAqm2W9FAyAPTPjZ0yVDdpoop9Wr4q2KeKIqHAaT3NPariFibYhaumopOfyezEl+kD05RBrR9QZaNkDvx7X/e92fdq1fuOkBu+WGWyFsA3CzljG/Ea/K2uvLMxzGuqEYq2bAREUBCjxsgEzSpliKb6f+lWtBLkz2qSq9lspZ41drRCgOL7moPCCtJ1i35D4axt45zVxUC+ESgbN2LhF1ciUfxfkVylpfAFkrAqRfRCFE0TiClVAcRW24CRNRlYv8qKVjKgsxg35+Fd04YRQ/jxGzNMb8Mzc60JKD2asQdTohknWKgnDcSq21OI3S2cuExljbdJT96lCLvVzWxRg0XDQF1l17BiCUwuw+Io1YmjNyPS2J/gRf5h2vMQ86dUYtMd0fIn7E1izLsvYzrUR/JVpabpbtP3UE8qnT4Avso9s2WE1xGb0rgPCs20Xc6xDyscIpvB9mDGdkJ9uH/mm7u/6DrwFc08/Rj9hlius4jEimHZdaA/t4kbYi4BtqcSezBKNhIKYTtzhEjvQK4aw1Pcyt4cScyS15rAxCJpS9AaDpNCTPqydaiNqJsNnxxFr2tyLHIUaXeMUqjxT77e4qyBuzNEiSj/2vK4msbYTMy7EX6Nc5DIGn5+Jb3/iUTXTWmndzsZ0+Umohsf6QJXFWORJmB0pr3ftXXGwg+9W+/g7WyRC77x/uRVDBfpC5awRQ+AzrU101bhBibefkFwDy5uOU8bO9r7zEc95n8+YW2GuQ8JdsuNSqcGEdPnDQ8pmvwvhM+Tg8ekcm6QM6YrnkdeWmE7PEnPyj3xy0K66+md6URHvXez5ny6+Ybf+wG6AAACAASURBVP2IP+77wW3WcxzBDnNuEPsnxa32sRdPRMzVxb7Mn72QOtaee/4FBFhxdC0thqA5bMs5I0QzvpqJZMwBsB/DnTYJsdYN4YgUiCjXEfv5H+irw33zy6YZ4uOpj+7knEOHIPNKFfFJaczvS6MCbQoCvIcy+j/uh0SAoLrtzlts529/YmsKMyyXSMJaokD7Rv2tBHeJf2gEnSLTCBm6bJL3FhTsbWvWLcUZnkGkkpzt6svqds49dcDpeUtm7vHBHSUCJJLIWjlAIjgjap+pM5/6cQYY8yGA9o3EYUmwJQGYHFM6k7YTi6q4V/X/VVEMHxrJs9ADCXoaFxvrczck3PHSs9ZKlFMI/V6bt11up4gNOw2RdOXll3I9EXgRjTYrnX0+7saKilqLjMX5DEmstaOo6JjdceftOAyLeM/BdBRmuT3XNOebdkSAiliUw33N6ksgNAcY59WWBFEvd8hSIk+j6ZPTGu1Dv8nuVw7QiwUBztkiOjbeUjIyWf/pZWRdegXRzN3veTcdXR387AF7/PEn3N7+6quvtl/84hfE0q6xNIQ/SlzQmqM9/3XXXevOgLG4RfcROap9vfb8szl3ah8tIWIR66PiO8M5S5QTM9vO85WYBMHEeqEoQPUUykGt/e4Fd0YAHSwihfWlM4LmwJl9NokOEg2xf5oJtJJHmGhfHl4RIJq7/OjD9JkOhnDOsNtuvptzLcSJTxRCE5zvuNe039d5ScSHHCDu94sEyH8A1/zHf3WRAPl/vnT/Zf/hRQLkv+yt+R/wxi4SIBcJkLf7MP8bEyDzIEAUX+WhSCuAlw42sZFswsMAqCsrKtk8ZjgXwyliQ1TgJ/W6i0xiA+kD+aByvgE271J5KAJLmg9trEZQvcwYfdgCgYAmy3XBBrwWe7tICilPpQByxlgOnzEQHY10R6hHIIPNo4Bg/b02gwJvpX5vfGSzxX7kIP0PES6iIwNA4eyJ4xwABlE304GAtVguk0vJc+1qa4bYGLflWKDbG89Z4exssm/P2UM/f9hWXXIJkSuLLQLFdwgld50c2FOwfUuZ6c1nU0RXVXUtB8x+u2TtBkAfQGOiTKTyGSdCpQbnQDpK4y9+7euWS/yFHxaE+aghr1i/AVCnGUFZlwV7g3wQiTCpKCVAGgG5IikUg+Cnok4+fykHeBXzysHhh2thAT0O7Ry0G1Ey+gkE4doK3NUBYEqFngBbyRw0Wzl8Se0v4FpxRiKaBIQL0OoDEJCDRkC0CJAGQF0dSOQmCOLPpcARWD1OZEMvitRuInNEpHgCFvah2h0f9wJQAqiap/ibCtt+9QPYtr9mc+cP2UM/OUpMAX0WoCEiQM6eOWNzKEzvIZpF9mkBENo8D6LeFvElGeAwh4URQADdw07yZns5RMnG7a3xxjenpCZxmKIkHJeLbN2KoPBgbNVwqPZD+Z1PdnMrgIBInQm6IY5V1tmH35tnO//YYSsW5Fkk4AGnSO53i7tWUYDOLmaK50Q9FiK55PAJgADxYZwPc6AZRLXohdtFfSpnSs7y3kOcOmzZJWsoV2y0Jt5zHM6UHpUc816kWlOslxRXipDw5j6KIBRQJ1IknWur8Z/IgW+Ya6vPIsWwDn3+jA3lzDcByki5HApQrjxcuRXkZNDvIjtEEEmNJTJDY119FrqHGv+OVOAApr/PAqgrI7NY91wkip41/VtdX4E4IgEu/Leuh37p4ORcVBBreRQuHzt2zJajPGvHmSXiQOSKxpJeSz9bY0nfL9JDBI02bfpvfa+6LPSzmwG35jH2mwF6xBgqqkDjVK+hg6wcSYotEgEiUs+REowOHRC9+Z6nnnzcCgsLyDpew+EdAA9A82WUe+vXrXVqNBE1uqhS5up51GfUdZAz4MLn0+FOyjYXicWXPsOUCJbX3R8iGS84QPQZJgE6Jyh7llNtBIBWB2JvDv5gOajgl5KvT2ybyEHFZ0EIlpRWEncU4sBnxcCI0BuiwycrLwvws4j35gPIRXEmz6vGXCRkpiLc2hhfZajzeyE9oog+8uLPegCYPHgP/vxSz4BcRiqMneQzqDvmAgFy8IEcW/axkwCUM24vZVp3QPZ64pLRHKD4hT2fX2j3/qqfnolDRFjFuui+XuauZvoa5qCSjQWM6KHM0pdD6OZ1q1xZ+t49u4j6a7PctARbSkSEI2UB94YAvdT/oWJ3zUsCXRSl0M2BW50E/pB1LQB++w4csM9++tOuJ6aPObq27jxgJ84KIv7iOXSfO99k2fnzbO/Bo/YKTpIa5vKb33mHXXHd9TxXqyl2vsF+9UkQt3/1dd8T3kQTPmc3XX+F7XlxJ79fSTRPg61A1bgwDnfD61+X3fxDgJmdVk+Mx3d/8HNAGU/76Rdm26xrnrKla5ezdo3iKFlknmTHBytCjs6JHb98nIgzAEjmuYBIAJtYH8unEJ6wBiJNVGzq63o3lnEtpOhX0XcvBKTWnECuxxCDohXCY1QxbsRM9UGA1OMO8KIEt7Wnz3qY2/sYK704J9asvYT4mgGLhkSLZOyGc7+nWDPqUdjCDxihEnYW8lduEs37T3x1mb3ra2dZL0Nd5rn6A1IToiwZR4wnZbNSmnZD+o0CqDXiNjRvEWsjAKIpxJ+EQmbE4wwYczGFjZR8az71hNRRnEgdqlXNN8moW4MgWHoBgUIgWfRvQ/gcnRDIHW1dbm1QxrqIwSjsMxOMLT++fxziIxqQZwonQy6kSThjMJJn20PxeFBBXaiEIwH2+s9RSB6ZbKf2HXHrjZe/ujJQCQN4+nMPCLECvKaDCgfBYYirEn5uADFjYSjLJyHmkli721mjFyyc51S+ysTX2qb5swE1f8HCRRB/Tby3ODtWVEyMCKQoz3UAcZIzhKdWGp4hABd/1kqtYb3MDQsWLHBz0K9/86h94sPLbcczgE48j3KGhANg9xP544crBkjcxaRERQQ7Qj8d0UcpGe75xJkojjIF8YMcIHW4p1xMFxE1ilFJQFChEvNRYqVqquu4sz78Xo2bbSvrPMQ910+lwOUAcVL5Kn5qeHAUIUci5BU/e7qfjoIGwLVIrmU/GfcNuKvoQkPN7wFxP05szCv05qTTGzXNXDvAPOqDwlcOEOy4tvGaS+1zX/qUffvT28jQD3Zl1HJldbA/iSa2raepA1JgyPUxnGb9nmBPFwMBVlRWYnkUMVyTl2zNkLeR4ewjWvvZ53QaomSbtyjcTlf1WM78ZHoiEBoAoCPqteh4etiY+wYZY6GRsfSB9NKD0W/bb8iwTZvX8jPj7av3f9VuuX69rViaD/FDLxkuOg/2SFOsj9GB3ogKpm3nSe4r2z1E3JAqRoQXw5otwhF+f/eHLrf9pcdwBHjSAZdrKYyRUcDgdK53JBF3aQgduodwljA2Mjdl/WleOPPrMuf8iGc8TvEm5UCVS05xjoogawWoF6goIFHiHDk++nF0RKOu155Uv9S9pGdee7AAXMl1EItScUvVXcN/xzK3+TC++1jDBOZl8Bz1Q1I1QAgnEf+YDsEqx6diyRRVOgFJLedHDxGsMQgX9H7kyIxhrfZkzu8G3Pako2McAqytvsFyIvxtfiLrf91ZIuYQbBDn5EHObEVpH44f1nKEGSMBifZCea898RrCGoinHLoXzlOEDNdg1FzgTYBkm5vkXH9BzDuTg+P0AOAmwhVC5Y8tZOjMY53KSM6EEEuwA6eP2enWWiLLYuzS7DmA6D3Wy/usYh9XyV5a3Qq+44hpWPNHiXz7xMPvsq6DuKnozgj3gWhjPRpijA0wnzWeo1uHNSKKtb8Dl+swnVXq5AtgHmynV8RFO/IrKDDc7U8DmGNUOL37QDMF3ThyiMAaos/moV0tdtOmDPPur8dJRxE9MVbT4Un2arOX/ZESEEXyrC6Mss1LU92zrq+Xdh9FsBCB82zYPnLPu2ysrcoiJ9vt3JkSpZxaMz/+OE6XZojYmFnzcWjSCZgSTiSSnOp9dj0dIEF+U26t7AXwjuA+NxNz9cQO4oTSQ2zzlssQPPnbOfbQlXQOerHe/3FnFZ0el0NqDwOEs2ayty05WWUf/syduG5G7cC+cq5Jjd12/UrX//WxB56xu959o82m++TBb/+Tffd1N8bB39TYsoWFVkdc3gRrSGIsY4Wzgtxsk4yDapyP2jepgy8bUlexna6XSPsfzluH6Oa4bM0y95yolL2Z5947kEiwIxX27r0zxMd3r/oxbm7GZzB7RAmBuCd+iH5qSk/YnesKrLEc10BonDXjRvvmz4vtvk9dZ73niq2LyMe8BD/m3HCIMtYwdb1EpzMvsachIi0gVFFX3rZyFSKGXARMkPaKeZ1kDVFEqq6T+m7i4tkPQYAM837DiOHyYJ5SpKy67iZwu8qtXoMjJp+5bRiRgPqOtPfXflWudfWPpSOyCYbwURdGHM9iRU2j62ibVLcbbszmrn5WJS/WaS9Lgiw/cbIYsi3EkoitHYZ4uWTpApxhtU4IoKDkvmG66liXtJ+uqDyL43UV87U/z3+/c2A0MTfrDOnclpCZKYi61A/Vz36puvw0MZeIZRjfCYkp/LsQCIdU248L5ZnnXnLF7rMLFtAXds6REXOIR+tQRDCfN5Y9dRXnz1jc4k3MSbt373Zu7IW43bxZm1xsK/PRkSNH3J5/E2dYEf0S/ilBoQYxovpV1q3f6FyeIpoOHTnsYpjzIebOk5RQw54sFEeNyH5dX4nIJBLS62ufLDGdnOkDfFa3X5aDWuQG36d5UOd1ESB6ATlAdBbWe5qJy5xUqCKiGjpviFm78fp30RVCrLVfNCQK+27mC4n4ZmKv/tWvCwSIe/WLDpA/2wC/wf+5SID8NVfr7fG9FwmQt8d9+u/5Li8SIBcJkLf7yP4bEyBz79ow7SP7K5tATw5uHYC+XkQkxQMAV3KAXrdqNSDxaUiCVpT9qEMABn0AGBThEYgDQJEVXSjZxgAiVF6q/HGpM3v5M6e8A+QVIJHMRlKlau0AXP38nRTrBSg0Bb4KmBWxMqOIB0xhY6bNoQ6ZcoUcOXJ0RvXJYaTxkS22+ced9D6gtgccjABgbgP482ajlk8Uw5myUhvFhXDF1s2U3EZYb2u9+aN+Cpcyk4Ponr377atf+Zq9QidINw6SxeTiZlPK3AuwFwDAqU1fC5JIlcdFQk4MoPBMIvtfIEy8Im1QRAo0PU10TjXxLlJ5q8Ni+7atNjc3k8Mg0TdBqLqHegDFUIGi3BaQKVWuroecDD6Auv0AjxW4TMJRxfaiyvImmiM3J5+DwwRgvDayMx0R+twCnEV+iFzyBbhTZ4P+To6BC1FFF0gQgTFSUGnj3MUBQnFHco7kQtiIUBhFHeSl+AbAGh3ahzh8qWPDg5zyHg61fmRftFNqnEW0hwfvc8++V+z3FMg/8/z9KMw9AGZV5k5RLRvvIhToURBlgYDuqcRNCGCQ5FXxEjoAB/HnoyjeBWbrEDECslzb2INlXopLYpTYjIdwuNF4SSJPvxfQoEF51vwaUkkorqBUDjVSpkdjq68kT/1gWTXulGh79630VrQlMgawiaMI7IfMCWE8RgM4q69GALzK0NEXon4jCgnVnbpfBlCF+jKGhyhnbSLoureD6B5KlVet2uCiLnoZj21c1xRUfLUoYRVv48eBTuROt8o+VXINIDUilwuEn9TyqwHt6zk4ycWiTH05doK5TiKa0gBMBO6PQgjqYBONqlQF03omBNiLsNC9myG6gh3opvsnwkqqLymc9YyIgJgpTZwhLASqiCTR9+jfSimmuCy5N/TM6ftnoYIV2bHk0ksNZtH20+sg58dJnCuXULLYzcFKBxu9hogO/Vs9c3qtC38usOGCQ0SHNBGXk8rG5vPrPcpFpGc9BhBVmzt9FsWziYhQFNtM1EG/IyWieVYwVTiXUjclnlLg5aOen+bgnAL4qd6RcO6hypk1rqd5DU8OYuMc/KRE03uRu0g/R+NfLifXU/K6e8X9GSSL/kw/T3//5zmR5LsH4Tyrq+WZzsBxBMgwCi0DqSXSY82Gjbh/euwY2c4qf29jbKSk5vJecCWhGhwA3JoO4RtRj0vZ2894iERV7hwljLkIuh5c2TnPci05zA0Qd4FE6fijcFSfjtR2JKq7SLwRFHyKwZrSwVcECEC7gKIDrxMgXnwWRUj0oiz25MA9Bkirb9j/uXl2yz+3OQeOALVM4v6kXu0ANJ9LDM8o3+8v8g3Q42aKSutrKgEUY+0n//RDQPYY27p2pSvcTcJJonDmID57LwDxBKDf2bMUcZMxHg9Z3cWYOA+xk+xiD6ccAbJy5QrnmBCR0wA43YTi0RMlpgik/LmFLpIpgyzskwAZn/nCd2zpqkV22ZVX2yO/fdSKf329XfVFAA76AJrbBQ6G2s6PE1T+73zd/qmXrBC14z7m6yd+eK195WdNdjuEShmk1ObCc+ab+wVbsma1rd68hrWnzwrmEMeRFA0BAlkHadBPNr43Oebqe/jyg1+y+StmO8A2Sqgg98KP6zsAkLdy0QJI6iELY21ycn3uxTjqyVaAUhFZjDruJ44n5s1GuqB6B+lvkfqUedMDIL2O0tAtWzcAsIzjQAEMAKCK4JoGAs6co6C5ixLpIdTeVU24apAqN1Ku+9svLLCr7zuCiyyO587PRTCpn0SRjQJ9zxOhcvC1/bZk8XKI9zPEkPHM0FmUB7m1ehkRdmXFDmxR2Xk18Tc9KLF1D+SQiOHZFWCkHPNxSJp+nrNoxAIiHPBrEh1EJBFqzWaR7MxjenbCIWo95V4A5B9zBe2+qLkpoWaNLUCBq88UAuE7hZvNE/x/krXLa9zfuupQ2HYP4swpt4UrFroC9dFexjzPbwzE4QRgbnM7ACGZ+QchG3sYNzEZKZZPWX0d8UizKPqOIzrFm3U8mCgskXyKfPRlnTrHGriCvUcRz6IU0K2MGT3PXrgHBdpM4uDRL80dIl+9+Lea9/LoM8nLgDTi6+FHa1wE3yREnxSw6pVSTIjU/30o2UN4RtJTEyBciWnkZ9YBxmXTpeLD/T18+Ci/Dts2lMQ9gIfqe8jPyXAdOjXEweXkzXO9XkOIBs7y/6UcLigg5oR9Rg1Fy5moiVt5RtohqORE8oa8T4oJZ12EPGGv4ecDaI7z4xwlyafJ4Q+LSTJf2IG4Wdm4ZrqsiNcM43OHAwQqsk+daLNBshPyk2x5drftLSbWkf1FIepmX/VHMc8OVp4zb9T/lWcqEZCkQGB2ERfTZOV0cfRCmC2ZFWtbUyCBANMmUO12UkLt6Rthxyg+9wnyYkxPWiykV1lNE+4mpgdwZgxQ7vor637ffopxUZbffe+VFpWCyygy2H73kz/gwCUChi6AxQuJMgulX6MTQhhCdJQxFsic3kJs1t7KUetmvuljTCjRrgfzIVOsZS/KsGcPnrO4ebhcIaQWLphrsTihWs5Qvksc3CIIsmGcR12TxGWy/gUSJzbEfimdmDWPbNbjF9p59oh+I4ZtknGh6CsVRSvWSmXkiqmSS1YdBL0A4CPMm9orClSUQ0fCHF/ma81n6hwJDsVxx/4vOCKG90c/DHvAfkWxcX21lntCoPeh2o+HUBgE2FWUp56fcfYWWufVW6B+Nf1sUXSKgvViThlkDRxmntZeRPugEY8w7j9EGwKOBdwTj/Zz9EwMMF66ITJ8raFujJhK3GSQAwOexNpMh9u3f0mEE9NUchpxoaxNPBKWtzDDBkTkRFIO3dFMJwSxn2zD2MrS1QfZxJuYne1Lt0YqZHMVzym9aTiVB/i7ceawWZBmqyAN6+giKqosMx/2zIoBXJQ7jz1Gix0/U2qf2vH3VvtCD0QebgWvYRcpOkYHQxDkRXXZWZuVmm69RAE2ApzH4Tzrg4wfoT8vGdB3GMS8s70XLdA0xczJEF8NFsNYmWL8P7/rPJ8Fkj8oyo5WduAyNLtsiQ+9fnKg9lufT7idmYy3p/acNF/G47pVWebbVe3mwxD2WFprF86fjauyx5bmIT5pr7Xx3mZEAZF2FsfAky8yhnGNzF63wA6ew5XH3uG+91/HmQFyGmJzzerlnBWIV6L3YRgnRTJClBaEN5U8bx0d7PszU2yE5zY4LsleOnDYudy9iFKdxTywmD1fEXurINaMG755479Zxcb2dzJntdv3HnrWtm2/2qJwXs175yz72Sefsi3btrt5OQ2SWj2E/ZAYlWdOu71NGIKYVPr6JIxpIYpSkaPq79GeUT1Fume9OMyKccVlxkdCyBK/iHChhXHTwr59w6Mfs/+V/ABzRbSlz8px0Xd+zOciIiRSaOlElAHpc+uqdPMb70HswzrfMWLHKzgzEUnq2VFrA/U4wLHceLPWl3R52smOaffrfOdMPwRbUDqniPzCHZSUGg0YryhjemogcRJ574o7Ul+T9uPerCsSW+nZ0DyfgxtNXxpjIh7PlFfi2svHQRvtuivq2X82srfVnJPKHjw/P49x3sFcfIhovEUQC708j5TF8+8qaxucqGDl2o02yP5Fa4T8xZmQJiEQbRWQvne98xargBALhjz2QkhQViV3K++JtWM/8aHZnBk3bNrgcpkqEee1qS+I9asTEljl4yuWLXNkSSfEZYg/JEtkIETvQlcw7oGj38PLz57Z+YKLz52NaEyihENHj7G24zRFEHOatTGBs686XIL41c9eXfu9/biyte/eunWrcxHrDKyIV605TZx/LqFHSyJACaJGOQPI9S1xoCJKXZcQZzMRKhJgXYKDRERLPddvhD2mEgaUWjkuNwcknNb5SQgRzU2BOEBcTLXETGxlh+RSkbuPc4hID+1RJdDR/lMEifbaE+y/dYbD/839R7g1wn3MKrArtt3EXpZ1e5rQPdjsQUQ+Eu39GQHyeuWGRF8XO0D+OvDpIgHy112vt8N3XyRA3g536b/re7xIgFwkQN7uY/tvTICY3T+94N4jZHuTqQ243q8+D8DpWOz7isC6bPNWMk93opANIBMVkoBTlUAFqWZCAb/lHmkhBqcf5Zjif5TT7QOB0s4GUsp+famcOBAF0zRgVDiFp4NYcKW4S0ctpM2eVOdSj48BTEmVOkOCeLmegjpULVJYF1E8LHXniX9cbBu/3+IU/S10R6xZuogIE7NjBw/anbe/k0gV7NEAlVUcKFYvW2grF1BgR8762EAXhcdFtnDpStdlIofIC88+YwshQBLJ3Y4B6JbtXgqYDtSxCXlzrIZSUJcHDQkSEBTqVLOxqJNUOtsBWXCKmAmBYuysUYLH2TpiPALIPk1LiOTg1+ritZDSurJVRVjpYO7LZlSb0kEAtXOo5/wp1O1j4+jH78psjYmJY7NLBA5kkoBtp7wH+NVBe4JdbRcOnbSMdIDZVLcpFWAtdbzcACraK4aUkKMgFUJBToxS7OACt/MglKQE0mZWQHIHh+UOlPcCj1RKOcKB1h3MAVB8AQn9+bzZlPR942tftk98bit28lQH7KSTP6yuFQe8s6FuAKgqJEJFfTGjytLnfquceYJNtogDgVmadKb47BO4LvYfOcWBSSqwINcZMab+CMZcBgCFIiWGec0dO3ZA8hAjgPLNk3Gg6xULEfLUk8/YyXOoKVHC3XvnLLoIiIQBGOnls4ARu0gmtfCpKFcAtdTyUnoDMbvooWl+jsrSWwA74sJjcDWVEInVA3CzzJV3lpw+Q+mpsv4B8gFERTIkoQob5/PE44oaVNYylv0x2T0kEeM56eVwlMrP9SDGQG6oMMaRFKEimWprawBKYjn8+QNg0T2geB514jCO5Ga4kHes+yxSQ1FXIr8SUYnpmZl5LlBtvx5zJgJE9nURJMqCl1ND916/RBjKGaJDlF5b713kyoWDlcgNPVMiJ3SYWrV6tStX1OHuQoeGXlevJXLmAgGi3/XnIjZExomYGkQxL5WexqRAyHYcM1HE0A1APDqXxuuxdrpvIjOlZBShkQxQch7QRwXs9SjVVXTZDHF0GufPVVddAQmSRCzMTPeHCA+Bsyokdmpd7omcH3pG/+Vg4Nz77r3qzxwx8joBoj/Xz9aX/p2+REROAPA6NxIgWmcfcU48x2nZuTgWGm0earwQnrsXdhHjBHA5ClAcHAhAi/V/GufXpKK+/Mlr7kAZDNDcw7X0IWZAwGw/z7NIXAHR0/zcQcW2KQJHz5zcL3yPMus9pdBlsDkChMP6pGKw3NHwdQLk83m28h9OuzGncmeRy8HkiQwS3zXNSfXIA3Ns6zdrnJpPcX2eHNbViaTy1Hgi11rpVbh2+6W4noYhYv3ovUHFCAHy5B9+b4sAnr0BE0MAI1TEW3a6DFfEbBxagHooxo/haikoXICyvIWowwRUr+dQffP5Adb1PBQXE6ND1FYs7+uJJ5+mZPgq+/0fnnTxXh/4u4/izvix3XbH3RzyJ+yeD/4dZGG/XXfTLfbTj6bbpfcVESVDeQBxJ6M8B5NkxSsyKYsC8PJTxyFtJm3+nDz3jDbgakvmGfcFiC6BfH/mR1fb1R94zr759Qdx8dXZhrnMj4VfsStvuI4ek0iAe+JGAJjWLltgIcqaBrX151A+DfDdDKDxk1/+swWA6ETR+bR2JZnrjKsxVJCpXJcoiMpontcJxmKgYvsUq4TasxnySmNknLl+GkCyV3FWjJXWLmLUiAPp4poH4pSoJromH3dhIsBhJuW2coEMKkYrMIwx3moVzFcqMm5HdRpN1Fgln03xYr/8zFx777chcpifIumYCAJcUXSZQJZ+iOBTxSdtG5Eeu1+lDJqID2+AyoWFc60wP9F20mcVAjCWOSuPaB5ALch69V30EL82B1dWNODgKMR7C1FLIbgcc7MzWGeY83F+tDR2A/pns5Y34hYknpD3koLDLYB1We4PD5WmQxKC4zNWB8nVX2ADAG6hKrQF5PKLJNISoMVvjOdhiIg1CIBdr75i8emJ9Dhk2RAuHVAV88O9EkR3CVyJlXENjtOjcxaCNoX4OG9InyzN91LOo76+FPGA7rcHjAAAIABJREFUCAaJKEZ5/jXWpAZeRieYyBWBahIGCPjxCcJlyvMuMGeSMS/FqaZiD6yNuvXXbIvDsTgw02nEfiICgYFcaFKfh6I8HyB2JSoaUBFAsBFnaC5gpifPlbrKfHmW1dkRAOC4Z/erzuX2vve/B2ANVwPjtR2yKwAl8Xxcj1WVtZa3cq1N4ArqAZhSZv0UwoBoSI4JnjlfFiQRaXXn6hFlVNjK5atZAwctAwfPGK7LcfoehuidGqL/oxoivpv/HgHc94dMSEUR/dunnrab77jTSpjTv/eDX9qtt15l8alx5h/tbTdvgyRrCzc/nvF21uQ5RDA5ixpuE2xl1nr6LMKEaG4DUWdchzOA2EO8f8UXrU+PI6JKXVyOv+E1c62ithU3QQ9qf0QlrEFV9R04FHAXEPnVRpE9iW8OIIRP5M987a57b7eDJ5/jWhFz1TNtd976Lvvq139q3/vOhyAIAA7paPAm0qaXbqBh5pauES871TxBd4+ipFAxr00HJB8iEq/NzvHaCXPC7KVTvZYx199m8yzlQEr10e+QBjm2dHGhnaoqNypncN7lEf8TSldCKWs2IKT6O1axxu1sQaRzijUaEp4/Y5p3sasznWla8+QuSgKUh0wGQFbnjwq7uyA5QyB8g9nrDPB8d7Nv0N7OEzfuIGIfL+3NGC+BPO9ygCSz94mJIOYFQDc9I4NOib3goLiIpFjnmRP46ovjRq4PCRUUwRnGe9B82YrDoIvnyJsx0klcUc9YEFP2tCVBfObGQICOt7ti616BuJBOPd3T7OfinQME34R1TvnZN35aZAGUmielx7B2QtC3jwNyZ1on93nQE0cC8ZrhkEiVZ6dwbdEJAr9MbzGiFdxhYYl2dD99SjhGcpcXWlV/m5sj8iF6VvGMdw0yh3iy7uLwmGavmhahfUuQHUBQlINQadFtEK9PUK7twV4a0oCMMIuk/6Ch5ryl0SU1gNiGCiPrhoifhBhq5/rGMQbHcKNMEa3a0tjL3ojPDI1w4vSIZeXjaoZc7lPsF/NE91Sg/fGVBluTi5OcZSIUK1njKGBq7nr7wSNEODG04cMsnTF4ko6RbLZ6y5Ytsji+L5jPvig30bpbzxOVVAEIPca8Sk8N4+wQ5e8DXEOvxNnMo932zfvvteJDu5gb6aa6cjtk5mkbhrDxZ+7pY36KZZ+kno0Xdx9gsFNCz/M0QBTXPorpr7p2pVWUHMDxt8Iuv2/Ln06S+76zz1JwF8ol+NIL+y0DgdK1nwJU/7++Hrzze7Z8zUaibpdDnhy2xbgP+9iDy8Fygv/vD2tVBfG5bMlSR3hK8V9NR9cKusd0b0WM52YQt4ZwawinZunRUltWiFOMvU4HbsX5P3qv/WzdA479ioxOQJwVxxrGPIhwYoB9zxD3YXjI10oP1doX359liWFTVlFVy3Lpby/uGba7btlgk03nbLCtDoFCoJ1tH7AayLenT/ZaNa5LrB9EHOre09uzLI25Lpj+u3BcCETGsXbEcwby4xwgIt6PfaA/awY8gZubPV35A/0glKDrnCLyo6KympLw87gAlzj3Yln5WVxeY1aG8E4AfwoxUSIo1FlxqvS02w+NsncK5JmViKIHN9/5pjYXs3me+eYsEbGF8wt4/qdtEz1Zp4qO4CYthORCFAJzU32ugf07zwfrkfZUJXSnFdCBk8z90pmqGPeI1h/tf19++SVHCsRAYoQh9hJhunXDasjFVgiqOOdcmT1nHkIeCCnIPkUFqt+ngfezj3L3997zfjtORFUzoqdKyNnCBQtdWsBx4pyj2LdpD3qQM6u+Vl2yyo5Tdn7dddfZrl273N6+kPe1BXKknPGg/brib3WfN9JFKSJkgPPMEMRIJU6h/LnznEilTa5Rro/cjiJAJnSoYeJW3JjERBJhqZ9IAgC5l2UR0flSBIgiBUWAiPzQ+qrbJeKWfOzX3dgSI/FvcVP5UDg0RlfRxz96P3tPzj0WxDkrzAn5dJ50qQ8uAuv1/g/3KWccIBdL0P9yAOoiAfKXX6u3y3deJEDeLnfqv+P7vEiAXCRA3u7j+m9MgMy9e+O0Ss292Lh4QlyEEd9TT6yND5tXuQjWEMv0rW98kwNHBiC4QIUZdbVU4ZF8bwCKO2Vvd0hZz7/xR9UvALibw4ZitAR8Kq7JqbeVAQvQogNWMOpwgdQCDlQZksBhrxEwXxtDAa1ZAHQCFhWr9Tw5uKMcBpaSf/vsx5It+s5nbe2KJWQah1t3cz3K5jiO1qiKeA+ZbGRVJlg4J9cSUb4Gyv1BSXlzbaXLhl67YSvAbQQgOYCLCqv53L//za/sg/fdZ0OoUscAHsMBXEC7AUtGOSBQSMhBoo7iSH2GaDbwJ+juyJ69gEzdMDt6klJR+kG0UX3PXe8CUPMnyiSMOIBqi48OgQRANQaopPgGHc592FRK1a4NqlSHzq6MujIU9ad6E2I5tZbxWupEESg+UxgIIQXgOsLBeohNrKKZ5pE7LkVkFZtjfd+MO4ADVGWFc3zoOqi4u4wNt7o6sukJ0MZW5NU4r1GDMnyMaChZzAUuteOCCCHfvgyHRWAwXQtsmOdTABid1mg/+vY+e9+H349VnwgXSBUpz6urqxwAqz6VHJwGes1AyA4VFyp/qoMDv8iWeIAHbXz7GCPjIC77j56m5DzZlWerPF2b8QEAdandBaJHoYqr5D2nQY6pDFD/VmSPxtuD3/8RGeRkBHMoufsd6ailJi00gFg2GJlgVG76910AnpOML13nIMajnCfcVEfKKOqkC7Iuhhiqugr6beh1aMVVkpk+C8Ch344Q8+bHuIwmVuj0mTJHGAi8EKAiB8gECtZ+wIkIMn7lIshGbfzMH3eSw5vvyKlYjUM9Q3KN8LMVuSRARGC1FKFyWsVDbvSqiJ7Dlb70fIiA0JgX0aDPKdJDz4HUXyJJ1NUhQkTvR98ndeCFuCwRXyI55s6d67pydKBrBsyvp4l0KSXdRbg+8vPz3Ri6QIqcA9heTMyQfq5cRC6yjsOUXlc/Xz/jgnvrgrtEP1v3Iw5iVIRMGgSbFhN9r8g9HXaHOJTp36skSG4tuXBcLBXzhQhPuXlEFp6F4NOf695IjSawX/csnuuusSvl3UzEDSo2DsQXNo16NqVAvECG6HV1KLxAfjiiA3JKDpA/HfykYFOcFl++r4NSmbihpNQrQSkdSo5zCpFPCjjpYRxWMQfUEU2SClmTmpKFaliqRzoYyJ7uZOwPeANgAQApsk/vTSRLB0CayB4RBQJYh0Uy4gJQ9NUg93dYqjwOoYoQBPN3avQRgb18TvfOXEHkTFSIGov3fwV1+f/1teSzZ+0o/SArvnDWKTDloFLUilSjWTzDA6hIewBG5pLx3gtgu3zBPEpMAVPocTh64DXbtnmjFQtkgaBdtniRmytOQ/DmzMp10XhnUPIq+Vn57A0QzqnEEHYDUnTgvgpgPApY37Hjd2Snx1sm97EckGLOXMWKdNsfHn/KvvS1b9p9n3nAFi1baXMXLrZ/eugXtpfM8p6DH4f8oDRYnUVEMD39vxkD/+rr5m+UAwrHWDZK9lre75zcbCIScVZBwiiGaP9rh+iyKbbHvj+TQ6+vd33iEABavoXTj9I/jLKXElavaQh1HC4FkGtxAJYegD0+EBf7ca6MADqeb1akIbn3i5Y4YjYIRWg+DgQWAcjQUEA6CBkedJFTGj/dqL+bATSGmBsVWTPM712A/QNjgAs4Qrrpr/BizulmLAxBsK+AbI8jeiyc5z8GciKKKIrHH9tpBw+fstTMfKK4GCewAQPMucOK+QPg+eWn59l7voNqnxsaxVrlzzw2gQp8nHnbmzExe/YcO3LsJCQr5Akq5MWL5gPAtNiRQ/tweYShiF3iOoUEko1B9vQxr6hTSf1KPSiMh3mPaSj6I8g379X/RzrdBfC8aOFy+q4aIfrbHYmdAgAUJscIwK4X65Uy7QVy+vD/1yyiJFml33IgAphOTBNtCdkyirMjODTaOpk/i+gsqqX36sprLmdd7aT3CUcRqu9k4lb6yAArZk3pZu5v4P11sE4kMl41X0hR3wuhPxfnRCYuzFbmZgH2iqoJh8TvZfyFMhbGIUHjUdSeASDzJEpHD4vmDGW161nQ78oe92XtuWpbrD32BI5Qnsco3FnpjFWtS3IRClTb8fvHmCvnMA7mcX9+Z9dee4Vz6gVBgAQxPve+so/5BDqSf6+4QfVn9OAwVM/UIdyQlwBaBvDMjzG+9tPBsnjRcrdux9AFoGitczVEGTHvJ0m9C8HcAjDXDvE0BiGUBVGREks8JUtkJ6yCJ4IAHy+pt3sAhStsgMwpDywWcgttv+FmSI52O8tc/fSzz9mGjesQhKTZe+5J57md5jnh+WxBQAGNWl5SZKkAplGsS7C6zroxyGtMMReFAOZPAnIpVq2i+JilhRFLySKGAZJOjxBj1qezZ8hKq7hnTENywoFJO6deQjJdKbhDK6tZh0Lonrj0Mib2YDt2GjW8H86i8CCbn15A31q6vfven9oN10fZPXdebiN0hPgTqdcKuNrYAdGD47K+18N6EFlERvhAbiYQN0ZROeD7eciAirZhytUNV4l6vyKsAFdgMOtpInsC9eucQMnNQm8ekHia88qIBdJ+R2v6VZ/caN2vDuHo3WWF3Fd1kGmeb2FN1JobwDgTea99RghrcSAK/gnIT61HbVzf1pZOF5cZEhLB/D3j2kpMRSDDPfVW3wzPfQj7Bc3puq/ZGQk8q6zFjLUTdBQFIORoQ+wjQFUlwyIf9TzLBSsnoxyNEfzdtIQCEJLT7Dlra1usrn2S7022ZPYKUT5jlhowZP5juKZ5xibpnRoZVqQbRDHgfQjl2ydxp+4/SbwWUX6RuBfbsNA00/USzjPYIWeqRBQsJkyH7D8BqOfmA0LTwUPJdwdRZ9E8J9r3DDO2eyAhdtOdkTfbl06keNzU01a4FKEQ7o5JIh5TcbL181zHQkJ3cm1qmjvsxs9ut7pnu3D09EI0EBMkFxmxfooSjcP5GKxITuYZuSnCEEe1sv9ohygN9hU4Gmzn+cxs73GozdQYBuHy0Z63vLzB5jDHDHhH2qO/320T4Ots3XHgEoHkEWqnx2PsV88fsRTG36plxKFCyMBTAIz7QgbQD0fvB5UedvmWdNYYb3vu1SqESRSAbwmy1WvXOHfqkaKTuGR87DOffwCiqxMCeQeOlWb70LvvtGYiqEYhIbyYl84DVLNCu6i3fcQ9eYX5Ww2dGt1apNmX3HDTtbhcTtgdD15vZY/XuajPINYSudAaeL08BEMSSgTx+X092S+wT+ohXqob10IO/TtOnMI4O3asyLmd83FsejJ3DTA3S/ihsaLY1gn2FTU15xB8LbSf/POvbClETwjkrbq7Ouor6bvrJ4rMz47uO4hrMN51PZw8c95u2XW//fayz7Onz7ZGegrVTTEO+at4s/IGuuQ4Y40PB1jQVL9tLvC2uRlBOE9w1OAYGurztkz6MaLYL9VwpohIjbXD9W32myKzs8wHnrG8N1yq/pOMa9aapctw7yWEOQJkDOJOMYZKQPJnD6n3Gs7cK7RbBIhcB2xs3HWS6KoQIds4a8iBg4cQynW565aZlY3D7KAr8e7n7KWWNw/mYKUNSADWx1rQw1qRg/NrkGskURr2Ep7TQeLO+Dlcjwke5CgELJV0Ca5HjJZD/Nf4EHF1OOBS6EtpICbs5ddK6POaZC/QZZdu345zA0c+whT1v/nx/EYxjyuGV2K34uJiJ5ZT/FQyjtmlrBlJ0QHOrSmXhbrMFGFcj6hnDS6UBp4HdUzt3rPXRWPF4vY+SqelzlelxAUHsb9fsWE9IgjODri3H3nkEdcFItGQHO76nNrvax+vCOm1uLSZQugbOurOgcG4F1dChsmZ1cJ5St/fDDEzrXMyQhVdS0/+TDIgnS/VNaf9sNf/Ye894Os867vvv/Y82nsvS5at5T0Tx3bITiCQkJBBAgFKKRRIGS0tEDalg9HBLOMhzAyS2Fm24yTejocsy7Ika++9936/v0tWmr70JW+fhDZQi49xrHF0zn2u+xq/qZhVCYT4pC/7Ru2vlwgQnR1FfKhzRnsfEcYuBovvVzCrzoyOEOE85Y+rdRKSPcg/nNjjafraPs9+BZENnWyBOLqmmN+1rxTxoc3sy/0fbtd2iQD5rU39q3ziEgHyX71ib/zvv0SAvPHfoz/eZ3iJALlEgPyhj+7XmQApeu+bFsB1na95AVB6njgIgdbaGGrTU8zm9MBzz9OhUWB7n9mLOioSZSEgCABNQlKCRUII9AKi6hCoOCzFNKkgWvEAIkIE3oYC3oawuQ/m8JqICreB7FVFYinGRcqTXkDrRMgW9SQsFjATd8CGU4p59WbsQ5Et8OKqq66yn9wbbO/4P+PW2dIAmBBNF4gHwK/LMolgmgaMVZTOBYpLk2MjLYU/a1bk2OwIBxGisBRDcB7Xxl13vZM4rDYKT6OderoSBbqcAatRD3nzugRq9vUPckCLwo5NzAu/W/ZsbUr9ydz2RV7WStnoylWbrEqZtES/zLIJn8S2f88dt1Ia60u+fDlAYQLAPCcAJH3TKJtDUF6Pot7xVZk0G/ZOHlvZt94AdQmQAm38DuVQCyBWD4pIHyl0BOCKABnR4Z5Nejvkwhyb/RziMkQyLUZGLZIgQ1xTP95H9VZM8x5eqK7iAO4BzKHgz5XHhhD91W3nKsrc+7MKMHRQ6jIOvKmpOVYOEDNHnu4EitKNWzYDSrRwqI1CcUxXAmChPxtjgQw1EC0iB7SR1n5Xjo8kSBuXn8s1rCV6S/bqAkr6AtQZASAhxd+FRrKWoxPcYUZxabLJz3II1HgSeaJ4rwEOrWmQHu1yYEDc9OKK0CGkG4XR0Jy6aoLIWE4E6GrjGidRpgxBAsk0xzVuIw4tCKBDh8lQynGFbszwPOSWEXjeyRgL45ARSoxZBxb6SHKO+1D7t7Z2uP6DOMZdNqqzR37zqFONhjI+wzl4SG2qQ1YfkTb6/fO86FgA+14Or0OMoRhKI0VMxXNPaK8/QSRKCmPShwOHbOGK4tB7KMJwArJBhIIONXJc6ENEgwgIHZJdXwW/T4cTKbSXOkF0oFZ8msgK2eNP42gSkaGYM3V71NTUOGfGYkdHh3v8NRyiulCPiXDQY+mx1RsjAk3/rftTjiERITq8LBEuOpTpZ5Y6RPT3kSOHbeebroRw4d7h9+v5SRmnnxcgL5BJY1UuJxEgekw9Fz2OxnE6JOoo93YDMRMiefTzOmiJBM2AUBEpJOWuHiuE905A9VK/h66RxpM/xMjS9RFQLQJEY2fpczow6vMiT3WtRIosve4ADswBRBb0Qlgq2kSE2uXXXAcJEmf9ioIDwG5qayZ25zSOqeV2DRngna2K85jiEI1jCkKqbYTrBMmreUnRKYr5qqY4V70I/nyujdiKKQ73QRzkBXIPcq/obzmZVDwdhtpYBMiEnE8CbnUw1YtThwuH1Xl+NhgSYrGPo9dCuL8Vm3DyKyvcONn65Tp+XsQLyruLJEg2MVi1VectAqBB4KqilIYBZDauKnJxGdTKupL0xx/5tb3n3jsACM47QHgl/Tq694P4fZXEfmRlZdMJ0AAgEOiiFOIBwFT+K9JLcW9P7d5NoXYaRazrIRaOuQ6QWACYakjim26+leiwcntqzz771AOftz/7yP0IRiOs7Gc325V/VWr7vrLKPf8f7//of1iB793xdfv8LztcT8/mtavoFyHekLET7iGrPTPHvvfdH7q87YceeYzxNMS6kOLI4Q/d/2HiDJ8DpPQig/2ErcjNQB0ebCuYNxeIactLz2KemqBA+5CL1QjECREKAKF4OzmydD0E2IUTlSGXTAT/PYkyX+CpN3PwHChwPQp2xeDovlfclJwYfqGxxOShFub+nuWQH8S8eLrsJHnyN6qiAackAADzdioRRC8+f9hePHCC+Q5nE+8CtaRE2PjZGPeIB8CiHvL4V19c767HX/1sCOCBuROHgRwgKwB+NY7rmaM0H8cSv1jMcz59dD9l7V04MEMpYF7lXGln6a4QSaCOjHDAVsWNTAPqx+FsTGd+bIXUa2mWY4xeI4i8osJVzgGiwugJ3BpSykfhighBnDCNq0AESHtzrQWh4lybv8ziFFXI+PVnAp2i5yNA+euTXtZJhJxAkWOnTlj7EArpW96M+vw87hvIxrFZK8gtsK62XnvhED0hgEEzjOnzAKPRuOqCcIFovk9CVb9IGPuTdZ9L1OQpuj9aLZ91Qz1QHvqrBKgpmk1uUJEE+jnFDMm5EcjcOsd1U/fCW29MtGeIRApTHwFzeT5EZwYAk8iQZq617r9yXE+pzMubN6+zBx74G/vClz7nSm3lRK2lSDYdcFkbIu1BMrivFli7W4mMi6U/IwOHzzwuAn+iT2qq6rhlfRmb6aiF9zsCfxXkyLFjhyCccwExJwH7EVrg7mysb0IoANHOmpxJ3FEUxN0A10H3u8+CH+N61I6cKINYIz5oDndtVIKlrSD+7cQpBBZllgipJZHAm2+40t5xF9n2nXGISOjVInsfhM/Olp4g6tEA/LKtHlK3mF6HBlwgaSjwFXsGw2KT7M8CeD+rIPZdXBprWlBksh0praLTxug5YB7lbRVADafJmECJHxXIns7X7edCeB9aiNnpGpkFUMUF4KMoSbNbdl4N2Rdnf/XFn7IGmX31gffZWD3dAp3d1kzs2YVOQHx1z4x7Me8S2ZWHuIJ5f2oWQNWL/eH4rLXjaqwHpGdpZ/2iz4LrFIG4JBr3TkYmLuEe3ATpdHK0AXbrZ7m/5MStI+boVlTTaVdH2M/+8hG79a03Wx17Szk/e0DJu+kAEQEiMUgToKOA/RiedC9ExDTunAnunSZyl+C1WY8g5CE8xmARRP5MAPSpxDoR11Yl0YBhAnS5N/19ZihLznT9BBqbEqE88eRuJ05JZ7yIfAxnv9XM7wuXy5X9GrtqSyNStoc9p2aB8xX1VllHzGgOkWbRvEeTfZYZCUk+1mXeALZ+dIB4z4fRidbnYhJXQGbvP1xOFFOonaoZtXDcsV3jkPHMb9HER4mkvtA9isp/8fq9adtl5s3Xjh8/ievGmDcSbRKyxJ+1Lwhw/6WqWjveZHbN1SkWDTE/xr37wY+9zx577EHm4OVGk4oFAjC3EnsbvXyFna1pZp9s9oF/fbtN7sOthNNikri03Y/vswzupQjWOsWdjrP/2bC6yMU0dbPPaqTwPS0hhflqEOfegMGNGB3yXCNiOrVfZu8bhqOnHZFBYEKeix0c6mxwEVZV9cTYcZ/87GS/NY8Tw8YwfusNa80XYnYKYrcHpX0sY7SImLBzZez/qYahZsjKG4yS8mRU+ERCrgyyN1+zg97BKrt653auD/GyqPWPE6nbS0/H/ffdzjw1ZB2MmW7ux0mcgzNEjvmEIpDhnuwYnbQXT81YdqGPrdlMdCSE41//7F4bfI64KdbmMlxH2iclsD7KAS/CNpvYqQHGhmINF521RNvizh1j3iin86+wZJ0dPIhLBPL3As6st9/2Nqtkv6G+CQl2vNkHaB89xHuq/cWuXU+5eFyJtrRehUCs+LHHjkC8M8970KoYXsbQQ7vPs+cw+/CJz9r+u79jvW1cn7hkq6hDVMba18R6hhnHslMgmzouWHHKuG0pikQ4MWBebMP6mpk/WO9DmV97WOf62OOeY0B9aV+3YYJ1864+PP4UmLPuFRal45qIhyQLh4hrcV1O7QjnYnElR7IfFAEi0ZdIETkcfWUb5z7o5qyW4sRakMW4P1TYPcF1SpI7EjdDOHMWQ8OtbyGcG9WHKIFJFK/RW3HLdFpJaBeNKE3kpD/MbD/uVQ/XR/t3keDp6pKii2Y5pHod8VfeEJfXXnMVxMRBO3IaJwXXroP5YQV74BjOnfWcL8ZdfyAl65DviYiU5KgcwR2tveokQh6JhEQ6b4EoLNA+qaXOfvKTnzJHxrgzm59vEK+RVATOjOcQk2hfpPW5DLFcC0K3MsjSBZ7bzhtvIHKVqGn1n3Cm0f57mL3x1Vdfw5jqdiIo7c8vsJdfQ/H9Jrr6Dh485EROikG74Yab3LrYibMkmPlFcVrqY8vBxdzD+UBnZicMYg1b/J8EdyL0+Zt3QCKwWUQ5cnfoq4vxxAggWSMnmVvlelkiQOQGcfGyjEkX18vZUXNOgB97WHpA/uxPPm6+C3SCTBPzBxXvg0NkEeCV82MRqJBZ3u1vLxIgcpa8pg894O/4WIq8db9RwqJX/O0cKHoeF5/Db3/933/m//Y5vp4A9yUC5P/2XXjj/tzrOT7++1+l7h03i/z3/+pLv/F1uAKXCJBLBMjrMIz+Rx/idSZAnAPEkR/8IbZhnpxWKQGjONBrA1+Yv4INpJGxTOdFNYd+DmfK9V8szqawDuBXexKBTFK/a24UKC8yRLFA2kROAAbITSJl1AJRDE61jMJfqu/W5gZAh1QOR5yOQC8F5Fah9BQYp6ggLyREJ1HRiAARiH/oi8V2908nnKIxKSbc+jtbLZsi7QUOoFJCKwIrD2VvJABLONlYAUS+JFJ06g1YEMBzfuKpPU7dvZ38eC+5DyAMosgtPof9OYPnoSgnqQPDOXyLBBDwpc1wNa9fSncPyrVWNs/jnNazlpdYaxfKnIgYolrKXR9GW1ONvf3m64j68uEPJabETviz+Vfpt84Ak6hCQ5TJitK7CxXoMPntUVGxOGIi2AgTCQRwsNhrMGer2QDLJq3rq3gklcVLpaR+ludfOOCUUCKFpC6vANgQMC3QflVJMWTHKAcxxXP0ORA/O0uOEJSuqGEVH3L0+BFXDLoaAkQZ4xFEQo1xAKyqxvFCDEfF+Sr7k/s32mc+8ZB98q8+Btip3H7eV0D0KZV1yoINuCsQTdfMo5Jagd8C0QH5y4ksU0TQOl5DIBv1VpSsvhyqKmubGRf+DnQVKeaAeX5O1nMYlmvoAAAgAElEQVSXNwvwn4XyVg4Kja8ZuYWkjGPTvuuZfRAiBeT41jvQ/OMfXm+l5QEcmGM4lNE9Qg9IdcVZ23kFVnUOX3IYDHEoUEeJXDfDXPtBcv/jdZjCdTPHATwQMKsfAqSWx5QzY+u2bfbMnr2uOFWq3ji+V30msYyHg+RAe9OREoTCPJL7Q4RHMDnJMxwqQvh7FNLPh3soGcCqsbHBbcAFiOj6iDBQKasib3R9RE4sZf+K9NPBRwSHiAH9nEiOJfJBBIjIkSmUgfq84hFEnIjkKFmzxo6RJ7yGv+X6UCyW+nX0GCJELicfWE4S/T45sWSlV5Sc+kj0u+Tg0HVfKkDXfarDlpRpIi30NZEi+jk5bNK5t44Q/bFx40b3dUUZCATQ40gBq4OWwMOlOC29h3quev0ap1L+NfM89bu76ENw5BljKiUFYBtCScXsS4uUzi86qOkxl04tAbynOpSJ1NA98koHiBs/PP4iKQJBoCgADm/6fl0PAUCzE3RrUEh85MRpSn/rbDU9A2UXKm0WFewaXGUHjrzAMX2WWIJNEGtZRKwR8Yea8ujB4yjUIRd5P+cBgFNwiQ0RORQCkKj7Rz1B3ShCRZiGA24HAex08e8YwIx2rrW6YaJQ+U0TrTLKfegLGTypMS+VJNdoWu83iu1Q7os55hz18vhARNRDQHhzfRN5P579CEgEH1u+cMGpKwUE68A/zz0SwLydgPq4jyz3bIpuI9XpBGE5CUGXy7yYyHh9evfj9oH3vsueIfovmnF9E4fphx56iHEBkAfxV46yOgKVsA7Yifxbc2AN83IhxHApkUwaj1voAZnjup+mE2kIlXQ4Tof6pha75bY76cHppEenkTiNF12s2GNfXm2X3/+SHfjH9b9FfCytoSJAdp0kpxqg2U/AG+9vFGCGYrly6BPZ/eQeF9ORhVOlvrHNDh8jBoax80//+nWA8nrIP4qqicvx43rkMcdF42ZJZK5MA2SXi+KZZ/e6MReCMtOXcdwEeTyB22P7ZVuIm8KtRdaTP4d1P8BNbAWsCbwfAKj6mQ5U7J1EbcgB4sV7PogTY5SIwI7eAQvjenrJLQV5UlVbCXEZzxwLAEqXhfvdkBZlpeXcgy3MVSBPuIhmOTyEUHo+KVIOtLmR6+UDqLAA+PCjjy+z9329FhABqoR1s2DFcue4ktK1n3G2dv0m55Qcxt3TS3eTYkZWUn7aBynUw3MUaa57SASyMsxHKYCdgJDPyyVuDvJDbkC9xx2oueMAZ0YhAyIgFgYghESmRdFj4MMCFZ+IorynjfuE/hsASCwdXNMAW8ecMYbDyAcLUyD31lTPiPkTD1NZUQV43mwDAPHXvvl61rAhOw05FoBC/IZb3mH9F5qIPTxljTzHTTuvtAoVwQKadvIa1JUk+k97iFSItVjmnn37n3P9V4ryUGeVSAt1d4zJaSbCkw4QRQwpei+I90+g4TTv5zU7wwELIbQhc0TGC7y54ortuB0oHWde1787AHTHAb3zyJUvJR7lXMUZIq7e41xo+/Y9Z+vXbXSdHYHcg5pnRaqkUyBeCYi2iv4N9VXNS3ELeF5Fb0dHR7+tKFgFkNVox8hu/+CHPgBp38wchkSdvYUf42glUZpduEAaYRhqL1TZ9u2buE/DXd/YKPP0GOBdFzGa7bAQ/WNE7sXRp4BbqJ24tTEW/hbImWmU08GQe1s3Ftm9706xhR6ygLSZoJNhkN+nbqsG5voA9koi9gMEoLOWt/LelBCPMtdI7BrPWx1ofqxTkzgyOgYnLCZ1mdV24F4lgquhRfGXKsE1u/OOdfTMnHOxae0dI6xnYa53q5m+gLKGfhuEbMO8gPjEz+645lbA/k574Ov77a535tl7b9+GkwFFO/uhEZwlT59GcJCUyT6JuZDOlRymsMY65sikHGvpxx0CATQ6jQjABxCTKJ2O9j73PDIo4g7E7aOoqQCylXx8R4id67cugFw568IAR1WMrPjNG1Fye68ctc59A25vWc+18EDaNRMlE4gYQkRUBGvsAu6KGAjTGQQLcn/UQfaODOPQBaRdhpjk1Oka9q6KbZvErbqAQ4IeDL5P+7/6hk4i6a7g3oCQxFEmhbr6WQT4CjStUf8FjlgVPYuYDmesTAGKS+GfTNSeiLoF5grYAR4DIU5lDx0/V7A2QuiM9lpaDNKhoRYLm2df1TMFgK1cfuaLSNZNCNtSXFRxGcQuzsdYDdFExyAlguhtScIxJIX54Uq6Q+i7SMlk7uM+moT0UhTb4ALCCgDweRyu0cztVU19Ns5yWsUQzVsRbNmsuZuIxOocbGLrPkKx9jpr4r7IgyytBaCeBsjee+A45c+r7Z5v3GijD1dB4kwh3ulDmV7G3DLM2h5JBCz9XqxxC+y385lzYPLZV3Uzn9OJg9s2JJBxx/42nXt9gP2M7rFxYukWGEv+EA4NA/MIAogTo1y7m/VylvekGkLj51WQUVzrkjR/4hfzbLy1lrhDhA0QRQnRgaxjHoqxe4wULeMSQVQk2TD79wj2Koo+unxtoW0uymWTMchcN2x7a3HMsZ53wpR87J4rLJX+iinu12ai6oYnFmwIR9Shc91GuphFJEfzvX2s7WGQKbl27zevt8Gneu1CVQVzJzGk7GMGAPAV86p1U3vSzGy6Ndhv7t//AiKmDMrNoxhbWZxleuwETpQNW7dbFYIJXZ9TJ47ZVTi7lvEz46MQ4Mxriofa/cijdtmWyxzw3ku8oRxpL+JM27imyKaH2iiox1Xaw3zOTRhILJXiO5891GW5aCTe+dRn7YU7v8XLxSnM/fP0i5BqxJ4NoQXyDY1hvxtjg61VVsD9e8tV6RAf9NxBPPbzlGIhziOi0hBtsG7WddqxngnbVY+DPp7rzU3JdIvQSM4MY6wHQ1Jnug4QP+4pbx/kTdxruh+CJDBi/xPI47k+CBGHRA66ribWmkYJcIqK3PnuNASvvjcVcUw7YzaTOCs5afsQZgwyb8tpKvJ7He7/ZsRN3Qg7dEbAQ8mcgRtKrjfmvSHGkvadilFV1+QE1zON+NkTRw7QgZOFoCCHdXTC/s+vn0bAFOrIArlS3wKB+nMid1NxeqQx1xw6esQRF5OcN5pxAquDspn9jfpY7kbcloADJJjXor69UcUYc48M8FxnmS8KiYrTXFEBAbJ9x5VO3DbCHuk0UVhyZ8r5cd0tb3P3swROlbhCVFSu9IB1dI3ov7X3Vk+f3I7a3+9gzZSY6BBCDq2FGyHiFHXZA3Hiy7lErpd+1hHFr2q/O4n4Q4dwCYEWwX73/05opO42JoXFvy/CmItfW6InFv9bhImejIgP930iUBTVytemed4aV9PjuNEhjv/yLz7P+UjOe84zuNEWBUsiQBZ/h/pgFn+F4q8uPpfXAqC8CgHyyof+zwgQnQN/FwHySoD6PyNIXu2pv1aA+5UEzn9GgPyxg8+v9fq92vvzRv/6G/v1XyJA3ujj53c/v0sEyKsRIK/2/r5yfn617/3tr2st/P2Sh691/nhtr++/fkX+6z/xOhMghe++SICI/AB48QbsmGb3JBJDwGMytulpgLlm1Dkqy/UGRFShmgBTKb6DBHqyqXUKcg55AuWUi4wOxW2Ex1xWqYqhKQjmc+GolOecOhIgkY38PCBDEgfEPpVSCnQGmJOiPVKWXgBEbza5LYCAy5fnY3vPs+++w9c+8KgPnR8UQpKpvQFgogEAc9vWzaj/2CwDiMQB5qQnxFoC6lwPgM2a/BwKr6sBJLzt1JlzKDQFSuBIQEktlwNIkbUD4igGI5zD8gjqKylp5ASWhEnqWim+xjlA++PoUKTNEBEY1QAHcSk5zmreDpglwCmb/Oo1JfnEZADmUdA9RWyUYjo8qLe8AW048QJ+oJThfezmcNMnMA1APTpGzgEf1IFVDrwN5LmIDGpBSafNtkBmAXPqBIjjkNEOUaLNr4qX4wCXlV9fConTSW75Dddd6/oOjhw+6EgL9VeEsOmOQuE0AyEloqIcomAOYKWAg4jiXvyJKujpHeIpkAf87H5UWun29nuycU8Q30LZaqgnwIEiykhebFYg1gjwexSASQoiqWzHeGypi1IgaPw5+Mr1oX2w3A6K4fIjU/sCmdETdARoDy4QL5DnNc8/dL1Vri0ni4gRkTOK5xKYJxJtlmtXidJcWfqkibgDyvvfvdxOVYS6TPYuVIkHKLa/ctsWF4klMFOqOzk6pjkc6Zqq4HCUzyUhcw3k0OQN0OzDoXuCA8UIf0SyyVK+//nnUaQl287tOxywJMXqMEo5T3gM6m0AU8BUFbcHADLPK3seZbTCjFRWrbEfxeFbjigRBoGQXbLTe+R44D6IQA3nD1EoEFkkgNw7+hBBINJFh14PIN4whx1dG92DUxxqdA31R8r91NQ0B46KFBF5IheGfl4kh6KyRHiIoNQBSp8XKaJuETks9LfcH/q9IjvUCeJiq/gQieGUYvyRk0T/lkJNv1dODgGAKrKsB+xZRmyUDnGTAIrKqtbvE9ngOkD0HvLcRhSXxjgUWSFyQ5O/SAMBmfqeHghAdZAUc3DUc9DjOXs+v0vjSwpCPaYcNIoV0X/7AS7p+/4zAmQpAmvxfLcYY6PP6fv1mvwY20F+UcTZddpxwIhYkRgAZkFEIA1DkE5Q4hwIAOOHSnhV8UoIkAyA4BmKxJvJmK90BEgQY0Cl2DokK3Kgk9dwHIA3ifslGpV7K2CnYtRGeR+71QUBSDbBWB2GLAzmMO16dkTgAIwJHPAHZByHrFScSzSK4lkOzcGARXKgqXw3DKUjvcG4n8ixhjgr/fJK2/jpCgccH/8Cclo+LvsS8QqMxQQcbVI7hgXhugEU7QL4DufxC4iV0mupPFvqSlflNNiyZQudPpCSHJodaQUQpzL3cJ6DgAmRS7EQbU10tYjsUbfT4/QSaEzfffc76QspdeRCATFYbQDLyTguMiEpWiGAvvWd77pcbhXA7/u7Nf+f5IeeuwiQZ49PWjqulUzcUy/s2wNonM97LgdSMG4w4th43/qYo/a9cNT+8tO77BcPf9a2Xr6WsdRNdNcZehZqybkPs/VEhjAYiebxoB4HEWN+O3WylLFILxUlnSOQCacBr0SArMEdk5edToQJABhkARAPZbKMO9Y0p4wUQU0EVgfvr6Lv5NJT0Snp/hBg/qwBKER5j30Z74OALVMAm37cGwUFuZbIfNvZxvrC/BKA2rSfWKL2NkA6XlMAYOQLh49YfslaK8c5GE68jTdEVy1E066vsRZd/PjrH7Y64k4kvB9gYSxjy5EVzIf9gGkiqDS+A1HXt7I+StGuuWBlwQrWoVHu80a9CtcBMgbgOwARrri8cdZyuZZmmFPCuWZaCxSBoQLbaSKvogDny3C05OAcEWCcrAJ1FNuRAm24bnF0nUwwZ3iI5pkiPmgMV95jOIPic4igIRJs+Yp8yO8y21ywmijDKnLu17tooSdfeB4leY0VQIgnqCgXHELOj16AqF6IegFnSbjfhpgzZnmNLiaQNVAEq3rBNF8oQnAAhX4UMSciJ+R09AJcUxfIm3ZE2LkzC0Q+nrUi3CNZAFpPPrGLouPLHDnfA4DVjOslLj7J9bykQhI+TATWO955h7343F5+d6otK1ltF06fZQ3tch05wxDqHRAMW7duAPTDQSgLIde+C1eOL5EfZ85UMvZ76T4pcNFd9Q11dvvtt3D/dDog3st1FrE3Yo1fIAJMm8u+fvp1IMHyIMvGcT7M8T600K3mTa76yLSPVTX34QKhFyYtx/ZTxL7u8q12+lwZ4GYu93Cc3XUn80FHOP0sxA0qTIj3iEXNWtifDaO0H2N+DcfJMIM7ax5gLg3SOwTQa4w9hEC4fvCxEUCkxm4IVPW5eOEoRe0+PCbgCvcY87Qv1zQjOc5amhRBiVuN9Zo6HmskaqgS4NyTAMAft0D5dbTtLN5KROkBO1Y3YJ/4y3tt3TLccUOQMiJ9iUl75CU6BnzDiQ6NsTpIkZsBqAdQdLeNhZsnMd9quS+CccymJUFmBVFOjzP06b0NhhGGmNFixkgUbo8Qnk+A1bfUWjPzwTz7BvVPjTGnTrCfKiT6att7i23sFHsS9kenT9Bpp3hF9nUxjBU5grQu+YtIopPNlzVG8YxyFDUwt08yphIB/IfIBRtgjzvJ3k6ClRTWWbnwdN36+hfsqms2QAjh3GEfKSDQj/VUbul+5uZJ3m+t14p+EfEhRX8qkZihoMYiZyd5rnKQ6I8nCEKPx/M2nCKMn1lIg9QUuayIg+1vtWDlkI1Iu+1hT457mv3sheYKyCsK7Ofj7GR9t+0714fb1CydriEBpKXNXRYUTyzexnW2H6FIBL9qeV4KzpBOJ0by8NqbGnBGUnM0j01wiLk+JtZjGfSmLKPMOjgOFzIxR4EzXNOudgvlKfQypg/Xcc9A7m4q2Ghb7y+xhSebbYa4u97eEdT5vbhjOBeMLDgSJBGHVBfxWCl8fzfCpHnW/UgEAnI9ak2b55ovcB3m2FcobieQPcMse6LGNrqEWP9zcD21NVxwUXILvKaHD7Xbs9JDsH/OhvMDZ7fr1yCcgjDzmYWApVsvlSiheq25iJDqWav6KIffurkYl+Ia9nbT1l5XaUU4Fbz6iQKb8rInaukHbO212oOD9t3PbrFUiIEeiEnt7QaJNzxe32vPnuoyr2ii6egIW7kigzMFQO8v77H6H1VBWDL3Ioy5QDfROHPuAkKFLu679ORMF+dXvHoFhFgfrqD9EFyr7cW9h+xj97+DvWKYfevb37e77vtTq4OYO41r7tzZbvvql/7Ekd6z3M9hkHZnTp10EZClrK/5ucsdwSxgXUD6DIRnECTVCGPGF1aIS20JqZFW3cwZgvEziLvlT/d/1so+8EN6eIYRAPB4tfTjcN928RqobWBfDFnjM2UpHorQr8eJMUnfD0RHCPOCD50rgf7R1jkTbF/5DQQv16abMR7I2SWWmLaa88PEOQawDrJ2RPhCJKc7AsSHc44/3VWh7A/liNI+Wnt77XMVgSX9ihwgIj+cy5d7Vv2Q04wBlZGPaw5kDVP/mAQkA9xv46x7isUSuSQiQs4D7W8zcM5ob63oRxWNj/J9LbhEdA6aZrzl4d7WHNKDQK4wP48uK0RIkL6DRG+NYIEpI3LN9TZqP8hzSUNs5cU4jCJWV+9bJWuUHCklq9bg8DnnBGbqZHyOFIIoHMI3XA2pDrGm1zLAXlxuC3VLRTJP7dr1pIvTWkFagkRtcv94cwF+/KOfuK+Ps9Ym0H2VDQEvgZA6+9S7pr1WFGuz1nS9BgmY4jl3K/ZLwoYC4ke1H9/95FPOKROjOGSumQgJnQe13Q1kfpP4ZzH+lY+LBIhIh0WVEC9Z38i+0EuHz4sfDpJZckToyzyXJZhG/R9as/6dAFnAHYcwgbPicP+MRYel2Kc+8SUIznaLCkvgurB35Xno46Kv2REfilZdAn5eM/xziQB5+b37Y/yP1wrg/aFfkzf2679EgPxhj69LBMglAuR3j+D/dQRIMQSIWkTlAJH7A8TGESHKNhZA6wc4MgNo0oIqOAAAR6obFdVFELUhEHJKOf8of6T88AJY0M8MATLPs8mSi0QEiNSbIlTkPFApdRhAngdyRIfEKOIC+HVOxaiODGWSS20jRYvAHylqugAdNqOIigG4/tZb52zzp8sBrnxcnNbmtUW25+ldVgnw8eEP/RkFdSn23DNPWgKZ5ne97SYUU9023kc+LxnzL+zda1nLlnNwCkSl2eWApGUo2qXOi+JQM82GU5vFecCvCV6jomCkrls8BOOoQPEfS9btIAqzmJTMxf4PlFbKotXmtYeDYyJAXmJMGCA7wAOHAhWyT3G4SQTcE3jlx+aa2mS3IZR6V6pUPxTGinlxiuvqWncw0AZSajCp9gVay3GhngnFP2jjLlt8gLL7iWfQ31tR+l8gcqCWbo5YlLXRHJpVgL6ZA7EIJpEBcoJMs3FWzmsHz7UJRVU6QFEMKqpJul1UEthNF8gFnD6f/PQOe+rxHrv62p3EWo3x+TY2uSGoyrkuPPelaCaBckEqPQScGgG07+NwEgk4UUB+fScAvNS3AsczUVe1QRIpfkMKJm3uRUqoc0DOAO1rtaGXFX2SP7J353GAUUTWqAAFZWhz6Klv5UTM9ernd733nhzbe8TLNnDY7UcZfXD/s3bX299ivYBWfhz4p4mpic3IQg03BMg24KKnggGHQyHJfHmP5QLxA4mbRsmlwlo5HdTtcYDejE0QY/O8D+oS8eJQMYiCuRuCqGNgCtIr3SlyVR48BgDlS4zOJGpLRcLJBSJHlQ4xiloRsN+IQlj3hd7LIIqpdR/4MeZejsGCoFFclq6pyIt4gOc+xShwEJbLQtdPYKgOjwIEdTiSekxxWZqwpMzXY+vn9fv0uxddExyQeH+K1q2DAKTfhvdO35OB+0pjSj+v79Xj6/OuZJyxsdT/sfT89JiKVxsFSB1H9qVOE4Gpi253L1fKqHxiqaZ1DfVcpfZTYbvcDYq3UUyWvt5G1JjiHJSfLcC9HueNDpkqKV4sMUf5KiCJDwFcUmeL/NBhWs9LfSxLBMhSBNZSJ4j+VuGxDqWvdIDo+13Emm8wcww578SwVV6os1zU0aUcQhNwkM1ziB+ZGIS88IGACqAoOtHyl2UTMzODq6uVA5+U9kM4AkaIjQMQZR5U3MEvf/2IpQD+i/gI49A7CVkawoG4hZzmfsa+4q90wO6CpJrkcJmUnuO6NfqGernfPVwvulNQ2c9wfycoUo7n78WY9IcsHFUMiUgWri+hg46cXeB9Ov63Je76rP3kaUe6vYQrbttXqlw/UQTRYYr182JuldJ5K/dGNu9dJxnXp1GczkIav2nHdhddJxIth/6eepwwGj+NKMU3EG91GvBFGdUae4ppkCJRxMge5k+5zr74uS+jmvyV62X45rf+GTVnCQfzDFsGsazOgE9/7gsc9uctn88//cWC3+n+qO1PNl/cA+nMQSOUr6ooOBJ1bTB5HoMAkqOAk7X1LYBGzdZFIfPPHj1iX/2HB+ymq3YSnVJjJ4kcimfubkHBKxJkFRkrAYAefhDQiklSzGB0VKKLaWhg7J0H1J33WeBaR9KFUuJigWYgrv0ALn3lquG+WSwPxTFGfJEAmQneB7+Lax/BS7h7IiCge4lEG4UAJSaOebmN+A9gLLti+1ZXhP0Szr0MANQsxsYkzpFmQHO5bnRfHzt1ivgf1LEA1QmZuawj5ZDDALTMSyHcKxoP3/v4Svcef/AbVS7fW7FqIj89kALjzFciNfuY03TfCRwLVocFpGMa7rN+CIWmxnruM49zR3z1TzP/w67nMz+AHOEe8YQAsKo0lXv0Y+8EYbz48dF/POriPhQPlkeHyDDOtRjm44zUJIhqwHL+HY/keo73xw+ny2+eeMJWss6cqqAbi26WZRTaPv3ILhd/k5+3wpGAhBDat3/4QwpnMwDN0pgrEx2hp04rRR3KUafIE5HhU+q6UuzIxe6OxblJ8V6UmHMd9Hyv3gGS+4qP/u4El6t/trSUuJudEE0ee/Khh10PyEbUtX0o+eWuTEvPxs10xgF2hUUrcE6WA1itcGvPCAr1cO7pUgic7Kws9ggd/EyzXUu01yBuowhJoFk/JzsgxZConyqtYIxMOyBORGg91/y6665i/o52RK5KsFsYt7MQCNOMIe1ptIdQTdb6VQWQH6OIIig6hoiMIiatj76A546etRBcIN2o0ZshCkIhNf08gFt0mW3YuNLufBtdYX2A3syl/lLoMiamAQ/niesZRFBxjrEUjmJ6AAIinDlYa19+Gtn/gIJinc7X0jEAz9dC7NU4LycgPtXqO3F1DE8y7uZsy7oC+rEqnbs2PJQ5fIhYFZ6jqkUQw1sXPAmCX1Thih9KspVxmayXpy1x9RZbv6nYViaxP+ipMX9cEUNdY/br0i4b9vIgOMBX199it16WCzjeY32WQjcIEaM8MIFjtrYgFuLSx/ogj146U22l9Djkc40CIa/GR1CGJ/lYJHsqn5gkiLQ61yGj2LEeHDJyEr//72+zzgPD9F10uvirKPanfiwWiqFSZ5nEGepJykIYw27DOUJFTNXhWJvh/ZllYxJNJ4l62YYhWxWfGMz7pSL5DlwwDEHm/RzA027zYx81xvgUCZKCM08ESHpmBvu2Kde9Ew2x10reUwZRPHHcg1FEjY5y/VvYbw1CVqUSd5obm4Prucsq6ttx1hATG+uDwyHNPOPcazzfaKJlZokN05gIJcqubbDZuoliDIsutOdKa+2hCuJFl/lYDg6yKMbsWcakL2SGP4TlnifLrSSR6Ky8dDsLeDyGYiQrLgjCm6J0TCjBOEUiY8Nx2oVaKvOgb8C8eZI97AcQbLBudFO2Hcs8XklPXD3zbzFF2/f93e22sJtYquEWGwd55+UT+zRrZ4hMra7B/Un8Ukq6OgF13fxxhjQtktDsBYKZOydw7mjfG866Ey4QHOe1l7rDWM+ZSm2c9S4ulb0agqFZ9m41kJXN0wH2b6c5X7AdgJs1Upds+SJHDWHJ36x9SXlFxLLRR8TaO839FO/xpg8H0pbXJXd4dXkZkXDpFkbOUwPs38NV41bXgZCJbeRX/nyzJfL5UdacWebj+t5xO9yAA8mTYOM4zaoQegT7ztoqiKSP/+o+a/7X47hKIMO4t1YQdVVNtN0+isizEBiE+IexByY6F4fGZaj2H/zV027sNeN+uf8jb7M57xB77Ol9vJeIJPh5b9YbEdR/8cmP2WB7M64/LyvDlRYLYdfO3iyJPd4k5y7Fs8bTC3im9Iwtp0ckOogzF/PCaCfzJu6bbnWSQ04mF2TYtT+8x3a/42u2DLDcb4BzyQzPZ8bHdp1os1Ky0EYhkqI9PpYGuZMbjXhseZyFQYZojhhq4xjIdU1AMLMQmW7v/hYuvkQfq6WH5pprt9tY0xn21QM2zxw4hLssPGRwYU8AACAASURBVNKXEvAsXBMqPpdgS/shD104kLMSVbDnkXDFD7eERB5yWQl8kIs5hucnAqQVEY4ctBJ5rcbBvAcXnoQl3ex5grjvtcea5vzViANjhDVvB/N6S1uLcz7UsqeWc7KOdVWETB7nDYl65EKW2CoU1iqFez2c/ZDOZYpmTEhMJ4COTr0BInzZ+yiONYK9w0r2N/W4UgYUN8w6oHVnKYpYHSCpRM6JrGhDJOfD+/amK7e7f2uPK4GR1t16Hk/7aImdtB6vgkBRT9wU877ir+R27mEflw2Zkcraoj48PYZibHW9JKbR/k7nIpEdhUXFTgRw5MhRIjRxEbEf6+QxWtlXKpp0hLVFezJFeQXymrV+OZ5D8a+61CJALpIfi8Xj/E/rBeuShIhLH690gOhzEkS87Ai5SH6406piZvlb554Z5sq+rnGLj8kklu5unLTM3cQpqh9UeMDih757iUoBX7j434uP8ho+LhEgr+HivfF/9I1NAPz+r98b+/VfIkB+/yPg9/kbLhEglwiQ3z2+/tcRICXvWiJAcG3AREyyKfdn06iIFoG2Ij8COQy2oZbzoHwf4yQ4w8EviY2fomt6ORC6QjU2NipLk7Kll8OvLLDKjhf5IQA7nM8L0FTG/zJUNzEQIjMA1DEcFvtRqUWiHtIBYpByOoGhckNIzKKYFSlzLt+23W1M5QDJee9+u+2tN3EoGiFn+DyZr6hPAPtKUVVdd/VVKMsokM1Kt5YLFXb9ji0WG0LMEfnRHSjEVqi4FzBEsUjKkBZIUUyMgrKipVzqhXzxACAoKkObc/3+hoYm50QZBaSc16FaG1uUwCOERQ+MUZRe3+AIi8sp3pOauJvfFUNUlg6ACWywBYboYDHDdQgVLi2bMK9P8Qc6cE+hLI5B6a0eAe1RpXatB7AW8CziwAcAuBUAUypTxR+p9G6Gi6OegVNsrpVVfxlxHwlsjBXLtG/fXjbm5PNChGyiQFHXWZaTAfWxcHhXzqsK0BXbEYrbYB3FxYOo3c6dv0DOLKBNcztqzi22f++4bdy0BvVVP+dYYgVQmQe4rgJ1fkw754FID6l+dONoLDRwEBBwv2b1akeABEKOyD6dRK7uuXMVLst3kJ9RXrJcH4o4E5nji6NIfwtUcACYwHQOSfF6HahSRSr0cPBrp1C2q49iw65e+4sPltgjeynVhXjw9UIJzHhIo4Def2GaA6mK/QATGUvqbBHgHQ1gkgSBJTXmDGAX9YocwCHvOFyNcdhwJAOHCeXvqrvkxEvHXa56FODwGKDIw4/uxjGAWgxgT1FWieTXRwFOeFCGjapDgvgbxXVJ1Sb3hVSnUi8LRIkl/kjKZeXJ9ZFjLAeV3mcRFSImltwYeg4iF0SE6Of1taV+C2lClZ0sq7sirHSv6R5VdJZ+XkTIoksEwJzrp0gcgdxZHLhEAsheL+BURIpcRQIUdWjT9y46Kmbd4UuPtxhphcqbx9RzdR00kGjDRKHJ1a77Xwc9FXDKtSI1+hLpor81ZkVmKhIkHIeFv7pPuMatqJ3Vn6GDsCI5SnWwz8t3sXOLsVKLpIkv4IZe9yRjVySInGU6aCr3X69Fz/WVJegib/RnUdy22OOja6XHWOoA8YU4GwFQmgG8LDtX6cB6gVm6p72IwIpPjiGTelGRHAxAmgs5KreTwFMVavdCDnaCOOzYeY0jHj0Qlv/0L98j13stKn7udyS53RAlUdyj1YCaymbvc84NFIiQQSO4O7KWFxI300rEQw8OpxSeKVE+AAQMV8bhqGWi8AuHABABIqfBAXLcD5BZHsJ9EwLAr7Rlgd3qDpkArFJvk9x2J4mb0sdlnz/LwT+OeJBIInEWANvi+NvLjh44wAF4BkA+BXV8GvFMZ6ykpGQxxoznFsf4PPDiC3YZivlG5rNiYq8URXK+ogIl6zqekwc3xrA99cweu57oLAEVP//5L3C/nHSxFUPcTyuLVtmqdRts19PP2iO7dlv/83/6qu6P3Qf7LSmC+wYiIg6CNYjnqhLYYBA1/uJ6DtuLB48BdkDSASL9/b88ZsdPPS8vEYB3G0S6nz2N0n+esPx0XDhrSooYM8OuzNebe03gZpA/8YJErDTQczSM2lqE5dhwP+6EItwyKM918QF5R+gACed+krrSm3lhiriydsDaUSJxFKEVzNcGuFbzfG0I4Bt6lLm/FUcakVMibcl9j6fQPTMr1coppl5Bp0UkoH4YLo0BwFZ1P6nD5hjdDkOovHtGpyFA8lCl1hDrA7DAmA5FBRyGa6Ovt8uVln7nE4tk17v/tgwCJdb+7j3Ivl/x8Sdfu+CIDI1xRf34C4Tr7ba//xBo4cWPL/wEJx73jRyb+vPAu/8jIaJv+/K/NbkYv7aOVvvany/+zp8+3elA/yjm/Y2ryI6neHmW6yoV9zyRTbEBoJ6MafXe+LGOn2OuUbdECO9dddl5O3HspBtjOTgZc+kxuIBDYlal0lyTaFwyckVp3pfDL4C5pov1SfExcpKKFBeJKcJXc5ASy6+5EZfkxY8zZ9SBYxQxt7DubnF/+yh+iK9H8PhTgFseAOwnHnuczoZcK8Ad1I/Y4AxOrgLW+7LyUlTfEFBJ8S6S8Cxq38suv4Lf4gsoVQpxhLMN8qiocDnzpbLnO51anglCLD1jb4xothbWsyRIUaIXAeVFItahYL/3nrsAn+ZwOvTT50IZPARJA0C720PwPskpWpiXSWcPxPkIamWArQCiFbsg11v62FMR0ye1ei2kygyilIiEaPYcYfb3X9hofVOZlNMPW5DcR2or53vGGddBuJQ66AMQ2S5HjzrOQpgbhjrlgEXMwoUJ8OZaE28zOOVjJ2rpAUNBHpTC3m6AHjIIOIkAkiCr5nl+fR3jVrBc2f3swZj3ZUqobARXg3ca5L7MLfCxFdnJtjImncvhZ4nrdthDv3nQ/uKdl1nUDO4P3GbtXZP22AV2SnxPPeTYnTdsMM9MB7+HGEBfeos6JqwZgDc02MsyEr1s22bGCEBlaESSHS/voPQ82kXbpCRHImiZA2w/ZckrVtHZxLrLWnoKtbz6ay7HJZN0WZDVPEU8EK9Zexwv1uAmAOxJ3FAaD4ojG2VvGcn67uOIduYZ7u8RSDz1DbUxJ8fSjzGD6KaNvhiRKhKLKHauqXGRtIqOD6PLBKEPc/MQRIaK0VOIbmsGeN2ydYuTUjfiRkvDCaFOppW5WURn4maF5FZEaxvxe6WVLRBXZjcTITlA70l125A9dbTVOsAdb7slxTKD2HdClqT7eCwAZLt7eI4ybrpSZvshJIZYy4vtmROV9rPqadtc7LFC7rdI5qaD9K0M8BqruoglRLlfHEPbCHvYGSKyRhBpxIYs7jM6hng89kVBAbi7IWpjEGQs+LL2h3rhLI62y7lPmnA3zLIeH2dvGZAeZmvXrLJr/vwKm/1ZlY22Vpsv68iCdxDED3tfOiaa2geMJFeAaEiXgkjmMZyb7C9TITmn2V8PIhxhe0QJO/sxBk8Gxdmx7AnaG3CTAMxHxdKtRudJL+7eUMgTHwDuBda4z/+i1jq4n6HubHUGPVo4vQrRYLFNpBcnwqZ0RuC9gJ12ApLczGRrqT5DBNy4bS5ZCflQaU247EihtfUlRIwuhNh3DrZZUxcl6fmBtiWHuKSJfsvLSLcjJ8vspZoF62ROCUqNMx/GwrLliAC6Guz+H7zZWr53xsJxk3cAlE+yj4lURCV/fvrUUYtOjLac1OU4rg9DkNHn9MAd9vizp4jjrbZbroUUzM+ylu4xO3622k5VEUfHe11UiPAKcuCaq7Y7UUIUe8fq8/S8sK+MRkAUBrHVypkrEfJjHIIniH1kU8057mPcohDvc4M+RMkhyuD6xWUnmVdssF33/TvtR1d+zlal0p9DVKMXBMhkQJTtOV9rPznFoKMzJTcDIjsi0LbmhnNj42Qjzm0ZUZ+/+Hk9QgFDuBRtC0RlnWwbte/sgVjlehQVxdEVgzuWtaV/irMHe73wyEDEU/E4PqIBxZmrWWvV96E9ij9zuHOAXCRAAijH8pFyhTNSlMh8FnZFJisCsZL4p1VrVrt9XyrEeD0iDAkq9tCrVFS82u0LnyNO7LrrbnAipinODHGccxRJLBd8G+eAUPZLkexf1MMiUmHlyhW2nRhcuQNbiFiuOFtGp0o/IrptCKn8OU8OUbh+xPVneFgz83GQtUOkivyQ8K2H39PJY7/5LTc7YqGCPZD22lpjtR/Svnwr93sFc5picpuIuy3EeakzUAJ7v927n3Tnnnz2tRLpxHG2U4yz9oND3INyCJdwn+m16YzXyr5chKpK3xUNV8/jSdxQjCMmCyfisWPH3X798u3b6ahrd2ckdVrJbakoLO23RZzI2SkC42IH+eLfYkVeJkM4bzmH6/+LAFlaVJ2gaTH6yrWHSPzFa9J+Wx9yc8slOg0BMsec7+8TiUgi0f78Tz/JGX4EIjbuonjkFRsU1xkgAmRRkHWJAPkP27ff+selCKzXSJD97sv7hv/qJQLkDf8W/QE/wUsEyB87AfIHPDj/fz711zkCa/W9OxcWVGDMwXEW4mAcICgU94A+pw2QFNDxbC7bUeFI1TMACSBFs4B5WdyV2a/SSZEfs3yv1NuuV4Ddl5Q+U4B0IkHCIDwUldOBCyAT1Vw0B6BZMuoTiGgaALCJlnqIn1WJtggQFd+JhBhkYzcJaLIdVdUP7ubQ8ukLVk5p4LvvuQNApscKl2dzYK13nRflZ89w0CUH947bbJoSvAgOectT48kqH7csIh2aOJDEA1IK0K2uqnTxTcqSziXfvIWCwnhA3jGAPAEvPZTUKZt2HsVJP3E0Uq1Ps5lV8V4pRaohKM5yKIiv5hBXw4Y1OTnRqcbXlqywZ3Y9ikqzi4NpCHEcBbhlKMZUrj2H5lBK5kWECDDW9ZAiXhmyUhwp6zY5GdcANmrlwura+bJB1oZenRKKKxL4qbgOKYGGOXEOQ1Cd4fnEArJce8MNrhz96Wee5pAh+36ebVi32s6jgovg+o7zegXmK45Jrp0XDrzIQX6UaIfrucbzqGFrAc/HiGvpso98eJW9+CIRWYW5/LsBBVI6CtN2C+QaBPOclgqypfjROBkCdG/CJXSWTN9VRImsAviqoY9FJZcCWWMB9ZWRLIBeB3G5e9wfroFgqyDFJPC9swKseQ2DRKH08XoVk5KNEl/Fin4cKs4RCSDVVwtq10iAkA+9K8t+BQkiAiQV900kmc5xYZQREvMwwWNI9RsBcNiB7T2ZQ7LUiVMAPF68j8EAUt6celSaPOEyhHlfQNUEpIu0CeJ96AdgEojZDwh+6vR5m/bmOQJMDxCPMsUh/zIOWgkQcJNE4PQDqq7gIKT3TD0Xcjno4CpAW6DfHPbxIADX4RFKuCEfFC+lD5EQIj36OfToIwRATqCfrpMOXrp+ioXSfRFOXJoOkHJ2iMzQhw6Pcli4AwbPW//WYyvqSn/r3+rPERmicnl1ciz1e8gFonGljZc+r3/rsCWyQe+VfnapI0TlpUND9NZgu1+O4q4V0MgfAsQf8EzqdCncJ7jX5djQdVxQ4SLziX7OjREeS6XA07zvIkEUC9CAilKl6VOAb44AgeST20mH5wiVpQIc9fX1OFJEr9GfG1wHMheXpdOpjnMXyQ/9rSgg3b96TKl49dx1HfU1kW1yD41DOD67Zz9dAzG2hmxpvV+tFONGRKKgT0/gsdVvM0QsSixwqJdTBKuYvAegMwTSUWWXAn3DUQz3AaAdOPySZecRqwdY7wf4m6DiXJwt3cwbTfTyeHgPFVE3DUg5SZloC+SYD4RLQQERd021RNukEidDDxKEbDTukfVr11NsXQmwE2gdPMa/QTRM89zjKcIOIoIwlHuFRB3mIgA6OfY4W04p25kD6skvrra7fjwIkdtO/niMZRJHF8F4egqVvsjYbVs2cl9W8d612OZNmwHscHgACKsfQF0ROqquQ42pAuEArp/myeWUuK4BpBBx+c1/+jZRhPl22223k219hjnkICAyRbiUlz62+ynbSXF8AkTEV/7uH6xn33tflQAZXVhNnOFey0+FxKafJ4zXE8k1WOBFzfFHKuMermskIMKPHnzUfvbwYXtm7yMc6lVYPgmQHmX7Hn+cA7m35eHuS4fg6R9Q7MsEqlSAF7o2hlD+DvVCPBKfExhD1JCI87oLtpbC3pSEGBdTM8d8OQ6JLhB72qkY1QOygFOOmCcA71BAUoGtja04qXAhBAZHAdRH2IGjpZAXgJX83BSAS/dAl+WtzHFjaCXRi5MQJjk4roZQeF6oOGercBt4e/vb7ucOougGDKHw+iVA+bWbtkKMnCB6KZP7OhYguwaSswPwqdCtRV//YJ67vz/2XXWKEKMIyKSIim986LfJDH3fp7+HWpX1fAEgfp77MAwQdQjVtaI7sgG8FGsZSUTZcfo6whjTAo+KKfE+e/4s92WYPH72ibty7ekj9D0BHq3MyYZIyEagAFECgDKOcj0U0slHAAdk4wXA5iHm1AuA8B7mqNCAUEdG9jJPDeAaSwIMLiwuRGVM3A33eBRAu7pwlMMuYYH2FBI6aO3zUa8Nt7bmOa13eq2rNvjanl3tkDRyTZHDTgRhPOP7ANFaKowXvhYLghcCoNWmCE3GkNaTh7l3/Jjn33zHnTYDOdna3uNU+9/7/rfd2LnpLTe6AutniXO79e23Q1x3o7Yuc+BRfHy0rduyzkb72iEJ+yyRNXQKt0UPrzES4qOF+KYBQFt8nW6v8sKBFwDQ5u2Bz/4F68mIdXLvz0HAJROvdObUGZyWqL97kWxDTGahts/LpKCeaE4GC8ASAD3Fss1903YCkHyO8UU9Bcr/XkvNzbDMZWn2iQ/lWOsIBfK0IvgwJwVC3AeIBAF97iXK6Tzuj0hIZYkTxlhjpiEuDIFGemwg+f7MEyCvPgs4hiDxS1u67XQzzpRwfucAEVfOccuayNwZDgircctyz74rFTIX0B7iA66PSD6ECsSAFqxGsAFxsWPFOojkeDvdP2ef+sw/28+/fqPlxePkeGGv1bWO2e4WHFLBcXRVmN20Yy39ME+ynykiiq7PBsmR1/4pFtFCfm6UvfnG7Xby+FHnRomMWWbZuUX2o58+6Bx51167idjClywjfxWEL10DvPcixr0Z4/nXxdkjf7fX3vLmG5z7Ix5ybVKOi6YGom96XUG3nF0Su8xwb4sgkgNEXUuwmAD1Kc6pEwqYHsR47OUxFM8qh/A8v6OhnghXtAs+vO4+YsqmIZK6iRgSLJgKiX2eWJ3NWwtZq8P43hrnJhvBbXIjcTn+3Ed1leeIfmUfwBq/52i59XEd33V5pnlPeln7pJ89eqTanm+AFHkbbqU0Omxqmyyb9z6ZXrapeQQU3A9DflN2rgYXbmgG/R/t9qOqadtSEm7bIBn82aM+earSqK6wYRwSBXkei6drr7N5zlJXEePIYJ4ebGOMEt3Kk47G3RPmt2DrC5ZRgD3M3n/OzuO+C2ZPcs+td1ow89OhF16wM9VnsQQE2ud+fL+NPlpNlNq0DV4ox7UEsUwHXv8wazN/NEc34oCsYMnavAUnKGyH3CUCW+X6GKHkXOlxmnvaIeS4de26nQDAxBLVl9OzEOENwYNLhk4hReL6KvqTNe7Ljzc5AgTuxLauiGJtoKcrlk4x7qlBSDSteaMQKlmpRO9lJdvm9atxPZfbuVOUfGcT/co+MBrH74XKZojpeKvqxQFyBhEDt8XO4kiL4xr4MTetXV1iJ8rP2+FzkxaRG0ocF3cYz9fjCbRCQP776P6YfgQBFWKrWc4jCwhGujkPhcYQ9cW97xcWZ7VnGxEHdNs1N/jZctT/Z6qHOZc02rtuWUcMG87iznH75RMv2iDXPyohwu3NQ7gnr0A0NYcDspV9wEqcJPOciepw9/bjUE9EaBVBfGMve1hFqfrS5+I322sd9OilRy2zXzxYY/lriChmPuwnE+vOX/2JfW/b56wY50amTwgEiJ/1zQVbHXPLXz3eSNQnY4pt4sbcRCuJRsCFm4Ljjq3dsta++aOTrkQ9l+Vk3dpV7GMi7G++/Ly1Mg5TYxG8xPnSPZhsYzhl/DnXBOOUDQpBDBYV4HoR54gbG+UMlsrcGiZhDvtdiVgk+PHlbLlYgo57jCw9kQI1xBVf9ZY324t7nuE8k2jL1m60ftyZbQD82htqj6XSbbnGFUeZhatQsVcT2q/jumzm+/oUV8fX/Pn+egiBQs4cZeVn3X7v6qvfZAl0A54tK4W0KHf7xlUIVUI90RAXF+w8a4T2Ze1cZ3V/qEvvHGeuaM6Ahw4fpV+M2GUIDO2hjx4/Zju273Ru/fOVrMucBd6EA/Us502tQ+E4vBQ1Kfe7uoR0Fn78N4/ZrbfcyprEXMT54jDkmNzBVZyR5ApOw1WykrOhrtMpCPdF0oiAM9Z2OUIacQG18hoVQ6ruLpElEggkcX0ncW024rBaiUhL3TIyVwyyHoRCgLizi8O5RHxA9AovcESI/kB+sCi/kgDRe3L+B1tfBh8K3nPYPf+lc4n+XhJhaT/hzb7Vh/XU3weRjheCSJaz99/3Ubo9cQBBtsq1tBR35R7EOTaWCBDRKq8R4L7kAHn5vfpj/I83NgHw+7/ib+zXf8kB8vsfAb/P33CJALlEgPw+x9d/x2O/zgTImosEyJyy+sEycExbICp25VKJyAhAAhhPvmoPgPuEIno4oATi1kgDrFTZqEB1P4H5HCzn1ZshW7sKfvlaCEC7wNBJgHyp+QVADg6izAWkDeRQp+LqZOIigiEFAvl9KjjW92uz103slFTFowALE4Cay8jD3fXxNFv7MZXe1tl9995J3nMvj4OqCOWqiszLTp90ueAqSFeB6/vuvt0qTxy2K9aX2Nwo6iFACUXkRLLJPfjcPlT+BQAblL2ilBeQL+W7NqwCrqXAUQ+JB3BI4IZU8iPETAyNEBXBwXmYTe0YrzeBDWk5ufIpRIUUUpSYQkb6S4eep1eCXF5UrVJ/Kv9Yyp4IQDJv3AnTHBQE0iqzVd0hveo64doI/JGLQ2C4Np0iQKqqq4i+WM9zotCc56SuihUrCwGLBuwMJ07FsXTKGQFQfxmdFdlYpRUp8syzT7m4p7vvuN2pKhWBJRAgnc20LOLBHMiP4gCpptz6qmuvR0VFNwLlkKWnzwFUj9rHP7rajp+kM4EiTo+H/gfiMMaJd4iRQldRXuppuOgE0RZXfSCKLjuF0mnTRopecSRUcZAToKg+i1AAYAGI0wCNUlWKWFLZqA4xylIODoUk4novkkxcIxScUlmCGbuemWjA2yJs4RW85nZAyWpIkDmIiE99qNB++Rzuj6lRi+HAuyovDRBnxgEPFRyGQgHCAjjZeQCrZZ2f5Pt0LgvDFYLVxEYAtX04NASqg4Kxq6gtAf8aFzpE9HHoCeVgEgqR0UJ2dCNKPgGencSjVNVU2aatGy0J4isyVgiJFHAhADZhTvEvl4be+2juH+X8DkKaRJP/PoEiU44NOTVECsiRIaJDHyImpDATwK9+DDln9D1yeohkCEZNLmBQDpPVuGwayZMWoaeNk0rVRZyIyFBxumzzIqqkYMsnmkbPRySCHlfjWb9DLhH9jNRt+pyehwiRpcfUc9L36XlFqb+EfowGIjJKyPKXalaxKrpHRBJK6aaoER9l2gEL6gA8DtmkThOVFosc8QdcGeW+VryIuoQmeQ9EVowB5Oka+fNahrh2cnxIXcfU4iJ9NK9oLHlwpy31eiwWoOvPoitEn58BhNUBTO6PJQJEbhEXr8XcEsD7047i+tjRU7Zhw2UozkMc8VJPdNwQ78+27ZtxAqibZMD1aijDf57nKUeA3q9xxq/msn7Ki2MTU22GCKCDPFY4HT6ldB5MMmDT6cLoU68MRI86ZRYYT+rtGWb+6KWIc5ZxFUHZ7trVhRShHsYpkGWXb1hnPQCmKo7NSMvAhdTgHCCl56vs0aefsWTysKOJz/Cb9+O9CQbzRFnLtfbjPpa7ZorDrcbuKZwgb/tuD6AKwCfkh5eAPA75NdyLV+/cATDMOCIqqPzsWZwgGQ6USgZEmyK6bQzCUEXN119ztSNANLc3Qprt2H6FZaB05jJAAHTaZz77OfvmN7/lHHoHDh62vOWoH3muD/7iV+51vxUg+YFb7VXJj0MdqZQzt1hrFb0NAIkzXP8CQPYQDv1zzAuzs17Eo9BL5EsJPLFzX/jK163sfIu9693vtJ07irknZ62tEScO72HF2TocEJDSAO1DuHgCg9VPBcEJYdRcS/H5EC0fgDcBMcGoRltwDDSjds2znKwUQGGuHU6jAMgXZXXMcoj3kgMEkK2T8mYRIOraCALs6O4lggMJchiZ14PD83biTI0FkwfkgwujpqURchSHQ2QQ73cYa2Qcrp4BWwuJMYL6vIK58bodO6yVMnfl0HzvwYcodZ4B4C4gv77DuSFyKMyVYrYKNbAcV5dffhn3Yz9jtstlojc1t7rIuWVEl3UAkCjCrB2wRmuu7i+RHZpj04nC0j0XCJg9BagmcLYXgEbfs241rkCcG/68Z2WA/QHMb32QIzfcdIPt2b8Xx4ti+KLsk3fn2S+e7iDuhRgv5qC8nFSmTO4LiJ6QEcDHhjYLjSeLhgz8csjuYcVvkHXfDIHu6+XvstB7GGvrL99sj+7d7fqc1hcUMB4VRZXuXB/DzFUi4b2ZmxddgP6uB0SFryq1zaP3a3nRrLXWhLnYv0SATBXdVqGwzyZPvbqywoE6G9evY8zT0MK6qjJmf94jxXYeOnAIgq/YkT3xCcmO/Dx+8qTLpvdl37Fh8wb71cMPWzKkZRr3XS+vRS6KYrqxMjMYk3QDBQezhwEoXoAgC+X6VZ7CZUVHRy8xM10Ug6ujhhnCvv3dXZCBZh/9yPshD1nfmVeHVZCr7pkTp4lJyrU6elMScDWmxocC+qdaXfkJ506Q83KWqKiXKlrsJkeZsAAAIABJREFUVDXujYQMC2WtburFeYKCPDgiwP7moyutrM7bkhhfYQL+IECmWff9ePyjLxxyvyuRe15gaRBz8DAkaCR7LF+edzARjZOUki+gDF8IwG2y4G/1RF5VD05ZefMIzl+6EIi4SkSlH64oNp5/+bkhQDZ/4sQCrLJuxDKycTOExxNNmUEU06QNtNfbTeu3EYnjaw8eqaTb5pR97f6ttjoRh9WZE1ZaNWpPdfngNJmzf/zMfdbVdA7n3EkcOCr57WLv0eYI49bOEfvIx97GY/vTnUOxNG6phNh0y19eZAeIgBkCpN5A5w/d7syhhNBBQIhYX31rqlszxysCcGsedUBkBHubaPaCo5D0EczTM4yFEebtUcav1NADkGA+3Nvag07iwJ1kTo5ibMyyx0Pgj0sG1TPrRRBr1yDCnAHmzpbGKeZKSDl/j9X2IdBhDm7BuSHuL5eOiKqaRhy3UYyhBDevKCktDfJsPS6EUYQwZ4m8i8Xl5odbo6yly/qazN5RRAceBGg3zofSvlH7Zdkoghqzu7fl2+T5SstVETyF4TCkdFEM2yjRTlWNOLnG6Q2b8LEfnB4EFPayWwtQmUNy7SmvsyMQIKFUbUUSc5SuOQ1XBptJSp9xVFFM3wdZgAnCjeto5qkNELWTkHv+7O0qiIn1AOinxmZYUX6RtbO2P3t4j33qoQ9Z15FOi2Y/4QMROsvr6YYk7BtQBBgRa/RMTHBwqGdeovsZkJl7mLNEOi6YdkBa7bMC5NRgna+uIz40MxDifNK2rg20tfTajBKn1UW0ZOso61pYLHsDOg0AgJsYA90+4fbgWcRBEBER3pO2c0uheaaJIeVrjbhnkuNCLDts2orTI4j4CnaCkIqmfjtTVgNJC7Cfi3PBe5q+Px4zJMKauW5PV/QZXLklAOCXqKwd8lX7nwnmjdLaLouFHOhj/qyqHySqlxi2ZB/72r6/sZ4flNpAcx19SBF2FkV+KCBwN67pTsD4zOUQHkcrWFNH7PZ7KWpnT3C2jrhR5t3C1BnLTIslenHQqsiQ62DPy61u2y4vQmhQxPqTytrQY0c5M+TQbxHPHiua/dIQc3UTIgrFUg0Qq7QBZ+WLe5+x4jw6xXAwJHuW2e4niKrLTeMNj7C9rOcsvbY6y2xllJdl09EUsADxMrRgw8TrffqRMhtjywtfYW/ftszCWceCma+7ccT6xKXZvsp6o1fduIx2//uusNG2Ztdb9eBjXGc65EnCMn8cr6OK+OT+8oT5s8byqykFj0uI5DyBexuCTH2EOjepM0yo+yzEiDeRk0pk1f5smPOf9lva2x2H7Nxy9ZU2hvuin/Unkteh90I9Vb4QJToT1TEXByMOK8ZxOsS9WkXU5Ryihl72m52ICmY4R8QkJLIHO2b5kBVBnDP2Q4rnQYpfccU2FwOsPqxoHGPZWdnMtaw59COpfF3xiwPcW77svzdQLq4YrBm5JAWyMx6qKCJXXKxisCRYO0GfWEJyliNIUlOTcTcWQWy86NwmzUTe9TFXbN68ybpwepWfKbO34iCR+E3nvKfZw+lsM8u4Ub+JiJ4bbyTFgM9JJKDzpn6n9oZyP2rjO8hzU3SWIqcVd6V4MfXyKFJyWKIyBIbqQ1kUlSGAkWtDsVUXCRCRH4sEyCIZ4v0y+fHvIEIl5Ef+ew65eXQpsEr7ZQmpFrv4JESA5Ff/HnOij+xrTHz99Mb4eXFmC0oyT0CM3fWO+7jHwQ4UFeoe6eIjOsJCtIe8mZcIkFeDiC45QF4jQfZqF/gN/vVLBMgb/A36g356lwiQP3YC5LVGWL2x5x/dfK8zAbL2np0LApmXCJAF4lgQYqGqUd8AVm82Xv5sxkYAXWYUu8JmNgQwRZ8XQEZivVPNKUJIUVjqhEggdmWAw5KWMpWfqw/ES6VzHIYmAJV6OUzJ7aGoqlB+X1Z6ssutD8KV4KMIFDaMymdV8d0cmy1ZkidRfZ379jaLuWU3gNzlEDItZJJTMhnE4Qq1W3HhChS8Q3b2TCn52kW266Ff2p1vvdFWkH9dkrvCFsaJmgJY0UZRz7ORiKnlOD/Oo7qVciaNTW47lnP1KwjI12bUA3gehApJ2eB1ZOGPcdAMCUHljltimE3hIArWcQCnQDK6N21ey3sDcIaaq48YEX92odEAwwKZlOk/Rg58FuCezVE2rEgqPia1EabATyWbKswT+OODElZq+eUrlgPGedvJl9jY04UhBXybsr6JbZBSSI6PMtwQoyoU52ePk9sfjgL/5rfd4iKkfvObR12Myt133s71nCQb/IyLhliZu4yDHXFjgLs1gL4Hyarfevl2yyWaZ4gD3RmiSw4dPOKAsn/5xlvc82xsQY063ONKcQs5EEgBJ5WS2xxzDbThXoxyorOAg3MKLpYZSAyXi8u11tcXnRA4Txg/Al11yBjkINJBxMwgClY/AEYP6lVvroGAXR+B+mJK+F4XHwRpJMXTHK9/gQPQudpGa+Rnv/jxdfazvSr2m+awzQEcAiRgYYKSUTJ3OYikpBMhhposPCZxkVDh+0SABHO4GuEANQABFcn7rzxxLpQj/pRDNgkJVwpguQCgvgIQTgr33s4BKwOcCo2Kpyuk3v1JQ70fj7soHGIjiYx8OZ/0Hk7zWK4TA3DWn9/v4qkY73KgtHK4XIqvEtkgwkMTz5IrRESGyEeREnJiLBaBA3BKvcqBexEcHCcqoAjVfrP7WREdIs4E0osMEAmix1V0VQtqf/28/r3UE6JCSf1bH9EcqET+6Xv0eR2sRKDo9+prDiDgfZ7F8ZKUFAOxVeHATQGUyjjWQdULkENj2GUI6+DLYVilmAOQZuHksQuYdbQIqvoJHXDVJaSOH0XicJ8NQ7qNAujJKaPXRqAVpA+RSFwvPZZ6U/R81G/zctyV2ysvOkCWCBARnItFkIsl6G7K5Oty2fgSazUO1KfiyDEA3NUl63E+9KHEDHWulH6cJitXLHPZ/z4oFzX8dGRT95GilKa4jxpaaiB/VnFwHkOBavbEU3vJdEadj0Taj0LaIyi9Y+nz0X05pWgkiFJlxCcB2rYADOMdABzgUExMyFoAkGpKvJPjo2x9cQF548RLKBYPMGkKklVxWo8+9ax1MT9sJOIuhYx033k6ZChmr2X+qiNT3pt51KPsCuZOHd5PfqnENn2u3Lnz8pflUPSdhfr8FCBKtxUT9eBRvwrX49DBAwCMee6eVKG0/lZ5bzsxgZk4pdLIr+8gm7scBeV61JEiSVJwdnSgYD989CX75S9/ZZ+FCKkiCmxlYYmdxUHXiSvr5JmztoIIi4cfWPmqBMgH/vmUbSnMs1hI1svJ+79whjgtYhNDReQNQFbj1mmgsN4bRW4MQHvZuRr7y0991b72tc9bUUE8qmoyp0f6rZ7OoqH+adxLGfRlhAPKjVtIOGNwjvx4wOn6Cx1MzR7mAco759TLwv2i6DBcW1p7wsgLn4YA8od0Ewk6h8rUh3l7CjV/N8X341xvlaDjTeNeG3POJfTBVkMZcd8gjoZZotZAg4Yh/YdnhumI6rOMrHjAD4Bkf5VFJ9kYJAaCWVsB0D6rxx2dpRj8qJ0432Bh9DAMsrYEcx+sZB3rIRKyGTVsEkB5CnOKAI4GiE5FdCjqQmjSquIS587JRXHq3DqAnB1EaSh2Tv8djWRdcVohKFPlKPMHlR1j/tPYWluyxgEjXai2pyBCRKwKCLrltlutlt+7a9fjzHce++bHtxG3AzktewVzwIZ1xbzHtQBnUxYz729zgLk+HiJ26K0a4fFqAUbLahvsnvvez700BDl2CHdkvQVHh9knvvhpe+jXv7DNgFRzzBsJAPUTrBGV9FYpIm6SeUPOP+Wt9zAXae7UPqCI749P62OeTiCysha1MPn23MtyhQ0A/mg+mGDcFjBGJ1HISpQRqjgU1tUL1Rdc4XYhgoF2/p2Rke3y31VeW15RZldffzWADo4srls5LspoAGBthpJwBMgVpXW9s/ECEZhVtn4dEWAQCuHqjuA1+vp5iAuDPAcU72SM+DD3HUEpfL6yH7dCgSvgTYdc7gXAYhNDHE6d62JoHySaEHIqIdrfslOicFU2u8L0GuK0eofoRCLbv57ujPyN26wFQiOXOaJ7pNcmGLf/8PnLANvpOMDFFMTzUEZcLyCdAkifeOwJtx4oGz4TgDFGkYMdECByywFEz7EWzrO+B4YC9gPgtwJaN+Jm+M2xNkB9zGbglUyBOCeD6etAiAKA7oOUuJfeneSsKAiufrv55s02gRurYCVZ+l5tAJfNVpJA+fOEn+2pHcTNUWV/+5GrLXqCuNTuNnvxxLDtG/GzI5Uz9p0v3UWM6nmbYfoZJEYsNjzBThw/DdiN8AB1+DvecxcK7DII2mArWZ5vnazv6jPZsHmLJRAlV93aaCcg65ZBPNUy3u763DXWfhAAE6FJMHuZbtxSmsMicTqF89qbiVuLAkhWyfaUXInsI2Kj4wBDOxxZP8O8PMfaM87ebpo5N4kS5CmunT9raSjrYAjzqRfzYj/9AQO8v2kpsbifF+xsO+5A72Deh17nAFm3MZfx2osqXI7MCFdoHQEYfMWmdZDVk9bD825lrk6M8RC9NGJDiuXsnLa3ZNBHhXuodgiSNyTOfnCy3XWzfPgtmRbaTqQOa0sixIz5R9p57tlxiNumDjqqphASRaXbvxw9r/Q5e+8m4i0RD5SBXp9sG7Z+HoP6C8tnTvUHiK8ZQJAkYigQQB4wOj6H/jKil+YhnuOYm4IgSZOziK5hDYrPWGZlJy5AIMUjOMqzQuL2qg90m89kj2XTrzEDQCxySBGpnfy+KSKWmAB4XH9rZi5hKLL3g4ThPV5OLNOE3KNc5yTc0jOQyK0S+iCSOAv5NYi76LptobYGwlpOqo6JABucXMClRsSm3JsR0ZA6DfZ04wzkcpAtTwoidgrHDCRCG1UkIuw2Zfra+69ItaTZFksJnrWaZmblwlX2/Ilq4m/HrSTd7K0biLEE/K1on7QHn+00nxR+VqY17vPCfIhpxmJpeT0Rk0SS8t55I6JpakegxNbhLdfj3kbxfvs/3mIv/fWjVpKTyRwAAc1+apjOFaQ8dqCe+Z+5700A36WnT+CiJ8YQcrOxN4StJLGaAd2IoALtueOTtm47cx+EX6mcgCUFzOErGZM4B5HRd7U3WicEujq79jy5y+647TZrYW7EauPiVzVOA71nrBkXEA9PVwuCnJYJyBpfSy0ptqdY49mK2XK6eVZBgqVCdEYGxVgjNrK+8ER7jO68w1x3qjvs2sJIy2FtDJ7HdTcTagcaKIX3RdQxM2QxPOfrV/va9kyIFsRBjT3z9lLdnLUwHmsxG/hBesgpEseTSKEAPS6RsyDzURT7Xw/jTKS29jciIkR4A/lz7lsUxGjvmcNeSeKdNvYWmZnpbn3qZG4SuJ7KfT4MOX6uvIK5mnFBD0wgPVnFEPbVkIJ6fe39tEkhohGJIDd+K+6YLOaLChwdc8yJq+m7O3T0iOst2r5ju9XiNEEeQw9iAuIZiKV+IsTYg54qpXyc5xeIsEhOWg+xY0nMmzoLy5kuB4bOgfPs4bIgThT3nJm9HHK/3wlZBiD2R4g7vpE15NTJY8wvrO3M+QUr8+3HdF0p9jidx0ug20yRwBXsj7RGDHPTquS9mrVpBS5q9ULlENEoR4vW9mHOPrp+eg5ygwRzNpGYR2SIxAITrJFBinhkPfawr1avoa6rzrRyhMq98XIElrbB2gu/kgDh/V1ygFR+H/LjvYvkh/vQOQ7iQ4+n85zOB0sdgzpj+DNvhEcGu3Necx0iocEF+uWKEByO21e+8A/Ms8TSylX3MpUixfglAuTfL/Cr/9clAuQSAfLqo+R/6jsuOUD+p6786/N7LxEglwiQ3z2S/tcRIKvkAJEiH5ADwa0D0kYA6LW5EoiqTNNxNmZyeKgXZJrNbAgRGb4A4EMQE8EA2yH8GXUqf2JiUMFkkqnbTia3Igoy+G91BggQ99f3ASZ1oVpMgiRR9v0IG8k8FKZ9PUTKoN7TBkwgqorAxwBKVJKt7NcmLM6ND95k9/5o1g69+LyLLxnBAZKVjmMCsCYCuZZKbIMANIJQLx56bo8tB9zawkEjANDbH/t4DqodlQ3TLrDYNcDvEvkgMFY9DQkoiaQcVbeFB7WNBoNAGAG9zbyeYGzhXl4iD8Lt+UMH3XWYB9TesGU9YC/SqnkOezgB2gB9+lHsxgCUReKsCOHEUEMZYjql2eD6DnBUPIjyzdvaUCe7vhFKFHV9AHOaACx2XLmDDXsIvRlnAR8THIhcSYdGDIdJ5ZXvvPoaMmWH7TwZx36ojw8ASg6yYb773nexWR5xj6GDRQ6HNjk+Ks9XWBxAaQ4RSHqfAnCHdAK07dm7x9ZSfLxp02UAhl6osk6hmqp0ilmB3ps3rbc1xUjD+Oju4nQ1joKSw4XU+FLsTimyiHEi4krX049x4a84DT7fSHeKrqUs7TGAUtGAk4iyXXb7NGhePyBnW7vUhICdkAQhik5BBTYoYk1qYJRZ4TgWugEYTlNcG8iGPBGCKkERYCjDq1GD/c0HV9p3fjMI8DBLPARZ5KhIk6NCAa5qKCHFfcMBRxnBUxx6BESHCugFFJljPPdzwJlANpcFUBUBIIf80MXgaOMvQq8Xq/tLR47YLTe/zbroaomJS3EgBoEhduTYEdejkoZqLwG1YxflrRHEuW3YRLY3YKeK3HWI8CMiSoC/PlI58HFCsKP8rDa6cmXI6aOuDV0nuTNEYCiGStFVIjWWujhchBMHPI0bERoiO/T9+rwKzeXkEFmin1vq4hCZIQeJPhoAYRSD1YGTS6SIYq7kQmkC1NDz0Nf1mCpl3HHjjdbL5/X+61qIHNHX1McRQ3zGBVwCybwHyhyWm0MEobpp5CwR0SDluaKrBML2c39Lfe7K0HksOW4mUEGqo0N/FFGmImeRH0GSFCqaBCB/irlDi1UopYsCcMe5b/u5rikA5K7rQ1nFF/fKSwSIiA85S2Y4oMlNsvg9Uh/iLmM8BQBMdQ6TT4/CM8JDp0YQjhKUoS24iUToCiBWrI4IkDDGiXoAVIgdwv01iCNBcSsBob4cRJFaivSBjKprarPMnOV2iL4DOcMyluVDIBNh0Nbp3BCifZT9nEdesxxWYwATYSgpq3GNraOEe5iIG81XKcQ1pPLaiiH5XkJh2kRG9tETJ62N+KNI5qVYxsSVO64yj3cgRFyvHT5+wk6i+pzheodzT/iofJ6Dp4jrI5/Nt5JPvMTc47H1xHs8t/dZN8du5j4f5L08+MKLvK5pK6HnY4zXkp2VYQ3Eb6UQRaGydM0Tsbx3+ls/28JYeO977nOl5wOAbadLz9r3v/8DHDSbGHcZlkUh7ATEpOJqzvzy7W68/Xj/R3/nSnvvjq/br8+FWRRK5BUpjJ2OJlTKuGuYHOSCm2SMqHxced0ewLAxgIPZeR/7+te/4wjdb/zjZ0jXGHWZ8fPMn23NcjcQGUd8o4rsQ8JwAkKC+soB0tBNJ4DHKfVr2uqsCOdNBlFZRw6+CDASSycVBcYQIOqfUuyXiDN1sMxAdPcB+Ip8F44wCQEcQAyLSPL/h73zANP7Kq/8O7333qtGmlEb9V6s4t5Ns3HApi/FhEASdkPYJWRpwSEJhJLQccA2cbdsyZKsbtUZzYyk6b333uv+zh0NS/KwYGy0XvbR+PEjaeab7/uX+7/3vee85xwwU3IfWrGNSbTK+jbzJYh4KcTYv7/wFEB2p+WvJvwb5Vx0OG3EHG8XFmu7Nm6wKMBV4GVr64dgLa+zAycugCihkgMcT0pLh4heDDhSBiHYa1u3bGJe4HmlW7amphYFmmytGCvMa7LaaIJs9qOpQH7jWkuU8SOiMETrKHOscqD8ID7SyXyZ5BjmIHeasDxbhrWHD2O38EIRaop0uvErnQrj7rffh4d9GzkZF93nf+PTW+2Xh3pcLsum1au43qg8Z7FewjfeDyWT1xxoGsBvPWqlKOaDAtRKw8zrKZk5zA9pgOf99tTzz2BXM2J33v82F4SbDLkVqTmZ9UyWfJeUMYMN3SAgdRXZM85mhblZc4LUoKs3+ltPS5Rbs9VcISBbasiVeLA/+YN/cfkEsvaIhagN4hlXfoyyD3pQkIoAWbOacHaIbHmpK8ulBwJEll1JqUmoJTNt/+EDLoskDcBNQeZajx9678NuPZtingiANP385z5rX/rq/2R9IP8Fdek05KcXgOG5c8USEUK6zNoS1HblqGAOHb8AKZ5ICG4+ass4a6utsATmxmaI1pcPnbDFK9ZbZLQyEDwBxQPo+FZA9pCdPV8KMNxEHgfnkplnQ8whkaiufKltErPS7GePP2bPPvYgoP0irJMg5aiJ/FlDOgESlVvzo5/82O686y7GToWtRmUToQYCOsc9WJuZeGyCa+sHQKZ1bwrKZAzGYwgLt+89iyoDJ8ZZQPMhge569gS8UbMlgqT3dbcSOExuQ7bZzt07yA2DsCUrKSp6xuLCQduxAPQlNLp6JMAee+yknX32vdZedNiiIPn2n2i1wtlAK4U02LMmzbZvXW1BKCOOv3bC1nF9ZrhXP//ZM/Y//uavCAJHpQb5NkHzQi6NIgHIPa4UlkA8ZFg31/1Cban1UBdsWrvZbvsE/vvPtbl5Xfkxej4UMB7D+jvDmpwHCNnLfZLtUjf1qCzBBBCGU9OoGaUMsmuAeTCQmmOO8dpBE4SI4j4FnKvzmTHmCWEfLXIYK9Vp5oZwKbwasWzC8mXKl+w1/KaU5XDD7iWu7jl9kpoJEeeyvGwaT9oARvfwe2Q0NNdYzWWadQClO2jynuR+juCXf3sytog8P2eaeiFAYuz7pzvIhzF7cGeYpTOvLVdGB3XTLFkbxbVY+sVT06AUCfPg+clcYf905KRdrJ2xh3ZlOAWIVCl1kH3FTYM0zwBA04gzNjJpiGsgjyPNY4Jnh9ozGGUXOKYFjvdaONcnKyGQfBmsbACiJ1HaTU9CADCfpdEQ9MCje6zlFI1Mg6yPnc0WKHUpz/swYexdqIl6IPOmPZQXiIoHa7nCi1O2di3vwxyUiA2ZPw98bRl1RgQKb2rsBPLUjpRcsSSaaJ7/Zb2R22333bSYdXYSHiXWLpXVOPC0mrl8mlq7AwXIzwsIjue7YOwoJSEoIZzrm8nG4Rw2ZpGL866VNn75hBFVYgdP8Lq1hEt3ovpg7umsHrWP3EIukqxH4/Ls314+y3lCJPVghUidIMC3HyIH/oXaxGzxahpwwskE85y23KxUqyg5R1ZPkr33Ox+whm+dgGAlu42x4MGY82c9OHOx0zq4hv3ct+CAKIulhjx06pIhsLLQ6GSeSz9LDOpBne6P5WG77bx9I0SxJ0Q3dq/sfXy8Ju2GHWuZq1qc4uYCKqZ77rrFzpw8SV06Ts4h83EdCkPIgUHubTWkbQrqjmDIeP/ZKJqXWq0bS00/rPWm/Sax0eq0CM6JR83CKTkTWL/7sL9qnPOzrvhM+9dnjmNfxnPNY3v/+jgUYiha/eLtiVMNVsf3QuLDuI5Dlkh99ek7si0EMF0h68UNw/bz413WyXjnNNkjMo+nhFPTZKD2YMzwzAZxrrGspTHUlqq51fik2ksqO9kiiwCRFVQYeTXVEDtZ1CMi5UP00EBQdNOgody4y6wHS1CUShlch62fPw1EqjWlUhymHii4UgVJj7Ugc9lyrMbOY8MZSH0vd4Ihxt06snVaqG0vl5VaLjVXJ/PKIhpBXDYlDVPZqVnUNK+6JpisnBzIb4hcxrU2JarR2mn8UfZjM81myuZYCklRRSagXAICsCPzhPiegVisY49XXV1J/hTKEe7R2+6722VctvF+7WQC6U/tnW9HXX/k8KuONFADoPYOcjTQvysgZ9T8sxo1tTIPtW/z4JmRGkRuCfPWsFLQzNfKCmn3Z18qNWgfx59AvShr1V7NZcobpA6QAnveAkuX/GqeB/dzISVd65oGfun3N6P8IAeFPbP+E2ehclrNaSJA1HQhq2TVQiJb9EN/lKlj5Kt5c2yD5FW1orZKjslGsZRs733ww0yMqK69IE1UFzjbK33x7lffW/9SMLv+e8Nfb8oCSwQPhdHV91ggG34T6eCOVcDFr/35eo75zQJI1wmQ/98JkN8+9n/3+Hkrr89Vjdjv8Qz+5mfmTTz/r+chvP6a/8MVuE6AzK9yb/zr6pLwBt9gQWP5Bn/9dfzadQXI7ze3eCx9PyHo7r4gU3UNGwDZFEGTFEG6mAIOnScoxZS/gEhA/ghsqzoBC1RXqUNFdkcCW/U2sXTSDwB6KsyvDPB+BwGlnQRyKqBU3um9AD8C+2X7I1sbSYyPIVnesmXzfNcn31MRJ4JlAXwdgRQQCFv149vtzq8A5ALYvfD8s7aBbikkEXTaANy1NNiNu3aweQegB2Tu5TNrARl34XkfCtjvw+fnkxfiTQHnCYAzoGJTbV4UasOAegt5Aio6k+hCvXjhPN2oKZAwWHQgz5ZC4HJpFQCmL11PqeSbRNrF4gK8wCmKvWaxZ8oFtKE7myI4gg1OI6DhCN1lCQRmK2TzIqBhLrLs6Rk68+nQncSKowcwWMG2/djpeAKUS+lSRwe2upC0mdiwHtsHgOBiwj79uCeyHVOI4BFCAXPYJITjEVxw6bL1kqvQRbdoHV1EwYCr6+mabKB7qpWNwN333AupcdaB2X6Ab8nyjAZw9YXI8qXz8jJhsGOoK+67927APz9HroTQJXqS4OFmANtgrKniOAflDrzn/kj8aj3YDETZKKqMGGTls4BEXXSaJsXHASKOOZn2AJsISbZ72YQ2Enot6ykFwMqaIhqZxiQe0b10YvWRNxJBt2EZHdwjgFZxgPVeXBtJNESACKgaALS6hNIlCXuSKcZhHyHvEWyuBwA7B9kQ/cX7suzbz/RiUzROqGeYZSdFWRRe3bI8i2Szq+DGKQV5K9ie6+TP+Twu3bVLAAAgAElEQVT//Ivk2kTbEjZACm3PwgM4CHsbHScICuO3l82EH2TIMB7CRYDkwS4HoQ3g2cOH7ls2cadOnXSWQ6H4wgvwTxSBwn1TGKc2fF3YZ+iax8cRFs7GpYVN0VI68CNQ6dSiJqoELFu7du3VbI954kBkiP4UkSHyUZsQkQpSYejf2piIVBQZodeJHBEIJLWGMnn0+/qefkd2ECJG8viMZj5Ln7+K4EU9p+oo0/OUgF2BjiMfYLwFAkSfp2dQ76msEJEp+r2VbCrPHDnCxnSxy+ZQHo3IhuX8XiOAmzZnUWy2Rd6I6PC4usma3zyom37e2s6X101wD4QmO5cBNiOyrBLROaGcDjbMCo2X5H9ancsQIdkAiwI8x7Ar0HwUCAkrwkjnqmPVHKFroWvtNotXyQ4Vkvqe/tRcIzJJ+TijAMGysFIugHJH9Pmaa1zekZQiPGeag2QDoHMJYOMtZYzmh3HZhPF9dQ7qS9e6BaJCG9Rw1EvNgKfbd+2xguLLVke2zwBjegLAQ987dvI0KEugeeGT3ExwZwfPpmwg/HnvSc4jiPMIpwsxgMBcWRWVEeAaAnE0DqAXTpd7LsqA/MVLLB07iAsEeNajJjlbfMX6AM4DoiCyAKYCIQqU1nvx79bYti+WM5lPk60UBGkY5bpRowABSkvIC8KSrRyAQEo9PQNlpZcZ3zkAzN0EB9fajXt2QyiH0OnbAJFNUCrkuPJ8vvTlL9sFAIciOrM1Sf39x0BF/9PX7yI+Fl4uAuSpYqwnFqdbmEEC0pHax5xdic3Rxg0bec4I8WW9qAT4z+YYBYw0QypFAywVFBQSNBxjd995KyDqKHMkmQfMtSKK2smiUFhnIICe7OHU1d+MbVcf800uSoACrKV27d3tOkO1TiURGK9si2nGlwgQrWGak8WuNdJ5PQVAmpyS6kJMBaLoWQsBcAlA3RdEhsz5oisWg6qjCzI6jme/CnvGk6dP2Qc+8D4sUS7yvsyJzAcrILYC2Ht7A0wKpA8ni+qZfa9YFx76vcxlcSk8v1zTUEhzkZQhqKcSmFMjGAOnXztpwzy3oRB4WSgaZc1WVw+hsvtGQJgG1AMNjlBWAG0468MIIF0D+QdRANhLly3m/BsAgTItmrGQSdDxBCRvYUExYx9MH5BUisZpnq11rBs1Co0ls+DRT66xH+3rstXY1EzIzpF5NIt1dg5LKA+sGb0gBnsYg9GogkqOnWQ9xfef9ahXIeGQK/p7LBZOxISgknoJki6a4NdVrBuDlgWwr259NUmU0g2tiXMvpOuhg4dsJWDQEXJlVI+880+W2vlT/VjC0eTAelgMcRxOt3wM1kBerF2jEFJlHKuf/N2xs5zjuk5CxsKpkW1y1nKyOHae7wuoIzOwD+vnZ1MAUBHMn5kAcFpLrkA26RnTM53DHC+iPpF5UetFL+vpHM/7i88/x3zhaQ88/CCIOtlOkEgdbd0QF6x9rAmrIZADUHT1oNj6/i/P0BkOEE7jxd037rCQ8RYXSH60uM6GsQzy9g5EybgIBVoDABnKU5obhlEDXS7rsCeeLcD+DctGFHhBiRG2HFVpE+tIEOrDepKbv/L5lXbghWbUBcsB6CF2ma9GWIdrAeJqGfe333YrhCpqFI65k/k8GBJ4mGyLdBoL5L3fhJo0CjshLzpdiMEh/JqxNuFn//BEqTUJs4onjwXrsjAAwGDWmXhqBA868n25nqvJmwhChfXjV0qx+OH8MgnQjvK3CILBr2ABtXTlXjtxYJ/96xfvsZnuBmuo6LOS+l5r8AomOJl5s7fLjb8H3v1OAOcGW42dUcG5U7Yuc5lN0NVddL7IUlEDFDSVQg722c6tN5O10kNOc4+dPFlkt92fb4vzc+10Qam9/XN327NfO0bGzjKXV5bH9W+GAOmA9MiFgJjUM4a6K4s8Ha0TslSVqkjVXoCCj1kvhnmO/RmndQSbTADMTonclEqKZ0frhBo8gmXJOsJzp6YOfrujk/Bp/xiCy7uwS+pDAWwQBd62COXENP+o5zokQnp19HbYnjt2Mm9E2vnj+1FtjFoUSwbDyfrAgpMhwLKZ2yKYT4og3Y8Tst4AxgjOaresAhBNjbWqgipbv9THghh3oxAcYXSSd3bSwAH5Epu1wg7XdtnXnr9Ix3k4ndiDto16cIZ1f4QmhX5q4isg1+Dblp7E7IqVHqURa6qA+UjIQvLsemmiQJKGM5etWrsClQk2XhCXtWTDjEHka3362sufsa59zWR/9FvAKJktrAG93I8xmJoJmmVmsCKbhVSewVqwBfVfRTUWSPTIMDVQa3pwfyD9qa+GCUsPhwxWFptPSATK2WZUe/1Gv4rlpHhYHjaEsVGMEzzYWrGrCozKRLngZz85WGwljDUEH6jk+B/Lq9ByVMhrkq2Te7YuI8zemUF3PwqVGey9ikqoIWiAacPnq7BbeXPTtncxSqjOUVsG4dY17mtf/tE5At/p8uc9b969wUaby6ylVjZIzIUSKiSx1qtxhbpzYpBclrel2X1/95Cd/9snLVyJYDzjPQDzeYwtkanPH+uyLu5d5upc23+qzBFOq9dFscaGYcNLnlR/k61asRR7zGpI4gzLW0PWBXVxe1OtzU31oE6LorYm+Dwi3dXs1djERShbrH3azpy4aB95eK8NorQS2RmtMPGRTqsr63QE97hPlFUM0pBS12HZsShxsMuL5ZrmZUYQHN5n6zdCCCtTRZa6SctQiVy2Zw52kzXC8cI7LMKGsAjSdX8xSghKB09UQ2ko0zZkRdnigDHbwjzVVNfqsnrax4Ps6WNXrJt5IiTBkzwyXoM1X3QMVo/kpvX0tqMOIP+M+UwKj+SUFGfJquYxgeiuaQUlnBTVCdSmQzReBNG0Ns7x9TGHhVM/XiGDQzV4FCohzaVBjBWt3ZmMS6meVRM0Ujup0Uskh7KxVmIDW0Nw+o7du52FVTEZMDG8fxjraG1DPWtFrFPGHTt2jLxIFLAQii3Ks+SZnmLOL0Dh6iOlA/VhNjWQ8qfUfNdDLau6UbW4rBdVB0cyfqNQinldVep3QJhKbb8O+8UkmhJElKhhRkR9DSRPJM/3OtYzNQ9qPxjC+Ug1qJrEF5vBbupa5V51QP48+Cd/Yq9yjGH8zpgsaaV0Z+yrkWeaa6Za2Ytr08MzPulsurAuY26Yb9iAbGAP4jI4eV9ZUc9yHHOypATwcdt74T7MQVd+tNmVYMvedxbRMntwasRh1F0zMCZ+1CnS7ITSnODqW+bNKebuJPZlyjGsoWaS3WQYa6OahprJActIWoTFXSj7uhQIu4epN1NpnkD9zR5yFEJqGBI4KhZi2gMVOXtpXw9/3mNemX0tvn4rAMSmQ2T1gkXXbyI4fvvvz+9ZXu/XApj966D2mwOolOn2ej/9j/N1v5sA+OM8r/mjfpMEgshKt/d8KwfB7wcw/se75QDGXz1/f8x38o/z2P/4CZDfNJe+uTn197mTrKVu/Xijz9+bH/tvjoD5fc71jb32Ws/ff+jz98j70J5fram6uQt2MQsnou8JeNWfAQDK4wBVkgsPAiaovJJqIRqwo5Nu+UAKKMlrRwBMslA7eFFchfM7nhAS8kBXMVfBJnH5ytUOXI2/mm/QSPfTErpvBJR20bUo/39lHgxRGI8KCGYjqoDqM49utlu+cNlysHE6SfeulBGhdIjn5WST91Bo+UuX0OGT5DJA4ghQ9qbz6+BLL1r+8qV2z5132CB+w1G+M9jMDABqErQoH182XbNs5oLZ8A4DzuoYZEWkEHJviIJ4QKgBzkeS5rjENGvHakWAkUL/ukgJ9aSlyp8u0Sw6xiL5TFn9+AIwD9D1PQCxoWCIBMCuTgp3hdt24D8fADkURGdTX1c/G58YJ3dWDoYK+y46exRq7MdrlizOtkjkzt0AKOpY7OOaqaNVXbPy419F5+wwoM/h46cIry23FYQnXwCcDKNQD0F2nQgwN0fBpjA9WW2tpot3gPf3oTUSPAsiIx7AscSRBzfs2OrA2Aq6gWUBwyusqAiP4cRMOp5T7bF/e9J++i+32aXqaAAFyZ97ud65bKADrA6wNgxQLgZiYpr7pe6vMTY+l1CsyHd9ikJ8jOPMwnvae3YEMopOyIk5NruAK9jSNLHJUc6KurA8OTB/wMtENlAddL2VQo5ExsSjtFhE5+hreI/TIUn3czuETxnqly98fLl974Uhin3sblD6bFm91OK1q8ezHR7EdV9PyYqKjcww+S0TdMxdLLrkuvujUFDoXi9RJzxAkzzCBYD3A8BIJTMJKKrNj7JbpJ7QWJFfdfRVtYNIBNk0qfNaCgxtSFSg5BF0rCDPQQBlPUfqyhVIvySXAGQ35rrd+y6jU1dgvoB6jbuFLwfWXw0iFIAjElLP4CwbHz0behb1fWWj6KuLZy+OceoHeSdLLb2XnhmRHbE8m/rsMuxy1DU+xcZIRbxeJyWIyBiFRzYBFut99b8+X1ZUeo2IAG0Cda76U2SMjl3KEm1wFcYuAkjEiIBnkQcL76M/RSLouohEEAEyDkA6w0ZNIJNs8eZzQLgvnI++JxJjQaQvMjKBz5EqSiSSQFH5uut6iPxwFmNcP723/q5r4jaDVzNBFqzB9HN3zTSPcW2UtaMvdbbp/HR9FggQvfZXdloCQrgW86oW5g2OtRurLtm0eVKMDgMsKeg1nA2jFG66r6vWrHd2dFJmeWLfkLN0JXZMURCbLXYF65xxujenAd7UAaj7FcOGWuRKM0ThqDqNAaeGyU3pxwtdnbtdqBiWAaDk5ObYZsZLP6TuKBv/9t4hO3b2IooWLH9iyAoA8OoagvDheKt+sNuWffIUJJ63s+4JoOU3kDlKm/BLF684P/HXIPBWYi8kldkw1oCJdBOKiFEo+uYN6zmnMBfqKRs7zcP6/tcffdRO8AwWM8dkZy6yLzwQ8TuVHr9pGRX58bUDY7YxN8MyyTMIRlngTTaPlAYXyWfIA8yeBizxAYBQp6eya0YhTQWyR0QkOLXQkcOH7aMf/pAjCurZmKejdBllDI9L4SeijXHUyxwRxjyozn5tPpQOM8NYTAaAb6VzPgHiXqrDIZ53/Z6yJQQe6LkRAFqGp0scoQ4CcPSMAzmjTkmmS7Tb2VEMAmzoegdwrXwhSce4px1cM9lVve/hh23fvn0uW0hzicCJGAjgGCxW/HiGU7l+Lx08wniCEMQ+bQjAoxdlQQLKiRYIEHWv6lka4BlshHDUeMsiayiNLl0P1hiFsW7euhMbwyYAxTZUBQkokXLszLnzTtEQC+HQN9DDHKcwWsBI8k68mR/XLkaRCeBfcKHYKfCm6BAW+tfLNY2H6BkFkLpA2PS/fG6n/eSlLluCXVNbXbVtX7favLGi82VN9+M5l0VgP/OziMR6SKpZ7lcadoMiRo9D0MmORN7skahlBrm2aiqIYi46iXJSCtEkHR9zbjv3QSTmIlQpnTQAJKKCCY4jI4WvisvUA3RHZ0D6jA720lwB4Y71iwjBPpRT4yiGElB5/uR737V33Xuvs9vxwmJzjuaCSVmK+Qdjy1MNmDXgVFiyjayo4d588MO27+V9AGXYA2JXebbgvO0hNDd3KVaZzB0CfAYVKksH/gTNESX4xXdyT7asX2UR/nPWRmBxOZ3s05CPK5fmE1YNyNwB6E+2Sy1d/i+dQMFDB/b9d2+zG9cBCGGbc+RKs1W3UhdlLHJWmbMzkNZpcRZCJ7rURH1Dfvb33z5se+/ZaofoBM9esxgl3o2A/uQxIB145JH/Zp9+5CP2nneH2xc+8wN7O93hucuX2SRj9RBBwrc+9JCNc59mIadmud6+AHPNZeXWhwpzjudgFblEHswvzTVXyHChu1eKqLlQGyIU/bEjxXaa425jvZwh0FiZToGQu9mhrC88e34szbu2Ea4OgPe9g9VYQHlaLGxeWDhNDYCl8uEfB7CO8Zuyj927xCbIk2hq9sQyZ9yaUIv2iZiitglijdizcyt1TqslLsa6DGsvP2y/fPBPG+8FLKMOafcin4o5OCQsmTWZ0Gem/VDkKJnLQGxRdi1+z1b7t88/hxIS6x+pjCB+l0AMS1Xa2FiL9z+d5X4e1katFwjAJ1vRGMgDZymjOo55JEj1lYBFbJkGIS46ndUNawGNMdGMiUKaHkTEZ9Is4tFHiDrEQbQAPYiqvmEPaybHoBobrYomCBXA9LhISJC4DPJDfFF3XrEoWuyjM2JsRX42Ko8RKz91wVJ4zMIgHAoa55hzeR4jY924nIVUPImCqnfGj9yfCUuhdLl952pq2Ao6/1EzYdWYSGB1djIq6Y4B1kqIevKHCgD1f3GiwqoYZ7go2Ts2LDcvFK4zECCNnGcjaxbuR1wyshR4TqggmIOou/heAnNIOhlFCQRCxEVhp0puXSMWYoGQp3Pkm2mtkkLwU//6bht+vpk8iEoLRZXizZhoqyELkOwSSmDuO81DPAOIfbgu44xTMiZi1CU+r5iT4llZal0QN8qQE4g6hpIviAaS8VFsdADXuVW2hFyQRLyZvKkjRgZnsCvNsf65OCy9huzbJ85bu9ZqbJeCIOhSa6eoc+Oti/oycmbAPrTS11ajQvDByqm0tAUbK4hvbKEKRti3eE3ZlnTWWwHskQDU7WP26uVe62Q8h8SQzxfpb7sWR1sDxE41H+ITzTgOYJaHUC08PWO33BBuienT9tEffdqKv/wExN6AjWD7l4NF3gh1jw/z9hVsENshVkq6Ju141RxzMFkkkAOxIfw9gWy01gaUSB4otm+3TuZ6fxTc5SjTBlDU5Ocl2pr8KCu5eN5SU9bQHBNnNc0Q/ahpqkoHmK+NpqNdVnPlLMR+vaWjLk/Elq+Tet6DebdjPMAOVVA7TfnZnhVZ5tHTZBVnRapAGjEu8paR0ziKmsYv2E7WD9uF+nGrJLYN90RblBiDQj2K/MJae/UMdROujuGQmRmpcRbtxzPZV2e3odhKot67UHDFSut6yRNBlQmJOYk6KRIl8LLlSwDzUXFGYS3Fs5yOHews60Mg653IA63BymETmK8MRDXRyQq0jZpziDUqm9D3ceaHNlRag9zPOeYVkdT+rKVe7M9mmaco2VxjiYiHOdbhapp6Umj2OY11r/IOeyCT1m9CKYm9WhXrkF5TdOmS5aq2BqgvgRDZQe6Wat5JnvcZ9ngTKLLVdBOK+kQ5IDUQJbIU3bV3L3sVbPFY11djqSjbRCmjVTfpfGTn3M16PEnNqAzEWTXkQBbn0tygzPGzZ89B1mS6GrtdbCffTIdkkk20nBHw+2POhCBCnahaNxq1scifi8w3W7ZtczZXwgcnVB876yrZQbOWMXfp3x6c2xjHJ+s97TO8uF5efE+qDhH1c7znLH9K7aZaW/WD9jmy9VSTT9mPttnaDxe7emaK+zTOfDvJPlZSOU9qRI17EcC6R64ZiusgEkRNQOHUUX1YBk9QJ4wxl2tMD0MAzrGPS8CSz3MqyL7wuUeZt9inTCvQPcTl+fVineypPbdBfjD/e6AS8XzLCJCrCpCrRenvTYA47cp1AuSNQWOv77euNYD2+o7iWr1KBIDGzxslEaTVck//tTrAa/y+b/b8r/Hh/X//9tcJkDd7i+cB+Df6/P2hCJA3+vlv9ux/9+9f6/n7D012eSz98N7/QIAIRFTh4kcniS6zwFn9L4DQHy/eOdQOLgAb9YTAdW0ww1AdqNs2DkB1jMJ2gG6/bZs20OEEKE1nSSzdUF1ssJqxscrCLkYezOpST8/IpHu12nmQrwN0ExEyTHGlDAWBsx14m6sQE/io/49/ZY196IeElAIIyapGgchnT5+0d9x3D2CFN11lpVZaVGAf//AHCG3F5xkgUTLwskvFBK372C27t1sUFib9EBfOxx3VhTzRfQCApGSR/YVA3Wa6nvX52hBL1iwrEZE7Afidd3SPY9XR4AKTJfseHxuChMHKgs7aCAAugV0CqlUqyTZHHYrREBLKbpBX9dg4Gxt265FYpjTTRSMbHmUnCOyXhU2PwsohP7whAtLpKI4AoBOQruDYZjJKFIAuIOcKnriy2AmlmzsMYKmmEck2dkLdfK9VZBTdwLfdcRf2FbWO/NBmJBLFhjyzc+gGHuPaBKGMqaD7e3X+cixysuhmb3LETzIZBhnygy4uwx5pBcVvrL3v/R+yI/s+ai+fZDPD7R+jM1LkRzYAlPyyZ9l4+1KID0KMKIRVY2Y+vE+AruyLBuhWXAxB0kM3OoU9VkAVFQQ9Q0hMq3uZjYQ2IwMoeMKwspBfygDFtwf3Jg7FjTy2BZB58eG+2FG0cb0Uhing8bMPpdq3n6bDFMAmMzGK8NAIPNIJM4cUUbixfKOCAJomsLIZo2BX93SnAsoBuFYAIoUB/tazUZLKR3ZeowIQGV/qntLmJ5RrGc9revnMcrqt1QmWAkEjUFTXVCoKEXbacMgHWaomjdcJzieU8dcIiCzQXt1w+l1tcC5epCuZjZxsrATC60vg+zzRQTeWlFfO9opOZ3mY80yISJC9jYgJqS2kNtHv6u+Svy9kgIj80Fc3QK3ePxqlgTZyymEJ4VxERIpQEPmjc8ihw15qER2zutz1WToOfa5+XySJCB6RllKGXGKDuYpubpEfOk49I2OAbjFcMxGV88QHZJb7X4HkqD+uEiDKuBjnOjhSVW2MUoE4Zcu86kNzgUjVGZeJQqc9BIfeTyGZmguCmJf+t+JDmTzzhMhCkLtes5Cfok2rCBJ9T5+ha+XIj6tqD31PX/r5gm3YrxO/88qVecLJ2WyxIZUFlFQJIjvTsNST4k2Wagq+jAPwlTf1BERJNWMsAuJuAtumoktlbC798HDvAGDCYsMpThj3dAGvyl/N371RFGGpxmbXl/EtolndkT4BPihHjtmiJYsgVlZh57fCzj7/tC1VmGdAuF24VE4HZ72N8AwN838f3fw1WLWlEQ597Ksr3Ll99bVYZ90ksrYU4nQUoOqWm24hw+Nxu+nGvc6qwSlQeJbjIDAHGUuRsqVQpxHnrK49jTeRXn/26U+T//Gasw382V+seEPkh45JBMjPCkMtMwarjJFuW4Kljjc5Tj5syicYGwUXCuno3Ou6GHt55mWPIVXVNNdVmQuaSxuwoAgS4c5cG4XtlazR5mSdxoZf92yYuUMkygjzUDfPbQykZRVd8kmMXwVFy4M8WH7ljB+d6xBqgDBIjyDmBM3//vwpoEpqkEhUWyLo+gDFNQb8BFpzzSYAOEZEfHF9IpiD1ZUqIl3j5Y7bb4dMLnegaxvdo6HMDyGoe0YIvF2HKktjBKwe4KXZiq5UkDcRblV1jXbjLbfjiY91IR78WhsbAGc09hRyvjx3kd2xZzNARIcdeOUwr1kKADRCECrAHHNbH+ScztnZeTBmrlwp4bzDLSMz1dkP+mPtEuGDxRKqtUosGesB7EkXYl2LYN0BnIP07Ecd0tXTaV/9xCo7XxuF6uKkZdHVvpImAy/IkVkAklDGygz3Bn0A5PIk6hQIO+Z32ZTI5kTAbjxqRc3X5Twrvrx+KcHX6q6V7Uc84yweBeUkY2vJFpDN//T16suA7jy7q9fk03VaarVVZbbnhq3MG+SMeaJEgCRsxS8/EkJkjuaKK6zvQxC0N2zfaaN0ogcC+NHG7ubrYhRPCVioVGIBJWtGAbeZeK6LJFK3az22Ym3YjN37tnstBWJMa7c/9/ASRNLy5StsAPKsh/X0/LlzoMfY0txzqyPXmWSsDaC4iY75DlQW28iymeAzK9qG7KjsrKpn7cMP77SN2XS811RYUSP5JNhmyT5EpFQAZMEI+TVL8a/vpFu9sKTe9h/rsI17lloJZOO63VvNj47qOKzaxhkr//Wz37JPfeJt9pk/W0oYe7q9+spBe+Wll+2Bd7wTosfPZfYAjdNt32utPBuhWKWNYf+CaadNMU/7c7+mWVtHCLH25iLEoP6YGoPs9Y2y0zVt9mJ5j4G52jRgeiqWaROccxLjNY5MgykA/9zF+PynZduBsi57/iRqQrIUsrMjbcQThoL5bPPaG+2Fx56zn37tNhtogwyCHKjqGLXLAJNohiwGFYvI65rKS/aR//Igmq8uG0Ip4T3AvIxCwCZYbQHg+rzGbJB7MEpg9azyDcKpL5iy53x6bPPn77GffeYxHONiIASpkSCTu1DRpvFMZ2WmoQw7C+mwBMscsj7osB9iLCvwOB4SM5I6SetQTw92UjABMdQQQ9QPQYwV3V9Ff41BjnQy1+RBPor0qi5ps23LYiB7ggBtG5z6AvrCegD4myFsC6qGDN7GKaFX5UaSnZRpv3zqgu3Yk4adFJkXDYyrPZDMdFh7U8sG0hhT24llKK/3gpgoq5qwjNwo60Nx0Q3AOcCx9jVO242bFxnGQtaL/Vgn12ZJepDlApyP8XffCBRXbQP2w1fLrJ86rJ85hLe3JK7R7vXZ5JkFWgXqryrITbgaN8dIXREMcKKO8GTq72EagKJhgXw9xrAJjYRsCkDxhC0qdjzezAVrHspwT+QYtd54Z4MNN1diqcXzTd3S29znCBA14Ewy1/Sg4lUWyRyk6BSNRCLDxkSK8L1I6jhZUtbVoQDn56qNx6mv/KhVwiIgMQBURwi4Z9p36rgd67Fn5b4OcVJzPnHWNRNg33jmiF3iHLpRNoxyvjshLQQS97OOJfPnF++ItDTAVRunZkFhNTIbYAUE1BeN8Asoelal+tOs003jzpgda4DkQOkRgloiJyfd2sou2a1LZYk6bc+XjNviVVnWJ4vEpRF2DEZwUW4q9UeLfXHf56zibx+HAOm1YCwofahXz59sZm6FBEIBM+gZbuU8O0eL2w3slxo9FbKxy9Yuz3ZWrJvY25RS6wZwD9tY38qZA9cRXh/oNWQ37lyE9Vo7TUQ0PETT0IUCY4Ia9eL5ZkjDUdu9PRdwuR8btctkykACsQ6M0GEfimqkfzbIfnGctS0xyHavgwyoKbG28llDuHFmY20AACAASURBVIFKnSYoiMxx5pgBMlq+f7DdZjk2MuRt25pwy0snrIUaqwwb2eNFQ9bF9Y9bRI3L2FAmTgqKoZ3rkiyHuSCA3JIpz2B78qXD5sEeKJCaMAUyPpn//bhxfihHRkb7mT+TXE6c5AbaI4p0UF1/Gcu5MFRouSgsRHidQSEpAmDL9u2sowTJU6degqyNoX4aR+0QwO/4UCd1MX+zAWAdrOW90yB6piGysV2CTO+V2ph5R/WWMkK6e1Cbs88ZppFKxEcTtnblldW2eu06rKuC+Xkve5p0F1Qui+VA6mipMNpYs7XvkK2U3m8Nig0pOdTEVFeDJSMEvpoiVPuOUlswrCH3qWkhGZS3pOysSEgi1QvaZ6kJTDbK49QdItGVKxaCalfK7X6eybxlq1CpoKKjXpbl1rgU/uw9wtlHqEGgBTW9NuRq4pA1syATqZSVRaLrOS1bV77nws7df4JT+Y72Cu617N+ZZ1xDFfWJrGjLv7/JPc/LPsgadhXAH2ctm4R8CqSBMJR96wT3rZdrG83xN7AXWL5ypbOJDuLYoyBGTxMyn0GDg+wlZ5kHZvU53JtSMiNjwxN5fiPtI+//M+xcY2nwiKD5b9w1jwyzP2Y2YA3TfoO9B5PfW6cAuU6A/G4I6619xbUG0N7as3uzBMB1AuStvX9/7J9+nQB5s3fwOgHy26/gtZ6///AEyIf2wmO4Esp9KbxZWQuhgKOywlLhN0CRJ4BQoLw/m2JNw+ro8aDQUtEYKH9kJL/pAAgiQPoB7PcSVF5CKOAaupfVuTmBzdIVPOv3YAfzBAG6i+nay8Vfdf/+/c52axndyPIiF0Arf1P5wA/+CqRtcwDpmW9stg//CN9agJOEhFirrqywdrzV34F9ky+hxfLSLyVI148CfM/2rRYJYaNg4deOHbXlFJtpCdFsEOlyAQQIpLBToSkliwC1fogDWY8IFBagrMBtH873/PlzthW/cSpBNvZdFMEoCLCemYEcCQvnPeig8aO7Oh6bGalfIgBG1YGjTd4oMvomCJYRQFORHJEAdXHxAA8Un4FYSlWWAIwiq48knLMFoEXewH1Iw8coiqW0XYLSJRoLlG7A1WEUNH0QRxHIp6MAVtVtXAG41APolbdylSWmZtgPf/ZvdNvg90tXVBPF+P3vfrfbNEj+rcC9y+SACKBfhp1OO8CnNv1VKAPuuetOMhDwZAdwe5XO6rvvusflHijINovOUW2kvvq1r9txwNiCw3/lxsmLxyAKAPeW5WSxscmyCQDqMbrWB3vlR4vNBuNFXUPqok5xShQ2wNhMzU4SRM4YE/FRXamObYgKgAx5B49CVkiSre4kefRqI5OGjUlwKL7hWHKFAaK0YF2hjsMuusGVueDLZukvH0q2bz7ZSTcjFlv4KqTGhVsYXWoe2GCA1AGI+bku40k60WRgLEsU2bq5TmQ853t4z1oC4UXCVVeUsyEetcyMdHcfu/mZMlQExA8wRuoa1H3n6zq9BunekkKoQx1sPCOyapJyYjmkiiyrFggAWRopWLybzn2RhdrInMTnWRkc+ny9TuSDSIIFayd1oAuwF4ivDngB/eqg8mfTpvGp/9PYFOpz5skDFEqAvPqdBXKjko22umMn2QSpm0vHmAwwqTD1BWWJSAypOZQJIkJAx6P3EEGpyUwEiAieRXTbCRgWEbKQJ6K5QaTLEAoCqWYSUGSJDNH5LKhA/jMBolBPkUzzpCrEA/OHU1eIoJDFGWNXwZAT/FvjR6oNXQudk95Xnb4CuOft8ggcld/01X/rffR3vVZ/18903/V3na++vJizpmXBxbktEDW/PqmqY07/Fgkry7gFRYl+d5bjVbj5q2RoLFuWZ6tRDsl+R+C57pFUQqVlqAaw/qmDkFyBWutCER77gM0TbKL1bM4AwmnTrA2uNqO33HybUzS88MI+F37Zxf3IAmxOhFwZpXP3l0//O6C/N9k+7wE0WWIVJ4/SwSxyEKJlBqUV3u8dBBVXE3JahEWfN/NaK4BCIt23MoM+/vW1v1qx7v56ObZD7bbrht32+C9+Yffee4+zudK9jqCLfTVKIBcaCgApkkr3Tht4kQrKa7j3vvtQGJxx9+0Xf573pgiQbx2csoQQH7rGsQ/MJr8GJd0kc5/yppQjNMmm358uUHlkX0B1orlwFmmczrufOW9p3hJCZy84j/80rArbW7EGumGnAwBEvCqfxpPntwIQRN7asuQQ2CH1RwQETxVrh8idOJ7LVPz/RyAxZL0Yxudp46970k6AdSvd4Zs2b3VKlB7m317eK5tnqh6rQlkpFRFuOsrnJQOuiGyp5jpp7sjlNYs55rIrlwioftbuuBXgHOVGVXmpy/DIAfgOYA04x1wkgkzkRzIh3TfsuQlwfowxMozSrxSgcR5MkipqcWaK5aaTWZKRiiVYuctEqYSQHQAM9EZt1ICKKID7H8qa4QHg2NLS6LqRF5EDNTjE88n8GI7vfA5jox0Lp7Lyap4zwBzUiLKGUvh8RW0V12/U/vaj+XakiHGGeiHCz8e2b1hrQwB1c4BFAj8EpvoC0AQpqJk1RrYiNZAMUumkQ9Cl8SzMcR9P0hXbANkkqxJ/iJABnhURVrLIzF7rZ+f3NQBeZ3KdO20IcEXWU8Q1YQEZ7zrIK1AoqkP6hm0bnXJylg7SIFQ/XtQhHaz9AZD4bRD3/QDX6yETp1FB+dCJ34QCSxkujVjRKZfVi/VYqpSU9AwrxjYyHzVkDY0UyvOREmTZCohw1m51vgsgO8GaedOevVi2EHzPs3upqNhqyT7Sepe3dqXNVmIHw9hAH2dnsbdbhKJlWe5Sq6dL/2RhmX3/yRb79Ke22qrMKICwLnvtEspK1g1lPeVTE+UtznBrzTJUJ+XMD8dPF1kNTcPTANkpWMtkEcI+w3w/Sp0xDEiojuV33HsHuTt04HZIETNs3/3mP9tN1FOiu/NXLudzeiBhhghN7rE4wsA9IIwmqcWCyEgZ5nPDmKt6uZ+DdJiHewBqgpB7QoA0jczZsxdrrRy8sYUlc8nSBMLOsRJlHVy3JINnow1bk3HbtGe9na7ttYNHqy2J256zCCIQRec73nWv/fRfn8YayOyZ799qvY012M9MQYCM2dkmahfGbs6iPBdQ3lhXZn/12Y/yvF62PtSw4V5BgMQAxygbkgBbeyf7rB4LHV//SOb6IMvPXW3JD8e7OWzfn/8YAoHMriUrqdNQAZHPI3Wr1sTt2zdjz3kG4i+DxhqyusgTUXBxN4SYCIrYmATGVCwAJnZckHghWIKNQNpF8Az6yqKH+651X2NsDFuqDsbsAMfhwfPuizrXj9IhGPsyf28yyihAagmubqK+q2wDewfAh5Oj/k10c0AnwG0cCPKlwgH78DvzLIe5tfbUaeznoskNIZ+CueUiRIcyQRLow0mHvKmENIrG2m0AlWkEKoxwiF41FfQBfseTI5QE0ecFgj0RlG4tZDp888Wz1kxvB7ymJWMN1VnPXMbf92zNdyrkQycuQyRBgNB4n5gUxDwbrOnHKmnICQnDejB/sWVAfvh5c41Q7AzxWSNcr1WbttrOT6y0gp/WYdWFsqm7EYXeiM0NtFk/5PoMZMswqhmpFrWO9kNgKQcnJIwai2upQHOWeIBdkQ3+KNESmatqXT0bRF6TH/P84AD2XxCgE1j+SUGn/DSEWHb7rgRbCZnVCWESGRxnjbBLr0DwP1VHAw18Rh8DfY3IrfpOxUbYYp6V774/y8KHpJAeh5gOtYDoFDtR3mplo9TfjLuEkBmA6Q47XYaSgDFEWQsJnkB9OGXDDd22M5P3xEr30acLbBqlXDohGls3kkviscj+HavUnDxfe/TQf7XGLz5uU5BYBplQWtJFwDgqikWJ1tQ1auVtWLnmbbLvPH7cYtLDyMUAXJ/pR+UxwjXEEmvVMishu8KH2q+URrBobJniQmly8By2++/Z7CwGR3o87fzZQhQ0gdRsK7DImrSSgiLLTMUKMSrQhiF4e7v6mAvI6oHEiOS+epMv+MSxXkta5G/rViRbI/N5APdieRaq8xiUCIDNI6jQa3rG7LuvDnG8gN00BuxckWCLU6jVIAjbAOULuZ6FCBSC0ji+Vhq7IEHXLItjvEMmeM+Qa5Nri1G6/fjnT1nKonzWyxzWlRj2ad0QXayZKK5nUBeGR0A8U3OocS2L3A2R4WrqqKyqcQ1nG9etZXy30nRGrgs10KrVWPypOYv5tYF5OgySUjW/gtS1v5GlldbyWGpsKSyGqRtlVehDPb923XqawMqptVAooq6fA4zv5nmepkaYpTlvAEL/+MkztnHLVubOeTBe4ywMuZT2GNrfDlOr1qoxSLlx1Ih1dfW2EqJeYek+1H/KAMxfoZy2Qbc3iqM27pNSnZpI+2VlhJTL9oqD0zGKBFGtNN84Q23GtZYSPow9rfYSsuyKwUZQ2VjKLhLZoPOZot5SPqGIFNkWu702vy8CRPsol2UH2SiCQ0pLfU/NB/qS6sPVslfrWe+rzT6V39vwq7pv2cfm9zsLNbaabLTXUPC8nAZEWMkZQHl9Urn48tzW02yXj2VuJP8+SzOA9iyzsJ6yT03jOjRC0isX6RzXeBpPxLzs/PkskPs/imVwHPspNYeh2uEwlZ03PEZdL4stxufvo6L4fQGr32Vh5TJArn5dV4D8vlf32r/+WgNo1/4MftsnXCdA3pwC5q29e3/8n36dAHmz9/A6AfLbr+C1nr//4ATIMggQ2klcQefC0CmkfOgyEiCtLpc2wPdewCH9XJ78Ul3M+/xTPFE46k+FuzVQMKXQkT4KoKDcilUr8tgoFLFB3+GICQVSsiN1YL5sTpRNoXDsffiDq2tWZITAUOWDyH9VtgX9+L5G0Bmjzhp1AmcAlDz+yUT70I96AKWDCA08S7bIrN11283OC34RgdQnXz1I/kez3Y7PO3C7xQJq1OLzLZ/4RVgwyUIkkGA+dauqOJUVljyia7HGUPCqlBLqche4LXD3Cp7xK/CQnbfF8cSzVkF95QBs6uhHRYHNwgz2CdnZ6Q4IlQpAv6eOfE8K8RHALOVqTIPCZAFEJSRGU4hOEArpb6WXy10WSGJSKlYc7YBJ4fjw+joblQHCNxcDhOaQdzJLUT3A95oaW1E90JUD6LR+02aKZjIq2AQoJ2Pzzp128MgxpwJRd14FBfsDDz4IGEbmxQvPO5C7EzA/MiYK8iXABRvL97+msopA+dUul0GF9cnjx23HDoBENsOy/1GgoX5XXf8/BzTNwC//7/9ys33rF/VYsiRaVgrdP2o2Iug2FaVMO37z8YCKEwABDaiCdN/yIWj86e4aodsWvMpZS/mzIe/sUCA2HsDy+5WFDPcwISmOTTSvg3RQXsYgO77Y+BTANUAuwK0mNjvBECF9nHM9HfWeFOt/+8lcgtABLdmQ5edmWRQkSLgOStYPjL0wSAk9OOq4l93ZC8+9yP3KphN7jbtfDcq0YKOWi3dAFZ70AvFFjkipMwyYro54bWomuYcKsp7kAmtcipAQ4aH3bqNzS+CWLKqkjtAmUOqDBeuqYMZrN+BGIhs2gQdHyNTQONFY02ZEYP6C3ZwUDAL91fktAF/kxDyY7+9CjvV9vV5knUgN3Sdl1ejfUrXIrko2BG08N4vJ7egEyNX41fum0j2nDn6dj95n4bP0PjpWHY8AYG3kdFz6Etmg89T3RYiINBHRoC+dgwhJbaAiQYGketHX/95czAcr6hglyxfYJJB7lPHhfI35nibNKc5HxzPIz2R9pVBI2ZCIzBB5pPOdDzWfcYqPhX/rGi/kfSzY9+nY9fkij7SZFPmxQI4472eZlPNznZ866RRYrw2iI2204eQ4fp0AWTg2Eb79jLuiEmwVRLACbDWTmeAssHgPkToKgx9AxdZAiGbe8ny64LHxAyG6dKWMjf4UXejz56Z5Z5zW2be//Z1OEffU08+xGQ2kIy/EgenKwullDnrpwAG61Bvsb/7nF+kETrYuOqgnuX/tnX0A/MG8PhZVyjQByvV2Ch/9RNKKi1CHJWek4d3NtUuMxQ4POzPmkwOfn1eF6Gv5R8hboMtPBJpslqR+kl2DFAcKv1QnfD/3Week66LXbeOci0uKHfl24uvb3xABIvXHjZ/cjwVLuN1z03bbSJdsE+c0NzFkSSiIgrhnpQDUqzdvo+V3whqkSFPIO/dqiC7PAaxTBG44WzV1jAPwVkJmRPE8bt68yXVUNnHtpS5UHpGCtYW+CZzQeJA1VBed8XWoQaTK0LMt1dOAU74AujKuRcIpO0LASTFzdyqdj1IlCZQRiB5LRkQZn6kQVREVQzxXyTw39cypBQUFEEw7taTS3b/YZTS8vO9FW8ucoM9SdtDWrVudnd48iFNmrxw6zPmBqKFIXLthMwq/ZDtw6AikOLaJkMf6jGGOJQWVYWTADAHSyyFde5iHjPykWgCVQYCVZDo4AWtZd6Rs6KObU+faigVLBoSJh8eMxQNQLU2NBjDFWg3LtDIIs5k5HwDcOVRJvhYJiHMGwv+Lj6wCREQN0oFSUuQ+pHkmc/sUgJknz2ELHaIjjPFeOqLzl6903uIiVS8zxmVVIkDrMvdt684bAJyirIgO1zDuj+7NCGMyi+NZsg5CujWcIPoTbr5U6Hwh1zqUZgARIanMv5rvmhtq7XLxBbzUV1gm63tv9wiZK+QtgaQMo0IUEnr08CG7be+NNgZQFcg1rMMerB/yPhzrOfnGny8s4n1pfiDfo4XO4DwI6uJLJQChyXaJpoB01tgU/h4HQC5LNT0PF7mPm/F2Fxg2x/PaB3hVUVrqAPNkOua9elmjqFGqiutR2lRZOPO+bCo3b91hpYRIf/eJEtsCurpuaTpjFGUmjRbhPGNFxYXY3kXhR59Hjk2yA9oOk4EWDLB05Eyhs1VavjEdMJa8FggVf5Rg+w++bBs3r7FHPvYBwKkigNhE6wLU3f/8PtSXKMqYtzMYfxvuvctmuV79qBwiUZkMtxF+Dvki4gNGEwsz1lrsNDtQM4TPBZrPDN30cwE2iP3S4cs1BoYOACqbOEDieAgSxnU667EwsoqqVnI78qypfxrSrpJnEwCYCKAtO1cwX05b7ZU6qy8Zs+99eSuERg1KySHrmwmyUgDWbjra47CrmiAP521332ghfljpdFcC/HaTbQDBjy++EaatsYuHmW3/u3f/hyr7yQ/8gvqNJgIsRCtaWENRp0bTBCK1kwiQ6tpqu2HXNgfGBtLgkrM4k1yUCqfmmmHNHqVumFXuCU0CKVhkjaFMdqwYGWK+zPVpNNu0s1aqMSUBUHIChNmLvw8DgNbzfNrwpCVxH4JQJ0hpMIjCoQRF6lSYt12oYV3i0VXNlU6wQgAqlxOnUMisDram6mHbsSLS1kG6TaB+noOEjIuGqNT82WiQRxAg1CmpkH0VlS3MIV4uw6cNa9Bg7yjWJexvPKkng7wtjqBpb/JUOj1S7fGThXYZIiIxCxBzbAalq/KuWLN4P5yt7J5bb7Ljhw6gVMEKCaBcDSOJBDhL8FiGOiI+Ccs57NeS47BX7UBhBngdi91XPCRxLc+H5suPf/td1vp8uw211szbxvYSFo11zxzKnAEUS+osFyg7Bvip0j4CtZKsrWpQtE1SYw3yfaYVnv84Ky3vME1v4dgnYVbpOtMDQ2hm6SF7gxylSSbLgqImS0NRceNKyH+eiUzsmVo7+q2gfcB+cqLZroBbTqH+6MbbCRG3xUN+xPNWX393smUHz0A8jWPjB2AfTV5TTbdVjfhbCzaRARC+F8sgpTjGpLx4q2vttIToEIvyHDB/xnAcYz1/VZxdbCAnhjUufw31NnVi/uIb7N+feZpnfNr+8eif2+BXn7UelGjdZDaJB9m6JokaLcqe3ldi5M5bHuPvH35ygiBxyDYacAI9RyERsqyrSXlp1CyBEXa+vNMy1qWRD9Zg29fm21BHrd25Z5WloNCtKkShRpZKWVmRxUQlYTMYZ9XlVQDOWJlCQAaq3mJua+fzh4fI9qIpIjQy3p45hZIxgTkjn6aoQVQe5L6sXUIWlBeKJ55v5a8cLKixn1ewHqUG2OqQaducEWuJkGBScc/wnpU9Q3a4kgYe5BlNelYz4iAMIduGCbAPpWbzmILcXQIxEmsBKJA8fFE0YJ9UU4u1K1kv8dhpBZMtFB4ZyrliacW6sYtMjkJUzmqASsXWMI41PJHnNwgF4hwkoNbVZJq2Si6XOeVQFARlBGuHs/ZirvViD1oDyB7K/m0FytcGSBNlSqRQv3az7kQyl1dW17DuJbJP9UcJyXwzSNMCJNEISrww1DbdrAGDNJ8pe3I5REZVfbWFwBIGoBRXLTvC/BZAndzCHDLEehZDLRtIDRbLcdTRXJa3ZAlWzplOSV2BQkUNMFPUbcPUk8r+UA0rK8wp1rs5qdrZQ8k5QerTIOpSH+rFYepZ5XSojh+glp3gWPxpZtLvQl3wrLAuo0jVPCbiZ2EfLppAhIMDFH4VZs5Wnc/wZl/palXGtMtWuerhoO9VfWe9mzszP0DmHK9wdrjUvE7FzH9qLtNeJIpmBzWqjUHEyJ5LeYeqWWRZlkL92cB8FcprpDi5QlOP1CmiXWYoOlKU1ch7BVNPFZ8vsO4W9l1LCXLvn0UF8imcC3Ih6WTJpWaj+QaOYXABNVSKoHnjFkC/G766ToD87mv0//IrrjWA9tae+3UC5DoB8laOwOsEyJu9+tcJkN9+Ba/1/H1NCJCFoktFnGwq9G91tMiGQpJcKTEEJAosVcezutH7sLkIkV0OAIM2TCIrlKmgLjp/CIYIQJMAWI9sQItxgBNf/r4G4OFKwTmK8n6777632Y9/8lPsgjLo0mSjTmEVweZPeRFevGcoIL9ARAFPKqKasMcKBhw8/KV8e+936RCjMK6ig3IK/f9dt98KAD9KDoWf1RKKGirpOx3CQUgcFNiaTsftKTo6M1ISIEr6LYnupRgBLXT0q+BTZ349XtlrydCYzw+YdaBafv5KO4f1hcKKU+kclm1BH91vjVhfhJBT0dJCkCS+vFKDLEfSPobVTA1KAoWo+kOwCMD1oqA/c/qcI3jU0RpGd5gfHbWz7EobkJ8PU7RrM19LwakCO5juWIWgD2JXEYPXeSbAjGxaZgDlK8jDaAK4Egibid97JGGBs1hqHDnxmkXR4RTK9atEtt2I5Uoj1+6BB98NuZJk5wlRP36c86fTOYDiV6BxB6B4emo617DCFhEQK4BHhbrAT21uAxQKTre6AKs8ruUQx9PM5vjUuUJ77Ms3219/mzDhbYB1YYFYirVxzb3pKMSfH8/sGM5hBED9CkDxWiTo8tiOAoCalRoD27AJ5boAJgxgrSEFjPJjtEHQddFGqgsLNQVVh3E+nVhcdHUPusD0oFDCYFsgeADrBmgx7MYyYg6w/AufyLZv/rIPoKPXVgBw+MyNo/6hywlyLJT7pGJf6gL54E5AuPzyiSdtK51huQCUTXRyTwHMCZSSf66UDAJVk9mUCBSXdF1ZAfryZnNUVlbt7N9EdIgM0JcfmzWRACJA9IAuAhmSIgBY0YGrGlMiWqSYyFm0xHXGycNYaguB+yITFkiNeeusefJh3vZqPghdoL8AQalM9LMgro9IAHn0+vN9vcaX+6fPm+KzZFukf4sU0XMrUkR/D6XDXTZTIlQEai8QA87iic+WKkWv1THrnojsEMnhPov3UQaIzkOv17Hp3xovw3TNBkGO6u+/PklpwRBhukCA+DBXKD9gDFBRGyGRILJDELnq5iFZH/MXkRTTVwkaXWddCx2v0FYd18KX3lfEzUJ4+4KV1fzGT/ZqKIquZhjpPWTZtxCWLkBc5yySRSSJ3ksWePq7zl/XXOei+6HXiQAZRkVUCri7ft0arEWwB6upYiPp51RGuj4iC2Xt4csxShkwg+frCGNVuQ7aYY4yX0lhp/OrxybrHW9/FxtDXzt/4aKzb0jmmZxg/mmi+3iM4z4PiFANEPDpv/iM5S1Kt8bL5yD3UJLggd+BncrklDedtuRc9Iwwh3RYGeAmvcI2ANg4BWjkBVEbSOe1Qi51PZVzJPXdEx8HbeLrtq/UOZJD9iQaQxo/GmdSUrSiEtO10/XWNVDOTCddlHNci9Nf3+p+//WGni/cLxEgPz+LbdhAhx175TlLiwu2HRtW2bqVuYBxrDWM22WElfYCtkXT5c0JzqfqMlbGIEC6pXYATasB9BRJLeJN/99++20AMQlWAlFbB4mjDKF4lDgC46WskV1FMsD5HHN1D9kTAiZEXOm5FAg9wr8zUS7IHk2WG/NWdXQPQ7LW0hkaFwfKpK5MXRvGhtbEaJ6VRBRVRdjlJKNCuQBoLvuJOziWYchw5VssYS4Y5bWX8PlegaVSO3NEFODNgo2bnhs9A6fOnHU2aSJAcvKW2y+ffRHAlswbgCFlHfVx3xJjIywjPsjiyUEaAtjJxM6ms7sf0qKQpgVAFQBdEZU9qAVDWX+XovR76eXnCYnOYU7KYj2csWQALa2LUoDUsv6ER8Qx7ujipvtBFlhnWJ+/8plN9m8vd2FtIdB31tbzPkN0LoezDk2zDnXQ+TrI2lnPddm4fpMDatRQ0Mq1koWJgJz9BJpnESqeh0pKdYWe7iuQDf7Yut36Dqw/2rDb4Xv7nn8B4mqLRQM0lWB9pnOOYF1TiK3USFMQ6xOsQRtQXSi7agLAV5lBsr9St3EvlmL7CCl/7/0PYM+F1QZNAQVnLwDOBPM8TtjajVvoup+1NkCsDuYtEY/dCp5lDEQy52/etgXAbNRyUVB86x8etfe/7yHXwNEMmRUBCS0LymmAN3msNxPerAydbXjfTzcUYbkYZi1D2Bo1dNog9zWR5oJewKQAgMnSbsYZx5OdloB9Vgl2J8m29+bdtv+VFyH5sHdp67N77rgHwjTGnt/3nK1H4XKcho5BgPohclmWr90JKeVnj//7k4yLGfvXvv618QAAIABJREFUH34DgLHKOsp8LJRxMoz6YYb79uRjT2CLA3HA1/Zt2GZR+3R3t6GYyoBsBhzHChKvMdD2ISuHfJnADmiWaxTpGWjRgVhYYVUyjnVQCXNHff+UtQKsH4PfWL2I9ZPj1DOWQFZYL2urH+PDC+u9y5cItu5WMDqg6ooMmjTS7LF/OWoffNdKW51BphfP5pkLBAQzJrqx/WoHnA8Ij6NjvNfWr86BFEq2wLFWu3T2JOtHPOqBOBo7RuzGf3qXO4/6rx9GYdVOIDTqDkDXXMK0BwhW7+c5bwGs9aR5Qp3fmcq04ll8kZy3GJS1KYQxy2L0jjtuxiKtASWQl1vv+3lGBrGKawK5TiYkfQ7wOID38GE+9EQNkoclWi0ZC1p8Gjn2LVivhTK2elA8wj+QITFkQzTV+BOgEeYTTqYNhHY7auBATztXxbzK5Z9hrk3LCgHQxKanW0S4v/W3o/Tl8q/Njra9a9ZZ5QVsZBKwAWOeK+zFfg1UPp38kCDOwZNxzeW1iCSC6bukEGQsQTQoLy0NS8+0KPz0YUx+/Eo9ChAsIcmqoHS0FXhfrSFnqoUa6sKZOvFH9rk/vcl66isgM+rtEmqBakit7AQy/IKwg4VcSUxlXEOqZKREU3+JjPdweQjBzP0Hjx132Qof++f7rfcV7NQqis1/hjqB+TqC+zmJrGSolyBmnhlZFE6ydig7LgyVsDfjtbW9x+WCdPWRE8I6PgnB2tA6xXt7ojIMBcBlDYcwCwxkDuMFcxAhvYDCRaiByUlH4RFmm2isSaBWVNhyVd+4nUVJ8cMLDVZHyYBQwcK41jmA2Ev8xuwjOzItFZWHP7Z+fayzV+o7rLoDm9quWezDpsjDyLJ9r9U4AiRtSRykGDa+2C4mBQFgt6IHYhzj4GQ37E20YBqR+hgbh4+cstvW7abTPc6ePfq4/dNrn7PJv3/JxiGTuyDDArBEg/lhDu2zV0+a5W6EdYpdZD9/ucAiU7DlYwXu5UG6/96V1lBdRm0ZwxzOXgZLMB8sWn1QwoQyl6VBhqVCcIxT08UFo3gnX25EKuo+5VT4OfV4THQAa9UYxBngOHPXa1d6US36EWIO6RBE2HkRmSHckwRsr1SOMkxsCYSaRw+KDg/Vfh72y6PldgilUm5OmN0Q52mr41DGzyL1ohHLD4KXYWqnGnogm8iFgDhtY02iJEFF4mfL0qMsOcIf281kgPp0O1nSZJXY/k1BgBDuSBD6IuZq9jQQ5ZHR4RAS0ZDyZagmNzsC4/DhV1Gcr7A09nlpqE48pslfBAMvK6ukoS3HkceycMxCIRYOaTGkpgPsvqTUVA6a8s+8yKdoJddRapIIXlNRyfxDDVmP6nDTlu1YhOaxTjP+C0uc8nbdhi2oPah/WQPqeI0sMJUDtmLtKshe9hFS7vPMiVBRLTbA860aRyR+KfZUKazpfqzjt9x0M816hSjhe8gBJM+F/cYo9dwAr9OaIVW71ChqHFRTiwh+qUnU9KXaUg11ozTAaR+hfaZ+PsMcIyVk0VdoHLj6tfyvIdaoswOoydWYo5pTe1DX5KM6m3nMWV3xPl48K0xNEB0bf/X7v/6X7I+ccyrnhdpXWXOqnZzig7XBhyyeEaz+ZK4VyX4ggJp3lPNXjSKlo2vg4d9JNMOceO2025OuWsfcBdkUyz61goY7vXbXThpUqA0raG4YhnzyNX8aKzKoTdJt1fJN/L+ZhkCIIgg1X+o17e+l1JNSfT6R/dp8XSdArs11/b/1rtcaQPu/dR6/+XOuEyDXCZC3cgReJ0De7NW/ToD89it4refvPzwB8sE9whxdESegwh8gTMWdpK/qjulEeSAbGhVQ6oafA+BUPkYFyoEogAo/ddnRoaKiywUe639AE2pWZ98UTWdYP57iqUkJSLnDLZIf9AMSrEBq/NRTT7kg6AJAPl82V/pfAEoI5Ic/Vh4tqBnGFaDHhqMGNUE0G4mXv5BnXzpClztdvAV0q6YkxduWDetQeRDuu3ql9WCLERPKThIAMIQQYHkLb96wyc6/dpzuvijIlw4sVvC5JvBV4XJTdGf34A/bDeC2AVWFQK4qeeUDZmrjXQRwpXPP30jgOABcL11lA3Sa6lyl0ginu9qD802FqBBpIEsZgVAqqHVhZeVSTheUPKin2dTFYkmibutBunaHAPVH2NyEo2hoBjwakDWQAqUlFQYySqAjNYXO2yCK1Dl1NrcAPmKNIBJCoX/rNm6mCzmPENciu1yB1/C2Hc5PV7Jsya237djuNhA6hwOvHHBdtf6A1LGoMQb4fClUqgiJXZKzxFlFqNjOYOMxQPdwCB2P6gwcIEg3KzvNefsmpqTb9374uD399VvtL79Tbts2rqODE0BqsIeuOiTl3GeFji+VXzxnMKJCmu7KcvIDJANXXoavLz626q4GyOzBgzsinHtCh3MQ+ShRgFrjkwK5sUni/okI82RTXULWwQid3yJA+oansMHiPrBRUvfaLK/5/MfS7R8eJ5SSFshkwILJYUB7iJlA0AMRcSLm1MUvj/9pQKnnn3nWbiTwMIINv7y+AyjMF5GB0o46SXkOvWxIRVbJ+1faKI13hST7I/kuxvNWYcjz4D/+2dxrWVXoT+WnyDZNVkgq9kuwfMvIwGsaMFvkg16jLipttGQrJRXKgprBKUwAnReICG1+RFQthHRrYpm3vyLIlYGlTbW62BYAfylA9B4LKpAWwGtNFnqdAP4hNrXJdBwL/FeHu0gNkRsL9lsar3q9/hQQLsBfm7guVEN6rcgBETzO5olOaNlvtUC0JUD2KQRdQG4Yz7sUKq477Vf//0cFiPyDJ65acF1tbnObIpEgOhY/NvkiB6QCkTJLx6HroGNRXok/EiL9W++/YGO1YIel1+h6OWXHVVsx/f6CJZembilAREDpWulcBfBL0aD30vtKeaNnX++jny/kobicFuaGSSbKKjJRBOYs5v6J1BNh5gdZqPGkey01kzrmOrh2g9idSCGnjbK6Gevp0JY6p4dNeQUdnnfeda/zue7leRxgLpCHuuaCdkgUEZoFjM9hNtfrNmyA6N1j3c2l2P200dnsAckm5VQ0qrIsfqcPRdi4ncBGw4+w2Ys8c77Mg8nk/fhBgJw8e5q5GuADu6MJzl/ElcbhuUfX2m1fbXJkp8ZTICC3xqFIEQGOugYinkU+TQOYzGD5V/KPO2zNI8exvBu10h/d7FbE10OEiPz4+xfMYvCdjsYyZWasx0bpLJ4Z7wdsCSPHIxbQC6UR5x4ngEc2gszLgRAYoBguA6QfxVwf3fQdjEWp0mRprefoht27XIDp4SOvcjkJAOV+Ku9DHuQCFtRxmc4zPUyYNulV7phF6owwbuMhMgalNgR0VyeobK+CyeQAenDrkcgr5bvIQM8DsrON+6o8HwHEsmq6gKJReT4tAKaZqAlWo6wRyFeKyiCWOS+bnx07+qolAazMgSwl8hxKdaZmAVmPyZahln8r7HUDgI4X9+jYa+cBm0Nxz/ax5o4eQHwCVQGip4da3VwrC8X1gPvKRnoGJUBgMF3HAIbNPJPeLHCZ5MCIvK6trbSlkPPhAISxKBci6IgOB4DrJ8C0urrR5SsNo0QaZh2cYU1rgNT/7IeX24snRpnXe23jyjwLQHUVBuHrKZsgxoFyWjq4Rp2ASmuxeVOGzRTAjDptD716lCDgbGfzpvVsFiuu9Zs2QooQTsw5yiYlbwMAVC8d4JAMUoPu2b2H5yOQNb7FkdqzPA8r8lc50j6csRJDZ3F4MOodEQyA2eVYUW2BfK+GfIzDVuib//AN+8RHPgII44n6s4tsjlZnFyNf+PUoiRIB3/qZS86cv+DIu3DAXildd995u/3wu9+xh9//MGv5gL1y4GWUf+RJSDHDWBpirg3gWsbwrDD4XOjrzCSqo5pyC+4ux2JxykrbprChI4uGOauLa4erG4EGoXa+Zdj6IDJylmRjHVjP2uNvb3v7nRx7MZ3XXL9m1HRhsW7d8fRlbg8nwwzl4+XaRnvgoY/Zlaou++FPH0f5Q2MJ4Oc/fesLFptCB353jPUAHnqBuPehoOzHR+lfvvOCvec9tzAeNtgrrx5C3ECNht3nxlv2WGPReYizKOaLcbJKqu0ymWmZ1B9RZGvFAEK307EPhW9dhG2Xk1MyCjFyqghkHVDfNxR7P+ovb0jUOVDLKdadxRD4+54vYgyqrgI0Bgv2JtR9GeRhMI0HyWDB4zxDp8+TwSF1B3ZN5cxTIXF0jqPG7O2ss0c//4gF9tfZqy++AKEIkL1yg2V8aof98+1ftaXJhIdD2BXTPHG2iHqCUu7W2+9AldFLHky1IwKVdyNlz6LcPMuiM/38xQJUcrWQIBEQnb328MOEd6uGoZ4cpAu8rrIONQvKMandMC3zZS1ORUUyQiNA0NwE1nIZZAsMuQaQXmze+gC6M2NCsSmD6BqdtkY+d6KL9ZSaJRqyeWBo3LogTjsg4lqGZw1Rhc3RoC/roHAsdjo6BiV2RtHG+gJRSWM+Hf8A9fyMRDesDUesEMKpFmKCS2IJ4J5ZQRD5ECve3OtWznHaOxQbMmouVB9J2EVFJAfbWUD0H+2HbAOcHuD3KL1t1+pUyyDjpuRyBRaCqLIax+yePZm2NAWyo/qSHa2YsFpYAzkiRsan2YWKBtSBqDV4j3AYh6x0cqukZKZOEnlTeKnCbr75Brv9s9ut66V2bJWKLZoiepQ8khDqrRmGxuQQ6wDnPkXdM81aGSKwV/sAlkgFoA9Qo3UA4vtAuDQRgN7Zx3lRG8vKMYhA+ykAWCm1gsiFGEPp1Eg4eBXPqojHPNaBJYC0SeODlsJzN4tyYhxVx3dPFtkzxdgncd5h7FWSmMJ350TbzbnRFhVIrcKcWEWDzn7UIuSgG46QqITN/uSBW+yx5152xElQhK9tJ++upbLEZQRNYUFGfIZlMJZ3bsgkaD3GXmwdc6qOB7HBum3nOnvlzDOWRrD7Az/5Uxv+q59YC/OPD8c+CZnX1sKcAA+wbvc2O1XVYY8fqITAYn7A4iuV/oL4CC/btG6V2wccOnbBImkQisTuUenmiyF5dF2H2qqdemwGsmaU/UAwa0oPREhjfQ+E8gQqRizOUsm0Y0/Qzvp88NyobVpPhkcUSmJsxuqY505cYg1liUQEaLs3ZVgAtrIerShlprFkmva1585U2XEIkRUoXTZHz1p+DKqxflQ5AuOpTQax9aof87EDJe02Qu1Q1so5cg2X5yRZNkqQ1RkxlsBYG+c8HjtSaHW9kzRtsZ4w967l/DyouydnJ9i3BdvKVStoEGt0NowimF/ef8ApuzKYH1Yuy+G5RAk1TQ4cx5gAodIN2dfOPObNOJiG/BYBMsy4Cma9iqZRLRpCpR3brHHmrzH2a3UNZEli46ZcLhEbd919HwWmj1N6HD1xit/nec5b5vYO+n5xyRX2pr4uX9IX5fss+w9v6ugI7QkYsFoHgiC5pVI5TROC1NEiMKSG34BCs5F8p2BqIjWGFWNVGQy5PYtlsvYnY1I7i9znOup9zn8NJf3r/Fr0iddcXTJGLVb1jXXutzL/vNiRJFKhukY8pwpnHhahwfHU/B2M89WvnP9y2lmR6rXOnoo9uGpd9wtXk0EcWOAsn0SoKIh82qIZmH3s6SaZo4OpsWOorYIZA9Mch9b1eBo9pFRppBZRJqUfxyhnAh9q4xZsygaxGeumxljP3s+Ptb2hutJZYTWzjiRiPzc+xF44Mcfe/96Ps34y1zKPeXkFUlOSw8h11P5u7joB8jpHyX9+mfY8b/BX/0h+7VoDaG/tZbhOgFwnQN7KEXidAHmzV/86AfLbr+C1nr//4ATI0g/sdgSICjkpD4Lpiu1h4x8GSBBE8dNNN6kDCymAhmSNA9CaCpBzvqAQ8CTJBcxJ+huGX7/AT3koj6IWCKXYnGDzvowwVgVz7r4Ba4jCc5YdR+GJIkSA6q5du+wHP/iBC4VWFofsM2h3BAxBOUHXiEIWu+l0nANgqUchsWzZcqusK7ETX9thX9iPLQMdpbI6uP3mGynG5tiUE7jd0+WCWmnOY2ObxiYk3OJRUlyCZGlvabDbbt1t9QAnyXTfe0EASAUyRjEoUHgxwbOSOwskFhAtcFREUD/nre7iCTpspdhQV406/r3ppPWik0uyb1/IFnVzyr9eRIesiIboKm5lUyaFSTbdipUcawo2NrIK64FwkPphjqJf/tQDgCI9gHA1jfUAbCJ+xmzTxvW2EtXMHBsC2Wuow7auDX/vZGT0dDb1sGkPQ8lyw4232vMv7cf2CoCJjYFgewX7hQHIrse7/cDB/U7NI7DQW7ZACgkGbA1ld1VPF3AMuSICZVIA5hrpnk6CVJqD/JhlUzNOR6XsNERcJKVl2bMvnbAf/7f19ol/Krc9OyCM6NDt72zBxiEK9c0lugM77aEH7rcw7v8UoOPBA/ttBfctmQ2GNuhSycj6bAS7gk66KBPjkwAfAaABDINRa4QAFM1gb+LNprCbjYiUH354YsfFJttjjz9lCamLbRiT+A66WBsB4KYAy775hbX27WcAbAlVzScBchALEBEgNDzRme/rutvVPRYHGSBk4vCBV+zWW24FbPexc2fPOKurVavynW2Xzl9dr1KH6Psa+4FcxyFIO1kUXcFeZRTAUKC6CJ2cxYscMC8i4ChWJrLhWcjPOHjwFXvg4YetC4WTwHUFGU6y0RAAL4XIcnJvBDY7ZRUA+YJVk95b7yEwXkC0SI35zA78yTUW1JULICuVRzCbN1m5jfHsSXIvZYheLzBbWR1rCFyu50+FwMvWrhfiTGM9HuBWhIbIAhEI6vzXuc4roCC1nE0TQCnkgI5Nr69ALbSC93vt6FHbvGePFZJjIuBXBIiumULQfz0D5NdD0PW8q6tOpNgUz5eeLdXyCmQXwarPnQ9+VP7DlAOjpVRRd76OS+RGNbZuUTzL2kg5S7Ortlk6Vv2+VC36u16rny/kfiwoOfSZClfX9RexsUAwyf5Ln7Gg1hFhpPfW5yxkiLhAen6nnw02L4YwbOf5CaJbMNF1xI2RcSQiTWSbugqlGpDaROeQS56QQjiH6J4Pljc/91e2V13YIO3YscvqUIIM06mszXsAnbR1WN0pvDae5/HpF15kXvZ0Vgt/+siHULmNW13VFYiMUADoAcaDOuzCuKdjhJ/n0uXcC5DabsdQrk1zvNuZG+MBdf/qb/6H7eKeheKTfgyrPCl99IxJdXfo89m2+lMX3HVTV6RMTXTNnKoGYkT3znUmQgmc+9IKu/HLKO841qTYBOuEHAjg9577fM5vJUJEfnzzKHOP7ClQenlgJh8ThhpnqBOSIBAAzQugFgsKKWmY1wRkK6g4BEBoGHsID+V6oMqYpkP+KH76IgxSIeGUTTPOfc0ib+MKeUYV1VXYgeTjLd4KIDrvyz2Nukh2jgK3lRU1gsWNxrgDBXiuRAzqWZI6qqj4klvT5u2k+GwI00WLcx2RMsScX0FXq8B9rVn5gPSyi6wkLF35IW185h133EaHP3lPEBtzzDWlWIZJBTLLMyLV5CBEwywkl7JsBshL0jHJGktkjoh+2ZyUMMdUAiiERCU4wseP4FlfgmizCTP3m+GzR+hoZf3IX7WW++NHPtJrED50hQNOeDI2l7JmiJx9/BeP2YqVSx2ZW1J80VZiD7gIC8hMmhEmUSAqIFz5SsqRGuG4xhnzg4CTj7wH//sDXdhFcj8guHMA7mZYs/0YL7MQepMQZ4WFFxnzE9ioYe1FV64IPV/mRwFNCqMN4znQ9aqsq3EEiA9zbQB2kcs2ozxrDWHlm7XC8+fhy8dt25132UADPv6giRUQAMGQ4mqw2I2NSgpd2N/+5jfsvQ/ez5j3IVesxJagSCwsKoTw32z1ZJa8DJD+wYceokmA+4k6cpp1+iAh8ZGsa3Ncn0bWzbWoTNTYkcmYURFbzlwWwj3qwfd8245tbp598olfkEeSbjfs3C7UyTohWsYYK2nM8ROoR8YAfge66fSljsj06LQ2xmDHdARkPB22skeh7omHZOqjA/47L3RYaBr2i9yHFMDOzvZGe+SRD6I8qYdoecV2b7vT9r3wivWxrv/Nlz5vpbUXrbjyst3xtvstICzB9h8qZIy3ESBc7OaHU0X/3abbqal4FgIDIAmxhBwfGCPIe9i+8rcv259+6mas8zKslYaV04UF9vgzdfb1f3yX7Xv5RX72Seb9LgD1Tis7c9y2oOgJlSoPgLCt6BJgNIQyjEdxWZ0NQ+YMogh54Vi3TYIhJmSHkGsyJOMiQM8AunxjyMdoZCzIJisMUi7KMuhqn8ZqK07qTtbeFAD5uuZu6wd8vYyF0ZEiiIbEQIsi+yAnK8besWedzdYX2UBLnZ280GYfOvrf7dmPP8l4KLN37V3j8oBasMs8cxGrm4wwy1icZ5E0UHQwrgaoTYcYg2XVILqA+Htv3wvhG2yFlwtRuUFGD3RS4+3hPnWiBl1Cg4aPlV68TO3Bms18XFxVYT402OSt2kjzB5ZtvtOWRPYGYWKspWEuxywGMqLy/DFnAbZ5x00QX/1WWXDK0hjTw5Ab/QB7waix2mjcCEVlVlxRD1gIRwugztTuOvH9UcSO69l1Fqus921ztiw7GEA5AIuYeDtPp7m6qyurJm1DbqDFY6/aCWkWyvlWEnI+LqCf+7I8JBnLG3Qa0X72zJkSe7qE9gs18OQEswwBFndP266ty6i1CWqGgJ1CIUOMhL337ZtRJpXbMa5hB6oef2QTAZEJdvB0i23ZEcN9gPjEgiwjPZFu/MuogzNoOvK3s5CEX9v/19b8QjuWSr2oYGqxg8qwtrpKVA1t5jkJESppBzZGU5DH0yP/i723APPzrNP9v+PuLhnNeCaujTXWppKUttSgtFAWt11sDVlY2GU5LHK6AgdOsS2lRgvUm6Rxl5mMu7u7z5zP/YThz1nrgVxd+mczveZKM5nf7/e+z/vofX/v+2Y+Z+4OYZ6dlqUYypphSCPZMkYlZtCvW1FiUDEPADrCWI+mQCUaKywf5hnlko3BHE0HhZOpMgtp1mm718ZaxMSwrYsING8smmISscJLzbJzWOr87Y8PWDHtnILFqR8ky7pID9uUk4jCLdUmyHz79qPHDScnW5YOQM09N/fM2Hvevt8effYXFkG/S0mJt4ojJSgaOOdAOoXSh+P53rt5mXkDPPdANv3zxWZ76WSfvbUgzBJDICpWx5KrUmDhb1tpxQ/+LWQlyu/mISsg66O5cYj9NPeemGXFKD5eOtVqsZBLAYE+1lDZ78LIGRa2ZWuWRcahaGANm0CFN0pguJLrd21aY62QMfO0Yxx5HsPYWnrTHr0U+DS3YmlK0MgsxVXJELLdjN9m/ZyXXg/JkUCGT29LDxawwXa4qMb6GQuxqYyHrdhasn+IHsO6apr1FULzxaIKe6FRBIi/7UglVwfV5WRXm0lH66W8FkjKycB4++WZOnsZx7foFJSO7BcLc9IsByWT12Ar806rbduz0f7+2dM2CXuWkZnmKvkzsP6dR2W2wLqqfMg8stGSsMVtRzEoxfnBQ6+5HI8lFFbFQW4tQQE1SqP4Md6mYFRmkKnOzXqiLu/hfNPjbN9WrFnNGtJiazi7NLTUc5YZ17GQ8w7WqZPYzUL6qqBJ1lNSec6x9il3zY/187EnnkQRkmtLsMAsKS1zP1fxQg/nuvOXiuC9IMsorhN5oWKPvGUF1sE+WNZ1E+wFpH5QQZ/2jyOs89orax8YTHvMMUb7sRTzU2YWZzwV7igXU9dy/MvLbPUnzrn9kisGZB+rdV5FG1JzKIdogd/nJ+yvKPBiDyoCREUDU9prsvco+5v8/xRdSP3QSeZqiuG470UFtgqFZEO9qBhR0aJIHJ0ppEaR8l4kiVTdnWRfpqOICmH8+TGnjLIHneb8q/eMpHgigLlKuXslJWU2yJk4iTPbMGO0gXll3t0P0yQFHLJc9MBKK4kCvT6UOXnswZqxkO4m/yczJVdHQvvERz9DHuQMxQP0E9YUhaI7e04P1NX06Tfq65oC5I1q2f+a932jAbT/mrv4jz7lGgFyjQD5ffbAawTI1bb+NQLkD40AefculwEi8kPf3gAV+lNAinzoVd2iDZ7A0ECAvQ42QwL5SU5nE6jDmILR2VABgsmXXT7K6dheCTjowoM6kA1iNpvkGEAeHaJysCqYoDqvEOWHsjXkmX7ixAlnpTUEYZCTt8yBT3GJS5yXcD2S5l589EfZ0K1avcbOFR2309/cY187EoityCVndbD/1pscsDUFANHDwTkam6eV+TkcfikgBDSJA6iuRFbdWFdlm69ba8mJVwB/3ccMG9Fq/F2XA0ZLmaCNZUtLC1Y2SeSf4I0KILhyzVoqZgddzkkAlaoKaj9//hwA1AraBVCU+xEhsoqQv1kOeeMALSJAZDMl8kMVOvpKwialsbXBESU9bPZzqabsZOMfF5vocj2aqNqvw1+9BbuFOWUdADjdd9edHMTHkI7PEsI7ZO0QQjqE9QGmHXztGAfEFNt3+128rs0OHT3uALEuNrsrAPRdpSwB7iWAKALKewDcQmgLBQI2YJXjAXkwDMEwR3VxImRWKCBfK+3nR7VnKESED5Vqc5T8BVORF45sfN7Tz86XNNu3P5pjD321xPbu2s4Bj8MWvzvBoWaUDXYCVY4baBdVPncpnBbgNxGwVV7q47K+km8/CpopgNAmgn/XrFpj7RyuQqn0VXWwH34EykiRIqkJCwBvStFSUpa6KrHe/jGr5EAtD+4ZlCF1hHLOQI49/Fdr7WuPAmBin+U5N4HyKNC8ROBAIoVAxAjcKkRxxM2o7NvOnDxBhsM22i7BXvz5sxxuAu06QLpByL4qbNWCqFZWpoNIEaliBmi3GEir6uJS58bTgTJJqhAdgFRprWcvsFjKHpEOBQDeylIQiZFPgKQD5VXBB1gczCHtEmScFBQDryumAAAgAElEQVSqwg/HAqsfMkSAuwB4VaULkP/XCgSRCaoCVOC4APolWPxI9bHAqWSYnwnA1++4rBf6nZ63qrQzOISW0vdX0IeHBOJxoFH1uuy3mulrGtd6v2zyDBYtsbQJXcwdERAuIkYAsQBjhaBfvHgRy5atAEuXHDEiC6IgDl5SgMgeS4uEDo1XbPMUBu/h1C8Kgpxm3E3yPPRMXNWawlR/RWQ4BQog6qIFVhTgvK5NNl9XQuRRWqAAWSQ6dJ0iOfStnzmCg2uUZZauX+2rZ+DIl18B+l7OMktwlazLqHymml+vF4Gl61hUjOjfF/9fr3eWAlzrGK8VQSCl12r6uUgBZWXIBksgt3ykpSZQJd8oh0iRkLpPHYo1l0xQRe/tFCpkoQCuZ2Rk0c/bsJYaAMT2xEaF4GxCkSMhF8BzyfU57EKxF/j9ZEJr11Lxm5WZbC1Uy3diZzIxhi0CFXaNBAmnZ+ZbWAzgA9W0Tz//An7hw5aNjV/y0gx7/JmnXe5SBGDToQOHnFppFdk/3QADZd/ZbrnvPeKCQSdpi8vfuuIj/e99rf+L81QNp6DemLaMJakuz0Vhwz08m/qmBrvwz7v+DREi8uMjP+CgTBVoH+DMcgDl5royy05PoHIe5QVl84H4j2eRWyKFlqoR+6jyXALhscD7z9CeU8x3U4D0zNrWjipEB33ZTkzzzJTJkUY/P3HmjKVAyIn8rSX7I4oxqjDWAUg8gd9ZtEMk4bPdWNCoP+q6J1hXFHx+xW4O0JLPqIDQ8MJXXPOP7DUiIeZl8RjImGoibL2MtpON2Lr1693cLiXjCP8uK70//thHHaGrzCspTbwAiS6yVmguF6GbDpkipUc0eTnhvF8/ZPcKnlE/7dfIeNS614CC4dkXX3XVppHkH8WnAOZAioSFBOA9n0/V+ByWaRe5t1x3n2M8C4Et0wAjGnxr1qxhbDcC8pdDUKa6wPgLF845u8Ld162yMIoUlL/U0trJ+EN5xjqrfq3Q4tLKMvvsx9bbKyfIHJibtEyqcCOxrVJhBBMECbyQJQAsgyiWGqmOVVZXVnYebQxITtsJQPUClBFJ6MXnZOVmAzB1upydGJQIa3ZC0PdKUTGNQqaE9buVQohdAEEEsUJenC8qRS1C/gRjZufOHYBGU/byC7/Egz6Lfp9ml1A45Rfk2aOPPWr3ve1eZ/n0Lz/8ge3avp11PsYmIHN8AGkUkP0vjz1haVybH+t1BmpOKZq2oJIYgvRoaGxCodVtN95yC22B3Rx96YknfortyR5I+VjUGSCkkPKNrKFxPCtvVfpi5zHQTSA5AdsxI7XYa05ZUcsESsQw+hWh1xdKrHBprFViEXOUQPBezhtp2QDYqF6jWNvuuGMv6385Ycfn7I79DzB+e+2f/uFH9oUvf8xSs+PsC3/31/Ynf/5Z8wuKse898gxzdAYqmAPMK4P2Tz9+ny10gnyzRlESjW3OKJY5zDMAcj/9l5N2z707bVzp8ezFvvi15yyRfI4L5ezn4NS+8KV32CpAxb62RvMaxqqLgobqc6csG1ByHvCvjfkmALWGt3ew1TT3EETuae3YVh0rIQNI4dNwvtPaH4JbrcwRSTCEsiXD4iEBlqbE2dkjL9vN29ZaH3kHUyh4ZgAxg8lwmA8Is3Nkh5yuIgcJkDwelWyQ77R97P59Fo4CZKC5xk5darR7n/+8feeuf6RoJsR2rsix2YFOqygpMgRK5klXiWH9H0YlsGXjRutqqIVwrEQhM83Pyfpi3+LNfi8Y+51mLJ82bV6HMrGeeWSUDIYCS4BMa4dUG0O5K5KuW/Y0EQB3qHOGKcy57+Yt1sZ1904uQJgm2eVL523zyjwyKHxdxlwZ1kA333Sj+U312xBjv7UOlSjuQQJ321BmBQBcBwAeHjpcDGl/5fEoOosuJ5EBaoRAa+gCwAU0nmGcpmFBV7g0BZKIPBrA3bOne2z/zlQrPdxE2HSsNaKmLa6Zs1Vrw8wLUmBZeCpwqa9dHB20R7C/GmNMdQxOs8dWQcskACW2UStSLD4gyhoBLvOS47DeakHhmse6Nszer80u0g+Sl4VjDTWI+sUf61TWJMa2yMVMioTaAZvn6OvTrE0+MFvv+Ye3W8WPKwEyscr0WUAx5mN97OWDIMwG8PufhajsYu5QQhjubE5lHRcZxF6PqnL2eTOA+N1YxXoHRdkgBD1l5FYDwdnFXtOXOSw7Lcnmu8gYYJ+5ACnVxbjqgcQ/UdSM3VeIJbBHTEOZs0T5epDIiVgiNhJMUwfD9NeHKlzWCVi/bUgLdbl+8alJduDiGTtUwt6YIaICc8Q3WPhFMEevtvKaUjtX1mV33Jxu8+RvDHWS+5KHmoxionfszgUEJnMiIMLKGVP/eJDcIyKGvLDG4lHZ7Xen2bKsWEv/8E1W/tF/ZsySp0abz4/QLyG6PFknYjKW2eHSZnvylW4L57VR0Shx/VCu0kAbsFPrYLx6+KIsZX6ORjr1yqsn2SMn2u6tm2wES8lucsSmsEwMZ94bhNDspx35GDJZIDBYX9KxEhyiPx8+VQfZB8mxbamFjfnZqQNlzO/Ys6LWPtlc7yzV7rk9z7JQm4+XN9okEpiA2CX2p98rtowtnvTvUMv0GbP15L8syD6yHesnxnU0tke9U372yvlmu9gGObSEMYPaLYVz0prMWJtuq7QQPj8UMuQYflnTrFthqFnD+Q7keQZQuBSOLWMoSr0Jzn/JEO4RKlTh98I5ByjnUTaU2VlLIEH8rZ41Jhn1xyxE2oXzJezbo1gbGHslZCxR0NXN+SUhJYmCEw9HMMVxHf2M1V4IkMFRT84xo87GsB8yVNa2G7Db0trVhoK7U+vp6lUoYjucdWghFoxSNDiLK4i5iZE59q8lLsMjgT29zkPKZlKweTPnkGH2AyoQG2N/qmIZfS2SDROoyCgFdAT0LFaa2vee/ZV647o/u+QyLlQ0qMI35RcOQi7ojDXK/k1nRik+pxjHOt9ESFVIAV4HRVzeEANyPdAZV+duWTxK7a2CQmVzqIBLe2oEF05B7jJBnCIce1/eRwVlfexB27Gr1v68jj2BQtS199T+RGcV/X5RGXZ2FJuoPUV6+PA+Ucy5+tOTM2AohR9VqAu179lAwUA/+8dLuCFAd6AQnXK5agph7+G8onyzdsZSKKSp7I7DZf3FniIAJU9MRJLduQ/75bgs68OOLjgwDnXXFVJoFk3rG0mA/CaAvkiG/JoUEf7n1DFXvv7Nv/+rDe+//XcB2P/f6/+9/fHrVaheHcB/TQFytQDm7/f1V0+AmCMP/2MZ0NX1rze6da72/t/o6/tDf/+rJ0B+s4X+vfnz993/Xm/+vfon7Iza/8P14z+//0V15u9+FVdHwMhe/j+XEL7x7fe73/sb8UqPZRAgsr5yAeju+VwhQ5QFosqRWQgQbTJVwRnIhkuEgcBLeXp6qGKcTZw2jLJJCcVypY8KxALIhxEOFUNYw8xSDiIboqUAMUOdrXbL5rXkWQCeABQL0H3wbQ/aw99+GOC40ZIB1MaoKg0KiaBaMBEioBs7pwY8qKnwoopIFbpNHXV28G+vs7/42SQbsBYA/D7bQThvdwdZDkj511DdOM9GM5Dd4uTQAJ6k4QTZpdhFDrPTKEOu377R2deMQGgo80Hpla0QG3kcMiYAWmVhIxA6jA27KoxCOEQJQNPmTT/rAXyb4+cCtEeoilXF+1JsLBIKwIaa8UxXPgpgsSpw5Keq/28EbJFCRtVCMQBKjdh5+VLSFBkWbUUXii2e0NuUjKXYOvhQAVtLJSPVToA0qoJcz2Z+GdXNipwWoNojxQoBnpeoVB4ZRwPvjXWRL5YyAGWq5O2gqvwym9a1G9Zza9g+RYS6IHt9tocUDYC+4YATpVQgBlENzsN3yhZllXhzekzEcmtWIaEiEDjp6TsEv+UICJA5cjuOnK60n/zlKvvE/+7kgBRDmPu8DWEPEUHV5DDWPKuX5VI5DIBERdXpY0cdwDQCEB9C24kcaseH2wXdY3PjD5Ezzj0JOA4AyErlIOtJSZoUIPL4bYHg8CQsPi9/BWQSVc9YA3QSnKnvHmwievmGfbOvfjrf/gcESCBAXRje1hPYZYRj29FNfysA+BIwKQl+Y12d5WADpr4gMk9ZHbK78qeKO5U+0g65p/7rbK/IfRHoLuoqAEJklvcox/9WhIyk+E3Yt+iwUUi1dSWV5wUF+a7KKgEA9hjKj3jaUXZRAtf18xpsyTZjsTbAQeV5qvoffPBBB7jXcU0iLTTxaFyp/4iIEJgvUFYkgg5g+lOh61JahFG5LDIgCZJOBIHeX4SI1Bq6VvVPRwpwAF3MuJAVlogYgf8CevV6/T0tLc19jhQj+lIGhj5f/Xcxp0BqAZGC+gwRBiJNRIrUYwWVn5/vsiJEgPgBzuhQKGJhUV0haywpV/T7ml7mqJzXONNnixhYlO5rYtY9ekFo6ZgiNYsfB0NlM+j+F0PYZbOg919Uaeg+1Y4iQBYJDB12dQ+LGR8iMPTeAmHlxSzvZn2efq42UxvpWav9F5UviyHvapPFZyCl2yjzUDgEi/qJyK9hEC/ds/J6NJ9JDdECkO0IFz4vg+q4KoJ0dRBVvpEP7aQKxZP4K69auYZK91rIvV5nuSSlmz8+KgEos1TxX07mzzzz61mq7VUh6Os3bxvWk+WAvG1cNiwcOIeprg3DGm6UitgRqnGLCbZehTVeUWU1FisdWGAtBcygkpoq5wQAviUADaXMHYdQ8eiAfPc999ovn3/ezn5zg63/5EU7+7XVtuaTl5gvIHS4d1X9yR6ih3ESBsE4D2GxEVCnl7k5BDI4JjySitUeVAjHAD+w7MDyMJW5/ofvT/r1evUnj1FpDNgwCUkAw+ICmXMzIYOpfs1bmmhREKirCnKp8G6hCpHsGz54nrmtrabOsiHq5ujjssppAuBrBDTOJVxepP0rBw860F9ZHLLDiWDMyqZKHuICRKT8GANESGKcCijI3SjIDtuQcyOuP14h7KkM14inP0h15AkI0MZaNM+8KMvBUO5vXISMbDEYf7LR0BqpCs683DzGeYKdOnkSJdlZlBwRtoMAdGdrpcIBgIxQwFkBF4//9DFnfRUFYKvXRpGTJOWQ8kiWUwyg/naxqIhK2XRHfh05edb6UBt6oX4LAsQVKeKN+feuresdMPWslEEs2iKTtQaLnAvn+qXoieC9pUZToHcqoLNUSrrX1sYaMkTCCX2Odwq8atbWaRQ1EQQVTzAvtKFya+EZfOGTm+21MwQ/AyqHKx8ApeM8a/aMsoj4LBEgyrmRejAKlcUSwmybuL4uyLQl9BWp/V468CrvOWXZeTl8xrQtpR9mrOE6e2OdQlTWUrKVOn70mMteiYtPZt2qsvOQzMm0QXZ+AeRqnFNtNtZV2+aNaxwJ0UJWQBahuD9HrbF8xTLm9XTUlICxjB1EoFjyoBQKCLZjx08RrFxqmdihRNPu4fQRrYdeWDmGMVcoG0sAl0CnKuwIu7DUlKIvmbbJhLQZprKVyYrrpFKWfYTadLCz3zqbsCCE9M8LQN3J/DcXmmbniqstE0vNbiywgqlE98La6pFXm6xP5w24oPCoYHvLHfsB7Drtltuuh7Ses2/9/XftLfvvdMGzTQD223ZvtM6BLstbtQ5SqwM7ljJ74bmX2aOM2xMvfsIWBvHpGcIzCSAQJs35+0yQjTXRP2HPPXvBNlPFDnNiZYD9HtjYPP0qQLHsqFjALlPV/aGP7cCiJMx8Rntsx7rldhElSDJjNYS11hdSvIN2DSPfY4JMoeE5bxeMXN7ZS8AziinGo+yEBCxvX09VMHuubvYhcbGhdt2qQghKFJeBZFxhfeO14I+6CMge0NyTuayO/IbTVQShcx3xAK8JkQH24ftutqjRRgiQakv47NvtR/u+aP7xKDuZ61ODPW1FejyKy1Yrr263Nj63BDIpJtnD3nrbfptorbVenk15/aD1sfyHJYWQm0I2ACqlcAiZOADm6qrLKEYgMLG+uv3GHeQXLAVoHkAp9CJqgWXWC7FQ3EoODM/xk+++HdVnHeHv/S5zxZ++Pj3QbjesznJ7vINFdczPXY6MuG5VPGMWIHAJtmaoc6IhKAOxO6sjMFkq4F6y0GT9KSsoWTUO0Q5DkAGXWyB1QwFzKfIJwOIngyDmGHyckgAjPdhDpkTHWy25KsrxKWoYZc+Jejk1zOIgqz1HFqwbNcVPzrSbT1q0VfXMQVINWHaKH2B6iNWyjsMRWrzalzG1jMyZsCACiqPJOBhHhZCea4dPFlsVgP60wi4Yz/nL8xj/Q86+MY51QeuYgJXy8lK3ln36px/7v84aVf90iHZhjqSf+GO9OC8LPFWFwwTNoiTGwc3iGR+jkF8D5MioCn54nH6DTRv18hbB2J5BiTMIAXT4bI1tWJFkYeMUrDCfSQ05uOBlbSgVXjndabl5KBMBjBPpl8kUxWhPH8C4TCWfr5x9+neKUUg3DdnupXweeXihFBMNM56GUCH0s95WtGIhxNXDQ1heKmsq/+Xmor4YqLeOmjFbzT+sLsggywPinrPJKvqaMkwOnqqw8w2sOyxbRFIY0Sq2bfNy8wwdpOir2e7asdESPnajVX/yh6hi2myydwZFK/MN9+7JeeVc/YC9fJG8l43KRxyzUF5/yw1rKVRocPNrFwrNbggcD66ztYUzQ7qX3XnbrRQC1FIUgpITYjKI/jGPwkbkbUsneQzJ2I4OE0BOYdUoe/IjJ0tRN/qgyFti/VX9VnRskCKkLPPi7HUeRcfJ4i5bURBsN65fZ+MKUEc5+Mxrly08L95equwkjy/MbshJsgjyO3pR1M/y3mHsgQIY98MzPnaxrstO1jJ2KVJrhsAKZx0rSCWvagTlD/0MDtGGIH1mpTLmDBWFJWEo5wtlSyww+c4zQcQlxmOlOI9dbjKKiwt29733oEwcsNeOHLYtFJ9lpmHJSsZfAHM0FVWoUU9SlLZNcRKOANE+aEz7NAgATxrYD1WJH0RYECRPC/NvaWUHNnio/CDGoljv62jfOAqZxthTaP/hByAfy95bNlq9nKF8eZ9x/k3rdHJCuo32TNv5M8WukAG5MfaaoShs0uDoICo5T85JOcx+U6oMnYFlbaV9nMgND4oFFiCHRyD7L/7DJjdGtv7pRfanFKEwb2h/rn1fCHs1nRFklSvyKwSrtzz2J+VlqO0glOdYDz05bw2iIPPgHKj9hSfKz1H2n1JzTEEiJbAOTclij2tS4UY3a5z2F16Q+yqq0/lAxUc6O4jsUKGP9uwiMg+/9ppbhwvYV6jQRedZ7dM9UfEXV0M+QS75Mu56cSdYu2w5eZkFrjDpPBZgAahbFAo/KuUHxQlz7FszIDuWoC7spLBKv7ORojrZcg1T+OfDAtbH/DgmO17WiahwrJ6Zl7PSCilK2E9hQArnPuzvMP+b5tzKFHuNAPmdkZxrBMjv3HRvihdeLQHw+gD26wGcv99muNr7//1e/f//P/31+89vc4/XCJArZPhvkgbXCJDfpgf9/n/XESA6hYsXEvHhskD0UNkc6iCjDaAASAE0LogZUFK2LlNswLw4OEh+rKph+aHLdmOcsE1lV0j9oRyQULy7I8nJyGETN9bbaU3F52wz6ZmbAOilothAFe0TjxPkSQWJpNLaEKoC1AdptwgQigmp+BnCE3w1MukONq4NAIcr7B/eFWkfeaQL8K3D1gCItHKIlQWWvMIV8qpvBaNnstlLwnrhmaeeQrIbg3/uSlQBKBbYMCqMOVA2P6gU4vHs7yVIcghAVGqILv4/kGo2bWYrsMsQeLkaBYpyHRLItRiF+PCg3WRJJJLDh/fZti8dablsWsi44OdqM+UsaFBIilyO5cJyqsaVnRAXGesqVYupRhoHtBnmYLxi7RosO8gSoLRMSgL5xsdysLzvrrcijadSnjYfBdCTP2tpeTWqkSjsWAjuA8iKpaIqEiVJH5vqEhQtEVQ1rSaouRVAq5kDXAREkAiQYMCREL7PUIUqubMPXuAC5GYApoMB/9IhCCax85mdoQIKr14gQoBBkVtkA3Cgff9uX7vriwAMBORuXLvSynieCdGhLncjhurqbCrygjmI53GonhOgT58RYCb7o0ZIA1n5JAJITnIYjhIRAxgr1VBqKiQQViGUhLtNfDsV/PJwn+HAvaxwDcD7sKsAm+WKGimPq0Q9MkNf8YZMofHti+9Ltr//aZ+t5nB/6dwJgJgZsl9HyHqhyosDosioST57CYem6ooyd7DIBYhO4vAkr12RIAK1L2IfkgtovRZFyISz5hL5oIr/Zg4i2Uj6j1AJBZkCiSUQVaoN5XKs4/d1UJZSQMHqAlx1QKnFkke/48B1vmUfs2bVaqfycDZMAHPdkCDOfogDzCJxoAOOxt0iAH9lkpUiB1KLSn31D2UfiJBQgHgs/VfvqS9ZG0k1oWsQOSLCQmCO1CIiHGQxJfJCqgd9XhzPowl7qSuKlXynnljM3lD/1SHLqUjINpBVz1ryKOoADUUeqNpc3v7BHIo9QXpFCOo9ReTongWoqJptkQBRcKpIhl8TIFSUqY11f2o7VZhpAhLZqIweJ+V3eTrYhzHP6CCs+xFho2vUWFtUyywGoev39Br9XdexGJSuNpUSQ7YBeo2IDV3jYnaK3lPEyWLmiNpSz+BKiD2WC7S9iqxlraTfVTaA+oyC3zX3qQ9JUaD3Vduo8k7XOAyw1wmxqkrLSOwYhgGQpMKR2qUKtYGAbNkuBXNQlgd2KJlAsrdrZf4LBBBo5CAaRlVnS1ud3XXXbpQ9zUqhYb5CeQbpEYOFXnh4LAB6mR08etKWoCIZ5H2CmXP8ATEOobATESm7OW9Ah7aWNnvyqaepjlxhD2Id9N1Hvo+/dal1/fw+y3vva45UiKFfam7XHJ+RudRqAGoSsC9JSQhFVYeXO5WvAcxfM3zOJN9nzp5jrmmzUOYZVX/OAmBtxMKvgX41zZyVAcE4rZB1wOdO1AlrCqn0Huuz9SuyLSrED+CYoE/adwp7m2gUap0VVeZFPx2k3WRzhR8FFbsQqYCO1XXNBKSO2EkUH/KnXs54iqWPLtB/FHQtqzJVf2r9ktf3bQ8td+Oi/oIsrwiB3xRilw60QdTnOZs79e1sBSrTNwNEYEMq6JnI6s4DoEIqmQmUKTOMs7Sl6e4+5RO+ceMm+or6+SS2Ri+T69Fk97/j7ag9AH+lPoSAlNVVG8B4FCDec6hypllHpC4UeapcIVkgiUAXyXgEMmAZSrVofLgVbC4bND8qNGsBtXtlWwdYmb4kwdYzr//08ScdQRyAnUcA65TmcFWlK2C9lz55iXkskbnNmzEpEmQ1a24bVcJxzNutzF0jkMdeXowRPmQcqx4fqkgDmc8OHCa8HKXF+96WydqSSqgyFaguEBrFIECKL8SQfMBF6jcSCp6UnGZLyaGSSrMdgKSaAPkdu3e5LLFKQsyjYiNt6x1prv2nWBsrmXuzWBtEgMzyfkUoQJMgKGIoePg5AHU7QHVWXoFtRqGnXJqzp4+5zIDdO7exjqDk6R4BGKRa+OI5F2p/+Mhrdse9hGcz5qe4hjHWiPraRkLYD9quvTfbOPNJHGBQB89LuVa+ECCryQqb1l6D/lJE1oR80gXEqr0SsXCZRxFy+uQx+uO0bdq7xwaxTRLRGUbBQIAH8xwEwHTdeWe1OTAD6VCJCgciQlnjPArzYl179AiWI1SK5xVSZMDnJFI9m78ij9D1QuYjT3vqiZ8znhLt1ltvgRjptR8+9n3bsnO7paHq8aHCuK2lDzXRJ1Az+tnjz/+ZLQzF2DTFH95U93syz8/JDkahyT0jdv4EqtdoH4uA3AyITrAXjp0CePeyx4/NYdMGGFW4wp58Fiu2TCrrIWPuwAY0NibInvnJj+2+W7aTx9JngVhE1ZZUM5ck2SSsTQVzSz/vUQZRMAv43T+I1R77ufxMPPBRp54r72FPAeCbn2156Sik2i5jpzOHshTwF+A6OAxCinm/mXDzU5XYNiJYKFy3EiKi3f7yg2+3wP5y7JoonPj4nfbw1i9Y9toNAKBllkpY9o0bC22yu5nx1GJd4z72+EsAtWD0e3etsvwQCAZsqiqbOu1sOTYysR7WjXrDg33fcqr9w9mL1ALyeaJc7Wvrsz/7yIM2pFwm5v0hFBtBqBHqIDuOVrexL+qyr3z6btbCKrvQ0M2cidoAQH20o97u3rGKYpxxK+3D6oax3N9QYYghmMPJ8QAwbkcJ0tE4Q95ZvBUCIPZ2t1t9dYUtwQp0jDXPh/lRVmj1w1N2uh6VJnhvRCyAPExSEgrVuakh21wQbRsg4mYhDmrJNjhTjBoXUH3VskDLiaSinvVhmCr5Qxfq7Sm8n267iyw7FDXnisiZoz3jUIH0oALB2cwiIYqWE3SexD/kL0u1mcBxxniv3bB+G+DzaTtaOmjB8RTBAMDesu9mexWCMgUlXytExj333OPIDxGmHcxtyVigxlDRr32yxkDqO1ba0M8qrLm6yjKo0J+jaKUfsnRC6yXzlwjrWIjiaeaRTizPtITPewLUDgH0Mq8ERVBIAlkuy9Lqll6swABgsUrzpX3CsbPylkoHouS5E02WkMbawXOIBgiOZu+oz1dQyhrGxouHDlpNQIIFsLbUn62z6zam20tnG6yNz09PxVpXKi0q7jsIQk9TewO2hgBwN9UO24qMK3kfKwDg89LT3P5XQd+BEeQ/EUD/0oFeiEvaMZfzBu15/47l5C6hSOtvwlZtyu7akGZb/seDdumD34H47DQ/LovtrlNNji0EYPU2agfOjlpGQQDrA6HlqIHue+tOe+WlQ5ByKHvI1VDjD/Wwv+DZ7dq9EkAbKzvmrMryy+TNxLnA+4Up5ZiRK4NChqXdcKWz63YVonIKsBdfPmtbN/tbGmtF4+V2FD8ztn8XBT60VQMFaa+dqSRzkfGO0u6tWLGeOOjbbo4AACAASURBVHLMmjhbRKOe+9nJy1gCm330pu02zFpeX0nRCu0agUpLeRwsddY2Mmvwb9Y84WmVjFsfJrMYrMiC5lm3F1QUA/kRrkZjzaHQJpjCNmV1iKCYZU5Qe60lj7EP67Qeit+UZXjPgw9YPetAFX0nmyzBJQnhgOfkJ7K/6aHw47UDh+3BBx5iDZ1mTcFqS/lv7B9nZEEslQP7ymnOA1J1dKP8UJ7M6XOX3H62l3lLa3ITLgD5hQWOgJGF4yAKtRAImgTWiTHmaF8Kc2SzGhJA3xr2ou9isUkhURfXOMA+IpLzajhkTh/zqq8spLjRKYX4sCbMMKdJLaL9aRDkwIE/v2JTteczJc7+WPuHea4vRioSUR48iyvWp8OQLklk/TWgyGjEGvM2zhAUVrBIKO9Q+yqdb3wZF3I80Gdx0qCvYUvFtWaTozgJcVNeVooV8gb32mQ5CKAWloJUe1apy7U3175ddl06T0hxXUN7z3D92svrrOD+znvm0UZ+jHEVAnRxBg3G4tOb88A6FokJzmi9rN8q5JDCeZw9jfZWYRRUiAzJYH90oegShTB9qOmXO/vofM5P59iDqbDMn89ewr6mnb1lZCiqoTEP+/Sf/BXzsILWKdAhFycUu82J6dE3NAPkmgLk9w8qXc0VvLkB/Ku5MweVKmj3yp+/09frA9hv7va72vv/nRrt2ot+3QKv339+m8a6RoBcI0B+m/7yZvzdKwSIC0u7Qnw4hafT214BBVRBpb9rw3XFJgSvazap8/xMVSuqlBljgzTLhtUXADACWTRlwoDNCpX0oEou1BEPSRwCVEk6yca+/MJZe4gK+KX4Dp85fcrCIRnO4wcuH1P5iC+gdxD400clldQOE/wlIyubitU6pPU9AEBr7evvCLYPfZfASoK3V61cBqhTB3BN8CsVklGcTCTLV/VY+pIki2KT/hJVzvtv3sulCYRjUw/grEDXEDbbk2wggd/wGmYTfoIAbA60nciIJVEeAahUJU8boLAySLoBnJMA1UWEhAAYCYQWgDZMpbuA0203L0HxwIEP8EZAsirnVWUvgKscpcA0VXf5ADyz2IWEAKgMAGJUVdfZM1T03n7X3YR65nBw8HMBr68CqsVzmLn/7rsdOOhKC/FkL6WifAYgc5BKqH4qEnuwhqpt6QB8jGMDj7qF59HS2W57b7nJVUEVXcZyCR9hqSpiAdcUyH4UsC0YWbayMfTwBRgvRbEgybXCjlWg68mhhtR7t2H3xxphjOfw6TvC7fbPXbTCAizGOEzPElbpQcnPErJd4iKCUKtkcoAdsSgOLgrZK8YSJQnQV+HGbUi0BVyKVIqjyllWQR1UGzUCVt580w30L1VJGoDcmLODmcIDaBgAQVYg/YMcSkCf/QEVuwHgLlItPMMJ1pPDmJx1//aD6fYlbHa2UmV29sRhgpVHASZyqbbDVgbgWfe5Gjn8BEBWK1Y9slZISsJ6TM9fwd3qdfR3kReq0L0OkF8VXfq5+nwToGEMJMORIyd4numO2FpLHsZrVFvtuWG3y6dIgzzq51AmdYj6hV6vUaW/i+Dooj9s27LVhQ3q0KJvkTNXxhSVuByKBN47IuBXGTSaNBazOVT1JqJB6geB7BqPIuKk2hDhod/TGBSZpcVJ76mDkEKWFWR+JWB9HnschV5jTYftVRlqoYyMDAfwK5h9NbZIIlV0fymESAvo1yGqglBt3ZNyQ3IAziuwv9KXMkC6AUNEcigAXmSAy01R5onsw2hvkTYiQKSOUP7HNMCnqtJ+rQABcFfIo1NdqPqfQ1k0fbQPYlLtoc/XAc+FpFNZKyJWRMWiMkPv5dpCFer8m65Z400qFyk7RIA4VY0jPbg2yAYRHy40ki+9RgoSEZl6Lz0rPYtF4kO/47JRqOr3gFwKVXYAB8FQZ2sw6ZQfi2oZ3ZuuV98Ki0/mEC6QSdchoFoB1yWorxZtvOQxLXWSMiUEjgdA/raimGpp78IGZYOdu1gMwJwLcThOZsMFe+ihu62stMhlpyhDRHYMnpTVyYZIpGglOUB9VGcr+yAGoraO+acdAH8dYH1hIf0fVYEyQEq5tnUbNpJ/sB3FRBlzLOOcZ/TNt0mBA5j24ROA2IC9HOZj4uJRpPVT+RwLARLsrO4yUOV5w5j3U+EoMqaisopcokaLA9DzZ34N5LuJQ3sO8/YM40v2c1GsDeMoCUKp6owI9LIlgJX7dm4FOB0HpKqiih5SAHDNR3ZOECFj9EEvqjrHUJ8kYkOk6WgMa55Dh49T5ZlI1SfzFACbF6T8JO0RDKHbTjWiMqxiRVIxTh760x3WVR7olH3eAD4+VOgLsMjbFGYtRVhRKKuDZ9vN65SrM0IfUh+ZYd2RnwqPxKkdpQAU4BLFfNxMm0pFtQZbOT0HZcq8hlWZSMUtW7Y44kM5TwIeClEp9HH9PYwR9ctGqpiVB6XnrzlXNnTqG1KpVDL+8lAs+FFMcOr0WWctmUbfKL7M+sK9ONs92kPWkYePHAWM6HfWIj7c/wDvHctzWoltX2lpiSNBJn4VXL8G+6NCgH3N6QNYrgjoGMNuahQVyBgAWQhEeiBz8jDgSRHWQ/Fkf3zg/iysSAi5xm7LGyvBsV4ykAQGQbCPC7CtA3ikjyYkpQKO5PIsZpydRy3EbAzEbyREcxNZERs2rbfcrUFWfWaCPpplj/3Lj+0t+251BEgfc4kHY0rjswMw7CL3GRxORXpWDsAaQdWQ4kchZKYnRmzLpnWuun4CoNGPuWYCcEgA1NNPP2V7IFyiIPWnIeI86ZPP/eIFW8nYGYa0GmMuOUFeWQHFCyMA57kpEEhbNlk167eyxmYAG7upqM3G0uy11w7Z7be/BUAQGxru9+LZ06hLN2NnNm+nTxyzPdfvst6mbvMXyFZFAQHjvhqLJKlpJgHnhJn5BLN3CYyxJ46TV0F/Xb8u3aogi3rxu7/j7fdADvrY/tv22rNPP+OKPm664y12/NAB+/6Pf2h/9TdfdsrXSfqb5r6HHviwHT/7eTJTIDK9qSjGGspQunoB8M0Ano11QMyRC9BaS14H4GQqaqpBsl36UARcAqS9WANAS0V7ZBKFGRQvPPtKnRUkULW8ORugsgAVyEEyxglVZs2O5VrbKmrZeeHxjsqxBSXuOJ7w1Z19xltSKOEHAUJYM+0uqy0y2nnOHraUvI9NK7IIDi9y6q3SMiqeqYj38ma+Zv83Puttl+oALplWlq1dbXWll+0LH3+3BY9Wmd8Me4H332o/uPELFpe1zk4BSueRgbFnfZ6NN1dZX/sAzy/QXr04bnUAtGsKw+3eNakoVlAQA2KeraQqXSJeSML63hFLzEh2YcyrVxfY+ZOHsfoKtD9+7zvt0vGj2LiBVjPH+dAOrQNk2GBL1YD10Oc/9BZAxiIr6WA9xucrlLl/iPH98ft3usKIk2QxNKOg9Rppt9yl8fbqUdbwzVlWW1wDOYs6VEU+QR62emU+46LHwrHsGWHdCUSVO8a9lxECfqx21lrYUscAvk/hJ5YQyVqDDd+qJZ62i8yZCPZJpajOXjw4YVu3eVgiBRM5rOnKLQBFtf/1ZJWBsVshyr5KSJtqLGr6BlGl0SazVOSDo1scot1sEStYhaWmB1tUdgyjZQYwHFASO8F21MH97BXGqCpPTU9yZLxsflQQoEr6GL5H6VdUIDBPh7KHmGA+jAHgPGW3/N3bbPDn9dbE/jVJClPIaFV863sCKzwf9hdhrEMzECAjhFEPSVmA5e0kUmZv9me9gMFaky6Vzlv+Sn/LYO72pYjKg7nen89XEcsA/etcTSMqDikzgy3EkzWY+TeUedIzAGtC7FifOVhlgahg1i/Ptd7aYmcZeap+yBB92O17CSI/dYKCASr6WVcWeij64XXltH0UhMMSyJDbd4SZP8QMTI35QRy1klEwioLrfFkjaxd2dQTFB6T6kXUyZZ+/b4uVUbzy8KkuZ4m1O529PtkJm7/9Xjt691cYN+w6yW+IiIRAIeumnlyYV053YHeG4gsSYuuGEKzJCqyKCvzm1kFrQLyVnETGAmB8EGvfrhu38pn1EAFjjPV2sv5oE84s3c1XiAGaw+aZ3+pbFywS1Xju6uVWR/5hbCQkPKD32aOljH0+ZzlmYCL3IPYuoPoc6B9HOQRZyBgQyV1N9kIais3HX3rRtqxMsFuyEm2A+2puxHoSxX4gJHg/ZKecEcZRK434hdvBEizo4GsC9UYq66cvZMb6kKUYgaUbxWk8U1klS9k3xbckjgoW9+ZAEIut2hIUoK2otEJZ71WI8J4PvA+rq/NsASjyKsh2qo5pMh9LIZ8bRQ7cus8Rhr3sZ8rYRwTSHxYoPOik//syR6roZPmqVbQ4Z1D/MKw2W9lbNDmFRgXEij99MgYSQwpN5Sc2Udyk9SeBrKtqyB7Z/0n164cfYGNFJ6o6iA3WnT6KVFpZl72kUGZ/IfWHcjlEjqjAT+daKT+Of+lKSLm+tv/ZeZclOMi5KpL782Udk1I/mc/yZa+kIrWExGT2Ao2M5evt2Weeo5iuj/U9BbICdczMuFMTKk9wgDFRjrVlP3+q4MKT5+hcFfgvBxXiJORNDeR7LpahykiUi0A1xRCtKDe0Z0mBEJE9lmxxZS8bR6GfirFEypRBnPjQPluxqtWZpPhykSuOEKEhm61MzjDpFKU0oV7row0CaLto/u3xn/4UOzKKX9j46Hwfy1o+pnB0xuyrhw6h8A2FAFmJ+mOE349hbml3yvlp5pLb9+/nnP0CR0ZPztwJlp6cb7fve8ApQKLDUzj/YBmIgvaNDEG/RoC8GWGm//drenMD+P/v9/Hv/+bVEgCvD2C/udvvau//atv/v/vrX7///DYtdI0A+cMjQF7v+f+hWWR5FP6KAHHOYDxPKT4ELC6qQvRzL6lB9DPJgznlK1xNPt+q1hFop+oVVQ0LlAilKkgWSi5nA5n9LCfzGDZ8ofjErsxZauuy062y6DxVQTW2no3p9QDC3/rWN+yB+99hX/7SlwEi8OoGYMkE0Dt9rohKqF572wPvskOAdrOUlo2gTMjJybb/+a4we8fXqrnMeVtDRWc1VVThEB9RHFKC2YgHQLZwIqPiKJYK0nE7ySH4/nvvQn7dRSWnH3JoZNMc4EK5F1kzTQAwheKbXY51haxQ4iAK2qg47gOgVGheN4BEMhZA8omNYaOp6ppaNo9SwwjIUuixMiF2EtwaHt9FhZWvI0gqKsodYK3A90E21q9hPbOfjWJ9TT1WJqnYNBEWOjDiQsx337TXMri3HudR3mClJcW2CoulTVT8+vJwqJmFVLqSUTKDHLud0MT+YdQjVLCVY5i9gJpDoeBzHBwHIGTkcZsqj2fIkCnaQofdYA4XEZRu6jpUvab8CFklCUTPAaBSHodqFPzZUHuAOCr03lsEGNV1Y8hx/uaPUuzeL5U4m7Nx/KppSny9PSwdT+tULLESsE0JplR0HMC0ger2cMCJIAA6KUCcRJv3Uu5DMgeCmqoaZ4fUjS3Wvtv3uQBSAZSy/xLIKLupfqT40wAT4wCf3gAy/lSX6v7KCd0bAnSbpqrOEwD7Kx/IsM99r4FQ1nh82ttR2GDPsX4tYHGJ833VsyrkmckFoongXFljqWpfShCB2FJ5CAxV9kcvh6hl+IfLBksVkQKqFJh+pVrfy4qLL2N1s8MRDJlUXbdKOg84KCBc6h7liNz37nfbd775dQDrhxyZIFBdAejBIt44WEmtIZIgGvBT2Sgiy6QY0c8XLZv0novWUFcIERQQHHj6aVupSmQZIqBe41NfU7y/wEFZYGmikpewAtIFxgfyOilANMhbUBSIIJBCRNZcUkksWlqJ0NDniwxR5b2UDIvZGiJR9AxFcIhQEIireUHXJZLDF5JMbSByQWNC96zDl2y79BkRXPMk16P3E+GiQ7eC4XW9nlyvZPWS8+vvwfQbSf31S/ocEQ4iKoJ4/rrnxaB5tYtIEl3zIgGia1ZbigARaPybBIjIFRFwamddx2I+iJ6FXq+vRfurxfvW393P6DvT3Kfs/vQZalPZA0pJJbXJEHOB2kb5Ku0EYut6O+nb6elprt0SFQ4MeKX55CyVcwKmRZxtgGxTBkENlXRJ2ACWYLU2BHjx1nvus58+8TS+9ttcgKeq+3ZBGNRhCTTI3CVlSbrUSE0tjiCeYHw2Ys8RBBjsATl4GvJRoLKyk9as3wCJRJ4G4OpPH3/CqTpEcNxCALUyL6ZocwEOBwHWFX555pubbdUfn3LWdYHcr/pbQhzvO93t7O6iATlH+vCIB+jrA0A5y2cpF8qP371l/z77wY9/BACw1V7j0PxXn/2c/c9vfN0yUU9QEugqQX1Ql3lAnt6JRQ2sDMHHHqg/sDvh+U9wX9PMC96AFJhuWTtzYQwqQl/Aq9raVmwl6Av0LylkpF7qYm4eAFC54eZb7DRKFNkaxUNuvuX9K6z1og9AYrdTWRw+ehirwSUc8KMtMW/Oqk4Pc094qPM5+hplnpYK7kpfgoARUcm3FHNSCdQBpniyrsguT89c6g9ZWZw/f8ERFlKElDPfL2UeleWUDvuy5hC4WIL9RSzjJ4O2VUaNCF4RHZdR3mhejgSc0HgRKa3+Uw4xqXGkKk/17wHucYw20ef501cVNq5r0pVL/dHDHDPHWLjvvvuYg7APAgBRTo1AmhUQvzmMZZG+NWRaODKRedOLTCepP7ypQhWJLPWMAmf9UeO89750wCuIHDKdJgjg9Wb98OY6JiGfxQo1Y3mlTCrZVUqtKcVSC8BMMmS/J+1XAVgaCVl00y17LSJ71NpKmPcZO5eLFQqfxTydSDUsBBb9pZe2OHHqtFP3paRn2zLC5U+cPm2brltPztcFgHcAIfqMP5Yok61XxqhsTcYostCzKELtogKGYMjFUMZWZWWty3M4CqDeAfiaC3jmpWB7iiXuv+0m1IEojRj7lyEiCwBzpKZ557sesh8/+qgr4LiVwoE5ru2pJ35i2QDUUoGUosaMUkZWBdWuWP9kRFB9z7xfiZIA5yrbVChSdAggnmr4vOX26EHCjZkPw4NRBPaQi7Z2nY2ynkYTThAaBgiKVePeG3fzvINYn8nhoE+fJ5B8+67dWNmN2Pbtm+zjH/2A/a/vvd8WxlLI6ai0RFQOUwSHe2A9MolCdQwCagrSaaJ3wob53IzMMBvkefZiPzQXiI1NPxXslShRADNTsxKcfYyAVbYbtv/uFQDX5Ao8V4fdk9m+VQUWgOKukyrsOZSVI/TJHgiDDiqD+1B/LE2FfOPvLdgv4dBl4/AJiWQwxFPVmwuw7zXd7NaxWUt2IeWdHU3Mf1gJJbHGjk5bKQSRX1gkfWjWbicEfVWah0Xdv9lOf+hbVHADhEflWhnB91ERc3bTFireu7HIaulH8YslEf38yZJ5W5Zj9pGtGRY8TbXyhDIhsAW6jLIhKdouN/UaLj7sD/wBBmPt8oVm+/RH9ti6vEzrJ8i7HxWWQrzDUW/0QBbVzpDJhRrl/bdvsPLSSxAVZG8p24G5I45giz+ier+PufpYK0QhfSVgsgPA2NsaCR33B8QOAPQO9VVmwyB7jAnGr9nOrVg7IROZZn2OCcRCFTuwkrZBOw8AfoGlLDAxkj0g2W4A22MQWDlS0JBYvgk1XFVjJSTpBOA+ljHM0zEQ4dUovLpoxJ88N2r33L2c8TbhlH0jgKXVzNUnasdNoyEr2SyTfVMuAPUAih2EhBaHosATpZ5yMKJQQfiyLtWwbsRgESbboOt37qYvQHSxx5XaWYRtBSqQlcsLqORWHtYUa1yfPfnkq/alI5+3rqfrbYriIk/2z1NUzmsvM8E+fQrCI4BO5cW+aIoq/v6+CezxKIzIIP+BDCeB17KxZapgj2xG7ZJlsg7G+kOSYSc0xnuMQFSOQ5b1si9qEhgPUD09RTg2u94Arn+KufTlk2WGyAUyj2IWbNy2kHsyyTx0vK7f6iBF8xKD6R+ZKDuKnVJhZyFEJLZl/uxr50cGbEuyn6WQer4UhdWli+exXkywn77aYQfpy+C1VsjzW7M2104xd7aUj9pndqGGZi++75sXLQAC5I+uJ88AW6mPnfy8XX7fdy2S7UAXcyBIvc35hRHkThZOZaMdPTfhlFFrlgdYAuq3xnqyulCU+IZ4oBzOov8x52L/FRhO+DvzQfHlFs4DWyi8aIJMY0wELME69oSlooSR6rOBjKFfvNhi+WsJVw/2sPWrMrC8DLHnnjtGiLufrUwReRVlQxAZtVg2XrzYRI4KhATWaQUrM6xmGJJyzTorrbpkezfkW2h3uc0zn3d2T7LOhaHSJsOM5x/C3OoBgD8ACfKL04NWC6HmS0L8FPs7T1laIadReH0K+3aXXcd+QGtbC1ZSyhaUXVUQ/SwE5dLKdatgTL2sqrbaKTFU9HUD2UoHDrxiO7dvpZCBfTt70zJI6EyKhuLYo3mGYOsKUSzl96iUl/SpCs5IflLdoYL15F7ZhEGKp0KQoOplD/izZ59hvZp2BPadFInNslesqq2zGgoRZAkZyrPvANy/5977OFMMULRWwRpCNqGsQ9lrqPxF5V8u8xKyYEFnXPqa1A+ySn3hc9gK8vX2h9tdUdA4BKLW4xg5HWBdN4FS3p/XddIG3ZCkq1hnpczevesGnkOR7d59oz388LfJYdxO7stBW8t5ZHiUDCIVlLFOSY1/+OgJZyMZGBzuVCGlFKNoP780K4Ot7xyEFgpvSCbZYPWQYVRZ2+RyHrWvjUOtpjwRnVdUaKVcsVn24roNnalUeKHfkZ2WbIClSvH1xaaZM+AaFDWXi4sc6an9wi6sO1Vc1UyxlvYzOteq0GsVzgvKNOnnHFwHmeWPinKANWHTxq0uD+fY4RP8zir2UVjRsSc+fuAgapxVBN2TiRi+hCwmP/uTj3wWS+x5LJ/jnJrmjfy6RoC8ka37xr/3mxvAv9r7v1oC4PUB7Dd3+13t/V9t+/93f/3r95/fpoWuESDXCJDfpr+8GX/Xo/ChXeBWVyyw9OWsYTgsiQwRoOJ8+dl4qrNjBuMkx6rO5IeAQ/j4czgN4e+qXBEo0c/hyFkaYdXhjSRZ4IUyQPyovs1LX0KY5BjBa1SsKiuEKpdBNmmyowoCDDoHiCZ7miA2vLMoHLrxwk3nwNKEuiGRiuMyqtC7qHARoPjDj6fYu77RwO97olxIc4GSAQDvSVgQTFFlHMYmMwKwNIWqmzqspxob6uymPTsB1IB6ONwpF6SfTW0oYBLFZTYMgCRLjpjlgXbyiSLbdOt+G6CKR4XANVS7AilTKRdL0KYCyhfsxr03At6E2vM/e8ZdcySHgkqAxFQ29Ft3Rtqp4xzK2CyrGrcI0OeDH/wgFjatrsp04/qNeEmPOwLkCEHmEdhh1bL5j6baL5+K4TY2r+VYhQwBdKzF7isFsiaWirpAiAY/D6paAUhqGyAqOIB3of4oqWpkY4r/PXkZrWSUtPGdjM1IGUD81h3bkODHYd10ALAojWcz7+yFTpw6CSCL1QyViAkceAXEhHGAkS2LvL4laRbQJZswHwgHgdMTgBdffk+S/dE3CRim7FDPdhybheWADD5YVy1DYy+P9TgOQfOAd92Asf1Usysg1hfgTtLuKAGO9Blv/t5E2Z3UEdn4w+flZfPvBGcCYnRw/x1UZHtQ2T45CWDf2g3xcCWTwJuDvp9UIEOQBoBu5Bo6m5i/eW+qfe5/N/JZWLFBhKVBwPlzkNCBQOCh7GLkyb8OtZAk+auplFYFVQVA4xB9SpkgEj5JMbIF+wCRIrI3C6dNBPDPCvwDIKqDeElA2u4LMKF+2MW1qlJU/vFdVDTL1i2JCj0/DrrXUQ0+yWlcHsHf//73IfzWcn2hjIUrAH4u0vMZQFcRJDpUSoGgcaYxt7i4COBftGHS9U1zkJH8XwSEH/1OxIUyXjKyc6yFg5++BLxPUHUvdYmsuvLxH9YBzilEnP3TFYJEwKrAWFWmL1pu6bWyKKuDGBFxon/Tt4gRkRgiIlRNrzyQxVwOgb1qKx6raweB/QJzRYJIAaKqNEde8Hq1lYgd9THlYmjimVUuiTJOFgkQKitl0yWbKD8XGI7tDmohvacyQBazOxbtr/SnCIwrqhIRRQBWfLb+LvLk1xZYAMBSWqj/i8DQ7+r31BYiVfQ+i+SHrlHto3/TtevnqswbhNSVrZL+XfPiMM9R2UR6X7WrSCK1j65Zm9ForBGUg6LrEIPS1aNnTUCm2gRSbZxDtNpWc8Moz1Sh0iJbhwERVQl/5NhJpwCpgCwsKFjmgF6RN1I5SJWQhT/zKciUeEDzUMAi2WXFYiE1xtz8GCHQPpCGe27Yi1ppnf38F7+0Sdq6BAWZwjqlSLluyzZ+NmMvvHLAAdeag/z5+c+ff9H6nnunbf6LS84KUH0iOtyfCmqC6D0I800kCB2rkhmsc9pAKRWc2QUQEQaQv4u58dlf/sLWozCR9df2rdvsDDkZ5y6csXe+9wHG1rCNdLXayqw0rK2ovsdyZSnz1SQHeQ/aUJW/IsjTqKoco/+EQn5MkJUxxT0NU73dS/aBCPfT5y5QjUroJuMxIibOWUcN0Da73ollFl8dl6g2hNwQQSmVl8JaI1kfegCABPgl5ZLBA2CVwRzbVHzJ9bVYrl/PXaTCCBXKAwD+qQABmrtk9RYEqeHIICoiVbEpUulS0WXAvSa7CQJGKphY5rgG1C/KQjnDfBBOAUASSsQu2mKViFU+QyCNFCxdVL0qJFXPZUkKgcf0QREmygdZwP4lhvEUyFzSSf+YA6kJQ+UntYQKEaT+kGJFhI/IsCHI7G1YR2UwL7380ksAI13MXwp49wJsv8EBHZpr5PENRIalVrIjdHuo4hYB5i2VGgoRHoJ96P6lqEE8yBBIpmqdinYKDeb5rHnaZIFFsQElyyjqEeUWgIu7taGftpAaZwDCU5Yo0RBNIkB8k7qs9OiAm9/mUVxIP41fDQAAIABJREFUDbhiDRW9AlQZIxqnlwF+mpijE1MzbA395mUsepTx0YXiIYt9QyQB7tOQM979Ho4srkEhKYu1KVlC0uYTXFc8QNI4RFgTFcICzh5/9qgtW59DMDGqJBFWAMI379nGxZKVxdokkvD5l16xLVTqBjOGyxgXFy9dtI98+IMum6UU8mWK8bkNxUgQz2CEOXQMkNGT8RxK9pXm7uNHL1sAc1gBAGtD05SRtWyp6wrsVF2PVdR3G5Er5iv7yGiqK8j2mVsYZm0vsu9+96vMAV329DNPo8TajGd7viNBKgHwcllPCwszLDudsPOheKziCNOF2EBqQj7CoM1C5EwDWk4x70/TFjNkYuGoxJrMukomRecA/QHJQOcI5OHArFU1T7jCgZ6RaRthX1XWNW233Y5tWU8t+5Rpuwmc7y/up10Yvz0QIAqwH+G7nXm/l/EtHnpNQbz1UKzR2g7BQsW9zxLmjzDsohiLgVTTL0XNIHLVfKlcZi4cHignW4Gqd9bCaUC3GhLBJwBXw31Qhy0M2oNvXWOB+5Zb19//wg4eKOIZrbJGxoeX76BtX51uwQNUFWN7yVJtfoQqf+sINnK05Wf2RFu89kAeYdZJZfFTB+sAn/2sZQRQlfHow/8XFQ9jTWX2yD/+pdVfPmOZCQDRFSWOAFlAztJKtX6TpzKXZu3OTSmoUBtpE8gemJFkVUhj1XpzAdXSWDNVTIVZqWz8eDY4yTm1ybETIxArITwbLELJnpmGHDxN/sO7H4zFtonOwFqVBAE1C0lSg9KkHjuYlyu7bZgGGSckuA+bt0BwwAyIilSWha2rMm2or9FW56SbH2TAFCHjEyhVehhXL5V02Vna4F135tkwuSw+VGXXAoSeo/jlEjE1srQiWsWS2K5lYlc0QTBKBvkYPuzBBrCv88c6KQzVZCKVKuH8Oc/vrcZ+tgpwuRaLMREg26/fydx8zoGm97z1DsaJLPwW7MDBA/xeN9XrIfahn3zchp4hhL2xAuVBJ+s36xDzxiTXGsgzneb5igBpbyObCmXC0iwUfuyxu/hLE5kXFLxLvEy2CeoBAs0950KZgUJQ3UK+AlaPz41BNI3bLP2uh3Ylj9wmvUJsDCVINSD2cRK+N6whc2vQj7FfaXQF27w9zY5BgDS3QqDz97u356BYqbIECIggjjA5uRHWO00mBGM3abTFNuaiEIL8/MVLbbZuS4gN+CbYV56txuLM1wqCp1GZFdoPDpHTwLP56q0xbq7/wJPNlrMVW1fm15GmQfJpIEMOf956P/kTlJAEcTP2PINQ14YmWiX5VBcrmiEwVRTEc70umb7diuoLQoo+rIKeBfagg+R9RCaG2BRz5KXL/bZv/2rmYvZFzEttlf1OVbMSgseL/e/4BLaER86hbkpBBdrP3pL8GNSNtVjkJfCM00MgeSDdeikS6oWMqqoicwQV2ix9HPGRpaGc62GTnIHybVMOKtRO1kzW35ZuxuMEZzjOD1OA3QkQh1J5T7KneOVir5Xw2g6pq1AeJWBNG6ygl2ns27DnXaKcJPbsoayDnSjl6pl/xzjzSfnpRVs7lQBFacrjkBVWKiTyY2Q2baDfbVy33oHuJay3veRa3HTDLnLeOK9B6khFGsi+ZIhcmTHs0RpRO/lDJMaQkVhRXc8aOQWpsAVlR5y9+OKLrLEoMSFGNhLYHcpYbaUvSzkrG9EhiDUV6XWTl7T35ptRK3ba4eMnLW5Jug1xptH6qQIEFfpJGS9g/qUvw879xtc9f1ePDRyB7+yxa8lqGxwesN17KWTjXCbFRwOEYiBtFooC5aXnn7N7777L6jkrqmAqgKIAf3JORMZHYAH3EutMNufBApQ5wyg7+tlXyO759NkLnCsTXI7XNGujCmFmIDxUWBXMfkXkRxPWlauwea6AgLtcVsvvx7s9owq0pBLpZa2SQkR5Yzp7S7Hfzx5H+05Z/IoE0b5CTE9ZSQ22wGlOoas9UVsHBX0UKvjz3LQp1znkyOEjjLMhy8JKdc2qNW7ffvH8RVeYN0gfHWXfsm3rLgoPSnmWWG+yZvdznp/iDFCDImcpmUsBnE3HhsASGOcf+/BfcD5E9eIDGQZh9btbAL0+hHKNAHn9Nnoz/8abG8C/2pa7WgLg9QHsN3f7Xe39X237/3d//ev3n9+mha4RIH94BMjrzR9OCPEH9OWxHALkNy2wBAIKKNWXQL4r4cvoDwSYUsE5TwWsN4DggsLaACo9OHRq0+oLeKIKadnhaNM2PjrorK/iUAT4Q1IkoJoIxEt8mMOmL5u1HCpyFfAtX+9LyKOTqNgWWKYK7RMnz9jb3/EQktujtmPPXrzezwMu4NmOBdWZy8UOqP/5Fwvtg9/uUlGQhbiNIpVXHPLjYsKtpaEWv1fJbsl+4NR8ASuLdA4ge6g+6mtvJKy7y7KxexrgcKbquEAA6X4Of/78GZztaeWvNHKAy3HWVx4cOEvKKmwIgEUWMT6yvaASWHkld999DxtIXTPqBF77/AsvuiDadYQQ5uVPUV0fjJKjngrtRruZTbiqxA/hY6yNZX5OAQqKCTvwyiFeE+1sAkKpLFIOCKdCe/mVlwB3kEsD9mcA1i0D4I7DOmFuHN9aqoLkXx0Rm8xhcQpP6ErzJ3jVj9BD+SzXcLBNhIi5XF5myzmILANIOnb8GOB0FJVKfRy24pwnr2yxLpcWc2BOd8HaHoBcSj1eoA/4cd+eHHLnADXc//PfZx6Mtvv/ugR7shm7joNV2WWssPKXopInaBgLrASqhSOoUvUB8PdRwCwHxEtU4cbyuUvxQFd1M3X/gK8YbwD61eMXf5GA57vvJuOECsBAyUmoNutmQy8wVQeh0FAOe3VtbNABPLBuMW/egfbx4IDRg53PGCmUvlRTfemhJfbXP27jOqIsHyu0eYi2btQbETwzqUwUSjgMaFyQTRYNAJ1A7bVU4As8KyXXIoFDpSqpZOW0ckWhlVOZrYrlrVu3OPsa2RmFUaU2wOF0NRV1+hLo3wkIdeniRXvggQeoMCvGIuuI7di5wwVDi/hQ+K/eJ47+TffHboBcBw5eAuBPU+Us+6mNGzcSik0YJHZEUiIJgF0cexqPi7ZYUleIUNCzEpApIFZfIlNSqLxuB/z+12O3m3tSWLOsq/Se/ny2LH4WA7+VRSCCQ31TJIJ+Ll9hXZ++9X76N1Wl6zpELujnIkDU70V2iJgRk6GDWygHWU2ial/9u9QfIpA0j+j1+rl+XYSCr/oVJIgUH958joghkQhzzCudHZ2uCk8Ezxhjb55r12unIdh0nbomfTmbL771M73/YmbI4p+6BqeS0X0AtMquSGNUqiz9TIe7cZ6jrkN/X7QbU1vptSJP9Hr3WZrXAGHlK66wSt1Tv1RkvyJAfDhwi6SRfY2eSR4qI1mqqe1EWEmBMwZIoddlQvhdOnsGsDrVkVoXLpzHIijbAbGaS/oVGM4B+fjJ05aDZZ7A9vAwyBXIwDn6/BCH2xD6QSzkwVlemwSZ58dBvK9/0JEy0ou9gKosPTXT7rv37a6Kr4h+PkZbSYV1ijDLDCzNZANUsGKlAweu37MH26I2lF4z9vjTP7POn7/TVn74MHYSMQ5sT6GaOzIQixNsDHPSl1pkMDYtXE8vYFwoSoAzHJKDAJpX05+fx3JjNRZxUVSxyuLwBCHp1QBX7/noewBpirEJbLW7btpt5WQ8XL92FSHKgc5SaEHXx1hVcPgg80AkxMEsJK03c/wAJEMFYcER5J2kccg+TKXsedRY2dhGrd1wHfNdhd3x8Q3WWxzs7Bu7IFFFyB0ETJfqIxXLxRmAa9nwjtF+G3dDVFyasXDm2ADGvRQT6ZDEAtjVn8To9QKgZDH3qr8o3yYYUEzzRBie9xFUMnejvpmkvcrJLFmGNZxIJI31Tn6nGLsfH0DH3IJ8FDJnUWFkWjf9YQVWZFOQy2exZsqA4JcFhlQAUiYF8gwXAGcEQsomaop1NJHqygaQ4AgsJwK5906qzr0VXkvflQJpAlBtnHGrcSBSUhZZFcz9ssaYZ+4ZoEJ33623Wg3WJ8oz0ftMAVh2UW2tilBVGo8DWvcytwxR2erFHPzB+zN4nljoJMXipc8iC/gEUsU3gBngksAYGHhURIxPwCpf5mMpONx9UWEt+5MRyIOPfmk/4ck51lxZZmfPnnW2j6tpJ1mW1NM+0VKHArr0Q9ofpa+HcC3Kc1HeTjDr+QBg9GqyM7wgZQYB00LGAiGZzwPEt9qdd91hP/zB920ttn3BzGtBoKylqCgmUAZ6QcwEUYH+IoqmPip6l6OAuoX+Foh6oKzoAqqqLaiqip3aVIqp3PxC1Bbfc7Z/e/ZgqQW4KBvP0yeOOkXr7h3bzU+KSPqGB+OrAYVLFr9bhGd6Kvcw1toI+GbWAs4UnFloQ76R9ssXj1gStSJ+EcH2swtYMm5ZzpwyjMo1wW6/cwfkJHY2rNM/+NHjAMXTAKF3A+J1EiAczT7hKfviX+61yeEoCBB842NTbQISNACLJQYcg2OAP9lrdbTZCP3Wlzl2SpZmqBhUFEBHQakxYoPTfgCjZD8BJvfwb6VkEcwDik/7o9YNXyAva5a8A6y6COZOkZUc/d0p1wC6JhiDOHQ667QVWSg2K5utmYr5xHzWSl9UP3xQTUkTz5fK/hVYMaG6bO3GfgkLlYgQCNr5IfOnMt0Li7Uh2nhyAVtBAr0nB5rsnfets4Ab863v4Rfs6KFSi05eZxcoRgiOnbWVmREW0kNBCOB3VxttHpVp/3yxEqXZgn3tLcEWPy+CJ9R6Z4LtYtOoHSPfQgqCQAjQ2mZsNpk67749y95y4xY7/tJTdv16POvxnm+h/y+QKVbdia2VVwSV+iG2NhHgmb1Cda8H6l7UvID0b9+1xdKCqKxmvjnZSeEP87/vCJacLDntqAvoWhaGSmEeeYMsUjv7USkCcu/YlmY+ExDbyjnzDsHmB7KOCvypkER74nSJ1TGEepjb+/qnLUU2kbIF5HXZyb6W5DVte5YtMR/2F3MA8u0eFDkEMXddKEEZtGAIcGzjilQslELslUuldgiVhQDqiBD21hBsoXNYgKE2CoRlSCX3bp55vQcb0K5pyEg6xTrsjG5AUTUOqVpZT+h7NaHKMVSCM2+eYC1oQtnzZ3/6fkbwHGHmA+wJBuyVVw6y1/d2Vjh/8uSnbOCZJpttq7EpxqTy65RBNUQytj8qwMkxbk75Uq1DECmA5qgmli5NBnhuZY6SLVSQ+TOGl6CiGce+a2AwiEp/xmwwfYVK/ZnZAdbuPgBvH/orKhdj/vAOt9ZpH8LFi62EYqi1EIttVeyTA2bcfp1HYRGpodbTMWxbU4JsuAkSNMbsLbdeRzBzBfZ0AzYBITgBSfeejVkWMIFlX0qkff37ZCAxLtfu323feuwoFpHTto7X7di2xr7x9AVbw7V/+4Hr7dzJw/Zso9nKG9fY009cgCTAxi3e7FPnP2+NH/gehVxB3CuEBWVVlahQzlcO2ihbaGoOIO7N/viju1FAHmY9xQp03APLozmnmA4I8bL1169GwTxOrkI1hRQz9tC7dlsLdkejEIzZFHuFBE46ZeXERLh73SBz6enzTZBKnhYu9S5qkhD/BXJf6FNtgPME1QyjAJU9cQhrSA9ZDDXiMsloIg0MsnnA3vvW7ZbiSw7FWC9qERX4YGGMgnxOhF0A9k/M+1Psec7XYc3EVI+bnY1BsMVDgARwhguEaPHl3YKwFtO+Np+QbW+pntkD99FnZCV1EQvFDZs3oTjLcJZYIsIVSn6aM5iKcG6+6VYyFuPtqccfRf2xhLUwj3Gl/d2MU09Ps/eLjedcg2IMfp21kf1eSBT9tY51VvaUw3bX3bc5lVkN54dQVGVjrGUxcUmOiC+DcNDrO8j76ZQy9XwRhV4prMkJ2OUGWCXZlD6A/9p/yu1A66f2Zr/8bKHd+oUSl2PRR1FCMkUV3toTspOS8k2KTE+K+Ao3FKJowtqUwjpPyDTZMmbAjFZig7xt82bsy3pcId9t++8gL6+CPbenFbEmzTJXhHAW9Ymg4AbSRGpBkTPeGjtY/cru15dinHiusx6lhZSNcZxlpthvDg71mbIZm8j/6OiC7KaITUUNob/KGFNpYgy5a0uSKRhh/fajELCVNUFWxjlkiUi9LzVISCAkf1ENe5gwiM0q9ozJKGN6yC9cRwHDhCsKaaFYRLbATRT/qUggljX0rXe8lWynegpnSsmHmsOGq8G2b7uB4o9p7IQ7LZg1XeeGdlR26TxT2WLVlNZQwLCJQsQEiOGPUpRIgeQoOSB8tgMK3qCvawTIG9Sw/0Vv+3oA3H/RZbxBH3O1BMDrA9hv7va72vt/gx7Lf5u3ff3+89s0xTUC5BoB8tv0lzfj7zoCRB150QLLWe7Ih1Se96rUlu++vAxUfS5QkI2X/FM9qHyT56qqBfU7Pmx+lT8g/1FVolykoiwJ4EZB6AIutm2+zuUyNFcUE3xbYOkAdh1U/xewQSuXpRBepY1srLR5zC8oBAAfsChsLPDXsBOA6ALlBDp5U12jCusXvrLWHvomFf8ALR4crDyBX/zZoAbygfI5z+d9tTGV3cWz+IRv3rSBCrKV1klYeheBrvlUTo8p8JzqmGCuuxPLpSB5+XNfgZnzdvJnZbYC+e+sSAC+5dsvecIAm2WF7OqgId/2CMCbnNwCO4xFhqpwlTUxRBVydk6ObbsOGfWr/VRQ9gLgBwCs7LFHHnkEICzH9uzcY8cIKWxAUeCFGqKDis6NtFESG18pNR754SMOPO4iN2NFAaGwVMWmU/k00tsKEFHuZOHefhAJHOibO/utrIZgzGhsf+T1jERZOSDzoIiqFsvCQ3YagKSPysHSknJnbdTLM1kCKfTygZctOzeL/0++UrUO8DQLGOaj58t9q9pXlXuqvv7Kh1Ps9j8/BWAUjAVWtg2xeZbiIhlbhQWqwzJR/YyRyBlIH0iiOqmYXJc9gPqS9OtgIWsx2RZIQSSiSwSAQrXf9a530p4QWFSOydJM4H4v1yrlT2paNn8Sfgz4q6BmCpa5N4gRMkRGubYxrk3S/b9+V7L9zWMd+M7G23VI8Ouo+FS1nbIHvETWAaoGcQDy4KAVBWBVS6Xtjuu3u896/rnnIAlyHRmyc+f1LpMklucqMKyJqm/ZFOkQERhA8Ds+3O1Uk4koESgqn92vfvXv7FOf+pR7XrKZ0eHFZWUQeF8CyC1C4QJhv8r/mJYNGH1Er1VmgP7cdxsHOoB0/c71WGvJikdV0YukgcB+gfAiPBQqrtDzRbB+MaRchzj9TISBVBr63ToslaQ8UFWXxrhTUbiMDA5J/KlvEQX6HAGnUnwN03dECui9JOcXQaLDouYCZVmobyr/wI8xowOtrMP0b7K+mwLIFxkidYGuV0oF3Z9IF80nUstEoGTSa5QHomvRsxEx4MN76jWq5BYhUkPFnarXlY+gPAN5HPsw/poAnHU/OgAqiFOfrUo2ERU6hOnzpGoR+B2FGkO2QS4Ens+7Er5O7gP/vqhSCaLCz1Wmcw1qj//rAEW76HX6LEeuUG0nZY98oWfpx158poBnzQH6HNkyiBgVaaXnoNdKgSOySCCPcia6qFKUfZ6q8X1AFhWeKZJE1kkrUATpOUYAAk/weQrR/NGjP4FQ2+V8pV8j+yIcGwHF9qjqXz7XPvTDGghfKUGkUhjh593MJZkQBE9gdTVJVe7Xv/4NgOIfoOJIsQY+V1kZyoFJSAbAR5EywziXhdS6TZtRjVW77IRjjM26J+61gve+bImMA1lErF2Ri51Is4V40/8Au4JBAhOpXuzCCiEsNJI5rBeFHGMWUu/Q0aPMeYF25513OgLrO9/+DkQL836e8nM6LQmwNIixnsj8sRwFn7eUTaxC4bK3YK6cZyx5SjXDfDIDUOQJae5FBWP5pQrmz3ys8UbtiZ89a73013xsjFajcGnASqmAoM9JqiDjUc0pt0aASj3ritQVsmSSB944FkYinaIhR3LX+VtLMTZm5ER1YFuWBSkk33bZcsjqUWqJVGw31J805scBxWU/IZJLz2ecthJR9+RTP7Ob9+0jA6EMu7H1dgbCQ8Gsx1Ha3Xb7bVidFDOvNFggfVg5IQFUkj/8T9+2W297C4TVhAO+1W803nwgeIPpZz2A290ANrfuvcEqsbTSvQQR2juNFaQbkyL3uCbNFSLcZJ2h8a5tmcavKkCdzxxfqigtQWUhZZByZmYJVybdCMAR2ySUG53MGQv0ax9AKy9Iogf2x9jxM5MWS0V9FnPqHFW7HlJ58T1KdWh1VT0WcGGMB9oNEFDhw1Nc1yygUSjzq4CvEbKg9r17ubUVAZoDGP3TP/6DW/t2kQEyyNpfBam8YdMml/si1ZP6jioaehiPO3ftwGJkmDZosTyUQgKpBcx69HrbGYiUQFSksgNsIs8pj74fDVAju79myP8jR1FNQfquWLvennv1VatBofTVb/6dI4P8aY9jqDDlG5+JbdxLr7zqsl5WU5n8S3LC3vv+97tK+MJleewp5rHMhGyAdPWBvT6Bhcuu62ELmNcGIJv9WSNnac92wq9Hm7HLRCnRDPgenYuFUGS6XSivwSakxxYoB2+ZDrQ25vilmdHM8auxbNlDG40RbJtsX//GP0P4hGCHmOqsX0LDAgCOy+3PP7EJZUAkuRSA5ihPRCYyeACg8canbT0ANecBmLtQi0I7E/7MGGKr1gtpQUG4BeDF0zFI/8eGKTNvlZ2varZGrHFaeJa92GZSmGwr8wj0Lh+0aOaU3asZgWTDhDEmm7FjiojzBqyfJUctDCJsCdXDFRAMc7bq+hV2kEpkBZy3ABAHsA3MR3QVEw3Z0u/ril0SCRVZmB0BhGOuJ1h9DKusLvYm/lQ5RwfPYxeVYaH7Cqzkz39kg0gdgiOy7dkXsRlDZbGK9osADM9E7dTbQTg7WQ1HqVSvqZ6yz+xn3qCCHZGLDczBRMTk2jd+dMHIorcEsi38fSkYGO3CbjXO9m5fjwqVApRayCqsQONR8EqtVkM4OhHAzJ8EjU9jtckGp23Qg33lNGRsoW3GpnW8+hw2T9PWMBlkQ8zxwy1UOAPI+sd5WkPrPAriOCrSIR8X2FfRHxqbCSnfG2pphLgHsU4kLARRyU+xAFZOYWn59sTRC3YB+6wz9BGpNpbS/7po40i2uPFggptQcazEVi2LORMNqA1DLPZ60WcmfezJX1yyel73qXtyycbws8NFkIkQSURVsO+CjPH3sEjA8OSoIPIvUDdCeHr7BphfZIg1oKSR6mVHVrTt2LjWTl+6wHjoYf8YYpk5+agpalFBUiAAsL2BkPow1vEZCPaG5k67UFxGtTeZXayxXzn4eet+qsY8OhttCgWSP7Z5nVgQ9gAyB0gFBgjth8KhjXZi2uIMQG5DIXakFOtojfPRfDTAXA6YHx+JBVxAJr8HmU6VuOYsb1/ZHklFhgUW7+cXxTrBM2qfD7DHDh2xMggQ9ekEbHXmpgep4mfvxbymIZHI+AobmLY12cEWSg5SeDAEEuvpqs3L7TsoOmqqFuyxD622ycYSlJIx9ugr7VZM/9l01y32yxOlEExNtiKe58a8x3C1pShzPnfnZhshc+eZ4jobCvS2atgmBM+2Lj3EIiBRP3ru89bx7m8xLwFe+0bY88Vt9uqFOctb7keWSIxdPtFKzuEy5tVhO4UdWzvPT9ZY8IqWA4GYkk92EvPWk0/8HDJo2N73ob124fhhW5NSSDFAEEHX7PEBx+cmyRmbwRqJPWhV3SBkPHsb5pGUZSvY7/Tb7TsLrb25mqeHYog9cyz7pSmIetn/ltV12Kh/GuoMPztJfsrDf/s2y4uHyP8/7L0HeJ5nffb9117W3rK2bEvW8N4zTuwkdpazQwYESCAQoIRCoS97FwqlUKClUAiQRQbOxolHHMdTtrUta0vW3nta6/udl/Hxtf3eF39FL21aouMQxJKe57nv677mef7P8+xBed3E+mqB5okN2QRFE2GsxV6ssZVVKHa41jGWXtzfrA1yc1x7NL4zGEPUIbDv73SqRlk6JQLMD6CKFQGiqoUxPpetgWUyf+qcoEKNQID6KM5ZBRD+NeQ43nf3u8iaeNzec9+7OC/SqMytHSgRtF+UUvvKHTspdoJAJQvmxJkS9jpTkBl9XMMk5EYAAfKb7fix4/SxMGcBGoSyrpPfT2EL3EEmEuVXZKeV8Xry8kiSV3Ygd0ee0KR5R6GS4DO7pbLl87TXff0ry233NyvoVxds19VXWw1ZKirakuR8WGsja3PlOX7G+StvbS4WcpU2jl3vBgo3LlCgEMMZNBWlhciSfIr1OlBo3nLrnRTOVaKietMpf+I4y07w+W1DXZaMndUE/aagCMu5lWvIaCxH3TOGUn8+5510FGZH+PsY7jWas2Qve3OKFLS/5gxcWXme8wGEONet4hntWyaYb5TWGY7dmIq3ZHOp4jmpI9sglVSUJFVpLwtDXXULRRbsTVk7ZVGWiZXxMJ0yCrJFBT65eajFUeaUcy7L5Vzrx9k0JopiheoaZ91VXnPW4jjLBc9DcdOEKnccYgf7rp7ePnceSEfJewi76gtkXvlCAi9My7Mh1Egf+uAnsIRLZUzRoVACOhLk3wRCC5zTXkU6f/3/Rbvei2TJpb+VDTcs1x/4+p9PgFxql7cjnDT3a3p7A/hzvb+5EgCXB7Df3u031/ufa/v/ub/+8v3nP9JC7xAgfwwBoha++Lr/+Je0CnrtJb+mP+Idfo8H/J9eebn543+cAsRlgGhcqFlpHNe0AJQiQTwARPTfQjUVji4bqCEAxFCAI1WdCoiNpLIWx2kOh+Ou2lYZCgpS7ABMiqJqOJ4NeRWVuQLAg0mM9MQCIpwDynx+3gY4mEcgbCKWILGqymYjfvDgG7YGUKSSCpQEVAMdbFKrAEtgWKhQBQDxDLA9X1rmnt+93z7ngNdQKuAogb5bAAAgAElEQVSkOFFI3xQbv0DCmJcBMg6ogpjfv/jb5+za7dvxN86lkr+ICpVGFBiLOKRHOausPhQhsdhBHXzpJQDwbeYR2Welh1odyKnKUIXg7t233xbnLeP+sTvCpuYwFc0CnjZs2oj91UWgVZvqAZEPHEBURbwaIGzb2ln79o8LADATsBrYhhT8GTaMwfbeu99jL7y8x1kuqc10SFzD33tz7cqFeBU1iWzFymk7gbXvvf+9lolq5TzZDEUcJJJT0rDKwo8fOfQYoILyOcoBjX0A6eXlL4sYheQqvO7anTsBAyuc7+0wAJbCoBUSPMYzewuALo1qrVj+fbHanqBMiJxwqpFVVTtLZdI0J/8v3x9pD33rHBWNWPhIMk2V0TpCTccBqajzsvm0fShIyHwqkQ7ve83mo2YppTL9PXfdxWGX6m0IAVVt+QOUBgNAl5SWoGJpBMDD/57D1GLyYUKprtZBuQ4QVvvgOKx8LnAY7+BgJ4KosaULCyICYjkAzFLhGMJzmAG0HoHc+QoEyJd+WUvl5/WAJviRc/AGF6AClUovEGPZ/CukUMDZJYIgb8lSDmVnXCC8wqoFUsuyIw01RR3AwCAHTQX8adDfAGin513BQUhh4LLDmcchpA2C6oknHrePP/IxinJ7bRl2OgpnbNVzBWSVr24Ylfr1kCpJgEgjHKhEgOi9NN50kBHwrsOYDhBZEDECM3Utl/I39DfKswjmIKOKNf1e9lQC9PVa/Vugv8gAAegiCEQSCoDX6/Ly8n7vYTxCtTs+9txTLtV7CmCO4FQuAkBkgrII9N/Kh6gn00aTrQBZVeYphDmUPpGcnM7h6CxVdYQj0s9le+dLn01Oxe4C4FAS/hAUEnrfGir0AgF6FfQ9yH0nA/aN4H+dCSGnthVZOsR4kf1VMCCIF5+nEMkWgYs8K31+5O8ttZwNFm3kjbWLyAh99eFRLlWMCBWpLGQrNQi45zIcREi494CsEHAM0aEKebluKUxehIds2FyeEf8vYkRjODEJazxZkuGrLeJFz0hZMVL6hHLQ1fhUG4tU8VNgLu1yMf+FvAfGqca5iCD9W+2msSwySmO4lX8rj0Ygu9peChNVgGuukMeyLOlKqSTMBLyVTVcz4Ptp1EXLyTBQMGULKoEebGz6UUYpt0fzjmyazvM8pR5RELZTvGhMMM7feOMNwCl/+9ZXvmVPPv+kI0hE3rbxPkEAbBEEuHZTidgFSCMg3B9v6BLGXgaWab8FDG6gb4+88WG74iulZBMtpJK437Ipgw2CcB7EwiEY5dU0ZGkk9hMTEAEiPHQfyueohmBUcPpCwqVzyDH67Gc/a+++/z3MURWMn3SbpKI1ibDtSAD2JGw1xrFD8gOEWYxdBi53ILgThKNLgcggZq2Z4jDvLUJ2cJwW9KEqcgRwpNjyC0tQua3geUXIldHWrV8J8EDOBOCSLJVe2/cmlkJLmWdCLIw5amCsB+KemklVX9O3ctbNs7NH+7FtyHAEqKwlalBbRNO2em4ipuaLvGVMjTJ/KsBTlm8iUPW3spSboD9KySYgT/eun1cyTysIWESLrM1yILFLGTdSXSxbvgqyzI85/lV734MPuhyQEgJhZZ0lskzr6CxraC0V68rQ2UU2lCo4ld0j9ZxIdvV7/Y3uoRWlmw/kh1QrIgA1j0i1IsJZVoI99GdVltaD0sIB0MdTnU1UGwH2yakLnGqjmfk5lD7fScD9w+9KtGf3YdODN2Q4bbUOoGeKz/fmxYOtTTybSSpeKwGgIgBCg3nmZBExzmu5vnHGizfkjcJxU3mWG29Jst4yVKKA+L/4+U8BzVbYKiwGewH0Z5jbxwWckt3RyNiYD9F06Ohb7C3GyDy4BQuNXjIZqIgnIyYBf/MxxvZAmxfE+XEXDNuHNVcP87zUMOshl2X/pmDZKvKe9H4PP/yw7dnzLH7nyywXwv4CVdJlla38vonXLwB8JeCbNVB2ILKElCf8Z7/wefYg+2016tRY+svkEOQOZMMYeVf19IVIVCbByqJibpkExBrHQ1/WSk08wzCEYrhs2QAYTa9/kh2t7bGqPuC4yAQbZg2V4iMtOdC2bF1m1+/eQcBxLXaVKAhLK2zD5mshxWJ5Ll32+BNP4iO/heroDNuw8QI2NVGML+zlIEw9AJA8ISlGeeYBVO16oKAdYS6ZYM3vxmooISaEfJZBi6Mflde2UiUPmYj1SC92dbVtfdhRhdspSrtTF/hDVAXBN0FsN/RbzgLA9joCtKl+FzwVBUg9BfitApZ0gD9/KYAZhw3kWYQnRkFKjFs5eSylLNVSMSQC4OctSrAOCIbVXLef1wSqp2YLjvHFjinRZsMTbZw+0d5QYA/et9uS71ts9d8/SM5Gh/V3QK6heDhTSH5Bhj9AGUpLrGy2rsMWC8/7TuanFoByalRsCURLPH1hhvfyDokhXD3avv9EPmA5dj8pobY6JQCQOsSWJs6zWYiSUQKPD5+sQkHmZ3lLV1qLqqip8J6EIAiNwpoT+y7Zy4lUzkaNNci6uWZxpvmMoopkXa2h+GJgcIq9JZkGtdMWkRjpyKEZXzJfqFxvBLxOTCSpCGu+jbmJljxv2AIAR9P8o6ylvtsSCE4f57OOlzfa4fppiAv4M+axIPr+mCyGIrEFA2DPpeL/RmzPku2ChRHkrmr7YWxknitDSdYygkIMqyuq/d9760579vnfWQ0kVyB5MoOMn0nGbxTV5drr9jBnz3IzqYkEIg9ggzNGFgLk0EPvuQ6QuN2OsN/hqQLmkrUHIRUWjC1XfwOEEdkNuWnsexosMW2J5Z/tRm1db53cX1hUoG3elGm7/nqnjf/6pE2yRxhjvlchRReFSlPsEX0g7iQgLjjTxdzO3g1ybWEatnMUSU1CILEwufPEMOPNk9CNaA+yPciuUSaLrAC9wwCrIU27IDFr2efFYwkXiOoJqs/+5vE9/D+FFRBsPvOi2fd2oLSYtiyexQhWczI8vO+Ki7mE+Tybqyi6GTpxwOIhyr98uILQ+Al74u4UWxWBLVzbqFV0jtqvjnTb+ndttX1nq7Gtos3YUqxJoVCmddquX5tg68iKCmCv+ASK3gH2DsfqhyneoY9FBtjioCn72+L/ZRMPfZerw6ppCIXME+R/JRHwnpFosYETVnWwyb702eV2qLDGygk27ySHJ0rXz3V7MI592SfftPtmKyb7qJyisLTcZMsgI2alijZQ2HSxT2qlWCJwFibCK8iKCL9WRk0H5NKKNVho0ub9rCsrVuQ6IHySPU1jQy3zZBi5e/6A+OesvLKdIpyV7BmmKJ4otht3rbadWxdRxNBqvQymaO6rtRb1GKSaD4qmvoFRe+sYtnocAlMXsU8kLGiI39X1kDHFsS6UfX8AE1wC88EoxWwhYfMoqoij+GAZpHUH+5NmVAXz+VkCarhWpzBtZ98+yfkkkWILKQuex/JvCYpIb0j+FRvIPmMPJ3qilX7bz/5Oa1taxiIA+flOzSElRzeqqHZIBSk4qyF7Nm/d6AD5DWSnzefcMsweshqFyBRjqqmlk/40w7w6wJkuw5qYW7rJEZQicBKFy8BkP2sVe2YIh1e+dDHjY8fniiS6d1mL23EJ2PPsM/Rlxg373QH2rWfLqyiCI9MLReId992KfVe+1Z8ttNt37UDJylpC8ZgXZyqp3J/77YuQoa22fM1G1LBRqCiLrRVViLK7orHlPZJ/1G65/TbmRrJlUM22sR9oxlowY1GOy9BajDq0iGwUSg0hRGIoqBlzpIRwjwH2XLWoAJUhKEurGM6M2dhIy+Y3C0WOgsgbUX7EQUBfOsu9iQJSe+dAzhBxWIm1I+mrqKxhX0q78T7rN2zAsrKfYgVs0OKjsewq4Vzjx9o2Zins/QMgb3xQIhezz1J+y7mzp7DjymP/PmpV2OiFUJjGtpL9XgOfgQMA6tKXXtrL/DDFfn8he4QobeXsYx/7S9ZMlOsdKLDnxfFzCBRcDBLik9yZ4wLzQhhKyfFJija0EosMoc1nUQ2a+4bZp/rNw4sKg7l8Ccj4/df/DsD712/973+vvbvI6T/0dbmQ2MsBTJe7NWcb/PuvS+/1H3vPPxZ8u9yV/d/5/X/sXv7vfOZ/3rvMlQC4PID99m6/ud7/f96T+p/5SZfvP5e77z9IMF/uxf8Jv7/c/Dv3S7hEzv/v3+nynz+3+fei28r/+etff/4ftz7MrYX+qwmSy81///75eORCgDg//t/ft2TBIj0ukh8XCZBZgVCq9Gbx9eSQoapjVaLHA4JOo7DoRQmwEfWCqzxhE9ZEnkUWxEYfB81FAEtZCxZxkK0HAKy1HdvXAHATok1Q7CzVk7MceBZSmZyLKuH4W0ecNZKACG82yyI+xtgeLwA8qua//+EhfLT5uvVLBcj8OaAAAtVR/ZyKkmGGyqNIFAQ4IWC/hMqACvUwqlymAc5KCEldix2L5MD5p49TmZaNRLjBBbEmclITYdJKJaknr6vHHmD9+g3mEd5tbzx/ztmbpHP9Ao8CSZfsAYATyaAwvrNU+04CpK3kvQVWJlMdX0LlzHw2++0c0joBnysqK+0HX9vprrumN8feOHwEz/hi++Qjj9gpZOEFZ/KpChuye+++C5CIsHD5RAOWHjl6HIk26g6k7LJVue32OywOwL/mbIWdLS5zQYA9AJ7zqWwWgOUNWdHINQQD2p3nNfKul+9tGu2/XpXdXGs3JarDANYL2TT7AJK2cOg4iV1JLuF9UqzoEOINihjJe3SR3ZENiOZJVW83//2ld4fZjg++bPF4EadhMeXPIa6BMHFlrKQhvRYBUkcl6vVXX2nf+dpX7OqteNED6F7g3pzKBkB/oLMHBVEg2S4QTFiiTE5DEJDpEENYZCaHG19GdweV6QGAS+FUd6krKtx3FLJA91p7vg2Qq98WL13jbE1aeZ9JqXE4eX/no1n29SfO2027thPqiI0P5Jc3FW1+siqiHT3ZTLt8B6rUdBhIANTs5fVSXSiwej2kmwBEkRO9gH0CFMupmL73nnsge3w5BJW5YECRA/r/CcCg+QKsqexup91WALJl0a75J084f+BA+qaIAZECAlJlAzUKWB1OH1LmhbxwNRiV56E2F6gugF8DOJr2ugT4q9+EU7EvUF+B9SImLwWQS/Ggv1N/EemhL6faUl4PgIPIDx2EBMbr9bovee7L1/gSCSRbNIUeriawuoG+OsqYTAXAFZB9KRtD7SNVxwLGQeXZKu470ZENaMQgALB9kJ3QxnWOMFBAezxtK+WBQhdlRxNDv+0CoPNTSHqgJ0BvBBXklVTZc5DmvkUCSHUk9YzM94oKC6kijnPPQOSI5hQBuyJjPAivFags8meQg5sXgbJS4QRDCKj9BB63AA4qJDpKxCpKIdlqSbGlg1YiY17tJuXGtCrp6Wu+8qyQ+QfjSDZEqqz34dmJyLhoRebhquMEfOt5SdElUsqFvPOeiyAflGUjUlHvK+WMbIhETimXwVnk0fcUor0cgmwUokXKApEyAs1lQSZgOxZrCIXPi9SQasaFv9P/RXzpvXoAd72wnTrLATaGtqMewCkQRLpmYwPVQC6DI8gISxdB8vQzv7HvfOdv6btnncezgGJZoqlC0YMy5CBIj3EqwWUdMYU5/OAoJ1XAurMoh84zf4UxNx781irb+bfVgNbrUHd1WIzXpHliRREMceTN2GphvKr/RtGPpJ5Tm7wFObzjmmuw8XvdlmPpF82B/CBkTBh/U0kF6O6byFcCuE4GEFAlZTiATS/gySKAhBhAFS/aOhJQ2o+xOg7I5itCnn4wBtgWgK92X22jDQDovnbgMD7qeM1DWOYuyeYZjdF345k3sXkh/ygQy7ojxwuY60KwFcIChUpKvyCs2qYvZsuI2FCVZPpyH5sdwmICwkF+32OMpz7aXaoJjd9kxsM0IJ3AiClIAG9AvWJynaTkUT8QISeLPD1nXads7fTfUnRonImcdKok5r++wQmqXNts9erVrk+3QX6JMFV2jAgzqYAuKTqGGFeNAFXq93HYaomYC+b6ZH0h8nFIKhmAEhHMUjco70Qkn/JzRJiJBBS4KGJKY7YSgtxXofWQXl5Y2IwyNgXOSBEUrOwa5swRlHwffVcS2QoQWRDbIZAga3JpW9Z7PoU5ddL6ZHEBOBVB7pQ/VkgdZBp4MoYGAcynZM0BuHcecjuIZ7jrfUtspDLA5TH1Q1i0dja5+WrNqvVcM1Zsx05RHRxvpRD0O3ZeY4chQAYpZrj7rtuIIoH4orJ4sLPVQpk7ZF3I0LYqFDqbAM/UhwpV0U5/2HTFJggUbABRIWWwbh07fpy5fMJWYLGyICNFEkYrK6+11hF/O3yiEMI9nUpaFVRo/V7u7Moy8WjPYCyXM17WAYaNAM71QaaXnTlhN7KuiQBqR2EyDihWebacsTOFLc8W1rhRayAvZAl9r7+xHjvKcPvnvX1WTFH0hYRIowejjoxhTzJuWzcstBtvuMJaupqtpKKMHLEg27htO+B6GxW5rVZb1wHICKkE8bVieZbdfW+UNdT6oaqKwT4URd8EY0ESAvkMMdcSVmJT2EV6Mmf0Nrc7GywBRnAkNk0FdGVjpwtBjwDcqmzAlhEgcIjnnghQWVRaz34AC1EUCGvWyMe9HRAVQps91CKaLDzIh3sma4a9lBRY/syJQxCwoRCXDdgYVbZjJ0ZtCgXA2HP62eLUWIv2n7SkSOY0ikpOnGH+Z8kNSSRPIR5LUTI3hjsL7d137LL4+5ZY6ZdesWaAMxVZKGesqlKq1Iu5PVPMASpYacOSRX2njbJ08GDyVGQ9ieqEremCvGR7saDRqri/ZkD3u27ZYVctZF5qL7Uosor6AfvGsW+qbr9gVdiTJaQQJE0/LS+nUhnAfxxlzzyCnWUfUwUQvoBn5M+4zcWe9czRkxTq+LGnRLFIe8gmsbgCshvLuBZUNVOQE31TtPkUNqVcUxCfvwTrMjgQ84EsS/bDkpTP6gVsVhjKDMTTUSr4z4xFYtuFZRBqEwWYz9B2UtDk8Azu3pxnEf0ofpGEDOL7P02l9v6WC/bK6XFbzBzlSztkQAq0tnRgYdRv0YS9tzE/9rMGpGGreuJ4FRlniVZWwFya6gVhPK3uYWx77brrt7mx1QkYHsZ6HBWP9RBFM4iNbCHAve8FAujB2qX+GJkKsbPNXlZSx94LUqO3v8l2XpvDvvtWa//xPvOgc6lYQMUDQygHW6XcQp2nwplzpSg6wCrhD+jz5FKxjs2w1+lnL3K+HQVZqDftin0g2W6+wxDyVPcri2pM+xvmTsoiuEZy25D2BkYnWh99/QevHKbYBbIH8mCYfw9DPJIHb4Hs+bfRfvdtjIFw8rJa5BvPVU2RSZdgu5MowKlvscd6eP6MqdvZHj1wJVZOQRlWWNdlRyG9Zpj/Hz1UCSHEGKA/LUGNs41iID+I1myKNYJ59p/72ZuGCMUWbE23ElTWE+TqnOr8gtV/9EkL7sGWkGd3jnH+N0fNTqGcyMkKs12M8QsVp2zjymhrQsGz/3grJAQ5OsvjaQ/2AahYJ5iH7777brvQQ9B9e4vtJ7z9gXt2WYbnkHU0VNsYv1e+0hTPt5n7OkPg/cJsckQ4b1VWt2ETxrVeQ5YLRHYQ60EiZ7F0KbAhIvohuuIo7nrm2SO2ct1iS8pYbBX1bU418VeP3GWhnqxjnY0Wwv6tAmA7OirBpr1D7ZePn3P193nkIIaRo9fD+jREtX4zRUfnAK6DWYNUtB+KPaAPzGh0DHlvkIxhWMklwZyuXLvcZUpIiYitAORYjwPFdYYSGa99zkLGVhdzg7LyrrtuF6B3iPt7EUK//PGPKf7IcpZrq9egflOeE/u4Gkg5EQjKnmhnz+fB369gf7WKHD+cuSBV9nB2Yu/Ofk7kg28QtmEjU+QBRVpReZ099d3Vdt9XscPVuoSFmw995dnP5djt36q1DM6p+ynYyoX0jOZaZiGVvZh/tJ7qjCBrx5p6FLrsuUTgrlq/DDcDcjFmZZGHjTCgfQJ7ljj2+FLNF0Nmd2IL10e/jpmfYrVcTz35aFK9l0Ggx6BAunbXTnt9/yErRGEVhV3XEOvImg1bbM9Lr9p68tIOQropPF5EUijXJKtd7W+jKMSpIyelnfVXllj97C0SsBeL4L1z2Ys8T6GfiuhkOfrWkaMo/Re5fe9xSDbtL3MJK2/gTFjFWfwC6nkv2nnDxs2MiQBIlwL2sp0oRSAxICO3bt5gR7iOABwY6qrrbeWyNZytp8kharJbbtrlguKLS86yH6Joie+z5ewt/OaxB211hQbl/DuIvWpa+iL2bMGQr9320IN/gYvBUhSkKCuxz4oIi2MvAIFLgWEobSjC1hcrNmWQXVSCiABhMplhfz6rb7JIvRhsc/maAwEilERWuX+oAPdyANjlAJrL3drcAC6hPHMD4C53fXP9/VzbZ66f/6d9/VwJgMsD2G/v9pvr/f9pn87//He/fP+5XBu8Q4DMlQC5XAv/4d9fbn2Z2/owt2vTq//bEyDu8WqNvER8APrJ4kqEyAz/r6BUBaF3E7KWAvEQQnnZGBLa9QTclVHVXwx4mQQwvJS8juKCIjyC+9mc5VBNkgRgXomX9hoqOQnblFUKNiUHXnnV/gLbiWg2cdXlFeRmVDsP+wmAvCAOILKc+rtHlrgnc9eXjwD8pbucEVVoK8RaAEgUFYHxsVFYGahwBIk9G91GiIwMfh9KZfsvsZ364uc+x6arn40amRdkX4j0SGGDWQ2wvQQZcBD/ViWgwKV5HOw8Irqt6FA7JEYP9impzvLLm0rVFqTZtRA8aqdYrl9Aqx+g6Dw2mIuodhbAp2phVWfXUvVfSaWSH1XYqtz49EPZ7j4+/XeFWGwQhsuG9mnCASOpLL8J+xTJFKQWqAQcVqiwqo+kehGhcsWVV3JvnhzUz1Gp3EgVOOACB8t0Nrnyb48F4BoGGejnEKoA5QHA0nquMwWlSDokiABoPUepLrLIJhgHkJdSpYJq5zieVzYglyrRVV8yApAcDGgWxaY+gE3y/7o9wLa//wUATNoZAiSIZ+6CeakGltXYPHyih7BF6OHwsyIni6o+P1sOmDQD2VIPEJmoKi0A9ZSMTCsoPmdTgB3KUuihAreLiuMM3nP96lU2A+BcCxCWhlIiDADvAiROPRVNYwL1aJtOTpFefpGEIqZRyVhAZR+2ZVTYf+cvc+2vf0Y4IIeRbZvWApr2oADp5uCNNRJ3pAwTL0IGKeqiH3PwhsATSDkO+SZLMk0a9917z0XbJ/pNKeCmCLYk2lS2WbJfKikuwpZlBxVtPa7S/7XXXrM1XHMllXbTgEQPPPyIvf7ib2wjwJxCHhVw7c1nlRQVuZD5NBRHkzybUexuZK0hYN0b4NN5ESu4WwQAPxPA6pQBgK6yzNHPdK0dkFCBEHoCOAXgXwr5vgh4Xgwz13vpXgQwivCQbU88fVS/d0A7fUlWXmoI/UwqBvVb2SGlIl0XACuwNJD+rwPOpYBwESlSO0TgNzFM5X0XhxkB6nEcvhQMqaDvAsbhCjJVRKIFAuxPccCa4kCqEO4LHHCksGjBIzgrO51DVrjzVE7kgNkEwLuSCn5VF7vwdkDfClRPsiSbAUBW3oKusw5QXkoWn9lARxKNMkdMAmBJzSGLABFMagspY6RwUbW8yJ0gKtMVpu6PYsiTg7M4XWWzuIMAfUIkAs3N+6BjgwCJYOzKymoEEkHP55LFViCHRH2GnoFIHhFOahdV+6vC34HfvL+UMrLt0rNQ+6cBossOTVX5aWmpVM4B+AM4n2cMS6EimzWB5ApRj2cc6u+a8F6WAkSfodySPsgmEVkeqOCKyF5Q6HdaaoadgrjSPVBby3VHA0qRA8E9aO5W3kNBUaF985vfsHIs8zSvlJWVuiwMkVyzEAfTHFS5Jd5DYDi5K2RLeEEw1DM350PseTCv1fzmVvvUq75UmxL8DHgzPxBP+36ASsaoL8THOYD/SZ6t/j1Jn9IYEtnx4IMfILi9wrVNCJ99ityGTNaB5pY2u//+++073/qG3XbzDajLUIVRmdlcW4mlxDJXbZ8NGSo1yCTzk8hKkGYA1W5AT4KWUbWN0geNitUf/OhngJoLLAcLrFysH44efwtAI4lDd5LV1BFcTD9vILRgYPiCxSbwnhAtTOEoIOLcs5GiSVZsqUs9racWkJ55QeqPhYAiNaxDuVSqqqIyEXWRSAlZeYxxTXrOBw8etJUrV7pxpy+9nwg2qbH03PRc9RoRY+ojIuzkV15V0+iUF7GoPdTXRJhL+SMLOhEmskpU35F9l0hukSxSk6hv60tEiD5Ta6DGzBjPZT5jfJj1QMCxvrTWKLNFFbWy2tJ4lG1dFWvTfDzhCwC9vMjv8AM06mJ9jsFezR+STWR4CNZkD92RgAIERY4BXKH0W0p2iQ8dxY9KiUGIKpV8drUBMGOp4UPGQwiVrjNUibZz//WQpRFYX7ZCHC1kbdh61wKrPkCVK4q5tWtXowAq4/5bbec113H9AJpD4/bK7163IK53FaHmjVg6tbQ22i27r0eVROUnqqMBQHDlhk0CBJ0oQO3CXmQZ9mIlRQVwAAS0Q1wnYx0itWAgxLmGgMZjIvNTMAB3Q2kh+wtMogCvf/XyUevBFiUVwI7hTTu2ElCP5RJr8ZYrrsCTv9BNDUtYn5W/0ocFV3H+Edu962qsY7pZW9ibCOhF8TMf8KqoqNI2r1lnzRD6KWRgTQLiTPuF2pNHu+zVMkBagpinIBWnhztt28Yc+/iH74DcaLKz2GblUTjxFvaeu+94F8HMh1gPJyw1I9t++KN/Isx+E/flyTiPsptvm0/cB771EHxTkFd+rPujgIj+rJc+9LcLzC++jOnRnn48/WE0Zn1Q4GBqNOMDKNxjxZXMLamBEFSoChjvIqtiaZu9r1dA5qF8yAl0FmU9ECAKsqX5aS+zZPIORAKwQpFXhn0Mc2t2ZIgAACAASURBVCdTrfmR6dHQN2E1XcPWAOgbGOIFAYLdCcqQLEJPfCAGOnmTShQltSgXwpIDLDB+IYAbZGv3Wfvwe2+2yHuWWNv3j1oZHv3+kHGyPWxTxTvzbFMzCjfA+CV5adinQFrT51sYR/1Uck97QWAdHjfc+LA78rUj9ResA/B92CeMXJFbLDt4CMXRIZs33kkBDnaZ6gsQOeUNFLKgUGlBFca0bUnpARRTyL6QsOpNK60RcnqMwgY//j6RKvoExqashGRbqKEXNI82JUflTM0g9mGsG4yn8RnWCK5TyodYCLpYrJhi56FqoJ3CZ0Mtys3Zo9g6aZ3IsnOdE/ZyFTY/I2Q4QZIQn4SKxLl0WhYZH+++OtsiBqjgRikUTp8+19BrVSg9KiF+MpZGMXZTIIzOQ26H2eky9pVhWBgxvkurIM2ILPKlKCVGBQAoTzKSWO8gerWVX782i4rvMHv9wAlCxhlS9IErrr6BOasXpQkKrJluAtghcofx8we0rEHZ09A3z4oJQPdBzdnV28j+dJnd+NmbrP0fD6JKYL6EjHUEPGSI9iZSALaTKyFHI/WdOFS9mq8RsqBwIRyb62hnP1fSRHYVbRkx7W1ZccmQKReYdwOxU+uG3ADwRFU2zjg9icXaLFXinSh4nsknWHlxspUDRON05bBRb9Ysf4jubfTRrz54tc2yhzlVUmV7qqXGNPvhh2+237y4155qmrWufogSSKoHbsqxaf9k+81ecoHYm00BMu8voHApzQclor9NdAzZkphAQ3+HLdQYazcEE/uRGpQqhiLqdBlZZjRoweQXreB9v7RUb/IYqOD3prL+Wwdb7aXKGaOex7asiLQVkcO2KBnbVkjHxm7mTvZUUql2tdVhvZfFuBhmrUq1LavS7eUXX7Iywty3oXjaku6NdVoX+TsxgNQoZroIGEflc7iw0zKyUiE5oiligFwsaSRYPYrMv27UEjGQ5PEQLLlgx+wBsAucRyM8+fTzKGlSLSoh1eahQvuXnz9ht9+0yjYsyXAESDSBJJ0ofQf6RyFFve3XT7Sy/nDOuj0b9RcZQApsxz6tExVRIR5s3uz//FgnyLCnYOKC61NhsGYiPwKZJwLIFpokY0b7pngU1SrIiMQ+yYd9i+bkXiyHZSX8gQ9+EID+MPvYEbvmmh0uM3J4ZBDFKhZ4jDvtA5evWOn2R8rucwA+a1g789s4s1EN7gDz2Ie9+7573WsbuIfCwiIU7ZOcTSIoiELlyto0zdrUQDD9M99e69bFd/8tam6PCXv0kxl259fP2mIK65rZa4lYjEVBqswxFWQEQviOs8deQ26UB3NTJ4UXClhvZt3q7GuzO2+/ybKRY3Vynl2xMIUxj90c/eL40WOcBSEvIT+U1SW3ABEgs5wdZxkLzXjDxaOYyaMI5tjxU+SbDFtP/wgkyHxUab12jvV5C3anBZw1fDg/9GFxuG49uT3MyXI60DmkmTNdN8r/OGw4k2njbub+Rag/xthnaU+9cvkKZ1P7618/5vYAK1ascvvEDvbsa1F7FLJfa6cwUQRIEvNJEn+roplyyPip6XHeK4XXJ6DgimQ96LKTR05YE/mb7yWT8yz5Lh7Tg/ahh97v9pAlECAjFM14U9R29lw1zz3QKXYOHHiLPU0Knx9JMQ/FJtjl6Ts8ONau33EnhYfZWD+LxMniLMGcy/iXC0AHa7G/mG0RIJpUpQCR0Z0jQfiWyRgZMHP6eocAmVPz/alf/PYG8Od693MlAC4PYL+922+u9z/X9v9zf/3l+8/lWugdAuQdAuQP9ZH/dgRIzvuuZJuhyoZ/lQOiM4abq/gfESB8q/Jc/z0JCKKKkXE2ZXEAHYuomJKvRjnkhypSEwB2ggFuFGh8lgp6hWenAAYlYy3TD9gdEugFsD7PyXU92XhFA47J6iQA0Meba8iDOHmOSpZ5HB4/dT9lZHx98Bv5loacOhFQuqCwikqRfsCjCFelLSXKICDsSqqBBvo5jKhCic8fBRBajvXKmZMnKf4cBWRPA9TIxgv/p3br7hsB7OIITC2wWMiTCKTNYWxiR3gvgUmSHniEddqJvYDvgA1ZhBCL0DjKplVhfBs3b3XKD2UMnIHwka96FP7SshvxoFJJioU1a9cDtnGopALnud/+1tkFLMJaJoKgzvfu1GbO7Fd7x6l6POcAnUXcnxQtCng/S3WpL6SJVCftbHBXsRHPhLTQ4b0d6xCBbFJvTHKdiZAz/YCuaVSuenHQaOPvR3QYxeamnereDBQLqoS/FICt6nSB4iKxuiCxZOETj2IhmmcpEG0KEPPnH0r9N338R7/zstMEZepQMwrYLw99wkJc6F6UqqaoxCs4ecwWQoitohI7A2Ipng3tIO/fCXiVDZB4FgC0nQB2fyTRnmyGx6juraqppPp81G68cZelcA17X3oZT3LaiLB0AfHjXJsCFgdd7gqbXzbaiak5AAoX7DBZMQc4cIAS2ZN/d6197hf1FkIA+7qVS6jiwuaLMMApnjuUAGoVyac58AKyBIHgCMDOwE7sEECt8j6++qVvoso5yQGizPXha7BLk6pjAcSDVAmSnZ3jmWQB4I4QQPgc2QOqyvroRx6mypj2AITs4fB0+tRJPOQftAKUPfMBlJQxIFsdXw6EUg8ImPSnokp5JFpIlJmjL6lB9OUnP3/AZIGhAlN1GFR2izyI9cxEjogoERiqv53hVDkGOHwxgyPEEQUiNvR+skRQvoZ+ps/R3+hane0UfVEgqogUgf5S2ih0WKChKscneL36rSYz/UzXKvWASIKB3gEA/AhHJFWi+AqDpAwBXIzhEC6brwT6iCrPpUBKTCK4l3vVIVOEiOxq1qxd5sLuz2N/F4EqqAngYumSPCfjl6JA7S57IlVi84EuzDGG/qs8ExEtM6r+ZZzouUj5ISVOJOojBT3r4CwgWhXwI5CAIndmmcgu5prgM84cMwzA7gVQ5A8IKPWHVFYiaHRvej4a07I0kvpD6JGe2wx9XSoQtYNIECkaVM0osD8DgLqAavN0+lMz5enKhxCBomcoMlfV/QJo9a33agLI0zNRRaRUHrpe/a3ml2LmUL1e7SfyRs9Hh1Mpf0Sq0IRUq3piA0dlP38jQFt2RnEA2LIzIb0JwL8R/+szLpB7BkB8AUo7VZOLAImnT9ah2lI7eWFtoQr2IXw1aGZyM5StM2klWLxNAe55yMaKti977Ca79fuNFo+lzvQEc0UQbTerHB1IXogc5TZpzrho34y6iHt58aUXbROVjCLitmBHcuTYUTuDldemrVcAii921k9BWN/Np5J8Qcp8wMdKW5KVYX2A67LDCseWcGEacz/tL/A7gDb05dk1Yc/Vo3ye8CgqKmPtN8+8hBovDMvEzQAxEbYP6yI/bBYTCW1dQ+DvKT5zALs8P7IqxgByVFUZR5D7FMqzafp7HCqjasiFTdclu/E3cH4eCpxK1iB8viGuMyEta/Fel4e2VFz+UohpPmCN2bPneVQcq5xyQ6oXjS8ppaRC0peqR5VRITJOz1T9RWGspSioQlEIiPgL4P2kIInm91ItidzoAgjU+6gd9fMMKmbrmLM1FpWXpCwYEZOaf0SySgHiJ8s3+ojGg+YMWc7JYmuKsZsEAT7GnNIBaNIBmS+yYhTQohvARRkg8h33hhxshlBpg2wMB9R6z42R9uxrKEOQU84Pg9inkpv4ajofgw+gSiziDBYYZWQR9GFPFEqYxBidcwCiMYjnsBRi6Axrq4LK3/0ZFHnFnoQkj9DPsIYBNFI+ywQKsSVYSg6jWDiZf9rKGStXXr3DvOgXJSWFdsWWDRQyUN7NXK7MAU/G3Szfp892UAHfTLUuKCvPIiONTCIRY9jceUDCPP/i7+wjD38MAqvGZajEsT4lQLhWAt70Y42yH9VDUmYec+EYe5J4Kth7WScBtd51J5kQ0QRCn2Atj6Jvg5hyvW3nqy2YdliUOp/+2QagSxECmWXzmfdGySUoOF1juNVYHJkHRBhA3kP4+oXZKcD3p45ibUdg8CRzhzdj68F719vOK8n5Ge5BSYqlIPk5P3/8N/bIZ75gh04UkOPVQF8NYQ3vYK1ZBGAaDWl5yr781etYbhehkoII4hkMc72jrPMpXIOqlWcBGmcAF6eYA8YZz90UaYQBeJZWkDkTGW8nivDX59EtzElhPYXEYX6UNV9+PhZ9AO+pKDc0r3kyiKMB/8uKUWVwL5E0MY8fhRFzP1Xc/rSDlxYLbFHODwA89qAwYN4IwEYpAVXfIsDZDMK2J4ewJgPM6mXs5Z8FmMciyz86jTkDknGi1u6+6SqLeM9qO/aRf7GTbzYDiMnqECWulIkQHiVlEPVsNzesx9qH+T2Y/j4EOSG1QWPzBVSXgPorIRkSGF8zoVbQ2G/F9WMUX8TYQ9evMu/eavPsa4RMn7B6noMHBEhTNyQQ84JCisdZB6V8UbUHro/cMz73rNXDEFxRXMPBVwft4QezXV5XDQoVWeuFsp9pxworHyukgQn2IrSVB8QtLp1uWKRgp+XDeBvBNiiV7BQbQrEEiL7z2lzsYGuZ7wJtxCvEnj/TZLOR7IVR4ZwubELBQdtwKUlYiO1cl2yRI9jUoWiJiWMtJ9MgEpJt3MPPyggbbiXfIC05jXWCdYWw8DFV2cNoyVJfW4iQYHKuIMCIcHGALDg4mWWJKIly7eixQ+xVyXfhWdx8+zaq+7EarW+25voKu/2GzbYogbW3sYJ9xTwsqMgn6/az46XkPVHln5QWYX/1y3ut/F8OWgCqjUj+ZpK9lAontA7NsodobWoneJwckxzWBea0QB5gL3Zi3a2sz/ShDEBVP9SvtZBYjVjfjBJEvzAOO1QUHb7smZXiNw87VylALCzaTmFT18z6VImK5xDWaFmrWGcp/hmYoP+xDsIz2BbspmZQUn3hAxstEEnEETrbsT6s0hCkfO/hLc6+7Adv1qNombK7aYdAFEivnmi1OtQY2UtiLYrxfzgf4Bz1zuI0PwtSthpqh01LF0E0VVGAAQm3aokdI4eC7o6SItY+f+Ahu9K+bLupydqSNQ+yBHA6MdOeKBmyAzBVJU2TtogjxJY0iLVVqXa8BCtfFIoTFBuoUKMbQuM6cp+++6PHsNvdYqtzsaKlcOEnv9hrXuy5vv7ItcyxA9bcFQBRN8Q+FgU49mIvH8RyNcwbe69VFH+FM6ZLuXasQhmjCxanoj5PZF4foAgoyFkU7d2LTRrPd9s1Oy0ComkK4vAXj/4cW+Ah+/43HrZxiBgv9kKytistqbAOCM0zBcrEQC20Y41NQzzLYrEfgqq5ByVG/6R1syWaYu8VDnkaysTgg1TMy3eWMRBNURF7q3HU3uz9VSglQllnONneqvill/2gbKSaAcil+FFb9HNeG4cE2bXzagiNAHv0Fz8j0yLEFRZpvdN3LOeqkyfz3V7CF2XcuQbmVAogtObKOmvnrl2ckTpQztWTYyabslkbYq5qplBJatbHvrzOHvyBiqim7bG/5KzK14e+X+OK1aSkPnLkCGT7jYxR5kKULUN9PagbKxwBshTFhAB8b/aKUtrvefF5y8pTYQ7nCpSSW+kbIYD1Kyn68mctPolqv7C4HHVZHqUD7LvZd1TzDGQ1tQplRhvKnKraKs6yFBSIFKcI5Xj+Gf6d5fLMUsht81eGl9wXRLSxhq5cuZx9gh/7/1jOFAlWUljqrGL1nUjhRDcWYypqOkZuiM4ImeyvommzfM5H9awLV2y7ir3hkO3ffwCV5BXWyJpYDWGk/d+Spcsd+VBEkZZyWLIWL0ANhPUx56jS4kLbde219txvnmMP3mrbr7zaatnvR6L0e9edtzD2m5k/ZOOKnZ/uEys1hRsNDI5SvAdRxP5Cyo8UCnUam7SfCYFU87CY4BT7y499lkIgzijkI83M+Lq/U7GIbNHYYf8rBYgwCRYCTXDOBkvFmEy2c/l6hwCZS+v9yV/79gbw53r7cyUALg9gv73bb673P9f2/3N//eX7z+Va6B0C5B0C5A/1kcspVC7Xv/6zf++RCwGii77E3FxSgLha0ksEiKxoFIyOxAKnFEAUgk8BdtKS8LuFQEjCuqURYCqU3fMsh42z+NhrM1YDaLmCSp5YgKZT5EEshYCQhDsQALKOCuUcqrwX4+Wdj/92G5kJS6nwXo4FyIED+13IrDa5+lxZwmQBNAoQbGztdWCvgm4FAqlqt4+NtMsVALwO4N8hAE9cqbNykkf9wf37kPRupgrc2wpPHbdd12wnFDPVnnvmKVuHdVE0YEcEqoZyqp7lqaoDXVjymJ0vASDUAY9Nk+ytVDnrA1g0j8oa4QCx+KpLoVFLRVIzh70QgGHlb3hDXkRDdOQBQgay2d934ADVjVRXKgCcksPMxVlU05TZ1z4EyMvXR776lm3ZvAng+qK1j+yzRFyUo4Y4V1VtO66+xh0qRIxcwLZAWQ2dVOdMAX6osqzLqSsyOFiQh8I1NCCxzz91hs2iF7ZMiwHvOKYBTg0CIkjCKzBVmQ8HD70BSRMAWLnRtaEskp79ZLZd9/ljSMs9ea4E+3GgGAa827huHf66LdYN0CYiTASYAssDlFlC1XAHuSrLOAikQWTIJkXAUwgqAQecAVSdxH5Bvv1+QXw2B+EZNtyVNRUckoLstlt3O4uNJ375qN17xx0WAOIwxaFJ1koCo0XWjAFIgyFBxIXwHpRtct/f/8lP7QRqjcLfPWJffbwNgG0MC4gcaoYArLE/EWDmyQZd0nRV+eu9hNQKGFYGhSqcRHLk5izGdqkAO59Gu/+++7AlO+2UCMuwBlNAtfJAtlOZpaDCIQ7gTz3zLESCF0Dbh90QmeXaH/v1o6g/1pF1A7FWUgTosATAyNv9XnYexVR1RQFyh+AXokwKjblLCgORHurnUhfov6UCkGpEVlkCVl01GP1MJKJUByIlBGKL2FCGxiUrLak+9G+RH/obf/qhiBK9t1OY8HPlkgRBLul9Bb5qnIkECeCzpTZQPs00QLb6mEBb2fQojyQEZYWzjAJkPIP6pg0wcBU2MQoIT6da+jzA8TG8+a/B+kjZOdXkf2RmZbsAaoU3i1SZhUhYv2El9wIxBiCrEHQtqJmQHSN8jqpthwGQwxm3Cm0MAgTuVc4NQJ+uQ0RUJxX94YD5un9ZZAm4C2L8dtE3ldUhokT3M4BvtA5dEeRT6DQ5xiG0kWcZxiFXhMZFL12pgrD7Q0Vx0Y4q2AE7OlCLMFA7BjJOZOWjfqDP1PhcxhwldcUqKrj1XDQvuZwkDWauUc9BQesCuR3ZIDSPL6lVZB2mnBcBR7JS0xynuVdjdUIkEEC/yCeRIxezWegTqvSWooe5JRji4ejxky4sMyeX/omdkgDsBrztRXjKakEWQN/53t/Z977/fReoqUpOqYjOni2B+I2FgFFVnZcjPlSFPwKINowVwRQ/e+3gIcslo6KNOaUcNRQou5X94nq7/R9aLItw4LqSfEdW+FI6rsDVXkB1KUCa5SlO/xbgLyWD+tcm5lwNAAH3dSgA3v/AB8g0KXHrwxoO9gMETKcnx5MFwj298bpt37yesOdG5mSABebqCcJVQ+mXU6hxOplf5Y7QWlluwRCoM1QFDg7PUHnYANmzGjABNQtzfj6WgjPYGu28YSdWFNiuQL5lExireVkZGzMeF7ByS/u93R8EIe3qFEV8Rs4GQG++emr8uI8mKhTTqG5uc4TVJaWOrCi8OKi/QkaKsllEbGkc6Rkq10XPWs9KJKXWKQE3UiVpPCq8lO7lQAc9W/UVp6yCtBAYI6VPE+2nzwplDJTRTtu2bXOEv1REIuzaqeRUX/XjuYxSoR7NuuBIGXqfrOFE7DZQJao+NEpfXcQYVJ+W4miINYDH7UizPohMWdRFRsVSaYrHOiqkSEjwaWwu7iLM+fl9PRaDeiIDH/JILHwUft5HBWwkz2oQC45xlBv9yo9p72VsojgDFE2BxI/l2ivoNwffPOTW5o9/9y478LNCgNtkV+U7Qb6BKlozFy6G6OmggGIx60AtORj0CbJBYilMOHnqmC1fkkNOWLh5gC7PAtSJ0J6gjfLPtjKFk3PD8PVjHUpinhziPiaxUZLdSjMe8Iszc7ByQv0IQNTPNcv+qqmuylKycu3xN07aNIBLT1cb806GrVu7EtCmz7Zhx1KL8jKfuW0+JK4yRmb47I6mOgBdP/ME9Arg2dK1rI31oP98nWVRfFBXUWeDXSNWi9qDbsu4QPkXnWovlrXbaSx/itqwCcSu5t03xNt1W3ItKYpxA7FT3dBmx06XYWUzYw99/K9sP1ZgJ7HG9OKztmG39fyLz9k3v/U1gOvD9sbBffajf3wfGWlYC1KBrMr3WdanYJ6LM1hn7oNdtgmKHoYAyccZy234XnUCWs6nP5RVNZCVM21XXYOSEMBMewFZqZWWspcCnI6PIy+DOT+J/ZwUNf2AgAG8t0hp+HVUkCKdAeMBJzubFHZMNTdrcRv3NaZ9If09DuIsHXIxPTaYZ4YtE2S3+lp+OWQIlyifrbzsNMuKHrft377Tzn3hKdq2zUpPD1o62QsBSLOC2VddYJyUljczlxHKvj3VgbCd7J0CKWIYQhGrdTzI35PCihnyNQKtvA/f/xFPe7MAQB0e845NKbYiKdiGmiovVkwTwNuHbdgQBCg7J2dx2ISFFF2WCv8Q1yepw4CIVSA8OQXMw0/9ssGoo6APMk4Ye7KPUWhwcV2rvVWFLRDzpmzCcNIh8JqplLZIILdkhnVumIedQBuM9nONjQO2ZomCyQPph8zNEPmNE2RDjftZCdKZU2d6hTsSYM49kZmxPAdLVm+CrFF2nCxGeQzBEwzAOo1aIjAuE2VGN6riJjI5yB9h7J8lkyRzWZiFMn8cP47yGDA8AQubCxRkXBiedYHVW7cyl8KIvPDiSQhJIw+OnAryBo6cqmZe8LQrIRorio7Y1hWp3AO5D9gt1TSTE0C/LUNJEhQ1z268+Uq79pPYxP3T6zx4wGcASYGsIocF3qudz5U1oBbyJMOJtYH5VPlrI6wNzbVkhNDWyogJpqp8Omw+4D7Wc1ILsieJAAieJNMqAnVcIOTsECDqOAqXNhQeb5AzdKAQxXMv2SvYMTZxbaru95A9EV3q2twM1IO1dtWKhZbuE2PHT1fawZY+q+6ctg9siwZYzrZ/PsA1siPMJOT86Mk6I4aFBZprod8vTIthn8nc1zRuRwa/+P/77PWJ9C87y6xYntttWGM1MAe2BqTaS2dq7Mi5YctZ6GFZYbOWk05xF2qWYAh7gcILFqWjXii21VjstkPUaFuwYD6kIEUx//Qvr1gs8pGH71rnMq+a2yFOJ/mDCz3O0vb1w+1YOHnaTddtJZSevTwg/3lUCQ2sT1EorNNZ0yqqytlv9dknPnGXy/rLR4G/mNyb0JgEa8eWqZQCn9deKbAXnvyyzQ60kWNRBFGG7SyFSUOQeq+8es52Xk0IO/sd9TsVpg0yUKogHWYCY7BFQ2nGWW6GuSGW5xGAQm9yBktgxmMUNrbeqAUVju7cA3j+K7F5lEJV+VZau2a9UcpHxNvPHv2VywHbtHG9vfD8c3b1jivZhyfbE4//mqKYELsBUqOX4ikR/D6cBbpY+zqYA/yDKCjCdq9ngPunCKyKvd7V5BsGsz/tZu2sqKuzNtYxH84GKinSeevRT6+wD/2knmtEEUW/rKBg7YpNm2wT3y9TqNEJmZwEseDDNa9HodjPGegEBS0qMtO4l7JWe+ElkCH//POfMTdf5ULgm2nr96AE8RzjnJC10BXviRQ4SS5ZQ3OXrdt8lVN/yFZ0cU6eK1hLIavl+ZdewK5zKc9rIXvkevo06zr7N6lMkthvdHL92ofXs76MkTG0FSthqfNGyUxbwFxeim3WmLLqWKOa2G+ouFDKDylNtaGQakWZlS20VwckxPoNm5yV2Guv73PESwbZV29C+ugslpq2gHP6fOyWj7rnMR91SgBkdzuWbCrKk2tDGwV3Il1CUWYpZ2gJ6qFUilOOQfb0kM0YzFlOFrLKaBkZvcA5gqw1+vve1/ZzTPRxBRtSguscsDR7BfaZI/bg/R/heeeyzsBC4y/n7aX9EIVVPEcVSTDAuZf/Nwfk3wShu9/N4esdAmQOjfenf+nbG8Cf6/3PlQC4PID99m6/ud7/XNv/z/31l+8/l2uhdwiQdwiQP9RH/nsTIMoOUBA685SqUKQAcZX3qsbh/wVae6HgmIdiogowfj3+7gNUjaYCNGwlQ2EEwHTf3r0O5BOwJ5XEMggQbf4aqdq8+qrtABkEOAPUv/jCHrvl5t1s3OotG//VYgBoVcpLzqvqljOnTtmGdesdWPvW4cO2ivdRZawyOBLYsMriRBWvCmEWwCRvflUEyVqkS9Y/cfJg9mUD10JVUSgVMPvwbl0PeOZlmzeuodKnl3D0Z+3mG3YhK0euzSm4HvuTXddcjXpk2IFYQXF9dr7Mw+UhCHAUSCkv0wSskVRho2rrCEoogzhUq0qohDZRdZMv19zAZnj7NddStYTNCJvqYg4BTVjLhHAI1sFAVTfymZUH/d//5XL7zVs+DtzWt4D6RYCYLbKiQb68c9d1LpfgHHZLshSSOkSglg45A5BDwwBdUdy3D5WSqWkE/wFQnQAklXWXANgArkfqhx4OpGlUBF+0YwkhyP1NKqKpGqLSuQKbHNlavfCZPNv52SOWh+Ikmg2pF4eIJqr1VwL6NgLOdQOwqwJY1eznG+qoCAoFkILw4HCbnsSxlMraSEiNhfJQpprXF8KhHdutOgByHyTSdY2oQOZhPcMha4QSxTgA2ZzsLKoH2/CPLiH4dJ2zQ1MAaQ9EgBQbsp6RpYrsbEbHAIs5VOasXGP78Ll94fX99tqjd9unflzBRtwLO7OFeNVCEPC5PiL26MwK2xV4rzbkEWKh8SZkxXpAuIXWRpXy715+CYLjCkeY6QCkcMEQVEQix+fQHAAAIABJREFUecYARrUxF7DVwiZ/goP5V772TXuS4HMBROq/k5Bx+/a+aqsBdTdi4zIMoBYH4NxTX+2AJH/Aymr6ljIHZBlB/RbXIUWILIgAngGMBXyLrOgCoBJ5qL4ulZO+RESI/BAxoi+BqQJaVSWu3+kZ6730MwGpAl1leaVDnGwXVJWu8Sj7JfU5VeprnGgxUxVnEu8t0P+iKoTqeN5f/t56H12bPkdWRrJV68OGQETBaixaBrieV199xd71/vdZNWBtL+PekSiMhyjGRTP3IEJOnxECANbGweqKbRvp450AW7KcghgBPJc6S8RMj6y2OCiLKAikL8dAgojQEcCr9pHyo0tB0FybrOqk/hABIzBYSpt4KuilgBEoowPXNFXp4QArIgC9eX4KrJ9lDhMBojJ+H0D8aQgygWoaIyJM+hV8D6iQQsYPMyFzXZALslcugCrvRR4KEHeKKsgRPRO1m7IcLrW1LPFcBguHWeWDyFpOSo907lMGwnoeArFd0DljSu8lm7tulBouc4RDv2zzBKJ7cd9SgIhkkTLEi89ewNxQV38e4hU1CcChD4RAGxWPeRzSj57It2yI5BjNkSgHRFwpjDyWtpmCFMSXzpHDI/RDOYEpB+QCqiblOIgE6eIg6sf4PINVRQDXV8nYr3zqNrvmy+W2BXu5fS89bTt3bKNik9BZ2nAYYkrEahtEQyqVrocOHXJtd9NNNzkrP1X2/erXv7SHP/IRp/746c8edc8jjQyC9pbzWOjJ7moKEhoCrr8L6xQO0AG+lskhW5kxI1RN+kM46L4Hms6b56iyKTxRw/XRVn4ctI/Y6rVbIEgJ7AaUO4N6gCQKKkEnsJPYwpxc5iwnZH8XDlk/AmAhNY+eqfq1+pwLWue5qOpzyZYIay0XYTbqKi71fPQckng+46w1Io9EeCg7KJPcJGeNBQmicaIxK9JDqhA980skoz4nkO/jzFepVEQqXNXl0DC+tK5KXaUvgRgKsJfqK5dneIo1UO+lfqWvYkgCGsKNV5ELUqzJ6z2Mz5Tqsp1+e9EeC/AIwKeL/pdKVanWC4W2K3spJoG8LJ7bBSrQR6huHYdQ1zrNAAGI8SHYNcSefZ31m0IHqXEWM49PYsUxDihezxoRA/g6CHnTD9A+RYU2XLezt4hPoHqdcvhBxmQlBEgVJMEF2u3j33uXnXu5HZA7xQ68sd/CUAoIDBvsH8LmLofrorKZfjYOYROhe+Ezz1WUWl5OJkpAlC4A8rK/GqQf9DHWKgCVc7FXHGKsTLF2Sh3Uj41XIATMMPcTBEjW1tYJKR+FcsCf/I5TZIGRT5GOZzrA0AunyqygqtuS5wcy/6eTrbXb9YUBCIUSgKQBxphIqW1XkO1BXwlBwdFNPx0m/yYEZdIwxOoA1cK58VHWA8kSQgZKK1W+IPfW2c48y980YZFUOOhrRVjnFAGuwt/aPZAPW5ck2oJ4wuJRHfUNzVrnABXn8+ItNjUTsLmRe2vAUgmChGyHBx56H6Bel+tTt93+d+ypvki7L+AZnOJeAOw0eGmbKeYVT+YTTwDxLrzyhxjHkeEx9tgT1bZsJcwFvuxNKEJOFU1ShYy5D6/T+q8CjqZGrBPDec70L/UFHzfXsL5LCcLcO077yuJQlbkTUgTKKpBf8/jIpwi0bhQ1E9jM9NJ2EYzfJLIrEsL9WL8DUIWR9wC43QLIdRhguAM1wnbA+NsojY+5f5l1fuclG0NF1AlYqGfXAtA2Rl/0YWy1d0FK1KFeWB/p1oGGumYKbSAYWCOiAVhTsbArOlVkPQDrffS9QnJLxhjCEajTxhum7aP3JJnXGGsd19sOEXC+c5g+RuIBFcQj3PsofTSc9xuC/BjFjgp+TNI627w2xny1T4Asf/3VIbKKYphX+IWKExi/TagXDp+DpKfPI8CAEJNdFnMoAlNlqnkC+Pn7ULDg5cf7siZzvedO9dud1wegEsLWKwywD/VHKSH1Z9snXRZPCAOIR2cDXH/uEmx1yGrIXORvY55BtgCQc4rQ50ksdfomw43ceatXe+GxNaX9OX2/h3kcpx3WOX+KCMYtLysNsg+VE+qKBBR2kyhsm9l7I7hi7kLJAscbQ989Udht265SmHSlhfnN2ublGViGYp86MmEF5eddVo6erxfqmVtuv9q2PIwC44e/swg8v4bZAwSwr5V60wUy00a9nX22cc1KyIwhlC9Uf9Ok85jbRpmDRiChwMjdexWhkAiPj2DNT+X5c/+yEqMdIgKZAxhDPhCyXZAgHsyTv97/pj1xoMrEnzEduVQA5aasTkqzJBSbkZ79AMTsOUd6LDsy0wbGfO3vXz7gwuVvWhPDOoni+yBkJQRSd0eDdUHmMVIBjckc6ULNCAkSyxB5suGL9p1rf+rmcSkFSsvqKabAMq5blf6GCo5ME9qyjwwjOfEEs4evb+yyaCrlr8xJdkVSDeP+9tQbNdZLn5Ad2dUr4i3Yi305+6B+1tQw9kG+dJqG1mrU2tjB+YfZvtfftM98/D7UcRQ9kTL+/NMoJ3PD7Ar2plNoS4bIi5oaG8DCqNCaOkfcniwy3NcWY9k7yL4plL1IsbKnaNt+bFdFSEyz7o2xH90EcF6CpfCSVWssnEDx0wDnUoprqdu+Za1FYn0Gi43tUxeqQ9bUkBjW6T32wfffRwZJrcX4seayXxgeHLE61EdeIeQ0NbZbkMhz1rxQVL/esNCxCVFOcTkPkq0GdWkme/ka5n+dYRaw98lbu87efO11W4BVby/qgNKqRgi7GJcXuY69cisWg5KbBbHmT7PujQH0r6WwRiKISPbdUmjrDNjOPDhAe8Sl5Fgx9miVkG+hFFxI9ZHD+j7EmD7FmSpQjgKsjXqDQYjAn358iT0CoSkrzVApzGABY7T/SE12pMeJY0cukh8oNEaYxxZBTOwhU8QpN9kzXbV9h51AgZKEAnaCfWgdhRG5qPOKTx6F4EqyK9evslgKcNo4c5WfqySDqg/LNSzIIuI4n7G20mlD+Dypt5WjV8P9LMMqtg/SPgrFk4LP6ylYC2W9UnZeuyxfmUvOFJxyZyzZRi6nmKoAe0rZuAYFBnMePuLW+QTIf82PUvUrz7AbEjwBK9I4SI0a9oddjNMVq7H/goSSWvjk6Xy7/e7bsGWudntHbseRINq7imjpw9q0u4d9CwVb21DuqlClG8WOD8TViaOn7LbbbkYlkurs+9566yj7pQn3eTpbzkjdg73p5i1X0F6naa8UKyouRQnSzfkJO0H6THRYrLFzJ5cx2K7adh3z3DLWbqx4vVC9UCrnhRJMylw30i+RIP8ftOViMdEf/fUOAfJHN91/xgvf3gD+XFtgrgTA5QHst3f7zfX+59r+f+6vv3z/uVwLvUOAvEOAXK6P/Ff+/nIEzL+fH50C5JLcWFXM07JUEHDsLIcu2l45MkQVzhj8+of4ABwFUmU2TM4Dig42P0OASLlscIupnPdw4KynA7+iqUxawcaymupfqROkrOhoaKZCjs0hm80Yqog8OVzLckJ+/i+/+ILdcP11VBRzQAc8EYAdhsexO2Cxkdqwfp2V44GsCtJWKoJFevQAAqiyV37pAh0FUAmEDaMcTuBwelqqq0BWxXk6MvG1y3IJ9eZADdDSBuAQCzqxcmkuBw2qZF55GWVImq3fuJHqYyrdojrsmUcLCZC80QGSqtgWICGrBsm6+wAeJC8+h93GKnzAh9kQ+rBZ76QyRlVbsWxoBUDp4Kbg8zIC7NIAzdZwH7/FFisbkkHBhCJ0fvSppfa/fkLwJWDUONXykbSJHxtebb6379jBZ/c7FYk3lZCqsFd1vDa8TYBestry5fCmLIBwDgXKE6jgszZs2GgVbMrl/67D3TD3JH9YAWRSFTRBTJz47vp/019v/HqhU07cBOkiD2xVYA/x2XWANgKzFaA6JfQEwHCEqlypahRuu5Cg2Qgq2KL4Hh3otVyq3SIgOfq72m0Rh91R1DkvvvA7LGqiqTYewJKD6mWe/zUE384D6Dp0YB/yfCySUM3EU9E4Cfgiv/1QHWhQDDUBOrW0iQCgWqpn2PyphPfnegrKK+0bH820D37rNAfb+djqRLJ3ngSc8ASYAIRgYy7LKUm1FV48gX3Xy6+8aN8iG6EIq6Az2FVdvf1KDkG4VgAUhwMmVgH0hXOoSQO06+BwIKDTAZaUtFLvaF/66tftrz/zafzQg7A0qudAcshWE6Qrz/kQ7jkI0iM6hkpp7kc5IMqemaRPyudc1d+qmHKqDPq4VB76cioA+rsHhzFZW+lLg1U/V0ik/s79m78R2Kpv2fKoXwiQVb/Re7ocEX53KQtEgOyl95dNjiywBqn4Xgj5o3uqra2zpasg5Bi7ArBnQIp7OEzpsH2RdECqz3vWUl0nFcWyZeR8QMwJ2D+Zn4/9TRiAQZntvvkWpzQ4cPANd3DMo8otP/+UO/hWomISAdFHqPBaKq5lGab70v2oilTZHiI5lGEgAqQHEipBNm2MA5FM+rnGtoBkOoX7b9kSdXFYjGeOkQVOkwgQ5hVlFDGZQIg0ORWInr0PB6s41FoiS/oA9KboHxoT8qZWZoYjpQCFRYIo+2RQgB7IoIDQAABNvU7XJKJJ5JSAavWJOtpE7eOeB8CiDriyICrAeimZkErdYx/Px1k5MEdpzhO5o+eluURZKyKqRHpqTGsOEyiutpeNl7Mg0zPnmUkxoID1xdjJVQNmB80LcRWEsh5QBsbyVevs0V8/bve99/1Wwe/RuDh12iz3pbygAeaqSEC/mKgQqvkAfDmAC4QOQyGjA24b5F6XKvpRBuQuW2XFWGH1UyneAwBynrm2/LEb7dtvRNibB162dWtWOJWC7K9kfdXO79Wv/LFdUttEA9pvwG86P/+k6596Tvfcc487hL/y6j574IEH7Fmyj9ZQZq3sgGBVkIYwv3ZCohDWnDY/xilAfEVkCsygXykPxAcLHuunNJznO9KDGrChGwuiCiors7HOGQN44J742wUo0cqo0NywZT0gCOATJK3AAnoRYBXPlmekPq0gceV76BqVqaE+FcQ8mUbgcAOAsYicBtYuAcYaq6k8UxHW6odt3LMsq0RsCYzQ70U+qj9cIiL1Os3tGmcaq7LbyAb0j6YPNdDv9WzjUE+KKNDz1etFhijAXkUHWkOVASKCX2tZEQRIWEQMRBI2HPQ35Q9JZaa8okDWQlmdady3Uz6fKMtJnnko4IPIcqlCxmi3+axHTYBA44wLzY1SFMray5u+3cu8fd+t8bZnf69r+/lYy+VStTpM23hy3/WAVhHhEPzMM5Vl5Lv0DVP1HQZRCdgH0ah+l40q5vWDB6jSleXJjH387++x8hdQZ3H/CtCtQ+EjQLm2us5yUTDFopR85dW9dv3u3axlZN/wmd1kUSxfmuOuobuJynLubRjStJu1zrwiFI3KXuMUoNVqSIlA1o43AHZ5pszx4ZGExdOPVZ06oCBxlCShAIOe7C+GAU1fK6qwwoo2QLZFLq9pMdW7PhA/r6PSHABMS6QKNxiUWKqzAZRqKYDFAoZnWK8mmXtaKGyIgnBNCQFNhpw98mo+odnYzwDmV9egpmPLVEruxXB8sp1s6rYWxnNe9nzLjUL5sAxwKsiDQgsAwqlgm/GJJsx6xHzDmOuYaxq47zYqs1dtXmVbdmzieU3Ypz/zFeZ/D4J6v2Av7mGflRVtSTHY+bGewD5CgmD1IjURe6ILgGl9rJEjXMubh3ts1dpYbKiw8aI9Wrpm2SehjhWpRL8fA1QXgRlBtW4IFffdECdtvFbrjyp2tTfzYG8mpe0Mg7yXsUUsgEWBbMviz5P2biU7YISHWk/VvUiepPgwlJ/ka+HnNIZqR1kjofGp9vTL+62+c9Led8+1dt3qOPO4LsXavv609QEWjvAeU5CXPeR7STnbRiiGHE8UeI5THHNJiCPJwyCnQ1hXNUfEYPMjO67qlmGLWLTEHn+5hL0AGTcVkPUsdt94KN2isIMqLWcOgyStp43p3syvAa56PCk1nnkRoLu0k3HDZ/A54MyWEutF+Huqyz371S/OUfQC+E1wuh9ztJQpxdVYN0llqfBw9sC+syNOCRATzZjrnWXu8Hf3r3E1DBjvzxguONRmG5fj6oS1kBebjFFUdudRNAx6z6efRVus7xQK0yo7UzduYWD5QeH+5AyM8//44gMwZ/rPWiQ2fwUkbQ9e4H2nhi2EkI1hzYk8l1GBsvX6bClWaHf2GvNop8Xk9lygglyWh6XlkCtLIUnC/Cw5IcyKyzpQo8yzlWs2WQWkXxfqvZuuWs1+CSVHZZ0VnkNxQ2ZSB4UE0z4z2Bgut52fXsde8QULJ98mjHD2VsBOKTZnmFukzIpgn5HDWt+MsnsYolIESIzUcpBA07Iv0r6G3KbDJVgrca0hzCNBFNyEsg77swWKwcspiPBqT9ajNgpEAvOW2GMH37J/fPIw+W8X8dBAlBIt2K1elZ1nKRBHIQTdr4e0kteXx0gwiqDl9rXHnmKWn7SNqC8yF+faT15F2TvCfgrp1izV7fXKkeG91E8a7KLq4ydX/pg+TfEIa/DJcwDQoZ4WHhNPW7J/EFHClmIJfbpXOU+QKBnLEyy/khwsqttjZ/tQPmfa6epme2o/AeAJkLtUwt+4GUtbG4FEHXUK6lUrV1kNBUPnzvfaX3zqXnsLW8jqqnpbzhlgHSC3QsVfef63VlM4YJ965FbIfNTkELmTYzP2u737sW9Ldfk4+18rsA9/eDf7mCFUDdjtKRieIp1TzIdxCbHsJwIJuz/Hs81w4ykgRAqhaKfGymXv1tndi10x1r/MQxuxcJIqtxLidB6B87L43b7tCus8X2vBMyjfIQjHUYD0M4d0kAGkLJAuQPMA1pQF5DuNjA466ysRICkULNRCnKyEvCgma2yU9ULnmNUoEoo4+0TFRKPGbGdsk4UCiVKMSlrXOs31B5K/IqWtsvOkalRBjKywVGQxxDOQxWMVa6FsOhNSyMSCEBVhr/WsGdVbHf13GUVlzRRJBbKGiwxSFsnPP7Xcbv38Pix4s5wK25fqp8XpCyHSuzlbztq6VSvs2JtvULwVZatXLCeY/QzFBon2+BNPUSgx6iywNm7c4NSesmtdv3GTlaM6yeTen//NYxDzE/aeO29DORXl1ufSsnNcQy8uBfSN9EzWw3qezQT3m+TUofMTWSdol0TstKS6XM2ZsQqmV1ZVrazZIox0ts1BUd3KeaePogOdr7TvqCBAXfa0GeQoHjt6gsKBGgiJW11un8gPuQMoZ0TZHms49/VDNp1CAZS3dIVrb33Gc6htbr79Rs5BhLVj1dWOHWIoOR0qSNlx9XZHstTUXiSmQmnHDibho0dOQoZcxdntVdu581qswFCxNdW7z1fAeiKFIbKYFelShEOCLLdOo6LcSFv9mv1oKuup9iM6MfpjwxYHkdZ2Xsr7XHvwgY9R5DYGAc5ZzgflGio9uS3obAkS8a+UIDoP/R54Uh7IXL7eIUDm0np/8te+vQH8ud7+XAmAywPYb+/2m+v9z7X9/9xff/n+c7kWeocAeYcAuVwf+a/8/X+YADH74uySB45etMASuApoIcLDQ3YPSglVqIbASuYuWYskUJ14gQOHv0p0OJjuxid0mFC1MUCkPqTKLVTpqspclccK5U5B0RGgTAM2sp1sVqcJII0GvO6lGj0N2e0k1Z1ScfiiFlDgrHyoJVFuBEwZA7jLQlKfCpHQCNioA3skh47jSJQVZC2iYxxAW1XSAiRlVyDAURU02nCr0joOgLSNjXEVAP6VVK23N1QDiPhZLEHprRAgt954HfcCWIhVhgD/o6hN7r/v3Q4gK8dzeMP2aCw4sl2+h0JztSE/duwYVgI77QUyK1q5pxiuLxgwPhBQ0p/vOnlyY7v0MsDO7ltvczLqTkDO1/btR5K+BMByiT3xxBPOrkTWQLre734ozR74myLn/a9KegGyyhUoIGxVPvoC2mRdISXDIDYLur92SJ1a2iyejfUsz0te7xFUQes9K/HLv3n3zXaC7A6FCToLHYiPCMBJAbVPf5SDI193/rDN5V5Ich4CMBrCIUv2YLGAev4Av3H8fT2b3dNkqURCrsjXVnknqipUl+lAuREPWJJMHojCFwcwgt65fZsLkJ3EwiYDUiKV34kcm8Fy4UxhDVtbPOuxFwlFUn3FVduwUBmw/a/vJRsmhADkDFQ6WK7Q/n5s1FWdqzDAdoIfvTkADw1wAkNJUkE+SgyHwiYOdJ9/X5J94ocVbLYBAjlIzgDaBNBvQwJxima+GqWqUTZHqgJ74cU99qEPfQClBZ7VAHudBLdfDwkTyn1LgdLNz+Np2zQOHZ2QH4m0rarBBELK5/6Zl17jINdm1+BXP87BU96/N990g/3zT35s77n3bq6vD/KGklLGgPzUdQ8NVEOnIz/vof11QBHwrXyOcYEYAN0uvFzAEwcK2VqNA8J3A7inp6U7tYHaWioU6BGXTzMBsOpAVX7WD/ilaxMAqzF8ibTQwUg/72BMLsSaphNQQtW/U/ydlBL6vWyRqiHvpEQQWCnFiA5Z3SiFlMFyiYQRKD/E76RKGsbTuQ/wXkoIVblrHEsRVcH4Sse2bZi/lV2cyLkA2lsBzs4+jn68jEo9yey7eZa9VIkKSC5DGbWdzBWB5Jo3RBCM8Flr164lDL3c2VwJaBZIrbaAjqG/DDqwuoV2ycZOTmBxJ/8dw7VPSRXC2FPYvNpLVj8iPwMhnkQkxSUQTglxp7Ek0mEcK4kJvv2oVpYCRAH3agspSULoj1KZyVpIbSl7vSFAUgHVUtSIyBjjWWjSFcGoQ7PUMyJE9LzU9kH0X43vi4SXguexyOF569AqsknvczGnxR8AVrZdQDOM/SpII202lAOxiIr388x/yhRZiepO7T6B5U8Z5F8sFf2N9McVa9aTr3Dedt24204VFtso/eqGzReDsy99/fUPiql6TwVgSKHvjqPgQnHAmJrHnKWKxB4yDZQRUQr5sWBxnnXQdlVUposIqaPat+G52+2BHzdxb8GA17mQt8dcDoisGJKoVm5k3lMfC2Z+WYeS65mnnyZnA9spnusOSNzTZwoB65qcNVsqarHFmemATD02D8P6CCrf2xtrbVn2Agti2YkKQZEDIDfLWFapouLqPbG485gl44A+q0DNAcDSUSrpGwiarW/stHO1hOQCMOy+8w67QLl6/3CvLchUSP0A9hH0ScjyBFVy/j6sXX1QRJvLWuEzpASRqih7fbCdeK3FljJXj1CRqud7gmwIhZ5f4HlrTpIlm55VAwoZVYdq7GmOvWSFJSJEzzmRAPQaAs1FdLWgksnLyXXklkh5kUjySlcf0LWov4goUZnuJH1I4079Rv1D5ORJABpPyCqp/KRQEVikrCu1vdpdhQfqpxprSYAsIj6k9lAVpvqtwP0W5kupLSYBcSWE8mQe0lpzMe/LbPc1ofbifkB1CANVti5ljZ5gPZKtZH8Lzw5FxBjjs/DEGSo6o1B/pvJMIGh5ryOsNUkZ6dYuVQ3zWD4Kls/94sM2eApymfEbAkpeAWE8qGwFSIBFCzPtiiu3257f7rFAKoqjIZC92QdMEsa6cgWILQBuM8rMRAAmbhgyvRMAHKAYsHXf3lcoXFhGPwi2QoCeCIih0rPkixDy3ordUDCKMx6bU3EocywcwLqfAoWuKYDy8828h0J073b2hbI/O/Dmm+x3fFFdDLBm3+L2DlI2zuL1nqTqb4D3KlRgWzdsRl2ADVLNWfOiD7TS5zwJK+5un7KcvEX2wt4qmyZTIr/PEyCXTAbuJ4ZHesvaeFsaDxELmDrEONt/qMYCw+Otg6yIgSlUb/SXDddss2OlJ8gb6Lc73n2H9bF+/uKXT6Do7LEjh79IoTT2N2MNkEHnbZw2TnAKQRY4+iATMwsd6Cyk74GXjqP4IoAbwGkE9LiFoObx6YuWi+GoM8ZkkQQiGh0Z60CnYQIxZmEdJugTxSWDEhkRxg4Bznw3wFwpAkTFL2prP7IMYEawwQkhYJ2gcfYcVXWTEFm8JhlVTVoc62cYlds1gPQTtnLjVbZn70EbpI2+9rlP2IWGo5bwoS029L0XKRAYYgyT80VWg4SloQQq10NqBIVBMuB3CcbO3C91QxiFNbOWgHWY7/QIoGyvs0Gb9AY09UcNUoMyFBC9qGjctKv55HvnMy9RYX/orEWkJjAXMhd0d7hxNAPgnpSWzHg+51RhyeSP9HZwbyx3CRGQiQB5PVgJetMIbx1D+btAkRQx5sV6eIo8h4BQ9i6sF6FkOHnNMjexHiYnEhheAxmIBdVCQrRlBUuNBkUfZDf5YnvYPkMIOjlBfF4b/bcVsmWEHJX4+Rm2DO+tbopEnt9/hrBtniZdPTIpECIV271QMs9mJ7AdxI6O/KBu1M8B4d7kG7RaLOtoA6oZ6lFoo0CrJ3AebgsFndk27FRlD3f8+FEKTnys9vw4wCWqttFZy8sM4XPnE7qNmhrySXP1IlReAy0NqEcWu4yieuzTcjftsCLm2SmvKdbtDLvh82Q5fZM8gNoWVNK7sLCtc3thZTNNMSemsAeW8qOdQgSRHpH053DllNHXlMWmtLNpD6rVCQSvRAUywnyxeWOqRbAWzADWTnYOsi9hHoUA6YE4C2SP/NLpIvuHR18n98O5Vrlvf7Ji4LoslLn9mjWZFuzbhep3MUBtrcVnrrTHUSCeb6HAgz+++dYN9pPXTlpN3zRg9lJ7CyBeK6IyV1ohP56441XzRz0y0NFiXXxIDERmCYUAfRBYrb3Y+rG/nWEqXJrkazuW5NrhfQW2fB2FF4ypok4yTsg/yov0so0rcmyIfd1zB0qtg+ERT95JhI+swjibMMmKJNL+shvyLXZBgq3cQIFBcb6VY5O3fmUuGRQ3UByQ79THe54sBhjeSQEUFp86f00H2rf/9le2Zdti7Ify7Hvffdquv265K8TxMe/5AAAgAElEQVSQQjWYfZAKKASYy5Z0BeqCVgqljp6oQH2/wM1pC3muyiYMR3FQyJ6hAJvIUBQgW7mOnLxs1CXd5kHgfAsqUhWAzaCemsVqb4pxNo59kq9fEKHr5M4ER9s4BEYHOTcZWG4FQFxIdT/NPJlHYZkffVaFcx3M08qUk5VvtJTpFEZIvdrF2hMIYa7ijQRcA6Q2k4pdytdm9qNaC7XmqbhGY1X/vRgLR+1xnbI0jZ8HRUCIeWGx+Cbnx0ynahxkbZhhHdN5VQq8AUjAn34yz217/uKHRSjMM13RjQ9rtB/7nUQmFe0tlAu1mud6gTVetqvzKLY79NYxVPcFtFkWOSGZbs/XTm5GKCHkrgAMFaH2eq+/tMepVJfnZjkbSq2jFeRDDkB+jU97Ujgy9v+w9x5wftdltv8zvfdeM5nJZJLJTHovJCQklNBRUDoKgqi7KIqwFtRdV2zXtWAFQUARJdJbQkJ6bzOZTCaTyfTeey//9/kk46q7l4gj9/q/m99uXsTJ/Nr3+ynP55znnMNcl5qf7CTUmFLTaQ8eQGEkl4DVuCEU0qQWQDOdaubDhLjrTLcUwkXNGCI8ojmjZrL/qrlk3769znIZWR11Z4hrstH5UT+TCllNMWN8BtWCyhKZlJEJqb+N3MkclxG3m725nYD3Rcvmurp289vbXf6bhyeKYlQvcyGA3njjNerZbrvhhg/aNuyRdRbNO1pAVtdct0br+JHNHldLA6HOCqqbZIUngiOLs8G2bdux4FpMXV7r6t8yskZErqi5Q7BR5akysnayUVWiZmvusQcf+Cr1lI8F+EVqq2cvluWZCA5V7iI9zpIgCkXX3/UzsacTeZwnQCZy9d735/5jA/gT/foTJQDODWD/Y1+/iX7/iV7//+nPP/f4OdcVOk+AnCdAzjVG/m/++99MgJzJJKBDXmATIJ1C0AcpYumbwtIJkM7JiukMpMtv4fzZdhDwyxuQeumcedguNGETUU1AKIODn6mHIwfw6BA++U0UPznYJ7XSIaPujl4C9eIAKg8TshaDt2kUgcKDdGQnApIfOLjPddr4ycoH0CWQrvEPXHEFhWqBzZoxA3Jih8UA9qjbRpJa2fKoQ7iSDiABplKF9ChcXZ3w6iYHeJQKRUCpwmXXrV6FdQTddXRUdlMkj0CeBKEuSOcAOJnwvmP4w1YiJ55CASl//+MQILnzPQGwQi1j2mz77TOPO9/aXTt3uAJW0uW9WGG14U2tMPIcAJlyQK4qOmcGsV06RYf03AULAapRJVCcyns1BBuWaXwXWfQI0FTX+TSCvwVqPvpPU+xTj1Y4EieI7jlZDanLfDZdtQLIggH0W+nU1M9F/jTzM1kzDHCfqmS/omJTAdd0OKvjXjYgArMF4Ksg1bVRN+Pmh7Ns0QMHXeC61AmyUwmWhRhg0HzC5GUd4o1VkLr6FE5/FLsX2a0IKG1p73b+tQJzlZGQhGf7ICBlCwBDBJ7xCpP3A3xMw9rKR116HMClCungcOdBgExwCIfvEyW2HQl5EKDX8lUrnPd9POMgmM8h72iRa+qQ7udgIhCyDNBMY0TdwkcPFzqbhlEAa0479vmPptnd3zjsQpClAOkH7FSgeifWC710yA4BVsjnvhuf6SrGwfr1l5DNQFc3r11bXWErlizCnzrGET+7scYK5fP3UtzP4FAtW5nCwhMOVIwE8Nh/OM9+/PjTeLN/i4I/ExKlwXnlnjxxHJKDcGnG0pXrL0XKjw2BFE4cYPQZxBXKfsqXg+AQB2UpC0SAqPtNG4rmnoLLRYj4Kpj7bPD4OKGh3xGoLpJD3fXKLxGZo877RMCMZuafMid0KJEft/6r+63fF1ArMm8KJEgJ3Zmy4xKR5zIJ+D2Bnzq8ab6ISAjgsKZDm8BTAf2y4NFBR4fZBai5jnM9RKgNcl3TOCwrn+epX/8aQhDlFs+JArBXhogCwcMYj1IznKJrTmDvCQ5108jYESDewv0RSKxDrtQWg3x3Acg6+OpahWnscZ06+Ls6H6Vk0bwPEyjAw/G1Wpu45krz8FVOEddRB9YBwH2/APKIaBls4HAWGwM6x9J08OABfN8nuXDqDuaJB0RJJ4fSVix0FMKra6GDejuEoPJEIrl/LmOEa+3st0Ro8PdedcbKAktzhnsjEkT3apwE0frjcj+kpOPmOxWP+xmgKCCF1DdSYck6QCC6lAICCXQPBJq389nGbZK0bkmtpWul/Al5Px88eNB5Li8GjN2N3QDPYh1NdH98ORwfPJpvN14ZYrfc9zLEtRf2CqBiANyPfmGx/WgDXbvMJW+AwBmsOx0AvlLL6CBbQyZDN9csOTXDdbH2AByqc/Qo66AO84eOHrLRgw/YV173PLMGSxnBOiQbKV0fWeicoKP4xhtv5L8FTvGkwOqP3XWXffObj9iHbrjRXn9jkxujF4skJbQ1LiqUTz9gg4AtIkH8PLDTwwZrCgSJlGRBCkCnU3RAnuBSgNCZOsQ99QmOsY7TdYAXrOVdEJN/eIPMg14LxHIkhbkZw37SO9yDrcw0xlg7BMgkp+SpZz3UWqx5IbJRdlMCXER4NaPYEkEl0mPmsnCyLsIcuKBrr3V4GlaBut+tfF+Fk58EwNC4VkZLL+NGyg1Z2Om1ND5ycnPcWC2kO1NjJRiwI4E1TJ3TIuSXX6CgeBQ2qGZEgmi8uNwrvrOIuHHiT3udAHmRGQlJfA+US7Jkkw1cKkBSFSS4LORkW6Q9T2rFDhDlBj47pn8u8FWEuEgsTz5DCK313SgX42MBgljT90FuZ9DVKqD7stXBtnUf1isgEt1c85V09IazDrrAGEAk5Dd2DPAlVJkfaVMA4tuxSCTIGsuawpOnUHuWWyhzZzfqMHX/rli+zA6gYgxhn5vNnrqf7uAB1r3TAKgzUS6JDJ4BsPfiqy9DXhCOTqdu7kxyqyAoaugoTqNGcF4dUjHxfbqxD5J32z6yberIRLjrozdyfYucj/p2OpjjkrHT4ztHoQYTodVDmG8fRMIkAo8rQNSLsK7JzM6x6wAdtQc0AG4dpRu5Ams9b9a+m267w95+5x3X4TxCt3kI+1cQdjAH9+6w9evWmQdjeoS8LF+USA3YOtaWYrfFffAHGGxu7bbdZFFMXjjZntxBKC/jKwbiLXMSxH5ou123bJrVFx6xAYCn48XkBgCu+keTzVOODzx7dT/je9mly23jzk227sp11sb17oPobAec/dIXF/M9lthAVwmdxx02CPDXxzjyB0CEX7FR1IudKEC68ZJ/eUM9pHKE/X5Dm112FZk/AWTRoH55+20y2WZ5o1wMcARIUxMBxYDLspobkAqjVZln2DEB3qdMZn0AHMw7fsxlcEm9MARZMos50IefUgHKsxbspQJgDrocQY6dEDkWlAA2d/Y0Z8dzGhuW7LkQ2eW19sbWAnvovg/ZgnuzbOixjTbSP2JVBF1XQF6kQZAr22IMC6n8k5AYOL5FJyQCENbSUID9UBr+/cwNEaNpMajnGAdJWO+0gqLvRBkxyHoyyjpXVwb5ze9/8f65dGEDIpbVWhsKEEwFbRCQnWWENQ3g/cLF5KSV0nDTyDjn+7OBZGcA2MsGEfC9kc7oxsYBssYgv3nd46eZDyznM3Jj6cjvOhOijq1SJmtAJfNQ3JNHqDKLqJ+SuRfwUAkZWObJQpJ9Tqh7Jl3oI8zf8ooS27p70HA0grSGeOA+riSHo76x3DYdOWVvlEPEZOCpjyLk3pvnWAPr6BBZLiyjKIdnYe/DtUf5lZWTTu1ZKncbZ2MWx3XpBFT0Yr2+/tq1XLd2rD4PYD1rtmptIripN80A7IUhPuQCTbWdhwtQ6JzJAlsA2TBMnd6Jaqqhsd288fufsexCe4d1obO/DaIy0W767jVuLdvzb69AZnazX7KnsM/LJnRYjUisN4nUCqOsZz7M12HWKx/mciTrnhf7vf59YBCFVsI0O4rKpBfQXE0MtCVYKuRluIc/qrAKsmX4POuvsO+ikPbHrnXr/kJUcLOslwvWBeFQzh7pg81TIEqY3NRwi8QG69J1l2Br12HfeWm3iwtIimXPgJCcN598A1RGldyX4AByOABmRXzo8eOLnrOV2KWWH9nLPtRlhZUExKeHWh+f5SDrWSckSEFRryUy5q5fQ8i1rOAgJr39IXfown8Ku6vq2hFbOcXT1i6dg8rmuL2wr9+Sp1DvkpsERW5hhFZ1U0tIYRDImp7OOhwCWb55xzt0vlez/2bZHT/80B/Pi6W/PoLFqDl7xcuvXEqNOIYVUrEVIOFZsXKhU5fu2nEQZVoXXfkrUNWFWQWWSv4iC6jDygGcryRg/RjnpToas0qYowxVFOwXuzrDl3yGZmyZTlCvZuDr9fzvNqOo8LJLr73OUnPmkkcEqY7SLQMFZl8TyuZNr9lK1PCt3O+TlTQgBUVjzRWI6qIJhVgsewyNBdgISnmSV5AH4TKL8ehBHUH2BXWvFA2yVlXDjLIpRDJIjXuY7xdFA41Lc+Cckk9NGcVe1AmBu3PPXkdMptFMM8RYWL5shWsYOMA5S3mHYbJWZf+XnbAazryom5qp3/rZc5/84tw/Xsv7vn8c1VigLUflV4fqsJeFRGpKvYfyJ0tPHLOVi+azlqK25xwyBju5aPEy1/zx1uatdvNtt7MetlC/VLFPMtapmXRNy1HJqXHlCnIkR/HOi0c+NkTtmkdDw87d++26D91Cjtp2u/v2f7InNzxDg1gj9QWqE84/DdRsrSyuyuQYZB+56dZbHHEh4udoXr7l8xq3f+R2yJ53XM5dHMR/KupO1bQ7d2znfNtgCxcvpzbo52x6HGJyDuejWYyRI5wXw3h/sktQnHRB9C8k+6MHQnsPWZD62aw5c2kiq8Ou2ZfvuRB1LrZqWArXkasTikrocpwXdpHT6M0edAGNggcO7Gf/xDoOG61urPXGOLtduHo11lonsVQ9UxOphta54hD3RtdWTUWql9Ss0c2GoNpb4071rxqYVKn3sUdGkOHo78e98wi2j915Hz8PhpTH7SEklvWEc4jCzh1lIisskR9knLn/QvlNkAChIn9XfOZPAZTxv//nzwTguo/hHv/13//8pf+7f9e56/18vDsALmRGf/5xH//YAP5Er9tECYBzA9j/2Ndvot9/otf/f/rzzz1+JnqFzgVAT/T1J/r8iX++dydA3m+CaKKv/4+9Ppz77p7r/r3X7+cx6661Y3m/WGoz79rtlBRSgDjbK4BFdYWKCNF/9W/UQxyeZAPSzWGkxWIAJadxeB2i+B4EoKgnKHiI7nVZO6krthrP/ROA/PKkl2erOlcGuig4OewXlRSbP4qDAMCDMbr1VUSX0CmvbhcpDlbig9sO4ChZfQZd+OoyU+DuYbp2ZkAgqEtcIJEKCgGPAlJlWVLKISDkbEiyAO9mgIEoDmY6PPCV6CCnsxtQIwnAfQo+sJvfesMB5nPpaG6leKsQMQE4ddedd/Oa/faHF16yuz4+h6J02IF84YD5Kg5XrroQsLTP3sGPtQ7Qy5/iXATIGAW+CJETgEEueBdf9AwAT4FWx4uK3HWdTOeOwm7LAAjkhz4jJ5eiuMu+c0eMfeyHFS7EWQcHddnrhqt7WF3vktwP4tOvAkwd+SKVXAcRAHUF3rRhgN59AOkCwwVkS55cTzdYEWHqsmnRgeOdb+Taum+Uuq6cYIAQl6/AoSWG6yMAP5z7oQObbHLUdd1N4SrPcoGc6pBXWF8UHsg+gDsKUo2C0Omks6gFi5JQPJFD6ALz4lCRGhcNkaEsDiTugCeDHIjCsc0IC0Vqv/cw4AVydw7IEbxXCvchhtwNdWgFMNaqONR1Q4rEcd+6OZx20oUay/3yV54KEvM6/vSrbEZZ88kPcvrn8YnvFTpf3zEQjTA60zzocq5hPGZhF9PLgUA+ytcTsN6H73EeQK4yYnpQa8j+LJ7vgG7EaiBa2gD9Jk9Kdd9X6g+pBERcyPLm17/9Hd2pUfbJT/0zgYCRBD9XAqDVOpHUKEDqKF3TuRAnA1ilyMIrSAA5h39ZOAko1uvIFmCcAJEvsIgNPWR7pb8LKB+f5JrMfzqhBQIJZB4vov/43LOZIHod/b6ID72GDik6kAgUlQWTLHKGOShqvuhx5vdkRaWjhqyWpFJQHonsqs5ki2jeiCiRskHdfOp4D4cMEmAuj99gxsQAn3vrth3YwC1yJFwv31VjsIZrJhJEY1mEjIKlp9AhLp9fHYj0+iJXRG6os17f3R9bDFl0CdwVMdfJwVWgsA5SAoHDuIZShYxC1vlj9THGwVQWCfqvgigj6TJXhk+giBzmZw9rkw/fJwCAVEHmKdg16HVEQOh7CEGqARj1ZX56Y32izkURq/q8wXT9ySZJ9gwiH9TxKsJS6gkBRyIrZH01HoKu662HuiDdeikLq7NZJ7ovsmAS6K77pmuu+SRwW2C8iCI9T+D5GfUNnckQnBorAtZFkoiwlCWYwHgPOpTDsK+pBayLpLPzFEqNuQuWOJB3zYoRu/HjvycXKN5ZYd16++0or47YvdeE2E2ff90B+SIhFD4vR2V1Ae8HsA7mEN2LoXxhUQlBrSsAdU5ZJkqQPAgQBaoWArxZ3kP24EvmxpXWJBFqClDW6ykvpxT/74sI7u5g/raxRygjZC1k8RtkxcxA/XAIEnEqh+apdJB6AGT1djbbzOkZ+O7jiY1tzYypaXQMdwAiQr6RJdQFItQLSRvIWAkhaJl2XRshk8kLW5jhuna6jiEHOgbtrbd3OcAzYQrgK2MvDZCvpYPXBowdJTQ2lRRejbs+5lkNQILugdbzYEA4kR4i33SNPVkL9XvTFmA38kKxzQRgkO2hxqbmvKwhNB9EIIkAFnEpgrSYjJ9Yqe8gIqTqOqPeARHm4cLsGY+6zsqlamFf0PVLBtwYz3nRfddDYIg8vVNErChPh3Evuwk9enmvoJAI14mqPBuFxEbSzdnJXAqG1Ivl/bQPilQoR42jceTB2JcysAqAX6ogkcbqCvZjn5Jl2SjAuMjIcNZAWUF1Ynty1cUxtvEdgB7uwQypAfnOPjq4Q+y2d4DQMfbDUQ/0ECY9gEXK2BDZYIzHUlR57cydHj53O9dIxL4UQMeVXcJ1n4mCZoB5Uc2+vnXLVmePMWfuXMtZtNCefeZXkDAZgM5+zL1QAN0IAGUyAhhfPSjGRgWycx0TA+Jt16aNzq6nlNpiJrVFA+Rcg7KJImLoxGbNpMvXj+vWgxLPU7adqAJjsH9TZ++YT4jdedc9fH+68cl/0nr/KhYnqSh1pmO7o+YFJq+z5YwF+MKBBJvEXXbdDddZN2RJOcqsSMDMkEEsnviuxw/n25TUTGqfBsAsGhfw6K/u97J3yvqsEaWED9d14SxsNSd52JwEund72qwV0OnYSUA8Ov77PEPteAXzCMubIeqSyLRYm710rnkGolSYgsIRlcWuPQftO99eZ6eKyBBJhiBuOG3DrM+h1GbeXJduFFidNIGMsdZ1sB7kH0K1AhDPlLWZc33JnoDEpiGjm326g1yS+FjApvAY6qchOoZRVzbCMXF7WQJdTkEXPw9EThDBniyFbhkZALy0y5CYloF9KZaBlQ00kNBIEkk3dTPWhnX1gxArdMvnkAWWlsR8KAKsW2IeZJC8+c528/APsVCfYfvMcx+3occ30VRSAsHZx+eBiCOjoI9153R5AwHZkAep/tSGIc52q6GOZgcKl/gYSF7qi4BRcq1YB0TCyxJqX3G9wWNwrwLI3EAlVGZ24wfT+DfDIgsAk5B5kcvQ1uzvKChYQjIyk9h7WPfZDxRCjpiAIGNybOh47iccuKIMggtbvhaIVYPIGSNnpOB0O7WfWVYSxDr7TCOhI8HBEIm1VZBGEAHcu67mIbt+IXtGM/Ux9yYkmHHEepICadk+SCMJ3fdB5GB0I9vo6vfF6moAOx/yYW5cZgnRfvbG/sP2fFG7EXNj3rz1R66cZp0EVHegjmjkOkiktXLVDNby42SaMHYgr8RD+HAf+iGj4iJRgDLPUrH70xp7inq6FJCTy0zuRDRl/ahlJsc4+7wjxSXmyd6i7u8QCFM/wOZibO2G6V6fPnehDZM1UMXc2Hdoty1ZPNM+9O0zBMihb22CIJJaGNBYSknqfe0hqs8j2CeVTTMmxQf7cThz15s1sp7sCLLGuX5cs/BU1F6oDFF2aQ3uaOgnR4EmKtjA2ppGy5g5x9ogqL/2y+12231X2guvbYJg8bDFuQsgxmPtaWrvLtag03XdtjTN01ICRu1KVI8/eW6LFTZ02mm+a06ij00G6FTo8y93FVr89ETOJx62q+JOWxf4Vbv2gpmWRo2YyThqqyzjep4yhDnmk0g9wrq2n720jvFOtrlJY3XTOtQN1CEe/SgKp8XZPm7a84fPEGfr50TZrPQE27O3AEUU93wS5GFasiUiU+lsJTODPXUSZyFZsvbzfQdYk/dIgQE58vU3H7Rt3zlK3ezH2Myzy79xhgz5zQMvkEk3j7q9gIazNHvsl7+3T937AZdZVoN8qJj9uZ/Psw67KjULKRupkDU2KCCYfBCUmXv2Q1pNdza4gzQ06Ey1ZvWFkH/DEEXlEHj9lp4UYQf274QY87GVl11uL2zdZashnnJm5aJmK7f4EA8rPnbQpgu8Z41vQWJ1tOA08468qVCaQ2DdylHQp6EmzeR3irmfUhb4UpNJbayGJFlzqVErB4JbDR39ypFDHaJ9UI4AvmqOYc/oYCCvWL3WClEF7tx7AKLQC4IkHttV7A9pHotRA4vGGHtqD3uQcjJUu0m9+/WPprp/0+Ohx6oY49S9LFR+zLsIzmrXX3qNbXjlWc5+HtRDsZCxELecVXrJuvjAZetQK6FwgfifOWc+9obkRcYk2ouvvWXZkPPvYI81b06uzYS8zDu8z6ktXnrjHZc19U/3foyGuUOOWJcFZQEkzvbde7Ec7Lf7H/yibd66nc9PoxX17UVc+wGuxdGjx6jH2B+YP5XUwpetJweD80I1xJwC6k+gFA2EpdU+rgascBacJOZyJQ0Sh2h6kbInMjrB5W7od2fRWDiPpoKXcSKIpbFCzXhNkEEBLA5R/O/5EDpHjh3nHN7gmvXC2QMzpqZQ0+Ri27uXyhBLuNIqanGcFqgJVU8Pc3aT5ZazKKM+HUbx10szTKMyfrC1KkOlKwtZl1VHfauzaS3qnVjOhKpXpHSJowlKTVrKnBwnQFTj+jN+q7CwnjsTG9zuQQjZXnvgs1+mMS4QC6woa2NvCgmkWXCMDCAXRCqygPMR5IcHjTHulHKeAPnjeP/v/nKeAHnXy/N/+R8nSgCcG8B+rwDg/9kLMtHv/3/20/6/927nHj8T/c7nAqgn+voTff7EP995AmSi92Aizz/X/Xuv65/HzDsvAr8as4LHl9use+i+4dNJ+SFUVxYIygERKaL8hECsozo6Gi0X2W86J+xqgDgFVtcDtngDkEznwLFt89t2MXYnAoUUxLptxw4OBGmuwyUKwJrztAOy5U8/QCE1RnHuDegpAEbAo0A0gZ8VHN4WAD6lyUOd4km2AqcBH7rpUFJn+HzAlFI6y51FyNmudwFTst7SSTEAkFde1QrkUwi5utcvWLbIKosL6F6ly5qfydN7yYL51gSYNEQn2xBAkcLs6rAWuOMjd1L80TW5ZRsH1FT79veOYPGT7hQPxQRHqrs1CCXGG29uJKC7EWUEeSNTpjrpsSeg0+v8vE8+/oApi+miUle8AER/gCp17Qt0KqcoHeTAmpM7y4FSX7nGyz78zZMAVwFOHSKZu2yKBMC1AV5P5fWDARQEusnfvY0i04d7pNyCSjrulQsi99Qz3eKhrrO5lu9zgCwGKWv8KVY3/et0W/qlY4AKlOIAOeouGkQJo0I7mOcJuA8H+I0GSBbYWgdR0wEQq4dUC110icmuRwC3wDodYptQfwxxqNKBI5LO3SFIi3AAAUwfXMBxMGBDKO+TSneur08k1mCb8LHGQ5yDSCPj4Kprr3GB0gMcnPv5Xv2QJQqkV1Bmp/IzBHIjbReA2kqHYh0gTwcggg92XDvpcFLn7jNfWWj/8QqZEZBzwwBfU1EndALC1tEVW84h65Zb77DdWKeFEdYqtcpCMjtKyPpIhXhbRHg5zICzOJF6w4P5oE5/Za7k0B1ZCIGkw8c+Opkf+fa3HKgt2x+FNPYzhkTcKAh9FEIhnG4yHXZ8NX/OKhJkV+PNtdNYFRipcamJ7LIjzmaA/OnEllWT/rcOGeNgqsB2jXN1+skbWeoMgfQiZmSbo7EvYkNAqt5HBINIDymL9F30b+qI7qRrT699RpWA9Zb7HPLCQQHGeziChvsruzSRHy48nXsSrMB15qFedxLApQB8KBM3j4eYJ8GhERzqatzY1+F2GTYc6khztgYcAvX6vXzmJFk3nFWf6P10aNJ4lc2ULGsESo9/l/FufGd9xe/oO4cBRinvQIHU0awZUjBFQgz0Apb6c33iAO3kcS/AXLlBQShBRFyE0eWm8VyGNYtsj2R7pXuhuBUp0/zo/NV8lx2D7Id0bWWn0Mf9lWIkCjWIMox0WBSooDHgrMv40CJNdD1dgPXZ6y8yYzzXRVumfk/dkVJzaD7LrktB6ALC9W9aK0VC6fmyIVNej2zK5BstG63xgO0+roELpZedD6DvMAmokQAEhwk5XblmHaB/F2QunfGfeQ3LozQs5tZwb0Lt/s9+1lnlPfvdy+yOh3dwDeIsmbU1gbZtzbOXXnzJ5QMVk82wZdtODuasSaisImPIyAAA2XfgMDYh7RALGbb7fy21237BdWK893EflIsRzrorYKMKgkwklMhVrR0a91OwcmtlvRWwL8BNnb9+kKJJcVEo/ZpcDogPVi8pBGQ3YcWSBYBEJKpN5nM14ZsuK74QXn+ArCG/QOA25hdeNuSBQHDVtWEt18X3L7bNO09YNP7+IRA/GTnZAAGo0ZCURWIlk8RrK9C+kom6HScAACAASURBVHFdpSyls2MvXgoDHvpMGtsidqWyCU0E6Odx+hgWH2fvrwiQfrocu+lmlvJD905zqxFAX8TD+HzT/BMwMD5GxkEABZZqDFYBVmuMO7UHn0PWF7rvmm8Cj+QXHotyUWNQr6vX0nspb6ofgF/7qJRJWrsDAS1Ergaxfoqo02eZgh3FCQCZYcboIGNaJK66M1tELDJWBqTUgpjUftfM9YgFsBgDBJICZAjV3rqVYVg0QWhDZkfyHgms9X5MeJHEvaztAjwVfH589wH2f8hQSOESxo18xvt5r3DAEI01qVCkjPFlTejh76P8dxKNBqdQosyE9C8gO0hNDHPZgwcgw2rpUI1jPQ7HYi2BsTGitZV1WUHKw4z7dkjpuAGs0tjrRM43sbZpbrcSMhwLyNynnCcsVsoAfPwA3KIY2wOA4qdPnwTUSXSZWhGRieypWPWh4jiCb34WFp1aZ0sBmdQ5GwlwlJU9wzaRY5KKMnTporn22M8ftfv/+V7CpUtcgC4DwAabalGj+dhm7J1mMVeaICpGAJFFruVVYDvF+t/pR01D10igz4BdPj/RbriArKPaUgiMZsDVQStv6LX8UgLK4RXDUqiLIF1mL18EKYI6oqnGLid0VsHs27Bl2fD8x1CgVtt1ly2g1kJyIFIam8Ex5X9Qe0gN0o11U01JOdeJHDZlWjFNeCvLyCJrCNLMHxVAF53ndTVDrOUK5wXfDwX0HUIpg7pjGGuZIO6n6pYe5rRI7+wZ0yEtDxFMTzg4a6WIlUBUBF6sV/6sK7LePKXAXd5HfN/qVeTCAbSPsGdPpRGmBUKhkLFxvLjCZk1LsnuevNOKvvy4bd9cbfNn0ngA2FUPIRRDjkwDzRVI92gS8UU5jGUan1mdxKdOsv/ALXsA+CNGoM6EdEGt4ImVSmUH2RxFjZA65NgME2APkJ09Pcp6PQLtZC3d/+0Q/rL1hCA5sLveQrGYAttn/GVaCfVkRDDNPqgyp00iP4oa7UR+g8s1CuDnzRAgI9SmUdiqVWLfU4N3/Uw65rUX1UNy9fSQw0W91UHDSwvqFREg912WSs5dpRWSA0O8j0Wzp6UDKFa0Me+xGIpkz9LeGUFIcgWfb+OuSiztgu3SlfMgUULsnh9gqwp5k4Z75/p188hzOGQVcHJTY4PISsLqdQoe/KhI5HYmt7yYmGAAX5SFlZ3kroVDEoVYPeuu1GN97KmB2IcpWN6Tebxl80G76erlNJDUWj5NJrHYaE2G+BvmxSJRgxSSCyBw2wcANQG1wmEAeE+YGF9ssG76/oes4/fYZX5wim164HdOqakvonpdCgTpMr2YR0FqnqIW8mRN8mEMDLMXt0Ny4JyH7SHKgj6UksGRrMF1zH/U4dOiLJW8nI7GDkBX1M6LAUepS77/zD5bdelUxmkfQdVV9vlPfhjSM8C+/85WgqbryaXqpZPc7K6rV3BN4+zz333eBZyrv1kmOlfkkpnBOWJH3SnroqP8QPkDtsz3q3bTqpmQJuzZ1LRh7MUZZCUdpvM+vwKwFvu2PMjUGlQSClvX1OIr2LVL08kBwfLSF6I/ZNTe3H3SjmHPxrJs08LZXwiRp1y3eLD4Rp7IcmoLcpJdnZmUnk09H8Q17rJyCLdu1QussXBj9tW3Pmvtm/psP1ZlYczNFtakFgikW771Qbf35D2VZylYVh4rOGIzp9FpjyWYb2AM66k/xOtB8kOyIDISrJVO+wNYHGWiTImJTaQ2krIY5Smr5Fs0HgSwp01H0aZMnmNl1eyh5Aj20DjBvtvE2pFAk9CuwtPmz74yBpm2cvkCiO8YlNv+zq7Um89/GjYoMWWKHTtUAOif5tTLaliLUx3BOtnMGq36RnuI8gtVzKl5jv4ap0jXmeaVF/5gV5I14cXaPMD8fm7DC3bZNdfZAUD6CkiB5MmcnbDb2r3/EMtAMHlXWr85X2CxrFpJmUSBSMyU46V994FrpX0zu+8Hx12W12RsH3upUSOpFZS90oqiM4O5d/TIYYjZGVbJOe8NLI5TsSi788MfsAgf1JzVZRbMOIhDgdKH4rUehUIVpOOGl2nYyJ3h1B+zcqa68+5b2PS2Q3a+jbXUgnmzsM5FEUiAu5SXsuRSHkkxSrbFy1eS1TbTnnjiST5DI+TVPe58GcLedDC/GFKikKy8LbYA4v8jd93pMvRiIGd2oMA4gG2kGq9uv/1WV2O89uqrrjlNdXwF58WKqnrcB9a6pgo10S1avMipmKX0LCbPr4J8L6pRsmEM+89sVGaLsc48jLXXTpSAPrZ0xQK+fyqWintoOktwa28de5by6Waw1g8M9qLmmObGqs4A2vXjE1LIYClzpNMw2Sour4X9Rw05qulVt+s8OcJZRg0xaj5ymXWq1zmH6qHmEjUhceBFydhHfRjGkYBmOWzxbrtFDQkRnJdCOIZxNhrFSk1BUK5wPkuASEYHITI2JgO7v/1xXgFyXgHyt4+eiT5zogTAuQHs9woATvQbvbfnT/T7v7d3O//bf3kFzj1+JnrNzgVQT/T1J/r8iX++8wTIRO/BRJ5/rvv3Xtc/j9yPrnEEiMC6Y48tszmfOkgHYA9dOBwCFWJIcahmDAH3kZgcN3GATiTgeRJF2lEsZRbiHTpIMdRMcZlIB+xJOllmAXKoCyQTwP6tjW+5bj11uURQQKmgVbE2StXUyeFIXT1+vLaIFoGGAnQFbFYDSFxzxeXOOqmTw4rCqUcA3OTHqo7ry9dfxkG+xoFufYAsCkIu4RQitUcmoEYLz1GgXC/y5EK6ZRRGe9UVlxBSiRdvXZXLCtDrTqZ7R4C7bLdq6JLtBODs4kAbAqB7zTUfxDbhkD32VDXdo0dcx+5cgntbUZUoDyGa77jx7c0uSLmIjjrZUaURsqfwc4VBd3OwVAjxhWtWO2D5bUCVjIzJ7rOItDhNN5JATHn0qoPnC+uHbf2XjziAXKCMSCTJiaU0KEUqnUzWQnw01h50lvZzuK3FTkevr+vWKIspdZ5zeBTZIsB7FuB9vQuy2+nk5wceXW4rHz7uron+XZ1h8sruRAkhgsRXQcaAOh0cxEIBXQMEIosoApxTF726eLx4b4HZAmlFWsgaqRegKoq8iwiIk0G6txU4G8KhXH9i6CSVpY0C0UM5ANAzBLhE5xmFcgPXsZzslWs++EFnv6Qskh6pWniv43lHnc1UD4RXGB3Bo5Bws1DY5HEIHGZwDgE4eAEYvPLmJsC2FHv8wRz75gbAYTzX5fdecPQwnuQE9HE/1TF9jO7GJcsWM74qObj6O6XGiWN57mC+BJsX5Y8IEHMkENd2Mj77un+VjInX33zTvYbIg8/c9ynGZzyEVD3XljBhALwoAN8gnqfPL2/yEcBJHcLky68wxza+p7qtpeyRvF/ezbq/42Hnyv/QQ530+vs4cO7UA4CV4zZZGuMa6yJAdACRPZUORgJKBd6OB3Lr+bIoEqAqAFWvc8YaR+qDIfczLSQCYCXnFwEi2x2BwhqXUoXIzkrArUDuM3ZPAYB7tS64WQfaFjrN1G0oom9q1nTIPEAXxqfsCDr4bAuXLHaEnzfvKSBNRIfeU9ZWIhLGVSr6bAKM1VWmK6PPqRwGASyyjNLByQtlkv63XiPQS530ymDohLSLo4O70YXPd2NRIRu3CIBsoRZ+fBfZ2aVxKJaaJ4xOTF3mXTu3A3pOPatyoS2V7yrlBxo3nbZQODW5zytvbdnrnbHACuDwx/P5v5amVpexM67WGc99EHkx/nBb5NlzhrMW5LNoTvsAcsg2Ql2RiawRCo8UqSPgfFC5DLIc5FoHctjXe+ie6lpLNSICRPdXtlMz5y+0ogLCa1k7YE75f4gaTryTyVSYkl5tH7z1SZd1sWTFCltCntI3HnmEg3MlROwFeNhH2QM3hNmn/+OEywKZQsi1wFIFamvc5OUX8Pn4DCgNTuDZnJ0zB8Cp1ebMW2i/evZZ6+cQWrvhBrviO1gdKeeJtVNrhA7FCqTfu2uXXX3VlVbL++3bs9uuvvxKZ/9QBTguYkT2K31YDw1BukZAlsZjgTWCKivUn+tPhhBwvs3LmQ4oQRco+0/ewf2WTXeiD+vUAGu/H53ZCnxm8+A+e9oAwExHaw9rYbtteHWLgSlbFl2bcZPTbDk2IccJfA0O8LKsdAKoIVSUVVMFYDSerRFKl6UIDo11/XeQ+TFzKcDZmzVOjaT7pnkm8lBdz42QJy2QEbJ+kPe6AESFlWuOiqhwag/ukwBIKXj0Pvq75qPu7YgIY3mkK4sHIk7WkvJC10NrvfaqTsa2iBGR33q9adhLtPNaujcjAqlRUoqwESHjw+fSuiMgUmNVn0G+2y1Y67QCMtXwXdW5KvVZm3yKACEEZAdCco4AdMuiTHkuI3jV1zXWYUUS5UiDCxYFY9NFHwSvmQzA4816IICLDcC6WHNG6QqtJuQ1AZDKG7Ctgq5pdex2cm9mz1/g1uSS02WsV32sj5H4uENc0xEahbXJKOoT2cDl5+djd5VDl3OcbQP86SZsPIbQ8blYqYSBeDeTzxTKfiTIoxewX0R8V2EpY3yyIz+GmAtl7Iuyg8skGLkMEsIXANcDwM4HILiD+qKf7zI41EuHK6HQsvYD7PeClEjhPfcRRByPzcgi8mqqUE5t3bkbBUck9k/pKIre5r7F2O233sgeQhg64wfmk071WiM/mD0O+zeIl1079tn82fOtEeBJqsWjB8tdwnLVaLi1erFv4a1fVlJga2cl2MevWW2e7bXWA3DVPeRt9QQL7zh80g4UsQaC5XmHc19pRNhxqNimzky2y7DpasYGrgEQ7ev/dgFgZrvNmxaLghaFmFB0COch9l9v9oRBGIg2vkMD9j2D3JtR9khP/NRfewsbuNkAtYBafXSNR0IINvIdaOh19nZEsplEpT5BWOWptoD07Oc6ST3b2ztic2ZnuXrg5EkIOJZLRYBwiSGXsB9iXPQzX0SAiONOTva0DHzxcwiF7gGkLIfIk03fAPYyn3ngOdvS8bBV/xygsPiYHd7TYssXJYFveWCxWc1z6TZm0WyjwaKTDwTuDVAHcApoW01nNrdR7neWDqmQGAPRj6LFPyzOSpup707Vs38DwjNWpyUTkE6XfWXnMKA2KjRS6aV8WDY9wcqKa7VkOJukxQun09V9ApIPa6uMOAvRflGCfSkKkpm5wRD7zCfvQKujo3sYu7c0xtfe3TuxXIKsosem2wulR0e/TYdQlDVOJUTjGBf0ny/JtlMAnEdRA4BfWjJZFN4gwU0DZJBFqGYKdJZ3mcztiNhk21tQbkePlZAjMdkiUjLs8S35VgIA29YxQjYHOTqVg25nyUnDRgl/qzjGlhcXQlY1Y4Qw+/t6WCLk7gAWglovQ9k/R0Q+MG98uA7wWoDwGTSMYNNz9KjNg5QagmwsqsWPf04O6zf1EfMlNjDM2lhLe8leqWWuhWKtFwARSTkJMR1tOXflWMG3t1rO51bZ3n993e0VTsGhuoP3DNK+zXzzYjyEs/6NsMZ3oPxUcrXyP0IptCLYU9TdXQ2IO8R+BQ+MWnAmTSTUQgCe+QUnIXv67YZbr7WHHvmDXbw6Bbsn1H+MgWzOEukpk+xtBuEh1A7P7Sq3WWl+dgHZE8Eoi//1qY0okKBofUYsIzHSfDs8aEiaYs9tp3M/xct2Vn7RPrvg17YkCWKa7n8fVAYFx2qwl51quQsW21MvvGhUrnYCZRMYLIolQFjGenP1oK2Yl2Ip7D+eyIUKKooIhx+2zlGUQOzZPu2Qz/weH5F1jPoJJRPZ4FgDq04mFyoaEr8V+y8aNSQ3Gob4b2CTeurEw3b8h/lYgoW7vTKYq3QIIqYW/7RZCxfY1tfetn9/7QtuX6jaVg8BPWzlpYRlYyE8CWuwEeZyMxauCyD6W1kLy1lr0yZlQHp7szdEA163OjK8hfzDMebF/Nm5jlSsZ99UI0BnUxVrBHU9bGAna4VHZJIVUsNdcNFq9nMaWQbJ2WGcXQLIH4QKQ/NgkLmqdT8SC0XlVan5QTl0Urbq7KG8sn7WSNU+Ip9UP0khqxpB4d9vvfaqffLuu62BmjqOWvHHj/3S5mNx1ck1O8l7M2Dtk7cSusPjhxuw5mVcKutMqmTVZqonI1DtfOueM7/zuR+foB7iM7AvL120GOKVBhMGbDMNaV2Q/QLllZ0ogj+F99uCdXEhqpWlSxbYzVdfin3dYUukOWISivw6zm8hKAgPHz+NOq8UqyuUKuyxt958gyXEhNqvHnsUpdE1th+10NZtuyyW886ll6zlrJuLwgKrMSbp9x/9ibMZW0muVWFRMRlr5TYjK9NZL7ext6YTjF5a3WpPPP1bV2fqzz2fuNcpldT0lI895Msvv+waIB555BuuPnjj9ddRtk92KgtlqCncXASIFP1PPPkEFmSZzvZsM8SgN4OwEmswESBSfagZ5sprPwDh2WxFnI27mJPLVy5y9eQxyM4grBFHuKf6vzII0QDqHWS5jvRW05lcGwaYp1OmTqcWKHOWWFJfKwNNdbnUrLq3QaxpA5wbdG4Kh9yS6l0qbjU66Xyuc44aPAI5bwSyv9TxGXXGCOOMLSVIgG+4/dMnHmJzwZJvEPX+qP5Qk7simrHFZ4Kl5u/OkHsi+Anf9LwF1oQu4Pv85PcKYL3PH+fv/PITJQDODWD/Y1+/iX7/v/Pt+B/3cucePxO9JOcCqCf6+hN9/sQ/33kC5N3uwfu9/kz8/v35p/fIuWM17AclEECdrK4Kfr7Usu7eRaic5OqEAFPEquzwpthRSHZCbIS99vKLrnNSXTZzyWgQ8N1MoV0BGJFIsSnbpJl068/Do3QXnSfyRZf3q2yiWjgI9AlQpxhSB7aIEF8OTM9/7kxRO/6YevsLtvaiNXRxN7oOb4H1p/FuDQdIn0QHi2w41FEbzCFPMvxKik3ZgOhn8u9vB4wQiBRIsSZvVfm6L6GbcyGWKIPYfJyk238uCpNmefJzGC2myz8eUH/njl0Aqym2bftu++f7PkuWxSn7+dON2AmUYfFRbmsIKvWjUBSopJC4fUiTEwAzCxxwBcBEAZ7Nd1fgn8A2WVItA4hUZsMLf9gAODDdAV0CmE/QgVhRVQtwnGJPf3aq3fjdUqfsEDA6h9wPAb46hOkwmw8hoA6aSIp0EUkK/CtBgaP8AVl+SW7ep05gwNPes3ZCs7D0kNLkAPY2p3+13lZ9MR+Ag25cDiMCzwQwxxJsLrsaDdwR7ot+LmsRdb0rLFsZDAOgGwKgBdbqM+hAEsI9EfGiz6uDgvxqR1GBVCCFj1EWCN1G8eFBHOKxAEMm7gPA1kwhPjqEnRQWVhXq3qVgLmfcpBM2KPsugTpSTbTSyar7roDriqpyB95E8fo9XN8Du/cBKPsD1sRZ/KR0R4D4851DGYM//ESa/WIjLjmA4mMgJiLIIgADBdArB+QgXXMRKEAC5evOPfREjjTGZw7l77Pp9mpiLDTwJ5prUoRnfkpqmv3rv3/DLgPEvfGmWyjgffAtp12Xw4HAaY03eWHnAyxItTQXn13ZaqjwD+eaDMrChgOAQhw1LkU2yGZKNjlS8WjOSREgMEHgqNQg+vv4Yzw/QiSBlCAKMNcBT8cCgQ8aF+MEgsaK7qEA1/EMAv27iC4BtbKZEkAq6wKNCf2uyAaBgjqM+J3Ns5DyQLke8Xiw66F7LoWJgqMV0p2KzVg+AITskqYAuB/NK+DnvXbBqtXYAAAOMO415mWBoNdUyKWeqwOV7Lt8IRt0fcYVLpqj+g4KXx5/vLiR7l5HBJ0Jg9bvetH952ynxgJct7uUHyJA2vEjTktJQnUDkMPaIEA4mPsJ90aHb7Fl0ckqBVmA7Mf4LD2AxV3Mr366vWXPFYEdXzVAomyw4lAOyC5F7+kN6aLP5kFHo7Ij9P6yCwr051DOuiUSyX0ervH4NdchX2SUWuJ0dnO2V3+S5yJyq5cDu9YC5fjIhktguYjOJsBhgfEOVOLzyTJC92+Y93DP4/30v/V7sg6q5vMO0rnsQye+D5+pG19+bJ/tke8cpguwBkuHOXYpBPLTv/kNQGSFU5Ksv+pae+K3L9qufQfs2B9ut19u8bV0AMsa5lgTXbVSNsSzrmlN2r5rr916x8fw5q9hnTqNIiEZ27oey0OZ1Q/JV/mry2zZl4+58STVjhRq6hYVqD539kzAKDJqsHnwV14M60ci11bjzwc1WDTggTKYegB3YyKCCRNNhvDAH7+4kLyEJItFSZbGvQ3l2hwEpJ4GQODBdZSlXB/WeWNcZ4VAR7IWjQLojAwALBGg+TrE6sY9Jy0jN8siWJMvvfwyiPRSO11UYKuWzHcqwzJAhyrAGz2kkBtA8SUyQmNNloP1XAeFRecupuu1AEWExh//JtJaZKfs1ZRRo/kmYGWcdJS6RfMpiU5U3SfNGZGTup8iV5TDpLml7nIRKhob6Q748Hae73qOCElZcum19LoCl/QeXQCLes4WbKOAU93YSaEjNRYAehjAqR5Au4Xvpe+goHb5pWtP8uX1DpMHkwj4I1u7ILrBT54uZ4xzHaUkYx510gE8Y0Y2Y8gXL/Z81JopvF+HrVgYgqUTwB5rVhKqKk9nl6cCGrsfyBVPAGgPVHjDdHM2kbfgAxEnS7we5n4mIKtUJp7s+SGQNY2s552Abx4oP/u4Z8V0skq9sgCgbzEZTMr9ePTnP8b3PQ01nxeg20U0KJA7VFVhKXxv5UI1YG0ZTGfpIOrMUMaWwNZ+iNZ65kF1NaQUPvUBAKGegdQsEO3DKI/aZbsIeR4Y5IvNUrRTVNXi4T5j+gwXcNyIkkQKvmgUK0svWgvAWG5HyGupYw1TzdPaSs4OHemqG9pbsLg6nm9ZXHeX+QGItGPTFkBBL7tg6QVkgZTYAbz9w/n8fmExtvt0mw1HpBKCHu3WqPkZkZZDsPG8mQTY01nfQvB4C53mB4vK7HTDgLWB8Q2r+zmPrlkcXxatXGyTMifTKV9OM8qgff/7l3PPqF3aymEs2ghYBgpivCl8Y5DO35ZSQDgAL2VdCI1raGhhbKNoKB7h3koFEsO+HGoxdHi3sMdVNWBVxnuOMu/6INVauoeM5mdLzUhgTPoCUtXwuVkHufbTpxICzn0XgVbZgs2UAmu5flGx2NJB2vTjhe+J3WUUjQ5pzN8hyCHlgsmSVJlkCdQ3TYyZS798oVU9vht1AOHnEMnKAWmtI2+jrsMpJzshywTa97JfhDL23frJnqgQ6T7eOwJFnidkqfCwyYQDQ5Pb24Q9iwdOTfQldNvT0qLOKEh2n2qwQrr0vSOD3FhfMT2ce+NplYD8svuaNyebdaGQnBvA6rlkezBW6iv7DDzUNalUYJ+Fs54VVndaC//NmptjJ4uPm3c/wdOQEN58Xi9yU+azXp4iz6agi4YVfn77slyaN47ZURQxyua4JDvZelmz61GrjUKoePlhl1dch+rB37KoE/u9g23nvsMOliso7rQVl62x2rZue/r1fY74gEeBQKTeoZYK8x21AOVQMPfSJkdyXbhenkOWEh8F8QGhVl6DHRt7ImujlMAxBLqPcC/LABxHqN+kIK4lFyIIa8HBgBGLRZHRjk1gDOtCPOHS/Ywd5QL0sdb2AtYnsNfHx0dj3+Rl0z86w5647tt0ty+26Z9eYYX/sd01Iqm2UGNGCHWGcs88IEDCZAVJE8MgIL0ve4WnrAJpJsFdBxvXGIioJhtiDKVgw+TN9w+NIhepo9cKWZsO5XXbxZdOsyMHimzq5BhLpQYdgKSRHWo8jFINao9fb3jZjpK9M4ZqRfPz6d8y71BoRkLe9vXX2IVkK5WeaLYt5GMJOj9F7sctGf/L1tC1n+SJxRnzzycQgpIJ0NY/yn4xx/7wxlYLiUaZwMzvo3b0hOiPZb/opXllMntnAHVXwalyK4Hc8I3wwpZ1hHwTLGPVKAImmz59CoB3CSHP0WTRNNusTPhS7kFJpzffDXtOxmw2CqjGtlr79s4vW/+GZs4sp6y6lRw3vqMv2Qe78azby7hbd/XFVrDnEET1sGUvmmXXfX6V26/e+s5bFpmU5siEedOn2u7Nb0HOzCGYngBsxnQ0Hf3NXMemli7mfSl7UTK2TthZYa83G1LyaH4eCihyFyOZCywdmzdutHTA7XLUNycbyPaj2SEZQr+uttyGuupYJydzvtlrKy++BEUMBCPrt9biKDVNUferXlHDWSMErfaxJMnDqH1eRXWy7tKLHZnvSd2krLhjx/IhKkKtkrXqMgD7VtbYfXzfg5CFU2FohwHXb746zr70gzwayJLtkx+I+mM9+O1nlM2FUo3v/eCtcfaZ/+C1qPel4ldoezp7VgJNJFIcNNCgsJ2sSO09mShbwlG1qKEkDweC0zBuPZxDLl67yrz7YIA7myw7GctBzhlSzOjana5ptWLmgM4Vd91zt12yZKU98r0vUo9Ekqu0zg7ll5ODdwqFZT7OADdAAnihEkeZTu306M9+YaXUThdxvaS4LEMhc92Vl9upwmN2yw0foCmhy45BwrbgSfe753/vbIs/9vF7yE6Z4/bqF19+Cdu/NvK9CiE5VrvMsGk02p3mmul6nzhxkns/5AgQ1Zm/obaTM8M9H7/XfvXU08xrmq34HHGstyU0JLRSG3VCjidAHKpu9KSmXc6+IjVpI/tDP0Szl4cPZxfqe65tM3scJw3F2mOtzBxmDx3jvgSxn1ZjdxmLLZmIJZ3FRX7oDOTLfdf8V2mg5pxgqdCpjXQmV+OP9nmt36qxnE0qa7zOkiJe1QS05wczbc39KFtKIYPuvN9CA8krGgk6Q4KwL53JAhEBopkMySxJ0QQe5wmQ8wqQCQyfCT51ogTAuQHs9xuAnNgFmOj3n9i7n3/2ucfPRK/R3xugnujn+cvnT/zznSdA3u2evN/rz8Tv359/eo8Zt19ITu6ZkF5JlvXn+E+XuN+a+4VCpwCRJZY6eZQVkc3B86UXlwpH1QAAIABJREFUNjgv/wRku5n87y4UBCJA/AAKEwCRDmO5tAzp7QwK0Go6f0vprlEHvGxMmvGh7gR0UOf181/M/eOnWfOFw065kEE3jgDvzy3FQ4DHh34AeIdNiYL75C96wcL5rrO2h4JQHSXpgNTqeOuiGBMIJFuiZsDzKYBLkvo28vcTJ4sckJ+ZkWrzZ2UBevfaQQIeV0JMTAKwCuJ1XsECZiGB5a8gfZ45a65teWenrbxwrV1xkad97xfVdL/62Zt4j8+YPYPuagKHAcmDALdPUZxOxzJDVls1HDTV/Z5GB2mqAhyRW0umLLusyRTqG99605LoKp0OQDSIXUYeXdxVADrBdFS9+NV5duXXjnG9UcsAYK7BukbKgVqer0yVfA4vsujx8vR1QdMCykoBytoAdMM5aYv86FEgKqCuQqxFJgjgE8Alq5FTv1hnK7549EzAPfdSXefyyw2GlFJXsjqNBVTK474SZYoAPIF+LVLg8B6SnKvQDQKgUDezutuUX6LOLxFOPhx0mrBWIMLbEhRsDAgSjmVDNuDmdAVPU3yX01FejY1ENCmnpyAKuiiKSwFjOimcMyn0Bez5AdT1U7TXA1aNd95Hc7CVBZbsWtogUVpAPHyxaUhH4r3n0FEXXP07rt8P3vCw5lo6zTngV2N1tHrlSop0WSsUoNzBOkRKGaxFkugy7iBbIEQd3hx0geCdCqQXUK2Qa6WcBwHj23ft5lDyGiHfzzqbp8rSYvMa6iQ0Pcp1cQoAmIxtkIiJMYBqKTNU9CvCT/ZiTvXAGBZgLts2zTEtnyJARHYIaBXwqUVDQKnUHiJAxhcRdYW5eQkg0c+BQgcLScrlK6zf0/ur41vdWOOWPgJhdVgazxIR8SHCQx1jDczRDOatOgP1HnrvPl5Xh0upeQSye3H9W+gATUE5odcdJ0DauedaA4TUCBSWkusUHeBXXn0dB8JixoEvgBwqEcDOYeZxBx3Ayr5pY971AWaK+BHx4c2BSh1hOgQp9P36y88cdJ/c8uk/rgW3r/7en61SGzaJoBNporNQgMts6OdeRUUCWACIJTA+xlAdhZIf4MFnjARAFwEiC6Z0DvSjAGo6SAm8HtNn57p102ks4ieKUM1GbC9kkybAQN3DIh1GOSjr+iuHRMDyIED5MN85lHGnz6976+6vrK/4Lrp/svrSPRUpovsgVU3C7DOh7eOP8oOoHPg3qW70R+SH7pe69SdNZi3jvWW3Joss3Vtdd2VN6PUFYmusiyCJwbJBBEgwh1d/QN/k9Dr76c+KXCe7D0DxilWrIEFm24dvuZku7CW2cNEiawDhfOr5NywqPsle/OZCe+T5PsijBIjFNnzdCa1n7kt50kfX7jAWU7Jb8vIFQKSzuZ9OwN2HDgP+YOuj8a594vtLbP6Dh1n/pnGobnAk7VLeJ0Z5Q4xx14msw7FIHB2QAZYiWRtiuV/1hIuGocRqqC63FYvn473f6kgQb7pSY5i/01BreECYVEB6Z7M2yD88BMJxGLB8BBKpH6IiVLZi8oLhOnj4hQD6VNgfNu2wMbqZIyCxMyFWc7EJ2fLma7YGa6FGPO1rAelCsN/TeNQaJzsNqThEGkp5IUJE93XxGmypOvDaPnnCdWLqIeVSIwpFoU2659qMRVRofunvmmuyr9C81PzSfHLzmu+vOdfDvRNBnUtuhZujAg/4HCLoI1jDNdeyybcSAKLnZ7J+Kzy9lbVZc1WWfOXlVeyHyXSTTnbdmMobalanL3ufyCit+TtoOpg7bz7jz8eOAMYqBF3roGwWS+mmF8DdzbhS84CAfHl++0MeHj9JcCzkVB9KnH6Ud2tWxGP7BJDK9+ICsU4Cq9KJDJvJzYQ0EiZB0Go31j5qcHj11ddpmohwlpe1rNUCoRIZay1YmHTRua0shW6CJl7bvMV50meh7Mni/uxH5dOFdeEYeR1hjI9lsoGiSWEQkCQeInCYPbWGfVaAOqg8CFyUjULq9fKa3QAyFdiONBGQ3N7FfCRrYhSCXGBdAPMnGguTDjIqtFZI/dbURpYW6iitD40o2gTsN6GemD4jF9JrKaDdSdvC9RtkrWplj7jtthstM4fg7rZGsiKaXM5BI40QktG89vpbNnfxKtYfbDGPHrSiQ3m2/oIZ+Ngft8N0ty/EY/71fUUOjF6SnWKzEkJsfiYWgHQMN7KnlnONduUp+JlLyhocO3mGPffKYYtJibA0aqeVa1fa47/6iZWUd7DXP8yYyCX7o4pcCDI/6HL2Z1zFMtc92ZtG6VjuxEampwUVIkVc3tFiZ0uVmBJMmDOZNQCel14429qw7wxi3PXR9d0A4N2Mt38X9xHBhHViMSUvo0S6/70Yz1LfFuYP2JxcMtogwbpFgvMLUgh0kjkhdYDIlUA672PJbInhWntzDyejKqtFvaP6QXZvsmC7+dGb7eD3d9ukeDqCyfsJAbxuRrHTXN1AE0oL8wlyg/ESKf945oEf11md0KpJohlTItBCyX2JpHmhji7q1MlJ1gZovHW/1jtIC65ZIESR3wjrBONjU36LlVGmhCWTIwbIPy/F17LTky0PBRFbHs0v6QDr5J+gEslMYbwwNoKYH5GoFDqk+kB3dILsipIGupe5dp0seJ6oLqiemPNmQcy1CNSwuQCFFdS4u+FUY8hWuYYGG5EKe7gXDSwVH54fiU0WVlHUZJ19Y9be68McRtkHWTJ7Tqb5QNpt33/UGrDq2oES6P4bFhOinWqPPvuSlTKej8Nn+QZ6YFVGVtyUJBtrIDOhbpiucO5TPJlEwT4QGJCl1Fon80uwDyRfA/aFrYJmF7P5y+faNjLXAiCnUlPSUW3RoAG5MXl2utV31EKMk60G0BnjH0qeUhdEeJulT8uyJsLe27CVnMsecuJInuVOmmKT7s21PV9+xZZ87Qor/uFOVwd2sI6p/lEtrjDoAPbmIe6fLOuCUDwqw6dPTU80SQQSmhEIYFx9esiiuGdJ5OP5+mEiBhmRxxx+5uUqZxs2Oyfe2lGJXL6KMGbsGNeuWgTRQv4BwH1pDLlsqG/yy7qsgfv/8ra37XTTsC2iFvRB6RPg185+t8x++LMXGePYNEF+3Df7R+QJttjiGVPs4oXZVsJ5YMcRMghjU2xvYRW5RH4ujyUUViAhGqUHVmoRZOEkQxx0QeyrXhAY/eYRQqy1nQfTZIJCJzuZvAZybaSwmLn4AqysttusScHYa9FpP5cMFfJttqMoIobGqdgyIXRGRzrsK1sessafHADAb7L9BYWcOxbYCO9TTI7QIQjGTDISmiHujx6ttOj0MM4Pc13QetRFDJqzj7FycrtefcmSuK+yjU1NxgKQ/bq2udO27trPXt9p9977CfvNM09iA5UCiRPPGeKozUE9Osw5you6aVBKYBS1JcynwmoybhInu/W7l5yiyYnq5Cffifk8wrzopw7oph7MSCVfBoJQzU/KmgqR+phziux41fAiq9SXXnkJtfVSmidOuzNfGuuB9lQ1Vzz+s8ft5ltup7ZAoUXg+EnqrhHI80/fnWtfe/QYZ5s49mGacNR4w7lIKo4H7/jPnI/vPdtERiOWhjS91JO/c9X6S20OBEQjSnLV9y9wjlP2oiy06rHUW3nRJRC3PeRjHLJY1iN/CNtkSL1U5lMYnnoBMHGz2Id4Gys6XWUlECDpM+bYbR+7x/79kX9nPJu99uJztv6iZZx1s1C/Tbb/+MFPyJZDycseefnllzoLRy/qxD+8/Cp1bx9EU4GrdbM4G0egZLxm/SXYw9Hsh8pp4/ajNjV7jn0TK90j+YV24y03YFO62p3jjtBIVQXxLAtakQs33ngjRJyn7SFbxAWJQ3Cr5r77nnudGv9NzpNS4nz83nu51mXUKsWoPKhBeb7sznqpV2vYF1QPKguuA0JyzboLacyA5OwZ5DsM0IhCzY8aSurdwSHI7U6IX+pBWZmpMVHXMRivRClPhqgDfVn0dT5Tk5iySdQwp/nhT00rS02Xi6fzJ2u+Gp50xpSyXedRd47hd5Svte+HM91IvuAzBbgbMM7JBgoh3+uWD3+CehG7M+p8lwXifkvG3CJBRID8p9L6zwrrv/J/nCdAzhMgf+VQeR9+baIEwLkB7PcbgJzYRZno95/Yu59/9rnHz0Sv0d8boJ7o5/nL50/8850nQN7tnoznE/+979v4653r/p3r3//LeBAB4kJ7zxIgIjtEgigxvPjRJZb9wFGnBhH4KWnrVMAS2VwpFFgH3alZU+iap0sYRUUYaosEipuTeLounDPP4pBO+8gegw65OiwiUniuVwgALWqMThckC4gEIKqO8QFALAH3AqGmY08UhNrkJzcH2KovHcSiYwb2UZvsFsC8NoCzg/ikSl2i0PIZgDt+HOD8IHGOAcCp83iQg9gslCkKMBZ4NARodhhLJI+xQbts7QoOY4Rfc7CLx7KrqrzMFW4iAQIBTSqwkGhtk31DHaHOS+0DV99I19Mr9tC3i8HZRuimKwdYy3S2JrJHkbVXKiB4HUVlDQBVFASQQEqRHgoWzgdQX0oGiALJd2PzoYBu99kIUj6Sf8wFDHojC3713xbamgf3cWAIpxOn1QW9y0JJypY5s2e566vr0w/Y4SuAnkN+O0WzuvJ9KD5liSX7Fg+uhT8Fr+pEdSNLfbDpgQxb/IUj7vUEHqtjWx3F+s6SLkuloKJYAJ+UCnqOupYFEIr8EKAnoE9+/uroUfGtmlYqHoG8TsXAGw5yXzPx71cHd397M4HzwxZPS2UinXWyZ2iE7Ck6XmaJeGq3Qda0cMippIOwgfdTgLxIoWjGjFQgCl5vxELhiivXoxiph4SjfZA39aNYl+VEPwCO/Mpr6ST95eey7L6f1Vr6pGQryj9sc3OzLTszHYuLw3T+xtO5CQGHnD6e03UrHXdpeADLm1cKEN0PESFpyRzG+S7H6BRTkZ6IN/RXvvZ1u2T9lXbvR+9DOn+SwFburx8dteQVqKNbQGY9gKjICU0ZWcnUQF6JJHK2R7KU4pCpQ4wOAAIxpYZQkSJ1h/63HiJItHD8pfrDqbKkzHFgOfNSJAuHThEhesgG64yKQ7kddFqdzaUQQSjQdTyHQO8jcLYEMFn2cOra1OfTnFdXuiOeGBM6TMlmTQC7smv00Pvqc8i2SWMsDCuoybPm2Ku//a2tuehiR+C1ACoOs2hUVstCh45NntPF/VW2Qb8AZZ73ofX4Qv83jz8lPv53i+ZfEiLPv8U1ZDz40/UqG5AQgmq9OCD5A1ApHDkEsiwQ8EXARARdz1q3nGUM16SFsSPbtx4OqpVkEYgACQwMdj7IIjX1PWXzJdJB90hyfxEvIkDGsHIZYZ0K4h7omgiwFhmka69rnLjwv/oT1xw+E27tAu35v5R5Z36n7OCZsGo9RD6KeBIJpdeVMm7837TdDvI9dCAWOSP7ojMKnSRHgPgCKtdCOi1f5Ws//gkdzYzFAMCaGzg8v0In5u59e+2eez+OlVuVvbF5J974KG286fznoPvqd5faV59ppouPS0PHdjyZCQLzRW55AiIP0GlcQ8d0DITlAcDdQebemOy5uB7yf64FQD7xg6W29KsQ5bSK9zIeV2K5JXWdVHsxXOdmLJhkKycC6lRxEWq4xRy8AcQAuKcBEIhUnAZBWl9ZSlh0DiHPCay3EIIQEwKfZK+YDAEhsF7rnDOG5l6MovKCeXde7oOyQASg6R/ztV3HTlpNG2sqQOYg82bthSutjhyRcL5kGf42vfw3DmI8HDsuWZ1JzSc7K81LkR3a12RFpiyOS6+ZYgd2tmHJNIc1pNjZCNYCdupQLwLZhZUDpiuUXuu15pjmoK7huAWdxoWUIBorUltJmaF1Wfe8jp8r4F4kuZ4rUkW2YrqumrtSf2hOiqBRJpQUSnsIiZ2Ook1BqbIeC2C886aEmZ52Fnf63QbAcb3PCGOujrGhzJ7S0jIHjvhi5yOloh/zW4RvPO8hH/dhCL8ufOqh2ljTUV4BhiycFWwNtQRSy8ZNNnjUCQrxEqE4gOKiE1AxgY5ikSDNZC3tJvMniYaEMfYJBf42yUoHwjAmKhbCucPa6V5lpNtxyAztaSLir772Kntr01uEXgdgTVZFV/xUwtMzaZgAYGNMDfNZ/bnlPXSwuuyj1kZnVznM+jKm/ZAu1ybA5sFBWaSU0oHbQNArCg/W+0aAsAgInWDW+ERArxYIjSE+myb0bKxjlDPWib1TFWu2VAGXXH6VRTKvdu0/aCdYK8sYN9dff40thaBrgTiP4jqNAlAp+2wUQPy1jVvs8utucvvi4R2braumxK5fu9Ref2OH1Q/72PKrP2L3//vP6GhOdcqEz3/kBgtoKZefl9Wwl5yoKLOjpwncjmRcB8ZZ9oLV9vOnXkSZ4WMLll9gq+hUfuPtP9i3vncBoNseu/vOG7CmgQzGZrIeRUwzjQoR3Mf0ONR6wohQtzSxBveQuyFVTFk59nqJoVZciq0nPOF0SIALIMhaqVnKmdcCZn1Qkw5iPXOK+1dURo3H5UlO8YPEhHRg/jVUMmbhqBOiA5lfrFWA/p2yZWS9lW3hGatEcnNS1FmOag1mKVC5GXTPizjeuHGTs9T76saHLe/H+8niCcECp8wRIJ6sXyN0IVcDfgdhxaNMtVKILdkJaj62QObImDAa9YMWvlHqkPhwrKewKB3AuqUHe6tywG8/VDfpSTEQZS02ipIlJiXcNh7Dco1tcgwy1RdiJCca1QS2XdVYHPVC+syYPokxhPUcQHAY+0iYvOtZgwf5PG1IXPxCYqyIdPVqOv2VenOiitokCYIWFYavH/sMnc6xrFNZyBq0126tw3YUG7NVU1Lpso+yjdybk8dbbS23JieG7nnAu5BwlA5dvozT03pbW7gwDpIuxHYdKbHqHh+yTIbsXz6Qyz4QZo9tOmLF5A2UAVY3yl8H0iWR+zANde0gln/q+M+aEkjN7W2TuEHQD9bH+O5s6kOJgUImPdTKUa8koegpopaNp/buxe8s0CMIErDRshZNtSNFB2k2EkhLRkg3eSZY4nQxdqZSb9dQv/VTN6szfAxbrEnhcTbj84tt4z89Q62WbYkfnWvbv/B7t1eqUUK1jtYh1eEKRB+gRlS4dCDniCEB7aypkXz2JtQ+SHcsLRIlcY8Hyo1Uq+3st3zqiBd29duqxZAQ2I2mMH8R0FgHYyUzLcll1TSz5telZllWzhIb8JpkP33+Nfvpm5udyuPGS662ztoK8ubarJO9bHNeA2qOMbsqK84WTku2kydoLqJmuOKiheRM+NnjL+ywg5CUSrdLyUC1BL5agYJmFlZsEWSeZCdFWzJkbA8NHGXkZijs+w87K6wcCUQbyp9Ylt1pcUEWSi2oOnrGolV27PAuy4qkBkeRdP1liai7am0/JGT7cIAj7+JR8nx508et5qcHjWmJmnmv7YWou+3W62zvpg0WiLXqyyhgmnuVSUMTAMqEOsLb3d4wDIm3YIblE9o+ZWq6zbgiyepeLrYecpOCqcmjsWKrhkjceTDfCkqqbNmFa8iwyOFsVm07IYlWQSp3QR5Pm5ZtNewV3fw8h32kvqGNbC/2u15fO3KilPU31zVFdDVLyUwOEP8Xwl53rILzG6T7pCTsj1F168yo2jYEgrqP81YNdbBqSGVX7UK1KWvHKBoN4skoka1xNjaOyg8sL6+3kzRCqd5vQBXWRa1z2/XJ9rUf5WMhRqB4WrpVQHzqoZq6HWJfuXF1WPJ1sRcEBkN0UgtEY8+m3L5L117IeaXZ2WqqzH77nXfMjzk1Avu353Aec5YGGJrXWiFBwjmbKXRcBOwFs2guGIBgD6SBhX3oGGRESQXWbIS8Z81ZZJ9+6At2x0fvsCMExV+8Zim2nBnO5jF39oXYOm9DLViM4vEQ5E6q3XHnRyBA/AmJP+7yPXRNTlEvKJfuOggSqVo9UZpPzcqxV97eb6d4Hylyf/yzn3KW87evff3f7HXIjBzOhc8+9xzNEFjMUkN8/oEH2eNbUc8UEGhf5JqyDvGdrkJBI2W3LCSLqQvU4BLPNSok9F6Ku3r2ymjIxQ7qxLAIFIhcN5Egx1G8pVFrSenaRsOA1B9NKEGGaGaIwO0hgDq6h2vjzRouuyw1842eDaRX3VBcdMqSYxNcU53qnxrqlmg+68DZjMMzAlGqXNZqL26G61eijj5DhJxRph9/apm7t9Nu24ryJNC5OmRlziAAndk6FGif+dRXEHuEwHVIBTJug6UXZoKqgnZdF3/74zwBcp4A+dtHz0SfOVEC4NwA9nkCZKL36P/l5597/Ez0279XAHqi7/denz/xz3eeAHm3a/7/OwJk2h0XjqlTVAWtywIBBNZZekBdxxSG5T89U7DM+dJJB1jQ6O880OdAICQBVpUDEtBW7TpRKwAGMienWTfdetPx2feleErEekjkx7bNW202EvTULMKpOaFJqqxsELEtXRSn3nSGCuAXqSDLlmAANBWHmx7OsZVfOeJUIZXVlRY2BlAHyLqQDtci7CoGKfKUD7KfgGsFec+ZPdt24vUqAEkKkCVLltA9edp+9KMfEXyZTdHca1defonzvu/HNqcg7wjgSCw+vNWui+oUYW+dHMh6sKeQ6uOS9VfYvCmn7MHvFAGqBNiuA/vJ7MiylEkp7vNXACxKjaHwZBEXqy+6CJBqny1ATSKQ/MiRI3S7XgS4TkGusEMO5Lp27RSqIkDo+efa+9orX5lnKz67k25KOlhl90IRL4uTJgCwTNQsRfjfChRQuF0fBatC89TF3AMoICBPhxCRH00UziI3BHDLnumle+Ns8t0bXdErYihIBxPADWUxKKBW4JyANgH5DiiH+Ojhmnrz2gJ2BRyreHUgOAdbHTLUIS+7FoWLqiN7GEAyAv+H5IQYC6C7UJ7ReBJZMECaN535CoAMYFw1E17e3EwxTpC7N0BqI11jLRyK1Kk3dTqWFIB0C7ivxXjqqztNnc1r8CRWkR8H4SSSSV2GsmMbAoDqxH7lF5+dAflR42TZImDSObwtwIJnz45tACeEIdLNrvsky6ZmSI8wMmCGCPrrhtiJAsxX2LsUTFIOLMQ+5h3CCZcuW46k/BmAsVr7zne/5+yGpGoYAxSM9B8FGKqnwzbPrrh8PdkJRQCkc526YpDDnPImdD1FgghQVwf/Ga9cCD913mJVpk41EUqOEAFw10FSD11vZ6vE9RYZonHggtLHbaDkKQ3gJSJL6gHdDx0qdG98mT9Scug5IkBEbKhzvZnDkEBa3a8TJzgAMSfaOAjLn3mcAAmFdJMqQaoW2SsJ1K/DO1mqEX0mF9gsYkxKIKwHBBguXrIMoBbrA8i7opOnrYzO8kCucRQHcYHwChDvZk248WoSQXn8NUTHX7uZ/SUh8sombEEYd56AuDHcU38WqRBAzwhIVP1slDEq0FrfgUnkut9ruadtrFPTyN8JAGwpxf5GZJkIEG1xIv10LaUAUVGpXBIpoEYhQaI49AmsFrkqoFskoO6nrqeIDEdaydLMKUnO2H1JFeJUOqyrIigTc88cRIr3dLp7nQgoXiHwj/eUvYHyYnTdE+ha1EOd1OGQg7WoVRat/k97iPFr9si/bbF5kK4ik6djrfLEr562GWQAXXTxxa6zMIh5fRI7qz5yCZ59/iVnI8ZJ1Tb9dJ17iYefqOc79mFxluKI1CCUJYeOHkPVgo92E5ZP8DiBEI5gVnTLtrngU12rckDcqscustwHDrjMHc0rheJGsiaOQtyEclBXBkgr82JSKuHiEKJN+GHHAZCG0x0ZiBdRenIcndinLQ1l1jQsuTponW5jPuXQmRnJmCrGWi2YTsRoSF9Zavhyr2W03t9Ub70oT3oA19VBHgfYUYGdRw0WIC10cVcxPicD/KWjHNiPf38r8zyTfIkqniOlRjpqqFTWcZEM2ttkLSIFjzr/dXpfsTYBKxVAOtaRahRpIocDNGcZ31rbPZmnWmtFFAcoU4n7K55NgI9sJqT0072WokNWhZrrGRCQurf6Xc3TWICEckhurQEKPdU6LvBjNQrAt8mh0PybDrlyCrvEWNbwE1g1imxRx6V8u1P5HlIR7SVvRcTmxdxv5X9IbSJQRF316tIu5HmyTowGwBDxl8j7lkIATOKeRQNUNWP3FBlN9zvkVBhdslrXBT7NXwjRXuPPXg4Gy30dZU570L07AoF/iu7l9KRUgMx+uqqLXci4sqy27dzF/pTAd1bmxoglEqLaSjeuL/fyGGvHdqxptAfe8ZE7IOh2As53E2KegL0IaiLUFlnTMsgYi6czHVIVIEnhtkJ8u7jmoyDHTz/5pN11621kK0CMtKJsobN2L13uMXTOn6CLtxUrE9k1iVyaQreyyDZZdzqCEaC9kesr4kg5V900ECjHSvlFBfi23/KRO2nQ6HO1z2tvvMpeVGjf+9H3ra8VexC+ewPXPIr1sr6pzf7l4Rftig/OwqpznbXXYxvTVme5qcwRyK7GATrhA+PtEw89aVdcu5rO+yL77hfvx8urxHpqTtshwKhy7tcgTReTsudaE6LYxMk59ubmvRYSGcdcXmhvbHzNfvD4WvvUJ35vs+ZOtdtuuhqQv5E/NHXQDezIP3n8s46R1mYRzJFOxn4lQJ18+ou1LldTxzDVO7lWeftQJKwMsUBpUvj+6lpW/dEJgdWChV47wO7e41xPOFpt/WDgNolg83BCo9NS4tizg2wPYclwKez95DoQkizrR4UAq94aQuEVGKR1TplOylEi9JcA3rqGDvvujoet9NlC2FysOlkjhtmXB6j7QmWLBqERw9hsQEFbjS3MJEi0fv5dRLACkLuQqMTEhBEkjG0XhMdUwP2GBhRCsDWt2GhxCy03IwyMDBVXJ4oR1pmteTVWz5rVxJ+EuADLimGtgQiR/c8A5Gp6EvUEKtFU7KMwGgQ4R9lS1UgNAeEShRIOEqoZhqianJb8ih6r4ef+IPKI0FjvWR4g6GIIq0+g5ptcAAAgAElEQVSXrRN2VrurCf7mmuVCksWgoHmduqCrrc8WA3RnR5PJ1T5qiczvgDBCt1lX8w9jPTcdomJyHGOF7KUWT3t1W41t+NhCCEaUDaXdlt85ZkWstfsrGlE0EZzONZ8GkZaIjWdJMeQjVmmal/NyEwj+HiSPJ8xaIE9lP5OcnOr24VZqJBHXPtRb+QXV5K4sZA/B5jMtwo6fwkoo0pcg8qnWCMi/bMES5kOv8/5fsnqlvYOCWQouKXVCvYJs/Y+vs1fuecIWYScYe1uuvf2537h1T3ulp2wqlUdEbRFP3ePFQigCTWS1pzIAlNsECYK7ns3PibGRdlSEfO8Dh8maYHzW8s8Jk9nX2AvTWDuYxJZMjerPPfXC/maEP6GQmc8BVM+eswql2GwrQYX0wJO/gDiIswQLtWg4mP72YmfrVoLSpr6qyabBoD1EgPqe/EPYsNXaJKyMCk5V2i7s/UgosUnTU62VrJvyihrLwcLJv5+9BGIsOyXMMiFBolCVVpw+ZTms5U+8km9FvEclBFMS9zqe+xENgK7aOhVw++iB7XZhDntZUbV96KpM27rnlNV6+FsT320K+8z9G2601qdLWE9PWHTAKIByieUXd9t0rn9E4IDlk0GzMR8CmvVl/Tqyt2gsa+v3tbVr11pTZR77cKUl8ruynXv7tRftS889aEPbGty11dmjpaPbXnpzqy1cvsxmzV+EKpfMMdRvv3/u19RCAbZs8QKbwn7YDJkQzUAuQYHhh/InMCzR3tx22AbG/FAPME+QPWRBCo3SXCIFiB+fp59mtV5A/PT0RADtM6HW2mcc6c960kaDRirKv8nYCf/il49TZ4e781cq58GT2GZqnwwICkfZFQXpF2FPPvUrR7p/8XNL7aGvbyFjKc2WLF3KXpFgGzZscJkdmezPB/bsU3QKZxLVQinkJtbaunUXE2x+EDV0IDmBGfa73/3WriIvSY1YhyEFqpRRxedNSstAZVJCxiTEHpanpRArym38wNWXW0oEBCxEcgzZNI//5Cd8PvabEKyTIeeu/fDNdv9DD7LutNuX/+XTFonCrfzkEa7dFGrIBCy2UCyy6FSyVg2xL5Wwf1/1westg1ryqd88Z9k0RtXQqHcCy8TVK5bYbfxbG7kqh2giOXEatWZ7L2TWfNQetfaLxx6zCy5cxXq/wCnfQpXViNJWLgBqxPrGNx5x9l1vQSRfc8219tvfPk/N2QkJcpWr4fP4vkWcl/S91IjXpNwx9mmdjUY4rLUzJpJYd0SG1LJXVNZU2qWXrXd5MiFcl3bmmepaWUZ7U1vJak8XXLXQGHO6nWYoNSeKmNIersYJqfF0xmnjvdSQ5SyuOIfI5aHw5wvftYyfetN2V2N5snZSLjvngC7WbF+vEN422O696/NOAeIpFYizwcKGVn6LZzP2Rr24QRN4nCdAzhMgExg+E3yqrr1IkL/xHjj1018PwE7ww74PT58oAfQ+fKT/US95ngD5+xAg//tB86cE5Ph7/fl7TkzBeO7Xf/cB/X4TpH8VAfI3Ln/6Zsore7fHe72/HjmfXD+msFCFM8rORUSIustUcArEDafAVfdm0U/mu/fN+kw+h+ZRwMJYitU4OqIHKIhasJfp5IDa68Kf1XXdBTAohYVUFafJBhkCQfMlQyEzm6A+DjUCeQWayN5Atjiy9Qmj0D5KsecJyBTBoeIYUnXJ8d/+Qrbd+pteexPP2rWEg6ZTjEVzuA7htYOQ+1YAnAtkEoGiYM5gPoOC3JehvFDuQiNdyJV07u7dtcc9dy4huesvvdBeffk5W7t6qe3btQ0Pabp0sH1pacR/PwQVy8kK2wRp883vfNtmp5+wTzy8y1IJk2zAn7ke/1qBu7PoDG6hQ6wBKbuUM5F4iQuckgft/LnzOUx22zZ822++8Sa6ootcF3YGYayyc6rjM3UDeglIO/Djy+yux5ps7779dAlNBZBr4qCR4ciJNA4VGrQ6cOj5Ch+XnYm+qwA4gVoKWG+mGBUBInBNIKGmWTzWYa/9c6It/dpxCmFAEgC8aIBQH5EF2BaMA6wN2ITpECuQXMCc7o3ufwjF7QBgUKRstUR+MDZG+OPN4X8EYkNUmZ83Vi2oPvroKI9Dji8wIR6CJYlu8lYKbvkFKxOmW1YJNPEUn65xAaOTMqZaEjZh/x977wHfZ3le/V/ae1t7L0ue8t42XhjMBkMIMSskpC1ZbVLeANk7b9okhExKSEgCgTBC2BgP8Ja3JVuyZUnW3ntv6f89tzClLQ1pHZK8+Vufj7Gxpd/v+T3PPa77nOucc6r0rB0g3G8BgI+67hMBwvqwqSnheUYDNMfQPTxOJ3oIncTVSN57sbhQl6o+s0DoBz8+ze564BT2Cn4c2jLoNqTrFVl2HWC+OoV9+CUFRSBA5ARdRE2ttRT5wRzs4909Vbe0LMZkryV/2+m5ue577//e95yV1Q9/8IAdgNCSNVsPQduNDZWQZEW26dprHYDcLu997rWCpKWOUderwpQFaiuQXtepP0tRoQwKqU4EGkkmfk7BoW4udRGK6JBXrg4kUo2cI0EcmO4UINgg8WRlNyECRMSOQh77ASPj6AJWpkQ2xONexnk8HWB6f1kaJaNmmfTrbnGHWykaEpISXee5iLgswubVdaccFimb9PfnOvwE7Gv8CeQVyRcE0aUMny46r/MI/+2itfjVra9zA0AEmMfBzGEF12y6AuSHrz8l8fHfLXxvJ0S2vYHnMXkxPXQFzqSTvOpsKR3zWXge1ztVgg8dqR0A3nr2yrIRQaa8Da1TIkQ8AYvkVax/k+LG583MkklCZMypWYIATkVuKGRe64sAVAEBmnMiI90yzfN7+1anP0s15YdiQ3Z1ei0psVLnTnoaVx0lPJT5JMWJsmtk91MLKRuC5Zk3z1FjJXu5emLNThV6QKr52csvvWQ3b95s9933Wbv/+w846yqRr2OQyrl0chYCUM+aM8/OoMBTx3ppda0dBeT1JGugoYGOeg78idiiNDIHnvp2nn3iR3RxAmAy2px91o6du/i+djoP4wEiaVnGqmKcua9Dv0gfrSGyOBNhVvHj5ZbzyXxna6RuTKgiIFnIIjIYirB4WrF8qQNIgwP9rAzwN4bxJHuIVOzksiBAxvrbsbGJcT79YwBQlQDfqfFJ7EEhAFCse/jEi1gJwnfdi0BMDxGrAOcj2CRN8EyIrGXd8oWcQOWGHVYdVi5n6CxvR+kzwTOUDqecTImM3GwyCZj7PIPZEERj4yPOHlH2SN6oQwIAyQcGsYACABhgvq65LA1vffzHZW/G2peEQqDg2HHIh0q39grw0e+yA9TaWQ+I28jarnEwD0K1qPiUIyALCgq4j5EuLF7Agua3xpFs02SHpTmm7Ce9lkBFER8KfVUQutZl2dJ5sy50A2gps+MEysLpKM5ElO/kOYk0WQDpLtJSY1IkjFtX2A9EdjdxTXp95X/08H6ylWxmfZ6Cd77ymyQh6AcYDuaZTLBGqXNTzzA5hzWkeXLP8OA5T/AaAtZYdCCtqshpCQIob8N2p8BlDAQAwh8/fpL5ASnLOFOo8gT7qkhGf/bsNki2J57dbqvXLLYlK5fjux/MPk8jgxRCdCbnMGel0JtFnaDu8XqeoeoMIdOdKAIDqVWKaBxoZD+/aMkKAHfAOTr2W7GdacfS4wX27BmoT3t4fl0QXuEAfykJENIgxYM0DnSSFxNMJ+25XKIYVIGqFaTu3Ar5vfmWW5wdmeZhBbkeW1BR3fOZux14O861+3APmiHWOiDYfv6rJ1AKhNu9n/2c7XpjK+tNOkqIKKs8TTYOZGoP+QKPPvUijR9L7ZVXXrP7v/UVGyk/BoE0ZIdotKjqGLSDJbW25OIrIReiaKyYgQXnczZn9iz2NkjP6nK74xO5dsfNP7YP3vlBW7Jwtg13MkcZ+/Jx8sA2zrO13saxg+uig76zBfKR1wlmjZECU7k8p8uHbACAuTcszX73bKWtyCQvgxD1eFrQp4T4WBRjvo5MlmHAz1qA4N1V5HhBKARH+VoH7EEYy1MuNjxePmR6QCbtO3Ka/K1AS8+kA3sCqyBIUQVaR4TFMNZQGAQDplELas0Ac7Q9+1DwzpmGXWWUrfz7FVb5G5RkkHPag0SQtvFMZXUWDnipwPsRlAOBKFLq61qYjxA6yM1k63O0GGVCth9CiCFsNbHmbOinOxo1B8stTnqWk4AVDx5exc3ssSEx5LU12xi2UN4oTpRd5G9YeI702tycSIB1uvHZ41tQ/0ZClKemQnTWlKEQmnCWN/Q5WAxjdRRArhX/q/zSGnujZNhiceIR4N3ZM2593NOYcC/LInRb92gYZcwA90+ZNVGQKrup9+JYrmdzm+JJWm/pC7b8Iy22bOV0skFC7dkn8w2eBhuoKAvLnGFfenoXWUxmL96cxX3wtfzxcPvNQeqahAz7zfYjbv1S6T8rkdqYTBtZAlKOGHyxXX3ZKnt9yy6bi3VUBt35B/YdJbdmNuA3eXLc69a2DrrrsQyCtIsiy6mPceyBdVM4zSDl5SXMW4B/1pb5NA9JaVaPGlLf78faa9jQnGX9HYUcu/2xW+2pDz9MQ06qzblnve363LNujemB0NLBY5y54UPtOM6+oDw5Z32oecP/j1KHjKPMCILwDmFt8/dAtQmw+ctHWrCiRVHIPQkKDmVNanaKsRFqmhjyG9SQM8prnEB1ngyQ+9DzqKxQyUzPusiGIlPsth/9wArO1tils5ZYP7aqy7E2O1t7xppQex9EBXTvJYtpqlliLxMwfQbruXqI9iDGfwWWPrWQMQxYCEuaTkY8yPdJMQ/2ngFyOoaRO122MsWi/SDyxgZtCTXEQ7/JtxJ+pJL5oS9hxcHB7MWQifMXzEEhXIPKinHT3UAWSBzk32nsowyFXYLd8cSddvTLW43YEwvxHiUnhqYEJEMlZc1cAllO1AZdw56sB4xb1s31l6yyoygMolFUREHIVZYVWB7nlhzyShqYM8889Tv77g++bR7TIOdeqHG1QwuE6hs7d9stt93GaypLqtKR90+iKnC5H0yUi1csQikL8QSxkIQSu6q6CUIlliYkH+rwAoiDyWa4BAjo2PgYa2W/icNualiNUKwVIah4RI63QvDPJmNw69ZthINf5caNyH01gLyxezeEMuNH+XMQeInc1yKab1LScyEB2buKSqipd0MuLLZHHuNZYet21ZUbedbku6EeO4WSQk1uiRDnp0+WQCSU2CxyQkqwf0rChsqXZyb7X1n+KrvqKPbAq9audvdq2/btZJKQa8PZMzsr25EF2gPrUL0pb/I0WY4337zZNV8E89x0RvjhAz+koSPDNfAoL2MGllo3b77RPn7XHeRfBdqc3BQL9CLHjtymiOAklEJN9saefCwByfdCtfPqGzSuRcZYGoqaMWrgqTCbZWVSiBymKSTebtn8PlwG+nAsaOO87EXzVJF7VlJmPvHkk/yeZldfd52zrPTg/j8MwS/FuhS/qvE/c8+99o1vfsPl002bjorkhRedCv/OO+9E5VfN/EYp65qWWvh5L1cTSPEh217VhOpa80HhpnN1Mc9JLgXKvVI2l5rgQiBHlc/2VsOPa7DiPML8PQe3qp514IPy+84VtoyJSUx2wkp+NtkoOf2Ove53B/W+VQDLBHLyb5VlqHw9RR3KZtblFlJXUqSxTkCMTATZpz/5eWr0QfKYsGlm3R5AneaDVZvOgR6Bot/P4+tt4PM7AVR/GGASgKvPO/n+7wxw/fu1vdu/v9OneG8BKjkKnMe9+zP86Hv7+f8MH+Bd3+I80D/32n/8Azx3L99pTL/rZb4n33CBAHlPbusf/aIXCJD/KUD+R9/aP+ob2b908PkfzOE/6mXf9k3n+/neff3VGJp8w3dbX/67f//jV7D/+unVaPW//nJv/B9/3iPnrksnehRyDRinznqBLQMURbkEHO+nk1Pa8EwKNR9ZVXHAPXb/DFv0rQaKG06eMk4FQPKTLATARLkc8nyXckFgbQxFqIA6hbgJwFO4WnJqnAsYjAQo7cCiIjczi45KwG2K9TI6zxoBJwMA/cZ5nUEVW1zP/m8stEu+X0uRiuqi5SRgt7+T4kpdMg6o0cKhSRJsWW4kpqfZWYAZeXirsJw1cxa5EzXuMHXowBFuAKAxnVXXXrMe/LobxUossvxqKwagunjNJXSdkPXx8huAWEjDOWB/4JbNdu2aPvv+481013QhpR62YGTFAmtaASAi+KweHAxk+TODzh/Jlw/mH3QHt1jsdQrIqFiycDFd53Ql45U7weEjUh23spoBhBPouuc7q+y2nza40EABqXpICqGWb7yyN2IAU9Tp3ySwgIOkwDF1B6m71kOALaBWB6SIykwpaAROqvM8/xuzbM5nDrvcBnmnBvEs5M08AniigF11bnkJEIagCOF9BeDpfXTteo4ip+T3KkKkGcWOAq1B+Tko4B2PuiMUyXQwwNIEXblpCVgGAGaqk1IdliIh9Jwkr5atlDyU1X18pPA0zwdLBmxBfJBVjyPDHqJQr6D7fT75LkWEC85EqSNFzyyK/WyIkoP7DpmfT6C1ceKfoHPu4U/PfGsOfPwnJU4BFM7ri+AZBwwt5T4uX7LEWaTJjiGc8SUCro0w2ozsZFd4K4ND9h06HDgSSVkYCgrm4KDff/D9+23x/Hl24/WbnOJCHvvq6ooHTPMFBNah3pd714sNjz/324W4AqSKFBFQKsJA803EVLojs5qcDZC6VEMAQUXK6PmLxJHCZpQDiHyDJ7M7ID8ciA6owN+JUNEhbpz55yXwWSNEVi58T2d7J/8GKcKhsIPxKfl9CyoBBRuKKJMKRWSJyDIdOgRwttHtrWtTiKXGjVQG9ahr0iGQKuhmUzaBLAzkRaxuZl2TyyZhDA1xDequjgOc5vznwoc7sM0QuCL7GxE+118V+mchPt5pIRQZsjdfdkydqLzofKNzOyuDbljGTiiKJR6ZUylI4aT73E9nnA/P2w8FTT9gueaXnr/umQIbdaOk3lLuxwDZEx7kIAkoVzC2wsxFmMjKSPPnXE6Hu9cKq3dEFoSYlDyyEOTw5QO4N8ScUKaJL6/jxhJraAI+++e+eirI+uAelxNuOpM5EJ4jUsVs/0tVjP8gyyPP5uBB7PKUQUT338qVq9y/l3O416FXdj7D/GceXaCHWH8KsWXoZ72IoGtPmTuMIpRx6witP8s6ht0SliPB2Nb94j7QNL7+zxM9hKEm2xG83wuxlIqMxE6hcwiSHGsCumuHNQ4Z8+rylpWhPp/G/KnvzrP5nytmruMdzWeTY5IfN7wW4mHWrBnsD52E4Mbakfz9eImnWBbASkvNWVuzZJ6lxIZZagzr/mAngGintcseCiA3JCDcjh4qJGuHYHMIrED8kHwgXZVVIAsMFih+hu5r7UWA7iN4n3cDiA9jj1NR12wv7thlU5LTbPqChQDk5MaQU5DI+wq4EwnVAcATDwgusmNEAC7kdCfXGQAQI1vA1Rshosomx78Irz4IgFaADBGnIiUyIEZlbyh7rgZshARMSGmkexPPGi7lhbOygiTTmitrR5EpIidFIImIUyenwAYBlvLWFqEUQIeu1n/ZZYkUFXkR6AJFUcAxBhNQfnTSOd8LQb0P0uui1WucfaIyfRT2rWuRAlAkTwX7r8g2ESHl7LEaN8G8fi2KSq0pkaimEgG7YiBDlI0k4kOZRlqvlBESlgqI2UqHPWuUQrcZ6IQDsxazLtWy14qoLoQUSiabpIv1oJ7A1IyMHCw6TjslZUoq6x9gyxD3JAmQrJmGihi+t4N9wjeMwG2sbeah1OyC+PYDtB4e6qU+8LdMuqajAM1GGCOedCNDjdk4QBZNydaM4qynlTwxQP9ArHv8g8hQASAplN0may6TljU4FIA4Htu7Wgca506fZc/SIe3FOA5nf5pH120z6qRw9uPTdCkXQ8xlcX3zWfd7GAOR/Ly6q3PnzrUh1v8xkVU0C0SGR9mDP38UMphOd9SMytth1rH3anuUcquVUORs66dDuqq63vohXSrJk7hy7Wo6XWEFIMlOVrXaNsiE5hF/G/YNtelzF/J9A5C16eRT5Npvfv0z+9in5ttTj5cD8B23tRs2WA7rWLQv3uwQibIG82A/8wF0naCjvwPLq46WbuyNhrGpSbaxrmb2Q1R/Ze1Wwu0YTsqyp54rs1suzrAwANjTdMHPn05mDeM9ik7g0vJa7K0CLZ/7ebhyDEDfOcxZrELB0wChvfud6rUFhVUYzywmbgJVJp26gNijfL5RgD0pGuOTIOB4PtC7WK5U2OGjpbbhihWWnhNui26Zb2ceYS+HLFB3ewi5M1VYyUiNMc79DmGt7IFcCgN4HwMMq4d0JRLBKmhKqetiLIroSPai8z7IAiAI/OlWL6svIcOI3Ig0GnWwjCpogpwf8bGeNkhYOrd7giestgMFAo3DflzXJctjbYrXgCWiXAzmQoNlszY2YC2QMLhyScyMShC1hS/ZFJ7h1jLoY8dr2+xgPbUbtU00GSSqgytRzchZcSaA9jQEC14T7LdSt7JHJqfFWwnkdRq8XS7lXAzjqHkgFouhWmoQ3jueTnvW/EwaQOTBX0JTza+O95h0fY9tIheEGqwQ8O+JwyUWnj7bdh8psjNV5N7x79P4WQ/mgpY+5djMyInAbpbcGTLriGFxOVjjEGxJrGnKC1OW1BnUY1XY7sTDuHgy9kNR3zVS88ZgTdrT08q64mXTAfhHuEnKXZHNYnRMAjathJczEDpQVLHw280/f589eutPXZaewO4pH5hqO+55mrVMytTJjC+F1o+xXoncmlB9KhBVFp7KjeJz+VIfSbXizd6rPIHD+7rJCwzjs7AfM5YCWPOluA2i4SWS+r6OdbYaMmzadHJ4eJ3t+8uwsYUIyFhqlVg3bf7Rzy2KeVF/otrWoRz70PuvtmdfetJ8EoOpS4dtbfoCiJMc+xR2Q2fVqMRYYdpaBKpqZe+coNGJktGiAyPNg305HAastQM7TLifcW740mmelof32IbZM+zZ59+wJvajA2do6GE8RSdA2LGPd5IHkjuVTLqUGJQCqJV5DisXzaYW7bP9e8vtmye+aE/d/iA5EhdZ+bHXnapEY6cVtVZRMepVMl7C4zLsONdS0TRqKzcstzL2zNd21NpHP7oEosQTtU+YI8x7h8btwKGjzg7s0ks3YC01zSJW+lpPPucDqcG4nhC+TwpEESDzUVTrXHWWP/tACm2+ZgPkYR37xjBEe6hrRoqKTiT/qdyqIFH7uAe91KUJKDynoIwf46wWx/xUvaP6LxXlvBTZc/LyXAbEJCAMcQhYL4KqCOVTP8xnOESgMqe2Q87P5HtlpzR3wXIUaahJWacvXtFlj/62nv2o0D7x0Q/RgFTDuhrs1txd2FitWLaSMeRh+/YcopknmbNkoh1GOeXB3BfJUIj6v4vatJ39dj65Y8vJ+2tDxfD4E7+Fm+/j3EcuI1kh12IX5Uc9K7L/5794BOWbv112xZVkw6W5az5G81Ur57xK1mkvzkfv/8BNbG+D9ul/vMu+/uV7bGpypMVHMOeGUcapKaYXZX0UtVFBkfmFTrHfPr/FqlkzA1DtnSgtJxNqKZ89ijpRhqejNMNtQyF4Efk7CdaIquPiVevte9+5HwXkPJvB2fST//hPOAiE2iWXbnSK3RbIymSaXx586GH2927u5aBtvvkWl8v0wosvOfvfOdg/y0LzOE0HanrQ+VB5klGQGrJfVq2n35Wp6Udjj9blXt0rBZhT90xQy8jiWIp1nffUcCUFqs4iqn3dPOaXrKzOgRhvASs697uTJl9a6Pk6/dAKy/3Q7knSQ7/OEQT6x7f/WT8ihbsaKPhGNXaJuBMBonPs+Jg3uXHeduvmj9BYEWcxEcxrMppSE2kKrMOWGeVQv9NtncfXBQLkPG7ee/+j7w7AvffX8LfyDu8GUP75P+cFAuTPf8/f/o4XCJDzJQjO9/lN4vfnQwH84Ss438/3ruvvWyq0P0yAvP11/sNrng+BwUc/LwLkHdR3Hll/d/HEENW4AkMlWxbIk4+X96ZrrrXnn/296+7MoZPGly7aMQ5cHlg4Hf9qls35ylnUAX2A3HQRAqCMUjS3AvL4U2yFA1SpuFH3uMDAdoo6AYoehBSm0b3XTvEeirpggoJyKuBwBMVYM3LgQoBydcn6AWYfo2t4ggLaC0A6lTDl5z4Wb/fugVBpP4VfaBt+yLGTfqSADCJsBBA30VUzDurWQnHYScGdQwiuwEspGaLp+iwvq7RDgGntHITu/97X7HTxIaBA8jrorPrR979vyxYt52BG1xIH7+ERT6TbZy2JQ38mMutbNozZr3Z4Y9lRCNgSZu0AqsdOFHKoTDJfAD+paKbRkSsCoxrCpRHCIJ0DbhOHuWQACQHrLYAoDbx3Ij8jRYbuiebCK1/Ms+u/e9aBZOrQkLWV1DCaJoMUqPJb1cDWrwpsS1LoqFJnkwiQNu7tFA658scVmC8AWjWeQOzD355js+8+6ADbKXT5yo6mj+9XOLSC0wVcSnUhsiQFcklFsOyagmTnw2CRqmJY/s4UyF0QNSrGO/keBR2CBZCfQXZGYgzhsI02ja7AEWxppgI6iwwb4P6LIOvk56roUpqD528cdgqn8L8uOAkwhnWFN+CRLwfyaLoND9ERN23WNACpJop2H3eImY5fcQ8S7tOEbD+GRdi5rzt/UOTk1ircdbiZArAYwmfTGGzicDcLRUcNQH6ogtv5IRExk2AiFkd0gXowiUUgBTAu5KsvuygV/36MFR3eZa22/bUt9qtf/JwAwr22BGLm2JEjKFO6ATxT+R7sQiCzZK0kEDA9LcWFMAZzDcOAWPLij0EhJdsbBaQuWrzEHUCl/OBU7IJCdRDQmPUBSB6BSVCuh2y8XLD8m4cLLRwCaXUYUVe3uq9GAOFGOLGH0i2pn5dNSABjS2pUbOYAACAASURBVGNpeFhEDeHuAB/q/GpDqaTDUllpmbNgkkJFwK7yLATGVlRh+4TlQA/PKgblh+x3ZOsUpowMgD/lUKg7Xa8ncD8S0LAF0k8hiw2E0XtgMyACq3+Q0zyda7X12GYB4F5/VdhfjADRrRMJ8tyLLRYbDYg1gYc9xJwszoIAr3xRAY3QHa57pmfeDTGpey8CREqLQTpPdbDTve3h36RMU3C1SJJe5rgXBKbmi0BrERzBWNbVQ74qu0GHSR2q3enuTQXIWxsSAAInT8YexIE89EVkAWSLx5oAFNK+oF/KLcpaTE7H276ObWtwAe0BdCiOcZ0FjE+RUrouvafWCinCnCUFpOV+CNgTqD/++e7POEs9qepqAOSUtVMP8ZpKF2UmXce/f/41SK/p2KsE2TPPPUuXdqYT8jz3tUm13+0P1tjRY0UQhPHcIwK/AUqVEaFcF312HYW1Jmi90Zolm7CyBxbZiq+VAQbT9c/eMMg8HoI4SmMdFaicm51pJ44dsXDmShaAnKyBLr1oqWXER1g2ANI4ShARqgKbx7BQCgVw2v3GfoJXp7nsFg86Mf1A0Py0AMkbAzB4QqG7CrVn/Ht7+ROs3AhZDKhR32JPvXjEMmcl2MKVqy2CORlKp3EDFluy7fGle1RWFjEAPfpdAJPmhnKPlIshO55l62IJFwYY470FJtZiHyWLQNlNSaEjZZgITlldKRNEFoRS78iCSqH1k9ktELPK+OEeBbAmyZJKr6c1SQSIiH01CGi+yoZN3aGBLnvGw1kLaQ7qOYu0UPeu9q/ZrKcVrC0iQY4AhGzYeJnzCK/k70SWyDc8k+uSCnIPHbkRkJ1Tlf8Dia51QPZXY6xf0QT9xkIAgAO7OSKFjvKcPASAoAQRsCkSxDf+j+u8LH5wF8+5n3uQjT1HMYAvKh2IKVoZnF2ep/bzzGzsViZsJ5aQ8XTfJ0C2XY3y4rlnnmKdEuk7jKK0DfL5OlSEEA7aq9hbJgCevRljLDg2QPNES00D44XGC1Ro3ag/BgDW+hkSRQC+waxvSVjaTMEupgniuqO5HlUT4cJ0kx4tOo0yKs+RIBM0bwRRr7RACjeipAjG4u/ii9fb1tdeoTM+w/LwV+fh2AD7tYDbHu59L+q37zzwiC1ducLmLV7h5uOKVXTAokzq6mrkswMYAjb6QnQ3uNB5f/Zl9li6mg3VgWw/lfPxmW9934aDYywT8iOKGqGo9LRtvHwtoGYmtkpn7B467LMgUup5ZvMA+S6HtBzuOmu+zKlRxgQMv3m31+Hz1Gz92BR1ULecrW5nH4a0iMHKhlqoobnXWgCWCntDrLC4w/7h2oVk66A6PdWABZvZrdfNRjnSwTqHOhIbrFbWxJ1H66mfWJcAiJU7MSUWcmGC/A1UQ2EQuJ4gw+PWitqQQGr2QqnnhlG7aO0PweJOQNsYeTz1Te1YhNbb/CV5FpscaMvuWGwlD+dbKA0bDRAgvlxfD59hGqBqH/d+FDK+qaIeoJwcEuxI6yEU6ggHP3IG1JqtU4TMjFSUrSyxSWFJdK5H2f5TBWTamC2fqeyqQSuux5YQWUgwbEYX46VMWSIA3NjxO8u0xXm+Nied3Bv2riD2en/ebIwg5AkUEcMAnywngPSQJWMounwiyEbATqlzwCqxgamGYApm7/aAhG5gfgwPdlsOKoAkxREMeZEtxx5DM3N6Rpw1djZaZgJrXBBd43T613aH2Unsb2qbaUDhemZloUyC3GwleHxfSZPtJjB9cbbZfXOyzJs14Qzj4ncF5TYamWGljV22//hZ1l6zqQStjzDIFf2DY52zKoqbEgK4WgH5MmqNdWN0z1ObhZANk44iCaJRNphHjhRSZ1GTsFinMq778aLyY42mg4h5PoI9LBaz1ANar0SiB1CXDUDyeODrNcK8GkN2+4F/e59t/8xz1F6ebm6lfmSubb37t478Vt2kekx1o5QgE6or1SEhEJX9TvWOJ3+vLAQp9pQVIDudEfJYZqLy7oX87cd+S0oxZcHVQqIiWKT+9kPBOER480xXp02w/kdybzJiptuhikas1d4w2hlscRo1H3veDVdtsNqWKktfOgNyJd/WpObZHkLBT2HJOsa6F0SzyDh7cz1nj3rWEbLPnQJEpFcgZxx9tuEhSHhuNhwsz8Ls7lvzLJj7Ncx+5B2TbruOnrQTkCBwuy73heE8SaIwV3J49ugQWStGmMPRtumhW23vZ1+ipsJ2lgVkqO4MdnrNrP9RWCC1UO8OQi76Yts21Z7fdtJ8wniw1BAnSrps7sJo6jPWMSah1GWyJTqLYqOyhswi7u+MmVgsQnJmkXeXsoEw6gLqdCaJcv6US+Uae6gPRdD/63e+Y1E0v3z8rtttiP0PGZ97pu3YMY3RfV8pApV1O4BaQpZOWhO9qcODaeyJioliP1L+2CjNMvFcR7+rv+M4lxxAtT57Vp7LqFiydp0d3Z/vsgEjaH7zpX4sY08M40xZigtAQyu2Zpmz7ap1Y/bjX6IER/mxknD3vJnZTnmlTLdOCOkWmoXiabAZQXV0orCEz0AT0DhWmVNz7SwWb2XscVJzFOMg4AMJug5yeCHEw4svv8KeSE4La6waxzZuvNTtmSI/TnJWS2M+7NH1ce1ScJ+lMWCgnwwX1uMm9l7tpbd/6EPUND32ra9/ydZftNgWzCJvJTsBUssfwRt5iT6RVnzslDXTZJE5Y47tPFhgpTWNdqS4FGI9mDHBGZcaxxcif+7c2dh5PQ6BhaUYuS066y7KW2T3fuY+CL3pth5rsy9/5SuOcMzDRlfqjjDOv1XUGNWQJbIzLUDtqJrh9g/eTj1STz1W4GqLRSjmDxw85PL7MqfmOPtgX+pyNUC1UgfKEm2UsS5yRQSIyxxjL02hXlGjoJroVP/qrCFLTzVuqEHiLcKDNfA/A6iTvZMiPyaVH/p3R358eLc7x/4XAuTfm0XfqmZd/uGbzVRq7FKNo2YQ/sv+TiMh631m6gz7wA0fYm+g/rAQiPwprK38mey6CX82pvP5ukCAnM/de89/9l0BuPf8Cv523uACAfK38yz/NJ/kAgFyvgTB+T6H/z8QIP8t+aGb99dGgKTfQQYIQFAEXSsqEAW0bN+21dbQ1Xj00GGs1vEQBRwdAST0AbRqGSS/46HVNvMLp8CfsNegozWIgncIYFxSeHWNBPD/k15grlSatGVyHegTlpmVjPdtEZ29gVgXBOAVD5DLawcC/PYDZAl09afgK6K47aK7tYaiLRtAW0X08x+NtR/u86BwbnFdhLLA6ufgJM9jFbUqilu5hlY6garpgp1KQLqKsgV02xDDZseOFloZnY5tFNmXbbyIrq0kOuXCbfuWlxyQ7kGRHUb4ZSCgmwC0vfsPUvxHAy5dYjcs67Bv/EaRif528PBxd7/qObR7cNigt80FxaekpwGMqvsXT2EKUgEDo3RUpXAAUX+3OsV7OYgpGFDgl+5PJN2zv/1kim38WpE7rKgrXQCYuvPlLawunn7ug3zeZTt25lQRHtkpVkeHr0A3/R4NsKKfDQQQraNruY/vP/PTVZb78b0uiHCMtkZ53odDXHhyGBU50A/ArSwIgdpT+CxxyMelclBgnS+/pHDQL5EYer4qeKU0UOeVCJl4cj6o8S0F3/4oZPGheOnWYS8gm4NswhLb+HwRFOMCAYtOFGGzQuclKpzIiGg6yCps38GjgJExAOqAynyOaCyZSrArmp43Dbn8SdQ0M1xocPFJgomDw+2Xd0+3v3+gkiJf7it0SnPfdAATGSCSRs9vggO2QnqlBNE1D8jajeK/mkBSAYHNHPyGQIe8ARFVdCs3Q4cLPQt1S0rGL8KkiUPWhnVrbSEWZ3vIElFmxAwyaPxBHZRl4AtoJrAgj5BJH0BsESMx3EdZXMlGRoDAJHCJlQ8HskQ9f4DEKL5HmRTq4FZHpA4NOgyoI1weuiIM3bx5M0hwkvh4sxvrTbm5Oir7AXtldaNxIWJikqige5oDkLItNG6qQQ/0/zPIg1AHoBZ+1+UOYKUgdNmv6WAkJVIQxIxk8yJsPCBhJL2X3ZWuTbkiui4XeMmYPHay0GVNdHQCUnO3FHxezeE5k8NpKwqUze+L+4uSHw64FwHyCoc8wFQBGgpBll90KOCucmlk1ScFiOwFBGbL7k0ESChjQEHnWodGAWFEhsguSPdJZIMObIOMb9lgKV9A81xjWqSRSEF16us1td4Nq1tQCjYd8BibsiDQXBjFLmZShj4Ziq4wYf3ZkSGSTPAlGyV19U0BRJDSQOSmbLraecZePGvZZSi35WxFlZvrkVyD1HtNgMKzIbzkF/273z1rmzZtsuuvv9697xnW03LmvQ/jsgLgOFyWNYCUhrVAE53023e+Tja6SG6sUWgljmKt+cVdae56Vt93gtcAmOLeCCkXAOI2Mqn0FA7C2qf8KI3jih8tsSVfwYcdpZOUBbKIUyhyJOS6soISZI0HoNsN+hrO38cTZjorO8WCPIdtHoG8QQBcYXQkyyZoDEDWgy7QYkCQIL9Qdy+j6YT1wybLH3BGwsNxrkWZAoOoCkbxvQ6AwfH3DqSzthSgpM72HDlDEHAy/vKZdtk1V2Nf2IQtz14IwDDXPSulky/PZojnqjmqOTKkTCPmVx82h/WEXl9xfQ4++NhcsWbIukpEh9Q5AhCUszOp0sDfnnEj9YX+X6Cj1JSap9pT9dXF8xvlPvWxX2VD6ut7lSGTC1GveSgCPImfVXi3CDZZYelL91WfXaqaED0jxqGCzL1FAvsofJU8CciYJctWQIJ1OvvEHVgvzgVUkaXd4cOHnSJzJtYcUSh9EuJQQ6IgkoozgL0/DNBfKrZgnkcogBG9mJM2WLKxYWxqbdWaJvUZE8B6uc4ggLcy1Eciyf0Z8wJR/EECo66eZlW/Pu6sr0bomJiAIC2E8E5gDaxk3CkkdjEB3/GQPtEQ0tkzcu1XTzxm85cuJhS3BQAPux4IS94cq7NxW4M/ehf77AAEVZyQXfI8FIjuwXWM8bxDQiOtg+e8D7BzAALMj3kyxJ7pzzjX+qiAVuWSnQIA8xW4yngPwLZJdikVdFnffPttKNq68G5/1O2FuXSar1yzyh7/9S+xBgkg5PxaG6JeEH+ptX6U75V1yE8e+rUtXL6GmiicTulE3nuQrJYcCO/TkM7TUOahCkNd0YIt4ZTIaMBhX8AcBQjQwYpiomfcxx5/eZsdRw3ZS0ezD89g8+0327o1IKl8fembW2zhonmQNnmAkzXsjWft0tUrDT0fGQWornj+Xtj8eQC0i8mYIAC5q63fqgi+HqW7u7Gk1/KmyVrE04pJAx+On2U7952wSxckMsYi7MmtJ2kUIdttOrktUVhKEYrrB2Bai9XYvoIalDyAuywP0SgY/ABOO1kX4iEFM9hbBruwThlotQRspwIDfdz4GYUg8AWM9GCt6eG5BNLBLw2RMo/isbabAElW6Piaf9xg1T/LdyRbJ2RSHPPQg2c0xjrbCvDX1dhnDVhBpWVSB4bFAv532htH2i0oVl7x45bF0JibTmi5R4SzGDtQ3Wbkodvi6alkz5F/AukipWMG1n6l3Pvd9WSlMI1G+6gAVQfFe9jKubkWxVAOYU74Q3qMIwsICCIvobsdWynIE24b+c/UCdRTZIA08rwGUckVlNPoQVNGM4RbEXVWLxZmsZQcESzbLAOoMXKtp4X5T85EM0RYOkxNuj/WoqxJJ6vHraCMPRogtYeggdQob9ZFiDGUauUAw/vgxa5cFmw3QlIEsc4UE3y+q6bTCjs8rKCyxao7sQFlXGQn0zwhYhhCSHaAkdhrjQ73QqbEUE97W0VZvSNYEIBwHQnOzlYAuMiDAmzzAlmHNfbjWIe1HveSc6B1WuuAyCx1iteishphD1PmVChAvZop+lnnb/rJ+63kB4etEStSEcZX/PA22/fFF11QutY+zRE1+rjOcSk+HBEC2a+aRmcACFYv7NtkJSfueoz5Gsv6GIflVRuq1T4Ul+oGD4K0P3CohhBxFDurA7ieAVQEac7WKASbpEN7DkNiodJinf/HX26xuOxAiybcPYYaZlo2pE8OAenP/sqGIDuvx/5q/958CtVYGqlyLIMg+q2oAguoxVvZz85CjKk2j8HCaJD1Qur0dtb9KHoQQiA2RLbNSYmwWOq2TGpoyYQaO7qtnDqriOfZBUEClwYBy/fNpsYjrD2bJq8e5v8nX/i0fXPVl+2G669w+2Pp8aO2gOtoInvGC9Kji887wBrZSTMQvlx2tKTeztRjrcWz82QPzMxO4/P62LLFcyC2yl1d1iMyj+ch69xoiImqmkpbTK5LNwzfDfdd6taOhr3YF1PXHif7S0S5agjlSPR2NNut11xqXqxrbdQOsilsYL6UE/4eg92U6oBpqDWO8L3+7AM4F/L3sVih0RzE3tCLQi8pKcHVkPqSul+qHNVGUhunZ2Q5UD5cVsC8bz3vO8gYUGNaGurierLEli8Yso9/YZddffmlnBk7LW86lm+B3mTDkMvkVKPMc9a27dt3oeCHGMHisKwcmyeUndGQeWPUb7U8O2VTqO45idXcBzbfQvNNA2rVk5aA3WQJ9plSGVx+5eWu0eTo0SM0BJywddT0gxDoarSTon0qdrHBNBLNhMA5cuyEy1dTE1syDWqHyKYa6u+wy9YTMB4ZYLHhNLxIResThuh0BPXKM6xP0XbxlZvsiedeNoYazXfsxVj3+ilrinv3/puuZ5/dZ0Unj9vCBXPtapQnu7bt5DxS4zL3lpM1+OBD/8Z+32aXksuRxzn1GM0MUmiosUS5mIVYv6kpqpU96OOf+KS99PIWyIwu13ghG7B2GswUir6Pphc1X6SQlyUCUTWGrFZVa0otrtpUBFo4TRLNOudR0zr1OfWMzh5qwNAZSN+nL3Vavh0scqAG+6pr1HlTAVL8b8tt2of3OCLkHPlxjgjRa7hQdPdq577e/D/1Akkz6QgQ9lVJJ1V10HTo4xmMg4CRBfIpdssQMuAS2TdUe0BAcT7vGydX6Hy+LhAg53P33vOfvUCA/Olu8QUC5E93L/82XukCAXKBAPnDI/ld1993UYC8/dXfkQh5jwmQP/x8VXj8p4ok+dZVEwo2VhfsHADfouIiwNMqB8IKxFamh7I8FMY9QXE6BADmR3fqmW/Ns4VfL3Fd9joAySpJXUEKRpvsXAVspytcdRM9Hw4EGuHAFRsLucAJV+B4FL+CAXoGKb6SCD7UvVUXrjqW2+gi9FKnOWBQKAfzFLzQf/+xGLt/lw5TgJR0Z8uDx5sP1EPxLQBqCoB4NZ34srUIAJAUABLM9flxKF+6cAnXOQYYU2qvI7Fegkcy+IRtuHgFnvtVTkHQSAd7cgJBulX1FJY6MGIdQxF5x50fsg8sbbcPf6MQYugSe+75l1zoQyOdl7oXwxzsPPkcCr/rppNGh0h5qzqVAZ8hmYOTQtY1IORZq24qgV/yyxVY9fAdYbb+yyedzFwhy3WoYQTACXiWhZGyP3SIDeRnuwCJJHEvw+ojCSVIC51LAh5ElERhuVUHeK/un9IHL7L59xzHRiCSLi/ARsBrESA+3C8BW02ASjUAK8os0WFYh3F593fy/GS1IuJAigpfQEFZFehwO4i0/RgHhWjk7avxb4+A+BgB1JiKKqKjpYGfwe6mUsG8CVZw9BgdtNmTYNy2HS6LYjnB2QkQIVIqvLr1DeTrWE9gn9TM81u2brXtO3wA7/RIZ28Ti1VOOYGzAlaevnehXfnFQ4AX8c7LfZQ2zVjGpCxe5N8vP2wfALpztlQjAPnR/JuCniuwKps5fYYLGhZQ44k0XaoXqRr0JbBaXzow/uaxR8mISbPN77/RgatHDubDp4zY5Zde4mx8RITovhzAwueaK690AIJ+xdFN3k7AehRdx13ca1lCnCM21JUvhYAOoiGA5l4K6+ZeypLrXLi5rLDUISnSRGqECZ6l/v/t5Me5A0UwIJ4UTxobClEWSaT3aneBlIBJzD2RZerI072X1ZfACX2+NoWSMhs1LqXykBJBQOw+7MYElvYBtCroXAdtdfjLJ18hzeoKVVaBLrwO8DoIf/QkDlpNIGhSgihIV0GJUwDtL1/v/xcnQHSvRII8/xpzg/XKC+WZxngsYDuNsQ6A0VwUMTDGYbGb5yqLqxDWLIG4+n89Hx3megnqVZd+EOuD1F2yR+qT8k2KI+Z9FAdKESECz6V6c1Zlen5vdsidI0BkGeXFqVgeyMoV8WSM6AA4LC8T3sgbIlUqHSlHBJRHQPjqYKxnNRVvaVnltfCMlW2QyL1vZo730r2ozsU6PNuDePY63F579Sbbe2Cvff5zn6Wrd6a9/8YbbN2StfbMK0+5a4pinW0izLKurhV7jGWODHnp1a10LqLtYAGOgPzoYh2IhABpaEZNBEn58mdz3RyZ+8njENFhfP7+yX2Ea5XyRH+WmkzjLIQ5VkSeSO6n8iFqsTmis16WbwIlBW5o/vRDGHoJFAM0njsdEMKL8HoeTHZSlEViB6JMEGV7BLDu9LSRd4TtYB0WLhrvM+dMx4qLNRT1ma/uoQgQxucgv8YI465EYZZJWOkAHe11TW22Y+8BsKVoC4mOtZtuu9W2vr6Ve9fi5sNM7k8IHa7io4IJbRdZqaBs0VJDgDwiBkVGr90YZ51NUkr1OeWGCMUiwETlc0jtJRJEIfWaz0IcZS+hOaPgVxEa9QCKGhsiHbuYuwOQ4nOxVWqGSBApnpWV5Ui4ZvYTzV29jq5Bc1x/duo0ABOtRYGAnFJYHi844eab1IhnITsfffy3ljtzNs/Ei2yeeXbk6HGA+DlOfXLk6FF3nXMglXMzk7BmDLe9e3bzHEDtIDpCALui8YiPh+z3kwpNz5a/l/2TrGy0tvoyftWnOcq+PM6Y1Fp79PBBwrGTXU6UVJmJKPmOYbm28Vu32f5vb3UZAtF08oogFSiurKDUzFy7/cMfsQNHD1ppFX7sd3zQfv3bx+mk5nmgxJRN5qEjBx1ZI7J44fw8rhNrP+abgBpDHSQrR5kEtuEJH8pcGqAWUNaWSMEQdT2zroVBkO/avRfSwoew6RnsGUOsb6iHwlHJ0DSgzI9B3U+e//U3vo+9vhDADvIYUHH5ckBT1Cl634vXr3FriDrWe7AHC4ZQrYf0rSPY+6XXdtr0OUssfeo0gEyIQ0Ko6+orUGjiP5+RBMhWDZjG/QGw8gPUHWnuNk+Crdtb++wwAcQjeP0HMz6+8p3v2c4DX3Rz7Kvf3GlLlsxlrkzQ/R3NOpuEMqWFWqPVWcYFDGGxJj8nxpIXoKF3O93c8oDHmqqrHRWhX4wdzT9sodQRvuCqcP02gXLsWCsgI38XMtYOgT3NXj5wygoAmJlqgPoQ9J4o4gD595aewr4JQhEQyo+fVUO6Arg9I32oQeIthTpijMYCH17Y22cCOzmsg+h2l/qrmf0gkAyS0DB+AbS3UqsEEzacmpFMPdVuNWSq3PCtG63qwX3ONrUHJXAidkzNdGwPQ9z1Y0XjO+5N9glqAhodwiCWTje2Qx5AbBJk3tk6YHPBoNfMJl+koc9qWnqtlM/YSCZHAsReAONlnPVRSp0ZqHZLAU2fLWmxJkDjEADRVAi34NAhS4vBAo0xkssaF4LMpbGq1IW+SxDR2sRe6T+psvCA9K3rGrB2QGpP5loJVkwjeNR30PrfyngK9IbQ5ZnhyomC2scSsY0KhsgNxXqrRUqg2CBLJ9zaFxVF/qkusipYJ8kOSU2JtigUJ2oa6gL0G2Dd3VcwaDeuD7bVkHPhrOXHqBcb/CPtNUD25480u8aM+EhPy8R2zAPCRlkJY6gpBN5LGbNgHvajYqxkz1XRCjGPQtBlAI1ZGha20dSGW3e8bjkzpzowW6RqPESIsoFiseib3A+xCqLOVw0g5XEUdU0Ia80oG8cwc+XKb19rR775OurebtafAvvYi1+w/C+9NJkXwDrhLD3ZByc90LgpjgDhlxoB+DsRqB6jkLlqFACU7aX2i6U+9Qfo7aGRSfoRAdIiccsIgYcP40yCuojXCmYMS2nXQGf8GAB0UmCMjaJc/NGOvcYjs/QIT/vAphvJ8+m1Icbll3/6IucLFE6rZtlrL5+wYLJv5lDjWNsYZ500e47abuvpJvMNIWcI5Y72gBnYrZ4oJyNL+wHqmqnp0RZEzo0H3f4ZQR42G6VaOhOmhhDxGsZ6VRM5YtQTja2IsOiNWr5cTNuApafE2cee+oj98qYfUSOHOLso7ZkVgPAJjPsI1vMO1tFuZdDx2twRq2jhHvP4+hm7R4sgfq5IZX6hKKE5IIyxFax/Y91t7h6GSEDlxfNobmkie4TPpJweiNvDRw9bLs1iyzZPd2tJ4Uu1WCcl2UEa2bKoxUdkC0oDgS91ey0quB5Uc93smSJBYsiGaaDekDrvONcpG6cQ7KiS0pKZBxDZzK1uBpqyo5QHKKtFNWqsXHkRhEMpe16Ys11KSScsm/pF63AD61Yge2E5DUjpAPZnUG5csyHYHt0CcU0DQxBraTMEzlUbL3b7uGrSdsajlA6HjhawvyW5M4IHqrMJCOSz7LGhMeGuySuCtaqWdTgKEiQKN4BuGCiNGzXp6FwVTv00jT2kpr7WZWkpKHwJRJEPNWwcJO7O13c4dZSsaQdROkVFJ1ggdW0fdZ9svsbGhsghPGYfeN+VNGJQW7MGZrNWR/gE0ZBxyg7STLf7wFH7+N332V7UVYdPnLbFq1ZDorTY1jd2uEDx2z94C3VWte3YvgXy5SJbSuPQK8+/AtGGnSg19jzG469+/WuX37HxsivIbUO1RAC61OJ+auKiHlV7zN69+2iGiXZ2ZlJTnjlT5lSkWRA427Zvsw/f+RHInyKXHakMEDU+iZJQc4xT6KrBxjUx6Dw+mSep5gyRHTpza97r79S4qHP6OftdjSERIf8hQ0Azhdcofmi5TYf8cF/ngiXeRng4FvgxigAAIABJREFUmOEdCBB9HmEgTtkOIa2zkq5LRL14tfFhL/AA7nXaLHv/ptsh7Xg2YQnOXlBWl+Y/SdD8r78uECD/61v35/jBdwXg/hwX8TfyHhcIkL+RB/kn+xgXCJALBMgfHkzvuv7+kQTIX8oC639MgKTcsmoiGJsIAUHzFs6nkOTwUVZK99AxgOwkQOzJQ0cl3SZSQ3gAlAsdVpF0+l8W202P9rsMDoE5ClNTMSTLK386lT3obJQMVwD9ZN4CHZoU8hPYDrgEA/4uDpAoGEAjmRDybjqpBfoo1HVENjT6HrpDEgD60zj8/OR9E/alFzoB8rH4kXUNHVShFJLKQejgVwQdnH3qagO4UQeogGF1+jQBEEp+PGvmXIrxRmywDgFQNdnVV11qC+bPsJOFAusznQVJUCAgBoCNbH1Ockho4EB4xdVX273X+9n/fRZbL7oCa5Cgn8JfVh3VmXTvjlHRtQDEL8CmQh2PKrZFAOlgqDwNSYtP0xmUjsJGhxUdFOshOZQhMG3adPvJZj+7+GunHdAlayuBniKCBGorwFry5DSA+To826fgkyvf9hK8hiWZHoIEUpC1Oi+nAPKdofup8PtLLO/ThwEjAXQB9DpReqjQDBYQqc4+/l5WO/IMlhrgnOWJjw46XL8sUoJABHr5TOrw9ebQoADiAR2WGsjC4HC+ft0aMjpyufcC/kPosC0gdDDdAWap2CNseeVVN0YURKgAQuUrXLRiJV2wE3QcRlnxmbO2Y9d+86HDqw6QMRilSkgU4GJVmcVyyOxHKaND9xOf5oDH191P4ncPqBig/BhA1mDGlw7x/XwOER3u+gCmg2C1vHgesqmqJRRzKVkg6uLXPRSQJ+BGxb6s3qQCkbJBYLaIlF/8/GHb/rvX7FfP/JyDazAkXYgDBTsBcb2Y+F08jxAICNnILODwMgKQ3sPPyeonGWsAqUKUf6D3mQw+nwyl34ulnLq91I0m9YmyH+S/q+vQl1MK8PuklZVAVI4ssqDR72/+0vd5ULx7o3w697Pq2pIVkr7nnEpIJIoCfOXlLWBVnW/q9pJqZzL4W3olDtwcsjSm9H5ST4l8k2phUIHSXEc4lg1ddHm6TBGejx/z3oPPRc8WvtGdjDm6WQk8Vle1rDKU43LD1VP+KsiPc0u8SJDfv6bubfIYIHhTUC35YHcSIFDwTcBH+SuyaRPpIRWIsmoE4DhbPQXP82dZEKlTTkB3LwCLLMPcQss984MwUf6HiM9JlQ2de8xFF4rNfZctiMiBMZ691CXqiJVNlggPKUlkO6YTobcUIoxhEZkijjmxYmsgxVMAtmvZ7oArVZgO/3MI1y49WwVx8RpzJRXLCvz8F2Gzxu/rsFWQBcTOHdvpcMywD33wViwGAR0e/aW7LuV4dAMqdOLrPgfrnXpIgq2AxwuXLSdroJDXi7cCSPBIiMpTAMwZ2dOxxugDmI+21z6f6m7tonuLJnsA31SAKEtIn1GqMoWIl3xnnmV+Yi9AMJ3xKKKUqzHM51SIdyhjU1aJUomN8f1hAPoj2B3Nn5FufuME2OO3PSs7FT92lHIA2j2AoiGhUVZx8ozrMvUlyDWE/SoSIiaQezbBej/MvR/RM6Ezuqa0EkUhWRMJqWROmG15fTcgF0HZ3Nd4KeewQtJYFqAgGwoRU1WsE0kA+QL+ZIs3wHPpYV0RCa3fRQSu3hBlTTUxgPm1bg41QmqK3NAwkOJDTQNaQ0TKejEuBCqIABHpI8WI5pkfc6WbdVDdq9N5b609VZAuUmmI4NA4U5dtBGSEVEhaDzRORbxpbxDZOkZCs/6/BxWYl/ZVgAM5zZzCrrEWf/A2upMD2R/lwy6CPB7vcClAZkHO59BRrDDXCFqbawGTBngP2Ur5ahxzvWE8mxjspgJE1kFFaH0b416IDJYVljcfthe0L5Cx2YQyphIVTADPYBzQSMG1sjnsYaz0QzTEk/Ek0KqPZ1LPzxyCkAknMPZ9m+9gnJ2AZGO/xpYxGEXgrnyssMhNCIlESaAufUiDcdaT/n46Xemm1tzVHq/gVj/yKzyZRz786lXoq+w7WJ9+/9TTkPIoS6hZTqJSzIX03v76LucfX15eyf6ew/zCFoqGgle373Bd8J7MwcLik7YJAmQOuR9PYsGVjQ2c8gbOAoR2kQ8ja6AoiA3lIzQDpoWCkssK5zA2KK108veRfZGRO8uq1FGMmqWmjmBtPkdKIrYxdCun0dHv+l0Zo6MDrA+9vrbjjYNWjEI0mxDhcho27vvaRQCIX7ZP//My5myK3XDtVdhs0bQA+NzNmC+mdkhKIjOLdcxjsMuC+N2HMegpAgTv/FE6l7tFgHSIxAzHLmzUWvCjj6JUA4/FRoorSEi2RtZs/wlyeLCAKod8eOE1gFNKkilRXGfGTDuLEuGYAHD2gSHqH08RB5yZGI4WnRZJGH00HvigzTQwBJG5MkhWS2o6GWjkmvjSsd7Gz3vw/oNMPB8/7tNYH4B7mqtlGgFZeyBtN337emt9rBDVFjUJ49mLMTZM3ddaVYsKDGKT+mpgYNzKa9qcdVUzoFinCAbW7uryVlvKErRiKmtYFfaEKADqQmOxwaowD0RpiWFelhqKEgWJXBpZXa2QOo8WVdneU/o3iJMVc1Dg1kFMoK5lzMcwzhFioKbBopXPIsJvCFWJcyuEiCGZ3lpRMrVBkg9TI8guqRtLrKqGNqzUAMlZpmeQJzE9M4I1JgVFC7XAqELcyYVgfCfwAJICsNli3B0uI9MJoHyQJhHlD3h1N7v36+MaA8MJIz/TYuvmBNhUT+YgYPLx6nLzTptuW2pG7OdbCC4OJSdClqNRdG4DyqtJxTVC8IzBEpknKPpQV0jNIRWq6iKptqRAU/OJSFl1v0+dhs0hf//iiztt1ar51sE1C79Ug40A1AZqwljmhvIePLlWEZKhAOGrv3CpHfnebmtF+RAFUKwGi7lz59iMu1fZ/i+84OqQDkguWWCJQNDvIkGcilgXKAWI9kByMTxYc9SU1Iv6V3agvux3mlOhUg0xr8MAtw8cLKW73+zyK5JQj6W4nCOdIZT3snrxPIvhPh1G1XUEchHXHLvl6o0039RTh3dZFcooT57x3jfqbDXjmx4Yy12AhVJmjvkNBFli6jTbT6POk6/vtUqeIxyU3EUdWN/IPM0gF7AOcmHu7BSrLq62MO5PMgRZEqXB1evzmJOtVkEdfLJ82JKzw62b+1vXSL3K+Fi3Os3+4fHb7MOJXyZDzs/mo+BSLadaNZA701vdYJmQEkXkDSlPkCXEErNibes+VJHcpks3LbKf/fqgZU01VOrrJF2i2avF8sg3KZGNVBdqHL4vmrq0gbVD1nuy7rsWpdqTTz/JXt1lCwH6tTEtuI4Pz9fB52tQDGQRPM/cGGaPgZhUc4XWaV9y+ERUl1VUY205ZjmcKQ5BmKseCWMviIAQDpNCiD1cymXtBUHUL/n5+ezL4c52UWc8NWQFs1/3oppVhqOUGKohRNy2UbfLFmvtCkiqjz9mN9xwPSHk2MNxTkCih7oizKk4NVYGUbecLiljX/MmI2qAdaCRPCIaIVC1JWemQ5qj6IQU7qMxRc1R2m9yczjDoSwMgzwcYK+WyjKS/T2Ds00pz1kkiPb0yy9FdQKJEwe5s2fnTtfkEsOZ6SCZKtOwsyphnwhlj4ljz4xgzc/fv9MuWjYPS910GjZQbUEITuF+FfNeTzzznAWgPpwxb7EdP1WKpSFjHkJONYaUVqdLipkfeahz5tnLL78IeO/L2FiDCsrLHvnFL2mIyrMVK1bYj3/yE+ZXOIr3PK5hhmv+U2NJPY0R9ewp1xKO/tq2ba5hTgqblNQMVxfWcCa/AkXJo795zOWHnGU/kR2ussdU56mtS80pTtGhTEF1oPA1xplKmY5qANGZ6K3GKxEfsjXVOf3Nr3ciMaT+KHpomc24k3zQye7Gf7fNevvP6c//iQBxbhA6x4hU4U8i1bRGqVbSvB+hbgsO4BkyEWR9deN1t1lyHL6AIyJ21X6BpSpWjOf1dYEAOa/b917/8LsCcO/1BfwNvf4FAuRv6GH+ST7KBQLkAgHyhwfSu66/70KA/Oef/y9EyHusADlX57zzp3wHBUjGbasngiA/RrCcmIanrHyed+58A7C9BvB4MaDGLHvphRfIEShFkpxuUQIj1L3EQSOVInfPF2bY5ke67SzFubpF4ukCLS4uwc6F7mqqMPkJy4deTWG+si0hidIfuySRHUMcphWGq47OZAJjeyiUGyAGRAAEU0TLB1Vdz7GQI7PoZn34Fh/7yst0H1LAjQHwjPILR2ZAGixBuKY+AN7kjDRX7NYA0AjU6lc2BsVVMfLoMIC04TEfF1irrvDIiGAIhliInnjXwXYKoCF32kxyKkoBg8f5/YwDdq9EYqy66VMbBu3uBzscEH0cEKeTAjKW9xAB0szhTwV3MB28J4uw+AKkkp+8AGkBWXUAZ1mQLCo42+jYbJMFDIWvQOoHb/az9V89PWk9RCetwDAF5KrrWxZZAr8SANnKzpxymRvybq8E7Myls9WTDlh5wcv/NQAP2pf+OdFm/uMBB5IJCFdHj4pMBX/L2kpWJ/0Km+WAI1Armg68FgB9D/7dB7AulsOBvLnVXd0CyKfubXX/KmdD4c1ddKztpbN2/rw5kEdzXBdiL6RZPeSMAE8Fgc+luBfAppBgddTLoknBwa7LmI5PkVxDWNscoIsKC3droXurCZJm5dqL7NDxQ+YPQPfrT89yY/iW+0+6rsBZM5HUA+oP0IUby2toYmkMCmCWz6+nQho5aEvlIbuXOrr0pnJvawAm1VWdzZ/PQFrFcjDS90l2LcunehQz8lNu5MAhy6zrr7vGlgAM5x/cxf93WxSHf3Ws76Nj+q6/+3uk+r3YEdTRVSybk1Y6ZVEvYWk2wD3V+4pAUhe4nqG6rFT0K4RURJYAYh98joOxYxoDZBKBoQVZk1aHDVnsOLsIHRLenMFvL2IUEqrQVKkWdCDSwUFZBlpT9Ge9n5c87bkfAlOn8G8KPVYXaChkjogWWS+48G+6w9RRL4WUrlFWV+pGl+3SGPdWVm76fUhWaHyHDkwiP5oZk1JkldCFFs9BXl3VZwjfnoo1yMa1fn9VBIhuoUiQ321tpWMw1FKx/vEd4ply+NbhTfdD960XQFpjSTlHUmgkst6INGtnLqqLVsSRfp3L4hEBomep+TrEWqXwT6m0RDQJbDpHgKjr7hxBdY4AGeXfHaAt5RtEqLJW5CwlgMBLBAjX1USHp6xHwmRXwLzx42C9F4ufw1g5rLxouSOXBSj7QGaMARr2AB5NicPGBrBU6rNgPl8482A+HfXL6RosKT3hchDCILP27Mm36TPyWGfIMCo4affc93l74eVXNYCw8cPSjDGQf/iIxSWnOkAgLimN9Y1xiZWRSB0Fhe/9ao4bnYs+V+IO3RofzgILgE3z8OwDiy3304ccGTkMcBzFvNeRV/MugrnYr3UTckBe8LJEGYYAmZlFxonHACHHU/DO57PTxh0NcTPMePeHaOtGsaJ1e8+hfOdln8ici4AI8WDOjUqpwHj2AfhUJkRdRQ1+7LGM3QmrAXwfwuN7Pxk+Day7UyFt1Z0u5ZMIJS8+kzp61e2sjst21i/ZSigfQs9IHZQiYleuIwehNd3Zi0UADJ2bT5rnUs8pV0igoywEByA2ZPml9Vcd1U6lJtKVLuxhrqUB4D6JtVJzSl7tyl2KBniRHZbW4lQyhZr4OXWCOxs6xpVsr1iS3Zqk+S3rK6kKWrD9CWJfi6D7fN/BI4CGJVg6EQDtyK5ApyTSXpKXNxt1BzkP1afYc+Nt+rRcAMhup/JsJzCXJ+zsKCMYN2G8fpBCBsgGEKGtbBCROgofH8YmZYj5MsQ4q4c40u9drCPV5VX4nGexFqa4/VMdxdF08B/HwvAUgFbx6SH72D/dZGcJlE5IS7U2AOBt2K6F4Pfiz9rk6T9mF1+2jjF3xpEXsj0sKy8B0AFUpm5Yu3qD7cPKZumKeU4xqsDiUAjLcT5rJ6TgA//yoN10wwbLotO4iP03EwSxCmssZXlt2bIDC8M8ALk4iwTc9WNPzqcJ4vjJE5bItbSg2luPyk+1TwTEWkRkKJZaEGcQGLl4t/sq94f6aFD++uy9Arobydvo6hsnVybF8skEGOC5xgHMeaAW8ceaqAtlxvpVSywcGUU4YQ29qF28/SOwUeohzwEyD3JZuWEKGL7nnsVYlvVD4Cyxx37+kN1862brZX0XoNjAvathrw8lfycmBnBokG5kLGMCWfS9AO4n6rGzZM52oYboxCKqZwibHHJXoumC767vdFZOYEpWNURDCm3tQ/3cf+bYGeo7ca9EElge1j0DE8F2pLrLeEzmwdgf5/MwUQ29JqqDQEgplLTMyaYGmgGAcv18sYSDyA8KHQM49qA5RvVGJIoCOqdLKlkvhrDPCbU1Fy90+8zpYtr52dqy0+Nt4adWW+MvDtgg+ye7NYHtrLU0lfhgBzUxSpOCHwqIU9VWiGIiMtPH6ntRbCZGW20pQDCd+YshQXwAwr1QdpUExNquYkhPutmDmaeLklEDREJk+yqnw88eK22wbUfNsuChViyewT1H9ZqVYMnMzf4GbIQA+VPJwekA+G9irZBlFNwi5CJNDICdw4yxRurUOuoef+ZHTXW3Muyx4jObNy3OcqYoAy/KzmAztm3bKVs6I4CmHLqYUVCFwrQHOstNDzvVhPWdDw0p0WRy8F5e1L9SII+TyO3nN2Yh4x2WAMieCOkyhWfdRRbSUFSSvVQ7Zo9sqaRW5F5g5RgfNGxTsEWSakuNRkGoTcJZB9W8IitOXz7PtGmyYqtwa7HWjzbGqzrS8+ageKOVXc0wW7bkU8NNow4Ycv+eifqhgk59Kd+UezdKDo+sj8Y9RYAE28p7N9ix7++0jnpYHGpi7Z3djOHrfnanHfzyK66GEsgv1bAAVtWSUn2I8Fc+yCQBolB0SFVAbzUUaC8chOwK5jwwRr0dAYBdz+vPYa3at7+Q6zG76po5rmZ5betBOuO571iNZcQF2bKp023r9kMGx2Gfv2e9VRVVokgrs6iEaBumth3GiurwvrOWRqfVdRvn2IAXIc9kzgV6QrRGp9oTrD1P7zll3tGAqgS815PNonkvK1svyDxPgsebUbdGgr32tpgtA6vv571mMvaWLk40P1ROz20p5LW8IEFRlUDQSXnzs1ICz+/4JfOu2xbkSXk2wNgvcvVWNpZOXmTFDPUN24EjZ9kLKEN4/SWrZ9oru05aJe54y9amkHWRY7///VYajLDojYlA+RNsDRWl5PL0mXdkovlTG/irfmBvrcWOzJfntH7DetuGqmE2pFQ5DRBSG87mzCTVS9j0SdC4/Ti7cB9Wi6gS6lHBxbI++xA6P8p5RsHqAex/l115le0n10PrUzAE7DiKZeV+RFBzJ2CHNUyTUR/7t5qzpPiIRlGqGuUwtfxy1CDhEMyVnNuknFedOMizvxTVh76+8i+7yHtKsNzcqWQyNdlSLJ98VJtS+7QD9kdqUnFPXtuy3SnDexkTHpAzNRC8bRAd0/JmoppRo1sEpCy5IqyN2uc7UIkqVF7dZT6cN4poQIumWeUoTVmyVpRCP5ucGdXx4axZEdRH2vcSqJmKIO7bsG5lO2HOoajlz2F8hrmcbVpbGzjXlNvf3XEzex2Wl7xJNHOzgrpIdlnN7L2t1CdzFy9DVUgTIM0HaryTjdYzv3uaZ95r/+fuT9lRFI2vvvKSve+G96EOyrB/e/AhiJHFEBeX2le//jXI4WYXZr7phhvs9889j2UuyhfOwmr4OHrsmP3DXR+l7thCXUJ9BxG04ZKNVnzqtFtXVV/OnTffduBqoDOgfqmxS+ftEamv+H0SFJC7ABW8s6uacE1farLQ+SKQWl/1ib5P5yn9nQtBl+WVfpK9xp1T+HXiwcU2U+QHX/p39/ubCpBzZ5Zzv0/+45sHGf1RxIe8wdzl6JyjDETsrfgMUqoPQdxPkI012AvBzv6SMCXd7rjlLmup76I2Ib+Iz+7NGnheXxcIkPO6fe/1D78rAPdeX8Df0OtfIED+hh7mn+SjXCBALhAgf3ggvev6+z8gQP4SFlj/YwIk5471E4GhFISAAGmZaVgEyDv2GJ0xU7D4SHOy4dfpJhZQI5uYNWvWkJVQZgX4y0ZwKltJF4sAmirUEPLNl09vQSEh1XS7etOhKoWCDjCyD5G1kR9tc0EA3LItksogiy70HpEcADUiNtRlLy90Bb2Nyd6K7xumSI4HlNz1tRn2/Xw/ABsOYbzuON1CUoIo5Fyd9mVco/JMpgLuRHL9sioJoSDtRNkxyPv7IKXu4cDFZWJjtJeQvIttMT7bZ+jWmTVzuh08iKUHEu5Xt7xGQaqO6ip7Y9deCtCP2azZeXZl6lH7zMMA4BwezvJ5IwDxWt+06lJuSTCgl8DJegAZTw6cCj13PvAU7IPyX5XlF6Cp1B/q/lWHsbI5Hr4twFZ9AX9mfnYyPNebn21zxIcKVylF1E3c0qzuOwLKGYQNdPuqI8jlpeCDK/JDJeXuL+Xa6q+Vu44/gVYt2KrE0C2m4ldtbgKCD+P/LiAymzDMMMCnBsAQ5Vuo2zcYME+KBv3eArAiIFWdvwL0pOKoq22m+6/E5nHQ0viQGqWaw/YUPqPA+BpIijAFKMoKgefXxGuEQGDIqilJIaqAN+pqDaCDdIyD595DBdidETJLsT530XzbvX+Xbb1/vd3xQLGTSaelZXCYxjKAQ3oqgHsjknl5BUtFo2JdtlKy35ANm0DJNuxtdK3JZIros0uNoYkoe54EOq2HZZGh7Af+X5ZQtQBN+lK37Ufv+nsrOHbUhZt7S2kCsCCwovD4EdfpvPnGm+h8bnT+1c2QQ1MJO5StgwgpncD86GbU77oWyclFaIw4K6sJNzeUnSACRAc4+WSLpNCCrOfsiA9eVwTZucPGuaXqrYWEbxng8DxCB65APn329PQ0921B+LS7TmPumQ438mkOfNPOp5Vx6LINBL6HRTgCRH+OBRCspgNd3enKEFHuhFQg8g5W11gMh0iRnSGMFUnum2VvxwFLFgeeqLtEvnlyL2Vxd+3lkX915Me5+ycS5MVdvZaMvdoUgME4grCVwaIDoCMtAPGHAG9EVErpNgfSoA8QXGteFId4HfwETkdAAoq8E8nQCait4HMpz6QkkOpL913rkM6Db54NJw+Vsh+QxRX3rI97J+JTyixZWvQCKKgrTsHynoyDo8cLIXKHyXNYBQARYfc/8CObN3+hzZw91x78twc5lDei9ljoQItOFFkjEBNzFy8FqPDBT/phu4Tgz16A2v17dtkHb9tM1/iYy3zwcJkKnoDIB+hUxVoIO4Yf/PDH9qWvfs22bNvu7AZbsSEZ4XUPQ4yk0TFfgcWEFwCJDwREC/MvEpBeRPEIY1xkyIFvTLNZ/1zoCBCNFwEyGoMC2M58d4FlfGKPW3dS6PQMZayq+1CZQlp7mlkjPRh3mcmYyNB9HUC7eTbAbF52okUFelkcQJ0P36+chyHAjwnQomjm/zPP/o4uy0TWHtm6YL+DYkCZLvLn9uFGjgBICFny5r5IrRaGv3wthMOjTz5lAzzzTICQ3BnTUb/MJSiegHf2HZHLDu9l3JfzzBsBRxYTfu0IKoABkVfyXL/xlkkrsLd/nSz0c2tcFmuplHMiO1rYv7QGiWSuxjpPY0ZzXZ76nuxBNSjilLuUxBqlMaa9ICEu3gWr9zMesvBLl6XWpIIEMJX1RMoQEUoinLXONUNEpGRkWy3d6P4hETYFD/dSiJ8TWCv1ci+6IAmkK2uDmF+xciXkS6RVnOG5YqEzjo3SXNQasoXS3jnM+7diBdIDKJsMyBXFWiiVHdiEU9goD0Sh6FIPqvu/pvCkJXPPSmgCEAGlfA2RI1Jm+mPr1MpY6eSZ5c1fZOVVNXzeJmzXumzTTbfYqcpm2757l629ZDnd9P22Y+dhW0INEU2S9ATqDlmuLGI8P/fcFkCoPCs4sYv750tX9jQaFEptHuHGaXSESwXSr+Ba7n00e+C/fv0rdt0Vl1tGapKz9tJyqhDd/PwCGima2UdyAP6x7aM7PBcrsEKefRoNC/moY/YcOMA1LKP+Sbe1WF75B/jYU08/jjVUFo0XM5xV0yj3negZlAqVFj8lDgsb7GuQAQyBYNaivjhBrpWC3QXSKUS3t7vFLr5oKZ29OTZMQLUnQGgzeRLffXSbVWCBdRX+9K++8qI98dgdgNHdNn/2dMKd/e33v/2NXbZ2jfUoO4Sx288+78XgfPUFQtlRp/gGYaGDYiBM/u0EM483VlkP4GFHez/rgafVtst+iP573n8Ma6QwSoiwaPItfOOsDXVDP5kPCm2OiCXzCQKlr2nYNej7Y3X3/KFm20UuSFhiAPOb+YcZe7rviE1LDKQ+wwKHkHGinyDwUWoExDuFUUcPzReBoxAh3tQjU622uh/guIOx10+dR67F1asdmbzr9QLqsUpUxjPt8q9fY11PF9uZY4ctLwMCSnkEpK63AX4PYD3l5RtixZU9jgBZfEmK7T1RbRHJkKANvTYT7no5je1RrHeDkB+7B/DJb0QJOUq9VdJgqzKwD1oYBwA9ascJD38GBcWRSuyMwFYzaR4Jj4ToC/aEEKFxgHUyWoAo87QRGzkviN5WQM1G7qFvMOQ1Sgw/lJANzIsTZyCOErCNgWAtLRoja8Js40Vzyf8YRCk5YAfPdturO9rt2ouwLcViaFRNDdhr9TajLmFt4eOYD+MmgF/7dx63VMLTU1OirIeH0UIg/FJt4zhU5kAaRXLjIrEELCfw4SmUI7/d18s8RYUQE2hTfPvJooh0e//Zs9WOsImOhvSCtZFLJcsrY2sJ61W1C60uLqYGoiyBuyE4eS5zosd1XvdTRwRin9cPqNjBZw4JjXB7vbIfvJj43djnEBunAAAgAElEQVQlJaclsgcF2or7UCLwdfBft6K4GrfjZOBlMFcKCk6h0NhgOf+01PZ89vdOGSBlnBprdCbwFJCqLCz9ggihbQkSdpy5wSCTJRbrU0c7ijR81pSVFwK4rCwalap+1E9qRhpEibTltePsrUatxucgHyOG80MOIPXBA7WWOBMLQtQrpYXljtCLwDbJl8aBtrFB2/HqafvQZbkWz2fwg6RTvenhFW/HyursdbL0yqk7u7lW8pW5V15OHSkCpIdxPzAxRFVDbdfNeOffZzJ+fDjCMLVtyRwDyE+0g8dpssqMclaRc+fNtNsf2WSfn/9lmz8rgfnO+oe9YyfWqEPUfQKrfX1DUW5kkzdRBCncR1YEiiCe16KVSXYGVXUHW9fKtcucAnTvnj1kT0SgVooyP8ZRN7W/H+pUL/J6+qUEpilJ++1JPkd2TpatId9iD7Z9OCShloCYgOi9/KqrnZ3m7r17aXqYYXmXI1fiq2N/p+3es9dWr1nnrAlPAqY3AugHcz5ZvW49zV3khbCnRmMR10FzU6xyQHgeyTQdeDKmGtgLI2jMaoWA8+PcIQLh1de226fu/gzK7lL2nC6nxJszfzLP6NEnqp3qqK2zhay4JM6WEVjxcp2cceaigPeicWGC5+/BOqdA8t1kL/bRvDDGGlQE2dDOuWPtxsutAuImNTvZNZZ50gzUz7VzOTSqUItB7somrZk9QdZb/dQOQ/xjEw1TGVOzHZkjVfcs9ukdr76MGmM1NQL5K9Rvx6l32iE4u5kLfuylRTT7yQ0hC0X79777Lbv3//wTz7HecrG8bESp1oAKSjkswRFT7ARk/wDXH0Xjnywod+BesPHyK+yVLa84RfgtN9/kzgOP/OJhWwTJcfHFl9grL73qLDLvIHD91S2v2s5du1yD37XXbbIjWGBpHobz7E+dOuXqbqmwU1JTeQaBdpI8rRbueyR1y2Tunx9jKsb9WeoP1RlqfFB9prpeDXCq99WUI2U8XOzk+YSaROoQtV6JgNB5SOdONWPonD9JgEyq0E8/vPytkmfmh/e5Gk9f7wiw/pcK6d//wtEpnIkksfPgfMVx3xGzen+pcQb6qMP7IINh7EdQ2okEuePmf0D5Ru4Uf+/LeEC/8gfe4Y/4pwsEyB9xk/5y3/KuANxf7tL+n3vnCwTI/3OP7D2+4AsEyAUC5A8PsXddf/8XBMh/eM2/NgVIzgfXTYyrG8OF8HpwaAXE44Ak0LyV4n3Z0iUASfUucLoIFcV6CJA38BIuxWpJWRBtkBHr16/nMJeKZPiAs9bJysYaic7MLkAQD4p5WWEp0K2b8M4hLDj4X2eFkqZwaE7fVVhpLASQUkdYLWoGWYqIZFEXujIUuug4igJ8m4f1y09vmrDPPd+HlBkJNHLrEYrjeKTWAqjU0VuLLDyNIjee15D1yBQKxQpeK4ZDUQI2EC2d/bZrz37XsdbG57se6bg66NSR0oe+vpDiPx41ijyQq+hKbOdwqLC9K668xj66rMHu/C6dihRxpyn0h5Q7AnClzmuF/cUD9PlwzWVo7uXdXUPXtbqnBul4EymgQ58yS5SnIqBUFjkCuZ79pwSb+bHd7n1FXMgiRx7LMXwufYYsupVV2PrwfDLTkuw4neCxdC9F8rO/vUsWG//+FbrpaZ7ZUgdU6iAqSwSFc6sbcNKGBkIFckMKn2RCMhWsqxOnSI90rEfOopJwVgUcHmRPILIlPT2Ng2ob3zYBMYPXPuCTOtA0LqYArKXhmatgeYHvIsWUt6Fu+QzIpGLsSEYgqzypdrMyUrB6wI+ZQ/aU2GSAdiwl0I6fLD7jDnfy5o+lg+8X/5xjN371gLNgy+TQ0U63+kDvIJ1K/oB2HCb5vhysx3SoFLDvD4CRwH0uKTlNZ3OOu5bJLicV+cNcZwPhgHRVA7qK1MnkukSOpfG5ZG8jEFzgpfIKdM82YUHyr//3G3bNVZfb2dIzNo0D5qIF852KyA8yRkSd88WXf62yDajr5S0swqlPGRpcj5QD6pAS0SB1hUiQDsBRdeu5c4AAkrctBi4wkP+Xz70IEREhg85OCcWIskH4HJ0cLCUTFxmkA4s+n4LVlbvgI9sa5rDCSaX8EGAawHPWM9HryqJHdj+ai7qAIA6usnvS75rLygOR+kh2SwNccxugjzJ1NMYlx4+FDAmBABAo7sP4rGSeqiN/gsPV5htS/mrJD80MpwLZTvc2x6c182YAtmNRAsEhtZmUQQpCFyEi65NWDs/KdlAWSynB4Rob/nxOjWWRe3HM91LGjuxEpPLyZV1TWLVCLQVkq2tPh00RSTpgJjDHfFxAuTr6UQVw76q4dx3M55UEPO/i8BsKmCB7C3Xuh7JOpUJsvrJlG6qEeIB5L4iSEQ655FAwtjIhqXNRMfyazIdwFAWNjIW7Pvkp+9wXvwLwMWD33Hsv4PGztnvnDsY5Fkh0jWcAKk+FrJRtXAl2DW+8vtM+8pGP2EM/+xl2EsmsLzm8j6cdPFKAPQ6ZMIeOsVaPWAzd/NDXEF695D/RFctY1GbmDtZ8PqlViu6fbzMgQdTdp3EtZYzUCjU/Xm5zPg8RzhriDyndx3iU1V4Ac0F5DpGsE1IWBDEmG7C9iwTYzctNsZToYJuXi22OB57ygBfRgIECgAfprhTRdgyVngdrVgpAt3KNZE0UjqqrTUonQMB6lAiJ0XEEKTeQbzQLYAN1GUq0bdxn5UpNnz3HLt640Vm+Pf3M7yCCFpFjkMT9L3P2hQKMklEFTPpvA8KwForAOktXrUhmHeDlse3UWvzbRWsng8qPHfaAIAtzdkVSx2l/6WUuiuwehmhQh6U8u3u4r3WQqFqv4kkqLmSdl7VaFWDJpH2WAO4wN5+1Boh80xomFZc/5GnF2VI3PkUqBGLB0UvWSQAKkGrInrTsaZZPBgfYEUoEb1QKLc4SRYRVLsTPcF+HeY+0Wzrd9AI+5rHnRgAajUNOd6KOqeQexPBcwrDxCwn0Qw0SBHiJXzm2Tx4hZH1B3PjRpSmmfZzX7ea+DvFcuyFuelmbRAwLkK0EJNKYnT1voe0/dIRO4Gj2xUCrqG+zjlFUTiyavcME8t7+QTzMj6DMiLEP3H4V478ZRUurncHG7P3v/xDNBztQOLXZ6rWr7OGHHoesj7YAFADzyTiJY+wLNBuhDjiEOq+3pRGLk/U8iVHroQaoQJWWlJhOAG4xZFIr5G6qU1Tt3LfTUphDUwHeYmiq8IM86YR0ku3L7n176Di/0nJAt6VSTcaKsb2tyaYwh04C1s+ksWIIcssblLEfgH1s3NcqUSaNYmP0yBPPWExKmqVAqqQDnAWiAjh+aK8by3lYj01AVrSQNXDlP9xvaTOy2MPLbMPamfbTn2zini20prJTZDsMWh05GemsGQd27rFLACirUaFCM9uR/EOAy7U2n0Bkb7ryPRkTuQD6nlgtVUFE9fazLwz62M7jZOfAhc/LJFgasmkt3epna+rtRD22YdRcXnTv+6Fu6BuBdAQYV6j5wMCEy/2oGoJMGPK0Dj5PD6B+b0O3zQEzXZDNXIA0Uw8LueQQPxDugMWqQSa8sJYMpPElDnUDRKmNEULPsw+BEElLm8L+5INlZp0dyj/DPo9dZoq/3fvsZ+z0g3vMiy75cPbPPjqgh9vppm7Qfq78hRg7VESNxOeYSR7LEy/kY0Vltmqujy0hBD0VFG+sdRjyIMoePIaVDzUrghPLxD4v3afD5qeHYq/FOORzPVnRQ2A55BxA87pl2QT9kssGaRHGph0mtSS1rh/3xItnKturXhRDZbVN1g7RV91KJlKcn4Wyx56GXImkTIyhgSMYUnl+LgHN2OIMovT5/9h7Dzg/yzLr/5ree++9JDOZ9N4ISCihgxCk2LC8Nixr33eV19Xd5X1FXV0VBUFAVEAChBIIJIQ00ttkJtMzvffe/99zT4KoKGr+6K6f/PaTjWTm157nfu7nus65zjmD2LPsqB42Zjns5ssjuaawZQXZTuA8vvDMIfPmeb5kmp3upCYGOEXoYQHkWISHMQxC3eWFT9liyrh0fi8yOBbSKgBlU4sNolh4gO9XCTA+POzJdTZlOIrZ2uVz3iBLjx0j9J5rLj+f3D2u0U7eI4i8igVMsPdD8BwjeET5JpdcsgYVLuHRXaxf6oQpAoUDsXtVfaup8phYCFhq7SQUzQMof2RhdsOPbnR729P/9AsJBC2RaX/ZolWeIsTbWV51o5pKsMt+cIsd/sZL7v6nDUBEiGpO2VzJ7jBQQwPsqz7s/x5Tyg+CjGefm2Df0UAHpZTLDhllL2PeBKKG/T8wlLqtzZ55poWsJuyp2JO6u4ctpYi6T/ax3J87Ie/S8pVJRZA9xFlOVqF5B4TbM1u3WQp1YApq9VM7d1oheTxxCdg4EXTeNACozjp7BtLTk0GUZvqHITZMxlD4TpBqfCaFf0+hdqpF7dNrX/ud+vrdvneRzQMBl4DqD5BZ9f/HH9/ofufhWx8iw2bI8gg6j4PAf33nfjIO2ZFYiylk5bR0DZMFg/ol0MfVBtm5KWQ31dta+KV51JfKj5AN1aJFi+0I+2Y7ysSr3nWhjTKcNtbbhTqhx8YA+pXl40ONOUxfofzGaXqXZhQVyuxQdodyCU8Cnl+P4sCPc6Fa7hS1jAyINt50lXnnzRATLbv7qUs6HeGv4QYNfF117bVk79VA0hxGQTKX+2yqs4hUXuAGhiuGIVDdYJTIfM5vp1QQECD7Dh62T311/e8cq18+yj2T/VW1q+w+xydQuV2wkHt/IAMmvfYiWYobr72emoALHUJzlN5ihOvuGNbDjWSshKIIKcGaKwBLtJX0nfuOHLIFS+fzfh24D6RZPQq/Sqx0M1HWDNNMHD5yHCVyASQWxAbqum0Q7d7k3QwC+K+5aB33uHZUJ3Pt8L69WHBmYlOYZEmcv+ee3cL3GHBq2pDoODvA6/RrqIJ1sGzZQoLMd9u61ctd3mU0yp9XXtnO8eaeQoZIJvlsGjo4jEXpzbfeRn7VEQhmf67FYPISj9gashI7qP00CKKhpcWQII1IyKRKl1JD1qmyPVaeXAELvYI6UFaoqtk1gCFL2rM2uCKHfFG2SULhVBqyx3X2o7LK5Z/1h+fp311+oPtHkQ0zFliynZbtnoa53NAVP5edbum9y37nvP3+f8yG9ND1LjJFLgKq7/R6M4rnUfdZRXDp84r41EP/JostfU/VPi5wnetllD5DA0Qa2JI16uBQH9hCLCT5ACQHeSXsv52tWM5O+ltaYo59+P2fhBCJYugRdRthVFMe+v7n8Pi9ENTff6W38xDnaL6hajn7u3/sOW/1878EgPv/H8BWnss5HLu/wVPfFoD7G3yG/8lv8eb19Vbr5+/73XTtzKjRzj/+HkfgPAHy5v3l7fbvd+IMzUB+f79N+JzvP85J848PQLz5mL3V/nOu3/ztdo6/WAGSc9sF09qTvAFXNJ0eRBPlJtUBYPqQDC8mZE9gThbWEu1MiRbm5torL73kbD4E9szOn0Wzgq8uYIIKrYMUwrK9EgmiIlH+sJoI0nTREHYnA3gyeAKohAHqRjLJKosl+YkvQGHRA8gu25l0gAQ1CCJBpBxRiPQcJlYFJv7iw0H23h9XYXFAA0Kz4A8YLZsrAcIK0eulectkMl+htsrDiIdE8IBs8OBztDGplV1QRHNQ7l5bwbMZGenYoWRBusTTZPnTcD3lFAUCxsrx0W5sbAP4CqWRj6Vwj7AffCjMPns/+SO8dyvkj6a1ZdM1QJGnSbQAQGU1I1FkWrQwtaVgVJEPAqsFyo9T5E2q8aPw1MkSUfAkBMiCT7/uJniUE6KAbjU4zz//glOQaFonk+PfAyCYTCOtjBZljLz2jSJb/fUSB0aKDJF/rJrPdJqWYEDGPhongfOysBI4LzJkeBhSyhW+WBFwjJMA4dSQxvF5EylEZWvSDlEQz4TkCL8bQPccDQAwADmkcMEeJqX8UPb0AYA56xgargSUHVVVyNEBsgSO6nsJpFMuzBCgpOym0phgGqbYrSwDZAVwjMIKohSrjDE81EeY1D1RUopcfx4AZJc9/KXZ9ul7ay1WQYysrW4FvVP8yl5rjEnaDKZGVVzrnGuKugUixhegVWC/bLjkRS1Fxwkmk9MBM3fg96v1q8mnXH0uGjiFEMdLJk+jp3V1FEVTpqxZaFYaUJl89I4PMKn1jBURpJiBJUQ5QYqhnNspSCApPZSN4sekpCNBdFXSFCh3RMfVj+MtIkjFsmzARIJI3SMVgDzu1bQI2DwrLXcNjqarJU9/k9xcz9fPdC3IXkJNXjBTm2eDufWdZYejSXNvJyWnxeVzqDHRJHkQUn+tO02QK2tAYd0iLfIK59gJGrUEAA0/AGmFcx9j7cgPuYlrXIRfkHItJJHnmg4DmFVocB9Ag2T+UiuIAJEy5OYbkv9bkx/akEWA/OZlGigmKS9eWsS+QYg3x7sK4lXErqbspQJR8yZiMJs1or1BAM8ge0s431NEZS+kiVv7rD3VcMp4GZN3AucsGOJSCpA2QAyRm7Lw0xoVcSlyRIqPSBr5VtQIIsSUNaEpy5cIsYwAfIhD3cCV44I4d+3ZZx/+Xx+3p5j69lRALJOOsqqQFVNBQR7nJgSf6ZOQrlMOMIlPSmHycKdTrohsEZjOF3QTrCeLj1os128BpIk/16HQnVJIyS9/5Yv4wD/jJhVF5CQwVb923Xo7frICAgRVFkqKCECxKalWFHTuQttnyDTt8yL0xvme4zTapd9dYLM+f8IRBVp3Auzrf7jCZn3xKMSiryM8ZQchkEv7/SDHJAmy1/nDSz3FNT0LW5qOhkpbu7QQG6wYrCqYECaJOYK15k/TOsYxUOPfJ9UfoHwxtiJLly0GXMMKBLAjDOK5HaA1gJtZOKB+JwRBANZhGjNs57wV41lfB/Fw8eVXMuVMjhOEuV5D2RgiPjQ1m4YaUWCP/Mt1HMMg/PpYBzruytQpKCpy9mTa+wc4t9qbZS8YADi3YpWvvb5HhBcgIXttKyC8Hmr8e3qlasTig+sqkgnwFtaABgy0jyijRwCAlCNaY4nsx9qX+9lfdR8SeOijTBlnbRdAyPh+pziSvZfIj937j6AAwWqEoObIuCRn4aH03FH24Xbup30cd63VpdhZjg8zKQv421BT5qyiZE8YDZA1BzKgl32qk/1atmTOogawzAdGo2AWpA3gWwjTs2McR19vwCoI6RFIZi/Ov+AOqTA62TeExHZwj1UgrXKBFIDe0NJOsCzkImuvtXfUGvH3Tuc123oqnRrtkvW3OABuwbJsCwr3JofjCXJsNnAf4fogAyQ6CZUfE/VbX9zHcUFlMCuaKdiTBFWH2LVXXYs//oAVMxAwSBbV+ms22MjpchQuQ0ypH6I2KWJb9sFeai/v0YfH+hzeF4SVfVJrYFJ7mwYrUEP1s0c+/exmZ0kVjCI2GfIjg9DjYMDKXjz/KytP2SxURyHK52ESdbip3eXo9A9M2PFTNVZFQHY9AF461ohrL77Q1ROvbdtifa21XMsftO5TxQgzgu1zd/+cLA5Zd07Ycy9+yqZHlthgSx22NDUcQyw/AceWLVpk9//4J/ZprE+mIMGP7j9A/kgTdoxhzpLRi3uIiJIQjwlLDwNhZb109I7bybouO1TDdQlHtbwAC5FgrKl8maplvZY0U3eRmRHAOhlmTXhgnZSO1Zo/apEDByoJdCbvIyuRTIVBcjdUH6D06hqxfKyX5ueiYCUIGI7NYrGYAqNkrwRoxZ4GFoP1x9qLCXKWbtOTKAi4nyQlhjNMMEYdEchQS4NVlLTY7oMNFpjsjYJtnl3z9Q1W+9OdFsqe3Mm1NU5dMcBwCmMLEJwh2ITVWMGSuTYK2fn4s4dYO+zj1yVYvvegpXHdeBAm3zTqa//+Mnlt8C4hyuHCGqooZsIKkxWsTpgyOO8xPktlx6RN8NnXr8iw6FDUKqhaAr3JQ8DiLQjAPpihBu7mAIkA9tivHMB+i4x1w0EMy1dl/ERhMdZpCShvYrC1ysGWKEUqZtR4PahPhlkS976CKhQFwic2UgNy/z9wooaJ8DnUF+yLXDuDgVG2bb/sOLk8OT8JbMXxDHucHsCir2faLiPzYVEGYPZUMGRvr+VEoQbmc/1wV5NtJRR71apUSDhyvRDMXbR2nqu9PdjbyivIltD351REx6JI5LmUvcZbkzOU4yyxjhw9RQbZXJcR0k8NqTp0lJPoi1qrm+OuEOho9nplEykbqRfiJBFybf3dl9uOr7+A2rie+hdiFCXvAASLyEdlgEjB/NzzJ5lkv8hmf36VbfnkI6h9sUrjWlf2XQtrVrWuAGDVTiK8A7Gz68fuVKSwSBCpi5WTNITapRmFx8L5EJusr7q6NtapQdgboLGvU6eq5m1DydiKOs6fRR5M3dPczr6dRrYXZGRMZKLL1ShDGXPwRI9de+VcrgGRY0N2iFDt5PxM80sh44KskGdfP2i+0SHolDzYKz2wUYTUR22ifKhWLJVG2TPrR79maXaXxUAgpZNCHg9w/4OqO/+gL/72lQ9YUhz5Fx2NtmJenjVVnuR3g6y8uMmBzrNnkSVFH1NaP2qPvsr1tEIWch7cK1BMoxCUWhQexq674UKOdTv3gEQ7jsVlEPfTFQD2kxDppzkQUvZ1TfOKkMkp1KQlpSXYTq1kAKvbDQ/5cC/sgZD24vpIpt4O4j4YiSJffYHu2ZHRqBKx9hLBq4y3kDkz7Wg5yiXV9hSQribu4L6heu8ka+wChjRexRI5hXvi3KJC6yJvRBawufR9fsnIY970GOzItKc3P+eU6LHKtWKoKJQ6XJmLBajuYmNCOEfUqh7j7H+eKKF22dqVa1B4QpZ5cZBZ770ceylAsrD3baXWDGJ/3sFg3WXkMCqbbNmq5Xbo6GF6No4zWY2VKERUEyvnaZj7TBK944LFEEjcV09wfHroYZVdl0hfoM/fpNqI+uSitWtcHdLKd6kox76Z+5o3lnfhsQzfoVqsRpHTyD18LZajIbBYjzz8gH3hc5/jvj9C/TeIqrAJxSy5caxr2Y8e5hinZZAjSc2oY6kBCtVhc6kZOhlEcHmU3OeiuL56UBM7G2AIA+V06P4sm0oNvHXp+dShjpzg3zT4oMmcGVsq2VmJPp3J83B9wxvHfwYacMqNM/8+A0DM9Bl6uEBzWVqeQcHL713u/j3vQ3tmCBLO/0zunfK3hriGudfw76pjpTTR86XuldWn+lYpVvXvIlqUAad6SM9TzTOurBHWr3oRPfQaYpT8qHv9+e7d7EMh3GdlFKDXbKKXXL5kuZWXVFkFmU6zsuYw4MigRPeYfeGzX2UYg30Jss3b93cH/v7gYny7fzhPgLzdEfq7/vw8AXJuh/88AXJux+8f+9nnCZDzBMjbUQi/vQLekoD/hyNAbl077QG44qNJNJrNMBpsER/9AN46ANn4egtklQoBVII2cdpeefFFBygfY8JlVn4+VkPtzgdZU/aabj3F1GIekzgCiiRJHqSJH1cAMM3YEFPYXryXgrineL1EgHbZoShTQdJqKRdiKXrD8L8+zURSXV29C4NbALgXQ/H4+MfDbOP3K9xUpEgQZmXAz0Zc4TUKMFbI1JIADvnRK3djnCJTE/txSObl2T9MtxHFhPBBPG9rCJMTYHnLLe/BziEB4KbLDh7ax3uHOBVDbu4sAPkhJqZ32TVXv9sFSv7rDRP2kR/iHwvoeFqFMv7cmnbtBSyOpkkLpCAelYUSx7IHqb9UNbIs0XisJNcTdDrR+NcqB6QbGXQgxzYHUunBD/I7PG79CRNVFJb5gFLPv/A8Ia6JTgWignMCuymBFgql3vWNQlv7DXyBaY483DSOr8uFEPkhcikVIK6eqWWRICKaBMzHKN8DkkuTy6M6XoDqkYAqIj6k+pAqR01qyckTzoaln0JdRIIAdoGa4zSdPkxrKRdChbrk2cO8bgpT5LU0cpp4lFpB2RYq8DVV70szILIsMzOLMzXBVNRuN1GfjqXJOJOTJ0tqIInisDrBjgbZ9xN3Fdkd95Sh/mByXoHxHK8BbM6SUe/oOITj0xyGhZGKdeWMCOCX0kHAtUI5e/m++qyavlbmRzKBhirElbWyEmXM0cMH7KknN9ldd90F6XHMFej6vCIOdHxEpoQwmZTBhHkLRXmarLRam5kUi0Mx1DGTtUGBL/BSqg8pZwJFvmjKTYHqmnan2JcFVojWgnyuaVxdKDa/NwLYO8WxVjOhpkOvp4cyQdR86L+dNJ2f+wP+6hrU59MU1TTFu/J0Js54cKtxENiqhwBSkSD67xkSStNifDbWl5oLgfmq/T2ZOpMF0xBWa7EAsryCCxxug6xsxW5FAaRjTGlFQYYovHKK95CdXDsAqUKX1ZROADJrIjAawutmQKkHt33mv3Xd4AiQrTMEyKq5udgvjDmCpwG1mo6h1Dpaq0IiugB2lW0kAkTnoplryllWsWYFInSxn6nB1TmUx7KszaQiUlOna7QJAFP+2IkQGrouu1EpySpLBMgYSqhAQEMBV/J4FrheAABfyV4jEjUKQurr//ot+9r/+SaERJr98Cf32fKVa1GU1XKs4911HwDwpmstCfuZA5DNH7jjDiwu9jrwQrkHQ1zTSazZfUy4yiZl05O/cWqgBNZvGuDAJPZQsQDt199wte3a+Srg1yCAfIvtIl/hmutuAvb2t0NYm7SL6CSUVrkgE6ylKaZ3FQiuiFspXKTokjXhCN9JoaMV31vo1kD2Z45Y5XfmW/bnMN7nGEn9IfsrAV7KHyISgb8hUvm+UndFcWy6CCb3NaaywdZzU6MtJTrI0gCnoghIDxZAxjH25HPLqseXpryZ+8WTqFwuZDo2FTssESACFjqY+heY6cnvNwG6Kig1BSBIn7GFY3eEPWb23EVYHWVDvp4iV2W3I5xTIT5DRJ6znwkAkzIvgr1AORxZTPSXAvZ5sk4UVCwejnAAACAASURBVHqUANRu9qMw1o9T9kAaxHJs164LtK0v9QDWLWJf73IWViIwRPyKFFK48DD3qXiyMaS0inVksVSIqN7Yf3XfO5snon1ZBIgIXVk4isCWNYXsC8cgJ+TvLmWLf1C4FZfVMIEfZk3tPc6TPJx7W5/yfdj/ZGej6WCdt4s4Vt6s+0BPfgagmcz9q5vPkQbxpX1gmLXYCEmaxn7ZDhLZWFeDLVc0fvcLXe4IOxTkEhgGoL8m9gfYT4LZ0/w5Px1cI92QOkGQddWE4Uawh3hwHhSAXg9qfqqSvAOJLPl/LUNeFpVC1kaMJljJeYks5B5C/lhRHHZl2Kod3G+3fPTT9upze7mPDltipg9AMeHzpBVXVTSRxTIb0Leavf20uzf/01f/xTY9/DAWfOttcrCHywDlDb74pyvKyJvIRbXVZq++uo9zgLKAIYzMPL43ti4iP1qxEulmjSxbtdrmM5nbxOBC1WmsdACKA5BHZGWlcN+JYV8mKwr7lRTOc5h8nfhextT8KGqe7q5BgLlKq2vHBquy1oqWr0RpIVAsxqmvnv71Q3bXlz7L8SOgHLKkonkCtda/WflJQpSbv2aDJdGEYDMxj9LkZPExR8xJCfr0U0/bbbfcAgAMccI6EhEfDajWDrjry/5cWXLCJno7LDs6GBXtlFWD2B8/TYkG8Lp3/6B94vbZliZ5RU8dADRrIS4RIoJ8GcgyXb8D3C/6AL6b6zqwWgH8lZVSdrT1sP5rWKuT/GwCAiCBa3JuATkyEB31BD1n5YC2YyXU3YVtIqrM8CiUIBAEARAqntRdowDJcdwvClC+dGDPFc1362ANtDX029Nbq8w/A3IEYunOn7zXjt7zkvmjLJmWvRvrZRx7pV4IiAkPfyupqrfZ1Hz1kAybX0SVCmFwy5WZFtJJvg+7UMAE97URb7tnG/dkJvKTWMMhAKth1mOr5mRaM3tBLcRCZxx5GtQZPTVdtig/DWDaw0LIm/FCYTaF9V4I9VkkAy6+04B3gNC1bf2240g7FkqoLljvlKJkN8RBHFGrcmzHels55hDG5On4MijUT4o1Yyb2hacmuJawn1qTZkkAmc++vB+7yGCLoQ4rJR+gEoD/9fIRS0UIHMshzCd3LhTl8cHKctat2bvnE6ieEETdEGEVxxrsktX5KKpPWSmfgaXCPoZd2+uV2F9BbszGxmcb9ox8NkoLy8iKdJaMusf0obrm1g5g7YeiLIx7QbwdZaJ93brlKEexBqI2Efk/fMaadpDcgwkmy8OoSXUd9nEuYuNi7Kb7brbnPvsbl7/TDDEXyWsprDzED6UP17n2Nw/2xL2vV9nN75khQDbdcZ+rLXU/1T1GGUNSymqfESmiGpQlwhrB9pHjqfpf1lgaJPHmXjnYj9IRmU0PaiCRIcmJnk7xmkBdraECWVD2e5N/Rk8w1MU1ypqAL6D3YAAB0iwvezbdCe9Dr3H/z3daXo6PXYE6HRNUO1VxyqZDwq0OEnUfVoG7ilstGHIrgD7DB0JzaoD6lmtaU/lDsv3j3rO34bOWAgEiCHcFpNo06uNEVE1hUcHkahHGzTBSC71JbLivXbB8vtWXHbWlhdnWUH4SRSMKPq4hyglq+Uinht+yb9ROy0UQDHt+EYpMyLQW7PEKsMrqRNUgRbNsqVSPPffMNva0CznfSXby0AFs+Mibo0YJ4Do+cLzUrrzqMpcJthCrJllhaQDqIMTANPfqUPoUDWJp4r4LW0speLOyc5wy7cjJQ+xNZGwxaCFrJdWHmWtYlH/F44VfHENJV8jao1aiL1DgeQd1YjpEsQZCqgkgD4GAkvr4OrL12lvr6UsYwhpA3YFF8gFUbYvmLqB2VhYbRC4qkDHOgbLJptmjpr39bILzAR9riTgMdLF2u7lPbUfNOW/+Qnf/6IZsV17jce7Lc+bNt9UXXEj9OmGPU/dosEFEjgPcGULIyEh361E+cYvmFbng9VoUFzEQej3q83a+brmFC2z52nX2GiHvh44dpXbqs5s23kDI+hFyAlvtoosuhSAkE4g6T8qrbkhDfbaT1Ahx9D8acFHd589AhnrSeOo22ac6S2AeE25wBAbUKSRmMgBD6LGkrhCRoNp9RsUxU1/q56pDVbtLge8mqN0U9YzK4sz/sLLvsYH8hY9ssjz0uVz4uRQj/JFKWJ9F5IxITGXijdJ7qK/Tv2ngQ9f42fxCDf1ITSv1hx7qy9RTSa2s5+ghYtwRO1jmqn/RXqUee2Jy1IqKClBpHnSKsTmzC+0E9nCnS6qpj9LJi0yFqA6zj3zwE44AkdXZ1PSMjdtf/ThPgPzVh+5v8cTzBMi5HeXzBMi5Hb9/7GefJ0DOEyDnCZA3X+Me+bdfSC4ZUyL8UfGsfAKB2l1MFUkNEgZALlBI0/2adB+jIDxyYL+tWLbMyVtrAdlH6Bw1KSJQLI/JoHomcRubWpFPZyAjb6DQDnfyah8Bjag/pmm+FaqtoicJmXptTRWAc5pTgARRrGraXVPSmojZRyCfgCP5tGcBXD320WC742G8v+VZy++MMVklGbN8pquwnlKOhIBmedYKdKtnCmeY3wlhaioIIG6Ygjg5PcNOV9dbGVL+GixT7rjjgxRjI/i1VzOZLYsTHwBhfMuR4AeTVRFCuGdwkIADcg+YTP7xh6Psa5uxv4AAKUOCrcK9m0ZDIJomvwMgEmQjILBbf9RQjuEhLiImkE5eZIwsmDogQQR6FTIl1AKQpoJ4790zQOJ1320luHYuje525OYR9vSTT6JsybXZcwpdUOXWL6ZaPmHnkkgrI0QXtjz2szPS3bGN5zw28t2721GjUGDLmslZRzF9K+uYJoAWkR9S9Vy4di3WVGUuuFLy6DZNK0NGaDJPILq+twrfVoCveLxuRRpJsi2gsJQ8kJy8HNZLl5selJpCk076fhkAi5oAVGGtpjgJIGt4uMupEVpaerAJywWIrKNx12QaViSAwk9+Y659/sEOGjSAE47JFMW4/KGz8buX5VbRvDnIxMtt7549dvfddyNf3+wK8pqaamc9pYlwTVfrvaV6GWEt6Y/IE4WVi9yoYZ3Mo1mSb66aFNmOaWpJChFZYGlivp5cE4W2D3Dc1EAnsE4lY1fDKGB3XJPSZ0DdYF7TW0oNgCopQvQzWR3pddXMSqLuggl5nX7WhT6vCI6Z44otFf9bBIhAeP1v5aUoMFpZJW9I1TkO4wC7IhVFpqjJUP8zye8JKNX50bmKzJ0JUT/7GG7wB+Aqca+jdaTGRGRKGNOByQBtCqDoB9AdA9STCiSPMPNerhc/GlRN94sAkaWAMgV8GTXtB5CQ6kCh35/52Nz/9uSHjoMjQPDZFwGSjRWGgkXVoIuYE1mliVhNr8n+CnMBp/jQ+RHoLEJEShwdX1mGNbOvaZ/rByiSIkIWYvpbzaoAGp1nqX6chZIIAhpDNYm6XkYBRDTwJ5uN+QsXzARdsm+JvNAk4a+f2GTvu+PD9hpkhKyw9uO1Xovf9Cc++Wnsqh5wlkzvfs+N9sBDDzoCWo9rrrnGkY31GKTff//PmAYOsnfhM71rz15nA7j2gnX205/eh/ogmu/kabt37rErN1yOFcVy9pYXyXBayh5WRvjms3wHD1uz9lJA4BYm4lF7iOzURKHWNOSlJkMVFK/vKBJnnHUtskx9uQff4dT/K7Lszx61ynvmWdbnjrjrRAoQETHai5Xd4wm4LBXWIcgbWTAFARRMMqHb29los7OTsP8Jt0hA1/QYVHeAUNMcH08FXkO+KZdA19MpPLp34ncuxVg+06zKMeIkYIfEhCDAXj/Adh0TobJ5ykct4cl9QoTz67xnUDgB6qkZBOpWuTWse4L8tDVRq6Y+wlnKhVoFijZZyWmyMRaCQiTI0hUrraau2YEtCRAFUqDJ/mxIuUK8x/pLI2jmOZdMvkrhV1t3GnI41RHI2rObOJfegIhScGmPkuJLP5PCThZhUrjJd1v7lnhNWRVq3elnGv+c2ZPZ09gLvMgSSUjJAKQpsxKAdxFWsUlpLgumFquqVgC1ZMhwEe+V2GZpkjcYW6ZIcKbZOdyXIe6nOZYZkGKlxSWQ4PG2Y9s2u/qKy1Hpldih/XuxPLkYIDMMgCiC44dNiiwFUcB4oUQbFRmmxcy9WXkV03zfKPaUQQCpNlDJ+kaCnhlQ6B/Guq8fazjubaWnpy21INPGfaZs1pwYrMIW293ffBhyPJsME/IzCgkARo0Zy/RnyYFaiJMSi0oaR1GxDvsfL/JrjjJ5HOIyF0ZQLngDxj6K9dR//Pu/my+2du0E1saEKjcLmx3udZ4ci+JDJXbieDn7Nj7iHLf4pAiIIT+XdSPrkhKmf1OY3F1/+QYm9gusmnvmYTKf4hOiIbSet3/7t7vsVOkJmz2/yHpEhpIJ1M19XySPWIOKE6fwl4+xbXsOWTPTwR3k61x500bbBzgZhoVYf2ez3XT15ZYAmTKJ9Y6nX7ytu2CD7Sj+mk3X5TLdjZIGkqAaZY8v5/t/f/37lleQ4LK9FrBHnCo5bhsuX48KIc5GqHmGGlEUosCpPInt3GCXpUX4Y+3SBfkyYWSYWwfYWCh1SCZk0rq5GeY32MC1MWrbD3bYssW51lvTxP0/2pqpFY6WNTJ0AnkONhcWAWDK+RsjL6EM4NKD62mM1wvm2i6CnPLmomzhuxTMlpJy1E6cRB1LGHhOfjTXGBZ6hKX39TPsgkXOHADdOflZkCs1rAtqQ+ylOpBTPLGlyiYgK8Igh77xxMdsz78+Z5MocjBdtRD2mv5evOmDoTcIC9f+My4bGOoy2crk5CdaZiz1FdkmPhxnv8lgaxiYsh/taDU/XjOGPaC7FZs9luTl6/DL517awr2umf0nAEutUYiNaGqt2BD2cX/uaxrFgXwJY4+JIf9iGtKglSD54mqI0kr2M05vSDTkfwjqWwKu4yh+I0DcGxpOc/zHbJHeE/tP7TuNPVP2pcf6bdWlKRbt0W9FDAUdOtlgL+1osCtuWG2bd+2xvbXcC1iZcEyEyvtbamwm4GmX7cWfKxlbr1uWMy0PIKgcjFT2/nFUz8++hGJ1vZ+VdYyi2ryIXJpX2BMgPNIjqHW7GVoyyAnIH1Q5spQJcaDiOORHAnvZjMVjNGTyODXoaibnKwHtp5W3IAs73TxQ90l4yk7vwEkpiWtON5JTsMZW3bXONn/y19QKWOZwDEXWyuKuMK+AzDxdT0EMRQDKc37VI4jQXfJ/LrUn3n+vI2xHuLcqP0v7VjQWjyK8lTk0rMwrDXpIUaihEXoA1Z0ixWWBO4iyR8QGIifyfAjpJstJ9996+ggBtTlFWRAFPVZV2USfwXdP5ho/Qd1EHbNmZZrl55LTxKT5LurDVw722LuWxqE4WmZJ1Py/2Py8vQpZWcX5akF4yGXrwGcvAGUviDtPVHUd7YN26IztVa7fXeyZnGe+6xWrLyDr6BikIVaa2OMNUceN8ZwoFD2IeOy6S7OxQ2s0bwjqvNRIm4TkCeQ+UN/IkBDYcBrqql9uabI29l+EWjaPMJuC3HTzg4ij3eAbypoOm2D2ydkAwacZzlKGSgqKQFl51aH4eu75w7bxfVfaURScvZC4S5YtQdlyyN73wfc7MqQRokNqBz/uSR0coyBqHOVFyEZ42bLl5CP6YMPHfsPfstlV7Sk1YSu9jib2a5RryL0oivueVKsC7vOw/dNAlmr4MO6Vur51f9JAm7Nkok7sZCiGN5Y8wdUDuqeG0DtqECkYVX07qpElrL8x1rsXFmGy0dLgzV7qnCJyM6JY7xQZkEnt1PY1Lgxdao7sPK4j7P3mYwmmnJIh7u3FZVVklJ1wvZDULcouk8JQuXQKcD+MpaSUTLJDlqJTfYiUGBooUK8k+0uto63PPWvzyX284aqrWD/F9uijTxBgHm7xqVmWyfBeaVU11o0Rtn3HduoODwicq+1Xv/o1NcBa7MQqnSp0zz0z2RgrvnTQDQil8n4igM4OiIi1kFXm3m8V2JLPo8LhfZX3pj5bx3OQa0SEQQh719lacUbpoZxKBqKoH/Vz1wPwPA2gKSdFr/tmoLPi+wst904NnGhGcYY0OftH/3jWQsspzJXldWb4SsdBNZJ7P/ZL9R8uB0S5fvyuywZxeVoMx0kR7jILuS4huGTvpaEy/ZtqJGXSSLGih9axrEP1Wton9FDPIftdZYNqUE/98OrVK1jHnexnqVZBfaWMvErO7wB5VkO9Y6j1EiwmLIHeKsA23ngr1xN5lN7UNOfyOE+AnMvRe8efe54AObdDfJ4AObfj94/97PMEyHkC5B+bAHl7C8uZ4ZGzD498LLCcxFaFGccmhMJRwlp5h4cR5KqCWhLdADovebiPKceDP1lMzhYSJluMzVA/k14CmTto0JcsXQZQE0W421am/LNdXoRA22aB2YBmk2p0KK4Umq1OLJr3KEfeHQ2448t7CbiWvH6K5yViq1VMsS9/0QiaKYHrm++Mttse7ERJgYIBIMnZYPGaarbqCH70oVlLBswKB7xWAd9N8a6fD/IZqwHBL77yMkAObJ7aegA3mWYHxFizZg1TStVyDoF0yGcyertr1HKycinO48k+KUftUuqk1Vmz0+3/3uhjd72ItQMIwPETpS54UkGSAh6UW6LwwFb8lqX+GKepjWNSbBg7F3/eIJqpXfngyw9WgJtIpCSmxbuwFxGgJvJHVljHfrjGPvIIORw0MwodP0ZhP4AaYi6fwZfmZdsXEi31o7vcFJ5UEGpQ1agW5OUyxZvAdBNevUz+e1JIJ9DUyG5mx45XsHGZ7fzg1RDoc5xABbGWENo+wFj59ZcUE3DL1Nk051qTyVL3aG2Ec57aIEAiwyIdMNwv1QTnsY0mOJbJd017zSXITxkAkZwLNdszwB0ZIpxTFdUChILx+pedzJGjZRyveECyMBo3Quqd6iDaHvx8ut21Sf753ag6CFQHSNaUYAzjjiIFlE3SyPe6lenYp556isa4lknBRLv00kuceqOGRrEX8m4N30nh3wojFjkWxrTbNOAAjMqMbQ4gjh8A3RCFuR56D8m005n+Hwbci9RUFt8lDI9lnWA1qFJZdDFJJhVNMKCzXseftTkB8dGP7VYfU04+AJTJ2AjIMkCTljpmWsuhvL+IuX7sR0SAaBtyDQh/lBUiv38BA9qg3b+5MG3lmGBbIg9tjncbE3bKWpB9kgB7PQQsiwBJW6AQdECcUgHto0yax7vn+yX026Gtp529js5nDaCs/nclPhnzmGgXIOIDUHiCqTupiJqaW1mvSQ4c8ZZ5OJ95XOQar10H+O9P3oCsl+qwCvr0Rwr/xxAgm7YwjQoBEo0/etGsbAe+yGquh6lLqYXime6ug6QViaZ9KYr9aAxARoC0SBCdgzB+v5MpNClBerl+BBiFM0GqyT0RHZp4EzmgDVMAuK6ds02g8lfS0rNQxBEIDCAmcHoRNntSk3SwbpTbUF5dg2VQG+eogSbZFz/u6+2xJ56y9ZdczrnvtD379+EhP4jHtC9WIfNdhtG6NaudSks5N2UEsT/w4M/tE3d+2n724CN22/s+gE0SgeorV9t9P/u5U6DUonrJI0x5yeIiQBxCTLHiUGi67BW2oXRLTILMxKJHQcTeePrLGgi7eCbmZwgQ2UrJQUGu6TNXxdm/RcYBCEN+JH9iv9uTtM61J0lBKKDMn+uHnQq7ECYumRoVmSGgX7Z+ESF+gDwn7aZr1mN/NWlJ4fhoo14Yki0TBHs04GwwE7yjWOpVcZz2k8mwdMUyiItkZ9XnzWcSwQeCZCNYU7RAwscx2RnAOdObtKAaKSb/RHkNWYBk2htEBooAFWExk9U04rKbtA9MsM/oviNVYwsKME0tFs1bhE1GqO1DPdgM2NTOa+SjXBQhqdcKw1bkApQgehw46uMIFqnaRBQLUOqChBnFRk5Tl1HcI0WoOkUZCJj2Su1bChdXVpOOrIhqKc1k2SegQUoaEesRAEayH4rC8qqqtsW2vrqHbB4I80XL+L7sd9xD+tjDpiAFWjtaAeHqsPJYDdnkjcImzmKxQiw9WcpxT4Z41UR1I+D4EvvZfT+1m2+8wfbt3cU9mXPx7mv4bNiHoAQZB7CQ+tNbx0vkF/fWfvYjESCeyjlijwsEjJINWQ+AWB8TtWGExL786m5s3UIcoVrTjAotmNwp/PELirDeKpxnj9y/3dUIo5O19pGP3UK9oWtLE/pJEDms1XnBkE0E2deTK1PbxX512jKw1/QPi7eKula798FHbSmqi2shGeITIu34ay9YEdZJkwDV/YBRNuFtr6EA6QVQkVInjpDpGL7PaT7nIfa8PkKtfVjnsxg2uJTwWh23MtQje/fuBMxqsQ/d8V7I72g3Ca/zokn0fu7VcZy/dvzp6yHa5rIuDpdW22EsHYfxaA9HvdXH3hAKID1O9scYE8+3Xn81Fk8A9D5htvnJp+0jny+06YYMWC4fm8RysYL7paa1f4U6cdHKlU6xlICNVnhEEETURTY+AoHL9TLRBmnb0mHNKFWm+jstzn+ae3evHS1vdgRI7ZAP18e4ffr2pTYH+UbocCOWQdXmGcS+PUKdB2kwCahcR31T1dDLZ6LmC9b6DCZDBHu5IEB+QNNoBhB8uJ592TPSye6CgcRmqx3v/CS3bksAwRubsUYllDgX0lyAVmdnE2t7CDvTXGoO1iH1YNVJZZqkOYXQS3uqrFrIe6Cvve/dl9vyT6Oouus31tvSYCMQZwOkUSelZHM+8I2XyIbj7e/vxXXRZrm8T19bg4ULGSc3LMQnzuoJon94D0AxNl1RfIemxnGnZEnDNi0bgjE8JtyqBtqdzVnwFJPK2I8Gs1H4sb9MeAyy5w1CcPhDbDCwAvB9GtusMkB1MGsLSzPug7EWSk2YyHWTBPrvz95eyyT/yUNddvVcH4vTMAQ3xppBb/vRvk5LghxKDURxLEIcBuWxZ05aYk6Y1bFn7W7CHg/3FuJJLIq6wc87BsVWu1U2MQWNuPqGJViRonbJZj/zAdCNBBB++Bfk2eFSE5eXbLUtqBGxewriA4ns5nYwY8PI54uNo64C7K6obLHFS3MBIL1RDpW43A7ljASiZkpGCdJOLeLrhRUrBIFqERBJnq+8KjKAtOdRfwhsvePXn7AD39zBkEyjI2Hl+y8lo2qUHJS8Uj040Jb1cZL3kdpUJPFVP3mfvfbFTe46aVZekIBU1koy9YRTWLomg9NHnTtFLaY9zhXP1C+D3A8QAtqsXO6zDAP0s6bFrPtDzMSw38kaV9Z6hfkJ1PhYGOKJVlVLrlZUMqRzA8QF54xje8Wli9wUuwj6h3+9zcITg2w2+2JUYob94IGHrAZLnV4+gxfEhSf7/usNX/oDzOPiyH+3caSK3dx3srNTuRbCbH72LNtGYPUxckHiKAljo1Gzs0/NzY9A8dFN1g+kBmu08li9rVuZyj41Tn+AkgrLotMN3Fe4bp5+FaUcZRsiJ4YwvGwxvUYYKpCutkb6lxCnYA9gQl7WowL/VSfnZGehSE1mcGEH9XCjvfumm12exzHIGH/Ozao1q1B/RNl+bKbGONZSIUiNMH/BIvaxStRzSZAA1U7B34wVmQ/rPZnMPtWTyWTs9VH7SDncRq2icHHd59RnqYcpZ9BAvZGIA9U2XRxkqXWkbFTweXKaMvTYqxlMcMMJHNcayAbZ0sYx9DU+Ti/DvqAaWqHXA9TOQQxByApT++gJiAcNVEnJIbJa7gEHITvnkNOlASWB5RqwEnGt+mYM+75K8pxkz8lCtRDdQ6XSZW36iDBeuoQcp930EbEuI1CK7oPYB45xP2zBZrkW4D2f/CgNn+ze/orlcRySIe6muf+0EGy0jXtVEqrBSdRo/pCiXqwP5Y2U0Z9KaSolb0dXn21jSEuPhZ993d3b9/3HzNDaH3ss/wr3k2/l2axPHGAYg2viDZX2b62sZB/K5TgzyMb1IEJCf6sXODsEJbUxeo0z7OXMu4n8yP7kgTfeWn3MbwmQmX9WHTZDguhSmyFV9MeBBcoPUfHHQ2SI3le9hQYapdzQOtFgmggQZV+qjlKtLEWslDW6lqUY0cChMIIGjrGeHwdxJ0Wt1lgjRKyzxeLzhzIMqXUdQMaY9qcs7i1ZKJMmqJ9PQzqVKuSdXK3xQZwaQuLJawphP4iyT338swxHhkB+zqhK/urHeQLkrz50f4snnidAzu0onydAzu34/WM/+zwBcp4AOU+AvPka98h5z2owVSlARHR40Fz4uT/yp5ekXgMn+ndZO00CHncR+hjPBF8IzV8YTZeKzHKAtyEKpVHAEAGACyi+Dx467EIFs7Lz8EHGC55idhhQYJCCWeWW/MyVLxHC3w1YuiiMOw4FQSFTmEeZLtGEkixfBiE6RAioKFfRtvtr2e7zv/dnWDDRYEcCkCucehnFr6S4J7CMSMA+KYYGeFBe1zx3CFBsmMmqdqZCN1x/pVUAoBUfL+N9UakkZzCJspopqCaZaWFrguUQk0opvEYrgK8XdgzReAv/5rHNhHOGWUYBygIaysc+mWkffmjADhEcPIRsWzWkirtxClAVfw3YcCiDISCYMFnGxESEBAG4B9EQyUZDFkKahNGUj2yS5HEsCx0F4kkNcvA/V9rt96I+ADjVdPErr7wCsMWEoLJImJDa//UMS//kfgfMYurK68huyssWzp1j6RAg1adOopJptUTIjywaKA+aoxdffB75fqitYvImAuC2CZ/bUvzUY5kOXwoYq1yLBx/4mbNxUYErUPA0ag3ZibmgZ9lZ0aguW7zUhQLXoSKJB7DTtNLO3Tvt3TfeSMNSitdvjAtbP0RTlsRraEJb4HE6TQTtE6GCB2nakmlofLD/aQUIGLAaAKl0pn8f/SpoAI/b7lF4+rALBFbRrqlFqSp6AKP12l50C0v4zFJtCDiMRvavCWo11iK9UrHlEriqn+tzS40xgCWZP4CvbGRC8LNW4HEE1m1O3BpBSAAAIABJREFUok41HskxkdxbSh2RGsorELgs64gQmoGOLggV1AO9TLBpwtEXsE6/E6ZQdz5nBE1CGT7FiQLaOJ+yX+sEqZBiIEjXj77HWQJSjQ7/remqSdaM+46auqLx0DlVMyJAQtNUUnsITK+lcdDaylwyY5f25kfDMbx9z2TN9HA81LDodUSoReVgBVIhmwuUP9hZTGGyLeBTyik/rAcEzPUCWjYj6+8DrFFWwSBrMorvofDrTo5PIMevg3M/RBMqr+ZrLw36H0F+6BhJAfLMFkJYAd+j8asvzMsEpGXNMPnfx3eTp7Gm6wUkBrD3KUheuQzKefDj2LcAQAuIlm1EJ+Gc2uMU6jksWzJFt/AeamAFEqjJ1M+1tjppzEU2qSEcZD9NZmL//p//0i64aL37bylAsgAmFDTfgBIrg6nG7a/hix8ZY0ePQ5BCXszBIkKBoyI/+3hO1uxZ9uDDP3dE52oCgnfSyN96M9ZVEDoPYwWk9/XEOmLVuovtl49vsqz8Odj7LIPQHrZf/uox11DP4vvPxkZl3QVLbf8+gF5UYtqfJycIQt9f7PzIQyKwfQEE6GcCeJL9xfDMF8g/zTS39jrt4dOsa2VsiAgZZ/1KCVONFVYyDbkIEB0Zp8pCISVi1J+l48dEdwRAfgoqjGNHjwOwrEWFV860K/kQp0/ZJRcuxec+wmYB1MczfuvFdTbCcfKUfRggSzBgtb7j81u32IarNzApHwBhvcNNymZjRTHFelc2hQBVfwiJEaZfu9kXZGdVcbreOvGIX7RkhQOP9Pnc5+J/D/O3co3SIGtHsRQRGbJ41QprRFmmn9WgCLt4w9XOm96bPJYjZAZJsad+OgNFSw3XZiT7nqY8BURdeWmUvbB90Nlkaf8UIKfFMszn0v6obA9d89qznC2HwphZY6kABi34v4gQkeosmvtrN0B+L8dARNI4HviacG4CBA/Azigsivyi4nJ7ecceVDrelg+pGQMBq+NyDEulOkiEQI7jKrziPSEAc5gO389enQjwVFQ4117Z+ootYI1Fcw+479573VqSNVpfTzvDALMZcsjlY6OcgATQVLM3696P79HL8ewD1AZW5p7mhYUMk93cn3zY4MpQVtQRvK0csKOoS2bzPiCutvfQSatth3AArP7ox64CkO2w+gqzF1/YanPmR9qHPrLRntvyPPd8T+wY8y0QT7QLr8jF830/9k1k3cTlQMLUcp3MtrCELPv+/b8gp4F9GsK9vKLEvnv3N6y3tcrSEli3ZGqMcqzHCW1/4blXIMkAnpnY33DVhexxPc7KbAg1myc5CK8fPIIyKNI+/+WvMFwQAKh7kmnrpwHvhu2r//xFZ4ElGzBviKpjDGSkACqmQNaf5t4ZDiEYShj9tG+wfe/+Rywic5Y1olDxgogaAQS97qoN9vD9PwGwN3vPxo2opjyY/G6y22+4x+79zt3mwz1unNpJIJyuz0GY0CzsL6sgmG9/362QSKjHyN/oAvyvLmVowIIB0LGdIldiqL3BhltqsDUatOIqwPuWYTtSNzOFu/HihXbZgkwbKNtLVgJ5Bk1dgLHcwzqwNIEAaaTGqeaY+gDG5maiePMOshOoQ8oA/0dYjjlZMSgjwng/gsCxfuqfGsCCptOpIgNR0AwwBNOLEiMoOAHAEcKcx9BQO/ZdEL2ouDBvRN0yZgdfO2yFgMcjDDQcqWywPU1kOEDCXLamwD5w3w1Wfc82qyk9boPsvUFYuY2S2aKskhoCjgWeTY6xN0OYhTE40dXaYAFcb95T2DuFZDjFzQvHa2yCSzkx0g97HOycAiMALLG7QXywdu18axpsdvaukd6R5kPArjfXnKfXhI174TuFHVwY1l1B1Kl9KFIbG/qsm2n9EYYYfGMiuScQKo2kJBbruCTZInF9HexAKVw7aDfO594IINzbx/07PtU2o4ap6eyx2y9ZZC88uc3Z4uic7AL8zkgPt4MoYDicBl5unsxceHpjQcTrT3g3Wmq0jy1k/xprJVuBfU+qtxFYmLBwBjUCAezJJmnpi7Cd+1uN2B8IPAZ1UMI2QZYXl7SK80UNF+X2sQ6UWoEQTFKZxcUCZEJcx6DiEtioe76PZ6ADmzUo5DLB+FsAt2wVReT/0wv/Ytu/+qyzHZVqYyGAsciMPupS1TOyFBUArrpU9z8B08pACkJ5eMWPb7eXP/Nrfo86mj1NhIvyn8YZBlA9MsW+HMYAjYalJrCJlfpjUAC8SgrZsg6OWmIMg1BSnMo6F6YinIGFDI5lP+RgWRlT9uCfCUqLD47DSzHajpfUUZtgo0udtWN3o120PAqLsDyLo7apQcG9Hyu1SizgWmEdRrFu8+bzdPCe06zhFu57ygZUtZULmTyLga1uaqfy2mobRKU25jVtQdR/Xex14SiUZMOn8YYUVCde7KWecHHp8Qy1tJI9wbm96YoiO7jzOPciD4iTHKzoyi0mhWwrrL1O1bTb9mL2INQ6iekQmxB7yWRi+EyT7dbXwTmTmhoLxZUZTqFey3E9jNXVbMjELEgQ9Vl7d+2y9RddbMcZWjpRfII6LdLetf5djsSQGqcaBcelKNme2LTJ3svww74DBx0pIVvTVlR6oQwDDVEfh7MPSvGhumSEWtgHUkPKjxk71Wk33NIEaJ3CkMaChQsdEC4LVd2fentQ6fPfgdhjirCVciiIvU7T/du273BkysqV3F8h4Uqx6RuCAF6yeAEEWrsbEBrgOYUoXBT03U+hodpBCq8YrKKkAj9y5JjLy5tNBkgSvYXueydQfMhGcoTrt5tciEBUnEMizqgtutnYyxjqGQC4H+fjLybrKol+R8dIiqMR7tGXX3KJbd+61U4BsI8gm5qN7Wgb6/1WyH4f1t0zm56SuzPHJ8YOF5ehFsrGapNcEXofDQDGkI/Y2Fhrh76zyu1zRXe+zr0k2g2ERHHc5Jag4Qv1bjreYialZpByaQzVr5TDqhP3/dtMb/OXPpyalofqBW8KjrN2o/q3nE8ddASHe1cRHGcUHu6/HdYxowBx/+vM4MpZkFS/q1/x5v4tgkIZeBoIUY0oRbp6bj2kolEvIctSDY4oW3EdofQV/LvWpp4riyupnN1gHJ9TBJoy9pRdKcW/zqUoli4yXqReriBTyx8llfJVVq5YSn7aHnoRlElcZ8XYYLXVd1IvYv9J6HlqQobbt6675nr6sb/c6ut3jvd5AuQvXX5/098/T4Cc2+E+T4Cc2/H7x372eQLkPAHyj02A/OnrV84aM1akZx8eebesYZiXDkTVEoWPCj5ZOMnfXbYuCtSTnFXWD0MjTOmNUAhTvKdjWaWqTtkdpYC+nc4+Bk9WCqE0GpZOJNgTALsZWTmuqI0CYBlhPK+fJsebInRC0040X2qUNNWvcG6B5Qk0gsrf0AS7QF8VlT00x3p/efHvhQBR5oBAzZu+1+RC0JvwBM6S7yyTRq8fwPser/RECAx9pRSKuEqmiPr4PONYQQTjmZ2DRcGzm7fS8LaTYTLHLsYneAwv/PKyYppjQMfCPDu473VbCnA4yDT0gX3HCdaNs/IapM8B45Y/d5Y98fEsu/EHDfh2l1FYyh5HUAHgF7YgUjLUMtUZhsdzPNOrPr46vthAMSE7DhCZEs+ULwW7QtolDZYffT7WYcn4+gtELSEQXAVl6f3rbeN/trlJczUkrVKJAEAqdG8MwLPynrlW9C8VzuNfx9KD6chs5MQJqGt6CPAbYeJqdnYmgFC8NdPUHGVq2pui8+JLLgasD2Oitg5ZPx7jvP7Gd7/bFdhbyB1RZokKfNnpCMAT8Clv8uyMTGs93eCaYhW65Qo+BySXvUsxipb1qDAU9qs/Ij1kYaXwZalLupl+vpz3jYcMevXVHUwxJwGuTtt9D/4aUgeygDUYyznrHcZKjKnXn38q0+78hXzzsUhgjYgkkl1OHCC0pgalQpH1mmyfNM3fyvERaC2LmCAaO3nra5paAZxaSzO2CyrBARABKLs5ljreNUz9z5lTRKPVCzmCNQrNuqYd/eS7y+vKMzuHY1gGsROBFUwfn09qf4XH57DmRH4MKJydBk1KI57llCr6fGqAJji2sr0RieV8fvk/NRjahkRwSGXgpO7KAznjEyzCQwTP2c1av6cJcGXGzL8kxdrLZvx/9e+u4eG5arpEpMiiaxBAX8SJSB8BFBkLg63xBMfPXdf42TMNN3fuPOvnmghB9t/CBHh8Wqa98JsnIb0gppQxwvv7A1rQF7p8Gy9ezxfSqLKuBcuXCLv+suD/MQSINjvtFy9u6bGU2CCLZzJ4WmuI7yS7Mlk6tLNOIgHMBdiIQNL61c8muJ6lXhCRFMMkcQ8TgJrEk0ez8jb6AVkVhi6pv0g0EV9DrEvZnuk5OpcClpQBMc61Gwpg3UJQ9ITUETT6CqXX9K2m9gdZex5MzbYDpCVxPtqwG5oEUNZkpGwEY1nPk4B57UwllpPT87EPf9B+9fCD9s9f+rzt37uHKekc+8lP78eSAps1Qj3Xvusy++6P7rfv/tdPUQns4jO0M9m+x9ZffIGtWjnfeclv3/YcKqVmrpMuLImWc20eANQjHBjP5UCOx6Cm3lESyIN/AEJZQZQeXAAizLVGwI+cFZbUYJWEoecQhi41TACkh9amL8R2EGSIrmM/pqgDpkYthv05n333MPeFyy+/HBu7ZwDZavDlzgfgHmIiOsXykqMtmanYRNbwBGu/D4DLh+Y1LpK8IvbRw+xlBXMLee9xbBL3ujyedIDpVNm6yZpJSIRs4/gj8mOA6/N1LMWGUQT4A97Irmzu3CJnzzVA3lVlZYWbXA3nszU2NVgutn4KL1e+UDFgk6YeE5PTbe/Bk1g1zXNTkToGRwBaggHJprgeI9gzPSC/pCK4dkOMvbQTkI993nl7A/7p+p7i2CSwTwlo0FrTuhO5qsB6WWGNcT8QISU7w3SUjBHc89pkj8geLJJOwKNCWLt7ISOwgPIAeC8tr8UWhXschJmmYgO5bpNQshQzDDDO8c5B8ZPOtOvwQC9T/eN2iHvbBWvWWUFBof3khz+xm5kqLuWeU83E8GXrLwa4OIXFTCnnzceuwmt+EMIgHIukUKY2A7iP+YrI4fuPs/YDlO3FkMIwYOmUrLGwuxKxITuTcIhUhcanYnGl0PGSikbbtR8VDlkNd99zJ4Gn5XZoVzu5TMfspltWQSRFYl2z26qxIUpKWGKxhATPXRFpFYS2l5X0QRxlW04iwCMB6EFYCO0+XmEnqpuh1OVBPgDx3WD3fPNLFhPCBg1wPsU9tAEA9NVtuzivCeynkwCEa7n+mlAdEsxM9tTYlJc9/tSzzkbljo/+L8tzAfOj9u1v3+2CoG+/7WYLAKguO3IAUDvFDmHFoonmfIDgEe5pEdQ1w23dBtZvD2163oYDUI6hEorPzkcFdJRrai7gfqcFAqZOAZqG4b//AazShqfn8fwWC2B9TnI+R8nTePyxTZA7s1CvxpJH0mZXXnkpADEWfNjGBGPt1c0E+PEj1BvUUXOwMWNm3EZbTnM/mwYE7CYEnXuER7TLYfnKHTdZ2BBBCvWs+Q5yrfiuu4+0Egg+Q3AoS5lbgcVwXRfmAJ4DIp9o6LAHd3TaGCBzGgxCPNdIRiiK1lAs/4ZbALhG2QdQBMhWSowOwxxj/LKfX4RTvk5O9kLaQdqTF6KweD/IjBN7y8j0iee+OGzlzT32SiVrF6QyIy7AvvLCx6zm269aD9kAgxDRwahjJ6ZlHzfNYAn3WwLevSFGRWjFhCkguc3d6wYhUDwmI62dWrKks5+JbYBlMHEEIRaaO9f2HzphYVxv69YSou6J7Q77jt84ID3TxF6cb/6fjXrBGvA5fT1RL8lGsm+UAQnyutiBfEScsoT4mpbkj7phHHs5CJyhcR976Pgw68bPrsghjIPP00C2SXjhfNvUMG6vHS22j1+7wh7+8R5sTfl8/VO2raaHdY3iEgJtGiIF3sQRIANjodi+xfAHdUCUt6VCpA0zNJOTQN0EEZWK0jIhjnpjqsUGAe4ffrLLyKS3U5y/5fM9XAZCL+BurexmW6j/4JtTGDCprmECG8IrMTEUYJO79xSvzzr2hAiZhnzzBlCc4p4iUmgI68GgEJGq44RJV7O3eNpnNv9ve/WfNzMc0+jUarIeHSUnRDaZyuxIQMYiolg4YhO1hWorV9MwMLPhR7fZC5/4hasjRfCqBlPNJhsdWduqhpNSQEpTqd6GqFu7UDGqPI5hbwuilhtiHWjIhlOE/RVEPM+LYQBgZGCYbDrscjh9MZAIfvHZ5h2eYq8frrY4VEOePPell7a4dTIrN8vZMOkafBkF0s+f3WtA9QzYzKbowhoNdbY3CqcWBoTC2YNDGehIC4uyNEiTo0ePWD33eM9o7MEYdBrm2DQ1Yo8F3o57Jr/DWiSDrguyikKJe5QH1njTqD/Mls5JsVbs8cRRz180C2vCeuubhCyc4n5V0mgnaznv1CIXrE7GChe1BirHBKzlSsjc4vZvN968CnETKibuE49u2mMBlLpZs1IhUsdQ9iwmI2fYCrDre/mFFxlOm1EAKwRdNljrL7kUlef9vMbN9szmZ23thRfRQ/S6XqJo7nyGqtpdMDozDi4XI4YeRaRCIORVC71CEmSjSLB5ZChWcS88Toj4ZdhFySIsgH2gHjVICsSC9rBiVOJJqNwoN+kP/J3doUj5U1hpZuIMEMN9rI3j48t6Ssa6z4+/PdX/cH9+6J7/sttue78bnpAaQhkazzz3vM3D5kr1+CvbId/p+VQf33Dd9c52rRtyR2qkKq6LiHiyA1Fx9rNH33bDWzfzn36cYTcGSkSkebEWN0CAnDh8xNqo8Y9T63rwvtGs+1UMenWgJq+nB/DlezS3dXFvojeFICaOCMvXIGqyYTvw7wXuWM///CHuwdHO4lQfUNeNhoo0IKO+TYNOvpAyvZA8ygDxok6S6naSelpWqUPUd+oAvPkdd/+nHpfbgvo3PV99gHoElwvI60/Qp6gHqP3O7ypMRHq80cCfOQTOw2GG55hhOtxfZ4iRs79DvabzJStepzTnTTRU6MLRnUKEgRAGGTQYJNsz9UOqk/T99JCqXarUPdiPyv5K9a8GfKQ+U48owkPWYyJGRa7JcSEVEk3ZNsqH9MPGdID+V4SJSNrSUyeoQ5fixqD6s9UmOD7ZkE9jg+OoN4fJ6GtmqMLTIrBFnIb8+vb//Q57ChfhuTzOEyDncvTe8eeeJ0DO7RCfJ0DO7fj9Yz/7PAFyngA5T4C8+Rr3KHjvhRAggKdOeov/OAWRrK+mKZYUsO2NXH+YoiwCYKWTqcH41BgmjSqYRLrIogBnJPXuBKCRh6f89CMAR9Xo9DNJrskjX7I3+gEEFeDMfDtAhXIUgl1z5KVERIo0FePKp9DfAs0kw5b1iCywjgIiKHNCoGL/Y1e9AboK0Nz4I0L3sOzJorDvhCzxksWKfMopTCVdrgKgv3T9Jc6LV/7CdQ21NEz7aBI22qOPPAagmcCkYx5AdiYfY9yOHN7P+8ZRrMqupMMWLVgCmEO4KWqR9rZe65F9UdC0Lb9ghT3wnnB71zdLmAproHEHUGOyTRZFArpVBJ5mKklh3elZTBQjA5cdVhCFbz+fN1FT4WcULrKP2rVrN4UpcmusJzQ5JhBaxeUTn0m0WXdsc7kiIn+qaQJ6OX4RSLw9+a5l/1FgBV89RcOgaXZGHvneAUxgxfK+EWqQmO4qmpVnUQA2O7e9AhiOJUt0uG244jJnMaBQ9r07eW8K90vXr6dQ7XRgrwC/jAwCkynAl69Y7v5969aXbC5+ve1YrSicO5UpNdmadQIWB6LCkfogjmZY6+f48WNOeaH1kQt5IAuFF55/zq6/5iqUGqEUv8FM9ZbSCITZI4897cDaARqFSIDBEKllAAoe/VyOfXd3AM1YuQtSVHGvz0kCgcsVkVJDn08qJNmVyR5GBEQ3n1UAYx+faxLwMZFpaAH+CrFWUHlqciwNyUzIn+gQAZM6ZwpCfPihh+xDH7zD5X6IROnnNeRPrUwQgeJ+mFN7Qf5pglhZKQpGF/Dax3uqWVcTPwJZoGwbESDy/x2koZgCjI2kiQ/humrFpksNjggPERgKGXRWVQpW5zPqcwlA0EOZDTMKoVFLXTRjrdMMkSEQVI+zfr8+TOGpY3IBijx0DqSgkn3W4cOH3TW15LI0ayqW3Qv2O0wTTnK862nWY2nofETQoBo4cugo03+NkFoJlkgzWociRNZMSVgddIjE4pqup0n8+B2oEP6bB5//fiHjCBBCqjPJAPADXdEU/gT7mpo/Eb6vE6w5GzJXTalUIV5Sw3Gcz9pfKdcmgePiCxOgBljHWkC/cmTU7EkhJU/nAPa7IZRwyQILOO+yStLPZRcwRUN8ALAjIirOWfTJc1tWJCJQorBiGFTjyN7YB9gjFUcvYPKrr+1mCnMxACPhxmRY9HIuFy5dCiDVzUToa/bRO95PTkAxAfZN9uUvf9lNwn77O/9JIOoJe9dlqN3Yn3oAV2MTU51VRQDXnqYxly0t4nu2AS4029yiQkDTGsCScr6jiJdewAmmPCFJh5R1IwIEEEPZUO2cf4EF3lwzaq8VMD6qdcd6rv7PhZb3hRKneFC2hWz5NDUqNYizwAK8igVQDeWeUlQ01w4z+SliT6G43gDEl+E9P9TTaukAnr6AjiJLchNiLUjWi1yToYAKvoATsoCSE4TuT7LJ0TTxkYMHyFaKxNe7gLwIskq4LtsA6NJSyJZi7eo6f3zTZvMNjUchkeKsHsYBUdIzUvFHX2LVVRWOrElIjOd+0+LAnp07UeOwvwiUUMPfge2HwsY1/SqATQTWCYjfFu5PCmCV93oboLhsZZTzcu2GaHtkU5PLzxIhJlJD1nlSjdUBNiWyX0plJLu1fgWD8potELmypIhgr0gHPND1XyLPd/YfhdtnZmXaUaybJqa9Oadp1ovCobi00gWgy/6HGBcsV+oZPEhHyTPA5CXKmJxMZ5XXxT1Sx0TqTU1hKnfr/p/cx758rW3b+rItJnQ6VrknHM/NzzzJ/XTarr3mCtbnFKQLZHouezmoeQj3GB8BKNxTJ1j/7QwgDEM2hEihwwRnNSHlx1h/Pr6B5EPMYT9JAiAZsD0HjmPVBelKzsTNtzJ0QIj485sOuhySufPI8erHxonj8szTZXbxhSu5P2DVEdThCJyXthxiv+rEkupma+L8+pDrsBnLttMdvRatIHcI6cpy/OKxqPzw7TdYgPe4tVaWMSDhg0pqN0BagFPThDJVH8l0v4jFYTa3cdDzSpRB1XwHZcW874MfcH7mDz/yICqsI/a9732HIYzuGaUO99QwlDBHDx8gFyLGwrQPQ/qIFH2VDJBhFBavnai0dVffyHXqxbV+DKVjuFvbmQS/d3e32Nc+VGCPvNphPtzfV89fYAkATEMi97i3fe+e77rrYv2VV4OUDlpnY71TTsSjOmwiLDmFPbmNHJGnNz1DLeFjc/OyLZf7mU8cx45skOLKZuuf4PpiXS5Mj7X6w69ZnAEyowI63TABEGvWDvlQ1TANwQSQPjfRAqkR2hq7nbJgOCDSHni1y/rhNgS+hkPMFSRFWxoWS7BJrHlA7GnUBVxzsmIKZkp6dEw5VSGObJ8kNd3ftwsAq83SkCkEA7Y3lrWiMqH24RZ1qqnbESChrNsgrwG78/H3Au5xblDaNPNdNURTmF/IQAE5DPtLmPjH/onB4Vgu92VFGdbK73T1YuNHbgmH3EY5/N7YSoVASITDVvQpxyE6DYKYOg1QMScT1bA/nxUge7yXiXfUvAGy6mHvGCVM26VysM94Uhf4QyJ5sre0o96JUP0wzD0euDIPgDpa9m8o/9r59f/cazZncaKtgchK4HWqyissNBMryMOnbddJasb8YHv1yICtmB2ObRXHIwwbGWqWXu4bfrzn3EQGI9h7SqrJ/MHnKyXdbNGcdJvFvWWkhTy08U4rSk+xsQ4UKiDpExA1p9tG7YWdKM0KwuyXr/XadReSb5AQ5+qEAe411aitDhezxmb5QjZmcu2dwsqTjAe+XzyB3REoaMZQGnkyle7rD8nEdu1DPSo7vTCUs8b+XktOkBQkdzzxRSv9/n47hcXSFGrtLgLJC2fNsR6uOQkE/KmNpeFWroQGpGTJKQtO1UeffPFf7OS/bXdq8FqUc7LxVP0TT5af9lBP6oxmyFFZDkax7qUOnEBt58EAlGqzIa6xfD6/gqllaRiMioA3YcgkyKlzpdBU+LwfmXwjXqHW0sOaHvdjMGgQVUiaIzZ92as8+TweXN9zV661TpRN921+yYJS8+xEWbWVHy/mOSg3Mlk4fPZk9uBRFLA9HMNxLNL06BGwD846xnUwyUcQl44gDis3L1SJIVimYQY4gYoFUmtebrId3dNg166PwUat3bJTwh2JHRXLNTnmYVt3V1sP7xeh+wrWTc0sXJWe+ZkMW6BE6qrtR4GHrosBL9UhJMFZNTZDLZDZ1c3UEWk+tubCNdj1HbFc9uw8SPhpXuDwwX3OyknXrQB9Ebfbt2+z1csX0U/shKSfA8mAsgl1ugbIisi7UA0jtZy+t8B12TOeRsktcl9qD2V27Hl9r8t4iKdu1jCbXAD0uzpnZzMpDhw86OrLTu6rypCRClyq4WZIB9WsudwrTxYfd6THmgtWocDvVqXt+rhf/eop+8Jd30Sdp2yUMV6j17a8/LKte9fFrgaSBVYtg1lN1J4rl69AbZPsLM2SANCPsbcOQLiuW8PJ4LHoigdtjIVSuGQRRKeHU4WkZ+faj26asYN9z3+hdmavyoa4FtHVzntJneeD2rWe+30zPVoe3zUU8kHvGQzx6cE9q5UBlAhU9lu+CNPGY+mXT8gjl9pQNbW/Gz7q4HdUl/tijSiiQXaZsroViasMzBBnh6rBrWF63W5IoXgGp1AGc83pPEvFqrpQytBRrg1lxskySmuhqHTeAAAgAElEQVRNx1qEovqbSd5XqlI3nyheg7pCOXUO6DyT5TFjefWmildciF7oDBGin6vOdU4OyiXk3zWMoeEx2ZFpgEw1r2oR5d8tYDiquroah4R6R3poiEeWwapTVefqv6txUZACf8fO15z6OZ7hRZFmei/1J/o92cAqG0h5efoOqodzGIg8gDNAIsRYO6RHLmSlalcNHHXRP0sBEsKAQ1Jcih07cIL+vgsbvCBsDTNQlk3Yxz70/1yv4wy7nJxevmFnv/tbAXwzv/vb33vjl3+/RXD//ac9xPXOer2Zg332d//Yc/7g5/p4v3Oi3vIjvPGPv1Xu/PYz/yXP/8NXnyG6zn7+P/3uf5+fnidA3u64/2kA8+0JkD+9/t/u3c/t52eunbchIc/tPf6cZ//5IPCf82p/u985x3MnieBZH9J36EOf2/70Dn2oN98az9wT/5z9+534NGdVme/Ea/85r/mXnJ+3vv/89vbxVj9/82d4q5+fGc34cz7qW9+f/+pnujPuhlTe/PAo+tCl0x2A/VE0QmpcBFhJ7qrCbJqibhKSYghAxIOiJ1RhqIM9DjRqonhMpXlYWFhojSqWKIi8WFzKauhAvl7XAHhKcRxBI+BJ06ngZAXHqejuBlAQQB4p2yLJt2kcYgAkw5g20n9rmloya0lwS0tLXeFUTzHW/8sN7rOfBV8Fal7xnUaaWh+rQY47C99cTW1LlqxpJvlqy85JEydjKlZp8F7EMqYQCfRh5OGyAFrIxFM4BakARYVjR1AAJjBFLDJDGSYtTHfWA/pLudLE5NiU37TlF+TZK5/LtnXfKrMKfOWTUGQoTk7TiQoxDKO5awZE02RwIlO8rUy5KcA4L4OpQQC+VEI1ZZ/SxnHKwvamuISAP4CUWqaT/LHHuhqpbwVTnJvujLclXziB7QpANU1kNwVqIMDYMAWr5Oqnv7fYcv7piANyZdWUBCgzhD1TAGBlJN9JDWQi6EEXn0Xh3F2d+h7dTP+u4ncBjHjfYKZyXt+9xy66cJ2bRBKxInuyJtJRFVoslUMUU9F7aaomOKFtAAEFePQqaNAHIqSuoYliFt98wHERVrKT0sSPAtYrQTBuuuF6R27tolCO4bMkpRJqB4A6BihyDOuWYKx2XsbDXr7kKShMNJ3kwUb96Jdy7PvbmE5rIqwXAKKXkHWBdgKH5R+s6foZeyoIDxo4gYinWYdq0kMovkWIiHKrYSpJaiVlrUipQbnvAMADnP98rEbCaKyDaT4O0tTNIWBeTbnIuXHWZxqAox/FfBPqGU1razrcm3HFGgKUZxMO6aHJUUBUAZpq4AfIXRFxIgWIriGFxYrsUNaEGghtPppI12eR8qOL3JAImi5NWOla0HPUNKkREWmhBlTAUmIRxE4FPtz8vmxwRJQ49QivNVPM0tjwnQVmtOHPrYtcyo8cyDQH3NPM7tu3z1Zfl2udp7H8UKMt32+AfF9ImkhIS0141tTUct6ZjIa4jAW0lD1BF8ClL+B7Cecye3aBHUO19Ik7Cv7HESDaN7RfdLZG0lTVuSk3hWgOyF6I9VoCkL2EKUQB3q0Qe7Je82MPqub7Rskqi3MiVU6EckBo5HV+NOmmtag1n5XDRBwk7QDT8H5cF8p8UcOodarfleKrm2OZjB3MiZOnOHeALazzgYE+wHV8vlFuySs5ms8kgP+lrdvZe7qwTcGiDd95T6ZUuwAz6vpGrIe1I7JRiqB49kj5UAfTQM5hL/vFL38FOZkGcbLDfb5FWAN6KpeEZVJJWDZDvZCCyc6iopN8iFQsOrRetdfmsBdtAlwVST2G/7qymkb43ApT9WONK6uhCxJgFNJDuRcKah6lIe+mcVcmSOO9SyztU0fdOnfuWLKqk72Ja9RlW0eQNzlA2qeyM9Ptyccfwx9e3vQtgJyRAOEoOGiMh/DGD/WZZto10YKYfvcBpMxiWjpISjDInDAA7wGCtluY4heQkAloNoi6QRZ3QQASkYCO9Vyj3ZynHKkPpDgEzHtx+17rBrCVhUYEdoY9vZ3OguFdhGw3Qo77A6KmofyoldqL67IBUKydydkYwBAR+MmAAcUEhMtisQK1RGYWIaAQnrInE3ElSxoRh22sJ023XnEZWVg7+BnHTp/TqWK4ByYC1st2TW25/hYxof1FAIeu6RDuAVo/Wk+zueb27d/vlIXKYYpE3VdaVoHtDBPT4YRv7zpgi1esdtOtJazVBvIUNAleXHyUPSoP1R4qNfa3AnIafoYHfmcPaxCwKxtifvGCIvv6P3/ZVi1fZukATbJFFIH3FDkU2qOGIFBy87MtOzcDwoD3D/TGWijERjg/CsmWIqWXDCYv9qL9O16zVUuWoioYtxeffwkyJ0LD1lhk5LOGI52l246dey2A143nnG+86WqmPtvt8V8+bVnp6XbhBcuc9aTIsEP7D3NfRaWG/UtouI/l5WbbfT99GqKW11t+NfeMYNtx4DUrgbiISGbfZL8qIIdjD+qRW95zHRaNBRAfA9bZhP0X9+TnntyM1340BEgs6h9flCkEmQOa6rP1AEqKxNu+Y4dTZd3+/tvZ9yZtFzkoZYDbaWQeXL7hSshKwiH494ysBCs+dsCWLppv41x/0yhHhskReZmckRMEMwfFZkDKDBL2XgQhUYmqEcvKWOxiupvtno8X2td/uNsWF8yy2Wm5FkRd9OtHf2U3bbwRa9Besld22FXrLzBfJvO9uJ+Oshd38kegoi9rgsvUolhndTAAD/7iebv+pg0QAlj4cW9ZvmIlGWzkXWjPghBdAGnU34pqFE/+FrLKWjuGXA3XAxGgYOeMuFCUGaGQL0zecm14B0bZ8doO+80ugqAByHEY48KFBAn0skWEVEQEzwBo7bAoA3xn2UjFERSProX9TtltkA0eo1ZVdoRchBxrqKhCyUXAck0LU9ZtqF7j7cU9xbYb8iJ7/iym6KfsQz/daLXfO2Ae7IX9WOX0o1TJwaJzjEGQwa5h23u0306AdV50SazFQ2L4MWVeXtFgxysA7CFAguTQAhETER1oKVHUCg0iLlHkQKyFhUlxzN6FVZju5YHsHSF8Tm+sSMfYx/qniV6n5vBFFeSJMtgLmzMB+dOQrFOQfN7jPTY7MZIMFQg79viO+iHrBFD+1ovjhiOL3XnFevOj9vDob4dm8LQDLb32zH6IJOZOmhCXxKUFsiez74z0UCuzO3JtL4CcDfPtYd8ij4DvFRrjDdAaTP0YbgvzGDjpoeYaabclszKtidpV6HIQ12TX4JQ98FirzcfeafNLnViomV22PJ3v48EarbGaVoQ+7OteqJG6RqcdYRcZOI2VYBjn2B9AkUl4NmKpnMZQ7agxkRJMtYk3tmPal4e7ydGA7PjIlq9Z+b3HrL70qBvmaOc8CJQMF1lBjRMlb3/2pTpssXw10c39TWStFGwbH/qInfrXl7CdG4CsanRWWM1NWP6x/kWYezCo0cNrCuiVOjwNlZosJjUUMqkcAT7jcO8kFpVkDDDMMwSpMj5ETxGBlS73tGZUyB1DHgSPRzHBHw0hyoQ4RHAf36usqc0NpyhQOzSQMGvy5SZRCoSRuzXJv/3rz35mk+xt3aytqiqsudhXdG0Po27pYI/3gAydgmzxZ99uZ692lmFSSvF3ILaZUsFzKVgYPU0GyhwB+j4M6iRGBrPHQJQxGHZoV7UtnefPwAxDYNw3j5V22Mlq7rdcSxNYjcamZdlRQp5bsVEbJ8YigteeB8aeTV/QO8W9VFlxAdSs1B9HmvsgTWIB7zk/2LBV0G/NoW8JRV3Wj/LohisuZrCBvbIKFTrB9V7sD3nkleTEMrCGpZZsNPtgxAOjU1wN2YnXYBb3BdUUsq1StoPyx1zuHfuv7uOa4lemYDV2j6vJFpNCJg6iLYRBJhElCdT3HQwAKADbm/ohknt2LflSyhnx4bpJS0chjjWjhn2OYXss265E7tuxsVgEMsyggPC7v/MD+/59P4N8IN+PtS0bthchQHpQfWTn5p0ZqJi0J8hJKmDg6hpy0EpQ8OteuyAbnzke13x0L0Rfkm3f+YrlFObaFDcGDwiZCWokkaA+AOg+7K0vfBa51ZnHR37a7obM/Em+V29aR6+XxH1IeUZSfOq7bPnfM0qPs48Lv1mKFVsnGTBYG7Pm09W74AAwJEXwoEgF5fHUMJgQ766BQLKLMMXFSaAaBdt+8sBW0uPVz9STYUnYHCdgJ8tao6cOxl4U2oSszJctA9JG6tImLOOmpQRnDao4cPl+3HN8fFFpKKeT++wgPUEqfYlqOz10z1K9pQxJqY9dJocslalZZDU3pRwdepIuek0NbUh1NsmeN8Z30MBWPD1ZG9+/A9Itknuz+qk06pwMhp5e3b7dvWYa/1uOBMrylEo5ngG9wyhq1IMEULdU0mMVoqI/AuEvNYjs1KSOFUGqelbuAbIalXVeHHZiARCI6vGlzBWZov5clrRJvK5cCXLJ3gxnyOQ0QznV5ZWo/TxcDpD6KBtMt49/7E5UabhScC5HyYPqQsmurEdvSN2JSaRUHuq2NZ6jDpCLbFok1cyQmCdGoXJj+GOPPwkQvQHc/nEA9c3P/30CxD3rTeDv2xEob/UZz50g+NPg79u//t8XPH77z/dHT+0/wA/OkUCgCJlRhZ0jkH5OR/LvuX40cP1bAvOcvsbf5cliUM+SGH/tB3hnz/1fArD/td/gnXzeO//5//T5e6ff/1xf/+323zf//A8IEC49Oaf8/fafP9x7PFJuWj6taV0Bt7IWklIiwE2m0NJQdE0Cpg8qPBpiJIQisQprp4I5BVhd9NkkE89hPPeqS9bbABNhzz39tCMCxmmo/bGE6meiaprCf4rJMyWMq7gOwHt3iCBfTRNJ1SBgUXJbeQRrGlpgoUBgFe2aHtGUtGyiBBJrGmUK0+ryby34nWvg8nsaCSYlnJquJQJQPBzwSJ7tUoAsXLzQBdAKiPSi0NJUey+ffRTVQDzf58rLLrEaQk8VlNdOQeZLcyCp7gjfISYukUavlWYpEnl3lSQIABVM961abr++Lciu+3GnnSou5blMWGOPM8LfAkQDKTQbKSiDRKbQ5ClDQbkqc3LTLHi811KZ6GxGCdID6DzEpFcHBZwmZDX13cmE2IpVa2lO/JAQ19lr30Ch8mGAI6agmgAKw+OinBf5qf8osvwvHndNqZrIOCZ3pVQYYSptFEuXaBr/XogHfUdNL3mzccbz3GPHDzJZtZRGisIVAmQefrxS7yhM/IorNhBsqka4zZYvWwyhNWllTHJdtHqVHWQyTEDggWMllsYUD3N2TiVUxrSvGmE1VWmoQk4jJw8CjNcUnKYAL2dtCARVOLlsF0YAG5KwSFOg9t79RzlG0YCF2NCMzICuykOQnZeayB9+PN6+8kAbVlfYYgEehgNa9nO8RL6IqFMY+o0QLAo6lEWMGq5I1pT+t9QnPRAGrRABIjaGaAxEjIyx9tpZS2k0fQIVpa6RHH3Lli1ugn4/djqaSCoCrFDoYzDvGwG4PEoWQjihtlpTcSJyaJ5EgCSQNXPsyCGazyxHsIhccdPCnBOX6cFa9pO1Ft9LBbzWmALZtREM01SJ+GhmrUhV4wIQuS4kO9d1UIalQCJk3AAgaQANprtOAVPfrBIRkCBSWwoDHXdvwM5j+w44ZYKm5mRV5gB8QIeCC6KspRKyBATMNVOQcPLdDWeSV2u3BbCtGRB3CBAznXPcKDKEZnYYgLAVQlBBk3Uck/+PvfMA07Os0/1/eu+9t8wkM2kz6SSQhITegoCggCjCYse1H7Hg2hULIquCigKKdEIvCWmkTELKZCZlMr33Pt/0dn73M7Jnz1kVVpaDXlfmnCwxmXzzfe/7vE+56ydv+uclQPp74q2dQ2sCc4scUAKdlVXeBqAjB4iuoeLQNP9osZCtXwWvHsaP4rASuF/d3EMB1bqnig90haLMTQITPHKBcBiPhFQSiTzEPCPFnb50eIyIB0TgsKrYiRGAIsXppEJCxPGcOmcQv2QAqubZ9/YJIA5rAHUihbL0TlQBJA5SYlsD+B/FfCOwffe+/S5vfu3GDTjthiAVARn37mZ8pznCcQzl73su32SlKEhr61r4+xr+PNkRhirX1hyrolt1n2wkCrCW2IIduGHqKGLXcx0HcKnPKLJzEoBGz7nKLCchpbWUSeUn54rAlLq7Cy37MwSd/1ll4s2co0g6RYzpz1R6KzdXPoC2Pxe+CjKhAeWxnp2LiM/b8epWwPpglwOfhcJ6fhb9Qd44UAaJJyOKxhuyMYb5og/1ZQBFuMfKmHuZpxctWsSz3s21JNaktZ772cxhXvnR3vQhpbsIl4aaRqtt7rZndhy06278CJEgzaw55Eun8xxzYJYiOhFiWi4NEZHqw1Es2BhgqoCOGIh9H4CW8akhyKAA5m+cPepN4SLEMC/qenTTozPbmTNAX06ffeiDBfb4s20AD+HOodAPQdqLM1GZ4nJLKnNb0T+KltG8IcV0JKBQEwrSuZD5ut4xgPYHmN9ErKnYdQRFqQeyfJJDfU1jmzV1EOuGizGIda+d15Y7c2x8mDmsydaduQZXDMABvSnexN8I/Co5WY2ra4rrvYE1K9zuvON7dvOHbrAsHC9B3O/X9x+0ra+8ys+l54vXPHPtaqesTuY6pXFfwqYA0onCDARQDuS+egukAdw4RZRiCmDHCGTdS8+/BJm4yqleExMRABD59jx/1su8HMm8rnjKFctQ7QLCPApht571ZU5WpnOSqm9JpKM/z04ac6yi6qR41TOqOMOR+Ashekptyp/n0W8CgC/KVq072xqIV0rNyLIXX3rWLibm6swz6BDBBTIIwP/y08/TmZFi8/IKKM0FUpKbEKXvyOgUz3k0AoSTEOsenssu++itH+eZr7By9gSv7dljq1avpT/lbO7dMARiOWphAM2ECMqzia9jVGPuANzDKUZs3DPI9COScq2a93KwnPJviI6BMYBMvv+Oj2Xbdx+qtMUApQU8t5H+EKw8y1tf3WFPPvuUff5rn4F0I0JxrNe8elBSax4G0Pd0SSmMa5IYKY3DHoQgdbWNtr+Mwut1S21UcXSKdOG6To0gYBjttwYK7C88ex1OjBErR6AxhRtlBGC8srLFstNxwAHcxgIWJ9HtMc6YdNFIwdFEaHVZcfmotaNQhx+g88MZdCk1D7PCfCJGGZslp+iDoCx9dAyHRV46xLvId2/uNY4xAPl29oe5EGwN7JcW5M4ly72dUtt2Yu9ibfvrFVZKekx24QIA72b70mO3WtdvTkKAQJw0UOru6bKsQNwEdZ02yc9uIy+okik2PS/JphBvRNDXMkZ+14mGPqvi771wZwxzA9jKEI0WatNDgK/EtonEm/CCyADs92PeDEXQMTGMcwsHhv8MnXJcD49XDKMKRxlruA97Ei/G9SQRon6szWPDuGOH2i2D3pFUX8rsIQAmhnmuvcPtvgONVt5gduVZmbYEIHKirZo5K9S6xr3tF5srrJa9jod1MiDax3WKLEjHtcnWMQsQWA6DDesL7PDRg1ZSReH3YuYfnFqRODQSwonmm+w1Qq9sDuTUKJ9XhccaVyPEKL24vduice3AXxJtavbhTen0rEwALrba9kOApTH8HCwLM8TFDHBPM2L8LSaAzp8UyAlisELYX8vBScI/4ynA5DXwAgyYwr3jy7w83lMPMD9iH9t+u5XeddBGO2qdq7Wzb5z9LTFtkMsjPCOhPOMh7AnqmKNGWA9V2i0HwTBOpSt/+2Gr+d5W6+eZa4Z4E6HANMh6A6nF3m4YoiKA56apddZNkoo7TVFZXaynI4D5Efxdb7v25b4QIHSXMD5HcANxZEDUg3uF+XfQn64IiLBYHIqlB8t4fhFrsb9iOBCBNu6AzhDsS3re/SBCUvJxNzLv/PzJxyyIfVAI/24IFcDuA5DcxGHO4EoJCg7j/Q9bMPdZJIv8twzr2XkC81NgBPO03HuKRAOMjlc3HGuHH+sGD5nBc9Fzk2qvvlBpZyz1AsDNdOTB45uHLRaSLmd+sJVVDNvqsxfZqboGzhR9CFXMzizCyUPHyRAReB5f3O+ckwLp2imvxzGwCMcG1zw9Xk7icZy3OCMh+jtaOnFRhtqN11xKEXy7lTTSrVPTZLXsCW792I0WYz1WfrSYovMcG+ZatEJY5iLOCJoccMRJUlI6ezyeL9acbJwacrNKtCXXfhTXZ4b1+gSl30uXLSUqrAMxBXMVbtVK9r15zJ+vvVbs0gAG2ZMr3ldkcTt7wlbI16TkNEd6r193jj36yGNuP75x4zqeWT4TPT+ZCJi+c8eddsV7r3Z7Le2LFeWr+FwVors9Js9uUkoGxEqbuzeFy1ayD213jpZzF3XZR77XwFmslnQB9iP0p2TksL6wZiiyapxcP81jKp7nwOqc2AK8w4lbeu6LGW+Km6z7t1J6p0LpPSSCmX29yI9U1kEOg7jt8iE26HfJoUuI56enk1jafp6nkX4i7tIQZ2UxPkNt/95T9kfSBTaes9YWL8nnM9Wyfh9AiFHkokMnEHRcePGFrDUD9sMf3cmaleM+bx3PsRw7XuyjJDbRWVh9X2OQ4TOKnZRbA3Ga9jSK83X7T+fAmt1t6d7pLDCqnkj2rooRi+E5DWRMDxDJpf6dakifDMQM4ZG4wjibptDleZx9YR8CvXPWr2MvPE0RebUTRc2DjGoRyck92le835WcZ0NMtNC7mZs3z3YgeFAPns5R5azX6kBRTLWIvwQEVwHsKdtYs3X2VjG6CJtRxA1KAJCzxZ/9pLpelITQS1SbzidyODYzr8i1H8JepIcxJceqejxD+D655P3G57CvuhlRSwTH8VDmavZfdLfo7N/QWIvYAhxDcX96NkWAiPxgLKBcdP8bCZrb7/1dBMj/Q2D8pdf4WwTI7M//8w3Tu/mzG+S/A0q9GQD1poP8Tb7hb7/+uw8ev9Of/+1ev3f232vszMZd/31fCtzT2H9nQfC/7739//hXb/f6/f94j3/rZ/wlh9u7/Z7+75//35nL/rHe+ey7eeff/2kC5B9p/vGK3VQ4I6BUCiz9EqKjQ4m+EF7YNBv+EUkPcQOEshGeBviQEj0RwH0O7obyoyV2NmWxiktQ7mpleQXdFlW4AtKJ4MDCzzFORIgPGyl1SoyhtJMCRQuZSA9tjARAS3Eq8FfqGsWTyBEi4FbgohRjDmREpdo71INSFOKATXseCvf9X8u1K3+Fyg5gQKoWxYoIxFRhdG1dDdEaizkEsxmWYgZwSt0mUqwoImXF0iIAAaJqANaOoV4RAKUIL7kvFiwsJKaplL6NFA7MqJvZhPsA4IdEBkMA5dsf3udv1z8wQtxHtTUDFgagiBZ5IrXNLAHSxvf7WxzWYMW0qIBwXmaKLUijkLCOUjk2+q8RP7VixSoAl3p3CFPm//adu7GjZ1NquZxrNWVPfDbO0j6wzWVsK44miM2rD/ei4o5CW/x1SlH5WaF83in+bmiQ6BrIjikUlVJ7dZPtnxQfI97GlYerjLC+sQqwt4lukDzLSklzZcF+kF0VHHqkilYmdHQ0ij3UbnNw+nSiDlo4b64dR9Hly+a8lcgRlbEr89eXTWo38QE6CAfweWTjFvDuuif4GcoCVgRWI+o1NScLlFU+voDgshOnUCSSh4tqyotTZgvgnMqFRaroXj337QVuDH5nswrCx22IQ70O9nlszF944QWKFtegIEyDsCh2MViJRIkNcdD1hW1RHFgjxJkKO8fVYcBBIZTxKcAXo7qz6Ks0UkWZctdo8y5V22WXXmrVZB1XA35t3LAel9ABMmrPcAdvOTyOlhy2oqLFODQAOHHViCSpAyzLI5ZGLhDF8CwnlkBAnVRNrsvDWcyJCVKpOGCk+kXCuE6KFdAhNIRDgAjAN1wdiqGIAmQX4FdcXAz4duaskwQAQDFeAg7ksNFhwNnMIVG0IdLzIwBdWHsXkSr6XCchthbi0NJzo+dnAGKscCNRDKA0UuXLORTIuA0jFolH0rmSFIHVSwZ3Eir7aoA2EZc+OHa0bZrk3jRy2P34jf98EVgaS3KADA0kM6brHQHSD2mrLpwO5i3NJzp4CZSWgk6ZzJqHmgBEFBkmB4c6Z2K5znKM6HoqZUDPxBtZyDrEDUGkKv9ZBIg390OKPCmnNRbGmV88qDLDGW/qyREBkk03g6KXRLBpzmvg58kBorjAIcD3bjLukzkgj3AI/9YPf4K9KcbmUCrdx/t9L90N6hl4Zds2l6UtB5CPnBmQdho3oTzL+jmqLBfY/BRAcFxKDvMXEQfMgSI+NA+XEVkncm0BIIPcXHv27nMgkT+HTuVyN3N9BPT3M1co9kbqPpEi6ibSHCVqQ+Ry5U/nW94Xyt0BV2pqESB+HNpduSqHaxcVwZ/l4v5IIBro2aeesCTiiM7FfTbFHDzJs1pL5N361SssE5VtfKivxQagMAcNjaSUViXqflIwA4q2AAS1QKIO4QjR+J4zfx7AIP0FdEEcKN5NXJ/y3qe4X6gR/QC2akAtfUPt4edRNVJGH8VBPIl4LW/C3Wd4Qf1XimQdL0J1H05VMA/UMJ/4M8dGQq6ovRgQbxyozWVRePFMTziSKBuyUNEuuicj6mvi2ZWb7Yw1vvbyttn+HBHYTahlBWhEM88KnAlnHlD0VRJjUT0gKhkWOVpaWuY6ehSlptiYchSw6sIqoLNjlGdWRIs/URv7Dx+D1EH1H5tg64kwPF5xEnCx0ZoY30EodM87ZwPgD+sDRM3Lz78CkAXZDHFUQrzN9de+lzEPMfH0E/aVL33BRXOpaLgVsLqS9buMgm+RtOs3rCMyxM9SUb9K8RxFdn0otz+YtZCL7T4LEwexY8RU8h53Aej3oja9/lqcFKiqW+gCUbRacfFhW1TEXMQ1nsOaoHVrjM/32CMP23Xvu8am+Oyn6BIbZG/RxNw9f26eZePcU0RHE2t5LITdvn37bNtJOq1r6U0AACAASURBVHM87D8yIT5wjYThJvKiFPwwxF5AcLgdeH0vY76RyKz7AWIbrBNA/uH7/2AfvvZf3Ppc30ypPe87AhfQFBLv1PQcO0IsjsQKpcdL7dob3s9+wdfuvOunLqpTJNcHP3QTDtQW5ul2PnKvrV5ZSETPbD+aLFVTxEr1U7L8pydfNv+IVEvIyrfv//wXLvZmzdmr7Ss3xtpt95UDygbYecsW2FzmmclB9jr0TjTioPzhT++gq+fHrFHq5e6mXJuOAsCfUcZ4Nz1lnqFxyn7lCKTJADK6uaWbRg2IByI8VbbuzZ5DGeoBkAEJYQH0ldTadVeeCUnla3t373Uy9mi+9xTq83k4Q8YUSTMKQAay7IO70g+xhYDDiqYe66DnwgN50IWSuhVAEp4WMYJimsJw8lIcjfJ5lEO43GOLF+cyjxK3CejkhyMkkp/dy54jDUC8BaA3H8CsG7C7g+c0ECHMwZP1tqtyyuYuIW5ntNG++dLXrfs3x3FgTFpFTblFB3lb+FCnxQDAjXSP2pa9vbadrUNmPmA512bFonzugceOkQ1f0kp8ZBiRqqzNcqNkxgcBWo9aKKh9IqrlLq6tlx9xLczFsTGUPxP3F+IvixX9SHRqjHkhDIHCCmBv4ccvb7pGJpgLxyDGJtmjhkOURM8MWS4kSAiT3yhZ9E0Unpf1TeOUGXWdDSsXRlpBHOQmPVrd5CZtK2u0+8sGbO6qBbhAGiDy6K3hWUmENJvLtRiGRJscpzeDfqMmyoC9uG+duIhScZrkpcfYwixELH7Mu2OQoh46dSCaS+m+4WPw/UTjAORqD11X3mvXXpILzkcHCmxMCS4Dn+QwOwQrFAbRoj67eak4BxirczPinOgjHAK3BbC7C7A9hn18TCDEmWJpicQKZI6e6m8E8O41Yy758B8+aqXfeoaumTEI1kHWzCEixdhbcn0mmA+jULK3MN+p+ymGay0n7gCxilf+7sNW/o0X6BbrcntPRZUO4OgIgTkYZy4YxCkVBYlaWd3LOgJoS8dTKPOTXNud7T2Ms3DGygB9aoCaTCsplLhHA/aPsN+a4CyhLpNhnBLlx2ohfyDfmYpXrMh10UWDPBfHGN9TAJ4jIzwHCZmAvQvNl8/z0Muv2CPbj1AuHmmL6TRJSUqxp7a+YlXtw1wvyH/WtCkEOJEQxeoD0TBRHFcDzpApFgRv9cuofB4B+twIKtMhFqNxoQVAFnS2DkLYECe3pMD2bD9BjCORPnS5bN+JS5P4NjhgyHAIkqK51qhIUfaRkbzfispWHOEJ1NBgZVJ8KT06x3C9MQztgksLrfhULY6fFbZj6xa7/obLrUGxWOxfx1ljNl1wrsXTc9TIOrP5tcPW0DdsCyCc34MrxNNQYjXluC/4jM2IJ8qbel2ReQYOqXZc8XEQ0nJti+RfxBrTCchfjXNaQoYU9tOnWH/nIFBgoca1V+JcpTpDVfDn27fvYm8TQaRinnN/5XMOquYsU4t4KoB5so9xEhxEPwpjW5GyOkem4OjswzG4cNUS62cf8cIr2+nNKrMvfemLrHmK48RFxf6oAzfglle34Z7n2YCgScvM5boNOWJgGmLgV99d584DF36Svi/2JYTYsX+HkCdOsam1mXOmt42RbecL+TUBIa2+NTnyR3CWzeDoiubcpoP3CGeOAPYDKv7WuUDuXbnOgxFeqBNnjLSDGPYkwwjJLtGaeugQnTtLbYI1bsf2V9hnML/j+G9pHMRd3YPDAUcjAyB7ThafZci+cfudCD4C7dOf+SSikEmrqiH2EVHJYP+MLSlaxlkYUoWz2RpI9duJAqtRhHJkDI6WXCe6035Krg79P+0zFIE17fYnXm5vKhey3OQ6L2hfOch5SiIniUC6uJcSWanTUQ5VXd9kzjg+nNUm2Ksc5qyenJECGRrC3iPYOduzuedpuHwOHih2gq4VxGDq3/fICYLzIyM9kxjIu5z7p55xs2zlGYgLG939igUDEBETztoZyx6mk3OMIp0ViydnTzPjXfegU3HXrEUS2SiJIAjyQ+5lRW5rjdWXeoH0HGgfHqyoU9YAzR/qBZlR2QxzjaJBk2KWQ8x02O1f/R7vv5uoPzomiTwUiRiP4EeE1CwBMuvykAOEXahzgcwSEBC/Trrzl7/eFAD7b3SI/FeC4zQB8lcv/Fv8i9MEyGkC5C0Olb/wbacJkL//2r21f/mm8+dbe5l37bve+fd/mgD5hyJAlnzqshlF7QwB3iXSTTEGyCe1hb6mAKtkL1Zx2wz/lcp0WFm+oOOKBxLgXgvospqYlWj+zosNyjzUIffec69TuyhDISxcMVeoNbnvUoVIYaTNnTZOKtgWyKhFTUp4KdudipoNnWJ7IgE9nL0XwFEOjgQ2V8PkRXdzMJdltgBF7P6v59qFP8VNwUZaroMwRT85e207KuZ6VLN5znkiFbZUysqt7WZzl5IYTyxIHgerYSvEIbAdG7YU3nFcg1IAkaKlK+yVrdvJ1l3gCJxBgI4ZNqRz58v9gG37U8n23t9ABqBeaeCw3wzgLAWL3m88h8IOAHZdq1AAIhXLR/BZEohmWZZLTBTq40kObB4ODBEAGOlsMmsB6ESAHKFIsw2VTSQHiBWrz7Sj5L8f/cVyy/rwbgviMDiBeqWSUry8L5S4nNkISCR/Xl/gfz8q6HDUjhH8ErA4DsCawOFf5EEjFvaiokXcEuzPKHE62MxKoZnOZl6paC3kaw9yP0c5PJ/BwcuHn5MNwdXDQVbllJOQVIEQFLWoUo+XVzIGFIFDqSgAoNRM6gEZZ6Ma4soAvckofh0l2FmQIFE4JA47FbhU58qx37ptO9cDazTg2FkbL7QH/vS4RXBSZP9PpAeKWRRmT3w1x775bAAqSmJM6N4Y5DMkA1h2EJeg8szFZKX3q4iXw7OAw+ysTIC3LpdfnwLpVH7ihC2YX+AK1BUNoszbZkiylTiCSktLXWyOxoSUSMcA+3SgOAvFtMrO1R3SBvGjboRJFNeFixc6V0gJn0NK9QPFezmME+3GQSUWsiiLQ0QtxZHPAOjedOOHeC4GXISbH+NNXxrrAjAFjOtQqL8TcaExLbJH411lgjqUigDR9Wum72UXSnwB2VLKzbpCOCABZItEEUmi+69DhnpEdPBwxfAqVQc4Ue6zSB19zkxicNSZ0sxnWHpeCvEaHAuk3uYooINGEASHDkmKODoJgdkDqSWwKwTrv6LrUok2KON6lgs05+f+MxMgvV3McYBLiroaElkHMK3iR/d7rqcYJOUnK1JMX+qP8BPQ6QgjcuRl7eda9nFw9uIw6ogAPef82xEA3TEADv25Si8VZaA5TVFYIsQEGPUS4SZXhaKvNFaTmIfUj6GYODninCJOij1AxlDmziFir4Jx08kp9sCfHrN08tgrcIeITPncF75kr7z6qj1KZFEQB990QPcRgeiMFRWj3vKRWxypWcrB9/e//71zbq1af67Ltz7E86nxlcRctQy1pyLSZks8Ib8ZC/OIXvIw54nYrCTeUMSHAP5mnA+hzDmK+dLzPsH78AKkn2E8TTL/1921GBdImYvVUpSdyEPFr2jR05+p/HYcskfz0wjzTTbul9amBgqLz2IOrSdC56Rdd9XllhwVYl7DPZaAQjYCJb8cIDpATxAB5gfI0olCtB0AoqaaHG/cEnMhs4dxKsDj2PGyEucyaWkkbwfgLQH1/NAgczgy0XpAisM875GRYTwXaa7vKYJ5ORBAUASInjHlYQdyHY4fP+mKTLOIUVHcljqAxojjEiDhw2ce5Z5oTYmOUX8L8xDnajn5Wphvxig+ldvwy7edbU8+1836gZKT+SIkNMC5YGbJDghj1jEB/SJuXZcR86gIUZHJ6oSKYEw0ocRUsWpcPJ8D8jkWZK0CR8vOvQctIi7FOiEs5xTkg3N7WWNbI0RVD+tYFJGQcxEqxLMmhNH1cR93wNtWnrnW9u3faxeev4E1sx2Va5tde/VVbu6sryEGDIV0AKrRJ5/a7NSlaawBqygqVURRIPn6CcRgRRIzJvAvFKdeAsT+FO/bR9cNAObHP/ihLWTNfM9lV7j1X3FqrQDgTz/zHJ+ny8674BxbSaHvNGOnhjlzFzEbH735JmJocAQSk6hYzRNlpYyPOFsK2awSeClx1fEloq7fm3mfGMfeUeZ6YtLiuHY99KDEJuc5F6GKnH/5y8etqvUV66s9bBP0NT1OzNT6VRuJDkllzDS4rp5mssUTkiAW0Xx4IBdHkC4fhOD+1h3fcVFcjz3xqCt8PXjwkH3+c1+04n0HmDOCiYtJArRFjc5eYFruFzn7QolLa+23YxXNEMQ8y5R4N+PkrCPq6Nn7L7c7HmpjHsX9wqN1/QXrLVR9MB7i74jhUjSYOnbWnruGMdpuvkQm+fZz/yUyIHYTJJ/1q58+gC7I6VaIF1yoEKN+lGT3sWB6QfpM8twqxiUsCKIDB4QA8uuuXGZpONcO7Ctmbe8hFg2RC0IOdbJJ8TsMKhvF+wnjeREg5Ytavq5jwNoAn2dCVDAOyO+AaWI3+Z75ucG4EYatZ5o1DJCyox0RxbxsIutwoiUwBiAWQiCO2hWJw1rWDwmm+Lmu9m72Hk2IAKasATB9x/FRK1iSZF/dfIvt/MZmS4fQ5TZCBAB64iLx7qiHZIMA6SQCq6zLDhAVFYXzQZ3lRfMo3OW9HSqvs23HcSYwXQfGEc0HMRcTCLDJCE+IoBuHuNABCCMUFUQB4YyhryGAmKLIED/csczb9HFMEFXjxfUI1t8BmMntOsqAb+OSa3+bRMl7oKfT5hF/5KO5GodHYwcxl76R1sI4e24/e1TU/UtxeOSTceQ3zXM67G//+uQ+iyZ6Kqcwnd6zMrt8qQ8l2VPsqdbgThNpW8E8nGInKStXF4UcHUuKYiyK9z+HAvTV8+n96WvD9YYTiI9w+Cj7Wp2ZmDeTEBVNk500Cci3iLgj7fl2FbeaD2TBgF+0Ha5Q9B7XhOUqF0IkjHkzmfgprV1TgL71zN2Kr0pgTxbHPMQnM+8QXBH8g+n+JkiNdqvCsfGtPbdbw893ORKgqh7XIXPPBB1DmsX9mLtGuW5jEkoRU+P75zhOOHwIixhb86P3WPEnfucirCaZ49QZJfKcDYVzyclVUd+IuwNhvb605qp3QL0JkThA5ASBP+BZ5fzBvViyKBPBQbeLMVMs5QDxco0NitLhMyJk0Tzt4TMJ8J6Arejph5Ak+io0hvjSmCTbixNrNy7tsuZ+abhsEYD8ovnzbZy5/P4nX7Jg+m0EtAeLpGZOT2bNjQ1FmMW1rSH2zg/yIyAKV+jksKVA2ofK+Q4JJsN8KGuTZ2AGEQWvO59OPBToK5cV2q9+VULsKqRdOn1xQ8TL4bZK51lowBEdjktKsYTVPBMTrBFtrUQrZceYN3vrvfsQ4/Dz5i+CGGFfUoGASw48PYcFdEzt2rHd8hElrYQI7O+kvBsC5L7NxUTKFeAuOYcun1rGT4q11p2yaqKEjhN5GZWaR5zVWjq1Bh3g7cd8ob2E9iTa8/Zx3lI/lT8fyJ/1VfFXRcuWsOZXuvgr/ZJzwJ+5/hjRnQsWLGU/EgZBkYxIJtHKccX1sx/Xn1USWRSL5WXOnLkQr/vcWppPHF4q/UdVlSftDIrZX3lui726bYd9/GMfdeKIcPbCBxEaSQiXCGkziFuzkrVNvYCdfUNMfyP2k39baTd8fo898KM1dv6txfR88LwhiPBAhHvz7Ho45wSxR5pUrxPz+QxF5mOs+358viGIjGnit6LYTwzyHHvrAeE5V+eSzmBjzLPal3uzTxlmX6LDUM6cTL5n0law/pSz51+MAGwAl9KJ4yWWtyCbM0ymNdXTB0bsWlpGIvdxhD0R96ui3p58YpvlZM+zL3zpM7Zt50ucI+cRK7qZtXaC53w5cc+NdsEF51lFda2LhNxTfNA+cetn7BT7mEaiCiNxnPRzT4Y5d6hvR3HEOm9qjyjH+gwkTyzfo54NiWpEXvUQFbd48WJ3P0fZs0kfLpFVY329ExkollqEhtbzaFwfRyG2dDYaFXnCv9VZfoR7qPNZH6KgDPo3naCPc4H2eYeIuxJ5cIKzgTd7g3jO5k5spT9lbklGaCaHdAZnsCaEb+pTEbmh/bD2xSKZRNymMGGK0NBZo5akAJ1zNOYkfJQY0sPeSSIvETBe6kVUPBbfqzVWkb3aMwz0E7WWPscuu/hquj/nk97ANQuLY98yu6dS/JWLwPqzy0NCIv1yWXbuUyjY968r4N8UADtNgLxr4KR+8GkC5DQB8vcPwNMEyN9/7d7av3zT+fOtvcy79l3v/Ps/TYD8QxEghZ+6ZEbKIj8XB8NGmA2HSudUmiYlik4Nk8y50wAeAag1PGxgFPfiC9Cwj6gVZYkrR17ArACqq6+6yu7++d2UdmJdZeOREIdyVBnsoEPKS48iZkSvK2W0NkACgKWE10ZJ5Ic2VlJSCxDWn0nyLoJGQKQ2SWHEEDUBbEnBPc57qbhzmeV/+nXK8tg8q1BXbguAJWWONlAGq2x7KXxEtigmqJZNYT8RNJdcdAHgE0p6gCcp+KvJXFYHioDjQQgbHU7UVTEMgJOItVvRQFLOpLLx7+3rtuKvzrOL7yLehA1iBRtDbRzVJdHLa6sPYJDIEkV++AJoyxESxuFN+dMcrcgNjrBUnZ7Zqx0/epy8VVwS9c1cC4A+wLRSgLdiYk+uvuGDVoqKv/y+s6zwsxTf8g8mAV7Kf1Roi756AlIBcopNn1wOkfyMJE6FsQCe8Sj8pMhTtEEEm2g5PjoAv5OTOfwVzudzDlgzfQ+TKNkUW5LONcph81rHgaub+Kuurla74PyNDhToIhJrEQeAAB2iuSZlJ6rsZCUKPGWSM1ZkU29GKRdD6akcNgJwVQi4Y8c254ZQtv84yqpRQLJ6lFA5dIqoDNEbRagKBydRdDcT4zLEKX+A00svIKvifR7/cpZ99LeDqHlbIJZw4aAQj0O1XbxrB9n65wGGlbkS0KVLilB5Dbmy6jEIhTyuffuf82x1XfSwSdn/OgCviBGRBCqz1qZ8AtCrjs26vjZt2oQNvwylFgcbrpdiM+TqyOHAqdiaObxvdXyocH4Oqn1FUU3wucAcOaiP2HHAuRUcHF0fCAp4kXByEki1pHHeDWmheLQYyB2NY0VOKR6pXocUxnEGQJ5IwDeKJkUMygEiZ4eIEZUwKxNYhI9AdTle5C45TnzLIOB9IsChQPt4nBt7tu/gOue4eKNdFDmrSFIqeR1uQ8iszpjvb22QIFKT6SCoGCxfQCcv7mc1IKgAbeWkd0LulQAWKw4rBlApHEfWXhRx/8wESHUFKc0AEiLE5H4ROqPDnno9FP2n3GTptOTk0gFT11oRZJo/FL85I9cMvxcpK/JDsQOavxy5K/KE79HBT8C44gP0pY4O3asR/q3L8nc7eZxNqPtECkwDFmmc6LmZJVUgWXSOAzQSsOMPOBIGUao+lp0cmJt5r/nzFwImX+jcGS+8vAUVJiXOiqcCzPjYJz+BwvJLKDwX22c++6/29a9+zRFokYyHGYgZb0Cj3/z6Xvol8m31GWc4549KL48DFK0lTsiPeS+Le16BE06qzpN0ISjeQi4gOdsU6SRwQa4UdYTM6JDK36nMs+lXyy37X0vdZ5NqUSCHL5/rDReIOnb6mT9j6dPJIAKlEOfG00885kpaQ1g/9u7cZrd+5CbLScYFQ6RNCkrXYNTYvgA4QSoDnebQX4VyEcWkooAOHiohZuMcRyDNLZgL6AaBjsJdfRn9EOX9qGDHUbNL9alC+EgKmNVDsZeOh2DmRinih5ESz0HBqRghPbtSbOaQOS6CY4zPKDeP+nFGAUgy6CVRsaliG8ZZG9SHov6mVMrWI3BYKLpMMRHqewGDsZs/ugjSfYE99PAjTmU6JzfDkUD6OTrkS0SgQmDNLVp/8vLyHBFVzrwvwkIxJeW4UTQOw3Ch+AWEApR0EEED6Y8zoJFM9gme3TxAvWZcad4AbD6o4ONZZwUgJEJ2CejcjbNQjpUkoq56+7oAr3N4/ifpY0F1znrR3gI4inK3EhV1enoWDjIiwiAf1AmVkZ3horWWFc03P8CeQJBZxeNkMy9rjfFlDAcLUGMtPcr8UERHlMAlXaMZQCn1pxw5cpSYwRdt5aql3K+z3V5jy8svuf6TD33gA0QMDds+emuWoTauQ73qAZgpgnjW8+nL2vPs5s2oiZMplo5gHUSokBZj9eTI+ELSeiZ8Acq8AJPHXL/Hjp2vsn5utqG+RtatcStH0PDwg4/at2//BmsYjlLm+P3E5wTSo1IBEB1F1OUY76eZ10uks+O6D7wPEPPf6dqotTt+dqe9+uzziC0KHDgjTnuE+JdQdVKwJ9L7m6B5vh41ailq/B46CmrbcPmxHn71c1n2vXsbUO7jmoAAWb9ioZ1RkGuDrLM+oyJRguxHP/mZLSNusnDVIhS7AMtdTTbdieiAeEw/yM+xbjoTiFppgVBpQSXfizNCcUbjxOP1avwxR4zyzOs+BbIn62HtI6XNNp6ZA5mEYp49SF11DWsIEVUA1iO8V6mu+4jpUlpILAC//k6OonbIxcEZ5kBAwlZEDVOAgKOQTYogmpOegAodUQlERBLdaEOQRClEamagyk9LioEMGmYdHMa9U+uy5aWuzqDhuxlQT8BoLyrdSQiJfrK1kiBj/uXeq6zuPqIa6XEIhIQfn6b7hniyCBwwo+y1/CeIevSlmwsCqK7dYx5A8Us3yqEXZOWNHfbCYe4juFZ4ShjzEPMzChsMY+T1C5jGjYrAQqX2yfysY2WHeJ9RCEMCANEgqBm1k9P+ROoRj0MkTSjEnhyqA8y15RBYPnReJaEY96ffY34ERB+kg4p5hyGt+gf8rIE54aW6XsMQYkO8r41Lve2sRecZyUX20YdeImZK8VbR7K96bGV6NORtqFXW4uiATGW76IqQy07RoUL/QwAOk6yMJBvobLacxEBbX5Rr4XQ+zLgxhtujsRNAuM/o0wbkXIR7pwNXG5+POUTXtaIReRKv2UE0mGdCzpwJ/h4ygl/ZPCMCcsNwnjZ1ewDMKRlmX6MepsgAhdVyAYOiXNfbZB/zFmRVH+Pq8y/8L7pZdloDRdGN7f0IYGDKAJI11qd8AukbguxSxCP7+k5cJVoYM2EsQulY8WF+2PDrm+3IJyFcmeMGFPMKqK14V+2pu+ii4Y8gaI35gXsF4K+9TzPOR2/WEa2tfYwVaQ5YJgBNvdnXJgDUKqptytbSZXQK4rSxbYi5JN/t10NwgLUyH44ME6sbk2wJANBTEGu7ifu789Gd9G7Fmx8q+1rm0UTmqEz2gWcCQv/hySeskTcBxu46FwQtoQ9irACoAjBr36e4IF+IxQ5cDPFELKbSAefDOjBIL0soDiRH7nOecQXZdBs00KPDMoVoJguhTS1nCJVaKyrSrIDi9RycGHJJ9UJi4vWhv4N5PdoLIoC4NiZV9czJMZGIsyCQcZyYOcd8eTZf2rrN3nf1leZHpF7V8cOWTpdDH/v3bYdP2sZN77V9rIMdxD9+6kNXOIJMEZZl5dUWFJ1MD+IKno1pFwnbAakww/Om+KJGRDYT7PPSuP4JXJMhPpcA6dSMVNwox3CNRUHO4MKD/FDgpdbaIJxiIRBEcl5M8swm4QwUGC9XgAjWwsLl7FsPOvefevXyWF8XL57PeY5yeIDsfftL7JGHH7NP3/pJ1101BJH6q1/+u61auZLYrZWA+R57/pVt7FXoKQuPta27D9hd315uF920hSiyKHvyJ8vs+h/X45piTBObF8p1k5NWY2cacoAljn0U4XA8y+owm1THD9fVG5Z1EPJKQoMZsXD8CmCsa1MjoF9Cgwn2YT39PbYQgikD0iYRG9IE+/0oHLX7X9vBPrvX8gryECJApLcO28kTlbgAp4m5ovuJKLbe3mH25XOJfuphnfa25asQg+TiFkEI8dwzO5yL9Nr3X0G0cbU9/sRTOGxD2LMsdrG+Day/LjJaZzqeG1+eyXDGQiik4CQONZ2JByEHvTgvqRtFDgz1b+jMMuvCCIecWuDOQiIKRGYM8Gxoby+SsRSncDPisXW4Qo8iMNAZR9GoY6y7u+m/WklXZloqMa78HH3l5c4jmYA9IQI8Cfq2c6YI4mHNIQosgHOG0hn0czsQGop4KSeuNw0hmM7p2htLrKh4a+dU4Uv7T7lR+jWfs5eSyGMhrhUBThKkaa8tcZjSAyRkVPSl9i+KqRUBorOeziuBwbj7OC/e/rXvIz5k3wHxa0QETkNQ6wwjcYocz/9BgLjEKfdkO9xF5MdpAuSv44unI7DeNez1Lfzgtwvgn47AensRYm/hFr2j33I6Ausdvby8+GkC5G9f4TcjoP+xO0D+62fzWvLpS2ecypnNgxSzMQAKkQBcIkCk4vBh8zsF6D7BIceHnXwAh0NvNrxTHEY6OKivRh1advwoIOC4rV59BgeBEFT05ah5m13uuK/y01EM6rjVgoomAKBeBIgAXgG72kRJCa8N0BulzyJFBOaKABEgrC8VyWkzpVgZ/X0qltzX/y3Hir58wvU7COTW92pDFqFYDr5aAP21sRUwp+JnxZAI3FLU1Yb1a13kVxPxTEWLFroSdZXT7i+mcJYNVx+qtyTiYEYAGZQjregRRcuEEPPgh1po9225jgDRIbUKgFBdDVXEYXUQf6TCvgmuz7AUKWy4dZARMONFtAKdlBaHkvTstetRgJLvX1VH1mk3r0O5MorfKpRAgWw0t+58zc4nkukYxEzdH8+xwi+cQPk6YLW/WGV5nz/kiCI5dfSZxyB7QgBgVWgXo+J1lHhdfHYddIPZSCuOoBWF6AyHgUJiSKRADuJ+7yauJJPrmAp4nkuGbQAKTuWodqMKjkQVPU1/QCakSSp5uPEAioMojXuw25+g5K8fgqefDXsw46UPVbsfwKoA3jBFmTFu5CjJ5CAl0rM6/QAAIABJREFUcFdxLIGcaL3Y2I8BJit6QQedBKJ9dhUfopgv3dpQGCrDF4c6YMiMbf5GgZ172xGUZulspuM5AKDIQ0WWTsTDcpRZLzz3vK1hvNUo15aNt9xH6rQQiKkOEHWBqHBchz5FYqkMXZv2oqIiFPGMV65bOt0JL7+yxW644QY7yp8VFBQ4NVplRTkKcsV7xEJUQewA5jajUs8hukfOoTrUcdpSNzXU2jVXXmFPPPqwrV2zisOGyARIIe69FP+DuD6EiGucy6YuoNyXw2cUnTK6b+r5OHHyhCNKEvk5Um1p3AssV+RVA9EvIkfkChERIhWXnkvlAYvc0OtVVVWjhBty5ImcJVHk8OrgIut6JMTWKwCHIk/0/VK4DeGgyl4caC3lytbn8CcHCID47AGS3HXApxYiCKb430O8r2ReZ5qDhxTuJwAmb7mp4J+yAF3zgSKwjhz0cLANd4RDLNdqgs8lG/4A11bWe11j9a2ItNL11Vc3gGEYoKNTpvFnyk9uYz6SilIAuSR3+r3isPRcqtBztpeFYmuVWqpRFTJAMRPBRBxpLIRzsBVh3NfX48Bwf+63nEByJKlMVGrZJpTz0zwTIQCXAo8GATym+Rn1OAJWrlpNJEEz3QXKiPZ2EUz7IE37IG8/8alP2cOPPOrItRs++EFbSgTGr3/zG9smMozs7UGIQY2XjfSG6FC6l8irLVvo3wBguPjiTaj4yN/WesA4GOLz1eBwU5G1Duce5l5lVKvfROXLo1wP9YJ4M3/LUSUXSM2diyBBSrhy6gBRAS/rAM+Ffq+5O1TKRtaVaObBFRRxy/VRya8iuqX2QXB+7MM3WF4ahdVTxB5GEPU2DVmOMt5Hcx2luKfKa3iGYiGpQhwIqM4nZdsWrViK42OE72Eu4TMGo3Yf6h+BoK4CoMuxLoA7j9w93D8vVPfHiTzyB9BSFFYShbOKAVM0k9ZDZWYrSmeYOa4PIF8q0SEi5BIS6VmC7B9i/lMy5AjkRz3gTypgbyTFs15EqDRw/Zp4jvxYG7bu2GU/u/tqil4nKS8/YavOoJOKWEk/xosH8iOYn6n32kaMhx5AzU+6RvtQ7ktRmU4MxX7uq35+PM6PwSF6LXA87NrzuiONfUMgBADBB1lrwgGsenE3RYGAzqMAXaDBOPevnS4fEeyak1TA6opp41Az4xZIYj5tgPya5HNEon5uoFA3nAJzD59bAFk4a6midyYpQV++dJFNA8yOAH5HsKapN2SCovRAXlMuwSSi4uTkyCCasrelxRFHIoe0rqkb6tlnNhMteBb9UiscaPjU44+zRoXTAXKWbHJ2DJAmijksGgGDYm8yUaK2A4yqn+uB+1+0q67AEXmUqBzefxdRIiHM6w2d5IePAVYO+UHYcl8gp/bsrWAdfYx71wpIQrY61+bB3z1kt335Nhtor+fPhymqH7JagPQWCDJfVNHezNFjgCfTRHxdd/01du+9d9sHr7/WOXSGeJ6LiC958dln6eda7Qh9X8aPim9ncHxVVdbTj5FgL28vNs8kRbw4QI6xF/jT7zbZnb/n/U8MsG+asVuvv95mBhAecD18eM/sDOwb3/g2cTXx9vHPfBQVbqcrVJ4mxswbB4VKOAZbutjT9EFIIAboGQdMpogZMLGT6DcRCu0QbYomjGGtkrrVGwA6HII3EoJGWULZ7h6NOAUtWxkbJK5LfTI9LfRVsReJhgBR/EgQ936YSLAhegNGABJHeZa9FMEyQU8RjpcI4qkqUelX9zNvQvYpNimKLqmcNHp6GB8YqKyXGK5+hAiKXhEo6iImiQ47gWO0uRUlMs6ICKKJbvjV5Xbs3v24Hryt/ugpXEQxNqpycgqC5/K8T9OJFjgVYq0Dk7alsp0ScJwH/LpovaKzxqwXsOvFI63WyJ8FEcHVy/3xAfiMA0yXm0TR6hkQjdprJqL43759G2puqZqZkwE7vZhTpyCCfJkrqEx3xIsIxg4A9D1VkCk4bVNwzsbTMTM3eMIi6dAIYr6bBij39ACmIgZ4tbPKDlTNWA+P7Ry6lpfk5ltYUoHd/cJ22w8Aesm5BVbP837OwlSrO9VkdIlbIPOd9k8yR7MzpIOCvRJ0nhw0g93NlkIr9noU4/GhxDghYFF3z9DIFBFt9LgQq7OkcJF5OmpwXvk4V2DxoUrcCZF28DgCEuaiFMiWbsg3KmeMShFIu1Rrk5ssJsFONXVBEpLBz+dSJ0KEv7qZcO4F0gkjknqk3UVkDtJNc+OD/2LHvv0cBEgFkX7cRznccDPJnTHjG8xzAlHBGaEecquL6K+4OAhz4k17cOClJyB4Geyz8//0Wdv3obvc+jfEuuUF2Kz/9uPQUE+EHBQYGNx/0zOIo+QeqlNLY1F7pE7cSCJB2LqyTs0l6pA5nXu/gIEWjqjmICIhXb+9e/tt6cJASCzEH7g+xiG2gmCWppkrn2Zv+ZOnilGoh9FbQhQT549EXjOAffDSFSu4Nt22fU8pLm0/ro16DhErMM7DsGFoPR7EUR0iYJbfD7OOxIV62UWrl9B/2IMbopb9/Sy5EUA7+hTPSwJngJLSJhxuOU6o0ggJERsDYd3AM8o24bzVSVaIy+fEEQru4ZTax7ztQB1ueMbrvEx/RDY8q6xPIbwP6DbeN8SYV6i19o0gcjgEgfspG+2s49/v4wwDCYwooay+3WYggI5X1NgZRPMtxmE+hutN8ZytOMpbIb7m4PROg6ysYz9QhTDNl7kunD6fIc4NgezbFZ0ZK8Ca+5/BHreFez1NJGQEQq2U1CSLJbKwk7HQ1dMPib3L9VKtXb8GoF7Rxqj4IX60P5HbfxLioa2tG4C7l3mrA6V/NY6Hc3Fp5rh9ypGScnvwwYdcDObHbrmJmMpxeqD+hCPxAj5vmnOTy/nRhjuunKi7T9wUb9d+5nUrPVlly85aA5EVZL/+RJx9/Detbv3SWUcCr2FEQHLU++EckXtWfRoqifflzObN+aMHR1UY56FBCI4IObAHuZ90R3jTByQiMAvB0CCff9uOraxPy1jrFuJowp3PeA5lo/zUo390Z4lESIKISBy8A962G5dLUxtiMN5HLp8vNQ0H7rC6G5sQG1VyTcPtS7d9Gndem+2kqEedZR/5yI1OQPHzX/wSgUmt3fOb39nmZ1+EIK13TsRB3Ew6Q6lIPIQ9oi9nTZFPw4ilFEvahwtvAQIDlZJrD3ec/hQ9Y/XEmy1bstQ57f30/BB9msr+P1O9mewD5KB8bc9rjJlERHaQgaz5RYgNFAe8h64rnQFW8kxoHlRcb/mpSheBtX3HTne+kEgmnHPLRQjFVEq/cOFCd3Z/5ZWXOV8j5uIMLqGPhGHqGMpnnykRh/a0inZVf2c8cXSVJyk258w7wh4qk/2NzkFNCBW199LZR3ti7bO1J9YgFpkjMkRnRp2L/CGiR4nSC/SNsps+9Cm6geToFr0RxOdGhCS7mcqeJclBqOH0tq4yYbY3waWX/o2vNwXATjtA3mkM8m++/psBcO/qm3vHf/hpAuTtXeK3e/3e3k9/+//6NAHy9q/h25z/3/YbOO0A+YdygGz85g0zTQAdw2weOdOThTsOAIFbQRmpgBQq3GaPiMoQ8M8ph7B/s4H0xzY/RLZwKEWFLaj047HWhiqiCUAgCUC9i86MVOKVGgD0lX2s/G0dEqTJHwM0E7ioDZwWNBEgyjeVykWbOX0JoFQeusAgqUlaAFS0AfIgpdJGSWqR0h8U2NxPH3bKTP2d/ryVE1MoB1+VyLVDRiiS6Q1CRQCQ3C7xbMi0MVTx7I5tW8lKP8dOAUSvWLYcV8teV94m668vCrcwNn31qKuDOCgoAiWAQ3sYG9M9X8mzy/4dhTGODwHXsah/9/JvBYwpE3WaU3igXAJcw0mQMpXgRnEA9gXUG0JZlkKOcuF8ShFLT6JUJfcUlV0/AN1hlLIZEChlpwAGAIAG5GJgU1j9y1Xuuiz7N9SxbNQFngv4k5vAiwPdMIDROAeaYIBFFZ+HAzIqZkZABWcUO4btWRFXy1YUcahsthWLlxAPMmzHDh3mZ/vbezZdZocO7WfD2k/s0io2qeUcTlA2U9irTOeFxKkkcPAZBtwpxwFScuwEKjzUiEmpkGTk5yJZ7+EQEs21VcRIEuMhAEVgBz8rgoOHcqdlJR/jELF312tYw1faLmJFkrAzP/7Mi7Z8zVqrJuLDw+uMcJja/J2lds0dFKwD/o9LIc9nlyMlFVXWHIiVWmJ5Rvg5Ujp1QnrlECuguKs2CvcSccJ4GEu6z9WoBQUwSt3kQZGUxjUV+dbCONC4nztvntvoa+OrvoRGgDqRN+vWnsmBf8A2XXaJA2frODCEcP85j7hrrGivFLLOt7z4AsCKt20kwgdUxeXoipDShl6RSdp2CwDXAUEk37QAWIBRdYCI4KuEPNO9DGYs6pkIB1hQ54RAOhVE6n0pSks5uoqx0mFD9/yNjgoPgLde842+ESkiMymjFxgvR5WU/VKV67UjcCE1Aq4FcGDNAjRoKgOQZ5zrZ4oAEVgpMFel54oj04EsUYdSXlMRdt0op99/ddo/NQFy7CgRQqgXdV+CUAg7hZkyhjk4yQEiJarITB3uWilg1JwxyvhRxJgUdf7MT1LsNxAn4cN8OMG/dfFWjCmBNyp9FJgjnZlAa90/RfBpXlOPiFxSmiPlUlNcn2KPND4FUKoLSQfbcZ6BUIjFuHjKIHF+6O3JRRfDvFrKgTcKd5wI2S2vbrdzAQ6gqVFnHsFpFmEP/PGPKNg/6OarMp7RtevW4V5rQ/Xfb3987FHrJv7uvde93xFlcilpnNXV0pdDfF/5qSrG0iw5qddUca0XICseJkd8q+unrqXZ9X2I8NGYGOdZnRHJw5/J9TKqQuM7F1vu54jBUpa1SoY5lOt58ANIEjko98skZNzKpTgFOL1O8fu1a1bbr+7+GQdaH7vqsguJcIm1WECizBjUzoCUgSi1fbhH3Z18P5bEckDVpEQVdwfb4cOH7XxAFnWOTAOk9lFm3cZ6EYZS1Zvs5wqUsIWLllkYQGslROZuIuwuf89l5GSf4tqOkSO/lOve6YjFEJ5DqRAF3vjwufxYt1oA+vy5/pm4wYbJbO8nGkbzveZ6L8AWqdyHUevLqZONclJq50effNrOvfASoi1q7bf3P2iPPv4J+9WvK3HuoOgFnFT3jGL15kA8i1xtYdwpEisHN2IjgIAUnjkQCVq7arg/SSkpELgAYp5J58LrJdJrjIW5EbA1Wg4GRlw3wFc/Bc4xgEIriTEUuCB34iRr9inKsEXEKo4kETAsEjUzFJ+b4+souFVXSDrRHiFEIQkcPsn1VT9FIIrxbqTY6VmpFNfm4oAiPgpQK4eMF60rfhJGMELCmVMSWHek/tdcebTkiC1auNjFdcThMpT7rZTC1SS6XbJQi4ucfp1OjzSUxyJB6iFyWyifjWEuWsA64c048ePZ8TBum4hGO0iR7MYNG+gca7Q5c3HFEPMSzXNah0K9qWsMoDbMjuHACAMQfuKpQ3RYbLHJgSYr3v2Ke68+OIfieX76G8m7B2Typvx5Ly6QUQD/SUirTtZGNj2uX6QQp8ta1sByCLJ53A/1m3lYm2u5D3lEw+1j/KRBmIVxbfTsngJ8XLv+QusGRN21v8ye37KT+0CP1eMfsO/eVQbBFmFnr19BeTKVvK0UtTLX2giEZ8+wPfiHh13cyee+e7v11Z+yAJxOKBYsiLXZcLSM0QPSCQHSgciga3CcNRYwCOdkD2CyFNHldbhNotiXsNeY5F5mpiY4Jf40rqYROnHmouBWL5g6rHrY4/WOM/+wz+tq0VyGAh8AV2RtGO5KX0QY+0qajG52y86j1ypcWey4hAACfSABWtjr7KFIfYpSimQIl3gUyvOIkRvFvaRS+DbGrYQIbs3ieY/GfaQ4OMW91DT02Nx8YidRMN9479V2/N69xIDRSVHVxHtmn8Ne0nfcQwk64CWEo9ewr1W3DdgxrkES61kXe45pLk1+LqQBpfDPvt5oVTgIIlLpieNaTzOvxeEWm4blUd1bHB0Y6qzz4/VOldfaeRsYuwhQAnFQodtnzme+nxqxJF8IWUgvkZ513RP2GoXlXjhxYhGSFCSjgPfzUCw96roXtHlFlmNhCGOODLXZaycRDiFwprJGj5Gtu2CTbTtWaceqTyGqyaBbpN96arpZt7mVrDdpOeHsTyEQAcODI3G2cc0iY8IAIVFOtwOod7fZpRuW4c5g3NOxEqw4QlD5etwNgcSsJbD3aTh+AAAXQorou5JT9XTgQJAeqXNpadmZgKZ8ljBKLMIofI/jeRTgze7amvohq5l6Iyl5DocciwG09fdjb+Wj68Fe0ncYwtbfdgPsf+nl2+zkd59nXh5CCEEvG5uBGmIUR7n+ERRhBIZFO/dByYl2OkACnNvOF2SxA6J16YJMG2Iu1c848/5Puz3ri5u+6QgbOZzlCpdoYIg3LH2IFuLQcIkEFDPJ2OS+6A9HuKdyVFfQozJ3rmJimXtZHzMhNEMhAJ/ZATlLDBbLp13EvQ0awz05yfpCz9MIvXJYF+zup56D0GIuhXxiS+OcblTFOAdHDGN98bz5dujAIRcL1q/+QYiHCQrP+8XQMEdP8toxvL8cIrCSiAZMRzixhFb7XsiqQyUVuCEl1kEtX4CoSwISRAP+zKNVdPplZiSzzOF8wSWBXAyH8LBdtjbc5kdyhoEc8GUvdqih33aT0tjH+LhkXYp71pohPteuKLTRhlIX01kL0F5S2cH6GmCXnX+OJYdCag922es47ZIysqy4rAZ3GPFwK+j2gvROgCBoQZjTwFwqF2kE3T8J9Bgq7kh7BxYBCAE5PHPcawZBViqqVyTIGHvSKjo9zkDMo3ir2vpqnCQ1dh4/N4j5vQS3+p69Ja4f7qr34h7gedpP51I3Io6F9In44s7yIn5Kog2tCvv3H2DeJ1rw0AH7X1/+oh3FTZyUSgcRNo2f//THNod5+WJe20UeQiquWoWADrJuL8SVBUQwlx61L38qzdZc/ZzFIJKKYN0KZFNQ21BhW7+9yu49GEm03bRzvXmzSWpm7+qPe60foZY/pFA781UwY3OUNaqGNXbd2WfhUDvFuQgyqLIOh1w6JC7CNNZwnQGK6RPUe82FPD1rDXsCuqQuOXctTjEEXsRoHaeoXWPfz4892ViQbSEiuar2uK3beCaffz7OjCL6Mu6nDyPFDh05gNNm3M6/eJ0TqxwoPoFb45Sde94G++19v7Wt9Kl88ctfhihmfcUSVXzwMHvzNhdj6idWjT2T9k5ybCmKUedkldXXQUJH4+jSL63nJYgGdBaQWEriCd13OaYUMxqhOGI+u+bkzAyi9eSiYF7euu1VJxrUvn8t8WhyCJWfPMnZuJ17XEbJ+Vwc/DvtwosuhhzZR19NFSTWhexriJBGXJaWSYcbP8Odlbn2LtqTfdPy5cvpZNzv/rd+L2KjHyen3qfiXePjcOOVViGwI+aRveAI5yQlNsRA9gSzfknEIhGSKuNE2ii+SwIO7R0co8f/n+Q+NOIaXJi/HFMabuebv8D9zGZ9nsQlNsLZSjG2mkL0f+QEeYMQ0Y5cf+z+71+FsU4TIH+LIfrb1+5tY4Nv4QVOEyCnI7DewjD5K99ymgD5+6/dW/uXbzp/vrWXede+651//6cJkH8oAiTuqsUzCYDxcoD0dxPDwUE/BnWQFKpabPz+7AAZxYYrBXAiJXpNAD5e2IoVZdDGYX2aw08GUVhlx8tcEVnBvHzKDFttLbnHxZRwHgTo1utLzerLoaaPzbgKhWWL1c/QwUaEhogQAY8iXwTeyrqruIrc3Fy3wdPgVCa9wFx1hOz5erqt+kYdAFQz6qtEByQrm19ODREgXVJ1S+2D2sS5R9j4iGRJw/Uwn/gXKf1rcH4oakPWYWUKl2HHbQfYV5GbFEnqLxHIqQijLFRLeGFcvMuR7yy2S+/udP0Rl1x0CSBZM//2mANCx3l/UkNLVSU7szJaUyBcsihBj+MwtWPLSxSLzwdAiEH9GGfPb37W1q1eCwjWgpI0kv4QSAIy+vs5yeehtJnhsxz74QKb/7VyrPIcSHl9/Rx9XkXKONUMwKNyXHUQVTzCPIC1iBCuA5tKZbzuQ/0j5WpWdhq53QBHFN3mcoCa4PMV737NLrrwAkgFVEuUVAahsgtBJeirLFU20nlsnn35WdGQQdMAir1kJu8HcD16ssL8ONgGow4fB0ie4pcyoceIq1pIpE0NQMAIauwzKTUWMRDO+0ojwuxw8X7AkAXEkGCpJ8t894HDVkA+rlRsQYCUR1D3ldfUWeXTH7YrvnuCMRjoXENnrFhuNbiNRPBoA684K0WAiQSRm6cbkiAK4EKdKP6gjFMcZAXEKR5qDl0YOijU0wOisXPiZDmgZx8HkvMAGGsd6BmHMurpzU8Bli50pcwZRLyo62OE8dqLsjUKgm8AMDCZXGQdKEMZZ0888if77je/YR6s8sqE158rJktKcm3mFbUkEFPjTj9foLgkSSJE4nC2NOO6EnmhL4EwGu/L6dSRe0QuKx1aphh/AkUzuA9yOIkA0ZdeVzFLAuL1e6m3lFonMEGF6yJe5AKQ80UgfRSkTTmgrw4rOUXB1nCU7GJcCupc4XTjSNDXOYgl8Hz0A7gp5qIPIM4DMaJuljCe18suivynJkDqqv0ACAVscwBD2RYOAKCOmGieO5GwUsblMX+Ncn+krtM98+cZSycmQs94MCRHNIfqysrK2eJGxrwOeJrDRAro/iqqQPdEJKpIZH058ksl4Bz8dLDV8zur1gP0YdzoPit2SypY9XAofq+cZ7QaZaBKN9N5VkUGSsG3p5h8bXcYnGFeyWDOG3RdC5Hc82eee9Eu2XS5i6l4+ZWtLs7Kw3vzY5zs2rvHCnkWk3BMKSdfz88Q7/XEiXKA6niI305+dbsYvmmce804QKT6jIWICSK6qxNyposx6s2/UwSWxoxIETndJnVIdc4lyBGev4ofzYcEKXVkj+ZtzVNSBgbxzLRBomQSm9jf3WGL8vN4nqNsLirTn/zw+04RevG5621BdorNSYy07DieGUhjP4DhaRViovCdoeS0lfztWoCmosVFlDufsjXnn+s6QEB6HdErAkS9AwG+IShwKZzNXWDxjGt/QN1XIL1DUK+H8zwvXb6EqJNODv6HuV9+gPUUmjJX+HAvGnCNJXCdugGlRLJcQmTEFARAPTE/2ShGGyBLQ4OJNIMJqiIuzAfiwwMRsnzVmQANIYAaR2wAmXAXbsKbP5pLDFYH61SUI0BEotURhbGc2Lzjx0pd0bcciCkQHad4RhU7IfdiKREXuncCJbxRONY1dAKi9rli90aUtoOgmiHMme2AUH3MtR46nBTVuGRZkYugOHKkFGXoCiIAD7kxuLiwgOuiAnaijnAUDhKHJYdFLK+RBHDDtOc6Ek6iuD0TcKSaz/rci89R6p5ql1xMbCTXqpz3q7i/NojiWLkgQH8juZ6K/wviGqrbYwCSSM4zKUAT+CwhPGfTvHgM0UKaRxU1N8CaqrWpD5X6NoqKexEsvO+KKyH+4uio6LQ6SBH1SVQRr6E9QTz3ZqqPOZbi7nRAqi2v7bZJP/powlLt9SONODq6nCNJDsWdu35n0fEB9uBv77YrN10KmBxu/USTjRNj0o/KmPp6ANwq1PFJlpmXT14+vyfu5oE/3mePP/oU6vQKnDFVVsg+oV/OO561PojB2ORU+/ndd9snP34L+xNy6pmPd+7a64C9rDyciVv32GsUvv/hvivsm3ccs2VL81n34yBhEA901ls4HTKT7LN8xiC1W3rtuRe2AHy12K2fvxXCgF6i5mqb6WyzYMaMF3uxblwqXUSTDQLgeqaI4oEA6cWpIG9aNNf1WDmgWU4sczSvy7MjAjGU9TsBQiOae6z/diJCmOHa9w4yl6OUneLZ7mwjUkjEKudpAaVRsQEQBnG2ZWcTIC6OhuWZPK+AytgeRKr40rOB+cp2VzS6cuW57IXSEQAsomunkaikFO5NE+Cbn4qHlfPOHBHD33fjUKlljauqa0H0sBiH3YDd8vsbrO7Bg9ZaW2GeZsg1lOw9iA2SKZb266IfDeV6uG+0tVMU/zoOn2TEDVPsM4PZd4VpPwp59ehrRGsB/GYuSnFutWH6bDBOcFeJsoIoYorg8yiyFfU9ePZVmxbjHvG4uUO9Pj7cz1Avip8pHQ+mebodB10508cpQHmPFOQA8UU5iZaB9SQzEoU7z0owz0VUMKIKYjMDKDJvZl1s4sZsPeCxLkDshStWWit2lerKcivEFhIww74Bgg4jn/mxxA5AfKRlRKKgpvg8AzKSQuLI6BCeGwix8T7XEZMSHUw0GZp07mU0hLY6C6T6DoSY7AWQLd9PSXU2mpjoJGvrn6AHhs8OCt/GfPj1/bfbzo88aL70VYgEkxuvsqnd6jtxxwq74vmPBcQPZ3zEIpDxhQDphxBTz1lCCPs7BDOHcRTc/Mdb7Og3niJui/MALgUx8BPM1VkA38300QgEPoF6/WT1mK1ZlwcQPsE+BsCd8vHlhRlcKwgxXMaDzElysF7wzO3/caA9fPP97HEGERfQ68Eg1i+WEPYg7GMhD5RO1IqLJZE9lgjmzq5B9j5ml13G2GG+mDeAswxxza4yhExEiMldPA93n18/4hPcKhNegRaZg8uRNev8T//UvCPFNRKTxLwmAsRrDDcnYyQUEv381ettCDD2RbqUgiBhOvnz0ShIZcadSEDSjSyOZ2Mec1YOZfHp9EiwlWKt76anr8cYMjJp2Zr1ALB8hpKTNZCTfA72DHILzFe8Yl8HBCGRYWwVgnkPG/L8ANP5ZiK6jhDjtat5wsqqp+yWa3LZQ7ZDLlL8jgsl3aff9TGeYozX4pRRFNdVl15oQePtuOLkwB6xPpi0nQcGbdHSKKKJ5tJRR/wgxeRZlGyfZO/SjFM0HpFnRbrvAAAgAElEQVRAP3v8fp7DFPYwQaw7khNFQ0r38b4kYlCscTIEk6/KYxR1zNgoOXbEzmCv0DegYu1gWwYpcoR9+iHcK8tXnMG+IxGxA68LiXn85HE6wxYg3OG8g52lk2vqgeDSHkWu44ce+oPd9/vf2Hfph/rEv36RffeAPfnYI46AbWSOXbxgvt2IC1tOA28mn+dfpiOQmKntew/bj24rsMWXP0H3RhHkSATnDFxIuOQeunWOPVKZDmleDUExblkQ6RVlEDxMZi30FIZyJhEBEsLn7GV/cpJ17CMfu9nqK4/iVIyyvTv2WFZKluUgwPLjGRMZcM8997j+rEsuOY99w6QtKsiBmGywC3EterNmHqOvaWSSKFPI6+nJELe/qm0ot1s+diPXNolzRQbdWdu4RiJ6uL5E6MUmhtq69RuIiZ5vL764nU6fI7YXkmApc8Vq+rja2Fsc4CzlgRRqI7Lz4ssu57zYh3OmjnNWH2eXBErpc53ArxNRhEiKfs4S8xcsdHHLcm8kQ8hKULMWJ+VJhHztrCdBnBnHRPRBnmThoteZUYLDTvXpsPc8QadfBHveM89ay56iwTlO5diTC3yU99KJOyqac4GHcSZBlb4aGU+X4XhvwHGj88aLLzzvxFkX0IuYyFlm9+7drp+wmb+/4IIL2GPGMfcS08mZS+89KjKO52aQs3yrc/ULCBkivkyCQvXFSRCks42EbOox1BlJ88c0k8IkE4U6UOJiQ63kcBkpFcyvPpF22xe+w/yEAI+S+dioZM5qPFvM37McxxtRWCJBZpMk5P47TYD8dXzxdATWu4a9voUf/HYB/NMRWKcjsN7CMHsb3/LOEwhv4829hX/6zr//0wTIPxQBkvS+pTORANtSWkQQBdEHSKA+kNkSNEA7NiYTRENo3yDF0DQHSDkjFIs1hrppBiLEF7WX+98AE2EAvwLkE1B+erNxUabuUYAgH+67ejGC2ISFswkX2aHIIkdMcGhWtI9ifgRG6u+kvhUoLdBG1ncRI/oeqZEFFIrgOPrDAsv/TKnLPBCwKMB3EABakVcqUBcgWQ2IVcAGWwt7B5vHTpS9GZARKg9Xz4NKtZUZrU1XJBtCAaACoSO4JomuK2IAtTdBz1yTSNoOwTX5+dh1ATpf+8oc2/CDBja36ahh9jmgT/FZ2sQNQEYoAkeftQUleT8OjQUL56HwTaUU/CDxBiGc/CgJzJ5LhIi/vfz8i6iBc10MzTi70M3PP28p9E4EsLH1oPpv/eWZtuT79ZYo9TmAvRQ1UtFqsxnLZ43gWo0hh5PjQ9nkaSowJO6A86GLnlIRusrEawAdNuBu8GKDOcqhKJaN/3FInzEAlMUQQfGoh1/d9jKZsEWOPJmBNIni+iTwc4NwqYRzcBumBHQnyqBqCJsBfh+NC6SHQ1aQui3YaMfhwAjkB5PCS54zkWA4NsI5EGdCjsUR/zLKBr8XlZay8rdu320bLriY10HZxk/83UOP2JqN59nmF1+2Q4/c8H9NWd9/lSgyLOzKNe+DVBLxob6aNu6hFE4DvK6A1iTinuT8UIZsI+rhc8/Z6JwQGkNZgClHSo5CpKlwnEJyDquKhxLh1gIwq7G7FCWVCuW7cITkoKBV1k0791BOG3bmZIHT7eKcAOG2bs0ZxHoNEpPS665/OKCYYrAUoSARkqzcArfV7aBxHsFz0YXSS5t7EYB6T+oDCQI87ObQITBdY16HFeUxt0Ek6vCj9688YIGDs8QHEVu8Z9cZwZUWeaLPkYQquhLFlpTrisRS1q5eU6TPCECHDqSy0xesirL2ctJxeY9yWgmwb0XBWQ/aMIZEOC0rxx2yBd4GAH6ra8KX5+59VyT+0xMgcbjWNL8oG1/ExwSWfynyg7heigNK58AnAkRxebpnUYwzOTtEkCiLPJJxLoeADqA6JLqYD5G4ONBElkpR7dKG5f74cwSW7qF6MMYBtuSE0M+XUk4nThc3yBhRn0gw41mvoTl2jGdU90PEhMAEL+LsilYus9foXgpibpFTJAdgvBLwXYpLFRy7SAvA7HB+9XDvnn/hJTvn3PPt4UcftSuvfq/94dE/2TXXXevGlMbOUZ4FHYRdOShzaz9gWz/xEIpAq4BgGEK1G0mEoV5Lk9+kPoPmE8ZsAO9BDrlm3H6RIEPqeNJ1kuOt+s5Covro6VHHCZ9Ta4lUfiKv9ZyEQrDGoSCfj5p/9Ypl9tLzz9o2iGGRt+vPWG7L5ufaohyKVkOZlwEjuhtxfCjGDSVzL6jTBKBfB9dFxZnZ3C+5MxToPYILYoS5rBswQc6Nns4BSMwsDs4pTgE7ZwFEAnPQCOrmTICBQOZEdXucOHEMwpE4Gshhzd+KbfBiPenEPSOCXdcrgWdvAiBZXUJak4YBbPzoy1G/VQNxJwMQiClpqNXpa8iYM88VmybRpzFnQZfdcvMjtnbDOtTOPJcA00kAGyLfc+gTUk+KCr51raT2FGkvUENkrQrQo7i2kZorcGYMALgGBEXyd212irLYMeKKIiFpSDaiNLea+BDchQBg8UT1iTgZ4f6piHiEvhC5cKIAhZNx18QBJh06oCgVIvYY15E4jUKkjidqJ4Ls9S5Aen/ubysAfxuAvDoa1ijmDzdTOdcqCQBDc53uZQQAmYD0QK6rukw8zM+aY+TMFAgiAlZrtubPbjLftT4tIG5wWt05vJ4KiI++fpA5tM/WEmsYxZo0wVhSLB1PiSNo9IwKIJGqtQ5nRgLls68jOOghiz8mcR49VFMQfCUuZvPAoRbb/MxXGN+suQVZFsQ17aHrA3G8nThcAliThOp2xF7ZvsdWrttoKZTc+6BwnmGT8st7fm4fuOF9REKmkyDlAfhH3cp1PEg0ZhjRYCms1ztwME6hfr6QHoFhIsD6ue/33f8wBMhCq27oQo0/ZXffsd4efYZYMpb5lcvyub48W5AbYURK9VKuHBOcAOEzZI89/owdKeu0u+65jTGNA3a41yZx1PpAPraewKEEsqpns5P7F0TBcEUL/V1ddGKgTmdadpn38RCFmtd1f31YdPy5voq/VMScFOjDrJmTiEDYJOGMAeAipmbIIxcaRCafbQxALBDCdAJift/BdiO1yi65LIH7h6sWN0IY+7s8rkcZ60o5gHQzvzZdfB57iHG6BSB9mRMULxTEvKY9yZgQbZ6dAO6VCry7AOz6ecMqW86nS6W1qdquufs6O/T9R20MR5dU27r+EepXoCR4mMLqaSwTpHTZCHlOwYx9H4irfOK2BojZ6h6ZtuphP/vFy13EHkGCzEm1SMiabgrYo3i2nOtORDRkYFcvIpLcIDtr1XzGHo4mf0gWCCDVtwTjKotjjNDW5RwHbR4vO9g8aRVNkAHEUYWxf5lHxHwSGTgJuA682M+OMj8GEK8TyZ6om7zOihHK0b3D7bHXIdASsq27qcO8mZMWU0Ie7s8ea2rYwOVdPwjmWUBjAGfMPdQBQGrHOVFMfCyxspC8IXx/MoTIDK64RNYcuRJDUDQ3Aei24AQqL221VQWUa9O70tI/ZW1EhIXGpnG9p+yKX19tz153j80jOrChGvcuz1owP6SBzP2+MSLZaiaYk3B3EVsUiwskGxJhAvT7VH2ni1NalB3HHB5lWw4fty+88EV7+aO/tMJ5ebZ73xEXUZaGa9LDGtDWicsX5fwLW46zN4UcYE978HA54owoxgoEOK8fwXjx4cygbrQR4vqkyObxZe40e//u2+3wTX90cbcNDd0ArXABGDYSEsMc6c+mHZC0y61/AmLVsVRdO00UE1FjCKHme9oA8Rn4FNh0A1Y31vfZCorjY/HmzIwA3kfEmwe3xjCk2i3fusea+dlNPCvhdDSEMsamR/osA5IpEudXPC6BBTl5VkWM6rbyOotK8rWTKMnBtiGVea4gy0NwIPl0TFsBwqWz6Ibo7S5nD5lgTzxZw9pLZCjvv3BlJmTUsNUSV+fNGWqAc47OE96o1QtxPe16ucrWrUJQxDO3OguFOmtIO9fFE5ZiDxY3EfVmdu1Fc1hr6mwG4tyPOWJBFCXSg9w3IsCowLElS+fi7PGylflJRMHq2sfi/mrCkTlAhJ4iMjl3sJ6qKy+ZuVku74XzF9jrzKspqbjAeN1R9ZUxFv0VL4zDtJv7KdHStKI8WdPzFy6AvCGGiGslt3tPXyfu92q6OQrdueBhiOEACMBcCOMUSNEeyJ34RMh3nsmjzMULFhUhnqAYHQI6EBfOIHN4BUIRlXgHs1Zks1dZunodhMkp9tat7L/4O842J4+V2Udu+RcXySZ3mhyOfpBsN28KtPd8FqcYxL+cLL4Qd1New/bArRn2/p8eI2EgHqFXBs8ZhB7PYyv7tQDmsDrEUz2QbOPqs2Su72EcPb3lVZyx1xAPB7mUGGuVJyqItQskIjDbzT8V9MO8RgdVBHv6DHpN5uWmQ5gFQ+T54YLnHIWToJ05eRpHVD1utuef3elECl29zRAgH4JQUoeItz3wwDPs13p59gKJs+q2hUVz7ZJLN7H++tqtn/kyDiX27ezfL4HoUKfGwSMlzvnRw3koCrJGe6yV9LJ1cBY4RAG7zsI5CAkkJtCZZgGdaQdwQ0rkVIlAQMICCZi0P5mDW7ETEYGEAt48/6UlhzkXpRHru581aKkTo8z2DE67TsAOHr46XDPVXDd1mGk/6YQsXLcuiBnFglXjtL/6mmscYSJxYTjz0iKis44dO2YvvPACQpAs19+i85gENYcOHnJx1asQceXnz3Pnjy7ID5EuQ/TedPePO3e5YsDkBpZgUp1UcbhytD8UgaL4rFiK2xtJXhiApBMB0sl71Wf2Ig61nu43rxkcualzcakF2Cdu+TxnaPrbxtXTF4AoDhei5I7akzBmponvHIb8Fp4wwdo82/bz933pdd/q1xtg2v8B1dQu6EpJZskYZTX+p/++ldd9M4Du7TokThMgb+UuvFvf8/YJEMXCvTEA37jX//mev9n4erc++f/Mz3271+9/5l38/a9yOgLr7792b+1fvvPj/90lQN7sKrzZ5//Pf/+X5o836wCZFSbMLoB/6d+/2fv7n/57r6JPXzjTQ+RAMjZpDznTHhS/AkX9lbepEF5OitPKxuK/UvXNkBOtsl0RI8rMFvLhjXJoGvBgHCWoQD6VjMUD9KognKMQCsQ2IppQ4rGRGQbo8weQ1YV0+Z7KjXfdCD4AKeFOMSp1qNwaTjEPOCLAV7+U7wmU7MB/5Y0e+v5cy7v1CKAfB33+/ThKNKleFTXjYrD4nm5AlHnEHLkIGpRAFeSXjmK9zcR+LXA6HoWpnAMCpPQ+WgG7VEIrMkaRLlKd6T15yZfL/xf5oU4JKb6P/qDI3nMPXSGAzs8986zboMlhq3gZvQ91YcQC2un3XWxoowCdlq5Y5CJP6tmk+/EpE1BdJrDZK4ZQCALA1L89fNfy/3Kfc7923IHq/lKisqnURlYOkGEIH30GZa9K6qjDTzMlqw24OS6g8M6bzd8E4Ego6vF8FGk9PWRn19ZglY/hQIUVnpPlNNdLGfSDgFcXXHQ+Fu17IAEW2qL5+dbKawUB0K1cucoGOZgO4v7w5zDVzjh57OnnbM78xc62H4ZqvF6577wXFbIGcwhO5NDkQUEWymEqEGVqDn0iKajLJrmeMbhrnt38DKDguZQsU+bJpraDQ4DiSGLpBtm+d78jWIIioyyb4j1Fabz07RX2gxe9yIo/4jbJrRAW2dixpaTXJnqC+ysV9QHUTAt4712AMgIrdZ22vbqVfoOLXXeDohW6cNkMMc4WUcSnTgaND9m1k/l+OUgUGSIjv9ThaaiUn3zsMVtPzNVCFMF+PAsqdVf0lcC8UdSrI6jOowCddK3jGR8iZzSGPRBfbxAWArc7uYYaSOr10DjWOJIKX8+BSI5UMtvj9Owwfgc4cLTx7KgfRAcJFW4m8f6aIL10MBJ+LqBWLhBFxIlMTBFwikJVIHwIP08xWv6QmXoeRniGlL4i23l2YRAEiLJzKeAU4MjhpxGwXeXnUgxGMCZbO7s5eCobetjlKV/9T0x+6IFSB8jJY5OWxqFd80oH11YdKCN8PkeEAN4pei+S6z/J9dVBTl9ygIjIkEvNo0Mg85LIJxEguvaae+TWEfivw6Wu/WzVInMh85z+XgdUdWFMczDVfdQ6oPlGRdizZAh4F//WHdx4T7PAJGpvft4QSlC5ONpxIfmGBgCe0d/AGA7jvm3Z+qqtWn2m6+MYxLWjnpBmiKyLOHSHoYLcvbcY3JOuEYjcXTi9zgKET+HwK7eQMpoVTzTI/U4kRqmTaA6RX70AunKAHCopc2C+YtCmmNgSyJRuYa5UCfMoIGcP8URygfSD6MXzd+ojkfvDuV743NU/XWxzPlvyHwTIbOcTMlj+PohnRyTtgnm5OA7DmD83OxeVF2DcEkiKLLo25qbSVYEaPT+NMU4eyTQg7ijq99KjJwB3FnHAJ14oPtE5vQqIseqvr3HuCpXXymHY1NBCJESrZWdBeqAMVlRXPOCGCHvdCxFQHp7dWA7fIjaa6UkKUzQZz0osIIKeUTm39OzpAO9i7XieUiATffh8IkACubY+PFQePruiyrpRuNcTO6NYKrrXcU3F2dIzJ+1Xv6hELb0GtSVRVJA/IlOOA/zEcC8F7MvZJdBsLkpeD8BRF2NrGJKplTGoeBFlcIuYSs/McwrTFlTSEdHk2qO0PUaMnhdrdQokUF1zHcQNazK/vLg3IsZAXZirALZYJ5GWcz0omAVMO4mbTkBUrJTRgOKhwax5RJgEEjHkYtcAkdu53wOo3z3k3xQCfASxBxABoo6lCJwc0zhDI6TgVESmFNQQAlqTVGTq1krceiJ6ncuNezsIIS6COJV5TAXowRAj+QCbKj33VSk8JEgKzslA3Ujuq36eiBLlgKtbwnuQZmSAyWmivuohpf1C4+wXv36UaLF1rCWX2De/8x0rWJhjP/3ZZjp0nuQ5bqbbrMEVjlfTHZOekGqHDx21+YuX2rMvbrH7H9pvP/jxp3Gydtj1H7zO7rzrh0SiFeEYgjRTfAprwwQungpAuyeI1Nlw4SY7l2iQj3/kZvvFL+9mbZmwAwg8yqsabPkZ6+l62W33/+FPVrr3q7ZzfzjrO3GDKfRkkd0fH05saANAOVFprcfp+aC9+r7fPwQwafaJz32cyzNEx0MDJehtFidbBvuxMYiaDhTVtUxFgbg06vogTMlBb2nqAXCadXDk5UqoofLZEYAtYi8VN8cEI1eo1n9waQD2CddnNk5XgkizhsZ+nDTgyBQwxyL0CIXI7OjpBZBrBhQzO2tdAK+bBcHVz/sa4Z6wrvP8dqpcmPEexz2NZDxNA2SN8oxEsP8YQPUu0l/xfHILC2hVP4mHuUYxO96MxwRisYaI8Ln4+5db5S8oDCcSKhDVu0rog7wmLZgekD4+rB+MXiuq3jpeD9OBrcmPt2Ri24YRJoxxL1tmwu3+56qMhCBHBKWgDFbvyRhZ/6qNU69CNP02E5AcmRAN+TlxNs6z7sX+lcnNRQ76Q07EeQ/+b/beA07Pssz+v6Zmeu+ZmsxMyqRMKukhpFBDl66iriuoqKzKiogKu7iuK5Z1xZ+yqMDSe4BQQgIppPepmUzvvff6/557EtaCBIzI6j+j+ZAy877P+zx3ue5zrnOOhYn71b43OMHeONpqQTHJdBlXGsIdWzo9xnL2NuLxj3oDAsaTNcOP+xgDGcl0tAKeYR45DfftKrSxoDBrLW5HLWC2KCnYPLH0GoPAjUtPwYaJhg/WhuMlfRDt7LlkrPmh9FBGRGpyNN3L2K36oTomxb0bCykRwR7sByImOwCqm5va7HhesU1P8rSzH77zj+rD5669z2aKpELpNW3KRPYKsmsgiSub+snLgewJZT/hxvijCpYVqzJOtF8UljfZ1Ck03nj1sr7HWda319hV0XfZ3bcucDZqR3MhaWnwaaMOTKJGPpLLejQ3yzbvyCNPjND5hCAH3iYKEGcNS0+Opa4FcIR0k9BBOQ1ejAXlFyibobt31K7bjlLl6vvdflerZhDlo6B6kHpQ9j+yNBP5IStB7XsijIQ7hnLP1sZgHwqIoyyIbtm8UbNOI38pBJZpmCCUTjJTegHfA7Ky7SG6/F/Yh+UdxOywJ2NRamGWQG/Gor/sodhjF82Z67I2dh7Zb3sLUJlDeJVibaXw8qk0vkcwfocaIGB4ptmT4iCDyOzoa6H+QtEc6m8HUNEuPSfNkUyHIFGGqF/rm8lOgwDrbOmyS8+dZ0exdArn56N4zekxKKgJqh8jQH00Ks0OtkPG8x59ZMoMAhAfrzRbuwz7NupJovjML87LjhaN2NJlU6ylrtKWZaPaJpuvsAprPAag7IiDUD23MS+C2LvSsE1Us47I21mA5R2cXzIgHcvZL2qooce8CKLne4fZz705b6RPy8LGLI4Gpi4Hbh9HkTGDRij5IUdjOVVWXoRKYDH7TzvWf/tRHtI4w1hMSSVsnj16EmO7kvPMPoBvAduzZy+gLqCewLKqsKjENfE0sR8rlDqffSoIImMqxMxsyBa2KHvoN7+2u2+Z867n2lt+VOgUjhrH3ihDfJgTqWnxdvflPvaFB6rGSR5CyZeh4lRYuTd7+AjrdSLr2cZXXrdwcmDyqQFqqWf8sNZqaau3G68532J4boMQW+00BmRPx4Y4r9COYj3s5Q0BLHvMSy+wZWR1DaBkGuxusUnYgUnt3YzKqrGllzHbybofYG9s3mJXXnUha1sHezv3iFym5599k5qJsx9zIDY+whJSsKNctNR27YAweH277T6ca9d/6tMuR6WcBoeXXn2NWjsKBU4KqpEk27TlTfaymc5CUE0vskRV3a7ziXIeJ2M5KAX6Sy9vhECssrNXrXZzqJFnO5N7GqFGCdZkZSEeK8yDYE1yZ79SyKYB6qeZNB6o1lQO1BaCzSOodWdlz0XxiJ0zNcZLNOJdc+11qLAaXTPOfqzWbr75ZtdM9dZbbzkrZwWe97DHy5XhHGwpdU4P1F7AfBYxIrWHzj9nn3025G21O5t0QWR4c25soygaYR1opO5QlprWnpZmsnkgs3ROmzd3Lo1Y9ZzvprsGnRc4Y44xVlXvyt63+NhRaoZAl+lWmKc1KR3yI8xu+8p3qR1QUXsj+cKlwBMybTzDj1wsxvwAe5he39ebifgBSIw/HJhnCJA/bR/2lwan3u31Tpfg+Wtc44f3HqcL4P8+gH6GAPnwntSH88pnCJAP577+76ueigA4/ff//x8B8g7Z8Y6D4u8TIL9Lhpz+/f1gr+ARf3X2mKTw6jRLxQO8KLcAuawCkukkBFTx4vDg6gUFJcrGhQOwA1akjJfnutSmdOCMUTzi+E4R6elA3TAIhGAKKGWKyGu/nE4SERU6EAt4FiDox9+r81kLsQAlyVxlTSPwSvdKHRv+HIgE1qljXiAUlY3rKBU5sR8CJP2L+zkAYBXAzwk4kt++vt91YPO6sg+SrYiATX8KQYHmdSgGBMikAZ6ru1/X4gJjAYYFgqqIVMeqfNibAR0F3Km7W12t6tId94qnk5DX2Hv3NLvi/h7CWY86XktFVxgkhoLkeiFalB3gClkOIv10O/nQUZmGqqCJ7mV1+FURMBwD2Cy/U30uha9XPrDKZt2e40LF1a8SCqAuGy2n8hCxwnWq4NR7SanjLKAAi+Tl7CclC11cxRS/yROxUeHAG0zxnoWv+iAHxiDsFniK+ObicU8H4AjA6WUXX2zPPfu0A1Guvf4a27btTQdsZQFOhvGzyt5I5R5WQtrkIzNfvGQ5z93XdgEkjXEwOUinqvzI5aXsTyeWHl4QnZgpBCgO0c3ox9jw5VcYqpAwxswUOpWUPZCH9U4MxFsjZEopB5UmDtIpmdMJtB0APNqPrQsHXAYaR2GyRhLsuTtn25cfQD59grSSD61IjnFQMg5gBdUNBwcpQQ4e2G83fvLjDmTbsGGD86Qd5h5pgdOYiwXElAWWwnlvosC/9957sXi5wHXnB3Boq64oc/fs4IF9zlf3cjJSND7UtRQiT3g6UhXk3NpYDwjFPED9lJqY4ABcyc7DOJQKDBIYKMJhAmNd2R86rKh7fwLvIfm4lBsapwLZy5G9K6tE5JYXz7GRLBodJvQ5dc0+zDMBtHX47mqOuUB1xpoONFItqXNdFkwtkDt9UpWcGLcnA72ljBKoKxA+cbonBAjPhdcIoftXJFApz3eQMSnyowvQrwL1SZz82XmugjcvOf9v1/7qJAFy9BAh8Ng3KO9DFhP6JbuxSIi2Kg50KVhB+LFuCSwR8alDkxQMsrQTATLAffd3RAdgC4c6Z/eigG/WAq0jehaa7/qlieC6kaVw45dChQW8e4oIcbJ+1jO+UeSvvld/p6wPD/0Z0EhWekM8DwFDzawfBRw8BwAS5mIFJ+KrlDX1GJ2LN3wc+wiu61UsGWTD9MTTz9rZEItnn7OObs5QgNsX6MDE4g0yVnYVk/H/Ftmma9NYicNiy4+xqS7AY8dLIUC6AdozUJrsxb6lCXuHNHdAnkyWTBWqKBEgHnSTN0Dq9mDDof9GMz9FMKjLe9xm2cOKfzTLESASXkuxJAJBa7SUd7K6kpXdguyZrmP92aefooMY6IzD+xLsmxKjgl038zCe7yl0SGcBfHgyf7vJvti5Yw/E52SeWYSVAKokMvcTAGj7Wd8E1vYAdMoy6cihHOZuPdkVswERsXmBHBwAZFUgqjoXgyAe1DEpIkQZVq2QqArPDJTvNmuqrOL0pbnWgapBVooicBQcH8z6Kws1H95nTL4t/N8Ta506WoKr6RTtBtVOJRj5UG6hA4w/9dl0e20TB3LSmgW0iHDPxftcZJAIFynKtMeIANUa0QSAOcQYExg4iUwogSDCxAeGxui4zgFQHAawTAF8IecDm7QB1qUoQAQvOuHbUajpOSicXkQGsxwQEhsfkQjYuWRkat/DmgL7kKry4+wT2JPfsesAACAASURBVFCxBvuxlk/wCeYzck2hke55trDvCE3vJvxc+STKDDrOmNM6KwsxqVek7hvheQ5yf8YgQmS9of1IvvGyi9N9VrPjKN/TAdghG8dYxq+s0ERwCJQR2eHFvSijyzWB9S6Mn5nAPBBB4g3BrRJEe14I3dGEVtFQ0eyUAQNke7z8+i5844vsS1/5pv3r976HveFBW712jn3+5hvY88hr0fcBjh7ci30iNl/1dc2M78n29W98E1umhXb7Hd+0X/zqPsZ4jd39r9+CCC5FFXmI+5II8J/gABf1evzs5/cD4JDXRPf0ihWLALbmUyOQzwAC/73/+Il94lM3Yb9Vbh+/GHs4vt7YMcEmQX4kRku5iH0eIRLDbQ10E9OYUQZJ1zVqBwkF3rYrx6791KU0UtBYgQVUF3tPGOt3IM+6T4HA5Ly0UdKEp0yynNpusl76sXLBMiqKTLCZE1FEtgHM4xEPWRIZRd0FMToIgNzC2Jb/eyShzvTBYuNJfSSVCJ+nhi5l8D86qsmFiPZFBTOJcepBiHMB+S+oExBULVmMbST3WrlXY6DZIexL3XyPD/uXs1RhL+qH4PdkXAVQEykwXmug9hnZ86lhZpT5MSBSmJ9TV38P156QEGFL/nmFNT661xqKFa5NvcdzjsPmZ4AclE46rKOoR9uwX9pR1Wn7jph96pJwi2a/jWRuKhT6aBP2P7lthkgEIJd6A34tOpgxScev9tvaZrr2ZyW6zLZYbPQCsboiOoOaR3Wm1MrUqmSAhHsS8u6j30O+DflZVXeAdRBQL2tKf0DguRmxKKUanMXR0hXqUobQYD7HKsyOobive8y2owL5yX4s9wjJTpU9YMOAzULVkAR7O4T30QCWi8wIyLowrEMrUH7EU7MFMydQ4QR5Y1kUDaHI/OzDbhCbJU9qL41/7TWjTPpB/JuW/Nvl71T29T/YYMeRx3gHRJDzVMh4gqRH7TKTLJGNz1WRCxVGJtAEQutRy3CN8C6s/aijWTOiGGNhEM7hNKW0UV8VocJYdfYKa6nItWjWjyX3Xm6fSLrLbr9pPnZR2HmV1mKD2k/dNoK6JhhbvzabtygN+9My99pgjeqiYD1NRZmgXAWIqECeM1ahLMcQnXxOt4aSowAAWgrxpnXspoPfsS1X/5o9tINxSYi9rJeoXZQTOMSzaIS4CSDTRWrj0PBQyHl+jmewDiKrF/VeNIN/DFs2qhkL4TwSgj2cF5lI7TyoThQDPqlTLIcg7TsefsuRNAN4WuleBnFv+7Cyo/xif4dLRcWyHGJamYb5hbkoFpoV5cb6zpjie8SNxUIShjLmB5iLCzKpscb6mFtD1JSprDvltuTsGViNNdqOA41WDT+bPg2yneuKRxUQjqqnC1tJP15z5bxoa6uG9IWo6+N66rAfK4DcG6ERqR1AWKqjFqy8iAqyVbOjCYxusmjGRhk/4zIIGY/+KCB6GHt91ASJqAwrsB5TF30Ec6eYTv65i5Y7YDqYfUAKMBFRK1atsbyyesvFKjKIOTLMXBYIrdy+YGq9MMB45YJEsY8eJOslHVA6CvKwhzU/lmYRZfn58uvQ4Tz2AyymqAmyZmRCfiRDAmF1BkEupYAyQqZnzeU5B5NDlQB534wNcAykQZNrvNmGSr4MEmFicqp958t32hOvPm6fO9/f7v51iQPO47Go9KcO0d4XiCK3k70vICgUi7VRZ30shYBsFssg43572wz7xH/QXIES79Yv3mRHdu+wGFQmodTIc7GH2gNZo723AhJqiOvJx3YpCFXG+atmQ/6hzuL1QlgHdQaKoo54/dVX3B61e+9OO4esEAWhB6JIG9GZidcMpL4bQo10FBKSkCAaLcJsGxaMN37mahRzJZAX0ey3frbp9T1OARIZE07DGwo4lF1Lli7HgvKY/erXj1ssddWnb/oCKsJtWJnudrV1Mpab2eRP9lBLPvH0M5ZNmHkiC7BqtsModJVBqRrqmo9dYbkQdVKNPvPss87e9JM3ftrlRr740kYaFLLdXuvNGXgy81HkvA+1hlTsu3e9zRhB5cw5Wc0Lqis2vPiyZdJctmzl2SgYH+Ks20ZGYiokE3sBhUMSpMxjjz1qM2bMIM+LhrjZs+z1N15nf8h35w1ZUl15xZWOsNA5Ro4JR3ETUB2jvMXzzj/fKTp6YDBVZ45RMzZhw6hmKhEgEczr2bNm2JtYkk7lrJWKRVt+Xr6tXbvOEURSNu/avQ/yTVZ45FlNmco5ucs1kSnHyRsFz8SYFJoqBu0T1/wjDTVTsKsc4O+pp1gDRLA6W0j2MJYId43ay88QIH8aJDqjAPlgANpf97vPECCnd79P9/6d3ruf/k+fIUBO/x6+9yucIUDem+D+IAoQ3enfU4QIJPkdBcgf/fu4dcpf9csjYG3yWBQy4T68y2fRDVOHlccQBy6pI7wF7IkA0QHYYXKy9RE1wqeQIkLEgcLaJI6gFdFD1j8csNUdfTKovI3CJwVQV4VRFKCHDtENgNay/nFd0RAiLtOAYkUBxPq9yABHgEAyCHQU0O/8QAElFfYpckL61hw6jDO+dMD9nQgRWccoeFwd97I0UGh0EK+hTngFZkcRLq1OKQFdQwAuUymopBzQ33dQHKnbV/Jh2WPpS4CoAA79eyQyY4Uhi/TYt3+/kyRPBpja+KUoW/DtY+6z1AAY68JlYSIg2hFBAKuSp+vZquOlglDBiXScCRCUVqYZaa9sdETQaHAV3jvPJn95r+uccj77fI8sZXohjWK4DtktqWt8hNfU68fTvSWQqRWwg9MAwdwxTpEg0mKIrsOlixZYA53NZ82jy6e2AiIDVQYhwUsXLMIHd7u1UUyKUJByogRP+gAABhE0Kk7raqsgSrAI41om0rE8Cqkj26B5gEadAJ/dAGVVjW10NeXQHYr1Dt1ETcrK4HoUfK6gXQ8sEWS3IkuOTsiCmRTmHrL6AQTrojB+5NHH7bobPmlHIVG6OOw20PVaUFpp3mSLyE6gG7Ain0LYF5Dple8ttO9v9LDjhQUu16Oazt5FCxdaQX4eHeyxBP0WoOCpthuuuw5LMvzhIUZSOUjIn1aAsQiGarrVJgHkHSXQcNas2QRWlrr7uGTJEgI3ixwwyfmBjt98Z3W1GHl3JPciiHGlOVHLM5bP+TCEhzrXfehGDOXgJcuHcDqhwwGFlAUiAFD2RjqMSKGihUBh5VJBnSTnZNnWQVeTDjfqoqrjtaeIqOI+a3wqrFdjUl+evI4LzuZXM2NW80GKD5Eq/RycNEeieI46uOhgInBeoLvIFP2bwPxxFQIWALO8rTaf6SubOeaGCJk2un8lhZf9xEKye8oIW6zDi90D4kZh6Ddcm/o3a311ckWVAgR7dkuMjXC2UwKvO/jcIlzDAA2V/zOVDvwA7sfJeyaiQ4GN7nR8gqjV89Rc1cFO6i6RH+P5HQK3hQhJ6TFOgkg55kgQ9wvLMQ6kUsmBj7i8j/HXHLcxG+EwHsLBf1Ce67LE0pqgTmpeu431qQjSYuGyxTSGA1YDWKizTgoOka0V1VUcTIts9px5ECGbyTHJYq0FGMELPQCC6yhZRSJrNNakHhpXFHm7eaSf7+MZS3kyBoifTWbErn0HsdTACglCtgCSYe78syyX+eXFWtDDOixARnm1fYAC+nd/7p+CVHXtIqlF+ogVOH4vJMhXD7t1U2ueiAQBcApBV4D2/OxZ7kD/wnPPYlFYZ6vPXmlxrBfKB5g/fZJNxgInMdzfkiKxNQHMCUal8CKZSYvPWgIB6c88LXSE8CJIEw+63WW5J2WWCJDtW99mDxiDsEjlQD7AHsX74+Wt+zcVewbNJ63JLaxZCZCXei5D7sDsxz1DMcHeI7LbBZCypsoCQntbFER1HOvJEPdRSskeCCNpeoa5IQLzNr72hk1BGeflF2SxNBU0Q+yuPneC/fyXhTZrznQAYsKXWWfKUeJJ/aXxFAHhor1CXZdHjubQLenHmj9gcWROtEHQSWnky+etqK7BxhCbIFkGCsxlcxbJpQ77dj5XVvYMF0o7br/G+oI1Sy+t2iPYc/SyH8Zin5OM7Y63N5YerO+9kEFx7HmNkDaDrL8BdE/rM0RFxwM8DWODh389ndd9XLP2xgBsEKVK03QQQTQBcEhkiIiPPrqOHdEBCax2CJGMIayJIr5EukqRIMA8kDGkeyiiegJzK569RWCv/r0bEl6ESjD3XkqRAAhbWWTJfk5EYSrEehN5EOAbFg7w143dxQgd+P96zy8g4wBOqS3u+d6dlpkZxfU0AK7j1Y+NWFoiQcl+oXi0v+wI/P/82c+dTeCtt/4TayrrNrZ4//3AL2z1mmXUDBDgWCdOAxzyA7RtB0EehPjIR6lYgRwhhI7dl19+3tZfciFEWahNmzHLfvrzX+EHX2+P3Xel3fTNHYRgz3Dd/AuyyNIAKQ8FHO+SBRbdqK3kMkwYBegeQ1FBe/5Pf/GgpU1PtCuvXG8d9RU2AkmUwPgNo4u1i/21rLKGPAwCY/2xm0OlUFaDD3wdxFgcypFPXmZH9rzNnAkHlFU2QQugpLK6ZGPS4rzUZVUmVLeDzAiBymPKAIEswZGHYHWsSSFXJqaFuE7weuqIkpJ2uu0Jf8YWKSM9zXUe9wJyesCE9PJspfBSXpZo217mRRLqr3JZTjJXtA5q/9I+pHVAyrFhFT/KB4MAaQF8TkmbaEtuW2q5P30Fyy9qiAqIMMC5ROZ9c94B88baKZGObahm25hXbspEvnAx3eWTEiwOpd5xAOEtgMOFiClHUH8EsT979GPVyHqTDmCsPTevqMGyZmF/5o/qBHVIP9kRUTxXL9Qbo8yFfu4Bu7gFkqzuS2bGKBZjApajUudZ3vFqR/SNoHoK80eFUtlmxShwyM0mhywakgNbHIWyYLlytMvTNmOb9MN9tdbONkFeN/ZFgTYF0K0f8rCT+RBOllgvhGMRagulpidQD0sZEQTSHRuN3R0WZkEBHtbaXMv6hr0qjSLjdQQ1+T+tcttX4Q/epHGFfaGHuS1l6YjUxr5WQ70eRZOLTx/KF+z/cMHDEg7lQvIk2476YUiNSlwql8Z9j8A2C8sk1q5AxY7w9w0A7jNnZmHPVghh5W3rf/MZ++biu+yqNTP5njGUQow1usuzyDQY47nuO9huSZOCID9QSLaxR/E6RNRABqRjzVrivPizsyBiIRoqy/jeBD/uM+OA+t6XvKR25tHxshb1HdnXCr5jG9b/3NVf2m9dIxLXqdwBCWXlEusLoaVsqzbqpG7eM13d+5DkUzMnmR+1VySK4kGIt2D2rRDVi5A8feQ+DQRHWSUf/hu/3mTB8dQ33IEJELwjgLx9dP8Ho8xqwk6RpnHGlHH2SQMYR7XLfnDg7QIyHyAyJnHH2VMQZmADyi+epT9qlZXz4yz/SL2tW5tJZzsqXRTQ0DuWWwJRzvcGEnTeClEA72VXXTTHtm48ZNdeRDg8KrP8w702Zz5jGwuuCgjJ3JpWguoNFQqfm7m4cOEksjZK7R+uX2YVdO13QhgGY2UmheGA7Paaeq20Blu2rACbt3QltW+OU3b7c3Gvb3nLJpOVoTzECMb6KHPiCID+pVd8zGr4oHsPHbLlS7JdLl8NJEYNa0UgSnCFqY+wV3Rx7qpBxROGOmjmrCz2u1a6+JeyHzRaZEKMHdpzkKYY9kEUFVK/LEIlMch+KkJFBEhB4XHODtOoG6LZLyBWAbG7eLYi0ZVLpbywbiyIXhDwTp2bwLrxtSvC7Kb/OORUsqqMdW4Sea99ROr9OJSCrs4FVMd7gLphxNXsv/32XLvots3Uy5PJE4uF/KShhetciOolTNacnB9+9cD/QDRhFQqp/9iLr9v6S8+39In+dnTvVlu5eImzdsskl9KX9aKP+ngDKtTG5gabM3eWyyVx9b2a+uRQwDUpBLwAey9vMojqa3lY7NuzstMtlDlcTS5LCE0DD/7mWcjAqYSZo6yHhhQBsmXLVo5mwTQTZdos8sG6WIMeeewxV09deAm5YnzYKahi9qCi2YzKIo1zZSR13WTUPFJOSf0p9cWCednsv6pDR6ijcGugbl1AHeQJsfDgQ4+4zLBPfOLjbq+t5cynPbiYgtcHIke/T4dg8OO91Egnq9T9ZI/IhsuLBsjnX3zRZc9dc+31ri6sos5oYh/aTxblxz/Oa3IPVCsdOLjPNRCmQZKoMUvXprxB5eFJZaxzfRZ5MLLhVbC8Gl5EftahSipFmd5C41scDRf+kNmx7N+y6HqMjJjp1GOTJ6Uz/s9yZ5dSmjpyUebs3XeI9TKFGpXMSwaIGtdquDbZ0IbyjFubIDV8QrH1S7TL11+Pco51api1e0hnHcg+zlEi7wKoG3TuV5PHCRTmzwJazihAPloFyKke2t+3QuR0AfwzCpAzGSCnmkGn9+8fPoFwetd3qp/+8K//71sBcvL+vpsVlgP1TxAg7/rvp3o4QpT+wiSJR/onFo7JWsMPsEYS7DiK1iEFjwnMoytLYeejHDSAL5w1lGwMBOSqYD0p01UIosgQZwHD4VhEgTrNRQTU46EuW48Cij11lCirQ2C+lBbqIhGpIRDfjwKqGkmwQLJhGQbzHgJQBEKpk17fp1+hBNgJwDt23yKb9uUDjnQZko8+RZsyN3Rt+j5HgnCQigfgcxYlAFcKuC3jkKaQbnmg6uAl8kAdg1KbyOs9mYBgl9+g7mjsP5QZooN9KB39uveTset48vHHARIANwDft34j2ebekU+HEqG5un4OzjrMCVh0ACev0wrIqnwGZVLk0mGlzu+5EBLq6u6WqoQXlnWMCs/yny60zNuOOLsukUFSePRQnAtYEKCvHA8BiwK09SsTIkZgWi0A6CCKkwiK9kg6cwXGv/DMk7aG7r4pGQCJ+N2/tWmjpXDay0hNtAA6xVsAvWYRRv729u3u8687dx0hyhvolAqkEJ2PRUoOAenbbBGy5ASuv417MYn7o8NYI0GGNVhz+AGSHsw9RjDlRKcSEDgfqg5DfKZFDPh4DNFhFexyQOoq8cSnWG6HFBMgqo6hHBQltVj2nLP2PPvF/b+22QQsbnxjq4UAwBUC9KlrchTQoI+OzY33zLHbHpYlR7/znJWNmb+UEwDDIq2U93HJ+vW26bVXCemd75QbCTyHNqw59ExF6Kn7voEudgVUy2ZIxbZCBRV8LFJJeQCyuGqXLy3KG4FyF15wHof5UjeW1V0rYi0YoiiQrsF4gkM9Af/8AbZFTiVhIzGA6kM2ayKqBPCJdBji8CdiQqCkurml/oiBmJESpo3PIqWBCvslS5e4TJAexoWAJGdzxjh1yhXeJwNfboF8uhbJ0nX4EIAt8F1zx4vXF1iq7BqNQ40hHUo0VvSMJ2bhiZ07HswtUFHKB81r2T1Vk5nQCxCeTP5HDQhECz7KQRwSd+07YHf88/K/CwKktSmSzj5yLJhfWnO6AFZ0PBQZUsgaJQWIMlH0pfustUQZICI5nMqGe+68x/iSysZ1tnLfRWZpXXMh9ycIEIHQ+nKUl/u9ZAIoPjQO5b0tBoExokOV1i2tF4GARLKQcQQCa6qIEK0h8tVvBRxOIOtGIeuyapOPup6xxkc9aqE8yADZUK2/9DLsHgga3fAS6o1JHJIXY4tVj0f3bCyxdr7zcykciHXd/YyfSggvqU7SZGwO8FqOjVMXh29lgXhwkJwAGiWlh/KJGiBPBMarU9eTuVkp4pfxrKB0gZ1e3Ctdv5QVIkD+8GvqbRAifDzZzMVjkzdvTjYdm7vsGD7Ta1afY4sISy7BnimKlu0UiI8UAMx0iNswwC4p5moqqm0G1h1SFm55/XXAcj+yI86i2x3VXZdseLBZ4H4V5B3D3imB4OUul21RjeptBEI/goyiEBBeEUghrOt6HsrW0dog4nECygVfQEgRX1qnRIxIvafn285aoTU5GfBmjO/VHOwDyPcHPNBYUMDrjl173fq4HAWOL4d0fwCsyRkN9uP7jqLKWeaAJRGeTTwzrRNuD+RgHwWBLD/vzQBZCrUPgtiQLUZxSZkDQuL4nkDW9UMQJENYBHUAjglQ1l7kqXuOGmPy1HQUPOO2aT2ouFronO7q1HpDPgzX6gnwGkzYdCS/mhpq6DjXHkO4NvemGUlAACivQrddoC3PekjWVtQAfYS/qxkhEABhiGsbAVDXnqR7o6Eq0Fn7qIAWl9TF3znygl+6v/r+YdZSKQVkj+XLuBPxI3BdKg+NBR9eQ6qFCQDtgfydlEJS2oSgkNFapTkbSQPGMN763v6jKA47Ce+OBzjKo7Gg3R55ZKM9+eRvLQvf/bqGfMjwIsK/+yyT9ayppg1lZpy9tXOfraQj+mksDTcC+jz79BOOCPIhZyYV+56WllpRkS57KYju4+KiSrrYIQEIBWiko7ymrde27d7jslSq6L6+6NKLsCib43I1bvrCl23L4/9od/+iymainhzpbbXzV8w1T4KXDdscYudtCJC6m2cyDH4W6BdJx3m15QPovYk65Zpr1rkufh/IhhCenyekR31VHaQEJA7zuoj8hQPEkYVEUguQbTEj2cs+ffkF1ttY7UKzpc5U/IYXdmfoVHn+zAfNYdYZ51wuAAlSpovXrmoY4mogP1iCOvhNIB49IggnQP6pQWUiRJkndd8UQs6lqFJjSyD7+QhzzJu9Tpabeq4ivaRAVZ6N8rP0S6pbNXTo/QRmuvcXyUvNMQI4PUpN0NpabB//5S1Wfd9O7jGgImMzgA73waoii6IOivSPsk4CC17MKTXiL7CqIsh8XaZ10lXeDer+dlmT4cZkvZRD4ShsorAUCvZhv+WTT2RuHqd2SElNczkmCbF0PLeQDwIi7QXLMULHTg8d+FqffUe6bKyHzJEu8ia4DyPewXS9p1kn+38A4LsPIXb7cgn9xcpqx+4R+8x1cZYGoJgoK1C6wIv7g2xL44Ddu6vYavnIiRAyS2BB0iElOrmPnczTaFSUQ4CS+3Mqya8gRw2g0nOsn7UvhNqXeg31R2JCJHNE6kLWfC5k5TfPc8tm7o/eBNTDNpSavINr6uNZiBgNjyX7g73ak1rWlzDqGD988rEMFUg44MFnC02yzbuKnM2ZLNCIrYDYnm0vvHkEpUcAQenU0qE0TPiGOWX0RLIRWjpa7ML//pTddfZddvXaBTbY0Qxw2QqgzLPuBsRmfBQcV03AuYC8oIJSmnEgIslDt3NWp1GDVlp99QjgMgAn5MmBPQClyeP2Ncp36KWG6yJDMO9YkwSAdlfFd+yly+931jzONo/BK/K5pRWl1HgUAc8CohnyRMS69l9/ZWOhApyCLWIU9VcmtqoDEL5SBwbS3V0BCRmbnGEeIbFW2Ttmj27bY+WQpAfrmHMiMNhORb54B2KJq3ONJgbvNYG/mzYxwK5et84O0Z3fieoqmNyeAb5njM84RM3Q2syZhDGyZBY2YoE+Ni09FaupLnvm+XKbMRcrTGpVWVM1M6koceXUZ1ecN9VKcwrtuvULrPRYIWsr2UaQQJ4Q+S3M707OXLnHUVxlQrrWDNj0KYTUA9Yq72SQGrAJS8NUCDTZAe3bm4NCONj25jBmI71Rh0xmDIXZkrPmsXceog7PtQGfQJu3YCFB6302DZuqA29vQbm0yiog6Xawbl24epFT/5UzVipqG9ibIi2ZPb8fovIoNn/tssKCUEzGOmkyny+DXwLQRYBu3b6L752NhVYHQPhulKdXQ85oTRi2V197nXtfQ2NB9jsESDh2d02cfY6VFHOmCHJK/XCsctWgUVZRATFzpX3+PA/7x3sLXD2hGqudGkf2Td7USa1YAaZxblDWniyoWiCDEZS7/Kuqpjp7/ser7YZ/28t6jxoUJVUSBGocxI8n4yiR88grr2+1asbSYdbYEdRSCROj7forVtorzz9qLez9t3zuc+ZLjRLnGuBaXQ7Ym1u32GWXXYKF7nRXG44x76QWUWai9vceajO9vyywRMzEJYQA6IdTd0k96m2PPfIyZ6dl3LsUQsPLqLc2s9Z1ci65wY4V19rydRfYkyhyle8xRn137gUXOPWmbLB279uHTenb1N+TuE/RkPgoHk40M23Gbit79gw+azpnWfZ0zraHjuQ4JaOaXd6kmU339Oqrr3Lnb9l5DnFO0nMLQgkkVbsne3Awe300qvFJkCvK3Kkmv20P9b0C2PVe01F7rFmzFuXJYVcnlqO2OXfdWmfl+zQ5csHsATMhh5R/0sKzFbGpc7fOUWGcFaQGmY6FVwl7ms7kaujphCTR3FbWTn5xkV16+aWWBAki66tg1kkpYWMgfNp5vzvuuNOFy2/fsYvmwzbOhs2crVFwURtLIdTHPZYSP2v6VGyj38beiwYwmPzIkARqkyj7yhe/xXkM+zkkk77MBZ2flDcSRK5NNwyjr3KGxlGYP+vrDAHy59+7P+uGf8Af+ksDZB/w7T/kbz9DgJzeDT7d+3d67376P31GAXL69/C9X+EMAXJ6CpDfvbt/RHL8DgHijqO/Q2a833X7/X7f+x0nHpkQIM2ANV4cCIMA3yYo34NiQ5YKstxRerk6fJQD4gJ9AVjV3adiVZ3jKoBkaSUYT6HS6hoVmC/QTjkG1RSaqdiN1NA1oo6fTgop5WuoO72Of5PFj7I/BMQ6AFp2O4C5yvtQx6cvwJrrDKOQUTd2KGGUspMq+RV5DF+lc0jBxACAev8gXkf3VJ3z+nllKCTSQSuLEhEg6litqat2YJfA4C4pJU50xeu/Ilak9lCnv5808hTHsljqoXASfqlDSApgSgFScnmzZmIJc+T7s2zWN2RJ0gNAQMga90bd1eqQ0fWqaJYkXYqRENQoZWSQKOh99do1VolaoYWCv/a/V7zzvNK+dtCBPVLEyIpMXc7eCmCnkCzBnzdlEt4UHNoEaMs+YDLvo5yLGt6jkyJewYAC4hMAFpVLwdkFQokgcw4gqRwAAr0GsGaItMKcfFu9chWqDmTSPNNCPtOkvCQ6JgAAIABJREFUdIAiDtlleOkH0YUr4CMQ4GPV0mVYPWGZxX0JonNH4Ho3IFgD4FsNYNkQ9iojgBsKzRYpNghYKBuuFHyhfRk3AqFmULg38Lxr6V7tpiBWF2IywMCkSViRfP2f7bOf+7w99dwG7K4IUqWzsZ1u5BgChX0Jnn150xYCVUOcPdUb/z7Pfviql+tCEtgiy7SXsLj6wudv5rUJIua5hNNN2gNQqYP1ggXzAcJIdeVZqgPflzHdgW+0VBMaK852gXstAmAepFQ5BFk6ZMhEiIxj2AWpOyyD8SuZtjJEjnDoENmQTMe4+hVF7oxAmkRC+PSrMx/wTmGw6owWASLQT9kk+lI3vzyu5WUr+6okyCQRIxovA3yfxsk85O8KRFdneAvPwp/r09jXfCmTLRfdmlIUad4InB1XGtGJ7iyGsNFwIDp5H4DzIgH1dyJAdM1TFhLynYMVB/dMrylA0ymU+D51fLXR7R8XP5FQRjqnOfB1AJ5NAzR/4MGH7T++t/7vggAZ6k91nb3KGZL9Vz8EVKAOcNihab0QkRZGl7EX96gBkkmgi9YLrW265wJkNQ7HiQfCwrVO8b3K+9G6qOfgFHJOJSe13O9tCS4QVMChyE7X7grwoEOVXkfPzotuvpNrqaykOmTDxTiSsk1d1EWooaREOO+8cx05q3VK40FB5pvxj86YOo0uxlZnHxEOmS3bgaqaeufJ//Ajj3LgvvCEaoWwTdRNu7FhkI1aFXMkBiWgh8zPAauOAbrLJ9yHA6Y6BINlEQZBJrK5nfkrIVMZHX1SHyh8fYzP08tY1vtIuaa9Qvek+N6ZvzdupMJJ/RLvyXqkuTWInUkapJPIZ9nLKV9jdtYU1slcunu9bfHMDFs4I90GOxutGFJEnk7ZdNx7yxaP8O9nHv4fAO4U5wUOYkSHNWs9BKcyenohCKIjJwKwlrvDcDn3oZ3DcASEsUgrEQ9STelRibAPB3jRIVn5Gdr79EvkpawdZX2oz9PPM5KaMJHrHBUgD4HicmFEpANoqUu0g07lYwTI15Gpkjkz25FJl1waY//87dfsWkAjkazqTFTIp8h9jSXZNOo5yNbiGN7pCieVd3sFxJTsKuohKNaeu5Y8jg7+rZIclzQXKloE+igSSnZDgdzTCcpY4lrbWP+6aWyQ8qW+DsUjQKhCVkdBQ5XXFYs9SzdkkYjxQa6noRYfccBlBaAPYqvlC5jow9jyBaCoQQU4hN2Ma0rwVpgw2UKsKVp/tC8Ondgvh5Q5IUtMQUHcQylD/LA1E0miPXVEaxN/p+wUqc9C6XIXASK1nH758H3KoRIxog54R3wwtwS26zU1F6OwH/HiGXv4YIupYFPu2Ztb9wCilENmRdu3v/UtFH8hzM0a2/7WRuY6+zKkzcToVJ5vvD2NN7xUUj/54Q/tCzf/I2t2m61btZR/w5+8DuspbFIqWWelxGH026uvbmUPWcE6GWc//q/7beaiFTYftaA6n3/ww+87Zcw8GiH8Q3h2ADVfvDzEntwWYvNmTrcH/99PbO2SWbZsxTxrO0YOAJYoIwQLg3gBLo9ZzqHjdAj7ApAn2eMvPsucGbbbv3KzecnCDAKmG4CykQBshJYAxx62Pb/E8gBhp5BvNaG/xa5au9SSUCh49HdY2eED1ow3vR9AYTc5OT0DIq0A+iFB+lFBKVIlBHWBv/eYs+/Uvl3TBlDL1jRK9kQAneAdjGvNg5KyVnJiAK0hBGfOmI7ipsnlVYWi6Bwe6GSORru9Kg4vepGGzTSKyA5N+61qN2HKTtOmBUyhugKzRYtRJwz70rXLuAsPH7Pz77nKqu7bwz6Lgky2kag1fNvrLEZWqwRAV7f22iv5DUZuuXnixHb1+bOsDFJzlA7sPWSgHKxkXsJVh0X5k9cQA4HC3OT+Ts2gSQDSM4Q1UWRcJIHZg11YlQ2j9OO6+rn/zaPsi/yrF6SDJ+PIl7XLCzT8wJFRW7o4jTwaCDZsnGL4rPnM33wAtcLiMVsyzWzZpCjLZG3w9Q61Q+WD9mpxiz1e1mmd3ONp00IsJhAlHzWPJ93uLW2ydMLGlODudvac8kbqmngsZykvp2cmUT9gz+LRj6IhheeC4gDlhK550a1n2/H795NBIAtRLwiZVgD4FtdprfU8Jj4JsrcLQL/fGkuwh4HggKtBbQZpMBm70t4JVlDRCJnVDSlkthrVgSfzfk8xYfXYII0xLmKpFQf5DKMA2AumJ9mM766ybyy6C3Bxkk2Npu6GWBnBWmpYtoXcuyFICngf8mLI4iEnaH8O6wKlfnE592Q5RDPjoLVxiLFPQxML254dDTTfQF5B7KrhpAIwU+HftWRgKP/hzmPfsf9Z/SOnGFNXuwhzrbc9KNYC8J8SwR6HtWILe7MA0KZmPgvrbQ+KrCh+PoH94axpGRbBmtfZrmw1Iyi6mj1wFo0zsVZQ32ElqMLe5AK3ob7h1luIFNrMkSFPFHSoO2LIsRjh+TdU0/jBjZoFCTIFBUUUQG8Niukm5dUlY/02NkDHfI/NnsxwBoSfleFv68h9eOrRLdTKXL7yPSDudxzMt8bOIVR7KEhSJxjcnC2bnWk9DaXujNMPcP7Q40WWlD4+NcKQ4tS3YKfJtYdAfgcgPYmn9gxgrZL1XIgH+RVUxbt30xBA/okCsR9/6Yh5oIzsZk2Iw87p0vXrOCMMWgn7yY6cIgjxYOttqbGbb7yWLB3IVHIGd+ZXu8DtK89fRt06xJreDKELkYJtU0h0HErrUXt7737A/ES37odQ1ypz5ZxzVrhcJ82FrTt20zyA4mJyhr3y6gY797xzqGHjeL6xZB+9Yrt27efMF8nPxjh7xk4IeL3eodyjjpyXiicEkkhk/j1fZGDwdct/lqOuYZ2nBpMNaz9nFREenAJQqtNwhV1pcgKqK/J3qsuZh0erseY8YJmQAff+02T72gOV3EeUQckxljGRvRw7wPSJAsP9Ufu9Cok6gXyX4xYYk2qJKXH22evPs5rSHMs9dADbPG+76NzVzK1mmshQE3LeefHlF23lyhWWTO6NrOd8yc8agUVUXogUEIHM44NYfUVFYJUqd4LRDksiY8jHl3UYW+Ay1oKAgDCs6Q5hJYXya6DduSvEx6IsJq+qDqvJjZs2OVXMVEiWKBq0ppND2MqZahcEiCyPC1FPKIPjnNVrsZ+axT7dY6+/vslZc15zzeUE2+9FZbrJ7dFXXXMD9UC17dyzj7qhmKyYZW7xjcYStAGbqRDIjzkQn8MQpe3Ui+3YTibynjqrZlGbHEYJfwCbrUEYx7fJTrz0ssvc+W7VqrMdMbpv727XpPE8Ct3PfOpGajaspDhjnbVoEVZkFc42S881kbOcfi/rKqmDZV8ldYgU0TXUliJme/p6bDmKokwWBREytTg+jLHeidDQOadFOZmQKDk5IsTYo7BLkyWjP7hEXHyiUyl7RmFJSYNKCIqf0uJjNPrxXgXFNBzM40xbYV+86Xaa9GZy/gO/QP3jTT2rmk5EnULgT+xM7xcf+aPvO0OAfLQEyKkASp1r/36/ThfAP6MAOaMA+XBnx6nm54f77qf/6h/+9f99K0B0//4ksXECFlOdf/LrgxIaf+n13WPydXPHBule9KPzM4ZCtoQiSsHIDrxQ14iySPmfVCDyutdBVoCNH0CNDtIC/RTSqH0ngJOAbFsmABL2AKoGUJwoRDWMTvouACn5k4pMEMkg0FCAo/MSBYyWFU80YFQ3nSTK4xjmQCpCRN3Z+l6Btrq53nSwCvwv/uVym/31I4A/3u691L0iUNEFkHM9Cl4U0RBHSK7QOoFWIxy0xugsSpuc5qyaBA4r90I2QQI3pdJQEK183mV55PIk+HcpCBxIQxWnIFF18KkbWJkdB+/JsulfP+RARXXvihgqLSu3dGTM6oRUd7bAAqlg5DN98N9I0+Qr/dNv47vrY0W/WGhzv1PCQYGuRQgOPWABSRO57kZAEG9AhDAFHnN/WiE4gvH49qQK1fdJBaF7lgCgVw+A2ILFlBQgaXSMJdI5N0bR20RQoIJuE+h6TqRbLC7E22ZiH9AAmFldVmnrz7+Q7Iwe27lrl+vcVsev7JbaOUgEQRgJnIxHOdPOvZwzf56V5RxygH0cwZOdyNE3bt5mgYTxdnBI8GRMKAOkBwImmCI1Gdm8H5Yf/XQPTiNQNQcbHlp3na/rDddd72zHoul0OnbsON1j1WQMTEPGv80SJ0+hK66c/061QDrGnnh2g+ui3vtzfDD4umfDsFVgZyWFUM7RI3bl5VdAflRxaEl0BEgDVjoTGC/pWF3p2ckOp5b7I2WKOphEfEmtpLDw5ctXcHDbjVw7xRECzsaD59IA6CcQTmqQBg4NCxfMc9cvL2IRJwo6l1XFGF1WQXQixmIboKBZZYIIFJX1i4J7uyGpBLYLLHSgGmO0C8sc5UrIVm0YYHCA8a+vCjq4FO4e6ObJOAGiTnEReiJFjmMzkgxgGYanvbqzXD4FY1JAvAAqjWepjfxPXKPmqYiTlFkyKzGrLZDSgMwbgdMiEyEMg3itbqwGKvE8lz1XMFku6pTv4poEZcnGYB8ew+pKu/riqL9pEkTg+/BAGjYdzc4Cy0OqC3X4Mb+UJRHJOiBlmizzAhV0DogsGwbZjunP7p4D8EXy7AWeq+tNa46AcQHC6ojX0i6i1B2U/pAAARSSks4pQJSyJPKDX1LViQiRhZKIEBHLUrbJ97iR9TMYUmYiY1sHy3I6m3MZh3HMeQVpT5s2xbaj4JKKKRXiLlrrBu2nFczvQJ5lIPOmCDIjlLH2+FNP23f/9R576H8ecXkO+mxSMBTToamOQ3UQxnLQlPIjAlBEdktagWVBUMf81/t3QBh1Q66JjDmcg1UTY01Ei7rHZYelDBlZdkkhOMwY+0MCRONQzyH7jhxncTQMWRrMNWgtkIe1gsEnslYl0M2ZFh9uEwg/n5YCukeWQ1VJoaVAPGRAmoagNunmZ/yY21te3WhXXn2FjXa2OIXDIHNQXdQ9nXRsdhHSDagvG6haQIxK1v0hnn2Q1FCQDnpuLkuJw34s97QL8FmEh4BgWSNpLZRllQhEkTr9CqZnHKTyPGR1pxyENlQL8ZAxnQAHmt+hdL6WAUpIBVJPIKoyF7oZZ9d+bKJt3j1sqxd5257cCZCpR9wa5su9k5WZYOI+tWxj56Ju2omssW9u28FaFcBa0G5XX3sV93w/ap961IdLubYJgNWoF1CfSHkj5UoVaoYA1g9ZZCh0OBAwprysll81DmDzAVwS8BeOd7sf7HgcCrYR9okq1kIpO8IJbffCX6qNnw9kHYuALN8PuO5HloFG9VAPAC5rsvY11zzA/qt7KLBEhKvIQU/GuQgQqe58QfFEgIjcUlOCCCxZvikrLIQ5pbmg7BABNMOyxdS04ecjWZdEjsjuRqSiXld2gCmBiahxuvERr6NrFvIZYqQdCcMv7nvIbrj+RgfS1OHJnkKndGtTpT306/tt9fJz2IdCXT5HGoTu5q1bnWrvpk9/wtrqq6woH7s3GkNXLSf4GTskZZiEp9BpCwHx6wce5/6G2Y2f+oLd/+DjVlLfYhOZZzd//h/siacesw0AZgnskQkorYhmtrv+IdlK+9egNvCzW79wo2WlRNjXvvo5G6or5jMAbwGMG0GwQwCkB/bmkZ1DzgZzb3/BUduzd4fdevOnLZDufF/GEt0khIQ3Y9nWa+XYWz36Wr7VU0SmT8UzPjnSLls+1/oq8sjMKLKSI5ChLPOyrgJjo7ucH+ftRFRK8aAaKoj9ypfcC9VfLQDRNdij1aF84EnaBHzwZYHTjaKjvmGMTnPoH/bBtLRUt0YEsQZ50jkOc8NYZ4+g2SBaSqqwEEi4YwBgePiwp6km8VadxjP2VB4QwColl/vzCARIB8RDD3tmaOioXfT9qyzv37cAZJEPR9d5BiBnQFejhSs4nXD04toWe5WQBKavpYX62iwUxL2A383YT+3ARukQ1kExmezZBIDMmZZkHoMQQKxYiYDmnXQFo09zY8pX4epejFGebSiAW0/vkNWN0Dgg71buhzfzO1DrLmTxscIhCAcFYKNAIfg5LjnRWoBjNxXWsBb3WTDg9/qFATYVVVpwQJTtK+i2N/IabUs96h7ydTyCeuneR1VBNoFsypq4Rm47lnIBVlGP2pNbmJSGsonQ77mz0lHkSP1Evs6kROYJdS/PfsVtayz3/+3B4iUQAqzaBdp3yfYSFVA/NolSbMcnJPGZqA0BzJuKCyxS2e68djmqGL8YrPL6qMOwEJPXfjLXOjMhALVRnXUC1A8zyXzYa2IBQqta+nl2CTY5LtAW/PsFdu/6n9rcOaj2WkqcAmQSlkZFWEOm8NlGAUKVHeHtH0xOCs+aMVRPLgbOcHxmP+ZsGAB1vWWm+locvy842kj9OMEp5nRWKKH5paqTepBl4M6879h9S//NWbPJslANIyMOoOR+UXcr028Q0sOfnxtjPAiUramVRxmZIso/gzRgWNicSQC5GSnUqy1unWhnvY2OTqYBxNsOHCdPJyTa9qJmPUpNWoiCSkHdQa6ZhrUc9UYAN9eTZptRiJ2pBI4PYetFZIxNSYuGZMaqCqKzor7SWrtRwvEcY6i/W1GTRNKP8MmrVttvf7nZLl6farsPltvMBVnWCum4H9C2k8whHJnsti+stERIrsPbN8mh1gZQGG3a0QWBZZbBe6REAPxDZL9KhkwsNmMTw1GC0EWfMH0+RG6UTSO7pbroiG18uZS8iUXWxhh4YuNRC6aerobEHGZfXHP2WXbxBedYMWv4nmOVrNeHrR8G5kaubwWWV8OsI9tyqxi/LXbN+hVWylpzBHshkbaR8cmuyagZZus1rJoUxq3cjiHmSWtrk331zjusB4VZF+eB0vIabLSO2+LlK7GQPWAzZk5hD2UNYJ9Uo9v27bux4GuHQKFeQZ1Sx36biaKgnhqmg5pbNqv3fnU88Pzmuw5ir+pPkxP2RixSvdQOUp4o4N2beUAblXlDTsZDTMtKMJumiFrUNU8//ibZRWRxcQZ68AeL7MZ/P0RuFspJrP0yyeGIhUSdkpRkwXiW/fJXD1nPSIDVtg+hAqmxj3/yOlSlfYSmT7cj+/dYdelxS4VcmYdtpPLDgiELtry1xVlPBVMT+tCIFYCaroU1v40Q+UCauoIgsXfvPYBzQJJTV4+MsSdBvg5LvcW8qK9B4YO9YDRrpGzC9h/cydkvi3mewb3psEOo9Eo5D6qxJQMbsEDqh9XnnmuVNHS9/Oqr2JyWuQwU2VFdeeVV2PVm4J5QaHlkY6hR4zP/cKM98JsHyJ7ZZ7Oz59tnb/qi/ebB/0FpsseRGNdcd61rgGjF6rkShWJDQy2vkYqzQSLr44BNYZ0OgJTY/OZWOwsbsFwa8sIhKNs5k7y+aTOZWHPJ4FhLlslrdinZkGoGePSRh50iJhtbRyaps8OKo5lR2STKjztG7TyqcyrkRXEJzSZcewubkP5Oc1hNZoJ9RDxecOFazlY11B6Q8czzVsh1ljHnciDlemFBEdc7hbHabk88+Tw17RTqsAjIlXb2eQi72FSst6Kom0RlDNnO7W/hTNBC08wCdl/Utj4x1FmfZcUOZWkhzxFrZtUqUoCo6UTnpTMKkD8NFP5fzwA5FUD5lwbITh9S/Uu+whkC5PTu5unev9N799P/6TMKkNO/h+/9CqdaX07//f/+CRDdow/LAusvvb57rLn9yjGFti48ayk2JAQ+A94LBJbViywPBFSoa9mDKkXgvqwN1KmsznOpKPT7Vgo2AXc65KjgERHSASEQBIDSSdeHMjqUFSI//AEOUbK10tdJUqMZ8kGERxK2VI74ADhzllccyF34M4chP8BdkRrDHGZ1E47dt8QRIN5cq1QX3QBzUnAkIJN1IDDFVAOd7HFIdQWAqzOxmw42HwIIZXsywGFLAGAaYIb+q4Gf6AAxfFvVkcL7iQDpg7iRKkWHexEgxylQFQKs7h95oO769mRbcFexszWqwIJpKr7hCiZW0LC6+0e5NnWSZ1BUdwBMFvxsrqV/crsVP7jc3YPJt+wDhA6xmdmzkR0fct2upXQAzZk524WOD6KqEPkhVYi8fSvqCecE4FKGhsgbqVpk89SKnFhEx3KsYER8yC86nII9GoBi6+ZNNotOTp/RfkuKkl1EAEQJthUEHivkNZAiUZkY4QC7Cn7v4rDYS9fX7FkzXQBtBPdLNjNB3I94SJ+nsA85Z925diivgK6+JoItay0esM5LQJzLMqHY5XuDsevyxzpgjC5FWWBteBELrkkzsMkiOBUbjcxMbEI4APfw7ASiVfI6vRwGdfxJAIB65c3tNjkr2ylBvrWeUL1v59ucLLxn6V5W7kckZNfWt960f/jMZwjmLXT3Tl2RAt0EauvZJVHwd0Gy6fmPW3YQisizV4aGJNWyjxKQraA/KUgUSKywXoGCURGAh4DDM+m4baNLTD6207JmuWuVZUso97eZYl5kkz6r7jmUiPO492dcyrKsl/fReyuzwZ/n2CRvBAGAgIciNxywesIq6RgqnMWLF7+TeaP3kfexCDSppqR8SoIA0fypwm5N5IYOYSJkRFYKJFCxL297zZnUbNmlkWWD6kNf79gwaYHiOUWREeEH0NjBgVsEiCTxNZAfMQBIZVgk+AJ450FOZUybDgjhZZedH/I3S4AIdN+xb9TmTUuxvo4mCE6Czrn3stvTYfcw/stZhDE3ogSSOicSkFCLeBNknwMPGRcistSFm8wBW+uTnocCyvWcNI7CIVAUAKzn60iQcdmY++/4hjBugeUC0WW0w4FV36cuNU/urw5nUibJZk2kbm5eHsACtnyQczMJoQwKDqPbfaddfMll9jSh4SEQerLCEiHz4MMP2U03fx4f6Ai6AffSbQeJSwd0EwdHEROyRDoEkPWdu++CAHkY7+xpHI6xUnO/mgg+ncq8RI0GWCQLtGa6bvs56LYq6J3P5IK4AVJkzdQCwSzbgyJsDkZk5QWBo1D0ANQgncqmYW9wwDj3V0Hov91y6+/VDXoWWbftB7Drx7uZ0Fy6x0VW6+Bdzv5z+AAZS4zzZQvnWAs2EmkEsQYjimuuqyIzZKbr+qtlvGaydkcyh+77yY/siovPtyS+b7gXSzMAfhYWK2bs5gBGXfGxa+nwbUBx14DtD72lHMxdxhJraj62Z2lpaW5t1bOT7cowSJXsG6PxqBYILNViH/uWnmsLz1xEx4zp0yDQRpxPuAjSBPYZEWbh7CEHsRrJnk9OEkSSVCeHc/O5ZxD9PN9v3naOuxcFZRG2fRtWf4y9EPZR7Z2tgFYTIEtkOSayRlkNedgD6c+t3PMly5e6/W/Tls14Zs+wJMAj7XXal+RHPpG17g3WepE7zfy9bC3TM6ZjrdcIiFJC2HWMjfB5RlDlKdYmEYJaHZ0CIEuLyafgWvz5GV3DMf0ZUjWe19z29nbWBMhs9sQm1CTx7BlqXNC8EJE8yDqnNamH/dWBl1yLLLF8WIf1X/1ZCg61gQ6jONTck0+5mx5SizAf5Akua0ORD9JNyX5QBJmsN7Suh3MtmmdAdqxTgIyHdzkCRLYq1XgkHTtWgZ/4ZFuGhWBcXDjdu82oIo+TNzXgFCD7dh22KdNm2sSMdPvP//qpffsbX7MZGalYUrXYppeftWhUAosWZjNFZeSIMgByqYCg5127c7AaKbJf/vJBgp9L7Ef3/7eFARBectl6iMF4u+UrX6IxYD75GQl2+/UQdXy1jV1B40e5PXz/zwBKx+z6y8+zGGyODPXEAIqUMXKtirB2mpI+k/0WlSb3oxAwrqKi2D4BSGeAV4MQmD6Qbc3sr5pvVSJAXsq1IXIoFixcYJ++bJ0FoAKxlnLrrioxb0ikfoHRRW3UXrwEQL3gZF9yJnykIlTXDfc3hXsmC7KGDrppWU/6PFHF8nPtyExa6NhtaicUOMYL+6gkOnhZO3imM7A8kVXoEJZjEQD3o3Rc+1JDDHKvImMjsUkpwyIG2xl5wkNKqt7SmqfmGKl+pNZCT8A6geoKOUc7e3BTU5nd8uTX7dC/vk7nLxkKgFNp2G5FeaESYqh0cV8qGGtv5LSiWCD8etFUAPlOQH8C3JsIRgfpx1HKkqeT9wCJsWT+dKoGbJ1choYfRCYKSNZANa7IGi+J5o8Qdf2zhvRBgDSO+js7lVHGxxhzOwBw2p/x6Mu1H8snS471Zt6CiebFWlwGoDkUPcmefGqLpQK8LZjsY1F4JiUnTrLWvlDbX9FjL+XVWDU1Q1nnIGMJMB2AeyHWPB313XboYINTCIww13ywXgqPYp/ob2MOJ1tKErk/2FdlTKJbHHs01Q3zvrzC9v5gk1MMyIZHFnF1rDFNrNPTpk53+XZS0Y5AVoWT5RPmDalIgHo7ihkvbNt25vB7Psswqu4B9qx1EGVjjJMKVDPllLIIggwHN8DrJMspqqLLfyVqjzZb8ZPL7JWvvozNFhlJ8cH22gsH+bd0ZxfUUdVrC2aL5CWLg/tX3TBik/l8uaXVdjCfvSbCbMWK2fbcU0dsaqqR35RiNfj4h7MHtfEzgdQZNexFFY00SFH+35HzHXto3U94NsNOCSj1UCMSjehoL/beaAgsbHMYO/2sF8mA8mpQqqrqsnbZfspmDUDaF9IimXu9eK7sS8kWYL0e4vs98eVqaR2wA8eqrDMwwsp5tlWsVfvKqq0VddQA8y+a2m4Ce3E/NbSWdqX+ZWdGWBB1aSdzDWwVdTWqaWykulGJ1bM/KdZGqkCpnQL8yBBMx0aXWkIETxsTLo7x0Akx5MlauIOOfEQTdtsXz7GxTgiYbUfZrzn/BBIK3jNq23c12dLsUDsrhewn7tHL+46hxqHxpa8TlQDrKSHkK5YssKkwW/tRskVCMmTPnW/55bWWV42SZgiwuLwetXIcnzvU1q1ZAYnBmozN37MbXnBkYEZilN14zcWowcifqe9g2U09AAAgAElEQVR0zS2h3kNWUVYM4E6dl5CMkocalHkQRsNDI3uGQPi1WOHu3b+X2sbL/umrt7pcrNdeI6/HByDbCxUbm2Q11lznnb+G7MBo23dgn51/trRVp/765o9y2ROwMYP08KJ5YpjagccBqTuVMO+DnGWisa9EIU6H/0TIrjDUaV7M72lYSlUS5L59eyGqxGjbxvc+86sL7OPfIwOSNen8tShbhrpsakKUeUOaB9M0INXM5u1HrG8M5TNE38euvhyiu8tmT020hOhwSJDd/NnLJnM2USaZSLgN2CKey9kmNIEB8D6/mqrkUsC5GMbZk2yn3dgsnnvuGvY/lvwh6n/qvLY2nWu9yP3Id6S9mkh8GSeJ1HbTZs5w+ShPPfecU9lqvsgq96KL1pNTmI01NAQU812NZ1NoeHnk0cdckHwb2WJTOR9teBniBBI5FreDC7AA9udcsnPXTsueM5M9pYy50ESj11Lr6eBczD7gx1z4zW8ftGuvv4G9s85WnL3KdlMzbifUXUHzd95xhx09fJCzS5dVYyMsJwApAbOpQTtpKNPZQQ1BOvs3MVdkhVXLWXsC5wWd4eIgZ6Ugp2XSZQrO4DMoH0Q1oQcqNFl4KfNDat8ymv7ULJaHSqiPc6CyQ6QoWoV96J49+zmb01QC8yhyRY1qM1dfRgMkqmwW2bzcw3b44H7LgCSa4A3mgN1ZZ+uI3XP3j8Ev4mmExOYWtWAfgTRqKhI+oDPg73+dsKZ1f/mH4JT+jY4MKRnHTSRdzTL+faf+Onmu+19QTZWFQNjxn/3jf3//r/mnvvODdtT+4eucIUBO/Qw+uu842UL9Z6pwJDf/nbF78ln/7jM/NQD8/sb+R3eP3uudT/P+fdQf6p3n93/3GZx6/HzUN/G93//Dv/73fnanfv/TffbvvXac6v1PQJXju+UJC6s/tX68679rOz3xCN7t3081OtTA/Zf88lj+1cvHZs6cC/A8aM9RgEVyMFCBooN6Ep1hAjUE0GjuKStANj4CueVPLxuRIS5IhYU6mtXNKvss2WSJpBgE3JaO20vghgJm+bO6R8IALRxoyC+RKAJQJH9VYZUKGKWgXP28HoZCZwU2SiKrDncBJgKP83+20LIVrss1qCoRoK0uaHXCK8RYgdK6wREcvBxgrW55/qyOG3VX6/sF2vRBdgiElvrD/R2H51h+3wQQ6sP76AAneyl9Rnmwd3A/jtD5PANyYBjSp+DebFv4L2XumtUZrK56fcXQ1VlMZ4zClRsAmOV5mgP5Me1ze10BHErnrTegeRvFnFQpCtuVWiCC758AANtH0KAAfnX/y6O/gmtIUoid7I24ZnWdC6QVkFRFtsa8ObPdwTUYbwUB8ZkAiEGgW/0Uve0EuafyLDua6zhQGFZYcTxnbBzSp9nLL70CcIfMnlNpInL1XHyE1SnDY6YrMYXn0oA/fSzfi+WKfF4JmsyjiymNriJfOo6P5uXSsVbngvhiAIGq6ZoNpDt7GgeaMa6tlcDaWIDJtrYmgvzehgzh86E2StDBEkNfesZtzdrV3Lcge+ShhwlrXwQYSrc3h7x9RwpshANaOAe1B/851VZ+bS9BfrEQNuqY555RyLsuLMZPK4eDIQDVubNnO8m2VDQC1mSnot/r+akbVGCrPp8k4N2oLHTIVgi9usD1c6EnrHkmcO9alBUCATgmv2yK9BHGehQdT4345UoB4s/YFvExKGCIA2o/z09+wrJyUX6M1DkCBGtEJsjWgznizX1WyKfGng40soUTkK4/K3NCYKzGvNRFJ4kPzYN2gCWBjurQkqrlZKi5VAci53T9WhzktZs5n5wKvqpz5NUvoHF80dO/O4ASIFd4WCxEhxDfQ4D/sXwuHVZgPB2g3QOQIDujXv6rkOsMFEzdgBTXXxb7N0mCCHQvrYmzvuZKi8bKRSTnRDJopDgT6ZEKyKJsFwG2skNTeKOehQhWZfuIYJJSrJ4DagAHd61J4wQUdmt8r5QaWh9jUAL0niBulQektUrPQIu+y6FRuxtjV7YGGrvq1NfhTGuq/ix7NJFeb+/cBUlBmCbd5RonuRB+x0urLH3GXJfrEc+4CaNj8rt33QU4HYfFCgAxY+BCDs2yyOqV1z3r00HUO950/B0lN+Laa69x2QUCLNWhNzLqiSWgCE/WV8DQFg7UstuRH3UX96IJxVkPzzwsOpL5KE/9Sc7row77jCHA7C4OrArRrAWYkw2WB++j/UHe+lprNe6Kf5r9ruNFz2PF3YcMNxZbirrqELYOskS8+eZbCA19i3tFWDDP58Ce3TYXADZlYjxAGcA9v7rwqpfi7dILzndWKwVHUCh4aM1LhFDB9kDBtexhTRDCWheyZ89ya3xJSRWh1RMhlo675zsRwr2VjnURk74QvNpLFLoqNZ/I+3oCYadnZWF5WOgyOjQf49kblOMk8jac7wljP8nLOQIQFOf2Cx/GSzOEuvYTWYXJ2zyQPW7v3n2s90F4YFdBJmUCsoTZs0+VujGhMPBrb/g463glViJvQSQHYPuDwoww2Sdf2Mgeyt7HuhvMc5mN9cSjTz7B+hMJiJBJWHeZI3Uv4l6UoBCTYqUZ6y3lKtXybGPjkvhMye73Irc8XTPCGOo+P6f+CMFqRiCw1k4RFBp/Aq4j2L9kS6JQ7T7Guqz7tN910imqNUPP1uV/nCQ4ThB9WlsFMohckppSS89JyavWHYSkTmHVCzk9gdZ4zSuB7MptGQagp4BwikNlWCljRVac8n+XnaAI7UjPKEBCgoD53J48L0/ubyxA7mub3rRM1HNRWCtGRISgAImzPbu2WzLKykbAYymGjgDqZE2fApAzhQ5v5o+fJ+NvxEoKjqCIrHSWcOPzwouxkWHPvfAac8gX+5GttmTxSlu5dp3txIbtaXKyZrPfygZk34ED7M80TbCP/OfXZtjPnuulGxXrsuJCO7BzOyReNntWvE2bjKUK9i4HjxyyFatWWyXkXAJt4CJep2GlKYK9EC/0Neesoguda2BuiTSoRgkkW7zfsDcO0P0/zN/+y3e/bf0tVZCCWD5VHwdg5Xljm+ZF6HNhbjt7ANkYiAqTJydYF3tfI0hs8uQk8kSqHNCbHB8BuelN9z5ZbcyHbQcKjGxjLKeY+3A4sdjOqAs9aaJAYmoychZaIPoz6CIOYT/0p7O5BdsmT2Qz/liLKAPHiw7yINQBoZDommsDKnR5Puw+TlnkQwCDQtDbuJ4xQOZWapHPPvple+v25x1ZKVWmGjeWLZhrPcxJKVRzCyoIaI4lCLcBgDOT/R5lEinThczj0mpqBzVaQI6EYsmUQhByMs98CCBTYLoLY+dGtEMmyVIqjPEUSxdwK6HAQaxVddgUefhie0bNxqVYKnICkaxZGQl2kG58xK0A2YxV5k/n2ARrZxzs258P2aAw9nCL9ht1a/2u3FLr9I+153NqrEZ9MnzuAYD5dZO97Mo1y1FBHMRuacw2H+0ybjkkDwA+tVdtY4XNmjsFCyYUDmNYK02fDHnbaWd9+Ryr/c0BXqOfecyzBCgWWDyBNWQSxHszgGEpe4GaUvq5Z6HUHwd2t9iqlSJwR+xoYROqBfD7E2f9DCxTB1Hg+pE54kXt+Mw2AsMRm8Uic0ji9XbtLqA5J5JcuIm2+qeX2eF/eZMxdBQVBCQDzUt13OclC+lep8ZsqBoCPOaG8/pFhSjECHsfwtJse06dDXCvUjJY81DDRaPC80Vxl8S+IduaEBp0thw+bghGUONgzxPmaV/afac9ef6P3DMfY9/S2qL8Gh/WHIWzh7H+SPU2RO2rhgM1sVQTyN4XjZ1uGYohfQ/3U2TZ2iWZaF0gOlFzjAHWNwLKRiWkWjl5G1tyqq0A17mY6QlW3NxldYyfcMD+Ic43PoztBlRGitVTJtWkVAhiwHOptIJ4Le1NQRByypYJRwEXBQhbUFBnaVOxoQ3Doq1Z+0kYM9LHUiHI+shakpJ4YKzXckr2s6+P2tlnzbFCGsumhCVAUECIs3++Tjg9aLAN1A3Zf96y0hrKCm0LJFl0VoqVDpGDwb0Iwt6r4GCRfesLl1rO9i22kOw3zZ/9JTVWSXh6E0HusqGVXZUndejHUAfGcsYYZd09mnuE+VVLQ9tb9kUUZbIljMPSqZ2ao58Goy4Wh537DlJHpNnUGbMhTF60L9/6T9QwZP+k1/9Z58sfPlRO/Uo3P80cqnuUIaUmuA72i2j2wl7m5IjOfNQ7E/gcEfydaggf2ZEp50xWvcpmZK3JO7zPVi1eYDUoPq+65HxyOLpdxt6WzTuYN5BvLahQaQ74we2zCEJ/k88Rb4sXzrJE1CKzWdcbyskRQuXTUNtmew4et92HIHya+u1sSKLVq1ibSw5jHRZKM9UU7N2wCKMmbqRGD1XOGfvmAGfhZvY9NYSpCUL5XyPsS/3sR3Xs7dHYxCrLRArYWhrSbvrsuIVxdTkNZ6Exdved37U7bv+Gs3MrOJZv8ZyrcvILnX1ZGPO2ikYrnQVqdb9o1JMCow3WWnkparKoq29wjUzaj9JppNuy+Q279pprnAJs0yubyY/k3tCotJEslQNHcrmeJFu5eh3B9o2sjSXOxngRjXA9EKQp1EQebLpV1RU2nTE0xtpcTaPe1m3b7dJLL3Xn6jWr17jzyvPPPkPTSKGtO+dsSGQfuxDLzaLCPHIgtzuS4mJqS51jVOdKoa5zy863d7p1UDZVsursZQ0KCkc9xz0sgQxpau/i7O/DuTvMgln3juQXOWWzFIOTOUNK5aSckddefdlu/cot9oPv3ePyG28kzL2BM3wFDTHdkCeqt2W9FZ++yJ2PVGOLEFFTpgLSZdvqwZjwR300PMj5hRye79z5fXZQlNwdcqwIcapsNN86CfHLmTT+zliXT6PAFedLe+LvOQSLuR5jY8AKTV+yqWTDel9z5N0IkN/lWN6NADk1APXeANbpEiC/+/5/DFCd2FTe16f/v/lNp3t/PvpP9WeSH+9cuAryP/M1OGuN1/KnC8J+lHfxz/zsH+Ul/957f7T3/t3A7lOtWf9nbt37uJCP+rO89/19hzp4H5/k3b7l5Nj/c+fAOKbzXvP/3ZQff7Tmvsfbn3p9fm+Lw1P9/B/OHo8137x+zBtbogAAAhUWzQTPHaL7Jw5psAAeXavUFCMyMtafAD8EFnnQLdMP8NynAy3/Ij99BQmPcXoR8Oy6PZW7IEsMiqkhFk+pLnSgEUlxMtNDnbYKnhXAK1Bf/yYJrwobAYcCF0+SIQKxRSgU/WKJzfjyfgdAqgtVD0X2Gyoa9Wd1yws01JcIFv2bviSr9+FgLIBO3yugcVDWVrxPJGC1ZLh6jyl4SPdR4Kl7X9YNAknVLS40R5+9CFVAxhSKSV4z599n2Py7Slx4n8gK2Qspr0P3rAb7AhlAyzgsAiLl0H/NtexbcygS6Uyhg9ITr4UeQBGpIaRakHohTjYlbFBDHFL6KSiDeQYCV+TprsOFDrmRgDx6by9+pgOCo5dCdxae450AHaNIyGNQlGTS1TSCimMAcCQM79hJgBcKf25Hzq9w8oz0KViw5HK4nGRFx4oth99fdtnldOSU0oAqRcwI4Hysso0hkUIANcgOQTHRUtdGcYlcHH9gDw6QzS1kgwCKyIIsjuDBnNwiALQxugsTHZnVjo0CbVEAaTUAnPhY0+XXyeHYP0wWFH2WlT3NZsyeDqBHRxZhfBM5OBUVlGJFQfAvp/gGPOzzsOrKeeoq9wy//kgnY7HPkXIKP5cNkEJY81CwqEtJhyz5zbu8D563ylwpMRwR4ELJsfugY0+HMxFLqamprpiWoiKT7mAPxqw88T0hb7oJK5al2ARA6xi6NjX8uznQK2QwGCBRhwTZX3liF6DvGQIwiOFa/AF+NJbABx0QqDwOV3QwPzoBNhQTLDBd41Lj9fjx484i7eScEIAkdZEIEdk66M/6XhUfsu3R2BW4IwDS5ePIX59fabPHFR+VRwEhOXyJFBHYLuWU7Ov083oP/Qw/6ezieiBj5NcrwFOe27LTaQO4beew5eXC54etknEcwZgTedjLvb/qvIi/KRJEYPvjL7dgpRBqmQRW4kRvHZBI8XTty5anjYOciE4RIXF0d4tgkh91POCpbI+q+fwBdNXJTq/0eAmgMaQb40n3Uko4qTYEykoVJkssHRDVlH+SfNIz1tohGyCRdVofnWpHxAfPyINnJRWbnou+1NUvX2WRH3r+WpMEqOcUFtuGN7bZvMXLnLpiRJ7pvLZbgxkLYYwp2REsJbMnQlaAHBxlb6dgyocAUH+DHVANigrZ1LTi/y3iY4iuxM6eQYhYxigAYyPgqzefyRPSuhHw0It1PgalQBkAmDIiZmTNg4wFIOTQOcA1B3AvFKDphZ2Fsj+UX6LPRvKPA7+P/3TOnyRA1n7/qGVh/TJzSrrt2b7Ndu7YicXD5/jck+xX//0bFAmhtnL5cmcl99Ybm2wRYa+jqNiGQBhlNbeMTvhgMi0CuG1YqdukiXQoN2NBB8ElO6B+wI1aDv7xdJUKYC7DBsrLS6HndNq6vAN/R9KHca+chRR7g9ujeK4CcQQuuRwryJY4yBjN5WEO4gcga3SAn8qcVYC4fLJFLq5YvsytxY0Qp1J3SU0n+yDtaY6wxJbjjW37AAoG7UtfWYwKwNdKjhcB7FU6xeAc8n96sMB6Y+vb1jPM3hYUbnUEb3fTVfzW2xBBPHdfshpqUBT6gtjJI17qugDWIKnUjhcdc2NGh/t8chWqCGv14T2VA5E9Zz7Wdg28Hh2cLIqBAE8RqG8UujwGuKPQWZGj6rQWCRLMHhYByNMOKaZf2nsE1kiZpGf8v4f38ULrZGeI9oKTBZK+RyCQ7puzyxKxCiAmok/3SXlMIkn6ASN9lYsDUBONlaCf7LN4GV/GtFMe8kvktdQgnt3eqFtarY4x54tqJgRQxYf/btuJ1QhklT97nawbJ6el2nHAm0HmZQ9KBmUzTcJiKSYs0OZMT7daQMdFc6cTIt2FOqiMbnsIROyaNr76pp1/0ZXMCTIgAMk3btwC8MIzwIbq6k/cYPV02j/yzBM2b/4Cu+em1N+rMn/8ZDv7gp+VE/QqVSCDBUBVeTEx2Bn5O9JM4bdSbc6gA7YEsGmq8tEgJGPIwPDjHgVTh7EYuDqqFlBORGYLqsFNm97A4rLdLl9/oa1YRpAx4d1s5jbQRHYTxFkw9lJNWMTs3tpgixdlEgLfzlpNzUaN0UguRie+Q2SA26xUMmtQYMbG4dHPlM8pqbOo5Ez72TO53DcA+pmJhEMbtofVBKD7uTXTj+fSz14Yy7xKAAjzYsKNEN7tQaD3INkw/tRIkawj/RCjkYw3ZRL1U9MMMzcExA/TGe0LW6G1kfQbIlCU9dZrn3zwc/b61592NkiDrHH97J+LyOxqA8A7xH3qBsRKiMNuCXBwDoSTMlZqmnqtpLzaSkubAL4AtrnNKSkTmeMxrBcoMiEtRSpKfaTltIsxo7mpPBkP9nVlR9RhT4ejEeuuH+tgP6A9BAivs2x+Kjk+kEm1eIhpLjAG6sgi8QqOtVLCwKUqgTPDqivSJtGBPIH1YRtNGjV8toJ+L8urUu2LmoDbnsW9vGDJVGZityVkJNmvXt5F9gWqK8qIDNR0fiE+1DftljQpBpCT7KWhbgugZln4FcDIBw9aJ/ZGTU3UlNh0dVBzDFB3ixjEEcmGqPO6WZtFEmpuSGGsjvFOri/3GPUgzzU2lvWDuZdMnkQX3+vL/G7kge8u4Rqw6KqoaKcGjHD5GynJ1HWESksVcckDN9ob//hrrgdLRz5MzqE6lEr+/FuE5R6ssXR6Johjoqak4SUhw/IZc0f5NRzBHKVWlMpI7Rc4DVkmpJTqpTHm55b8KtRIkG+A1F/Y/DV7AvJDzSPdrEcNdagieVZRsao3ICWx4Wvg8ysPadxMElUSBH8JddKuekhwxlQoDyIZlUSwx5Clx6KigKhoI/hZ60Z6RjLkTIwdq2myzQcrrEtEfCP2nlhaNaOc6FR+HWR7MNZpAWwUkeQKKk9POSTBTIJ+GolCFHSPWiqSbIexnnYbg/fVnhLJ+hTI+9YNN1oj9XUAHUWBdJmnhKOAHpTlWi/3hSalMbJW/AluJjNiDHVILOkz+SX1tgkVQz/r+vGSNstODLfbr15hnWRSbN5TalWMG186+v0h26ODPezZhzfa2sXJtoqxH0Pn/OHDR21nASR8BnkSqC1fem2vxUwMseUA2BWAxdOwKAqmKWIUlWAfOWcbX9lAZsQVnHOwAiInZdzetIO1s8NeePkVO++ii23R0uUWEFPwzjr2ynN1rtFHlpsPP/a4XX7t9VhrVVs4ZO2OXXsgpqKcQkfnK6d4lRUoe1so66eU1Kp1VJOMqMmDM5SKZtkFK2tLTQsJEPdqNlETVwpr387dO6mduql/M5z14STG4p4dW1FsRUC4JlgyCjMEHoyrQe5ZpRWUtlgt6rWvf2WGXXLLK1w7WYJp2PTGBBvLEZlh6WS0tKEajbf8HMbLvkIUZ9TYVVoPe23l2dPYN3toqphqM1CQdrTWMu84v7DHRUTFWXtVnVWxvgSxDssW04+GsgH22FrOL0mcFfx5djmExfdAimROz7Jnn3/BWdvGc38uWa+9d/xrrDuLpo79Fsn11VAPlGJHlZmZDgmR4c7ZtbgubHh5I3XAV+2hRx6zeWctsm3b3+aeRtncuXMh2gqoMRJt9663nQLysksvcXXnw79+2NauOQ/lXbzd/b3vQ8pAKKK4SEK1KyXho9ichtOElU3uRxf1TyEETGbmZBpmYp3dVCKNM3k0ueWhLr4HO1SpAdWUOATxV0lI+RHUPJdeeJ7lHDxg56xcSuNcvP3XT35s1xGurvVETSlHyAxRU42eby/nhyM0xMlCVQqhQMiPCTTT9GCr3cre1cd/WzqxgaYGbcASdPLUmWSi1bgmnNmoeYNZw3TOfOaZJ23d2nNsx9Y3qcWDbeWypa7JY4Rx0s3ZVwSoapOefrlHsBbymfPyjzm70GOoRnQe9oPAakctKRLE3zfMvn7rt1HoM/bCUyB+RIiDKzCfx+sTIRsnSRD9WQSINoWTJIiAYjXacabCttH9Vz+FlaJMwd/P1xkC5P3cpb/u95wKIPvrXs1f+900pv+Q+Psg18Be6Mi/jxaE/yBXfOZ7/7J34AwB8pe9n3/4aqe+v3+oUvwg13P6BPapFJB/Kv/j/a67p/w+dVC+x9epfv6PCJCVt109Vo/HaQAdHAJqFHz5xobnLYWiSQWp/NkVRj7IQUZFzwCEgTI9pOroIM9Dxa83B04/wBGoCGoI4F15PwMiOZCejliRJcDSrlNSQK7Aa2cDw91Up5684h3RwU8I2NPfCTgSIaJwaPnJq9BWZ3YMBXjp/SscAaKfP1lkCGw8GfYcjupDhIreQ68jwFi/9+EaRYJIiSL1iQAvd8MEtHBNugYBVUmA90LxZMHVCxgs6xt9PhXtrjOY65BlihQp6hYu/v/Yew84Pcs66/83mZlM75PpmZLMJDPpvZPeCVWagghSBBFF3d131UXW14L/FRuLiiiigCgCq/RQ0nvP1Eym9z6Z3tv7PddkUNaV6KrvwvvP8/lApjzzPPdz39d9Xb/rnN855+GFlnzvkVGVCccRxQZB1jrqWOkEUJQ9is7haRQgs+/LohOOc8nmzws7rgE2XSJA5H3eL1COjexEitsINjhnKbT12QX4hPG55S/fCTHix2c6x8YxhM2OLLsEJE2IDKPrq95tiocBCKOxvopElRBFmGE0G9sGNoeyhxiPCUwAwH0sXUy5Ofn8HbZaZfjIE2IusHQymwJtBGt4fjT+7/JB9udYG9ggxwIA55w64wrS2YQQpk5JscysU3SqT3WBjjk5Z+g0qnPe8/JeVah6OwRMH5tC2ZYkJqbZ717YTdc14Dob6J7hblu+Zhkgo69N5zXC2CjveP0tQOYyCIJYutCH7MDJLAugY+8snbBT2Dy88M+kR/L40q/b6BzGugMwNxzwKIkON2V/iHTQhlnFukA1AdyjhAibS659AKqVDoBhgbX6ocBqjQGRDJGMa5fZATgnckP5HwqVV1ehgvf0nG6pkQBOBRwo50Sh8NrIqxtzHBtHgXbq8lKwthQbGpcaewLJlR/SBrGgbkeNcW0WNTZP0EW8du1a9zyNcT3GFEk6tjG/fY1RjZMx8F3PF9KeOHOUUi07DdjA88c6rx0Az88FQI5Jv3X/+bNRUJiqgklrka4r/FwKHsnM29nQNDNmZQSjgGFlOtSz2a0ROQAhMMI5kR3etRvDPnAkyBu7O2wSwJ3CdgWqhyuUFNJSth4TuL86uZf9XZZBj1NRhMsGi/NXA1giIDwOlUwNodTe3Ieaa6SwcLkfXAMRqdr493PfS1GgTj5dN10DjRfdx7JjcZZA7pqI2ML+Q2HcbO4FKo+SXHSbSvnFeNGcJyBd40MDuwnSYtrcRfh0J+PZ3O5UIfPI5cnFIzofIF3WfBF8jno6C0c4pklsihXqruP8wSM/xBP7UTuO7UMboGAn5EcLXdsh4TGM6SHLzS+2iJgEiK8uOlgJu2asNXPv9kJ8BrIhVdhzCxvYSELFz/GvVEzqWvTlnlUn5ziC0vtkM8fn0pQ62mQkuy8PO/vdP60CeXCPD9eDLB8Azx14UG/YsBkAddhOZ2bbli1bsc5LtKOAJMUF+U7xMIAdRjAErjqHY5XFAri9bN4cR4BkAISczTptCSgbRPLKx6YPD2xZOrbJwg6AtrSigXlruiOVRNrqvCpMXSoHPwjxYjbmIpJ6+Z06QDW/a13S9ZK6Zdq0mZBJT9qC+Qts/ry5zoKvGWBBuQorli8FuMhDUdfmOoE1N2s9qcbfO5W5MDwiGouR3XbzrTM5/jnOtjAHRUApwIMUSevWbwRgCQbYD7H9R08B3AwAfg65r5taO/FTnwMYGwI4qPWacQpgfA6jeSn0Mswq6HoAACAASURBVJg/j6CWWYk/exXAudQ6+yFNulgvBiCkpcob5vg7RZzxeQQSixTgQFwQqeZ4zVtaAysh/KQ6UPBoH6RAIxZFwMCjGV9cXGejravL12PWbmP/+jInCnDWuqz5TaTKWJOCxmQLYH6wLN5QfajWULZHv3JguF5+zLnKXdLc6881Q4vmMnc8qUNkSamMpnKyGCoJVe1SCDtzrDzrO7iWOZAJkznHUmypmSAaQr2V89uO/UcEa2EHjQKb1qywJLzZOxprUAvF2a7tL9vNN0GsQ1TsJph2SvoMe/wXz9rlV3+Y9Y1A6Pv/BaIgkfMMYEp3bRDj4WtfIAX7/OORF7G9pHtV1y6NdbMJUu6zd3+K611md995mz30zQdRNf7cZqNgWrZksSNjTp48xvkecPYfSagyg5g/YgCpX/zVM05dNFdqJe59f6zsernPhrl3f/u7lxwpFQcpfuWWLa5reYCsjPH9HdZZW27tAIvB2B2dPlQEcI390LwldB7TsS9rUoDTYVRTBSWD2F0CSseMx/YlgHmedB+fYMsqqLaZi1faL1/eS2c581IY1xXSpO7cIKAkzQWoKyrJEKKp3yZhI7U4LZ78gFzzIMg7Zd50CA4aBljTwgCLxnOe/Fj7Xd1G2Pow11ZjbQSi1JsxqKyjDsaGbFFv/tntVvhopuXlZjuVj9ZsgVwLF8xz43r/3kMAfzQXMI+IMJMCKwRgvBiwvba+GXKv1ild4uOCAPInM09K1cecxL0h1afsbLQOyu7S1QKMi37mvSHmgWDWvwiUHXn5hZAtvShxUIABcsYo3Ju1Xg0L4dETAfFQV2CjVE/myO7jWD5RGglgjwzytJkoYmuoN/IquqwGIsYP5UgRll3jOA8DTagLwNOXp5O3NiPFpsxJt59irQPubPHMLbq3UqZiP+QDKYWEIQbwNlSB3p9cYQ1Pn7JxAHUN2PU1YxnVi0qvEdKwjTERTmNPOmPFi/Ha2dLkAPmivHJbvCjD+efv2nOaeUK2O6h3U4MA4wddPlwjeWZSq54t77EOyp7iGsbIfGwuS8gHgIDRfFqHNZjG49U/v81eu+XHFkvDRycKwJNH62xmBgo0rmVhTochknBzbQjZQuPGkx9GO0Eu4HsWuRh+jB1KWXKb+D04STrd52qkaGMNPFhIbgZxfAoh/6ejD9j2639KfgUNRyj1WG6ZpyBWwMvJobcUxpjya7wh1VVzNakmgjRrqBu0Yv4+DPLIj2s8gSaiMNiQYEDLdLIoynKLscNKcbaCVXTye6Giy4JwGPQNtTaIld/uLbIC7t0EzmEsta0XjTmlJWcd0aZtFb0rgKfU+TTdbFq90Gr4XT/3YPIEL6suGsR+ERJtHP9RRxeSLzTEufQNpN4jpCbMh6B3MiMaUAR4efVCRsTRSBVjjRUl1kcyvXeHh1U0dNsuSLJh7PYSk6daa8kZe+DGdeaJHVom6s5dqIjayewaogEhityQeGya+piPp0EKJMAClNPwU0gD0pwlK6y4vJLQ8yqXoxEphQGKsiiaYxYsXWQpjM0h5vU+QuwPH9nvavjly5l/qDeKS6qxSyozfzryt90ymkd4762P2wKaCUTqq06WBa7WLM2tx2mMSps2gzmEvQeWcqoTRXBq/+Ryvri3te5PhHgX0SElawc1hOZ8f2oDp4xnL6b1MJHjS+M1v/ftb9vWbVu55l0uV0PrQCUEgWxnV69YBoF8Fmuxc3bVpVusgwYr5WyV03RWyLGXNfTaIPPWvbcl2oc+v8OCySGKoUEjKsLfkqPZ86DMmogCMIIxkHU6H/vJcssurLPmrnG2BqX5lKnhEOOo9rAlS8ZybxJ/O4tmtiHO8xA10XhI0dPHT2FxOZMagPtMTWRDfTS9ncWWaT0K7hB77tnnbcsVl9tLr73G74axkFqN7dVh1ig/iLU6WwmpNGPR70Hy557Dwgry1Y+1cQYqDK2zJyGzuthTV2KRqXpOOWq5qETOYJ+8mbrnMOoGNUWVlpaQMbPNWfOeOn7c9u/aZV/96lchZwLtiad+aUnkZdSgVvFlTa3gvVWnxydOdPj+BEgkKVAiWAtFggzyebJOnaZm2e0aLj720ZsdYXyS19X+azWkwzf+9wP20INfxxKsk7WJ+Zf7bueb22lEWcYc4uXyztqxR1XDZBbWnv6E2ucyj3rAbpbXNkGeYxdLJuQANmfKhZTqq4VasR41l6zYZKl5jmbBTq69LLG19g2h/iwj01F5UsoS0z0YjV3nFIhi1eSyxuqnPmukru3Cwk52WwvmL7IibL9WXLLadqEYVoNFq5ST1Cv+2CyWi9gPTbDvfvPHlDh+Vl1ObmV0PLakOC64UX+eAHGAMD8R8eHID5EgLsmPH48pQESCjBEgUpBcJEDeKYI+YF9cCCD7gH2cv/BwLxIgf+EJu/j0/3QGLgzQf7BP2ftbATKKqfz3Ccj/uwTIGEYwNiL+nLn3gs/5WxMgSdcvQRXLRoxNsVCrSSnJzo/TAa1sBtWFocBgBZULBJQFVDDdWD4Uruo8bmVTqU2KFA9+dIxjSUwX/oALE3YdoGw8xykPARDDEQ8CggH9VCCPKThkl6KuI11a5y0OYCvPfYGDIkf0PAFW6jpqenabTb37oCMfxk6wTprIB3VT62sBxXquiqLRbtNRAkTe9AKxnBxbXb4UWnoIuPQGqBH4o+NSboeeL/CwBbmuyBTZUekhMEygmIgVqTMElJY8stgm3n3AgZ3yN5dXerfsldhIiwhRuLKCQDMfmW9T7sYCi8LPm46s8diQDANQyCpKNg3j6MCPpJD1p9vWi8KsCQWAgtXlsSriphwv2FiAfoF1tXT9TU6jqJVNCNdKygbZm6pjpzCPcGIK1znYfUwjLBFI0t54/VUKfvrQ6N6cOxNbF7pneinAJwDKtWD7IXl1JF08Impi2FSczc8DhI9AIQLwADDQxmZYmSojtHSqEI2mM2vmrGmAr9m2YsUK1613+nS25ecj76cIHqD7VD6xwShFRILEYU+RNmWGvf7aISsilLe9F88NasrkKclca1/XwTw5iTDJvQdt3+79ABrhhC2usVewhAkFeH5jz35btmKp/fyeaPvxIboBi4pcp34I11rAstQpZWwWpAhRR5NIHAErIuJ0XQSC+IgIkNSesSkVjSzTJOOWVZUj4gREM0ZFgCjfQ92V8iSWB+44KUOEuHCyBXa2QW4FABqKBBHY1ka48ng2crLyUpe4C+TkOcqTkEpAao4AwE0v508+SrRpnGqcZSOl37x5sxtnGrfufhJozu80rp0FHN+LoOnh2EbD/KQjAZQi56P0lLqSfi+PU/6HgGc9R/euQEbdiwImtWENpRNQgK6A6nI20kOMO4HZMZBi+ldWCbI2EgiuDZ5Az8NHjyK1j3H5MwLFP3p57AeKANG9KyVIzuleZ4GlEEaRVFJ3yfpKBIisU3RONYco60HznWyR6tRxz1wxSmwCLHBfq4tP40rZDSKGNadonhGpJKJVBIium66l5iGRraPh58x1Cn7lOdqwBUPe6TlSg+jvNS7kea57XoSIugAFSMtqKCiEjB5IkDoAaREu5xgvIZC9ImU9FSrJ3NN0PmNG13bPnr0ObJ5MaHgLm9bVa1bbMQBYzYOyvzp4+Dh2V9EosBYAap5FWdBkCai22vX5+DxeAoMUAA5g28daEI3FXX2dAjr9mQO7rITQ1SGFX4qchUBt1j3BuBkjQASm6L8/RYCMXZOfZcVjGVRsR/GhjqaTUgq942zK7733U86CQbY221970ZZh6xAQiDc4HfXxKHWUO5APgXAJ4M145ruFqOCaqiosDHJghOMWgcXNrMnR/dvb2QMggi0hXZauY5BrontRWRey4dAcW4CNlHKhOrkWCt/VmiULD92bORDSa9Zvtbd27LTLtm1z68MLLzzvgNYwyOh0/LlPHDvGvEk4/bR0R2aKlBWBtnbtGgCiPnvxpTfs8/+wCnu9JKdMaGqohfAtcERBNER5IABYxjzyuI4csjqudQtWJzv3HaIDN441l+MkD0TAf3FpsRujcYCWrrEAED6ctTqB9SGfYNPNm7dg9XUGEBVbRsAuBalqlfGGQNH9rOaG8aCVUn94MFfK+i9cIbScU4Wb9nCsIkQ9ua5tIJODsuFhfI1IvXT+HhkjQKQsc4WLCz9X573n+SYGfwdo6HeOcGLt7wXMkEWlzqfUIrLA0vqn93egtfJDmKMFtuhrzaWqQ0KZiyL5fEUA0vLjF1TRTZ2RDJBzjnm8AaJD9ld6DWWaDKIqUf7HBNSL8niXnWEiVoxhDIWFM9OdcmjPW9vtkiULbQeBrwpuDQiJJPuI14lNscRJ02zH7oOowJLswP5DHMOQ/eihFXbfQ9gPaU0A2NNxyfJwMaD9Ez95zD564w02DZVHD40hX/3XB+z73/22ff8736GmSnHK10u3bEQl2GFHD+63SwCbdu/YYVdec7UNsb7UoECURVca96qugdRmIajSvLl/33rlVdbRUJvKZ9V5aMReqyL/tKUnRltXTTn5H31WV1xlWcd6bTKh0/6+4cwN3L98puIyLPvwvQJnQwFD/joqhEuWpDDOK/gZgc+AgHGpM+wM9kLPvpprvazJXVzKyHhZ62AxSZ1TXQnZQm0xPzXKrlo6zfbu3W11PCc2I9JCId+GQKs92rnfUGgo511rEU4+Dj8S2+vBvTVeHRJ808Z5bKRmuuOXn7SiH2fzmU+5EFzVhO00M0yEZA8B8CzkntC/smaRZVoIc1wsVmd5BXT0I3GQskNrnNbESJEKfC2LNKk8a7GYEein9Vzwlv5W+TzBdFIPQiR1MBcKQPRiDtYaoKaFNohSb+6FeGoeqXhbO3qtgm55cDNrgeCoQCWSMSPGSunilxnK6uXT7e2duQYebuf4aP5ci0Hq3w7VUvVtFgJORkwIyqsJNm3+NDtRmsfr8Vm8J1A/REN+UOvFhqC0Qknd02LXff1qK/rZEUMkwVzVb41YibYRUj9AHVjHPdzKZ1ZjTzjXYw7zTCsd6WezT9sAKpXJ5Eiodj/HZytHRgAmjh1pBOtWM0oosjhQmDFRY9lEjhLHNGPhVPIRzjrAPzYWu8N2FA7Mc7NnTHUk3baffdy2f/QHAIjBDnRvhxibPRMbq9frsJuSbRxvMIgNWivEaWS8VdIktP0YNpHEQCjwPQxXzljI5BjqyUbORyNNBqcruRchQJS18sXMB+y1q3/kmka8mDOkzmnieSLpGEYWT9BKGmRkKbWJ5jYv1oPcbGy8WFaHUlhfqO9wpULdTHc3hzKBRqLZkN/12P9sXrnYCrBlTZ86zc7QSEMMgEXET7ZWFFAHyDt5JY8mGfYvgdTfCr6uQVHkyA+2PxGExVdj+TVvNiHagL9deKO11vS4z7N4VrhTcZ8tqqLLHbAZBZpyTxBe0awDKzSEKh72pqkesLt10G66cZ6zUzt7+ri1QsYMtJBbiCA8j+UoEGWM6oZwr367fdNcK849aeGJqbYXwL5xwItOebL96FRXeHUNKqDrrthmsT4Dto98p6FxvrZo2Uo7QMZITeM5q8B+MioBO1rm9eNkfHlQ49582y0A6qEQH1jZMT/89PEf27dQfw4DXnvGMZDPP753/yu2FLXo2YIi7PwWu3o4FZumwygcZROsTv1Z5I4oKHuQayCFcDC1YyiNIy2A2Nq3aX+iOkiK6lrWu2Ap+LnXo7A9UzObMraSkpOccnnzko12PPuAfeXLX3bB2i+//BL3b6ilkDekPWcbpN58shBjsU4rYx2ehZXgENc/hH1EJsHuxzk/BTXYH5Hx8uN/W2O3fuWYBfPcRGcxGGeTUffCbqPE6WKfE2j79x1FTXnKQqImW0RCOvfSsK1fv4BslgryMBrYZw1ZbHgQfwepyGcYYA/kS+BQYTa2cOnTIRnJrMH6sxdV0zlUVxs2bEGZP0LO1l4IrllkQuVhi7je5Z5pzeygJtIeqZy6aMmSpYz9c3YJjU0pSeXvnPPnX2lA3bDCXt/+pt18Q/I7P9cX3/xpKfleu6jT1jnVn7K81IyTjhWqGhaOUxPEQuDfesvH7Ex+ge3aewDVFKHmrO+yt2zkeGWttWnLZtu9d5fL/1i0ZIHF8fmUbyjlsQfX5tEf/sjZym2lRmhjzk2ClGiA8Nq0bo199lOfRDlxr02HMDnHnKi18wwWn4nsK6XG7GbdFiHhA4nsgWJ4GOupg8dOo/BocmRtVWMLCpAwFKzU0NQNoACsA6zlzLNSkIs09lD+IV83QFYHMceUsfapeadLVtrUYIHUkN3Md8lYtAkPkM2syKXy8nInyuhBWdKKtVYG18gX3EKNSSexkpQDRUVJubWgfkyMm0zW35D9w733Q95jN00OjBoZfNQ88y7yQysED0d+iAQRuTHWZSoCRAuZ/jtPgIwTAXLRAutdA/cD9M0FAbYP0Gf5yw/1rydARsnBP60A+f/3+f3Lr8gH7S8uEiB/3yt24fP7/iZAxs7On1KCXOjsXXD++CsJENWsf/jwCN6UNjIe24JI7C6CKaQE2ozKZLMpOgBlkN3LukUgoUiJDrrsRGgE0BUsgEwqEIHIKj4i+Htn3wSApi5GfRhtovV8h2o4GxgAVTqRBO4KKHHPUVf0+a9FYqiTyFfWFxSAIkCUEaKfn8X6Ku7GNxz5IPsqgbpj3fD6V//p5yIxBDrp9bVpFJA4BkKOoxiTvY0C2XQMrhsWwkJgsTp+RJgIhFSQp2TbTsWh7Au678Y6ugWE6zTKxkjd22e/N98SP7Hf/V6WSvKV1ucXkRJCMTfEsec/usSmfuKw2tqcJZgQBQ/ZRFB4DdKB68vGJZRN0Qib30DIBB8sDwIoMgVYK6BaoKAKxvF8Pj82BAK8ounuawJ4l8JB9g/aSPjzug3VBGTLSx0QIBoJvjpp5Vu/HknzMMSDuqH9eG0/gEwBZBHIlvMhRLZuvRQ7rHzIG3IJUDYE02En8kNerdlsthvpgvX1DnTAXyEgjH4eTQiiQNpyutFCQiIIHc6H8FB3NWGmXKfpMzKwxTo12qUVnch5C7Xd+46wWTuJz703Be2II1JiATTHc71C6Cxqp9v51VfeIIR0qeUTpOmNOsmXjti8Mzm27zvL7LaHi9jgTkHS3eSk1Ml0n4kIkSXWVGysZK+hrlwuqspvV+7q+itsU/ZWEwDSpFyqh5SQZYw6i2VXFgYYLaurLsAVP3byIj0iAAVFgCjYfIyIC+V5em8FvQdz3mPxCe6AjPEFfHMECiBCJBtDed5LYdLMdcvMzGSME0xOV76OaN4KrE7+4DHSleoKfIFfGn9OKcV51nvqHhEBIkBIwYTy61dHlDqq0xcTPJg12pEkYH2M8BCR5ep6KWIAeHRvjBIrdE0CbEqpIAm7FCBeLmQZFQTKI52xc5AgIkC6eU4X7xNF9+3xk6dc4LCIO1nU6R646QNGgogAaa4PhRwEVAU8HQ9xIYWQAC+dtwYsgpQZpG5aqbxkkSSCQqSUCFONe81zAjPH1GbqFHNqDs69SBGpN5yy4HzQ/WhAOh3dCm8FrKtno6n5VLYJAt81hwgo0KbPEWwch9RCo2HoQS6HwhFhjAF5m69YvdaFke8/eMCWr1xJpoDGlafFsaHVpjie8SyAQj7SmZlZLktGFmsRXPMtl14KwNRjTxGiKcIyis3zMF2rrR09bEJrLSGZsck5Geb18goKCNWMdRtG9ceWEYYZR8hmN53jIstFgFTzHgpOV1YEDIzr/hS5onMypgC5EAGiMarr8oVne+nYzLJ92GCpO3ErNgwdEKeHD+4BQIjFnz2eTud5tgM/bN1zcwEgfDkvZwBGptGaPUAn8Xw67cOkQKCDvBwANQEiVySmF2OWiZS5jzwE7H8K6WgP4brOINRT9lYiNYc5UNliqfM1OWWS26Q3ct8K0NE6pGtz8MgJ/PyxvoOkWL9+HeOikXmg2VmkCWwQqF3L389DGSJbvrfeetPNEyJErrz8KgiJHHvmmd/Yg9+4ElAxFaC2EvB3yBEgLnsIEDgVe5NS5tJ6uob7ABRCIIS6uN5n6drtwO9ikM7Ksxx/H/ezL2OqA3BRoNc4xizCGWfb4cHY0zjUta/h2DRvSPVWhjJEfy/rsnEw8prjvZ39IraNrOdhAIOjJGyzC2T35Jr6BwQzjUIoAH4JnBB5MlpCnP//eeJjdCrD9lLgJGur1uFAyNJRhdSwm9N6RBAyvkQK657S84I4NhH4/jQDaKx48r8WFDV9PFfguwB/EUwis2Wn1Ucnt+oDETGyAovDqkU5Nc7aj8+iJgDZEnZjvSgrtBlTsQahaBKYOw5SJAnAKwNQpwRF0XSA5J2E/lYD9GXMmAugdISu8QgLjZoISN9DVsdGwK9Bu//LD5AjM9Me+dcF9rWnmzgHXAcItus/dJU99oOH7Rwd9pduXG/XYCnTxvuKHDkOEXbp1q0urPrf//0HjJFq/M2/ahGoGtroapbSrAMQsbqy3GYyDgf5DFWAbccBH3XORGbGktGUmEwDA/WJmjQ6qbN8ID476DIvATSNI38jEAuqIebrqsJy68JCnoZzwEbuQcZpEOO0pLzYkYZ19b2WMpHO9ax+ALgoiIV2O53Va6vWAyLhW7//VA42PI02e8Uk24kdT+ykUDuR1cprQYYwjkqLm21GvKfdjIXMUF+znabrPxNcL3GqF2oD8qGQNwRigRIEUDUORmNYChBCx6lwzBNy0pvzOMR61YWSSN3Ad/3m05b3yCkUIDnu+krhI4szkRjK01GdGESdI1Ja65q6gkVclpMNok52relqghEwqEArER9O6cHYOnzwOMoLrGacrRFgLMR1NqDmVDrjwxjPlWXlWMBgVwZ5kUyKtjrMg6nJOqiLOgHWJjPXlGCXV8i5DAG0b+1nUPnT9ICVXHUtACAg/dZNS+2ZZw9Z2kzqS5QEtcw/SeS8lEEseTL9L6emOX4gjxrNw6bMSrPw5AjLBWiuqWq3BQuxMAN8bcR+Z8qUibblC6ut4jd5WEvVAt6iTMb2qg87K0UjyMWsvKoW4rsVsJkGFdaaTkDLdcsXWV15kTVwwYlZI0cmCCAbUp7bMi4BkoB5vaS02aZPT7ES5gsFcg/yMVIJi9/JcU2eHE7XPQ0khIhzy2OrNpX6rgYL1T77+KtfsOwvvIR9TK0LTu5FRaYGHmI2CAqn2aO+xaIhPtrwEatpgVhmLSmA3EGcIKGGpSVR54jtAARVd3q7avd61YO8f5S/fWLPP9ovV30dJbKU47LG48AAUoeZm3LOQkQxFwSi9jmZSc4NZVI6YGwJBLkvpGULiub6Gs5FMBZlVf0WyWtOjuFewWKuB1IimeDsFOriKq6xwu5TUiHFIZISUqZYBdkA33xpl+U2Mab4OFqpcKNjfvemqQvCjBMu4FnNX+HUvoMA2yI/UuOxYSI7QBmHBSUo7hIiaHxChQexqABvf1TXffh/qemnAYCeGCr7yj9fh+0bgeYlaE5Q9HTCoj3zCply2I410UTkh4XXtKQIu3xZGthrr33rR2/ZzXdcSRNBJ/ZuJaxbXqg6iuxEybB98pOX2yVY07XWlGG16ouKLNMqaxr4TKnWTmhXCfeEF3aRU2bMYr0Osl379zorrGVY5S2/ZCn7NG/G64ft9SMP2CuPn3R1bhxkogj3Jur/iaw52QDIqlumsYZqXi0kZ0X1n1TAiTQEvPz66y6DZOnSZZaRMQ3rp99aFrazGdOo3SEttS7INlJNcap91CiWk5vn9kdJzGHKrhOR8R+//pWzcrvm6isc4Xv6xFF3X4pE3sl6qRp6K81A9eQKNgHqT0xIZD/VRv5WpZXTfDHoH21vHzwBsG72/PfX2/1P1nF/B2OJNmwNZWfslusuI+9mgD1QHY0AZVjm9bKHwNaxb7zNh+SZOyeN2pz51QvbvU6alow8PuapIN5XITTjsJ5so0YIAcTX++ajyFB9NoFaYhqk3FCPpx0D8A+G+A5RsxV/18rapvHk1OQQEAdQg6j+moyqoo35y4eJpot5Ozlpol2/dhRI1+MT//CiTUrDJg/1bD25XQ/905x37Qnu+24R9VWzqz20TwljYM2bjQoWW0XVggfJlinBnuyT995nj//8SfZLi3k99kXsP9/e+TZ7xG77h3/4LI1pJ1ER/ofdeMOHWRPD7IXfPOeaev7x85+3M8y/11x1pf3kRz9A7RdE3sce+/y9n7R+VIYbV68k/7IERcwR8izPuCbHOPYIiShWQpmLWrC2SkhGkc+8X4ht2D5Cy6NpGOiVapz7qIV6WJbTaoLUQ//2oArRHFWBijManKEZgmOcGgbZL7q8I4qYBv5Wtrwpk7AzUyYd9ayajEoZkyEJZHxwn0XSuFNPrlm8VKqQJT6sj340DvZgZdaJZWV7I41cdeT4xafbvXd+HkKTJh0PXA4Y0yKJZKM1agc0Fop+XgHyDgGiCY/fOxusPyRALmaAvGuQfsC+uSDA9gH7PH/Z4V4kQP6y83Xx2f/5DFwYoP9gn7OLCpD3vn7ao/+5CpT/Dglywfn5b02ATL9z9Uglnu5RAC3Tkf2++NsXbeWq1U4Wq866CYDoApNlUyF7iWHlPaiDWR3yFNIqeNXdrg1SJN1BXhQxg3SPSvmgVmB502tHoeJHyg4Bs5K1aqDJmkfAosBp/U4ArXyVx1QgUhAoHyTz4QXuqqTevtcVgwKDXfgzDwEfOmkCeAW+KP9D3yvTQa8vEGiMAFGXtfAaAZX+gDN6b4W4CzSSpFvArl53zJ5IAKme6zbbgFPlbKr0rzxABHjKnkYgqY7n6FfTbMJNbzoCRMWlSA+BPcoDUR5EwWPLbNo9x/F+ZtfEhr+H7lT9N+wIkAEH9kzEX7UwJ9eS6GiJpUswks1HcTEFKEBmHDJ3b96nhG6+aGUTcP4G5Z2tPBHOma/sQ+h09GdTqY2lJyBNN5vXQDaN8h/vortrHpvyc3WVExg9LgAAIABJREFUZFu02KJFS1xwvXyF1V3DFXJkz0x81BW6Jz9WT/nCs3maPh0Lh5/8GIKFTtZ+qSpGkNIX4OE6g2JYsnkPq6ZjMSQYsFUdmgCqIxSXImii2Ti8vWO7zZw9nQJ9GQVuIF3YZ+lgw/sXa6zC0gIX2BfJOBOIEUTn1peuAZk4/1j7qV1Ogp+UmmZf3Nhqn3saqwWFu4NCjNlbyApLdldxdJ0J8BABIrm3ukJFZLl/pfJxHuvkHHB9BKIJpEuhO1cAeDlEioCYSOzChhlzCj0fRukgT+huESKAhW48nwfiBNQItAnFZkzWFCIlRJgIdAnlGktVIkJM0u6SklK7/pbRMTz2OLF/1C95Al3LOWwkN16Z7H6Vf2pUyaR7IIbPM2bzJnBUNhQKPFaORC8ko8iP4hOjga8ielyeBIPVfVb+GyM/BKC7YFqAeHVTBbLx7aJzUKGVygAZh2JnGMQ6hPHWBmDXouBKxqKIkFbIH21Uigkj7OEekQokKSXZvZ5InVuu+b3v8c93fvZ9v/oJbO9uwkqMMyZVm4hd2dvpHm8FmPNlE685pFoEqq4PxJxAYXWiCpATsSkLLIFvmlfaZKcmO7Hzc4i3vJHl5wEIIAJQ10RziOyVonktR4AwTqQKElGg95DyTP74esheQtdIYfbq6O+UVRDPUQC3bKcmAVbETU6zf/v61+3ez9yH/QBdkQAmk9PS7M23d2KJtYAOwrX2S0iOVMKV9+3bZzd++COQIEWAuahR+Hwns3KcDUsbuQbyjY+YEIc1gMiBVotk7olmrjlLN63T5AEq+9E53ScrLLpMB/ro5mcTq2MBEQecq2actAOAcL9DlKn78y8lQPS5dV0u/eJp10npDaggtcebb76Cr/ZGunXZpA51Q4QkoAA4S5dtA0DAbEtC9dXJnBWhexQCMgXCJpFzPMA5O0UuRyLfx9AhqlwIPYZk0cH6tGvPHkeML163ju5crof0d+och/QSoS/Fh7rvqxgD/gBKAusjAW0qahrp/O1g3hqmw3OxW3ukbNBa08r7LyS/QCqryRAy3qyTBwgPLSW0WMD9Z+5Z6o7hew8ftvs+vYQuxumAdCjWsDlR96XsC3XfikxuR6nSjPXKCATECKBTGDaFVYSensjMRaHQAFA4HnChi705tlXYd4kgLiyrQLEFMcu8oe5KkbRavwWwp3E8lRA0es1hbym4ZFGFlz7EhxdgtSxIRJKIANFa3g2pogBiXcpgVEfjACcFOgsAU+7XOz0UdG/r8YfBaJqTR+2vIJyZs7QGax7SfKE1MQhg35N7Q37e4yGQRUSpoPLimovI1xwli0XN3wHMa4FqaGDedjZJIirpPnc2a7xmBV2tUj9JEadcjWEaCUawKwmmIzwYgDEpJhIbmVArgjjfsGYlNjWcX4Kwc44dsWkQ6Mr3OojvenrGTDuVRZczpEFRdZNVkrWRNn0uljIJtpoO3jvvutMS6KJ99MsL7TMPn0ENxufi/F22aZ1lTEzCom23FRKOroyN2269zbrpqB9AKdYIIBtNLtZPH3/CXnp5lz379I8sBImELKx0jka7eg+7cx/F+Oqjznpj++tujdF6r85fjc2J2MCpRuqHMB3i+npC5HQ3YQeTc9pSGD9FWWfMg3IryD+MMddClkwi9k50OdMDEEseQSxNClWVpdQTQZZ9ooNw2zTCawv5TEGWQOd5ztkSyy8H7Ks0u/SGxfbca0csfe4ke+mtEpexMWcOapgdeQZ2a3esi8Wf39+yCZb/7c5ew2XEJk+NoOu9BzJhkgPJvNTsghQYY0Dm2QEiokWAkK0DuNUNoNQA2f4JCJDj/3bQKiD9NVZGbQX7HGHoLCSZc6QekgXrAD/X75SVpFrS5SUxFmRpKctR/d6t7YytZu7VE0fJQVqa4RoZRPTr/B4+VIISJxgSIYr7ItIKGRNVZdjbMFUzTOg8B2xjjistrOR7FJt4x0udET8pw94+kG0948ZbzTmaU8J8GHd9ZMDMtN+9nG1TZ4ZYQKg/pE4tP0t3+S/1FcO2ceVsxkWm6yXGkt7WXrqEhg9/SIoaKwEs3HLpBkDScvvwty6z/CezASYBEWkyGcdnkcLCV8HBdKMrlybvDDlBNCoEQmLnk4EQEx1gqxbNtUzsjWamJloN936gnyc2VkOs0WSipISiSARIhOSSNZHA45qqEXccftiYRUOW79qdjSI3BMIWhQaZHpdfNpX8v3rI2Fa7Ytt8m/uNbXbonqdQbHUCUjfY0sXUVjQ/9UDMhgd4QEBEY5U0aOdk0wfAXwXwyNLAe6EwSffl3ovndZux5MJ2jDFRBunA1GhRlO04ftntgPG/2/BNl/+iOULWf1583oq6c9bJ/Hq2tI3jh6CiLJrKvdoPkFxaWml+KZFY32BjBvGBK6sLKp8xKcRCmMN8OHfxKI411pTr0Mv9wtRgGeRqNAFqB6TNtnt/9rwdR42hnJKYSOYfXkhruw/zTIcUmKxrUhUVQPitXZxsiWS9lBfkoBKIQjVdy7VWYxRNDp3MXxIW8pn03zB1tsDeJkDXeO6T+z99vQ23E2YNO9XGXFrPuvH4c4RSL4+x6YsvsX17XyM7p8u+/s93QJ4X22O/3EkG3yauPw0T1AunT7JXmBBvRd1kdPW024P/fJsFEa5eR0OQMNqDR0+gQIkiSy/SznBeYMMtJpHMPcDgR3683e6+91LsLSExTx2z+z73GYtJa7Cff++AXbVto1MtNzLPR9HQkHPyNGT9BJcBd+DwEaywltiho8ewLqKZRtlN1DmyPm2A7NfaXgHgftddd9mOXTvtBE0xS5YtdQTBsBp1mNPmzJ9vO7FYKiNoWzadK1auonnmhG3ctIl7CutC1uuUifEuk/AcF7CipBB7ohK7655PWj6fWQTw9ddez14nwM7SlJU8aQr7nxyalZrNG6ux49hZvfjmbgK1aaR68hr7weuDqBQI4SZd6OT+t2zLqsXYG05kfvWy115+097cfdxikmdYeNwU6qQyGhdWAOKHoPpCWTTcxZ6LLCPyd6T+aqGu8INgonpmvA2yb4M8wVpMxNAsrAkD/GgGIOvnwIFj5LAtsZzCs1bPXioNpYqaRXQ+qiCjVEuvWruOeuoc5EsJeTCst5zHOj5/DHORJ/VfG+t3OhkiyjXK4z1qUfOIVNh06WWoJAgzpwHlq7eiYOVxw5dPujU5I30S89os7tNaK4LU7ECxshvF/N2f+jR5L29gxbWWtT8E8qCIBpU2/i20a1AYdpBp8zYZapvWb6DxZwjF41uuOe+jN91I/YsdMTP1oX17sI0qtFTO3dYNa5wSbg45Vd0d2GvhLrBn19us2zTXofA4dToHhQ8h5lMy7KorPmK1kIG9kJ1q3JBKSNl0smhu4dwMsbcd0rrMftQX1R0tMi4DrQlCNyZhovWLFGetPMf5YMShYmmDmM/l923MT+nu3KtRSDW2Gn0axpFpSaNlgD8NidRJgzSH+FHTDnPfxEB013AvJBEK34oKrzCn1BbMXGYfv+kurjENOgO6R7ECdaSHCBDV3CJBVP2LANFsPWaBpdpmzAbrPAmin0CW/V4h4i7Pn3xczAB57/PzP/HbCwJs/xMH9X/tPf96AsTDdUL8aQWI9kQXH//vnoGLBMjf99pe+Py+vxUgWvP+O8TH2Fm94Pz8VxIgwvz/8OGx8otXjGRiXRRGx9Vkis0D+wGO2NS3s3FRV70yE/rZJQosUTePJxuFHooaKTtEgggkE4AnUiAAgMRDLWt0c4zje9ICXDEkYsE9nw2CAqjVNTuWz6GuK2WIaIPfyevo52M5INmoJvSYevs+93OBKJJmj4WqjpEfY4WGwEaBwXquFCACKQV0CYjW3wQ57/FRm5lQfu4sudgh+QGedCsoHaBcoI06fh1TwkNyX10UvW4ToI06xwWqO7st1hMB2Pp95rdmWiIEjZ6n4xS4KiA17+H5o5/hLjxi2cyrU1cESDvesv0UhV6AMlKA+HOsKRSEHdjbSIrtA7go9Yi60dVplYI1Rg2blkaKymCKf72PPoc+nwBVgQAiAWKc/z0taJArLWxoo8IVyA7BxLFKHdKM1/MWulUFfAugkXw4B0BU11tg8Bq6yrOwlVmyeKHrEg5FARLO+/3oh4/gu7qQjtBkl0lQV4d3OISKgtB1nhWA3tXZb6dP5QH++QEMdzo5/bnWJjbw2XRFz8LSaq2dOF3CRjcYG6xiOpLL2WjStT4xzoFvAoFkHfbop5Lt2n/NJHy72o78dOs743XNPx6yzRtXAxjilQwQJF/wRjrkRYDMZBMi/2/ZXogE8dK1FOE2Slk6sElZAFJySOUiRY+CxjUuBLZ0s9FvIyzUG4BFXWjKFRnG4kT2DD38Tt2l6mAWaSKvcr2WP3+nbjpvxpu+lz2V/l5/IzIpfdZ5eTXvn4tN1bQ52K28+jIbaALFGQsC0KUyOkiAr/J3NF4WnFeGHNuH9zS7f41djfOUDPW8/fGj5CQAPkCiUzOdV4CM2ssp32SUANL3Agl1X7UCVk+amg4R1uDCscfTvdnOtVL4oif3ZjvnXxYzKalTANAAxTmnXrx+LxsM/XwSYEQSpJGO6SS5DSJ4giB87rppygfCEktAe2cDcnyItk6AOI2jIJRXsq1TzpGCwzUuRIBoboqCxNN9JgA4jGvUw9dSjWjMuwBQ1GGysxChKmWZ1G0C6GSDJWJ0zP5HJEYwm1+RybpOml6kAmkHJND8qdeX4kNzWTLn9xwbRAHvwYwJkb5SESWiTPABJJJdyNPP/NLmLVzkug9FQKSlT3NddQG8xhK6NJ/59bO2afMm+8lPfmL33/9lgAUyk5hjtdFs5Zh7+KxdoGUdoKRM12pShdhmngOI8meeHM/YVieo/LtFfsyZP9fNGVUEa2vTqBB02SBU0gnew5yov4+EONDncBtHEd+jZknvaYE1NqJ1XW74/yo57/jJAwQuo8M5LiYM0KwDsmMqRDw2OFhbtdFpnHl81CpInuLKneqFtBuReo/fT+TaydJGdhETAa3jyPCRCkQk8ZCUe5z7o4cPu2s0GxJFVmIT8JvW9wLUBfTEQ0KEY+tVBuGttauG+yRO3Yp0PIZij/Tmrn2oZ6Lxz5+EBeAZd+/GAxJJ9SHQVmRkOyB4JaRqHeSGVFufv28lCpJBW7Z4lOgSAdKK0iEMlcI55ulO1C7NrC8aA9O5rucAPLu5RmfohAyEhPBkbT1LCGwV3de5BaUWjGIzDEuyCjpBEyZNJeC4i7DaSoJelcPiTecs1lisMR6s1YsWzLWTgP7yHMcrhXWPldltZFg3uLb6V3O81rImXk/5M5onvCBYAgk07WQ9EgAjGyaRoH+oAHlnRnJkyJgq5LwllvphRVpwPTSupbJSU4BqgFbUDzpOKaNE5EsF6tSfWqtFnsi2j5cbUrc/87n+RvfcIIuumg70erLfHOFJfViUhAOaq4kXvp5shGGbht9TDIHn4yDZK/HyX7dyuQXx+77GOgMuwRpoEue/le74cmyDONcoS2YtvMRyyUUoqKizosoaW7BsmW3eusm+/d1vOQLhtR9dbXd/57SzWeztxBYTMn3p3JkQb2RlEJYrixp51d9268epcWQHF4Iqq8ie+MXTKIki7Z47P24xE0HbyW3p4H6W/YisFJU7JaJnAl3F2/GV19qxceNGS4PUPCFrD86Z7NySUITUaTxI5QIKmg0AHsVaX5iNfz6XUXMKjcQE4qbY/iOlzBOA4clkHoDIhmAz6UteQs6pahQgqADeyrNLN8/HGqUeMLMKm0mzOpQAqdj/7D9VaYtXzbG39512qqKMaWnY6RXatFiIypXxEEkA3swjr+zrsH7KmegkajqCiSfSIKF5z4eaZjxskCd2Ib6EUxP3hUXdgOvc7Rr2wrKs0z7+q0/a3gcIdgckdEWza4Sh9lMdw7hQ66/GgLJutLaqsQBMG6tSLqLExJplxM+yvokIEUEmUO/0iUzOJ6TNzERnhamQX83txYWoKzhWvxDsh5j7IwO8AED7LR+QjMgBp3SZN4f/KS+Mdf+cVA6QBUN4HO05So3BOQ/GQq2PN87Mb0YVGY29GOo8APgIZAiBAX3MRzQLdbVxP7PWs07m5hZyv1AH874z58VZKhlGvYM+dGfvIU/gEqxH6+2Gh66ygl9kokzxQbVGHgXzj7/uEQiQUMaPSIM87AmrqlhnIvysERuXDkiHtQChg+2A8AQ7B5PZormvtBgymmuIsJe6m9oHUFxkteb6tjbmBciHYebs2sYugOVoZ69TXQ1JBEmwYcNMwO1SwHosbgPH2e3b77d9dz8JmYdNKGM1ljHPDIrV2jmbMQXrV56nHqdwVIRVgLfl9V10unuhFBykbiE0nf1EDdZPfYwfL9bHGsZ0bxf7AAinFMbRHeSAPL/6a84CS2Sz8olayWDo47gLKwi6hvwQRpmQ4G8TUXm1Mk5KS5ps6sJYLCFRphBKrusvAislDrst1tZAji+QmnpqfCzqC/YKzB3HDpVxHT0h8eZbs0+4/aakxX7xxhHr5LgiOR8TJlAH0Mwie78W1hFZ4WleUg0YyHkNYC7xHqZJZLCb9Z6GIBSR7Go47xBrsCjKtishxN0/2hPClEYCrPgmkUXxoVXzzLOrybr5/hwd7ZUNHfbSXtQ58+ItlBo6NtrX3nx9hz34lZsgppvsUGYxrxds06MjLQY13mOPPm8+McEWs2Kb1eNBds9HCTrPPGgp1Mm93D97Dx6zWQsWO7L29JlCsp2wHqMGD6VD/yBrfRTZCkvIpNqxe6d99TuX2ZOP5ti2zeu4DztR71N7Ulv4kjvxxq+oE6642qqZB7Mh2jZ/6Frbt2efNVEjhNCAoby3Rsbk/IXz3Ny8Y8cu++Td91g2yoE9+/Zit7SVr3NtweJFWKJBBkDafvf7D7uMPVklL2UO3b13jyNRklhXh1BH12FTeeOHrqO5K4fCo8d2vvGarV99iaXwt/vfeINGgsWc1wAAdcJq2Eu0su4WA2yPD422Q7C0OdgchfLav3pwif30zUGblsp67TdiBZmHbcX8GS40/Qx5hPkFZdwMEPj+E1DKeFHbUq+xf1q2ZK6lpkTRKDZoMeE+1MLlFqI8RjVSeaAK5p6VXdIg/xYgA5NVcBrWhn0wXc31nZwPrKYgBfogNuJRwR9DhboKe9EDBw8xRgbI8tpg02bPs+//+8NkHK6217A69KCG1hw2A4V6NrZ/U6ZMpUEl3TUj1NQ3oTYjy4fskCjAe5ED5ag1NRZle/zN27D24nHF/zqAlaZsQH3s9uV/ng3T2Pq85nNv2p133mml5Gb85MeP2apVqxzRp+ywGpok8nF8qOb+/8mjj9jb21+19ElJdmjvLrvrto/Be4oo7rRSsiKb2/uoeYpcbdLDZ125ep2lYTcXAPGifYxTdXKPsJpDSkB6ct/0dkOCDjIPs+/r6KLhh622F/sOD+Y51ZvVEE9aE0R65UIGZZItEkFNFo/6R/VkNXWtGoTUEJTZVemajiaiNGmCFJuKgqaac0QRAX+BSpt6ohOyc8aUmZB7+daDHV1SbKrdccs9Lr+utQ3lPATXqLJDtZiIECZ1V7+M5YDo3/Mgr8sB0fP0fBEgAlD+PJD3IgHyX25Z/0d/eEGA7X/06P7eb36RAPl7n+H/11//wgD9B/sMXFSAvPf1u5ACZOz8/XdJkAvOz39rAmTmXUtH6ugGT6AoF3DdTidfHdLS6An4FKs8ACjpJ1Q7MiIEr9MOnBUIm1S3OQXCsEDW81ZS2sAqAF0JjJ50g4xX5z07VoEbUleIuBABos2ouo8cIQFwOtpR72lHCQj/z49ZkAauOwvwyhEkgH0+kBVj2QiOEHHdpmMZB6N5DwJKBB6KJBCg5P7OkSF4Y4MKCHCMZEMnQLgXgEggjGw0ZIslVYdYInX2BgBKCOSUfYiIBn1fQSe8wBgBwNoQCBjTc878+wJL/9QxZ38lWxt1fVf9fI1Ff+QN53+r9xSA1AahIr9+qT/GsckKoiuzT7ZiFFUJdOaPoyBuoyD2B0jooiiM4jocg3DQRqIIG5paQDNfOpoF/gsYlU2SpMECDBLZKAZCWHlxzYZRJPTSaSpCRF18AgIVfh5Hx2gNKhJHFHF9fCmyZf1TitJkDcqfVja7ygAR6SVbrQSANOV/vLH9Nb6eCDiLlQAdzw0EyaalTaJbGjsAun386GTq7RnCTgQQLzDM8gj0mzNnDl2O6rBW9w8EBF07JSStJqdhS4C0u4COIwFY6hUdYjMRg7rgqc9Oshu+VehsG1IAqfQ82QPpWCMA6WKiOX6sQtQpLXBRqE8aljn6WqSHvL7lAx/EtRJwImJOncUabwoyL6UrKonz5M/nVxCvwsZFICjANhgQezSkmg7986BLONYpAlsCRZJxvZVtUwdIGw7YKXWILJME2uhrbdKXLBnNldHjwJ4WS6X7Wv7+en+N+z7UUZJzi2jTuJxIN6a69PV9RkaG7dy504UfLryEdk0eFQV+jiiZMmuETl/l6xCmyHN1PwgwVMe5ACOBR+5ectZyo8F+AhzHM1YFJOl3Gu8H6fJbvGQZwNuo1U0Iqq1KAubjuLa9IBqyRsjh2iUConXxvgLBBxhb0ShCmtRtD/Arz2ONb91/au9WmKHuhxsui35fkyAC2TtakMIPyIhlHPd1hxs/yv9Qd7rmhh6AXtkNiADpEUHFPCHwV8HPUQDECmUW0eY62uVRwugIx+5Mc0c1dkq6trKB0n+65nro3EthIABP9leyL1PQrgLL1QnvriOvrzF9Jv+Mmycy6A7UXKIxp7lImz9PNo09IEpPAVqkZ0x3HtPNzE2e3MO9bABHmHP9AJs+ctNN+Hgfs6eeeppu8LmEiW9B6XUa3/8iVBrxkDqxrsNfXYj8GcQWnxsWxA/ATaH3BSiW5tLJqesvYvgMhOGGTRsgPk8CBNcy98S7bm49txGgNxolRi+dyrLAUsbSfyZA9PkLvjf3gmND1+fmh89ZAfZEGzetsd/85hd22y3XYd93mH9vIPx3wEIBJA+TBxTLXKn5eBD0rpzjFVEvG4QUAkCDUW8dRwESjfojHL92qePUVc5d4MJzBVKXMo8HsWkXeZE+Y4abP+vYiGcCBMxm3pKNWDHKmh4IK5ebw9pRAiCTnDHbjgCyag6cmp4BGFeNldYMR24pa0Akrki1Y7z/mbwcN+/efecCuka7ABAqAPoBXMh3ueeuT3AvEw5aTRZDRZnNmpFuedlZNCFMcmPFE/Khk3FXzuZf2QcHDx21KSgVyqrP2aHj2J4x30ZNTCGjgI5IAp0rG1qsgfEsEE/dqMWEtvqjVJg2NdUSyEwJAOA5eSoLYJExD2rrrVAH9ei7znoPrmmMm4tqmNtkjSeLM827viK5mB8EOsQAwIsQGvPRHCtW3AzuGgZGM0DGFCH6mch5PZzlpazGADSUk9VxXtmkbB2Nb3V3KgdMYL+7Z9Q0ofmL7/V3IkK0zgoIcflIUoWgNOjC7qyLuiSS4NtQbGuiIyARmSMXkfPhBwA/2HHO/MnZSiC3ownCfd6USc7appxO6jnzF9venXvJGqgjvJV8CE/IGO8gu+P2z9naD11qM/CjXwVQ/fTTP7ftj15l9/+s2AXBS6Xwocu2YnG0x2o5z1/7whewT6oGJO2zg3v3OjXD6nWbCJ9uBCSvsjfIsfLn3vrkHR+37sYyl7sh9Lib+VfzTx3zRjb3ZzLn/xjkXBdz6803fdQpVN7GFkYqUpGy/pBgjYzBcMDuCNbTAYKCR/j8vVyrwsJG49a0QXAaPxQJ7eRyyICqtBRlIufzmivTXbh8IX7+Ur+FYTUZDYl24kgeNjiApyg9glHLjFDfHc+rgaxPtWOZRRAbCtSOBIRvshmoPT40P56sDwg+rGKeebnKyEq3mUvjrOoc9Q4gbyRyCj+IoQCOz9d7GHCejCAUXL4oXZ1aA/BJlns3//IT9tY/vYISs9fBSWM5Vy4fSYQ710gqqkHl0HFPSXEpkq6usZq5FcKfsSHCI5j5LgySuBeSrgGict/eamoerLkIR9d1kBJZY0jzdS3h5JUQRGFh/rYwHeVid6u1Y0fWCRoO/sg9B3kUR95FRiokGZ3HkL+lKGMUet3QQxUQFGENjNvsQvJEqPGCw2IBWfMZn0NGVBqEOq+NeHXZ4kSA9ckQHfudVd302emsmdUA/Nhkpc202XPnYxV6CqA5035w7AGr/nW+deFRRVVpJcy1Au6HpVzhGnkCwJWQZUHpgNqLJgtAxLyCZmyZPG3TyiXWWl2KDVYN4CXHPYu691wfQLRzJMSqKQElECopZBJqpNF8XYZCQYSMlu4IMQCOgAhm/oKkqK1yNqH1dX32pZMP2LHPv0AHeIfLolPNlHOi0NITuD+1BkKuhYVTh2Df0wGRjtEZNn00MPG+IVgMKRy5DoByPGSTD4R6A3OelLSJ1J/tzFX3Zj1gv1n5Nae41WNACyBWOnXY17y9rxV7J0hiqZoIPBdIW3D2DGOKnB56k2SvWksYdhzEXl0NtnBct3gIwnHcC9MS4yyBOb+fZpaTByptSoo3dl0oJXwhmn0i7FWsuJ7bf5wxMVpPqrgrgtShr8AFr8vOSvNcBx30pUVkZnBs01NQAqEEaQM8V6qMMj7C+EUKfFkYapDjuXTvJ/naZOq35vpq23LJQps+gUDswmzrwNZMuUzVfK4XdpRa7RAWvNwz69fNs9gYFMjkt+QVnLXolBl2jKyhu67YYl3UzFJ+/+ylPPOaNsmSaTRKCu2x6zYutUGyjPKZKxIJv+4b9rTfvAh5cOmVtmPfYSMf2tp6Bmwp4LYIhy66+1dt87MZk79ir7/+Q2yAUE0NoVjFcks2ap102dejWBhAcRMdk2D7D5+01Zu2Qvp52xu796CyYM/DnNrD62y9dJPLkTh04LBde+21NMY0YVd5wK694Qb77Yu/s2s/fIM3AzKeAAAgAElEQVSz45Si/rnnX7DNsttETanGmYkEoB89fsxuuO5aO8v6Klu1SzfRhCVfNvYZgwDsIkWmUfcqK4KOG6vEgq60in0J/y1auopzVAJp5WUnCbVvo+t/HED0E1+ea0+80WcrFs6waMi3xspCCyIcxodr2sJ4q4McamznZI8PZb1kPKJeKsQmdDqEbiCEychgK5mJkJxk8MzEKtGH8WU0B/TzPM4UNaEHinbeV1alUnRD0B04cNIyZs42T+qNds7LRAiQ8poqyI+DNn/+Aqwur3S2TY3UkoXUD1KuP/P88zbEeqXswFRssMKoFd5AhbFx05bRrD2Irzd27LZLr7jK8iFczhQUOzWF6rMk9kCybCrEAu6Fby58Z29x87+dxLJTGXFJ1PVDqKJKRutO1GNq6tB+QgSnGj/UWPWzTye/87f64vETEzlHWBme5PMQzP7rXz5t6yChrsPW8fjhA4Stvw35cQuZj73sDQto8hq1olqwaAWq4wLbzziQUkX5YGs3bKTW9WHPlwuOEOv2oCGQNHGEsMdw33RB4JXhGNCIIs0vENXH0HgX9q66UXl2icmTGDtZjkAPpTnsGKR/FPWdqzOY52UxWoWKrZWGpYC5ZGyhVhYpNSklzWWFiKvIglQKp5aLY50cYn7oJcMpgMD6kT4vFKAV5GfNsLvu+AzLrVhgJkDZWjlSQ/+dZ9S1EjkLLNX1Y13uKtrPK0bU0umIkYsEyLsG0wfomwsCbB+gz/KXH+pFAuQvP2cX/+IPz8BFAuTvOx4ufH7f/wqQsTP0Dj5wXkzw55y5C87Pf2sCJOG61BH5wUsqnjhxMpvvQYqiHFswbyHAN2F8BD0LR65DORCMR2g0Ab2ZgHRhgOTB2BaVAabLEqcL4EXWVwLwhxTYSGeHUL1avFylsJCVjBQe6p7Wpj/3F6vedT5m3n7AESV9ADLqspfv9SiAooyQUVBFgGMXZIHIDAHALuQZcERAo543Fjis7wUejnXY63t9LXCyj8JJf6MOZQdKAparOxvbZVc4OqCG7/Ue2mQL6FUGiF5DqgGBDbLk0OsJuNHzxmy3sr47xxI+ttMBNIWPLrX0e466MkrPceHqdJp00107JGAHEGM8G+te1B/ddNdImRDFpjqOTvzxPC8XVY4vRWUcRaI6qCKxOpGH7RFCjOvoGF4GIaJzILstgaiyC1EHsgJYw7hO8omVJVM43WQdACXaXATTmeNHJZuJJH02HvqyWerlWqnDTx2x53idJXRyqRNwWGofTtMkQjQH6RKWncsEyJig4HBAi27OCwHMqEMUtDgACNlNW09wULgVFVYAOk7AiqLFkVAL6Bzbf3Avn98Dv/YkvGF7kCGrEwiAg015I0W4AqSDOXZZ9Lz2lZm25ovI++Ufz3lTWJ8srXIokOVTP5ENrmxbVOyWQwjJkiyWLv12gcUAYQI9YhhrMtB2AapcCwHOcYCCtdh26HMlIcGXZYYsRwK4DlJtyFZKRIhIE8X8jkCMCYRTd+l4fiaQWrZbUhARJeiOT+HrIsCkDEogSHBGeqc9+VSuO74t+BirE7yVjbgA8zQ6v2T3MQGrgRF12tMprrwdPdQhGAwIIZJHhKFsaHROlyCzD45Wx71ZwWlAAkitWAgtHZcUAcoaEVh/TiQRJJ7uER1XHd7dOidOjcA5DYYElNKgD1ClBpBXGQcCgMMBdQNBFGpq6lyYpaybSgAGk9iQJLBpHSU/ZKuBby4DuQ7FkDyh+zm3Y8SlyEKBV/r+usuiLghy/zmT4N/jOQLXt+9qs5mTJtD1R9YOAL46rfXBRGgKePXGFqqSjZZIU2321J2sOUsEqdgLkWAC2aUA0r0jQlX/utBG5RBwDrx4DanLWtisaY4QySUllDZyQxikK+NAXv/KadDfiThxAdFcG6mBlEsjr3z9LoGxXwRpMQ1bunKUNvKKPp1XxD1E7gaATifgYT0EhEIwK7iGIRAquqcmohySbZle8xvf/IY9+OA3HOH50Le/7fy7V1yyEjKEjlMsVbKyc+mK64RUDQKYpJtYGSaM9YLCYrtk9WqXQbIby6hFSxaNWvoQxq2sKOn79h44iM1Bh02FrOmi01hBqP4AkvpsYxkg2kj+JQRIwtW/ZXwm2uYt6zjP9dbSVGHpqfFcrw7bsvISCwIUq0UJoVB3rQeyRtD9ohyqaQSPS2ETA+CvTA4BmrLoawVoEQm6DJ/xcbIRYj7ZSdiogCklWugeEnig3IUDhw462xiRvcqBUdiryCrd9ylkHdS1drnAUSFn7ax5tdxPCt9WjoPuvxjuO4Vj16FSe+Lxx+iy32RXYG9XdJaxRVcne3cHZtx4w/WOAAlifVUHpkJGZYckuz7lG+l4fDmXVRAgAonlKz5v0XL27MH2i1+9YPFs/kfI7kIvYS10ptbjc98MsOzF2umPAk0KvYEBiDPWggzAnXhskPKwFMnKxdqMDX8IHvFSq7RzzZSxpTErMkhrn/JnBPrIDkYdreIwZJk2TgEb6tYfFdWdf4xe37EgdBEgY9d8rItyzMZP86Z8tdyfq5VE/0kdwvzrwbqr5w0z9nVd1TzhiN3z5IfqBq3HAwrFPa+KUtYErhyMAU/GSrPNnzWdEPBY621txBaN+xmgr6OhymbgMT8OiUQatit9KG3CaRpo4R7ypVW+rKzajp3MxT4mzVpwdcshTHzZ2g0OtP0KmR3Lli+0796Xbp/97jGLp6taYNQW1BkddHZ7cn4f+/5D9tMfPoz/fJHLj9KC/+j3vodNzKeQogTa757/rR0iO2bTlstsBYG042mBbwetbmf8xgG0yppSzQ7N6oJlvJ04fNQBk5+gW7eV7+sqIZ9Am5XlMpXxV1GCSolQ8g9fucHayWzoAchs4G/bugetkmFZi/ohDJ/00rp28oCiWY/ryZpBufGRFMYCIDfEXXFBq61dPhUVSovVlDdAahrrdBjZC/7WxHg4kdNu0wnvLinHJhGMcvasOILPa2zr8nBbkRyCBRcKMkJhn3qhxsKSAKkB2o8VVFkrNSRCGmqVMOZU1CexEcCIEL3BsigRSUX+gWQpnMMbnrzTnrvtSdcFPKJ1j3VEJKLCzdVFLAHZCPOlAHmNU5Ehw3j7NzXXUYdEODJFKtsI5mlZhTajTqyhE7jobJvRuE+AMhaOzFfh/L6b+1QNLFkF1ZbPkiuO9pq1My3Ch2y0E7kAvAZhNJrnkAggWl/ealMTsNTkerZBrPQMo3AZ9LVmANFyauIz5ZoLMgB4B1yAtELcQyA+li8KtqYa1llUCavXzKGepNYiB2Hy1BQsBglPh4T0pX6KAJD3oQ6T7cyXXv4y+XCHnW1pg4KK1S6i9YD7L5Q5uQC7UKI+yDwKtG4A75p+SK2qVkgwcjsWZFh/awP5B1j2QBBlZXGOowHB4TjBcd396os9XiNB2lLyemEVU0lzDXi3OwcB2MGJcFJIdV19rQtxVq2vGIfPHSAv4ubHXC00RA0Ryfk7cajIYinrZ6aTRQJBe/RYNWMjhrmCugi7oNp65g3+1jeY+hjQcBAVM3IKZ5XYDyipjDdfmnP8uZZnspvtX2sfcHPIC6u/7lSHldhfpc+aa8+9dMoiYlDccqB+zI/pIkAInO5HZpiREIhKj8YR6lLlwVRW96M4GSW3pTKaSj1KZYZSsNpCGITRrHG+HKsf82k2KpXDvUF2jBulqKAeBSCKa8ZbI4C39LXemg+ZoCcAvtbTENPYPgLxoHEMmQYhNp55po21IxzVXlVely2a68lausyKITB3oWxOSiUzi+ybW6+93AZrCs0fayUv1gI1juQC6O85PWR+5In0QeKvXKn6u4r7DuKbDKiAqBSbgoVVAGteBGOjirH84v6T9nZVjyVgQbtqfpzduI11m3yPKSglmrBjrMGO6IlntttHaA4oYB7zId+hk3VYappp1PdJnKNC5E2rtgVZeW4opCdNQB491t8u4oE1jTmoBwA7C0ujAGp3j/GBkOmJdoTvu5iHQ1AI+JMfFBUdbosWz4Nc3M1eqAv1wGrqjPGA1qcJUV+GZdZRuwTSZRfk706eswIVeRxzwv5Dh5wyREHoIYyfCP6LgnQagKgS8TiXfMAQ7uUm8iUQp1mICHaU6FUEaueTeZU8BVIo84zFJ6ehFq9zJGsTQTbeqo1Yzz53tY899GSZ3XTtNlRpI2TCFLP/ZH8hkJoxXkidIMVCxuxFqFtQN3X0sR9tsBVLUZh4sja0VZOLuIBg8xZraaghJwrAnDHnxfUZ6mU/yddDNPPlA/jLFaAMVaDsAmWNuGTlCttzcJ9NnDTaLKO96HosNcMgqwOwelJuziuvvo5NdJizHa2gltbioOyTYhowzkBEz4BIiaU5roX6q5aaIoDrdwJL4gDyR156bburyQL5meoA1VtLL1lhR08fZc+Eqp4mpRtuuNHVYqdOZbLXGZ1XVXupsVD2w6chpPTQHlRNUavXrLEjqIO0F9jxrVF3hTsfbXQ103EUojdcew1NI+F2iq+bWFvuIwtEc1TWqRM2g9pq0/q1rD9FqFdwijh4hDykBjvJ8frweYM4Dk/uddnEDrN3SptMFggNeGvInZQaZB9KJMI+aNTxw2IXS0NqzArqoXHcm9NoQDmBFVsIqp6tEGey1tUaEM+eTTkxylWrxFJN71uKCktNEONZu9Ws1cQ6rtpPz9E6ofpLzZghKFeLsWPOzylh3glEEbjIrr7iwy4QPThAZJYsOVVjyG4ZLIH6QlbU3hqILhB9DGhS+8AYCTJ2NsfIkT/eqbx3B7FUsHqt0b/7Y4XIaLPU2OO/+v0fv+O7f3KhDuYLAkzv+QZOd/mez/jrXv9Cn+6v//37/fj++k/4Xq/w1xMgFwpBv9DxX8gi60Lj90Kvf/H3f98z8P/69Xm/f74LKTDe++pfeP6+8Oh5bwLmQufvr51/h1F4v9fjQq//RyHofmtCR8IAzgRehwRFsVlUhgJSchL+/Nk0VOBPG0w3R3IyXcMASeT3WQBFbD1ft9INFwuoIEBEwLNLbAQwqcJrVTCyLJykfJDFVZByEthIZf9shTv+6bfsdbYXAlzGyA353wtoluJDpMfYZDn2HH0vpcaYBZYjRwBIRC7oa/3t2NcCJvUzZYDo9cd89n0oRnW8Lv9DdgdsEpVtoiRWdbe61wB4EfjigtHpwnUdqvxemQ/eIC4aRrLGUne2yA2pMPR3uY8ssEm3jXbz5/9osSNABPJ4A6y7wHexLHjTarOvit+DDVU3BXs3nt7q6lcYJ5/c0gk37KbjthQVhAC+svIKCwKcilToOWRGOYDZwoULHTmjrvGzZ/Jdd7rCywXShtLNN0Q3aiQFpf49deIYHs6LXOhrP5uPXVh19LHrV7ex/NanUlgKCJbtUyDWN7nZmYA5ke55t95yswsklHy7lo6fOKTHLm8FcEk2F750Y+qzK0NEyo8egJhqAgjjCKc7xAYogZbKQIiX6uoyNqu1+L7SXRlAsDS2Cb4AjpFR+NvTuVkF2HPssbV211O9dM1CwEgRApEhUqgPELmdIled3U0AT/q5Opc1PtUFrs60aLpEqyDj0vhMKujVtShCSHYqUm0EOxUJmxrGj7rFXVg4408qFxeODrEmkDSCcybET1ZaIn4ExKkYHyXY6F5mU1JKx7kyAWSBpY21xkoN5MpVl0baoWPYr+Cdq45Fnf/8M7m2mg1hPaREON/3QxL2c49oDGuMavzoX30vRY/Opcaq7hWFQesaC5jUzzw4J8Gof7xBXAT66m8cWMTY1MZDRE0DgLXUKM4ehM+uMSpAX0CiANsyALVQQAERKMFkBgSyuVJHlSxWBHZKfVCK9U8ZgJss2xSq3Sf7J+6jArrMhgVmcP11TzmFA0iVCwTnuPW4hnPwfswCGSVAWm1WahQe5uPd+ZGySwoCLz6TjyyrUFIoENmfLkSFX8sGSFkxCo4f4vr7yh4Pwkwd2k7RJSAVEEFWVrL6GyVilaU56MgkgW56niNgAW4DlSsjux+nVOp0lnwCf0evPx3/TiVGrhL3pjrgBExr3tBDm9bCkgrLBaCdu2Cpu2fK6MwPhjD1YgPqxTEWMF+0874ezIfJjB1t2qvoTtS9IgJO1+wwCiCFK2uz6QOJ8uZbO2zhYhRBAG7ylQ6jA0+dh54cs8IqNTdq8605UISPiBkFxVZDuCiAuxb1oKy5hpnX1B3fxc/+MANkTAHw5ypArvl2PRv1leQQbSf0fBbTZC/doUX4hk+wSdxzC5PSrDQnH6sXrLm4diIK6iEgGyFbVwBK1LJxV25UD3OqAL5gJdICiKnDOQWVgw+AZiCfTbYK+eSnaI5PxCcojfBQWTyeortW95t+NsSmuJdzp+shkllWVB5svLVpl/VVBfdSP13oUsnMnTsPcindgbinIJi3bBjtbNajOJ9ufchLAQVv7ToAsdaG1SBe5LSqtzQ1WEbaZNaZDpQsxY4w1fwRTidjqyyxABYUxKpO2l4W38CIiXacvIqk1HR7bec+7FEgUaLiAeHwLw/lHmZxGw8Q0Mo6Mcjc78McHQchlISST+BzcWmNyxjRGhugcFbGXBdEaiBjUWNCRITyZ/SZe9XZLYmQZncpOrXO8p1Ue3qM+X2OkR/6d/QeUCfluzfyju9QQ+cfNk9yH8g33mU76F/+c0GyUhKdV39orZX6Y0RqK/4+mM+me0L3g8grESCBzInDWGwsg2w31KqTJwKC0N3fVo9lR1WpbQKEmZmeBslQa3lZmU4Fceftd/IaqCfwei/D1k3ndOWGbXb7vZ+3Gz9+uwPDj504Ys9+d4P975+c5Qz02bq1a+yZXz1n93/xiwBlPdZGd/dXvvCPNo3w6y9++UvWT3e2mggEXoYyVpQ38dx/vEguz2LGjA8WkrOtteqseRNcXo/FWR/3ShS1VwTXWGREkOolgLBd29+05digeTCnFuadwU6UzAIIzFrW1ZERH35Wb1MT/SyGTvc+OtXb2nvxxw+2tiHWuoBw++WLxYbrh1MCrFyRisVMkV25Jc5mTZuCpdYxur67bFZ6LNY+EPSsI1did/SfH89d8x3GNl71bV1ObZpP/kF6gq/NiiZ4Xf0jXkH2/CsVNsztNX/DSnv8xb1GbIaN8L0/5JPsNgNRAyTHRWCHxBpLZ7YHzR5tnJ9PvPRPlv3gAXf/CCDvZm4U6atGGa1/yqTRGiwgTcSHP2NVqk4BU62EzOtnItNEgsRAJowwRruYq6XYaEZdEApom8K6Vct10Pwu1ZE+Q2UzxCfh55QT9tFNk8hUwO4RGyvVg+1ybqVqDQ0lHBzSaApEQiJZASIDOyAd6glRPkfXcB9ra1ZRNfMNwcnUy5XYpzFdsHZgb0TfxYY1MwgSzuE9zdasW+5sBT3JhyivIdAYkq6Ne2revNlYVvnZxi9tssqn8zhXqAchbM8xF6gRJkwWrBx3GSR0a327weHZ+pVJdL5jO1nRQN4I6zWc/Pzp2LjVErrOmqKuch37vkNkRIh3UNYy95KP1i6uoxo71DHexFgZjzpHRWwntZo/fmrJKeTWAfjXQxBEhKvZyOyuN//FXrv1Z652UqOHLFrzs2tt25opzEu11LS8HmuG4MFArLbGIyvJyqp1eRiEW1grwDGOV06xra70YflscY1FqPhw/XxRZTXVddin8x6wFzd9m2sfRDZcLeqFefbqmycNq37Wn1F1dyINK1LoMgnYRM6zLMDiUaiWAEhXoFZJTgFkZmIZx/hKwPLVejpsbnqqHdyZaQtmJTglTRdr2gEIsH2t1FmhsdjmVFD/kpkhAhEJlPKURB54oXiTGkUNOuJyQwMg3jjvlAyWkjzBWSQunDsDEvCcVRSTEcV12Hj5ZqsgX+mNnQdRHoVwjpba1An+5kduVT/3p3L28svJfFgw394+VmIdsFMTea2u7gZqMOZrxtQgVk0fueZaiyTM5wks9669+irLq221xff9vuu/M4/PyL6rj3rh9Td32uUfup6x0GEPPvQ4AeipNhtF2/zFSy1yRuO7bucv3/uMfeYz95JxUUWWSYSNoERqpi7oYh3vp+khN/sMQPsEbLSY5wMjLaeUBgPq1LTpGdTq3gD1U13+xH7A8DrW/QULFtK1n0SzTKnLGXubPJBYSAHlZ8kSuQySdc48mg2oTUWSqClCdY1IzRSprxnvyZOS7RyqjyHUHxNY67jpLRMltJoxoCDIIMHGEvJj85XX2N5DhGsnJFsnJWYLY6qbMfmNO+LsXx45YyuXzLGFs6ZaSd4pPgv2bJD9IgNVpys3pJn5KzBkgpUyx/vSeNXVRbA7Nf/EBFT6bbWWhG3dYC/5MMxXDRAZsRNiuXelZMQqDmWV6rk85mA1poRTk0mhlAZgLwvjkMhQ2wcJsmnzRrdfEhk7JJXiMHbNjKUcbLjUhdFEM4xIsPmLFrpMxGr2CqoNK5ifzkH4HEXxkEzgd2LKZEeWL0Shvf2tnRCnGTQipZDjkukaVrZecSV2Xj4EpkMQnYEYxfJyLmqydJ4XRk3/a2xPVY+qae7Kq66CnC2A8DjqbExdo6BcEDhONT3IgjeJRpmHP6Y0HOaSO9+06yBAXn/tVecg8KUv/C/Lxgr55z99DEvHj9kBrs2qpfPMF9XMhy+7EjK2337048dZB/xQmRWSGYgcCuWQbLGknNY+RDXnAsZ8O00kgZzzLM7H/iMn7Yv3/6uzC1OdrGaQJtQ6atDZtm2ba1wpRBG1BjXKxvXrUBztRU17yO3HZD3ZOUh+C3v4DtUwqMtKOQftTOgaaxEQ1mE0ZXoyv2jOycrMs1PH85inyHQMpEklY77d8bF7uEY0efRAkjDmGxtQpU2cRCNEhSNPeriuowTIuwqV8yoQVSN/DQD0XxMgY7WU/r1IgPxRKfI3/cGFALK/6Zu9717sIgHyvrskH7ADuhDA/QH7OH90uO/3z3eRAPkbEyCTrp8+okJE3RD+fnT8+ACoeQSwkSekTAGrdDT197VT7OaT1RCDTQTgBBu6TgCdSUhnJQNW0StAPQLwVNkVp44ccx1s8VitqONB1hYFv9owWmjdddR1uY/avozaX6k4c8JSKTrOgyHONsZZqlC4iaAQEMKGV8WVQBan4uCRi9Jizr3H3/m9Xk+d1wJ2BC4LzBoDlcdRjArY1PtK7SFLIIW0y4bDWXAoS0Me6udJGW2enc2PqmBnpcSmVx3OfC1AUIoAHYtss/QeeT9cZBl3H3HHlvuDhZaBJZYjWJz6Q52tfF4ktyJAwCrouIJ0odgaoEtMG9RgwPwhQJGpFMPhdLAcoetXgKKLFebYhylMfbGXGKQzUnYlslKJwis1OysLpUaK2+xL0eAPSKSuUak34Fjw796FNdNCZ2MwANi1Z9cOOmC6ndpjhONORx1yBh/fVDaE/fy+EaBo4fx59ptnf203IW0XoOdHgVqOB2wCtisiiPz8UUVAgqi7Wo9gLD7UUdvD5jQBkqQOsuQsAKP8wAXEzZs/y45j5YWHGkCjrq2Hey1/NirHKPBr2IydemKj3fEk/tsKkaVjVx21Hpz/HsgXP66PQESRSQKGnfIDUKMAIFIWCZkAl7OwopFpdh/XpZ7NTAqbNMnAFQiuzntlcwwBaHZjEq68lAi6oINFgPD1EGSHvNhFmox1nzrwxIFxo2NzUBZvMkVgTI8RbfLN7+GcbVjuYY8/U2zr1qzi/RXC3mO5Wadt/tzZTk0SyevKniuADbbIMz00trQREUkhEkFAuMgzTcL63tl2SQ3Fz/RcHRdDxgWyj1mtSb2jjmiXPcDvda0WzJvvfi+P306RYoxP2a4JBMiic0xB0AL85YUuiyzZoGkDImsJdbor90P++lISqCteGy7Z/eQTpK0OSQHjnudDjvWmGvu6n0QqXrttwvuaAJmfEUcHKvMM4IrUT+5acFlFegQxFgVe6tyoY1GEkWzBRJpKnaZxFAnAItJQc4yujWT5UpZJyeFyeXg9ESLKURgLyRZRonmrj/Erkkp2Q5W8j7JD9BDJFcl9LEAhnGsmYF9kg5Q1UoGIrNJrHTyK7QEdkGXYQiRPSoNMTLQi7skVa9bbi69udx2xnbxPFPdFG5tC+Va3M9YjILfq2ZDqOETY5eTkum66Hl6/lXZhWSBK+dEN6CGQbPaceZCQZW5+9GPsKOckgo2zMp00LvW9LB6S2LCfJp9IVjvKAPHlfEiBMkaAjJIfowoBqaEKvj//T44NEVSRV/zK2XclQarnEvAcBnmRGBdOZ3QJoFuVXbFujS1KnGytgDDqHmxgXCqHRMHf1XQApqROhmgP5HflzCuj5McQG/UgOnYTeU0SWSwEYC5MNhvMJ4dQtUlhMxmbiumobGQT0wBA2wWAEgERJLJHyifdn7JhEDE0Ey/5BuYqASJHAC6mTZ/JeexHpbfXLr/8Mme1tXzxOPv61193BMctH7/DqopznS+2F5vy197a53JXUlOS+XwoPNjwb1y/xgVndwIUiDBdRJi6rPjcmic7RsaSlqBTOQVkELDWYNXU1IptCF7XzIjY2gDgoQbpB4BoBFDxEHnPZ5XNlTb0PrTEp6YC+PJ5ystr+Sx0rPKCIcxJ6sRUdo2IJDUpaJyK9BDZq39F2o/aTGrNpSnhD8iN3xMgv7e6OvVvs9+zBl76pRzXQODWe40NTWoiP6QEkfEI85QIEK2h41nzpPxwIKyyQHheOMCxxtOoNSbzIvOOTlV/b6ctnj/Hosj9iACtrC09a03YA02hZllPl7YPa2cAa8err7zOWpdn93/pXxwJ6Y/9yNETp+kQLrY4VDWPPPYETkcRjkD8zhfm2td+mMPaMWB33HqjUwN+6NqP2AvPPU8AczWgL5ZF+Tn27FO/sIdQi3i5OkGZJR6EQVfR5UtnN+viLMZMEwRHKIRcFMDbCACyntOA3Zi38sSYU5XJFAwhGcbcUV1chgoU8Jh1ZkAZPyg85EKuTIUuQij6Ade8uW6RMAwdBJmbFFkAACAASURBVHOHRvii+ki2Ymq2dm9/O5RXgpWVN/P1gM2Zrq77IUtLIOMN9WQXys2NP7zlXdco51PPOKVaLXPEOAXXo5rc+qtPv/Ocl67/Pp8Nkp15MxgLnUju8+AA7LMyS6wIXHrx1vV2/w/ftk5u/QA69zkD1C9YpTKvxZGP4THSh6oqBgseSDSIqVtfuM92f/Y/UBhCHkDg9inUnHtP64oaZLWOSeUoAkR56rKuFAEi1cIgRFcH94rLCWFsJKHUkvKDXzgfeJFF/nwGWbCKjBrg3gmnLpUNVmlTt+0t6eQeMLv7yngbRwf4EPF145kO2j3IZ/LgC+6h8rNVlkb+cBpKmkHmwEY6lis7UHzRLVzDeGuiQaiqHOAdkvQsOQOBweTSBIggJ+x8JWojjrHkTK1t2rCCdbQLRUQQ5EWHZZGF1k/tGxcnOzNv+9gPbrMaCBA/1o4qbPBUh7TS3S0bUn2e4wdbbPNqyM28akLVFwD419lpCJfSqgHD6c0uWTzFOumkb4Pp0tBTs0lWDlagcnnhXurqhkRiCo6L5fMz3zVTLzpCRueae6+xqQ/gejS/SusDp4r7wcNZYt382/ts+x1PObJf96Nq36aaVls0KxHVUrMjCAIIW/BVYxC5CQOcoyEA9Po2rOq4IWsBGMHvUScyJgBt/WFlNObHUZMrd2hA9qPY1vWwPt1GIPrji7/Ccfu5TJGjJ5G8cN0DQ/xc3aZ6dpga8v+w9x7wfZdl9/+VvfcebdOkaZvuvUtpK6MWeNhDlgzBASr4IDhRQUXFreAAGbJEWWWUQktL6R5pm6RNkyZNs/fe+/c+dxKsilae+v9bn6fxVVuSb77j87nHdZ9znXP076huAHLubewoVHXc91JUJ6NSaHRBNdEP+elB88tcAPu2umrmEpZG1DSR2Hx2ombbcKDUXuWpYzMA6yGalbmjsaaMlDaA22Nl2EJxDSIJmdciJYJUaqK4aJQ7EDbt2ClxqSx1TCyqG9S1nIsSyJmatWAh4fRlEHk9ZOvstS/deZlNHh1hZUdymNcV2NMdw0UnEOB8vh1GvbOXzI4AlHn5BZU2bxbWXcqPo0v9kosutuABSKqSQqy7Rpn/uXF26fIHLBEFaWxIn331R1e6Odm8GbvWiZOtDXs9KSMaUf5t2rLTFp+x3FZem2IlewLtnnvuxqrqEps/f7YlTJpgHaXH7NCBTBuXHEcDDNedJqp29s82GpGys3ItMjbZKeDqWV+Ka1usgrpgJmcGXyzsFiycSYNRqG3c+Dbq8kgbgzo4nu585ZSNIsviMKSy9l9NUCk+nn3+ebsca6yX16yxs1FAPvHUUzYNRUoY8yCGPSeNurwF4ima5xjk7xw6/qNodJKtkVSHgSgg3tq4xamlfPm3BxO0E4vNEuqU++6Y5K7Btx+D+BugqYRlYDkqva0b3yLg/VzWGBqyqPGD2L+rUTnL6rOb4kR7dzDPZSjXVIOlpyXhcEBTUhi5UuwdgezF1ay7geyjDZCo0ZDXZRBsqsNKIWq2oQydTaNIC00IXUy2NAi2XhRprTQuhIUG2WTOIJ3MlWrGZBI5LIGo/46QqaJGFdXeHigol65YodAicor2WjGKBlVFam6Q3amY/JS0dNtH4LusTt/e+K7ddMunnGr+hZdfsQModceR87Zg+QqsOEsJNV+Por3KLoM0E3i/YvlKrEMLbBPWZconO+vsczhD9Tvy413IC+3xCqwP4h6MqEDUVKE6RzXbq9/gPQx/feVlkY7J9uwzT7Ee1aNGvNleXfOKpUDqXX/OLJuWlsjb9SU7agvEZbjt2X8QC7koHCHiyZjrIqPsqO3Ys89Gc46NpRFOOSczOE/uphGvh70gmOsl4kzr0fr1G+ySiy+13/3ud061PoesuQDOjOOwFvNgLw1jz9y3d5ezMnX2sbW+juypwF5STQVHIUBkM5iItVhULPla4BXt1GuN1EFZWYesBIKb4shZXoX4o74LSbDP3HoHt4EcnM5BSxk9EXVJlQwDHBbhyHfXpXF8xopUG6rHRtQP/xoFiC738YDbSD01ch9OK0D+YSn5P/rhaQLk+HH8YS/hSAfT3x//J3rG0wqQE12hU/vnpzpBcLJX71T/fKcJkH8xATLhyjmDAvo8AaajIpLZ+6nw+/3tzs99EQ/rag4vCg/3tWuvvdQmT8N/c6Adu4g4OnSwq1J4Kh7n4YB2u5BBBwIUptOxcuhANoBOq+tuzHt6pRuTE6/d6EBT5YA4BYFCxIc9Ph3pIVCE/5a0WqCPWyipN5zXt7zDHQA9RJyMkCYarCJApqG0OL54GOmgF/DrgF3AkiFlCd7h6mym9JT6Q98TeqLXdCHSgDt6Hj2/ABeFXus9ySJHJ0yRPLJlUvCmMgMEgqoTMXA4lDX7obm8lz0O3Mn+5Ryb+vl9jgDRfwsg7sW71tt5j9K9qCxPiKRBpZNzsJdtkg6pIYDRAxwEUrBnyaJzTICkvGllneUFmxEYGsABOt7lEug9K8egBvsHeeIL4JccWBkejRykFYQr8GAXfvSzKUAFIrQDsh2BmBgHWKgA7wQyMOSvXZCXh/1DIqRVHPYg5KdwSMg7fMj9XFZLAk6jsW9qblZHPAdVTuBdHDjLABvV0a6f0aDnrNSSAWa9KOh37NiOrQ8kBr6qgeoko3Nq3bqNgEEEmMchI1+4lIL/oD3/0hobN2WarfvBTFt+L++NA1s7XXzqiu7nvXmq+wfiSp1EAu2Ekkj5IGAsjG7JQwQyTiEEXaf9doB7Se0FXGhU6b0LlBTkpvwGP+5HIzkqUpMkA0T7cv11C+QJ3aXX0r+5zrLIGlEVCQwcUjnw/B2yi4lyHdQCiEWyHcTX+J7PTMcaY+h6H8o54DpgQyCr/HkuD2RbCumtx5IjidB5jSs39vjStRS5IQBKXc0iM0SKiGCThVgKJITGvl7f+aNrDg1bcumxst+Sz6/UKLKsO0LXlwBU5RBEA4S3c8DUz5T3oetWWIxVCWNmFOPLD4u1QRDeEOzqNGfU9S27HXW0BwGWSwXQzvuQomDa9BkcNkqcp71sS0QAqSNcc1Rh4Zo7DtSUFdYpTIK0NQM49NHdyfjsAxxp4aDUzwFNSphgCKESPqMIISleRGboemg9cGoDrrsIEGW96P5pbdE8lFJABIiuichkZYL08T3NRa0RygQSkduO1Z0O3+HMO2UtyK7ArVtct1jIZqkYZKWliyr7KpEOsljT2NB7yMUfurPfx/IJBF205Ew6IbFC416uWfsWh83xdBiTHUAA8zpCNyvoRpeSygtgSICWshJcWDsqhGnTplt2drYL/m5jLCrnIRBwXCRrI/Y7/iIIWOPqeP9aM9Vxp85Ct54y3vWedcAMpnN9285dLrQzAS9qKYZEGDgceLhTbkQBok85wO8V/GTWB5IgIkAu/FGxI4Jk41ZIILBsLiYQZr1v11YAqH5bPH2qTUL9lUCn5c5dexxRp0wTT6671sdjgApTp09BIYe9G/dpEIBCfwRQjB6TZEHcg0juuzf3SOSVDsqvvvYqa2G6uzbpHMqbmENS3In0io+Pd9fCfV4IxQp17XPNFi9dRtfmHhQ32CsAWi9f8RF78Ec/cmRVImvKVZeOsh0EniuTIhgLFx3ou7n+ImvKqpsBTbr4WTAd/aUAcy2s9UlYFKazP3Q6e0IRt7LjE6kpQkJKIZEwW3cdACgjiwvLngK6dMOjeX9hUVaOhYsHgEseQEg7Y6KbsefPvQiA3K0BCGzFGnAsHbfj0saR91SL8iXPjesoOio9GFetsvUTkc/ryLpN909jesiNgf1QKksaG/Z8bwh8mnk34bX6yVA15hQf+7431f179pdyhhQguv+O2xhRdvA339p5PyT18Ne8rxx03fdScmjh3fOtIRDmjG/LVmgoM2T9PSnvP/6v/3H5jyucakobjwDSBXNmAArPtp9+/zs2dTzXENuaGNSrt1x1DWRmDet+oz3/x5dsB/YdL774gsvz0v0t4n7X0MHdA9lzz9d+aAX77nUv9fhL9bbqI2fYU7/7tX3q5uvdfvPiy2/Yzh277ftYy9XRKJBPzssggK4/+/eZ55xjSmeuQ81YBgGyb/8Bu+66j7NP9joytQPgOA0l7e53UV2hCpH6oQHArAZlRxPdysV0/I9PGYt9VwiAMWAMa0wnyoZyiNEBXtsTZLsFkFnNBSEQOuEKhWfci7QQAdJGvsxG1FGwt3bgSA3dxtQ17J2JEb6WFh9plz95q/tcOz//JLkc5LvQ9S6LLe0BrTSsaF1v53UE2FVDcLId8ZnNvnhg6Hqsv/ABGxuDAod6yhsrk37kH0cr6YROm0w+yjZT3/nEuYRfs89JgCBCKAQFkhoH4iET4sNZS1qr7Qsb77W3bv291bJuhLCXtkG8hmrPlv2ZG3RaRESrQoywiWtvlpLTCxBapJcyWIK4b7K2SgWMLYKYD2D8DtlHdbkg3F72rX7W7C7GdjxNCsq8KqrvsuwW9ufcLvvcxUnWA4kFV6CcZciNSOuk8Ueh5ZWA2bg82eQxynzqsZKaZiMmwrqxo9lX2eiUDV59NKxgpVJwDBIr0MNCYlAHUmb4enbb6hVzrB0l2tQJE+nezrJI1qh+6oIq1KsR2C/K8k7k1icf/5zVPpNnTaz7au6Ionu5k3VC9de6N7Js6bwkxm+o+1PG2h+ISnvf0XLbkYkFFJkj566cYY3YoYqkqCeUHG4XexnWXuYUWzt7D/cPQD91DEpDwMSGBiwOIR1aAJlVV2sdGgPQro70+kbuUaI6q7sYN5GuRo8HSG2mfhA1qbHfR7NTPMC9iB4Pb4UOE3LPfepuoF5gysdEJrIWoZr0olmG6559lLw7Bc9T8iaTSxOAUqQDIkS2isGsico5iYkIsOs2fdGeXYkKhM/ZAOlwrARLKq7xaEgEP6kn2TeVQSD1ZCTnDlkChaD8yWfeltf1oVIl5wmmQgSIJx94HAqwAWq50dTEcdSlW9/d7urDXYVV9sSOBuul74CnAqT2cmutVK9HaCQoJvvQi/2uvGao6YgSAItC7HZo+vIHWBWJmsT+09vVTG0dSkNYtGtI8oA0Ky2vs4+uOs9efOF5u+bK/2LellFnoLgtyOf1K2mMmcJ6PcqOlENgkblVhXKvoanOVixCFYYt31HG2LRZc2zRPLrsPfssdiU5Sdu77ck3t9nb722x3//2x9ZQWWTF+YfsjBsXWus+5j3rgbK3WrhnGza+Zzffe7bde+uTtnDhQgD+sYC7dOXTACB1XD37gOyn3n7tNVu5eAFWU1gE0yRViVo/e/8hconSjMrequgHKW0iqJwO+0kzpzIvA6gX0iHrfckBfM3VNmcDrsuytgLrL9U7pXjoqU5MYv+Tdao6+otRgag+HEcTRi7njcN09V92ySXurJEM8dFBTdPBmiOAPYo1IDNzH41TNHRgwXrG8rMsD7VreW29s/lSXTN23Hi76bIw+94T5U7lGQapNmPyBJR94+yVPz1HowRk0cWX0SxFoDg5OknUvjqXDbCGylJJhOms2XMJcd/iziERrEWtPDYmGpJTOUpS/DA2S6lvy4pRgjBnRfqPgghQg5NsfKNROZTVQorRnDZnIXMcMk7nlImoC/cD0k9ISyVzoodmDbJveK421KZlNKUoGF51QzBnGNUWZcw32W6qsSWSM3I8jYJSwOlccYgQ8B3UNrI2vfe+bzsiZO269VxH1Ptslv6s7TNRB/5RJDy1/+2fuR0LLOyjGMNN1G5vv73eNe8sXnIGY5M6jnXm0ccfd2eLi1F4nIFV2SEsrLejBPZWwwfrvNaNJpoBolgnRcRs+O4Mt94vuGObU0mJuNqDcnDlvEn2ifNm2mBzBfsmTVVM7iKs1zjVsuaQbYbF2J4Dh1nnUDdHJdhRGnXyi8stgHUzirkYHk2TXDD5U1xzXYfRo1Psd489jkL+THfO+c2vf4UK5RLqcpqFuK4rly9FFYc7QAnKZNYdzeF9a3ZTI8bhRjCkyK3GarlHVs/UMjpL96ACq0FJp1pN50yRH4Hkv4j48qB2bmOtSopPxdngU6ybapbz5OyayPigduUeKHNqiAAZrmEc6aE/f7au+rsFiR45XBN98GO0krqC52+Ijw96/GkC5B9d6f/Zz04TIP9eAuT/9vX/n43ZU+m3TnWC4GSv1an++f7TCZAT3Z8TrQ+cEP/hU5zo9//GAivtwkWDyiIIC4u1b33jBwCCg3ihJqMEkBcqgB6da95ekrU22qevOs/Ouv5Cwi6PmTcdtkGATIF00VcjCxeJcAQQPZWOlTa6boqeHlJ8TL5207BVBUCwLK+GgWXnG66CYTiLY0TxoewPdZnqZ0MdGQpHHVJmOKul4QJjhKgQATL10zvfB1p0cBNgKHJAQPJINog6S2XR0sTPRkgJvYp7DVl7CMjl+Z26ZLjTuYOimDPPUGD48CFQHalSQ+j1ZY8loF35AflYe0371G7Xvpj10Byb9tlMgAROfrJXkoqBzjQRIMF0EXqrs1UdaxzoB/jjTKQ5SEqNEQdY2oANxmS6ffIAqpohkry5JgokDgLQCgzy42BGVzQdyALGegFX1LWv7nWBBHXcCx3q+umeVIdbD8XkVmTa06dPcxZMlXQyKy9j0qQMbAWqneqjjY5KBaXH00Hjw/0QEVAGmChLrE6+L0965VTExsRDrNAtBfgQRTHb3YOFBF7Lel29F/neepOCKfBQeQoNkDBjUpK5rp10uTdyaEyy3Tv3uHBB+eyuWHEu3UhZ9r0f/cJWcTiq5Xpv+9l8u/UFPJDJnJEPbRSfOZR7ksB7FygmqywBw7qf3coOASwSAaL3qM8jpYVyP3SPZN0VBPivP7p/Cv2ThVSnQnMBGxIomns41A9waA4DdBUZIvss6ZHUga17LJDYdUO78F9Ac6Q7DaAMCYRMipBQ8PUdN4y1Z14jC4JD2ThUN410ZbY01tqUDLyL8WDWQVTKGn9Zq9E5pfDW45VGGqsiPERyjGTK6L9LOUTqsKbvO8URY0B2LyrH9flHQtBFkIj0KSnBkoT3qfssybjUTzpkiWSRQkZ2YwL51BU3FsWQjER6OLCpM1y2RnodhT0ewlJNB1l9dm+AWHWJaX7IYqmeDARZALl5zPc0NzWHXSslf5/qKpCezgQ6rhtd5/UAwJyCz/W3SCCN2UqICREgOpi2A6apc05EhSy+ZC+nHJ1axqDGhkB0HY5EHI18dqlHRH6INHCEyLCyx597IIl+L/dFB2oRHBpXum66l+rC071vY+6JVBFgKsWGlF7K+RGJooyOuiZsc1BYycbodQ7Gk6fPIhR7vwVHREOCpAPIFfMY1HuQmZlYGOjctnjJYss5mE1ejwLu85n7U9xrvbv5PcLUMzgQH0bhM8kFXysXo5gOQynPREboAC3yR+9R64zmurMe5FopVLcYAFUqkLTxGRyoOWTKwmiYAHkfCNfxkeGhruQeD18r/vGkvyBBRH5M+9w7Lqw9FA9tBbZn01V65SUXu2Dp/IN4WUMOTE1PwQt9miWzTj1JwLsH+9MoDtHyntZnex37hgzZ/PHYKIC+WgJpY7Gp8Adsi44Kt7EALyDmdE03uOupIOMt7252XZ665jqEi6DXvJMNVDTjXvdQ90jztYKGAC+QRYV16nOXYqMlMuT2z99hn7vjC2SPxKM4KLWnX8CWgbXmwvNWsX/Qyb1zK17YS11eirIaRIT0sHYVEqCsrCap0i44f7UjYnXYr+F+zySAW1k+iQAl6izV4XwXQFVI0kTbsjsb25BEy6HDtB7AcAmAURGdwJV1dLty7WsAQgK5jn7sf6WAvJW1NTw+BgtECAzGcXZWNu8FtRvktvaWVsgV+fRLwSMVmLt/jslyx3Xb//0h0mLul/JoHOh1/z3z7oPDh/hBy3xgMv+dPTQu3FowBGKPkB/v/y2Nx3AnpR6749sT/6KYmfP1gw7w3Po1LBmHv5Z/Kx/wlaB23o/uhb9bYwDG+ffarw/9/urv5Dlbk8Xz56CWKLd7L5Begi7hxwssKSrMzj97JbkakM+Q7l/62n22Y/tu+/EPv2/TUQy2QUD94MEHbfUFF9gBlFGf/ni6fesne+xSxl4xa/e5Zy6373/rbrv1hmucCjQ3v8R+88hj9tAvf+EI0bxDh+xY0VHsT8Jt9qwZDkiTKu/Avn1YdsTajBlDYNIhnrue/WzB9AzLztzjLNMUHNvKWtwO+NREJ/ZOMnWmobRrgaxOw1LGn3GXw/P48nc4+1Mj87+2s5/MjybsqGKsIKcWhQVh1/jID5DiXIwq6IXN2EGm0/TBayqXYe6UFPv0769376HqBxtYsLvYk8gn8A1ivAEuE5pcAuDXy71ORtGVj/KrgzGgMpPhx55FwHS8VCTedtWGe9zzlN/8E2subyHPCps4H7KSCJB/ZP1We7uE7I1ZkVZU3gChA6lLJEo45EASaH1LDwQ/dk6jafb4xbF7bdOnn3ZqhH4At1rGa5jQZuoi1UraT7wovGRB5ATB1Ea0wLgtxg9SUI0osr6sZZ6M4bNXUdOEiKik+6JBgd2QxrIPk1mpAuZDmQct7Ftt3gS813sDxrbYpz8K6AiBBffh8nDbAmKsqT/QWeY0V9XZtHgPuvhjGXf92MvVWT7sTj97QhH1waGCNkuJhsAsbXOKAZ9QVBAJYXS0h/A+usmZiiWrqJWMjpl28OBhVFpels/cTIKEDCR3pB3gOwKyfeXXzrfiX+9F8cHey/P6aJ2KjXL7Qy0d9Qm8XiLAZi4KpbqSSmeLWNc1wLqPbR5TZMmiqRDFR9w+r/tXTr5HLqoftgZLS6dRQkowQowj6KLugfRgSSIbivqHOtSPmkjWd7GsWUewVWTpt7FpEBDUNlGsldrvpLBVU4Wj6DX/uP5JZATUYKU0gXDulsYqqyuutz7IoYUToyFjWsmhiLV2GKVS9r1t2agIJczh/WQk0jyAvdB+ANNQ1lWPHvYyAmsUGh8e4mM3bfmyPbn8h+7xtdSYEmbeXzREvP1qwQMQSx5247a77fkF9wN8YqcEmVLAPgXfQu6J1KywMuwVEbAt7Q3tNjNjDHsHNjdIUAryCqkHIU1SMuzRzQfs3VwaTbjxgoImjE9w8yeLfCQvnrMZUqikimwMcFD1zcBvuD9R/IJA9wHlGEL8TJ0zGgtgVM4FXSh9JltC9BgUZhBoNO3MnTeFZoYC7mOj7d+9m6yNDrv43Mshl9vtpbWv2yyUGq9szHRrQPAANpwQFG9tO2hJ40dDOsywCRNSbPr5EVa7tc1+/cxLdttn7+CzQEqgaOvhYoqwOudm8qD+6uvxB97FwrPU5tHs9JFzzrLiw9k2ZmoGElOyzlA51DNf1r2+zi5in/WCVOpiQJRja1qQX2SB2IJ5oOrKq26zUhj2dgD8OJoGxtDtn4Ct12isoja8/Qb1wiRbvHiJI7FkD6o6pYm9RLkTCcw7gehHIZZ1XlHNMxZSQM1xqmNUL0VQm6qOkq2UH0qHaqnbqCfjUP68vnYdKsQouw57wp17Mm3je1ttCmrU/aydX/vsRLvzO7t4TogurteMKZPsynMvtudeepwmA397HYXCA9+536lp+xl7agLrQv0cQCNSKyp1nWuk8Ny0abuzD/bxVUEie7dufubJWoL9HKB+LirLBiwq45hrUoUqg6aPx5VXFNtRxm4NhFs0+8iq81dh1fYaBG6QU9nUo+pThojsdPdBLowmn0K1zPqNm/hMEY78iKSeUl6Kvj8B1b2CvWW7pP/WOU9h8TWQJ+shPTo4133ms5+3R5/4PYQP9p7krrxFbtlFV1wBydlq6yE6qqlHLr/scsbwBNQ5m1zN+ihKinBIqmuv/7hrnCth/Xt5zauuNlNDxQQIKWXN+VDjSgl2mPu/H6WEN40c8s3Tc7eyVsgqa+sP5rgRtvxrjCNqo+qjWfbx1bNsPEFAM1Jm2IZdG1C5JjmCexT5oU8+9Qeer9gKSziHJY21Uki9aGrVidNm897ftVayo0Kj/SAs1ViCfRVNHFJKppA56M723AcpVQ/TVLCQvCwpZPfuxgUBy7Yv3Pk5CJ4Gy3l9I+MohGtS7ywmm3mvyo5so56qh9TzRCIv1bbOLgH46PWjmG5kPZDllfWjIiTPKQ4isrGh07765e9w7GY9RCnXWE9jJ81pyoUcql9GCBBdgX89AeKe9Tiy5IOAt9MEyN8scSf9jRMBZCf9Aqf0EwhnOk2AnNK36BR/c6c6QXCyl+9U/3ynCZB/MQEy/sKzBp2dTkS8ffKWOykO0gFrsZGizU0WMTF0+gcGetKxXGCfueEiC0oJsBl0gpThybv0rBV2kA6nMk7KyaMpKji4y4u59k8XWMb1m9yhSbWElB/qNBUBooOVDrgqdkasrwSairjQ5iTP+eOtrxwIPUx+6PsCwYdsiYb8gUWATP7k9qHwctkk8dgR330RFwIgR8BKFYENFMUiJtQBpxO1U5PIAkmhmuqy1PvSkU9d97KxAaRU6LkyTkbei8B1PUYWWF3qEOd3Cp8806ZDgKjTe/8vZzsCRFZRfVwA2XV0AXwO0moTSM+hP11mammj/HZKEG/p7Cm4+nich7p3ARdnTJ/uFCDyt/cE4OvnmoUSAh5IQa5wUHUsC3j1pWgtppsmHnBb5JA86OXZPMBj4vB+14SRBVYsYH8yB71murpltaBO9B7ev4LF1Y0syyZ/uthlDRCP175k5MrDaOEAPAYQTkqDTtQPXnT6CCAOxn6jHwm6ilOBXrJS6kG54utDYQ0IquB4hRF7YvHlSQfdpEnpFLYHrYbOnJioOA4aRwCH5oOx+dtXvvkdmzx3gfVSkG/9+Xy76FcEh+PnS2s+ABb2DfIC57768xp1gEXRHE46IGYiOFQcwrpLge4lx45SMIfZ2DGjrXQ4HF1WRSJdBKAp5G6A6xKg0HvuSUR4qIUAAnTg0dxDXoAAJl0LWZj0Dastt3JIcQAAIABJREFUHCnnzv6MYz6TZN91FNMKFtXP8lFbSIny9dsnEwKbQIFeB3BRxntIMsQ9dBjnc1Cj+wvCReSKcl66sL8R0K6CX8SExpzGqcatUxowBgRo6O9KCJz0dDrD+ZnIDxXnsv5y6gseK/9q3W89VxQKghoOv3rOdq6NCBwdeFxIN2MlF6AugUNZNwSIbAZiAeekfNB1EaGlg6PGq0p/+fLOx9ZBXX0tHPil8GhAfSN7kBbGALSh+/yat5o7Uj/o31I5DZGannbZKZgFIqC9tyvRulpqnb2OiKg6yEYvwD2pP0TgyRpO/x2G1YOUMOqUl/WP1i2phgJpf60CgHCEKgd65YM0s+bpOjiiEyBdqgmFyo+saVIVCAzwxTdd806h9TqMywJBa5mzOeJ1ImS/xn2VWkeESKWA8JkzAQsOOduJXtaPLuzjfAE7c/ML8dqGrAkOt5nzFtrDv3uCYNg0dyAcTQ5OA3Zu+1EiCbC+5dZP2LPPPWPzFy4muBxAhnuo59VnKAS8VfdhEeoBeXGPGj3Gva8jdKNPnjLV2SWJEFtBwGct4KJAX42pIAijLq2NgBjvQCL4qiOQ8RMOmeAUBPLwBzwcAcKdrRygincgQa2MqZKf/CX4ffMzLRyGi511w7p167CPy7H7v/EN2wCp4cm4aoXYXbEUj/NpeHwD5jz22BMcnNMAKgAyGcOL+Wxvrn3DtfbK1i6Ztaek6IhNoUNUNoCBXPvJqCwauaat7Hfy4BbIr3Evqyf55GvOxSpEk/cvAkTEtubn0BwNcHPhQM4hu/raj2PfU+XsKvJQgahr88tYKmWMLrav/2Ab9nvldulF/8U6GmG7IJ+XLJwL2TpELPZDAIlsqgF8rUOlU0Y3eBjvdxqAjoAcqc/yUd5pzdWxO4S1WXuSSLAagKmKVk/bQZelAkAVnqr3Mz5jqhsHvqxLRdhiFKDy8gLQ8GF81rEGNsriirUudWwKSrowwPgcwAK671lnpO7q5LP2az9V2ziAtD7/CAly4IFJNuPuQ44s1f7Xz/q4//uT+d5B2/+9IcXGzHuGFCHuUO/EnFoFhjjRPytAeAb9UO3pYAvO/kr/e58s0S+wsmidFQHtFCBiWLk3ajJgXvgzJ3rZp/Tlz+cRWSVP/nfvm2kX/rDQJpKl8sAFQ+/jym9stue+cYb7d15tqqVFJ9mRsqOQFbV2ySVfsVde/K5NJhND6sT77vsmgF2HPfHw9Xb3/W/b4kWLUJPMtmN5hyw5KtRydm+zs85Zad105a5dv8UBRv99111uXQhEjbQZOxLZDcoSqRrgOgTA/Sh10QTWbs0X7dd5dN0WAOxcxPN4QSp3o6Aqpzs4HBVVAHOoERC8EAuTHsioXsZZAOtTNAhsP2uwyHkRauoKriWPoLKi1ZbOHGfFuQWWju2ROtALAe0PV7bbUZbp0CRfMhJSsJbJt8f232utz5ZYb02pbQM0m8vvleEBNYCVi2xP/QPC6Livpi4ylL3MJWWO8b5UK+XltaFcBBjHtkve9iG+7DMA/GeuudcqP/ZzOuLJGPOiqYLn2UO37TPvHrE+mm35TwPrcp3/RJzZlOkpVkZ4eUF+lxXYvbbnjufIM5ItEBlWjFkBbwFqoHDkh4h1lMCoPnypkTzpxh2kq3dQeW1uZKnOgwhjrREBEgtxIlVrsJpSlK/EOi0LrGZUKLI8U02l/Ip6CIguOoG3VmNPVtpol8+l7oGk8EaxCkZmnWFJVtHmYRWAdt1NrTaFZugMAtEDmI/FAOKHqhmHUagO2Ftz8jps2YxR3M9SMtzM6gDLB7GHiRkdaePTsAiK8LRRPpBPE1IBRlHSAOqv3XPQUslU8OxvtsnjUmjsCLMxV2XYW3c8Y6PpNu+gC11jsBaVSPqEceTDUJOoPoAg66fmKSdkPoqb4RcWbc/9qZD1wWzWzNF0mNNNDoBYC7manVtlvmRWHCsZwHYtBiBYEpBOlDg09jAlwbzd9AugdgsGsNaerrwgESHNbdibhQ+Rvd6MAdXosvdsQjmjJh/liHmynidwvZvZPyPjsItEmQSeaX11NDrFB7nu6sAI6iBs+ep4jl008Ki7vLrYbDzXMwryZNexBkseN9rlUcQCcNZApI1ORFXNfL9h8xft6bMfsqvf+rSbtyNZYtq3R/5b/3511S8d0VuJcgbHHbKMvACvUQBBTARxL0OoR0JZK8LZk6rLa5lf2LDxnmImTrcN2Fw9umYvVnlDOGdEOGsuzQr1rKVpEybZuzuyLCIWq1SuU1Mjik0uSXIC9oCB1AuQG8msmYODsDOhqLPY4+g7svNXXWC9jX2oqapcblw65MuYibFYSxY7u6N5U+daQA+2hVg4rUONcv5VF9gf3toPaDzW5qfRzU4+3k4aE+q4WKmoFPz4ELfcs8AGq6PtT0//yc4/779QFmCTR0NR+2CX5ZMVVVFRbTdBFBxFKRHEm9Da+sZrr9tba9+zZ//0iLVWlEAwEQJeRdD6R85E4oRtGSD/1i27bRlWTtbWZK3Ul42Q+PWwSM2dqAuiRlt2ebOVtdGk4eNvoXFRNiY1njpnEIVikmXu3WEXXXyJ29v38rniyRKTgq6b+lprsfbIAPYcqUplb5SKjaBslqRkluWmciESaULIpmFCdUYNqrcALAj3owKXPaRCwLds32V3f/mrlonlk/bb3RDAsgy+/87J9t3fHoVA70KpHmfjIRNDIVLqec5KMgDrUMGXkd921llnOSslnWnaycFS8HswFpjKhipXcwiZKVJLBEJm+VMTNLB/RGPD1yc1LRaCByFABBKqflu68kx+jXUD8lbEy9492dQO5AChwhtN7lMXZFQ+1tAzZ091qqlwmmMkmVOT2RhsrbBWcGpcqR9iuFa+XCvZjcpaUwpt5VrprDZ79mwUC1XuetZCnpexhyurb+VZ5zryx4e9XFbBzzz/RzufEPVxNHs99eRTzoVA7gSXYoOVFp9m3/359yyXJkTlks0ip0XqVDVQbMICy5k6aR4z3/V7iaj0leeXnkHQ/H6s+WjuWkvuSCD7UQzrUQXXUw0RM7HT/e11vnbX6yG25k+/t/NRMl198SrCxXNcflQyiqjpfNZW9rMc9sU3acrxwoYxIDQatTJ7Nn8npoyzQ9hidaKuKCwjUD482NWy/SxGU6bMoC7KhzBEDcM1j6QxTefJuZDHW97bxHWqx9oY5cnNN9nGTestoKmaeqwf4k0NgZxPOU+psaYcDEKuDlpDNQZ1RlUmZVVlPRk3R5wSztsLEhMVXea2vbb4zNV248dvo5akuS4uFeKw1qnC1DT5gQSIA45P/HUiBciQMFY72dDXXz/+g0iRDwPKneixJ0cA6H3/+b1/0NU4uec/8fU92Uec6u/vZD/fP/79fz8BcqLP93/7/pzo6vz7f36i9eXf/w5P7h2c6p/vP50AOdH1PZFF3l+GiP7tvT7R+vE3CpAVt946mAMw/bWv3kchkIadQIONSsQztpVOUNcZTThgG17reN6aV5NdjQT2E9+8w3YTlF1NgRmFHVMQYHIBRXn9c+e5d5R6zXok4z6ujnDh6Ky7KmIFErrg8WHyQxdjqFd0yCdeb87ZXQ3/rfB0l9dBEe3IESk1BFYNhzDnP3qGTfnUjqHsEGWFcCgesRPSv0eyE9TtrH+3ASYM8pwe/BGA7MCZYVWKAE7J/AU06z0LbNdW3wMw2UtHifz/jweqhYzr8QJRRZAclgKEfJOsX82z6bftdQdNFyhL96KCdGXt4ANQ4d3jCdCF3BZAvIOciz5P2ZWgmKBTSQWqrMMUHp9Kl/FhALNGwFXBiIEcQGPiojno4W+u0G+K6la6r5TrIHsaESAiBATslQIkCqgK5HmlFikAjBEQGq0uS8BCqQXaAP4jUe+oW0qAoVQQzU0cTtWRxMFC3tvyXG6HMArSwcbJybFYoFNG0nI+PZcAQoT3L7JFhJHIGIUPltLVk4HsW4G+TXQ7TqPrNYADhMJMazl0efR70pVH3kFkAkV/qj3481/ZIMHo3Vzz0OR423L/VLvkMYLxuCY9vCfO9OYBIKDQaj/k5ylYuYj4kDRb4L5C0JctWWIF2OYk0dFYgNxeVj3qNBMYJaWIFBQJALwDgAIKshbAInMyD66LurAVzBmNRYDEOHr8iNWaED0B1OrqH6RjtoLu27T0DDfed+zYYX/45UX22xcaLCkpAauJUbZpwzpApmngDq0QgpWWkhTH9ROxVMfhA9sQineFbWucClQQWScgXeCrxqjGsqyt9HNJ3EcybEYss3TPZYvUp6BnqUo4eGpeBPB5dajS9wVYCGiX9ZXstrwBmjSuB/kssnrx5fX1mlI+CORVQa7XD+RaCcSXHcoYxt9RuoHlCy8FQDjgfAIWBVUcEhV0qO4/jW8FKUu1JeVCPR1aIlEE4mteXbYq6m/sjo4HM05uq/rwv63X7umMx54CIJ+xqnldT8ddAAdF3RPZA8nqrRsiTwHhOryLDBBZoQwQeZGHYWuk+af5oDVGh/5awDZ1JjsiAwJEJID+SKWltUf3VNeoqbnR2TtJOSTrCGWFaN1phqxwdlhcTz1ewbthAKsiPqTQEPmoQ51cAb3wPY4EiJO3fENzB912lbbvYB65TLLuqLe5CxfhzZ9lIYzlPtaeVavPhUQFrN+/z+IBzd/csJXPNeDUFhXMxTDWDAG5lahaRPbo3osQGJc+wXXnlQIq6MCurro0iJVklE8adyLR8iDKQiGKKjksy7IkGlLNzZN/QIDIwktjJ21MPOBFCaHWHtgnzbevb6JbkXVLtlsDdIa/t+k9+/Jd99i7b73lQM1JWPYF4kceHEIwM9YVR/HrnoVliLo2A+ncXYAtxHubNhEczAEb4HMGNnplRQUu+NlX3eQck5PZq6QOEWmt/CTNKc0dKXF0/dUIoHslSyx9Bs0ZqQk1FxWKLsuvn/ziYQDdmXbOqtUE0b5NzkIha+ugffcrS6yiYx4WFG9ZBZ7hU1GiTJs8ETCkiCB3QOvyEreP+dIlLFBBHd9H6cTXY5fizd3K2PBXOCxZJfWAMrL5mUgHaguASChKPmeD5Evw9PpdVlZHXgNE8gJIn2IslOSHPQkgISQSqx/shPZAzHSou579pkuzW2o59kyp3lJZp45yjZogRvw0pkTusZcNKmBBfyBARIiJHNKfbGyvpn/xkNsrRbA7Uos1UuTHrC/lOpJjxObMHejfxwlGFCA8LeN66PfR1oEsyiFLILfTgB5HgDjCxB2xUZ8KiOX3lOnkVJjMQe07LW2Nbk5q3ZHlWh3XR3PqhduS318QPvlIKRZDNAnwccaTe/HxFcqlAYjtmQuokmVf/tLX7Ibrr7bxALFTp463H2CZ9ZufXGHf+dl2Ml0y3P3oYd/L3bfXls6aCoDca01kNPgDlG7ZlQXYQiYPz3fZ5Vc6b/k1dNh+6vbbbD9dywXc09moPkR4R4QyNmOweIKYlsXlUfJdApmTKSg0D0NcdUK4av3Q2BPp2s5Yy9y9x6Zj9VEOiZ8O6SmVokj6cuZGFWO2l072Q4dQkkxKtAzUWj6s4WvX7jJZncePZx3GL7+GuSn1z32v3Ga5vwTQZZ8u2rPNyvMamXfMU9rue7oGsUWhU5aO2D6yLw7k1TK+zCYxNvcTsNsA6E68Fq9vNireF/90fwgQ6qPGLpuVDvj+wlB3/tELnrQ2iIUc1qzXUCiViwxAyRDqB6GBFKGmmm7iWAh/9vKq4i4rhAA5eM+LtnFzNl27PJZ7FJcUhoIN20AmXQD3coBr5CxBIR/YfdnPGMVSgTAeerGoksLUNaCw5wyRHF0uIyyItdNfKljyv44VNFsM5E0KdkiaV1KCNHmG2Y567L1YTxfxucbLTRMsGzcr641OsdwK7MvIsuiBTBgHDpYe52mxeM/Xk76cVYEdImHKO8jgqEDdckYGiD61XFPHoB2CfGqi1vAM9SaTJNBWLSA0OrjHIgi0lpuKR3CkvZ6Zz3XxY/4F20RUsROvmW6VT+Xau+s2oBod64C3OjrVjxQVujovHQ/83Vu32lI64FvJfklk7alnfR/A9mjtW6y7qBNS08Jd/pDUf3uzsNbhfS1cNs72ZRUAIE6yY4XUQTSg4B5oo+KknOlGWcv1Aw8OhQiVFWwntalIkFq63hmCLg9ESkCFFofxmiKIVaOog7+bWiKOOiCcnJ3WrjrUNqU2O32MtQPWetIZH0XGQkc/9WkXQCQgcxFreSDz9PC+UqPydHZYZdR+Tew/E8YmEMRdyT2i67wa5Sn3Ipj16MbNd50wQ0z7+OMrfmit7CNqMBJgGuADgM9CwYpGw8ygs0ksK2yknkUZW9RItsAMayKHozQo0n721Guuvo2KkI1qn7ufCYm+NBCM415jy8SfGtZfSiOadSD2aVWSBVYqNkvLCfdu72ywvDpUspAC6YRud0NMZ6EsCUXd3UHmUmNHnY2enGBLViyAuGy0gAF/2/3mLps/Y6Zt2PKGLfno+bYNEi1zb459786bUYTttBpyfXZgc1bC+jh1zhT7/D1z7Znvr7Grrria60TzEXv9IGO8htyRXubMlve2UbP12lce/IkdxCJr3NhUp2TYufU9W0hjWsme7c5+rq6yGHVKGNmDfdhNNdvmzWTETZuJ8qTXGtl7mtlHekiuzyvqtjiIuYKGXtZJVMLs4zGsncFhyjiE4JqYhOIARTL2mWqI0T6pRg8RHbIwVn0ixaTqSClHpRBRfePqHmwVVduqEU55GhNRudXzXmohTYNDo8hgOoBidQzAOP9GzSqyoJfnlzqxjVpDFo7fun283fdwHpaYWClha3jWouXW3kvmBjVM0dGjBF7nYNU1w9WqNTQWyDJt6cLZNFCFQCg3sob3mDdraSuWTFJbyBq3kXo1ndyNEM4ebIQ8T5n7M9Lgc86qs5m8rHlcc382kyrIs/62UHv1lfU0Ac5krai1mMQoyyaAPTUtmTPPOEvAzrKb59W58ADWuJE0Jo1nTW0C4D9E3kcfDSzSHi1bRfD78NfB7R1OkS01TD01SDCKkEbW36moe5UzVgWJqu9pbfSF6Hvp5RftixDwqu11RpzO55YSvRvyRdZSHdwDqenaWJPPps7byPhQ00kI9+Pg3j127lln0zARiuouxh598mkO6QFWyb1oo4jz5VokQ6gGUdcpe0RECRPM9v2YxrSfV7IORHK9vK2G/bAeC887b73Z3nr5BVu9crkFcX+rqBfzyb5qbsF6mEa3AZT+8RB9paxhJYy1Ph7TLNtYDsghZLx4s18p+H0an1Xv+/U31lJ7pqFIryNAfRaKmEo7//yP0kBw0FnHhvvUOGuxYNZUDvI0QDS5nK0GmsFEuBXRCBfI+Vo1tB9ETL3sC49Qe7HftSHXa2xspdENhV5QHGtAqH3ipjto8uults3AEq3Tjd8hjP+vLLAkd/8nvv4ZAuQfWWCdJkD+iYt8Eg85EUB2Ek/9H/CrpwmQ/4CbdEq/xRMB2Kf0m/8n3typ/vlOEyDal//+14nW978hQCwqfnDx+edRQNXZ17/6AH1S0Ry41b1HixQHidZWsiTwuq2oILgvBLVDQK1dc945NufSs2zP7+gkOu4r/ZNb6WBESQDg6gl4ouDJAA6rCq1WN7XUHS5nYxgQEXoyDIO83ynqxKfHZXGo2HYB0PyOwN4+DnwjYPCR3y37GwJEP5Pf6QgBIrJEYK8GdiWAZJh8z6VIEZijfkK9F/7ocSI01N0ssCUUYF3d9l0cBhVeLVJEgLULe9YBgAJXKJm+r8dJmZL50Gx3NWbcnslhHmKAn3cBsEv94QnpEgz4dfinM9+/Ymmf2ksnG6AY3UgiQORXGygLHT5jIIcLZXvI3kVy8nBUGSnYK0XgZ79j21bXMa6OmRq6utIgBFSvxdKx18iBpJMuGHUOy/89hK51hazLNkRdqp0c7mJc4CAWN4Ckg3wehYLH0p2nzuVEOnoUUChyIAO5tIifTopn5wHNwXWgD7Cd99aF/21ff6ezHpDNlrqK1M3azvOHI/mWdYJsSQIo2LuxUVMgsV4vBsA1N/swBzKFffsDhAXYcy++bk2QK+WSgaOY2PX92XbbOvIVAH6ydm6zDNodkyDZSujg6pPFFoW8QH75gOtzyu4pAkSgFSBZXvuy7RIRFMs1a6T7zIsDmsbEFMDkdvyWRfCoU0+fPZRrDyvh1CZShcjzW8+tMSGQ25P7K8BWwLCAY78gOiAJnayg01cA9yMPrLQnX++k06gMcDiejnO8KZDoD2LxMNBLN29Hs3sNH6zORDaJBAsEXBcYKosjjTeNTwGtAmNFfqg7U2SYMiRG1E8aNALHj3ENZnEIFwg9QvjpfbaRfdJL8S7bNj2HN2NcwKDuh4A1fe8oXf4N2KjE0jWv35USReoPqR4E9gZx0hUgrzEnEFxd7sr30SFWBF4eB/TRY8c70K9Zc4JxH801lrpBNnilIgb4LCMEiHyPLj9X0Mefv55/E2UPh4nLV0WcEOj4J/arD/WQEQJEChA/PqMAIREgoSF01tL9XoIPeBRzqpluNgHBCpFUd6hUHgqiFiAXGx3hCBBHIEmRxvhQnocAWa0lsilxB35+T+uE1gyNE10jb35f8y6Mg1wlHX/yatZ6pZ/HcFDWWBAxGw54o07oIggoqc2imdfH+LdOZjH4H0fhf97Z3W/vYeVzRJYiHDSb2rttEsB8JH7Sr6OgqMfWLgLLrUj++DP+tAZk02nX3isqwMdZo4lcSePQKAK8iHE1efIU28xhWeSXL13ppag/BGroNcv5jJpnugbq5hzgHir/Q12G4VgvVGDTEM66MpIBMqIAETiutVbd/CIQ+zyHsjf8fQA5gee9Pbos76dn2rVPVNmyM5baz3/xSwCMWrr5M/Dzbndh0OeuWAmYVYhNFZkfScz9wU6yNpJRNBCIXt/iQm5juG9v4m/uzRuQD/yyhfOssrgIwISsGyHofH51lMewvmnuvUtYaGJiksv80L6i9VSe35oX8+fPd3ZfRZAOxXTLCzCZgJ9/MiRIyjh8pYe/XnidLn7eaz33+5t3zrLyjgVcpzLGFGHVNAfMwUO9EBVBOxYkIdyDEp7Lm87aDGxE1KW6AbLEm+tyxdVX2mEIKoG941ENtHPvKllfknl//szhNgAVAUj1hC+/sGEPYDdh6XRXJ2GTJCsykWJdgBdBeGLPmr/YNm3f6QCNZoi8AVmrKdsD4tSPe5fB9RCY3qL1RuScSA+pGyEERZAqh0FE2wj5Mfm/sx1BKpXjUHEoYuPPyo4htceQ4sN9AUj+2bphSAUyovYUATIEADEWZHMp8sPhCtwzPU7iEKfyBILi3wL0ZEcoTYj2w2BlI2EFo7mo3BetSxpLicOknK6lut2TsBFqqim3995+E7uXs21CyigrAxj57+smuLd49e3v4C++GKAmyx748lz3vT+91Wjp48biSz4KsAo7FJ5/z+ZNFgyAvGjGFDIfaBCgG7+sBrUXHeV78Ky/hnyPbgiIjZs2u0Bg2Zrsy8y0/7rgPN4zjQaoFyU/qoGYVzZUt6wmAXaCuZfFkIvpkIw5B3OdglMZQK2MM+29s1B/1tHROgcbtGOFR1BNVkDsx9lOuqHzq3pt/rwJNpr1vB3ArDDnGGs/natR3taHMiwLdUPy+BT7/JPXWwnEfAh7dNmBPRZHgPmejVkAombnfTTc7eN1ZEJUVHdgfTXBNmzLY3xhc7ZsFmTIEVS9raxrqD/Av2Lo1E9gDfIZaLYuGhL8IC6iGCOjAdUnvnO3ld7yrr3G2rIutwKFcIwdLCTrQlaNgLnaS1sBdyOoId/J/YwduH8bzfNNBOceABTrQUGF1ZBsvEb5AnwmYBeDrSf7sqozrTU8g8t3UR6IVKZ9yEs0T6UMkspRdYryUXzYn2JB0ZshN6oBA6tLhyy4Jo5D0cUaK1uynuA421qjz11naYTxzoMMGkAVAWZvfbFjbU9BrXUNQBoCQiZDBqSxdaUkhQPq+9iBcvY81GtZKHEKj1GPUTJMmwCISbBuEeB0KWO7hFDlZMiij62aZxP8qUFQCsTSXd4fEMFnxz6HOXfHLy5x461hDbkzJRVWWoCtEWtPEmO4GJK0ldpNSgmpUXO5RqMh0qMgtxPZo3q5jrU0MOQdqWbN4p5TC7bxu53UTpk5/TYqDUUSZEj2oWo7+yw6q7P2cx+oT5kT48kzUV5caSWkLvc5CNsuqbalFFRtqvXbj7w/zalycl2io/1dc4myh1oAMzOw85QaOAZiQ6Cwn6yr6EzxhJDsRSFjkAieqGFiaGA5ho1YHw05fJcQ52TLxNrNo77bWXMVqhM71MfSRsVbaSFWi9hyzZ0ZSge/alDIJtQIX8gaItdGFCAftMmPNFL8+uwfOYJMJLc/60Y0zS2lee02fXyolR9tUSYyNq8pqKbqLXXeEiuCRP7pU89D+ED2pUot22m5kIczUsk8Yy+bvWAxmRNN9vY7Gwy8m8wbs/lzJ3AfQyyS5qMQnSdQnAxE8VopZMCgMmyuhuRo94VwpWmC+9fvw7iGALj8mjNRAcaab4+37X59J5ku8+z5l5+11VddynjysZdfWmtfuxlrLNQw1dQiR5XlQWB60rhk+/4PaVzYRx3PPtyPbWJJAbaK3OvagU7zYm61AJAfBmhuoxZ78MEfWhbr0SD7s8jT9gbqDVTX9ZAf721Ya5OwjhybnMA1brCXX9lsC7HISkWd2Ihlai1rTw9ymv0Heyxj3kRImCprwSqulLoxDfus3n7sXhNCeA4ssjx6nW2imjdSUlLcmqc/KWNTXD2oRgLVRaqZXb3J/qk9tkhZSzTjqCaVYlo2i2XkHkViiZZ1MB/yI4U8jX6XaeZNM0OgMq+oZVuo41OxRLp4aZt99jt7aChIZ4yRlZKRBjEV5QjyCGVfsP9ueW87jSExLtBejVGyoQ0N8OKeefJ7nI/IVelnXnsBlvdwzbJo4NvKoWk8AAAgAElEQVSxfYfd9oW7rJfx3ci4a0AdIvy7iTlWBYlyNtaJEUlRZNW0ONILKsg6avxt144cKDHWJD9WJzJ/ksl1ev6PT9s9d9/pVFryVmvnumyjQWri1GlkhgTTqAIpz2eTeqGe3Ip46hD92UVO4kXXTbPqI4HkoGRaBk0PheSgtKJsWAFRsXnrdhSHOdTdqXYJ+Rivr33Vtm7dbDfdeIObm6pfVX+eeeaZ7jzx84ce4rFjbdEZy1jDq53t1mFs8iKo0aTaaGd9XLZkqUVQ03lQi7ywBoUtTSTKvzlWTm4UZIUXBEIlzxtMHSrVbi7EjRqbDj98hl3yRDPnpCDb+e479slrr7JybNYKD+y1sxfNswvOWkm9NmCvvvSysxWNSxjFWokNKX8fPHwESywcItgTeqn81GDTy7+rapqw6ariPk90eSQHyKZTE1YCjRrKelGWm7Is1UcpJX+wP6o7rs3YVELnWfiKsG/UfVeDklTKubnYefHgWl7LH3KF1Y/9s5GashHrz1yaJlBLkXca6B9NjRFqX/j8veAUYTynGiuV/ygVrFac/28JEFcqDaFZf6ECOU2AfNBq/6/73okAsn/dK52Kz3SaADkV78p/0ns61QmCk72Wp/rnO02A/IsJkMferhm84brrXOEkINV5nguSGEpA/Yt/i67wpBPv+ovOsQs/cSkF/COEXqaicsAPOiESUIUDB0WVM1V2f4YADB1mKV+Guj5pMwMS+7vj1BETwxZXTiEiqx0qkxGFh8ti4Of6fu6jS23qrdvfD0XXkwrY0+/J413dHAKNBSwKEPdBgdAGWC9yQl8C9wV46auPziGB/L38/b4HCJfAAT+6HuqS5TUDAc/VEefsPPhvKR8ExGc+PM/m3b7P2Qeoa17ddQqSVtR1Dx3fxb9e6F4n6uPvEEabBijdYTnfy7BJ/30I8LzaJgmc53nVhSzgOpzCrxnApIxDsT+HuhiAZlm9KKxY3cuyhFCzrewd1JmXNjbFhbPr4CHQ7ghFr5pWRgNmKvtE9hKyvopTeDny94H+DjomPS1jHFJ0JNvxAJ2b3t6Ij/oSVzgWl5QD0IbTNY4PNI/vowu2k+62cJ6rG2s017rJH3XQybZEcnJ5I4eEEA6OokJeuLJEi+JA7kvXog/tfwM8x+QZaZaLeuPAnhz7yIrVHBg98bbPtTff3UZ3KxJlit19v5xrF/6qATBwjK1b8yK++gnWQOdYEqBnKP6t3YBoOkjJBqsesGopGQf7CQ8WwBdKh76UJyqa9bNwDkMKFFbncrfyTOis7OY6azxImi+yS+SIxr3AaoHPGi9SjKhTrYAO75HA6yoIKT+uf35BgT10zxDZ9eJ2gALArRqyUHo5/Kbwuh2tHP0hVHTwbuUwrW5WBbArdD6U1yjg3iiwXq3QGsv6fgMHk1QOlbpHIj9aACaqAL5GofZQp5e6HD1pW6wDQJN9lUD5fghKTw4o+ruLg59uuFQjMdjtiPgSMdUDODCooFK6ZNU51cehIwyrAX3J5kKfWQcpjTuB73pu/bcAV4HDmh/6W4HQoYyt0lKAG8gOqUg6AWTUpaYurOyDh1w+gmT+HRB4CqvnbbkOPqf84jNpbshaqpSu9U9ckfRvIUCqqxI4GCvnh+5XOgulCBDQKn/zQe5ZkDzmISl0DXSwTiZbQkSk1BEChRMhGJTf0SZiCZB8LKqIVsaVAtP1GXW9BKYrkyKKQ/pBxrqusa5tJ6+l++LDeBTJImWJ7CJ0WGzg+us1RHaKRNFz6Gf6t1PnACwom0O5G1IiSJXx0K9+ixphlrMm+8i5q60Ki5wXX8MGivsQpCBkWrjTAO59WNdrGOuJdFk2Yx3QhN2HCAp9xqPkugjcFymgdSMOlZTCzvVZ5gHYKCxdmRz6LEEEUVai6ApkXZNqpA3gIGVUKs9RbOecvcrWr3/HWXcFQFA2yTKNce9DiEA3hIQ3XdgieDW+BYqKDJcyzmVHPTjbZn/zsF1x+aX2wwe/h2d9kF1+8UVWQMf8YUC8j1/zMXtv40aLwspiMXYTVaWoKniesdg7tAEYKwdANjj7CepsYe6fyXqg9UfhybUAGQrPlJLNG7XaGDo2A5ivu3dmAkCMcpk+hw4XOO/xbOwjeEOWhqWDP+O0DLVTO/44x7BRKa6os2fvzbD7fl9rN1xzBV7bv7F7bwJYGf56/h06aFFqiIhUBpHmdyKA7muQMtpBtH8lYfvx2tq37cabbkABlwW5Xg+IKDAwgQ7tGEJuseeiMzaDLttu9jEFIwfLVgNwr4ZMJGW/lGIhs3Eb6ksO7HV0oBc391gjxGwIQKuI/dUA/vtQLhxFoTYAidcCeOYZEEpeF17/dMomYx+ifCiBDAKa3T4vdYasp9QIMEzc62Md+MF0m/pFCBApJd0fR11oN/zgw/vwPulUHCK9ZC8pFYdTeGL1xh9lCim/o4cxrdeWzaSUeiKhZM+o9bFfmUuyXGIfFDErZWOblIhSqGGdIauwQUBxIH98+RkHSbHmhR3jIJYk/tzzEoC3saylL/zpRdQ84523t6Qpy+bOtlkAWmFxxe/ft0cey7Sbb5hF922kBdCuH8Sb72U/6GTubwV8mjyD7l3IRS+AEwXjNrBXJ9OhXArILnJYIN02QCzZDcoibxzhw2EAlDGoK90GzWduZ++Sv8YxvPYjA6KZzwNWSkZUAz5RR8h8CeTx3hApC6fOtCj2ysQxqQRwoDSgIaGfzvb80mPWi6fifgAsDYclKJ9GhUwiILjb1kGcFdQV2/KPziGPIddCWQOue/rrNvgkYxlAZ1/mdovwG7RuwE5PALs/7hoEsAuwJWnYsKGQior0BUDSfMVeB9Vvc4MXNmvetgsQPK+x38oArRej+PjEsmlYDtXaIa8we/oVMoMgB65fvcDqcg/QGBNt+T2B9vimPD43CpN4Iz8syCZNm2vPvbLNRnNteopa7HXUH4M3/QwmH7s5xsYLuxtscwMNETAvLJcOUE9PnkB+h0h8PNkJb/egK9cXtL0YUD0KMC8ItWk35GIIYHQEc+wI1mLKWolAQdJOXVIOkFdcTE4ZKgceYnHch2QUFR00Pghwyy2qp/McBQRlqtQaveyLsazpJfxeTVOP4XBJt7cvjT89ZMaEWFJkkKUzZgqx5Omm5DnY4W8HSruwI5MqF4IkLdBGpY5hrvXbnr35kHHe1DVnoDbFQpHX9KPxQRWvF2Nr3ueXW+GPN9CpPM6OQWBGssaIyFQTSwCgYx2ovPIARC7LgiyIuaAw6V7W/BT2mVrm9Ex9Fuq/VjrWY8am2zu7My2nEPsqSKSJk0ZBzpdiKUVTAu81c0edzZ1B8w81Rga2e9nYLBmWZ0UQ21pTlLcxffp4Zxnaiy1iuogCfiZSf3Rqmh1mHpXWthl2+bbk7NnUKBXmSfPARxbMhsxrdl3gYaq5ZCmrnDL2A/pPINWT7cDBMvaLQGtsxyqK6x5Id39hfau9nduqXGLzBmiOCvNzFp/tWJDWMP4mjE+F0Ms2r3beL9f+EzvvdPP0RETIbxd90+XFyOownLlUT4h5GAqeWOrXieRiVfGZOiCABz2CCbQ3+/nuciuD2PCkVgvuo86hucCXz+jD9bhxYRz3dJRtKy+01zc22pUzIKjPXWm792xgPaLW8x9qlmjvQAkLEVqCDdwx7Ot8PSAvCchevmSUpaaPs9mfGbLf01fZq9X27Ctv2V2PXGtFz9bTNOSP2qjI1m18HaWop9187TVWX9RgRfl1VtPgY9f8cpE9ct8Gu+xjgNre5MPQVd+cWW3Ndf2WTc5KcOoU6w1JtD++8QIjq9yeeOxh27Yx17Zs3G2f+tSnyaUA7C96w7xaKmywZgBVWYFFjpuJ+rfdKbAztxy1z96wFEss8gCxMi5jkneyrHdTux1pHrQGrlMRqpZYQHdPSISJGanUzLIiSnNkiJ8/zWgQGlq/VZuoBlKDhnIOlc8nFdycuXM4g+Q7G8+k5GRX84ZFY9PK80bHUkNxlgjGTrSyrNhmTJvC/tziHtfH2N+ZeYC1KgiHAWos7sndN423L/+qkH3Vy2ZNTLTqkqOQw/OdkjyB55SKu66qmPobBWcfyi/Ws2bqFNma1tIsMA0LssFezicQO00oD7KxIixEtTFvxiSbwpgboDlCNasn0qhDRWW2bfc+1BahtmIZ8xj1TA/79EAntp/YdLU29bO3BdgTzzxnyanjIDdQ3DN/vaiHe1ibrr7mappWIHlQgK997SW76Pxz2Je6LHvfHrcXJNC0UA3Q39je48LCawgOxyfK7rplgj2+lpqMc8cYbHvffPUlu+fO2+zJ3/zSbvzY5RaIh103Z+pcCMyfPvwo43qURVIPXXrhas5jbdT9Na7Bb9e+LFQn8fbRC/5rSLlBLaBz0NkoNBqojd7asN4WzJ9rVTRBJHFOSGXhLTpaTJ7YERRQE+zlNzeaT3CU3Xzb5+2PL79qL6FuvOLKK8mR3IKysN0K/3ilJX/2HUtFqZoxdpR5drVYwf5ddu+dn7YJ8ZDkNH5VsE51aC2AWOMv25OV73J1dmXn2qKzP2Ljyd6aMmUyaqR3IXf2k43ThLJoms0gE2fr9u0QZ8U4A4yiAaeSxswal/mRMmasczroiUfxrlpF9QVzS6SsrJwXUKsezMqi9ltqxdgrpvL4XJoL5HgQQ20ki7TDOAPI9k8NI+EhMazRY6mrWu2zn76btZ4xXFiJk8IYHttIphdrqJqAuE6qJVxzHWcpT7Jjjleuvj/Jh05U7gw2zKAM/z3838MKkqF66J/7+luC5M8h6u7VPoBAOd5C5EQEywjG8/8nKXByr3X8tf3nruGHfdTJvb8P+2r/1x5/sgSMBr0Qtb//dfr+/eMxdaLr82HWp/+No/d/NwFysnfs5NffkyNw/pKX+J98mr+22PL4/caGQQHBIgw0+EU2jHz9NQniIZsqisVBj067+aIzbdWtl1HYHOQAGIOMvMQBXb7S1w9ColCseUCAqFxQ9x4Uw4cmQJwdluyHlBvClRO4KAJkhPyYdPMWB1yPWGzo+/osAgud5JpDtgCUEfJEPui9kDC9svFQrsNwZ6teQ+SHAqFlZzVEbOjnw92r+hQ8RooOWQSoM1gWT/UA/Pr+kSeWW9rH3nbS7x7eazsA6qDaWXmuI79a4C7njK/kU3ghs+Z343iciBbZXuT9dIalfSbT+S0LhByyZZEdCdmFKCCa+ePPQSGEjkCBVCKPJO/Vwd2fzyjlgwrA8ePGoeRocyDRnj17UNyQ8wCYKUBSh2mnJNEhIz4KwBdAnAPcaIAjT0JRQwClIui62rllB6RIsI2hC4g37wAxfw593YBN3AXuAdcF4GwQZNtDwDtglOxqggE8vflsrVJXhNJdA8DYqbZUrmEw3UWDyp1AeRDH4T2aA5QuzdZNO52d1rJlq7BsybNt+3OsVYQTKowDD82zVT+rAlDyt3JsHKIhNUbTFSlLthYsJ4KwwRJZpI5057lMl1g+Qc6pKGT6KVKLjhJ+i92NL2NDoeEtFL0C4OSlHk4ndgAHdgFusndQeHzb8TYPjIHji0v5BasjXd1VVZAL3RTUX/xYjH3jkWJbtHC+ZRM0LQJE3duBXMc2bCyCAH31vTSsTgRiygdeypJwuluVoxDFXNO8qOPQovul+6jA+VIA6DF0Zepn9byWPl8wYKrGYTt2H/48Zx9AmkBqKTTqOEj5UMyH0B0qAkSAvQg/f4g+L8DnPuaqPDiG/i0CC5AQOMaTcTcyp0R6uoMsY0pfsp3ToXaoKx7wifem66TgxGAAmVwAJ72XEEB4TzJR4iClCotKAZUaXHeVrHTk+y0VSzPjUeSAlCVSW2n+KLNBGSM3XZb4byFAjh3DYxjFj+6L7okP10YkogBzBjYWV7KH6XSKHJFCUkAok0Ndj1pHYqS+QOUmgkK2UOqE1GfUz0fIW9mUyRtbpJGeQ6SkSLZ6DqBxdP218fgQ5puuhx4nmyl12MkKR4HUIhBEsshOKgLiQaSuxqGzqOLn/RymXEYDczQKMKGGbn8/vLRL8I4mIxc7lBzAhhjLO1pEd3CfUy5Esr7o4BeAxcF7W7a5+xsC2KYxI/sErZU333yzIzu0hoqU0d/6mTyqtY7uzdpnkYmxdCELqCM/AgJ0wbxFjgjZvSsTEJWsG9abCMa3wBARIJ6gUiJ+fCBIhwj0IdJYuTF6TPHPF9m4L+xx4PG5BLc+9+xTbBW9dg4H9gQA5s0b3rJEVHtTMybaIToNz1m2yNl55BCSHsl8CmNszSU4dg8g9EHmYjIWeLOnT3OEVhDzpQQVSDyfXYqpGILRo8LwKoeMKcU6bHz6ZCwWOJhju+HJtWlnTa7FZs+LezIBNc1Wvh+ZQH4B3YM5uYX26o8W2hOb/GzRvBn2vQe+6wLtF8ybC4CJlQv2UkmoOjTXZb9XBnAZCcmq+a5rqPUjDiA+H7JoCnkfddjHpBIG6jXQRSCvD8qMFAgRwEE6RKWglDiijzHa1tbMvoflUxAqMu4duAr3tdqyj1Xay+9stdBR460aawdPABjtsjNnTAWAoYsblVIZwIzsLQR89eF/3c1YCAOYFiEqlaXG39AeL2ZjqLgZmaeu/YFvZX1/mk27O+d9EqRfa8o/IEDUGDBCgAwpP4bIkyHFh7I7IDqYCy5HS/aCIsVkdcl6JqJan1udnsoE0OuEM3dEUuv+aQ5p/airrQY886ErG2VLbRkKoSUWQKv3FOxocrOz7MU/Pm/333efrf7o5XbjjVdBbtQCqCTZ7dfeAEBTT6j0bu7tbktjTHkwFpYvC7cj+YRGcwXjZDMiVQzjPSfroHX2DgDOtgIKhXJtZ2MnxHti7qoOeZV8mumzZrqMr2xeV3lTIuATsL2KAXztBZjy5nGd7OGyfyymu9ujW3kuZEWRnVVO3sMgqiSt10nM1zmTp5FbEGKtqENCmO+dEEJHAQgP5B8yP8jHkopjgFdTbcLoidZb64eveoX9Edu30pZ+ey1vqGteX4PPZEGgkRWAlZUP2QX++OYHYcuTV9hhL+8zW7YyydIAlcrYM9X/MWp0OIS1LPsAs/LqrE3BsKFxVkctuBn7IoVYX7MszOYtmG+v7D1ob2wstygIhJuvwLoNi7c6gMojHb72ejZdt5R+NFnbnOmJZKxMsz+t2UCnea9lQn603vkSnfKVWCfRSBAbarltgfbIrnbLBWSXcguhiU1AsRFN4HR0WLclRNA0gQpMndO1hLX7MGZka+bJHu/HBI9FUZoPmBmN+kuKPXWWswxDFDcwllzMGmobZamQ6UAGgAdNGI00XBSXtGDpBTkSTbc6I94P8qEGa5Q27LUqsQAK5B42o+rAaYd7kgZf02lNyGG4zLYPVUA9654sTmUx6MKyo7B5weqyF0tTWX3OmjmFxgvIFSarxqmPUzSRy/HJhVbxmx1kh+TazOkznBWfcvZyIFcqUChMo+Pemz01G99/Na2odiuHcItD/SN1XeGBXEvkdcPoavcBoCupR1EEYVbMfaN5HbvDefYOFnmj4j1tKjkiWzfl05ABMQLJUMXeMIB6thoA2l/WVpD/RcUtBEKPAdD3th1bCu2yixaRQwNQzdiTqm8HiqNycj1a6QmaBwHWSI5LIuNpAiRqH3tYP8/hwxqovyNEAHIdm3hPlVVdEIMQRGFYKVHU+UBwTiXbIquowt7cd8T2FpjNzhCQ6WmpgOd5edRuqK8GqeWydpeguMKehr2hRfsa9+mzJ1CESA3y2BnfdKoxEWN91ELgsE69I9Dam4Unls/zxros8kcm2ZPbDtm+UA9rAOAMQQnVA6nAW7VAtqxVU0Xg8xwQ5YcOHrMrFs60vqYaaj862ck5GUBBWVvXzP7K3kmAX6UnTQHs6508x9L5kXbLk7e7Objt0cOQVzTFYLd53Y+vct979ds77PyvLLD6N1CRBw3aY8/8ljNHg91+yyctfBGMzHFfTz/4nk2dlYyiBetWgHw7Rvh5frUjCw8gTTnW3E/NXMi1fMa6UR93NfnZx6/7nH3x7rtsRgYNMr4Q4IVZ5lk/CCBcb8caUdFjS6dmjy3v7LMV85JQVbPWAI5nZTdYF5+/C+u6rEoUqdQQPUHY6QKOh8dCICbHOKVmyugY6jovSL4YpxTuYE1Wc4ezcpXVKnufap6cgznurNbD/RSgr/pHyuBYakUfrIv+ADFdQfbVmWdgG4zl4K6d220266gI8uLSCtQg2HNBOhcCgHsSZP2Fj6fa3T/P5bHjbRwWcg183qzMg/bFO+6m4QH7UAgQD+ZoZ1stwLUve24JZ50mFJTJnAuKaA7LYIyHsJZ7WiUypCJA7eqSAtbyTrv0glXsQVicUUPXovCrhJQ4SL4ayz7zs939PFJkZmmhs9q0Pj+UBHnkZmRZSjr5fiwEOIhRdw1aKWtExqSJtnDRfPKJyshg2mOXXX21VRdku3yQLVu2Yq/WYdPnLLAd2H4FhnNuZuL2sze/s2W7rfnt5fbtxysdIfTKn56zqy+70Irysu3c5UtRkWOj295rf3hju+3cm+WaeO76/G2uCSCaZrlDqHj37jtgm3ieeYuW2HkXXsTaAdmVucfVuvNmz6Tm8rJ3UWOpGWQK68MCrvloyF8FqmflHEZdO4ZGiQTbkZljK1adb4899Qw16KDNmTeHRp4cy6LxaxCbzbxfYw3G10N56fbDb3+TTJDVNgqruHOWzLcWPnfmtu0Qv+RYQlJt25UNNtBqBw4dtRwC10PiY231RRc4a98jEGW79+yiLoqH3I5xDVayMDtA/RqJqjmERq12bCJzURc2cZ/T08dbSTdNIzzOnVXYp6WY1Pkpgec4QgPLTJpHZJw4ETXm4UOHHaHbzTqreldnowru0QD3rLgItV4iVl9+UZyxou3Ky24gxD7RnUmDIYl72G+UC6P3qWJb5zGtw200LXCSGZqpzr7zuK/3bbI+gAQ5CQLEvdRwfebyQ4Zf9oPUIqcJkL+8JR/2v04EEH/Y5zv9+OOvwGkC5N89Hk40vk8TIFq7T92vkyUQTu6T/S8kQH72YuHgpEmpdKIdc8SBgDB9faACRKAbxWIAoehNHeX2qUtX2mS6APuMosCrF7sVChZAVgeeOxJEYIggexkhQ4DoeU+gANFrj2R6jBAg6kZ2BY9Czx9d4v4t8mPEWmNEKaL3LMBR3cojXfsC8fTfIhfUfTrAKUle/SOFgvM1B2gcUn/w2VAhCKDTc+l58x5Z+v7rqUCXFZA650VgHHty5fvjacGddPQCIktpIUBEvsr5qD7SbyMYHXA1GLDOj9cvpgvXb9h3Xl1/QoWOPDRkw3H819hP7YJM4f0A4vnpDySIsxoib0AWEO10Godx8FAIaDeA7AS6zkqQs6t7PZOuUBEq4zj4ipCJAlxR1+3OHdtQGSTbWDqO65DdB9HJlQwhEoVXuQCIo/hRNGMpkxCXxKEFP2cOL34cKPWnpr7SqQiUTyLrJB+64Pp0SqCY1AFHcGwt3WQBAqYgKxqxigik6BRB0sGho74Wj1aFf8aGAObRzV5IV1tTF4U13dxYRDTxXMcARgYgLHJ/s8jm3JuLegTlSkuDxWD1kIEXRzWH+CY6QsNRlag7Vp6wCkNVp3A5PuujsJHo4DDeCfAUT3eTLKFkk6GK0VnwyAqMbsMpHFI0dioIgJSthopc2RDp4C8iQOoQWXjpECelhTqPZEel4vyBz0+2W+7fyfPHcC3HOAJG+SGybZkAEfPexg02aWI6Bx7AFSkvUIUEuSyOdhd6KFuucsBRfU9khwpyfV8ESCWfaSL2QiKI6ng/IkzUCe3sbxjHwdwnBWmrQ19khmwQ/Djgy0deagQB7wl0nes+yWpJoKM3KJAIEOW09EEgeQGYOCKEcTyi9tLn1FjXZxcwqvk2QozoZyID9Joaf5WENws4lQJEZGcP9y2XcePLe/DnoD4AcKk1IAjlzVCIOu9ROSUcvvT7skTYuHGTfe6mSf8WAqSiMoEuPsJTUfkI/JKHvD8AkA8XXSCVrrmIXq0BItl07aUAEeGh9SsG8rIFq5o+AuSlyNL1bpKNiKzwOGBp3ZEVhCzTRCrruoYAfjdyUNN11PVVcH0k4H4VFjZSxYjY0PWVTaCIFB06RXDJBiuYx0oxo6yOYIBXqUKCOKzXQzj5QS7WNbVxMKarMj7JcrEoG0PH+0uvrcX2KMR5mVdB3sjKICUtFWIihgPnPnIPpju7BY15ZVusXr3ahZrq/WkuaBzlAo5OQgmhz5CLkkQh7HV0Xq996w279GNX0eWbDvl30NkReAHaHYDAPOusc+yNtesASJKG7AW5rsqO7GAOeA8TIHywIZKZ6y0CpOQXi238XZmug37mjGn2+qsv22qIkDgIhWo65zshL0dx8CyjSzmKdeCM+bMcqPj8c885YmMBh3NZBT39xONWQUfy9XRg9kO4lNGRKkWGpn8UaiR5hSvQNiY8gLmGxRxAaUTiaDt68AgH8SLIe8gmOsl37M20WWRrPPviyzZxGl3PkAt9Hn72g9vG2M9ew0IqLRHiJcB++MMHUXhwcOe5tQ5rjxuPsq+VdVnKwm3btjHHAyHKM5z1lTz0ZXNWREC5Ds6thHnOBShtp6M6GOBpGsGmrXR2CzjoZF4LGJWqTrZdylvypJM8EHB8oB8A5nAJ6yT3pazOfvHk8+YXEQtIw+EdgiAR4ncepEw1KkTlkyRjWZdJRkwl67pATV16D7q/XaE7rOzQXqjcD8eFcF+cT+bwOTv7+1Nt6jABor1ycKR5YLj7UHuW9kNHiuj/ZUF2vGJkRDmiv3lJH0AyXSORQ12sD1JY6npJETKU10TDAs8jVYjUNPFcM61HvqxDIgIDQUS1vqeNgWwAqBydEMHe1YOdzmH73I23AFA02DtvrXMe7yKK1735NmTVDyz/SIFNpUmghe7h9W+8ZnU8dxT3bzwAnD/726RJXIPWJKsDHAvkIsE2lpsAACAASURBVDUxv2RN1YxFjq5tq3KQ6NifilpK5MwAn+ehhx9280rEwD7A4hSsGqU4TFJwhhR+KCaUvtrOXtjFOrgDm5aJKC+CIB8yc7KcGhUo1D521ZXWAckSyL2vAzSNhmwp57Vl3ShVz8OP/sGmzx3HHI+CPEuzDnI4vNpDGUv15E+9ao9n32tbnz5gqYQ3xwH+ejBmm4prHRidm59L7kS0BXZiA4LP5HpEANNmjjFvvNU96fp3HDkkSOyYOBRZWEU24JPe3GnBzB1f7lE1IOBRQKT66i6sI32weEx3Xd05yoobLXs2yDXmVT9jcMPuGhpMhgS08agjZpKTobV28qgou2vDZyz35l9bBA0XPhDQvtzrY72h9uA7pVbcgg1n3SBqC+YqzxkJYRHt3W4TAVz76BTX8/WwkPgqh4x7Hcx9Z2ME6I+1gsOHIKRC3HqogPQIgLPi4kpnZ4IoA9sa5jllFvwhNRj1ab8/XvyV7ntSqQSzD7dRP0nlAx1OQw+NI6iZa1Bj4GBpH12B4oygYz9AVi6N7UA8YRHkYzDvuxXqy3VWK/KY1HCUHWMY3x7UIeSOaN/l7kZApkiZMOmGmday5pi1kLUUyfs9RBB0AmSebM+e/v1uyN9Uxmw3CqJxAMiHXK6Ugphl99Ytu0/2h+ZKcoFiQiwvp9UWf2SyvQcIfIT3E47iJgyrw6l0Vq95cbONS/Gx1Wctt+984y275srRrlNatjCFWG71YgGVz3uOSwhlz/ZlfyP/qbzazlqxlMBslMuAzwKxRaZuxiKoBbUtmL9NmzebDvtWS6EmAwN3GTkBAgAZH10Q4mEwTr5c/53bmxyXOmM2zTUoiVvpAq+HIB/EYm/zLojg5AjLLYFFQskUCBldD1FHzCD3OtkCIbEKc4ttxfK5tmHzbsh+rus4P+qyUGq1WruPca6vD1KEjJAg0q8HsZ72oHwLY5zoPSWwZys7cNvOclt27ip7bNN2e76kyZp58GgUywON3Y7QI6rGzpiAxWUV7y8+0K1Ry9MnWW4m1wEbVwQEXBd/wG5fK2M97eTzlbaRhcf9Ycbbbwvutbyfv2c72VM84tKdGvbw9vV207VXOEujY8eqsB9ssJsfvfhv6v167BQjI8dgrZdlHZ40VsxCQRoPad2I6oYmha6CKoicYHvqjfcsMWMO6/56l/myd/dXmYO1EKthkL4/5Xpl2Kc/cRl7EkBvUY55tkL0HKuzg0XkkUE+9FIDHqIj35/S/cyF6ZDuzSgga9wcLsMOrj0w2t7NrrNowtmDqFW7sBwcOzaeBoQU1nWydrBU80WJEc61UVOM1v1m1tKR+rCCZgCtWzpjpaKG07lDHf5S9lWjTithDEvhNJ7zShPjJgayWATYWasusgOo1Qqxy2phPiqrrpUsmRBq/btvybDnNnmijIg1hj/2hhX2ztubqRHiLQMSYozskkqPkoWRzr1oZk4xJ7lTXoynHQReL5y/zILix1gV+R6V1Et1rMfF+TnW1lBtt954rWta8GRt70CV29HnwbjH2pN7t3vXDrvq0gupAzKsj/OSF3sbpQWE0WE3npW9U1RW5d5rP/NrweLFzjptgLVi+rRJtmzpQojFTdiSTURNH2KvvLTGamETQ3jf4ydNtXfIcQmKiLEWlNRFNMF4cK57+O7pbmw8tWnQ3n7jFbvjtlsh9TNt/uxpdpAmjDXrdlJnh9niebO4d40oVCJYL0Ncva68kDzUHNqzbr/jC7bm1Vddntg1V19F/VRkRwoLrABSaTKK2JVLF3G2arbnfv8E4P/lXLN2R54kpaTbOeddRDbIM5ZPA43UH6+seZlw+Cybv2SZ7Th41PKoYRrX3WAfvf+gLVigHDYa/XL32Vk0p4TQrPGrn/3Mpk5E5TFpBvtuOXbBCpL3YLyizsOacgHXRfVHGXahqovPOHOZa7baCJm/kGtIWU39Um/5nCvGT5hEZtoc1CJbnFNCL0oY1Sv6vKoVtDborOMUpNT0UmjrrB9Gza0MmihqnmrWtSr2rC5q51DOKAV5Baz7NNFxLxJQfGAcSANUqF171Y0QaOTEdVILKGuK5hE17/VRkwdxVu/E2WCQ2mlQwU7/8Ot4EO0vyRDnHPEhvv6S5BCe8mcCxNVex9dhwjLkXzr8dVoB8iEu9PBDTwQQf/hnPP0bf74CpwmQf/doONH4Pk2AnCZA/v4Y/V9IgDz5Tv2gCgcVsCMA3geRH26z/X/svQeY3mWZ/X/PTKZneq+ZSSa9904SEkJAelGEFVHqIquoKCq6qGsFZZG1I1XpvUNI771O7z3Te6//z3kmAwECwf/Kym83c10hYeadt3y/T7mfc+5zjg6isqQID7DaJmSqiSPt4uXTbOb5y/FuxYaHtisPp6DQJq+/h3pKPVzBIFMo4eUfbYGl1xkmH0TGuGyO4wRI7qMrbMoNO96zwZ9ok6XHqvgRaKdCQH8EYgrU08/UtdkjC63jLRR5fxoiU/Q1/vptFK540MoCTPZa9w/9bPL1293fGfcv/sC4mP61/S5zQddFgezv/1rwgzxHQMgGSN1RClFup+jX6Xyoo5zDAZ0tsRRtOuiq40+As95fxj1TLZH3FAXQLusj2ZYouLIM0F72N7JWEmAUA7nRxXsYnZpKJ+FRFx4nuxCBkOGQI/J0Hkc3TAvdxU8/9QSdh1MBDKciDS/DPuKoXUmXkUgB3pA1ceivwFPVn4NdHDYf6uriDEHB7UPQbpnr4JallY72IgZExAzQ7q/3rK7iViy7FC6uLI0eunid/zdgnnJJvLDp8QW4nDRtvANT1721iceOBAwjJB4bmrdRn/QCBgfyeUMBkHbcmWqXPYT9AtZSYwhj7EW9Ug94INBdIdVBAE1SvRwg1E9Eizz1JVcO5177AxwKyB7KLqErk8O5VDXKFFH3eBIHJgHbGhtNdH0JKBNxJsBSY03jJxzQuKCg0AWOywJKY1Ig2n3fnWN3PVlnixcssEPIy/V5S4sK6Y5LsBkAEG8Bri1eMNcF4NbVHHP+41GAEwMgrlLo6O9kfLFl86KuZr3/KMCmFOx8RIL4SuUkEg3CRJ9Bh2uNY6kwRKCpk15jWaBQAMW8As4b+AyyM9K4GLK0ancqDil2PI+THy682HV6E0INuDqsktI10DzTPdRruJwddWVzfYaJET1GXy7gnM8rYF4h2CJBGjlQKoQ5EqBS4egiQGoEussmCQBcY0jjWcoSjWVl5ezZs9duvXH6/ygBIoBkw/ZuJ91vYo6IKFNgrsgPL0gJkR9SgURzIFcAs5Z6HcqkfBD51a/AeD6/bEmkmnCWQcwE2cRp7CjzQ+un7o1sTMqZp24uc+9E/Ij4UBeksh1iGKuyINJ6WAPQFYPNlYhVkShSfrS7kEgtE2SIQC5WQJLpMCfFhoLZBaS3cv3ruO9FgFoFBHvOmLvQdkJuLFm+km7C7QBPwHn8TgePL5XCg7k1n4D0dWvXYbeHzzQ2BclYMmltEOFxDIJAxK3GRQ6ez7Nmz3HvX6Cz1kQpGI5mpdOZ2WJXXnUloaNHnc9yKNYmMiNog+QUAHmALkTZf6lDWuCt2nJldeUlCyzGvhRkCpPWmNDrlWL3Mf7bBxlvdI+ijinMz8GGby6dvL7YKDTZ4b176Ey+0N5+43WUIBG26oxF5Ev12aaNG5wF1vw5sznM+tmrBINCt9ilF13gFCTVKCB0PwU8BytYmfGfgAKttbGa3wNsgzzq7u6DCJLFE9edMR+NSoBzr8sseItch1I69ROwmREQ8/vvzbS/bgZgDuNQDIi7YcMGp96SekHzV9kxqRCiebm5bg8SoaT7p7wezSVZy0lVc0yqDNbKspI8wH2pBJoheKJZ47CvweIsNSnFAbd7mSMRsnDBe19bUnZ2OkAU1kgEFrz46jrzjYi3/TQtDJBJtA3QzDsAD3uFQ0NGTKGDtAkli7JJJs2YY1t3YYmFz3YINkHKmhpWZUjhp8bEocDzASyvpn5gD5vy7XRHimif1a7uFJ3HRSNORTlswyA+Rfs7A3dIATJ8OB8iW7TGiIxSt20AoLPUHhpbCj4WYaKf96kJ4bj1lRQiUsCJIGljfEayl+m1ugDbvAAhlKs0QA7V8sVzLTZ8pJUX5ti5K5e77BXd+yLAngTI1meeftZuv/07gM0pVlmSb6G8zvq33rQM7FnGocSJYywoc2E8BEgHNljyMPfSm+eaVOOtnsWa3wnZ2cn/a08UAaKfK0NlN4HlO3fvIgz9s25/0HuUpZ6UhkHs9RqH/hDh/ezVjQBRm9ZvtIsvuBRrrR2A7tgwss8sXAwQJaKYe+XPflpOFo8P64A364usZNQhv3nrFkeAXnTFpaw1VbYOm5K06CnM2Sb7zN0r7Pbz77If/uRW6wMs9QBIGwScLcsljwkbmf2HsaOZmoiVFPY6ECf7yQAZTSZAZwXZIWQf+HBPwOHNIyCcHIgmCJxwd09GwhiUQ5B2E7re6Y1q7AiPJzPkiytnQtTV2pPryk05tAnYaXmwvjWTk/HyLu3P5Hlg52attZYazr5Cbs2fj91ped97HouufBuFcsGXMdLejI1n7Di7d1uZvbK33sDw7fI1KXYQqzld/pHM2/mTpYbscnY5XqgXgqgrWnq4bhEQmJCqqUnxVo6NlyzRlGHnw4eJgqwqxsaGYcI6wefjuYhvwOLTm/GPmg8F6eGjECB8LySIzmHWHFlbNmBFI1CziBT3cRMTIJ0rWH/IS1k11XJY6yh5rY3n21cFSMy6FszcDGSPryFvQaWuD7WNCJCICGwuUc2KbA2kSzuE6zjlS0OgZuebFdQzVYzDUuY24dzc6wrUPrLCUjbbksVLaOSgIYKxduBgOiQzRBXr9q5deah5vS2e8RXE2qHNIYJu7VfWHTDKJ7rqsS+C0L2ETuynH3/Nzls9ndcotNqKVtRwqY7MC+M1StmnyyG3gvD/P3Co0pafOcE12FRimyViehrZRH3HG0Bq6Hg+RFf5CNa4Xvb81AnjIR+9LAwi1o8aSgSIr/KdAB8pVngDBKwXtlMPkvsRT/0VHu38/yPjkq0Xxczu/UWGA5zNWUzthSXNpkNHsVeirs6AKJuEJRmfY4zUpNnlAKQzbSN7GWIpFHjhrv4aQNoYCqnoD/H17YPf+1AS5M8LfkRjjyzO/Ll/nc4CLQagfsv6AqeoiEiaai/sOWx/3gtzBAk2DvVOJ1ZyKQzAqakhlsDaVEGjTSmKmgXzJlkIOQOdzbW0eDVCBsFrRsbZViaRd2QwYe6sy1i7eUOM7e+90zoe3GuvbtpuA2GJlt1MfcDCPSnCwy5YuRBCfDvKcA9Iam+Lw76oz6/Gzlg5F6C1H4Il11oqaHzg5/OWzjdPGKbSljIaDqpsppTmWPqMQfX89uubsD4Ltm6fMHv69fXG1kXA/HcgeQj+Lmm3e+55EMVOj93/51+aZ2eGebccsxHY2hViN9vDviGFUy31mvalnMPtdt7ZSYy7NtQtzdbjHWx7c0UKeVl6JUrYJK4ba6PHiD4UFHE0SgXD6aJCQDmuM8HsOXMcUVYMsB4GGSjSXLkZ+nsMIdYK3fZnX9ZkVo6jqx8g9qpphJIN6sKFC6l9al1d6HLD2GNUX8s2NUe2s+w2I8hk+fp1k+y+vxbbWWevYS9vJMsm0mqwBZaFZTX2SMpVTKWeHpeWjBJATyQw3ANSg/fa1AoBshcLzFnUFslWXFZtgzQMKS9i24a3nG3iVZ+9BKu2EEf8eaGiVbbaU8+9YDHsHVVVle7sMQtl1kjkYD2MQx/UATshsrUn9HOmCUWBW1xJswH36I47f+hI8Txym1axFy2ApBhErVZVWUqzRgT5O3W2L6vUqhs77NobbrS/PvGUVdTU2ehx413A/RsQ98GQGRMgmX/2pWS7+5lySGdfO++cs1AzYDXIaz/3/DrbuX2PXXPV51CxjXA1UQTvXwR8NXV3oTIxeE9nkJv2PFkcUsVLqa4mrQcefoQcok674vOft1GQxy11Vbb+jdfsKzfe6HJEnn3uJcZcm/37j37Ke3vaLmNfy4acevyxv9K0VWz33Pt7e/zZt1BPHrYu1qHMZy+16x9oQuFRQT3aYDdc90XOaBX2wtNPsTf32xWXXWnPP/cajS0L7AiqmTiaQLbs3kIuUJydtfos24wFVj5qfY2FWBo3XnrpZRvPeA9ASa6ITWXcKONs8SJsrUpQ1Cqfj2Y02a2NZC0ow7p5OmrfXPZJNVnprHsMAk7knGruUdRjspDNRhmiZp+RrAlt5K8EsacVF5K7xVz2JrfHxwsiHyvRpPgxdtF5l7N+UJcRmh4BqV+L16EsoaMioiFsKtjPlVv5PuXHB6qmD/uGzhUfjwA5mbpDFdYwAXLyn7+3cfU0AfKxb8w7DzwVQPz3P+Pp33j3CpwmQD7to+HTbgH1SV+/T/vn/7+uADnV/T/V+v3+n3u8emhwUHkRAqUF+J1ogaUXe88vcAAcCfDd2taAtUoDHV6dduMlK2zJlRcQslpDkd3pMjKGmhSGu0KHLbCGLDAUfSug7KO+TqYAEfkx+VosrwDK9J5O9K8ctsnSexeQou4QAbkOmAR80qAWOLnvPvzyT/iacON2Z8Ohd5rxx6GMjkkQHpmQHROv3eq+P2yv5bpkJX6lkFT3XwcHVikfGgFHa+jkTsK/VmG5el2Bez6A7vK3d+Avf7uOZw6N3johcth07bC8QuWxGhdKrS4/nSxUyMke5vBdk2zsV/e7wGQpQQSWB2IT0wIYJLJKoIksniIA6vVvdb6k4xEur9JogGbliAhgDORvWWHJfucQRfJkCswpE8dRENMJRmfRwjnTzR9kKkxhzXQHHT141AV1jyOkTlLf5lYIG5AEetIBTJMBLuTzjKUGAZkilqSaEUCuianOL4FcugfqzClD6aAxJaBLOQMqRGfNm+nsc3Iy8yEs6IaMSLSs/FKrozCX734vB5cuDtZH7p5in3sUK4OuNufhnXX4EAfEThdq/lkK8wIALnUAhXKwUii1utfHI5Hm9jiiwY9xEg05pCwNqTnU5SWgdCSgRCMAjlQekYTnFSDr1njRl7zmAwGN6ziYabzIqkrFtvOq53P+5OZxdscfyAvgWp2z5mx+N9epXqp4/dRRkBoAvT10RCqwVjkGXR2yARsKaw2g29Kb6yISQ6BeM51PB+jYWobPsNQrY1JSbFRqCiQUeROME8m6PSm0Rd60ypZHACHjRt1HQ4SFrK78nRJB3aICMZ0agc+qLxc4KdBZ2Sd02otAE+E2ABjRA9k1nEsx/PhhyytdC3U8qatbAK/mlMgU3UcBplIzCeyvo5vPHwKmFwJM81nB9KWANx6Ad+0oGpR/0w2AKRWRvwJx+V2BxVIGqes1ISnZ1ixnreDrozy+T7XgfdyfiwDZe8QbywR8opXVoZB4gDMBgIPqSNbn5VqLHFMGSw/XrBNVTTWkm667rosO8SIgNM8VECsiSNdIHY4iKLRWiNhQOLXC6vXVC+jvwN/jAfe6lvWQoJ2MXQWQC6huZf5IBSJCQn/rjyaUXkee2lL3SBGilTRWCh9eQ0oCCbCy84rsCN7uM7GiKiw7ZrNRL6Tn5qPQo7ue+9SAKqCWNaqPMZwKSdrAWPHmHunfClkfN26C5TOXBLBK5aI1U+9DqrHDhw87kENrqB5bjfVQGmvHjBkE7OKvHESnei8Azp49+23S5KkuNL2cHIsYEQmSWGg9YN7pGsgKS9fUQyGyjFsFzKtLtPC+eShADg6Re0zeFkKWZwBM52O1NmncGA7UWFVhD3UQImQ635d1QyPWcRpHCkIdTdd9F2SWOhyl/FgAISL1lbJBugGZO0FCg9mTHFEBONkCYBnP4T+Y964spbzcQtZKAFWuZTQWVV6svyUAGtt27+M60oE4ZToe31hr4Kv9q1sn2AvbiF0GhBNRpbEhslT3PA0yVt/TWifCTFk9Ani0puh6iVgNoIswGBWPclAO45vtSahsEMHDaYR0B2sccW8m0ME7gnm6A5syKQoCWK8SAQxycjNQnKWyBvbbo4T4ZpdU2UgyTJp6sePxDaJLv9rGQmwVFhe5/WaQ8aOgU6kXtvJZ6ujC9ocgVSe5GAytaS5LizGqtVZfU26jY5h75hQgx7+0Z7+TAaLvOSJVX0PB5cd7Cdx25vZL/iG13fBjhvdQtx5xf7sh0EQyqmtT+5bsIEXaR6KIkhWhiGGpgZTvpAyVDsa+1nmNGa3JvaDSoQDPE7DMOXpgN5ZRnraaztPZU8bbkf07LQ0iKZrnWv/WW45YkQ3Gv/7bV+lux8aQ9cqLvJTtW7eRO7Xf5gAMhbO3+DLve+nunDIPu8b2UeYRWGID5SFwxeQDMD/3sG9WASKLDE8EME9ifktKc5T9dvO2bXb++ee7Oa71IQqQRqS3J9epn/GucdeEGqeX/fsItm1Lly2zfGyGygHBVwPqDTDndM3Wvv22W7+HSCmUp+yV6ppOoDbIzcq2i86/ADVdKxZGNZDs62zyqBm28o4ldtcV95MZEmlXXXWO1RVmWpj2W9aEbtDaogLANrIqlIcwEUCzEfsj8FoAOBBbLTH8FYPDRzDAZjfjKBw/fc3xUBQYAtfKuWa9WITUe4bYhjxyn9iX1ySICWi0zZkQsWmoGwDsjuRgSQbZkQtw2giZqHBj//5Wix5sspVjyFXYdKft/JefOtKxobrNxiWmWhA1Rc2Av337mXTLoGH7ymmBjkzeBqjZTx0UTFbRNEKm/f3pAsf+pbe101lO9dKBHohywwslyJgkMlkIytU6PrRns7+jjquUUrShDzUVzRsQESG85ahQ1WXsf35hELllziJPyoxkVCZ13NsmMnU8WavyS3pRLySTi1DOWB0guHqC5WIPA+9p/TQfZDUOWiXBBF6M58SUZABiFH5YCdXUkQ1D0HQ8FoHccsYr9ps0jsy8dpod/uMup+aKYVzWAxK3MaYaACuD2DNaIb6qIMtHJSazlqVYAeBvO7Wl9l0RxWpO0j4QSTd+PCRqK0BeJEo+1UvFELTHGtuwDGKfYf264LxltuGtzbZm5WwyIfaTRzEJUs3H3n7rEN36iC4gn6pYP+ohz6NYA0vI87riisvJcMojr+AQuUvzLBKSXSovBVjXUjOGUEu2UteEMu4jIBM8sOTzk4Uea20A12CQekeZOUxSuvC7UAjFsA72UtdqDYQgGxUKmJxs6zYewRIT8m1CnPVRu+RUl0KceaO+67ZgSLPUUJTEAI0B/JEN4Y5MXpNcmDFT09h7yvgc/k7RlEBIj4j5Hxz67oeSIA+QCRLiCFLGqELkqdO3bym0RUsnWnF1u5V0sobuqDDEMDYa7ytPAjCmTBzJ2hFl1ayfbPGGMMWWLFhoTcyhJkjzviDycVgW8yu4jrFYM6ZjP8pYDKH7/TxyEL/x5Get/qfP2VbURcc8wi2/W7ZQrbZq3EhbNoOcLIDeYqyr6tqDWLfDsHvNsYsuW22BEA+ZBwptoJmsFmqzCCyeCLqxqNExth1yddqE6TbIvc7ZBbHCfZ46ZzXk/B6A9GzGRpM98bc7rK280LoaPGz7rix78OmD9pOf32TJ0dQ0bahGGCP52C2R1s0Y78HGjetMV/yWdVV24XkpVi/bJwLAmyAwj5Z0Ww3btmcY9qXsDUki9ML96ZIPIncrh2aJFM4/HpaGWnE0tUsDdUwNa9vyM5ejijhqpdT7E1BXK7hc9U0pNlciQgLY29RcpGYPNenonOPNWk43DeMwDmKoG1VWnvMKOIZdoeqhr14/tCd968frIAQm2LnnnsO+SOMYNlcjXANBBTVCPuRWDPNmlL384rMo6S6l859MRNndsR/5QXYon6wF0q8dRRAtLBbH2iN1/Pq1r9FwUGjXXfMFl2fSzDz0UWYIBNHufQeGMhNZIKKxl5o5dRJEB01M1BSyfRWR3c8614BEKQnFbTM+eLvJ3vjslVe5IO8Dhw5ggVli55LHtWD+bNuIjedc7KZ2Yy21LwtbNM8AuwJrrHv+8z+x2wuCVJH5IicsMhQbqH+CQ0ey9yfa9y+NtvveaiRPZSafC+VCdoG9+Mwbls4Z7dav3GiRqLH8uR+yQZatbB55bsUoUqpoZPvaN75lv/nNb+xbt32TOraFrItK28i+Vw8xcePNX7EiGiq2rHvTPk9zydSJ42k+6LMXXnzZKmjQ8MHq66av3OLqs4Psky889yzXftC+cevtrCV77M3126ySsZe17ppTlt9n/ftRS04cbdu37XFZMV19rRAW2XbTTTeRmbTX7XsrV51pKZAV69avP66k9nch6VK47z9wyDV+eLMXS63sj8RQa6Iaq0o5N6WiwGzmvNTKmU/1ZjWNBhFas6gf5Log9bUUP/oalzrGCo9kso/p/KVagxzANqzdksZQ1nBuaYEEiRuNivg66kbqEBaIXpQr3l7UI6gq1YDUy1nh1ATIcP30/r+d6fYpr9nwAz5Icpw8A0SPH37siXjNaQLkY1/qd+vdE2rfv/+3T//GR1+B0wTIp32EfNoJgE/6+n3aP/9pAuSjR8DfTYA8vK52UACXgDn98nAouIM4TgRC1O0JGqJgsGZsiTxIMQyJoBvdo9muWDHHpl9wFoWcJ4AozyPFh+uScJqPoT9OBYL9FEX+RxEgw7ZXev3hf+swmP3Icpt+w05X5LwD3hwnQvT/AikF6Ay/fwGTQ975ykfospyHltnYL250gNyJhYHDcNSCdPzzZv1liU3GXstlgLxj5TEUxq4SOhBrlryiAruIkLkjhK61UIyNw7bozddexweaUEUAJknDPQFEFBYtQENWVCJuigHMg3j/zQA+AjPDOIg0oAAZkGIGMLWDg4AvBJMPIJy+Mv9zuk3/bhY/5+BPN6me03VT87d85ns54Cl/Qz7qkvzKd14gUiJe5JoonXTmKSxcVjPKjhDI5MuBOAZFwni6QPsIsCvGImPKhHH4JcdbBl15JbKDzZfxhgAAIABJREFUwXdV4FMwRXcHBIQsWAIxzY4FBOwkHLSB0GsBliJaBOw1cTAQyK9rrv/XfZNaJZdu6EDAyHoKUOUIbNu+3fYBJs3CDzolGW9tPIkP4Wtddqze+FTWjLIjFiKgmM6reMCNXXeOsSv/hqUHB/IyrrkAzjQOBvL2F3AvWwflNcgjXnYFlXS/SjWhDl2B2AJIRVA5AJvrJULBj5ZQSdR1jzQujtFdnwwYr45jETkC5VRg/+fXhw5gJ3595Wd7bekZZwB8VrnuZHV+CzT3h9yo5T2HQHoo+6MW0DYSsEBWOwqrVxCzMg5ktyFrJdlhPffss1iz/MKRH7ItS6ZrvpJ/q/tWJFYYChc9TlZZ7RTzIQCn8sBX8S1LN80lXQORGeoqUvaCxl421kUiN2SzJLssZX+IvOkXIM0jfeiYE1mirn6NaSlH9KU1QF8aW8rC6eHziSTStdOX1CEayxp/yq1Q3oMIEOVK+NKpV0dnljong6TAYUz6yeIEgKWLsZesLBTuRy2HZV9AE9l5STHSx/vwRkVy3sqRnygJIvJjx74+F3B/iINqEIdwXV9ltgjMlg+MH4ddAWkxgLM6ogjDlRVWIZZ1LsCd6yUSpJnroMBzdfMrs0OdZhpHOthrDZU3tgiEQuwDdPAXKixAeZiklbd7FcC5iE7ZAcnmROHmWmq1DDkignVAahABBiI8pDaRSkP3SuuIficLGX8v68aGLXST0/4rqyOaVbFxItCXQ6yUDH28v1K61tJYn+QhX8RnOfessxh7z7jDpNY3Bd7KWusw4OzESZMcKaCuY40RKVbUOVeELYUOr1qHxkJASGHWw2v2Qr7pTzm+3dNnzLKteD+34HEdC0AsAEGHei/mHVo8pwaRLZG3yGieX3Zy+iy598yyMd/Yz9oBKYIlkLoZuwHVImVvJ+Ub6rRk1qZKxpI6PdX1Lc9wqaQEdM9A0RbBnJdaZPvmjYBW8+kUZh3itbReBPAaIhe6sE0SORmGN7+n8oD4Ha2fAhs7pGZiXxPJUQHoG4D39MtvrDUfiJFOlD8lrBF/u+c8++XDpaw/8TznCHf/ld0SBTBYCekTz2c+QH6K7mMjYIoIRd1nrYmLsXWQFaNAoEDmitas7CzyRQAwouhmV8e8bPC6UWa14Anu6403PeNJVhW7d22zyVOwXQJUVSZILN3Tv77nPotOSrMygKsAlCDHmiDIsOmSFUcv900gjB8dkpPJMakADDlwNJMJzvrA59I1173VnipyNP3XU23SN/GKP9ES68RD4HE5h1OAiOQ+ro4aygE5Tno4ZZm6b1lXWD/0fT3W1Q9SNvHc2i/UhdpHLkIQLdqy55N6UpY/sv6T5ZUDfXmfWg+1jk1DURcE0ejUaax9srGYBgEXxX0vJRsqnK7cqtI8u/WmL7ug2kyCZs/E2qONNf/N115zqrrRgB7xEFtSvW1cv8kWzFxAXgdh4oB8sYQg+wf5216AmDEQglK3TFwIILmpwSYtx6LuCAQB4JrmwG681KvoLg1gnTxjyRJLnjrUxHFwRwvWQ9Mg5AvcPctnz5MlUwLEYQifyYv1oZ/90YtGhFb2hXbAOTUuhDO26mg4CGD9bIRMLsTirQZAcTyfOZuO1kr2DG8UIcsWLKHzP8oG2JObIPPW79rCWGq07z18qz18y3O2dPkSxpgnhAV2VihAOiECBwHx2vEyr6lqsIxs2YkBRLNl+JJP0Tbob5mFZPVACki8MA71RyiWQSMBC6U2acX3qaC4EGCoH+u8cOv3Ayw8UmSv57EfYBF0xfQgS2XMtjPeWgcggYpK7UBeN+ASjl8spTnw7x5YfAV60bRR3W2HFXz+H0+iVCuj27mD8cgaxTVfNDHN6vDk/9zvDrv19jtXzLO1G/ZYJn0g3ngikQKBWqffwkIGbPrEVOxrigH2qHeS/ayf5o1wxtAoyIYeslSk5JO6TPugswdlfZaiJoD9TwSIAsHBqQkJ7rYYgntFcArsYluFWBAOC/iFyksEYX5xKx3sMW6tbSEXZOGciS6zA57Selkrizuo6wBT1QiQNCrJ2arGxMcA9hbjUT+amiiS9yHLFOwzYWDGXzXO9v92Gw0Y2Aax58iys4pu6wDGRfphMikguI6xjoySbSBrqfJldu3YZUuXLMZ2JsOyMmsACGe4/Vjdz57U4J3USYVlWOcxDzLzqW+4fmljo8j6GGNb1+/C3mayebKvhbH2eDDXt0A+CBD2DfGxHqxfDufVoHiKx76NoODsDFux/AxItixH2E1KG8s6BLiImla1ckRCLABvB/ZJ2MlQ07QyB7yVw8djw1ln+6lRalibg1nnw5irItjra7H0DPemA3sM4GOLA4137SnGCgsrrbmpdjCLbCre8+z5E+2lV7IcQbdoRhyWPB10XhNozXrWzT3tozaoYW3el9WP1RHqYOZMMBZ3Wg/U4f/9fbe5Ofj+Bgrt93+c9SNUP3x+mG3NRzVuqTu+ic7uwZAIe2hjFXPQbO6YkZaEmiMuPgDVZoE1kJnBS5p/MBkGU+ZYAMTgdtbgZvD6Jo4wRHCQu4JCr5C1IcbDpiVH2mN7b7aOX75mmYf2kRFDTRozxd7OrKLZKNVGDxbbly9fZW+9vRYbLW8Ia8KVeeHQeBqowuQlhqrUK8KqUc9EQGyFxTKvaC7rgJ3s4d7t2cnaTJPBmiUL2BMhtKPHESqdY394+GE67i+1ORAsI5kvdQDrh9PL7f5njtjkmbF2261XWW81OSAogfpYN2tJfxfBgNjFvJifu7a32AUXMgfZb/KZlKWNpPzxfe/oZNtHbdFILTN6HLZRlWR1LGGPHUmTFFKqeADnRGr0JgBwESCJNH5FUDNtx/JR88GDNT6FhgXVSsVYUtZxBtOX9gIR29LNTp07z2qoFWWJlcgYSYf88ELZLQXD3v0H7effX26/e5QgbQhfNQtoH1CWX2J8FGv7MafiPQipEx6CYo/zTCn1SQA2hodY/6+66nJlf7t8Ltk6djGv2wCvC+n4L0UBEh4VizXVGRDjR+wp8sbu/sXPHOEnsL8eCyy9J60D27F/q2asL1m4wBZh89QPQS775y7Wlq3YMcWi1Kxkn0U3AklIzUUjWz2A/dVf+rK9wt6zadMG8nVmk4M03jVcDNL49sobG9irGUTe1ATsIb+86xe24swV7mzcBlnmzTlCbXZSeUuhOwaS/zc3TLb/eKkam9Jz7Zknn7Gta7dgqfZFsn1iLDv9MOe2OPaPOleLN1N7bUft2cFnDmXPEMmQRyOJcu6qUHntQFVaz8/OWLGC+TrC5k6fbImoHzetW+vWo0Y+/979h2wbn/2mf/0KcyKe+VBDE0cQxD72wKx7FcWNdiSjwKppsCnjnJRL818NtdW8ZUupQ1GTc//1fkTmKow857d8vhO+rn6o21588TlbwXtQjfTKa6/QQHCem9P7Dux3DTijaPSYPAVlB40CO1gLFxNsPnr0GJpAcrFy7KdxKA3lUYnLudTaPRZ1msgQ7ZmDauCg9tB+6snYSU0bgyI5EYKEnCKUJTUQmpmcAVaducp28Tl7IWsT4xm3WHYH+tEkUNcGKXYzhPRY6hVUXkx4Tk18dtTYkOvKOT21/sNZX2jUn/BH/+/aQd5pGnnPhTnhfz5M3TGsABnSpw99fRRgd5oA+bAr/OHfPxWA9vc/4+nfePcKnCZA/tmj4dMO8J++Ph99Bf6vEyCnGr/vDzk/1Xjy+MubxwZFEqiDXgXJsALk5BkgABgU452A4qER/nT14r19LMe+9YVL7OzrryLgNR2gjSBk5X3Ix8ORHiI/1DWqfwNoUWh8FAEybHul1xdwor8zHlxqU6/b7jpAewB0nRrjeFj7iZ0Pw78zrCDR3wIu01F0iNRwAeNK/Txu2+FKFHlmHgd8HMij1zxuCTL8/+5xIkAAeTzUWcY6Lk931xXPz3T9BPaXUJTp37FY3AiMVleKXn80hwZ1mR6jKJtI8b5r61ZnuzBpylSu0wi6uPOdr7/AVf2tok4gZA6KlbR/2+tUNfp9dVX1A0Kq+0VkhMB9Bzipr4T3LbsnKUUE7g014erzExSHfZTeaApgTjtFejjvceL40XSpQmbgbTuBg7Avz3OYzicvPlwnhbQ812OQV3tw7zzpvApRHgcgUqBvKAeDOndvIyiKddgQGeBsTujoUg6Kgpub6eKrpOtoHHLu6toqitA4PGyzKezLbC7d6m+9uc6B8d502YTg251B5+NYusgbOGA0yOYEYOHIr2bYeb+T/RAe4RyGZL2xBq/qGkIQZdmj9xgBEKniXSG6VXxP4KpsweQfH6j8Dq7RsLKjqZH3zZElFsBRBzQpn0Q46H452ymu7w+vBhHi644/FbnfPWfNGqwF7nE5CTMJW9ahSBYuhXTNS52hcFtlSZRgg7WaTiYdNCrJLpDNjoKR1Q0tRUcI4Ef1McKuuU5r6U7+8U9+RYDrfhdIOGZ0qlN5uGB7nk+5H1KsyA6mj3uqzBQpU0TM6IDhlAi8VxEgArDVWT7s3ai8BhEkGoeyvxIBorE7ZA9HVxsHTf3O8PwR8eEULoDBUn1oDdBzaz0QSeT893mMyBcRcCLTZNUmEMaP1wXidh19eQQc+jPmZW8g4FuP0YFE6qU4AGwRIfV07ivQ+hgdr54uJBOAi3ulrr+rL0/+xEgQASJHs5WdEox1EbZydJ1HQQgAmwE6YT3HvA4BUAvivkolpDwQKUT44FaAR4ezHNNawnvuhEySQkMAuLI+tCZpnQiBXHE5MdyzFMDUUnI7pA4QIaLf1zrQyP0bXn+0zlUCTMjOSt1tQqhKSrFKgPBoaW13168WQCAJck7/1r3X2qcwyomTptAN7YFHeo8doKNNXYt9HoTVAx6NwMahC9C+RcGPAD9aq2YDOEiFsWfXLrqDV6DeSHdLnogyWXUlQr5lAPJNmz4dFVkGB98EZ70lqzKNB30O+dJfeunFfPZWB+ZLfVQPENvsgs/9bP6CRbaJDsMs7LOS6dgTHNmrF+FAKvWJwDTlPPjwObVmaS0LBKTPJGQ75Wt7XJ6Psh0Cuf6TOdD6Q9wq1Hwa3YkiMbZu2mifv+Kz1gyZuomcHQGeUydPtqmoQjSmagjffBv7uRmQBiJKpMASoOcCUqUMZEzKGk+Kn37WKwEqWlOCeQ/1tahJGBOyh/PGHiGLDvrk0WlYTb2OlVi33XXHYrvy1ucBYiYTVh3B4TjBkVJSWnQxpxrp0A4GjNkPASLSSsCLFIAirebNo6uaeaSxIbVaDeBnA8GzHVhfTQQE9uUNRbJOdAlQQNUjf+pwrHrOAKQJ4x5s2Pg2gEACCroxkEDFlgLhcpTQ5DLAbQ+/YFt29vmsmX12x49+zj3vA7Sa6Gw1+rnGc1ADHeK+VvL/HoyhIOam8mWG8j4g5dhLskSAoPxw6i7HaLyrrnT73vFD9jCpISL53eP38bwPPUr7tQgS/uNUk9IPCigFgHSEvdZKAGEPQBLZmyWwJmxDPeFIDsahyA0phCaTO1PFvrGdn4nInzVjpiPutf5s3LjRdbtO5z6cf84qu+snd9qKhXOYo4fsks+cRY4KGSxcW9kjFWFxNRPgpBVyTl7wAdzfp/7yCL93sa1bt8HOveBcmjewbQR4evRvjzrrDVnX+bM+KqcoYfqAHUv3gQyDMOaa7IB0+8xlE9+ppwS6al3pakxwZF4F80hKlTxAmwSyRUYBuihfKJD5I9WZrktWTgaZI+McGNbHnI3FJqiSsdbDXN3H2AnHBsSLcdvJdXtt7Zu2dPFSO38V1i8QW21IOWRT8gae8j967DZ79e5tFgMZlkaXdijqhpbyXPPpZg9BEUHhYRkH8h1gXVDUTNZUtBUXcF1UggHeegBmt3BP1q1rMSIubBak3kSAsKLCXIumMSIHgiC/osU8fKOsnOyPtUdajMZ3QpOxK0oYYWmEAo8FAGxGUVJaiyJUHumkkz+1ocDINbfQUVGucaKxqNOyIEAab/qVeQ962xEsdjxRLW3dXmazR3tY6pQZ9q0/HzSa4G1BWqRrgNhW3mJ1ANDxKEtG9LZZdPCgLZo5lnuc53IpPEJZR9uw5cF+NSEqzDyxo9McDxcJ6uwcsTSkDlFjiizw4HwIwub+402fC1lgI1nX8XaXNaewWS29UdF0+LL/hXE9K9mLpHCMYMwV0O5/9sp5lk4XtD/zVP79DXyOPm+UCrIfjY9jXe21eIg0qei+9vBVH6i3jz5wgP0cghWCXWHjLnsMwmMsIN76tW+TDzDFkWqD7IUNEG1x1HWlqO3SIKOyszIBIBvw2V/gSLjyimPOelJh0ms35rvw5Smz4odAZgjFMwhfzss4bAtnzbA66hARwxkECkfRJZ+eTt0SAVhMA4snY0yZTKGsOx7UCCNpUkljz6qntnFtEIy/Rqk/lDvFGOpgDx8BwCzyppN1bCR/q4knEBLCj8/TqJqI/S2GuiM7HTCb5UC1Y9BIFHd0ybdRT5aWtaBWQWUHUZOVX8v6jh3WrAn22mvZnBnMlp2JLSOWo5p/bVhX4RxEnk8/BAiKSfUojES9yTxL4z6oplU2khRlssP7wd7bT0qCPL7sZ44AUm5QGgDqlq2HCXmmfqfD/W/rG2xWGuOOOjgCKzS/kQO2eXeuHAbdde3t87KE6DHknQTabvahXMS83rxP9SrB21kH46wJuURG252W8cPNFtGQjoVTnT2PpdeEs5fbX17eZHOnptjXzxlrXh2VjOk+O5TL2t+BjWJyHOqKEeyltaiM+iw1YYJVFDZTT9M45cuZqrrQ4siaWr9pK40vkbZq+VmQeJ62b/chguyDbdb8xdZIHsvipVOtr3y/NUEC+/b6UguU2HOb8o0YFXvssa+bb2eNdWYfsBGA2ASVsSywTkH6icjLye2zOfMBuNt67Fhzl6WXtFkMuRyVBG2/sbVEGL1NmBxqXYSJn3/OfGz00hgr1HXk6HRSa9eyzmqOTGH9Pog6W+NIFnXK+9L3lJeobI9GiBI1iUQ6m8gwFHw0IWDFqD1qEPI3PJb1YNc+MoHINYO0LGOM/+DWGXb/k6i6sclLgDyYP2cmlpA7GTMeZD+Rn8F5pZ1xVV5KZh6h13XUWporqs1XUYOr+UfKxXxI6WayLUaPoTmE2mjduk0QDd32hX+5mlyuQnvgL3+2e++9x9XdajppYM2QrWg8a3c2dcybb77plN5LF6EE4uzgw3jzZJ9bv34DGx31FsoPP/b9+FGjDXycpom37Exy0HqoN9QUthGbzuuv+zL7W6Br2uhFfVPb2ONIwXDUbqUQRKlkG07DsvLQkYPMbeofHis7zizOk6nkrLVxxvzrd+bba5XjbfOGjVidldnnL72UOiEDezuatJgoRw4dpj7LovEkyZF8JRDr3//3HzoyuBWS6i1IhiDqqkHmajUyrM+ROSUlZRRKv51bNqKSCnHNGbXHCak3sEndtn2nPfb443bPr++2r9/6b9hBVtjdP/+l3f7N70OA5Nl/PfAo84FzFm4B0dR7dTSSjGBfl9o8jM/WxPqhPE0f1F46czSyh4ksW3+7zA6Hvq5+tM/Wrl3rrCClrlRzVe5xN4qxKJOP0Viya9duXAIibeXKVS57qpL6VGHoys9TY5EariKp/6TMPkpdW891j2b/lbZVClxdz1mogmtpRgyCUC0kv6Wf+zY6NQWipt45GJQUldjkieSxoTIM9A1hDU6B+FrF+difeoMGJKPJje/L5lX7y5C7xfDXif8erpiOEx/vNIEOEyHDBMj7f+cD28YHsj2GHnFqC6wTn+k0AfLB63qq75wmQE51hf47Pz9NgPx3rt4/4ndPBSD/I17j/+Xn+LRfn9MEyEfvnX83AfLU9rZBKSUkCxbweeIA+KACBAIDyxsVdPL87MHmIJQDRXtXvX3pnDNs5oWr6QACcMXaY9BTNk/qTZP11XEiRFCxCBCXEXLyL3nCyoJHr6334giQh3nuG3c5sFHy6OF8Dz3DsL/4+yWg6uBTB/v+382xmQSKDwcay4tfBIhTd/D7IjuGX2tY8XGixdZQZ+xxAoTH99M5Ew6ALoBYwGAoIJVUFgKQNygAj8OjAGsVdFGAuwp4FYAsj/tBOngvXbPaHvjjH/GhTic8ldA4Tn/rN22miIulwxPQWaGvAo0oXmVhVfSH+Tb5tsOOUGmguJPvtO6XOlsrsGlQEPMIwDh1+QuQ1+vo/UjtwLf5/xF8Vjr96X7uJmTTBy9tgTPqPK4kOPDc1We6oNYyAPxc2drQBRaO37CeKzIiFFBBLZ0c0lITIARQq/TQmU6XdE8PXtKoQgIghPRY5YLIQqcXWfEYZOGHUce0cxhauHg+3qmlfKZuFwzdjq0EfcIc2lFw0OnsDQlyDHCnmxOLPLgF3gbT4Z4NoKDidv8vp9k5v+Egx0HgWHmRrVwyD9B6SKUhuxSRG+r27OR+R1EoC+XRfW2ik10gQ5Msj+RBTFfXCA4wA/gIKK9E10vKimlTpwJa5di9XxnrBuQNvzjoskWU1yKSRVZnY1HwtHCQE0jbDpmkTnbdY57MdVc5axdeX12JCiTs4XPrkNaGkkOe8LIjU+f0Sy88Z5+97DKXAZIJsC6Fiq6dnk9kRyKgoIgbzQ6BtLqvNZAIqRBX6pBqUcCyxpojujodcC6iY1jJ4cAVutUFuKrzXITfkC0c5BhERjvgSTdSd+W3DAUL+7hcDl2LWg4LmlfKQ9HcUSeWnidmQr/V5fm46y1VQievLesndZFL+SELLAVrFtDtNXvuXDd2S1AiiSwR+K27LWKlm7HvLfss/i21jqzc1GkWj/WHOu/bIdcuPTf8lCSIQMeTfX2YjZYev2cfIeEc1v2wYHnymZewmkl06gGB4l6MhVCCaqMh84IBxQXU6pAuMF5d+YcAJkUCyI5GSgmBcLL1CgkhRBGyTsSG1qVQCBF5YOu6pXFAq4bg1Poj4FvXVXk8bu2S0oP/r0INI2JD1zEJxUgX64e8sgVOy5JFHX2NdPzqZ7LPUgeb1kaByYWyZQOsbwEcCgZE3bhtN9YUZJCMDMW3v85CI6MJsCykwz3RpmK/JGuZnZAfFdgynMf6Ixs5jZMqwiHnzV9A9+ZOm0FWRRtjXa8dS9ZBPmCUxoWIHlnyKYh9AsREAl3XxawVykFJSRkNMN3uwN/5ixZjaXDQdkKajMHuzpPP1sPnZHg4QMDH2bUx5nj/AspF4up9pf9iiiX/2y4HkGg+hgHaJQEEy7LhzKWLIQnTrZTPItJhCoHV2XQ0ar6GAracSXim1BTKCKgG8JNd1kK6LkfIdo77KgA6mefyZdxpfopYVOZLAH793lhHFBVi/YjSTDZL4zlwVwD8dtIhPII1qV5hqYz5z18cajff8abr8l64YJ4d3bMPO4tZgBgNkLuTLB1SdwSfTeqKGq7dEWyRvAHcRH7I/uOLX/yiUxFp/ijTo6IYuz8I4aioUICPSQCxjZBciU6Jsu7tDRBwfH7mxGRIrixAnYqKEgCdADzXZ1hLfRXd+l52gOyJcROnESIcZdNmL7ajmOvf98eHLA/wI2X8FKtina7h/syDRMmEXO9mDxVx58v4HwSwyPr1u+q2Sd/KfEfp6JoT2R/dfvjOJBtWQg71DQgE1c+G9ls9buixw38r28NZYEmdKQKEMaD1R4SzgOjBzmZsnaIcMfTzn/0UD+/ptpIu2J07d7r19uILLwQYKrUN69c5ZeMaACiRJRr3Tz/9NIqQYFtOt+nUCWl2aA9NDdgxnX/Wcju0ayu2T/XYYS1lwHU7j/Au5k9BXiEd0XOsBEupUq7P0kUr7Ve/usc+j4e6gmlJBrPX33zdWfiF0zUbjte3AliLsLC78bsr3VVorYqig/tNu+wLs9+zPmltaa2Nsb3cj2j27SzGQhRrpnKolAPiwbWMpa6S9aGUgOokn7tkrlM0emC90dcM0UmJpBwnAV4NUj5hh7br8AHGXpNd8dkrwOtZj7A5asTebtzlqe79/PjLv2cen2MzpwCc7d1lMyDSrIcmB9lV6o8WGcZvI3ZSDfjNN2EBQ8IRezWKRH60aV+hFQGE0thL3bbASliHF6ZEsxb12q6iRusL8bYiLHV6sPKRs0gR3c2NfJZiMkOcmgQi5HNnTLM+LHUyCug+5p4sWjDVssqK7IlNhDjTLY8TkCXwXvdBgJR//ieQFfF0GPdaZjOAOQCUdyd5Y3UD9noWqpKr5hNKnAMw62PpNc22vZBQ6iBP/P0JsPbrs+njo7DMrAWQjaaDuoF1S3kVKHiwivGTLQ5g3ijGSB0Eu2ywtL81Mhe1+0gBEqUOZv7kQtIfzicLKAWgjvlQ3wDxz/VPHQ24pbB77p3UffXUJpMmjUN9lWtXfO5Mgr23OwvLgrJWGyQ0eyRrrpRfMah8lOWiTKcFt0ywA/fnMy8GWDepBagJBNL3KhdP7+O4HaX2EtVtqkeU9RLHWi1StIQ1QhZ4UivMQFGUQyODmlqkLlYNoH2lF/KyopqMN8Dc+hbmlsLVp9E0IpWryF5UH59ZtcJK8rKtFCBR6tQQGmoKIL8oJ82fuiqvBosd3ncLa6YPhL/mvBpAVLMsnj/PClFeBbCfdTEWVbcM8jl6RCIftzAcqQYT9oRSOtS7lDXHNfOAIOlmvevhWvRC5I5CDVdNh39RQQfd9hPcmMvCio44GmuVuJn3MovsqWLueWRkKIqnJlt94Sx77c0Dbkwm8368CACpReFWxRwJwdYut6neGpnXkbATqrdUy8mWx1OWoKxBCkg/mRLkqRV3u3VEto+qm+hugAz2Y89stQvORbEDKFpFHRweE2D51KFEaZDRkQD5BePRF2gFmai2ODIg+CA7y1DoMZ4oM2spi++87Vpb9vVEy7j1SQtqLoIo6bF06tjCPqxy6Cbvri2xn1411RLCRtjag3nW1CeVQ6+l0NnfN0gmAWRcL8C7vw8NS4NBLuemfwBlTXQwloYcPYu7AAAgAElEQVTZ9rs/VQPC34xCro49F/ILAqOO+ZxIbekBITQaW7vYETRVkLfTXdtih46W2N7iNnt5Q4/98S9XWzJkYf2BDdaUVWwzeWzG0WbrlUMx60ApBGcAVnINIPcD5P/sTCebjG75F8lKCY5hTfL3oGkp0i4+/0z2T7K68o7Q2JBsPZAWHdTdoexlqh2jISj207l//oXn2yMEaoehLr+YRolurnU6e7f2wEgUIkmo8aTCrANIF9EciB1bcWWN5WJlRYAVwfLcT+7Fv1wUaj+696AtnDfHqXM9ODesWr7U9rJ2NkHk+KIK8+eMozVzFvtbG3NHu8+rr7xKY1OsnYGlrF5TJGYOJHgG424C2TajIRP27j+ATRTr+o03Ye95yN5GlfPNb37D1dL5WOEGSMHEGUtwtXLZnniCzMSZM8moWDCkoKIOK8UarhrwvQm1UgONKj6QfN10mYwijF3X5Q9/fsAuuPjioaYZ5r1IIOUM6dygs1piQoqtX7eeYPZ5EP0VjiARUdLOtdEZT+RHBWHfsuOqh6w4RpOJN3X2c/+x0P71d8XccxQf1A9fuPJzjE+swyDnNmIdNYb6ZT/KhjYUHueedyH1I00FXJs5M6bb5vVv29o3XrFzzj3XouMTbRmKr1exDCsvIquEaxvM627ZsgVOx4+miaW2c+8Be3v9RpvOZ7/pxhucgn0fBNRrL79s3/jarVyjNttxkMYbyLPsEmquFWdhr9ZFAyQqffa5cIjVOiwBQyG8lJWlXMAujRmahPxY47U2+1AnpN8350NxgHk/LHJNdENNW76sx5NdSPpUHADc+VxnPH4u5fFBavTRyoPEXUA5n8q/lIpGzWCyFVu58kwsaVFGck4ZhIhsx/5qMlZtFTSqNTbUudpeeUxJ5Cp5YIUl9WNS3FiabXrs8DMpqMWu5hzYx94X6tyrj8s7jv89VP28+3WC6sMRIMPYh2sl4Y+yUU9NgLhXOd6o+S4mc3ILrA8D7U4TIB86vD70B6cJkL//mn383zhNgHz8a/XJPPLTDvB/Mp/64z/rp/36nCZA/sEEyN82YWr8Mb88IC4C6J6qlg8xAE5HNwBvbysAGWGlPr12NcXy9LOX0A3rC4AEmNTNAYnO/yZAHgEg6pwegZ+mO3V9yNeJDI4G49GHltq0L29759FQIx/z3WIhhXJEuSHvJ3UEyA6VMUN/D296+ns4CH64Q15ez86X2ylA4ArUyUfHnMgPFc46POpPIR6s8uRNP3rEkRAC+9S9KoBbh9f58/Eb50DpA7D99OOPuU7cNZ85z3LwbVXndBgdqj0UaEkpdKbQraUOa1moCCw/fNfk93zmad/P5OCn4GHZtwx1PSq8WLZYAp0E4kqlE8T7HCSwMgEbAwVjq9M060iWCw+ehme6DhQzpk6wOuyb0njdTW+vJyi8g67Eaa5bUQf4AFoo+8l2CQ3DmomC3MeDALmCYnJF8DEGcEobk+K6GyvpOlJxpygTFd8CAUsBJZecsZCuylLGQpsDdY8eLgAsSsSmpQ6li4879LyG3YzCm1sAIXQN2pEll1K8N3KoTh031jb/cJxNIyjZlw6wqeNHcdBuBRissIl07cpLWwSH8j5EVgi0Vjd1P4WzDr5DHcXHnPpFoYYdWGbIpu2R78x8zzW96Z4MCAv500cRurfQBajv27vX3fdonXhdXYsMGuKjBzBfig49vh/ySPYt6iJTx20sj9VhRwDuKFQgIjRGcYDftm2rrcA+S3Y3srrSmJSCRQqUJrq0RLj0ioDkhQSgdUOKVEAkzAAglEd+GOSLQFSNT+Wa6EsZLEMZHcr4EPEW6IgMHaQ0HlxI/fEAdXVQ6zAhkE+AhPILFMys3xHxqfkpklBWV1I36bWGFCbYeCxAvZJNtg4gYTmfS6dBJ5piDCqssJluWqlBEvg95X/kQV6pq6udz6BuTakPpGJS57NAaX0WHfJ0OI0AONTv1mMFFwKwctHZIR85v597lUwHrr1IQHGTsjzrBrw5fw2o3Em+Nm+upRs1ygUsJ9Gpd/BIru3YuccmYfsWxQFN3cMKQR8D8OjB+5NNmTpgRUhlpB91ZJCupfJvpPho5NrLLkEEiOuw44AndZYO9SIMBKyJKJJCQIjxcIaQAAGFmwdDeEq6r+dVrocLANVKpBM2vyOyQ2CcrrEX46OfxyhLSIdAHS6lMNEHF5AtBcjhrDzmCIdDSJDwmARCeeli5GDYApmwkqBJWQB0QcI9+NCDzpbns5dcjJpik+so1lhKYl5kAtyOg7SoZ52SskefTZ7Sssly+TLcbAH+8+fNZYbTlStLNzrxBRZqLR/gQCcyLDMrh9ft4JCdYCWQIiN5Htl4iARRNozAPwHBTh2g6cT10XMX3DvbJnznqAPKB1C5pLDm6Z7EYyfTwgG1mIP1OFR0QayfVZAcR1ljx2CzsYD3IwWVAjpHcNjswy4rlsN3JORIJJ37UcyPeObjMQD1MIjJej6zMpMGeQ0PSF00KoxJEYHKBwHUjIxnzJMzBGCch7VPBl2gd35njv0Em57LPneps6DaxhoZDdEaRI6R1Etbd+4GoAi0VWefY6+++RYdm6inmEfFvKbAyymA1GVYxGheJXJdFHItsDIcAjoQC6dRHOilgOji95568ln2C6yrUMJJlaPrXIDVU1raKA7xy+yV55+yYOx/Epm3sbJtwBd/JLYoPoHhtnbTTrv+lp/aojMJPA2OsKPcv+mQDCWsfQNSZfAZAxmjHQCI/QA2Wb8aUjMMEyBDvtZDqg3tI3q/zraKf2vvEIkv9VocBGklAK6C1OXbLSVcMvO+khwkWQJq3dTa2M2Yk0onjDEg6zvZK/kCWAbx/psAR+Trvm7dOmf9Nw0QV4SsgoLPPecc7u9ROwioJiXjmZAj6hzVevkwti+glzZr5nRbtWyxhZGx0I4ligd7ywDrejFdscshqcJ4H2187hHMIR8AlyL2WI3prVt22oplq+3FF15m3eqy6266lvddQo7HFsghSGpsoPzoRM7IzmPt6rZ/v+cyS9/VZ1MWgKLzdTKA9aMWq/rCkS4XSmt7OWNgJF4/0YlRzoJNCpAurCSDqIc8WVefe/JJa+KanUcmw1MvvwCh6WXXYHXiyf0KGUsoAV+ZTxZYLNfxhVdeti9/+Rrsn1qsuarCarCH9GHsJ0AIdDcCrDKPRmhhoeO4FS/zLmx8egf9UAI1uLUlDzuq/QVma1aE2RSpAVCN+GDNAv5qHikxVtThYW/uotsWweSSudMhbltsw24s/eIFYJObpIaC6l47a14079kfEJSGijDUw9he7Ty639bu7DC4DYlN7BAESMstf7Ug1pXKmhYr6PGzQAjvjP0C67Dh4qPNPGOevb55j02ZM9laICAfeTPTuliG2ZYsmSe5cDUKtbwyLJvIViLgXELONPIhIoP9CK+OQPFDrYOCT+NTe5wUoV6spVJcyi6nmTpHXv5S3DV0YkFJjRIRHYpFYxNzkNwh0s1Hpca6tVW2nkWA+xMnTiAHpIyMrmUoRXMh5yoBI1v5vNgmLZrj9sdr/3LlO7f/rf/YynqZ5GoDWWz60SijP8obk/1lPR3zOrwIZFXVGUh9pwyQMshsNkhqsGqrY0/upMt4OcSvahbt2Wp4kBJKr1cFMVdYCmE6OpF11airagCpyQlif9I6GcX9j2Ld84UUaGV/FAlRW9vHZ4t23ed8dGtjTtRQV3VSAwWyTspqVN3RIpJnTJlMkw7rv6wb2QtFGCi7Sf1KIluUS9ZKh3yw1KjsB2pm0J8BHudPnVDLmi813gCgvj5PatIoHkfTDvejh+/tPFxv6YhViKOwJCyyImnm6eujaWYQlWhqIgB1Ces1uR+J7DtF5FcwN7KLmiw8hY5yar8Otc4QYn/kcDPrEGNgNM0bEDUib3Si+OGHkCC6SQ/M/RFrtrKnutgPh+wd48JjLIn9oLKkgJ0A1RgEXTXkXV9gBNZT9ex1PlZDOHJMJFawgV2QD4C4jMcghYCTWXPn+tus6PuvmE87zSPMuz253ba/J8QyGyDlyApI9u+xb5wdR6e9r22rRL1Z1ozShwYQ6h9Pz14+ewdAOwHianrAeicyMoEal3uJnV9tfSFKqUF76JErea4RNDDkAzBXQrb7QGQFWco0VA2tVbZiMnlE9cxfaot9B3NsT1Grvbypx27+2hKbkBRuyVZn7XlHLX97q02bhIUb2TgKc0dk45QgJENBpkTZBkjRDEo75aIERakuSODMMh31WgUkI40DzO1B1u8+1sgwqVYZCwnK4IEw8GacqzljhILHqX3HUlslYlWZk5eDaqnczqBRQc0d9eQLeVIvi6DsoFFKuVWt/E0im83C6u+Rvz1uP/72PHvmrS7OTtNs/x7sPRtrybJZwJjzcwHbQYE+bv9UA5GaT86ECO5Rpg6kpQf16AgUB1LPN6HKbGEPe2vd2w4Uv+766+0x1tgI1FApNI+p4aSNGky2n6qDVQ+r3pVN1wYUpudCFkjF+wYqkB/8+52uXuljbWnC9mqAs9vTz79oC5cus+3kn03D0teLGkCZUbshWYrJdxqVmuJqP2djK+tUzoYBNAB4My4mkJFShsXc+eedy5mqmX1pCzaZS1wDySDrVgCNLFL11kJ8D9LYkott0xu/X2lf/FkOJWIPe9gi1K8TrAoAPy8rw6ngd+7e42xRo6kLVq85j89DJhL1Ywf16iDXfCtK0tu/9U3meh3nJMiyfbvtXz5/OcqvUU5ZqWYkZZ2dde4FFsP8u+8P91Nz+tvdd99lDz34gCP0d+zYbKtWL+V+LseucCfZcp2292A2SqRV1GHdhJi/YomoL85ec5Y9/NeHbPVnzqb+gODiPLyfmm38uEmozCByySEJPl4/q8lPjUBScGhMKd9OjUYHfkF41Em+Vv6y3DXuqH7W/Z4/b4G9gfJGFlk1NB3p+6onNt3xrtLkIw8U/HDKDRvdOZLq28qev/g9D59+eandeN1XnQKEy+jWpD4KWp2LfCGMZCDRwdwTmuDyEx1Dcpz4+G8SIB9833J6EIEy9JOTERwn/s6pfn6y6/LPJgA++vXfTzad6s7+43/+z74+//hP9D/5jJ88AXKqT/O//f592gH8U92fT9PPT7Z+/rPHjxoUhzeA/z/r+3/v+v4j1t/hBoGTv5NPevy+//55/L0EiLzfdVAM4fDU2ESRBZ/hjwd1Q3Ol3XL5OTb1nKUcFOgWnjzahaI3Ki+ELnkBXYF4cPZQ/Ly3Y+K9F+JUBIj6aj7Ol2yzpkB+nFgo6N96H+8fOO8QIDpgUVS/ozARgKmO5RMIED86xdsAKgQMCWgOotNUALSAOEnCBQi1UXzL5kUe5OqeCQV40iF2KqAPCDzdOG9gM4NPPuBmIZJmhRXX0q2qKzNu/EQXeikAtJhuo6nIyQWi6wAs2wVPDhuZd023tK/vd4CsyA91Peo9yu5IhIsO4cEchBs4fI8nSFhdiXF0anXwvFV07BTQDZuakggJMgHFAgoMCul+SAfONxwoe2ziuPFIf/FDrefAAlAYGRUiNyAAejrcOGQFQWQEYRsQDQk2eVIa3TNFThVSR1ucDyeoGAARTzq0FAY4b9Fs19GWW5DB4+OQZPcDLOdZFCfYTdicTKbbsRvSQ6HOZ6/5jAOnq7Ck6aDLsZdr0EhBm4An7OYfT7BJX9tmSxfM5NBQ7w7UAlRlq6ODSTgHWXnPxtG5VQT4FwfYG0nH4y+uwuj5JF9nf/0tO++881wWx1dvucV1CEnlIbsSKTFcVgdg3lAoOCgNh1RZZ+lA00wXahfvS9dahFMSjz8G2SMgVeGqYcwN/Y5IpFZk/GmAt/K0n0PneB/KGdnIiPwQ8aH3qUOQwMMaJPxStFRB7ij7QwenOMg155HPWJPFmXJPBEbqwBaP/6+8uhWeq/EoUkiFuf5fgKL+KKy+CrKhiLEkxUgioIQQGBXq+rnARXWQOns5DiEJUzys9BCZMihL5PEsYsUB5dO8rJjve/HazQAojsDhACB5u6w5ZGsXBTgqKwGFEg4RH+SP8BpSzsgSQURZKAcpfZZK3tP6jZvIlJjAUAcsgjSrBbTR4UefQV96fyJNhgKUISIZn5ERCe4z60Apqb2UGuEQT4sgrfrpRC2g+1XWRgryjaIb0VnCATA3MDaC8P5uootyy7adLmtCdlcKzJb1lQJqdbCOAnTvBQwSuaXMDH12rQnhjCWXw8M9lZ2X9iF19MmWSuocF0jvFBzqeJfPDCSFqI3jajNHVGm+ShnB35q7QyHUUrk54ZI7ZEv5pWvYr2/yu07hxfdknSVwukenMA5+sQTL6vAdRDdyKyBpEGDO7+9/kO7S8ay5EHM888qzVrpAUnVobgPkXUQ+RhDvU9Zu6rYfBfmhPJGdu3fbeLoka5h3AmNExAggkNJH9hV5qAhk8TWZFtiGuirX0ax7pINfK/YmCn0XcbIXCz0FcXfw72zmoA+gcguPkSWWHqexIGs3B7SL/NDfvFzhb2bb2G+RBSClBtdedizKZVGGQjf3sol7F888ELHpo05sQnvHMKcmYY9VxL/zueeRynTAxicMFU8Sa100/x8NgN7AYVkgXRMgn/IlAlFBjJBqi05SknshMCHpeN2oyFjWpwTmmBdWC42QGesskDnwTZRhdf0LIaozHZhdBsgQj+f3CNZchaV2gkQGY10yhU7EtxnPPU69x7yHgHJZSBBF79pHsV6xvvJyXLMY1slIrkmnC5hPBMiUpdi2bbtQgIyyJdg3vfbqy5CnCfx7nlOCdDTV2CjAOF/m71hCQgPpSKwBlO0d9LUXX99gL7y+EX/5ePOhu7aXTt1jzF8f9oweSPAQ5ojsPfwAV9Qzra/sX02yibdluO5WERp6nyqwNGZ1H7S+6l5pHop01PyLYH2qg9DQXhPL2iWSJhKyU6HlTs3G+iirE4W2ypJEa2IkhJFIgK7WZps2dhSWHC/b6tWrbTuZUF68+FUEwhaXsP4ybtVM8NBDD7m9UxlWAqBj1EF7XPn56uvrUcRB4E8cS6c43vkleeRBQKoqcwFLqzTWYk+IF3XPt3I9g7C92719F6AV9wliaNzYKY542b1zi93+nW8AlDW4DJDoWMgprB33HspEWRPuCKabbl9oB7eimgQU9fYesHEzQeX5+jC12fA2I2XIke2oCxd/cO/prOX+qauefIly7K/6UXGJUMtEARIDgB7Fn0efegLroVD70r+tcU9Zu5dAaGybVCCM0L7M/uMX5G0VALf+ImO5hu3YhVRRe5TyJ0WBH9QoQZBpxUU12HhFWRXgbhMe7tFxCbZtRw4NF2ZnzknCUghgGbJvAE6dHGTrBsB6ZXeV4daDBQvjeswE5leWZRWhOp2bZG/nA2BxL6b5DJrymruxCCqpaGdfHgtxGUUu2i5rI5G7hA55L7Cg3xXeaXlXP2wRdHL7EDyyu5B5yOcd6G+DzAQ4JmC9qd/LNmY2EPAcb7Mnz7CdWYX2p03Zht27XbsCZUd5pXnQgOHLHpF5gH2PjxcfQZ4AYHZsCLlN4cHsuwNOSRkAOK+lU2uyU/hx0QSSx6BmFVjrxc9bILe6qb3qmlDkcX1xxQF8RvlKbRdPXaKVSbab2rcUfLsNdZJyr3p44kjUcd7MC6mUrn/gGqt5pRnl7wZH8A3lDrDnsq8EooxVppGyP5RvpKBxNSeMglSWJZuMSztp2EiBPKxhLQ5kPdm2eYuNptYROLoAZV4l+/6OHfl24YUL3B69cXMur+9jcezhsgsKwUrIizpL1nHdkFSzCGtuhBCLpv7ohVAtg+jqg/jQvnc0K98SAH5beE91AMPNXJNg5mkK9aEX+7IaacKoZaXvUpPCAJ9FBKZyCUSOdrJOSS0dCCg6AsJbahtv5pjsItUWHcT87pTKjb29j9rIhzWkDBWhSDBcE1mbCaiPGmXPbs0hh4NuepYgbpc7P4SShZEyehSWRiVQDh4u5+hYcZVbM8qwYItCvdDNe+zltXqxpTm4v3xIiRSnOSF1h9n39n3vI+flyZSjmTe/Yk3UTOWF1ZApYdbME72CjdXrZIZrXExOjKYpgk9A7Sv7Kxtg38zosi29d7p5WfKDl+zotkM2aTTqDRSZz28l+D16lD2HhdT0MSitfXrsO+cnsr/02wuZWLv1YrXGmhwLcd6J3Y7IH1kJo9Pl+g5SF5EP4hVC/VfCZ2yxr351IvvpKIi6WsvIbbOGlj4aHCptyvwZ1sb880Zt79dSYxehKvPpUO3aaRnVffbihr1YHZldedF8mxXL/TmWb5EQx/mHKo1b4VQcLV0D1u2JUrEfstv87PWt5VYMjkuvlMVBysfGof6FJCwtIjTaswc7Neyq2F89WU9lp6g1WeqnFvZnESGhEIwlNCKMojFhzLg0aoB2FFe5bt+ZSQB4M2eYalSnNZCKAnGjqF8aYEBnoTjYh41nN3lCZy7qsz8/Xmk3XBlvueWQYMfK7ODenZBNk20BOVrHCrKsHOuqmVg/1dZUuXpX9b7y13wVasSsqqcBJIr9ecPGzagxj9IEsor6ZgfvaxRKrzHUO1FkHJWw4VF/U8cWkh8iy97Zs2dRw1c466YyrKnUGOTPn5GyReT50zNz7JovXoMiNYf6OsHeQiEh9afmYgjPOQICpJU5p7pNBMhI9kuRKarZVe+LzE+MDjMflHrNtSgzeL04AuCzUSlIUeIN0aHGsTbqgyMZubYY27Odew5Zv6cvShNqBJQyL/3XAltx8xt2/gVraPZAqYYSZBZg/34atXpYz/IKS2w0SpQVK1djlUqTHO9l364dNPn02OoVZ9A41uYaq5R3V1VRauedu4YGBZql+JwvYPd5DBLpQHoOlneof1LGuvpNZ4LVq1ZRDzfZvb+5y5596VH725OPUYNV2tVfIMh8bwZXHSU/mVC7tu5wZOSC+XPs5dchiNSkEBeNdWCzbeJ9XHLJ5yzrUB5j+yg2aVMhmCpc/avGG2V+qG6Vgtyb6yX713jOzJWsjfpbKtooiKq837y3GXDZzyrITNpNg1KK5f1+1jsnvZQvYXVL/S+VhxwrdE6XXaufL8pQqa5QAfdiHyYFWcafznjn95IveZnaY6zL/miobccNIdauu/YWmldGMz44Q6CW6iVgr1uKbc6tvhCCAZyH1cAk8n0ISzgJASIXDKf8YD35mAqQDx5bT06A6HEnA45O/N7HBZb++QDfR+E7/wgA7oNX9e/5zj/7+vw97/XT99jTBMgnfU8+7jz/pN/H/4bnP02AvP8u/iPW3//HCZARdO27bA1AvnoAdn/SIYmao2u20m779s228uz5FDKVHJwIduui236wl6ITtQAHrCHNhcCXD5exnEiApGN9NfVLW9+zuX8cAkTkx+Qvv/t7H7D1ep+01G1qvCVHjhwnO1yeCEiVCJDh35cCpIWCNgyQdCjY1Xfo8MhBQN2Hsv5Qt/8zTzxpswG751LkPvbXv9pMbGjiKN6CABOj6RzWYbOOzrgKwLkiuow8AZIVGq2g0Fmz53Bo5drRWS4CZAFSaQHx6iKWR2okB/RewNT8/xySD4+/7aiTe+u9q1jV4V0WAf3kewQACoUDBEqlobyOkRxcXsUCqJyif9Kkse7nCuqM5gDQpi4qupti6JBS8KzuUjQHHowwOGN2QthE8Lgo2711P92U4RSRTagTJqC8CLb0I4dsJGBL+pFsQLx2ALuVdH8RwMjBbvT4ZA7a/hBkVUPFIoGPRYUVlg/glYeVzhmSJ3NgUKj2hRdcgifsBqcq6EUSLzufA6gExuCT3QcAvv/Xc+17awPsKH65ArWl8HD5FHRuyS9fViPlABOv/ehdafW19xY6UmEvhwQpARbhky3J+TkU/28QXJ8EATBj2jTLzMygOOZ68HyyLZNiQICeus7lJ65OfKlx1D0lhUC7s0ALcyRGCve8jgOZ8gQ6OOiJANHvigRxyhAeJ4/7CeOxs6gs5zrXuQ5o/e5olDcCExR8npqSzMGk0oEv8ZAJItUESKpLWh12WXS9jSITQtklCkiuoaNOII0CeNWxqq5+fcUDxnRzP6UQUh5IMR63OhCpC1phzQL0pR4p5PqrQ11kisa7rqUsrw5vrIWIG+c64tRRpQ716PH4Eu8kSBDLi2pUAXoOdYhFESqZTYilfPB1YNTfQYC+nQBwsr2S1ZHA6iaIIHXmSk0jUubVV19zIehtgNoi/brwImniAKT3K3BdYKuAV6luHLEkAoSVJsBfyosRLpA4iYM3WDbkToHz3Veug6xK2jhwyRtc90E2YroXerzgMN+RdHfuOwgoRoAih5I0utgTAF31eyI+ZNPVxc8U1C6SQJ34QwY/atTtsxgOdMr1kMWRSAxdM5EbIgw0B6UYE4khBYhIJve942uI7K1E9r3XNAiSg8f0Mr4070U6aH7rNfT/Wpr0XO5IxbWQLYlszILCUBpBfKir+zXmzBev/1d79PGnONf7QkA3OsXIWWevYj2ZYQ8++BfAtDI7i7lWDuEawqE+B3XDDIAJvdctW7eTgTDR3Q/dWyl91JWnPAt16hVw+BwnUhRQtpYuTHU2yztZxIy67lIgOGpZO6ToWXPu+Y7ULeAPjc2Wz9ibiKKBpkl3r334XUfsHFeB6PoUYYWQhs2fs2pjjRvDnBAZBRWNDzOPZD6oA7EcRZQAlRq6qdMgdiaMH2uHIVlzczIhIWNsOrYGnMAdATIRIEZWSOXMjQjl7wAmyl+/CwsEWdX5+nKtB2XZN7R2R4AIR9GB29yMIgT7kr8+9rQjQL5763g71jvfmtvpvs7NttZj9YAOM1mvR9pPf3EX5G68+WIBlIqlSybzoBUFjAf32x9STSpAbTUaf70irjgDB6EwkAIqLCKEuRiD53WObd66BZ//hcz/NHvmmRe4vgHYbS2w3fiGjx9LkO7oJPbcLss5us/mTRpDEGyNnf+Zz2GFgcoBs/Y3CEY9mF5oLYlr5H4AACAASURBVH3ediivggBdbKiw5OpQlhULeRh+/Hp9ZfTUq/UXwlF7mkjerF9NtvHfGLr2jmSUypHrNjzWOp3KB1CM+eUIWA763bI65N8CdbRWiQ0U2SvyI4a9sYmclngeL0JSa1wCoLE0P5E83o96oIjrKGuRasiTzZs389nnO5tBESol5GS99NJLbt8T6JHM2ipFpdQ0UlH++Cd3sR+22tyZUy2QrvDUOFQnTXU2b+pEC4DICRC5xYfoZP3zAxyWT/wAHZubN22hq/cC1/0tf/YXnnvCfvD9b9PlX+Q87KdMn20FpcfsN3940eYvmWEJANVfvnW6Ze3lunj3oxBiH2hFEecz0uLTehzYeiKoOkyK6HvZ+7gmLn9Mdm8DTiHYwDUJAySMGffBo8Eg6jpZ4sVg3XEUW6Dp5zB2+eouh/TGWmSQZoAy7JtEnk2ePN1GjEm2Y5l7uQ6A4KwNnq1d1kLAbxUZZIOMkwFIPU+sl4rzuvDMBwwn+LwV5WZOKZ2zAK1Fue32+c9E2gS68INa6JoFNGVZshZmXGNgtG0BKGWaoJ6IQ2GBehRwvfBYqXUHRduTuxhfDImxTOObr5llT75GxzNNvsRx2L9cMtuairMBy9qtFJVGPO38X9l6s9V+f5cN1pVYNeBnDdZNHpCw0dQTBw7lo8SbavuwcNtfC4EW7GGLsXKx4Ei75ZGtkOJmn5lI7VDNupEUhi1PEIRUqSVBgCD+gOAEqIsIIn+CFRWiXGpA7YFS4AVBpGu/bkYZ0QsYO5L1vZk91h8lWB/XrAmlKy3rAK+D1K4Qxqy3KbJXASxUc4isK5ULo2DkUpQUA8qRYR/MgQyS0uPiX1xkAzvN7a3aJ1QL5mDPp3ww2fOFQ8qIABH5oYwf7T/aU6oh/hfOX4iqDVs/SD6FhisnZoC9RNkgIqdF9C7EUjCHRpXMzArW8DGOJNX+0c/8mz5rtsuNiwFAFRCnXBzl3sRS45Vj6yd7xyAUDlVVNQDssQDs3vbks7tQqc3kc6MQxE6qjmsRBEAYRROFFFOOpGWNHinCXxU9hKYUh8oHUY0rO1PtZ1Kt9LP/SNUsOzxZGoosCeT3+MAosuothbmvUPS3X92F9RlqD2qZHg0anzDLqOiz3UgNeiHbxC0Eh6HiQmURCZeRxNrhzWcUYFxQWsn19qHLHPA9gvek7n7uW3dYImHXWSoLWEvNfpY1REacipQ8cdZpjr500W8hULF1ZV8oyaq36WNDsH4LtkcOlxFgjjIuDXtGrLlGsU4vXDgLMH0ba0uvnT0n2b701Jfs4HX/ZXHBvM9sagQydnq9Q+zF7Xm2s9bLDpb123yEGZctiLMLxikXr8OePNxg1T0+zMtuSyU7pqqs3tUNQRB5rKaOmOvsonrv8iGXocqWzWV+3XgBzVFdtpvPm1tMs8WAH00GBXb+lfOsnDk+6EVO0dFMu+OGK82/vQYbMixmfWLspY177S+PV9iffnuxeZNN0gb5NhtL3vrKBjJVBqxj0Mcq67m/rGXdBPCUN3bZqzsYd1ykWXPjLYRxMYJOHim/62uxawuUUnkE9wp1LntZLIC08rsOsW5OQ40XBrlYD3EghUgYZ4bZc2dx32pRXFXS4DLW2RGW0SBUIrKBfVNWVUVkMy09c7WVQjoHo768/+G/2Xdvm28//OUuW7J4oa1agt1bTarLqBDpcfVVVzBOw6wk8yh7fSyNLdiU6kwpNR21U3hYNPv2SLb/AXuaPVQNWLJuC6QRLALiYfFSGmSoJY7RqCXVeQ/EYAPK5Wrqln2oNsaRf6LcmgL2Ju1hWq97GO9qWAmmNjhW24BaDPIH9eQ4mg/0e8+/8CJzcY5TsgfRINLKGC8oLHKKElkwuS4Z5pJqUzVVddAwuGreFObFi1g7nuNsRJXnlUyeUi1kfQivs3YDtcDiFTSO9LqsjdkoY0SIEL1pjz/7lGW+/gW78bcFzmrXl/0lITaKmjiAJhfWYfY6KYC/cdu3nS1pI00fzz/1uF15+SU2iTqim7NJGzX9b39zr917z12ORArleZSZIdurFuyzYNYtE5uwTpRKHcxzNfPkQ84vP2MpzR5NtvLchfaLu39uK5avwT1gvt3/h0ds0ZwlNnXsZKvg/h7et4d1NAELrTftElSzxdSLc5YstIeefNyuueYGe/u1LdaKylZ2g4fIJ0qCuDh4+AgkbRjuB6kuT60WiyydM3TeFTmVgRWoGrWkrh7wanG5IsIfOtgbS/+07J2pPfq6Pc7qTvbPfdQ7Os/10nCmvxu5n6EQxq1cVzVr6azQiZOABxaKckqQRaoHxEQ79dFIf0gv8tVqq5ogzmUXHW+v3O1nT+y7GqUdNZAn+afUUAOMISlA9G8PrZoOuxe28T9DgLhXO45lvP/fwxflVD9/fzXyzwb4TytAPlgf/u/5zmkC5JO+l6cJkH/cFT5NgLz/Wv4fJ0DUuaCO5D6QLXmwCuDxJxyxEyussHA/AKC99v2brrCFl63m0N3KYY0ueKwJ1A2rNlNnC/MR5Icu94kb4MkIEMGHp/pKl/rjJATIEIg4lElwYsGg7+nL/Uztue9WD44EcadDvtQz3MyhNhagQjZE6sr2objqAjh1ShCKKHX2PPLggzYTUP1Mulc3kQsikFuHyxq6NIPpQA6jWC7BRqSbA5CKcNmmxNEJWE0HdhBgneyDKiBGBLxPnjiRrmU/Z63VxGtGKSgV0FUF/iD3I+dXpJge/5p0R947QcLthBfGRCu1sZfQ2EkuqyOG192+dpMVCfycMYXnb6D4oyuN+xMXg7csHUCyggnggFABWCEZejckVl1dJcDLWAicADp4cmwKYHsXHt4L5k2zpJBI25+5k442ALrMQggCdb37O6sfLwIru+n0nL9kJrYi+23ebECtDCxZkPQ/TR7GTDqFZhBQ99Ajj0ASzaKjezKHaQ8yCfZQAMfZI088bQOAgfVcn4mzZ1P8eti6H0ywBbfvdAcW5X4IxBPxoc+gO/fCdybZNx9vBQSnuOV+qpPZl+tVDrkkO5WNyNsXccCqAXDy5L6GApTUyRoH8KChng5NCAZ1qbcDxssHW+GAAuAEyOv7Umv40yGpISGVxlBuAQdDABhZXYzgBwLgBYwLaBVIoMfIsikV4CSboL4ZqHrUYVaizm8OpgJEW+mwUgerPkMr6oZY2VPx/OruVJi7wAeNQvnnyp5GyiD3vAA8yiNpoitYXajqMlWQtuaoMlk0TyUZV4CuXlPAtgiNCECPXA42ExlfIttEdkRjwxaS2m6HNtY4yye9pl5LFhtSIE1YiDf1YYKDAUV9AG2UBxQbG083bLkLg5bVgEgBefB2cwCpxDZEQeyjIBmk2JC1jqTqstz63e//gD3aMsI4IXOmTneqJ0ng1bnrDbAuMlHqGiEdAmZ1r3TCkARd6pQ8ugtHMWcCCF7cu4cMCUCfFK6v1DjqVmuBcJEGQwSWcglapYrAy2NkWAyEGzYq3I9u7u9oSKdkQmwHBFbzWrV04+ne6X6pw3ACOQ+62VI7yNIrigOnLObU7aWuL6lZZLUgqyiRpwq48OEa6+DoFCH80felCONfTtkkgE6/q2XHOQSL7OEQr2vXKwUJBM+wSkSP1eokclMKEGWJiKBowIO6CbuU+qYOpwS59l9vsft+90cO6+GQq/V0LPvZcryezz57pf3XfWQVAN7KMq6Pk7Re+8DBQ+RKzHXr+SHyemLoahxNZs6e/fudrYq65KrpwtP70to9HqWOlDUC4mU5pjetcaRDvLMCA1CUMmju/EVk+tShAupkX+izrTt28esA2FxHfdZurFcGdW9Fgsj+6r7ZbvUa921ZYHGNAN1EFvcxb2UVBMbt/vgx92RDI5sN5RmNHp1qkyaPxw7lIPOogHUrBOu+iRakHB4yXSbhk16FqsuD69YHMO8vlQ4ErHzURRD7+PSxH0FKDIr08mKchPEnknuODUZABH7aGZBLNfbrH8+17XlxgDT+1sX6m0P34swp053S488PPgKQizUa9zUFUCQfAEAWYLJ1EDkq0kDKLq0rBYxXhQLHxiQO5exg2xNKBkV+Yb7t2LXT5hBUPzZtAtkXm12H4ESudw3WROPHp7LONUP4JLNuH7GxcWGA/gS2cx+9ua6x0cm2e+9R+/VvH7CUiXOsspVOUBQsyZOm2SaUPSn/H3vvAZhneV79X9rTGtawJGtZw7aG5b3xNtgMs0cgIbsJpB8tmf1SklAaStukXzOaHcJIGGFjps303kOWLMnWntbeW9b4/84tizoEcIDkC/3+Vuoa29L7Pu/z3OO6z7nOOemQj93t7r2kulGnrQdrggh8jafC72fbjC8TRA2BMaHO0XPWn0WuKkNJ5IhySkTc9/OMZYWj7nCXjSNSBUIqks8rBdv09FQX8h4B6DuZeapwWkf4QJ6lMdcGGJuyXNTPStUh4lmWeyJi4wAG2wDS5L1+ww03QAY97pSTV155JQq9SvasOagHi8hHKEDd4GPh7F1ZkAERQX42Ewu7MXINvCBklEegjvqSomKIGVRqdDyXQshHYxEHiu6sfR5+8Ff23bvu4F4rlJbAVp7/9j2H7dGnX7Nla9ZAFIzYN+9Zw3oXxDMjP8pjwAX8HkO9qMyqj312nr35Qh2E+nLzm1z5FgArcLVwP/ZCrN3K3/InhEL3uQ4rGO0Hah7wZOxonZdlo6yQgrPGFTkTX6fLxxWdItl379hpM8kUOnroMNYpM62d9162mhDk4TbWR9SPhMt2EM4xAjAjssS8R3hOgJEDXXYC0PWCRWmQd5DE7actv6zGGltHLXuar920ZpZ5NJdZVxnWMeBeY5ANbWQetIxicYoFnFSVAYyBVBRIQayh+dhAnWzssxfyILsAq1dCTORkJNrjz6MIhZCYHE4mEbZY2XGQmICs8RBIUhqJnL+z+E6rvO0p68eKqpMMgwCAxNApkfbUs3m2YO40K6wl4Ju53g4wtjp9ijVh7XffERKzeZ94lp+UaZ5W0u9pda1YqgGah9GRP8bURVhqs2cyLiHAfCmwNOfq6mi0kDKTOSmSX3k/akoI5N4PQ27003UfwLolImhIlq7URMo9EuGRiF3r8GCvI1NFWqhRtxUyJ2FaGplkVS7kuariJN/ba7fc/yVr34JCkvXxAPYz2ps1nqU41HyRciuefaW+vtapmgTYKpD76AHAVjLS1AygPc0fVeZJOsmD6SJW48X+/UfZc1Ld3iECWmus6udq8keyZ6HWZD7OorZUhpyymvx5GFIzekI29lADtDK3RBiru1zrb1QclqEwDb/53Ta7aMNsVHW+gNHVVkfTRaRAWRQrXuzLygBUfo2/9ibeuweSUPdEda0/teMoBZDW5x7q1dOyF+V7ZN/pq72KhgEP1gNv9i7d+RE6zUf5FcXPekGKePCrpKCFfDvqj9AZtud4qbWTE9jEnjoJZU8r48oLacL3asfJjImv+9d9n/2FvDWedzB7UBDAZ3dkgmsAGaEL++4Tf5z78Qcv8C5/0Bz91ep/geTh/pClEc5nTqehoJja6QTX/JPnFfButhzi45XtR+zmSxbweeosPszLvvDs5yz/bx+0yR49tn9XCzaDEXYSMsMzPNGe21NteyohnCEDg5mKP/vHC21Sw35HPm+rRXHXAAnN+E3BHqq6tMGB64GTIVbZE2EJILmwfa0fM3/G/Ldvp8u/v459ORiFxAmraiaXp6qJjBWu6+Icq6e2LoHwHG3tsr+5cqPFe3aimqkwz9AEy69stmdeLbO77rzZyg8+a15t3ebZjNVPerS181ansFYqqSWnhgwQC4q0klOttv1gjyXNYC2ifvBFwSRVYCfzahAb4zBU4srMCuJ3T627ECST+VXDmjZn7hyUWX4EUOdD4JLdguJpKYD3IN31ssPS96kZZpj6uB5QfhrqRoHGAWTTjHh4s8diycRetnZ9sN3zvT00Wk118/iKS0KwSWVvZc09evgA5GCVfQoSJIC9ewBClpLQzWc1wFSRqxUbm8jfSaHnT0j5dppxUFMwBksrS+xTn70ZID2IJhwU6igtJqFEL0N9V4zyTUHmjz/1FKRnkl2MWiSc2qGLz62sMVk9HccOsQ9Fmye5YCIpNP7VwBMCYK91w585EEGOjxpXZIfaL/UwjUuqY9atXe2AdmWWxVMTx0CKBo6i0sk9bAsXLqbGo9kIAiQmNgEV2mkIjFMo4mhe8IUMY3zvg5Q4zRo1hX+fA9Hy8FNP2OYfLrfb7m10hG8vNV0OjVBS5v7q17/hNbCRggS6EUWlFN+HaKCogrD96Q//g/Wy3zqY8z/+wY+xfp1sa9escI1xur7i0hLLP1GMXVWzffqW22zn/iOoBifTkIcqiGw/ETk6k4SE+dmGK1bb/b+9326//R/IlCmx3z/0pP3D7d9g26GJB5VvK+tdH6rKZs6M66g9N7/8gv091lubt7xMfTkTggSCiUaTOkhjnXfHIDarsU+ugRi+dNMV7K+FrvGklzPCZNakUpq0VFOr7tU5pXeQMHPmihbn06hvxyCkwlBsdqKo9GN90L6lJiGWJcYuk0VZcIzPSpqk4hOnoVJqZH8IcorWHu6fp+coDg1YdvJ+Y6zlXozJPpRJYahFdRYNCZ5sO346zdbd1mwbL7wce9VE/l4NWX5OtTPE2O2VlyMegf5i7N/CN5Q1eoYIUeX7Z1KAeGpiql/zAxIf5wJIzxMg772D/LXvz5+yv310v+evT4Cc69581J/vuebvuT7f+X//0+/AeQLk7ffqL0+AnOvp/LnH//uywNLFOUCPokwdD6fVIcJG3Iv8OiaObmu6lS6/eKllLJphPgFU8SR8BtBd0QeIK9sW183sGiTencSYWIDyH1xpOZ/e6e7H2R96xBUV7/41QX6c/XMTPz9ejrjq4a3XdYKcsxQgzn5H/661Wv/mXmj8GsYAJeKwZ2mhq1WHMIHIQXy+FjptZH8VycknGOBRPvfyrdefFwDaqCulgpC9WkgNDwAoSWejAalrAaZ7ABrVWdhM518EwF87QLS6YcsAHIIBOhWKmQBIfvjgfsDOdosDRFJ1JyWOOlkkfVZ3ta679PuAtXylfvUoBZyyJZrpxKUFDzWIDuT+OkRyGB7TewIaVdNZ1Q9oJOunxXQldtA9FImlTggAhcCXMWwrGhrws02K4f3wbqdgzUzJsKL8YxA9SK1XLKQbbw+gTrjNTMqx5/Amb2uWPRjAGahL2oxUyys6bOmZiXTYpqKuAJQ6Wm15dLTVYaVzHUF+MVzX0888wwFkmgMGPLm+X/z8N4A2g3YZkunfPb3ZwqYmEF5aRvdop1U9crXN/8puDhALHDnQDEipkPCC43n2+ncX2Bd/0+Q6rhmoDtCrpItYhXPKtGQHkqsTUwWyFBkLFyzA63kvSp35bxEQIiwEXkkNIAWGvlcgpqxaVCS73I8ztkcC6KNQNEgtMomDhIDhUAHigO/qCBVwL4BA3UeySYsCVOnnNWXdcwwAegHvK/KiBHssgYSy4mniuqJ5v0mQFU75wJiTIkEqI+WT5OXmObm+8meaUYAo3yGTzvdmDjeS3MueTlZX6oAdYWA0YTPSR8C4VBMa5jqkKb9GIFELHalxjC11U4mskCWSiJDYzDFng6XcDt07zXmRArLByt/TRfcfc11KAwDyEBRN/ViKONUSANAgYMdEB9xJDn46AAv8nFB2yS6pnnH/4ksvWxpd3T6MCQH6ul4Bx7I0U/aAPrsXc10kluMgBaxwHbJRE5ioZ5NGvoWIOj3jOTnZ7mfSIIGUy9IIEKQOQQGzjjzhtZRVEcCBZpBDixQ3CkAM5D7oe2QzFwgoq/GkTnTlFVUAaKempbv7qfyOduaJh9eYA4b1d36AlyKH1A3biqLL5bNwXbLDkg+1PrPLEjqz3qA5gCgaQaUhow8F02N+odBp6bYAx3Qg7meMBcrujHktNY3s7fQaAsG0TolsiQbcisWn+Sjdnzow//zXD9jHP/1ZuoLL3HowxDMI4NAn+7s1qy+wrVtePJN1wdjGAqmG7stq1BRz6SRWV7G8rvtYExYvXW7HUQopsFw2Vt0AtLIkkLpFyrQm8jdkhafOOVnDCQiTpk9jRnZoyjWKRBE0gM0hFDmv7Yn9xCErPZxrs9euc9YxPYCHIkBO/te4Sivty7mo2eZYxjeL3BiVjYxCeGVt4i81DfdnFHBPftZSFMh2Q2tuPOqfBADLg6yL7axzk7FymJUx3WZgdRECKe3N93ZpTvBenXqmgHvdCp0mcFa7gJdXP78Ya1iJBNAdLu91Dw+6put7CUQFiPDwt0bm7Y/vXmC1Iyvs2RceZ2/bYEe3Y4fDPc89XoBtIV3UYWQPcc+TFLLKnOZFnQJKxJvWnOkQEMUni+zo0SMQ0vjBR091Y70WRc5kAoDb6MZWiKdIp4yMbNuNjYQnh/AMFFiVFaVkYqyzGmyeYDxsFYBcXIivPfvoQ5YtRQ6gfSy2XVVYpHQNeNld3/+ZeYTRsZiSafd9hxbkP+ErW8QT90hrpog9kR9aazQHNW872XM0fxRELvJX1joiZF2KC+Nbiq4GrE2UbSRrQD2rZHIXJvOzIoSPoLxTV7zIWVF5fgASLYAf2uP27NkD2edp09hTNYbWrFltz7OH+LGOieSU1Z3GvhQiIhqlVFsLed3MOHzlpRdsxaL5VnL8iN3y6ZvJwjhlYZChPcxpf8CokwUnnZrxzde32SVYK9ZhozQMSFGFgiecdfjQ3jft85/5OPsxOQc8M3XcllY32b0PP2M5C5bTId9t3/3BBsvdifVVaiz3h/2Pff83v33M5i/i31E+zZuLjQkgtOy1guNq31KFFOzF5pBrUb9HpLqpydLqhhQPBqw+jP1eJCBjIoCbCF/NfpGtrbye7IJSk6Yx5rG9Yo2U+k+dvVMg0ooI073x2hts88NPWFZOhqUtnk6nbAPWV4Cv3TSlQA7UVNayR0pdCPnQ32qRasroQIUIu/Grxw+jokS5gV3PNRcuJ0ya4OSGCjrgAfF5v36I5QELJmS7l/kLI0L3dDiZEslkM9Qzf45jUTUpJtx6AxLssZcIRIb0uPFjq+yxx7cDfKqbP4Du536bNR2bF9aEWTRJHDl0iL8bsod777S8Lz1qEdht9dBJHUZzhCeNII89cxigzRO7G+Y4PQT6/OszYrC9HLT2KZCBkKeeLWPWQP9MA/8mp/U5M8MB1iEyWwmnJsR85aJYG8FjKZA539bablMZe9qLKirJ7OCHFsyLANBs455jeQhh1oaNnD9zc5hw+QosTaYxz0S+qxM6gs/rBbOi3yNpiGhlTA5jbRSfyr3uZG9HTVtceMiuvHuTNTxb42ywykrKsWlb7TI7plC/HQcIrkbFJNJj3bo1NHPs5L+jz2QAoATDK78JRYmUjsEAqcoFKkY5JrvFaLIVtNZK/SciXCG/UlUqr0IWQi10nWdlkIXEz2nNlg2e9vJTrOWTWMM8AUVlMydwN5Q08YBJ4eZFN/MwNjrPv3KI+iraLl61BMLluBXyfjNpcGlmH5QaRBaH02jUUTC7H/NBgebOLocGJx/qKE/mqR/rdxug7yD7veoBlzPG5jysfZtmFFnznWb/SyD0+jTgoh9jqCS/wliyUB9DJgHCT89CJYTXWnl3mz35SrF5Y6NGY7/54TJ6x9syPERU/HTpXeL07IsHxsmR+zb+wtXb3zj07XOqPiYUWmerQ/R3v1z/H9j9sLdBBqQnBNsY6qN5rAnRqam2BfD7kR2VVkUeBjngdvG66VZ2tNi++bmVNmms19K/f5m9ccldNjWUooR8oToybbo8w+w/f19JFzugPBh8MKSnF3khP/jaevOt3e+yqQ6dwhYOTg/ejTWDZ1aF7Sg1uA8KyybGu9RXh3NbbBgi6J++usHSI1CxtWCRRwPRkeN1dgrhMeWIXb6a+hyi4SBr8a7caov297Ib1iy3WWHU6uVFqDvIo0Npc6SknrWZs0NYl8Wj3qg92gopzG4NMVBPvkRdG9Z5NHP0sefll6LYrBu1DZtW2GvbdqL48eQ8xzyEjO7sZo9EbRWECiRyCmM2HPvSpjpXfweyD9egoJmZOQOFN+Qb4TzZNFYlQEZLfSELVOUHBbEPSFEstVIVGT4tzNP5CxZxjuqARKl3dnSXXhlrd9/9OrXtAtR+6S6H428+PwuQf4bbk374g/+0u759hwPyh/rHA9yrsL4UgF+FCitn1nzW0V4UhI2svdiocj46lp8rpyu74ZPXQ0RWOGs6D4iFo7kF5BUBXnPP9x7KpWbrxeboM44AbUHp5ger8sTjv7cv3HIrNl0QFiWV5JU0QOpOs32cF0SsqmbVHFAdFImlmRqqVHuL9JQtZG1NlV2E4laWemWoPKX2Evk9wveckD0VTQhtzO/95H74EUqfQROQJw0a23fvZZ3hTCGbOe6P6jnVosrGiMI2uQLC6IV7FtlN/1borKxCUbiILJeS4v4Hf2ef/MxnqSUS3JnjFz/7L7Rfp+2aTRvtk9dd41Twv7n3IfbWcFS28diKRlEH0xzBWhfEOHzkiadt9YZLrKG1k3pmOnaGx8kbWcX1FpBPRBD64X0WQQNGM6+96YpryfqrhujosOuvuc7KUasp02eUtbgS0mX+7CxqCCyMWUNXkAHTwORvamTt6B3h2mgYYi3Tw9lFhpo/Clpl2s0jz+PAkVybBuFfBrnnRQ2y9+ABGqSyWZ+w3uS80tHW6FTZEtcoi6OO5xJB0143DUHRKIt0L+qpBRIgGXXGrcGWLX16iiOl6uubeF8aOCBApBZ0TXLswE65L8Ub9azsCQPYp1lKIUL6rfypdZZ94wGn8ggJirIbr/k8ayR2oNRooyMiI5jrrK/6sxrC9H3jX8IZ/nIEiIMlPgAJci4A6a8NAJ9XgPwJRfv/2G85T4B82Ed3rvn7YV///M//9x04T4C8fTScJ0DcoTyArnwPNv4utRY6+l25nwAAIABJREFUMoPudM8+umnovgsctP/15c/azFlJTgEyBPgei3y1m+5EFYhnzFzec56J/Jj1qR1vbfB/QIC8iwLkOGHp+srGMmvi660BfEbx8XYCRMCkuvwmNt0JCxv3966EEWiqogZ7K9nYANDFUMiqA74OKyNnb0IBro5SHQTVSTyZwkrg1d6dO1ERdNpyiroYgGuRIlu3EMhHAqS8mydRcLZSAHcrKFoWCLyYgBgFn8/ETkWHaIUWjwEIJtI9VEgwbC2BctMBevsA3E9DoqjI96aLTACqAFN1murK1R3lT/E5gm+zv78nHbueHIbCLZwOldigcEsCQC0uLqI4beF9Khzgmwn4poKyn+7LNkAKZ9dEB3JNbZlddOEqpNqHnIVXFIG7yUjQW5orOAijOkD+nyBbLgy7UxJn2DNPbGVcDHLAWeJk8Efy99mai5YiRVdgJgBnqwfg1Rt0vk2yGz/1CVQdY7Z77x4XTjyFTqqHHnjEVlyw1ppau23nwVxbsn6j9fCQdgAuHqIQL3noKou98Wnst3Jc11YdSpoQAI3f3RJtN/4I716AJwHh/Wc86QXuKZdFgMRpDmDJ+McHcL/VIRUNKKr7JWBLvvL16tLlGQtwF3Eh6bTUA1IuaEAoYL0PQkDjQUG/8qyXrZa8g+OxklA+iAfzQ+CnbE9UVIuk0bIhP2sRIurSlBxeHcAq6DVu9Dnq+Rz673KIMimH1A2q8GCB8npddWQr7H0AMiMd4kAhwRp/aQCsbYB+iQA/GpPyQ+4HrI/ArkydduUE1os+iMB3XQfQTq450I1ZOjN5AQEoAp4FQIoMkeohdUHAWwSI5qw6W3XYa6fbf+6aKGupglzhtWWxIRBfgK7A+z5IGeVjSMGgQ5UAzGi8ogM4eEpFI6VDO5YiGrf7D+x3+RPBoAbxqG40B0W2SE0lMFbd0uqLFgmizAYpffT5lcUh9ZWAURFavRxilJGi567MFJGFIq3UhS4VTwzvP8h1ectDnDkzxKHFXz7xvJ6Ivx5ZgZwhegTaSskhub0IjBo8iqOwTVI7pOZXJ8oSde6LtJLXvA7BuociJXQf1Cmt+esyeQCStHboc+l7RIbIYkqZESIY9ExE+EhlM/69mM3xGvq7MABS5YD0QYYIJBvmZ6XAkZJEB8ES7FPaWXt98YxW8PmLW19zNkxSXQ1wUJY1kbrevJlbCVOx53C5MxBxHKj7B0edVYJUG3OUScN9rOc5lgMizMRqTtdRzuFTxJSstoIBog9zKL3iiis4QNa54FZf+doDftUAvAkM17iaxHPs5cDoTce9rMYGABpGAJzrTjXZPkiQpOQUl2twmpwGnRtFgKT//RFHKosAyfzHk27ciFQck7UdgFuQiEx19DP+RUzKy7m8shxVxHTIZyxx+J6du7a5zxpHR3kOipBEwMZQQLsqOjinMj4GeWbeIvB4nx7sDQLpeNU6OYbzubf3EGNFn4XnhYf16UHW3/o+VEl1Lnh2jPn6/Ttm2usn4+yNHS/b9VddYSNkbgxw2H4dv/4QvL9rUbu0dtI9C3lbBCkeBrCZQ4e23kOkqGwElQ8kFYgXgNnAkMg4Apqxr4qH/BVVVIgP+Gnmz5Ily7DRKWXtYv5yr2RROHd2BuTJPtanWJuXnW6hBCv40MVexDNJpaPRe8wHICrS3tx9zHbQXVnaAgFKTs6zP55t8289Rvcq3v20+E8BvB7kvnbK24jx5uyZWBu15kghJ/JU653WQmVIaV3UONJ81DPROqG1L5ix68vYEQKhbnddpyz91DGv53WM7tbp2JMpL0nEdDndpSJIZGUlMsufuaDGABEcR48edR3mWsc095dfsNyKeG7dgL2aS1J9KAdBOSCaR1KwzZoW68bCcXXR4gV/aPd2nssm62JsBvJZRpnr7XRyd7d1MY7GUKCUONux2bPmWAvP6aU3d2PRAvE32IG3PCobAC+Xr8PznxybYl/99r8BiueQqRNpf3fHHHv1yUabkRZrCTMAlVjPHn7yRTzJpzEGZ6BAS8KOMc/mMY/8p/yhCkQ1SPFhVAWsy95ImESAB0IaF+w7AlDNuss4DQR096fjWIRuM6B4J+DW4pw59DCjlmWBFak9zHPohHAsYZ9OS0qxIEDbEoDOtGUZ1A1MpC7CiTvH7NSJJu5zi40CdqamQbL5DtLdToc3odEl5ID88He5BF4DBl5CLkB6vBVvf9MCeB5SVPXT4dzcjfWbzySrLDqFSoCxQMC8J/aYnvxeWtZoZM3bgmXpVt/va0++XGBklduNN6ywLU/ttKuunWdF9e328s4Ki02lWYDLCiGfoPJkFzWD2aPNd9qhWx+yMI9BKBa51J0GWBwGeG21AcZiUQX1I0MqjiyI5VgPST1S0BVgucyFLhQdRD44AiQqNoSGEAB56spOAtVp6ra5mdgYKRyZOdxLjZmRnek6s0/SYc+ws5UrY7DQUQ4bHbp8HlmD+gHm+qNcLcHyLA3VaQfr9xTmqQ9rUwBoe3JCDAAYChj20i7IoGLIlFCUWwLURvqb7OJvXWSlDxfQxHAMgHMqv+LeUmlq3h+C+JHl40LGWXlFiVOryVInBE99PxpgigtOuD0hDcBdSjuF6b722nbympKdQrOH+jIOVdTeAwdcXTiHRgntMbL6y+R7ZHGlvUxh0rJtqcMeNQLwkWWZsGg6umk86OFeRNI53tKNLRULbkV9iyNIPnfNpVZZesL2El68cMV8soK8rIm9XwS/CI0I9hA13Uh1N0LtqX4gWQcNS4nJPBHhLVtM1QPa09SRrFrpNGtBEDVKAM++nm7rUED0FBE/zMvDKCUWzfGBZA6BVKKWnhRljQDZr+ytMIQ9Thkox6C7C/9Y0fF2EuOdSI13Okzo+5658ufOavZvdozng+jvHtz0K2tlrSk/BdPAGE6JY92vGbT18SE2DzXXG/0d9tttBDwT1t5QM97P/d0v5tiiKAiAuy+z5tsfoeECe1eslqbOSLH8Lj+791kycsjciEFwnZCIirCsxdbOCbMNOfE2L5LmBcbnqwewmGXpHYZM8J8EadJGncT8HfQOsVM9I9ZAQn3uiV6bHmd2y42rLTPC23ohKMcglLftqbFiJgCcv63Jjofg8LXNZRXMuTGDP7RPblxrad4NWNlVMC+xdfMMtvLmIezamskBwaJxkJplEHVXPQ1EZBv08rlZRiyQ3Ks67K9OEthDfIhdfvVF9gZWgSexzoOPd1a04kIZnswFSGlUhB7YAXpiOZdGzocaZGRztRRSepBmqSYUXplYEUoFIsu0gGCU5CgCEqmtlRMicLihoc3yUfFdfOklWGYWsY9HWVp2v+14vdteenmLrUalrXyo+1DRf/4Lc6jdspxFrMjyubOyLJUGh5aaCrawUernBsj2qTQKVFt6aoYLkj908Djv4897ToO0zbdZc2YSyo4CH8WnlFGcQuzVzS9bRBwkMblKv3/6eRRVc+zGG2+AdIZArqtAjT7LXnnxeT7XCshYVGPMn6PYUJ1mru3dt9tuuulGN/6PUIMnQxqqmUaWkC6nDKWX9r4S9rEABnU6VpzKolBtWXyyjD2TPQnLvyBsSGV9LHu9Kpha5RLFcNNFRBzjnOPHXBRxpHOK6h1/1rd2skAaILTb2Mde/95iN+xvv7fB7cO/vC3F/fm2B7CPon6Uiub3Dz1o06dNtaXzUepPmewsm3593+Osi8126cXrOesYVpsLWIvG7OHHHoPMarBUlLqzUeq/zjjYcNEGV4u1cA7sp5ZWraCw9Has1hrJE1u5/kKLx/60jTNNA89547pVdnT/ThpQvGxORhprqZdrLprMmtLLmtYP0dfd0e0U46oTu6gXm1Ew9mK95Y86djINIkVYPU6ixq9m8S6iCbCb+mMmKpd4FKjNEJ8+1JU649RxrUEQR6ewNPOHTG/ndYNpPIlGXVvHmuPJAjY1IZYJzHqekmiNTfUocXAooFnAC4tQ1fDKcdT81nlDjW06X8gKOgYiWjk1ufcutlk37+Z9gpwCvA/7xunJ823JwtUu0H2QRp8eCELlikiZ3o+ayJsa7y0brL9ACLrWX/3v7RjH2WvgexEjOru+19d5AuQ9b88fOJS893ee/9c/vgN/fQLkXATC2Rb8H8Un+FGfvx/Fe/ZBr+k8AfL2O/eXJ0DOtf+ca/yf61m/ff6/bwVIF4CSghf9fTjK0uEri51gDoaD+IP2DTZBerTb565cbStuutR8MOWuAZT1BZj0oDBQ0XhaslR35PnjLxEf+hL5oa93GoBvt8DKP0N8KCvkjx7XWUoP/ZvIDpchcobgGJejjFtfqaYY/53yQhYt+n4BmPyu/AV1awoUVXB5BISGfJHlYS67AwGuykNREaUiOETFFYesKRRylQDa6XS4yhLrsd8/SfEquyuKZoqvUEClHkDOfsDoHKTk6h4/hAWN7I/UfRdDd638zKUq6aBLNB/7pOmE3vVxMFW3tTrJ1UmkLu7x7GKAFgCgENQfvT3tHOoVDF5vqdMSKPIARuggisYzvp3u0hIOweqidopaftiTDpysrBx747VtdM83Y5dDhzFdhFVVxZAZsxwRkghR0lhxyjauXYnaAel6TyN2M+SMQAa00d2TEJNqe3cdo+CNc3YjTS0oXAaxF4H8SJ851drocvXqgXwoqbYQ7LlWXbgGr+cywPB9fFYAIYIM/ZCx1wPk9IKweAaGWl55te1FFp1JKKgPUuc36BjK+9lqy/lfOy3vJ+Okl77W3HHIFtOV1sp7yuJG1lf85qxb1I0lNUCwAoHpbA/hgK+uZIHnIipETpyCgHAHGFlp8dxlraTO8AngXaG6KpC7KZDVPSSwQOSGrI0EwMtvXLYwAgNEgKizaFw63umKbXUwKztEnagFKGgW0umm4HVnlcL4UvC5skhOAYbp0CCyRv8mBcj+/fsc4aNuM/mwCQwvxqt4IzkmHXTdCbDUaV7d1LKWkf2VFAoCVduwNZNVmoL6NJ4FsLtsDu6Hvlekh4gcfR5/gPs6PkvGslBrLpa1G0CoiDmuQd8jBUPm0knWUh02fqChM02EQRzjSl1qAvK7AC+lMpkEuCcbABEfwYAzAqs9uTdHjxUwNmKdv7kCZhV6nor10ikOPPpeqWwExDrbKwF0WJsol0OHL12/ywLhmmTNJYJJFmIiufr483TGbCNdubIY6gbI1b2P4/Ddq0wM7rFAnl6sBvwBorQWKaNF5JWep55lJIRYExZYwSig5D2s4G6FvHdhqaOsjAHu2yDe+mPK4uC6RYKI9OkFoJfllYBUgUPjmR1YPAEQTdw/Xbu6+bp6UWdAaojsFLkkCyq9tubvAOuA5vJkyCp1/4qsCgEo1rLUdcYiTH8XxrrSSOddL+hE9Sms3Ogc7OMwFs7PKWhcqhvNd1k5dOE7vXzJQlRKfS6rpR2rOhETeg/lenRy305xAFdAtgefISJqCmt2vSOpRIbouop4VtddfwPjtYzr4/nw2lJ/qINO4Ln2AB3KhgFSpfqQ5VULXX5dHNgHIHz0d7IuSuEgP0IXuAiQoh/NcwSIAL6yH8619G8UOCJOY01h47L98+eZiQCWHZbIsFDGlIJWF2Cb54UlRycg4wFCUqV0EcEbT0ejws+l/hjk31LonB9VFzPvIUsXkfZeAE7j5HYX74WaIZD1lU5WR4AM+TD/erCe6SefqR3w2ewn351lX/+vQktMneJstSI8mcusU0exoOniQH+UtUmH+HCIMllQpPEZpW7QtfkDLssuZxSrjniu5TjAZ1Wt7MmCWf8VYsw4IxdC6/7xgiKbhbVWEDkH5agHRabnZM/EXk+AZj5rA/Zlfe22fslcC4eQHabDuqOp1froTC8uqbUd+woItA20bq8wG8LC63f3TLNvPRtnh44dpotyN6BIoOuO7xExpaflVI2INLnnUntILad5JnXbqOw1uKZAQBetKbKV0PowzHPROi1VlkADzT8pcwQA8TicBd0JQCdlH0xh71I2klhYEdBSuCnwOUCZPIyZ48ePO1JFYbpS/Whcq9N8xYoLUFcW2yuvvermur70fbK/klIieKjVWWulktcQAXkwTA5GCEiOP2tAD0CZ4AcvBm0FnflTyD/Y/uZOOutjHQnii/ppF92/ekZdrXTQJwNc0yjgy+fvh5jyCY6y//jZg+Y7KdKmTcdOjX30Y5+Pt6JdgDDZydbPOnLgWKkVFVfaLbfe6pR7B7E/uumzn7Utzz5jF9+U8gdd6RNgbX9zKOtCj/kyn4IjE62DZ12P8meQtS1SfvYCCyHFenie4SgTptDNy0JjlblHxcQDYA9ah+omCMmlaVn26msvmedUbL9QgowAiPU1AGIeqnTKy4SsNNQDPc4eqg2ro0yaEl7cuttez6231StybF02qgByP04cKUNNBUmHheEYY62jlXWE9dGjmWsK9bYgxvMp1vJafuGSZJE8ivS0GVaLhdw9j5ZDxvD+qJ7mxmGLiSVZu3+YHThFiC5I6ihzPBofH3+6+pdmBllTYa/d1zDewV/zNz+CMOswSgzDlctG8L2v5uf8RwMtEqB1BdendeBFyJQRagE/b+w58ZffXTViedWoVkYhttRZTjf9ZWsJFCfDp64CYExZN+HYLQLI5RWUQWpgkTXFx+3LJ4sq3L8zzABcmfusP0HMOz4+cSMxTlUWwljywg5tJoBhLJkBUgd6sAYWEz68LxfAmzEWCBn0g61ftxO/zaVGasQiaTlqsTLqoD7b9uabThGUQ7hvO3tPAbVad0+nI8BSIQRVK4oAGWa+1kNAqyO8GPtHkRhtENPO0pQJqSysFNYPNdts37ULkjWCNTmavZN9D/LGh+D3aULCIcl6ACLVsCDbTS8RFABuagTQGlp4AntNsrfq6IpvgvgVgdPLda2djaKRrvCt2/bZjDnTLYha1od9TJas9djQJKBIkUIpQLaf1CtaZ4dZEwaQS6gJSDWI1KfKmNIerMJZFjJSgIgAEeHsBeE+mfvlIXtQLJP6W7HyopZqa+4kzBsyGuIqGBL0NBYyzZBhr+8npwWu+5e1H8zSaqIGPDuT5/6V33UWYdXYLpVVjNr36sbH37dm3YUFEmpABnXRCWozxgIiIrsGe55TNJwMzM+0Hz2zG7uuQAKk+2zFXJQpn9pgk29fYoOf+569tr/fLlif7jL5Wjwm2fc3Y5fEOMaBkfHHh4DQgmuzT155gZ2uK7J1EHp+2NEdyW+2em5XN2NcJyB1sLMUW8ugp7WeDrL6AW+rx2Jp1vQgCxrqte987lKrQcEQxrr11AuFrOnkkqT7Wxj7tzfNBi9DZuBex3jwtutWLbU0j2ps8KrYswgCpy+t3zsS+yDIW5aS5ChP5i+ZTFj3FFIf4ZJoXZp7APBNEGR9vEYrv6eivPCB4H7gmTyLotSkUZ6zG0RJMCHeTBz93tlNYDwvqqwzqYIUXh8F0dXH+hTIejnAs1fuRj97QFwiagjq8QT2AYHSk+nUH0Hh7YV9kNTCqRCA23dst03XTbMnHjrh7N0+8YlPuFBuqcILCgvtO3dtokaLc/Xhrm1v2Kdvup6530TNKyUzVnrYQfZBHMNmUOug2iXQPgT7oiYUBlUQJZ/+0mchm+oYv9gHU3t31XGOOoZShs9c09RueSfKIFpuwUZqBnUH5BAKgz4WF50DUjIy7TD1agfqwA4Irzpqw7Lyk/ZP//Qd15D06itbHYFfAzGu/S6BJijlloXx+asgyXyZO2nTklyDhWziyrA4q28fxb4Ucpi8nwHl3XCmqYewFSk3lXPiJIiSMpo8EtjfiktlnRVjV151uW3js9c3Yktn7GG7DlIXBHGuS7TffjXNjeuVt73imlVeunuxXXjHfkdi9vI5Ll6/0i5kfGx+4hHqNqx2h4LspS1vYGXZjlXzL1BIbnFqRVmY1aJiE+kbTvPU+gs3uH370N7dlimyi+ddVlzGZ5xOc+M8u/+x39th7C2jef6f+NzN1Ij5dvjQLosOC0CVN5dMHz+LoGbo4swXg6IljL23AzJyGLu3cnJSYjkztGMvmJRCxlpzO1CCj7MbrJQiiLlxAMWsrAq7qN8uvuxSiFOUg6wZkwbJ+OPsoaaaeM7RUlTLVlZZTVLNxTHWumgYaKDBJGPWTMZmJPXOaWy2qly+xyjzbBDrO9WtOmvIwUINHVrLdI7opsnLZUk+fbEt/tJh10ymBjQ1/Ph5YYFY0k49vd6WL1tFzRnn9hT9ErHmAYv/3xmnb1OAuKpTeAOLw4cIQXfkh4MpPhgJci4A6VwA1FsH7r/Qf5xXgPyFbuxH4mXPEyAf9jF81Ofvh/18H6WfP0+AvP1p/D9JgHRoZ/4Tv9R9IcunNooEf4oIWeT0OmsSDzyyQzg4m2eXfWzDUpt76QXYYLFRcxhu5yA4ic5lFxYu4OVtKg5dwITqw13Imb39HQmQM/ZZ70V8THyYiZ93Fjg6dPBrWF6cE8WDCBCKkXGaY5wAcaSH86g/Y3+lLln5xwNGiwRRMJvAS3kmq1NVgJFUMa0c8mRdJCBd4F0koM3qFSvsOQr5ALr6MrGEqMHj1R9LAmUQyN9UGSCyl/Dk9QMAzeMTkyBADgEq+TpZrogUdcu6HAsOxDt377IErET0/T4cQOUkLusa2Sb4c5BWV62AllEAggDMhrs66Tqkc8ubz5zOITwWYD0AEHZAViYcaBuwPVLYbBjqi2quSWGxu3fufSunIZVuw+PHcznAxGLDEem824M5qC+dP5suRMAJQiEVzBvPASgGsKmD7mjPEewpOExFUPTm5h3B6gOAa4SumrhJKEcS7c0Xd0PSjNhS8gl86TTdtX8PXrNVTtmQMSMT4H+UTrSbbCdWMBV1TVaDLdczW1/Fu3jQZs5d4OT7R3+xzj2vj/+szYFHKlBlNeJH55n8iguOH3PZDjrES44uZYAIDP1Ph3gRGVKBCMTTvdXPzwB0OIAXfxLd/wLgAwHF1NWl7ipZken7BfjJzkzFs1QIUoHo7/UaIlGkKFC3VhcHOdnBxEKoKKdD4Z0uHJsx5QfoJQBQY0akgsbRQTo9L79sE6AKocZ873gmCN7uABYitGTzdO3HbrBqOsx9+ByvvrLFPsafvXjBIbyWdY1SRIhw0BhQBsW4H7mUSQL6sUWSpzufQx0ODRzk1NktEsDZreGzKxsaAfJR6YNWcXTIXVcNh2UBHvIGl92HiL9iPIEv2DjVju/HS50xp7DFRDp2ZSMSAqEhMKcRay69dqQCkekuFcg5xMHHDwVSAR3ZUo+om1uWNquwvdFrqEM6TN6/3C9fl/nBnASI1T2TCkcEhuZzAIBKFQoFkRwCYtShlsShZ4jDjMgn3XuRIrIA0PNIhlzpZm7qwCoiQwGYysBQN6vQfZFQIkAUuC5bEnWiS9EQQ2evCE+RR+o2ky2P1iXdb5EeUmKInGjDuk6HeZEeCmlUd5qIDykrZGWi8SZAT19SybQClgdzn7Sm6D3fIkD4d6k+RIbI77gFsLcZizFZk+h6FbquOa4ufqloIpD7C3CXjcBRrAqkKpMPtTrnRbhpbLTTkVmG0usTeGfXQQIq7NyLbrUYcitE4ChEtw7yo1bddIAqVdgEqTNR/tntrBE+EGKFgLwhdNZdtGEjh+Q8fk42a/2AmM0c+qMAyeT0L7/wTtfpJ9LDF4SrHkK0uq4RIITO8UXL7P5f3WcLmfNDnqft2I/mWubth92BdUSKE9QgKV/JdSSSOwDx94780xrMmNYv15HNmqd5Iwu4LnymGxvqABqPQXzOZd5ANgEUz86cbh1YJGUAPEj5MYXn1IVCoZP7GQCa40U+kUB985AyYoAxidKEsejpHcha7sf4HcYioxj1Wg82fD3sX2P2xA9W2y9eH8B2KsU6SXyOkfIDZUvByVI6ITtZx1EvQawqI2rNujWuo1LXFgsh08K1qBN0CeTsU888j2Kk093/fpQZ6pJVPk4M4/Wll7c6NdQsAuMPsx4oL8iL/KYlC3NYv7ywQBQQkWjpiVE2GYWLH2t1OBY3DdiX9NPS+6sHn7Cp0+fa3sJq85wcaw99P8v+/RU6HwGgfvXrn5PnlOWyo4YYL7perRe6104FItWbFI7cb9m7yd5K9nrKsJDCUeug5ouI4ViAHtF7Ul9pzslqUP7gHcyxWdkZDjhuIVxVqjwpGBLI8FCDgAAEqbPaseRrYf3R60mdpYaKtLQ07DaOQcBnus5V5YBobmuea92RWu3CCy9yuURl+7c6wDUHu7OphNaO9KEoEzjLntfDmAzQZ+E5D6EA6WKutTSDEkLAqSN+DHKhuKae4Nq55A5UcT2ohRjP6u708puELVM4PusvW0MbYe6o0pYsXWQrLvW2k/uG2e/wjgeQOQHZdBKLoXXr1tuObdvdtW3cuBGrt3124bUJb3Wanx2K3tcoMpjxy97phQVIM/dAgLoXz9Gf/aqWmkHkSBdKrF4URcvmzMfqBZUn60MVnbU9gIkDjKlYQMhRQGSN/aaxTkuZmWaNWL4Ejk2y4rxq1rEoy1w4G3AaAt+bjlU1A4Cybt950PIqWuw7X/2SeTbkWjtKgt7+INuTS3o5Ssxg7nkXdlrtVTRiIHjrwZ1kclywoWe08qZubB0hviGtY1hzD2Dn8sbhPptMU0Uf6pJFGalWDmHVCjBbxRxoYF05eBKbSRaF+DCzW2+ca/f94Kgt53XXL/axVZv/0a2FO6/6CUHp7FGBKGFReyZhpRjhhUIzHIs06svJSXNsx27WBFjIdZestS7CnX/+6DOWXw8BEM9a3jxsV16WYwcP52EPA7BMBzu4qi2D5HkFiy5fJuP69dOtDWC+Atsd+jTozjabmhLsOqglwQxhbdA8kMJQgGI4wGUiijk9qw6pBFgPi2sAybGqq2YcJSdF2/efudUK79+D1WI6+3I9Nl+oVJcst0cfecyt/cpVmoVKt5TMn1defdmu2HSZa0gpAiyUNViQlEZ8VtVWL4hfAAAgAElEQVTN1VU1kNKV1EjMEeZ+E2uUwMc0gOgjBEy7zCnueTl7VA52Vb3az5gzo4w52ROGUxsWARILxGtmHU8GcK6jxpxFF/7ufaiEMlOsFfC2krV49uLlZOOwRo/2uXXsua1bCEGPtHByd5J5v0rUfHmQunHsCco0ExmqPdhP0gx+l52RGhxoRXBqR+V/KB9I67EISZd7xj1VfeMqU5F6ECi+jGEZ5hUdqSEM2t+27RignjSIqUgLjpiCLVSfPb2tggBys/9T8P4JkLNJj9+vvptmBJ4nVk8KrY/ljcroNi8uG6IBh3VNllWA3uWnhi1++nhQfR3z2VAK3TxPVkLUU6yxj+/AXgjwn3xk+96RceJk7Mv/BWPXaZ1jYfbqwVZbfcUF9sPHdhm0o+0tp5GB75mXEWoVSEE+tzEWNeJMO7zjTUuGiFyQGmbhWCpW1rZbfjN1N/ILD/phEIFYE8qRAY8QF0w+Qj3t50f+El3q37w2y0K557LseeRp8hSuQVlS02Jh7Kd+1Ct5KBP2FXLmgvFdMzvZFsWwanfUsW+hImULDUuYjvKrxA7vH7N//maWVbA+eKI+Co3iM0MYlNaR2cVrDfJ4o5NSrUwKNAj9ufMX2w8f2G1TmEuKNBjgg+EoxVhKxdoqFlAd5hIYXrWP6rtkzggt1LqTpA5hXz3FvpdMtoTqvWmcOXoAo6X+271nF2N4HvVfKXteKuMJe2Rqy+QZPfbkw0WuFo5lrG/cuIEmphanDpTt02XXpjLGFvLZCVEHkG+sKbP1ZCBJ2e7DGtrL/hHEfOpgflZXNzoVZ1//aRewLZXo1VdfwrhF3caaOECd38X+2wSR0AWhcaK8imdSb9/+zp0QUhBB5CYGcV6thYCQonuQho79R/JRTXJeCIlyc8SbeuBGSBjl44gEU5C4bCJVCymzcRp7lPIJyyBGlX+VCJGRgeWtavmde49aWX2/LV5xkb3y+mvO9lhWyG3M66nco1BU05GoR0bGhu3QkYOcN1FnMv9Eslx66cX2PMr5vmEyCyGZCyDHBphj6djASnWsZjrNzxFqxWfvyLSr7iniDBrKGZJxRRPGXJopCgqLyQQjo/K3j0CQBNg/33mHvfzSc8xzzgScPfpYIAvJI/r833zBBavv2Ia6lvePoPFkgIaIcva9T918K/ehwY6Xldhx8stysbu6CIutohKyDVGrDvS22zLOh9PZ9ytQtpaScRLMfvzx629yZ+HFS+cTUv8Y9qsLWPPCaLohZD4sEhvFBHtxyys06HC+Yx3qYf+XNeOqtWuxhuaszB4fIWu9ZpSn7DO7sUdUbS8VSRWkiT63MnUiWB8LsBwdZR268OILHfEhazapkeqpR0ODo6lVOKeyZqqxw/uMgk15XFKWqont5IOEun9mtztHq06RUkQW172oPbzYa/vJuYyfmmIrL7iQfSCL+muUcxp7LsHppxkz4wCGS/dzCpTx32UhMEGAvLcKYwK/eKffx9Uf43jGO+EjZ//MH/27miTPK0De6/ae89/+2gTROS/wI/0NZ8buByYANejfuXn6T/3YH14B8j7g0j/1ot7H943nKL/717nH51/3+t/HR/2rf+t5AuTtj2CCdP9v8v39PaRzj71zjd9z7V/nup6z+gbG99DfvfGHBMjZbzBxMRO/O+KCTjP9WcCVOsLVJaxDkBcbvQcWB77e+BcPd9inN62GBFllYQSINtCB4xMsEJCfl3LhzH2YuB3HHlDeB6qPM/d14u/fvk4ev29cIaKv7M+Oq0QmviaiQSauXy/lyAwBatr49cmpO06zgOp/Aj8l3/fmoKREk7e+FyDIAXN6AYDYMYp6bwDYSQBDAodCKRwVvJsOaNMF6KduOXXAqotEwLpk0eqWVXeTrAPSOVwKMJVdjDcScH8OYTUcymbPmWt7CKlVaLF89qWSEeDYSyd9J93fEyGxsm6azEFX13eQ7xdYlUqBrSJQ3eL9ACWBdJRL6q/gY+UQqKNHCoZWbFf0lCZBWqUixS44dsTSyfOYmTaNgLwDKC78bAlKhPRpqfbC5udQnsRYMaF/6urPxEpCXX8hdE018zqJEAqNdHHFAJhM4VdcZCjdfm2WQ/d1/pFDds3lV9pPfvQTQLpsiKBoCkO6xCjkS07kQiYYNiKoBOiU3LVLIcvkfWRmUejmYwUSw+8FDr3YRfj5jIxZTmp+2ZXXYDOz0773nz8kTG+jfewTN9vff+N/Ww5gai1BsLt+sMw9+s/f2wfg3gRokEqXWDX3DZAB65g2JM+xKpyxkxkBIfHGo1Ue230cXGSHNMh91pAQ0Cpi4zTgv7q4RgGYpQbQAUfdzbr3+p4Bvl92SQJjpwLkifAQSCcCbJiDmgpnqRakKAnlwCJSRcC9VAYC1eUbPAKQFcq1SYovAEM2RK2ACDNmZvB6dM3xHgp2V96IbLeeefpp24gdgN5Lh8OGuiorwA7n2quv4FQaYK0cwEKkXgCg1DNTp7Su09nVAOpJwSEAX4SNwlLb6PKXPZGyLWRL4AHIIZBeBx8V+LLBCU8mWL08wPlsC/CSDZeIBeWPnAK47ARpmrt6srVWhtPJVQ7hgjcvBzkFnwuAL0Xx5MEcEoCfyTNWKKSsEsIB2TwY/0fzCgiYLHbzR4RoJqCnSA99ZkeQYp0hGwF5J7cBqqo7XeTFJBQ0IngaUZRJtSLCUYeTiDPWPOreCuceD8rKA1JK3KYC4VMgdnSAUfe4rKlEwjTyOfQ8RHgoWLsAy4H52NiI2NSz0nNVVskwZKGInMqqajrAs+nqK8f+DlhQVlQAACrFlP/hy+v68zx6ZHkGOCTVhEgo3VsBbLFYnun7ZXmm1xLRJNC3mT9LsSG1SBDgWQj3UkoPWV4p/0Ph9cGArvo3XXMw/z6EfY5IkkpIQ9kCDDGWtObpPmmNkKWWs9vi2rUmOuKPX7JVkqKlFEXVXOZ8NeDeFLq/a1CQKBxeHtT3/fYhW7piJeGlPXS5n+RgGu7AuELsHNbiZ63QUx3OFeg7whxRV683JBUjmv8enyPeHGh7AGcaIUO7AA5ONXcRvIyagFBNEZ6TIvxs37/PsoXfzCMvJNq2Mcf7N19nCV/c46y/ZPul69fnEZkzzCFU40JzKQKSx5/XF+AXhgf485uftIzpSVjwRWLdwrwLhBimBzaINTsVIjOGsdHFutgmwJ3xJQu/IUJMh5mHXoBkngD8PnRnKpC1i65Aqc6Ky045mypZNgqY8PAatcfuWWx3PdaEAi7CIhmfgYzjQLpMX39zF+RtA0Q/hA9E9hR80+djN1FRTvg24MUo62cKgEi6SGuexTPPvWhDAKD+EBfl1fir8BxzsLeR5/frb25zpJlUYMfzCEJOTbK5WenWVFvOa9CiTOd3ACCOeQMs8mKJYVPosg8znzF/qwHEqwAce+Kl16xlxMuyl6+0b90SZZ/893L7ype/wnpxtaXgmy0AqrCyhj0NAhegQWM5ELJLnaPaS4aYX37coxosu+IBbroANf3ZR5wlFvMpBBAhGjBkCJJdRLHs6YZ55qmsJZXlkLMKl2dNacF+zhUa/HsbwE80e9hU1gd5bNdV1ABCQIZD/Gie9yssmbUnPy/XqQ61XgrwWTh/oW3dupWQ9CKntEpOngbRSaZKtCdAagwWVxBwAJge2IE1AVj5MC57WBM6Ac9HUUYl4PfUCyhfC1iTSpdpHnk5jQB/6fiLp2IbWM71KiehBnI5h724AjukuKR023+0kNyqEsuYPRsCr8a+8a/rbdeWVkufkeiIlwEyHJT58fTTz7rAXpHK2VJlsmYkZSmlYvxrwnKn9Eify6rR3iBF2jCMYCiEovYs7a2y+Eri/nWxhvoxrkYhQfsZo7KLVK5EHOuQ8h4CFSjNWt4P4SbSNTI+xoXFyle9G1VBgO8kXque4N4VjtQ5fmQve3MKqhXATkjMOdzPURoYPMn0QnKB/inYSlvpSsZCqxVbtAZUT+GAvilYyQVCCBQVNDubxmVLCFHHs7+dzuk5C2fZThQ+ZWCgayAlHt962PaVddoMrNhiOpst1J+1IXzMmhn3ckdl+zDwVusFYF46zY/1E1s/AFtuof0bAdYTX099fDPETqGlkG6exBrXzJwdZC14jpyN61enWzykwH6yxqIgHXLrhmzrzipbNsvTsufNsQOl9bb7RL1xGeYfTiB4hKdVYiV0+8Z0l6tynD0P3tnm0lyitb0LVrUJZdwSPOrzUE0lE5EWSn2CEIg1OhCgM8R8WA9e2IaNFGPYi3D3EKykfABZI8M87Fs/vcw6txZghyLyz5tMgKOM7RRql4PY30XZVGzf1MG9fMVSF8DegU1PGmRRyYlCuvkJYqZ2iaYTXk0IUsqV0lDQQ6OCrIBSaUY4iH1WNgRKCGTMdgD0jJnT2buabDEqvjrmrj9AejsKGs0rkZPKoaukgSGO2maUvedEQamtXLHM9h86Yg3YG62/bIPlFZdaL/tBCuMsFhXLZOZx7vF8fPlb7AIaEHyob/aSpeRNw0g0zSwiAjwYAyJyRaRLJay9l62GKS1iGjKUP6v1Gc0YdRLfAAE9CojshfVMP5kNAeylvth0ebMXxAF0niak+NDuUshPQryXUWdQSw+gBihv67c3j2KhwzP6afmfToBMEB9Pb/xPajwsnvgMqpmKTra7/I5la2IsAGD1+VeOW0gUxIZyC2loqGvoZ50OxmIowArymm3TuqnWjcrndBX5MlmMoZgQ82R9Xnvvp93wrLlruz3/wDa7ZglEAQRkT3eANVq47esYtv/YTAYX3xMVG2AxkFgn9pfaxclYw1260PbmF0E8QaDTBHbVqqkWzzHLq9/bNu+mRk1FBTyAggObrcF+GnKGyI3yh1TG4i2vgrqJMfl3S2IsEWV9Jy/w0OYTNnf5ZCzb2jgn0EBVRwMTOEhcHARScSOvy/d/cq5tfe4oKlg/iDsUlFIxoRAa5nyAq5NdemESHfk06dRXjjfkBEEeo7DeV1RsxY1DdtG1a+2B379hedyHKNl0UXM5Xzr+L5zmpZBYVJ2tdXbBgtnO8tZDdq5kmzi/XRqPglEzxpG7IIvKufPnuDqhk/1TCmzlsUkVLW885WbF0P2fni1g2ADFq2gUiHF2wfMh+Q4T3L1q5QWOJD94+AgqgT77+C2LUYLOsxIIhbIi8rLwGkvnDIOW1Pyo2Qf43goauHpZxzro8g/i+R1HmXnVlZe7PBZ/msGGUcRXQKjv3J+LWqDXWWRNn5GBpdVe+9JXv2zVJ45DysXaq1tfsAuw9JKSNyI6jgD2AmosiKOwGHsU1cOipbNt1WrOHny+Yda5w4cOcAYYYY/hTCZ7SeyVjuWfcHZOUoz4Y2O1au1qLKVet4TUGZZ7shYScA/7fBa2t1XYWE7F+jfUrr78Etv2xivkkEylbm1w+2ct6i41u6n+m5aS6mwDn96yH9tgQryp+0+RF9jIGpeKklfkzCjPNSQswinJnr0j3S78dp5TMyjbS01aKy5Yxt4QaPuxHN6OouSxRx+xH//wB5adneVULGqaKqXJ6utf+4btxXKsVZZTkCqXQ+L+/W23YYV8EU8MVR178RRqcNWIL0Gkypr5a1//Gntriu3ZhXU1eIDU2xlclzIWO1iD56LgnMx+19GpgPlCcqpQL7KPKqMwnhpJtqE6l1SwHjZRS+mcK3Xb9ddf7yyaRcCqoWLbjiKnFBX+0A5pNsCaFwaR60UN3oSSJpB7pSah07IrZk9WfdzLs1S+4fETJ80bq1g1YElWzZLl8rYo8fhvNdCMWNH9yyz1+tedjaPumywNhR3oeoapdeUOMUw4up83eY7dnvYPX73b/T46RCYSCpshyDfhALJLlFNod28H5wGITZodPMEaRrHAdkDEB/l6CxB5dwDqbPzm7QCe+6mzQJVzESjvdInnAqg+yMc6+2c+6gqQc32+v/T9Odf7f/T//YOCp2c+meS7f60vBzJO/PpgF3Gu8fHeBM2HJJD+DNf/wT71/8yf+igSIOcaf+ci+D78k/iQ89ddwJ/jNT7IJxm3oz8jbRi/kncjQM6eqGcTICpuRvml8tX9OqOgYGtnWwfwG+zmcONn11630WYvnEkVwSGJQPTTBM6OUjRiFENx9N+LmJYTR4B8ZpzQOJv8OJvw0L+9nfQ4+xacTYCMkx5/yDapiJF9ljInVMS471clBCGj/x4PSsZmR1YuAhJlDUVxP6z8AaohKTSCZWgNECWv81g6sAeQ4oZAPsj6KoACrBZQqwz7khAOdwo5LcO/dd6iBRTm/S4c2o+KyJ/7lZ97zHVUb37hRRfc1gNoK3uccIXpAeAIQBboI0BZRZyseVSACRCR1Y8yCgRYyTJH1yu7mm6XEyGwWHJergfgSp9YgLy662UhNBWgMDhgjMMNAB/dsUFc8zLCCGX2+8wTT0EYQBAAkgpgUXdkLIeXQQrPIQpKKU50JpIHN7A+QFiwBUMkyG5G1go5WVkczFvpXj5kN3/8RksmDHDP9tetOP8IQZIrsH8ANARcqyW0tYZOnGVIrH8MuRFN54+kzwIFV1240Z7a/DydUvs5NFwIGFnOodzXbv/KV7GBOmB33n0PFmDzCdLMsUcff8rmLVhsr/5rjt32iAdgZSsFKuHX9VWoOZIhQbhYimMv+RgD/gbR+S6wuQ+Zu7x1RXo52yjAYVlhCaBSNocUFyIzFKQtqxcRSiIQBMypgywcgCQCMF8d0zpUyL5FhIlQbylKBAKqO1L/5qyweBsB6gJw+wAUQ7muMMCsnbv2uENYYnKyCwSMgDRSELYOHFLkPM5hS2NsyaKFbnwJ0C/MO2zXXLYeoAOpPocVAcUC6AU8u65MkQQ8K3Uqq8N0POcDUNIRIASYchDRAeYkVkgxdH4m0GVeRYe1QoF9uL7o1D486rsdACmPBh2e+ngfBbLr/rTy80N0U2cuRb1Rwrhn/KtDW59BH1QKKqk5NH41dnWPFAgtgkWKEo3TJmwe9u074DrDde9kZ6QASb2+U8tw/9RxHsaBWsSUbHCkaND4d3ZSELDqvFMAug5ryby3usuLCQmexyGrrKSUwyh+yFy/7K1ElnSiQhnPEGAMAI7qXk3cO/0uclJkiA5aIilEUKi7dsK+SiRHAvY9JXT1KbBToKfGhTp0ZQUmZYYsQfoZByIeNCc1bjXe1MUtRYdUBppXrXTIi5hSKLSszKTekuJERIfyTTSvFXgrxYcyVxSwqQNwPXPfCxKriwOWbCqkwtD4FWEkiwUpemRjpPdTwPogQKrUP8qBkVJnEJsAKVCqsV6IZc71MCfGAFm7ewc5PJ+yBXQxH87N4xBNiCQHzZkciuuwnYhhTry5fZtde+01DjQqxdrB/0zg7jDzgRMfHX4o2Fh3OgE3pDoKDY+GMJ4CUUnHKx3OrYCFowRFKuW47KEVtuJObJIAxzZBmt7xxVvNcr9hSV/Aa5l7IDJY67AUN768T5/usVRYzCWtT/2AvQl0Kcvaq6ykgPXX2y5YMseG6Dwcw+s8Bi+SANbseGwEo2WzgrKsF0BZa70ncyOMNaiBA7sf90y+OD56dhyK+zjUniihW7AT4lD2INiEifj+6e3x9pV7NaZHbdrUKDrUg5yqpKKq3vKOF0OcjNsv6N5IOZGSksDzwPaFg+8MLLNkbZeFr3Yd3d71sqzChquJDvS2zm72Fe5bSLhl5sxmHta5vUOqEU/2yTi6zpVR0cp6loCNQynBxUnJeFMHQnwTNLosc64FgIL50vHaWt/hiKY39x22XrotOyE5//1/E0KafRcd6nttM0RqFXY7baz5PmQfwEsBrpBrAKEkxY86JxXIWsE1RtGRqu7JUWXv0GGr/J4BkcE8CxIU6JAVkUTOkmzpGIEJkBt+jJlyOt5T2fOiWBtrqishExmXPDN5xDcyv0XOhwEiJ8cnQ4j7O+L4BJ9pFkS7bPy6sQxTFk8WSkmtgT7slfV0JR85ctSRubKM+dSnPm1Jk1FNQsT50siga1Egtp8UPYAMAwBCHozxQkjWSFQ6QbQuVxDUOkTy8ADzRt7otXTTZ2ZmYCMXavmF2PFBpqjTtwnFSFAoCk5astX13Cdikrl11fVXWUx6o+UdHoZkY+1nje1hXt53/4Nu3q/fgE+69hCucdHqEDu2F+sX1taopHYrOYJyhkvr7ely74mMzYbYa6QelMWYFG/aU5SxouYSAawiiZogPoch7aWKTAFYk+2ibCp7GMedrJ/+zH8B5/PJFxtkHjVDUJQwdtSgkUjn8iSAd3/QnUiUB9wQ/G7aqcuwdmRee5wsthEIyR5a0JtOk+/Rhnc/3avHS7Eh4Xkumj3VElHWvPosNjhsA3CW2Dqlc69KLBV7rS27Sm1ahjdhxyvsyTdy7Y1K1CAQcbNH+myU1w1mKzC6+cNQe1axTrMlWxZOaOmhsewDXvbgq7XcG5o4yE/xgMytb2ix7+f/vSvlfp11ly2ZgZ0mcyM8PQ7SkoaQEkYz93bOgiQ7BfB/oHKEa22yFFygFixbYntPNtljO8rtGN3sGbOm26nKYgujnrtm8UzW+iG7b1e5paM+mQHwnw0hv5+O71ruQ8oU5CkEcUcr4BkMV+VCMvO1hfqniV+FteSukLswJQ2wn/U3DaL+X3+1zsqeOmaJ4aybdGFXVzai5ukBdMVWEpB0kM+Ts2CBbSf4fD6qtE6IltmZ2FlB0p2mE17B4tPpfj92NM9Z3iWSi+SD1MDZD4pUdaop1EHM/3lzUYIdwsoGZcokCItpBEv30+18/PBJ5gdNLsyViqoKmz03x9UHiRBlzSiIcg8XupwEre2yk5HCI1RqQUC5dhpZMgBcA1j3TtHxrZ0qgTk7xPhrZl+SzZbsKlUfi7EdYa+VHZ4anLTXOAtB9Bxe1AAiQDyYI6r7fRjkozRADaDAC0YJIPWYJ68Zjn1kAMMvABVSD7kDFUWyAeM5TWdvxRawB9vG8pYB256PFRTv8PP3YYElAmTzlb8kA4nPBQg8ieerefHyKwDsjLf49EjUP0PWwv6G6Moq6wctezaZPflV7mgwd/408h6qUKiQpQJuvWSml2167ltvHSm23PBL1rQGW7FghhXuOWmrIEc0lQIiMq3ZN85+vqfAnjxSbxGKQ+J2DfNrJsTFxWR4rJibZTuKyu1EIyosxtblyyNsRhc5fD4odhq7bDuk+UHGa5fC4b0Y57x/qGcH44C9jr/j9tjXlpEHwZwlnsR2HmuzxDQ/aySnp3EA60EB8oyJVu5pN9k82amonbjA3bsKaCihqaEeqziC5lvZKyV24nHYugsiLQlFRDi1ezkZFJHURY2sL/2Q9xWsLw08y5e29XF2g+gGvA3wYG2CrB1GguUdzrkoDFB3koctRs2gHDuNm3iaoqogcFsIQE8G/E7hVzeENjivs07LYs1TY1EJdq2qjaewV8TOHCc+XnquErImA8UBVqjURquWL+N1Wzle9dKolWvLV622Lc+/6FQ7l3w8m1yZKVxbiJUUQoq0UK9AfjplqBqP2L+khi1nDz2cexw74QWoqg/Z3956iw2x9o5R80uZtIczRA3qvjmLlrq9SA08W15+kX3lEyhcaGjDNqmwEEXX2jXYETazR3m4YPXysjrW4CHW2BLLykmzS6/AepbvleL8BM0hXdy/jIwcapVhlFeEqqNCCg7HSlSvwZzauOlSK0aNc4pgGZF+7dRJJUX5dvMNV1sYtUJTdTlrdYAtWTCHdR91Lc06qj1VK48yj1niIRZFbDXZ4RO17N/kA3LWUpbXrNlzUe6SgQdxfJo9opv6q5vaTg11z92RZhffXWoNEAox1EwL583m2eeR10NQOflaX8LG8cUXXyQfK8dZ9OWiutHe+/GbboKIKOceHnTq702bNtm9997rFJiXkd2y90wQvOr7LVu2uLrlJz9B0cdZQM1EIjNkcat/VyPfCQh4fZ41a1axT3Y6y0TtfQk0Zajh63h+ns2ELFHu5HYaQSKpl6WkyTuGkp/8pI9fdZM98szDLg+la4TMMQhykTwaSe3so97UE+GcLzzV2MF5JRQlspp9mqjlNdcDaHpSDTHC9bRRJ4sokvLDU02QOv+zNvrwfUX3LrGZN+90DVMiU9UQJuLXnRP52WFs8wZGsF6jYaUFItXXI9y+8eW7aRBQXRRJHQK5wlo3zPmC/88vagjy1wJ4xspG1zV4s6c5G6wP+nWO7vl3IkD0VuPAz5n8kDPQyLlstN7pEs8F4H7QjzXxc+cJkA97B/8f/3lqkL/eFxPHKVDO3cn+btd4rvlzTgLEYacfFED+8Nf/17v3//ff+TwB8ue+52cIvD/3y76P1xtXgPz3/H1HAuSdyA+3ibpD0HsTILieUzi32Reu3WCZ6xZx+MJCw6PPerBBUlHsBbB0NgGSexb5MXFp+fePKz3eifCYIDre7TNr0Or6RdLoY6ogcOQGf5Dyw5PDnzranMMOYMmI2gMphASEqyNf/6iD4ajUHxQ9I4Bpo/zyoYAXqbAUCe+RQwexGqixlcsvcPL/rS+/TBEfTPjrdKcAUcdrJOqDnbt328IliwHI6BKnmJLiYjIHDi3hAjoV1lkHsDnGicELAFH2BzUAU+rw1i/Z31TIogcgT3dfnSU6UMiSRvY8PRRqAmMlFVfXueN01MUL0CJbhz468WSlFQw4J3ulWVl48A91o45ocJ1hcyh84/FJ9uCHn0cBMpPu2EqKTJEvzvbLWe6cBpgczyzw5aAbLCKD32MiwugsK8OXvsvSOAiJ3AkFwKymw/3aq660A7t32uneLoiSAFtMtyUNMONfPtggHTlGx2kLoOsyewHZszcFalLaTCvEY/aVN7bZVdd9zJ6kw3bTVVdDmDTYOsL2XnzpJZd3MAnfVT/8ZP/PD39si5etpEsrxl765xnupb/6jKfzy1ceAOUqwbJ0uQOEjXHInYoHtrq6uvtR6wDmqRSUakDPXaSHAPhouslk63AIvdcAACAASURBVCKyyIOD9TAEggBy5Xw4ozTurSzJpMjQl0gR3e8Bfl7bkqyUlGMxJg99QAl1EIn0EYAgEqWfw5iAlm7Gg56XSIMEupqVSSGwW0HlsoySNHvXzh0uYP2ySy5x7/34Y4/abbd+gQfcR8hmsSM1BNoLVBfBIoDdjWP5dHPo6OD1hgF95fEvUkwHkQ4AUA9PX2w3Sh0gOZvcmWPkkUiF0Q3ZMHXGkFXkjzowXaGNkvSLBFFmiu5Lp7rnmb9Zy+h4Lw52QH4enaTzUBQoJFw2BrI2EKgvEucEh6CcObOdGkT2IDoZh9Kh9jJhly4XBSJqHnY06oIW2aT7KQJE4KgP3fkOeOFXJF2uIvFEOsgW7hDzbyng1759+zgIz3ckk6xAsjIyAKUqGefZLnRWNlhJ2GAIVNL9EUHYDbimaxH5ILWE5pLuXwPgqYKNdf/Hs0a8LTZ7vNDoKCPAnntYRAfZJEBj+bUPqyOW+ajxIbWG1DQKg+9AwcGi435eBIjmpggpXbt8hnVvezi0iVBRAK7IGOUfKA9FqhQ9Pz0LWZbpPkpNputp4jANq8KRirGLWqqFrmCp2WMBcAWwStU0sWF7c4jt5jr8AMNF0Ewm0Flghiym1F2teS01T1d3n/s8gQRQvoAF0/oNF2O9kkeX41J89I9DyE52ShPZr2zfscNu+sTH3T3QvJE9lbI5Rjiw6zjnK6svXj8cT//SMkLUAZ8HYJErahuxR6jAk3/AFi5daLu/N90uvKeEZxrtwujvhwS1I1+z2V8/7u6dFAha+wTwifWTCkEe/WGMxwTA+SaC6Weirisnw2gEH3ARshetvQCys9cayBOaRABnOD+bhBojTGsjB+HTEIRjHHQFKgc6BVAD6zNjCvJWQMGQy1MKtH2Hjo0DmUKzuMeJqIf+8Xov+7tfYmsImJxI52k8niPRAM0V+HkfOARhhHWJgkxDAf6D6a4MQ1UQHxflrAdDUd7JuquVLscq7DaGKV67sK6ajPKmATJEa2Awh/UkFHgiy0eZQyGOnB1xKj2aVzlk04EIuC9FW1TUJIslrHeENSwMRdu89EwbJVPqNIBL36AHdj0EzmMxUtnaZb6sJf/51XTbXTePDtNw+49/+S5E9phNSZphzdgICkBPoJNzjNcRodbJWKiGrJEtYxJAcBNgqY9ID8ZVJ88gkG5zqT+Dg7HfYo7Kxi+ccR3JuO0AUO6BJJyCkkMEiCyxBB4oRF32fAKahhWkztopFYdUZQKuBGGkTkumI3U3Sq0kQFzl+RgkdoObt7Hcp3379mMRVceaOGwXX3yxTUVhsGvndttADlUEXfJIMswTEs7lXwH0SOVVR5CquuwVNlNIeG0zHuPRdPNqLevSWsT4kFpHlpLan6WGakWy4Bccjj0M145aKYb3HxQATNjuJTfE2utbm2061i4R3Afl0hw8dBibtyanpjqJ6k1qkHgAHQWaa21T88EQFiXhAMpSY0oRqDUgCAJFHfbCmNVhK2s/zSXtKUOM0yDWkCHIT33eQVSePqw13ay7AvMHAbeCmbtSxfgBnM9kndOYKmBOTuW9tWdcf+1VBGErrLvbWgB4/QBgvJUhQsZHPwrJSDqhvZFg9BNmPuodYRVY8rQDyu3Or3dgaU6Gr8XyXE8VtkL2YIVFd3KQlFrHSggEh8xheVuxnABh9rgTtNrXkGHQjW3cwlgIbhQAnd7sIahJEKSQF8OaS56B7HSisQqKS5xp9758zHxjgsngYK1jP/AmI+jw3hr7zDWBdt1TX7eHF91lOfjxn8T/PidjmnXXKuwcq8lAiO/GDmsaCMPHfph5gCoStcIw4Qh3//JNy2MNikxUE8qArZs7FeCyx5avWWtPvfQi2RNDdmO2Dw0g0bbleJ0NUb+EUZBM45o9sIcZo9lBzQJhzBm0ThAshP6yP5OzbtHxdMAjY5mO3dg//nKTtZLHMDnIw44dyMMqKhbAr8IB14MorwLY26agNGkCyB1j3kagUPLxRDFK3tkQBIgUaYM82zIUGWnpM+wQIepthJVMw8qlg31JZHcjY1jq0wWAoTVkGNRUldkaVD2yLO1jjOZDcCQlTHPdyEOsX37UGFJXVdM9fZrxUnKiGoVqFM0VqVZAM0AdzSlzyE/rZK9ux1pu1vRkpZsDDja7ulLWruqQDmV9lYWj6mWXC6f/KfzcZQKRBaL6T00IrJWqhoTKjvIcVEfJekfWsoMAhMMAzbLO82bf9lAeBuMzhDVmAGu3xqpKlCqsEWHBfBYaDVjvqlsHbScPrx5y4cf1f5oCROTHT5bchR1fBIopmlBYYyLoLh9gfjTjK+WNPVJb36gdOwmBxcdl4kGeDdqMzCTmUhs1LpZrKSg9mBenO8k1Yhn5BlZXL2+8y4W+J6I06h/lZ+oaWG9QX54kiDqCuo35EZqWba8Wt9lDh09ZLWEeoQoI59igHIBElsjbLkqxcADPHcXVVgpIqgaEi+b6Wyr9CmkxKVaC7dvzhVVWQ8bIiZY+60CtEsj35KAKqanqxKIN8oat73MLCRNnXy+DmK2CWNShQUROG3khTeylvsGoQLHAyiR4fd0y8olGGRuFEFxZUdSZ2AGirBll7WimWaYF26AElFiRWClmkJFTB0Gtuj5rIZZU9U1WhU3aT59nfeBWpcXRPICdbRyZcY1kCJ2mg2iQJoN6jyGbkZ1ukd4jFhdFcxQNLF7Uut0QFv7se+HsMV7KfWExC2KNlD1VMoqj8tISt9apps5Yij3edsa36lLIMQ81hFH76iy14cL1zI0O9hYPyz2wH8KTWgF1aA91S11Tm33u9hXW3ZRMk0MnpHYRdrkovNh39Loiths5S1XVNlhe4UmbiYpcCut1qJuGIWRG2CPCZLeLbVIze+XsBUtcs8kLLzyP8hALzcULCF5fjbpHlm6DNH5Npasfspl9cmQYC8QTFay9IiHI+yOY/lNkXjSytkZF8b4Q/OUE0segEutkgcyH+AogQ8rIWiylVimlfsqaO9smT4lAYTrAnrMXpUmCLYKMOIlV7zqUYsOs1U3c6ygakZYsWuRUHX3MZVn1jaDC6YT4bIQ80WfzZY9y2W+oAmdA6M5h/3ntze18D3Ue63Qr68gg93eYs4CIgS13wtyd9XX5v6Bakl0karjVK1e55h/VnXpGjsDAfuprX/saNfYh12Ckea/ve+CBB+yTN3/CqdgnQ0SJ1FAN+8QTT9iBAwVYjW1wTT06Z6iRaDdn31jqNf1Z5wIRIvPnz7Uo5v/zzz/nFNBZNM2p2ekQlp86Y6mWl2VxxkzyeLguNRWqjhAhUoSdViENC8HRM3kGDaxbZHKwdjVABA2JwKCO6xbBwBl7IeudCGbZ8bo+SBa0Fr5P63srBIkX5wCpoESAqElOBEjJb5aBN+xzjQmqw1QjyKJNCmQ5OTgCRMp9aq/QUBrGPNnHR4Pg0IftW/9wD2sQVln0AwX5Y0XGM9P3OuUsPnr+zDtMiF1TWoAvm+r/JQJEj/0PSQ61/Y1jIRNf75cEOReA+weD7QP84TwB8gFu2v+ffuQ8AaJZ/QGf+HkC5P3cuPMEyPu5W3/K9/4PIEDO3hDfToQIiJVG4r0UIIN04k5Pj+cQmmYrb7jEOgfpaPMetIDJyLnpRPSje+3dCJC8M8THLNQg79boMGGfpdv9TjysutfUiS4f/okCwHW0ue+nKBRALWCVIlGgmH6pLJAdlvvsOv3pNSTt5sAnCyxPBcRy0PSlszIg0NtJeStRJ4xJ+gyIJFBCB1AVjSr+1JUuwkMgYrqCmTls6rAQxYFzuhQPACfLly+3e39zH6+poNlxSW8KRWFxSZnLU9B1TFYoM+Ctii8terLTESAq0FUgpjqjRZLIzkQHYf29wNUoAGN1lgqEUbGr61X3nwA5XwAReRlMA9yT37PA+6NHjrjCaAF2LPvo7pFaQNZGAoPVua/3ka2SLKFkL6XAzWgAjIN7d0GgRFocvrUKRBYwOhlANRybFHUHjnLwWJg1gzyOeNv50rMQQD6WQnCqOtGnQBa9jgJGOuGsWXMAH4/a/sNHCVuMtk1XXG133PlP9rNf/todGIoBmFIAPbe+vs3mLCWAnQ7El7a85ggTfwKrZ3MImEXH5PeuGrLPPwD4ABDTQ0cxT88SYwn/5CAxSmeOJNQz6PTqo1Id4nAuayWpB3RKFeiuYSKQzIFSDIOzCRAdtERy+PBNIkv0pc8rMGuCAJGNlOaIXmtIGRu8jkAvpz6iiB6UlQ8KJAGESwCZq7FCKyMQcCXdbrI9EyAvKyWBZQ/99kH7t3vuwUu4xF7Z+rLd9rdfosDuIqSxyQVaR3Do02tLnSASR4SI1AsxdMnLJ1JdUvoScC8wXkSMCIwxCogGwAgdgOJQ6TRiV5NO51VkcheWICIHghyxITJLGRpSOGn2yJKomUNYPR7aa65IsrqTwXShNQPcEEIMCRjF4asGAFWKDwH9Ui3s4yC7YuVKB/RLRaSZJsLn1Vdfc/YI8vwXgC+iRTZHUjIIdBFVKXXIqtXhSOrxhuZ7FCwrGykF4Lq8HTr8y/CEXrZkqQuN1kFJSh7lvegeKEhZ5E8m1lX1HBYFSkoVocONQFKRHlJL6P6IHFHnmpRVWvOS5oHY8SXiQ98jBZYstE7QRT8VYEm2c/p5hXWKKDyFjZasr1IU5s7hTGShFDBSfUnmL3WIns9ETotIK5FX4+sTYA1/DoZkVBiz1iARsTp8aT5L6aP31iFSIH0w+Q4DANm5uUdQj0Xh957l/OVllad7qHXAB6Kkg8OfHyGnUv2IWBMBIlWK1sw6rnGYdU9qi0isGg4y72TFJzuBmZnZbq2r4zPJh371WjJaIBJP0MW5koOw7L7qIWmlNFJX5wj3R57dY7xWKnO7mkO/PJ1DIB6rID8E0FbTdS11ydC2T9q/7Jxqm59/lnGx2u5/4LcA+xA7O26x7K9APohIknJIiiWnqCCqHBBIKrhJAMmytOvlvabiPV4BCejFWpYJoDcrI4VQ5ljsMfKZH1gqcF+S6XwWzdklSyQ+l6/II9YdaRBF1gVBUJxCCRIBySPyMToGqyGut6SslvvrAdHkhdIsGwLE27722zaUMDEWjG1WmCd7mciukEh79rktrCWjWMP3OkBp6dLFjAlf1l/scgDOuhizIpV3bd9hJwtOAk4AaEA2ZNC1qTVe80WtgeGAMZqvyg/yZj1pgBBUoGo3nbVSPAlEH8/DGbKMzHiLB5DdT0j4p66+xjzwbR+m87QdIK+RLtXRoEh79PmtWGW8amW7v27/8JNy+9j1V1oCYM1Pf/Fz8iR8AQ10TwcceSz1QAhrtiy/vLm2MmxC0uny7WX9agEwlfVSK0SiHyC+QC1Z3LRyj2WBlQTo38HzGwM4TSMHqIP1gEXMkZQi3UXWa+4I5Bjgv6VMbOG1lAkkdVw39UA3Hu7xWLkkoTasglCXTdSF2K2FYkO0a8cu13Xazr3JO5bv5vOcrKmARAscoPXKC5ttA37wUvy0n6oBeAywIgi8HjpsU5KwHeMZVpPZIpuozIxsiGeaMNj7g9hz62kCUMe79ukSyKBQQL+hMR9HgKTMyLKDefm2ZsNFduT4UTrpK+1ff3C17XgNG6gZKQAz7A+sizWs3bKerKissgULF7mxq/mqjlaBfwEQSAHMaeVRiXTTPNGaEQXRLsseEUHKmxJBKiuZbrzctT5pLokc0K9+novWENUpmnOVvGcOiqHX3thOftI61Fq8JntgHfZXsjGJxcJqGfdHoN8AqsggwNmW+hqXJ3OCHJmsaEgJANTOOghlnyirgxzooSt1f2ktFiuOR7S5dJRnT5lqyeydTewZB1hn3ywFLGYj6KGb/PPXLYLoKcJGCRUL7myxU8MsbjIKOUg+L+qGE5XVctmyL352CeBuv+XvPmZRzJnY+DQ7hFVb7ilAaMBj9XXMol46cbjBbv18om19odr+i7D0/4+99wDPszqztR+r996LJblIsmVb7h03bDBgY3rvKUAKSaZkekibSf5MkqkpMCQZIBBaaAFTjHvvtrpk9d57r+deWziBhAQIJ+c/nLGuy5dt6dP3vWW/ez97rWetdfq+nRYfOGLPPHrULtuU7AgwqWqneDKHjwRgI8dzPdpqMwj5TghIslcPHLNXKurtLIqN6YDZa9evsKd3HCbgnYNj0W6raLBv377Ammor7JHdZFKhEPBjgY8C9O9lTHZ2QSaw7MAbWnSil7X3oMBKDmZuCAEgrIP44vziwu3PfnqH9b7EPIbd10kIkOx5ywDaKhhL3Vbd2G4pZJiNA8B5sY6FQH7UMm5SyBTpA+yfi5VViJRTjL98LD+HIQ9cpzJd+OqCT0Pp43K6mPeVizM/ew4APBaXdPr3s+4nA8o20wDSR2ZGAOSXLGGUF6D8KTVX7HhjP804gICdA05VFUiTSCE1ahVjKglrrU7WhqmoSMIhMAMgf84BbirHSuCn1jLZXappQl9ad86rY1UXOoWS1iXKHim8/aT8BeQbGZTdLZeYLn0WOFcvtzBnhVMbqvYapcZQ5lwA7+fBeXqpJnSKQWpZgmbUINKOgm7/GawZEacOMla/W/agO4bzGTruP7/1JQLkhyu/7j5D4zUhxt+RYaWlVdgqRjKHMV9xLSrqIOh5T0/ux4gs5VDrrF4BuQYYi9gNkhQyb3Gq3fyLOy33/p9aeUEN156w8bkQa55B1CVYcko9MNhj8xIBXAG2/3tvte2uMiuGsJlgWg7l/akgUbuYBUOCfPGaJS7/aU9JPdeCcHR+vhIVUTTnmUHt0OMdYi/nn7OzEAAvH2526pNU8oUyef9clB7XXEEjhJHFwXocwXxcT23fxDXtgaTo4FyHyF6saCGHjHsRxNi+kvkwkfr+EA0gcB5k9RFYTvPBUBPPJnNvDR3r7dTxXggGQnl9JDZxNVyX6RlBlkbt0M59/It/PmDE/kD00aXOPzZie5eVEGmnUSCN6PqxdhRCkGctnGvTmT/iIiCwaEhR+Hnm3NkoSCtRndTQUJPt8hZmEpqtZjdZmDZRRyRCNusrc3kI2XFdloXqvBiAuggicMWKVXbi+HHsr7Itin3DGLaIbU4R7EWTR4cVl1Wi2h63W+5bYu21iTy3kGyMwWDmz6KCPJe3oXn3EKpiqUWqIK18/YNt/YaLqZMh4ETiK9+Da5jPczbsHUTWyQiEOwRhXh77GjWdiLSbYmvW00iBwr9OZISstVANtkOkVlbUAVyHuOeivKLIbr3tBsaJiHSeTQiWctaPbqy3pnj6o4rJtLf2HHbh6uHUVlOxEJ3CHH+uopQ6o822brnMNY4kcu2asFjsxO5qy+ZLyFTDllXWiKynDY3kZEGMSm0dFAaRTzNGE3VMOXvMFhpf2lHgLF6yzCnIY1iDX/jVKy6/TYS4F+Oqhdqvgr2FAs1HWDdCmGhLIENlF7vvW4vdvVj9F4edTbPUxyJ//Zi3VJ+2cM80J2jdVQaXFCFqvtHPLt+8yQZRzdWTJ3e+WUjr3dNPP2333nuv27+oltZrDxw4QDbScmdnpSajfTTQLEXNHs9a/8ILz9vNN9/sXBpyUXmM8Plt7HO1j7qa5jnlaCpTpYrzlVVmE/WqjsU1KyEv1P4iiOYK2YO1cq4eCjTns/PJL5Gi9WLcBU6fPuNcFdQEJvJDmSYihUa1IEj9oT2/Gjq5pyUPLbP0Ow+4PDPt+TT3KfdRqng1XjncQBZYyq3hnjfR0EICDU11U5mTaZhA2XX/J/+csQnRjc2dP4pIkSBqjpMKZHRsgM9m/uM99Ht/tAWWbtz7KEDeC7T7DabzGwXI7yM+3s9C5QIB8l4r0m++96e+Pn/40/8H/PRjToB8tDsk8vKCAuSjXcMP/tsXCJAPfq0+2Cs/RgTI77PAej8CJIjuq8qKAjrmEu2qtQtt5U2XA7rQ8e4r/0zJTWVjM2mBJfVHNtkfssDSl2yw3mmB9V4XVX6d76wDfuf1bNTyfnLRB7sf+sx7DjgAWZyILIiceoT7NC7QWi3WziYFOxb+eCF59gNRaKTrR6qJFLouBXD1s0k5fOCgK+T66bhOBvwQICYlSQibbIFJ8sydCVnSBZh4EeC3/P0rKepKAFXl/yzAWAClukRkTyJfdpEcstRpB+SWfY+Au2AKPwF26qxRQSbwWWCaiBEVXALd1UXbDuGxgM5tbSZ66aySEmSAjXUkwJO+J0JBiL+6cF586SVXrArsldVOB4CsCkRtrFMohCXx1r8DOR4BzP2QLBN0zw2i/pBvbh8h9wK3BOpGAz5XYpPjybHcccO1Np1N+rNP/MTSAGaWskESKLZ//wHk0BvYtByxFasu4tr42KOPP8E5hwMojti1N95kn//in9mPH/6Jvfzqdktls/IGoHkPIO51t91tL7zyOjZZx1yAoZQjTQDEc3jv7V/NtC89pyBJQFfAtAB13AICi3Trwj5DBEj2ojmABigVABt0rXwoopUpoE2+gDoFLYvgkL/9BAWxOiLda7hW+v8QZJBIEnFlsrUSiTIEYSAFgyxIRF7otero1etEkOi6KtR8hHEQCHiWMXO6I70E+B5DZp45a7bbdFQBYM1kQ3f2zGkXMn3fvZ+yJ3/+mM0DxI9hY98DIBkOIOLL8Uk6LkWL7rvGgkL8RGpo4yK7lDaKfhXcAt5FwOg1sicahghSD6fyHERgpNHtHYi3fWrWmJXl4WjENZD8W/dJ05Xutyyk0iD1qujUk8XALfcus5LTZHYohJzXiIQReafNmxYNZWRI0XQ2J8d1eqlbS4CrMi4CAeu0OVFX+KWXbHKgva6hZP+xjBVtKEVEqXP84osj7dBBCD02QyJ39Hc3oJ7IHF3TZsCdLLrgyiDIMtholtCVJvJRQGE5oJ02URmzZxOeWebswWSxFaa8B54fER961vW+Ij7098zlAJF8NeRNZmmIcJEdVhSdbDUcbwXnHwEwKNB6WP7nsurh+nawCXM2X4z9Hu6B1FkiYdVRK6WXCFinqOIeiHyVIkX3RfdH9lSdKIK0cZSVml6jPwLCNHacbRbXRsczTJfxOACKCBBtzNQVnEbWThdkn16r1+h9BR7IQsuFp2MvF8w5S2kiYkZWeQITRYDoTyObOR+O4RT3RIGTCrQv4Xqd45pqbJThLz8M2ObJpDJjxkwAOcLSQY80F7lryCipBXyVdV8GVk/KhOLwoLDU9UZoPd3b21HINUFC2dEH7EsvEURdUuI6MJ9+5jmXybEYMuTE/zfHFv5VkQu/lIWarpcHIOUg5zmoEG5AhDAIXNEioXS4V2EpIUu/9LQk5wkuq5mGyjIIj0anAIlivlNY8CDvL3VaIGBS/9C4C5uVlVgHoc91tZWAmFmuEz8uLtE9G6+/SRYHPt49vDYNj/B/vi/Gvvxkr8VjHdPb0WRRvlimALhH0xq+d98RgAkBqH1O+bRm7RrGMDYjqEBEwCprJCk+0eqx5jhx9IS1M0+PADQMMTZEDOj6iQDV+IuF0BOJ1QagrXVE86nmYQUSK+i0FCLUF5+GJQvSbWEWncRnsJHD7iuVeUG5UiUA2D1YDAXHzbS9x3Pt+z982EoP/YVd9ZmX7W/++gFLwtve19vPfvDQE6w7zViUhXGvPFDd9DoipA77nBQIPGWTiAgRYS+LqOk8V8oGEQk+RWshVjMipZR9FcmxNXJfQxm7Mxk3zaxtTiGnOYdzbAG4mMbzKEWi5qpSLEQURqpQXBHClfjFB3EvZ0O4KDi9pqrCNm5Yb8WAeVGMj0jlL9EhfBbLSM1BmofTZ8bTcECXKecuC5vszJnmi2VQEEBXR20NZFCfVQCshWFr5sf5NmEHUwsaP2/uAme9pXE4m6aEfaglBNjlQHzmkUm06bJtduDoaVQg2IKBBLbinx8K4daNQsAfe5I77yVUON8f5QBgCDCKvMZFetajVukD3FWejdRWegY1Hyr0djZ2Xl7MhVpXlKXTC+krpZkAFq0xUvhprdY6IdLck3l3jOskK7kJOux9GSujqBdF3om8bWVsyJrkEmxIXnrhZdcocByLsFlZc509n+YP2YqtQR03ndyJUTqavbwgERsnLcMqyeNKoBN8CuBaTykKxTHuXzMWWP2oOQAb4dAgyshVonN8jPb2zetXWg1zZRegz3dfOYFqDHsc8KFb17GGDtexhnTw7EGAJEdYReuIFZSJQPeHHITc6mm1Ky5bZ+PYEOWjlBqGnBtGETZMB+xxSBCa1xlnkC3RzIFcx2uvnYMyMM/+49yD9sZd+y1hCHUJgBa4omVmA0aSPTFGNk9MQAhEYju5H/XYiC61iTaaPHwC7Pmc43Yoh4DhWWQBRaVaXueYvZlbbHEQkcsz4uziJOxqzhbZoTKUmqg61PwrAE31xjnIGoYG9kIiRgCCAcZ17CkJoeRWvGbx5IB85cW/sN4Xi21KbwvjII9rDRnUK1ugGJ6ZZmsAnQ6MiiXQGnUs1pI+2AhVoeDQ3OQBAJtFx/rYAPMI1ms5WM3MTM90+VyVzA0ljNcQLHmSUR0JZJXisiAvB8/+FQCrHagbFU4OaSjrRYA1dZxHQSK2McZSeL5yyVJrZJwHimin1smarQ54LLqoMWtZa0JYl4YYc2GRIczKg8x5s5lPuBB8OStX1uYAnnlZrKk5QPOPFnaNPymQVINqXHP3+H3UipC83lga9qMk6uIGjaC08oKU8URd5wmpoWYHqZ9UAzpjQEBSP84rmjqjjQwvVm+UQZDOXAvZz50p6bYSAHpdf09yWERGff3kX7rjey8iRATIvy7+GnUd95HfiUdlHkvTTxH2QNFkDtY09Ni0zDRnmVZQ1uGIu9hkQqwrW1APSv3Zw1pu9njLJNmy+55HzaO70YZQ0yFohfzi3EM8mbtmWDhkURjeV9499agvPO3PniBTCuJjBH+4Tu7njBhfaywasiy4tksWZ9qchEArZs189exkA8qyeGpsCANPPjOe9Wo8QIOjpAAAIABJREFUJNberGiy3WR//OpYk82AOYmHzA3z7LG+hnH7zG3Yl0GYtVT0oayOw0JJuRnKVBolUwIyExKkj/Nu4RotJXT90sQZKILL7EgV8yPCAxHU0+OmmmcLRBW1/vG2GmfpGM/+ZgZzVGFRs9VzrWcs4JoxDxbC0vzg+QrGHMqTeGyhSjrtE9sW2KzkcHv55V3Wx/wUk05DSfeITaVuTU8JR9kV7LK6YskCmQNRV4OyrKq2mmaTWdQl/cyFyFK477XMx0Gs2SIZl29GDXJ6wOWKBTC+y7gBAqRFAhbmF9hFK1c4clrzlLI+1JgkFUQtZIA3hEZFTZPd/dmFNtBEgw8qDTUiFWOlNJ1GLmVZHTt+0nyZ8ytrsCWDeJDF8Ci1mz9qL6nBK4sLLI/5hKAg1jHqA/ZcApPVQHLq9AmaSM7aHXfeDHlCbYzqSs/FEIrRPsZ4cVE5czJ5KtTrweQrrV27CqIB5Ti1qs5T6q2Tp3IsMZlAckLrS6uwYvQNRkWYSv5MFJZ4B8iVYl6+aLndct1WVIhN5HydIRtIa2ads8xdsXI1hEgdKswGCFUIYtc8Qt2CnaiUiS00sigLqL622CnLPvPZz7m8yFyIJGW3zZozF1vChdSG41aAwnsAgrWmoclSIVb1un7Wj0HOp5HrmcZ+6rWvTKrm9XU5Nlmys9UardpQ+9Ey1pl43AFEOmhfcQLF41/+2QMQZOQtFeW7ul5EoupqqUBEiCyigS4WIlUNVJqTVK+rSUvve5T8yptuupG/j3DPQ2zTJgLKcQtQw53UHyJnctRwQw2l/6eipNuL9aqyAjuof/UeImpHPSFseX/tg714b9Uv3sr8o+ZoZK6rY85Ttp32Gmr+GeC83XlBjPSryYO1VA0FToFKjVLyX8tt1icOu/2OGmVUq2hfIHJWmzzZ2qq2Vl09yrWVja8IHrkrRCivCuI7OX4aNnyD9oXPYqE3Qi7ZBNl1zBXe2Jb50jTZT97PKMr9cKnUWA//TxAguq+/S3K8vwXWBQLk14/FH/WPCwTIH3XZPvgvXSBA9GR/8Ov1rldeUIB8mAt3gQD5MFfrg7z2Y0CA/PZpvGtCd2Hn2jz+/gyQKXQ7hAQDEI522M3XbLIFm5ZZ30inRbFJbqc7yAcLnncSIPq88/kf+vf7ESA4UrgvvU7NEOdff942Sz/Lvu/wrwOeBULqeKWikK+4626jwFGXpQLQ83/6u2TJvE8ccTkgI4A0yv8Q+SFASF4V3uyQ1cmjAk3AWhiWFV10gZbirR0EECRwU57/nRT90QBao2JWlCECKDcdcLqJrpZYbEKWIHWWr2qSwpYpqNQlLzBRBWczQEcsoKu6V7oBYsqxR1HB7gGwGUo3tzqy9XD60wUlAFYFp0BTsTgKrgxh09FBJ4+C9jrwdu6D+MianUkYaqFlURCXADAVA6gl0HUrKbvsSaIA4DoBaFRkihBqhISJZLMi24OFhMQqlLAZkGwc0FS+sK0AjRGAC2OYfCvwTYWibL8U7imLBJEdZfm5Nn9mmi3GeiuCQrAJQOCpnz9uf/PlL5uHjpeNdS6dtqV0Kl59zXW2i07pJLzB1ZGbk18ECfIlQIR6e/aXz9OR3mSfeeBL9rMnnrGoxBQ2Ck126Phpi6fT15PNeziAwDNfTrZNXz3jgohbMT7ug7hRoGw6lgY+gJryXvciSHgMQEIdT+fVGwKp1JE7qXCalOtLASJliEBqAcpO2SFLI2UtCJzl+gsUVsHsrLDY9Iv0OP9/kSPqaNJYU46FuqzUDSz1zEzIpybA+wGKbhegzbXQ/6V0UB5GAyDBxevX2GvbXyEEfROAgz/gH9s4hbNDdCiMtxeAWySAwsEFkuu4UgEhRdjoWKTe8ZXUm2NXwa4NpXIX+ijAQ0Ij3AbnGAGOl1zGRpHNwMzsKVZfjhUXoIoAGI1j5Z1oM9IFoDeDY64E+D568ozd+ZkVdnJ/vwP8ZdnRAyEmCxiFftdCrMSxcRIJUI2MXe89GRIewL2dyoalG5KtEV/oc3Y5ljYNCsgErO5UsC8gRi8bC/GOUuhsWB+K37CUFv7ufCSpV9e4yngRcvU8B3rmtJGR+kbXWySdwFIRBAIYpZSRtF8/F2mUSMdxDf8X4SCiSL7Cq7biO8FXZwW+2my2/BlPIi206dF9E7FXSgddh6xoKMAiY0E7+BIxKVJBqh3NM9pEylrMl98XQaD7IyM+EV26LyIrRT85mzOulctIAUgVQCC7IAHeTkUkf2MAURF0ImD0PrKXagTQKQQ8meLtbxs3brSzbBjlFy/lgBQv/txj/a7eW4SH5hRPACyXDeRUZswPyloBzNb9CcDmQnNNGc/fFVuvtNN04wVAtKrzTeSsPOAH8H7QHDMTAK8TYNYDCzR1Rso2qVeh5/zdzcayhGc2BrB/H+TmoqXLnLWUro/umdQ1hT9ca7c8TCgq843WlCMQmEeOHmee9oIAzLKz/7LQZj1w2uUQCJzUccpyQkC5yAXdDz8FkAP+hEu9QZfmRSuWAgp6QSxjP4TFRA8AQRcdlbJFUae1J5/DauNUTJ4Ak22Ade3DDC42sS1NNVgF+dja1cvoaASMATBoAEQ8daYAIDoYmx3mUYCUh748w+5/hPmYgNdG0mSTaPmNRpHRR5CGPL/L6Tyvq28G9JHtDIT4LMJQIYaHAeLbubapzGftKKf6IEnaeWZLADkGuLfa8E9l/p0M/Z5UW4lsVLeiLNrkZ79z125AmbscwZaP7VEfXafXbbvUEiP9AaoD7NXnfm5rl2RDAk2nW7YX0h1QKzXbXt991D73Z39nbQRNf/lfCiBSb7FEiIScShGrYwANBDwD2svCKSo6zoWw1wIcxCVBnjJeKiAJeniWCgg5zYAgF4mvQNZ+CLdeSB2tawILBACEcezRkBUCb5gVnSVkp54h5sgBCEcBVMryETlfDcGbTLh6qMJQIf2amxoIRMaCCuKjBjJkHeG3Us0kiXDEyk5kdKJsNJirZXEn3/DyikIHdiZhXxQMmbx43izr4Z77oJDxY+2bIkISUqmHa1ZL4HoLajc/APKZ01G5Me8FMu737t5lC/CQ37HzLewpO23DJZtZb85ZZx/jzDfEUtOzrJ6w8XrW0BG6g/3JYYiMjbB7Pp1uBcd6UVJqLaELGVBF3ccilmW5Mm3adOZN+Y6ThUQXayg/n46HeStzqQjdtLRUR2wJfNH8FMo87sExq5NY4JpTGUpFwnvrnKX+6IasmCTrsb2DpNX8GIuyobyiyjZuvtwOYuuiTmDXPMHcmo+timxkLrvxOusvL8HmB3J+dMjaudbeUwaxYOy3Cc5tnHABTwIHWkGdz5SUWwvHPMDDx9CyuTyjcbTO+7FmFlIHnAPM3g/RoH2XV6nZ1vVLbDigzwoIsw3hewuXRllOE4HAOVhu8vyGYxEVHUcnOnWOj08MABQud6fyUejh2a+cYLrIGyP8yWXguVIHPHjpZZfOZf3PtV0A0Hn2oPX87RnrrTlNiHW1FQP8LljlbcsWoCiBWKmkuaFbNp2onXoJcD5FrsM44ee41VhGGoAfodJNo0HY+7RaI9ZT8WFeljDYaC2A3sOc36iynSk/YlFZDTGfHzoFocu8QmO4hUHIBNPkcgOWLikoC6b01dl131hvZQ/tsVQUIa2M1XZAxF5shoqKFUrtA8iZZKXkMQxCTjSzBsxfvhSvf+ypUMuWlxZiNZrpyNsQxmsg4ylYqiMIiNhY7Ech06WslEJJIKMaGhYvWmivvPyyzcnC0pHP66TxQdZ4UhzPhZSVbY2aa6QslqK5lxpR64NUGVNB7/18yZtirq6kK7yG14Sz5ikDpKQUAiDdzy7duN6RdVLtqtO5V3lEUkMz8QYwT6grXCCdLBSnUCNPWjVC0KFAi+E6h2K/5MlntbMe1QNMd3RQi9DYpA78BOpif81nvHcdALgf9UcGtUMon9NNbeMzgn0TNqyefS3OHlVrdx1WUE3D3laN+qKkGXueSdt95mcv+9rZv/udndVX0r8G2QNgHwfhIqtb2bSirmltYX1PhizjOk3h2OuxvqtrHqDjH9xbIjrlYUnYzZ8Hc7C8uv9l8+I+NWKpFML7sG3henhg+UcmEOqNKDzgQiHe07jvIVj4DvpH2FdfLbOdjKPQVFTOHqhwvAetDauta1A3LMMmLZDnq5q559G9jVgwmt2xKN0SUA0OEtbhw71tG/Gy10pabRcWdKdqh235zGSbgqJotG3QFqaY3b8N9R12hzv3Yh8b7wGYHwbZ1kvNHcQc3W4V8KcjgO/F2FptWRNnayOSyNnLtxyUP4OMaZEdi8jASxgHyIVMeLmwDMskvhfnadlpmeRmVaIqIexa9l3pSfbc3lqLT8VWr4j5CRIkket081XrWWuH7annD6IOgxDKCLO2YS/q7gTmp34I+2jXHCFyQ01hspMMJbNtiHvbSzOUVMSyMFVWWzwkiWwBV10xjYwm1BasC7JvEqAv60eNM4Hl2WSOBUllz3yoe9rEeqT1SWRFU1sXa+eA3fLJLJvon259NC8E8gy1UDsOQH6omUw5in0okqbwYM/NXuTm4xSIdk9s2byxo+tGtXgWe6dSyNcrrmRuZP1TTabmg9dff9WptabPmGorVy5kPQ5gPe5wysOkxFSrraFexQYthj2YVIoLyd1Jmj4VsQgkn5qReD5efPFV1B8zIasGIIRnkolCYw7P33FqtNd27qCRYIZ95xtfJwvsDEqgJBQRu8kkmkVt0GIzWDeUtaeMrnPYh/YyEZWRMebsTiGMPXieG5gjRkfImUKel5So/VcbGYhL7HmsiztQlqbSvNAEie1DTXeGAHiFx3vR6JGBojeYxrIy1tPyylrq70Gs76Lcvlk1sCxa9/zT3F8/Y5d/BxKGtUv1vIgP5bJp3UlgnzoTUr2mOMcisAPVz+R2oPpUeSK7du60f0SxrqahPXv2uNq5gfo8DVss1bVqDJqNRe3LzGv33vtpV3fLhlaQiDJEZP11GvtoKbXXXHSRy9PUWqmfq0ZSg1g9SsDuQQ9HgMiyLxqSSrZiTVwL2VVL6VKHHWkx6rYrt11NzVTk9kaySGujQcefZjh/5gWpLFWPFJH5kXHXQbdvlr30OHWzy1Hk3+drT9d8w5gVkTOE9VgbMkE1g/V0o9Kh7piVnk6tUk8WWgYqIwjSB76JpWIQ+2/t52UJC+mBYqkXW/BQ6sZR1Ex/PID5NujxOzPiu7/x+22tJgkQZ4P19tdvEx7vzBB5r4/5UwP8Fyyw3ufm/k//8cecAPloBOMFBcj/yeF/gQD53321P2YEyHtZYL0fAeIHQ9FHl9zQSLt97q5rbdV1yHv7lN3ARovO+4KfbfzffVXd+ykvxNl9irCgkBZZIAsaSXTlxS97GVk7DVH4qpPUR3kfssrCFmUcYHgS0Abopig+818Eg7/HV/rnT2IrPkaAahjkQjZ2A/jTA7KX0FmkTA1Jc1UAum57CicBAFKCSFESDUBPc5aNAlLMctLjQTa3WFYA8AjMFjHTRrGmrhkBqbJFUbdJJV0y2gioMPOmoI3G2qUcyw0Vnuq2USe6vgTmC5CXbUo8nzVEd1ooGxFfQMMRQKs5WZkAhO2WnpRCl1epFRJaKxlxKRvsVDqMmwF7pqbhJQxQI+BbAe8RADjNgNXLCPYcJlhPYFIVvt/aNExhUyEiYQSAJSYhxgVpKjRYx6uNhz8F6Qje8QvSKdgjgrEK8LA9bDSmT02wKzZfykai3AHB2dnz7VsUzp/73OcopKsdGJoL2DfBBjs2Icke+el/Ezw431lEHD5+iiDAJjobkda3Y3cUFm0XX3ElXVJ0oCIn/94t6FZWf8+uv+EajiERe/g+R4CE0DXqS7upVDFe3txv7ECU2aJrJhBAhIbyO5wKhOsq8sIX8NWJDZ31A/8W8UeBPMj1EVCp+6WiWdZQ+tmkhZYswCZtNVyoN+8tpUg4xbs6/yPUec/7S0kiYLwO0HAZfrVSYijrZcWK5fjc5vH7XaiLEpwncDHdVusuWs19YRwDSnazKRPweL7TX+Oghmuu/y8AOOlkszJGga/z0jiUGkXdwy4jhDMaIHjUHxWGJOWH6MbaDAGiY5kxZ9xK82XdNMkqKj/DXRPeS8+LSIE2NlgCVS67Ns3yTmAHxLmKSJG9jfzv9T6lbGa0WRIpoGwLjekBgPJEwF51+7Vx/No8SWm0mHGlTY6AP0cIyHqOe6D7ok3JmlX+kDSTPuTq4ppUajTzo3GAIikkCOxWmPPb9y4JL/RO3r9VoY88A5P5KxCZb5MYCkVPncp78PPzFlOJWfi5720hOHMBCp1B16EtYmJywzPpDa9/C3TyAITsAUxQZoZIAR2TNpAKMNemRh25Un4oC0RkpggHl+nBOJQlXxTdgNosC0zSe+u8RODomRNZ08Q1cfMHY0ogqcal5gmdpwi6kopaO3CikA1xEOqYDW4D2YDFRCad5gqaFtGmzZtUZFJ/yH5AJJWurRQX2swpA0n3SwCuzkvdcJpzBNyKpDqDJ7Zsy0ogSBWsnI51SzDWFCJXGiEhx1FGTECC+HOObTxbXv6QAXTxFpC7kEzA73Hs9GQtJJJFm1lZkxz++jybed+bbHKXoGiIcGRDUfE5fKIPM89FOR/wWBQYR7+dAQlyxoVbitzWWJyQEotrOoWFRxlEvoQ7K8RXXtRZs2aSQ+FPsHYsuRx4ltdWWStWSN5c90iFyvPHW1YHjGeRY5ozOvD0kE+2spBWL4N0mZFibViWKH/h+LFTELhYyvlh48a0Okw3dTv3643vrbBPPYaCi41spC9h2gKsyQoJI+j0wMGjjOEBRyAnM8anARIU5OdIOMjrBRhGo7gDwAxgLmVslkDcBPPciChNAoAVIaexfvjQQbcx1f1Tp+H8hUtsz/6Dtv7iTc7fu6m51Y7SSfo3f/4ANl+1lkancXnhCZuRSGConq2QaDb+jahAAJbrOu2BW0HDgr9m//DPt9vn7r0NUpm8nGnZVgFAUEmo68lTZ1AvNNF5epELnW7HHqqPDtG5BMhWoejJobN0WIQZhEEqXZiyURnkWagDsBHoKoBqOuDGNDzlFzCHHwGIj+Ma1AN6NvL7qawBUjZoXDeoy5WxIAWewMc5WPRUkQcwadcYDsAnWx8fQDAURDwbXZD2Y4xVAafNPBMinvXM67mohEQPA0jIysBujk5dEWIXLV3EOGQsA4j1MP/x0Lq5vzivkPWZLm0IcG+A5jg69MexDOuGfDmNhVwHpFM45KY/z3M42VJ5JRA0abPtDPYlPoTTq3veG7Ane+lCwlY77ZP3zbDTB9rogCaHxSmoxmgaYFxIXUXOwRy6cAUei5gVaKzO+vnZ2W4O2L9vr1OnRaPYkb2f7nkvSppIkQQMFs19HazPmrfHeL9UrALbmW9FOg5yzNMBuNSccIrjvhhrrmeefhZ7uo2otcpd9/C+ffuZTxfZbqzRqlFCfe4Ln2XQ0y5O9zMSVfJAeC4AbIP9yGoAGPYDrBntGCPAdche23XIvLDh8SZUfhpEYiSgd4ofNp8En/swfl89WWX1LB86xvAmwqJRy+T3N9jTzx8yX0Drv/lrFAcBsfbwj96yFQms9byPR+Cg1XaiIgybbu1DzF2ocEaoKQKpv6JTY60CED0fmxYiXcyPy3HdZcmoC2tsRwH2QhAg+7c9ZQsTPe3I8QJUKGY7zpl94Z5FKENarAXrusDp8+zEuSYy2iLt2Z25ptUtIdnLLt68hjm8FcJn0DyxNXtk1z4j/sEW0h2v1yjnRPMLOJjNXQhoxX+KK2usEE8uZSBkzYpgfPnauhXzbBF2c+s+DcD80EFLQgUy0FJv/U1tzCnelpenXCM68Wn0T5qRaGUNkJzULJ3cuyDucSpWad2MmX4yVyKYmzIAjIO5Ll50AksZIcWHMp7qsOyRGYufwEpUITk0hKiOUCjwW2+9CdiWwnySy3OWSpNNEQqwBa7eqGWdEhG5b7+sELGDkWUa8/KKpctZA7smu9Kxg/OBZJtCHVBY3uTsqtauSHL5Qlp3unjmRZoNck9UB2tM+wASjiLhU86VF/8eYq7upfabYD0JhBxIjFO2EaodbHn6+f02MiTauCY9yIcY7i6rIpp5jWLV8ksqrYNrNH9RprM+7QbYT+K+e/cRdt3OPEg+iheMmED7Id9wIwLDDpegRMKCUDanPpAP4ZAgAewppjBHgK+7bBY5wio3Jyk+kLXAC8KQXDfVm0hH9DvBNO70K9uPY+yA9K5jTiceQrJEW0yu16f3fsWeuv6/IPtRMtBQ4cm87gWAzqNB7etiAajzA6mfAENlDwbhGTzeY/3+0fbLOm/7910oJkKNeRcPN0j+6ZAG1y5fYG3VfB+ybYDa8ju/rLQ4XvO3m1ZYYF8z+R2tNszaNWhB9tDrDfYGg02GY2vmYI1GfkdLSZ0RrWMPXJEKwN9qO8/2ugya5CSylggaiYkMdGrDBsLUK5p7GG9mt29LsEVBdOsXlVouBHs314Sl2GZRO2aghtCz/2peqXXxWXPjPVGakMEEeVqAJeCzBXV2HGJxmJcpz8kDIjGM373r8jRsJZOtsqXG9p4m+wKiyQ8FnCeKnxj2HlMCAfwZw5moR2ah3BsGlFfT1VRA/QhyAYtQWizaFPs7u6fc/a3OdldjV5a9smzSfkb1fgHkdjA2ZWnUdyPUuQGp06yKXCiN4Qkvf2eDNT1zDkTJWbvn80ttuEkZDFPI1YE04FqdQgUnpakH5EcaivB49jinUQ3qs+agEFTot1RpldgL552rsaUr1zplnUgQ2TEeP3mMz2pz9lZbt15iGSik2linRUokJUB0MD4ryrGj45oe2LsXNWEW5zKV5o/Jprg+6qBXtr+J5Vi8rd+0lTm5jnqoGgVSO4H1BNdTS69Ys4rrOtUiqB/aaKSQTXEZStiL1q1FtcrzQz2WmDbTnnr8F+xfyZ0BaPeiDlGWiJQtHViQhaI+acJ68K7bb3D2mYvnrbDv/Mc/O/vSJJqfvFFhSf1Ryj6qrAobKchQqeqVtajmpW6an46fyQeMH3ENFlrHFSDfLiIC4j2GWmTHV2b8+t6t+EqJcxcIkvUUtbFyS3y492dOHnXrfjiEQz91ntTmlaznqpWvvupqO4r17RzsuIqYr7Rv1b5bdY1qbjU+3Xnnndjg7nD75URItTwIsDk0WhTQKCNbVTWGaF+lJiitpbNRces1yhhpQWHjMvK4riJApGStkQKZcRDEvkiB8cV8xhLmQTWOqNlK6g8RRsHUqiADLgA9lz3+7LsOOcW7GiS1x3PNbhB3OlbhCPq+sAN/xqZIkP4+mqHwfDyDQt8/YIIcmhT2xNj+BkqNqnzHWLv9pi+xd8umfsGiGpI8GOJ6lCbB7t5Wzok5lTrhT02A6Aa+Nwny/hZYFwiQjwZP/akJoo92dP8P/PYFAuQjzB8XFCAf5gm4QIB8mKv1QV77MSVAzk/q6oJ/PwJknGBasDqKuBG7buMyy0QB4s+m4PSjK9wVmnf3nndlgJxXcpy/fB9EAfLO33mnEmQSNGMzyQEIjBfQ18XmSN3Z8uFXF7y63QR+698CGvrohlLAqLxOna0UgK/siVQ9C+CYUKAxxY/A3fwfLnSHef3j+LLL6xrpdousrAAhRIjUApLqoRE46kuHkgebM3UyiwSZykZWwW4z2ESoyA8HDD8DWLiJTm6BuAJ+1ZU3CY7qeP2clLeUblbZ6MhaRlLfCIrUc3yeikcBKgJBfQGP9PvqGJdaYJxwTOcdHxqEl3ycldMdnsoGZSW+sc10AT395C/oUsLzHiBh5RosqCj6zmLroI5v2bDUU1zPoKt0Ft7Rsg+qpdt0Gp19s/C4Pnz4lLP9yMjEz5gNflJKojWgBhmnYJTkvptzkJ2C6+bi/cLUtc1GLJGd5fL5eNSOIWvHD7cSAmTrlisoIBvtuWeepgN0s508edJuveNOOgsBaAKC7aVXsJ9InOqA5woKeG0CXn1zFxuySICOrXSQtlg3HTXedEw//EC0RW15jA3gMKDhWoL00q1XgdZsdNoBD6MgS4bo2AoMkk871wxgT4HlowKwGQtSb/QwVuQBK7BOHYWyxtKXFDGTwegTgAYdbvyoSBY4rcBxFesCrBUSzF7QWZFEQV6IUBHILLBBORcC8LxkEcUfkT/y714AoPH666/b0mVLnKVRLVYCsoPJxG5gOsHAWWwyT7LhUPfQCBuCUIptjVd1MOlrCNRBygZZnCVDAIjwEzEjSyydkz5LtlzaiKjbVCHmDEpsi+osh03FkmVL3fMyY/aoHdnfNem5z6ZeihKpKYZ5hhJRdMiiShL6Udg8da9ef3um5Z/BHxhQU2GDc+bOc12fLQCQygGRwkDAu5RBUgUJwJNlltQQei4FfuqzZH/lrLwYM1KfKBtAxywy76LlXgDqUxxJoudCoYsVdOCpY14gYjbg4klydwQm6h4JkJVSSZ2nMxm7+r46q6Xg0PnnnD3twGLdp0lJO+NyltmB7RX4Ey9191T3ReSWNmu6DtrUaf6TIiaYbIsJL1RedOqpU1dkhe6h5hdfxoGeU6mzwujud36/b1tkdXP8ssuJBiDW8yqCQO87COiiMajxok2fwuB1zLreIjxEoinvROMoBMJBYeLH8ZwfwcZJc9Xq1asZL7VOVZJI17aOXV/q2NMcps68VDrQdX0TEhLoLCQDRoQYn63j03lq3hNQ68Jvue6OwAKIUMdeLIqkFsBoEcr6HXnPiwDpAPnzhrRo43kcpeu3vq3TivD/X7pqtW1/4w0b/hX+znzN/fJxy/3OErvuoSbLBLBWSO/2l19zXcYCxE6TCyKPfc1zPrJQ4Zjz/wP7jS8qXJyz4mFSAKXmYl0nHzqog+i4HoBI1/M1CIA8C4LVG3uQaVjx5Z06gac2nveA7vPJl0lWxhHn0YY1m55bdZF6YkGi0GgPlIpbCD5toXg8AAAgAElEQVT1xd5EHfJJbKZPQIAUYHcx7oGqBVC2FeDZE6By+7cX2ZXfJ0AaEMobNeMUkLjMzHmMUX976qlfAgREOYJr7dqLeMa97AyWGtVVWBVdvNEKAeETsU2rqaqDYGCcYI/VyXHHcYwJdMcKvEvgOjcC9FeiDhRx1cjxZhDkOhXS9xfPPG833nKby1F5Ee/sb3/tQaurLITMLrNP33UdAOQ5Og87eL9ke+KJFy03r55n3N92/PwqW3b1E7bt6ovtttuuYGxUYH+IOqoe4ovzO3jwkAM3t2y9ynbt2Q9QCGB6OsdWrt1A8KonPub76GKdCVFeZnNRAPoxh0nZlDQ1zV7jHh/Ht11KBD3Pl19+hZ0ho0NEWhdqQyntFs6f/7b6DTtCwJFwSJ8Gxuoygneldjly5LBdtW0rx7Gfse7riMkQ1q4pzGsDPC+ytPKVcpL73sh6lA5JH8/ntRNiXM24Dka9Iyu0DauwbqTr+I2XXuBcrnDkBw+ZgglASwetEzB8GIVGzplcWzRvgdVA1Mm+soNGATVCOkGpB13JqAWWrtxgJ3JKsDMCoAPUvXTbVeZFN3BOMR3WRXn25LOftPI8iBhIdDUu1NDJfBLwTR2myahnpASRr7o6+iukiOJ5j6ZreNLqzt9ZwshzXlZgsvfyZd1NAPjpIM9GZKFa1Hu5D5pr9X5NgMvKJuvDzkj2c1IJdmnsUEMoa0egldbbhWRgKUNKuUoxAGtHuKarli8BqJYqlOwA1vlwiEgGm/O4H4aQ8wHZHKRjvp92++eef5mO5gQaHvxtMcC9F+81xvWYQOHUhRJqz1ksbngMs+dlWHoA3vCA/S+W8Ix6jlowdjrrV/pbAFY8Jw/kWqYX/vtk4eQ2FtqrxwkBBgAvAmhNmBZJ7kib3bpiLh36hAG3NFg1QNa0pCCryuu1+66ZQSZAk71ygvqMc9418g9WccuPLR7FQWljm/3js8P2+bsXWlRPLaD5ODZarO1hqTbsG2ODqFV+/tpeYe+24aIUmgCabcvSdZYHEPjdvfmAzqhMoujiZWzFYTnkh99/H2tRJtaSHcpPo344gG0cggZIBbPlS2bb/Nmpdvc3l1jLy3U23o26ied+HO/9MaxwBumirqhsRT0EeAw5nMdJBtDg0w4A7819bWftHAXsnpste8ZCW79mJWAtVnMAmGF+UwB6GceQocePnYSkbkXxsXQy6J75UbXfqVMlqCPXOnKsCNWumipkiynlaC9qEK2ZIvzU9b0XxV0HXecRNJn0U8tu2bzFvVcrZNqufWds5fpFALEtqMKq7Zabsi0jmawoFMxSU6lGqKHTWo74TLc8t7BD1AYTPP8CUyd4LroBiRUu7IO9VRRKCH/q+qgwf4thDfaX4kpNAIyXPmqAPtaD3IJeurQhEhIBqL0C7Gh+nyH8sYUrZ2Ldl2ExUyAaIASGmipQgvRCPkwSGp7ULxUECufUD1r7GLUY91RNBH6EbkPDcP3x0+fRHidqJAqyTrajlJaAmqhRuL++Uks6S07sR7mf44whEZtnUQfhAgmRa/bNkknLq2c2/xPh6yhNIAbmz51KRz7PU94xG+uZYG6kpuKYcB+SQJmxhqooKQbygOaRwGj7+muFtr8K4oY9TkKUj8V4DduGObE2G2C0EkXUACoZfzJ//vbJaoMrsm9vW24e7TU24E8XOCfQLeurE312GLvC+iFIiWDIxlBPC+BZuGZRuG1MGIV0GbSzHUG25xQKBLikGSnYHHrTIEVXv0LQTxcwDrlf99+SZdHY1+WcKbYiprxQks49UYcGso7jvMXFImC6pgMQHrImFmsyCMllWFYNYvN3+8N7rYXXBKeQb1bbavMgcdKZgu65cjn3Y8iOMW5rUaDJG6sHCUkI5EIipLZHRCCEX4oLuh+lXo3AxiwcS6MpqE18UINkrgm1c4e6XT0idUQe5IaaJ7SeKxdpBCJLe6xmavxSaoZVF61xDTEhrC+BAMTKJ+ym7pKCzg81Q2MrZB42VKGRsdQv3bb1pjSb6E6wQdZzOn3YCwSTJbidKdzHrZnR5Ba1E14uG7Y9u3fb7fd+AiVZBVkaQdbKGtoOKJ1fWEoWHdZZNBaItFamVSlqucNH9tllmzfYosWs7Ty/Uv73QSbK7q0eBq248BxqxyhnSemBksuP9Wec81bDWj7EQ3AoAfRIyarJOKojK88X69EaiMoKavobbrnROlpqnQXhjOQY12wjEsSbuisMa7IurEgDAOhPnjoLuRYJoM9czSCTbacnCpAunq24uEgC4wtZW2ejnklz6l2prqtRRvRAUpayT5MFmBSuGVnzUEdQ5/G7+n8wzUdSaL2w/S0LhBRJQOGhXBDZkWkuVB5cLfu6SNnlKTON9erot+a45yX7r3Ld/fNFFj+F0J00msvkVKAaVk1cWve1H1VOXSnWqWtooFH9rf2c9iNaB3Oww91yxRZ7/bXXbfmyFa5mVc0jqyntMUSOtbKX2PHmm7aFfaFqBL2vmnikpJSFsJwOpk/LYOy0kJtUyFRF0wF7gCnUjRU0gQ1wPHJM8Ia4VaNVBmo55Zf0M39JQTLB/mWI2lW2yGd/uszmQoD0sjfSXkpjVDl8aigchZQVjuDqA+pxOS2ouaiXkPvIMOpo6pP6hhLqfwgNmgqkKrFRVNYWyRoUZ1dedodNTZoLEU296fYB9CLQcCNyh63HuxQYHwQ2etdr3icD5J2v/V0A770tsN5JllwgQD70HXn37dFCeuHrT3cFLhAgXNvfKLg+3IW+QIB8mOt1gQD5MFfrg7z2Y0CAvHMxPE98vJMAmXDBXsrJoFtVNbaLEqNjjJWdPm42LHRNDGHnQVP0DZtX2aIr19nJJxda5h1vUUjQpUkH+jtD0H+bAFGhpS91YOhY9Nnv/ONPMddO8asCTK8VOCerlSAKYRWDsq1KoPhWx3ZKWqrz8ZSFlIA0FVI1qCeSABjlwa6gYAEOMRSgIiHUYR5Md3wbm0fJgAVyRvI6dXILRPSlm2OEjp/if5lvNzxGzgLFVS6dRlKCpANQqJBTl6bIFnXXyP5KBIiz0KIQkv9DGCB4LxtpgeHq/EwGmIzC9kYgkSeVUpGC3NjAybdfILLC0VWcCmga5u9RNnYdSmrkS0CwLHgGAPalVlDH/hjkhw/HOA7RMJVOPJEg6qYV2JaKouLongOAxASrs9k4ASC8/pKNAH5TXKDmidMnXWfXUXxZ46NiCPBMZLOebGdPniLAM5D3igTMbnebzG7C8LQhWQ4Atf/IQZuzcAGdWmXOHkjXKphrF8PGqAFwRyGNG1YutebqckuMorOUQOWLN6xjw+Njj/z4h460kR9uOPdH3rKhbDJ6ASv/+7EnnbVCRDRWSy3tbIYAyCNi7OqbbrWDx07broPHHVgVj5T++W9kWuSWxwEwomzLlZc7Cbs2GaNsJn3YyPuwiZn035APrEiNSVWHgHMRHSI41OHaz2ZM3dkiQPwAydW9O/nYMi4BXpwigO/LGkwd/CrKBVoLsFaIt4B8dTwLsBVwIcXIKBsKqRSUrdHNmNO40phcjuLj4MGDlsLGMAKwQ0G5e3a/ZVdcvhkiZRQQaynSezaQdJrJAkMWZCGEm4q0k12WADEFBIqQkZ2KiBuNJXUSy3ZGKieRYgK6xeVoY6CuyG52/npmlc2w+YorHHg/dVoP4axSYKCu4BwErE9jUyIlkIhCHbOsBnzZlIqAu+7mGXbsMN3ajEUBo7IAUhiwNhLKn5jGJrEVIE8bEH14IqoQBaaPQDJ0ANSLbFiEYkWfo+4rdZNpAyTSRuqIyy8mOPEwYIBej4okO3ue8xxWELN+LkVLBpusM/ip63dFQIm80r0RATIDcEjkVAV5NOvWrcNTnc43p6whw4O5Su+rDZvIkaTMMetpiHDf03nKMktzjv4v4kXzkMa0VElD43y+gBHuv0gIAd9DPF8CI/2x+WiCKNH3RIIq+0QKC3XPaRyJhNGGS9dYGw1nV8b7DwKYaSxq3EnZEsLrpLrROWnjpbHXzLUvRX1V1tAFsIOdINdEVmMeLptjhlPjKFtDahSFssvKSgSPslYUEH/xpo2Wg698L+NxakqKsx1I5p6oy1HjRCoZHYfmU2ffpaBwNoSDbAhFYgko9gQc68dPRBYKIoF4sT1Cx+KC5ausDTDt3MPr3by0+p8qXJbLqW/OtWsgPwIBqZQbpHkn/2wh920W4wainEVCQadSgAwCxitHoZkxU/nISpv5+dMuA0QZMSKfBaj0QxxLySfgRZk4PrDxA5CZaQQEK2A4/+wpZ6GRCLmwcsli54lfSNCp5liR1f18xjDzgMalNvKrsI/ypws5mbnPi3lWJEUuVkjtyHyILLAxrJNGOMcKnrNzj15u2/6jChC5BcspEXciBycAK3Nd57EUOcMQI+dKCgFJwlzX9uyMTNddPcKAaaNVPBES2QdAvRgAPBPrBJGaXQCaUk4I9C5k7s+GbFDAtY41AgsuPa/TuF5lPFvy49ec3N5UzTkH29qVcx045gXI/SbAxo/+8zHGONY+pDyffvUe+8w/FjE++uyuu69hvJTbAub2dqw1wgnJFfG0462ddvc9n4Q0KQQ483MEiCxEPDjnI8z5KTPSHQDKQmRXXXuty35ZvmSlvfTSr+yhhx92AawzdI6MlR4ptBhXWvMU0qr5zIH63Dt5wpeRyZMN4FzJGBXoI6JEaghv7nEMc5bIyUzmDFkE0oOJsieQ7ATWc6mjeEYTUDvqeYjEbkXP9Dn832+/+QZUBajtsDk5x9hehO0iyKj18ax4yUeNLvBBgKM6lAaaMzNnYC/DuJXtSAfHOMw40pw0TMe7FCC+gZGQef3kfkxYDIHFo5z3QUg1WSvVNtfbS69/AVUEYxKFqzzXe5jHqiBj1EkvQElKEPmmC8QuInA3hmwVZTQo3FrZCrKsi0ctqfnHzacQE4ms0SLQ9YzLlrOSdSGZNdctN7Sz9gNsNaO8nAtRLutK1ROaW8sgy8r57GV096rbWRleusbhCofV+7NmyHbJocNqnUcx5TyABHIriLUPpRHgWn5esfPST0uOswUZaTbUXGsjEPABgEU+eM83lUIAYMPSBIoaEplIU0OwPf7qbjvC488p2zSek7u2ZVFLFHDdJ+yyzCzmPgjEmCD79Hf2WLk+DXwoIsqTIOloWwCQPsSckwNgNoQF0ljguJ092GFf2prMXBhiP3691BHkx1GBFNz6Q4v1ATAPibKnDlXi8Y6l0CXZLlumvBNVUDDd7NVY1fRNQAjhjy8VA5+3cUWKrWZuOwcJ+cPjDS6smsZhrLtWQo4BRnc20BQwatuu2ohdy06LU5AJ47AaMC8wGN92Ls+12y6xS/58ofW8Wm1BnjRtnMshp4HMHCzvSIQDMK1jbkTdN+RlVeSoDAP+igAZFNnF2AdGU1QUICe1D5kB+adP2YpFcy02zM9qaACRovIMz5t84tNQzo1gr3LiBPMXHdnlJIJv2DB/ck0E7NMaJQK+srzU5tIQocynVkjGQcabMq72HzhJEwcWRRE0gTA3Z8/NBiAsgugtstXUWW/s3Y26qc/+4a9vMk8IxNrSYgfGhVFvqTv7yOGjzhrTj/pFClE9/6PM9QGEodRB0PhTi45zMr6Qz6GoEcLJAImCgEQUY0GjrF08g6OqtwAaKyp7jZx2a4R0aKPcqmXY1fHvoPgQZ1cXN9FlqzKSuA10lwMMT41gHWVMd2Mp2NzvYfmNw1YON8lTbUmylGussQAPGpR4hnAmc8SE1kof5NTKQpPSbopUo1IJ8n2WbNd0EqKAeWqXFgD0+49OEh9v3vq4ddSXW3rGdNu+v8z4EaQqCrIlWQSED1kdgHBCVDBWPJDE7F9Y0lAsh9D1PmRzyePIq2mzAz2htpv8Ge17fPjcBWwxLp6fYfXYCkZChg1iHdXADPYvb/YZAiL7wqqVdmbPIYtf4GeRKQmsF+WoO4jD4rnxDIi05YtmWk9NvkUAkG6a5murQljbwgMsbzDa8uq6mA+HWSOwp0oJctavu0+X0eE+aPAWdv/Ny8yDenLHjmIjzgeynnwLQO4g6giPLtSfkeSdjPSjRsBGFOA9NBgLQO6jF+HNf/7sCfOMD7Ie1sNuCM154OQb0sNs04I05qYJO44awkcq2pgEe3X7EZuTFufyoIYCyZWDKE3F7nGQ9bibeXQmiiLZtl5613xrz4ewpfZU84JAdKlfBVSrVqG6pL7zsVrUzscA+sMZr+vWX+xqYFkJhTJfTVBLTVC3SAklBVIt+w0vlDiq+0fZ06zbEgWBi2cetbcU9Y3Uj7KOmzEzA0JzPgQxlmf8Ue6FLJVWs++IgvygbKQJoMsOHeNzUYZ5sc6N0cyzau16LBtb7djJI6i6WIMyU7HBWsI+kGdA9aRqIyRKLeRyVNM8pj2Qy6VAMRKI+rSOOTwVYrIK4qGkrJp9FTmAhM5kzFlgL29/HbXMqJ1CVXvfZ++3aALox7rrUYD1s+ZF2gB7jXRlMTKO2mXjxNgtI99HxFsKc0I1pIuXD/aLsLLnSissi8D52rpyrLpS37a2RVHEXKkcyU5q7joI827Wi4DgcJtP0Hwfc0q3mjiYgBOwn80vKbM9hMVH0XCiWlWqzizWsddRY4gIjqa5TnZaEdRhspXq5t4F06h36ruL3POT+bkD2FJ6un2O5ibtm1VHSh2hOlR/q17eDfF0zz33cFqsZ6xRdeyH1KwnWW8Y5Mt2ch0/9alP2ps0UszCFkt7X4WiP/fcs67GX0rtpjlP+wFZ0qp5Z4C5RXv+AFRDIn6UE6dmHTVmqAZR/scw62U9DVBe3DNZSdJG5f7tRd2kPcMQ5+PDGlHy87WWffdht3dT059qdWXMaQKRa4TUxtpXq/4UgROqXBSOpxjibO3qS+zggX2MY1TPuUfJ9prq7CqZ9ak5sMQcj7RP3/2XNFpqT5Pg1HRSMvszX2ouD+B+vtOC6oPARu96zYcgQH73vbkiYmPexuj/cGD6b1Qk74UJfejjfvsXPppCQnjQH/vJH4/f+2jX5+Nxjh/pKD/mBMhHOnchURdC0D/aJfwQv/1xJEDe7/Tez4Lt/X7/o/38/38C5O3wjF+fxpTHd3W+a0k5f4F+Xwj6+xEgUoD4+gCI9DXaZ++42qznSzbzmh0WGsfmgO4fD6Ttf4gA+fXBUDS8JwHChk0gtABFFSsqWlQTCMSVxYuIB3Urq4BZiCWEuqGrADRbkSHLVuDUieN01iPfVQgsbVSyoRKwJIuNWLpfprPpOnr0mOsakY2Purz1edqYDqlChcTxpVA/+810dxGjb9kBwTCC7VSsK9J0zALpVKCdJ0C82Wx6AkQjqmVzwoYZAGzpkkWAYk2A/uRocNxz8cCV7+k5NmHqkBJoIoAwBmsY2REoYFpdukF0lwtsEtGiTAF9nlOB8JkC4b0o3nrYjMZEh9scNstjgDy6Z7JTageATKVD6gzgViX+vIEAcAl0dUnGraBjAbeyauqVaoZzyeJ6zaBwrQf4ko1MBy2PCr1UJ/soXZwCsXwp7AZl88UmR1kc2ix3U9grsHUBliYtNZU2FdBKViU4J2DBsNheffGX9tf3/zlAU7N9+xtftamQM8Fco1vvvgugZoTQYDql2AD86/f+Dal8k61as95a+GzFcMbTuSU5/L//6CfWhOw/PXuJVUIMnEDBUvfSjXbV96sIY8x01lHaDQdAmPlCgAgZGWO8+PtLXYCSiUJQhIceyfO5H/q/LLAERPtTELusD3UCqepSlgt/SzGiTBAB0worcOQCFaWAPHXsi+SQeuK8nZNeLyJEgIc69JWv0cdm49SZM3YZ9lMnuRezsDDSplGqiAnAvGVLFzsLsz7dxygRHgAM3EcReOMQQtWME4WlC3xTh7DUH/JEluWMukaV2eEIkLet3qQO0vMs/2W/QDqQAc8ElJ9lkzmd95FNUur0HgC5yQ2NiAPdv1mZmU6GLgLHn+euhU2RSLgONpJ6zi7ZHGm/ernR+fEqt8ARGy5ddnIzJPm4NlnahDgfXd5XahHJ19XFKuBeHV7ueqJE0DE7VQXnu2UjdgMnBDb2OaJHBIiyJPww/z7fEZYF+FOIXdpkB32925SpC1SdZSLyRIY0osjIYHMtAEmZBDFRhNKyORc5cN6ybjqNbq01XFsBhHzpte74ee7nLAGoOtzjnjd5+o5NoWONeeO8TZaeGQWCiiITEdQhFRHXSM+7CBJdDj3LrgvchcFDiEliL5UL403dZ7rGGl8aUyKANIZEoCmbRr8nD2TNY/WAAfUdg3ibdzqiVs//V+5nY/n2109eGbP6xgabxXVRJ54suWQbUECY9YpVK1yOgzIPRFZJNdTHc6oMBxFosgIQgavON3VP6lyq5OGN6kZ2fiJgFdobCpLSTUutF6TFcbrqd6LIiqPTrvH5G2zG/fttI/Y82vQePIiCgE7BlcsXOzDhp488DEC9CAuXFTybpW6jX4MNRiDnIWLOl47jfj4/jG76M9/Psvg792ErFQWGPTJ5nyBRRXD7Aapr3veH8PARacmDnUh3u9QCldj6DZGRsIK5NZkxkUyX/hOPPWbr1651FlMBbPprmSsC+N14wKGVi7ItAnsTX3X6QTg0kuVRWd1k5YCp7QCkPcwZQ4zdJj6/+omttv5bRRYJODSDDl9ZgvQwF548cZb7M4YaZ6WzGuzqbGUep+P07VwHZhm+P05HYKo7tx7I6k6IOBEEiWzsC5i3kiHeRRQWQw5kc41OEEjv/MyZu0YoeNPJB9DGXhaNR74p33SzzV87Y1/52wcAt5kXB3ttTYSg5t98/cfzbObxjs/JOUwg7CrCXsmJAKwcQtkwHSJcFk0///mT2FHcZccBXiMiYyDnhlFY9NoObIPSsbBIglj+JWSHANEf/OuPsc+q4nqF2wvPv2Q/evi/AFLiCXxOAZwi3Jdx2s3YHuZ5CGOt0X0TMRhIwK9sRjS/iZAOdjaUjD3+71RrkFdBrFvn6HSPops4HrJE4cYKwx1mPhwngyaa+UW5IAJtGxtqncViIdftEnKSxrB58meKfu6Jx+26rVvo2G0n8N4PoqLQ/AT2MbtrPTmNUuOqK7ZZKV28sYz/QhQdIqUHmKtb6fKdmTnX8oor8V0PIMNhjR04edZypX5hLi6p5vtYX65avchu+8R0FAFxbi7XnKXOVHW6zoXckd3GDJRNspuT6k0WK32so2nUGyJANL93MD4CGRtaE6TuUkEm5Z9UYFIKCpB2tQlgzjBjsgmbMjVqpAPwqfFjiAaHMMaOwKk65rlZWMgUAnQnQowJ0BE45cl7ylJMihpPSXYhQMYZmzQ1Y4fFoMZiqB9gTAi9rO8aWaMTQvwsOTzQWotyrPhYoc0l7LiOAGlZaA7gux5N0GsbHfOd4772BJZT5aoHsBX63t2xlkgXbO7pdlsxJ8HCRsONXlcrZD38i0exluEjx1j35xCztBbgO4JwhUBP5sX4ZCsf7LHtOedQxpr9/UYI6KEg+7f91U7Zkx44ZA8TUl1z5/dZ/wYtMnOd/f0/7bCrNlB7aMUNibBx8lqam+imP11oFV1jlox65WBxuWXFetvKhEieySX2yM5XsNWaMJmBhRMAMT81DDtO6hWehZnTk1k3eUI9IawZdJGsDWdzT7u5cPHCWXQKm135rRts6KU88xghY4f1rx7CKAQVYHcvc3LnoLXAlLYTntJHXko9IdojsjmBvPMkK66LEPrZHNPi+VijSemFgmIYKxTXKMQzpSDyTjyiBAr6Ash2MA6rIGEFuEVQ54l015q7lvlLlpV9jJ9AAGR133tTm4p0kgXXWkLp6yA0ZaWaSK7I0iVLeH01nfM9lkZ204tkiSnDaPXihZbIcZURwKxgYY23SEgOzT0CGvsAej05rhEUIGMQr5Pqvg5IBy4ERI1C46UQVvZONAVdLLVUlCd2OoT8jnW0YHmKTVQfuXUsh/UQTlX8KUAhVNDMkINQmDUz0TLD6IBHhRPMmImkJyVwlHkBJbE3c10f4SyFjf0ohsatkeEZmZjM80XTi2yYxghSV1O2vK+Uq8a49pMqUP+HKB0epGbmd8JRmw+iXJKVzSBz6N0HH7TnLvs3tWihHvQi0N7Pis5Vkw1j5EEgcIA4WJAVa1M5Jn8UEx6sLbk5kDmaSnnrsOAprn6NDybToIeGj+g59r3/3k2NTwMS43pZBqHzZGIMt/dRb5CXNtZlRyoAgckJocy0f7hqhdWXnbU0FDAlhIUfO9ph5VyTCrJAAuJTGXv9FjSBFR/3emOK2ZZk6jnu7e46wFzINZG+YwD/4eTtRbKGvHooj2atUUvnuD99/XzzpQ7fuQsLXkhG/3AUedQmflyTYBp91IzWxRjoGydLKzgOYn8YS8FmG6OJ5qW8DvNKCLLSBnKaEiHpsL3y7ayzFbPiqTuw5BqE2CDroh5AfAzQqb2RY6SxwBMQ3wclkxR5uu61zI2yJFx/W5Z10UCjvLZG6rV+5jNlMoD/Mq6oXVn7Ypnbh7GEU97b8dNnIUVjIYyTnJIummdP6lzO2BEgFdSoAuN7uK9BKG+lBPGhkeKKG1NsuCWCIPE2lxXSQa1WUlRCptNii2Fv0MY+oZZ1XHWOskey586yedmzrZd8MNVsu/ceYm86jN3sRczbZ20TOUqq0fqwydq77y1q0mTm8gynABlmre7nmVJWZAhqomoaUMawvpRSfwxiSvsMEczD1HMVWE5JtREWxXoWGoOinmYdFNRtPPe5hLovoia5bBPPcdEJ9oCyWpPNMGOaOjGaBgBPXttNbaJ1ai37nTPUVlL9BwWHuT3gmzt2kq22FHurUuq7WS5DYy0q+A6yS6S6FgkuFcgExGUCFmBZ2Qshe05CxtCcxVxZiOXoouUryJBpwF6r3c0rcdQfCqIPoo7sYj0pZ53sRhWjVkZPBrjy2SohmGTzmogi8dA/zrH0+3e7xgbNT5JGLdQAACAASURBVKq31UR0vm4+n5Wh751AmX3XXXfZK6+8YuvXr7dDhw6xZ0l365priuKJlAuD8v8096wl/FwqkTdRgNx/372u8eUMeyTVvyJA1MgzhzVW6ijtzVWfnoPwVwZIDIRON9cygFqyAzWa7qf20PKeVv6dj+oozkH5iX78sODR1TbvzgMOJ1BzjQgQL+ZtYYtq9lHAutT9UjBpLpYaWlZd+2genD9nicud6ekhw7G/ndqOGpp7GR1OQxqEZVhQMmPGy/7mr/6Jca68RWoBnAoCWRMCIP9HGc+yPPyjv/4EBIib6t52O/h9+SHvhQv9Mefw0QD+CwTIH3PN/5/6nQsEyGRh8kd9XVCAfJjLdoEA+TBX64O89mNCgLwX+TG5H1CX4h9WgHiMy/4nADKiza6/Yo0tunw1HWHNFpEQRiEBUI+v+h8iQERoOOLj7Wf8neoPHYNAMNlJqDtbqg79PxTAQEHe6rQOhlCQ1Y7UIVKCSH4rax4VNk0Uf4UUmPF03K9Beq1OCHWryIpGnSXr2GiG4R/83DPPThZOFEb6LNmSKCyyA9CGXRQhm4O2ZvVFVk2RfvirqRZx7asuMFydIAp9ltpDVjPnA9BlxyXAWF65nnT2z8TaSB3MCrWWnUsL4K0k4ALcZaMVCCDZB3jSj6WGJxvRPsAKyZT9IET8JD1WVzwgt7pSBDg7mTBFmwBVgUQCy4MAntLxnfajsBsGJBpkg1VGd006/rrafLfReSzCqI9CM4XjUQeMik1nm8S1U1eofPE3rFnrQlnTuGbFhSXuWHRNBNTX1FRBziC3B8A7dPykhaIaSYS46KcDVt6xaXSJjeA/Hgag0VJXhZokDruZgUmAgy7qqnPFduLQPnvwr//SIvHoncK9VJdqDwDrG2/upFMrFluSNXb46EmuJWMCIiMCq5ocvMnzS6sIQY2wozmF2MpEWBRdsy/+XYpd9JWzbHgADMkDkA2XbDHG2Nh7QBz4AwpB9bxLAaLNtM5X106dhSIRHJHBBloAtPuSCklWPO7v83kxAk7oMHLWQXoNpTSvkQpDIeQuT0SZC7ypAo+lMGmh8FdXsDr1NX4XLlrkNgirV61ygHdebo5twxZmkGsmoKOBDklM8SetYSjVx50Vmge2FbUECmYCNFc4skKfGQqQLaxL6gFZeYkIELEgBYg6i51lFhuaADZDzShp8tmUzUBBoedEKo4NG6MBZLChYGMl4qRP9gDYswicdxZxvJe6+aQ+0uZDKolbbku3F17A8omNkBvzXAZtlmTf1gK4J8Bf1iz6mcA5dUeXYn0WiM2VNlACYARuO2UM7+s2UDx3Ahdv3hZL9/Xkv5vZUC9cuHByQ4RHRRqkXAXWcApV1MZI/y9GEp+CpZY8obsgaHR9dK/UwRXgbMoEWEMccC31nIkA0c80lrMWYltwTmoN2dBhaQUQr24zAVCyZ1i1IdINg707QC7IkhkFZBAx5my0ZDfGueneONsvxoEjC9Slys9hFJwKxL2eY9D8oDnLqUAclsO9gWDS8WhCkpLHqZLeVsDpc3U8Ag0UbDnuE0q3HhtdLvaDn5lm9z141NnuyMv5izcpi8TsGz9rdLJ9XfNuLHNKyfO46aYb7cixY9bL/cygY052abl0pOt6O6UJhOB59YvsFQSwjnCMAhvruf7L2Dzno6IIZBMn1UYx4F0P89PZR69yn7n1O3hkc09fe+N1uhdTAHhDsfVKQLmCqiLnNBvCv7RXf7WdeTSCTssiBxAnAnC1EYaqfJ++gWFnEyaMtuAHCy3tU0fYPLIRBfDVHKVNt4hWfzbrIph0rZTTE8YGOphzHaIbtY3OdRGHV15+mftePhvqfXt22b2f+hTKjBI7dfwYRDXWUwBaydhJZE5PsWl0fwtE6QdsacJqp5vOeAHh3SBgbZqDebhzH9lgs790hHUm0OLo4I7Czs8HBYg3a1luToHzwJblUzBrw8nj5CkAiqzDDktzQm11HRvkCCsqmARpROoor0VZMFrn1L0p1Y2IoBLIx1iC5BuYJwREDtDBqaB5fa+ervfKh1fZ5u/ipT413n50g4PofvMV/TX79F9tsTtvvoMlKsh1l04AnL34wtMAC8fslluvc376E5BiyyATAyGwdu/eQ7frKgjGZgACVA+Apz//xdO2aNlKy0HBsH7TpfZ3X/2GTYMI34hF4bLFy2wQQ/mfPPIze2PXLgvABjIc8GHarNnWxDPXwBj10/3g3ksFojBcBeWKnIzmmqtRQCb1yjjQfCdiNh5AVTVFP+M0ljyQCBQykagWvVknhyCKvKRm4D77Mx+L2EiOj3FzmkC3b3/z6/a3X33Q2mkoiOC57qbDMljZPBzLIPOOLwB/L+RBNXZUshebA3E+zDgTqSpAsZHMED2HCYzDGkKsm9vJ4sLCqboJ8Ky924aYL+fQjdoDgRCfmkyAe4xdfm2kU4tp7hKBoTleGUw6F39ALM0zmuPr8SUX+VFb12BXXrnNkcZaJ9raUERxrBrPmpNFiuj56+FcEyB5oljTldkkOy2phwSS66HQ3BnDtWoGyJOFnp53rbGRkDm1WKDoPGQz5sfc5qU6gPU8SN7l4u/VoAAh5akwMgLCCXch8L3XgegTXN+B9maA6H7zEThZVmAnd5Xa8rnBdnQfGS00W2u+TEzIsLzaNisd8bBn95PpgvqDfHD76rV0pqP2SkH1NNwr6iXBqsdRcpzMtRdKsC5khCYxfa5KQ1WxNMM8AInaULGNhMRYI/f0e9vLLJWf/92G2aiyguwLLx6TGMOWZ5j9Z+GDdvb2f7cY8nO6+v3seE6FFZRjyZhJ2z7PoifAZBigObi0/TIn30Lx0D9whueJzySdwa5ak2S947227xQAeyykAvVE+ZkSw3XIVi6LtJVL5zk7s2AQSf8A8iYiUP/SKNPc2oSCFIUrXd73Pv5X1vvcaeoYAoqpHb1ousCcELAtwmoaOsgeQxnItW5HTVPZjF1TJBAu4zOQrvMW1BNLF82yNOaYGVi8DaKaLck/RQMOdRHPQgdzXwMZIOLdBbD680zm5kK6ZRN0zj1VKDKYKDXBcmdXk0w928yYlXqzpLyVLu90smnI03JzKTlA2CT2Me5FqKoO9uQZ66KWeHXHblu7abVlTcOzHqWUN/WryEitM8qw0zjroWteqmvwORsQas0838E47IREEGcWwLwra7xwrESVwRSNJVQSFjAJBGcEjiA760T5yHgkGs6FN7cA3ldTLue10olfi30T9yM+LshiANf9mWumJwba8nkAyF1N1g4AHoU1Ke3z1oo1VAE2fedQgXjBTkiBGAYT5T8B6c5qpGdHFp8c6mSTCmNI47uHtRHum/UT9QisG2WQ3QX58czF33L5ZHqemlApzCAkPZRn5j8fx0IH1UN8EvleZUN25foYmxoZYmX5pdw3s7gkb+pj1j8UMYk0oSRh/RRCxkNJzxTbvu80BNOoZWdGWB12VPfeuQBCtpimhymWgCKvCPujNwpQkZDlEDPUZ2tWZlv1YKO9cbDB2W4xZG00AKA8LsX2nzxk0+M8LHZw3NbzTG1NJYuB/cyB+gFr4wCbIMVknShlU3BckuXUdkKmkWvEe9x++WzIxDEIkGLstbhlnPw4KlU/jiMRdknjbQAlV3jyDKsd5vkprnHNEz2sn8XtKPNiqHmp5dS85aGmncFOiw8C+Mf/8Y47ltFZn2K11IqF5fXW2D5i6agFmrobbA73TbZXyuGYtQEmhq/eHMgs5nupSLXfamYt4Dajqgt2TTO+1ILTmENpH3EKuMKic86iTOu/L2ud6uW587NtCMtNidaUY1Z8jpxAyAp/1s9yFBaJ5Adecg2gfVsUym5AcObQEcB8NcHMIuxb6qVBxq6A/2DWpgL2MDeSBxjghxqAtVAEYh7r8ABjOoA5ZQV7i5q6JqtjbU0gN6WltYG6a5SQ8yzmIBEx5HWwt1IaYCQ5Uj2EXR9BQaLskkQsNxNR9OQVnLUFNNp5oXrLg1zPLSgjvH4qTQCx2LeeoSEsCFvQ1+zBr38VuzaaBJppCIuHSOIctZ9uoMlETSiB3Ie9rMciytehSlHemuyclJunv6W+FnHhTZ0QCRElC+VoMuXyyPlZvnyZPfbY4zaf5olo1h4p6M9SY51iTuxhvdN1yab20MbHG9VKJ3NGZXWVsxWOYT8VFkkOG/fpAEqwy7Zcye/l0RAwC5VbpVPFMTHYiZOnncIz/0drbM4Xj7h1TvWi9tdqDlKdfD6XUv9WXa/8js2bN9teclOUV6maX/lv2hOo1j+NKu76669zP7/yyitRwBagZtvP71zK/hjV31NPuVxEl8lBHa0mv2DIDO1D1JBYwTl08jnKf1ENHsZ5Kz9NdaRUmCJBvNk/+8hJQXgBtVTpT5Zb9p0HnavDiLAM9uReysCRUp5/y0miDJtd5bnJelc2XGo+UuD7dOrUnW/ssmvIOXn22SfZF7G3cLkechHAfjoAm60xX2ov1JFxM+zOO+5nP99C89ZSFKGlkM0xbOe03/y/gwDRc/vbhMdvdwj/9s8/GoGh/c5HkXBcIEDeXfT/D/zfBQLErRx/3NcFAuTDXLcLBMiHuVof5LX/FxIgj+3seE8FiE7nvULQJdf9QxZYYwQKYkxin7ptm01bONMSp0fTEUbnuCcdSYC672eB5bw39dnveMbfacXVQ5epusRVbKnDup+CW2ClQFxJTZU/oMKsXuGpFDnbtm1zQcyynzlIiGwDXUEqzq6//noH6h44cMABIrJn+eQnPukyFV7DGki+yNqkCiCNp0hU108/HSPBibFu05nA9xRa7C3bqh8stoxPHHYdLQ7IBOkQ1jBGQaW/FcguEsSTzqx2Ntcb1q1hk+LBe1A8AvwUEZqrgl4kQztFrj5XwMkgAJjkz7LB6lTgMEWnNhWeFGwChtW5L+BV5xpGQSxAReD7VLpqm5saHCC3cP48FCGdAMalbtMbwjHK8kaeqCIv1GmjjvsEfMVnTJ/mOuYjuL65yLa7ALFmUwiH83/t0hUQLXDHqSTYBOs9E/HBUAG579BRusKD2STG0XU0hlw+3b23Okh7ABImhskhiKEApis5DWA0ha7tHa+8ZJ++82Y6kskpKSLkjqJTAe3yTZds+9iJM4T5UYB7+KDmWW4+2C8dOX7C0tJn2Zt7DltRJT7oFJ1edEk1ooIZpCMt9wer7I7HutxnBkPmKNFS3q++dDP6K6sDgk6bZylAnK3V2wSIwGj9EYEgssIHFEYjUcCSgPRJgkNqj0mCTsSGxo8Dqx2SPUmAyG5ISgaRDvK3FVjniEORJ7IwAzxXMX8UMHrrlVtt586dtgDbm/y8XLv2mqvc69XlTM8exIcfJBuWDTOnuXsn2yN5W+sZkYe3lAGyzpH/tfyVdbw+gGPqUBIwJyWLrLp0juqAUkdZACHUkrefJH9m7br1AN09bJw8ANGiXEeVxpNyTNQhnkkoqyySRBDqvLWxUMdVBCBdHtZCWXPn2KKFBG2+RpCovG75bEnreyEOtAkWMSlwVR37ev703OaiRohlMyGQxqkq5C3MBkWh6BqTOlYpmu68NtEOnPJ13WEtbEIXQRap0zoE4FL2dbL+moo6oRrwUdZ1eq7ViaXNl+6TxnIHPsCT9wZwl01jPa/x5xlSzoieU10TkX7zFwO65Ezmcmhu0OZMn6H30nMmIkM/W7cx0nbukMJD91BKIu6Su7Y8d8ohkdKF9x9wAeeyQOHac7/OW17pszQ3iATRhsxtQN622tLr9UcdcZrX9CUCQ78rizDNd10QH/10IHpgzfS5G8PsHx+pc0DrzIwMl8sym6595apsXVjvfv9fXxxg3uh0CpBnvr3xXSvU44dDnbJIY6UZ6zVlgUghoY2elEHy1O5iztOmOx2AOxmSqQ6bQBFispyoYZ6ofvkem3P3K2RU3Epoepm99KtfMZYWQIBMhZyNwOrgV3T5B9hdd9xujzz8Yz4f+wRIS4FVGZmzmY+PsCmOcnYls7Lm2ls7dzGf47PMprOIvKU5X8p1x68OvWAAb409/uOykDTXqQM4EtB3jHvThu+/1G6jjHvlTIgAmJM1yx5/9Gd2/XXXObuFYcjmjauXWWw4ADsKgwA6dueiFGpEiTLQi3oDcL+xpRcCpAI0CUUToFkXYzfvv9ZY6n17mG/DLQ4gTPYbwXTRJmNJUo41RT7PguZcKV727X3LPnH37XT6HrJ5AEa+gCUlgD0TYx4Whz2gSEU9+9qw1xFI7gvomYddzbyFi6wQMiQQ0E/2HQGAmXre9DoRirnfy7bML5xARTOPUO8U7HCKbe+uNwGdO7H7WsDmvs8+f++nbGZCMgAtXfvDXZxXNfY2BwnM/oVdfc021HBms/Efnz0t1Y01AZ9a1zIhxMpR5CTSObr9jR22YdNm+9njT9q1N95sD/3sUa4JSiK6N6/edg3dqwH2iyeftr10dIZggZEAKDCVnxXw+woN9+O4/el2VHOCuno1nx0ikyKZDkrNAVIPieAXISjyT3OUQExv1sbE2CjsUcosEfWiwpG9AO0TIEVkh+XLWiVSay7+812QGvuw9VkBOaF7EQXR38UYl/WLuq5bAY+jWJ/bUSIF0rl+9uQZR+JOAI7ERJMLw7zTTHipVEQ6jmHWK2/OqxLlTxWg9ggZKScKsOq5eB45Bh40b8TZsotW2lPPPWHff+gmKzg+wr2e6iz1tFZo7q+CjFaWjmoRha6ePnuW60mYMCDTFVu2OntATazKrlGDglQGWisEGOpvWTZORdkicFfhrRMUDgJw1N0sOw8BOpkQvn2ofZQvJhxBKlNZ72mO0lwm5Yjme1lrBrD2aF2QRZC88l1OEu85ZUzfgBgCrFbTg9aZIVQpE53N1lMFedANAcCYjmWOLMpRnhQ2QFzzGkJei7EHO9CAypY8jZYGAFFYhgc2Y/lVVm/JkndCO7R5kC3mHW/3/mS70WDvtmqXZvvY0vBhu2pJpnkRvJ6bW25NwxDqPPff3d1gKxDTXokdzpSxAPvX41U2ALg7DTD4mcoH7c3bHrKp1BWeXay9nmH2vV+ctKkLk63TW22+qIzIDcmYN9NehgSLIgMg51QpZOaAxfKY4nJnWy+NtS4Az1/sJfeC76XHA6Rxzovmp2FnglKiHEu+9FRIawKPeX57FcLMuVdXYVH5xYttYle9NaOQGYNIGITw6qMu62vtQy0SCwHSbucqqS3IcGjuHbNqBD3BsSi+BKTJwg3YehbXLoTO9VWApO2MuQN737Sli+e7uXQEMFBB96MUdZMENJZF1Hnq+K7h516AfDVIKWbNnko9WO/WwGNHZFfFPZmFjRRzdzpZR0XUTKpTZVmpuVCNPunpMwCBg62mqR7wmPtJzbWSuaOV52ScObWJ+TuAeWVADQg8I81NnB8KCr+gKdYLQeYJuFzbitKYy4z1Pd3/kNGKY+LZUPB4dAgWVRGou/xRG432mE8/dk2M5QmAfE/I4X5yiFrxxa/iWHPJRKjkTTyZbyeQ1U0wjYtYW7cswxIYN921pRYyQc4Hj5IXxFJZc68VtgxbB95zGNI42ySeFKf2C4WokmWpamk1q2isTwFQ76dhQ/Z/UiqrTyktxdOue/PvbfvW71MXhLlnqvxcj2VnAdqipNh+uMDgEiB7+Ex+RyTc/JnYK/EsKF4ifXYaTRw0knBRNBdF8bkiICsIIm/Dcm1gAPL7ZB11u9l1lyXYOAB2NwRidJg3Ks1+qxoMt72Hqy0CNu6Sy+baWLCHPfXqWSNyh8w9ANL/xd57AOhZ1Wnf/+m99z6TmcmkTiY9k05CSIHQu4CVpqKIZV077qq7rqIIiqAgtlVBQAgioab3Ssr03nvv7f1dZxJFVwWT/dZ1P8bNhiRTnue+z33KVRNybYI15tn9u3Fe8fN4fNZixl4W4WXZCIeK+4nYaeoifrGbiDVU6hA6iqMqbgH4x32QASF0/QXZFocTZ/uOQiLqeO8A7OPslcNwyaZFI9SCAAnC4eMfn2lb36ix3YW1Nsg818G638t7wLgCCYGjFvFWLYC7l8BgRYix3f34nQssk9ivOEg3ESBHy5rNA4LX23cYIn8W8X8ddsG7ptsL39tlG69ABMG4G0F4Ixewyqir2ZecVscE7qZQAHZvxtrUzHQLxJmi+6xr28P6U0FPj+Kx5ApUJOow56EJ5kCB1uWVNXYcsVOfev4gLDLp+1q0FtK2P8WGEYBR5WOtuO5qmWPzlq2wUTpLyjkvHMI9EQbYLuHEtdddaa3EqHlCqJczR3QQV6joqw2XXm0dEFXDuOHkUFHsUSPPyikIyiuvvIToK40vDHOcK9UrFwkJU13TaPWMzfCoGGKiwm3aImJ/jx2EREvkeW1g7Y6wvQeO0btGOTzfV479PlwkL770InvtlZz7lllVET1bi+Y7QYv6mnSG1JiVKEAEiIR3y+hSkyDi5MnTzh2rMnh/rr3KzSu5T3MQA21Yv862IUKQ8EPryw8fftiRErn0XIURgycn/nPPvwhRWoWLvtGWr1pNxFWci3JMz5qCIyHUfvrzn7v16YIL19GbeJF99ov32tIVqyBwkuy17Tvd2VMdG+pq0+fp/XhD/Jc+stryPnXM7U3V3SExnvYT2g9rT6+9s/bt2serwLykpMT9fe5s9WIQj61ORK6rxFaaJ+XW1vql7yFRQQsM5IwzLhcREIp3FdFylLjbBTgedVYYZD3s5HuMyg0mMQBOHV0rb+YyCY7kupYzV/5+TwgcndOKvkcvGR8zbto+iS9IkSDVGL8m+CVZjdZEuZgkTNBeWO9J7pWZ7NtiOPc0M96uvuIq++53v0d0WjvkFeduCZ4Ys6nEjI0h8JggJncMh9f4mK/dcfvHWX79iDlNRwzTxJmU1Ia/IwGixAAde9/K6fGX/v3twFx/7XPeIUD++hU8v+tzvnfnH+Dr3yFAzuyqz+VevUOA/C1X7R0C5G+5Wm/nc/+BCJC/FIH1VgRIEHkiE+Nkw/Y22O13vMtm58/EteBlrRQfhqOcfSsCRNFV+pA19c0fZwfj4Jn8bAGVAlQEEgp4FVipaBdtpLTBakfpqv9eiatDX6tImGgAmXHy0g8fxoZMZM9UQPoRNlL1HC4rAHCk7OhkM1cOmCfApBalfSifNw9Qr+BUAZnYQZZIpMAgqMApQELFRM0HvO4CaD35vQU254OH3UvWtRPxcfaXEHep8bw5APr4EoAAADILhXokoJ6Ana0AhTNzsAcDtsUC/utnSxk1RKa0H6BkDxt7ESBebI7bpJ4REcJmUZn5iqWRBVqkzzjXRqqVdBTYyuQVsJTLAVlguPJUpQwVXiOXh1TxAsuH2Zh6sJFVfFYkCjKVdCuS5AQAjjouepHVSWF0mvzxDBRA2shKRa/8XalNw9lIt3d0cVjh5xGPUo6iqpyywUUoi/Weh7HoN6ECD+FQFhMVBnCUaIc59A0SD3HrzTfa9HSQDqIw2uuq7aXnt9hHPvhBO7j/IADpLNuxax9xBZU4SsawaA8ShbUaBwGbZmzFfhShD4z72G9e3oZSm+gc1LNk4tiBf8+z257CnVKFchb1eBDXLBzihDAryBdIAaIuFIGkjeBZAkTEgYBy/RLZI1BLKlSRPtrkC5SajMCaHJGTCv3JDhEHhP++Q0TnwCGn6NV3FwEiN4muvwBvqbsEnktRJKeBwKsBQLNZHBJCUR6FAX534swJAXyoB7yMhtQKVuQagINizRQpJYeBSqorcT7kAHwrQkfAfxYg4BDkoF72CM4iqaoFLuoeCS1zGbgcCLyIGnoDJb9y5B14xnhatSrM9h+ifFKgGJ+vA4SUWsqiF9g4xtfpGqj7RQMoDMeHOkx00Fm53Md++VSdG39yXmWjFheREsgzGMLYqCC6Q+83D4W8DselIs14/So01yFJYL8OfyLXoomOETmkPoqrN5C1fZDoBcgaOZxyc3Nd8XL2dHKoeS9efJ6e83oUalHEK4iQ6kC9KweUOkx0YBLhIWBJ11bRY5OOGT+nlNbccLbwb8ECT0B9ot+YQ1zHC8+XFGtygAhcPBuHNQaAetH6STfIn348/4JKlTk0KwKNA5GeTxGyusaThNnkmHGODzkrADffTOw6iz7Pm8aIogX0NSK8NOyknNMc1wl4PEScxc0b/ezqDz5r199wozv4CRw7QqSE5jPF/u2hw2dweMB+8NnJ7GZ93PP9QhxHC3Hs/Nae+upKu+XLB+maoSuH+a4FR8I4r0dgeDffL5XInl6eqX7eRxP3//UdO20jBZY+EIjbtr1uBT+90n3P9363wXUcvPjii6imWymvvARlLEp74vz27NqN+q2ajol3A3i+wfxabhs3XQLxdhLVZBGkVaorQtfcsWv3XgcoqldK7g5fxkTJI4ts5kcBjECz/BXtx1wmd5EU5cGMKwHHujhl35w81P7px3WPccCmK6IWl1oc5NdM5sE4VNnJocRfQYD0oPDu4DWn4oSpZ77y8mQ+9A21o0TylFU3EkkRYr28luYexuzjayz51lcgiWMnATh+WBSAbQJAZSMK7hOoMOX6iKaIOCFO0VbMy4Bm+vkXXbieubgZ5XYrhHcipGawbd36klPmKq4kjWvw2s7dlsXBvgSXQhxK7i7GodZBzeeKRSv41nzLv7cEgDOVuK8IQNsy5usgO7R/P4BRr936nput8Phhmzsj09Yum0+kDE4MmIB+5wQbtu9/72FA1FwKopdCfqBChIQWYCiic/++fbYK0EPxOSEAhSpbn0JXxi6ywrOJ3nrvbR+0uz/+CUg3Pz73oH3pn79kH/3Ex4jHmmLP/m6rzQd4+vw/f9Wuu/PdAIsp1sJamAI5oIgvzVuBjJkCyF1P7lUbLoi41HQXDSLSXn1Fmi/lFBpnrg5hrkuJj2HOBoTF6TAO2J8B+aCOljDI/HCe4+7qMkcIbnvtVbt882bey6ArTu/mXvozN7XxfeOZR3iYySQjEwAAIABJREFUbD/Z8gvnzKUvpHiS2AcYSoAgEiDTAhCUoGJwdhoqLffC2cUMTel7jbUSFTMESplFl8J0uq18IPGef+l3Fp1Av0LedNtwDWsWH101dMfwjI/z3HqzYDz91K/twgsvdNGZL730suUvXw4xWQ55lP171Wvamex8Jw7g2vQjF9U6IdeenGzdgEZaEzR3CgyrIVpFfy4mwiQFkls9DFG4RzV3qitMXT2ap7QX0hytbjERg65jjOsxudZNuhy1/dTn+PmxV0CK7sl8Ns6a0deKc4o8q47KEjPcIOGiu7kG1eWDDvSOQkH+u92llJabNbPAsC2xdOpFrkM1P4NC6uqD1RbCgxnK9TzUQwdU/Az72lMv0emAgIPlZw1ujgviPWwB4pFwP9Tcde2GP9CeOVRhW2BJFgD8vh/ywssr0B48dMr2QkKmwoUnAAw/UfFFO/LRrTaDvo0OnCOdEcn26Ks7bUsVZbe8nxk8d3MoYjhEfA+idtxDqYCi9ZaREGiFx9rYY9A7wT3/8rdegkwkLmqhP6RnOm5B+ln4Nciz4Iur8NiJ4zYdQr+C+ULzsnoBbv3+HTaxo81GiHcaJyKnV/Mk62UFEX6BQfRztPdbZR2dYozbVpTqrYDKngDSQ+wPVQidDVEZyvf2Rn2+YDZuSgjYbdt227KlM+kTqHZRLt3dEPGI4pnaWK9ZXhn7fbAOvnS4qPusFuW3IiWHuc9yAZ0+iSuUe3DhplV0r+3DcZDqIlHlAixjXGcBSLa3tbji3WT2WtqoeUHAtHVDsEEwpkD69eOUK+dzx5nfOyE+wM3ZywKGE6Pko6g2HLOoTawcJ4YKzOGT6MghWhZ1/Sj9BupGiyQKKZo+kBDixHxGIY14jyFa4xgcgXTGjE74IoPytQ7AwFJyugrqOumJgotjPdNrU4XUzGw/u2D+LAuCrPXqqCGeBlETc0MLkWIlHeOUotNLpSIVxnEgJeBS5fsChrPE8mxMOna1n1UclvoGVHXjuh5Yij968ou275Yf8nc4fvmBct9WV41BHmvjyrkhMM72ny63I6cQS6RDUizJsjf2lVp+HrFqDYDkfN9giEwJP9Qp1d/WyFkAAZcHQC/rRGu7t736O/ZAvJas6bhKAcFTKVP37MRVRuZbQb2HPYEzQ77OlSuSLRB3ya9fPm09DFp4bVs8dY7V4a54nTjTaIi55ZARm3GUELCHOwbyFlT8pUNF1kbr+9FSzgUZEXTZxNguyMMIfw/L9h2xm1an2szIYDuJC7F20MegRiHF6BDBQZcaLGfyuEUjYqnguj/8zF4r4Zr3c//lPlyIMM1zEFdTzRCucEhewNuKWhT/DK/33jDV5mRE4XyRaCXU0un12X6sEGdcE/sq9tKQjxd/YKH1nyYOCnFVNGr9Yc5jEl+pfFqOghqsS3uIVvQJCrVIohL9AfSXE4c5TnTQxAhEGYKkkrJKrqPieuPcXlx9GP7Mo4oV9GcPJ/z61R0InejWmJm30IlfVmzCadaKe54x78m8Xwex3MLPWrx0OZFEwzjRj7BvGXOuDpVpR3HdPblnDZCYlXTvaK5U7whPGGORqFsiYQ/wOkMhj/fpXIKA77Zb3wv5wdyIU0prTXlRMS7RNlyN/MyAaBf5WA+p4seDM5tC8kjmY5EEWjed8+LYSUiM1e69lVWWM46CcDIstn17tuMgDbYrrriMHiDGDoC6xHeKTtSeU06P/Zx9rrvhXYyRcfZF+9yaqfipaiLucjmHPoeQ4/obb3BnlP3EeqYjvMjLnW3HEDS98MLvcO68m/1RGFF+p138FaMV18oRF6ecDdEQwh5F68euvfsQIiVYA9dO5ek6Y2bQ+VWBYzUHN80uBG1ykuRzjmvEydbKWG1gjS0lEiuCc2fFwytsxt2H3F5Va5HETSIM9N/6pX5K9XAuXrzY7aFVlq59rAcCK5Ea+jd97S7EEVddfZX7dwmN1IGn8/ko4oeL6SdUT+G6devc+UDEx3zGs/5bxfNa+yS+Y+FwhfYSeCnqTqIjUe9uTmAslP9goVuv53z4hPUoCk3zBnsT18vJdRzjOdFZXV+qv/PTGQFHo6J3lac1h7NHIRGdSlPIJfZskL1xcUEF5LEi5RClMVAjw9kvcqb1Y75XXJaiDTtYH5KTZtjmTTcyBsOI8SQdgZhEj4lJjOOcPs4zAussAaKf/edIjrciRs7pNb/pi84P4H/HAXK+1/8f/uvfIUDc3HZuH+8QIH/LdXuHAPlbrtbb+dz/hQTIj1/RsfEPH39qgfyjBUul3lK687+/VILuMTbApqOLbXyP3Xnz5TaXCCwPf5SsRBEEAWKMDAA8vkkBoR/+5jX9Tx0gej1v/tVLJJBAU4GVUlTrl16jejcEACqaR30LAkm1yRIwe8stt9jXvvY1MrzzsX1HOFXxa6hn8hfnu4PjERTNiqHZtGGjHSLKSeocxUTtBviLQM20ZPESe4MNbjgHIW/iPWJRRR1gAznBBiwN0EfF1jpklTxOrNaffEz/8MFJFwgbLuWMBpCHP857iGEzmIgCKAZSaOfrr0IMDTiAJwFXhwDXAEB7Ao9d+XeLXCEcBqRuqeQ9TbDBk9NFAIhgjX4AEtl5tYGUqEUgq4D3UAgWKaJ1zxSTpMgPETBzchUFguWd61aJSmseG7wxFTGz2cvhegi4Ezgji3IMh2Y/Dk0C8GfMmAaozMYVoL4VleEKrksv6qRRNpkV5OMOszjVEB9yAOt1BADybJRKnajilK/rxYEujhgUZaD7cpBdlDfLKdmSOaAsmjnNnvjJo7Zu5XJispLtYx/9mH32c19yzo8tlPuq1O8E1vVjfN9kVLIhAFnhscnO/fHq3sPWCDnkCRhe+Mjk9f/QFkihplrUeX0UDo5bGIdq5cHrWgiocsSFG/WToJBirHS99EtRUu5grU8AqNb7nnR+6HMnH+Cz/Q2Tm0h9LiAHu2oRKJ0Qb7KnC3AaAdkQEKXP0XiUaldqY8WsKdNb6v2rKBcW6N4AiC3nSAbq+S4B+bqXgKjxHFaaudaJgEtVgDMhgPcxAIK7du7EKr8a+/8p53aI5u9FAGhrrbgTgcMqCRUJIueJ63xA0d7KtVLG7zQUVlJFNnGo2XARYMCRMfdMqRfHqYt5KCMhFjo4+DgL+RlnUwBAm8B4FZ2L8Ni8KdL+88ka5/xQ9nM+cV7HiR7SYUeHyhKIR7lAVqxYYYVFhS6SKY5+BsW3STnmSEyAIB1MBeqOAsoI/Nu82teefW3Q/ZuUZCpLlAJMBIi+TsSknnu5QxT9IedEOcRLMocPObH8AGzbiMTRNRVRpN6VSTLD2702EVA6dOp75C/2JGZt3P372blGBIoUaWfnGd0jXZhx5gmNAjcaXPyZIq7GIEYmoyDOfjz9PKpqPkflkAKzNU+JABFwr58hp42+vxwk+h76b3VvyNofwevTPRBxJOW3+lr09b3cvyGi3O64KsI+c/9pW7BwEWTLKBEY29zvUnK6PiSe1xoIxSUcukcAplqJlYhmrtGhuoIYh2B6PL7zoXTAl1l2FFdND4dsxZ4JkPMl+kSFmpwsbSeRCO+97Q77zZbnbS/Oq9nME7vvW2wf+mmfi2OpBnzYzQFW5GkMZNhCyBepchUrqMipm266yblzvvnNb9oFa9a4POv/+OZ37AO332llxCvMh5B56PuPuALTbkWwMIdmMP8UFBY5O1b9zy+w3I+fdHObAGPnojsTS6j7V/qtuZZx14EzOemjuKIogIf4zQXI3PZPGe5WJL1/i61evcrFRQy0N9kSss6zKGNuw62g/ie5IJS770d5aURkEoAFkRgoQ8FubYJ7UUdkUdXPLrQpH97pCJB+iEjN3VGoQIPUW8LrbuZgru6PUVTkC1DHxsdFAhRRVM/9UyRDB2rXMOYwkf+pREZtffEl10USBunjj7K0FHDDi/m+B7AuDPBeRfUi9MofmOfew9SP7nfOgewpyWSH0yXDOtLW3A1BT3Qir6GdeT07NdamZ8TZxWsXWnt9GZFQUgKjQqc1+IH7H+b7Bdkdt76fg7onYE6te2a6WOeKudZyOMrJN8jPDwKMqkEMcLqozNZvvsy+df+DtpHf77v/AUegXXPttbaf3qIf//wX1gwYvGDZSrv06usoWS61H//s54Ar5OlT9h7Gc53GsxgFMFIESdsIGVmIsCAcAiQuLd310+ieaK1JSoxzc1VEWJBzBnpSOtwHED8BAZLI+xZwGw4JIUIlFNAunF6bE6+/5iLOFO02pFg+nvlegO9m3B+xPAdNXNMGonWCceBE8+d6/j6G1xaAc+f17dvoZImf7AJSRxagbHl5NZEv9IAUVtow5EcDcViLV6+xbOLCnnj2Gcj2YfvYJ++xJ595whIA8kWerNg4SYZ2lEJUIwrYRTnqCtYwjc1fP/W0LVy02EWYRStiBoeV1gB9nu6t5uVxfnA/zgLXA8TaNCUj3c1BevYDeA7lLBsGjNafBZLFM2/2QZgEsJYLDJLbZLJjaNiR0RKF6PvK/SG341ni4+zaNA7QMzg+QIk1ewu6K1zeEfdwCDJoqLfNOhuIFMFxGEsfRSBRRKVFuGoZJzUQH3uqcIAQ3R6dyLxaNWRfuCnDpsUAcONqGOZahY1Q7g3A+vPTkO9TUqysh70Foog5pFVlgTNdN4fSXOZLP4D1zlFccRQxf/qBnVbCUpWXEWqfJ4tfiu+v7thtlTx7JOw4Jf7J0S/ar255xi6G7gjCmdCIQ+ChbftsSzmRddy3NK4/1TGMiQgrq+8gPmqalZ4qtBiAaSUzzZ4BYc+zeqq0DVfrqF17aTxO0xhbuoy5kXvaAcFZzBhsAcjtQUwTzJqlteiTP7zN+rdDDniMWB/vMYg9Sx2RnREQBFU8H4ODE8xZo3RwsPfy8CeGC9KEezWGC3BAhfPc28Xzc20Uh5YnZHQS49iXPVARLq/c2dluXemCBegB9GT4MjZEdFOkTpcJWCulxTijmBPUyaNujkCU0h0dfax7QcSg9RHJFudea3ltDev5hG2GDHzm6adcJOBcXL+1uD4SiOkJwvYyCgAcyLOlGK8p7F/9IWgGGSu9PP+1EHSDXQg2GAqhQewe2HOylACceuPooguCawjnwc+i4BgCZJCJUb0yARRzBNJK7sn1EfOgPowohDV+XIcIIvg8AflG2fiOcb1a6SYorWs2OBBrY9j5cL9OMMXD5dklq6fYtGi6AHprzX+I9VcVNaxF1diAjmMfGaazhNvuYoxEMvsA8Iuo4TI7QYoM43IZa79280tf+P36++Sae5mDyN3n5wez/5NTtg1Hi65zDP02TWNB9vK+WuesIBnVbrh4tf3y0W12yVo6/5h/Dx4bgVgLY+/SZXO5X52NtZYcF2wRwVwDXC5FZfTt+MbYBKKRdlT+bwBsXnbZcqvGUZ6JGOcUsVo9uGWK2upsLk4jkSn/+dtX7BguIR5PuwiBzy7EAFCOrmtmAwP5PctmWgARVbF0bHiFedr2EyU2FJZuT71eaV50m3TgqCnlPVBXYtNIu3z/miTLR1TUUIMbc9wfwqjfCYVimWPS/HCbMW+OQvA/f7jEfrazkRMZz5QE4Fy3+ckRFkVHSCfvLyHFz/w5F7X2dSCwGrJb37fZYihc8cC1HY8DL4iHUVGQ/aOK5uuyi96bZ9U7O5wIKh4Crp95V8C2G9OMV3WktfD7aZxkE0RDSXQTzLr2LtwYY521NoxbyI89yBuIyuRyl/NUzutIfo5c2+qn8Wb/EQiQf5iI24NHT1n2jDm24cYke/onx+j0WoIQgVhY9kSdEEjNuCLS0ojtxCG7HeBe5MoIe97NxMkKkB4c6OZzalkvy11P1wqEVF7egfyiA6W81oH+R4lXVcl4G3uEa66+DHENEWKcExXp2Me+toLnpJ9nvnPIx1qJy4yJjyRG9jiCk1wiqXC4sC9RZ8muPQcR+sUQ65nNHqcC8qDR7rjzNq75qL2I430MEvR977nFkQRydirq6wBnTu2f5fzae+CQ5SA8WMK6+syzz9tp1tVo1q0W9uEqoa+nN3LFquXWChmriNxgBu98osOO0rnRyzM9G5eFB2edQ5TMy8H505//ynZApGSyx8rl81LSkphfWlyk1YxZuS7qtBwyVnFvjUw8InFaEaXoNewjSkydGrMQAiiCL4C1oI45Y4yHToKe0u8usdxPvuHWH+1PtZ+WE60WkmRSSEUkMPdVLhH1e4SxXsntPeDI/8kzpUQ1ZezbRXJUsPZof97Mvr0JV/L69etxy+4n0jjXlaNLNOXNfkvuD5Efin+ejLJiHddCKPEU+y0PHB9yfUzwdwXfzbO0d+9zqQfqxepiP6ez6GTvB4kAjGElNXiow5E/d7IOqDdPheWKpNR6nMnr1/54SO5Lnqsa1inPccYFrsRR+rHUqzMCkT442IFwKph7KaGTeoqYs9sm6JpaYJdsuon5iI4eGOW/JwHiEgzeBKD+ucirv+b++NPP/6NDz9v4wzsEyF+/SOd3fd7GDfhH/5R3CBCHQZ3bxzsEyN9y3d4hQP6Wq/V2PvcfjAD5cxFYb0WA+HAg8sdD7ek9YFfTATJrzQJyZikoJALLV/IsDldv1QGiSykg7ywY6dT2DmwE2GYTIgBTgKyAUSlNpJ6WAiUL8EyfK8BW6ul9KKHrIUQ+9ZnPkJH6E6fESUyOJTImy/YRJRDC5ixPClHAujrAkrs+dJe98vIrKFZP2dzcOfYLSmJFgGQR8yFnSBAgc5dyy9mIdUBKKG6iFSBLsToCmQUk6TVpUyYAT6XTJ747qT6ZTnyJF6q+po5WHBpYZVGupgL8ZJOL205c1UGiSvLYvMqRolJA5YnHUxDoSYapJ4cBqffr2eg3q6wS0E4q+lEB9K57AAUi71fRRALbBRYqf11Fq4pDUFSS4kgaOARERoc5Z4gv12kmhFEjm98JfqaUtDOysl3UUglA9UJK+06cOkHx3gLbf3C/y+NnuwlIA/EAwK6c9flsoNubWvmzJ3EulM3XtdJRQNFwa6fVo36KRhUXQq72GDfdjwOs1Ks6PJcUnbYLli6yCvJzr9q41k4d2AMoGevALyl5d0I83ful+9iU9xFHU07EQ4U9+fQW+8Sn/sn2ct/qUSTtO0ZHCcBDbMZU2/qNSaAw6vpn6bjwR2m+jt6SNg71ABIcZr25RkFcRylj5WpxiJc2zNILKY+e+yhngOJaXPH5GQJEtmZX8Mdm1pEmZwiQ35f+iTTh813hOeNxDBWzYrAECI9yKBDQJeJJoLfGhRS9KQCAp8gsPkrR8f333287d+5yBwhFjqWhwsvhkHNw7x6yw+exuUaBy70chhybwpgpBoBJRgU+ijK8mAOBincryKtdCNE0LgcBn6fflbEs8kYOHymU9awIHOtGNdWGiyBv/gJHVvgDGjZTgivV/SUbE4gVw3XEWFBpoI8XJBxEohwY4TwDij4S9RnKmFK2vcB/5RJfdzWH0i0UuzKeqjiM5i9bil2+yqn14zlAqLBdcVjTKFQvKDxtITrkchDSdVMUjQ5IragzpfgTCdDPa7zzxgx7civADwdqkXqKpctGRa0S9Kj4aHevpWQWR6XrKiWdrnczh0KRQY6o4D1JJSdSZGl+Phm8hc4VMsyzIFWj5gcd1vSxcqkPAD/iZ/5O84xcZQIUdag7G5N11nXiyXUV4SUSSMSFCAx9fg+gp66Lek/0PUQMvfnjuZchAXk9OvzpvWs0CeA8W4iu4ahDnQiQ6zf/8dfe/3gZ86EIF2/76M2p9sATbYwjEBMOec08CyeIStD8oJ6gpUuXEsUQbK9te5XD+VxIqBB7+eWtLg4llPizMWJF+gBJHrlnKqrpZfbs00878lf32pE5vI4hDpHKgS4iPuGyq64B8D5qex/Id2/nugebIC7mEC31Y9dhlJQQZ1dffplzI1wIyfHcb55xxHMKqsUE7v+aNRfax+65BxDgTkdgSqH5mc99kdznna4EfdeevQARvrZ+A2pN3G86cG+H3JMbJgbCufyH+URhveE6JURy6boX3DfXvZaU23Y4h4TK7vWs6b/9OeRWQxRGqDQdsKP0wbW24qvMYzxPvuSVzE4ItSn0fzTgCBAxVwX4UVtLTNsQ4GwAEX0TgGWULjcRlRHOeNn5H1Ntyu07ARADIS5DbJBoBLmqIojvCSfyAlqLZ6SZKIsaxsUo68k0XoOnZSMrPgZht3PHLmIEZ3H4DrFFcxcAyhIjhOND2e4jELyjFEILPB3m3vqg0hxkDFR/N9e9v2mfOs2aEsnzQbwGa0cE7pXkOKT3AObtLf24BZNQ0wJC8Uzuff239sH3XWOR/v02MzPOwgB+ulCxd3cM4RZrwgGhw7svwO9M7vMQwKCyqlXw6uliXuJQlw8A5klF2Q/gKndKFe6WrJwZdoD7/yIlrBciEMgmVqwK8P1bD34P9fkUYg+DIboX2cL85fb5L9wLiRQFEQYJw7Wdx3oWyDNUTkm31ruDuCarIfHyIEnDmAfUA3KQXhYRtsk4PaK5vl6IA3wApoMBNaWel5o5m2iiREAmgZxhCCxGcTkK0Hz610/aHZ/9jPUwFwYIoADMGVYUDqBFB5GWnryHZkjmTObcAf4tiMz5ChwumscGIeWjUBQPQpKriyEaMmoIpLe1g4iZUCJOEtNQR9fRQ3TY4plzY1BlX3nd1faNb98HSDSF6L8851rpACi5/H0z3f1qOEExNLGWXbg5trOGaW0WYbzperoO3vTxxt5+F1mpddqH9znEvK29lmL6RHoKENRepxFgJQTltD8kjvYDIoza2D/UNdS5e6ZOIblNNEedJXO1TgUBIooA0Tog4l4qZs2Fo+TbD/ri4OSe+AuJHuSTmQvIeIFFoWuADPxeZb4j1Y8EIK6r6bL6QX/bUUm0DfPugUJ8GwDI91w739ZgLqg8eZguEECidrqu0NE0AAZ9e1ebDaFm91H8JKriPKayefBEa6dk0v2gUuZOitGZ+xLS7HfHyu2Fg102LzPVrkOd/DKxZk8Bxi+6NN+eew5XWBwgeZyvBVUN25Mb5lgIc347U+fWhh77yrYqF7EVGxyFs8vb4kP6ASR7LCV7MsInF/fILAqNvSLpUGN/EhaebXU4rNYtm86a2obzKh1leZn99rUdBpdoucQxFULKxiYm2xceuck6DxENxPhrOH3U2okGS4sKQbBBPBnjegzBRxNCjy4UwL1cw/5h4iE92YNBZngizlH0jjrSpmdlmDdqd08Acm/GiiKcxhjbilkRgS/C0QtirKmx3QHzqemJ3NsmOpcABrl843LbMB+rrz4Q90FT0zBuqUgrKW+3NOKaWiBjWyBM1l6UD+lGbBRiiHjGSA5RQf2AzB6o2KOY66obqnlucxDsDFBejjOIudWTeUal5WEIfcZ4ZhqJuCk+pd42xat58zOZY5gHq+nD8IMk8KVPxm2FWGc0N5PwYh68jxGYE621gUQGRTFuJwC+4wFK/bW9UmcTMZ6Kl2mHaGoWcdDF+2IdOlqICwgyYCbL2NKpCW6c+PQQBySCBCKmBgJkXzERkBC+pEEx/ic79CKIMHUuXuf6oOycnKL3vfw593T96IJ7bQoujBYU4oMQcOD3dPNxXRmjIzwvWsPbO4l8Zfx1eEXaM9vabPHyZJuJqOIwpD3HFLt6E88y33fb7iKEJhIN9TtRSQjjLgZSbhqvVx0jQeFTEBARz+cTRCfITivmOZs1M8XSBtiH424KCgFMx71RMNhq2+iCeNd119lnv/MrK+V75WbH2IaMHPvZS7usij/z1mw125qPXcoa1caeiGsaFI6LmbWibiLe7vvlcdehgpmGWDHcMMxgszCv3b422dZw/umHSKsAzN9TTFQbr9af95kLgJ85Y6rtxOn42MvVVgT7wdWyQa6n9qP+XOfchDCbNzWVOR8ibqydThQPm8LXeDMmQvyJMgQ0njd7GuKcEq5FEONxxOZdlWNVO9sslbNWEUr9bFzhil0T2d+nKGH2/SLtBhBqVKpwnV4Xb1wgck3c8q5rbKyjmrWAB46/L+F562H+0TMQhRtAJLhAajmq/SGA2zt7XAdIAX1/isC68gPZ1lgGmRIA4cU+25sB2cvP6+e5C2FuH2IdfX3nHn4+vSvsRWI5T0QRVVVFXGRTPUQJJFY30bg33nobPz8QQhO7i0eAvbptp00lBrKPtaCqupR99TQc+VkQYcQq6bVoDSvBTYraf8w/2ipxdG68eC37Zx+6Thog1F9z8ZwiClLSsuy113fQPXIj3TxNjHGIP85dl1++GbFZkR3cuc0upuNCYg+d3/qZA7S+BiGQ8Oc6NVHiXs33/9BHP27PvrDVCuhBGUMwqE6T9k5GAc90HM90EuuMBFJDPPcziLt7kpjLy3Dg6mx8P2KFa3GRzCQO67sP/cDik1LZZ9HbgTBm06b1OB5bXB/cjJm5kCkXQMAcYUThRseVWo7jUH0gIkRq63HzI3JRD0kG83cjZwE/1q1W1tezrsPC+//gMk5+/3Z3Dnfxr3KtSTTEh8ROIhLUmzWm2EL2ApozJGQM5HxUyP5g8eJFjnTQPdC+XM+qomLVZSRxo/b5OgO0FoskYd+ks6/If77fMPtViQK1f/Zj3AzD4Mq1LktHycPzLf2Wfe71KLZ5+IwYT52cEiWOcBbUPBtIV1mQHPgQIN2s33KuZCDUKC0pdqIs/Z7JOtXWVo3DLQjxiFlPO278mEyrLK3k7+sRckDwBCAAHcXFCU6RlDiFiFl/iG4ve/dNH0M4mIIQj7X9fEDc83SAuDOscFABBWc+/iedIOcH8L/jAPmjjeT/H/9wPs/OeV+vvzeBoGd30t12bh9/79d/bq/67/VV7xAg/91X/n8jAfLqX3aAvDmiRZdCKZkqzdSHrKYCS7Rx0ucp75gtCGfuftQVlOhBfszZuMwCwtl0GCq3oQ4HYI1zCD6bgekg6L/wLOvfhDo7oFFZ1yrQV9BCAAAgAElEQVQFZhPTN0I8gpQg/F0pNn7l+XeiZJfqW6Dlpk0XOxJBwOtBVMuH+aUMe23CpD4PACCfMWu6OwQIoFpB3qrCPx/9/vfta//2H4DzpfbC8y/YNVdebQ888IA7qEppKcDCC5B8AtVONwpBlU9HYfUuRdGnXHcVouvnalPnMv85oEkVNI7aZITNevF3820GuakekA9dbLKyKB5vRbmbQ0xCN6DGZK+Gj+u/KOdgEIhKMxTFdDPgsBRbAorbAWpEiLTxfjPZkHZxgBV4Hczrq0bhmoAqW4ojlRHKQqzr7cchpg+JoQrARXyMoq4VMKgDRyCvL4H30A6QPcr16GGTmgeo3s5GVMBJAqCUstx7iMHSpnWCnGblAo+jaJyakYkNnRxW4g1am8jj5SBYgSK5i1DlCJRMJZA4hyBQ8i9Y6ZRjKQD4Am/0syf057goS6fQtrmq1CI5lCehZAtChXMIW/eXP/slNuIV3J+TKOsvxl1Si0LrBOXLnVjO59kO0Opt+1Cuk7M75B1gZU9daRkf2G6+HLYTk+MAADKshE6RAMClYDa5vowbX8BifzbO7mLKxcR103tUhIIiHYI4HOh3/dsk2TFJkpwlO/R3joTjy0fVp8G/CVCUw0gEyABESz+Aokp9u7m/ci4IDJMbRK4kHTpicfdItSb7ttRPi1AIq/tDiin1BYiA0ThQn8U0NvtSIo6pBJRDgOKcYnCDhHGiV1Hr2cL1muoKOg8W4sTpdJ+nosdJpGKyqFvLpQ4iKh5Uaa5s7SozFEmhf+/gYJEJ8TV7xhBxA70uBktgWyAHCdmlWzn0xDBGdOCREj8SgKWd8SegXiWHt1xPb8Cr/RyYhvme1S6CqRcyoBz125TMLBxMHILPKMEqyOTPFCjEOBdoJ2dNID9LgHkMtnq9RpE1H7wR1eOrg64IUjFXisRK4zWfpug8DMeU4qkaAWG9parm4CnXh+KWdKjKnJLhSAYdoOK53ocAWNdyGN5NHM6iRYvcQUqOigZUi7p3F670s5de73fPuAgQfej51EFS/+4cQtwzXUORhr4KT5Cbi+dK85FcGz3cdxWDK+IrltemLhCp0UQCDfI6RJJcdzlo3pmPZ1+EnGM86t8Va3bjFaCJb/p47NdEIkBIBPDepSa/+ZI/uEt2l6XbSRTOGpcie6sArlS+3sAzrAPctddeY1/+1y9bFofiG991A4fbfXb46GG7cN2FkF24yYiXKaCsU90ur3xvk332sSbmGfomOORpXJYxjzWjNlThbQj54f0cind8O9+m3LDF1q2/kGvi5SKeXib2Sk6lxRALIm4LTpxwRNyDD3zHOZNU3rwAILwe5bqIHsW27STqqpxYwa/f9217+NEfE/lUZbUQqOoAuVgRW1znstJi3HbH3PiVSk8Fl4U/ZI5+00fO3ZNRg3JYSTGoA7NKqHXfRYIMMcfofOfj5jsOr/evtvc9xWEaFXduPA4+nIjlRMjJNVMDSNMlwqOFXHSiZ7x8Q1wu/MGH6JfgY/pdh2wY0DIoVM85kVV0JTXyvAqUzmJ8yylYADFXh+Ja1yU7SyTmFDL164mM2suzE4vbpN0u3ngJbr9Y2/HKNhxSIvISnfMjnFisFjpRvJjvJxg3Kp6vfoC+j38ucoXumRDkQyi3pewOoLA50BsQj2cqKSHDgvxCzANVdpdKm5sq6TfJA4QcgQCJtxCiKOOj+dlkyA/QkFtW2gBRdpK+ls2M7SDmxwLnMotnzVQGuQ8ToZ4fgQdSm05AyAwCKIlsPkS82lp6QQY15ngm9hG3cYC/W7BkqR3AGZmYOsVuuOnd9vhPfk7c2Sn7xD2foHD+EBGP9JkwV4g0VLzJE8/+xipZg/MoNk1DOaznvxjxgUj6VMaHCOT05ATXExVIhJcf1x14n9iuFJsBYI150fxwjrjoOsbHk088gUAhlIL29WT3YxeQY4vfBe7WA9y0s3amIiLop7i6AbJNgM8B1hERIFlTiBVRJArAbBaKT8Va+BGNc7KgHLA4z6qa+Dl0Mjz04712yVW5rgQ9nPn8d0RvLV+1ksgOnJCQOGE4U7IgROT4iZuGc0p7ms40p2J+6ZVX7Prbl9ihbbgCcdNp/tWanJ33Xzc9Jw/Qo8D9UNyflK6u5JVnMYIMfa01kRBLispSqbx6y0IBxDQHhEF+nXWqKVJEBL9cJrq3imHTeqZnRM6sUQBMQ8Huo4imJiI1cQe5PCtiF7HR2ATqYg8i09qJ9wjoV+Scn71ITNVeKoVCFqXZ7kNVFgOm9b1/2mRDhXTAsFyWdxLPhRp+6RzWZQrG96CCbuLHstTbXOKGInmmbiIqK4FOCPgXNVc7IccJuhTCshfYJx87aJfPzbFr82ZbHYD+oyiNSwDBWhBTJE2JtCoIk6D6cfvW3HDLjwmx8cgAqySG5vJH9thAeDyuAkVh9Vs0+8/56XIhyFHiT0QX+zXmxSZA48pm1isvIkhYDxIph87OSiJahl4K1tQXtxU5R8JMyGLdb0Vs3vfL91nrfvohcEq1A57GINwZZdzJJat5UpE9Ut134sgYGvZ0BMUELEFdMwAh96eH1+yNuzUa10aEiCC+pg8wd4Bop+CoYPYzvYYByXVbJLB21bF36+8bsRzG0TBuicqqBkBQlnGu73gAYH2/5iVweTmDiN7yZJ44cpziegD5BYuIvsSB4YQuXN+b3nUV885uxDAAldyEuQvzuD9FFgmRGo4AaJS9XCLPfLT6uVh3I0XY8/oGEPgUHCsici4K0BdlPQRwV+8QJDjxqJAI4Nlu6xQJkd4JYdKl+DTG2BiTh+tjYu4OYc/QjYMhgeciAAJoQv183I8gCI1hxmoPm/3GEa6XT4QV1PZbcUUfz7rZitwAu2ROgvkAjvtDvPgC3lcMeNu2UxBJlGgM8saDmQ+8GM8xAZNOXQ8U9e/f/nn3vD1zydfZf1DYjiI7MYlOKOaxbl4/iU7MQczhWcyd6nVD1DFAo3szzp1n9vRaXE6AhTBHzuI88PQvXjQ/xvZHbsnjPTTb8YJ6viddK1NjEKu04JilPLoVAom4qpy0QPOZSLDEiDQ7jGMpHILlVD+dfDG4CAHYgxnr7D4sMW+J3b/l17a7oMPu+9w9dv8PH7MdjZ122cZ8W5yUYl//4RNWy+unT96oybHP3DDPkllPFE1lXn3Wz1p0kCitrz93nDgx3gfA/PaTxZDu4zYbUvEjFyXaeoB/LxasWv9wCMVTNsC83d+GMw+XcA6K/4f37bEnjsAE8THGnOLHA9LC88BSYum8lzSeqRnTkix7VrKV1bEXh+j15TmIiEyElGZsVhZzThhh7IzjbAy37IszrfMI7nHsH22QywTGuh6EvQDs8bjhC9lX9nIPfQCJCxFQ6GfGpeAIZP7buH411424M2JxdXZoaWxhD0m3COM5BIfqBPtokcLpfH40Z58D+w9xXgu3Bsbm+vdMs92vdNic2ZkAz3Qp8DVBjDdyniCwudcNrbhXmHt4TjsAsG+48Vr2uuHW3d6CMIhexxdeZE8waiuJiNT8WlvbAjmSjFNW6xtnC9apYIQjETjSg+hFWX/hakeE9XAW0j6oBrfKgSMnrJuS60uvvobDAG46BFrqZDpy7Aiu19fs+w8/4ta/JtZMxUnO4Cy1jYLvCmJB5y2Yh6huNuedKkQNsa4nTwXjirssgFwJ5PPlwJBDUcXls+cscP0d9Q0tlpyS7kRvEg+1dCgSD/cZ61wSjkBF9soRWg5AfzVdLIqE3UIX2623f9BFjR44fNw5S8oQuikWev1FazjTQfAhQFlMvJV63vRaVeJeSiRZDw4LOXXL+Nl17I0COf9qDyYx3wD7rW722xM8SzrnqrNP+ygR9lq7Tp4Rpmispd2264wrBDcTa4/2zxKpaJ/m9nZ8P5EitY9d8PudXe7Hj7p/V0egXN5NrEeKqsrISOe1d7jIrFHOwDo/qKPQuaf53hIayGmrc0kSEaLdjIMByPfKx5dZ9vtwBOkcxxwiR6T2cDqb6+uUczwktzzvJxQbYRRjsBaiTBFb6r6cQpS0nMJKhFBXnhfkkwcdNr7EZXa0Mr+NsDsZ9GZ/Re8J4yYCl1xjUzGunhaelWjOYjQYTdAJFpTELYuw299/D6kEdEISD+hATAd+aC9zFtSc3BdM/v9Jgd4kW3H2vydxl78Imvz+Sv7l/zgr4nM/5wwJ8rbJkD8hTt7Gj/svn3L+BIiuxbkCwOfyiv9nv+b8rs//7Gv9u/y084mPO98X/Kbn8Ny/lUM2z/HjDIB8riTo71//+byGc3zp/4Bf9r+XADn3i/km3vvcv8k5f+XZefvvNX//13Hv8fireDTf7gcRCmNjKAb1+nV4JkN1Us2gZRXQFWUpRmiAOJTCm5ZaxqJpAD0cuti+9w3LuREBqCtVCAWofA+Vjp19lgXCOHBZGfxsmuWi0KHLg0PiBBsVDxQbwYAdHbXF9r73vscpMgqI1ghiIyYQ+ZorrwLca3WxPpdcfCmHljdQzJejti8UzM2mN80RGKFYl0c5PKmwdgD1zACA8Qk+V3Emi+cvQSmLctQDpwAbpp2Apkl8XgdyjyCADinXldMaBVgrxY+vVOts2MIAI5pRnAq8lopWIGyt7MlsqD1RnShjdATiqPyBZe5Kp9xF+S/K1mDAgG5UPXIMKBZJdmRPNld9HIIFsMlt4wl47MmGdaC3y/1dBCWuel8ZKMCVDa4yuTCuayfvY5C4m2Hem6K2FMOQxAFGBEg7oIoviqMIgN9gXnO9clw5HAgYUVmxc0RwlU5iU06C9JBrIBEgt53NXwIq6HCuuzpBsiA/VuXPsGKcG6H0ffQBHIZSatzBgUv/3YPySpkE5ZBP7JBJ2Ri2QiIa5rLR9gAIGOBAPIR8Lgk17zgn3yi+bxeZrCp9rK8qJ1M6xDauW0uECXm8u4jH4N5dCqEVybV5nhiePdjLk9KmclhKtG3k2tYCQATGJdnh76MS/zjAFtc5J2cK1w1HC/I/ETXKFA4BIFVvh5TufqjNRVQB9wESUVotpw5fFwRBFAZg0QdAJzfH2eJqqY2UC+ui2TjED3NAC4AEk+JW5bQCWAVAaeOiCTMOkEXgfCvXLm9OnnM5dHJYUXeKrrJIqt++8ILdfffdzp2gzhap0fUzpYIa4hoV4hCZjdJaCsdayJNp9MPUcR0zMtKdQlgxW7n0LFSWl7DZ51Bz4RrIl25HvCjOS7Z6KaFiKV1uxKEkwEllzHqdioWQC0cKKD0vPjxrAvsXzJ+wp56tc2C6I0A41MimL6BfZEUUoEkdrzOAA1E4401OEcWwiFi8ZLWf/ezZFpctrb4NuRV0GNH3Ud+FAHApw1RwGAuJI8eE/nw2hkruFP0cuVE+/t5se2b7ZPeKcoEVIyUiQrb0YwDjoYwROa0EFEpNlkx0TzvfVz9XZdSLKEZuBHTXoVeWe4H7AsZF4CijWIcu/WwdtEXMXLIu2HbTNaL4MDlDOlEUqvdG19op2fj5inbQgU/xDAEAMaGo1sI50Ispq6X8shygUsXVmg+k7HM5564QPYB5jMJU3q8Oaa6cmPls/QUc3N/08fOnKbzlUOfnuhGaXLePYqj0vdrlpCIzWU63dg52nRyqupkfFLEW6yKESh0524SLLJdouw7GRi9jIRMnTBokazm9J+rRkDvsFIWi/TgdWolkauNQ98pDF9uP90U54qqGa10PiaLSbQ+IJV9e+9Z/W+Je5YbPHgUYIPsaqWoaAFNmagIuhl12gvuRRI703Xd9hIgjHBUAIiKVRYCoYPO2225Dyb3FLr/iCkeu/DNOvCVLl9h77/iQffyLX3HAJNpoS0rPgCBYj6uMnGkAR1/myhpiaXQ2BVojCY+xguQ4kAPwgAcxXbR5636KLJPTQ4u6U7Wqf4X7rvvmFnrujw7eNd9bZZt/0GWLiPDzJv4hnHmvhfffhnK2mzHbBYI5xD2rBZCRM6PxiU02FeLDlWMyN3gyhwRCmoQBLEexhmhOdupFnpF6gMdKiD3dWxGiF669gNeNkhJyvoFrqsi0OShDZ+Qowu0EIPgQ+eSt4M4E1/A6Ghl3EQAiTbyeQNaLim8vsKmfOu7mJ2VVJzEPyx0hZ15TXRXzTwegXhDzf6orIw5CeV104ogDLi/In09hM4Q8CvCc9EzWyALmO3/cTyVunm7gtebNm+2iZLqIRRsDNEzkeVS5uMqwvXnOFFCvSMd6B36EQYjVkBe+3z7/5a/wXlts6+vbiQDh+aD4vBQwpw/CpAJy4b233m77iPLYSdzGvf/yrwBC25mnuijbZhyzricDTBw5cdQCyJUP4FrOJtIuITbeRUuqEFoZ51lE1YVyPwOJvcmB9OhqqLSM6BByvxEJEM+UiljAeplPeCY0X5yiy+gYTrqrrrycfcMAggLmL4DwQvocFgH+DfC8VBaWW3wU169/hHHtB+lUz/xFHBykktwmTbV0xBBPpGdb81Q1hbEZU2cABjZZB+XZZewHIiFRogEse5mTGnm2RgFMpBK9he4VrRdtdETMpWB6YLAP11uMxU1BIn7mY/eLxAPKXch8K4dTAI4OqWo1p2jeVfSVfk+fJnaAyKdDdJoxh2sMa3yLCNF8JQGE+3vG844dOxyZrvJgOc8EMAkMksNMRH0IIPxAP50uzPXqgwpjblRZrhOgqAxdABT7Fg+VT6j8gffiZO1EyIwAvo8SpdOHEn3XgUqrB6AejwHE5/49/VSpTQXQ/sYnF1pffTVgzjDjl/2gVwRAVbTtOlpCCXqAA2sbKL5GYG6bl9HhEsierr+dZwfAfIDnJDCKQl9U+kEJ9vVnagDk6R3YsNo8sHzc8OCvrFZl23yPjWuW2A66bUbaRuzTi0JsDW3RmZQ7n+ocsK8fbrQjfWFW3IC7E/BufLjGMH/YnZinVk0lTo75oo+fc6RzxH7zWrWto2RBJKL6T3JwmzQ20h1Ar0Mlz2gGY3HMNxx32mH2V6H20IsfsvItZUQJmZURj5rIXkfjTmDtCO9Bc82wOlgA1HvoBQgNZ77G3dDBvNwPIOoBccdWmH8nMgwAnpQ1S0qZbseKqqyMInm/IG+bkUEMYw/F81wsGQKZ0iwbxXoc42QIZ0lNU58VNvRbEbclENK2obULYQnqag9ieyrq2MsB6APCZqXHEPfJGEVolINq3ZfXJ6FCCfOnAGAprEOIv/Khk0TdcKcBaHOIwwlhrRNYqn1PNPPOCI7Z3hYIWbkM2LsGsg84cXyQKC5PSFDmBlxtisdSpwZLkHmEIeZgjehl/+rJc+TJnN3WDigIWSSCIhKVPslWFuqJu4m5VWNCN1WxV/6hsbgbwmzLDvYv/DXYoa2eToQt54ZoxiTGB6sYD7IDdX3Wwx45nv2iZz0dArw2xQZNQJTefuDz9tzarzAHeqBQD3Og+5HTqLd5jKbnpQGeEh/JmE+hs6K9jhhMemb8kHoHTMRY+4AH3xtinuwpkZqJxAI9+cx+11fzkc3s2di7FVYS7ca8FZ8YTlRVp81YiTuLvXbh8SHLzwm0+VEp5sca7c+N9kUUMEYfChtF8xrCXYaLsHLIz2Ln5Nv9v37O9hyttvs/e69951vfphS+g8612bZ67Wq76wsPsLY4nN3m87P/9Y4N5t9dyWIG+cT3yVm8wf7lB7+1F8ub6Qo0y8BduPVIIUQ+rhbG5n23zbUZbXQhMtYLu8ftFbppWrnAo8z5UQG4BIj0++RjvzGebgDaANzjOFT572B+Fq/Wra8LpodwXkkEiMeZnp1uiex7GiCAYnB2BhPXW19bZhnErfl4IlrCBTZ18xSbKJiArGy0foj9WMj1UFwUh9izdrDHobmJyDQf5t1KnAcpFozIKYJ9iqKa4hMibepseo5wNIbL1oPj7jjrRQfnptTF86wMskGpfPHhMZaXmm0trAlFpUXWhy1o84cXcr6Icy41L56/cH7GMLFjgUHRdupEqY36Q8KwFozTFTMnL8eWzJ/G1Ea0J89oG462LS/sZO6DNHvPZS6uaAJ2kaXfDh4+aWUIrCaYQ9duvAhXGIXyzXV2/XVXuU6pfgD3MPZ1zTCSR46fwAESaEtWrnSO50jETttefdXt76sRbL2fvjNf9grbtm2D8FgAaemHqGg3584A55aMIYovglg7Cd0GOf9sIzKxiXXYl/W3kLNAPHtZuUjKiNiroPfkwjUX8R4gTzlX+TPHVSIq62Xe1r5BQglFVyWzD1CnRjq/S8R19NBB1vsC+8hHPmq79x7gNRfYItyZe/YfccKeD975XsQpRazjr9HLEmwbL7sMpyfRkZAvra0drjMslHW/nuejA9LWh9cezt4xDuGHOh134U6PhXgRGaozjdYxP/ZCOidp/68zjqKZ3/j32W49m3r3EecsdmIsFifNnTqLFd8/KTBJes82F5/ay7m59JF8y7ljH/MpMX2c2XZ+Md19ThZdIzp7ay833NcFoYoljQ/F+nrxAAXzZ53pJIRU/5+DIvjfyYcW2vT37XXrqDruJCRQhGqU+gGJ2ApiXfTEWdvDWpmURrIBeyn1hBaRgBDP5yjaNJjXoahQH55tYRwDOEiiuY/NCP8GcCcFBoTi3E9zTtJh1n+dx3rYx0qgGYygwheHry9uI2Zr4r+9iSH9Z8ZIOHFlPIu4gkOJdGxDDODrIycnwgQEjjqL49vnTZz55f5b+wPn55wkQc7l4/fA6Rmi5W8kQNxXvQX4+v99RNZfB8/emkD4e4Fv53LD/uvXvPX7++/5Of97v8vf+/6dJS7P4Qr9txAQ5/v+3z7cew7v8P/Ul/zvJEDO5xKfvfd/eQyc7/z91q/ufMfvW/+Et/6MP7wGCJDWt/9EAAaNYkHXh1QMHmwiPUSCOEZEp1ZtgHqsb6jJ7rrpElt0+Rr+uxXVeAigT40DSxUf4NwjIkA0l5x5tSJAzv6SEniYU8GQ3CZsUBDZud8Vv+PZVuWy5lcQtdMK6KcIiloAqBDAG+X8e7HhLYEg2LBhM7bfA64AbvmK1eTkbyfGItF8KMBduXYVmxK2Evz8CoiU7WToe3E4Sk0iPgefeQRK3Q5AHgGCfhwCvAFkZD126z+sjNScUrTV8vNFyqRilR1mE6/orGAOaOFsLLVVEeAfiTK0C0C1mw1SpBwAxJ6c+so0y/3MKYB0b7dhEpgui3M3qpUBrMeuJwLQw1+RLkyawAaciXBZKGeWjZOKXAVSJQBw16IeFJiZhnqwmcNoM5uvIKJEPJTTDKgj8H8cFfcEr4/zMmpJDmtsCIPUdcFmPRzwR64Rqfh0QIiEfBBgLDlhAhvTCADkfuVFo5zPnz/TslKCLYWDjMqUN228zLY8txWgDpKKW9XM9ZIDYYINrpcID+7zKciQENTOkajDpLAP4z2HAyQqU7UP8F8xTREcwIfIQo+AgFgyfy5Fda2WO20qwN4btp1Isk/d8zEHAD5FDFZ5ZYt5E3tRwIGkuoOIpMhYO/2jlZb76ULG5qiL6EKv6eIeRIBINayIMo0pKYF8ODip6F0Aow7tfhxygjg0+jEYRITIWeHirEQ86X3wOgW2aUuqSCyS2924cfFHyqB1bh/s1fwMP9R7AvflotCfw1FAu6imMyXfHRxAOnjPKjFU9r0OAuqoUHG0/nvxooXOsbCSvoyy0hLXHyIXSRFq7amKJwMsawRkVkl9ForootMnXXxDAM+GB+9F11NuBRUWKmpL8T5e2lijEvdiY60NfSaHfcUM1ECCiawK5TWuXOFnv9va4eKYFIulLgiRenJyKLt+EBAtiDEtt4JitATQK0pKJITU9zdeHGk/+g3gEACigHq99zpep9Syfvy7wGJ9XhPKKkUmuSx8vp8IECnB9LuIlzZi5e55T6b94uVB93fDfD8dtEQOyN0ltVkQURwRjNE2nCkzAK5qqqvcgUFKrRRU5MpBlrJcpecCAHUfFVene5nKIVGv2RuwWq9JzpJNa/zt1V08XxzmFBWna654nSTi23Ro0jOnZ1tkoSIaonAZBXK9dT0UW6U5ogpXQ6/rz1BxJ9ea9yKnllwgIoPc2HFzJLZ/BuQYgJG+VgSaiBG9T40lp0rjQCcCRaXiAjil9C4gvqsKIiwknM6gxHSr5Oep5N4fh4N6LybH7ahThzczJ+WjsBcREgG5uXvPHptOAXgz16cZdW5Kxkz7yc9+6ZTHuua//JfFdueDFVYDudVIvEsS6kiVuL/41Xy74RvF7joLvNbhMp74vIW5maiXI+0YPRBFBUU8O4H2rutvQE1f5Yp99S7l0FG02y3vfg9Rg/ucck/xYE8QWfTu97yb7ohee+qVnVYLgAFmZpdedSUFvgW2YtFcSwzxtVeefQoAH9UjpGrfEI65fg8y/BvNHyJ0yAfXB9ETeiY11nVf5ATReHREpUh0IUo63PF/OqSrjL72e8vt/b9AlZ6SDLBSjSsGEld9GwB6I3xuG89sP+NbMQ+t/7nBsu8+yHMj4g/FNXOIi3yAWE7hmoq41aG/ibFUCzCn3zW25EzU+K9jzqsHrPDl2VmMC0a9TiI5ReAK/FPMhdSu3gDjHRDbEXQjtaDC96VMufJbiy3n00fcHBPA/VHfSATPqOKqmnEMRkGcewKwRiNtjkJenZkSR457jYVTyJqZEs/vAGCsNU2sC5s3XIEzqsypoVsBOEQoKlZMJKTm2kDm4jCeJymKu/n5PQA5inzUhesHCIkmDqgJ0Pc4EWs5lLQHhUXZ9x/7GTFBKfyiywQ3RDaFqSK8r7juepdXXsnPXbJ0BV/PelhY7FyLmmNcrCNraTiospS4EagkFAmWAkj27W8/YFXEbcQw3rMgqTSfTc+G4CdWIism2KYnRlpTyUkiEgFCBykOB2gOQrX61BNPks+dyTPfxZ4gj5VNjBljCveNhxxmrHsCog/uOWSnjjXbOqKCxgCShhgrE6wNowAfHqjnA7jYoVyHXnWJMJ57eO1NOAsaO8l6T83EvUovAw5J2mwAACAASURBVC6S7YcAy+cmWhvrYzJE9sc+frc99vijPONjtjh/IeDVdECmdueyDODZFAmheC8REnKNiXgZZtOj/ptJQAhYhPlFBIYID/0+Y56PFRydJOA1d+nfNabkhNPn10CeyFEYCwksIGiAuUlg0dmDschtATVyp+jnuwhG1hj92RPwQjiKCLpR3JzeRO34cc08GC9k15ABiEuhoonrH2YF+4/x/nHytffZCOtzwsxZ9sB9++yT1/nYitk5zIHBCFBKcRW14u5M4XqN0kfRRnxRJNGZjaxXAQgbiNzrAlQHcE2D5EiORDjgSYQixdtBMalk+5fYSGSWVRCfuXBWtj34i71WBFA/HJHIHBKDMptCY17v0umUrft32/SAYcvDQeEdl2KffPGUHWynhHk4kedU8VJNdicg9QdTmacBSRvH/aw3KsNOjYXat584YBsXBVPq3gswme2e3bKyE0TUALyvzaD8dxqRPb72PAXD6y9eYzd/eaENo5ofaK20fp7bqhPFEHEZ3EsvK6ojL59rPsiz4s9eoqNlEAILlTTEViD3qIF97hBznUDmFlwcbMXo5JjBvDJgYz6hth9CrhdxilykCOdRrqP+n00xeeuQRUMO5PD+wnCT9NPBUk4216lmYumIjKpm7xQEgdbUw35C7qzuFueSAu+13Bl0PaBGj2Gv6fbVzC0CLkWCaP6SQ2mUcS4BwGnI0JTUDAh2FU2jzmfuiaaYOSrY26oKjhHpNGE9rCGD7FX8sJ34UJLRj4vn6But/A7wngoYDAE15h/F/EUUDHu1USLcNMa9IJdq6YMZYcz7M9Aw6+DYgLRg+yzZk6KkgtgnpqVHWetIkr32Ro1tPc6+g79fNcfsivwMC8W1IlHV/locKSD3dXx+dmay+RJvGcZ7U9yNL+vdHYe+YBUffopC+pNu/1XXijobFulw6ahNn5eKi08uEHL8iUDr5TqmolcIYG3wGmUu6SJeiuvlHc15AjJ2gDmjvAKnK0v2JXOg0RBJKEqxnG4oDE7WxPvmyyxxajprZL81FzTbMr7vSv7sOUKUJnlfoUSkteFECA2OM9+4DOsCmC9DbPDQsy/Za8fq7F9u/aD98qc/5Wf12Ic+dYe9cmSfPfviMQdlZjD3TI3wtUsWZdpqyj06ILqTMuZZy0Skbf7yo0jKuAZYT5oQX2G2opeGP0Ma/ccH5loOz2cg0XNVfZRdQ972MUfuL4F8SMyxY2X1truWeFLWhhH2ByLZRPKkxxM1iTtOMT4ap9mZnvQsEP3FDRpmHzlv8XyeKwQizBFDg1wL3IQZRIstvmGGvfJvv7XVa1ZY8yhRdgze5B6coj7hdhhXainXbZBYwSGIsrbqFvoWAc1R1g9Tbi+H97QZmRaaDMHNbiiE7hwYQ6vlrFah6COuXy+EAeYc3B9RNiMaxooB14bjYdFt2fbilmKbMXeajeMS8+bv/XG9hHojthmF1K5qtQGK6avZt/WP9zBPDtjlG/JxmyB0QjHc0TlsD/3gKTowcokmXczeaQCXew/7Bk9iOREJYKUqk6sTYUEHBFVmdoYtYz4PUMQt46iPubGXWN9jx47bFIRHmew7WxFKNLFXUKeP9rIoHWzTJZsYKAP2u+efczGJI8y3JezVpuTMZC1NRagSxXiZsDcQk4VxPYoRr9SyVhVASGTi2L3wonUujlFMYS39SZlpmcQST4e0LKDzC0sd4q1KXksUZ6ljOFJ6EN208PkSp8RzTpATpJl4RO2F8/OXsg6ZvbZjD+XnuVbXhNACYmHjulX0wJXadpxB1Qgicok49tZcUVzGnrHLYjlPjRCBWY+wJz4hya1ZHuy/JUBUhFYL90oOSj/OuTGQBOr2GOUHyVntydk7lthTuX91JpbAqvrhP3bvngUn0u/c6/aOipMVqa+IXQmWDn9zlk29fb8VP7zYpn7okEtPqHhosfuytA8fgFhAuMZ6d/LfmDD+5GPqHbtdqbw37uXKn6616e/f7bo5dbbSzxHuoH4aufCFL6j7w4/n31OkLXuOMMQXo9zHavAEuekV7TbEOSQW3ELpCDoPaDMop3de3lwERaedCEbnheWI/OSgPXXiJHspIrBwyYVrTWBMC9dQ98kw5P/EaIR99V/vJ66whL0W3WeM2+YGeuUQ9Xkh0BiByNVpQXjKJAmivezkr0kfiAiQ/54S9bfrAHF4jyNLzvSH/BXE6HwBtPMF+P/610++h3/kj/O9Pv/I7/3v/9oFWL4TQfX3vw//M6/g/x4B4hDsM7/+/DU83/n7f+bOnOtP+a/z/zkQICAKWkYcATLpAFFh8qRagcJtr342d952+bIZlnfpaorTKIbuaUF5MankHmWB/0sEiF4eZzo2LEAZbHzGOMx7AjiOcyj2YXMaBXhTumerffSuu1DBhlBGWeIA6V5Af6lhh9kQdqLq7QJgW7pslRXQH3H8ZBH55ikc4E5aMs6Mbja/V157lb3+6ktEkqCQA/AsLSohKxw7Nlnw6TgMYmKS+FritZS7SkRGHKWnE4AFnSglgzicDgCaxWIVF5UTykZW4IXcAUVsiEalBGezlYGqWZ0EMaiEhnkvdZAMPgGU/bEJVvxMxXfm27zPnkLVRJkgm8sAwAyVHE9AkKjAT9ZmXw6yUpyLBBl2DhAIEG3IID5aiY4JBwRSkabycocAS+SYaUThPAGgEwTAJXIhFgDNg3/rVwE0B+fODsB5Dr4CW5VFHQsgXUaPRD9xKwJ1FAOlrPVWVPQqR9dWqxkQgNABy5uZRRRJNN9v0B597CeuqHzrC6+6EnR/ekiklBHgPwRw2ATo3MOGsZFDWy/kUhZ5tOqdCAWgC+RELOeJXDzJxAeo5yIAUDqEDfZClLQH9+yyay67lD3fiH3t3nvtwgsusDWrVvD5lbb15T0cwAeJYAA8AKAal0qZkuK8zxS7Q15SYgzvE/ICEGqCQ78XBzqBTz4cHrQZVmZ/AJtSRV+NI80M5BqEsQnW5w1AwvjzZ70HgU+aDAS0igRwHXvcR2Vdu6JxkHlFLWhDIuBVHQrKZFdkmT70dQLqfbkuclIIiC3i/UYCPm665GLi2Q5OOnAAh5+lN2EdEUUCUPXfG8kIVmG9gKo4DhlStUvZq9guxZNNARyWnbuuhkzztavpH6h1CiSRAwJWOjicCSSRnV2OIn9y+gMYeyILklRqz/WXeyOZg5Tim9atpSfi9T7nVFDUiuLjFOUkIJxKdH4fdtdDYLyA8gSKNQXay00hVdYd16dCgPC+FfsEOCSisxZVmSKt4hj/UjDLRSICJC0lyX2OOj9Uoq4PV6LIAUGf/7Fb0u2x5yjjROUtolGkjIBBEU46eAQDEp8lJWYQbSfXhxTWKlJcQqRYFYcXOap0mArkoCRCRK8zBHAqEdBf30OHNV13AYrrV3nbb19RdJKy2CmbR93WwnOrPH4deAQ+yonj+ogYX1EhAc4hpXutMdHOYaeJez7ItZLrQwcsZWjr+iunWJ+jSCw9byLXuOXMF4KDVJCuw8xkF8iIHAH89yCg7bgIOsaqHCAddO3IBSLHyWwOXVtf3e46MwIB8eJQxoYwPwoA1vFO8XLtAEhXQShMji8fog8qXZ7xSWKaRse9iKnItpchg0c0Z/H+f/mvk90eV34e5R3z4eP3TPYV3PXDRjdGNJ5mAH5X4xKZM3MqkUKhFsk1UGeSfkl5t2rFSqslikul6IrmEwlYhytgNc+tnnk5h3T/S8rK7eab32ff/O4jdrqaCDOI5pNvnLaLbrgOxV04sXjhFgu6E0XMSSnxeYPEZHR0j0CAQDRJkU5W9VzAmW6eU11fxQSKbBUJqWumDGi9ZymgXVwd90mOKo23+h+usrVfq7QNK5ZQyn3CtpHbPg3wvh3iY4LrrNgvRQke/+YCW/qlYq4xB3OA8khAA8XbyWUk4jGdsZ+EGlLP82vbXnc/W4BqRkYGnUsRHP5LOTiPuLkmHPJ47eoLHBlylNioTkD04Ql/cs0HAR1Ucsz45PWJsO7hPVU9iALy00fdBsWH1y9SXzFSil6TQrITt4iARhEXsaw70fSSpCOfH0PpGoZCOxald2JMhG15+td27ZVXWCzRHYp+GmFMlQFKxPMsChQXUBLNYT8SYDucuU8FoD3MNyVkccdBNMbj6lE8mA/juBaUWOf+epxkC5YsxxUAKY2wYA5xZ/UQP0VEBiUBdnzgzg/Zv3zt31GVhrjy2hjWKLmKeiErwohxKgEomk4PQWYOYCaq7f98/Cfk4t9IxFem/ZSurTLI2qlESapnS11hUyl89x7utpnJqI5RvjdCgCRC+niPQqwjdOjhWirgb+vvtuKmDLMlC+fi0OHaAn5HcI3UOdLFPe0BkK0gG7+F/PbI6AS6PVIg/HG3sKcYAgSOxNk5zDWJgkgUwaxnrob3PAxw1oQCNjo5nVjHYff6jpUM2yiAdnJ2gl119ZWQxX6ua0cIx8oLVjj3hwcqg1EAVc3Fw5AscnEGsq5N8LuUsV5c0xIKdRW5J5JXv+t5ESGreS4b4eypw5PZ6frQeBbgo3/XmD4BCKf5T10rIpjlMJu3NNBOHZkUaIisU7F7CgTuEN0TmnO0viayzku97wdoP8TYHRolqtQb94Q/CwvXigfARon9Mgq2K0+WQrLhgvX0t8efOWWZ8yLMBxKv8I1C++rd11rjqWOuS6Ect0hlLS4EInT6cUA0oQjvpkSZnl+76IKpuD3oJihstJwMnlWA9TgcGOGIJQa6AczprymtamN+JESHQuSxgHF77KnjznGSt/4i+/bzL7FOTYLWN25cbjmRo/bLxyFgLkuwfv9I+9Rzp4gPomh3iAiw8XaLY//5uRum2ka6E4J534crIRlTZ9tXn4H8AkhfOz+an9uF2yfedu1DjAMhk7cgjJ4i4gcBzKbSdVNLLGKsVO7TUm365RRlb62ElBizbb95DtU/im7EKWUVxeT+k9MPEK6YuNaWUb6nD7FPPHsA6oOIXRTP0gdpdqoAEQbPzvp1s62G5yQO0qqRPVIF17kCnNM7GKCzbtzyFyCogbCmLsIY6kQsJUFIqEC3nZ8D8cDaWAqIO4bwo1Hl9YxRP89Ra6wmxglzytRMkf1yI9PNwTgLYc7qZmwFQH4l0TNXVVlm03My3VpUhbNp/sLFENN7WSODUI4nusi51ARiLnEyjbLPDGEvlsgaXs4e2BdQrrWZjhLcUKCg1tDcC3nG3pGYJCg7ANhuovJYowFENRYlutGeluoT9nOT7g4ShZybzZtrMZ3cpWEUTafLmZOHg2wvRAcmAiLDcCOkc5/SEywb18BB3N0V9JtwqywWUst7SO/Zz4LwjNxz6Iv28Nx7cbzl4HirdMKWGvpRAiCiDlF2kUmxiAcChFriQRMjeBGMwzA2bSo7b+8hFo1rOM5cEUksaz2l3qcLmwxdj9E7DhFH4THPQzRgblVFtVWQrOdPemU99yttZoadrOmwKpwm+XRwXL50Pr0wdHuN4bYixtWT8RHgwQSRMhUUP9EOAly/QhH4zqMVduXFm3D+boWk8bUv/sfX7KKb7mYvanZN/kqrxj0x2I9jOMPX3rUqhwJy9uVT6XWxcJt/11dMkrM5EAsZmfSGUHatcxKGGfv6rTNtKg6BEGKZhgIRQ0HQPXlon7VBQKxYs9k+8Y3HnPtDJfYYSiC9eQ+4dwMk/BGgiktaBFpGKvE9/KNidFevW2HhrCFdjINuStEDWYszMhI5zyRZFj1xe+572ebNnWVdRFn1EfkW2c43R6BwoKiMZxcBVwh7a1wOfTjDJBcKYs81xHyYhUMxKSXKQhPDGFv0XTBPjEDYDLFHPc6+eB9nkGAJCOhiUrRj6BiOf0XWspdf9P4sO7qn06ISIqwFp3gAe4lgRD0pxED2QyyeKKqxBhwlo8yLTThT8vNnm9dIGy7CZERQxD+WNdjJ4mYXk3bN1WvZ1w0gJuhgj5dsBw8dt+m4LvZBtuqsx0tmf74BUgNRF/sGRW1VIvTwZ8wXFRVbOi7FRM52Xaxru/dRHMc4kSBIQhT1fvnjkt3O2VLu236+voU1JHPaTOZSRXXSMcGaVMA5MYA1qo95SjF16vRbtmK5pXM+bWKdVa9bAGRiCM+Y5quSQohi1vBByJhK5oQo+tV24spUTGktn6+9YwLzu84E3vzqZV0TQaEOyaJSnHqMND8iAbUnTuN81M8EXcVe9w2cDqHEPmXSf1KMeEEinA6cDdOyp7EW4tpGcOIIR0D+Ton4ELd1QPwqoiqefXIJex31vJUQWyjRk/axcmgp6jaH76mzUCt7lpms69ovtSDq0Tqm9Utdf5qQtE9SPKMcFj2IDvVvp78/SXjM+uhRhwNILCJBQOkDk32a+shBoKKOQJ2J1C2ikvMT3/5DH4k+Z/oH9vye/JjsE5WLzYuxjWuK+9XLvi6QOVCxwl1ck2TOJv6s1YrT9dT5jnNJHS7XVcuXO/HYEOsnw477Oln6nktP6DHILLnyN23Y5M43EgXp/NjBWhjOei/yo5/9imKEPYnG8xyPsOX562zdhRvZUzdCmMYwXyJGwEUFbe0K0icheh04RYJo3lXsuGgnGTAmiZxz/niTg+OtCBD9jD+Ox5If/k2q1T/zIs4XQDtfgP8dAuScR8Y7X/iWV+AdAuQtL9H/oU94hwD5P3Qz3Vv5MwTIj15p+ZscIGOoapwSgAgsD9wS7nd9B6dSYCH3E4jfazdvWGI565awuVBBN2oSuhkUG6EDlYC+P3WA6KW5GCzZVNkQ6SCnvgwRHx4ADcEo2eIVH/To/Xbn7bc6S/UgsQ1B9Dx4CVDk0C/Vq8p3585diONjBxudYZuRO58M5GpXNDeg2Ads77feeavt2PbaJDCAcqYRtYuir2rYkMycSaG2h5/txzmShKq3kYimIBRyIThHBKT6AAp0s6HJmj6V14MVGMCjU1IqxRWxWWqDOPBmg5KJ5VkH4Q5UpVGABwNs2qvqGy0VxaoUhOXfybPZRJ0IdFfPidTjOkiqgE5AngBbRV+JAAkBrJFSVfE5bRwukwCuK0oqXLzJINnRCWx0ldfqD1g7AGlQj8VcJbPhAFwpbIyl0hsCCFY8U1Vtk1ONqn9AEV3RKC1VrtcPgB7GpnCUf4vDUt3PvZrC+5cTRBnufcovp8g8ixLO/l7svyrJBGgPYpO+cN4CcntT7TDFerKAVwP4VfCrFtXxMBbgVqzCU2ai2GGT29ne7LKoVegqAiSN+Cspj9UhIxVuRmqyUyerwDxEJa9cm6d+9SvLRcW++eLL7fnnX7NXt++n+8PfWsj/HUaFWP6ztTbrnwocoRMBECECxAuVtAuY5r6oANYPIsJHsUQcDpV3r+grxdYoAkJqXfWSjABG6u+cG+aMA0REhgBsDXE5RnxU0usKl1XKObkRdZsuZ/NW/8Dk89GK+imHw5JA/H0cVhQhdYhC3YuI+lEskYB1RaXt3r3L5cvORlmm/oKTdCkoRmfXzh0UWudbOcBlFIdWxZdIXZTF18ie3VBfi0K+k/6ZaU4pVO1AjhyXndsJaH7yZIGtXLUGh1Cjc3/4Q4AoMmqArxEgpwOLVOsniZG56vIEMv0pj0ZZrMNcJUB2Em4KOZhEdGizLxInkk18A+qyOA49er8C8OTqufvdWfbjLXIo+TmXhsrPOyEZFHuknyHiU58nt0s8xIJAdUUICMBzRYkcTtT38IHLo+znL026P1pQ16m0XIcqFYsr1ktEox/PggBBWczPFpMPcpCRC0Bl2HLdSEGle6jPGeA16OtiOOjpPetgISW8/vvGy2PshddxrYnYArip5vkVAdIGySRFnSLTpO4TiKivU+mxemVEhAkolbtjiIOp3qdISxEgcnDokCQXhwAndfTogKqxMlnYPUmEuElXpeNn/l3/rXEmUqSZ9y41sZR1ZXSpLIdg6GIeUYdGMCSUyiDVMTNv7hxIW0pFee9dkMAiQARApUOQqVhS3zsRUEEgag1z4wCgnE8gji8OuXIjVZMBrygFFUluf+QKN5YffB3QGzWkog10sFPX0XQdZnGHzM+bBZZE1wiOOKn2OgECuyBnZkEkdDLu2nnd8YB8Uuj3cU00hrTmiOgSudYHoREXl27fefhHljJ9tp0EYCoFbF7FeE9OirTU+HCbnhrtwJIje3cB9AcCsPXZuFeQffnf7reZ5GLPzstDYV7gMru9aAoe53rrgC4VYx/zra6hI0CYh0QwOnUhCmXFshQ/uNje9SNeJ3P6aQ6qKpJXd4uuk0jt2kc3WPptrwAKpkFGJrt4RUXLNXH4VaSanlkRY+EQHXWApc888xvUzOlnOhsmizqlBpRbKwTwUXNOJv++lfzxVsCAFBSdFXWURMvYiAtOysN+vq8X85biF0q+Oc9mfu7kZLcJSHYYY08kiNbFYRE5ipjgfkUyt8dAgISzlkWDMgJ/Ua7Js8FhORByoQpF6fo1FzgyfvrUHDtOCW8SQO/BA/vdfKtxHEs8jn4pMsqXBXwIgKOe8VBSXGgL5y9084DAAhXV+wBqHOZ7xOE+6h72pgPkDRfXIXq0mOc9b8Ei23T55fY4RMY+IoOiIVC8eO/qwFKUpAaB4vBCmffDUU4LjP3PH//Mbrj6Wt6nD3nku+wwLpNAxnba1GzIUE/WZYA6oL+5mYk2HRKkp45IIsnpJ/ysETIlHjJD2dtbnn7WrU+rcYQKdZXzrwYwrQdAOTsjG5IbAKy4ivdMbBWFuz7km4uYkeswkPERol4v9g6KPwxlji1hvlXeutS2Y7y2JubSQBT4JRVEr/D6g1Iybd7yFa6c9Sc/+zEAispTA+kFWcZ6Sg8Z4KGIjwCAThEQ46zhfggcRK6o1yea/gg905OAEUr5M51h2vPoOZXTaM7iQDtxcNBmL1RQjVnpSUh3RwJ7uK4xRZ5onGtOnLc82B5/7WP2njXfshOH5BzRvEcskNZ2gMZiQK5IHEsiZLwAP4J8IHwYc0MIQVR5JVDYg3ljXL0/qJx9+phzjhUCiuXa1i1bUZ97W1EDjjj2O+tWLbXuosP0zdRRBNyOozaFXhhPhCE4aXhtlaWt9LVQoAvop0i2QF6jIj1aAPF37Oyzd1+fY970Y/gDGioyKjQ41na/dMzyl6F2H+21rjFv+/VvT9sJJO+D0X5WRbn6NOaF5bOzcQ7gRNpeYR++eZn9+rW99uMyngOe0Vr2GYwKu3peqC1P87O5oRMQqMH2+mEirvzj7es7G1COU4bOnNtC/Jk4HrqtARFR5RIjBHdsN1x7AYRiiG198QX79Gc/A+lFHMrUOrv7onvtG/feaYPEfQUB8vZU1lCu3UG3QbW9QX8yaLyLa4qN8LMo71Eis3xdv8YweXrlIOaV9X2QaQDM6fzMSOJQ2CMHQ1SW1vdbmx/jEBC4o2PAxQoms7+sr6gFLIOYyYmwKdEUitMroZLjAdaGUpT2beP+/4+98wDs8yrP/au9997bGpZsy3vHsWMnIYMsQppFQiFASlhtobeBMgspvS30QinQBJoEQrOHsxwn3na8JQ/Jkqy9997z/p4ju6QtLb2QQuHa1LUja/z/33e+c973fRb5FYBeUmgN6Ouw4GscscUkvsuGJwFSTi/nhCx1lMlVWFQAoBlB3VDC8yKFMWoeCDbpmdkM6s5CAoB0Q+06y4B6eXGRs8TTnpPEudsPSDjAnt8O8J3DGV7NecIWhBKKQTrgiDd1bzNDZHBp8wKsGYQE09IybquL4yAkAdqwjmTtpUFyCP5N6JCwoGJoHSsrGbJuCAbunA6yQy0DVtYOI5/3nUmuxVUoh65ZuZDsoCZr6umwXRVgcy4YnefUM8SiprrtL8q/aP+07svkl6CwYQELCJ2mZh/k81oAisJjU5zSqqKs0jKT2CcFwExAEqA+KWuZMEQ1hhDMshYVWEnjeZ6pKVuVylqlHklCtZTE/hrM9ZWSp5kbMkn9o6zDadRNTx9qpY72tkzOlzU5KZaTDImK9zZGDlNqWLT5oNzRHjUH6NvNMx6zfrV18H3qapvsuz/8iW2+/r32rUdetD7OgMxkQAGvWBviWteN9dh7iyPsxsXJ2D+RcegRbYORabbgk1+F0AQIiFruA3fcY1s/9XFHwCniY1+6M9syqTPCUEIEpYCcAiq+fPKoYeJr3/jxTmdHhLYLTT5gFH5kPd2jloIcy4O6efO6xdbXVm8DnQOWHMdQlTNw5apCS0dZrJ5ngvp5CLuhxaiXGsnpGxjosj955AHreLqSNcLeM91jHlhHejRPWNXZejvXjpKdXqMVxUgk6sBhrOeaWSypgAuh9E8ZWJGNjHRaWn66JXDuhPGmxjlbPDkfyhmkbyfXKBBLxDSASF9y/cawrQqS1Sz76LZPFlvzOdRySFiaa6rMgwF2DOdLEuDAKMqzA0fPWDsASDhn0qIVRQzkS8m6abXV2D36KWy9psVOV7TZNdddj33wCZ7PUUDgaduw/nJ7a/d+RywpR3EdKFtigKB8iB5zEKjGqJG0A3dC7ojnfnZQq/RB6IpBGekfGkF23D56wDQH+qsuCKA/C0eVefZMqaVnpPK8DZNLQu4edfMgZ4oUFQMQZpQxUVZeBskoBhDd39atX0dNEe5qZtXQFRWV1A4C0KepP6RW6QNAxOaQ/bQSa6ppziZZvklhEgxIIVJSJvdNe76sLVW/qv6aJG8zNgGQDwAzGLKJCCt6XpQRpV64n7q5B7AkGkCji14tiN4zDDVMHCBUOTXWOIP+GX5G5oIFEAIgX7HHqHfNL8jnnAQc5QDRe3EZoNTDUil2U/8UFxfb3r37HBFqBfmEyu84ceKEy+Brg1yk7EzZBI9wLbXupJQN5+xvgzQl5fkIZ6BIelKjjwlUY19SD6KeQfklvheyHEUckJuB1BU6OzVDEGmp4vtrLf8jh+eBBBXhF3s0/tT3ERgTxL2WTbQv9XIg5/ew7PKojZThKGviAnqp/ViZRQMmJ1ALM1oc1QAAIABJREFUSYVbhhI7nvlCFUQegUOyrhykrz6P3ekGaoJmLNtUByu3q4d6T0oU1cet1N5J9EQh/hFgGeTMhMZTG8zYH9z2AWYn2HIDgvhQ4/ZiheVPds7PVQoXrLCcp9cFBwp1N7+OkfsvAUDcxdIreMfP+PnfIWap572kALl4mX7jf/66ANFv/AX/Xv3ASwDI79Xt/CVv5hIA8vt2t39tAITBogNApAC5CIDM2444AMRT/vGjNH0V9vnPfdSWX74CtlwThUW8k0FroBZB4fgfASD6PpKrauGJ+SHtvDfFyZzsr2DOJ8Oq8eyosYP79tr1V2+1TNhtg52Em+IN3g+DtamO4SvF21YCW48TWHf0xBlbuX4Lw4tme/yJp2Dh4PGJlPvOe+6k8IKRXHnO4hkmKPj87JlKGBx9tmbt5bDPhwmQO4/yA2YjwEPPYK8lpyfPBzdPU4hSVPkzeIqEtTymUHZyQhRYW0VR6yH2LzK52Mg47Dly7J+ffgYlSaQrnOoBWqIp0mc0SGfgVfG3i2zBJyjUlEOh3BNd2AtqA+VuCAAJpNGMoLH25HUE0wBU11XajTfcyFBtJz8jHiXIADkSk4Asic5CK4Cv6wTwCAA0Ets8lWvUgze6H3VLBAHYHbw32byonAoB8JjkOvhRFKuukYpASgMNS1ROKjxcPrhJylwA2JFtSD4BogreLlhYZMexwUni/eQykM3PyXaKijbCYcWCkTT7DJ7EcwQ59lPs+YZG44ObzkCtHgZRrFNldBJyJ89V+WfJgiUeOwaBEcy/sN+KskSaiimK9GPY6BTm51GUFjIgmLH/8/cPWz/FPe7nNh3Ae6CobXxkva35ejPDJik0phj2MGRXCCy/ta5kuaWBpGxl1NhKHRNFIyZFgRp/ZZL4uiBgmHFi47P+Lg6lZMGkDBApAAyPb9lmqfi/CIII/5AiRH9qyCUAQvksUj6IqdvAEMGL+1pRWWmrN6wDdDgLS/9mpPClLrdDw4toiukBWdDQCCWz7tqRsudkw3yDOZ5OYPAQgJQCvxcRrDhEoyQwowX/+hQUNIkwJqvPV1gBjYmzYiM7ZZi1sGrVWsCMRl5roAvgTaOxbmkkPwbmowopvWa91uuvjrT9RwBteD41gO8F6LuoDtFATgM3BZ4rL0ShiaEoW9TsaLDdAcNfuR0/RrWhoX0VbDCFI6o5EXgihpiG//restwIofkSADLfm3AP+X4aBmqg95Gbou27T3W46yr7LWdTxfeI4ucLfNS+MA5oKSsP2Vy1w2JTzo0sxDJh5clmKIWhmNbwiKyweH9iiYllpoG2Gh8NxaVs0Pv6xB/m2rOvDTKkAWRlV1LQfDRNm6zEpEwSOOPPe9ZAWv7F2jO8sInTGnF9lWzQ+EMgx6zsZRSSji/6EPJ3WWH58L50DWSJps/Vz9Fal1e/1o+aRoWoyztZ10jXV0qYLppIKQvUDDegxrnp5ltsN82Y7Kxuv+MOB4YJPMzJzmK42MZrJPOHZlsZRLKb0nuTmkY/cwHZE600qfpYG43wlAcALgBFs/zfGfoKAFEo/BoGyHp9NQoH594JsAqiAQ2ShzxKix7uXzLrbGYSBRlDdjHuhvgZ/TTnaQzI1HjqnihsUhZqutYCyvTsBDMgkBLEAwavj3cEFjAe9q0fPoKFToVlkwkSwoCkgMHIlg3LbXqozVbjdV6J979UcAo3neU1f/kb37L1G6/Arm2znSRLo5psih68sXtZ5z4wyEPwZdZAYOaCEkQWgD6AmbKm0PMtdmTF36+ygs8doun1mb8ngg5hODb8ny1uPS745H6LYu2K/beoYKFlsGYauB7NrC+pMGSHpxBweWFrfZ7k2RRI58u6VhaTsoGSGZ66XBquVzBDf/3e/uJLDlANDo1i6MDCYbghAER5fuPsmWI41sNuXPTFigs+2ZyjXEupfIJYQ85ATRZpvDdf1H4aqEvBEM5QMAx7k4gg5Qb0YIXVTAD4uC3Jx+MfkDMOlZ0UJLLPkgXE0SOHnQWd2Ng5GelYPqL0GOl3zHgpKXWdlKul6x5NOLByqYYYsusZVbBrcwcD8pAEVB/NtvWqq2wvGVkauIZjzXP/hz5pP3n5Kdv+2usMiBJdjoynBofcE63rdJ7PQcD7lGTCwmFcDjMICuA6SJWwE1XTHMqIKV5jEgCvH4OkiDBATpjVizPiLT8pGl9+cqt4v7MoHsWemAJM68fS7Rge8guzFrj8mIU5kAsYsPdxrpQCNicQMJ+elg14RzAu514Dli1BrBMNMJT/lM799eO+KhdpDAAoij1YSicNYLy5lzqTOxlgyCu9tgG7P4bJYZkLLRTCwfGTx22A6bksLiNjIi0PdUsKzH0/1tYUZ4m/ABCAN9lRSbmpPUTArYAlKey0P2oPXbhMgajzv2R9lV8sXvj8r4vAhv4uVYjuv1SuOld0XwTcFa8Lcp+nXwJBTh+bX+uhPNsCQGSfGAFYI9DbQ2xZABCFMsxiJeKFKsOH355agzwPHoNM8xmwT6MCGekbZbDTYMfLqgihCLYrb34f66TXTrz+nBXl5aBEYI8DyJhV0Djq1hiIB7NDvZYaQV4T5/goTOWxIWydYtLx2O+2Hz3RYdduC7aF6dEukNrLOxQLMpRJJWWsxVQATFSsDCtLalvsJwe6rYX3E4Acwg9pwFWXrbSnfvqmbV0WYksLl9k3Ht1j5/j3HKxo6vG7X4LK4DM3LbHw6Q6yLLo4N8Jt0iPBnjxwxt5CmBidn2Y15G9I6JLG5WaLtwkG4MtWJ/C6k6ytvtameW/3YNsaFUedx0j7TG2X3fDHmVby+HFL8Z+28apGi+f1tVRVWnXjmJ0DSPGOQjlFHRJOjRqMoiaCW7cQRVNLE95avhHWyporrZi3eFq5Is5mGXJHkgQPnmTt3kHWMOCBNQ2kAFQnuemJ1k5t1N01aAXpEFdC5ixwesTAVmB+Y8PEC24mh6QNUk9Nw5wVLw6FODLI8xzB+QcpJgV1FPuQbHFasRgrXpbLnjPJQNPXignP3r3zFU3/LC4D1QTnyzAD7fzsNCzVIKHAfC5C7ascnqER6iAGrCtReJ07cdyKsdisZajuiYqikfB21XHe2GoOdzehJsEtSqRqlGg9gD5dnQAg+dxXPpfZqft5nqy3ABDcSKC0EMg8EN/5je0eVmhlLUNWCqCyr3rEunmPoVy/Qu7LLauirYiQ+FFyY84PzdpbZ7gGsNe7x3wtCZkMpbglRbLeqAV8OYBlseWBVdcEw8QBLBPnsJXpRSFWc77VFhckWkwoe8sQNkm8pNL2QUASAGX+IyuPgPMacu5YD/kMLf3pbQYnGIQCPhXHp2KhhPKDZ1zh9l70Ox1YJm0/j81VbID5gPwsSQuyoqx4ywDcmuIczgYACSWwHkmTimjrpycax74vKC0R+zOGt7yurlF/u/a+r7hQ+0RA6TAUUP0APQ0jvXbr6ni7MjHEljNUD8UabjZpgRX8yZ86JcyDBFwH8X2//czzECzGbBuv+dM3FVmUiB6oJWKSF5t3chZIW5Rd8f4HrFbZzlyXj37iM/bVv/1bZ6OliXAMAJxsnQoyYs0DsCKTZyweJKmNWnLFikLOF+o/QLFknskGPiYgNwkFfBj3eOMD67CHPEd/M8JZzo1DGTdSP0oA+llr4gdEoLjomkRpx/4/yH1r6kZVXlhMfRFgKfiXDfU3W/bCLM4mQLhw1L0CTqkbuukV9tNLjHAv4XNRl2DlxnoIQUF52xfJE/vaTrvqpvdAdpjG4RBQoanBYlQ/AWIE+UVwDp20qQAIFHnkfvC/psYKgIsh7HSLIArEUtO02JGSGluxZh11Q5kDiX14lteSjbH/wNtOzdhLzZfAczBJ39DV3Y4tWLrLSJqGAOFFTycSzgS1Tvm5KmeZFQoA/+b+t1EnZQC+kTFJvk6wciI5oxqwmBLRZYT1qT5WdnQUfbaQZ0yqamVXKSdE9dsSPiblvbKgRBRSHaj6qRxVUJdAaeopEWza6L+y8wutAZBaYGPmgjwb4uycYE+X1V0w4PzaNaucGlwKP1m9VqE0TMdCS3vaOPYAJSdKzV8EQ+qNEfqHbPqFDnqOYeVZcv5KJT4MeK2cxBZ6VVksDvO9pqiH/DirYlCFK0dMdbXqx3xlJ3EtpfwV6CHizVNPPekUx138fNVEAkF0Xin7Q6Q77Qnq//uoL0OxiFIv1sbPUlafLKREuJEVrsAO2TRLqSzLSvUCUtrKhcER2fR9nAqfulONl5a3hvb8ver76yzvo2/P8z0vDPKdAsTVe/TnfK1EFMrnlPp1gvPPm01EIJb6gxT6r24yQqKpf3a98Ybdc9ddVo7SvI2spbTsXPY9CIa8JyliBO44RQvvQz3TGLW13nM34LFssKRqURac6mU/yIBRIdhg87z2kpsZA2B534c+AbmFMwnbxxHOXi+AXFcYzmst3Ptxllic6fqf+9C8RORX+/VfBED+5Xpe+CkXLbAuASC/2mV/t77qEgDybl3JX+X7XAJAfpWr9rv6NZcAkN/VO/cfve5fAID8aGfn/4MChKGpa+d0HgN8OAWIJJs6oCluPCR7HsRTOdY2F6XZshu3wspVgDjerhSugTDTPFyyuQZV78gA0evSt+APsV31glxSCIWyN4Wd8j8iGJor52IFQZgvv/Cc8zqXr2wChXkx4Y+RDB6qkRa3w7ZYg1VHQFC4vbn3beulqBikUG5lCNLJEHVwatTWblyLZ3gxDV29GzJVIvUvx896GnDD2yeEwQbDFah9QbBR/BmO1DYhpSf4N4BBgA8hnypG+2hYcguyYY/44HeaAOOjlSDvBifbDmKwE00w5uZNW+0vv/HXDCBpfKMBgXiHYQzM5L/kiay1ChVIPgFvHvJj0sf4Wg0kXcAeg3ApGGjdnL87kyqGNpIMT2L1s8JKj2MRA8tuCD9jDw8YLKPIbmELBTLAC9HXMuDopbFKwq9/ENVFAkOaId7TONYWveSIiGEjBUhdI5ZB2Cdo+DlJJZajLBEGxB7KYJFFB0MbSXn1dwXlLshIYXCPTQuv8Zb3vc9Ze8ibfgrwZBU+7LIVO41NR0npGdu977AFhMfDloqxZphmITB/pgF0EpMTXHE8iBpB4dWhvI62VkK+CaKrh32TR4ivLM1kT6bvJzb0Ky+9ZF/+i68wNJmzh775batp63IqEA9swEYp6tse22Trv4n6BvUHoSdOAaJsBA0SNa0WAOHP9ZUnq9QsUnrEoUJRHoYk4VKKuOE8Q2/H+Od9STmi4taxi+TZrsYJhrH4gGpUZNWm76vf8r/Vx2R7pDBvWWuI6StJeBrATw1Dtw6YWZ68r+tveK+TwUt1INslAQMCOm593y0wditdg7IAQElMJKkTBI7U1tTQ4Kx2lkMNKEjSUMocJERxyWKaYICcrq72eaUITcuePXuxH9rCQJ+BEKqiCKxwZLuSC7t6jAHhsqVLaLB4VmhSksh3uGK9tz3xfJtjNEm2LnWDWFqOtU/zJVBBHx+liRljoK/cCgEbAkDuvibUHnt1kL8D0LFOZNmkIk3qDg0Sxej61B/Ew0isc7kcAifmFRrzAJOzp+Lj+pn33xJjD/1Y63E+5FBfL3uxaAasWi+6D60AbFlZWfMB6mKC8b1qYBAWohBSca4wc10HKUDUPHTwrOrn5MHo6uXfdKgJcFID9r8+vsRe2AkbjH1pBABB1ldigAlkSaUZllWdgA8BNlKTKGfFiw1KAMg86DHPbmc1AGpqmTGgppFU3oVUIAIzpOJQAyvWlsAE2ROoyVKzK5sC/bs+X/kqugYCLgJoNvXfAkB0XRMZqB+DWf9HH7/fzsAulNJDOT1essriek4AEsrSS5ZfXbp/Tp2DBzHqIz8Gi7oXUn214gPdQAD3CBO1Cb7HemwXqmmeFxAKLIsspzjiv6WYEXAkqydpnKQ6GOA+hfJ8RIYH0nxq/yI3g3U+iW1fDMCqPkcAwATrU6CY/lwIWOc8efjcGtavj69UdLMEfmIJRT5EFz9j/ZbNtn7TWvv6Vx+E4XqjLcyIs2WF2YTNnnCD+kYUa5PTNMwM/uTZvWblBgZ1WA3Awi7DEq8W5d4Uw4yQmAT8nLEj5F64gHHZQegbMASU4kHAEw4udv47ay3780dc/ss0DMuWb19uK75R4bKOemhw0wEwugGMkgF9M1DP9NAId7EfChQdkye03g/rUBYQej7EZBSgJrBs29ZtDpDrZ2iuAYAC4ts4j04cO+7W0DDe2oGRCVb/6GW/8IRe8fV6t26nadL5i8sq0t6n50WnrMuMAFAJQvESzPkXBLN6bKAbuxz2wakRFJE92IuEWTaAvDKLZTXYh2IrjffUQ7Ct1ojY/wIHtddlpCRio0WmguwVlEvAv2nfPYOtg9RVqShh9EzLy1uWdSdPn7dz9T22Yt1m6+EZ0llVXlVld9xzD57xk5yTTfbKGzutm7VSuHgxgy3ZO/pZHhZqCjENYLjWVFfO2RhCUHs++7E/6pRTsHD3OQDEGwZqEHtQHKB9JANOT/zyiwjglQJkdgCFI8+eH6+xG7VjKAGixw6gBGQQn59OdhfPSQjvdwD2cggD1kGd9QzYerF8DMFTXrlex0pOO//04yUl3M851DE5LuRU50AVDHftx3qGhrg+AgW1Xwv06tGQgzrBIyjCjtR2WDPZU56g9PkL88lviQTAmgNAXGWjWMokMCycAnQL5J5MMGVVNo8C0HVPBXjIYrAZAOSiuuP4AUAU3rMUdis2YEF3Acy4uECcsuMdapB/u3De+fn63MrTcrQaRYkV4/7UOTbGoEa5LxPsCb6yLwL890LN6YW3vyd1ggfPh6cSgVmfIIpMnsnzKKtBDVTPc9Zk1958K3ZNofbE4z+yFbDeF6IGacdm9ODxk4BfEBuw/kpiCBzug2XR64cA1MkQYJjeQg7A8Dg2OGEptv/oeSMWCtDJLI/6MD4q1UZgHQ801FlGHPc8Nh0wDStCwJPKwRn75GNHqLe87Jrrt9qOV163II5xhaXn5BTao2+exf4KuygUrTPs2Zene9oHN2ZbQqiHtXMmtfUBek7F2XOHTtuOHoA95o9SLxQA4A6ydijZLI7Ig6gErNbSFlkFw1ecPe3Tf3Q355uP7TxYbvvIjPnBm3fa8w+96uxcxwkTbj9VxqGEaoOggma2lBnIJk0AcgJA/bi/YajR8vH6P4+FWFHRUrJNOuxoOZ78DLjisDcK9Zu1/ChIG5zJJxt4zgPiCMjGfgnbJ1nnDLHGg7ACS472J+8CO07WaFI4AzoFRlOXdlHvnWLgTHQSQzqsAjn3dX76c37JDscL8H2M86Ssoseyc1BL8JwRl2TLF+XZ2/t3YUcbbDGZeU4hsvv1/ViT+QN0LHR2pFW1DdYPIHW0tI7z1x9V71LLY39IJLC9v7bMhpvPU4fEW2UDP5/g91EY+jgu2RB7UB1yhlbwZB4fLOtQtkHWmcFqjSA4/gQsgDiAiz4AxyT1RjT11wAKFgbBqGhGYyPsFCH3NcNe7LsDlse9Aiuy9xSST8e18GJff3pfm1WO+lhjv4ddmSb1GmcaYF1OCjUK+1AQip/ztQP8OPLEZghJBwxp7kCdwoVfvkS1JMNE9scBzrUuyCBnUfIMsi54LFFDYru1HjUb+2RyTBjP7KA1V0/Y9ZtQ2kag5uGcH6FeLjtVYafbAKAAR6o7qT14tDYuxn8MNXRmVJClgews5d4HDwEgynoUYo1nNICHP2ruNJQRfZ2o2eOsawgyylyofe0HP2IvykIFkGFvvvWau3ZFfLs7c8naSOJnZxTzoCy251nfd/3JF2wp500j7H9Vn+wmdne22X1Xr8GCC2sk1kVwBFlwsfx8eqF1N37Utty6yaq5ng899D0r5Fzn5Qp350Ew27x8sQWi1g+Yo8fhX/qoCVITUbUAwvmwrw2ODnJdem3N+hW2dNkSO378CHuXry0vIsviRjLIvrmdOoDcNEDswVbC50uww+QHTLFWAuMhCHAteghln/Ih7yMuDbAWgC4Uq7hwb4LRo53yKJWazoMzQwoQT56bZlRi7QyFt+/YZWH0SjGAzKGcVzd/bo397KHddtU126g/eSY4Q7oBZhIAdPupbxNiUggTP4Gihl6BOrusqswKC7OwSuxjj1FAdQq2dW1WVd8NcNlqK9YuZ30re4KQavbjVurDdbD3pdCnsrVG+pDjJ47arbfc6M6DYYhIwdQ7k9Sf3TzP3Z0698iQI6i9FIKXbzjWcbQL4Zwh4eSdZGeiioMM10aOi6xOQ1ETqY5VTRJHbTDC+SVCivpcWSxt26I6HTIK504CxJ5JFMXK2aimX/DlYxq6SwkhVwBv1nkthBA/SIR5hYtRgUzaHkgIOotHqQE/cPcd1B3U8fRMpaWlVke4+zC13vvvvIdrOwAgWAe4hwuA8troOzLIWWyCLFCNqjCAmkJqE9kkx6PECURZL/W6+vRq7Pv6OENGOSPSM9IBtWMcoLF71y67774PO9BDr30xZ/4z5LwtW1oMoaXA/bsU4GHsk7IG9eaBkwpLVpCqw0V2lAqkF6Bnmr5CyuGszExHthJQpHwN1cETgEOu0uZrZrlvqoPUCwjIUK8hYqIIQ8I6qskcyb3/7fkZxYXD0g2yXK08n+Povk75H6whFZlSO0sxHEnfoPWSgPpbyg05Gnjx/RPo2eMgLpRQF7F52jKsdl9+5RXbilWjCEOq4QXaiBQl8lcIdcwQ66WfjwUzMxA5qJt6cAbpb3RoJE4HkGwoRgfIUgoJjLZ77/ko10F9HoSUMd6HJF/SeYlU9S/vQm/mAgjy3wiA6Hr+YvXH/BVVz3tJAfLbGwxeAkB+e9fe7SiXMkB+mzfgN/qzLwEgv9HL/Rv4Ye8aACILLEYyFILzAIgkmvImxkqBRmcWC6wP3bLVCq9Y6wCCQQpgUhVocrFWghXhmLfKYNB+crFSuQCAOCbxBXDEW0oEABApQCIYimQyFA4YakX6n2CNVeVkrg/bBqT73oADhTCWmpDlDqshxNvALyCUgUyH1TR1MhiLsFT8c5987nm8h6tsCUX9re+72Q3yzsLsqCIAboZubgENx1NPv0zBSSfCcH2C4jyQ4Xw3jKhgGI6SMBNIYqfPnkEK3W2FS/IIr0thwMHAl6bBn2LKi+Y2RN4KGO8mxqXai9vfYEBGsC55FSGRMRbCNfDG8gTfDS4DIMh3llnBH590HvbeDFnkR6+hqxicswI9PKfwdmdYyudHMBBYApuR6R3F1YgdOnCS1xOIN3Ahw6kqgjxpXiiK8xmKzwBI9fYDfMTDRGysQUFB2CiNn0KFZ6XvoIiMRH3RgjpkmiGhasQYhiS5sGjFfpmmwJ1mmBBDE6IhWpxk3NiK+FN4CvRoaG6yK6++iuF0BINovKyRyftS1W8hq8OH9/DqK2/YCy+9DnxDYZ+6AACEbBYYY+HxURZPY92D4mMA9YN+ZhDDuHosnDTUn5JdDdcxmiJeDOxZ3mssapDv/f137S+/9DUL8gq2hx953ErxHB5gyuyNumaQxrbnp1ts1debGGjRHjKIMnJK/Pg+GiJq2CU2vFhD/rw22XxpCKRrrDUg6yuxZoMYZAj0uKgCmQdA5gttF4jOYCucoZH+dN9T5amsrxwIwj2V0gFLHQ2+AymCxeQfYuiUwcBejHoxL5WH8JGPfdQOIPnXcCqWZuIcyiH9rC0Mgw/y8UIGa9Ws5RiYRGoSFIiujBBZDI3SiCgbRGCiAJA1sL4UcDsEmKTP1QDv9OkztvnyKxywp+YykMapD8sgqUuCuD5SN5xj4OevBo/nUUy7ay8nCH0fvuKEeqvx0PvV+9ZAXnkgahL6UJ54KecEdnsO1jr62L3Xhtr3nwWMomHR9xEoIHBiPh+jz756f7794KUh97lSCOh9Cky4aP/iVGEMAHXtPn5LlH3jnxpccyMljVhsasIuWmDpzyaBkTSSUnWIUa1BvRhWAmnS09KslOFmolQn2ll4Lc7uivtRVFSI+qjRfe8hALD7b09mmJTsclGkmlEzKoAkHRn8KGxwWeNJdaPrMJ/doWeWgQxrXP8TgKN8Er1P/dZykN2P+Fq6/3NsYrIQkP2V1od+6WsEaF20VxMAon/TtVCj5wLRL4AVyhjR0LmoqIiA1np76aXt9rff+t+2Z/dO12CHAhIpi0RrQRZgTn0Ac01h034Mk9vxho6lKZXvtB5uZaoo8PtIyVkAUkJGCwoc801gUxvsVb13fUx5F+3YOwmUUyMt/2IBRPKjV+ZIKGxOBS1P8t46WSthDEYFbKmRFUtPv8Rw1zooQEUhcFf2XVKAjMMSrmMQcaYcv3C+X9Hy5RZLVsFmgjkf/fH3LQ028xc+/QDs/f3mDYA5y1CxF28Ub2wBynner7rqOoZkvVhFjFpJeZUdKS23FoJUZxmG+6Cu8IM5Oq3n21nScRyJNYeVxcwFKzz1lXXfW2eZD5602r/E6pBfa/+G9cY9kNptjrNHmUmzvLcxhuCyVhIAMcQ61kDdk7UzzP3zB7TNRKmgAunI4SNuP9Q+cPONNzobtrd2voXSIclZYW1/4UW3Rl2Tje9K05PXW9YfsW9fyNJzKjzeZwJgU1d3p2t3tTfJps9D70PrR+qyC7lEsqMKx5YhjCGOBnvNddhBYdsRidF+EKrCTKwmQwU0YBWyIDPdqTu0vy1gXx9gD9AzKrWQ9nIBJLkwXTUsFw1xknXvyftrQEk5y56qwbwG9lKzSUH09rGzdr55iGHKMKHfa7Ah67PFy5c5pWQMIN2jT/zUhcm//tZb3NMrnDWSP3vJwqJFbkhbhLVIHRP6IMDnOdb5OJZU+/ceZE/sYBhTgHd/kb3C1xYsWgg7Elr/1JAVAoAsyUGpgdLSm31XZ/04IfIdgGAerKeyo6fs6iuusnEGhcMoH2WLWU+4rDKZBPyWM6TqwY9edmyTNC/B7LdHsOOQVZ4G6JEMLAJ41mrHKpCDAAAgAElEQVSw1dJ113t2exRAUB+qEqnUWhkWxbEHTvoE2TlCr8+ggFFo7QQDLuWDeWNltg57qH724NjEWAeIhJDHMq6gdbFL+b4XARD5sMelDFjJ2ygJL9hgaU+SYmrZutB/BYAI0KgonZlXnrIGBOTKW0/PWS/3UrZihSt/riCpOCWQbD4DRFkxynuRklRWn/rvGfY5nJrc+/R0AIhosIBfnP8gXtgEoUbDtiYoIMxqT5TZi8/tsE9/9rM8vyO2/fU3eN6b7bJVi5z9Wges7UHONqnxWGCWwrCxo6bCTuyptXWLg62mfBjLvBSUoPjg906i+vLBOqrLSpFurMWtLC020+IBhCdaygmf9rXkeM4T1kufFyq2hSvte6+cM694FBiVx6wE/35WqK1dlsi5Gm4v7Su3AWd5B9uWj9+2JNCuzsHSLTbMWgLC7dk3jlpDBdknDLiODxNYzrbErNcWcT5EAki1Y+GVsASmOWVeQcYKS+f5yY0ZR2HkBVM6yE5UDdmD3zpotfZF+8qdf8e5tN4isPpiimoD9V2oLCatFeXUKLVBNUN25TpMEHjtibItFpZ+JLVADOtd9ihnmroNPMJGyfbg7dr6rFBLgineTPaFf2iK7TpWw7pCEcXeM87wPTnWC1CSGgOloUTV0WEQNLomLTuWMxk7sdIG8kMAknJzZcs5nzc1ytA0gKGosoW0xqvrFMwNkLAsB4UY+9oEmQCw53V2d1OXbmFw9/B3H7GiBcF2y/VXuXN6x95DNoaCYtoXqxfUMskM3BOw87nrPRuxKqoEaKom12EIUIdBJRNflg1kGx/rYvB8+NyItcIhkWNqdmKoA9TmtNnCZp7E1syDAWYwFmdBvIbY2BBnuzcBGacZFU0r/3V+hLyN6VCeG5jdvSi9uFfXgJ0vBNiKwG7otSONdrAejJN1e8fyKEpnrj8hKovzIbDwsQDq7SPHa13WxRAkJt+QGKusb4e9jrIjP9Wps6MjeA743GHY+wdLT9MjsBefH7ZYrtO2TcW272CJrSpOQKkQZK++WG2pYKrvfc9a8+f7kTpmx4+V2osnyHJLC7GqLs4kXuNV6zJsuL3RQgDXWUq2HhJGvEAf1FmJZKtMelHfd9abZyiDXxDpgBDUX830QbkrrQk15P7qevvZ7t3sf1huUl6spQz6Y56vZahPpmeDzY/w6llIL0tQf9RTPwuwEUYJVmcf5f7ffvkylC8oBFAVBoVmMJRPtCj28yb28m8xiF562ZW2snizrdu61Tyl0uH5imP/X4k1WnMVYLA/KsPZcYAMs3XLsWjj9c5w7oZxrWIgnBXRRzQAUPYP9NgiviaSfizxniIr+9N/QjXCPsPzPz6IXfCJZmsEAOtVwH0hFkbc37o2rJ8SsswHhdUYGVXR/sNk26CGYT0uKQKEo3YZluUTA21/zkW0aAzyRwFAdmPxhHoRxSAbsd324AZ75q8P2LYrNkEkgVwDwWkSG7oYzrpRQJoYiGYnz5y3k9Ut1AARtnLdashEB7Fiy7HOlnrLpvbuQom15+3Ttu5ysvXoOyIA/ESOEJFIZJnVnGUi3NVRC57n7KjnPd/3oQ9SH/vaIGALukMbIVuxCwCKywXZjGeA9d0MuD4mVSu2iqx4QG96sYxkK8jLxlWgjPpj1uVuNaMsllpggBrAg++p2ugyQJdKSCcrsN/qp66PQm2g3ldD+hLACwEmqYABNagrgtnDF6CAPw6prJTaKTljAWqVVGzkBuzAEcgcfL9A7s21111NbzPGuRdmO97YAZFvFAC7we7+4H2oRTjX61tQEp7mnjY5pwC5KkgJMst5l5aW4TIulOU4gbWZlAwqP/KpPxt5/U2QPI5xbuZgh7WG6yUCzVtvvemIRwupG5995hmseze7+vEQtr6ZvHapW6RqF6FAfXYmTgFtkCmiABSkVB5Ewab8nmB6pT76pm76TBGyVG84dT3/U76eckfm8xjpw3jWL56H8ypq+jdqFVEzvVgvld9bY3kPqCabV7i78YLDP9SrQSjh+4pMFYqCQzWYiIBSV3TQ8+osW7yoyHJ47QfJiDuC4joSAlcw5+2ihYV2oqSUc6/PNpBtd+ToMZfbot7liSd+hoJusZXQe6h+kHJWKjrlEcYDnAg8EbFNoNcAgFaorMaoV2F9cJ0FfCTbh//w41wPVKGoF0Fw+c3+6WYrspx6B+Lh7DZ+jV+/RAHyr9Q0F37MOy2wLgEgv8a1fxe+9BIA8i5cxF/5W1wCQH7lS/c7+IWXAJDfwZv2n77kdwUAETv+ggKEw1kB6PMACAxCABDzHLF7rr3Miq/dSMHvhe1Kk2UvyHSDdhV3koL+ZwCI+K6K+5J02ENAAQXjJH1/GOHNGQAgYdNIZ2ku81EitNdUWgzqiCnCGxdnZ1gqA7ozJ8n6wG91ydJVMOFqKRirUR7Ek+MR7QYz/QwFAhl8b7oMyySYUaXYEDWg5e8j1DM0PM62kzGRmJINWzgIqyikuHQdXrDcRMjIZKDVzYCgDXnrwEgPr3HUilcUMKwhoBCFSDivy1/XA9/xcjr9E8dOMwyewcIniQBsAjVhNXnwOT6ww2RPMEeT68ewipGo09X4ienjgpOxqpA1E4wngR4L+N5xNDDJsGKzYmCRwlw6dfIcQ/STWCgxEMFL25+mrwPZfzkF88JlxfjFMrRlWB/PUPHE8YNOndFKAd/cPOgGihrIpWKFJGBKg54eCvyCglyXJxBC9yy1gy/3K5Vhs/yfi5A7n6YATCDcVsMXDR+6aSY2oKZRqK2sKqJoHltoHj50572OZfvssy/bmXMNMLrwLPAOhlwKfw1AKwGgYwTFSA8DqzQoobM0kOfPE1bP/RNj1p/BXDCvQdYMsifRrPCF55+zq7ZcaRuWrSMHZIcdITy5jYbOi6ZnkOF13xNX2OIvVjOcCQWMohtj8OmnHAAGomKnq9qVDQwOWW6oKRsifV8FvrvwQCk8+FNe8Br+OQsslxOCDZsGT/pcmsNkQjUFgGjJq77mVjlLNA2/9VuD51wGvxWECmYBErQy+JX9VBbFv8IBT5SW2J133umyOsSy7oaZrWG9bIRKsG1ZvmypG5hVVpQ7JpXUNBp8XUuI5o7XX3OD71yaEFmbnMcGqQhWnnz9OyngBdaMS7LOQET2SrEwuQaQtEueHUMRriwEhaUOYeugzV2N32OPPU6Y3yJ7LwDIsztHeXbwr1d4OOsjlCFhj8KhnRR9CtAKEAUwqpb3oYL/lo1z9oPneR9i09O8BcEw1bXWzxPzWwDG1+7Ps5/swiqDAXIXDU4I9/MiABLIREgfk9pEwMEnbom0v/4pYYMMR8WWFjtPlkL6nlI0hDL47YThJvWEmPZSGgjcGKSRFrgjxYIyU2RjJYWE9ildX+V4LKKxOYddihoUqUTuvy3R9pwKZeg2yLXjewoM4vtkZWHVM0CDjX1MP6CVhqECluQ7rDUhyb+m1HpNsqBRkyXlhwJgpQqR5ZXsgwSKCCjSdQljyOoAIb6fBuN6vfLvV0PnzxBTA1An51ceB18vtVAy60GN46ZNmwBoq9iXXrHbb7+NoW0EXsN1zjpNvsKyWhJQppDrVNjtYuzrewv8CsNmomjREkAR2NiiX9OU7Se487obb3JDr2nUBlOwc/WnbPgUACmQsAJ1kBRIAj7EXIujYW2EBZiGFZs3z7rWp4aValiVlyErA2WE6H1orUoh55Q7rDk/B7LBFua9NZJHs2cfDTtArdRgMbx+qfoWkS3y4vNPOp/8KzetwSc+yvbsfN1lEc0yePTH5u7YiVM8DyudaqOHwcOet4/Z2wAgs36h5g8zeYo9bY7mWLkNMzznssCSsE77rKz5tK/M8nyPsde0f2+9JTxw2DZg+9UOICnFzzjrK5nXE0BTLcVELb7O+h3NvRvmPnTC2owHrBnmOQhncKA1JiDtCPZ8y5Ytc6qZJTwTsrz69re/be+5+mpsapbYd7/zHfbMeLdW5R1+5ntrLedTpxzg5clrjAVoG+e5jIZBKvWN1qEApUCGlQI+BIBok5G9mZ7tOCysBIZ4cHYoxHxAdh14wkTI8hCQfAwViD9Dom2bNpJNEGrPP/2kIwxMsN8qoL4dyrP2mhkGGL2wP6P4Honsu/6AEspvmubztBeOc8/qAUIE0mVw7um/q7ASeWPfae7ZQoYihJZjObJ24wZ3vR/72c8A+AFMeK8PP/qoLYJB7q3MHQGw7AuyQ1uzcql1NFZh3UUQKgfqgT0H+P9edpB7ue26G8wfG5ofP/nPZIosZU8gS2K42/LIhFlRkGUReN14CcjqaWNQhwc6bOGDb+4jfPQGG4XpKvu9IRSdYzy7U1ynEtQebFeWkwfrFgXombOdEDPMMhamA6bVw1DNdCCqguuVE9TLYEb7isBvWWEIEEzguumMGsQGRUOT5l5CrSN5fskTiea+RcmykfMsk/qmn4F4AUPCRvIivLA/iUJxOSXwTRY1EAQEfmrv1vOVkjWGxRvKDF6nwAw9H8vXh/0rK6uLdZxssTTw0S/tF1OwcGW/oTPFRwoznispkVZtDLXSI9gXcXb6UzdpD1Mwr84WZYAMs+fLTg2RxjwwyHPs6SsAhH2LgbWsJucY7M/Adh/rGbIffe9J+8JXPm9NlbXsFYPzGWqQPK7euo4zc5pz6TT3c5UbRu94aYfdeOVlVn7imJUeGrVrr4ixna922VXbZIEXxBALIBlg4GBJgyEEsQQ4HIvIgVkIqSWfeU/lgUPYseU4yxavEE/yMSLNp+gG6/EKtR/++DvWAOiUjypAYfc5WJD85NWj+CgFoSAbccPgz2xNts0ESHB37PtHymx76awVRZJ7ApO8J3zWdh+tdpkak90jtoLBtC/DWM9ELEiwY4v0TbVcLKh8h87YkoJMK6/psbKmOXtiZ6Md7v0ze/lvDtg1DLqNTLi5pi6eG/IrAH9qUdMNM6NqouT1I1+hb5Q9EbBnqn3S7riaa3FgL6AZ9pcMPvdVoRyDYT8KwJTL3G15eiTKimAXiltBkLlUIjOylMTyiscY5R6PPWcMxyC1Lmu9ddI2ZAfxPIfZedZpea0sYQBB8tiXWzoh6YSh6iVLiDy2TvbG5rYJ7IzSISiR54YlWXQoxI65ceZpXra39LxdceXldvLQbrvlmssBK0Y5p7ogGYXZvhPl1kPGz+A464NzKy06zDbmJ9uqBaiaGskmYs8/Vyk1FKH11ECjrOlmAsVPVwNOcB9yCwKcSnCGFz5NIPgcb4LjBbu6MWyEFImN7VR6CHsNQ3tUVHPUK3XUr2344lcMAGTAqm+lDpwFMNqab7YBm69w7BFLKlrtME5sidkMuGMAVHimxlnP/uxTUuxNgAq0UZePThEKDTEoMCrRTp5rhAzE16RGocjtAQjJNj+GmXXUQ3uPVFLrJttpBvcbMiIIoV9ijz67267elmEZDLH3vFlmNewdX3vwShtuQLWrKDmGkY+/dsxqqKnHYcd3tg7bthVpBLaTaQZB6uT+WnoQLO5gfI9R66xetRziBsAmIK4ntmeymmtt6aKuTzPv+ByrIEvwJ4DnjezZynyIwELqOp6Le2DOr0WlY74gDAuLbZg949Pf/3v76f6jNsGaCKbejOVYeCDX165bBYmB1zME8BYcjho9PMGiqK092Jd211VbL4rJ66+63RYuWYF9F/u68se4D+HUtKnRwZadEGqDLY023GlWXICqKCGY2s+HvDoIY/QG4yjIWlDc5gL2SiUdxr4SR22Y+LnN1v5nf28B1BOTE8H2+u4qwrkB+bjBqYVYA3HGllQOo3BB7RGfDcjAeWY9KEB4VuiZtl252eUSNmE3GACAJxKdH+f4BGBTEwqLRoCNANkIUeN87H9fY09+jXtzxeXsl5B/ONvmIL758Xpm2TfDCPfuRLW292SFI0EEsOd1d7dAFENhhs1bUSFZY4DgnSiOchetsCp+ZphTSvujZD/pgJ28gjyXQVfL+XGQ81yF4wfuvpM+Yc6GulqxIeaCA7wPYoE1yjPegU1dTWu3daIGG4QEmIKacYR90Jf6aQgrylvfdyOAepkjy8h69aJtVCNqkmx+XhPksY3r1lsbRJFwhuGh1Awiu8zwnOiMV63WwfUJo9YW+NGHajg7dwEKhDJIK9T1iWn0p3526Ohxa4KE0kENmI4NdDw98uWb1kP4mIR49xKKDeVBoixcq148gjOxDDIcOSaQmorJ45D6o51zThkgmVn0vPzv3JlzLm5CNp5SPwZQizz7wguohyAjcn6sWr3KjqKMuAEV+5kzp+3NnW/YJx74uD3z9NMOTFpavMRZtKru2QYJQrV+8ZLFtn37dpRuGVaNJe8QZIokSBMiWoVQr4ZQP/YD5shya75GJxsHIERKuXPkboiUpRo+GrVhN+QXnZdS3Lp6U9ZynIFe1C7nfwC55SMHHDDsFB+q3UVmEOCv38rtAyBWfZ2ZlemUOSKTSKVzEru/jPR0V0uvoy96dfvLLm8riWujjJIFXJ+jx446u7BYlL3x9BqqbyvpwZrJLlE/kJuX77L3RESKhVxxEuVvELZiKexR5WfLnBWlMks7sNCKCEeVCng3RHDRyBA2vzy7d9/5YWow2eRCanDZqlJbiGSqTlW/9evXkX9oaf/863/ZgO/f//slBchveyR4CQD5bd6BSwDIb/Pq/6Z/9i/bH3/Tr+fd+XkC0P9jEP2d6r935+f9T/ouvwAAeeSNjv86pUCOIsqlYFDQjZ+8QrXFFJHf6Sy+tEpl8PGbtNu3rbYVN1wBs0SKEKxcUHB0MmBX8PU0w1md4f+RBZYaLxUvHhQss/LnlOUM398POX8QxeBYW6UtW7zINtJg1BDuGA2TMYgmIgFW3QhFo3zPFVYXRfPrCzO4FguVboCB8wTuygP26Reeh5GKlyo5Fu//g/c7dvKbb+2xLVdcbTt3HYQ9144n7FpYyjQQNHxjFLZheJaH6zcDHk8aFylAPBnITMyMMGBJc6ym1KQYW0Wh54Un9PFDR2GmaZDuhTz4RULjljDkOc4AjEBiZXtQtPH2eJ8KTlb+B6oMmjmxfiYYpGkI28tgK47GwWDvLVqQjt0Xcm6a2XxYjhMMLzPS8uyb3/yunSKA0A8AJCoxi3BNLI8YWBH7bPHI2Tt62y0xKYohTit5JLBo8W7e+9ZxhjCBjq0k1nE7A+Vhmok85NAqnKdlgwW7uQcWuALggmFnKjdj0GUCBFOwIZunaK1vagTUakPhMGibt2yEUYwcncbrys2X2TmKvddefp3BZThqm3UEwU/Zz57e7mxOEKDAgOW18H0jKJj7CGCf5OcOMLCJpMHXoFIKBbG/FfybwDBKHupN2It14uGeCpjkjZeqV3C4HTlThi80oZZPbLXcz55zPrhq+j0AKgIZ7shCS6CHWPUKpZYaRMwz/SlwQ4CcLITklCNGmIbdshcKZvCrjJCLwIiUCwIXxLQuYCAXSpNYy7BGwIdApTAGd2L89ygUPgR2LE1HKsNGMWQVWNrGEDmKYrkC/3ANhm+86SbYU2+5gls5FqcARS7fdJkL3m7HTkyD9wCYSRn4Cp8+fcp93ozLWJixYsAKBaX3weBuppFakJvDcL+QZuQMA68wF74eL8WGbFxoroT91CN5X8WwqouGZwxQTUW/BnOFNIcv0NxogPueNXP2yHOdTtkSCktZgc6yYNJgVyoMWbRo2D+MhF+2TAp1v//mKPvO0wSe0rRJ9aAhn+ysZPmkQfhn3h9tX/kR3ukuZBELLZjnUoFNcF/nVRLKixh1IIDY0A/cFGZffqTBscOGUJFISaDA73lQBdsNWWLRQEhmruZHoISG8BryZWRkuGwUqSsi+HcNrDVM1rrR+5MqRe9Br68C8OivP7eKMF3CslkADXjAhzKAku2VnoGO1hanRmqEIZgBa1jB1rk0oMoY0f0T4OPC2wWKAejKAk0QmxQcsioQ6KG/KxPE+Q2zBsVSkw2S7pHCrDX81Hw7QIAozbfAsCHUFmrm4mmwdE1lBSCrMVkRydZMQ4iPf/zDKIawv2NgqfcbzX4nSzftw4ULF7rvIdCrGeulxCTZDxDeSX6D7kkjjVcCTD95UgfTjKkR74cxL3Z8HddgMfuqmHBSvsheS9kzXVxHDczrkfqHMlzQoH4+0H7egkyKIx8Yz7oGYr1pWKscmHT2EKk+FJir4EwBIQPsp4ePnrCbb30/e+0uBsZFZGEEAmq1o5ZItzpybAa62mwp+3Msa0AgyxS2AeMMDqc5MLQuxUgd1WQQwOMkOU1z7DFVDJbOVDdaQuYCmLYAbKwneUVrj9Ge0sFelqiAVq5nAHkhU3ig138Xi5F3/FrzJfZR1pQUaAI9R7lezVg6KRhbdg/KwZlibxoaZ+jK3/1Zr1qXGp7XAw6t5vkSMCmV1isvv+yAthsIvH3qqafc9dLQWmGop/5uhRX9eaVbQ3oGYwAfdM0F4ImtP8YaH+PaxnLdBvR13CepfJT7IYBCrFJ/Xl8B+3U7w6lZBVgT6hrEfieAIBKFTmZKvG0BmJ6EMduIEkT2hApzD8AOrYshTpEUGXyPJq5lJus8hmvUjjoqEbaq1IVjDFyUeSJLOA1FYnjW9ewZQZ0l5U22460DdhtZNHtRqyWnYokBW3zfobdhYHvYUgYrLbA2ywDtfKkTZOORxPrx456kJHLdZL3CmR6LvcyBPftRMg66bI7sgsWcWZm28wAfg6SQmweDdCE++ATnrsA3PpJB3xzKvgDOwynOoKaaBstMW2ADdQSnYisxwzrt5EwKYB8vOXbM3VlnSefP/UMpcupMD+xRGJg8tjim2cpl+S7jZpQhugJLdY9WoEiSIk0qLa1ZgVOaF0xxn1TznKlusJMomMIgMmQC3KXze+fuNxkwrURNEGxrN6wl06HFKljH8Qz3FUotaz0BXTo/xPDVXrWw2MdlerzTv1zB5xczP/Rv+vVv2ZgqTp1FqANdLwDwUjheWMeLVvB9T8L0Z1ai80zqRqcmcmcdID+f562zTOFg/PsMClRXi/A5E9pfYeR6MiAtJz/tbexDP3n/J63ibKXzg4cmwBoEuAz2sLwsQsV5Boe5bj2Aq5PYYZ07heKMwX0AmQ++qGffPthrmzbEObUIRYUjI+w/WWsjgLIv7oa5jRPoWpQ96cPsSUz9QwiXl4pyjhyRsp4J+6tDbZa2aj0qEVQW505ZQxN7Do99BsRZqY6efpMwdkpFHLXsrk3xABtx5km+y/XfetMFP0uLlpecjvJi3Cqq2y0l0MOSULbkAdD5BpBfEonykIlsiCXYHLXHLVuyqBtGUZXV29M7W7C4wv+99RM2coQ6YgCyxcuvYbsTbkMd2IihIth1rNbaAD8yV/Gc8tOOlLZYQw1jKgbn91yfR9g71kyQDRo4h/dX9xjiAX4etQ9D4kXQ/dNRDWcAlAcFxVg5a/g0g/Y2VBQ4hkKS4bfOclTDjbWcZ6zBLTm+tpg6sIszoA3AYoJ9UWtzWoQbbFnGGcTKQmicgdkApJucnCQA5HDyLQhXr69ESULuEHvZQdCKFGrDwsxES2IIHoIyoZ2aoaKh3VoYEvfPYmEFwCGCwfE9u+zyRcl286alNtdB+DT7UM3ZZmr8CAbUsQy+T5NHAusftcSipZkAJ1PWjX1syakOFD0+AC8Ab4APvdhMJSZDTGGgHogEKQYLK9czAI4qI2WY9doFCDJFXtwc50hdZZN5ci3ety0UBVi8yy0TeB9I3RkB+NjKfhHPuopV/ch+G0zN5U89eK6GXCjUKW2DYxaZmmV7j1UBqsDEbpu0hGR/hr5r7PlXd7vrtmrVSgboIzYG+UkAyOMv7MESz8Nu3LiOzKYD5ofkiHbCbrm80BKxpumjh+hlMPm91/ZYOfdYYM4t63ItHTA8nLPt+Wd2URPNq9oFPC7g/Avn/Bmnjk/BGikEwDEBq8jwmDSUQyF27z/+k+1uQaGFHVxHfadl8RCzlOxm7B/XknXn44GqEaB5lKHwX73wjP0VP5dbw+Cfdc3P/vMNybaBIT/+hxaWRPaHbyLqR4A41kci5C6QeIvMXk+IPSz0tCyUPV6cm5CbUFvMoExDX2dZLEZ/6uwoRVTA68CZlloz1oVpJwP296BIHAFoiqD3ClCQvVj41H5L/+EDdvbur7pzoboGGY8vdlBVbUYUjQXCdZqgJ2sbxjJy2htiWD7AL9l7vkOWER9ARgw1SQC1NXtQLXVpD5kWswx7o6IgidU20+uFAICg0qDuufebm+3xL+yydauWgQZiI8U5FxWP/RIgQzRAyCC1MvIH1kwAIGKjtaIgGeY9rlmzDLCiCSJDnFOzZuSgbOUZLTlXLXc/l9cxDFEgFKu3wcFuu+aaq6lDsDbDsnbvgYNOJbkJJXswfWsgBLtxQJBR1PTe3Nwx7PVa2/sBZfutkeeNptQCuK/jnBlS9gfw3uIBPosXF9AXkhmEemKAWkQ13KFjR+yam69HSVDC2oVEAdIZxrmoPCwBAS0M3FW/J9MfRTFEb+R89sKiV4BNBSpwT09sLwOieJ1N1DhBkMvI+uOcWkjdNogqJgLCQz8P223vf5/VUZO88toOsjfJFOEaXX/TrfbGW/shw3TSHWIletlGa6Lu+NlzzzprriXFS10ORxzPddnps7YOgOZl6hipxs4o25Lz6w6IWyLj7Ea1lANBRgDHD3/wfWedqjo8j/qnlF5miV4P4JUyx25473udfarOV3/WchuEqtOoQbLJN0xGxSLl7LztV69TDB+ijpDacgnKGNX/TY1kmqDIFTgiEoLy4KT6mOZ6S22iP6sfXudOwNR797hzTcSqIYBnKdyTWMcib8kSbO26DXb42ElIgYnu89ULqCdIo8YP4HNbqIdzIXsImGuhlkinbqkGnMzNWTCfOQgwJcBFAEuwLD2VC8OeKFW/VOlSq+TwuRWAOI6kFZ9IRl8n9qPsUawvf55Bb3KG5qS6YR16UboRC94AACAASURBVJB4e5H7Io3RFOQGEM4vPPgVespu7kWUy1n14p7Pse6G2H8C6b8dKPLrgCD/DwEivwgAeWcGyC8aEP5PGnf9+9fy7wdg//Zzft8Bht/39/ffu/4uASD/vdf3f9Z3//8RAHnn/vC7t7//svXzLgAgQwxSFPw6MQawwQBswIWAYYkC08nHj0HVLKydj9xhuUtgECPf96FwnoGt2kuT6b4OBoUbTohFrf3kwmt2L43/UIMvBYiCYWcpZibEVsRiwp/iTgBIJh6zG5CFe0Mtqy8/a60wbXyxYFgNEz4ZSyepQ17E6ureD34YFsyrFMdIjuVrSgh5LcXUshWr7Mtf/SpDxlj7IDLnw7A6ehkYZlEknzpThQwaVnM2QdOk8R09WeoUIJFietJQhDGUC8ZO6423diJBjgW4YJCTQBMd7GsFNKfMaGwQL9tQhi5lJeV27XtusIMHj9vzL7wCW7YItg5sdAaIvhRbfkpudPoLN5l3jZ+EvBE0FQrE8wTUySVUMCEceyhsQ26+ZqstAcQIgmnqowEgVlw//OFPKIwJkIvGd5bCsIdB4aRsDmSRExeBJ7I3A3kfGEiNDOcyYPtG2fGDZymiAWEYSHQwEJ/mOiZjSeXHNRZLNJOhp0K+/fn3ftjzuciB+xkKRdGQTzMcQXPPcJagQSTRQzS0ldVVtnxFMZ6xWErBqtIwLYuC8sjbsGUIQa2n4F61luDi0xVWXl2HjzrgAgWqck7CYN5obYwxoNOQMRKQSYP/CDcIHHZWRAqpl8XTJEPjGRiqNQxkJpBzBzBAq+daz8kX9wcrrfALtQwZCcIkgFMgiMit85ZWKGwYeGograGuQt0FeEhppNXn1t0FAESDIw3Anfc+7z+U16nB4xRrNpi/Z6XEMZDxwDoi0w2xH3ror+yKzVtpVFqc5VUIapRa5OXwkRwrs43Ct4BhYysASD3DVBXex1F5fOhDH7JdDIATAaCmGTjWMDBeDuvZBcPTlMxyT/oozCUvP4Xv7GqadQESCuQWSCLLLA3MxSq/4orNLoPgoo2KmgT58U7QqDobKxjxzc3NTqaudXW++hwNRoxrQPTvCnIW0PHJO9Lt4ee63N8VFq/GQCCGVA4aPGuwLg/fLp53PZsPfjDTHn9zhsYFWwh+liybBAip8BeoKLbVn9+dYF97rG0+FJA1pMHuPMglxRjPt5QzAAMuZJ5G6LO3x9iXfwybm++hOyM2ldQpUo/otTobLe6Rhsl6v2JTi6mteymmnf5dAIj8lNWQ5WB/cJCB6vXXX+eG1HpPGtA/+OFs21ka7tQhykTo5jlIZD/QuuhmGD/FdcqjwRtnXaoJUk6L2G3y+Z3P9YCVzW/ZyHmxt8w3ZKi4uFZ63XpfAjIu+DC5PU7XUQNPZ0nD9VJT57yMJeMX8CavY+5pKCxVDZv1/vSn3tNll23Ch/s4oNlOe/+tN9BkZbjMAvkln2TYK1BFz0cSFn362R00XbI2SwJw9ef5aAUQ1n+PM4Cd5b7IWzuGdeQCz1nvPjTuQwp+BwgRsDZC86j3K/BQ6oMw2HfKTdH7jgLA0hoTE10ggNRCAkD8tG6UrwMgcJ68jxj2ejeg430rMFyKPq0fKR8UuC4LAb0GrQNd3zyAvHYa0D6GLulSsmBRMgOY7Idx+TRWd2OEXiuocoDhBz+Q7IUke/vkWTt2too8oG7zxBonMBLgD+Yx/8dZwRphAKXnSB7UUrhFY0HYB3szhKwQ+T0LBNW+I+Dz0NfSLPdjx7nmw87nWvfDNbZJNLEMHHW/ZVflyz6pQGt/gGaBjAK1gmEyrlq+wq29ce6tbOy0ryxlqLBr9y4H7rU9eZ076RI/vNda//Ey1Grn59cq+4ps2BQ8rjwkWUZo/4nm9bWjsgihcfaV37XbnBhWYcXIU+nuzxCfG8weN8LZuhj1nlOmTY05ACQFVrtOlAjOrSbYwO14m4vV2QFxIQklSjhDrlb2pHTyQrTfj7L3J3A26ZmfUNAo10avRSid3p/eqwfAeVv3OGSCZnzV62HOLnTs0PcA9PTAKg0GKN2E3cpjP/tnhisdBPmSO6HwdwDJPPYfCTqnhrvIXUix1Pgk2797P1YTB93Zm5yZyzkfCHO40uqwHVmQm8nQbNYFEi/MjIetHGXtTfWoIJUPBDjDMMuHYShGMVZ79pwNscemsZ5OHj5kcTBnFWjugb3KEMz4Hqx7miBC1DTCtmRtJKT4wOjMYhBBFo7yemQxxTqVX7lAMuX18FCiXMHLm2dQ1iXBDIekMKrDTiUKYDGI61dPGG8V13bjlsssFiusrVdvo8aotSaudRfrLZZhXWoqCkcBKqwzKckESAgAOXscVdIFiw6tCxWbhcv9AB/m7a7065cBINpftMu8EwDR11WUzoMg80CIVJDzaihmsOR5wTDll/K+lOkkVZSAQjEEpnRmcMQ3k6/jjUorDLBwiCH8IYKCszKynHe/nw/gNwNND9m6ofQaIVOjo66bkHEGUCmMcggjnsPfvJkh9aoVSwhTb0XJSqgyw/Z2cnzq56JtV2mj1RPisS6XsGnvKcuIIbOJtVOCanbr8kVWyZDxS7vOAUJ42HIsffKpe6rOnyEfrJ/vY7YJksXxqiZYtbUWxZu/ek2SFcNSf3zHXvtpIzZBvM8APp5EjRCUgs0Ia25T/hKrPHQM+6lgzuRkm4vCTodQ7vEe0DD2vq1rqHuo51pRJLx6qMa2HxmzKiyw5kqwoKrYbVZyxgIYsJLkhIrM03afarWzzF99mKUFU5P2EfpcVjJuCwAwElkredz3OkBFZuU2IDUkqNvJMy1kIaCUiPa0HOqIbAgu3gxsY1HV7sYKqwOlAU5QNss+U4dCYnSSfY9vEM772ZQbSYg4qtxA6hkY9mJMI4ZzpByM4Rjyw0jvm0UNi2okkr2Y4esirIZCA9jj2DN7OxstDdZzSWUdoCUAHsrgDEg7/T2oglvbrV8RMJB2RjxQawEeSBnZUl1uviMd9umP3WlzzeUoL1ibXQQydw6hPAi3l3eU83nYVV0d5+qYSSyvqtrJ0uI6zbEJ0xIYjljsc6xDaiORA4BqnMo4NjHcnZ8trQBbiusKiLYarKUmYfTXN3daPzny64p8bPOiTIvy4azx4Dkkyy7CD+U3BIUwBqKqEwX+K+cqEACkDQJKP2DnsXPtRvSMRZIJUdncam+jmFm9OMYiyRPZv/c0NUigrYXJPkRN0gsjPZVwmalZcnIAZmLJujh+pMrCAEAoLSwtxtPioxMBs1AaA4DUkkH33Jsnjctn8ahTNrHvyzbwJ8/uQznuYy30DUFhPtSKKXbFipV2/JVXrZiaOpqzK439NQzyyXmA/T/buc8OtGpPYA1x7a/M8bccshJTWZ/FWXlctySXOdRBffCXT/3MdndiM8XrQdBk2xL97cOF9AZYWOVuWG2dk54Wl4evXGistVWUWcL6NSp+7cGH/tYe/vELNsKzIA1ZoMvoGrdozmwpDXDzsiTwybS4EPOCzJWMPW12JqQHSFFTgA1SBUplGEAxPQto4sP7DOAe+gPCL/3pJ63yg3/H/qjMECxw20ewFEVhnO1nJ+onLDqD4TBrMZp1kgQgkLMw0UJ9x2wtgM8YhKwJ2P3dKMv66RF6Ac2GGP72kNc4B/iGFB6wmpr0+1fZtz/8tP3h3bdZxekTAC5kJ4gIwLuZ7m62AM67YMgcHah+SgE5q1FlRAFO55FRNDYAeM+weZhaJn9RMcC3h72N/eesdwDfHtUJXlbKo5lFAbV58yanvJdSSKqKAqwYpbC+/WP3WT/ga6i/VP3DVkMAekJUJvVNCyAl6xSlSmVTK8oiAEGe2WD6jyEA3JtuuMZZrknVriG8VL0C409DXFm1cY1Fi/TAMF2v3Z/+VEqaEtQCsltSnb+Qut8XYssoCvse1PnegCCNkB38/VAXDWMjyzncTz03wWseZ9+eUL4UYI4/tUkQoI1qKZE3GiDB9GBf2IO7wR/cda/97BlUIawVWeWtRrm57/DbtgsbXREVPvKxjznleASZiucIaReZ5Yl//menPOkECQyhZiwC2BA5adebbzlLWfUiqnVE4rru2mtcLS4r1jIIgnfccbsDR6SmXLliBRbH9XYS1aAPwI2vsopYh1J+xwJIC8z3gRwnYEhqECkb16xdB3jUipK5yinKBUqpXh4kY0dq5Xm1NOoper+8jx11SmYpIcPJRVJfm8L+28mfOeR8jfNxWVpWnq/BZnAWwId8P871GH5+E9dJ577U41L1HqculT3m+coK51YRwN4tlaiy9aReH4IwpBO3oHChnT5zltolmx6qxFZA/FCvtpbXLSusSezE9P1Vl0/Tr+t7TfEM+ftIGad6Q+czGaeAd57sm7PUMqWP4sv4b3+FPG4PQyaUmk62WJ5OHTLvSPAr/fpvAEAu1i+/0uv5jX7RJQDkEgDy6yy4SwDIr3P1fte+9hIAov1yvjf9/fj1LgAg8tlUITICe0oHuwbEcQSBDmMJ5R84y6B+o0VlRBMUthAGG2Hh+MfGIM1VaLYGZxpwq2F34Mc7ABABH/rtEkUYujlXTwqdSSlABIBcUICEB83ZZtgrYjZF0OTVlZ2xSQrFJTBii/A5b2Kot+O1V+1LX/ySncXK5RRskzgGg/Jvb6VZT8Hc9xQMlz5k6++98b326o7XLQUK2yiNUz3y4KqaVkCNdIuISbQ3d+3F1iOcxglqFq9DYXTyXK6FmZOejUQcywIPfHNnCcbOxoYkkCIrGP/aOYLnzpw4w8ApjaEAoW6EoAfDfHz6+RdhilIsM1AMVACbrK/k9UyjoWDdOa6tL0VxT2+3LWKghXeABXtNWQwgxtqlRbCnsi0Ye6dAGvCG+jYssE4gKcYfOynTjjII7KaAnQEAmoVROQqA4g17cg67iiAGFukEjHcSGtjTzKCL4WE8jOiTpSfdz8rCPkyMPIVqKntjgOHNDEzoAoo7D4ZEHQziIhmCRyhvA1/ZXhifHTB6xA46AMsnhYY6Awn2nELbYehnpae7At8Xlvbrb+whEHclRXaYnSrHS5r3KFWN7rHYNOH8vBHek5j4IdhPSe2hIZEKTSlAohiYiw0tpnkgw9Ajew5SjPbRdGBlBOOw/rHLLeNTZ5yKRk2ArzzNpyl4ubays5FPrBaaFBpa/sopEYfHBeLJW//CsMkNjJwiBBY/wyHZZOlnB9F8iG0vG5HCnFRbkcfwi+BYMbV+9Mg/YdPFWmHQMqRsGw9GjjCuhrBgm6PgbYV5n4OlwQid4AkYSIuWLMFfuMFtKAoMVMNQjg9wMbJxvedBBo76WbIe6mHomqxAZT5WgP2Y7JA0sBXrvhVWWRfNu5hO6xgmK08kC0BDtlo9fDyJAl/vT+zmQBhmCgIXKKKw+c7uNgr3UpQED8C2OuQGnspz+MRtyfbD58WKg3FOUyXAQmyfWf6ua+hYWAwEm6WsoEn/3F1J9o+vTsyDCjTF+hwpHwJpEnrxyf3qh9PtwR/WO5aVAA0xwNSIhEjxwHOiYbo+X0Nx3QIN/7/yoTT70o9bnKpCjK/TqFp0nQTgCIRR0zKBrYz+rqGw7qgGs7ouAlcn1egoWJ0hvtRpMzSGYp+JrTZIOHsD114g0F99erE9toPvw2sr42eks34nYPaLJR/OEBrsy91vdSlSWPQApojBrcZMYI/ANIEZLv9Fpvu8DrHEdR0UZK6P69fFz5uRT5r7LDm3kA3A8EFfr2vmrj+NnNQEF3NXNHzXe9R/S9mzZcsVVsY6OUYY6Xo8rtuxE7xRFgSnTzvVwijXQF7KmVgM9ALStMLY9qfRjI7BLom9QgDIIACWpPv1NMUJsAsjGRIrAF3gyxAs9WDuqRf3ZVCZEVwj2WlJ8aImTiop7fMC2mT9IzWN9n4BIMobkS+wQDMN+tWE1nGd1aBqvxznWRfIM8mfUrsE8YzHATa1A/S5UEuuWxfDcq3xUYaq8oWWD7Vk/wGwVbXnqFkUADet7B32w3E1/Hz8xJlye3nnXoZ+c3b51dfjw+1j5wEjFegbSsjqHPdBNgvKn9A61febw6vfl8ZT1gh6n1PsWbJskErx0EMky174lfWxI6hIBi2JQZayXCYEerAXKLdJAJGujxiBAvPyc/Ngm6Y45p8a3cZGbB74WqlGzmOjNfzK+23pZ0rZ62ft9Lfms0eWfBlGNf9TU90K8OPPNZLCSysngmFKOGuzBQak9gIBehrSi7mbnRrvck2cnzXrQ5ZbnQwEVy4vdrkBfux/01iF+DHcFbNZA05lhYwDJg/BypwFTFIAbASDuDGudwxAikLiNRzXPuvJa9R6Ug6TrADnbQCx1nO2dgwvwuKxBqt3Z+shLFzuuude2/7qa/bxT32GINtOq6yBebpzJ5aTgGzYWPBFZCaM2Qas3KRCPLBrO5DFjK1ZttISGUg+/P1HICCM2I3vv9NIobBa9pdHHn+UNRprG9Yus8LsRJw1+7Fs4ZoEkYsDw3kIwkIQasYRrJqmBrC7OsQZxLX2ZaF0AJ4UM5yZddk4k6wprMPGSSYDCHnp1VMQEMQAJg+Es0VKl2BlqvDMKwdEa0wApievWQzbQfbxIc5USgPHQI+Dxcuma8N8bwXPHjx83PJQp1x3IwArVjJBDMA2bt7IgLjdnnvhWQtgCLl58+V88TzQq3U2xcC7YIm3nT465u6hy/XQXnEh40V7wn8GgHhoWuS+o84vHW2ql+Y/JgXIRRVJZenk/HCVc8VPdQVnrYCQIM5XD51xTnHG9eN1KbdGYKfs5SZ4z4xZAM4YJGFZV8/9HGSwLCBy1bJCAq57bZLp9Jxs/FA/zgAulR6WRRwhzmR/TJBJFkWGgfz028k2uPE92J41lFHHkDcUm2B1Fm+nGvqpC+psTX6gZWLVmZeCdQ/g6zmelUzO0x0llfadE/0OPFibFW9L87Os9txJhpDkpBTlM2hOtSde2GGLyco6f+Sc3fMHV0LIaLdvvnzKuuCV9DJQ/+BNt9u+PTuskTM2jiHvwkgUaliNzDCwX7+RoVvwAPcngDBv1jbrKQlQIigcNi4SjB2HK21XyYRVznzRpt+esP5Tb1kUw9VJgCExcEcBeMoYup5snrPTADkBDMMLc8Op+yCTIPM4QA6Kope8OW/jYRRXMrxs4DxNy0ggR4M8uPpJW19I3htg4pbCAPJQwq2BvaSKAXclw3CfxHRySOo579h3GSKH8Z5WFsZjsYWijlowDns1ZTPpTI6KiWcYSkj3+S4Xjg72YKlYRY1j+7cAmzGpLWapUxtrzmFFm2MtMK1lFxdA3bqC/LzKc2cZGPZQKzJcVihKIEBLZKw7o3vayMwCvLpyzWIG34M23dPhIrhryVzoB3p8mLyuG65ESZAczz7kS75Lo1WhmphjPfV1TrpsiTVFngw7Z61rErAc5UwgSvG5mTGeQ5SLgM0hnB+9XdhoMgA83wlogu1WF5/fQqp6HEqYzVjYrUgPtUjPbmut7eb8iHdnuezcItljpBgX6O8twBwyQifqsG6e+1ksf/Zh+dPN9SvH/XHJsgQsvtqsKDWcrKkUMiyisYY94jLaYgnnvv6ydagGminhJglIb7NkQFvZIp6rxSYnCrAqPdfaCC3uJSelg6HyDDV/ImdoOOC/9uHtu87a8styrR57ptcPt2AVhZoD5cwC7BtL39hrhZBn1qIKCIMk5pefa8u/+LA1cK83AkJFMxANnetH2Z5pA+Rl+DHoTPRBRbBynVWz5j/+rZ/YGN8P0Q/IpdknNmNZmhRk6eHUu/QJymQa8Y2z//XFv7FHH/muDXMODAN83/dnnyefBdstzhJlIomAMslerNpbMOjqwiQU1YHkKZ63K8kT6aM2HBtG+ct6m8QWUgr0CAAhWb96Q1kPkVqMYb6yhLa8/he25/pvQgog1B7F0cSYl71xtMmmkiDciNHPWvQWzwUg64t/fgf3tpYMjXK7d2uxDTaeZ28WKY7MGk8sWSFzHT/faOMoDHuxX+NmUtcN2tNln7e/u/sp++gf3mlvvPYcZ6U/vVkCz2qYtZafsBDOujjOrPrmbiy4xjk7BlDCK6SbPDCyExvIx+Kos8Li5dbO/n+Y9RCAWlDPfVyMrJeoQyeH7MqrrnDrYBAVbV1DK2A514HrdB2AttcMqhPUUjPNZODAwvf2CLP95MXEp2cBtk3ZKaxuQwC2fOjnVEOkYbG3CqtHAUjlnJFSyw+Qj+aLMlVEt/QFWHNBUBvnZ8WhAKvj6+Op006XnHKDd/U/yhebpC4RiDnGOSWFfDsbbD/2dgG+4ezlkBcYyPtSI8ezbw5QjwTS88VgXRYRSvYTZ30jNVgPtW8Ve9bEtIfdd/8n7KnnXyWHkf0RAMSH3qGd3u/FHa/agoJ88kOudzVkxdly+8Bdd2Np9axTh8umNBpFxrLVK+0tSFvZgKhSxVaiPlmI4lgZhkePHkGxsdgpKaSWfoOe+mryIVVvJ9J3SDGi3n855MNB9qoOeicpqcuolxaQ/ZVL7dfLM/02eSYCn85j56rPVf5gF58rMpWecZHOxgGyXN1I3VX+D8sAP445RYZUHrpWYfRssld29awUkNStQdRYAvn37N3PPrAKMATSBHMCKU1UV4lQpfMvhL68AWKHPqbf+pjqO10X/TwR1OK517IGVd8i8o7U0+rpBOZ0QMLIle0xwI1QHWfPy/vS35X7wWbFOQ847CyUdfbLXtnPTj2CYkvn910n+BmoVwbHWZ+JWPVi8YxKhBLZWS3/8af/HDKBrLF+nvv1LwXrf/Uv7yIA4nqadwzH/ucPyi4BIJcAkP/qg/KLPu8SAPLrXL3fta+9BIBcAkD+9Zq9QJfXgM7lInCwy29atUBbRx0gwZh98t6bbenWNQAYWKSQXzHBMNp5cdIU6esunpcXFSAXiPgMb94BgKjo4CfLAgvLU5uWnQMWVwEUMnkFqW5w04W0+VbktZ4U47tefZlmq9+WE9qXDOPk6OGD9qF777H9sFsUjqZBsQoVWal0tPfZo4/91JaSk3HPBz8Ag/V52HvYmsQluTDBJwlBD8dDOAILrVq8xUMZ0IvZM4mXvN7HOO8hFvCAEonBNoMi2FET4xj4UrAWMISOA+iYo1PxwZLgzTfeQtUQx+B7GSyaXrxoK2Hg0ABJAUJBptmplBg+MJI8GcTMUhR2MSiWFQ8ln5OKe1OgZyZE2m03XE3gIq+HQs8LgKWxga4O1UcJ4efJeAa/vGufVTPoTECGPEUHU48Vh+TiMwAhidhxKFOj9DgB0VF4BPPa5PEr+6mKynMu7E8ASQYfm6Apla3KAEzsrQyt2hhkNFIsFuFvqgFwdU09YAZSZthPer3HT51G7RBq2YBPGipFkgOi4HIFS0dR4NfUtVD0YquFAqaMXAKqT3cN5xjCaNgqn3UxqgMo9rU2NHDT4HoCdYn+Lt9U2RNpMOSHmqEFGxJZTHnQUKgRDcL2ovLbRZbxx2e5P/id0wDMas0pw4Q1Kqa2NywrWXjILMSD+0RZ6wq3eQBkXgGinzX/W8WmgofJYeE1BXFtPPjvaMChAhQ5WdH+gFwwRxmETzLwOH6sBMAB1hxDhK6eAdZODLYQzXjhJ8BWQ40jhiKNSj/DpkEACVnjnEB1cdfdd1k1A5+zDLHlpyupvhjXw1yTGBprDa5kh6Ngb6kUZKWk7IhAvHhlv1QBQ6kIdYSGziq8IxnU65fLgmBoK7WImhE1VRowBzEolS3L+OSwlTP0uGzjJhcQLm/dCpqZhz61zL73TBdsp0jXaKj50OPuQgZp9PTsBnGfm/leX38g3374Cs3IBdsmTcg19BeIEc7XCzz5y/vS7QuPCLgIc9dazDaxDwMZIov1Ps7P0PcM5Nro/WgYp9yQr98HCPIo2R4MfRXoLa9gZYnodep+DUndREMvhcSMGNx8T1+ujZoXNSkCsfoBgnIZ9ojJpnB0fZ4GkLJ2Unj8n96RYP/wAiMcBvQCkwTY1cPknmFotBSWm4aFykiQIkRKLYFQ8hJLBFgaGID1Dyik76ef54aQ/NbA31nauKHmBVWIWNVqpvi4Bp26p/M5LTCJ+TypJ/TL2QvxS0CRroNYdvr+ygdQo7YCBt0xZ+szxz2MB0zqduqV9153ncuwUE5HLAN/WVI0wmhV4H08oK83Q1sBc/28ZuWCKIemjHudil2Y9tduhnFiE8sLOQb7I/3sMZ473XMBSFLNKMBRQIeUK1KMyPtYnydmm9aePwMs980EXvO+1YwKnHPPOCtIFlcCVrRWZFngwHD+RQCwroMUV8oxyeAeaA1pQD8l/3ipOJgiKl9ECfOymprSHgxu3AN4PUQT3yPrHYJkx2HHXXPjrdbFf+85eBTmNR7avYOA1AtQgQQCPCjsklBiBp2x+Mz3MXCbktJLmRfsNQKi/cUKlVUR+2Qb1k+NP970r86+3D8td3uWfMgFCGVlZGKDV+2aXNkmCLiv4/poX9BzI4swf+7vEGdV60+32fLPnmWAhXc958b5v1luCz530q1heUwLsFPeh+zGgnkdCubWnjfAxwV+6KyVtZY34EtBDkAzAIgGWvGwJ3Vdhhh0BMh+g3WbwGBRg6zutib7wB23sucfRp2ymLU9jp3DOc7HWJjUhIpyTaQiUcaIwA4ffkaUsmq4b6MMVDy4AQECo3XO83epVXyx2mlt64VlGWOHAT/G2BfS8cY+chxbCQCgFgI+Za8xzdRplusyyZXwATCQGiSZfWzzJqwqpvshL9TCvu6z4sIlqH467JEf/cQ++/kvW2xqhm0nQH7n3t3MwDxs22ayWiL8GYBncEFhig/2EsxMNgjMYX9ei86CIe5lH8SGAgYzrfUExKLWDEEJOsEzMcDgfgyGsR9DhfGxGXvx5f0WnhACaFGAF3qD86H3Zm8P5JlMYP23MoSWhaEHw36xkOvbmeai5vRhONyJEuL/svcegH2f5bX/o72tLWtvS7IlS957+Q93GwAAIABJREFUxLGdOJA9CFk0jAbSAGG3dNH03tJCgdtAQpI2QKBlZJOd2HE84nhvSZa1rL333tL/c96flTiUVcL9t3AtcGTJ0m98v+943nOec04UP5NK48M4e8s49/LV119zytBrbriOGqKXQHRyTtatApDqsx//9D9cwOqatdRCbi57CELtiwtQgJw65LEJdBZ5fGid0DqoNeG3JUAuVIDod0SA6KP0GHscN1gqRhGXsoJUnRbA+BiisSCI74loG4XsmIDIdEQ3KkkR4b3kWwTTUR8ACNkGwdGEajYdwuEc3bPbNq4m0LrL+s+RZM64GyRPBsmV7Xyln70KlcLmNKtHAZA9v5D8tTLbs6vV7rgZOxeaVobw5Q8BLKufjiZEvgsFZIetKgzCgmrc5mFTEsf+Ok1t0Inqawd+/s+WyT4V4gLPq6gAQp7HeiHDaD6gE7gWQrySMPB8bJ7SwqJovpiHGqPVHnp2v03QzV7eNmDXXLLJ9jCOBhnnWVhP+ZJzUIBaI4zLvWolQN1IA+MZWz6+34OqAYzN0uYnWVBSmj23e79NEkb75KF7bWgneUYNpRZAc4xBrkolMwAA1TjNuIZM3X2yg6YAgP7F3lZIJo6s2RT8XdncBxDP9GL/iEdhKxWuLKkSqU8P7q1EfQHIzENetUy2Xr5OgVsNiHuI74VlFtg5sj0a6trNm9JS2Qk5OaybjLnJ4V5qHCwM2Su09jobTsZpPdkj4OlkFEGYEDTuwz1X7ZeensB9ZyWeQRUrAJt6SE0B/T2dtu3yrYTznqUuYSxST01SX0VCXg3yHqWQCyGfLshr3CKxyYpg3Z3s7bQAgOkRSMVj5U0AioP22buKrKupztLYl376FBaGLH5ET7j1hf4bK8qLp6mo1YVkx9DBH0hTTxyKH+gUZ3uaxfrXjXVreyuWNvx8A7/f5x1Clzr3nL2pKDrAFicGWAqE1fTQOAQHDUbsq8EQHvHseaqH1Iyl6xBKJ/4Ea48XREsxEqMq1obj1djizkux1w40KMbPCnISLZS1Y5p5WF3bQEcC8wCm7ZYNWZaATdgQ61MEqvUM1E8hrLEvvHkEgHsOtrDz7UQpYScEmXtx7V945Rj1fqAtzclj/QgETO7hvc/YDlQC5xhTlOx2HVZUPqhZOql7Exnfyo9btyjdRlHgbvrn52wMHPO6rIUWTANXRkogWR7YwaImn0ThPEVW3wfvuNNaue4f+ftHmb8Q45DWfW19duvKdLtnTYGFoNrwZn+uRkHxpf/zrM1fnG1/evttNof8skNV5fbxrzxEJ0cASnDWL5qfwpnTI9S/SdTo3YD5t125BnX5KazKAiETcyA6Ozg7VVnh/DlcH2pr5koA62McipZIsmiC1TTAfuaHiiJaTVfHSnhNIZY4N5FsoQB7ameJVXKR/dMS7GBxC5kWgLrc02989S77+n98D6unKfvKbdhUdpOZgBKhpgFLI9ToJN3b80fOWi/rUMewspHMDrR9xe4s+Lp99LbrLBcS9Gz5UUgRMjhQn69dUggZV2cTjMdIatI2gOJz7SNkclDlM2+VXZGdnoS1LHa/zKtk9qgmsiMqG1Bd0DihzLz8+djPtlQDMjfZDTdc6+yHB1GZ7j90kmaREVf/KrNq2dplNthYye+Rq0QjGz0EduBwsWWhftRJooamEKk/1JgTjYJ9LXaIM9QpWnsbaUTp6OplPxhxDgDhjP9pAmXKzpbQQJHqVBbVrKv5NEl1Q0yqXlXDTQHErmwJAyE1ZBdbK4tW9r0uHsvPJ5R6v4ez5wQE/YhtvuxyXluYs3FNT0tyak89v7IshpjHlRAgw9RTCxYusRch4mYgUKpVH6EsiWAtqsAKWsowNSNJNbn10s3WyJp/DEXKWeyudF1y2S+Vj3LNddeSbUIYD7WuLGerqH9yOG+e5gxzJQoQNeTIbli2j6qNVZtvoXnntddec2r1yy7fhjKl1Q4eQv3LXqqcyGx+Px5Fah/1Uj9/RG4fw3lh0eKl7h6obpX6Q5/V4OWNP6Dq09IHF0F+HHX5dSL0phinVCnuLBfJ+NfZUmoQESByOVCDXQtZIsM4V8heS6ryNr7ORgmajlJMCo99b77pGqn6qJ9Fjoj8UI2mfVl7t/COaPCAZhpOWqnVlAGiBgJ3RoIY1M/IFUN2xcq2UVabCBBf1iTtqcqjG0dxVP6jze+qLRd9bL8jRKb1h1p2EsuyQJpNehnXQcwPKbmbULLdfddnsRCM5zwqg8ff8eM9EiCujdCdmd/pCv6vEB//lZ/9Hd/hr/m1iwTIRQLkvYyqiwTIe7l6f2i/e5EAuUiAvHvMcj1mgb5wCk91EcqqiN4kOi4IO+UwcT1dTxtvfj8gEgoNOnUmOYSpw1kEiD5mKFYEJGkfdn3RfJ61vqKxXp4p7udkkeTF4VGHqQm69mf4ux+ngCiC+1S0yLKhCjCvkO6RDIDJsxRfzz/1lH3h3k9ZJx3S0eQ1tLfSkYR37BXbtuKlH0837jk6PNrtwe8+Yp/97L14mxbjDUwYG6DHAIVR/9Ck/YysiqAQur4BPOIo7D1eEiIqAMz5q4LuIukwqsbqIgqwaYROH9n69ABIJnIgS8P3cwjgpY7OSeUpeNEhJusshad1Ulh5ccgUMCjzCgFuAt4UNOfNgU7O32MUUvIiTaMrMhPP9N6WWrt8w0pOaX2Wq4M09jJDAEDTdPVkQXw88/OXCaXNIxiz3qoALOYvX+aK8kZAvJVrVrnOaxET44Cc6jpaXLiMjp0jdFNPotxIAtBqcrYui4oKKO4hFvh+BPkg4byuBHUEU2C+9tJLdtvNH0QWXm6dEDkCFisA+RsJAq3DhiqIAjXBqQ441HNwisKySh6w3rKf4kYPQhTEAcgeI5g2BEBTXdmSMeu5JZGWPDmI51NGRCjPrU5w+SbokB9OJ89sd/Q4oGcfh9pBDuCyS6mh6zOYTr76h5ZZAR7+6qzxh5zwotDU+xAYrs50AR26D14CrBkPCj6nz9cNPo1DTyeu7IwU2onSQWSMfBt4PClA5vCa1CmdRv6K/wgqIsa1lBJBvIZQDtu1NQ1c52l78qmfM855/ViFxXA9YijszxK4FwQJIADwzf1vOeBfGQ/q8BfxE8OhQwDzIOoDdaS3UFynI9/2qGD6nFVVB2NLfvWumAapkZWKwGupPjoA8SIYX0MchgSYC7SW1Y2ALwGdkm+3U+gHAC7FoNSaBAipRcF04w032IEDB5zlyz9/Zpn9r0crXYZEHx34KuAFjAnZF+mlw4Ik3QKHu3hNX/1knt3/LGA5ByxHOvDYOiToa+UjfO76EPvM/eWus0qh3BqD6qgbZQyGcS31OqUGcYoRKSL4u7qvZaP1Tx9Ps6/8qN2pUEQc6PF1uFAXmH62F4sBBaTroKHHFDgbxONJ8SJLrCF1tTNuBdgqw0DBiTpMSgWTkZFud73P3x5+gcM9wLyutayGJpgfLZpzKEF0v2UPxHSHaAlxY7oXgEKWIHMBnL2Zv3o9Inv0np3t1awHDSNKa50v10Prl0AZAZt6Dy6zREwx3e+ynxH46UKXz+ebaAyGQQbpPYnsEWGkQ5s7OF52mR07dszlgujA2Mu/PfnE4/a1f/pHK0F2L7WBs1CSQgfVgMZ1EgfsIea7vJVlwaCDaSre17IUSFWnHvNTyoge7q3WuGCeU5kdusY6yOk9iUgSwC8lg8ZfrfzEIUA0HmTjJXWRA2xF9ChnBxDVqUggSKQWmuRBIgGjSzjYa8ZpHIiInoRoSmY9HkH5pcN6jwI/mQ8+AAKyQpjAHkPkjdQlCuTUvRT45/YObswwJE0raoOISIhCrQMc2LNy89lzuu2FV3dizQfZxaE/f9EyK6uoAcPGdo3uYBFsokG1zqibT6Srs26REoTPelxdCy/WLdmEKSuFFwUwQof11/Mt8zMn+B4dv+xFskYoP1OGZSAdp1g99bIu6sDbAoguMk6gt8Zz2XdX2OIvlrix4sPvjqPImwTY8+LaaGzJ4m+S5w9hDDehHBHxIcsxKRJE7Ck4e4Ru3HPVVS5gOBkrKJFzCgkVIacsIgEXxSjMYjj4F6CEHEJ1WVZywq6+YgvdyayjZBYN8L0QQJlFuSjFUN+0cYCfBzAkyz1ZqEntISWECA89nzqFtYbIjksErFQ+vup2xmJkHGBHaqczZeW2fccbKPwWW3ZevrO3qIeEj+FnqlEa1bPu9PI4IkRkMZINgH3J+kWWRrfkbqzBmgEpN6271N588xD5CCnmHxZBsPWwHcFH3A/yf/mSfIsJ9bHVi/LI/ejAAqvGsiHVtVdWnT4DecKcxo4qlHsRymv1AVQd431OM5/9RJZCSLcCuHgBSI8AEhYDTko1uHXbZqdwHAWAbTpXBdA/gYpHeUlkEtG80AMQNgUA0TUCKUCId8/YjDV29uEln2kFhVmQetjZQNhVAzrJ1mQ9gfNScianpzh7FYUNl0EAxEDGKPdM80VKOM3pZesirPgICkFe34UEiMbHb0OAuDArVzfN7l8eBcismrFoBeoECBDVF8oB0T2UFWQQ61oA6sw+QMNQ2dYpl0ih5zSFqE4Rma8cIdn8af2QFUkVneFSGMmaRZ2x6wrnW+BIhw1Vn0VlBFnCXjyOf9Hr28kuYopevi2bPAkyplAQ9EOiNdbX2jmssTashvSGxPAlpLvPew5e/9guVY3SNIGSAVJvfma6TbcxphhfuwBqvWNS6TBuhOBkHwfriWUa3rg8l303wh57hq59tiaGAfagwXbZ4g00owTY7to6K4aQOY09jTfAfUcvijzeSYTExxRWKYC5KTThkntu61ajhGiuYn+A0ASYVwaVDzVM9pIlZC4E2gt7dhIo7mOPvfQpG9sDUQJga6XkULRxbSCJlCdwjuCKAT9CtbHUO3qSoGSW9qyMMLfmJmHn1goYW4JX/94zA3T/e2OpiJ98WS2qrGzm1jCB782GOMPGmiBBNgHaEVQ+OoN9TAd7bmQSa+UUId0VNLuQMwL/50sn/lzqhk7sZjohO1IS6RRn7ZHiU7Z2NNTTbCHVCV3tXMdpKUqpzdmKrLAoDxAtljqATCnGo5RrGotbsaurhLQdYW8fU3YV4yiFjKgB5r8AxHyUCh000hTwebC/h7wI9vv2Zrf2vAVJ5A1gN0/BEawP585W0xkPWZPOl+wdcfFkI8jqlEWupLzZ5bVIWRlDw5A6sochGfwhaaYBOecoTJvrNgrx+BZMSQPlHz0rhLBH2jzy9eb6oQYJZe+I86LOVeWmLDdfck3IUFB4PLWD5kUspP0M61QfY1p2sCepiWfmYOsH6X2i4hx5CaQUkozeRZC1au3YKFSGEGYVZX02n/Fx9y3KSauzVBqe4ibI7ADgfOP0CYtkL41BNf36vsM2N2OB1aPsPXi62ojwsM9esxhV1JQVLCyyl/busSVXXmF3/dUjLm9n28IEu3rFOjuyZw9NQuy1LXW2ZQmPlV9gm7/+st188zUWAQkwSE5TcAjkfDpqBgjK2Ji51k6mRT4WiikbltlHPv8vKGfJSoAcyIkJsKsWz7N1UT6Wi6Kuqh7FY9+Y1fvOsRiyPuawp6TQAHMIZfx9P3jZGLnMB2ojlBXSnEewHnzsw7fZj77/GMHdjI00zjPkRsVG0eBQIZKOMxbNZiKWoxmfkdyHgqwE80e148WaOYBXWhL1w6h/jD3zwjGnHLzpykUWAPv21Bsn7XWmSLsc9bgAY/z9c2vnWhbnjIe2H0fVaPZ3N88zf9lXeYehQCUXzi/KmlDVPHG02Xr4vUbKkbqRr9gi3/ts5fxo+8t7P0L+2En2Tmp/cjsO7jtjN75/jS2AyK7Dnkp5CqPTvnasknw72KyhKeozxtoayIuS0lPOZNiPGrRTWWKot+ZyPouFiMyDPK2rPUPd2WZXXX2FcyiQC8B//OQZGkXynU2mcXbdetkGmxnutMa6MgdQNzWr8WLcMmiwGWHRa6c5ZoK135vDq5Qf3qxnIhpV31di+dvGpByn4Sw5Y56zTWxpIQcJlY8UzrJ2GoPI2HzpFgeov45yUvkZ8ToTybqQ9XsOIH4Ne4ny2MpQ0A9B5A+y9vbQ/NULKXAj5zI11JWWnMK22As1KPUf55YV5FmphhoDUO+k8aOcZoEqSNwJ71A7fBLbaO7xGHuEskDKqS2kVsnNzXVrSkJcvCPDv/+DH7g66IOQas+/8hJrRi9E2QJe31zbsvUyu//++12tqDOKcv5efVW5j9irUc9LDSIrXNVBCVj/yso1L3e+Pfv0864hR82MXmpcouniNHVUGrXIAPu2SMwO9qCly8gSQ0mh/Log1mfVx3oMNmY780CRFXz6tKvZRhiTeg65CaipcJpzn6xS1eikNSyLxjydn6QClxp3hDOk6lpldihfUPl2P/rhj9yJXBawUgpnYi2rev0E1laF5NRpb1WzmM5CPVgP6v2qTj558hT1M/kt7O3KHVT9MKukdFmmrEkB3IMw1B+qDQ89VOi27pw73vBkTzLmtD7qvXk5lwI1nJE/B2EWRONFZHg0teo4Y6bd/u5v72M4SgZGNggqy9/54/dEgLgS5HcgQS4SIL/znfu9/OJFAuS9XMaLBMh7uXp/aL97kQC5SIC8e8xyPQTqSM7qfMkV3A0B4IevZXxiON3FR+yLd95ga27cRkMDh3xk9gPIcfU7IkA8YcmeELEL7a90mUV+SAWi6tV9TXHko/wFyIcxACMRIQrOC+I0HAgwlQy4fOr4KVu7arUl023fTofEUz/9iX3wxuvo7CTobbQfsGWlvfT8U3b7rR8AHMLyg2Li1IlKuqrryWsgOwISoxD7IWU2HAdQSYNQOHqijC4Nb/xCa+jaIYSQokydx8F0evpCFMQj9+/jPQ3LYoCD4U6AHGU5RHGAHqMgjYVMCaCI6VLXK93rsj4aVfggnrBSRHQTnCdwd4LfFwYvEDKQAn2aQ+uousi5MC2oAZIT8AvmkLg4LwOP7bO2ZvECpPkE8QFcdNLxF83JPiM92/713yhS6cj1QWrfzSGSahHwDwUFBVcGQdwzyr/g6y4AQ4H2eRy+3sL6qBmSSLZV6oROJKx1xfIlLlx5BC94eT0X8t42rl7tumQf+va3bSFEkxQJyihIIqy2jGt4nDyObpJJZZkQAailorO1pdEByfo8h441SZv1/kYAYTsBY+VlGg1wqffeic2TgpX1e6qlhjl4i0xSuLO67+V/r0ByESHqxumnA6qX8MEJWrq9ANsqAD4DKZjD6Jqq/FquLbwPkGIKtQSoqXzyZRfiDfjmj/WND4dr+lxBqBmDEGrqNncd5+e7WVSM+vCk6n6Wt7R+fwJAVIC4rLBEgCRiOTCXk140PtxpKWmAwIS3I0vvo/N87cpL7C/+9m8BD8YsfV4egaD4zTOWFco4yfMouLWRgr4Y39gIrBukTNACGyULMABjdYGrY0r2WzkU620QEwpGFjGjDnAV5Dr4q9tfCo1kSBIFKUsr5U9X5wiAvMB2hTfLy3ZKgBqPJ/BK4H+EPHQ5ILXSibt8xVJ3wGmFKPvSrSn2H7shGzRm+J7AMJEJyk7R8+jw0YMqSX+XZKmXe/RPn8qzr/+M7A++J2WOOqAUjC6QXQqXL94UBgFSgT0CQYH8vg5ELvCcA4zyXKTEESgvoE3XXeoAl4kBaPPPn0i3v/5Bq3tsHSJlnSXyQ2SIwti7OQSLONDzah2SBZTAeXns63MvpI/8fGWH1cyhJY+uXKlrZK+lj2892e0OSiLHpPRRzofUUWdKTtuNdLg10hEnm64QgEx9f0bB1xyk1IkXzJgLZp4JoNd7EgkiEkcApK6B/uh9uLHE+iWyWIczfcwSIPIBnmE9U+e3h2hA2s/jiNQSMaS/C5zXnBBwquyPm2++2b1XhYvnYhEgQkEEmXJpFnFAU9ikAihlzSSlgA7XUuIo90O+1rrWyllRcH0tQZ8xHLClTIgn36IVkkj2gAK0mxQYypoh4lKqGx34Jng/6obT62tmvERDaCgvRHY5eh5Z0yncWfde65qep5NDpAgVkQmRqJl27NyJIgXrCoCkbkJP9f7i6Jb0wloDrNipvZST4M/7Pz9z3z70asyIuAzkUKsx6gPYrevdzvoqYkakVElpGd7qHBYBOd46dAwAvdQ2X3ENIHybA0f6WPeHAMS0n8yw0QRjpaTQSxH48tfS4VXkiiy+nCUQ76lHyi3utzJ8ejiw73zlVbNdd9q8Pz/tOeQzzxSevQyQapyxXw9ALCJf1gm6JrOqn7MPrbDsPzvkXnMYCNDgBMpIVGWyglS2kAiHGX4nkffRrWvOdRYJIgBEigypNES+naRbUmG0+dggKhspDusbjb3i4lJbyJjQGNC4X7NyuR18a4+zAly5tBBrLkJNi49DJGP7AeixaelCMj56IU6qHWghmzMd4LWX63WLeJEt2RDPKWJWr0e2TQ5cYBxNMh70HgXAN7Dn/vz5l+1zn/9zIhJKbeXaDfYatpERWB0Jgu9hPzrKehfFexMwOUygwcL8ZADVLHznk634KCAGAHoitiVvHjxuZ2sA/bDGkjd5emaKpeDRnpEQbjEQDsrCGiADIC6QawjgWXG2ygE1sdgPBmqsYY01yR8JKvqbGwn1JVuKRoGGqgZIb8YYzQ2VdOc390zaJZuWkY0AMMH+2tlYa1UEuzMcHXAm68KqBhRvgHHe2KXU947akTOErfL1hksXoxBDkTfeR7B7CiBvnDUBKufk5znbq36UH+EAVmpqEBATxVwRuSY1UDR7VGoeORGQEwJK9KH1QmuF1gCXK8R11Rrw6xQgAlZcYX5+/5LiTOuMR402Y4tWKkeEN8y49qhA6CRmvknJ5sf6HwBiKUssqarGsQuahiz0AtjTXjbM/RLoJIu8Qca31jgRe3Np7Gjh+2tyM8y/tdrGlW3B77ZDMA2w/5846enavoQwcll66LGkPJSyECEp98tQItCMzlowqbWcDldfQEEFd59FzbmoMB9rzx7rp1b54s9rAa2wJYN4EinTDiEfy7X/8o1rDSGCPfrCW3j9c7uZuletCcMiazncRKv9mMy1rBUL7diBYtY1wMdmwsIhD7C0t3DyyYL6piwH0iSH1PTVgNCtvIeqs7IkBBQGtW/EW7+HWiEiL91Kaovtp6/cY+2nRi28FwIEcsbOMo4AM6U+DUUh3DXqCzkWDkk2YycBJtuws8L9kqBxbFAJEh4FwW+nNmhshoyE5FidSyg182+KDLeFBbkQhY2sYRqfBJyvx6JpfjL3i9/pHuW6oxhk/pw5jSIMzCs1nbw2sknSsuLYE4btxLFB8hpQV+Sn2CC1kiz6ZiDmKyEPAiP9AILZ53u5B3HBgMzD9sHbVlNzhFIDinQJcr8j4jgL9UIl65b2bhEi2nPiUQ2rNpUFlmp31XvzCwqchWIn9nIJCjGHyBUR1InqZpo6R3kfzz7RTH3Ne9nMOkFOXGxyGq95yOW0tfYMoaIKgHglsDk5nDmD/VhKuBtnxW+dwQItypIhGyp5vGPUdycp41gCUVfEWV44YF9/s1uD4O9ZP8k80RrEGAuiZg5hj2Ly8HdfN041t2YAHQ+RCxSbkYNCh6wsLJA6scF789BxLMOSUOy0WU0/4545CMaIygXMGLHXtUsCrCiVxiPZT7JPhdGoU0vzwxzOGmgtbPehE5Y6rwj1S7n5k0107Ei7XbIo3Iqyc1FRRNlLO9+wy26/1apYF3/0/e2oW/xsPt3bhYUF9sjjz/MzZndevtDCEtLspq+9aNfdeqtl+YbZnueeRL3YjUIO6yNeu8t4IAiZxdi23XW7Xfuxv7MQxhbTw7J4rV++Y7MtDmW/LsNmF7C+BZZwF9d0BtA+mzkmRVsP8/cL333KOriOOOpYmj8KWtSzSxYusE0oub75wPccWSLQdeumXJRA5VbLvFqax/muA1tI1tHFOeEWQUZPUVYy6oc6l7vY1TFti1YtsdrBQHv4sf3uGv7t3assENJ4T3GNPXC8x6r5HiWpJfOaP7cWwgdi/ZF9pbpN9uCf5too2RgJYbE0maG+wlLqhdNV9hpzZBDO4STKj8SA+8yf+X3F/Ll29+1XsY4cwCarDbCZHDl+5/002S3OjLXTB/dAyIxaAE01xXWs0QFh1tA+iGrBIM8XoT6vtCHVFuxjY9T/oaizCwuxhexpp6ZnDM8AxAdO2WL2SW+uO8sNyr3nmG859v4rr7HvPfqI3XHLtRaZGmu1x/fS5BfBPlVhU6gQREwEsnj4SiHOXhuO8nwBFmeNLCr+rLWqharJygqJmEtGCTUMr20Rr2kcVujIkf3uXKTg8RMo6NcQOK56ViTE/LxcZ3+pU7JIejXjKBstlaa/CuypOmjMCyZP59AxLAHZq274wM3Uam1OcSLyQ81fOsPlkd0RCokdztmsiXygV2hUYBc3ooVYG7B65Byuc/WGLZs5+56ihirhDLjCBmjSW750OUqNRnv5lVcsk7NIMGe0XGyydnHWvWTdWld3yt5VgeVSTGzYuNF27Hjd7WlqhmplfqneWVjosbOKYV6qhoxgMX4Dy9JxasdkCJ1u1pw+No5zNH6oScyHvU+qFiEAKdhNdqNGFN+vXELti1qjSr+52OZDfnj2TJ1Z1EhF4xsKx0Dmi2yvlOMWwdlTa9go/14IqaTz1s4d28EZqFHZd6UsV9OOGm92QDypjlRjlVSgs4TOrt27HVEilYtU7VU0NXay5y1ZusydQRpp8qiBeNd7G6BeDAaXUF0sbERn7gnOgv6sUXOok48+usSWfOSIDVH/6+zrIT501tJZ1LXiuevnHAn4gUFcKUJQoQ2z0YXy+dOf/gwFSghzGAXalHLQfseP90iAOPWHm/Wej/8qoeGxDP7v+tDrfue1/7JX8cdOEPyxv7//uyPrIgHyf/f6/s969IsEyEUC5N0jkushYEediuq2Vtexuu5HRpB/00nzmbtusctv2obktw21QxOSJ458AAAgAElEQVRKCYoaCi0d0IYBm8IoNsY5XIkAkQXW7IfL/tAfih1vCisB1wpIFOEBF6HYxLcJkLGgaQeEJmM7dApFQSZerNHYTqlT8Qf/9m/2px/+kJWXnLQVi/M5CExzgG+iE74VYGgpYNUKe/qJVylewl1QqeynDh87AqhYgJojkWK0DFzAn8IcewcK+jk8rgCxWQIkABl4FF303dhdxKMcUVf/8y++4OxallPMDnFYX4gHaDcFoGxJdKAsw2JKXdAtHXTdApgl0unqLCcA/KSEESjnq8IJYGBU4DMHOtkPTJJJsIyDcvHhN+3OD1xj+3e+QochXd1U6Z3Yhwj8SccyZOfruwHrBrFZCrN+5OEtXT0UyBEOvFM3YizAYAIdZWfxyxdxFJ0YxwGQjjzAmgAOsgEA/AlYI6WiLpFEtxsgp5Zg88svvcQuwwKrvqrSnnv6KWskxE4KgRQK13FuXheg4nEsAVo43IZz7dS547z+KdqnADb1WDFI/ZsBDwSwjlN4qvIbogIP4bWpG1yd1OqKlz2I7HE8fvOeDuQAxpfAOAFwURSzUj500Q00jJR9CLWOH0RTA1/7y7+Vn6v5Zr7l/TXtphAgQaCqfsqOkQ0Pr9WXw48fJIi6bnyRqvuordyVnOqe9YxCB0bxAyqoZUPjo+ABDnyygZCFiFQtKQS5xnMyS8USoTC/EDKrxx78zsNuLN511z32/EuvEKJ4zBZy4O6ns6u4vIpOUqxauO/ZAPFhgAk1AA41qDRuQIEh0kMd/rIX0t+7IYRkf5UotRIHUnV9Odso5Z/wOFqQFYwsYLywsAhJd6vroOqhM0tew+rmV/e57K6kfvAHFFA3ebvUD6AHCoLu6uuwfA7BAt4+uiXA/vbRcuywNtpxDlTKBnBAPYdBFfF9dDsJHNXzqfAdB3zrhAz45mfz7as/Jhia6xvASVdrgie429/u+3CC3fejDkdcSAXg8kNYL/RZeR1SXOj+6kOWSfo3AbmqS6Wm+NY9mfaFh+vdfdGBRF1fIgX02CJEuiBApDrQ46mTS9dFRJnswWQT4KyH+DeFMbZzfQoIK/zolml7+GUB9HToA/Jn0VIrWzCBgwIKlfdRzZi/4vItrBcdTv0TRre9VAeyaBIpJW/mKYg3gVRTzFO9d/3RY86OHxE1+p4+6+NtYJK/a730pQNbBIisl0SAzPr/qyjV2NT9dQQI/yblig62shdYuRIFGB+T8iImv8KP91ZDfkc4h2MB8IcPHrQ1q1e5YHQpGjwKK3WXYZ3EPeziOoUz9qTI6cJT2XWfM+/C+FpKEOV0yANGP5eWnuHIJx0EYwGlxFRr/Gl+6PVovVDnnYjFEJ5H89KpXLh3Ik50GB0GONUB34vrK6uDajyT4+kCjGEdqiyvZy5hEwgRwNRirslCUYdWvuZgPca11/sM4p7qdQ6xTgU5xYUycggwDyNYEqJjkEO+LJq0B8lzORIVhgIuO8gk2LXvkF1x7Qds574j7tDfzpqjoOAhWUOkRANcKLsEVQBjRUozzTld807IIxGtlagqBlg7IwDXRewqtPMAtg2jL37Aku454Loi3UkVRCoDy4ZmwIIegOI+rl/v01e6ezX/z46yl0xbhQiQe464eRVAF/c4CqwQyAjNK2VtTHK/ZyAWUjhod0DAaMzF8PgiMEWOzoXk0XMdOLDf5YFctnWTI7pkbn6aLKt6lHhFKDAEVke4nKZQ27f3DcvH/3/pogUcviGk6OIOB3ydgxpk7YJ0Y7eBFG1zgfUab7p/Uo2JaNW27PIwmOdSufhJxcc91V42DCkSDOADEmQjjA+pP5IAOpetXm/PPPOcXXH19fbkcy+ScwUIx58xJJNNjDfta2OMjyHqhJRk5Zv42zWXX2nj2FMd2Y+Xe2gUPvb95BjU2oRINxabgqJ85mIzdjQz7INZlpUYbRV09OYuWIIlSROk0JCzeevlngksGmWcFB8/bCvJNfBhzg5DhI5BXNWW1dChTRd5VAKZJUcJ2Q1EAZWKQmQCa6EwgEVyQyA9e1mveFhLTAu0arp8OwHgvBhbp+r77CSIXvqCKFu9djkZFYTo+kNUQKDJS16gdzDzUN29Un6M8dw+jGcHcPBvU9xPp/bieTML8T0/ChksCEFdn2/bMHoUHLNKsd8nASIizV9/ZH/EsiSgTsoQBQpMi0Wg69mbpoRRwBqp8MpQea5bvwHboioX2FwKgaWxIVJsPqpar4pTLh26nkyMRuZaH6Ah4hj2FkD8hWGE+qJq1fqHIrKyAtUqVjP7DtQy9r0Z4xDT/exZ1FF+WC51Q0odqyDfJT3GiubHWxuE7V/97JyDgnIhQQJ43Z2NwzaX6/iZq7KcmqXO4uw/fr7XGnAlvBnLr1s23mSf/8ZPrJjfySmIM5/edke4BCaH2pulBNYnB9GBnmGdZWcsByusNQDWuYxBL+qoyjLIXzIImnu97HDtsNWwHKSuSsP+aoC8mE9ZbxXAJSCqP4C2F75GE90j2LkByhHDHOALScOYaqMjvqSm1RpQGFUD8PcB8hYsSmIdHKbRpocmmDnkCkDO8abSaDSZ6GkldBtSb+4c23cUWya64hGRWl52JoHRATYHO1Vv1KCT7Kft7YwzlhpyclnH6ezPRHnC2KTvw4Hp6ck0E3BflOEyxVyrIVB8gO0IiM0auR/zCqKthflx+fs3aTfiPrO3sP+IxJybnM5aBLECCq19txlCKBZQdy4P3I+KKgtbnJexrtmw+TJU18lYS5EBhXVdMsC2L2qszIxEazxyjO3TH3Ks0w4fGEGRYbZpZYKr96exXSqD/KlDrtOjEGPWoZGeMUtDtdPYCigdQx4Ne9IIdj7p1I9zWS9qUaOdpgYi2x7bJbMl2TGWzd48NoDNGHk/UZA+4ZEJrJtDNBtB88BYotVlDpNpxB41h7onGwL/CJ3bY7zeHrKhZtgv3kStEcf3dx3EbmhJDqojs1ryCau4LwqSz0HEIkgxhunw4VXJtojaeoR6TDaP3lIhAiSX6LWRu1e0YqO9sncv/oEovbAWm4L4+sj1V1gv3fWPP3Pc7vr8TXay9CzZDjWEzw/bnbffTnh5i/3jj3ZgU2n23c/fwHki2G79m3+3L//zA3bXFz5J/tqN9rOfPWUb5ofZ4vzlEIiTNKp0WxBnjZz1y+yjX/oWKusgQuVHbD7L759szLMMUljSoqRc97KjXGfvxausRwSJLHs5NynnYDcKri8/sdOtURG8z22LllN399np0gqnjorlXkZG0tRFnR6Hqr2Cs8ogRGE783kx12RZXpxNQjpfivqqs7YClZ0Ptq2TtnrLEjvbG2zf/Ok+g1+0//XxlRYB61ANSfdxroFPEvaZKLkWMkY/t5ROe7rs//KZg84q+V/uoKY9W295rAX9g+xNXpH24PZTdorXuLP7K4yhf0BxAUAuEiM1xm5531qWmwo7ge0eXJqtJmdoKSrGxCDW7dqz7OHUHtRTzQOovkZ8rY6xRRlAAxl2e42o1XijEQlY2aLmD0MtnplBQxlKnACS5yPCfahJggDbE6g9QqkdBm3PvhPY9RZxVo1E8V5ql21ewzlChDdkOAT97gPlLJnYgaFMzyFsPYR9VeMghcwqPxr+GmmqUyi49udelOpRcWmQUehQfIItF3IjiAyYt/btshH298uuuMJe37Xb1Tt5WAyr6URWjLnZWdhZSrXYh2qs1HzZG3JRHbi6inW6l3Penn1vuXPjTShA6hukHGUdYx8bxNouE4uvFJpbgpQ7AiHdikLs6Ili7gmWpyjwYpPSsdirtxFI+qSMNFR7sNTsRWp4KIGQyaTBrYjzxXGaLvQ+pdaQTXMdCuArUSPvfH2HI+B7qfGWYc/ayJlEDTTtZOUpC0N2o2+9td+pfeNosshUUw31Y/GpYvbPLFTq9VhnZtnx4tPUZj0WStNUMwRDNAo3BbfPuHOBbJK9IVgSnP2VVNFH/36eLbjXo6ad3Vd1MNFZWluOyA9v9h/V1yIVlKWi+vnGm25AudFtNRBvIvGmaUrQ63E1mTuXkHcDAeKxFi53OXZ6X6qBB6kRlUOo5qyys5U0OmCRx1rlMkGow3UNImloO4uKJY4GRzWLxYBPyPZqhPmv2q7yyU22+PaDrtlRDWQzvEZHfAj4oBbTGcTzdxoD3NmBNU22ydi46h7202CXSK1z/dV3GrQ1az4T63f9+D0QIO/FAusiAfK73rjfz+9dJEDey3W8SIC8l6v3h/a7FwmQ/wcIkO9vbzvv4HKBj4t73xd8PTtynUxTHel0VtBZo47CCQ56ISEAp3TSfPDSFTZ/80oAb4CmeMK0B3udrYi6yNSh7jql5S1zAQHiOHlJP2dJEIHS57scVXRwNgfEosNRRYMIEVqT1F0TiKfmBIfscIB3dV0vWbTEXn7hBYAsL4tH7bFhNd6tdPrMjQ616vISVxxe+b6r6I5PtieefPZ8aPOEs246TgBdPAfCNes22Q9++BNXMKZmZNPlSBcwIJtyRHx5XHmy0lpLkO0y2/C1OrrHoh1oqJDmIiTwUxyqawAQ4ijoZGmSTSF78MghCmu8arHLqjlXS+gqIAGHE9nyCPWUrZYIgikKnzHdCSlkAM6WLiq0mvJSW16QgwIED+FIOrgo9LogO/S6kgEUCwDhZVshqXUP4IVCt325Lr0UdAL8RyiWiwqKXKDp3l17sPSaa/6S4gMWTQLUjEJWuMBAwMA+PGHzOFjIR/7k0cP28Y9+xE4cOWxzKHxFfjQ3NLiQ5VQ6cyr0PiLjnE91BaGB6vgNhIAZhywSCN3IYTojk4wRLEbGKTgFhEZSGDcJYaL7U0KMQboLE+nC0XXQH/m7hvO7slQT2BIKuCqAWiRGJONHXeMdre0AXWMA/VhlAXj2yYYHAqAU9Uf2F0tdSPH46AC/i32MCzlWtzISeK63rHUEBnkpH8SNbU8GyNR5+xDXwa/eG+WACIzmcCDLEHXLKiRYdkiZiTGWFEqgHYdQ2ca0AyJ2c4BXUHM+Xdg1eEq//Op2ZweTw70p4QAqVc8xgMpQfj4c4LdXlg8AlWnkraiTWfkUIn+kfJEdjWyQBPToEKXub6l2JD1Xx5KsjmSTpUyKZIBXAVYBjLN2Dg8JAKhSCagrXt36NVhvhUEOKHS7HWC1iG6sczXVHDBqALjW2ScuD7C/e4xIWsbEFEW68kL03LoOyg/xc51crQ44V5i6CwDnejZzyPn2F4vsHyBA1LUsWyHZegmA/frdGfblR7FU41ChgHd1yqt7SwHhIjP6IVIE6Oq5RADo32SVoq5NHUb0GPd/ep596tvVjqwTCSqVjrqvBN6rC6wHCyx9lnrCvWYOaLpG+hkBxgJ0dZ8HmSPKT9GB5L47E+zbL4xDCnHQY26p810HkL10eN35odvwij5uSQkcYJ3bHZ3U3O8EVBLKsvHicCISJJwONYW7ywZBpJobO+ctuhyB4cLPPR1GmsZa63RIEgkiVNmpQhhbk4w/+fHr/ev39Dv6u+g4Her0d40JKXmk4BFQrvfawPyTLYAf87saFYcmkUiz+RBrAu9byDIJk90Yv6NrKXuFKOacfJTr6uqZ+/HuGmr8tANKSyEiUlrkh/JpwlmzRiHttFYrQ6QD4EwKNtlqSS2k19De0Xb+/TBGlP/BPdLYkfWZ3oe+ljVbJI+lzj9ZHKRAvGmMDmI7VYflUXR0kiNv62sBFlkCZc8Ugu1ML2uFAGVvkagC9XgsHWylMBSoz7LLe2xlvDLuAb+1NugeKudHmSQ6MNY3kDNAS++MN88Hp+MbFG73P/R9PPjxuMb+InwuZPA8Mof4n9RCIlmVoSFrtjFAhSHWTVkQ7Hj9DSvCgzopNd1eevU1uobnWsO/b7XMuw84sCWSbn6FQk+ztkxyzRrqGpwNVhnWDFn4Oct3+ux3l7tdc8Hnj7l9S6GZM4DuYYD/CpkVCazAaWeVAJGi35e/tshPjz0YHYAQwyn8PZTr8hb+1CIMF2HTI8uaPvaB17a/DlAwCbCywBaiBNLa9cZOAW0R/K4Pqj0yqQA0swn9LsHKJR9f9BQspeIggKToKqPjVORrJ2TgMh5XuR+yNtOckgpPh3HtzQIGdL/1c2Pcx0S6PgNYq4/s22fLV6+B+B+0vW8eoFs0306gClQYfRvfm+BarqI7tI51pImxExYZwppyztatWmbJdIXGsW4mJM+zV599GmXXqJ1lfARH896ZM5k5Wbz3WDpqT9t8cgwiIUK8AHAT6MINhpjrBgWWb7qUBv6870HsG9tRc9QC4m3dsJ5AdLYa9r8j+4469cfaVZcQ4roHQAq1Ih2tM1g1hgLIhWGx00e4cxtdtg110+RdhEDyjltlG0G+3BrcjQzs2VZt3ojKFWLHuwtVTaQDWyYYn/Py5qGE6MBqKZLxLvs0SHxqBtU4srObw/UVsSSyVg0C+SuCUYGwrpy3j9AaoT+zX88qQlwFdr4yu7AQn1WAOJJVjRQOAGLtcAoQurNXomY7nwHiQtDPNxVojZDyMSBAexrrjTpQlKo8JZYGmzNAFs37U6eLbS37wwD3WYovDxHeY6tXrbQJmkb8q8rMC1K6BLKqmXs8SAHjD3HZ3Ej2R1ooNj98hmBorB6w/AXJVnqmkWuTSBNAv6ezmVBt3RdKN+Yj+V0t2PPxHlaQa3CS/bJhKMJOVTax30WgVuu1JsiMQsDwD29OBcCftk7vCDtH1szL+9vsf39irYUN+dq3/n2PneF6RSdAsqDOjCHLYeHyfNt/stgqeD1V9aglMoIsL5WOdv9WyyVAegGNMx3k2bS0D9uuIxAH1Dnpy1ba4XOnLS45wP79qY/b4Ilm80epMVOPAqGu0ybE9qD62Luv0tWrhYDp7TAOxXUdVsu/vVU2QoMICi5IprBAdXCztuAHNRfLqJNYelFS2JJc1CH9dKADoCuMeAZSdIb6pKlhAMA/1ubji0UkCPZt3e6eeiusGFKApcMyssNsxz46jSFNwkM9tYkfN1kWXtMCJLmu5fUEYnNtyXu3DILZY9jX5tLgMklTSiQh0n54fk1Qb6Rm5pDZ0wktIiViIGAvigkIkPSUeFRA9ajx/G3v/mIIg/mA/qutB8VFrNS5DaxRSCZCx1CMcA1qKxvd/GoHhM9ivyCyAyC3AzJryuqxZhoOirY6VDOIp7kmAN7NE6zzZjilsccByq9P51rSGIPqxYv96+XDJdTLEEK4z+Zio5VC3TXFnnmOvS6U/DU/FH3KtZqgjsR5iHpuBpIUdSOv149aM4l6hgWXppwku//RNy1/NZmBBEe1Kh/qeAu1AmsvjVmJBfOw3EHZt6PcVYM481kKm0wOj7cBZQyt3KwpZNShVFPWw0HW5kYIiMyC5bYbO8ogCKwgbPrKDrbbmoIwlHWr7eknt9v7b77Cnn72FbuGTISjNMNoXw+OizTfpEjC3hvshmWLqa+i7Hizl33v59tRBzWjnFpqtaVkiqTRSDQTwvqfzn2ssyhlOgx2296Tp1EUzWFP7rMbixJtRQph1+P95sMe74UaoXDjZfbkiZPu+hVgw/faiy/b2o2XWhr1wpWf/wK2fGRUMJHuuu5qO11ZxhpdafBQLrdnDvciEVvheNZFzfVGuvGrYAILuf4KoR+iZL/njkXW13TO1c6HWbuWX55r5WOx9u2n9lky1+4v71gKSYklnG+03fC9Vy2Bs9DB4lOWxTL45J+SM8Oa8tU3W+2qrSl2yzwsSwHMU5IXWF/ziDUS9n7/q0etBYXSi/Wfh5y/z9mHXcbeNUOO1dWri6j362z/uTasdFF9rQvjtcVY9BTNQoSYT7GONpKd09AXZIfLIK1k++QyqLAthCzUzV1YSPA9NnsC8nsgzthIWBdplAqUcsMXoJ7aCFBbgeF9TB62dH7G19avX0OjTK3LCykvOwaxHWDHSlHCUFfIAnHZimXYKylXYgBVF0pj1seK8jPOLknh3l0ooGTPl56NPSRNd6e4JiOD7bZq1VKaWKhvud4C+3fvfZNmlEhnR3vLrbdQU01YxZlSbPHYh6mnViyluU7qBxpcFhLivZf8rRqaLoT633rH7TRCtVjl2TMQO6y1rGPXXvV+Z+GqxhDZJ0WhSIvDJUGZLU0dg84yuZGzxoGjR1y4eTHPdfU119oLL7zozhCXbNjkavo+1vlW6v3VqD5Ul+3Y/hpWdcO2bu1a1CGvuhpt46ZNdhqSXHVIOrlop4qL3Zkgdz62zCgApTRewusXORLDNQ6ggUc2u62sERNqcKG29OKx/dXAx3ge4nmDIRwV8i7FuazIpIyR0qTqwZWWe2+xa5aZzdVS85zsHidpbtH+p7pYtr+hIm10fXkO2Sy7QHYYyB6uURLKTZ03VTd28LoKCsjh4byp5ymE7ND1VL6Hmq+GIED0uYYzsGyc27vVqBPmVCJ79uy1BRBXveybcmaQTbDySdWAJoWl5CvlP9loy1F+qDFrTLaocjPQmd/1SGnPVvOXmqg8ShD9XCxKpX7OL6qn9c8TqJd1VhqF5PvCJ7/GjytQXUoK/rz92UOcvPPhIVSch6wzG/eceZ2f968kQd6tjvjPAKAA4HdwoV8GEF7wAv7zX4Xz/LcrQPSyfrUK5I+dIPhjf3+/dvy953/0nO9/9fz5DU+gw5Sbh78EW33Pr+3iA/y+r8AfLwHyq6/UhevDL1/f/5DH7uy6/8767/X97S2ed/T25NQXzqTq/D7xzoT1mgGsongXEBXNISKQg1ArWR/phNQ1tlbZ3TdeYUuv2sz6QFerN97SbL7ut9XpOCvyPL/Z/+ItmCVCHCg4+49OG8oftUd7WqTNN4qucIoEbemS547RnSpf+scf/K7lcXBXgFwtORndgC5XX3E5dlHNHDixEOHQcivFZT8ycAUK5+coCLWJw9s4lk1Z9uJLrxGKfpc9+ezPOZzPOInuOTqXBSK43AJQK4H5Phy0ih9cbUv/qtQFpNcCnKTQ4STAXh0fDYSEyx6lAK9UFWlBgEmVAM/TvP7qimpsSGIcIeEBQ5HucihUR8g4pzn55s5gUUH97gD3JPyak1CPZPL+fvbDx2z9mjVYV+HfzPtRzkAcXqzyee1EiTAAcOULyF8LCBjEgWeEomkSYC2SrqdQCjZJdNXtHUd3Vj/kg/xRRXyIsFCHr7zew5V5IEDlPAA8riByrrMsWFSYXXvVNfYm3s9qeteBe5zr1MXjKtx9HhJpATy641J3qBNHXyuAThZHKuAE5jY1NDuQWoWQvtYfAXf6nidXYcwDcPO7moACbvS1bJmmABy7OR0Pcp3HpD6QMoJCt+Qb+Vb05XI3VKZ5PhV8Ho9VdeIKmPbIbjW2BAIJBJcK551hdp7p5Bsi90Q06Y9+TmSCDoZOqeKLDUV8GN2qWdzjIetC6dMHCB8H0BzKqV6dssfpPhSh9icf/ZhThEzz/FLoqJsph7DD01jFCGA6w6HDybB5HwIfFi9a5D5HQOgIlJTNjAp6kQmamgKgRZQoP0GFvYByESkq7PUzQRTWczkkqKjX74pcEWip+yZiQ/62lQRj9qFeWo1a4GOXTNlDr2KTBUgn0LwLciCNMS9gWKC2QDmB5+cXB/f3ILqwNM6++vFM+8azQ65jTSHnAsAFnn/z7jT77IO1DvQboIu1SzkldJIOcWDRvVGYehQHPYXvemli8eECtWXRxHi+/1OZ9pc/6HDEjt6PgMReFAy6b1J6aHyEENipz46AADwWCSE7I71XAbWzmRqy4tL3ROI88Okc+/ufkVshyyo6y0T6NDU1OJXHNNdzKV3jAwCo3pqDkIKywAqV0gFCRt346oYX4K7sDylTdE1ms0l0/7RQCpyW7ZXULG68OZWXgtE9nv2zFmt+Ms0+fyDRmHbKI37WEXD8k+6zfIhdeD2HM91TqWv02gVMz50b5xQAOiyLIBDwLfWBHkv3US9OmShSA+neSNEgWxs31xgvTqkD4CWf5UhA6HZAZHUn633p++reFXArFVqnDq1cxwzIuqpKwi8FsgHaBcgzX6HZEMBStUnto7VIFgXyqS8pLXXqkUDu2RCPpfuoeyrrsCy8nmU1JQuoNtZmHVQV7toEgVMISScyT3Zm6vjT4dapHXhTgYx5va4wtUtzvWWfp5/RGiqveWXgRCgLo7ScoPUkrF8aIN+nWC+7eF8oVfwgV1hrc5bOh0wXvgXwCunRgIJCnsvyWx5gXWkj1yhvQYGVEU46wGE8i67NZ597zmzPn1jWJw5yCSbplo1lPwh1dob9KOBEmmh8lD2y0Ao/UwyI0s1BF6IBoKaWgGCpA7RXhCF5iQd19wMJPVty1lYvX0PwLOQNfs895EadAMTKxbpi5arlrHNtdMFnsnfhvc9a2kjA9yAd+1m5i+21nXttLodxefa/xV4Wzzpy9bXXEi56wGWF5GZnMM+w3AGInRtNxyed+xF46Qx0tNh4d5utx+5Q1n7HjxwkSDiKwPRmchFWAm7gR88eobkjAlEKH41l+VxrfNTRucmrp5M9ibVQwfR9DuSV3UMbXeCdnaw5ITG8pmI6VckUwW89CQ/uIcDXwEhAcjpNJziwZ2KR+P5L11s73bJxAF8KdP/3x58GuKLbmv2xCZuJZMj2CMJ6k6JDlONL4G2LLVpaZH10/QYyTqVAkvXYiMYVY2SC9WYGD54uxtGU9kIIrzhAUC9vwAi6/L39wqwe0mSC/d8H1WqEVILY+UwRSqtu/RHGbicgd5gkp9NBVt8zattPM34A8aZjfW3FJdsAkQiG9iJUGfBaWWAB5/PAxgFflLeg0PNQ7rWIWx/Gg4fA9ZBIzpqH9bxghR8WVZ5coFkCdFYJpu/9pg9H3rtF2UO0OivRt0EJlDPLA+3UfixKIWPU2T3G61LGTAJrnrOApDlgWtYjrKtzmEs+WDW5PA/sRioZ8yKqNa9SqWl2vfGGWyu7mGsLFxaYD3vJDBlDgxBhx0vQXECKZ+RkO3K2C2VEPPqGgjsAACAASURBVCHP473MXeqYScDt+Fi6WFFf+WAD4ktDRiy2bT3s34fe6jS2UAtijSlpD7RKusXn52HhSZ3hFTbPjpJ9saYo28oI9N1bqwYYCJANdBMDdGdg6fbi9kPWxfb8gZuutDAyvf7xkTeshzk9wLVYWkT3M0vEshTszZprrQ726jhL1zhk15atiy1ohnBxAry/cM91EN+nIDSDyEuosX1lw5aWn0DmiJfdcsNWu+TOdJvZifRHOXIQyL1IKuYEYFeJxKMLguxYZadN0vgzE5FgTXzdRrbEWRQv2RkR2Huxn6FEDYXcGGV/CURp1IC1kyyMEmEI/FCBIYJhDdFaLbtD8r1Ye+pqUILReZ+OXYuaEETwhgSRQdQD8cgeFMX1raweIXsG8mURYw0VrJpeogE3h+jAP13eSs4BpHI0z8veEMLzesHq52MxprEZwNoVTHC2bEBlCxqFdaosvZQTJXK8nnsruxcRtrXMo7PU0ZE0C6jJJA+QUMTqSDdB0jyOF3WEH/tjOPu2j4A/atBpmnG4fBD0bXR08zTcExznXDA7jehkk4RYVesoSg1IjVbUZNzDVUtQsfD1MPO+XGOjpInxSE5Lth9qNTLOIMq7uOYIgSyniNoZwq6VzuhGrI+8sPEKp/vaS7lugzTQMO5SGfOTLPDerEMvvlFiCyDCqqmJB5j3nR2TNGEYdZeX5RCkPQfS8unndjvChYgUrLggltjO1xeR86MTEPNCUokx9hFxhQOsKe3cw3PUfcEAzfEoB996vdbWLot0eSSakMEohWVRuWTJMtbXY8y/cSyC1mLzU0M9TyYQ604UNXlV17CFJqVZCUTHCfbLpkbCzT9wlb3w9MvUR1O2Zds2i6GLv5G65PtPPGc+hKOHMt4IgLBLV6VjGUbOEgrshTkLqRHiydWpYL+Jc3l63/nXZ+2Ou2+1POwEy2pr7G/uu99uWZVt83IX2Fd++LybT3OkCkFZpKD6MMZYEmt1SlIKqtl223+00uWFLIn3srRwf7tq43JIT9b39ibbfwKwf1uBPVXeYzuONlkhj/Nn15HBx2t9/XCpPV7Wa4ew8+pC0p/I/Xjqw1usFFvK/3Oix7atmmufXg0phwpqEgLIL3aenQqcY//w+E53f9u4tkpJS02JoYltjlXghXZTPrU29/eZyhZsZ81WJPrZ5blzrSCQ++3PeWAGu87xcNt1nDHRjxIcpdA0e0r1YBdKfR4L8vTW9y22gGGPhdbUHCyE2G9iaCgjYZLaqdVWr1nJOUy2l4N28NhJCMMkrlUetXgYaoWzVsA4LDl1xENuM+d6INO2Ej6u/TqbPETZf6oJbvGSpbYXMqNLIdo0JCmAJx17NIH6XeyhW27ge3ycO0FTF7VXNwrFSprJtl3NG/slH7v3jVKbLqYxg0xJ7mM5CoTLtl1JCPtRxiy5P8y/q669mrPQmL3xxk42mUnLJwMsB7KnF+9BNQa0UOcup7lhiH3yCOHiyiKJYB3eRx5hMITZgM4x1IoLUZE+BwFCh6J99E8/bjt377U0mgCLITGS2AvCmGc7d+x06rEUrEzVyNUNkXHJps24ILxk7+dsuJsmjQIsxh5/8klbR7aIVMaV1ZU0a6U4K+lUziB1KK1lFaUmDlkZy3qsT+c51q9oXlc/a4ged4j3pnsiEkR13yTrWdUjayz1k8dd7TjIni+b2imdL9n3o8k/U/0rS1wRIGrckp2vmpZkvSV1bzLqmlHWCe2NOpCUcgZTlsdGnA5OoUZR/ar8nPe9730osh53Z3rV1RWQn7p+qShZSqpqLYa5orNeG3WsLFpDeJ0DvOYo1tAh6iYHV6iZjs+lP9xoC27f5YLa1RSls+x5VMR97YqD880QqrXUbKa6PYD1fxiiV3WqAtRlOzUxyn8nw+zUE7n244O3s7dSD4fGQIKTfYPSbgLFmz8knQfLUeOVrEqZ7e6zrHhV22hmexTqHjD3woF3HuB911h8N1mgs/pvC+D+IoDmfvOCEueXAWy/yVLrvQP4v5r8+E21l/79Av7nt/nxP7ifee/X9w/uLf8XX/B7Gz+/7dz5L76oiz/+e7oCv2n9+T09zR/ow3gadv+wx/C756/XDyBAPHvg7E54flN233nn7267nEapMEInrULDhwHOpged8mMSL9W7rttq62+5msKlh0M54C3WElJOvIv88DwI//nNB/3ZETJrFTHbOTDhT2Eh/3tAVhEHY2qr43MlljDXXX+9A64VBJzhiq1zFiOFAAfdQIrRcHI4wrAxEth2/ZXXWiegTVNNM+Bvr1VX19PhQ5c7gCbUDUUfvrcc8mR/o05cZyPBifXwAyss82O78YCNdM8/SGEXznMk0+U3yuHkDDLfIQpbBbXLJzWUf2vEBioEoqGLw6ZOg5EAD6oj1PEtAkT1iMJxZwCV5iLH1td+KDFKT520JdhzRVKITVEYxgE4KrtD3e4iFaR+URdOP4RLDwXYKABtEEn0/shmhwCZFd4bBPmh7hbZ2gxSKIZjdq6CWTu5wMU5gKqOENDBGeBXtaG+H0uXs+x0pLzQzyr/Yx1WJ5Vl5+jMBHTnmkg94QMo0QZA4gPIKaWHOp1lieQkxiJE+LuzMAIcViC2Ostle6T7KrBFf2ZzEARg6+8CgV1X/PnueEcCnCdAmiFQpE7QhwDgmodX2tK/rHCkgMBw2fN4Ol/Ule8BmC+0G1EDyqzfqorU2Q8Vum54OhbF072v7+j39Vr0+H54tIUGzVgO4ZNOHcDzzQAuRQIYKWRentE6CFXQybrlsm3cK2yW6PRqJn9FpIhClS/bdgUFfq/LURBw72ytKKQXQCBVV1Vx2B61+eSttEF06X0LuFb+hF6PrJ/66JSXwkGgiYppgdT60HWUAkDqAYHysoTS91RQC9wQyNbBfYqgi1OH97+6KcIe3j7tAE9frtMAn0XKJZLVoC5w3cM+QBfZGom8EoAtgLwJ0uPBLyyybz4/YrX43yoXQ/f1b26JcOSFcn5kk6SDiQIKdQ/Cmau6L/LcnUMn3CiPr5BwvXd1WIk00NffFgHyWJez3AplXKqTrAO1gq6/roM6sQLpbNc9EbmoP7P3Ro+la6Tv6cAUySFI1+8+XtenHjznvh5nHIqQiOIwJ/B9DvYFCowswMpgqB9liRRtzJEQxrIAYnUiKkNF11i2WiLzJs8rOjwexIw3/swo/JDXqGulxxfp5iFJGEfqBHPKIoGiCmp3I9fdM0fSOeJD9mueceqIPq69SBERXnrNIsp6OMhp3E5OELILIaoONl27AvzZFYSr9y7yStdYjyESRQSZP3NFRJXmlECwYdYBL661rLFiAE66OciOqOWR1xzE+JXXu1P2OHswQhx5wbIMk0VKHwqJHnkSs+5oLIpQqYWAE4Glx9f81Xqk+yZrABGUUoPI5k3d5Xo9sQBUXbIJwOLrJPlI6enpjAcALMa0iAW9L5E2st0S6egyVM6fmrQeydpMY1kd6rqyWkvcHsO1lOKlEnRQ1lXBIRGQRO08Vz+diBVcwxQsFuIsBjWBN+3I5yrPoUKpdzkDGpNRBOUOQu5M4ReSlJJuB7CEk1gtkHX7BB2Ow6/eaAs+RUevN/oG7vM0bPU4aOMMTQH+kCtSrZU+nGcL7z0NmY1ChbN7IGSHVJBTtPHJCiwLC5x0UKdM/v76K69DJGRYFn7jCrrcs3uf6xDUGr1kqbzCh+mYx26JhoEMOlRH2YvG6CY/UdJgHRx8o7hWftzvOoiwEZ77/Vdfhe3EPmwaSh2ZEQqoNYACMhAgKhN7Q5EiNCxb5enjDiS8dAPWImQCvPTsU3b3xz7sFBGTPLes/8aYP0HMlxHGiMZwCPu9AAQ/wOI6MjXiBDAAxgWyHk7RRd3L/OjH51wH8aaWAaumI373oZN0+Cc4oLFzGF/xDSvtNEBCYFicU7rdcs3lLtcjnPBnBrV956F/tfT5i6ymcwirMuYCZP76dWusqaoE0HrEli/IsHDs0rzGeB0A6ppTU4AxIjsmGQsTrF/jrFctgLZtWBZlYLUxTpCx/Np9sOMpqcD2hMccwd5nDa9pnM89WGNW0tm8bEW+jbPnTfIeRs8xNsPmWjMd7E/v77Rqrpl/GoqBpWsZdyhE5vphYwmhRLd8J3YjqViI1KI8UYexN3u2LDO9Gcsuw4xx4gh416mpbZQ9hfuxYAl7O53UswTIbNH9mw+f7GkXlGqzBIj7lqviRIAE2dmjANxs5ImMsyn2+l5yvMJZTwUO9aBGjYVErS6vdM0TMYCx5/A2X4j64c3XdtCdC3gH6ZGAYkxj2vWg8MiOoMyeZ1N0FA+yJo9B+gjcH8aqM0zWdZAXB/eUYjGVaqOMm0j2hV6tS6wN2qs0P+cQSF1+tg4gB0uXzHDA2T7bBzmRgv1Tfjah8+xtJ2sHXDZGPnNlknpoF/ke/N9oVLcECIPrNyagTGm1XkKY0wCk0iEUXtq+B4si1gL+PY7fi/IesOtkxzVOswTztHnYm9By1kHqstWLMs17jLWIYXfDDddbJarNf3n0JcNtigBvOusjQuzrT3zUZvb2Wt/pgzZA4PtcrasQesP9NMB4YZXD58qOPjt2btSSC7PtTF2rDTA36+uHIDDI0ZGKF9DWl3s9REZIRCzqRvYOP8gO1SxzIEZCsMtRTk04ryMSUj8AkEvJH8XlHWTNca1QvUWhVIoJC7AIwk+8yLTrZU338w+z0yWQBzQBxyRgd8Ra5w0RUFJRZWXVw6hKAH0JioikeSYEMH6I+5PJ9Q2miccbUiaMbD5/5CQiEGXZUk8TkKxS9fxNKFoXLlpsVezrdZCiY4zXRBR8Uk2p3lWO3vQY5Bq/P6WmAABHAfoB7FHDkJuT7A/dEMgs4QCmUAjkuFSjDBnlfTW0YleFGu2lg/2QnmYr43wsle23CIXzJGv9ESQhrxyuRFGMdRc48VVLkqwAAvmNV05BukP4XEL3OOuOL3O0jOt9lvvtH0GWFMC7N3ti0HiPxcMqTQAaUvai8kiw4uoWS8jMZj1izLHGaNWg6Z9GDEiQzARLz51nu97ay79DBkCaFeSyvrB/FmYnmo8609kbfNgPBvUCplBow+J0M4caWAsj2CujqHvKi5tR2pFvQI2lvod2gGfVQMnJKSiW25ydbxZ5cf0QRCR+Wap8sPi5Dmo6XxTBLdTuoVhD1jSqAWUeALPZN37wjH3q1uvZQ4LtJYDt/TUt9rEPXYfyu812bd9vV25biMXhEnvkgR8a25Ft27LeBdWLAPnmdx+wg1X9tm5NruXRcBPJ2G2jASsaImz3oaPWG86eD6g6iZJ2hjOCfl/ZOhFhKJfovC9auNhGAHE7IGZOEVK+JcXL1hfmWCLK+xDG7cGyEotdtMY+8d093Fezf7xtm7WePmZXXb7Jzrb0270/ftWYrjYZxf1hHOz60gfsX772hJ3kewhc7O+vSLeFNAdMt/pY62SoHUQR8NCOg9YBAQI/ZWHcpAzs1U5X0LTB7/zvm2+whyHHW3iNqVmBVhThZ4XBo3YF4e3e44PWz/mmYTQM9dWUHT83aKe4V/HJMdblxz7CuM5kjG0uSDWfnnrWIWrtSc4VrE0i/nWxx5kfqm98uK9qBOmn/taZLb+w0FrZH2tQ3wez7wyxj4czJ1euW+XIbz12GPtiSXGZIxODgkI5Nnjbcc6aUcyrKYq7DFQCmoc91OLR7Nd1EP7LlxdZUIKnZp/9OH6EtaORxjapUalnlJ+mNfiyjQKr3/l45PulqOqKqNGGrJ71WGetjZdsdCpqWS2fPn2S+ZTP/hTjiP4AzqcrcBJob8YGmj1ATSKrLt3qcgjrOCOrTlPzUjxkzQC1z4uoXYvI/9i05TJ7+ucvAPhn289RE+XMz3eNLQpsT6DR5WUau0aYHzpbqtYaowYeZCxt2rIVxwNsJpkIA1JpcDYPZQ07DVn+2c9/DsX1LrjXAdeQ1Q/Z1E2jg7MmZl6NkkVFFY1anLMmz6MmRNWpIj6GqA913q177BJLvgdrUeay8hqDuQ/+rD+T3Eepv6sJOV+9apXLAVQDmKy8TqECjGaPk5IkSPXk2CB/p8GBxkXVjsOsYbmoqKvBD1Sr6rpLrTnCtSpiDOzcvsOdfcPJUOxlbYmC/OnnvfZT34oMyoAciufetuJu0Mk5L5g62LV7sh+f+dEmW/ChXZ4N9DxwpLOb9mq3W59vYNDC4bHFVPC9zrGcy2RrzZlDSmFfSCk2Dqy8B6386fW24Ppi+8ynvwQRRG3dTCND6Fz2lFhet1w5zo8ZNZq+TYCIBPFkLnoIEHcI8Xy8Sw3yiwTIL36tM7X7pXeNy1/1xYVg4qw63vPGPb/x30OA/FYv/Vf8kKfp5I/54zfXoH/M7/7ie/t//QpcJEB+/QjwwKR/PIug1w9ea595Zw/8z2/sHSWIMGVk93RTDgFEhtONNqyDJGFynT2N9vFrt1rOpSuxIEHS7y3/Tm3A5zd6T0lwvjPhgh3wl1zrXxyAs+D17OdxAufUQRFG1/AAhVFsAvYkLXSNAdwsoltGQFwxxMENV19rxw8fBghJsQNv7sMvGWn466/ZNTdf7QLfVi1eSQhqmJUeL4WwwFt3QaELOSsuw+IB8C+aMEiREL2EIIYoXI3nFCh7+DvLLeOjuxyYpudXt5w+0lPTkb8OWz0AXB8FWAKdc9osQ+RRD+ATAgisjuOJfmwxKJYF6nmCfzm1U8xNcr28CGUNJPQxis60OA5K5yjo5J/bQXElQKGHg1c4vr/qplHXkXz+VTypGB0A6B7m8UPoHgnkZwcp0EWKqLCXV+nbtjw8lxfFuXzvq8n3kO2UwFeBHcEielCFdANcKAh8WpJd3l+IAA4K0GQCHUfxbT9J9ko0vy95jHz7ZaPTCaipTmxHe1GsCQBSAae/C8RVB4skvbJCG3dd8zSjyoaG+yXAV/ZHDkBV7ocCvy8gLgRy60M5Ay0NLS5EXN8TiVALAVL052XusfQ4YxBWmqCzE9WByheAywKf3WicJTxcA8558kO/KQWSA6s8SiT9mwBXT0YIhhEACLFRdFbyvmIpuoMFznOA7yYfQcTJJICPOtzjCc6UjDoAQqqOzuP9hw5xrULsttvvsFc5aChcTwC3SDAB2WncZ9lGiQxZv24dh5RiBwjr2ouQEqgv0LgbAEsvUEoRAe8iTDzqAM99FJiu663rKSWA3oc6rEV+yMc/AfD8i1cH2N//FMsoHqMDIkAgtz9jXmHs8s2VakRFeC8HNxXlwRxYZKmkK9LAWH7oi4vtH5/qA6giLwMgRR1Lf3d7lH3p0VYHNGhcC2wXYSCLgBy60vTevFhogvwZLxwgPIoIfHIFYDLONJa/8+lM+6sfdqNo6gQAUoihv/PhlZWWutJF/AVAgKpDWddD40XvW/fIZWcw3qRwEAE0S/p89UOx9skHqh347tQa3FuNlS7uVxSEqDcjNo2221FUUeqSlwpEdkvyYNZhJhCQsA4lmH7fSexlW3d+nDjrGZcBcn6M8R5cwPHbiiON2XcIEE1XgWKz41NEhUgn3TPP3z3EjjJNHNkDEaPusw0bNtCZidoI6zPZDspaT0SblBdLWPN0rzWGZLWj8afPWqN13zVPRCjp2jgbMsaSCIteDogJjFEdXGWp5w1REirViTIVeB1DgMrRjG+tU0mJgJFc67LyCghnb9aySDf+RPCKABERouvgrM/U/chhuZXDoOZpCGvmuXM17h7JCkuKLU1O/WwVhJ+sDfqd6oA5zQXSWBe5Mkteyg5Oj617LcJIBIiIVe0s3RxUBTj3qwsPMCqK+aFuQhEZUdFz+R3WHliMU6dLnQ1eOKDHFBZA8kSv4roOAIhKkRSB37e6BCdBQNSJGA9ZcujoCQgQL5ffM8i62sf62vfyDVbwmQNY/UGEkSvB6keTp7rzPDkZFQ/nW9bHD3I9IGx91OE4zFgLAAxLdNZ04RAvOfFR1gNpMUF4dFJ8KhkL5YwtsqYYJ13MN+VLjdKhHU4XazqIUQyfJwENxlA4pALq/+zpHYxYlDrcw0gecw6k+DFCTJetpNsXEER2bcmAwL6AlBFY3kQQPjzN48XHRlo697ECG44M/Tvr4Ma1K+3Fp5+gGWAb4bKs34wt2W0NMP9EQIn01N4RDIAwIAIEoKKd1m6Ftgf6iMjHugJCsr+pBdAMEDIgEqK3wtrISjjAvjrJ3Fm15RIbZW9beckq7EPKrGuYdROiarCTmuFPPmg+UyMorHrtTbpaS1HtRCZnWyc2h7JyXLliKQFgAId0rXfVk9FD/olhoaR1dowO0knIvGkBldpTGEOTgPDezIUe1qXoCIAn1AgTM1h30S1++GSZAyV7O1vs2vdtJdS3GTD+lFU39dmlW+fzOpj3I+wf57ogSbD0Abg+3DBsZ8AOOhgvSVkZdLIm2sLceGz8aGagLoigmSAMdU0gFm4+7N0j7D3q9NS6JnBK+5hIEBEg2v8868c0BMg7AISIkNkPzZFffwB9NwGidcfTTer5cAoTCJCGMo1NXeco7hlqKdZsrfEhmlcQI1OAPj0oPnqpD9RhqvDzKIAshdcm0t2qQOT1qBRbAM5aGata+2Q7kk3XazAEaCt2IDN0TCQkJUDmd1kTYKnA/BQpEGVTyeN2N7fRFOB5vQhE6AxmzEIiBAPadACW5+Yn20+eabSozHhna7cmLxZrl7dsOx3kOCdZJHO9IB8VLj8ri5tibPXn06Ufwva+uCjWTtWSQ4ECeHFOMgG/u63fBxs9yA5vNYBM9Ng9Vy2xtEhUINRiUgt0zIQz/spRBW+w7pZz1tfWaLd+8GbCp1GwElb88OMHLDopwG6/9UZ735+hLH6+xrrOHLHeijJso3gTAoppWIhMmmdVDZ3kbfTYiTM0Kyydh73SqFU2EqzdjHUiGTKBzAvVJnrvArRTE0PYU2RS78V7U0MChBCEhhBknGItGhZEa94c8toaWztQ5/XTbBDAtfJnXI5aOlZwMZAkraz50dEJ5NdhvSkFBGrCdDrQ/WBDjrPGVTeMGPER2Mko3NufnI8EyBQ/y0alI2VAFx38sRCXwVIcs57GY116jnrVH2JQ+73I8EQAvn1Y7PBNi4Qoi8aCL5D9dlRK63iARNByP6zoJuhK92NdiaM2DgboHIGcmWS9OFvMzeYjMzsdRQ+gZSvkWwz2Oycg0Nkqz5Ev0U8J84GV0ZYTg0KNWqqbsbMT5mP3aZSdTA3cz+zuqyE/S07YOWzF0rN5OYC6kTQC9DaRZ1DaYCchLQIpQZPT4yGJWesgnVPo6m+oICib6zoHpW77IERPCOQta4MXPxPGfhrOOGltJp8v3M+plls62yAt2hibjC2wwQSEHDkoECgwyGGhhiLrpR9Q3QegfgICuEn1Haq/WLyjWOVR6A1iMxjtrEa1Z52trOM6hbs9S00EYTTAKNvQn9EgJfoCiNJa5ksEDVONqq8gHeaQT9GCQmiCPWX50lXU5gn2LAD0Vdddb5/58l9Y7cA0CuE0LGPn2rH9hy0vPdY+RK7Bd775sMvVWA+ovXD1RjtZWWXfeugx66XMyWKuLJo/z8KpodRwNcK9OHqGTnbq+kEG5SSd8MiEGAvMNfJ5ghgDVGTMxURHcM8FuD577KDN5ZpkY/eVxBgdGO6zwxVdtmDDKvvpG+V2ur7Hbi5Is40rFlpoXBhqrj777PdfNo38Phrd4liafvrRy+yFZ7fbCyzbIdzbx27LsmzGtM8EzVuJeba9tce++NOdxrCg+z7G1Yp73sBGkrFy65XrzBcZx7P7TxlDxuZnkNdQM25rIVLuvTzbYmgweODZMktbnWHferLGcOsirJ76Dns4L7IiE7jHS9nzE7FPbK1vJ48CHgtSScpJ2WrOwITFoRwIktpX94s5GEHN3saakQ8RWEu2Rmd3B2A5lr7kLy5dscgy5qWS6VPtbFClet25cxekRCHr4yhZGC3Onk3WVgVYKQWhBpRtbApWrC2swY1Yy+Xn5zoL1gbVtaxVA/ze/sNHnCJEX1eRD+jP3Fetr/OHOyMyd1X7XHcVb4CPHXuoaVAszIfsyKQWPEEjiU7FJ7FyXQzhsXwxNk48VxZNfE0oR8aobdtZxxeizpgHgfIaFp9dKIBTeV0iRfILChmTDU71sXTFSmdxPMj+uvHSLfbgw4+616afkUJimrkuNfmRo8dRiGRSc1S6c6eaYqIhfkTalWAlpaYUWZoWEfz+7HM/t0s3b3b7SSprkhqsWtknell7A1Hnijjqx99sHF9ENYxJKafaUhaTqrV0vtSZse57G6yIZrchVI06m+u1eLKtsL2G7JdKZiVB7m9hzSkyT9Z+09R0c7DNFMmfCFYQQdPTXKxQ9/IzYcwFnSN0DZX9IdWjauSDZOqprp5xVttYSpaUuppcuVWNEJkxzBGRIoOsl7Jo9uO9hlN/KnNRuW7uhMD5UATI/D/Z5VF3uzOo+j89yk+XP+mqWL7pzhQeAkR/9D/VXqqTNAa6OrpYX0JR2s5YyY9XWuHNJXzf3z5775d5f9gIk60UPkcKT+yG1bVD3epeg8NgRHzIK9CTVQgrzX/ecT/wfJNncWXE75cAcY94/mzt+bunEeQiAeK56v8TPy4SIP8T78rF1/T/1xW4SID8+iv9R0iAdP4Cqf1OV/zspZg9YutfZJkTRSdYJ8F+Y5OyxfGyT9x2rS26dBVkiIpkgmSlZngXAaI9eXZz/fUEyKzS40L/6wtJkCkO3g5AB3wX2J5FwVyOrNZXhxu629XVEc/BLYxCbA5FSzHFYZ8sYtjcVyF1jqcDeN++Nw0VP+qKJXTi7nQ2WMkEw9VDNIwJyOOgqy4fBdy1UbRFyjOcQuzMY5ts6eeOUxzSJcRzTQI46DU4NQYFlwgO5YDo+ZRLIFsfhVQ3UfxKLSILIH9k9CEiJCjuXHGrjhFZsvC+/ADL4tTtywFFRITUK/0AT4OyF6BQDgM87AOYnAP548gEaTHNBAAAIABJREFUXoc6tkUqyO5KYZYqIMPoVpEnax/FmAordderuNHrGQR0FxCpgO3TEEXOaoZrpw59gY06DAisDlXXJq9PhZSsdxTG7Yu3MlA5hWyrxQJ2OPIDBYQ6nFSoRtPtJFBShJpUGrKOEvMiv3l9Fhirw8esQkSHfn1PwLRAXIG/KkBnCYsLp6IbD/x/BHBTXTEaEwIZ9Lob/m2tLfvrKtd5q9f5ziT1jNwLSYwZiubZmmyW4HCK4bcHu4cAmf292Z/xlIcobDhMBQA8zPBaE/GWDeDahjFeBgGnnQ8s91hgtDfvK3tersy47Ci2WJKZL8BGQmCSyI0sFEJ6zz0Aj1JtRHKvBTwr+0PF9wkCCHOxo1DX+2xQsSyBJnR45VqLENDzqBtdxbgAaT2eXq8UFiI/9LUOUiryRR7oOSXj/+sbQu0bz2NbxVjoAWBS/1Ech3jd+2DmjUgV3RfJx2WJpPHkbK64T2MU8F/HAuuvf9jsrE1GGJdfvyvF/uJ7dDsqe8ORJ3S5Qqx10yGt7vdMwMN6AhR1KPEDSFDegocA4bXz2qSi0D164N4s+/IPu1y3+SyB0Sj7Jq5ZjDJkOMSF0Mau9yqv4hGIwGiyEzQ2dC1Ehuj7+ghmbOrjnz+S6BQgGleysFJHtkgHZd4okN0XQDIaIkQgcSyApjrgBQ6LANH6oS6vcmwANF8cwQJSIum6O8S4P56RMbtGif9410HCscvn/505/g4B4pHIe/54FCBOhSTSFKJqkLE9O1Y2QoD0c9hqhehV8HkqB1uRbFKmJKDYEfii16Z5JKJE7/X8s7p7IVJIxKIsq/p4XIVKDtBtmAAIM4YtVRuPo6DvMAgQdVcLuBXZEst8DmZs+wGaJpE5tP31nQBH0dxnwDWAsQYAORGxzoaE1y6iqh60U/dTpFk0B2eBqrLsS+D3ZYWmtVW2A7Lw0vuTvZiuo8a2DvoKntXYcUGXIoNYe0QSuvfAe5Q1jAuQ52f1WkW0KndE2SVh/JnierfjaeLPwTouLpH3hi84pIbsj0QYVAMM9GL1JEJbKj2RXHpOBVfKyqqWPI+seXlYTJA/gEf+8VOQJ4Dxjax5Xa/dYnn37Hbe1QpP9qPDeWKSzmDmvO5j7SNFlvPJI6ynuofedNFHuSBTdWWKzITqxUel21hCUBzRqQyZXF9LZg4WWPICz+Xn2gGUBwWSAqy3ttZbKqBXAmG4Q3jgD+nnmwb50wU400D4drgtX7PKdnOYl8JE59p4iHllFw1jnZUI6REXNYc53upC5NMhYgQC7tu10xZjixOLxcdIT4ddvW2LFZP7lJeVBsEtayRUhazp2sN0b+RHLbXhEApHb+xlulij+rEO8ZkeszyAoRkR8HQn9tJ+PjKKFVhFAxkgI47wWAMBkoz6JA5lYxPKgOMoAESWF+akEkIeRFbXUu4xoAP2HNv37idsfJF1AbLrvcXzvhej/BBou+O5x21hXjYdl0KxILZYd0YYx1KAeDFWGCA2w94oOiqQDbUOP/dpDvujEz5kGZzAfgvCD+InAmuw1csw/AcUOnHsACjqDHsZRB37bRj5AhOAen3tKEoCwulk9rUT2J0cRZWgTJkEQqcXF81j3KQApsW6YOJu7F7CqYcmsPmKIudrSCoa1kE/rvPbBIjmNaCOhwDxWGFpvixY4mdlJ7DhciSqR234mwgQn/NrhOfnPMqnCy2wVOfMX4aNXg01jJSyqP2GmfMwseDv1CCQNFJjdlNTaE2XmnPzh1db1eutjuTuB5TSvr0cC5OTKIpUE2i9LaGL99JVqwkZH3TgOIwxSttaZ6soy8Aprr8/92WUeXOutN+KclELsDZo3koRgGgEkoU/jDkp4QJCIC4BfCtbmc8z/rY4Hvss5scbEBtVBBlP8TTLCpNdU0kv8+tEPZkiC1NsilDm/q4xQGiAdO5JJkCvs0EP87Gt191srx889v+x9x5gdl7lufY7vffei0YzGo1GvcuS3Cs2BgwOOGBMMYQWG2JKQg4JIecQSGIgNBeq6dgOYHCTbXVLGtWRpvfee+9z7mft2UI2LvHvK4HDr7kuW9KUPftb3/rWetf7NDtJUPF1G/ztuu1FtnJZmtU2t1vLZICdrKiFFYx9CVZmq7iHTz/5uP3FO9/twrI/8YWvWwDeXT8//Hc2foR9+NReC8evf6GzxQabxgwRE2qDIOsgdHp0LoA1LJG1lKZjRRNZNzTGYd9GJmOjt8DeiV1Rdy/AHcOkLJpsnslAKQlY/4Z4ZgJRZ01ggUT8jK3Jp04lB2mCuauGXRS2VAKlZUXj8r4gLoAxWgrK5SDZTbH2hsK8lhqvnlBu1Y7JgBYTrHHyzS8tJ6+K/v2qNemWgpVWL2ujP3M7ieZfRAjAMcCLlI4jgFRq4EoFl4KdnljlamTK978US7CN29dJhswFBDhgdo55lkHzUmMXxJ45pzWUPTMOBTMJJKgJsDpjL6kHJPcjgDwsjBBpcmL8giNQUy+jRm+yZ44MWtrqTAhJLfa+qzOsEPRnanTQashMONy8aEPq2fEr1xB+vhsA5fnHT5AnA8iRk2aVWFmmYZ/Y0YGiD0WEAJBZxjcpLZwGPnaw5A6mAhINsDZyCeaPxGeYZ3+EBqi/1MoArQEC89m/hlRTU6cHgXiEAmTEQzgaI9i9tZ4MNZQgxcupU3heRvrHnQpvahKbxVD2KgahDkVhH3YzSYAts+yhUmeruhazW3W28gPTaOSrhtb9iqN2WqCZrJpf61Q6dXMn1xLGfjDHXlbNmSME8PHI8XrUnMvJMtyE9dxBu/MDf4VyHLXtgw8AzKXahh3b7MknHkeVAtsdIH0z31uwLNse+ukv7OZ33mHf++2zdriMYGuRBAg3z4zBcpXsl6k+6vFpETQiLZi5VTOAdSb5GH6oZnzJ9AingazweB+eXeUJigyQAACSSJ0Rx7zsa6iwNMYyOhA7XeqjVFQle0/Wmk8oGQ/n6mxjfiqfB3z0m7S/efA5Y+gNKhC5KQBZAB5fvRWFAnPtnt+dNtyo7Eu7I2wr+9LsLHlzCTnWjDXhN377lJ0ECInl2ayt73AmAakoKHOwP7zx0svsuz/6LXkogdbQjCKd1/jYjcV2Q0E2odaV5peVbvPJWXbL3/7A6AUDvrC0C3RkO9zEWa+I/V17bif3LT4FwgKAoPYz5Y8hYsMyL4f3goKJWlj1QwwKgE4s4VJp7teRh7LIPVXdu7IYckN+Njkcp1ALVNuGDRsAqiBv8FoxZFuIBNTKvWzgeVKtf8NNN7mzYTt75Q4yqWQ51UiDvnDlCttGhsZhQswFLLQDeIqMIqBkgvV4DbW/QsW1F6gGE2lJ57NGgJFYat008syu2u0B0J84gOUa9VFldRXqhRgsncqw0FxuKwCGE9iTmrHDbORrqmV3k+MRTAO/tqkDZXqfVUL027lzJ3UzJELWAREwaskN1BrSDJCDJhsb6Fyn/iiBDNIJYJFK/aDAeBHoarBLjCcbTa4JAn56+6mXqMeyUY208P7z8pe7LI0YnSuoJ0SUWY4iJh3QXKSeTkBcEfWknOkfHAE4kgqNZ0mZgZxllU8nJZU7S3L9FV/dYHkfPubOVSKFKcNSCnqBHwJDVDvKTlU1o6ySZU+mPfcmrLlOnTzNWRFrKcZKKrZ4QLETp06619dZej0WYfsPHHCkPp2H28hXEQFE+55ssJSD9wxKkEuvuNJOYl0qcptq7yn2y3mRzTh7JDIHlM8lIqFqwSrAj6J373NkH+/ZwLlHLQEgjrwgnESfWwJARJzSGcWpqaUuycpxZ78aLKZ1Lqv/2WW2/vZSxRNxXgC0Zn37+F2fYb0NJd+QjC3s3RZk4cmK9Psz7VK/5QUW594ziptGno+lc4rn7OL98P7d+6eIg6/cvzn/ky8APn7/OoJmLgIgFwzxn9hfLwIgf2I35OLb+R8dgYsAyCsP958pAHIh8q8N6sKN74INEVBjHjZmMCe3YBqRbR2Ndvf73m7bbrgM4ANP5IVxih0yFFz+hyfYy2V/iNnoxvX3G+nLDfOLARD3U0tFhP7ucjVozqvxrlyNINiXPRw20jGIzUSuX11LCDmNO1m/HDtyxN7z7nfbv33py85T/81ve7P5E5Kp75nEmzoB25NzJ85RcMOdgJm+qPA8Ck/ldki+GwII0oN9VRxFkg45J7+5GQDkNMQpbIY4TEXDsBzH5kfN3Gka8/B0sD7QwWlQJYgDKeIlqaUBMUnVInZ2AEVOMEWj1BXO7kl2QeLvUMgFUSim52YhySd7hANVJoy3hqoamFOB1oOPsRriDa3NSN0JhVWIMQWzWDlqUgtUmKbh4C/GF1/TmOnrGv95DnNelr3C7WRZpIayQrE9+Qk0T/lZMdb0e6ewX3FZEBRz+k9B8MrmUMibPyfUQGS28ndVqHo3DXSFpSoYWI1XNSOd/ZUXAHGqCFQBsotiDPV//akmpsv24HvV7FShp0aQmtgXbsL6+3m/dI0pkmnn368G6dL7a/r2Vlv9yQr3+8UOEhPP+6B6X8spOAQEKVXugtn4B0oQKT803y4ARTRrPa9D3gQm12piaz7IkmwKxno416FgFAXfjyo3w5FwfGwZliFqZjxJ8Sy/3c2wtHUo0DWqUFeDTFkGanhLzaHGlEAxXUczLNu1a2FyYUWhhpTev3Jb1CwUAKLmsZqUanwr10LFulQD+uUCFRI5XKnJLNCjjWapxrAYSXcnzOd/eXey/cuvJ7E1anNBqosoNcT2z0Qt1QbrTd8rD12F++mA5wA17qF8f7/68VV2zwNNjs0TRiNmnAbVl96fZnd/u82BeY4lxnuIwlOiubnRcgA/9Bw1oqJIxlbFl2dN80jqDo2zmvFq3Ms+6pt3LeMQ3eVAPc1RjXk39k3RHMgjeQ/KsoiWbQ7qEK8FlJr6+nCBw4yJ1A4aV42L5tNXAGc+9m3sb5zSSOofsZA4YNEAjeE9CswK5VCM9sKFJC7QIFSAZDDjEsPrieVVxWFx84aN7uDVwfiJ5a3X/v089R5y1MD8/Trn5pFjWy2te5zsNXe8ZwOPBZZHAeIFQAKkKFMwMvdYh7EWDuHZWdluDvT2YLUCWz4PSxOPAgqrCo0P9yqPQ6/WPKkqHPDIh55pp+5aClp2ahnWGWU6qPkpGyUfGm0tHPhCACwETLSLmShbPUCLcK43BaBjyClN1tovH3nUYmG/TbHGZWRkuqwPNdGki9f904FuiDkq4Cydr2vt0evJQk02fEGsNTL/mmf8mpjfheRrKOfE4+cc6ljQunYdZNUQFICnMdDzqvur61pYsktTxoLyR6T8GIThqyBgHcbFHhT4m7usgHvkY2fOljlwpw8gJJsGWgmg7wDgVzb7xepVK60HUEmqiVWEdmqcnn/+KI3WtQAQCdg5nLLjJ88yZrDsOKBPc/9aHr3lBVtX/l2VrnGoe9r67bW28e+raTj3AT5E2fUoFk7S+Chano9lVBiNedYycjNCGKtRAlL7aZL2dCuDhaYq67LsZvKLVxKYfJZ9iIZmRwshm8sIxU3AvgYQCEZzc+swDNRu15TsgXW9hoDRdizGAmjyZWPHFAVYHwVw30p+Ql9XG403mp+wXHNpFEUxrkkAot+9/z5sUy5HhUK7aGbc3vnWNwEA0Czs6UQ90YEyJcHNv0C+fxrQQmCbbNgCCH5XgPUwYGpPe5N1sk+txXpFTT4pWuqrm9k7aB5zGA8Mj7MKWJdZZJqEolocm52yMpilIz4hkAwWLCclDmZ8LAqVQNuyZZM9s38/4BRrYxJ+6LCRg5h7cYBAK2B4J0YGOBXIwz/7kd1Mrpf8sX0JqRU4OUuDfUHqNOaLj/7OeqL9somGq+zJBIA8DaO4gczYzJxQwmtTbOOaIgtkP6thnGf92PdQlYUA8iURbhs3A0A7Mmd9+P4fA0Qp6cE6kq4b/TMAfz+77IqdNJ5rbefunbB4W20XWSZzqG0maSgOYqOXROi0v8KpWVO8SkZNGPmRC/iQAkNrvNdacXmx2dkSSQzUb2Z+v2IOCPvOEgDiXtND9nQfXgssPR/FW7lvvQDfjInUq7JrHOO57GWeKCOrkOZd2dESx/wvuCLDpmtprLMOPLMHWzbWGoHlCroVyeThn/7EKdC0fq/NL7AgchHqzp6lsSX7zUA7AXC2FuBungbi6cMAStyLCOqDcVRAuTTLmps7WZMFHgHKDEzTbEtj32lnTgII0FCeiyzgd1TYh25kHVHjCJ/zkhrANTbYbMDdULguYzS0WhmzGBQo5SVnIR2gJCCcfhnNcUoVmpuAJZuxZYPE8tzpSqtqmrIc/HPeenWKfeTt11h1TZXVD81bE7ZV0TQRhwFRghfxz7/+WvIOTtql191kTx09bd956DHbU/E5GzmEBUn1MfNBKRI0hHKS9WQUa7YZMmrOkWFxroHmbE4UCro8e+4g4cghAO8sPL7UjZ3IGyIToglX73e1whwqmERstaIBOdXUa0Ph5Y8KbXZkwRAK2BbSpiOQHA71A0Kz9k/yuwREK8/N1UYA7l3tkBS41zlZ8a6GjOEaZDXY0NgMcxnlIltgNvvsOOtQaVmHA4QKi9NtOeurCC+t5ABInas9PgqbqCA2uH6avGrs9aKWWrZsOaBxv1MG1pN30gOB5w1vfpPV0HSd4z0oDyQKwkUCAN8ymtThIDKLUjthsxPGOhWEalK5RmHM3zEAsBnmSB+KhiasqjIzc1mPNe+D7eHfVVlQWqhVl03Yx29dY6nU4t3tzVbe2GcnEI6Eg22Cv9m73rLDJuprbJbaKJdwjur6XkvMBxhSOHTnjA3zelXdU4w1P8MYpsaTv4bqJQF1Sjj7aWMTDVWVebIqot7w4Vl0lqOMSx5A0DyA2iD7W08/FmSoTZYD/EYCovR1NmO5N2ub15CvwrrZ0ToOW5y6QdE52B21ky/RjcRmUAAIwPIkbzYNxcAUdZfIzSLgzEBQkVJolnPBHL8nhnotSCgVe7EssyjenFVjA7VMIZkRjzy+31ZtWGXf/VmZfeDdOyGU8DMAImGoNupoph+lUbt++zYrJeS6rrLL1uYk2wzqs7fJQhBwXBZZPrFJ9tCeY4Bz7L88L2nJfoAWAKCQgeKxR/PH9mZ+DkUf4zceQH3DQOjUweQCzJLalXqB+TstZS4EkfycHBvi3JOCUikBsM53CivUqTHbuWsbqppJ+9XjZ+w9772HtSrAfvqT++z2v7rNvvjdrzk7O0x+DWzSwuLJNhyYte/ddQsEkhr7pydYM/j8P22Ps+tXFdpsAIrLyBTrZD948Mln7HfnKiweULyReodoJrtsVa4VcM6ZAcjvYU8aAXDdQcP+5z95zt5yxQYrf/KkfeIT77H99RWWzVp16z3/ZgOsH/AR3MeOokTLB8CJpCkfIuBXilUuc2FqiBoU5QDfx/S11UUJ3Cv2DdaXrGyeIYHp7C8UK1aPlaIvTfplWNIGUh919LRR+wxYckqsIyDJfjSKGrHk2HFUhFey1rXYseMlPIdTtoIMyOxluS5EPI89sJ06/iBEBdXp27bvsHJqSleXUGPreR9l71INtY79/PDhw84SV5Wj6nEpllv5U/lovihOQ5hHIpncfedKd60/fUrn7lA7efKEy2pKBXBdxNr17KkTnEmxXOT3b0fZ0ch8amjsov7y5XuZVzT+ncWlSGfUk4EQPZRRKABEqtc+gKvrbrjJkUiqsPX1g1ixEuBNRIJqLPdKqa1koypAwI81/xC1kyxWkyG7SF0xzjW1UV+p7lMe1i233IJl2FmypuogxYxR18cxBp78oynWPX+NO/uQbMDGAGYm2aNVD9d/a7ut/MRpR24cBU3PQrkyCFFEavV4ahvtq+fYkzRmUm2otlVmYQl73GauOxxlTTm5PFdccTlKkFq3B4tEWQtAlIaaZTXnrN889hhreo6rcx7j75cT7j7MvRG5SJklrczLOfbwABRlOsu1UzOLfBZJjTTH79N5v596VGt448+udtZXOm+KFOY9w+rcESCSg/LAmJMXAiA6mbjMsCUVuOx181iXVfPW4QRR9d0dFn31o5YYlYgCNcVla02iqAyjZvnIhz/OXIEQOc5ZHUDRRzI6/eeAEJ15lxQfzn5cahCvBfkFvZ3zAIi3vH0x+OGqjAvIhS8og1/yHy9lgXURAHn1cftjfsdFAOSPOfoXf/cfewQuAiCvfAf+7ACQ7z7dzdFqqUn3AhaAFwi5ABwhUGtyGnuMcOweYJJl4dV6w4aVlr5tDUUPbGqorVP4skp26QLQnQWW5+dfCIC8/CB7J+CFC/H5JrWKBg5pKtgki5VVlYqkaRpYidh7ZMDSll+oWPT92HgoDG0nzJdKih81gwfwmH7DW250DfIZJLf7nnoOu49RDkTzNPJSnNf5qBptNOLEXFdWwgjNMjHko2nEnfjGJtv8yXMOABHwkZGT7VQgLnSYIjEYdt4wf07DNhmlyajrTkDu7FQiNJQ0Hmp6BlIYqVGhkQmQLynFN7bnWA0gswUE6cXmSPYSulYdsgK5L30Ez6sQpsJxHrX6u+xfBGyoaSImzzDNarFl1LwWkOEavhRUYpWIian340fjyGWCcJ36ORWYGg811T0/AwNesmI1xh1TVWXPgmtS6z3r3BQm6TbNFYXb9TLOskpSxsK0pMoUqSr8VBzKikcHd/2cY+Yoo4Ex0HtSg1pNaX14ws89nugOHFhqLnstQXSN+poOZyEUzGKqOUscAR3K9OBN1n4NuxQ+Vt1zzl2H3r/eufe1zsuQlwKo9b0XWl95QQ9vFojXCuuFM1XyZdl0yU4kGGBMFlLku8i2i/cgex5PVwoWGuMtlYwk8eVVVc4OK4eCvQ/ASFLraj7nybXgEI0dliyH5CubReB0D/ZMk9xPBZLKe91jr0AYMSxwNTh1TwQeyeZI91DMeM0HASCyEdLnIpivyl5QNk0TjQw9Mys4INRie/atjyyz//WzQUL81OxMcmCcGmVJKFqqKird75IXrl5PBwk1XMT0b4e5+O1PrrUv/JIQ3SWg51/fn2H3AFp4n2+Fb8/yPGo+9NHUyctf5q5xgEN7EoyxeQ4680jddf81VMNcs+axVEnfxALrw19vdvdFQJ4a4BP8J2BD6iVlWSTGS/0U7FQFUr6oQa73q9dQA32Uz2ssxMacFUjGWHzrI7l294M0hhx5yaPcmKU5oBDFUHzZpQIJUmhwYpxT8+iArEaFFCBSVGhMdmFLpnk1BnAiay/3PCgnxoGzHosbARnOAmvpwzPnPFknsm/TcxToQtA9INsfKkB4vFkP5B+sw5LUDgI5BIwJ6BH4ofD2LBQgenY0hmomqnGq++Wycnj1KRdsD6OQ8VGTy2XFcHjWhzI49LxO83WBB7JaEQCiv0uRI1WFwMxeDnNa1zIzM7DLGbA1a1bbr3/zWyx/AIlo6MTgX94Mq08qEt3zOdkSMSZ+NJ/1/Cv/QzZYslDSGMhyoXDlSvKKxjjI97pnXjZwWneUfaODp0LrNSaazwpCV/aNrsmrEnO5LwJ1lLUiEIvrDKf5rsbdjL6mThVfG3Ihpde57I8WgGMBIlIvxNB4kr2F1uFUGtVhMKIb6mD00di7+qrL3S71WwI9M2E+pqZl2v6DR/Gvrmbu0ySSlQr3wo9m5gBNXjA8mvTR1oz6zPuR8aHjgFEoZtgnk/i+XVg4dTQ02HWwWIcYzwPPPYMP/bzdcM01PHs91oj5fDAM6UqaCRU0GFYwxoXriu2JZ5/CUsmX/TWdUNM81CKDLlcgHFb1gYMwAGk86VrOYTUxwzi4gHVA+iwAFAVft7c1W00FIdVQXOOw+hCwl8N9FNimdbkNC5Z+mkrrAYD8YUYXZPN7YBOLEbxIM0jZIDEwo9U4VxaN7ouATQXbyxbGh7GeHhu2qrOnLRd2sgCdIELhhwicr61upUlDU0CmLzA6p5nnfTQf/XnW9tAgacK654ab3ww6B2syNox9sgfryjXsuwAkNEZisFns1FwpKnQB0IW5qTYz2sPxftoaairw3g931mrKIRN4x0SimUwIOg3+Bf70499STIZBaBhAlaKxOlNei+1HsxWvi3VhzG+49gpYwaM0lgkg5tkuWJHmVF+Z0YmWOB9inU1d1tgzaMcbhw0xg0Vn41EOi1rhpyGMcwtNnc0E1StfITkdZr0CdenKR7M2zaEE8Wct8QIgWjP0IQKAxxrSsz7rGVmx1s+qS1FNsMbpw2sH+fLVEWz2pQaK53teaIGldUXPx+ptqKYGk1HakUPBr5+nRuphnzpXWmq7dtJchrGavEHtSJqVZ7WW8d5ogCq7ahkg4RhjIxWWyBECPvRMak+6knm8gCrKVw8EG7uAhXIs1W5+w/UQNFrswFMHbDdB9VMwenWfulFNnTvXa2vWpjplwTigUggZBP3sO301k5ZXGGDPt6ISwbfmMsz6fRmXKfJXTja02yTriNQfadxHOm82wvo0g6pLYa8t7GdJcdjLsBbXNdPUzpHtDYQKbO9+sa/dhTxn0EzfuTrWvvTXb+N+VgOAoOQjyHyQUOqtmzcDmg3YyZKjtnnbdksFLPWPS7V/+fd7bTPP3+1/v90Wn2i0mYZyFEGoBxmbGWyuJheCrXs+3L7/ME09Gu5poCwK9vZFHTDLezxbVUkeD8AGGQQ9SF5UJ3R10thj/NJSQp09TBPrcCCN+mDla2Afm8/3hoowRGZIBDkdyk6Sek6++lr7tPdpHx9lTctIS3TPsOaP9j0/9sRz52oAlgCD8qJZc8nj4vuraZgt8n0ZrAdJNJHrGwEe2YOl5svKwMYM4MrVf1yX7nVWZg73t5eViWdVqk/m6rpNm+w4YLEavwM8v4mAUWJaZ6PAiqUx7kt9LGs+qcD8sMQK4N8RvO4CTf8JmpsCbRYpaiNYI0vPlGObk2mnKlqslg45znz2rqvJICJfYYA9vY8jQxnBEbi4oGALsULA8wCINCkQQ+a4x806zXvkAAAgAElEQVTtQ5ZWmEZDuh0Aivo5KtZamAc17Sicmd/pCf6WGYltLXKbHMDbsnPtqIaYE2SO0C1277+7G0tH/ilrpVAAJ1nFSvGkWmoOICA5LgIgN8hqz/XZ6kICx6kL2rDAy84B6GD/8KNZXdfaj4V+IGM0Q+h5MNgxdqjKN3OKWVjoqGFEZprmbCDl1Sz7Vxh1TDjr5wT3VUHpU8zpRIgg7cyDGdX1PIspZE4dPNxoV1+zyeVWrV27wZ55di+AK7Uwz3sbY5TG2WbvU1V22epEgLNo9uMiV0vvpeEejmXjT54+Zmt2brCTNNa1t/rqmabkX8X66TPDnJmhfkTdtxjOGYRxUmNcoHogrxFM/SC1imp1qdhjAPKUCyKVSA4qxgnUfumsbbqmRc4PIaFJPHtkLrR0oJ7qte3Xbrfe2WG752vP2PIswPOIWHuWfZPhRtV7k505ftp+eYTsKNbev718lW2F5DUAMB2ZBUmB5+4Bcibuf3yPpa/KsROljZYd72M379huVwGMK6vpb//lIbv1imXONqqsesL+5qO324++9gP71N9+1mpQaX3z0Z9bVd+wdVO2EfvkPraSMRQJeJ/DYpDJGt3L3nm2tgq7Np6VND8Un1E2wFktMow6TCAAYNzq1as4I1LbUnsLdFWG1SzWmaEoZ7p4rZ6Bblu/qRC1qSzj5mwFwIKsO0W6kVp2hrq3EaXzkZJjth1QJoqvCdhYTsbEWVTfXdxHf15PZwE9wyKoqW7SuU1kslwUEqOqlam3RA4R6Uy1l845IkIFcW6T0mtwhHwTnl/ZV4kE8S+fvsRd8//+TqVr4q/g3HD6JECMshypDXKzs1k/BjmDaY+JpCbqpEZoo+YCqKA+lIpY9bysS0UqOYtyUxZYbcxFjcXmLdshck3bsZPH7JrrL6MmH4PYgiKLZ7oP5UcHKpYQbPgKyausIXdT2SLh7B+qM0WIq2E90r6njM4K9lvlUUq6JkBhkv2Kg7wDGQcZB6mIBYBMuc8vWsM3t9uKu0+4M7LqvwLWNNWzlZUV2EwnOTtYPcN79uyxbK5T9r/5KO8bqLt07q2jtpJyJh5CmGrMFgiEY9SgXtsrWbJmcB576umnCXS/1NXMp1HsF3LPRDg8fqzENoowcJb7B1gcgp1WGEp21dg6a4WrV6BzBu93mvtR96PLLO8deyAjeXIjtXm6bEKpPGUNrPxKB4CICORRgGitdg4ZOifoJEXNJUWR1n7t5we+sMySb3nC4RbR5NWJRBbEOXgBgs8c6sUF8onuJhMkwB9FMgQCQ1HpswBrQ3/ynwNDBIQ4Vw5qDW8eyPlCY6nHc/7ockHP5w+KkVdXgPwh8OF9Ec8Z6aIC5OUrvD/2Vy4CIH/sO3Dx9/8xR+AiAPLKo/9nB4A8+EyrBwBxvpGeP72AiDz7z9u56O++MF0Jl/Px50+YX7dftdt23vZmDnttMEEky0duL9cjNloHgLidbin/4/y4vth/8oUD7m16v3gh9k7MEDFEKHJkgaLiQQ28aYUTcwBT8z+dRk8FB1Exl516AWas5Ohr8GTdf+gAB+BhJ1+O4GB99ngp7Cg/B4CkwmJRQ6UX2bEAiwAOc3EUsLKPaObAnUmzruw7l9jWz5TbBIWuD78/MycbFrWYlmLpdcIuwv6KotqfsRqgkJzgsCMLLNm+CADxw4rAx9ngAKks2f4o6FfKDdqpTnniRyPaGybeQzMyiOJwkUNlJAWPmrwTKqJo8PovhX7rGiVJ9vrkC3CSbNo1ZgWqcOh2xbYAEDHZMIhW+GlZWZkrHl1xRsNXr+NuP81XMbB1QNa/xXqXPFyAgxphYrWpIal7EE1xLcsrMcf1Ojp4qcEs1rmKQzXPBCgoCFKF3Cy/Q6odXZ8LZX5R/od+d8s3ttmKe0rd+/BagngBEKlKJOBQw1lfr753tZs8+XeddsVm+ZdXnZ9MG/5XtedwK+CF4tM1nNWQdt+xpPJY+m4v6KHp6rEh8oAYDgTRDHZNbhWpNM7xLw7iPqqZECWQAWDN+b+qMUUV7z6v3Bc+L5amGPypWFEo2NAtHgKYaH51cpjT9cu6KZuiXs36RoL41sG0b6FBqe/R4USHIAEr+j4pcWSBpXuiBpquTaCJWGW6Npf7QEGu75c6RK+vz+uAps9nAFidPHPafvX5rfaPj2B5wfeH8ppqAEQKSGCCqFEusCoJZr8OaGoSiNGlP8WY+u7fbbQvP4YVD1ZBamx/9UM5TrUhZZGa6F00ygTU6PmTpHySJuEoTQynNILVqgaA1hWpDDS+CsfWvP7BZ4rtb77T4+zUVPhrPulgqLmmhpDmn5qwSdgn6EP/9oBgnpB6fXjnoMZNH2osapy+9ZEc+9h9UMD5ELPK3UvmvDCycJ43X9YrNcMTCTZOV3AwYz6OqkAKiB6CYSVBFyN6BAAiEmuIGSwTZJvkzf/wZsS4tU5Ah0cGcv69eQAQj+WdmmJeOPi8AkTqpCVARAoIBTqqealmtWuO8no6aMvuTTZYAiUUcp4Am1/PhEAfT4M6wYWxei3ndN+lrBD4JfBIB+k45P+yonK2Y/xeKW1kM+YyUniPUtnkEC5cy6FVoIvLCGIM5Vt9BEadP03tCBpQem23N7BmjrG2aA0Tg1FZLmLICQCUj7GC1R1AATiSCttugHHtZ37oECsWpQIn9d5SaABE0UyS5Zt77hgP5WronoawhutzQzQh9KE1TWxArYECWASW9fM6UsL58++KymqaSddzXdj60NDRQqjgzynWLtnFCCySEmcCH/QBMiFiaOht2byeOQ+owEFX6oJQGLjNLZ2MQwvNQ2xHYNl2wW4e4x4OyioGpu6MDpV0Qn1oasyzNrR9a4NlfPggoeU00gFAEgERsgFBd8D0rTxz1n70/e8BrCTDLrzUk6eBFUUDSoXqunpeA9CHpmgiNjOR2DRE4I3PqkkzCuY2oKdyaUqOncamUeHyUdhx5LsmyEFUjgJA5POv5y0BEO+5Z/bAKO+xHTTpBX5MYVcjpZeanWIXy9qwuuws9lOb2Ff8LIMmV+nRQ6grrqKhF4bqsBxmsFRuKLlgMEvZJqWR1ogQmhuLPB8+7FtDNMejedZ6YKLHRcTQ5ACEBXToAAjp5U9/mPHlXFsQ35OzfLnVAvo88MiztmnHenvv7bfZz3/6Q7v5puuYdzM0+LKsAiCMiBA8yAGNbriW3xdoaaorulusq7nGVq0ssMaqOjdnw2kOBrGP+fK8SQEiAGSO//x4LvtZWwWADC4BILU01J/dX8d7AEglCPfKSy8hIHuWbIwOFEFlthobFAWkxpAPMNHQbd2tvTZOZ7UH+5wW2fkByrSgZIiMS7Z4wLE6FHV1DY123Y1X0bxYsK2XbIYQAVCpkGvumT9MWWV7BUFW8KxNVEJLKiwBs5rTRRuwNan02D96yAn0almjtaa//IcHAJE6USo7t9647crbufDYN8oCy62RPdi66R0B9g4AOp45dcquf+9u97WRKgBDmnwxMHhHscmRVZ1yQARqVqDsKoT1vAplh15QIIj2qHE67QEAYP3Ygsq60ZcabwiyxgrUB4OMuRpgvViEBDN2wKAuWLuNfWJW1pys9wePV5gfgNwCDfId2I7JJuqpFtSgiLx25tJUIvsiMTnPBmnalKJQOHGmy1Zg5xSOyrcV+7dRTORGZtRYwgoPt/90Qp/be/qo02DlBs4Tet1rVSwR7RI2cY3rs80e/9p7LXBu2MraBuyHv3rO1l9yqSOLFOCRE4nlqHK5njl8zBbCY23bzl3WUldpb7lrLSHoGPm019oCz8Isv2OaXJjQiETrmgi2kqpWq++lecetlW0Tmz5AQ6Zb70bUuKcm7MIGRvYqDa1D1sf7icSqi2KO2QEphAozlmDl9PgISyRcOmiB/ByCIsLZg6TG1RwYY06LFaw9VXWpwF5ZYkWyHuieitySRCNVSsgqlAH0y1jXks+vtwusn9MiBfDMnjpT5Zpt2agHfFEAxgFwiyAxyP2cZc2Uik/7sNZv9zOAymwsKD86eF6oNVSrsY4vUnwlJWEhg/ohmH1skVokQOCNgFMUXsHUtQvUgNJTjsFQDkGt28ka2k7DNZwG6TDqiRrUYcshghTDUj++95iL41XTupUxSuF+rYFVP4BdYTLXHM1cn1YOEY33FvYMXMasfkIN6USndqghOHqM14wGI8viLadigxYL61+WVbNMqhFeOITmdT/7djPWagIDce1y1mTpGWQ/sI9oD64u514BymQl887Zc+LJjlDe2+AQqlmyNzpRx0yzLtU3j1lqZox1tA9iJQjpYhJFJ+MKLsR+Ictc9jrGRHZiEaxdQbLF0niyJwpsCGG9mp1W2DOfB9yqqh+FRBVBUxuFEWBKMGBNcnIa90JEJkgeMOOHqNFmRGRi/e5lkK7bWIBlFbZieSvtK/f/kPm8yaqxojtc2mtXXLXc5TUdKDnFGqV6zM+y0nhuAbVCqHdilCcF+DENaCWCh9Z3H/YC2bkK/PBnMNJphssWNZo5LVWPrM60muzcQpg2zeMA6obC/HXYpJFDw/tunmy36996PfuwH+SaDt4vmXUBIfaNXz/mTn9f+thNdnzfEXv6eK9tTo+xGwE51kGKeb60wqZCIu3Kv7zdxplbH//nL9jhM9Ws7WRdXHeljaOu61Bmz67Nls58G2W9kfVwFXPp9vf+td3/jV+S5/iX9tATj9pvTxyXCBV7OfJM+B0KwVaVmMAi8KbVAHeBWBi1DNhZ8qsEymxb5sfakeysIcdQhrFVo/jlHJFH7iOTpEX5RXxfIfkVVGHWj6JpAjAvDPu+sChyyiaHndWkQOJYgJQdO7ZS50LGwUpVeWZf+epX7JZb3+ZqEnrU5JqQdYJ9aC6M/lT2EtVbUs0L9JC9qxSzzm6JfTIGRYPOb7Kh7YVAEp8Q58hR51BOJEM2Sc/JgyxR50grgaypTZwvJniGv/yp3xMxXrx/fPfX3Q4sCICgN8NELkNtI/KQ1CIKEtdaoMZ0K6+pgVQWyZGSkygdW50FVigyq1Ol53AziOcaydDp7eQskeXmuZQfa9dttEce/TXKJtQJ2OlJ4RRP3fPLhx/mPQZxfkixUsB3EVTilIvIcyclnoCQDqy1BALJfaGP8VLtLiKN5k7917da/t3HHUlGAKP2x5uvuoo9qsntSaqB87Ha0ufL2bN0/tQzHcfvFxAklXED+7QIeyLgyIZVhEVXzwIM6x7IIlAh6MeZQwKtVPeqni5aWeTAlEReq1OZbYyx8vGUdSI7LZ35RXvKAERSfdSG+qf+IcCP255dIpp4Mg4dAML+7M4K/OnOiUsKEJeX6QVAPAcG973qaThQ5pOezJfldx52pIUU9upAwIxmcpuiyKwTEWSgb4j1jBoUtev77vgQwAvnzEUWswV6AAD2pv8cEKKVVhacLKIKR3/Bx4V9Hn1hCUV033Ph3/XvVwdA3E95OmWeVzj/94sAyIufzT+1f18EQP7U7sjF9/M/OQIXAZBXHu0/OwDkgb01VB9qC18Ignj+rdBzbYAeIERMBayWjINvAP65yODfddWlVnTNpbA9CH0cw/qI0wBnKMd0FgDifsb96NJmeB5ceflBLvv+rtc03zfdWYIahGYkv9WPk8g4rKtIrG1kk9VP0VyARUc1AWdipLfAniZBwTbBbuuH3RJAA6sTT9RFGh2SySqfQoc9qRuiaIaKma9Qs8P4g+rQVv1DMkD+5gwy6WkXgp6SnmbLYQHVw1xtxt5jEHbkLMqSONipIxwoR2ngylomRFYikl1TbE7NwRwRAELzwQEFS2DCLE2RYArqcZrRaTQ4e5BOB6mxRuElUCURxrUafLMUVKEUzWogquCT5ZMeWhWOaowrJ0GqEgEaKhrVjNfvULNY9zOYJpUv9+EwjJn1SMrF1hfAIYaNbpPk+yrEZc2khr+aoCOy8GJco2SFRGEuRYcYPmK1qGGeleOxzQhaYu0rC8OpP6Q40YtS8Ell4LJb0J57ARBn3yRQRw1U2UN8a4etAmDysuv1vh1bfyk0PZDXn+CgKMsfFZenYMZ8/7m77d2X3+vmjP6uD/174+dqzgMg3qaSJ8hcFefvCzNvmeaxK9KE1X8O/XCFqj7OZ5K4x0LFuqTM8lcPtT4a/kmwi/TvSYpUecAWFRVxSG53rCcF6l17/XU8H2NOxp5Lo09f04FHv0Pjls48EvO/EnbUag4lXSgtlIkgECqaprAnG6TLSb47aYDH0PD0Ajo9sEMVJK0xGqdZIPVDHI1lzfl8LLj0+o6JxIcyWp7bu9eO3neTffkp7gNzrpvXk1WKDoTKY1ADXmCLDhECNdTYlt2RmjuffXu0vf9fy8hIyKPpUm3f//Qa+/sfY63CwUBWWXlY/YgB19aGSgHG4tZtW+z5I8/D7pp1TXsdIkZgB/tx2NH7lFpCbDcdjH782TX26YcIrOVwKEaafre+Joa/Djgu80PWXrD1vfNBjUTNa6/VjL6ug4bG1gv6aY7d99Ec+9A3Wxxwpu93TUkhaVh3qLnmBwASQZMljgNuisaSuT7C746WzRiN/mYYtNu3b+e+wWKkoSyGpxhgmleC1LwAiBfo8BaRegakWvIALmpazXFfuRdSQTmwzWuB5Q1DR5nGs5iHdcKg7tuSzVUIa5IYv2pAVVaWYRm02R3uFJKoe99C01Kh6LKq6WT8BHxJ+SHmsN6jxlpzQ4ClWLxqpmmcpI6JZH510vyUakxgiw7WawkAPX78uGPU6edTWAf1UQu7z4cDbzKH+LNYDiQr7Jx1yhf2s0AOZX4M83s0ZwQ2yAahn8O97m8uoEovYyoFiGwB9KGm6rFjx2jMoB6U5R8A3TANBAEfWt80bjM0b/X+9XeBhlJ/iB0ncE5sZwf4ssa2c5jV71WmyVlCKy/Zudsx9cRUlMf1I488wr2fs+I1eEnDtBzDF3wWtaLP4rR1d7WSTRDGs1fkAKReGp5qFATSRG/CZ7+fINbIyDjrolHcOYB6RqGdgOa9w+Qb0GybExADe7vjga2WDgCSm5ViBag3Ymmwri0oIJi3llyEKuYPtgnhQfaRj37U9j27z85gr1VA3kgJNjyynhHLt5imy4riQpoQ7ENYKg319aAww2efhqS84QfJHVDTT2zRNevW28P/+ShNy1nyrbbSVIgGTOoCsKtAwRGB7/d2Z3czgvpKz7pYkdE0uVevLrZf/fLnducd78S6CLY+TcM5vPiHutvt0u2bIAfge47qJJ7nYZw1oY1nOoVcLR30taYNsRbp2XBpwzSQK2ErRwIEpSalMc+m7OSpszSEs+ioBdmefQdp2pB3JIsV/v0kzbkbb3krz1UfLMvl7LGJKOQq+J5sAqC7yA4BEGWv3H3ZLgLH81GvldI3Jlw6g5DTslKLhV3sUVXRXKDECOBeBHBtssCak1pKKkTmYAtNAn98sqfJmThxutw6ugddxlYS/vzZWMekMTd6OtpQp5Afw3XGUx/MY0sWRKN7FquxDuw/DlcMWwfLxParsEqjeTYhf+2oBPInRrA6abZb37ETQNCXpmgy4Ar5KTCm57HDCgCtClIzmzVcCktXNLLWa70TAKJnTwCIe6YQ6jjrQj40z/+rAIi+X9vTiwEQ2eDJ0i1IbP3VnnX/wo/RGvZu1hJZKSnIdxQwQrlVyr8R+BlAk1Zgan1Dne3avdupWbSeJHD/+wB+/GjMtwKEz9HonaL2qEcF8nbskhZdBgvrIg2ZEyin4nhGnV0lnfdx5fpgy9nNfWkbJai7c9TeSJCz1utfVGKtc32xDQA0tFcsEGwMYxvg5QBgWQlN3ctXhZObkGTPn623Mew3JwNjsZfqRelDMy2WK4OZv4pg4blRwE7G49mKLqtG7KYshKI0s1/809ss1h8wlpyOn/1urwXFZ3N/UP5RCW5cv5r3FWOl1XW2/2SZy/a5ZNM6e8MV28wnHyvL7+2x+QbYywCec4PYrBmZOT7xNu4Xafc/csJ6mH91qC9Sl/MYUPPF0JQK4T1E8vpNKC3FOG4HIKqjWz/JdO3nNqel0jgnfDox2t/ys5ItgSBnZin2eNwD1ENgZw4EDuG5Up7RpCyvyBqYpUYtL6/B3iYcNUkS9nl9LhMunIZfdWWdq13kry8mdxx7ggCnMeX1xSfRzCwBOEUVSskBJgVJKB0lRyZgeqcD7GXjoz1fwLJ+Jg0btBbW2lkm7hS1XqTyxsTapvaRBWU8aoBI1jupGYOZ/wsoQGaUAcL+tEBtnEajbprm/SJWVccJ7U5FXT0A2MWSCYA0ZfmojMJ53RP7T7NmqCYm04XSo2g1geas70nU4k0nUeYBKgSztwzqeUY5ovzesQhAHFQlHSCl9Z29ECawm+V1M2hi5wCWjXPvi1aStxSdYsdRIUTwXgRO19e10PCUDR4ubSxb4chQpCrVPWusbXVWUImMTxohILOsieIDiZW+accqq2X/H6V2aWohgHvbchqQsNzZ92cAwcEHqANZFmLIcuHcMToxSq2nHCDybiKVjYNFLu9PwLKst2Zh8GvPGsWuJgHgWfZCMdTY7R2oS5g7gaAzkRAMRvk5AYjKeYlxYDhzjD0yhz01PQWVMFlLX/3xAXvjDRsB6Iftyf21dtedV9gcz+/jB46RBzJAzgiqFq7fF4LYIuczKerGUPgpry+AN6j7Lqb6PPNtTnWRIyuxj6vuYd4qRHuSPciH9UREkWiIPykAu1kpWVYG6NaKomQywdcSshKtgOb8E79+1i7ZfpO1o7Ycily0nz7yjP34K/fYvf/4ZZfZcmNRrl2+pRgbtUw7dOykjfOcrMLSsJE5++nP/bP10pvVqpidEmjb1xdb29kzdl0xuXkiaM1OWCjjm4dFVM6GS+0fP/+gPX74uK2/dDsAV6/bczRG2QVZAHdYMfKs5YGCvO+aXZB+auznVV0y/3EAyI7ieFfnTQCMSe2YmQy5ZBzQJAKACuWDnDh9uNZ5zl9j7C9BWCUnZeWRnULe2FA31lYZ1OBRLOnkLKJQycJectflu6jdAOsYn28/cD9WUUUeWymFrrM/9XMeXJaXzz3W3uULSaPSNm7a6Oo4EVtUA0WwZ6fQmFctp3OWCE+q77SHnIOwUE3uRhp7qSwzlduWgELl5stpcPPhPfv8wYLPJ3Qeeuy4bJcXIAWgIqbGU77IrW+9BRLIqFOErsEe9/777kM5ew21VLdTgUwyV9/45rdaCRkadWRFbb1kmz3xzO8ABYupLXudckOgh8giAYBeJ8jxWp6/AhAk1RGZzkI68edco7B1EcJEaOqDxKK1KT0zy61xylyT6kzEFVEmZaNb8W/r3WUUfPy4x+aY+aeaXkHn6zjTCOzQ3ipQJYesFqlGdD7V78vNRb2LVaJILs8//zw2Xxts//4DzmpX5Bzl1aVy3hKBpp96tBbS2ZVXX4UypcIBUiLjaC0V4Uc1egTgnOy1VBeOAXwkp6S7s47Otk4pyTWoLiq5t9jS3/K4W5P1807dLVRO6g5t/45RR72/RKzT55wd9BIA4s0CiWKfPP5FiAd8JL3zKUeMywXMEeEoKS4BIJ58LOpY2ZKKrKccmnmCz0OCcBMYnkYJ8qkl8INFyYEg+hNSpZQg5wEQwXv6eDHQsQSEePkUHvrfi6bUfw0Aca++BHxcBEBe6qn80/zcRQDkT/O+XHxX/zMjcBEAeeVx/rMDQL74m2cXP33bO+1Hew/SlBiFeTxDYyrXhZQpWDvGsX2R5VMI+PrBVJrqwvYkxt4KezQfACSNxkR1TRmFQRzF3SybHjYG8gfmMKRiRs1JsdUci58DRTBFvRoApd95acbKKxVyL1fceT9fdMcBwBnyOORfTiEqaamUISo+VGiEUWAGqVFFMZZBQK4/UtKK02UOjIinkAuGeSOlhvJFoii4VHQNwRDppTETQiO14adXWeFfPe8oX8kwPxS8XoCt0Aq8sQ8fOGT7nob9wWHHj0P/FAwRsTRU/MqeZJxGnk63ARxCVNSF0MxXs2KMYkoe9rLdiqMAG6cYlqpEzOl0DtAPPfg9l+cA15WDERZdOqhQcKlAU7HmbG64rileX4HBKqD7sKWq4wCuRrkKQTVoxQIfpnEThky2DYadmsthFGtRvDeNjX5etjJqiM7wHsTKl7LEg194KiK9jhr8KvxULKoocx79PBW6v5Jrp8Pylje71AgzNMjCKHYVpiuJ8CAHjkWFLnJ4cEFvkjpT6Nf+u6fgXf+5Wnc9+pyzOeNPT6A274nvVabBPI0AASD6d8W/Fr1k4a+Cf+3fVTjmkDcw2wsCyaPVC4B45815EMRbtHG5f8CBcc0mjq6SDQgrFNNfIfYc2N1rKpiXJoFAJw2bApara2SfM02zMtcBEWLTSy49QTEezr2S/ZMa1VJHSPWRzUFBjd8q5N0aRx18FMLXCyNP1yuGvPOaXpJVq6muBrsa5fq6WF1RooLyoXvkzT3RawoI0MHq0c+tt88+ikUP6oGW5kaYdVI6hHA4kt0NzVLlKcDyVpNZKgEBEbJEUrPg794abrd/8YzzzVXw87+9N8U+/mC3w4vasKcoFPDDs1WJAmsFwONa1Cx79z7HAT4aa5UcJyOP5LAkYE8bjVMZMVYCUB79py12zw8G3HsU6OHUG6wdkTSWNLe8NmmhABa6Lgc+iCEquwcxpxgL/emxFaMZw1xVMffAR7Lsg99qc+Oq+aompBQFgRxw5ZM8D3M1EFaschMU/pxLE7oWezKFwqdqjsMcOwEYUMAzHqPnmAwHHSQc6LEE9GmuOKs1p/7QPZH1FUekJVDNaevc55aUJ8oI4D93NJLNnFNNKVvGo1CSHZnWBjX/Z7k+ASlqjiqkfhw1zRhdlxTYvrrnalwlcUjW9Su8sQibKR0Q12PZ1cp1qJmpoHipegQCa04dPXrEAR5FHNIVWi+wYyU/J+9kqSqU+dLc0gpQwGGTg2E8yhKpNaS00EFYNlf6Xq1tOieAOSIAACAASURBVNTqfo3R/FTekcIyxVjWetbBQVprSsGKQsf2q4HhL+arDsVhfF1AlhjMWqd0T7ygxyBrrqyD1KDRM6+1SePtz7MmJZLCgqWuEsQ+ScPCWUmI4swY6w/ZYZ2Bsbhh4yaYdFm2DwBb68oo1hHXXnuD+3t7WxNM5ggsEjfbc88+QYOsEhXIRg6b2a5R0E8jN8A/hDV2kLmitUjZU+TsjM+QV/G8a4bLi76HxNV+5nEGrNaqr612AEg0lORdAAnxKEAmdcjmYO7L9w4DJuSvK7I303h4+omnATeGbM+Te9w+G4KiQWGp23ftAPwmfFngHPOg9MQxfPsJQuXaRgEXZvFMP0kwu7Jx3nDTjagaD1lWLkpEntFY2KNNTQ2sH+W2CwsRgZqysXr+4AGuNdo904nYOInd/70H7rMPvOd2cjzIjIERnJUURy5Hgg0ABsnTfz0gDJ1Aa2eNyIJlOQp4o/1lDqBhQWA6e6Y/N2AcC4wmAB5ZY6Xx2hFYhfXS1Dt5poz9LBXQaIgmLuodGqLxWL3UwqYeYU7fcce7aTqUwcSGQcm6JpuaHIDVPfv3wjglEJvffTUK01DCd1vqseVDeVdcRE4LXdQu5lgCjV0163XDuwGPopjX87y3YaxCJmmojLswb4BTwIzq2mZUeLl2DD/9+OQIK8jNtE3LC62d5lMntiYZ2RmAzxWWFB5jSX7k7tS32ADz6ng1c42ciRSAQBI9CEL3seqeURuiAeFpdo7YDW+8jmvssKI1hbDkZWfJOg3TWgDIvBqPzvbOY02ntUpNGIEfNWc9KidlgFz4UXHqxezMC78q7rijprhPzrOW6fnS66jO0t6jPciXfSoG1ZBs/qQWUEi52N2BAj5oePXRPNdcUONK9UcPxA0FYR89esypBLWWKBT2WpqTUoN6LCWxCtTzjvojhGdReUQnSo64LJkAaoJF9rQ+6opxXqvqdKtxuwDJwCcAlssrWWNpUNOHMZ+oQMtkTc9kLY6AsPE7bMa2X7PBWmkyLRBgsEAGxNkmnmEssXqGJuy61RnkZwQSrhxoJZVNdox7ctnVWyCu1KBixcaROZjB71mfH2jFmzbbT/afIuiZGgKwbee6TLvr2mWEKTMKwZH2yNMHrWMc8JIG7foVUv342CW7dlsvc/PZ42fsl48etk2r4+yLn/yoBayjZvzJflQgrdZ7pt4SUJmMD1L/ztLsi4Ogwu/952+XWC33gT43NRvNMq4nC7BGLckJrk/3Q1ZHPsyLnnGujTKB5Zj1hUZ8qr8ls/7EKcAbUEFWdLKFUxaPGtK+LkeGBjpA35SCvFEAh1O71lVXOJDEPdtS5bKWRlIjtDCXJ8a1LymvwpMTkEGz9CzAaxbBxBUQIg4cHrbcfA9oVkijWExn5VxpX9KHcgR8mUdSHAj48OX3j1PLzcvakTmm5zIxibWa6wkDTBQ4Bj3FEQkC6OwFSmLBmj4MM9ufjl6SgoFZ9zpb2mHa8zzSDB5iTspKT2qryjMosHmFIADYhFQx3YfdOtdR02Zz9Fcz4/yx8CGzhTnbK8Y1YEtVX6TFp2cDTjZYFM3IfsDdsye7bTsgVCrCz+YK8mA2+tuKddtsz6ESi2Fej06OU5t22wgN9n4JKrkPUqpnogZs5FnPICx8uBciSQx+//6owRMBfGiI1zUA6FHPx6dwj/HPUkM6nvpiFgXlICB5FCDqMA1lLpcxjuR8QYAy6w9DJlxYyydjwLoEYC17LSmhBXIIvJUl5jxrl2oD1U9SKtJf5QwCmQmWeQfBNsKc4kAEZeW3jJySSernjYX5XMuI1QEiHi7pYO/ld6fGs2ZP224IEN00mPv4uc//8pAtz06yZOrQM2WnbTnqn3nAj5LT3diEeZSfKr6cXSVzSHWGasAY1oiutm7W8ihXF0WwBymPS3Xo4jj5Y9HBFo9SJSEuGwBkyO57psLecEu2+XC2yE9bbh3NrCc8X5OoaGawiw3kd/pPLtrbrrvNzrJvJZLp1MCeEoZlYhS11nu/dL8Vb8+zy7busv/z799161seYeW+QQu2HtJMNurLTNav3v42u/bm67CqAwyKTrO2iTi79WOfcHkjN+/eZlsy0yycuvWpI8fsBAoJQcpgh5bLw5iNDdj+hiHrRqURI2B0OfUMZ7t62P7RZFmuyE2zwPkJS0bdMDXcjW0SBD+e6bQcCBhk1/hpXwAACeJnRniNApSILa2N1OjYLuO1NzM9jj0SLgjkIkWgcJOiPob62k8WpdRAy7BkUlC4ahX9/Qzzfo41U04EFRXljhwj0o/ml85tqiVFSPPUayiaaO5PUg83QnSZp7ZiOXCkj/fdlveKwId359B56KuP9rnzQSQqpX5qh3TOr6Gqw1hbRfg5zd64betWp657/MmnOQfGuHXDlz302IlTtmrtenfe3bPvGXv7O94Bseko+UMAr76QM9hHUiDFZGUvs//8zWOAG9kuUL4DYo3Ooqof4xmPca5hHMJIJ/uPMj4EgEjFIsWHguZFDqi6d6Ot+2wZ4GyHU6qtINQ9mHGsIcxdxLIAHopjJcex60py6jhlmVx/wxtsDwob1TVPP/OMXXbZ5Y60c+bMGUfSUc2oHEGpQUT2ETCVDzFF66DC2UXIUa9Ce5zOJKsBg1RzS10v5esA5xMPmcmfPgEkH8gRqqflcKDzXMMPd9vKOw6xbntIhy7XT7W+lB/szzo/Kx9I5wWdF3UWjOV8oRzNzu4uxirKWRVKHS0QqIwxSHzXk25OyJZY3+/OOiL/8eyVPH+Ms2Km2/eVrznJ5yOYo9ERIMBzAfau2+5kv2e98sNybwKgFjZAeKhHQR4QKCtqnnXmnMfZwENG8hDqpE7VWV+ojPvsC4uT8/86j5C8zNdf7tMieimTxPP1PwRIXlo5cmFT8vU26F/fz78UIPTCa319r/8ah/NP8Nv//379f4K35OJbeg0jcBEAebXBemUA/P+18fPZ8eEPLPbDbF2gqrrnE590LIdoQI9ZDi7a8MW4T4XR0U3TwQ/5dESMn71j5ybb/o5bHQPmXPkZPJ7VSBui8KfYpQBQ4zmEZqKamNpgBZ6MO1aUsiUC7cyD2/9Lhdur3YoXf12FXvF7DsH0QV1BcbFAI0DZGj4czFzuBI3mBAqNYQ4JytaIj4yxOlh1Q9gtpHGNkp4uUqiMcsAR61wNn2maawo5VG6HfL3P3LfVCj9y1IEaMRQxYjmraTAOk/LJxx7HN5ffKf99/q2gcR0cBbyMwuz25XA7h/+mAAsfml7DNGpkjROpJEb3e2lgA34ov3EFElwFYfcjg24mTHb1ipWu4dfLwTqUn9c09LJFVbg5Ky0Ol8oOUW6AWPgRHMgEmuhDDdRJDiYB0OgGuV7H+KMpHMY1CiBSfocUHRE0TpxtlNAq3ruT7zp1CE0W+ZfLnoHxUAHnbT7r9+vvKh7jFUqtPADGTZ6oUoMIBFHpMEGhvcDpPYLOiLcBXv2vay39rw67uSG1irM+oksgAER/14Z6HgxRQx6AToc3/U41Zs788/I/mEuaByv+5rT7un7WNZ50LVyfC6bzVmAX1HHnQRAVhd4C7YIJ5mxHVBdyKJx3ChFZBniULmpga1xUAKuXICWOmECyXlOzPF7h2mIy6UTGexCrR9eqhrxC7pR50AvTW+wlgSMDHBpkIeUYRLy2xlX3VvNRCKz+846NV2WgQliqBB00NH5i/Eu9o3vsBQd6OXj84m+L7DMPE0bL/WtDPt9L2KVrmNEIkX3XMA1pvR/Nf4Ef8hmOgZUkX9/PvyPK3n9vlZNef/mOJLvrARikjKa+TxYqGzdu5GDYaodRfdx55/vt6LGjzirl2muvISyXQwvF/NjQGACIJ9RdiiZdjIKwH/38ZvvofXhKyyub7xPoKlWBvHt1/6QAEWjmx/i73BP+rnmoPzU+mt+aK95/69bpd3zno1n2nq/BBme+6OfUdBdgpeaNHHd9WMNCUWXI6kf/TfPsj/O7sgB5BGppfMsBbgQQaJxm8dDwERDGPfACHR4qthRD2Eq5PvwS4LHEgNJvcgcgpz5aUn65A5Hn35o/Aj/EwNTvkK+w3qMsT9SY0IFK98M1KgBsZDEmVpjus1cJJNCqHWWRDm81NLu0JinEcZrXiOX+CRDTnFNDU8CpGG/r1q5141FbW+PmnoBqvyXLMVmFDbBOyrZKKqbi1Wsc4CJ2oA+HOL1WGSxBhZ0P8Hviafy1EBoqawOgKA6+Unvg4Z+O8oc5L29pWWu10zid5JqUz6ScJqdO4vp12PXaX6kB4HpyeuYYU907N1+YZ5oXWi91UFc+jFi6YnQLABHzdlFAE++vHttCgbjFWB8qfFTPRRZgSDgNevecYl3U0lxvN1xPeCle9M1NdXhH5zoAUOondD2sd2SnEOYrv+Ux1k55LQfSID9ScgZf9mHronHaCaN9gjUujgZM/QPYdXz4EA0BvP3zspx11YIyqWQDhDJwAuXQJdddYcHMs6MHn7ei/JVWWVZB86GU58DPrn/DDc5GZYI5mEVIeyCD0NsGcxkFRpTskeg1hsQkohZps7r6esAMGnc0B1cQ4K69KZ5n+nlC1+dQRO4m+yoUUKmTfaCy/BwBylmOTZqLSkvWDgf2PmtrARQUwDyDFVh+Zqr7T9Y86PIIAh+A6YufO2SGqbERng2si1iDfAANJ2DsTgIm+VIzzHL9nVzfHNeZTGMzlsZJJ+z9o8dPspcwjkFkg4xM0twj2JQ9LyEn24KZO5q7obzm5m1b8Ran+UKo+DAscuV5iWl+4uRR7lcKQNIGayN0PA9FjbJNlucV8H60d4VDMoBdzZ0aZP0IZM5M0QydAnCaZV3oZi7m5cLWbu22vQfO2LU3XEPjjfRq3ykyA+IsmfclM7ruwV5s0dLswKGDBNSTDwEiMU/t08A8b+I5K+9YsJVrky2Ja1nAXqK2f9JOVtU6hU4cjdI3vfWN1t3fyZ7MXhoZ6pq5ssPxZ1wFgIhEILaq1gBn2cfcXLHW3wR0eItFZ0PJXF2zJdR9/uU/XgiAuBBVrcCsGw6gUPOFuTghy0HmA0slIES4IzpMAb7N86xrfWxECST1RzrP5iJdIAXaqtZTbSZihEgDyunZxr2R7Z9sk/T6wQKVuc/BXNM47O+WxnpbhfXaFGziSZpEo4zZHI3unuZ2ApunsQ3MITeq1xpaxmyI5m5yZgBgA40uupM5PLe4wdkMStpe7uNY16jlQuqYo0Emm6SnGz02KB9/4zpu2ag1oryq6RriPwKoybEQAzZA2UZ0tYk3MTKXbcdlSRZXvMO+/cvfWDNgxa6NKXbfJ2+x2KAJ7Ibw5icvI3eNQuyxMCstoWEUbKsJAi7etNV+u/+IPbtvn11/5W674zOX2vSvz5lPe70FsEaNcj0R2M4N9lDPRKTbTECU1WNTVNHZZw/uh5lL+ZYICjNITRnOe4oBqPCOUW8f9qUw0SMAUBa59wPUhWp2Q7DnWWFM4rHjQXqwjJyCyWFUtzPjZAhxTxlzAclqeEpJpf9Uz4wTsj7POuKynmXXRB0qNrtIJwK/KqsJyVDZwDfEkQc0wBqVSSNTqpkzBKQjoKJWF1jDmNFMFoCifUWLrTLLpEQWAOJPzdbL+h9Mk9+jQqG5xnMZi22XwIMg9kypCf1RgWjPkrmX9lNf1utJZdHxJuJZp3GS4vmk+cr7kLphjDOCrHjCfGnEsk4of2IRw6Go6CDAWkA01qszh6ZtexHPSdZyQLZKgPVIyyzIJXD+jI1YrLPA2n+2xhZpBkr1Vn6yxQrJD1mZjgq3D4umgkSLSs62A4BaAZK9MJZ+Im+xflW0jVsj84XLw+ItzaMollqSdVZ2eqnxIViYQVxCqd3JfJP1FaJpLAo99UI0NXw69dw8VlZSjzSgipyY4rlkTOIBkadEJOF7VV/0oTqTPZesweL4HVPU3PL6dxY4rIWqG4J55rQHKq9AJIHx6UVeB2VIz4ADRjzqzQmyWzJds1X2Y02EWccnZdrDDzOfM7ENQ0m3inW9hzPaDKSuedbGnzzxHMqKRcvDMqtrDJILeShnTsvex+yKTdnWwDOQidKnFjWLamSt75GQS7SOKzsqlPVDAKqa72rEa3+KRibjN8i6yrq3LAlFJ/am39lfYcWbgyyKZSsnMZNxHLZWlDkpBPNMAX7Ms5f5Qxa4/sqbGf95O1hR6rLkPnDbHVZSU2kf+8FjtqwgxN7B1x/94c9QiFHDMRtDABQ3AUysAjzZhIUsswqSQbotRpCJQs7BTCyWqf/8VatnbLIJdX8LqsZLUfY3k//0u2MH7GADCBr3JJz3hYjIWE4gXYTxvLC/MWelaB4YnLXlmRHu+ZvoayX0PZDMFDKKsFxE2M2N5zlJZK5Hx1sw+25EQrL5AzwMsb4WFoK4MW8nsMPKBAQpLT0BsBeDDdnlLj9Sa9OoFHHMk17O16nktIzw4Kl2OQ0AIjLTMpS+qvVV16vRrvOyznHKsRTg4c44PGyqfZVVMSTimbJ4qPV27wh6TWdonYn+90/ascJKIKeLLC1eL4V5LICrBRWEwsR1xg3j+spRoq9bv8ll31TVNrIWhJJjstL2HTyIMqzd7vzgB7GMQsFDLkgl6rNhaoEgVFs3vvFNVko9oyD1CcCedFRm2u+UE6nzt9R2slDVuMg2VQQrnamkEK74yia37RXcfcxlBqaicrua0PIBcgTrAD80TqrhfLCZFhmnHTmXyC2HDx+xt/3FX9j9DzxoV1x5lZUcP2GrmAva5wSUZENeiOPnUgF8TpHtMcXPK5NEn1sBYFLHtcumS7WiIxlRZ63AEktntAqUxKqrT0IQ0tfSAFMFgAxQ23qIBjzL/FzDQzhhvIe6C7KOzsie+v+lARABJ8o71D1Wj0I5mrIWVj/BY+kdYKe/uMaC3/QLF1Kvc0EqPQvNgQl6Mx1NkAzIg0qkTzDGw6x6VRZfIp6MQBiICovn++btA++9C5AyC3KnFO7YgSI/DOfeLgCUSnvizpZLAIfXQVOf0xnA83kvCPJauzCv9P0vDYDoJ/6rYMjrbbC/vp+/CIC82mx4feP7aq9+8esXR+C/dwT+X2vg//eOxku9+p8ZAJL11isWEwknLj1zzr759W+xkUZg1dFld9/8Frv5Y3fTPKl0zc177/2KvQeP8LU3XcmhZxGGcCONIuSkMNE6uvAjxQNWx3GxDHSYkpxXTQ710cU2VsNd9iXnvrfzNRVur+UGq8hb9a79HFZo1C+BH4scRPxhufhTWAiMSKEQ1cn6HLLe7JQM15zqxSZF/qCuwcohTcWJAAk1gtWwVstcB7ppGktl399pBR845HyJ07FwGaEolQoimTF89qk9FkshMkaTTqBKIg0hNeTCKXalLAmBmTcCe9upBDj8zFJEKejcsckVYKyCl4I0lMOSmDHy/ezClmKBwiqOw5bC3BphyAtQ6aVBEcbvVWHmsf2Jgk3SCQuYwGruwRBNCZe7QEGnBosa4crvmEW2rz/1Mzp4SSmjbq4kwVK+uPwFDZBjh3Cs5UDrLIf4uw7KsqdRw1k2WWKLK1BOBZ1Y1VIiqGDUn2oyTlLw6/rEZnefYzIscoAM5fSt1yz7P0WW+eEjS+x4j9WG3pMYLxpTT1A2zWHZhHEgEENF7Jtg6Flq0ggUKP/SyvNT5EILLH2y+DM0MZaaQ/p9rlm81JT2/pAX7HBF2FIh9uLPeb9Xj/4C80njJFs4FctqOKmhqAaEp78N4EHOggKcXd4L3x/MGDtABKqg7J+c7QRzQvdIp1zNM/n8ZtGkVDhhKK8rtYHukQpf3Uddv1jymryub87P6f167ZcE7ij7QYdVNbgloZeixGsfpVsqG66ff2qFffxnE4Cc2Hnw7z6Yj1KB6AC0wBipgPcGTwsMHeewIqaV5tGX70iwD38TH2ju0Vfen2p3of5QwSwVgBcAqa7BeoyBkLrgwMH9rnhfiUqqgYOGrkugmLItHKNpKdC6C6um//z8JnvfVxvdfNM8FxAir3YpmHTvnB2WGMzMP2+gvZqGXiDIGwrurN40b6Vg4s/v35Vjt99Lw4/x0rMiRY7GT00b/edPc0SKC1l6KOSzGQa9wu2zOZh0AObEAvY0YYGxEhWDmJDyBvflvnqnkeaK69U7JYd6T6g5lH2jQ5AXAHHsKu+hSCxdZX4IANHPerIWnAJEc5VzSSjPkyxs1LDU8yZljuaIwB/gSKcIUkijxsQFv7MGRehgzn30Al7xjKGuWfNHDEONi5RkygwRcCRwThZZBbD7T58+RdNohVNWdNBNXE0w8BSgRiPZDrIqOFde4YAVWQaImSxbK4FpnhB1lDXc/yTY/wI8JjlgdmKPkMb4yddZLEApRAJZF3o4xPrzfvUaoxzedJAV009WMbpfmns6/EoVpfcuhrLGVmubPuRTH4fkX80LAXMLPIM6r00w72dQJOiJSOPQ3YoaSWzmVp6laLJTxPJztmHcxwyynpSRkwLrd8/TT9h1114JM3KUr5EtAWjfyQE/m8ZQNJaDUpyMcNgMDKCZwe+cHAMknvTFg7rHztbAJqSr28N66i8LL56nxocusWzA8QAaMhKFxdPhVGtxlvc62AMYyvWlrsh1IHsbSpoCPMH7YczXVte6tS2Tw7rer5rOxbAd51nfYrmOg7AaE/kdITRwUrIAkRjfJhRjtShqlP2RRkNY91NrSgfvX3MpMz3V2ZvIwlGzRoCe1goB1/WwTA/ue85uu/UWSyFv5OnHfmVX79pum1AxJEbQGYTRGonF5eQQntd4/auZPgaQqbygBQDAScZiAo//eZrV47CRuxlvBaMrJ0u2gLKbOANo2EOmw8y8v7N7CScEYZG5t2INoA+A2w7YyrLFOo6NRZhCzQElspcvo9GKxRVs8l//+hHGoMDWr11JA+J5u5zcjn5A4hjGw1/0XOw3ZDMZzphM8/vUaJumGXCOANoIseJhm0eER9NcaKExPWFbduzGR72Uta7T8ui8p4YAovG01sPw76eZ34S3/ByN4SIyWKZo7MzxvE1wn7q5B93s5eG+gTS+aKq/6TZr4J7JBrGNuie/MM+S0hIghoRZAirYEVjRAexxahYvKGeIiaD1W+0GNTnV0NKfUoGUn6RZuqRUc5Z0/PfKIMgLARDNdxfNtmSl6V1XxgGsdM+C+N2xkA382TfGWDNEShB4KgXllHJsALIEHobT5Nb6reybIYASraXypte63cb4yBZTqlXHGBYYqcw1aqFZLF8C+Ps0+9iEbONYFxYBu1qq61HXzKMK5tppQJeW0+3nQYiJZQz7aYzFwzrum+H9AILkh3B/sC0NxHI0PYtA7GHrpKH8hYebLYFh/PqdBCFzz/ZV0vjhmZqC0bJu62V27FytHTlFPg+lWg5WV8FwC3g8LWUNNR1N5BQawmEBk3bnDWvIEMDfnnVmjEbsV7/7qL33fe+3Jx75MXNqh8vnCqex+Tx2SQpA3rZxjRVfQfbWb2ni1ZaZYZO2AAPfjzyJQQI/UghMbxtAGTXAfowS5HR9p/3oILaD3OAYwpX7R3TdwawzCTZCjdbXNkUWED7uKKVFbFmQvz97xfHjhJ/wIeyBfjIZCyttFCDNj8Z7MA1aP80f7fGoJdU0nKfDrn0wmKyQCMA3ZdONsd5P0dBWfgPkc7depePN3wNY1Iplm7JHGAqLxtZJ3vW+/LI2bO4GhyYhNDHXC8lTYcOJAiRTbSEAROt/LGD2kAhLAL/dNJRzBJqy0CrkOxK1ivL/VMMKBHE5N9qXmOsL8upnHNSol9e9VNOyfJmmhpDFks4Hc+SFjAOaBvhgFQOgLHLMxNgAcxXLH6zu2utqLI7rjQvABop09H7WELHJfVBON6NKr2pknFMUgj7HPRjBBijBTpf0WhEAyI27UiyCwQjl54dgPbeg3htAmTYOaz8pAQCK9WsAAtDvnmt3LPqcXOzHAFFUs8oOSQxrASAKeRfQO8781j2b5tonhMvyd1lsER/jgu2zMxNc/RONSqUaQDqKtUvyHKmeQqgpRofJumItloVUKPdmkjVKOYCOMMF6KQVdEOu+SEIC90dVm/Ol5LQ41px+6lxsQmdRitCITsC6UMz1fvZHOUj6MZ4nD0/au99ezFgGA6hhFRkWi/1jlYWznp5G/emnzA89/zR/n8KeqK55zlah/lgJiFwGiBvHvB9z6klqGu7NAs90KHMvjiwLpRlpPRIzX7kOLSgYkmMBjSc6LR11W0YAmU/c/8OABVEE10fKLplmP5WK9XWNWAG1Z1MN2VBYf+XlF5LNkWUHAPoreJ6KVq22Qs5eJ+uq7N7nyrE/RJEUCmhFdkFjY4u1si7E5gTZepSNW/jcOtlVzQxZS2+jhadA4OBZjFt5uX3hGz+wejI8tMf+5bJU8kJ2WQlZGf1YMT/dRBg8X8hg3PwZn/K6dtRfi5afjbUra1Z3L2HnqIEyEkKwbOPZmBq0tGhyH1lIslNkYdxtre2c/QAK6R8DfMZacvZywtEXUCxGcQ8WAJBSeA5kaypSDusppIG3vf1t7jxQw3wIZB7GM8bVNfVWuLKYOqTFEc2kBFXIuSfTrcPVQd08kKqVpZjQ/RBQJoKQbOmkkE6gDtYZrRDSQkZG32s6Q+tc/A8PdXFepx5hbCpQBG1cu9qTK3b4oF131RUuryYTIsDBAwedcjaQudcMiSA2AWUCAEclNcqU9i3qwFoIeecAObZs3c41tdtpcrQGqJOUDVcAca8blacyg+JYR8Y4S3cCeDlAh+esF6WQL6Cf7KY1FlVf3+7WwTWfKnVknWEs7S7Zvg3yTh+WT7Eo72KcBWd3F+8FpXBNFc+Z7MKoKRsBAiNktUgNIGWHckdUk7ZCBNLeqDNLDsrzXs6TIoMJuAjjeVcdeRp1SCbnd9lYB7BOHTp8CAvf5a5nsQHgYZC9TPXnSuri6soqRxrQPltUuMrZD+p8pb5A/Q932YrbD7gzrkho7DSQ5gAAIABJREFU2oO9JDUVr1JJLx0s3XlEz7n2VtnQjXK+T6Z/MkmNUQRosxf1aw5EpKP/UGABb/yxXX311S5LU+9dynhlgoaiyJG7uCzMdGbsY19PxuYuin22E+VWECSN9JRcVB+o5Kf9qPHeCwkCFG8pCH2GOSUVhleh7gU/RFTV+/PmGv6BB8L/V9HHCxo4LwRA3Jn7gvO4R5HipSJ6fvDFX3+9DfbX9/MXAZAX3M6X+MfrG99Xe/WLX784Av+9I3ARAHm18f0zA0B2fOodOEX52cG9+ynmgijMimC6YuEEY3V18RoaQKMuQDYV5sk0bFBOaGzeUy4ETpt9NSyeLLxiZ/jaNM0RbayyWVHDTZuok1hySveynMp/sOs1FW+vdjte/HUVe+vefwTWGmG6nFLk5eqrJo5YkBQokdGoNgB5SmGoxnHwl4WHrJoUPilAwVfh6pRPkuOqKSeQwtlVwcRT3kYALKmzD2y3VR8rgY3DAYJDjbz0Q2nK1GA3kEuhP0zDZIAiScx5FXpidwhYSUhJtEo8s8W0d4GIvLZUIDM0glUURcPqGKABkEEjrI6CSwzNc7CFluNz2g3jJZ8CrRNqkg/vzTU7OUyrKaz3qtwPNSgl5Z2jwNdhWQHw+h5vsTML8DHG4VhGO15gwIE+XLNCi9UYjVrKlxATXB1a3UcXcMx9VRNWRbv+U+NV46XQa70HAVwCT7QBqsG9qMMTjT8BA8rHcI0eMVywUVAWyql/XG7J79/vmu16LW/xI7BDigABHGKm6TrcfeBPsZM6YZkKSEvD53VI/s/MQa8Spf4rHist78fqz5a79x8mBRL3SUWqK6ou+J4LwQ59Wqz+8xJd/u0FGvQ1AWhqIoh1vcgzovej71cgnpg97vVpbkRz6JRvrTuo0sQJpCGmAHmx8BXc6wLlHWgEi5p3o+sXmBPDNQsAUTaCmpYCPXSfpQaZ5CCh9+1hFnnyddRgl6xaY+fJmPAEfDvlFeuUGst6/8O8hsZfVkEPf3qF3fVTMl+4h2pcSP4+BDATx0FDLKsYDnd6r3qdETV9+Rk1xu//62X2gf9ocgy1//hAmn3w683u81JpCKhoampGAp/trq2waCVMLOwnYGfqUKfmrNjpTbDyYziwqPnvzXaRzZUAm0f/YaPd8ZV6Z7WlrBhZxahRqHHSf2ryaw7oOvRvgXAaNwUhekPTZX/l5OUcKJ0lGN/z00/m23v+AwY+P+s89mVLo/FzyguyXORxr1B7DvOBasDTCMlDXRHKtbXDRtUBROq1dOabVDyBHCAV/nu+TtcJQoccdz+YWzQ31IAWaOHm9NLnvRZYHgDLA46Ioa2fUTPFC4AolFSAjJqXen9Slciv29lj8c1ilUtVI4WHF9QTG01jIrVKDQCU7NMEgHhBII2JA2mYsyGsU1qXpKwQe0y5FGIg6lktwBagBKXOlu07aN6MOsaiAirryTfasnUbv1eKEk/2ydmyMndQ7mGtUxNVlivjNJsqsUNSI1Mgrg7Czg6LsdQhVKG+AYAMUtjpnskyT/NC804KFB0+1SRSg1YN1xH+rb1E36u5LRBCh99+mnJDNG/FSg2iyaDfsajngHulxoO2aK1jWtMCWHflD33NtVfb4YOH8GXHQoWxkV3UWTzG13Dw1KG7lSDZGZ4bgTBiGkrh4lnvAH8ZA82lqYk5cjJk0edDPkGltdGc6ycINxwv7lHmU+svLre8jx7H7ieQserlWSKrSQovsSBh54Ywzl2oLZJQ6an5pW7XCBYqM7Altd6JFemC4rm/eRzcg5gjBTxTT//2tzTSeF+wD5evXGVnYWhqPE6X0sjAR1w2S+0AH6GMrQAIgWZSD0lJpH0tFRsI7d/KKFLT8pGHf2EbsafbsGYVXXkaYIDyh557yj5253ssggYYVugEAtMoIhfEl70+jP2qmcZkFlZ+s1DXfbXWkGMwjSXXACz4dhoRQNWoTDJo/sBOZ652AdKcpalc24DFmdQ98zTNsG0oXJnLHMFubMcu+92eZ22GpvvyVcVWDitz0/YtAFfBNJbSbR9WG5fu3uGet/q6aqzdCljHg2GNw36GWCDrjXFUOUE0VaTYmkC5ptDe8pPHAW6G7JrLr6ApyH0l6ysXuysFs585fRJAydeyaFRm0CycpBErAOTo6Ub2Xq6A+xHjF4pSLRWrnAnrwTpniNdMg33dxLX047E9FhRpsVh5bdqykX0AFQvKj9z8bPJtup29ZTgqEAdUqkvBIqz1UgoQzSGPAiTA1UQr1jJXl2ywtF5r39M9XUWAeeXplwtCV3aQQJClHUy1ldYRxzr1rA9ioaoZHYfNpGyvAqTe4NvHaZgLEOujmSawnBXIPT+qPcKxpBKr3IXE0tBtZJ2O47lcxv2WSiuW8dL6KwAsXMiem180sQXGEowcye+fB7CeYrynaDrXl9cSDu3LMwqjnnyUmkayXcD6WdYsMzbINq5eiX3VaQAtPQPYBCWSexDJXsU60j05aIM0LO/9ZZPB3bd/vCnZEkPn7SnyQCKwIgoMgKUbSzMVT/9+2OECsUN5mMZ7sQaE3DrO74ghkyCLBmMcbO/1uRG2sTgbhi+NcJQ9P/7VM3b99TfYM489bOvXFNmyFfkWR53VMkhwNetCWtGwTZzB7m6w1UbKT9k489KH+y5wzPWyWG9CyJcYnw0ihHvIRhbC7LH9NTbCPj/Ofzh6YaFEQzefQGDmQk9dE818gBlqENdgUv3D2lLLmtqHSoXyD6DObPN6xn5i2KJopvpho+YPyKC1z09gnxqGtNsE9k+zfmQDbgoc9WGNHGZdpe/KM07dqppE+XPY8o3PLFoPwJ9M0GqbsTalN5+HisIXFffU9BjEpl7WE9bJyABLBkRIJuNF86+ZPS+MNTKWploV6oZEAGNRgBTA3E9TMiGZ/DWeSQEgmtvnGc9uT5VqXBiAZiirMK+nz6kWVH00zxkhCIupMVCrxXma6b6hjhgzBQASYNSzsPyDyAMJo/0+MzhvjTXtNIuZHwACAayprTThcTakGc37Zq2pbu3w2OaUzdi2PLM3X869ZH3rBaBsIKg8JDrR2rDja2pFJZCJ9SrK0oXIePvPJ8scsMHSQ6OW90t9H8n5QBZRYXSFBUD5SL0lggTXOAUAMclzEsTnAxhjqVr0AnFYdKViw6X8gn2HqgwbfvPDwiqMpn8ivyuCex3CgMyzjvCguXVZ6nSBRP6sB9wKrKtonrPHqNlKb9jIBXdKki4A80ipb1A46FkK5M3KQmyKsR3oRznDXC/MghSF/VB0ZAr7di17M0pWsqpUi2dlp1opto6RqAxO0xx+vKwdFZXZDeSsRHDRpViIxcOyF7imM8M59jMJlHMALSMAOPRcqf6OwNtNFmylFdXYg/KzPijnUc1GDs84G8CuEIBQQLkUMqD6sO0Kiwm3ScDx3Ohk62vugkyQY7Hsab2sh9/66WEU+AST3/RGqwOQmQE1/M+KRuak2TrOZasy8lEPVNrRTkBk5mZhZqLduqzI8gC9R0d7rKaJnJ7AKesDIE1ZeYk9fuSsU4vRn7drAa7edNml9vTeZywLEHN/d7NVdfTaJtaBMBRHITxLxyC98chZP6ApYj8Czh0uS1B8FDZ7LEUAE6FM421rqRFQg3Qxj8C8AUCoxbC/9AdQb2EfKVy1imcAIJKg+2XL0rCEUw7cvGWjUlRoOQux7dt/kBojAUJDIs/bPLUn5AQa2FIIjrLfqt7WOizgUY4AnQJC2CdFUpI11CTnpna+PwLim4AQETt0RsjNyeBZbn1NZ2hvRuLffb/VtmxaY9954Ft261tuZt+uJw8rxXawl41JPUlDXSB5As9+L3XdBIDWBO99BmlCICDDEDVhNM34KsAQqX9DQiOo9VejnjwKyIiKCxvpKXJDtFbEAkYMUz+2A6hK6SHymxRyIj348ryd+PI6VzPnfeiQK4I9Z1QUO9QwyogZAjwOVm3Os6LMozTUrkdRlvtBXPDWgbIUm+I/7alxEBC7OHPrjNPHeUP7mMhUyj2U+lrkkHNnywB+Nrhzy0HULAPUCZu3bnH5Vvv273fnWNXRxeTOlAKQRHNWEVkmDlJZCTlKssQqhAgl20jt5zr71Xxvh+W/cx9gL+4RDk34/X8u30OfWdqu9Xepn0UY1Ll8gvupM7oU74lc4+OPP247UcI+/pEEC3/bw2T67XQ5pIMAN6qNOwCkUshTmhybsHpUI1qzBzn/iNSk/sMIe1gA1oLxPHv1NSiaErNYW/zt05/6e7tt84/s64+/hffJAgMYor1E/+lDZy7nkMA1/b4B+KJmv/ciLjg7v/a//j4E/cXAhve1Xk0J8tp/5wt/4vU16C8CIK82/q9vfF/t1S9+/eII/PeOwEUA5NXG988MAPmL++9ZPFFywuqeP2ppxWvtGkLQnnz8KYrdHGcDEkrhs/e5vRQGITQmUE/AfJEHvRpXslhSc1M+pss5LOtDh3A1GlthT8vrV8xWeU7LRuvYN9a/psLtpW6Ft5jzfu3FmSH6+qYPUqyouSx1A4ws2WAp1HwSACAIBkgMngQ9sERGZf0FEzKcIkdNYhX0MxwqnbJCRSgNKbFMgykQwikwlG2yyOtJxbL6oyUuD0LqDh0c21vbaXTBkIQtPEdRJvWD5M7K/lDjK5CCJwUm1nEajLIjUbhjK4xkvb4C8HToVBjkPOMXFUf2CA0HNRrVLFZTdVaFKcWnWDM64Ag4ECNI8l2BJ2pQqPAWS0xMGrHw1fzTtehPgRvKJZniQOVY6xQ8AqVCxagVK5zmotifMTSPveDICwEQTxNfDBI1T0O4HhVyYgyqWSiGj/50DBLZZnGaUu6HKNoOVOBDwFJojE6JPlb6BcLy3rfPFZ06aHk3Tm8uQAK+sfq8lCVqPqpYkzKg/f+y9x7gdV7nle5G75UFINgAgr2ITaIoiuqyZMmW4hr3xCWOrdhOHMcpnknP3JsynptJPC5xjWvc5KKRZVmyukiJFHuvAAkQIED03oF53/3jSLRcNA6T5zqxwIcP6jnnP/vfda1vrcUh2Kq7BYBSAsH5XIfvPbEASfJV3EhLGDR+7Oqw7Pf3xOexzVLKgx+tMUn2rKmfxY24P3Iz6OdUiYw2V1bomyUBmCQ4L5gsGeOhwb/1MCOwnaXNF4ffEUA0/bHzQX7GqK7z9bMhGQ3RiwD6tGWT1fuSixJLfZz4lWALTnvNkjsL8ULWikD1Qsxh0ZIsjrVpG6XUdXLNEgLaC0n6qLhIPYdt0Esf+MbvLwnv+wo2WwAnguoC7lqmzAMgNQRdQD6fse77lvzw8CKw/Jn314Z3f6wxfOK35of3f7aVfmA7o37x1My7P4xKwPa/BburCxBYT+94KtyIhN374H+VCx4cSgFoopmEYI7vh8d86r3V4Z0QKja1faruTH0E46yWtkpZQNqx4JyiIsTH2v/t06lsF/uRbWNYvOSAf//Jd1WEt/z9mdjH7VfPHlAkPyL54CEmUYFIRmTwfSljtQag1iqvKd77eTJN8mgP5eMC2mn4WhsDI2HhLUz6e5LjERUfMZfluVBz+5ZtGvNYfExy4xNihM/egyzVHz6G7wUvBRpzObAn5AiHTy27+DuJG6Dn2Bc8mPmeY5YP99aqQ8fMsWPH4zxh+wiqLCQse1AlHmPmMPYE5VREGug4k3yPjpPH4+seOnQwrMcqyr4zwFiT2FMpp8WUh9aHIcdf+erXROXJ6dMnqOBcGW2vzATJpEJZ8iODee8RqgcrAcwEhDyUegAWrtWeyqyRWVjctCnZ58DfyryxgEO9wdyCAV6v77OPPqKFnO/H/u5a4n1NSE5IaZ7Lw63KJK1kDIotpPpNmy0tu44BWBreLDmg/V8ha9RprHrWA/jP5zB5iJ9XcuDsoW3MRrHtGlABOk4kEQUjVBkJtvu1nyUqhxjLOIOgYPIeFoRtO/aHE2fPY+kDGczBv5u5+Px3XxqW/NYubGNyIlhYhKpIAi0XYLcL0qaQ9aVDUoGDfTHrkMSwtgbOX4L6Y6rt+K+FRgWHW6sf53KtO7Hwcp1aVF0D2L4sfOeee+L620LV6FI8srtpU/uUhKNzZTH9wrlHv2mzmFyTtVBJMmYmsEg7Eu582e2sU/hwg45ftnxx+PwnP44HelHYsnFNWIXffBsZKVdsXBvGQFfbzjdh7QNQMxtwh6rmKLshDyNQUT9C9X4ra5/PNYsK0/Y2QB7WXY/Wx0+egQg9Eq686kZAkt3Ygi0Kt1y/iWrNxjCIVeSjTz+DZTUEPW3xtnffFb78ta+iOJpLdtBqLEHO0wYzYlixajXnT1VD44PYqzA3ZNLfJgFm+gEDzkMadzPnzERZOIv/xw7sD5vpA3SK0NJI5Sugwband/N3Z8KmVbVYMLHW1TWhqpyB1VVzOAcpUEBfGEbRUj1rHnZ9h0Iu3vsTVNpfdcvNEGUHQ9PR02HDFVeHIy1d4Sj5OO4VMkBnKufODhuv3EBOwliYtxBSnvbS5tr1N4P7LEgcyX8zougjjgf3Us5PKzdkhboj5Glw7ZK3rsf+fMV6kFk+UkSI3ydfJwoQ1ybnGudlrUUSe734m0iASO7OguBzbKdpucfPtbOxOlb/d/c1VpcLrJmnsoC9nu2or7x7ie0ATe4Damqqo42NP1OtaIaVRJcWTWN6+7O2nSPnqoa+ys0J3QDS/SgPzp06C/iCpSgZOieo6Gbkhnt/0B2IvwnXrlkKedYXjjF2KmYzN3RqcwmBkgdgyr5pJBO1H6qh7cd7yJ0ZCy+rBtzcMiPsP9MRqiEVhrCQ2ntqMHyPrIf5q+ZzDwFHO5rDBEUJc+bPCGMAZIeYU5pap8KrXr2OcTYBoIY1lvkOVA2XVdag4GoIm9YtZ64ewSLtbGjjvZ9FzXWGuf6Df/Xy0LULW6T+ltB7FJAWpVUO/WKkB/UFQSbegWbs7zIKKAjKLA93P7SfTIJZoZmwCNOhnjrJ/edzLWTNS69ZRZZFSyg2I0XrPsC9Zki7dMD8KQLiz7XiMQ8BQtdDoYDfP3kaM4uglbDVyQIwLkSNJXk8wpxHCUokC8bYe5fTx4dU0HE/8uhjoypyWes7YVM6qYjvZCtoYPgoF5JNVfa2XSgFwb3WXr4E5ZvV0znY/qFgg/yuxG5pHooos49OogyzoMd5WuWH5Mt5rJhWr11PcT9rJnNFTh7rEf1ecljC3fXOvqgdqP3ctdCCAgkQi6LcjyXEvftB+lg630NwjIxoceq+CEvKdPaxEx0EyJMbhyXdKPeis2kEq1ZzSQjeZu4aZ3ydO49aC2ejU+cgfFbNDvXYqw2QfD/C9PfSTQXhMsi2fF6nnWs+1dgXcik86mC/20G2zKIaLD5ZD5ohhfYdY7yXslfoQDXLREVRP+cT52PWW3IM2UVyzNEaEzU25x+tqTw75KFyn13G/k3lGevCKMRITc2ScAZgcvdB7hlEFpFDMTOkjMyQIu53Ec9Rwbycw15pHLJ5cJQ9C82UIwHCfz+nsXZZzW0uQjqvocXtBbKTiiwAgsyipcMkykqB23HaGNENVl+9APXV2It1UIxWEx546ABtCtFGxf4s1zUUfK0o+I5SoFR71dbw0AmKV2DBWgjSrkSV8M3Hj4WV1XQ81iYFKeeYwyUj51VA2DP9ZKNANZC5ArL3UYLsG1rHw7rV5DWRrjGf/WwB7ajNX0sORVysgetYG7QKHoQYmKJdFhNWPxuSOTM7P2zHgnGsoiQ8+kxrQDQDqb8A2zgs5SDiHj2FxRLv5713viG0n2kLJ880hUchQY5xLYUsMe+9dUOo5PNgN5KlNO4DfaTu3EiYw544raQqPI7abM/p9lDDmHvPa24OTz75Q/Y21aGBcVGHYmjdwqXh6I694bUv3YiaoTzcs31XeHQvJCt/LzFM9wlzmOtn41V29tSFUIvT21zIwuoq1iXkS0PM28WsHw6gs60dWOk1hxtv3sqa20Y+BYpN+kMX1/ba19xJn+KcgZrQwpyjKGxOYbuXV0BmDvZ54xOMHfZ1FhBm0W5+Xc767t5HVZ77D/eyOTxWG9EzjedQUR7i3DqDvUEFJP4SSGdythZ2/FxnaM/D78W21vPZZz60Lnz0ByOh7iR7dVbol92CHSd9fh7r7ME9z1C0d4HiH0LE2fuZoTYJ6daH9GmYAVJNgPuRoxQirFrNeztOn0lHhdoE8Y8lc1FZWHf5pnCY92xmkXlfY8wDvGVAflwOrBHyTMbaNMYXO/5ufVj3gd1RCTzEHs8CldgeFK0UM65cr0Y5k6yWnGb/1gc5U8qe5ghFN7mA+hew83PtMqdkANWWllol5TOj8qMQ0sJCkljQx7lDSyn3/xUUbNajXFnGeO3mml3TjqNElZgxpF1HA+c/9/OV5OuJB1hw2Iy61fwbzwGum54FJHMlPCQ/Fr/pkTgHetZy/nOeS5EgzydAbIMRlV/MnZ6FJWdms3aaLfkUdsEWHSyHsLvnXWUQIN+IqmuzWtxDOk963SeOnWJ+ZU/K3nol1qee43QWkJDVxjyfNSqHIoFhmLsBClRWLF0TfvA/S8Pntt/BfhBL1lEI9alk3o0FVK4r2hByj/xeLCD5+Elg/zSjM/0XP/+n5wiQ+ArPU3/8tJ89/+c//+s+94hLA+hfJEBeqO0vrX1f6Nlf/P2LLfDv2wIvEiAv1L7/2QiQz3xw6qtf/GLg5B6uu/OV2DZRifC9+8KVbGiWI13e9sS2sH/7U+G622+nSvBMDHmzWmUBG9CFAIX79++LQJtV6oJUguQe5pVsGrTphNitlzygxc6P/fwEyPMJjxW/8XQCVntw4P/hf04ktBcTIT5myZsfCvmAFJMcNvqpSjVkbEIlCgdPPYgnAHeb6uo5kFH5zQbDSkfBCgkQq4etOrYq2hBkgaRSqrHMwhhP49DEwf/wZ68NNW99KPqHu/E5SeXzAqrBDHwsYsOkrN1ws07aRguKSRBWg9g6eL5cgENkNBxiOamywXZTZRCb/sHpeisLmPNaMWuDxwxCTgjm5LFJtLpWWxsrhgXxfJxAn4BkgSAKrzXIgdjKNcERMz4ElVvJEtEzNMcQPauauS9WuwgwCtIaFOcBrJT3/uyGgw1KVF9EOyHAHK7bUGI/CjmkuWHqYPPu62vXoFWG4LTkh68h6KNMOHqlcq8E9orwV9bn/cjfrglz3/1kJE0EP6PvP9frQUBAUL96DxK2gf0qsflCpcAmcITNryHwAmKCpRG8nLbKsjLRTahkQv0/XhlW/tH+eH8En7Sfiof0iz5SxEdKCZKyJPF7nzOlAIlf88dpbBbNarFyVssJq28sfpTk0SJMX2xB7FLGyTCVf1OgprlswocBCN1Iq7bqA8Txw/ctkCCJYztLJrq5XsbGu50KKN97tMOiD0h6SCQk7y8hQAQgvK4YaMf3tt95LNMElgunM1QiScB1Oib1db8bRcSvfaIlAvZJpgve/BJfgPtaWFiV5mtOAHj4HlVoCDh/5rc9YoZw1yewu/NnWg7RIKqDPJgfggARfH3Pe98Tvn///WHPvj3hN37jHbFSSSuYiWiRgf8t1ay2lded8sT/9Puqw29+7NyzpNxxQOzF2G74cZ4quNlI6e1r5zjgLOS9CfprF3bw4MF4SDDPYsm0fN1QbfuOC9mn76oMb4YA8b3bRgLZEUSUcNCGKhIZEhT0Uy2x+K1h0bMA/xpQtFRCthzcfyBa2WVz3fonj+PRnhM9vk0fMFeG92ZFNe8nEhxWwVqVPU12RFusiwiQVGC7AJEESLQc4yKsCvXgl2a+CQBSDj+PwcUeivneNrMdo8Sevx1m/rJfNNMmEh8dHIScYwVTHdeOuVRbSLx5yDlB5d44FXprLltH0PtRAphXhxYOfWchnDZuWB/bU8LLXI8qAmI7mFN2opQz0HzTlVeF/QDLmVT/XoZqop61QPsr1RczqRjUsuPwsRORAOmCxKjENsOw4TOAxTNoP3OgWri2AuaXcdrIeyCR47U2YFG1GtWQ85p9wjExrA0hH5I1Vj5KhFoNaQC7c5mWV1qPWMZr0GgPY8q+ahZJUtH3aNiydQuVtC2Er5+IhMG6y1ZTLU37ME5PcxheC7DXBwFx6mQd10f13/QhVkVKDijQzJml3HMzdbpivtUoaNnYKHMVthx79h/H2uc0NjPM2fkQvxBBTd+9JSx91zMAh1QwA3bFfBM+zFcYBUBTpTcFqKJFUZYVvaoB+L1zp/lTI/SlASrrM7QvgkRQjaU1RQekXgnVvxvWrovVul/5yleSHCn6gVaTY4zh+Vj5SJqo9tEfWjWLPtYSqpE4ZExMADYUUIFaREaF4F4pBM2m9Zdhq8BYgHy/79tfD9deuTGsXVYL4NRGNTrXT5JvJYS8AMUEVmEZrH/DtPUQWQ4G2WZn420fFY/MKVSud3ZhU2W4Af2vHpD7kUefCbfd/prw0CNPE6y+OmxYVhnKAV1P1TWEex54BBCMsNst14ZB5pgW2n0edl6VZI8sJI+knUrnmpoFtBtEjuHrzhk9DYAGcyDgUT4K0ALcXaDCeZi1oBLQfyGPp/Mk3kI8Z1sDBCYBoa0oPc+iJFmDf80I7bnvkR1h/eq1Ydve/aEcdVcvc5NA/Hgvaw3zmoqeZ451hRvvXB+9uFuO14dDR1A2zJ4bTqHGzOIeZ9E+86i03rhpQ5ikLHyM95+bT/W0Dlhab5rJMb3euBZK3DuXSjA6Z6gCaTiRE46T2SPJ654jKo6mP/x96uPYPuf8RAGSWqskQKyAlwBJkbuqEPsB4QRf7edRTcZ1DDP35TJeBUucy6z21EJEReVKQK0SLN+0LtM67pjXw5xSSVWqY899jyDVLJU8fC7kfU/RX9LpdxfOQlab+wXJ2ks2zQTg9QEAx8vXX8HzjYYdtG9rF6oS8NVX3r4kLGHOOrhnZ2hnKqZbhTmQX53YRnXnVYSTLajE0oYJUUbtlTEPhUxjWMT8edcb8UxHXVbJqwfcAAAgAElEQVRNH+/vxH6uaTR8YRd4LeqbckKMZ5ewj6ECO8sxg/rsWN0p9qVd4RWvXoot1hCV+kWAvgQ3857Ak8km2QLgzrg/gcc74+dL3/p2WHHVtWEeKrSrbyes9xCWoe1nw3AdVf3sb9IBknpaUW9SOZtHW+7adSEUzqUifPbisO34BUiPJoDmibBwVXU4jrKjFUAe55zw2pvmhEVUxE92t4euBtalmVTvD1JAxK3MIGunBWAecQkEnZY6AuHDqEYookBukk2hUR5EQwTLDNtlDlEJWKTlFH1zCMKHDPd4Pa4bjudR5vYRQLBTZwcgZhOOsmwehNApwnUBtedVz0LlNw9QDRRatdSh/VxTWVzX5nCvjx49GnOFupiHxwE4T2KBqALEEIUFBByPYQvFKsrcxJrEXjDxwE+yLCRn3AupcnCucAyMWtDDtZohI3U/xRyKVCvmqQxCgIyNa/05BKHD8020hbzJXnJkGsjx6Q9dLT5vFpZ4WNQwLze3NWFjhuVVSV7Yd5zHLCoNZy90A3piIUZNzRtespi+xIsyD0ygfjmDiuBsCwVLbLVVHFdVQo6peoSoau6AwKLfHTkNEM4lIQQDfHTth4RnL2DVuW0rqaTFntfY20NBFUqHCiyTWltQC3GDjTBbv2Ed9/xsqG/uwp6Kx3EtFfNRoDI23OfRVGEzf1OGwqQf8juH95rJvc3iXjGoQoaWNJLe7llRnQzTxlrhqr7N5GximHzmOAQS2XdFnBMyQO2dvxvq2lFX5KOwnYt6sSXs3tVHdfu8sGh+LWRwVzw37AJA72I/Ucc6njazMlq9DQMYp5Nt9cX798ap5aW3bg3f/MGTKCXmAq5CCnP9tTUW0FD5zlqawdr2T199LLhzqiFBfG313FAFMTzJXnWS9ugq4M4yR1yWO4P1YTB0ZwNMM4/NwdIuP50CHJSC920/FAqWF4UDR/vChrlZYS7EylwCxOvOnw1Hm7vJq6I4IWdWqD/WGEbSsauCcH+yoS0gIAtvu25ZKGIt7YGIrKpgrePfOH18DiHsuTPnh+/sPhD2nb4Qc0NedR1Wq8ePhqxi9vszKpgzJsLlC5aGXfc/Ed5yezVh6PPCQazrvv3orrD7bOR7yJRhDHG/166uRd0DCTHcjt3dOPlXzJ2Q7x3eQ9QpJZXz6Sus6fSJe+51b3s9ewZeZ6w3vOQlW5m/i7BBLERQSdEce+4e+sunP/MFVLJXsQ/gPAgorTokO1fgu5T9eX48u7hGnKl3/4EairFuPkoNxSn1zKUN7OW1M6shw6eUDjpOO8+sOv9/TYB4Dv7Dj54J/ewFzBA519wY/uUvtoS/+OJZyKyVoQvL5OWEyKQzTrspODhN1sadL78j7q8MbZ9ZUcU1tIZ6iO31GzehzjmElejmaOPkXs+ztNZX+RQUNmOBmM73U5ytmyEoBtl7ZHIe1AJaG6gx+rd2a0/+zYaw+DcfjYVjrjWqNFRll7EvnIcdVB9Eu6qUQT7Ph7RYv2pF2EE+1zn2qIahT82kkIN5xrXLvWAZCqWTkGg+t5arxZyLLR5URW7Ro+SCiloLYdi6oGDM5R6NUsSzOhyEUNGW1aJCi850ctAW9gL/LbRaw7pokYqZep61uhlHFsm4lhdwvxL1x2NR4eaZKdnbey6S1Oe/50XPOtZFWRTonp+5UeWH9tEWGXh91Vi97d69i9zP5eH+98wOZW/5biQ41q9bG/f7q7FDrSerp5d8rbMQhAuwOXSu9UzQAjEzwPvNYo72bKXF1zhzXFYGRTio3yYoNGn4/g2h9uXbw5/98d+ETgoDCvNnRZtL9yOqBpOiOgs0JEAsvrgY6E+dkKd3IpekBLFoLPmX+vhJllc/TR3iYy4VoLw0gP5FAuTZG/dTvri09n2hZ3/x9y+2wL9vC1zq/PLve3W/CM/+n4wAqXn31qn63XvC6quv4SA0J7RyIL7x+hvDvffcS1Xw+nAEYFPp5QoCw5RheiAWKbQ6dzmWKfVs3gSoS9j0mkHgYipoZbWu1dhWkRdT9e2m5dDnXjj8/PmEx2VvRyJ70ccIG6eoYBAIcPH2frB4H8R//eKPxW/6IXLryjDGgaaNDdCCRTWAFgLqw9H6YhzAf4CKufls8rWXMpjZKl+D0t2cCMwJxkk+5AFuFVFp7CFlnMPLOM85ysHu6Gevo5JlTwQfBgDSlKG2UXU0kw2+G6YcDiztBl0DRoxwMDS8Lh8gy3yQKTYbZYZ5x9BSsjI8xLJJG2Czn0tWSDsHbwFO7T3KUZJoqeWBTGBV+yI3VjH/QIKBymmDuf1sVfYAIIXVnG4uc9lk5gE+Skj5OqX8fJTfS0hIMCTWZB4qrIrHt5mfCcZbERKtldy4TVsruWn17/wwa6TVrAmuRYDZdvPvUoGu0WZD8DelrpBQ4AcSILv/akmoetcTkQBIBZ9H4JNNmUCnBIi+p36vPYjPmQQEesyRJCHsjT4myeFh28embET0W7ePxsBpXu/k/7g8LP+DvcnmlP4iGfD8j1SOgz93AxhJj4sIEBsjEg08pZVNVpurAHEjp32CxJC+qoLagtXaKo0QEJkHIGPFtZVbedgKTNJ2Ht5UHkdrJwAprWq8B9pdCGILCi/GtkD7Hy2z3Ij7/myrUTfOPLft7PUkFZdUh1rJo/KEa5cMMvRacCIV+p3Ha3mNn37X7HDtH+2gCpRKPg64qguEJswr8XAlk5NPm/tatqf3Wn/dT9wFCMLHb30SkFMtB+PA9+CYHuJQmE2/PwuIbf+58eabsK95JB4u3vPeu+h3jbF6uBRQtB0A3FYSPLGdbUPvS4oA8WurLVXILKypjoC4ChAzhLqjHVIWbUo1PSRHFe/hNHZHhpNr2aLtUzI/jcS28T185fcWhV/7h4b4uCREm37PPw8VsRqem+z7T6lAVIIYYptHGwgUzkfKf4jqbwmQAsatVZ9TE4D2WJrZN+1j3lNBn0QBQptY+X0xARKJjiT/IxWaHsctY1PViaqHhOxwrAC+CCRpWxOfh/fB9xKfPrftbqaAh+YkMyMzvmfnXokP77vjLpWLYhu0MLdphRbHJaBLRho2Gcx5ndwX5xGzX7bjf7x506Z4f7RpWLFiZfQiP0G16JNPPR1uvuWlsRLRsPR1ZDIUMJ/tJlDS+a2YA3oZVg/HsUvJpDKthYrU6trFKElGsHnRSqcizkVnIUIMBs0GdM+B8HM+kkT3uj1WzIKgsJ/bfyXvzFuRDDQc3Z9Hez76QT9glPZK2vdIsqRz4D5PFfsIhHIpB8oM+tYJK5l5/NZrt4Ydz+yAFJkRFT+ZTEYrly7CCqqPg24HY2su1Zt9AEjnmWtnxjBJx5bAuyHpOSBhCxdW8frAP5ye+wCPBocBk7EVONfcGfYdPIUtEteGJUcu5EwuFebHP78pLP6NHYwbbGumicoJ5p1cwIGYY8TzSHqpjhvnmh23Zcx1/fRNwVrbZ0SgkWt1bjOgV5qkkr+pwapHsmrfnj2xTbTxsj9IOMylUlArM+9hKWRmjxk6tNlMHtdENakAeyP5NssWE1SL7dM8QIYhgPLlhNVeuWEt4FV/uIBCYiagTzkKlmXV88Kx/btRNJInQl5KgdkFAniQJYMUSwx0M6dlFoRCLBXMvOpobaZPa3upEmlGaEad0kaV8r4Dp1Dk3B4aGjvJQajif2E4c+RAKJ2zIDxGSPFjAFjvev8Hw6e+8KWolFyJx7kZSiuxvGrlOUuoFDZ7y2V+IZXDHY37Y0VsfmFJzEewqtNxYGB8CUBnNsUJabx/WFKAwHZIX+YKqphbAAUbUDytrwYEJEC74yT9r2pheHL3vpBL9agGg2l4seSmsUZT7PD1+7eHysWlBGd3hz/947eE0jQyOw6fCHvqGwlfzgPEImOHPjK7amZYRa5JKeoXM0EKQUbNfjLEOhWE6nyUzAEqmFSvJRWY5oA01xWEHTt2RHDeNe+nbcBTZMgJ7JkEnAVUfD4VdKpNEiIcIIYx2U3FrBkgguJmG6kmGwQwN+vA8XGBOaGDQgKJGK/sBMUbZvhcBsF2Br91Cx5KAJK05xhjbhul/SVBVDRNMWfkM/9ZQax9Wj8V5sWSvazJU4ylSSrDD+7cR+UpWS+oZo6faQnk0IelqwHfmdORoBCajlUJhMwY4LNV3uN5RWEX4cfdAL0ZjE0KiMNQ/qIIDM7Dmuatd6DGGkNt63w9MRh2AF5+s57H1qwO2aP0cxQggz0TXC/5CTXYvRFKfKGZal7uTznAfRVk2mB3c8wtue7Gl7L/ukCYO4UojO8jzBXHqfJ903veH77+ne+EP/nw68LAYfZi/Vw0AC1IdJgCdLpwjjal6cebIR4omx6nEnnb2Y7QXTw/3LPjcGhA/pHBer8WInfPtn0oZLDSoWbg1bdeDbC7l30hxSV0S6a2qDoAhw29YwRlY6E3yZ5Edc04ypgCMgVUgeSmozoxis4g5hIsKblvFhiUcE+0Z1KRNcWLZLJmFDE2rUiWxNp36ETAgSgwLQWc+qI6rZG+f5bweIZCuGoLFjM1VaGGsTSEmkRHs1mQIO4rLbCwSKed9bWugUIH5sNhiGYVVBnM7eX83egEJCibbok2c9AsQkrns9qylLWlVdfpAPWqFccYj1OMh7juoriZoFq+ILco9A5RDJJZEgnoGZACGcNUWoe+UA5veXDnYfbGlay5s8Ph4yhwtBqlcPnxJ5vC5WuLeT/MP5CvLd39zP3Y6MB5vnLr2lA8yV5RG0X2+B39k2H3IdSjcwHr6Te5MBrusWaiTGpBXdFFzs8ZsirgPkIrojb4aeZE1K/Mb4UQh9k+BlAxj/c9xLzfA7HnHDSX+cu1RX7eWqCFtGWXKhPWpT1HR0LtKmxnmQO6mVttAcmUtZydCpjL1fHkFmO3icqDWSKks3eaYtykxYKkRPlncZVFWFrnDuDtlI+lzSiFBNmU08/kPteSf/LMM40EnfO+V3MPWQdOYAc3BzKxtmp+gPZk74gasY18geql4SAqhAbGaG5RbqhaVBsyqNY/29IJKXYW4qCXPJzXhY98+mthBaTHuTPYFUKA3HzDupgNV8ya34FX1N2PnIj7D3ilcNNCyLJiVTHdKOQYp9jMzWJtW0T4vCqwgTL2VmSolOZij4UaLA1ZzGnIcVmqA7vbwh2rZ4flrGMnm05Beg8BTo+GG6/ZFOr2n2If6nhAkcz8epA8nHOdU+HGLfOxj8sJQ1hUVjKvD7KXLsOOan4hKk4kTk9gwViPAnJkrB+SMz8UkyVjEUcna/R4/1RYN2t+yMXO7qXrKZ7IxuJtsjA0EQz9vx89FU6yrHv/4chCDcT4bPJtJvtaQiZE5OwyyEbPYbwnuhvjqChUkIe2cvWK8I8f+Ub41ddtpBBkKeNmJFx++WqUZRByWDvOqpgZbQY7yKf51Ke/Gm6+6WbGMEougumXkHFVXOY4Rg0WyW5y2Sgc1M5O9W0ThYWC92vXb4RE6IBQkEAwt6sClQ35MZw751egKJnV+oIkiOfov/0ChDITSDOAvv3EvcInfm9F+H+/2kax3mxsr8jGQKn+iptuCU88+WB45qlt4bWvenXc2+58Zk+op5jvis1bw1M7CTyHgNt6zbWxEKEe5wJ5zyuu3BKefHpnJD7a2BOY93RaEtx1SbUS7TrA+UbgX7eCxyE/NlOQNibw7gHC/XPcq9OHKNqodJ+mggLycAaEzRTn8VzW0QHOwlPc9zqKqcZm1URr6N1YqGnV1YTFpXsB7cLMqunkvFCFAlySITo2mKXEv2G+d91bSAFDMfNaGcqb0ygFMxmXKtZ1Saiurp5WUR+LBITFnAt5rdNkrRVxVvf8bDGR+R/urU99/hryP56IhVMWhSXrvMszY1mVvuuiykwVcO6/maszGcPDnpnpy84nHazVGy7XutnzeG74+ls4f/zq12Mx2tVXXRXtss3u275tG3v7NM4iVZBlKK613zp+ImYq+rVFDeIPfj8sqQxpp4Xeo/+4JKx/865olTwymBFWLbkBJfEaCktqeD0IqFjI5pUIo6QssJ4tC5w+Kl9EgvwbECC+8X+tBdalApSXBtC/SID8GHjyvB9cWvu+0LO/+PsXW+DftwUudX759726X4Rn/09GgIQ1YWrNTTeFl9x4Q2huaAhN2AO89667wj/+/T8QjLsy3P+DB9nE3Rr9P2NQH5uAU2xEzI3QJmot1iJ3U5E6lwpsQRZBS4F77TqexHNd2eZleHwLKAro/KQMkItJj7Xv2PbsXY6VAnHBfW7hGXZT4U+idDwhQKyajmX4cRsxFQ58+Zqw5A0PhblUj0qANLMBr11GKCZg0ikqOdvxdu1FiVFCFcfqpcvDvt278XKtjRYvhs0pF45KBr2LOeV4CMrhwCe4qg2AyOUgh89SwLmd/3NtWPDmB6ONVRuVqGYHlOlhL4nA9XSyOS+mumWEQ2vMPsSHuhDfXStLJlQ2TFddeGjUUqufU286KgIlvIVsAgWntUjSv12bAXMKBLM72RQq27UK1NB2D64DVv2ygVQeXAoYatCaxIQ2L+eoJvK5BNRGOEgLkEt2pKyOBK/9u5RaQvA7sdV4zgZKAiTmM/BYgfk6gGerT7XZUhGizU0KnI8KHR/LZteqmRjWrWUYYN0zf0m1Hvkfvl5U2nDd/vd721hQV4WLwLUbRx8rKeIGzY1orKwDTPU6BLP9UIXkAddKqgGUFylipP4jm8MS5NaCOeMxcF57hh/9eLailh8/qxDhtVIKkFQbSDdZ2URoTrwWyYdsLYCs/uFaDK1WBVLMAdhQ5SqqKiVEOlBezCdct40qqRFO2lYL+f4kQMxBsNdKIkkUdAM+1ELWCdYPQL6p5rAqSZWIbStgHhU8fKTUBKpyfE8eJBJgPiHVou0SbWe7+NivfWBReM8XB+JzW2FvJXoxoGOBVlkqRVIqFkA121uQXX/4j7+7KrzlfxA+KLDIYcK/9e4KoAlgWIml/YYVTd7Pxx8nFJBreQkSe5UvAvf9AltWlnIPJBO8f1YgRaXGexeEd/wvK7oyqb5qi89hJaqV64J8vieD0pcuXRrl76nAYA8dPkbFgOBfytfWTJEH/vrK8Jv/1DqdWQP5yN8mnrcCh4kdlaCDap2oxJDUkIiQHGEs+HwVEB91HH6KAba1SxoBJM6h0jiP6m/VTpJeUQFCOyVWINwDrifme/BNEoKeHIpS5Ecik/d1LyJAGO9OKxIgRfF5pfm01QIs5XfmSEQCxAB4r4/rNPtgmHHsNcTqNIhWwU/J52aqwhxDscrtwIGwZt26GOhuhViRnt8AO4JdVvwWMcf0ogDSxm0LHtpcHPZHzQC4meGHDz8aD+FpkAzzsMnJBuCbT/BntDMDuHkYa8TXvu4NqC+wv6Ef6MG8koDTw1okWJ3OdfcD8qhPSuf5tL7qiX2Hg5+5MwC+3hev1QwQia2E/KQanUpe+6jEiNV00RqLecZcES0atB+RoNESSwsfn7+ROW4uRFivJArvq4/D+i6sHbTEMhy8GECjZgGZNBCNuRDa/QBbo3hc91DFWII9iHZe3ptODqXmXA3QZxdS8ZrJzcknm6KbeWeCkmKwAObYALh/MrRhKH723AXAQtWGmQDic8Luj64J63/7UAy39LqOfGzdT925rH4nihHGSifh2YboErNORTLAF2CzFmcrWFclKjMiINYbdu18JpKHtpNzQzFKs0VUEDp32j/2EWivBZp2dqpBVkFmOV4Nuz9N/tQiCJ2ZhNx2AHB18f8CZMgbX/NK1sIcqkCbIVkoGhjoCfNIZi7kfRcC1v3vb34jvOoVd8bxAuoaw27Hqe6fIGF5HDS3k3ltiDyMQkifEsCvAkCVZ3bt4t4CmJPnsGrVRogm8ox4vZ6mY2EpPuZpEA3bd+LJPjQe9mJjsmzjRkCmmeECfWDzli3YBZGfAIliQL2gUx+fCwHesia66B8zox++w1m1gtZmqlni9QHKt7GPUf3RCxiiT7gk3Pd/8FAM8H7dbTeH5iOHwmwAqQHuZxfgogBxDiHtBuOercNfh/V1Fn7u53s7wiEsTxSUfOnjf4ey7Ychm4rTRuZzA6FLWMvKCFdOhySaB2FkJkgGAKpEf9y6RLLYsc5Tsn+ISkfVetxP17vLNlFNfrY4PPLII3EsSII4L/60D8nnZesyw/E9iZ1ftEBkLkj8u5N1NpLgkB2SFYZQ5zB/OJ+45hezxgwBjkTVFYSkc7gV5Nu2YXmFmuoybPAaaDvn8WhPwmNULT27/UrNT1b100/T2AONoI6aYpzlO6ixd5yATAzc034AY7MeHnp0D+rbsjCfNa0FcmWwqTOsqoFwYr4wpP7YkfNhhHv9ue2DYdn6glDGvJhO5f/ABNcKCbFi/kS4YT3h1qCv3c0tzLtpYV/zVLj7BFPujAVYpbQSXk1Gh3U5vk+659veel2oItPl7u8+GGazr8tmnerubGBdRdkGSNxCEHMxz3McK7jlvOeN11wXfrhzD9RdCO/84NZw7qmBMLeQJ+vDWoTMmwFy2LrOk+mDAiSfyu7u3vFwij/OrFkRvrPrRDjUTG4TmStTk+lhC0q6h7/3cKArhArIjj/8wO0EDT+KbRLKCfoETjvRNrUen6pxQOIz9DkB+BVL5/AeUL8CnNYAsmdDhLSclzAlNwUWyD1oexvWS2QT9HSNBhy9dNMJpbwP7WE6kHwwvUerLCaj0DU8Hi70Ys1JP8+kir8dsuBUI7ZigvaL0sJVmzayR59Hv+hhPijCou8CwCLXwHpWh7qvi/uTTrV0ARZaQ1jg5JCbV0y2RQ4V7M4Bkh9x7YGIlvxwn+eeKLEipc+phGXvPcb6Oh6VI/RN+kzuuNZpmaGbwJTCIkBYQH4EDWGsB1u5jJEw2NEa5pSz9mN5du4ce/Ry7GiYz88zd5SU5aH8ZR8F0XakHqssxlUR+QyrsexbVUV+AuoRmDVIYkgrui2uTxBvEECApI7h6gVFUVV3gbWnmz6Tjg1cMaqIOmQkh48OAS7SnjByjhttqTxjaFlq4cAAhInjgG85IxTDi2mzYx4izU3/KoBEPYTlH3wW5E6Sc752DV7+KO5KWYvS2CPMRoXS2tWMHVsRfACWXO7hAIintAlCKRwLrFhbPX+4LrZQTFXAmtTThnKPWpcKSIwCwPkCGuwUP5uAiCth3ujBFyyH61hTOw+VkqH0FBxA1E1lFZMpOML7b+J8szC0qmQEPO2hKjyvoAybOKzAWPcEjx/a3xA2L6ZQLWsKxd6t4bv33kM1fxb2gP2hiXqD2fPIraH/0ERh3Txs1MpQe9MX2sf7w1xySKrahkM557s2CIhm1rKFkAWdXc7ZM0MT69AYTJBzxUYA6EI69fle1KDM5yrsB1CAbVq3HquyoXC2nTmUvdbxtuawFzs5ePqwdB7AOOt+EfvYGdz/Lq57DllMNHzoYg45cK4B6zEK1XImQ0nOGOsgOiUIkLIclPwoUGZNDYQlM7TQZEgzjtZec0v45r0PhQcPDoRabPXSUAgegUhvhjhatxBlIc+VxX2cUwkhznnj4ImOgACM/K2y8PI7bgj33PMt1sNbcEigqI79YDGqpFzUR13YQ6o6yGEtVsHxwx8+yr6fvQnkeT7j8Gb2w7v3bY8WclewJ+nmvrgmOI+7jjViSefeZuVla0MdtpwlFGVcYF9tZkYDfbSceWPdmmVx7QbD/qkkiOfpr/2QdYBzwlnI3SYKRHI5F0msScp/4oOrwt9/qzdmgBWxl+1qaYJoCOGB+77HnndWVIsuql0Stj21E+ut5exxurEWPR2v8/rrr43nkSb65ihVMmyfWAMrGZ+oQBkTWQaSU+BnKYTE5RDX4H7sqQ9vDOve/3R8jOuP5zb3kfkUFS0g00jl5kzW06PYsZZzJulin38GJfiWKzaFQfZ+9ezDJfD76K8dtMkC+pckiDkkF+gb19/4ErI/uliXzdYYjW1ZpE0lc1EdhR/ul0q4l+WQAr04UnhOlOh3grWYToLG4jv353O0auUMMcbzqKRybktlwTm/WZzmol73pRvCyrc9GR0ibJsxxrHrr+THZFSAgFUkEvO47jsLikfoGmEBi2urSkv37hbtmcH35Tcym778C5H42LJ5c1izehUFOmejTa3ZZHn0+zYs/ny9OgrAZoO5SH4MssdTBTLE51n8zHNU3TduDhvfuSs+v/vDrLRi9htj4cqNN4TNBNjPYC9jjc4E9ySDx6abpZfAKPEjOScn5Ejqc3Ka+VkfF+s7fNhzp+1p5Oa555+2wPq/JkOeR5y8wIX8xF9fGkD/fGLox1/i0p7/X/OOfrEe88v+/n+x7saLV/PztsCLBMgLtVhqPfjJf/fC7fezH/9Cr/5v/fu0cG3Z1Hvvele49Yat4W//4k+R4BeFv/7Lvwhf/Ow/cxhuAvDGP7x2eTy+HCfQ0cpeMCf8i8l+oGqjm0o+CZEl2KJY6SGQe54Kyxo2KMdRj6xetgLP59Fwhg1MAZWlp77+8h+zq1r51seid3XiA69dkJ6gVLhRcp+GLYXWFIMcWLTa8WATCZBpdUEkQCLekDBTHrwGBF2p/NBPdw6BqmeaGvB/nRHDf3vZzDWzmTRYrIDNUhGHRxfpCF7y/AlIamWKgILPOb1sT983Nzh+GcHWCHHgrY+yZdXbt8VriN7cscRBAD31F8m1xc2Db4D3k1A6idIg5k5YxcnPlMH7S/cGWpz4EX8zrUIQwE8Bx1ZLG6Cm5VUqZDwBWHy+xBvc5/Rnqarw+DxRpjsNBEtMCOROEz6Cbm7Ool/5dGVIQjRotZG8dzeVbh4Fcfy5mysvOPV9fKyAsO9rWkXifdViZpTXPvDf14Ta9+6IfUWAKNpTxedPLJ0E7iQIiqn+1e7ISmpJBgH0WAVuVSZ/J9jrQdFqnVhdzet5iPR5BR8liE5TRdr/1ZeHa/57c1QkeTK1b6UAcQOkU4qBZGOeAD8+nx/2SX8mGTDCZvprkj0AACAASURBVN4+PmEF7jQxI+HhxlwQ2ipf8wO0vvKeSS4YSuxjBaUEnecA7Aua+5oSF/YXr1dFlcC1wXYRLL9YRTDdhvYZK8m1tZFsFDi2fVWOSPgIogmcWlXv89lmAsLnW5qjkuv4P98ZPvhVFBZsiAWYvQY39Pb9FHlgm1rllYBqU+HzH6iN7fD2f2yIBEgnh23btYtDhLkFWhE1cMhSOfC6170eD+YnuS5yc7ieDVg/mC9iW/QSLi65pWrEcewBRBWAdlX/9K454VX/z8EIxhnirarD92a/8MNrtB9UU7U0yP2yf9gGi8m3kHCV4Inj0gor+ub+/fvDzo/fFt77WQmn4fi63nMPMf5tRCfs22Z3SDyYBcIXUcGhNZbkBf+jr3kkHQUvuc/INNLGGWv0AvtPtPrgMd5H+3skO3gePXuTdrUNDRz2NVSdJH3Lv9PveMJKNz6rSMjj+cdRAGhTlA/RoHVNLuSZ1+Y0oGrA/wlho4UXHt2QUyo8ZgBYjoH8eTCbEQPOJzn09EQydF51dbjAfBwzVwxHpb0ZUPHtn0S14f176KGHsDy8PGzGGqYBlYeHS+3/Hnr0cbKUDOCsxQK7nEBUykxBBlqwS3AulfS6gUDhxx94MFYorsUq6CB2ZNlaADKW+mn7Pvp8HnNKDvdbNeAkr2d76XWtWs32EIjVDiFRBY3Fg6i2cRK2WrOpBtEywtt2lspkg8I99JqxZLVlmdlAtEO54eUQ0RLAPRAAFyBknKfWQQD5e3MxagHf7SfOedr+Sbo4/xcA8ImQqEDqIxNAUqKbvpXLe6mE1LCfOV4cq/0oCHuxxWk4hz0EFe7jzOejExkoAKhGRAlSgXLoqX9Y8exaffkHscriOrUkGmNumIO1g3Z0Et7HP7U5/t3i9wIOMPcLrJuNY7+S+NqAxdt6/jdCNm9/akc4hfWDlmPOm/a/2axrc7k+iaxmxlMDCpFywNg+5wZaVo9x5+d87sfIUD8hqNifHT3M864BbO0IJw8fAAzOCtcSQF6IX0s3Yd61ql4gRxfMnhlDr7uYly6gIllP4DqMB4DcBVREc0I/71chgBZUgjILUBqdxm5sFVXwTVxLKR7dJbRHV2dPjA3Zvn0b80RjuP2GmwCkKrFK2s0YXhq+eu99YZj5vosDeAahsVuvuxnLlzGyRc6FZYvmc0/zqPYmYwt7qSLGxXKIvU5eT0CrCXBgxbLF8Ws6bbTQKGRdH4N4O3bkGKABwb0FJeHz//zF8MqX34n6ABCZKSBjXDuv8fDIQ49ihXYVY6WI/r4LAgb7IHyJLsdOJYP8gZb2VpRPF8Kr73gZ+5dSgLXxUEa7GNZuMcQYmUAqDNqopi0sLYQEIWxcsp37YxFBJuRhUllJZTnjAMoINVNfLBKZv3QknD6UFpVsrjESICnbtLju/xhAkBAgJ/YnlpR+pKyv4voT1wzWQNYg+7jzRZyLmNMiOS6ZIajLXHiAOdKsJOdjLQQdC5tQgTlXOinGdduRGb9OXke12xTjcyb7PkIJIM8AnCFBnBezXBOZKzIgxYYhPwZJdO6kX+x6+jAgMCHfV1yG2uVUqGZNT4fMOHm6hWr3vHCqBUKGfnPfPjLZ2PrcsoXAZEioWVzqksqScPkyClJQb2hTOAnYjkNZONigCoR9AmTkwpVz2d+dwe5nIsAhhHmz0kPtgpJw522Xh/u//yCV1CG84rVvCM3tDZA6+PmzPm7f9gSKqTlhBWG32QDReYDX339sW6hgXnnL+9eFP3zLx8Pf/NkfwKbgZdV0Gra2GSKkNTQeOBZmjDvWs8IzkBMDVBIfawFwb5wMqxcRhkxblwLI9/ReCPc+2U9fDeHWW8vJGJgTzpM5MwnhVkifSwd07OUeNAD+T9BXm88zz/G4GmwHT56gKhkOTPVGaTn3zbWCv12BvapqyrYJ7GqoXMetKaSxlKyqYT9EkZGKhGKq1scE4rjvbZAfE3ydZ/gHqj8Y6XCSavmdTdxDtmsLscZ6yfVXhZnF2fxHeduHhQ0QXSVzUzukTwvzVQnE4fG6Rmx3sDVkfnfeypzCAo1xqPrPCmLVmio53ZdJOLp/SNS6FJrwHiSxrWyWyDfYOJ99eS6AXRqgsFtd1y0rvg1+z4AoGeU8YbbaIMqDNpQaBdOe/ofIH3Ahve72m8P+vXuxvuugUh97qbWLUEVUhI5z9bQhbQnw2dGF2oWqfTKwA85PkRST8FaNWzmLveFgLyAq2U1YGM3G5qcbArzhrDaH7vf4W+ZDx+woQHoGBITrzhiHHm3vOpHXLF7KeOccoSqmieBvCVPJgjbmDrhhKtGxPYt2lYDvgLpaVmk15mTZN9wf84xWkd2kiiqfdlGJN8m8Oo5Vr3tDUUlPCC3YEGXT53O5hr5u1q55jIWu1jie2/sMtmffyJgsYZ85zHw/wdlsMX2oF3KtoHBGVCkyJCGLyQhkPqylvz96cB9KpbxQRcMMQIr18X6yeH5JoWbORG30oyVra1Cz1IfFq5aGQ5DT/VhJXbFpc3gcG8Mh2mIu/fqyFVgnQYSNQtrNlKyPxSyoJIG+h1CxaHuUgaIuDxI8k89RVa6NHmdAFUzREkhlN/O8e5BsyKhcFAQSSOO0SSuq/WaUKs5y87AdK1FtzP4lg/XY+5EGKafSQ0eAdObbPID0fAj4NvKl3IuNUS2vMonSJNYwbIJzOEOodmI9Wr1sOXP6yfAvD58nu2JmaBiYDEc7UPkQFql15SQ3cXV1AWp5Cg1gMuH6QxNcKM0VXv+6atbOGnJdygDqi8IxgOktW64KaRTQtFI4McHnYtaHk6zXnssasZFzXG+gMMQipief2U7O1Tz2uCui00A7+1rb4gmKBQuZi67YfBX3rjjub7QV1YrUPY97p0HaT9vp8xQGrN+wkRwUyGY+UvbPqULCrz2IMh5iQDVuK0qSEQi8XPYAB48cDTmsQV/6s8vDXf/jcPhVgtCjJSjzt/uS8+QhNVEo4xi++uqt4YEHf4gicw3k4DHWtHzyF8+F22+7hdy20+SBnAjzFyyKjOAobd0J2T3M58bz7IFY9/vZ46kEuUChXj4FTU/+5fKw7H07ItAuaN8OwVVOscTS2vmhAvVkCf3iHKHsLZBCd7JOt8MKP3D/Q5w3+iABNnBOmIOy/PFQtZYsEtar9etxp+C6bJtrr7s+KoK1QFUdfAxlxFIsrc6gSt+y5WqKH+6P+/mlWItN0k/bIVdc1+I5cfrsHO2XIQ8kdS0UsKjKs6G/d/+eyo+0vT3jHf30lrDs1x6N66tnD80qo1tCLHxMlB8WAFks51iwz04CVmSh7sth7+CZ0TmzlP64DyLnisuv4L23hPt/vyJkv/TLEGFzwsteflucM/bs3RXPEcXsP9gaMldAqND3zYn0LKzSM4cx7LlN1YoFTWe+dmtY8Pr72XtT1Oi+WpU6loMFaRCmbWQIosL7oz/8U8Yf2XElFDOeaoA4YQEFc+nC6ktiKoe96ATz0hTjWaBCBdGY0vAfKSFMAVoJOZAqWo3fqRCMlSBJrmb8bdxXJB8/vr+Z/sVP+X3qOX/0r37yY37W3/ys370wgP8cofOTnudSH/+vve7/KI974fb5j/JOXrzO/4gt8MIA/X/Ed/Uf5ZpTCsNfHBIEU9e0qTte96rwF3/4e+G+b34l3P+tb4Qvf+bT4YHvfx9ApZUFdAb2UcvD3oPHCfvjEEioaAmWJ3vY+JUAvg+w0c+2ihwgr50FeSGAW6xoYLO6ZvkKqkmHwhF89Buoott4/Zaw+9PXx7vlps0N2xosrtwoC5S4AXGhd7MhMJXHpiuDClILNYqLZnBwoVKKU09igRWduBKLpUiAJABkD9VHedh4ZBdSKTeo1y/KCuTvxwFm1gOEpbOAd7EptCJEcFtv+hRQLwjhYS5V+T+N/8eFe3r5RrmRWCQl/5PX9AIO4gd6mSRIskrH//6Ln58tq9Cr263Sj1ZRJCBD8t/NVfyaP7n4uXzWxPbCCpOkilQCZNY0AZJSawi8SKYkpEpCgESaJlaIJh0vdf0phYA/S1XVC5qnyJCEDEo+bBuJDwkAn9cDjQC1oKVgdqIkSYgrf56yzUpNOLa14a+7/nZVqP7NJyPQI5AeM0YAVVQUeT1+H219AMTML7FS3OuQnNAGJ6pW2MQmYeNUu8UqfA5CADeSaL6+VTe2gwBwHwfqjs+/JNz4D4SzsrmPftX0L687Zdfl+/N7r9Hr9fojEDT984RY8fmo7PHraUIpguMCS9oSWfEu5GgFK+2vUsPfGxpvoLPtZ0i6hzQBXdvLquAImEso0QaGIWpn5Pf6fafuaUSrI7jOphogY4IDo8F+to1/I6CVqF8ADjjIqNJRReGGWHXQQ3+5Nr6Xt36CwwmHyxEA5tT7u3gTmqhFJCATMumf3084+UebwqfeMze84yONEciQHGjndQWatSM6TzWYh4616zbEcGLBdPv7DVSK9XCIFXSb4j50AbbGa5VkmlZT2f724e/+6drw2r/hcDZteaadlXNIYsUGZOgEwIekTxeqGIksq7RsP9Ue1RwKfU3VM44f3/d9f7UpvOcz5N4ANvocgsWGGKrYSQiJZLOeIjysSIv2clZm2f7e0/gzSTxFX/Q3Jhus2+MBPqWsSQDH5Pr8Oo4TDz/2helrjxkt3EJ/rjLBeylBJJkh0K/9GLcFP3XVZqhLOERLgnAZcabQHiuqPiR5eIwS/ELAN0ESq9Sck2J1HIchiQsPdklIuQGQKD5oV8fuCKRXK4fXuRBXORxS27lvrajhHnv0MZQCy6gM2xA9/g2bnMvBW9uDx7btDKs3bA7FANb3/fDBeIBbvLQ2vPwVr4yVed/85t2RiNpy56+Ef/n4x8Mc7h0XqxQGq0BsMxgPo9O2cRK3+RyYtUo0P0QCRJIhCbQsjbYA9kuJDwFtj0oe7rSJ8944BlVhqOTzuUbNGhJZtx04EHoANujZeUKFir/38FeOYqAXBaPAcO0iKmEhcHy8Y82+EG3T+OwzSX4MaOVI9bOqFm0T9ULXds8+lq36jz6bi9dyHqqPc6Bs+w8dp+Kzmb4JkInlTBkWTWMc/jrowzNRynmNPWZUQD51AF5IcrYD1Fuan81huJ8xW/+JLaH6fayF3Cet7rQtKmJereIxG6mOdcx++7v3ABpnRL9tbc2u2nwl/dV5DzUibScB8vhjj0CYrIkkiH3M/5GEoy/2QUL2kNFxx223EibdE2qwzZpJFe4XP/PJWAX+mlfdQXVhE9X7gPn0yyvITMkxo8pWAlzTs5xOyrWgsKO6c0zrRsZ2D32tBfuOCcaOCoMqbD209LFvancnKOl4boW43Ad48Z63viNMNFJAYc4AJEULBPZjpyE4CBFfe8NtFFd0hccffDy87OaXhFVLq1EU7Q01K+Zhq4F9HgSweTUdEBP0CMKcT4b1WEiMcM05zE+x75nd1UT4NKTWMHuGFr6+D5Ll7W95awQJOcZDnBwBnLN6noBv/Iju/d9PYN22LtQDEo9EpnkqbNyyEZLrbNi77wBzzJLw5jf9OqRHVngMkvco6oFVl60KGzat5753ky1BxTwFF6UAY85xqi+HGT8CPo5irSYMRZ80JwQSx7msdA7t8VT/syHoSdbTc2vuTyJAnGckQU4C+PuROlDGuSqSuElul33VuSgSI4wd5zP7gvZ+KgiPHTsWc5PqsAFJwk8B4CGYUxaCKULc14hKE+c2WlzlqnZokxDBgyiFegDQigBLiEABYJmiUh07FO7tFO3ew9y8a9tT0Z9/86bVVLwDANMXxgFUW7DMOVAHicA19VPJfRoy1Vk0l+e5ad2scP3ihSG7n+pnSOExquP7AFubqShvvDAZOliaf7iTCu1lVPQuxX7vbB39TnATmxrqWWqqcsO1V9WGcxTw7N1LXkfZ3HDH6++gC6O6IHj5HBXjffSReoj7X/nV17F/RSFB9fJePO7f/SdXh//yts+Fu3799WEeBEzohTitO4i9V2uYtFq9oZPHAliehICsyA4UyKOAGg0LmU8LaPsS2LULjLGM8sywbbfzD+vuGzaRIxLCcezWZrOAqPLtZ4/aKSnNfNjYyNzAOKyZvwiS82DMBSlfZEDwBBXL9FHW/eUQg8O0RSPV6b0AtCXmj1OIvLiSAgvnOh5jsHc//WwCEL8FwJaYIYj0tLCE4N885rPdJxvCU8294QKqLffNq2m71UsXQBjNwkKOtYjHmXUU95AWKtAuQ4CaGC9CugwDWrZgobIAhRnEOzkBksV67qtCdu22D7l3s0/GjAMLXiAlrYzWXlLz0WHW4xIJcvqlVi0S4qqrJ5mrVbyqYoxWlrFYgYIoxvRJiqeOn1TdVxpmM38PsM6XaGfF2pDNXFlNUYlZKLuf2RltFlva+wLYOdXnnBtKsH9DBZBBtkQhRMQwfUpCThGtFpTVkP3FZBicAOjfvaePtQ0FLfdEwqCf8asFkRksWlJlsqZZ8NQPq1BKgI1B5bPnLiAImmIDhm0Lap7S8oK4T6qvA7yuElSdxEp4frQZK6UivQXi1tKpclR4Zaj3JD1KYMr6CSxnOmIMQQhwP8cFX7Xh4Vpsq/6YJ8J4ZixkMdaPnxwNNbV5EPFDEMBLYp5gDtd6/iyhKLw3ivpRaaezHi+mH7E+QqW1MF8/dKgONUdxWEaOgGHz6ZTwz2R9lPA6Ru7ZOPaWDaiVJumnS9esDfc/sIt7G7Dj2Yxi9AjvFYKXvqcqo5S9XQbXXwBx7ryWiYxgiHEaA7BpqQw6YC5ZBIa4S3pKdGVRQKHlqDmM/pecM2C+kzW7lzE5xR48k/nRQjbnKgntKfdkPNw9Qo/WrLGwxKKuJBcpnuPoN85vFt94HnAOjEVK03Of+9p8HpfHfnjD8sUQYcWs2wdDHqDv0yeawpEuLI3bx0M3r+POfwlSlxkQIJmsb1mQMwOT7NfSh+Le5QO/fX24BmWCpNPj7Hfdd5cyn89fujgcwFJv3pLFYffBA+w/RkM1+6HZjJF87uEq3BLuQ2VRybpr5oQKVW2R22j7I8zHC2sW0cdyQu2SZeyxO/nfFS1G67kv2ia6pzt68lRYTiZEP2twj7aGjLN3vX1lXAt+uANbJDKIzMcaZ//RBBnhHqUNRYY2nKpyWyEpv/pXV4a3/c0BMlVmhVfe+TL2gS2EYw+Hcyj06tkfLkUtKrnpHunpHTtju1vstP2pJ8Pb3/ZrqBEO0e8GrKOh4KqMIhf6LPOEn8/js5fF3kj1yQDnsT7u1yFU+Gv/8EAkFc2o8PWuufoKFFYUJ/V3hqWQx23NDaiBLkQ1p4TcrJlVzN2eCUrCMaRceeasMcZ60pLiLPd4XQaVo5qo5NxxBucK93v1EE4VqIQkHbR+Vp2cFIvkRJWxdrnOL2ZI6krhOiyJoFXoOVSRfkgieEaMWYue03QNELi3qG+6GE4CZPmvJwSI4zMaIFskEP+GmU4iWiLOYkPmDwsXp8jPG88aQxEJkUlft5L0yss3MwdQFMH4/so7s0Pxy+/meSbCCvJAKrApKy1nj8rhoaHxDGdH9vWEZw1BDnstblOG2Rd6lnGf5Wsf+OSV8T1UvPq7hNOjZmKeVIQxRxtc5v3eFs4IPcwGWNP1946F3/+9P2GORkmGGg+ugzFnAaQFXVhe4mTQxfqew15wjF/mqSKijaeBifg6CdaR+tIrSpEe01+xx3uWCPHPpos6ki+fIxN+EjD5479/7rmfe9Ef/epSAc5LBeh/9uOT9vll/rjU9v1lbrsX3/ult8Clzg+XfgW/3M/wHKb9i9EOaeHKrKmFVMX+wfveHa7nMP+Xf/TB8N/++L+ELsCKe75zL9LS2+LGfseeg1S6ET7LZroJ0KyVypUCPMgN0t1JOG4ZoI7VJYY2umloA6S887bbORhPhW997euhbe/hsOqmLWxMAHdYSPd/6qaw6a69ADMCgYBzsYIZmyPAxWoCjq2Gz6YUzt8VFZaHO+94VbRpGBcYi4RHQn4kBEji5a9PewGHiTfdtDWsvP1GDrZUbnMgbcFPNg/5uKBkQSYHRl4rddCPQKegCR+JfdNzBMHFk3UkJfibzB8hQJ5b/A9+7pppAiRZ5KYx6+f2Bv5gev3zEHXxR4r8SF3Dc4TIxRsMfb/dV0FCXEyAUDU6yKY+pZ6IYLFAiNJbe1v8P/2eUpXv05uPixUaKQIkArj8Tyk3ng3cpo0i8TEd7ubrREsm7ncqN0Qw22rjFAGS2uRE4Ft1D5v43X+3OhIg8XHT6oh4ULEynw/Bd++NweqSHoaspzawEixW48fD9vRG1L7g1/6N4K/Av5VSXms7oHvHl24N1VRXL8ECTUulSJ5MV6LE1p1muaICJZYRP0cGReB6mpiKm1t+JwEiEeX3AtoC09qS6X+dgNwJoSEgJTDuRtcDme0iKCiA3cMB3ucVDE+RXoJS8f1NV+oK2EdwXdLF9okKAkBlNst+FrQSVPR9at9mkKAHQkkUD3tWExsAff+frAw3/zlB3gCpEjXjHJys4vX6L7Y4cwyk8mB8Tb//3O8sDG/8uxPhKwSnS4SkiD3bcRGg9yQ7613kB5m/8IY3vhlgqSncfffdKD/WA85uwgaM6ln6iwCt4LN9xpyGQarZvM9ewzc/tDL8zhcSu57UwcT77tepD8lQDyx+dAMKqAYRdG9B2WBbCLgaIG+/MFD7ob+7Otz1KfJKaGPbyDa1v0mAFHAomh7k04cI5w6Z6QRwtwdI2sTH0F4O2VSoYbrh9gXMbwaVcj8kqVIHo5gH4xjxOSRNpqeGCGg6PzkmeS77gICk7WFVrCqQfJUkqkr4uWBiNpXl2YClVj07t0mA+FoSMxImPbynYoD+UdqxAMsBc4qsJhMwaYPUEEhVnVFE9azhxWa+aE/XgFKvt+U8ORhLIUbwYTcA/MSpUMehelltDZWNq6PtVhtqHj2eBzjQPrFjXyidPS80gCgd4fGve8trADoS0tNg71kcjCUczQPqFPzivQsGxLBHwXkacIz3EO0XaINyqjy7qFjWHsDDv2SDh6pcDtzRvg1USm9sFUyqGrweD3iShnE8AigPm3+B6kMQznwRK9YkObRnlPDooz1GtC7kXke1EmqYLKqObfPKihkcfNtjX9L6wPtsPxwBrPfxkTjxzfM6Zn4IBBZhA+NrOr4KKCP1cKhdVgHe071YjBwkG6KesG1KgnkYVe0cwleTnzWqhSLPLXEqKX2BdXMSpGzWzNmAc5Au/CyNPjBI1Wkm1cWn/pH8kN99OvZFya4S3r9j9jLCOLVB/OSnPkNHQN3APK7q4wpso7z+dhQZvdiLnEK9owXCKg7PZYBtVnImcw4EMf2gg+wDcw8G+NtS7t8agDMDYM831kf7neuvvYp7StBmHf5CgK3rIMXm0K+qzBSifSxq8DAeCwVoD23gBC5HWH/aIEKPQm7MYZ6phDAyiF2LNudkQ0QdR6p+vv/Qg+Gdb3pLKAB8GwKg0XLzJJZrOxtBiAmqvuplrw4f/sjnw+vxIq8AlGg4cxILt2Whc6iNfpcW1U5XXrkp5heoOhkHsF22fAmHejIdVAlhUyf9OKDNhf795AFse2I75Mw4KpctoZWckxkc7JtQysxhjszkgH4eEmtgYBwbjx7sTgi/NlaavjlLlQCZJD1knyyqWUhA+4Jw/HRD2L7jmajguenWm8JVWzeHJ556Iu4vikoZU/RTVXeGzg5Btpg75RIjaW1Rg/7gJdybhcvHQsNx8muYw+x/rlupMNLUvPevIUBs54sJkBSBm9jmYccjMU4faWpqioDQww8/HIkP5wzn3VjxehEwkSqW8GfaHRUx3zgfjUAkZIPY1p06GioY75miLHgStUIEllBdWooHedPhw+HEwf1h4dxK/gbwknDjfoJ4Z1Bx+tATjaGeYTiGfUwGgcXb9p+h3xaGiqyRcMfmtWExYGoPvv/dKEmyybY4ScX9EcK9W6jqL6/K4e8ZP4i2AoX1C8i1yUrH8g7lwrzynHAZqpG1qypiaOzjT9aF+x9qCr/zoVehZJ7HmMjHmuYH0U4vj4rrBYtqAfqLsUGiD5Jr9AcfvjN8/X/uCutX1oaFMwqZNyj/RtERWs6EtuMnQ+EYlcrNHeGepwDy4XrHUTJMjmaEGQBKM3mewYHu0DfSE9JRVrDihS9+ezR88I2ESWOvkwXYvAZw8ZkD+8J50MNhA83JZGih2rkkqwjyO581uz0cOzsSqlbmhDPNfEawZ07KAkBWx1sTAelDzI8lVvV2jYe5pRRuuC9hbc2jilqL0R7G45lmyASWOoZIWL6kFNIBNSyZDL0F5eQsjDB2UHwwzW1cOzfMrSinX5DnxH/3HWbIqXyAvkEtUBj2H0ZJBdDfgfpzPbkH2tL1q9JjPEuCjGrvBNEb9zKskTGrin1qCZl2WrBZCGFhgWq+XhV3KhwYDFoyajNlpfW48ovpfY7rvSBikQpf1u2TrDuqRRdD2OXDXkyYccdr1c6ZEzqYPwbZ8yyhD2vN4/pzmqrwk/Wsr/C1ufSjSUjjYWzZZqBgHBnojP1XAkQFSgVzzqJFi7nGfiqtT8UxWqqdGdffD4k3zH0alJQHwM+gkEoSpKVtjArzueEsxGoRNkXa/7hm5LPWOHlrwXqucZQsLQiKniGKC+ZGwiOLttASzHD4GbxGJnNpMURYAXP/MGSiNlmTWmJxcSrYtLZx3rLaO9e5DBJdAJNpBiKCvJs5BLTzd2WSb6ydeSoKODfNQbnTTdB7LhZrg7C5dWdRPnPuaWUO2nUBq1OIssUoirJYi/JomwrWzm6eu4XxM06f3Hu8NcxdjJqStX3b9iOstdn8zWwsnlCZsD53d0DYMY5mQpbkSBBw7hrHmsv+NwIBMqma3SIs/lkbn4myIov/acx9Q8wb9guVzGPsZYeHUQowB2viOmxBDGu0VkHmFy5EoTbMfJpOf9GyWFB+SHJFMHq6AM2pyr2qFfvaj8b9FKJ0FgAAIABJREFUslZitGU8C0W1Z6Jgt/Qll7bMo+NftnYxdqaQHJwtT5xpDfux9/r6EZRPjKXiCtSShsWDUV+1nH7NNR2H+Fy+ZnbYf/BC+NP/ciPk/HWhv70lnEJBeR4bSYHmmqXLQiPXOWzxA3urPPb8qqbmqJjjnpvtt3vfXookZobaxbWoFxpin6kjU6MHAHwlCp0RrlkbrNPY0Gk7PYO9gmRIGtfv3y3F0lI1h2pR1a1t7IW7IL98ffMvyrln3GaKSig6QtlUzn3rZC10Z5vFhDBKv9aG9J9+d0l4x1/vC9ddc3UswKkhj233rp3hGCTXBz7wgfD9++6PLgiq3SVAjrKGd7Bvesub3xB2YW85yBzia4xRkDXDXB1sJM3CUSmmGmqC6+2EWNj/kavCZR/ADtO8Q/p1LkB9BarVSiw2Z2Cp14Jyq7+7jTloZgyQn8e+hrvFnq4P4rOBvpGFxWkteyz2EKw/57rI8aipjgWMFZwJJGbM8mhB1eHerZCCBhXB/axjtptnTM/La2hbMQXnGvuI5yHPCjFn0/0z6+JZ2td1OELUUbVpIRv5jMxF7j0tZHMdPfTJq8KKtz8R9+ax6GlajenjfC2dJNzfOo+6B8wyV1FHC0nrLG23pugXVRDJs2KRRj/3+Rxz1uN/XhvKf+VbXOvqsHwFdr+SpRScFEGUtqDiH4dkykzL51x1LrohmIcYzyCeX9hjHP/8taHq1fdGVwizRWbY73SB4MJUxHSwthzdcyhkTGRiibomHD9Sz/DIQYWzJrzpDe+gtiWTezHE3IQLAe+5j+uyMExFjHO6e/xig6x+5GMa15AIedau/KKS0dTP4nkoKfK8+OPnI0Hiyf1HOJfnXcyPPf/zf/9C318qQP8iAfKzW/hS2/eF7t+Lv3+xBX5WC7xIgPz/2z9+4QiQhW9dMVVJ9ef73v5rYdPq5ShAvhZec8dtoZ5gzBE2p0NUT2Wxkf77j3yCDR1+sc1dVEmtCoeREE+w4eymAmgWB/4WDi2FVLpod6L1wyJIjBNIVN/3rrvCn//xH0ewrp9Fex22OMqeJ7ASmDVzLvYsAHVsQhs5gC7lgOOG47prk0D2GVS99WGoawDhnMoF2DQAnAomxjVXifNFBAibcHaZbPh7CJYrC6/Zui7c+JtvggBJD3sP7yJkticswdd0rB+VAMSKYFZisUOFB5tHNziCsokH94/mP8SlOwLhVo4nC3iyAU8W9emrCQc+KwmynV9Gbcr076b/xo0AgOZUGuAzYGfqOZ577uR5Lwbdk8H6HMkSORQB+GlgXquYGYAPfpbwSCkTvFABt/jZw0Kqz/MEKWVGqqrzYqIjpYiwDWL+xnQllX+TIgisaJlwY2x1DB+CljGge9pD1erzJFQ9qd73dVLguofavR++LNS888lYrZuyJfI6/RsPPZIoPibmm/DzVEVh6jW0F3FD6sYzVnkZ3m5rS15M21tZfet7bmPD3v7FW8Li9++Km2UVE940SZDURwSmp4mPi6eGVDVPqiI33gurenz8dH9IKv4FwpNNcBT6Cvjz+h7C/L0qBQ9nvr+YO8F7tHrJ760UtDN7/SpFtKUSgJBQ0gPWl7QtJVCUZvtck1TZSqzEjI5pokLLqHYAuSEOEG7QfT9e970fWhKu+697kNFbVQWgyxjVUmOKx/t+/Fnq/qfuk+ST9/oLv1sT3o7q47Pvmx/ehv1VKhjdyk6BBiv3K7Gs2kd1tBv+lyFbtx9+/etfD29+85tjiKbv4QIkzBgHrHLmBkmOSiqRonKF1/B5HoaseOv/aoxjz3uvLUvKgiylplDxsQTQXmBkGMDVviahpPpjORVgWj81U4G+kk2+1WmPfvia8Ov/UBfHsteUCpm3HSMNEQlTreAkJxiTWmF5iLCacNpOy3sm4eAtSxEgady7Ug75U5AWKfWU9zxVKWYFts+dCjz/zVeBXv2Ujy98mwp4wOlR5s8Kci4kQAppr3RAAtUgEiCGoKvhkgSwWtX+UwZw0q96TTUIoIve8FrASb5M8r0+wLZlq+SAB95pyxoJkP27d4Ui+tBSgE/frYqiM9jvCLrM5VBaVVUZmpnXleXvP3QEUAS7FQO+ASz3H68LS/AjHpkcxEOeEFP+rqKiMtxElf7OnTvD5YDSeo3XA0jNr6mO9ivNAPMqQLS/8iAWxzXVlNpzCZoZyCyR4AFRBYdklfkDiYqHw79fU5noOFFB5Jg0oFogRuJFAkQSRRsWqwATO4lkzEiASI74fFYHzsDmxsybIgC0Akgm+4T9zL/10Os9bCJDRHLB6QGbdIhU5hEI72xUIP5cW5McSlErsLgYhvxpo9ox3bWESlfJoimqWU/VnQ1dXM/86pqodLLyTsXUM7T9AGA8vEIEJaxsnnLOZk0Y1dYsOz2c+simUPv+HRzOrUrsjVXUqkCqGRMFfP4stpT9AHmryNSyTy4EtFhJwO6hQwfCnt3PxL68BDJUoFu7r0oqo1WbqIiS9GljLE5ioVNM3sdagBQtY4DYwmKUF2dOHyeHQL9yADdC3+uOHSEQfCpsISPBCusRQk6tQJZsd4127C0gINQuP8TzW+W9B2DE7C+zSSRLXAEF2iUqDfIsI9vlvgd+EG7ZujXMopqxYdvThJYHbEF2h7o+smdo99MAe3f97m+H793zQLTUuXLzBqpKsURagNVXdRXAWXrYilVbL4RHM+qMGnIMHC/FERhFvUO7KRkVqL+A/5EAw0c/8rHwK3e8gop+8jtOHQptXNPVV90Q2gDr9+3aE1ZDMBVAihjgeuBEfWho7aHQAmKRCvzLr9xINWYt4GsVVho/CCfqW7h3RRDAi8JiCKRc5oNdWFSkA47OXTA37ARE2oidXDWZF6pJhwGKYrWmhKmZRdxzA9IX4+F+bG9iI+l873rguuA8e/HalNofJD9LVnLbfOnaRAXy0xQg7m/imj29h/B1vW9aMkoEOtf6ujvJlLHiV/vEOG7MOZtej70mn9/3IQCixrGICt4srn9ouJeq68ywf98ucmoWY1/Ez8jH6ERBo0f/sgU1VH+T3cUcMIb1Wh8gVxFWNGlYyhw9fCacImplDKLkGNkBBez1OvrbQ3nBVHjnK64LM0Z7Q8+R/QCQrIkEHfek54eHj3WFczhSMVVGn/mO4fxw9FxbwIEqvPHXt6DCgHSgOv7ylQtRNhUBFHUzn2A7OVoevvDVB0LZXMi1azeHDetXQc4kJPR9938/3HLbbYA65exvPwqZdU247nULQvPurFCBnRn6TRj3ljDR3hTS2T8OQGDmjmQyn5wP33vybJgxn8p2iI8MinhyAZXmAFYO8F47eiHjyvNRMQyFVrIs+qgduHUDGS/0m0KIiEOnTocB9jEDrOl9vMS5xnbGAXNI33iopl8dwbN+GLLvPCHQTE2BaIMwgz5eQFh4J/tccLAwAzB4inm/jP1CKfOZFkrZAOml5AidhWQisgSFT0nYv4e5shwbodmoqakMB7uHdCHQt78b0K0j1CxEhcuklM29MefIfVIt+/AJ9quHjhyPoGYraPvW624gR+4cmQ45WN+w32f8a9mjPeAO5n8LVTZdeSUFDlg70leGICLzkJRIOjjvWpmvImSQqvUkQF0CwsQSQMZY2DEagch27Dvtl0U8twBvNu/PfW33dC5cGah1juAcBE4+Y2oAkPP4oQbmSULAabtc3lsjBP6BI62sK4nSU3vDPvqmGVD5tGsbgQ6KB3jqKPsrLSWLDiLKIqxWGDYVf5Ps4c206kKOwzLAdWgxRgW2YLO2qChqtMA6gj0en2inEGoWYyHD2KmrZx0xa2VhojoxM6ySOb2VjKUKyMB+2mM5tn31qNI3bVgLMNmMDSFKKNQOmYy3QvYtEssWWzWeaeT8M0RR2LyouOtt6cI6CPKdNTquP7TFqRODYfPlVaGAeb+LPZXh7eWlAMpUH6Qxj/WQVXLwSF1o5b3ug9RBcBQWziT0mfdZQiPZDNqzZnG/OiCWB1W40qdaWbfGIDXNFOhnLs6EtMg2QwWwuYQ2KGBOydQCj745QWFbFvOBpF8afcn9XazXBu8lJiP2b7OsxiBIVC+n076D5C+NR5uxXOyTqE7Xjkh1Gc/bhUJR+8Zx5scK1vBe1BDu68e4oUw10+evpHAl7l2j8laFoNbJiQLEfpiyJo1zGtdTxhi80EL492zmayzErlm8EnVGQaiDWPrcwzvD4zjfnuI/01yYxVxZSZvNgqTqG+0OvZyFeRtYR20Ir7r9euLmec8ThIKfPMo9Ym/KexnAMrqHIPciSF2LKBxTlYD7UwS+a7t3BjWHxSo1kCHnWIdiHg3kRz7n5nkLqxOFOWPDvtfPmVkw372aBRgWDr0Mpe32HU+HGtYXC08aeI529sX72fe6i73zla+K2R2mNKWlc4ajnc1JK6V4sPF8a+jVOol+9OU/WR/e+bcHY8Hhcsb7urVrok3vl7/8pXDN1mujDaqkRy9jUjWFr30Whcg73/n2aDGr9VQhxSxnOLff9JKXUgSwk+slwwdSRMXUE2R++HHlhw6wj+JczT0f5fNC9kNQkqFKqz1kSpWzyqhbHA27eE/Xbb162uZ1Klps5WFd2cueae786vDY49ui8nfp6pXY16EsZ89oTuCevfui/e5luDsMMYe4V3Nveep0XWxTsy+Xs0dKWXPPQFHzrNUq7eA6qHrCM5X7aItiPCdMqHTgI6Xmjk4FFn0wbx/+1Jaw8h2Gnz/n3JCC9d1vW+jhPTSI3b6qk4H71DEKp0qx4DO/84brb6CopSg8+P0Hwu6/ZjPAx5LfeDwSxWspRKphDz3CvNx0nlB57pF7hhYm9bNnL7C3ww6LtnBcuscahxAf5v4c+9zWMPe198U5OBMi01xQTbgNeregUHvULC6oEweMxgbajGy2VvCcMfwWZ5XPC+94613MLZUoYgeYk11TQpgP8X2SIin7rIV/aYAuyQk49ZH6OvX5eQTH888/ERv516g/4qPimeVHXv55z3+pAOelAvQvEiDPv+E/3/eX2v4/36u9+Ne/bC1wqfPDL1t7/Vu/3184AuQD3/n9qW9/7cvh//tvf0Y1EMAiUvgcqg4y2fQsrqmNPucdnf3hIx/7FAFvVWyEMkIZxEU/C/W3vve9UMVGLo0FP4dqY6ul5gJ+rF27LpwmNK0dgMrNvNWs937r2+ySQ3gZSo7Dh06wuZ3Dhgi7IQC2YoiVDKTS74YsEcRxg+IGpBePZBUgBchfJ6kgsqIynYNf3Fib26HHZCRD3PrpwaCunU1Q3mT49du2hrf91QdD3bmjVBb1oVo5Gysfy/LxNefgLSCQqEAADanqEjAQjFDOnACeLug+ecoHe5qMuGjznSI5rFixOuXAp6/B0gsCREfQi0mQ6UVfhUpamnYrSYj18xUm8WcKWaaJi2SwPrehSDYg5pMkxELMAPFwEitzE8/uhJN5jgB5fgcWPH4WvL0I+E9di89pdXcMbJ0mQFJkic+lAiRFtKSUHYl1WKJgiGG804+LKolpW6UYLs517f/79aH2XduT4HBteQTcud/ec69NyyaBa3/vZjKSO9MkigSJG9kI0gBIxmwOgE4rjQWXrIr3HkquxCwBft7Lpl4VyJoPHU6C7GzjGNiZkCAptYtfR/my1fvT7Z+yAvN9xJ/xeob6RX/X1KHLQ2CsdqMXsDmz0jpK82knQfQ8pPlJSLdBelSRx0p4QByuN+kDib2X76MVaXgZHul+70bbv0sRIG78tISwUt08At9nDFLnb+dQCdnYiAQcILsKQMLXqquvC7v/fmt4/cdaonWN5MGo94e+rlWN78l77HWkyJ5Un/zK7y0Ob4OUsJ39+u0fPRfvjwoKr8O/P0ZWxwIObFbZH6TSVzCklMOFv9uMNc+B/fuQVXM/uJ9aGPm1BMgMqpP6AUw9UHzjD5aH3/pcR/y576kKEFsLIL+OfW66sqob8KQGYLX1QhK86PtLXbcg73kquzy0SALc/aEV4YP/MhAPa1Z1eT0psi5lr5EKJE8pdcz6EBAzb0NwMHrmA9L4eZpHjPdfEgIsg76XgIsCin7EzBtJJUaf9+09r06Ij8/c0z2d3ZEAnx7QBwE/JMxef7ue4D/6cfCIFZ/0XxQg5kWoBNEwz5NIktsDSUJludc0wlxYRNtPmTNAOymhlyQrAITrgzCSTFDKrle712pfqYfsGAbAqSIXQRutmdgWdtGmBmBnGcKKOqiAsdN4+gyWgagC0vLC4Tq8mufWhpaeYQJjZ2J9pAqMjARAXpUbArud9K0FNdURBJsFgDYqYMW4MwNESyIPYI51r2PAcF2uU3JAayh9koupYNXypKExyYRxnAgSCYB4P+y/Agx+5AB+Wn1sjozWWQMoDHw+ra96pknB1O8EDjwEmgUyk2o7STkrcSVAJLoEnL13ziley3kO0lbuCf5FZYpkIyM7asYE6QAZR0f7ABYXRfVTMwqG7JwClDZl8W9HqajVOmX/gUOxmnNR7eJwiLHhfNQMCbB//1FICFVqM2mnClQykFWQadxALfrDqf91eaj9nZ0UGCwmyLcuVvdJchSy5hlS/zCh9CMAUsshL+xr/s7+//DDD1HNWI/F41qABey3aD+t8CQ/nOJPMVaj5SNMwfp1q2OGTSN9YS5rxyJAmWuu2sTPRsPB/bs48M6GVEPliXqrDYJhDev7GqpVy7CjdJ7rArBxzjpL9aRkh4BBN+SU47ueSsxZgFXmag3yeub0HD9uDsfsaJNVC1B+GouNtQAuOfxuHFCr/vBR2mwsPLavPuAkFEp4zvZ+5k9A70IO3V0EkWcDui7fuJz+OE6fzQ23vOTmcAgv+zw8qhcQ2j5JAvZMLGb6zSfi9Tu5NgmQIcBbzSn+5L9+OLzrnW8Iy5bUhMbje2Klfmcz/ZCKx1Z89psBjNdtXEm1O3ZEAOl1jV1h+zMnCLSv4d5lhxtu2gzY2R+OHD8KSJeJ934FNiQrIijR1tUGsDFKSOyxsKB6Pr71TVQXXwZoM+85gt61w8O7JDbj2nyq1Vdg7XMgsfdLkfBJRlKihPTjpylA3Bb4uyWXZcQ8ED9SFlipwoAk5ybJkkq+TqpZZQhVVvk7CWjXV++hgJLzamodTq3d/t2zKlAA2SzGu+NxFAIknf3MoQN7COYFwOGWGRTegv1VZSlkF5lBZ+j74/TDxTULIgHSS8X0MPZQx44RXB6KwvYDfWHjjdeEbXv2ULRSHK5cNS9ctxTAr+lU6Dp8KlQyVjvH8sO20xfCN55h/QTkvmLdDNq4I6TlV8asi7OQE1dft54g6J6wkvtbpQJkxXwI07PY2Q0BMGaE+x9+KqQDfl9z07XRzqcMcuPKTZeH73z77vDKN76BLJodYe2dC39sPu7fY7h5QRhvOB1GCUSfwG5oqH2Q/tIaDqNKmDVdrTwpW4oyuhQiZYp5ogeFRDbE2CDKoX4C1zN7JsMtqwEsCSYfn8oJ+06cxmqHuQUyuHz2fNZDrGMAtp7c3R+u2VwVhiG/j0A2ZKBebusEyMWaBCcnAD1uX1FiQzqT+S6LvpPLujCLqtwJbLXcYlUyfrVtu9AxAbFXEfbtbg1lPG4OgLcBwV3sT2Zy3RkRUGtmvp0FoN1KW/E6bIkKi9L5GXMT6oOZrCWGHR8+0kCfRjUIYd8DwZPOHkJ1xlwUUapt61lrnb9Hmcu0bikDgEsHKEuD3LXaX5K/m/nbPuh+QPs+C1easJxx37SAAqoJ1qozdfWRAClnDNsnLX6JFoZ8P+yeT4UkAH2xoeNc33nIgS7V6JBuFMwDNKJ2WcN7Y09k8LPKu36yUFTSjTAvF7E3Ted803ROEhdge0ZetDQaAdguBKjWHrMTO6tK9lMCqf2sLQPMuyoDu1HwcPsIMeZxBK6fqu9kvM/GNg2SlayWjm4qv7HWWgehsR/Vk0KXuVhgFaEMy8MzqmI2AegQHVWQpKMAm4uYK44dPsj9voLClHbuEftdSP9c+o8h7EPaYKH+OH6sHtsbyBXCuSdYs+fSFvmCqYy3uvrG2CZHDk+Fl9+6IJTw/h5/8ChzJK9dSVA5tsElnLMGOGPtZzwdhaV5qGUgnIAAIQ8+rFg4O8xmrs5gTzoKYSVY348SMJdr6eV7FQQ5khmsdVbum9ExgOKpl2srkZhivzBJf5BQn+LsOBXZjv/D3nuA55mWZ9qPJFuS1SVLsmRZsop779PHU2EGhqEmobcUIAVS2ADJZrPZzc9uwmaTJQmEVPKTECCQRhtg+rj33iTLtixZVu/VsvWf5/PpHRsyMPzLzrGTHNYcGkufvvKWp9z3dd3XdbN0s5/FdcwQG1JAazwoI+ITzo3xYEw7SV/IbK5xKY2YeQFEUmPY1zhOHynGORXvETjW0pViAs8rjcHpGtVDXOD4T5Rpz5PCsQIdiyX7EbKOpWx/uUgxzk893yidFRhVJ3MvAxURlkCvophj1bxqnpMd9nLv3/8P+8Np9kx4V/aHEO6mOXc5DE9LB2oEzg1ug/h2fnj/u18PgUSMPtEVWs8e5xpNM5+6w659F0MDxHgm1tFaVdYvboCsgkAZ6Qm3s8/u2bGLsZbPHr8YtQf73nPbsVMrjYVB6dzXbvbJEcZ6KXHUNdZurdcEzwX1l61YGW1CT5zCGmrGZnGE9fsU1+4CCqnXvfGNsXH69l17uBfQ1RBLjhPVGvYVOc9e1829KyPO/sRPzgtv/619ETw3TrCPjD2gdrMWnuH9fuqnfyZ8/RvfRGExL6pYteFy737Xu99Bb9AW1oXLzM3M8JlfqP1X66YPbP2NE9H2M5e9dpyY1n6OWrzWV9M/h3UnXztN7o+9yLTU/OLnP088U0MBx6J4DyV2JC9UYjnetAIzmFmzbnPsEzgPxZkE6SHstUuJLxZA2FzkNTl83jF6nWhDqZzLhumqx71uqtLs+2nMZ46h6t6fo1qbc5xDTBmtgWeK5GL+J5E2Y4vtXnrub+8PK35qW9xXZwyZnsfjrXH0mNLFL8zymVdpxJmqUIx/XR9Ly4tjH5el2Jz95qbmeO3mveXrEOO5schlLnG6VqV33XUn6+d0OECBgfZTQ1zLXuZvbm4Z39hD81wLocx9jAWN77Xlqn3b4zhsZHOd1kTVdSfrqWpUMQJVwpTQRTWxa2Yn++iczPxQXlLFvcGOmZ5cb3vze0N9zVLuCYRkH5bWGcSeEC5F7OdeG83tLOS8/vXdZEgKf7hOilz/3fkZo6AZpcj/DglykwB5wcn27+jBmwTIv6Ob+TI8lZsEyP/dm/KyI0B+4xsfnf6vv/7fw3/44E+EB27fEtbhub37GZri4lc6SeBUVlaJ9/jXqQZhs86gora0nmB/nB4gx8J5QJ1hkoyVGzcRIHaRGFRRJVUC8LM4Vglte+bZ2MhVj9/zVGQUsnE/eN8j4Z/+4RsANbWAg3nhAz/zoehH2UpvEZsgm6AbmBjsWiE0exb+qoWA/FSCGM/aZC7CzSBGKRWIBIEEiMwBCEoG3tPDHeFDb39NeOtH349nbEcYm1Ke2xkOYtezsHIxQRAVggQk0Rudl/uzIMEVmzFqHRUD5lTgfJ0AcWP3kwwAZtQfM/JOyQ+hyiN/fndY9Z7tPFEQ/btJkNTEUzVh09/rBEgCrl8flqkgIQXCJyqSFAkSN4dIdKTADYMaCRBJCwONCGDo+Zk68ue5kxtrMwRcvlf9EZ/K+/q4QJkBaFRkqLCYAUX8u8GdpywB41dCpPi3hPRIgOnEusnfk6pWQcZjf7gpLP7ArkiyRNUN4Hjs5cHnSVgYZOWRaAuWCs74mY4Ff/c9DWQFLk2g9WqVODAQjJYLsYF3qopHsmSC4Fbgv/NzD4ZFH9z7PLh0I+B/ow1Yck43LpIe4/ObMtdnVAKJY/F4rTqLFWhcbUej3/r3W7GuH7GBtPYFkcaK9xPgOjYITV2T1PWlnwfXwuqidgJ4CQzBWcekXwbgCTHjNbB6fkD5MwSRFUASIB6L5IlKpjJAaj/rOODTsT++L7zzL6hMA6TwvhbYf4LPUfLueybN4BOSwH+/8OHF4V2fvBDf47O/UBN++jOXo/Q7et8yL00GbJxr7w/v18M0wf7KP/5jrOB3LN56663R016w34aKJldeBxtYatOl/Z33xgTka/9pXXjL75+N99WKchsbxgbnM2Mw6Q/j+HBMCogMY03gcUr6eA0uY+nksZZjZ7Nv796w/08eipZaPi4ZIegnMRftt0gSBBauk1cpqzKTGcmPOLO075jx0/ccvGdJbw99zKc5B+93tF0AFPDv3juB+o+8jfWLrz//GuWgMwRbfP9IrkjW0osEQMElxkqv2B8FciOfRH82n3/XbbrlX//qbOFxj4H3mmJtkgAR3C5gfowIDJDsiVplkdwOAfg4/lKWaylyMDYT53on1mJ9AM6q5lyPewWaACPGSYoq8RnOIMkaRiEwAcDQBEBn49j0OSVh55GmkFNajXcxFi3Mvcs9F1E30ACbOfgwFocqLS4C1jVgSabtRQGEw659e1lvB0IVKsA8+3poRaENBddMmzQbqEuYaZ8yxtjKAcyTYNCyQFuV6xZYVC1H8lMLE3twcF6AVJIU47zW6ld9sfN4vePPSkUtG5wT/u77m3yaCGdRpqsF1Hx8lbVk8d7m65EclWSoARnXNho1aRUI7LZxN2u4s9cmrbN4vRV5GfSgKgHgM8GegvDQB/uK//KaWQAOWpJkQViMRn98vPJpBO16GdVn+NB/85s7eW0hKpq6cOwvUlWSyVfdz+3hfllhjQUGDaMlUetrUdNw/fq4Nu00cp9FoUBD/eKoHlIpI/EpkDkX1Euw0WMTOHIHEKjuwDpBEkLQcf36tQCCfezJGfT+wP6LfYSrGSrwsx8EyM+kSXTVfPaTAQgNjqO/g74e3EcJkFWr14Rx5qgN2v3c89hFCCjqwa3dZRnzcYKqXcnePginYhQFjaxB9piQmNn27HMRYLF87Tj5AAAgAElEQVT/RRbzPZv1wH4SF/bs415khaewWjtNg+bqlUvDMVUWFEUsXrkmtAOYD0g6rVtCL6907F7Sw3333hN27niOqtWVrEdYNlDRn0mDUcnDfNU8vPcVKp2vALK1t7aH3TSPv9uq1koqcUc7wyj3dhw1QUtTGySJhNw1AOOLYcMtm6l+prp8fFb4wleeit75GzatB0xYTHUrKjWqnTsAOidAwpZTiaodzxifbz+A57Y/C8FTz96Vi8IHyzDWCgnpTPsYsAbFXlD2NYjg5VRYc0tOuHgGj3vWOtcnx+zzisiZAfFiBIhPS0iQFyJAEgWIe0zsA2KRAeOyBDBJOyXvjWu266/Hl8V6qRqqD9BIkjqqBO1TxRyxEt8+QwLVBYVYYmA9JvF08cJZ7MHq2FdQcHUi32HdsEFxBqTAFdafaezdRhlDE2OD0eZkx3NPc872CSgJh052hg1334ev/WmUf4XhDQ9sCcOnISu6Lobhs6PR6mcsuzJ862h7+MphRjQtOapxQtQW6dpsAHhsyXpG6KlTNZcxALBUUYqlTTq9NLDfutQEcJcR9h48H5rbesMt995LU29I4JYzkIVnwyvvvwcShPlndW31UNj1pWOx0e/6LbdBJkyG7YzXre9YldqD91Fgwn3uZY29Sv+PM6fORFs0CTjVMIqP84ltp7HAK51fg0oI8pK/VSO9+Ic//1p498P0woPQzKeqFtg1HG5sx8oFYJLXLV2BuisXW76u4bBrTxP9D0KYz1p6mIbA+ZzPybMoO1GNWaWP417Im4dlCoBhPvciT6CNn6v4HO+HhHkVhOAQfS56WC/mV5agguLf8rxQIPmhnShjvQAVoao7FaTzmLeukwKF7heugeMAXn7dfSfKGvoHNAI45rAuF0KINDLXl65ZG0llQb7lK1dE8qONNWgUEsZ+LUtQN9SAZGdDHlqYNAEBMkHMEXsoMRdcP4wJYgSv4s6Gye4R/hwr9yH6AQQt8vDLdWyCfS9ae6KuOYE6cVnDUvYxbMKazrOmYfmFhRHtKej5B7hfXxx7gbhHDdAQnMsC8AeJhMprirnX3681nQC7ezsx3EzAfIUx7LYd13eVBByfNkbGoKpQO3onQitkRGUNvSbw4c9jrrR30VeLpZ2lnzUCgu7WpZFQajrbT6NrKtiJ16rpl2HvpCmYrAruTxZVFCp2bEC9BHKwhmr4KUizOVpksX+rlu/nfmgxqXLFOoIslC+TDJjFvD4H4uAMBQoWN4za74ixtGo5fVDY81tRnyypQ9HX3Ib1ZRXV4JUA8VhAsuc8e6Y5PM39bOb5hQwov8uwsaqk0AAJX1QHziI+UcUkiVVFrwr7JJw+0Q5ZBLGH+nAa8n6U/bCYi6ed6jUIkwJULteuCRzby494RwLE2NjrylogeUEJSCSAZ80A92KohRAqFiY4Ek4Drh89xf7BnHf4IZQiliVO0GaNWCe+B/N+3B4jxEzfFZe726lIN76y2GIm1o5E8Qz54TiyaGGEfWEu69DwFO/ZPR4eKM0Jm+ZxnbJzQxck/u+dOh4+tZ3m8YyNopzikNM9EFZCKmbmjIZjjYNxfC1qyIMAeXVYv4z4ewpVRce5UMR62t3RH7712HFITfo7ldXSFJ04HZunORAgpfOLIll/6sjxSODVQPRncm5fhWTIJx6SlBhX2c2YH2D/MnaqgBgc166WtVsSbhmN0wXXLTRJ5XqzWTN2h5OnTqNeuyNsve/+sG3HbpZiclnOVQVrIQRTy8W2SIJksL5NQ7qOxpxpMHz6l5fE+fWmj2LhyPHPxyp1E71NPv2Zz4Sf/4UPhiNHj7MvQvRR6HSR4pSj5Px3bb0zkgafeJv+gyE88NG9kByFELWoyxmX0YdBpbXFYIypLGNb8pJCYqHY344bPwrAbzHSimVLo0VmC5ahkn2J+ksVWivEsbZskkS5zLP5FBSomMmeXRTVilpXnTpzOlqnSh4dpMdoO/HJlttuD//0L18Nq9asCReJNVeg7uxAhTif55h7lUM29dJzxTXmIkSO52zvD+1CLXqKxXWcQ9LDz9jeXmbRQo3xd/Iv7ogESCr3SxWDGd/FnNjiRMabhNG0GIGxu3bIxPk6NBgTaIN3H3vR791Ln7U3/n1UVS6B9DGXqOYYmzgn47kPfOB9EE3nw+NPfDvG++0d7eyR9SiK6enDPNQGV3VtP2PB9dF9uxEHioZ3P80+lhkeevihOE4OUoim/Za5moU/s1j/z7M/STzm5xagXrrAGoX1GHhM+rVsyMzS8NafeA9rDTar8+pR6Qxga1oT+44YJ6estW+MWr+HAEkWU+ed12AGQ/FfkQ0rfVJmwKmvFwIkb3zsu/9ODsEa8jzjdONh/ID3e4Gnfd+HflQA/qYC5Adf7RcDoJPC1P8/9+zmc29egR/2CrzY+Pth3+fm8/73rsDLjgC59QPLp/MIru+9dWNYWb8gbF6xGMtjfJxJXgooOesBNLuAv/mOXfto6FoXcgtr8IOnmSob6pe/+rUwF7/StbfchlXKJI/TGJHgeNlyLLKOn4jBTQeJQxFgl3DukvrlYdtT+8Kdt90f7r/3VQQReaGhdjmBj9UYqYDYqkQrSFP2NwAHRMP692YRuEkyTEJwxPAEVUXy7Y6caoKOH232NY6B5DT/WnjnK28Nr/r5t4Wu/osEaK0kBefD0vq1JETI17WiiPtwSkYtuKg/txWzN5Ifqb+ngFDRQ0LL2MRwZvue2cRj/X+KAHnvs/H4YrXDDIGR+tcvX5cCMhOFyfNKkxgMpAiPhPxIBQrXSZBY9TQTUAhKmLCWEAya6PkaA0+B9Vj9lARlNxAWnoI9E5JFIFE4eGQJmZGAMYmqw7/F9+T9BL8M6Ax5EsIkXsEZQsTHEnuuJEFJCBB/P/QHG8LC9z4Tgeuk/4efN5ukJVqAEOQbmCYEhiC5jwt+R6BSyyeCyajkUAFidWq0GQH0JTiLPRg4BsEkg75eMsMLf3ZXuO0/N8efZ27W8zP3exU4ifLjex9Pqs3i3eM8BHI9LxOtVJWZTYZThS+SF1bp+6/EwSiAu4lZQvJIRvg5sd9BrK7VKistBt4mmzWAn5FU8b4lShXBghllymWSa6+DjcI9X1USkj5X7U9BkiHo5n12Hh36/bvCmz9DgsZ1jE3YBY5EU2KCkqrSu/Ge/d2vNIR3/K8U+eF9+FtssH7l75BhE2gnDXUFz+yxcJmkYtv2HeHuu+/GD78bADxloyKZY4NdiQ+bMnsvJYP6SaScSyZESti/+V82hJ/5sy4qN89zvVJAtMmI5InXQrJC8soxrqVO7HfCcVkhZ7BvjxOfF9cXnut9+PsPLwof+MveqFQx8R1V0TDTkyYSB9qqMZ+SBDlVxXXdCsufTdZiH5dYPZ1KoOP9mFGJSIBE1RjzSALuP7zpupLj9/++O1ZmSaLEa8wZu84ITqZUaxB4gAWSHlpY+Tx7elgZl03VbxogSez7AIBgsrhwyY2VVljRX8Sigir3UgBWx5Z9BVxbZ5PYjpGAXgHIEhyqwJpK9YcEoHPN+eocHkIlUjFvflSrDNgzhfVshMaT5fRNKqEqmgfDBCTTKM1pO3uGILWHwlmsIS4NAAD1T4ZqqhkLS7MAzeaGlfgUSxrs2rUbcHw1SSq2KiA1Khv2HTzAMdF0kkp/KzlNCgUvrAiUSJOksNGlZ2cDVFUg2mFp86DdjkCx88cqZa+n9hyJrYVEhOSDY1C7KwkYwaqoBBEQjCou16hUY3TVWtpI2F/qCgB5NuCTFXbas5Xip+PcFkTyvVx/JWSvwGbYQFQva+0ctLtSeTJCVWwRFeFXuF+SLllc9wHed8hm6RyDVZaCLB6T51JoA1Oabvq7Y/vk6fNYYTVR1YndydM/Fta8/xDVnqPsVXlYi+mnjf83dnWCdH2QNI4zbWNiY3i+bXZfQNK6ZNES1vyhcOLE8WgNVldXS0VkGZ/VFK+ZKjLnQ/Tzp6pY+5nl2ECspzp5ks+zGW07tmCHsa55/3veE0Hqz//NX4WP/uovURnYQkLcFVYsqsW7fSKMoJopYM3dANApEGXi73EJHrRToXnffffGOWiDd63uBMx7KX6wKbv2aq7vvqabx7Src208eWB/WNdQS5MZqpyJGbqwJDnf2hOe3HE+jHH8pQuXh8tUbrdTgTy3hvGaA0xANfzaTWsBIUjWAeZsrjy/EvCMY7R/gWXyhXnMPe6ffX6miUcuAfwMQHaUYn+WRyxzjUblk/0omrhvLWfaARunwonDxyLAkMVntEJWLV29kX5mdeHp7UexGjkYbr/zNnp/QCpnDGIhcim09wtS0csBy5AF2NKUcwyC3WdRzNRxTtoQSvJYTOFa7NrnOhDtNhlLKp8ESFZszIw9QFyb/ZvzNLF5TDaoFyNAXkgBEsssoj1ligRN9qiEAHGfVKnoOu36msv98J55HHmMQ9fWTpS7rreq8VQwRvvG2OsKGBlyNctm0ACe2vaNjWLb6LwDbLsGgDyMWriiaiG2T5ep9G2HZM2FOMHqCVKtkz1Db/Zt244DBtayhy0O24grb8FmbM3KaiymGL89+JJ3tofeJglM1t3SgvDt44PhOWykMrGtcS8tK88HxKyi6Tf9begZUlVFBTUE4ELIu0U1gPSnjwDYnQUQH6EB+sJQDLiTX1YRGiEVxq6gOtmwmn4hneH2RxiD3pszKeWLQOxl0Oz5C+tDZ1tHeAyFcxFj6rUffjCM7sLSyea+AOp7d1HFbfOcK5A0OfaEQumA6qW5lXlQtxQC5ALzbWm4Btk41HQiLERRhaSKGvNZYc/xESyo2IXorXGRtTUN+7xhgO0SqnBzqNg/jaohC7uaM9gJjvIR3cOsfQTPYFmxp0XlwnlRgWLH+KJciOFBeiVg+TWbLvT2k7AxvdZkdI4G7CvCnutKKGUPLgfkHkON09yCDQrxfhpricCiTZcloF2j3Ci6ABHLIcWmWG+muAHT7JtLIGtVdB3EM36MuTMO0WMRg1YvrvOu+aXu9x1tzIMm9ocywP+lzJv5nJ9V1FrNsgvMVON3EpsIZC1gTTR+u4Dyw8IRewflsV9L9kqUJONYcNZCF8dzLcqjb397D2RBoLfGcnKMK7EZ+YiNhFmnz7ay5xdRz0/+MsEaMAfS9CqV/nO4htmMWzaguC8Mo3gx57Dxe8Tz2IxUhdgQ3HmoTU1nJ8UqKkWwrTHGyOI6PfbMiagEKC5lLNgDgZtz9CR2cmyfdnkvnsv+zTW51E6fsgbAVqwHy+bms9dDMHLQZVybHMnl7o6o2llK/8VVS1BYAnaqutfyaQjSRDuwSY47h3Urg32oo6MPoohjKcIWEQXBCfp01CxEGcOer2VNNWTXBGt9w4KqqAh97BvNgL6B/kkbCELor8VF+adtu8MRZCzN5HQ5xC85xCXFrFXz2C+mIDytxJ9FX59B1C4LaDi/jL55WubZ86GPeY0YNGRXEoPg21aOfVQO1zMdW59sXjOFbaI1O9mcY6ooyHSJXZiNNd3vmXzIeCASq4y/LO239Cnj2boHjHFDetjX2nvY6yCUTCsaanEbICbJ4vmSspmMcffJRJWWxMXRynQmrjVuS1n2pgpPHNjmH+ZEk9qJaj/HmMyl79MGVQXc22rWqQkI0seY019r6w7PNtMTpXM6LC6YG8oZS330nqD2AOUafai4x/fdVhe2bl4Q1i2CfJ9EkUaMMkZhoGTR2eYelIgL6SOVE7qwmpuVNztsvmsDBRj0pYOA0ZZxLvtlOjHPYfJkLduyIEWyieUyWY/tm2aesX7LZsh2xjXvLdloLKN9WBtV/8YJEiDPQtSWQ2K+6tWPRALgKOoHm7ZnQEaoRs0hp26BCDCGyYDksb/VecgMiW8JRq3lPv9bm5/PiX7YH97zJ53gAqxVxkDEBVqEWtQiGWrM6/W2AOkq60Qea6hFLHnsk/Zf6aBnyv2QNdr5HjpwKP7rd319QyR0osUV1/yue+5mr4VkI7Fqo5DDnhgLK5ZHm9xz5A0H6Keybv0GctJZ4dnntsV40wLMM1gMqpiZi02qa5Q2qPbCk1Sswm7RIijHz9mmplBLgYlxjP00XItivGwMOZOHW/SVrD3G+4c/vTmshAAxB0z140yNLe+PCYNKD9dGbeC0oZIEcNzlWZyC4tr3feznysO9v3M+7N6xE9tR1knIL2M2C52+8HefD+uxHb17613YCx+MxSt19bWxYKGUYtRdu49yL8l1Z4rCUoVy03H/boIAqX/P03H9ue+B+yJxq/Wq+XJUrGuRB+laSc/EC1y/K4yJQmLWbFj31hb36jIKQohBIe+uTmSE977zA5AgdRBU7fTimQp1tYtiIWrKtDnhQSKtEY8h/jdDgMR/WfujFitJjl0DlDrHteA6i/LDkyA3CZAfdn6+XJ/3YgD0TQLk5Xrn/n0c14uNv38fZ/nyPYuXHQGy6k2l0w8/cG/YsnZ5aDp2INyzeS1B9LxQRpXYlMoCEoNmfM23bd8NUFMe5teuCbsOnCCQpMKbaiLqqUNl3aLQhBfoLMp2tuPnvXL1utgcuYoIvJ9gxq2uFhCzsqw6/NMXHwuf+G+fJLCmSgZv+ZZzSPTxndTiyoonA5BcqjpstDyXZCQDyXUv9gYCd0NYWlzNGokBc5pZId/+KxGS2pFJSGgSmVuAXQ+qj59+5O7whg//FEUHI+GZbd+J/vgL5gHK2Ul9Btj0XyvSrhLImwUZJKQknomOYgYABZi5xuO0fGX/9u/JBj7T4Jjg9PCf3fFdI2/1T0qGJJv9TKXEjLLkegXTd4OcgnDXCRCDmxkChOs9E2LEY7MSQ3B9LiDeEASIX9EaaIassIGdgZeA4A2HGgHFBPROKuwFARObKYMlwXm//NnHE3sM7Q4y4vVJqUWS90kUCoIIAnX+LSEREgLEgFMCpPY9ECAE8bGJMu8veC9hYRN0q2H9KiQh8X36AO78W2xMN0Pw6ANsghoJEZJivZINWK2aE2wrorLZoMuEdd/vrAhrPnwkAuxeI6sITSISoiMmRTOV+okqJiE7EmWOj/sVm8RLQEnMqf6QPODx2O/DTNqmedxiwemoLiJxkZiZ4vgkKhJrE++Jx+k19bh8vZVJkSwhAa2m0ilasMVjSxFlfk4SZlppmUNCsRQwsR8ywADdpuCCePMAIVqpCPe+7f/EbeHHP51qBK582ms4wPOE4/RijqDWjKrGc/vyR5aEd/8xFd/87Gf+zYdqwpqf/Fp4zWteEwkNn5sobuLRMP727tsf/9Vjt66ujmsMwCiIDfDnv6UQIp2AilpR2SPA4yhhvGoLtP9PXhne86n2CBB7P1euXBlBN5Myx6W2FzYtNLBfS0Lg87Qq6qB6ywboXkP/7ntLWhym0unkZ18X3v0pXkNSp+1Ou1J7XpOyhSFRVxlgIsjvCTGRSpIlr1LzXbIi+Y7Js0SiCU1cL/w9dV8+/h5tE0L43S9DzPg6/iZor6WAiXhslM3nCIBaORYJRlEW7HKmWWs87knmk82qx0j680BirgFEF3MfyZ1ilf4c5prfs2NDdB6rcO0LYehiCtjsQBFQW70wqkAkP4bo03ASS6FKCBAJaEkQ55Lgt/dUP+cMwCsrua02zWId673UEuZwTJU0pURWgq/8IFZGLbFx6kUAoGs5JWHgSma4BAGS59ieQw+KNUujV7xJaCFJnTZokpgDnMc8FEwm7NW1C1EzzMEe5UKc7471041nwsbNm+JjQwB7NmLPkJRjzdMzOVqWMIZM3BzPkoMC6YJI0T6Fc8wGELIq1+dJelgFa2WaP8/yvThPnzcLcCFls3U1VsK2XLgY70WX5D7JqASdY1p1jGPe9xGgdk0apxrxfAu+/7yHPUBGqJ4UJBxkfbKCz7TOHiTabnVRCS2BYiWi80LyJBcwo51xb28cbeGaGbsSgTt2HQw92OGMTnAvnnxTWPO+g9FqJI+9VrsCgR2VBVrKaK/kcLNqW3s31wub3VaVV8Yqxu3bt8VKvvUoNRcvXhTJnQ4UPNp85VLVK9EqISrJ49hR7eI8mZpiTQJsHOC4Mxg3r7xnaziNFYuV/Fvvug2Qph0riHQKBappFk51MCBzJ8dTzn1YANA5znotONkGqLIHu4w3vfENkBud8T5Z8OBqmWWPEJVZ3FPP+6knngTwuDeOO322dzz1RNgKGZMNIHIN8GGoqx/QfTB868nDoYXeBdOAyqtvvy/spodYARZdK7esD8/sfY4ms/WM5XLmNxYREBNtF89jm4HFC9X4NhIWBM9kzI1wPFpvXKLgoYQG9tmQV+OQVNcAgEc6qfbU6oLeYpMk8zvxFi+jP8kliJgB1GUFpfPDirVbQitV0xZznKQXysZNa7jX6aGfc2+mZ1kPVkgCUPMq54X1mzYAeFilS3U+INqxE0ejGidbZFXgzX2ANc21wzVYayHJsSVrqXo+lPKqd/1LFFvRKnLm63+HAHG9StlqzYCA/BB7HPG7+5DErdZkxlnuze6/ksnOA9dKj0US2qIKn+O8TWIB9yBjKH3jbVssmciQAsztjmrhfED9OTRbNiY7iCe8a+LK5fSTYF3rg3CQYOqiklSFwTQ2Z1cBA5c21NPAegEKpJYw3HUh5E5RzAGgNtI+SNUrgCP2p3+/bSA0Af7WrKkAGE2n19Cl2HzeLt65NBsvKwVgnhwOb/6x19Dk/iyKhRMAuFXha/irb77zfpqkrwxHTjWHIuye7nwodT5+dR2HpGQMZtiDhzHh8nyVZtejgMQdqFmeePwpGvaiGuJ6vuEjD4aJg8Rc9CXZt3M7qqhqrGIh3yBE07bWPP+ev/vW3wn3v/JV0WYyF8R6IcNgdg/qiKbjIRPwZ89x9gWEmHMgwieJQ4uKKpnvl2lgTAU+5eVL12wM5xiLZ5gXp1E1FFagymEOHz9NA1+Or2FJFRYwKJfYCuh3zthHBVSfQ8wMuM4DfYCsRdgu5ef4O2vo+DDFB92QJKwb8+aGVkiKVAxHQ3vmps2DC7Hucv1yDkt4tDHfs9mvSlknc+xFxd45iA/TMDH6nvMUP9GEZBRbpcISbEwdAOyZi5ctiT1wduzeBpkyjgp8YVizBsse5oR2WKonjXMuc17FWNu5nhnzqEiygESLP/seGTO4f6sOGxOQZz5od+MaaDFEZX87OcUAFpv9qD4DoNxSiluwd4GMsPH0Nc6t7XIvYHmcfmHlUnqSoECZHe1s2CewuxJcTYporF+hpoC/oS6qtkiBfxk7zj1zEJaaSJKUohQoxjqyY2A07D92mVyIsamKBPvDtk5UxqhA4Ka9rLFR8ASKHNUvs7FbMjycj8VbPmqAbAB8FWfXuEYDrNX33bEllGH51I5CqA8VbwlrxBh7o/28BvisQtZ8+5EcP0HfNNaYRXVzY9+sltZL0dJsDgD0mdM9YfN6FAQorbJZ7LWr6mb8qk4sq1gIOcMezrw7DYmyG2LyHM2WaqtywnKUfXMl34nLLmljxlqgWsYUxQbxeZDOb8RWSUXL088+Gy52Y4vD+bVQSzQPkml+RQnkJ7E+5PPEGDEM1zUHQkXTyNggmlugWjbGxlYY8GU/BAFo4/ZszkMSJBYyMMekybJQ6YxZFMResW//ReIS1i/A8Vr6TfWjVrUHh/tkYh0YC+VcMz1o7rGFLlENN/O4e1+i+L5KgUkG68cw8zsdkqCYBtuFlwbC8txZYWN9ZShYWBH++VIzNmG94clz0+EC97TaPVS1Kq4C+SjfLnUPQWjlhrr50+HeW6rDa+9dGgrTKIKgV0MOFOflFoiisz3hQjvKQtauwqp5oWesP9SvqmccUGhBEUoJOUou31pt6p73naefYe7PCrX0uZvgPKpZEy9SVHA7IHgX+38748S+PP0oLCWs7Xdn3qcVlLHQm9/ylqji2kPOLalp7FJInzHXi35iPotMtJNs5vERPjCXMeVcaoOgNrswThrid+MZ74PjypjHBuMqO2JPT1QKp+kJoo1TNbn8WUhL8yBf43t0EZcXEbNLUpnbGROX0Y9olAVKAtP+ItkMrnzI4BpiRG9XHhOmA9vEY0dPMpdTDc3biGkvoXZYt2kdNqynsZcrgFxFaQNpuHvv7rBp5daYy2nVZS/K++5/AELnYthJIc4dFGOdQJ1nzzmJD1W42mOpmLdnSuPpM7HfkDmi5L/OAe5v4g2uOeaTHrs5lYPSmN11x8dj0Rpry4k/vwMC5LkYXxovmhNGS2iXm6hyVjUMjsDxZmMpd4WJJAlUzjnUYtNVxrX/na1dYdEHnoxE77LFS8JqejhWssb9+Z/9WYzVPvQLvxD76h0ip9GSu4yFroG5unP3Pt4rmxiVXngcp2Pc3o+DjAv37fYvPkR+jQIE4mUtqttyYtyT5G7mVT5fFbLPs6DI/nIRm+E87SVYiIqnh3UsgzlRMGcue/ootnzzokPH+x78Wvj64V8MTY0txDAq+lM2nTEvTbCX+EhqjqeUH/Y75f/+HHuf6tLBK2CPtS+Pr58hQb4fKPmv/36TAHk+0Pg3+sOLAdA3CZB/ozf238hhv9j4+zdyGv9mD/NlR4A88N6G6de86hVh3Yol2BYMx8Suq6U5+i9nCQaSsI8SkDefawH8zw4HT7aG2fibxuonwLSC8vlh275D4WgjnvFI0ptoJJpHQqU/qE1yBZRaCK43btgQzp6+QMlvVviNj/42Gz2V4J3DBJM1bIs0hCW5GkFDLgGRUAtxw3SDnSE63HIns7pTmy6bcNrMdyyRi69SpTBC5QdVjL0XYy+Qn3n3G8OdD28F/B4CHOoJv/6R346fJejlZwmMFpGwnMLf+z/90i+G9XffybukvPb1LY72WGzm/t5HFWNWntVvBNlWcKsaIRgXFNMeRc9OrWrmAOBE8KofKxGSSl/bRLVJA0HkMF76VnTFRpEEIoJU/VReCzbE4EGQnTgi8iQzVlqxah0gzsk7iXQ+9i6wYpEnChZKdgjsJxL+Q8QAACAASURBVBX9PhaB7JmqIQPVpBpUYCPVFDrVv8BE8MbG6G5AzxMMM/ZLCSjj+1rdItgZg8MZ8iBVbZX6PQHQEyWI75X4ih//1K1hxc/tjTZaJsAev0B2JFP4tv+HFfv6PUdQkufon5/4kCcy46TBupWsgr/aJpgwKyPWqsBzUo1w5jO3hbW/fDj2AbAhegxUBYI499hbY+ZcEwsoPy+xXbgxQEt+1npHAuR5EiUGcRT+aS9CYK0Nl42zbTocwQTefwgwx+BagqALoMgs1s81CDcJSZExVnj2cswlUc4seC7wr2LBSm+vocGrY0YCoYIKHn8XvPI5VnOdAwy1Cvvs2aZw+lMPQH5g/WZVGtfXcS74aIJoVWcE0/XI5StWaDM+vvKri8M7IUC81hIq//LrK8JHaduj36/HIjimbH2EBM7rlMa5Pv3s09Ff9pUPpeTWiV2aAbf9WFRieF1UKsyhKqmFRKUKT+XPfXBB+JUv2fOkI5IY3g8JkFYUI0lzXkE57bC0xlpCYmjPAY9hjKpOj1FQpId76vGbBOz/4wfi8XuNJGqsUK+iwlRSya+kD4vWGtGebaZKOlF4eN8kLFwPBJMFQUza/NKaTAsh3/c33wJRwNevfbYtnpNV0RI+16yy4sKWsJZI9viYRIjva+IUFUCCkoJ2JEc2gLUhbAEJfyXJ0RSV4+2QV8tVWXBNc3jNNSwEVI3YTFZQORJjrDGzy0bCcAtrAmuezUkzUcrlAuC5Tg8x1rqo4L5AhX8vlZ7OJyvmTARVKYyzbksWan91BbKjgArZ6VGq5AHQrlCx3AtwPUXmfL61M3QOXgknW0jk80tCGt7Dc7meabMgqKaxeWL8lGPd0a4iifG6afNmgBZsygBT8lnTtEByTLhmOK8ltJTmO//sGaJdwmzGUw/VrjavtBLZnh7TM4Sr1fMqGCQtnE/eV8lh6jdj0qlSxEpek3cflwDpZ5wuwJfe8Sqook1LFUopnyO57r0+T4XySvo3WHF39OjRCP6mqr8hsDinQUC0flQd9gARoBhn7A6jiEnjPaxwNPEdBsCZQ2Lq2G2oXwTZ0R4JlALmtK91fEb7LYB39yWPTbK6DaXDc8/tD+Hoh8Kan4Y81Bfa/i5aJ2iLxr1uwBtcoMO5YiI7wvh1rDtfKwAI8lDA2Pflice/E9eKh2nizEADrLsQKwzPoUQQhKqBSD2DtZBAvH1CWpg/pQASnVTXl2JvMgEwsqS2LpyFZFhGcj2AD/1SCIaJca3ymN80tX3g7tvDNQCM5hPHwsZVK6nCxZqE+9HNvD2LukN7iM3YXxYyV/Y/8US0Qipmz+9tvRiVK5eYN4KaSyBoomc5Fan9Pf3hsX/5Z5rIPghgBJDOfR2g6r0bT6BLlwbD579CNTjYQkl9eVh91z3hOP0Mbn/FfeHcpQv0manhWvVGUqgEYsZGwtNXqXKl4v0q6o55WKYYs0hE9lBV+9jXvxne9vZ3UU5rnwzsHZkX2ezPg/TpGOzpiNX9gzQSPnr4FKCHgAV7xnnAdRo+90FMDaBuUPXpWGwDuH3w4VeH2QCe7ay9K1etirY/KwF5z0HEDDCXhnnNUoDgNnqKFAKW5TPHHLuO46i80J4ShLRhTVokP5KvZP9J1s/k8RciQBLFqH9bui61h589BljDvEq0ou6Pfq79dFznjGO0RhTImRbYkQRnzPs8ASDHsQUDyT6e2GT6N/cZ9xfnlA2GLwNQOY+KaRxdrAIDkN/eUsOM+34q8ceH8PGvrAnPPvVsePD++6Kq7WzTKchoCEjiwhGs9I4cOh6yKWb5wFt/gkpZZQfYnaDQ7eQed7HuUKZMfwv2xAFmTz6Ng4evhX/Zy34mEF2di0KjiuvcwLpBE3AaU7MMoyCpC/UAmFeJYT/3158Njz76OjbmTIp1DoWH6Dv3ub/7x/D+j90TGo/RlyuL88e+C9EPewp7GtXFuYxbFi/WKoD0vmEA7UHWgtGwY8cOyNJ5eKO/OeSsEaJl/doBUQ2QmrYh1bD+0O98IZSihP7KNx4PH/r8b4b3bPkt4s6HIECuUEHOuMJvrffoPsiEzPDPjw2H+x60BwZrN5X0ffisH6QXiqqFdbfcEU6fQ7XEGp3FODsM4FiC2mmaOfwv3zkTVq0rZi8oCPsPXIBERW0AAbJmLTYlAKSnUCEgJggNC1FGUnXesLAyjGOFNRt/rjkoPvpRriynD0kWxPJF1ivXMVWbrt0SXtHSk/tat6CSZtsQ5ZBW17BlymH8F0kY8LP9oPa3MR9Y67p7x4ipaK6+MD1suf0WKs1zIaYuxj44p+mHc/xEa9i8uTbcxRoyG0bf/kPuO0OQF+6zqltrsfnp4FjmU5V99MjhqBItACC3InsNCkNVKO7BkiPGHMZ5JT0tLneRVDjKdQOnZc3EsioPUoVq92M0Fr/USVxdwppgHMzfRwDsl9RSgQ4xffbCABZuWAAypi2y6YF8zculWTUAoYVWHCZ7Besc4bh9EaLatR3CinBpPo0zxsg9BsYo1KJy+hyNhAsAmjs5p/OtKGZUkfC6IvrQFJM/DXEf0EbEeVJQkBNqWb8GRlKPdWHxowLzza99JLSdbQyXzjWGfM6xrxs1PJ8vR+WcnGJjUOEyOGSMjwKIJupjjA/7c4yx/k6yV4P5s5Z57+kJxdp+7NBR1jTGE+vDxBQxKWMmr7g87D/RGIaQMfTIDtl/gcKSTAup2G96WNNrqxYQS6AQANx2L+tgvbS3yfoNi+O+vPPQ6XCFNYEIMuY5XVhIrVpJwcNQP3tTCfeP9RVCJJt1zveNtlQqpnmtBQwRIGW9jzERMYvg6xR7vvu3wH0u+9cQF18lyGUA9c6u8RgzlZXkUAhCzy9J/TJcArCyHIZArawsisRtLGzhdapVjN+MnxOFszHZ83mJ/nzcX2OQgkKUAIC8c1C2VAPKv+GejWEqfSxsv3A6fKdxIhzhEnVzuNkFFSi66KPHtTeGGYX1KpsLKUkeunXj/PCO121BmouVEsRWN3vHtVHUIt1XwuPPnEXpRcEd+0E7BP3somz2R5QLR49g41cZ+350U7AiQdFH3DbIGK9i/7zCtbLPTEXNAmyzKnicoiLOx8bW9nboYy3PocDB81YJ8uijj6asxYgPT55pZA62k5+hJoRc6GE9K6+sCsewyHKsDLJoTM9G7UtfD+OTPmIvYzAHlg3XvcdqH7S9ymGuaKVlzGghhzmB6hNzlhztaMlrVNwKeWtFqnWpahIBe1XsV4ldHWOniB2Wcw3MRebNpeH5lRFi3EUUT+wnDi6IhY3Hj59mv5pgPPWGJcuXxbioknWol7z46InDoW5RHcdFMQzXoOlYB6rjXeEOemRY3NKMFWc164hNz2dZVAaQryJkPjGvtn4qNMyZvFYqVZey5pk3mjf0E4e6Bpg3SrS6P7rnaS+VsvpN2RzH3IkvbcPO/e0DECDPxn085oPuhv5rEmf8zz7b2NwYlq1aDrHdDBZRHMdkCWq8lUuXhz999ZVQ9uavxPyvmByxDnuxe+66K/zRH34yWpc+gDLGJvONjU2xyM0CI0kVyVh0iuTDjH/ITfNUMQPVwj2Q0+bMvV95TZj/ju+EO7FDyyIGtGjMQjTVx5JXc7Gb62K9s2BHxwzjRK34tCfO5DyLC4qwmkuLtoFXMQrIySJG/tKG8OD7+8Itm24Pd97xIPGjr5XQAkdgP8tD+tba0krBQXVcKy2yiaVkM8THjQSIsXD6NXGbBOF5PgR6/ocXUoZcfyzq6BOe5UUJlH/97tdJlxf6m4/9qBZY3+99U49bjPKDn3Hzrz/aFXhp79+Pdmw3X/3SX4GbBMdLf41/lE942REgv/FHPza93oZZBOa3rFsRju5+DilvZ3gF1SdFJPFjVgsSDF3Dy/Ub33km1Cxeh9S/K1zq6g0bb78rHG+6GE6caw0HCK6foUIhDZlt+Xx8jUlGbOKmHNNgI4KFNDadHskMv/LBXyM2ggSYFDTOJ/HA05gMcC6+lCbrhhVRoRE3OzfLGcUHv1/Joiww2l9Z9eNmSqYQKxKSSn19tiEDMq0+GCcYOQ7oWkZ1ZhZANGDELJQtVPkZ3EhM9AL8CBBbPd/U1BiDy7kEak0kUrVUMf/EK18Z1iLFFYgux5O5n2wqn4otCQ+BmAUEaq1tF6jSoAnr8ADA2GzAq2YA7xqCE6qm8Qm/2NoSNmxYH4O+kuLK6OOeePlnEOFfJVHu6+uJDVKdwIIU0zPnHc81qkL0HDWYp4qJLE2wIiFArDCJCoboS5oK+A0O/TJ4Spp2+zcDWM/9+xEg8TUz751UWUW7J8Fh3lOLGIPtSADdQIAkwUP87BnixOcI3vu5Eg4n/uS2sPqDByIAnbxeVUZSrWVDPyvEEnIi+RwrfVKEDsc2E2DF6nxRTm2iBLQJWAWZTHr9/Na/eSDUY0dmsF5KBY3qEquseynpy52pak2RYKnj8zUeU9IoPZnkN4JQCQEiYxGJi/gkxlK0TCLRJBGIUnytawhmrZTWT11yQxDTINWkwUr8xObNdxGklyxooPJLsM1+ElZHpixRSFqiTQ9Vc9zn+kX10dImISUEcA2Gm6iuLwN03vFf14UHPn4qgvWC7L5WAM4k1Oukv7lVeQkB4mv/+deWh7f8wYWUeoPXSH68/r+fjgCaZIafLfmQzhicUkHheXL+O3ftIHHNC/fTlNjjsforqoBIrrS4sOJYYMym1CYdKkAGqFJ87n/eEckKg3qTfL+TcWmiZaLpOPLYvG/2+5C486uNsuANGzZG+5+GhoZ43s+hdvnlL9JIFkDSANxz8N5IevizCXdU3fC7386vhHiKio5IiIC4ca1KRJXieIMooFLee6Htl+flOf7++2vDr/315QjMm9io4jDRT5FgGdgb2LeCdY/nR+JDAtX+QlqKkBReBbDN5DHHxxzvC4lCBtVREh75JCTaSuTy+BzOI53XmZKm3puf9FAHDPM6+1kCCKo+Mlgr9AWfUAUBUWpjRO3+hjheK/DLAfdMllQn2N/CCrcCPj8dEMPm57OoTLTJroDXFcbiecju1vYe/LYhKYqqwuAUwCdkyGUSxroGG0qmrE/scTHJ2uUx2dzeRt9L8amWbLRKUDsAiSurFq3As0mlSWwnhJXkgqSHNg1T2ghI5nD8WpSUsRZLhHkfXCdNqr3WJvqCP3LDCQFi8u5OoXe9zdFNxCcY4ybtHVQ3l2k1wXh17GrJMARY47qvBZbj0fFhUqJdlcuJc1PyQ8uIKQkQwPNRG6LwOVpL5GLEf9WLyPjvwX7KcRpBGKoIS1ES+Nm1dfWxOadruGNfmw8B9AEI/qOnz2HfA6j7hfvCqvfvj2uSCX8awJHr3DKsppopGHA+jAB+qLRxLFZSNWnT+8UkzF//56+GE3v3hM1b7w53AwRcwi6nCbJjmLkl8ToBmSZAVUbi7/oRFU18ho/nsh/Z6F4iNA1yZx3Eo3ZtAtnuWVbql5RQpTvE/r5mRTi8ewettcbDI8xxe4Zc4z3OQ7IePnQovPWtb40V3AIGNqxvAoAZYcytwRLNtaeD+WjlIqhEmABgO3OqEeuUirBv186wecOKUF5dTsNrwFxiicG2PqpsQ/j7f9wZjjaHUL68OBRDLs0umxsW0BR+CiC3hJ/HrnZQTV0BwQlIB3i9YmkDhE4+wHwLle9U9VrRLGEGmKHtSj6k0am9B7DbWUDazvrFepyNXdDYQBuEDGQhdkJt57tQ69H4l89vvtgZlhMPVVERfObcaXq1VIft23YylwtQfGBPSHxQAcBjcYEVr5UQuj3YlTXSs2XD5o2QV4Dd7OVzIZskn1zbo8KD8ESCbZI9avG6DGzAUn3AEoVhUqX8QlWR14P6VDNf95xl6zMhUVIKTf/ummME5P4niGPPhWgTYyU2H64CyOp2CysEeiRGXVMFSVwjBEkSUkQwOCmUcF903fNLoLxAywyIORuJz0EBMopqbJB1oQ/wqg+gNg1gvxQ7qCFirdWQZmOsKfYGOA6QlY5C+PwgFmL9Q6GO9e7+jWvCdMf50EFfDi1vPOb9NBFWYGs7t/SMwjB0NSt0YgXUCtJ9Flu+ElQGo6Daq9csQXm4COIORUJ/R3j96x4AUEJVAIG3c+dO4s18wLQV4STkyx0QWnv2nQhbX0+T+kZUDXNoTMt4SrdKHxuiYe6XvvzTIKPjHP8Q1fL7Dh4DcERFBGi2ARshG8drIXXm7Jnw6AfvTO38T7aFbpRTztPLrBsXOf9n914Kf/j0b4bP/vxfhfs2bQx5E/Rqgky82ksDYtbli61jVALPo38ClcVghKNj9p/BwjKT9yeW3X2wI8xboMqNKmWI1yzuzSBzuYPYcjnK6lbUIv/yXFOgV3kAmw4rF+WGg00j4Q6aw8/iBguq50pqT9DHASVIGlZlnq/Wd8U04h5nYyxHEecoSvqtuedNsD+2Atj92KOvDnvp0zLe3x3qsGu6hqWWBAgSw9BIL5Vd51FRsPeMoeIhJcAKKj/UNtSx/pfG3g/2jxhiTPTSU0ir1xUrl4QV2IFlsq8ZpV9WWcd1Nqasq8N+hrVLVbLV0F2Q6apt7E8laaqVk4Q+4pFIgBhj5XQ2o/yCkYAYGIYYI7wA3OVekAbULV0WGil8GDCORHninBvEHqqjlabgFC7XLEClxprXrzUa5KfzRA99PfWLClHNMEdUG1ozIfBehJLc+TMwkLKzzOWiz0a12AsxVgawfA7bmEHIEJUgY1wMuN3YdLqklDnAtZ7AvkfXuCLyhXzWXcmhAfIHFaCNxxtDDb1ZHqKngvvuge3bY58S+4hL7sgXSIBTQsF+ZIN5djkAx0zGRS8L1QDH0N2LXWyRyhoISY5NQrcO0LyTffhCM+eISmUuisHsXMi042fo3cH4IC8bYp/t6hqlsKQyKkmtBFeVYHP1TPtecRI1NfR9QGVykB5gucyrbK8V++Bl5kY6+5AqjCHGpITMCP9WcL5X2BvsMZetXR4n4L30+qlWVyksc5XJ+MyyYEryg2IWbX9yeD+LJ7SmusT1z2APtxH4ZXpqwCkzN9mfo00q78ktsfeS65Prah/z3yIzSY9h7uscxmqM5fgyFjQOdr1MFXpprcq8gVidotfTNXo9LcB2riTjWrh7dTWqHFQzmVPhU186H65BJu5j3FzWGY49fBBit3r+wtiLbHy4i16SIdy5YV64d1NV2LgIKRI58ygyoKyrc7B4GgwH6Vtkj59M9gHMOiFyUYNC1o5RgJAXbeOwumQeSFK0M/a1b5MAmW1uwn2X/CjG1lJrzGHmbrpKLKwEVQFZeGdcbByrBa09+dxbLkH6axH71W9+KzwMAdwFg3z05Gn6rsyJFp4VCxaGThppG8/083p7MmYSt1xBfisRM8He5PO0KUxXPZvyBeXe2U/OXlkpG0TztLnkHRIMqm6jYpd1yj2xl5hoGU3gLZRoxdbNvly1kBFVnM8Ea0Ma68iIRAIqY61DH3nk9eHJJ5/h2Cl0giDQzmuQ/ftie1u0l1S1U4w1WQEk4s6dO8KJI9h38dnGh8aXKlC0QPVYCyl0U+2pisVimnnsaS3YdKkY8Xq5Vxby/GhzxbhUAWKO4boSrT25Hu6Bo8aevF9KWTQdz9mfvfeNf31PWPZebKZ8D/OhmGuzEPpciy+I4YeZz5koC1WaZWAPl8X9PH3mZOj/i9eH+/7bKYozOuJevIxiF/t+WKx1lsbzqymqcHtXWa3q5q67t8bioQMHDlJkcxkicktoam4Fe0jl9h7rVcbCKM85/1dbQ+U7HmfO00ydubSKvVeS4uTJk/FcJXzT02ZH4rCPcTHOvciJii0Kq4j9rsQ8BvUP+YNYD5k78QQWbX9za1j++l1h+dJVxHW3spbVcqrsoSjP5qHaOXb4OI3r6SXDWFaZ51j0K0V8iMGkirYS14z0a9cVIPGJ3/P1QgSIT0k9/sIEyPW/v9A7fvdjLwaQvrQA+k0C5MXv0I/2jJf2/v1ox3bz1S/9FXix+f3SH8HNT/hBV+BlR4B85HcfmX744VciS50XPv5b/zG84q5bSIIeilYtkyT2mRVVoQ3P7ss0OV/LBnyy8WI4RkP0qrrFyGkBDC71hD/93BfD6s23h73HqBDCsmoBwEUrMv4+yBMrGAT2o9VCEZUnfdP4eC4Or330JwBi5gLqUOlNDxCbnbuJGuSmGpqnrKGsFrjeUNwm6BAgpvpGwlEZ4r+mVqmm4yZW15Q68+sQpM4Cks1ObD1UZwjczk7PJZgTiBQoyI0g2CgJrBWSSWP0aD2khBO0wMBJlYYg8hiB6CS2B7MIRNsJ0D76oZ8PyzasIQkhaCVzmcCGIT2DxBCbkdkEPmMk4yaClVhlDAKMLMD32hxBGwXBEcmXEmwLVIAYJJmUjdsscoYAiSTIDAGSEDzxPLTE4QSTyqYIdAiCRLVKqoohbgQ8liJGohA9Piaw7jVKVB3R2mnG9iixwfpeEiNW/EsSaENAoKTNVqJA8R7daBPl+wo2pzxgs+NnCaIc+zSB1Pt2xqbM9iZ4nqhRvTGjKIl2WASWAoHRMogAz6+EUDErpF46Jj4GrBIeNnU2NBqnwtrG0JHc4T43f3ZrJEAEegyYbRxqINzFmBYU9XkeZ0K+JJ/xQhYkSYD1vQSI0apjxAQ9BtF8a4EUmyvzmDZH+qn3oGSI1m4zEnN7J8RxyvVMyaxTzdCt1Dchj/dohmCSnBMYiuoe7Q0IsNtoOm1i53tKFhjI91Gpe/yTd4eHfpfmrxJQVhxz331eVDEp1eZzY/dP7k1yT7/0y3Xh9b9zJt6vxI9+++/dGT6C+kPVUiTZSB4lKcYBTTMIoq3e9FgO0OtBO67b77g9/t4BgBHHAvfkCiBbEbL79rZ2kn+aVPN7VJp8rD780hcmYvW9n1kBwKtap5EEwCBdMFlSR3VIEsx4D/0y6R0ERF5Ixdcwlen2s2kn2d8JofKm/9EcpfZeO+esDTxTVUqpKi4l7xEYJOGJ/Uy4JlH1EZUfEIpONZNx3sO+ClbTt1LJ3gBw72u01PqlV6WH//LFgajYsaItyvq5P6Xcgxzms43N7bMyZR8JO5fO2GBJ/gq+a2Xl2jCJJUcGb2Ijay2uTEBYLqIN1jw+1xoqAQS98yVBJGEimMClnUPyby8eCZBrqhNEgCA2slTaANarcOnv7Y9e7sNxPqQayKvYMama4DnOl2w9hFlzbIJulW8m4ECGXu2QNAMAlLOz8gDgaPg8qyAcOt0C+JEeBrkO5D2sqYDxrIn5AA/R55jj0gqli+u2EUsgE2KVfy5frrOJhd44ybAJ4qgqJO6LdkCjJKr6R0v1jHLv9BBRsRWVWDPXWQLEBDybRF7gx3l4jdc4j1IezCr/Un03UuosKkoZczbBjL2GGK8ZJHb5XG99biTUuuhH4JdEg2PWxuwe96D+0Gw9k4ACk1zXCb7994pEKyd6FfXgFH/T9MBx5Jzx9a6JfldjSdZEBa1Jpv1BWqiOu+WWWyHsTrEfocZCRSKYdOJPbwnL3rc7NsSOTTKtpuR8va5a/6mYcE0qhozXwsF5nsMYmuYa7cP+oYRrdNcdd0T104H9e6OixXG2jsrpS3hsq2LyMcFFibi9eGvffvutzB/VWRA5lCp3AZicOnIsvOKBB8LaNauppmyMIJHiwAGaj69YXBeO7tuN+mMFBRF3UxjRG5qOHw4nqdZ++9vfHjIYVzufeDxs2bQ5PPvMMxCFRdjx1Iccjq0bNZOgahV2dSOsgbkQqOPD+NV3jXC8+wD3roQHXnVPmOq4SK8R5vZZCCIqt0+d6QjfeOZkSKegYIIq1kz25auAp3kUY6h823DHciw5m1hX28PDr7w/qlX6ezuYKwCAECCCgN6PYSqI8wB3jnF+k+y3G2iCrqRgzP4J4wOAhCfpCcL8cNxhS9bTmY5ipgPrq/6whsbnRRUM9Ezml+Dk/iMAovlRSFJEI/V1EB1WlDZBHvzqxz4KWXgpnKPIwTlQidWQKqhiKj7tyxQbP1vO7aIo6sE8XLJ+Vji+z15miVf9jIUnvydqzCSI/O6AfsZiIlpaXVeANB1l9swoQFTlRAsSfne9XLIRz/iTKRu/+YBuqsQGQABdC107VTjcc889kaCXAHeddNy59ju+BdhSFosFqJeei0o91y37TbhuTRA7aYsmqTFA09+RgbFw4dxFGtyuiKS7vSBGaYB+6tRRFMPEHSULYsP0xQAvRRlcn4unQ0vjcUC6jAgGngG4NXabNV3A+F0QLnYMAP6PhizAwH1NZ8OlIXpdzCug/8FcQJ5l0SI1J2dWeMMbX8FcxEufcbBr1x7GIiQZ82DjZoAgAN/KyoaQUwsBfx4f9kh+jNHrrj10QqRJNueytlRSuDMKsH+6qSU0cg6lgMcqb9cwNxppTqu6+NLllnD/HbeGSQCpbK7TXAix0xTOtHFNJ7Ue0iOddeJdv4/yiK9zn3g8zEWhlI9yuOs8Tc4t0uA5k/S4AZ7lWkNMAnK30MH7ye399AZBrbAUgA/ANYNq7QyOq4t9Zpb9PCC5a2mCe5pm1o89fRT1dVo4cXmaanTW5OqcuE9kMsaKsNfKRXVxlXg0T7KHz0/HimkOxQoZED0FrCWurZLK+QBmeVi1ZACkaVGTzv5UC/A4jJVWOsR4Bt8N2L2dh2A91dITmgbTQzd7geBjPvu7NoeZNlDmOdW1NeH8hXNcb4h0FDatzIka+oDcgV2ZsUgp60MjdjdarlhQUVdnc2UICwhU91DtO+01MsGavIA12grpHkjs7Egg0hcLIDqtnbl/mT5h9P6wj4dY5SjbFi5YWPCiEAKQ72X+dfVi84JtnYUF0+xFfZ1S7JA/9LCIPah4T+faCAR8FtI2yWLn6QDjfwh7PFUV3FryEz6T10nEqyC2cv9UE309sLQaQ33RhVpoGuV7JtaMbfSPUZkzF7us8ooyXqO6FhKWuaICphI7pDEe/zS2QwAAIABJREFUmwIEPrznVFheV0gfCSz0IOXPUSl/zT46Lgu6OUlWuh5I8KdDQKka598xch4JmPNYLXHo9Dfg84rpfcR7pnFdy4vnQOyO8RiKDMDutNk2ia4L337qEPsqlnaQkO6RnRANxm49jDuWr7BpfSlFcOOhoQYVICdRhHWggLhzcoQ9ugV7rksQddlYEs1m3R9kP55k/s9RQUUslud1knzVXtOYyhXPuEUChLgnslEq5lFt5XLtVZowSKJy2zzBmH+EuGZEq1L2yKscoyqDCa6JYGsu365pl1F/1NRimTfTH9A1zterkO3Sh4wvx7uxoM+PsVMkgS1QooBrGAunBTk0xr7Gno9K8uTZUMYesrK6INy9CRvoUweIdcbCOYDifaidWiBEj14iFmAUVFXWhgFyyUmu9dp6VMv1kH+l18J73vhgGGltCmXsv6NdA9iJdbLP8lr2kqYOAHLGURYkfR7XapJ9tZaiuQoUY6fPnuO7C1JLYg2Cmvk9lz2umAKQQhQ1s5iXY8Rk/RBMaYyjYqwVc3jMkeF527i7nv02FicR/7VduhzOnr8QVq/fiMqrM+ynCOMgjczf/u738tqysPfgEQiVNNawrhh3ZbE/Su35s3GO39qRCu4bS8m2GBMZ/yf2xnM4Ri1Gq8hVxrR25F7bjHwFNk4eUxdqtHIKFVT6ZDHm87kPkomSIsayzz71ZCQVHkZN+fgTT6EkPUeRR1VYiI22Slvzy41btkQCxBhrFmvznn17IukVbYMLqmLe5v5kvrBn7z6KwhahsCiNZIckikrdU9iD1dU3hEb2DMeH5MwwJI9xpXtZYsEXm54z0dyrolUbg8Ycwpwg5rwWUIkbML6O/smWUPvWx+KaFy1Tec0EMbiKZPvYWRQk0SfxoQo0E+VdBUWT5vmNnyA3+6NzoZn1r4TYdCmqdj9DVYkxWn0tFl2oPuxlcuedd0VbWZU4vRBaUYHDv5Psm1cYj1nEbn6O+/UE40MS5MJfbg0V73w8WijXk7OIWRzHaljVi/u8anjXtJw5pVw/XqctoGQi+/DsDOJnyFr38jwLiFg/pviss196VVj11qfJizgnKhSys7U4ywof/OBHY0w1zKJbVjwPwroPW1YYQdQjppduLqqsrltgJb1BdK20eDVVOvhCX98LYH43IZLqpRgXxpmv70eY/LDv/73Pe2kB9JsEyPe98f+H/vDS3r//Qwd5821esitwkwB5yS7t/5E3ftkRIB/+bw9PG+T84gd/NvzxH/yP8PH/9NHQ1nyKZo+dNJWsCAeoNBXIXENQNYL3dTpB+Jf/8Wvh1FksNypqQlXDSuyvWkIncn4l1lMZ2VRQbggHacbbRzIjwCNQVoK9z3x6gEwgR3/627vCZ//qC0imx0gySgk8qH7OAzRBU6/dS4r8UMac4vxTKhCJEMDiWTaz9vdEBSJ4kOoH4mNWBucTTNqMNNppsbkPY09h1by+7VdQf2QTTJvQSLZEsIC3UF6d6kGhvyaJ50zViwCtwLxWJOMQIHPnleA53EN1PHJSksRCqrsENdOoKn33A1vDljc9SpDQFyXv1DgRU+kriuychMMK7EyARauCVXwUExSbKM4luW3BRsMGtjkkEolUMiFAUrLJFEhiVZ2ERkJqPN9LxEqdGbm3T3chSKylvFxJvwvB6+d9c73KNxAgvn+UkxP0CYL4ldhlubEotzUwziTQSwiQmOAQCCY2HrHZMtfRzxN49fUGnSf/9I6wBvsrA8UYdMabm2q2HZus86tJjYlpJGJmbIN8H8FUv2KfEIBn7Wci2WADZIJTlRZ6vNtEXODfhEBy4Pint4R1v0jiR+Ktf7+Nu8EvATrmx2ugusHjTkgazzlRRvh531uNeyMBEu8Fx5YQICocPCbJDMk0q4X0s9Yr3+PynOxF0EFQW0RyKvmhxZPnbvW075PqNZEC17WbMtB3LKqKMmjf89tUa/+Ar80f2RMriiREBMJs7Ceg73GmKt1TVimJ9ddXfqU+vBbywy8/S7upQ596MPz471+Ill1HjhyJ5KXPVw3S3UnSnEWTRoJ+VUjHjh2NvQpWAxAJgLS0XIifISDtOLPx8CAKBcfzJNV+VuR99TeXhrf+r4vRWmsxvsYC0F4Dx0hC3Hn/tF7xb44h76VjyudkA4r6vIWALTsB7w5/+oHwi1/UZqUx1fA8Nowep6K5Mt5fm6pK3MT+ODOKJK9BarxKBqjggWyLD+qFC9BJIu79q10IoIO1mE2Cfa//99fWh//4ua54f0xcTK6LuC/zSPhct7TBij0STIK4biaAUanhWFFlAjGbx7ogwWvFotmClXKCLAJQV3hffblt5AyOFysFVYiMUxGnGsX5nUFlmUuBwIFWSOMkjVeojsZZK6qhrHp3LOoh7jhQlu699xprZzAACJzY4ZXYXwNgIw+A2UpowTPcYSCA+qPcfuwKCdq1zHACcNr1fZgxVU0T3nzsb/K4TsWARlkk5IMAICoZBMLsOZELqNbH9XKNUFnnOqzdgL1AujBcN8HOtop0pvJQr2bYToAertdMgh3709hAU89w1l7XbxNBq9+0anBNlNjQBktFRiRCuASuFZI++VS0tlxsjWo1CRcr362M06ZBxZI2A95H53g+CbP7gCSKYKnHYnXmGIi3CS7Ft1ERMgYYU1zCPGAOm3xqMxBJZRNRvs+QlL8LsOEoe99FGnD3UhHXQeGApMggVbtjHJtVnQy4OB6P/eGmsOh92+MxCigKetnjqJi9UrDNx7XX8lq7VhZDAnShohlB6VGD5YCWeV30/ehnrtiw1l4yt9I4dduzzwAoFmNPtSECt4J7l3mfCizLjh47GH7sTW+E/OgMu7fvDC1NzeE2CJoCxoKFALMYeFNRpTQNeIECDcLkFhQRlbyfoPEzj301rF+9EoB7ebSaaoK4XByVWI1UCS6L4/0iChaVKAKkk4zd40ePxb49aTR/b8JCU1/qwYnO8M53vIFxh3pGq5r2/tANwDoyMit84+k94bJEEzZAF0j8x7gWkspWNS7ZaP8fwDfGqz1LJGrSaPhcDyjWhbVVFuvRfNaqMWxechgvu3fswmN7VcjB/uEy/XEqaIg+fvlCaGs5BhAHMIUVS08HVeKXaMaMuX0Lyqe1WzbRS2AiNCytpXH9CcgWLCozi0If9xC6jhigNDzz3PFwz/0bw9ve+U4sdzrCCZRom2+9BQsS+jMwfyVAhrgf2mC5hqvcVD0psbVobVokQJK907Ge7DU3eiD/6+T+ugIk2QZ8zpK1qUKBc0eJDfh94arrhMpQG/ehKqXguNqDGor/eiCHHO/Hjh2LKrxHHnkkzlWJDveBNsZYczM9CZizP/mTPxnXj3yu6c4nn4p2hBZqcHdY01M9AyRzBUQmqIbXR/yZp58DtNYSriC85rWvZh3qw7Zpdyhjb6pavCoMsY+UAJKn2W9mFjFSXwdV+xBNR/F8pwfL+BhzYRyQdDZxUXt3uICVXZpjnzl2Nac4DNKo+Nr0QLjn3rvCymXrw3mam1dU5YbNt6xmDKtqaSEizAHYvcg+VhJB+Ow61ssObBNRFwhG50Muj7AWXcCuqYh40XVxPgTItfQs+lgcgHArRYlW8XxvjMvYZG3b9gQ9d5aGWtQOrUdO0vz4Kk2sF6EUaoYUgNjmGvazfjQ3ogDGGnYhFbK3/PYjofdP9oXZEBH9ly+GeSiTxwAnJ1AmWGWblpYd+ulJsJceH9/eHcJrX1MGmETPImJqG3zbK2Ccdb+f8XOEBstrVy5mXtEThM/81hEaloM1Dgm6l2Mn2A2oxX0Gb0e9tZhq6UYq8/kUAP5Z2Pzko74rx+aoGVWeSufKyvKoTlDJk87elMs1mcA2SwutKqxb1q9bHU4f2BsqAV57GOMHjjeF/gx6XvQb79Kbgz1Wotmea1q/LEQxPc51aMaGr29GAVJft5B9tJrxlR4bEEu42q/KIocF2BM2N5+NfXbWUP2smtMoPjNWatOniedcYnyqprwalYA5oVA7MWzrepiTA3321pEvmEVvkylU6RSdoPSYX1sGQK8KjjmHtU4OJL22RNpY6WajbafFNcYXruvZ3JtoPcomYcwUq/xVSnPdzSWMxYzXzBFsILx3f3O0LCyhOfoUBNwI42CcTaIbEgyBItXxRajFyvl8C1mI6SGk2KwpxJnLrFFteoU+SEfC7esqwxZIvHPHj4QS9pJJ4t/OS6jUuYmS8JIpRuEZrGOSIOMQa4P4I6nkOEgPFDFYv9etxV4VwFhwH54tNku/5671FKT0hO27WljH5nF9emORWTa2xeYfc7jvl7VOa+wL9GsPm1eg3IVQKuHaFGMnphpf5X8aF6yPmOYM8Von60EaakYVBe3MnWlItnTGjvFSityAiOPc51hQYhxofzzGhrHiNXMTzjuDwrrZxtzGy+x39gky9JpS7emmbuNsY3t+FIyfg6PAHGNhSB/Xp2FiwFLGZi/qA0FeiTXXLElZe+7FeNKiFxW0M6q4qBwx9uUA81hvyhmrp88TyxZgQ4XVXRoXrDw3Ldy9cTnNzLU9Zo1EddbUOxG+vAN1n83n2cNPQ9BVAcRPUSSxpC4L8vNKWEovlZ9752vD6KWmUEM/oCGKClpRN5SWY3fV1hMe20YhCvcwtxzbNdaN4e4OrPpKsXNsCPshJHbuw9aLMVtZo40bzdGZI/nMtymKUvzOgtS3p4SMkr0wzGe1bBaY1zrO3Ke8fF6McbSBsmdZJrFV4/mWcJiG6GlYh334Vz8W/unrXydOG2eMUiyFUkbyI4vn9VCkqCoqi1jd7ENL0qiwYA4YfxiPWHxSTFHDCDmWNkneJj/P+G+MuHQ7is7777+ffLgrZWnH2L9M8dBa9mvlTLkqXijksDDrHMUhreRE5eTV5sOX6QtVy7UYhs2rqUURRrHEWQoL3Euzid21u+qlKMwiKy2EcZBOFdSxd7n3zeE8Nm2GMCHWm8/a1k++YUx4lmuh8nkQEq0CMjUqdbF60yLZophIisy4FcQe3TFGJ0cwP51RhUTrZQv0tDdmTB2hAfrS9z6VUjRZoEasHVUyFr9BzkiA+LdL9IO57fYtxJgHogKshHV372+sC+s/9lyoLoZoZfeUvFpFMcFj3/xmuINCliNHjkJU0AMIImc58YqFSqchb7qJIaejypkinSJ6c0BqWsjpvBq28IDYu/Vz90Xyw/ulGmr1mlXxnp3nOqrG111gAbnnMKT6ZXpr5TG/7b92RUU6+EMmaxThZ1yjLLTS0tJCvnNfek3Y+NPEp4ypqLCmICojs4zXFocP/NQHWKchtwI2Wsz72exjTG0mrUWYMwWXrs0zREhshO6liu4dPzCNjX98YWLjugLkBytFvv/7vxhA+tIC6DcJkBe/8z/aM17a+/ejHdvNV//oV+DF5u+P/gk33+GlvAIvOwLk9/7mfdPdACjLlwFGYntRX1UW7ti0NvRdbg0lAFnPPf1UrO4oLaVqnurcfkiKJx5/miAY6Sm9QK7MysOr+ELoGJwIl/pGwxM0S69bthJvXAgCgNsWAIFFgDNW9a5Zvj48+bUdkCtT4eP/z/+k2NjEhgotQLY87AYmAEklPuK3VXpx0xS0TblbR9UA9XKpcCX5SpEhCUkiGJYruEYAYdBmwGOwEcFTq+kIorQq8UaY4BvYxMZnbPxJoOzPghIVFYXIT08gB69JBUYEDBkE/W0EOIsAKi9Q7Zamp7/VkIKbyJyHUZ3483sfeiAsf/BegBtVHfZiwIIAEKmzF0UIxJIg0xiVkVcBb0yUSqisytRSQs23kQLBlQFWbCNowEAk4T/aagmE3qjsSAKGWL2i/Y8ZhYoQpeYqDCQvBJlmFAfxtVa8+LYEgcm3m4fXIiFAUpXy11UYEiCCjCo2EgurBMTxvRIy40YCxPc4/Eebw7Kf3haD1UmOIbGbigGmQJ8JLo/rfS9A5GuibQhJjI8nBIikyAgBd7bVXaoMtLrRf5bg84r+8txPVQ5J4+tTf3Z7WPfBgylwE2C8neqx2YDNBt9+CbJ7/H5Wcg2S8/1e8sPnJwTI8/FbBPshAyIIlCJABNIFJgXIHXeXbPI7U61WUTmfyqbLJMjlEZQXoPZYi6n6FxAX5DWpU7mQSTVp/JdseP/HV8XjXf/RQ9HaRms6gSgrfCRX9JNVsdBBpY+gfSLh1mbJ4F1CIGlo79jwnL/6saXhDagmEpsz75k9OM589tHws3+DJzHHnBBEfrYWKao5ciHwVBJoe3QGcHUQu4uFWOfcetstNEY8G+eZ5If+sFYR5WAbpE2BZJVA8TO/tyk8+vHT8XrbV8N74OOqQCRgkt4wzjePx8pkgTR7Dvi3XDx+rV52XOw/sC80/fWj4S2fbIsJTRtJl3NetZYzx3tuJaAKnFISC69LHFvR0i1lFSd4J5DrlJEQmQZoUgFixZRJgNewmc/+4n++NXzoU82RDPX5Aib+zao2q+310M1lbF3jNdmM5zncN6sStR/S5iGlKrMJ60i8x772qnZnrCkqMaxcz+P8CgGmbERrFWW002Kgay0RvbIZaCNUH3rtJUAiSkLyOqGNFACkaigbjOpZ7H2XdPI+plQO+G7z/qpWZpZV1py5sZ9D7DfCGiX5Iflio/gR0JcM7vXFTkAZGvR20pDVauTFy+r4fOacxybBDFgwwvGNMsYElhZR6ac1oDZzVhcLSkQyiM+OTRgB1a2gk/wYBKQehrzxZ8EPE71i9g2tq5yzF1E62cBdf297GuhdnE61rdaKscrMNWCGAJHFVkUhwWGCWKD6iORaCzyTdfcW7RraGWNr8D5vY2w5TtwDCnmupKjEhtYJJrRajlgZqRLE4xvl9SP6dGsjASAbCWGS+zIIjU499Hnv7Tt2YsuzEmD2/vAEtg7HANwbGgAiTwDsYj1SxLoA1x/tAY7/AeTHz2IvNbNO+69VsFYWqlAbZP2QRNJWrBrLpbiWO4IgIfSm95poGWOltGBhPeDjkPaRjLOFVGd+65vfoCn0m6LK6Qz9rayiHmauZgH2LcZGb5hEeg/kQHE+YBLnXUclaQZEmPcnHZBlAZ4xzY0nAbRQnjDuBiHwF1dXhgVFOYCVy8OX/+4L4RYqNUs5p27ul0Sg6/AAwJTHtZyYwUk4BNjufHLOpU1nh50QBzZczSwO4ZWvvpPmxCgHAJbm0xtirHMEEmM0PPbMntA2yYuLAaiYwyqP5rMOLIEwTSvKjBZYba3nsWSg2hMWY2SwF2DG6mYUVICto1yzLvb9XMCfs2eawkaKN8YYO/kAX5OsUZmoNaeGqBZmLnVDBDWdugCYehWgBfUYDeprlywFeCK5Z5wPUn17CsJmYXVdbNA6zSSrQF2mjcwrX/1qgKx6VLGNAILdAI1LsU46GApYi6s5jkuA5kX87Bok4GwVasO66XDmcMom0jH0fKEC9//G5O2FE/zrBEjy2mTvd99pWJ1qoH5mf6rvk3OuHDBLW5KyhivhwmFs0Zhfk4zrQooCJJBdS1evWRPXxsTqSvWde6L2GapDPFZtspoAZGpQ38W+PIDkWprYr8i1bxRlHktnBO21KPrWt74TK/zvvf8e1koaGh/cjXXhumgR18eemMGYG4QwXwQpp03oMHZU2rUsqF7EmoQ9y5AVu1i18H5n2Heae8dDxZLqUFi5EEJsHGJgKpKrNQuWp2xArnSGex64jTncxbpHcQGkVjpq3Zrq7DBvXapv08RxnZMgWrUsxIZomHvWDlmnMqETUqagqJSGupcpssALvqCEKueaVDN71u9h+iM9++y3w+se3RqymWM7v/5UWFm3HIulYfp30BeGuTVFbNjDHLwAqVghiMycL8fubs1vPRgOf3IfwDC2LJNYnaK6m6SZMqEf6wZNjVHO7D/bRwwdwopV5aFi7vwwQX+CsyeaAOvyAF8X0MD6UjhyEkKfw5GAq8Zq8FNfeC7ULM0Lx5q5D5wiS20EoWqrUOgAqA/gDZ+TmwGQDZk0B1CZ/U3S4QxzopxCngK8heZiy3PLlg3ct8GwY9tTkIeosnltN+qYJVhbFXF/a9inTxw/Gu2eLiH7boWAUH1XwZo5TxBWe1tAddfaPAg/yaILNPXW9qYGizgLBQTmioh12qjStqfHPO67e762swdQmKtAa8SnvpZ+QqooGXQ0eSd+AnjXos8Vv4CxOp/1qwMLmR6q2DXVsmm9QL91FqOMPwRDKNAzsaWiGADVxCBqDu0jJ0ZR/lUUE2sYC2G7quUkoLnXpJMKZveSuTS3dk9wzYx7pMU57Cnup4Kjk+xzpcTp7hmXu+iPooKTcRKvC8dgjwWzFyv156EAkfSUfNJq5hpxu2q+a8S82ayzX/7b7eHn3nNn7L119ujBsIDcYIh9ZYh1OR4v6hJ+hDQn3uac0zKJYVG6d0NySIA0XxhhXyMuq6Ixev1Czo94jftSOAeinP1hMYRzO9fo8adaQ9VCegBmay1r4UQmCrXhsIiejxJ3F7BrUkBehvNnGn/PJKSYy3nZeNxm2OXcj1nsxR3E5p2s5f30FSuh8r6b/WmEcxrje9ymzJJs3KUyLPKMvtKjHS1FNwZW2juyh1xjzkmwjANKX7OAwIKHiDyjTuLxPOKiNuavBqZTxtOs3zbK1txP1U9r6yD7LTahxB7dnKvqmhKum3GeVfQWH6men4CoUqUgkVHM3Hb9NQYawqKuugQSiPvRxXO6BrR9rAqNJ9tCKSL+Cvp0LJhXHOrpvzEA8PyVb5wJbQDuw/Ty2NZp35fcsBAVTSEXaRKiZGpkOtyzpTT8+MN3hcyxzlBID5GMceydTjWFWgp0hlFKPbHrfIDXDxNaoc1FGU6PItfJRUtRl83Kxk3hHEVRkHJYc9VQSFAiWM9x96r6IB9cuKgW4hLbZq7dLBQF8PXM27yYa2iZJLitvaeEUKcFVRT3feepZ8JCmmufZ9284977Qjrj9wxrUju5+zDrqTFNDkUf13idllnTKhzIzbT+HGWvjfkJ8Vwmc8HcQTDdfd54ciHxj/Ovg2KyPOanLg8dEB9Lli2NMfGRwwfp97kOwvQy6oCiaOdq03OVBQcPHqJgpgClZRPrNEWE9CYzl1i1Fgtu/h3SJaK8AhVZS2xk3gspfejw0RjrPfjgg3E/yubv5gIWO2l1+OCDr4jkRzl9TQrJg/IhaPwc39e4Llo+Cuoz3vy8c+w5iVV0zK4tfrJgyEJA1jT3zHhN+cyYC5ofwmL4vMOf2hSW/RSKiMiYaFtKTON+ws/mxakelaqysG6E9C9HxTrKvNz3WxvCI5+iTxjXrAJScTm9QCtZN7/0pS+FV3BeZyk26GE/bEIN8xNveStx3xAYQydqp95o19fu3kTz9BUQI+3Y0l3l3KK6mn1JddCFv7w7zEWZotuG80FnC/MbVS0H9u2PucyaVatZa8+FE8dQPEHM2wRdQndMO1379pCDKNIasMcM8+Uk77n2p56LsYLXKZWPU7yVVcT9I8+iYPVjH/51rEQp8JyVT3+XqnAeO/SiPDYi1qkUaZMQICIaqazZAq0fhgBJ4pr4IkfATMz/Qj1AbnzuiwGkL/b3lxZAv0mAJPfzpfr3pb1/L9VR33zfH/YKvNj8/WHf5+bz/u9cgZcdAfKRT/7YtJUW2QRbZxtPhLe96XVU6EyE4/v30FRxPg11L4dHXv1IVF9MAlgVEhR8/nOfD0tXrifhwFpmbDo8tfNQKK1ZEr793J5wovlibOJ4J828LmATYQ3QOipRD1Fxu7gOW4SJvPCq+99AAJeHrUwtiQXNb/FBHsUeI5cgTMUEUFBUVFjblcLyrxMeaZAlkSDQVzJuqsl33AYjcDaCZYK+6zZLHwNgy+F9/d2Ke71EfU20yQBgToAEAyRtUCJISCB2I2GQVGjaw2E210kLKpOgxYupeCMoVOI6h6TRpudpqFeqFtCokCpVf7daR/srQc8f33pbWPXIvSQQBUhzAZeqK2KC1EsF5BwSIe2yivFjvg6+a10USyjivxF0IxA2Irmu8EgRI8mXNlWC3PHvMwSIgVJyPlbBJ6/1NYlyIyEAEgLEx6Pt0oxKI/bl4JP0g42WLRIrUQGRupaRnBJQvsECK4IoKD+W/8z2+By9WrW5SUiHxHNcSb6AttYhAjKSN/7N97JJp/cmBk8Az1aSWd1lxioBYn19tIsCtBXEsaGdYJv31s9sxrNVEsRjsf9HGoFeIUFi/DzAUo876YcSCRmzwe8Kuq6Pv2i9Y/V58gRB29inQRWBNkoGklpyIBOH8PI4ugAHBYEF8U0orSKezRizKbKPCSxZcRQbXEumEIVGwJrPOvqJtfGTGn5uewT49SGXLJMGrKVayvNV1u3567nfB6Cj9ZMqGCuxBT3NACQlItHhfeL9vwb58XrIj8RCLbHysRq46a9fG37x72leCOiX6kECcMz7Kzfvwat/DrYcUyQKqnDOQQB2dEEwEvC/9vWPAvSeiNfd58+R+MAUu5RKwi6q4LXAso/Onk/dFd716c54b5xDqjv8DMedv8cG5YwjLX+UuatEcUx4PB6DTRuTMennnf7LV4V3fQbgQKCf6xEVCKxn9l1xnrt0SORUQnpp/eJ1zeEznef+PSFAJChMnCU9BL0Gea6NpP/7OyixnfnS/irVJB2FBmNQQEbgUem4/rnaYKn+UP4fteDaG/F5EgCepzZ3+jlLYvl6k0L7f1glV0jSMRdiKy368FIxyDhSARLfTysdxyU/9mCXkSUBONP/JhuQ5wqAkhWS2vkILtn/ICq9TOxUUGkPRXIrQCC44ng0gcsFrBimqk8qNN3eQnaXZRzlMNZGtHKhWtQeT6NUnfZQZjwHACuLhrGLljTQmLIhXAbobqXydDZrXxbjQeVHBRZAV7Sx0A7CykHWvV6AkziXtVyh8tQx2AWQ0kvyrOd0ZvRt5vpD5uToNR4fzw4H6TOh5Y4g7iRjuJf7qDJjakZlZO8PlR8qQdy8xZ72AAAgAElEQVSfEj9qSXCbeEqk6E1tw0/P0/kLVgMJjtKQ91eV4LhyLK5cuYrz6YzAntV3oxJ2gECCBR7XBI/7tznasc2QFqrKqgD42tkjbb5+nIrLAwcPU/13J0TRivDnf/FZQLVyxnRatMSyEGCc7pKn//CWsPgXdsRR5Vj2O6V+SiWa9hOR/LU/QzHzwLHj4600Oi/HD9uKai28TjP+V0EQqTpaBAFSC1FSiTJRRcg5QPn779kKcHksEqMSpM88+2S49fZNsQJ2ce0i+sBga0S1/jD7ZT1J+cEjh8L6LRtj8YG1x02nj9EI/U6aCHdjcd4ZGuaXhQepxAyjPdGyTsLDPVsyrx3VgF7Wd91+RyTZZnNNrVIVFL3CvZNEXLpkXfjGP20HNKOpa21+WLOR/h2FgFtnT4d5ECCT9AEZ6J4M//yt50If1co93OuSGmxyOP4Grq9zt37Tmmh/JQB/79Y7+AyUmwPdYV4pJDBjKw9wa0DAHyI0nXE1DniQDWl6DCCgnrHZRV+PGkidNMlD9u5hgK5uqqN76S9xlgbUlwG0Fy1fQ9zCHsOYneZa9KCGLUS5JaD5CE1nz2EzYqXsGapZV6/fEAGkEtaXfYcOA56Pxfu8dMWycBTQ2J5W0f6HdSkbJejCVZOxAXqydyb3P9mLk8KE792DUmMlVbAQ4YRYFXF9/BgnLVpDDHeItcV1X7KM66wKUWL35MkT4dZXLAzn9lNAAFitok9AyTU1WYN9T0loiRCtVSpWpj5j8BzxIWuCTZEFumdT0T3COsRuSZX+3AgODzK+Z6GemIB8mAXIuh1yzf4/P/7mNzHPu7kOWSgJUGLSkGGKa3eVRqvnjp8i1sQKEKBK6NjYwJhthHuRm8ZeN8FOB0FwGLXxt/ZzjxuyQwXjtrq+CkVyTTgFsdd+aTQ89OpXhexC1o6C2bFRcHYWBMCC7ufX7c4957BfXRCefXwbNq6bU/5CEM/2O1KhZBHFZZQmQ6gFjgFebrzl9nDh4iXiuOqoFsmC2Dh54ihjepw5tTb8f+y9B5ieZZn2f03vPdN7zWQmmfSe0EkglCCg2CgqWHbVXfW/rm7DXXd1XeVzXVfXsiiKrgUUBAUChEB6r9Myvffe+3y/837nhYBK9jDLX479GM2RMOWd572f+7nv6z7P6zzPaazgGs/UW2ww5GfHIKQ0ay3AeC95Gar/RCQ3nKtFnbIYQH7Ubv3RB+yr9zxsiVEBdmUaRB2NRr5DAMfYYPmyn/ZTuzQw5hGAe4cONVkJ4GgWIc0n9p10YGlKdhr5J1i3UcNmYuXV2NZlPeyZsQCmjzx31BZhB7bvXC+GWh4gezUdwIf2lfK8kR+CWiwuIQIA3JexGrSiXCxnnSqN/XAQxSxd+ddtv8LZBpWepWNZ9mPUt6o1tI/KQmXbtm2uUePIiZMoAiGXqJuklouBQJeqNZw6xq3FTuWI8pN9oBMSJJa1X2TtGGMcD4Cq+aW9R4C1ex7YI2Qzef58pWvcaIKMKuLZCWX+jkkNzBrSQ8PICL8vnDVGlqJ+1IjKQpJdk/70U5PI+sgfi5ZJXr+drn11iRNVQZ0NuMkeNkFzgIDQFJ7RVu5rBPdB66seqADlbKiO5Z5prVKjkqwERYI4RSXvK0ht3NpzIE+mUHdns9Z2sn/NyHoXpdMcmX6drCODqDGVa6VsLNVEzmaGHw2SSoJ/R1HbS9ERy5ngVz970f7xr++2XjJkYHBtFMC4l/sq4koXM4KvV3efbKFYhqRcIftjHo+v+rY+9mO+hbEpLRu35Ss4z3BPklBFDKIuiKSzuwCCu5Nxa8WeGIcrlAOA3VxjAM/FAIRQeVW7peWiZOdcwiCjEMQuS+A5Y5QJkOxLZ35jTSf7JmBuIlaZIm4YL4Hs/sz1XPbNCc5fNVictbNegtcytti8SXEMQh/g6Uxw3fOOAIHwkZphmrkWIGKJuRPM2hpBLae8EN0cdc8HAcoeP9vgrMyCsIsSmB/AfZ1jH5a93sAAuTY8Z+EQNDqjtbQM0JiDgkm2ubJqYl6pltT90zrqzg0LFoSugYCGHD/qpKzcdKvobraQaCg0nZPY7gYgOFie5TRGLhZzkPfZ0thpp6sAo3kLZXS490rByX5QkofSAKKmv3PS4GTtRgLUl2YCvs9Dgg61WON5VAYoc0SQNffOWGXzOH8z3XhtMHHmBWt1PgqzJF4H4rieOdnYRmc/P5PEcxDO+cRPjQjMm8i4KPdHFlCBnBGjYqifGEutuSWrV6MaGkYB10g9wD7HXizVwPLVayFLz9viZSWQPEPOUqy2HpKffd6XfXWc9Ua2o/ozKTtPzi4T1F99PGdqHFGDilZ+KbZl96VnQutBMM0nkSHYS1VUumdlknpulvFTTSQbyCJI2aqqSqeIjua5n2eNLcCOaYhafBH1h5SxAaFRdujocdfUsWnLJmxKm7Fza3TZcT3s24ewL7zvgx+2xx5/gn130NljSdG3ZfNW1wCzt/T0y1mFK1eupAms3JEfxUXFrF0BNJxBlkMkqMlxBLxCda/2WJ1/lKemfJFpnhfX8LhwztQz7iVAvBkg+pzLvlSDFM+/1B/6yLvnedeIJHJO5zl/nn/Vn6Osa7IEUz0oG7DISOYtdqLn/mW9vfsHvVj+nrJbduxgjlB2cM+OYklaQuOBtvEXsQ+No0Hr+htu4pmuREXaaU0t7Vjq9VgMZEUkyg81/rTTgBHulCuQMmpCZJ08/bUSi3/PLuecEM28iWTOrV27xrkGlGIzXMH4bNq40SnZzmGHJpWmVFWyD3ZNGC73xJN1orOP7rnOA+UPbrTCu190JKbqDu3/svmLSU6zs+c4G6L8GGcPy00tsNtueid7Xhj7expLmdRgHktyKUGcAkTVyALr4SyrLwQsXt6lPf+4sLHDW9+88i0eBYg3ffO3v/6KHfdrXvbl/7wYgPrGAuhvESC/7778T33+jb1//1NX+dbr/KEj8Nrz0Wtf5637/4eO7P8/P/emI0D+c/f98+pmHOBQ99QTv7T3vONtbGYAZbSnFdBZJPl5ESDLEF6w0WyCvnQCnWcjVQ7IyvWX2zN7DltTD96RCRn2wqGTNoYEUgRIsDpwAZry+dlQOlaOHT9GZ1mcfeKDf2PFBWsBTDhATCvEnMLOn4MHBb862SfxiHX2V746KogA8YCYArj04TtDq8xCRognWEtqEdd/oe3Tdf+q21OEh3TqoXQ+KdwyCHn/GL9DVgD9ZG4IVPUqDQJBHNUppkJa3ST5+WmQJZ6wcK/SQYVVDoVzZ1cfXb2xAFrm/ItFbERxoKmtraFbOd8VXE0AVeqGUTGhjjJJxNVJ40vAXkS8LwVvhX3mve+yjYx1Zxde05xaZ+lqFPkzu6DwcNs8IKVX3eIlQNTm7e2meHkzFzDiADRVFxqsBWBkQenhVYCoyFNRd6G6QT9zYeaHVw2jz3vzMLzB4CJUdKBxh0c+vF2sXqWJPucF1fV31YOXOeWH13JLXejO558PAdDeQ4rHt1/howSzAYR734fXZkskiCt2ZBMjckd/XHsJc8OZJevA5Ql8ddZA/N3DgUD3s/7hK23xvQecjcwoALffAlir9yRiwPsedb0vEzIXEm4X/FsAqgp+N8b6WCBALswAEQEiMF3nPtlQDVPsCgiUlVofwM+cD3OC9yhbH4H83s542TCpa0cHubKveIiPlZ8tXQiy9XjFx8REuhBnhWkL2IrkYOPk2nytm65dAfOy01LxLlBH4Ly7t/Kv5t5ryDSGv/mrQrsFAkSf0z3UnPAcKFvs/IM32L0PDTmyUECFvi4gRKDaDM91AJYPklWHoVhoB4iUGkqk4HvufLeTq0tJInsLVb46tMoKRYoCAdAvPbDKbv1SPfcCQpLXk9WKSCC9Nx1Wda0iQQS26JpkkyWQWtcp9YDGyweCS9+j36Eg5rLvbLP3fafPASnKRdA8UkEvQkS3Sd2emgf6HZr/sZCcIqY0zlIVKLdD4ySQ8Md/sfi3doGPfws7FWWpcL0iSJLoIhsGOHAgL+uDgBmFmcNAcVAHaOHA4LG1CnUqEB89X7y2fp8yAeLJWpJHugB9dboqjFwggETtIiH03+rAFQGiHBApTAKYYO51+N8QChKBNsq8mQNkiAwJB5hBsUHocLBUN5CCYxz8NOaaF55nTDYGZFvwXiPpRBeQ4ceBypex9AWwcOulbJkYK3WPKtRY1k0ucNyhL+FYJ9CdT7dgEh7rKRDjJdgiyVKuDg99BeBGA5IEAT4qa0d2SgIetD5eSQe5wrG1Nss2sKWtxQFEChsXiBzE9YvUGgWk0oFcFnn6mtYYqfW0HqiDTdY16jztA20Z532ow0+qDxEgIjwEwPnxs84mS0Q1QJQUIOp0F3ExBjilrjR/QIIm5rmedamFtFaICHXzkIOuVHcKBFVehzokZ0WiM37K/ZBNlfJXdMgd48A7ilpPXcQKdZf9Qiu/r6GxGSulVnvfBz5ov/7NLrKzeqx46XI6opudWqTsayst92P7PHuZU+G5xXvh4OcBbTT3ZeElQljrhuxaNA4D2CZG0E0fA4mvHCB1U8vyqhYlViLrwbLCQitEJaGuaT/GX2HCjXT5ijxTtlAS3v7LVy21TDpc2wnwjcFi6vvffchWoJBYhipmkDVAoZWBKCmOHN7vvKF3kg82y5xLAdSYgAgIpPM1Fw9z7W96nqTs0vMjtdMLu3fbEtQTsiORl79yc3RY1/p3HqIpIS4Tz/UeG+F+RGWHW9biBHzVARAAd/1HIZ7qyf2ZCrK9R7CDEOlGCRBCN2onnavJgK2DACkx+Tlga5OWk52O3V8iXeOlVkwYdha5NHXYGeVKAQLoq5yDadrClZEjD3llMc0AUIf7kA0g25R+SFc/rDB4DiblXd5LHgqdqZW1dL4Xr0KZRB4AJGAmvycggE7woAn3O/15Hp597gWI7GFCqZdbNECLL7ZtR+g6PYGNxdoNGyy3sMByCTg9hkJN4fVBEKMRkJv5q2at6hR2bRCNv0v98XqHf8+e7dmrLyRA3L4oEI8v5y8nbPW4xzZQ9YbmkUBj/agIs0pyaG54zyo392qPer7Pq0DSPqR1Vmtr9hpB6R7iQ+uu97+HGwBQAdQEkEsRoYyiVDr5tc9p/Ykh/HyMDvVJ1o0h1vsTJ0/a9uuv5bnA7nAx920I+6lpQFcRsADVjdUtqAUgUgCTWlAciCAOYWOfhTQIm8XEKlj2T6FW2dFrB2msISLGtu+4hk7xIOyXgpyy5fz5bqe8iU4KtPzibEDFRItNG7Djz07a6uWFNj0qO9dWm0VRcvp4KWtEGHtAHKqPSMg3mhIYn0kA9KamNjtJoOsU9evi4mVunVEnrQ9qXvBbO3XiCPk62VgUkk/E753qmrXOhn7IvwQ7dg4Qjrycls5WgG4sVwD7pkGeiyDSusZn7SVArb/f85f2wS1/b//w9g3mS14AMCPkG5lWgPi+POvdrP1TgPXP72631YV4wkfQCV1a59b0UNbLBkjIzLwC1B259vhTz9m+6mm7ckeRldKNHQwAuHtfOWsoXeQphNNi86Y1QNEzuGuRPQEJgW2YsqKy4wHDIexlu9osVJaiYOVKGnG4lxGQfPUoN6TkU1NUKIHfUsEFA3ypK1zrfkdPK2Qw5LiajWQPxfdo3VVtp7mktVdqDxErWneUkSWAfkGU7NbQnLdlWtuuLlfHSvWqvVTWrwMiLgXiycpS+xV1xihrcy1+/tpPXaMH9ow5qJD8pMzjDffSKT3AvqTw4wH2vT4yYuinIkyamgawj8eUNdtYKwCcAfrLCQPPyV7kasGmFuYZW1UmBJPsGdWEovVdJM04a6E6wpU7IltM/a1I8oGuJsjWWBdMHktGTBegvMjSSc4a/cz5QGoNvZbqo3Ht1agUnN0M5IkIkG6er2jOQzOs7ddB4Ir8XcT60AhBOcTZQs0PIkCUNzRMcxmPE6/PMy7ff/bhuqYeC6L72o/aobqmgz1M5MyspaIKCgScD2bNlt1QHUA4HIhs+S0zJxFMkrMbBEhZLYRTIypJwPbYRDKTII6jUAI1Q1AHc/9k0SMVxxjPuYjQpvZJVCcA81lS4PDeuJjFqAumIU72E848QDlPmUf2E2pY7kkE66nujd6AGh50XlDT0RRKeVktK/8ljLF06g/eVyTjpf1CNk8K3z54ot2CuSchEOOqDfx5PdWSU4y31GMiq1Qb6PxWXY3iOSvWgbO91PuR1C7t+HnFotJQzadmnDEYJPHBepYjeNMRM9gxJcfYszQG0LRuSpdbUZhpdVjQtWOTVobg6N571lrdgWO2ODmdscywnx88bk/zRmeiqNeokbKw+ZKidBxVLByifeQ9K21DEY1HQ5A3E+0oy/og85iDLKN+EeQRdsxYB9k5YhejI1CXhftTL2RQL0FeQUzJluocxOsQ7zGKuRVNnRTLXu2D4mOO+ylFUSykvdQfSTQhhHO/lO/myG32X9XRo9SDUdGxjtzoYd9bumq1HaXpcPHSEtuz74DLklmEGm2MZ2KM3zPI2Ki2UT0t5YdyXlR7hbEejvNsyC5UjX6e2pUamT0zmXWmu7XbZcy5WojnO41nsR9MQCqQNOoiNfeoASOTRqwQyOMkiM7jRw6751ekwfn6Nlu2Yg21zQBHtin2BTLCUFZVQGZXnufZpN5fvLjIHnn0cQgVlCEovM6VVtjaNRvsGHkfMyh4tFcVUmfIxnQTDRfH+XwJe7H2+dOnz9L4o7Y4ml2Ygzp/SUWuvW1Etl6QYyJAtI9qR3X76sIZUmdKnXe0n3ltryq/s9Hthcs+fNQRmrK1VqaNrFoDmMciJtSQoxrbk3snRwGdCwKo3eLs1x9NtmWf3O1sGDNQLG6g0aaBergdwkj1n2pUzesVkFk+3ODyymo7zX7ij9VwFM0ziyCAJunakSVcHSqeEKl1pFBTBgjXWvPgJksjlD2MZ0hnXNUaIkAaUJWoHkvFdWAVRFEzqpoOGkl0VJ7n+fSIVaiHpWKBrJCqZGbBNePE14ss7e3Pv6wMcXmJPHN+vHYGpH41BFMwtdPZ42U2O+oDYb/K/uT9H+e5RykHpoM3HiO2QIDw6gs9nK5u8RAgv58BubCxw3sYe4W0uLgF1sUA0rcIkN864v6v+sRbAPj/qtv5W2/mYs/3W/f/zX3/33QEyL89+/n5foqRSryuFWy588btroje8+xTto+A053YPFyOR+UAoFlJTpYF4xEcysb9i8efIv9jCTLoQPvpr3ZZWsFy24UCBNcCK1q9HlXIEdfpuQpA4AxZAXEUdZEK0Wrj8D8ZZP/wuS/RpY2tCp0DoVS8U3iueqyuHLLtOul8KZq9A+bplGTznBYBol1UoJfC0j1KEQ8J4gGSFASsrlYF/k2pEEdOPoyUNAlv0ik8L+VTHEdRqZBadeILcBVxIZBUgc3ymlUYt8CoSL4mCxVlCSiUT3/Le1Pgj7otpAoRcB1Ela2QbR2iBKyp210HKQe849Mp8sA/aJYitwXZPAUHxd8MHSJS2d53/TW25tabKKAANVF4qMPHhcG79/yKNYYsdPwgcIBQFjpAPUC8Ix3kge9845Whov8v2Fw5yyNv1gcSX28gqyNYPK/tJUBUJAoUcWqPBWWHU51QaAkw1EFDXT+OCFn4vDr+vESRrsWRJbxu+bc3We49+KVK8r9ga6XrUOegCiKv1ZEOzI5A4Y+XkJAVjAOyKcj1NbeoiXjhGkY5SDp1iqyMKN7c9XNQVfEqu4IJwFx1tcj2SPeh5vuXWc6de9yBaYyfjQTIk5LEC+7r9eXfr3stUP5VaqPXECEiQBTC7iXj3DzUOPG+dT1Sgaiz32V30GE+CpDqfg9jIhu12voG10WTxr8FvnvuHbZIzBsRZWVfWuY+V/Spk46QEICo+SnAXtcnebOOw5Ir60CuMZTtl+Z7G1ZzAiIjmb+yXRIJ4s0o8SomRCTt+rtiu/Gfq14me3RvneybOa6DVNm3t9nt/wZIzUFIHbz6UIaKs5PiAOOLN78Adlld9AJYtEGCCJi/65677IUXXnCHZpftwfMnYF1/R3Kglu/8ga+usw8+OAxArA4tsn/40CFVh1U9Rxp/WdbJGkv++epGVrehyBjNMQfs8Tzr+zXGCvc7/q9bbPOnj3IgKnCvJSJDBxhnccW/BQSqm1mvEaE5wLjqXikrRAqFJz+38uUd45M/wANfXcGy8WKs8nJznK2Wvl8Ehqx3+rAVkXxchxDXYahnBsJCfuEKBRZ4o9Jf1lWyI3IZI45A4Xs4GAk0T4AwEOHVTxehvieF/xbpMcXXonht2WGJRJEdlXJFAp0lh6eDUgdiEYAKa5WXegw2KywkdMyOuvsjNYjIDz0DAp+nFjyA9WzrmuXHrHELRKEDFuEArAGICFlITHIQ1fvRPFJoeD0+0vMc0Kc5KMclpPK7/QAPEgnapKMaMF8B6DOAL8p/Eb2mg2xeAdYbHO40V2VVkEeX8nmsTUQcaU1UyGU+h1eRDZ0A9KMo9Iax8Bpy3YkcwOnW1+f1rKfT9d/CnNT8VJbFFdg5dNF5Kysqd9hU556wFp5/LRF6zUkACh0oRYBIAaLOOkeU6H3xOYFkUZBgDcxtzW9ZK8jaSGqjIiwl9DRLnTLI94kgAm5xoIKefdnznT13FgutEuuFjNCaEgmQKmBHwZuybOgEiGmme68fQDgegEzB6dqLIsKjrJJMoryPSvnhWd/8HFkrfJAbwT+qv7n5VdXLmr8VqDlGt2QGljXxAH/p9uLuZyw3K8uR+81cf3Zmsh09fBBgFBs6vLDnmSPddF8rHFzKqyMHT7h7uX3bNZBWxXS2V9tzu3bRJb7Ktl+z3b7ypa8ADCbY226/3f7z+9+3ouXFlgvJ8OMf/9AB/ksBKObYL2+GCKk6c9p8qBUyE+MgJjOZW3TqcyjugtTSHB1mP62lMWIt+79IUgGkZwlMX7lyBRxaiJWfruLr2GHx+ZQliZaUzoE9APINFUcw3fcqHoZ6WIewl6lDBRAYm2gNvAd1mAbzHqQkKQXIT8SmZ2lxoeUCXPZ2t7EWoi4EaMxA4TELONsBOZTM2qnO7WnWTxFB6uauxIZpQxF5LLxmdxtrWFCUTdOB29DQYMOAlQKBEhLpaA+LAbCJtW9/92l75z077NCJw5aRs4gu9RQCp0MIlKeDFd/ysqpawmoTCQjusVmAkFZ+zwrAhwRIDymhyipKbcP6NTQ4kH9WNGqlB6l3tGc59t6zxwtk8lhvLqg7FvLOtIO/0qig//K0PYg88ew72md5AmQp4QAfNSX4Wt4KT6NI+ZFh7KEgqmQ3B5istaCGbIp2ghJktfHh+29233fiGRR87JPKaUso9DQnzPemOiJEHfqPPvqoW0dlhZW1mjl1HlRP5BqE0eLNHmupnjOymGMdyNC8hLhirW0njyU3N9s11iTTBTwNkB3AfcbnjEWfjKoBSFs8xQfoGBWIdATFMYWaLUddNsjz2IUaR40xvWOA5HSbTkOuHIFIkFJp/aZV1tJRQccwYHBIPIqQLAuKmreSVUWWU+JnLeWE0cem2iBqk5iQEetA9RMTiBKta9D2Hz5GDUQXLetHGHt0fk4uNQNzlc5kgU8D5Nx18xwvWy67LvYBrkkqo7bWRp6FNNRDkJOsg1WnUFBSx/r5R1oHOQJT1FXDrN++NA91AqznpUU5YDM+r9DOtnba3z39UfvC3T+0+7YUWF/pcUuLJKcChWQzllsCO/uwtis7T03AUpCt3A7GZmaIbvusXJviHtfSVZyeu5i9P9JOlJ237+1rtY1ryNFYstT6ADWPniqF7FBN7Av4OmDXkU/zq90nDMcgS0pjTLrpXC+OteGOPovHLs7PZ9Lqa+ZQqRjd02TdVJJBpynEc+zHuARClLd09KBiVih7ggMjR7BbSUdt4uunjn0s4mgyEkGi9difekRqO63VUnyE8/MC/SNkw8lrdrEmiSwuvKPAHnrhE3bPVV+1qicbHUguNZ4IEz3fU+y/CewdyomYYd7q+T16YL/LBdFeFse4Oc8m1vyCrGzIy1E7g02tng3tR8FY4AxAjIwzFudryFJDTZCSHG1JgL81EClJyRAF3KtW9qiWNjI/EBzHxAWiCo51WQH+gLYi7psauhxPp5IrlX1fYHO47NCwamsB3VZ2yHrA1xr2SFnVsLkD6lK/8yyGsC8ou2qKuRMCYR0F+alzinKBzqIKC+H3v3PnTdZZX2M+KNkieGSH2ZMnqZ1aG5Vh4cQ+LvdjBPBzCMnHJEzGPORre8e4ZbOn9tHhre7qiuo+7gnNDOzAuShWw1VXsA7JGrK9e4z8LrPla2S/mISd3JSdqqzDsgsRH+qOZStSGa9Q7uGYI+1D+b25rO3BjJ0fY52gIHWImnpsspjmEqpaFM0Yyp+a4u+9RxothCUAYQX7QSJkQJ9FUFeICJEi21n1qImDmpjsZlcHp5PLoPHvpYlEyp045klx/mKUe9haQdLvPV5ps+CnUksEQMqFoFiQbY7OZ4NS7HGNUrUUMA8H8Y4qzM5yoc0tzZ1YKRVCEDVARtFwA/GoaRIbiXqZZjzVSBPsKWnh8TShQGIumqR5r9aWsWSN0cy2ahWNA91D2O2hxmcetVZM26ZlYSger7ZzWPp97vFjNgdbcs36HGtnfvRg44wYFnLX7MufvIFsKQjWg0/ZKhRWof6EfR/E+pFevgimq6ztZlGLRUNu2Gyne/bi2HOjISoDGK8mwsvV7Z+OneIo9cugFODMtTAaHaJR9mTmZkGsoZZqa8LGKQ61KmoJ1tge7nM4E1x2uS5HDAWEcj1atb/x4C5bvcaef2kv8yaAYPH1hKCjUIRwVaOJMje8uWsd1ObKW8liXskCS3V9HMSFrJF82GNEXkoJkM9a1FBVRxZZDCqOIzxvgbZm/Xrbh5Xi8lUrGeJZ9yyr4Ur2dcqH6mW/1n6sTK441AwRsckQe5M8f1JKvsgAACAASURBVK3YZC6hzmJfYLz3HzpIzTRgV119jVOqPPPMbtu85XLOk/N2hEymBNRxylKzmCBXq61du9adNc6RL7ZuLfa7ZH4IPwiEddJZpqqyinu62hEgOi+oAUh2XR5V50KD4AXKDyk9RLAq+0fnYWUB6WxY9i3UuvfsdevarNwXwCREgPgwplLOaNw07mo20BllkP3On/N7Cs/RSmqpB26YtCvuP2y33b7Twvh62ZET1oWNlcLKj5844SxeM1G5K8D+fHUt1nYoJHmw127c6uzC2pjjrdi/RUJuKS8lkmYhneFVR5/9xiqLuvUx13wUR30oa+jLLttqzz77rDtTar0sIhRehIcsX5Xh4nIPuWZlOLksETlLMB9kJxhAjaWGlsqH1lnBew84pecsDQAiJyMhb2W9KMu7XrCgMdSLMVigz0/6WUcj6w371Rf//ssMD84bcukQCSIrLI++3P3tCCdHfngJEOE4ryp5PWf9lzNf3U9ccN721EHejwsbOb2fe12AVL/ugjP9q3+z57/eWADVi+W85k3/rgt563N/0Ai8sffvD7qkt37of3AE3iJA/gcH84/wUm8+AmTfd+Yras6y8RJAiD75lltupmu0xirorqivrLCPfuBem6MoCKfA34mFU8gIFR9gwbnSSmd3FZ+eb9GpOfZ/vvWQjRJyyrnWztU0UPgl0/XjZ9NstsvoQGjDJmR+wteGG0bs2i3X2ZNPPGNf+fK/UQwqFFgHINQOdN8tNDgu2Dh57tArTfcAi0brkvvk77LA8myOr0gkPRuoZ89c2HQcUfL7P16nOeG/NV1EgFz44bE28VglYUbDgUBWLB5LJ8+Ha4ngbw+Zc++ObbZm5/UuPG0Iq4Q4OrSmOHQpLN38CUqmg9UPjwW9prxfBfYp28SX4kVZC/r1sRTWkguHA4bLWzQKj2rXYc8hU2oXl0uwAAqqo0pDM8uhR+SFuqsEHnots1xA+cKgCACcorh1BIk6sSjovBkjns57CigKrDLIj7z3vei+x4WoL7yGbJA89hwLXavqgObnRKK43BEKaJcj4jylPQoRryWSs9mSN7K6yhZ+/sICyJFFfEHgt7rjBXjJDsuf91n54BZbdu9Bl1vA6cYdHAWg633p9+h3e3ISKKAVPK0iWXfkAosvXbOImamF9+S+h3/rcCAgUwW00FgRYeooF+AtMF1j4glppLNKXVaycOJn1a2mrmwRIS3/4QE+V/1tmQPXBcyKNEjmQN5Q1+DuVTq+/s0c7jLodA7lGr2SbY2vwHllP2isVBx7Lb1cxx3vUfdUhNauz+bb9s8jQxeg7iXW1D2s0MkFn9wmAP+q/9xh9z7sCcPVYUI2Xbpvg8wvFeBOQcF7VdfXSVQYN9280wHSI7wXjZuIpzZ+NgLgcpgDtMCDX3wi1e74VyzxlJexoCDSnNQ99ypqRNCIBIuDHFEXmrxxl9OZrlwHETI68PhzMlY3vO6XLLDqfniT3fv9YRRqssBCObAg53b90o5Ik5Qfwoi5q7GRTYIOcw//ebYb80/92KPG0EFviAOYpP7uni50Vbtw9IUPFe8eX2BZvy3ce5f9ItyI+c+3hioYW4Qhn1P3qz4vkEevIjWdvpbAQVgEiMBa/QnmoBHPAUNOwhH4MIRzkHEdsIyPACSho7I1CwaknCY3SGPj1Ed8TgdLqaCUzzRDZ58OMYJDh2V9AIqifAfNReXNaM6GMN91X5PwIO7jfsrOTmCJPjROmldSN+jQ2AMRMKVMJeZiv+zieJ1ouuk6OHwraFGWAiICtA4I7FE2idaIIQBOgRwCUBX8rEwBgeCyCJjm9eQBPcj1LcG2QB73VXSrpqRl2MFDhwkKTXTWKiIUFEgu4EOqDgGylQBYO5hrLcrV4X0H8HxPumeXbBARonyfyBCRaZqfvi7/BtDEZb+gooCMDgRokRJLJFIH1yUrsGjAr15Ib2WLZOXkYe3W5AgZgQkiWUTaqqlVc1WhvxVYQIiMk01XFodXKVCUHaKMI5FG8qE+fOQoz0GcO2iOAsiJBK7+3uVW8OED7jX1zHksyjwKlurvbLDFHz7insNYyPlj/1xki//sMGBXNqot8h3yc62prtpKjx20W667ieMqqkHGPCMj3B5/7BE6LdMhAZdgT3EOcoqxG8fmJi3b9r5YYcfpfH/gq//MfR2wBx74IsTHVZBuSbYFq58fPPg9O0yzwq233+qIzE1YXj3yi59DENXa22650eXTiJzLxgu+HSuKJjzLVwLALCvOINB2iJwNwuEHsDjiXtTxtZZ6bMTwPk+lJijBHurp55+xDVvWW0wW9hPYDB05UErnbq3FJITau97/ThvvbqJTFFWmSDme7bCIBDt57CzrpGxb8G5XVyLrwVO/ecrlHUUSvi6Aaj05ZSmAQY10UCsAXUoskXhacytKy+zc6VN27/vvsVEAmCksZpT30crYhI8NWhZdlS/uPw2wCbDEc/Q06dPLNl5m5ZA3iWQiRAFg5cSqG/+cxS5Ot2NVzXYtYd5jAitned4Y93L8tFt7aaRgXOoAKYLZcyMgQ7IgAMMgh8cgh2Jjw7EAjLA11+BF3h3PfYaEqG21c1il3X7HrQAVv7HFhXnMK4HA8uSeAqhNtVMnz7L2p7r9xVki0kCh4HFZbwwxl2N43elJlIAz5JoAksxOq6GCzv/ETOzowu073/w3+9Cnr7CxFsAoPMhrsMHITceyju7oORQVLe3ddubsWVu5Zo1dfVfey+tb9XF1a84DZuY40mNkBGAf8usE6t2mxnrbcf1Nlr78goD1GoB61oygTNYjPiabE6lNULg2YGmUo8w42tgBM8YgtILmUdwKDPGhgQH1SBdjNj2pRg4FIfva3j0vAJxO2/VXXWXDdBgfP3ySdYk9liD0883dEoygLjbbdPkWchFoQPEjN4oci0kAmuXYotU1V6K0yocAoumlDbsfOodnWfMmCFofxIrVZ2Le4gCRjp445lRqXQSRB7GeKew5CaIyAiJZIFQV9zWQZ1V5XQrN7QdoHmH8V6wsMaIALHKePQYFJtsYoFI3OS8EK0eh9gsjgwul0hRocGvbDCoxSGzmxATj89SBWpuEN3ry/P32/F/8wvLpIJ+XUg9Lv3HUSrF0dNfT3etL7TxBhgUN4u53hcliBZIuIQ3bK2za+iGZRkCSKyFYj9cOYQ9mdscdt0Fe1NnBA6dsEYqoCoBggfrbCIh/9Bf7rCjZsPZDAQHRkUhXdkNtrwVJAUWQ+Qx8yxUbAL2x3amuZowCUJhyDTPsR/uPd5MdgaVWnB/WjOShEOos5UNICMrJcUBLuq1FZI6o2YC5q2yzBJR6yrnQuu8cpFBq+QMYBrPfqzlglD1t5Z3LHQGiD5EgpU/WuTmu2nQWwinK2SgRgg4LMC/Qkr1qhP1mADK7C/un6VDWVGfsP43SJZb1SXklPS7HIxygO5RrbUYVA0qJqmcQtVs4Fowjtnn9UsjYUoDgNazNx9knAGcBvpkSgHvUWlh5KUMqFquueqy4ZMuj/DUpOWapS2TZFcW67kMDiLLQ1Am+dGkR9Y3swCYh/VC0q5RBxeMHwSYCRh3TwTSVNQNc5y7OZWzUVFKLiijbkrXf0zDgy/M5S90xBpg9w7NdcWbcVpRE0kQwBHDti9UWlmLRIVbbKPUpyhJUUUMQawICfbEta2FfbsXtjamGkgEyoANbUcKJBZqGMLdfONnpQHjtqXGQwtWc7WRhOjFADgS5MIuoK/2iwuylU2WOLFqJ+r2rqsU25WVAynRCElLv8YVWnlk1Koz0z2MnimpEahqelW7ma04++yr3XIHTAlO1r8n6VI0YjfUdzAc/SGtyD3l/wazDy9eusJfOn7VByP15FDqFqGLX5C+lFgizPWeOWyO2qhPsiTophIn4AQQXyTK7KNQOorpog5TLg1NawntKQ9UyTfNHCk0zzTzrXVMjNoh7QS+kURjB5lOD5C4lQgChXA5jLZqFeElMX2Qtk+RWoYY6fbCHHBzGDyut9LQc1nZyE1Dy9bLXizz607cXWxZz4/jpk3bkJN+byt5Nd39j55TBGbELm/30y++z4xUvWl1lvS1PDsSWcql98ZsnDcMD7OuoSchIaB+WRRH2lXx9qK8F5UqWa46TjabqsGnZvmJNOSALWVnoyqKJMY2glk6hASIRUl2E7yLOg3Fc8Gn2NzXgqUlIiqs1a9ZSa02hyiYbhzpItowKOBeZO6/6nvvirOtYcMM5Dyp/TZZXk1h9SYm7mFqsmXVSGU9qvpKjQTY5JuOQurGuNuXoxHqZnpACAdjsmlREJiSTKSQ1SSrXqEYTBZZLBR5Mo4ALHmeNq2S/W4JyIIF9N5CmxDpUsjp3qa7SGSKeOvIA6nEpbRcvKXLP8Z69+60IJV4zDJOIVtVLaogpKM6z/RCisgYVCSR705KS5Xbk6DFqDhoieKjVFKO6URl3ylSTOkZnPNWcakgJo+bUmUybjxqWRvi8FDVSz6vRS+fjigc9Z7LCD+z3nLWl0Keon+AsHobV5gTzIwYV+pAa7ngadf5Q5kky68QoNfHinHSeVQiU0lPsLcFkJK5BPe9vI2Tq9aP06sI+VuN83fZtLrOkmmYhNSSpGSALpV88VlPt2PtV0LQwzj6peyrVURBkixwlxkVa/uhqy3j/syjRyBziGRpgbjtbMKzG2qmR47DOWgxp3gORPct9PkOeisZD6jEfrcmyKXVWvaxV/G7RqJUPboCkftE1E/qjXJtgf2WnoMEgHJJrhdVS+yrnTWfeUDaaSUjVQZSM02Sn+RJwNwch8t3/eMjOnaokTyebcwsNRCM07ZEfMoUy1B9SU5iHiBgd2IOkyAFT0IdqINXrHtcLD3Hi/dtDpMiVYqHh9eWq5dX/+F0NjC/jBPpWR678/o83niC5NPLj0gH+S/v9rzt4/wu+6FFY/+EfF5s/f/gre37yjX79i73/S/39l/rzlzp+b/38H3cE3nQEyAMvPUx9OWJ//blPc6CMsYysdAdSZtOhMEFhvpRCrYQu7CvWr7VwisugvkabxArDj86Vb3//x7Zt5zustX/cHnr0SQq+FCuncy8+I8+OE/wavigRtUM0fq5IqhVKN+NvbaUtlr4og0LZzz54359SGKdbRxtFO4W97CXm5+VH6QHovQoIbXwCKLVh+lJEvJEfl7rBXGhj4X0tL5CuQxMuyI7o8BAzCwSNe0N6fxTBHJJa2xo4gMdyoBqzd16x0dbdsoPPERi6OMMGJrrw4ifgkuJVYKxAwJYWumkAhvSaAtN66OiZ5pCjglBAsTqMlb/Ric2EMkm8HacqCgVYCzSWYkRepiIwRFh4bGU83p8C6QTMCQRX4aICzEtu6GddT8dCkXj2WxtsCbZXHj9oChZdo0KWlUVAcSOQyksKORCen9UB02vHpO9XN5NyPvR1gfhOrqyOaQruGYHPbidwu4GHDFkAqTVFRESIDJAtkOywVNid//7ltuK+Q07ePaWIhgUCRMWf3p9III2FyzzRYZz/1rW/Mv88M063a0q5Drq+BWWK84rVz+laGDMByDoAyBvf+5qyY5KKQoBsGAca+eWq2C4vx5P15zdb0V+ecuPiLG7oHtRrK7RbmRUTHDrrUY4sJcROfuTzdP5KASLrJo2nfPh1DSJBPDkLHrWOxmZaoZBcty/vaddn8uxKyI8QvscL6ntssTxkmgpPj60PncrfvNru/dEEAEKzm0fOSx4QUuC9ryy1+N3TfE4d9h10vMtCRweadtQbCQDkIgcEVrrORzqWW8kWOfPvl9u7v8HBlnvjscNQfoPCwaVe8pBwumaBzAF0lknNoRDobFQYGk+ptHRgwOTIXY/Aeh3Syr59DYqWGmcFJkVHLl1syl9RyLxeUkC85NsCE3/y5yA6Cx/v/WqNI5i6AMH1/fEog1T0y0bMgQsaN15A88lDwMpmxiPB1t+ekMGFP44wUTe21GeeblaRISJcnMuRbKx4ToJlscQBS/YP8kkekY8+z3wcnX6T2GLJMiAcsFke4TomTPEeFDAsIs/ZDQH6SDXmyRDhtbkWjaesOoTQT8i2CSs4Pc2zAMeS8U9zaNI46Jnwqn1ka6P56NYGz8rjiAM93yIsdICMxJZFxJNk9jqYaG7486yMizjl/cvOSl2CIqkKsPxx+UgCrXgtfa/EfFpLipYWu+egtr7WER/br7vBhY2fwE/+GgIsRdCKXBllnpfTtbd+/UZHyLi8DnVtAqI4go7338t8qMA+4ArypcIA36r4t74nhmdJ1y97HqkORIrIIktzW2uaiDY3x7gZI4xpEO9HHbr9PF8KhFXouQACAZ8iSBT2qkwSHbw1z/U1Z4XIAlCBTcP1O26gQ/EZN4Z6LpUJkU33pjISujm0LuJgfJ5rE5EsAtGrctN/n//PrVYI0eEl5nWQLPsPPMQ/corXh+DmHkspNM19rvn2Frv1P4cIZqY7G8uRETKl4mnTTQDRCvFPdERafAK+9+wNYcGLIE2j7L9+8kOAtmByDBbjM77Mdj9bafv2nbD7P/9Zgtmf5hqb7M53v8taIFaLUOI89N0HHRH79ne8wx2q121aZ1/40hfoFB2ybddciaUOoD4g/1m6FYvzi+zXv3jGbr/5Rjo85zhcY8Ex1g5wS/aSRCxsbXXn263sXD33YRHKIbqF87NsScliuo97GI9gO3GUnCCUIqkpcSgqEgHtowHVuiHsyOmBwBkH6B1GFVABmBSC730O3cF1EMKP/OJRR4wmr1yD9VeD7dh+Fc8L6oP2ZgCsSMCrVDfPZHtRW11FIGeNvfPWW2yQPS8KP/6RZgBmPW90ogeTu3DmbA2k17DlAHTvOwLhEreYzmgAEZoLgia6bVkC4CMgT+0YgEn6YmvoHrA1K5fbRAdWJXjt+6Oc6qKVeoKapbl30KJT0m2IPSc1O9NyCnJ4ryJDoakiAm311eQf9GCbg7VTFbY1smIbGumzrTSU7NsP8A+xIcKvCOBsnCTnPXv22pLFxbYE8rcK9ayA5FxUDoeOHKLLeTmdnr4oK5pZE8YhpQfx/F/OngHgOB1kB1E4TKMkXbIk1TJKIEIrRq0XMKSlpoWw5CV04Kba6dLzqFMqyRjos/d/+EN0TTfZ3kMH7LP/cotbHU/uVWZVOOq7HOzwelz+hcCwp5/eZYvzlhKwnMvNBgiCrJXdSFtbD+sE2QNbIFP7qFFGsLEJIby+v8MiCW8OwHYmyCcOFYiC0ke5doVWA0bxjMkaRYHIp44ext502q7eupV1bwrLOMJeaYxp6Rq2g8fKLJA5n499SE1THWHBAGFF+eylqHSN/JoCqSvlPR9tuavpSm1hOcQGxoc1xWd4gk77JutUZ60UPqiAZ1gL6pn/svljCWSdhvhE0ROB+mwvz0oIQdKxrG0CJ0W2S+2oZ7qtocYyorBsg2gfZV3qJ0QZztmT20bHa0N9j1v3fLTu8o8R1s4oSIcKfncdmHxJUbB9Yddf2jMf+wlrfhTPMN+D/VsUTSkzeOn48/xJGRPEIpqShFVjINkakBL1LX1W1dBuM4QjTKHIa2CN6UXVHE6gfShduOV0ZQdi9TrAutvBnETUZNdcnm+1ZdWEPkuZNQs5wXsCvJzzj8MbHpsYtgxcoiwO0PvmHausvpYO5FqUY3xPG0CrL2PQCrmjPXDrpgIyIoZsOcRnXzdhvkOsQ4DC0ZDVrewlIQCqvezXUgjKHlAEbhj74KwUPxAfIVj5+CionsGeYb6seffSV5Eg535Tz0pNjcfzG85ezSnAovjbXwHMALyj/I4+VEHtzT02GBRLTUQns7LkGHuiEiAykxlziH1A/wAAVvnya/+Q4ikmklBzVJNJ5ChovVZQufJdhkdmIcDJZEhSHkO2Axi1fygJWFY5MaytIoTbUDKtAPgTqfPiS2TILFvv8syUQRQKwOnPa4dAdEhzKxKtj+RyH+ymuCGsJwRvT2D1ONRn2fyOcezRoskGiGe/j2CvD6EuCNNvgUQZA8z1Ya+eYg8f4jX6+kS2K1uE98mcEgEQ6dSeqm/HnZ2mH9ajEwzCEGoHWWbJPiuEtSQhjuYzFIIB4dFYyAXYV/7rlF2/Cas6fl81FlppCTRZTEFMEpbiy3tIxp7uXEejTdO57sO85tG1AkB1H0DhBP6OwLI0DOB9nL30yDHUw4CYKdzncc6JLbBrslmDb0JFRv4O++cMSK7OHGNMRAnWRDD6cx3drOPRfCI4JtTKsWHzgaDIiE40n/4xW5ac4wBeVhLrZ95M8/582NOjOQ+GKueM1aAf4uGx+mZHhgYiusmmN2QN59R41mIVaedqzptPbJj1sB9NMbcFWo/1or4m3N4PhWEitUEWpPnE5Ii1DnZBNFBLUkupQayfPamlcdo9DzkExPskxdgTu46gVMASa0eyLcHq0J83+W8/Omk9vN+P/fkK2//8aUtWrQ4RUbwuy/Y8d9oyuZRNm9badx895q4BwRYbQbiN+sZxtouzwqxwSDudd2YgmnPJxjyFAi/a1e6yZhpiXDJQzKkDboQ5PgjArsDywuIiR86Njw9zviOfhbklS1jZE4mk1blJ1qEF2GAqV032VJ0ok1THxKI2Gee1yqhJZlibmql5ZTssy860jGxnrxRPQ4zqoWTWK9W2yg6TAv0c17eVrI4E9t5Q6pcQxkDg+gDkcBKEpyyNRZxICSaSrYvzgCt6Wf9EQqgJT2rQaJqoRDDHJaZYASTHS3v3QmQcsr/4zGdQkBxyqsRUyBfZUEqJmVdQ6GozGVWloDhSo4lqxs6OZqeY0LmhHuVmMfWX3rtqS5fFwbMRjXJJSksRamrM6qN5RmecMdkNMg81F93ZUtmIUrar7mNc5NhQ9dAWtwcu/eAhV/frrOHNCNLZUFksUkE3cobrGYR0ZU1ZjX1VFwRwdUWZbWP/iuN5CaWAV21SQ9ZnRgZ2YMzdVctXQXBWUcdBKnHvlK+0Zctme/LJJx0ZpHpz09bLrRGFSBtrvFP0kavlD5kkFbLGdpL1S+r0+ocvt9jbfmkZqGAz2Q+HWI/UgKQclqPkqNSy9q1YthI1eQwKHMgWlI1ywZjWa+rsqrMka4UzRuY9+vP5ekifZXceAJ6gCZHzxTTP6jgBOWM0MqTRqCEXg3oaX/V1kU/d1EcRzM3M9CzqAVR+ZA6FkOVWeviM/fgnT1DXYTk+z/7vwz49Rp0OOT3qms2kPA919ocimdVoIIWNs2OW5Z07sbyaBHmFAFmwPX/5JPfqf7yeg4Ne1zXHviIi+a1XuRhAe6n40O+57P/2py/t91+IN/23f+X/U994MQLgYoNxsflzsZ+/2Nff6Ne/2Pu/1N9/qT9/sfF56+tv7hF40xEgN/3dh+dvftt2++ID/2jXXn+VffvLX7YPf/aThJbRWYNndmddjb1t+7WuK82PMMstWQk6I9BZOGWP/Oppmw+iKwq7iEd/g//36s3WiM1AKcG583Tm1LHx3vn+++g6arTnnnrKipetsebyRnvo2z+gU7UaACSfQlmgI51YUQlIognZA1DwZF94QEcP+Kj/cDD7m54Aee3084L9bmEB7Jyb48269+LdiL2MvIcAGQV4ioqmcx6AJDRMIXRYIXEYfhs2WYVrlnKABUDl8+qsVw6CbBpSsaA5deqkyyPR54spltVhMkCBlojvqKxnPHkawvpkkSVlhScYXaC+gE8FyOmSZOMlssR1UFPIqtNZ/xaI5wF+FeLHAWwBhBa5oQ9XJPILyr5L6Pm9dM3wPy8BIpJE3y/AXgC/IxgWvt8pLaSOERDO98h6zOVyOHLDQ7zotb0EiPMTdTPBQ3y8tpYRGaEgaBEg8hudBxCu+cGVVvKBA44AmQF0UGedDuOyy3EKF13DgrJDRa4LDVcRyNdcdsTCtUpJ4QiQBeWLU1cwlvqd+hCg46THADqyx5GcWK+h7nsdvuUPrRBmWW7pAFv15RJb/BcnHRkyoa5+dePwmnEUx8rDKaVjMRfLj4McEAroChIoNcnhTQSIAuAF+CnQW0C36xbmWvS75c/ryAReT+/tub8usGu/WM31AWaLWNLI8nt0X/WheSGrHREMQQABh7601m77eseCDUqII9viOLwpMFLFr15HIFInnZfybZaNUhqdhK10cWtODlHQaowiCUPtJtzz0D+vtk/9ioMXB2CRKLJC0Ie+RwTXBHNYV+JyYRhvXYtID6kJFOyneyUgSnMwiO5GXadUJucActIAPp//3FK79YFG++WnXiE4ftc2cMsXyp2yQxkIKr71mupQE0EhEEvqEEcOSTkiAsytNyLePHZyTuXDhfrxbxEaOnxqLZTA23WlMt4KQlduh5Qf+h5lGOkl1W2sbtVxxjKJw6TILnmBBwN2z6HuSgA06mOsQrm3i5Qr5OYP80RWLYD1Yir6sEGRLYQyYGT/puuQ5ZuzgOPrIssmUC6IEAmURJ/5KFssHew0XzRuzsZuwXZOD7xUGQFcl8A+fU0ddQpXlOpHRIYOZk4lJQKU8apEHaGsiPUb1jviVLYhI3QJ6hDaihXSoMJ8ec4uv+Iy1w0oNYjWkEFAHoWPl0GMb968hcP8IsDG/dil0e0GkHaOLvUC5PrKDnAHPVmz0a2mrnnNUzc3lAvD4bsD4i0FAC4H+xqRZCJQpPDwqD9Q2TlyTauHVGmME9fmVBqMpzrogzkY67+1mEmVNSKrFX7PMF9TN+IIYyrgQOSLlCY+/LwIF73uINcn1cowh3OnVuK50HuRAk8WBQLRErH5kF2ilCkiRVzGjcA9DovnWR+L/uSYe+ZkEVL13Q228s9K3RqjNUDrqbM6gyyv/tZm24ZqqhPAQ7aHkdipxAPahPgARPgncL9H6PzMAiyusU4ytUrIGjlw8CWuoZ29fBOWNAn2y0cOkZVTbf/85c/bzx79EZ2yiwAMEwh6LbEXn9vt1sldTz9t//7Nf3fES3dft/366V+T33DU3nnH25mrrDqodgAAIABJREFUtEgz3+YYp+uvud7+4W++YLfefANgyJitWpZuMWGsz3iI+LPOBvthWdQyhF1ZC2HOp50tTDadz9tvvNZ6h+m4p2v86OEyAnq7IFTD7eabt2MDBDjfXG9FWy6zJkiWegCuJUtW8H6l7qFLWdZi3N+f/vznLk9jAsVDa0ujfezD99I9328DWGD50qW4ZMliz7rPfT1DR2UUc05gYBEHd0JBbA6AwJfxmqG7e7J/xOpaeuz40Tpbz3tobIdY64GEiM+kW3EAUHLESpKxqgJ2O0rOQyOd4gFYqfz5xz9mv/jhd5xFXQygXjvm9xkFxbb/BO+VZ2cVYaMnWZNWr18NYE6X/9ykbd4Rb/01KKewMhnpGWCvQ+HX3AIA9Dw5MXfyXI3hbX7UVtPBK+AwISHNfvD9h+3qK691z6OyO/wAWTOxPyuvLHdEmwiQ6ak+1hRjrKutePkm6rFgqwNlf+qZ513expLCVMvOwK4oAcVY6ZCdAZRYVrzSqsgAKCEI/Cv/51/ZD6PsQ3/6MXv4Jz91JMhf/tVf2bO7n7PbPqBmCrOqE0aNlmYBEEz1Z0+h6mtzQMoyOt/DwyF0WasEcA5BWPUBdpwjePf2+yBx+hOYrYRTdzZjQUVOhB85P4EQ44x7f08b5HiXsxXVfp9Bk8YIAF4TdWYA6+Ya7OWGAYDbIVVA4a29d4xg5CpClENQQmRYFzVoTEK0rd+4lq5XyA5fLO+mhtlj+2zltiybb2VBZg+ehBjyA5n1g0zpgABprm1wZPE49ivpGZkvq7Zk/9eAhQdLiwMoVf/09ACKKcQYED8GcNLTnAHhAQkWx/tWtoVaWER+CKeJBtiRerkDezHlSsfGAl7yRR8A6mD2lXJUF2D3qDVKAJ377a6H3m+7/uwRy2MfUo09BaEQSGfxFETg/CggLMxETEQs62kPPvDpWP5MWzOd/cMoQCYAwBtb2C+So2zJmvX25OEj9nTZoG3YlMH3DVtHM99HV/7qZaSMoOj2m8WeClI7Bash2RH2sgbWQCC2NGITyLWDB9ttt1xpVXjwq+lA9VV71wje/vEQZcqBMrv2uhJAznaAbEh78lQGUSAkA+rFsfZX0ySxiHs4wxrXT+0p9VOuFA5kw4i4m+F9hTIOapORcnGCZ1r2WSvenu/mmNcOq1wkCDVRCBuqv4gj5RGwcc5QS0xqjQcslPVQDZkL2heD+FonShvwYJ59vOmx56mjJb+f+ZmRnedaGDqw5wxlv4xB4dDd7smjOnr8tLNCLC9vdyprvd8bWYdKycfRPjLIfqVO/EXYUs6xd6shZA2qkUrCnetqG3kWlUmVSm2DOk1rBSysQHTZzKipOR4CaRiQUh5W49SXTAvA6AnGJQxS95xt2bjaomhymEX9Mcd+s0jh7qz5U+rG5/71QijUYWtFiY2KKobr6oeMUVg7CjCA2yGyuLQfTbPh+7BnRKIFDBbZBrjZwX2fRwmiFMV5FA/ZGQXkNkbb40/sR51PPkwxSobzrbY4K8aSZY/JeqTSNX9lrh2HWDxWPo9lXxJqvD7zhdzLx/ImGcKmnfUqPw8QnjyJh3+53+BoIY3SnW1eE0Ho9U3k3PFAZJLrpD1O+3d7u3IjUB6lkVVHE1wfdm+DZPlsKCQLiC7uZyoaUZ+QuViBpRe8Th4Wd7HIcdomhiA4pPDiOQI8j0SuPSN7THWO8ywO8ecwCo3SsgnLAitdtTgRQpKGF/bieOZcD/dkDKuiYMZbSm9ZxAaopuyfxRYv0BJ4zQDqtGjmROcA1j0QfepCn4WEaapFbZig/BEUlMxFWXH18tqhOpo1mb3rtjX242ePG7GV9qmP3wppewyQG7VEZZ/dvrPQys9WUt+ardtYYr969qwNqS+FNTo4jtohNBVFaYjFRpBfxbMlq7UVK5aTm3fIk6+BZWIQ86IGe9FYiAdZhgVTA06yn7UDNKdDDixbvpTzU4jt37/XWYzq3KDGJFlCiZBQ45pAdNm5paKW8OPfTTA47dQgTuPLftwLCVDX1OLUsLLsjGDMRZDIyknNS6qVOnV2ZE2WUlpkYxLPQhYqsRYasWapaXKzsl3mhGzkelCvRLNuao+W/ac/z5ZqMdVXnrrNU3/GQyBNMUlkf9WDwk9nqWPHT9p1NJNUYJFaWLQUl4gu1+RyiHEtXFLMc7eB+V/uFLVS/eq8Iwtr5a3JGlVnDhE5qrEWob5sU+gNNZoILdWB+qMaTOctTy6WZ8GeRongrPqoeQd5n+k8z1HM23qaeVp+dq0tft8+1zglIkjnQHeOkuKae6I5pUxT3Z9A9odpbrg7H7B3pUBQ+XCWue3GHdZLLfzUE485hfftt7/N2f6uJZz+GDmp49Tpqht7UL/oHHP8+AnGPolzfIZTkDVDFClPaBySuwu/txGIQY1BFN8rJXQFgexJ736a9+DPur8OwifCTp05CflR6BRByjEdxoL1si1X8PcoDWjsuTzrQRApU9RpIpUQsjmyV/tXwzfXubU47+59FsybpNxwTWOjvJdZCNIRMIv1V13mzpa15JP4UqcIU9CYSGUTzNqkjL0J9i5/H6zDsMFqQfmVmZJrd7/7PhTE0ZxFGEsn9BDOwGvy88pm0ftJoa6Tul/Ndh6HCC8mIleHV/6tn9Y9eT0G47UA66sJEbWMvUWA/K6z8Vuf84zAxQiAi43TGw3wv9Gvf7H3f6m//1J//mLj/9bX39wj8KYjQCw6YP6TX/8Xe3bP01gJLLUff+eb9u8PP0hxj0yzpc5GObAWZqUgme+yTRSvm9IJZaXwHmBDjc4ssN3P7afzzAABsKNBmzyFpVUc9hfj6PMf+/WzdsPO2wFVBpGoHufAHorHc7F95L4/AbhFFUJAXS+dZSHYXcRQeXZgkRETrWyA1/hfiwRxzgsu6vZ17/ClMeT/85PnFQssjw2Wyy3xwPevUYDoU3SQU+B293S4YPS5+UnsF/o5tA8BZmHNE0DWwvVX2NV3v8tlPsgWYxBp+iyAWQKeo8oVCaTbTrL8fmxJ4vEeD6RI6gdsVWitc7oBQNZByqu4UMEoFYkKX2/3tgA7FbACfSXT1qirk9kD5nJw4nSmhVLFiopuERheoqLye5c5AkTkhCNAeC0Vqc5iCeBVnfwC672dNV4ViBsn/ifQ27tIOkssbwC6AGjXTu8ZNi/xcaGi1UtIqFtetkAiQNT1qayE+v/aZsWQIKHI0H0pbnVgko+q18JL1yNAXrY2AgL0uwVASWmga3elG4iTPu8IBl2HiBmBrAtqEAHPUnvo5/RngGJeRIZeW2C7+IZhEQYcbIboRm742lrL+vghvPYzsXHocpJ2ESjxHGoiAFwVWiuQ9wQFclqqAnh1WCOQDhJH/q76/RpPZY9ILaDrdEA9f1Soa2x2/VW+bfsC5IdGTPdMnswq5HWoc+C+574LnBDYK+Jm998V2cpPHHSkjTIUJBfXa4sUCORnZG2lLnuBvTq0DHNAVYeaggA9xFGA6/gSan9g30vW9cg77B2oPwTCB1FYu5wWvRbfp+8X+K7/DuWAqAybXoBzqTlS6fzy46AoCbunQwjChxDbiooKp97QMyAC5Ln7i939WP/JA85bVzZk/gLEmW8qtKVYEkklRUaMfMoBent7e9w9UqeTJO8KLhygI1rWZM5HToQlf4tkcGoPp5zxFNAev2B1f3r+Lbsr92yI+ODfAXy/bL50vhAxIlJFz0oIvyucA+Iw7y+RQ2U/1xCKzDwzI5WuT0K+UcyMcZCVZUgcY69cEY2VAjzVUj4CGKqwWilWvLZY44D34lNlfSXVh2ywBPTp/Y8B0kdzcBoC5NP365Ch69AfPc96/7rnmvPKPXKEg9QOjJMssNRRJ+JDpJSeYSlAsOTHDuI0xBxALPdrA6Cv1B2aK90c6EQqFhBKrGyD9o5211EowqUdMKqQzr9mDmPqzGuASFH3mACTAxB8K1fR2c8BNpauZh2kRTbIbkrh45pXjnRUFo6buORfcMjTGiWFkK5TaiS9rn5Oc0hkyAjvbVa2Zfy3bD+GeLYEvqk7sJeDl4LG9Vo6dAsw66SrTfNaOSQxHNhlXyVCRqHrIo+6UKvE4yUvAPuWnW+zRx55xD0/111/vbO+cj7lPBN6ZjSOUuJJRSVCSNaBkVg7aCxqH9z6qo1m+cfOOjJkjO5PgTHyxD77tRUvf88VDzS44NNEQPQ5QP9p9s2ZsUDmDQCA8d+AjL9+fJdt3byV9aePPaOHsOgtjO8i+6+Hd0OOn7f33HmHvbjvOSsuKQCcjMfSBi9ugIivfvkBu3HHDtu0eSPP8BI7fOwwYF+Fvbj3BfvQB+/leZ+383SDXsZ9Lilebt/95kOWAYGSlx0DeBpga0oysSChe5l7NA6IFBqAGmfcxx5//Gm6QumU5tpWrF1u19x0LZ2jHXZw/znm4QjPWSC5JJcBTrFeAMJJhRICQfLccy8ydv62fMU6gJwErDGOWDadsrtf3OOIuHCsTnoBaK6+fBPAXB0dyuHY9ERhHSVCiGeB/9Wg0omkE7mFebnlqsuxZsLWCKBiHrBjgnk30NrFvSZ49jSWHwDA04Tj7q9hL4hOcOB4b2u13UjXu4iJJtDEsIRYuuP77E/+5J3W1lhPR6tMIVBxAOZcsf16+yX2XB3MjZ1vv90OHDmIt/4yQJpEnrkZW3kVndMtkRZM1/fskKwsAQcApV7Ys8vuvOudzLspRxymYSXSjjVVJ9ZQqckZdOBW2pVk3gQBshw5uN+yczLoaK+G2Chyob7+floTfdxzEEK22tAgHZh4/ldWo2zobgV02WZ5ayH3WwB8eA7mSYYWgC9bO+XanMEmIz0zl27jfDtxptTlX3zsE5+wXc8/b0eOHyWMNts+/nfX2Om9I6ypyYBKEexHZNKwVsfy77xcFDd0gMvGyg+Co6y82coI8k0ik2bbrWnYvGCBgl1YEM/X+MAEtkYxdINi2TnGNUDkigAR4FGQl49PPCo8wPNQheZyf+eYH10ogcYmAFqm/KyVppqm9n7rUEA7Nag/e+By/NXDwrC1wcZHRItyYHIuo/P9zACKE5RUvMYMfyYgU7pZc0aY68EoAyoIwU5GrSN7PZcxxh89u9ri5a8vJdsAHbohrMvylNf6LlXgBOogbftaelmyAL+wVnE1BAoAriECokcWX62wZZRlrFnMm6gg5+nfhd2QQON33nmtvfDiPuymJuxbNffbi59+0hIYyzHyVHyp8aYhd9Igm/zZE4cBvtrIqIiIhlCnq7aqvhcCV2QLGW38nZaSZaF0U//ghd32XO2c5a9Q1zckbjvPIPtOFOHLsTFYvQAIx7AWx1MQXH3ZJqvtqWcc++z4SZ4V6gCwVoCzbPYcQMLgebp4IRRVD1DTK5aHW2Cp5P2EoKISURmD7dIcFyA7xADqgBbW6lgpMGRpAwPQB8GzctVyK8CyT/3FM2SbhPCAyxffqeHUbs6aqUYT7Skrb8t9mQSpeLIWeIxx5nWiWadFDOhCZqkFpEZXls+B0/XsaZEWxfhXVdQb3LC4R/YBQDYyM+qautwckp2V9owQ9kuqT+sloH7D+nV0ite5HLHGxk5XH6WkJbl9qazyvKtnFI4eT15ViELMqXMnmONbLt/qsoyCgglax4JJ+1Z6WgL1Qhd1pvK2sC0kF2EAQtSHju1xWb0ANir/IhxwsgNLpylAxDHIrrXkMCUBXI/yfjohHSMZtwwaAHTPFZ59jpwGdjq+l3ual4VdVwPXR74Ge7letw+yMSiMLDZ1cAOkRmlOMK/VBDPIeA9huVXDPvwSUVPifrNpSElNybSn9hxHYUcOSk8XYdaxloDCMAKlWBBAfxa2V2fJaXjpFIRYDnMCJb8/HduzzJMMFDSRQXRmB0CCs04jYLNh5kUOz7/2fAGu7ShvhC0nYo0lFUA1dm78n71cJE4ySjue+Z5xS4X0Xo9SfRxi+AnCquchMM5Xmm3OJlid36m6rbqLzC+eAWWdBUv9qrFkf1cNNM1+HMycl/rupz973lp4FlMhI3JzOFPwzMdBjvQp640aTvMrmJ/pp6GsHXsyIiZR17IW9s1ZVkKkLV+cbw1tDRDfWHgy4TM4N0WGRGC/BVGOrMjV6pynQrHLGlIWTinfg7ojY02CZeZB/PuhamU9ru1EsYMa5Yb1KPBY20aZaxGLqEn3UJ+wXuB+ZRFY9c2GJEFgTlhyIpabUQrITnQKkGB+V3X1eaeqkcqhG8WdiLNR1qHCZUuxZ4u2k9hRy95zE0qMMBogDpP5pfeYqqBxJr/2Ba1baiSpra93REM8gHoamRnz1IWyuxIZMMka0IUKr4+sGjVkqLlAuTXJ1NkK484lu6+ROanzynluzKaNG3jmm1j/2XOZU4Gsh6kA91LtxaCQq+B7ulmT1VQyodqfWkv5aiIgBPKrHvI0esyw33MO4j9OYU8ptYiU2ufKylwenMLRVXeJABD5UcXkySK3Lx55ViSvpUarBlS2gZy/tO5KjXfgwEG74aYb7RS1qJpcklPS3PPrQHTGRCrjETkBqJ5ljXfNTnw9SNl3kkvxMSUbZNnbMVGlmj721WJIgL2uthcBoCO6yA/XAOcwCN1Qj5XqrNRSyLyD2YOkkIrm3C4CZI7zxuWsMwdYlw/ufQkVxlK77rrtPMc4EHCmG4agnefFpODRmaYZdbzqVpGEsoFtgwCthbDv577IZWMKuwLVUbPK6uAa1IBX/91Nlv3BvRBgUVheLXO2u2dR6oisV36RDnRhPCPpaVnY3XagNCFrD1JWRIVeRLWpnBToBrN6rFdzP4IiGWJEvoBS+EgRojPkOLhCODXnIDXcRuoo5a30QDKHQKTp7ObOJQxSqyxpUVBFReAlxyIxP41SBuVidBgNCthz/vlHP0Xjw6AlxKcx3lgpQ+Lqveve6I+IlVDGQKp91dMenMeL93j+9mImrjn2dWysvNjB71aC6LwmZcnvx3kuBtD+sfGlS/v9GlUvofT7x+D/5a9c2vhe+shdbP5d+m94/Ve41Pf/x77+N3p83nr9SxuBNx0B8o3nX5z/01uvt9Xv2MkhZp6DZoO99853sDGNYHuxj6KVjvyZYcvPSLC3X32Z5QPQSG/d2dZlpecb7FxlIwVpvN10+91WsGyHxSIdXrZ6C4fqaoqkdPv0X91vH4IEeepsOQQHhw6KoQ9cv8N+sGs3S7HsaULp3pugkItgI49wweQeAuQVBYjbEIVme3p6X/cOXOoDfGm31/PT3kXgtyywBPKrInSbkI6ZXhLE/ZR7f3OAJgI5u/GzTaBwnsHmYhw/8UV04soGK4DDtoLY/ChePnLXu20pnZCzHGZykME2Q1ipo1SKkVG8zmc5aKjDaw6ZvAquGHx5h0YhB7AL0IcH2KcoUKsWfzs/UP2L4kego95HOKC87MicAkQUBQcmdaB7AGwIEBEErkMSqyqKqkrspkSAyHbJvVOn4lEOgqyzOGQDTHlsjzzqBC9g71V8eEkOkSf6Hc6KagGA1nV5GWoB+m5GvDymC3dOBa8OTur85j0JdB+nQK/+4VWW/o6nLYZAyxAdpii4pTTQtUlhousTyC0vY5Ej+pxTxrjucc+4CBjWdepnvIoVRyIsEDz6Xa4TjQJdwImK2yQ6ykNdRgtAK96pAmAFEtd9bbVFvPs3toKOV9k/jOIz7mbAQkEuC6JuyAVlOPTgLZ6HEkQ2cFEAIHPcA3nW6mChziWB+Aom9wa5u4tlzJ75mwLbLvJD4+ggXs06j1LEM08BtRfsspwFFod/FaT7/2mFZdz1aytETi8CTO9RtknKrQjiTwwdcjpgyBJI9jSyL0qjQ0wAujp61nMAkGpDQNfzf51nf/HrYKskT0hEjV5DQKU+HKmhg7+yQ0SAOGLFAzZrzBX+rGsfAhzz2K/NAnxEcQA87ILWn/9ckXudK//2jJPrqxNLQL4C6KW40OlLXfWSjMsqLIR7q+5dkRWyIHCgOu9NuQEiE3VtXgXI7yNAvKCYJydEQKQydSA4AJn03wKHgnl+lf+h/9a99eTEqLMK8ojrSOQQ2QUhEA3h4cezPDk+4gKuxwmEVEj5BOMRyRxVMOiYPKE1nxlbhaLzC9x8dgSm5jDAiKzXXIAhB6VQgBdZDOl9ypc4ivwOfY9ew40r8zpalg/cJ1lbSQGibjz5UKtbT2uBCD4tUy7jRwcSrt8RnYzPoKzlIEekNBMAop/NxrJB97CNjsDN119n7fgZC9RdRCftOF1kIhTlUy1QoRqrg2u3bbe9L+1zHW06/IkE8eNQ1c2ckjBjWBk+Ip6U4cFe49Rq3EPZKAZi7yC/bN07Hbyasf8TcCBFSANkg7I6RJzoORW5o8OeDp56tgUSyK862GXTjEB0QEzwDOm5jOIQrN+tr+t3ivRQDogUMMoIiRJ5AbDQR2ddLYfxjRACIgZjOPD//OePOOuPu+++h8DOo+49Sbmi19UaIOsmPVcuVwUgIYLr01iL9JBiQVlOWs1E1NV8b5Ob0+s+W06YaSvgRDIdlur+o0kAsD+INf3nD//Utl11C2G0qTQM+AHqnoEUIOsB4L9oCdZAYX50i+YBgCbak786hF/4eRQEaYBydDuz19eRJZJC1+fzzzyLZVW13fXeO20L2R9f/8bX7eZbd9r3foAt1mCf/elHPgRQ1w8od9LWrVqFx3WCHT9yhrk1aVs34tnuN2r5mRAhKBZnGM9hDrlJsWnMY4C6vlF77Ikn8cmOtbPlZ+zzX7yfvWfC9u49ByARbMeO7LU773w77yEBRUeDA4NkfTTDgf+JJ3cxzmP23rveR4bI89ybGGzJetz+0gTgdtUVW62AgPa2plqyR3zolmfdYC0XACYrR6375YBGiwCJkhk3HwilOQKxfZk/JJWTK9AJcIf1Gs9gbxMKKKbL3noUD3Tp698fev+7LGy6neel154/fs6iICsD/Fk/mXPXbr8Rm6mjdLJPWyTzYt3GTXYGgqiP1n91xY6Sj5aCIjMLK9FlV7BOng9wVoBac2YAf9uwM1KNI6vL5JRFgNyN7lkRka0uz7NnyiGyrrAXdr9kO3fudA0O4xBjp0+foAs3E3VnCSovGk2me3m+e5xas6amlWeFLIvkPDt1rsL27t9j//rDD9hAHbY8kCQDWJ7EYklWDui4hIySH/3ox8qQtg2br2Rsk+zJp57luYpEubIR9c8zdLhGYKWSh/98uF1+Cwg5H+3VwQD7gNyoaLqxISlcUWjjgKmT2O+Ehiyy3XtOAtTQ7U79kkeo9vorIiB66QZGItJNSMEENkxxkbGQgzS+kC0ihZQ6crOysgBHeB/Ud2EKmYbkltpI3fQDBK22kx/SBbHW3jtifYBLmYuz6PZPxc4rE9VTI/MYi1XW0IA8D6g1e0CWbDMoQAZQ3KAQImi5s7mVsOwx1lSsmlA3BFNrqnvZWZowRzqZt1IDpKanMM4E1KahgGNtaGrAO52XzcnC1535PcIbhMMizDicJgoaS2g0GRjyKPzAogiNjnGh3ZMwBwyTU8uqcsjIjWV+DJKtAfhD621N4yhAJuHJx+63PZ/+NYou6DQIkHDsRgKm8ObHSoR+I0gE6uFhqdZmUBbNAoijDkRtkpmKnRLdtschrQ4TUN2kPAuugRgSVE78Pjr3uyEmgoMB6AB2o5UB1jZh12wttNhUANRTZ62CfIOwqEAISgF8s/b229Zxn8ohHFirUTU0YwcUggXTEB7uvBUrXLccu8NqW8T+tIj3qcyPUVlBSc0pBSH7SATPnzKhVq5eaUtJVw9iH1T2hwh9WUSK9AI1BCxlTVdjAHukSM2SnRmvBKM/UYtqhQ59gM4IXbcYJ9Zi5e4IsDx1po5mEKx3GM+jqMyiIXrGxC7pJmA9NQA5LAsqqRoFEmu/7MdmrAglWgodxxqXs3TqhwNatraN2U07ryJ8GPsc9hTtL1K0KrQ7C8u5fta+k2ca7a67b+R6CRUHnBwhW0KNBCuWL6HuQmzE9/gwSdRF3ojVWRvkajhWVSFYcYkgC4BIO33uNHumv10BARUpRQo3f5imBCkrZPMUwd4ewgRkieHZZm4AVHaiuBGZK7BWa0OrbIbYL3rHqVOZWMH4YgXh668/AiQjlNPGHjuhLA72mm98v8KYQraVEmlRXIJTFJ1lf2DAGBv97JClAd76072WGEPDAL9/AILyqRMoOBE0ZbPm+nKNhXERlpkcYWdrCbJmiMOZ+02tatLBFo46Zoz53k/NpewbgfrJdOe3odYpR2ki265glHMtKHVk47V5bYFFYM1VjlVVJ28WxzXslYMtZNrHVmXkQ2hVWjNKssKV6YZ2yBHdfgT/JJOjlAC43MGZMxxFyyqUAb/a85ztq1RDg6GAo6lJdb9yV3hGlfHUQ+0cQbPTJPfoDLbMIYkoCmFB/MexH2UdSJHt6NyYnaN+UNNKGmVOEpkJLbwXES25+YVW1dZsz5wYNMQudiUksGzYQlFvJCyKsFiU2LUNXSbBWTnkyJ/dkIh92aBNY8HVSNj6oSOcdVgT6O2j6Qo3hZAEa6PhZevWpYyVFNLMAxaNG264zq3xTz/zFGtuPuRdMkTiFE2DvZaMwkFqJGXSyNpzJUHj7ay9nexbyo1aTd7DGDWdSApnD8teINWqGj5ESHRhgeVDXZiOYkPAcnVDK7aBSczLWbefqtFDKkBZMkq9rdN1MESByAKdY1Tj6Z421Ne5DJxkmkKm+VwMCmWdvXppKGjh56SsV3OKiAHVY5n8vhZsnGRvqvNPKuREG/N334EDFsmcEQEqCygREolYb4nkqK6pJQ+ryM6cK0MhggKKee/IEVQsUnGIaNP54Aj7uqxTdQZQXolUvcoGUQOMSCLVhGpsGYct1jPtaazznHX07Ks5RXZ1UpgH8BzF8750bpOFVctPr7Gi+w67Wt018El3y1okvF11sWpUZZhI2jRJHTbFWTsc27dI1sls6rQ8iKJFnD36mSfPPPYlC8eBAAAgAElEQVQ41qFp9radt3C+GLMyFM5SVPipxmasVDvquZZqOBkbTjXa6A8z1Flg9aPc8OG9B4GJKG9Ja1MX86f14Sst9YMv0vQBiQkmkEAeTAz1RR/NURXUISXLShirbqe2HaNBQ4rlVnCXAEhSNQD4QIKpnpbFnJ7Juu9stDwsWee1jkvFK3UZv0vnd2UYJVA39jCvc1nPd6MYTotLtHApSahV+1jrPWc3RWuGUAeEWXpyOs18EI7sWRkp2WR5ncICK8ge+PJXbXRIJLCyh6Kck0csGXmtLR3O9kr3R7bPQw7/0YeaC9XspIZR/Vt/a0VUwLrn/Pq7Pn438eHFZN4iQN4iQH7v1HFf+GPjh39sAuFS3/8f+/pf/+6+9dU/9gi86QiQf3/m8PxH77vLVl652UKjgyE0ztjdhJP29DZYZekh/GKD7YZrN9jcRK9tX7/KwpG/R1EI+AWG2cEjp+1MRQPy/GH71Gf+0ZIztzpf3gy6wYNC4u1vP/clDtqE4Ybi883BRGBUNIXnu6+60r72s0cBgujaoiCeA/SYJrQykE4QqRE8H94MBgHg3v/Wp19fAXIxCdfFJsClPsCv/flXWWBpS3fdB17iY4EEcdC3hwCRpVUYdgW+dEBN0aEl+wthkAK9J+mmiwNQaqEwjwIMG8dfODwixN5zw7WWumyxszeZxmO7p7cd8DjRhaj7+M44VckUUlx12oxz2FDQmhfEdwueLLE4BKsrSNkbAj7lc6zCT8WwLtnlWVAUKahSIL0AfYGiXnJDneL6qHzociu+Dx9Rvu4pPT0NF17ANoTDnlOASD0hNYIDOhdCuRe+T0Mh4NuNlAgH9z0eZYOHaFl43QXy40KVjYBedcOpm0x/S5UhwF0ARt1PthE0fJiuSgp4flYEiLdAdqHuUnJ4GyQWiA7vfHFKFQHB8srwvh+pIvi897qkytD1peCNq78lqZZvqsZQRXY3JIIf87vhG+us4JOEvAKWL6KA1WFIZEEG6gV17usSRG7McaCrJvhZ4ZtZmVnOWipRSh/mwgDgqqTlIpREgMhuy3vpGttnP7fErvunagcMiGQQASKAf56Dk8ZFBafXWkz/Vl6ISC9ZGJ3+182Wf99zdJBlONBW99HZT8mWgj8qTHXgkJR5kIMEEK5Tx+gA1s6B6OadN2EXUeeCc0u/vsXu+p7CdCcobrEl4XcJuNe4aSw1/pKo678FhnRRyEsFJIBb4ybio4vOTzcPRYagJtNcPPG1zXaHs+nqc68jxYnIDllbeZU5mgNSlQRxbSI63LxlbEXg6XNOxcTPDjOueuZEnIj4cIX3wt9eBYibp6JfHVnoAb30WlLjBNGNqawOF/zKwUC2Vg70WVCD6LnR757juhM47Ml3OIPDkjJA5rAJiQSMGVTAJQfieHWHys6AQ3gY1yMFk+aVxkHvZxqAyoW2L8xBhZ3LEkRzRRkg0RxqXd4HB2GpRxSErrmko4MIMtk9JUAWSZ2g96TuOIH8jghZIMNEPCiLQsSEvq61IYTxl/pilvnbSLeo7K+2bNniyBIFcupwWrys2BEVWheOETYsy6JIQJkGSDKNmQ7GgYA7L+x50bZvv86Bt2dKS13HoMAlgSfqFtXh3WtjJc9igVkiNKTgGADIDAEMGOe9ac3RnNN70WFXB+ZzdLYLDBIIoHmltU0EiCPQmD/qjnSkDGMk0kKfE+EiWywdtushUeThrwB0dfzp+/W7ZQ0mBcgAvuaR2EasghCo4/lWPsnpM2cdASMliohLvS8dPkV6NEGASAESqBwXrtF1UjKmIkCU/6H7srCcOdJfeSB59x1k/+SZ5n+xrPd+8lzngK0u6nqCvKtRB1x12Q6I1WDbvHGFPfZLCBgaCY4cOmTvIhQ5mpwCH59JntlZAsVr6VRtYaym7JrtV1vWkkwrLT3jFBJdKBGa6xohTZbYO+64w75I9senPvP/2b985Ut0IdbYl774T9QA5+w0Soh73vteRy089kuCu/GzX16cSZcfYfNjKENXLXUESAgd2AG09Q4NjHEN8faDH/4IYjTN9h/eZ+s3r7Grrt0B8DLD5/+LdWgcUibRtl97uQNKpZhqAkBMThGR34ld16/swx/9OD7l7QSBVmPTEYuKqMPOYjH1mU9/ig2J7mzUML7Yyyg7Z4h1IBciTOugyO96iJ0oDvCLqDecTxOkATfajLyyGayKRljnJgEvW0CCfeio3t8yZ7tO8XwwU2+4YYXddu0qyOdWO4jdimwuEmJDHJAUSYv0JDVLJ4CMAp9LSsiAaazjfXU6a8gZAFepdfLz8yxvI8RQB12hPBNSnIGcsE5gV3HyjK1bv1KUF1+bpNu2woGqslKaIky0pGSlPUuDyPU0iozyvJ86dcLlFAwC6q9cvQFVbgfzCxIHUicDxcqJkxXM31TLyl1mP/rJowDzPfaFb73LxloJ5ybQfQxAaZz3PSnQxwcLJGyzTp0uI8vmVoimSXvhJRRYqzc6APkYHejFkPJrCW392S9+au967x0QG2SlrICE7EP9yxrXUH6KrvF0p0ibpFN8BlXLLqxh4ghh7wIUi4oPt7TsWEgQD3ly4cdkI6HKgLTym1c9KPs4rb8h+DHJD3yeRgCBv+pWncUHp42U5R5AWuUcBEIKJzJnYgAUo7lnw+yZmatZs7W61FMkMVdkfzUDuTLU2UPI+JBTw3XRBdsHKOnLBj4CYREZEWcDAHnqop/jmeqU5RXNrPEJUagLBwHFIDQg9WQrpCc0DQCvEWs2B8Gg9AhQiC7r9gDr95Ssj5heNGZbPIqPGNbJFmzTZCMiJQilMp3NqWQ59FhNO0rEJKxWCLhWDwDTxL564n478rndqIP6LI7mlvYaSAgASuXpLFmcyn2iI57XIfcci7s0bIEgiwGPysqrraaNZ4DXIKrDqujMX7c5x86X16EgSnTAmu5VMmqtOfbFjuphyyDvYuvWbNbvNggQQC6IoNgkgtEbz9stN6+zqZFmSBjqRAFkEygih5i3vHafurOXkJMhYh+QLIe6oALSYIzP0wpjPcxdedbHoyyTVZGyY5RZo85kqgzmvLpuqS9lS0rzjcBJEc9qKNFcKLnFQ4DoQ8HoVY9VQwoQhs79mWWg5lFhSFWp/XNiGAIfwK+i9Kzt3VNqV0Dq+GMb08gA1WJlFsg+NAHRKFtOAbijrNds9/a+u9hvuI4Gsl/OQwQIGFZWQBLrtvYcWfjEAvC2At6L1JedkgDQhuZGW7tunVM0KiuqCyunHuq4ZcsKLJX328+zOM9eGe0Is2bqTNZESmFZzcjyMT5pkVOAREaH23XXXIXVFSQ/e+0Qc1P79ATX50KFGankeJR1WTlYYXYRVl9ntVVdds2VK7GwaXJK1hn2sgHmm35HIEsZ3I9Ttap28mePDGYSh4YqNybIytjHHnuBpgYAeESLVoTSSmA1RQVALFZb7RNWmEYuDM9guJStjKEv76GRmrKyBoszuKMk1GeJEMwR/KIzDawBxcrIIheitIlGC75Oo49qDJGKqkdyctOdaneW65Qd3qmybucOwDbE2sD8pFs9lvyl0+z5pMFZbescoDH1Bbk3y6l9Z9hjm9kfQ8j26WVcIsKoKyF4iEJk7tLEwNqYFplsSfyOQzwnZ5o7bYgxwIEZUBYgmvcQzvdkQfi0oeoSkRVCM1gpdkn+CSE8r9R902EWEcibY/+JS4hg7nY49WIy4LAv9myB1E817D/DXHN8doqdq2uDUImyVKx9Qpk/Q7508E8M2qrYSLIYw+xHx9usrNnsCztT+PyYjbBuHK1qtf/L3nuA53mWZ/+XZFt7D1vee28nXhnO3hAChABhEz5GKaX0+yjlo0Bpaftv2bOsQCBASggrg5C9nTiOHe+9ZNmWbGsvW5Jlfb/f/UpJaKH0aOlR+j8sjiBZ432f537ucV3XeZ3nSW8gexsxLhtBDvlXX9HI2AfoOm1GDbECDWrsc7I/LgTMX7RkQfzT174cCxbNS+xBA8ude3YDVHRHFczGEhpNqpgbSvIdhIV1ApDd+bB86dLERrTALgBiXJyN9Kn/ucZkGtqEUUDDhd+rh91ShAfUsNxM575M1okwzBuYb0a9XbxOIUV5ZXe3ws4wDrfQPQ5GlbnKSMELPk/jnH0eRpQsgjXPPQdbcHoC+2wKGJtkqYbF5k1bAWDzX8h/9DG0WeosmqMefOSR1Dgyc+asxNpIBuecY0/hCbJg0RLy2yPEVvvjIrze7r//QeKESQAqh1LDVAMIdAn5m3PemDXTQAOLDnDVxpfd7EuykGQOG48pr6tPnMx2m7yGse5TMxDnRBF79Si87Bo4bw7BDG3/5ati/rvXJsb3AICt53ZqCrTJTUYZc4QeDc6MLMBhxnk4cTFztL0FLxWYErMnY1bPGdUPiLkLVqUyowswctd8XEAnASAcCp3ECeYsyi/KjLExyDhTdtopAIo+6iGeK63cazvroIA9PzXrEIfs+DLymu94AMB1NE0pi5OnYxuxRR+57EHG+OwlZ8VzeKXIgum1MQrWmjEty4g8hcYw1B88yE6xH+/8xvKYijdmkkS2+8dGMePm5JOXC1hVFtU0cxxBFnUY/9Zb5PLzL456WCDNMJVOch89bK4COaOYnzaddcFcOUGjSwFrLGtgOMBrZWylqaOQc3MAufOPfPhvaBYrZPx7EnvUONFG2HZYlz0MrkyYlPfLUFHmL526SbQrzdkY+N0AyG8DQfx7Y+7BssS/ik3S+2YqdL/14z9bIP43X/zf8cP/3PsP1Zn+HW905lf+QyPwn3s+mYbg/8nz7w/9+v9DD/XMH/3eRuAPDgCJnKkDC192edxAovuRd78tply4IsbR8VZZDciRRVJQfIqOyFdDyT8Q09EALqWw1oaGtwBII515azfsoIi1L+YsOJegrSG+8OXv0mE7ikO9KG7+9u0EDiRsaIOfhEufdNjpmrDILkVT3fRWJAqUvTpJwNZO4ioVMgN+OOaZz7I/XjiX/ocCIJkifWpKzxzkvxEEkbpKd5hayiQqO3dto5CCnBgBr93/mqUq3SD9NI8CWS9FIAESZZFOoJ2raXoJxa/X4eWyCEBL8EMgRQZIBcXVvQf2EQDT2UXwlWSShrRNDTEIOJRpsaBpsTDRfvl+LkUkzYwtnlo4N0lJEkC8hv9ZRE8mw9Kmv3dRzHrrY0nHPsle2T2TujgyjAmlqYY68zPAi+yTjBRCetp8L3mJDEYoKRgZBBiGWKtDbIwkmCWzYajLJw2uCWGm2D3kzWGB0QKwDImd370wASDSyv3bNsZ56DpSEkmQa3FUvdhUGKZQPSSN5c9NMEzY03UKKgyCJo5lAlr0DuG9ZID42a6nCSQE/q4/2/3Fpek+V/xNLUV9On9Iso/h+1DB9ezbuycuvOCCJG/kOLUgVaLB7HGSkxqo4CYMDRR4yujKzbcwzrWYQPveyn1Z9E/Pg7+992Mz4/K/2p46LP0YMkO3EJ/0swWu/FqQxZb5pKuaAUrstlrzD2fFog88nRKGySQ7dsvbsaUUSCFrV8aEheVGWARFBPCaRFvQsMvsELJUM2ZMT6bkj350elz9qdoUxJpA9fHe+XZADYJLjuMLc4Qr8F4OD2r7muxotKcXhd9TK9ePhz8+L31+5Wcww6RLzo562SA+Y8dnMV1xJoXSqV1sgktODN9bEKaS1zlBe66mpnaB6bei1rGMKoGyQgCTIXAjfU7XmgmMBUDsDkvNpoIHjKEAiODHCP7ePn6L1BZrhrNe/Z46+Xn6zLDWNF0s4r7soNXIXA+Q03zuhvlRVkLBj/HVN8XXs6pm8c1kTfDM51vA3/Yn2RlBSDXHM5Jr/nwIALGQom6uz0ofkF72VdeCz8OCfCeJ8igkS2T0OL8tQJokOx98HkpHCXYkpohjrr44XV6FJJC9fK+DYsFIAL4C9qcH6M6fT7FUab/zLr0kjvPsTUob6NyUcTZeVouyDyRrrleLcnaimSArW6DsgoaWvr/gg8wKizh2uw0xQJxbgoaCkxpuaj5scu/88Nqco0rKKWslKJcLYCf4YVLpe8v6MAHWYNWvp0yblhJ+k2P/XqBFwKWL+WKiKUNLw1BBPcEX5R0s1LrWO2A6FVCk3oiMw9lnn50KBs1cu2tTA9I9dDHOwLzTTjjBGrsNlfpynZmAC1ZpmGvXpmdhHmtBYMSvHfsd31gaSz6wJXmqaIKeQ1VVA+98CijTZ06jcL091q9+PP7XW2+KRx9+KhYtWMR8LqYjvx5pqdU86+54w+vw7dBAmcLVwQOH+FkXpuS70bzfHhcDgLye5oYPffiD0UUB7nIKDOPplh1DF6a633ffew+mpB+M2370w7jvgV/FZz/zqXjioQfpSRyIN994I9IF7fGPn/p8/NF73knHPnI2XXRl8nnOlHFRReJfzpneT0G8j07bEXh5CXR5L5QRMAstiKuueSVFqGFRBwPjtttuIVluin/8//6G121MElgnSYA7SIw1dF5HgX7+osVRQ2HsgYcfpNOymE7tnbGc7vILzz8v7v7Z7bDBcmIKEjYjGSMBRwGhfgqP7eydVQBRh/ftpbAyJnoxMs4BmEjVC6RYWusaWIcA0ds2IQ/EfMoqjAf39cRddPvmjUZ6DjfhWePyMTyeFoVUw/fu20H3/BK6yyk8YSI9aeYCTNSfR45qOkDAlNiyDrNcfEk0Oh2gSGFha8Urpsepw3TGynhjLVrACQoCVRSgdu/C6BXflIvQ1W5GYjSf4sKG9RvYIzMFgaNIrkyjA9lCjo0LTRQb6usBHdkPzlt2HgUPwJY+mSTHATNHUYxQWgi2AN2V37vtxzGGSvfHv0DnaT1Mo2zAZvaSRqSB8tmXmuv3Io1n0ckmi4JkBj88t5S/H55YIPvRh3/z298eX/v2NyhmZ8Vf/PVH4stf+my87y+viJb9hVwfBZz6A4BMNGTATOkFmNi75yiSSgeQXcFjgnO2kgLf/LOnsV4a2Z+aYhna580wlIpYFxWzKGIfKUrSK7nsM4nlxX6tSbYskGKLfACLxcaHFMs7AQP66SD1s0yeUoqWJzF+GGB/KWFvHzmX2bmZvZ490UU/QLHnBAXtFvaWHopHzocmGJRNjciAWWg6Qdc7xZk2WChKNkHoongHUDAWiwG63fUAsUu1DOkfZY2klNmFv2EdckCTYC9QrMm14MY+fIIGFRVD3DMlKI8sp2OX06YD1KCSznf9pgT1/bmMslOAju2894bdlH95z4kTCmIK8odvv+XGePBP74gSjuucXvZaYjZloJS1fOghDLTxnPfQUc6wnHWmROCGXZxlABrDsnkedNv2UxiaMmd+3A2YlQ3zw3NZULGEWGYf+2ozRWSP7bOwd5kA86iZdXgcE+ypFCEbjtYSi4yImVOqkIqj6YaBysbo4BBMlMgrhXWAXBhxZR7ztJL4fAx6+7XM5xylPNkD6zlL2vmdojJYagCVsv3K+dq9ThakrFMBEPe5LEBSwQHPF5+90Z5fL33dtF8DQfbduZ9uf2It1o6sSs/WUxZhC5DYo/B2kK70jevXxQXnnZ8AqKPHWyjcHwCAQ14FEKCKdbER1jm9IsiswVC/6jKAhiaArH3MH84R9vLp7NU7aDAZxcO3GDySfdAzZjh7Qy8xgVKEgmTGqMbHY2lmocSc4ubhSPcV48nUD2OnhJg9TwYH/2uGTbRn937As+5k0jx56iQkIacl82SRmCwZLdy/3e8WC2UK6t1l8U/gdgrF3l5+pxZfhwN7uuO85WPTOnPN6h93mryru5MGiA6uxEYh2BwWZLM4Hwvw/SjnufnziXgqrN27O+54ojFGIWul38s4WAz9WYBWrJXNG/B5AZ8cj+t3oYyBJPt6CqCiMkmEZnGu6idD7RNp5OJoh6XUyxiUQQ9poLBeSHHb/aitEVk/QA7CpsQyHEU3+wCo31YK0c9uBHhkzqEwyFxFom7i5KgprGAt8/7sIbU0zqH8ic8I18Hknzl5CqbfSNa1NQEW9BDXIbXEHtGCF85kgKQKQP6+o7Bl8Q07hvfP49s3xC4krXLAuCePx2MJn5zJRaVRwdmTTZyglOqYGZOjAXbVTvcAPO4hfcA6GBldSAhWVfD6LNxuGmzmz5wRRwHRWgBKT7NOH9tFLEi9//xlC1iPSAytWUu8jVTXgupgt4xR3e0xE8nIv7p9e2pIf8eq6ihSvpV48OHNdVHH75bz+qWA3CXEUZ2so8fX70mx69JlMHJgp9jEprThcsDmp9c8iaH3LMZvJGA2jUTH6pN/mvtHFUX60cRcghH7a/em4nM1YMRo2OzGlW5s5mCy1mS97gPk64F+MwpwM8luqtjAnnEEWcE2pPyqR41NTSXPwFYdQQxSRUOM+5MSWnvYe41lzHWMoWYyLjbMyAY/RgNCOyC8/pLPsfYWn3V2io/2ILs1CiCxkt/Ty2I/+41ySfNhI9hAJSghQLMYs3DdzZ5YvTrN/7lz56Xzy67/U8RoewD9jAdtyKoExFq79rm0ZwiAyCivBUAZO3Ne7MAzZDzyn0rnylwWQBEkMpatg+1nU4wNLjJafF1zDPMXXzf5HNn4xForYt2eZs4f46yo+/5FGQ8M9pwspW1ZU7K+MvkJc1jvRObBKRo8bKAbjlpGc0s9YBHykDBus/HqPI7PxyUrVsT8qdOjgdgriwXbxVpsQNryOGzEFkAv52MzZ4+5kkyNKkBX96Ky8irOYAEbmTstnI80U/BoldIrJC71DDkMkFpPjl39nocASifFYsavmuYapfQOARi5f5j/1Sovy3hkMw7YiLA3n0wAby4NkAV6rLqPcFfbvrY0pt30VIptBUFSU9qgX6fei5WjqmEwwfgifjreytxB4m/lwmUAGpuSNGA+Z3Uve1oFc1k/D/MpGw1VLJiE/Jb7UCONCNOmzABgogmHGlB52SjGvoicdiws1yfjk3/9D1xPbsyePi927diXVECST4cZ6UtAkASEpO5EDtz/hATWGQDk3wZ40sCf+fgPj8AZAOQPG8D5Dz/YM3/4exmBPzgA5AeP1Q8o21BIh9LR1qNRUlUY74Dx8da//SDFz5LIHdZKAt0YN1xxKUlbfdzyuS/FDde+ikLSrPi7f/gswd3oWLriEjS619KJuCse/sXqKJ04LW7+1u0UeZEIKUMSA+H4Hg4/g7F+Amm7hy2qGvynTj8+WxAzQMkg8IPAR9qrTZpSHTzz8T8EAEmMgd/AUHhRAus3gSAZEyZ/Z4Rd5fh3WCjtogCpBrdFdH6cCpSdBFHDKXIpj4E+ADIrJXTTYEKH8aXSV4UkZ29EsuzcG15FMHsSeRqMDGdNjeMd6E3zd8YYQwCI0kFDwd4pdW/JZjKghH4AeCkQHPveI3hGpzAW1U8hY5zO9RFAWlj0unfdenHMftvjGWkhC+wEY0NMjwQaENFp2v1S2SrfJ9GNBUj4ncRMeaEl2hrlixvqvxzPF8CPwTFzelhgT7RlE2wmTir285rPf2VpTH7jQ1DAyxIAYlHSBCn5Zij7I6MFAEFWiMGyXewG7d67xVZfwzHQN2EIePH9vVf/83UsKPs7Fu39mTJDdk+t++TMNHWnv39d6pbxZz4/5/UYujW7SG6Pk1TYTVxPEdmCpGN1go7+Voo5sqKULbKo3E0yNxpauowIu50FQuzC87P3fjegw2Uf25oWjKyMxN6xJdHQkXWXunv4vmvQwrBjZQIxxMJJbBCC7Qf/cnqUXndbXIgOvfRzvUiO1lNI5BUFaUxUtiJZoG5vE51MPqekvQtoIShhwvTAhybGjd9qowjRh+Hhs8jdYJxJ0cR54xhmurMy15bAEL4+ilzLnDlz0jhvQ3NeMOkgAb5J2BOfXBx/9EPM4yla2DGtBrJJoYaCAkXel6+TASmEK9Irp2TGrnuDe9kTSlZZpLEoWUoCkWSsSFw7SBJMijLyVhmgYwgA8ZVMHPTl8GdqBOtnMkIQZBD8sNCjifkwOpeyqbzY+FrMWhJU0U9ECY9SCkjZXGMhyYM/F5/JpTpBLzJdUjkkDwBe3LN6TAIbJbAX/LDLT2DEtXqKxFiGlqCGAIjdW4JlfZp2W2Qnaepn3lpEbOPZCFwqU5E6zXi2NQASzk0BZ1k+ymvkJc+P/lTUl5Hh4JWzDvx9pQM0YhcAqaDA4YVb2K6nW1bwSamQ2Tyzbgrw+t7oDVLAOPp93+cswIIWEijB2wGqBXbe2g3sAqilYGn3qmyiIs6HTuc8iZQ/S3JxJO/qV9uJ1yM4QzKoYadAndfmOjDhlcWijrSfMwdGBlg1Cfa9THwzuv+sa56D0guyOo4zLn7fDrypFFZO82w7NdNmrPr4vzZ8BFwnAsMapfdy/S2MsYVSteBdX9V0v9nhKKairFgZDBGLCIKHdjIqF5c8UljjcygoNNCJm8B+ftf/XG96lOz5zsqYTQeihbceq0rkeiVIONlZPZHuwh/cektMRN7mLTe+MR7EK8MO9euufXmsRQ5C8O6eu34eH/rgB2CVlQLsoR2+dj3gKIa/m3fBOtgci5edFde/9XrkqP46li8G5FROiSKc0kpf+epXk5/Kta+8Nm6+5eYkd/PGN7we087V8SfvfnccPlib5sH3b7udgvjn+fdOmCjr4tyz50Z/F8yEOUjCMBjFgBd93ch/UIS8FzklAdESzq5XvvoVFJoZoBGVFHEO4/VxD0X/Z2LJojmxcMHcBNiNxedoDPI+9yDJVIFHiSauK5Hmugd5kEZAEj1lzgUAueryS2Pd008A3uC1gjxkY8ORmIEMm/tfLsW3ZgoL1RRkug8dRJObwjtd6Uf27ED2pDra9h+Phr0HkQmqjofvfjouPrs8GolPfoZ3xIM035dSBIYmEePLB+K8cxfHUdgJ55+/LIqGI8OBaWxt14g4eFyj9+3xFx/638hOAXLtBmzmDG7EkD0H8MTC79TzqqP/UEGaj4JtSnPY6dhiJZphKAMQGolRekVVKeq1qjEAACAASURBVADVRlg1MzGi3s1+g0wS8l/tPJfly5fHk6ufQJ7s3PjBbbfG8rOXxaJZC7m/etYfXcoASHa0jsXsuKM7Nx576vl4gkJdJQDY333ttdG8nzMaKkGBjE5lyWCOjqkBMKvdz/7Feu7hTOsZFnf89F7MVC+JRx5fHe/6oz9BduyBuBcz9G9995vIHHXGN7/zjbjpnTdFzUz2nX0AjOjftwKkEKIQD5wGfNsA0NfF2kRehaLPnMVz44IrVsQzzz1OIey5eNV1r6RwBpuCa921b2dc8YbFcQBJpzKKPwkY8OyE6aJLajZAVR+AyDieXwcARiuFoEqKJYQdXAv7B4BVKazXbPa+mmnEWAdYJMRHbDBosrRgtI6ZNAW1Jpp0lBnqprjURFFTxkUu/hWdnfw+PmgneK3TWQBDLchJstRYskkGfeQomXvDeA9kOtiV7WYdTtfs+ueOIYuUH/sPn2BuUkTiOZ+inAfGzJnMZ/aB8XSpdzR2xiQABmVCNm6ooygny46uWk2BkSXJR5f/l49t5G8sLqqZ3odXw6R4w9dfHU/9+Z2AOgB4SN9VADBrcv3c2iOcfXThA7wq43hwNxIvZdmx++hpYj4K7odOxdRxo5BgwbMG9tu62iZMpAE6zmY9UKRuY3976rmGyB8XFEAjJjG9J40tjIWLlyXAWG+mQrqZC/LxU5pUw31jokyM0kgRroui/NhJ02B3HE+muUdoRFiIX0YeZ6kFtVHENv6slb1Qdo4NFyNlTiSGMGAOEyTJydhoMyivepr9U+nMpKfPihCkFmwwxjobEGToY/tP93IdvKY7LPHLaZirMl7HoCvUyD6ax2sL/I6x4LrvYOp07kCe6t6HnkU6qCaxtR5//Gnyj9x42ZWXU+wujv27dzEnYO0Qp00CVTqM2bCFUiW5ZAB2cPZMJ27ptsGAc6CdvUPW2VjYmpOnTqbBaw8gY3fMpvB9CvCrrCQ/KpEkFag5yvouRwM/hyLp9q07bROHufU8Hc1FcfXVVyYPv8dYV7mcITUUalsAky3W5rFfVgMo6R9SR4G3nHhkPow8AZBuzs9TAIwL5kyMOorKKkMWs5cSladGpHa+wbJm3GFAcA1FzOscJG67YOBNhA1ZzPP5zr0Pwkgg9sQmTeXbqpEUNjnf1z5OtznzRBusanIHWXTFMukOUbAcrzcWTTvMzS0HeqJmAj9DHkpDcUHKIhpwKgSY6QRvOJiRf6sE/CstKeesIrZgQe1FCukQ8nV6hvUSS+Qyr0ZS1D6OHFUVxdIemrae3XiIc4q1xzwtBRjL5jkMJxbKxcdk0+7jEtJiLJ4ZY4gXptIEdIQCaecR8h2W8IQls6MfUO6ZXZvZ8/piHsDeGJ51KcYbOciEzWSd7bUhgbOlB4m8nzywFRk65iTTbuTU6mgc0ZX2sbMpwLdRnL30ogti3dp1FO874zSASivm78cBls+bMSe2b9gWw5EwKyxhjAnl5o6BYbAbFgy/9xjMqyLuYSVAfDagQxdn1q/WH4oDPJfyyryYxP6gVOVhOvtvu29PYophbxGLFs+CHTEW2adpyFvSCMNeUlpRxJw4QOPIOECKquR/tx9TdCVgpxFnVXNmbUbu8ihz8vLLLs14UbF/trEWZTTMIH4xDhFIV2ZSRQXPHtdbF6Cf7KXToFHlVTUpzt6Kl94Riv9vf8c78Ohcy56wKAGB65i3NpnIZJehYRxzLk0Hxkn1gF8HiMf3ApQYB85buDD5Rl0Ko1eQRTDlGJ8FPWxGsli9CRalAMaqiy5M7IfHnnwirX39rJQWLWHOP0KzhI0ksjisBeSxV9bC4hEgkMF7//33x6pVq2LDntpkfm6znrGjDT2CKLLrBTQFFVLjCvFXCXmY8Zjxo/mdY+SHOVqNjBrm8QHG16J900+viVnveIa1ZU6n3JVqAJkGLeX6bBACUYDxUZkYw2WAWzm5eDQVwaTZuyWmsOcvBcCawrWMQdppO/FWFpum5t/DmMj3PfBIdHLNBaPIPVlDAjNKdnmtZCzExJUxbeZsmH072Jf1e+pnLLh+2IbGlRq97/rm8hhxwx0AbzMBq6cibXksZrLPjWU/efLhR9OeoO+KoJlyZC3c1y72jZHsA3pPFuqRB+tiOLH25q+eFXPetSYBXcoBJ5WFxATzepGJA1yrZC/vAwSqPVyH7B1nWWklYCCyubCwR1AXsImvubUpSR6PY4985pmnX5DF64ZtW8CeLG/emEwS7l4YLsOIb15z/euRwKXBDjBuGJ6xH/o/H8NTthv2+9jUUJFFjUcQxHwr1YIG/8ukc/92Af83sT9e/N4ZBkim+fbMx3/VCJwBQM4AIP9Vc+v/D6/7BweAfPe++oHTHvQcyv10NfUhnZGd2xvvvfa8+JPP/iX6x+hrd9XFNVesDEpk8bbX3Rgf/fBHkmnmj39yJ4Wp4fGPn/kKBZTv0hH8NPurHXoj4p++8j0CTI186RDvG07xp5VAm8CXYnw6w0yCkrbVi599wBkKlSffEOsjA4C8wFv8HQDIH/YksQ9aSqf399tZIEP3b2d1uvPUCZFhOCijkfkYei0BE2m6UkRhJdCBmkUBtgCJiBY6hfLlqvOeb8OI7dK3vzaaumrpXKQwQLFSw2jZJkMdLz4bu1G76MISlFBqSaMzC9WFfLaTUj3PHCS0BAuS9JM0YQoYAh3bkb+a+eZHXpTGsvAuG0NpHT4s0guADBmwe1gMGSxn3i+juSqg4K3adTckMTXEukiyPRZ0ZEAQ1DksdhlZqBaAsKt6iJ2RmCAUjTd/fWXMwZdE7wCT9mZkkuxWGZK0EuwYMi7P+GBkJLpe8CfxWgavza57QQw76C3KGyCbTGjKLVgiAGAy77Ud/+6l6b7nf2hLKsz7nknvlfd3XAWa7GbslwVAEaeNIvF0zAH924kkcAaB2yhqSCW3yHoY6aFqOvQs2Fvss6gv+CEY4Gx64K/nxlV/tSM9E68/rSeC2VQIToCX95Rhxwx5tAwSZ9JaHJI1s4No4+dXRvErbku6w7MwrhR0kMlgUl5Fd5CSQyZWFqH1RpAxoxyW96k5ef2t18Rrv9HKfVl86qJ4glwLxXafj+9jQuSH42VC4z1bGBb8MKHzngReLByv/fSK9Luv+OxB5CYycyQzDzLsDv/t/XtvKdhl3siQ8PlnDMwzYIgm7gbTybw8sV7884yclQyQEUqgDRZr9NBI5ujcl++TXtcOY56/nbWCKb672v4yPiwGDuN98yiM0Xac2B1FrCULu5bh9U0ptEOdOapkhu9noTSfYregSg6GirJJ1EqXXaL0VREJSxMFpgoKFgkwULifjqvTzDNBDxM52QTp7vTOoKjuZxOUXIpuskcE0QQsXQd2yykNUAFgJLjXQjFI+YAM2EcnJ+tV8OMIz6GIRLSS7nefq2birRSCS0m02pQdYO7KVJMNpUyCjDSTxBN2cjNmzn87Z9vwRRjLemvleVrUl93XSwIm48NEVyBC8EKprYMUkAQ2en2+jKvmxBanbLG2u9VCmQabhyhslvDZDkKBlDrmlde3bPkKClr1KdmVseGclxXi146TIEMCWJO8F8Ud2V0yhChYZPN7gifqvz/73Pq45tprE/AiENJAkjmc8fH3CyiKtmvuyc+c597DQw89lCQjlNPqIOlzrfq37u+CxB5eMm8EatTOrj+ElA5zy0R9JGta4MNuQJ+P82zzVxbHjHc9w/5MJzhFMyWwRtIVKgDyxY99JC55+TUUWmsSY3IcclHDYBXc+8tfMg8AxOkcf/k1V8Q4ktdddEl2IldZUz2aOVkY3/7mrVEGg7N8IgwG/KL279obl190ScybNTe+8sUvJTDwg3/xodiyY2v84u5fJMkt5+l1L7uGLt1jgCXz4otf/CK60PnxMa7jmacexlNiTbzs0lUADNSkmDtL+J1s5pd+NNkUOgV/bv72zQBLU+P9f/q/ee2deILQ5Utx/5N/+3E6/vbHe971mnjFtddQrEKuj7+55bs/oOB/Mc99RMyeNz9q8ceohyW3dv2zsQoz4nlI60yicLR322a6w+nStQDNPJtKR2QFxZRmdM+LuMZcGxBk09GpqyFDD9IzJ2kBPgpLdce67bECD4tDu3bESQpYC1eOi0//5FBsoEBcNauK594Zr75qOQU99jRleyhKX4TnyZ33PRBP7kDyBg3riXRTL5w/GwBnLmuXOUsH6EneS5PqUQsByVvwfQGoFAARwJap9Oya9TyzaRQSWXc0KEyaOIa9/yQF3D2YAe/AFP6qWL9uM/Mli+K2LFqMo3vQ2OfaL6MBpY3i/p233xlvB4xoPLyDvbeLAg5dseNnIncBQ2Z/QzyH9Ebbida4/Opz4+rXTUdSahTGv03Ri3myAGucamM82CcohDUfakI/XmCpjfUEO2rG3FT0fvjJJ2P6nJnxRpg+Dz90X2zduSWuf+31MWYeXbX1o+Jk/QFeoj51vx/cW8vXMhArKKYBgOLHsOLCczF9z47vfP/rcaVsVIpkdQeOxKOPPx5XXntVHKLofsn1c+LwXiTCWCddNnEQtwge57MPdnC/uexZ+h51g3xkU8zLRjqnnesuLMbPhfcdwRobNw9ZDepwbA6YlPDwMHs9TgFwGHvIYYxkjx/rYj8jNmB9H0F2CpUmfFsAUIHxEfRCmq4AVtERTHeRm6JAPHV6ddozGpDjG8b8O3rsRJx7ztnMTbrV8QPxbSxGlZRnwQQDuByQsdSXDM/LKQLX0E1PqwTzsSuWwM5yjT7+xLbUhVtVgz+FUoUwMtqYC02Mtyf0uHFVhG59sQQJ02s/d1U8+YE7YFUpgYXpNWege0dFRRXyKPvT+PS0ARYgiXXlLz8ed73y72L+pLlxEpP5PUjR7sbPpg8FkX6Ky0rbHKeQ1qcWPkXltfvbVH+zVybOWT6JQnAPElvjKaB2RB2dyzYhjUOGZhh7+jj2mj6aaKrYLzqJDy16TpmI+Tx72T7k6MrYxzRBziHu6pHdytofsBFAf0B7a9KZK3tRE3nZJMauxqmpHSH5v3gW6GvguWOMaEyVYgeaLM5/+8LY+jPul9fzbO6j21jvOc/xMvYIO4MHKCbKeEsPhO+d4FxpB3jdhVTZk8/sZr5eRcyyk71iHL43U+KRB+6NWcjS6Xavd0WrIBnNJXvwpCr2fBX9Yt/q8ecU6KuRHhIEsQgq2D9x8sQk4TOMs22Ycm2ApIUUxcuZByU0M2Qx5/pYO8WwqPbtQqYI4Gz1k88gp3c5jLxqzuCsWLcGoBoJT93pvGw9GOqPwlqEFamXhkwj5/0I41bjEO677VgP3d7F/AwgDumzRuZkFudKL+/da4e6sj6AjsWgIAWskSS1AwAxEsCgGgZAFufSg8+tiR+v6YE9hZfLgkLWfVdM8dynGPncziZ+h+/PrIwi7r0MKZoxgO69otn4WWzClBx8L5ZNmxPHEpuRZqxigWbWyaEO2HewdNTXYfiON/bBBKA7HrmbLm5wuOc659wJ5nC94CS/M4qmDIvT3YzrBGT9ZBErVTf8BHJYyO10WszvwQ+B3y2ukG18KmYpe8e9D8AOrGMdgi3FAEIBkyk4H25l/AALv/ezQ7ECptSkqlw8b2A18D7KYlXIzmQfPslZdg8ARB1ruLJmWOwl1zUtuXbWuBjW2Io/idJMj8Vhta+qCmI3ZxSheSzGK6uFdZTFWLQCiM2fOjJ68CIZJ7DDWuofkxNjYZWepBmkBYZFHgyXgkkz4qO3PUPMHgF5Ji6/cFV8+p8fj3q2OWMb8M64/oariY1qktRlF+z9YzABFy2ZnxofxsFaPHSYsQaAMsdoYv+2237h4oWxBZ+HKUjM5dHs00W8bcNUOefeWECKXv5dByjlWtYDwv9SXEMMqH9FIQyynUhe6g0io8F1qISUhuTdxEjGW0eJx5Xbcn0IcgoS+m/HsIO4shQfSUnjNlfJlpLxsx9AZDJj0EFMLxPjaRoyzj57KfJSNRTF17AOdye2h8BiNzlmlgV2fqYElA1OsmNle9iINRkJOL0gjB1kfygRpZeI8beyoUfxVzJ+dUyM96Zw7caCeoEcIz8VMLGZxkjf89PXMAZ0b0llBz4nKVmlZbkewVq/PvSDi2Pue55LTHXjWXNi8083IHNUY+MTnEUTJs9OzBPQLvZB4t8c9mO+noz36Qw8pBYSCz4NGNHTfgLvtK2xYsWqJFfYgQR4IZKZ2TALW5Wx5bnI1sninNFrTrB/OX5i5ZXVsX3HLn4uox8WPOvmBAfPzq+viLIb7opi5NiMBdsZk7HMzQEAj/OWLo9nHn+CWA8fGpqghFR8NseIs4/wPGXn5RB/lgJanmKP6gUMq731opjx9qdSLmO+ZaOjcb3PtZPzWN81Y/jZ8+biz7I79sGcmz1jNnO8lXiHJhP8P5ppIJT6WF1dybUvj2efXcP+AJtanz3i+knksEdZFyPoEmgj12gCGDvrLJi0xKX9oKKjRk6IvXgFFeRWxtve+G78Col5emnGg83Yy6ZTBMLYSUxdo3cTuaBNayfd89PJ+bs/hoCPlwIgLzVB/9c/z8yPoY/f9PPf9a7/2QL473r93/Xzf/v9B2tOv+tFzvz8zAicGYEzI/BfMAJ/eADIr44PWBxFdjJOGRTmZ9PpeDDyik7FB95+bfzwrlvi3ru/F3/8nhsJ4J9C/7E+dmzbSWJZET+mc1C9/3nzzyJYy4nv3HI7BU2S4KbeuOU7d9Chqq4khZ+SGoJJDPsI9KVfp/J/BtVIhaKXovZDGnIvDtSQAbq/awb1b3uA/Bc8s9/fSxL0K5HxIgCSuf/03wvGXilMS+85BICkHxuMJeQo0zmXAJB0WPt5ECCxuEtwqT5sCZIhFtilK5uw+nuvu3hpzL5mMV19lXTxHCDQsxiItBWBTh/Mj1PIrugXIl1/GAmenSHHoN3a7Z55Sy3o7Vy3KKyPxIughXDM1u+sitlIYA0Za6fC9GAA6f0IlNjFaNEvsTTs1h8q0GfuJCMrNfjaggt+JJksmSFKKPA5yQIRQFpEt8htp6OflTlK7z00wnxvyzfOifnvejq97ineLx+DVwuffli0tThqMGqx0kBc8CAxPAbZKBYm/UgMFf5LMk4k/gIg0n5N3i3iy0Lweiws1998YfqbWf9nQ3ot57QF0HqKvKMpXmYo68gdWSQnebOYrjSD3ZIldNoL5IwimB1OQn6QLidlcso1rgY4KaBwZiHAAreB/Okk73My7sZsXPBjCBxIkkaD95gM5S1MOHaD45OZXy+9z4zhte8t+LD2H8+K+e9/hg61mXSrnkhF5pRWUKyxM9MOeX+/AwBGCncBwbPFvuOMRTkMm2f+Zm5c87nDgKEY+zGPTCz0AJkyZXq6bsENPyyW+57+N4kiZj1sBJ+tBt6bvrwq/c5rv3wsXftxwIBC5ZmG5k6aF4PATgK7MnuKUhmOmWCbviDJJ4T7Vv7KxLGHINrx99n6OyYBMq36uIZi7iOBIEpQDTJHXgqAKCeTGCN2TAmcMCaCF/m8BsuJbtdTSBPNTZ4eh1hjNYAIymBpZl6p94zzh8KOYIfFIVkkhQAlUrwFwzRPFxBRUk0TdLsuy5FisWOMiUrCA2AmiMIDcC4KgCQfCeWtYCuocy8oZpHdPME1I3PL524yrNGiSa9z1TGX2eGztJMuw8ZirlKks+vOrroh+QBBA949yZ5IW3GsfU3ZHkreaV7vvpNLV91I1oUJ1SHACdeFHiIZHxnXJ9rCJOxJdstr4nttFETKSHoFHE5wj0peyf4QfFDH2ATcveOk+waFkFbu02enjIP+MHa9VZIMCkLYsZjmO2NiMdM5Lkjn3wtGKNVm97EAXpp3FL4EWDQCVQjgABJAo+h8tJDkNQgI1dH5bLI6jKSugCLCCZLMvRi922Ho9QsQyvIwUR1OcmiBx2sS2PC9nLuuf9lPelUIBMsIqETiyEUqaOKcdo3svnllLHj/Bq6PsaJj3e1+LAX/3Xt3oVV9KK6+8IKo2783Lr30UmQExsQ9dz6YJAey8HY4ikHqG2+8IcbDjHro/kcAWw7z79fF8frGuP22O9E7b41FFyyJ+RRa7JAfN2pMbMd09DBdn3Z5Xn7FFUharkMWZkes5/PUyZPiumuupsCHdA9z4Ye3/TCue81rksTT3T//MUnra2P8yDLkhjA+BaRpJtmtoOg1DSkT5+HjJOVr0Qi/BhBFw9InVuMLMwHdbwrEW7c8T3H9l/F3n/w487UTHxIkn+gy/vrXb8YE/d644fU3JpPxXvaOw77+1Impq3w48YMySUWYO+fR2VuEBIyg4BReX0ZcB8U09fgtIvYB2g0ASmQBInTi0dGKQfGeDXuiNAftbyR6dgKE0AyPr03EwRgdN9+D98RoujFpaV6B30JBAV3mFAyqYXlMm1AV9z36eOwitrH19zTAxVvf8gaMSNEjH6C4SMdwH4W7Ilp8q+Yx7+rZRyw+KbnBM7YztxdpsOnTFiDH1BIbn3+WYs84mB8Zr4SMZ9IhzKMXMbcOsKcixcM6GKDAsHDJwti1d0fMpWP2mUefRefb4vpxgEPlGLNg4HGGAYBs2VUXt/3k5zFl1uS46uWr4sKXj4767ZzpeiHRuZkNKyjQvD99FLCRztQ2WBlNxzsBp5Ug66awNhs/kCfjMOvuU1/8Ah3Dx+OHP709FsK6aaTT84b3LokNd8ACWAijMas9Wg7sjHZ8Dk5QrczPHYvUUjMyHe1RTWGvoGJEPLthdSxcNDtWrlwZ3//ebRRka2Lmwjmxh32xHIbPBS8fT+c8HdjsG72yO4g/Sphb/Xytr5LnZh9+DoJhGsLa3KE5BvX9KHafmsS63UJVkSJRHG2KAZ59N9fTeqwRYOZwYn2U0oWdRQGm4RjeIig6IeVP0W5CisPaAFoOHMjEo7PnAJqxL6slf6LnFD40nFlsoTVjimDCjYSNuC+dNUr/ufHnIHfWh/9MK0CG+yykFLrj6Wbncz7Xahfr1GkzGbcOvCmQ5aJA3oxxOcpjmFkzZXnT4ZwLRcQjzewdczF3/+MfvyV+9d4fw9ZpiZGAMyN5XsqzePbu2dvC2op4zQMfT2fcHRd9gj0vHz+OqXhG9cQaiv4dFHdLxtKhy2vn0jks2NArWMs+uwsfFELzwCYDOZ3SGD8qKyaOKYhpmDrvAnyTkZKP/NoEANFi9Ox7Bjop0FYCprdG3e69MM8msNbYX2nS0KNA8DuPc8KzIEVpfLZ4dorzL4HP/I5nhGekjQdDAIh7sXujxUy9kgT2Bbrcz2UPWlxU4tP41WYcn7lntWvfODSP4t1wgQnO68w5aPMD+zkX0Q3SdAQprGPMh/EANvqBCVI2sn/ks1900bxR4Hvq58SeaQNHAwDEcK5Fc3aLjxZzp82cmcCP8ewpMmTKeA6eYTbOZHOPORibay6fh0ScIEghz5F2INY71wIDoQ8mSjOvf+fPHgTcvZAzsIyzGlYEoHQfD6lfOhPnTfGgPJGxfwvnoQ1GpTQWSNAu4VztAXxqB1SogUUkQ3QEhf2WFnzm9HgAywQnBQjk+7ycnxNrEYqDS0b2ZxXFaouIO2r3x6PbmwKSWIyfMzY2Pnc4ipm2C+fUxOm87NR84ByeCBOhkLmUx7McXo2uP/vIM3u2xuaNXbFy8oio5Lzt6weYZ48bYMCV28zRoJD3b8Pswx6NfMCR03pxcB6fZHxr2UsaAG6Hy9Qknm070p7ksoqQSjvJs22xK58zfjzXWgpjoRtQ6jT7eitaVUeaAdO55hnjCmJqCXORonyHjQtMqqNN3YDprFnOAv97bm198tTRQXIiBiZFnMM1gB/5vGce49XPOb1l+77Y19AXu3nLdiTvIJNGNfj4rLKcePO118cdd90TewHVW4hnamHRFNCEUd1LbMjfdiErN4L/RpEfa4wjeYvwPbrykRpirbXDULTjP4+GP+Wu/u7BHTw3gMqxRbESb4+v/OyZAB8mBpCFk0VDwPvwl2FPoWmhnfU+cSpADOfQCObVIrxSWpABs7ve3M08rIsmIhvRJgN+lFOcNp5twFNEM2zzHxnCJmnNzP0ibkwAI4fvK+Vp7NLE92XntLHQW4jDzedsiMnnYUyhaG+8JFBwlHjKJpR2/sa/rx9kVOjxUQAjoQ1gL4/YUH+1IzR+aYDeS+wyA9aSDSR1zCXBzRkwkJIPIudei+9DbGY8mUtu2cQ6d72PgxFu45i5wCFilXJqCjUwumQK7mStGD/VcM2yZRNTn1iqk0JFarbibJetrOSW0qpuEO7duTDvEtRhPMc6EEA2zzM+zvitGa8jDStbP3lAno7aW1bFpDc/lvI/WfY26xjz6wHkRmY+akzpedDeQeMJ8lt5zAU6LABr8mNUOVKG+G8umIrsE+fPcUCobbCGKkqriH82x0WXXsmeRNMhe+MIDoh6JCxlvtRhdn4AFpixpgw/JcumzUCKjfNLFo0x/+pPzkr7/fi3PMTa4gxHbmv+fM5QmkmqyQuuoIllI8ylfoDucmLTBmIw91jzshYlqdg7dYfUD8d42DW748tLY9GfPA/YiNQ269L8znv1PGonXxs3kb2e/VcgxEZHc4VmfEYWz18M24WzjHxPWVxrB4JExkvLViyL9eufYx/uS0wTx9d4zBzFhjub/vRePG/VOYlJeBwgZTSeYW2spY7WUzG6anLs3n4wPvLnn+DrCeROsqVnE6PgbcL5OY+GjG3UnUa5qM4AIGlO/KaPMwDIbx2aMz84MwJnRuC/eQT+4ACQ793bSA5N8CMIQuDZ2UcRLUfNbhLktgPxZ6++NL5217fpJDtG0r4ec85HoY9PJ2GcG3fefTfGtlPoFK6hG7Y8li1bFd/4xq2xa+22uPUnv8KAErppN93qOaXEEWpPkixxOP92k6oMA2RIBsvq0AtfZ/iQLwEK/puf5H/k7RMAokTL0L34Ii9F5f81Qv/igZbxEDH7zPSyZIqeGXAkct4WiwAAIABJREFUtdaljwz7IVN0t6veAFMpoXPOWYBx3Qa6wLTWbYs/fsONsfTKywiOMaim62jSZLwq6Po73tRAt0obyXUZATe0VLoAOzqQMVKChiArBz8XvVuGpKkEBTZ9+7z03vNvejIFiga3Q+CI3xfkyHTjYJBMMKm805B8VXreKUvOdOz4PwPcIWNxC7D+fQIiEt6TmRMGVvo8ZAAQQBmCLIPkIcAhXR8vuxkAZN47V6fX1xVUHWNfP3kI8L4WQVMAKPDCzy3gpmnmCKeiegYAGZK9sjBuF4nyWVVVdMhzP8r8WDQ2UKz7+nkx90ObU8HT7wuWyAyxEKxpcj4JeBWFTwveeTAA9HwQANmHXvM4Cpd24xg4FvF6I0jiukhETJB9PT/sEPP3DUztyNSk2+n0kz+fEJf+301p3JJhn0E7dyG402eRgHsRFBHo8d6GAB2nztDfmHAoLdSEbMbmL6yMVZ/YicQL/gAksV5XDRT8Ec5hunxMNjSjTkaDBPAyTSxq+1obPrUkLv2HWq7RAszJ1KlWRveOtPjRSJtY/J1G55a/65jYCT+TwF/jRZk4TYAoW75yQbzjez3JVH2IdZM8QSgYJX1inpeP1P98NoJiFkgSsER3ozcpeGBRWbaNTA47viroUBMAEYj1/Z07judpkhPlBJSrSkUV5zHzw9dNDBLeSJ135T8yzI8M+0MAJI+ig7IQFkL08lBOYhiMLLXL9fjo11uH3/dvT3N9ylzkavjLewrIyBbx63YKNPnJsF0gxdfNS91UJSS0aYmTiGcxV08lKTwBExJzCwiuLZJWaedKYQl6OOYCjc4hdwvXnglQC8mknx3D1FVnFy/3rRxU8maC1aAsmTIEFvIFBFN3Lq+RyzgOJ5HNBtwQlEy7l+MCmCPApnG62sEySnq571YMkavo8PN3EwDG6xUhYWLBv56k1w5g318PjkK60xpI+pTB2rNvfyqu2WFs16Hgi3M5j0JDDgUdO+QqeV3ntgCEc9BkfvbcuWmuJmk3xs97MBE2AXZP9GsZIibLCUBlDpssam4rAGLhyO8VUED3Wk3wZ1J0lqmiRFgjxZntFAMnANQdIolTukGfBr0+7FgU2HEN2ZGoCbogv/uH+7VzTeBPaTKfVx2gQzFjbVKulJbPyr249tYLYt771jMmaPFTDMmhIDxxysQEgHST9C9ECmMMHXd6QI2sHhP3/+ppQNUxcfuPvxcXXbQyrr7y0iSD9u1vfjfe8sY3wVQYFc+tWRcP/uqpxN64gIJcCwWXi8+7IJ5d/UysfuyJxDbTlL6RrsqDgCzPYbqtQs2fvPeP0nsKKdciJ/K1r38z3o5P2L4De+O1r74uGVHXH9gT9bX7AAjG8e+COIJU1jK0vgt4r7vuvCuBoje+4Y1pze9Cemrt89vSmHV3tXCtlyQGxXo6lO0OXIrEUz3dtd+55fuwGjBZZ97lUAStQV6kkArz+eeeFw/eDesUoHA8oAS1xxgOUFRKAWzKrBnRpzQZhZ9SxlUT6t52JGQ4uwbouGw+cpAO5sP4l7XFzAlTkG6pjbkwMJqRr2hBNuaJvX3xOBJY516xCNPSDVFAseMV1y3H9DYv1rMvneymiCMIDeN11IRJsW7ds/GmN72ODt1ynh+gH3JW3UiBTVmOR8NGZJIAWJR267NblOe9DiBo5sz5FHPwKkIT/Pnn18Q1+BLkUe08DCtoNIUcXYaOANIoX9KIXIng2crzzsE0eEMqjo0GsDpaRwGazuCa0YLQAOUUiHbvrWeu9sTjT2+Iefht9OP9VVmTH5e/anwmKPD5PYWHBdJ39C9EP00Npy2YAoJ0AILs3rmfIsMRijk1SXM8n+LpJIxt1zIOO2CnvP7Nb0Li9BGe0/r4/E/eHzt/fjxmzKpGOx9/Jzp6t2/cBSg1jjVXiNEu0qZK5MEyPdJYR1wxNmYDbv0Ic/ZzkTDZiYZ9PkW9IkCFYtbNJa/gml7ysXsLUoDMe4FkvZlcq8mflZhDxtxw7rlqyuCZvJOKP8XVfpgf3eg79fF1Cx3Lzfy7EXzdJa9MjcwE5fM6AKBa0OQZNVrmA3IueAtQY2T9YBI9e2LaN2rVkMck+GgzBR529/pGznvGHkl39PoLWNOwuSjiKenn1jF6lMVV2KgUUqspqOJjnjwR8vkin72uauyE5Bv09VsepquW7vMKPWEYe35vOJ4oJ9mXD9SeRCYnC7mfyvjgve+Nu//XDyje4kcCg9di0QzWvEWnVd98azxx/d/j9UC8DuOhnCJzv0Axe/p9j+OFNXNYVJfTvU0XfzfVumZ8KHI4z7qQEZuCz0VLb07885NIvjCeyxbCKi3ppTv9bACQnXSAE08UUoQePwmjXqRzhnVxv8j64NnXgKfAhPKx+I+UJkZSO55VnhFFAMC5rPkEb3secn5YSJNdmZiX6fMgozs18HhGZOT+DM4kqSqRIthusU/moWeQe20RZ2Lyn2Oua7Tr6/nvbDqllZ3MVhZLfxDmiOvGkxiOSJLBGsa5qYyizSTjYF/U7t+FJv3oOFx7IMVMHRi/CFi7zk4IyvP7/aAJni/ZgI41sBb34B9UpL4+7LfpM6enGFTp1DpktwRmfL4jhtHUxdzIp2Ceb3GRQehHEi4Xnf2DgJg/u+O+uOH6yynsFgNOH4paxrGLgl4p46i8kIC5MmQ2hshey+d8aELeKJuBqSG2bKUY3Y1BOMuB+ILxZG0eh3HUw7UKyOSyP+RBh8jmWZ/kviFIRE5V0tRMc7mM7nl9mWSWnGAMDwNuPLm7LVr5PRXn8PiOcxaNjzLet6MBtlDvAHJS+JEBDlRPHRMTAJ33794Wdbs4dyZlRTlnDq4KKV7qgIlUw4RXinM4m1MT7DqNmktgK23ZuQ/JK7q1uc5e1m0DcWEu13EcppkyVc3HkdUaSyMScUM3tJCGhs6YDthWpmQTz0ZJ5tN2yiMzVowsVOPBzhjN/FJ+KguT8eHMuf1IZElom4psm+eqHlYHDyL/w/fGjcmLTuSrxlWWRCm6X5NxgT8Fo6OljfgIGswTeCtuaEcyFjy4iON4IqnAZTMWw5TKjS898Ux0AqQM456KYNQ0HWhnzcLSYDeopNBdCEibjzzRDHqfit1XsmkgobGv5QTSe/gU5aOf1Ymn0lef2mW6Ea+cmhdnz5kadzy+NbaxJ608C3CR7v6rX3YlzLCe2LBpPaz06hjPwzgJs23y9Il0+I9nf2lKe4xNUqWcJebNBzknslgfO2A2veLlL8cbY2LKVOppNEmeFpx7ggWpoYU4vshmjZMZzzTZEvbNT4YF5ZwWmO/R4Bz29WQ0uZS3aoGRcYwCfhXsjEa+1pNNtsi4iZPSazYi05ZfUkHuwxwiLrChTOPzesZ+9Dh8wPi7vfjeLFy4KIGb+qPZwW8c5vu5TxQRf9fWHUyF+hnE/Hr7mRfI1LAhRFDE+EmfD+Mim6IETG3KSs1d7M36NBq/GWfahFUHe9WmHr/2d43zBH8zfG+bvDI5gt54xoFKwgoYCYCYPxz87gUx5a1PJO9HWcw5ev8wN11jXrP5lIwZmSU8gJQ7klkBpLaRL2TjH4Mfx+zpMRYa4AmAppPsv7Kxdu3aBxPjdDTQ8FCMx8dTz62NZatW8txhWnHfW7ZuS7J79ZxXvEl6fesq2byfzV5r/nZujHnTr5LM7UTGIZcJX0G80UZcM4+4tJtnPXPKtNjAuZwL6GguqEyphvcy2Vr4u07GQ8aNALXjse+fzokxb34IgJWGNZ55KaCPY3OCuTAA62WA+156zvLUj1mH7NVhxraEeaWc5Cxkz4/gn9bFM81hL1aG7Bhyx/k0BVx48UXIou1JDZfmujaeNfGz5Evjs2P+VnPtZZWFKRdoPN4aZUWwZPu4VrC7kvyRcQT5xlMnhsUHP/AR/LTGAY4wZ/qQK0Za8BRnZjX7TSMgWoZH9bs/zjBA/uUY/ev60u8exTO/cWYEzozAmRH4/YzAHx4AIgPEZGQQBIF9yAFNJ2MJTJDje+KDN1wen/rBVynaZcV3vvOdeOquJ2M0AU7NGIIkDqNSkgK7ZBcuWhLXvfI18cd/9Gex677H4nN3/JIAeSJURpJsIu4RSC7kknDYsT708etASOa7QwyQF8GPzPfTwFns/PexH38/T+v3/SoJ+PD+h27Cm3rpx9C/M50qQx8vfi1IkEYj/Tf0/Rd/Va8DzZ07k2SSLAXlN/x5YhXQ+dd+opZkVUNQi4R98a7rr4tV6LNv2boh6ZFXVFExoIDSQTGnik7ARjpn9SJpogPEbhy7WO248xI2DgIfC97+ZHpAAhnpmvzaLr3BrzMPcKhTX/56hunhRwIaBgEQ/y3gkWMRmGDOAmcKepM8DEXXodcc7H63y0T5HwNSC9UWfpPMk8VZfnfTN8+J2Tc9kcAaX3OYUj92pgxKKCUJH42l+RuZGwJGMhnSvBy8hyFAbmisk+E41y8gYPemv2twbtK+78vLY8FfbE3FgEzneUbbWmBGKSfZDUBHqbg+1mIUz0ADOT8fo9MwMVCUyUgMBwo3SuPQmWiXpIXVYhJ65VDskPR+E5jImN31f6fGdX+3L13/SxkwFn691xds5S3oU4R/cV5lrjN1y6dC/7CUBNmd+cQnZsW5H9+REpS6ujrWeBldhfiOkJxqbGrCokyR2sLOCMdrL0VgdX/v+dNRce4ndtDlJBDRj8wKesmMjwm/mra+pzIUBvkCMvpwyHDZjcyWlHjltnZ949K4/otH0+8IBiXwg2C6sKggAUqO6Us3U8dD6npiJvC1DBJ9L5RqUurN5MCAPD/NlYyxeZJiEwhgBGRDKfHlBuO/LdtYwPHvMgUdPvNMigGi1Gb3d0wplKxSj7yU7qxSrs1iRRcJSiVFjyo6o7pIFDUt9/Vlj/SZmFKw1WxR3xHZH/qBuBJ6SRpkf2TktwRRKJZR+LLDTzZQn1R2mRiD3jTOf2Wv0nxBl+AEr60PiPOmM3ks9SfwxPFybpgk6tei7FRiVDmXGQcBBOeqHzUUZjQnd8Ga+AkICrYJFBSz13cz7gXMwzyu2bXmvqJMSGKNAOY5sJ10K0qFV8M6gSG8v53TFSS4TchNKL1QDOAhI8UiWgWyBfthOnWRrCmDZbHS7x+iIHachFK/GdfobrrkJ5OE7aaQZAJp0czXdyepo4NwDsmjha0kg8V4JPaFTKjBOW5irBSWLJAEfgz5hTDWmk/awajvRDlzU1kCDXIrZZ/w3krXWVTbhy71TGTa3C8cH7sSBTqO1Dek/VFJF4v+qbhnUsuH9+/7ulZP8952yAnU5PIcBHFLGAtB1S3/hGY2HzPfvQbQBuCS/wqYV1Xogc+l6+++e+6O0RS1rr3qcsDGhuSr9dOfPJJAmo0bn4qlS+fz36KUoN56y4/ib/7qr2LTxtVIWAJs15+IXz30cLzizdfh91UY5wA2/MX//vNYcfZy2GbIelAkGUkleMOWTSTOmMlOnhQXo4vemPasiE3r1yNnsTrOPndZrEDuoAYJnN3bt9JhC2gEcHfecoxcH3uEgjB+JWieK8vx0IMPpS7rs85aliQ4smH//PMdP8uAwnh3/MWff4DOX8xOucYtGGuOp1h8ChSq7uAR4orKZFZ/7gXnAuD2Ac4cw6dieax99Elem6ITbItKNPi76ZQtZg1NpzP2JGPvPmmRM5u5MQDQeYpibWfTsWipr4sOOqwnIrvQjMl4NdfXzvfyT7YigXQsHgH8OMnyn4COOptc9DcfxEdgXLQMK4ptgAONsAvyADcrKfRUC1TDprns8ovp2JzMXFIyUmPjppizqjR2PHY0piOZk02RINEQePB7tmyFETCL59Ybv7jzHoySt8eHP/RnqWz7xGOPJvmKMaPHxfbtu1nHvTEVPXPX5HjAr+M4Ea9Z+3RcdtkVGPXaKX4UTfaFsW37xqR/npNfga76lnjosbXxrj/5U4r2R+j0rY8b3jY3TjWVM1bsP2NOxMZf7I4FS+YlxoztrP2wWzop1tRSrD2kaStnjd4I23fuQdP9qviHz34u3vP+96MffjJ++KPbmWfz4k1/uTJ+8InVceMbLwdwqIWt0BQbn32evUlmaBnd2JXcN8BY82EkY5rYT5Ak4aPxWEsqMHdjPODPd8F2oTQT5118Cabt4wEVx9NlejSmzs5II9bv6E9m0O4/7k/KLAoyj5oBULmHrlaBXNkA+vegbdVyoA5yy7E4XkeVkfq6nuiyGmRaCILYbZ8Ng+EQhRcZXIIWqoby2NAeHxGTJ01gXhbGI49tomjF31SwJ+dRAMcofPMuDKsplC5ZPjX2IRelNNT2bTAHmPvXXD41Opsx0d3ZiaxaBbrssA09W1j/kBEwhC+NJeecF5/5yj28PkDLFFgmrEftcAjWkAdibChys8XjIYGnx9FT8a2DH4+fvunmxADR+0KQfumnr4vV7741TiP5k6dnBt3m1exJx5irh5GZ/On9bXHxxSVxbC+FaAq6o8aOgw3RyH2Ux6Z19XHl0pmx82Br3LWjKQ60nYplC3JYA/1x8fmLkzdReyeSfhVjoo8i+3AAvazcPoqRlQA6eJEh21RTXE1RT6bEafbYRgqfyD1xvudxvsrSEthwv9cHJJ2XAiL8X2q88L/0VAWlM55y7oeeWcY37qEak1u8TTGVjRqsaYtsp3k/wXQ7jS1KFtBElWQiLU7ykPst3CVsm7gGjf7TSiVRSGyi+WEUe1E7a0dgqeFwLWdzdvJU8z0F/E1F3O+dl60U3o+yPwyZOevx1EGXs4boshyNH0sA7po0E04MEL2/NFPm7FO6TclJqoY5yEq1MMeOIhv23NNrkCS8EqA7Pw7s3xObNmxCBpP1yB43EmaozF1lNzuJETRS7+XczGIcPedrOBMPcyaews+C7Y/YguYJxv8Ic6ePbrVcJnYe+5zME2OYNthF4BtRhmfGMAqlrRRWZaPlETeUM+9njZsYzTSjfezmtVEwNjsaKShi7xOXIv127TlLknn6AYDZz9yxK/pYL5D2Yw7SYcWCES1HAd1hcFD0HZYKychtIhVVqPkzz25EApB4b2X7eL+HHt8OsMcaKmUf5r17AUIG2Jf37myJZfMqk6RUzejq5BtTy968v7Y7RgMOVheWQCyjKO3CKuc1C5EDA/jeu/lw5Dbi3UHzdw8gYwFARCt0ijKm40SAPWMyi7W79pzEuFlPLhgQADIjuKZKns1YvAtyAC3y8SQYi9fSPtga9zy3LsBjeHZ4h7D2JvTnI913adz0jbviFCyN6ZNYewAV9TBWJk4s455PRQnBXTHPvBID7MrcnuiV0TW8ICpqxkUzjYN79uHPM6I8mk7lxEN1R9O8vGxiQYxBtm9rXVscBQs//9KlsWb9piRtOXseaxJm32iaFPLQkSyCHbBk2SL2JyVHkQklZrJ5x3jfGLmd+WgxW5aG8a3M5avf8IZoRqLIZqupsDCaiSsOAuLmE4/J2PC5uN8pT7sNz7658+cl30a7941pbXAylmojh5E961qQPdAA8NEI0NFMQ4FMXeW09F/Lxoj+KCCJayOPcVcmq5YiuVltBbG7bIaJk5DjEhgD+LChyrzCnFRmsOvnGLF8M7G5XhWCDhmGbGHyOfT81lvuMMCvhfRJsEltclFm2Bi2kKaI5Mk2yFTuIA4zljKeNL7z/RLgYQQ/2EyZafji/wcZ0cbSxm/KDtf/8JKYDPhhvG1cIoNNsNM/9+vkUeh+ZLzOGvf6khQxDYJjOdsKcrNiFkb2Fay1nRs2AIJUxVRA5GZAjwJ80DoY+zXrNyLlCTODPWwsjSITiK30PbKR5yyk155lLm6B3WBcPhKWpLKymz+zJCa+4+EE+js+5n4ygRbBJqqrq40FSIodgq28f88+mhLZBdjzjCFt3Klk75C9c5xYuIG5onyX+9jBmy+KqX+8JrHG9ag6TcxXwDOwcayL3EMd3zJizXmLFwCIIM25f3+08KyVFO0i/ingb3J5/h0wsAU9mmlwErRWDnEVzOTdNPFZJ/B6zcUEvVybyqsq/zqReKqhEVY47K8OwEhB295uZs4p1uhIAJ5hsFif3x0f+/AnkTYtg1GnlCqsa87hI6wn50iOjN8zDJChFP5ffT7DAPmtQ3PmB2dG4MwI/DePwB8cAPLdXx01fRgEQEhcKHabuObma8TdG+98zRXx+W9+jm60w/HR97w/foSB40EkE6pGVpAAYdp2qJYAqjTedsXl8QMkL9S5/sqXvh5/+eFPkMCNTQE/rT6JAaIurkVFPzIDkfl48esMc8Hr+W0skf9ujcX/9PwhoXuBrjGYFP76a744MJl7HUwdB1GOFNwN/sqvASCD37QwnfGgIBmgw9JA08DOjpwDB3ZT0KNj7zQ6wlRzy9H6rUc2paAwJ975+lfHha+8moDmAAVJArfOZgqR0MD5mZWCAou0PJuTFE02fGeQ8fHWx9PDe5G185JrS881c6GJ2TF4/RaUhz5euP6E52SeuYVti/SCIgafqXOd4HQIGLMobMHXpE8AQFDE7qcMQ2Twffjehm+dE3MwZLf4b0dNkuohsLTI6esmA3M79/QP4W8t5BpgJ8+MBOZkuv7/VReJmrK8v79v8X5IRuvwt+jc/uAmAnESFSQ9LNiPIpi1K977sYgslb6Q57Bz+7ZYgXGcLAQBEIscyh8dJZgcSRLhuChjlEzcSdBNABy+lKh0tKZgWEbDCQp+v/jQpHj5J/ekAD7Ru/UrILHWM8FrSwbvQwycBIhkmC5DLJ3Ms8k8K4GQw2gKz0N7/6fvrYxF/2dd0iDeRyC8bNnyZILeTWKmB4hdm+ruHiKw11fBZMaOprY7Xh1Xfu5ISu6TbAXv3YIclGyMMbA/UlclCYuAh8wOx1JvFO/bYvDDH80Yxr/iM4cS+OG4CYAYRNdY7COhtYDi3w1SgtLvDzFANLAXcJE5U00XpWMlK8SbtCNUs+jktUFSk2SHUkc+hYxBACSBH8xHJa7+JQCiNZ9dmgIZYmyCFQon5fBZ5kc53XoaFM+bPYMOS7rkaEMeP1YPhhHcP+vQYj3XYmezyWuJPjAUerwPXy9XDS3ZCsxrn69MoH4Klc4DmRy9JC75yjgBYjgGzsFOxk5Q2SJ8LwmNPgGuCWVTzASl2jvOPRR8LAI2kNCYaPn802sIfPD7MiZkMOn7YYIpSyNJw5H4CVykRJB11EXhy2QqdeMyRu5QqTBlwk1S1ECimtYV600ZLPcf15rmuBPpJNy0cWsCBmQCNSOFIFgg2+MInbBZrGP12Dczj0qY64IgAiAnBkHLAWkJGEp2c58JgON68ikceb2dABYCPN6be1/mvgSv1Fu3L1nmWGb/ykhgKTklGKLJJcVSxsf3yeU11IK3s9H1IDtlHzIO6f4AKKfQGa/cVyPjmNapa9rOQQp4jmGSKvN9lb9KrLTMXpGRpmOf4dpkPNnlaFnwGGvBsa69dRUa1OvSfmEhMY+E+gSt5NmwqMqQUDlr6ZLYuWVz1OIJ9IH3vpsCXz2dkwfjkYc2U7xA033GSAqWFXHOyqVxkGL2z2Fgvv6G1/CMjyPHBphdOiU++9kvxMvf+irYARhuwmL4Ev/Wq6CIooedl7Ja6pmz7RRUzz//XDSaq+OJhx+Kyy68MDauWx9r1qyOa171Mjr6Z5J472WuH41TzJmXXXEZDJEddFjvjysuu4iOvu4E5m7euBk/IH6HqXPlVS9jzAcw876NPbIQkKaFTr/3kdwCbjPSTz/5FADGSXwxprJftKcCpvum3eZX0i07gsTXr7c8tylWnbsS8GUzWur4KVE013OnEnDO+S6AekJtbca7QGYSvhHN9YeQVoFZwZxpo0CdTQFxBlI/zz/6cPRw/rkFrNuLJj9FKYvTKxZjznq6Lfaz5xzsyYu9zQCTdCFmsxaqRpbQ5bonXvGq62IMxp8nBUv4nwX8Pr4+DSNl0tmwu45QqaOAwiatJh/PAKkoDD4HhpViOn5nknt6MxJiWYBce3buiIPMsVMU3JYtOxfg6FGYH6sAInZy71chobQn+ZLUwPQ5hIZRPfvw9cRlT61+NAFMK1ZeErfdfn/U1rfAhJkXoyfWsG574oKrq6LjMIUr9uBnMB0974Z50fg8cnH4GzD5o4s53M1e0sEa7WCOaAarMXMJVIUxEyYDPCHTQ0e3Ek5PP7suLr3qFfGDH/0yvnnvTdwfJvMN2+JkG8bvXMMx/AAOHmiiQDWKecuIZFMcJHTo4z6T/w5skxY6iLNlXzI3Dh5tBADJjpnMvyz2iQl0PQ/gqVFWhIY/BfiqaSAYv+FjoI7ZwvV2818/1wvaGr10GrfjAdJF0a6L/a8IY+kTrPNjx9nfWI6FxRS3ZFtxlh5C8ugoBuIoWMVopIXKKS4WA/jrz2SB9MChhjhwBLN3pSILOW/RR9vPnGlEuqhmytTYD/jUSYHySB2eGRiKX7hiEtfAHnW8LRZNHx2Ndez/s6bzbHYzdvzI9+ccOsY+vR/gZi6kHOw9knm13gv6JIxg/7Cj2q5kiF+x/Kyx8c6fvuPX7v5Hr/kq3j/VeCUAqHOWQNJmD80AIEeZ43c93B4XrOJ1MKOvqaSCS0ewYHUTRfXmo/1x2VlzYtu+Y7EWRsuWOs5wrn3GtLJYMG9aKiodAJBSJ76MuVFSiY+D+A9rU8an517hcGT6KG5WU+xSUlKvNNkaFqstsHkG2ATi3uVHBvzIxBXJXyzFguQUPGvPHfe+Aoqq6ji1MPeGOsWVwxJc0Zcwh+q08kYWI/tY43ZkF9Ft7zsM0+uOdZVhWdokQwyoXhId/wLoejaVAdAcP1KHvNjU2EanvXvEMbqtNbX39y2SytJxDcnuk/2jHJagt+xD77GU3MYYyqDA2E4gTn+TYSBnw4fh2YEMVj73JEisF0YpRc8dm3fwbzywKEDOBJi1eN7AHrR+HQzs0tGsBxgesPgGlIshnumk01/5tHb2iNEUfTs5F0tA7fbDxWX8AAAgAElEQVTvqdMaJwFthVxPJwdVPYV8YY/SHuJeUokefqGTNaZnhp4UZQxpPkyNzsSqRO6LccjjKDx30nSO76q4nXm5kzmxm3sTJET5La5eUBDLJ82JHsbuZ+xFv9rYhGwVxfrFFORZ/6ea63luAABFNJfwngLMno2tsCh8jz723QIK0PnFZbF9z372C317ACJGl1Icb2PtaR7N2MFwRBwnySVWAHB38/zWbKf7n6lBHTmwU4hC7mHqtAncZzvAHnsS41qDvGBhE2ARv9OgKhHXPIw9uwoJwBzmz3jWwW4MllnyCXQppthqfNUIoFPBuGXxgyKet8btMkeLaEzZAWtx7bb62AmzawprcizrZcmKC+ILdz4Q27l3LJ5gsiF7xYBWkucC6wZ+17BuTgf4S+QPwC4GFT1N8bagpCpYuXgwIUUJyH8YgBH3RfaT7FhQTUTJuZVXQCf7yHExvGJi/Pw+/QjBeKpH4LU0jS799hg1jvho6nj2ZkBUzkY4vchGjk/NZz5D2abGNP2so9EylPZkfKPOWbkiFbBnzpqV5KaMgRrZGwU9bHaZv3BJKoQ3U8A+SCOTXfsyL0oSk1rmL74c5BrGbHqxCX7ISuggnmmm0O1enp4vDJ48AGLZJDYxySqXBa/XRDZx7XHeU8lS142FaiWvbAhpYk9Osans6rQH87tKYbHfCnKYq5hjGMNVIOdlfmLc7++XE8vXkEN533UannOu65mn9GgC3ohDldyV9eE12dRiLqPEcWoUHIz/MgBIRgarH+BQAMSco4s87fjtV8S0m1anRqfk2ZYpP2QM0Gnecm8zF8wlnjVXlJHTCjunGWCVDCLt9eecvYR52B87N26MXEDQyYCNzz6zNuYvWhzPb9uO58fJ2AtYobSeMn/jaKIwd2og5r3wkkuRyVqPFBbNGIybcem+r54b88i99LsoZw9TQtiGqZHsDZXMg1HE6E8//UwaozYkFo13y1mn5vg2ADnHZVcLhjgX9pGb+jHhHY+lOe1HGc9ywEYAnmdu8nNhfcHoHQ5YO4ZYZgTx/TFi+QLyDj161LfroRlrZFVNktF1c9+HgXwnTQozuK9FsH7XbXg+5QQ2BOrXYZPgCfYaz7UpAFn6kR6sx5QdkMXGrh7WpQxAjGdhvbEf97EfA4Js37wnPvP3X1TPj31yArETXm78TnkZ8cygkf1vDA7+xTfPMED+5SilQsu/Z+jO/M6ZETgzAmdG4Pc+An94AMh9RzIAiKU8AoZmJCNKMYrsR99yGOZe77zq/LjyLa+JLRue5nDDAPWvv8mxT2cKnTm7924ncaUIAHW3gyDvQze9PYonTaXjqSw+84+fJ6mEMr7/SNIorq4cndgIfXYfprJZhuGQ6bbP/DvJqQwVyFNB/6VASOZrpZj+J3+8FNhJYzAkh/WSm/p19scLQ5XOLoOyIW7IiwDI0Hesa+DRQICo5IhFKJkHdnLICLFj5eCBwyQHFMXRCNEsvZ+CzQiyj+JSCtjbno+P3vTGWPbqawjE6CAjwejh2apRa9Hq2W8tS1c5/y2PZyjFPi/lgV4CapgoDrE7TBz9PVkIfk5yTf7N4HMeAkaS38YgC2QI8PCOTHgHJ0n6ewu5dk0LgJj0bsdzxI+FMFAy5mYZAG3dt9DR53tppCxSU8ywkGvxRS3bIY8Rg9sMY2RQYovXsriZkeXKXGvqHh+8V//dR7Dtdfi1BbpdX1qariGBH3Qn+drH6YJRumka0hVdBIgG1nY+6tuRRXK+e/v2uPbalxMoavZNssMzLSAIVbO6gIJMMnS3yMs9Gqxb7E1SEXTYn0RyxPcpIFH/7rvK4ppP7k5jYZeoBuMWttULNlAUAEnvrfQSc8citl4PQ4BMWmuuqXSPmcBIY2y/t+HTZ8fYt/yKZHRaWreOk7rsoDgZcrnSJAyvWsNKYfkaT6xeHafvfUtc8dnDae4dPnQwsRuUlZLdoVm08kY7vpQJyH/Tx+IPIOlDV5rGhIIoyozZSZQAAbtG2alelDrLFFVScdnnQaHPYnSPxRkK0GWsA7eXDrS0nRtFFMvNbzSdt5vK+1eSTU8PJbDszk/gh4auso7U/x1kgCSTauZYnl3/jitJZ65gmXOUFs1igvsKEuVCEtYSgICTyMj1UEguA3SxiyslMcqWcb3KU/k+5UgbJP8d/Ui4MAEar0+prny6rUwc7JJ1HuT5b4rmRRbrlUkTPOL7dnNlWCx2gqIVTXJiQtRJN20GEIPhpDQcyZ/PqUvZLJKPjIk8c4t7cc6aeNqBa5erkliCHmneDO7RggajYC11cq2d+pBwPwWMp0UhNZP96GceO78ECzSR9GZM0sYjs+C/1YJup/NLNoXJmR11fcwrk2ilr+rpWJZRNGB3H3NcCao27mcMCaMdc4cocmZRmbPQZbeiSbbgnuyUHOa+oMR4jHyVrLLDN50fXLfJcMaHBGCI11Nawf1A8EL/EX/XuZwAFplV3LT7RBZrT31rk0ol6Pr4uopk/RgSEkPsk9SVSGKv94f3JwBjcu57+Tup+CvYyhi7jroo2AqA2BFpEfAQUlgWCOp/dGksfN/GJEvhOKoFrgTWqDGj0NeeQbK5L5YuWhAbH38q5k6bHJu2ro0LL7oyfoG2+MZNWykq9+LHdVlMmzaRmntPfOUL34lLL76AgqVyDxS7OnLj6eeej+IxJXHFNZfFIUyi77jt9viHv/37+P53bwWguDr++Uc/ilK681YCMHRQHMijsHeUbsf5eJzcCvvz+utfGXMBB+67795oQqd6BUanNSTl42GOPHL/L9F1Phx//O53Uqw4kIBL5+K6dRt5Lm3x3ve+HzPNPXHPvXcz3h0xGaPXv/rwh9nzjiaT9ScefQz9+1KARDXNC/ndvXH+qvPjpz//CR2BH6VQtT0eeOh+il7Vseq8lbFz60a0oulw5XySgVXCnHPPSd3kzEE9QApkYAAi9TZiXE4ns347m+jKHo10WDcsiwF+7+l7nk3Mrm6e+5QZC2GOUIHrgjnWg5QE17GzMy9+uZYzk/eaPGNqHD2ygz2yOz79+b8mmT8cP/rZT+IafNCmzpyGX8CRVHxccFFpdO9BJseKnQbOvLfn2/5dByj8d8e2HXti8cK5sfSsBTBz6uiybIx1z65lHuAbMYUiSUtnbATouuTyy5Ara43pFFm6qJrb5b5r58FUgH45Umabt6wHtKqn+HBu/OTnj8XIMVNjNPFX9RjM7qtGxLyl+AIdAdDjTNuxcUecfe3UuO+W55MnRzGFnNPsi534fLRR1G+BbXMYk2cB04J8JHvoYp+36Ow4gCTXhs3bka+6KB5ZvQFPlJz4+5svjn2rB2JMJbtx1xE60WFg7T0WxwAOiopHo7W/kyJ6cYoja2FMCHwfPnQMT5lpMFx2MLeRkqkcmbTze3hO2/fuiSnTp8R8OqLtqC1CXigLfw2rvwns5zkKlA54dlNcGcEaOcWcPgFI1knRrYt9o5dzSEPYHiSSCnlux+nAZTnCWkOuRN8g5uIAz6CxBaYc9ZvxYECjYUJZIC216M7PT2K8WjlyLCblA7GX9vBj0DO2HWmKcnw26pjD/YJ6SMnsOtKdCt6zKZJiQxATSnNiKk0jBZwrRcRzFVxzLV555TQJ1ekNxD2eVAaQbtfR1OjtvBcYGQBgyCJWLmE/2EOM1tioFBad6EsxAd+4jrkBC2NsVpKHdC9Xcq6ntSHyUje6prYlyU/lGPMRdTfWxTi63jmXlTJaXcc8iFjzPLEJXf6zYNE1o321HQbSBiTTqEvGspVjYBpN5Iwfz7m8lXXZhvTcKM5cjJw5t5NUFXuTBU33bxsuxiIn1E0hUmPwk8xtu8n9mbGJflKCzZlYfgj8GGyQSbG8Z0TGA89YSM3/YRQMD6GZ36Z0HXPPvbiD+KWH/V7N+2IACNkg7omJHUyh2iaBEe6RHjHp/LUBgHMcJoL+Le7bymZ5BOWphcdcGkac28XcGWB8fC872ovokC+kaN8AGNelOTD79W5M0QXeLeRaaJWBNJ5CtH4DMt1lCnpMEAnyH7EziAAYdTJXP8XPinKLYi/re+KYCYQFADTES+0YBvewBxyApVQ9CqduwBHjhR5ypm4Yvf2s7ZE0I+U7RzhPTnI2ZBOw7dutLJWyaXZ400zA3O4A/MgCWSwEUBzgoOpERqmLscCqIiOdqQ8MBfoRDE4RjFTN03ua+2Mcw+ba7MyfEE8jbbS5pQHvHdYHv79kHADJDJrVSgD8eIb3IdWzbnt/sITjLP5wpM0OSKEN05SatWnBVIbBYcYtRxlE5m1+CbEN63lfLRJAgjacXeVI6m3fcZgxhkXKsxnOs6+msa4UBs1JiuwFxBoNALvZmlsfoVAO+DdvTFWKQfa01kcLcnf1yBNOqMrDnB2/MmJZYVOWJygi98laAjvAc6o67YkJoCIWa2X8lEzswoh6Gs+uj3nbCcB1orU/pk8sxstgHkAYzBOYBntau6K2AZwaNsiNb7g6dh86Hrf9cm2wnLgHwJElyNXSnDQFWbMx3HM/YFPe8N4oGd6JvFgBDSen2SvZmxlfpcXqYHkUUSQenov02r7tMRIvzRnjc2DgUMhlP9nXkRVbYRRu332CuQ0IObciykeVsVeUxSLYmw2NgE2e/UyqKgrdNuYMl2HMXFSmqpW1ZyOGMZWxxyM0KBinveN974u777gj5syblxi162FUbti8JV7z2huJm7hP5rXMAL015iIVagNQapTiNWxSsUGsgoa5dbAYKpCyysHIvvZQPeAGwLDxkvJr7LM2LpljmlPJ5JCRcpp47Righk0LMg+G9gzjHWMyr90mCxm+k5BsOkxuNBYQpxa/HUEQPeSUglMu1T3EArp7jvGloIxnpx4hghbDeb4TaKQxRjXnMF+RlaF8lF4nNmLZiOJ/LwVAkjQ0QZ6sHtfSEADSdMdVMfOda1L+kJroWMvuNTbM+LVnhjGm4K6sh3qkNFfAdjW30ePvYmKU6UiRbX9+QxwBgFoydz4xU0PyMWkiRj3GvRwlz5vIHq6c62nZwcjVGvvaZFNKnO3Y2RBkLK788PbPLonp73+afKAgNUi1IoU4D9bxTGSDN615jnipMeV3+cyDQlg5+rUooSX7ppX3s/lG9o2x0NYvLYsZ71mdcoBeWXPMq0L+rgKAdYAcs5GYWgk5/T4K2Wt7APhGs2aqANuVyMplXGt37matwRhhf+sBgBVcySHfXLf++bRXz+La5i1aBMB2KDGDzNcEi2QltXBvNqUo4ygzfH8d7G2a/mwwkyZtTGbw3UvMehp1iVNQI/OHI+XWdCI+/n//liYyGpuQUC/MLSGOlZ3D/HrBL/W3ppHpB2cAkH85PmcAkH97xpz56ZkRODMC/5Uj8AcHgNxy/yGaHWSA2MtM0EV3zsYtW2LsuFFJ4/I9r3lZTFownU7RGXHhqqsIhuZQLB9DdwnBr83LdPo1HMe8c8Esgiy0dilAtUKZH0HA2IkxXtYAFOwSvAOyc1NnRwEdfhYxLeZnDqghICQz7EMMkHSADbVjvACEWFw3gfqf+mES+KKJ+YtA0AuQxgs39iL74yVyWKkrhWLmIGiS+Z0XzdD9YwsG7YBYFoMs/Po7FoUtRNZThJg3a1HsxNBz2vTJFBHpYs5Se57OTbq0qkYWI7F0lMSWgtVrr4t5l5xHgbAp6u6/LF3XwjfipQHl/7QgzCDYkJgEgh523QgmECxm5IkERzLdgHaS+/t26fthUdm/G/obk+YhL5Ah8/EEeLxEzip1qxOwlxAQKxFk8rcNAESgY8iD5KWzYuFNTyUpBQP0jMmxzYakrRYjB2WgXgqA+P7JKJ0gMXNPGabKkFfJEHAjAGJHtwW+fV+DZfKB5zNdjrxXkrDi2mSASLGupHjv6yUpIpIAC+inKU4fJ/E655yVqfB9gMJmVWU5hWyKz3Rl2ZWU2BwsET0eZABo6J1rAsm99JBQF8IcKCJBEAB51acOJraI3iICI46TiY2U5lTcFtyxm3XwGbUTnA55hKSAX5AnAVIZKR//vZUO/CnoAj/x8RlxxaePpOfZRCFnEmbMI5TAoPNbGSE7lvSUGK6MBAHvhk2bou32V8X5gDIyMby3Mu6pgsB6Oz40O75ySRrTqz5Xl8ZP9oL3phGfSZjP1KK/91FIcdvCvgCOGrLVJG8mRprspXmW5pDPCHNC51f6XgbEqYShIlAmOCBgqoSAP3dsS9S8TXtIxqtGAESmR7+va5KgXIzghmDFSwCQVMBWc9vkgrctIAGwwGqBo49OrQISVVkg0+ieshM+n0Sj0oRC2QKeQ6k+H7y+bJA+i+vsgWqJy5DxetSWz9UAnfeUJeDzVeZAAExmTKEdbspXOf8GwQ3nnWNogdtilQwQqf4CGUrDOa7+2585Mu7xduBJvXcMfcZ6djjXBUDsBHRHOcL8tOCfPC2ULElsCLS1MUfsYHycW0qSpHnIs7L719cTZDCBde1aINNU2M7C2QsXJgPaTTACRlBVqIbJowyWpuXK0qklrfRCLUnuCM0ynQsyVBgvTdH7lOiiIFaM6WMrRaCTJGFJTo3ftZPOOWsiqK70rwEgdgBy/ckIkzVoUtxLEqfE2xBwIsPD7kONP90bBElPCTpxvxrkllHgt7PQhF0z9HbBNOaL0nAm20peJV1p5ptgx0mfgWAK//m6Q+yqjAwMnZC8v+wpwZICrr+JAsHB718Y0296Js1TAeU2fStg3Y2gmJ4Kw4vmU6DcE+cvXx6dFCV++s+3wj6oiDe/9V3xyU98i8JILwbA9fGyV1zKmA/DWHtOfPWLtzAfC+kMHIiLL7woNq+viwcefjymLZkeM+dOR2pgEwWtiDe9/k3x2U99Ji7/f+y9B5ieZ3nlf0/vvY+mF2mKNOrF6rIld+OGcQETG2NYWi5CyW52AW8gCSWb7CbkT0iIDeQfYwcw4CrLsiXLVm8zGo1GmqLpvfde9neebz5bxo4F9rIXm2iSQfLom6+871Pu55z7nHPtdfb4k0/YQ5/4uOvqbkZFpXlw+LUDeFwXYE/gZ9u3b7HK2gp7FeXE5z79ObrVWWP4vI0A2DXnK1ymRQYB2HXUAZqLi7EbefaZ3dzrcfvIRz7mSOELVWft4KH99sdf/JzlY++URDfujx/9JwgM1DXp2ZYEeNSNRYoO840ADMoA2Lp9E2BdvwtmL8xbxrxjvcGKZKgf6wuuUQodheECKPgeYI7ofQdr3WOfwkcJVltqKCm9+G/W1J66Rkdi9BJCOt3ZYmUnxm3NlmKIF2ySeKw/BMh8bxPC1SDbfW7Sheb6xCa5+zHI46+/brndc//91sw6+Pc/fNQ++4XP2559e13XZBbz/+oP4p1/eJjcAfxYNJIguYXGDrT32uFTNVgjDRPOXMBakQZRiTKM93sewkOd6aMY+bdj0SX7Evl2ywZt+ZoV2L5hDwj43IACRKrB5StyID/q6Xy+CGBG5zWe+HkFqwAVAezwfrnxQzE20p0IGcCeB0AyRDj5Uz9/2j759dvt/IFRt04JpETaS2hrPbZgbeQW1FoeAJXCRqVW2bHzJj7X67ZqzUarrLpor5+qstw119rnHkm3n/7jebv9hlUQAb3WXlNlXU0oa+bDIGrjmMdtAGfq0NW+w7omcrJrwLZs3Ib6YcyOAOIMADiDbVoIQcU0d6IQSwAESnA++yGBkNWMYz/2Gs1E3VfN8QnmzASWbKEivJWBxBoyTE05gGXfKPvTDMSuQl7DAO862lGe8bzJizJRLLdbZTVZMYiElHcNhgkoSVe3xoy6m2WJgjpFwRyTqJVn/MOwtPGzCyhq6rHAis8ptF5Q3TbG5KtV1dY1Sk3FpYuB94VftBWZAVaUzHowNmgpgGRjvM94/M67AYDGmAdB7IWlVb1WkBtpybzWOCTwCBZW4wDZXczdQIDnmoY2ZzGfge0Ud50siCEAL6x72EdkJ6j9MhrLt2Ba3/2xKBWIFcLa1kbewvQg/uhYJC1hnrajImjmepRX0J1cEmKnSsctDcw9BIIGCBt3MLzpG7rs1NkZK1iRiJ1bii1btZjdiK7r8Q7UMGSLQGbEUrPPU7vPUbfLqmiK+aa6PZT3rKwLEbVa46XMkD2ULBG11nsaTD3NMZd++4k14OdjzC/Zo2jnDkbNERoYSoD0kGv4kCqghfsrQE+ZFUFcyyjUb8EA+dpjXK3CiJvl35Q2IsJAJIj2Vak4pOoYQUUmcM5lXDF2IpmzY0PUt0gseiFaQ0IADFHMqaPdFzJFneMtAJY+qB9ErB87cdLlgmSxN0qFmIrdXQKqGIWza60XkC+lZkAAdfecVErYQuk8I0Uqe4gf12yM+5uONdMY+/cE6pwB7sk0RvejEGwZOcs4B/UB7HVgl8U4nhkni4V5g6JkjmaZEdRMskmdwvqqsR5lEyReXn4M+wZEPHN4bo7PxiuOsXiPsjZMqhaXMNJfSmgfcsCoNTiXxXBhgtmD4kTcU590drNHIQzyjUizuaAIa+H1z0NWCLSnWdsyUStlshansI+O8vgL7Ev1RBPAR9vi1BiLGUJFydqakBzl1HjzrE1D7Iu9kA0N7dwDzQXYvVGstYidYP+iEUBnQIBNX9gBZWIN94zY5hVkXWDj1t0GWcRzR2VjH0Wd1trUb5F8jk1LirkfLdY+O2a+2PH2zdDgMTxpKVzqeMYh2leb0+ccgnzSWYLPGBuFTSS1tnIHpB6qb2QPYMkQFr8Iq2adf5rIpuhvm7VcXnPz8nwbxpLPBxLMh1rkpdNldqR62rZvWmbLEwps9/7X7Yk6CCKePzGHWo9bu4rAqTwIgjle0Hd+zMJ8hi0NtUb/wDz5ScpuIwiex1VD4qRBYgdPRaBqPIm6FTXztYm2IjWdbK0LdmGEwHvWmcMVZJYxL4Owx1q5nvwR1ERFy4sIrobIwT6VasqpaEVUq3FH9YbGZQLjSpac1eSAaE2QiuMCShBleajWUb2SDkFwquwMqoIWwOllTsEhFWsqtngdED9Se8oOVgHgujYCqt1Zi9+XDdwg5FQEczGAdTSQ+VEvZRRzQ+twAiqqWpqZIhk0sp/SHGml7lITi5S8/mpQW1Bg6Myg5iyt/7L51J6uOabfk/WWzikKQJdUXDWm7Ex1jhK4H8O+oDObaiypX0S2iLQImp1ChZvrfk+vI8JUahLVaKrvAnh+1V2qZ0WAqH5V7aozzAx14xwKED/2WS8B0vfUjVb0qZNu2XJnVJp5RJ6q0dBZ+vH7OkOqYUb1Or5Rls2+rZzCLj53NtddYeS9EOPjykjhuftRLYtsmqQeHuK5ZEMYzHUTQTPcpQwvH0dmjXE/x6WG4zWycnOcDdnZby+1hAf20CSD2oP5qAapIUjS2z5wM7llzVaPuqyWBoPVa9fSnMOZhuse5pqHut1ZTOugroVq0ubHrrZCLK+cyp3/ltJylj05BqVNLPd2hrWyUfUDr9+Hs4CUUXSTWBaNHlF6z9zLEe5hK6quSK6rzCvUPBWODasyUU4ybzRmMrKyORtkuvvaxfuQUkeuBTpD6LprjCkTTvZl3eyN4i+kwteaOAUBqiYy7ecBavZjn+1nnctMyePPEfvTr3zTWahHENgzP6sGWhHgHmvZy31dIUB+/QpdIUAuN2au/PuVK3DlCvzursDvHQHyQxEgbP+SgwsgVgduGj6VjU11bFIU0lFIiNn0+7pakapmIgvHB34cSWiwjiB4+dIZFE8HS2u7p9t7BJAxhoJgbATQjk5CBZ8rwMqP8DD3RaHvBfC9BMilqog3M0D0rrwqEK9t0r83AsRzWPSSQG/+6blUjt+45E9VIO9OgHhsbFIo+tvb2xwILZslFboCKMMpIga6scYiKLOLINQoOtapOQQhU4ACFtNx5esP4A5oIgusz1y/x/MGwv7KSm68js6sUOwfegHWPSoeZwVAISPc3AXGUTSK9BAQqB+qK1rjSn6w+iwun8JZWi2EA4vkUGfOJeofp/JZeL9Sx+j59DN1KqmzRLJogdnnH91iSwldF5niwuAXLpZTnwjQp2jVgVye1LqMAlDV4ecvwFUWWur0BZxQkaYCWs/vsjw4dHgJEEfCLKhX9B7ca/EcsldqfmybFX6+9I1QcUnLVcCLdFB3vPs7wLYA/EE6gNSxJWuYGIBtddoKBIihKBbgvmb1Sjt06KALCpdVkdQO6p4SmCpvbAGmIn5kjyMAIZhC/LkvZ9tDjwF+cygfRhGg4lEdoS5EXdZOC98unNSbhcBncJJ1B+zLVsyjxnEWY8obcQQVoDrPeezEcRt/9sP20JO+9i+P/8RuRrEygufrPN1w45A1rkuSolYdYwLch35x9xurZvEfHvJIoDlYnfs7j0pHX9u+VgbonuvIFL1PkUICgjVOVbBL6i/FQh1ZD+pS7gAwdRZuzqeWe+nsyTyEnyMvHJHF6FUmiAP5UTlw/yYUFK4uNT6fJ2uDtUoAuKynpBLhMfq5vvSaUmfo5+psHEKFIwBVdlUiJ1yQqxvLgB7yAuZ3AviZ/JmV3yELDoEcsrCIFlADxJQJqCT1xziWD2nMRT3XIDYXnNtdx5OzznLPKxt4T3aJAtX1/kSAiNASIDzEtQlkDokUcgQI12weAmBcChJ3/7DZADwS6CsSRIcqTQOtAYnYF2VIecH79aicdOiiY5fpsW//AXc9tmzZQhg9Fh2MAZeHwus3MjZ1gJE1gtQ9cfh6Z9G5rd/tZxzPAmgK3AwGrFd3rA6h8krWeA/l8+vAqlQZjVWFd+pQl033sdYg3euLHKbk9ZxDR1g3IMsgr6WDs6yu/Lj3/owpETU6GDaiYlOYo4gSj1UWCA4+6C3YKqnDLZh5K0JPB+wQ5rFUIdGMJV0HHYx1mFbgu66J1BgaY86XmvGhaySVRijqDV8X+D5KdzgHVxQe6qpPJJRaB7pF6Rl2+MgRrkGO6zbUmuI9qIts1HO7685z6X1ozurvHobfYxMmmK8AACAASURBVMHlxpkjJlG3SD8l33+6+ATaTDG/63602Qo+ftx1Quo+6QAejJF/n/J+6GSNw/x8w8YNgGS+dhEblS48oB98+D770Y+f5HOEsJb34fdfa5/9w4edreGZ0go7ceSMC+fdtm05IecZVnOu3R597Me2444b7PpbbkT58Rf24Q/dC0szZydRH5TTMfrBuz5oizIByHiD8vmvu3jR6gHF165aBXi9yfbufRFVTpPdc++H7ELFeVuMomuYa/byi7vt1ptvdLk3YRygq6vOu3lz04232A9+8BhjdJSAdsKAAe5/8sQP2ZOGyL/4kvO9b0IV0oKVgmzfUuiEXwwA37AA1rS0NHOvW5z9Vx22U/2sP8oskWXUtahbzp05jS1EJEHH5LQwD8dc9ozHpkf3aZa5PMcBO0At2gC1Rsf1LN3Y44RCT06x/tIF2QexJCKoobXXjh+vQpmSaLlkX0Wxz03MB9t/+1GLjQIQJuel8f7DLDFkwu6/7w47SsenQtH3QBB9CDLkww/9L/vzb98NUETXMKBe8VaIwGZasemonO4idJx1cx6U8OfPvmrZuUusYHEW6+iAtbU0WEF+Hg9jbaG7sRaVSAz78yEsNGS7wawEhCTImE7vEcZKL3Zcm7Zsxl4Rwg/FTSPWGp09+LTjPZ+YkoUNS4MtKcyzm+5NsuE21tVJlFYM0kksnL7xZ9/C3iLPvvyXd1tnWQDXjhZk9vLJbjp9qeOGsfVo1/O19zAfZqxkxXqnLlCIqyxuRvFseuHIeYDPEfvpcx+19rNY+WTwHNQSIOQAFP6QY0cB2jIcUT9G1/uGTRvsCMrAsNAofL5T6VCfsbNnscEjzLYR9UYAgGsEgMwk6ol+gNEdkF2BdNXHoc7wAyAeZs1Rh6q+hwHtJlGr+LNn+gJm+cu+DrBuAKKyFYCzt3PcshdFu/BnebAHYYUVxfq172CpHUEJQZa1leSG2whAbA7+VVEi2UWSg9hO8b4SUX+0QtTUtnZbUEyqldbi6Q8p1zGCnRZj5vUGrMJC/W0xOVedjVXW3TJkJXBchcmoHxRgzPjwZQwmc79kadnawVik+9uP+9jcNQixEEB48iKu85ANA8SJAKoh08WHWrp7YAbgMhaFgVR/AGNjc2TCKCtolLUoxJPNRID8tRuL6JpGLUJnfwS2QpFc8xhq6zyydKZUw/C7B083GrwNwL0Rvs2t4XUKVqAalX8+WJgsvvYcQUuQgK1iaLQVLMuG5MS2xg/g2BfAjo0qKSqetYh114+ud/asaaQFoWRLTBEmrb1J9ZUCg9XgIYWOI6ggRZS55crWSxQgxbeCIv/aV+kT5Y6wjyaoWbl16piWZet5AtnVVSwgW+H1YdSoyhrQazjAF4Bxmtf1U2MD70vV3SyPdfUc70GKPaduZO2XQnMcBiGV9aCNpgSpaGcgngTmKjOgF7JB9Yb2uQD2Hdn7oCWxo6yHsjpsBEDeumOHs05NYw3tIABd9YHU72FYFMqybRYLMjU4BKghQ20HXGsFEofRMd0JKBrGHjkBUTTAuqPO8y7mqoj7INb5GMLmtZZHsJ/6SVnAmtnPnIhmTii3qbWp092/lcsXsSePo7CjAWQSFSEEPaZrzh7KkR+sOU4pQI0yosYAarlI7T2M28I0uuohLM5WYRUI+Qc/YrkFKwGAR7GBqrdmxn5No+trsqtX+VoGpK9suSYIXe8g22gIkNWfcj8GNiCdeRUbj3UOZFgfn8mX+yJbNd6my7QpXh7FtWQ+cVeCOfv1Q/RGkr+hznc1GnQ0DVtxpq/lQJJr3ztXjboqk8B6agv1pMRSTxWlQB6jhhqnPOtTwH0E15X3UBhDvgj7bCf1RHRMBPZi0sIoFwTVEHv5spISKz1bbuP8Tv8Qaqk4rgH1hyyYUiEqRrhvYYyXVojQ4kyIEa6xFLfcIALXo6ycEPinftpoX7rnRoLmZ+zbu1+yKuYK3LexJdia+CAIkDgIXmofrrwfxDVOcehRwqgTUARDvtV0DNkglkX9Y5xhwLkHu4ZQVaDMWhtmhdhf1bf0WHkPhEX7MGu2EUjua3mwIGEEvYey3gWjlElIgcxnzM9AbskSSp9BJIfGvpoy2iAwlJMj0kLKCjUeVaIol3IgE9JOTYyqp/qohYIAuc8xn9Izs11n/hTNVCIhVI/1QAaq9td8Vb6Gy/BRHUTtHwgxFMa8bKMRwZ+/yw7LH0ZJa7FyiTohy0WiKHxc4ecC9tU4okYzNauo7pEOTPNLqq52FCiu9mLeTfD6ms9O/UuNrhxRWVnFcKEUzq46TnVXNASICBL9m8gSWUeJGAlnvGdlZTlbXqfQXzi/SFEsiy6nzVogQNTQpfekL73WNAuh7OcCmJ8jjKNxXieCa9X4z1tt6adOOBIoFPJ3jLV7inpBIL8n/BwrNJG8kAdheCc2UYsULc635cVFNsz796V2CabOa8SGbRRZlY6gEdhIDkFoZmIPxeh2xLTyuppqGshIy0Qled66uD7hqJ3UUTXOPa772w2W8ZnXaDRLY02TCpxzCOeDWdb6++6+y7759W/YMppbNl+1ibybOurVAfccs6qXeQ9au0BanAJadWnV322w7Idfd01SwdTlUYwnikKXrRLFfdVaXo1Flz/vvRuVSSj1mx/KtPyiAqfqS6YW7uQ8MIHNVgAHh3m+45NSnaVaO2OmHiVZMfMuA/JD9boahHT/1DgktdAKVCGq3ZtR+rRRy69cvcbZy/ZwLZTj4UPzpS8LZjDrn7KcZlkj2sl/S4hOsBXFa1izWVvYg2WPlcD8/9gDn+XtMxnJBVlg2i/5U6cOqX68zaQLDbawLa6x70006Y2d6O0EiYcE836907+/bSP7tR9c3qLd06T33r/efH/v9ByXzwBZ2Jzf+xu48ptXrsCVK3DlCryHK+BpjPp1nPs9PNH/sV/xeWwvFlgL9jcqJt5cXj3AvLZU77ek2/N0IOlPpzxwm40KHm+uxSWbh9twFjYeUSxuE/JsSt5HvbnB/PrneadNwvuzd98A/o9dmd/JE3k/g2cQvHWD9Xyut9pf6WdvVYAInNJ191ozeX9HAKP3+nre+tuvkyOUODF5iCUv8eJ5Pk+wGGANwEUwIJbndtHNxYFcj/3kPXfbiqs3mF8wXTghsy47JC5BlgUCHSPoBtTP6czlQFEvqT+dvMN0s4YQYDbFYT8IawAB9YF0UEUgm9eXQEiBsyridS1U8Cq/ZG7BJkEgsciRM4SZ62vJA/scSCpSpOLvN1juA/vd46W80PWQTYFIEnWei9TwdP94lCSe6yWlsCdDQgcKgWTOn3/BosapPRZukTd3RJ1JKp51uJTN1DBgc8M/brYlnzvp5NmaIbK5ckFz6h7nACYlxxQFrOzedMgSaC8lQgwARAoAbRfFoAgXWTVlZ2W6f9MBXh3sCgcX2OzPQVQdX8oHEDirjqIhAPUggiFf+S/5duP/uIiyik4cddtz2JH9gmwlZJclwkldS+qI0oFYNzNE4e78rJeDoDo5FZStADwB/+oOEtiv1xJhI09aWUCc/e4mu/Mfh/Gir3aHr3WrVlo/Re4U15meS56r3878T8+9uf17ZBlwb07iTVvz6HVvzJ6lDz5Px3+is8sQIJ+bARhLB5k6hQQuqyBWqKMKZR2QxGXV1tURYEooMJZLUo1FQ+z0QyDoXqsjSvfMe38k7ZbdldQTuoYi/CIYD+PcExEMAkUlwXYkgLu3EFTcIykkBKALKBEireGua6AucYGpygpJp/tzlnvvyXgQKQFgBvgXymtFcFBSmLm6l2Z4Ta42YxtAXd2h6nCCKBBRIs9iqUUECMvz24fnlyWWm+e8rkgXtyLydxE9uh9SiAjMmlN3mCIlNC759lEYMF1b44B+I3zrQFsDoRABMBECmKtuLIH7siNRPlMI7y+EA48fgNYsnfQaF4F03O5/5VUAwl67gVBlBa/GQlYl04HdjaWPPn9NTY0jAaIAwWLisKui23JSHrwASUOA12mZgHgQPPKAFuEgawARjPpThEQOpIrs3TQXdB9dZg5jXfNomO5bKUAUNN7KwVjdf0Jw6uVBzxhQx6F81tW1qE5yZYLoQKvHKW8mAuucaQAgl0niaSfwkDBcG3VG6uAsSyz5t2vuioDQnNfYEAGhQ7JAO6/CzhMAr8Oj1gbAJa6fbLPUji0iUSoUEbqug1CDU773jtTwqN403zTPtHdqj1P3nQ79jXTr5S9e4iwgdOCTFaH+TWSVwIB4PJt18Oyj4zIFy4njf11g+Q8c4v3jU08ORyREhnx2WlEcZBCovXbDOuwIfOzky/tsCQBAUUmRPUEwtQ+G6LJQiMKvZPv2rYz9MNvHY2rwVv/8Zz8LQYEbOetCU12L/eyZ52zrzTeTE1EA2PNTu/0Dt9KJ3OMUaUcOHrQ//uMvOyuRUryc1WHYSjf2vv377RHC1F9++WVAh4t27713uUDfVg61N994g+176UWn7vlPDz9kp48fcz72A7yfXTt3Otu2PXv2kgPSYQ9//JN2uvS47X7pF7aJIPXrGHtnCYONYewqjViBxoWL8wj7DbFfYSv1obs/6Hz8n3/+BUic7XaSDBJdz/ysBDtx9CgECFkjHOy7IEikTAtn7A3yPqIAoAQ+yxpHHeKyxwEhEwPlIUGwfsGM3Wbrh8hGGLAQ1u3yk0e4lyN0xRM6D2i8uqjYMoAtTpTX2z8dm7NhcJXYWB+8vvNtW0ke3d2Jtocw9vhFWXYcIiiUe3mqEgXMHbdw38Lous2xvLUouRqZz6B0c6OoC1hTZvG4fv6F1yEvUq2oEEui3g67UHnGigBJzpKNsx4rqwA8sIdAryfp+D4IKR5O08EsDSgDw922ctVqusFL7LXXCaPfsMaR+7989jks6WQXpJyYDQATHZaPamjFzhBULJjbA6yOMZ6k1vnCl79jH/3EXezPLfaxP7nWZupS2M8ZZMN0szacgwiAyKU7tf5iC0Rlp23cep2d5PMFsZYEAN6/CjA87hOGHdY2u/NBnpuv9lJyNGR9xFoUytytQj2ipghZ0IRh4eGrbm3sNaQaTU5ItrGmDnff1wDinEZpXI4lVhEKsXoUR/10od522y3YwjXYekgvWQep278HsCWbfWNqfIjvfuyuBs1vFNIVy4x5glQnAVg7yK5qqW+0OEjYPOxmhujwnuOzDAF6HSon94Pbn8hQ25CEVSTrgKayQDtZh2j98QcsDCC/oRqLUF9UAmMQCyfONkDwYDWD3RDOSnaEzJ3e6FQrB6QpySGPahIwnHopgXImBSw1iayCGGqgefZ+meAJmFcUUVgY14O1WOvvCMHJOViZaI/XGnfoSBtjBpEQSKtEP6o/UlAOdQFoKlzcjz1BIGMn8zRgfMAe2rUCf/kym+cFXzk2wtgJtPzkRZYDKTEFKDrDPnIRBUhZM3ZbWYE0LtE1zvvLYAynYAfmHxxhVQCwTx1GacQyNrsoG6s3uuLzgwDXWJPYmxKo5wJY55VT4E8LvAKsZ8d6aA4GDFcughoEWKu1PohwUPe5B3Tz1Fray0WAa38tuiXDqne3uiYF5bcFiZBmvud8wDN+zv20xjV7uOBzCGQR78oWGWH/HWdNUE3izYTT607psepmBowLWbCUHMSTX/k7qkPHCVHxZwOW/VQwQGcUdafGwngfYDyeQ/P8TCCvlNJSDKjxoI/fl32SajgFOqsaSExNsxf3vmKJkHnbr97JPcKqCEu3s2eOsWezr0NsqHFBdpoib109JRIFosLlh7F/6POqPlEtMYJyUA0wixJRBfO6jdQ4Uq3FsF7P6tqx1jXUVJNNg0KSBjLVdNNjjFOeO55ufBE1L79CFlU0+VmQcuUVNQDVUnwbY0VLWqB1DNB1zWP7AWFjqYHimNuTmjsJALkAz4uyEu34xW6r65pnLcnHkmnMWrDAO312CkAbCyea8UvyUZJQq0Sx/yhvTfdN9jf1ZR22nJypMOqbfkilKe7FLNdggOv8xLP9trzEQ8TEo0DrhkwIY5+VKlKh1yGoGChsrKG213ITpc6DYKO2m2aslle3UKN6As6VbxwrEBs2JER2b6j2unERkAAslrVk2nW2K2eFtb4DCy2mbiEWbiKzXtxXbv5smVFYaPVwrQcgf3TMSMBxwAcAnzhLiAOukSMrfG0RVlzFqK2CZgDOGVOGzc6el+tZD8IsZ/VO+9YTTxvCFmtg/vLSTr2VC5ESxnkoxQ+7IIiewrwAO8MDorGpHEYxV9HQY8Tt2AzP1dZKFhufawmY89piH9btZVZBSHo75fiZ2h7Aa4B8eMG1VwH0QkDHQ3wEs2YuwhrSl26aZEgi1VP6s1ekPfdK9ZbsNpPUnEGdpQYSKSNuu/1O+8XTTwNOo3ZhP62n9hhnT4iNT3T1v2qcGJot+rkXVTQ1qNEiTs1xKH2kplczkMvsUx3NxY6HOW2HoelVcw03RwRqGs4OGu/dZNypuUkNVF0A3aqzEmSZxdztAvSWTZwazdRopbpKqlrVb46UYN4msvfVQVbrzCdr0VysoXQ+ucCZQJ9NtZRIB6mt9FxdkN6q9b2K23DqZdWRzgJrQQl+KenhgG6ez0vCzkrZu9DwpvclpXEvNdc4C244Z50oavvzP1hnxQ8fcaC/D+cLf2pmKSLiUX4py1Fn03gxWWqwYn0MBbBPikGxmpJgqZAG3ZCYYaxFp6lRprAfFElwprIaW6hVlpGbz97GWZkzUDevOzLEmVeOG8yxszRyaG8NoWY59pXFFvqRpyBHUskNyub5/CyW+z/K/EzgPDmg7CkazbLyljiSQ0qXsjMVEGRxkFzVjuyaY80RUTXGWbDsb1Zb5scOuPVUjUpak527AfNwA0riGebEGc55qj+l7JkWA6mGRs7+qjWDuQZSjg1y/hriWzaRkzxvTHwq9mpnsbGVvd0FiMZYu+GmGxwJ18/ZUvdSVmhdPO8uVMXtEHaqgaW4KaKuUnOVbHI9ZT81Enul1PdSwU9DQMv6D6rbVi1bZdVnqyGHI1HoEi6flGZf/S9/Th2nrDcWBGfE7Mki0te8MCh3WBIJ4sFCJDWRA4nDq9yfGhsLj9F/LZwfLm3AfVcCRE+9gGO9ccD9rf7ixXLeKwnixXTeDwb27q99eQLnt/rA7/Dg9/rZ3+/rXvn9K1fgyhV4/1fg3deeS9fSd36t97N2vf93/+vP4PPo3o7f/B1pA1jYcC73Vi69EG/+3UuKeH77vTDsl3vd/5f+/XIb8NsyPtg7RIA48mmhU8FLhHj/+7ID8C2ZI7++oXo66wUi60uddFIb6LBYWlpqhUXZNjjWYJ+8dYdtITTdWWdFUCwOdlH0xdIZgke/bKd4DoGnQ3RNBvire3ueAmgCoC/J2ZbIW17P7ayL+D8dgPWlsGoVYzMcKkXoqBtan7f8sS1WDNlx7kc73ri9xZ8+6ggTF4RM14lUDS4UWv7vCloFOHAZJIL7FwgQjV51GnoDzAX265DtpM9SCSz86SVBPLY+ntBzj4fsrDX9w2bL/8xxCBaPLceC47UjaqSC0SFdQZ+yX/ASh5MAcsLiYjlkx1Pk63DuDhwiA5UnoQwGDsoCUz0d6iIt/N1BXV7Vk4BL8vUdwyv6ta/l2+ZvnAEojKDTlY4dycAp5tVRpw5HPaeAcR1m9N5kIaR8A1kNKQVhTPkX8s9WzgI/C5SSQn/neunaC5w9fPQ4EuhYO/nX62z1fz2LBUU4QHQ0gCH3jvc4zWEsGp/w3X+SbTd/F79bAC8F9A3TpTXAY7KxCxqg6BUQ0EsneW5+LgCe7JwAgrg+3RzKBZjI0mWC99pFl14oZJKvusI4pPQDEqtYzwVIH1ZYtBq4ASd0jeRrLQJL48d9VpFZfAa99/kFu7FQDsjqClR9Kxs4dTzpd0WABLlDPcAC91U2V+osFvngI1WJbKgUCIiKTaSFyI9kDkEC72XLBZqBbQXkkbOrEulC16XqOacgARSRukP/xrgNVNA611tdqCJBnLINEsKX3w/hNVy3Ev8v4sZJAvgOVki6QHu1kMlbnfEmoEedUTPqkHKB6Pgqo5aooQNsCBJEnuTFS5fTaQlRoHHO2wnkECP7Gam7hO+pCW6OjkIX0C35PSRENwGhWRBQk+qc40CnoE99hnGITPkyN0JiTgAwBgRE8qcC4wnJpONwLgAyg250kaYZ2VkEchLMjGXFINcsnxbrcd6ngK9ROg6lcNL11fOJAErUGJa9F2NX71WHd/m2C2BrI5xWgOA8nZSKeZVVgrrbFF7srBOYF/L29qOre4rHCazyqrM0R0VU6KCvA7QySESCSjXirBEWuoJ16prW9dTrLKyfXuJE8yWAOdDPoV8Eh3ylBZK6f3dzU1HXXFsUXHrvupbugC+C1B3uRbLq/MchlHEssFOv47oi+f02wMJksk9kA6BsDAXcjwPcuoByQKvaH220NX9YAajR5Q6pAdzDechiddL7YGcSTbd+InMwEe//ZA7juu5feeRreIgXosroIP/jVkeyaP3/0aOP0TEXa3fcciuqoWFAqRiXMXEClccUANO9DzxoTz7+OODpYpQih205vuFBjFeN9xzuaTlWdgI8BBzU0QGoLr9agJOSkmWA04RYEha+fu0acjv2kQXSYetWr7A6LDnSOBQPAdxKGRIBIFtF96kO/VfvuNpZ9nzr239mS4rSsMO6hzE9ByDWxLiLc+B8MuSayJr2tgbXXb1u3WoUMnH2+ONPQLrcb7/61bOOoLrz1i2OIKyDlM1inYlnTR2VMknXCbVFCNdN30Hah9Tu7r6l/gB4ALhrOHsKqy3sFQABO1v6AMjC6EyuYt51WnXzuNXj4R7GlLxjVaG99Np5a41fbq/j6T/UN2qPfOkaW4LV0Wuv7LNp7F1CohPt6ZfKLLMgxXLxlc9A1RFA53RSSrQVbw6x1vIx1BAwKpCFU+xLAz1Ddv5cI1Y/sYS90wUNyHweAkR5R/W1jXbdzpvt2V/ttXvu/qhTzZw6dYp5MA9QlkpuyBlnV1eyfIP961NP270fud+GuG7nay/iwd9NaHmGHXj9AN29WbZ92xYr2YlqpAHAF4Bhhv2ns7XZ/uffPmb//Ttft2+Sz/adH3/OLu6bR3WDXaAve9EsHbZdzdjrjUBQXIDwyQaMW2LPvbzfolKIACYBOD491Tq5DvsPHMLeLA9L1G28jkdJt+exajo+QUG1bwvcYE2ZRo0QD7Ip21I/ABXldYQHhNoF1C0ZdCtrfyvFp96HdVid21K8CIgOZr3MgfQbhzjSeijAWORzfBLA8FAHYDy97/0A5agkfFVbMIeaIE26Ub1GsJcGseFl0YBRW93outQ7AVZ+dXjGbr4m3NIYB2nMAe1p01JEykaENaEPQqIXcjkE9c0Ma2xVfYvVNU2Rv4IiCiYyCqDpiRdPWQ1zPDw5yWIBVxsudlo+oCucHK9LRzdWQbNca+UuKNNL3/OMy3kR7uLhAERDIhWmHeX2p3DmyCB7nbqf+wlv1/rX3A6IDRFCbB5EDFYtUr6xN06w1qQC2t63Op2xUm1NrKdT5IeUlvdbJoHm1y3Fpo61V3tiFVaCHSJjuRej2IeE81w3FUdYCO9D3fZt4z6298K863BvDV3EtQi2XQUhlovihLcI8Y8VWSDWjqotwlJcNlLY3AhzTQHjNG5ASsmiRo0KagIRaCpVXMldS95Wfpc9ddHtw2pSEBkZjIJDtjhaU+UJv/bB5e53yn9a6xS5Ip21fuuYoXXTWxtqnVVtOi/VoRTG3GORBdorlaPmg4wrBpuvqVkIbPZYqTL8AcD8sTIb78OqCxJfCqs5rK76AIITRUQwPucgCFVvjgNsa/ccAGRMZJ2WBdApAMbK6ou2YtU6Mn4KqKnmmLvUB6PkXIio0ViTbY8swdhnpvQzhTOzV4kQEVimzyqV6ZTUf8zFGDrIg9g7p3h8K0D1GHtaOODxHGuAcm2UXTTKWBBAGSk1pJpveB7Ve70MilPnByyJ++MPKToEqaPaCGctC4lDnT3PvsN+3dIJ4c5eHYGSynewwwKYLgXJkAXU72UA8/uO9RHITOYDzQnl57GGgp/NXRwF6D1IID3PxfqHGx02NEmWRIe6iPeyE1W2dHEqQGiYI9x7AEdrOqhT4TZYEhjDmOF1o6LCfyuYdVpAphRBE8x9BS9PcU+mqSd4OJ+Fep09bgLgU53vyhXQsSQUBiQOsFeqWj/un+7LpCyLWGICyB5RfZeofMM6smrAQeNQcUQp94ma4QL7VGUThAekxBRrf98g+wHDJB9brgwUI6Oo2mi+t5AsiE7mZZzPkKWHzNiSONTAIqlGGE9R2eR/1FgcNlzBmcvti4/9hOYQagLGSAQEUwSp8+vSF1nsWIelMq9xpDNELJaQC0lBPkE/KrijlZ3WhlomITXCJrqHbSll4/13Flldx4CdudhmUZBXZefrsblEKcjisWIV9qAo5SYYiyJAopGVZGNPXLi00M5iK5kI2d6G4kLrYgd7rfb4VSgyZWkl5anOBdGsH2oaOXb8JHU7iwGF3yA1XhK5EhXY2aqOUTC45vON5FVdIAeki5pBpJxqUalAZBers4fONbKFU4B6B8xaB/t3TFwC62ChU2tU10CIq+mMOkjKdP3OFPWZzi5ObUvtJvJjjDVXdZKKT/2pvDX9XETJMOt+PGrPdiwk9XpSXolITeQ80IpqSucoqdBFgDir5QUVh7LXoiB4PI1QrCMiVxbsWaW+1XMN6rygBUcNR6rftNaogYXndKQ3pJzWXCkHw/m7CJXKH6y3YlkmA8iHUgdPcT5qg3BIZPxrnVLjm+x5ZRu2bfNmlycUyb4czBx84IO3Wl9bMzXBK9iGtrgMqX7Ovc0dfbZ91/U0rEWglGl1ta7Kb6k7G2ku6ujtYi1GLcI+Oc/r1v6vLbboM3tsK4pJKckjIEBGqAWDpbBjLkxDeKm2TMDerAXiqROCagwbyWEIlUmYIn7ZPgAAIABJREFU6nnWVUd+8LN+9vCGf9llK79QDu6P5drCeUrrqsgrZUqpWeAMFlZqWnNWVbxOFOqePtZSKW6TsBVVs1Yb6tw+GmTiqFtneJ2BkWkeI1WtP0qPdqxYF9kOmlEOHT7kFEGhYAXRqmepS27+wG12lvGnvDs1wRRDgMiWV81RU8xtkeRD7PFqyNOZQU1pkVLl8tlWL12JarkahSaqEAKuSgqX2Wce/hJNGtS4s6jQXMuaTlheskvOIqwjchhZaO50DbioRxz5IY8+oVfaiEWC6L9+WwLkjabe94oyecbk+/vyNq6+v2f5t377d0uA6LB8hQD53dy5K8965Qr837gC777+XBZ//r/xFn+L1/itCRAXNv0bfr2dBHkrAXLpJvQbPuW/q4ddbgN+NwJEF+LXyQ/992UH4NtC1y8lQehw4TArGzMnuZavMY9XwZKJzHWEg19oOFkBE332B9dut2v+4F6695vc4TOUw/E0YZOzAK3JdHdV0dHjBxCorv4gCrMoJMFNSGaDJSt2FkCekHGvIkiFgQOl6bBR5/jZH25+414XP3jAHaL9ZA2ldjAOOCp81ZUv0sIVTxTJKpxFbnhDzT0S6UtUNfKJZvwKNBf5oW89Xs/hCmqVU7KD4r3ps7viWq/Lz3Tgbfj7jZb+8ddch7cO5up+UleTAACP9ZesGAA++Q5DShyhEEoKPXXVK8xOJIOCXMN4vzoUS6nQQ1EdTlGo51fwnwp4dbUEcM28+RrzdPYEC3jlIKZcju1/cZbnwD9bBwHRLAJiFeTMQUSHb08IoHOfv+RPwFSROICpjujhHoh4Uai3iIBwwCflbrTRld/Q2Oxk9PUU9N3/eptt+EatU6A01dVbjDNRB5ynQD/w9UL70svRhDCfwfufXCAKZYUIL+Jwo8O87rOs2PIBy9SZKruvbg44qgLVMR+OzF7htH2AzuqwdIclTgkCowWa52OT5FQdAErKP5FiSJ3eXjBEA0RdnFJuKE9BpZUn88NjgyUFkQgQWQV4guvVjYtagffhfNV5HdldeYQhgt3xdlc3FK8nybhk8okEUQrU03PIeiOUw4qyBeRhK6BO3YQKRVc+vEBXkR8KZVZgvMpzqUD0dy8BIpWIVwGi+SoCRAd714nHeNRr+EvW7xQfUpdAWLksGMYVN3Ryyoc8AA77dFxJRaGOOnXG64Ar8Eie0S6TR+Y5MrvnT1nVadnWIU7+7WGA6I2EYEfRchyp3BgILYW0JgFsDwMSq9uwFd/nDkiJKcgP3iXvPwSAklbIQIgMQF0peoYgOeKx2ooAtBjhd3SokW1JGu2kIlG1bsg2TtdOtmNdAKCysBNBoHE2rjkAcaNcEoXQStKvw9U8B/ggF5rJ3GFMyELDqTjEGRGCDibiCBAvseks7URK8Pl02HOv5wJ5PR7Rzh5F6yXXVfkeOgh710+NN107dasq06aTLkYdND1dhB47hTeIFg0T/k3EgNQlLmjT0ZweBcoszy0rBqlQWlF56QAvNFjgfwXd7kuXlThSUoC3DuUTHPLHsSGYBJRMpouy/PsrreRTp5yKzh0MGVOhtJ/2k9MgG6wPXH8DtkaEIHN9ZFGnTsp2Dup5EBlSbGRnZ9sLzz9vpXQiblq/AY/yFCvAysWX9/mrn//CMvDO/uk//8ge+NpX7Dk6RhdB7iVBMkRyXxtqa5wF3xDXz3UEcn31+eNQT8nXu76xARuwbAeaSNW2hOcqO33SgevZWDYIfE6iy1TrkB/XWVZ+6dhkyNZmEd3UL+/b50K7t2xbZTeSFXKuvBJiJoGcjCw7duiwraaFuPTkcdQlF2wtmRdZWRkEgmfbL3/5NJ2DJShJXoZAWmQ7r1mJyqDS1pQsh+CA1GQeD/bRnQ7hN8Y1SwEwilQKsJRcWGbNAewE8vknWWOGAH2O7nvRtqzbCrEaaGXHz1oaRG4sHfqzkx3WzXzfWwoQxXXfWYC3efeU/aySbnEs4Bq5PnfenG9rCvS5S20Iz5deDue9o1O2atMW8hVm6MLGNxskfBH2SuuujbOKA61c/2xAaIg8xu8gQdonDpVyvTIhRgAYsJ7swDq0troGcmQQQmEX867HThwrs1tuvt3N58ami4wHf5Q4e+3Ou++0fa+dsFXrNjr/b1nEbdy2zQ6iiDlHN2nR0iK3xn30ixttrjXZge8zkOYzgJXnzpSS41Fjd/3BJ+2Rr3+bDvQe+9nhR2y6Oom9ANh7rN26W+sICh4iGHXAystQYVy10yovNtgUxFIBORGtdKN2A6i3EpxaiGolBnB0w/q19gvCd+//r9suW5tN1kcA5rAn0w06z/wa4E+F9Y4CBqeyZshGY5jaI4usISn9pnjfGkvKWtK4y8/DZxwCJEjgaA82NNyDMIioHtaVetRJkwDqowBNi9ifZ3qxBQTUDAP8PEcycSV5BhtWRlgecycVUEoNAYOASiMQyNDpLmC6g/D5xPQsxsG4lVZ0QvQCAhMQ3o1lVe7iQvv/nzlqHeAouIhawSIUgL6sy4NY/fGzpXnYGon4cWHho06VKiu2aeZHH8DdKKCo4mgK8ml2QE4iYVJ0VDC2ldjYCLgDsBzge4g1r7ULMJXHRtC5P6w8IlQLjHRLCJyxO0tSaCJpt/NYJKUWLrV/+UmFxVMSfem+tTbP2l2HpdwQ61mLQPH4GOzlALRyI2w93co+WMAJvO6bDbLTSGJOQAKe6ie7LDrcbl7JXEwmdBcwNQllb1wQa5RUtUEQBQKnZwkpV8s9n3GA10kEPK+jHhCpK3udTQ+vt7M/q3Fr8iRro8dWlMw2gFvt2y6HS3kAsmbSIBXQz3WKgiTXmrnsHjrB+Sr/+UVHgKhGka2oP+C26jg9r+q1KR9PiLAv5EYQoJ8KnCn2IimNwlDgzIJ6S0Esa0ntdWPc0xnUAD7czMkJ1m2s5kSKx0EohygfhDVDTRGdrKNazcN4v9GsWbM8v2qTx5/8Of+dYDuvvQHSOZG9S/sw9YOIOe0rrC36PDoV6VtEiIgRZZtJAaJ/V+2hPcQHwD9aiivlm7AenCs/S/PKMOtwMoRsDyoQ7fWTAI6dBGxHOIs2t0fQNa3w5sAwuvsZfJR5KEm4t6ipVI75s2CN0zfdAUHiEwnA2kZNCbEbB5EcDnHVVT1h21YYhHeeHTpz0ZG39S2QinE+Fsv9a2dMNLZO2JKCJPLfOi09FRssCAqp5rKp5UUylx6vsGgpmbC2ktnoBGtkdfMAagfUG6lRLj9sqJ/7xbjOyUhhzcHeCDWgL/dslM87zHiMYbyPdKEEhr1QI84Any2UtVp76ThKrhgYhQg14UiBy9jQXs3xwVPH8s0Qsmj+Z5DnSIJIDOMaF1H7yI7nYit2YaiocL8yMpQB2z2xT8uyQ20VirgxlAsnTpNXxLVLSOb3FmHPjPInG7IxG/XrIPZi4VHpkBT9drgSpcr6bfbL17GBpW6pAsxWvkdBDiqppASLmeixJaETNBdgMSeFCGt55zCkDcrC51+vteiUKCurHrRiqQkhknZuzHNWco/96xlbvT3bqhvJ7YP0SUb1kbskF6I5zWpQVQZyZpDiIwZSOoZ9aYS1OysXpSDqZ6khpe5dTJNJ2ZkztpjP7TLGGHsR1NG6Po3UbPJrUAOUvmWP6NY5xtjadetdA0sYe3wZ9XofjUmqPZPY39UwJBtbnYF8WB9Vb10gGyKEMZi8KJ01A9Udr5UI8XvsxFHLQBUXTOOKlLFqZlGtNIhNkhpOdEYT+aF8i3kpoVzjFf0HsuqVcpz5qjorgfVDChCtMfo9nRM9QL3HQks/U32sNUD7oNYRWRT7YvcnAkS5Q/ryKoFFgEjl0Mle4NThytYT8aOGF809amLVdRNOkcXZhM8TyhysfXQj5MdhB8LLiioQ2VAA9VcndpAi5HVWjKOec+p6FnB/bO+WQVBtWF5oteWn7fqtV1kkJMaxQ6h3OeOO0djx+uGTlpqZh6IwwtKQ+chyVp+jA0uxuMR0msdQYp0+xV7aY0lpKSjtIT8eepacuRTqwDjmT7qtpR5qQokdxpmiA3JP+X+6f/PUatWco3uwPVUWxygDfRayUcSHiJDI6Fg7SI5I/sdfd2SuL2ub1mLZjimzT00l4ayvyoCrQX2ZzftTc5fq+TDq+MExGsY4B6RA/sRDiIwwh1W/+HMNW1s6qL9DWbPjralJOWp92G0WWPGyYsZkmfWh/JDl7bLlK+zoseN2x50fRE1c7pqOVA+XULPJblhnMmVHiQAZRR2q5kXV7LrGU3yeloYm237VVmeH1YsdZS+ZaMupAe+76yEaKDIQeMjx4U0CxAOqy73BQ4B4XElcwb+g/PASINp2nKTejZ3L4S9v//e341eXLXre8oArBMgVAuS3GzFXHn3lCvx+XYF/5wTIuwLo6qD4LQiQSzcZz9+FwnlA7ytfl9+A34kA8XY3vBP58ZtcUxWCHvurS7/eHNQChvXc6hRxYebcMoXXClyrp0gPwAZBgelReNbedfVmW3H9dkgR/LnH6OLnT0pv5K8EenIgzcnLcWSKvPPldy/QT+CADoT60kHRERcUxRoT6rrWezvz6CZbpnwPZYaonBFaQEWjolbBsPrTHbQvsa9yIea8bylGLrVZ0++rDnJjzhVEHgDSFdE6UEtK7VQoECACkdVxo6Kdgk8EiwKiBQie++sVlvrgftcto2JS71WHEh1C1DnucgF4en1eKQYiAS6jAaMFPkcjcQ7l4KZO5QkKxCBZc0nKT1HvAHyugUACPWdXF4dXuiojKabV8S4iQ7kNk1y7U39ZYtf/VR0fhvvCwVpXJ4Ruu2C9d/59ksJeB2/hsrLYGAfcEXipm6gOK3WATcs+jTEg1YeIA70X/b4UDwoOV/d3CJ1dst/qkd3XY7ss/ZOvui6zdA7LM7wnZVo8/WUOxvf80naRDSMSJ4XQPtkpzfIeEtTFqxBi3p98/DMBMyWvHqLzspfuHhE96oz3AdyQzF4HJoEO+owCo5UjIQJE9kmywxCRofskFYhIG90byfh1M0V0CGQXCSYrKdexxbWWwkb3UfdD13lahywRFHSHeyTXUl140xroMuTZpNIRGaR7peB13ZdJgP309DTPXGBsyB9doaciMUTGiNATISTfdtnuRGB1IhssqZykDtG3U4Po89INGaQuM1lgLagQvASICA5144nlcJZXOvipq5TrqXvrUpoIpAWbswMHjwFI19vmbVuxVgDg5vmV2RBN6Lquiw/2W5ozsrNTJ6ysC3Sv9bzyK1b939VJvgSd0OF0USqIexhwLImu2CAOc/48n4DwbkCZUUCVcbobZ7GBkUXVGCqWGO41qULOpz2WA5VsmzSmpAoJ5NppLItEiQYgVcCi7pe7pgCe6n7WOJd/sA7HUq7Iwxj5j7O8kpfxjIhKsj6UBaLOZ3lJ6+Dsw1if5XHualyyhbjVSyAZf9Fh30t8ikhTx6HWBhGM8qoWkajHefN9dNDWoVuPCwW0HBQBI1JDKpMF6wZ3gBaZqufh/WgueQ7VCxkjDnSQLQMHOuZdUnKKvbL7Rbv+1ttcqK/Wj26A2RQ6MjsAa4J1WJdCjQ+hA18DmTeZgOIV/7DGVn3ujAvg7KcTzw9QXwTIMKqcZStL7FMff9ieefxJ5xNfBSAvAkog8vKV5HxkZTmrg9dePeDsze69i0wexuw8QEgbncatgCEBHO6b8DnxlZc1RNUqFB3RfOZIDvrnz5613Owsq6w4566VANycvDysKWpRg6S7+3YQmyyPFSD2fKzjuXTpp0KiyKYoM22RtdPpqDVI11uHbHn7CxbUddz94h5AjGDbtn0VnzXV+nsGyPtY4kKQy06esnxee/fzz0B6pDFWAiwNMEDz2GXfEBT90kuvMMdDbfX6fEf+LsnKpkPwHKBUNmsKHZV0YZbQNSv1iOzoZjhYT2DJ4McaHSQghfs6yhzZ98Ieu3bHTkgTH9v97F6AtDBbLJP3yU6sgILt0Lk+RYXY6nTWwguTVop71jRjZkkOQdCjXXb11o0O2D2Hcf4YeQIxyelWvGaN/Zz3ftX2qyCtprkXyewvc7b+unQbqyd3QAoy1tROOhkbqxpt5dJlEIX4dhN4O8x9rkQFMQhQm4xPfAFWKX//vX+yTzz8aa59les6V+jwydNH7KotW8nNGKBLNQ6biUE7DtH1zb/6K3vl1f0un6eKMPIPfeiDVrwdsLk9hUHOOodlXx/g3/HDB1HiFRHgjQXLuTps0g7bL44+YhNVSYybGRtsrbBprLAU4N3bgU3bFCADdlf1AIsZKPjGsAjr55oeP1Vpf/qNv7DHHv0BgEiT/dm3/twOH9jvbMtuu+0DAG1rnYVaPJYfOcuWWTUEh8iOHubw5juwsbrAXqnuewhQgWJlACTq+i3BL1xzV3MlFqWL1vqRYU+gvUjrbkJvowk79iejIpq5M91LR+w41i7kYHQzHy7WY6XEujcOYOMDgBfPWqlsD9BhPvOY1fYRCl64yKJlEci803qizmPZPM3SYDBC6PQAc3E+EPUBtkmdZJ80c60Dpb5QJ3lhsf3oqSNGkznvjzwq5joxLJaH6mMEPxui8rDjyXb71jBgqJSxiVwD1QI9AF8sxRCXdNrTiT/NmOIjsUeQLaPHsNf6oPgcAcSa5s/qxj6su5g55AC10clOJIELIo/1n7Fdi2MByQetFsA4OiPLPvbYffb5wj+1L95HwDwgfn3dRRtg3g/SqX+ycoR8MTIF2HeuLym0bq6RyIIOunir6Po/3jppBxoIuoanvWNTjhXnpVg0YHwAgRCsOo6onglPdKCq7zjSAN647BWlso2FfM//oIe08H6VP3GB2o9cF9Z11TBeRalXsSmLxzmFJbPPqXbyWtVoLRdRrc78krsX24Wnm10Xr7PTYq5r7XUKTtaVmXkUvtQNgcgC5gCRWSrdWqq+30EmbhCWRyL/o7CmCQDwHGAPm2X98IXFGSSTYgLFkGwQqRRQdyaw9/F+IUsEAIq0V/aTVLO+ysJgzXt+917W2jrW2DWQt5sYN1LlUoPynpS7JYsoZx/KZ/Znjx+l3lAns/Z7ZblJveH2YhHmPH+A8rJkfQn42k1drQYHER191H0TrFETAi1ZL1OohwYBiKXu1WP7e8bY+xirIXGQ3r0oNGJcxlpICOsrrzeJj1k9eTHT2FW19467Zol8MmXiA1G1EDC+Fqu0OOpRpgLKsSlramf+yImWtX8YRqW9Rxlbjq9BGUpeHXtLZ3M/eR0RZKjE0oXd6LIdO7uxdqJOHJLNG2vtFHt+FHXHqAKq2W9HmZdZ2PjMM7FcMw/zd8wpj8ZZExnjnWTdpAPkcs37ZAsmC9GFjoRIKX9441Ila3/RMSE4jL9zn8GVUd/4uryUeSQvoRRsUewPOahYFfbd0o3lKQERjb00fEhAJK5OBGZ8qC3LyUR5gnobAPcoA1/LwioUT3GBPBYCuygz2kJZL1pb+yFMM620pgPLPMK3swrsB788CGFInQ2ZQeljBYkRlgW/nhsy7ObxEO9jAFvo3kn2mKBIq2jstjiI+pNlrYZjmN20ItyuuWql7T143A4cn7QNO9Oc8kz2u7InCo0Ks+uxEDpy7IizlU1BZZeEpVYn4zKD962ufJ2j1FCmpgSpbZdAPsvaU3ZCInEVbq717FnsItdvIDuP9VAkhubUruuuc3WJAOYaFFtj/F3ElFPJO6W8FNCMEWpzkQj6PSnGBXL7MO66WNuUjyMV+olTJ7E/TbNc3s8YA0kNLZFYL6oZTPluArpVh03xpwh6Na/4MCakABnjs0r1LZtWWV3pu5v9WCpa2Y2KSCmnSUSKFtVfqq30p7IClQMoG13PWU4NcguEoq6jsyRVto+IDo/9r86NTi3Gv4sA0fqhukXXXGdR1f5olFxWTuX311nRxw65etZXpDt/xqB+GJJtI+uSaqFknAtkkxaGNdncWC/WV3G2blmBDXW08Pd427R6NbaER1E91FH/RqHcqbHCkjXYl6LEgjw9iXuCzs8XqusZpzRkYeOqTKPWjlY7+4MdlvPgc04pqrV53drVnKUgxqgHS48fR6VCPc08EkEqW2I/6pUe5pqabaRWlmqmsakVEhk1MQS6zm4VNOqtIJ9SSjetrbIQlEtCDKSvMmUG2Iub6hqso6XdChhLLouO9amZ99NFk4NIuc2bN+IwEI5N1nHrQtmRSFPBPBdE1nIp2AJWVJx11pabtm525I7WfZ2flUWTy5nklX37bSc2p7JpG2INU87SUpTGg5ApamaYW8j3FBGiTFCdx3U2H0aO1sdn3bx+E86cg9YDmdtSj50s2WWffvgL3DdyxFCAeGyt3KnNjROvFbuHANG3pznJY32lxy4oQK4QIG/Zs3/b/3h/CpErCpDf9npfefyVK/D7dQWuECCXvR/vbH+lX1MHvjoz3rcO8LLv4f+FB1yuA+FyBIgrCNVNv/D9m3zmN+7N26ywPPdEwJ4KEhXIAo+Vf6DnV0EpZUMUXSIKg5QVQgTdW0FI00cnBuwTN++y1bffAIhIpyvWWHEJUXSclnPY9McSJIHfaXPybYGfIi5UxKoo9QZvO+sY/ltS6cofbrPlnzjigHARNjo8CpDUO5SSwG+ho97bme2uw8K1EKHiclIcGeJRxHgl0bIqmFd+AIfWtxAgCwoQ13EkKw7ZH3Ed1NnY/Kins3XpF8rcoV0Ar0B69fypc8VZ5PAtsF1ScqkFJgB/A0C+pbKQ/ZEO2jqp19OdGcv1U0qeOu91iBY4PUDR6AFkseKgOJUlhiw3RIAo60EESD9FcA32W7f8bbML3pQ1QiDXUh624bxf2cLITiGEA7CAhW6eU2BuMF1I6srSQWOe6zsgwsBZP3lAcSkU9DwK+Ba5WVNT6+yuFD4t6wsBRGXfWWErv3rBcpBf9wJy6rF7v5ptVz1S6Sx6EgDEM1GAyNt5lILXj2unblh1lo9TJCcBko7SzSuJuHxZQ/CrlWWRAhGlcpnlvohgGeaz6r2p48sBJLw3jY9kOs86GXMCRHWjdW+kFFKHpQgk3V9vBogOc/I0lp2as2JScKL80R1QoQBUT0CqyCpnxUHxLvsr/cwRQrx+JGCTCACRDgI00gB3ZxR4rQ5OQGQpPi4lQESMiACRbUMIxIcIEKk+HPnB82oMvEGAKCeE9+6dfpKSO+sueaarA08kBd9zvH/lgMjfXiCJiIw5HyxIfCLs2RdfceHQ10M+pXMglTJI9mhpAA+63i6iQnNAc5nDoT6TiAh/kYbKgHGHwkCeg8NFG/kAjDsBW+qEzcvLcuHuirFUN+soVjztgKADstsAeBpm3CVyr/X4aVm+KRxSc4JrJWsU5+3NY3T9ZZ0nslNEokAv5fPo4KsDs5QWgdwfER/qFtRhu44ckFj8p8cYF+o6DmAs69+UgaPuQb3+mJP78wHV0ecl0vWnfHcYDwLbBSyMMQc1S9VtqHGgNUcESBBgk5QbIlBdLgjPr7EohYmzteO59e/qbnTkiA7yfDmylusomxp1Q3rXGL2GHicwVx2aWTm57tB3Dun/9Tfe6LJAZAGgdVQ4zwBAtZ5LHZT+7IXKdKnHLiAfpcYcr3XuB2st72MHHYGssHk/vqNioyyvIB8f8nzb/bNfOFJMXdIV5yud4ubGm29ynZACzM+Uldmdt9/h8oEu0vG/EtXJbnIiBgEoBLbQto6FSiI+/7G2Atum1vp6W7tyhe3fu5dOZA7hXDtl5pwBuF5B2LMCLwV4qkt7CTYwp0+fZj7SsQyIUkeHYjbk5mrAa3Xqy+JO9l5ayzJZK06hlFDYrq67QJns7EW28api5oPmBiHkkfH2MgDj+jVrnYJk38sv2ro1JayNIbZ6zUpUSvV0uhZgSTdhL+3dhxppxj788Tuddd+h/a9iBRZjS1GXdShImO5ZKZgCOACPQSpMMW+hAfi4QjGYS4AB07yPwwdeoxN6OYD6lJ0tPecsJsL9gD1IpC4oSrCGPtSH5QOGwwpKAAC4xbl2HgAgOWbOigoysDZJtSMnTtscdjqB4TGAEWMQBHnW1tdlO67fwXhFgRRN5g9EyOabs22mDbKccaN1qfZkmUUSLK35MzfS71RX2hca6aSfAJQMoDN7iNZ/BYYLwCyHlNp13TWsixDHfZ3Wz304XlFr6YSoi4jLyM4h+yMCcL7A2Rq+9PJL9umv7bT5znTWD/YNAtB9AFVEgBw7/Dp+89vs1RPV+NX72ou7X7FfHv2alT8PMFGQCpjXTFcsuT4Qdj1tdHaPY6mDgmIQ8jMBMqqlp9mFuuYXrnLk/LPP/Ir9PNy2E1o+ONgL0d3A2pHjfOqbWOc/+KF7Ge++fIZKt4ccPnLcvvJ399poFUpImie66IKOpVu16ny1vXbgdTJRipylSjQgq75iAP56AGOUHaKdf0LBtJMQmKhNkxUcS0u5Dx390ajYBKo0tjW6fLEJ1ECRsiRizSrOXkxX6rBVQ/5lYOOmPKlROlGJd1Efhet89aXjeYA1rrsX9QnkcjA5AQnpORYQGWfPv3JID7VkQoST0zPtn5961eogMtaWZGAXhjqyY86WpJqtKGI9BNyVtWINtlgMeU8+QySZFYxZcEs+l58lRgQRWM56jv0N+Dz7iMBmefFDOELkTLLoiXAaB9jxi4i3NsbC8cohgp/J78iCFIyDlAwep7Ei2M4R1r5841V28sQx+x+Hv2rP3fVdK0xPcd21KfmL7fkTpVbT3oflSjjXIdNSmBdJYeRfEDRfh/1hGwBvBQqn1+uoIyhbbliXYVetLoIAQqXKfhJO8nUw4PhscIxrUgmYHmY8iUBWyPm8LfvoCmt5rtmtaV2QU1ovVYMp2ysOQE37nYKS61GpKS9Ea62UPb2osCLYA7oga7QXyB9edaEAWOVJqYt4x2c9uWLv9FX1TCVqVXzzedPj3DCF16tWknroAhka8YDHAtcSADGlOlQm0STzfpa9rA8wF4qv+KEXAAAgAElEQVSe7uZUV49mZqLuwVZoin1LNZrAUZfpxAdJZ/2SpUxv36A9/ewL2BB1sh6usB27trlMrTkpU0VoaC1XLgH7ixSPoVIwSCG7UFPq3wS4Su0yQT05xxxKAIzWBBc5Mszn7cMnXyHKs9heDdNtHwEQrZqunvV7CpIvFbWHartZ9uxWcj5GQfAj8elTY4WaHLrJk4hJjbZeFFGN2C71j87zfsnzKAi2RAiEBGz5UhiLsxCKaXHkNdBc0MhrVtZDJkHi4SZn/BoKYbJismMsQc0ovNeO5nZLIPtHKjuWEoh9FMswc34wJacrIEcW08yBfVoge5Sz/VSTAJ8hHKI6UGH1ambQTZQKgeaYLgay+vbV1xRMHTzOderoAxTnh6E0jkzQPCCVlGynVBNpzGj/EwEiHDMlicagYB/WqEHWYz8rZpzXYLM4SLI7/RkG72M+eGwFoLwOoJaZxGIognu1NJt1m/1BuWYzwVF27FQj6yKKsBUonogx9+f588ndmWEsBQVFWc/gjFW3cy9Tcu3ZI6V2AN87og/YA7EGQ3myMivJwkbJ64uC0CGzqRLiZIqsw+Z+QqXbZuyqrStQPJbZOq7Pp27baPGhvvbo468ZESC2+dpEy0a9EQfIfbG+DtJzBDvDD9vefa8AWPdT/8TZNdftpH7vof5n3Wdtu+6G69z8GOS/BfbrbKZ5o2apdOaUap4LXAcRj5EA1UshnrXnpgOiS6Wls04vKh+Fm3fzPDprae1TPp7OQgLIda88SvYAV5dLPaC6XM0o5xmHCjffgtqwl7Ve70Eh7OqHj0J90suYVY2TgtKzi/el+kzNIiIgXF6bLEqlmOLPZPa+87xXPUcEJKmyPqo5c2RhiSi1qOoEETe+1GMidpTr2ML+q5rCqULYdy8lQNz5kXvvzXLTWqPi3qMaE4nqOQO6zEdqbeWEKQUziHW/6vsbbBnZH07JpTpBmRTsNxEQBYPU0SJSNJ8XsV4McR8CUX9sLMllHadOp94uzs2gfphBaZtgu5973g6+ftSuR7k5DdjeMyh1U4z96tnnneWX1rg2soim/MIte0mRs4U8U15qnc/cbdv/5ATnvi5bs2aVbd+CmpS5193WaeWlZS43KzE2wS6cOw8RW2urUJwkoxiSZWIVzSmpkBFtKDJbebyayiq+t9HSPvKSU9HLMlOkmVQZauJau36dlZ09g+K01uUJyoI1izEixbbyIffuexlVWDSq7AhbCxGTAPHZgdJjnHVN6rQB1sLpWU/OSA02jFJ+33nXnag9jjHeyOfiHivfT9fyJPki+dRuIpQvkFGi/L1ULEuVUdenNZk1V+NOzYdem+oJ1ugg1I7TrCGLs/MhfVA+DY5jr3oRi9Qk+/af/Y2N9HJ2mkXl7mytdNBRzudCU6cUII7gWFCBOALE85g3M0CkDrmiAPlNsKJ3esz7w+6uECDv9bpf+b0rV+D34wr8OydAnFXLv/XlLIR+s0XsHUkQrt2vh0i9vwX192NIvNd38V4IELenuxyQdyY/Lnc937i/roP6UiLKM7BVKOpLdk4qcgXqq5Ovk87lOEBqP4CrLg5PsttobW1yllc0y9EFHkbhPGz379xkN3zyo3S31FPk4KecHE0BiISWp3UhlhymBNYJJNWX68zRiUidcvz3GUD+QsLbFProuvopplX4qkDX+5uhcPQC497PogJKoLlATWfdJQB5gQRRof3mmKYw5kXkx+wlQORTrGvm9ZR1j6cYVFFc+d01lsF70fvwWmT5c1BzGR0qogXg8qcKdn0GFXfejv45CjwFZAr8jgWwmeaw3EIxmSM1BO9PYedSL8jaqYVAYWfjxWeVlYCA2EBsigY5xKgjSxZYAoxb/nmXXf3NC7wihxVeT93b+laJNwG4PMbj5RWtTi4dJLohU0IBVuQJrA4sWQ11c7ARiaPXEzgvkkbgpQA6AbCjshERwMrhRDZYLRTX5/9mvd394zn8/5uxkxi1Y98qsuCbf2Lbrt5mtaiC4jkwFNIlzNmUDmLCynk/UQCzUVwPAXwCDMYgQARkqxD1pcjVZxuRbQKHAx8Oy1HyQadLKJJr5bpBuY86/Mj+Kh+7nU7stXTPREpo7EjpIHBfxIastnT9BboLkPAoeybd4UVKDnn4CgDXtRYJIhWIUwzJ3sgFokv9obUN0obPrL+ro1M+ybL70eNkKTFGkZ+CrYgID1mdyAJLGR8u64PDU7BQNUgSGsUAM3lPPJ/zghdZo264hX8L59o4Yo7XFQHmCBA+kwgQBaXKAktqknkRCYy1Sa7RJGNlfMbPBqdD7aVXD3Nthm0n4Kh8z0MAQ3AJ5l7T/QoRo/em6yTLK4EsQXTi608/PSddsrLV8AsIc1L9qrpmug7p5KfrUx7TBQV5dFoCNAAYyB5tHnCgCzSlHTBE4YpqE43hkKMOtj7IFM0fSev9lZ3CPRYgrw5FDalB/l1Wbxpr4awjfbI8EMEjf3Suh2wPRgA9lAMja6lODs++dGxLBTLKgUuBnjqMC5BSuLrmwZjrMvQQII7k5Pk0370EiFfdMcn6pXGkA7A7/OqzCKDhbuuw7LXPEjEoyxb9ngOqeW7nmc1jnP2VLE4WQAf9u96bCz+XSof7p+cSiSKASx3lhcXFhFTTbY96QsowHcI7ASoSuWYK7lRQpMasCJAwAIkJSL8uDq9aW2VfV/GPa6zks6eZo0EQQWNc7mBbycE4ioPpRQ6STRdqOBx30ImZwf3qZL5E28rVq7AlanOhxOqW3LZ5i7N3a0RZko7q5PSJk+6gW3Gh3JKzE+2+j96N3dRJy+aenzlxwnZs2WyHUY4syQX45TplAFzu2bPHCgClQ5gPev8HXnvd7r77bkjMZjrgsYRg3B7G9qGSrs1rd+1yCjLZ0KlLWOqexZAlCslUhtEZrF5EMK1eWWxXb18NodaABdWYFS9Zat/+i+8QoP4JO3rwNX4Xa4x47vk4tjAAmao1FKbrT7f388/tcevaxz//gO154QXyUMhEQaVYALh74tBBu5ru7GnApCBA8BGyRGb4e4Tmu8YI+9gA68c4HZKtzagTWaFamgFcw6LNFwK1pbrBwKUB89OwHAq2n/yk1gqyuLmM6dphQBCCPocJo9+8dan1gua/dqISi4s05k4LHcPRtlj5H/n8AurIyBjuK00AEYAkJVvJHmqDKBSgw2Dpbe0giBr1FGOlp0dAcChryxRWe4ztWfyvyXRoIIB8ijk3AXAu4ik+MdZ1s8/g59IJAPHsK6hwsMJROHY2Y2wzoNQggIk6O8cA/FbuguxtTuT+Q17wGgHYAelanANsiUlItzo6sMvIITlXUYXV2Er7o7/cblO18sUfstFO1IUCirHAqjitrJIMgCxsEQGr/UKxvWE+bCIYveLcBay7yP0Z6rEHHryPvabFjhx+zTZsJFyV+XCUvJmHHv4UKrU21t15Kz1TaScgf+ITo+0r/9+9Nt2CioC1PoB9qQvAv7z0zMJ99ucaRLq5msl9HdZexJoyzj1ylmwA84M9bZYFqEJiERZodJ+zT0lA1jsM8DYjdcesVR46YptKVttwXRNdrl2WyHg+DckYzlwZVbi4gpApOWIZq1IQdHcCQiNwEOmag8VZJ4SIX0SsnamuI1NB3e4zFgkAc7G9y87WjwAEo1Ihy2EIhmyWLe3WG/J43yF27NhZVwuxpLnnUsnC8sd9FnjLuskGmRhA+DkAKxygw2lyM0Woi7Rnr8KGq6ufsQJwHxiVZLVtfVbZOGS4olkk4dFRdNzH+9Hpi0KpcFOxtaIqu3rbZkjRp+w7ZY/Yofu/B2DfYwWr11rnnL8dwOO9eNly5yW/NDWR3ARqih7C4vGQ78UG61zHsB2pRRXB+1yRG2RbNq6xCIX9UtPFMX7VZDAAyaR6E14IGGnOih9c5eq2qifOu85hrXsCYtUp7bGrnMbfP8GR3RnYph4/ccqtF9rv1rBOdZBFI2JcVjXaFzogFsIBYwcB2WIBQFVbCXiUPaLuuZRnIkq0p2v/z73R0wnu/Tr/4zMQ8LJwgTwGSI0jh2iO/S8BW6MECNE5lArDWB2NUJcooDwAhU88HdjdPXj8AzY7P3rItQwAQgFzsmaUrdeiNMga5TMBQIq8O3r0mCPAt+zYAtCb4vKt1Dwh0svbxKCwczVfqKbQnq56w9WDXD81AUxyrWJYT2W90wtpJJJ6huvWAUEnOydlf/Swtsfzc5EJXQD2Cv4OZJ4o4y2AtXB8ni59Blh/L89Faae9CjGQBdCQ0M9c68KWrx+FDxb/KHYVKm62EuVTOIj/BEpd0YsbUWk1osQ9XFpv8ZlJ1oAatPSCwGXGKg9YSp6MaplzZecM9z1qOSrOiXlqel6LfT1/qTKJyLRKFhgP/MibiMP6z5f7Fad6lP9GI+O61NW0EMrnGaH+bWrsoAEojGBk5pd6DcgF6qWj3I9umQD2w/Z2clj4LMkJynGiDmDei+h1VpDYYyXEEwbNdYujrAzhHi8tKLAWiFQ9HzEv1CZcD+ZfGIoU7Z/Dg4SG87vrSoosGiJFzQGxyRmQbIN27uwA+x8h5Vkol4f6IIjIR+De+TIXJriO5+tYJ4IIqI9aZMdr21AG0sQAK64Mu6LMRBtjHylcEm39M1iZtTBBo1OsjIyPOsio227ZbM88e9A2LvGxL370RpetpJB25fqk54ejDlhm2QD+IouHWbOvuXaX7dn7kguXX1xUiKVlvquvROgpOy8LlWMy41qWu6p5SvkcO8jVevLJJ7FNWmRb2QNEdFxgv737nrtdbaJGJs27bs4NUq1LfSul9TDfUoVHQsJpTOr8IjJE81aBcWq46mG/1P1oY452YrWUSVOH5oTy3capx1UwS32iZjKtW55ga9Ze1m41guh5RIA4UkJ1FN9OsUvN1kdjkexJtcZXVp53Z8sMahPNceWMKVPEWY/yO7l5ZFVAWA/Q/OXskZn/F7FEcmcX1gOPRZaa46hznaUxxBm/67UvdhZhTgjgsVxWXa+5LvV7IPXmue9tsKUfR/2h5jpHgNDwxWdTKPkw+46aCrS/5KI2VTNSFvlfGTH+qPjYpy9U2E3XbCczq595UooC5Dj1dxTnGZRqgeH8/iz3ssT2UzdpjqakQE6z0AbHpdnxsrNccxpYfrDFlj+8F6vfTN7bPNkcedRprDvcsypqvXrsJ+PIDEmH5BgeHLGjJ09YAFLDTSi/O1jDdc/UZCDVx2n20NpHt1vxZ09wzlKOnVTnshJDpU39Usy4Um7cnpdRtJEBk4QyJQhFdTZEr+zFfBnXL7y0xzW05TL+rrlmh2viuoi15jgbDtOcmlVKILNm7kkNCuQlWK/ecusHqHdf43UYG6xlUu13Kjids57ux5o161F5nmF/oMmJa7ykYLGzRR4mF83ZTev8xFjQPRzTWZf6PohNND2ZLBUIEB+YTVlizfDC//mPHsFdYDHrDBsqJJOHBJHCQyc4d+cXLLA8NlcedGNBKfJGCLpAqCsEyFs20Uv+43LuLLpP7/3rN8MO3/vzX/nNK1fgyhX43V6Bf28EyEudb5FjvCsBou1E3beX+o+8y9V+JxLk0p+9TeHwu71zv3fP/l4JEG32/5YF1m9MgFx6Nd4gQ/S8ns5oFZuyw3Lh0vxMtjbBdGQPIHFfUaKg3CbXZSUv5T4Ap1m6Y8Ym5B8aQRHYY5/7yO229sar+fkoBVELB0lk8hPD5D6Q1SCceKED2x0S9VoqgDjsVf14lxVgNaXiSbY0rqsbgFTFrCtn1H0HCeL+rgJKUmcRIAuyaG8x5UBRPpcDnr2knmofnkZdTyqgBYxKaeAlTlQyqbhWUV3x3dWW+/GDrkBz3d8CzHk+H4VoO9DVo4rx2Ha5C+hIhCAKSXX9+Qr4lyUQRahCUOd5z/p5HJ2t6rIWuCcAX92BkgTrS8W/gFcBqips3eFB3focIms54HQ9eZNt+XoFgCDAjzyeOcQEUlTKL1n2UwLZojlsxgAOqgu9C6uEYHx8FSLdTZcWHxgFCF02OoRLTq2ubX3rPSpoz+VMYF0ASRIuqyIO5X38vew7y+3+n3CApCMpggPPoW/kWdjtP7eN2ME0032t0OF0vPejIYeU9BrGNXMECKC3lDD9/b0Ux1hHcICfo3CdwYdbfr+jAIODIkW4hsoAGQAIVBeoN3he91Rdu1lZma7A1SFOvvMai3q/uicCGnQfBdyqI1NFv+6tPLoVuCdPeVlvCKCRnYosyRTa7kpmp/wAJFUXGfdH2SAxXFPB5MoCUWex1CDqTNIhcpKusDgOyhpx8hjXtxQ0+m8FiYvYkD2Wr8Yn3yJAwrkm4RBObvxweAzh8fpvrzJJY0IdoyJABJaIyFKwvUgWIWgKQBcJons8RqBry6CvPfPifuaen33onjvpAAcsAHDlqMm4QQHEvRAPow5UdZmKngkGxBPYGMDr+KHc6sN6Qz4RB46csjaCmSPjkiwK0GpIBA/qgDTAsmgAPSl6IqWGAnxpIxemDS/eoKgEuq0JvuezpwIaaSsQaRZHFojC7s9dOO/sk0SgJtDlqHEm8lSfTcoB5ctoLitTRiChSC9fxpmUFWN0tnYyTjnGAOqOOw/qEY1XgYN8fhEfk5qEOmDzh/egK/JT5IbWCi/hobms9cR1E+rAy5gQgaH5pNf32iI4v2kRTSI2GBP6d/3MBdjqEi7Yc7h9kW8FeepxWlOcZd4CUeLCNqUGYz4rpL6wsJD558kTGeaepqAcEPEr2weBf6F8piS8oKc5GCq7Z5jroHWw+oebrOg/neAaoGRhvMiff0lRAYRkmAvNnUUNcQSCpRg7AalJ1l21wSkFQphrAjTiIFbXoagYpSNT2Qyr8GNW9pLWvFjIsl03b3fr8QiHWl/e7+ljR+0aug7TOaCL8BKY9ezTz9hK1B9rsHb6l8d/4qywdC1le1BI6LoAzER5h/MZXty924Vbijwd556l4hkuMENWFi9gA6awU4Uly5+7cEm2rSNLoraqAhK91zZt2GKHXjvsSBpZWN152y0Akj1WVnoCUrgesmQHYyjREgm0/uUvnoFsOW9rd611c+Hma6+1bjpDi3Ky7PD+V7BdSbGlAF3zIyicaCOeBfSfZ1z68D0lb2pI+8HeAcYqhAOeQucqG20ZYbehrNPd9VUWBfJVXMjnxNT+0R9V2sce2mS79x2xxgGZY2CJVZhAx/KkXQRcbBthTAWEWHnlqO28cZkVLl8GcBwBsNxk6VnYW2B/tYgU4YINhO82BDmLM3U2ZvM5feV9BCA9in+2FGc1hLmHsq+Ocu0COfj70uV9nDDbD9x6u13kuh3Cumrjpo2oU5YQ4ttsx8qryYmYoVM4wVYDZL5E+Kq8+/IBFgoKF7OOTFjRVvbsrmSbIGg1CB+YSa5JDyqQwRF8vPsD7VR5PUBvN/dtsX3qG+uwy0rkmjVjrVZHuGuAtdS2A/YUW/WFVkg1gGPGTmd/m92CsqildcDOnSfwPj3Zqqsr7DZUn9MzBCLXnmf9GbOi4qXYuZzk/S5nPqOgI6j8MOtMc2uXFS5bbF/4y5ustxbPb+Z2LxlDs9g+DUHsCORQR6oIL+UEaTwrUFVhydPcI1m+RTMHhiBAcgDj4rEamRGYpy5dbOLGYCIGUclEyrAJgDOCe9QLuasO0mnWjJp2fMdFcMeou1z2kezrIKuTzKexYXXsS7WB3U/WYjuLVckg5MpcaKSNs/f+fH8twA5AsHIvuB6h7Am+UwA8kM4p0fj2E1x8/lwXY5XHMA60fk0A2PTS3c4yaCnJaoLAhhGSJj2a2oD9XfY8lExGrjv7hqwSyasiwECWP9Mo/eYCI50CZNwHe7qGDgeeilAhd9cWZdJhTLv+slUryACbtiQ6zFvw9f/8sUfescb96R+9YHFkf2UlRmGBOOSAqgHI9GOVdVZaN+CyTtKTAm0r+/kHvrbtLc9x6PunXRNDNIRP8R+ssPIfnrYSSJBq7K4E9svmqQXFj/ZH7cuy85LqTh3hskErBfyS5aV+JnuX7i4sAQF3VXMJOJVCcIQaYFa2UKwnXnJcaox+rVGs9bLTioK8ku1WShRqR8ZJOCrSSWzL4m/Je8v7feKrL3MjaaiIj6ZuSIOogBjo7SBjp2MhoDyM96jaINgRGKoHvHWBSBtZ7uSjLNBjRiFMIqmlhlF5qcu9jX2sCpB23Yb1tgzSUzXJEIS2sNMQAHfVUTM0vqg2cfUJP3fbxkJ5qLU1lPE6A4ExSl2lJhap2eZ4rTHsbAYgkqT6KEINqHyjIbr2R9kXhlExaXyKRE5KywU4HyLrpU0iT5V0KDFSrYYGhRE8spQF0qVxw9jS2KM0sMJcGhogBkIg1FMoEmNkh5OSRm6Rvx1EBTcXgg0mSq9TFSPu93JyUI1Q13cB7CfHBZI3Ekf2mZ+dKGsB7IcsW8/aAkntp5Rx1sQ5kXw8fwKEjGze4pQlRW4O5RN1AVl4EI1ScmqPDILMFkA6jBWZD3ko0+yPo9r/xiF9ha3zOeNiQl3ItrIvurC0YlryPBGMNxRGTcO2Zjm2iADCCSgjE9lDK87VUJOQRZJOgwjzQrkjEdSJ87Apiq1ZTlNHAgTKRQiCMdYFhTQ78kGkG6R7HMqo0HnqQ/YNYnYAXxNQo3ZDQNLEwedZvH6nPfPaaYiiAdcQEI2qfbit31auSLImVB/d5KR1wbycuIASiusdRdZJCfek+XydPXhbsW1cs9T++zf+1TZuT3U2lFrT0mk+ECAt4Fk2ovsP0PRFXbiaTCU1lgi0Vlf+EPWrzijK31Cdoywu2WmuJgg9NzfXNfZUY4+VAkFy+PBhu+WWW1zNrPOT1NE6o6hpIZX6o6sHpTnXXw0nskRSV77qHtU4ajDxAxBvoTZk5NJYk+Bq8jiur+ry2ovk//GeRhlDQYz1WZ5D81dnH73WJIT9EP+tLDXlerg6izmub1noaSKIZNBnqcWmT7ZSkZwxdB2kINN7Vq0gMlVngG7eqxQsFSgflKkmZYrqylKaFXRGc5ZJfDlr3EsIEH0mvYZqIdVjairzuAzonSo7SOcy2aP52Lnvb7Sih1539Z7suuY4F8xzbwLZo0fYy2TDKJIyByJXCvvVRXkWOEGYFDZYo2SE3E29Esbv7EM924KdlD/qlL4hGgj4Do2mCYFmIZFOwdTAqoMbINCZ9daA5eOFf9hki+56yjZuWO0aP6ZQlKxfu4Z1LdSRWZWVF6ySEHBf7ldgQChB4zutnga6/YcOQKyQ+cc9Syb/rweSNok/f/GHMZb90GtOhSy1scbPKI0RWl9XrVrpGpAOHz3Mextw1zqDOi0REmT1ytUun6OH+VCJgngCAiSCvWoJimNZ8kYyJqVIa0PJN8C+GhWb5LJlWrFi20RdksS4q+N+iizSdRYpI9JNNrCytlyzZh3Xps011Q2wppesWEb9i/0lxJ9qY5FTUuboSwqwcRTROquIAOmDfJOETPWxiM51K7fafXd82hEgPoSbewgQ/fnm/X1DAcJB3wNsyUpN1uuerEePaNzzL5fDX/4jZoBcIUDesYS68sMrV+DKFXBX4D80AaJucW02CxX9uwyJf8sGy+ta4i6la89488//aCPschvwO1lgeS79W22vLrXAencCxNMJ8/YvMQOe5xWArK44FVGeIsFcV7H8rEc5eIbijz00MPJGR57rCFCHDcMikAPN4P9m7z0A7DzLa913NL333mekUe/dkizJcrdxLwQCx2AnoSSQHMLhQm5CTg4kQCBAgkMo5tAcigHj3oUlWb1Zo5E0Gk3TFE3vvd9nvXu2GwYFHO7N5WjMMKOZPXv/+/+///veb613rdXfQQGlLjWRIkP2gbffYhvfdhWFsPxfsSfBIiSSXYmuvLr0w9hYyUJHhZO6o+t/eKMTINrsyYM6hPGmYjrQiR2Qyiuk2j2h1UWuzm6eS/+epGB1CywV3XwGPPpnA6j17uhYku++AnqdAJn14X2FAOFvBG4c/cJSK7rnRZeUiwDSDtYtc2RDRMEbwq5TQ1dEiex8ghYPki4rmFxKEAVhKx9CuQ/t2DfJrmDhgvm+SVYAoRQNmZxT5VsoBF1qm8BFwGeVjifxPfLe1aZEwO8LWE5d9VkUGHhQBwkQEQwTWCr0KWwSwDyRDUIi3VyZBCr3sqHWJiKCIlzdOE0Uo9I6jPL+o3icwIuA6hsViCPmAdVPv4BYurYV9Cws+NA/sNHf9oDtuP4G97yWH7U6eCrvX2dXfakVsLcNew+ej11FCVYpNArTUUeYIecinU68fIDJdpQFLfjLhgACxmLtMQUBIk9YgckKfhVglMCmR11k6rLU+ZSXrDY5DWz4ZMmjDV59fR1dUvM8DFEbn+BcEgRiPNCe8xCpDBfGg7I/tAlwUkv2ZWxuXD31GoBCJInUHiI/Bhl/SRAgyquQpYXUH9okJwDoyi4gQt1KdFTruir/Q8H2ssMSwaUQ9BjGk0A6ER3KRRAxkkCXdzwdvfqYovsshusfP0uA6F50AoRjFQni6iU2MFO8N+UGSAGiEBiFx+pnI5NheE3H2Zf/7dtc11D74IfeB5nFeCeMV53HyoaZA4IQxqfAloDNBgHxdG5FcO7lP06bqYesxtJhfPxUtVXTIX2ObIIoNnoK005OTaALLYe/Ycxj0ZPGOVBmRQcg+pmztYwfyBRs1aIVRs+5DuVcqDsxDtBDm5p2xrZvtlEn6FwXsXnUPSovfJFQYXQW6trL3mAQwEyqDxFjCjyXF38/Y0zjpIdNtx7bxaZJaiRZOiigc5R7OGiBpXtepF2QANGGSptebcREgAQtrIJznnckzuZ66DG6tzXHaKyLdNRXzTUC3URGamPspMYsuSrrO4HN2tD7fOA2HQHiQ/1n+jwLgLUJQkHkh55Hm0vNT+qGlge2FGxnCJ8Uqp6Df7PkLWkAMgqdVyemztXL96+0EjKQFIYeTh7GOMqhaMZRDp3vzXQFSjUiL20YXOMAACAASURBVPB169c7CSI1TYvmGO4XqW9iuX903r96/786USEwSTY7m7dsIBJhCsuCPbb98sttJyqPm669ls7yaBuFXIzlOotc+MmPH7J77nmPgxNf/+Y3HZgQIXShpdnuuPMW5usIa2QTLEWYNsXXXH0NlkiPu12VHMMKi4v9PD7J82sjXIOVVSmg3rveeSeWVw8xWZNrQJhNSnI6Yerz7QAh6DkQqFft2Go/ePDb2NHQhc57vmzjRu4NNvoZOVZ9rs4e+vFPLH1eBp3ql6EASbJNC1bb1x/4kmVDKm9cuzKg+mBtUU7PNN8r9HySezpSBDrvr49g7I4ufEzwy9+79wQ+2wWWIoUemQeFrFlSizRhG9SBzUtm0WI7eqrGTkMGwCnY2kWxFguh99SZ83Ya/pBLQHhtpK1Ys9rSOPa4FIB7yP+w8EmAuxa74941Vn9syK/ZiaMvcw/PYDVGNz75WJG6P6UcZKzvf2mvldHp2oU6qg9gc5zN/smK0/aud73bgZzjhIuqM/aDf/anzJdT9uIBAtjxwE/hWKSQaAE8KqRDODc/14PAt2zeYMVrmOJa0jjPUiriv99Y78BPZ/cYXd8ApWMR2I7U+Xr92e/ebjO9hTbcUcE9zxzDcYSMAca3T6Oe4HgAN3UPGvkThSWEwTd2Oxg1jgF+84U627p1PeuF8rlmeM5KHyuxtJHrPCckZaL8OAV5OYmKiI7rMuw2ylLt2j9YaIMNWNFBeEZh1i9F04E9+1y9KGpaFkVNrDFFKP+yeV+hzJE/e+QRVBRpBNZHWiHrZjI2YYOAP/1c12jATREgjfVVlsv8m4+SYBBgt/1sHR3wCZDtg1bTCqCFigH+CjAdhQ4A+iSZH4PdkOmAvlHYAkVgY8PkZmEocZoAnYdRJrYzLz24q9bItae7nO7fRatt//6D2K/FWm5qPLkuqHr4HQ4m2JwIqMX+h/tQtUFnJ3MY68Lc4kzApDAshZpdSZFMVkE0Y3QS0JkIB1QBgNNMN+p+1/0TxrofHpuCvRpzW3ic7T9aS64Dv+cxA1zS9Dw6mQHGRliztqHayE8BpJrqsQrOtcqxmBTmomRyaFKyrZr79JOPvd8e/+gzRv+uFWIjJJK8H9Zj96HjdFRj7QIDI3uSDzzwh/b8F48xTjpRp3FfIDHY9IHVr5SLJx844pY4K+9b7QTIJDVbDnN/HVY+mm9EHrRwLQU6igiOoTO5DmJLgcyJEAnLly0B/GrwcyJisxEyPB0VSTXWLjEQYiK0tWxJ9SHgtJd1fgjiVfOy6sF41vMr1xehILtAnUUjDU0ix46etMamDhQC6QCXyXbLp6704/3O36JoA7AsIo+nu6uFxh0sWFmjpllD6+sabBGkcnNTIwRJIqRximeVSbkhQqekuBRQrx6AUZZigLqsEekogGoB4b71ve/bGubdFSuWe52gJiGR+wJXZT+p+k6kiotqpeyc9bjXWqP5tZqu9yjeSzbzguyvFHSRiKVXJ0rbEL6vQLVzOTkOg6h3m5BxDGBdqLU/A0Ba3czj41I+hhCC3Mr8S9MGY/ea6xbbAcZ7AqByAzY7rdi5pcOs1df3MK4ZXxAIaYmQJ9QMRQy4IpoV2iAQZlA4HD7TYHH6O/z2J1B3jzJPnSI7hj4PcpnirYC5ravtAn+PSgeQ+2QTxC25D1PYoY0hPUHUhRqD98q4FNHS3txPXlIqtn5d1G48BzExsspRI0JeTr53sqvxoY05ZVgXm1qzoRVQFqwzNY1mJa6pLEujBbqypsH5uiolM1fKmjEUJqha4ul65zrp/McxbipOE/YNOaJ7Ix5SpBswX/NjKt9Pc5yZqmlo7AhhMlNeT6sUlIQ/i2Srqa4jbyXasqijaBWyEt5QDyoD1YU9yF2ePQCBTvmWPg/LN7zCzlM7jRAUPQmZvGIFKsCmNpuMT7dj5KWcbMWSjauEw5/dfeNmqzr+kl2zaZFt37TG/vn+79rCJXm2btN6rCsrfH+1EQBZdVMLe4GX9u+zAhp9csnbEnQrwiObe1KB5W7JSy0le7gh6v2tKD60U1C9qNrmPPksp0+fgsDc4vdTHQC6lFkpqJTUNKTGIGWAKMw8BmVbJ4HlqpV0TaQyVFagSI8sCPpmSD7VWwWcnxbIiGbOlVuVUpuJmG5jomtDEah5OhliYpr6RZlYWhP0OBEqUm8J+FdWmueA8FrTsqSSeoX3U4L6ZSkNHMex01ROnBpjlEOn/VYTGUqpAPM13H+yUKpl/lhCeHYbuRCy8Rqegy3frNpfN5lnfWiVUzab1EL8Q+SHzpO+172r5/UaUA1AAONS3FXcT1MB6n49xklX7uEp7lsFoI9Sow1yL2sfV4LSNhPi9Qwq1mwubHF6lHU3VdM0sslu2nw1Crl2CJDnudfn2OHjJyG3aNpBQcSOQJJi39PcetttVnGy3Cohkc6zrpz52uWWfNtD3jS2GMVhMjebSBCpz0s5N+XkYjVCqJyrrvfMk5M0ftxy6x12gqywCMi3bsiKxORkn1/72ZOX//M62/zJWuasWr9GvdQ8bsfMmZEt6QasrzRHPfr4oyiryRRkbi1C9V1cUGRXQqw8//wLdvL0aRTH2OmhlkuC/Cwsynd3gDzW2gxeqxbViGq9HpS7094AO2M3vu0GV4L0cDxS6kvJJwJKDXQLFixk7T/GtZ7Lfl02XGQKsQ+8jPqkyxviAi4KqrvVdKcaW3Zoqon7eB2viVm7xmlYKeRYVWuGTcfYX3/0H7HqJENyhoV0GnxAnxAgqqec4HJ1hxqi9OkIxiwBEsCtAmT0JQLklUX9Dd9cIkB+1Zm59PNLZ+DSGfi9I0C+9Vw7zbOvEhq/XrXBIkOB+h8hQN58qATFJsGvv/mA+t1O0K92BfzmR/af8xe/9v2p69kDwV9PHL2W9LgYAfJGC7LXDWht2txeK8DyvUrAzEpGVUAo4jGgZ+YhgbHgHRb6C9rUpmgHC6GbNhrtfE9fG51G8uafsHuvv9KuuOcuOrzrALsF+MtLlo5Mha1j2zOhDnw2k5Xf3mHz79npnUQRdMbKo1uFrbq2VbxMs6F0DkfHypdgjoi6qyXDDVpZiQgRyaGiW2C53osCwtVxrUBsyX6lDtDvBTxqw6BN6sn719j8P9nv70cepXoOvbDbO8guie7FcZErHLx+731Fs2oQgdmSSqexoe5VmBwbmhG66o8ePgS4tx0ihM0EQEgCBMQFhXxTXAq8l3WCJNInKXClKFFhKwJE3e86t9qc7P30Qiu6byed32W8R64B46CTDWIcx1NGF7S+qrCvBUzQpjAHP97yk6ecbEgjV0GA5CE21wls6scoODPYIOq2V/ejvir0/sSJE8jmU9k4n6fTe4nnjhz41CILv+GHtnLVGoKJ8wAtGqwWwKPrh9falV+kqxK/J9mhFGJZk8D7T+E4IuSrDyNwoaHeli1dDNnTDIhBZxAbsGiAnRACJ7XpaMTiQd388YAj6k4LAfyNw/ZIQLE6SgWsaHOkYl5EkTqI1I3qyg15b8uazOXTAhoCqqBpNkfavArI0MbPPY79sXRoCnnh74PTnUgH2VtpXEm5I4JDgap6jIaYZ6RwfPq9rv80BFECHXyuzuCqyOZKZIhssESAiIqLgxSJguyS9Zl+rk1XCM+ncRTP72iddHuJoC2TLLB0QMHMDxFSM7yWFD0jCjtkg6AwV21kJrC/6BqJti/96wOAAnF2N4ByvLolk1Bm0V0cExdhhQvlsv36j8FzssLiNbnH5owBADP+R+kAbmzvsz2Hyq38LNYhbH5X0YGmzu44un35H4Aw51LvkeMT2NhCqOPLAMAr1m4ACD2PBU+pW2Cpg0shzFKEyeO5AUs3bWx1znV9dP8FN+PpbHAaAAJHOQZ19orc0zgf5L6U7ZUAtkQ8j/WzCjrNE9lk63sREqHMCePcayLmRD5oI+yfsqNyeytE8LIz0F3JRQt0mEndpHwdEXoiKgLKjiBJqseL2PBcEF1VXt9/NktquDUff6f3ICBOXemyZhPpoc21K00AsvVvkSl5hLI2oNQQuadjVp6Pcn3UBdhGUGQHZOUqujcryiuw+si0PDpx97+0zxsLNAfoo/yrq23Jnx3z6XVKGzqugYLRlRVUmIkVBWSQANYkNqby6ddzi8xVV6fmsBassNSVrZyhcu7pZeSAyHIvCjTs6PF9dsUVl7sNWgYASRTjKpG/qz5zxhVlFTy+EGJgHqD8UrzEf/bzn7ullwBLKSzSaPNNTknwUG9tdmvO1XqX38tYMEwChihIXvOOQEKpRp54+mlAnkS77fY7IHlQQtgQc0UWVyrMuyZzM3PtuWefdbAqFaRuy6Z1cEyyQZiD7/Vpcj2ysQ0stX0vHbTjvEZCId2JdL6WAA4th+x55pGfO0inUOCivCyyLPqBHuRjguUeBEgy56WpioBs7vMkLCq6+0ax89rPHDNpc4uKbN2iRTba1mwxdGBGcK92Es7eO84cnL/EHvzpUx6IPhfAeSkg9hk8YHZhA1MFWCenj02XF9tyuvBZnSCVpcQKhfDBwotMrGvfscRGGkDOuHzNDc2Abm0+T6fLv4UuWvlpxwLCq+uxGruSaEBv2ZbIEkhz3pbLtzJnT9ge7Jyeee6E3XffzYBjJZ7JsWvPfluGQqeqhsfTDSywT1lAag6YNxcyZCld6L15+MZhOcf5CIM06KZLc3I62n72xBECj8etZN5CTwm+5+OoZsYWWP3Lz3oexYRyEFDIzBmje7WXHCxCuNV1nAzyKMXezJx4CB4sNnjXZypP2Ec++qd8LWeuxU8eO69+COcMrmk4ZILUH00oJiZQrlXSuZtdkG0dI0328c+93VrPhKCqyLYuQHBuLAJfj3j3q2AMgVmhXDcRPGPcc1ddd51bd8hK8LLVy7GhIcwWRckQoEof6slOci1mIjTHTdh6VDDhqA9GUXGEEmTeDcE7CeJac2HAOmhYziyJc8BP5AtxIhYmT3O6SKMBrqIgS+bQ4KEu8iHA4KPMixcAmPpEkDKXHKtH8UEOgrJKlhF4fuLQfsLQeQ6u8YK5AG1MNw7o8O9EWu4DawC5P6hmczLJhvD5J6A41Bgd7h2BWMF2pmsShQXHRrf9JGCRbCt76CKOwHOnd3jKTlWhlGEumOT5erBKq74A+a+OfliTTNiT0pwESwodsLkFGYy9YTtd02gtvNdY7JvKz7YyLsy+fvyT9uRHH0eZyZoPASeS8qGf/szB6BXrLrOtZMdU/6TLjnH/C2DLwNe+iEDmgZ42zus0az/XinksTCQp73Hdn6yx2oeqIfyxZ2NulF2kOosFwOr86BxLBSN/enXHiARZv36Nnas6CWmSznrAvAigKdWP5s8OAE4pQJRtFMFX5TLJRkeZTQrz7RNBy9ySFTPEseS6emIQML0L4L62FqUS+RKh5Duca2yzIsC3P//qLfb0187amnVLrPLMywCMnCvI4Dos5gryi92eMYr1WDVGcTHZZtRrIkA0B3fIXoaxrmNUl/oUc4dqUIG8ZwFmuyAlBLwWAo5mZNDQwbwRsMJSOLoWH19JvNFCtUYgU4/6QkAr56GP89iO1ZaaZZS7NMEcMAxomARRfQyrrRVLllov6t1hCCCFH/dwj8saZxpV0hAofze/E/ivuvHkyRl793vW2+59B90GSiRZNARFNyD3KOM4kbwY2a9SYtvcTAgD5uQVC7IBaaesHkXnNPdpD3Y9zRCWcyBEYsmQUINCH/e45r7F81NoxOC9qZTBnrINy6cm2Iop1utk8qSUyRHNPJKBNU8B17UXazHKU+5NOrn5GxrOIQwMgoxBSNd9NMSVLFn7Wb/aeJ1unmeSEJBpiNAx7AVjsTPT2qtFWs0CAqL7mfM0Thn+KHBRVKWJJKGpg5pKdbiUzsrvScLybAwwVGrSSNnIcfPFYQ86Qt6S7sNbyNZQQE8V3fWdjB3PGGOOGe3vcgKkJC3Wwoe6LJEDn+L8UP1YKynnu4/1G5nxNn81SkfGYytWYh2tDa7eGOPY+8Li7NmTBKdDYMpUqoj7kS4drJLM7n3n9dRzw9Q8DZ6FuHjZAp93DxJwfe9993nO4Dnm5pOnKtzOUhawUkpEcn1jube01dKsoftC6k4RI7I1GuR+kCpIQdQdEBUCv6+79hoH/1XTB23XpITW95p7FGQ+ycTRh+pNalipxBcsXMI6UuvB9rq3ZUUqVa5q9RgsrdoYe67q4O8TObYmlJpJNBwoa1Cd/iI/RBgmp6RhwwnRyJ4hnvVef6/7d5TXFyAeySQk9WsWzTFa37p5Xt07bmlLraSGJe19pBoY4n6QBZ2syqapixLJiqqFDFR9NYR3mhQjao5STaY5QfkasvzVXky1lvbQIqFFyIjgUCOBPgJ1OrUd98Ppf7vcFtz7ojeYucuAanw12KF+6GD+S8B2cgFWUFUQA7KuS2BOKiCLJy8ZVQR+UNfu2IbVG+rG3bvYb6AIZE+ze/8RK1u8CgIl1KppKhIBIvWNxum73/2H9o9f/JINM2+0fv9Gm/9nuy2N18hmzBYQgF5CHpHq/ioUocOQJsexyQqDlL+AVV1EVBzOCln+XhIg+H3nyzFLWZuCQuflL622dR+v9KYxjRUpZWSDW4qlqZrtgvOzGsgSsfDV3nftSmr9bGUbTtovXnzRlW7HyAcJQcmuMPg17AWyWQPatU+FVBmn4BGx1k0zga6PLIHvvOsO1KoH/R5SbogUgC3ULwsXsudjTA4yt09g56mGBpEbzTTQJFI75hXkMv/2+7hQQLqaY87yvgupnQf49xRzbRhzhAiQHVi9lZNH18Jeccv67faLpw/ZA1/9vmcFjQ1T6zMfpdFoMc3cMcJ1kipfNg9OgOg/3xcEVCDCLQJI168mQF67c3ozBchr3U8u1sD6SxsxjfbfHvqafboANvNf9eNi+NNvjx3+V33Hl47r0hn4P+cMvFZB9/vwrkO+9VzHmxIgb06KiAAJdKn/9h9vbQK/RID8MgHiS/p/SE2jzrQ3KkBeu5gGAsleJUBe9XvU83spEWj+4ENgsp4r4LEZJEFkUTXIzik+EQsLQKH2jmbPB5GW9R1XrLdVt20HSOmmaMXrm2JrkIDXAfIM8gtzbdcXFttideXwaO/ClgKEQijo5SoQ3D1cZWE0G37nVkLym6V49JByecMKCuVnwTyTIAGiAlteygJDVQS6lRKvpYJR35/9xmW28P0HnRTRh+eTqLuP1wgSIMoA0RUQuOqd5my2BNi4zY6yBjhGbU61CZQNkkDzTsCBeQTEynIhmfctCywRIOr2ke+0ABH59co2ItBNhUEHLf1d2ESpcyaRjfjuvyuzsGu/R+jcLRwrXV0UnQImCrMV3og9GedEAL7CjpMIJhQI0QDw1ojHuoeEstEUyMyzoySYcA9rnU95LStcXJukFm1geE0FKQY743X+D0G+3PwVwAa6g6UGUodo+/eutG2fRzlAVkQvFmiJfE3m3CRQgCYqYF0ANdcqlp+LUBgY6vc8k0l26KFspLXxkEJFKpdYrkUrm1h11svPVkCzNjiBjQ4bDpmo8yGgIUQkG78P5jLISiygBAAU4jFSfeirkxvuwx3IBNH3UnlIBaIBHJzBRDiI6IjQtQaoEAgiskGB54FAU0Dv2WDToN2VrM3m8KlNRiBEXuee73lSESDKAJF/rn4u8kOEiYBpESAhHIMIkGD2jYARjdUZ+YkzLtSnpI5PhZBOKLBeXWwC8n0DS6d/94z99LFnsKoYsa1XbrMkbI1yCrPZuMp7OMQKFs6xb+/8i9dNz/dc8UUbquJOBQWJxENlGnBneHwOXZjDVnEOQosxEgvRUDp/rgcbx2MJEctzRTK+ZGcmAmSAa9/a2s3fjNNh2kuHYIETINq4ZxByL2A/mc4xAQ+6n7RB6gQo0PWRYkfWZRqTssOQz7orMWYB82E6S+X13YRN0RxUHwpEn8P412a8kw3t8GyWh4A03qVngmijF8zx0P0aJEA0V/j968uUyNfAfOdECT/XfeD997MsmM9qs+SJvtdxOYkSYFH8sa9kjXCPKONEwL4HtHKcuv/172CXsjo7tXEXSysrKM09IkcE8ongjWYDq3tdHY+yYUiH7KmnM7CBVlcpnfT3p76+zpZ9+GXOb4k1EnY/ggRBzl+5gHOH9uwFOAMc4XGy1VqJvcEF7lt1iVbhGV4AUKaOas19dSgv5vAeigH6pQw5dHAfAakL3JbuMgiKU9jTVBw/Zn8AOfHUY496JojANimerrzyKoLcT/lctO/AAQ+2XrxkvpWU5gB2D9qmjZsIRD/OvRGHUqTQnnrqGXzN53qn9zN0FF4LaF1JSPpe/nYeXu0rIX0az9dgWZXtm/6Hf/aYXb5lu12ABNm/by92IstsB8RMGON4gKBVzZkFEK7ygy4EsPzpQz+3w4DkiQVxtm71agJJ8Z1nPN109ZX2lS9+Hl/71bZi8XzsjLoZ5xMAvZgDgb5NAp6O0jnbBek2t2guY3HMHnvyGQjXHrvrtlstjDmKJAgbOl/H95D3XM+G7nE7P51sz71Etzag1tbVWK3Q5nykutuOACQexxqFt2nLli+xuYSkT82MWRqd9WFYX0XgoZKO1dDGG4us4xTzLR2MLTLPh4jupnN2y8blgA7DzLGpdmT/YYLVF7uy8jwWE0fIZVGWxwYsdkRq1UMktjEvHjx01JYvX2k333on6+U4/vvnrAYwI5/rOqBuV0jVWMbV7XfcSqD4Ttt6C2BKO1kJU8qb6IJqYv6l4aCltR/bLuZwrJbasag539xgDzz5Pus6K8XdWcKWYyyWe6G7mfBR5plzZIUkAMK3QrTn5mN919RsGdkEvmNdVYy9UC3WYes3rKBzO9EqsTWTNZruMSm4uplbpPwIBRyMxzbvCJ36IxxPVCr2FsU59rY/XG4D5yBvma+7GVsnjh5zW5QiPMmleOlkPhkEOW0FVL/1jjvsLOSQMhvyswhoZj7pben0bJV6iFgFoOeX5BJuX4zVE3OxrnnVeQulW7WrARUQjOmFXmxRVK1gwTkC6DPJdYG3AryVGgTVH0BwGLlIjXpe1BUhBNjuRCExCXDXyf0djarkTB3dz9zacQC/a7DzulBT6RkLsv0pzEn26yqyvgV7nAzIDF17eGq61TmmUGopXquPeTccRd4cMl1YxOloj+D9QNLzaz02CUvDVJEDqIFGUGn0ycqrF8tLXigMP/jny89bK2BsGBaIUhik8PcFmaj0ZroBhwOWpBl5xXasstEeeRa7KfK2yxakAEJ32z/t+6TPhXv+6hGsf+IBmOpQTEXZxs+90579ny9aUk4heT3lXLsewu4XuhXiUGcTx4TChOukeTuJ8yDV3er7Vljlg6fdijNEtn8id7lWuoYCsLsBuER6DKGykbpDxPKKlcto0KiwsnnFns01Ri0mFYjyj84yppWTpLlXwK9sdFRnhXMfaP4fnQU7oybbOPZEt5HUQiDLlOYLnYzlLqzhjOwG6h0aSz7z6Pvth/9w2FasYr6LmGK+bbBU1qBJTP7jUfgIOI5hreoCIEwhLFjqxWCWWC9rjgBZXQetWcqMG4ewVy00DNCmjAQ1VqirPiEBO5bZrmIBz2rmCRTIqmYUwBzIvougjlGNIQKkF+KnhXtJ1pbpvHfluMkGS0HD7ZDXc4uKXS00xDkSMaKvUoyodp0YomsfckP2NLLmrKoatmuuWUYHdyWkGdapjMUogGspKtXh72okrUEcdyrcQzblWKqCPbDFHCI3ZZg/GOFzgLE2wmPUgCDAW+uGMupUw4yrvpR9KNfxPBKqIe6nftRNkbw32V5lQ47mZaZQp1DnUNOPob7rJFdENTBxMoCUALco83o6J21hWS7Kgi7rVbMDx9ALQKqaQoVPMlacsahLR1Wjc/7VhTLO+exnP9EDKQsPY0vK6NRXXgUfSaj2lFMni6YBxlkY5EkUchGpiguKi6h9BZrPsD5lcg4G7PrtWy2CuqqPOXUQG0G0oozbDuw9ayAQOba8VEtHwReh3JguFLy895ikQqtpwgb2bCf5J+TSqRlF6ng1o7HGt2OP1oH91TNnqItZpIdEvvA7eHpbuSAO9VeOK2qV8ZDBOUpjbYhEeSfVx+bLN7vFVSUWVi2sdyI3RPoq+6SQ409kXEq9UEWXvbI+5pWRf8AxyaqtBaJAdYTGmrrjVd+sWrkisKdhXlDzjxS3Ikm8xmQgjnO/sHygZGp2cmLZilXWgD3RJPu4Ua5pNA0p/Vzzg+T2iKSaYQxEyAKZNys7O60D/ayvZaiwBZxrv6LGCO0p+znnURABAr5130pFrnt40NUYgfoomrlCNnbaa8QzT3Zx7qXmV/6Oat8LvCc9l5q1kiBUeiGrxhmTUgK38rzacw2znmj+0TnQhxT+HrBO3SaQXTVZ4OdYvrJ/1HwiZwAnRXjsFBawZ7+62Rb98W53F/AmGWqcaSlJ2EN1YheZS8j4MGN4nOsgC6g47R+4l7Jp0EiLQUWVk4bKqciaUd5o3SqCAErNyLZnd75kRWVLsXWLoEZGBc+cXnXurJPDt5KVcfjlo1Z+/+WW9Z7HbT52sQU0C7VDKGWzrq3ARrOZ9b62muYy7bOoIXUvKi8xDUX/DNdDpEAhNVE3teNp2blxTE04JpTet9vnxyTOrZwEVjIOdP1FloiY7WQfVY29lcaV6vZ58+Y5+SG1xTPUbZp3D6PGGeM8DbAmyU4zDyWS5naRRVKpnVVzHiRlDHtLhdZr7F1z7dU0bVS5yj6MfZUa1DT3y95WxEaP7Ll4DalatffuwdJuCOvIHFwB1BzUwnqi3Bjd6HIe0Fzbxb2ZxP5TBJvIo2WQwWd5r5qDF5cts1PHapgUIuyvP/Ep9ihY6/VDU0YmWHVlrW0mg6yTvw/kf4gEeXVfEMQnZLEX/HgzAuO1G6dLBMjrtpH/oX9cIkD+Q6fp0oMunYH/X56B3zsC5H8/3/U6n/+KgwAAIABJREFUOjnoTf/GReKVfzvo/VY+LhEgv+7s/SYKED3PG9UfF1uAfpkACR7Na1Qfsxu616pAAt/LU3VWIfIa8sNTCt3wR0SEQukAqNUNiYVONl7op06X4xe6ETsPrE4K4glK32hrb7uZwgiAlwacSVQj5d8H9HvPfscrpXIRzybyQT9wH34pLihSFfSq8GknHyiw3epKILjb0dA5InsqHYlbO71qjxV4HJs9umv0eIG02hiK9Ah+LP/wcffpl9zci+jZjJEgAaLXkERax+LZH9pUsBmT1Y4eI5mxNsEC3zPTUrCJoXMWoEE5EgLNU+hUyuDnB/DqVWdWDoBmEFyXmkHkgwpD2f3EA8CM8LxNdL4kIwkXAZL97mfpoMr0cM8RCIVEjmUBHb/tAFlxAH4RUr2omOd8qfhUmG5X94A/l3xbI7BaAFnz7nSRHiJApLRIwgaiET99kQ7Ka1CwoVQjp7BrUIFa+ZV1tvpjlYHOd6kT6PRt+MZmW/0/qyBn6Jql4FQAcSbvNYLrn4Zdj7xTMukUa6XrJ50Cvwdp9ShdtyN0XivgXd2U2rhG0FGnTylABIKLANEmT6SAro8sqJLpdFchL6XODISCjkEfur4al55dop8xHmRhJeBBY1C/c1KKx2mDKMu1OAUPOzkSACgc9JBVmmd5cHpmgYpRwLd4NrpDbLQSsXDQ9RLoILsr2ZmJ/BAJIgsskSAKQY/kuKXEkQGT1CH6uX6vay8CJAGwSTYMQQLESRzZaonM45gmuS7qAtNXWZtNK6uG66lP/WyYbuC+wRDbtfcIfr1nbCWe6nklhZZN93eErGHIp30j+REc2yJBBk6OcHzepuwy/V46KzvoiO8DPAhl/MXTkab7O1YKEAiQCM61LLsiGe+y4hABcqqqCWua+d6dKeA1hN/nsJFTYOdi1D6NF5o9/0JAYAMeGHGcQ23KdG9IXaTrHMcmKoMuQNkatAMGCbAQsCZyo0tdoYBnkQAhxXSGnWQMKsPGczu4N3RPaGOu+SG4VvnMJRUN33iWh/tOOw36CgES+Fkg4yNIajix4WRKgBLT95Ozc40IEP+3ulFnP/Re9VqyeJDtVmB+wVJPYI7GE9dJG0AFgQrYjeF+UzB5Emi5AI8kAI0E7gmFVGqD18O5SAKMkz3SQWx11G2cgxJnFDKsEhLkjn8D4KpBvcCYCmF8LSFrowuQQKDYC2Q/pANKrF23zp9PFlsKR3WlGxv2HkBMjSvZWMlqSWBIIV2GEQBUUzx/uK4rk/QJgjXf+653WR0b5GeeeBJLhCtQjCzFVqOBYM3j2Dfcbk+i4jhG/s8tN1+PFcNVKDEOO0j17NPPstlGrbJ4mT366BMelKrsoGMcxz333uu2RafooFyJTVQ+xyf6KgKvlFRAfmV6XLnjGjty+BgASL4VYbkg4iMFm4lprJtkHXj1jisJTW4lxHjQXj6KLYRswrIj3L6r4shRWwapc8OOHfb3f/c39u533A3oTGYDYNk0m/gU5sZxCJALjMtorlE9aqJ1K9YAHvTZEZRwshqZi0KvHduoQbpziyF9YJshT6btKCDqrgvT1khplAfOun05ShmAmuruUfsx++8zRDYtX54JqTSP95zGmkMHdFaC3FwY95CQAG6FayEAKxgngIyNGNQzG6AE3G933Ha1/WLnc3b5pu3MC9wTOXS68r6kTnvyyScgr6rsw3/xIQfCTmOVlkD3axM2K/sPHKHD90YnmZ7fuRNQJBPAsx9LlY0ONJXQ7TkGQvjwzx4iA2aFrdyRZjNtyTZN97MsxzTXN9URvJ5QYp/7wjc8OHnZ6pX23r9eYd3nyI3Kx+au5iSh3oM22E6WV3SOtTV0Yp+TjFXJYQA5/NkBZsIiU60aC6H1EE7nAQ7Xb1jl5Ecyc8c084WyHgSeXSDjpQcSJCklC1VMASqRaoLKey29IN3OQZzkA+Tc8YH11neaQF7m9VaugeZYrcuyUjpZUeFruhRVKyC8XmLNXAFJFo/92iAk/BDXUdaANVy/FnIlypbMtUUE0Q+hRpzDnDJa3WCRA2PWjkWVshDIFrewBFQDLBOuIBMAys/iAGETsYUJxWoEzNiaO3qx+FEwR6I9jPImIZfryP2Tjh99E+qg41VYRjGtrFqcZUNkS+Sn0YGMrVA643aE96c1paWJHJYFWM5cYO3idKQTnDvcDwhHOTMUGsNcS5c7tRFuJqhPID8AeeGG3DpHVljZXFvVKSMCvJkb1EUrcHEkLMYOQU4dOqPsClnoxdD9SjbVYKeTMPNKY5gLWDe41ovwSz9SfpZ1ohWFYGAaTIeUWcKYvf0rd/iMVvm/HrUFf32TtX1lt/149ylLKYRAZNydgPhcuYFmkPklNtFDbUFINYMcBawsD1WTma3/o5V26nsVnvcgJYOyMAS0CTTXHKs5W3PpEKESkdhwykJn8eIFALIEVmObmQlwKqujxx95DIVXCcsfQC5grLKClAEgK8wJxrVUf1rJ1c8rUjBsDGtB1tNkwD0BdNPM9909gxBhdME3dNAgABmIT/1CbHNu/6sVryu193znINk8RX4+BYpKNedryKxllf4tq8ARzoGyDhWAHAmIqp/JXlPvQeoKdUDLwkU1g8BlZYppY6h7TPVvsFb2n6kOUC4c62sU76mNxpdozqUsOVux8lIWSAZrX+psIPo090A6zQgNdFsP0+XvalDWa2URjAA4z2B/N6lAdNYe1T0XmlqZO4u8870H1YYURhFMROqc13Gq61+k5JjWRTJ5yrL5OcouREauzBvk+SZYTEMh5XStenkNkdhxPED3Yy2KGdlsyVEninu8By/9aY6/tYFmBe4l2V/BKTJWqEHoAJGSbww1XR9NMXM49jmMmSiOJYrz2X6B/UA6dTf3Xy83WzsB6OI+ZIajn3FZIPlztZgHmli4/0eYywfJG5lQHcUwXLNsLtlE1Vxz5e3ok2Yj6tUpbq5xZFLDPJHeTwbWbG2oUWYgNsoWlnCNyB2jsWMz+QkT1Ne9zE0hEJIC8uuppfqxZstDSZsTF2apEBQjgLkjA+OoVLMB7yE1O0bILSGYXp3sst7jXCbRIc9KZfWDM/aTYx3WJaWTahPGwKZ5kMAotbZsK2BNz7BFC+dRM6qJpc+bTJTRkAfwLwWIsp6k8py/cAF7pOO+79HaXgspLyJE9fBccrikuNTarsyNThoVtB8T+NzMmJJaU4py1VpqtBqhftT4kII5oIpHxQaZcPjEGVu1bqOT1E0A0LwYczrzBmOFWBbqwnHbhSJV6o8w7mvVNyIV1ORy+nQFCq8kFKJ5vkcQIK+vArJVyyXQ3KKmj7PVLJJMUMp9UL6bagLtqUpo6FCQ+r69L3muhvZDk5BNUihFy7ZWSn/Gq4jGEI5LmXAak5p3ZCWlfdYAFli6l9Sspa/aA6r+SeS1pSqQCjbQACO7Z/akXsMFGqakDjj1ZYpkPha/b5/vB10d4P7N1HIKQWcvw8zFfTzuDUsFvO9+yN1EXmsN9e0ySPYu9jTt1LmyC62myUN7mTXrN5OlRJNERRVZYF1uJ7d0heafGdb75yHYw+3cAzts+V/uZQ+HApYDy8vJZp+IXRxrmLsDcJ5FrEqBL+Ww6s9UNcVwTtW4I8VwJrahp7HIPIHKVg0Quz+71PL/kIYO1sSC4mJvjLnmmgAxcR51m/JOnJzGkrYEq0zl8i0jv0iK8CaabpS/1Mm6rtycQ8ePWiTz6lLW2RtuuMH2vgRJxDzZjbomkXm5BnKmeN58LOfO+HjYDqEoBZ2a+LR3lIuCxq6rbrh2UgitXbueY6kJzCd4PGrtL51X4tdG4zmSsSeliJoUZO03xvtUvawn0V40jyYfjW81tsVEYC0dEmc12PYN903R+PINCnqa6aaiqKOTqbOaPdvJ26NEgjgBMlvbSwHCby4RIK9bEv/T/3Ex/OmtNU//px/upSe8dAYunYHf4Az83hIgb8aG/7IKhCXkVTzoNzhtr33oWyNALvaiFwsBv9jfX0xhcrG/f6u/vxgBMj1rUfWrbK8utgAFCJDXKniC/Ffga+DvBR6+Vv0R/J6vShF3GDBogfUaJQg/U7E96J1BaRRWCuMLWBSNU+hmZSdDZvQghW60D95+s62//SY6bfrY3I7Z6Z+stVXvPcqrauPMzsrDqunQ4XgFLgb9XtUxJNsgFbSe+yHgW8XuLDip86cCWF/1M/0uaJUjYkCExfnvbH/lMi36wCEnTTzLJFA6+d/7eRCA7X5bAcscWe1EsROU5/4cCkgRNbKDCOYO6Lik/hBor41gI9YhpcWFrvro7+sB2GDTTwf5U0884SCjZOwK02yg+1fgvkDHvLx8L0gFGkiSLnn/OMXhkc+vsKs+d8Gee/opu/Xtd+Gh34PiYBrgJc5zKZKwZppkIyEwf5wisoO/GwXkCSesNzwCi5va83RT0nFLYT2ozjAHkAXYCXBItsPYdOUBRArM1XuPJpdBAYTqoori+/pvbrayDxx2YmKawvLcv6yx0v9+GFl/hr/XHrqbM6XqAYRLVL4K5yaXDaJIoBwK/n7AIXWMzbBJiJHNgTYuhIwGAq1DfeMtz2ABaGHK5GAjIAulJoiZLDrj+gHFMgGGNI50PfUR8EDmessTWJscJ6TGKIK1SZLyJECOBB/r40YtcbNknmeB+N+xD1SeDH8vQkKh6d79JTAOIFmdnvI79+KaDYHUHW53oXtEvsICZwCWRWxEM94Z8U6SqHvS1SIKeOU5RY6E8Xh1Uwo81/G6PYZbZQFUsHGWhZo6rnQtlXobJrKN+3VKwY6074WyATh+4jTdZjsB/RZbMbkdiXh6h3Mdp6jul1+R8KYKkN5K3jfnLg6QwgOrAR4Ego5j/1K4PtA1F/xoOQ3RRzdnCBtpARdRXCN1nXbgL14D8BGflIYlCT69bILk053O6+cDJvcwxgXcyqpB42qQ7kZlUEgBIgLL7xNk/XOC+T5SeECsyN5Cm3NZ7IQASLZCDEzzvjMId2xlEyUrlSl2MrI06GGceNfe7L0ZvN8D9lUBwsLvVdk+zKo4gu8rYHX1qv4nSIAEyRN9FXAXsM3S6Wdm4rrr+TQPiACR/YSUHJojdG9oIxewz+I6iwDhe1nFZENkqANX1gzqkpR/dRY2MmOygkMZkwKw3YuSJg57g2QIoYryUz7XaX6SjVTNtzfZDV/sdRBE+R/hAL+F3J+JzAkCxh781OcsZfVSv2d1T4qEqmceUSaClCQCVqQG0WcdPxdgII/wJx5/zLaRUVJFWP22zZvt4Esv2fLFi6w4L8/+5YtftDvptt+yeYs9h+XQD3/0Y/ur//uv7QB2Hc8S9PmRj3yIzalUbtNYNVR7Dog6ixctWkJHapvb1zVB+IiguvaG6+1r3/yGg9jzGKOxdEoX8P7nTAxh/3IB4KDe0vDV76XTPQ3bnCg8SrLJ/ujtaed8xNg8OizXrARcP1Vpzz/9AqRJGtYQo7ZgZZ6VAp7UsAlPZrO//bKN9jcf/5h9/rN/78SJPsdRyIWy2R4BFLgAgRTGOZ1ik70E26eDWGmJ9F2ycqkHrbdA/AzQebkmvwhUDmsn7vs9hJs/h3PPGAD1uhyzkvgQi+e6DkQm2T/s7LWJzFBbsmQRCr5CFHTcHwQfTU2hYsxPBYzMgOiLtczljNVT6sJMwf6qE+sdbNEgZ5Yvozv/yEE7WV5pH/37z1tL+RnmCggrbDd2734RMjgUkulm7qsL+KWfpHs+kY7NxYTR/xgbswx773vugUyg+5P5QWTgEPfVWayw3veBD7ilzw9/8CBgZKltvqkQFQgIIeCh4GOpEUfIu+iiC/sHP3rS+kawNUKB+P5PX2YjzVhWRQ5BNF0gOwWPcFiC0NEIO1/VSJdlFOtUF9cw18OL65p6rQHF2C03v82eevIxQJAt+ICf9XlVaj0tKsmomtT5L7uMCNnqQCiMCcRHIdJAnsA416YJwkOExvZ3ltlME/kGzKdjAFmRzBu7mdukNBRpnA8BUlwilQ1zrOwnZbXFMQ7SYT7KNe2kgx+8zHKL6SqFTAjlHE8CJo2cO4+tGTaRkDg0IDsBEg0R0Q8BH84cM8OaKhIkClIhFuurYYDgTjyEYlFZhIOstuGp88jzZy0WIc248ie4h/tYVxsudOhUWllhqo1B2OUAwKbGoX4kR2McUkN2V2BndLqnkaGCfQlnn1x0yHGpGcg7IX8lBJutEebGONiOYYF3ALNiaZJ4jlB1R7N+KRdKc38U519KCSkmupmvh5Ky7fkDLXJ4s/ycKNbYVG8yUM9BaSmEPcqG3S9B2u3IIedggb1cccpeOgCQVEhH+irAZea/FYCxbTUVdtv3PmjjX37SmjjmL/z0jKXPzaPLvNR+/PAuW7VpmW3dvM7Chi9AzqDWoLu9EBC2lW5mkXWb3rfaKr570gkQ5VwN0yjQxbzWhP2fzm8851Dd28p4GgEMk6JvflkJxEcMZO9u27plK2tlFM0gBwBAJ8j9yXYyVDZYyRACMdRD06o1lB8ghaTqMOb8eLJoRmmCSSH3JQ07FSknRRQ1obo5zXgNiyEnJqsQqx/A2ThskFiy4+OZW3LIuLqW9/8mHycfb/Tst6CVphokwnhdqWNDVVPIooe1WMCsbG2C4b2BAAERH7JJRNHooepqowjUz1pfVJ+oTvHgZs5bI4BhvEKReZ9SH4gEEdEi+8FBahzlAMRTA7WgitI5laJYrx0l+0fA9ynlpAnfFUHPYia//BnZMbL2SLkiK8Uwzn8Ix6l8gB4IsRm+FxHSTaD4ohIIRFgHli7mXXVfC6wUsB7phH1N7QVIUtSqzOUCJ0+cqHUQUSUX+L+FJEL4sAaNYCGVAZk/CoHT1jplZfPjAEXT/F6MZLBrjZhiLE7y+3hZQfKexzmeMeyXIlEN9vGezrcPWJfKHE4ZfToQmWYb1mV7wLbO+RjqPClquJTU3VGeuVZM9/gZ1C6ISCA+ZFnE+8jCSpZMoK6+IWoIGjjoIFdgfQKE+AzSqpSsJFuzYTld7EftmvUryamDKEFZFY7SKwoioPbsGbtQW2VZ2HhFjA+SMZTMOgU5wxwzw8ExEjjnAP66bznXVagWT59n36KbmwHWHZ5kPzrWarWUbiJzCglsT8RqdBS12MoNCfa2W9jnDPRwvuNoIqmjdhhjXc63BYsW+t5D6qNxXm8e5OSJinLOoVQQ2CFBhq/bsA7l5RIUaTQiHT6MLVuKN0lp36PcGhFzuh9XYoko9YcyP7z+keqBY/FkBP6tBggpbc+TcbVm42ZXF1RiXxkGWVaHGqmXtbUQ28uKyiosBRlTjP90VEdqjFKuhMbyAHuOeSUFDqqXoUaJB5ivAIhvlXKXx8s6LYafqZaPpobRPkkDQmSmVBoKe2/vJHMOVYRyvFQXV1dV2p0oMZ9lXzOXeb4N+zkRjQMcj4xoR7F9G2CfMM55V2PYEPO1jkUEkO+VZ/d3As1Vr50mm/DXfZT+0S6v9WXl7A4GqiWpxSd5HqoEBq/mGlRDjLM+CDRNtFncm6uptZVruIT5UXahDdiWKY+wDYu//YcOk2+12JIz8yw+lfFJg8BZ9luy/crJzSIPp9qqvrrJln94D/anS7hGhIkzRucxn7ZTH8qmVMp9zQdlqDO058nNy/U6JZMaW/kasvrKJRi8mty+c2drOK0RtuuLa2zjR47aSRolojjviVynMppCtm3b6mrSXb/YyVpE3e3OA4m2joYpKW/Sqc/j2NPtRU3cT10vy+XzkAzdrEWyANtAU0UcTV8x7KFOowjsoF5rYz66jRySAyhe1ECntf42rtsJCDspNTLYA+i6SImi8TbIvCNiYx12uVVVUiQryxIryvM0Si1b7KRZXm6BX2/NV0Nc71DGipqAtAcVkae9nOyk9b2sCdUwNAcFX2J0KrlhWMBBfrz3nR+EhE2ANFae3mssrsAptE8NWMhJ5a3rHSBAgujHJQXIr71VfqtfXgx/ukSA/Fan9dIfXToD/yXOwO8lAfJmdle/ygLLvTje0sesguAtPcev/uP/UwgQnYE3I0EutgBJ9vvqIvR68iPwnLPXR8WDkyGBj8DP1ZwVvH6B8jrgiRlUBQkIAuxlM+UeyhRkAjJUyKkL7nx9Nd38ymKYZEOebVcvX2iX3fE22/f9XLvig02AfSgKkNPTn+ddecoU0BF4/oJeTR11Aqsp+AVAqvgXGO5yZ3XzsRENguN+5LNd4nofrlzwTWyo1T6wxRb/6REvoB0EVd8cRbGKdIU6By1v/A0H7vjZc6AuRLr4VTTLLofH+3PK01ugP3+rLA35rk4r14QNXGlpMecCn2uKZ3UsRvJ85+n4umL7djxVaz0roZkCUp2vIggE+KiQlwWGgGGRD11scg98Zolt+3SDvUg39nv//EOAiAQ/iiyi2062ICJDRgFVlAMSzoZX3TTnCLqNZNPGITqIHM2mdgTgRwXs1GwWhixXZFe0R11ZAGLyEM6hC+8wHdZZANBn/3Wjv/e1H6uyw58tswVkE1T+yypb+nHCbdngZufRlYSXbycdUfF0OSWw2QmFBEkA8JdCRZvYRMBPZYC0AkxF4pWbQBelwOEBNvTya3ZvYm3oKVLD2VxLXTMIkK5z2Qg4qQ7xdggWAbvqzNK11LXzHA1J12fJK3VkShovFUc0xbse4+oQxojID/1cQaVuSeH5Lbyoxg9/J4BBv++n809/K5RLCpARNpW6NgJFRIxo0xYFySECROSGCBAnOOjQFwGi7IJwfq7HRPOaIkdkg+Wh2/yN7BECfy8yBgJklgRx1QrHKnDbRxfPK9JDXc4hAvX1PgDsIgj/G+wftqee3+mdmNHYdKRwvWLYGE/yPq54R+GbqkCkAOk5zZj0oFaF1AI4Ynycvz7mTQmTnkoC5dmARANcCagaw3qjG9ucFnJDGgAAhhnTGzdvYmxKrt/tHfXauCexYdF11pgKEILRfk1kL6Zg8DSsAkbY4PQz1guxDmhC0RDK8zcStsleF5AwEIjex+ZJ2R9pbML76VITsSECxHMItJlxL77Ah4hJAaRBwiMYUB4MJneSZFYBEiQ4Are2JghHsAKkB/8eYOOmf/8qAkQ2AgL1df9rnIr00OsGuJbA88gqpsTBwnafD9UlqfGegNJKIZTKKhJQJeVHJCBMLCDEKICxbLJexpZKHtrdj9xo130BWw2si/rIEZJ9RBqAk7IvBJJ+k3ByWWKIWBPBkQeBodwTbZQFdiwjpLceiwaRdyJtMiERdwIsa9wv4O+6FJ7Nc9Vjr7EKMlaAbC3fX33lld7JV1o61/6vT3zCrr7mWq5Bpv37D35g7/uT+xjnhGp3k7mgLnoAznNVNYAyad6BqQDs/XjYLyBXQxkOD/3sp7ZqzcrA++Y+KgBUiGKe6mYc1AIQxAOML1u2wongakD09NREFFxs+snzELg2t5hA0KMnbO/ufQR2zvVuxQ2b5toy8oleeOppFB3LsYQZtJN0Lm4kX6AIJRS3ts+FY5yzUQi5EUDBbgCeMqyVYun4PYmd1AIsHvoh3ifoLu5CpZQP8Ddc22hRnP9pyOvjzRP2ZFeoNdMpfffaZEsZ7zEMA62eXIVP7KSTdQ0gK+9pAURDQnwEBG8y56zd1q1DodPVYJvvXGw9FXhlc7xJ2D9NkzPx0u4DdtmGtdz7WCISBvrPX/oO16HUbrnpTu+O7AIYevLpx+zKq7cCFCXhC1/tAbSJAPILF66wr3/t2z6H/NEfv8dSABuOo845dPSo7SDE/msPPICq4/PM2UcgBNohXs2uumu+zXTQRQoZJA//FqyiIrEe7G4fgbBosZ6hafJ8zto/PXSvHd85Qq7PPJSENVhCMYZCoshNabEmSJsYxsvCBUWsscO2mzWiuX3YLt9G+CvjUl2msnZ04Jj5SSS11kHZJWm9EXEfi5JCVkhSEmagEBrFbudfv/Y1/MNvJ4h+j1174zW2cAdBwMenLQsVUA8Au2yJeplTZIF4/fU3ul2QALZMMhf6u+mU5T4bbO2BMBly0jgSclB1wyj2LGG83wnIvuFqxheEQSeBxiJjWgFYw1HnjKF8i6QpYJpjG+cYw7j/olFk8K0DqOnYR03x+yOnq2z/CYBABJ8pOcz/yg9jDpFCYprXLMwmCHqo13CsgogL5DsphHUQNZtcFmU/MtiLLYx85XlMSQEWWdTOlefJuhKYzRwgC6ZuFAuJCZCo6pRnDUlhzZvD+ZSaM4ZzGUVt0w8A1NeD2o7X6cHuo7a1j/MA+YUSqSCPoGdUFTHxBM3yHjUXaRpi2UShlGjbUEg9+KOfcb0NIHaR7dt/2m69/nIbunDO8iFmytKjral7yD7z0zaLL4p3W7eHn9hP3sF8LEVWW0YoQO8YVpxkIpRx37W1t7gF6aY/XmnHv30C60ssNLnXNX/0cc3cOon5OwHbzQHAbgUvC8yMAvQuKCBfKnoa0L/eiguLeb+sucz9pwFR+6h3wtSVjuJVFlgJNGpEqJtbtZYaVJiqNY8lcJ5Hh8jL4MSnEGgyPUH3MAVOH9369Y1dKCEzKRDJdKOdPZ05b3Ssn3UDq9CCNCx2mlCiKbeKOo+1ug3CJhOlwNIbX0+MVO2UykQ9OKpvqQ65HlrqXUHMQHElipTGs40y3hTC2FDThtY8/7nWc36muln1qTr3dS3l49TL+FbNop5kgZMiQ7S+yxY1nZpZWTgCREelRNHapSYNgXg8RoSDq3z52QyWRsq066VhJo61cZC/iZR95KxNZA8kRTcqqBmpd1iyOhkzBUjaotTpLntS6pw06r8BmjykNi0tKsaLvy5QN/OeZJ3aDOEn9VE390YLpMMIv0Oc6WO6CJBWCooLkN9J2ODFYxGEPoXzE+ahztOogicYuynUValSwGivwCKv2rYL0grDIojJSfJHpq2Lscw0YYsXZlIrk/sBeaq6VRF88ZAu0ShcVfenUjsK/O6hPkDE4dkNUpXHJ2GQDLAIAAAgAElEQVTDScC0iBARPuewCExDeTE8jcUh9oS33n0TtlxYYjEeSiHi42gKCmGMjLHeV5M1NUgXexm2foPML3Hch2FiMak/QlGUTKNUGeVeHockVd5ENHNyQ9+klaMya2iDWGbNeuTssFXqeKgD1IO+qRS1SCNZEXesdqVNqvztZhRAjTqGzKJE1o9t27dRM4mwCqUpoh2bwVz2Ptj1QX5PUi/r30XsHzQYBwGntZ6IqKoi00oNUyI7MmiqEkguEk5AtNYI1TXBr7KG8vwyxs6ErM44YXMXLoUg6sDur82e2fmirb1sC8qPSWtlrWzm50lYGKnOkhprmP2AQuxlL6y5KR7CX3OdVL4i4PbtPeDKCwHXsm2awxiXfZUIC5GWg6ypQ9QjybK+4r86Gjqk4r580ybbt+dFJz+efuJxlKfbaQQ773Oyk3UA8zMwX8qGGWT+HqdW6ocACaERQlZ72vvJcknvVTXO2a9v8VqwjPxGb1rz+jCQC6ePICmkuUs/leJM+9YI9hvhjM1R7vF+qfJovkBDZDnsqfpZS2O58Ysg2JaXzbc+VBTD3GOan9u4RrL7k0K8qgalcwoKSSwX5y5ZYQnkdSjwfA/WnkmJccw9OXbssyvt7vubyckhI4nzp7y0Pt7jGbIv2rCUTKAJRk1WsiaWPV80j9Hf5pEPEsX6pnW2jXvx8Yef9vUqhWv0w0+UWPEfPEqeDc1hKCoTmDvSGQtLIMyU17Gf9XqIeTmG97cYsm0uCpBJ7vul1GcHZ4nnTpjEo1iZLlq+zOoYP4Xz5jqhuHHTZVaJ4mcn+Wzz2RfO87mhivHeTiNPLs169eSS3Ys91RlXgWgcBq3JZGXVjiIonL1DPlkuyvXQ3naUBqzJOePs/fM9J08EiHLgIlFDTzIviNgTGSM1m2pQ7SF0b/Ty/nJQy3RhgxbHetHTirVWCg1XrZB6KME+9Tefo9EAa0vWG60nTkDPKkC0blwiQF7ZKv3Ov7kY/nSJAPmdX4JLL3DpDPzOzsDvHQHy7Rd6XkG532h/9QpINHs6XTIqA/bXKQh+k3Otv31rBMhbJTgudrT/1RUgvrWaJSP0Xt54Pi62AL2eAPFnmP0MnBk9tz+/142vJ0H0EwGNv3z5XyVK1K2mYlgetQrjVmdOXZ26fdMoeOgc9xyJVgplEQ90YUXN2H1XPWYp65+iM2k5Iel0oYYAKsseQrJk7ZlEgMhiRjZFFLfqqpP6QhvioOWLNqRSfHjHv7qCtPlUV7Y6t10ZwCYG4LXhuztsxUfK/d+Bzj3KXZ5fQOIIXbUCcIIEiG9kZ3HW4POoMzAorfZOcE6GFAv++sqDYAMs8EbSbnWs5eXlOLilwlsKg2SRQbyubD/cBoEOeknBBfaoS0aBcfGcv1q6iJQBUlKK3y6X4+EPp1oJsu0mCtAbbrweEJGNGh2k03iq5tF5N0VnrICuVM63nle2ZOXlp+nEl/8FRAHtciIYuthAS2khlY0mswyKXYEBFWQ5pHKNBFarg1MFahEgRcWX19iiPz3m77nin5f7GJn3oaN0jtH9zkYxGbAuhpyPYcDGMM5lFhvqaeT3iSIgAPFTADKlcpAnawvdjpGAkImAYj28t2EFxnKCZX0lr2FddNlmeFccBXAsBXAr46i4uAjgpZVxFe/PpWusayMbCAEu2tBorOoaaXyoE1OgRTBnI9DZye6ajZfIDyku9DvJ0AVwaK8k4ED2ZcpjCeR7sIni/ej59Fy6tnq81BvyEpacXg8RwaFPZe/JAitCxN0sASKAgbgFJ1N0bJEKFOdTgJHGm6uUBLTwfwJEZjhfIkDCdWEUrCpAVvZqQrU4/hB1sgNEJKdm0XmHDB7f9EYsWzIJiY4CrJjgXKSjBLj+nqI3JTW6zkCw+PVVpzaB5csjfiVZ0k0XvECZGMDAaBCPaciXXqxGzgCQiJBT6GE85J3UQ6PcNwpkLkTtNJ+NljIolAegcy2gRpvVTEBbkR5dgB/aHMsmpQSQXbkCsknoATiMgaDrYIMpWwYRIM1s0OcRaKtgTREIIihkg6V7zu9ukR6zyqwgASJyMqgACRIgrzyOxyt7xm2vvEsykPchhZn/jM+JYPi5VDf8IJAHElCU6WKJvJC6JMANO8M6+3wBzZyIGim41LXegepD5Icygpyk0ThFgaNuYHXeRXFPul6IDX88ILgIEPlYK+8gFEVE78M32qa/O8+5YExwv8VDKC6l61BZM+chNxQ2L7BZpGjZsmVWVIS9C+NG97E8w8srTmJ91wDplO6Pk23Wbbfe4mBeFV2MItg0RpcsmE+3Ol18dGiuIlPkEayr8rH80Xv5xa5dhH1f7hkg116zA3UGKoMHv2+bN23GZo8sBsK8e3kvCVy7xYuX2uPYaG3fcYVnM7xMqObGTRtczSfCrAT/6QZIFtm+yArvuutupANQ4aXcO6D2zz9HF2hpgS0ly0O5RguwQNv9wm5EDKNYRWR7h2BJSYxnAMyD0KjGXmvcs3KG7PrrrrEnn3iUjsOVqI5SuG/YbPO7cTbP59m4r0al0sl7SGWzHY5tXy9g2CAh4akiXDn+dqxBojj3sagTGicgBWumbX95p33kbVlWGsX8xOb6qaOD9pVzgCwbspnfx/DxLvKu3pLiLDoVI+nCnUeeyfN20/u328jZUe+MHQSAVL5E+cuVdsN1V1tjPXZR3DsK7/z2tx5EIbjQQfNbb7sFoJZ5if37vn0v0s2ZxDUodhup4ZEpe/bZ3Q74LF48FwJis5NSsr3YtX+/rQdMSsdSroffnz5zCtCjz257zyossJKYQyAPIXoqT530EPhYPNSTk3Ptc1/+plZf+1/ffafd/6kXCVVHNbJljY3QsR9CHkBXYw9zebpbG8raq7e7DmuTc3ib071cVOZdma2ofVYsX+62Rx1cR405D9tVlgEgVSRzuu6DPtQLsk4KZS6JiEzmeWoZD0Nk/jTaRz72Efvox//SPv+9P/dx0F2DvQ5r4kLGpEDgCMDM8pfLbSWvI5/8YQKF87HFiATIC1druEBplBjTIXTf03QwjfUOEiwbr2+yGJEaZHrIRqURdQcNoowrphfIx3EQYYntxH/GMlcJOJ0OJTAaEL6D8bb7cB3KCB4P0Fu8EKsb6l6R76OwDpQuVpLH/IbiJJzXjKPjXZZyWld6e2WKI5IbkBgrnUyATlmyyZ5N3cLqdFcJzTLoHcJqAlD9IIsThipkCH9HiFQu4H0SBHwItUkPFib9qHeSs7FDAyBs4fuxQdRoSPiKUN71DrRbXPIcbHqUH0DOM89DLwLjEoWVAogJeN64daX9Yu9uSDOzd9+9xEgcsyHu0R3LU8k4mbHPPoaiBmBbVnS1rNOpxfMBzHJsUYY6biGvITHiATGnuT8U6rD9A2vtGASICAnNR1IsjkEOZwDM1QD+CbwUiCngUsRPDGt+Eh5fGSkR3ANVWFjRAY2d27AyFABdlZOTgBLiHGNjFFBdXfyJzEdSGyigWYHT6i6OCqcDHL+wOEiNWGrHsBDs3fT6kIzgw9bSOWbV9ajI0nMBmQnFpqM/G+XxBNZD6RnkVEDEqJ4S8NwBkJ7K3BjBHKj5sR/SNIzXmb8dCxY+ql5gblLzAoPE64FZQFWkt9fCUp5K5cHvAjXh7DqhJV9riq8rgZ+p3vC6DzBTBIhqNFd+ejnNOsMaMcaAVGBxPHXPBPeQ/q2awxWusl/l70VWuCUmj5eKSZ0jCksPlcUnNVO06heecxiCoYdaYRhgcZxrobyPIZ5T63YWytwxjWOB7JDNQxDawzBkxeT8SH0hK9a2Dp4PAkIAYlomym3umT7mklYIO9XEirTh1DjhHAPZF8I5nKEenAP5Mc5Nlp4ab9GAkNHMk2ncDNGMY4xPjdHiHf0XeI32ASyNeJ4JjnlkUmvEJOQwz0cpqMBzljJfW8FEqTOjUMowhmI5XtbJlu42q2nEvpN7mMZ7SJBCagOCuWFSFHCeSl0bhqKqi1DzjMIMW7FuKV31KZDi5BmRk5PAXBTGuRmDNLlAwPYQNUYGP59i3Zimlg4BKA7j+zBeK0TKZZ5TIUKJZJnMiU6ygfAU658Osyr+9ljLsH33FNZ3GhS6sblHVqSa3XTdCttXUW2x1OQpqEviYuZw7iH3+D6da7Ac0LnSsxmGqbEiba4sFVFLt0IyapEuoJ4SGH4eFbUUIkUoH3XOT5ZXYGdZ6DmGMfIm40M5YFKPBm1/vTph3GqMigTx/Qs2Z4mZ+bb30DFXhCdhqdRGLSf1xxTzbAYyMZEiuvdEgGjNLwI0V/2mLJlUAPkJLBUXQdwrH0drdxP1mxoTwqirRJiE8zjV9KcqzzphHCoGi+ur5gjPDmQum19GcwhkZFlpiS3mPT/71JO2Y9s2b4ToBDhX7uEgc7bmjin2MSLvRKKqNhvn/pU1khqI1FzX/tBN/v6L7tnpe03VUMqH9KaX2XMQbIwLqsO9QUb3DscptW0UnyPcC73cE3HYvE0yv4yPoqSFxNuCTWQigzyBzwIIj5de2Om2dD2Qp4EgdohoyKOohFTIgS5r6ECtUFTi60Ubgzme/KTKL2+0bX9XbutRnaZxnecVF9kzz+60p599gbUn0YnGKJTA2jdLOS23gHH2dalIB9NZN+bNLWIuz7dHf/6EnatsQkW6xr7wR4m24yMHUfSwJjIXyMK2AKIiAbtgWQZL8XsSZYkI1GxqhU0oZZWBNMRzn6VuGuaajXAfqhGnhTolhD1JNONp3uKFlsrYbIAMyWfvunfXi3b19ivsOOojJ9OY51R77EKtevvtt3GfhrsSSZhBH80jOqdSt7QwjrJodlKTTIyyYRgrvSiICsvymbK09nKfMbmIiBqmuSqO9UEODbq3VT94jiDrcj+LmeZlWcZpjQnl3KclpNmBPS8zFsPtS5/5Ok01ZEJFpmDtN8zx0LzmH8y93ENOgHAOLilAZk/L7/jLxfCn3x47/B0f+KWnv3QGLp2Bi56B30MChIRFLxQCSO+bKz9mf+544SUC5KKj5C084GIWWMGQ8jdTf+hlL7YA/UcIkNcRH69RgghQnPLsDwF/r5JZXmrOKkO0ie1nM+EdSgA7Ago9SJJC0eX+dHjnIQvuZAMTmxBhd2/5un3tmWvsT+56m226/ToKR4AKJOLTWPCEKkVRBAg7Ib2aupoCm8ygJZX8YgGdKbJV4AtkdIuwWQJE3+vn+hThoeKq+cGrbdX/OOVycc+G4DEq8FVwqUtZP3tjwLID67y2wHB56Kjz2zFpdfGpu49NujaF2qTIA3oISbtsoQSkqxNUKgh9DeXYkwBE4wE+zhF8mAag0E5X0Xxkz+VIjaPZQBSwkVMIZROAgOyBsujuj+ScPfIX6ZZDkT9EETqXxydhUzAJiCR/bgEwsQCInAHL5DkVJDcN2tNOMS7LqTg6rUcp0tVRP8R1mNR7ZmOqojWfbpwJjlmZAdqs67woL8QDSSlez39rm234RLVvLNwmDDBTNj4K20xKhVxhAzwFMJTE+wvn90lshCN4Xn1OARbn0W2n66XX6wM0kx90LOdAXfJqwgoDkFSnsMIspQaRzF0+viq29Xryl9Vmr5fCXbJrdQE6AcLvwtSBr42d+rx4DSkb9JhRgBhlguhaijAJdn8JKBEwLzWHbCP0NwIh9HORDDMQFfmAeMr/EHklAC6FjixZmsmvXCHqsrGQLYUILf/U9yLmGP9KhFB3pUaQbLJEdHgOCP8OEiAKSBfoLBA8eOzerCbLJo5Z9i4h2rTyWpOyKmMjJSsUESBzGKehnJ9IQLouOhIr65rtRFW9zQEUaEcVMgFAnAIQumDpIrv+v+W9KQnSXE7fJZvdrMUAsG8ISw9OWwG1CFYKst4AcIrBxmaM7scuwAV1hNbU1tPZv8oB/To6webSNRbCeSnHvmHz1su9M1Hkh/ypZSOi6yUpu9DGfoBkkR4iNNTpq1B02aDJnqFTdh58Lw9vBRWr21b+3m5FpQ5GvobJ71vEhMaXA0MBa7qgBZarMWZVXa8lQBwI4JrHMj/53/Nv74rUpk6WY/xOJIr8nAPPoVkw0EH4KoESIIc9YlG2VxozunQiZGaJFCnC9JzxvI4TKnzvjxJQK3AFzEuKuH7slkSARAPEjKpDWsHI2lwCIB5CfVVHB2tmPjkMD+7wy7Lyb86hQGKuYfOYAEIksuPgwYPeibl3717vgsxFBdKlTlZsEDohXzRvHkElkMy519ym+0hEVCmghgiQEcgwkXbjjPcsSJMFgBEi41588UUnYa4hyPxprK90zlYQYp4KKN9UV2VnIFbeftcfMM/TYYyN1+mKM8yfWCdsvMwefxx7P7yv21BsDQKep9NJKYBxVGGndAy3MF5q8YQuKp5nN990qz347z/0muPGG6+FNG+wp5961C7fvMFJxBwAmhOHXwbsjEcVku0b6tAZLNeY49YCiPdAGn/pc5+za6/ewQZ/vX3nO/8bAme5lZGLlJRABzL3Tzu2ghOMx0IsdrogdQt4n9OAG/1jvVZ+/IgV8FyjdDCnE049w7yZAmPZGZFhn97fRt5Dr/2PG7NsdQZjrrOfAOou+xYESMaaYu6NccZ0PLZ4hN2DQW3fCuEwTdfqzKBd/d7NNnoWmybWv7raJs4T15fO/WK807OzsH9hzm8EpB0FeH7+mV3MkfluBzXMceXkkweQnoTH9wkURB12y+1/YD9/+El74ok99pGPfhhCIcv+7Rv38/M7LIZrLoujq66/HjKhxe+J44Ta3/rflllj+RSAHvMz865AvV66WSM1P6RkW/2pWvvSV79vb7/njy2OfKalV5r9+JtkqhDsLVuPMazuxnrotk/LIhelCw9w2eCgmAH47uqHFNt90G7EI/zpJ58mpHQZSpYF9vOfPWx33XkX4Df+73yoo1n3Ruk8EYEd3gUvImdgIMRWrd5gTz//tHX2d2ID9rf2nne+3d7x7rts1doVllaC1V97ghPR6vhUWVEHKL5gHqodOv+PnjpuG9autTCsbkhtBkhHbcI6OISiBwd15kdALJGlEB9zINm6yEhQuHMT5NAka+IEoGsIWQEKZh0cpoMecC1CHesZNB5gMXae7JIzdY1WXgXhSxN4BKRAbnG6g4eD/V0QHigIeelC0qTBQgFLUckpFoM3q7Wni/NG+UMHMYGxrCFZZH6FkMEyTd7ZAGArtzBrmZRuYKVSCGJ1OSlgG8C6ugbglbVAAHBRLqAOc2ecctAYa90Ah3Hcf92sUY2koIeMY/EUQXcxROCpqnLUM4C3c7BDqxqkk59Q2NN0jHMcirZJzQy3zALqEdSrv3ipya7cssCKIVoOPVFpf3QLylNUhf8AAVINOVM2n18oJywcS6PUWLt8IcHQiWQOYCcWyt/HoEIZxVbt6j/baEe/fdznojDGXRgnwJsH+K8SGx3lUMjiUqviCHN7BDXMHBpblizIs4N7X8SmbYHNL51PeG2Vg7oh1JX1gMmqT7U+TDFfpgK0RVCXRQKgyRpNc3RISIyTS2EhdMPPIdMqWs0KWkDJRohKxmKlF+K1ltoCBap89Ambz8tTcHsf6xRgLq+lTAGRGOPMj3FS3LB2Rcl2TOs0z6UaQ80Pc7dy/7zho3kvytzZdcf95Z0JD1ilqi7U7wI1/KzqUDWT/qXwbH5M0oHXBVrvFVQsz3+ppVUDqCmmC3WclKhaeUYgx7w04LGqX6N5430ECQdsTqnBGLxzOAjZVPZDOPJEEAxcB37fAzHdz7oSgm++As57hmn4wdJqisdmcM9HwZKEQVQkUT+GjA3aMCSIFBFZzD3qwu/sAnhv5jwzFsOx+ItLFBnFPUyYeC9kieqgluYASZKcDqnBWhovJTAA+QD3eQkp4JkAyCmcyjRq0zDWn0RA8kmsp8LoDG+mtjoLgTHJtcygQ34aJVZbezeNHTRXEBmjqD2dWgmARIDEJ0KicPyh0zTycFY6AFPbmVeHFAfH6UzADi0NJqSJ+qSX5olS8jRiUaUMo7qISokmFyYGBVoC2Ty5NOpASlPARosRhaDuaUNxJtKU2ljZeKrfwhg3EwD2E1j2RUNQpHBNowQ0czn7e5gbwrEtw2Kuj2v3Uk2n/dNzzVYn+QfjfBzSYh1T57bNC+35o2eMCCjbuomMFJTvpaXUZwtL3dY1jjeqxiMBvGvWraJRIZW5P9XJYbVT9JFhNaEQeNQfeqwsAXXdBfJmcm9EAlh3Yk8ki9FhanvtH7QfUsOFxp/mXN8/Ud/4OIXgrWnuBDTv8ED0OjJ35i5cwr9ZG6TKFskrFTbvQRrXetZONbioVkqkSUs2fpGcu3zIpfjZTn0Fl8uCTsoU7YPU2KJsqk5yUtTUFMsx6rlU14sASadZS3lwG9etpQ6osjyeSw0YjdQ7HRAbk4xp2f6G0gnQCYEqUmyadauDOkN1yBnmc91fzT+83u+r+X+8x/d/qsGkIBB4HlRkqbFFTROBDBQ13Ui9JYBcWT0ihqQqpr5lTwB1jioU2zLuiWLIhiHm+lC+X72ozLbQFBKlPQ3zz5njJ6yhhmwNSnLZMg2IjGP89Im8o7YNJXCpS9aMLAJxkI3V/7rZbkX5IVJ7M2rYZPa0FSgu9uw9iB1Yn2fdLVy8nNDxEpre6qnByuzA/pc4v+GsrWWowHohorHWQgH1ixd2cR3jsZorsE/fE2vzbv8hln9aP1B0M4HkshbkYnmqWvQ0JMfp06eoOQo9ZH7j+vVuV9hE3sgpiJGzWIuux57qZfLQEiCOBth3LCDjpIT7pou94Ah7VqnhB2jmu4ycuRbGwrPPPW9X33wzhM8YSt99bnN9FQrDDtamxqaGgAKOsak6Voq+Egjuds6N9v9SCbVjKbZ0zWInhkTOKSfElTiQXDPM/7p+fRD2GqppqP0n2Fd2oTSNUOYney0p7Qe7aRTEtre28oItKl1t73/PX5I5mcc1acMer5R9Cou2f4j8eC0Bosn6kgXWLy1o/8k/uBj+dIkA+U8+4Zee7tIZ+H/xDPxeEiC/lvRQuRAkR9Ql6wTIb/sRgIveysf/9wqQt3b8F3vvF1WgiJAILvGBNuTXkR4XW4BenwHyyjO9cli/rC55rQoEAiRg6sPjAyHSruhx8iPwb1koqTBswb5DocfaVGjM6DMeq5Ewip1eOnfClSRKQOHYBF7YbG7GJvvtPddvtw133gAQjtcx/akhoZTO8hIGeJEllpQKCgh2j4dZcDKM7nEpFvT8Ex5GTqFEdSoPXLfHYuy6agAw/gzWVwvef8AtZrRp8MKYczjK7wQgSnYrBCJobSACxTv8eL0AmE6hqS4rdQDqcRyDOp6kWBDYKJBRr6WOroXYrHQB/IgQUXaE5LyyrqFCB1hIxUP/LB1tUoGM+mufl2Qf8LOwoMgzBHoBF9XF556qbHIr7t9ohffuhiAiGJYid9WqpXaq/BhqCt77OPYyZHHIfFw2CZNsYBPoqAlnE1GFDZZ85GUDEsp56mMjokBJWfGMQ2QU0YUltYXenzqMB+m+GuIxGloXvn+NrfkYQCmbPNkdiaSRfH0QIGqYv8/IzqQzi+8hfJbwfmPZ2EyzIZAtxiTnQp1wWUijI9g4qztIAH8sm98IXqsOubtACHX9S/IeBSgsuXwPbbDqxlQRresh+XM+9kqDgOl+Dbj0AQJkVuEhEkRKCiclsBKRJdVsx6VGicitcUBA2bLFs4mUZYo6VWU5IsAqXgALGyhZUSiMMQmViQevo2SRTVBJcZETN1ny4gVQFakjsEKgi96HiA5lfcyRpRifsRTrIerWZLPoahHPARF5h0WWFCZYRGg8aDPrhJpG0awSRYSDh6ArdJX3PuUh6LLOUvg6m1rOqQDrTvIXJkLYaEQl2enaFqvFm2LPkQqb5jynsLFegx3Qu/5yxa9Ud+hm/1Xkh34nAqQXBYjOUcQcgCXGkayhOlGbqMMykk2jNkhxWJu5Eotzlw3RJX/4AjqS4xjXCuFUeGEu3dq6BrpvdN9Gcb175AvOZvYs3sACt9rY8KajfOqCFEimU1Cdw2CWWGqkEHKMl7/8pBkPIhOEiLhqQ+oNVzJBMGhd0nwgok3zTZCjl2JxFojyvCCRZjqXPn8FCH8nOHxvFLifhxnrAYIkEJbuCg/NLU6WML9IEcTfuTLEiQ09RpZZgKsi7fidgAAFoaujr51OQW0AfY7gWAdlQYayTb736r5LAnjQ9xNsBtXB2CMFDB8trW1gKQRP1tZip1VqZ76y2n++4zMNekcOgOzevRtrg0V+fgM+zBnc67F+H6s7UYB4K6BCJEBqKc8hSznNvUlszGUzMso9pVyiQYAWfZ/I2Jclnywm1PH53AvP2xVXXeVh6Jeh+DiDimDt8qWeUdPPPCFRlcZFF+BENHN7MtYXet+6Jtq4qoNP7ciZzBOy9dAGVoHcCvRNpoNUXd8FzHebNm70rseac+R9oAJZvnQhcyS+45xPkbCyCsvNyee4k7Cx6vP5U4SN7P4+++lP45sfY6tWEpBNFsE43fbLliwEBM4HrJrE3uSUFUIKxuu6o6QJZVwii6BztxLrwTob4vxctXIN5ACIW8MFG+M8toUk298+c87Asu3erTl08zLHY+VzgfyGD/2k3abzsGMieyGZjva4ONYEwNX3v+9d2JftBTzJtC3vWGl1uxqY+/D/rm+2UycrbeOGLd69HRXK/I9VRR8AYx/WQwra3YkNyV133WkHCUm/6trtWGfsRkm1gM5+QMjzLQTJV9uGDVs96H5wpNuqas96QO3mbdsB+wYtjzlKX89gRzHKfXnzu5ZY/cuTkOEAuLJyYZ6PUkgE88cowBTToT3+9F7LKZoPiJZk+48esv/+mets18P1nr2SwtoRyfwyClIfyfo70NcGoHqe8PXnCUFdZmvWboR02+ce8N2dPQAp6707W6rBJu8czXeLpx7AWo0nXXtZe/jSHZKAt30Dr51vpYvLbN+xgygO6u3uP7wbG8mhNVoAACAASURBVCOsxrCKKVsZbT314XQop1tfI9dEIeTUErte2m1TyC+2b91mzVUoUlDBzS0soTM6nwmWew/gsB9ryCQBf4xJ2pitCzJD928H6/0M7aBjWEnNAfiUBZZAw8Fh5hBu4cQMFANZhXamodX2vVzr6o9+zlMqjkpxrAVaozvbGi03GYkO83MGVp5RSB/GeA2aet0STrYl8q+vqwOALWEdwZMqEeAqUeee6yBbt0HuzcYGrI3U4c70n5qdSvc1toZM78cqWgCp3XkHkJznZMosyo6xIqx8Bns63Oazj5M4zvHPjKOa6xrweaAR+8l5S3IA43odKKqroYMaa5D5ZZw/7sc2xhmOYYaICoVVllsXZdN88oOv7LdP3ofdDZ3s//Boix1pxOryMjrnmZtrUEfkZCbatWtKWddRJjK/JUOexpHFIBBeCter/2ILOSDl/t4iQPeVX6G5R/7uRdgbjsI2KMhYdjvSSU5QpyyiA/jcmQpbDUmqMO9Ez7u44MRH5Zkq1o8SO3YCSyxOQgpNGJEQq8oDkY2Qz8WckzhImHFs6Waw/kpO4t702I1Qvs+CNOD9Qy7u3nMIC6FCVxNHwlTlFmQwnrDhIYRejSCal+LjY9w+TfWlQFQR8goLd4UkH6oZ5+Alr3wiIFMnK+buQG7wmo+GvT0OOGsN8mwGJ2mkOg7Ywkq54cuRXHn0lXOVzDys51aziRoEZB+n+VgKVCk/VOdoQI3wM69t+FRTh8D5AeZqtXwoF2YK9iGUJ0+niaCZTAKpQOZ4xlg4a3U37xNyLgEbWvJsOrCUisOqUBkWscoWYEwrXj4EC1Vyv1FGdFtdVTfNGZB3WL7FoN6uq0eJQP3R0q5GI3cioyEkjLlgEiKhkPt1lN8RCA4RWdcybWXLc+zFg9yvrAvLl4UydjPonKdRRplpkLC53MNjrBt9rPPt3BvEEEHKQaBRTyiQXO4CqoFaLnRh8ap1lPFPZolUOj19vXa+ERAdgRdTFvckSmIsE0N47tqGNsY493BauOWXzLdhnmeYc1G8cC7kB7UK+4nkjARq33Yyi1bTRABxSuNNGAfawxrUAyEgEkrnXrWg6jR4bRuDFHIChDk1lPVxsHXS0iFn4iHX+ydpmEIepkyz0YQc+8rzFfbESSwrucZlxeirGruZ83Ntz/FmiAAaGBbn0VyTRBZNEqrrpICNL2MjGqZHpNu2Ky6n8aiO9wYJhkIoDNJIwPIisqa0h5D1bjMNZLIWWr16je8btC+pZ98g1bmCsmUzpLrSbT6lOIYQkfJO85yav+CDbdehcmwMu60E0jqZBoPT5ICIGEtirTpLY8ugQqjJ4JEVrax9RWjLJk51hRTMadh9daPGVlahxvgBLC81v2ZmZWOF1uLh3QKxk9nLqJYaZIzrDlC9pBD0Huy/vA7n+NeuXEG9jOKOv8uhDvnRv/+AnLKtrpyMh3BT1lSXlDdMls3YRGWyr3xm/0GbfOEey3/Xs+4qoI9e5napYfQeI9WMpntXCmoRVrwHqXCDdrgR2i8q84PaQtk3qud0DabZww6juoiHtBse6uM+CEXll23DXTSosb4USpEHWV2UU0CO2D7O/4jvH6X2HVRYO/MS3DpKQ9RY1EKH/nGZH9uajx22G669gjk3w/Igw/c89Swh3lXkNLH+Yg+1ddsOJ4iUTZdDraw9zDe+/lWvge647WbyPk6hHGI+YuIbIAOwpX0UF4Bu+9mnl1vJbT+CAImBpIxB8ZQFcRVNw1yO119HyHSsZY+5dv1aD1qfR/2XTv00xfX4+U9+imL2bXYS68Fq1HotCjnn2O5+x9stnsa9GkiSCuqmVMivZOZE7UEOc96jqWM3owapZ42vq6/Fiq3KPvjBD3h+mcgW7XG1b/t/2HsPOL2u+s77P7333otmRnVGo95lFfduYzCYYjAt8AYCG5YEQpa0d2ED2TeE5QVCKAYDMQaDMRjLTb13aYqk6b333vf7O3ceSya2BVYIYVcPn8HS6Cn3uffcc/7n/2uDXP8pQO8ixlgrloYuJ48v2IFrwdLSJU7hJMWjbFObqLmyqAEbGli3qfc10QjEkiqzDXBvGEvLHKwvRaaaZg4JoH7sbGpH6RYLQWaBnfrmInv00NtdHsjMhOB3qfO8udd1m0SW9LAP9/jtMkC897nck7nija74/ZU9m6v1X+ZbNq9YQ367v1xr/+laX//6R3u17++92tt7XX9cPwPXz8Af0hnwKZx/t3PI7/aMvHLu8Xv0hT6cRS7/8qoN+Gs8umtfAK7xAK7p5f8WMPj1t7vW83e11zsW/jWsH15M2JVv8MrB7IWsew/fYnYZFLnsqeoVBvPLmfvvfFvxirF0+XPmn0g14qcf92yBCwoclrqDpiVWBlDR7JEHbrN1t29jI4q/qz+WVNgchGLBMEFxOsqmW01eP9fEVCNUoEgoG0d8W/nzuNgfEilI9aHjoyE9q26PszGYs3Pf3mKrP4501kmgPVstFUgqgn32b/K8dTJyFU78u5j62lTIV1/NeIEnKnwds5vBLHazskC0mdV7iG3ts2nSxkXP1SnRBlvWJwEU5r0wgEsIP5e9UzUsKAXUKV9CgdGSBg8p/4DGYjQFYj4WInv3HYCJFW9H/sdSS3rwGVQb2bCGsK3paKbZctFKS5ZYVlqS9fO+gWz+wtgwTLL5TcGLtgsVSG19o2tOxsFwVf5CC439Hlhn3ciLxZSb4jVqNIpN6Md/25paXLO/5Ue3Wv77Dzjm6QIacufOn7EoNfgZIx7DfwSmaxrnHa9zGZ+z6ZRtR5g2kLAVJ7BMCOX5IfybLFOk0MhIy6QJ289mqdWxxmT3JeakGkdqnmg0ipGvJrLALm1u1FAXA22E91PIuJprujZqGLhmget4A1Rxnj0wxLv++rNTMzk7CllgYclAk0oNBB9L0/l7z79GNheyMtGxC+aTT7bY09qUSO2h90xmcyiFiFhVkphn49MstYbyGab4fSTvz1Md8KH/SgGi93Vh53qDGYWrYyvFmHJ3ggPYPAssWU6pQFdjV57cssBS/of7O+MtQMHoWLxMwTSbhgk77R9pZTWthIn220GyEib4Hqk56basdLG9+5PrXhfkeK1pUODHSLVnzTUsv3FYm2p09nHNqmvq2WTFOIsSKZfyCIGW6ikFFl9LS7MDQ9Rob6Uht3L1GvyBCWdk89kkKwXYaTFI8w8eP8HxlbLJZ+OoQFfev5M/B9MIi2dD3ggrUQoQASByKZBtmzZFUmeouaSNqwM85qct/VfAhliOuic9CwbPqs/ZTs2Dr55tFddUb+oeGidYJQiEUmNNl2ZeWaL30eZZIItst7y50PtMD4jxGl6y5HPPlTKF5pcsIIYE/LnmlzdX6nN1zNoA6vyEcO3HuLfUAHObc443QMehsaBjBQwMlP8f52CSTWK1wC4Akmw2y3OwCM99bbVt+R+E/TLulY+TSMNBtnU6Sr2f5hmBTQJAZJGlxu0aGPNnzpyxZYSdV+LrnMRmV3PTJMchuxVda93DyrWRV/SePbttw4b1ZFL8yt03WWTwKNg+lzHvp9Bt2IXZNJ4vsXmW5UcQDSxZmEXKx5qTL8B0lIadgjwV3uzlM9HYHR1kMx5FpkMjFj9ptnJ5Kc0PGgwLAGeYN86cPGENbL7V+CmGjShgTaoWNTNiGTvOnm+kz1ahRpEFTCXHcWDvPmePpM3xUkBYblgrXkxAK/ZDspsZYLOdwLw7AVAbz3wxg1IiiEbO4XMnrJ7g23t3EMbMZt3Iihi71MB5MDvXOmDPVA1aHRmo929JIAgdOyq84+t7J+2/vYClFt8lMysOL+wEwCU/wmuzaDygFBtG6RA0bW/7r1hdHYZRT4NgI6qY40ePO8AnVhlQNFITAFObyJgYRhHA2bNWxrzysmQjl4sCI4D5R37cUQBivTxnBIuIBVghHjl6DMZukZWuWuma3qWrVtkzeHTfec/d9hxgVTYWYwIet96dYe0VYuMTAMx370ONk4idylhLEzlC2BKxTtbXd8G0ZX4Ow1KG798D6PvwZzbbnieaOfdLaHQCAHe0QViYhl15ydnCNJE1o+abmMZ7sUbTuM4W6xRwaoi5QsDHCE24Pu5n3SCtMPmloBtnHpMtYTD+3HOzWEXSEbwAAL4B9uhXvv0t23LTTmvqaLGH3/0OWK7P2n3vLLGhOuyydBsxlqdkx1LfxFqAbQ5Klg0AZt2MmyFY7moEb71xp81BOpihPphE9jAG+BbI2I4RQ5oxMsM6pXwErW19gMV5KG7qyQgRyCAQD7csy16SZbNRqba/vNEOl3Vg0UOTlX5MYmIYVi3ZVnnuIk0wmqNad7hfNLcL0I+KVG7UJOtghFMQOoB9VMxjGr/kVIiNLyA7nPtRVpdTzJ0d7WLFBtmJU1NWXEpAdGqmjZC7cqGZQNyaHhukjImgKz0xioqRptrGFYm2EHuiZppOfQOw12lEsaq4OWoK8DOcQIZQwqWCObBomvqNTVhmqW/I2Bwg86S+3Quaxl3HluUm0NyTP1e8PfVYuX3lY6VO3fm3j1+0SyhTlq7Lt1YxuCe6USbF2mZUQSmxYfj5T7oMLtAad17ryKiRt/3yR5bYrr99GsJHgWvOK9dEa5vAMBE3pgAv6xuanMd9AmNcStFago+9/B4UMVziFuapQOaRUcZlO0qrcZChNhqJCjJPZd4LA5BxAejUAfH+fGfGZEA4K3Qwje4p5i2axVFSB3Cu4kIhVMDqv1BxESB90PpQoQ0zJySROZcEyzo2rcixtv1QBkRFKmReM7/yvcKot7CRnJaOU5IeqgQWYz/VpXgfwVf26mE/OuDYR/o5IhJKhy1eE7ZmjyxMacIpb415W3WNU3jMTPBngNkpagn9o4AS5mkXxKy6U3O+wHnWfv1XZAipiVSXCBjR75S14KtttLiNQlBRjpLyQiRhklKojyamyC9aQ6R+baG2lLJyjH9PQP3WhbpyAEBVwdZ6fQzXSLWaVHJqbEvB2gthp7YWoI2vn5kB6Mf5FmA3LbsuzsckWRgIs2nI+tHEnGO9jgRYgZQRk2hlVZ2WnJVsR07hYcXr6acDyKM04SaOwI8tDrKEMtBmYdXLPnSAWlo/odTPkfz4c98E0uT1o17vBXBhOQL0EqiB/SbqkD5qnn5Y9gdPQ1LBXgrnLgC6OK4hZBtu4v1HsT0D4Otg3MdnpVk0DeFlq0ttcekiO3J8P9dyilqGHJsF2LotzOfeD7Fh7P4mOSf9oCq95Jb5cT+FK4eAayML1xDed4j1oovxOQGDXfc85QrkHmy3wvluc6yd01ivwUhvQ2nz2W8RCM1YiEiXIiXNMfx7sKtLScQecUkGdX6AFS3KAhBuwC4QGz/OSyj34patm2geh6PeO2lLli5irT7l7iOBHkuXLHWh2NqHSFnRCTlq8eIlXsYd8/sMDeEe1kvVj66WkTqIax5MEz4EEEvPFxDWz/rcgYXpEPNvMwq/uIQka5fSgnGfwnzYLLtGxm0iF05AoPLLLpI1kskaruPoQVG6bv06p0ycBMRbt369A2TOny9zxAut+SJSidiiGkl3h2xukxlv3ZAunGUtaqMFAKCDqApzWSvWr2T9+tlTzAUrrAXL3/KzZXyvcNu0+QbsT/l86s1ALK96mcwqUY1KNT5x6INW+EFdT0/Z78hw1Giq4VWrObtkPkv2i3oIFFFdpIZ6EHWVLHjH2FuJ7KHzvJox0tpCPULWxhzOAyPD/bYeNc7F8rMWD9AVBziyglqkmH1SFbXY4QMnXJM9WqCJI4IMYVVW6MLlL0BWGPULtqP/WGq57z/Mp0/x2kLbgbVkYXaSRQB0f/3L3wJI72bfd9EKC/Pthq0bmRfkQBDqshSfxQ6sCXvTdagutm3b4TJ2mlDky1ZQwMcIdf9T/73U8h98yt3fkbI8Zpymkx2ZQk6G6jWNo2EUUlIMr1lZyneFqAHpKoEb6vDze21lySrrY9zvPXwE8BKQFxAqGuBjM8cygRosFZXOC8/vAuSEhMG6GcSgr2cPGY5apbBwMVkgF1Gr1Lo94Ps/8H7IEOwRWXe6IfuoJhAYV1tbZ8tLV1LLdbv9XT/zj8LcM7NSXR2s2l+1eAB7+Ub2m5mAIAKBRpmPBEBr7vRIiqgz2R+LgCTgLUT5K01tNrz7ve76Ztx8wD75p39lGSkF1tzQxRqTho0aRAr2ziJfOkIQ4KmsrcMZxwI5fY/LrieXd0O+faHbIczX8b7feW2Oy/2SV3NNuRoA8Pvtf129f3X5TPxu/nTt3/8aml+/m690/V2vn4E/oDNwbeDFK9q7f0Df2jtU39xxBd7x6Au9/4EAiNj1f3Bn7dcO2Gu2vtbjagDG1b791V7vAJBrePw27/9aNltecfDqoNnrv79eM8/OcECL1CXiBwkEoTDBx3t0nOZF8JT90UN32/Y33YIVVBVNUvxv8zKstavN/KKwfnIZIHDyxIRk8xEICBKIvJttHAWjGog0nPXebKrm2PzOUbA7AOS7N9jqj54S3OLY487axm1qhYJ4J1Vhf9ps+ELRpSbxSahV5It5q2LKxz53NlrOXkeKAv2bskhQqojFL9sCCvEgCky9RxQFWHdbC/YAbOp5bixMwIMH9tPkvGh3YmMSR4NEBaM8UydpSkkBInm5Asm1kaj9znZLecsvORe5tnxVCaHxBBAnwnyC7pkIc2wGgKBPuQkUkxE0mTDtcjYq3TSKxKJUMG0sjbg6NlRTfK8GFZQ0MyIpFiMpbqdotE2z0VTuRBXHNPjcWyzsziesADZSkNvEj1sBFlF1gDbysC4mFFV2DVU0usdp/JYsW+qMm0eQ7At8kmWONo3ayHeiDkhPZzPFccljOoQiVwWumtCy23JBeTC0tXlSg1jWYirspQrR5iWSDYsUNqG8ocv4cCAMDaZ5tqQLFZXaR9feMTC9HEQHgTh7q3kAhA2nl3PjFbi6zu59KLRl/6NjDQO0UZaHxo5Y6+7vsspiTCmwtIng5ByawnrPSNjnU3RNFQKbhQpC2QMCPwQIySpL6g+9zuWO0ITyZ5MVRRNcY8wLY4S1qQ2cIEE19/X3eTBkjg25vxilHL/O9yyfEQbLeRJrkVEsUCZI6L3U2OM2XvUw5II5T2pCFC7Ot7veW/SGAZCBCwoIhmksazianbKHG6ARUg9baxpmuKyp9L0Hh/otl6arGjthCvSl8aiHArlPE+a9nQZnC+CHci3UZIuCgRaipgr3kYLSBfDNsSltYAOksFuX7wEQJg9pLMu9rBCxQt1M4a0dHttWHSJvwytQQmDHy0CE7k2BFfOsQw/UmM8Lcf+dBzN40ryG4+UcEHcPc4864ERgi7PF8uZb9zq1HOaVHj7rE7Ht9Dxt8kIYGwJAPIWKp3rzvd5tpjQ+mR/UQBAA4Y29yzZtuvYKcRQIItWD1HJtjW00npuskAb4LM2ks/+yxhb+mezyYLDyeoVwajnSuFfjzNlBSOnC+ZQqRH7Q+XhD18Lk1JhV4zIZRq3CJQXC6Ln6r5qIsuUQ0Hfq1EmCNJfacViEUj5t3LiRexWvcJogYQxiWRkmAlZJqTPB9/RDWTbINQ7i2NNpplTi/50I61D3nuwulOkgC7RwvIK2bFmDkuSsHdq330qZP7Kx+EtmEy97wBg2zlKoHD9+1DVd8mCM5mJn1YRfuDIlomEtL4HhqHlDgGoHKpkB5hLZMAislG3WrIAXvP7Fmh/CZjEVD+14Mb1BH5tgKWapWYNndXVnK417WJ0wvEdR2QQ1d5gfneeqOpoT3aO2v45gZXqft2/Jsg14yKcOtFhH/7R98mn+nT5m6aocGnF4osMuDodNn5YeD+uVphNN5wBUCnd9aKMNVfjZ2TOn3TyvbIR2QMJ4Gl3x3E/+nLey0+fw4IeFi41VOiGmddhMJHPvCAw8VVaGrZNUkF4waAbnaQFBrI//5ElbhZ1FMf7xshgRADIIO3LV2tUAIFnYD1Xa1i0bLTCpxU4914ISJttlx1ysrGDdyWCeIoAZICAI8PTnT2FvFp5oO268w370s5/TGGu3z37jbVZ3KohGRYo1N9bSKA22k+SMsJjZjaiBusiNOHbkiFPl7eUafuSjf+Lu7WaaNAI6w5XZwP/EbNd41g0qBqnGTxRs/hYsTBIBwRWCPK5cKRReqYAzslS865477Mknfogv/ALbcne2TTdg78H9FMTzOmnQSRmp7CoB77EoTppoyjg7GK7pYsarGiQBNK0h72J1NWDTNOR7sVzLk+0Z90lXI2xsGlSdHGcqAE99VQ/NQ7O8hdxLsZy79lE72dhvxy6SK0NnXszc5SU5kBZQRTL2ucwWwj2mfI5xABexsMdgvzNUHatZjP0IgDflOUiUEAYg4eU5QaTgPpeNos6H7Bdl79HaxvXlPaMZr7Kh6kSNMh6AZRHZBBUC42i0khvuQJBNKzNd7RBLppcIBNHMpT2oktJS4iFS9GIlA2AEbupAdtadfhpM7cT7ycaLpQKVB/MONOUdpQqlh7k/GWYdtf32YAmqUyxJf3K6zHZfIHcAYsWhMu7fXClbJ2wt9jSrS7CoaajE6qyQ6wvrnimxA2a8Mj1yAdzT7s2wk///fp4PAEOjO5j1dBCGfy/HqTmzHyBC4JfAn3Tu33oyopbR/ItDOiOmvcaXAp5TAIIGsU8ahKreQWN9jEERERM/rxCgmmGtT/Tn2qPkCMBbX/ksLdSEWosiqCciuVcSsGsMltKH71/FfV3LOTtZOWIlG1OseN1Wq2omewlwIhrww8+kckTRyHFLfZsQn8q8rBBzASBcQeYGJBJM2/oZdVW/FEyz2LWobvVDHeXPyVBNvgClmO9R/SJ1jaxUVXPwHKl9Zln3tQRoXfDnvX0giBsPDuSQ+tMLW3dyItlsqUaVElEkDdUr/NMMIMA4c+0g818ic7tqBQEg/TSzXY4Ia6uOp535UuvoqMKrUVUOcT7GBGTQ+J/mXo6lOS71zSzXRLWNFAmDZAfJckkZQuMAR34ox6KYv5OZvwQKCAQIcCQNf94f6y4Oc5ixOckX68IaL5YGbiB1ZCWqYxw5abJj0wZ7XT3qcKQlyopTJITAVZFCVDcp0SuMezYEy6kQlBnhSFr6UZUxnbMWA+DMBdK4R6mlviXH3Aq41doxabizWTqKjwh8mRZgwdlMnfsStoWIUyxnGepA6sVQauIPf/SDsPRb7eiRfQD4ybawIBNbIJASgUOcQ+VgjTE39VGfzqn5qjWY8yZgThSVYNalSQCjLjIVOrtaXVYEWKBlBkRa7Fwk+RDR5CKgcAbM+PqvztpL9VwjxNhz0SnWNcC55DMyEsOtZGEyZAXW2Kx4ALEQAFDlIQUCKip3q5TaqZt7SoHQQcyjjeTVJDlVQ2FBEcoolH0iYAEuJ7NO9FNfp7Eu5zFv9sGqH2aui6b203ov5YbUFwkp6dZKwPUsg+/g0RMAi72ExnOtQYlCUQUpa0+1l+qrUeo5WY8qi09rTjOs/XSADylSOzgvUpiKwKP5cFTjlAuaxJyrBrNyOEQK05gTQBEpsNLtDz1LYqm5nSrXEfem+Ix+yyNsPpq1y58G+N233GY//v4PLRp1xfHDx+3BB9/mlOtlqCTOY4+XQb7dPgK7pWTre/7tVvThgy8DHtorOPBjXpWrW0dkCdV+qsW0D1O9qJpO51LrSBjgZatqUghgCyDwBHPvn0R5uXnjGstEsTQnWzjqhVrUqInkNy1EIS816hBN9KNHZSfKecXdoAkAYCkAgQCQBYACAkCmsQ389kfjLeWhl7DSmqR2irfSJXnktmVasqRQrLv/+tjT7FE5Pv66besGy8shPyw+0irKz6AYTbAfkK+2iNy7mOg4iCsbOL9DEI+U99aK4ggYFqDtJ/+tyPIeesZZBodRS+h65OTmoXjLdAQvKUjiGfvrsNyaAXjN53xvJdT8yR/+CIvPaIDTFCvDVnKGersCoKL6/DnbeMcttm37ZkhzsYTT73YAzyDfWRanOajydpFXcv+b3kINg7Upc/UM6/DZs2fsXQ+/y+V0lGF/q/wajQcRgSYYU6pbpErS3NpMjS8VxyKAclllDSgUXapw5kKNOdkV+jEelfenuVMAiEh4QRxjBHsLqe8GsXed4l5tffIBK354Pzk0aZAtsF8LjLG33P8w2WCFAEtNtnrFGjuATacUKDOMMdULjmg0b4fsm6e9XgUrlOdBPD9u9WcR064EQLyehRvX7mlXPveVvZD/3ACI79h/f024a3dwuXwtXr4o1/9w/QxcPwO/4Rl4/f711d7kav3jq73+9/vv83P7FQfh990rQtC9wuV3ibBeB0CuNgCudv7/IwEQt1xegVj5/vx6iqGrAyCXx5fXiPYAEE8JwsYmMYLGWit2WDfYmntvYqMfhJ94i/u30OhQNvPyqVXrUhCHimy1jgVShNFsC3UKCmUmOHsubSLVLGfTIk/nise22fIPH3PNFt93EwByGQjx7JXEGlFT3LNPolHJ5lDNStds5YWyh5GCRM+Vf7QejmVEMarXCBQZotgTmCLWYriTBisEHWcO7ECW0lSI5fd12BbEUpgfO3LY3vfII7YfSxsx5sWAUX6KABABALKKWras2B7/MCy62x7HbijV3v6utyNFroMp1UChOGxFFPMD2vRKlYHSI54GkTrHPYAfCq0OZGPURyNC7LGTKBeCaVS0Uaz28vxopMdJ8VhVwY4axypBIcWjHH/Vo1ut4IMHbZTNaWpetrOSCuR7ZyFFl1pDTdwpitRsQJE+itNx3kubcqk+BIBIKSImrMKVxQ4K4xhS2YyfP3ceFjrBsrxWmTEL8IqtwVdX9j/y4pZfsFPpOBa/inyaGvMh9WIFq+HuU9X4Qsp9AIgLRncKDw8AEbjgA0A0JqRGUbNB76tNmq6zrLDUOJatlYJHZWvllBtszAVmCACRMkTfRyGl2rxLfaKGV8nSpXbi2FFbSyZGsIN4ZwAAIABJREFUIwxdsbzDeT+pSPRajTsxsVV8yybEj+Bc2YjIzkKNDtm2qbsu8EXHLbazmsHO8krMTzfosMOggadA52h5U2NnNjIBUDQDe6pzxPYdRdUEuyyZzIg0GlKZuam24Z6ENwyAdJ/HDkLjnvMTyb2gZno3LMmW1k4bwgs+AWWRVDBhfI9RWLz5bBI1NrS0DrE5F8ClbArdiwo+FytQ1gSHYbCn0OBdQEaFGGLO+golgCyx5PEcJsN6ZYA48IM7nu8tezQpPBwjlx8fAKIekQAQB0rwuQJAnP2I7lP3u/mcDgeGePOYF0irTBgFy+rvXn6IXjc1D2LKdmp+e+MpTmg+OaWYfslr1cDS7715eF7hMQ+AyF5LAIgPKNFrfHlC7jO1qQJg8G0/Xvab1/EzT6mBFc+9OAUTcwZ7jhDs4oZgQh89cNhKSkphPDPmIDZWf3m15f+Xk9hHZTtgQzZu/hybD/jQXKM/KyxUrO1Qml7KZdHzBrCaioZRp/EogGtMtkjKvGHDK1aqbN0OHZaVU64b45nc20U0mMqxRBBjVwolNdl0HoNhj/bzvgqY1HXxBcsHcQ0z2AzrKkSwIS9kfDy361e2Y/sN+J8X2E+f/LEdg3143933YAuFVzjja2XJctQfsAaXLSME/CDKtlqnaFCGRC9NpGYUD8thjafR+FWjR4GpB/cfoGHyIA3ZWTbDMTA7sQCCRbyIuWpsoNuasIq665YdMJwJu6XhEcbzArhWbQC2MdhbqNEXhCql6sABW5NK3spFwnDHg+xS55A9ew4mOtdlEyHR2xfmWHJfE8z8IPvML1utnKyEm25ZAfjD3BykJieNwrhwmkaJMKzjHPN55T1ZNlEdarU0ezUniXF6+sRxWwyokwHgq430FEq/6ooLVpCX75i08TTqB5nvG2FvV1ZV2SasnuSHLrbkyhUrnR3cgWPH7SMf+5hVc36iAMxfIK9l284dNL3incd2OizQfJrLFWdPo0zosbWEuI7y3Z/5xdN21+03SzdAACpKGgCQE8fPA7qG2Grsub7xne8CqM7ap77ygJ14fsiKSxbRlO6lSTUB47KR/8IyxfM7hO+yb89egM9c51m+Fqaqrv0oDSopPer4XQQNkHCasgKLpQbRd+9CMRYFA9UfokIH9/oI91Ej362A615Hk1qWWHfefYf90z9+0UqWLLSbHyyyuXYadYBdso+boOmiRsYITdNOskEGaK4ryFW2OVJOKgw8hjVN1iQRyirAvmYQ4G2KdUnKJdl/9VTXcT8N2TTns4nAiyi6nCtX5JCj0mC9gF0zkSlW3ka2Uhv2k7rXOR+Li7KxK2sm+0O5Vo7cDhAA6KuxxL189lyjY66q75cEACbA3GU+sf75M3fI9lIh4TpvIczxMawNUlDUN2MNQvBtdTO2NYydQRDfKZjuUfFJNC4Bqbh7njsO2xsARIINCVnXr0q3RNaNJhr7WicFPGViL1dfC9CXyFxNs1mzXzQNa7G5a5oHjR6sBaMCGkG50dXRbwt5v3yawD/Y1WzpHPPtueG2CJDxVxdrrILu8Whgmp2qbrIAygcJPkq4l5YW5DC/AGDDIs7JyncKgmGY0rKFWgZg0tBYY2v/eLOd+ef9DgCRmiGCRrjWdH+aWgGyN6KprCBcETAUAp5Hs1E/CpE/DgmkvakfoDad+TEcNdKYa9YOKbhbzomQJlS/KAQ5OZLrzXcOpJkeANjUTeNYKjad4yjZWNHwjWJeigNcv4ACq4Gx9bNfoVzaFG3L126xEyh8QlGjhKOwCQphfgLVSsBKSWuUgpxDAumsayV20mCvaStijn50TZRBoql/jnnGn3klSEUd42IawHqSOXsOO7HFt9EB51H1EmOXgkUqkIBAXiQAhIbcywCIQGs9UUCHwBINpHmyhlv/3QLiIfZuvdE6xXWdEngI2SWeY3ZAG+uOp9SYdM1JrXU9zJnKOpHiV81Fp/Ll91I4C2iJJuchivtzjvVVQcYKfx8np0aqF4F73QBLU3xGKiSWVGo65bvJm00AiNTFyiAjboPgc/J+yJqZkYiXa1RIpkQTjXApyhTg3T8AmYJTSBmhaBnuE3/A0wzA9lRXD0/zWf4M7lDqohB+YgDJR+fDlP1R1LR0DdiFWuoILkF4PHdWWLQDckaxskNERTZQMnuGROzkAq0CKdeuQ702wX29bF22LVy+zGIhCO24cSs12gFAryDUHzmA93hoUTtMs4a4vDXOyZDyPphfegH3g1Ubct6CpGimUa+MlV5U003U2wMQhBg2Fj+FIgnbnZRobhLG5xiklr2w9H9weMB6uV8HsFQcwpJnlDo+KyXClubTGE8KgWkfjMoiBpvgVMeaF+BRwnF2AN7KAkvnXoSqLNb2SOoh2SKdxoJSGQoiBIXwuzTW6QGa0ylJ8bYAtd4sQG8X95b2IAIxkmWDxMjoRemQQrD5mbIKlBsVLqciNg2Lw5QMO3DoMPUWEwBrdR3AsMZIL58hmyMBKFL5aY4T0UB1vsZfLWHswarluJi+sHERmLQ/kYWtVL0CHXwq3TAANtWRAt0EloyhPoyLQ1HMxBvKa6TEW4hV3pe+8A9Y46E2APj62J983HbtehEFpKcErmOerGJNGdv/Xlv4nn3IglC+zCs+POLafE6ba154rWkdt+ZH1WPapwVInStAnn3gBOuJ5sw26ok81hyRkaSW0FhcTQ7XGPZXUrA3sDdTXbEE0oEUUCJmVKKIQe5qGwgUP3PiGPaPzNO6r3SuQegOfvVGu+sfuuxs5UUHUqWnJVoByo+FuSnk4ZCdxL25f+8pPm+MQPIou/vOW5hv5lCcrLDHv/9dp9SoukTNQl1UjkI0GRBLlrM1NY3U3qj7sTJ+4u9W2I2fqXQB9T4ARPmJ+ahoMyElnDp1gnUdAgnzzqb1a9m7oI7DhnHbls226+e/tEWZhVZzsc5ZX569eIn1p9miAXjCeM7q1ctt3arl7EcPOMstzfMad9pjMzGjvF1r+/cfsvXr+P7UF7K9euCB+znns1i11jg1l/bLIv7Fo5Qf5vXK+NA4bkINqn2TzrkyMgf5t5FRFHLca1oTJij6Axknsk9zBKL53BrVTtobiWCnPVDDozda8t0/IjdzKcBRuh0/gi0zNcwMtdnffPbz7L1wCmCyCAliz61qR+pexpH2mcrFC+EYvfrbZ+fihpD7uxtCL/e/NNd7jYJXqEL+oBUgvu95HQBxF/b64/oZ+L/uDFwHQK685C8DIFdrvP+m4+RqCLjHY/pDfrz+ALrW83i11187gv765/6y7dXlRfK1PvPVgJCrAyBeperlbHihwmLazc3bYY2O91EwK6w4wN6+c6NtfOBOAJF2mkqwcMYHbIYuBNFpruiW3Y2OUsHD8pBWwatGorNB0m5znknnmKj8uew7ZIC8j+LOBV1ipeUY5PMAiJqcrgyi4S52khhvFL4q4MUw0gbRWfHwHDERxWJRkabGuTrtajp6/rtsnNhQCgDR68WAEoNem5oZjg1+KKzcHAfQ1NLkaqa5VEwTvaigwFnXnD9/3jHmZeeVkJhMQzfQeaMKGPnJR9m4bfoXvNMX29ve8VYK8nI7efq4rShd5ny4ZSOQTuHZRbEZR7MpHq8AZX9cohEhtrDOjyy1TsJKHud8jHD8w3ymmIIRSM/zsvPs/EkYy2yMzvyvFZb+1l0WFhNp0fgNzNBhUCNKm0ExtYcp8MVw1CZBDa4RNhZSfwhckNVXJBuQThpQUTSU5SWrjA11DuTdf4pgZvn5q7nuNnk0H9XUEvCh+nKAQncUBpAaq4GcX11nNbanBXzAPNKYcYAC/yYARJ8ptqT+/GoAiHdhvYwaKVLcDDR/7fVHXTv5KDtLLafa8OA1PTeE/wvmR+CHfmIk8dcoUcNC7HlAnAw2VMNsSENh0Qv0kKWDWEsOAHG2FwKCZIXFh8Ewi2CzIYa7jkNWPnovHbdCZMXulG2Ks8ZgLEkFImXIJM2HWTYOgTRsZeWCWYMDQFrp3D3x1K8skOudR4h14dIC2/5Q2hsCP3QuZIHVeZZGB9c5XOolgXlsStphQHbTuFSoqpj+qWzg2wHzEmi8CvRQBojuB9kUKUNiM17O5TDbtQmSTY421KewYQpiU6zGrTbFXWyYO7GhiGOcC/yogdEtMG6MMalQdEaXU1wIAPEBVtpIu7lD+INj/nkqEN9zBIpIAeIs7Ob7Rz4AxAdsuPByNbHc/7znea+/0hJP4KpCkr0soSsBEM9WSyCItn7zwIazTMEOQzlAbLgD58MgBaAoF0kNAzEhQ3UfCmyToojrrT2W7iPZumm+iGVjKquGWa6xbOmmYJgfef5FK1m7gWaTv53/+ko3ged/4hT3GaHIbMx1nQRSOQCCayAAQtdC9lPKCJBiQgw4zxIMewyasDqHAjI09lx+ju5tWSFwLyufSA2aLDWOeZ68nTUvybLOn42w7L4EiMn6ooP7VveixrvsfyIY+1JCSUE1iVopA3u0FTR43v/Ie+zDH/6QU6/9v+R2bN64iQ31Cnv029+xt775zY7lGsXYUAioQMZGVFayUpN6JQLVhMDShQBnYkTLEuQXTz9t9913H02gJIATwFOCNTeuXcW9QROPrIE5mi1pBOOmwq5MpcEZxGgK5rhFTVYoegdWScE6nwf3WxLN6kWwi2dgnfcOTFtt94g9dbTZIM1bSUG87YDFGd6CZdVUkH0Fa6uzGL3fcvs6/LibGffJ5Gso3wWPfuyQlGHx1j/bZkefEPDhb0uwFOul4TvOGOgFBFZDfBFzfTBjtxu1XjLXp/L0GZrqBEIDlsxxHfcCyCj/IDU9E+u/eJoFbPxRhyjDqQNA+31/9CF7ad8eNz+OcF5CmWNHaV7mLcgln2M1wHoVc2sYFlyVtmXbVutoIC8DBUgawEw+7GfNLefPXIShmqM4C5oPfnYAlvAAQFgbFlNfePR9dm7fCIGlpTaFB3oFViHLed85FBjSqp1Bkaich82bNzvPfDXJxgAVBMZpTKoBrnOt+U3zQRwMYYFnWqODYMkOEsjsx3xQVlVt6ZyLZixclq1Ybktp5v30yR9xD4TbWz+03ua6CeCgGTrBPSV7QK2vLYB6MXzGkYNHnAIkmyaaQEMpNZfDpB7k+KdovE7CSg1A6RDMPRXDvebH/Tcj4KOu2dneDGAbKAAkKSEOr/k+ApMz7PkjLRZEc7STcPrqlgEyE8IYk7x2etiBH9jfOxDfpz5T4OwF1vBzZdh+gN0uWxbrbFHCAWBkpDTN+A+Uz7+yoFQjsAZmxTH/8eTz1SjguPYXyC8Yh1E/w7nx5x7UOqFm1i+eOWfN5HZsXEsOUAP2mgqLJn9hOYzhYYCuUeaFGNZmrVPTXHuNq7gYQodpqGp9HIXZP8B57scCa4wu9TTZF4E07CcBp0tXF9jfP1pt6xYSzkyAdSaWJycYVxf7ZmwEAOTZE/VWtIw7hoZhgXJAtm+iwdoAGJpC445mOOd6gMwIJcKVrlhG067SASCnvrbXZb0I9MrkulxUwLlqC2xsBIT0CLRylmZjlkXzthCrollAyzbZ3pEXJd1uOJlIvQOoFQBs1FRs6UaJwHoTDqAhMDwxidqMcxQKGBOKOikONYFILlqzFcwdzjouuzHVFZr3FHS+F4AlBruosOgEqwQsUsM6nOuQkJ5oKViyxHHNtR6LOBPGZ4mAoHvEQecAAnOqT0m/diavnEuBI7MKaKFmFQCixrNC3IVZNKLYy88vdCB5zg2eDY/vUXWQ/CAWJ62tjhDjrA+h7zh5oQd+aO6bm1d+uH9Tg1eAu6sfRYrwcjJ0PyjrQwoj5YCMA2qKPKFcA9WmYlKP0sRX1ROJ4gWmjgNAtBY5VRZnW8CzjsAppmVPxVidAIwI47yO4b0/QzM+Uopm2VNRg6Sybo/SRJRCUQBI7xDWXYzbjn5sIDk1ZKOTy4EyQhkSrAPNKPeam2Wt6OWHwMNhrkRBlRWGlU4htRRgGZ8RAKkjgvMbCFCkgHI/rpnWmDnWmnYAy5rmXlQgfEdOZDgZPLJF7EPB191G1l5RnAOO8xcutk7m9n/85gs2Sp2VuzTFCplPktOTbLkbo2XYtOVB9BE4Rh6fbG6lgNQ5lW0d6tpJfnoBnwP0OybGWdnhAlgFiijBuZzCBrC1DbWgQDnWgEDEl8mMs7AIVA400ltRbH5v/0Wr50Br+a5jgGGjnKNCAuEX5cawFkZwfkJgvA+QRXKDW9eUE7gYwFfj79nnqOO4DrHcQ1mEV2tYSFVeXlHpFKlScQukjqGelgVWOD/Kp0lBLaLXV/I8gV5p2MYN0FxOBfzAsxQLrEksEne73JVO1rjCJcV2EAJCLLa4spdT1lQMTWipOP04LwWAEQ3sS6RGd5aa81a+faybU4yVUKl4eY3yvrygdcYP18vdc/xeSnkdbxzzsjIyEhgPynUYQqkeEjLNWpfnyFKZWLNJBXKe9a+TLJali5eiuCu1Y8dPAbY0kze10J7luEf3vMdW/skZxg91DPetV75ftmN2t6q7W716TrWNiCweUW0+g4fnTzEfJ6FaU0h9Mdkq/swZTYA6q8kiqaS+EXidibpvEWPzlz9/2t1XxUuWOcXIAkgKUluWbliL4gUrY56r3Eatew1YWEYRFvX859bax34eaY/96AlnByaFRzqguE0ChiSEWxpqzxeeP4wqus3ZU735vrtxBQiyHZs22fe//x2AkQHmjjwsNRfZnn2HXAD8HMSmDmyMu5ifldXy878rtU2fOOnOherjUGomWcuqxpYC45e/fNopgiYIdF8EeWQF9shT5KLlZKZjkYyCAkmgFCjl1TVWhU0hd5sl8bpcgIkwFFeLC/MA7fpc7SCVvgDbBgCym26+DSvDZmtsaMGybau9+NKLTrEkq9RMiFdt7PVUi0awp1PuXRJEtxmp3Zh3lFujGjoF1VKAFLcAqwLqlAMiNXkue9JmAJ4ACD+yP9Z+XmNf6g/t6aRQFvlBVsON373RUt70M4D35Q7kOHuy3JYtXkk9c4k8uP8JMQLwnDVjCVllne2oUdivKPsrjHOnvYg/95f2Bv8WALnyd16P6tUsrjwFiPf4w7PA8r6jD+y5Ymn6D/vjtfevritA/sMu1vUP+j/wDFzb/X+1/vR/7hP2GgqQf88vdR0AuTaA52rX4toXkNcfoq9le/Xrn/vGLLBc2eAOwHs/D3xwbUQHgMhWQP/FC7qj0dasXe7++/adW2z729+CF2wXLBiYy2yS5tSkVtI0G1TXpFSDWox/eQ65T6Eo1wZzfh8rFcC5b6y3vHe95EKIXfOcjasHxPjY4R6jSM0UPTyvfz6H5wnkUKGtUEG9pTaS+jepRXQuJuctbfQ7WWSNyf+ZTarADxXiam4KAClevNBOHD3irGW6YZWtpbGkhrfsNJS5oLyFZgAMBReKGSM/aUmDtck48HeFZtu/Z+soOhfCvDxweB/Fcj6Nl8X27C9+bmtgSCcCXlSePW/ZNM/Eguxl13n6zDkXLq0QQZ2jYQrQCzSrRji+KLz95Rk8zoYpPyfP9jz/kmMkX/qXjZbwpqeR3KdaABtifyT+AoKS2TSpwaFGawDnWv6sXRS/6u3HY1Gj0HmFiGfSQJWEOgXWsDxtpXhI5zuPw7DS93VWPzRk5eGuhpbk9moSu1BBGl5q7An0kJevx+hnw8m5l8+7xo0ayGra+gAQx37n+V7+yysVIGraec0E+bZ7QZfO1owxI8BKx6HfiQmpgHKe5DZDshPREBM7TJ+pdnsqDVc1IvoJ/pO1TUFeru169hnbvnUL3r40tWg8SgEi5runGkFBoHPFe6hJM01zVpvWcIUXKpPAMT35LDGE2XCI2RlC4S/lxxRjQM0/D8BjHHLsUzT41IDwCwR0wtukc2DKfvTUMzbL5qEEFcqylUttxa3hbxgA0TcVCDJ8CbsAWHOSoXfR5NbmRhZqIViwSAWhfAdJ32PYDDaS6SD7JG3WxdaXfUMXwIZArW07b7Z9L+2moZ6O/ROBlzTgxFjrpIE+wvdLxwt6ECZ8A2NeG/JA2LsDYhjL/kdAAk13AQ7aFLkcDVmC6H6VhZVjAAKAcUN6mR8ey9WnALkSANH3cnZ3Dnz1+k1uKprfSHsZIzRyBFg5FpgPWLmsAPHeb952S+qyeQDEF6qufx+XKgwAwh8mshhkyrFQPpADNWkCSDWhTaIaeF7+iI5bAAibQeYU2ccIBFFrqp9Nr+yKTh86ik/MB9ycVPSx01h7YF3CmO2hQaFsDn0h5yeveUme1/xZYKrmH1lgCaxQFojmIB1PmMbePIir56ppqflQQbx6vbySdYx6zy7mKLF1lSeipl40oKoUagq4T+ce7yfYW2M9k0204OEUGspSYciaA/IhzYVi64Hd+swvnrLFNKnWb9hku3fjQ638imeesYcffti+/E9fchvpDNiuVbASl+C3Lf/5g/v3O2BA95lUX1Ks1GDPoecdQP1x1113Wtm5szTBClCZxdnpY4csEVbt4gWMKTIl4tjQ33rzNsLP++1S+TlCefFdT8VuiYbFJPOHgIIMmsjle8k8oZkN5dQulFWTgTBpu04zp9G/XLk4x7YtWWB+9WWM3Qn7/ukBO0FmxM6bSliPelBb5GIBNsecNQCQF4ONT5Ld+qFSGzgbaCdhY2Zxn2g4Ke9JANMM97AatLLPaGAOzuaYxAAfoLGo638WdZ4axYsIt1cjSnlQexR2jwKwk98P0RS59c67bB++23VckwgA9lwUNvXcg3LteRtBptXVFy0fexSd81tu3OHmozHA03NnTuKVnWDZNBxOHzqJ/QaZKXMhjHl/O11+wY7RiNq8Y5ttfzDdDj5Nbgjs6QJss6Rm+OG3v2lve+S9NkqjagAgROPKC5OdhtVKaDv2SI3keqQxVvRdFbSspoXWP1kUqQHS0wMIEhiJ//gYdjkoDgHWjvCZtViSrd20gbmCAPj9e8iEqLc/+Zu7UYAkYV01aC0AOAKSZa3XhUowAf96gR8/+dGPAdK2uKycZNaWWFRAYaxTI6icZmh2BbEmRzPpT7MeBXOcUlTR/bbqk6dgtbPOOpYvzWBskxo7hggYZz4dp/EOc7ulxwO0EmIVYD4KWEJoNuM8FkDq5KlGmoaGki3CIvj7/qNNrP+QkwFB0gktj0IZh929zcmWjbpGTWTZs/mp8Y8VSjhkg+Z+AH7yV2raCXduGwdIVtYSfvwAdhrLf//NMtQX8B1uWk8o+wU7h10V8Td243Ia2nov3l/3rNa0MIH3qBWCFeyNMkLKRDFr0fCh8CRzjEySUCxVUlFcdADkjTOHPXt01m7ZnGzZgwTgkukwlZFjjz5bb6Gw04e4k+tgYy9aFGbZNFsTsR3duKEUVUCLs/HMpCbopPkVjuJk2TJlg51mnRi1Gz91lzU9Ueas6dIgNbTC3lajNJAmXqis0Tj/PcztYl+nA06uwOpsjuD7iX4aZABlncwpczSRR1FSTM4GWzvN2ppmwH7GdSTnZRI2cRB2QkOAaQnMCSGsr8WLChkLtcxZnD8Y1OF46Ss/YRwrSs1hsTT/+6kp+lmX2vDQP3aqHStBGvXkm2QsLLAI7gfVN3EJ/B0giDvU5bQFSMGq+lQgu1SFmqv5ESgtooLmuimAJ2mCtU7K2tMfpcvu3QfIcVjuMtekVpqE8CAVSFAoNjXroq1qf5erFzW3SmHpyDoCXASvsH5M8Bpnd+UIFyo7PLWhag4RIZTTJiWI6gmpRAQzuuY867RIEipOhwFDBJpKQay1VmuOrPTEzlbN42AXrGJVVyjbw9XNImgoq4lzLTKIsiX8qYOYdK2HvDZ/XlvA/TcD2SGI92ptl70S1xM2+zDXa4SmanMHSlXAgeQ0VDjMS0Mo7EZR8sTGADbwuY0tAHOUMrHEpiwgV0c2iQKvIiCOxBJU769wjSnP5lRr6yj39bjGg8KlCe5uAPBQgLhUjUHsFWoJ8Na2obi00G66/U47erbcqlCp/vzFMxadxthlXShcUuQUOIsWLaA+IbsDhXk0SvJoblYptXTepNRisUQBwjljbpNKQGHRgcxZk5zLIcaPznUkiqOpcULoARQG63geWBqCBq/BD/A4HZdkPzt1wSoAEk800Ojl8smhcvkiQqgzoxhf4dThEFfIk7r11ptRZPfSBB4D1JN9YjwAyLOAIhGWQ02phraUtFoLlOcSgTIjkjEvHVIy665U1lJu9mE7qvk1DoCvifsnmvkonPpBjfNggNZ6LAcnaQA3Y9ukLI09hFnfeMut7twGA0KPiSFPvSLFbTDzksgnsidSE1sEB83vUpKKSBHKXN7M7ye5NlL0ivzgSBG8vg0L1jzUHGL2az+hOk0Wp8oBUe2nekrh4m3tNcwNiQ5k0NiTsk92deP8HEMhLOBU+SQnz5wHvMpgz7bZVnz8HKrBHkcEm8FSzu3v5pn63p1zeQ+n+0r7NjH9fVbF2jdorlT+zNSYmuL+rnaZZX1IwYIskPc6jJ3jFvK6VG8rd2/nDTvsS//zS6wPfrZx/UYUq0ctkRoniPUgTModxqj2C0XUJy9Sz/z0L4pt4fuehVCmzJ0UMr3iqOXJQCE/6badm7H48rPnn91FnUvG08CIm7/einoil7m0AMDqpZeecwpYnecOgAqFv3f2DTq1Ti8qIin6fvE3JbbjL84Cbg65OlP1rpRxCfN7O31mA2vliy88B6kskQyPQgCdRP6c5FQvVeUXrYfP7+sdtjLULEPUnImc4znm0UwUsXfcdhNEth7AIIhKTD691PCa04IBD1JSM1BxtLm5xFnDMkdewiZMc8Wb3nSfnUYRoocIP6plRbaTJbVqxUvkt+Tm5rG+hVPTdjqyjxYwKb21p0gHqBP5SdaCnlpIhEZs6PhumgNVR4hk1fjoNgu9/QeMszy37vd291M3DVkrJIL2lh5yfFA4Anz897/+AvaWzcwrsazF8Ywt5d3NcI8rORuhAAAgAElEQVQkuBxR9Q6uHEM+K6wrf/dKgESV9fxrHAjuXn4dAPFOw2/1uPb+1XUA5Lc64deffP0MvOIMXAdArjwdft97qf9lTNuxKlyT6I0/Xt+i6bKs8I1/wu/7la8/gK4GYFzt6K/19Vd7/9/k+r4WCPJq7/3rQMhvcvxXqkx8AISzG2BDEkrTaoTCMRKP59bWBgoiWJrJcfbgDZtsw5vvotGLkoAwwxmabBPTY7yCZjUyYn+61JRlnkqAzZyaj7IaEANF7DyveTpjFTT2Cx7Z65q1LuzcgR+e+sM1EbkH1Aj1hcGLpe0sZXiebJlUoAlscUw6Hgro1mvEUNa7OGYfhbGOQ++pz9E94aTgvNcQtiQCB/R8WWEpG0N2ISOwq2RVkwZIIasI+SVIEdEBe2aEzYF8WPf/LWHB9z5tCTSYl69cbmfxjd24eR1Mx35yOS7aSoLVZ9j0thE6urJ4OQU4fr5sXi/h95qG/7+YQgq6zMnNtecJOh6lUM2kMNWudxQAJJiNTOWXVrnv9e7vGCHIz1jOgjyrpqhOpHmiJrSyQiIJWFTjRXkCCu6TakKZF8oIUMNP7C5Z4Ojv8XxmI+G5UleksMnzYxOymMbDMJuxVjZ2CnxWNojYY7JFEntMnyPvajXMpVzR78TQVxC6vKmvBEBcaSolCv9VQ861rtVA0KZeoINrDHuh3voR+1TsuRDOuR5T8/J+Z4UlmiKNDzXbFAoqRqlsqwSAiM2t7+ALKVeTJY5NzABASCogTxv+/knYReg8uAwQsX55jcui4fjE6vTAEC8EVBs0lzUjYI3vpkaIjl8ZJPLM1yZMG8NJxpmaIfoWQbzPeF8nbE9AETyoB2Eq98Aw3HPoBH7TQ7b95hthUi+1vHVT1wyAjFbrXODHjbWGAC9thIPY/ExMcy6xCtEGKDsny1k3yApG4cspND8Viq7NjdQOVTC877j3fjtD8LmCFGd1n/Bdu/CuT2QMT8Iu60AtEsZGXUqnHlhtEVi3CQDRRlwqCoUkOlaYfKQFQIgoK/XFfDbIrwMgmkV8GSA+AMSXAeLbwvgAkCsVID4ARIPElwHiNtfzeLbL85ByxMFgPEfWGWIXOgxGQKqnRAvimjpFCQfhQorVuHdqMc1Z5jyVdR9GobTwU86MGlz8T0Cc5hSNVzHE1VDrxbdbfutVF6ts/Pk3W8lHsSwKQ4GVyH3A/CHFwAIUEnp/PTSGxmmCyS9Z50jArbPjY24R4KbHOECr2KL6u9RHAhVk06exKABE2S9S6+g9NHdJRaLsArGp1SgJpEmihscAwEcSDawZNrORNF2VNQGuZ1WV5y0PRmDF2VO2AQ/qIPm78z1l1/HE40/YR//4484qo5bN/hm8p//4Ix+xfwQAEZDyqU9/yr7/vccAU9Lxai+EGXoay5JFjnWue7eyvML2YxW1YsUK5o5WNtU5MByL7aUXdvGZGbZ53SrmvwGs4lCnsH50Nlbbzk1ruTAjgIcTNDkO2qqStRaSmWtDzLu61/1osPvDZp9uIYiZJkP/EOoTGIS/PEKIMk3uTasy7ebVSy2ksw7v+QH73qEOu0TUzdr1WDTx3ZLSklD9ENgMI/y/fP2t7hwf+O4lW0jzoRyLiGxUNC4MmftaShBlvojRuG71ahp4gD2sAaCv1ldb69RfsvWSfVwh7FeFnq9as87OYz929MQJe/f7PohS4yT3yZDLkikuLbUTnKMu5qBc5um3fmSNDTclO3a+rOkEeGwFWEjk3IyjsuhFJdNEbpQA7vCQKNajUK4vzQj/ENt94AhNzGm7980P2Fe/8XX7s7+/x5rOBGCrQWhyd7sdO7APG5guu//h99kI64uayy5XhPVjDNBWmQTnAaNWEmhbz3yveV9zh/Nel0qSu6augbD3pGyaWTRGOQe5qD927X4J26c4bLjW2RLWr0NHDpKbcsr+/AtvsblWABCYrI01VU5NoeaQlA2yKpogr+rU8ZNujVMDUs26dpry69evcYDNGOCs8kqi5V1P88Rf4afyJYcR2gdwODkIW5VrEc/Yr6qqt7MVM7ZsVYZVEqTa1E1TFjClgxDj1SsXAcBUE4bLmk7zJAzroLqGYTzpKUMgIydmxEMm6HWZRTh6YRdH8xcQXDZcQTSQSRQi10AsfeoUxgEiDgBDgPvoZHJQZq2+cwC7s1HGiT8M8SRLJB+gBfY1DjV2052JlpC92I5W1tvjLzVZGmTiIsj86fzk5iVAlOgBLIkE8BjGlhJyAXWAgBcxmzXXjNKM6wf8IFbDqR+iOc+9/YzfpiE7S1rzBhQrW8glmKYx2QdA8o1nu7BQjCJHgVopHCtIQJ9U1uWivEyOj0wClE6jQz1WiN2m7tdQGsJFRQtocFU6isKmj91oDY+XOSKH7EinON9tAGaT41IEYf0DKDLO2nCWZlk49866ksWWhhpysK3JImlsDgC2Kt9kBkBuZNLPWsniacJmaUTuTzTmueQ2Fg85gLk3jTkhhIl2IfPOpQrCkwmCT0GNFUj9GI3iq5/rL2usFEgkEcq9YC3tgUl9+Ng5Q/Bj42qGL8y2GPLY/AGsYlBuZaQlWALvE4wiQcCVAsnnaPbPae3C+kZEFKkyQ1QHUHeqFpnjvo9kLg2nJgrwD7Zf/uI5wKxUW7JsOVd+jrmBWhbFwTTvOU3NunBrktVh06TiUHWjwAgHiGgd4Zda76UM0TqgxU4ECWePKKKEW9xkr+ZZqskSRrXCBPOGskBkQac6QbY1UoLIYiaamkkK3wC+g+Z+qTwiYY37aX2iVnS2WlKdqJbFvmzWjR3Vqv4uCyGAc93G/dwN8Cy3vyKygaTUa23vRpkDkNeB9SmH5o/SoLZxEFtAjo3SKjLKqxEG+kVMAfRgzPpx3lr6+D58VhL5CJobBJxFAUAlol6aQbUXw/lXjo5TsVAjGs3XkEhUWTSEq+uamANSXfNauX7tKExkjaM1d8nylZZEIzkgKs6+RdZBDeq6G2690c4AfKeS9XTPfXdxPKPMS9iPAkYpby9UeVwiHUj1q3Wf8ykbrH4a/tOyhlXtznnshJwxCAEkGNAlKYaxBPrZXdNlw62ovfjuuVkorbnX/eKS7VBDt5VhJbf3wpANclJxnbV1K9MtNymULAnVs7NWWJSLmrEIRSxKaMgHWv81NjoAF6L5exFKxwWFRdgfdrvm8QRrRzR10Signh9+eEWsGQL0BJYpR0Rroa5fDo3hi4BCUpMVr1zjGucBnL8ylFiqtU6ePQd4kmaFZEyogS7boXY+I4qcnWYUfSHMbWCMDlR3drTU3mqqS3GpGiKR+beLOqAHUCMewEWNeNXtqn/KANAzs3KcKkE1kuo07SsmmK9FblJG2iSA4aVL5+yBN93jiBUaR8oA24+losDz8PnsCIF1Q7KCfPx2W//pKneMUscJoFNxf+Ue01ef+faRUgnKelgPVWv6s+oY1TgB2Cznk+c12A8Iyb9JmdiJRV4zOVE6jgieF8N9nKk/k0lyYM8BN2dkikzG/DjC/N/QC6grRQXr+goIZ1I7f/U9ibbxvx4kcwgAmfOhHJRs1twk8scE7KVDJJidGHL18IXaZuqnYOqVLLsRJUUWwL3GXxmZeRPK0sKCrYrw93SyTwZY2yKxM24EXNI1ffFvl9nWPz/lAumVRanzq7GfQr2k6yCiXUX5eTt55JCVrixx60kka00xCqN85snKcxVWifKzoqIaQhuWyJArVpPvlopt5smTx+w+MriimT+PY4Eq8FPzgmz9lM00xcAYAfgL5nWyqRKhrYua4sLFCiy77uQ6T7gMR9WJAhpUyw4BboVQLyonRUDRAIDfCIC3bK9FEBIUK1vDYM51J2CGPkP7a40dXz6j1G8eADJkTY9tt9R3Au5gASdQ6tDBwzYESJSZkgUIPMc6UGPt9R32D1/4ChlwhTbQrVw4yEJT5AoiUZNyfZp7WI5eeryqwmMeWPMAEN/zvNGkGVr/uw6AeOfljTx+k/7T67/vdQDkjZz366+5fga8M3AdALlyJLwMgLzMqLgOgFzlTvk/HwBxt8kV4+DfzwJLNYTH4PGakF4o8cufx78NU0SFUNTHwRBsh8UbhPWS/tyNFceH77/DcraswB4kGqaUwphhwkyPsKmQVZKscijYaHT5Gp0qsgSAyIZhmmK/EvAj/+HdjrWiolhgxSvADv4ulriam/qvsj/0HMcSd8xyHmp2UgM5wINKTQxX/bs2bO65YtIpAHNeOeLHRlLP1b/JCmoWi4FYpP+dbLK6+SksWOByJ9QIq8OqSkxx+epmZ+e60Ff5v1+8VO2C0Zsfw//0weedJVQRCpA5NNozbMAvXCi3tdjJyIMhjNfW8/xSNuCdACmSSneLlc/GRyoV2UXJ2ubJp56ydIrwBGTZYnw1fH2Luw6bPlvrNodqaGtjJq/5JGxsLlZfcr6uiWzune8t7yNQQL7rkibPYpchJqpULtqcqynAL92G3DXS+S6yNklPjAIIiXPhxQrNzUN1kokKoA5/+0Yk2S7rwTHS5AmLSocGeD9FtQrlNAr1EaxrNInLdsfZmOlvfI5sHMTyUqPg1wEQ5SO4jA1lx0ipow0vnyEGvms+8F56P6lX5CEvoOIyiEHhzPPDYf9Gw7ST3U4ubHGx0nsVzMy11L8nAn600rhKp7Ev9YjyRASACDxRI0UWYDpHUpSoWaTxF8H7CXhx9mgCXXSMKrHVbFfTXFkLYnlxXC4gnQ2wkffSR2M8IJhN6tAUAMgUAFUrG/1KuxNJ/c0P510z+DFwkWPnXE7y+b1sttTI1COEjUpAEFJyGisxqH1GGSPxMGc78fcXEKgNpzbNAj9kYaHNbwPN0hu2bcfHmpwSruEADYskgJIomLnyMZ7gekXBWBToIQaiLByk/tFGXACIQIcRNoYCEtT4dGoPZwkyH26us6nfzStAfBZYrxWC7ssAeS0LrGCAKYERzmpLHDY1uzRPcFzKGdHm3lnhXQGACBAQQCKFRwjj3heC7kBXgavzyhMQBDt3rpwGWRINt1jH4naDlf8KONI84YEPaqoRsE0DMRAGXgfNHLF6B35+p635qzqYt/JpH3cB6A5Ek0JNY8aNoxm3WRQYoia1NqI+uz+Nt1AaKD004qWWcpZ9ahboEDgYgScCRnRPDNK5ceoSHnrOLA0UfTf0LY7lJ7BQjUCFTuueSoc9LXu/WqwTihcX0dyvJNdjKXNcmy1jbhNj9Rc/e8oeeuBtZDak2I9/+iSWHpF2Pw33T//lXzhV3r1YWrnGDtc7NyubAPgmiwF8KQT8DWUeOEJXeD+gjzbm27dvxy5rof3gsUexEFzkciOikZysWlZkwTOwoQc67dje5+2e23bSOUVJQ9PiQhlhstByi5Yst4jkVGtCgZGVSvOKsO8IwPTGsvMA0DlW29pjT+87QWOaz9mcadtXLLGwgVarxDv72XPYKMhygobCCG8m+6kPfvVed56e/NxB7Hv6UG4scI1GuYOvZF7W9Y/SnE/TZxc2Gvfff5898aPH7R0PPYh1Xh8NXbJfaJocO3iQjJBCmhbhzn7kAo0r5SAFYn84BMiQjbVOV/+YnT5Xho1cjLse2QBg8hvXvR+c0WRjrWk0HPqshvlaLHUBU/E08wf5nBjWqipC0gW2Fy8pkdCNa4v6ZGgci5R9VrxilYVwH//rj5+wz/3zw1hQ5XL9mlyGShg/jz/2A/JcFpE3BfijfAu+s+YphSifPX3KsdUFWLW3t7uG0yBruSywNDfo/miBNT5KMyI+Kd0F2zvLEua8O+652xJYn46fPIH3eyPrQoN94vP3odQBAJkgkwqFwOgAjVbGshqsgYTkjtIclbXSYfJxxBoeYS4apyG45YYtqE9gkaJ4aeIcJHF9xmlejjDme2kkDdMUDGceUfByCWrMWqzXgmhITRNicKa828JiQ6y6acKy8pOw/OiydWuXWltTPWscqgqmX7njRMeF8D3wx4eazvSLdRi3MfVHN6HjsbGyk2StkCKB8Sj9YhBrtD9ZFwGyzJSrEvd7Iszffl7fR1f/3Xv+1L686q9pwCfCaMVbhzUDQqzdcvdKq2obsF/tryEcnfmX12XQA1xAhnMhJIJqbEykpOxDrZKXFYNajHwCzVACzLmHp2b8HDt/GHb+LGBXAOPKn3Oz92SLXQJYWJbtbx/eyjgY7bcjzDGPH6BhBKgTj+qnZbAFdSuNarHLUVWsXlUMoODS5QFdGHus9cOsxXlkhIwCUilUWONq56fvtsYflnNMrPc0bRvqGp1NjFSLiTQWZxmzLTRse1qbLB0l2841K6yvqdZiGF/+3KM9NGKpoLiPCGrHzmQYm0fiHhwoBW5m3XEKv6bJSBGWyH2RzJiWZUsfoF98KgHvAeRbJMXQ6PIsL9MAQAL57CwaiUpIaQaQOQET+nwr/57oZwmorKJpkEfB1I6KCLCizASuESQFrpksseYYa/g2AoAAGjAX+9OoDqUmnUVVMAEA4k9DLUoqC67DHMDNwYPHWdfabPuNN8P2T+LexGoNcEUB41KniAiRtzHG6g+xpkq5pyVAQIirTwB4WAelBBXZQvWlGvwCqX0kiWnAJBFOIpi7B2R/yDotAER2WBPM33rukIADvv0wDU6tswJC1PxzTUrmiixyncJpNI7wvGHm+V4Aad2LiYCICC4AXCZcSHcC6s4w7u0xasgmxlpdJXNbhh+NfIBvjlxKnV5spzoYf5k5mRBtyMphzMsWSSQT5ch1tHlqFUo3VDwJVts1hAoIFRxscDVsh6QiRbmTQXbSLEC1QJAkACzlsg1zv09CAPBHoTVELdHNmErmPYqXLnHEIYWFq/5W7TDAGLv9nvssiFpihu/6T9/4BiqzJMYBQBeWjEk0gzdvWcd5HOYHdTX1m86hrMRkWap1XkCps9yh3pmlplUdqwCTYYDfPuU9MAeEE2Y/1oWiqKnXBluGLQAgdGlhKk1hQF0kg1VDs3ZpxN+eL+c5rKuQ+W3rRuyJosghCJcF5Qj5Uduon2LI5TiLVS65G2LG89lSeMRDKhD4IQVgJ3VeGaB/HHW3GtzlFy8AUGZiVUWwNNdANpUtEG+k6sxjHdB1Vp5aUxsqYfY9LwH4Fy0utjbWEoEegzSSU5lnVV/V0KyPYGx0UZcny4KW/wYDgPS7UO8ilBuQqgC+VHOrNq1GMSDr0kjWEu0XVKd4ZQ0h1nyu7FFTUHq08Nlh1C4a2QMAJGqA68+qUWaoq+VCmcHcJ7JP8dJl9uJzz7v6ZpSxmsV+RE3zZtmt/vQeK/7YGRr/WEVyLAVF1BSQJqKjPMW9Hp4Nlqe/9e1RVeuoBhLRQPeM1Ld6nlfXTFPXdFgRVpEibyVDyMrWwKR+yUDBHMV4CGNtqLpw0aovVENsSgX0Ja+FLI5gatEz5WXWyjoURa3fjGpRe4YijuuJTxRY7kM/ckSthahXlcOVSH0XyOeFQc6LAtAbRPlQg2VWD3P+NHPXYhQwWuvjmGQDWRv3795jOez5KsgPkf1rELZqk1jABXAuawEfT35poy3/2BHeD4U95yOVe1iAlYAhEWpEltPe+RCWnlJ/ZqZjQcVeJptznYO6Q+SzOjKwdr9wkHuLTA7W6EgUNTfeehskh0zO7SUrh7SykflYdqHnWc9lTdze1sX3yQZITXTXVvWIH3OCPkvjorKyzDZt3uQU4VWstzr3smvWHkBElwjIPAKEtH/t6upgP8NayAVTfS+jYY2fXgDFQIA6AXKqz53jgYhGAmcF1DFeK7622pH/wmMjIQAmYi+2xfagLO/h3lyAdXPNpVrUROQrkgHS+PMt9s19dzORhQBaYm2KojMiNNapaf1Qm3kAiAc8azP/qm4WDmhznQn+e5kUrB3adQDE3X5v6HEdAHlDp+36i66fgX+nM3AdALnyRDoA5BWMiusAyFUG2v8dAIhb+ufHwtUAkNeyw3rVE/kyADIPflCAODDEfZZnN6VA5Qk2w7E0WadpHEzD9pqAPRTDJvWhN99q2YvzLCM7hQ0+XtH4q0KWhpUOixoJvR8baafooHoRM0mbVjFKxMau+vYNVvTIPi/vgY2jPlHMdoEgegjwkHzaV1x7Hv2XVVF6vwmeq+BzZ2nlij2YgWpQc/xqartzoQqPh5Qgqs7lB6vnZWMh0EluglMWUKBrg5hBM7gN6bo2ZGp4qnkkwCYbD+Be2JApNA18yojab26xlLe+YCuwj6nE5iRnAUxMNv9qGO24Yat1sXEooHG4+7kXaCCKpYn1B3Q8bSQj2XD1wBROQwqt5txBABA796mXL1HJJ845pk0prOIGLKvE8FSY6iyblniK5wtsvrSZmZ2TfRgNJorrdN5LTEFnO8JGVsCOABZtzBUcuHYNjGSF2tGAqMYrvbR4EaxbKSyQSLMTUrOzYEEhrw/H+oSQSlhW2ngFccxikqkBLk9i2SkpkDYHW4BB7Gx8AIjz3tbflKEhuyzOv5qjvw6AyArNB4AoRF1Fta67y/7gNQIh9D6zdAQFWmjAhIJU6CeI3bussAR0xMHab8aeRUBJGhsm2SdIMi+1ywBWBKnI6eXJ7eV+eCCKmoMuPJ1NqpjfsurQ8WoMqkmocSiGp370kP2VmopqAssaR38P4vjV2BinycSzsU6jURdBaCXs7V7serr6hmzXiy/Z3W+6125/ZNE1AyBD1WpghDpGqRhu8vjX/aONSWpatlOCdKEkknVSD2HDygPpZWx59xvsSjbnGnu+xksLlkPxNC5m2dyoKXSRZko0tmdBNDkEGuhayypBzD9lIEhpJfsrAQuygpOfue7VUDbdsqBywIJYyk695WV4+AAQZ1Pi/u7lhrxsiyXVyDwQ4VOAuIvuNtHKDfEssEJgtikoVgxa/V7HqE21ABBt6rSZ1/fU+NE50b0u/2sdkzbAOnYhGx746lnneexEDSs/OwqDP4l8h1g20QLe1CSXEkSKMYEVYrNrDojGyi6cDa486Xugll9gYzy3+yHb+vlWmhVdbgwn4n0u9qds8/TQGNFD10vHLJuifuxixNYUQJvM+EwCsDp18rhrlqnhoHtG/txTCtBlEy2v+dxcFBI0xxSQLgsDASVicHcRKB0pcJTmkHzHJwXscrP1EyAbAbAyw++zM2nKcI+kskkdZU5Yt3oV7z1uLVg0rUUdMIK1Th5M3XIa8V0wArfu2G5P4Vu9j437+z/wAXfMslhKBSTqae+0FoDRVctLHWP5BcCDTsaeHnfccQeZE1VO0bZmBX7PbY2Wg93DnTu32pSsEiexM+luITQdywosqmRV00+wauWFJhqSNMTY1EvB4k8jc6iJIPkAriX3Vz9d1o4+lBhnqzjGdrtl52oryc+00eaLtm9vpdWhClm2do2bN+79POAKj+e+eJpGDRYwsEnVxJKPe6mOCcWF5tpShasClmjM78NqQ+uKFCKNDbW2cftWGyDvJISxWEVmjjzHx2gcSGnQDEB4AK/21evXY91zGlb8jGXkFtG4isV2Y7et5DhmGL8ZsNiLAIESFvVbb02sY9rqmswyz4aw4U/jWoXROOrHmiiahuFZ3ksscCH6Odn5NB7meL8DlgDTM5umzHcee8z+6ssPWueFaEBfGkmAEPrZS8MhLgr1IeD60UOHONbF/J05EQatAmZTaaCOMN8L9BB4LcudStYN52fPvTSKTKIW1UI389UkYO6OndtsJRaQstfr5v5vgVFajgXaFPPwNoCMlbcQaHoByyjAhaHuNhQneOHTFAqlISplVBBr+ySeO3W1dayDA9xXyU4JE469nNRIY1gw5tOM6sYqrINz3EkjaYZjkDIxgabj4vxcckGw6WJeeeaXFVgXJWIZ080PAEUKas0RAKS8NBrSAYTiNkuo4zJT0jOTYUKT8cVaWN9O05TPGwdskLWXHrJYicPOKhaLqHA1UpRLAzFDnvKacugf0nT0rGM0Fu771cft2+v/mhpAzUKYrDVjtn7LQuyrJux4Wb1NMu/WtwOSwbXI5mdZgXIPUhwDu762Rf07gEKseCAYRAEkjjBfquksYHmC42rp7DMdmh/HmV9cYn/zrWM0SCE7FMfbA4WJlo3t1SnmmM8/Ucu8T7+fUPbgBD8Y6Hjm876Fuekw1cNRWxUChsFCpwmszCfVHdk0ZAWwNXF+R7nuOz51h3X8pMYauSZZMKfraxtcaLbqgGisbSZZ2yNgXlfAfu9tarL3v+0+1EncN9iahnCOBgHTlYHUgTKmm7UtICLFukfn7Owl1EuItur4/ksXxNkYoRCFEDOime/TUZedq6gghNv1vAh9J/gX0ozqq3yaeL0AEmsI507kfAhEO1dVZ0eq2q2R5rVhSZQEiJNGPZlAPsTCnASUJTDrIdM49Sih7EKF5iAcaE4PATgL9FcexyiNuWHGhsLnAZZo5I0zFqurG7Ey2m13oXxcABg4gDosggZ/J7ktKVLRUtcKKMzZEG31B7BTEkFivmQU+WEYECmMucWzy5t2NZmO2VmxCtRijZFCJBp1i+qsSIHYACBRHIMICyKWyMYwhBpN40PWSf2wpEPF7meNaWOOksVgPOCUrMHaAYQayReSwlaZNokpUmZOOJWqyBthjM8E2Vnx3DIAyu6mWeZ4c/lEvby/HJQuVg9Qky5gbq0BNFPWDCQh7uFhkEEJalOTBS5RMwyMWj02gm0AheGAaQJwhwEqk7h+BXlZ4oPb6ePlzEkQZaipdHLEUh8G/JCKSWtsNoz5xTSdVZccPX7MWfJs3LIVsLqaWmjIHvnQh7HL6rJ9R4/a83uP2F1vugP7oHHUcssdYSq/IJ1x0e9s0qQQEoirOSxIllLUMBRp1HDsBUSCkq0Ya+IE42haax1zViCKnpGObhvoGLRhAN3pnglbxX6klzW7l4NsAqmsnwy1XYBFSslp65qzrZsXANZhy+TPe6Bg37Z9M/e/FGvttuv5ZwEpFkH4IT8LwEn3RlZOji0GHOjBvraCZol7TRwAACAASURBVHwBgISayMqyiUL9mcKcpvVaSk5Z/2kOkTWvap0y6oQk7IqkGDh49DiZI8nkFFW7/KhI6tfFyqSitr+AqjQHK8QqgtuFSqgpr/w17TeUOSKwQ7lNrYyXBGo3WXMqHyaae10DVvWQCCldgDTtHV2OSJXBnuM58sri4rEoY1Om3ydBNFBdpDpCjfNR9g0Cq++47XZ3DZ995le2csVKZ5unuqv2W1vdHFr44eNcBOosxn0w31OB6l2Aw1LLC9zVPsvXoNbz58n6zn5XNY2UKwrlVk2lfZrGpAhIUYCQY6zzQ6jlpBqNwwIzFUJWF99zlvo8he9aA4FsCjXobTffin0oQBcgYRjkH42vRo5ZdngCnarY0zT8+K32wBdr7cUXX7AtBI3rvskmbyOeaykL0HAG05TAeJSXDdRqI8xtg9yfq/nORRA7IqnvohjDX/vKV1Ebogqtb0Kpl2jnuT7+3LNB3Kd7PrfCNvxlhbOO0rw0znhcuHgJyh3WekfWM8bJBZSXdW6fc+OOGwD2xlFl9gD25Dhb0mjWu5/+5GfsU1A0oWxMY5/Yz9hevWEdxJN77eSJI1Z+7hRqRY8YUHHunMs7vFBZTebHDkraYKtvwqKQ89jKPjOFvV91dZXLsHn3ex52GSCydNM+t41rKYKZiEsx7OkSqeVkh6tMqSAtgjzGVPezhgeirNN3Vm7NpDLvZMvHWGUj4PbYyhOTKrni66st6s6fWRRZoNkoEAsL8qlBDloJ+Zn7AI8WFyy05roWq/n+dkvauQuSQ5x98mN/SeYLKnUkf9Hsl0IAWcboJQga9wAQBz/zP++/bhy5QaWF2geAeNbablMpsETPm5cdvZqC5PUb/F6v4/f7uLYG6LUe+3UA5FrP4PXXXz8D13IGru3+/00cfq7l6H63r/Xm/Ssffo/tHnh5Sv5NJqff5Dmv/SX+7QH8br/wv333q13Aq3+//9wDyKkQXudxte/3+hZmnk3Utby/qznmKRSOhX0FAPKyHZb7ADUSfeda2gsVJWLPsLmnif7edz5II2o5dRKWSYSUxhEyN+tPgxJGnlQRYoyrkT5Fo3SITWTjD2514Idk1novlzwyX414TCL1LT0rKzUPBV747LC8EGQvc0A2PmryqvnuU3z4jtttUudttaT80Ot9OSJiIAnkEPt/VJtcinr9XRJ8bcTakJnLNmSAYvvYsePONzeDolA/skJRgGztNzdbxjv2uNwRZXN0sKnWximJZqOYgmEc82I2Nc00DctgCWdR5Eo23sLmLAXZsBhYsstS0F49kvOar221og8dgj22AObiIZhAWe69s2moNdDQUK6DGty9ND51vAE0AMLDUTrA2MqDWSxWsUJAZ9kwR2IjkZwQ79lRsZkeZvMkZld+Xp7LImlF2p1LczTIDzaoQoo54cU0YwSOlMNy03tPsOloIPwwLSOT48DzW/JnmictFNxjXJcUGu1RsQINdG28HBYVyC5gfN6mzBeCLk9rd1XFWOJ/3nO8UHP9XpsG93ANCFfWut8r/kUMWllZRdEwilQegti8bOwj+PN5AuSzYTspvyWX8yWVixq8AjviuZ7jbHZieK6aZlLDiB0fKLUKPy40nuvv/q7Qc8n6+a+O1Vkhcd7CaByqWeRYnjCpBCSp6eGCUDnPk7DZBZSNYJ8SGEKTh573sy/sAQTps3c8/E5bsuON538o+6O7fNYpB7xQeRp/sAB9YF88DaxxGoijHI8aHdFs8iR71z2te0IbnnDGsi8nQw0j2bcJxBAYoHB7fxoz8i1WAHcYn6Or48I3+XdlgkhhJcAuhA2vXieAJIIGv+5VB3QwFTg1Bk0Rb1a4rACRN7EaOQqH1h7F/d2pMOYvtreTmVefebOA3tezuvLmgFF5sPNddLw6JqckccoKD1DRfOKAHs0FfJbsufT7l5/P7/V3gYUCUQSW6nnaAIayiR6EMSurrA7YcAk04JUZ0cNGte6rm1+eVkv+jABkmoOpyWmMP5pnAAHK8FB2T80/b7CST1c4UELNsTbuDb2/gAOBMtqA6r96aH7Sv8mCKJvmVj5Bl9Njg1aGBU06tgmpqWmu+ayGmRQm/dhe6AzF0CjUQ43sETbJssCKYjM8wtjOoPuVwVzywx/+0DWp5ePeTeN69wvPEzK7EEWXNqcL7AwMwjOE3q9fuxa7C+xIbrgB1j0seXIXCnmOrBukajh6mkBtzsUA4+jOu7A45HgVoB3J2GcSZ0MeZJ1Y5Q3RDDqD3dNIQqqzlNq2fZtraChPZ4A5agIW+7KCXLIFIu2GNbDa8bIOwGt9ZrDb4rF1mOK+GScUugHm7jS5F13kC5SWLLdf/ORxe8+7H7KZ9lqarTRMONcVF+ttYCLQyiqq7P3vebf1tTOfHnqBpsmI9UyE2ZrNNwH4AdTyHXTfCdhTk60RVYM/wPYyrJy20YQ4fPSQLSjIc/dHAnOjrscoNhLNZCB0kJFSTHZTLmz7PjEjZY/Ed57jXhiBTRsJA/QCjajzNMCSuFblYuDiMT+BF9AS7A3bOKdjgFr5NAMTaUaI5Ry3iKZbFY1NWKpSrPX3ddNYouGJ3UocZIIO2PUxhEw7ax/mJTXRDqOquWHbTu7BKTtbdsm68XYaYX6pgiH7xW+9B9bzEuurKWfOxrIQRU5XWx+KnmKrr6mGp28Euya6xtEF2LFFhHcLFHNBz8xtuqZNfKb87JXrFBgaZcfPXiQLoM0+86lPuiaUMlEqAMN6ABQ6OKexjPl0xqr0lnc8XGBT9TStsV2aHum1c2fPMAYBEmjGJNPYiwqTjZcAugiCc09gldJJEHw+tmErXUNnVckyC+Ac1WLVlUSTsxMf/ASaSxdRy6XGx5AJkwIAgh8640pAYzBs//LKbtY8VEILo7lmyU4Bd+kSLOkkAAXlfdGYGafr2032gZQfAax7odHxNgKlVRZ+uv/EKp/AgiyUZk8yzW8EqgBIImcwRzKPxNBEnEY1EYmk4/7nP20/XPvXNPg4maAW47M0hmMAkPEs7wW1qKojQwNQQrdDCkqCTPIU+ghwX7W2xIXTikFbW9XJWgEwQzM/kHtCAezRLsMH8gCA3sAwcxTz0gTnKhL7t//vpxchk5gtSo2ytxRhu0UzehA2+In6LvuXZwHj4G1kLmZupt5SaG4k6Fwm1kelJQVYp8E2BxRSM04N3DjOo2wwdd0HaazKxu2mz95jdd88w3O5x7mmFefLWTsjnMVaAIoMZb8oYLsDAHCcBtoHHnqTDTXX2izWdQJBRmniz0xz0siLaeubsotNhKfPBgGgpNouGpATg+M2xFcvyQ+2eNmr0ewrIFi5hzFS3gBIy7VSaDxTuZUUZtgINPz6snF714PrHXFjjobjcdQKFwCG9qDoKloVb2u3rGW+JtcLlv7Swiys1wZds1VBQMFhsYRxj5LVkIJdzSxEhzgIHRXkLI3ADk90oKLG/NkzZTTzdG/3U8Nk27rNm8ljIKsL+7ZAWOAhEEWmBYapBcf1yNuMvdDhIbf2q26SylNZZAJI1ORV01YB1KpJBW5LPTLAfCOFSDzkA9VYUoAoEyWMdVVASZxAL9bNIYWiA5jK5lAAiAKJ46RApjauxnpv59btjJEoq6bRKiXu2fPktAEuLVyyCBA30qmwXdA6xxBN3aOw6nE+p4c5rpvzBi7BWk/TnPtJxIhJjl2ByWqWy/JUgOjU+CyKDQAmGrATzPXtZA/U97P2ASL3IuRNSkWFy3xZtLCQWjgCIAnlT2cL4P6oU4ZEANqm0lTH3Yb5etCdj5VLF7sAatUFh6mTpUbdAACSiDVWK4pqzYezrLlSlH3xS/+ElVCuU9BFc1yZOenuPorHmkg1rbKuslnL9D2VDSdyjALYQ7T+ayHk9yyOqMlGHdklkDEfiKKng/p6Dr5KFPPQOOvFDNckQus++qsLnaNWyZb6QMuYVaKyCuC+XkaGVOBYjy0tyoC9Huk+XxaoNXU11CsoYJmbpYQLhEQQBtFGpB/ZgmZjVagMkCXFxQ7I2k/DV3QRBcyL5CC7oXe88x2saU0uA0S5P6fJ/yuiOf7S3v2MuymUdu0O6NDYFSC9ctUK+8mTTzqAY8OmrczzdXaI86jXyto0nmZ1O7WK8gJFSonkXlWdrTVXGQ5JyQkOPJJCto3galmVCuQQMaSO9WEQe1Y1snVdIlBPyEpL40NZD2HUcVOMfql89XA2xDTKpXgVqaLqq2ut6P855anyOf+qJVXHqS7Tfk5Aj+pSEYd6mAekZBexQ3WKgA+pjqQIUj2i/YrsGaW61P5K+y/tAXoANDIBkPywuKslwyIFtRF3JUqQFJQSqeTVvWhrVq5kXGQ61atsq6KZG8dYd4apH/yCI+0CSopxanuphnZ9rtSKH3mGtQJQmr2J7AHXrlqOsqrXAtlvxSjc/pe/YJ/EHMs93Mp9IKpTHO+5YTXfN68AtcU5lzEiQ7wI1meBUe2onRRQfvh/bbXNnzlvEyLzAEBpPYnlvlizbr0dOXYC0CnL9kIek82U9hHxEGu2bd2E2ijUTpCJJpCnlDrj1IljtvulfaxPcbZy9Qbskyuslescydi7487b7aadN9i3v/E17vNxFBWZ1oQlZyeKycUAx1J/dAGadDEWZU0cDZmuvrHOWWC9k/E3zpwqu08R5rReKv9D67+zseLaqzbW/KM1wx8CpPZB2kMo00kERVlrKQ8knJpHtXgzhCkBZgJx26lvu35yu+W9c68DLxKxV83EeldAspT62n+J+CfSzAxrZvO/3mF59+8hc4U98dCc/fmf/hXXAUAfv8rhYeZQHQvnUiS+0ZFxauB0zt2wA0G0r3Bqah2FZ/zg+hD6r+tb/BoA8nLBfsUfXo1MfLnn8vvvf3l30+8dhXm1U+d+d7X+lJPLX39cPwPXz8AbPAOvf/9frT/+Bj/0P8nLrgMgr5A7vtpVufoEfG0LyO96gF0rQPE7B0CuGIMeAOL7mQ9EvwzHzV+eK843G/LAYPIhxpCow0KUbcE779hpO992L7YKBGFGwdCDsVpTV2VLsV9Rw3CMoqvsG1ts2R8dcjJcseS83I95OuZ8OeADQcSsVji1im1X/og57gxtecyzy7U7cnkh8xZKrki/osnq898Xe9x3PQSoqECfYUOr3Ig8/Ov/N3vvAabXVZ/7/qf33nufkTQajXqXLcly77iACR0MhIAJhwspNwQ4h5CEFHJCEooJIQFcSGzccJVlVatrZqTR9N577/X+3vXNGJkDnkMMN3kSiUfI0sx83/72Xnvttd4qYDCZjZtbvDvVHws+NizNKPKUhSo1zE033WI/eeoZ6/3xLZb74ElnFZdNXgvXfgAk8BgUdLGucLyLrOL9u/cAtsyiVsbpwiJSqj4Bz6QzsNAcc0WxKk1MQel1gTLYln/cZ5s+dwmAg2x2MojltJBNvhl1pxb1ym1VxrjAHy0+fAAEFMsl98e0NvYAAlqMKnZEBIOA+zgcAGOAQZ2QHtGUMipaR70GnkxcL9wiA07prkVuBAqnSUiOy+UVbF7CiY9AtY26UOXXUwAmyiruBaTVRicW94A3G3NZz2Vxd0pjpzb0AAcqQtfwkkJSJelOXanrq82dVH0Qar789qgu3f+56+MKSXUtWRjK0SLZohRUiiuLYPOUBrgo9bwivuprahzZIXWpCt6DuabKkhGgqDxukSCKuRKJIhBALg5n1Hd/x/nhIpU8EVz6DI5IkxPARSUpFVfADQpUQGCRIfPqvtBGnPE1w2Z8HvJohHMbBBGlCO9pgKJTZ0vsEgrYdz5wP9c7yZKKPTfR9w99ZsUHj0iPK3/1XPK4mnQuVVwrgF0EiGKVBOprYy7wQUSZlO5yTalwVsSfsqrlhtDGORKgS5scV8QK6uBcHOqa4Wdl21fUm1T02lmIRHDxV+7e83eEiLpfZOuXelBkmHo5RIBoMy0yYk5Fm0ukiEgP3Sv6rXv0rQiQN+YbzT2/gACZcgWNHnWYxxni6Q5aJkBE7riYtiUC5A3nibvKgBh8JrmuBFwIJNAcoLlBPz9MjvkMBNIYn09FjEEACY3f2elO/5rPnkNx3YMrIc4q/3qL+7fk97/iOnJ8OG8xnE/NZ1WABLu+0uzeXwRIdXW1K4cWmab7QedUxyuCRJt+fR7FQAg0SEF12gPQGIc6Wn0KvpALAtd0jTMhJeQyERihkvF4ijWrUBUO48javn0HudEVLrJtEwBKKVEJih8RKbMKcF2AyNEjR1wBtuauXbt2uVi7EoDlc8wxd9xxB/NLml1GQRwFQS31fS7xVVUAcU0QvykQiWcvnEedm+PcKsGMF0VeRTLWEpknWlCpqlj71MmT5pdV4MCfwrWFZHCvs2PHDwNOjdvu7Rutt73RcpPjbEfxakum6NYbUsRnapgibQgFwOYpFPUdPWNECraisN3E5rrbDr/8vN17x42ovomGIYJoQkQQAGtsYq6dOlUCiJIJaTtrL/7kEXdewqIzKPqlHB6UfMu2HVZDlIgiRrJQ6fYxB/cDAssd9YEPvR+nQLI9+9xTtmXrJjK2z9qt99wLiDjuyJMXed8bbz7AZ08mcx5XoMhRrhPsH5E9C1Z2rtQyUYh24n5rgkQIBrDqIHpleHTadgNeqgT9+ptvsuOnThHzsmi//Se32D997bDtp/Tcizl5apIScMjpPogWzU2FAJvBzLVChgeVGS9HAlNdD2pNPd4K1m0GIDlhh46dxqWViGo9zD7+h7vo+4hBSdoJcTzrCJCI4BirLK9yUX9dxICk4rro4fW20ssislbFqaOMQ92rilcZYe5PltqU+WMUhTzpN47k/sIffI5YmS7cQs3EflQBCqnzgbigOAgQgD+BfLe+N90GKgGggYLG+lF34iaJiIxhLKCmj0kAyEpnnEBCAXCXoFgVIaTjVjxUfX2NA6MyGOc9HGcYc3czYF9e7ioAqZ/a3XfdYd2QPP3tLYC67ZYOENLG2B0agODFoaFkS4GO4QBSDY1tDjIQkDbO9QsCKR6FrB8Yh+AGNMQ2BkDFXMG8oPtsEbBugHt5eoyS3Uj1jNC3A+CvAvtAztcQz+3kyEBi2gAwX/+ivbjvywBGZl10U2B2sFQi1Nr6iJQCwC4rG7DiIl4T8CcCIm+4Z9zWrU2CpOsEZKffIkTxZoBTqNEjQ3iOAdr5cD3DiXPSeke56g6Q5Nx3ERESRyTOX/3rJZTckAPp3CuBE7gkIiyCWKGjl5vs5ZN1VkYFmXoc1qxlnRCZwGce4poOosyPtWv3FPMs6HUdRorgaeP8iQARCaB1gtw11/7BzVb+v49ZCsDoAABkJc92uRiVaT/FuVqDy/Qic4OU0emo//dt3UCnQgWuDkhfXDPezFkqt56jrbwfl0YLn7mtH1AffrwbYDKSz1VxFkccQHoyRE4MpFB6ZooN0f/Tw73Ot7koL8yxnH9AesbIUMekFa9hXaE4N0iCNu7xacDMl8+WWSdgfN7aONuyvRhiDedOGH1mvZ3ueofQP+FLb0wPByIQOQ2gdIRItnZiu2ZwRa0DXNR6QARIM1GU5ZdrKKPuwaU3bLfccSeOrXTnvsJnzL2nAnXWnqi4tUbM3hNtzbhA3BqAx4qgHYHaUtsLrNV6QGsFze1ancgRovWrHKUSfKhrTf8twkN9FvqeVrLTEnEYsqphXIw6oYBwQgkRFBEXEweZ09lh2emZrC/o3WCMyQF4oazMdS1Ecy1jWOsosk/HJAdIFNc2gLE9x/w0hAq/n3XiCFFFEgKoF0oiAwGKul8kfvFTZCTvNUms0xiOj/VFWdxTdEcwd/XPBVkzMVhtPZQR8+NhECSFRYWsOXENqMuPdf0MUVMicdXjMqnyd26OKNbJItf9cOzJTSKA/SJEphdq8QLcEgKCRQSoW0wuhXCeIy8cPAgBgRiF58gQ62ZFuaamyTGhaCTdx3S/EOEqZ68ELr2o2KF9KGEnuo61mYhiTg5k5YSb23z47YVYYYj5eEb3ssRbcjsDJIco9hO2o6yp3xqm/O3FukmrY3wGRPlAgODam2esc58FhXrieicBjSWAkANmbbFiqrpYO/i7Xr5RznMM80QOPVASiwTwPIzjeaw42s7+Hq5PrFtvPfHEE/aOe+/BuVbI2l4WLx/7wSOP8HzYaz967MfOlSHSYeOmLZRvE0/GOJJrRN8bE8s8xLPudUB0mA9HtowxjgYgmgJYO8htO8KcLZeGxmAA5EwibhNFvYqgUwSWIkwjcI2o003vrfEzBqg8yDpHHWgJdPvJxa7/1jrOm2s1RxSfCBCtibTWEzguwUbl3xZb+kdPe3phOAc+rC11bkSSjHOt9O/+nB+JbLQXSIW40ro0nj2B+kSG2FNJGCVX55D2CxAqIgkVAxzG+BXZpWP2oe8qknWLopjysonerakgOnACMqLYSs+fJk5vyHZu2+ohUTjvmzZusiOQSSmsZ0ZwXDcQi+jlyxjmmfHiX2ywXQ+97orHt23dCEG8BrdUENeZvQ1EVQJj8MirrxKN2+bWwD3M0/U4M6f47EVcsx1btkMM4vI7DXnPM01Efjt/enFejvzDfrcGvP/r9M/IxSLxBPfTtg1rXSRuAZFmJxHG1bH+qOe5pnWm9pZFiC8O7LvW9eo08Qwsx2l30/XXWUtjHUXrRy07rxixYKIdQfA2wTnS2isNwmPrpvXsL0bc+VA2QhfjRaR1WmoW87A3e0PmKebRPs5zD/d/MPegSIF9CFGacIBOsN7QNZXjWK72ZQLE08Opa8w+UQ4WrpGu9zDzh0hTESBTzEEzjJFA4r60J5TTeoLrLAdyDYKfAva9fYzDCEQkkQiGVq9dg7Cjw3UwjRB9GMwYGWDsjUD2d/34bou/9RnLpTsrNCDaLpypsL/6879lfEwQeYYIkI3wNPtjETLaPPv6queO/QYCiGjtWeS8XyJA3J9um+ghRK4SICtuJ9/2N6yMv10lQN72Sb76Av+Nz8BVAuTKi3/VAfJzt8LKE/BVAuStZo+Vz9+yzdTzKj+Lh/GAtr/854V+asEEGEy2qjpAWoguiSO+4X03XGO77r8DwHXY/IKEdKMWwnrcM9BtDT++0YohP9RNMMRGPoBN3/J7vMkBsgSKC2gVIL1MVOnv+uWJtmKj69TiS2fAIxF5I/bKkSgCO/UafK+AZC1Ml8FSLagUhSSbtAgFAfdzbD610VbckL5fipcmFGZSVckFIjfE2XPnre7bOy38rmcka8cST2wUG7dhNgiTgM+RKHJklqlG1aMyv3VrCu3ChQtO/ZTKplE2aVWyexPXoEJIgZeFBatZ8E7ZK59PtpBb/5UF9SoKRAFP+b4YNjqKbAhBRTSMUm6BhXU8i3kplCax+WuzG8oCWDnYaLPYRE+x8Yhym1xFH2RBukgJqkJT5X8rAqlobRGbp3COn0gIgBxFIk2yWZKyfBYwu6z0ogPYu1DUpdMLEgDIJLWRNkt9gCrDbMbkTAjnfaQg0uZV3RSh/NsUG1T9qfgrVya+RC7IaSHiQASIU1Vy9YKRt+rPJXmPA60dSeLYOCkviWcAfNMGSd0mEYBXmSjNtJlStJXiEIbYAEgZJ+RQkVleLoLLU3wexXWRUkvfq/gsARVCIHStBVAsky3awAr4EJkj55Enjxawivd05INAEIHsKtZW1BcfQTnryJxYzA8TfZDmrOwLi/5sjJvtMAD0ddfvt6zcDK6PCCBvS1in8uGf/bqSEFkmPjpKFEcmLbcnDk7HJODcxQbw7yrAFFizZl+8NZ0GCADok5JQ3yNHgECFPkARKRp1mqe5loq/UTRCOM6fGf4uIiOe8dwJUKBie3W8SKEqAlF3lwgVlSvK7aPNt75fG38BqXKByAEyL4Usr68CSfUJLHeA6N+WCRABMV5SCS7do54ujjc7QEREOBfIzxEgSx4z12/hZnjnNuHn+bvrBFqK01KZrCtD17hadoXxve6Y+FPEjcZUK2Neud1ykKi0MgLJ9RSKzD42ktpNaYPf+k/X2M4v1VGqTPSMNpQMgQg2+pGoA0cBR89+dd0vnWrX/Y8yN1/U4ahYu5bYJBfbNeXi9vQrBABLakiBCYqyEPgRT/zVUHeb7d651f1d3694h1fZpO/cscOVqocBYmVlZeHmWIUrjE4L7v/3ve999uKLL3oAQeaEVID9Rx75kd111532KiDTe97zHjffiGi5UFIGAbKbDPNCyrsrALtbHYGVyFzWRwzW7rUFxPQB+kP6NuJCu4hzQD0aaRDCyozWfCBgY2PxBlcQnIkDTmrP55/7qYvmC0hn7uMc79y9E1BvFFfIOQpJk5inum1r8RoLpQMgJynairIoMl2cMnxk1g9YGYNycoDoklKirVat2cg8M0ykUi1AMfFFY3Q9bMhFrd5tqylVnwEcnZvj+wfGXbxYEFkWJ46+CElE7wel0pGU3VZU1XLcANOAcwMoCH1w90QwR8bhmuvs6aIDYB+K5DZcJGVcB0qx+b1h/SbmPOYVxuDjTz5OdMs2VKxJrjCbL9gU5MEs4yOIjfk5ugSkoPXj3LXy+TsAHkIB/0OCo1xOeDLARRYl4ucpku8ErPnqDz5mr/yo1nLycwGWGH/EkMUDLquAuBvAcx0go3LMp1Fl+zD+hvq7nJK0i+gP5XT7B4bzOoyFI6dRrUe7+/R9v7ueHpAMbgR6h/rpF8HR0QkA1Md53MCYU07+HPP8NHNzFnNkNY4Vzb0CW6W0bIYA1/mJgMSa5jN3EX/mHRhK31OjPfTxj0AQDLmYDpFm4xCDNS0dFp6Yjt0B4AWX4m3vBeRqT+L1iTSbH7enn/ix7bt2vyumjQD4T6CPahY3xgiAWw39WQIOB5kjpRDtoGNiLdEyaSj0vZnXBnArdEOirSZi7CzxONehku3mHPUzJocBPosZ7228xvlTPYgDANUBQ6an6fiiVLm8osEp3uPjKPwVucC/KQ6lG+BvXup35oEpdeQAsOnZqPtEcSXsTAAAIABJREFUOe0DAL1hEAmx5JbLrSQCYBTAJRTnXBKui9bqbnuo8ot2+KYv4xoAbIaUaKICJIGx28nYExE8hgNj19Y8SAEy3h3wPoPDKM5Onu21zOwg3jOM4wkD4Gogzo28eaWHQDLRfcszMcCVc6u7aYBzVNUGWES57qMv1ls/oPiBDYl2bTjz/8ygBUM+DvqE2vNHKqyxd8Ym+XkEubY6I5FS4GTmkAHu737bUJwFGBnAOgLhBgC1+oQKGHMCJOtqq537pBshxm1/8W4b+3E9bpUeeoFqXaSjVM0LiByyVq1xsZ7qt4phntq1sQgVfadNdDbbrOKwFDPFc2aa7hL8Jza5EEj0DD1lHRNWwTM2h0i1Xt7DR6IDzn13+wJONGPMxOLEmbQRCFFFOfXR2zCOGj8FZ8zs2BRjZcFWFyS7DoRIohxbcWrUtnfb6YuTduD2XFtVVMCaYwg3nSKt5hyxE6gSX0ivTkgNxRAVrMrn0Y4rlTnFixOdSqxVNOsvuTL7eR5fggDxx+n06pETtn4L9zeOpCwILS/WXqOM9wgGxCJri2VXcc610dZygvhH50LFYcjcJwBRDygBhsvPY5Ei86wF5Dad5/mrOE2tCyaUxc+/a32hUml/uS41NiF3tb7y4+9aX81DgikSqLuvA0EHkWaQoVPcp5Lay10sQldCkx7uxxhIBK0pBTV5HCCUvHNfL8rtCBEn16eey1oHjPAcF2kjsDiW+U8CGJU6pyOiuQjp68txiVBI4nqMTBHv1j1uHUNT1j0wg4uK+ywJdyJRdKko1UVMRAIgTxNVpcjCKdZRfbz2AnNJAj0/ibzGJHN0LEDotBw3FdUQNokOvE9mndxMV4+611J4vgSxPmkmWrYJQRGLcIhk4la5dtGsQecdASW1t2dtlgEArF6BmksQg5D5ij5VL4hbP/KZF+XA4fkqAsSbczSIo7qbyLhg1i+JErHwb/O8z8K0l1W2DbsIrEfOEfsoVXuCNzGvmRbvv0iEHaKXwEXu/yDnxlGMXGV1JcefwbgjIpE1Zi/zvOZ29X60cPxyVoQB2G/fwfMOUmkMIlWxgiKf5JrQs/uPvvAFR2qoL0S9HqWUnStm9H3v/6AjHrQ+0jpAkXtaZ1URMygCSdKcScZGNOSKiqgbmIflvJX4SNGaWkNIVCHyQYTRJL+luJcQQOXiIgSHuT6a96YYg3nsKY6fOOWi0USIRENOyC0uYF+ijw6iW0OiEiB5FDusPZLHZSuRSd3fbbCMT5xz6y6B5H48E9Ux4dg7fqkTRi4KucgkdurG7ZOVlQm5VGg/efIJd602QcI3sh5SDK+ER3pe617SXmuAeWpa3RpiRrkuQQgiookcDAv0hrxfy1g9ZefPnLBVedmWj2tTjmu3FkPA1c26tY35JiYmmVL6Lp4zxLtxPp/6KiKMD73i+n3e/cC9kAYNdheihtw0ukN43ybWU48/8ij7CXUEIXZhb9fBmiUMkmY3a6QkSPdS3B+1NfXOAS9xj3puDn3jWtv9qSPOhRPJ96rzRaIe3XvX7NwOSbiIU7HKJQNoVyOyQWs5rdum2QutxlGlHrYkiMwXEWDk4PxV19iRo6/zLGZsxdPxxPlT14oSAooh4HZup/8LcraSGKwBetu8tP6HnMjNW+0cbeOTkK8841oQE2hiiGeOUAfgLtZhNQhZtH+aZHwqxsw5eyAyPO0sHjGR4mIlCFpeJ7teP+Z/RaVpzyC3v+LstIZ2fSHsscq+vt6SHnjRXUN1F6kHJoKJXveLnjWaR7s629x8oC6Qakgjn2sftoyULCvIWYs7Ltye+NGTtn7zLnvfb30IAR5dN+0DECFJ7nyP80yYpyRI0csLECPqTAqACPFs6kV+6Niv7AJ5cwTWL1qcX3WA/NIty//VF1bGj64SIP9XJ/LqN109A7/wDFwlQK48Lf/lCJCVJtC378D4z02AvN3P93bP30o/71kQLTMIHuB5mQTRwPz5n3/z3z0kSA/qvESUIIGBbAIgPWbp/giPCLR37ttuGTs3UfiNc2Gsz2p/stc2PHjKOR9mWSwlolCWe2HZrPHGjaCFjhR3S//gAUA9DhGRJDpej+NDBeievg9X4Lr0Qp7IHJV3y0a71CHC3wUyagMrwsQDoqKOY3MVxeZSijI5MQYBR6Vi6gBodhEGkVEuD3eKxeKaQqJGAAml1jr5lVxLeIDFNhvVDRTrqohvhA1JA+ojHUe6HBwAPNMs4ragWhKRoqzWEBbxyt71A7j0YVNR11BLLFUm6kven819JzEanY/eaOnvxzbMBiydxX8/0slGwKFIgJo4/k2bQmBrcmxRBQE8RaP6msMh4cW1UA42nxplLYtvjmeaDVoMamUB91KvN9Y3od7px/GSbavys1FkNbDhTHZEhWJeBgHzW3hdxXX0sEGSVT4X5Zvyy+UWEAnSgeKuCyWXzmU6ryE7vjbzIkCk5hpnQ75MgCgCSw4QV2ruYrB0MT21LHKABKKKFsnhIUA849BdR11nXVWuUShuFkVYebP5UqGtIhyieB9tjIPZ8FZXXsb9EeecO8Eo49ymn3OsaAbFZilOweVnS5Wpa8/ftbL3bLjFo3mKQj0xahpb6pHwxCpJ9aSRqALOBQEOjANFccjpopJZZY8r1kIOkMEhiAIKWtuIlDlFHnZ2DoXyAKqBoF/KEPd3MVs4EgDdFPoettYzNvVrpNaTj6zPrg3GcmGkI2h4L08hN0pLuQr4usDtVdfGWOMZ7OpybGgTSnRPHputVsauysN1f8gBoeMRgTcIiK/IKJV+9zAGlEPu2ejQs8FmSedAG2GBKSIXBaaIABlhDGujLjBfG3gBT57QOiJi2MTqcl1Zgu65ck6vtWIEluvt0HV3Tg7P/a1Nl37eEaJcC/dvb/SHeBxg7j35rV4aRVjJKeamCF1TuUWWCBM5luSC0efWhk+uDd37AkYnsfpL4ZeMMrL6m1us6LOltpsN5LM/fcYVCt9ww/XWAHChUSkHxBybfSl0RVIMCHABDBeYLIqm/BubbNvvV7mi6XjUogKhNA8JFHGl5/y3K5Bc6gXRtZRLi5QRp1oecZERQUTTtdvTjz9uWatRzAEU5BBjpK6iXP4spxRcpMNWuibOnTvnYq1Wcb2LiRYSSDEIWKOc6HJA+L2UkpcSUVRNfvZayM4u7uVkQCuRAi/TT7MFMDCJOauvqdrFmIiUkVulhJisduate++7z87jApGzJ4DxkZOV486pYgGbG5tcnJbrogmNBQAuZKwzD0C8vvzyC9ybIfSEFNo8CvD0eIpaIckLkmNtFV0N0cT3TPK8UHloB3Pp+MQ886sAu2jOdZNTE2eihE+ICyDe7hQAww7m0X67VNbIfR0K4LnG6uqrIWXjnaMiFMD50sUKANZkYiDanVtiFGLriaefs9/9fz7nuk38IVV8yFO56fYbAZIogSbu6PiJI/bud/0WJAtzF4DRmTLy67kYsfFRlppALJAiqSCMgxQsBTI4Apja0zNg7RCJQZzDTsj7MEB5sFc3Z0oNHIkSOBmCOwQ34I0PrrbB6ggUvKhfibEQWRoG6aLOISnzVYzawdjrpVshl0iUYM5LH3EzMxAv6ahJz584B8iYg6Olkzz9Jshyf2LLdlnhnkVIiHBIj0a+n3m4pZdoqY3MdYvWAZERxjyQwDWa5t6VCrMXIEIuqYDgMEpfm1FvA1wBaIRHxTowc0juJ0jy+++4lc+IOwWQUzEjcn/0Yg8JT6bDA3eHqPUdu7bamm18/0Qun63UTh077LqtstJQpVLAPI2jp4ay2uJiMuQhj2o5ngYIjTRU9+rGupZ7a4ExogifsrNnnbI+jTguza8tuD/WALzK7tHEfF7IM3FBpD3H38t5am0mogknRHomPSO47GaJplqAmFoASA6GMJLLbQSAOZSxJ2BxmjkxGMKxro77OwkXoCJP1GskMtup83kOqPcK2fsgAGFKlJ999Ogf2r9Qfk5frbsXushnb6U02ZdoodBonCuQB4mQlkE4epJiIDMBz1Tk2tQ6S18LxNsQ+ehMZ/GMebkEZ5hr4ikW9+J54ye3I3OAIj9FRCtmpKodkAhCZcwvzI5cHrXNqV724OZMOg0arYXXiaKP69Qlrn8bz3T4/rhEVLGUx3pzPQOZOwoLcziHOCemKa4W6M/7ZHMOGwAdY7i3kyHDdQwVuAnu+dsP2vCP6Gxhnu8AWB1kbNSS0T4BMe/N2EjLyHHF3E319bZvxxaivSC82+ronSml18NpWFDZc860tuJeHZkhHonYsYOdE45EVBXYamLKUiEcOxB0DA9TTs2gAa/khyFDGAMi2RV5ozlkmi/2900wv1HizNwTz/3b3NZFbwvXEyfx5j27KFrvInPfn0i5WJ5jWssRPyllPfN3uNTQrLFGAe5yeM6eP/u6c7QGQDbmMnbGiMcrL69kvaYC9Jvt5UPHAPwBiYnbySEaMDOPdRUkrWKeliOw3LOfZ37azjBrPIqTgDGkNaHID7k9FPejZYqLZNV6gXOh3g85EySkief+l/J9Ts8ZPpOA3jjdZ4zhTgj4Bdw/EQDiM8xPUpgLROynBPrAdfsoc/fCrQVwLwcIg0hOAcW7NgFwykUl4Y4iueDB6G1jLaFVHqSLyDv1H7ilL98/yj2tKBwdr/pI5JgNU5STiBNe4/wpXH+hrB9wHyWmp1hNJ/ME1wkM2fXoxEFwezPfS5gThPtnHKfRCA7hCMZxAuv1RREMfN1HLivW8QFe067fIYRYnoPHTnCtUm0dfQrhHHNvD3GQzH2JkJ4SyGjteLb0Em6TPke87r3uOsZqLcB9jFstTLFWnYOYVN9ILK9ZD6gqB28w92so6zgJWpS5uSghDmCvF9feH3HGLGuiNgBkL85HEvO8N/fpDOtc31lfax+at+pRL/vGK+M2CNYeEO/liLR0SMPYcH+c6RSME/WWBkmrGFFv1pSxzP9TrKebcF0r+knnPwqgNxhiU04bERu5dDOtwqUFdWbn6HBS6bp6MeQs17gJ4XslHNGaag3ktNwZfewV9vOZ1avXxfHq6308OxrpXJDARJ0d1D8xjxElyxsLkNYYCGXMdPL9ElhIvCEizomsJPDieyRYKSkphUxeg1s7xc2pFy9fZv4Lh6yJttdwn6snY8fO3e44RCA4AsYviC4X1ihS/Lv+NM+eSuRH1icvuDWLi4Zl7hyEiAtErKS1cw5kuNbOAVyX5+g3lNsnC2emIjt1r6zlvNTiVs3Py3VRwCIFm4gX032ie0aOdK3hwtUBREySopVyslIdAZ9AZGY69/uRV18ANKcvg77DaZ6J2pNpfdTCM17uj5NEVDU1d7En2wp5AJHLXP7dz1Iwfs+/2TrWHu99z/12+tirFug1Y5sLC3i2ZNlJ+r76cW0O9HPfkfk2oRg51hCr1q1z17MTsVcJwi+JhHQ9+nFMyv1w/O/32z1/UumEeNGA++p6m2WcxrAOkLvwIvPrRWIF1bGncy6iRCSVrlEr8XMDdI9ds3ObvYNnbCek4IUzp3gWLOJkbLU77/uAffO7/+xEE4pbU7TwZorP9+zaBnE+Yc11ldaHuyKVeNS62ga+toOxoNhQP9cb08Ua4NbbbsXFyhqJdZ8cp4rp60RkIVJMQiVPr6KHANE6WnOFI0BYuw8zBjXvyxUkasv9N1+XG0REms6BfpX85TqLvOcpl5qgz6b9XrKK3xnzGofqn5KwZBhiR3vOCV636R9vtui7HkdgF0733E7OFcIVHK3hYTEQx8Rmv+9jlhafbeMQsH64WbBvMj4QXhGN5e9PhDZ9WQHqmFPUlYvA+lnPzHIRuhwtbwAFb+ymfvYfVwmQX3BSfo3/pMj0q7+unoGrZ+DfewauEiBXnrmrBMivPI6uEiBvdcremgBZdkwss/geymGZBLlyZbH8Om/6kwWJlF3jADrhKPOlcg1FURcc4s+GAIsssRLvuetG23PnDShPZ+z4wzmWdfdLOBqiWDgRa8Am0Qcw2OHdSx9iOQrpTQQI3yAXh4Ncl8gPF2UloJM/XRyPfi+9ynIniL5Xm0NPr4MidDzgultICSjlVwwbLSmbAgGOFCWQRp+EOkGkOFJRuEowC/JXud4SAYhaOEawq3/m0xHme/2jlOb52yo21NECG1j8n6eTQoXTBUSwSNEXzgIxSMXnqAAVfyPyw4eNA9JAFKgo91CaaUPRzOI2KToem3CQnf4a1u17niP2JUHIqwWEBbEJCnVAVR8LWyl9CyAwwgAB+smn10J8lg2blNH9ArFQ1K1C5SiA0I9NvafAm8xpgJcKQAGdiGkAmF0oz719p51zRBFQURApdaifusmajUNN1tjY4oiPlNQMVziq6K4JokZ62IQp41axS2Hkb0uNpg2RQHmptOSaEEngCCade0eyOZ2/A5O9uW7aVMmRschxu54PR1opfsrT5SIgQlfMZT9DlulzqOBUf2ozLNWkorCU7VvBwj+ZaBVZzlUAq+irWUU+AFCFs6lVJEYQZJP+XTFYykfXGNexaezps7/xvnpvdYKodFQxUgoul4OI41H3h7KnVVgsQkMKvGnA1HDUmyI/Fljg+1MI3IbSuhOFsy/nP5pM4wA2jvp+Kb0Vc6TM/EUW94qImgQgUOa0VFqKEtAYFpmhTbTIDp1DAeeKVxKwHsB51QZEikCNs623Zbhx3HQBIpIIt3xUle18TQSI+jsm2QT5sqnpUG+F4s/Y0A0DdCQTa6ZSTG2ytXGf4r2Xe3Zm1TfChmmYa+zHcWmjrjJyqQa12ZYrwJEQXE25RJwzg02jlI36b22kBUJ6VJHEpyx1gPy8A0T34zIB4ooPlwgQfd+VBIjnvvUQHsvxdp45QxsjrhGfSedObhLX9eM6QQBH+Z5BACHNE4k4sWpQPqvwMw/HVjvXSPFuUrn1PX6LrXnoPArQRMD81fbcc884MOb222+z00QaKS4mAkAqkPOoQuB+AJz6WvLCuaf8FRPANdH1q/jWNtvyucvuWLSRFXGlfGa53USEtENuiOTS9dO9o/EaA4AVzfUfIqophQ2leiEq6UjQ2NtMYbnKjBV1oXkpAjBIYKF+JQPk/c3ffB2nV6xtJMImUQXERFnpNRU5obkslZ+pWiptfemVV+yOO++GPGgAnO7ja+muI2hyoAt1uo8DExXd0wS5IZpy7969VnJBJMeQAwd0jjUWRMSdAbyO45g6Ud7OQErsuWaPu3YXy8sYH7i/AM4KV+UAwg9YHGAbYWqWgsr2wLaNFopKO5D5CSTTxgDJFyACB1CTnzhWCmAXAXi+lnsYdWZjCeB6HCpIimtbe5gnKA39txdcP8YzlLT/7uc/yfMDgJ/rWEwHR1NzO4pWxbQoysXfsgvWuALvfoCpBWwCm3jvYpTtPsS6hKJq/odvfsPedf8DALsoUgGYqptqSKMCpOa2aQGUu2bTRptXzj3uk576VpumYCKU+KVDrwNe8P3plNd24LyIi6Q8F4JcBEgiRJU/842AjDs/vdFOP90F+R+PSrMJ9Sv9ROQIaU7SfCcCZIBYnlYIDHV/bFy/CrCkhjkt0WVfN7cA+tPvkUx0RBVFzkk8e/ILciyuoNNmu1B2+0E2XCojBqsHRwLgAvfZ6xSxb0d16yuXFSSm5qtLZeWup4dJwNqY170pHtXvJMC2QYCpM5Bc27dtshv27LCmqsuuHFxgzjAK06zCjXbobLmlFEBwERHS3NpoH3lojbVfIhudrq+S08dBSuYBMm+wIcqbezr77NmnnrP3f+DDTp1azTkprSh3JcFREAdbt2wC6J3HsddjTUQXqrtGpJEAvYvEsW0iSiMcQL6HeJAU7psp3E7DnNsBjlsRNw0Ni4CVPMoYa1l5OCB9AiBy5VLCkcacpSJ3f+baWe4BkfIiBXtxT3C7cT/5OfBH8XU6v/pvf+a9Qc6bIoZOHe2wv+3/oru3nr7lz1xfUDjih6q6QeY1iJesWJ4/fnpsE/2F4AOHQzKRU4oSOXO+B7dDGAp3ct/BaDXvxESFu5itYD5PsIq5eY7rebbInOGJEGScDY7b8Vp6fNYV2MHT1RbFv31qV5yF2ZhVDJHzz9qqvHHCOhFwB9NBHQYI7TPL8QOgh+KgWle8ime2H86KDqcC1v2uToBGyCQ9j9dSnoue20rPnLY7v/5+a/rGMYtDOKA1RDdz0YWLbdYGZpmQEWARcclExGWiHq53Lp3d69dYb325BeDGCsQB4M19PQtKTqWATSgB0p8oKpwVrzSNMK/R58O/IVx38XuKvdFzu/RCGw5M153shCZSFgtEDuaCqFdKxOAQRdxMf5R6qzSenwfkVGdCFURvO3NiBCB9CirwQIitzs5WxjUEM50Yq1WUDihYQxxaHvF9rx9/jXuHeZLIPanUo1nrHDl8AoFJq931jndZeXUDRcZ1Fs85WuSa7Ny7xzkcvHClqS1Cv5wDdMn9mboj1JqODf5sDaAeMuY/rQ0EMOp7QwAIHQHCddW/aZ7W39UPojlYnWHzkBmJnJhhyNQmQPkgnjdRgNIdbZ0AlmW4oxIdgd3Bs2gSBXQELjOJgvx57VkectOyRi4JefS66NIZU4wlgbfMxeHcV4pJVbeVnkFa3wpw1m91AUVCgMzw3xu5f/u57ouMyUsXanFScB2ZhqMzk6yNPpVBuaEgEzOYN7mUEOVRxCmFMbe1cTxy4YQz58dx7ngfxm8o9waTMq8zBrkRYBn5a+yxJ5/BeRdKFOAtTtSiThZf5ns/CMMw3G1SodfxOQ+fOG1JGbm2HdX9Sy+9SIzjRrfuEXjqy70icFVgu8qlg7lvRHyo+00uEDl75XzRGs6LOc6PtYk352OULpAx4oyCUP8vEL3l29rBfYR4YzbISnum7a9f7rdesFRvDjuctXRuTJhl4EwMiVC06wTuLSLIWFfGUOq8GkHC1MyklXJ9ZllzB0kYxbMxEaeF9huTEoiwpohG/DBGdFYv85SiehQrqbWUnE5aCxcVFztBwXWQHl2szRRbeeuttwIWtxKVWeWA5ua2HtfpoMJzRZIOc+0VfSVhyixzhbpURBx1w/5K6KJxJ5eXegPlfm1u6XTOEa2ZRW5spuOrlWeibjqNavXEXcIJKNd5emYWfVcdjvDX8Q9DEs57eSKPluNK6/5+s2V/8rwjP0TezECIy/ksYZH2Hxk4C7X+VqRjI/N7XWevW5cmcZy5uNbK2P8oEiqFOV8RUYquCmMeEygewjpI103xV1pjJPAzil+VGyQC8HzdarpnWDuU4PxQdNXqvBzn+o5njRNLt00Hrp7a2kZEHfWQv0W4LmoRhiHEYswFcr8/82frLPvdz9iO3dtwHcRDFC5YGi5Bb0RhMVzD0rPnESwp8rGTtS9kC8/UlKxMniV5rhOrtPyyKyJXjNwwa11FjgUynx35q932ie/1I47rw43I/UqsVUV5uVvHHT1+HGdouIsWDWItePNtt1slay4JVW6DmBhkLFRcKmUeDLFPf+LjyCnm7d8ee8TTY0i3VFxqgf3TDx93UWtBSh7gfO+CLNm4vpB927C18ywc576IRsSmjpeklEy2cr6sDfogzlrcvPPRjz5op89Smo57V9cgDwdgA9dGewZNxCLOJALSM889+xhXcqEpinFSPVCQDxpjEjd58X2efTWxc1y3AUfWdVnnP19v8e95HtFOEARinHt2K55Vzz/tBeWAk0tDz9xmIrgUJ1z/nest7b0/dYX169Zt8Aj2grV38LLDB1+zgtx19ukPf5a5DNEGLpguPpM/jiC27MylaRBq2v8su1aWsQqPVm5Zs6m95FUC5FcGzX5tP3CVAPm1ncqrL/Tf8gxcJUCuvOz/5QiQlTosVnJIrPR1z9NvGT7/1e+glV//V3/NX+UnftPvvzIBcuUCY/lcujT+N51XF0nkgMifOS308FO+bC5lt2fITc3Lzkb1ghpzsMd1gswvkJ9OR8gHb9tHpMhDds3H66xviCxnAK6h0T4WgGEswvR6HvDTI2JbcqQsu0CWyA8XfSXXwBJA7mKs9ANa6C8RIJ4InGUw3UlGHAGy7PxwJAnfs6zg02ZW2cp65zEW6+qEULSS1P4Cx9WZEaRyYDYKUkg1tShnP8qBqRf+Yg2K7xqrYSEstWUqgJY3wHV5ZaXLxRWYOYk6NIrFsWIUVGCt99WGqe7hHW85RHI/eAxgh+wNir83ogSqoUNFQuRQFp8R/PbjM8SrqwNFpdwEsqMHgMzExZJL394MyDbMMYWzcYhCQRVLfA/9BxAXyphuI+9dP9MMubF58wYrWp9nl8pLUTXF4WgYB8zodMW8igca4XPLjuyDQmsQMHBI5XQskAWCC+TWxmcM8sTZ8QGWPWoxXwf2u+grkR+6ju72FGLtIRJ0LtS9obgqH0BBj19g6dfS9ZdSzEN+eMrGtQkOZ5OkQCU5RxKVyQyoWAZwpq6TnKws974LXO8JQEY5PkIABAbJ/w9HVa5NG/THUvQVp3MpVk3D2pEfQmmWxrcXoKuz/SvmAnJMik6BV3J/TAPciCyTGm2OzYpUkFIHCqT1JYtY1vpOQDt93nEILqmiFHujz63Nh0sQQL08R8SMyIg5IoKCAK4FXizPlctF3XIL6N/1W2CHyA8B6JEoaF05tVwMXFdtyNdcE27nDxIXQxyS4oz8IN10VmfZSPcANCt/egils6IWBPiKOJPCS/FUijqTc8Gpw3QStGnia9oUauMk4kMbQf2pTZKyxUXQeAgJT4mhss3VHaL7RO+7TICIWPlFBIjH0QUJtOQAuZIA0et6ujyWSE03JpYIzzcER577XySEXCsiidzxu+lMkXmezhApKBVZl5Ob70AKlXdKwVfOZlexEMmoCS//702268v1KImzsfp3ASTIbRXunGFyZMQDdCDYc7/DiYJTGWcX94kIlAYcFmmrC4nHS3LX5tK3tr4xlFd9/JRT32mjPONUeTjCOB8qSBdBJZWcQDXdvx6yy+vTAAAgAElEQVQSWXMnfTwQml2KASIKIcTFn0GAcX3ULTTGn9pc33HH7fbXf/VX7vzdd++9OLk6AV0j3D2hHPrW5kYHLKjsWy6S1147jJMLUpb319wioHM1ZJncGskAd+oGakUZ3oJLQFF8H3uQCCfUnYpD8uY+PnDDDW7+6yL+aYx7XXEgun5JyThQNhRDsHVQ5vqE3X7HLag1KRNuRtGflwlwOmqJqG3jidnbR663F2BaEASIj3OscStAoJWcvcR9XGcf+vAncDZ0QuDVMybpqkiKQAWp2Ls4ayOe6PKlBnv5lbN22zuuB/AgAz0pxpVMj6rjBvL41FkKW+nUiIxNgPiAsCaap4FjTqd7gkmTDPdMSmnPEk13LaREI0Wr6fQ+yIHkbeX1lbZpxwaik8bth9//R/vMJ3+HIvY+Oku4T1tR6/YOM54gvwCoBpj/WnC/bN2xCxKiyhXWKzKsAlA/BoBkmGsJ6mfv/8O9biw880/qD0lj3sPxpigR5ijFvHhDhA6RyX/65ClAIm+7ZvcW5hjNwR2AjWn2D9/6AcTNfkvLggThes0vTNvOncWQIMPWVymnnwpHB+h2IDZRsXlyF+k+YVyNEHUyxpzd3dmDOnTEdSAguoRMj6IkPNLiIUAHIAercNPs37vT1tDZUE0+OQkkuCYolQVkKdq+z/7XN75n7/+dh2yUe6uiuty+8JVrAFELbaS5wl574VlL5t7Ysm2ndeLemaQv5bvfeczecfdtAKTRkCgT9jplr6GAp3KmJdFTlUMMykVIFxUbJ0Da+QCeHj16xLJ4XhJmZzEAQxFM6P5MlO04nhYBceoru1wXk/AcTZ8zkGY+gRGc70GeTdyTjAU9g+USnJwYccQ0PIv7HREBGQ7Yw9QlPhiwKsSBKpo3Fc/nrchE5vtaiIhdu3Ls4sV6+3zpEhFy9z/w3JxgTKIy55F3ze4C5zLsARDCZAfhADDIfDDP+qWyftgCcYpEUNSuvqGgpWfRJDn10WGU08eKmCfvnPGuuUmfo5f4yi4KYRsYA039Y5YR6md3pRHJtThmw7gG+xchVZsAp5lvxrgupAZZNCBufk4yAhLAYD57WhqRLLAH+hwCki9fvmRZjHcB0OrXSkRBXVdZbge+cq+d/INHXbSY4sf6IS9Pnm2xEQ5k294N9sJrJYDSySiYcbICJL/jJpTEfQBWU33mO9Zv/hAgi8w1A9gFMEIZXD/ruFgrGfQj3gdHF3U2gYhg6jhe9bXkZhPJwtowlvE2jTOnpWkAhyzumDSekaz7xiRM4TOKhI+L5Lr1QLozfD/47n18hkp76WiXJebjMmGOSADQi0Ls0EdMXAROqezEKCsA4JQjorYNAJZIsJEhgFaEN3lZaXb86GE7sP+AIxhLy6osg56ibsimThT4cYyz0yXnude34ibLYczIZerpANEvOTtdDCbvm7I91DpOI3IAhBXJIWGC/l3PPgHOUkO7GCq5fVgLqDdOY0/Eo/4M4NmpiLYknr0iQtpRr4+pB0QxcUO4h4gsW1WYy9iNoPy8DrB3DuImxgkU3KpIrlnWGbMM5GkARkVrBSgSUyAlY1rrAy/un8UlMY+OWwRUCADzPN8/yevPMBdFAf5G8e8xjP0mOeL4LGdebzM4S1u3K9aaekasuhknElNhdmEScwSCDL5fpOUcc45ETbGsJfVs7QDIFzifCpieiWp/eKDdjb3M/EJ7mZixhrZuu/GWW9w8x62MWwqRBy4SrcEiea7B7NhPXzrEdcjkfgE45tm8adMmVz6uCJ8Q3HoiMjV+gwDdZ7n/AlgHh/GZwhENBHNfab2na+/D+gmFA0AxcU6DfbibeNaIbMHpit3NZml3n8E6VTG0aN883m6VjL9xjikhIdiyo0IsP4MxNYxDDJduLKRdNJ9xkK6Tvdft5U8iyFg7jgH0r4WgagDUHWQdrS7A3ZS8a03WwiTQQKRkJM9Y7UviAfSfeuope+Ddv+UiKu+++27EAqdtPaS05o1u7jvtWzJ5VogAKbl42bbvvo7rF+AiSvsQGyiiUESh62ti0solxkruD4lQ9EvPcjmH1L/RCQHvEwChyTnoBWjX8WzgXGpeU2TiEMC0nESKUpPzVaKWdu57xV9q/MoF7Osb6Nyxc8zvdd/cZrkPXXB7JEcGqh+Pa67xvYa1QgOOnAP7r0UkVe1iZV9++SULgzTdsX27i756+OGH3bppVX4ez3/WUDhn1uJkHYQgGmDdEA4JJnGZIrHkHtUxJFJ0LmdXGOM4FmJzJ3uSjqY6CrOHmBfCeeJ64y7BhQjJUXLhIu6bap6PEM5pmTwbd9jBI8etpIIuqoQkO/r3e2z/FzmnO7fwvJihbwhHQmejzRBVuMjYGmVeHmIe2Lx1D+dYAhmi3BBOSfBTheuxDeeQOmr6FVnHMQezNzz2l7vs5i9dsK2bN+IWHbA0XFDZkEDPPvUTt96Ti6QVYkK9PTvoe5TTWpFnc3zGfIgVubTUY9IKkfH//t7nuCeH7MSR11zpexok4BkiQCeZTLsRlTXj9koheu7A9XshWnCZQPb2tDcRCcpcwbM6DSFaV4+cp3F2GCdFCiIWRe3t3XsNa9wz7j2HEIStZz2mWDxF4Wq8aQ0qAYDWinKXzXPMEgtp6S0CTOXnGiNyUYqQkqtapKvrzGQclH5tnaV8+KBztOgayhUnQU5rcyufD+GTXPGcN71fGGvd9vY2vjfSzn5tI6Uk37atFMSrt+7gwVd5Vke6+FlNt4eeP2JxfkmWQb/bDdffzHovg3mDeDcchaEhxGjhuo0Ij+EzePZmyw4QD/nhwXy0l7xKgLyx5fi1/8dK+NTSY/PX/r5XX/DqGfjvcQauEiBXXuerBMjPjfqVJuCrBMhbTxMrEyCeBYSn90Cv5Sl/1s5Nfy4rLZZLod9MgABS+wKiisBQrwWb2gAWzeMA8BEoeESAhIb72t1bv4M88Du29cbdlp4Tb+fKXqcUkc4N/Q/ASrm6nhWOW+W84fLQf+t7BIQud4EsEyD6dqc2Z4GmBfubjmuJBNHUImWZfma590OqJpfpzC8pRQV0y8LfRmxDCiCmFutJgOsC4IWwClg9ffosit0ct2EQWCYFpyJzRIC0kLeqDpFcXCDjLHYrUJmHgADE0KmhAt8FNrVSNbpScH669O/WW/bHTgoDJ4KADSQAujbL4djR89Mpm2WXKXBVJbUlKNBuuY9NVOk5VMWA+GwOwwC2vVU6iLJLGeMuP56FeRTEUy59Ex0smEfZxKm4sgDlZCxgq7Kox9hU9wCKifxQPIQ24DFs+LLzU5wCLggQvIUFrTbnsbx2v/LhlVfN4liKtG7U1VLbR0GUiABRxEgMVvZ5IgdEfgiw1aJXkVEuE5rNgRbFirBadoBoM6VLrEWrxwHCflioskrOnTXb485Z7uJwJIhgbL4u50cgJI9IDB/GpuIlpJ6vqbiMkijHOXlEXg2ifB9g4yrFoEqmu7QYZyMTyCZaajJtrEM5LkVkTQOCueLHpfExpzHMbzE2viJo2Azolz6L4qs0SuWm0WdwJA/HMotSMJTxMDykKCyBbH4OaBdxsshxqwDZi+NVfIZIKBEfuvjzEH86h/O+fF3l5VcQe8vxbfpTG20B5lL/CXgRiK6ya40xFXFq46zcZ92/a3Yjob3i18VTHseOejAE+ClXelgZ4RBdERBb+m+pnPV1uUkEzot40C9tmtTzongsEXpSQSoayxWuM550LCIeJHkW0aApQxtJOQX0p/P6qKhVTpFf4AC5kgARILhMgOjdPV0fHrJSxIHmAbl0PJF3yySsR2mtUnf9u3OE8SrqCNFxveEY4d+PEH2gHhs5nARi6J7WNcokq/z0nxZawadOuz6brds2EyVB7jXwZBRkgoAVRTgksUkehEQKQnEZAwHqGB6V7AJonS0tR1mZ7causrM1lnR95Pio+Pb2N67G2k+dd4CV5iNdU11vkUUqndTPzDJ3zrnjGnfqyW7iQwTKKNpN6rp+xrTGnC/jVlE3u3fvcpnTZ1A1fuTDH6bE+DyAQ6htXl/k4oQiINVewClx44HrHLHz/PPPO5JGm9F2CkO1SQ8FoBhmo1yMUjUKQjWAcyx3y9mTZ+z3Pvs5e/zRx60eJWEDpMjvfvazKCTLAYwGLVOEyrGjjkzatH63i985d4FoFaLpYlHQKvakGBVtS10FCswIS0NtGxfkY+sAzOICfW0W54Y/ri59lm4K1UvPldvagq2WkpFPwe0457XGDh15yn7r3Xe5SKZB2qijg5PtR//8JE68WcuncD1jNTntk2T4A7TFcN+PEr/0k2eeR9WZaQmAMoNI1QMAf4YgQ0OYG30ouo0ktig3P9NeO/qKvfNd96CQRi3dS1Y7pdBjxDbuvfFaGyVO6CTRTnffepvNo25d7B81L8qCR+njaCWiZ5rr1cvYOUfZ/Sc+9ZBVX6y0KpS9G3DrBHJPPvncs7YTR8wovQfDqJEVSZG6cd6OPdXgYgqLOC99RNWlAugGBohI9EcpX0JkSIm9573329RIH0roEZS7yfath39k1914D+6D1fbd7/8L5ajJtnFjvmVvXrC+6nGLwS1iRNlIfj/NdVQ57yiAXBAz0xDXcRpCohf3RDcuiVqU8CFEdi3ynAmDLJL6FcoQUoQIIToukslfb6q8ZPNEUHUBrE3MQ2THplpl57Ct2X4NpM8sbogq+8qf77W5/mzm4Ak7e+hFS+N5kEgkZC/dDYrB+v73fgAxkAlpk8Mk4gfwjEODe4mZzrmUMgFO+gFRVWqsIt9Z5trXDh+iw6TQQvk3R4Cg+l4coNiZcTqLAnUc4GoWsqCxaRRQ0ACoiIeKp/8Dt92ZUlxIADmp9ISkQJj5oEqXA0luyCFiQXg0OaIATFqYMfMY8YUoXid5zokhGeyZhDCIIP6H51VELDFJKjrvRkHsZb9/9o/tlXd927qJWiGdjPJaSE7OwwKAzMlz3RIK4zgg1ozoyEtV3a5AehFAUaSwJkQBX4sARNSjEZ2Fap5n0jREtohwAY5DRHn1+YTZiYpuW+R+TfCZtTtS/Choxm1B+fcI0Vgjs1F24hKKYkgHsUAJEA3RuKn8AQxTyLaPjAzgvNQ6cGrXnp2UzdcxXfKM43NKACH3yfgQ5wE3xb4/f7eNf/+cDQLEzsAmnb1AdwHfl5S9yp49VGpggtw7qYDnM7ZnU5GlqiNhpMN8RiD3USP7MK9PjANejlCizLn0ZfwOhWTb0dcv2hTHFkVEVy8OLAnkMQ+gwPazbIg8Hz5nNyBhJx0sYyKtlXZCH8oCpOQkz5MYoolieO+BRrMHH9hm5RfL7WLtuEVmhlot97E364xQIlaHR/othXOcnxJtm3JSHAh+hj4YRdFFhuM8Zi0SQgxrFUroDes3ML/nQabUuo6AEQ5YvUCLjMmnX2CeAGjcu283QB4AG6PTrU203lSc1ZKDSM+4tTfj3OJX3WsCOemc4HmiLieJPbTelStBf7rMfQaboDp1oKkvyXWBADb68XyLYIxE0hk0ASlZcr7URfHE4TxKTo1lDerL+emiK4Q5i/GjZ5oIkADeZ4pzLrJMzxYJdPwlHuH1vHnG6Vk7pRhRvk/vr+Jjxbu5rhRec1KxTJB7w4puY3zM8PdoPccBnztwFlbU0MFAtJofz7T69kGjhskCIxGaQNjIfRIJMZOcmgCoGw2wqec/biSA7CGcqdGskVetymOYQ8TCSIRQ5DyINeiFQ0eIJVrLMyedc4NbxFhzIZKR01fgZyhxeiXMmTHJGXAU6jOjJ0c9U8zzcm9JmCIXoUgPrZ8W5lm3iNjh2SeHo9wEEsPwscxLN/TopA2yJuocGTAfyJpk7skwnqNGvNBsJaTsfKj1+cXaY5Vt9nTZsHUwXRYWRlgiz4PslDgiCxOJq8KZwDM1HueTD2vM3fQR1SM66mMOCgeEV8yY9iEqO9d6yEnDOD+KFG0lLnIdBIdcn0ePHWNNHOtIChEhv/3bH3dOEJFjjURASTmva6i4y3r6KFatLUYQBdBMjKOKy11pOde+S91TfLQUCPwOnB9BrC8VvaQ+B0VnavxJMDHIZ+8mds+L2NVm9i9ycbSy3k0GoBeQHRufgLMkivv8As9Hyt3XFfM+fc6hrHVIPtG2jZDdugYu+upbOyz/0xfcGlDrSQmAsrIyWbPOEFsV6aKb1uPSk0hB4+s03U2z9FNt5PNPc9NXIf6Sy68HkmWcNenea3ZDhDS7NblA8y0bNzp3uMigOvZJ3URheuO6LFq32jZCMmmeSpSDm2NrpTA8FUIpBWJjTMwphHz5pRpcNHVcv/XM0RW2lns8Aive9x59xEofu9fS3/mEJSNEu3b/HmI0E2ykp82qS4jGYwKeVe8a83IokZ15+et4HnawV+q2HRTSq09E5McUa84Jrk8ne8Apdfiwrjj4vzbYu/6mnjiuLAvh3hKROMcz8tzJk05MMgGZPsbzV8+FO+68y5HfjcReyUGzGTKqBjevRFkNNZX2R7//eSIJh+0CpBhTFbFkCLZw0l2qarATOI0XOOcbIVryC9i3wZqHslYa4MEzSXymOuiys/OcY0hBeK+fKbHbbr2Dc34Z4n4n56MUx4ZiiAed0EDrYM1HSh2QUErHM8ODUs7GOfZ0nkhZCPkF9uuTRPLh1JFrOYI1sr/c3oxbrWFb/3GfZf72UUhQ9luIDPTaun7hjEHtU1GcOAer1rQa61qrqyOy9rv7LeY+1mtKUKD76/0f+IA9CWn0+onj9tBnPm3n5MZBJ9JS1kkn3DAOkY32yd/5DHvCEJ7Zihz0wQWSyloJi6J2kE7UtBzXrX3iVQLkTZu939BfVsLfrhIgv6ETf/Vl/5ucgasEyJUX+hcQIG9IXn/hgFi542GlcfTWr7/ST6/09f9/HCArHcUv//pKE/zKr/zvd5/otd/++7/1Ea5MgHiAQxEdP1NWONpBy/ylTeESKbK08P8Z2cDmmqgMdQmoX2JKQD5g8zQuB4E9qsz08gYsnx0mR5cNo43bR27fawc+/G420Wyq2YSMs9lZcIsZD2C6rN5+Q8UtlbADQz1F5gLOldXsNqqSeKoMUgAsf18uUXd1Ao48UfIHYIo2kA7YFhhCfjK/BfZKVS0VXxQLXQHcKu1WTFIfm7xcHAX6GYFR7cQVeFTvFKsKZEKNVfed7Vb0qRI2YXJ3mBWQv1vT0EDpcKklUgCpUvGKv93wf1ycA1+lvBbQvI1NRAoEiIogmxoarbLkkt164EYU0TM4T8j9RmU1y/Fef/vN9iqAXCCbNMUIRIpUYBGbxuYmQK4S3qG2pgrSIYrs3VWoUztQJA9B5PRQQljkVMKFqD4VzVB6voTPlUPWfiO9ILEOOB9mQX7zrbcQe9UDuN7lFrJyvEgxJBX/AMC4FInqg5C6SfnCUgopZknl2slEUcidUFdX6xwhypxPJipAC/HlaBLFSqgHxJOx7XFD6L/l0pCDQop1z7WVeyTA5UUHA/DomqgTYEbqLYDXcQAlfR4RGlKaqdNjkc2u3CCdgGUZlFW610Q1uAiIEcKmWSCQgCcpIkc4JhWkRwAUS4KkzhJtWKWY0/hxHQ1LMVQCZ7UBFDSvLhgRWIoyE4AlR4++poJPxdooLk1KuiGUeFIrCawfBmjXvTBOl4RTugMWq5gVoSObd4gVNh+KruAiomj2RHC4roilRb4cArKua1MhMkLHpo2vCAGB9YpZUESW+lmULa0xHsjnHOcelGJf90/eBk+Z+pFX+53rQ26QAYiveeX9KmaKG0Xko2JJtLledlDoazqWAYASdYCI+Ajle6bd+fEchwPxeL0hxoUKDDVW9PMqYpUTxBWT64ZT9JwjQICZ+H79dvFZ7h7ls4sEuMLh4ekAUfyD3B+ASYq6cNFoSzF2fK++Rwo2vYcy4LXB07hVhJpAAKnxdHz6eivjVOdCudFyxtQQaxcLEJGXX2CvfD7VDvx5q4um0vW6lftA7o8Z5i8REopyUYSBCES5I1Q+HAvYNgRY4YrRAZi1+RVBqE4Muaj0XnGMR0WUxfKniFsBadU/5/rK+shR1wcjAkTnRISISDPdHxp7AuHkkpL6WLEDihTQf0vhq/tqShFv/F3OrHgIGvXiKC4kA4D5+WefdveJOoAEQuQByHz1T77iFKmKLVhfvB430JB993vfs8/94e8RKVFDjwOF4oAEKkIupwh059ZtdgF1bjvAnGLMYomb8VK5p/LNAdMSOZ+vHjrEvZ7lNsc9EDbJAPKROEoUWaeSzzxcDxwEbjXAWNTZOSi3d1C6PtYDSE8viDf3ZO2lClwMg6iAr2Muo1yTeevSpXMozKdQZ0ZxXMnmBVhdf7GWe9jPXjx02ooAUjJQwQfjKgkB4FUnyTCk3hhz57TKmrmd8tYUkQ3eizI9wjZv32p1zfUAd4OQCUk8b3QTUsqaAkjnHWyPP/a45RdR0J3DGBnDUQHY6se4nID09QcQx8RIYXwv5z7cHv/JMzbAmLvrgQcgkCJtGFJ8BtCqA1A5CoBsmmfGIArd9QAZrxw6iPMh14EakQXj9tIPSsjw3kgUG/noFKYrA30M2XUv4EtPZxPg54Jt3r3D+nGt+PuFEq9x1jZu2WtnS8oBPM7Z7/3B5znnP7X7PrbRZnsAJPk8YMjueRAMgV2LAyYP0LcHNXkwRHc7JeZyfwzjRKysb0Z1nWpD5N6E8WzKzKHAFEDjbMlpFx20hZLWkV7KhInrGleUIUDljDd2g+AEK61vt0utnXbrfffYDx/5RwrjP2HnX+7ic62zSYA9RjHzM4TP4Kj9278+xc9PA+6tcyBuAXEhiZA9h44cIrKpyJHQ2fRBiARRPrlC/0RKjgCaXIsqPxQQdIbj6AQwyiACcorvW+D1elD9NtZDnNBX0U4mFJeFcYjLhDn1chVRfUypaTgyggCNkgAy/SiQra5S0brcgbgn1XswDlAtUhkgXO4vESAjfaMOsI9N4p4iVz0mOdPKyPj3hphvbZy2b3Z/0R659ssWyPvlZkQ5gnyc92zukptM7xltjbATSelJrjeloXWSPhxKjBW/1YV7LIpnDc/7CEWeCDxzsSEel9woJNMrpZDMcUToQUpdOtliH9zuY0VZcTYImNtOrOLkbAh9GxBedKthsnEWmOR0vDLMEVo3hdKRkURfQwpuJoG2uXnpzGXduLBCqWebpecgkp4tomxQk2//ws02/i/ncAe1Ew/kRdRZhQ3M+1ktPRARKJsbOnqIXELNn5kJGQVQnJ5omRAsCxSizxGV5821U3SSyPsJnFFSEzdMs45QGTTzVhfriW5AdJkpRWokM1cOd/Y71XQI0U5NrDFOVw4aPegWnkKEJHMsXCCuFKIC6S9Lg8SYbJsiK38nBFOp1RHN9Hozz7Vk1lfk+oO50k0SYJF+c5ZDr4uehS394xBhROrg4khnHE/RI5CXk+ncu7m4/toYNwM6jxx3KI6VLpT1B48cwX0SaDfcfD1xR7msCYld4vku8F1kxjDPPbnnBFRrTaj5fNs7Cz3P0h+WunJjxcOM6BmvjjHOs57Vcu+FAfSqG0ziCandeXI5J/A8YyaMrpoASHR1fai7QRFqQ7ilBQr3M49ImCKlu6KNpnl+aW07zfPDaynC1VNsxb+L4GcMSbk/yevEcn69EVn0Aigvsh5JgmgMZd00yfo2l2tZfv68Iz9SAMOjeI5gNrP+9lZ400V79LlB27YPUBPOoIFOmrY+1rjhxJ0CikZANu2/Ya9nnY4afUrODNhEgb2+RHmlZaSwfqJQmrWaOkRy16y17/3gRwD2QbZn93ZXbL2IAzAGZX9/X7d7Pvtz//YTe5aeu8rKGH/ZnEt1lgl8jWX+1J+KxJOIQNdAjhA5PgIY73Lx6nyLDHEOJ62bJJBQ/hpg8qRU7I3VFs68GMpv6+hFtc/5i19lL9Ah9I3nyqyaf961J9UiIRkT+XwhEJMxCdFcC0Bj1vIxAP2xxMh5MX9IdBQF+TMCiS4XjtZEiXTVjOIQEPl2CRdpJm4HyT0Ug6ioSxEHOvamxmYKqXe5/YYiLbUmlgNEpMFqAOHt23B2NzTbK0dO4R4kggmBSjv3hxfnd4G9lBdrKkVu9StijTXFJGsSdehIPb93334Hsjdzv54uq3NEiNY6iil16yTOlWKxVMSulaVK29UHoTQh9bipy0Vzr/QrilHS2qzt4T2WTwyojl9fkwhIPXhaeyiuUWtudR4tcBw+jEkVil+6WGaxqzcyhgcBsOVWDYLYqXHjr52YL/XPrF9X6NwfEmdoT6W9yiTHIGd9JORSVW25I7r0M++8/146al63VjqMslhLVF+65AiKeBwP2Zyjw4dP4jo56twbeQVFVsF7peQT3cle88kvFVveB562O+95ByB9LL03dIw1VFpqFIXwg71Wi5swFLfe/fe/j0iwBqKzuiFeNlp9VY1b48xxzvGlWj1kyARkWIjL7pu3l7+8yf7oGUROkPXRCCoUx1h65gLkNoQ567Auuaw4fkWnfvyjH7U/+5M/Zb8wZYWsP9Sb1kXsXE11pXPmf/ITH+VeCLeDL73MMzfNxfN999EfW0ZuAWQ2BfFa7yOcyMvNtk0b17H27IQA6cQ1Qn8Y+88pxgj5lThxOxAp9Nt997/THnvsUfvghz7IuDrp3MHq7tG+Xd1jcmM41xJjSvuSKdZHeo15CBA3leCAGSNaUmIARcWqLzCVDjN/5rZO1iRdTM4t377GCj5z2l0rOYwLiCVrrCeRwBH8cgXiJOKc6JkmglD9Npe+ucsyPvCS20slMMcFMD/ceNNN9ujjFNAvrWW1hp0dw/0+B/k5PE+HUylr2CQcX972xS98lc8bA3nWDemSwFCUgFGU8hVOEAnn+OU6QN7i17KAU9/y8zHeS4rLt/z53+wXl7Gjt4ch/SaPcSV86ioB8ps8+1df+7/2GVj5/l/p/vuPPz9vlz948897/fAwfl13XgTqLmp4tD4AACAASURBVE/aV37Tz7/h25s8VzrBKxEY//EX4K2PYKXPt9Lxv/XPrzyAV3r9/9ivLysqNKZ+0WdZ+relIXdlDNbycTv3hf7HYtql2gj0dHyGyBPpjAAjUZn6BbBhnkVNSxfIx+6gF+SBexFvYTkOQjmPSky5x7HxSa5Ibp5No1SaKuDW+ff0Q3hii1xhtivH9kTwzLrMq6VFkIBUfaPLTnKrIwdAzgAsuiI4QAkp6V25HxtB5dG6jgh2WCoJF9AdCWAQzmJzCCWP3Awh5LqKGAgiEkggso6v5G+KLPvD2P3ZBKwlt7aATZCKwS9QoBesPognb3Nvn/PgaQdszrGgnp2bdAreODZbikZSYbCAznA2CUGAVWfJRb6JLPVJNsE9qL6kLpsUCAq4GMzicxA1cVtHq1NRqcjVn8+gfOcoVD8NgLo673JxaHPeweZ2AmIjG8V1gO+8AxEjUc/VY7ufIY6il41WXHQchEWqnSB+ZsOmbU6pMwFx4M4Xx6vNnNRDUqdXQ8aos6CArG0piKrI1teGX10KKlcUkaC8XEUANKIWH8DKXwjw5QgV9SNw3pdJAIG6IjikhJNSUmNKynY5OhQ3IjpOUSa6vskA1SrNzSDWaVSRBLhM9GcWRMcQKi0REmHKzIaQUpG8HDxTqLME/KovRASIYkAWlV/C68XhEulnYS91ococ5VDRZl0LdSn4NH6d+4LfIr9UJCoyQxuIecVXCbjnm2R9168orouAB32eKcbFCNdMm1Xl0ro+D7k+ADe0WdbP6bWEfKk0XYWoIgZ82FgNscHR+RSxIMBf5Ioip/QaOrZENqyKDJBiX9dJxycloMiRWY4pEtWWy/blPfr5vgTAauUQi6xSgfmWXQCZ/HrlFQggNno6Dtc/wrVc9OI+4L+1QdYxavMsV4zGrSs5ZwyoBFtfF+Gl91Dkls7JhGTVIiC5uCJGRIDo+1zEi86lVLKugMATcrZMgOjc6rmizfmcXB6QJnKVqDhcBetSK4ay2XTRVoA8nuaY5WJ1zzzjZgHd7xB1Ku1WJFkKsT6KDwqi40D9JToOuWwaUSHGscFukssL0rHi69vc+XjPI3PWBmk5AZEkdW8kQIFID23mHNnAOR4AmA3jWER8jQuAYFMZjWtGn9VFkHA+m9nsd3AMrrxWnSDczyJlFB8mcm1Gzjiu8wjXOQpV7Rifr/Zbu90xrP7tM8oRs8pvbfmlj4I1Hz+95MbzzIWKOnFkGX8qozwEcEHzZDBjWV+rxZWmSL9VkDxubuL41GVy3d59RMIN2nbIDd2Tf/zFP7L7H7gHcCYe0D/RXkYZfS1qwhFAF3XdDKBErSBeQsRnImTB6XMljlxYRal6KmPrqaeftaTcdKfS1RwzTufHAm6yfPLJVRovtfIwrxHN3JMFKBHhN2+bV6ejyOQzQIrPAx5cOH6K49lno3O4k3oZ4/x7LZE9ARC0jaiUr9sLiATAMdHZYseJfajqGLfVhcW2s3g1fQDq4KHzBBLosnpTuN8LKJz1B2hUH4gKd9du2GxNEMqFG9YTU5gOqUwUIEBrAxFd16KYn2bMtfM+PfRSbN66CXCBaCzU4QIax5jH4CQgWQLpTSBzm1iVysoa9wz48EcehNyk44F7ogtnXS3K+2bcF0X0sSzy3MnDEXj89ROWDWCwlrkwIHfEKl7t5b5AMAC5OcX4SkWpq44llXNfKrvgstMTULvn0Dk1CVE5BTBx5mwJn6WPKBSKXAGZniV26oOf3W8NZbMAviiWpwdsEnAxiOxshz4Lo8at4g3B6oASPkN5Xb1NMW4CAc98GdNyKOg+U7RLFdFfUlRnEBsWCbg4CHg+PNTruiN8KSRNiM+1YxdqbIji6yquZRi9LH/6Jzvta3/wtH3mgw8wDhkQzLkjxIX1EatXijL36HEU+JsL3b2ZzvNo3fp1xGdVMF/J7Thm+/df49xzp+imULhgDMRhKARBEipn4HarK7/I8eAkAtCZ43c3z5RgiMJxyJwJiBYvQPr+PsA9poVRFKj92AoaWgDV6VJOSKHEGAW8XIgtEGO1lyeJAAKMj2XO5FqN07OgXyE4EPRs0/UYHmauBkONwMEYynmoJUt/HiKltnHY/q7+i/bwga9aMc+c9poGVMC4SECQq5sW6JkBzOZnw4m9GmEc9kAA1dFenl8Aqc6x9XJO0hLCoPWINgJM9WZeGWasuuhH5vj2fjpaWpnZIDGCAZdUlo1xwq7fQ0G3LCc8/yNwuSiSspd5vapp3ErriJHKJcqHazbLNRVgn5SYAmnB/QBp4uMPoTNJL0ZWpOtzCfSK4LmY4ZTJB750wDq+fdSiWIvMQ+hevtRhIzgTuqZ4FtFv1AxgPIiINzs3wZH7yuO/dst6rm2LBeAorThTa+vzUGhr/mb8drTiSET80gv5CGNmixCEh19vxEkGAZkYbLHqAwHAnmeOGhDIz0OhDXXvueoxo/8c8ghCgC4gDC0o3HEuhEGBcg4LUmIsIyPbnjp81s6RBDqJgyYuPtgO7NplExDUiVGBlgXJ1EQ/RR9MmA9ruwjObwrE19Q4XUrM9YqYESERLuKfZ60v51ExcEGcy28+/BPh5XbD7fssbU02fThJTjARyDVRxOg0zwMRdM243wQ4u+grreN48Gy6r8AuPs8zhrWDek2CAflFgCwINNbzU15Gkfgugw2QkLWJIvr8eE5GACLLFdIO4L+KaCPNsSKnLpaUOHGN1p6D3PfTrHslKlIZsyKXXLeWK2CXE1JrYbfKds7rKQBIrdX8magWcFx7QywHEC2muVDr4yBeZxjCZZp5IIy1VgLronBcUv70Iui8PPs6XSQNZhu2RNCPkmsnzpQT84fAgzm7B6Ji9/71Fs88MwgxPACpvXP3NcQIUrAdjGOQ9121Nt85JWJYq62mF+mJp57kuU2n0aZiR4T5MxgCefa5ZyprBAH7KvieZiyI1E+Mi3YFzpcrqi01PZPoLcgSrlMwc7jWNxLPaK7wR9kSzlo3FkIxguecN6Dz/OwY4xTH0QDxTlPMbfTjTFAqPz/YCAHSYD6QYaOKXpvjWeKdbX/5ryfsJLFfWzcn2aqYAABd7rsk4l7np2xTUZFFKqYLp0tQsB/CiRbi2hItECtTL587VEVCPKcjGeP+uBHamHCcSxiAvQ2WVS4WiYSS6UYYZc01R7/CKkRRZxARJBG7VlFZ5RFsAP5LjLHvuv12hNL4C0Qo5q2BSOb7u+V005oQYYTWWrrW2p+cOX0KwUsvjpvVzu2m7oaMbBzpzIdn+XlvxDciPsLYe8ihMkBRUi/rFq2bltcgImIUM6Y1i/ZBKnznathZzvvk4zdbzIeOEvVJ74uuO+Is5GVExOVz3DxDC1cTb5yFs7TBRe8OQPZ0QJwo4q16gNhg1tXxxGgGMGdK+KbrPoHwp6WpHqJns+vd27Njmx1+9SCk3Jhds2e3E5p1E+01gNO8S9FTHPftd91p58+fxQEGkU8kYxy9GakQUrs2bWZtMES/SAXPwjHiN+k4Y94N5hnRPzvo3Jvn/+5G2/TJF+z66/bSibXBOhuIxeIen+VZdvzgy5aFMGTP7r30KCXgPOqkx0gRc/722vGjEBjEMabQm9HahSAMYRx7jpjYUPvpl4rsj5+hhwgn3DzzV2RojF0ubQCsryYlIA+3INF+I82sLXKZN8we+uiH7Wv/88s8xxJsc/E2J3bSOvSHj/7A9uzdzniA6ID4OHTwOHsUbwjtVqvpaLJY1l8333QzfW1VduL4MeJHH3TPyTgi4waYh0bZX8UhWuhHjNPDM2KC8ZVDL5sc4B2cQ6UazPEAq6O7bMOmDY780H53AmJa+91A9oWLrAfGRJTxnPMlck2xkGO8ji5WXWMj42/O8uheSiXGuo99TAWCtqqvb7Kg+34C6ce9jZAjmefqLIK1KRwp4xCqI3R02BydIAkpTng1zZ7q1a/mW/5HDlk/x6C/FxYVur2g9ohNkHb6JQKxkMi0QdYLo8x34SFRxHXSuYMTOJtOlP6uUfuff/znnFOSCIjnS05MhzQj6pdro/ksmN+K7NUv7ZWWf3mwGo9o0/PrzZjGb4IAuZJg+aUL+Lf4wjKm8u/52f8cP/PWAOjKAu23C6D+5zgL/32P4jeLP690XlcaX28X/13p/Vf6+srHt9Ir/Gf/+lJ6z6/pMCFABh2MrMWWhwD5+Vf2gEE/m+B/swPwKgGy0gSt8//2rsGvaez8u17mV5kg/o8FBOAy+mYHznnGqmfcLo9PLQ6kruvp7QDsQcnB5myQDcrH3vUOu/Fd96IwqTPfkGGIEBRClNwpLGkMtWco8TwDZCVLCbccTySXhSuoFGzK5meZAFHhrStDluNjiXvxHILn7y6Ohz8V4SNAdpJFoesBYeG0CDESBBghh8AIG0Tl4McR/yRFrxR6IkEEorYCiCguSaBRCMqVsm+st6JPllgDoFdWZioARIKLImpt67D+n9xhhb9DeSLvq8XZDCBELFEH+AvYAKl/IYgogBCnbFOsUzUqsmQiRCZQKa5HNduDqqsH5bKiIaS2nmTFmrdmFerSHpdJLFdBGhsqAevasKXGETsFKM5HwWbf7JwnUv/5+5H9yqY4Cyv4/AxFq4ADUng34/7wYcGfzKK1m8VleU072fiFbjPX2NyI5T/Mqc1CIF6GWeSKkXDdHnxd5Mpl1LEaB1LcixBppgdBqlht7rQJq1Y5NBv21SxwlSvrKaD3OD90nwhYkYtHAIGs9QLydV1FjKi4XI4PKcfmOIZIMsXxFXC8qEOTE93XBRTqeuUReyUwVzm+UlzptbPS093PTrBAz6PUchb1+RAbR9cBAsGgn5ea0IXDM2YVu6DPKceBZ2x7xq4263Jc6LdUi4GoHfXn8rjWxlzfI0dOAACIlG+KSpJCT59FA05EkUgTASIiQlyqnNwLS1FYrrAbAEsl5FLmCdgWISMCRESIG/c6b/yp2KuidesosK5z6j0dl9wfIpdGed8gyCM5lJrkUqCIU5FF4cRayF2hPGkRLSI89l33s4isg4cmHGCPpNNFHrjoL34pakNAhUgOqTEDFRfGtZarQn/qQs7wdRE2UoKqzFYkiKd4nLuT13EuDN5bfwrAcXZ75+zwzJQ61e4cK0ZL9yjfp3GggnKViOo8aiOv4w/g3GtseY5RbgpPTJncXx4CFLUxAOogyt4KsuOjuIeLKVysQtknR4bOj9jTMxfOorRMt5q/32Xv+tEMm0Q23sRF5KCKH8ZBI0eNPlM65y+QYxYZI7BAMWy6LiK9FEOgca+/u9HMMem/dS2a6dbRzaL4IG3SNMQU+eHcRfLZMO4nIfjkllCElX77AQZV/J2nD6jwY6d/6fx9+dvbbM1HT7mvewgQT2SaugtG2ZAGMr51TuQaEjDXD/CnY9P9KRJP7pVJlcVyrnYSgRXLHKEot6efeQJQb9Ie/MgHUGn22NFDr9o+4j/Ws2EVAFiGq2WYDWo8qtdZ0GYRIOMAjlm4jvIoyz10+LAhULdsekcSFHMFWBQO+KbM6hlANOXfx6HeDObenoeQzUuLtcWxLisuSMHV0U/sUqgF8brDgzMWmbPRxiASplsquagz9hpAnBdA0L5rdtAD0W8Bk3124UKZHbvYbjt27rV1gFM+3Af1FJTLhTTCPV8E0H6ZjHtvxk4FRamJRDHF87uO8k0/7o+1G4udk24S9W836sqtACUpAHBtLU1Lhdnd3HshrptC97Tu3wHGRTTXcRzgvYxS+JPHTtq9d99jORs2WTeARRwOMgEXIhVVNK+i2UzAIpGVIv2iAOLbOjwK510PrLLHvn7Qduza4SGqUFKuJfpJ426O++vVl1+xotVrXVThdq7TlPpRyspcT4+K1ct5nx7G7RrmgjvfW2TdNYCCvoAQo4M2i5MhdJbZcgBnEKr43u4B7hHcMahvL6rTg7ESRbRaBASLYvoUQ5gBIdTW3eo6rxLDYlzO/sT0IM86Oiy8eTYClNgUrjefKLvQi8uJ51IrX5sDeHzqyY9b86tDlp5InjdEljdA+kUcKNPckM/89EWiNOJsTdE6R6jfevtt9vB3v2PF69cS40HON2SH+lCeefY5S8nMcQCO5u1VKF+ncfkN0ScTyvgOYN734R68fO6chQPgxQCODnEMTbW4HEnGSM1g/ESl2rnyamvpwpUgQbi6KYj1icUBoe4ef+bipppGIsHA6BW1FC1ANsCR/OPEOSXg/FAvwzgRU8HEtPkCcA5A+i7wHGzlnjhzZtFenv+iHXrfj2yQcQJXAVEK6Nk3QmQWcR999GwQYzQAuESWjYtea+uYYE6gM2RXJoIGStRR9YZAuvNIhiT0AIRyivUOL1gL7zvFv4fT3zVGpBvDxLZvTLH54V7U+sT0QMjOAFQBAVs3P/vjg8ShgPmEZnhZLBE55eVNrmMqMTEHIjyUexOl9iRuIm/mIa55WsJqOiEgZLiX9nx+k7V955gF4ugIxNXaVD9k3cTntI3TadQ/Zeu3rqWzpZyYI49B5sYbVrsILYGQC8TW+XAP99R12aYCwLhW+gOYT6qhrLwhF1r6xgHNcUAt+rt4p07Io3RK0eEbbf91m+wyqu6AuCR77JVKK9i+wR57gbmE61UU6W87Nq+xxo7L7n6OhFMvxOHiD0MRRWzhPx+7ZM2o9vNzQy0/Oc2CIXaDfXFTxAfYOK6PAMBGda/J/RaHanuCPpREVPssehwJnArhreeG1pWkkVHgHUF+/knWOu3cDwlWsHWd5eGclZvUn2dbqLq/tAyAEBEB7NYmIrMl4gDwTdodRhzWsIuN1Jp0fha3LOfKRaZqaeFKhj1OPhf9yUNKryGRilTviawVB3neDLI2EqgZB6B85iREIM+6FJ5Fck8JwFZxsD+klNyXen89VwVoai0lp6dW3mPMsd4+OEaYewJ8JdZQOTtrFj6AN04qL4j4QOKVpgTIQ1KFspaMw2kTBum0OAjRibN3IiDKjl+goLvG6EpiHAFATiOK6OIZcvRMp23aheq7KJ/eIABViSE4rhqKqMPDY20tTsL03Cx79bWDuLvW2nru7/qGGjtfchZXUjwkFR1QctJCxmg9rOe51vRufcDaQ4Xnfswz+ZD0NcxRF8uZT4m9CULUMoK7Mo4orhGAU0kfAvhMIkCiISjCYSEVn7pIho6XN30pYxA6o9HEHOHYHqIvaKbbIhZaIECIkmLwjEKOnOkKsa89WmlzOI9iAHT3rIJ8DiHe1X/WMvMy6IuIZI7opt8hhY4MCBM6onwgAMP57yrGbijiiFhEQ4soAPyJdFsk7msEUVJUehyuuhG3LpGbOJlr2Mu46QPYH4Ds1PpDTtsYHNtbt++0p5/7qXNUdhITpehMkXILrMEmIaNycNAIjG9AsLF7924in8og4WqdoGcPbpJxRGK1OPm8mJf7RBLxXOrnGoZItMWeKZj5cZTvaaPcReKUCNZCiihVUbec6/mQ8toXqXtRv04Tg9n2/X2W8fkKF+80K/EQLg9FCG7BqSi9zuunjrPPqbX/8elPs1fytQqewf4sWKnOobemBgIE8hICRAXyqYgg+nFwSuiViTuonPLvFO4xRdceefUVN8fnZGZyHnGlqb+OYy0vq7SbbrnNyojPaulsQ0DGWpY1RDb7xVxyDdcxhhZZq5w4fByXdx/P8h6e4fGWkVdktQjCGvqaSYEcterv3GlffY01KfNUYU6G9TTV2GpceZfPnSQird327NxFufg1AP1eduI07rIW3IFcnxb2Vf7cg1M8O71xXQ5BkM/z3Hnpq2vt9x4ftN07Cu0EkZn/H3tvAaDpWV99/8fd3XZ8Zmd21jVr2bgryRKhQIQCRUop1KBvSltKW/ha3AkhAhE2IUJ0N8m62+yO77i7u72/cz0zSaB5u4UQknzdodPMjjzPfV/3pef8zznLKD44tP+4VZSihPOiiG2ItVHEXijqENabS85fbhuWF9p3/u3f7PItl7LucN70CrCfPfiAyzl5/wduZI4lxwxLvtKSWgoUIuhjLRCw6XbJlRdjDbXXKVmler/80stcpmEZVn6S6SiTLZT5pp1zQB/zRiekxy233GJ79uy1RewF2jnjaP+jkqJxCCgRbx5LNAWcs2DRp4YhD4ZYP7wg7/xZp2SHpcKxavp2CuemWIrHptkTDDNGB9jrtkKgVX97nYXe8pTLiiskhymFcVN89JDLFtKZLCEuhb2bzv+ec24z6/bpn2y0RX+2h5D2RvcsV61ZxZggL4QiHBE4sxCf43IwIL9ERV0TzEkqXhqAxAzwDrGj+06QQxZui/NX2rVX3IT1WBGWa+wvyMMKC41yuZQ9ECeLUOx2dPTO2Vl78Jd5AuT1r90ufe7z7VGAeAiQ3x//ORtA+v88FLxHfnB2B5Kz4WvvkRv9X3uZbw3//F3wxzdr4rONn7f6+m/1sb7br++t3p8DCP+AH+cIkD9gY/7mQvj7vfDZB9BbmwB+v6v6w/3V2e/v9ff6fQiQGSrxdOD34qCjz+GRXg5lvnbnFRfb5tuuoSp1xDq6GxxoLs/aBiq4Q6i2cuHKgHgCiT0WOR5hh6uYEGA9pwBRYJsq0F1FuNQo/M78f/W1XkOHMAFSAkJVfS1QRmCusiUikef2QSxEcZhQ4kQsREwgB89KKn0D2Zi1o8YI4N+y+RHw68LQH9xiBR897CxrAiB4/NkID3LArPzRRiv65Enn7y3wVLZBPpzUYgkFnuTQ2QHopiqpNDbmCXjXRrJBPLR7D0prQs2xZ1CY7RgAyijAl6rI5LfcBQmx6aIL8AVud1UvyipZt3YNlY7DFosCIZzU2gBO4iEANydPnHTBCKrYCQ8FHAdEycXWBWMg7HsSqFYEGCwu5VCu/I0AwFpUJR0cpDg8yebhOCG4qagtZHUQyIFGFetTbFAz2IwLcM3BtuXpp592WR+yyFq1ahWH3WJ3qFIuiqyxygmFVrVcJhVqIwrl5UN2Ph7yA/BW3re0mwgQL55NLICcfq4nKJsqyayjeFaqNArl2RSx+d63eyee7EmuCk1g5a5XXwGcuZh7pHoV+fUAFUXyHJbPsCyAxqgMzwdMm+Ew0I41ViaH2ghIBQUzJtE2Io9UndlLZZ+qhSX5FyAvUsKpmFx/83wqG0MqICkeXA4F3xum7fV8VdkYhr2P7Lom2NTr+/odKUWGZXvBoVj5L+513WujdlCQOr8roEQg2CgkUDQ5D64yD8JsPuRc6o8gESt6Hw4/ChjMpDpLhwaFaquiSuSIvHsXcKhspzIsAmWCXmeQynRVWkrhISspl9MhsoAqU6km9OwuusCjCtHH489KLeFRF0hvoZwPVbfr70UUOmm+clAADkUI6rCva5LVlV5/VLkffE/XLMJLxIQX7TBvgzVPgDhbO1li6VpEMIkAEbExR6hJbSLCRO8tQkVEjEAgF2bO32gs62+dTZYgIBEqOrRxQNY1JSelUo2vAyo+5oACnXhqK+PCj+s+9NUlr93vld8h3BQyYgh7gBwIjwGINJFMaoNUDmuhyswBwRzRGCMwXc9F6g+nvpnrF3oxVQarzQRgSwEmsqaYYNMwENgRVAIJHCplJySSRICr5i4XugxxrGrMAOau6XHgbcfYzh/gfnNud8Qu9ztPgryuiFNbUmkJURjAWFXbqV1CAMrVtmrnFMZCO9Waw9xLktRZKAFu4+A8SvvuJBS9F2uIsIhAsja22kMP3A8I6Gs333A9c0WiG2Oy+VL/T0wiIBvQS5/dEAHBAFT5gDWyAAkjhHkxAGInB94Q5sLsBXjzQ2DI+kUhyCEAZl78e/XSQkDtSTz8sYYBtFiYEWdeAEfhjKsTB4otjQyQcH53shX7Jsbxw7/8tfP2v/xSVCstteYPAVJCAOqLByvtoouutKVUiM4qT2Ha2x775TbACx8AucU8a499zDGewzDWQQrMjqFCflxWMZoDAa/Dogmy95qkv8RDOCyk8h7LIOaFXcwzshOSlZ4s0DRG5QNeWwopA0DVCtnbBnB8+aWXA7Ri+QQhpvEcBZDZQRXry7RpNPNZBuO0CMBEwbOJtOXho0fcOFoAAac1ow+QX6HGvVRJLiAUPI/K6XFeqxgFod5D/WLVilWuel0qyBKIjzbAg1OQO5l5eShYwuymO5fb7CB9t7nU/KjOn4FAD5kBGe9lnalD+UEYsaqpq3i9MjIsiBqxCNZXhZNLtaQ+l8qz6hulWpRJOco/DDUL84S3iCv6FMg1FL01nem01LzVdqhlwH763IswC6GoDRLsA5dutI03A9QfB3DlHtrIyZqA/BgDZb7v/odQwCxyhHg8gO+WC7bYL7c9ij1TJiDpEuZHqlXPVAAQYtUI0Knq6aWLCl0mQtWJYxas9UwKBIjdftQ5XszX4bRJH8RQK+TuJGNrHPB3CvIsIbWAENwq1BBeAFoTrJfKplCVNARJsj/EXBzrCZk8jIGK8gb2GpAgAPMJyeGs84whLHoUID9BWDlQN6oMyEn+3jchxhETZ2oA+uGJv1V5j/3qqm9bDuDeyCh2VE0NLnM+IZJq8Xqq7nG6SiIv4UwteR78ndb5UQiWdBQzqpYV5+EKIgCepljvBYoql6KPDIAuclzCsRJC7wa4Q9VsLrkisxOWDNibDrg4xf02A/4FYxHShWXV9mN1dhTFS/7iIEdAg7c6AjkIVcvK1emAyl1kyTRbYW4aoBJkJ++RjGJrw18uttYf77fAfggQ5rteCiB2lFBZS7fxAXScYV1IgHR48dUS8nLoSoCb2en+DlBU6Pg04GIb2TeZkEu+7GdwRrJ9VICrGJcuSP/OAcANQEVC/hHAmoLng5ijchYEovIIo7q4wF4trrRW7uHXJxutV+1Hu3zqQ1fZ9t2/ttZ6iA7AxIvPS7GSk8120Y0X232vvGwHymYA4GR95Wf52O95TdCewVMWmUQOWmi0+bLGyvJMKhCFDCew30L26fYBAt9EQndTLe9NALfAVfwtqAAAIABJREFU5j7IquJTZdZG5kBwXBg2TxdaDj5pslmS3aY+ZbekgGGt5SoOUSW91H01kMmLr061xv0oO1XizXOSolRqXv3+BJ1CNmfztp9jNIKsVmVZpb2OiHqpCDUnR9Pv2xmfI+xftL/QetaHAkYEpR/rnvY1GqthjHftWfspYNE+N1zkKnvXbn7XLzDCkSP+PigBaWwfbHumuXeRQgGsY37+kPXMXV5cUxD7rFifGYhSwpshPttbO2wGq5mW7hF75JdkCvEwNl+4mLHkj6pnEIC8EmUQz2RxHPNOhlN5SJXW2zcESYP9JoqEEYimOOZRZVy8n6KmADKZ/umf/4HskES76JILaTcpGqQy9WSGSV2qPbRIABXD+HI9Cew9IyEXdryyG0JApBVMDGu4VCDKx5NFKi/rgPlI9rVhEKgC1X2x1zUbgCCHcOqnEAESrqerxQJnBizWlww71pfxGoqJJiPs8cMt9rMdkPkr2W/SiucXZdNPUNlAgsQmQQozz0Y5EjabPX8LaoBaS8/LRjk3Y1XsORNRdiwhQ2MI4mGaavRw2rUSC6YYxnc0c8UIYL4KHjoBo/uYy0OllIDIEhGh80A4Kl0RHn2sG3v3H6CCP8ejcOdZh3PmOHLyNCRAuVMsjrD/WrFiuW1/6XnGFcQ+Cows9njae5WjQqsh38SXqn6RcLJRVSFMeES0swccQOHdSLZFL+u0isO6IXfZ9kHMDqsbuHyQGPabTVh0nsb6cuCxqyzmY2QyQqoF8DxkcSV1zS233oyatgH1N4q+7S/Zpz/7GVQZWXZo115RnqjxODswFlqnIA2Yx7PZby9kr+6H4mccFahsHpcsLnTqqGn24bvJefrwBz/glJXdnGu0Bx/hrFNRUmnXXX+DHS0+bpWQPRspeEBGirUjIeHsvZbm5tlwNwHy3NMwpFNn/6jxuO14WZWFy2oLMjc8JsJ2/uMa+/OHB5hrkiBOEtljtLBe1FtrdQVzdIStJY9D2VTHiito6zLrYb4fhRjo4X5bGZOpC7JRNIVD+By2koeutXueUKblgK1FyVhdVcpZJBgV7THGrRcFajga+DOWIYtylmeyB+616y7fQE6Zj71MBtgt12+12opmxlcPRSNHIJaXosJeht0XCo99hyEx6PsGqcxclLM01258/432+c99zmW9ac/x/pu3ok7daI8+/LAlUMTTAeGhs28E88VzzzxDvtEyu/TiS+wHP/ohCt5bmctOse4qHyaQZ99oF196CcqdMk9eH2NojDVnALsqEaYw4fQj9rP0117mE+3b09mvhEttQr/t5nuj7B87UdjX/2iL5X/mIHviZM5lnOnYF506dtTlMGqOTIDQHhqcRv0MY848f+AbSy39Ay/wWuFkldSTt5bj1J8qcKhg3dDmXTmIOmeHSzHFmU2FftrTJ8Qm2YnDxRQMTFhGcg5E1hR2mFH2sbs/RXfgDB2dDBkqxwAfzp+x7Le6cDBIcErtNxIQb8QzXidEPATF26cAOUeA/L8QqXMEyB8Oq3t3vtJbwz9/F/zxze7/3U4wvNuv7633qfc4AXK2BjjbAzzb37/TP3+rA+xs1/9WKwDO9vpv989/l/b53QgQD2kxqYwM5OvRMeFUJtViKRDMwaCDDXOGXbt5hWWuzQQ4iFKRClU4WBGxYZZlVYQO/hwwZY+j3Z/nOvnv/F6Djb8OjM6qZ1754VBEz3ZIVfX6vjZfsiSRAkSgoKrMdWECDAT3+hLQGAUR0cBmPhGrlxhANykL/NicNknRgTdzHpYksr9qVwUsHrFt266w5K0vUa3GgZDNvqryyr53nmXfvc9tOF3YHBs7ZyOFCiGCzWMMm3RVVAUir9d/x0AMwjhkg4azWa60hVk5+NYS1g0xIeB8ngCphvDYDAEyzEZdYYonyBhZu3qVq9qVqsMXIE8esfGoSBoAh2S3IAupJKog/TlcDlERWYT0WhkBUagC6mqarJbP5sZ2QKB05/Xcy0E7jsNtNRLqBO7Jwcu0rxQIAlllwSRgW+GOTz5JvgDklA7sG7Ck0MFNgXkCsWR91YSfbiSbaVXle0pdleNAxaEOaqqiVPCuVDiABQEKalRgOv+WwkTWXsEAmBQGOusrVRypslNBo9HY/PRBAshLePfOV11FnCry16xei+/8NjbIUVh6FNuW8ze7+927a6dTfkhRkpuZ4bJBWpsaecYojehfst+alO0FJMO8AkQqD5d9IiJAuTN8doEuhfJMdb/6ufqbVBr6VHhpEGReENc8wfPWp0AukSnDOnDyHCM4CKsK39k+cRKVkkIkh74nkF/2UwJMdRjQ+wkwV+ClAPhwqg5lgSUAXVX9+m80bdtNdZaeicIs+6j8kipJyglVmUdThdiAYikEcqiDSlMBbQJvZM4xn83hUWtwj/xM5MUNV3qUIQ8/qeB7GU54VBkibqS00N/LO1q2LTqsaExq/MheSvZzQxAQ+n0pY1w+CH/nB9nmSBHADqeeEfEh/ZazEfPk+uh9JqQemiM69TOROvobF4Qu6zBngCE1Fw9QndFRZXNqGr5Xi+2Q1EayWxOoG8X4HQB411htwmpEZGr1zy6y1A++YE33X2Zf3JNqvyIjIxXVwiRjL5AXU9i5DvGaYeTf7eNIHmzzuF+1tzJrhqmW03NTpa8LgOdTahA9HwHVIkdU3VqJ8kBESD/Ag56L+kkUr+HIHdc38GBmXlM7B3OoHgdMcQHwb/j47UPc/Lz7RhLE/Q6ToVRMwdhWqMJWoeQCQ6Q4Ebk0nx0jKy9VXIrQWUpVvi/3cP99P8P6KoHq7M0ANl22kzyP27bebEsAW4YAbH+1bZsjPPXsYgCRj1D56UPlYDs2VZ2AH5lkSAjATsxLc3PLFJYqYYxVfyr7ByHp/JTboucMIJ5If85MJncFsKi/pdLSE0KtICvRoGpsGmC/CUuKhs5xAJZsSwzBUg87sVep0uwHPNx60/WQA1hkDHe50Pldx2upSFxqm8g36gUYGKMid/srr0DkhDKfJToCZEbPj4NyOaEJZwjaTcC+i4HtVBTJAkgWQiRyz6G0m0hhqbISAPFaUGpMs/4s5dA+w9ygOWJG2TuyROTALe/ua6642gJYJ06hfpllkSlGdXQ+1mLKfJG/u0jIZYBXeahvygGBBEooq0DzRgug8wUXboFoPu76ZgDtlQEpkgRJMs041Fzxs3vvs00bNqM6C3RjWaTlAO1wCkDjDARuGnNFBP3p0q3ZNtuXahP9hKRCrIcBqYxRETnWTuUxYFEYgLMUlachpOsgwaZ5/rNYealdJkDCAniWmazB0754mXMdISCdItIDglW1zvxEoQJ8lQV7RVk5VdSB2cvsgRd3WAye61HkMBQQ0t3dWGV3f/2DNntSmRCy65um8pTQbBiI7ZBBUnEtxXpsKcTU3v277YqPr7a+EypemIQoPO5sXhohNUKwmLv68ssg/wet8vRJS6a/YNRlfrTbLH12lPlO43QaUrmputbaGnuFb0M8av4C9KYiO5T5v5fihi7IJd13RydrKMA83YLQXDzsyT9oIOunDrCG+AoLoB4iMsTPInmhBPJBvCdETAZYZT0gcxiqJNYjdgrMoZOGc5t9p/wee3rrA4Ay2N9gjzNBMUcYhEMPtlQZJC9Ps4Hph8gQ8aJpygNUh7j5QuCoJBX+APVSUg3jxT4hEgSQdxoAtJ3785ZvFNX5ysRYSH58TICXxQP4BtAGKVTC19a22gwsSyJ9v5KihecOotRAoMljdMHwsnIcY49QUBBr8dG89mi3XXrhOtY8QOG+MQDsfLvsHizevoPVjVHpXVVhU6MoUAZ9rboNC7kzMxZCwXgcso129hBjc3M3+LYlRfvaBWuXm+/YoAXw6YfqIVwLKnPZPu6fpdo9DynFBgGrvFkv65QngypW9laD2FgVZkVjcxOGdVeovVpyxpoB4RpahmwRCqJFeZkQIMexCONZkfexGHurvbs77IYPbbZXUE4cON3qlJspEd62EtLOG2DSy58qYvpvJ+EVQfQfH+RmEaEUGwDuJwJIq4+p+EbEo9atcWyDpnkGo5B0AQDFAvFbKSrpHuqypSuXuMIPhYdLnTrMmqq13SlXPdJVt16qoKWmps6WX48d0B6KIAAdw2RtpuWN35kSqc96MC3lKPOzD5+yAmxBaZiAXY1UrrXVNagUI52lYgDkRhd9Moq1WoS9gPNWSAlnpMXPtJ/Sui4Vpj5UhKBpX4UR2rMoMBvqw627UlJEsbf2Y88npaFCsEMB5GWT5c+6JCu/QClACCaPgiwaoxq9jf1DHcRaSATtvZ8QZJ51WpZUPBQfKQMMAqGqfhDiilwaMgmi8fiXNa0/FpN1dc2MuWir72iDXEvF+rTWPv/3f2uVVP3v3PUyquJMt+8VqSmrRs2BIuhV4OD2QNy/yJEwCA0RO7I1bEU9qWD0UeZ0P95DBUhqRym+/VhMpAwI5TNEe0LUIEGMf5sewOYIJQiyqDHI3672ZhQDvRbjPWLh2udB3PYP+9pTR2vtUCNkFKRiKO2fycSQl4vihvlvFilTMJvytZDOsh3agw1RR28XBOMiguF7bIK+FcV9LFq0yKlpJhjPCVi+VRHUXbicbBjuQwS49ogtFNwo+0tqcanC2yigWkgofAu2syvYq1Yyf3XwfRWFFJ86bddccy1z5U7mLayd+J0LL7vCdu/b54qFpJ4IhuhJIw9DeTJJZJCNkHdy+OgJ1jmRW/7sLwZd1kMYBMgo545WlH+dPQSkD0GwQ/Q1w/jKYqsLtYMUB3Hkimge6mDOqUFZmv25k644I5Lz0RDqghjUIbI/vP32W2zv3l3s7QZt165X7YLzz2ftu9IO7tpDQQP7Yvb5fewvx8NQAfD8IijGSkJh2Eru0SzttYrcqyrmmDhsqgaZk6uwQFy3Zo1lqOAEFeNzz/6afXoRWSINbo/FQQySKBi7SLKoaPsE9mEhEDjpqAx8Ceq+9yf3o1jMtVgspJo4B9SQrfHUl1e8tmv60I9arTA/1xZAio71sbYzHnpb6q0J8uLKiy9E1eVtK4rW2Zf/8z8Y/1FWUdtscWmsf7TFDH1d6+xRsnLCIUue/cp59skf1LsssGVke7ShIJlhvt61ax/nWTIiUSu0kFuWU5BviemoRVljMiHUg3lPf/rcopxCO3aw1Fl2zfIci1YsssQFMVYB6b933yHmB0iv4GSKSBZbMDk0YQSe7+OZN7C+S3V20YUX2t133mmPPfKwK8ZRJqXOUCqy6qftNm3Y6KxZ29j/5FHAIWW4MqeUWSSrYhVdaI/exx5UhYQqStCaM0ZBiDTpUoXrZ32c+1avXe8KiIZcYDoqEe2FeZ3y726wuNuedjZoIcw/wexjVJzWpYJA2muEtXYCMnRsdNZlZJ558EJLvfU5it9C3Fl+kLljFedUnZGVTVJJ6H0UeyNZAqrAQ5mhKrBSX9TPAlnI/CBeg3xDLDaC3DGsmQNRt8VHp9jdH/44v087sUCNsWb5+shWUUp9Zj/OJp75+XUlwRstsN6oCnk3EiC/sfF/k3+81/G3cwTI2Z7we/3n7ywB8l5vvff+9Z8jQN7Vz/B3Afh/nxs5R4C8mQWWZ1Co7WUp0o6n7AQH0yRAMB8OG/0cKqap8hnDbuMvPnmbXXg1ABIb58BQKswhB/w5+HeziY2ikm8IWbY79al6XEFoDl3wAKHOUkhVeGJF3O/o072xIz1EgAgE1OFLB2EpQeatYlxgIYfkMICHSTb5qkhpY1MvBUh6arqdAThSWJwsYCJQSAjU7eLgMgQYVf/wRY4AUbibF0BAzU82We7HDkhUwEZUPvye6nddSwgHCx30Ajm49XBPXhxQoyFDgrjHHCxI+jparOTYMVuFbU8IXr4BbAL7qDLTZlTV9fJizQOUDOVgogr7EsL8lHWRyucCDkYReHK0UG0j8KwDEK6PqncBE3mAAwuoSK0sP2XZ2EHFUH2YgMKkvAyrAaqgWggnzc4rNG/IhWoOr8EK8wQwEBHhx/WOUj2pg0kUcnUB7wox1w2dQGWiw5ushjIykGlju9WCnF/EgW55mEO5vKElufeZq5Cfr9IRAKDDrAgPQUQKHpUvthQgYYCR8sBX9bgsrGa5h3yqMnu7O1ymQAYAxQAkgAiM3YSYLsGmp5mw4EQq23NQm5wEVFSWgwLO62rOOBsfVSqpUjCFKuRB/lbVaKry1OFSBwlVa/cj5xYxpmp+2Ujp0C1wW4C2PnXPUoAICBZwLyJIP9ezkAe4tzebcP6rf09ziBJwKbJDahARHlFU/ungotwPEQoKoRYorip9vbbUDwuozhW4LvXGOPcvEkFfKyhQ24t+CK4Egq5r8GAWkKevBdiLOBiU9y6vqepDVVXqGajtpQJxBAdggypK9bVCzF0mxxyR4MnpkHzd4w19y7XR9uAT8o7W0/EEpbtQTcBbyeUFZOh7uleXUcI9DeteuE8d+PUa6jMCbvTaAnREnjjyiHbT30rRonYQIKwxKQWMywdxhJBIGbUxdgyyDVP7uGppF53i/t6pSeayWPQ9J/Hn7/Qe8t1uYQwfwYpHhFzX01vdPHT7D0cAGV629l9cbTf9GI91+paUGM1YTcj6QuCCsxRjrlDAvKp49ZzCaX+RBzLe0zNTNbD6iZ6vs8fiHkSWqapV9yRgR8SlCFARIINqM34uFYnICc0FmqK6OcDLCkuZPQNU7s8TIPNr1Zsd5nSQ0GfpD9e9ZoeleU8H45qfXejuM+9je5xKR+2q99NcJ3WK+qyCSpVlEsD1ywLrKJWJueRTRGJbdejgPoiRItu4/jwqLZtcLtFhfMdlW7ACqydvDqtHjp+0ZVSnNgCu19Q3Ulm9wJHCcdlJVMBDSuRmWQyH39NU8DdzkFeOUi7jUtaCsjZKgQBPRG3SWV9mC9PjbEUhAD7kbBDEySwH85f3FUOghGBVsdo6yVaqZ35qBwyIITOlKC8dsmTc2YocKW8BUBmzqy84H3u7Lg8xw+F/kErZdRvWYfcBwAtQlMQc3oSXTwBe9bvIGZEqJAsf61VrVjDvZeLNvtcBBX4cptWuCvnsB6gpLT0NMZRoq/DSnqGfaM7auX0HirJcwI4MAglQlWF3poO3SLaTpyshJGKc9/ux4+p3YXY9YfP1tMEooIKH7PJxhGEnQIY+Fi5ciHKtlSylUkimTBeSeiXAl4CB7ZAMWZlZzDl44PNeGkdhzCHFqFBmeZ1elEhSgFz/4UU22IjdIenc/QSXe1H5O8z1nNi9zxYAmKvt1R8rAGzrFGQP8D7O5+gEfRnVkUR5cVQ+RyUI2MBKCvWILIDCME6fmULtRAbFJJYZ8aGpdqi4zgIzl9iXvrfDogHnr75qvf0JCpBY7Bf/9cv/bH/7i89jqcMP6PNH9h2AAFppzzz7nFsHEvCGX7FimT33/DN25cdW23A5oC/guKrz9+3fb4vpX8qNuvaqK1EkkGXCMhMiezdA3C76XwB92FfB4bI5Q+XWWtuAXSTfYxyBwbi5ISI6ERCTtYVn1UU/73cWepDG3YPMmazJ1BksyA4ErFxuwwDH28nbOkPERjZRL0upescVy6ldAgDom7Bv8mIuraTftmnrwc8EHk/w6H7Ydo89cMX3qaJOtiFyA2oIas8G4U9wtnaTWHz0u6r2aR6agHOR0M0trC8CyLkIb/8Q9wwETIIduTk0CDufXvZDA8o+g2hh6bNCMj4QltDn+TuWyoyUCADGONQ8HXaihmKH3AxLXrTMnn1ll+08hN0dbREZ54tiE0sv6g4Kc8KxARqwlcvy2T/5A36OooKKtw999xI79A+/skXxQdZ69ADqF0B1KpHrO5irAJ1bsJrCucVmabs+rkd7pwEqrgUxZSYG2LKcdAvHxjQGEL2nuZ7+AtDVD0FDWPqJMoLr+fso9ngC1M/Q72T5hMEia3KYA1zr20cM7sqKsJXpgDTZf7jE1kM+TJNJUllXZdRlGJdvm9cAHqNOmWUeCsnOsRKsYU4W99uSDC8rTIyGDEN9EsR1cLPdECCyTFXOgPIbmAqcskv7S6e04/sC/AJUCc1+Djqf+QJLTFR6/VgYzaIimJhi7NAfs9hvqJLdwYQ8R31qD+eKF+bm0h5AYq3pSWuCrH5XHyS39gta+1nfVRCgwhGtq251p0sy/4vskNq1E5A8k5BhESW1tbUuVDmO6+qjyEZrnawTpRqQlaqq9rWmjtH3nYrZrTOympQakvfg2nwgE3qx7FHxhB+gs8LGZQ2leUdFDuGsbcrb0Lziw2v4sibEUIATp302tmwDPJM+FBcjJJi3tPUxt4v40kVjJaT1jL1aJ2MtMz/KlmAf2ML4VGeW0kDWo5EA/aVkJo1xPWHs45avJC+EAPE4im/27NtFDsgy1iFYFRpCILvGhNZP2YNqH6BcrACsulQs5MczYTG3aCrBDxAy3QchkEyml1NAMofKMk+KrUAGfhB79gjWmhjsZGFqbQiC14dx4oufpixPBwgbD0F1EIb6L2jCF/K4zlpn/AlAH7JOBksc64MP6oMYbBsb+xroR1FkRKRbaiI5VrxvF8C+F2voEMxeLDZMkew5hyC7BDLPso7I1iyV6nP1mSCuYZZr035D6r4WCK2MzAw390rV3gqpIUI2GgJMSo8SlAtSEmltU6bHiWPH7YmnnraLIdbzFi3m9SLs51T+RwHE57I2zEA2enH/qaxJskT0hszq4UyiHJY01ByyIxSJHgYhc7q8yo6cKGGOgWwlr6KP4oq+USwwCcwOCKMAKiGJ72HlCeDtxx6x4htFlvGZI26spKAK8aZf5vJa5SWn7Jqrr3DP7rkXnkWtV8UZIsvu+eIX7ddPPGkzkDABHNSqq85YLTZ+pZxJLkSRrTNVNnsKWTu2QBpsuWCzyyMrPX3aLtyy2RVAFWOrqcw/Ef6htEME16X9c2w8BTyoETUjSeGzkVxCv2lf627uQw1GBhVzWAeWxI/NWYZqHV37WTJFIN41Hm9Auao1YdeOF9gvZFoh1sQpEAszw+R40Y/92cc+/9x21DVmxWXVXO81NglRX0+xm2wluzqxl4J4OfrTrfaxb5ZQUBbjrC5l06Xcphde2OGIyX0HD6FuaLI1560jY2+BO1umpaK4D2QPPdBpF5633gZZd3buOMS4HLUNW853lptV9aV2ADsuKRgKCY6Pj8nmPEyAO7aHFShD4hlLr6K6VQGO9p//RJbIcQgZkR8qHlNeyp7du+1L99zDHqWEAPpirEDXO6urANpT54d+zgR5KERbyDxLoI8rV1M2bCLGlDEzwz5OJPAY86EKn0TCZ+UsdCrfQUgKEaedKMp7erqsZ9vNtv6LJ13RThx9I4X9TRuFKb2siwO8pvYzyl4bQVUixXbTLy63lX95nDXf31kph2BfvIE8OU2G7QpU54yYwL6kn2foz35ZRg5uneQZ1DK/L1281EqKT9vGdRttz869uCGkWXd7H8riXgozQu0/vvYdyCFUrsEQfXhdigTxoQ/6qsjuTRTUr++l3ZbLfZwjQF5viz/WV+cIkD9WS79T73OOAHmnWv7d8b7vcQLkvc4wn60TvFUC5Gzt46kQ+/0lkGe7/rf7579L+7y5AkQBz3MZIEIkXzv6eQgKHc5UXTcEQCXiQ9YQUVSGdbDhzKOatOrMUfvkzVfb2vddi6zbCx/RektMi/d8ja1KIFkZTv8rFMF9yoYIsEMmK7z+NIdXZzbP186eRh5L8wQIv6VDo8gEyfD1qSelKmlV0SkRLpz3kb1SAwFt02wMtSn3hmBRkPEZ5Obh8iPmUCS/5DE22zqoNj52qeXdsc+pTM7cu94K/vyoI2bGORiIpFGAswPSOTQfBxTLQwpctGSR88edRHESHhlKe/S7A2scoGDx4UOWp+pnBZPjnd4JcKeDk8DlPnnychhKQX6sA1YlQeYiCnI5kMQCDoaGclAb6MEOK5q/A+iiemeCv0nBYisVMCKY9u5BzhzP4SciItb2H8RmpbWPAycHNq45LDacDSuBkRyoVa01DSkklcYkh78wgHiB7QqHFqlTSv5HL+RMBEoSVaMJNG7GWkJWQwLXVckruyUd/BworPaXJZICEWg5Tz6GbCUAGPhalUQ6FPnytUASWZIpPEFh6FK1JHA92VTqlwNKJvJ1EdVO8fxXByrZ1DRT/Z+LKmUQKyP1swqCkAupWFpIOPtJgNjsjHTAPNqbZ63Q9EjeYwLAOIB+MMjrJ1MNp+B3VUsJ5BDJISBdHyIoZG/jsjmU6TCnSNCBQONAvy8CZIr+py4nQFy5MQrz1oygDA31RxFTIxw4x5UrIwZl7rX1+55QcMgkDnB6XVnmzIewCygQIC/fbxFQsr5SxZ8qDeXlLCBG/5aCYoR+ogBOWfEoo2Udh7ByDqfRVO67oHLuS4cNESXOEktEE//W33pCSZWtIeTD7Lbrou0hlCDO3opPVWyKkFB4p9RUIh+cckYWWMr5EFCi6nWqu0QY6bAkOy5f/k4EiMaL/l4KDv2+gA+1pfqFgPox2lnThggGjUuPvRbKCLW91CCy7aLZ1HTzOSJOPSIbLBFu/J3HY7jJ2dQdw5JtQJ7+2++wG/8/wqmxfdLY2Xtgnw0++X674N/wx4e45FUdoZZMlf0QFYyqYgykvWXvprZQpZoOV3ovKTUEgOmZi1DQvKP+oaep5+WZe0QaoiiB1HBhpyiAZKslhYhC5HVGi4K8kl/2aQADpyyRzZdDnF4njH+bBHnj/OyssL5PHshHPXkgbrblgHn6++fhu7zfSr7ryRMp+vPDnqpbrlF9yJE3/E8HT/1b16/7isbeqQnLhHAA3E0b13MAPYlyaYBgWtRggB56RkWAMhrfatfNF1xkpwlNbaOqNIp2SyODwIJnrIbfXUw15Ax9tRowPxk1WQjzn5Q1yiMqgnjIwxN8qKsZ8FSqgjGCntdaRw32FFS6j/K8KmrayCSos2sv2sL8RkBoPSBwi0ZbAAAgAElEQVQgfevokQN2603XcdidsG7mxWKsJer42YYVK1xw+ws7XnF2fUNY5m0g1PzI8aOuinHFqnXOCiS/YAkWWU/Qz7CgATAtWlJgGzauBUA67PKSfHyDHXEWyoG9uPiElZWXOEDzwx/6AOQQeQEvvmBbLrvUpgEJJhlLyk6RuqUXAGsQ0qEBoqYfoCGSOVpjWNkua9euBbDAi545VcTzcWwjFuCz7azJaPskyGsBADX45U+iIDx65BDWZLe5TBhl12jt0RwrIE4EXzjX2QnwEImq7iTje4CxeNfnN1tbOSBgKMQs9z7EvBDFs30e5c46LDLC6KdDzAm9rFtlVTXYW0DGoHAICIxkTHkDknSSnzNmuUXJtCPh44Rn+HBRUVgxCVTsaqyxSQAcbxKovQLoDyM+9v1txy11sb/d8Sc32cWLs207pMb2g8ft2ptvtI13LX6tT87W4//OHC1waOV1+E3Nfdz38l/Yhy/8T6vfS5thP6TMomWr1pDtctwuu/gisng63Zzfh1IvUHMsDMcwAJCsLmYpPjhzqsQ6qVqPYU5V+HxpCeCiKtshuWQFEwOIpLmntm4AcDCC8euPqrET4AwAlvGXtyzRYlkTjqHMOV7J+sut5vK5AKYhG9sUWBSrppp1kP7XjD3NJEBrSxve/ixrAeC4k/Dh/9Fwj7ub71/7fReAnQkAOo3tkvztuwGpRocAE5OiWDvDqfat1zYFUJMpgpD6aW+q36EE+qnOFiAVjGIhIACbNkDOljYFPrNecp1ZKew/IAVV958WLWUOGSmR6DYIvH5hX42VYH+1+eoiC0L1+esdL1sL96dA9P4BiGWW0PPXhlmk/xj9ib7hL/AWEoj3+uKTt9lLf/GgnZdHDkXFKUilUaqSp1z7LFyWYsfKmi0E9UQfZMggVcN1TewjkgHlO7AClMVXpK9tpJrZB9uwPirt5QOfj+2LN4D40TNUZUMSjXP9KeRujA0yz/M6srMMYA9XxTzTATlcTIh7TmEUAGwkipAQN393UOTgi31TXQ3WcBBA8J2oSGOsuLrb8jcssQae6YGjrVYEYZVJxXRMKGoMnpusR4cIEglhj6bQ5XDuMQISJJV8oHGUt74qUKBRB9in+LGGz6LqDSSrRlXQAfxb5HFwiOyZxhjLVNhDbEUD4A/wtYpwlA+mwGjN8SK/pe6QR7+ql1PWh1rrfpQHPDCRLMoz0/w8b33lCBAVKGgNZN8mO0F54McxH8jWSWuJEq0XsI/qo09rv6fwcy3PskZyzpVztlhSDzrVMgS6IxNQ/WlfGwTo3u2sGcke41moD0rFpfvSeiQ1spQkvrLulMqS6wylT0dDgASwbswq642fN6HmGMaOrYE5oaEZ+zSWpJEJwEl+d5DMp4IlOajoEl22mIoNFMKtCuxA9oWBzPUv79tt1153HYQZ18RcnEgVvh9fSwngj1pDS6RCmpV7JKswrUfaE8raK4Q9ZjMErfJVZK8VGY3aicwmHwhD3ZdUNy5TRYowlCs+WFIpEF3EeCLZNAGzWH5CJvvQZlJxDAPK9rd22TRV+jP9Y6iWDFKg2DIgtIshVENSU8VG2lgXQff0u9lgiDP2wEULi3gP2oL3FnGpObeLOT8NYj+cOal/dNDlLExLlcazk6WqFHzj7C9lc5tFkY4sjNxeG6WM9jnRzFvd9N1x9jAi5fshq3pQpx6lmEC2RFL9NLCHXYUyJAlyXXkedZBfyrHK58wwyhlhAJvKJVhMxqOKExiuNUcKPoHaUazf/ignVFih9zhyHBst7ADDscoLiUqA+OjD3ok8Lu4rJJqQcsZJJ+RJJ/cl69CG76+w3M8d5YyAyoRCokH652rUj/UoCrIy09m7jNlTz6CWZTzLju3jf/pRGxJBB7k5Q3v38/WR6ha3N5U9q5QD47RPBHuo8yE/VEBRwt49nv1EDvt02feq+EkZFmnYc4bRP2OjIIawkfWBwRpAzRgZ7m1x5C8lkDEzO+ptz2yDdI9MoZDHy370L7l209+etpK6EstdnuuKf4axTFq6eBmFBNm2B6VKJHPA2uVFkOgzthwpndQgwfS5/Xs4r9Fnz6Ck88buEXNV68ZSKwPg/UxdDeRkvW3/6gV2yz++gt1eLvNWJGeJxdgUx9sPfvBT9gJY59IP73voPlu+eikkeJyth4AoPVVBPmE8mSWRVlVywt5/3fXOyunQvlPs0xfbEvrdUy88ZSVVx7GrbbVLLrkcgjaT60TJxnpQ11TDvY1YGQpP7be0R9DccAOB8MGcW5pZC6UWFYGgM9P1jLNdqNtVfCPSpI5CC2Xo1FRXQw6EsKeLcYoM9S3NcyISB2B9RjjbMkBVoYcFHPs/ZckxxlrbRDqREcicMoAlcAXKD30s/8xet1dV8Y7IDinOj9NvdQ6WM4LUqb2QGTov1dy7xbI/8ip7HM6ozEOnS4qdpeh6Cmo0zuspNJLtr5TSytXUhl9zkuYRWRPm5OS54jWdm4bpZ+HYOQdBiHajZm1nPhono2p2OsD+4e+/wlyArWXcAvan5B1CIE1yJocKfm2P8dt4htufz328GwmQs+Ev7/UM3nMEyGvd7/+nX7yzBMjZxs/Z8Nu3+6G826/vrd//OQLkrbfh2/gKZ+uAZ3vrsw2g//UEiABt/U8g5RsJEBA/V72lH3DYGkHJEQWgJIB9go31KBVoYVhPhASrCmTSbtq8zs6//Ua82qlEweN5bIbDTzj2IVQniWhQFRWwqZAEHtk8CeK2bjLWmcten5PBqkpOWLsOoRy6BPCq2tKXw6xAQQHHHgIEn+2YUGfbIpuAdg5ivhySg6iArGWTP0p1SywgcitAmqq6ZXFTjfoj45YdDvA9yQFi2V+V8O66cREg2IDwqcpuT04G1Wf4s4ajSsgg/LWHw4wfh6ZEpO0ihBLiqKBGwdF4ppzDWwBWGmmWk66q6QFkwWcARfATZ6PrQ5VcemYG+1c/gvFKHGGQyoHKl8NgoEy2OdimJaegZMEKgYfQgT+5P8qEdKrXMrMWOMukYA7+bZ39eMPWc/jiEByT6qw3giOx8RggMBUwIZrnIz/rQYJbw+S/LpUEm+BESBCpI06fKqXaZ8wpYkTy1HEg7qFdlBGhw6pUCJ4ge6q42Oz2s6nVRl2qEo0THWRFrshmQt/TttWb61WGhqrCFPaYwIE6BjBRVeXdKIdkyTNG35mRIgIwNQ2ZvQ5POkiV0LZJHDaV/TEM+K7DQgZVWauwXdn5yg4k9gVsuAlvVc+hmULYyItg0QFWXIwOjjJiEqAvVYMID1Xya9MsAsIBmgCnIkAEzKuqT9+bt8gSwDlFpaF6p+wpFHqqCnAB2wLRXTgp1Zc6PI7SJu51lfvA+wsEEMgvgFPvIeJAJI6IhUHaTYebKdrLkRAiRwA99W+B6AIXl1PN3Ado76v8CQ5HavsWKrSUxSIliAIw2wGuIyBXpP6Y4ACk91NPVXWoux/dr1NZeOy+pFb4kxti7KGn8bl2RIeIKwgMxo2UT/qvSAdPPgm5Fvy9H6CrJPSqVlWVmu5DIaDhjA9J3EUGeKywPPk5nrD1OUs75geNTSlSZE2ntlM1qIg0vZ+u5zUFiFQgUoA4IuR1AkSkiMif7WTTrL/4UsI719o3bjH7+AMzgNzF1onaQu3U/fj7bNXfnKD6P9dKy0ud5VsgfX2GawxUxgftO8YzlN1RKH1fYJeekTzb5VGufuwyXub6hp6lCJoR+qzmFlVnejJiyJzgcKhnrmo59YteKvM0Deowqer/F154AYA73JEkAu+c5ck8geuRFL4m6f/t9avke2us8GNzgem8qMbNsW+usKKPH3Btq75czYG04JME6zoCy9N39FxklaIKQ92X+qCqdqWcWLZ0CfNclP3ykUec1YHaYwIwZx1AvtQpNai8BMyft2GTHTx8lGeOpRZjIgniqa3rjLOuS+TeJCuYpd3ys7Pc2D4JGZEHgLRqKVYiDYSSRxIm39ls65YW2DLAiVDmKJsatiGAkjGsJWqwrEqifydSLSuiRZlH5WWn7O47Psj4H2Ye60WtBshMxXIjVYMXXXixy8eQOi4JgE72C6dKT2E9VWmXXXGNq1IOwDZo3/5DjiRUW0i1cOVVl/BcqF7kmZWU1jFWYh0xX1ZWQpuRNwEZUrAwl+rITOvBaiNamSDMxQKUByAeVb06xPOVhdHx0hrnta4iAIEw1YBHhZBBAqdkEyHAT+o02aeIVJONYG1NrXsWWhcGseIaAXAVOCAbw15AJR3otdZ0AxZ0A1blFRQCQmU6FUgrFc4iLnuZKz7611tsuDYcKAdyjtcAj7dRLGmCRPChZlEukobXKcKFW7FNwoSQNkLy4BUI+dIM0NttBUtTUApS/Yu1xCTjOC4B9cDMmHVCgMwA1Ef6xFpZdac9thtwGhB81cWFdskF66wI//xDB/basYZWO1zSaj+59+uM4VH7uy/+vX3/+S+8tq0S6fHGDxEgnSfG7OTJY9ioZbkKdWWprFy+lD5SD0AL2UoVarQyLaTipO9O8vNR2kI5ID0AxS2sO5HMNwqZLSmtp3+LcCczhDV3DBKyHysc2UCKAIlH9djO3x4q7sbvHaJjRYz50sdK8fXvaZuyZDpqKve1cUU2IPasNWDx0YilTi/D0I/ihICgUEgXAFVwGz+A4fycSPPDfufO5z/mbuuv0r9k116aawmsneXYesVT1DANsKxQe43rxtYZAEnGE20/xOsbRMgw5IKsbFQtOzMr67wZwMFJgD5spKJ8UIICcHYzpiBO8hfE2gRqjCGquZPS86wVxcM/3l9hYWyFLrq2yLwgF/YcLyFMXQQtoezt43bZmggCw8Op3CZ4lnueIug8AGDwe4c+advu+rGtyYsjJHrYRlgfxga9yL4htBxlxroLEq2UvJgAQOimLjKm2Adprh1BJSllTm+b2Y1X5FIpDlHPuifrtGWz/dgEAewyNnog0XYdngAsg7gBhB2BdBOZ2tbbbSM8n0Fea4B7LyuDKI/yI8gWRQ69/flXDqLoMNRmeYTb99nLBzocOZWSk2BjgHRNAL+tBMvHQkRlJQQQrh4B2SFphohq1iLmI6krFGIfF081f0aayyHwV6U51fNaIwQYK4dBCpAQCLRRwHYB8jMUpMTJMov782PcUJZARXg3BAhFMswD0Vgfaa6W4qsNhW1yYpL1cD0BjM/sS8hS2A9jw/7RlUFJKaJ11DH2HiWI9mpatGLoc1J+VDE3jdKntaZ0sV7noDoIp68383UxBJ/y32JiE1hrUWGwjgezFsqG0sEM7qW022YPpcIR1n6lYMg201tEPUS7P89B7yM7SIWna23VfsStL9y99owiEALxGVXOTpAKENizDqL2GkUZdgYZzqmyFsfJxyRgxUlfls2OsgG01ktdKoVnbR0sHO8fILKbavlCgpdLIY+1zx2GkM0mPyM6Nsqpn6WkQYvjCGEppETQqO2j+bsIANuD5AdlSOnDnD+MJWs434uNT3LWOAJaPRlxkHsSf3MeUOi8inUWYFEUJPJpAAUNVlAidCYg9aYGprCm67PGigZrr2+FOAq0ReuWWG0nFlAoHNo7+qy/Y8RZEiZg+TWGOn1h7kLtdFAckxXDXnwWMjqePbX0qT30/xCUkiK7ZAklMbSq7rV/zGeul8qhF+JDhQRLlxSZP/vUKeZC7QHn80CeevZ52ibPmsisi0+EhNFegbNGAGeFgqIlEBcUFkDyVrKuNbPmBDK2ChdCggz12ub1a51KVQqjbtYH2RflFRS5tT6UM1Qbc34nwdANLe2QmcMWFU82kzeFVeXV1ogtYtGKtYz/SHJNWqydZzckRTL9qO0n6y3+ruds84Y1tgQ1yjPbHrclWOUtys9j799jDz54v60+bw1gdgKg+y4KhlLs1q23WF1VtfVgVybL153MPSPs3Yqw1lQYt1SLyn2qhdxeANmsPU8DSm3ZIIn4i2O/rrFSRH+pKK+g+CyDuVp2p7K3Rb2Wm2yFKLHaG9qxO8TGtLaffT0kIhZID3+j0D76jS7mKDIvfIY4RxHcPcJ5A6I+BoJoASqF89autOa6M9bX1mgXnLfKiiCmppkLHn7oF+y9gx0BEhhGvhNz1TBZiI0QZgmQ3/d9IsGu/Otf2zKUqRefv8mGUb7FxaShujhhh7BjasI6sZAitspairFSIygGWe2ed00paljGQATzVV1Vid187fX21OO/Zm6MZU+Sab/C6qu2uYYcxzXsF6Zs06bNdvTwaWeBJTWILJRFFGpPuBFb3z0E1m/cuNHtHxJpR+UwvoLFp5wU9H3tLzSWVVjRjNpIBKPWvVZI1IS4RGxdpeZmTJONpiwZH+ZG2Z8NKW9G9qisr8PsX4aVN8Jc2MZYkMJ3GuV55bfW2MKP72Qdws6L86Cyd1TMoXOF9vJS9Y2ybnVqLea8UfV9D1my+m9POXWUctM09kUCam8jAkQ2suXs0UQauyIhikVmOG8EofYdhpiRHaHmE80QUh7HKHMNBXA05xdfzvp+7FV2voyqNSWXc/G4/f0XvoK6OBZbMmyAY5N5tpprtX9+HYh7bc8sJZ5zLvB8nCNAfmMr9kf5xzkC5I/SzO/gm5wjQP67xj8b/nw2fPkdfLD/w7c+R4D8Dxvqnfm1s3XAs13V2Tro/24CRAeyOQKEQ96sk6LOfToCRIcveeYr8Fhe+QrMI8uAA4IOEEODvWyyqPzmnBaA9/v7L1hrm267FtUDvuARVHONC+CVI62sCzi+sdGhDoz3mSdARFy4ZAG3uXktC2TuoCgSREi3KtdDOcQKwJVUWNV0Ai19sHwK9cf+RN7RHJB1aAR6chZU3ditSPqchtVLObJ1nQijkLCf/ul6y//QHqv42UbLvWu/JWZSHcWmz+UlKGyOCitv7juWg5sUFAK1VaUTRmWiL3ZMSahhoqhca+totaz0JAsAiPDhEO4LeBGHjD0BFcgwpt4tzXjs8rc9fPoDSqqqUlXGxYBpEQDFUXwOY+GQilpGhEUi1cGhHICjuK8qQEBfTLnXrMKCgMoe2bPIA/aVXQcBmLEzGuVwHEAlsMLI/bFvIMhTAKhsBmJ1bXjhL4BkOE2mhqT4iahHYgHnJHnuBhiZogJtjNdrIg+lh0OZqr/6AQQFvquyrZ/DWjwVZe1UlOlDPvg68E6xQdZBNoRr1IZZAIYsryI4SMzIdgolx2KAwqLChVaMcmbv7lepCI6xNXjqT6pak015onyoea1jVFVnYAEwyuG0AEVELV4nmopTUfMUIAN/ecdLgBWQCArJA5hI4msRMKGADQImZW80zoG5j/fUQVa2U+qvsmdQH1F/ciA3G+g3I0A8ihEdyLkHDuEiAZziA4BZhIXAelXcq1/0scGfD0hXNZXGiN5DQHQYlVrdVHqrQlyVdKqIbMdqIiMjwxEhUn8IxBfh4L4GfBHIon5VQFt1AdBP8m+nPkCpoAOoKl4VwlmJ+iEL6x6RCKoqdYSGA+5VaYYsXh68Tm0BccdhyVWlMl7uvCne7n2820OWcE9S84igkJ2VABhVpMreRASKgH0RG3FUO+raBLQrJycEgFIWUDooqW10L3p/kQZqU72XAHopQ3Q9Dpzn8DNPpggUFY7k7LtkuyXbMd5H1+nIFOYUkSs6YD/xqyftzrvvth/e6ckyuexLlc6KSu9dgiqol8rEoadvtWu+0Y5djoJKqTiGgJPyYxiSLycz0z1vVdqJxBLh5/I9aB/1q3RsS0SI9QJ+q0JPKhA9R/2OrAOUedNFX1c/UWaMQG4RJ2pXkTqS+OvvRIzoQPnQQz93VluqfI3DN1/KtjcqP+bJEN3LbytCTn93tS36+KHXDnQK1y378QZb9NH9bp4TOSXStwxVSP7H9zuVjQCyMOY/2abpfZUtIyVRDnYVQ4yFYACiLO7xEBkW1Xjui4RcqTHH81V712N51QoBsHbdekJCD/J3+RB3AY6MCwulIpU+18PrRdPnphino4z/xYzhJDKKagghXQTZ4T2JGgSgIxMCwp+q2dVFhXi1UzHa0wqp0OWIimByK9qb8JQHFNShW3ZUVXh433Xnh9w8oYN6FyRuWGiU/d3ffN0uu3yNZTHWI3mms+QnRABS7SBsNQ7bpRQCT0MAfaKoMH3uOfJfAAjy8QiPjAwhiHsRz9CHe+q0YyfOWG5+EUBDr6uAFPBUUJhnLzz3tOUBxKwEfBrA132Gdm0ByAnmmYdRaRnAmDiK3UhDJ5ZqWK2sW7uG8TxC1f9u+5MP3AagKEWRvyOslXNUWFAAYDQJmNPkMgDKSsudgiwhPhKSOdJOnWTOZnwtXFgIGN7iCEwRT5s/stIe+/eXIXSutmpApTD+9sUdO6hkD7Y7P7fJJpqwRkGBgI7LaspPWyGZLhP48MueiAcIqTyOUqKSClLmIEiOgMAoxlQw/+5FhTBo2QujIcrjbKoPKwvGQyyh0H7kSvVgq+VNVXjQdKi1kM/yzKE2U61o+AJ/u+7KCy2LwgX1/Yd3HrRw1khlPq1dd549/uSvAIuabestW+3SO3LtzQiQntP0WcBS2fmp8lv9SKR3ZclpC2NdSIJ096MPj0DsjtFnQ5kfpiALWaqtl4wEWZ/FsRbLfqMR+UN9Q5cDRWl+wBEUHRQHdKEW6u+hGpl1NyU9i8BrbGMq8YTH1ooMW5tCiZSdgd0d6gaRG+sWRwEKAyDzbBvpj5WdfWQgYKeUEgDB5GXBZEd01I8TRhxExXi0HUOJlJAaYJ99+W/sr3K/ZBtXJVomQHoIpF4zFoxSqExCOtc0QNxHQ0KOz5JRAiFJ1fMkGxPlJtGd7XOH/s6+vulLPHOUERlm6axToxRK9LTMYhWHagwgHsqd/o09UAJh8wOT9qMHAZTkj8XnmotW2/P7jnJP/szBSVZ1rNYuWBVty3OSsSE6beDAMP1g1bTDIxWftx/e+A1blELYcxqZKY1U9A/NorzC9gd1S1QyZHo/YfAhURZEBfmOPWX0M9oTi6sqLK7AzqkUhyxaW2id5KAskgd+Lb75kAQDXhSQDE3ZniNcO+8pd6J8Qtg1zweTUdAOIacsmhDAbeWgtDR0Ys1mdsmN662V9U0h2uoHUlocOtYD+QAZlMYzZk9W29TJz4JQXY1aTpo/hSLRFsxcMostERUyTiHT1NTHeJP9VTDzb4YjMkUEaq6PYY3oZO6OYx8jQnEB/UGVzLLAnITIiaDv9TCGZPnkh6UVgxvyh/WByuwUCiqS2VOEsbepIKQ6TyQnJIayPYquJY8AAsQXIl1FHcpuE4mugGftObSWiEjPYX8khXGwCAvZXPI5CsE/q8wuiI4krk9rZQl5Qg2Eomu9jqSdYiCCtV5r/Z2EBJFC1GVTsQ/S+qV9cRB7alfYgAIgQHaTrJdaOKVG9ZlbZz1ruLLnVFAApM++VxknEdyjP6qGFNalRuYcBWkrQ+JXT+53a39sQrDLV8kDHD9y/DikRp4jVARYVtAGMRDg/eyxw7h+2fE8DdgbBhl9HmrCKfafsorTHslHoW7Mz74QCCIxNE+q0CYepswbkvJMTb2lZ2TZowDw4ZDRCUlkc7CmyCpKewOdH0Qwe9MBp1g7pHqMx5YqEwvDIPZ0NsVA5cwgO9lJCDH/ySBrKu+yw+TKVKESe/8tW7AvpNAABnOS621p6SYDb8CpS2exEJzi2tLJgxhCoQEN5giQdqzwFhF6Hsh+bDfq0ZRMsq5QtnSjYo+KjaRtYh1IHcT+qQ4L2fKy0wDQMQDcG9hX9DhSXnta7WfKK6rcmFf+Uizkh+yqGrApiiZEepx5Zd9h7FvZNyekLbCjFG2EQ6bWo0pYSv7EogKsBTk7JbIP1h5StkayR+tmPgvn/cNA3huZb5W/NMJnBwSOD2vpOAB4RTVZRbznEEqsZPq8sOL9h49Q/e9jnQ9eZJmf2E8/YO/Pmvg+skjaWF/CFVLP+9TX1kBSn7Av/9tX7PmXXrRXd+5iz9DJuvt3ANOQiJCj+/fth3w9aQk8xzj2TINc22FsmzZuPp/284TB6/mJqAhnDuhDcRvP3qIRols5OVIVLC1axjghE2YYFVJfI60/ZFuvu8ZGWY9eenYPZyF/CPJZu+/fF9qmD+03b7Z4/pFedt5FyyHODqB6hLTF0jcRi7C/+MynsUr6VxQcWbZ+xWLLTIm3SNbzIPZFv9r2BHv8SCwrz0B+4AqAvdYsmYvjkISlFaet+MeX2+fvq2TtCcaOeAnK84XkLVbak0+htvANt0cff8ry2Bes27gY5WQvFlgUObC3a6zosPSkFKssO0IO0ojdcNU19p1v/sDev/Uuq2tos4d++Rhzvo/dfudNdqL4qJ1Plkp5SbUlx+VgY1XOeTAJgoU1FDWU5r89e/fa5eRhqZ10NlEBjRQfGxhTGsduPpUinHVR40JKC9muBTCPBDNZS1Hsi4JUFpdNEGIRzCHt7EUHVADC3m8KAlLzbTOkWT82cHGsKVVfX+P2k0s+e4Q5BOtG5j8Vm2m+UuB6KfOebPn6maM6CaRvfPAK9/vr/w9kDGdGEZu6/lLGgM5WIoxlPyjCRucE5VZKnaIiIc1LUqOHs1fs55zLrOCxyWVukgWZ5gflr0lJN0axnQ/ZZL5e5LRMSp3FOcg/yj732S+QdxSPYpRzDudYL/AAz175dSX1PK6jvEoPJjFPgMwVZc7/wtzPXvvn7/iFp17p93cAORs+dU4B8js+kHO//kdugXMEyH/X4Gcb32fDl//ID/P3eLu3iQBRNb3HMWWuqv03Juz575298733G/j3eCZ/wD85Wwf2LH5v3wL4B7yV3+ul/lsJqSMadFSaU4C4ZuCwLjLCqUHe0E9devkbP/VTWR4JJAwgGLCJA0aYbd2yylbdcBEVTFTwEcg6gcR9TEHqqmZzslm9rD+bLhQDHDTZqzngfv46PXSMLsNjh6WDn3ZVnvwCpPtcmKq5nQ0WB8BAPK0TAP+HqKpS+HkuYZqV4/wAACAASURBVOQdVJm2snlsJHTXn81kMFWg2rQp66AO+yt9LLr7EOF5WClEE9qG57QPG616ACtZHkhNkktFm2TNArKb8dVvQJWx9ZabrQyLGHl+yxM5JTEGu4oiZPyTVL9S9YU0n2Mq1yMwucvlIFQjH/bisJtBtayA+haQEtlkqLJylsOsF8F7wVSSSjq8GeujEQDdfiqxutqbsOKIQxGRyoEVsIvKnXEsNE7iQdEPUJGZVWRNKCy8Avj7MB2cvalABoji8BUK6DIJOXAKS5gkKh4VAF1AxVknXhk1eLCrXFIbYm04FxJsKAqqgSpuWbY4v23AYdkxjXDQdwGdsmsAnRAJIsJANgIeCyz8pAEBBW4qa0F++0ls/OXnLaVHL/dRhh/xkIgRKsYKqUw7g32JCBTJw0VueHGYj6SSvZfDlQDHGADCXECK5555xsn49R7JHJRlxdNPZZIAln7aI5eAZylGXFAt1+VUMmzS1StFYsjOSUC37Ks8GQ2yDVIGhevYrr9p46/X1aZf4LNUMAKYdVCNRAEhRYA+RGzIBkkAtF5HBz/Zh4kEUZCgiAEpElSpr0OQJOPZXJ/AaV2HLAUEmkgRIeIjCoBQ16sQw2zJxwHq9YylnhCIqqpReYdLiTMK6DrO4VrfE0EloEWfIiFcLodTVHAo4Ro0lkVwCOS4632xdu+T2KlxUPWhDXWNLr+D35lXwUhFoj7gyerw5GOIGNChvxuQRH+jilHZaOllVYXvXk+5ItyL3kut6cgzDnU6JAtcUf+RSkVjYADgUxkpslgTAeIyQBgXjzz6qN3wvvfZEQ7cdY8h+eDj5q/VOxssZQDIS/3gocMEPedgP5FoB/91iV3+tUZApRg3LZVjM7F4UaGdKS11fU/XPcP1DgAC62s9R+XeSNWi/iBSQISf7nHKET+E6ULsCTwTMKVn66yuRJzN9SGXAyN1BGNIRIJyVPR8J3keytIppQIyKhbwgJ878ov31HvLjkvtoXnKPXeRRLSXCJcTX19m2Xftdr83qQo/vl/6g3W26E8PzFshu38XYJMlQliqEI93vCfcXs9vPvNGQFo31dmLaAeRqifx5xZALxIyERKhEpBLY0IB83q+Ur3F4uOc6MJYx1xl33WXL3PVh0kx8YCiqCR4kzH6raznEvCCX5iXAekIYIKzXAyh0QkKHuepl2N7tGZpIUQtleTMXxND2MRht3Lo8ElnkbCJ6sF9e3Yyz9Tan3z4gxCgY9ZFELm/LPYAPaurm7DnIGeCqsHP/fXnAV/66evDrCPtrs9lMi46mK9iad/du/YSMNqAOmilrV2zHHATa0bsKFRtPDBE+1EpKxvFtWtXMYcAjowPYbN3EpDTx1WU+jCvtEOE9TPmJgHmaE1n0yX//c5h+gF5AhXM61dddYXt37/HLiSfRNWhoyjXegAbkhnvfoy1Tq7fj/HZSiW5AIshSJJwkGKFsQ/RzzV/OHBA9hUCuQAu4ghcz78q0R7591ft2htutHrauo+q0EZAj5s/ttxq9uHRD+DrlQCCrudbhl0M1faUxvMgIKMgrSdo1xZUDD0g+uHhqEyo2D95qpzxP22Ll6VSwQoZ3jvCukFVZVI09whRBthYewo7rrEALL58rJaXu+/lAVRA3rZ+9SJbgcJA5OWPX9hjoVS6qqggCqJH4OcnP/1N29d4z38hP+Y3IFKBzH/0ncHXXyoy2qIcRZ/82rMh31ntuQZUlZCXgbT3MGtzCCRL7QHGNEBhExXo8n9vBZA5SA4GS4YLD0+JAxxn/ZWPzygKBJ9ZPyqqeQ2F++I3P0HFdRnj+KUDVIxL/QHGnB7vbUn8rAevfNlSTbLAjqDKqG4cY2zgOc5zyASQDmY+GGR9HWO9GmDrMs7WYgFj5QM/uck+HPcl++e/udwaSo9jwdNOW0KwZPJcuY5hkMdZqo+V/eELcNjL+P7E/v/jmuDx234CUEXwM+0r0iAd68oZAmT7WicsFVEVPB17kgUQdQ2WkByDQoF1MizOXnjluG2vhYxYFYIt2Qr7p5/uttRob0vE0vOC5QWWnxyFnWiH3ftMBbkHngylwgyzbXX32BO3f5NK51QLZoz6Uuk8hRVMdVO7NXdznSIGyX0QuN2GErUDCx0v9jnJrMclp5qd2yjbJQokQigOoVp7sop9Rqp1YKsZFIJVG5Y0h4oZW7xfWzdtkI1lCfsZXwDgMcg42bF4MT6nmTvLIFZPVk5RRR/C2r7QecmfQd2j6ntKg6mIx5ufvrpwUb6dOFlh7bxoIkv0xvNQGUASRQjc1HwLOSDg7EwVajw6DnURZPgsYd7zpvq8nvUFAhyVkNwtA/gFrSOyh0qD9BW5UIc1jx97q0DIhAn2qf7sCaIAuGMBVdtQI0UBPkvBKTmVFKZsNwmXb2aNHbWL7mYM7u5yewWFBYvY6GWe0H4qWipI1oYY1uty1Fs+zBnh7FVUFa2PQ3j6x9IWWSmprmBBC9MZQrLLUNtJtSliXDkeUlMq28lZLbLnkDpPVjPBzBveEIby8A+TklBiSvaPmmNkNSPyXUHssk7V7zsbWIgHPU++Y97sn5IoygnROqFAYarFNabaqO6vqW20AwfbbfWaNN6fvRzzXi0EsBSqi1EMTtPm+yhCKViz1iqYW2VVdYZckxyKUS5jHmxuoyKdfbGKnQYgl5R958Wcor16CAoqgbey/vQHtFXRjMKa9+476MiPJ5582q4ASKbOxq23gfSVbkhJKRYnaPMegFLZ7aSzRsVxzcg+2JP22ixqiTZYtcAZFKSd3rbtF09D6Pfat372FZtoL4VUgHQFnG1v70c5iJyJMTnlx4mBNpVd6ChFPQGA4rqmdmweg7HCEnEWwF6zcGkRyqAuW06GFB6IFGkNuGfRxz5D1zVEEdIU1fznrSEzi0Ei0meS9hW4+8qru8kmGrTl2DJGknEyBunxk5/eT4j2EuYFrPNYR0pQfC9Zudp2kYskq0btK3Oy0wHKsYrj9cKlKpE1J+PnF488Zhk5+ZBzGVxTjys02oI9pQDviqpa+myvy3Zo4R5U5T/OmlLDM4qhSKWOfbqIteNfLbKivzzMtZIhN9JnH7/jLjJUpm3NkmXsicrs05/4hF162SX2QcK4n3zmabv/oYfsU5/+c3v6yWfs9ls/ALmZby88/wK5QRQv0Ie1Dy1lP1CB3eLa9RtcccqTZJu8/7bbyLbY6dQMmzZtpHK/xfXHPuZRrcmaOyI4/6VCXLY3ldm1l2209UUr7aXtL6MGm6WgZIZisVH7wT2ptunug2Qv9ZEZudES0sMpvBi143tLrRtyv5fihSKKKmAhOA8EOkvDEIbZOpSFmh9kbXb6dAVFQU22sGgVNmCjdqLijE0wfl7+6kq7+1tlFhfuY3kL4uyKLZfYcYobdkOglVV28v7MK4yv9Ow0zmHRFJ2FWEpakC1Ky7Of/fQRu/yCS23bY/fZUuapjRSJ/MfXvm0f+tAn7YGf/5Jsoxq75OqLyR9jz0RBn0LNmxvbbXxQ80MCr1/OvmXU1nCO0nnxWUjEj3z0I+Sz5dihQ4fo94TaQ+Ledvvt/Pug2/umMDdXoQSR8kMkXCPjMpw9SC/zdQxWZ6OsOROsObJbG2Mj0c0ZQgRIG2PInzmjH7Vo9Y+uem0N3vwvdW7PJgviGNZJL9pLZ8BC1Moq3lExkvbT9cx5dQ9eY4s+uR9SOI19ebqzdda59MUXn3cKkC3nb6adi50qPz8/3ylbm6TwhfyQ8kPznOYrKeF9OFuPQM5pbynyY4iCvujocEf+hTDmRej4QPz7o/7p6x7BBi6N3hzMXtDLPvWJz0KA+2JhHcvPPOcunal07tKZU3tmjyKbyW2uGPN1IuR1NcjZ8Z3XmulNv3irBMh//+pv/afvbvxPZNRbv8dzr/D2tcDZx8dbwz/fvis/98p/nBY4R4D8cdr5HXqXt3sCOPvrv0M3Pve2ZydAPCuYZ6H1LGivEyBvuPbXCBD32+4HokcmqCxPgAho72jgcDbJ5u9WW7GmwCJiA7CPqCEAFqsdSBIF3coTeRzf0CkqblU5piwJSfp1qHJ2W7yeLI3clcxlgXjLfknlofK9n/uZ/q0Dq8CuMEpl/bi2bsCfCA48cRyERGQMUZ3SjSRd8lpZYqmaUwfn2kcvscUfgfzQffK3YQBG4agm/Dm0K0R9kM2dlCBZHE608RPYfQrPfxEyK1aucDEmg4BTCrbmHEgVW7hFAwxK/THMISnMPxigr9tliMhyoBw58Cz3ohwDHSa7qLSWdU+KfNGxE+vtbSegMB1wgSwEvtdDlaW81MfxLE7FmzaOajXZ9ExymszOLiDUcCfguarjE5zNQ/dQB1VAHEQ5sIVyQVGAAMlYC6giR9XLCk1u4zU9G2uIGkCiEQATKQqSqHwKAyToAfytrq5xG1l5a/u6QyvgDxtRAbDz3s9SbigDRE9K35NfdRDvK+95Ab4KRRcBIz/tlCQqyjgkHSesuZZQxbvv+LALPVfloKoth6k+TgWU6WMDLmWI7K0ELuj7obxWBQB3ApWJGwBS9TpDtPe0Uy7gaU//EEjQDCmVh82Neo0AaIH58rQV0KxKeh2+RYDM+av9FwJE1Y0COgVIqDfPB2PLGipYHtG8jg4sUgVIEeQIIgBtqSSU4eEsKoDLpRJx+RLcw3zAtsBEjy0XgeOqHAUwEJjuFAjK3+D7ChBXFZU/wLuqXHWw8GLTP5/BMU5/1c+Uf+BsrzgIS/XhAwAjezYRJrOOiFDBqscGyxEgc7kWH7kxxr79KAGjvKa+LxWGSEQB8/rQtai9nEJD70V7SUmj93gjAeKUI/yOSAypPuYrtXSvXi4jhv7AfwXqi2TQgVrXqEO0BozspKbmfkd9rAUAee+3L3htcrnre+3MIagGAOqlqogGKG3FyqaNisXKA+RllHzBLvnXOkfk5JMRU02FtoJpfblPLw7jqurXh6p39Xz0oZwM/W/e/12WAyKfVAksUkrqHVms6DlrXlGfnH8+IkNkleKswkTm0K9EfqgaTWGpInbqqAjWXDbNAU/zmsgSHeL0Guo3mkP1PmpPl3fC99W+p7+9yhEg+lqfE7R1GYTHfC6II0PmLLIc4aFKZK5NpIfIDz1HzY0KOPbj+tUmgVRKixhswxJkhOuQGklkYg1jWjkZUijpNZT7kwxYp8pp9elTp05bXqoXCppsi6K6ckFiih3Bbqq+ptoK8rMhf5MZiwCqWEDk8vUC5hl0VlhfkVcASLwUlcj4qEIu6UuMswEA69qmLg7ADbYRIElAxuFDe7HKKXKhrQIXYwAQFBVUVdNi3/zuj6lKzrE77r7TVdMfP3mU3y3EagIrIADzKNR0kcyrD//8EVRiBZCeWVQOKtQeAhYIsKmlg/8fTn+l6pwqzFgI4POwzairPcP9+/Bai2xKQckKOZZCirauYz6WcijOEbyz1o8nNY5cVohP+3Esv1qaG+wDt98CgHLEZQ7lQlzLBUeWirKmcRXamgE1Fln7srLSHHkr0jMfEPhUcQlVolvoo3WOWNQYboM4ueyjK222KdmqARllNfUqliQ5kOxX3QHow8dD/76dXKQk23jLIpttRCWJjc8s81I37RwXk2i9+MGfolI2CmuiphZs4bANYUTakqVpZFwEWgfWIDmsWe2djeZFRfUkuVLRhIJ31fRQrTxovkm59i8/OWnZvF1WqrfdccUmAJYBe7602Wp6hpxF4yAgSiqZTU88tZd1wOyJI/e4a/ttFcgbdgUuE6Tx+IizORxj7o6HUIyFCB1kDfPh3kPph1OMgxEAGNnVdaMACWeNaSaIXjZgw4B2HZ1UxjNslxaiqKTTDzK+YpAQDFMNHcY9KAy9q38KVUOEjbOWlzW2Gg44VPt7A0zO2BguRkmoKSIpuEhLS4FUabcWrKZULZ6TFWqxrCcBADhZjOkusl1mIUgOl/RaRDq1y+GEk9e024+K77Fj/+d58x/rtyZyugrpaztfqTG6n137kqcd3vjx6OVfYW8ThaKDLIK+YWGqrP2qyvc3b0De2dFZyBCPSjUScLmhiTwYWbglZaE4oioaQP8rj5Xw+2a3f/pG+9v/fNzIO7ZVqX5WBFGSEOTF76bYtv2nrRNyqK17zBBR2JIks2+W3WMH/+YRS4tgb0W/C4Mw6uwdttJqiBeWu5CYAIuF1Gqh/Y4WtwgnpqI9xOVRdfcwD/GeTEtkuyXZhrBWS0HFNoUyJdA3xGVGVFI40st8gjgKsh1SKhbLTX8UXryQVLxesh/FKqyafcX+4+Q3MHYTsMRKQDUqhYx0oiJfGgF06xqx1Mtlb0QRTFkdFb+8L8u8LV1IADGgcwwkyAzskYKUuzpHmW8BzRliqSlUITMzy6JSNnQae1rjnO2V1hVmAKkUlS6hivgx5ZKxN5AKpJt+mIRV0vK1q6nOJ58NCyjN5fLhT4cAWYS1puaiWqx2CpfkWeamCKvd0+0IBzGXA8oL0l5DajGFlTDnKgtChRIZ5CZp3MvOaP9OgGFuZgH9yh/1kRRu/RTitDBmVT2vXBDR6RnY+Mi2ddJZYEY64kNrr+oyhgAzPUpRCEmoWV9eRzlUo8ynEbz2OO/lVKpapXRWZT9Mg9iM7Kh4vURZYclFVVXXfF9EvTLv+rCBKys9w7USjJ0HQQ4BKGVnP0RlCmNEtlL1gNkLChbZviPHUBUTGI4KYAFql1SKftoZv7mstWKLPEHoUm9q3xmMAg5bL56n1K5S6SlPpKau0e1Pmrn3krIKW7cedRttpPVeGRu6Nv13luczyJwcCykVyh6hgD7upeAYLwXhjGDrRvGAF4oerOce/cVTqAQa7Lvf+HMb7yfnobHSEavdAKZVDRDD2ER1yX6Q9SyOvicSRp1RBSMCfEUIqdhDarts7qUdkDacNSKavWlHPwUozEvaG6VQYNHd2QYhGG8LC3J4BwYi/U5tKivPWu4Nkz5U7bGQEthhUuh0ANWHF2NiOgBrWsLZh3jP/KLFVkp2Wz/9Lyc3E0u4JTYOqRPF2EtA+ax9TzUE2a69ByjqgJhiz6fdygDvIQKik/PKCCSO9oSy7pPF4xDnAq0h2qOo2EWL0bGvLXNTURE5D/w1hPZSu+aSy+wIORlb1p5n2599zra/8KItXrzYbr71Vnvq17+2J55+xv7py1/G6vA+l4t46cWXudy1EfKitEfQWnXiJHMNVlxFS5dBIgWjeCi2xahojlLsoD1sdhaqTNqyq5MMEFjKKu5VyqMNrLmNNSft4s2rbPWSXPJpUH1VUTRW12XFpxvtgX9dYZf+2XHrGeqzlOx4u2ErCgT/YaukgKQBZVp1BQpb+nIC6rn0dPYoKPFEHM1SEJHJ+WQaImo/bTaKorGPecongDMG1kpdqIR/+eVFduf3miyaLLPYUM2/s+SgLLcD+09ipdliB4+gcvALJ5cygzUuydaszSPTBJvT6BnOa7128JVTtnrpanti2/32mU//Gba9XbZj+15bf95l9h2yQ5IpworCVvL6my+DHDrtGZMoAesqWtmbxEGAVEAAF7BXibajR49AAu6xf//qV9kP1KFyP8bZyqMOz2IfUc66ov2gsnNkf6ViGmXTqXjCDw9BkXfK0RmFVGjD+iwIsqEakvkMr+XDHu/0T698bQm67KsQsuxFJlnkpOYPkGqdKgIVo+Uw3yQoy4/5TqruYJRYlTyro9/ebFHX/cIK6ad6rioulNK1FbLzxW2/tMUEw998043uPsrIKlNwemZmlrOCbSTrJh0Vkr6W7ZvyYfxZi5XHo/1MfV015EgQypcYp9zTJm+E56M8NEOtU1VeZ2msfcuKVtszT74AyZ1ln/roZ8mi4qwYn+7OIdqfy5p53vJPe3R935033kCCvNEK663iL+cIkP+ytfkdvnGOAPkdGusd+dWzj49zBMg78mDeNW96jgB51zyKt+NC3u4J4Oyv/3bc1f/8Nf/7EDFPZaHnwyMtnf/Ud36z+mCe6n+d8hfAqIyEPsCa6dkRDkNUfE71Ups2aJ/aeqWtvfkqvh6HAKFqUPJ5HQJlwSNAF/912SjNOjWBitbnCBBXVe4B+VzFnMA/KUBUAe3cuXgdDoGOAOG/IVTAyV6pAdIjGyBvEmC/HSBVOR6ysRFQFcBByAU+iwB5+GIrggBxBXoiULBjUEZHKKDMkLzKAToH2OSlp6Y5uwNVo2gTKduZdjb+K9esdl656WyMTxHEW5RNpgW+1SnYV/QpjZTNaz0qiyBeTxX7A1yb7A8cycL9DqCG0GY1ng0zu1U2r/0EFRdYD9WSg1T76v1VzSOfZ1Vgz2AFEQzRIYBz7Zr19oufb6OSDLCWTWUCIeBNnU2EfyZ6PNM5rEawCc3m8B9HmWcdVc/lVCUNc4hSe3uxWdXmeowKbG1eZYs1yt80U5XcQOW4KsTlr63QeQHvSntwtkpOIUQFoIgPHovAYoESIp4C+beIEFVPKn9AQMY4G+IkPLIFijUA+CVz4CzFjut911/vbLQUpiggI5Bn5y3Aggop/W2s2oT3kUJEbaTw0QwODyJFlFOg9xeBpOok9U2FpoZB+mjjr82yyA5VLHnsrRTYKUCCSr83UYB4qvKRfkOAaBMsQEIg8Qg2AM7miU8B2qqslFojAZBDG3SB+QLF56uVfPCB1ocOt6kEdApkkRWUmxc8u+s5sEOVnx5SRtcnAFt31ATgLzJK/szdHMh0kK+hakv9RxksytNQULk+9RylKhJQI0JEags/xoFTVYj8mFdy6U3nSJCPQYLo41u/7HRghCM4+bcAeYE4GkcCljzqE19HZOlrqVNEYIj8+PJHFrzphPPXP2p2B2cBHTrMtfNs1P5tkBeylZK1Ry99WgoKWTCVceAtfuB691o3fRn7AMKkH3jgfleZqHsX6K3Qx5S0NHJROuyll192h8uy7222TzyO/R1jaZg+1UlVr8CJaCroZNck8mx+rErtobHifIpFSHFtsreKdvYsCqyPcmqPQZ6l2kF2FWLUAgHP1B/0bLoZ3yK8lEeg5yWQRPOISE0dOmsAMZyahIOl7CkEuoj00PtJcSJbL6mDRDQ5SyuRuzS8/l35w/WW+5G97n1q7t38WrtK8SEiROSH5lX3f3OWCW4e5FP5IfMfRZ894UA19TWpQESSesaqsnKoLOb56x4d0MbfptGmUn5InSL7LCmNROZE+QFmUA04Bfq6rHCZnTh01AUfK99paLCb9u6ySy7aQEU8ijEAsGsvvIRMh0GrL610Yzc2PpzDNlZILpfEy+rbAacqqwGxJvA+X8U4ot8yn/VidyQVSFwQvukcisdnAu1r3/guc6PZF774BcAoMh5Q1ilQNA2QsgYSZeUq7KuwCrkX0OYDt94GaYEP/wS5HNgU+ZMvVX6CQPFR2j6IgGKUGrISjMAOZHFRgcXgR9R84iigLvk0VJAXA/JJz7UKcMeX9hDR3YNvfjsWQoFYx8wwF7e0NkK4rnWKlvGJYUew5mCj5ao+mR+d7QN/N0NfUFaUbCDTsEQ8Q4i8+pKIJgV+61NknmwENZeK0Fy3Ndfaj+HZz2tpTJ1kPlRV5VIqdkdpH4Gxi5cstMiCKXvq28/ZlvXrXI7TDPffCyizc8du27hhi5VWEqJdRuUr7bb15uuY/7Dv6+m00S5AM1nmzI4SPFoH0UQmFADdLB43rR1jVk/1/Z4SQJAKs9tujrMt+SgEWK/qZyNs245TtmxljrMToy4BcI6/A0u8+0/vomq81q7/xPKzkiD1hwcgAZhPRVALOJRdCmTIAPcezDqt/lZLRkIfxQEjjHGFnwZyfz2ME6k+Zb22DGB6AqK7gXkiBcC2uxFfedbxQP8QrGGGsOpJJIh73A6cAtTHRiWQYodhUOG6GkhTVDNBPNcs1BbtPW3Wgf1GVl48BcXjlkGluRftmMDcxIJKn5uyvSfrLaUo0Q6TSdOCxOLn5R6So/KL26y5sgxSIMHyvvUR973HL/8yPuxUb+Owk0HiugtzplK5o4/sBe65k0rnKAV7s2b5c+9hKkagsyXGkHXB+nT4UAvPNoaqX4o0WJdT0/MhBjrJyqi2CoLHN71vpd377FGAUALEsYhZlRlpOdGhDuCrGPO1Ufp3PWTCNFXrYRA/z43fY4/e8ZP/2965/UZRhmH8Bbpl2dK1sN0tdgu7ozbQ07ZiFbFJY5YbQrggRKNRDpFwZ9R4CCRca+J/4KUxhoSYaBODUojWAxSIW0pKpCBsD0gP0i3F0g5drNv6ez5MvMBEEkjwohekCZl2d2a+eb933udktVhMhSdzVqJMKhbEhewYll2oNmpKGa7GAZcWORssRDQGfgYpZYkN56gRfLeS8CLA0Lil/hyCiEDoOl7uAYG57Gc3OdEctWNKA1ie22UM5QvUh3meb1n1BKkbFQBlt6inQ+xBlxh2TgwrIwkgJLEKW076FQZXK1GVHT18wtWyWDJm/dR0ygM1E8AxAcmCO+9RPwoAIFLzFkDBBFzmIWhohsaM35FMBIgIhAyxtlTr8+zz0/wRMfinYeNHIKmM0KMFtA9w3C/InaLxgDU0PwUA1APTPoFKVgNlMqIgiFRXk/nC/TWs4oLIJ2ZA0FKb19hIxnegh4B09WHKBJH9nawTA9TT63xGQ3292098kKFuLHzWAiaUKcMMBZwsZIuwX5L6SyrNbLbfWXKuYw8T+KShpwb/EdkhyQ6LXqiYHkjqjCIC5aUsmOf3NWDU+YYZlhYYxEuRIDBojn6rICBcvvhc32KOKcV+tZS+RcDCUq6h8vlUm+YhGV0l3+f8z5cZXKKiBOSSlaI/47tsj2WQdnIMZxdz3xXcLWuxhiYIPqBjvwGOM3m0pub1qEL6UJAAfi2HxAFAIVVDjHp/AzWF+oNYtNINb6V6Ue/yw48nUPFNWC3h1AHWgUD7HHVRQdxSWop0IOWNbHbm2A/qVifIMsFabimLv5A3H1DbWPPjo7P2JYPSm9TGd17fXo91LwAAAxZJREFUg0Bk0HLZXpvGWtZnAD1CTsjv2Or0s6AqkyhwFOgOsHSbnlEZZupvFNS8gp42zrC+vrHRhukzv+08bo+jNFCCwm36cl1rqVEG+i5aC2rBJAN4fY9Zhu/uFYTrLavF64AcUlMNys6Nc57iuehCYWfLUU2xFkNYHgaVTcOakaXVsxs3QCJ4AtIORCzsioLse+oNLmcHIHeM23cfbb2rp2o9cJY9+RHF3P1tPxWwzg/r7jqu5g3sMqWIL/gQgKJYBkbstRdfsQz2S8Wo3LshMVzDoktElpewc5T14mHUHrv37HXAUPuRYy5n4k36rqHRrFMJSEGjgPYQn091s286vnf5ds1PP+N6xLa2L6yl5TlnM+l5Sd5NyjmXPvup64y99/Zbdvr4MdQadbYOS+HPDx3iuBn7+P20++4bXv0aYK3aSlhHpN3z3kJdLFtCLkSVTV7L2+nOLhsBmP6Dtb4mEbfnWzfyTkE+InV2Bfd0gn5yEELBFZcHQ94X1/wMirJHk559csCzdw+i8uH9M4oShUhGQtgj1tFxCgIeAPts0MpiVc5m1nus0ppSq1GrxbDVmrqj4CpNWk9XDxZqEXKsUtb+VTu9EqrsWwGydPpsiuepJrWW2lnEPX3SujMZlgdkOrKXRiEitG5K07dM2imIOuoDRLTZv38fuWUnnQXWWazntm3f5t4L9G8l9SREvRCBSnl16ivVtongRsoOShifnLAbZM2Mo1ipph4U2UmUIxc+3WpbPujlWRqzRr5nHlBojOtSjjrPxwrLqdXpMQP89DzP9X/nALDU26tvbduXtFUvfAb4EsZ6t9bS6TRh5+fJEhtwmR+XAHJ27dzh8hmPHmnn3Iax8trMNf/VkeAEyvYCbJah+hLAGmLvFsAbFkPAvbvPscfVYVV6hT4o51RyFahfZRWaQ0pYEY1bQ00jVnBV3O+MDVGbysPkl0VrbefLe90acxZbNFJSYgu41PucABBtIHqHu0O8+scCSz31/c5fFgCQf321u8f/XABA7vFCPbTD/vv5WABAHtrN+V988IMFQP4C2KtdDlB+7T8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052" name="AutoShape 4" descr="data:image/png;base64,iVBORw0KGgoAAAANSUhEUgAABkAAAANSCAYAAAA9KgKQAAAgAElEQVR4Xuy9BZzfV5n9f8bd3T06cfekktRSSyqhQkspFNgWKQsLCwvLLmwXdmEpsFhLS92opk3TNJ7GZSITmUzG3d3l/37uZKC8lm34E/KjLJkyzOQ7X/l8rjz33nOecx4P6RvDL+7r13UzF6qpo0hnDh9QZlys4mNiNdjSKo9hT1WUVykpJUUe/f3y7OuU+gfV1Nil4rJ6lVY3q6i8VqHR8YpPS1VadroOHcvjZ5r8gvwVGhamvfv3aWjYQ9ffcKPaOjv17HPPKzd3kgKDgrV1+3bddffd2rhxkyby2BtvvqUrr7paYeHhevW111VXV6/Zc+YqJTVF7+3cpeHgSHl5eaq/t1fenh7y9BhWSFCABrk2DQ+publJCYlJ6urpVXRMnLp7+7Rpy1alpqXriiuuVDt/rygrU0HhaQUHh8jH11fePr48r0fDw8P67mdydN93DyspOVn9vGdVdQ2/J8nXz1/FxUUal5OjlpYWrsFLGRkZ2r17t6KjoxUZGamjR4+638O59k7u08/PTwMDA+rq6lJMTIz7vbenRxFh4e69fvRgrh56qlZjcrJUXFQofz9f+Xr7qM/uxUO8R5f8/APU1d2j9vZ2xcfFaPyYNDXW1dif1d3ZreCAINrAU33cry/3MkjfBAcH62j+UY2fMEGnzxTSDjGKi4/VQC/XEe6r4sJTumTZUgUFBOr5Z59RFvcRHhrCe49VO/cWxGe28TMyPEzv0T8njh/XzatvUnhSgtTbqeqyYrU01CuS+ziSd4T+ma/evmGFhsfo0See0S1rbte+fft0iH7/3GfuU/Hp45o4LlNdLQ0a6OlSWdEZVVdW8dgE9XPdXa3tCgsIVohfgDqaWlVbXslYG1QXv3e1tGmwr19tTQPqsTbhfuu7+9XS1af0nCQFhAars6dTK6+5Wgf37eXy2pUQE+3aaOGi+aqsrlAX993Q0si4HdKS6QtVdqZMR46fUFJ6uroHB+UVGKgTxYWqqKlV7rTJam5tVgjv+8kf3KyO/VJXRzutPay31r+jqbPnKikhQY3V5Qry9lBve5uS4+LUUt+guNgYtZYUa6izTUd2v6fZ06aqo71beUdPKTohTW9uK1Wbj9QxJEVGJShrTLbk2yfvAD+lpucqIydVvarW2nWv6pprbmLsVWnpmhyd2VWroUEvZU+crIGmJu3Yuk1LL1+uisJCvcBc+thdH9OQtVcXn3XokObOm8+43KPqmhqtot+eff45eXp68TmBGjN1muKTEnWMeZ6SGKsZUyfQZm0a6utTa1OLmhtblBCfLB8ff95jvxqbm5mLEe49hwYHtHXzu1q5cqV+9eRTWnPnnVpLmzS2tiojK53nzGGsRetEwWl9/+Gf6LZ7PqlDJ4pV396rIZ9gffcfJmrD/kGFB0mTmUfN1dUK5boCGG/DrR2qq6lnDp3QwsXLVNPYrNikJD3xzDNKYXxOnDJJ+w4cUGtFvj7+qU+rt7tLg0PDbsxXlJfqVP4Rjc1MV1x4qHyYD62Nrcy/UL25brO6+zyVljVB/sEBmjknVwfz9snf31+ZGZk6efKUxowZo07abjtjPZHYERkRqWbaOTQ0VFlZmbRjNe3hrZ27drl2XLV6tbx5/daNGxUbH6+IyCh5MW/t+uYvWKh3iWVXrbxW9Q2N7n29vb1dvNh58IjW7jigQa7vqV/8twI8NmugK1te6tOGV1/UZUsXycPbS889/YwuuWyFYjOy9exjT/B5t6iGsent5aEjB/dqPu0seRK3/GkDqamlXRs3b1Z6RpaLW9U1VVqwcAGxzdvFwxquP5X4uXd/nrwDoxQWmaB87vvA4aOqa+nUoE+gcqbMVt7JQrX0DSgsKkqd3bznQ7P0bk2u6isLNWVcuk7mn9Drb2xWcmKK0hJjNCY9UccP7pJHb7umjs/WnJnT1M2a4U+s9PAPVhdj//SZclXVNcvDy09+gQGMp3r1DfZr+87duunW2+gXxkF7l3YfyNPp4jLGUodqG5u0+pZbdeDQYXnSdtbmP/1shn6wTsRXP4UH++nRn/1MS+bO1zju+cDufVowf4FCwiLUTmx4c8Nm9Xn4yCcozP0sLKlQPbHEx9tTqUlRYmprfE68stPjlJEcr4JjJ9RUxTX2D2v+3NmsVT0qqzipqtpqYkG35s1frnfW71f+6Sp1i/js6cM89VAXsWOI/jr0o9m68YfVimBg93Y0KZ337CDWER5YvxrUxGfbtd12y2qdOLhbvvRefn6hcifNJDYUKDE5nThVy3oZoOCwYPkSD5ramtXS0aGBIQ/iQB3Rh1FC/Gpt66BNvDRm7BjV1lUzxr0VFRWh8ooyxmuIQkOC1cvaSIMzXnxZwwY1yCAZYq709Q+ohXjlwfpp4yIoKJC1w4N1b8itO0FBQWps4Lq9fNTT0yd/X38FEG9tMert6VcdMT+aNWhwmJjJePbx8lYK+4Jjx46x9A7Jg/ey97F1LoD5ERISwjrdp8bGRre2hrKe2L15sm7bOthAzPT14XOJv3bNAQEBbq7Y+tdPrBnm/bx9feTJ3LOf3jy3vrTRrf0JCfEuBrQyT0OCuQ/uwZv7snsZHhp08XqYvQEX5T7bYgUTTwOdw0ohFtcSa0JDI3mNv2656XY9sGKHfrV1NTHOWwN9Htx7qNrpey9Pf57jx9jh28dLne0NCgujn7mvbu4hkDaz9vXjfu2xwMAg+ruZewrW4MAgr7V+4Pr57u7rVntvi/wCbATYpTGHaWufs23WTPy1tXvkj1z/yG9n72XkNy/+e98ffvuMD8sv1tbn82Vj6EJ+eXl6nsfbezATPvj1F/r6L/T7f3Dj2Fw6j+b7ULzUbuCv/iY+FC35t3cRf47x/8Hj7y87v//2evSv645tbbyw6+OHvz0+eP68f/8xOpcuzqn/d716vvu/873SD/x8ps4Q54PR9X/0uX9ozLhd99nNzu+9p50p/ma/Ruee/RyJQ7Yjdm1l3x6DCo0MVt9Qpzr7m/TJK+cpcFa2brj1CjW2VCgyOpwzj48OH8xTbESEejiLzpoyRSVFJTzurVdf+I2i0jKVkJIGvOHNeTAQrLVVVeUVyh0/XtXlrQr0SdcX7v8nTkG+8hzyVk9Hr/y8fTmv+YLTcbb1GAJbC1d7R6uCgkPVDR7Q0dkrLzCOvr5ecB9PMCNvh8n6gPvaebOBM284GJc35zDDfEfua2Sfb7HDzmn27f79vu5/f1z5o2LM6Piz93Ttxv+PNqmdTxmbg2Ajff09so8Ljwjl3NrHtXaoBTzg85+6TTNuXqDW3jolJ8Vr3NgsVVWUaJizclNjg8aPn6CODs7EYKZ9YKZNLc2qqK7k3r04s4ZooL9PwzweEhDOWTgAHLcVDGSKPnH3A5yfOa8HhaumCkwOgMTX30cNjfVchwfYwRD4dSw47hllxIENcv29/d1gqrVgqPFgqB1ac9kCTbl+uYKjAsGUapSckajWzmZ1wRd4+ngqBtygs6NbQwOeDkuw879hA3agoHUdDmE//cHMhw2vAKsY/Zu1lM3BY48v1KSPbnMtd+TXizWF30e/RsehXa816SBtefTxxZp49zb3bw/OfYO0qSechIcvmCNYgyeP8V7fGH6nOFJJkYE6sH2jEkMCNWNsDiAlwAcA+xAAtb2DJwf8ztoa+Q/0qr+7T81tfaqu71BefhFg9ID8ARMi4+M0efY0CJFiRcVFAuZ5MAC7HNlgINYVV16tqNhY/eC/fqi/u/8B/fCHDwPULdTkyZO1afMmTZs+A5Bxt4qKijWOAd8IEBYFoZAMyFJVVaWCggJFpo8FMPBWJSSGgT2B/r5KoHHruDYDZDq7O3lNjN7dvFX3ffp+wM4j2gHYlpqeweAPUO6E8e71BwAr25iARjB0QFZE8jn9ADcGtPzL3Un66qMVNJqXWnlOGEC/dUATYMtUrrW4uFhxgN5GctQAMicDOnZ3d6uyshJgJsE1rD3fvm1C2U8DNgJp9CoGmIG2D92brH/+dQ2kRqyGB/oZHG2AJnQKPWJkh5FDtZA/UYCRjQAq/YBtoQC4EyBA2lubmOzdgE2+vGcgA2YY4LpZqSmpqqqsBmwLVWlZqcZPHA+IeNCBRV6ASDGRoepsrdFNV12ryvpyPQOIfddHP6r1b72lW29aDWDZrlraeezYsaopL2dCBKmlqVHr3nzTgd5xgKgtdVUqLytRXBT9DdGzZeNmXbb8CpAZf23b+p7qmto0d/5C19av/uZFJliSlt5wjdpOHgWw6nDttH7d2wrmXi9dvFRetE0IgGn56UKFA7adPnpcg4w7X4C/9vpmeQ4MyR/Asa2ZvgJEzCtrViPzxjfYS34hQYCQffAaA7r33nu0d/cuFZ06qUiAwDBAscsuXaa2DkB9CI0+ntdY16iAIX/A/+OKjk+AcMhRB/1zApLIm+uZu2CB3nhrLZNnQN969YuqXNcAyROiBsiU2OgovfLGW0rIHKcx48apsvCEeuiHprpaZTG2BgCOOxkf8y5ZrMKNbyvUo1/NvM7L218nzzSqqkU6VSVlzUhUdUsPwHCTUrOSNWlmNiROmLZsy1NAmI++8Z1PcD8dLAr12rF9qx7415vUeqaTRaBR8ZHx2rdjp4Jor8m5k1XNWMo7eIhx76OYqFgtAHyvrqkDDK3Uiy+/oslTJ6uc/szKGaNcxm0ppFNcKuBffQ3jKEPpmcnK271VUwHeG47lQ4IMqbCgCCA0grnRrUN5RxUJeWZj77IVl7NAeKkRUHjixIl6CuLlSsZED8GxpLRUmdmZboE5A5FXBVgfD6jb0jOg7NyZevTpFyGZIvTwv8xWc/8U2qVEXrxnbES4qotLFM9iWMsiVw/ZmJKcCkGTAqlRoZDwSA0zV99gvAwQg+IhJy6ZPV4//u+f6MFv/YuGmZt19fWAlFJrQ60GiTWBBNsA5kVUDIG5tQfQ0UOPPv6cpkLwMtgUHOKpHgD73EmTHVj5xhtrdSVxyZ+5WQ8g+8QTT2rJkiU8LwTyI8uteEHBQS72HDlyhIXBT9dBgLAqaMe27YqJjVMD/W7k7Z69+5QAaTMM+HwAIurWNR9RPkTb7EU+OnrQh3FWqlc2blfO2HH62JpVSo+HcKhmfleXEmc7aauJ/LtWR48d1xAr4OQp03QKMmnqlKnMnW75sZBtfne9rrx2pboBwj2YF0NsBQrZQJxi/sTFJzqiNf/Eca1efSNxowEguwtgtseRp70A/HlHCyEEh1VGnEjPGacdew8pa+JUVTR3aP02CGa/QAVw70aA7PnpZdpSm0v/+HONxWxAylVeCtkdGKLGmgrddvMN9GO3Th45oMToCCXFRtOmgWqqbySuBjNuPHSmuFI9kKMBweGO/G6BbMsvOOk2J0PE18WXXK6O3gHGPKTQcy8oAtLaCDTbpo6bMFFNzS165pszdfXnN2np0rnsEWjrsYy19k6dOV6gG4hlLz33kuvDde9sUnhcgl5d947Sx0107R0UHqUExlRISDiEuVRedFyTJ6Yzn30hhFuUBlmRwVj1HgqE0NqukpISyKIE2oCFmrVuP6TVjJlLWDOiVV7dpoPHTqu+jU0G66InY8aHOLPv+1O05JsnFeDnAbgeRUyooo18lZSYADmQD0EWrTSImpjwEPU1Vik9MRFS+QxxBjK6pEbpWWMhF5pVUl6m8BjmQkOdfAL9FMq8KKuoVhmEcFx8ksDTIZoHFA7ZPnlyLmtPFZs4A2UG3XdTcwP3Fe02dl5GYrBOt7AZaoUgMzK9B5IzgvW3mpgVwdwLDPR361MLG6Uw+jwtlfWDmNLTDZnOe9gGzRfg3/gEI+Cs/+Ihwbt7ux25YQS/H8+zddBIDrelYyPjxdi19S6Eb9to2gbTESAkQ3ix+QykzYwAH+CzY6Ki+bxuR4DYuhgC6djHRs3IhT42drZu2dw08sw2q9VnIINZpyMjI/jZrx7ePzDAnx0PhAkX6mUbIDY/bCWN+2DjcnZDxHw1ttBzwEPRkTEkD7ABYz60NndC6GVox88zNXFVgT71yQe4Z/qphw1oKGQPzx9ibDJYaQc2j4HeaiLWBDDO7QP8WSNtDxDJfbS3d/CeXFtElLpo70DWMyNr+nv73WZ+2JNrCGBPMNTv2ncAcqqnqxeSvJM28yLeZPPeTb93vCJv5CxcO3LosGSHDzN+e74H4D/qIHEeB9CLBMh5NB7j7yIBcj7td/G1f90t8OcY/xcJkL/uMfCXvPqLBMhZqPV/7YSLBMhfcnz+jjT4S13FRQLkQrb875Ky7FTlopEjBM6SIPyjqLQIrGWSCkqOKSY5RPfeuFRL7rpe5TWnFRkbrvT0TKWAkby3dbMiwDO9OLcFOzDaB6zVQHUSIMH92kiKXLR4CXhUgU6Q2Dx+6hT1dHrowc99VxoIFqdCR4D4eXIG5YxqidtenMcsIbCDhOVwzrf1nKWCOfcPgEN4evNZAEUtLXUkuca782oouJsl69m3nY9H/z1yR79PgIzeo4PM3/f1/5cEIT3PnZF/C9y7A94IVmznVkuCb2tr5azLJ3EJht3Y74bhHj51UN6RAnMY0mdvvk6rHvgE5+MB2qpRtbVVSqRdk8DOmsGL+8BUmklePnPmtCNUIiLCXIJgLAnKlWU1YKGdighJlL9XBO3orzs+8jHw5XB3fr6XZPIsEmgffPALigXf6oU0aQaHSSIxuq+1F9ykDwytEyyMhECwNHlb0myQBjx6dMdlC7XwrltVWVfOv/s0ftI4yK8GiJgKknNTHB7a38e5l/O9nfuNBDHyw7B7X74tcXIIoMOS3ofACGEsXVNZi+X/epGm3L3DtZd9HX6cf9+1/X/0h2tLHj3C33PvgiQ5295DJBD3QpB50caW3BwIrucIkP98u0XTJ2SQXVmodFi6JLJQvQAW4gDf6QGjTzTcA0hBxwwZmMyhvbvPC7C7W9t2HybbN1TDvgEKYtBljssGtBwm29pPdY21anHZ9KGOYRsPoHXoyFEGZZhyAJ8fffRXuuXWW+icCB3Oy9OcuXP185//gk47o/vvv1+7yLgeALS49NJLlcffLdN0/KxF3Now2cj5ADbJADdBTqlQBIht4F8R5EQwA7sRwHz5VdcABp7Wvz70Xd3ykdtgBSFHuMYJMGUGaq57+233mrzDh8lgz3IZsj2AuD9BmfH3Py8F0O0DSAUsoaPqAEdzsrMdyGtZrpYBe/LkSaWlpbnfjRQxAMeIEQNzDKyxTh6kEw0o8iF71e4zP/+4fvnlSfryL8oda5mdlaGiwgKnwDDywzJprQNNmVJaBgkREqoAQBbLJG9vbdSCuVPV2dZCpi7kEMCaH1ngvQBWlRVVmj51OsTOQQC3SEgQAzE7AcWaXDatTaBwMlenTszSpg3rtPyySx2AOwbQpR5ALCczAzUGqI9l7/LZEfSZBxPSg2vZQJa/KSyMzAqAQXv9tZeVzfMn0191AK8h9OcgANG69Rthb9NRXiwhCHXov/7ze/raN/9RjYyrIPA0YylPF5VpG587C3XE1NxcxdEffQSsMkBPA8MrCos0fXyuvMh2bgbM9yF4eaNCciqQ3kE1D3hr//F6DaOkgEdAdeSjGWRtG6C387335MP1JkEqBQFUZ2akkjXsoQ4YVE/A4+IzJfLs94bAgYlgstl4XbjsEr298V11A8bNmjtHfYCeR47k6fNPfELDJ4JUfeIYARqQj7G/YfM2NXQN67bb71BD+RnAtB4Y2Eqygi0YhKgZMP7W66/RACBnZ3WR6irLmQPt2rZPypkepbpuMrj5HN+QKLKwYcNp5/r2aiWmp8nTN5JM9RMKienUxz9xm44eKtDVH52m4QY/lCs9qiiuI7u8V8/86nFlo2a64fobXYb2gb37tY/vtFT6Y/IUrn+INi5WMWB1I9c8bmKugiDEQiCr+ggmgYynMOZ3gC/APrhhVFQIWfx7lZWaDvlVBzDZwFhJg8ioYK4egygi0xqgcenllygxIU7HaZtEgN1WUydBIGRBlr27CeKUReXo0SOombI1bfYc5tZGpeSM12vrt6qmpVut3PuTP7tKL75Rq6uWL4Lh7XdqrOPMvUYUCjffdJN28T72+ILLL1cfAdeDLICa+iY99ezzuv/zD+qVV1/XHbTN2qeedvN0Na8xoJTR4ZQ/1k6hZNFbvCo/icLLiJzOQb29YRsgeDYkaAoxoIrs+UwA5QSXFf/aq2+gOLuG/iCYc09PP/OsspnnRroeP3lcV1x1BaBmn1skKyA4TVljChCLCZkQYTYuT7JIWyb48ROnIFJjuDZj31ucAuRTD8yB8GvSiitZufi670trAdRn6t6b41V0GgXaQKdqK4o1Y8pkVVRUKHnMeG1avwESxVtLli7V25CT19x4vRohHUtRTmWmp6LESlInJENpWaWyef4u+r8eAtRIUwv2di1Lly7W5s0bNWkSKqv+XshV1HgAv88984qWLFuhk7D5oZBm+4+dlF94rJ5//W31ePoqmvlbB6HTT1vu+tnlevlojKbnZqm1vhR1ViP9dQLFUzxN3amZU3Mhn6P1zhuvKHdsthIhwNubW1072kLXB/FRXllHHBognpGBwf0XVZXLl+srZIwO0nNTZ87ROMi8MyVlkHavQbgZQF8vHxZCU9L94suT9bHv5DlipaGxUsuWTVNmWjzkaAvrrgfKkykozQ5b2IJAeVGxjONA4l8RQL4HIHM019rNejWeviIUqAClkBcLdXx8ACq4+ZC8IxupjISJ2rP/kLZu3a7i0jOaMIUxkJbslDKtrX1atPAqrhFysboJgr9aNWwufLiPo48s0KwvH2VzwXwK8ILUI/O/rwOdCIs44yYzMwsiqoVNBHc72KslMycqlNjk5x+m115bL38UOUmpWTpxqlB7D+xXYlqSeugvQeQls7aUEdcH2SRF0VdDxMHiknJFsC6PJUnBl+d0kOnS2dnKOhbFfXY4lVYY8XiATUR9bSMxt4XHIRMA4U15FBgJ6Uicmjx5EoB9G+tDIyRAs1sH0/m8QeJHXW2tU0cOEIN7UYIYQF/BdQSzRvmzbg5AttjzbeNSV1fHxinEJSjYGmcAs5EitsEwlVV7WxvEYr0b+6YAGWYTEotS7vTp027TY2q6uto6R8QEQHLY6wZZA02RaXPbFFG2UTGFhe0VWytbHdFhiopB4pIHz7VNo62dRoy4NdRUIGx0bANpmR/2ukFjcXhuP+toL99+jMcYSFKPYW/t+u8pmriGdTM8Tn3dw7rrzo9DkiSyORtGmVnO9SZC5oQR68tZC3xo30CXYdJEdpLtGyogcyxRo4QxbJkyTnECuWH90IACyBSfRoJ0sGlUIMohFInexDYv5ngEiSOmsm1k0x8aFMI9jRwsfnuocLud3/5zJBPpQ5yEdr4EyO/tZv/AP86XILEx+0FfH/z+FxUgFwmQc43Qi3//v9sCFwmQ/7t9+9dwZxcJkIsEyId7nF7o/d+57v4iAXKuFjq/v4+cTuz/OV/ZTxPZ2zdneTuWRAKw1zXXkVAs3XX5bN3zH19VY0eF3trwG02ZMYnzY7CycOooLcRhobxIV16yxOGOx4+f5MwZwdm/mfOaLwmdRZoza44O2pkYPG8A9XxLU4++8+1HOdf24AIRxXnaCwzOi4T8fkWRHN3V2cF5tQt8K8zhIOaW4OVDkqJvkPtpmOQAeIspHAy/sTOyYbd25rTfLYHNzqzui0Pj7xRkRoaM/HtUAfK/ER/nOp+MnOXed8IbJT/MscCwX86phjWZA41hzZZcaOdZSygMCPFTeUOpwmIC9LFL5iht+TySqGMUEx+qXhJR7b48OVca+RHoH6Ru1CBHwetaSISNRhVjDhGW7N9NYnJnG8/xAyf2j1Z3e7+++LkvgScGuCS/O65YoQXXX6+PkhwfxJm0mqTchIRk3qdDIb4odzr76MM0krhP4bYUA0ZHgmZCpI6dPKyv3XuHln/yTqcOGfTkTM81d/S0c/YPAXP1RBECscH9D4K194GTG0buYU4uYOp+4KH+lhjIcyw50p7jyA7+bi124sklmvIxCJCzX4d/tdD9e1RsMHJM/v3znZEgk+8eIUnsc/GicY4SQYgnjJdwBMhP96AO4EJDvIfU11SnBDI0fTmkTwLMHAZYtIE+yIV62RAHfO8lA7azm+zesjpt331UobFkPRsBQlZmek662rlhlE4AOd10YAdkg4ENACxkwa7bsNFlSxtIZqCJZXLOnDHdrWvlqDq2btsGQTFOcwHXH3/sV05JcC0ZzwaY5OUdUvrEWQA6XToDaTANECcUAsQHkKQY0sSAy+OQErFky7669i3d88lPuwm1cesObJJ6ATVTYf4aFA8ZkDtpkt4DMDdrrKP5x5y9hpENBryYnc0P/i5b9/+wgI7FzoRrtSzWcYBopWQIJ2OJZR1ngKXZ59QCGNnkMqlQEuCksyDhy7Jf7cuyZY0QMVuM/fsPOJIkBkWBgTUBgDcdtKm/Hw3G6+159mWAkA3WfiZmimXt8xmNZJ5eShZ0K3ZOLdiqxAHg+MCctkD2VJAlPBvgecM775KNn6VMrHuOHDuCosXbKV1MDeIDSFdedFIrr1oO+bENgiBdJ8hQvvG66/Qe/04AmMrmsZO0x1Qy5H0Aj46Qyd7d1alFkFBtZCabNGr7ti2AhoO6dPly1Z0laRqb23UcEG/ajNk6duKkFsIgvvLSC7r+6uUk3veSnd+mstIyZ5fWBSA5meuJpw186fhmVAXdgOFb169XEgDy/OkzVcf9DDNRvcCt6gzMJHm2oLAG8DRURZWAam1ScIwA2ZNhGScRMAsAkRqUSRZzACqe5vo6Jn0EFi2J3H8Lc2gYwLgC5nIY8DtZpxgviTx3HGPxGKqRwqIil9l8FYB3IwqJld+4XC3rahUWG6kuQNvCUyd0qrBYpTWtgLCXKhKwM4Q+M2Z0156DWMG1a97cGcrEVipwqFse7bUaBsjcc6hIm/ZIGbMisBmaoQGdCjsAACAASURBVAMHR8bc6SKTj2VrHCDywaPHFBmXSPZ3sEqqDhOgGvW179+r4eowFZ484u6pDmIiAKb7tReelz9j5OY1t6mquBSbHW/IvxLmxhFdBylymP40oHMIgPAE9zh19my1MQ7TmcumVjBC1R8J2Mu/eVKfJli1Aip7oI7pbG3T6RNniFGBjKPFAL9F2s97epNdPUDUzxmfo2nTpqgURjkY6xwDqoNZaNogFYtKimCdG5ylzvzFi7BpytOkabPU3DmgZ15+S0NYUe06cIwxmarvfH0GROMkB7L6Qkrt2LqFBaxT119zpd558w1dc9UKSLiR4OeFhU8J9kX+gaF69fW1ZFnHaOnCOSpB3WTKALPJm0d/9WIVVllWpHRkgf0oqfywsGrFTik0lOxyFCCvv/kubYDiJD4aMDNA8y5dpCZs/QZQTh3iHqfPnAVR2+6AzNO0WQxZ8q3trYqF8Jk3by6WNX7O6i4VgPgg93bzPfeoGYIpHEKzBvDWwFlT2jz9zHO6+pqVqCsArWnoau7xq1+7XK+9UediQwttdfdtqErOfj33JORxL/GROTqG2JWNMqQTkm/be3t01TXX6sUXXtBNN16HnVKjCo8fAbjt0JzLLiNGN6MOa3Rqn/TMMY7MyD9RQFAPcWz9lVde6RbD7Tu2AmonY9WXRpNiOQRp+uqr6/SFL/0jG4UBvUtcHPYL1nsHj2rbfuz7UjPVZjZLxJ1UgPjX/mWaNpZgE9daLa+BDg2j4IrwD1QK8WuAsT3MuIljjh2H+Ipn45PEOO2w7ANUCtXV9WQyYCEEEdKOWq0FaysPCDuSOFSHZZpZCnpjeXe6qBTl1SK+F+rv/+GrZArUaBKy2J9/dYZrpa8+Uu5iyVNPPcX8z9fKGy6hrdIUS99mQNQ1VTVq/ZsbGFOYRHFtb23apIxxY5BgpkOCNzqrvyYA+NOoYlZdd4Ne+81rxM8GTZmehXXfFIhlCKiaFu4nEOXHWAiGStp/G2O+S2Ow9TIbpv20zeTJ84hUfs6mq6yqBrtI+o3+z/vJXC34+gnitxdgNpsnJJ8RkP/RkM39bLJiiWeVqG26UGMMsx7ecsMK1GyNzHFpx479KCqyWZJHNnwFjL0hYnQYahqzCesyxQavN5FoaFiky4o5U1jqMikiUPPZpqaqkg0Rn5VOMoBZpNUyF+Ji452yoJx4Z0rBYUhkIzaMcD1dVaEYLPCmMpd37dqJ5BV7S9YsIz/sK9YURCiQbCPhxdoyyBxpY27UMs7jUa60MQZDIY7N6tHW4VOnTkF+JqJAbHIklW1YjPAPYy21tczsIhveR4CYmMLWT1PamFIymrlazTXY/LCNq80lZ4MFkdMJ4W4Ehr9ZdbHG97CuerGk2hanDWLF1BV+ZzdOfsR825wOmhLEZO72D9u3mgLEkSK2wYQcQolhUmB70DaKxx5bqrEf2QohQd9BhoRBTjc3tbs2++QnPoOqMgMSqdmRaMEQXoHE/FuJcf/5/PPsDRJQu6EOhGQrYy8wa+Zst1ksR72WQibOADGsDFJkGsR0B5txH9Sqrf2dCmJummqzvga7MaiyqDDUp7Ypbe1CGclG0S7cLnp0M+dUIGdZj7NS7N8GkQ/ZLxf6AHyuA8a5muMiAXKuFvqgv/85AODz+fw/x2s/OAP/z/EJF9/j/2oL/DnG/0UFyP/V0XHh7+siAXKRALnwo+x8PuFC7//OdW0XCZBztdD5/N1oDztU2Yl0wJEgnpyrfkeAeHKu5ZwLhBkQQsazXz8kyAyt/voDJCx3kSy/WVkTxnEWbtN0lAHFBfkaz1k+igTdd97ewLkwA6IimIT0E+AbTVq6ZBlOKIUkFHbr+L5dWnDpNeA5obrvk38PDlWhCTkT1dncjZVWD+8RqY9gC7/oupX69Kc/hSq/Dhx0LNbS4GbgRwHYO9XiEhQbG8YZrdKdWe2cZmdOI0NSwIbtjGtJ7O7rfQTIyDlshAB5vwLkD5Eg50qgMjx/xE7r7D7AEvcsYc/OrJZwzmcY8WHEjCXPW3KfJRZWg4vYZSSBy5RUFuB+M6gHbrtKcz+yAiyiCov9MHO9xnUg2J0hU5JIZsRqKm//ftVWVnDODgMziCCx0k8nT53h7IwdNDUF6rD+njR+Kv3oqXvv+Tiv93UY+YOUpbjs5lu0f98hylVM0cfu+QT9bIqdMDADMHQcRQYG+mgv0o9J7BwC4w2LDNKNN16jlKwkZY1LU31zjeKSY9VBf1fjihEOljpE0qYn+KO5RBjJ4UQCYFb2b7OL9vf1A6tAlcNjw2DfzlrbOBB+Fjy9TBNRdIzYko0QHUchQXIhOGzeu15y9mJnm5cfjgBBJeJoO/5mBmcDtLNzlgBXcATI1p65OrRnG9nIXRoAHJpJNm8CFhwZCbHqxffb19BngAUPgEloMsDqdjKrh7Rrf76OFyK9wRbIHwYuNiUZG6xoNXc0w/ZQk4CMRy9AGbPaCEOV0csNdQOwWWa0sW6HDh4EVJ2qsahB0sg8fvRXv3Bky+rVqwBhjpJ9WYz9y2TXMCXUVjBwwyskzvnzN6BamI7Fj1l3GLDRyHVmombYtWevwsmWbWqDPBj2AvQJBFgqxV8dJgtA0gZBS2uLU0mY17gfQFwfDW5Ay7JlywCoD2GbdUgv/NsSffFnpWR6AuiYLIcOMEWIDUqT6dgAtcliDV9NLYNUwD8jaeyn/c2YO5tYNnhtkpnnmHmEHwNcysrMJLs5zHnSV5h9EABlHXYmZjEUTT2BVgBCU204P3GAXiOPrBaJgZgL50/juZUO0IqKiIaI8OLz61BxNADSTdVebHhmA3r7AAidBqzuxsvDPNvTURkMAMBNHp8J2NKldze8o5tXrdLz1Fj4hy9/ST/78Y/1cQZ9L4Cgv004AJ0aJk5nW7uWLFoIYApjyjV1Q4x1otiIgE30hdGzOixmsRKK7UchQLz1r1n8HIdESUmKU0p8pPxD/NUG22sAbE+/D8EnTcwbwCsPfOVOYquFtRqjfCc2aLfecAOWV14qIps+jvf0BeA/BTvcBZtZVMi4IcPfkz7df6xRU+Ymqx0wqx6QzVzfxzCO+rDPaoL86IbNnTt7OgqdlJE6INxXEYDgIFZdPgQJyzCfiC1UFyDVlu3byOTNdBK5SHz3YqPCNPXuCWpeS7Y679zfBdgGSF8E4bB9J4BffIRWLJ7r7KA6Cfhl1Y166a1alASZiiY7uIeJnxhsdShQvFQMqQdrnD0lw8yPcF21bCoBykcbt+wmQHQzd8ZjSwPQvnS+Hnvyl7pu1VVadkuyine3KgEgdPvGLdgj9Wv5iqvVjg2NZZG/8MzTuhaA3AeCIB+VRi9AXidZ3uXY5RjDmsY8GCaQ5M6YQcDxUS3kUjbkXT61XBIA6/bs2k4f9+vOO1erpbZU4XxOc2k5Sh/q8IyfSTZzMkBvJUQmahXIy7zjRwkc/Xrggc+gRKFOEJZ2Y1FzmSVVB+1aWlrimOYciLdx1CaIAYCta2yjLlCSniPL3SswUoew/AmPCNE3vzKJOTMbULSOhclfDz/8A9dPvtjD5KIe24I66bo7bgclr1cHoLlZ0IQBQn7ry/+oz33uCwDBIfrZT3+q+776VX3v61/nmu7nOVj9NNaoHc/COPovHDsago9OFxRDnkRo87Y98uVnGmRAWelR4su1kK81LMSofbBcS0OW6YddjVn8hAFq7ycu+UH8GPGx+rY12rbpXd4nAMB8jvNX3LxpiyNhbly1WqnYRzVXlqBOaGKu9WsfBGcv8eQz9891AXrHriGA+CYXP8wuZyfz8/Ncc1czNjoeAyqibU2ZMHbceL0IOB+PGuDSFVdhCbiN+R3G/KG+EPPnFDZT43MnsKj1Qjp1ub6OgTRrpo28UIGt37AJQsEPMDtZV119NWqUY4Dj5RCjJfrY3XcyRrq47s06faoEu7hPM08HqXlDfQrY/JLaZm3am6dTZdUaD/nYCLj81ndn6eEN3pDd1UqJDaEeT5XSYiOURTZGCt8WAyxeERCdbLIccjMW4siXcdfK+nCMWi5GfKSiTBoETK6DsCGQqoM4m5Kd40hSXwiLN95ap1nUEEpHKbFl2w5soMr19iM369mdwU4xZ/ZMprQrsrpB9RWaOHMs4Hu4cpk3iWTppzBW1776lnbv2Q8JybUyBi+54nKIpA69t2OLPnnPXaosgVgATO/v6teZ09UOW/7MZ+/S5q0bUJ28rIVLlqusjOyG0ATWAizUINWPnTyA+inCkWxHuJd+lGPz5i/We7t3sra0q5/F9Ngvlunyfytl1aUGBJ1otUm8B4j5w30aAyExEXK88BT2j+xMGsziquS0PnXf7Yz9Wr340lqIWKy3fMJQllTh8YlFFetRBJuEkMgw5nGPDh09TD2cpdQiqYNEh2yjvxqobWOy1G7IqLDQINa+XubsGMB8xkRpMeso9VkgSNoB3E9DSPdyz4OQQ+2QGL2sVfVsJlOwq7MNoMXoBtbNFAiJTNYk57/Jcw5DCjagMPLHDs0yQMyqqQPyzpQYjaydaaj/Rr1Ty+kvs86yrBXbvHSwP7C1ztY8U3gYAWIKENvIBLDh8IJAsAQEIzAsA8Re04ICxdZWSxSw19rzbHvYTmyxvjILLFsPW1gXQz0CXaaI2U6ZfNbqVZnqxMgX25za5mnEAstIEP7H/mNEATKSXdNNMoAR+2YTVvDE5cq9Z4dTYJhDVj/k4xBjNYLNtP3bl3ll6pchyAqzFLNNlFlQmVKFh1BdNSqHulm1xLJWxoQdC2yD+/V//Cd9/LLlip42Xb965Fc6Sq0dd52syQReYiakFEqPhJhEDaCO6qTWSHQYbD5jz67BrmdUgj0q9vitCoRx9yEWgLjxcz5f53q9kWbn8/XB+g/69wPf/6IC5Dy793y67s/02osEyJ+pIf8G3+YiAfI32Okfolu+SIBcJEA+RMPxD1zKufZvF/rqLxIgF66FDWK2WpQjChDU9vbNWcvpI8Bah+2bvxuwXIUqICjCF5eWan3p/jv16W98ToXlBdpxaA+JY9FaOHuKli2crddfetY52uRk5mCJNEAioCWW4lYTjrOEOWHgyGLJ0vngH97eQZo25wrO6o3692//hw7vO6pwHBTuu+FmLbuW+tJgpYZT3nvvvbgN5WLNXgnOFwK260dN6EGXbN/f3wG+2uQw1SAcM+xsapiuKUAs2d5+d18uAW3ka4SwGPm3ncw+yPbqg84PdnoYNmLFWszVeBypU+kcC+ybM6thKobtmxrFzsTmpmDnfcOT7TxeCwaYkBJNHZBK3X3lTC35zGolZISrvPYMtXKTHcbciyImHPeTQGpXNtfWU6e4g7MlGBlnbt9QXIhwRertpj3CSNb2JTkfxsrO0l/43GfB1sHROd/fiADhji9/RadOnlENJJJZmv/9g9/EJj8MJ6EE525hZRs+sfJqrbhjDdjn5bRvCPgwpRwQU9x+xRLlXrmM9ofIoRxAUho1QbDLau1vI1GVtD+wAcMEjADpIxvUbK+shQOtHjCPWwK0KUOcPRg/7bFREmTcR0nAt/odNFT+rxZp4sdGCBB7rmvdsyTIaKWVvMcWaiokiHPTApvvN5WNjVsSLR0B8s8bAGejsE/pblV3fbVmjcGnjazSVCvCQva8B6CJBxmpvYAfHmS+GuPWjhXQG9jbNLQOKD59jPywcjBgxT80EFCZwicQaXUNNcrITCWLMhm7pih88fOc13sT2ebm/2XWFwb+z50z29kr7QCILgNM/dIXH6QjGmn4ajfZjAUrI2PUZEAeAVEuo7QHQDoD4CUcQNS8zYwcCYFkKQaI6wHwKcLmKDQKy57TxcrAJqYRkH7bezuphZDrisOYwsIyuK1YjGVOW/FgK/S8HhXCdpQhVgPgyW/MdoP+i7+scESG1QCxa+hnYFrjW+HzUf9zs8IyMMhsW+zbSBH7DCssa2CQPVYG42h1TcxeZBzgmAGU7dgUjSU7vwKLG7P0SDRwCBDJ1Chm/2U+bqOF0Pv7uzR7xkTaAtspLDmCYTY9aM8SsqgtQ9X89QwYmj5jpiqqKmlnqx1ifm091CZIcBZa1zFQe7BN2bXzPQeUvfH6awCyD6jB2FHux8iPEMDfgxQxN2WKFR+KI9u/An96a+NMrrUANUQm9UCGmAQhgGIvvvASIOY8QGLAMib4UWy+zIKnHTJNjIWEOGqooAoqJZs/NDwV4C6abOg+SKwqNVBLoBCwNjUhRrWAylcyoerJhO4DJAoiY3yIbPI62NwKyIsOJFi5mZPIqK7VvmOVyhgfqxburYGJ7Y+6Jpn76abtqnluFONi6ZLFqHQorMykjkJtcrzwjMZOn6VjZMwbgDUVgiAIIiqP2g4JZEWbZ38gHoIRIQGKWx6h0meOqOTUcWVA5IRhlWMWWocOFigK8mf5ojmu+HY5me69HgHad7IaH7wIV1A8Oyla1QWoR0KJO2T3t/tEUdo8GtA3X//64BqKp/dST2QdxA2Wa4Ph1GNp0PVrrtCCpfOUPn9Q6x49qSuunqNGwOuXn35D0yZOwyaqTitQSbRXFUGalbiJHkl9A8P59lKs/DjqDURBWnH1AtjgJBVi11JP4FuBemor6oUUgppZy/WQRT5tyniVFedrza3U8Gil+DJrWjPXUFlWq7FjpqJqoK9gebsgs8x78d3tm/h3qf75O99SHuPGLNMuv3GVhsgA9yQD+9131pMl3uwUNyZDvOKKqyETerFcSlR+EfPAK0jf+vcfMBf89dTjq1AYhTlCYdeenVi1BeuKFZfoMAvjGAJ4cFigtr3xuiZDooVbHQ+ysa0Q8WO/flpTsXibMHESDPYpZGw+9Nth3XzzTQRTnPogqQzoPp63X1eRCeBBDZkAJJV5h46TcU1NoC27UEKkKo7aD5Nyx7gC4mWMk3Xr33XKtJR06riYdQ3z3dRAaRnpjI9pzo5oz77drri7KczMFmj79h2QJxCLBOUFixY5RU8hFnhW7+PGW0YUHrv3DPG5oag0ajVxUq4rSG81QtbTVi9j6dXX1ch4rlUUBNPa117XFO4tBmLwFMRT1tiJevW1NyAob9DRA7uojeOpnBTULYDc3ZBd3rD4xyAIJ0+ZjnXSGcZumvZC3J6hFsg8ioHPnDUTm7ktKACKHWl6+223Oo/IjRveJRMgDkvB5dh2nVHOhMl6/rW3UH5kaysqh1chwMbwnjCzeucH87WueBy2dMd0zbKF2rb5ddUD4M/ITlcuJEOAFWu2uinE5QYIbVPATcRurQPSw2pPGAnSSZ2Fs85DDky2Gj7D2AEd4tp9ISBPnylWK8C6J4v8ODYsL7z0kt594k69uCdEhczVNWtu1Tu011vYgFl9pKmzp+qtbesoEH+JshOzNGM89aYg1koptP7Ciy8rnf5JzEyBwPDXjFlT9NSvf6Gl82bomsuXQYh18LwqvbPhINs2L338vo9o0/Z39aOf/ow6JNcAZg9DXAVgFRenR74SoY98uwTJZC+WZsQB4lZ5eYPL+O+jQHovNRx2/+d8XfG9EkdqebKJsTkUymLfg/w3NSZSAyiIxmZkKBNi3+pNbIbQ6iN+r7zxcupnNesx6tKkZ4xnIxSEYohaLYwrX0D8xNQkPgPlAKRtG3MpHTKzAQutIcZzF2RGJGuabdZso9LPupzKuEhNTsC6rpQ5XaRLli7BJi0TFVsj6r6TTlkwQG2f2irsKFlzY3IyFYVSyjZ6ttEyv1FTRIQgCY0i/ncRd1uwMSuDEDWFhA9jzQtZrdWs6GS+D0IojEGhaYpEq3ll62AyChJTffRBztn6Y7U/bG10Flis9bbJNFWkZV2Y+iEMYs8fMqwVcsR8Pm3zY0SJrbH2uhBisik32hlT5ICgFvJzykxTYQajwglnnXcZMexozDbKMkkC2DjZBsruyzZDtp10BIiV77DicrbB5G9nHlvy241t7r3vcY+s5fznxYYsLBS/WDZeHZAZdi22R7EEiZEiePiU0hY1FE+fiOKwgPFpyRFG9jdDzASQrNDN/RthZDWZQlAqHjpg9Zlss+dDzC5TCnFi5vz57AOqXHxafd1qBZDxVEPczU4bw2YVJShSbTtMGAni9uG/3YWfPfqfrWny25v4kP1yvgfgc73+IgFyLgrnQg6IPwcAfCGv749574sEyB/TShef84da4M8x/i8qQC6OrT+1BS4SIBcJkD917Py/ed259m8X+iouEiAXroVdghea9REChNoNvyVBRggQk374UGy8nHNhek4GDiDUZw3qx/GhTF/56A36/M+/r589+QiJou0oQMbo2iuWkdDZpkd//lN9GreeN9e+wxk7HZy1i+THOO3BbtyT5PYUsMGGukrcLYY1cfpSSIMgvfPE83r48eeVnYIDD64y7bjgPHDvfVpx1ZW64447ETpQ5JuEwcSULPDPIZT6jS7Jr7m5mnPpSLFzwy1GiBCr4wheBzZhIPvIwev9++zfxV1TKtjX/0aCfDABQvtx7htVgDjyg+TJ0ZqV9tPql9g1jSTPQyBx9rezqOHUdja0JLlw6nVXNJ7Q5+9agbrmYyqoyFPuzDFqohZIPHVga7CyH8JyPpi6J/gpKJQzbC9kheEtleAyGShnKkqrcCBohASJUhvAYQb4dS8YvNnJ+wCoWTt0kyA8Y/pcrX97E4mgMfryl77NATvWoBSHGVi9UX8Im1UL5uo32zaRoNiAIxNJg93wBN4kTwd66SMrlmks+JFvEFb+/pzDA8Ed/O0s7ePIJDu7G27gEhfBu83R4f22V/YcR4icVYOceGKxcm7f6EQG7ydBJlixc87jTuHPFsuSIl2v8bsRIFYw3dEjJNe7hEhHPjm1yDeG70LpMCYnVT5DPQr2hNAgkzUGRGdcUqyiYGsGAWygaQAjm+RHR/TD1HX3eerJ518DJPXF+gprHTongUZcfPkSleBp3zcIYEENkEmAfxEAGpYdbMXIywBye7lRXxrAMk4te3vcuLHOyurUyROupkcooPoEHrMOMSXI9JkztGPzZsc/JmTkOgDWvM6tkHZkeKiz5DEApgcww9itIDI4OwB+wmMSdBrP9G279gCKhWr+osV6ZyOZ0gwsD0iTIIiIGHzrrfaHebUbwFJBTQdTW1hjGUNkVi0/+Vy2PvXDMxAsIYBOPe7aG8j+NIDHHjMbJNvW2kSyTFjLri0CIHGFXyFSjACxQW0Fcc1ey8CjlSuv0bq33nSWU2Z/ZWyakT5mmWKDIw2wpID6GpZ5awVU/fmuARSbPSuXDHy81yj2a/U/zKqjkLoZ1qvmP27PN6D2DGBYF5MoHrCrEtuTHAgXU46MBSDsgMgyC64e2vclbHY+/9kH9O76t7UGMDkUEO7RX/xc4yA6Llu2xNUDeerXjzuSyoqyz4boaOP17S1NFMPpwv7msFOsTKeAfQBZ9PF4xdl1W78Po1YoLz6NqgXLDzKjMYBH6kR9loY21CHxOpJ30KlE3n37TS2YPROrLMYe2eUV1HNJ5v6b8Z2vI1Pfir0fQ+nAoFJGbIpKi8uVkJ6lOoCqQoiZUDKmvZGUJJusjUneQEZ7TkYOWfUT9PRz1BWICwCYvlGFkEzHCwsBGdOc0mfmnLkQdb6u+PlW6pJMnTJJP/3xw7oLwDj39rGqf/k0BdlbdezgPgUzHxLikujXKnkRxGJCAeIY17v256mgalhjKPzUDPhrQKgXAT4typ9A0aFGbrumD/KkF+/DMVkK7irUlLHJ2n3oiAqKG8jKDtfiSy9TZIKfVtxLEdxDjGfstVqbTmN55cWcG9Y3//FHkFQfZ/wc1HV3raYo+knH6hZSn8CyiKsgYdauw5oJSZyRKfX0TwAEUDR1OQoh5cKYe+0QSTa/bgdUt6LVa25brWOHdrPA9FGIONypCVqQHXp7B2M9M4jNT4PeRjFwwy03qxawtYB+XLPmZpRi77li0gsXLwaYbYbIIFue2jw2fg0QzaWuiyfKlCPHT2nlqjUKAFA+Tj2R/NMlOnHihB761lzqbrRQWycCMgPFjpGlLKYP/+Df9eADn5Y389oboLKMMZ0BeFwBkWk1ZsJRA1l9oEuvvkO7dr/H9Ua4+i5XXI0FFiCuKYo6ITZfef5ZLVu8wIGyDdQPqacGS3BovDZt2QtI6qObblgG8VgE0BpPtkGx3nl3i2bPW8A8SVYN2fA52CedLi6kHtEcRCQ9OoAarADFyz3IA41k9mb+bt26zVmqHcc6zUiQXKz4miAqb7t7itatraTGxjK98sqruva66/Xkk0/pI9iVWbD+xSOPMH/m6pmnn9Ctq66laHgUADm2QoC/4ShzirFXOlFYQl2PCbTVSUUCFi+aM13DzLOnH/uFbr/nbg2g9PGCGNy5a6+zv6quJZuBOdfJYvWbV1/VbK57+vTpxMFjzuLohuv5HIi93bt36QCkZhvg9qpVN9NvYWwm5uiRJ59XB16aDShBXl63HlJxHHY+pTr23Bo9vjuIQuMHdSfFzsP8PLV9/eu6dvFsCpAbIA9GDbhrmfF79+3HBghlCPMqkL46hcrNVGH+bEJswff3Iy6iIiikL0tRIgRQu8gIJC/i3PFTBS42FUHq/fifFutHL9aRvTHeLWBGmu+EtD5MnRgDkW9iXv7y+ccgXwI1M3eGEujDvnbIxJdegQT31UPf+66eePYJMvKrtfLaK1AFVWsP5N1li+ZrLLVTutr6qJFUrHGTputk8Qm98tYb2o8CKH3sFHn7x2r9j+a7zc3lnz+uDT+Y4H6/7luoT+iXtLSxLOzUcPDp1ZZ/naZl385nXIXzTTEt1p4QxlYogzDC10NVp08olgJviVGRkHqZSDyNhOD+GVeBkQD/ZHOcLChBxcMGjdo0HmxUGlHy+FAbJIPkg2bad+fe3Zq3cCG2bNXO/qoCxU9kNDUrULBZcbcuarCUQPglYLln2TihbDAyUpKw3wpWdno6PqkNOg4B4kUmggd+lDXEiGY+N4YC0jM08gAAIABJREFU7xOnTXZrkKk4LNPEyAlTZLTxeyKqLlNwlWNBaJZwtrZZP9vaYoXjwrmnsZDiVu/HCP84agRZfakg1g0jOuwxW++MNA8mw8YSBOpJdLCi4LZGhkZHOnVVPDHJESNk7NjaXYN1l5EXlogQhsWWzRdLBBiAQTMFpr2P1RvxNgtD5kq9/Q4xY3U2zGrSVCG2gbKNqavBYZJit1O1/RAbKMsgIbYU/XqpJn9qn9vg2Wap3VQlbl1Hus3rTN1pdl5mU2lSYLsXtxnkOs1f1R9v1VrUliE87s1ntnNdZoEVDNtt7We1zqxeSghEyBn2AHNnz6U2TKBLrLA6Xguo62OEay8E8QAKu3ff2kgGjg/KuH+mIB2F3iF4PKhJY7VJnJZ8xMeL30dqmRgvMmqHNbJF/0OKi5EN+8hfzv50kmGTq19YAPh8D8Dnev1FAuQvTYDY+PlLXsPItP7Tvy7s+P/Tr+viKz/8LTCytvzp4//39Hx/8HbP1+Lvw9+GF6/wT2+BiwTIH97v/K5F379/+J2H//vXq/NTqP7pffe38cpz7d8udCtcJEAuZAub6dUIAYJWnV2gZe1T29JyzdzBhARAw105t/eSeN3a2YQKxMfZSd+7YhFJhV9RKIXRX3r9Wc44XYqJCKBeL3VasfiOjY4jcW8Mr/cg6XEr58V+LPlx+8GOPhq7545WEv7ITk3NmULSJPhzW6++/IV/VGlBuSZk56q1oVUhJITfuuwyPfraWt1z6xo9hqMGkDAYbhAX6OsKigcHkdjWY+UKhnGHuEePPP6Yw26ycaWw5PTfnS+M7LED12jsGAHUjQAZPXeNlhMc/enaBVx55HUjZ6+Rr/f9NGMCe4F7yshe1NwKRl0LLMnc3AzsbBwDwWBnW0s+dOPa6iEPQYZQx2TQt43cyU7dc/1szb77GkUm4WoT5EliqZ+rCe3L/Q52kWAN4REORmffZkN+vLAMW+143H3qIFRIAsbVJj01Hayyk7axJEIjYdqoIxsIth3uVDlBFEevoZ5od6evvvLg98Fy+ZvVpSbJsw8MOYIk5h4cKYJwtukALw2CP2jnZyBuOL3g+1b7w5KBb108SxNvvUweflYTFizYODOwiwGzvOe+rU8wK2Isjaxz1tZ2RndtY3/nuweHn6LnlmvcnWdVIOAE+dhgTbA6H04F4nInXT86JYgThgw7EmTSnVvdZ3iBe5iltn2MI0AefLKVC/IARPHREBKWjMRIzRyHH1tXs1JQdECvyQPwZ5gDvi8gQxNAqY9/OLU19kBotKquhcxkLvw7//EfDiita6zjnQepS3BQH2eQmSzHCkXXAZgWUfA4mEKsRVhaTQDoMnLk9OlT2HAkuoLgb73xGvY+V1G8Nlb9gOxmyTRMA+3bs9sRJXQTIATSHupRWMZ5FCoVq1Fh8qABbCWM6bO6Hx4QMv6AI/nUhsjn/ecumK8qbFharHI2oFAnRIYVdLU6BgZemN2KFVb96U9+Rg0SCkdbQVLAOyNrhumpH9+frI99/wweaTBPzvkFSyzYKwOHLJvZ2t4IGLPFGmWtLLPVGC0DVQycMbnPMOhxh2X2pqU6tUtOdgZWPSfxbY9xwIvV5QjEGsYAKCt0noyXuBWxDWUwFtp9zJsOKNXolCHjsM0pAEC0Tg91WbHVv7URMUsvX5Qz7YBIPYA3kVbQHjY1gWK5bVjyWD2TTRSdNiZvCgCueccvXggASFs//cTjkCGrCEDRkBNvKR0FTyfWIbNnzYVBC3AT8r9//APFIHlKiAnXFSgT+gHdvbB68UR29fxTz+iWW251k7sDMI8mwiaJQuhYT4UFQfAAVpptzvPPPwexMsvd/1UUWe9FRVBIdn8U9xIE8VQDAGfWIR2ApjUQIS2A+/OnT9XaN96G3EoFrM7VgcMHAAix/kk0Sy6K3LZ3qxiSIjIcQovixfuOF2jKgukKiPUHXItWL/feCpDXAnkSxOfMWbgYABKAEKnYBmzBhsj4/9oLD6rpzRoUDgQZwOcmiKcGvi0YVFQBElJjJiE6lIz7QrUBbNZ2kIEcn+GURocP7NbyhTPVXJYPwNWJQkUKT8vVr9/epwmQAxPiPDURsnHPEYpANXeqA2udPmb9vz/9Ee1+oUxzFsxSf00ZkoY21ZApHOgTrYe+84ju+fi9enP9Ws1aNEFzZo6TJ7V5GlAwDMOKr393u8LjM52VUR39nYLqaszYdEikJJ3COmiQQNcLuNYBkZkSDGlwDb6BZHgHM8bzj50g4d8XMgJikXYxxUIk4KSptA4dPYpljb+rz7D3wEHdcvONKFHOQM7UAXanKhD//m6s5k5SwL6f8V2IAuH61Tfp+d+8Ih/IxSHeNyVnrGuXfdjqhME2Pw1r/8Qvb8DOyGrS9GJHgzfkprexrgrRDOrODJLl3gx4W1tRg0IJW7mCU4yhVi25dCmMdZUeenQvi1USBMVYnTy+l3F6PdcAUEq9EUYVlmqnqH/QCmESoAwUaURbSJRm7dlDjQziRu7YCOZaGCBmux4lCz8xJVu33v5RvbFunRZdsliHIJnGTxrL2MrBhasOq6JXqQtzHcGUmEHwjWL+BEMu7Qag3rt/L2PHA/XTTF12ZSLXR3F7gm5pMeA23v9LGFt5Bw9jFxfO4p7hgNNOVvEe5txvXnpOl1+21H1b4SkDtI3VLqS/LA6Y7V8noPTlS5cxjnr09ptrdc1117L4d/D54Vr75jsE8QCUeANk5DN/yWY4isLICM9kbN8OA1Bbiv/9n/ksFksltOMZ7YYQqa8t17e/8xBFqsj6j0rS9x7+pfyRm3azMGyH3Aohu2DHj67Qj7YM6vIlC3X7zav1w+9+V+EAvxUFkNFjYxUdasWyIJw6eh0ovAuCOZQYOhb7s1CUBPW0Wx61g+Ih1bqRY/qSFeLHd1NHj2oBfgsYe1/9/NT/sVO784Fn9dG7bkOFlE0bFisrI1vbt+yAKM13tRnmLV6onz/1K5QycZo7a7aSyHY4cTQfu74qt/jddNNq4tOwvgcRcv/92HyRqrBvzy7NnDbNLdhDKAP7UC4GU/R9y74D+iVF0/NLqrV4+dVa/x8zdeU/nXZ2iogc2BC0OFXYM19M+x/XecPPismmKMU6LYs1CKCf+B7Ei1JRiyRRB6Tg4B4lUwy9n3VzOSTyEOuEKR2OE9vaKYZdCCk/CLjtRZsMsRY1Ed9a6NdM7ts30FcNzQ2sY1XUyppMzC9hQ0RtFyS8njx/wMOfOkSoL7ANDKawWCSWWa1tjc5CbgrkXTyPhXOvZagCh1AH9gOm11Awvot7r8GyzxSE4WxYWpjfntT4GGbjehAy1lQmgcHU7YC0ykB10sv1mqrJxpvJRQdoF1ND5NAno4XN+xm3nox/s5VMZo2wjczOnTud5ZcpHGOjiSOQkJWsZaYEMRLfj43Q2AkTHIESTvLCMLHPF5WcL/ZQBcx1s7jLorC4KS3f2/EeYyjeqSGNfDHbzDps2rxZgI2INALHbVhN8WHrNESFz9kaWqMbWZMRW7aPJ+vN6V8jy/3UHjfPjGCzrBKrIzJSPJ3NJe87Sow4mOus3ZTHWdWFPWeA/jNir4s11ay5eq1YG58fD8loNUssYcL+ZrW7bL03cs82sUYOm3XgbOZUKPc9LmcM/URtoxdfUR2xbrhnGLHkoH74vZ+gYjT5LzZi2H12d9H2/Vh0UewvEELJ03uY/h6pGWZZM0ZvBEAg2bVa8sXIHtA24byGDeTIT3uW7UpMrm6vOSvzvpBnpQ/je/+er+8fvsBzSdjf/6o/BLB84AHcDooXuIbLhQdQP5j8ODcA8pcmTy4SIB/GqfnXck3nbwH3wQDshZ+/fy0tffE6/2cLXCRAzm9UXCQgz6/9zv3q98ev0b3AufcE537fP/YZ50uAvP9z/tD1X+Dt2x97m3/B543u32wujRRCt/+NVF7gDMW5zHBQs+DvB/weBgeO5ox645wZuv2fH1SHX4MGvNuxpT/DGXAvyWPhysnJchb+K6++UQf3H9OGNzdiqXQd+GKU1r/1uqbjWLJzxyaXtJ6Qlo3qfpIO7Tui+somfevr3yGRNF1tjZ1UUySBDLeQu5Zfo8dx9jDrbUvG9QNPbca63IDxIer8hnOO7AAbMGA9Agy5HzzGrtnV3IB8aGmBTAkJBzvtcqp/u68IkjbrSd4P4b0sicxwBmN+PFxVdNrBXK0MUHdnrdE4PZK4NkKAjNb94BzvmvB9CWpnQXobbwOcqZ2tiyNHjC0Z/Z0THOcXH/6zNu0aaNYnbl2hmbdcIv9IzDgiPFHaVKG8AS8GqzcrqQYwzf6uPk0YM44zZTdJd7jukDA7JXcaxeUPgfnWgr95qwmcOZakR/syIiIIXNzOsMZQGLZtapo+2qauokPf+MIPFOAZ4c6eXWCQqSTwVlWW6b6P3KQpi+bpS19+0Lk5GXbuFxBK23oxFsIQDHToi5+4Q7NXzgJ+h8BRF9gi525/iA2KpZvdtS+f09JKQjRYmxe2ZTaWzF1jpI2pCQJW4NkO7kTS4ZkXsa++c4fDDfrAHY49jsrj7p2OTvpdiuBIT9jXkccWUwzdVCIjqhD3NaoA+dR/AzQHA+IEelPMFh8vbHFyMxI0ncb0MHClmyxq/PCryMRNZFC2NCBx8QyiGEujfvn4q0pFcTCPgjVBZD9WkX3bCRvUQNb4Zz57v2PQjuCLb+D4vsN5CqGuSBuNO336NLzsyTole7seT/Rbb7mJDPV8Blk1nTKsWVOn4o3dDGBOQXZIgyKIDFMs9PpGo1bJwu/8DKBQJzUHcpxFVAeDtgpWy5i+U7BcfoALNQCJtZAFE8jst+KyzRQZ9fCkZgiTZPeBfaiJhjUB8N/Ikby8PG3ZvBVWMoah6u2yzj2YPDUMDk8GwS8eTNe9D5fRoExuM+1nxDtfcTfqzfsOWOEsEGPgyqiLt7cVdwFYMT+zAbPn4F6s2LZlwNbBbiZjTWVWWEYEdQB4Thw/gWDAwAVoqaG2RyJ2RiAYrmj8EKhjKl5qVtTbwB8DiayYtAE6NvEsizcDmVcvwItTqACMeJrnGSCQgTXDDO5ESI1iQNaVK1fq0Ucf5T2CRjzgqRESS3ZuIVntJUVk+990I/ImTz371K+VCaCaxnPGQzj0dA8zwHv00Le/oXlzpmrFJQtdEe0IlDuMRKRVlYCO+wlm18obgBzKzvnV12B3ZcxkJpK0vbv3kf1c5ggwN+FQ8ph6o5cMWUNWW2jzIyg0plMMOZbxZhZYb77+hlZdfx2BrhYCZJPrw89+/u+xknkEMicZMNQPBUAdQDjElleETp5o1u6DZG5TbCk0JVZhaVZctlsB1D/pB9TrAzBLRfWTNXY8WfQN1H3J08Z3D+raq+dq5T+t0CsPPqMrAS97sQ2rInN73KQJ2kCtgROF7WQHR2sKILn50m/be1D5pf1KmZDMWJoCSVOpaePT1d9UobrqcsWn5ajLK0Q/evZtatRk6far5ysMhvSRZ17StHmLsfI6oX99fI2e/c+9unXN9ao+tkf+FBQKsULAsOC1FFfftHk/meKAhthxLb5yBjZG1JXB+z8GgLH40DGIxW5t3JPP3Eojm39Q01EN9PegDKBmQwOET1xalloGvBUOIxvaX68kiKshso6rqV1y5kwl41LOyqmXQPLyay/rBvp+D/NjJ6TjvAWLyfjOdSqTKSxEscnh2vnOWs03YJ7+sjoa1n67sXdKSElTMEoNL8hIH8bmQcDpYOpxtDMe+xn/YahBDuw7oR98ex5guz/AdDbF3U8SH3ZoMQojUzcEYwkzAAnSA7jewvxNI6vdK8BHrUgg+6lh8/0XywA6OyDtEqkBRC2DmFCUa1gQ+VCngrg0AMv/8m+eRUWQrtT0FEDDCGZmCGOyEKDaT1npZNBDAlgtmvUbduiqa2+mpkO3I0SLyos1Z9FMjcvN4Xr7sF5ax9wK0MprVuk3L76uGRRL92DuZ0BavvTyiyhITurLX/l7yKca9bQRK4msPjDLe3ejNmHhnDiWPss76lQXiy/B+ogFqZt4+OratdTpWKHv/9d/6Gtf+wobhW7IOeqmYFMVyDVWYAXXC2jaDKkxDgLJsslPYRtlVlp7Dx6A4MiAwOsmCz2GawDoJsM/BBC6nUXdAPTD+RRMpy+DiWHXXrdKRxljXbb4QUwXnTmh66ldkn+KYtiJOTqYX6SiSmrwoDYpKjut9358ib70bJVuWXW1QlBoPIYarLywGBupq5WZEKn4EKzNsOTy8aaPIZm7WWDX49UZj5JuEQRFDWozK8Bej5qmAgKvjdoWE8ZNJp4NU1ukSzVsKq6/Nkyf/Yd3IOnGsfnJgRgcr5dfeUFvvfmqHnroW5CZsTqwf5/SkxlP/qisduzFUqtLs7Ao/DFKmFAUS/NQuuRQt6eD9cPs+rIyMohHs3UI4sWULzdSS8gsEUuxHrLYbAXOhqibtGD2fOVTG2bdjn1au3W3FBKtgldu0qVfh8TDb9QD5WJSPIXLUYsZ6ewN8dMOu9/MeIymnlFXN23lMh0o+oUFXS9Z/LMgWHIYp/WsSZMzk1RXdFKJYQGqKirQJahP/BgTZgtVBlHTzEZk2w7mOAqcVHxPj1K8/iS1o7Ih9+csnKcj9F1H14jyIZK5VFFWw9oQ48jXPuo9FZRWaxBikX2Fq88zyLrW2sYcJ0tmwcypiqJ2VxWEVweS4HrmQzzxtnvQU40oZfoHerBTI0wzTtqoEZKdPQ7rphCUHrVYR1ZhDYltGXLUKFQdnqwdrTyv3TYztKAv638oREQsZFkVVo5WR8syV4IhU+JRmgUSw3uYQ42Q1D28h1lT+TEHrI5PK+TKIMSfbXBCUULaxqqS+lIJEFn+FAYfZK75QdbXQerYT1vXIrCMPHYEj1f6wAh3kwBbsfbCfAh/t3cZ2dqMFkRzW042NqaedF6gZ/9uXqJGDJx+EuXHfXtdcXlvrLiMKLGkhAGr68VzzE7LCI5RifPZXepIjs7Zja37QIJlgNWyYRNm2TZmtWWJEKGs30aGeLMhM/WJ1RWzLJMEbNNsM1lJofcqCKjM8dnE2gWognopAkhSAOR0KgquvL2HtBtL0bDIZH3v3x5Wcly29u06RnYORLF3CJcTgPKyw+2tYlnDrWCexZoWt877nlXzWP0Vq58yQnUMs/ewn0aE2FFlxMHXMrfOqmPO7gP/ln6M1lb53+75XAqT98P3f0gG/8GH/XPXEDnfvvhLA6jnuv8/PXv+fFtm9PUXCZA/V0v+Lb7PhQbz/tLz92+xT/967vkiAXL+ffXB8f/i/Du/Fr5IgJxf+/21v9pccUy9YCoGs/0vwk48PT3dJWLfe91SLf8yFvAxIDJhWKdvfpNE2DIlAaLPnj3H1ZooQtER6BcK3pgBZjqE7fwpXQbGaNhANeenbFxdAGGom8rZkmT2xJg0XXnZSsVHpaCkDwRnoNQoWFA3eEcfSX9mCVVCwqUl0QWjggjg7NkKJubF2cmXs2cvWGw9tWOzwLDbSPLuAGcNA8f246xqtXU5rJLAhpW3w5io/QxWZoXfnezFFDAkHhruY4SIPWLnh98nQKxmyuhjdi615DN7jZEjo5aaI8pSR4Bwbvwd8TFKgIyA+iOciyfX004RdG/Vt1XqS1/6hJauuhRc4IiyJ6aR9F1NgmEOeHEbtvJ5mjt3HjVUJmv/ngMK9PYHp+oCUyGRzvBrzuTHqE8ZCk5kNT/9rOSAY7M8XZKuuT10WZ1OMHjDEX2HQ/S1v3tI91xyvX726mvOWcRqzH5q1fW6dM1qkvIb3Fn+6//0TdovmH/3cK2eYM/RnOGt9nY9UHm9PnXjEi2980YSYisVGksfDIPLUxzdEkENvwfZcH3sCW4+QoBAfOBMZe3s1+Y14gxBOxW/skLT79njalNb4uKxJ6zg+Q4HBIy6JLx/Ph2FBJl011aHE7iVdJQAuf3fT9LpQXSweWp7a+r4DNQXtcqIJit7LFnUnS3qg5hABiBPbJW8yVq1mxMH87c37gaIiVIzNSgGabhECg17AhLu2LVN//bv/wZ4Xa1tW7Y5j24/y0xFueEHWL58+XKXQZ9//JiupU5BJTULTIITSQbreqyhrrv6KopMI38CWAgwNpGBejw/X93e2PUA1AcB9PnhVWbKBLPRMNWE+c8fPAhokEmhXIiDbqsmz40auJmMBcoZwPnAoDjlnyzSph1blYsViFlytPIeByl8bMqPMGprNKAUGaRIhBEg5I6qg0EAjaVffi7Vted9Dxc4wMGDSWR1OgzscJZZSB2cjIeBbKSHD5PNQJYhK+gyOjl4zIiQIAZVD+RAKIVsraBwILYglo06GZAz72CeA36qqyh0jDTMMm+LsXZKpe6GKXV6sSOzmiOlFFC3z7KgYzZUNvnsccs4rQJwscctEBljZsCQL9ecSXHeo9ROMKsie30hllAzZ0wHbAtHoYEvPyD7AlQZRmjs3rmdAuTHtPLKFcqFrGgFyN1OLQXLyp83ZxpZ2FMAuEPUV0dWLoBMM9m+27ds19JFy1wh+hYA3F4iUjuT0QLEcWqDpCZluLGQh7WQZQxfg/LD1CBmA+THNRZg/VMOgOdLW1r2uxWC37djJwBnpiPCmiCNfvrTtfRxrK67fpWO5edp9kxIo5qTgM4UuW22GjUUpq8aoI9PKTotXtlTJ8g3xkelZagAaK/U+AQURnEU881C0VGrQ9QAqQO4syztz//6Ph3+6QEm+6BqADTDAd/HZ6YDUO3C1msGigrIksNY3ACSHjxSrjI4t7lLsTGLRNkCIBbNPIrA+y4yyIsAxJiaOlMdQ756eu0W57P/xU/+f+y9BXyd15n1+8hiZrAky5JlWWZbZsbYcdgQxjYMTZumbabTdNopw3TatCklTcPM5IDZjpkt2bJsgWVbzMxw/2tLym3nmzbfHU9u01bKT5EsHZ1z3v1uXOtZa10J6NZs2w9k2SX/usj1p98+uM4+d/0VVl2CuoLPYJQswYB0IQFaQCqYlD0I8j5kZTVVturqFbDfW+yK5YstirbxICT8xKlSe/r17ZY8Ph1ZXKDNnDPN9u3Gtw/1lmzcYhKTbdeRk4p2sNXnTUWVMdwayR1oaGiz555/ze6+54sAn21c12Fnv9PDpB7K5OdDf2hA9VCK730QIcwRgKxjRg+z9Iyx1gGoqUWN7k1fw6aHRePD9RttwaKlWIyl8BxelkNmyllIvBbY9QTIkf2QNU1UNP/4O9Pt0SdP2RXkIQT5dljWwV3knIyFbGqAwOp0LLcnoK3s4joYGwf277GJE0c7Bvjbj+11dn0hQd1Us48GPIwwb8DXkxBRo6iqrmW+EZGwbv17dsedd7IY12MtVc7cIIWbLGbwKUTBkJdfCpGQbm+t3cCiOt5iIOAmTp2IhRi2PgkA4JBXssKbA0m1ZfMOwMc2gN54yKYyvsYwBttsITk3kUnV1tOUjH1ehVNahQDeqp/HY1GXFJ9k6z5YT8V8o12+5gp+3+EUAG+tXWsrV11i//Gzn9jEyeMJuF8K4BuMbVQ185qfAzelHKtHMScSSHhlAxUMCoeWKueSy1ajEAMIh8SqQPp5NOckaoBwW33FGggQb5Qtj7v7F8IG5EmyU4YOJYdp+Ahni+eDpWEFgdyXrLrOdh04xvvxsCNSSU2fYs88kGTX/kemjR83AgCWEC36i4/CoekDJwgCX0gGx+hhgVjAtVKV7sF8TWYC6/kW5nctJqkQEsMhSwVkq2q+mY1DSXEl1f8tLJTlNmbiZFt6QbB9/bubnHoiHAJhxQUXANRXIHt9n9ySjTaXvpuUFAcJ7sFGyN/GYAfmI/USz/HSa69bEWMgGsulxbT90NhoiL5W20ROyIply5yKrpO5dju2WarAD9RcXl1ruSiT1Jcuv/xKwGt/e+LZl2zDzgNWiBXf2W1ftMt/WooKqwdc3gOF01kUXlFkD7W5PAptoupYV+qaOmSkxKJP9QOEbyX9v50NRAek78zpUy1VlRAFJywBhiE+HKUGfpw+WPp1s27NJJNFYdpS6Z3ivQQGhtrxnDw7mX+GsdFFdkmajSLo7RSkSxV9oIPKmQQUFS2QuZWoGUNDo7BHhIyAdGH4oKzytnbVOjAfdvR2OtlpsL+PpSUnWgYFAcUoN6RAqqtDvaHNhDfzBJueJEju7KP7eV6CwL182XTORkFIdhAyWU82R/4UDSicvlPrF2tHD+3RBGGsdS4Cy0S9f22icgl274agaeF3AbL6Qr2p78U5REF4NiOnlWqvjfvfCUGkjZYqTZQXhCAWlYmvxaNU6kFVouIHrWfJvLdg1px6bOy0lsUhfy5lDVMAueyzpLgUAdJIf9dmR9U6A36tWvdUdDBAXmhNHACq9bgcSWRv3uEIixbuh9v8stZoI9QNadEFueLss3hvCp3Th9sIum1nHwHyMfDF47SuKvPGG7WnnrOVuVNkhxpABIgqlfQzhcYrv0R/KwULU5oFRob05aAwT1eg2BwCKZeOqiYlAcvHijo7ejiHLKNK8mrK7Ne/fAz1qx9tmoh65Cx9L8mp9ppQ4p49cwYCkEwiiBQF2PVllCA3Z01VUYbbMutrv4pFX50OxLXNX69C/ns/hP219/+/SYDodf4rCfJJBMAnvf65tv3fGsD5pOsfJEDO9Q4P/v3fsgUGCZC/Zev/s7/2IAFy7j1gkAA59zb8y88wSIB8mq372X9uOeAov0JnMqnv5axzhrPKpEnjnO30fTedZ8MvmGl33n2TvfDyk3Y897CNpZhYoHYy56BwgrmryELMx57c38eX802r3fz5Gzj/HLfnX3weLKLN5i1bYdW4EFWWEslAIX7G+GmcmcopmO+wr375XznDUURLREMdZ2ZhAIFYY3WBy8qRpxmcUW4Q/mBb9TiLSEHw+csusV8+/5xTPqhgXMV2ikVQLmQX5zNFJvjwXnxwt+lp45zoOIIB5UcfAaIsD0dS/AkB4kF4+ID0AAAgAElEQVRhvGzB/owA6VcoDIyTAeJjYF/hCJB+VUm/j1b/KbRfM6L4CHKKhwDMdA1pJVi80r6ALf7cy5cThF7gAtJLK4tQrISAG4Q4zFiZoTqD60weyLXIWScFPDUynFxiCBAvnCBUnF4DVqJzdj2F9FEoQuq4J31FfuSPgrME+ZLr2Rlu/h4hnJ99bQlW73IsuvGG623atAyHy8s+/RvfeJAclwbesK9FRiYBZ5HHUlpPQXYkeFENxcV1duea5XbZvTdZ7plMi04It2acdnRGbWvnXE+bSUHizvG0xRDwUGGXQyj29G3EGpv3J9tuncNzXlxkk2/e1Z9pitjiybk2QXZY/80Z9y8SIF96rIKQ6BDnxZ8UH2k1JYU2IjbUpo8eQR6Ij9WfLrAQwBAPGDNaikL6TqvOLaJiuBqCgM42JMCee/kNmzhtGmoJ1BPYf0REhVrG1MnOTywT5Yj8u4eiIigBCLj86qsc+F4NmDWVfA8Bm3sIah4PCDQcgP6VF19w1f4VBHn7AeAG8LpSMCioO6eITs9BP3XEcAcWnsD2ReD5UEBt+cAXEwATg0VRAfZAo8dPcGHJpVQjBwA6VJAHsGP3UZcNUg+LFkgYqyfVk2d5nQpyRVavWu287LZs2uo6vjeV7B50mCYGsjeVlVIxySLpN/dCCvV/3P2bAtiyPtDBi9eSbEcgnCpKZWOjrwp6cf/md70KYdGQcDooBhftKpZL/9aP1KFyCFMOYpA6KRYDWIRBAQTIcDqzOoHaawJBrBs3bqSDRTqSQ+0bTN6I1CCahAROq4NooAl8UVWtFB4hgKgnj2dTIT/W9lK1L1ApFA90ZbQcP5ZlGShihlHRu3XTOpfzkY7aRlZYSTwuHADs5z/9mauy/953HsT/rR47tGKLogpYYFBPUwvPjS0UwNuMBYuttOCUa7N6qrSfe+EZqrZn27w5C8jRKCC0O9smEEifiOe7iJlygOsw3v/6detQGwUA5qUQWB3t7H8isPx5E/Bz1syZtG07Niv7uKZW/OcT7LzzFhDaW0zoOa9TST4HYcIlZwjLDRhm23dnWT4qh8UXLbWswiPYIgVZFDYvIXx6QyqpAl02L8oskV2J8kdWfu9C6yXA+uQ+AphQHNQS0t7BRJk0NJbXxt+/ut1yT2OPRSbB7kN1Fo5ybOqcGRYGQHgcBdMQlBmXXrQcltXLNpKhseKSlXaisNh++egrqG4W2jXfWfRx33nnoV2oIzrJn0mx5Pgo8+5usT0b11oYeQth3LuYSELA22Cg271t7brthC/3YF+1yNaTXbBsxgQbB+DcDDDcBsHyk0fW2uR5k6yX/jx3wSw7sv8jZ1UlIiwAADWAyuIJE8fYlNGxtA9EixQEVL/v2LkfEH6qtTHxSvExFaliOyxuCDZ1ZTD5QQRXh0HunMRCKRVLqejYYBsJgaI5uoZ+pf6m4GMBzAoVzzqWY1/80lcgcvvkbOXY7xwBPM/lnjdxrT/+yWL73ROlgHhldvONa7i39N2ibAvG0qURFjomeaR1kz9yhiyMIEhNKSJ27thG35mGZPKIrc1sAeiOsItWLARU7STwPg8gd4rVlRaTv4IHJVXrkii+/vobdtllqxgr3oSmk/WxbptddumFgIUVjA9Y6YBIgNtUe4IwLWVoeDDDLrtwue0jF2XabBZUCBCRR7J5moBk8OmnXnDZBSOxBtyw8UO7447bqOCnSsE/z7qqhyIJ7KQf1rgKeGUB9WDHFxYWYW++8bbLF1Lf96bftTBGjpCZcpaFIgIlQxdtXVZebCtXXuJCrb0AT5Vp1ED2QieV9LLDCoboUp8NxALnJBUVKQDmCqbqhS0fkZpOXgv9kXG++DzyTVDgvQ+ZIFu/U6gfVq6+kgwL5TJEQkrvtrmommISkuwBMgeGYv/1/obtZMfcyHOcsfd+Os3uexIZ5bBoKzmda5HB/hCA/jZn6gzbtXW7ZbAeDI9GSRSoygkt/BDEEATHuOc1XLs8Nkdh46QxL7sjhWjV1zOGCLKvpB/c9oXJ9svfH0Zd4EPw/SW2b/9BW7HiQjvOfPfhh6irjmfZj374LTtCkL0HwD6rGgTIGOzwApm74uzp51+0rPx8wumnOJtEZRmdPZWP3VOeXbB8mavqb0JhspWQ+nqUFvK67GQ+z4ZsKEEBsmr15TZ+wiT77WNP2KbdB+3QO7fYtT8tQpVjbrEXCcWwpd0JCiNYPAICafce8iLYyCQkpTIGcm0RNoGaWxU6r7/RmhYKiT0E1VYU9ldenVToB/vahLRky2c+GCVFHoq5ONYnzWuYTJJ7NMx+/ds/QL5W2PxFy/DKDAEc97AibK+6IE1quS7lXpWiumqi//WAnJeWVHNNhJRxP1okPxXpTgGAF8SHJzZUQRC14ag4pzOndgDOb920hTkZYpCA+F6s0iLjhtk4FHWbt613QWsJ8cOwX1tuL770KuQUyoTUUTZx0hRs3Q5S7VHbB5xDsLQx34awTsZCOqGP4D8v1onjkCX+yIrJBmMjGE9bydYxHBI9TEFybKKKUYlI/SFPT+o4mI/JgZJdFfeojoKDdCzmyqnokQIwEuuwSKTIjfxca+BZ+q0C6wT0d0Aa1kOMupwPyIQg2Yb1EyADm0atcVprtfkcCEvT76ToyH6M/Bc2RAoj12ZOOS7yadXjnT9ofwj7xwSIskRUjaMtlL5KNv0n/5aaUuutNmAiPPwhX6UAEdEi8mPAX7QOEkf5IW08TlaUenwEBF2rxL+M82gUW7JiDGVsjyITZCjh9nt37SPHJRU/2xasJ7chniTLBKXaT378EJkqCcxtqCNrmvHElUpVgXrsLdisS13r7LBEcqgB9Z5VA+M25hKQ9n2vf0hG3SdX/+f8+CQC4pMIhIGW++/UH5/cooMKkEEC5JN7yeAjPrstMEiAfHbvzT/+OxskQM79Hg8SIOfehoMEyKfZhn/Pz60irBqyooUrusxGzns6t9WB0Q5LJY+4Lh8cpMvuunSJLbn1GrDZU5xP2nHtIQYhKdnGjZ1EMXaM7dqxx2HYwbgcBAVSFEopnzCGGgpBV65cbeuxuBL2lUAmsD8Ffk24oESExIDPeuIYccCefPw5Dj4U6mO9pAJCOR74QmJEcCZrh6BpoSi8RzmRnItu+9xNNnHGdNQUXwPzGeIIG53XAxwGq7zTHrDDCCvnvB7sj6OIs7Xqt2ZCneAsmvplBQOOBP0aA2eB5YiQ/jOXbLf6zg7/7zwk2yZhutpb6BzZ96Hf/+l831fA1qHoBvJGG5prKVLkOE2w+G0XLbIlt1+PzTVF8L7dFErWuqB5T3CuiZMnUMBc4oioOM6fjfU1FM+ddgX2cZAcXh5edgg7rGkZ07AfO+Sw67Nnisn4XUgR8QbcOSbaaXKWg8Bm8S6zMG8sv32wBwPb++r9X3MZryrGGwkWeTkOIEuvudrli/pz3vf2CbR77vkqOEYtBY6jwYCqeB+y16rDWanAvgEBMu2SBRRdl+NUEYfbRJOzLOui6LEDwkZCAUVpeINvKBtdBar+bX0ESF9IPKZnYHKZT87ps79y5/Vey1LeB3ZX//XjTwkQ/c5lhFz7o6t6UwjGDqUqupPcAQGxPYTXTExNtFbsfMYQUh0C6I7MgiwQwr6xIGrD998/PBF7DhqzDIujLm/btgfgBKBiAjYcXR5ddgNe7l2AQpmZh5xlk6qjpbTImDbTxowbhyc/mR4E7vZw4xPJw/jh975rX7n/y0hxylFAHLCF8+c5GxgvgQwCJRSGyk3IyStyoGs1j2sFdEkflYYlULi7CZLx+AGa+gEUNmLPk4FPfDbV0aGADa+99RZAZ5JV1GKlkZwGqdFqBzIPWzKAnUAeNd6CefPND9DoqSefhnSAJSTHoBfgpJ3fBQLsCPgSfaHcjE4xdYANv7sv/f96vrrrYbzf6TBKopfXmzcAVg/VxPLz1sDQDQ6GhRRhogpTjU8/gHrJpRpg7wSORpB5ogwU+aS/xTWJQNAEo8eL8NCHCBABLvq5WFh1GIWwiwApxIc8HjBfZM0mAPo5c+a43/nxN3sISl5CZXU9YeyZhw9YGsqH8WPSAaFaaOMwFB4V9vqLL9mtN11vY8iYqK+toG0ZGJBcdYDljTUwqoBteQDOYVR3jyNX4izKntz8XEC9GmfXdd211wOcE+JLBz5w4IDdcOMNLiy8k0rWkzk5TDKlrvo9GJBpKjZoQwB5qvi7de9/AKsZaYuWLCZ0+RBgcKTtx8d//PhRDN4xVph70BKisS0DZG9v6gFA7rbd+1AcQIhEMbj2Egh82erFKIba3L0VwxtP2xVAgJRDrAUALF7z8zW28ydbbcLokdbLYKxA3pUASD0Ea5z3396MBRHZBOXNdqayyQ6eQIbFoLxo9fl2GjuvYQkxWGhttcgwDxuGHc6U6dNpm0hUT/RZyIMlX8rom9aOmT379OM2b/Ey+nIhcrWJtD3Xi2pKFjpnsw9hgYXPvMBCLG8iYoZT9Z9vhaXYOwFeLV06z7auW2uLp000D+5tKjY6B47l2Yd7Ic2YtMdTjR4EEHo2LwuJYCVkFPk+yNFmLbwARUAQlcb4IaJiOI21Thzj4d33Nji1TgKZHuUQks3tzQD7w13OgmRvAtcnQZBUc28lE1SwVXwi1jWAer68bxF3x7OPUS0f7oKxS7DT8YBRTsKrMSAAf0XA2wJC0PcRFi/Q+LlXbrJ/+fftZAQMs5uuWUOfyKVGHa9IGODMvfttMu0RhrKgBQZ5F0D24gXzGQedqI6OA4wfsv3lHgQLz7DzYJ9PZmdBwJ214Sg2RmcwlyDBawSUbSFr4t131tn8+UvxmEy0Q+SPHEE5IaIEvBLrn1TGrh+LBOqb3z+Ocs3TwqOj7JY7biEnCPY8KgwiZB9V6gkw5WmMO197+aXXIVapTqgrw1rJ31Zdeqn5RJZbT2W0AxSlWoonr+Cjjz7CnmsyYHmeVUNiaMFetvx8CwZM75GHIzLD1157zSZlTIJQ8eE+FLCwV0PSHLOvffXL1gHBrP7fZ/8Diw84LgJQIVVSXrYz7xSjWhKxo2Cq4JAIKyYT4mKqGFpZHE+dLbD1mzY4qx/NX/d/9evc43WQxaH2/sYt9pVvfdueefFVQOh227R1F9UCdfb52263713raXf8GruoXuwJJ1GRUQWxiYLIm5taScXA1ZAHRVRhRPh32PB4AFjYfQy/sDKqIIwbSzHmG1n/REZTJcCi1MTc3QkJ1IZ91IqLYl3f/8VDB2zMFPJrIJsmTpxmuyDf0rEJ88HS6T//82dU8ffYQz/9CaqhXEDwPIhSlGbcawHoYRDBJ7DieuODDdiJLbELzzsP9cJRO8paMZY5fBRklOY8gf5/fOJp+nEPqiaqJYIjILmD7ARqpFQIz1QyGTbv3G1HGXs7n1lta35UyKYBMB/SQaR6PJlG9axxspRqRfG4dcsWKkOCsS1axHsqJqtmKPNFlcvWaWRNS2Wu0OLcTl5WVJgfAD3AOyRIGlaFPfx+BHZlsjP0J/8oCCI/Bvu7CO7r7x99ggD1SAiQ89x1tUKgeTKefCH1T+bnMeYyUMawkSHjpRLVQzVqlV76qRebwRbWBxzFsMSiCoTKE6kwoiJCnQpkGKqYMubc0qJiCIpGa8BOji2EtTEOh0OclTMnZGNzGIrH6TXXXGeb6BPKh/Gh3Yah0lLAuogdx0Sw3ug9Kd8iCJJcIXHBQeGo9zLdGqTcGsmINd+1YJUlEl32i1qHCnIhWbHhUlC5N/NBDKHovsyxtawVZ7F8VJ6XQsa92HDG8Z4DuC4RM7Kjkmw6jblG5IeqcCSFlYpRaxxbi48/tJGU1eQAGO02NFI9UPGS88e57nFjb+3bGGnPIJJeY8T5+LKu9H32VfQ4y0o9nyp4+o3e9ZXl2hEgjlTolyiLANHzNdPHtTnWJl+KGBe8ptdhbW3gWlSQ4DZqvK4qe2LIlKlj3yE7sRb2Lq3sh+bPnoVPayskHusQc+dlF6+yrEPZkH8+lj5ygj326DP261/9njlQmUDsXWJHsB7Ws2b4sQltski8abtQIWl/EItqxhEzjvyQPSfq0/6vfRVKXB+ZMH1+tP+cH/9bBIha7/87CTJIgAwSIP+c4+4f5aoHCZB/lDv593gdgwTIud+1QQLk3NvwLz/DoALk02zdz/5zC8AfIAH8dd6jmE7F1/r56aICi4wPJJvZw+5YudS++9RvrKgi1zZseR9njVKwgyiciCJwBOjGzWOMKxyVU8yunTssA7xE+ahjxo5zhYiB4Lwh2Def4uwc7B/qrPVjI+KJq27DPv+43Xn7fdinp+FqA3GBUkSFmrJ6qlYhPu4vKhRTYbhcHm5Ydp4tvfF6u5rCfAHqdWQsRvNehFurWE6Pi6YIvEVZv55gjOR3DuR+9OV19BEpLlOi/7PvfNBnc9WX+9c3d4swcL/rV5BAefAvkR8ymu5zNnCPdUHgAxki+vs+0iUw2A/suB38klI6sOOwSAr7wWruXrnCZl2zioLMSHt//TuWNjaFomwKOsn1HoJrUBkuPbMo1K6oOAMmzJmUAu4gf9xqQsJt947dNnH8JKzhq3BsqsThIc+WLF0OPnvIxhDJsE8RFoAcvmC7RkF2GI5PPeRS3n3nvTxHmMvEbOT8+fk1q23ivLkuQF2Pl7NMLTnHySmjcGGhOJ1cj462LrAECptDPMA8auyWi+bZ9KsuxsIdsqmp1v2dogXapcJRgLqzvwJpwiJLhZ4BHZ4OB1BBpM7bwiG8cF848vhsSI8dro30mfXE/P+DBPmYANENcLeLe/Ojtd/vjRuKvUUwoDlvoLK4wCaNpMIbFqnk5DG78oLzbAjWFB2A2D4dLdwHEIiyKi6sE3BliO0AeD2ehzfb2MnYqXRYOlXmoYBIodyYhpY6POqzyejwghEc6rzVhmJNVVh42hEiszj8N1Bdv2HDeptHw/lzMRWA0W1UaSYlwuzxb0mPemmMKgD2aACWQkJc9uP5vnTxEgDCYHvphRfo0DG2cOFCbl6ZC0r1BHAoJ0cjn9dplb0FwFEY1hzegIAnC6utGWDOExYtK+c4oNAIbD/6ANy777rLNm/YbIWnTrsO14T1y0yImFye5ygBtrEMHG+ey5OGEwHSDhHSJQBEQLA8xem4AgF1CyQlkvRIB25vVCS6Wb+7p89CSx+3PlTkMCboFEd89MmnNEAIKsc3vBBAVdciUEasnIJlayEmkrAbicTeRuSGwFYxrQJhNNkIJBIhIsJDzGWfJQYmKLSHHkeZqOUDfs3AkmXPXgKcee6hQ+NdxbrAJ9lgBTEBZEEMJQF6jR+bjgUHYcmwsLKk+eXPfmrXrr7MZk2dhJWMWTGAfQg+OUGA4VXYBUXhD9+ErVLmoWMQNOnOj/yJJ5+0EWQmzJw9E4ubrYDXMy0KMGzbR9uoxkZtIu89JqVXXnrJbrn5Ftp/A5Wwu+xfHnzQ2mCSewH7Krmv27d9BKjUZBevWuPsmM4ShqtW++C9t+zmG67ivmCTghVMEG1dKwndyWIsjKoBNwPIdjhtyelJ2LNhM1LfzgCMcIOoHQJB7KgPRNQESLmZX5pmJx85bHu2b7FJ6SNRTIyz00cOEnyETz0AXzF9b8fBCvMMRT0ybb598NEu8wecLiffJDbcz8ahDvCGLHzvw2xjLrab77jbkV3pKyPsqftfBiDEQmp8qgsupgM6S5vnX3jZ7rjlFvOGZOmsq8LrCGnfmVNWShV0LdY0GTMW2N4jOdZECG5ufgnXaZAyTERUuF8Oi15MkJFveKw99BSWV4nBdimh1TlU0ucf2+/su5KHJQGSRxKONNne/3Atld/+VH4vZFwC/DKh/ezn79rkaTFYxA03f1RSw0cmY6cUhCKk3ZJSUDts3sL9S4domuza/7W3X3fA/YoLljM+RYCYG7M19M1wWPJqQNtIqpmTk9Pt6NFcVDYTINq22769h+07/7nAHvoNCiHA4gXzptu8WRnYwOQTeu9nNWXFVgloe+Zkgc2bPttCsX5rggwL0iIK8aY5YdvWLXaieYjddsvtgIWVqI2OUwEQgaQvz9YgAQSGtmYWXC+Cov/4hxft85+7y14mxLwDcm1oYjRV6z4QMwkQP/EuoCmvgKwg/2B7+rkXbBQWb0NgzIO59otvvtHeeuoJFoGlsOAb7SLybPIBzLdjCVeDx+JXv/Il8wmvss7yUALYm8yTxSqHvBMB+e3MgVq4D0Fg7MODcd7CRQTbz3UWY0UQCSLtMjKmuAW1BrsjkR+lXLtY/ZSUJCq9o5ESRloJbSFiV8HOIkHPEqwuaWY86oEyFqrY2AR7550PnDonE0XJV772FWyZKu3w0UNY/B2zEWkj7ZKVq5gDi+mftYDUI+z3TzxrrQDdXkFhVniG4HCsDHX9KYzBH97gZ//2Igw8bVhfU2IjEmNsZBJVEGwA8rFFuvSCC+3Ywd0oiBLJ2CEknEyKkBDyhHj+wtOopBinvrBLBYUFff6L9Pvb7pjt5rr33mvAGotQ+ZpyGF0IWSyYOrDesl5UY92eNm3KdHvk97+zVahglEMVhIUcUz95Qvks0EEowaKYh7rto517rbSOLJBZcyA9UiE9cywX1dqFWPTROJCbjYDUQ+yXv36UcTPXwmOTsGbsse37DtsuCLgIBWozdzYAEjdDjK7/1SJb85PTrFWRbu4clZaCpJZgNAhED3JZSrCk0pyreTkV8qCVDdCJzEIUTzUWxHrRAFkYjKXRKJQxYaFkb5zBAotMmi4sI6tREK2AqMnTZgJbuBM5+ZArERbu04m9IEHzkD/+EH0xcUmQRRA39PPDRzPpK3NQUR11lnHN5KvUYOl3mtwPD2hCEaqdbAZKIQ4aUZXIcrKXxT8Ia70ALCG7AffDIEOKme9mz5xla9/7AIKCAHEUeWchquKRvaZNGm879+11xQJLF5/nAsply9VIP/ZnQ6QQb23YRFJ58ukP2C/yQ8qJouJSV6FzAIvGbtYpbQ5DCfSOQL2h9VzriFQ4Av4lrW2AgBFQL9g3JXkEgXMRdvxkjhWh1kphvvHk7zWu+eLkuomoaaqrIJdYa2NQ/zVgHacsrlDmWAH7kuZ2w1o6omHg8+PKmj7ryYFw8xMQIONu3+3WOI0hR5ZATnRDBIiskHef+zldFS3IxxZaA7ZaH6tA+veiAyoQ2VtJjaqKGll0qdpFSg+ttSo20FetzQpe1/cDgJl+50c7drLWdPGiXRRdeCjnhf4t0tafdSuRvZEqcrZApC+YuwSpdgSkBmqhh3+PGinKvv+dn1pbPVU/HmwweZw2k2FUN/US9lfPWhEZGe2kzH27OxEgbKr7v/Zt1HUx2ryrIumf8+OTCJBPahV3jHEVXH0f/1Ux8tcVJIMEyCAB8kk9bPD3n+UWGCRAPst35x/9vQ0SIOd+hwcJkHNvw7/8DIMEyKfZup/95xaAP4BF6vs48iTl9qPzUjyFqo0t9RTWFtudYFf3PvRdGzkm3n76i++BJebY9CULLIti2hSKu4dhox7CuU9nv82bN7tzqArsosF6VUB6yYUXgR2V2eEDB23JgiV2FiznTD7F8b1+ZFx62BIKfqdMmk2mNfb0ZIoIsJcjh856sv1XPonOq1XY9Ov9nkHlMJyYBGWCBHKGblGONZmpo8ekOYy6TYWpWGv1tPtyZpRN8sA8ovyPgfvSZ4H18dnAFef1/bvvq1T7/WSIywLpUzj0UvDcR4T8CQHiyA9ZaPWf16Q64dzYxAHQF1yvAzxJGRzVVeWOEAmksNKT4svGlhq786pL7aFXnrT7brnWlt90BTmjR8BMplpNI3b0HbUUBYdzvo5xFuONnNG7VUDH1xHYpB/af4TCUxygcCWIAseTgiUrC8cSHB0Shg6zCApKhYM88NUHKfrstTvB2J586kX39yKTZMHsJWcKzr5lZN5GUFxdVY3tGJhrIAXRQ3rJouacXttYSvFtAfc/ARepJrt12TxbcNtNFPiCg0LsiPzopIi3h+JnkUXASXx6WGCnl3PrER4gnEnkhz4172Q+Pse19YAFliM8/kQJMkCADNwfVzy5qfrD3s6uFvzAArDOqLEqKoirschpLDltt1y1BgCMkFVS3kNQKSjwhURo/p4Q07xyvKzj7XDWGdu8/ZDLAYkDYPbF0iaDfIhimKZmFCXBhMF6gtqGoVxIw6NfVaFHMwF4qIYcT9bEfoBwKSGGMlCiAP6UBaJQbFVZ+kF+6MrrkM7I51pBNg1YU+UAfOrNu4BUKkQbsVgSiDJ5xjQ84lATAPQfy862o1irzJozD5C4ArJlnr3+zodU8DdZEOBqAgHJJ7BPUaBuMYCMmKQbrrveNq5bD4gAWIHtlAiUuQCYOTCPh48C6gOCNQE0yOZDFaAKgm0G+FEVrDdVrxoSbQAdIQAiygOphxVrprrTpdlL9QHo5ucXDA/RY4/eN9Ru/s/TrgJWN1w3UZIP+aIn4v+uKlixkCIwBKZoYNUD7g5lEpAVlmyHioqKaDNCpgH+ZBly8uRJKqsnOtsj/UzEh5gyKTxSALPL8BwXmJzM3x/DgkqFrbNmzUKlk2lJw4YRyJ4AiFhvb77+ml1w/jKbKRsW7n05JIGUL5n7d9stV19OSHWdjcuYCuhYZU1Y7vhzDWUEHkcjXfOkMrwC4iEH25kxZKq89MrLsI9ldu+XvuAmjWzuyzjIBkmqBNwJiFPV8BFs0saNGQP7eIIMkQWOrOmgerYZ0KsYdU9e7kkX0DsSAM4HoG4SVja5KEa2b9lgd37hdmsuLaRavdNquMY6skjamyGWYBwFFheVltjs+bMIPwZQHZrqqsPzsdKR2kjVy+PGjrYJqJFCLwqzIz/baiexWmIWtRXYBVVRrdxBJXgU97SYivt1OwD74QAvuHaN7T56AtKPICbCkQuz99nI5DgbnZ5qeWfO2ua9p23G/Ay75+eX2oHnTlll4XFA/xnmD2B6EtWJPys1ILoAACAASURBVCD00aPZvI9TtoZA+nDl3KBg8EUJUU5Ww7EjmZAKvTZqQhqhx/jFo1zJQsVCfrdNTsf2hj46HjA6AGukSqrE1+4+aQGxEZY2YRyTY5PlA4SHME/HI3sbmTqGjIEZ9s7at1kMWmzKlAn8XQR2N0dQeFRgE+RhCWTHRJJrMnbyOBf0/exLzwN8hjgp3ISJGc7O6iQ2VvuPHKKvU8mOn98FWEb1YOH0zrtvUcmf7vpqDTkxHgDrsYDPOPaxyEQAIjfbBx9stG9+f7r9+lEIj5gwm07eRgREUmMt1mcQE52A4iGMoZPMDZGAnr1kIwwdPcZA762IcZiIQuWPv/udjWQ8KkcmOzO/LyidBWDUyDibv2KmVdHGUYDZxWchaKu6qXIfav/+nV/bnHmj8TQMsAmTxnKtZunI+jQ2Q5mcFeBdePYsvv2eANmjnAwvAIB6PFk83hB7e1ClxFBZ7Ytq6HhOll18yVILiMb6rYB5kX6WzEJdz/wSChGxZ/NWvC4zmA/8yeU4gUqgwCZMnWqJjL0SgNJqMj32QzwuoH8rN2HbR1ttGmTkgYP7bPXqlQR4H3B5RsMZi7LA8+E9HTuaRYi4gpABpAE9aXxrqK7Hvu4AGUqnUQpMcZUHKal6jWKIlwMo2tpszVVXkbUg66M0e+3Vl5hjg+yJF1+38WwWjvJ3qrKIA3DNzcu37X+8yP7t+SbA1nDzYxHdvuVDG5+eYgkoYbwBaWOxQ2ukCiIeW8PxI+NZsxln+GsGB0eSpXLWLXSNzDMdjFk/FAxezDsXXTrcdu0mXwGCI5Ag+vCIWBRZO62upcjau5GgNvG8MUkQu2RPYHGVzVi48YZrIXhjAOSzufZO1iSC2fNynF2QN3OM8k5KsL4biS2WD4uiB4tlRVGhTURN0NHS7Ehnb57r9489ZROnz7eohFSrg2h55MkXrKyatQhQvZMqAm8qFAKxdnv2gVS79iGIIAWjMZcrfyqS9UvqD3+augXVWkQoCjeqM6R4ys05TSYSG44eb4tns5QLQeNHH54xewqbkQgIkJOWhHVkfXmRRUIaRzA2T+ed5n4q90jP2WPjR5CXhVVfNlaBKYzLsIg4R0ZJ2FDMnD6CDI+zzN/BvL9uNkB55IScOFGIQjMalRJtU85Gj9+3IxOVPZ2sGQOosNGmo7mpHoUT7w2F30hIrW3btjN8algPCCanmMIbJUtaxgSrAHA/w5jSOiaVRTVzsBfrlTJZtFETgC+yQASI1AuytyrlvdWjQkofMwHVUpGzrgoB0PdgU6LvRRL58Xdaa0J4nf379rsMEGVWtEHWJGNpGMlaVQXJq82mCJNI7qufjyTSFAhwto+Li3V2iFmsR8q9kmRWFUHKgWrhOZytFWvnQJXNn/qoOjVHPyCtLKcTj+EFSui5HqONuCM7pO5gmXUEiPxF+5UfKmgYUDHrb/ufqI8v0KrVh3r3haGzTkvJkpycjALpBHuZTNbrYbQdFl6sVSJ/tFZrLtTaG8K/ZcslYgWdm/UyPnzpf5JNt3C/GhtqLRUFLN3SzkByxkHSJUBuJpL3UQnh7ou8uwNf1HpIrG2bdqIq8raf/uDnWAMGU5gg8hfbwCg2kdzfStan8FDIdffRT4K4TXZ/lZITUfd50v6zfvxvECAD/ezjg85fIUT+vJ0HCZBBAuSfdeT9Y1z3IAHyj3Ef/z6vYpAAOff7NkiAnHsb/uVnGCRAPs3W/ew/t9TwVRSxKYtYVlI6D0kBIgyzlKiBUDC/ts5GG5YcbWsWTbU3D22yn/z8OwRil5HV3GBF+SctFtv9YZwXVYwn/Fc5nrJEmr8AuyQKEovAiIeAlZ6kgF1257d87vP24bsf2MljuWCQFNoHRtt9X/g61tnhqOMBwVDTNzcqzRk3AYV/c8YL5myuvajL++BzONnV5WBNjZzJwsGqOQ67vOUzRaco2FbWqbIi+Zkn5yustdwZ4M9uR9+/dPYbmKX/XA3Sp+hQwWcfGaJzmfI+RH7wifW1SBBXgOcstvrJD0eA8MnBVcVsQWSMloLzKGNWbjkKdo+msPDM6VPO2t3bzwMsodU6PVvszutW2rCZ4y0iLhT3JG+Lig+1w8d32fCUeLCXGCz2o8mYrQVficExooRi42CyVwqwWabQEKx6FFnaKqyr5jFnwDSloOnh5/HYad/6+Xs4swbZrctXW9q8Zfbz/3iIe1PPfe5w53m1Vw14dQJnY7nttOLM4w2O2d6sUPlWiqtjuKw2K6+WA0eH3YUKZOyy+dht44DUK/JD4oIOzupqn4GzLBma3EvdP/WnPrWR4Ju+gsi+e9JngTXwMUCADNyrzP4gdHevRIC8kvd87/4DOx04I9uTlOhwu37lxfbOc0/ZlQCcPtz1jiakQADznlS8Dmkg9RkZTw3WV1WoQA4cwas/LMGOA4SFc3ivbW2wMBimEVgk1TZWWRyV11FUaYdTJSoSo7QIv3FsQWqx1xmKr3grFaA6oMsOow/YLwVMCOOA7+8CxRXeosYflpgEMRJgZ8nz2L1rDwHcs1w2xroP1gFchdtMMgLkxe4JANQCISKAuwgwvBE7nEn4mzVh+VJMIPKC81fabiw8chhoeXSaUK5XXnACHq+84gqqc0PtxeefJxh8BqHBhTzmNPKccBuLf3olQFHu8XzAiUQXSFwJmVBTX+u8xRV42i2LDDqwqzDnvZViTVMBw9jrfLeprQZ0DA9TUG+3C9/59T3RdufDJYA7za7TdMKeiQxSRW1xcTHAKxWdAOxdADaqIJVfeQgdXrZfR6n61mCRSkQTTkZGhu0mR0VAdCVqGQ0+AVn6XooS/TyfrIscANWLCJhfR9aGAClliIyEcRUL2orKYQegbBuAlzJYmpCCFWED1Ux7KuBmyrjRNo6A4mAqtKvLzsAE1gIWBhPYmmeJ5HH4ETbUVNkAqBVk+/dnco/xdGdC9IY8U4deunQJodvPYL1ytSOGZJUioEse74/94TFbhIpnGtXxNdxjiWLyIXRCmTzPUFU+D7XQ4aPHbSfqkjgyDC5acb698erLNnfGVKcC8GOyqsGKau92lCVY3fhjkCef9GIq6b2Qe5XhN1+OHKvZAlEXENqL4qUQAiwJAmQ01eSTyJ/xv4Bw4p9vI/BZBEirTZ80ESAeRph7VQ2AfSiryCqJwKkinqCB5z9/zdX49kO4VJcQfuwJmF+Cpdgsy4MM8olCwQSguOCGBPvVXU/ZvTeuhgBrsSoAx/Uf7bD5Cxfb82QadEDqfImw7g5AyUi1E33Kj/uaC4B+ksnoVGmXJaRK+VTNvey2edPSLZnrzTuyF+sU+lEAxFjXEDt0psvGzBxrp3k/I1OHWwHh8EPD/fGWjyK4nOvwDEGN8wKV176Ex19oleThPPfiBiqizT536/WouPKwh6u0lVeutGdeeJYxHWwXXXyxpUBaKv9jx/bdVO63OEKwmrE7k6yQ3Xt3YmtXi6XdaMfYKgunBEXKBLIEdu85BOg9lHD5Bps+fa5NmVppD5OXo5CmXlQGSxbNB+zsBdT70GIjg7G+Go2FWpWFMcY1jbUAqlfzXFCHgIJDncJox/YdljZ3GoqARCzRdmDndgbLsRC7/f47rDhnB8x2EH22EfKDEC6LtE0bdgNEAiyXnkYhcTsLQ6et27rDZZEsP38FodDJtEO1s2vat5+KfMbwybyT7robIL3aUI4od0MTuaSXe/fusDWfm26nDmPdwwKVCPnRBRnhpQWKse0WLYU38f6PQyz0AJaWomIKhciUZZIqxYejbAug37/59lt2I/ZvarfjkJHnIcPshLh47dVXLZnNw5SMyW58KOB7HjZ1msALT52B2GTcAPLvYg5cQgX/SayGlkNWtvO35ZBBJ7Gp2o993Ze/9jXeji+LZa09/cxL2H/NR73ob7964TULYayKpJU8tRV7u02/XWEPr/OEzIln0RtmH3FPyiDBmZFsGoSaCJBaMpJEgHSj3hmJ3ZTUG4o22rnrAORHm7v3Dcwb8/CB3L5zl91y+3TUVqNQDVTYkczjKK6wbepmngtqY77k7iCR8vMJhXycaq+98qa7bwLuJ00YxZiMtryTWcw7lSy4bXbe0kUsxDUQKwG2AbJ9ODkxLcxNyQRpN6N66eIawrh3YawDrKb2FrZuzSimSqpbbFj6ZDvEnB3CmM/Ox26M9ckzwJd7N9yeum+43f1Eg1ODNTDHdXMvhmHv1YQyR1ZYQYSNhWLNFMlYCIcIee3VtdwHFDpxKeRvDLGN2zdbQkqipY1OZtPkZ9FsTiL8h1gIBOIIqjO8AOtffu4VG8H7jYtJdL8fGoGMFVlq1uFs5KyR9MFRkNGMPeylgsJCuYeVqK+6XS6IJ3kX+w5kUoHBPBgW42wYe3j+BgWSoYLzpD1KK7Ctg0BWhYzyOAJRr6xcdRn5QxtcaPl+1C9a+2J4/VzWshYKGuIJqlfQuAiKMF6ng3VZGTOq4JCUVXOyFA++rGuSpJ6FaC/n/vtCPHcqoIz9SABFCk4mzH1QfpaKF1RVo3VboP9eslOUUaH3oHA1eaqG0Y9qIJXC+ar27mVwVkKOh/L4cK49DWs6ZXOIDPfs3/iGoXoRt6FNUyBrQSvvTx8D4XEiMlxYWh//4Uj/44/MsjG373LWVNrwylJSa6ULM3f7pL6QdIWmO+sr/QTyTM8lssId4gZID81GUmbqMXxVMLwUIGPJ0FLhwNEdOyye9UbFA1KpxnOdqk4R+aGCAxEael69r2bW8HbmBD9UHyoqiKL4Iphqo1bI3yracDL5W6Ws+5InhxBIPzVjOu1Tg/VfFvlXcyD5um3TB1stY8J0e+et9+3hXz5Ce4ezDjP39GCtRh9pgRR2vrN9rcSnIuz6vromkmrov2zdP94t/hN8879FgLim7Cc+/u+tsAYJkEEC5J9gkP0DX+IgAfIPfHM/85c2SICc+y0aJEDOvQ3/8jMMEiCfZut+9p9b5x6dI3UGEkitc48rQOMM5M+5soMzZ3h4sHPSaO3C8ghL7btuucK84zhPEoZdzZl/9PjRuEVgT0XB37z5C51DwnMPPWzzVlOQTwFZCI5E77/3LmeuoZz7yEPmLJadSRY0YH0oGR2lFMAOiwMjaOyxL9/7DTKLh4BtjHLB6iI+AjjH1mNN7k2QtxQZKk6Xa47etzKWGyhKk6KimULvu69eZTPI9L3+hmvAlyM5K0PKOAWIiub65uO+TJD+71VMpzOlO4ApJ6Tv+76jgiIPwIpcJojIjwECRKVxECBcS58DgQ6qA+oPkR8DBAjIWW+Lw457cTHyodC4F0KiCfeGFAqEKynoxkgAjAX3ok7O5fVFFpcSZTeuOt+mXLjEohNDLLvwgMUnRfM+up07jO5JD3h0MOfNnR/t5DwZCLHhTWExGbQU3unavHidbl6vioJEuSC1UXD9wP3f4u98yUyN4CtB8ssuscchoXSdLRSjytI6lDN9DbimzpttYAxSgPh6hYK3wCN4dSkNE/yxkSJOvuussftuuNxmrbkQCA3yAxJEBEgXvEN3fz6KMAn/LhQ4/UWNKjLscdbTfRmgjnD6E2WOFB8DHxP7lSD/BwGy5oeX9sbGhgEYd1ngEPI48OcKRFJzrTzly0sAcdrNC3aqQkEqlMX68MbqsMyoAGT09SesZl8OFY34jlMRfIYq0eFpI2wyChA/LEFaOpq458rPCEACE0ynQzFBJWMkQJXsrYYCeMnzXEG2Atib5YsNCO+DfCYS4FbhnkdRXsTFiVDos+bYdWCvpabguy77FqqhzxQWAUQcQao0yuYioeppa6CxmwHfaqmyPeHsSsaOmwyggk96fIoFAoT9x8O/BsghYHfCWEKDy/BcRzlBxfcSAHh/VCenqHTvBeVZ+977ZDUsAng/SjDyLBfwPGncFFc97k11rMiaEtplKrkLCvrOp3K/FKB8NpY3qSMBtrJzbC8SLVVp5/GcPgBW4eG0FeCumFH1lt99cajd9gusuhT2DfHRCrilmxoCsKsbq+tQp9JE0gBo5QuoMxRQRUFDAngE3s2ePdvJxGRzJdJD6g8BXBpMUojoZ2Jks48dQ2p22ubPm2frsR2bDbCq51C1ucgWhePkIEFTkHQqFiUhgDMKQk8BMIuCBCokp2DexNE2Kjme/Jc8Qm6rqFaNcBXasB/WXlbt5FHengEQOJVUuO/E+mqWs1OpAqgcP34s9/MIk9pcVyErkqgZmzHZAgl4KgUwunLNGpcHkit7MsgJ2WF5QFBNn5rh1Aqvv7/VFi5dhn3SdHvuqcfsypWXApIDAGEpIpuu99541S44bykEK4wzlf09sI8eoPxtzW22dddB84lIInip3t3vndu3Ai7PAmzCux9bp/FfmmmFv95F1fZJK8GCbPniBZA7+RYHSXTkUCYgLyZLWAjtPArDGmQ2DjuvVMio0wXHLTaIfs7cKKlfBAHDDeZvGVfG2M/ufsnSmXCWTx/tbE86AayyTxXh+58H8I2FE4HzV152mcURNNxCZbcHZNAQSJFCwNpGArNrUXoczim2VvrA2LGplojnezQvVJC5zwpOYAc0O9GOYkOUVUpwEIKp5NFYbLHAjBkeY3m0tR8AZiA+fb1DQuifEFXxKKsAoL0IKNpBSPzchfNRa1WRh3PcFi+fh1VWsr37wbs2lMXlwosvcsqH115/k/EaBHAZjUqCrA1mlcSkBGtFrfL403+0+752vx3PPUF2QzHvZw4h3JsIqp5BCHepI0AKyU748Xfm29OvAPJC2KAjtMUQIJXML2d5T5PHj3G2Q214LvrD5vZA+g2h77YzzlobWuhTrZBLKIEgs3xiAm1kyhh7/NGXmKxDIFOTqMaOQWkBmVFa4Czjujq8Ycfb8X5sBIQkiMun19ZcucJamdeef32tNdCm48aNtYvpO3X076OMC/lPagJtZHIupEI9GILgNBUMGfS7YKoWxs4OdHPpmSzCjRkXIXgnGotnPYFRbQTKy/7Nk5yKMubGaEDQU0gGRX7kni60bq5pNtULHbDjVfRxEbwiNOcuXYzKoN62bNlsC1EbqZL+vffWkkWRAimXDvHK45hXunisVG8jmPf2Y+UkFVk8JKwqF6q4dyKSU8eNsqwjB1BblbgMiWtuuBEFSIC9SRZKT68vKpNjtmzlVfYbyIZoCGgvKu+7IBee+7fJ9pVHTjHW4rG5WgF5VGpeLDzP/vERi6EfzYfo6mghFJyx2IsqKgKrJdkH+UByevoGM6ecsENHjmIxNsyG877Lqyosk/a86wtzIGUyUIHsZ948ScU/C7a/h82ck4YSpozFkOr1Msbh+Bm2FisvLcjKNwpDMSg7KV/vHrIOzkLIYF03NMaNq1rWji27Mi1lxCj6RKONTk22l599mjl5LMQpeUHkTUDTsyZlWg+Kl3cJePcJi7OwuOFkgBRZsywAUTBK/ad58fEvDrd/eVEKPeZy7ouqKIYR6N3O/Jc4NMr1yZFYpkVhi9bCpmjnzkOUgMSRddWBlWKBs1EMhgAeMTIJ0jGeQoFqS4gIsiWTp8Gf1loo9k+vv/gatoOnbPHC8yBVQth0sIBjI1lSVMkmIYz1o5ZNS4CVoSYSiVTPa0uRouygCjYhtYTIFxSWYA81wlpoo7zSM5aUloYiC3UBwfYiuZQBI/WIWONgVDNpBIwHAbJXsM5UAaAXny0jDK7BfJjnPZX1pUoTnktAu+6lP2trQnwC664P5HONI8O9WQfrIaUCIZb2s4ZpA5MAaVRSUQ2REQmJE+AUHJXc72LGi/6tfi2yXQUJB/gbrZP+rAva8MgeT+8pDBKtC6JJmziRWgW5uZYGAS+FzbAE7BtR4ij3Q6R+K2RxEAUJyiRR/ohInh5+pnEqBaazt1JOB9fStxmiXzLf5f5xnk2696ALBtcm3Ck9VCHC+iD1WrPUQrKo4nW8pK2VFBKWRfZZbv7g7/oC2BS+BonCa+n7LtahZmzGAtnLiOzRmryVdTcZ5WtaKoqbrVg8zpzpiBVVPa2nyED7sXRyZ7TGFlFh5MlcIpXPKfY8yv9Rfwtnra+HdAulfaLYhDdxva3M/dp8ZpC/tHXLNpuD7VtpcRmkX7Ktf3+TzZu7mGKF/VZw6IQ9RE5IaFAcSyAEDVLvrg7UQRQjBND2ldhL6jplMeZUoVy/qBBd44CNmA4taktdk77/h/5wh5b/+Yf6x8DHf0eA/PVn/mQC5K9baH3y+z7Xv//kV/jrj/jrAPFnAcD76wDYuV7/4N//c7fAuRIkf+vx+8999z7rV/9ZmD8/6230Se/vr8//f2ph80nP9N/9/lzH///kNf+e/ubTbp+/+vwMHxd83VcK9GdZfwNt+Invb6DS6u+p0T8j73WI9t6oKPw5gzQ0U+wahQNIe5Xdsvo8m7FmqVVji5Sfe8TGz54KIN5GNvRwzoy4HHCO2bhpm40bP57zSRP4QJDLhRiBC8MTj/zOLr/qSucWtI6s087WHjJKR1Ac7AHOnGBHD+Xat7/5A85kflg+yY2gHQIlDNyR4j/OzzVggZ5gyYpakLWSr/KYOSF3dGLNjCjgtsvOtxWfvxb8Nse+8eC3+FkoTgtdkChBrnSugRzGYHCfVkgaxRT4QKo4wYIjP1wv4+f91XnO1gpXHt5DbBx4Bvbneq3AIB9yXc9w/gpx5+I6cntlZ1xDca0K5nskOMBGKgKMvLEN7JnHeJDp2YkNuRdZsAHgB16cOYWb+uBPXllLHEE8hY0ezVZcU2hDh0OCLJxp0z63GgclslaGBjvCwLkugCVHcO6rw52khgL/5sYWCkrBBsjt7MYupaKk0uWFngHnkuOS4hgica24+cZ7qLcMRGUTgyNJO2091K5ZuNSefP99d92OzHGfjDeXjclZG6wCfwk37uogusKjcHZoB/eACIuI8bfrF023WTesolBWGEgX9x08Byy80bl7kAPCedsDC/yBMdqHA6jYjyJIVUnKIYKL0qd+JjxAGIAen/3MEhMJ8qcEiHN9uP/5L/Q2NpKvAeg0KY0OBzjhT/X74mlTrJXqTD/UGRyrAVJKeU/t1oa9RxSdsrERm4ncEoC+OipXOXwDQ+8+eNBmL5pnEYBHgWHYPFCV3w7oGEXIaQhs0PFj2YBJ4Qg+el3Fp0KUQ7Gb2bjhQ1u+/DwAxEA7i0f4MJipdiwvVKGqAGN55gdhq9EI2L/nwG4q2sdZ0phJdupINqDUHgCDJhQg0y0dL/YuqowVUnyMXA8/Oum+vUd4vpE8pssmZMyyIxARaeMnkGXwBkAoHuNU957F5mlESrKNAaiYRKV3Kb7of/j9I/aFe79oH5JJQV/Dq2wMsJEngPlSe/fd97ghkubI0srHduzqC1+JUBUsAMYk1BjRMXG2bftO3scJR4aoMj4paYQdPtL3vpIBC2VVpRv4yP3Jboq64ccnAHlgSQFnArBQ8UQNInWI7E0E+CjQ2gWEA67Is34g5DwNQGwv1jqyudIgFuijT30IiBFQI0uxSgCYehi5yRMn2fbt220iCgf54IUB9ip8/e233nRWHD78LxFySpYwygIpLsLOaeoUy8k86LJh5k/PAGRpwo4qDdumSgAWD9RDNYDt5AsQLn0IsDUIe47DAKPqtHPJUTlDG0vpkzRsKJKyCHC3Xkd+eDLQDmP3VAaId+EFFxDkHWclkDCqiBXxcmDvHgB8X4DScfbia2/bsVMV9sDXvwmv1mpvvvI8oO1yVAPYrNFLN69fhy1UGioZXwCkGgKyy8jBoB92ElJNEHd1XbvtyzlDwPdwBncHdjtkHDDIhpLHMPKOiXbyoY8sBtC5AGuTNgDWGHnaAfwdy8ymsjcaQq/bjuTXWOqkcbb2o2MWk9RH4E0iiD0iELAMOVsNgHb40ESq7QNt8e2jbM8zhTadQKKemtMQTEUWkTLZ9mTmEIB+kvyEAsBGHwibJTYDBUonk1AP9/ggSod2ADBZFIXAgh8nk2Z/NmoVXm8uY6EBoqEoJxO5H4AxE+Xuo4BpFEajLrNhKDZ6IBiWzJ5s+yB4pnCv4YSZZHwJlDpoSxdiHUa2TwOVwsMI+N6+54BdCrO+mzDpUCyPlNOQgBIghuuVZZPYal+A9PUfbrCf/Ozn9u7b7zhlwiLA+0osu87wXgToVQDgtQIwB1Dx7UVfKyJMqbi0EoC3yr5+b4b98Dd4OyYloiqgQrm7zQF9UuEIyB4/dhT3zIcsEE3kTJjSGmJ/Vk+fqgcE9uhS2+J7SJh0p2czQGCVHdyfgwwwyanGAiBVxo2nqp1JVWH2ZSV1PK+3bd60C6JrMsB5hV10xQrbs2eXvbHuI1uw9Hxn59dGiPOqa65E3YA6COKyhtDyBEDYQu6TbG66uJ75K/tye1rKIhg7hMqj9hkF8N6MJVg76rISCNgULI4CA7E+Iv/EB9upGkisCp4rExIvFjs7D9knQY5eBtFVKvsfxu78hQtcpoEvmTvr16+3uZCSB7HAkg2QwOR6yJN4iI2gQH8YflRVsiUC4F+3fqtdcslKpwBJHzWahZewcfryMPI69uzbZbUA9dWM8VvvvBvm3NveeHsdRFQZ7yvMsgrOWkLGDDuEsioZ5cLDdyfaJV95366/9kobR+aNiOiJY9KtCTXeJkiwiGB/mwSxXIoMNAWCJIagbQ8WWT8FlZFN0cm4OpKV4yzpYgC+A1GjnSK/5hCV8XfcM5v2HIlaqImcm1eYDyKx/YpmLhgDMX3EJoyfyqaiyA7sP8YiRbgV7TBn9gys7rIhZsgzQAoZDnEeRR8PYowFo3xrJNB7f1Y+fTORBbuKsG8yXJh7RjP/DcNSUYt0YjK2V80d9hrET+eQAGvGrqqNCopurPkOo7Tp8cH6C+XIS9+YaF/6QwlzX4hT0R3Hmq8EEkSL5SgkuCJ9xo8ZCenTbNOxhWO3wf3JRvVxzJIIpz5MTscoiLtC5rUkAs/HjRkBeddtc3lsR02FDYMcqIGwS4yOJx8mh7yaPDI3+VtXzQAAIABJREFUZkO2Qp4Skh4Yn2ynMk+wTqBm2rAFa6nxVD54QK7UWj1KqzpIAylequt4PAuQf0CYI9QO5R6zSyCJD/Fe4gHDpRI5RPVLI/N+FeoKb+zkYrg+EVza1HWRE3HmFCH1jHd/SPcONnWePn2gv9ZYZW1EMhZDaYO6mjpn1yiyoYJqD6n0kskNEanfwBo7BIKkm/nAj3uh+yUFSB2buNOFp+inWH7xPHo+KZ0OkX/TzHUEElQnAkTrtyfvKZ5+Wkcfle1UOG2vHJ807BtVEyMCQptHEXvaK/fwP5HAslfTxqsTktxHEmNVeqiypl/J0Ccb7lOCSMmR9/h8R4AI5NcGaODx2oZ6YKXWAREtwsOX6/Hi+RS8rsfpZ07C3P/8yvvQbq5bYfPMBZ1sxjzYIAfInk6bMX538MABR36kcg2HDyo0Dns2CjhEOuxAHdJGG0puLHKolDZNhDCPpa92oYjcunUT4zaezW0lY561k0ZQf5QSRsHmuSdy+Td5V6fPuhygFIiWWNr3Azb688kI8fcLte1b95GDc8qeevo1CEMqoIKiUZTgw8pM29FKaDpjRSrDcvYfUnxKKaacMn0oo0RzuT5UsaVPXdc/9McgAfKp3t5BAuRTbd7BJ/+Mt8AnAmif8P4HCZDP+A3+m769QQLk3Jt/kAA59zb8nz/Duc6Pn/TKgwTIJ7XQ3+73QwDyQwgsl41VKPhwaeUZrNcjbc3CKfaj539n3/reAxTOe9iYiaOsqrHGrrn+OnvhFRwrsPUtovhZeEkqGbWyrRcmHREZam9h138N4eU7wDOlhJhD9ucrz7xsU6fOJ7uXAPRiChGDouyqy68HpI92Dh2NFKxK3eBLEWcAZ6hOLPHrITJiIQPkaBABziHMKCTM165bOtcuvPUG3HuaKOQ8Zg9CpoSRuVuBI4uKzILAfTopOJO9lp5TbjMu+NwRH2rrPvvhvrxn3CFwbqiolCoCu3AKKJvICw0B54iJjQS/KHTWyCpAVE2enIOEj5ZTyBhPgWIVbiWhuAaoMHFIjxeuFxFgY+DCNfybxwrH7eiCxPHHNqyhzIb46bzaiTihyB6883OWtnymeQW3obTByQNlRWNjg43G9l3Zz3LgUP6mLLFBm107tVB83MSn7LBqwOF0XSpo9MGW2csj2O69618gmiBK2sGXwZeCydhuBPuSm5GqDoVLDeG8LSszhZrL6Uc27iJIYiicP1tSAG6ErRZEzY3LZhLifjEYYq1ThvQ6AoRzNEKJXsgdkUaywfaDdNF5X59qXp3fHekxUJjG2dYRICqM/BMCROf6o08tcp1//Oe29ul1RIDMuW9q7/Ll880L4mAc4HQsIEUUAHgagFYH1Z2uuh4mpxlLmB7sgDoBOhsA+hqxXWgjkb2lw4uK4yIXWiwFyBSIiE6CXYKohA3ENqQJRUcEvuABVLQqtHssAEATORMK+o2LjQIMbMTuhKyOmdNcIKrCuBMI8m6ielSqgEpAUHmAC0A5RVV+EJ7rqSNHE5Bbhs3GIdi4DmeRMX/BbFi1CIAiD1QXuwAWEvEfSyYk/U0AngQ6bBP2O1TRcuWzAB83Aj786rcP25z5s50SxQsgbeEcEuwBBT7atAXwa6xrLIF5C5cstlfffNPmEWYbGT0MS5nn3PuMQrGhLIQCgMPJVCALzKzABkMh35F8FpWU2wsvvmw3E9qsLApdSyAsWr5C1rmp/gD3+qqqc53Ln30QoK3/4+ZfUs1O5xHwIgspDR95jCu4pp/AdgCGbqzUJLL8Ug6Iws/14fzS+Z0eIxJEShFZiMnvvQ7rm9TUEc6vvc+zrtdOAA4q/yNCYbTxsa4KeihEhS99IQgCwhcSxoPq1wYCm0djk9NDbswEqs67Udv40OEbVN0KSJ2NXUs9QcULqHiWV/yu3XuwcwmycahtwvHWj8W+SbZnsngRKLMHqxQPgN2RkERjxo23fEDjt15/3e7/8hcByBts25ZNNgMyLhAQ9HDWCQDs3Xbn3ffCPHbbmy8/a7feeD0qAdoFlvLDt95CHUTFOP0gINTHqgvznIqgB0DoLGRdSup4W7f9gFUS2NMDmbdg7mzyFdKcldZNz3/J8n6xFcKjDZ6mh3bmXtKfOwHdt287hW1YhtUwwW47mAvJkGwFTMiTpk23TVu2YtEzz5YuIrwYxcVbaz/Ecy/Ovvr0HfZL1B9XYSfXUHbKksN9Ue002s5jZbaHNhpBVogvoH9sfJT1QDhegBKjHkLsFHYn7crRQJY2k3yWWsDytRs3WhftL3Bq/tRptu39tdZU1g1xkg44CgiXg/KIsVgDIH28sIVJLdSWLZjuAp2hUOmPiZZ5gkwe2nPFkil2CBJRAcxnISgaAMkyps/AIxBQEwLiyLEjAH3tNnHyBKqvkcxhO9bLZJg6Is1VNkt5dBYQPzY+njYOxhLG08ZPybBnyXqJBtjrpb8pbL6GamPl5jAF2zfumWrPvVfnApqXzMaODuJk987drj+H8hqzsDGrqy5FwlgJEE+QvIJ7AeO6mYxb6hgbXFc3i4ys++vqTmPLVgYoX2PTp81CPbQPi60MlpgWlCDDXH5AWGgMz59JdXUqqqIyW7BgLt6CVLQDBD7/zkYs+obCvlfQ/1kwsCW78MIVbozko7rxRlU28Xz8Cfs/Kk+QR4QSAAjUnnniD3bXXbe6wG1Ni3WQPMcgNCdPyEARVQyJiAUQz/Pu+x9YFH2gnLaKQuEzg2DrA4cPuQXBD1B12UUXu2r0+opKV12+h1BqgbWjAU9lBajKeuUgFdHOknumkucgW7/TvMauvYfs8iuuJlT7BNXhGS74W9LHVEiZLO5dL/e8FPJwxVXX22vPvmz7DuagmBhvp8/yWkg4j5QwR8+bY9+91tfW/Osm++I9t2Kn8yq2cSMhORLJWKCqgOr3Dua3EOwE05IT7WwhQCxB9dGolIpQuAxPHE77UYlB5s/R7FyI31hA6lbIlzrWglz73F0zUI6NsFYWvaeeegHCN8SRJQsXzyGYbISdLsmlD1XYYUD8CDw7T6MQmorSpoNxMDI1yY4dO+Tml+lTJ/UFwfOeZNfV0tZjH+3N5PXibPasmQDB79IvWGSZOxdizdbOmNHvognreviRx8npgOAj50aKr1ACvU6T5xMSGWBv/GCOff/VesiIQKdsUzXEu2vfR23RADGt0DPmBwDq5GFxNpk5rqKowGaRWVNUVG6vvrMFK70WrOKusrVU+HtCgPsxjgN9PW3u9MmWnhBjxSezbQq2eg3MHxnYwdWcLbW1b6+11SsvAOgmBB4izcdX/a0ICzlVbSAnY6PjT98ph9ipYTMiAiSJ95KVncfaQOYPm45mLBI7UDO1s+AlJ6WxJndBHNfZQQiQC1ettBdef9USKWLoYc4+xWZKyhZZAbaRHxRLBosf61Mn6hPldmjzcwpbtrGsc2n0rwjauRI1UQ0kiMiPUueH2gzZhLKFdVgbmE6RBrSZ1ioB8kPjYiDgmlAnZbNG9AWDxyGR1VjKzMyiWgdrLsixZr6KaBeBEIJiphtFqQgTSZdzIUBEfnSKwGE8qPhBxEk4ZIoXBI7WShEgXlTWaOMXzDVos/MxSTFQXNO36DkQv+DxBTbxCwf6NkD9mR56vNs0saZq86dNg3J1tPqJAOGX/ZU7/T6uImMcCYMtluyz9J8UJIzLdsaxnldtdoo8J+V/iOTQfCZJsYoNOumXyllRoYKqkxKYL6sgRYNQE0ZDbMaw98nOOcrcHM4Gt9RVHtVDfsWixNTeKBqyopKNr0LqZQd2mOD5kRAj2iONGT2WuWuo5RzLQ4GVDyE7nr6abq+/8q79+Ae/oCIoxHnhFuZi38mBQ5vzYDbr2ktovpG1n7ME0y6bD224nfqtPzfsb3dE+v/hlQcJkE+1kQcJkE+1eQef/DPeAucK8A0SIJ/xG/w3fXuDBMi5N/8gAXLubfg/f4ZznR8/6ZUHCZBPaqG/3e8F0tdiyS27YG/Oy7U4yASB0zW2VNotd11r3/nh1+2h3/wIt4IzNmHeNIrO08BQyyic86NoroUzKM4B/F04JIAXOIpsl8+ePU1cQYZT3+fguDMmfRzuGeOssqQG95YirPmTcZMpALD3tW//23ftzuUX2/yrbrBbb7nLhZl3E6qtQjLlLUaRCdsI7iHBvx9ZGnX1WDvHBNlVqCdW3Hwdxe3hFD7m2Oc+fxvYUrLL88g7WUiWRjxnQHI0isvBT3FlcASIjo/Kq+z72ne4RBAASRKArbrLwFTBMcW3uqZaMLH7rr7CZhI9cO21V3Mm49zOmVjnNAXJu+9dxAKgPxjVEIpbeykcNQgQT/CBIT2y1+p2BE4CRYZVqEBkheUfLFeMNhdH4RnQZXdcNsdm3kSOM/hGHDhvNUHvU6ZOxsqcYj2wejnjeILH1qE4acF5pY/8wCqdM7z+7Y8jTHNjB+fLJEeAhAXGg/V0uvD5rvZeu+PSy2zpNdfaNdde5QoiKyFV2sBQdc06F3uDTXSCvXbxqYyVlvY6OAKuHXXK7FVLEE3wmkNaKdhuwlWe3BaKFH0gXZRd2U5R4JAuilnBIwaUHZ6yv+ovWhQu4Cyx1Ob9BIiyP51FtgomeZwUIH9GgMz/6rTeSy9dZkkxoRaOBVYYL5rKjY6QpzgWFb2AUt0AL53KAIFdqQakbYEtq61vs0aA5VJsTAJIeE8aMdLew1ZpFmCj/NG7ADGHANgKNAmGwROLJ7BgCD/v5DlHpAynanaUvfXGK1hPzeMieqmQP4Un/Bg6PEHaxSVUciPliY51FaRJ2G9sp6Jy3MSREBZJhAlnucN/SspoB4yUVxTbzWQZtHc1WG4+YcgQEz1YSMgO58MPPwLI9kFyE2dN2Lu0cPMjACDeJrx58XmLqWZVSE49lb4ZNp4K+mf++LhdfcWV9vprr9mS886zjZs3EaJbZQ/8y7ftNQDuzVu3A/LXECY90dkaTZw43qkpdu7c4WxzJk6aDMjQbTsAeavoSF+49z7LzMq2gtNUf1Oh2iMgGTBEQeuqag3H7quSqlsFMXtT6S245fEvj3Az1U2/zHVKEN1EhYUPROyoclOg6UAlqiyvYgBhBgbNgMWFCBD9XKHpI5JTHOEg4CcxMYF/JzvwY9vWLS7vIxSwNQVrI6k//LmHqoJupV0WL5hjWzdtxHImxYL5W1RWDLpO2qzahlNtHIBXvq8mKexWdpMJ4O0VADgaTTjscMfarceP/qprrkI+1st9JqiY61G+i1i9R//wuJOQ3X77nc62S6zcj37wPfvmg1/nnrUAFtZaMhkTFXknbOsOQC3fWAKno1DqJNkP/v1f7de//621A5xVV9Tb448/AfEyB9BxNBW4eLCfLTD0HxYDA1x4lKBr/nWKgPYzhAdJllaMTdHnb7zK3njtZbvzrW/Z4e++Tcgx4CX9IDoKCynyFY6j4BETO3XKdIKaCPPeikRvSppTIwXRXkmoVGQrIgslVfhuRvXzb6/fb9dN+o6tWDbJrr9yle3e+J5NGplIP+2wvcdr7IOP9tqSC5YAZLbZcH6+46PNdu9tN1sPz1lDtXYrnvnphLzXAKB9QNspaD2Cdl4IcVcJqbRn01YbGUtuBsHtpSgs9mefMuJJjHxcMg+G0188yM8otDkzCchmwpw6Y56dPFOJxC7YYsN67Z03X7VpM+dCYgy3n//qN7bm6mtswpTJ5FScxG4nz9JRZAShzBqONU0RgdmbNmy285ddgAKjjYkQOySURh+gWjj/okvsYBaWaUwyZwBMBcx6A3S2Ml+kpI20AkDYez4/1r7/q512/ooVjkwdB0nRiaTtzTffdcqtcCqcL79yDSqMYvto63rabAFV3gQG8xhVsBuSRskmK7Gy62IytjYmVCysGrBDCkOJ8MEHH9qaNasBE49RfT3a2eds3bLdhQLXEMp03bXXO4JSBMGO/Yfs/Z2HbcL06fRRbNVmTCJvYK9dfNEKC05XDHXfR3UmleH05xDCpQpokxOoEpYsW2g7tmy02ZMmmB+AJNw847HDCguw/wFc7GBy9vT0QfFFtT9k5ERUYJGxMXYk+6iNoC3G4e+vwOT5kCFV5WUsQCyOGu/MkTvIzBgNGKyPXbt22o2332anpR5BOVdFJkwtoPiEKVPsw3feo61ZXHmdubPnuvyeCuZjgdDDAdybIae3ofpJEaAdEw85Qb/IPg3wHYUCq9rKqHyoY+Pw+q/m2pqvb7NpU8bYdVdcZi++8IQd3rfHvnTP3XYQRV0c1z0eNZwH82RKIosvXpjMBiy4VImjemnmec5CBiSTX1FeQTW/F36ZLOgCuKWqu+iKVCsuDMOOq8pyThRYTk6+XXDhZSiKsAecMxZbNawNITNryeTZsX0fRHCQXXLpxajYdtmqVRdZIX2whHDzScyrEeRe1DIeVA0fAehbA+i/cetHduWVV9L2p1A1HXaL24oLL4Iw9oHYC3HWX9v37IecCLIPkc52Mn5bWIS1JjzzrUn2zadQwtC2AtPDsDOqZP54k7b1h8AaNXYCILk37/k41SHelkie1ZxpEy0OQv8Mlfgbt0JWsZlKAYTOZn4oh5jxp3pfWSWzWA8SsaDy6Wq1oahn0qlUGQK47s/zlRWXuoB3zxAPq8jNQSURbRs2fERGSiWWiQuZ9wMgPdh8QSZLBaKxlJo+FjI/i/BxNn4ElIls7PGD2GZTEOgXxjjoJV8lF9urKKuBJPBFLdNL2zZgVbbv4H63PoTSN8P4HJc2xslEC1HzDGET4oXcQGvCDMaCfD3lgZpHbk0Vqi9fNhzaZAmwr4aM7aSvhoZje4VKRPe5lXkgmHGuzBbZEx46QH4O7zsU9ZfmBq0pWVlHWbexVmKsaAMUjm1WuzY+jO0YFHehtPtwCh0aab8slBNKppAiRZUuUgcqz0X7gJIy+j/ru8sB4fe6Z0762r/p0ZiR6mMA0D/5yGwbc9cep8D4uFKk3ypLygcVFSgEfSDzQ2pUrakiwWSHpTZzz+mIDzZazG2erHkqbvDmGntptxKsL5UrMooxUsG81wLJoXVWJIgC36UAkd2nSJIuqVl4LpcRQtt2875D2V+FQB77se/QvQgiu6yNHJsq8l/GoMBaT+7PUDa9I5JHsHknFDAmFmI3y92jeK23tL0HSpwIbPf27D5o06fMtswjx23h3KV2cN8xLNdO20M/fdhCsFsMQ3nVivrnVN5p3kOSq0JSoKDer9pRBI3Updqc6v32edD+A38MEiCf6s0dJEA+1eYdfPLPeAucK8A3SIB8xm/w3/TtDRIg5978gxkg596G//NnONf58ZNeeZAA+aQW+tv9XpkZfhSyydnHFaQBzbusjbZaLLHK7cvXXWzn3brGNrzzvKXNwdIagDyGwjFP/mbL+k2WigWWQPsGgsp1TgmjIFPnKJ1lpX545rs/svTlyyicnGn7d2Orj7LDD4eEKKzbt2/baWkp6RbKubmRAsaQ4ChbtvQS3F+S+T6agtpqcOA+a+MmMhk7UXx4enZytveAoOixqy8+z+ZdcgH4lj/FrEfsxz/6GadGXwo0cTQga7Spod3CQ6KcbZSsi12RnqtUl/qjb87R/+VuoLOwComVk6HYh1Cuob6hxm5fvdJGzZ3l3ABi46IgQq4CH/K0axYtsJe2bXXn6TaKQIODyd3AFaIRG2z0FWBoUa7IramRgsWYcM6R1RTp4a5DsWRHFwV4ZDa3U+h7z1UX2ZwbLrQ6CCfla6hwM5Vi7lKwN29wg5QRwx02q1Um80iWy0pRFEQ5NvJS13S2d7kzpwgQbxQgDz7wPdqYnNDeAIqXcXWBBJJzgQoRW3FwkZNRIMKHUHC6Lp6nDixXBgOlpUVkUo9yFtCpacNs1Yr5NnbWOPA2sk58yAT3osBwSLsjQNqE+VEc6k3urez4O7Auc+dUcHP1AZEdTmnDOV5jX4SIa/eBAj+RH+5Azye/y3py4ccEiL73uPG3V/ZmTB5lIxOpREf2k05V43CAXT9egJJxGCYcwwH5FUqjm9raQEU2Vect2JG00cFep7J15eorAWvS7ekXnrNhNGIM1kIV3OB6LI68qXRVMG04FaghqAuKigtpnAY7j2wNP5ivX/zsR/bNbzwAe4TNBQqTAMBkgRun8k8BRnRT6RjrFCDBgCvvvPOOXUqyfSWZB6cKypAMEZiTPgkbkVh79LHf2ze//YC1Ev5yMh97IlVSAgKWkQPw2988aQvnXUiIdbZFJ8VYZT0qFpQnUZAgCVi71MG+hXHNi8nuEMGzfdNmu3LVGhQA5TZq8mT70Xf+3SJ5vhtQcjzx/Ot2ughyhuyPRRA38q3PmDzRNfpmiJIxVNTK0ikmNh7CZjcd2N+uue5GV538xDPP4nNXD2AV4cKVBUYIWKrB9khkjUQ97XQa5Z2AcwI8ddqTXx7pZqybHs51k0YrbSqvdlXUChARASJmS51hQBEyYIGlCmDZZAngOkseRiI+/TkA+sofmIW64GhWpgtU76RqduvmDTabLJNQgLsggL8JKCOKCvMBCiMtkgF6EoA5GXugIAUHgS5HAQjWVpfBBJJlAlAawvU0w9Lu2iGCxR+CrNkWLFqM8qUcEPYocrZrXehPI9XPylSoxvNeVb1vvPG2GxyXXbbKMYbVKGg2YGU1bmw6FcKjbQh2VvmZhwCZfe3ttRuRcA0HyByK9dVc+/aD99u3v/4A4KMs2hrt0UcfA3ieANi6ELay2DqbIZXw5osOjbOu8g5IkkaARQ/bSVi8VEiy1pmN8mj3zo/s6me+YtWP77e331wLsDWSSnRC4wH/9+0/SgU+oB4g4hAAuSPYB8WTj4HBCFX/+XbtdddYB4MvK6+QXIBiq0NR8eCLd9i/LP++3XfXbRYBk5yffQTmEvkWWTm7jlTYMTz90yYREF11lqB0H6rAq+zWG661cAixhqJSCwN8bAf062ASWQ/xVFzZTIX3IiYSbIz2HbIOiMmVS1CM0LaF2BrlF9fYliNMTsN9LJh77RtItXRNMWzuWFe5XVJZZ3HJYwH8p1hSrI+98NwTVOMv431jv/bHJwmdmmCXUEGeC/CsiXE0BIikePLjz83JhVUfawVc3+Jl+DSWFFIh34B0DWsV5oHjBEtFUXEvoFnWV7LAqkdpEkm/8WLyvnpNgu06CKDJOJG9WDvvvZPrysIWqNPdt2q7/PLVVI372J5dW1i8xrHgML8A+itQua0O5rsD0Likmn4TZpHBtFdpCf3ai6D1/4e99wDvsjzb/6/svffeJEAgjLD33kMQ9wK3rVWcb9VWW6tV6+jbLWrdAweKggjI3iOBQBKy9957j//nuhE73rfSw/z8275NPHIYMr7f57mfe57ndZ7nUUgAX2yrVDWQzfcAonkWeXnkMwD0q0XPELI0tKJcbZZSAOPTIAJCsEwKD8cmiAXOHkB5VEK8OMf2ypnPiwlwH4f6rAX2n/wD5gTNMPpo8/ty3fVXii3kbcqhI5KQMNqEMev47WBRyEUVEUIg+rYvdpg+7cJz6mCMxEHmOmBll0cOSEREuLFW4kIkl/yXaK6rl8l58+ZPjdVYNHZWkyFHtm//AjvAeRAflRIyKkEqUs9A9J414craz5y535PJKTzbkRLKeFSrOBcWTFva2pY2OXT0sFTzejNmL+T17SFWuyT5dDZEWbO8/O5GcY8IkeTPrpZfvqekRhvV4wGQmN6yGQVPDyB6RFCYIXhGo8ZSYtOHin1b8jikD4IDAhb0H7VYjgk3DwlGrUOWTAsbGlvmLJYkMkAqZOmVcdLdHCHvbvyAe2tGNfMjyI1Tsmfvl4zzOWQyxbLg+sj6u34g06bNYiEsJitoPPOXgtOdEh0TYe5LFWvWAL1ZGTmSRn8ZM24SBQ+2svvAIVQ7SnhYyx9f3ABAbUvmTKKMGpMoOSgGyqicVwVFB4txBaSkkui/XU/b8/HT14ogVdhg0Bf7WddUuZAJuZLNOIpDyeOMv+XRpNPkb9SY7JEwQtGjQvxQJDVJLKq5wwePcY/IViFj8koqsPS0Z6Nhi1qn0KhlooJYd9jU9WPBNy1xFIpCnosuypppw8bKiba0pK1aqsjDIkzsD394WUaPGS8xrBuaAWKD2q4FgkFJT2usEkvK64iaUWJHLZSw9PNzhjyvx/YrAb/UEnWKg2gskzL1DYVwaervkNrWRqnEVskfAk4JEJy5KHAIxtcTxSaKvZw8lHG8vm4kZkyfxmbLX86hKEo5e9YoeVzZsGjeTzMEdQYkj5IzIeTGqI1lBlk/HazTamEXjD2iExLV48ynjvxfq1aGD2f8Mk8qAaIkv4LtKjQIpK920N4tbMRCsK2zx/6yj/uNorBhB76hjqxTahOlxQ4u5H7otqWf67ViLlRbwXpC63RdtNZRx3qnoP35ig+20Wp1pTZW3E/BqzNk2B3Hv14TL9ha6eZI/UR7ULPq3KB7DCVB+nWfoxsnDUQ35qVaqMPrQpZoDohW3ViRA6IFByrH1Tyraooh9P10Xa0iY0PXU33vEAgdVcaoLV0pYeZqrXYho0RVmqqsUXWoFjjopl0LG/qYU3RTr3ONhsd5IEfeuuUzoyQZzd6jCQLKnj5Wi/xZ29SfwgVfpNqqdNH2UtLKGdJvMoRoO0SZo62LbMP2rupsjgRg1XbfXQ+iTnIVf58gCP8q7hElDpt0Jal0D6Ftp0UT+qFt+n/+Y5AA+U4f8SAB8p027+CL/4u3wEABvkEC5F/8AX+vlzdIgAy8+QcJkIG34bd/hYHOjxd750EC5GIt9H3+XLMJwQsofNXwcT1vaFGtPZZN9k79cjkWTRs+e0MeeOROzr+1FNjOpRg3TlLIYN793gfiTZF5KA4vlpydVMmuuctaDGbNWVJdgz557XUZgiuLuuQE4lzQzJmxML+IMHTsrcCIm8mpdrEhbxHCws7aRZ595vfgjQD17SglKBZzcYY8AI9SNT6mwIYAsQCIt7Lplqtwebnmv+7VkTRgAAAgAElEQVTGhrpcLDgD7t17SJ5+8nnux4v36aLQzIfoAM5WEBRKgOhMfcEC64ISRCMTNL9DlSyKSbngfqJYbT9nTS+KTivJb1UMxJ0iytWzp0rU+FHy/AtPywoKmYfgEPPIQz8FiyGDhDiHbkLJ1ZreAvVHV5e6F6hVPVEAnJkrwMcCOZur2KCzswWCx9G47ly1bLbMvmYJeGIBxYjtYHje4A1QJ2CU3eAGyEiw4o7hdNpLIS4uSuDFfWCzmgtajBOBZoYG+PiD83aa3A9rC2d5/NHnICVwEbBxMYqUHs771hQfahan2ud3IQRQjMwCdyBb2vUGAuXf373TZE22teNKBO53/aIZMmXNAqlpwNLcmfxNSxwfyIu1A9fq5b7ayCTpg2yy1fvlOi9YXmsbq8KjD0xNFSFKimiWKN/kbM+5ng/zHL6yyjYuDpztUyE+9OO13evF4ul9j/Vb23SKP9ZS9gSszEEC46xKA63G55CtH71YHx3Dn17BPXsALzsb/KoBJhzw937m2RfkR+vvMQfzA0cPEZJaRrj4CKpYmyBAaCQO5EUcvDuQx/hh/eDC+zQgfbps9SVyOukY/tbZfL0SgAjvMcAJWpHA6VP4ihcakKsV2Y0CKgqIKGuWV3iWB+oFAVJFpwmhIfsZQE6ArnVUPbtQvcu12/QCZI4AZFBrBxfZu/uEvPf2FkkkSLSivkzCh5ABAcA7ZdpkQCiATsD1V196UW5bu1ZsARkbqVxuBbyZiiVWAeDlcy+8IH94aYMUY3nzJQC/JR3txPGjgCZ9Mmf2DIiQaTyALhM4qizcsWPHsUM6h396tAyLH4VF0kL579/9XlKzMoljoHNg/zGBa9FOHIf3+x9ffBk5lC8Vtm4AlVW0kashQDohn6wY7DxieXP9kP8xc139nKoTFEwhYIZPHUw6qVyohr3g8a1gRzXEgobIKzsYRIByK1XjXTznIVSnF2KFonkfCeRQtEIOuTgCTkFI+WJZpWoPBe78CODxxL5Lw3dKaRNHZQzDArgdBiJVtS08byeVR1FtevjQcYKlMwHZ51CFjj3LsiUA8CFSlIMyB8KkgtwIf/8gJr9eeevtdwmJH2uC4vV639/4nskpuQbFiCcgeiNB2QewKwtDmeITEClvf7gXtYWfLJqXKNWluViVDTEh1PUMyH2oL+wZUIuXzKIdCDdyxZor7ZzYMMHZdblIJ7k1W7d9LpEoG0KCAwGWzwDskpUC0aQElgKGhQXFTEQ1MnTYSGyDyk2OhQuyNlqZ7JAg8gQwW6KvjYqBme5tZxJzwq+wTY6nF0gZqqjHt9wnN078mdx3x3XiCvLowIAtzc82Qda2jr6y4c394keVtL0GQPU2SWt/M+qC6eLn5SoBAFpe+P4XILMLoT9UU6F9lmu0tIXnxYYpBLCwi/btgfgagnVK+skkJqcmbJaiZHdyrvhExpLzkG+srFTRc8PaywAx2+XIqVQ5lVksoeFBcs8ProQ5rgKwZsKCWd24aTMTOkw2djbjJ41jIbKD4Khn/MTLCZQJhwGb73r4UdRgTfQXcjmaNCdBeyTZCtga5RVVGIXJ9i/3Sy2kgCq+TIU513z7D+Jl48YcQO8l2LyUAqa7M1FimYdqpIbrtodxL8L+aPz4cYxlZ5jhfJREPRJA1X0HLL8946EVKWMbyplyLJxUdugBSdzVVMvC1CXnMtMhOgOwbumS7OxyVDuB5NhsQ1HlLLNmTzZguo4H9Wj0g+lPRjGWSn5IO9fvh4ImItwP66VhWE65ikN0t7z0k41y07o7mJ8IQi8oMoB+FJZcH2/+gLYZJSH0Dyvav455ICSOsYJdkD3E39n0TGPVk0W+kAZ3KUDZipzQGwJm+sL50gSYn5JyGpByglGa1UMCuUN8amX8h9i9LV22XHZ+uZvntVYOHDxgKgLGTJqIxVaZIUI0JFlB0RHkvwRCzHWgg9y140tZuXy5tFBprpX4tTWVkKlU6LOwZHId9U0dKAtUvZaEtdwEeeznz0kh9ncn962Vx14jS8i2G4IxTBITYgTHSZRYv8EebY5kkKtUTdhyLIq+iePGMN8rZ9PGWGU8MQNpyHJ+bhGhXdVsGlwgpjXPhwUQsqKGPAgN4R4zE5u/VJG9KOWuv/4m1BQ5AMUNBJntkDvuuMGoizpY1F7c8IrJuQnCemv6zGmMtWJA4jKZMGGc8QltxKrODVVGBjZQRw8nSSCWhi7Y9lUDCgdjs+aDldnu/QeYK60kDRIjnCyGJtaLNtYtDay+AOq+8uOR8vN3mySIBb++Cskq1xiogWI8Bzfsmo4ePSH2eHOGRg+X0xn5qDqamWsC+f5h2meYxEYQEM44Zq8ggaj1VNkXRQbVniMnJBrSpJ45X9V/fgR8j6C/hPoSBu5OmLujNURyFBkcOZDMHahI3MVOLca4NAuqRcoIR+9kXXz8F8/Ij+65G+IKi0TmYV/mpkbGbRkkcVUtbYB9l1p71bJuunuhjkRB1Iv15Mjh4+S1V983+VvVVPK3cX3dbCYLqejwhryJJxweUafUQlY5IJkNor1GJ46W995/j/GCcgQiegqk/xgsBpPI7DjJZxcPs5FKEyuIe1vW9zKsG4Mh9zTkXi2UTiQdN1Zumk/jT//2hBTRnCZVhKiKQgkQBXFSyftS0kIrXtTKSueuRooOSmvKed4Ey1No0cNzmjJ+guyn4EBzcTSHpBzVpyuqnxaImF7Aag/mwSY2i0qmKAHcSzv+dU6HboAUxNe1r+CV6RKH+sMEpOu+RTdBGm7Ov3Wd7Ob6tapEiRrN1FECRPMxNBBdZbUqIdZAePP6xgLLxKsZEsSYRbGjVfXGhfVVbSULCwuNlaS+hyskhxfVPeVkySgB4o2NlX5f118lLGpZe73J8OhhXffHGq+MjaorVUwtrMXRkO5a8KA2lkqqpKH4UD/VPjaUStCE0v4WbEBrNXSPNs9GEelJfwrF6rO0tIRCkCGSm4WlGfLvDCwWw1grh0YOl4/e+wQ1VoW8/eZGI1V2cw7mPvGe5dr1Q0kQJXCUBFGSZ1AB8s0HxMEQ9G9un0EC5PsEGAbf+/tugYECfIMEyPf9BP+V33+QABn40/lmAmSgrz84fgeyPxho659Xbv/DD2NpOxiCPvBW/ravoKp63DvAiSLCY1H8Y1/NfzWcCZ1drXAWqAYzuko++eJdufK6lTJp2jhwl/Gy9YttFME1c/4PlhPHDsvI8eM5k4ZKUUkJLkStFEwOwcLpqCmg1vOTguBaSF1K0bcX50x1kdFi2h5Cw91s3SlGtqPovUN++tCT0lgPYG/pinojgCLGKrCnQBP30AkWHh7hj3PPMTAmigite+XGFXNlxro1YMd9nHUdcG45Kb//zcucY605v0LuOJBvzTlb1RgYGhlMUQuJv7bAAk/SjA4lcDTbQzNdFZPVor8ubIn9weC6ISYaGtUavRv7aTdZPWWsrLzjRjD0PBPY/sA9PweTcTdZs2oL1Q1QjEcB7YqVs5oX8L62FIR6cJauV/spzpb24Kqat1lRXSw/gAAZvmCasaJeeekyefCHN8qStVfi3AEmBQbpTDaLHdbn59TWGmxEC+gV086nyNeBQrweMCvNcUlJyoT08cOyfqzcdMPtnMuxUCb6wJPifi3SV+LEHsKCpEmKIEFPrewhO8i2BV/uphBSHR60fdoQQzSQV3L/HdfKgisWUV/bKE24vLR0NZliQ8047cNxo4csV8VgrW1av1Z0nF8NOZ9z/tczbB9Fifrs+43Dw3kCRM9rSoCcF4mct7FWAkTJD/2w2Na4qX/LZxtlwogYGYrsZii5FlZUmNqrzz3AQw8H41bYo+17dhEeGwrY2MmhOwrgy91U7r+OquHxp35pwrrTASRrCThV//sGQBQN4e3qtZWs7GLsH9pM5aO7tyOBxUNkysTxdJ7n5Nqr1gCkeKgJOA3XZJQY77z1JioCG6xplgLc1+IjVmsssHx53Wef/YmsW3sbD5qHQ8hNOsBzDqDvDCriU9JPogCpl3NZZ2TegrkShgd8RztWD/0ucsnya+WSSy+j4t5GvPw9AJWVWMDiAvXC0sULZP2dP5S7b7tNRkTHyJYPP5KZk6eaCvJTBLufJfB2ybJl5CjkSCVVu66AYGcIlC4jANcZ8uS+e+6i02E9Amm0GzAnmQriboCL226/k4D1SsD0EfL4E08RztuCjCuW8NzhVIRHSU4ufvoEUW/Z+gWDwk5KIT9UHuWMnEvJj3YNHEaloMBTO1W3ShBoHoNWuSu4886950mRq57L+hrkueB3dsEjXRUi+rtKkCgws+Vnif/r7HXXi0UQIHEECxdQHU0gbnW5RIcFGRVIALkdI7AXagV80QGegmWJG5kAcfjN+wL6ucHUteEfbgcp1kg2QBVWWJkoA5yp5D109IjMmjNTxgKmWlFN3wtdmJx0At/5OAaBl/zxTxuoeF8sw6neLszKxtLmlHy54wv57R9/Jw2A5hVlBFLDimacS5WFSy6VHfvSZeeuPbJs0QQZh4rCkf7SAZi+f38yNj8VsmDpAgAiDY8vkQBPchSwEAlxC8QmiwwVlBRZVDBrdssQFCa559KoihZJ4Vkqa6hWYdZUmCedyjAgUyeMZjskTR/spRWknwfVu/1U7YYF4HXvAGmCf103z+hkWpacKemVpw48Kk+v20jFrY1cSq5OyblTMnpIuJQAgDZBkhxNypK6dmyoICqapZX/aDMvG5m3aBYe78dlJMqEIFcyCahcb4aE0SB2DUbqRTkznHBlzUpxppq3EZCw8PQJxmc7difdZNOMkuR8wug9AyA6shl/hD1Ju8xfPE92Ew5VDWj/5ZFiueqaeQC6gfgWngVwngfAyXMGMN6CjZQCe0p+eCGhC0bB5Y9dkFoMlaN2WnzVKNNneku9AflPSQx5EVbI8LIhFHJRYk2ZNlc2U3UcCEFx/PhJo/y4/yeAsy+mybSp40x4ewcTneau6HxyKomsChhdVdVYWdkZxY0F2QQ2EJc1NYUsQsgUG6iWDoKBZt7oausD3Csm9yBS7LCJsUba19hUxuzWi91dHpOqsr+ukGRxkoxXfhPKn6HDQ5gsIasgBHy8g5i47WXT1j0ydt5isaHPnDp1iEWoQ9avv1Ucozvknac2A+qGYJ82HgAWf378JFPOppBjhBoHGWFkTLCMROVmw3Uf+PRzGT9xEuRSBxO2peRijZQMYBk3LJ6K/QqyZiKNJZ5WdGt+UguKmbKyUkOANENMZWZmyPgJk1CKnSVDZq/5WokAneO2fr7V2EGpx2Uq6o9IKh7U4kpB7/TsHPGEBJg8fSaE7jtyNdZlB/j7UABzD8gP9cQsJ09Ac2EysgohQXpQRM2Q9z/8gnuwk52QBacP3SgfnQzGUgdbsrkTadtqCcL+MIxgr1MpJ6SquBLCrhjy00tWYi3W3w4RDtnU3oYFGSCuC5LPShRMSUmQh7SGLsJ67QpO6zoxao6rtFf5kWvCazF3L126AqKnl4qJw5LG/Vx99Wqz0Ld3dMvv//AiVmwTjCLhxlvWMc9RWdDSYCowirGnqyZoLCoyjs1FL6qTXCy18PWkHSJQz0yejm0UxPc2pLFpAL9F5AkNAXxX4NyKedIEcdH2L66PkftfBoxmzIcG+Eh9RR4qFx8J4N95WRkQj94QM/sIXkvEXqtXStkYNbT3QoKQWQPxZG/VRzA8oHRxriQgFw3Cusmdte+dTVskcvgoqYRoUmK8sKQYML1FRrO2TUocjoVYCCQ6ChH6TmU5YW9U+fvydzZIOG1Z1NuoRrEm10N9RDd+sIkqlzSZt3ABKirstWJjUClCUmENmA8J24+C0oK5VYPu29oq2NwRaO2CnSP9vqamjdyebKlkI9gOQ9XObTeg8hg3dQL3DOHDtbVD6HRhNxbMcxoL2fjexo0oGMvZ4IVjUxgCUT1T9tI3Dhw+zMbI2/TnPsB238AQ1C6ok/BV9YUQUtu/0ymardHztfrDh01n8snjBMyR1cI6oxZY3WxIMlDKdbJZ0gAzLVAIQMpcAqGn5IyXjxcbp1ijvvGC5Cyh2KEWKylVPXQoIcH61gFxon6nfcx5nZATahmndnFqw2nCzr/6/OsA9NwNUyT+zqTzCg4lRiA2VH18QdmgBIgNjJ5mbylZowHlbdyT2lQZCa1mP32Vh6EEiFYZWTIOjfeq2lmxsVKrQ70/3RyqZWMq1Unq0aobRc1AceH7qkDTYg3dkOv6qz+vRK3XjIzYmvZQ9UcwKpgqMtY8aYtKbO58ITF7ub42iK9QNve2tL8qPSuxa9R5WOXjWnDS1mPJQSBECpAPl6HGCyKnxps1uIf9UwzEfvKJJGxL++Wq1VcxjslKKqiSZHJz6gvL5d2PvpT87EbW3gQjUa5hg6yB9do+Ok+qYkWJmv/TH4MKkO/08Q4SIN9p8w6++L94CwwSIP/iD+jf+vIGCZCBP75BAmTgbfjtX2Gg8+PF3nmQALlYC32fPyf+oL+TM5YzxeP2kkdGobenL2d8H/CWc5yJ3MilTZP1990kQxPCpLWrQW694xb5DExE8zmbOKNU1lVT/Bh6XgXPubARdcdo3B82v/6GRPD/AM1XxGK5nt9Th5c9u3YYm2vNVO0EB/Oy95au5j6wZvIqbr5HYqPHYE/NuQwSRK+pBzWFEiARFAuXleWDBdmgMlGSokauXTxdply/HHsmMrEpuq2ubJJ77nqIc3U0DiXkEGOvZQFQb4FqgZPj31hgnS+lA2/GOUaLRfVs3IxjjlpEaa6Gnr+6OMPZ2VuiEGkGO7WG3KmS28nruOzGq7ESxwqbM/y4hNlgVJMlLJI8SNQVXWDwTjijaBFoXR3XwFnbBrxSnQPcKM514gxpz2crRdNe3q5S01JGAS3kAjiBmw9Kk8lYtU8cicX6MHEk9N3eSaMitCivSZLAvoNR1mhxYCt4vr5OPXbh+Ty3mIh4sbOiQLKwhsLKcFmz6kpyKCM4U5MvycG9HxWMleIWeOX0cGbtQ/GjhYV2uD5dNWeWvPDORgnnOabjDjQsPgoShDiCpdNk3Oo5FKPihNTfThZqk+EQHBE8WKEwaYfAsrarP09cmE8NP+cLLcjmGtXNwbTzXxEg6vSg7g5aRKh21lzU3xIg971zS39tXZGMiQuXoQQyD9Pga4A7T0LHoaLMDTfRybbv2YNNyTQAg17YqHIaChUD1aPJgIRzF8yX5JRkGUKifCdKiFrAo9LyGsPctHdDDODbbgFj1gige+TEfnn66V+IB39/67ob5Ne/+iW8Dj7p+L31U7G9d+9OA/zdfPONVFRiIcEDTsa7P4w8iVRAommzxppG7e22lbff3kTg8yhCX6iMh8goqUTu1I3yBM/6I1SlLl+xmnD12VKQXyUPP/gEeR5zJHJIECCeA7ZTdcbrLQQLrEnkO2zatFH8ATDGAKI5IOGxh4A5gbXHWQCOMYljqZxNlCefwffNyROKzR6gw8WE77z5+p/lmaefpF0aJI8A4E0fbqJi20dWXnIZygFyIfDI33vgoJw4lSyjsSC65qbrpRibrc8+/QILq1bjt672Fh74+ccACqkdjvrYN9OR2sgYcHR2Mm1a36gZIWrTQfUmwLcCGIGAShoO/Oa9Mf/0rHbXK5VUIxPQiu2MepZrNa8Vobiv3jf0PJny2CGqep1kNuqYfMJ8baGJIgBYR6EOObhvP8xoD8RPCRkEiVgTYaGDpY4FwLYvAHovQFIXP9d7+mzLF3RqDZ4PpYq5VhYtXcJkojZZtBOKkyr61eLFS2U/CgPtyvFY+mg1rgZsv/H6q/LCc89IHQE9WtkeQ/bIaRRICQkTZNPm/fLpZ1t49n8AtGqVOqrrrRnNhw4kAxyFE7Y+lMmkFsC90oQXH4GQmjVhprjb+Zpckl4kYRYAeLV48pdStR+qqg7aUkHYc+fyZdSoWKp6Ieyq2gxQW9+MJYyXv/RREd0LsBYZFUaocK0EOFtLcW4GCpdKscQpaeT0qTLrv+bIPfMel3vvvFMqMtNkGJY4Rfj9l/G8M1AU7DsiMn1uFOCiLRXaePpThT9t3hT6k8hb776D/dNYqSTjYyhZLUNQVDVx/+3NDSYLQv3rSwheP3MmR9xYQHJO5ciS2Qny5ecpMn/RRGkmHMiZMKYT2KSUAoL7oKJop99UYaXVSRDy2bxKuZXAaycYVFWwbN22Uy4hTDt+dKI0o+x46c8vQyLOQEXgIqUlhShh8uS+n6w2fSLtQIMMn4bdypEWSc9Jk2VrVksxIHlqahbk1iJswlKY4Bgvx5NNrs2dD4yWzW+XyHLyJepKcwAGNRS4BRAd+52sfEhU5Hd+2DeRj6O2VgHI9VrbGrGy8ga81JybbgDvsxIeHEp+gqNYOZAnkVOEyixMBAC8k0r4jq46qsKr+GcNzH2NjB87h9enypvJN5/QbgvrTomNiwTc3iNjRk+izzbJ4VPnZCpzQhtVCBPGxsnBg2TTXLFK7MIbpfxglWzZvIW/c5NVWPr1MS52790jOfRHVcb4QpqOYH6DxZReQOxUwpvVyi4TAuZoEmObIHklLoOZizQrQMk0VcrkQLidZuyr9HPlyuXGVkyrrl974w0D8DKzQ5jEYMfnRzsEoSTJo01nMc7aZOfOL2QJ5GwBBJoNKqu0zCxJps1XXXYVCzBkAxY5Dz/8CP3UT1asXGYqznNyc6SBn/WwcNTUt0MGl7LgoYRq7ZMXnxkp7x/0hcQ6A2niJZPGxzO/F5LtAxhbUgQp4C3nTqdJJTZsnZDfyxYvYpyWQAx5c6FUbjCv99HP6rG1Oncum8oLzV9qxWrQ3+RCaDj0iFHxcgxAXIPEh8TF0R+c5c+vviGTJk01WVKzZk4yRMhIbMQ+/Wwrc0QT5Js75FEs1nZUzAMO5xXkkzFSyjOr4j2GocwiZweyIAsbtvQs1CTMkXMXLqJfOMrhE8lyCrWBFxZhdrSx2hRpBf0Hj442fffW5zXThwBzVGshEPwJKDTCA7zEETJ2P5ujINpu/4HDMnvBcjl+NltKkLOiOTTqi0bmqkmJIyBMvMULH03CryQCkqmXjcex0+nSgfy0B0VkBjkw1czDjhDBzqg+lsyfAbHiiNqpRz79+F2jPFmycJ7kQJLFoliyRzkjgNRdkOkNVE04meyRu+T9TXdIEcSEGmVm5BfI4pWXSCmkTxEqtCzI8hkzp7CZs5TNmz4igGy96e/bt++HyEQRQDVMEpsJKxc78Q0JkMspLGhFIlxCHo0n80V1EWHaFtYyavwk2bxlq8mbUFKiHcB71aWrjWLjLJvQXjYLSug4QtYEofzIzMmXELIoAhl7PcwnmecgviCWVC2nPpseEMXJSUniw/rVQwWGL/24g/Ulm/dVCawdGzIn1nEl9jOYC3sgOpUgTcB2z53vp6MG0+qcLtY7rR7RzJBK1gYL1uBu1v4yiAOt5XBivTXZI8bm7rzq44ISQwmPHM3++OFJUySgH0p+aBC5flwgQDTTQ1WoRi3Jz+oorGih/yn5Ycd6rxkgFwoGlOzQ9dZaSRcqUVQNwhYLQhQFI9cURKaHkiUnT5w0mzElb6IhIFTtkZWZaWTezlyzbsCUFMqlPbqUQFSlDO/fgarWgr6utl5WttZUBqHjgfjTf6tK04exOITKppPHT5h78WeMBUBI5UFkaDaLAyrNBkjiPg4UHVQreRMMqDksTrx/OM+qkc1wNbaBAd7BZK1ESCoZIfu27ZdhcVNl3XU/IA8kwgT/ubFHUfl0E+uEKwcFVaewQJrt+vkP3VLqBpJP88+/BxAu/N5fKu+M5+rXH1/96y8v9zc//f/9H4MEyHfa5BcnQM73qe/v47sFwL6/+xp853+uBQba976hwpgLGCjAN1hB/s89xf/M37rQdwfah/8zW+/8XX/z+L14y3zz3w+O329uwYHOjxd7PoMEyMVa6Pv8uWYwqirCiuI9tfD14ThhDc5XzfkQnBNMx9EVW/TGQvkhaoB7f/0LsFNss1ctx077PYrBydUkI/E4eEsFzgSuFFBb4l4SS35qEoXTajE1YeJYtpe9KDyqZcL4RMkik7UeC6dKCiRbwG5cOa+HBUZyNu4Gy7CXKy67CYt/imVxCmoHI1HywgeVflFhHmcj8mzb6/m/Pes650mLZlm3ZoZMXLMczLDH5H8kn0iV++95BPA/FmwHRQu245Z9KDt4HVV36Hxz3gpL5w0CuimoVCJEC830rNgNZqpFf2qHpSoQJUFccXDpJR+4FVUGR2Pu20KumDVJlt90K+c4CjFHjgOLn2LO51rs2ortvuawakFxJ1/bgC+2kJGr+FkJGKcHRYbtqEwsIG4swCTcaOsKnDZswTRuumKFvLlzs5Rgi/XjdVfIsh/dgtMNHAD5IH/83a8lNiHBnJ89KYxUC6wzSacgWKwRLQTjUFOPUxCuCGDibjhoNNY2yd13rucsDWZHcazm8FrQHjZYg/VT6NlJ0Wsv2KviX5pH2goeGEhhaH5BBjg35khOvXI9VlixUxLIFCczE4xe3SjUgccS/kAdJRxcyaL9Ku9D21XtrI1jg7Yv31dLNSVAlBAB1jZnemOBZQiQfkl9c9bX6g9zEvndtkf6nZz7CYfpE28aOsLDSZwhE9w5vHfRybqwKjlx4rQBgoODIsXTyRtepEUOYl/lA0vmik3RlFnTTbX0aCxaygGWNTPg1dfeNhX0/QDHNk4wSigibLGeOJl0RP77l7+S3du3yR+ef0G2Y0nUUlFiJEZn007Ka++8LIuWzZf5C+cYz/l+GDkLJDRl+SU8SHfxCPLimrqN0qABIC7ldKoEoEyxAPgoBhy1dXXm/fAKw3bjy917Zfr0OQBg4+Xnjz4h06dNkZghAQAX1gCn5XQ0Z1ioEB5kOYBikwRTqWlJQ/ljaaGAyLO/+pXxR7/2uutgwFrk2V//RkKihspkKt5ra6mGJQwnhXyKX7/wDKA7Adi7tnNdjQweVfhQscYAACAASURBVH1MAKi8Tl564y1JTj8jjQT9rLt1rcSPHAZwnC6lRTVy5MBRY40yZnQ8ncICkMfeBMYcP47Hf8JUOZOWg6WTK6BHHv+35m9HACxpW50H+cLDw3n/M8YDT1UiEZHhECi1JgtAq88VzFAvOA2facJ6Z8606dJMpW0f7GMSHdnTCzsOOod+9mkn4nXefjBernmO3Assq/oAYYOolHYDBPKjwvs4FmdePigjqHQeiSLED/CrDOJgAnZJOK9IL7+vYFERYff1AEBDho4AvKuRT7buIBMiSNZcfhUKjCxTQasV8WrB0gb4Pgm7H38A43ffe5uKaCYEKsmvvOIygpCL+Zpr4B5sed1OLNXOMOFope2ZzBRZdfkl2N0gGQN8LCkoAVydLc2QDbYAz40QJyWFhCQzWToyuhYuWiruVIA3NJbw834pQo1hj3QtCNKgiYGVV1ZkskGuunKlpEG2NODvH4IiIOlMngRFR0obwFsTnnWTxsbzmkmoEWJlz/6D0ssomzp7isx5aKY8c9XPISVmQV6ES2NpveRgp+NL0PhHn28Tz6hQFAg5WKbhpY/Pf5CHHcBzKFXYodLABPiz51+WdRAUR0+eNIqosRCSx/aQhRIRLjFMdHmE2BaVNYAE+skHm75Ui0KZNTVc4gH5c6lkH0lmg1Yha7BxMaqNM+ml4ozNFogdShMAN0iQWXNmUw1eCalUZaybjvBeN9xyiwSFhxHefgAwP5MxnGDCmWYuRhGwt1ZGQf71AqTuhwyY/ZUSJPmoBfZOeBYy3iLJRzlBtb/m9ZzDbuz+h+bJprcyZdH8uSh3mGAY160NlSwu9QB/duR2pDLuvE2mTyvEkxJ4aoGlVf8tZBe4Q5LZ0KYaipyPv30IpIDmQHR8JatzsreWUgB0B/5fBFCegVJjzox5JidEg9HVVq0S+aMCl5pLoUoktWlqoFK/Di/CEoDP1VeulnYyUjxY4OIA4l2j66TzWC1gbKocSkUJlTBGEmNpk737JKOsUVauuVKSThyWFYDYrNwmp6ESArGLfvwpYLIj1jfRkJfjJk5Q0aOpfnehmloXjmaIgBLA6U7mskWLFpqFqAugeBevXQHQGY0F3nAC0z3xqMyAQN36xeey7uZ14kv7ans4cp+HDu1HPTJOdu3cg6dlFXMDqprIGBaqYHnq2eclENIlgRD7Gsa+N8C05lcUMQ/boyDogghpZg5/9HofufmpdAhLH8hK7JmcUTSRVTEyLhprOKy8WKutWTjq6T/52CPFEqRuy+Ki5IRaxHUztjs16N3SAeueKqPu8MNnU8lNtfKypu/pRkR/v5y5aTeE+cJFi2mfLTIZK0FPAPBk7JNmTJ9AlUAzfacKEDkYkmeXaQ+1AbNltVcFh0o6//DiS0beOXb8REkYPY73q0P5tQ8Sk9wFMjjsIYZdqLCvxMaqGqK+l9WwizlQc6Y2/DBK1j171ijHwgH5Q5k/GqnIz6TfLGYMJEKS5qZhqeXlZvKOUs6k4u0Juce83eMICceCrmHz2ZBXU8eNkGERAeKMF+hQCE0LSOkGFBWf7dgl/QRzseeRXAoCImKHQloroU0eSYJaCVKp4k/OCNUc2edS5BIC1OogmUYy1pp4Nj1sXNwBn5uoStFNzLIVP5ZfPH2bWEAet/PeSawRxbRxSEwsKiNrqVCSnLa1YGOk6qCwMCyTkLzmocYZGj8S9WWWHMSGS1V2i1g7bdgETh0/WjrYCBbnZBn7rgKyQsLiE+XAcVVJWBqyIgtVkT4fzffYum0799DB+KmTqTNmmVD57VizTePrQNRY+txqSvPpw41U2gQwB/gYwi4HcN8GAsAdAsMTy6oiyKsqNp2BFC0U4h06ImGU6SPFxQU831o2lM4yCQvIXMiVcvpSF+PSjc2sDYUFXmw+WeAknY1rnUqXWSNMDgdkgYLyPdjh6Tyn5ITKXnNemmh29HF3QERAUthCAmhGkbF2grDpYH3R39exqN/zZZwpGaFyWRfNraKyqAOyz579gpIVSqo4oeJoYd1RFaYbVmkqxVXyxZLX7kbbrPNWIPcfwGvt2rHTVJ7o3sET6y7do9SS9ZGF8lBD4bWIQ7O3KsgT0z2HFhtERkZIAcSqG/ZXanWpr68Et96n/lutqLS4QefyevqtC1VCeg8R5LDYMI/v3rVbZsyYTiFBDuRoLhu+HuaXdvpEqFGBKYlTjhJN/WDHoKz05pmcoz0LmAsLzkBcBsfJ3T98hPu2pYqH/t7Hpl3JPMa5JfO1bpRtmXeqmU90U+1g7wpB0gm5BFOPGlGD/c6HpVwAky/YCnwVOHcB4oZsMOJj8/8L8IPRhv97fuh9aE7MN3z89c8vfP31/3Wb/k0WDdpu3/T6Jp/mKyLqW7bgxa7/W77sP/1nF7n9f+J1Btp5BgmQf6KR/4/+yoXx9237kII3puTwW7fPxcb/xV74+x6/F7u+wZ9/1y3wbfvuhesa6N9/1/f3r/z6/7PY4++vdnB8Duz5DXR+vBgBcr6w5/xzvPC7/+hv/tefmz3v4Me3aQELNn+adKznAdAG2l9NtTnXmSMCZW4WXeC4XWSdNsptK2fL5+eOy4ZX/pvCuRTOp45gCLjNcDbLpojWPyBCDh1JAlN2JmfVCecCZ/Joz+BGMoZzqQu/g90+oL2Pp57/o+XZp34j8+fOkwP7d1BQTa5yP6XdFIbW12Bb/9ivyKW1AmfCmaGlmyJGVwP2K/bYhvuGC9ZNiqVaO/TI2jUEds+dREbxMHJJtXjPRdZdfwtguwNfUwQIptjdibtQr7XJQtYzrRbPdXMW7aVQ3Ib+Y8W99gPgOTnbUGRZw3lPXXrUreS8O4SbG/bc6hYAftHeQYEodtrNLbVy42UrZSKuLnoW9vb2Ayc+LU88wbVTs9bTY0UWJNmzEDOqYgkEGyrl7O0InqCFd4qf2vDZAtbjSbF6Mzm99hTRXbNgpmz44mOwX4gFojBuWT1fVtx1k3gG4HLxwTtYcpMfqSoQCuD0LNtc1yg1YDfhWJA3Y0tWR2ZKOy4yYRTn2eLm0g6x1YmTxkP3/VRIURAXB+IDemxwCMLSC4t6Vb2oEEO3UZg7cI6HELJANULZqVjh/kAu7c1LZ8mMG66goLaV3NMyMGdPMFwHcx62wp5LCQ9rnHj0nO8JPt3Gc7IFu9bX1MJGHaJqi6WOJRYUUdpqRARn4X462pk3Zv4tAfLqzp/1Dx0aQlgrFZiQIHaEvboBorQSJNuE/UUruQb9gGh2+H65ufiIo6WzpOF5n1NZLBYu9vLxzs9l/vLFMnLUaFPVP3XCFIDrChNwvO/gUWnjwXZywc1aHUqgbGtTtdxx003ym18+J/R1ufeOO/FmawUEape33ntNMgtTZe0t1wJ6DaNCE4sIbB/ssR9qALzBiEjs6OjWdKouLIVqqI7dQgi7J8HALoS22kAWxOl1AGqUAEIUYx9RAcCijF4tlkJXXLYKwPSkxGFLpKGtan/hRtWjJeCDWsyoFUYAAKIr5I9WaSYjAUpLS5M1a9YQQHoWQKUfX7rZgJR7ZdiwRLnvgR/LmLGjZB0SJUcHHl1LvbwN4TFn9lI5cjQDX/eH5We/elbKqVTvwzLpsqtWS2LcaHn0qccIFI+Vw/uPyGyUA0EwbtbWbTxkDS23l9df/0Buuuk+OXDoNJXFTaha2rFAiqEKHZA0s5AH3g04B/FAkPkxQGxnQD+19agFDOwjQ8UHWw0FKXjmdHwrU+2ruQILZs7g+QLg0Ra7ABN7VKaE/KofYLqB77tBQmz4QYisfArrHYghFwZmFyDUairB92/fDgh/TvwC3SU6MlRiALf6AV0SsG2qKgLoh7W04bOtvASwknBuQLDxk6ZDEDjKjj2HJCOnRIaNHGOsVNTmIzIqHJB0NxYsgQDiMJL8nSvWRHuxWovDAiYUBUQz1fJaYaws6RhA4n2ApR5cr6pfrABwIwjssedvVbLmBxjaDGAYyEDswSKqGQBOn+cnn26W8OgomYfaqCw9GbIBMJ4K8vY8QL7hk6S/icmIAfnJ9i3Ys7mgNPKj0rtFzh05JqMgcGqp0M6DCCymQjkQUijAE8VOdb1k5tUiGfPFAqdBxowfLpc8NlN2PbNRxsZESidgqkOfG/KuYoa1vXy276gExIdSQ49XPTZo44YPkcnDADCpPq5knNk6e8quU2kSlzhedhPIPnXyGBkW5iX7tn4iYwlHDoZtrapqhUQjf4HQpiNYkHW2N8uw2FC5bNUi+Xjjm/SXG6SnvkZqYLqTT6VIXjFWQuQJdDKhhsTFi62Ht6RlZEgQfcMRIrIbsHv3AYB1gLRFWC71MGv8ccOfJDwyjMnEWq6+dYw0F+vkBSvNBGPFz8urGyWD1111deg/XP82v58pKy6LhfGNl3JUMHY2/di8uElFMTZgjcrmonLIKzF2SVpxrAzucLIKTEixUSORd6Ke/VxfmXo4Qry5IBnUxciGMVkHGajhvymMTRA7JmDUH4B8/VTlV/OcSiB/fH2DIMZ6AJc7qD5nggR81eDwPgBQCz9vCI0Vsn/rR1hmBcuiW8dJe6Yz+Udl2ATVy/YTuZJHcNZdN6whZDpXdp8ukOjhzCnY3Y2DvIxELVGbl2UA/RJIPLUAVGu+pSuWG9JDg6xVxaUB50oKqbQxHbWI2uAkoiLT6u5TEKeJEybKYaq7J8+chRooUA4zjjtYZL1R+xyA8FhFLtKIkcPl0P49LGCtMmvuLEk+lmwqAArw9L/3oUdQp5TK59jBpXOdcdjq+WnwFUoRzR/p4f3TFIQF/Hz+DmyZbt1MO43Eko0sHezrosJDJS+TTQIAczDKCzueryvjvaoU0pHF0YX5RJ+Dzo9t2Cs5av4CC3RbG16LLCStEBXJZEZoALgL9kfhSDI1YMoDFUp+UZFkYmdnj0JD1TB632q188rLf5KYmFATOq8hWSXMEWpZ5s6Cv3jpckDbaiyX6iBTnGQPyrAaiEl3rn862SQaiL3jS0ij8gbyE0KljWqJdtrLkbmvprGe362XDx8b/3W/XL8hVwJ9fYR8L/EHFPZWAhc7uFYyU1YtWSh2hLp70w7ekKIfMGcXUs3g4ENOUSMelwFhUgWZ1oTqbgRWVjHBnhIX6iVhjJ0ywtJdsal758NPpAiLrmr62CjWvFbWuyIW6CZUjpp5k342GdVcDBuCKta3JsByJTUhlVAdUk9C1gU5MmGRbHB6DQly/3/9VK5dewsB6S7SCiFSxMbCBgvBSirzT6Ac8WMT0sX48AY01/k8CLWbNcUFZyAdx2GhpmqDF55/lgyIaLn/rjvIp6mUvLTTMn/6ROlAMVWSn4W6A6DdwVu2QKQNgzDVv9mPOnEs8854+uPrb72N3WQ9asMWWbZyFXMfqqmjx2UBahtVVrGrwBpRlSRYRelYYl3XgPIm1lG1umJnYkiTUsB3R9ZiJTJc3bDU5FlrUH0WikJ77Ot0Q+lHBpRmw6g0VgkvzSLXTVYgikF7xnt+YRHX0cB7WJjQdbWi0q9t2EzlvHKe9NCP2Nuw3NOcLCbxbvqDjkHdGCkR38ccohaSunnSjBAnCA8ryNR8LKqUAFHCogdCqxsrO/UK1UwQJSE0g6tLA9M16Yi5UpV0SoYo6dbDNWjBgT393p0+nUX7aw6PC9U8Q7Fmc2LDmYNKSUl1S/qsH3lVSrroeq2KMM0K07VY1+yCokIyQCAYVWlCAYeSLu5sTpWs0f2HWlRpVocj7eEOmeKLBaNKm+tr61B8eJl/a+DdMWwmVaqstl4xQ2IgxfJQZfmY1/JhP5OBIsWacWjDztObZ1FwrkhObE/Gxu0AgYHBEJ5Yqnn4mnm/o6sR4qkKu1Oqs3h+DY20vaUjGU2sdRWNXKeSGarJ+TsChD5hvvdX/Ibadv2fIkC4Q6Xmv+njfyNA9Pe//v5ACJDzou9vc/b8+m++b4BmoACHRhoO7GOQABlY+/07/7USIAO7/vP85Ld/kYH2/+97/A6s9Qb/+vttAe28gwTIwJ7BN68fg+NzgK07wAl6kAAZWPt/l3+tBIgVn6aEAPJD7bOVElHcoA/8oZ/iKgcKvcvJ6XT3sZebF0yWT9OPyE23XsP3rXD7iULhbk8GaSG26aNwsamiiPwEGbiB4NPWnB29KezlNInKoZpcEc2dHJ84DQvhctnxxX6sf6PB2/I4JwkgPsWlOItY9hMcLo7yw9vv5ezmiRMRFvMU10MXgBFjUY1qoB0MJ4hC3OyCNKrTmmT9ustlHAW+qkDQM2M3Rbe33Xwn/wbvsHLjjrCE6bdD5QGsD66qZ0o9hxoci/O8M8SDjV2vrJqWKJNXLZQbcQVy4NzojBNEQ107uEMHuAtOE7y2q5sjeY/p8iDF8y9+9Cbt4iCXz5gs19z/Y4qHm6WYDN71dz0IXkYRPLVpmsuqin6NYNC4BMWTtVBQnRE041LPvDXg9MYVgWI+Tx9yN6uLMDapEGcCdm9fMVOueOw+yS7OAG8ER6/CKhsnAsVtc8kB8aVovoJ8S3UkUbeBdvDMBjAbHzJtHSB87CiQPYdLTUzYMLnuypux7Ie8ILOkHWKpp8sS22tP8FxVwmixIngEqGgb79MH+WVrR0wBVuu+kC9XTh8nCSsXkA1jx+/2Sklpgcm4baGQWDU0SgIZO2otmKc4UXM01fZcz8B67lQ3om4Kyy3A7G05x2pxo04tqW/9nQLkw6PP9s8gZb6rG9KisUK8ASx7GmolE4VAMHYdVpAfXl4BJvS4nADhugoCsamM34zaoR5gXn3HW7gITw7jo0ePheBok3gyL1qQrjjR2DsP7JOjp0+LNeB2aJg/9kGlMgQgOco/SqaPnyENAFpWAB9JyUny6puvyBI6xFg8yVppiA4sR+KomHXh0G6B6kMrIyvwEHfDNscG26POtm754vOdVCs6Y7UULqFUyzrC+u09dlRssEPp4oFHYUtx3733yYqlS+XGtddCmGyEAQyVYSgY6qiq7QVUUo+4EkC7JiqJtbLTCzC9FdAvHyWDAyCeA5XJlgASpZApQwm93bHrIJ0SP3NImVlzZsiyZfMAaAkuPZtE1Xq+rLrkSrn//iflN394VX6OiqSZYJvsknPyhw2/Nf7pz/zyWRQKnTI2IRHpFGHaeOzHxPhSWV2ItUgABMj7csutD0AQHCNbII1AXm8ZOSbOBKfu2LEPgKcdyyh8vHnAu7ClUnAwJi5WWiEkFECurasi5Jhh7WALmD4RwMmBCv7d+MY7y6r586HJeglbPkp1fAGd3pfKVjIRzmWJLZXsOJbJx4+MlB+9CRiJFVIYWRDxZBpUAdY04as3evRQw2KOiY8XF4CgOjI68snnmDFzqjSgonCHkFAgLAtQto0JwCcwHAULqoRySAdAwlKIKU86bhgESwMSpylTJxHwvJmq6lqZTPhxNHZXnhrmDIjlgpLnY+xeImAbtRJ26oTJYgm76Url+Bt/3iDDRo8EqKwB5PGBgQwSDyaYdOzSEobEMcVaSRfgXErqWQmJCBcvPNbr8PE7cnIPZI2bRLsEA1xHSReTo60Cmm+/KmPGJWBd4wLI1kXOw1aZPHYCE4eTnCCUPANbGDv6sHS3UZnfCegqTLzhEgaoufyxcfLJYx/JvBljpDovW0qzCmTssMmw0GVSXNMsh6gwt6Dq3sfPU+KxDPNFYREDWF2hSo3UbLF29pIqcgfyALNUCjh7+ljpri+SMNRVr27YJddcuxBQ1BmQtlGOnUk37efGxFBZXmCqzKeOHwXI64HNTaHJ2MjHkufE6TyxgC11w+qkhDBpBxhjO4DAAq7vwQfvp9p7G16KeMlTidwKwHj51VfIhx9/JD98eK5ZA/sbYcl5zvkZ5wwI7krf2fDK6+LmH8Ek1AWofwarqOXGhsqPPhIUFMj//eTB+/9LbrxhnSRMJqSpZxgh5gX0b83aaTd+h3V1HYydAjO+nGhP9b0filWSstN2TNJKgijw3kE1fR1KDn4BFp/xqEAg478X4sSBauhTEAaaO1AKUDoSFUVDbT3EVC2/B5iJBNAR5UsTqhFn5HPtTIY5eYVSiRqj3rJPEsaOFB9VuxFYHjUXkqfUX6qSvjSLw7ZjGVSql8kNK+czlmxl6+E0LJZyDFEZxvOLjCIkqwJbKdjlM9jjZVB5P3/RIoBMDykHAPekKr6KPp5HroFWs/thzaQ5AQqatmjQM1Y1fWqlRtaQF4SjSjjVv3H/oUO0h4vMnjcX0jVV9kAEqp/ltKmTTdtrJvOuvQcYWy6Sgw3OjbfdIQUQfVu2fwnZVcLYQqFAVUIt40jzOKJiouXWReftgNY+nWLaYgI5PIHY/7naW0FwQshBHLapzBC1VGQQFe0A/KdPEGjNYq3h1moP1cwYUsA4nvFupwse5HIbFfMKfpfy/lZUhSsA7sG8q5Y+tiy4+QRDO6u9EVXnc5lvNFtA5+4NG/4IQeklc7D40u8dgWRUb0mtZhiCgkJD0x3ZBHTC2mvYcyUh80qCKFnkRh9IO5eDVVO+OLE5UCuiTvpOIwufvu+L66Pl5t9my0t3xsiNz6fIRIK97Vhki3OyJZLwtEhyE9pQMmWgmBs9PBZVRzAZHTWMG08sul4XezdfsnmGy5fHz4oTBFp2YQn91Vai2VTFhHhCWkaIC69noZua1i55/+NPpQKSxBu1V+LUGXKKooAigP9CxlMAAeQubHIiyGewIEDeF9I+LMgPhaWtuJJzYgu4rjZwbpD2nRAgPX1W8jOC0BcuXUkVhiNqFK6zoFh6yf0IRVl0GpVTJ+C1LcqjVsgpBce1fEL7ThvrotonhpAb8fnWLajWfGXyuNGyEhXIkb3bsf6DVEDpEh7sx3pVKl/sPoz/pyPrYrQh6pTMsmF9s+K9du87wKaCNR+1m8qL1UotBwltDM/GBoWEEltqX+UOaK+KQ83AsGdDqoo83ZQo2VeO0kHtqTy8PBk/1kZl0kp/0Z9pWLf2Kd2IdUJQ5mOj5wL5ZcV91EH0N2Mtp9liOpYaeFadbNw0eyPzj+P+Zl8edzs5F6qW4FPJD60GMTkdugNknHRpSQzXo2MukHlJf675V/YUTqg/aSmKLCVAdP6w1SA6NppGIgsLo0SLZn/0qiJKN1QUSjQx5+jaqoSeEiFexu5LK4UIaOPfOk91QgiOxNZLFV/p2Im58dq6gVX1h27509SmjfuyVRKHuU7D+k5ijaehbD60iW5Q1ULOlrlNQ/KaIMc7IWZ086qbOs0TUfKmhrnFH/9bPUT407aNkERHyW7Rr5UsCaZwwBoiI5b9QBOb04ysTNMeOh/08O8x+v+WHtmx9ajUV6P4qumXd9742FhmdbIOBGL3tmrGRHnp001cD6HwHBLq2JQ7oozSIDsDoehO8utKuAtqkL+ES+rDuvDjCwTIXxD4bw8efpeHs3/2tS9GQPw9API/CJFBAuSfbep/8HuDBMgAG/A/+M8HCZD/4Ic/eOvnV+/BdhhQCwwSIANqvov88UAJ4kEC5Lt8OgN77fMKEM1p0HVY93EXSJALBAj5G2SOhkUGgLVmU4DWLHdfs0I2bNkov3jypxTQq+MDjgfDhsuZ5ExJHDVFulr6Zccrb8nGffuMw0A/WOr9t1wnI+dNA7iP4N+8I8V5eradSHh6NK5Fh8m7zMstlhCwsZDAKDmbkimPPfIkWBOqEED6PjIrVAXShZpCMzV6cL7Ix5J6+AjcGCzJIgFH1HP4AxRVz1lzqSl4iwwfgnvMDUZV0t9nS8GTHWdmFCAayk1xWLs6aHBGhPqANCGbEkeJ23GbWXLdZTi25Mvt4DmWYNrOjjghYBnVBUlwzbz5MnrhXHn4kQexi9egeDuT39FOQWwA7huXgjuMAzOoJmbhmWeex9mlEbKmi2Jb7KNwcbDlvGuC1ml1dQVoxX1EsyW1gFzPmU7gwpVYnDuT/XHr2kslckyM/Pix9XLzitkyfPlc3Ch4ThAdVhqEDtYcN3S4IYM6+ftsXGecwRNVaYG3FMXynI3BRZ1xCyjK5awNTuXrGSw/uv0+1B/YXiGgIFgCQQUuHc5kcKsogjZUSywHnEj6LbrNsxdLuARvZ7kCAmTBrdeR8UK2sZ1IdW0FGJKNuGAtrtZZquTSIsc28E51TzCYCB/q4GBK9Di7drejBuFYqgSInqF1bkh9c/rfKkDONnza72xPyHZDqYTy4s0wLS2A2uW5+TINwBkEgEr1dqoB7bGsKIbhoUPg25ZGJXaNWthwaC9APdHGGyqYEhEWBaDlg7VPhARHhMlxAqZLANg+xfJq7rxJMn5ksBQSlj5r8nyJDIwTR2sAwW5r+fiTT2XLNuxS8DoLB2S0tOpAugRQDghsQ4fRist+wIX2bg0t7aURPQX7a8KxcwHiqpFAYUFByKsTFcinqbguRYXgD/ixF+ueYMC9dddfjySmFRVDKg8RUG3sGOMb1sEDdQIAKsVuSatAtaqykYpOBXzURkKrZMPihsohsgQcqGr1xQrks893IV3qJRA2FeuSJXL1VVfwMPOxXMoGgAomxP1DGMrxMmnqPLnlR3fpuJI5y2bKrHnT5ZNNH0tURKy8/dqHsnDuIkkExC8uyuLRNQIChhtvuNOEcMfHT5Gj2D2lQUwEEn4bFu3Pa8aQw3EUYDGbCvHLyBVJkWNUUCeMHYdXfKUBxutVBUKnCg8NlOLCXFm6aL7EMhE8+8wvURJ4y5zJk7BeigG4zaeier8hKOyxJPpiz37pgkhpwpv84O/myCVPJBNUGyV2eN/hlSFODAQXZez4ehQV+94AkCFkZKSfOgnzJwQpezKQIFBQROgZv5NndPT4KUDeEDpxJ2HME6UeqdQhKvdTUSKo/dgVl6OswUIsi/4wBxu1YXExshkQfvbM6Xige8BUVpGhQBU7z0AzFMKxAMlPzzGg2qbPt8gyquQPnjhiql2PUwW7kEpxDwZiA2RFNKoAZgHZ9MnHMhPbGweutxTVUnNHDSCwHXnsLAAAIABJREFUp/h5hPBzBnMVmTEQX299+A6v6ylXoQ5oJZS2lMreSIi++tpmqQAcyoPl1ArvwoI+LGfwu2u3IXPDTzw1cNyyTUaNCESt1C+FaSlSD1E4GnVJYQFWRFUNUg5Q2NDXBqjVJk88cLMUAHD3QSL04xWYhxXamcwicG1Pvq6Ue9dfK3u++FCuWzUX1UQ+CoNUueeha+X97celiuClECr3G5vqZOLE0YSJHyZnoE/mwgjbsbC0A4ZVqvURhNaJU6mI7GwljKDmTwl5dmXCXHLJSux+kmXBgnkEvScZu7TLr7xcfvnUE/LTn/1UHEMq5NPXz8q4ceMIgIZAAIRTKaCOh0OHDgLYpUD6hEkA1cah5AxMnTYRZdQpQLMAAHMUAgDXG/70MgtLiJLLculN53MY+usB55pqTRVsWSmkhln46PH0FbVnm4wFmhNgYhcgo/Hu42dKgLXx/k2oMgIV3IM5d1HbI55dK99rgLzUnAq1r1GbrMMoBiLJKgAvRS1Ta3IV1M7Hg7mopb2TPthKAFSz5NVWSiiLYGyIr0y9LkF2vJwiIfTduDAPqcD6aXdStiEYb7tmDVZ25CrkVEouzyUEAm321PGEYWfKcJRH6jeYgipsN1ZW6++7z4DDmlvRxPXYAPY3IA+MoSJcmYtzGZlG9dQPgB5MhkzMsDhDiixbTkYKfv76u838nQKY9fTFnJwcufvuuyFCXwdMx2aKcaA2YW7e/nImu0jySirJb7lcjvM8MpinT3EdSqacg6xSNc3vHxxp2n3t48cgIBYYS6JqlCe68EYBhAehgmlj8YmFbKwlmDrpyCG58fprYOutpQAbrnTsDH2oHk8cA6HHe9cwHoYMGcI8jToCUrVeba9YEIOoDGjha50nS0qVvPNiLPpJMoS3HyBtHpuGSy9dY/JAmrHESz51ArLaShIhYtxRBuQDrmuf6eGznfGQcvYcoc7hUkk2TL9KUAGr6/S588zVZszGzkVOp+YZa0Vl/3UPVVpVIW/+ZISsf6XCjIs/rx8mv/yYrI6QIHGHaEwhC6oD+7/F8+ZJFIqfIxDymq1z+Yql0gZZpH3t408gDqLjJaukRqo6LKQFVUI+baahYUPCfSQ+JlCiUL5ZAxD7uXgT3lYgOyGjOriAZdijNWPReOJsOrZz5yB9CTLDzm3ShLH0TSzrkHFOJvspgD7WVlMhwagmK8kj8Y+AYGSBboFM0XnksZ/8XBavuJQ5ssMQIL7Y3r390cfSBeidMH4C6163sRZT6znVeqoKspENTR2EVBEEmNoh9kCCqUKkkzyqaRNGizWk4yTsFT3ZYNih6qyAsEqHzNPcliCAeVVqlPC9OAoW/LCRfP+jT8hqWiknT5+FdA+Sg0dPsCnpghgeL4cOH0WdwoYKFYUH862SH6pE8eNrtVlUtUU3qhzNcFIQXrNu1JJJiwx0LsnCFs6JzWQE91UEudMM8aWWahaWbAhRprTxPpoJ1Eq/UgJP7cyUCEj97WgJW3sActDZSFxZ2r7e6PSSRaLn+QuKCRWhNOqcxcZI/9Yewi6SPq4VIqrghNowFSy1KCt0M6rrvlpdWjCW1SdUq0Q0g0NVPMZOjTHgpAoo2lXtzVTRUQ/Rqgo0CzZdqizxhAzqZRPYyLprz0ZRSSVVNgUyRzrSVjoeCpgbNNfEi35M1JmpBFKbLX2fbPKw4oYONWSNFZs4DUt3oa+rraPaXuk8o/Z5qqDSnA5LNnOqJvNmrOUwX2mujsp/S+kDOr+qBZYbsmVXPr2ZEz6DFPPmGWneS3RYsHgyxl0ZR4f2pZjPiJARBK03yOt/fh15cgNzWC5esNfKBPKKrrt+He9L0Qpjgm0S1w3xo5akX+do/JUlhFGAmNn+b05J/9fglosRIBdu/h8qQS5yhvzmCtJBBcigAmRgIMR/9l8PEiD/2c//P/3uBwmQgfeAQQJk4G34j19hkAD5Llv3+31taA4u4HxQtaoU/kKAqOG52mCh3iAjxMbOggK4cs5eFLZJi9y0cIbc/vTPZcuXn4iNh6XUc06xs3DG2aBHEggxryqulbVXr5MI8J81YFsvf7xRemy65balc+XSn/1Y0nPTcclIx6VohCydO1/effNtUyir9lXdHWpJZUfhc7A0N6AkwMLpx/c/wpmQglwUDR247Tg5uECE4G5DIVxXL5gTigV/MJQaMGYLKr0Um7x2zgJIl8Wy/u4HTdG0BVnNmoXZQaYHx1uKR3ENAMm3AgxWa6ZeHCh8/dxkUWK8+I4YJi+//Iosx13IP3ak/PY3f8LuqVruvPJKmUq266VrVnJ+86EtyNDoBzPAilpJjPXXXCvTVq3m3Io4AeeXxx79uSGWlPSoxh3JjkJGZ/Kk1VpLD8oOdmTx4oaiTghaWNjK6/j4umN1XCo3rZgr49fMB9ekiDfAGececAxnW3K1y0xRrzcZlLVgU17g6wEU7O3etZM2bDaYkOJzzrRPAYXNtvAEdrj+hFBcnpaSBV/gLA/c9zB5n97SXM9rEjZvQ9i8Kmu0iFjP1LY4j6hbUXcvxcs8//aORt5TSZBEGbZwJtgPZ3S1ZSZAvbwO1wg6i56B1SFCi4Y1P1MLDtVmWokQtQnWQkfNatWzvbqNXCBAzr4++W8JkMy2rf0UBUsfCgarjgYpy0gVF7qjK43qhY8YYQ6SCrgTM2QoAB0BKxAgpYRndlH5u+9kkmRiMxUJgMKtAKjvwZ9+FGBjM8DqZcZC4jCZH9kFObyWtyyHBKgtSpLY0CBwIRtsScKojI2nEviMfImqIg9gaOkli2hsfLODqGIO85VOMgssMRNzo8q8CbDAwdHSWN0EYAvUTMhvD5KFgwdPYoHlh5WQu/hS1e0A4HIs+YQcPHKARimR2269SaZPmQwA2MnfFsNepZuqc63g7AG00YpyrQq1pOE0iLVRfcHpvI34sMXjr75l6zYInSgTgp2P/KeLit2eXntjFeLm7gwYncD1ujCAqiQD7/akE2fl9lselJ17jsjjv/q1zF6MSuSyRQT82MsrL71ChwkVT9cAiQyNxoLCBoUJUiRPPMqRfykgnJlRQFVtGBXmWGlQua1mHHMXaYgwnufn8kwIcXTscMJ3CyQJ0HDJJavJcDgsURAkWoE8kgHVRHVzSvIxWbNyCbYoUShfNkmgBtwDVI2DHKhBmbBz1yGAryhpx69u79EkcSB4tY4qUXqobP3FWFn76zSjLshISSI/ZKLQTSQD+6WhVK+GBvvD8LnJ3p3bZPrk8XS0ThMC3A+AVU2VqiMDr4J+UoHUrBmQb9z4qZBSdVIMsPPq229B0ITIA/ffIzffeL1cefmlMmXieEAdKsUhWk4cOyxjRyUYPzcHBYoAj/aSKbBs0TL8+T2knvyFj7Z8KmtQLZRhk7YPUPMGclrUyiT99BmpBdibMDZRvAAFS7H5CcJzXW1UDh8/iNXLSOkGOGwlo8PT3o18Ge4JgPrIySMMMEvaa7H0M7DdqYgWCIuctCwm4zZTkc0sJmCdvCeWW6FDsQXyJhMmjLYsgPAIRKUE+QQI28h9d7RYolZqlnIIFM2l8QZwry7PlzVzpkm7Asiol6ysXSWnqFZeexeyZbijRJOnkZgQhXXNEXGGEHNyhIRr6BSvyFGy5ViuFFY3yLy5k/HSY9ATKj6M/I9jh/fKKvIFLJloCwHEcpWNjojB/q1W8glN948eKmXaT2GFPQDxVU3UiXIrkryYPxN8PnXKJCb5FvPv6Mn28tKTW2XduhsBI+uo4ndj8nGTw/St3/3+jywgCVjnDEdNkY1s7zomGg0j7oCZVTu5NqyZsK2hb0aGR8su5oJW+tINqK48IxukKLVXQgBGywnYtoPMVOWHVoTX1daQ0zMNf0UHAGnajwm1H0Cxmwm+G5CyFtA3EDC9HfWEAoz9PBc75h4NO0oH1AzAYkb9+1NTzkBMDDdj14IFoBmyTSfsMdj7ZJIlcpYK7EAA2R6ecSVzwg2XrxKXRDv57IV9Mm3iOHHk2TVCRrxPUHBi4iTxYfLXletkRilgeKVMR4mhYLZdfwsLopWpoFdS4c133qEtbibPo072004uAJWOqB+0Qn8sRFItljV1EEg5hKW7M4f5RwaTuRJMmP0Z5qChPKsISNxMU9V9+PARnu8CCJBcxlAtlQ7xBEQVG5IkAzurPkDvxDkLUdUdhoQjm4K56UOI4woq0PV3FPTd8pu5cv8fipCHFpBlMhJSNcaAv6rAUFXNcXIiVixbbCwAQ1CUlWFfl5l2Vu645UbYeUBXfCePkAejweG+LHYH9u83Fe+qAGHlRr1A0BcotALgSg63MJZssDcqYkwqQBuNJd5J1oUOxq4jG4PZkJLWqEJOnUwG8G3E0q9KRo8dzXwZykaiizyGfLJL6B+obmzJ6lHLsnrIqjbAcSVAnFnYVMHTzuv5QL6dOYe6hHGnahoNqt7wQOTf7OrWv5grUyYkEgBdLIkj46UGVdruL7bJaizKolEeNkCAnTxyUJaitLFmcVT14QcffSahECBnc8tQNDpJCUC8ZvvYQC7GRvlJAhaRzvg1ejJXu2kBAKqNL1GrWCCRnT5vkZw8S74C6sDDx0+azIqp06ZCABH6DRnaQOXCD2690ZDRQcxvjmygygiqj0CtqPlWSrbZscF6462N5O1MFFvmzd0HjkgZJEg3a/BiNjjp9IfPyZpYc8XlrKh9cvosfYe+UYYX5zFCuDXvZsKECaxfbB5oY533pySOQpGGxV9ns7ihPIkC/O5hPGWlZpiNWD/EShGk1TmUehMmTzcZTcdPnQX090F1Q0YL718HUWKBr2ezjkP6cQuVHnaoQm147kq0KzF66ukxX7f/qt+iREKRE4vKIJ98iijmlHT6Vjhrcg4ESBx7iCDsxU5CjGsgmT8kSxGqFCVZHHj2SoA0QgJq8YFa9GW/PFHibscajo2SEiBqY6VqClVLKMmhpEuHBsep7ydneyURdF6xoT1UGWKnfRxljM5DpyHlFD6OYpPcDtnYSl/tRQVio6wJ16IbJA1j142hEhNqS+WOisWG1yAuzyg1DBnMGqbZZEp+WFlbGHsqfxSI6hF7luei6pFm2AJnVIaBkExqEXeauckLIsSa92pkLVNFm274lcTLRV3lgNLRkzHWy3uXYPunag+9RhfWPgS9jFtVzzmx32DMQb5oGKAWapwke0nVckNob7Xr9ERhUkAu0vwFqDy5rUrmTlWALF2+zJBBzewJrJjDPFDHdXdYS3F+DYqvTFSb3szLpSZ3KGZIBPMySk7epxVrtjvvfJC2dKVvObO/4TlZu5iAv/Mff++Hr3U5f+WBZeiQvwUMzhMi/760yD9LgJi7/Ks8j7/kgHzzIXSQALnYIX1QAXKxFhr8+T9qgUECZLBv/Ce3wCABMvCnP0iADLwNBwmQ77IN/3VfWwvWtIJNxxD7OArpz2eB6J6OuYnzq9oiVeLy4+MHUG7bS5ZkEWdDK7ntqktl7cN3yqufvAQOZyFzpszGaaVMagvr5fnH/1uunbVchk+exe+6yMOP/kRqyZq86ZqVMu7yBZJflYMDEUp7Cpy9yMlIPpZEhgeOFmBJaqcVHTEEnAm7ZWykSnGr0byKXz7+DFg3NuAEejcRnu4J5lBNYa07LiEarm3BfXSBS2vEQAvnxdDgMFk2f5G88ua7pqhPxQD93I+1LQoK8NROnCDacTiw7cdFhmZwdLKm2LVK7iKPduVtN8mSxUvl5uWXEHT+A1mxfBXkhSMKkAXym41vgyX4YO/cDq7eYM64ThQCO/NZjhPJ7WAC6+69B4vlbElJSZEnn3wKPIaMTM73/RRyemB9X0tmqmItAWCAZRRI++C4oYqQ3Pwc8GsnnGG4Voq4b758sQydPZos7RxZggNKG/mlO3bvlAiswywhEUJw4ukEm4skE/nI4YMUJYOTQwr5gRO5cT4vwGXFm2D72kqcJVDSuDl7i5MdAgcC0FubO+SBux8SDwd/qatsNhZdao9tCVGkOLt+aMZpE8Wbllbkd/S10m44EDhbytWQIKPmzzQKkB6batqi97xjAriQ5meq+4QdZ3fNklUXCCVVlADp4d9qUab5H/rRT8GkJZXZ6W/M+JoEscjphACxJTSam87HwimEgNJwbsgGuxpO3NLCQ1cCRENQtYLdB6asSxUguQXy0Rc7xTM0UsZMnSmtVOU64wOmDfTam2/AfLXJitXLCG8tA3gMAKRfLEV5Z8Spr5Zq2kA6gRMdS+T3v3sL0IGLp5GmABzNmDNVzqae5FBuKZPGDJOe5loqZ/Goppq3narw3p4GSIxagE8NL0cyQ4Dnzi8PQoAEQJIE4Mc+UarpKDiOyekzSbJ9+2ewcj+UGMKm7dS/moD3algtP1gtZSK14tyBh1dDeHYNeQJauaygXh0gkNpxFFAFHovFTjog+bCRIyFAigFrXWTf/pO0SRjV1fk8mH659+5buJYWeQ0mb9b0+QQsh8m99/8EW64hMmX2VIgZT+xvXOTRnzwmw+NGSUt9tywEPLMATPRGeePlreBNiwF1tmzZCSCdAHCSCdjhhE1Rvjzw0J2QAF+i1EFGBcvmxIA8fPK02PN/Dc31onNr9XkD1c4TxifKxx+8C1DZSd7K9UZJU1dVRghwCoB/l0wiWLi31wb/+FysZALkBO9z/EyG+IVHSR+SrTZA7bcBFq99NgXQt0WuunQ5kqZefPBDpbu2Scqp7A4MwA+fe087c1IWz59N/oAvdlhlDATAXwZeI32ltqYJxcE5vPtG0tm9UJnskzrtoICx6VhTrb3+ajkOSfWjH9xGZW2luPGMOwDwPHgeB/btkRiIFl9IGX1G/UibKskIsCS8qILcjJT0VJm/dDEB5VHy/HO/otL8UjkNOePMQPAFTFJbkgjs07yoiK3HTiUIMK4JL/xGJp1A+nfumUws3oIkPyvPTGD9VEhrsHYEFfLWgOuOgIQ9pdi5AAIVF2IdsyuNoGMfcfMLlsPJaTJz0WrJBJwOjw6T/Xu2ymXLp0KoMOExKdaUVsmJ4+cYwC5SC8DpAAEydtIo2M8eqcpKk0SsiroAUatRoBSUNsm7m/LImXCSyVMm4t1fLK21BWINqOfhaSlH0wAdA+3kdEW3xEFctdQDAMNEzZk7g35cKgkj4qjKJxiIKuUvCJwOoR/EQHqkoYzaeeC4+EZEkpfiTlW7wOz6U63eAhjnIfPnzYbhtpQnf/GYLMDPcM4VcdJX6mlAOGueYR1trFXZ772/CfuUOFRfTOKQSJ9+sll+99unsZXh9bD4aakkZ4dwXx2T1oCl5WU1vAZAY3QcE3yDmWThYuXme6ZLfxvgI1X3/byHYkPVqJYyzqWbUGAfrVyGPOiF+GhHLWCl3osQqUqAuDAG2gFG1TrHwSeIhQcwGpKzDNCuiL7oAdg4etQoFDHJjEUFMWkz/kbrul0A8rIIPT5DwLkNTLMHAfNTIOwi5/lJx4k2VC2oJ1AHxdKfmwFFT2cUMeZcZTiqqWwWx42f7QKsHgrIGANZS19sr5bSovMqpFpIh2bmCrV7KqO9zgAuj0PNogSILUqkccxF1LibvIz95E+0dLVLB5P7dZB+O7fvkOnMd0reHOZn06ZOlw8/+BBrvnj6ylRsad5B6tgjV15zPSB3MqD6DHn48SelhDE+lSoGTyynfvXcc3Lr7XcYu62nb2NO5ePxt1uY5C1kB4q7eeSGjBw+FF/JGq6ij0yTbGNN2MI8qmqb0OBASYgfyhyEwg7i4xwh4cOHYp2DLdYMLL966IN7du8mSHmMhDL2m7HAc8KPEfTUMO11EEB+VJl3UVXQzj3mQvK0QF6cD+qlD0AS6Xxqgwrn0LYvjMWPzstqxxMcrEqmVhNArtlK2eovCSAeHhUL0WyFZV4FZEkjiidUKpBaGsjcgS9REwFj3RDQuui9eF+o3PtyLYulZscIawYqItR9dixyoWR7BAPo+kPSlpGJUEJY9HjymoYNi5ECSFEfNjL2EDda/fGnP/0Zb80wsfcIkHPFVVhbNZEN4gvJUiujR4QzppyxDWPhp/LBCRknCwCKwH2o8uJQzREUvucAcyaqN/qsE33Rmfkrnnbfs3sHe7puuXkt5CzzQh+5PW7WzH+0Xwv3rs9Q19QKxk4l2RuVZAvlst5Y0/+cyVyIR9lXw+8dPHZc7KjaGAoJpV6p2bSz5mScAlhvYIxMg0CMoU11Y1lFltLBfbtQgdTLpSsWo/YLkRH8rIF5jx2DVENSjhqdaJ5dARZ8ZZo1wvvVMU/5sp4dTUqB8CunH08jtynfkFDaD48BtseMJFQdFUeHzgWM0+M/HyYTH01nXNLLUUQce2KU6YNXbahEwVBjNodKcCrZ1s2zj44cwlj1g/xLNyrBaNbGsxQM1LPWurmj7KJSpYn+owkTea9OlhF3nWWzw6bGhNu7maoXDTZ3AMxXAkI/VF3UxJpn5i02Q96QCmr5pOuojgMf1vlu/l6Dz1W54Ma+RjdEXZDlSoA4Qs5Z0V+VAFHlRUFBgSHWXJhfNFyvHYJFyQ8lQ1wgaXrIgqpknfPGOq2TdaITabMqXTyxtttDppX+nc4J3axXEZHRUgXZXQCpMYZnqeqRMtQguqapykXfT8PcdfOqCg3N/OjgHpWI0WB1JYqVNFE7Kf1aSUCuxlhz6UZP10Ub/l4LOCqw+FKiUkPflYxRBYiqWdxQqCiBpKQJxl4QOKUcOSx4Fiie0vOxRiPDCwVtHqqz0uJCxqsHmSU+bEwJzGPtk35Huefuh2l73seWfJIeVEDYopoDy9dKkL8QGue/dV4FYuiQr4LS9f/n7bP+vUGYixEgWsH4j9Qf2iaqMv6mj0EC5BubR1vwYr9wkZ8PZoAMsAH/jf98kAD5N354g5c+4Bb49157B3z7/09eYJAA+X/SjP/gRQYVIN9l637fr41LEBZV5kCjRVTmU0kQLfPS84RQyFnLeSrYqAC0yNeC3w8kj1Btom5bs0Due/cFefb5Jygg95TowAjJwgrriYeekh+sXivvbt5l7KfUNcKdQt9rsHIKmz9Wxs0aJdWtpbJv9zYKB0fi1FMssbhzuHFWL+cMrGdxa0iLno4+XAFQ2te1SWNtq7zw7O+wAO8QVycK0rCWcnehCL8GvAeSpQ+1grouNXP2VOxK3RXUzcLPl0gDcAUt8GvDLYdSXkgLJRhQbxABcN7xiEwQimhryel0dcPuClytBVzHjXvqBQtRe2y1BVdng/+PvfcAr6s6873fo16Oeu/dsiwXyb3J3ca4UgzBYIrpYAg9BAKEEDIDSYAkQAIJQ++9GBvce5ds2ZIlWb333uv5fu8SJtz5Jjd38M3D5EZ6HmFj+xzts/daa+/1r/Wkb4QiXK4G6zMpAHRfa/+mujeUFPECr3cB/7t8XprMX3c5qQAFcu+9PyERIs4QH90Ird04XrbA7FXZR4Npaxl4I/tSfyLPCRQAQ6g3Tpvb1i6XhVdfQOJJNoJID469V9Lmp8kR9v7p9L0qFqPpD9otqfUF7kSld/D5+9kHKx7XB8lSh3NFy9BdHK10Y6pBAeSJSLEkeohPHjstP9nwkPh5BrOfBUfgeLS7xNnZaorRFXfXfsxGRLJaBdDbr7HYpDt5u8j6FUtkzpoLpM++2sRdN5G0EAD21AOuoGUsrVzz0LAwzqPiX9r3YTM4oWIT2r2p+2VNyHAjRlwH2unXh7tALPldH9uaKs9IV12Z+KOOjgVAUFAA1IN4oEayoVtMpIOqe3vJG0+bNR9gpESO5xbSb8CHJ04hbizl1lEJ4k1/RTvAwhNPPUmxSoUsWbaAC0/W2e03UE5DJAUAsDuxHA2wULYhCmbYXN//s3+XSVPTcC5Uy9Ll56P0dCQSKp+IJUcZjxoxGtbOkQ+pwKkrrI84dWB9opSZkpkW+gSqK5plF2RELycykPiUsSj/3emQ8AfQvPX2GwEB50AITEBFToY1BeEuWmJq8sEZpCg51QGi3QMa91MD6OYC86bsXRnH6OxqhQShGIfoK2/InXw6Qaz+3vL55i2A1YtNGbw/0SYVFfmydu35WG7aAduIu6hqkkmp81C/3yZzFy/EJRApl11xMf0Nh4j/QJ1dVCWnjhcwwX6H86QUwqALVfQoQJpMk/v/+edfob6OQTVebrL1m9saZN01ayTj2CFxYjBpga4TTOb+o5kybuosIr/yJW3xUsrZvzZlqiFMmDM5mTKKnPv5M6dIoI87RTQWObhnJ7FCzbJs6XIGiTsgeQlgnpfs2JchhcQ2OZLHbiPTvbK+Wjb9erJc/MtDkCe+ZMqPlzjKwV0Aw/xRSFtRwm7e/InsJmP+uvWX4+YI4bMTN0TsR11BEZMhgGNslCOHjzPoBFfQRDMhD1H+/NYXX0g0TpWqijJKvBNMPEzquCTcEeUU6TBRWQxKUUj7Ej3SAfAZMXGSdKGA1niSfoA4Lpds3PSVzF2wQIYAfwKJX8kDvPngww9l/vz5Rm3cCOg2OnGUUQlX4DJoAABOmZgqpcS2eVpdYDIjKT8n1o3rfIwiagXpEnDJOOBoCAHI6gaIsgOI62AyWwE4W1D9HjiQIayPLKQii1ZdIHaeAeTp7yIjP18Wzp0s08dSvk6HjoUi22acGkfSS01cFQMNMJ6fSZeAJ0rs3V9tkWUL5hDD04wquhRwzhmHFLFQZK074GywDZDjzuLjMAj5yFxqYH6/u02Y/In0DYSj4G2khKgAdXEQjK6/rFi2RGxM7E2ffSIxdKPEMgcGISPPFJYRP5ctg8Rh2aEqP1NWIUkTJxDHBTjZ3iTz586m12IWBFYG3yfk+gdXSX0mJdwAcY3Y6byJ5elhwX4CB9O8RUtNVv+LL/wRdf04ufbu26QRS2FDfQ0OBrokWGiOAdK7uXkT+1UDgBaOMltV0/YcZ6ikn0gnqqdB7nl4qfTV+DPnIIUYZ20QU0fo67GigFYWOQbCS9uQWyE9PLHUtbJIawxbKToXAAAgAElEQVSWukI0skbdUcGjU+nrKcdBAODPTWbf3r0SjBo6bdZsSacXRJngDpwOUSi91T2kCmsFI2tQy1egbB6TFCfz6J1xnOAo+e9n4TzbxfWbKx6Qo8HE12lfjQ1WWsHAAYi8k/S54ILE5TVdJk4YLTVlWRBHEDh8tnJiZ4KJqMqkp6cG15OWOVtghjSSTmObtDjKFcBVo4vUUVbCzz+FHfOBh34q27ZulSULF3KTqpcc3CnzGLs7tu2Qvaj/f/bILyCSBdLzEQrqLyJ7MpXPIBRTVcqe48dxfhVxs/Q0BEMLLpff3Z0oq3+8DSB8rlGva2F8OUrwxQvmmu6HBhwvdpAczpAtJZRmtUEwKXPPYAOM9QHMxgHEdQwlzq2G+QJDBSAMoQ0ArAz6uHE4/ABRa8jYTIwOli7KwbUAS7dTrpAb3VgP+/n7Zu4V6Tg9IiA39OEiKjIaMJACKu6yR3GFaKyQBz9PXRKxxPCdyS+ih6iIbgtVt3cS9RctsfT3tAGEF3Nuu2D4NcJM48UU/D2dr+tvJA6RbnnjkUS5/5U2wPNGiAQvCJUgCLNm7gv9uBxOyPmL5rGs4kihYykOx+EH77zJehNHBFMIx45CggcNZ7IomyA83nr7E3HxCMRxAYGC4qOZsebkTvdDR52sXDYHgggCNcBdQhRU7rXACfca54QvrokaHJK7Dx7FDeYH0R9totZOnMyU66+/DsJ6OyoSiroT4mQChfbtuEH8cTC64OyqhMTwtPLQgNNFCQBVrnzy2Ubx1d4tnCUt5GkuXX2hiTj7dNNmejtccBRNowcqlPHdZR5KNIJNo5aWLFkMmG6F3+gmtq0IIvQzGQfRM2/2dB5C6mX2jCmIBapw59FTEZsAqdhgCEI8aLJ7/2HGZS3zPlKCI2IoSN8hA4z/MKIs1dWkTpxy7oXqwvHl/t7Ps8HWh5O+fZJOezSb+d/L+mzPNw87kAf7fzUcfTfrZ4dNJ1UXDyU6331RozigqtGHSY2E0n6MWuaNjkcH1kk77iv6eyUwy15Nk9T7z/AY0mucH+qK0B4RHmUMwGxK3PhSwF+JEQvjVYmRCPpeNDLO9IFwn1fniB5DFaRFL+NqiHVJIxWVUNfYK+0B0XtLL85FdZiVM/7VBaJEhjPH3KUOUdYnb9wVStoMQva10EelXVV93POaubd40mUURbxaDmSuqnNKGa8ckIRHREk2cY/OkKGjk8bg7FKynd4YjYqDmFFC0AoJUomrVI9XXVWm5whiRqO5DAnCPcFdu0fUEccBdDE3HbmfdHKelHzs4v10viuho64Ndb7o/S+IZ4B2/s6TsnWN1lICKZN1OJTnqUT6h8pLq+grK6cDJ4T7HjZkzmcmcZaeHq6mT2SA+eHjFcQazTOTky9ihVtxy9BF1E8PCJsMJUAs3yi3hjcvZ23swwD/sBMEgYkpN1Tr+3BElt1ZtdcPvRf7nj///4QA0bf+WyTICAFyrh0wIwTI9xy6Iy8z2ePndhpGStDP7fyNvPqHPAMjBMi5n/0RAuTcz+HffocRAuQfeXZ/2Pe2Wb4hQMxeQMuqvyFAjKNchV4W03daw141EFy1iS5jNzcHyBDtJ+ySO29eJ7c+/QB451HJI6bbgT2cB0LlyWOnynnzViBud0cEicuhuom0jQC5fNEsmbRuubQPNsjUOePlTMlp9p21pE3gVEDQph2w+jzeyB5U45lRXoLdtYLT+SD28gIXy5dHH/mVcTKoG56sHgn0ikBM3gw+QmckiULeYAK6X2sCz4sB41xOesh09u2XXnaZRIGptNNj3d5FpQLYuv6MHmLsXegG6UIM6YhAUL+1R7ORvbYHwtkeMHZ3sIBu9nNaYK7pBYqTabSxRj/ZI37X7mcXegeciYQatHVDDhXJT3GRLLh4tZw+nU0fyG8gQugsGTOBc9gGQcMej9dprJb22mpU1KRJYzkXLeAujewN6fH0d5WLpyfLlY/cSQT2Psk5tlvGz59pOjr6VLjKXjSKPu1aEnzQ2xN7HQxu58Iek9hq4tRDqENQMe8RxJqj4hNJQTpOTH4smHqDET5qJ0npmUqZPWG+zJm+kHSI0QiOiQLrd2QvTNIURFgVJJI6UwLB6usQ6rlbSXrABdTQVMV1GpANl62RUYvGmL3zINe+CTwwCpF7I2kUep60aF4zzR0QdqsGdwCx5CC4l1ZCqABTBYu6v9aHwJw3Fg4TIM99tN62kNLxaD+rOAKE2WuBKFadVk7WIIxOFTEZzcTh1DFwRhPZ0kZZqSpwj2Si/HT2RCDoS0fGBPGGjasByAnhgA7Qy/Afr79CMXewXHHFhRIdGyxJAI9s6cW+AwUnIPpPHngUUMdq8uyDsA9pdvpNt1yPOvSIpM2chMupD7B4owQD9C2cOYvolSGj7hZLPUksQ8QxEIvh4guIXCW5+eVSBukQHBWLchYFKErHeoDe+oZKwLsECtDPl8z0/RRlB4ubZo5ptjaAmhYG9AEeaI+AgiAKpOhGPovSa3uIkAAALisESBMZ/QpuNqOcDgJAO0E/hKu7v4nIUYW7i6sNwGsNxwVYC0Ci7KGLk7+8//4X8uZ7m+WPLz0pMWMiDHjThqr5z398GWBqQM4/b4Wcv3ylHNq3CSBkECV8iCk1zcstAsTohV3rNQBrCAxoUBgkDNL/4weOAgir4wPwCCJox8F0IpZ8JYlC9YoaVL6AUOnHDgN0+BHfEiHxAIOTxidxTNVyjGipCqJYrr7yGsAkGyXrR8Ti6C2F5U1Yi6zSxOSDIqO3opI+ijOS/vKFcuOzJyAjnOSGq9aKI2CYK1ngTkyGP70AeQMQ/+ADd0J4qEKffHJV3BOv0dHWA8g1JJ99ugnAeRwF9ydk2bLlnLtIefwPf5AvtxxBpfyx6WRxALDEeMHCQPwOyu1+ipk7GNjqAihHjesK8Dc1bQ5RaICbsLTdOCfefud9E20UT0FwDWTFLkBwBbvHEfmjLGABPQYT6XjZunULYy8aVtHTgOeqylY1fClRarHKZgIYaWnOtm1bIKwmQIxhl9JyXy3MxaLVBOBccaZQvBgLdqw+W3dUEsEFsIdjohTgc++RI8SYeMu4UREyIzlSBtuIIgLMamvtllN5jRKbGAuTGgxQBXjXVsdk75EdO07KeQtSpB0XUnFeHYsr+XSuPlLV3CenclsANJ1l5vSJEI8V0sLi4kfvyVF6H7442CLnr06RBTOJJvJzl1dee4nF0w530+2MY/oBiI+LBlDshs3etnUXGf8xxPg4S3p2nsSPnSDFkBrFWOZuvOsmEw3nCcDrizMlKSFWwsazMWyDdafLR8uDNJtflej1fMZyFjBnrmknLIAd4/fWGy+HvGFN4OYUBahbk5PFTQdbIERRB4t7F9ddu2WGmO0JRFJpdr4DvREtuLIuWz+KcnWijyBDVJ2twGY+ES3ezHF1Y1lV2c0CWE+sXhjgXjuAuoU5qpEzWo6unTDdrrgwtOiDRUxjYtx4jQMAezEK7xUrVjDWMgAeIwzB2cl8bmXOaiFzCWXpNhZDO6yIC3+8SJq3s8ACAr/5+puy7LylANV2RNhk4/YaL3lc8yNH04mb8ZW0BedxLsrlDCTcZZdegBtAo2RqDAPtAEjpwk1Nz5cWTGsEFrYfA+JXc1O1cHPWgvR+lAFjcahs3fa1tKNqCIRo0ELkOs63OldUse0NEFtYVEzZU6u89ta78tyLL6PEr5FfPvmULIKwHJsySZ7/818ECFem4jLZv2e3fPi75eaJZmNGIHbIem6EVbDl3rKbQjAF3q9ce4nMnTFJygpOSwnOo2ByHA9nELfGDaoEV4Q36oHJxFH19nRIWGgQrqxMHFJNJlJHS65cuVkouK3grGYuTiZDs68dohRAU10knigRumHtXQGUu3HD2JgjVRxDDyp5BZQV8A4IgDDhftIAaKyxRvC3rPtOkorj5RSkWS5EQj9EUzD3gGmz0kz/h5ILtZBfAYD9ar3MwNrpCSB9LDNbbM6QHUSsPXm9l9z0dDEPDe7YPK3c2BxYH11M/0U/Dx1W4onCcToF0UsUwLc6/zSGKjEh2sSUdXGeHexcmCt7jBNr4tR5puzezTdQGgGOaxqqIaHa5fYNV0lDbTE22SBEAQD1xEDaeumpYV06nJGJ6zFA6ilDD+XhR7tmvt623ZBw665cR2dWAQ8ieQag1geE1SuXMu/JyWSd006bDtY4F2L1gujnUfXIq69B0uCyyKcbJQRn5WScQH8kMrGZcxxGd8YEyGATG8Y4OXLsqAHP9YFhxcrlMp64rywcPLt37eBhChISot7Hw41upTTWZ6v82y8fkwU4jkZzj+wy14yeCD4r7JO89NpbUofNd/b8xZKDjbWMOK9IiJITuDPsDIHrLh88Mtwro18LHzwE2eAOaYOLk8/Rwz1P3VY63zR+SreI6sbY/2/DRMh//lr5dDXOj2zUKJAMjLFeXt9OpJknrhy1teb+fqIk3UMcF//fzLhSdYyJZOLf+BEjpkRIj5afqbpDnykgODxZQxTkVwGBxkDpGqEkiTOuL3Urmbg9HjJZbc16pQSIOj/8IFYG+JnadaNuEyv3ES1gVyGBOkDUbaHrh34ujXasg7hRhcmkiSmseTbu542sQ208/LKucZ31AUvj7bxZO4K5rrqOxBN35oOAQlU0ap0L/Kb0XMkQdWf4Q/5qTJ0TP1MdlBrP5c2v/cwhdYPo+liLOKOPY3b1p0idqEnNNdXPUEV0pxLIzTh6fDhfAYH+/PxMhBM+pvujEuInmHOi2a2ZmceJIYszxHEhZKKWwgf5s3ZANvoxv1ywn5+EJEkaPYa1GedP5yBzOJyxyj2h2yIPP/BLSgeZv0qA8JykBMhwHJba2fVXBVjOEiHD7o8h1golQPRbhV/mNf8PR2B9dwP/bezVd1wfIwTIOSLQIw6QHxbF+Kf+6SMEyD/15Rs5+HM8AyMEyDmeQF4+QoCc+zn82+8wQoD8I8/uD/veZwmQ4b3A2T0DfnRDhAzvJ7QLVpNB/BBKdoAZOWuEFH+tWFdLNxiCc4/cfvESWX7retm/bxsiQgRiCMy8rGCkfjEUmpcgThsvF625DLQKsZwTDgjShNbPnyzzf7xekMsh+Cs2TgAlFRqJ0HcmVqoa3C4YrKITcWUkWHYu6TjaeRhCXQGwHZhsIXhCjNxx00+MU0TjgtuIDB8Aw9L95BCCsQaEz1bcIhpfxXae/TBl3ZA+zpAV2m0xQIS4CvC0g6MPYd36pefJm9u3s6/tMntUjW5yMCXlurfVf4dIEXJF48v13yvs1afRUuxze/s6jUtGaxOGbD3sXbvkJgiQFz76gL25m1x94SXyPCkiHnRlt4ETE+BsnCBKZOjeVEvdIxGC95Bg0NmtXRr2sn7JLPnR/beAY9RLKaL+MoiVCNw4emzqaOkGg3NkfzyAo0Lxhi7irjvoOXXkGmnctYrcihDnHgeD80DcqY6WJjA8T2LNdc/ngNi7Jr9RkuNTid6fT4R/CgJbF/blir9rnyZiWjAUxQK7IYiciDqz2IMtDPWQkOBPb/Vp8QsnsYEBUcH1uv/Wm2UqBoNSCK2xY8ewbwc3JuJZqwwcEDTbIE20N8WG0Lefc68iXgcwexWx6Zbs9OsLxFLS/bbNw0YROHYaR06yHdJjG+rTBuKG+gFbDsPoKMDgx8bbg422AsG9XMQq4o12H86U5MlzpKyxQxJSpqI09wA8rxUnil5fef1FwGgf4nKeABiA3SLzzBuVe1+TAxv8AXnuhT9TYH0EwAkAedJ4GZeSBJvUwCYeABG3QSyRSpwFythRYAPERhI9FEWkhLhrLFcTQKmXcYC4EMvw/AuvEd8RQ9G1n7gDaBShVG4EcI4fFSmpExIlKjwQ5SGfTZkslMZ2DCp3Br+SID0Ac6ow1+gJ7QBRe9AxgC1/rEzdfM6gEIpcAZU1FqcFcN5OmTzAyuLSOpS4EBRhgfLRx2/KH559HDKlBQKEcmt6SUoK6+XrLXvl/Y/3yoa7L5NpaROZCPYADb6yE9AtJ6sE21S9/P7pp2T79i8ASQIA5hwBJT2lCPX+iYx8nDC1snr1aiaPMqcdFDETM1Vei82I6BnYtXpcDBpzNEBRfSQxRQ4ohxv5PBkZFJMzKFM1HonSYVOSDWN5Iv2wZJ/KkHVXXEVpTot89fU+wEd6LSiqae1jsPEZ25QAgJiITYySB5YPyZRrX6EzJFke2PBjE6nl1E6gEcDNvfdtQJXrIrexEOHNMBYotYb1dfP3A6oGdkOdfxhAJsR0Auwl5ufmH98ux3KyJQ+C4o+/+x2xSRVMy34AyzbxIt/NSddBJmQdoI7GHp0CMGqkC2EpRc6NADz6Xm1cvyKip5qJqQmHUNEs+/2HDgFCtsitvH8LwKwqa4/jaqhHXT9z5jSY0DHGaTBh3FjJo6g4DPdAL6uaE+CWL0ChBVWtXrdugK9eFPUNAELxKKv11zyOYTaK/rK8fBS85ZJT0iOLL1ghn+/eb9S4OjE9uD4rZ0+UXhTeh/YcpFxYJDwxhGuSBPBeCtkCkYaVrwhgroXoMS+AtTJix3zAkeZMG43CvVaKarvly52896p4xpTGPLWbzpg+QLZ8QKxN+0slbV6iLJk7jbnkCCCfJ599tk+efe4h1N3VuKMcTGxXB+elEPZ37LiJ8vX23Tg/KmX1pZfR8XKYXoE6SVsyhygoe1M4vxeFetq0qRKWQl5gR6T0QvwooFlPHE8mJKD2ArRoWRQLWQnvo0rylCQcH11NjNFc8upLZNHC+YCogJjNHdxIlL2nxLuoUrLycAIBuFsB+vs4T9WUVU+ZPE6mzCHKpczNrCnHcGy4wX4raOjE8SsB4sziZgOQVHeWPUIBK3+nkTNmXgAot9t7cqPRmC0IUYhMJUGUEdYvdWkokJh+PMN0lUTFRIsVS91Rfo5GwAyh2E67borYMrkNkjuozH1h3hnAaeY6dryDBw/DXicYcPu5FzdC/Ihcd8NVOLBYf2LjALOzcamlcWdrAmjeTe/CdJNl2ERfwiC0+IcffyJedCj08Ge+ZP5XM3YXUL6trhBteXKFofYAlI4gQzEv84TpUciCsV+5ahUka6uMptfjTHGZvPn+h2Lhhz/wyGPy/H+8Sk9MBdeAmyykjw3CUGNvnrpnkry9hZ4iiMHzyJ587o9/luTxKbLvwGFspE0A4L5yG90T4QEe0gNhsx/756IFi+h5yJdW1vfGxnqsphGcs8mA6PYstW2GMT+wfy/uoLmG4NAiay1ubmJNqSdSzo05mhAdipJB5yrXCcB4UPsXuCcMcS4HIYL6uIHZMydPEZtYwmdR55dmTrbg5NGHgn5Q0LGpKcb9ERAUyvjqkkPHjsvNt93BHKaXiHLxOsglPd/tqPsbmNcad+UBCHwQwiSI3qTfbIiQ+/5cY1h/HxQYbhBsNnptEmIjxAMipLqMonSUDcsWz5Nm3C/q/BubNBr+ogWV+xGZPjuNaMVuFPE53BQVsKXsbMCBdT1QSiGSWgHY84vP0KkUgYrBT6ZP0yJxb+6JueLvShQTagbtxFB3hDefrQbSZghlRSUEdB1zRwmW2bPpPOImrcIBJV8bOH83En1m6+N19ARpZFEsLiVHHi46OQeVCA3qGC+OPMw1scZNmTFL9hw8IqW4M8alTjKRYBoTpZmeOk47IRbVVVFeUS533nmHIXm7eeD64P13IK4ceehgjrF2pEJaJTDe7rv3HkkdP4EOB2cK7UdzrLzvxCnE8/ky1l8SB0jOdghw4z6hP6eBdcSDjM4erutHj6bItX+gFwKyyZUItyJInURAcl2HHRmn7dwHnVn7i1gjNCqP8CnmAXZhCAvCC02MlEY+9fKrEjaHH0uSsfemG5vqAA9kFgiF3Gem/C9P5/F3n8C5oJIJiFL+zTCZgfuA66z2XSUh1PGhG1KNv/LAMaj/r06RUiVAIAfi4ojc477eRHyaPc6ISp1HTm6sGd2MSRx5EHdaMK4PmEdx1OiDpdqL9RiN+wNRRhj3AY3Q6ubf1TMPWllvEkePIkLT3xBqGtnozxh0QnXiyfNRFP9eB7pagZUI1HK6SFx52uHjDkHRx3FYiaXq4rh0fOjDZUhIiCEaNX7LUdcJlDT67QSxq04QJWqUDGljPjjibtXITk+Nz2I+uXOcqonf9MVGQwZr74/Oi+LSYpOTqt0iKopQAkfPk55H/cwDjF0d+XbG1sKfK2WNi0bjCdXNo9msFsEphUt3iHuWRmYKBX43rd8AsUbsJmuI2qsD6F7TTYOTI+4pJQZ5gNdrpuSHbnS+S4DoBbaD7PxnJkD+Gvv1X28m//cRVlotcy4Ohr9fgv73fv7f2wKf6+v/3vuf69/r8/m5fY1EYJ3b+ftnfvUPT4D8vbP33wEA/yuC9b/z+r93LCN////aGRghQM79ip7b/eN/+v313M/PP/Yd/t769t3ze/bffvsak7L01+v3//v7/3To/+Xfm0jXka/vcwb+SoBoBJbuA4ZJkO8SIHbm+c7sIExstylM/+ZXBbT7KA+3+jjI2gUTJWHJFHH2sIHP1Muo0cmmD9rO5kWiRpk8/NNfEsPkCtbcYgSAdpZeWXfeTJlx+2VQIJAH7JUDwEjK6UDVGGMFxNVpr0SG1RUxHURGPV0W+DMA4CEnLPTOdgKnt9uREhMmt224xUQQa2y6E/gru1P2TkrmgGeBEehePgAMqFOdHjg1hsBthigwtxHXrcK90NAwWUFa0e/BesLo2lZxn443FeBlZ2eDm0SbDlXdI+qvGiuux0AYMt9aQkLCASYBAHt+1W/E6/yZOlLOnMmXB+64R+YinF29ag3pBHEIWouJMY82fZkaye7np2SDRm91kG4AIYPYs2+wTW5Zu1JueODHpAMdJ+EoE3FmgNx///1yHX0kEy68UG65806Dsf70glUyF9dJJ7iRRnCFhQXxXiRCgb2Wke6joj4VCXfDIfSB57khmHTi3Aw2A59R//DYo09wrpzZI+P6cQ8Ay9foZ4gdMAgtnFfXRhfCQnuHIcSNuDYgs9rZa9vTVzL8Nby/HE4X0G4ZkAZixm44f6Gsue/HdP5m8P99iKEDwWMRP4Mze7H/7kLAig7XJCUoqWRptX1ks+9tFBcsRjaAmJ5mmu7Z3HYArh+HCFCriZIfsZQ9ayxMsBIHXO4qrELHTtEbUk1je3i8RCRNkNPEOw0AptU01RAlUUiZ8lriFijLpmV9iO4BSy9snV2UPPv7V+gi6KZY+gyRJh6y4iJVSbfKjBkTiBsqFTeQzwCrm7gBpPU0YznoI8oCh4ITIJM1aAhQnPwv/zDjAhnAQvMmESZWn0CJTkySIgZMOaBXWBQ5Yy4WgF5AUIgHLYJ1YoD5wM61A1Jp+biCT4xIwtF6Udw3ARy5ymkKiU0kCRFTvgHEAQFGeaOU7YQY0kLU5g7ARQZsWSUxMABER9MPMT275Cqy0zpRR/ehrk2IHSNvvPIJqvBao2Z+8plfS5+lQ6pqGBhcBAcG8hOP/x6wNUkmAgZOnpwMo5UN42dnWEkt3TmTW0H3yhm5EiVxS2sdRTSBZNPViysdGN2UinczUQtQiOcCNgcQXRLHAqDltRkA9rX0MigMFeDrIVNSxpryXxcYMc0A375ts1x04UWyadNOrGAAQxBIZXoNIZCKiTxLQJGeVZALGEY3xYPjZPYt78qi+bNk8bzZEkf/ghPs5xDg20UXrZEbrl8pay48j+w3ynAAhpxZcFwcPQFCNArFWfbvPwqQRMErk+Gll/8CKIx6H2V28thkSolXSmdLA4Ac8CNuBJBTonSqANgofYVgsQNEqsKBcZJS8/PPW2aUt2oJ06LcLqJM+voGzSSuAsg7To9AKHa2RajtewHbN9J/0IotKzFpFAD9AqK0WiB+TuLymIQTKFPCIsKkiyi2hNFxUkFJcmFersydTiwSQG4b58BK7EgdoDvyXCmGsJk5ZapUoljWgqSictTBXgFSwBjq41h1go6LC5dJRAM5AbCfZM7kFfdIeHK0BKLiLqMzxt/TVTwtw7E+lb0AW1p8T7xOODU7k8bEo37uly/3lEoHc/vwaZHLrprPxA0mgqcZBnuISJ52SSdeJb+wVZ558g5IQlUpt8iG25+XJ369DgbcRWJioqXwdC5EDjcJwPyQkAh598NPIQT9ZTzHX4VTxh6g+AQL2513s8BhIRwA4Ju+LFzydjUyFuNYjLiGnON8SMfn/vQifTzEa6EAr6BMfQELoDvAapgfHRsQfVaiUl549ndy80/uM0RlB8XvGRlZOL0mAq42UxJ9wEQEWSCZlATpxX0xZdI4GZ3KOtMaShY9Bb18JnU8aWmvlp73cBPogIDSVEiF37wB+Zo1DgtQspXFVJ0Sp0vqTOG2stz+uL26dDEH9FSAVQHMZt5PWegpU6fK7r27ZXTyGOYVxC0LXtySIKnfWio1gMZRuAg8IDJL6KJpwtUWh4utrKyKrogC2O9KyWNuhONms7EQK4lRB+AdHx+Ji4y8Qtj3RlxxoZFRphS5jkihfuLhDgBYa+yNznlHji8xeaykTp4iORRA+3Cs3cybKUSxVZSVSjgxcPvp18jBAbN152F5/MlH6KEgcgYibtvefXIQ19TKiy9lLJVKHv0Y6iQqocfik2cuMMv/tmOQETExXBNX2QVpsO/gMVl8/ip5/e33WUsHIYcc5e7bb5LIAKsIhFXm4Z0yb858KaA0bBfEpAOKiiXnEZ1Eb8YQ16af3p9mehuyGBeqKFcluo4JvWF6oFhQxb0WWo9LToDodAaUtaCEQBoBCaJkiD4XKok4gJq/g5xKzbIsoENi29adXBdf02HSy/WLApS2KQjIuDrFeO1Gae5OfFR4TIIM4vB696NPiPhxxxESzjpLvFh2lokg0uvXDnD9+IYEue0pOjwgvTSmK4g1pYL7Es8YOJrcJATXB51p2GN7JYnowQEeQAa5t4UFBZq+pWKnRwwAACAASURBVEa6kLxxHjQ3dXDeDhIvBvBur6SDAtwduAftWEebWT+aIM0cINJiZS6kY2cHHTdEzTkBamtEpLo3lATp54Gtg66cIZQF5Vg4KwG8581fiMsm3hRvq1tBi7K150Effi6/dBXrN7ZRXq8ONFXyF/B3Sr5rPqd2YCj54MXaVs3YKiyuMATIGSKzwgDSgyHmP/jgI+Nw++KLzyU6JkqmTJlMr80ME8m0ZctXxlZbTRdIMmPfyn1UH3Q0nmoXpJ2un4ncK9SpNJ/YREeIi1/95ikmHGQCpXDqWoKSwDnVIR/9cpiUWPtvWZwn7iPhwZRu1MimTz6S6bh1+ulk6eR+cKa4nPsR4CzkQhtOsWYIlDa16eIy0SAqN8grjaVrxC3hjRvn9FMTZez9J4zjIu+pyeZnJNxz1JCaSnZovJy6PdVhooC6ukK6AP91LCpRrl0ZSlLoGFDiQAkRF+7NAZASSow0QwoqYeoD0aBxWOo00/tqv8ZX4fzpYRwpWRJHP5J2g+iX6bThGUBL5vTfu6vShScljb7qZp3UJ2QtaFfhhJePlynCKy8pgNHrZmwFQNQ6SRD/dsyoUTyEC7FzDcTJ1VAMV8aDtQcPoIWQTMQRclxWHryVoGnguPXnBuJ208c6tWK3QxQq8aHfSoZoOq6+n5IgGvlow3bswGfVaCx1gOgaqbbxnTiPdCypA0bdcpXVkCsQIBqBpZFe+nN0S6H5tKoqsvHZuBXz/tqDpm7YAe19l9OvnCfjr91mHrYtok4PHuyJFx2ko83Gt5WH1Csuu5rJTrwhUYcNta0m4zUUpVQrJPjZQkMlLW0c+JA+mH77oDpCgIwQIN9n6/zX14wQIOd2/v61Xz1CgPxrX/9/9U8/QoCc+wgYIUDO/Rx+/3cYIUC+/7n7oV9pCBBA+mHQetjxcfbXYTf5cAzW2RBd4xg3uxb94lfFbxG0NtCT22vXiBhrpUTPGiWhcUF0Ap+UGPpDI8ISpTC3SqqLGuSJR38j3vRLOPO+HYhCba4Dsv5Hs2XGbVeayOL0DNJ0iLHS/XIX4nb9GcMgeTfpEM64P8KNSD2IruB8uoID6AhtrukUdycP41J57Oe/oNPSjz1Qs/j70P0huFdq2hCfksQCBufIXrqZRA11SPSyT3R04v196DmmG6QOnDES3PayZavkpfc+MHtOBeXtNcoZoazuD/XPnEloUFeERkSr4MyBiG7zZQgQJT20U0WJEL7Zufch7NZuyRpSHO69/EqZvPIi+jg75Le/ecZEX7mAx+l+2gWhpRIhSq5ojJULoImjMz3L9SVy/zqK2amt6O3rks3vvSvjZs2Su+++R9aDASatXCXXXHctzpAwuZz6gqV33Cr7D+6hEoKqBSL5lewpp9ZB3S9DYOtnI6U1LcWbpJuWcrDiVt1rusofnnkB90c30dSCcHAUKQdNYH0+7IExKbDf9kLUCMpkjk9JME376MTJMfw1TIwZ4oPvs4SQPXjp1Ytmy/hVYFvezmA6lQbH8aZTRAk3FeYXUuGhcVjBGAosrUNv2HoA5h01Y7qVomH2+mdyigFAekwReAhqeW8y1sOIUurRElc24LoJ6em3k0z+3cHjedJAVEJC6lTcA0NSQn/E8ewTvM5PbrtlvdRjpYmHhYkK9kVFGyK7txbIT+5/XNasu1QqGsmmB3eZMDkRC0s04ESJLJkG2NRFF4dGXsEO9nIcFpi93i5U5FXEcE2MMGUu6jTIwabkzIa8nQbaATbs2tGQDxhmx0WwAKx3AGKtXLYQNwEbeC5IPKyaDbViL+COncax0DfhxoDQk9kJoOmqADsxGTW1gMWO7sSzlEByAHhQSOuFPUeZLy9/Co8BPG10aDgwiN5+7y1JmztF5sxNAYQOk2wy+pOTJ1FWLvLAA4+hGO0GmF8kqy493xAZ3py/gwCQVrcAwJEKyQaAvZ3BFhxmlRPHDzChPCnXTZJfPfQEBMMtBjibNW8Gpd6Fpr/CRsRQJ+dEj8HexUqkzhD8kL1Ea1E1F/jV114nDqeaY0iScPoxcsjDT6NcO4lOjB6cFlbOhQJB2acL5Fj6aQgQb6KS3OQMzpJBnWyAmRMoUS+qKEE5f1AyXr1MNpdGE0nkJxVkmG9+/1OZQvRR1skDctP1awF/iL8hvqof21YABEl1aQNK1lpAKOpaIay8IT92H9gLwNhIHEeZ3HXXHZQRTyWSiwgiFoYBwP1BImv6sLtZtOADkNECmNwDkTQAybGdTPr58xaanokufkYtXQ4MY6OaHsVn/ujjTwHnUvgM9pK2aJF0o/Z+9e03xQmQNjYuWmbPJMcOYLC+hngnyIGIsGjJys2RwOggukiiILxOSgWAeUJYBN+wrti1KLCQWiJTOli8oslS7yFT3ULZbjHRZPl5LK4tvB9jLSCK4tr6KklJiJLpgK12gJ2tkFd7juWKhV6KxNQplBdVSzMMpFtvM5FGg9JBXJiWcadSbL5kKq6dvjYsXDXywZYqaWVOJwJmfrXrmCxaNJPc+DgWkHzOoacUsqjUY9c7j64I7TfRsvtmLF+ffv6J3HP3XQYss1LSm308EzAqFLC83EQ3xQPCB8A2H2ZcukBaTJ2WKsVF+dwAIiVoHDBVDU4rlNCduG4cAdWqUJrn4orYe+CQjBqTjIPCW8aiHA8IDjE9ArEUgdsDLltgs08dT5dOCActIQ+B7PDyC5GSgkrm46B8vWMvi5WNbgTKpgHhgulhCAr0krSpyWLnUyb9NT4m/iqEOBhVr2tZ0ZmcHEPmaA9IKOfPATCzhgJhf1wI1Ryfqp5PnMpnDNBZwN/70w/RSk+McpjR9IcogKmdH8GM+6k4W1557VWZPnO6cfo4860F2Yks3Ht2bMeR0iwzpk6XSBju5sY2KcOGl5MLED3ADY7P8/HWdBwY9xPVttXckAIhNnp6OyQm1IvzT1cJy2k3YLUqqXOIxOsGBNfsRi1A1z6QzVu3yX0PPChHISR9mANDLOhaaBwXESkFeXkQqzgBAG8nzZghOyA8vuKY/vTyKxRgu8lLb7wJEdIjlQC9NoDQAGLwEnEw3LDQRd7ZxhxGbV5MkfcVP/oRhKOTAbW37DzI936xoF7QuL7UlPFywYrFMooOn4EOLEldDabwq6yaNY8yryHmSTBjW8u0LLjDaohHc2POnIIAcQFc1tJ3XwDkSGLVepl3HijJi3CreKEW0PIrBUw7cGdoyY8XwK6jqtT5dzaISy1FP0G5fCSxTTbWpt/+9kVUAhb5zdPP4BooMISQJ06GYydOAY77QD6RR8m9xkpMUD+kdykRaJXMc09ssK3q8iCCSN0DA9wTfn3nOPn5n4tM54UCv1pGnX70MER7LNmdzjz8EGMWG4WLMNi4QTxRJ/TycOPCQ46S3nrcQ6wvdsRfvfn2hzJtxjzcH9xmKXbW+512bbQS55eReYy1EQIdwmfe/NmGvPCGQOyrrzVEWzfjrhOQvxrXRyfrhUDeaBSadj9Mpqujg/tpNt0uGoelQL2O2dzcLOZdsIwbOxpVCm47yD53nEkN/J2SeM78bH19PWSfdugoAaLHpOeqTdc7IuV6ugfkyBGcU7xuB2NmzZqLZeqUSbx/De4H4pH4jNu2bUWN0WmcBVYeIiZOmgQZVUCE306pJRPUHaKlAdJvIscZEBoh7338mfnc2rniCtn1xs/GmUeM1Q8egNAczXE5UI4dKEvTpkvt6aOSRRdVUHA445dx09guFWSJBkUmiCMPL1ncMytwaDZx3xtg7NoA4bXAXdH1DiyzLZDenhC4p38zHI8Vf9chQy7oA589LrB+zqEjzi4lQPTcOXAPUQWJRqgpsaEEuZ5PdTd08Rm1A0Qf+PT16lrS32vniB6v3tcbIM7VFRIKmaZReXmn8zmHjFMepidxXg4fPGTIlVk85ClhpY9V6nbyhehwUUcax9JJtJVGbHUwX90pjuslcrCf5wkl0zwYE1E8SPkST6mxfd7MhciQMJwbdDvlFMiJY5k85LXwEMqzA39fpc4d5pUSEj3McTvuWz4QJ5qf2g/Bo4ofVCeGANG5rb9Xd5WSGy5KyhBTZeF6qHtNFUjqvAwjni4Dl6VuFPqZJ9p9pa4jjfrUfFl1ryhhVPgybr1vvuKvP8B78sDNLmOQe65+5722RMZft5PLobSLikMgPchmHYLsGMLhZjPuDf6c/7//ngchQFHztBJp6kAU6oAjz2SDkKdeZm3UnNjhCKwRAuTbk85vRgiQ756N//7vRwiQ//45G3nF2TMwQoCMjIV/5TMwQoCc+9UfIUDO/Rx+/3cYIUC+/7n7oV/JbgDcVDMBdA4Nr0XDhIc6Qc7+fvhX/RomQIa/TLguOM8AcdqKJQy6dMgVl8yVn7/6pGzc+Ynklp42EdtRiPGHehzE1yVYbr3qNumuQ4xJ4lBSDGLoeZNk/NqZ4hSgXZPEa7FXDmXvVt9QazotjpJI5Eq8cA1Y4QQwRX3W7AeD1F+1oFu7QVzsSbkBb9bUklrIkT4Efw/d/wv2QmCZPaS7uAfzadxMHLy+VvfjAYHsHRGIu+BeqAPjdnV3QnwPkQHm0IWYXQXdGvHczv7VFaG+Chm1uFsjm0IR2zcg+PcBf9b9V6+Ww5ovxRrOkiDf/B4CRHEdFQH6gJm1Es29/uIfSQDJSQ/9DIEtuMUABInuPTvp4dTYbS/twGQf2KYVBPSTCkJtNQ5cMW+mrLr1BsTUvcaR8uijj8l1y1dJCv3HKjL+6YM/wTXCHp/4rXuuu1ImLZ0vblZnkh8gqCgxdwdrjCduuQDR7naqCPRiJiWOk56GHpmWOku+/PxropZTwMTciKC/UMJD4hAWI9EniUjJJzsEpRpzb2Ffr+4cjcxXd5cGZH07OIwzSOWaSoAoGQR+YbUHM6mWm9csk/i5U+EBiChT8oOUHk2bsKd+Q6+LYhB5YGiWho7nbXZk8rtzMnrpLsjPLeMvyqSB38eOSgK8cKPMN5Ah20fBaLCUUvqcmjoZBXoPBa3k3h8+KZkUBbvDlk2gq+NlCIFmlOvzF8xiwE0Xb0eGfWezpI6OF3sywH7x6J/li837AKvTxB+SJGXqOIqHT0tYiIdcuWIlKuEaYojqxZ0P68jn6gRQtofc6OfEVJRXSXh8EOpHFwD4HGJ4ynGnhEgocVAEr0g21p9yipkTx9JVAmvk5eUuy5bMM5n1deVl4gHB4Yqi1FUjaVADN1RV0jshgBiUzQBIKsigGevFgMdddE1s37VfklMmU2adIOF0MZTz7wcAfzW2hTYME/EzyAb/xZf+IM8+/2+ACJ0GiHZ39paMI2cAnarkACXbTgz4J3/3OK/tJKO+WfYQTTRrxmL55KMvAMQiICOOy3XXX8IEQNnKYHSFtXz80afk3//9t0YtzpUhmgPHA06czgZUlihvC8hw8ye6x0b3Qjlsn/YOKFj90wcfkjjAyxkA/5qFXlMNSANzFhEeJlEUAmscUw/M3+dffAXDSOYcmfpnSiiZccO2xST1QGl+8MRx8eOa6+ucUYq/dOcY2Vc7VvIB9AoAe6sBMS8lh29UTIDEBPvwuTtQwhPfYsFBQ7TX0aOnsaSR406efcbpU/LWB+9I92CXXHvNFTgtpqDU9setcNQAR4M97djKyJHTkmauQwuRUf0cn7KwLljLdu/ex8RJBvQKZCFoBHCs5GeclmT+LC/njCn1iSDX3gkQPw5nSTtq1h3794h/CJmA5O5H8bljKMbtBKw9sPeApEyYiqq+SLrse2T+eXMB1erk8J49EkLEjSM45jgmqcYaeQAODwLY2QP0HyNXPwYQ1p0FqyQHYqGiTt7HNTFtvjeFtvxc+laSKE/fv2WXTEiZKLszsiW9sldWrVuDe6JcSrI5nwCoBaUA9XNSTJZeAF02Fy+aIg0QHGeUkXQJlKN51eLoG40TIFQy0o/ItKkpAHOTANy65Oip42ZRPA91uUY72XC65BJF89XWr+Xu363/9t7WmW5jDDrg9NlpANoUnBCDLIjFAGtqZ0uEqHFLoACbr65c5gPgZCXAeBhuBs3u64ZosmOBPJqebqJ8NAN/9YWrjZq4F4LnJP0ycxbOk/qiM6ZD5OU//4mFv1dueeBhaS+uZAF2hpzpk68B4/NwhKVAaFrIWwzFhXT8+CG57YZ14hJUbTpHapmTQbgMWvlVldyHDh6QmUqAooKOpMejXaOuAAXb6AFQ9l8Vz001TQY01MIoLU3uBGgtxRESRQF1Hf++mC6UmYCZdkoSEAMznb6MY+mUVAMY16OKn5ycaG6sH9BPMyklVSYSBdaDw+wv732J+twmC3GheRLf8/7W/bLhrrsY1+U4O/YJdy9zk/DmvnUFUUbqDqrCmRGEa2Pzxs2GrJuJKt5kJUIAHM04Lm4QOw2A3F4AsJF0zjRCaHSSiTgxdaJknDyFSr6H6zNdGiFSsgrycc41y50/+Yn8mLgiK9GArVgAU1D6h0JCX7fESz47OiTxEEbRjOuHf3qfPHjffURU+cmnn31J4X0uYm2IMrqQ7HC5aRn0xatg7CNx7HXVioVcx7ysHJxdLqyX8RBrZaYsyhmCIJqyrt27d5hCcQ8cA5euWQPIfgSFe6lcfuVVkJNE6uBASKQnp4OYNxcIPO1OakIFYWMs+3EtXBTQZf1opgxMS77sIASU/DgOydGNrTE5eTzKgArS0hwlnfWlkV4ljY8KCo82roEmHmzcAfq7AXy7ISjsWQva1J7JvGuDwLAy1h66NkZe+bLDgLxdAMmxzIMBgNtMyL2F8+eYHoONuBPCUSLMmzWNddiBuDlIXdYXBy66Oou018ooATx85d033oU4HsNNHLCZ+EYlMbTHwpVz8Pqbr8noMYwV7g8TJ7OW8XuVKvD4I/asMTrWfBknxaxXjVxTHYv+6uDhWsbwwKGdGEomKoivsUrFxcXmhqtZnbMgpLU4W72YSsDrTV6j4FTVb4GI6Ob+oqFEh4n88uEcVUPI6xoXGRNnHCGbN39lBBAa/xXFvFqxeo00ESeYhUNHHQv6dZS5nEykmpbHj5+QgqU1h3u5J/NyL2IBiADIbEf6RyJ4z8raekgWX3n+jmjz2rWPHccN6USWajQAu4fJSW3EsXXPzeulpwLyCpfnGRYzFR40UmRWinIjeeJMxp+HZGTny35cdjW4Y9ohLmIp/9buikHu5zof3SHx1ZUyAImgBIASk/qAM8japmRDL+uPE2SAxl+p7df4Fnnw1Wi+Fu7RztgWRo8ebSzD5ZCjqhAaM4aOK/6ugPt/Av01qs5RUlUVNIO4TBLpilJipIXrlJ9XaB6EtNdm7FjtTcnivtsuaXPmyEnECOoMUQeZdmYo0WWBuNGfpSRFCw4QR40a4wHVwno+gJJHXUeBGkvF4AqH4HDkw8RClvrheqqkaLwQ5VAJkZbtuKKcPLzojmJ+8kylBI5u5rSgXLNeNYZLwXEta9dCc6UgNAZS3R/6/w7qioHwG4T8sEBwaGSnkiAaGxjNWllER5HGV+n93hPSSxUu+lk0+kqPv+Tt8yT55kMokXgeY40qemUm/09JPQ+RJ1+YYa570tXbhkk4swEZ7vYY0kgznsOUYNLHTXWQaGGdhci4DTfeya/0iGhPCB1WdrhTqdoxY9/ABEqA6IZnxAHy7f35H90Bcq4RG+f6+m8/6D/oNyMEyD/oxP5LvO0IAfIvcZlHPuTfOAMjBMi5D40RAuTcz+H3f4cRAuT7n7sf/pXDnYB//Rp2e/yV8PiG+NA//cYJ8t3EMXt1iKByd0SY2D7YiBisU2667UfyH5+9Kr9+9lfggZniQeKJ1clT4kIS5PSRPHnp6ZfF0mUnF85fKquuulT6Anolo+AYaR50doKv9CKC19JtFzAq7Yk4hiukl/1dHIXf7kTVa3yy9p+qi76Z9IAYhH65iOjc2Dsr7l7P3tcdEfkD9zxKylAw5IgDwnoH8AZX44ZXkkUdJjU15WC1vURO42Lx8wK7pnfRNwQYGpEg/073fz4kC9Swjw8ET9R+Dd3fxuNqqUNQ6OerCSBlpN6A55hzOOx++F9+5c+82K+Xgkno/jY8LFKuAC+csvoCueWWWw22vI5Y8A937cIponHqCA6/SV3o47O7Q2DY0bnR0lrPMfiacvPrlp4vU1etlmuuvlZuXXe1zFqxGlyxBxPDPdIITt832Cn3XL9OoqdOoKfaH0zaB1zBIm0Uv9c31opPgI/k0N1hZe/qTkJEyeliCf8mLWAC6Rvq+lDx3LVX3wy55Amv4wD+7WEw7i7MCuoK8gDbtUcQqCkkNjD8YffHsDvIDtzAYs7DMAnSRNx7NF3aq8DxppIsNUhrLsXm4E50fPN6re+IJvmhiz7XBogvS2Pzb20uWn6OgrmD8u79+zMBaCEIAMa9A7hAgGQBoaikIUmCAZUPHzkgl9Ip0EDvR1llg2zcsgfQ2SKN5D/7U6py+NQJBIJDkpY2jXLoGEnCOdJHdFMELhKNH3rhpXekZ9BCzM861OEoz+mbcOPg8rLS5a5brhUvmBoHrDcuEBQDAK4aNWIhj1pz9auIF9GuAAcA3hMZJ7nYfpxYcsoBzFwAKxoAMmISExhk7rJrz04y3Gpk1flLOLEWctDjpR9gVVWTHYAl9qb3AZBdC3YAIlTJrg6Qbti4JlSyNUT61De1c3wU3oRGAoQQuQH42I0KfAhgpo7+kbmLluBu2EM3SB0gVb5soMRd1ZpvvPo+RTrJTKKx8tqb70oYzpDkVEiJWYDflLN/RO7bjdfewYQdjt/45NP3JI6Iq0uvvJRsehS1EBKbvtgpF11wiQQTlbPzs/dlVtoEkzPe00EpDq6UbAWrAfPciBnRouAoMvM7OPaPPv0MJa2TXHLZWtm3/yAX3hkAOEMSRiXCuI1iAjOZAcV2AoQ50dmA3pZegCzj/ugAGGkBtPJmwrdw7jVaRGGQjU/OlZf3WI1Cf15amrz0wu/ljluvJI2ug24WK0QVBA2sXSvkTE1Vuxw8dIqej2qZQuxN2KhY+dkvH5bZC2fB8vnJFcvPow+D0DAinKwAaT3k4TvDWirZ0AjB5AMg34j624KEFE7ELDYOECHaJVAEm6iWqBoiipwYE1Xl9bhcUNvifHDkPIRzjfdR4poDSRebGCcLFswjssOZCUexMZn7WZmncSbFQdodkikLp3EenVCQexJt0y+b3yZWBvIjKWEsYOEZ0+8xlviwGgqTYiiIbizgz2B8fWhB70CF/eyHB8QrRMjTD5Nw2EQfAPzMgyX0kvhIM1l3b+6ultVXLWTyZ4sdOXnTIgOIlqJgmIzCwPBQ3qdJpk+IkVFxoXIa8Kqp30UOnMhn3vnCTvoSw2Unx4lXm8d58wXQLSDSZMl550kdOfbaATGa0p/0zAyZ/qNRkv11NSVEseY8WMLqzZjK/ghSgbEeyZ+Xcl4nrg799r5jq4O4A6hWoMrMK/LqFRDVIvkACLCCogJJwkF04NABumliIdOmyVdfbZLVEJQDgNUbP/0E1nYB8VQ4C7hZfPnZZ8StBciK5RewsEBacpP6dPM2KeN9x02dIiEA7BbA6I8+fEcuWrFI5q6mu6UxxGTV19INonE12pGQTxTZvDlEJTH2NGLGprZAAMUqbgS+MNXN3IzcILuV3W5Bga/WQHfKlk5BiClg2s01cAQ8jQMEPZ17GjDYm7KmcaxZh4zqoA+3w/QJxP8wil595xOi6hgjU1NZ72zyx7c3GZX98rmTTMn4y59vlyUrVxrHxyuvvMQaRx8QxENfe53ceMO1vFc3EXysJzDyn3/yGVF7YwBfRxnAcID1ROOa3vvwQ8jYZAlCfe4FgNpAj4034zSCLMYvt2yD5PCXZoD/xStXSw+vu+fBB+X1d96Wp3//jLkRX7TmAtmwZvi6bc+0QDLYUSAVJxkQRVnpxyjovlVqIa8+/mwTMXij5E+sO+NmLIC8jIDAOirr1l4oy9ImiTPBiyVZByUBVcPBHRmQH0R2gVRqGbu6ssaOSzbEohagX6hkF+NrL3FJGrtTixtj1fKVphBdHwaU5VdLZw/XrhlQ3IKjwpdxowRIH+tPK2RVIGViVbj1upknfURcVfJ7X4D8+IQ4it+rJBOXyWmA6GSK3f1xIGSRT1mH+9DKGFq8fIXkQ2idPH2aHpkcejjiIZC8Dah756WB8sZG4o44D7o2aexTDmtSJQSa9pb48G+OQxw2MS7nQICEc710ne/mRu7BPUHjCR24sbYT79gMUaGdIv6cK0+uQx8PAnrd1EkRSZzekWNHJCU1FXvnIc7PeKLUkunYEQljzbD0szZCZvmzTjawVmlRt4LqHjgrurjuWn7tSbl0fm6etALca+lZvs5xzu+U6ZOMSqO6qkKm4/bSGLp+yKRuzqe6mHoZV0rqDrD+HSVOL5Ry+AY6ZoJwFSjZvf9IunGI6M2/j9cuP3+pKXHTh7Q8nEVKAHoyVzRebNyEVONmCkFFkgM5MGrMOHn+pdfEDjKvlc/fBYln5ZhbuOd8+G9T5ZonIdG472p/iBvXeOmSBZAGdE5xrAf27ZabrrxMJhAt6caD1MmsXM4Z8Lm6B4tr6P7CRutFoTbPBdlE6DWqSECjnCAeerSsHHC/HQJBH+A0A7UP4kofZJwA9I0AiP9T54ISIGqX1QeeAeacRmKpYqMPZ0gv963o+CjzsKiEkhbQuXDPVnK/GuJAXQ/a4aO9K3YsIPoQ6Mj7JEGYOHGOcrkeddzXtWxOVTKqutGHKnXLBHCPUIdJACSGumXU8aHRa6qWORtjVqVOHZxw/ZA3rpq5BgnijoICoxFEQK8Zb6O5Bylh0Ybjw8ZzkaM9xW/cN8roR6njzwY43gGNjGNdU3JFnRn6efRbf5bGlbXgRtVuo7M9IDbOgYN2oECU9LIjsOezqIhB/1zJs5CgIFwmDebZpoE5qc4tjQvU6DXt/Gjj+ha8tVhSbz3Ceq/WasoBeVjOf3WOWVuScX1oMbo9IFfYdAAAIABJREFUz1X2RnmjBIaOMNwhzAmlPvid6fCx5/hVjZSN8zfUP0quveIWhC1EPLqgUOJB1tGiBIoGaw33gPyVANGH1JEIrBEC5K/b3+/zuxEC5PuctZHXDJ+BEQJkZCT8K5+BEQLk3K/+CAFy7ufw+7/DCAHy/c/d/5RXnm1R+W7U1XeP7VvXx7d9b8N/ov0gDoD2Kszuw3lQVlckdlbSHNz65fYrVoljTBB7KJuMJ7mEkGA5nZ4r//7wb8QfV0ZbPQLsm6+TGaumEYU1ZNz+o0cnghuB5QKEa1x+bHyMbNz8BeLGanBCkknoDhnQiCywKxUPpxNL7ujgSjpGkhEZ19DPqa6QuoomeeDuRxHndpEAAGbehxPEI4AwG7ojwTVVrOyB8E/dCW29RDKDvTjaE81Fj3Vrs3ZQail6H/vXRpKWAuXy+Wnyly8/J8Eh1HSpRoTHSC3C3wjSQ9oR4Q4TIN/tovlmTWK/pftZ3btqGoQK+TTVRf8sCkyjis7eDRevkJc/IxqfcvQu8BkHja1GnOcJ+dLdA9Zux16dvgwlYILZE9vARdrBZtzoBh1AIDzE3s5NMdrmesTRpOCE+MhF0ybIxEtWQoD4SSUVFsHhARAfnkT+F0pJOYXzfPZRYM+KD9UiCsw9lUtMWDCYEuLx6ERw8CLTtfKrR3+Ny4fEhVbK4hHnu7l48lHBBIj+UkeIFeys41sPyHA0tH6bmLRviBBfXzpQCrNJgfFFoEn3uLeLVNWWI+Z2k2tXni8Tli3l91oGr6kI7MNbm56wWQEjWirryK1uocCkTZooug6OoVUdUsOTiJEamJwmimYCYMpqiACxoJSNxVJUWFItrcQeZKJy9MMhkQ4Y5aqxJUQaJRETM3PieHGl2yEcYKqAYu7DKKnriEJ6+PHHKC2PkN8990dU07MBtImCOnZUpo1LkstXLBUvtWVAjAxp6ThAMKyHUWnWaWZ2P5nUbMqzTmabvgJ/AFtXFMhWlMKtAEl+YcEAWt7ypxf/JNu37JaP3n0VFXc92eEU3QKsaiTICaJ73FGextEF4cxJGKT8WnsirOT2KwhQTz6bBbCphp6TojIivXCbWOn7WEgXQBkXNRAwqqsP1TDgkRuRRsXlZyCDcuTa9VdwIe0hL7YBDlLi0m0BZAyX81cvk9fefYmBaSdXXLpcvvjkU5k5dREK3kAGfQsgcDnq6BzUql0UGi/mow/Ixs+2Uzo9F4tWsFRUFPA+bkaVq3HkAwC2OQCECpiEk5WvWelOnItq4j4UeN1P4XXavAUSAni2hyijRlTorgyeGcQCaRxYB/FJDXzGBogeG0RCIeDMGfo2wgBw2wCNsguLxQd3Sysq7QbUwdHhkfLGQ+Pk2sezANdYFIhtuoHOE1+3IWmpyhcvzmEwro7ckwWAyikA56ekoa1fWgHXi+oqKT4/LovIZLvx0rXSUJIpdRR4a6F7JNdKuz+MnUsZTa4BKLQ0o3h25PzXVtdTJkvXBgCYD+BoJsrx+NhwFK/h8uUnG2X29DTihyiX9QDIYnEMjomWj77+CrBaGLfOsnjRfAlkIQhlbDTggGghriUAq1UuSuQ6em+s9Fmkpo4Rb0CoavpsrIA3bU1dEFrEeZGtP8RiegpibhKugShIDnssZXYNnSwY3bIRoPXI6X4Kkt0kGRdPJ1nyFhTRtY0kSrHYvH+4VMLGxVDGUywT4rxkRWqSKcbNahygHD1eGstPEoFWLzffslSGUAMf4Oe7eYdIZib9KyiVb7rqMopv24njaZG3P90qGx68gzEQiu9I5MU/PY9jI1xWXrRa3EZ3yY63uC6wpFqsPJW+AB3HbuNhj77ztfO9PJlBVI4zC0UzhEI3czuAcawl5xXk1X/25VcyBdeQJ+CZ2vbaYcfzzmTLhnvvkPIzp2GDWyEU6yGu+uS8ZSskL+MIUS8BEACdcuzAQeKx6mTViguJoMJx5B0EyZROHJlwLfrpIJlM1J0jIGCRXH1LilSctFGaFKbB9lIGYFuL5VCjbBwB68bSW6CgXjl/HkdkXTvzQ8u2nThHWvgdyoJux3cxY1QJwAhilgr4fRnj1w51cis2wgjcLAraaS+AIwCrloK7ET0XS+k3yD0xM9XSSamv2hi96XDZfyhDWh0DTY+HXWeV3HjLzfLRXsbssmWsRX3y4UfvSgljMjEpUUYBAI/DNdIJgEw1FkXyFM2fzpNbbrrZ3JNUtV4JadALGPnKG29IKgTQJL4VhPSlB0SBXAfIxkEcAzv3HxE3+oVIDBMfrkUbwGkhY3MUoP+JE0fk2UfmykfbWjnuUH7SgCn0CiL2a5B1zsKaHY9K4d3X38RN0S3T5y2XLsi5LQdPyvYDR+gMipX4mFDi2UIkJsCF8vp4qS7IltoGCMS6VsB4nf/ML8iCKdMmG0ugEqQeqB6UYMsnBu3Y4aMmhicO98rkyVMBWCliJlbQwg24j+KwHqKiHHAxqIPOBVBZyd921gwv1kXtUSoj2k3juBxxpChRFYaTpRcyMA+iq4K54MyfeXAjbGcsHjuVIz6M7xZukuFK5kKsdTAmmlubzWe5/WI/OVQcKs0VRWIFfNZuB40w2r5tm7lJa9ePdsUosXAc8iKCtSUFklCPeQiXii8PMD309tijMOho65JselraINAsrJueOHR6ANP7GattrI368ODHedbxtXETVs2xE3DKWHEnpYrLYAuRbO7E6eE5NK4XXH38XoF7JUJCQ8JNLFsg62cN86UYF5SSIO0Q+fGc3zGQqpX0AuWczpJV3Iz1mmo8VxmuNDfuUeoq0e6MVsBy7abRVC0vCJpiCsfLcPoRmiQlEMDxdKkEBQYAfgeybDZzH50n7737Jq6KPsglurUoTA/gfEbFJhhitIWHmC7A70J6o6qI1gLvNmTdyw+ONqvE1U/kmmizuNhI0zXVBvFx9RWXAO5TQI8tdxNRe0E4KhfNmIKjpp0xRKQfHVcwzxC6cfLaOx9z7Qb5Xx+pIpKtmjVMI5/qODYvSA9nHFh6TjpZbzSLVCeLjjkF6gchFJy4t6nNVUmJAY194nagTrx25lkLY0nJTu3rTsURp2TBqVOnIEY0I9VJollvizl/ShooGaIPk9q3o19KgihB4Eek1QniAdWNpL0iSjzog6EP114jsHq4hno/9cRFpBFY+jP0S49HSQR1bJTR4eTKudTjtEIE2ng4dkKwoQSIA3ZkdRvGIgKpwflzhjg9fcjzwFnYSo9YPSoe7RGrbSbykTVCHS8m9oufqUSFC+dHf4Z27+h6WA+xpvNJS9D1M6o4w5l/1wV5pKXm2iGjUXU6/jQ2Uz+7WmW0/0OzU9UBoo4aJXqOvjBNxl4Docm/t/Gz+xjrQ5xz7dCx5wlS54+uWw481w3HXp2tHhwumeNd+RWRAg/YFgjmoOAI6e+kLws7c0tNt/zqkd+ywYAMcvTmgZSnYjYpautRAsWUoBsXyAgBMgzB/u+/9Hr97a+REvQRAuR/Cozxz3gcIwTIP+NVGznm/1tnYIQAOfczOUKAnPs5/P7vMEKAfP9z94O/0rg6zq5Bw/NoeKcx/D0cjfWfn5H/umapU0TxExWk+WsMMphSN5hpY0sVaTwusn7RdPnR/bfLsSP7DTAehGuiFeLjrtt+KteuuExSFi2Ue39xt6xbtkiWXnMNuBG4KnvDa65bLzcuWSjxSxeBifkT032GSgJ/QPsY2bN/B3t/YsjpFu0mecKersxKuh3jSXk4mX5SoulO9kC0XJZfK0/84hnwECvR4KQYIAzU/VQfIntHUgtCwB9O5WQgElRxGWXn7ohfG3twdoQh4rOScNBmIsg7cU700jHrA5Cvf+ZJUkUPGLsrZEAjUfzuVvZoZi817JI5GyX23bAwFftpt66mHljBczQto7EJwaYPnRqUnV995ZXy9DPPgSdGggOSPgEO04Y4sZ9kCyVBRiclUA5fYkRx+rwdgZOkmGhrb4T3zs7u4DdnSKEJp2aAuKk2RLBENTmSjNLQWiM/vfkqmbFmOQJ0OsMhHgo4l6NIf2oDP1QxszN4c3lRqRSdypL59J8QTyOF+aUkKYAVkF6iqQK+nsFgmDhdwOhs/eqmcQH10B5KspBcNH5/+HMrIWZHLJj59RsipAOxq9Z1KPnR2Fwrt1yzVp5/8xXZcNEqeXnbJnClFvnxVWtlOjyDnmdLZ/O/29wAvJpR4bbhamjpJINdi14C+ABs1r0o+KxqqAaYU1AFlT1g2EEyyEPYBJdADoxJmSo7DhyWeOJkDmSekB42yc6UWk9OHYfaeqzYUA0HsRH/+V13SvLoKLlmw6USHB3CYLLIZ19sIU9/vOScOC2JFMJYUOgGAFhqp4IVYHKISCmfICI9rBq50oFCF0CkguxrgIMBwI9cOgRCw8JlzIRx0sHGv518M2fYwSEAgj+/9GeIiAx5/ul7iTVKki5IAA8mjbJgpwGfYgGtY8mKBw0TG4PUotXwmvUACFoL2BnI58vCfeBEpvXmLTtRg3rBEJJpVpgrfkSdpE6eA8hP1nhECHEtNnnxL0/L+mvXSTB/N9Brj4I6k/z0SeTePyvLL1gu88+fLT9/9B5cMaGyculSQC+ALiJrFDx7593XARXcmRSO5LlPhkG0yIn0PBMpMW3yZMAZHCsOqOKZSNo7XFvTSKZ4E6p4b65DoAE5lEipRznaC2ikjhjt3xiN4jsDYLEPNfGhYxny8EMP0ttwlPLXKOK3lAX0FL/AIMkgGidmDIW5HPtRYq5aAf6aYAWLGKhjx4yXUpwLVgb+B0+kyrrHT/K5IuX8BZMlmjyggR7KwiGqirPOEO/TK3Nno+AupCDo13+QpRevkd+8+KwsunCpTKYnZdbEscIZl/K84/RI9FNcHi6wEtKt5e6mD4n/cF250MT20FOCY6OjvReAK15rIeQoSv4Z01KIyOrASQNr6QpYRQGRKswdiLBpA0w7VVLI2PWWJiac5vulEankT3xOA6BhP5Pdg7iOI0Sd9LgCAjn2y2h6QFITR0tHUQ0l5vZSWVZHpAs9I9jUKoj7CY9ERU7W3VJA4m7cF64QX9V5+bI5M0f2nhC59JIASdKILQDV1uo2cuItUkiZRx44VQc2uQ6UupNwiUwJhiyjFOl4WbMkoSwvLz0FaZYvF1++RlwAXDfvJo4Ep4sT16qHxepGwMeDe7ab/owCwOIxcxcTGRQob//lT0bVvuriCyVhiY98+Zd0QNJ+mT9/nrz+yqsydeIkE4miCmFv3vdIRrosXrFc3nnvHVlB6XUpzqEkAOYiSK9eFo/6li4TizN5xmyU2oMyPjUFQBBQl7mXeeKYbNiAq2mwh0gyXAQU+r73zudy14/vloLcU1yLSdJIV0wXY2/z51/KlVdcQ6cKwDJEUAMq+0Fln1nsfcNCJCQ6EgLAU+LHd8mZQ904AnyZR/4gh/ZycPcuA0YqeKkguZIe6vaIhCRRgM9Nc/gB2zUmKxgQr494He1e0Ggce2joRoDiXBTuqsAvwT0wmkicMIhBB1MGXcl3lekCicJ509FUhzPqEDn8uHCYP1GM4c3bdkuvVww3vlKJ8BiSBJQB7vEpMhr3SE+zFia1y1sQbsocr1oyX0KIolP3h4UbxBaIIy1VXrf2crFo1wHj99CevTJm/Hj59VNPyez5c+ncsJrj0blWQ8dQVHyiHDhKDBRdPvu5iSbRFeMdFGL6QtR9cOdlxDHxtWkfCnkilxYCbh8++BWl7z6M9Ro6JMaY+ZJLfM8Xn3I97nsI8rlMjuXRW4ONMLe0moL2CNaQA3L3zZfTTVMraSmxzJsuHiDoGjqZKycyj0Mu4EhgXI8HlK/CJTQKh4Y6ADR2LAAgfu+uPcOxVhzzj9ZcAiCNW2EIZT+FXkoAaI+SI+s9jlSUGWpH5J7MTaqNddEFwqCQ8dLW0Uv8F+8LsezCjZnKBADmOshlVO7MEVfU5C6evrIbwswdoN8Nd08PF7aUawYWa9b8ZFw01yxxlqOl9FHZE2EFe9/K+ddMy40bNxrQ+MILLuAhgfg1xk0h0XBtrI+zZkw1P7NfnX6A+62A0M4AtNr5fBzXkKvmbvJQ08m3O/eNAcDlQDoe7LkfRhBjtHX7Lm6kWnDuxNraJgvmzqBUrVtiUDqo02gQ4HyQudel+Z6MUXX4eLCmKsCvagWNxCoprZBM4s48cGKkTJ6E+8KRa1gBuVvJ+6WZ+5oH6ovminLiJUu4H4425Wkax6ZgfSmxj0GQKkePHYe8qJKQBMYmbiKNpdIuoEQcBwr2lzJ2Dx8+AnHZZTo+/OkBcuQa1EJGqNtmzvwFuECKiByLoQPpjCFA/uOno+SG3xaZfhV/xrQ/MX5R4SFy4uhBaW+ulushYUNZS9X5kp+ThTOxSCZAUKqypba+xQgEcgvKZOrsBXIqt1h27DtMTJOvFJYT5QcZpcfpA0nTDlnmzhzQSDQPdz/JzclHDGBlrIebhzpVm3jxbGHhvq0OkRbu1V2sX9o70UEUYiNuNY2mVDVL3MQxpttEnT9679SIqygIz1LiHvVh2p/X6wNgdWWVITE6WDfcIQ5U7XOMe6DeR7RnRUkNjc3SiDV1gOj/K7EwyBqo91MlQ9QRot0hSoIoYVLB+q/xm+pCVUWPzgO4Pz4TLg4mQSTPAhW4kfTBtSC/mP6Y8ebntXGv0l9DQqMk40S2iZFSS7U+yPcz5jSqysrDqhIW5vPzc7W7pBPiTB0DSn6oA8tByV/GeBcukVbWSB8iL3V9tPJ3GoelrJGSyDoPNE9Wj/n4y7Mlad12Q65odKA6cfp5VrJx/1UCROPHbDoYcH1obJ3p+DD+kOH+DvwiLLJKYEBUMcG7mJtBWJijEBK0NfRKQ3m7LJ23WpLjJrJW0b8CQc6NdYQA+Ru7zREC5Ny24SMEyLmdv3/tV48QIP/a1/9f/dOPECDnPgJGCJBzP4ff/x1GCJDvf+5+6Feavg/d1BsS5KyLQZHr4UgndYwPEyDf8Yh8xwVifotjY0gd6jgDhnDYuyrGhisiJNQDwWCZXHfhfFl29Rr2mCdJRQgBMxK59+6H2KPbDCbRj2u/vrHOUC/B7O00lcAKrqOpJ48R63TJjVeDle4n8SEWkXGAvPryc5KYksQesRmHQwhpQMQNF5eCI2uHsTuOD19Sa/ylp2VIbr3uTvpHHMFELeJEubUvonndZ3WTPNIK1nL7jVfJnNWL6UNuRTB7N3tVBLlDrnThFhPJFY9IkRoBitIjIkMgGbKNqNIfEV1zEzhzAF2siMWHhjqGuz9MgTzn0pxPjVDQ/x9e33UP68rGVAmNVgSkGq3lgJFARY3RYd6yDCH8RdffKhddvBahLjUIuEDqwC40BUEdLyY9gNe3I+S00murglEP8G+tZlAMVWOVVRBX11SD+QCxdHczyQiEg9vo5LR1yIaVCyV22QJJowbjwJF9YP0dMoZaCt2fBoMrHaev8tT2HRI4ZiykTIC4u1IqTxRWXFSidLX2y8K555PEM5G9JClQPfZ8drA8HCC1tUTh+2rGshIe7FfporTj85tflQjhs/tQfF6NaL6XlA51fVx+0Qp5H1fPANehvRt83NJmjvUKUm2mrV0jlrbaX9isnLAcegvaWtjsOvqLgxX1KjL6kwXFYgNMGJM6Vnbu3UaBagNK4wUMQicicbYBDhF9BCsURKRLDZv+NgCJfkCEaMDOcail7VHxRqBOtGOQXbvmftS6v2UwocSFhXIkfqm8tJYP3iKLpy+Sj999VxwAfHwARJekzcDWxECCwXHwALACgG3qxKEBSJJ3hI4IALqpAL5FANkOHJ+W5eYRjxSLwrYUYKmY3gwrsSx6AfNRZ99/z72MGQAllNOZdFKo4nQmRd8OgFHqRvBHiWoHIDOE8lNRVTtAjgGK1psggBwY5M0oOLdu24UKt4Ry6vlE2oTDenkAng1IKGTCqbyTkpWDU2DyeAq+p6AKdYO8cZHnnn9JFixaCgCVgwJZFdA+ZgA+8rOfybO//4v2B5soEGfAk7/8x7Oy9kcXIYpn+hMRlnXiDOyXRVIAUq0AxzX0pARBRnXBBqoyVouJFWzRYR8JAK+q43xcCD5+kDwUpC8jVqcG4CiHa1jMZHXFIbBw0WKYNY2osMkXGzcBGuNmIUKqQ5W0gCmT6HA5Sem6N8DdHuKz7DkP2r+ix3ki/YSMISrn9QcT5IpfZ0CATKP/w1NCPJ3lxIH9cmT3AXnsoV8RNyPyxlsfSwEgWJMq1d3t5TwIkPmz5simLW/LikkpEkjRUENZmfgDOva0EWmjcSIALYM4fNqIHfO24jSqagH0Tcfx0ierL1htrF/pRw/J0vMXy1EA8ykUc9tQB6udyo/OjAPHs6UV4qcMFbYTCtgqADpfX2e5lqi1esDUUs6NGwXRp8igcwOY84SQGDdpDGOhU5wBfZNxElRQDK8OkCrUzccgOQIA6OKTYqWqolBmT0wWH41PyypE8e4qGTiBMnKaJCEO9ra8Q2bHBbNQUJ4+aJWn3ysT7zGYmPhcmiUYwUT0aq8x8UUlzV0SRaxZxomD4gu5FxQdDiEYw7xxlizsbgEAhYVEBM1OSZbgQF+jFnbjejRDhr38+htSBmv9+C8fMsXQloRW2fdWNgsd5e4A3rk5efLhe1skbfZ4WX/NeroCNtH3EM7CFiAHDh+UheTcY5GAnXaUXfsOGJIrjkXo6x27AdZcZeWFF0ImNLJgegJQ0hUR7GfU3w3kEmrevbubp2zdehC3ibfMmjpRXvzDM3IrcVBg2rg0IH0AWHsYs+98+DlrCJY6FqqlRCo1AkJqNN2MRY6y5f0Ciumn0AeSQR/LBNZEinMBsjVeTYFNZa01ykfV7d0amcPNSfsmOlDK9+t6QnyPklmDLHg2FkUdw52sG4Uo5IOwDOp3IFF17fzMEKLLmvk8u+i3uPnmG+kxqKXHJsvcCD38w4iKodcFy98Oxm5tv6uJtovwdgRA9pBqyLA1l68lPrAZtwFgPATgb576Lb0ay2XW9KkcEwVQ3KCKIF7aACz9AEkTiUpqBfwu5/gSIRSP0k1RwJoxKgnLJOBmGNf56MksowSfSPfHW+9+BIPeBVs+hrXIlT6HGFk9t0e2HnITbw8XmHBXeeSBe+T53/8WWHJAdu/aKXPnL2Jt6ZcqGPoDe/fKRRdejOMmUO55+Fey4b6fS7vNVW655366HWKI/xojOZkHZSwxaxcsTYPEhJDClfbCC38xYPeCBfMM29/LtS2mg8QP51wwJLEHa3YDBJM75/rrr7bixsItg6tI7YVJY+N4D0hjjoGUJBMfOMRThkZhaf+R6Q1gLNhBTO3df5hrQ9l6WBRESCedC8n/H3vnAWdldeb/Z3rvvTIdhoGZoffeQUQFe0Gxl8Qkxhj/STQxm41uekw0aqyxayyoNGnS+8AM0xvTey/33qn/73MGXOIq7Ib4MSYzWRaEmXvf+77nnPc9v8rPAKpyzU/m4jgg6s3dN1AwvMlxYud0DqiTq5o4H0fmmN7bIyGt7rzMT3YVBBO9NCDR3OAGUSloRJL2QmzevJkbqDtl4GtMJFIHbj4b4yWbOTRj6hRuiF4QOA3GJdEAkTgxdSpriVUO0HETBlHIvVPKIX8CID5aeViYNo3uEIgsdQO9895HMmf+UtlOF1QJ1s1Q5uucqaMlEFulnxaK6efm89fy8xGMXSdAc0POs06UEAOlfTDVkKmdAN2ziHYLxBEBsi67d+/iXtskixfMA7hmjeR+xKJvYozUgajre+SIeF63XqpwwbnygKC/1wN6j+H4enl8U5eARh0labQj6/eRw4chH/MgFWKJ6LOy/l/KPXufnKCzKRQHXzbxTwG4EftRprThwghifj12s79c+5Pj5gFp1MgE0xF1im6fIwf2ShDOxssvXSlW1t28bB4mtfybxT1GXVRco9y8YpkwaSYRj2/hCvBkLZ1Kmfp6esFKJZQ15/4HH6SnqsQQT7/73W9xEE1kDPkA9ONygwRQq+/IUfG4KkpxCzXjDgmGAKG8m3ttFZ9bf3eECNISFi2Q00grXRv84kcYwqAMh1gED7DdrBHaA1PJ/SR17BhDTigBkguRfybiSsmMSbz/Xpxq+vCs11Y3Ulpsp/OyjWeXcMjWLt7nTN+HPkQWYyEOCw8zpeuOPJdUQ0Alovxx4wFQu0xsjENnOs68eUZxchjEaRIkH2/ZZMZlPvcPnavaudEOQdrNPIimx6UKV5Sb2omZA80Uu+sDuBI1eqymswOiQsdxp7qGOK5+rq0TLhCNwBrgmIM1do37pEYGhmscF04PLVBXMnaAY856foZMueOwIW8K3lgsE28/YMhlfV07yI8+nCca4aXjzZH/1qjBfs7HUOauRoNBXigBog4V495QxwnsDb+UABlQEoZYrzgeVmsrm8i9DYYQHCnP/exxeeLFt1kP3HkY5b3YoAz1iJzWeLG50f8ptWJKmD7v6/RfD6nEzv5Slub0f5+PQfiyd3mfbsg+/43O16FxvsMfdoCc+wJeGAHyBePu/zRm/hGv8X96w+Fv/oedgWEC5B92Kodf6Gt4BoYJkAu/aBe2/qvgZPjr7z8DF0SA6Nuefg7VP555rS96zc/99y96dv37P9K/zU/+NwFizv7pX0P7AeP+MOf2s/Pr9IRRVzp/HEAErgI2FVm1N3dJKB3Q2udcX3sKDAwxW3cNLn4nuWz2VEmYMU2+850H2D8jrqOTQ13uVksbIjN/kyqjAkPdy7Qh2IwDp9PC7p4Bqzx487Xyq7dfkPvWXSFLb7pCdu7dAg4wTXbs2kmNwRypxAFSjGAzafw0nPD9xvkeHzmKNJCD8ugjvzIxwD0IJzV+WfemHjg7XIjRWjNvhiy/43qEiPkQCsFyx633sgcjvQe8uA8Bmyn6ph6gg85Sb9IWtD+0A3xI04gGFahgP+ZAd7FxgHwuAaIx0pqWBHEBjqi/B5J8oEI/3QO7sFe1ttcZkeefhHd0AAAgAElEQVTFM+fJgquuk3UQIW3tdFmSTtKJkFJTMHxJQairrWGfSrSxukNIjwgkqaSepBgnB1fTWakF6Jw6cB72k8SRtXcpZoNDZ9ACTu9mIsruXDRb0hB4a2y6O6aIOPqH8+kDqautZu+tsVpgESRFBND96g6+5gU+sBch+KL5K8Aql4OpRZhieUeSTZyJDNOuFKtTm3GAaDeIkmmfkiDmv0lGYA+vYk6duyrkdiaeQd0nOrYcXQeJn+5EoN2IwwaxHmPBztb0n4O9fMBG7CeICaWUCKziihaZOHuxiUXKhRlr7SZWJiYc8O6ETF6wUHoAKg4Qj9INEdHG5t4XgECzoZsAn105aUsWLBAfBbDYePtwQY7t3SdvvvSm7PnkHVTQbLxpmtdseSvvGxlApjhAZjmREdXkescAYGrEkSP529BPJp6qiV9aAFoHkFWYVWjU1NpNoLERCtjuIRO/kw87GgDkBNYabwMmMICImtHYDX/iQKJQIZcSvbKLQTwD9ieBvLcu+ie0INcPoFHdFX0MGCVAHJkoCuL1UZjSD4BRx4U/uP8Q5d6ZAG2rAO78IDRwiNCb4ACxYGECdhJXpLalUYDbXhy7K1apv+KysOdcXXvd9fL7P/6BmJZ5AGVB8ov/ehSwJl1WrbqY6a4xHy0MjCwAtkBDgMRER6O4LTLK66n0aPQAfPUZ9k/LW5m0ABcaCaJlprkAXJoN58NnzAXkUtCtgwt50apVdAO8B4sZJRuIhVq6bBmF0DMBZ2ym2+TwiZOybdde8QZcHz9thhRSnOOoilnAQwXNbQAvMfEJKOohDyAz6lBPn6LQ+/hLl8otz6BUjo3CSTBCElHtb17/AVE8r8hf33hHnnnmOc5DAAW+BymXphA4IVyWwwZGw6a6A6J0AFSFoY5W1q8fUNJGtJorJTX2uDGsRKvYrI4YSijZzWskzz8HMi1ClgDeWm2VAIKAXqhPfVC4Cl0qIJpEtwFOs+AcyK6U1n4Xya3qEAdAN64cE9mLSLEFgIdVBmAupkRISa0u8unnz1nAv+MWsrMAYvVIeDCTmvibjoZ2VORWOX6yDGDWjg6TWOmjvMiV8ok56WPFo77DuIaKqwvI6K+TIB8HCaZ0yVqMs2NiuvxmV468mQlBN8OLLhpPSRiRKA7EWI3yshNLa40EUyzsFUjhOiCdqnG7FeyiNLuBgqVxuDdU9Wvi2aIjAB4Zy5BzChsxDE0/xNiJ42TB4oUSMJ35trtNdmzfKoWQVrffebds3baDPH9lPv1lypRp8tRTT8nDD/3IdCTkAmJOHD8JEJPy9IIiaQAgO5GbLTPnz2VuuRtiMBJwU0uwlyyaL/awx7u3fSzzZ8+SGoBMdRr1dtnoRsAhxDlcMGu67OHfYwEOo/gFB2O6ND7atktsANmHIR5DY+IkAADbCcIrdXy6zFxEoXBlIMQB1j4W0SoiZeqI7UpLHcdiRIwQhKL2F2gsjOb4awGzA4x9U10Va7+NDpcMiKbRRHS50VvSSE9EgXFoVTe0AAqzwANcj6BHQeN0/ADzO3GttLU2SnbOCZw6l3GjcZRd23dAGMZAYkZxY2EB5X76Hu6VQJTx6iipr62USOaTC+cwke6AyHAcVnxPGwv2Sy+/apTpN910I8BoKI6KLsZkhZQUFkgsZdRKRKqk+ggum7RxE1mXDkhNAz06AJSJuNDsOO7MwhK5ZPXl8v++/31pBsi8mM6LCTiCRibVmweh/btsvFY0Y5J+HNa0H//kRwDIvzHzXt0Y+dl0OySnyN49u01fwOIlS2UnQLf2Kq1cfZWs37RNfv7rP8izL72IyyGLgvT3uJE6m8+vBdIZh5nz3JAjw0JkxRLIFIq9uwH+nZgxfgDMpYVFOHGiAVxRvJNxWQkY7QHhpYCuFzflmXSkODCPnVUtrw4I1gtXJVXVvcXYZUJxF3Yl2qxKCplvdqyDGnWlMVjqoPGB2FECWiOAFIju5pp3WPulC0wWmFZycI3YeA0v3EttzMcBrvvPvjlW9uX7i+ugTeKDmVcAsQoyaxbletYeBbKvuOIKo1qwsPZVQoDXVlVCtE1RwQhuFZyNkPclHE9YOCXZRGFppKI348sFS0oXDgR3xqg6/FRlXweB7ITaoRMXWg8WzbwiYtogVCtwO02YkMzrTjRArlo6XQHGW7mO7pSoOYEmu3Ct9eZeUAChw0ONOkWamGuTJk/hIciN76czA4JvAKWFK1GP0RABYPYGK67HBaI2z36upY9vEIXsffRRVLD2+JJL2sL4dpektJFmnm7atElGElnojftF7RwfQmiHcu+0537bDTE3aep01v0tkkR3yfoNG01P1MjUCdJJX8PHO/fIht/Pk5t/nsm1HOB14gwhlsTvhXm5svXjLZI2diyv7WWONQjnmSfnuqqiRG6+8UqI9zLubR/J6tXXyct06ZRW1MtKHELV3J+ffuHPMnn6ZMj2OTIGEYQ9xNgHf/0rzwI9PFD5QwKOk3eYb34BLnLV1atY9yohQFpMZJo/duAtWw9yXcJxYxG1ybXgaVLcuT/bOUEsoeJoYU3WvhN/SBtXovpqcdNUV5ZDFgeyDkGgsq7wtCiHDh3iPjoCAYOzudbJdPTsP3hQn9hwW4Yzd3C1MZf7eBDWrhF92FTiSu976gapYPzow6QXZGggD4wt3IO1ayWM54ko5nlZWQlEBKT26CTuZURT4oKM5e+3fLRRfHHgFOIIdCYuS6M+VWCgohEWNpOnGsj9UcmOLOanEovqZFGHh8ZZdjOW23lgTcYJlI3DS11BSYlE7p12qWgvj65HWpiue4VBzQrT4cN/Zz07Q5Kv3ym5f5krqTftlsznZ8m4W/YNbbA08oz/18cY7aBvxo+HXCVwlUz14jh7+bN+jxPHqeXxZvPHW2gAlhImSkA5cl/SmNEInk96eV94OtNX1drSBRHiL7s27qQf7GVprmqTyMBY7iHco7hfhnPP1ucHV9adXocu4yb59OvMhvK0rdlsd85Y5T/7u/kYxuv89fzSz3MeBORc/26IobMImDPfe77XPPtk/V++9/NO8oX+/IVfuHNf/PMBJEPv//cOoDOb8wsDwS78HAy/wt93Bv4WAP48gOv84/vcCvDz//y5j/x/N35Pj+LTa8nZ7/l/+fm/7xwO/9TX9wwMEyBf7bU7//3jQtePr/bzffnvfqHrmzba/U+Q/b+P++zX/7z7gwqD/u7Hhy//9PzTv8OZwvOhAz1rPpylcfpitZNpezC/zjwLD61o+jr0Guq+gl/aYbGOeOlJq1bK/fd/j/jhRpMOYiNJx83NShH4PBm3+GK59xsP4M5QYR19HQh31Qhvz35TnPqIx26Qe9cslFt+9SNZv/ENSU6NM8lBI6Lj2ZNVIYRLkVNF1fLNO+8Xf0R9t81fKZMvvUpuXXc7glCwAVIkNKHnFMkESUTenwJD8/b3kOsvWyRx7I8f/uF/ECGO8NwB3JHo6PCQKFILhpIj+gGimhDHJYA9agIEAcXsT6lnII7a3hE8rKkBEieIfRciX6LTq8HSfcDH+9kfa+G6E5UE2ofpgXvDmVSZbowKbvSMaB+Jk7NGL/eYsCNH9nqKoeTkgCGTPKKiP02/+Jv9wqcxW3q56Mwg3lj3x1ZcHbSQEplPUXyLOmoQMiNotwdwaQAH0KoEVyLKrp87Q1bf9w0EjY3iE+gu1c3gO8SW6Vc9Ilvdq2vCgSZoaLF8I/tEN2K1/bxD5Kbr70IA6AJeheivvgviJsJ0cOsVP3ufeCYSy/iKuIj6WGTWUTOmVOw4FDetaQb2XFs9dj2eEZSl2zWf+uHgAAXobSjfHRx9iUMCJIYIyQfUmL5gsTTCnrzw6l9kyoxJUgko2c9Bpk+Zavo48igL1TxyZzbzvlokq9EpRDgkjIiRSBSdPmzqawDWX37+OVkJULfmkkUoS3uxDgGAoYrl04gvKk8ngKJGgOxGLqQ3fRZxU6cJI4CBCGgAgHSK/oZTgKVOnCh37QJAGTl3+RKpKC5E8R0ij/3yv+j2APyMGQHAFSGTAX+VpXvhBY4bIGj69FkoM7eaMlR7lI9a8uoKI6fAExiKImQAAaqkZOAQPaG5932A0haAci3d4UekjDioHAUfU9ONo8KRgVpD9E7C2DScMS0GRNZSlelTJ4oPoHUNQP+JEydQqUajYEUByjkeNSoZF0eIPPTwD4nWCEOVfivAfiesZCfqf1T/M6byHlnEz/gDfucQGUaGPefG1wsWjtgfVfxaUZ1qhEUj5IgroGIRJExi4igTZ1UIeFlKFEogUTvaV7B1BxFKgA5OfMhZc2YDVgSg0id/vrBc+lFoF0JsTJkzXyobGolKykCpPtJMIlWKHgPEDSVezA+CJBN1tl9QmMlz9wrxl9e+mSC/3uUmIUzwaDpYdm3dJrko27VoXoFrbyZCC3arKMpwli2eBZFTKRPSR0k7fQO+TB4vGM1WbEoavdbdCtA1oDnvFZRW43jAQfH66x+zIKShciU3Py5Cps9MBl+tYTK0Q1CQuw5g5G2jDIi8vD7iUtoohs8sbZVue8DwVggerosnn3uAzzJ56iScDjhFiHxq5HoGopq1oYC+ZOEyonv66bzJJz/QnbndKWNTkgBvGqSnvV+OHcwnooooNEgeJ1TnFnsK34mDGe8fIvbtLfSyZNP9gCsBzDc5nCx+AMas2g753YkOyaHWBOyNDpfJknkkmwisOJk1KpxIr30ya+l8SoOLUGCrO6EVYHykAVw7OUYdvye57qo4HpsyxmTRnwQE0wiXAsg7V8iJ2/58i1k8GrZRvkyU0KH9eyU/r1bu+eZNdMC0yE9//p4sXJokM2fPkw8++EAW0Y0wGveF5v7spQ+mkfOjAHUMYOcRStQbOyjm5nNdfNlKeefdv8ociI3JC7DpZWfIu6++KjevXWusa33Mxy66T+wdvWQDIN/0CePFwjzcs2O7rPvO/czlHuYc8VIZWVwD+ntwWRyEMI2kv2HsuDS5+d5kqcwLlAiyGquJ09Obg5I9+3bvpfh8HmAapc9E1CQy5oMZUzqfOyla6sNt4AZzfXj/J8zfRHGCnFICpBNF9Y49B1gfPIjx6sIFFkI8X5wh8QYA1YIZp1CaUlycCxhfLJdTKK4q6hIFJvn80bjWbLA2rbD/mz/+WCKIPPLTrgJuNBqFFQap007O/rRp0wxYqQz64aPH6PV4RZ5/611przrFzaCP6J0i1hAFJYmGAYRVN44VwLNfVfK8l0YQaQG49pYEk6WYDzGgpeh1AKx/+M0T8srzf5TYuHrpa08yIGq39moANmoh9K49u+TA4UNyx913DrlaiH0qJpbPA7B2+/btctllqyV0TLq8+/yzsoyC+gbWiOcgIq9fd6vYc47u/s53iefzwmEySpP9IINR4DvZZGR8BGXNdEjgqOuCGOgkTikCkNeFeV/BZw8KoPwKQqmCG3INEXP23ETbmTPKpqekQTBxPXy1KwQkdlBdXkM5OjLA/FIF+SAERiFERik3b0fGgTsgqTZm6TrkhNtN77GqqFd1v0YDdQFC8ywAkexI10ozgDExh5BTGtH1y++myjs7++k+oeeJKJ5wL8qwsJ64slY0Ewd2jNgwLRhfBeGrigt/gN0qOm4qcciMjI9FXeAzpCyBQGoidqsbZ08tpFQ7pI86XjT5yA3ywovxFgKw3gEoXsf3+UHMtxG/18BDRhsxXlr67evvw7XzY523k7iYGJwATqa/QyufvSBd9bp1A7YrgJyZmWkiiLREWkmVZKKj3Fiv4XAgTAD8iWKzWtvpvEkCXOb4KEbTUvNG/k3jrwY18xLVR+mpWtZ2FA0aMIQzy5O1yJHPr2NZH2B6uU+VlJQaAnEkc+cIriNT2M49owjwvAOSSgvl45N4H1cfOZpfbaLH/nR/olzzgz2QBiE4P4ioI6N0NOt/LcqPLZsgQChQb2dNKuT+kgOZGRUZA/DPHIukVB0y9PXX3pOrr1onBw5lSg7Or1KeAyLiomQ/9uEfPfQARIQTRdmH5bKlS8SfOfnHX/6Gc+0tqVNWyE9+/pikjB0hK1bOB0jv5HUj6KTpZv2BUI2fgNLmOOSwB8feQy8Mbr1AD8hkJz5PvrRAkGuh25lsVQfto2EMaueLNwSROkC0CHznzp0yknGvWbGaG6vuqn0Qkj3MzxDuAd5EkrkzNhuIu9ROIH3wdGXOWHmG6eGeq2uvxqI5ME79cZhqAbu79piglOmCQGjlHuDCfAgO8jPPDeqE8uNhsoHXys7SfjI3nF64pLgOgzzDeAUGQvZgcWaM6gOfOlTrKFWv5tlGHUymfwTCSWPkAhjb+t9KkGqUoX5pXJbGfXnqWsR8y35u1qfPqaNv2nWaAJkpKWs/MfPxJAXnaTfv/W/AneNjiYVoJO4Mq3M11yua+3sjjrVu1rmQoGDW9w6j+tGxpV8arajj155zoK+p7hHCsJjPuPL4kw3hh99p546vh58cO3BcGo4VyKvv4BYu4UHWzhfXGfZwnlkHUWz54GRt72nAdQXZ8unXWWDypyTI0G7IbHNU6fRpdvDXnAAxj+7n6vg4/eD+hdvYMxu/oW/49yRAvvDkmH84N0DyjwAAzw2An/vohv/1qz0DwwTIV3v+h9/9qz0D/4j176v9BF//d/9yCdSv//m5kPv7+T/9MAFy/nP0z/sdZwRAuo6dnkefukaUmBoCu10QaqnIUmGJtXQqP0sSiuINvf1tcstK4p+Idc/PKUPHPCA//4/HtRYWzBaQHWGkI/vH9m6NdKLzl5j8a+emy2UP3k2ywQmAfSKowWE8cJSUFNK3O36u7NmeIT956DHxIQpLCYxw9lYqUFPQuAXMzB08W4X0PsR89yDmxCsht113lTxK/7UfcdHB4IlViMz7bURfsceuITFCEyg8EdbrflHTW7rYw2vSkTo6vMCZ1dHvxt7VArFhhxtGcYy6OvBRiI2WlkaEkMRKsReup4PUzYXoKsrGm4jwDmQP2tPXxf4WFwlfSngoRuFHIo6+pj476+9f+MVezAW8rQKh5gh6aR3BgSroZA1kD+wHNl1WVs7ruXIuwWDY13p6IlwkQeC2lUvk0ntuE+sA2IhzNzUVxICDoecj2I8Ar9ce4MsuvYTockwQ8AD+PqREgekKYs0H7vsJ5zvYOGZKS6rAwn3POTyV6NB90Zlf+pn0l/69ltFr74c3iTwurvZgDmDPbWU/HnRgZ1xchIK+k4Lkbhger1DZcTjLdICkAug3QYK89f6b5OhPB9wZkMnTpmN56Za9KCrrAd26AaSDiQDx5oNPIudcAYnivBwZR2TS4X27pRZF7jVXXC6lecdkzqQ4CQbMiEZJGcSG3wkEzBGAog/wrAPwp4ENuRaNxipoBxP257+8bEpx5y+G8KiulkpOkipAi7EraQ+CBdBwzRV3y0M/uZ1IjgmGAeqiSNcPEE8JkP04N25ed5tRfGpUSCAujUjAEmpIDfEQiBXGGabKhhvECrBhU3UkqloHLraF/HE7RQ0A9GogVIqIkxo5KkWOAfZbeJ9SCJtAFJ6nGBBLVywlHoScf0AqzXRv4DNbAaV8iHhZ/8FGCnBTZIxG5FBO8+7778pYzo0yddNnT5caYkCCAFmsMHQ28tL1/J0C1JuGM6MMUsOX41G2zAPngydWIs2dV9DGx9vPgFNJhgDxQSXcBHh7CrA0jGKgFopqcUigol68dLGMHT8O9X8POegnKT2vJsvbjigmIqAgoCohfWxMhnjcKy0o5p9++in5LsxplxXFP9FX2cQMXXP9TfLqu+9KKzFEPqiFt/10utz+x2KUvZwjLQ9msocDhii4qYXNYygO7wZcnzVtAqQWsSSoxp0GAVT4/P4wkxWFFZBhPtLVAsBHoUEeY0PV//kAdFs2n6B7ZCpq2ygA/Bm8ZhuDtxIHQrM42VykAXC1v7VW2utqxQfgagCwrLIZgJNJo6U+OomigigNamwn5gZ2F6/WX7dWigXCKyY11JRrB3GckwAfa+tKTIadqz92L/o27Pn5YHLqW041ENFGbwiq+UYYQ0YH4L2fLCRmzRlnQUXhCRnA5tbRyEIMlzeCToujxHb9bBelQokOkhgVaMrXX3krl8w9L1k0i/gfZ4rHIQffQBEdA+iXxhhI5pzX1VTK5o0bTeyTHeDTTOJyOhjDzcTAtDIGt9HFEBAUCjjXLQ+9dY907iUCSF1HRMdUwCy/+dpeufPOSwGoHOTj7XtQigNsM6e0C2P3rk/k5pvWsoC4yn8BQs5YsBww0Y+YmnDmbiMukEzcGWMpWvY24PTYFPpQAMW76VBoAqRPioziMzbSudIOy+zH+WqTPz3xtixdmC5TKKH+r58/K6vXzINYIa6KqKNcooLqcKGkQTwW8/OfMP/H0AX0wM/mS1dNDAs9OXwQV7UskEo0llMSnZIylsWwyPRbJEISamyYH9a9hkrAeFjzfZ9sgwyMM2VS7qxRjRBHnaC46zdsgbyhWBug2C84jM80AneWt1E4a0RNEE6bAorcuyh0n8M8U6WAguDaUZE+YSJzzQYBVkmn0SFTeh3BZ9VIHAXmFRnX0mMlqa657TbJO3IE51SzZOOEiMMZtXjZUgB4ehsgQEKCA5if1abjoRriM5zXKQA4zmXeOAKE6q82wORo4nMsgNtlAPQnj2fIrx5dZRbztlrYfwD7aPpPXLhRWyxcdwD614gFVNfbozjGmpk3nqyLLrjl/vTHJ+Xaa681QLuC1Kpqr2AtauBYA+h+SMZRk4Ez7D36Sdohim669Xb59e9+Lz/60fdwe1QwT70psA8VG+63ftacRkq5owDAtSdJVeFqexTep6GxDbKglWO3MDexSEJGJY+J4+ZuI56LdU5deqz95pcy7PxsP+t5FzfmIuZodT3OCMgPJVGVAOlT1TjWSReiB5VUcoA0VNdNFw8I7T2s21r/g2OkmXtBE+OtkazOXz8wXt7d2QvZYMe64SAxAR6QhwGGLLeHJHnl1dchkOJ4MAlj/aeoHRKhCQC8CpeCOw8NSZAg2jNj2G7GZQsxddVEYbUwxjX6qdvSwc08ipu2tymZrqnh/sOacohuljBcQToH1QWncWtKysUnRdG1sVcmQQBq7JkSrXrN9Fc/4HIfQLk+/2RARDgzltQFEsK5jmbeOythgatEHYZl9GlU4SiZSCSgjut+CEpnHCytXEMlM2pwODk6UepO35Mr0XPBXFc/CBg3IgXVieIGaB7FvSeDYm8l7fSelz5uAvemLOLXUiBLvej6yJdC7gcWxkk67rKTFJntOJAjr/1yjqx96CjvSaQc98LRxKCljB7JQ6K9fESniroNnLkOVgD8i1ZeIkePZsj76z+EEHCTZRcv4P7sLhlEZjY2dBCjttxYiU/gVlu/4X26bxJl6pRUWbpgJmQbQopjRySceEUbVlcPz2Cp6XCRPz77IuuZm6y5ciVzoRC3yELZueugfPDRTjqXUlHKREHI5xJnWSOO3DvW3notXVYHIBQ6pKisVcbRU6Tnb4D7TgROLHceeNX9oRF52hWkD1amYwOHlDNkQyiOD3VGKhF1MifbRE5px0tcbIKU0+uRm5NnHKOOjEftGVEXiJX7mjqWurkXB9JV5MK9V8vKdcDm4ZJxQkARhjusT4UTkGBRPBh78j0e3E+3f7wdsUKg5BMH5gPRrQSIxi6qM9ORMavP7AGIHPTrGHmoKoow0MRpR0dK8mgeJsuGVDEQEkUITfTLAgmi4gh1ieZAgIy5eY95uDubDBmD88M8/Jmn8NNf+rr6EMhfueF60vUnnGeoTuaYM4SMPl/UMp+CIHesnDPtIjHvpw/F/Iwzn0u3GxbmlrP2jaidWN0c6hrjnq/iC60KKcgukvrSBvnPHz4mgW6hrC30/iBKGMSZiYaJdZux7A1deLoQfejozjg69CD/G6AZOnolQE7/3Rme5KyPdc4n4X/SfxwmQL7cCzNMgHy55/fr/erDBMjX+/oNH/2FnYFhAuTCzt8/4qeHCZALOYvDDpALOXv/Aj97tiPhb2Kzhpw97eCdYYjim+kC9UXgeQ04zVKizBcvXsy+flDuvHaurL7nVsTDnXJwX6Y89/TrpB6wHwqJZR/O/o49hyP78SbwRQeXfvAUD7lixji56af/jzSPEsTLGSQVBNCBWyejk6ZI1tFS+fUv/ohc1MmkdrRTCu6oCRl0WXuBw1m7BxDI+UpeTrlJmGi3NhoHvMZMacRxDzHa4WDnl8ydI8++/bbcvGK5bEB8XgT+q+I7L3AJxcE1xcAdMasdUfiOJKwo+eGEkFf3TLpXTE1LMR2tYeG+Jgpbz0UwmGFLSyfvIexHQ0wyhYMjFQp9NhMnrQSI/lJxXR/iOt0Xq/DuC7/AxB3BcfRnXN3UZaJJGYNy66UXyy8wOYSRQKHx3Q0I6pPANduJrVeiQZ0iV9GfOuPaS6TJUiNxSTEmYeT48Uww1kp5AjJokHSju5Yuk7kIrnvArHJJejLn1c4HbMUH8qPWpDi0kTZwrq/zESBkIHA+AGzpMLmDaga73vpfDuqHygRwKCgle7vHWZooHmnuI0cbh0AupeFLVq0g/uoIjFKNrL3yWlSMTpIHMK+lvV44PxR40zLReC6wgkruKCMzMwA+UGEXZB+XZUTqxEIOdNZDCtTmSQTFwxMhAxLJYFcXiD1Ai+Yp2FA456CA9wKgdWPwqHK/BndFPcCcGxYmRzbmrkRqRPJz0YBWFi1XhWX63eO/lRtuugEHgSpltVeDiwnInpmZLc8++xKq1WhZu/Ymo3DMyjwmk4kRCgKw7rER3QCo40gMSHNjHQQIMRwAe5rxrTD+IBeiF3CnC+BMlaJ1AHrRMQkUGbdQYIzSHzKmhUFlAXi5667bsSzFA4yjFAYoU+BC2bl6QMTj9FQMAsIvXLzUqLqtfL/2eeQXaHxVGJ0N00wOfzfv7waw0sbktWmZLWyaqr01+qYDtXwT7k8TJTYAACAASURBVIpIgEqNdamGkPHn3B89cpzzQawSzNiALg6AoerOOUAmfEx8HH9ukHkLFxgwXP99/fsbDKg+dfZ86eO613HOt+/ZI+sAed98+00GL6/LtZw9Zw6Tarw8/NOfSSWffcGSFfLE8y+KJ4N8Eqr4P1zvI9c+limDRHOloxwOZLFRxfWG9e/JVM5vRCgA0MnjlOk2yHVXrYEMQTEL6TTAZ2yCvGmpb5OUpJGQTM1MagC/ugomu69s2LgLkieMTog6iYuKk+vXXiH15SeIaCEiCduSfTtjs7wWcIXOE1wRnrCoDq6+0kq3QXllHZlx3eKDQjoRpXYDpJETQOuAm5+8+XG1NDA4HMMcZPz4NHGB/UvHAuWGJawTYM1RVb6MQQ9HVL4wpq6AvjYAogaA6BNEs9WDoY6kMD3J21lSUCU3okZ2ILrHoYcCpbwa05PS7uMivz9sk3rW4omJHlJ/CiCRkbRg/liuS4vpEwmJTpCfP/Ycn82JPonlRF2FQR7Vyft/fVfGjxsNsdglMQlJ4hcSKa++/b74h8cQO9IHA10uf9xyrxx67iR5g4HC+kMJbSOlS1bZvGET8ytB4hNHAzIxZxpbAcBzKCkiYo7osaWUn2tE0/d/9JhE4wZRJ0IQ4F1YdLj0AUZ5Mh8zThzFUXAxCw4xZQoOcz4skBT1LK5euK6sjL8eSy+LsZP85cUPUEI7yeyZM6WC0nFqgyFSioi8SpQ81gxnIuLGQDB4M8dyC3Pkez9fKNU5lCxr7l5Hg3FmHNi/XxJi4wDcICuJbztIpJ52AKTQSaLK58mUc7cBgDsM9hB9dUSmLoFAgSl2p2S+giz+HtC89z7cBFMfhduBMioW+wCKxN1Z2Htg/zuJKYshpq0b8sOF8RAMaK7lwLWMCbUMTp8125QNl/L5auvqTZyeEoeaE6nl7CHEYG366CNIgCaZTXdKTKq2J//tV2N5gNRCXpXh6BlNybLeyIrpmlGFeRnHmE3ZdHzSKKkEVHckju+y1ax3Z32dOGIH+TQOAsEqOUcOUQjly7oUwA2pixtXszz9zDP0e/jI/Y88IhVEEYUBWrbgFiorATifPJnz1EzU3GEIFwrmUXBv/2S3zF20BCdMvPzmD3/i2jrKduKxHn/yaVl3623y5z//gTUZMobYIZ0nnjgyPHGvNEJUOeBAqOFaRjK/NZtReye6ud66fimZob1HlcQNzZk3jRtbkwH8A1krHVBcDEKA2GkUDzdqK0B8B+vlKRj+atYNR/oOlABREsjGJHGkF0cjuQzIyrlWt0MHa2wzxEArv7yDwyHhrYZsaoXge/S+VFm/C3trvwVC0VP8ueH644RSxb6WhGWdzNZKI0MGjU8fZ5TwNs5fM66WNsZxKl0sJimCNbOPCLd+4vJqOC4lQNT5ocqJFErlNRdU3TsaH6Vkx/sfboQAiYFM9IFUrmRNxNEIuZ2SmiQffkC0INc6kfUuNjoS0L3dFMJ3Q7z5oOxXpb7G0ulDi5Ig6uhSAqQPUtKOiCst66qll+gUJH4Ca7Q741J7KzRySR/jNJM0B9edJ/fBJtZnZ5wjUTiWXDlvvqwxhdxj1CYbFhoh2RBdiYyxIorZRiaPMcffSoxSKl1UHxGB1aBl2ZB7cQmJsmPvYSkob5ZnHpkod/5nDkehPRCDsmDBXNa2BHpEDqIUacJ1lm1clJl0Eq1du062fLxNyiAKTuRkyuWsx264f7Zu/oSHsH6ZOmmWua+cyDpO91ahrLv5agnG6jpA4dicSYxtxBOVEAYBjCk390D59o9/L0UoZUaPTZCLL1mG8yrUEGNP/fllHgHcICgqZe7CVdLYbpWN27bKslVLJDktUbILM4iWO8jYCSfCcho9IhnG0qtF8Gr/9eVBsR5CvAJwPxr7XQHPJzq+mvn8XbgoZhIlqVFT2cT+aSZqAPfO0brWQMxUQHTqA1kLzxka4alj05EHWH0gVBFBBMSkD2SXDiMtJ69E8KCOoaCQAFNwpxFYo7iOYShsuulYqmHuNxNpmMm1GcE9roX3t/Dc4suDs/Z7KAkSxPfqw5pGXKnDTx9C1YOtPTLREKjqDPGH7NCxonFqShjaWOv9EZkot5Hz7CxJuWWIANGHHi1L/2x/xGct/OregIXj+YNnLl2FGSvqAiktLjFrl8Zg6djV19Gf1QddVTRoebp++F4VqzBGLTxoe3F/cGD9cOe8K8lUU1mLWKNcRkUnC2musnr5lRIREEN/VCdDoBeSMZHnNRsKJNunZYdDS+FnYyH+luH4fL7j68uCDBMgX+4mfJgA+XLP79f71YcJkK/39Rs++gs7A8MEyIWdv3/ETw8TIBdyFocJkAs5e/8CP/vZDr6zHSAajsU+X5362v2qIjZfLQAHq7ie6obZN1wiDZZCMJdRYCDdsumFN+XJ1z4AdwGbboEl6HcAOyChiBhlJzCjJlJs3D3ZcxPzdOm08ZJ6MXUE9nWkgwRLcQER7d7RxNUHEwt9h+l0117Pb125Sq7+9jfAxcrkyiuuRVxGqkRbv8TQEVJNj6dvoCsJE1UmIkp7FWvp173/7ltl5XVXypYtG+miDJN77rnbJBQ4I6ZrZU8aAq5Vh2gzMjSGYnASJIhoUjJEhXN1dUr0ICQH57Jgte8AT/Uigcib6GYrCQr9RHg7I6S0WU/HQIG1OoMx6x5P95y6Jx47NglBPViicUmc5cj/7HDh3DuAY3ciMlQCQc+LhjRdSWpM3MwZ8sADDxhMWvfTcYhSS6jP0EiyANI7vH3c5NLp6TJ73Rq6qWsQLo6g0zmDfWe0fO+7D7BH7JBvrl4ti9feaGKijx05IU8/+QJ7VBWXIk6lZqCNpBcX9pp/LwGiKSUm4guMU0mZG1Ys5PDqfj2oMRrFJTUo6AfljQ8/keMldRI9ZhK+IH/ZSNb8+JlTpI6crwA2u4tRdvcBUBUBwqkTwo+L0MhFUuAxGZDdmYFTW1OOspvYJAqyRyVGycUXLSbKG4KjuVpsRA4FuzpIMirqcICZPkBmJUEcyGjpIge8phoigpJgK8BYPQ6UQMC9jwBg+iATFixaJNNSx0BE1JHrf1IuuuRiBkM9OfDvyVhU5sqwuTF4VWnpBOBYy4B74cVXuBBl8vzzLwFKNMq+PTtM10YkAy2SkmQd6A01FZAcragr/cSDwdQP2GvjM6r7wwbT1qYuF0iDAW3lBYxyVgcDAFY1gEsr/SSJxAktWjCH7DcLCvBSrQEG7IUYAohu7ejh2J0hSexkDADd5u0fy5JlS+TNN18nEisJIMWNz4yDZPUqaWHSKJjqz3n2BUgrBvQcR9m3FUCrB/CjAQcMhBqxWICVECA6MYqLyyCdAMQ5JgcIDQXNjhw/IceI35oBq2hDWay9COHki6vC9d133jWAadrkaXga7GX95o/5zH50pIyQl1/5C1EyFzEZKuWu2++WN9/7K4p3zTL3ktGQIb964hnpcnInlgT3Di6Qtx9MkR+/0YKaPFDGUmhbWVoo2cePyn233Sm5uRnmWPfs2IoTaAxK5/HSDFjsz+T8hEx6Z3tXmUaUWjcAWQ1/70LpveaJv/ra+5KcPAFCrlBGJ46kDGeiNNfmw6ISX0OJta22R7obu8y1qqypBVzqk5omSJXOHqmv6RCqNmThJAgylKbtfH8P0Rudgx5yoLBBjlX3SQsEho+fpyxLj5OsPUdkRKhwXcZICRaxqPhRxvnjDCjvjIrcAfWvqmDzeZ8i1kdvf1cJpr9mdkqM+ALitxOX5TzgA6NoJyWM21yiPp47IVKFe2s6EVjeHMtIoldCiQKr6y4Xv/BAaekgumlbnsyZFilz1R0DDuzCInGEiKeZlDYpcRUVR2QVhUDb9h2VTmij6QuWyTsfbZU/fXizZL9ZKv0Uqo9NS5dWwHYngFALKvUP12+R0WPGihN9AV4UFr1DTFUfoNg0FicHQO7du3cSM9QvC1aukSri0zrpfgDnlXCsbAO8/2VXroH4qDNj2Bkr4QAuhAbcDIOAyQ5auk00UmRYFAtxq8kCrMFlo2ppjQzKzi+XHt7LDwdIiw1CBTDejTFcXVdN+fNUufjGGGkp9CHmqwWg0pP+g15U1Ixt5kMRQGUohEEzpKLa5hQc1LlZU1UuUy6+SJqOHwFEo1QcB0cL8XB2nD8FNB0BVLfQN6IdE/1EqgXT6eFDLmIjpEYYvTSNGusUGYayHzgOwLyHz6vlzHrc1VzPcfRunIJQqcAB4oZNUfPxXQEZNe5FF1kPFPTVKNCnLMK9wNfmdygJR82t65KCoYcPHYA0nGL+bfemClTOvYagaGM9mzifQfU5X1mZuBsgdfR7yyHVlhBPFoxl0opbSwH0CsiY+Di6ibjBKIu+AVfQoqVLTTZlHDmS/RC7bZAepZQz6/Fn0nd0AsX/zDlzOdf15DjGSeKYNHnjrXckBJIrh76RF195XQ7sIhaJfprXXvsz0XuuEKqNvA4ZiKx/DqwPdjgXuiEb6llfoiE6HDWmh8xIXe8am9slKzsfgjvIWB+XY2esoVMHpFRCmIMaA2UCJZUB1FIA1nEtra7heE4RgdWB68wTQszVwwuXWa8EEZ/kgFJCVeoKqCoBohFY9e0WyEYiB+kb6eJzWhlzP7wjTl76oBWbKMqHAQtxe750SoHJ4n5SFYYjynUtnVfHQjGOm7TUVNYJ4gtZH7tZl2s43kSAaWe96WnnCE6Tnj59sKHrx/SL9BuXSQqRUcEclx63HeT+cc6rlriXVdZIeHQsf+eMO6kOZ9YMXBiesn3Hxzh+amXq5Il08oyXLkByVxwmPajn3XBxaKSQqjvy8vJQRYSZh40EnE02/t6eB4wuSHMlbGpxPHlyv1K7axD3Qu0ysQcAb+X+kwfoHQhxpO5Kd86dxhYN8rl1jtrz0BdND0MBXT667vepQxFiLAhCxMI1qML6mkhPTA5zq5Lr4M+4jacvZO+hDNbJAfnlfYly329YR7j2Ggc5f/5c5mYbvRkHjcuhGUGDheumTsxJ3CcKGEcbicUaQVG634hgmc595fWX35bKUwgirmNNIqbvAMXpDnQ53X//XTIF919ONk40sj4XpU3l/lUttShatu3YL8XN2GZx5q2+fBXuomq5/srr5Ge/+4VkZBaQzIcDoQ/CGkdfK2RVG2vQkpV0jtHT5OXvLC+//pKMS5kNmRuDs223IZymTJ4EmQF5zXnK536pPR6RuDu0o0Lju7SXLID1KBygX23BxUUFrA0NZu1SF4iFh8QeHB96jmu4HnoNwoioU4JD1/5SnCYjRkQjMPA0D4z6oGYeovg/N9yY2jPlSfyZDx0yQdxHayGK/BnvpfTNNEKuOODUqWG9terDF+SBM/dgveZqO9YSdC/szm2QNBq5pfFYXtz3B/gMGoflhyBACSn9pW4QJSiUxNWyvJw/E3d1617zwKq/lPg7Y/s1tMLpvz/zZ/1dHSCduingfOl7OJ8+niqIT/3zmbJ1VQPplxPOGu1jUjfNkLIGBZBGkEL4OfN5NQrLnodpJUAaIRXb6M8aETRCXAbc5BQW87tu/ZbEQYgE+IfhtMGxyfz28wnklc+OgTr7gds0fAxZYczX2f895BAZSn8dJkDMafqcDoBz7g7O+pnzfd8X/fs/e0b5MAHy917Zf4efGyZA/h2u8vBn/MLV+2t97/zXuK7DBMiFXMdhAuRCzt6/wM9+IQEyNK8U3Nf+C+1MVWLAhrjUE8FeO/vxuy5fLAmXTUKYS3x/QLiJWVo8bwVJEUSDO/tJr2UQPMOTvUwT2DDCRvaXmhqisVrq+L+en//jW7+Wu9cslaQ5S8Fx2Mshrr5x7S0m3cGL97lu/lyZteYK9pdUNxRX0vXxnzLY54ww1E7uuOYaeeatl7TVgX1ul9x+2TJ5YcdHcuPyebLqnlvk/TdfpnM4UR5++GGwngG5c8UqWXzjbZJxJFOeevIZKSuuIUXHlx6SJASc7QjxqtkLI3IH54wAy2kEC9ei8RNZGeADURy/hV894FLR7C9JuUHcZ4/YX8+R7jdV6BdN1/AysN0n33/fuD8+K6L7mxHDuR9gE6kEkwsYvsZf2UHifOu6q2Xe5WtMKomSLrq31nl6xx23yZ+eetzEYGlclqung1y7YIrMWnsd6TxtCBcpY79ojemD1tj1FswOd61cKbOuusbggT/76WMI5PsQAzYilk7mmJt53wshQAbBObimiD7DqC2orisD+2r87WAOSs+q6haxcw2Qd7cekmNFbFbtUXESeeON+tGV6I3c0gK5avUlUnjosCTHxgNoeQKyZwE4UhqtSlfAw9GjR0le/kkJC4FIcLeTJQtnSlF+BqpYJxwBARIT6CWRlJn6wSP4AAy4qgZVQR9VxvLLiuq+uwtF+5bt5NanSB4gwqHj2RKFIv72u7/BBh5qAaarjLiYAcCgelwbaakpsnX7FrnltpuNclrLdb3oEGhjQ76FKIouYooOHzomtwLKp6QkE0+xAQCpH9W5t8nsV/WmKtI1xkIVwcgdpQcQsw+1oiOK9B7Uybq5byGeywqA5kXkTgCRGpXVqOMBvqy4SLQ3IRDHg6W+GmKMlDdA2E5U0AWFqOf9Qsm8dufzjDXxN4WUpzoQfZWWngpgkwNplIQSuAgQpEmm0xlx8sRx4n4oVlUAmXLlEIA+BTf0NdXL1A1w2QToV4OLIhTASyNkHGHlnJzdDRDWimumuKzCRMikjh/PoPMEGPYz8R8KEmVSJO3KuV91xVXy+rvvSwAZbFYAj1LIFwWNb7j+WhMJUw8B8BauBG/A9KDQSBlF18Djz78sO07kSRI9KKoeXv/IePnDdhSr4QGowGEg2xokgtihNICyDialL4M1jyz8VsDcuSju7QFLG0rIcWfyRaOudvVDEYsatxs1uuaL5wO0FbJokBkC+ZEq4yFO7AdhFWyN0lGfIx2AeW42L8k7gSIWIGgAwKgVF0YlMT2nKGturhWZkuwql82jcBiSoIlx0kevQEWDVaq6XWVzVpd0hbqJh5+XTIrxkQMbC0UTfVLTUME2dkoXbKkW5EbAngb1WmQQ90cv46AW8us4oClvI+nREBbEsqdEOkmIJy6iNgXOfaUau9e7R+rlwzKRFrDgZHCey5fNlOMHjxIX4iARqRFSCjGYlWWR8akhEIBRMn1iquze+qGsWr5Qtm5cL5MnT6BXp1CciSAqq2+VFmKBHCgDCkY9W0Vx/bcfmyoHnj0uoyL9mD9urKKoaZl/1vZuKSk4ZRwwUXHJsokYLEcAu0psftPnToAoOCoTp8RQeL6Qa/gqMSj+/PdEFLz2RDXloWT2l5vW3QDz2gSjTUcCri9WbMgPgGxU6h1cP19IgnTGgB0Kel283n7rryjORytKJqcgGtv5zGUUGE2ZtxCQtUsCw8jsKyuSH/5quXSdCoJY6aCHh5gvyI7pM2Yy9guMUrsVQFHBXwXk2gECT9Ib4gAdkTIqAfbcg8PA+ofr6fDmTYCxE2WQsgglQBoAFwshNgcgPwYAqB0gJuv5u3bee8KkiVz3PgBPN0N+eBD/paRCTFwM39NsolziidirZw434qJRcLOWPP4uAFdV7ataP32OAnUiB7fVQixEmxJkTwBJlgBA82bAdEhbbo6djN8lq+L/5j5xYGstIHK7jJs4yYDR6jhoJ9Zpwby5nIcuonKcZQ/RZMuWLZM2yFw3wHMFxsuJKwoF6Nav7ZS1+xNJM37iRIrMP5Crrr+ByLNW47TIy82hb6WKrp9g4xboALhXB8h0VO6drFcZmTmShYOgnjF78213QZ6Mwrk2nbL331EEfgzXQRhl3PYSiQutE4dYKBmS2p3QA2ngzDrRDyFub+fEjcKJ68N6wjo8AGipxPKESeM5V6xzHEcwQKovN0NjsYC0GAQw7geAtwLU6nFpb1MNNy133Bp6fHwHRVj+RgGu6nItQdfX7RmANCdCrYoJ1g+h1aVALw8TD9waI+9sJX7LA6auF2A6wEu8IayVbFE75yjI4Rrta2FMnTh+nHtBmlGw2xi3PQC9dRA6ATwEaXeSRnRpP4nG4rXiqrDw76pkcOA8REEmaMdKCw9JxTgp6nD9ROK4qObaafRcFzd1dTlMZFw5Og8SI3hQslnXZs2cjgMhAcKjndgwSsoMZkucF4IAF4iYI9wrlajQY02m06eP89PDvGpl/Gg5uh6HHSST5maGEOGmboVu3kvHZyMOoADcQLouBhKNp+RcL+RkDut3OuuiD2OxGBGCD0S7EjTHT+YaUlDdfb6UllcThxgLgbydjh0t304dN15yKXP/wW0jZO0Pj5rcUCWAJhMbqYTjLsajAvvtnJOTOBd4UVyA87mOXab3asPGLfTXFEtAbJiMwbV0isjMXdv3yj133iuFkDU21CeHD+2SKy9fTiH2oCybN1m87clhpSvDgfuyD/fVXXsOy6EiBA4IAu68+3Ye1E5AKgbL7594CtdSMv0srNWQ2O7eQbL38FFJIJYrOT0J10IfDlB74wBJjZtiHBwHD9D/w9cs1hJ12JRAKOaxprSwnly0cpWcxAbco2VyiBeUFF2wcBFEQiPdF2UmQlKL9JR4UgLEHtIriPGpnT+VdGMk0ZfiCpGlcZVF9IwF4QjTTp5e7r8OnBd1ZnTiPlFieRS9RGp9riNGbkB7QngQDvEPMpygPX8+WVAobaxXnjiMlNRSZ6g6PpQA6eAePYpesibWII2gUveHBRKtmfE3mvVJlUg1kLADvJghJWBC1SmUf7r/41MC5DSwrQ+vClCfIT/OJkHM3yv+B8Frfme98Yew0RL1BCJG169fb8rZ9TPq6yjRoefAiXGs5Ic+O2icWzBkWjPns4XnMD9cdYRaojaimwYizg33ZFUhhDL/iwtPkBNHcuTuO74N+SzMsTgyd1lXKEa3G9TitTNfnyFAPlV0sfHgz0Ol50O/f9oJMkyAmJM3TID8zw39MAHyLwByfGkfYZgA+dJO7fALfw3OwNdbPPA1OMH/i0McJkD+FyfpC79lmAC5kLP3L/Cz5yFAtCcjMMjfOCC0Y1GjrTUVIAaB9+p5EyVqKZiiWz8Ccz/2bA24P0Lk9nV3gYd4gj/3kLjjAwZG/wZdpNrdEYmwVgVX7YgS7RxJunBrlxsvXypPvf6y3H7t1ZICjhbAvqkJwP67930fzCqIWoYBuWbBCnnxgy3gIewzSZGwIqRXDMoDoberOyUBCKmvue5SefrVp+jImCfLvnkLe30bSSwZBm9OSUnHQBCEaHIAvMhX2unorq1slt889iQR3+AW4F4OGl/MHs6CULuHVCG2sThAEKTHRCL6L+Yc+LKnpFgccXc0aToqzu0BQ9AEDt076F5T93Zaaq4JA7rv0x7vL558SoAgouNz+Ph6sD90BBdrQFQbIpdOmSzj6aHtJ+HioYceNgRLB6aCaATWPWA3rWDDLnzu2y5dIo++/BIOFl8wkwBqGexIjAiXU6SM+IMH67507cqL5Y+vvML5J2EHrCCUgnh3BLndkDkW3Uye4+tcEVhDtTF2dKH4sBfPxSxANPNgxxODe3ftJe++kdiJAWkgt/lIQbUcLcZtEBIhzmzc+4hNmD5/FqXPWdJJDMoklLYJxG5UAMIfOoKqFOZGlZeaQ2btbpNQynYH+9rl+qtXAdpVo8DtRR3bJoFEY41EMRkOuOXAmexhUDkrMAUxoB0gPag+2wFc9h04AoDfJSUAunbEEd1y1zcAVCMBcrcDFgpRW3E4QLJk4cK5AJh1smnzR3Qg3A4wygAD8G9AcelCpncuvQKHID9KAPDu/dZ9TAbiivIz2eR3o0T3ggEjgx71cwgAhx+TpgcVrNPpjG4ju9Y8Eo6tDaCqDGCsjJiHiPiRkAIUq/JztbVaYOokY5MTiCRCIUnHBR+U/gT6NwCFq6pRb3aQJ97nCJgznt6NQanmeAMgS1RVqn0bngBnLc0NRALtkatR4SuoqrEkgQByGo1jfgGAtALcuqH8tPJ7HYrNRoBFD4pwXPml5T1euCfsIUIK6CnpVkIJUC2IImdngGtf4jbqAFm0GKgMl0YScT0JxKWUQ6T0MCA0y3vzls0ygxL2iy9aLocO7peZxGa9+tLLOHt8URBHoISOk+88RByW1R5HwhLU88Xy0aOT5Y7H82T65DQsZHQgjIqVhAjcDvQijGbB6QLIGQSQbYV9dCcKx4frfmDvdpkxdarYAywibxYbCl0XjlHz6g8fPQHZQmwRpcPzAHODvD0YIzU4EJqZ8BAhkEpNFb1SlAuxwTVUI1MT48bNN4AeE+3DqJRLF0yWdFTKXcWZUlNQTjSXBx0tXWJ18pbtJ9uliGsaPWqEWBsBwtogKiLo74gIlD5Iqj1HysWFOPMoCLwYotU8mYwQl9LB2M7HnVTbaJGR4NNddRB4xAVOG6cRbg4sCERDEfGz/lCRZLN+NPPLwvfcsHoGBMdeoqb8xTchUN5+v0Bwm8ni+fNgnwHUmQ8ZOD5uvulywNJ9KJcjiJMjgobuiFgU3GUswg4s1B4UMt/681my7bkKSYl2IwaI8QC466LxQUQ61dNRkJw4hhJxCokLq4QhJ8kTxtFPE85nOiA2xmUwkVcVxLd4BEXirGonCqifcZBgCpVvvetWxjkAF2ReByyyA+XxbpzbKtTShRASWnafNmYM6uZqFnD6Lihb/+DDLfTXzCTbPgD3S710AGL3OLhKJ/NGledJEHsBqOXXfitNBhsjpae5RnZu32Zy8W+94y7mJl0+sOxeLNJ1jENHFt8RsTGSsXc3DicLDD2RdwBfoTDZNoioo0eIdEP5HQ6b3QnAvJfILGeIPC/cTx4UTLUyDnbu4VwTH5MAi64xbgrwarG0F0SKBRC2B9eCAvCqbFa3ht6QtPRJLZKVOE70z/prwZoUaavwYC4V0dszFmC0wzDP2rPhCXlUx+KuOfwBAOsdqA1UQZ2Ki6AJoiiF79cyd+3BmIvtUl0Qh49lQO4Vy3e/OfatUgAAIABJREFUfS/HSgRVeTFl46f4LCGUZ+NUg8zQHH4tIPcDsO8GMD1Gh0QEHQ8uAKbajbJ0+XITe9QLEKlgtQKiUZRBu0FE19bXy/jJU8QX10cZ83/X3gNSTsxQC2vow4/8zEQ6LeemMmlKGqRMPAqCQBxUvgC1gOA4Y9z5/B4QwsgFDFHQi3JgAPebMy66bpwAqmQvBxh2572iuUaqoB/EweAJQOoOQOqJAtwV8HZAnRvcVLVDQeNuNAasjM/vgZ0zhGitftYvVY3rvFUHhJIKTswbdfBU4ZZTEnMQIksdhY8+OFHe3tqLmp7CaFegz17ipZgvvazxVq6bkmf6FYiy38KaqNFCWhjtyVrSCZFhx9y1qHOO6z8C95sSI85kZrZjo2zk/qA9KzW4OGL4PC7c/D15UKrl+uk198d5YeWzBEKkD+AIq2XejIFcUVdAT2+3HM84isOjzRAg2tekriYXPr+WoCsx1M159GRsahG6D9dVCZB4QGYXQOUOit1tOMz6IH/UieLmyr9D+rtAYHN7wKHC2eE8aQSTE10pFq7PiNgREHqQCazTpbg+0tPSTJSbEkgKsocRgbj3IE4prKNavB2BE0h7m8ZNmiL7IBK0rytqRCz31A555K4R8o1fFhg3RCBzRCOkKirK5fDhQ4DxI03km43PHo2yZMfO3RClxDNyP+lkTJRzv2uyQWhwzX3oSXKyx9EEUesCmeNAkbs6QMbgjrO210KCR8q8SWniTfFYK68fwn3ZzTtQHv390xIA+b1i5QrGgcjLr74hWz/Zh0sxRSpr27hXoqShGK6F+RqbFCerrrxIjmcfwT1ElFZ1mYS6Rpl4MRUkKIGRDAmrDoTjJzKHCuRZ38OYN/bc/+q4ztptZYfrQseaP3boetyGrsx/BfN1buk5tDCnPCkr7+faKQGakJBgyKAuSA51ZTlCcOjGy5dxrA+Lmp+qpL095FlEJDGCPAuU88DZyX1/VHwipJs/zxSh5vmojHW6j+vpFRAAuV8MATYUM6VF5+q2icBt4oCwoxaiQx9IGyD5ezgeLSVXRY6Oa33vbq5hxWuLzJgfTfTVmZiqAbUsg2voA61R73wOAfKpM4TjUBFCFBGi+/btgwiNNzZqdZ6oG6WSjYK68IIhpZTU0C9VCSn5pgqqKtxz6WPTeMjulFLWy3BiTduYj/rwrCRKkG+QlBeUIT6BvK9pZUNBCbyTl3zvez807lTNch3sggChE0S/hnwcQ56OIbfHEOlh/qy/qxPx0z+fjvpSF+4wATJ05oYdIP9jKzRMgJxre/jv/m/DBMi/+wj49/78wwTIV3/9hwmQC7kGwwTIhZy9f4GfPUOAmE3D2fG5px0g7G96STaora0BY0Vgi6jQH6Gm4iUN7VXynesWydgrSBZhnzsKDDuOvfJRMOIM0hFe+csbkA8txqWuPeF+lHErEdKJMD8M/LkNHErdDPZOYEYuXbLuqsWy4tqLwEWcETbnI65rk4f/32/Fyy0CXMDFdBhr1HYvBICDI+kXAfTTqpCd+Cgrwm7CwuWbREItu+0acSaxBn2mbEToG4zI3oPy8qZaMA8KwN0dSb4gPrqJ9BU7sOTvfOt+IruD2SfijgCTCgVHunLeLHmODs51Fy2Rv+7fTQRYC2kjLTJy5BgE9pXslakKYJ+nZIkKylQ0qGSH7uuiifHOzc03+1EtRf/CL8WKEbhqt4oSH6A4JGJ4GSPAvXfdKUvBmDSa/L333pfHf/84JIkXYrl6uefq1ZI8exoC5AipI37dAxz40lVXgZGQ4mFPZL1WyKLvUxxBO1BjwMZrECcHsGd20sgtzn8LQkZNPFKM5Fxf5yNAtJdbHSzupDd029rAlbqeHCxCLVzDhjUjCxVlWYtknWqS+AkzZf3OveKJujY8PkZsAKY9lEFHwp4EkkMdiwvEHuXp3r37TV61HvgkCl1TRlJWbGfjAvZzwUpkzapFAJa1pvg4lLgNHwCeRMBHO8BJKxfJFcIBxIV+kCZTOt4O0HzkWJYcykDdimMkInakXHLlNQA5x4hiySOuaCQbcheZOnUSLFcBcTAFsnz5EpSqzRSxA5zQn6GZ8+qQsNDhcYzXUkfJuptvIzYGoL69jtb5YgBQOhAoUK1AOarxH8EQIKqCVgDNTj1KqJCtKEKdVF0OyFRPbE5uQQnnwQmAyhGQAHaO3o6xFGl7eLpgUgCQBgRCDmz6OzRupY9MuTfe2SSO2KQ6e+wlHtJhBGSJPeBWJ10Y1ZBJ8+bNYbD8RlIpxF7B52gniubgvj0UZI+WMIgZOwVrdNJoYY3GEQHQNnMsWoJjATgbZFBmn8wj1opYJtTAhTBpfdAojhBAbqiE0VwaAqQA8EUHpB9ZbHEQSBqVUssEUYDmJBntCfzdwgVzUYVSTA+wo/EfLTCGgXRRaIHxhi07jXtg3MJLiJRyIMPOS/70rShZ8cA23B2TZPbUNHF34Jw1VokntqgQJbl4Dy/y56wdqnzul107d8JqOpPhPgVQkA4Cel60HLqt0wp4fQAQMgDQqoWOlsmMo0SxZ+Fw8WNSZB3kM1D0ixXqyJFKCLZoCfFzY8EpZcxmkhE/TtopLy8GvFw8a6q4Qba1FxyXuvxmis5DWOw6xMkzVI6Xt8grO1tQMTsCfkESscgFgBlpQfkAZEI7wNP2I8WCeJpuD5FEyJGR0X6mHLkeYksJtvayXpmY5kORfBs9AG4S5hPKNbOJK3aujQezZGcxrxljL+5EhcUDTOZlnJQR8RHS1N8uuw92yCzqQAK93Y3q+pNPimXlxWO4hv0G6MwvKhMXbGJj0tMpS7Li4JkoH23Zyvl3lh/+5QZp3McKaauRj9e/KVddTPwbY7ybedNQUSsl+QBPpMkhcKeM3EfsWIhSKOVugyiqY7FqIzywEQDUnoisNM5vEwXoauurqDqFCnw85NdkOX70kEymH8VusE/qCvMpee80ET42ot7UJ9UMkVUBC93O9Xz7nSzh/iDXrrvSFFdXElfXziLWCUifiUPB1d1ZHnvyMjpi0qQp+yhuIBZPm0Wefek1mTZzLkxuv0yaOkOq6MfYtXuPjCK+LjkxXhwha4rzTjJmWonPw0kEIBkEIHfgwEGjSo6AIFNucvsnnzCOiZCDgAkOiwDoHKAAfgcdDammXDsCMkkX+AacTIEo6ZW1PnzsqMxeMM8AbWOmk8H4BV+DLbBcOIxaAb5Vd6yl6ur68Ea1rc4qBQW1xLgZIqQFYlFLizMgPRYvWQJQaZGtELXaQTSO8+wAOPviy68Sx1Msv//1LyAFAWBZJ/qJaWri57uJk9HOIUKhiGyq4mYWShfDUUkFcNcbyQiA6HhA1bT08abrQlXpz9AN8o17vyl79u2H9XekT2EsbDZznROTC9FSAfmx45O9ctGqy2T23AWQKZmA2bvoA6qSH/7kWwDv3IQgf0M5Lx4Ana3lJRDLDsRiNXFTonOI+D8WOW5mPgao11JuJXWCGQuxAJ0tgKVWzskgDxUKR/oB8gdCkimQq2r1bgB+/ZkSCu4L6BdQgjMYMkHB6BBiyJQAMYp2AFvtehrgJleO7bQIgq0XGUMNhM7jP5snWw6wzvqjlsdB6DQISYB9013BbEBhHRfae9AH2aJklr6WBULdwtqrkUJunHctG2/AYRMDWaLxRWpTdWT9roaYUadDMVFi6bgZlKyxY2yVA/B68TkGuScN8nqBqN3buAf441DSMjJ1AuQyNo9R7J0QGyuz5s6Wk5Aho5OT4A95DfWzcJE0qkjJDu1WUEW9/ndoMB01PIi1Me8U2G6C8KmC8AkOplulCgKRNdAb4Fzf34lr4xfoh+PQQgdIIz0ysRw/YgHGSRduLy3Y1vNbVFLKNYFc5Kmgh+uVi4NOe7P0qvTy3zo3LFw/JUD+4xtY3fj63hNlZsz4M5aV8GjFabJl82YehNogg2JNBJR+fn4MYsjdFMYn4CRRAs8vCFIS4le7MeJxbGxYv5l1LNYoTaohFuobKuW66y7jHBMbeGK/zJ1MJwvjxJvrNJPItjK6VHSdaGZ8aQxTH/euHbv24dYokTmUqde3WHAsBhC9uJ71tVx++l//IS5eDjhCHCFHSihhd5UTH2cQL1WK6iTSOKTMPQS30VH6yLRnJ5i/b2ada+E8sWBIJJ9JO4oKmH8a+aXEqhOEn8adeTJuHXGwKaGppI+uCwrmq2tHyVN9wK7jQdrK2OnnCS2B2M7+0z0YSn5wilmLiORjLLZzHvW+HwcBG8l6FIhI4v31H0gAc4YLbkgQe8ZEMzcX7RHx0WcoCF0lXJXsqCKKT10gjhAs+iDayVhWd4aqi5QwyX56qky894RZxxT3PmNVVserfp0hP5Qb0GfEs/NczyZHPHC76Wf0hJBSEiQxMXFobnBsSuzs3rBBIpOTWTMZY/y9Xmt9WG5gncsibm/KhMmGfyjAGRiP+6WWCDl1h4zCNeNP/KaHA6QpPVQnj54kWrQZgicW0nBQ7v/e91ExYUt3iqJvCNeYAvj6S0/ip19DT7dDzg+oD34f0D9DhOgv4wCBaD9fj8Y/8zbvfMd+7oip0xFgpzcBwwTI/7zSwwTIP/Po/6qPbZgA+aqvwPD7f5VnYJgA+SrP/tB7DxMgF3INhgmQCzl7/wI/+ykB8rfO8TNkiMYD9yN01T7NNlJZIhCBV4NxqqDNw8eZpJJ6+mI95Xp6JBfdfqvMnjVTfv+734JptEoS+9wHH/iBIT28PUn0IV4/gASfHpuK4DuNU6GTPao3OdwtHXngFg1y19oVsviqlSSalCJID5Mf/+BJElR6EG7iuMC14euLlHgQYaldO8JHXPMeSsbY5IqLF8jcq1dIfQd4ZpwKsK0SHhOOsD8bgWq81GBIqClrkuqMYnn65feonSAIgfQVJwrQdc9bUV7FHtIPJwUCWPaoEZGhsmbWNLn6vm/Khg0fyI9//LDpuMw+WWB6NloRfmrXt5MSRCo+VSsHX4opKJai+0HdT5jexy/6MueeTki2bFZbJ/tnV/Z2xOGwV9Mydw8EsjcsXCzTV18hN954IxHaLrw2sVZXXSYzL1mBUNGOhBJSPjT9AyH9PXd/l1fz4McR2Tkjdgcn0euk0daaxqQpK05gNg5gQu7EcevPaU/zub7OTYBgLgDPV0FqXz/RaIiR7ZpafztYDWjeAYhbVtEixZXtAJlu8uTL70gg5IMV1igYRsad3oQOS6vMmz/dFMc6clDHjmaIOwpejRqJg22bMj5derDgTEDmXl9RQElzhVyzernUVRQB5vtKP6B/EordTpS23gCMdgqCwUi1AYL6ANjWlGqWPptrgODMHKIjLP2ycPkqGZGQLPtxmhwEhBs7LR3wI5QNOsXXgEl1tRWymv4MLTR3g2Dp5sM1MZi1NHbT5m1YirJNoW/6uEkmYspu0IKqksglAEgtGlYVbFVluXZ9ig+2KSVANIpCQdRBiJkuQA0tr9VM/iIid3wBYC2AbkGAL8FBZNuDSVs7miWEwWvB+eBGpFYfjphBFNQWJk5haR3Hnk2Ru1ViRiYTETQTV4YrjFsuoGqDieVSQO2iFcsYqJqPby8tDGjtxtD4FguAh7vmf2Nx8gS4sgJEkAJuFKHlpypg98pNXruPbyCRKSEotWtNaXl0POCw5vYT42LhPGsOfCNl27GUXsQnxqIaHiFtvMZTzz4n43ALuHNM2o3igco6jiiz8oJ8Ji3XPhw2DsX/q2+9K4Nu/rKXbO8JcxZIO2RMaeUp+fBXs+WBF0/JJRfNh9CiF8JG5jrRSkkoW+1wf/R09Rr7lr2di2z7eIskJYRLOuW4XYComrveSenQDhTAh49ly/SZ8+BaXCmdngmPBJHlDlFUVyqeDqiIiY/y8Q2XJ17cLOtuuk3su2rkhad/J0sWzQGYC5YPiWPxBhhcMHuO1FIS7NndLD10u3gz0R010pxYrYNZVVLeSQEx16W4USgd96NYu0XGRntJEuRZHyBLVn2VvL3ZhhMFp1G0g/gxASvKLDJhGnFBkFN9DRB4SZGyCSKGdDCJBijqoZciKT5NSmqb5b29WWLv6wgJEcOYaSISBKWylzoy4ok3K5aFE0Ik81AdRb/xkBvFsuLSdFxCHfTpFAMACn+fJJEoa22An2n02hQW5sqaRxZIA1FAjpwHq61J3nnjZVl7+eV0DzSJM0TbKXparHSg1AA4nSyy8N5u4sDiOJ2OiToiaCwDNqnTfEAKeWvIadcop1b+PvPkCZk8dSIl7XNQ7tOfwtjdtukjSQXQTcA9ojFY5sYCKDrAvGpE7V1yqp7uFZTyRJXhIJSEMQEyb/lKcfYLkpNE8jgyj8sh9uood3r0iTWSv6NdkmJCpKEsnxtANz/bDCDpJO0Uu8ePHE08WzDq7RPEAjVKTESoTBw7kjg84olaKBsGBFXwWR1dCvJqw5UHdsLDR44AErsYBXniqNEGmHdHna2EnUbTBREjpYSFlvcqEx5JJ4iSphm4WdZ+e55ZPw98XGMcHAnarcHc2ofzZEzKaKOMtwLoaQ+I9jH08b4bNm4yThDtFVAQU28UGl/jBjmZBCjKLUGeeeoZuf32O8WB9eOpPzwhMZAWCxcvZZ5Y5fa77iaCaJx891v3yEAHxVrcOFrpENLOCJ3bhbif/AC+NZJGHRR/efEv5ClqTmKLKcFqA9CdhJpfu0pO0TFQC6ifgiNn19491G70me6XUThQcogA0l4cjdwqLasypK8nDi6NM3qB1zx0dJ+8u+FVyTi+H/dJMIQtTgOAXi8skRasox6cj+aycqN0twdEbwdYVqX8ICCl9kJUQNCo4t6e69ACWaKRZa6cj2TGVRfnQ/sNtGeonrXSERL5EOu1qu8VSNeiawWCw3GGaayTqjM08skJx8eOPftRQzgKzxsUoVtZx73koW+NkR1HiBOC6HRnArs76nFChGjLGWRXDWCxMkLqsFD3kBPXeogQIQJLSWIUHgqVap+JMmaqaNfr1ImbTx929C6uBEga0VAZuAcCIGiqcIRolGOQEiqA5NonZadl7wDA4TiRSoinqybqqIzumEQIY+01UvV/MVGFyazjPazVzrhiOgDUXYkS05LpwvxCc2PXYmvtdOhg3jVz7rRUvZD7XBOFZnY4p2qYy2NTx0F60EeBYymGLM/aBqIouZ+GRdDVwsdw5GHFHtdFN2tmLOPutTfeIgLOUdIoPC+ldL4MQlQ7VzSmTUlTlZT8+J5YM94f/AMRTRo9hvokCsWHPhxGR0UbtcUjjzwiEyZMMA4EjYHSqaYRYNqf4cU6ohFSmu0Zg7W2x9pk5uXMafO4/xINmJHLGjLDzK3cgmy5/qarJC/nGLFqHhId7E/5OUoYzn16wkg5BIlZxT3PXmOVuI5Tps2S3fsPQ4AUy0233MP4zJItO/ZAoOYRN9iMM+0WnJ++5sG1gf6wELqmSvfn0ifBcwJxj2NxI+j8LOE+mHkyR8KjYhlb9jg0AyFQKo0bZgI9U1W4Kg4cOgRRlWw6qNr4PPGcv2JcWDoONDZPSRB1eSXzPfrAnJ6eZorsXBArlHO9lcgKxS0xAlJbXQmt2oPBvKknNlJJEh8eIFUwMW5sKo4odx6gvWXnrl0QN7WsTd4Spo5PorvUVapOJSXBtAjdk4dGM14ZE10quODvzTxiPCvZomNcyY28Z2fIyHV7TMeMReMJ+Xtn1g5jW1aXCP/Tvg47/ruXiC99ENQILY13U8IoOyuL+LpJ5n11U6DRf/o9+t+6/uoxjCMy8zgRnKq88WCtUXeKPizquGjk+PR4QohX0wiwHoif4jLuzX7ehjxLYw1qZc55wJDFce/LPJopuSfzOQZfnktCDTn7zTsf4H4VAJkO+cwYMw+3/M8GmafkrjvvqQ/SQ07lIeLjbAJEKRP7f3EC5NxbVD6/rn8XQICcbwt8oR0fF/rz5zu+8/37MAFyvjP07/zvGg94oZ//3ADm2a/+eQTl+QC88/37hb7+hX764Z//Op+BYQLkq796X+768dV/vi/3CP4v6+PnHYkKa/7bOXDuYz3zXme/54AKjs5RQXehx/flnr1/1Vf/7Jz6LDnC5zbO8j72EyAN1DC0IpgPp8z8ymXzZc6lK3Hn54Mv+hBN7C9r165jX8U+C0BCo5o6O3DkIwRXQiLCF1EuokR71yZZd8kkWXLLRdJMSk1+Qak8/jtKu63+YHF0PHrGyDWzF8qrO7awz+pC6JuLaBBHCq4Odd1XN5fL7Vcslfm3Xk50PD24sWAM4GSHESEvBTey4J5/6c+vslfykJ/+6OfEf0fSa2oFoya6q7aRyOxwhGcaBd5t9mnNpAitW7FUpl16kUm3ePDBB03ShTNCbA9Ezy3NnZAxASY+XpNEVASnxIeK7RQbMT2T7H/P9D/qSPkfzy+nCRAzf8AR1AFifjciPD2/iGYhZxQr16hkPY7ePgv7UpJ0gCOuX7FI0hbMMpiSB+6Pb9x9P/trX6mC7Anw0+h3jdgi9ootDttfI16NgC/Q71dhpu47Ne5d960qQtZ9qUZJ6zHXI5pV0Z5+nR0BfUYIqH+n8rHTekGTLjCIqcOufeD5wXZUnmVkere29snh46XSZnOWo3kVEjgiQU4S/aRxFAk4HVLGpUgNkVYeRBPlZOcQJ1UgiRRsBwBYpRClMQYF934u+OzJ6ThFvOTInm2SEh8plyxaSNzIKb6PHC8sNx5sugeJJrGiZlZg1Z1N+ykicfwADUifBt+yl0M4Nw6iIowfNVZWXnalfLLvEF0fO8QtKlBWQBZ4wC4pkbGT/o8f/PgH0gnA60m8Sgev6cjGOotMdAVG+gcd6R2INGrbK65YDQChykqbiZbQshyNnKnnRKv7Q8kQBauMChMAVE9eJyCgFYWwApFahOtHLJjmiisYkhAfy6BxkE+I4JoxMY0Mdq4aPQoDXCzmGiA2ha90q5zIKQWA7hJvnCmVKCZvuPkm2bZtG+Ckp3nvi1YuJz/9oCxAne4D+KUoSTdAmWbL1wImjyHzvUcLeSBttDNjEIC2i+NqIgaruYmoCUCvQVwZdkTJlAOCuVEk3I2jwZdc+WJAy2jA2A4ADhtsnYebPb0C6SYf3pnBryW7r7/xmixbuojXgiBBOV92qtjYhJRQ6eV1t0NQ+GLLarEOyisfbJeR4yZj2fKSHPLRP/jtPPnlRhuZekCmvW0yIzVRwgB42zjuCN6fwHfZtWOfTJw4Q954/TW5iox4cCNGaT9jQtWjA4ArlHhv3CkzZs2XfQcPyn333Qu4jG63r1N6WusoPa+TQQZ7RU277DheLVdffa3YtZbKoR3rZdmimZINYFbLghESRaQHcV19ADL9ECbuMK4euHT6AWdrK5pQcwsF3bGSX98uJ5jwWgprB4g/KcZJJpFV143jpIRyovf2WiQIwXQgIGVnRb2U5QljzhOHi73U5bVL/OhYeedYqfiG2UkUJJNLHw6gNntcOHHy1qYd9OdQWeDJ0sViVQ8BNo7C9QxUzsnx/pLoS158Bb0LxBBt2tEoy9eMlc27ssTD38WAw7mAqSljksiAj5UIujlm3pUkR588JuMnpUsN0Um1jPMD+3bL0jlzJJj50sAYd4Rsc3H0YPFE6b+3QeCJJJls//gxKVKCMjsMQiUz5wSgagJuGxuvn0rkXRnguc3Y16659kqieJTws6Cib5aN778rS2bPksaq/8/eecD3Wdfb/5O9995J0yRNmu69WyiUvSl7FUVAQUAUHFcceNWreFGGXFwgyJCN0BbaAqV7pyNps0ez997j/z5PKPavCGj1gtzEVyxN+vv9nuf7fOc5n3NOJe3ebbGaWABmtRBU1nURel6MgmjAvOkDB/G4Bwe1r3//Hvo2iiImogEmsetuzbLuijjG9T5ARUDYtnpILyZZ3xBzgwX/+QOP2GyUIGlZkxwLvd/+6hGbh4Ls7OWLCaJHmgf424A1lpQUjajC6ujnPUj+lMfgQ79VRb4L47SDKuVUqo/DUGS58HxcGcfbyAfo0zgGaA2k0jojI8Ox+Lnoxjm2/uVi7IASnGBsWeEEMwaHqQzPR7UiAmSAMSY7GAGr8ldUxs6WbdstDU9+Vc4HcM+l2N14QADLQiYEhVwZmQnPPP2s3X33N5EGko/y4ss2e/5Cx0qpjPGXyzy5AfXTb/7nQQt0J8enpY6J38OpHJd1UhlAfCzvI6BeQOhBspXmQHgIIKyFHD4EuLtwwWKHSGihwn8/Id2hqDcO5B6yCVmZ2BUlA5bXAyDvgQjJJsukj3D0XPuu7K9YtDa89Q62WZtZqBvsp7/4AflNhJsD2oZg6eTGs1KgcafyUABrBdwHAJwq66AHJceQcjpoA92XCL1oFrYAGL1u5jiRNbKaioKkkiokgrGg1yhTYQvPIAywtJO/R3Jv/bD3tYDMLqgbRFhp4VIukSzFNm/fxfgosCEqFIKYcwKYk2+5NsFyCgHQA7CCgrTWtzeEDdAwBAgANOC8QNtwNizu8rOkH0j1IRJENkN1EEE+WBxJzVJPxb2q2JW/4IS0U12v3CpZOwVRYV+M9Zi77JC4F5FqChzXdyBSzy5ZekFyBGOfpEVeVfAKOwui7ZSVFMh83YQlmP4cek/LqWfq4nxOp1Px38564YciLzYm+j3inb4MOXyEcUTro4aAnEYZEci9TJk6zaoZk4MooUZQvLiiFvKS7yOLtTvFBn5BUfRrPzYyvZACLfYGaqNlp5wKAXHIyQMpQnXzw7tnvL/T/daD5Q6RJ5uoIMDq2MQolFLrALmxaUJZNQXAfvPmzY71keSwspXyZ8xIHaEMl8ysiSiHUCWSZ7LygnNQITbYprfesnPPWYmF3LDtzSFDiKKATTzvQawbU9KTCGKLZ/0E4AYkT4NI1Tw1gD3XXkiIZMh3N0iFtes22JVXr2IOcmWdx64QcvWyK6+1+x/8JVaXG6wPy6/rPncNKpt59vOHfma3feWL5HNgaTjgTt7LAecKRo8gAAAgAElEQVTZeUE0TJw01TZu2sqOiUoWLDT9sIIsryLMnM2hiI/Tzz0PKzaUJxBmyZBuw4xvhdCHsJnKpQjBnU2fC4qXNn4WwEZQhIBUb8G01c5t2yyTPC7tDZTPo+yO1HFpkJAVEJuo47C/aoC4LS8rRe5MfwHAD0MNE6N+D5mRk7Of/o2UmTW7i88NYj6R3ZQIEO0ttAl1+qQsrui/+jlN6FQvKfdLuUjHB5zn/Xq+TbppB1Ox1nvlgaDLYx4TAaL3c1W+h7ahDgmCwpFqqEko4nRPO2l77XlmTqdv8NpaxvoRQuMj2cdE0y/z8vKsCc/cOBQzUoLojCeVkK5LG01tjnV2PMJcN5NcIhULhJKhtvr5Zy0SEllKsAXYpfUjVw6k4KQccm8LzyU6hrmWeasDterECTPt8rM/b14uhKfzPwXdeUDSeWP/5uXY06kSiWoB7YAcAkQKkFEliMgQfbkOSyv3ISfQT/kZ76MUIB9++R9MgBx/WDnR2z9RAuNEX3+i1z9GgJxoC36WXz9GgHyWn+7YvX1UC4wRIB/VQv/6348RICfSxidKMIwRICfS+p/W1x5vhfWX1/hnMkQODQEUwra3U1xNnmgVIditHfX2H7feYDPPXM5ZahhXkVR7/oUXKRabx/k+1XbsyLEv3PAlzkJYBY+AX1eP4J7hZddfsszOuO4sKywj5zMVlQhntZKSGvvut38OtImLjkuwXUvA9wOPPw4ZEMJ52sMqKfCPCkp0bKsi4kPt4gtPtdmnzbOm7lqyRQbNP5QzEIXf47kGyjkpAu6yTes2WkLcOLDxUPvK7V9zMq2DseiqxjVCDh0iHGSfjB0Hhb6xdilKi7jUcfbNr3+DwlAPzq448CAk8PTwt1XnX2xPrl7ruEeI9JBDir6lrFChW7DcL46rEPlgAsRJOgWPUNEdBIgQE53R9DqKD5UBImsuvVcrdt8SBCgrRBkgX7rwHMtesdRuu+12cCOyXjvJj/SPBMchRxlMQxi7cnvdcVfoQgAQw7m0CexB2I0sv3UGVdGfzs26Xv1dFmf6UwoW4Rc66+pL13M8+TF6faMkjfN7HWblKlDU/tDIAMhwAcHS8DfgQwGAUUetuhWggADpHYBtpYBjialJljVjklV3AGKRG9DIYTmAaukggPIl8+faQgKcK4sLrPzwIVQd7bZs7gwq73stOsjPxlNxunPLu5aJrVErlZ1xeJYNAiAo/4M7RdrjYmuee86WL16KVREPpqUTsKwVW6QdVLj6WsbEKagNagFLRmxjwUH8w86h+nMCDFE1Vbl5dsmVl3BixrMIG6EuAFuxRYewyxL50dreA1gaRphpOVZZpwJCBQJCYE8FQNAJwaAAZAGeYAVOCKgaVF++NLJIQwFtnYCOAgE6YNvgpwBl/bEAS4EooSIdpGf1Ky/aAvzOg1FPdALWC993gYAYwPqhCeWHqt4bIEA6sf05Sji48j0EOgh8WL12td16660AFDsAijNgByMd37iD+/ciz1pA/xpwPkffPZA7bhAWbQBuAtYE9AlAGFIWBH7/rYBM3QBrynjwpFK+C7lQHJY1qob1xw4lIBivenCMKEJrpAiZhNWSKyCwbLcUNh3G76sIae/GEkz3ewRwe9rMedhdVAJIAYgOe9jcZafZRvzyigFm9wAar//NuXbp97ZzrTPs9KVzDT7OKopyzBPQMBZA1JXXvPbqOsBjgGbuZSWe7kZgOii3tQP2jmATBo6JXchbVNQG2P5DB+2HP/ouABDKIPziglDENGFN09faba+ufdf8k6faKaeebHV5m62lnByYi860AgC8sMQMqu+xfMFPzh8AtqngkIXDTnohweqjSrf4cLVFAmIO9gdZIc/iMDK03EIGPeD9KRN9bQa5H21dzdYS7m8HqBA/UEWOAQKIKbERlr+nwRIoCp8+wc9ifKmCZrB+68m9loid1bKZk6yhtN48BpiIKgH/YZhbAZW3lwxadIKXBQBctrYMWhRWWgNdLRZL50hPDrSSqnbzDg00t4Bwe3VDCdkHXMeZsy0b1cfata9adkayTUyLt5Nvn2JHfr2bSng/p9rYG5XLCy++YMNdI3b+aUvJRWBSwNantrrBDuYV2eESPAeZA2LwsQcRZmIFqAfE84GUGgTNnzFzrj2CWmH+gnk2FwuforwDVILH2gt/fMZOW34SQxcZCs/OlzE5wPh480+v2oply+iz0VaaX2ar39pp6dnYBgH2dkNiJpO3UcvE9SY2VktPO908Ac9CAFeXnotN2FastMqO2LypmbwnZBYTFNgdeROR1gwR88pawNvTzrI/PPU0RGqizZs+GdVQO+QpEzHWXYMwv63YbVVwb4dg2FXZ3ob1WxJEUSyqDh8myzb6qif3qaByERSBAI6lFWW2n6p+Ve4HAOaKLZ59Woy99VIR4Hs0E2uUA2oyzwKIawyhCoLsEUCtSb8W4kXseTTEaRcAfhG5JdHY2igUWNI/qcdio8m0YNELBvDsYn7YSF7CySef4mQQ3P/gQ7aE/z7ljLPsjyymh8lEkU2VJwqec09dYIMo6frp9L683wGyPiZSda6/KxtimDFbXlpGbkWSA5r3QW4eOpTr+Df6suD1QnblkQMRhYKjlXufTjC37jf3yBFbuGSxbd6yhfmJfooV0DJC711RceXlHXFyRQ4c2mcFFYftZ/f/l2NhFcjcXZx/hPwON4tgbHgAnJaQr+D1XgW6O+oCfa4LVceyierB3qsL8kBqFSktnCxl5mStK7LvSUtLhyhpd0LQi7gHN+yFomPj2FgQ1gXgXEoWRC9zQCLPr4338UdpEo6vYwk5Idv27sdSLZo5El9JyJ2broy1Q8VhECDYZLn2MacS3iWJJuN7kAVWwGwTZFsU5JzI6mqIpjiIltFrGkalcdR5No1UpR9BYZOcnOLkrHg6Nl3DVkK2gwgD2SU1cy0KzA6GyOnkOUyACItjTNQx3mRV6KksDkLTVekg5d2UKZORxCqXyFAjxlDdwLzPYi/4uZf8jxDUgUOsQcog8QXYbaEvNfMdxP1KmSKfTOWqFBaXAfB6QN7FYllIBoisq1gTfVmTfLHJC8GuaRiiuBk11MBQP2QSJG9iGuPADTIjxCFAciBk2nm2qrD/7p3TnbXrwWdRTNGPpGJSLoaqKKTM8eM9c/P3ow4qQWF0ubPGyaZr86ZNjo3R3LnzUCPudUiYMvIgZK90Gn04B3WH7Jy+fueXbSJVKtdfdZX94N77kN2m2yOPPgnZMGIV9Y0QoSiG8EidPX8mm5oOlTLYVIjDqRMyLR8rwOcg2hOT4yAGRy28Vl56peUdKaYN3O3ZF15m7pvm5LE8+ptfQ2xMZIxHo0otoUDgdPq0B2suuVJcbw3kVimbSYWz+0H2r3trI3ZlcXyaO3N4n21HeeSLcqWVZzFn4SLn2dZLdUMfLC8qcYgDX+apPIhzN2VcQGyI+EqgXxagfOxjXksH1O+j8COAOSaJzAygM0c63EJuSw7ZLm6sm5NQidRCVimTJAmFTyLt7EefZ3uBeqTC2VeInG1hHq0j20mqNWe9VlYO/Ux/ynrKITIYQ7K6kl3aMQJE/fgYASLyQ19ZX9gGKTsqA3Z7j/DQRk+qFHlj6ZkpB03qt07GuOZAVRxpwyhCpZXqHI0V7V+aUMAq0FzzdRfjKY6snETm0V3kUo3QnzqYr6VSUfaSgudlIVdHHpGC2acT/leFEjiMIPR69jTukEje/F62jwHkfbVi8bZ163ZnzxbMPsBRgrmjhAkcZzs27bWf/eRnThBhgE+QVfAsI0KjaRss3rBBdSqBZOX1vgXWsWwQESDv2UB9Ws9iH3Fd/0wCxDmHvJcD8pf//Y82z4kSGCf6+n/0uo+9bowAOdEW/Cy/fowA+Sw/3bF7+6gWGCNAPqqF/vW/HyNATqSNxwiQE2m9z/JrP1raqeKyYMK0KytKsYf2pXAP9ToFff3K4xjutC+cs8JSiQFQUWkRbib4YlOoCiZOMfvFF19uob6RFjAcYrd/6Tb7r/vuBemkOJLX3nHzKpu0aDZnryG7+Yu3cp6DdOgeslvPXmm/W7vRrjv5DPs5DjqBPuEU9vZzppLbDMXHrVVgloN2+zUX2n0v/I6MTIq78N6/CVebqbgaRYSFWALqjpw9e62Fc5tsrH74419wJvS0m87k91Nn2je/+W0Ht9b5tIkiWE6AdstVV9qZl1yKsqLWbrrxVopWE+zceUtt6vLT7at3fYszH2c5zpyOKoLzg8iDY9ZROpce+/prAkSAmQiGUTXN+yoQ5++jeytvLz+nYFZn2GYKnpWPIqKkFdXMnV/9Mm4l47mmm2lXbNPDKJAuqaWgNBS8YMBRcCh3c4TiR2VjD4IVKbhdtvLx8YmQNWCygLIq0BPZIYcDnWulYjmmCjlm4XW8CuTYfzve+U5L6Y/RzEmX6pEXR4Z7IRxKZckir+x6sgpyrWvE2/JKq1B8ALoDlEUQouwCk9OLnKW1q92xZ4rDsikWG6hZUyfhfR1txbkHzI+q1XzA+3n8bNkcqpjxzn7m949bPwfscSmJlj4xDWAKqwNAgUiqqUHVrB9Af8v69bbsTMBxbvhoEfkfSGI2btphR7EVamgGhKISfC5V1RsJZs7CuzwzIxXgns7b22YzpmdTLQ34BAAjsLOOit9mKmo7YcuGRjwcT/xmPNwWE8SSkhxOZbCrA65KbiMmTJ5jA6oG1n8D/DuBueogPMlGiIZOqoX1pQfcQNi2KpszAckEcHhSyZ13cD+WXuRiQIC0ERQbyoMR0AZ7wwNlmAAQCZg/CmlQTuW1LEAyuIcSKo9VyT4d+5FSqkgXU3Xfhnrh3Y2oCAjckS1WTHQEFcb13Bve7zz4QQC5WsCpet7LHcpKgati+loBZpr5xtQCAoQwWYACHxQIHXSaVjqQC2BYGBWb2O1TSexO5XyPpcA0TkRdEk4wtDfgWGtlOYOUoF7AvbzcXGxDdttFgFSe2Fi8/ubbjhVZ9pRZhHM32VOvrra9ECSbnr3Sln/5DbvyigstPjLAZiclA6JtQCpGfgsV8K4M1pdeWmN/Wv2W3XnHbZYcT6CPnwsWOgRKAy658XxqyZ/JPVSBwmczoGSw3XX3bYA8LZBs5eYPyNPF868srLFte7Azw3P+7HNOs9YignEbSm36yfOtD7DTCwKkF9JO7ewJcNR5FBULIJwHWRJD9LUmqoGDmYAO7ChBoeFu1WShHMjvsFDEOhfOjrJ4AMYmyBLLTLJC2uyFd8gJ4K9XLZ9grWTGKNB1XJy7JYWl2uHqRmuMDLa39xTbpCQ/qy4i9NjdBwDIi2yASHtzS4GFZ8VBPFUZxC4DF3ItJQSroxZzZ3750rUTrARCr9/dG8UE1eA8s6qmTizfzG74woWoAGoIqPax+TOybOe7a23lf19uTU/tcUDPSqRsW7ftREXQzO9nQIyEMG77naCjEIDUd7bu5n09TeZVrUxmieT3DFBNfu2qq1FFHYJh7nbsjE5dcQrMqaetW/cGzxrFwczpdsqK5WRUQLKwTxbP24U6qYHq6Ryqh+fMnAWQ6G7f/+81dutXr4FsawHYI2CKPuUHeF5An9zL+yeNT6PaGvur/7nahiuj7fknfg0ZOp3cIB97CmDzvLPOR1Gxx7JnL7To5HS7+zv30gen2Eom/LWvvGDzpkywMCZNZYAomLgV2V8pxNKuA/mMG9hhftaHZdW4cSlkAlCRnZ4KiIpvIuCoclRC6MuRkIhbtm3V9OZMeMsuTLfivaThiEgErA6WeoSR4svYHcROxgMiopOcExEbsq5pBxCvRu0VDiBfh8qqB6LRj5978tohVGcCv9MB+0HoqOCmGp82PXKkgKDsafbOpi1k6jBHTZlqM+fNt3XvbLSzz7/AXl+7Fqs9gtBvuQ6uFvYakHsXFjkuAJZZEyY4ZEg11j7RLI5lgLzKN+mBTBiCNG0FLN8EwZSVjQoIcng7doCnMzf0s0AEMM6SUaIVM3/sZx4KIlthE4Tg3Xd/w5FzDvD6vSygrgCUlaiB/vjKKwRPP+qAu/rsXuY2ESABELlSMFRgl6Mwc9lHeTFPeSoPSXMfQKZas4W51YefdcuqytsXEoDxCSlQglJwAkC3VF31gP2x2CspA0TqD9lhCdj2hjAfYIH2whapHgseEST+DlANyYVtVyD3XkClvbKcbrgs2nKLQ9h0jGD9hy0UAdsOdw+710uVuQijstISi8SuR8RGKfk/aZC9/UwAWgOKIa38pB6CcCgC9Ja/pw8/d2cSF/CvbBJvLPgqAHQHeI5DKF7CudZAhcNDavjSt/Kx0huisiIIZWE9xLbsh2IJc0/TfUI6dbIOBtGXIsnz6ULZ5yYlCjZYPihbeiE/XGmzQObgEa7pKHNUBxXuHWRTKMyrEhC5tR1fTtrQhz7tx7NqQTVwBDB93sIFzNMKQOc+eSZu5LMEs95Wqy9CBXX2DTl2RkXcvyvA8vMvvWSPP3iR/fhXBU4uRgSWgBWoN7ReKVB7CYUFIm6U+7Nj7zbWxQ7H6mk2Y1rP9M21bzgWT7FstsohhiZiZ7T2zbXOn+ecf569QUaIxtN/3H2nJUcE2dduu4P+9T0A+ED79vd+ao2QlCEQbhVswAKpdolOjGGsDaOKgMDC4mnRrLmQ2LX25O9/z1gudeaxhYuWWDoWeApBn89/F0OYbUZxEc5rGikAuB6V5PPPP+coa7wgoC688ALH6zTF1wWQPoWAeVRQYVHOul6G3Vt0bJLthmQpJkdG62wM65A3agK0Eqgd08lXKgTA9yJnp4ZqnjBH5VJNEUc/a3yvFBWQf1rTuxgX+3P2ORlNsRAHg8w1SeTWuEGSynZN1S0HUUt40Ze1ftaxdxE5MB4lbBzP1Y1nXoWNnPJ8tPES2ROFCsYdklaEiwpPNGZEdIjEk2JJtpuqXDlGgIgUkdWR8nRkfaWv7M9BfDBeXRXIrs2b1Erv+bhKBaJNnROIznXq7/7sFUSIiLhTiHk85MY4snDqyivt2d8/YZEQyBnMO1W0aSMbVQ/Guu5fVn9bIFEViC6Vlzal8VhmSfXVC0FbyljqYD1Nn4gijj6qCA/Zqcm+q589xaypMyCAsMhjDihj/B9l/UjFpjAYImaEAD+3AaTXTd128+dvdmpWRGiGkPsyTEbaAJVKvhxQMP16zwZLSpBjdliq4OH2xPP8H1aAOPfucF1/VsH8M0mQEyUwTvT1J3pEHyNATrQFP8uvHyNAPstPd+zePqoFxgiQj2qhf/3vxwiQE2njMQLkRFrvs/DaY0TH368C17lkEKv4KM4ifbjL1DVWkLlL9EGEj128dLZNOfsU0IkBzpLRqPVDwdl2WEb6RLCXbbaOHOmDuw+Z77Cvff7sC+0JzsQjnLM8ybrtAIP+/JlLbdal53Iu5NwGZpBI0dzzz75qj/zicc5D/jhrhGBrRfE5pEZJcRNnehewsyAK9po4G1IM3s0ZzJtsVPJCXFw5GGEK/uXzzrAVn78WHHiFPfPUE7Z9125wCh/O/vPBGiAYGtuwTQ+3M047wzmreoLjXLviVFt0wfmWSkb366+ssR987ycU0WIZRQG6D8VmcpwY4lCl86bOnyrqkxuHvmSLLHLh2NcHESAuTnm/jiCj9ldSgIz6ZuhcwrmN70GKLz3AQJTF4kP79PZRNEtYem5ejt3zxc/ZL55+miJa3JAq6sFlJjkRDt1gQCI8hEl2UNir/BCdq1NSyFLhjJ9IBXopbjqypJbDga5N6hVhHXJtycfNYMoU3GQo+Dzeuu54ImT0vkb7z2iUDKep4pE1CHuMdPo227PjgL2+ZrMd4YPCE9IsJ7/EevigCMCA0GhCYWBmcHVyLG6CBZg319klF52NLckAgecVZH9kWltdtQVyME6jIjIKz/OcHbvszddXY5GV6bBBc1AK+JLtMATTg2sSHQprHQ7hXvhWR2JR0YeXuaxDwOAINs21vfsPkxNABSNkRgKghl9aJqwYwcyQNjGALcWFhwBzlwFkIn9RsjukhKqW9+3PozqzGbBqMuHp+QBCNXbhRedQ0Uln8HRxACE3qiQFLKkqT50hECBNDSsWTI0slYgyBNTQjvyG960CQBAjlU2VrHJC9PgVZHxw324AcgKx62ssHHDTA7bJXTYyImFQObgBkB8BPFDoeCRAkywqKrAdCaBKeQZAlJQridx/E+DPPgCYObNnOmqZYMA3fct7Pp6B6UYnqec92qj+VeWzgkdd6XRtIkB4hn0Ann2AMCnpWbYDq5AuiJ1eQJd0rHH25x2yyVh1lVcfxdInE795Kv1h2k5athjADsCZUBhQDMearJ3vbVjTuAFIjM+YZGHYnDQpwJbPbURV88s/PGftKGxySmiPg/fYT9diKQR7OSU11iJ8ATOwUkqi+tsgOF56Za398tEn7NH/ecjSEiFbPCAbaksNIRHQP0BfxxC+dj321FMvYBniT2bCdVRju/PzBmsQ6ETGxq53D/EzqsUJm78Y1UeYGzYiyNc83BkIDB7uxBnc8G3WAygVRGpQb10V+RUdgCyAp7R/QxWgzMFacw/2tjKvQatthOjin1y+EJsOSJ1O2rYP1cUG1AYHK2CLwX4Xp8Sg+vCDbXSxUir5q8tGbOL8TMtFObB+a7HNzPCxze/02KQswpxp6/EJAVSX11n0hIlOlfdgcy3PAImZnwdV1QMWx2CLDmPSpcq9HuVECEoChZO7AM4eOlwLKEVIOTkYc2dkWwTXeWD3Zjvt3vNs4PViBvoQvuv1WKscRCGSYcNUKnsCeIUB6MkmaggibD1h8r4E8Lpyzb70bW9/H6qf61DNnAQBctAJepbyKBLLqFpyKATg+gLOnXLKyYC65aO2LsVF2I8RAEXFdBk2Sy4Mxr1Y4ITHjLMKxDt5JUcJTE6gMvs0x6ZnJ30/GpVXJSRTMe9x930XW3cpRCMsSmVhHnkCjNfqCnKByi0Ue5TXVq+zucvPIGvI1UprCHridSctWWi/euhB+8mPvmUjzCtlWIEFswh182+O1rWhSisDKCZzB8C7g/Em0s4TwnFi9gSCmisBTkPBFsmJwLZISLn6dgUg3kkXAmpWh1g5FdnyeOwFEAyFsHFhDgvCymgAQlHBUF1Y2bQAlnsxcSt0qZEKZm8CpsogsaS8cAM8Fbs+1N9BTo6nTaCyvQ7rQM0dfr6BgJsFjvrqxVdfJ18n0W75yp1WCOhdxhhvgWAddLz8ByGAFltYPG0PedgA6VJdedRWnHuu1WOrFYZCoA9iwUUejQDZ3YC1DRAD3ShMSpg7ZpGZUFDRYK+9uR7wOB1gNRq1QgYgaxjkR441AHALwBVAet2q67lWzV+t2HvlOzJJKXYO43V5+523o4JzdXJXEpmLBKoOMN4F3osU6YFV71cwuJYI5nvNg6oIl9WUVBi9/L6Zvu2HEs4LAqifzzlM1oVUMqWozbxQrkhd4Qm4r0ySWMDXRuaNceRmiHxtBTD1gBRBuIaV2hAWQR0oB8iFkXUV863IrGsuDLOy6mgL9IT8kAJkBEoPYtLFFVUM84+st46SzRAI2azg9mLaUxX4CkUXWFvBPC18uB1VnK5VoLmIHTc2J+rX5QShN/O7Jr5dPb0dxYAX/SE9K8tRfgzTr7tZY5S90Q8IPghSO3fuXPBlskEc6WWzs/D2D6CCGgfJSLsPoZxismctbXEssDxErDD3eHJvg/xZDenphrco+wLsy3Lpz4EWh+pgmA8ZQZFUztisYe5atHQJG7RB1gIIduYFbVBkz1TC2lhNFYgLVliydvOCkGnCxnHVJTHMx+X0Uz9nPYvEjin3YC7EOSQTz+uSlSvJvWhlHTxo2/fscMa41DHZ5MbEM0evXb0GgmsIVeUkiKNiB+DWnzNZg+ZA4u0l6F22cnd95XbrQo1Sw1oaEZFke3LyyfDYD5lbb35sRIYhtgZx6xqXmQrJgUqS3JR+yMQgbJ76IX5EyuRgO9XFehpIe8+joGEnmzrlVEhJcTg/j3Wwg4ynq1k3kCtzPy8+/6LT91devJLcFawBo93sKO8jglK+rBOyJtu69RspJAi3l/602ipqGpzwd4HuvdxTAYSe1FfF9JUOxlEA9nuubB5lFzXMGt/DvqOZooNOCh+SUDqEkIOjta+ZrBKRwFmo5+JRhhVDoByFoJw4cTLKyAKUaIwzLNlGICpiIQgiIQqG6L/KwvGCYK/i32rvoLD0CVgRhkZFsK7vdwg6b/qbNmZS3WiMybpNexERIOqjHuwrDv9qnrNRy1q15f0NnwgQd5EODErtH7QvEdmhPqIvETmePIN2WespvJw5frTaxcVRnMpiNBYf2EceeIhNZYtNQT3Wx/238e+lAhlkTpQKREqZEp5/IOPoCMqyeoiic846mz1XH8pUilwgfzogjqeQHXakMJ+CkDAnD6gZcnQq7VMP2SXrOWUIKYg+AFJWe556wgU7UF9OyphiObty7Ft3fZtsn0BUM1jNoZRFQ8L4ZMDxrXZ1SB2HANG2dRQ4cOUvf//R5/09/Sf+HyeqADlGgIw+1r8mQU6UgPikX3+iD2iMADnRFvwsv36MAPksP92xe/uoFhgjQD6qhf71vx8jQE6kjccIkBNpvX/31/6lyuNDTgLHwtKPu2XhpO5DHo7VcHRcGLhTGYVZvnbJ8vm25LLz7PM3XYfzUJXdedUVdtEXv2RvbXiHSIIQiyH24JyzzuMciL0+55oAbKe6sG1ypYCznXMjB327+bqLLHF6mp20Yi7FwRTT4n5UWnTUctdst0df2ABm4sHZD1cVihdjwPyUxaFCUCdPFtxF9tTKaPbxpRg10Iu8SNT14X521UnzbNV3vm6VVaUUL+6wIJw/3Dk/BqKeV4F9LUG80RTqrrrmWuvD8eCrF11k8y66GHxLxZj95u+NjTvFZV/4/JfsmrMvtp+Dsco1wbE05ku4t9QTUmwI91bx6LGvvyZAZD/s+O2otNgAACAASURBVBs5ltwjFFaPkiCjLiAC3pTNqT+FwQ9ytlQhZHd3O44lYU72iosr503O24MDLmAhXhQF11sCbidufH4XOJmwllCcL/oo/pTzyAC2LyJVeskMFp4TxVnzWE6JrlcFesoy0Vla93T8/PC+8kNX6FygnAS4boFaqtwTAfKnsl+PZFCh2Iyn2K/+5zFsUsqsuhE7BJiZRuxmRgBZXAD8XEEzwXQA4yMcn/rMCalU4B6xk5bOwf6jDlC+1JYtnGONVH+nA+QnYLHUCSj/xp/W2Hi81DywuRgcoZrVZ8ASEiIISKXqD5+vpNAgc6dyW9ZPfdjQODAjVZZ79uynwjsEFUIO1i7LsUbKcyqxi/EdTwTACfSnGhfbogEpQKZlOaSGfNA8ADYGuNDcw4WoHADa8VFr7+Rw7eFjJxHAEh7qzkN2QS7U6FQSiqnSwxr1HyMAnQehxtSXGlpWUPqZZEK4NtkRAIB+gM60rGwAEFg0/m0c7bdj22aH+ImhI/vQwP2qrOb3TQ0tjj2VG9X+BwClwqgyVgCsAoCDAQnrsA5xo/oyRA9Sch5An0CUMfIglwzIE3CyEVDMj5DyyqNlhM0nkA+C0gOgJEAgNxYrvVhzNTlKlW7A4HoqqBOwrCKfguyPx6mwXX7GmQA9QxAX+PijckjPziIj4KAtBmg7fARACvLjPMDs1ESCdQjd9aINlUJTCYC7OyeXEHfAiu/8kGpwSCA60WO85+ub99g7ObAHsARNu+62/1rjSX5IJCHtFTYVH/gwAP9Kqrld6OSNLd329W//wH716MOWnRpp3a1YW0EoNDtkGSCqX4QV7iuzVyBKArGFuuBiCI4ogJ6RXirOm7kmsxf+8CZZDlkEtMcyYILNi0wARrZ1ArD2MqnUUVWqYKABqla7ao9aAlkn7ZBGAxBdXVSWKsA970CBhWGpNoJaZzeSLFnY+NWanTsVi5gG7IeQUhXAAW0uqbADFOumRpidNyXdIgF5G7C4OZxf7hAsiRAUu3huz71NENJpVDkHR9gfXjqC1AzAKtGHfhlpVc3YrmDdtHByur2w+gCooIu1QUzFkh1QkIv1VqiyBvCMB6SSgYmHgqhRQ7W3N9qyJfOpOo7iOVD931hj8+8+xfrXlAP4VgHQB9sjDz8H8biMEGus6AAOZXcywIAur6m3BvpCG+MniPGXLBss+fJjL1VaWuRUgNcDqsZDVswgwFleei1U/ybITgpLlyEAcmVDFEB6TIJgEfGh/I9SAD93+uwLr623ZpcQi0MJFB4WaImJ0bDdfTZzzgzbums77DQsMsDaylsXWF8pAfPYvhzavd1mQlK4ARQrILoaENBLMkSCQ/ZiqRUYnYhqYjP9Op4MkEm0XxQWZkyaKEz68ZOqauiAcKm2sjos2rCk6gVQi0Z5ppAkF0DqYfJCJmKH10MniYgCiGNOkcpDJK2qoJOm4KtY6W+1kCwCGTWxav5wAYX2ZZz1QwK48t8DjPNe+oqsnTzIE+h0GGkXlALljuVdn7ytIMg8sTibNjnbAiFjK/cfYt4gE2ZcBtZT2+3drTtsIjY+YSxwIwD8OVSKJ1N9npo5wZ6A9U4dn4h930kQVr4OAZHP2EvBckaIuAcLoQeAYxOV8GHMCyV5h/ks1A6QrU30tYS4BBbdYXv5zc14RUY6z7ABMDo2IQbLodlOVX9FVYX96fVX7d57vw973uoQuu3MawIjdwM0d0H+HCkpsosuWYkf/wQWzyoWSC8nD4UJxQlrllxpSKo82XEJkGXVkdWX7HNcFT5FX1UfEdPuhdwRbxsWNi/mkULH/kuERkQU9mAsgnGJyQCsWDjB5MuKbJD7jIRIr8MyJwTZ5jD33Ahp204FgBeAfC1ERRFE1Y/vWWS788hSCCPrBbLUz62PZ4Q0UpkkvRCj2Bx5M2cqzFrP0YXrquJ1Co8O4FlJlSPwVQFhHahF5Evpi9pjCIBYtkyRgPV1kF2VjJd+xo0b/z4EtZqWci/m3G7IM3gOiGTJQQchwpjXUUBmEWTfXtcA8d/CRkWgtYujApFawFHTAIr7CICGePCGRBvivo6WlFMBQrUH+Q89Xf1O4FcPVlZFAPNBUiuxdvTSV915v26urxgFRjbWhN4oJ6S58VY2CW3qRHgBlJdBiHUqv4rnGwpoff0Vifa75yodsFu5Hh30f4HxebKuhMhUSP3FF15Evwa8xkpNWRSdbJQC6Bt6xmexNjRiJSZgeyaKMmXl7NuH/SJqRKmsYlE/tFOR8fwLz9vll13mEDzVbLoKChSq7otKOMg2sUaXYBvXq3x61tb5S1EtYPcmq8so7NL2bd9peVicRcXEWywFDHtYy/fszSHL6TLC4arpP24oIItQX7bbfPryvHkzUfUEYPPYaK9DKBZDSLO02803ftHKDrzG/iHJpk+f6Xijvskm9elnX8JeCqWIL4oxLJSUbxUOsbOHNa6Zaw+h4meQ51MOmRlJmFwjeULdbJ5CabN+fq7nLgJERGgkRIUIINniySYvDIJ4gHHTy5iQ1V0ifVqEbQPzXBvkaRTkh5RP2k+UQML5sUaehKJF7V9C+8NAYQEVah48X4W5Sc0lKynNRccSeWUfdcy6Lf9Xo1ZXk27c6ShAJNs9VvFyjAARwavcj172Hh7M25IADzAOWhlnflLVMq76eN4iRty5J5Fn8lHt5fpTCCT/00svQ97WWva0qc482cYGPIln7Y3St4riChFuk7KznYPCSy++yC2gNIV4npCOzSSkkfJCWuhnQdxXGkrWXubUMBRM61ESBUB6DrBvjIeMbIXYTEghcwsyZRyErQo0UrDIKib7Jjwwwg6zHve2DtiPvnefRQSRE9QlEzg24CJBHEM5qqlGBQ+jm1aHAHG23/+2XydKgDjqj+Na4C8JC/WVE/kaI0A+qvU+PoD1Ue809vv/7RYYI0D+t1t87PM+TS0wRoB88k/j468ffwVAvg/kffJ38UldwRgB8km1/Kfhc48fOx82l713aHj/kkdPDC7kGVNp6RSYtWN3nzQOe6mDO3B8CMHxwZ08xxq77fKLbdaZZ9g4LLMLKGqtqayz3//u91ZP8PgI4J+choTd3nzFdTbv3AvsrPPPt0xcSy6YlWWLb7jUAsJcKfQrIC+1GrA+BiztKNb7SZaWMpUzYpvd8ZVbHTtyX9QY1eQLx8ekcK5UIRyVg+AnvrjiyPY5Nj4cTKcJDLvBvn7VRXbWLWQnBrnbsN+grd2wFgekbGvHDSY2KtGxVc4jNxazcue8H0LBrtwmvvG1/8BK3t2uPuUcO+2KVThh4MzykwfIK3FxQsOFd0vxIRspnUd1jhSZcOzrgwgQVxQoTpC4iA+RCU4OiJ7LqAJE5zY5g4i80Dla/044HYg4uANYeGeTY2XdB2YbAInjAS5eCuYVCybXBBYXFROBC0WpcwbtoVgwALKmAxcYb+IRQrH/b8aVRuoVXafcm2SFpevMzk7GFaLE+dmxr+OVIKM/Ay+EgHGqetUXuF6X+9/5wcgy8jsqCkrsF/c/jEc41gdDAPJxqeZOoKgPIA0QEl5nVBtyc/6uAYCyzVTDTsceqgI8pB3wlMpEZDuBgN7+VPh6caCPxiZqBPYmL+ewLZq/GHuXGkDELiq6eehx2GZNysJjBw/79HHmB5PkDQDXxUPpp4JSIbeHUW1MxPJlHwqQ2IQUOidAHuDc9vw6gIF+JD7x2A0BPgC2A2sSfuoL6dDqZHkU49/mBjHQ2T3gvF6hsfMWLgG0csduAnA4HPCHBpQvuhp5EJBO9hYKV3YAJ5m+8eUwTTSWGlVgcT/gehl++vLmj4gFkATQUPWyKur7sN9qp2o0I5nUekCXTuxAIgEF2gEK6wDa3PC33r1nn+OHPWf+fNuGMiYGkCAGYFNBtgqcjYc4UjVlDKBYJZXh559/rsOe5eVBnAA2iABRXoOsajzoYApddeHaFbLbDtkkW69qqtLlqR4KCOnFQCiHEBkBcAkEcBwQMAK24EEFZwMAoCeguyqGd2zfjH1Mgl103lmA7sTDAPgMUUntwbWNYLlzyx1fQ1GSDQB1k40A+B0uLLEteWX2wB9esKOQE31H7rF7XhD/1GUZMKt+KEGmZ423DW++CaETDNAUZz//5W/tP771dUivKnPpb8biCWkUpEIiv/MF1M+FAHn2mZds2qxpdtZ5ZClYMwOm2UIh3Aa63G3d67sdUGzxykVm9UXWi+WMQPlWCK5m8kFkfRUMyOmCb5VbR6P59RBkTaV5J2BpM3kZtb2wqs3dNgFwuq2n0bYerTMwTUtjLEyAgPFsw3/czdv2DXdZFf106+YOm0SY+E3LCSkqr7UtB0rNO8hDeK+Nnzbd3sa7/p1NjTaXeIvQ8BA7VEs+DCjdhGhyKACdoiKy7LXnd9qVZ2VbTmm+rasbML9EXzIxsIJLCHeqs0XadXaM2CknT6G3SQbWBkBabXffdbNt376JStwgW7N6s33/3Xus540annEHCqd+LOVesNNOXWjJBNaX4ee/afMuLMy8LR7CywXbnyKq2wch3yRMC0NyN4s2LSGfRwqJYRQz8xctdORp6lO/f/wxAPwUO+n0060F9UYVldK19MUmALJFc+YCQofbLqxpxlMdvesQ95xbZVPmLaGavcQWLpxlOft2AGqHoESYAJhGrg7A4vyLUm2kNprxXIsd3j6bTq7J0cO5FoUyyhMAtqKsEvWQlx2FGNu05xBjqNuWnzQfSzxskoaoEB6f5NhTlZCRcLSefCJA4/YBwpQCw2wIkE75F15egIZMrINDPbbi9OWM851cRxhkV6fze4F6ExdGQn74ALhTFY66oh2A0Jv3jdXvaf9Q+v4wyisRP8NUNyvxXJkb3YCoUqBJKliGj6ICq7t7yZPh2acnR2Jx5IqEj2ArqqnrqOpvo7r9zfVvWy+ShhjA2UmAs4VUgBehQEkmA0BKnKkEBz/8yC8Ad7Nt1szJjrWPNwBrj0Bzrkmqinap11hc/AG6d27ZZnGRVG0HUJEOaDqOAPvnX3jNPILjbf2722zW3Fm2+KTFKBkIYEYemDwuCcvAd5zA7MXYm218Y60tWbTYAVHl+b+DIHdVVbey+M5bsMBSUB4IzG5j0VEQvJg9qWK8VQEgiYJUH/ze2ToAwjphWap2oH1baE9lggyzgDQx74ioPpxfBAGDRVFqBlXfnpCaAeZDxXm8NhJFxWw2xjngvFRmylgY4j19IJVrWUtcmKu7aLseiOsKyJVvkHtzoDAcS0GIC7KAAlFreTGnsIDYUBe2giyIknsOAwK30WYDPEORV+2oHAJEHNDx/ajSUMV/O89Ggfay7JLN2HB/j1M1oPwMEeRDInBQ+vigSBhifqxDgRclpZ0n2UT9+OO5DqEMiIe8SnbspLohVQRia+x0QTopsCsEslqE1jAVD55SDvLvXLmXASalelQ8LRBYynD28vCl7zeOeoSKjCEgzBV7p06qRTwhXvzoJ3UUF/jTt0S6KUxe99HOfchmbByqozLWyGKyVG69KdtZo/7wYrUz/0jRpT7Vydoje7dClBYVWGRFAVwvJ8PHk02D1kV33jef+Tud/rQbVde5VPYH8hxyAeyzIOreWLMGoLrJLkBGKwJeYLtydnbt3mXx9O1+SMHWtl5yLypZYwOxckPKWt9i7+7ZjT1fo2VQjDCLDJDB4T4UVr42AQB83Wuv2x4IwqCwaJt96tm2de8BLNPKUJGlQEY0SCQAIQZxhcXmEON5/tzZXF+Kk/ewD3Jl44Z3Ac1L7WQybTIT+gnhnk1AXQr9aNgeevjXjPsELLp2Q6Z12kmnQuSjbizEhmrnvhzWPtZJVB1iu8uxx3LC19gXDNC3Q2gzEcLB2FS5MhZVmZJAgUE9m6wk5laRIB1YDRZCVEagipBqVNJo5Vr0QIa2QoBozY6AbC5EAdVGYFt68jhUEJNsD7aBsq3sY6+ivCRXxrgCvpWjIzs5EQnHAttELmqcFTw639JWbXKIPAHZsuBUDog2p9rkiQBRcJFUJfI67ae/ac+iogmpPmq5bimDolB7qJiih3Gmral+rz7fDVk7OTmNtXQNfb/L0nneIqVlg6X+GAfZNSgFE++1ZPFiR0314vMv2ERUUcVYzE1CRSqb0Jz9OU6WTxzkrQgKZSOpfx3lmZYczGOsZLCvwPpN9UJk2xRhF6cMqSCegyv7qUIOFrjrQnpEW2MlFpXdLvbTe++31npUwVQsSTX6PgHCezgKEGciEgFCFdGn4Sz2D17DP4MA+TALrDEC5C+rBI9/UP8MAPDjA1j/YBcZe9m/rAXGCJB/WdOOvfG/QQv8M+a/f4Pb/FRf4sdfP8YIkL9+kGMEyKe6c/+LL+5jECAfoPwYLZkaBeg93HwddXwLodyuFBh7Y1nlied7Swt5GSvPt6ffWI0TSKPdTNHgWVdea7u27rL7/us+XD/INaQoNzw22M5ettDS5s2zKED7y6+90m4+73Q79ZbP4eRSQ1FcPed2Mn8ppKsFDwn2D7fI0Bjb8u5OCuXSwU73OgXzvl7g6kDdg92eZGt+HxyXYnd3itco/moEk4kme7gbtxEfbJLqm3BF6m21r6861y6493OYY3XYNjC/Ljzz52Ml7wWJUI3jhXJCODkKsgAv8aQQbdi+/Y177SoIkEtvup2ixhWcRd1w4si0OlT9sr+S2l/nPWHdTvakCvPe+/pgAgRMQFZX71tggROJuXmvfWXx7Q7+Ixxd5zWd7f0QK/TjLNTVTdE/Ra0XL5hrs8+7CAy0xb7zne85VlciJ4LBO5ua6+3Ln7vO0qZOxxkiGbefy1GmjFBgF0WxMe4rXOMxokZn2lpwSpE4lVgtx1GMeCwDxDktHhfoPnp6hLBxCBBdrwgQztUX/telI+efvsIKqMp87HdP0ECuFpWQaj5kcMiUoJcDazd2P+Sh89B8ra+lnxwHgi4BXI8eLaLiGqA/En985C0+XgLlUYxwOA7F/qoLcqAb26S4aEBuT1+UBihHJkIQ8DCzx2NJ0tVqc7Bw8QIAagLcTwB0yKdaNAliQH7dI4S95h0ponq7yTIyJ3GoB9Aa8YXpycH/rNYuv/RCFB0BgJpU11PRLwCoVYAFgFsA1lDFhGtOJLC5lYcyE7uNtqZayITt2NeMozrSG8CJyG4ACQWylpHHoYcWCFCqqmd9CSR2AzgJxcJBYEUrA8NV3t2AYD78u0DIDAF4+rzJhLaqGtmVcO12Kpx7sEhRxSSIArZggN18ngiQEoDRSy6/nHvItVlz5lEFXgRYNGJ7CZoVaDuVyvwWBpp86FJSkp1q3HRAVAUhKxS9mfscBNgQ+O+nnBJAii460CDArZQs1XjaBwLMBuOnfxjrEOWANEAq+XK9LbRfKnYc0ViT/P4PT9jchfMcUkkd+LHf/MZuuP46Qu09bPrkTNrHDbYNlhASpRqA657v/RjVzyS7jIkhFkXPjx75nYWOy7RbvvYzs6p77Mxv7gUoSQPExgYF4sIDZUA9aqCIiBiAmSYqcN1twfw55jbYjgWUD8RQJZY/vjYRsKQb+4uhHjd78IFHsPZJtSs/dzltTMB9ST7AexpWTx4MbiYrqmnDQvoZ2HUAxXRnSs7bAM8LAMeCA8KoEO83X5QG1JpbUzHEF3fWTrV1A+45R2oAxiPjLSOKQVNfbPsrGy0NDHgW4FlPBSBMq5tVAexV0odbAO86moZsYWaETcGrLnfnIatljKZPSYFYICcHq5oQrusPz6LsAJdFAGBBqFMaGLxNpY1MkAnWASHiw/XFQQp6I+laS0bD5gLGRZQAKyx4mLAC/ah3Zbbq5r0zUz1t7qzJtPF4wPZu2/DuO4D5PYyXCXbuTy6wyqfyrRkyqxtFRD5KIql+EpLoI/Sx9e9ushoUJ5NmpEMgzaQKH/oIsG7DxnfpR6gdGMOzphHCzTNVAHU+lckZWVh0MVZ+9KOHbcWpM20JoGMUE5CmtmY89IshRN9YvdGuvfx8XNG6qIQOMJrH9lUSRr/+XUtOikXVNGznnL3C3li/GuA7CdujIFtEELdXaof1HKH6mPf63SMP2+evvcohGnZyT76MLUkJQwBDZaVVVNUE6UpeA6Tc0eJau+bihRaPkqOTsbB5x15zD4y2IXcAeizMmpkAQxgTLQC0Unt4YYGVgRItY/okW/Pyc46vovqP1BAxMTEWTkxHVW6/U71cwz0NA/LL/iiAzyrE2iUKEDtQUkCsi/pYBEZQf3SjoqoEtJZizMsn0MkYkPVbH78LDfKz6BAsiQL4HaqHYKz5tPAMIUV8+90tjjVRHtkSMYD+/nzmJCrqJ0+fbodR0Kj6/qxzzrD7fvEjO/2MUxgLcwHvCbfmWSuHJBiQ8oVnn7GTqR4fZkz3ch1BEAj+LLzKAfFh7n3o0cds2Vkr6YOetgPFjQtkVkpqIoBsr5OHksa9R6Csq66thu0vcqq+IyCio7EjLKc6fe269QC+rdihnWpJzAExzDH7du5wrPWCqRwfYd4eAVSVskikhwB9kUICYuXx34PqIAhioIf5xI1FrgelUREKGf/AUCtE6bD/0BGbPW8BVfjdzDfBDpCvUO8YFEbtqA7GpY7jOVRB8oY6OU0RgKLVkAOUsdu+3DxzZY4cT6X42StQu9UlMScQwtPbQnaP8Zy0gWED5EZ7NLU74KzsnWpY+AZRMvgDtNahaBmAmJFlWCKV5r0QV23kbIjAEjEcQ36H7I2CqS6o4fP9ucZu5meRNUOQ9u4AuSLxvKnCkAIkhk2INx6WgWRWSXWkcHpP2r6HzwuANCojTC2S9ta6IwLEF/JI9ldS/vXQXpLEaK0tyMu3IrI9PCFAUlKyUBoQ2sXtDDMuXWjPbtYMgenDbD5c37MGk41TEN+JAOp1qPs2bHibMeBuKVkTGHPBdv9DewinTqRixIt8B5R7kNbKtvGHIFSbHMFiqxnlYBbtOZt+6IU68SgWWiMuyqIosAyUSdu3boF8PZnKClVZtDuKh/2A2/H4l2rN6+Y9lcdRSAW/LJSqqYLJOVhgd2JdlHu42H5834OsLxE2Y8Eie2fHdiPiwUIYlxkT08lKIfgaQg2tg23buBnro3YIQrO6XsB+FGCTUblIlaW+sHvPThuPOmo6tn8vPPcHgPYMO+eM07Fnw45w7Vu2Y/MOqnGK7Es332Ie/QWMzyqUIgu550HC2VezkcVWjPXljLPPs6PV9TY+M9t+++RTkFktEBDDqLDSKKBoZiOJ8gM/1EBIDF/ICDcKAHbt2wfhhSUYc0EtlnTKCUqWLRkbQilo5s2ehRKlHtJNuUBYBqLOcuc56/k1oJ4LFFnF39soQhjPuI9hvDWyKcshTF79vVZ7ARQSygLpZZ/hg1JFVlIiF53wc/YZ6suFv1lok2/a5ahPtREVkK3NnDZxowoQiDWYvSGGpvI6nOBz/i6Vmw/zWRPEWRnkdTDPTTZWjpwZNZL+rXLNRngWTVKH0tcVhJ5KyLu71K6yAEPNIovA7MlaI+hPbCQr+PuiBQvtVdQikkUnQ/R00Aa617feedtRLsYxh3Qyr2sv1QKRJPu+Rj5jEcHzB1DHJeLfWimbReZChdDLAm+ItbWWdqSexnzcIQLbBi0mNMHKKLz56X/ez1hG3zCMzNohQd6zw3JWJeke9P+i9Y87CDnKkL/8eo8icQ5Dx+gSR2MzWv3jvP6T+ToxAuTYpb9X0faeBdbxqo0PJUA+xm2PKUA+ql98jEb80Lc40dd/1PWN/f5vt8A/iwD5eG38wQDm6Nnyb339PQDfGED68Z7D2L861gLHr4VjrfLJtMDHn///kfnjk7mn/71P/Xvmxw+6qhEVEX3MCpq/riDnTKwz6AfuOUc/7USv73+vJf8dP+kvx84HPMgPJEB0r/q3ijWgKIszTA/21kAYnB1HOCPJKb/FvnjRBfbAM09hKRWBPTj2xRzyrr/iapxyTnJwoW98625r72uxa4lSmIFl/BCH+y986Qu4GrnaDeefYQsuOx9MHRt97Pf9wTZzcVIJp4BYVuEK805yitfbnbP5pKyZtnUjWdkzT6YYd9Du/PI9FMpjXYyjQjjYrYrZPMDrBigI9AvytmsJaJ+1cqmlz8E1IinQXn9tDRkaVRQK4jBC3kclBX8jOEWUFhSDO1BE6xnAe96FZTnnQ2yGO1oJCfAJs6sv/Zz94L8fhIzJgFAgk5hCUmXqCud2peDvzwQC5y3nfKE/31OVQxi4gh+MtqXUH8cyQBhT7521lHnaSFapzrDenD9VJDpEEaD+bSAiha7eZifn45rlp9pcsGRZcGnM3HHH7Y4DjiuY1o1nn21zLrjQroKA8lRIC2fBEQgITzC5frAlnZuHONfr+lRMK9eN6668wn4Hpi2s889j8FjlnLJJdImcHSmkHREoI/WHk3Rr94xc9St80Hmz5597gcNzItWvgIL4WA8AgrnQQPIad3EaR0dSLyexfYCbkne8ByCkC95QrngTuFGR3YYtyzQA9MrSQmwO/C2C7ywO21XIWjxQekzDH9x1oMcJ2/bhQjKSAUP5727AwBaAu1CqUcOxI1EJdi/WVc0oP/bsyYGtGrElS5ZaIPkfj/3ut86Duxqvtr5eKqjJMJBHdyqAw04qL0U2SN2hEOW83CNUJKYDlGY5djl5R/ZyiIcFGzee6lvsTgBVK7B6aoSN8gccCMayY9Tyys+qsOSKw94kiMwABSTLGx+M1bEMCcNGRR73TVjMDACiCXAQd7Z31y4IojhInFiAUqp4IVVaqaj3A6DLpZL0nR1bybj4opUXVyBfiqPTUwFLpe8+KuWDwoLsYP4hmwMxITIkC5A6PCySiuN2e/bp5+y661bBIB52mEQ3nmje/v0WA7ASg2okDwuTEFW5A2TJ7iUSkPmtjVvs5BWn2x7kUV2ALm4AtL1UJscCnHUPkzlCgPSTzz1vZ55zgT3++2dhFXfbHbeuspUXnA7p0MCgb3RsUsIjr3RlgQAAIABJREFUYu3l598A/CpBXdBi85aeZqHkHFx+znsTUvZ37YzzzyScZzoyrxrAohasMNxQEpApAfgh6xytGVF403eR3xAfH8NkEA3QNYF2KILBJMQdkG8TwEo0gOIywuprq8ssgwDvRoDrONopGNKgmXyVsDAsZsib8QAUcqV/ymJGVjMxEHb+2G0N4OlfCsAXDMBVWFQKiQehAejWiIec2iojItAOAB6TTW9LF0+0HkCxLpQIBuhSTHZHE0IAbz/6NP1vElX1HjzzxoomS03G451q8aNMJA30S39AtBKIkJ37GdoAtMGp/oB/4RbiTT+hH08Ic7dI8JsJAIeHDlZaJ3PIfuy26hmsNT3ycB/BXxDQv7DN5kzGgsdz0BbPmwEZBolGn3n2tY125nmn2auvrbXkuAC7+7U77NCP1qGuoeoeYqkdIqyRe20d9rJOYMZqbNbGK2MBq6DTCDMXoKwskB0HDjsEwOI5UywZoFuE3OFCJkm/INuIr38+/elsFBSLp2XS/z2tj75NbTKg2Yj99KeP2aUrV8AqDwJCY1mGVG/97jJrwKpE1jUXX3oBmRv+gN+FKBymAqqNY6IZssCJkIqHvZxx+egv7rfrGKcaNwch81JRFfVS9e2C1Vo1ll7vbC0hF2i+vfzaVgsPcbNTFk2zNFRhr2zYaLVdfG7SRAegjg8PsiLCzgcA6hVG7Uu2idpKmRLLV5wMwN5GNspe+j7WeNxnxtxgG6oNArinSl/V1EyYLYDfQ3REAeFlgNmJ/FmPTVosgPgwmUQDTMZ99Pd6CL961DYR2HP1UfGuLBfJ9DLTk1EjOEkzqDNizZ+FqgaiiCa1l9esNVdZWDEPxDAPnYKMsgalRB9/D2YeCuW7F2Lq9Y1vEchcYD/58Q8IH8eDsaPJGfdlB/ZhndRgCRA3IZDHw5AergDmhQdRwMUkMp952YOP/tbis6Yw/k6ybVs3QRK1WVoaNlN9XbZo8XwWk05nrpIl2pNPPWWXXnaFc20ib4pLSqncPsCVuzgA9/JTyE2C+HFs11BihRCm7sniowprZYFoflG2hoDaVsBLgbSBbBzaAS+VVdKJzY2s52rIcBHonJiSZq+8vtZR3vlShR5LroMshgTyy95N1+UJ2dSNDZQLa4sq8rshXztZwJKwant1zWqCqQPstltm2pF85i+s8FxYJ6pLCiyefJfAWCyqqspRMEihwk1xTyKGZI00CLDczbzXB+nQBRA7jFJE+UusSM41lpFZIVvAUoitYRd2O8w3yjvwYCzKhsoVy7Q+edtBsHrQnyJRCA1BBqmKoxml2dQpk2knqUy4HhQ/kVT8C9gW6TSIclGZMmjDHBszLzYLvdhvaU6TZZJUA0WQYiXYAU6cNMWxBpO6Q9aKkVHRqGYqUTgmYMnVSFU+Vkv0U4WyK2Oqjb8nEOwehhLo+htuRDk4z26/fZo99mQxc2gUIH2vzYT868E7sxL1VhTrZhjzUgXh0x0UH7y7caPd8PnrHasuNZSPqjJQd1bRDj48k81bNtqpbOT8GDNSh9VAAPix/h5VgDeEkD9rYTdtqVD7aqwGy1FxdrQP2IUrr0QlCinG99fuuccyAM5deT831tUYiKKM9DSHoA9G/ddY22JvQZh2UK0SCjnQit3l9DlYZTLvhlJAUEZBwIFDB2wZaqa42HDIjWIrOHLQTl66yCYR1B4XGWP3/finKCyK7HTWshsvh3AlgE7knio/noTokDXm4qXLySxhDNAn3nx7MwRas5NVhdgD+6lAAPgWh+TqYt8yhSKDnShaBKVLiSTFhCzactmYqghiItkoUujViOimDWJQeGoHpXYZYC4R8N8FoVeBXdkIA8yX12isqOgjnLmkmdeKSFJFSh9jbEgWZyhAZCHZxwXpOcj2SnuKPqmqeO+Cx5bY5BsgkSiiUIWSAs7VR5UzpjwYKTM8+LlIG+V8VHNtfihspEQSQVFIZpI8V0VeKJsmgrVOJEkw99WKZLsTObKULJnMTQGoRg6jEFqMykP9sBQ7tiQIDlXiqBJoPtVNuqZanrkHpJvmo3LuNYp2kFJ2HUTqgoULmfdLLIu2KodwE8EcjOJ1QuZEVJc99JVKx9ZTcF8rxEk762gK63kQm+CjKEIGmE86ybNJik22wrxii4sgLwZ701tvupOxj+1aEys3ah0E1eydgqnKgqCjDb0pGuhnXhimbbRh17cOtdqja0M8SJ/8sxxbxIk273w78mz2sy4wL04F0Kfz60MJiPcPd3/7BP9hBMjocebDLbKOP8B/EABzoq12ogTLiX3+PwMAP5ErOHaA//gg2Il82thr/7IFPvnnP9r/x57/WN/8pFrgY6K/f/PyTvT1n9R9fxY+V/uX/9vzx/H7h78mKP6+Z/xBr//Q9xeIdVz3/6jP/8D3PzGH0r/vBj+T//rY2vn3zkM6A3MSAHtwbL0573tSFKgzk+IGjnA2+tbtt9kvcUTReUe2UHLUEW57zdXX2EMPPuQEcwfjVFBYdMS+evNNNv/Uk+2mm2/kjENUgrJhISquOnWxXfHtu2z73q04ssSTt1xOUfsUW/f2eoU02hSytV2w5B/m3CknlKDAcHDgZLJeu+zur30Xxw4v8N5usIE4bLQaHWuoSvJzRSJ8+frzbMkNyy0AYFE24oXkL85bMAd8pxslRLVlE8uwbvV6aymswK57od18/ZfN3yMMZT3nrJhUcOtu5g9spzxxyQAP6AU3cgW79+W+5KYiLMhFFrrOFCPiY9SGWH++n5nxfvGZiAaRiX9JOKjTHf9sjis6ww5rEIcXBaNffcoptvSySx0yo5DiUKk6brnlFtwEIEk4P34R8uM3f3wR5cgwuGQQbdFs0bgadVDwHkhhsGzE9KXn5yMXDcQUwWBYLhSUD+DyobE3IHwI4sTfDzyNysEesIcR7NTFA0jQoH7gECCLf3DU+cFeqhZFAOiijh2kRpkcEQp6gVFlWOVcpC/gvioh+zmw9wFkuWML44ulhx8gyBDWIe7DvTZ3WrZ5DhPEgkKjH+ukAIAmcFSCsOOpKu9AqtNHRXWATUxLoep4xP77P++127/6VTpKr3UDWLiIpeF7f84hp6JQnXf8JMAVrmU8oFkUFcQyJFN6vWwrkpOTnYO9cj103cr16OegPY5KxFgFcsMA9cDAlXMA9wNUFVsVglpCmSF5WG6pMlP3PghQmYS9g/qCwpb7ATG6qYLvp5Izkr/3ApRKKtQG0CVwNJ4Ka/qz8/qd23c4lbhT8NBWloYABHnC6z3bqfLddSiHKul5EEBBWD9h24UNixQlBw/tJ7w1wN7a/JadTqX4tDPSrQUL8U5AHD/vIFv92puQU+R/cPifS7V+LwBMcf4RQCIUFIB/bvI4B+SUzYt8ygU6lAFCyIc/JDwCEsvXHnv8D1TezibQPsoOlhyylddeYb9+8mlIl1L7xjd/iBLgDLv6ipV2zplLIRca8JLjmQI6+Hj4ocDot7e3HLRD5e327u5DtuHFS+z670CsMJEU0p4Tp2bjjQ7QCAkwTHsFU5ms51xbVmKLqKLtQhEzwqB6dc16QEZvu+SSi7FcSSeA9zXIB2yRIMzOOXOFzWAQv/j8U5ZBsLAUJMEMjDlY9mxbv97mLV5ovRAs3vSjfsBekB5ro5LbFQBsGIY2jIBtVwLn68uw2YIMaQDE3odlWSegiIiQU09eajX5B7HVGbacPSV29llznaDaRuzAvLGO6oDYKCmtgYWFFSWYPTWe8GHZkRPMmw5p08qz2JGLvz+kXhDAUhMDdcuhZmunTyNQoV19LchnBNXHkGUEDpNDQvgswFjevnYUTDFWjL3en4rqLbfeYRIJbYYc2VNrk1CiLJwC8A0BoRwNVwbsE6/ut+VnzcFaaYedeepkmzo+2qbfNc+K/3MNz8ULeV2Z/fYpfPhxDEmbkUKwO1ZhTITchc2YkmWDAGz1KJ86RjydkOHYEB/um0kX8qOeCvpmJoRKwOLeQQLcM5Js5vhYi+Z9ZX3Uy322AEa9/MpqANYZZFEQ4t5YjpVMpG0+VGM9AFMK421jDEfGRGF5MwfveezYuKfXXnvFvnL/FTZcCvAG0bFt07uAsgE2g4rvZggBhVYPtTZZ4+F9NgKIvm9/CX1nAYHXKKkK8m35kpnkrxDgDFPfNEwldAhWdyigIsBuEdNYPXYyqkwX+SHAug1C7VqUS70ofzZt3uiwy8o0yZyPBUstCi/+rQBzERGNAPlujI9wgPlGVZ8D5DdVVzmyOhFLetT1UtnINg1yKTg0ivli2IqwDuoAyJ4AMaPsmj7AxEjmDX+quUmQ4Hr6bfVbbxs0mgXJRob+SSfi9aGoPFpsevZkFDB9fG6M7czPt+dfedmuu/pyWzBnOouwq7XVlDNH1JFpANAqcF8EgdBZSN/ailpHCSclw2ryDkawm7qUBTmH4PkuLP/0zC+55AKef6AV7NnF2PJwnvfeffsJf55i/vgmKg/j0V/9xgEoVR3e5Fgcnaflg/kOVp+5t5/FoaONcYAKQBZYLroOwN0hWV/x7UF/8kXZ0Ecl/RAqOFmEDfCM6hqUpwCpBhFUD1kdwGd48owjmGMCQ4Oxt3JxSCp3WUqhGHF18WYhonId0mCENm+BbGnlu4o8oK/fvZSKgUyI7zaUURAnNEI3CoQRSJIglIWuDmPU7Nh1DaKucAQqtJHUb8r+GRKBpXwk2toFmyHJHGVdVolyAYEnhCG/5093LAxd6DueEHSBqLNcWbNUXa9r9IEMCEDRoXOGiDSF1KeNT3Xm9h4W3R5IQAHvjZBG/kEQGbRbCNZVsr4a4PcRCrKH+FBWwQAkzUFA9XJAftkshUIAK9ujg7lbFQxJ5Mg00p5BbLi6aVORDk1UipRiYTeeXAlf1AX7UA5dzvP+4U9/CuDtZ9/6xkJ79rkKPtPP4mLCUFcSLsa11gDOe0KkR0PMaWN1FGWS1qhFixcwTWLxRvHBIBUi9YyzZtbWmXNmkt3FPaDUaK856ty38qB8eHYjbHh6uPZe2tiLedGxk2Sua8V6bNu2HDuKmmYWNnpT5821Uub87//4P5EDRzvr0iCbjwSIxXhUnxFIfx//3dOsze2o+apsybKltAHrLs/eDULvzXVvsXcYsixUiRWoaaayX5icnYby4rBt3rjB7qIqJJZCg/t/8jOuFZoXpdBl56FYYVwpME3E7i8ffthmY9UXAtmbNXmqbdm+197atJ3g7Sj61oA18bxGUI/VNbaStcL9sIENi44gyLzQKewQASJrJm3AWtgviADwxVpSig7tgWT5JLJCXy2ss23MI1IpKRejCtKpE1spPWupf8IgP2Qn1sXmuYiCDFljDqCeVU8UKemqrA95j1JZNKpm4DdSedAXcn+zwKZAgOjfuTEGZUkliys39jLKyhkRuYa6x5PrbOfeW5m7lRUmckskSBNzq/ZBYShAFB6v30VD1El5pLbSNflCnExEYejDtRZTeFDPHCiSRkrVTojifOamFPqkv/oA+wnZesn+KgWrsueff96WLl3qZAE98cSTqMhWOH1lA/NeP5OBFIW15ON0MvZE9A2yAfWg4CKX/VgUuWf7cnJs2vQpjrS7gTVcBE6PlGIo2zqxsIwIjoS4hBx09beV519pCdHjGamMlWap0sjgQUnaI3vCXvY6YtM1e0mxxrgdrVwix8mxBCOXyJFjj1Z8vU+AOMC/NrzHJNCfztPhRxIEf7PCbfR+PtwCC/pDTNGH4K9jBMi/ul98sgqkf/Xdfbrf/5MmQJx4JqELn+5mGru6sRb4wBYYpdDHvj65Fvi/Pn98sgTIse4/On+PESCf3Dj4Rz9Z5ztZPwlD1jm+mXOUsGIVd8k1Q2dK/V5nZ6khVFzWwNlKmRRyh2rB5WUcmbqN4I6fO/tM+/3a1Y66wQ0lSQsF4z0oNr52/RU27cLTLXZcjO0v2G/ROLV0klF7ZPU6zoSpNjF5AkXvnk6m73fu+QGFdg12+6qb7IHHn7ZbLkbJ8Po6cBnOoziP9IItqYC/jrOaUVx94wUzbeZ159k0bNSf+eMfbMWZJ6OyL+Os5erYHB85lA+2HGw73t4JZhJp42InWIBXiJ17+oXkmkyiAI/3bSZgHAw0BPckF4rBmhEtCB8IBNcUlv/XBIiU+McKyI4p8D+6///1MwK3ofDeGxynC/xWChEVln6RHJWTr7rarrjiSoe08OCcPwwQquBzYfRqq2ZwdgkbFMLuBj4hS3A9q37wQHfavpGs5MioYN4PzB+MXPOEMkMuxnL7+TfesfKyahymyMYe7OQMOYodKFvbJeXGU0ZKH5lvE+/IceQoIgD08DW4HYaEN1Jn0Z8C+VWl6kGnUJWiCwCWLJR0EJUMJRAQxR1myRsWJgOLnGiqw1sJpB4PeBwbEUoVX4Pzwe2S3tBpJgIo5uzYYlMzx+MT/op98XOrCLnl4uWJDYA1BGDTjgVNBR2lFmCyl+rsybOmUoEb6XjSizlaCCguuxx5gYmkUFaHVBBSgOgwKGWLblz3FgUoV0c4jWw94uIIH6YhReqouroEJUEYcqU2fOSrsWnJAOQQ+eEHOybveg9ACS++3cV6ceBWRXQDlbFlSI/GKxwUPZU+ez8hz6qenIX1jYJx9QGdVFYqbFoeZzVNdY6X98Ts6dZPBaSnmxfKhkYkTzVOVXsrTNa0czPs8EYqg6mW98YvvqqyHhLC37537712PmDnYqpj5e9eTfXwErIbhgA+tm7ahKoC9Q7XJlDjscd/b8uwN0nC6qQXAETPbv/BI7QlNmSTJ1thdZEdLiu2FPzKd+wjjDl1Cv5rgG9UXN9xG4E7HoB4w4AmqrqEAIkITbKHf/WsleNKc9+3MuzKbx7C/93HDuXnmg9/Tue5RESEOCBqFoRWMgEb7vSLN156ESbyOoewWPPGW5Y1Y4E98uvHbPfunXb9qmtQhYQByKAWqSyzM08/xaIBTUGtAT6akYZhwUXIa5+CzSF0CrESmk67xlNhDDMEMYFHv1BQJrU+qlC9AFy6SyvNBW/4RsLnRVhs33vIYlMIXgVwSQQY9mVwxVHZXVKUj2IGhRIA6ACDSMHACqRX4LAGWCdgWDSV+cGAolBiFo6PXUV5vdW1GuBuvPOsS6pqrbKtz3Kr+i23BhUImSILZidZC3Zq16wgZBpLoGiAewUBN1DR6p+cbd/43W6LyMSWjLYW+OXOfBOOrd6sjBCIBgBiqoSfW91gSy/Itj/+6ZCdegaB22TX1JUcRCmSbqc9sNKZVwr+41m89I/Y9kLePy3YJsyYgxWPj1Xn74JIWm6bIOICAUM9Q6Od49aMzBRyIVZbFLY6UjVsZqKcPHeeE7g00NVkt971JevM2eVYvIl0a2obACQsdRQRg+TQtNa0Q9xlkmfSbtUEmI/Qz+YunG9NqH3moeB4dfWfHDVYDxkRX3vgamvLceHxtDvPb/0ba8grSbA0fP07GPuRVM4X7twKedUIYQcDHj/eSivqRoFh5IPb9xXZgERo5DJEpEwA+MU7v7Xe5qEwcgG07GLSFJkoAsSbMZOAoqkPkFdZCCWEfM87PckGaoKYOLGRwVJGWREiDFsBlz0BKGW3NSy5Hf2zhYVFzzoQ0kk+jwPcvzKI6lC4eNOf+ukPO1CghUREM87HW1HBQYcgmJg2gQUmwAlMP1JY5GQOJGdlWrFC6bFQCkepJtBS1kyyqRuC7PGVCgSLoyLUcOPJlZg2KZNFCMCOCZkB4oyRYfqibJx6yCFpog+7QGApimjHzt2EqpfbQuwK/SEZFtPmVZXl9taGN+zmO2+3qoI8i6MSf/WTT2AFdJZt2rSFgOJM5hy8JKk8yEEFVsEYcWMur2Ouue32Wx1gvA8AH56WKU0Whu48+xbnmalvdqMi6Ge+d+c+nPBhgE4X+oOsblwI3hK5oECtPPJwZFWoTJQwVA0ixgMYxz4QCSI/PGHo9XzqYfEDgqKYdrHJo3KgBSKpn0ruDvrMTTdPs01b+rCAS6PNsPaDbJadoNQ2nagD+5njQyGIR8jnYXUcJWAgp/ogkPuU2QLAK+LcQ9kIIkNQLogwb4fMamINKcRuTUA4HYBsJNQurFfqOwFSzIi053NEHkkJoUpzKQBjIPcUZJ0AaSSxZBfvOyASByKom/sJpHKkQ8Q+xQCaJxtqaqi0iHUUKJ589giT7jrynerx9FywZAmgNjQM62abrIT4MxpgWOCxQFvllLTw8w7at5y56vRzzrHHn3raksjq8GSuUVbFDTeSJ7QPAonxWFtTgZVjCuuTB6qDYKZMlAYiLJCJSqUilcf8+VgmtjSynlWitmAuo990osDJgxSeOWMaQD/enDz/0lLyHWZOt0oq+nU9flRYKC+kBCLFDxWHF4qVQGzO0rCh3LLnAH29CmKh0zZs3mQXX32lvczYX7JssWXTn2UrV8w8nYUl4LYtu+ytt7fRPuRP9A5TrTKXNW6EjUoYm0367tvv0tY+dtFFF6G2rOCayygcSMOya7Jtf/dtnv2IzQBMd2fz9fAvHrZlS5ZZTCKML1+OrR1qJKk0J5JNEcy81g6Bvf6dzRBrXpZbUG5ZU2ZC1jQz3sj+gMRppo9kTJ3EtbczHzdxLf5OmLj2McrHCYLIaoKw1N5CRQkiRby0H+J32iQrS8hD/YL+4MK6LtKpU3Zw9A1viAopQdydvdOwE+gmklwqDlXVOApaCi0cFQgkwTBziHIzlAUiUkF7htxfzXPCz0WAaCOqgHJldLhq/wV5IgLEnzUrn/aVAkVesh0QfuEoQAVLtDG3quAigr+LxNA15+RANHOtIj2ioyIhaQItHUJPFU5HnGIRMpGwAGumCEBkyTiyepRBooKNOoLtp0Fcq68+88wzrNerUOPucdQomZlZ2JdF2DPPPue0i6zalI9SwtqXRgbLMG2mvqQ5N33CBHv9ddkkJmNdSEEJkmt5tvopMJ0NPntv51uetf2dQzY1e7ZdfN4V2FyKHOlHWRMNkdzphOtpX+rNeJBkWwcVVSB5QXprryfliwpe/r8qvfd34aOVkw7p9Cn+GiNA/pUP55MHwP8/+7Z/5a2OvfcHtMAn//z/rwOYY93y37kFxgiQT/rp/V+fP8YIkE+6B/57f74/Zz5hwSI39N/Kv9BZSpiycG5hx/qdzm5y9dHvMjOTUIhUOEoJT4qvaigYjOWcf9lpp9rTnH0vW77UpoNd3nnX7eYX4mvnLpxpE89aTmawp03FeaWLbGQ3HHE2kolcuXm7+YfG4pK0EKzHi9zlqwlLj4dQAYO78Qs2a8FssAl3u/HGG3EzoZiyjxzaMjIpEyeAX4C3eDZZa0+N3YEl1qr7foBrzRGKkEOs9Ggh52ewaM5vnbjBFGFR7eMWYEnR4yiu7QLTCbCrLrsRcoToiUEvp2hM+aUuADsqJlYBmfamfy6gGrXAGlWAiPwYJb6VL3qsgOOjCMC/7ik4JfURgUDRpbD6ds6uwuICEQxcMHeuLVp5qa1adb2D48ruSlb0fmBsKnwL5Xwv6/FBCBI/5bxyDtRz0nw4SBF36vg4iux2YQFPhAWHyWux0H7m7Y0U9mHpg4WWrLv0nnreIl5EhOlM7pJxyxkj+Q/MstSbtjmg7rGbcmRC73lQH/uZXL9kiyHfaIH4IkqOWRCoRtKTxkxPxh4CkH9mdoaN40abj2JDRKVpGj+XaqOCKkEFdw5QPb5/9zaArk5LS4ixOMDLGQSjDwB0+QESUhqNdVS17d93AOCpB8AjwqnMTABEVcfVAXrrtq34Vmc7jemLHYRYOoFXBw5gBwWYMW3aNKyUahwbC1VkZk+aRIcpcQLA4+KTODgDhFJRF4gX/F4+JxCAUr7aJSXF2E9NAEgIdcDBfsAuhUm7Awx24wfuo+ujU3QBDh7AaiiA1yuwdvz4NKuSvzVtF4uVjWO9A4jRDBjSAQkidcQQ2RjyXhs3IRs1QyuHfKq7saiQHKuP6tnIOf624fEtFg5YodDZ0FTaBBBHoPTTzzxrrvjNXf/5VU4wuuwuJNfqxcbiQM4BQA9fmMxIi0C9cv9//sCuxHoonGr4fgAf9d/uzkHsSHZirQNIRmBPNeBYEJW6h0urqUD2tpTxWVQk19tdd90CkFDPoCxHAuZl4agLmht67WcPPG5PPnSGZZ77ok0hU0LSqzZyXdKxBvLHNmrxwtlOhkh7Q61NIw8kECVFJXY/0QB0gYA372zaaXVdTATbAXOxK1p13dXYy2RTaUrFP8TUIuRcqUlxhAO14ltHJazAIwZmPWFCPYCPGoxHaxotk2rTCNjLHrJS/CEnXQBQB6lqh6myNuxuXABm67DlUcV5CRX0sYAzuQT/YtqGP/0MJpV+QJYM2/DGazYHeVo8ZE1ZKbkgqIwUoC0wSjkrkfQhD0nF6L8ugCvE1ACCR1E5DGnCe2zaSfYIoe9bcpssH4I2IMJsShbB1e7dlh0B8NvebOGoFlyZWyIIe68jyPsXr5f+P/bOA0yvsk77/+m995pMyUwmk957TwghtFCUJkhfiogFd9dV3F11XXXdZRFEFBEURJDeAoH03jOZZHrvvffyfr/7DFG2aHZluYIfM1xzJUxm3nnPOc95zvPclWsaApGIKpvXnJbG/dJQaVSDUMoeaifPtBOjZFbA4SRDlPihQE6QYhnF/8QYH7tw5SImtFpb+G/XWP533rUfPbXf4ibHWPr0OUyAZZYZH4haVgr1DhwqANV0o2RPnWKNZfm4CUrtso2b6IYpt5qeIatnso/l2CenkoHv1otlL9m68/Ih5egRaOpBEd0NoXfCqkuaLDHCbN2GddY0EGCHThUB1nYQN0P+HoBcPyrnWO5hlcCnEBsWDdk5d/MEcxUTMcf3bXnjNSdW6fJLLwZMHLHcY/QX8MDpAuDvIn4sKSEFEI2IGu4plVC/suWkwYtY5owZVoF63xPSair3Yz/3+QLKvw8Sc5ekeDKALxEhcqNMyiTSDilmxBgBAAAgAElEQVS8yMrMhcHmaoLoUQkxD7shHmQqphYJ6MkcopinUG+X9eNEEchfgWPIJyCSiRHVNIpzUGGrIIbHhZNJROreg0eJi5tmETz0WmDLVeTrDUnG7Ee8FV1HzAPHcvl+JtZoyJjAqAiL5r5rxV2UhPOsBbWAL4C4N84Dd7lOGN/1kBeXXbzBYa8HOukWwuLoxevWA+gG8x67OPeNHDvQq2MBfOmlV1AXuNvlN9xsOyk09+JYL95EcT3kQOas6TZEJFoHEV9S8fdyvI3YJ2+4/8vWWlbBgyGHMTAD4qMRV1g5REgFkUMrmO+9mUMgyIhx6uceclNMEvest6QOmv85LgdYB1Ts5f4TEemOM8AHslcP55q6Rh7WxBA9+zyq+CmOYyCSOCEPQGN/FOg+IsQhQPwgGgYZIw085D19QnFBhBCbBXgM+K6CaB+A+Ntum2rHTvK7Oa5k4q58OBf9OFwCeEh78L46IM+7uMdDgqQCkJKSXEipBCCW+nAHDAPougMaezNnDPKQG+C9u2NJ6qYDqBPQf/f+fMgOisZRBfgC8Hsxl4ugCRHhyu8YgAzz4Ng7KfwO5OtSU4TwYC6DaBaxrGdjK26Nbs6BAGB3jisU8rQbIk1EQiCf5ShIRIBobARyrfs5dwePHHFcktmM5V7+v4eHuAfPCi2wJDYQ+RHMHN6CK+OwHJiQ8Eko7qN4frxCebg6VNSl0s3Yv/uLC3HSZRDP1GB792yH2Oe+T01C8e+PQweHJrF6oxBSbZCrcjElAtTvpHfH09vdEpPpAgJEFzlQSDdUOs/RiRR+e3PMBflncONNwQV5GvfQBMcdeYK5sIh5wguXojq4AjlnF11+leXhTmmHUDsM0f86UVSzFy7g2dGH6j+LxYqvXbB2leXxOsF0R/37Q4/ivOgC+J7CewikzyiDZ60UHi4nZm7/forcIC3uuecex9VTAonXw71w7VWX01mTZ010usyGoG9mnL1N18cDX/6q1Q/iYIEMWjh7gf3i6SccsH/OnLnYev1s+w66kBpbMU5xnJBdaXRW/eTnTzFP0ZfBeJkDIdTLvV+AU1KkgorP+5kXFMc2zHlO4DqX4+rQAquf8dPF82SEhVIcRFUwaqGTp3Lov5rglIqPAO6LlHdjUpFDRN/fzf8HOMQD8aFSEfEMU2awSEcJ97XoUndQH3OSSA+JRkS2i2zIh/zQR9pNkEKQFVprSWihPhpJj7QYlehEsVclrE/kXNQaQ+KPQIeowcXG7xbpqwWeH2qZM2fOOOS+xq7I/x6+N5150xvSo5zYq7lz5zoLfkVkdUIC79+3z+n6CGU8dvL80PhJxnVaCOFyhHF8MdmsZ/JO20IcrFood0ESSZlUhzilFrIkHbHFKDOWlsgSh7Qzt2bjhPWDBD5y9JhDMIZFsV7h2ao1TzxkqTsnRp09fV0Qq0QeRtAp09XaD6EYYl+468t0IEHa0REWBEHtz1zTgWhEluxRXDPDnMMh7lt9nF2LjhXLn7Vd01/k5DWfjbxiwesomT65OQTjBMjHucE+/wD4OAHycV7fc732+b/+n3YA81xXaPzfP8lnYJwAOd9X59M+f4wTIOd7BP5l/36RGhJ0aX+mPYxEbvrQ1yUKkytEY0zCMO3XhIFrf6S9lQ97fhVsSCyqddwgP6Nyb0Uv6WvX0of7yPO/QhxJ1/KUVNs8b6rd/eiPEAwW0kXc6Qg7S0n6KX37sP1q2z5wC08wFl/SLoLoew1CxF9F72iobV6+wJazB64jaeG+L/4tWMRE9mMuMENi2t07iO32BcPwtM+vnG+r7v68zV8ykw7ad9jDknKCu34ae64Dew/QpYtwk2LOuqp60mYmICQdtfvv+g6C1mAn3msQ/FERy845YF+kOGThXWc/NNdo3/r7DpD/JCD7cwgQf1JuGnmP2iNLZCqxoKKXlepwPbFYv0Aop3SMXrBLdaH4sK9vZi8pc4KT1MN10bXR3jySGOwGEigAZ+2eG662WWvY39Mb++Df/51du2qFTdtwIRHgd7GnnURFRqVDgoQGSizIeVfUuMSPU754sevMv8229LsOOHYfER86MH1qIJydcDRYpPruByyTWlabewE46uKQGlIRTD6crOlELASCn80gmz4Gpbcb8UG1KEyluJ45d565AL9efO01Ig4ohyE268TBPZYCCLt+xWLYqigH+FaUieJXGsmVrsCZ4Y16MwhyQkUyWQB5FVWVgLN0N/CaAq30ZzTA/2xUrLLU7Nq53WbPmmkJAEkd9XUOwNDL4Fbm+hGU0IMoMdV1Ek6/hrox1Jlx6PBRJ/9bMQptxDXNmJ7tZIt5KIoFUC6UiJkhXtsLwEPggs5PC26RcopoFPUgJ0x0LMXQTks9ERoACorCEkHUBGkixacvN9AwEVxRqGRDQkCUAQz7uvqcno0QbqKSkiJLXx1nrz2yxS6+4XpromA4OCTKuXhTcIy8u2WL5ZfloST3t2uwC4nVOJmT63SFKFNu166ddtkVmwGS8ux1HDVfRBnej6K7D7IphHz9zrZ+qyvvshP0QviF+1oqHRxvoMJt7Bi04Mg0QK18cuxC7LY7b0IV2w3IUstNS5RVaoa99tJW+hpO2ps/3WARa58BdJoGmONCnelDefc0CuKJikmOsSmA6E2VJXQ9xABGDjlZ5H0NDY5LY8v7+6y4edRO5lPWKiUqTpG/uv02VLd1lN8+i5reZddRbN+PuyNMTC2AbheKXB8AoDNEwRAybzWwA9GQNsuXzINEa6dHwWW9dIIo3qk574z5wRDWoV52IxrHCxCsjiz4EkgQUncsGUCsoL7HGts67cZrNtvxg7sgOPpt6uRUQF031N5FH6hIB3HeYItT/BkAeyNkGyldXCcAKjpr3FHlV9EbU1BKMXZSiFXQC3KwCDIAcTKGEZuXFWMZoSMW40nvCqATnfCQbxPo/vCwQ4399tw79ChAlqRPwLnBOetrIiLHnV4cYsPKqvsBGc2qldzEvBQZH84sNGKTJ0bTlQO4RYb5CDavyRkpNu07m+zfr/y5FTV0QsRMABitszXzMwGKay0Ox8WpwmILTeQ+xPFSU5QDCD9q119zvb3w6psWk0HOvSY8wNGL16+w4eZK4o3qbIAxHewfaoWl9UyQhiq40PJyquzStZnku6MA5+8FlY1ON1Bm9hQ7CSDWAAgfhpMnGwJzFTFjp8n0X3h1qrUfYYJlbggA+Nq/d7eV4y66cvMm3BX1AOuMfSKJplDg1MJEf/TocZsxd4HtPXnaqgCapdZ2fRAHo7Lq2HiAx6BgnDje/D3OiYjRAyERJ4UcIKW4KuQykFUhe2m4DdcDTkO+qLenB5BvmPtTkS2efoHML92WFAL4CdmnZ1lBcTVRbkEAp942JQN74lCvVZ7ch8OI88oD8dCJ0xYQl2797t42yBw3MTUFULYe0g5yBvBzPp0GBRRFl6G0D+Vc++Eq6GBOyp46zXGABDCvtEKChNPR0AZx5sH5OHbkoF21+RKcKW2AfcytvHdFCFYBbqovZAiQ2Yd5TySIL1FbL/7uJZs5b5G9u/eoRSUQC4aaevXqlfarp5+0m268HjASMhXwc9euXc7cOBOnVDxz3K49++g4IOaGDqQTdAa5M+eG4UQLBEhViXwgAGs9ioZg5pRY3vsIc5zO2ajOlx42gI0iPuSM6wfwdHF/yQURF59EV0exdTB/7TlwyBYvXUEvBhE8WEk9AWADFQvF3KHfF0RUlA9/74LJbwTcdOO+PFNANA5EhwjpBx5YZtt39zEfpAIk46jgPARDbrkgSEb59IesEDFeQkSaP3Oynkli871x7qkHpA+gdRRLpDdg6AjfJzeIQ4B84FLpIaJr935+NsSLyKsY84Kc8CSmzBfCOITIID3XenAeqq9E6v8ozkMYD2Q9C1V8nUK0ohYJDcxjAm+l6vcj8k0OEEVn+fCeVCJfClAczzX2ZREhR4A6IzrlSsQhMqj4JQh3kWWyeI5FS/rhMokDvIeUIJJJZMlswPwMui9q6OM4mZuLM6oSd8UqW76BebQ9zSnnFum1b98OrhmEw8b1OLi6GN/DmiaY8/zpayCmkqLxFkByFbFlMc+H4MasxiXpwfjXM09kRTREXTKRbSUo/8MRCVRTkp7IddVzsaSkHKULY8+PfNS8Io6ljq6PmTb/ggu4Pyll37HTTjAnl1dVMc6zbf782U40oeZMqVAU7fXu1u1EeNHHFBHPHNFF78xyzk0HUVkz7dFHfoZ7gXhH+jlSJqZABm4iMg8XWFsjcUgBFsG4LAHAT4xE/U8/l8eoO2VvqeZGLKHyWuW20PO1j+uugrNnn33Obvr8LUSOFeBUW2oP/uP3IOOS6deJZb3xJtcqwi68dLPtPnzcSujkUjyVhBz69GMhJpIhmkjNCv5N5JcWxHXc4yK8RAqE456RsELjRdFZWgPIvSFnlEvuHUiZGsghkRJyfGhtpKg+/V2gvBaSjmJFhmk5qfjTmzFS8Oh8Z72ZQfyViIoe1j7OAp0xJmWOemrE+Lnx/iRw8OIeVwdSFee9n3tVrxnJekILSb3vCN7ngCICGSfqBQlg3Ips0wKzhji3iRAhrbhRRSLJeXOYzjJ9jxaDY/GdkPMQiH68hznEH8pJIgLkOGXx0+nCmZQ5ySlq1/1wBrJcah05mSoZO+q6iYTYjqKzpqi4BGFKPx1FGU5eq45LpHky81YTZKZIoGgcJJpf6xE4eOOkcyO+srURMYi7n0WFxbHewhGCK+Rb3/xHSv5Y6BKJGB6CawqHpweEnx/3sa69rpVOks5bvyIPRXg4mxRuCBXf6dMhQSA+6MxSNN4n9WOcAPk4r8z5B8DHCZCP8/qe67XP//X/tAOY57pC4//+ST4D4wTI+b46n/b5Y5wAOd8j8C/790vwpX2SPiQi0z5cexntl4Rxa68mIkCf2k8oaUBJQxKQKd2kf6ALwaGf3bh+nb28by9YyAD7pTa75ZKL7Iq7bkPEuN9++NAPrLSqGJwmgq+vt3W332QxCdEIYhtsyuQU++E//QsA34A9+uy7lhSZhdiPtBFEpaHBRDU3lNvdN19n81cvY+/nZ3fceT99GZfZb3YdA9xH4ElaRTe45yBRUkHhPnbzxmV2zde/QD9vHTjWKUTIfUQWJyHQGyIivRshrYiXQCtD9MhvsMd+9IJTZzAIhiOhozvCwG5EiCIFhLEPkF7hmOTBQsbmmrF+xT+sW/8Qgfi/J0DEGwCrgY3Fg+EpJUH1EioyV/KA9vXq5xXOkk65e5W6s3mP/Ry3Bz/o1FoQQabIcGEnPWArQeAwA5goBoa67PZrL7fEqemIbM2CwdMV977poku5rt7sUyG22Pt5uYLYSzawvw2wmTMzzC3r3otceQ/Ptcy7DzmDYqxhHf0hO8uzdpgxqwlkCGRDH0iwwE9H3cjXVeTpB0CVwMY3EYeD1PJLyHpOhcwYJA4pmL3mEKrsI/v3OvEoIUkpDnCizo9wYoW2vfWqff/bD1pHQzV5ZZS4AswNsAEXAaJ4BBEEXgBKba0ddvpMnq1afwlOiOcYBN02OZviZoB9xUK0oaqegtJdmdDFlMOsQOHcAFESDGjQRkRUPEBPJ8D3zv1HAVLJ6kZVm0Q/RjMDRMBUId0Iip7QSZXNJ42Neg+gogC3GKKdVBKsro0gBqoAq14G14mcUyhJfQA2Gdy8TisETTQXMB6AshhANBTng9wuImUUzzAAoOoGAbKA+JFhAHoPlSYAnqhIdRTwzielzzpPkzFP9MowBEonVqaS0mqUvmmoM49YLI4PD393K8atUErkzt89+A/21K+esRtvuc0paZbCezK9GkePHrKt775l//CtrzsdA71drQ4JEuAVbId2nrHlFwMEvfuqJaOa33bgsJXWttvt937TNl1xg+Ucr7CvfPtezt9cwKBCB2xbuXSlLYsrcMbH8vuO4CAopSvkSoBab8DrMuKAEnHwAPS6D3HNm2yulL5MEs28T4T2EGP0OQAAP/fyOxaRusAaOhXDkst5dLN//dH3edVBSoCq7dD+PQBaHXb9Z6+2NjpdpILmJHAT0y1Anvme93bbXuKRvOn6uAAwLSrUD6AU4wcESDjEZRVg3wQAoE4Uw8EAd70A7F04HXbuOYjKm+sWnmD7S7FWkDu+YsFMm5Odas89+RNcS3G2dOEcRwFfDUjUxXXWfRACONMJWNQCGOkJ0hXETUO5BmSfhxXlNVGCTCF5v4d5hifb8++XGGQrQKIx9n1t3YxEi3DrNk/ipQS5uLBhdXkE2+luL3t5R5UDaolrXT0/CtdGqLnaa5z3qyL1LXuazSsOkLiqz7j8gIsRKNxbbDnA4a5tJyBOPC2L+Jtiom6SZy+zHz7+liVkRNuSRXMtwNUGaNwOAZJohYyRzNnzcbYcs4lR9BXgSPHmPMxYQHxSN/ct5yqCse3qb7dkEQIQKM38TC9q3PyiWqcsSR07dRXFtnnDSo7Bw5p6ve2HD79B/BVgJIBn6uRMO3rqJGRIFgTnLEc9fxRwvwa7zK3fucJ6IUHcGNsdODvefvMVCK7LGasVjK02m5SSYYkAx20As97MJzXNHXamvt0OUvw9DVeDSr7LcRDNhWAIiZ5g9XRMeA2220Qp5ImzmzQl0w4cOgApmmXb6f/IA1T/23+5yTrLUEoDuIv0HEYBrftfZeiBuDV8IGCHuB+SgwHOGHMq0S4oa7TCxmGicUZsLQXj4V5E7xUdMU/6JkIAR4sq6q12wNsq2wHyANHCuN97GJcCG9vbWrk+85y50ZdjP3TyqA0IieZBOnP2LKewqQnXm0qxVXZdhiMtCpdEJ+6TubiPBnqJ38LN1IuqvxtHk4jCegi3fhjwmdNnQeLQPcQD4LVXXydqbLUdyi22wrJK+/tvfcN+/vPHcb0F2XXXX8t8Qm8SDxYBm1X8fA1xTIoFkjNNUX8ZxNKU0sezhE4IlV8dPHiAeSWeB3sCLDukM7FzA8x9vlyHds6XSI8gANkgueQA17uY2waJ7hH5UUP0W2rqJMDmPKKvWBxAYrnktgCIjOA54MY8GgQBooipUYBIzc+KJ/P0CSQ2jsxN7t9DROD5AuRWUGz+zb9ba/sPqbyql+jAGRAwzLu4MkRKDkDgygmm2DFdRz3YRxSRCIjpBcExzAO7F3JmCPW9N2C2p/ouWLwM8V7VOdQ36ALwH7Z8yORBHDQ+OBP8UFtorvfh+AIYf4JHRYBIce/FfR/DvCO1fQfXuJNxowWT5gMtnlSSLqLEh2PzhKTx5RnmwXuNxolQx3mPBmj2Acztwzqbl58PAB/BQiUMooeIRQBfkR9DigaiY0JRhSmA+gKcj6KQ7yKqcAbl57FEG8mJ8MhPfmKPPfc1Z97tbU5wFmkiQOroRiosyHXsuBs2bSCijnHOOfGEIO7VfLdzL88g4v5wMtRxbwmlDwr2d4rpG3hOyVXiuBI5vlTInVYIjRDIxaAAPlkExaAckfqkEuWIXFHNEBBHiIGrQYExfcUyiPMp9hpKDXWbZBD/mAohWC0CkgXiPMb8HD7bUHXsxO7bRPn5aZwk3YDWa9Yus+QYSKhAL9u96wAOzsN29ZWfpXciBZK/kOLz5cSIcZ54r+4sjPZs22YLZs6hVyXcUpJxidXW2+Nv/842kxl6ALdCEOB8Jv1A+vnPQ358/uZbbdP6S+3HTzwOyd1llbgA3chSbVDnyfxFVo0DqbS2hRjKNktW6bfIaa67IsZ8eE7LuSRCxIfFldRAWgTLxSNhiJyWUgIpLstZNEsswVgUkO/FPebJAq2LMSgSQ9c3EOeeiEi5OTTXywkiMcQQrjm5NEp+Mub4SL/zAP+sMm/IFD417jTWBlgvdDMeRLAhSXG+JlerH8R85qR0ojfLIOxLHCeECBotIrWQl2tDcZvqAwlj/dHLOAxivOu9y/qtSFCt5yYTSxVNF9IWRBWrV69x4jSPHz/BIjyY+7vWli5dwrinHwYRQi/9L9u4FitZUymms42vJeOWOQBhEs1zWc5XkR36f/WoLFm6HOINMYLi/+AdwsOV1Tpkp3CtJk9KozcHFxTnQvOnekkqWLv4EQ1GwCiL9SBrIBO3tqrRlixcZjlEWPpyDTPSJ9sN197Ms82Lc6guC21cWNQyD2iBrAW9lEpyAI85QJyKe/5kgj/7dxEfDgEiJdcn82OcAPk4r8v5B8DHCZCP8/qe67XP//X/tAOY57pC4//+ST4D4wTI+b46n/b5Y5wAOd8j8C/792svdxbb1h7vrNBfwkclCGnPJ+HjmJN8zFmuvZdEVqMIuoMAHEeI5tbeWa577fMlHL182SK7+u47wICbEBpW2pceuM/66QPxDfa22zesthu//S3SXY7bnV+41b7//R/acA940qFi++4Pn6QuYorT9eoPrqz6WCVK0L6Kq77eJqRmWhX7oe7eYfooo0iNodsCPKFvuIsI8QYwJ7O7N6+1O374oFXWFCJMfMuu/sxllnv6JHu8DPCafjt6+AjOEOKbRwPt6/f/EMw0FgKAOHEXSQUIu0eHFPA9ti/SfmrsQwTI2D5KfSEfdtGfjcP63xMgpCWAlfSARUvEJwJE+9UuEopUZh6JIFPnWddiFFxcRgLtpfWp1J5g9qYRIQGkRzSNxYiD8Sn+GNmq0+19N70rN3z9fnvmuadI6klByBkBfhHAvvSIPfHEU+Bq7UT8B4A7TqX/sgVDBQkOk+/ZyHG4rOCR+ZZ17xHnYmtjf7b/Q386Wct8iPjwhqBQioC+rjeqiAV/3kQyoM0ECIx+iAh1fiRFkqnPuezC7tJBLv6xg/tt6cpV5mLT2s0ge/fNVy2ag7n5uqtsGm6RMDLSCnOO4SDJGCsCBugZBKzpgLQQ6NYGyKXYK5+QFNuOwyM2Ic4SifAIRs0cigLyeM4Jiqb5WQC3SKJJUvm3kqJ8ugcSARbbnUHT2z1gh3OKiexxsxJA2BkoHH0BByJRLFbw2vXEOcj9IYYvEQdDC+89IS4S8EVRU4EATeTlozjWMOkCFNi+azdq9ERAVQAGYhwqAWh8uGipAAKNgEoCLlQWr2zxShSbA/R7TJ0Ya1MhHloodalD+Sj1qxTibuH1Vrirnm4A+gwAMlWM2gMI2tTUicNlhAsO+AoYs3D5QvoZ2u0fv/vPdtVnr7MVay6wp3/zW/vMtddRREyRO8BRPNFjv/zFT+3GGz5rkXQMqKS9h8irwa4hK8uptpnTZtGvQFTYqROUN++2mYvXgQvEAhz91vYeyyEqZJ5dcuUFdv9a1TqPfdz7SBVgqr8dPU3+eH+vbSaDLhoCwouekDBfl02lRHugDddAO3FJXPtIgGM3wJxRQLNGzosKT4+cKrFBv2Qb8gyyhx76Ba6IWEDcR8lpw+IUHWaPP/wj20THgQ/dDp4APyqgFZZRgdJUCuXBEU979Z0DjD9vjjGcAvhUbggvlN+ogHkNT4gmUCOhmYwDbjB6JRS9knumCKIL5wvkR08IMWQo61NiQ+2mqy+2J3/8A5s/bRK9JRMZZ6jfURS3oF5WzAYwizPByT3gBTjlJxCUGJ4u8sgHqRwI5fhb+lDvB8bZe8eKraJJk5fZ4hmxNiGg35ZPSzbvXgC3shrGZIidrOywvbWAmahmm5v7cJZAKM3i+6dOtOARxjodCWKKm/rcbOepBq5RuFMODrZumD8Af4wuA7OLNoSitA61XYfKLWl2tr2x5zT9E+kU1qZbXOAwingiyObNgTypsZgUgVMoxLn+sRHBVg24FYFbZMqi5USgoRDPO2WRTNJpOILiQiALATVzT+YxkQ/xQIjhXgjERoc6PynSiaupbBywNyGiVHIbDOgbAZM7fe4clPX0vwDECuh+6cXnAcxb7cGnvmCuGsAvANsRYnJ2b99qMeHcW4CZ7+46gbvAx1YQYReO4r+XSbAesPS5bYdsBPX6BJwdHi6cOG4DKIrjrNcjxEZwDnj1t9iceXOdbPwAgPX8kkLGxaDtgAAJxXlx699sog8mEHIR8Jz7SP0VbYxBgYJyenn6hnABiF/xH+B9lXN9B6wMV9Ce/DarbuqzSzdtsvQIwND60+bWXuuMw65hDztc3mkluBe8KeMthpkW8buQ96GHRAxkr496KwCaXYD2inWS6n+EcyTwrx4nm2J6BLpXQkzUMx9m0ieSwHzpzRzY31xvbbhRQPcB/T2tQOAh6vApGVkOuNreQrQVZEMk3TMNZOIPMgEfgviZAgHUQHn47ffdYy6OVRFYAtFjULI/+pPHnAfFAnpewiBCFi9ZZlve3WKriChSCVQZZEgC8Vcii7N5nXDZOHmg93OeBhjz+vTAVaaHsge/T0qCdubgAcgEFVdHx8TxkM1j3qy1mXPmMd+14fYACGaBMQzqKWIhAHZ+iDxGRd+ofykoPNoKq5qIxwp3IvwqAPkf+OpiyNxIHoxutmvH+7Zi6SKIVZTuUnBDZqiVQ0X2iqTz4ZwMcS/2dPU6oKfic4Zwz/Xwu4dFWur88emu5xeAqwq1BnEOtEIs9hOXJUC8j06XEM6Hn9T0WnAAwA7yvBEp4M18JVIkBHJcsVUq2tI1c8h/5gLFLLrxPt1x7EBFsAgZgAzD9sX9mUBhei9ERqiIBJ4BcjmJhBIB4sZ5qedhr98XgGo9EGKiBLW8yI8JgNciQ3bs3Mk4j3Ie8lkUT+/cvdM2XJttru6JqBJQafDz6qPoZB7L49yNjiiWMRjFRLTj4tFDWY6Xcsq+iiEcfHnOpqSmO31XGm/ROC7nLVkMMV+GEgU3D3OlFDAxkHktPKvkdAijwyWJezMuPplp15M4x0anV0Ol9fq5kzjsvCNDLAXScxv5mhMhHq797DVOx87vnnuWc95v68lDlTOjF/HCT598yplrymoB4+OSnMiu+HBPhBJc/7xiQPJC23TxZc6zvYW+pyTWDe4ILJYsnGuP/fghS0IwsYixVV2GA23jpfRUtNrXH/qOXX31Vc5yYBMAACAASURBVPbyi7+z+ThKr77iKgjVMvv+975v8+Yt4PUuhQgt5hnZbcdPneF+a8RN02y33naH7ae/pLy+zZo7id0j6ktl4q3cMz0suoJZ/HZzTjRuOZEOkK/FssgO5cBqXeQFyaGF8SCqH5EVckJIZRPENS/56RihcfZj5lcLnAg8WafzHpr2X3YNWQgJxmzYWmDjZMKVqsW3CtkV8SlHh5ytfYx9EQb6vTqvaaxnRBarwE2iCpFnGjP6kH1bv0/rJBX3TUhOcp6f/oxpOZnaJSTge/V7JkJ8iQjROm7x4sVOt8c7kCFSPIncWb58ufNvIlK0KN2xY4dtumQT8Xnl9H3wDOe9nzh+kpjR2bxfFtPMFU0QTIdZbGfgopMDyI/nnEi7JMgSvdaJU7hvwVAkRlEMVxhuk2aEDiKqvTm3igeLZ17JOZFLFGGcKE5rZqHqBbGnefDLX/wa7hDmKZePU5DXR7ydHE8BRFK6sZjvJQ7PiznC4T8+7AA56wTRwhWX37gD5L8Mx99/YbwE/Y+fm/+bfxkvQf+/OY9/zquMEyB/zlkb/5nxMzB2BsYJkPM9EsYJkI+iQP+PV++/A3D/JMHy++E/XoJ+vu+Dj/L7JQbTHussuXFW3CjxmkgR7fu0j9I+Sf+v/dXY1xG5dZNIg2BU4rI+BKPBfJ+c9ZHgXtdedpEtXr/a4hKi6KJ81x565EekXkjgGmg3rl5pX/rpQ5Y2M92+94Pv28I59O/mV9mhZ1+zn734jnkMgUW42Mv4gBXTWRkVEw92Sfk3eLqi3iPBmNrAHV19JGAgRO4bQhznRhpOQrDVt1XafZevtZV3Xm+Hj++19ReuYP/aCGbcyv6wg17VDCcNoKqkzrKS59m6FRcTkzWbfRfpGTjsQ4JiwMvAMps72Suy/3Ukeer/lpNeXRkfuOkda4gIkrF78M8hQLQfVPSVaisUgyV3iVKkdE1UaO6DmUJpBdrD6rroOoWC/SomS9fDR32d4GphiOcU4TUMKVWNaHLRkjm2MjPJvvzw95w4sNy8HPDlbF5f+A0YGpHy/l5h9g9//QPMGKc4J9MRfmJIEAGijXzZz5bajC/nOJv6s4SH3oAmBG2UHXsQ/9+jzGxlpAHKCBzQbnOEfHe+C5CYrgOAtBWLF1g8JERZ/mk7un+3pUEgtLMhX4KqsBNl7gl6BfpR+c6bkWXXbb4Y0JauAEBbT1TILlSkcHTEG+GGIP5ohCgYf1icsX4Soi5eP8wmvNLmkT3ugTsjFTIhAGDgqV8/7agTk8g6X0VJeBuKaj8GagzArOK5GsicjyES4+U3dwHExRHBUmBZFKx28nvk4PDlREul+bsXfot1JhaVZQrgWhdlrimWCHgkyGsYQCyQkynVsYpw9+w/SCEqyvSmFkgVlMYopWsgUdIyKazhfDWhxvbh2FLpPjl85DDH0mU3X3kRTgwPRz27i+LyFctXoKJ3WWUugDOgXCC5+Sr5VRSRl6cvABTq7zfeVUUvGfbhxP0k8btQENOL0oY7ph+AL4Dy0XwAqqkUlqampwCoNTsEyMNYsc6cOmLxsREQIQAHqKFLj5faDHLVgfeI6em2HIquOwe97dv/+rQtXnu5Zc1dZH/7j9+ytn132sV/f4jx0MX5I3KGGyQNNvIEOeip5IhPzUy1YB+XLcRG1NVYSd9LmPnSbxLoAWBJhJUn51LX0IvzpdLkQa7jT5/8rUWmLSDJIgjA731uwsn2la/cy8DuAFAGhN61zTZeuN6qUAMrCq0JtXzWjJl4plRkQz8C4GlhGep02MGKiiKbO3sKkRjeFhWCdays0CG7kKdaazVRNZ1SqxssYQjXmmME6K5sh9zgd5cTi5adkmAbls21khP77bLLNlgfpcIFOEjcIT46AM/w5zguHQGfUvGLDB0BkO3uarbC0xACEyD3qFYJR81fi2EJr5MdBdSrrBo1+njszqvmWYIfNrSaIqLABnFEMI6Js3p6f6vVwboG4ORJBgjsBhxMwFhy8VIy2lvqAV8jrLq1146WdVgPrpFUoqq6cAY0V1Wg+DWKfVHg4kTAHIGDJ9TqyMnae7rWPIJ8UOXGWLRfvy2am80xn7HFq1ZbJ8fgDWA7IZL7h2gnWcfCiLmpRSlejtWsDheEBwTSwkxileKJQELpv/P93dwP0YDWSU7BbyQg/RD3pxxL7UzA7+86aKfyq23B0pkWwGTVDnC4buMG66AQ+jDK/uMnjuJymmlHIT3/+dUHrXcfRcEC9Ii3OX1sHwBaupU2DNhJ1L0pzBeXXLDGmiFJKiD7nnkfZwCxN+5MvIvmTjcfmO4B7qtZKy+2Wh4AsSEosJmHVIC+ddt7zJ5uuA2CiaYJsVXXwKTnAM6LSQY8FCAdwMOsk8m1FcDQH4X7KPEq3hStx/uh+Gfc9kAsNna727bcFquk52bx/Pk2LTHcglohE+sgS3mA+FDCu7Og2apx+xwqAdgL84U0mGwxxH4N9Pcwr0RZatoEmPoKmPoum4BDRQSR4mAGAOInpqU56uRDgIMeUPwCNpcvW2LvUA6fnZ0JUElvBCTBaXpxRP66YLynEp/lAtyXk0HuqUCKqIHo7SgEbiMdD3JQqW8lk4dbBnNgMGRQQ1OD81DvBJQ9TQ+DImkUQSNQUCptgfrTcdaUlpfgAukjuiYKsuoFp0tEDjcf3tsgJK86QFww7nK5uQNs6v5vxsVSWYkzBTI6jQJ4T5xEuZRpewLeurhnNIdKc93Jz0tV78e8F8x1GYAkUPJMFBGFoRBZx4m/g4VyHnYVqNi/cPdslAsxDkGYw7hpIkZszYqlTp9US30tjgosVTxvenHa+APwuphH5AZUSTUtDpAkkBdyDCpqijE2SL+SJ8c5yjns53vl+tD5ComMI1Iqnw6hNsgAIgh5qKqbQWD3gOyvOHSC+ZpIHG/ijQSKqzMmHJKvA3JF129i6kRcAx08d1gIMXc24+KJ4VkhR4j6NNT3JNdMFHmVNUQCqVfCnbHazntTmVQr49CTc6W+jTxI3SjOWTwdMVI4SImvOCwHsIbQmL8hzurzPVkMhDrF7Ir2UT5nY30L5+mk07uUxdipBZCOhVzqhhTq4rOmppHxkG3FpZVEPfIc4dmcRul1JGO1B4IyKiHJTgN2S7wggkeguYqqayCp/RhjLRBduj8zibsbAjAupKy8QQQiaonKuhoIuEZi5yY4TpF1a9Y77sXJFLUf3rfbIUFuuOZqp4eqjjH7yM+esDpcjItWrTPfcDq8FInWT3cF7yWFZ8n723dbY3O7ExU2GRJOwoNoiPA4nrcHiMzrgZzQ+N98yWbz9fC1Mp5x+3L28nxfYc9REH/fvfcQ2ZVo77y9xY5wb6kw7a677oFw82cheNJ2koM6ygIokQ4o9UeVo6Qprm62NoQQyRyDrnsL46UBkF+Osjaus4hLlWyrJN1xXfDMPVuap7i7Qtyy/93H7AfynP4vuSaUVdrw61W//7ZJ955wzrcvC9mRIRZx3OtaxEnVIvJDBEI/hFEL6wW5OKKYN/xZB0gVo7lCZXFDvNdgFo7LcMMdPrDfeb1ZxHzWoxLS4lHrI4dM4++ybMvJKndIFnFqvhrPkDjHWXeFslbw/6AgXb9LThA5m/R+VIqex+cM+mr0elp86ntq6GJRVJYiDtX1orlm585d/O4GnCLLHKWOHEQ1xKQdw8mk49K4bkPk4cfzRutEuZ10fnNYd82CDNbmwZfF7jFi3+J5hoZw3uUIGUTkMcwcg8/SDirHlvVVDLFyfawl3OhLGx2krJ4cV04NcXmjzJ0ZtmTxKrqW0hxSRJsDTThO9cfvnSAfRGIph8xZwI93gPyxDeQ4AfJRttb/k58dJ0D+J2fp4/mecQLk4zmv46/66TgD4wTI+b7O4wTIOAFyvsfgX/LvFz4iQZeEXtr3aG+nPbDAdf2byA/h3foeYd76N4nAxmKRe+0WIvonk3Ty9b/9m7F+Z2K/k5MS2PPQGUlaxe2IzmfhBvGgHuDeL97Fvh9hG4kbgQjor1+72GbdepVFJ0WTchBK8kmrHd1zhH5e8NrHfkM6EKkSLmoTIEJ6Eb17sW+T4LID4bwf+N5ALxixbzS4DClBocRpD3WCp9PPGYYwEmHw/VdusKW3XEOXbr/VNlSAD0yystIim47I2I8C9zdfectacqttxYYriIbabLHRE9lDuYOTEi/lHghE4S8N7n8iQOjJcP/ATf97AmRs//S/J0AEt7h/kDBFLyf4iPoq1WOpvlUaTJ3YLUU0a794xZIlNnfTRXYDdRBy5zhzH0JBXRvH7c+1akNoHQ/uWVlN3D/C5Vs2Lrcrv3oP57zbMUpMIqFCWG4T4vLsjFl2bHeuPfHYr8FnGnHuJBOB9YEDJB8HSOZdB51B8J8P7Cwr6pRPAriD/vOiYwt5DgMADKCHL6svYw4Am8iD1kacH6iay3BhtKPunAEb4wvg5AMQVAeY20WW1xfJTFuRNRMG57RFk+3vxkAZAWDyRnWdw8Y4WPnVgBoqsRbr1AbAcLBogH6LN2zNhvVEWzTbJKJ35i6ab69veZM4ltMAQ2lOtIw72TYhgAgxMHVtAIPROFQq6dIoqabs82iuZdKbUVzOICHXPBgQV66UfkC545RNK+5IpMGcGVNQrndanNwssH8BvP8RFLEBxKioA6CYfhJf/t6ES0V/dkOMlOPqKEdlP2X6dAYtvR7EcM1CIb/l3XccoDcT54G6T3IBGnbu3uUUkW5Yl0BxOBcYBa0vxy7VukLDe4n86WZT/9KrbxMzk+EA/wIS5VoJi4q1LtTYL73+NjcAvQPcUFUA+6nEYwigqKkqtVkzpwAWeANEoEQmVmRKSrq998IbdumFG8w9kNeHhHrk8SfNKyieaCN/e+GtPbb60qtsC8W5FVuusU1/fxhwA+APm5LXqLcVA9rN4pwotkfdG4mUdqcnROLkoSg9gLJmIlmwS9gwoLEnwBMImvPZA1HDWMep8hqdFFOdWJQnf/mWPf3UP1Cmno3Qu9Ma6gH4i/IAhhdbG8U2OYB08ZTcROKCGMDREQs4OMgE0A1rqVLnRuKaNl60FiD4GMXp8dYF4eUO2BwDwNMFk9nR0g2TWg+41c05yabUu9UaeR1P8sq3bt9j8aHudu/nr0V9D3kDEeEJUNvPjXgcBwwyfoBr4a46d50A3XHWRNGr+oH6BrlZSYby49CUWBQM0VfRQoQX9rLyJsBRRXCgsL9o4USblw6hwOsX55D9lxlsHZ7h9m9byu0UqTTp6UFG0rulR1Oa29ViC9JDLNiTPPfwSDuaW24nwYknUm7eCnOZjMrbRZSW1MLbDrXBBtNXUuwyUqEsICXLXnw/z5oxvUxK97UrNyy04jNHnXiX+7/2VdsKiBQRHmxrFk6zVsiOM/lk5K9YZXtyC6wR4FjK8AkxoRZGB8lE1N0uQNFXX3zdLr/+dkhLyp8AsDpwKPji9CmhU2TUI9T2HjhBmThEAgBZNWDfLX91J0QcsVEArL965mlbDoCdc+yw0+Xwpcf/yhq3VPN3Hzu6b5dDPB0/ftq8w1Mocj5ka+fOJDatzaYTY1UNwfHzN3dTgB4LGBxuS+iW8R/pcfp51m7+nL2/m66JRdkO0NjGzxwgamvR0sVck356EzJs2roYay8Yy8qvg5VPBBCsp8Q6kPcqF4gyFEMjKYPGARLej7sDFh15PpPjoL1/qgkHCnEyuKUyogJsSgQl3KWnrKai3AY8AiynftiOVhLnQ53N9IWpgNb9Nm/+LKfEPISH0RDApnoW1K0hxUCzSoqJvIogIqaKOaGHAaVYI/UKqZNlJuDlW2+9Ts9Ajd3y1Qeso7TAKnFlJAIG9gNWxk2aBJvA++NjkIesSMQeSKtjuSUQBnQlwL6lAMjHEZcXi/sgLT3VicBS1v72HdsBMWdSNtVkByBpN268yHnQD0EMZEDcBCim7NgRJy6wFYfA0iULed88bCEQvIimaQbYVA9IHM64fpxtLkiGcoqjWwE0QyMhMigSl0viAGX0/pCD4KwQwYmO680XcFXdGgKWRUwJa2xmno6nFD6M+6gHBfZReotkhbzmykT7zfMltnjhfFTc3nxCAhHXNsxCQyB5IuPeTb1TsP+aE9W5oHQxuclUfj6qPhLGqwrQA5h6IrCOdkGadLNgUWxeGO+zjli1oVFPVP8QXsQV5uYVoPYPcR7EikESyVFElJAfYzkMt456ZvQs8MOloWNpZ5EkskSlWymcY2/eZxfEuJe/t0OE1HFvdED4JuJITIP40v2iTicByPVEErbw3iNxSSkSrV22WSYRgcW6lxsglVQc7dzX7293xk0wQPCs1eG289VSW44brofnaABdIz2cT+VzVpbXA/QHkBCproNhh9wM4mcEvLfyvKiltyMrewakAj07HFw7c3EIxxvGPBWO4l7F9qeJbkyDlDtFFKVcSnGA1XWQ+FWQIP08Y3r4PRMhuTwgEtz5bOPY5Xb0gHSMhTzStXOxDli3ei3uJPqyiMQahQQ9uHeXZTAmpeJ49Kc/tUauQSpuw6jkVBtExa9ycRfnKoE5OBo308+ffBp1SxBdSiWQhCnER0ZxidwY0xRhk6v63rvvEnMVZHfcegfjrwrihw4Of+yujOUlcjZxXZLpuSmAiNv23jY7dSrXvvHNbznl3FH03pxhviqhqyljcrYdgCAZgUBsoK+po3eQ7pouytshuRhXKkOXu7XwZ8uc+23SPYeczo7ih8f6OT78kXbHfqfPS9dKayW5PJRPqjL7sS4Kog0Ve8VHH/8vAkULaDnpNHg93RFS8IycjftUz7GCgkKbM3e+Q4QUFhU7ghOpi+IT43mFUYcMq0bwoRjNENwp0ydn2ZGDY3GlirAS4SGCQRm1ImxEiFQQt6bozVLmvunTpkN6ED/H+DvDeerC6aPfFcWzdUzAgnuJxaZ+Vl0fcoJMmzbN6cCJgPzTMZVwf+hzA2uuEVx5ZRCXckqmQXzpdSMh/A4fOmJriNLKPXUae3Gj0/sRwbNsAEJDrzud9VA7tmVP3pfOj1RADTikOhjXcZBPIaxZvLk36hE9+Ct+7gPHWQAxWqGsbbTcVM+NG04uP+8Ap9Cuie6r1JQpOCI34yZhfdDvIi4LkhTScwB3iA8bCL2/Rlwm6rqR40nRrR8ImP7Ltf1L+IIEGf/Tjz+s28+CBlpX8tNjAsbf9/udM3brQ7/wf/O9/9P3+eHv+3hf//wD4OMRWH/OqPi/+plP/vX/qOP/wwTmf3fWPurr/19difHX+Us8A+MEyPm/an+aQP+039/nmv/Odf3+5M87y6c/nP//DgA+1+8XYjr+8Zd6BsBHiO3vAHu69/bbHYz363/z12ARKkIPhlAB8yC94spVS23hJRvt7nvvtBsuWm8rr96MW4GC8v5Gi8wKp2+2y8KDQ8BPE220d8R2btljQV5RVlnUZD/+0ZP0h4bipu9iHxjlYBGR0ZFExpeBScfbSA9d0jjl+ygk7iWGxsMXXIQEnhGSUlyew/x91G5ZvcQmX74RbEN9puEImVUg3kiXqq/VlFTSM1uDSDMRAeFfI64exW2v9Bth83SVDkj0rf80zhUhDCPCpwwO+hCZ8JEEZI4I7YMP568fbEY+uK8kEpRQU3HRSkG47ZKLKYS/0q64crOT4uQ2JAJLCQwe9GOHOALBAQTNvcT4R8cR+TzQZrdetMZu/+6D9tIrL2FmUKdpFAI+cGLEcpOTp9iW17fZtx78LkLUmX8gQPRWRIJMIQbrjxEgeEDY/BO1gRJcx+FCZqeMamWMw43w6QIgiUYNm+i4EJQJ3gyA08kmd1JaKlE6g5bMxSw+k0OUQ7zdcv3V5mewWbBk0bTDd9RXmQ+Wli4uVg2gSDTgwUSUyz2NzQi+x9i5X7x22iIhAY6ePIGqN8LmAYDWQbSEovreS4dEGE6H6SgVY7EkyY2i8vUBSmKlJC4rr7Oiqg5IiSa+P8rKUZ4GEocSR1REWmYmjJK3vUk01yDvOyEmzGZNzbQASixC/VEHw6AFAhi4AN4GIEGUrX/0eA5FvhQwV9WiNMWaRGN9FUD5zv0HbOGyFZZBOey2Pbu5MHEwcvV27RWXWRxZRqMQPTXEkrz1zhaiKCbYzZ/JBiQkTgiQGFbCiXNxA3TUJr6XAfn2ezshOMJRqUop7gth1EBUBwMbdWRuQYn54xrwF6MIUHUElacHBEsa6vBFRImUl+YzYLq4Zih1J0y0usJSmz8d50Q8QF97Mxn89fbgdx4mBmjU4jPmWa9XoG17cplt/k4BbpNoMue7yOP3sImxOBQASydA4PgD1HfT7zIK0B8BMzkra5JzjnSuvQHHpMp2PkfdOJfDqJO5WXsGbeuOA1ZS12uZU2fZr379jN1+2zW2du1ytvRkvlHqs33r27YAdjWe61sPiNMOKNepAly+Y/aMWY66U+c+F6DrNBn4a9atIvrssK1etRx3DV9HGR1Bv0ssau/jR07hRsjnGFJt/pIVjJdcIp9QYOMUkDVMsVmJRFh95rILAZhrbIBJrRGguo2y3tKSeqc/oaWFSSgUMA4Vs9xgyj5PnRJDBn+DZSYEQooFWH1zj1XAPgyHJNmxwgqLBejta6+zaCaj6y6cQwQYJNkIkxMq7yZXiP3iQL3lUUMiMmUirpk5k+Kt7Ohp+/zFWebR18bvcdn+Iw04JIjGWplqFZB0ESijvWE0RX6NBCbYgeO5VlxAxA9GiPiZqfbS9lILSYC9BRSND3YZnJeTAvbA391njxBDMw+S4YKlsyAd6+2drVvtMzfdbD964mmbv3IlBNR0++3Tj9s9n7vChighDuRad3DckZNmWMWZYjII06y26IzFhfrQx1ECgVIDmFiB8yrGOgH1119yiXkDzHkB8D38k0cslPtsDj0OdTUQf5Aas66dbKOHegHVa3G4NFo4rqxqugWaez2JcTpu2cmJjB3GEAW7ZRAuv91x2EJwqHjiJLpwzVI7uP1tHEe8h3aU/4yh9KxEp0RXpdoVAIPTIRLqiIG65itrreIQbgzOkUD8AQDDFsDARKJe2rDTyQUiFjgoHLAN0iKouwpCE/oW1XxlI+BtcZfVtAwQhTbZgkZ7bFYkKmIyFtXr0D7gbscppz9OZFkOEWZzVyQDGvN7AGvT0pO4J8llDAt05rwkgPAAzkUfTrlIInz6YQdK6FUpBohtZ4wtXTiPsm91ZriIpaEkG8J3AOJ1KiByBEqC0hPHLZSflw1wEMAcIQERcrWOCvrI4RO4wOKtoKjMibQJx93mCXirjo0Zs2agaggH2O1wIoHi4+MdN9NOopWU06+PFlwUF116KR1CpYDvOO6YJ5ShuGDBHIhFVOCULgfAyHcCFIpAiOQeaBbxB9s+AKjfQtSU+k/ccX9oHsqhpFuFx+6AjBF8vQ5HURCgtMiDJn5XD9dAsVGKmxJ93whR7KKQqxViJ4qy7HWrApgHztBdMx9SAKU450RdEpH0mgwyl0RzPHV0EyQD1rukaMdt0MvPugG+u1ACjADUy6nijhreU90KfLqINVIHiFwzfRDEYN2Qdr7WDOnahZugktcL5dzq4SmlvYq2cs/UYFsNYqyn8jxzar+cTggvgFjFY6mXQddTx6Lidh89C3iP/USv1XHPDEKeqlRc3Q7JkAlSn0dCprQDsmtODuY4mOEcJ0kAr9XN16ZkZdvu3XuceSY9PcNeefU1HHFTbfrSANv1RhVxR0FOP4tsqCK0h7Gz1UB8VVZCmvD9VdWlXOMo3n85z7ts7n0VjPnYq5Dl6y/Y5ERgqUQ9guetHyD6EO/ViwVFMmB1F6RFPkRoKM9X9V/0QRwn8Gx4f9delCQDENRduFb6LSZpgnUDOg8yJ7UBXk/GaZQASdrIvXzk0FG7lLgppYdmQPyM8NzSM/Yk/VPqjXj0p0/ZEhZibVyDZAgIXxZzQXTwpBGJlUvEUUtbt+3Ye5DeHaK3GJ+JKbgXULokpSZwzvshnYIp0i60IkiMFcvpH6J7qROnSoS1OsD7CpwHjRB1EyBAHv73h4m7LGWuDreFi5ZA8AVbIH8vLq+0CXxvJTFtjRCg7XQbtfXQaYTrRN0ocvl48syv+u2Fzv0x+e6DDiFS+OMx4iP93sOOEOHD6zVF1A3wc2fdsZ0QkQ6gj9hBPRc9jD+tU0SwyTateKyxCDXmfB6NKcnMCYztYYimIcbwnr37KSO/ijmt1QoKixziTO4sL9xYsZCbo9yTchcpN1VRUeqhKikudtZoUjGJxNDvkFNDiiZFX3nyNZEgQahqzjpnp+L6VNRYAedTC0i9J6maNM9IiaPXC4CUkBNpGgv7UBQ3+hCBoLmmtBTn6MxpHCOOOdYuEfycxButuHSbIGhHeN6H8zMnIXXmzZsPYUOJPM9Tx7oMGSKCpoHvUxycelT0vU5HE1aOKNZxGt+yRev557jY+Dn9u6zoIvxUNC/iyYUTJhYitR7npJ9PKOIJ5jDvELsagjwtNdsacXi5KOMKCWLuamrj+IjXY60mUiYqChXXIG6sMXvIX+THOAHyUS7bJx8A/yhHN/6z5zoDn/zr/1EBzHMBcB/19c91hsf//f/nMzBOgJz/qztOgPypa3Cu+e9c12+cADnXGfo0//uo4/RQwogEYZHsvyLYx1SraxpRaQD77HYcCXfeeZtNRyj+hfvuthshQObR05kMzlXaVGAV/YXE0hPB7eUPID8JQdssyz9ZZId2n7CWuk7wTbNHH36C/UsUArE2hGwhOEvYD4P3KpHDiQVnI+krvAFR/gDYYheCdJcH8j5E6N2IycMRpvfw5wDR9V+89EJbcN1nnI7IjPSJduzQPpsK9vDOW9uJHA61xx97hnQk9rBECwOfsKeiV5HkhzECRM55ESAIzz4OAuQ/KNGUW+xyIru0T1NCSAj4fSG1Djp3IkXkzBmgp3fMjUOCBcSTsJk7Nl9iCzdvtKuvuVz1zggaR+yvNl1gWRsvUpCdZwAAIABJREFUIA1jMlhJLQLlUbv1ptvsvk1X2Iu7D4Pz9iIYZb951gGiYS0CJOseNv18/OeJwNnEA0C70cOgeAIBWiMiQOQBAaRxQ/0vEkTlLdEUOXeSXSbFqDpCxgYNakDAvkjiH0Z7O20iHRsLUf8rOmkSmWnDlMfEBBHV0IRyle+rR3kdDhA4AcUjwfaOElnRXI+/lGvTiGg4VZBvI7z+1LmzrQaHRzPsWyuDLyo63FZS9JvEeyjOyyW2qsvmzphmfmy6d+4+aFXE3LT2jFgLYMEILoVRNvjJAKzTZs2idKbGcigxHoIwSAeomJKWTExRGCXeQxaC8tcbkMATBWIbwHwwzoR3tm5HuZpJBBYZ9JBDHoATx1FZ+gG+gIrYG4DNF1+x2XGqdHOxbrvpBmsnumkY4qAZcPPpZ39lL//8bkqxGynknmwRDGgfzpUbgIELkEIEiDLsT9JhUY6yN3VSpgNoeFEY6k1PQheK9sq6Jt47sRyAX7v27XeKiE8Rf1NItv9Nn/8cQMwoKskJ/IyHvf3qKxbOgPnSV75sbXWnYAUpM07LsJy8anvh9UP28C/eNhdgds/pL9ktjzYSp4VyebiTeKJKm5Q40eZCdIR4DFpsmD8ARJXj8mkBfBbQHaJCGoBnZe97A3I6sVWUlw5BHnTwKdKgsKzOWvs8uVFDsDwF2Natb9gjj/4IwKKXW2HQ8nOPO9E3CZBTUna7A+pVEsFSWUruONEtYajNY5hwBIJspS8gggiffI4zgxggX85JONekh9LoLqKuTuXkW2FpK9E8IXbZVdcAtHXb4ZPHAer9iNyIsEseWGhFT560NAgdN7o/clCzx6Buzwf0P326lX6FZFSoMLvBEVZTWePEYNXhOvEMgQyixyWZXL86gO1urGrdo77WSBRVIQW7wwBfcZyfeL9Bu2bdIqvNPWQegFdDxHX4JqTZk5AbuU2A+SiRsyfF2tIZ6TbSUm7LsuKsHRvXmRwAHEWVk4QmcmLPjhycO74Wiq3Nl/Na2UWZOjEg7djEsucvtsde3mcHK5kXla3O5cqIV3E1DibA9HWbLrZv/tO/2dcpBvJ3ddnWN19Gsdxq7gDUizdeZpMpXP7Vb57m3hhyCJB2XEOHUXqv23S55dHXEgGRpCXvIE6hmuIcCBQIJBwge/blW0JKpCVw3wQprgWw918e+aUtXzPfiaGLUGwRgGuriIl/vMyO/XSvzVowz/pwZXih7h/qH3G6LGqqG60d0Ly8pNomZU6wLubbk5CTXhQOh0JUZaQlcW2Y+LjeAWGxKNrdcBCFM6FVOaCuIp8mUsCsP6+6b4WN1FIOBQDJtIBbqMdOoPpeTlxOLwpsWRXbUBW73Ok6CSXSqyYPh1GwDRGn1NDWbwW1KJUpQ58GWNvKPZod5Qsp60kuYovVdw7R30JcHARIG9dmxNfdsd1NAKydnJ0GmAohNDEBNXosoLzseRAwAIIq2y7HKdbGWC6AyBI5/NnLL8EZ5m/b3nnHiU6aBvHTxRwVDkguS6XIm8P792EiwkV05ZXYJyiW4fUaKApuBzT28g2zvfsOAY7GQjjUOT1DaUTsyQo4he6ICdzr+fl5Tjl0P/dg3pkzjn2wvLycBwNdL5On2G4KpPu4DrNmz3QyFBevW21llGbFoChX100HBEgtxEAUD5oWyOcQxn7QB70VIjgcgBkF/OkzeU4UoKKE1KkgbUs+AGsYP5cE8SSgU2VVXSqUVkkzqocO5odCwNQv3DXP3n23GVUC8Tg4PeS6C4Fg6CdGLRzwv52uHRU+V/C+1YnhIu9RsVYdEKJB9GiIEB+kh8mNr3lz3kYBovtaIMaksudBWVleBYBeTjwiJC7dMc30gDQyftXx4MnrRkAEKAooBzdEfoHUAx5OZJk6nHSM7gDj0jzIzSKXhEBuEUgREDchxHXF0FehCMZ2nlVSY0jdP0hMVSqukqR5ytH84x/1RUSGAczW4riQe0ZxYlL/C1RfsTHOWivDcAp5O8X2WoQoZk0LEnVm9A164TxayH3cQGTRKc7/KCXWqxzNxltvvoPSxEVZ9XoIwkB78+23if7rsnkL5lqCeqyYo4e5FwJwAHRCcPXLlcR19uaYIyHXKxmr9YDkPRBN5by3afRvVEAy6FkpUmvl8qUwqzybuf9ycPFofG288ELn2iThakoGsBf5/txTv7T9Bw9AwH7Tnn7+JYtMSrEFK9YA8ndYwaliZ2724v0l0U90Mq+IuYDYQubIMNQqIdyTlbUVNg2w3QcybseOXThCElhgygLrbkuTAyDsFjpugWDcIa+8+DLjFVEDpGAf72cazqdMFnginvxxZRZABuYTCRUC2dPN89Tbn/mcZ2ZNXa31876bXttsU+8+hAOE+DfGsUvKE8eBqev3YfJD6x8cd3QP9eCikDNJ/6zSdBVvK1pwCP+wMk51rTw09jkudV2IjOyAgA2DyApljZPAvRvL+X7m2eesKJ8ox8VLbD7HtH3HTsepJXdXNqSWJxOZCIck3CBhzIcNCB9aWHvUc21Ukq7INJXIKeKuieuqzh+tD+ToOIYQQve9slRFlGSwdtC6oZx5qI+1hVwpIhf03uQi0f0pV9DevXudWCwRhI1NCEu4F1qJ5qrideQ4CYT8U/+RXjOWriG5OzRHLuEY8nFXiWhQLJa6SbRea+eeU6m6iBo5qTpxJiryTZZnnU8RsHLytHNvNfP7ROLq50SijXIfy4KugvlhvsYpZb7wdPp1khJTrLuTong+gwLozuFzw7rLHGXTQC9CnMgkzrls6X3MY/TzMFfoOg2Pqh/sL1eFN06AfJQN+CcfAP8oRzf+s+c6A5/86/9RCYpzAYAf9fXPdYbH//3/5zMwToCc/6s7ToCMEyDnfxR+Ot8B4mJwJ4nMlAAw1klK7yB7Rwnf+hQxHQUGCb6t3t27b7zOXnxvi12xeoUtJmbcIwShZkI3eCF9s+Ut7Ju9iVxfTSl3lhWB8SoeOx/sNge3wj//87/Z1MlzSSDpRKgu4ZzirpsgXVTI3sH+ExQe8esQ2IfwQmHv/eAFwt/JxeBrCCIRWftiLLh11TJbdfut7A+rwIKjeJ0KOmeJOvekq7PLZQ9+43uIXgcR2dKXTXWAcP4xn7n2ScO8OEXoHxsB8iFHCPtmCeKCidhRDFYfQsFkzBSjHGM73dwqTg8LjOJc0wmLUlWVGIoZv5mkjBkb19lXvnYfAlYwW3qvG1vqnP35MFhGPNhxTg49yckTrR08KyUpFZF7NZhClLlNuXusBP0s6ZH/kwU25e7DDgFy9usO+eEQIDBDIkAcu4dOCW+YzaSAPPB/J5dfBdnKOxPAJkeF1HwjKPe02RYBEgxREgRIEh8lNWi0rVyAchlXxHBnkyXh3hjGWdCKerwdhXIaETKRIXR4AJz1semtrKy03acoAeb1olDad+MoQVsPEJtiL77xihNtogG4nqLfxJgIe/13z0NipNjyxQutG5D0na07rK6dd01MQg5xTlKe9rAZn4DLJAOQbS855l0dzbg9vGy6uj8AYzInxDodDiF+DDaAPD+iPFywSe30ROzYtc8SOJkjxOj4AdAMQFbklZRbHK6DE4AB+4iT8GOjP5e4jkEu4iLImkGivxSnlQtw/9jPf2Yntzxou4pUyg0ryAD25bwpaktZZyP8DpX3tlDa+vaOPZAtk4gPAWQFGIigJNTL159MexTaOBFckDmK++hgcBwgjkIdBCqHVwHutddeA1habwV5pzk2b7vvrpuJDTlAZEuik5teWdMBcdNq11zzbRwoD9pl36Ac2tVBbEUqoFaQhRL14sNA8odtnJYcgcoZNhKF5giqzRNHyfAGGPHjZlTu96jsSSh9R1DbS5HcC/khtq4aEmGIYvKTxWSW08exENX5D3/4fXvptWdspA+yDAJExFA3ufouSJwBAKxYcuMHcXwU5xWCpwNOAdhNQz3fAlAyAhpSQ7TFG+8eBzwPt+ypMwCblJM3bKfJ+q+FcJErZwDQfPGKlQDoYVaGY8Cd/hWCzCgVH7KL/m699bxSZO0QXyrXGQW03r3rAOCLIkrmOVEajZzfPs6plNsNgLJVqKMXLMy2ZNwjxWdOqbIBVCbMKrq5Trh1KgGA4hnHmQDoGxdMNe/OBmuiqLunFcYS0ur5M91W2qPYFWJIUJHPnJRga+dPsdaiI5S2F1oFPR8S7HujiE9D6b3jnZO2fHaYBY0QhwZD0O8TRVk3KmOOI3LiJHvraIm9drDT+rnZlWgymRqUyzYtJdYt1HJRFDeier7k4gvtaUqxZ2THOKXdMxYsstRZ8+09CLPX3nqDqKksu+v6y220s8Ve+PWv7crNnyEm7KCtWLXeAbK8mQB3v/OKAzYnxKYBLIbbMVw4ZbgDNl97re07ftyOAYbPnDfbZgCqS7H85M8es8zUZNv8jY3W+nY1RM77lpUyEWJxIqghExouk14izZopzn1v2wEU9f5WUEV0TVq4ZaBAPkRE06WXbnLikE7h9lq6dIUzmQUlRzugnjsseBXXU9FKa26Yat0ldJyglnYXScm5qCVuqgLHShTgWiZETROKb0UIdaNIj4SkaSo8ZlPTJ9gI46wHQrSeeSEnt9jiuK9KUc6nRgAk4iLrwfHVPuBmeRS95FYNWD34WXBciPlAjiRMwE0S6W8TU4j0oZA6nHmvF2JTOfa8QRxhvnYKQsBLJcmoqNX7EcN1TU9JcpwFpZC8TUz0YYCJTKpOr8gZioLfxxl29x234YSjPFoAPMC6CwBwZBiQ++0dkJaZTn9FNw/cYpxyzURPqZ9CpNDcefOccimpxONwoHBSnOgXseYVONW6iI3aum27Q7gsIvpKRFM8EVpdEA/KshTw2AJZVIrCIRn7oO67BABoFSnv37+f+S4RZXmIoxAv4vy2MQ8o2mYChd5yVkjJXl5VBfEY5VgPI3GGeLJQKKCEq5NoL+TaHHeZ3XvPIuaOEeycHtxbKphmviLKyR0iYQgSWPiyYn8GALUFJofwO/WIGeR6yQLqPN1QmQ/jVHBXL5UUArhYekQYQbKUFpdZzqlmS0yNZDlARib9R118fwLH2M37COaZ4vQbELmjOKQRlOfVdS2WRrlPLKCyi+dWFw/gYGyXArljAIrLIGNURK3nXByEQmxSHLGHPQ75JPfHvAuSnedo3ZFep7RZv0eRmn6QLkNcB4HmXhxvwmQ3qy/y5D2g1GB81QJs93Aci9eG2/G9kCg8z7z4Hb48J+QqUseWYtxOnS5izuu17OmzdBp5Xu1kHLjI89zogMQPPPA3Npv7eu36CyFtIM24ji+98qItQRAwZ/5s5nGAevWRcDzq1qgGmG5gQZCJO6AMIqQIcNwDcsmduY6HC8/YRNyS1VbKc1cRYauWL7MMzl+RuiLyC4nQyrWbbrrJKahPhABxAdYr9tKH8VfI9a7HMVRJzunCFastiPvqKNF3+/cex67Ks41n5ow5C4nOc7Nifsfh3JMQAfPNDUtveXUZzpUIx0lVXFzqzINREThvKNWez9yoAvm0lDSbgEOllefME48/AWEUQJxcIwumFM4PawrKtOMo3/729/4ZYUQHxXAXcp26cYJ0QWR1Om4+uT2qfnOBzbyfjg7ux17uMzlixhZD/5H80P/rKz6A6BqXIyy81IMmks+da6X+MC3e9O/KNNWfI/y/lkbpuF+rOYfpkJN+rH2SieOUg/R3L71shRAgS1ausbXrLrCdkM/Hjh1j4epBz8lyxqfKvllzqDsEcqVfLiwiGVU23sWCW64Kp8ODe0JEhIrbVW4uUqOBRXoFBH0V96IIo7HyuWDHxaUuGc0J6gVxCAbeqzpG5FzR12Nh0rXA13iPhhTU1xTfJrVTOCSOYtq0NlQ3iPpGkiE/lyxaDKG5FWIvwiFN9NyQc68VcqQIck/EThJzh9M9wzpK955WsCrAU+SXyuRF/ISyhnNIIMXe8W96H3KoqHheHUUu3EHaePRgcfT3414c8cKCznMBYmt40NNuvvFOSJIwRBDEHVLu18e/+aC2koJK7zWCdec4ATI2xP9rRNa5t7UfN4D68b7+Jx8AP/cVGP+OP/8MfPKv/0cd/+MEyJ8/OsZ/8lxnYJwAOdcZ+vj/fZwA+VPn+Fzz37muz7gD5Fxn6NP779rLSaTYiqBd+yLtn+RwjyZ+WhiFMIsmROUhCDgjqE2orCwD+2BviMg0FpHnJcuybNX9G6yltwFhdYLV1lD8jYN9KpHVHrz4CI4NL9wLr730koUGhNo3v/ZdepaTwZ4B7htc7GN82bPChriRekEEVD84xxCYmKK7JdBsBPtQGogqKdQ7MkinthspJ/rzy0RIrb/jBvAYopApCPfzDXZIEBEf//TtfwVzcXc6Fb3pAXGMDjJkfBBL5ZShfxDdpi7Nj5wh/Pu99YefJ/o7x8hxyAUSpNQLcI9BbCl9CEAV8y0XS1cb+DhizHASJRR17Q3GdtPGC+2R3z2HMBdhZ3cz+1kwlwAfJ5ljhOQAJ7FKpg0OIwXc5tTJU2Bd6ew56S7/7wiQrLvIwP6AFDk73LUwc5wfSrziBYUGiPhQBNaorjyoo8CAQYEAMDVSQ4r8cFNfCK+lgaOYAz8fD0DCVptDmWYm3Q3JUUHWWoXiegIZzpQkT+ZrhwBLMyck8z3THECzg030COBrGcrh5r5Eyy+mWJq4hsnEvuw8eBDAdKqdIS6jFkV0BLEw8yhgzkhJtt3vvWPXbr7MPPi9Z4iWqSZCpHXAwyLiJ9o+ZYIDUlYBWGcSPZKNEvs4JcR93W1Yk+JsKupzxSRNSoyyEHLfgiFA+lBKesvp4eFNf8F+omtGUQtHocZ0w43A5p6B044ro16qcoDy/RAgPgBtKgZOzcywlZTAD8JkyUL1Fu/tja1v2anXvmZ7aymIHR2wxBB/C+K9+sAqOgAMJAiYLnEkg/bi21vJdp8KyArZAVih6JkRwKMaQJ9uwKxhyBdFY5VRRJo1dSbKZEqCIUjewoWizpYUVOKK3ZnJuYmNDqTXxJuicWX+exG/8j7XMN6+8d1Hrafkm7b83lOWNTOFmzbAWusKbSaFu+kQLyHAeaOtVQDZtHxzXXzJ584HBAtDsd8DeBGM4j2SOC78WdaHclh5MqMAqBp4NYDWUvH/+FevWPbsBWSf56Lw7LM7bv8ccTEBqLFR4CpWCzeGO2BvC/EZgxS9+6HY96M0WZE3LWSGd+I6UceDL4Doa1u20e0Si+UrFoCmh2sfDbDe4YzPEjoLVETvjoo4mlgiX26oWABdAY4DgIAT4yMtkTiXkAsireMFiCGiYg69v41oIN4D53LG9NmAN8RiAVz7Ai6KACnBStULedbS2mQLJyc7REcdMUYucuwbRnwpQ4cQwkGSyPnN4vPiRTPMn+6OVkDq9oY263QPsJ/v6zH60IkS8uV+GrUVEIDLZk6i8PgwfRVEoEBiYADCSeJmC+ZznnAkZSVG0gxUB2hJ78gw30CRu2xw/lFJdrS2x17dXWhlxGoxD9sIxezLF0fY4uXLbfehwzie2gCOmCxbOulcWM51G3IIuj7ImGdefhmgOszmz86ytZA1rZUl1oS6u4+oqfpWelcSJloKgFoH5ewt1YXMu2QMcpxe3oGoxIcZv3vslntvtx/95HFLn0oPAPe7lMstRNhVVRTblx77vLnyAPFwgrz24vN0xYRaiJcfxGKMRTFpq7OgrrHDXnpzr02aMckaUZq3Q4KtWLfGdqEgX3vBBU5J9bHDh2wTX+sggq0PULALgDGQCbGW/owk4uvmX0KhcWWQ0xmwYe1a50HUwnVpRxFdkHvKFlK664bUvpX7sgcyTt0knTWllj0x0XpRN3e1dQEkK1qGUnQIu6qSLmLHDBsiwCNALTexVTb3WlE96nfwY1+uu4efG+Mqwimgms81DMAVwtSG0wfQG6LFj8J1ZkA7ChHqTQZ/MWDzhvVrbQaRWQWncfUwt7VzHCqLHgYcVxTPROY83UeP/fhhu/1G7gsepH64RoYBIkWsBGGHLCio5D6mbwfgsobjr4ME7AccFBkSTZZ+CuC55lsB8lKdJwNi+3EPVAOE+qGIr6Fo/q1338MRkEgRdDLA62o7jVNuUgZ5/gCMtUREKYqmBfIlGYDZh6dJUgIsPOfvMNchi7LqEchckRoq9e4VKMuf4TgqQrimIbjfSnBsKbtS4Hok13o68XUCYnMobhexd90N9L1UhOH2AIyGoE3CORDDvO3imeGC3JbCXA9D9W4o1kdxQpEQKv4AtR6aG3nwi4RWrFw/5Iuiwnz4OZGw7UT/9BCVVAYRXVjca3ETwnDg4KRjHvGm5FuPrl5INQG1AmG1kFAUlHplduzOsemz6VWBeB/hedcGoRIA4QH1ail0KzXgVorhJhtWBwTkWDBOkB4WGn3MWbPXxFlzHuQYv0PxYW4queZ9eqhUzYn/auH5yJhhnpGtc/mmDKsvBnBu73KK5WctYS49QXQPgG8AZIcclAE4NnJPHScuK5M5NtiOn8yzwsp2nDThPINGUf9H24kTh+2KKy5HudFl//qvDxFLtIgIrI305hxzCtyP06kyyhEsXb4Y5x5RSTiqfHHatBH/6AmR1A4ZICK9jj6SY7g6YlBLuHFt0ynPLiyrwKnY6RAIgTzHlixejCgh2Y5TdH2S/pCoGMrrcXbGc/26IK79mGfC6JLp4XpogXgC1UUdvUjziCAsp5z9TFG5bdt5AAcg1x5CSt1VmTyrfJkXXt+6xQrLi3Eo4SpTBBqLF4HyWuBkZmTBb2kxM2q9JbuJ2JtDgVk895w/JejJ9rvnX8S5V4i7odKuvf5Gp3dHpM4J3uMzv33eTkHYrFm/nk6MCsZnJNcf4QRjrOSXq2zqvUedDhD142hBKTJAixuH/nAWgXKDfPD/IkC4niJA+pyYKm+no0PP1UGe2zKOyKUgEjGcCK8gRB9iyMM5vmIIocmU0SdA7DTTDbOQc/nscy9AnLgTS1ViX4G8amAuePmVlx3BSCoRlulpExkPAc78vW/vHuYo5iMXDlrmlQ7OsUQlsvjqoxBwv4VoM3WOjHXbuCz39BlIuF6HKNH6TQvHmqoaZ8wr2krFfwMQEk6vGM83xYL582xVuZzIpwbmFhGncojo4FJ4Xc1vehaq6Pw0aiVtAJYuXco9MQJ5c9xxheh9afnokCg8h/W7NCd1M5ZiGC89kCP6niF+t9we6gPR/KJTrXWiCBCRJBLQBIs85PsGmON85eDgPIuE7FH3D3PAEGT6KMRwSFA4a7dhhwj53HW3MRZxDOHMDPQLd7rAvHCByXXTxT09HoE1ToCcv238nwawzt/7+jT85nEC5KMSLJ+GUTJ+jH/sDIwTIOd/bIwTIOMEyPkfhZ/GdyBSQGJoYQdy9qvjUR2JEmhpXyiHucrG2xAteiN0a2NPHEMS0Sh91EpB+tzVa2zyBRk26gMGF5cKftLLPtfA2dSJidAL90JjQ5nTmT05NdNeeOo1++VPXqELmv1TXwgi2zjSEqpJqeD3IFQcRRw/AHYgMZ0nmLT2x9rXyjkRSu/vEG73ABIH1NtYQ4rP396w2eZdewHaXOoO4pLZq/ra++/usR987yFSWYj9pgMEzuEDAmSsCWQsLfgPkcFj3MWHXRv/m5Hw4ejhsX31WJ/I2ddzA5PxQ1hHTDn75yj2yurI9QWvk/tDse1KAmoiBcE1inCWJKEOcHbtUUWW9JHc5OuHcJUo7TuvvsKeeO0VzpGEicLDfOy2Sy+zHzz5M0f8Gsx+sZ96Brfs/+QAyZMD5I8QIGOsB30fRFFoIcXW04lgcRwg7Pxly1EevP7U92oTro2walVEhgiZ7AeA1V8TAV4jyCyLD/Oz8tyjNi8r1dKJJgoGoKorLbQbrrwCsgH2RjFIEB8RbOyPHKaUO3SW7SKmwQ1Qb9biRbYdVXIAsSR1sHJFZNvPmz/H5s6cTn9IsO185y27+uJNgJzNdub4MadQ2jcyAWVrqqNgl+K1DtBgGoBKCErfQgrbU1D1Zk+aYIkRQSiKaaMPJQoHZgl8HgcCoAwxGn2A6K+88jqug1mo4cMoj6VTJCIWUDQYcDnN3np/B0XWpx2geQtq65moshnnADmTcMB4sRGPIRrkGToUuu29Rz9jbxYFWSCs3jzcKj7kufUQzxHAOXNHsakfVHb+TgCt+QsXELHDRZZqmviPKsAMsWDu7pBLEFMncD4kp06iHH0EdXIKkU1tTsRIP9dM6u9pc2ZbIZnxF1640i5cOtsOHnzf+sjU9/eLpjuk1g7nVNmWnwGg/U0FpgboLrdOmzdtgmUA9Hpz7PMhQtrLTtukpNgxwIIB3Aw5FQUoWE5ET3VltaWiBg0kDsSLgS3FtjdgGrMEyvZc6wW8OVLWavFpk4kaO+IQIEsWzbLlS1GtI+oegRgbAhTV9/cDYnYDkPcS++MaID6Kb/BDueoOm/nee+/j+klFXdxIZArqdZwEnqiDxQoOMSH4Q8zoJmrvardanD9ZM7Ise9Y0vkcBcf70opSThz9IGb3Z0vuXmGsv55z4HCncAzjnnYCJyujPU4Y+AIyivSIAow+fzLeqbiKoOOfZCcGWwNj1wGoWDgh3tLzRqonZKQCES+TGTfAbtesvWGGtZ06aD4BrR32TDflH23PHquwwkVXMfTDFZl+573qK73vMf7jdjuzejrrXAPW9KU6eaJM4xjrKseMponc1l0EIcbd5haBI96Twt8XSZ9C14xdn1cSKPfvGfscGBx4Pq2t25Wdn2gDX5xe/OU42utmt11xkW15701atmEk2/xr7f+ydB5heVbnv3+m9995rZjLpvXcgBAIkoUgJ7SBYj1iOgnqOehWvoqgIUg5SBEQ6BEgnbVInycxkeu+9f9Pb/b1rMhgRMpIcDlyd8ORJyMx837f3Xnvttf713779S6KPZgH4phK31Cyz4lH5MwYHAKcOHjhC9j9jjPgvjTrxhXSTvlbOZ6SvAAAgAElEQVRx5J63H3ECXD0tiVqyzXkq5RqUQFY5ovr11o4Shee4/fNzTsuD274vo2dspYu4NGceCOW4IQqz82WIOLsZyfFMXAGUqPfIAw/vkvgZ/hIN0HuGAvckOmpcALytADj96AwYZEKPCyQzvr1JeojOUbBfP1cLoPLsy1DrtwYzbizye4iD6zZt4vNScs081IW6/zQEqTdAXBIqclWOd8Iu2XM93RicgZBiLbhI6hi7IeTK90G45dA+r+X2OmyV97Yiosne1UeasAaSWiYjTh7cQ5Wm0wEeSEJjfGXajGQKu72JHsNxBGg/CMBqA1uvTqc87gkH4o5acYWsWrlUnIZQDTQ3yDzIHQvOjVOMsdO4PjZt3mwY7tdfe1UWEheWzEVz5iFwCqI0FfJUuz466luIiemCHfemxPyUhEdFcpw29OCcNqptBUVV2a7Z/Ko4V6Bw+rQ0yQOoVDbfGiLRGkAw/fgpQ57MxLGjv5t5YJvnEDFUTQxABUMVtNSYKDtI4mAcIBrn08I94gFJq09FBVM1GqpJI8IAbr343nDmO3WAWHOfajm6As5FODHccDq4Qo5qVFRIZJDMWeBAPFqAcfe08FDT6KtA5vARdfQByjrjTrHgXlCAVqN8EohBdESZ7wk4awcAOgBJNATJpD1DSoD0olB3gDzx4eHJ0wcXSAvAK9F5NU3cA/ZS0YALjYvpoeQFtJQ6ZDQ+SJ9h+rmCiQzSgvpDR45KAgSPm0a46fhh0WIDCGtH3mYgqn19lrkyhyjBb68KA5QdgzzPpq1EDVLJYIAYGuba9xKRZAdpqkp7jZdq4boUQoLq+fXludfDcfkQtxc7/azbgFOfkd4vEZw/Jy1u5gaqqqowRGIe0WTX0B2lcWDZ+WW4rug3IdZnkC6DIEjcbgj7NZCDfbzmQw/9Ru64/YuA4lPlV79+0LzPvIVzZf/B9+VSckjjERcITksbzrO7uo4A39txUGi5/ZmcfKZz7nlIMo0Bm0GPw94DByDRnSAIdGHngtMpmrl3r1lwaWeIknYV3AtOEDW2zIMOiCDm0zeUk50JWO2AlZV+rZAoCIgiufc798vmG7fKIAuRkso6xgIOgoZWHKR2JpatHyFFdkEO72dLpGEcvR0VhvzyZ3739aarpaKGxZGrTIvALQrxFcNzzoeS+7TUafKLnz/IeSrACdFDWdoWuneCeI8qOXICQQMAu4ZS2XPNVAhgA+GvIg2Nuyqm9DyB+CslPUZZ0+h6TBeRHyzxDPExvggcW+gZAoT7VLs/lDDUKCf8LKbkzoG5QnNglcgLYFHmxngc4f17mFOLIb0CGNfBjHMtgY+km0SJwkf+8CTkob8sxiUTAvF25MgROnxKcYstkPq6alm9aplknDgGOYsLkpvUGgLem3PSzv2oxEQ41yGQsayRVpU4aTReagqCjjaNtWLO4dFvitbVKeLMNWzmXlViVB1Vek+ps0OPSf/exBpK3RvGDcL50sW9K0SI/qlfT4O0bYUkaWReHdU1BQ4TJYGm0cNUgANFiUr9reXjSn7oBiE/P9/8Xd+vQyPk+HsfyilP/l9dKUp2aITX+CZCiRL9dyU8dA5y4Z5XksQQIHxOW66hzlGh3I9Kvoyy+dB4ygaEIMGBLI7rIWuGHeTfv/of4uUWRHylFtArSReBCIPeIz7vhS/gP8li/9P53skIrIs5r59/APxijm7yZyc6A5//63+xBMVECuiLff2JzvDk1/+Zz8AkAfLZX91JAuR812Ci+W+i6zfpAJnoDP3rft2K/eBA3yDiNpJ12AfZg0H7gVNp0oM621U4qr2qugfU1AY7e1wVYByKJA2DFdg4Dsqdm5bJtKvWmDhy7a22DHZLUUU+2IQDSTahiN5CpY49dWFWoSyctlRqCtsl51i5/OCbD7DvtZFARLKaZNEBlm1Hwo4LotgecCbFpNXhr3un0DCNiccMQPx/WXkh4kUn9m/aUT1A+pFFbqEkfOnm64nWHgYnapAf3v8T9mTsLkd1f+UAvAOKomlP5vffzvkfSob+hIPh3Lnr7Otqftc5JIjyBHoM2knrCi5kIXLb7LEhkXSfWl9XZfb+ba0WzjfiPeKNmxAUqlBO46K1r8QBDEG7dTU6y1NrEUgLIHvDREL7+btIbi5YDGYFf1Ip/o4A0QXSx5Wgj32NPDBD3IwRHEqA6GGZKAjNJVOVohayciDsTcfUk4ALI2yYRwCe+gAJPFD7DsLS2AOAxwGu2/V3UhTdLdesW2kKl6NorV8xYx4bXdTogCCuANqqcM0EDPP3mwEwcxCA3gsmzV6sABkqAbmLURj7EMW0cOF8ojGCwXnqJSfjOIXfKRLBvxfnKNCI0j8wUsLjiRwC+H93zx5T+jpj7lyAgE421K0yF4dEHG4UT/sR1Ooj4kskhxfqbu0tceb9+lGiNmpsz649RE1ESABMWn1jO5nm7jhK6MEgCqsaUOk476V56vOXLRdnFKAv07/hiupxNYWu/sSF/O7JR2XvE5vkL4Vk0fM+EUjO/bFLWbfRgaARLbpRB3wcxGXSAahfjLsjFPuOAx0c1eUlgP3kpQMsWnNuiyg2t4YBJLgesM6DWBaikkZspQ5lezUOgBp+u+LM0O6Hnz/6iGy67kqZj8PDhTLzBmKzggNjZfuubPEMiJfffd1NNv+yDzcL5eMQIJcsny6W+nIJZjBevXix9APEO6lNAaBPy1SHcGY4AVTXAopUAv67AZ5awcb4A6Tw4ens8JQhFLPZRHuUofb3iJ8j+XQ/+BIZlJOdIdPSEuSydcsgugAbccFYYXnS6B87WDs7HC6txNJUl1WhPOW1AO1GAUArudalgO52MIAhUbGSfvQkY9BWli5bYQrTBwCo+lFlK/N5Jj9LFi5fIDPmzYTkOYPaOdAA/LGAgRXFeXLPnbeI3SLcG6/kwzbWmgJZBV5DAJRriOoJgEm1xwI2jDMhu6BGMkr7JSEhRQId+qWtppiYDQdJnjFL0gtQnsOojqJYtnAN3Qc6ZSPEjlUj8VqANx3VdKDUtkn+kIscLu6QYvokEDHLl754vQQSp9XdWCbZGYdhOXtl1txk8QOw6QMc6mmqFR+uuaOlVkYsAHfkBnbxp8aDnCpC8UpkzyGKyXsdPAApnaS6sJpIMvBbR1TCTHA5pSKXrEugA4Torbwa+fF/3iVv7tgu+7PK5Jqbt8jh4+kSHx0sC1KjJIJ4EAW4iulOKKlqZo7AUsZ9sWLpAqEqmX4FjGS8f3lZtfRyP9cDQOWWVYoHgF5oXLycIKoqhb6dIFwL2SjTv44DpHNvmzRUlksMWX61kAHWjMt3sfh5MIfMoOOkz8FHnnljr3QxjqMSY/ksOKoYC76AwUP2gHIc6/TUZCk6ukdCICW941J4+NRxL4QZ22FwGsOsFvUvD5/nn3maPMUomTdjBkpmgDvGUSnRXC0o9xfPW4Alkd4aPnMLVsF4nC0uzL09kBFlZ7IkCjW7Hcd0/Ei1IRO1U4XuKQgDch6tHKTDAmjMhGkZJqyNua+ioZx+gSHB1CT33X+DGQfF+TmGJNLYKJ5wlElbpAlHmDMuCFtcIPPpYsg+tFuSY6MkDoV9C59l1779Jn5n/RUbKMXeD4HXB3nrJVPiY7g/AWwBVksL8uhMAqTH1VBRWgvgSR8O90Ijx9eLI0LnYO0zCKYr4Axkhz4oNA5M8ynXE/1TUV4mxyGCZs4lGs0vAiCdHgacMbG8x5S0KSayMDsnG+MW+f6ozxX8VJZcY5xcOY9hOKdKUXJ7Qci00T3hCNGj0VYKdJZDtFRwXr0B9NOmz5CyimocDYROQUjacv2qIF7bYeltIAO0Y+mOr8wk7xIXHZ85EDdEPy6YfkhP7Uew43rqdXTm2PrPArjpkBJBOFAceAboXOIC4TDCfDKg8Vc43wYgI/va2+gaamOO7pak+ATukx5pgHBsaO6U7KIqeixGiP4SiA07o55QRYEq1fWZpICvAsgaEVjPg9SNCB51fNgC6lup4hyyRwkRK66FN4Xlg1xPjR+z1QUFgL8DjofUpfQW1PtAfFg4FsgW1Ok6D+lzz06BZQiaitpqSHZP3lvJl0DmsBpJxv1gYfFy+OgJSUxKOXve7FH8M94g90qJznPms156+aUQPRwjC5R9RN4NU+re0FAFyVPAgikCCy2dDTiCtr+3Q75ww00AxS7y2ONPGkvsqrUrJf3IQbnkUhZd3FdR/m7S1lhLhFQ0Fth2rLhagi2yB2LDAgFoB3HnD4EQzv2RR1G6unoU/FZliXZOvUOMpDcT16p163BiEm3EeNXit1CcePbEcc1kPO189x2ZN3suihhdeNFdgQvkwd8+Ii28fhLkXDNEhZcvpCX3UlE5cwJz5gjumCEWOXMXzIW4sdCHgSuRdUQACxy15KrSf/asuYgmWkzp9wDPnyGejUOQYDYIAHbv2idnzuTJnXfdA5EQKU+/8CLuE5Q4gP7Fz67+YKE29Wt0fAGo5z08T2K+mG6cTAqKq2jDZIqy+DIEyNmFn1mmnSNcUUJB77de4rIcGSNePp5GcaMLLifuC3X4qPvD19ODeQA3J2Olg5g7dT1Yq7ODe9SJ94una+j5F16CvDwjU6fNRLgxn0VrjSkb1/ntS1+6S44dpbCOa7tzx7ucC8hpPpqLVxBuTXsTe6dEvZaYe+v9giPD9O1AwMaoWwmiQ+85vUcz6bkJ5R5WMmMYl4uSZTqG9brq/a4OsmGNaFOCm7lDr7VZA56NPtX5RNd3qclTUCO1Mbefhrz2M0Xr2jmi76/rJ90MKFmimwF1qOlz1MI9qX/qfebD736cTZ2cD72G6kTRa6El5Vogr4Shxnsq8aEkjOpt9L3VEaPfZ8facpC1jZO6VSCHonCwqTumjntLz0Mb5fbOlPgND1rjxPI3MVjf/Pf7WdS7SBULfTeiG+3oJUOt8wkX7p+fb58kQC7mWnz+AfCLObrJn53oDHz+r//FEhQTAYAX+/oTneHJr/8zn4FJAuSzv7qTBMgkAfLZj8J/xU+ge8JROjZdEOJpf6a1KvmZElXopWkS6ljvRHQdwB5QnQvau3zrTTfIT3/+M8SD4SaKCuW1tFoa5eu3bZFpG5aKZ4iTdA0hjrbqlm6qAOYjck9NmCJv/vktGWwbBhPfIg/+6CEis2vlldd3gRt2IMaMJRGhD/FjvwT6hSC4swIvIBUFMac6JfLAodKmTUF8motIEsyCfX//AIlAiLJbe2tIK/KU21etlXV33A0G0Ck5WQXy4C9/CwGCEA3gyxAgOCzGCBDdK/113jdo/4UaQMaL1cd22GPExwcEiP5dte99pmdVyQtbUm76wHE1tl87VhwhnEatwHW5BgPUDdiAd9sTbxyA4Fz3/rr3HuIca3S0xlGrM6QeHOjWSzdQfH7YYFjDYAwB4C9a/dBA+tMnJEA0+egsAaIOFuW21OXB3437gw2t/tboD1X16UHq/9sA5OsGfURzsSEBGlEcq6o8hAiiYUsrYHyyVOadJmopSsL5tyTAUi1C94fVqQRkSUG9uHvnLqOMdXAMpyS1TkoB1iqI7diwZbO8TtmrM+DYYspeFDBqATSuKMyTcE5IFOBsCvFPZ4jtOHDoqFgAyucsWcEgCJY/PPUUliIGHdFUGtkVTSSOI9EiUYGoua2HJCk8AEU9Wex0gLTVV6MohImiQ6BJCY5TWfRvNAFkTgXAcTYAfBP53M2QHnV83R+rThREi2cgpAVExX898H/lCA6WH/3oh0RO+MrPHvyFnHzhZvn5u5BAkcF0N/hL7tH9Ek25dhzl3i6AKP2o69Xd4OzhK80M+A4cEkF+uA4A9r0A7Ua0HB6wrRQlqRXv38n36OepQlnrGRAm299PlxqYMhcvf2JNHKWCz1WPg6W+hdJ4oq0uv2SVzAOQKgGNzytslBNZlHC/uFYWfDOPm7dPFi9IkcRwikvrymT1vDnSWJgjcwHcB1GNGnILxfAoJEUvqnoFq+z4fwU3Gom7cobs0jiliCCiSrjuDQruNHZKv1+81BEVxWUipiwYZ8eQzMMFAvpMvlMrA2rIAJmjMJo9AHQ2nG8lQ1ohgDopsc5EqRxBF8qxU9lcQ1q/iVSqI2rHGja0A9eIAqDhZI33wBz6+XsxKVlJMIX23RAYh06cltLaPqxhuHBQ4+p5tBqxyE2/vk4qXoEc4TNrLJMqShVYcYSQaqSQV6N3cjPPUKQ8LL12wbhVXGU6BeadEHRZxKaloaIfIFPPAYBUo8d6GN9zcBGFuAImUSyef5TSanccRnXtkl4/JC1cq16AOzdIpcgQP7n+6stk37uvijNzzcKFC02/TFlVvTRzg3oDso2i2nYawPUAeNrMz8OLCHOUdHLVe1wAb3uspKyuGRCqH+KMDhF/3pesnxaYz0NZw8TAJcvx93Pl5z+5GTX4PinDHUNliXFQxaVMkR3vvSnf+8qd0lJeICOQNxZKhYuIDdl9sErscanMnpsKMZgMWYA9pa0bZ0y+BOGoyAe8PHicsuS5OKqKSmXLTdcDujYATlpk60/WSfVbdfTdAKqhXd711huybMEi1NB9Uq0TEWOom7GYjUK3GXDalr6XuKREmT09UV569c+ycM1qOYaLKnXeQvocCsWmu435gDiYoCjinMpk5vRk3B/h0niKsQJjMYSifNeO3WZS3YJ7bBAQVTsJyvNzpZYi5HnTZ5si3GbA+OysTJkBAQFPDxEzIiU4KAJQJg/Tj5FxCiCdc2uBBKEbnQg1VNIAt2CLuAMicOA4GfdHJh0Inv62nI4h+fn/vRfyr4hy6ErpwlHmBKCrEVhdEAGD3HdWzBuOOCQUrM47cUDScBkMYs0LANh/c9s7smjpUqPW3rVrl6TQReTh5iKzud/6cVy0ExFVUVKE84vCb+PAI2YIMlPV3xpBE01x8WwcZrVEOGnRuRIjOrFnZmUZMPOWrVuNWySDOL45nMtUiOX9dL94E+F0DGX5V//9q5AY2kXSZOZxLZ5WdbyqxU2BFO4P7UjKYv6MBHBs1Sg2zqsSTAqCjhUk1/JejhJL0XI3xIQSt+3MTXCjAPzE2PG9mlX5xpuvyo8euFoaq+gdAFxVV4POF9Y87HyZqzUuaBgCVMFORxYUSgAW0x9Qg7Jd3ytcuwnIGdOS80Fet49rqR0g6lqqx8FRByA7MyUVwhKiHcLUQh/Q/mPct8SWdYGnOrqj9NfCMI3U4uGoxcxaGB2EmrwdYFZdAq0QKe2o++1dHCHqsUkCPHsT29OMej1Mo7EYI22tbUw7dvxcoExZ5Sctecy+kGLDAL+OvGYn9083Y6YHgsaW86KKjW6+pjFjbqgxOhn7lUSi9TMGrIjmsUAs9PNQ19ayQOZLIx4AhC4uzJVZM1Mp7wqS3DM4YZJnyLa9mTja5kCaHOR5QBcEz89Inpfenm6yANIhECeiFsfv2rmH46BwmsXDKAuJTTdcS5dSJlF4FXLZKqLwQPL7OIeuuhCgVNuHMXX40BEIhVHjRDF9Odp9RJ+Tg94DANx5uHnsUFRkF0HCQO7Y8yzXc2TF648wbycnxQMtD8r2bW/LNdhNtbB7Ifd8I7GC+/Yfkj+//qZE019iw71RXQt5B6nhzn0fQm9HQQldOYgj5tLXdZrYrhN0S2nUVQBuh2IiopSsWbhwMWOEBRyOqngI158/8Au577v345p6y3Q+NTS2Mo6CII9Djbuzk/MewDU79rMkSfpGthFj5D2YYpZfMXcdNQ4OO/o1tE9IiQ91T7DkM+sWs/j7m1W+Lv2sIBi6OR84qSBs3Dnn3og5Wpnv6+sp+uZ1PFizRELOehLr1MWYCaCTzIpz48/9NgBBNsrzWucrddg89cdnJBd3xoJFS2T1mnXGrfGDH/yQmC53uenGG+g98ZYjhw+xWHOUXAhKaxZ74bGpXIdy4j4bxpxIjK9uCEH9bEo6qDPEA8GFEgitjFMfSAmdBwy5xwJ5iHlGIyu170TvMyUO9Hs1z9aQFvy7khDd3Hs2uJiUvFC3XR9kTgykmIXXLIIYm66uj4ICI3rRGC0tTTfLWv5fiQwlT5RUDCGCr4+vq7BAu8K6+LcGukM06kq/T9eGWiCvPWEKzqnTQzcT2rEyzHnTe3QUckYXtGrzHoU003J0VVlZ2GwMszZz5hmppI4Tr2PLvd9JTqy3Z4BxgwQHall6n3zpnq+LsyPdZRZdaNvLbasflSd33vUP7ePG+a+/jocL3gH8Q+93vm+6OAKEVz5HwvWJO0AMJ/bpHvun+/rj4q5P9xjOf5HPjQG4kOFwsT9/Ie/5z/IznxcC5OPP58WO/4kJkH+Wazl5HP/7Z+CvUSX/++89+Y5jZ+D88//E88c/9/NjovlvolE04c/rfursi3xYKG6uzoeqA/72/c72Kp+rqJroA01+/fNzBtg/OpEA0UzKhTrTNQarj/2SCnFVJaegvYL1ul9RkZzGOWmZt0YM6/5FOw5dwVU6LE3y5Zs3yG0//rrsPPqWdA41kn4SBk7Qblzu82fPl5lTZspzjz9HMhC1CDau4Fil7F1GwL07Edz+DDHaLJKRGkgzcUVk50ZyhnY8uoEN4gzBeTI4xB4ILL2mroKOEFIdAFxrEO06eyE0FPAI9rH3br5Wllx/o8E8PcAnr7/2C4gYwasM+aG/NfaIvZz5U49Rc0Q0qvhC55APOUA+iMDSPdnYvlsFdYqP2LE31/Op0VZ6Hp3YAzcj6HT3sAdPaALjjWbPR7oDIJPGOk8j6aSBPbgNmK1eDk1T0T2h9oZqjDb/OmbVAN/XNJV2sGRNUbJKuftvS9A/KDw/Z6Nz7o2uxZ66eTWbVUAa3ahqhIQqCpUM0ViUceWgCeM/G5elBwdRpZI+gLFh1L7EiaCYdKL81pUPHUppTESAN/0SdG9gF+onPw0US4KIpooEoHri0UdRjKdJVnEdPQPT5fCxTCknesqOyI52NuspRBytxkFSWJgp6Qd2mdLyRNTgsSHh4oJiNo8C1lJiNBoAzKLJB09ITZMHfvUr8afUVcHAGAqbg3xR+xNRk0TxuRMDyI7ylRjICM2W70dl7KCtDSh2wUlk77EMCIU2o1IPJPYplI3+KUBGV0CcPt5jw4aNqPDpDiBz/61dB6SUDoiXtm2Xn/7mh5KMSvauO++WkjfultfORBoyaN97r1NSOyILZsRLSjxlujB21ajrR4k78vYOQSFpg4qxjBIXMuIdKYsB/OgH4FJldHVJmVF+OhAP5E8cUxkOC1U8ZxWWi4c/oCWdDgXFFfQrENvjFSKDgA5ncrMAVKwpYF1iYkIyUKJacZwnfjlHZt+7j/JzD4kL9yWyi4gXSI9U8sgdKKFw4nPZQ3bo4OvlOP2JMdq1fYesXLZM+vg8/RTYjABiDjP4ulCLWmAmRwC6WjlXZypg3CKnUWrvxXV1BoAmWsOmT5avoCQeIM+e7PchjkNJnUF+20OaOWmMByBrL8BJB9EvXTb0IHB8jShgVV1dA8PnT8GQKnmVJVyKS8UCmNmDhSqaMm5V4bYAys+dM1v2HM2QkxUtgNuwBIN0jvRSGhvuInc9/AWpfvM0YGgocTrD0gSBFMJrarxMaWmuFBWUAh52SBAq2hCANyvIkQDGazcupjyK5UcZ54EAbYqYqfrXG3AmLjhAurkhBxUcI/7GCVCzecBOdldAINSgmGaso6uWIFdb2brlChnlvaxhJ1sgerroM2mHaDD55komaiwIKvn2ehTvRJgnJNvIiRLA6cQIqaTEaIDJY5CxOsz1KSok2sub+9zLhbHXDQAYLPv31cpXbp1GCWweZel29Bd4okCGkWYyy4FI1LF76dJF4oETy6UJBTJRNE5k5B3ILJCMGpwFfG9QmJ/MT4kX+5oq2fHWQQlLi2Hixs3xXgHeEJHI2fEynz6JQ0f2E1XVKP/npXuke1crzoLjgNKJ0gtp6Qjgq50qjdwLdvY+sv9IltRbuBTMsfOXz2F+sJHoqAR5mRgoaydrSYQYbexqEl+IrnBY7xNEN62+5jqcOXmyZkmyWIdQfJ3VwDRD7iLn5je/+6MsWnEJXS+BqKCD6M0AJBzplXdfeVnWLFgmvdwUvUzubRQEd9WWywwICTTRknvspFF8e/iESF3nsBzMrJM2EpZMFJOqoyFHHQHeNccxJDQI0NSOGKJWqebD+wRYydbbbjZ9FpUA8NXEPqk7S8lBF6ySA4B8VtyjoaiyB4f7JX3/e7J6xTJAPx6gTMxvEEt29TWb5Y3X3jSxUgp+x8fFyFS6VAZgv2uIAnIEpD19KsPY/DxwKNhpARZjvYb3UodHM2B6Y1098w6kIfdkA/daB38fATC0h8wbRTndBRjvBOG2ZcuVFKm/adh0LcyaB+BcikNkGGLbkQdNGcCxgqqh9AZoR4QFQi8WwlHBcGXjhzmfg9p3wH9x3Av5kDABlK0fP54hSyBy7DmuNsDyckhQjU+yZZ5ygVzK5vs2XB7K9XfjgmPZJCYqCNeIuiac1FnHuXXl+PoBczVKqBVXnwtOCBvA2ZO4QOKI+mlnDo6IjcRlgeuDe9QWctQNQL4J1XwXpGlWZhbxQsEyNXGqlOWVQEAMmki60gYIBiL2cJCaz6I9JeZRzH0Vnxhv/u6HK0/7rIYAXXMLcim5R93Pc0HPixbM+9CnkU/Mj5sbUT6QT34A27OvipHefIgVAFh1u3Xx4FY3nJ6zkxC0Xr7Ekqk9la4CX3qK4olAbKyrlDwcPXaMiUGuoytF8Y3t3UT1UVRPj5Q93TxzcSTu27MTALdStt68SY6k75Ygf3ecZ2ny20dexbG4XHxD/OXlN1+RnoEubJ4usnzhHPHkvMVCWGksWE52rhw/nS1WPB9LIYgXX3KZ1NK1NT8pSObz/OlobQQobpcwnpEtOHhccY20QJCXl1ZKKtGOxzMyIdcSDUnZwhxew7zkChBezzjXrp4RxnUdUWNOgOl6LMGA/oMsVgJQb7z9+quydtbvJJkAACAASURBVMVS8+wOww2m5JTGP723630pqe+UUuZv7eKJTUiWaMZQI0RBMaSNOqGu3rxJXsEhlkt00o033WQEFBqTtGvnbkNQXLdlPc7LEPnzC3+GXAiQSy9dz72RBRhfxBrKVrYTP5mKI8+dsXXwx3EfLJ4Dv5aFO5EOmA4WVIyrERvIDi6bUDpXjyMmGHKtXaPUcL31Qhx7QwgpAdjKmAtHvWPLnH+MMe7j4WfK6FTNE45gwp65QMmJFGKnevmcFcTpuUMMzaRTrJs5ws3ZHncTvUfElbmxTvIlN68W12UdBMYROnU0si4uIUE2Xg0xyLx0AqJRy8Wv2riRZ1CIFEKQVHJPNvE1T+9AHJ24yhgvoYzJQu7bNlXGsBh3hWTt4l6yhbSwYc2lv7SrR9di2nGi61clNoZ5pmonic4z+v8aVaZOJe3c0JJ1JURM5BUkj7o6dTmnjg5fyAtdVNpCcCgho304KkgZ4PmsfS9aeq6l8O2IEMKYO7ogVAZZJ+izUYvlPXC1NUBkzps6VQ7QtaXfH8i8PgihqC4V7QTRf9O15Vj8FUQKi0TdOFjzGrrJ0Otvi7PO7DHZZOhGYxwQMBF//KeRWHrY2len8+sQr98HwRgVFUO04BoJ8EyRO1e9II9su8WQoBodpuSXC51S+t567Of++tulPufyQ5bwz8/ubOyTnBcAMW7sv6q5PikBYuCvDwoMP/rIJwZgzn/GLvbnJ74e5yc/JgRALlz+NvFHm/A7PoBeJvzOyW/4qDPweSBAPssrM/H4+fTvv8/y+Cff++LPwMWSxxf78xd/BP+6r6Dx9Xr+LxTA/P//zE38fD//MY45oz/+e859/b8nSBSCPf+5n/DzXTD4/D907T7l9d9En9IA8Bfza4LPf76XHjUlj5pspHsMsEkF6emq9EIIV5iXK9/6+tckkcSh+++/H/jHzuxxVQzqwz61sJjUHo3TB9t2pU/BQuT9zZcvkdBVs8BDRyUoBnFYfzt7NbA+8JFL1qwF3yH5BpeHoxWJFd4BUkrSTyniw6z0THH3ipWHfvFHBKAuVAMgshslRQF8zYYUBqIGpA8c2wps3R5MR/diPUR3BQT6EI1crhC82f/dSgz7AiLjdS+lZEMHe9F77/2G2Qc62NPR2A8m5k7FAHtmN2LgtXdRX9uG5AsVpun+UQVy+lrq2te9kzr2P/aXuXXOCgzPpguM/ctYStS5v3RvZ+6Wsc2e+VP/TfeC4zfgB/eK2QcqMYOgEkyrEkGvkj7qhlECSqOv9LN+YfUyWf6Fq0y89r3f+DbCOfe/J0D04o6TIPqBPhyJpeo77XXQf9f4BC3wVfJDlYBjfSDmh+A9lPxgwWk+8NiUawYQgIb+nCpmtTTVgY2uJ2BTZAgFvoDGQXzwCpSvtgwCfw5mxpQkQPQW2b39PQiQaXK6pIqolTnyx2f/AtDG4PMPBoQMJJJjJZ+ll4PPk/f3vCNrcYN4oSR0gMFKS0yT//rej1BHB8ggG/sAQB8nXBn7j9CbwGeYQzySm7Mt7+8NyN8lKURgOQ8B6wKiBxPboMc2BKhky8ENAz40EIFVAShUCYtEuIv4AyArKNBMxMtoT5csRN3pi7J1ALXiDx/4rQw5eEoZ2f21vN6Vt1xDv4O//OnpP0n6HzbKk3tdKfoWObxvu1x9xRqZmhQulo4G3AlD8txTT8uWq64l0iuODo0iCsczZdWKmShPAWAgGnTDrjdkBTE/qk7uZZC3ES/SSG/GsI0zkSODxGcJin+y8AF+S6ubAMDdpAtwV4ETK4BVTwCqEQZ0R2+XHPnRFJl732GiZegRSI2TWVNixYq/exMbkwxB5A2p5EmO/YjmdoMeZREpFUsEVRPl5FGqjoawGsB5MQoBMsLN0AuQ36d59b3D5No14BKoliZnXDWhERLuR0Z4a634Ufqydg2KZC+iKXAfgF1QUt5jyB0ryBAbLWBlEI/w29I3Ks3WXnI8rwxAxdN0QLjzZzWOhmTGiTo4puAiqKcAu0Yj0fiaB2Oggu6HGK55DxPJ2ydzZQQlqJOtZpG3EXVlJ3c+tFlGs3h9AL3uNqKdOE8k3gD4WrjpIbkGrKWxfpiJZEgGrPplCV0O6t6qbajjRvM28SdlxJJpSStMhCwHVPaBBLGFWGqEtBoF1G3XboWAaHntdJ2UNLSLq3U/BFuPXMUEODslTgZaKY0HYNIC7RMA8onEbJ3KyDJK5KxTwwImTreICx0I3ULShwy5OUvXqJP0UADbx+sHc/7qUVXrPOLq7y1lECPvphOHEi8QO4ESHuBhyIq4NCJT6CGIjvSBTS6T9OwmWbJiunxh09Uy2lguLg354kZ2YHdRmTT2jMqjr+eZ4u/5iwNl6Ywp4tuNQ4Ss+CFy1Y+eKZV3d2uvjsiKa9bKKGDf8VNHiLsKkq/+lmJmCJAX/vSE3P6F63D3UHheXESsk6rFHRiLvTi4OiSbrgaPABdidYiO8QuWU6eLub9nyWmIE58gwOpAVwlljHn7Ax43W2QABj4+yld8nYjvmYIi+GQZyJ6dPP/f2+hr8JM0wOGMM6fkhtuvkY6GUh44qOABNrc9/5osXbgcysmBkmzGaFudRLg7izOEXnlBuYm9cvePkqLGXskoQaWscYLORO1Aflgx6btTGGNDvmAY5MoQD78R7oNGQOQBQL5rr73asM45RM00AhTH4ZgYgJnu1yhAlOBuAG32qKsrq8v5PghYAFU7mPZA3GE7d+yRlStXSysX9QVie6LpfVEAccVllxgX3ImTx2Qe5NSud7dJAgr70rIiCQasH4BACKPsuRXiowulvQtkhT2Ex/ETpyAymPxxjTXgJCqqquM+d5FYSF8th1q8MI0IswJiguh84eHoz/2vkXK2gOcBuMrS09Nxu1jEjciuUErQ4+K1ZNnKxFiZtTPAcTNOIBdKuIYBDj0AXtUtksscpKBpBNFKCmTX4FwZ5KHVA5ipbrZZM+3lhReJo5udxr0HVMnD2hslv3amaK5/DzFC+sDSHhvCFblG7YJ5CDeHlVTz2gEozPVh5ki3k4M6ConG64EECQSotqBmaAWY37s/gwe3yMzUmVx3O/ItayW3pJIFhpM0s/Do4308UIYPM49r6bX2Eqj63x+Fhp4PC59BnYDaHeTLPaSqCXXHOAByx0JgOag6gfOusXBrtk6Xsj0NEgEhZsVra+SYPvPUHaLun6P05FiY90aYJz1YvGgBvTPnp5Jzn5ySBIhNUTr/PwL42wHRmVdMnwIP5CrKwm+66WZ55+3XAc19OM+j9F/kyZUbVhFz5Stvvn5EDh7Nwvl4NT9nkTfffYPxs1gSifQbxEGXxjwHP07XQ4vsxdFRwHkKJ2prB+TvdVs2SqyPjUQSg1UF4aCKfAdV8AN+d3N9PSF3OAxTrJadXQAJFmM+jy2LIQdsv9na80AXUjXks5KuTYDdwyz0lAyJwnnnTuyTDwTd008+bp6/aUTaWdNVYsv9MiUuGmLjbXn+9d3i6h2Eq2w+RFOBrFu/Xo7g9jh87LjMmDOX+L+5soveLI2qm0rPUA9zW3FJiVlwVTFO16xabmIfDxCDedutt3O+tZumTf780suGTKlGHcIHFlvIxNJHF0jYV08RlejCghCyDOceEai4E4k5HMKNAbk/yJphFNeK5rfq8bc2tklCbCKuM9QyvEZIeCjkWheuTnpLAPtdHYl0JItqgPVBWHgw5Fi4vPfeu5LGZ1XnYEFuAY8AnJj0eVFUI5Fh/swbgxSIB7IWGZF4nJlKXOox7di1Qy67/DI5cvQIJEg8QoAV9IKUmZI37d+xENPpAcGndl0tGLe2dZb80jos1NiEIWwaIfqtVQjB/aZdQEoi9EOAjhEgY5tdXX+pi7mf8a7iFS8+oy1f1zWN3r+9pkwcpwXXUH+rAsnCPTlOSGg0lbrNfHBB2fAeSnKp6skNwsCb+6cFAkE7t/Tn1ImiZMkQ814TogVPCDONjnNi7lNSVceaGze4zl1luPJ6WWinpqSZbiYlP6ZMmWKcKPp3birTLaMLXivmWiVC9D535xpp/8jYgnhsMzm+H1XPzpgqa8xFpotx7eLR+1WPt/DFsSi0p/bcZhbs6pbxZJ6zhwTSLiM9X0rGjP/6AC48+wa69xxzBn1+QZyJAMxzHSTnfu9EPzd2TsY2K+fbw/9jr/Pxe6SL/fnzbWD/ka+dH4D46+brH3mtT+d7zlXRfTrv8M/7qv/qBMgHO/GPvcSf9f33zzv2Jo9s7En9+X12/itcoTFd8yQBcqHXeiKC4qMIEHPGzxInYwTIx5//iV7/wtX3F3rEH/q5f2ECZERF/xAFA+wt4D5w+ZOMAAbkCH4aBH6lPY1fuflGWbzhcnCCXvn3b33HiPKKEMWtWL1ESvMr2P+wN6LHws3XVW7ZuEaSLl8mNmhCnXxI3hBIC5Jw+tgze7LPtmHM+LL/mzltOvG+iLFx3ismcjz9JOJy9vjVffLWq+lUItAFGRKPWLbBYDQeEDL9GrfFZ+yCoFAyxgcBZh1F6J7uKmBDYMr+TF0sN6xcLjMuW4d4DUwE7PLb37nXfM3L05eZGqFbXRcCVW/23M5GEOjsas8+mHQP9o6KP48TITpKFP9RQuRjf53t1Byrxfjrb7OzOGu4+DDfML7P+2CvpwCRuZ/Oit84n5pKpftFgEAjko0j2l3rLDRK24eEBnXebF23VlbcuBmxIPFZCMWzs/Lk9w8//vcEiDIl53648Q82/gF006wqQ0N4aDSBZkfzd/0+JUBMlvY4CQIqaG513YTrhpVTOgoIpZnOqtizJ0bCAfeHDxn0cZFhEgOg0AOoXQ4BEgiQ4ksUTFpighwnBqINADk6MlLcQmNl9559DBIrAJQy8rNnyZSpqSiBXVD3AnC//RJgYo2sW7kM1sxHPJ08Ud87y+O//29AKEBvBquFARweGyNFKPOTAKMCArzEnfZ46e+QpFBfmQKA60q0wiAn0wvQy4qT3g9ANAo43aNOBkAOB5wPHVhaLIAJvsSWKADmTvZYcfYpMv5jIQZiiETyB5xvlQL6FB5//lX588un5ZLbFsv8pYvl+1fZyV0P5ppjHwCYvP3mGwBmtKqFYpryUtTqnfLaS3+RpYsWmxx+BwDOhLgoQBqNWAHkAXRzAFyw53x38Dl9cScMozw+Q75/GzFDNmSvu1H4XlLdLGdwgjjSTXL4FC4PZ0rbOQZbwE8HQIwOZe04z8cemCbzfpjJGOoTP08XuQxQzQdSiCAcMvabyKWjoBegyM2GCK2KcuJoIiFAsmUWYPUgoEsXTgd3AEN7ynCHARI1p1//faibzH7y2hoA0jKJ2jpW3S6BMYBlkCkevH5vZyOkzkIJTYySYfoFBiBPVCE+AhCiMUmjRJ8MASoOA1aA+0hB66BUku2vo8ma8eWLElv/DAAUdud42lATO3PNVNFaj4I1gK6CRiKB+gFbrDkHBwqrJJySYDfAxvKSPCJakmXj95ZK/fZCc85H+gFoUIx2003QBcCkxc9egKZ+3lFSQveFxofZAojOmT8P50kA8T/V2K7IqiMW6OCBfQC7g3Lzddcy7hykB8B2ENLLmc9XDnjYR4H54ep+qcXd0dNcLfbEYP3nvbeINc6LdiLWOlsVTHJBXdvC/WItb7xeLXQeSSAEgSrm3QB0InnPY8cqJZCuDC27b0S17cZ5D8W9VFHajIpeJAgQuh1G+O29udLMfBQU5gy30gMDHGiU/QcPHuP4AAJJLXELtJfNEBSx0WFyeNcbsnFhitQWZKGSdua1LTgmXCk6bpLCnHLxpQt9UVqwiWNydg+WbftzJBPeJijRXyLikuV0bo6s27BWfv/Yc/JWzg+kLwOnErPCiw89KCtwGnlCkIx2d6KM7gcAtpOd+4+Jf1QIuYbluDaCAIr9Af8A97hmCkxOmR4v3pAgzQBfh48VyLXXb5U3UHjPxSWVnOQlVr6t0vF+Ng4yN6JRvOTRx17EEeZHf0m5fOs/7gboowuiLFeCeZgUn8yRzhYLxeIBXKNh8bEdws1EnA2uhh4ii9o7BsXFN1TyarukpLkPgrNf6IXSxCkmekhaOj483JwM299DxJcXSvceyJNm7sVL1q3ha26SgaJ7CNZfOzNaKJbWwnWPwABxBCjsZc5rAERNSaaRnnu3vb0Lp0eSKZ1u5n7MyyskN7LeRMmER0ZIDPOTPw/VsooSxjgZ/4wvYEDe3xUHGAQS4DE0tCEpmlEX9HPv79+7Hxukh4RFxkprVy8gsIec5HW1cyEsOtYUnre31/GAoDydOXkf41UV7CtXrTQK6LKKMgiYGHn5lVdwuaAc4DWvve56cUFxf3z3XjPHB0HeKlisAGkl/R9K2CjDrgXM2jugxKRGBHWoohxXRDP3wJWbEnAxkFFJrJSni72ZJ+xYGDgCNvZoPwhzmMbw2EPC2DlAbjB3WPFQUxeZM0DlAA/kYYBa7cWwQhWuxz2gBAiRRz6uRAsB0mofzeHjBSgchGeJi0yNnSK1zDk69/kQMVgDiG1DB4Iz56QPgF8BUj8IgPzCfOPwiIuPx9HYD4geI8WlRcQz9aC4xzrKuVaSxIbfqmj3gPBMWesvrZnMc8xV7pD3WK9M6ZkN57SX66/dJ7v2HOC+4XoypiNxUriykNEOhhGchVqG3oMzrVF7TgBzaziOEJxPmRR5B4XgdOGcaI+OHxbWkGD6snB52BMV2FjfzDzaC/E/QDdOh/J+FKl5yuZNV8qZE0dkNtFq9ryuGwKF+pp62X/4uMRMmy1/2b4bol4LuimHJnt0oKNJTtOPtZ5Fgd7LGUcPiz/HFce17McppPFXGqlYjBukiXHsxDlrbaP0G8toNfdKI8C8LW7DPj57O/NqE0IAf6LEvCH6dJ6pLCuWS3j++kIwFhPdZcd4v+LStbgdeuThJ1+Sdp4JWqiuzi43BAa/+PVDxFYFSdrMWTyPU+WpZ56R4LBwejHmSm5evuzcvQuCe4rMmTNHdryzzSj34yFcfHF5VNMFZcGxceLkaelkjATgmhjW8aQbDgjxkt/MkdQf4g7h3+w4Jg9botsYrxXVxSwMh+lh8ub52WKeDxoDVlZUIbOmzaF/IwOCI4Lr5yk5OOLq6RTzhpQYIiNVx7suGFvbmyFrpzKfHpAYSs2DcR/1sPAtIh5vGDLbnQjEubOmQnxZSxhRh524mjwhKYdxU+l9sn//PlxR65krWuTBBx+Ur37ta8wHbtxjoTjD3jIl6XFxiTIHskhjRX/78GPMAM6m58ueOMB6LRUnz1QJBiX0dI3Vo9FzfK/maWlJnyNEvA3EPCPUqGCUKO3iWerM/a2LV43O64IgUGJBe2Q0ulRdEbqYVZJABTFtEMgaj6UZtxp1Nsh9rVblEXVOIDBQ10UQ11LPS0Njg+kcaeZnwqPoWcJx5QQJrKRILOs3PDiSh1OrBRJNCZA2xlMQ10x/XokKXUCr40fnAo25MuofPrsqlNRxqvm75yNAdOmpn3l8ga7HqaRK9tNLJO6qA+LrmiCbr9qKa4X1G3OwA+SwEmihOIXVuWUNufqBwujsSn5su6qrVyVAzpIA/0P7yf/pl5kIwPxwhNYnI0EmCZDPHsCbJEAu/J6ZJEDOShE/9hRONH9c+Lmf/MnJMzBJgHzWY2CSALk48mciguLDX/8bQmRM0z5JgFzETfBZOkBGwHqdEHyayGH2+x70f6rLvw/RdwCCSTuw5UYwHo1v2sq+buM9dyNWbpOtd9whJQgOQ+nW/OLa9bL31ElwVwTBCMC/eMtmcaX8PCw2GHFuL3UKlCmAA/vTa9EHzqIis6WLl7DvoJ/28FHSVToRkDrz70Gy/e19UpVdKX/6y3bE9z0I5RNUQy2dHfQuIjx1QJSviSHs/BDxWXCI9INTkZYCzqh7P0NesDfXzoye3k654/J1kkKKy3333SfXrlhFvy5Gg//+M6kGDey5HIxgtQtBuBa96z5Nx7bGFet+Tf9f8Y0JHehGQjXm9viotKmPIkDGCI+zu7APCLizzhDjCPorCWIHPqT7UyVpPMD9NL1FRXsqhnME49+yYo6sv2MrqRHZYDbwFh+OwBp/IyU4znWCjH+IQRR+qsBU0Fl/qePDfBQTfzXmBhmLvlK3h9IcYwc6Zmjh0FUxqgUSameBtbFn0HixmY+C/IgICZLM40eIr3Ig8iTMOAmcOaDMEydMhIYnbfAJc5bKww8/yuso2zQkay+5lLzqbpk7bxYqvhp5+ulHzUVeuXQJhZhOMmvqbMlC9V+cX2YAksqWeqlGnZxKZlgHINKChXNxMwxCuKASbauVJKJ+4rAKuSoAB4ingIENJ72dfo9egB+Nf8o4Tb6+l59YE+XUT/eEAhDqGAjHwTJsAdQCOI8CPGljIPqHxskLr71Hn0GRvH8iS07ntctVW9fLqz+bKV/61RnAGGeInRBU82ESDTjdB3B5hMKW40eOEXtCvjx9JtOJLFlCEbUNFh9fBvT+vbtlKuWoWq5qzzkOBtju03xxBlY1vSSV/KazGRW4Px0ngLmAhQQpSS5qe42fKqGPY4jr68jN3M91O/WbhbLq56VETLVRqgPAlxADoI5imffbTW7/5auXS6ySU7gUIgJcpYsbKIwCeO2CmE3ciJUWYqOUtuf7vb2hMwEbh7nhhgB6hukwsSNDzoJzprSuVfZkl0gN7pnZMwFj6R1ISY6THBT7d3/jHulvrGJCwX2BYthGOw+4XiOo2If43dvaBbEzKGdqO8jzZ6Jp0JtYcErESkJinMm+awJgsqAeVfAmmA6WUtS0NqiBVSVcizvChR6BdvLytBtj/tzZgOa9gFQil907X4Yyuom6yqHnhcJjBm09YHQ3pEOFlny7+8jMmQskv6CEuJQGaQK8iYOYm0Lht4K8vYB+Ft5fGeD8M7ly7TVXQMqlSAPgqhsg3CBsQw9kjhJhJV0OKPNxhNSVGyX23f92k7SVF9L1UIvSu8zEDjkQo1OEApmeauJwKJPndmltasfBQB8GpJ+CmwPE6sTFRMuxw6Woq3GbQNh1tg8T6cN1QsVd3Y7DAsC/E5S0EeaooHREFi2JNNf3FIX0YNdMkJy/qe5y483Xodq3yIG9b8ulTBBKphRm5+AwCJO2BqKFjufQ+8J9DzkWDplSmN/N+YuTdw8VSTW3u39CEkRQI8p5C3FwgRCMnfLQ21+R0h2QMzinco8flfCYcCmndH4qimkrPtP7B/OJc+kSD6JhrCHDOns6JT4pFRAORT0xJ26eROXhlmjqrONPGykug9mFuKoCDB/sbZbrNy4StyQI1sIO6SyvhSEfoew5R2p4zVn0Z8yck8hDCmAPUrSGnpYACMGTR0+Rg9gOAO8oMRwjAxlAjtJvQK+q6lbIQW/iyTqlqc9WyikAaQWrJjGMBxruEKLKfL1RT6t7QV1rlB8DsxGZNCCpU6fQdWKH+jsXJp4YNca9KrmhksWXPppugEK9z4KIVXMkckcJEE8vX5O96Mk84gHwumP7Lh4uPTILkFfBTG8IltDwEL7uQWF5Jtc1jut23MwHGy67VOpRwx8/lC6Xr11nXBQavZV5MlMi6FPwCyAGCXIWKF4ee+Z1WbN+JQB1OKBki8xbOIvS8hLGcr5xXQQFB8qyFcsgraFXeN8jx47QU+EhtYx/LR9PJbJmrFOA80t3iAdzsMbh6D1WV19vnFBBwcHMdQDyzOtV9P54AGqrYlufAUtWQ9gd6DA9AsHECWrsnJ4rvtkUmXcCQqqmWiP9nIno0qdED24ON8DPbggCDBCMbVQTFZXMcWRoAuL3Aa4OES1oSyEyGm+Oq0OquCeryPyH8xSEGXS8REMaO8sZOkRscKA0oohwow9BC5DVwajPJY0Byy8qxLngTgl5IoAxjjgAb3WBDDAHaSeF9ieMaO8V86wzQO5UYrwqD/cSc+bBZ28mMgmbKG4sXaz0sjCyZb5pgSw4dOS4mf8DQ6JwqUHOoqhIYM7oYsyNMk+qeyyevped779vosq6eJaN4FCbM38pboZXZAqRSlUQg/fcczvkg97vFnnqiafk3i9/1xCxr733DvcNJe38dxkF5578PZjjCMJm28ZJqCHabpj7yJoou2y+v7C2Uep5zwBXiPetXzARYz08p5S4rsWlduMtN0pVYQHPTAcTxeYIuVCRV0BxfQN9Hfr+WF+JkGpHeGChJ8QBMmQIEqsOcrqe3zYAzXoNNQPVj3sjBNKuBaWLNySANU6I5YsWmLG+a/9JyAk7nEyA+3R7vf72NiljMprPIk+7UtZetl527X2fhZsPl4qoxpxc4xzVnokFzH9H9++XEycyZDX2XU/tD8FN+MR/Pw3I72BcSzZcWwfI/R6eH9pr0/LspTL9+9mGsLPlPmfZJ6GQLRknj3BNh2Txonmmx8nNCdUMvTEeLj6sSyizY44OxtmZkXkaR2WTIRL0+Cw8n4MhewICfSFdjhpXViv31SCukBnTZ+I4sGcer8ISnQfJYMtzku6f6FAWyJ7SweLYnbWTmoSVpI+BcBrhPjlyGKcOkV/a/1HKfZzOs9+Ne+5Yxin6qkS24nQpKCqSKiI/8/Kr6DYh+5R10xBj0oN70Yffui5s5z4Y4Tq1cz36ETYoaeHFfK/dNgMQCCpeGYLgquP578v9GMi6QQmQRvpBlNDQPg51RbXQY6TrP13cGqcIxImdWqv03uQ5FwVBqyqhXGLtVixbbggUFWmkpqbKjp07jINskHu2GqFEYEQErp45zJNjrq45dE7lns6E/Nlv4uSGOMC0tOm4NjRqcJjnUpURyLhDnKhCSaPx9P8duDdtVDzDPHQ+AsQcNwtx/aUkiLrLTj4xX6becoAoU5yNbXQouQXLVVddY57rjpSmuyKMKMUp5ucbCMnCwulszJVZcn+gmBxbgMNdjv/jRWzjPr0fnRDAPLuB+GTEx/jnZf2u7qLzYAgTvv8Eh36xP3+xZ3bSAXKxZ/Dz/POT7STkagAAIABJREFUBMgkAfJ5Hp//7J9tkgD5rK/wJAHy6RIg49f3I50gDH8VjU86QC78LvisCZBuIoS1E3MYt4Qde11XRL0aXa+9txqJH0w0dVtHs3Fg3IWofT3i4vKaSrDnLvnpf/0fuWHpOkmcNVfu+do94gZWesvlayQN0XAzQvDE1ARwsHbpACPQmCmTQgO2OI04ZXXcV7M3WjBnvrxF56UvZMTCeYvlR9//qQxWNMtbB7PoBGlBFO9LdLq1JFBbUFrWggC1EYFnGO9PNy3C0y72YNqfmZ19xvSfNlEP4IgI1pmEk4HBHrnlumvk148+Il+77Q7Z+uVvyGuvvCu/++3jdIYMm3j1r4Md3P/rX8qyZXMR7ZYbt72mD+l41z3h+SOwxvcP41G8H02C6Oj4cHzc+P+b7ukPNiCKFo3fT2ORyBpHrnvUEGozLps5jY7WlfKd73wbcRuJR+z3re0G5M7rNsmiSy5nr4fQ83wEiNnqfagLRCOwxv993O2hwJd+QCU5xgkQw+SYHeO4+2Ns46gEyHiul9IiSoJofJSWhfoBPhXlnzFkQAAKSXbH2IVqTGZ/LNEePmSKOwdGyhOPPwmIRTEKQPEiQBFVCgYH+dFxkCMZJw4Rg2It69asIUrKQil2KsA2YDJ9BqoKLauvQEFpb9S/QcF+DOQeU8Yd5uNM4Tdl4ZZm8efrrgxua82cBjDRLoZmAGjNTE+MipAcVKlVLZ0UwgLSaEwOx++GulnBDtgPlO6ORGWgoORrhUWV8t7edDmehQrVBbDXI0zyyO4+8fJG+cFTlWSPU/qeGCPTwuloqC+Wvzz/uly5/mp55qlnTcZcUKCHTJ0aB6sFWbNgNiroDjly6JAsxoHQz02lCl6NMtECXnWqNAGq1tS3ABwDAHX0AVbZEPdhDTjYTPmsm9ThbGgFqGsFtLACbM96ZLUs+0meASzsuOMuoXzaCrV5BOrzo+/vktPpB2QtETxbrtwg2RnpuEMASThWV1SopZTiJlF8rMW/tqODKOwbJIASdyhRrt0Aav9uOitQVQLGjgBWNuJ82JeZLzUtkBmonOfjbrHwPeZ6rV5MFBiq+5ZKsYIdHYaMGQFIsaK3ZJTfXaDRTZA5VeTR1aCY17HT3tqLgnaxKZ/VTL7Tp09JPFEi6XRLzJg9FUU3IAzAn4Lz9KhL2pyFklnRIH4o9FtbqyFhUmBNAyV5I5PWAdSg5O8N9HVyjpulrKTC5ODVQ9rYkgs/b948E9Wh2eKVlO70orSOAMCKiI0yMR8NAIoNAIxHDh2UBIiJ9WtX49iwx93TBTtbZ2JXqho75GR5h1HnD3e3yKpFs2Q6zpe2hirGagvjtMAUxkIjMjF1AnyLXLI2jMiiKkN4Odq7S+apEs6xv5w5nicr5kdLzolSiQ7l+DlWR9TzQUxqrSj+swuaID8E9Xu45FQ2yakilLVg0huvSDX33HFIjeJioqsWucj377uXXoIMefWNt7VTnkKhCLLS3bHr0T+D9W3f24dkSnQy19yRa1BMnmGnpCSG0RFSJbmQBMO4ktRBEUGnRiEA3rT5iXLfU1uk6n1ILID0NiLKWpnUO9saZW5KAvU2w/LOjpPSxp9BMRQG48BqodA5hugZtdylpk6jBL5AHF1tUMnX0GWQJStWXSOnswpl9opFRJqdkfnTImXKughpf79QqgCvPFxCZNfuIwD/thCbnXLDTVdTCO0itcWotykRj6cbJ4tIsRbGoDppQjyw9OFs8mXC9CEOr6KqEf7dSbIr6FqBQKrDIcMhwcgbHJZzawUBi/qYOcQHcHeEc6jkh84h7gDg2nvTTknTHIqbawEYCwHe+7EMuqJW74KN1+DFWbOmSSu9Dkps1hKVpU6ENMrZu+nreOyJF2UJDxUvVOa1jJfFOGa6ISh8UAI0NNaZST0HIqSjuV7uvPUWbrFuQwzbQCTMxiJ5BlDRB9BYx2ovYKxG4fWNWEsLf1ozT5ZTVJ4A+BiXhKMO9X9ZRSkq+ljjfkhJTTaxT+6QG79/5GFZuGgRTiJ3ei986Qt5TzZpTiR3nCfdGQcOHsZ1QhwenRiNuPI6IDsHtawKkkBByyo6YrQIWknEpasC5MjeJglEbe0GAK39OEMaiaQoIp+7HeV1J4oGdXCo88WV9x9mMaFdAxql1AMBMqTlzDwzKguLxAay0csZhh+Al8w+4vlGcG31SQtzSQmdBK09I3Qr0PPBGA4DhA8ICJZinCn9zKM9jpR6QXjYMEeq0l0fnUr4OPO5elhkhBJ15ATgqkRmAC4rG4h37VRQgkdJEDeOKWUDjrr3u8z3OxCdqAsUZ15bnS1dlKfrM6+VZ0Qbx9RIpNmI3j9+IXw/zxEcVcmc/2YI+ACeVdYscKpqq3GRBcmpzDP0yTTLwsUrzPjcvfeAXLrhSnnu+edkzbpVMm1GKsTUIdPz8uXbv8zX90oRvRo1zDnVDbUyb+4suZzvU/poiAVOK6RFUz09G4yvCEjFopoGqacIWnsnqksKISPmG/dKFwTOjKn0cEC0+UHu/emZP1KEtol4olLjsvBE0Z+ZnQ0ZW8IzKE1eeJkSc8rXugdxvAFEW3C7KAFCSwNkCFF8zF1OnPxw3FzOnJ+q0kKZyevjG5Dp/NlONGMzzioLE1E37igfCOknn34GVw2kA8TFdI2OxAlQxBxSwFyrhGo4hexWxDy24lrQWKgBnltHjh6jlL1bps+aQ4F6tGyn8L2Pey06Lo7PwHHxjCt9ZL5Zp6x7sIKRO8yYdKEcvozFWgRrB1ueXYWMxR4K52ZCfPRKXSWRbYynWRDdJxAquAGOa4Td7v17TTyfC2oSXd840CuhwHwo3UpHjx9mLqCjDELgmEZ4IQZwxhnjAYleQCZsJ8RIZWWxLFsyjwWsA0R4hyQQR1jL+V21fDnzRTOdKX7G3ZcD4bxk8VLjZNl3IF3mLFjItW2Q9w8dluu+cCOEEy5QXIuHD59GgJHDc71PIrh/7SHl1JVkis4hJG0Z3804HrUAzovz6sV9ijeE+aADYpFiPCyCFZCz6taIjI4ycVPjPRiq5HGH/FTSQ90fOtfp1x0hR5RAUteYFtSlMo7VQXXk8GGObanpThlgY2AcIyxCDxw8ZN5Xu+GSIPlacKpofFwMdkZv1Ea5kEoZdJ34+vjTa5NkSJBaSDYlWuuI0+zheig5qfOJOj90YWuvPXOMA43rOh8BogIdTwhYFdnoZ897drkk3bDHHJMj/Sv2RIB2UJLu7uYjt269i/uWKEpcQQ72qIVYJ9mhrtICwL91gYypjXRF+3kP8JiQQDgnwuCTkyCTBMikA+TCwYvP/icnCZBJAuSzH4X/up9gkgD5rK/9JAHyv0OAnAvifvD3SQLkoof/Z0mAjCL+aWNPqvtWdWRoIoXGX7mypxmB8LAh/eaGdcslcelc+cGP7pPrVi2WtXfcjLDSFry1RU6fyJSHf/EIe2NXszfSvariDSq2/NKN18rqG7ZI+lHdO3kgBmYvS9y9Ri0PICBMQmina89gekIbwIfKSgtIFQgy0dU7390rA0398swLO8TLJQqBcp34+0TQ20HfJN9rC67p7KquDcA69jZDKmBkv6i/dW/VjfjYiTSeHsSpdxGTHT1rhnzzm9/GnXKHhEQnyc9++iuOjxgt4qS0E3OYFIAOBK+6J9T+R90/6v8roaJEw8f+Yu8xJqD6+AisD//shwVJw+zJx36djUA2nTh/7QpR4a0epzM4hEa8675REww0Xp2EZzA5YrsRIKvQzQFM5u8IEOPO0FN9DvExfgPrh9GMZVXW6dvqhlQJjiFIERNxxQ2u/zZOfIyTIOP5dxgF+HaNGNBzcLbUhD8dAJE079kZlZ8PsSOOqpoH/PMEqGqkz0EjUbzZ1EaygR5kg/rfTz5FNEgIoMpUYis8GQgB8t47FPsCpNtRAhMXG82f9qjVI1En4oCowPUBwNmIY0KtR3G4DuLJJNf4rc6WOgO8p0QHyuykSPEiFsNey751s0sM0TDge3t7D6AWsUUAFVMBcJsAGE6cKZB2QH1PBqQGeqkbIRL2L8THjWJvAAdIGy8AyQbA/g6A3mOncqWpmzzsgCQIkAp55P4Imbf5Mdly3eWyfv0lxm2wc/s+gGyA8jJyvgHQFEiKigoAfJ8KqEOWP+9UTaa/5nxHA9gFUdLbT2xTP4BvGophzZ8/nnGaPH9XCl7dpaaZwlqAwp4hXDR8Xk+U2kUAZvaAec0ASn2AGHl/uEQW/jDLgDvhKF5rUG1uuGSN1BQVyNsvvyi3XreZeKYanByo/onz6Oum9wCCw41YlNDgMMBcsuWqiMIBRHMlFsR2FGYUq5W1gpwAvyO4L0boJhkGBNQIlBKcGMUQEjlEjYQTheXpR2E1wPn8udPEQmeD4xBxN3SgdDdUi4XyXo3PEkrLlYFsAqwoa+g0gKde60hy+yPCgowzpodoJY3msUMJvGN3MeXuFDfzvtn5sJQA2R6QZ0GRWMSIS7IDsDyRsUe+971vGNX+sjumyGixj7TWlKJerUbB324IL083IlaqWrk2PaiPcbpwjlohMTSjXVXL1mTgqbo1BtKlGVdMMUB7FxNBHqW4en2u2bwZIkdV1q2GBNHolyKsau28nitZf5s3rKPLpZnIL2KYAKjKscm1AKCqk6eRLPo2ejy4FSjD9cXRtFS2b9/PZKnl9NFSeGyPJONWsoWw6Sf2RItwNU5JiSWNLqprGCHuCedCSIyknyFXfsBeThX0AYqJLFgUDhHpKnWMw2A3e7nzxk3E6xSRLd8sL7ydzXilRyEFIiSaWJpQ+ioGbOi3ILcQxxBTnwG7i0oapK5rROBChLmX0mEXYtcAgvk8sYmRcv+z18tf/muHXLN2jVTlnjH2wHfeel020NVTU9NMrEwzJb51kpCWJH2jlGqbOhsKcLlHFAgrLM2hvyRUgiP95bkX35NLL78C8DJObL0cAA5rZOn8FGml1NlnQaCUvZQBZeQKUVRP0fJ++gXmSNq0RJweOKIgRW0ArK24ZwIhjkpRw1szf1kx6Wuvjx/MtwegYAv3eA/jLLO0QxqYwzHTwHowvwGEqwNA6120Y6aLUutgekB6+8lr5IGXnBxv2H8l/KxwDmhZt5YhNzVBogG+jzIeHQHylACJIuavFzV5ckIcQDhOMYiKKtw8q9deyvt3yl9efY370IqHXyLugAT+PiINMPTqOtE8w6L8XLntphtM104AAHUt911xbr5xjrWSYR+ExVLHpr52cHikHDqWQcyZNz0UtvzpQdfCKe6BKEmckmzm3xrICmccFZsBvYf47FoOVQeJp4XDVvzOoHcgKSkJFX6OfO1799Hhov0EdA9hHQqFpK6qq2aMucnp7Exjt1RnjBaYL1vCIONXWQGDF8DSF2X+CHONI/O8rQ3RUTzQTTY/8UoWCBo9V26QH250SOgxK+jpgeLBGoKih/uBEEKpKSkTN56dDsRBuWjnAW6wdshJvU9BVyWbsvNqcjE1Js/fl+eJFeedYu96/XnI9W4Ha0BjLKBEDH35mZsvaCFWvJMHKc+kUpxa2It4vgRzp5IJynzYBFgdQJdIG+/XC6HjABDegmvNBhfKMIsOR8hnf+KKtJjML8CHPgu6RVBktLa30nUxnVjH/YD9lMoT2RUWGSe73j8IWZUkJTjr7FBohEWFyrw5s6WcSDPtaBjiOfvrhx+WDVddKatXrxQbHurWHF89hfBROHfeefsd857zlq2UXhx4rxOD1ce1aIOk0+uwdNFCCcOR5MSc7eflRrTUW8z/gTJ3zkx59523eSZdZjpXtF8pili0Puby7NwSeqVGKXW3gWTsJg9VIChx4qCIaQFs1t4HjW7DWmfi4pQECYYg8MZmFxMVJtvf2c6izJdz1GUIlZkQHs889yeeTWcM0TFzzjycYYcobnOVkxACHQD2GzdtYT7fY+Kw7BEVHOe8TIdkzMador9tcW4E4PbjJuEzdZl7tfR3syTt26fJTk2WQ/t2yVVXXiaBPCt/89CvZMOVV0JKVBjiqpPjCwsIoLB9Dce/m2eaN9FcyXRz7DcOqlwY4lbtAYsIZVx1m1imYO6xaMQY3r6e8va2N1jE0uN01UbTSaL33vx5ixgXEcynDRSY50l+XpZcc80GFoaQfS214sCC9vqrN0IC9zC94Ebh+elGh8bR9KPyzrZ3ZdbseaxR7eQdSt9DOe8WrplFi8v5nIFBYSx8600sWQOLb29i0py4b3S+0LXWCUraR5hTuuhm0T6PYMaBRoy1QlrUcd11/RLDZ1MHiC3H789rmtgsOj3UwtwBuaQkhh9OKXV/aBl5CV0l6g7x4vnpzrrBg7nMju8Jwj2SlZnN2g0FFO/tQg/Qvn37WEjr93rjfAqSrKwsCaSrRIlUPyIq2+gO8oCkV2GLkhynIbanT5vJeNDPSzSXdn4xL2gUoLpBtJDd9AKxrtT/V7WRE2PgfASIxnGpO00/u/4ufH6VpG09aP6uJYGOxNM10R0UTpSql2cgf++Sb33zB3Tm4PZ11Lg5tTTbjtm0dUF7doE9vuhW4cXn+ddEBIgKED858TF+xJTR46iZdIB8liNgMgLrws/+JAEySYBc+OiZ/MmLPQOTBMjFnsGL/flJAuTTJUDOjfAZx00/uGa6jmVvO+kAufBR/FkTILrX1T2T9iz2sN+04npaa3oGQnRvxN9dlla5/dor5bFXngUn65G7r90oG+7aCkowiDjNVt74w3PywrZdct3yFXLJLbeZpJnv/Md3we3a5K6NV8j09evk7i9/EaKlRb51+02y+pbrwMLy6VYNR1zoSBdpvMEdHn74l+yZRuh0JYrfO1B2bNsvp7ely/d/+SeZkbqciOsikg4iwVZ9JSenBNfKGOmgQi/tu1V8XB0b2ucYExsJ7tmCiLkJIaqj3EYnyIKrr5Zbbr4NPD6IKPEmRJ50HZOApPvrAPad+ksFcyosUzGc7q9032U4gY/7xX5qbP8wJiP7cATWh++dj3qZcX7ir8TIeKzc2Hdr/FVoaLBJElABncYfK540Js6D9HCm85Rr5QrmpwksH+sAGX/zc0tI9O+maFM3k2w09UUVKNPNqbpA9GSY+Kuxoxs/zrP9H2prAeQ8S4Ao0GVSsjRfnddQdaFmPScCJvcSGaTFzl4cgBZiWwD5uwFYoqMiUZ8OEQFUi8K1XjZtvJIIEpHsUyeIR+kAzLEmViLClGmWlpTjBpgiWdn5KFprUHE7oSwtIwbJVVLSkoleigeQQI1LBFVTZYFE+7uKP8rhxdOS6P5AsajHQIFtV0s3oCCREpAIqhyNCQ8A9OiXTCK1jvPaoQrio7Ssp8MhNSmWzPohFOVO5IUDAmoWt6Mbn20ANesgEVAWcQpMkVu/9FU5veMmUOP/lJd3PUCPSSpAWLt877s/JO4Kp0FROZE7HvQcxHPMQQy0FoCAUdSU8bJ7F1n8MEkesI7xqPtdAZm0JH4mkV6qPH+PKB2/gFB6PXxl0MpRCiBTelA2lpOH38Z1a9fBQNSMZvSfemipzP3uSUA6JaAcIZgoaKV/xIsbzR5Wct2yxXLy4D5Jg42s5d9hpfieQKNu1a6BpIRk4sNsKQ2vknkz0yQ6LICCU3L6UXnbaSkNgxE/F0QIBMgAOXQ4cpQEUeX/K+/spbckFoBHZNPmTRKG08Wmr1lsu2vFtqcJAqRK2gCReruI7Riy52UoQCeGKaeYjD0AQX39y9auAhTOxnkTIE2o5H2IDSojKienwCIz5kVLUUUtfRCoyQPdKL0n651S4pCYKRAvYZKds09uvfV6KSZSasd7O+X7z90po3ko5SsB07FKgSUC0rpLaVGjAWhnzI6HcAmV4wczcBuFyXFipCro/1hCcW0o16ENkMkDAFcZ1V3EgPQyOW4GGPMCoOrn74V5Oaifu4hMczdRRx6A62uWLwTEpfyYcd9GXIsSWHUot52ImmkBxE5OTCb37zDxb74SopMOboziashAgE3rljJ6LAaItHGQSsBfLfceBvRV1Xl2JiQVJpy06YCQTGB5IMOdNp6y50SFdHK+lRiJivaXWIBDv5Ee2bRmERFDecTG9MjLu0/SWSFy8H2RJ3+zSva9tUviIQfTT9bTkxBNRA6TGKDXC2/nCVwS9wUPdT7vKMfZ2tdFZj5dPEy2P3n1Ttl23zs4JHwkyAdgm3Fw5MB+FN6My1EHumpwX9AjU1pXJsmQINU4I0bI04sMTTKltBXck/XNlTJn4XQAVhecLckAgFEURo3KT/7z+/Krx38jAxWF4pDqIB17qukdILIpMEK2vbuT3Pw47lUcCzi58k8dlVDcAFEa98J5cqczYhDwrZFuDSsmQneNdsEeNEwsT/ewjVTjNCqsBmxjXnElJkvdXdoNoQVLGjuG6B1lPGpoiFYnXj8cB1EX7p0A3kP7X5wBHh2YF5WpVoCWuhP6HUJkBIbUHjLFjc8VSi+Iuojcib7qB5Tz9MERQqRbM+D5GWLWFi9boBMlkzVdH+UlhvyIQGU+hDPicsBu7WxITkiAwLXlfq1A2V5O7JAPtscESI06GP0+3jufOadbLrviKuKYjhqVfTusdytEZAI9C4GMp+aWRgPIz18wx1gHhyAus85kGdtlG04Cax5mbgD+aWlpchSFe3R0PIVYnlxz5n7I6jbAYU8cKvm4Cuw5FwoWrl3uI6ey1Dk3ilMJZT/ztQeAtgK+REcaFr5be3Ho/+jm8/UTfVPOMbiiPPdiztSsSn0u6LH5Qtr0MS/a8n4tRPV4cU6sOygdIypppL1fOnFJKSFjR6zfITpqajCGaK+NkvSuti6Q35CN9Pn40gFSgQLjp3u/Yx5NT9z5olGqe+E4dMG9o49QdfVon5ULfUgG+9SsSh7W6gpRl4iS/p08TO1RFrRDaiopFQzh0c1zZwg1fhPReEqA6ENcoxYDg0KZS2q5dkQAQsT40BllDzis/UEWyLdA7gON82qAkI5NSsbtYpG3tu2UZArcLTgRdu9PlzSssifJwWticeRDfNg9X7xT0vfuIWKp0nS6/O4Pj8n1N92Es2gWBGstmaBvyuU4+NqVUEL98dQfn5Ef/Phn0sXc++xLr9E7MmgIF13ALFu8yDw77SGqfbxc5eUXnyeKMZRYvUj6Wg7J3XffLTuZx7R4/Fo6jbTjxc3DVzKyIAUQFTRDbNvRV1RHXNII56kaUUAL6pD1FMAVQZ6XMSZWr1iGEoVOG4j8Joi1F559VpJ4Xs6cNsMo/3UrouOqCSdQOMRcOrFheTinZs9fRHwXi8V3IATmLzSOkGUrVuKI6pU83BlhkHsOEFk7399PATshaIwvF+YfG657Cy7E+scXyhW/b5EQYqfS398uq7if5kxPlRdx1MyaMwu3RSbPm0ApIl4rgt6OpQuXcQ/jkKlrg9T2kN0HjuIm6pc81gs+RMQpYW5HTJ8j894AHR/LFi+GzPIhEu4ApHcB8ZvEaOJgOXDgEOsPXaBGEJHmw7N6B0R2DQ4qCA/UPH0sMvs76mUez/twei+mJaXg4soQf+aB119+DeFGPJGHC+Xur3xNAjjGRStXybMvvywu3Ef9zEO6hhlhHaJjqZDnsQfEXgi9Gv7MJ+r+KMfZoa4qjcFSEjkU8tqaubQOMUYzY0gXZO64wYZYv4ywGFMSxJZzpuIHjRhTIkQVMxohpQV3qhBSUl5JDl3cKvkRgoiimdcLRSxRRkeJ9mup4yIUQcq7lMGrKziRqDcH5pN25pBmiBclRQIh/xxZq4xCHK8gnrQJccPrr7+JeyYawrifOYe5E9JQ3WCNdAmp2klj85R01ggsXWPqQnsiAkQdyrou1TJ2Xa/mP7dCZv/bsbFyPu2rYx735nxWVTZwHmwpBQyWe+66l+nWjXUnyzU2CMKzQJVSKoD54NdZImSMALm4TfTH7xAu/iv/CAEyvvkYf7eJfuackzBJgHzmHqBJAuTC75JJAmSSALnw0TP5kxd7BiYJkIs9gxf785MEyMWt3SbqABlfS31cBNYkAXJxI/izJUBY/XMDtYFJuOPI10hl3RM6sIfSvmBnBI0as9TdB3Zix77fUVtbe+WWtcuIzl5r9k8WounvuesrcvulG2Trt78nGcdOgacWyROPPWm6UzfTwfHYG68AG9sjfOuUu69YK7NuuJr9LvtcMEN38Op5C2YZAiQ8NECmgAnbEXUNUiG/e/BJhJA+8sTvX6S6wY8+yxrwR1KKwIvVZKD9hmyLDAHijGBtEGzGi6QlFcL2YgxIQzBYRhy/J4LILStXSOSs2fKTHz+Awx+xL/hiAOI/JUAs4PNKLCjZYaKT+VPHvf6ppMjH/jqHABm/Tz6qB+R8I2ScANHv+ah7zHAQ2hHLHlcxG410Hvs3PQ3g0IittU9X47x8iBH7OwJk/JvHP4S+oYm3OvunAmK6mdQN6bkEiH6PAmbmA55Dgox/UN1k6wbc9mwElsnC4/tMtAHAoIJPyt5o9IG+rhZa2/F6uvnWku+6mhpjtxlF6TrKhjgUEKeytFjCiadop6A0GlZsSmK8UQ4rkKwAVAklrtk5lFsDANU3tjAYRWKnxMmU1CTAt1YU4ahHYbzCfYk+qS8V5+FuQ4B0Ey3iyGCxRb1bS4l5VS2ZbI5k3wPQhQa6G5C7rLZF/vzaNiKQkim5jZXDRw7gYpgO2OvKzWErXgTR9wKENQPSqbzdE7XhqIOPDLqGyYOPPknkzTPSWfwDufG7B+Wer36F2Iv9RB7lGhW/xmzk5pyRtWtWycL5s6WoMIeLSak4likli8o5bj8iOUIAQOJRp7oDRrpy3prI8j52jFgcLFbal6EdIKchauxdfbiBPOVUPjEyKDnbuX5dDOLs3y2Wmd86YfLlvL3cuVlcAS3d6aOok5ncWNQeiDsK4dryYogWehEAtTZfczXARxkDqJ/PVYKqs1VSUKCuX7sSOxhOIBTag5xba5Sx1nzeUTLHufXMunsIQFI3UWqoAAAgAElEQVQjLCpwAJwuqpOj2cUSjOJWS59XYxvjKkh/Q4G4j1I4jzOiAyCkA6AT4Squj2FpIPKqnJ91hKxR0kNdJ+XF+VjQGEMQIkrMOTPJZGRWkz3uLRX1rZAt2oVCdwNxZCM2TgBJ0A1W/ZADIQC/MyX9wAnZvy9dHtl1n/ScdiAvvYPJgBw+gPCRIUdpaRwwha1BoS4wqkSN8VlyIL404qOb99tPHFkMBcqrKRRuhwTRcV2Fwvj/sXce8FnWZ/e/svfee5BAyCIkTNkoICogKO5ZtUOrvu1r59vW1rft27+tdmlr665bEREFBJG9N4SRvffe+0n+3+uXBHHxqJSqbdJPKpAnz3Pf92+fc51zBpCJeQD8JAFU1wOOtjFBNkAA9dM26pHuQUV6GsRSdyvWOVTEV0Km9ICuK4A9GiuoWgDxFkiQVHzyNf+mkOr/xtYeqWgh94JZLNbdIgGOFnFiPFSjFsksRPkBuaGV9OXFhBKD48RFE3gPqGdhDPV7BMvWQyXG2skZbm7yjImE3LtJ9tYtcuMlWLSg3NEK2+fezpJjxSJL5orMnpyKCqdITmS1SB7V9VNnxGPxRtYI329uR1oHYWjh+UbGh0oDKpyQ+AjGWYlEB3vLvU9dK3l/OSxvbVwtVyy+RLyZdGshtN5876B0sw/29I2EiAmAdGiXoPAAAEbUGuQWeLoGQk4m4Xl/VFw97CV5fIL4MfF2djvL88+vEFcfG7nu6uWyZ9t7cvFFs8VmDCqBnY3MCbbYKUGwkSlxEGuoRmR5ar1z0bRJEkLf7gOoVqWMLcCWBdBdn6cL848Lc0wjlfr2AJidWPv0ObgRHI6nP33fj8DvNohY/VZCg2J32p0KACZUL2+IHgBstcZqxJYqafQoo8TS94NTYB5zkVM5gMUkqYdDuCkBogCcPWC5auTc8b9vY2zYAOBqxff+wydkLPOSOyRaM2MzITFBcgnj7mYctfK+Su6pPV0fP8vHKq0MBdKllyw0gcZlKEHUtkiJCnslYFBE/OFPK5iX3GQaFjUtKIK0iv8Y5MqOI6fEA+sZtb/yZ/7wI0Rbg81VseUC4bJzNxZuAJi+yB337t1jqsT1Sy1+Lr3scmznupnGHaS4opRx5U6IN9Y3LPxqCTZ/tpds2tlEv4dA5RmFUfltS0W6NwRCP8/cTrM/bPpQ8EBiYL/XpRlBzAd5WCz5AHYGAOSqLZTZpLO+xJGj1ItKxw7gs5X29GYacQZEboEw6WEucLJ1hTQiewPSb+OhckGQRNW8r7GtC2LhVxKxjbnfC7D6Oxu+LY/c9oqZJzW+SsPNg5lDjh47bGybokfFmFwrN9QKGnKmC7s/640j7dhNBX4tn69yUmd+rhZZPrSTqpoa6muxb2QNalb/SwKuWf9qAHeTsHHTvtigpCfEmZdKr1jXqnh9RFQYc3mHUVzs3rUN0nsc+QNB5DsUogBBneAVQGZLtMkGsUUd8OLrK6QHxYnaoM0AwM/BDswPe69i5orLr7waP08q8QGKs1CepZPDkMg6uG7NWio2WlECxaCyI1cHuefJvFzZe3g/ipMULPUSjdJS80v2QHL3oJ5LRnXE7CKVqC6nTJ4s5RDqr7/+uiwkZ2shuTNrUHAkJGVIDvaAuYDfdpBYZRC2qoBs4LMsNFzGxAlmjdr03ruybOli1JtU1tOvThw7Ko1kb03hXqdkZLAPsIdg2SiRtLF/QKA8SY5HE+/hANnZwuZEyZ9dBw5JMCpOJ6o1HHkOyakpsvu9nZCCSgDFYpsHqcCeIvcv48Xnlh28j7/k/jZBpv6qCKVDEGQke5S+djm0Z5tcs2yxIXiU3MuFwPcF5N+6YaNMwYKulT503fVfk3+88Dr5TD2yafcBsYFkbmY/4odlVQfy5knYTw7QV3ds2CxpPLsxFDv4Qe7sP7CXrKk8SI6rTEXJW2+tleSkVLn44oXy+ON/x9qpRBawNsaQAxIdESjH9vGssZubjF3WDMLNm+krrtjWVTL3qb3iM88+L0uuWC5VjOuNO3axfRYZP/UCeRd1RVh4tFEg2jFnHKDfzpl/oSRT+HCQUL0jR46gAk2VMp6NDUSy2tX5Qqwq6VUCedjGmqGkWEN1LQF65FxBJqqqx54xaYuXWzeqDN27+bHWtEHYK9kQibJM8z2UDNGQeO3fffy7kgtqR1ZN2yuBqWoRJVxOoBTTvUR6+njmnBYTQqcB8fbs74JQgESi2AxBOVNJwYRakUVjX/bQQ79nHvXAXhC1LNfG5GrGm1px6eZV5cyq7NRr0DGpOSZnU4Doz/W1uj/VDbBaYCXduMXsYXW+bsN60pA8rj6Ql9gY9jCHO/hQpGIn37n3x7w/RT0DkLn9qlTWdKKhgh5TtaRFO/8eBMiZJMgIAfL+kWskA+TcAIov92+PECAjBMiXu4f+e1/dCAHyRbfvCAHyryFAzgRoT+8pRhQg59z9v1gCBPiCwkfFyTSDQwu6u8gTVkxcLYftOVPp+aDfhuIrMEZgGJx2quS7t98gExbMkVtuvUm+vXixXHrHN2X7lp3YpU8lj9BfDu8/Jv97/y8NxqTghw1FskqAXAEm+tyujXLj7KmSsnwJ/2ZHsTC291mHKXJtlrzcLLmV7E619XbCuz7QL0L+/sg/pCinWn76g1/JhHHTpJiCcX+w514KXy1kJ4NA4ZLjbLIU27UQm3ObCg8s/V1gTZoj3Y0DgC8W7WVyLw42z2/cyn05m1r2NnAktQ1X/FWL4xRv1XOiiiL0S3FSPbN9WgLkwyTIp+kcHyU9Bs9nw/8+SOqoWqXFkDvNuCEMf44GoltQgaiTg5I1FgqfbZK+tZDfHZwU9L/WDkNaCajsj964HjQ1SV5/rw9lwencD32vjzVLVmMBhVj0bKn2AoMqkQFVfwxlKzpyyB5kkwZ9qDXEUg+zPTxsZXWS4sLlAixujgA87Nu5zRAA81Aq7NzynkwcnwaEgKUHAF8LYOdBQoEHNGAWoO0Y1Z6B2DJEktnghRd9ilrXYEvh4yzYX4WIfSdZD7BgwXQ8X0DkrrpGLER8ZM0a/KOpCvQJjKQCfpS4O6m9k1CZm4elzHEsUfyxoEiSlStXABTNJfw8QBztsK3AXz0FJUovFk6HqFotKqyQiTMWiHtEgjz9yip58ZXXJPO9u+SiWzfI9bfcAujTKq+ves2QMxVVpTyUXrmAMOexYxJMWPDObTuNQsMZoPjg/l0AOK5y4YypVLf7iA2gqg0ds4sOfeTwMarW1brHgwBg/M+xdWimotgO//Ba/GHaIXbsACzW/yRC4m/fSmf3M4yfva0Fj2684KluDwLctQM4mo7lVRXkR0VRrvG6a0EyNXfOPF7rSFDvSll6+RXy4x/+j4yJHyXXLL8cmxHYNhBxZ1jQjsZqcQBUcdC+hQJEwYRuqlN1JFWgqHHyjZIXVm6QI9klMm/+ArlyycVi21Uvdm1l4mQBae7Gagpg1A6Qs7IKIBEFSBkB1h1dFp6BKyAzaiEUCd34qhcX5pnMgBaUQv1I08qqu8mV8MC+pFvq2nvwSh+LFVYewfcTAX5c5GTOMWyrfFCeXA6ZkSerV6+TWTPnyLIfTDw9BhsPNXKfBKbXojqhCnvM2GCsdbylHkKsCklYSloaVjhFshUCRD3YNTB3Nr7uPVgh7d69C7AtWvbu3ilXL78Sz/V8gON6Mg68xQOgsx9GtpZgpBTC5ttRfrRD8PUA+jVjbWLBny86LErqq5CdARJ7KagK6N1H/9iyY4+02HoaCxs/aSHHgomI+7Vz8ZbNh4q4VzF2MFoN7kwV8PiEQDmVWSOp6WEEx9vJ82+UiKvi2cS0eCMTUxXVlNGhEghQmBAMYFzbIEfzqmGB8dMPJ0chyEUSYv1l+4FSqaNL8RaSGk8ewcFMIXrEWIspAXLl8ilSQFCzPYxZCJk2vViYLchIBexyl6defFWWL5khA4ynXu5t64lsOVmMkRbXGpNAhsroSABaD4Bm4CVIkk5AKa3ynTgxmYryStQiHahGQuWFl9ZikUJmRnqEyf05gDLGg4l4yi1p0rUPoo05Qq1fOnmOa1a/DcjeKHGMl0UXzZUWwofd8EHshkkrQl3VDyhoAVhrbUBtACsKPmfmJAWVs/IrqGofxL88IDMV1G2nMlonVqKAeLELIdn9gIuoQ1gw/JE9YvEIcUhmBVZn3owtHYedkBuaS6AWWC6AkW38WYHlCABGVUeEkqNxAoVIRMwoQHGCpKna7+Qz7CAzM7A6imOueWfDOnz6I022zKTJGQSshzGe1ErsbQNCTmEeVFuabALN1ZtfFx8XxkYFPvons7KNBY5aykzAaigAMH8nHpRHuD8nQn9tYWkWXnIx+Q5ZAKACubGA9+wia2K3AcgV7KyGuKungnszmRPLkEQGB0cgLYSYJHejBsu3JvpkUGSoLFg4aHm1bZ96TFpQRgSgsunguZOJQjC0ZgF1oTjTSvBupEkKsGrugp1ZDSCdWEt69VmxFmi+hi4dGiruzvoSAdAKUosShPujnTqRg7ahninNgmQA6C+rapTdmdj7uKrdWwBzXS/APdUYrB9dZILgZiMPHL9fHlz6OMomlETkkdRwXzFkn3hDjD30+9fl8mWpJnC+nc/WIHR9VjX1dRILse0CSVgKOZlHJoU3becKAWLhHlNTkrluiEsIm7HkqhQzF+gz07DoBg0FR2KqId0BgSFSVFzGe1RIdFw81+CO7dOz8qMffJdcKtRkKEE0Q8md0PH3UIAoAbJs+Q0oa8JRIuzCcqqNrI9ayN86Nj0EUEdGYFWkRIG7UV+5ARwHoyaoxoJLl9QGyKWbbrhO1q5dY+y4auhbUy6YyXijzVB/tEBQ16D8uZbNTQ/9WokmzS3qZQOXMX688TY9hCrhMsLIayGgd+3aQ1/ukm996055i8DyZAiMQkK+NRjHwsYrJ69AXvv5uNPz5vV/xqKRdboFkD8lGUJPw+yZl1UNMSktWeZB6NuxETmwbx/zmDP5MFhAYa1Xi4Xbnr0HIMAIXMd+KopsKXtXgHF+vpaMD80GGZMwFgWVh+zZv9/Yb9mhZsj8c6pE3nlYSiBBhr8W/62ZuRNlC/Z28ZAO295dIx6oDy6BMBjLuGplo1ZHUPyOTVtkXEIK9kdNEhY5Wp56YYX4RsZJIxujtzdvlQyyr2ogtjxZ1y5bcgkh5vXyxMOPyoVkVy1ddhkfx7Pbu8OM64nkkTgyX7+x8i36jLvcfvsd8uyzz6CyqmY8kZ/k7sxnRzHnR0vmoX0QpQ7iT/ZQiI+/JMUnyNaNgPSa2cT9dkAabiXnpIL1YDTrTCHXas+84s1rN76zGWAfRRTPNyE5UTImY4tG38siRL2TDaqrA0pOSC+tQ1EC5DBWYjX0R1f2NKposkVxppZVjDZ8YVlH6Xu1kHJ9EPZhKByVzKiurhJHiFRXLTQIJyiPfqBESONQyJ3ux9zdNJ+DdYx20020yqm1QEXnoBAIwl6jMkE1RZZXHsSbDQRrEEUDYfT3MHJvVILsAtm1ceMmikQaeD3WeFyb5oEoiasqQN1b6j5QJcz6mUZ1rBJrraUZ2rMObiWHPGW1RZhDh790H3n8mZkmAN186WRv20HXVarJ2fjaWvpQTfZi3zeA5d6Aq9x84zewKhwjJ4/ncI9eEsyaUEe7K5miuSndzBFfZgXI6Zv/hD8Ya6+zfH24AOqDL1U6SDfsQ49zyCb3wzmBZ3t/a+cLa9dv7efn9/05QKqP71m+zu/n6wePKECs9YFP/vkIAXKu/ef89+/P37ojv/llfwIjBMgX30Lvrx9nApDD12VN4fDFX//5vYJzvf+z/v6HMkDOxF0/7V1ZIwCsXb+1+dvaz02G++feP1q/S2vXP2hJ+8lf1n7f2v734/ayp9tJYxso9FX7cFWHa1agjdrlGvB6sFRK1QVOuDz09Xfy3SXOZGvYarYw1scW/u2bNy+XMePHyQ/v+zHnYEe5ad4imXTRZfKLn/7SFACr44RazIvjgNyyeL6MX3oxhbi+uNock4AwTwmKcsUiO1Cewzp6FPhELIWAislHcnZTi63aylpZvZKzf0ULxEeU/PKnD4OjBHK+J7MUR6A+tTzmPO/H2bAHAKEP3KUdfNEbFwjNAHEnq1LJFS32UmKnDceDFsA6Tw9yJjmva9yFNRH0h9vgtMpjqKBM2+BM5ceZz/xMhcfHtfIH++cwyfA+2TB4LBw+o5xJQijfoKKLMwvYaLPPSoDooVSZn2EFiPHW4mBqUXuBoQPRJ3fR4fR39b5S8uNMAkTlRVokq/Dg4JcexvRbb0MPoHq4XXLRBVjdBEjOyUypwMbGz8OZQz8dEEBwwYUXSl1ljVEmDNAhPTiY1xKAcpjq0xYaeSzhnZyoschKBHBuFRdsbMLJ7IgCgA3xxDMbQNmum3wJRZIAQfbtPSyVNYSm2Lphg+EnM2ZMoeqY7ACsoLLyy2Xn3mPYzPRRuRwOcNcuKakJ2NBESCNe32orEgAw3gMgBz8nf3r4L6b6f8E1N4t7YITcdff3ZcurV8vkq9bLHXfehdypTZ76x+OAwS50RoBnwrHjCSl1xW+/DkT2OJXbAQBwTs7Y83QA2MDSRePhrkoLOBGJwmLCn8/bhJd8Oa+PjEuS9Vv2iEdAhBSgmujDHqkb4qIG1No3JFTe+XGQjL/nIGSQOwO4F3DCC/LDlZBzV5k0LsHkogR5uUASNRCqS7U3z9iNauhAv3DawxFAsJjcjS6qxA8A7jdA1kwgeH42hEQ9lbdUVpKj4azzAkBoO0CcO2CHSrEU5WklpL2u3VYOnSxGlVJM5W6wjCdbZdbkFGjGSlBQAJnGSqlD9VNHxasXDGZDSx/tmANYCxsJuB+ONUkoKqC2pnqAmTquRbMvegB2RPJKRFIyArDXQhXCpKCAbyMD2Q7/75jYMaiCDqFAELn9jltgLdvlgQceBuBdDNgcCghdKUnJ8eIxdpDV1K8dz2bzue2EppNTUt9GgG4RgFkk/ddW8gnWzc7NhVV0hrxKNlXIqmTyQ2lTBTAWFxMt+QTuasB8KOHrmahw1NpD81tyTuCRDkvpr2Gv3FMNYcVO3J8fIbq1ZVSb87j6AQ+bKsvFlUm3kIrsPTltkAwARAQJRwUSbNSObQ9A6/GyVqnHt2kA6x8LVkkgVjIhMUQsWJJptk4z919Rh9UW+A1xIOKMN3sJFeThfpCNnQOSFodKCHKoy+JOiC7kD1XPrnZU4rpZpLyhR2q4FmJYIEmUZPGRQ1mNcpLA6QfuXYJ6aYfUM3lqG3H7csMVkA5lWNmkjkY+VwWAjQ8fFlhtMAjHqpvJJOmX4HAvApSbZek1S6QC1YiqPRRIGxObYiyMWls1uL6dHI0cGHF83wcgGLoAyPpK5XICorNP5qGqaZGLvo1nfhHhTBB1btiuqPf+3x55XhJRo/ihsliAZZQwoddUFEgHJEFZQTmLAQAtqg/Fw9wZPCplVHmgVlbX8e+Vtcw1RqUCha92Ksw9PbQpJLq0UyHcA1DnRYh6N3OFt6czpKithKuFEh4q0LfYvanHPQFXKHq6lPClb5hyAJ3TAJ1dqED2JBejBGDTJwBAHoCyXUlCwD5VgCiJNgb7u06yRWJisL7CmioUtUJxYREkCHZrKBuqUCMo0OwHqOiM4iI/P4/35BlBHBj/fIiDtWt3k0mQIPPnzzcKhlrygF5eu0Xik8dJlJKp2FZVVBJazhwQg8fk2CQUAPRTBS01/yEyIkJee+1VYynmTy6Aj0+AZOeUM7/Uoj4oQV0QLstvjpd9+1lUIBo6qfb3hYj0hiTQ+bgBgi0Y0NBfg5WpGKCMnOsg34exyu6AjB1PvrFHg1BqYJ5W1r4O4sGHynFHJcC5Dx+enStge7/KwFBRdZcVih25IY0VjczDdlKFUqu0sUtayBboYoFuhPCsqsT2CjKunf74f/n3y2/n/klsmNfs6B9uSFcNwQ4IGgF5s279WokhgygcIt2doGytjAdqNbZAgUHBjGsXY/9kFlVViHBtqhQZg1Wjykpb1XqR9y0nK0PXRncIKX2tLdccho2RrkW8KdkzxRKETRC/ZGy+arH4mzwR5YKnq7nXOsjHfchhbWxdIMcIp48bi2KjUFa/8w5EHJMV8+8l5HIcUus9CKDJU2fJG2+uU0EWSiJ8L1FSaOB0IeNg7pxZsnXbZlOp0tDYzLwTxeYGiyNVHzHO2hmPEzLS6UcNZA8RtMaGSL8juL5uxoZaG42GgNDQ7HqIRAXcn7uftXPo696/VaHI6pa/3xNl/mX5bwpM3o0qIVd8N9T825LfFaNmdGUuRPnDeloHMTNv5gUSyRpz6sh+Y+M1Dis2tXMMD2X95LOeevpZhokHFljTZANB8NfcdCtr2HbZDhkwlYDwLpQB7o5qwQbZz8Zt92+xJfzmAXGjzylJqdh4/u9S5foXeiCObSUA2XAs6p/jB/dIG0TzaPr45PRxkkzWSjbWiQMM6BwIWU+KGJ567hVpg/W09QmUVoiCas3EgBCMio+W9Enjac9+1JAu8tyjT4kjG5Vf/+rnzEmMb9bt41hqhUJCVTCf7ti+m2eXIIuWLJGHH34Ist5Rli5dBIlfCtnjg1IVJahKcJkPt7+3WW6+9nqIWPK4IC/KmfN1LeyHHMnleZbTPnb01z7moBiUhB6sC5lkie3evUdKqNDR7Klly5cxTzCuX3zJKE6jIMBjUFb4MlZPkheTD1nlACnqxjhUklFVtUpWeEBU+AcGsH9h3oYYUxWUO+oNrexRQtKDcHUX/mzLjrIcxUYLBKQWvTgxHpVk7WEvpsoNJePUUkpVGzUoUKdOnWII2xq+x0JQRlJUUUxmTi3qHwfGllr1KYnhAnnlzLcqVnUf0asqKazsqpi/hwkQvRZ75iNjj6oZc3yrwmN4gzhcsDO8zTXEzhABMrwX/TABYuPAjKxOraoPNAQIRF4vSqsBbA0HXOTWm7/FWmzP3BcHoa6KVY13Utssf1PhpGP+q/xl7QD4eQgQfR4fZ/3wcc/J2gH7XJ/t+X3/EQLkXNvni/39EQJkhAD5Ynvgf/anjxAgX3z7jxAgZ2sDawC6tfYbIUDOXmBzTs/PbDS/OAJEAfR+BY2GCBCTFagVlqftcnEUQaXehZW8qirsKBo3IebgxXaoOlzcbOTm+RMlZGKaPPbI41JIseOktKmcQfNwIejgvJQMNtKJygTXndoKU4Dba9tjLLQmEE5+/a1L5Ts3XihX/eDbFL0WyomT2RSPX2wsu93cHCEo+AxwkF4KRvNOFkpNaYuU5jTKIw89I73tFOJi76xFb3oOrCEHUV0CtOhYszLUwcKB3+/HIqqJ4v1I8JDKygoJCgzlDIZLST/OQ7gLaL7j+SJAhs94Z+sjNhqi/oGvDyot3idAPkyO6N/pO5pNfYaF8WcmQPSAoQDbsOeXXov+3VhgcbIcVn58UjfVFPhhBYhRfujlGAUIlX5DBIjaiAxXWpnP0RMrL9RbSMNuR207HAAk/KjodQCEyDt5QgI54I+OjZdjKCBsYeRmTJ9JwHCZPPDLX2FRFCXfve9ec0DXAPUlixYbP+owwmgDUTv4gNRbWmslPWEU4bl9Ug/g7AeofOzICYAWwIjiasnj+7//+27A/SYOxVSPAyQfPpoHCZJJRW2zBFD16ADocsH0DK69A+uqCcaGx8sNwAZgfvXKtbICpYELAMXFy66lITzltks6xX/yMxIIMB4SGQLr1yshEV6AYJ0SFRlorHIsnX1SXVoLQGIh8F3tsXokOMBTwrH+8sXSQW2qPChh56M50PdLSXG5OJNzkFNUJU6egdhAtZi8Es1bOJpbYEDC/Y+kS8qd+/mMMBPgfNkl8+SNV5/HmiQZRQGV5RmJvCekVmejjInmurjfPkAzTypbsfAGELCVqup6LMaKAT4s2Mgcowo6HoIglQpPwlJdsDTrJNgUeybNQekHXLNlEIFqow5oYDABXDZS1Q3gcOxUsamQ1iDh65cvlmBPgOhe5F2ZWHMBFLtg3TJANkNuXingYgCEQzkgSY1R12gmSz3AmvJV6lWPAAAljUB2kOVy4SiJAJA7wT3XAdK4eflgQ6MgBtXZOPGkjo+X0Qlx8vIrK7GkicX2pkvmXjRLdu/dSN4CFdVVdZBZySg5qESOQxLAV+sxclx4vzDALgfAmToAKrVOys7Ngd0d4Brz5LrrrmUygrSqrQFYcyNY1wUSp4Z7wJIMMCubbBqtmp0K+Llu9ZtY2kxi8oNw4H/RAJWtWOZ0EApbgn1SEJYlrvxeQ2kxapouqa5vlVM1WiVMk5D9zPyI9E6tmjyluNEiZYSm1zT3EjCcLI0Eujsjzxgb4Wf6dENdM0A/9wC5q7YqDlThlhN65AChVlkJ2OtjMFYJDIhELeEBKYLqASuz3rYmPPaJcmH8NdGceRVCwK0X9mPxsvKtA+IT6SJFZZ2of4QK50g6RzM5PuFYNJ3i+h0ljCpib9qxB/C7h7bckVcj+7N4GdcQTch5G2199Q3LTOi5jm9vN26OuSQ7+7CMSYw2ChAvbnhU3ATA5j68+9Ur3sMEnv/j2Rfk1298X6q3aJZEEwSIveTn5Miq1zZJWmKMLMOyqRLwbQDVQWlxFvNDjJw4chKAqx8blgYCse0hQMg0AvTVIPR2SCIlQkrLGiFbIEfILnfAKkkrp1Wt1oXNVg2Ep5IVzsg+LLQJhd2QRGSBMB4VsLcBgNMFqA51CXnpYksVeh9qgG5AcAXIewDxlajsADDUIGkXCACEMdgJwbzTmD4oupyxDAqG5J02bbI8+eTfZdLEdOajQWu8TZt2oFy6Vt7d+K6pRNCsELWz098LJIOiFD9HlSRGUBHw1urV2BolysKLL5ZqwrYaIc22Hc2FiCWYm37lh6KpoDCXiu1AA1QmJSWwCEIkKFFB/w3G/kptcvS/G959V2bOnAvZcVzKUSepVdX9D10h+3ZgjT28QCMAACAASURBVAMB08mi78Diq0ostX6zhRBvgcxoou+PjqFKQe1sICrtmHc7IIoskEOuVMwrEMrgAbxtN+TNSWycHOmoapvlobkpAJ6u9Aw7nUfIFOiHgXOBnG6tbUXe2C3VWORVkm1Syy5Ayd1SSDn18n+m6n4zZh+e9gdxhGSw9XahHZjn2awoWVlWVoLN2GhINirV6Y2R2CNFsOjXQ6jWMKcokaHjVe3EKgFlw1HstEHmqmWQrnWqvNEMEc3TaIdMbwJEVlWOLwBvG+2qC7VmVSjxEYiFWw4kaSPWd8FRSrZEyCN/ekjuJeyMx2Hmr22Ee6vUNC9fg+l95ML5C+XVN96k8t9FjpMf9LMH7ufZOcjjrF/+gWGoVq6R279xL69bRP+BYCkpI0ycPCTuIxaVYz72aVrN/8z3Ej6wXbjpUTZbZPWo6qILFU4LNl3v/Hyqec19L/JMmXuaAOR7eJa6mVj960F1xxU/yzUWXOt+977SYvq9WyHqkiQPwqQBQH80uR5V9ButlH/7+xEy+xdZpoJfFZcKYqeyvuYf3SM1Jdi1MX+7oPCZgs+oBnd7QZJ9/evflCnkfwSFRoiXf7B0s5l4+qVX5XKC0LcB+nfRB7o67Mi4CjTZPAcfTpC4u4+IExkdjZB2AfTnMt77AuZWVyo9YiENx0By9UO4WVhfIunnx7EAC+L6Zk6eAinSjCJC17JGWblmg+w/lSe2VMacgpgMZK7ooDDAiTllCSHqHoxxf2wkX/zbC1KIZ+uNN17FuBzPnNQIyVtnLKLKIaYOHjiMNd0iCFIfeeLJJ1hLUKhigeUGGQOWL3m0ZTZq1AyUNPrfG66+lj3LEcinCDl48BB9MkXKsYLqYj3JgSTyRLEExyXx2AJqX5p1wWx56eVXZQ3qsAiyp264+QZ2Cf3yxusrIc8dIViwPIMoiUIFsh51RQtWla5ciwnvYx/VhqKoGPu8UJQd4VGRkGnFJoBP83dsmUu0AMWLyh/NrnJnM1/BulqNhZbOaaru0AIDte9TdZGffwD334HyI8jMkVu2bEE9EcX8zFqvYXnkA6nSrAHFUTBkS9yoUbILxWQ7vzOavCIlQEpY+8vLCXbHolTfx5CHqlThWge9ZbX3DZIfhvAY/OvHboF1OtQMkDNB8A8TILYOqgKBsNWDC4SXhXy0AUgQGSBsvV/tsLzkzm98x9joBfiGGum3HZZ/AzDiuidV1fNX+eufSYDoczjzWRsF+BnKnI97TueXoPjg9fzz22mEAPnnP9N/5TuOECAjBMi/sr+NfNZHV+oPAlYjT+hf/QRGCJCzPXFr+xdrrTVCgPx7EyCmatYcQBSTVjX60Ddorf6bKmT0jOUCJuLK2V0xDcXsTcZqf4t87bZF8srKF6W8hOJXd1/OpTbiisOQH7bXOdkF5uxz1/XXyboDe6SJs2ULrkSuFKLXNdaKT5CT3DIvVUYvminRMQkUcmcbxwAHwjzdKOCPRBmihcNuFDxHh8fI73/zqMSFp0sl9vi//80TYA3u4KQlnNFGcbZyprCtCgt3ij7BpvR87kCGtiOW7l2clVXFUk4BekhwGNgG+Aa45HgclioqAVisTOGfVQFy5piyNv70Ws8+fs2pZPAlp22ozlCIDGU5Dp9dPjMBomSHHk71oKxfRv2hshi+9MBqsj7O8nXaJsuQHkMKED04DZEnCijre+phc7jCz44eNGxzoAC5hQrpAJQbah/SgwWSPYcuXwAdW1iqXdt2y/e+ex9yolL5zW9+DTjVJD/6yX0yCx+1N1eulLdXrpYFcy+SMOyw/DUbgMaOJUymtaZMZkFa9AP41lNd7Qs7Bi5DKGuZFJTWUIV6VO668zZUEYD5kC6u7sFSix/+uvU7CS4uQCVCB3JxMNXxEyenSRSVnmptYsvBOT+rAIA5WO7/1YPSx3VitAJ4kQRpEie/uIXq8YVvySg8xd28nSQSy6Gu7gYAET8qyTulk1yDIqysPJwAFgGTJ04YK2AxgLod4oTFRBQkTggBzCDM2Mp0mYCbCqyi6gmE6CYYx8EjSF5etU7mXrxEfvn7P0rphmslePlbkobNTRNVsRfNmUmgOCA7FcnlhdmSGBdBuHqwxEPA9LU3YhFC8HS/vjde4KgpLJ02VGz2ycZN27FeiQAoxs4IYG/0mDjAjHxsT+Kw0goFNOiTfoBBi4Yf62SBFVkXFeENZAd4AdD0IP8awN4qH6Lm8JFMY7sxgXDYhYvmSXXuCRRg3diO+UnlySyqZbGAwiKjg+ruDnIaCotKTQir9rs6rIPcqFZVMqKmtkPCogJNe6lFytU3XEFWAf7ngDcVhLVqVbzat3lgQ5M+Ic1Uzu87eFCqISTG40s/Ccux9RvXmslKB1EQgEwv1Z9qA6KAtF1Ms5TvbDY+6ZUAysqkhlI1/c76DUb5oZW1S5deDnjYJQX5ufiaexgCxAKK0khFvQa8tnMfJwC+xpA5sBfrmYsvulAOUwXrgtJnIaBnZWmlNAGA1Zbgk46KJJCJqL26nPyUBvob2SQEb9TiWe/CmCbXmVBvEf8QH8klAToHZxpy0mVcxiR87k9g10WmTbqf+Dggc0M1YAuB4QOo20ab9Xu6SAMWTo54wJVUtzJOyOhA3QGWiAWXL4ooqno1OBfyANzVeB82oixpoD9n5/fJpXPSsNRpkz+9nUdeDKQIZE8fzzYkEKUDBJ4jAhonPi8R4DkEMK0QdUsTfbOdaus1W+sEa0KZOQNbm3FxeOw3A+BmyRWExleW1ONtSKg2+SaePk6SkBIr02dfJKvf2g7oHCSzZ0VKzrFsvPVbsGbaJQ+suEca96harAPwthplV5u8uWIVNm6hcjlBU66MwZOQaRHhPmTY5EobTDtiQIDScuaQAICtARMcHIEqqhklhgvWKyVFlagR4CPpBireUEJCLVm6Ac0qIZgaYD9VJ6BZEpr97e1uZ8Yg2e/kjLThx+gMo96GBRvEMO3XC+PWDGmiKjk3SDtnHmh1HWoJ8jc026AD4NydIGG1oZk8ZSI2U4VSVl4sixddIqvfWCE3XHc1xFUD1ni1UlRaR+V3ouw7sA+CpZP38Cc4O8koMjS3IyDQX/bv34dN2AXGZigMZdhYqsfVcupkXrFk8vt9kJFqK7PwkvmyExtBZ+atyZMnyPHjR+Wa22+TnRveYbEbb3JF4iARldhTWzI/qtM3bNxu5sUb786Qw9vV5xJyB2WBA8SAev63wbApwWPHQtNPv69kwY1GSeKsz4+KekdIW90i2eniBFlkQZnQBxlkoyHP/EArx0v5XH1Oo1Ap2TN2uyEIHbV6nQr0BvJ1nJnn806UIgEdLUVVzXIc1qOca6qBtCpErPFq/f3yo8RfYEum1Qp4/5P11GnHGOCenVDytfIs9PlGME9ploMjZFYgFnDBYYHYAVUbhYaGRLsBBCvYq5k9/oC93Yxfe9pOlTdqo+XK2J46bSrKl3aTC1UOca62YxpIrfOH2o8p+aFV8wWod8qYM/yYL5Qwyjx2CAvBRfTZOlNp/+rLK5jTouUUILwntlbx2PZlQZq08t7pk9KNNaI9r3v+pdckZdxE1DoZ8vP//a1cde2tqBFLZJ9aH7L2tqsiEFaujbl37a+nyI0PQVyg8tD5ZYAKlhd++EFCRJfqa/+YBznqIM/dPajoONvXop8fNYSPWhit/lmqXPrAcXIV8D+lz9tAHmrMtC17A90jbPhJrFzy21KTuaDKGg9C3E4e3IESZCpjxp15Jhxrv06JhyDrpy9sx+ZRieh2+kQUOUhNKANOFZZgvWdv8k78IeJOnCo3gd0VL8+W0XcdIh9k8F67qbJJwFLQV4siuIqCU8clOW4UmSOpRmVXWVKEIgiyoqFKvnnbrfK3Pz4is7EGc2cDmJSSLnfc/V2QfS/Zl5uPueAAuTID+K0mSUrKGOaLHvJssKvyZS195nXm7b1y9113QBZDNESFSObRQzw/9kRszo4czoT49pKrIG2+9/3vGXXRdddfg8qilrU7Q14g42P/nr3khU2WBg0TZ96pp1BC1xGt/umAGGzmv3HYfe1g/PqjjjnF+JtJCHwnPwsLipBDECZrIUCSILrnXDjbqMHUtiwcYl4JkDbmHhvW6kLIhQEUhd3McZ2slY4QYqq0qsHWLoixpZZX5agUqyH83Ji/lbi3ZxD6QRB5QH540UZKKHdSuKBWaeEUanRDVvbw5y7GpTdB79VkmGif1/y3nZAbqhobhWrNQq5VO+ooWyTjqgoLwRavh3G+efM21skmWUQRihLOqi7agdWb5uYEY3PmT26Qjh0dT4Okh/73fdmyFtCYYphhtfEQKWL2iuZs//7+U1+T+fQMY4FlXq8SaM0p478DWm3DHKSVTUhu2NPRRwcguyFCCM2SO772bdrUFTIXP1mUc072LKz0hEGJ9lcXxLFGgJydoHjfAuvDxIe1eWP45191AsQKv/NpH8M5vO6DFWzn8Eb/gb86QoCMECD/gd3+S3PLIwqQL74pRgiQs7WBNQDWWvudbwLknBUQQ/tma/fxiT//+GyD0y8/1/2d1ef/hSpAdOyoBZQWUA2GbRsCxCAag3/vVocdFPFaAKlF2c4UUI4dGyBbth6X//3vb0js1FhJGIsrTE4B5ytf+dYd3yaPEOcO4gncKOz1BBsto3Bf37oPfNcCjqoYi4U/2xK/cNtl6TLxmkUUAw6IN5hEIZ8REgnW7GELLtMMjuEO5ujM+Y1i68wCKcmtl8qiZorRveQ3//sQxfPBnDdR/eNkExtDAWivjXHUqQc/9aWgs4PC9W9dvlieWrfG4PlNBN8mJCSSa1xprLBdOSNaO/6cjQDR89uZFlgf7mdW29+Khe8H9+faPvoJQ+oP89dhF6rBc+JnJkB6NNcBUNFYVaklAcDFMFFhFCAfOiGceVQcVH4METOG9HifADGWWEMXp53nAwcs82uDF+6OTKeJKl0FHjSToYRK1zSCX1tQYWhlty1VfdOx0Ni4fr3s3LFJliyZJ3d8/QYCaSvkr3/8vQQ4e8mE1PEmbH10fBx5DmXii/WJKkn8AYX9UZdoIKxWW3cCFB9BntTD4biI0HNLL53j5gUIIqhEFg/ACkeIgP0mmPvIyZMyGhunupZqQkwvAzi1JWckEXVKDh0xR2ZNmQPzt1pWbdkqHlhmDdi50nHj5ZkfR0vs8rWSRrgthYacyaki9uVngV5SXQZoQ66AhY43Nm4MYK4dvm4AE4R+O1Jh6UIlYzD2NQGAF64Ahk5UVA9wSF+DT3iHRdFbHzleUCVegVFcV5c89txz0nbw2zL3Z8ckHAJoACJJAeNZF0wiOOc4HuflEDxuAEauMpfQVy/sgdx43h3NBLVSGe6sFZkkWHejSnl1xWrUKtEwj34SFRsHqeCBIuYAoEGfxBP67MOzdAZM6QE80ewFDyyw+iEGOgByOwmvdXZC3kV1ZTXVt5mZp5hWBjtpAGHPag3jgbVZLYSKJ/fVDDmiIchATNgo2QKGVRuPc1uAZQWF7LjvXgizUsiOyJgYY5GShX3MNIA2R8iMLoDXEtpZPcr9sCpStUZc/FjJxpu8DgCyHVlLchqZFQA5h44cN4ClK6C3BQWL2qqoF15K0jgTyOo7jv7egi86mQC1kC+BWBht2rSJitbRxuolKXGssWZSAEj9+I2KhzHTw+86UfFaUFRhbHj073k52QYIK6Ui1wGCKJqK8XbAdc15UGmHF1I4ZwBNC8/fDrKiHTu1Wvyr9h4kPyTBX04eI6eArA53dw/ArlahG0p4QrC00Eb7j+Ibz7VPHRcs7jZI8LCBQoEn3i4oDhSMJ6SpGfWOC5ZrcNRSD7lUVIa6AfUMhfyQi0zKAGmRwcFkkKBwwjqnCd/5Tn5YVkXFvD9WQOQQ7MmvBFQWmZScLBvXHMfqiz9PdeUaqJanfSeEekMuEgDP+7Yx9h3pdydL1JauS9KnjsLqJV/ikkIBNz1Mta+LvTvqreny+srnZer0dEnNGIsyoleOZpZi81Qht101gefeIjt2nQC0C5Arfjrj9BzafKBBivNzkP5VSykMy83X3IRV1kkAuTAm9ho5ehiiCRa8CyWE+i2GocbSHIo2GO4wwNU6+o8946oeiye6jLoVmfa356bsqa7uIASlEbuUKgC8brJoGHaMOQgoL0eIJc1jgRZhrCrBp21ViswQdyaC1QloZ25CiMSiB2kC4aB9NFgBRf7bxBgJIZNF56Q2nrU3LxoLmNvaXC/1NZUoIlRdE2+idI5kl0rsmGR5GWuq0YRWW5D0uUPkBhPWfIJg92uuvUpWv7lKpl8wlXybYzKVPJF+iIMOPmPzjr2Sz8IXilIulUDpIEi9AubP8rJiVCVXyB4yay68cK6xc4rGp/IQ/TodhdK+ndj6QKLUQBTu2HVAbrtvjuzd0AgBGsTYcDNkgIYfq+xTrY7CAFctZBKpXYwqO9xZNNU+x5exrRXnHqg7vFGT2SqbDyiqGR99kGtKmKhNTu7J44TF90g049WWn3WQb6EkSFczNjwwdd6unvLu6jJyS1LkZGGlHC3C3ou+U87z/VPW/XJP0i8EoRxjI8RkMARCbNR3t0gb4K2Nsy+VFZ3MVzQec1UEm4fw6FD6EpsGbM16WQc8vT1M9YMvGwwNQlcyXivd1frHBRBZyR7NNehijI7PGG8AWpWWFhQUYEVF4D2TUx3zVRvEg+ZWqM9mbm4eNm+eKPNKIUCY30MCaIMkbBZ38d9UWb9ug6kA8fUNJDz8SnnmmWflkksXyt79u7Hmi4AYS4cgG5A16zdBeE3gM51l74ETEO7xrD+1JuC+gXUrGPXa4/+F1RZfV/zfUUB5lJWs0R5srlogp2wYv84qg4VEaId80Cp83bQ5oxCwcJ32Ko9jPmhG0aEKEs3UUUWRkrtqldbZ08JrUTUBXCvh8dZP0z6yV57+vYPIf1mPqIDZ8NPRMvtnx/ldVTCRy4LS8gIIHVsF5GmzaiyaQnnG41A4aKHD00//A2UC1o94FBaiDPANCZdV695hrYlirfGErO1CTZMt7W9dJpN+mo/yCOUQmzYX1sQoQrZ9GTtR2CPWYNvkqlZL9DE/fq+6vIINaaHMnjtNksbEy18e+oPMmTZTZk+bJcdZow8cz5IVtEHiBRfIqhWvSjLEQnCIv0xMS5RDu7bKAz+8T7a8u0U2bzooiWNT5JFH/ix/ePgBLAHLpQiLw6WXLzEFCBvWbzQKwUsIjr/7nrtZZ2LliuVLIUIiyQqplJeeX4GqcBR7GGzvqBSKpL/UQoQo4aYOkbYUgDQyUbhjkVdB9kZweKQUKhkeFS3R0bEQ6yXcR5lUYiWniqUobL26GTuHyEWZg01YkF8QQemNZLfsg3RiAiOzSJU0nbTXAM+ji7XIhoXBHebcWOZBoqpqzAI5GMrc7MAa5qn2V1xHEGqmasZBH3NaH+NQLbP4bdbfcsa7l7GHK6L9VOmkAX5NTU2QoJ5YcEVAdrTjwtjA5h4VIMqbThaW7dt3Mp+6sObXy5VXXsm6f8IobdesWWfW3OjowfcZJDz0S1XFSm6rpdwg+N4L+3o6mHy45+mzY8zp2Wh4v6nKD/06TX7ou+kGWPkOLdPRz1DVsm7HtcBG0+PYO/Yzx/eyx3CwdZfv3PMj5iUy6HpQjTmwf0EtNHzQ+Uin/4r8wz+LADGHhzMO05/24PtpX/d5H+f5ff8vA4A+QoB83r4xSKx+/t/+9/jNc+s/53d8/Xs84ZG7+KQnMEKAfPF9Y4QAOVsbWAdgz96CIwTIuRUHWX3+XyQBYja9H79+DsHpBotTK2NvVPf+FErXgH0Nho17cSamgNKpTa6bM1XGUoTvDo5x7z3fBechIxWlvuJRNdV15j2cOQ9dAxbzwsb1KDNwDsFKurO7iYgE7LKbKwyuedvF82Ts0kvAdz0pRgavCNQs3QHjGJJJQaQ3ThKl+RSY7wXTJM84dWy6XL30ehzpLahAxmCBTWEkeHhrSyd4RJgppFPL5q9duUyefWOlwfhdwWlOcT7WYtMO8IJ+PTd9xjY4nfehia+fQIBYbffTw+7sCqMPvs9H2Aeuf5gAGTy/fGYCpBdgazCccjCcvB/QRN/orOTH8KZz6ABqrFvOIECG/6z3qGCRvrd+q+pjwORGDFof6MFXgzkbIUCiqd71AZA5dvSwJI9NJGi62MiIxowaK7t37MJWQ0NdEwGkwwlUHssBu1fWEVQegy1UPFZDBUVFMnfuXKxQymDjsiUkwAflRzlVoZMNKRJCZWY3oGUdFeO5gNZ2AMevv/aMPPmnH0ECdlJNitVKl5Psxs+nHiuWTVh0JKWnyr5jewBtk+Wqq5eZqsn2pnbZ8NYGmTFxhvTj775+737Cv9+UyPjRePI3S/bK6+TKhxTQaKDyuF2CsPeIi42i6rJBCiAlfAjRSRkTK6MBUBqpjrYDwPAAgAuAtAkCqAv0cOE1zoZs0Lawo+LzzTXvGWuY7CJkU2Gj5QTAcVBUvPz5BwEy+e73JC4xTi65eL7s3bVTqkqLZPrEDKxqKiQi0FfqIV3U5yolPsZYlijZ0kuFrSefYcEWycYkX4scOHxCTsBiTpgyQ0bBENYDfrhQ3V1TWwZBwsNBNaIqB1dyHQYAjG2oQh1QGxuA8QKqSr0JUfVwBpRDRXDkMICnkgPYuLTyGfoM5gFAuWGf0QP43w2IGQTI20C+S2Vdp5QD8DQCWjvBcjprGCtAnILk9fiU1wLUJVP16whIVwNIlABIrPY0bhBbPlSiKpvah4rB0ytEXn9jleRTbX8ljKoN4FxkTDxVrEfMM6ynUtgV+6LLCSHqAgBqrCdEGDsfNxRIExdHm+FYsr/dWLeUYFWi/bILsHdswhhpgbRSGxANZ4fDAEAZ9MG3B5A6TJZL2rh0yck6pfIpwKNwA4C1qBc/apMwKn6xCzQAsCPZDx5UH7vxbdvVwkTaK6fK2mX7nhqZOS1ayrGeiQhwkwGeaSch8SajG0CppFGtjvDIAjiPDXeVxCjCmB06AZEJs8XLysfVRvxdaA+dywA5uyHjasgBKa8D2OcaClGSIFJCygeBMT5SbGjPOB9HyLJ66ccSpqqu26h8SirrpKAGwNjPUcbSn/NzswCO+7ALEsgkLynMgpRERBJGUS/4qriSWyN+YZJT0Syvv11CFTIA1WTap6NGArHx0grkSuzeZs2cwbPHOsfXWQIIVfcNCJHf/+EZCQuPk4w4yJnQUbJzdzbt3S3bCGm++rqlkpYRI74ZLlK1JV8KsvJlVFgCqjB/goEJkS4j/6ML0gzCbwAwq7yEcG/65Cja252gZQWIvanmr0B5AOILyE4OkIKn2J30qaUV40oJtxYsrdpsPMhSYVFD3aF5J2opGIhSxRMVgQcV+r5UkWuFcy2EbF1zv7Tzc0fIwVoA9JPZtBB/nzrVl3sPlbzCQqlHzRMc6g9AGoOCoAyQrUcSRscSdh0mWSeOUCnvgkKlGhUFygEWtL3Hi6UYYiUQZcekaVOw5ytAkdIkLZ2thgTRbI+kxARZCYg7ZeIESYQ4aaDfKgny5D9elNGTpkOODsisWTMB7PPJu+G1zIsXTJ1kfnfHjh1y6aJLqXpuMoB+WnoG00En0kpkkCgh4qe4yZqXsiQuLs5Y5egirxkBakennpE6xlQh1YfFlmZlaLWE5qd0Mq4VQG2DcNWHaQcg68y4dQNo5YXktND/26i919eiPFLbIgdVhtB+fcyTtcXFLOY6N9CfgsLlnTfLZOKkQDlVVCNg4tJO38lHAYZbHraDAPU1bRKFqkOVV8HhqOrssDZkjjh4sh3LQXesliZICxLTAdRvYxJjmbscIAa00qLXAMt5PBvNPQngA9XepwIwXm2jbLinEOzjGhnjLeTsqL2TPUSPAvwV6pkJYaj2WLt37zZy1iiAa62c37ljp8TEjWbsHjAkbS+qmURCwt8hg2TZsmWMyzZ57K9P8DyDDHjuyoApJs+juaWOZaRTZs6aYkgFaCUpKatjnjoMcN0AGdnKfD7e5DttRFG288VFcv2DWVT+66LLc+b/A6jUVwK6jAyh41nZEMOEovNMKyD8/AMCTbaGKpwUwNZrVh9TXdPV7qeZfqBZIgE8C1VZ0JqQYZAuzD06JtQiLJCqkhosjBqxlFLFzMvf+6iSZPkfy3lv5nOIXAfm9RQItcN7UUKkp2vem1w2f4H85ZFHAcl3GFut1PTJshYLp0kz54g9NnXrN2+hvdqZQ+JMpkQAysecR9Jk1F07UAASOA+h5cwcbouKasbUqZDIEGJYRlVjSxXK9bmyvhRCqC9YfKHs3rVdsg4dkx9+5z5yxMpNVkbalOny7R/8SBwA/Z1o0zgsHRPioqQy/5SkQkCNYn8QEYaN5KlK1BfvMX8fY5xGk2MSb4LVu+i/nvS7lKRUefA3D6IEXIZ93RMEoCdJBoR+D3Z5UyZPk1defFPcqPjZgIXd7Nmz5IIZ02Tbjm0QbG2ygz7zjTvvNIRHPoqhMGzXmiDEa6nOOXjoMIF3cTzrEDmVnU2+TJh4sP4bGzbUFc888YRMSp8IYTMRUtZFVr3xtsl96gHxd/XyRQ1qi7KkA2stwrwhIp1Yn2wZs72MU1WBaJGAKh0H2F9oZpQf61okc5Ra+nVxbZ0tbcaCrZm+kMu1+dCn7Ck8KEZJpwoQJQm1j5QxF6gNngP9T4lbe9rcjbVY57Xjx09B1pBb1WnBTm+mHD16jLk83ChANBcrlM9TGzklM9TWa0DDALUshvcwAg7uoZ+5y1AhZyhAdH9ofkdD0um/qvpIuXUw+HwwQW7oi5/1860WqwM8BxKlWJcpGVGbVX0/VCG95Ex1dlBYEhBNblSLfOP2/6J901AFIhdnv9Kv4VBWqpC+eJDjk6/AGgFy9msfJKHOJKA+DIhaA0it/fxcn935fX/rAN6nP8h93js9NwD7837qv8fvjRAgIwqQf4+e/NW8C+vz51fzbqbe+QAAIABJREFUvr5KVz1CgJyttc51/T7fBMhHIhA+dDPWrt/a/sjq75/nva+1z/+s4PuH29ra/vfM5zN8Le9f05nzl2LYWqilINrgeUWPGlpE2EVRtjN5kQ7giP2cKVzBKfWHNbgMOTh1UfQWNJh1yPlJC2tbKQhXh4mr5lwkj698g7OsLwW6ZeDAo2QRVs3PUQCoWLvikXWNxTgHecnyOVNk+ffvll2Ht4sPGFl1E65FgWCtKO7VcSEMNX0guYUniHGIAe/O4uxVVVxLjmUQttOzsUVXpxoySiiWFgr89RymRY5fW7xIksCG/uu/7jXXrPei5/s2FCp6xtNCtM/aBmcSIHaK9QyREB84w+lJT3F+Kwolzfb+dOP3w5Uug3/XkrfhMjkbMNnPTICojYsyQ3qhWtWrZYvDfz8zwf30ZZ55HYYAoasoAaLG54OnWhOGPqgAwRWFA7eGZOpBVt/DdD4+Q3NAlGTx9g8yXuQa1tIDyVFdVYGUJ5Y2wYYmgEyLDoucOnYc0K5ZJk1IlEWXzsB/2hlAr4xMAmeJxG+tj6CIcrzMIgGnyisrZevmzfhdOwIgpEGieBACXYUfPhWpAAkKtu85cFQ8fILk3XdWyPfvvFzC6WidHQ6ABi6SW1BPhaUTFfTY/gDCPP7CE1hL98mtX7vRWJtEhUTK3m17pQ3Lm7SM6eIVES+XX389Vih+AJGACStulHte65RDqCDcPKhOplQ+LmYUgdglgLB9AEVhEBERjLEWKQZgnjlpmrRQGWoB8HTlWfqiVBhF9bh6zrVgI1FWXsO1hsj/PfyY+EeMFo/AUfLym+vl0Ls3i++UR2T6oqnkY0zFJqMZy6lxsmU9IbsMmAAqQoO4d8pYpQuCqZ7Pn8rzSKES3VmRDMUHACZtNWCbttFMiSMncqhAjqVa10faYSg1SLi7t42BXoG9B2oMKsFjAHGMCR6+/V2EiHYDbDZRMW5HO4f6A761dhKuU4Ytk0UyCQy2YM/jQfVrOGBuQky4BEDAlBNa3l5VTM5EkJTWdEg2QdYdgJnAF1hecX1U3Odj9+GCLUsVYK8/NkCR0RGm4ncGKpBWrE8U7Kihmj4oVH3Le/H47jQh4IFYIzW21cmCRfO5RAfZuf0k1h5UrEI4RMcGYZU1hvyIUmyUykzga8SoAIiGHuNnHj0B8qExhIkFoA0wMT5Wn4U7weMEfpP1oKCYgj89VIqr7VEZ9lZVhDePiU8kOBcVjrYbwHs5lcGl9EdVsUydegFN0I5dVRcGZr3kZ2CbRF/vhJBpw9bsVBF95RhV0yG+Eglh5WppxyKrErUIagXYlmqsrHo9AYgPl0otWQiIhmT2pDES7qLAMjZUXIsfVjQxjn3iB/jc2+ssDe02UkLARx2hFY74q+WUkwGBpVALwzs80l9clMzyQPNko8odAUTFZmuKj1SjxKiusACSj5F8xmEuXoNqGwUPJhnJWLccLxOaRaZN8RCHHiYbsidqsRtppXr9hdX5qBzcpZzAljvuuozKe4gK+lwPRMwUVAf2Dj2SkjZamjvpM1zLCy+tYzZwlgmxfZKcMpm265aDR3IkmrBmG3zdI6LdAY+dJWJmlDRuLyVrA2IibJR0sNDU11fI4cztTOT43PcBIBejWsESKCyUvqlWKCxaqp1qhgHXwHZ7iBIdE0pENSMBVLsXDbLu6neUynZbqcYPUS3DQoOpFqbfBvlSZU5VfTDAvw3A/onjpcwNEB+oZvQZ9gM+N9JfM09hfseziYi0w8IoSY4cywSAZAwDrirpVwIZGRkRIonYyQ0QntUC8dFBFXU/wLMjYz1mTKps2p8jBZVNVADYy1JUGzbMW7lF+cgjCfSlj7dg4XfN1cvlsUf/LLfeeAPAtxMhyw0mzPjRx5+Ui8iOaOLigvk8D0jURJQeuza/Z9QbcaNiTWV6EESFgt5ald5CsE5IMLlLVOm3ocLwiGmXg5vx6wfs9IXc1Petx1LHwlqgZIM71eNKCKjSSud5tfXqVDkNc3wTIfSxfEY3JFMngL8+JHceiIeyYwCx/VSJ91ORbq+dFuC9FSLawmf2AAA3MUaaG1hreH4eSpQV0QC0TwU8H7E20gaRV0UFPlShONkB7mKf5En/dlaZgYKxKOfyKhrk3cMi8y6KlXEA030DVLb3d9J3gpk7IEAgm3sZa77+PpAbrYxNVwB9bBKpSrcogTvIxaPS8NVUArMRaGWsq32QhjVrlkJoWJgJ/969a7eRjOrGJi0tDcurTKrumadKIJqjY1CEZGNllQwoX4jNUgrPOFw2btzM/LNbbrrhRvoycyrz1pHDu7mHAZm9cI40slbpmDtOwFk3lekOTqgkShulAOlXMzLWVx6bI3f+oRj7w0YqRbywQ6MNIJRCCXPvYpN1koGrCrSrCd7OzMzEurDFZJZo9X8P7acESyvzsxI43Wq/SDupsqcCgFzDrSsZ485U9Gs1SzU5TPZYU6lkVy2felCTZWfnQmJ6QgRVsq5WMQdHk2mSb6zEdv9hUKk14ye7mbuCaHfahj6RkZQoCTwPJcL+/tfH5DD2Th48J50rXKiiSYeY6OD5b8M2qow+IJ6RJr/GE7XOyYcTZcw9OyEiPdlkompgLCSNHUMf6pE6rq8G0sqFTWgggeBqAbb30D656mtXSVbOCcnBdnE8So5WiMoulJ7B5EDtBpB/d9N7EsJ7PPjbX0tZfrZ0VBaLK+NvfGwkChZ3eXPzIewwD6KScMRmboK0k6N043XLKbrYbmzmpk25AFvGesirYnn22adZP8ajrloGIRxIuHwpfTcE8uoAytH35OZbb4asT2E+PSknsk9hb1cySE5BhrtRBeTHGFv5xmryXIqMRHnG9Fm0kRNWeJUQ8W4QKxkQWH7GYuqvkEcVECeXzFsoiYTpVaAKUo9YtVy0gfxR274m7CiJvDCKMW/6l27ba8jUUZJL+68q0FyY9xzZi6kiLph+7oH1XR1rk5IgSgQ3sf7XmkB0FHC0Uy3Wil7MA6ogUvsqzQ7qgMi0MH+Fh6K4RJHjwYKgREMeqszMzCJ+z88QHpoj4ksulyopdT+pxJt+GwtUlX/rnEDf1LlpULGhRQRYVQ0RIMZOVW2yhm1Y+fOpZ2efJj/Mxnto/2leq3o/vBn1PvrYe8G2UmiDtNxI2iFb+I+djaO4OiEFp6DA0dZLnO19ZdmS6+iz0TzTOsLhCcs6z4fA8wmnWDsAfhoC5EwLMn39Z1GCWDvgnOu9n9/3tw7gWT3An+sNmlPSf7yM4XM+xRECZIQA+ZxdZ+TX/glPwPr8+U/4kJG3ODtEeHr9GF4rPw70/U99iOe6fo8QIOfWc6w+/8+oPvjw1Vjb/56dAKGcSrMDVUlqrLDUTheAxwSjD1pjqWuCRdX2nFXQChi3EQvYpzvnYne1a26rkVuuWCx/fPppHCcoyObcpMVvWkyoZ6ivLVkmj774kgSBdTZxtrIBn9JM62Ds+DXXUx0rquuK5evXLJQ7H/yRvLz6WYrcyWbE5t5NLcjBHNR62x3lRnJCgtRSVNsLVhwCZr1xzSbpacKS3i8OrKZDfnH//+Ps4yKqBtn03laZQB6nFqCps4WeB7s5R2uBo9p83XjhxfL0O+9wRNL7PPv+82wWWEqADLfB5yNAPqwA+eC1nGmXfHqfbMgIfZ2GvA9JKfRs+HkUIPr7JuuDFlMCRJ+FVorqm/Vh53J6Uv2YcWC27hyE9T3M64ZIjzP/rO9rAjDV+wBA2PxdK/T4TAcAmrrWLgkh3LSL8O5OwEpvqjV9AEqcARmb1NsMwqIMdUcsFZKxUUHi7UlAOH4ozk746yeNlkQq5KvyC2XS5AuwzujGwqFEVq1aJXuoCv3jw7+TnFMEyYaFIvkZRVh1o2wiU6SXsmJPQPHcrENyx/UXYdUQCqDUR8VzG4ASAddU0CeMG489R6U8+vRjUlFbCVNXLz/+n59QFepF+HKC3PdfPyB4e6qExqXK2s2b5G0qQS+6YZZs/O1s+dm6XsnJKwKgbwaAALjCBiWfKs94PicxIZRqcG9AhH7suVyMhVc3wIHCnf08A61WDwWw1Er0zBNZJig7PjFDnnxxpXT0O8uUOZfITZdgxXLxq1S2OsnSG+YzSOokHQucMbFYTgA6njx0EGurTgnTIGUGkTsA5Htr15ifpzKIFBRRj3Mt6KaE3hAabVShu/NMjmVm8X49EhGDfVMXoCS2XP5Yk7VgddVMlbQjvxfC4PVlQHcCxHbzeR4ApGUAgL5YyvRQGe8E2FWHz/YJ7D1aQWj6ATkUeJuQkiDOvQCMfW3SXJJNNX+XtPW5y+5DJ+lHdihvuiQhdayxEtqDB/rYxGTsNQDmGLxp6ePoN0rO2WI9UoYVTg0KmxaAIyxsAEHq63sB5rxM7srseTMIYz8quQQQD/R7ALxAtPm4yYKLZ9IF2yAeWlEmtGCxhQ99uJ/UE74RDtDZAaA0fcko6S3Ht89kHZBLAhFkh2VMNTkWATzPXp6JkiE+gETHj50EWLFIfNxYrEzy+Ay1EcFOBnBH7bs05DcR2zSkCihvAI2oGu5sqIbYKpd2CBB7WwK7BVb3JIQLAOPShRdKb1251BehYAK87cEjqX0A1QL5NG/vLzGB93U8o6hwX0gPi4yO8iX3Buu6hkrxgHjw5hl2oGKqbOyDAGHiY2C6Auy1AQbVMM81M/E1oDpxAIAMA5MOhcgOCVBrG/oDFcLFJVUS6s1EDZhtCyCXmc1YoB9efmm6bF1zSDFsQbQBoO5v+m17V78cwkuwAlagvqWfUO4B8UOhEhDmLbGjQyGEgrGI8gJc9wEk3CjLr1mCyoTK/4pq4/2/a1eOPPTDxfSvcFmxaitZL7Vy5XXXY4vWgnooU+bNmy5P/f2vct9j35emrU1STOZFK2OluCgHANKTdmjk+iOwrWnCLieauYFsAOzUuumD9spuQ3zY0ga2gMYuMN19qBbqAfT6UMW4QTAKAGhWaQMAM3k04GfBwViyEYoe5McC5UcwPLk0B3dnCt2N0HZbCJhoOYytEZyXuPq5cZ29xrLmjTfz8IFEyUBOkALQ+/afANgUFiLIJggzBQ4DfJSILQej65SCXKyAvESi4hNk7a4sccd2zZeqb7XBcecH6eR3uDJuu7Fd0zyEwsJ8uQIfx2ZCyEdrdTqWbLXkUqzd8K4EodxIJe9mH9X308gJUVWTWjA58PtlZA3ovOuCmsmBOV2tdiIiIwHmN5o5ePGtE+XETvJS6OcOzAHOXHsL82c7xKBmqaiNzVGIPe3PGVhvOXAvXQDpdliAuUMS7D+w35DOTry3vfrvY2ej+U3OOrdQ4TAAUdLHfKZ2fj089xatTOf66rCN6ocvCfYjDKyhk2dOP4T8yytqMAqbCn7WoOsa5EujNgybBm982fS+Q7H5KipBueVnJ3uOWgRuT266dbp5zlpR4erhgBWQKxXxLMvIBtyZHxTfdFMiUy1y7B1YJ7rom5GohhoB+wkPZ4PQx/V68JpqyFxvMiZUDdKA0mws41ct81RNsQfQXjcjEeQi6LjoZWPUiNzUCZC3g7UrKYm5i7WsqKjQECWqUlCliFatT4B89oQcfWftKiwFIwFg/fk8T3n6mZdZi0IhWoNlJ/0mIi6FsOxKyaXyfs3Ti+SHfy8z4WmRKLTisXhU4FzB/1OQ1Tt37EENOVmuuHK5vPXWW8aaTKtFVN1TR0B9fHy8sTDzYl7SSn5V9KRiDahKocWLF0PWFKH+qpMsiA531jUvVRYwNtRGKwoS4/WVr6MoSoSMx3aJMRRAQNuKFW9w74S0v3ylzPgB5MH/S5er/l4lA5ArXvSDWfTd3MyjEkefSiCz4/6f/Rzgn0wuSIl6yHFX1kJPAtH7UAsV4Xda3mzD57pL3qPJBKCTkRHgzmZPMxwgaVFO+vDZVbzOggWdBea0mw1oNcrBUELGG5Ft2qLgq2F9ToyFXGV972ZNCSN7pZk1bO+xY+LOWrr8uquYay0SAmmWuX2jXDZtotRDhsydu4Dsm58YK7y5c2ZJOBlk27ZswMZwvFyyYI6Z++soQtAQ+Z3b90CyV5vnl8i+owvli9pGvfbaGlSDKNMgVWdQaROLQkvv9ycPPED+1RJ5c+1ayPwSMsvmmMKQPYzTOgjGObNny5xZs+QoQelNjc1Y4K2QxUuXkBlGkQBEVwOvWQ1Z0t9jKzMISk9NTZc9+w5SmNBHEUe95BCO009f9GHc4O+Eyok+yZBR2zwL870G17fRhyNRmqlaLATyRakGtcIqzMmFmEZBqPs91mwb2k2trwIh1johdrWP+/j4GkKsiL2XCwoSVeQEc102EBlKfrhCTpVC/uXmlkO+hhvlrW74VXnkRzaXBgeabarxqHn/+7T6Y6gyqF+t14Y2r8MK4WEC5NQzsyR5SPmh5Ojpw8ywWgQCxBElbw/71D4KDCwoLO2wwdM8JyVABljnXNiLdFIg4cBaq2t1oE8EKlX6oYu3fItw9AEL8wOFEp/89WnA6bNXMZ3bEfLsv23tAGjtswfVH4PX/3EAylkJCOWMrVR4Wft8az8/v+8/3G6f3H5WD/DWbsDqzz9N/zrbm5zr71u9wC/xCwYJ0+H++yW+0PN4aefW/ud3fH2a2z636/80nzDymvP1BKzPn+frk0fed/gJvE+gjxAgH+0V57p+W/t9o2we+tiPKgys9dKhCvmzANDWPt/a/H3W3z/DPsjalX7en1u7/sGt5yevAWf//Q+qlz/uGj87AaLkxxABQttqMZmeZxRE0IxDR7IxnVCD9HBO6gILdFCMARx3sOiQ8wdnsVsXzJc5N90gN95wkyFP7li8VJ5c9ZbJJnRHdd4BZqB24VpQ34QjjuZMl9fmyp23LpOk+ROxvfYXBwo4N+/YipV8iCk4NBmNnJP7eslFplja3x/r99Ye2fbOEQkPijeFxuXFNfLg//2BglEKuTnTKrnTSyGjukAoluPIdyUFxHaoVALBcBXTUDz1ozZgHyYhhp/s0DlBEQ1zZiPEQIGuD50DTBHbkDep9f55jgSImgoMR2zoGTHxmxd/ph2FFQXKB/rUx02wKuVR6YmSHEb9MdSd9e9qmaKVqMMH3DM7s7HE4jXdhLVqpoIG7ioPp1WLzpj1d9Pg6iFeRDZDH0CaO4DllEkZgLB1xnvcz8+TYGdkSVRsTgH8jwMAUYbr6aeeARjahi93hFx04SwDNDkDSmdgK/L4c0/SMHhyY2Ol3tUNdRVYUfnKxfNmkpOgHdtVnn36OVOV+fVvfIsMhTJ5B9/8d7dtA3jGgoXq9Nu/8W2CQ0VWrV5LLkWJJI+fZvIo1q9fJT17fyjvVIwhgDnYkDBdbZrJ0S9ZJ3OxWuiHaAmTjAlJFJ93ydzpUwlb3SUT8AGvBTDzAVD0wMZCQaxKql2bAIv2HT0FmN0psckTZduB41IN+N3Hda/6TYqMuuItiR8TIfPnpwNeUtmLZU9UkL9kRI2WPfs3ij+AewA2UWH+flR618vzTz9jAJeElHHkeBCWDZiuYd52EBxtDARl0mxpi3rsgNqG/PHdGXj1kBwKdmolpwKF+lVJRbDaxqgdiy+VrbZYQlE6CxtJvglqBzvArfJqFCWnCqnUDpEuCAgvQEW1dpozMVEai0+JQ1c9PuJ9+Pj7y86DWcaySgOV1eolDLBPB6WSEJFIuSZmTJCD+w9iyRFkrnvn7r1goliAUJk6KjHeFP27YkPSQxXrzNkzTA7I2nfWGsApblSCCUqPigyV5CSUDVigeFERrRNDDoG8HlTDt1Ad78hkZAdI3gOQsuDaRGnKp3oV4KefSc2ZNimCwIpE4WHL62oBhbzU/z8rj/ChDiyKxklOThafEW489xSw1sp7tdGaOgULNoBfrcLtBJDSQN8+nmMBhIo34chANKaSuJ0q3AnJSVJw7LCEUHHuAcgUiidTJQHqHUycB/PKJZuC6VaGGTnRVPCTCTB/kmT4tkhfSY5UZsFWQ+7WdztJXlW32NBmnYD/zqgI3Kiu7ifTIh8w73gJwHwMxEsNqhSabWwChCMZNV4AZmqT5A8RotdbjyUZAgCZOZ0KbcbihrerUcQQuk7BrB92KVqB7gxZkt9Efsy6cvELEUjDRKkjKLezj4pngMlpMzJouyQ5emQ3uSq75Uc/vh3VQKsJfFqzbjMeiBb5+qVzaSd7WbXmXRmTnCZegHDkOIkd/XnLts3Y+XTIT5+4Syo2N0MA1EsJmSDFgJeXL14ox44cxAcxWXJOnpKpEyahUqozVeJ5WbmAzd4mQ8jR1gn2PRDiBNUQbdlG39Bo526qsoOoXM/MqRbwMfHyd6PftDPuyADxozCdCvQggOPq4gaJCtPAXFuIAHvJLYGAqQa8j/ETL/pjaVWZZOe2AIaSd8LzT01NgDjulnfXF2KN5gDRQvA7pMUA+TMqhKivqaLymPwFT1uphXiphn9Mnz6TqvETEkp+gA1kYlzCaILpcyQBQL2FPp5ABXs9QHYnY2vO7Jn45ndD9JTL1u2bxTPQHQumSBMC7M99RhI23UYIfA1V6/5c386du2ThZZeRs0B4Ngt2MHkKe/fvlcuvQy32Vp5MmzQeFQZWOLyfO9UByujXkplihwWTts9+vCedXN2GbOhYUPs6AEp9cLhqBvzM4TNCULuQP8SC18s4KkU9FcHc4KK5UqwNdlR9d9Mu/SjUmplPayBl7LtRJmlYfRXKHJ6ZevH30wcGHFxRKzVJB30cLgR7JAKfmWW0XRSQPXmiAZInjgDyApQN/VJINjlF3ZKSEQ0JGc0c4EhVBooGbwKgPZyoumcsYFvnCakejK1PKwSnH5XwXRBXLsxbOi/4ok7TseqN9ZCqZFwhO+vp+H2Ue6iC4tDhw7J4yRLJwmqqTS2HULlodojm/pSWVQBWh5ggaieyONz5vBQIXH4NYJX75nl7MJZLAcDdeV8/7kEVNuvXrWUtmwwB4iMrVq6RUwUV4sA82QupyMxMVX63PPeLdPnF8zX0X8KnCdzOIF8kJXkc5A/9h7l11dvvQdA0oeRIQ/56IWMVtQ4dcB+2S1H0o2bInV7ep5l7m04Gz3MvvGDULBlUhbz73ntYhmErhRXVKnIyHJw9eUZBcvR4jvgFhgHcXybrNq6Tlo4G5j5bWf+TiWbe//G6HtmwbhsEWZ+ceuZi829j7jko2X/KMH++8nfYjJEzlQzBEwf5qcTXtq1b5KD2IQLimlBXtbIxq2tlMxdEvgck+rofBZ/eY0x4IJe1uRIFaLCMw67RCUA7FJKoiPHtBQHmBJFeWVVr1J7IiiD+0lmDybyh79qwvvown3ZDtKiCsYjXNHP/LozhlLQkiGJX8WMYd1UVyIXpiZIaFcw8VyO//esL2Eq5yqwZF2F/lSqP/+1RssQiIENd5NrLlzI3tEledjEZZDvZ/LpDahLMzt4jPNJXjh0/jPoEuy0sEPftOyC33nK7yRkrUbVGFqF4KFj3kEG1nZ+lYg0Wghps955tkO1BMplx54CN1EUQi6tee0NWoOoMZH254+7bpLiiQNLJonnlpdcp/mgy0uabb76F4oxCNIR98u6W7RBvGl4u2K7FmdwUd/ZPsRR5HDp6hPmV8cUeSkk8Je+SyGOpZs1uIPMnCaa2mf56hH6tmR/29OMO9k3a19XbVjfKnpD7qtzVDa5WEOmuTotidG/iQJv2sV/r1cAvxnA5JIgdm3lVDQ/u6dh4Dyk5tGHNvtB8nbktff/Pal9lMkEUSNeNs9oT8q3zSfY/5kjqHbsYr90m30THmbcv6xSMqZKZHlynL3OeFknoXiEYEtmfBSrz2FFIZyxPUfC4QebZM7d0oiDTtcABNVkLk3wMCqHLF98ofh5jWTewpWR8asFPN3tNVb40Q7TrNes9De7wP25bPZhz92UGYM9OYAxbj30yAfIBFfgQ2fGBoqjzHKJp7QD1cYfez/Zv50ZefbEZFKehl892y/9Wrz57+1kFYM601Pu3ei5fjZuxsVJ9+tW4i//kqzy3+fPLvHZ+NVr1fQLk4673/K+fX+6nZH3+P/v1W/t98/OzDIEz908f/STNCRzOx/v46zjX9rP2++c6eq2Bzdae3xfbe4YVpENj6HQeyJl/Hz6+nEn26llF985gHmBKmpuq2aQBQb5y7bLLJBD8cgI2yQ3gCN/65p2cKwbI91gkj72xjrNfrJSXVoGvOBlb/da2emy2vSkGzMXK2E1uXjhLplIo7ENmdBZYpa2TLX/2o1CR7GcK0bUoNpSzdXVdpYyjKG7n1gMUmkJIUGjeC5D1s+/dD65HAZtLgLQQL+BORqqtjeZfc2bjjOxEEWY/2GI3Z2u9fjsTR3FmkdoHM0HMWc500eGQeCU/9Iyn/6XQ1ZwJPi+BpUe+T7t/+6TPeP/3Dc/wryZAhhUe5kHpo9BDrIpBhiyulADRP5ufmzOuoYuGDsu2YuHArQSIEwd2J6oT1UlLgWMN4tUnX89/+wGT0sdTQUtFsIa9lnLYDYVkCALY7aqkmnXeXIDWSYSwOsl1119rKvTHpyXL/HmzsWRw4+COrVRsjLyHJUnWSQA4O2eq61WNgs1Lc6Xccst1Egk4pADeHx/+vbmOW2/9GkCajxzBa237nv2yY/8h2X+sUu77n7vlwoWXyhaChDfv2CeZ2JdovkhzY4UUvHK1PPhONxY6nlJeVILfP5W3hPrW13Jw572UHQwK8REfqsdnzJxsLJH+8dCDcuX8eeIIWaT++06Aay0wjb/67R8lMiGNquxwqcQqKbe8XmwBdZ/5brCELX2DStRxWKlYZArgX1JcCMHsh+WaxZdh14RKAzsIT4oaD8AgpgGeugBObN20GWAHciYyGnBPlRT44wM0UGJKW2ADVIG9CIBIQW6BRtsA/qtvvC0AX5CpKlfwzwcLDWdQdrXs8ETu5eXuLo2A6sGAE24oSerIG+mhKl9Do5sgfw7zbFqxKOq3x04oNAxor1cmJUbgdaDvAAAgAElEQVRTAU7gdX8r7WovtR0+snVvJhXBFgY4/vuutoAanpBWymBi48P11hMkZOkdkIMHYTsjYiAF+DuD0IfqXk3ejQcwVjBTK1pHxcVjM/IGdi3krmhOAf7ovUwa6TwvDwZ/D8qYGpQ9Crpk5ReJgw92MlpJCvBsCxuqvvb+WCtNmE84AV89FQTLqo0M99qG5Y/mSAwAlNQQ5NzeRthzjz3EDKDy3t2STpW3Vsc2QThpELUPoFQi3viOIN8l+Ky707YKyhTk5QOMUpEOYaOV4gUEKmvYdizBRf1Ub/tCAjoAYnUAcGoOSSevO04/KiQUvZF5KKeWaAvad1ZakNwIyB5s2yUtpT3S0GwrheRU7MtqkU7G0ahYX3EBZNNsHSdf1A4QGwcLqHZnCFoA+sMIKndxo/Ida6cAbILGAbi3YZfW1FCDYqmYexNJSwk2mRONNRB4ETDQgGVRKHTUZaSwoh5rLTJq3qUCnOiHlIwwVCc8NCbtiGhAvikpAJJ1kAAizz33lnznO9fSDyLJSdgEeZcqr7zyuswbnywB5Cz85e8r5Dvf/4ZUUOGuhNRuFEDhUVFU9/bI9dddI66JbbLzyUN41zdKBlZDNjDulTxjJZb6AcgCvana53cDvX3lCBZ3BahFvMkQ0nHuCKHpAFNthxLHhbyCLmyo7FgAXHjOLVSW15Cxwhv9f/bOAz7vut7+n+y9906aNk3TdO/dUmTKKIhyVRQEkYt7r3sv4kDxOrkuXAgqQ0RmKVBWN90rbZKm2Xvvvf7v800DBaHhWr2g/8RXpMmT53l+z/f3ned8zjku46MX8j8mxg+wFdUAv/NCsSH1Tie5QAGAZLUETTVgx+WLvZ0n97MaNY/GtZQWDQ2DAPFSvETZ8eMAoJAcSSgCBIIPQORooeyjUr6OSnz1v3ryW3iKUz0sXjbfQgH3RiHh5gB+noRE0/fylcsBOHt5vTz3nIsuOt/ZUgUjzbzzlz+xcy9Y4UKjI8KjUaNkWSsEZnh4DBSPN2quY44IyUQ5cAglRzjzi7evl617Z4rt39GGNV8K8wTzYC/KM8bKILZ/+La5HJ+GRlg25skKyJBIKv+zsTaqoL3DqaJPiBeQ329HABojIuMgGkKdwkQVBSJpPJjjVXEeJVKN6v1A5vES7IhaIA5TUPd5cX8bya/wQ0kQBujfS7V+D31c47CsoZMMGw+rpW2CY0Ih1OivAN8VNT2QHoaNHX2ZeUrh5cWsA6WNo9imBdLX02jrWIDraMj0AMgFspSiwu2+B+61NeesA0DF5gpwtlOh9sxjUgsGMQZbIMTi4+Mc+KkgaRH6/fQnKUJqGeNSzDzP3DkfElagcBe5FV6A7wOQi1EA+CGA7pGRUXb3737jCJcbP3ozG48KKz6ZT1/IcHOYN/PrXrKipkB2JwK8lpFRoYoOf78QlIIV1tI7Qt4JQdkojDYRdu1Nf9n43ZX2wdt22tTECEtkDUuGlZs/d4GdIP9pz8FCKycrpAlyIzbWl/yndbaVTI0VS5fa1PR09+8QyJAOSFVV5Ys8yofAiYOYaiLPRsRw7uw5LvsiMjGNPkxW0KA3mRIDgO8NTsXQNdBpT94yzc2B59/+krNluu/GGfaOWw9YRwvrtXcEqo5BO/jTme5vVt16wrbdkmUf/y0h9ZBPqbERloRSzJe1554/3Ee2DeMkMMLC4tMgFTxRVbah+OuyuvveYQu+XMZrtWP16I9ijYwLv1GLC/W3qYRtTyPTpB2lXm9rh1NilEImDbCRCKYvv4NsFa1Rv/jZnTY9azokUDsEVhhqtG6r1edkT9EMIbsBiXJ7c5Wlkq908Yq5FjICQYvV4NHDx8j4KrMOLAPfedEGF5z94vPPAKSH25IlMyCy8+3cc9YDng9aZWkj9/CQZU+f6Sp+cmZOIa/oRZc5JeVEA8TM+e+4CCK83ApPVmKBWWQXXv4eq2nppIBiO3NaD2Ny0HJzM23OrCzUaqj5sMg7Z9Eiu+uXv8OqLcgOo954zwc3QAQO2rIVi+3QgWN2791P2HRUpsppm678K0ip+x98xGLjs9kEt9rS5QvIHWqkH4aS6eHNfS6A0PJ3P/cwpoMh+0Vi9DK2QyGTZHXXBCFZxnokKzgvSDCR0sr76KQwQnZoIkLUrp6A/3puICSJ+pHL5dD+jXlIY0FrWR/P8dZG+FRByyuEx9heb6IDmALMtYd222iuh1Iq5naFpXvasd+usnn/vsepj7R3lBLNR2sj3/pskRAVXuzVpFJpJncrAzVaKMSmyL9O1GIiU3yZ98MpVtDr6juA/WY/c4D2kWFByfauSz/FPi3FfR5/2k3vW1FRgVI3h31mpSNGxr5eAzSc2nef7kH71h7m/rYD9OkKktPv1fi/z0SA6K45BckZTsET3f+J2uxsnz/R65/d428HC6YzA2Bn9/n++Z89UQXpJAD71t7jSQLkrW3/t/bd397FA29t27zZd58kQM7UUmcLwE/0/IkePyMBQvcfI0DeeAN1tvufiZ7//zcBopY/MwE10Sj0U0F0o+IXEnGPqLKbCTFf9q5LXWb0p9/zbrucDMj6uiawwgH74AduAAuKcrhUFSSICq0+cP5a+8G9d+MqkUDxNZmnlHwODvfY9RedY2uuvdpCKE5uaMc1o5MiUgorE9OSwKj6nMXynHnzwHA9sEqutUAK+BsrGiku9bJbPnerRfiDX/bhHkO0g2H17kMBYQCFrP3Y37f3UPDuhWMOwNwIrgqO93H/N56B8sqconPgGAGinqK8j1MECP9W33IuQv8nBMhEd2JMjf5/ToBoAhgnOOQxr58lChv/nYCk0wkQ9zFOESA6NA9hmTAqX2haOZzq826q+yIA1IuxFFLLe/KtgMuV2Lv0Uzmvg60ARFUcJlGJGR9EMC2g1zyqMCMBuT5yw4exU4mhcn0p1e2ZkCkQC3hkp6Uk2m6UA8fzCjkAD0NYdLuQ6XokSKvPWWOz8fBPx9rkFz/9qVVyoF66dJldffW/2UG83mtUOY9NyF82bsKDe9jeg7QpGHCvj2rWRzduccqDkj+cax/8WRUVlukWAfhWwyFa1ejV2JlMSZ1iCwHQ+rFJqaktA/xCeoTHWypAvx+A7vqli11YcBwV28omOEh+yA9/9htyGdZa+wjgKx24oBLpEr5zG78101Z9/hCgZqZFMzhGerHTCfayi89dB5iIb311GXYxXpYSjaVR4XELcP7fsYDFqBAgPQKDyG+Q+sNZvwFQMJh8AP6aBNDjM3fsyDEAqADA7yHuRbezuBGwqWBvqT5073rkKQcgI8CgE/DEm/sXC8kURQW2wNSu9k5n3VVBpXJ5PUQHQGoy2SHh/M2cTEC4suOAotgswUzWdQVDLh2zITz3Ysjz8KOC24uwhlDCojMhMdoBtXtRpPTwnXf0OOBHIMBPmy2hP8QAXGpMimQ7eizPkR9TMqfaE9h9ZZBNUAeAqYr3KKyrcmZkjwWl8l1SXMS9AITlOof9QgHv0UnoMcDKQMBHqZFEgsToO3vYmgs9LDIjzeqPH3fZH/6Avc3ktih8PRBQT4ohqY5WrFjmyBLZbzQ31iFVS4D0IICdtvMDNG0DmOkig0G2HwJg0gipraupcIqQZBLEgwF6PakwH6C9RyE+qktKse4AtO0ZICei3eWBtDPRFTX0WR1YNSIE+/p7Z1gMZFITeR01dX3WD/O7r6DKaFIAbvIRlmRhhdJmrVi2VJGV44Gcr4UK7kaUDFJYGZkksfH+VMp6kyEzy0K5hw21lQB+JfTlaQB75Gsw1kI0eQJ4lRa1OPsmmgtgHhIFC6ajgH71kAgo8rBU8SJweDq5LwHYNzUDnPraS7tOoISJt/PPuwBA+mHsdbIsPSPHntj4lF1x6Vp7evNmSyNvJY4q/ee2bTUvQKpu7s/HPvkJe+65Zwn0Xmop67BD2tkHuNXorm0ZldPKVPCkrfucsgZ1BTZiQwDLssHpBcz15LdVVQ20v65Z/u9YWxE03NlMADYkjYAwL/9gayQDpB91R3P7gBGbAvGJLRiLjR/qqDDaRSRLC0HxEcw3NWT/dBD82z2MoQz9xh/7MGVvNGNPVVbWCZgvS0Fswihsz82dAmgIUAj5Ie972fv1Q2a0oqoaRmEAl2K+zFWBVDH7ojaqx/Zm7fpz7PFNG60O4uLfrrkK9Ue27YJcU6D54cMHALxjyA5Y4Xzyjx8/hN3bCsJ9KxhLPiyo8SgVip0FUCBzxZNU9xcUnrBFqJDSIYD3HTxgV924wIr2DTjFQzSVBMgwrAcANZD+qZyFYcgI2Qwdzy+GjA3FSghScXoOhFYaipMXLT0tAVudOMaAWUH+ccZKlGPxNR90YYcXA6FXgyLOj0aIgmCIhfjtw/6qi3vTz+f2ps2lp+lnHDQBtoeTH9DS3MGi3IsV0SjzMfO9n4c1Y6cWBIFx7GQbtmAQI9XkuoBFxsSFOSIqDXJs98H9Fg5ILq/MCCzGZNUXjvpDVjjy8AxlXjuSd9hZE/lAVo0ytzYyBgMBRDtgU5Qt1DfQY1n08xNU8rt8DCrlvalyl1qiA3DXj/HbSuW5gOF4gsiUNyArrIsvvpg55wRtM9e2bN1hJ8lzqq+vsc9//pNscvzsjju+T/XHh5kf29gA1aIeS7XiomJyrJYwlzZjtbQNwgQ7xaxZ5hkYbr958DHbfoRQaeS1u35/pf33k6MoP2odAbJu6XyqOzoJKi8H5A7FUqnRfnHXA2TNRNmGy9YxV3dyXyCAuL50rKG2bttiHdgqSc2j+buCLIlmCIF5rEHHUbLJV1Sgvcj9UBQfPf2oFE+U0nF9rRh7Mn/mwJd+sdou/U4+6qBRxnGHI8GlCtr/wwvsyu9jZQZrdwiLxhhING8RhRDpu785067+wUmblhxncZCuXozNANaIRhRJIjyOF5VZBWRLBJZJLcxFTRAaTQ9eZHM+V0ClC05OuNKlQZy2NlaaN8TjusULLYvrnMa8sJm5orDgBIqPEp4fZ+dcdCGqB7Iq2D888dgTEBiXsF71oRrbZQOooTY+94KlZk21EPpQCIUSF2KL6NnfZjOw55ubkWChkBFqz92HSq0c670KsltuuvEGyKpRi4UMfmnHVis6kY8V1vmQn+1u7n7HeuwmCQ8fAiw/fPgwakUfi2QOr2Kd8ePiZ5DVccvXvsnYinMWkDfc/Cm776FHsa2igIE1ZxbqsEzyaVKTsF0kA2vDJZdALrfb7+/5E4UYwxRVbLUNV5/P3Olj73/fVazF+cxVo/aD7/4PVmcLnboxr/CI7ef3ZRUddskV77FhCgcqaiqxEU1wSlTljgSzj4pCPSg/Wi/6cl5enstgm5KR4dZsbWY19ynXRWRSK0SZxpP6ueTeIgCk5BABoiKCSH4nAkQWkbJJ9YF0EGHYo/EBwaA98HjBy+nqj4kOh2N7wVObbUgPzWmOAOF/+XettjkfeckdEEXYiQQJZHyKBIliDmxkvtV1ycZOfVPqkSnYtg0p+4bnq6hAxIdIkAD6iH4ngsWfa1cmXS/zTRcka0rcAjJf/t1t8nt7ILmZJ6KjYplbC2369GyXGTVmE/Xaavuxn13e3du4inziA/CrJeivJUEmCZAzHbwmCZCJj6Vv7V9MEiBvbftP9O6TBMhELfSv/Pjbe+3852j5SQLkTPfpTe1Bz/ACEz1/oscnCZCJNCJv7Sg7WwJErhFxKM/rsDf3AHOQ1X5ffxdnewqtyFdUhshVK1bZ/Isvs898+gvgAb38HTgf38EUaw2AV117wTvsT2ArLa0NkB9Y+VIKGk6R/LXnr4EEeY/5UaDcRXRAWQ1ZoSN9tnLdSrCiejsC5pmYRDEypERcZLx1N/VQXFkJjhhhN77/45YSO40szkjOOQBzFJt6g132Q64Me1D07iOUHvx3BBzLqTAkTBgnQV5RwKhAakzlrL/hrPC2I0DGKbyxYrv/cwJkjM8Yk9KLAHFVgqeuSYfiMYuDMQWIk3eMPeHlikGZKonMGAIQjoERqyewXKG9J7FX8QNUiwA01Ok0LS3VSXVksSILI/mYp1Hxm42VRRMAgOxBoiBAnsMXPxbAex5WJDi7AJBSWQ9rlkoI93NPb+ZvogE+Kq0GQqGJStEBDvZBgHRp+P0vXrgA4GM7GQOlrmPeeONHIAv8bDuA13F8s/V3P/vV3ZYLUDx7HoRLbLKVV3fYvv0HrfK+9XbFD8qxG1no3lcWR9tf3GoRwVSTzl9EDkgUliTdWHrlA353kX8yZDkZifZvqFT8qHLvB2jwxjoqAEDx9m//wIqrmiw9Z77VdkEg4TFeBFjYTvX9zjuW2kW3FcPmYe0TRSAp4dIdMI8Xn3eOTaE9KgmEXYAtVEN5MUHoeMExCKOoBlVVZTegnycgu2ykOiEUfAECvAg3lTWQwAENhOqKKsACL0eY6O/lB54JON2l8mu+GgBpBQbqHrajVkiENGojeDWIwZ9MbkIwILPIigbyW2qaOu0kn6OprcdVmKZj/TE3Cw/u2hLK3huZILDT6vCz4yVIwgCaI/Ez94S8kWIjjGr5+XPm2D757nNd7aeqmZv5rwf9Yhbspx9gTnlFmZOa+QNc5M6aDQhUA7DWTLV4D8HUOYQM19s81EMCN4NQrzQSnN6BkqMaT/yg8Cgb8AngPamWxmpoAJAlEsWIAuh9qJSPAgjLWoZnXwXsKeqRmopy1ycVgi6yrhVwxAvbHhFKpfTHLEgp2Yt4U8FOzwesjqWyvgcLlRPYR2VCJgAEA6CF8dxKQnWnYl1Ug/QtiPcSAeIJkdbd0AKJVYNCowtAH/UThFtrRx9WaNhfMRF1+4ZYAyxvA55/gcRF/+gT62ywqsBaKrrIuMHKI2GKldQ12+PPNLjQ70vWYHEF6N+FEuRwWaMFAE42Q4B0N+GbDggfFIsUjwm2vppcBUDtG697F6AcIe4EcWdgpXOisMAyM6ZAPLRxrVWQDqhWIDWqygdQXaUwaXc4u7OZ8xbanXfts+y5IZBYIZaQHEs1MlX/LSOosSKsvLQVpdXltp+q5qKTVXbBhVcQGn4cNcISAop/gU3Tan4+7Pzckxnrc+fPw95lJnkVm+0gmTZf/uIXzXfuoNU+3Wj333cvypRZtmDebKdYUTB9KBXv7Vi8VNOuygoYJiy4BxJkBPuwk4Bh/oCV0QDikYybwW5AdT5rN22sPKB+l1MDqUVFen0ztlmAseEhVKJzXzxQp4ViH9aPbVIwYH1RKeOQWIo2vmU74wUAGYtEUSShLP/qaAu4RAgegfX+rt90QwxIMeULqyJbmkFJa/jqG2FB4TWHuLaEpATAZqz/eOzFbbupWr+AQOwyW002QT2KpVWrV9g+Mjcq6e/rIUl6IcgSsPcLguD1kIUVqiiFP+vz1tU3Q1JCYlD1z7B35FJ2Tjbz1D676qNLbLghgWsVqVOL7RUxWGQPeTL+O5ogZniNbsDpkpJqiGwfa0XlNGfBIj5rmG3fsc2SkmJchoUXPpkdhIT3QZjINmdQPvy6d6iDGpjDZVemQPQMgNkh5olQSEM+vNVyLzwZ+Mpoqamsdvk9ut5u+jM8H3Z5TC3MAV2MhUAClY+eaCIIHTIKizG4GDISUrG+60LBMMvZ/WRjDRUAYO8DCO/H/fKDBB7Exm5ICh8kplJ1RbGuJHBdbdzvKvJnOiB247HWk0IkGjWLCNdDhw65NUqfIwJ1QQZtpg1CIcTIVLI04gGIa0pLHaCsLBUBxj2oi7qQYh04dJy5oMnlENx884fp8w22a9cWcjYudtY8sh/KZPwf2HcQ8igNZUiW7cXSb+PGZ7BMW2gz5i6yDso7Pv/12ywMAuOpn6y3L95dD5kRZTOxgwqj6eqZe0IhTDY/vwOmIIRqkFA+S5WtXJZj6QSptTHvJGBFFg858NCDD1kFRIYA4jVr12NRiemb7IxgvZ/e/Kx50N8WYcH1yBObIH/Ju8qZTTbFHmcRJsXAU/+9zG74eS0ESyQgeTVWev3YjpWxFkCgQ4pt+86YJdbaW4qxcVO4POoA1pAD35lt6//zgGVhPxnJBrCPfq92UsZIHWoFLxiskspalwfS1NLhwuMHIL3y75hr5/2wnusctAwIgrbGavpIjy0nUDyE6w5jjVa+x9G841bIPYiH1Fm8aqWVsBeYQ07U4QOH2DMkcl9qsXc7iN3UIvs9mRrh7CPiyQ6bi8osZ3qalRUctLmZZKngoTpC7tPsnLn2Pz+7F0VQjMso+synbqaipo+wuRz73u3fZ+5FiSGitbOF/IswlBszuAehZIedJGRuB6Rvt03lvRAT24zpM2zz5ufoOzG2lWyWbmz+1px7Pv33pMs6mT0rB4A+0Y4fwX6O6p75qEAUPN87FGDfvO3H9FWIQOayletmoyhCCcsmeNWylbZ32zHbtW0vhMh7ycg5aff/5X6Lik+hAGKxZGhWDwlczv5nzty5VkzbVFEcMsSeK4I+n4YaSHZY+fkFjiCIQ80ZLFKStXiE8SdbN38+TxdkQCSqKBEgqmiSEkQb+2HmBBEg/syt3vQZjW9thrVfcxk47JFEdDpx9Kk9oPrFuAfsm1GAjJUXjRlJySZUL6x/5/92tc3+yC6k231uXtTm3Zf13oM8MBEh9ZCqwRAcUmR1UBQzQt9OZYzr+QOQO03YYkn9IUJlROoO5iJfPoNs4ZTJIwWmr3cY/YprHwmyT37iM4xfXYPsuHyo0opmTHU60m9M6TD+NQ44jBMg44eDl//gbfWPiQiQ8c3666k/xu/l+Ad62frqlBXWpAJkkgB5W3X217mYSQLk7X2HJgmQt/f9+cde3SQBcvbtO0mAnKkNJyIoJmr/iZ5/Vo+/CQXIRNc30eMT7f8mFSBnrwBpIW8ziDNwGDibMj30c1paMi4a9WP515xDIrGNr8fOPjAAfEzWw5xFasirTaAYcIgirc7Ods7rYWATFKFRGN9Arq9fIIWg7XX2+S98zM7bcD7nvwLcAciypAB1OhjvI088SsF2MCr9ISIQQnHYCSC3NtsKKOr77M1fNX+PcJxOqBodGiNcFGHQ199JQSAOJ+BGHeAxPl4EAbswg3HSY1yRNPbzWEHb+BlHBIiw/lMWWJyKvBym/8Yk18Tj48w9cKLnjxEzY9fgnAT+ry2wxhUg7rCkQyyHb3FLp5Mib6QA0e+7AGFlS6ADrIB1AUYiQKoADcIB7gVa+3H4jUPFINBP6o8oAKrCgnwUE1gyeWNrACg1LXMaVdu+Lr9ganoqYC4HWeQ+QwQqL8IOaxRwai/+6OeuWU91bCfho0etnID1ZrqNrFdkaxSKX/aIlBgA1+UAPmvIzFDl9C7AoZ18z8OuQv+tpuJT8qMA5EyHjpYBhAHM3rfGzr2tlMpLgaIKeh+1o4Bq0/AMnzkty05SLR2MRUU/HTyUsN4pEDfTU+NsKYRAEH+rzBP5l/vgM/7zX/3eNr3wkmXNXQoglmn5yKUGqFxU2fXmb+bY8i/vpeKTymd+lYDdS7DXCIBTgM0AUI+kIn0Qix9vgJwggL20+Fiq4vscANAHMODP4JNtQztAvNrNA1KmBDmVQO5mAGRP7LF6IDsqsfCS+kBE0HzInj5AklZ8sQX+CVDUfa+hHZLxHffB4mmAgS8LrAA+Szaf15ewn2LUL8VVjZaXf9KBpPNys23J7CwUDlSdN1ZQvdnJZ+uxFnJSIqhmDlI2B8SBquNlG5SDrYkstnbv3OnIMVWkBtMnZszKxZqn2gEyauMgWNZly1fg3jNiu7FOipDKgardBdyv/QcO2Nq1axxIJ/9ykR/KupCNWgKqlF78wb0A2AQUCcCOgc0VaKpQY1+AddkWTV8eZn1VkAhMUuqLfQCFsmnrpk068Bb35t7I6kV9dQQURdkqftzrHsDBcPp0B+3mC/EUSkj3AKHO8iAflt84QHxqUhhB0e2oGAhGQhnSjpXKCLY/PagWBnntTvpqY3MvVkAQIIDDHR7YKeHr108l+Gh/vd364dXWU0nodjf++KhEWgc8UChgTZNHG2NjPoX8puVLplofE9Xm3YTfhqG68gD8MTzVAY48wj3JnlBALkHmteW2cPZ0vPtRtnD9wW7s+TvAaw82cAKPZNU2jUri/buPQexNs2LybYKUXROZaD2QCfc/ctIuvDQHe5jjgPZZln/8BEA7mRlklsgOXqHNBw4WQJB1odaZbjVeTYDmyVQdY49Ehoqq9kMIe1oFwFkKCfP8889BHNXbLbf8l3nNHbLyx2vtvnvvZUGJtJXLlzglQjwh642EzssKK4A5oOBYPs9pslyA3SGs08pKylA19FgmKjAaGlUUChzavg+SrIscDtKynaVaN+3W1IYajXksIlTAHnMZQGYYlj4+Pn70TB87WQ5YD1AG9gnLT8YHgLvCqcrKmlANEQLMBQkwjqI/HzhcjRVbAGBdLxkU3C/GRhcWUbKSU9+VXVgwWQgC+Kuo3s6dnWvzFy0AQN0CsZjk1qV+CMrZAMF1kCCZU9IB/LCrwQ7JGyDQj37aST5ELEqobsibNvpVRESsPUzgljwfO+lrIgV96asiAjOnokS7hLyOxkT6MGkTELUdLdUuP6gVwNAD0kHBAvXYXnXhJ9lGtUIDSq5c1HV9LNK1jLmAAG/A3imQJC3Mv1F2DJutJNQSbYwrLZSawwMZT9XM3wpE72UcZmEjJWlMJ6opPwDPHlRdbRCpwYGQea1dWE1Bg7N4gVOy6LNYo4IQEeKLWq0atURZDSRugj/2P1RG8J5DtOP0nBku+8ePzJ1o2oOpCgUAtl3cJeGeUoBoPEvm6Q35kon9n4DebTteYi4IgWBbQDU5hBGge1tnq7PQ66RtFXou8sOD55ZXlhOC1u5ssHRfZUPUCaivCnkBxjFx6fbwExAS5DJJWbZ330v2xS9+zklZS0uKbOHCefaNb9xq3//e9yHxDjoLrEceeQy7phm2ctVq2w5Qfv/9f4HMCLAFq9bZzsN5NsA88SGfU5EAACAASURBVIevzbXfbA+27CmJVl101CqLjtu5q1fS1/3t7j88iPItHWVMla1H9bd4XiZqtCrIAywBIXQFwidRFZJPBfsRFHOXbriSe98Caa/1KsR++os7sd0qttv/+7/twYcftSPMzcmpaRCZjbR/n71wxwX2tUd6nQ1SBMRACUSK7kt5ZY2ls8ZKIdPcytyELeWRn6y1ZV874SyUtG6GQC7uIxR97VcP2Ivfmu/25h/7PUpAFCgNEBgBWCm1o9KQEqeOeb32j2M5Ivq64s4W1ggPy0iJZ50EooY49qYoooM15tihw3YzXqpFJSXkShVYBMq6QOziisiTCeBmx6OcTEdluemp51BG1KLM8MMCq8VSUAEi7LLLN1yMLd5OKmLCLIUskN7mWktGFTrQAzAemGiPPvYYYe/J9t73Xu6I681PbbZnn9xiqQkp9pHrr8PiiXnPmwmY6pkOSIKTJ8ogMirYjBKIROVNJ7ZxsvDUpraDdhuAXOiChEV3TD9GDQgh/4mP3WR7drzA3NNvlSfz7POf+IgjVL/3iz+hbupEVXTIvvWtWyBTvW3zM39mmqq3qy67AhVgC5lGpfah6661r/zXV+nwHnbhZVdZLd559z/8FBaOYYyRBoiutfTvHqtk/1NBJoqybOZR0NEJQVANoT5mBxnj1lHB+cqMqWc8TsWi0eOU0qML4qOHMaL5uJ5272W/oM15F2ND1nBjIeeoPKXWYGyLYPBQBtxpQQjj5IfbD55SB7/RIW2M9Bhy+R/uoDZeQMN/CyBAcm7Yzt1gL8lYDMPisA3yOJQssQGe00thh0L9VEXVS5s3obJUxk4Ef1dK/9YcJBJEexipL7W3kwqki74qpUkQBRM+jNsRLBx7KTIJDoqwz37mS7wOmVp46kaExbE2YFMHQauqp5dJEGfh+goJ8vLZYKKT6Fv0+EQH4JerlfQJXyY2Xvn36QeQSQLktTdxkgB5i7r1m37bSQLkTTfVW/KHkwTIW9Lsb5M3nSRAzv5GTBIgZ2rDiQHUM9+BiZ5/Vo9PEiBn3/3P8hXOTgGC3T2FrzGo7YV+qy/0gO8oB1hZ1o5w4DuFIvEjR7Ag52ySgCON3HT0FUykQV1NO0WRUzgjl7vnRVN03dxST/amN+ccbP2Hu8i09LYbLlxtqz90NXhJtYVR+O6BgqObwtVZFAHvoki8ngL52CiwJHApUEvzGQmlmPlTNtoHNucfgbNLmKMJesFIRhEF+PB8uQ2Nkn85qkOyPO1ftvkdzwEZJ0DGCQ6d0U4jQCRkOO3M8Hq3YuLx8fciQFxN/v89ASLCQwcjkRmnW2Cd/ruXyZBTTJGac9wzuo9O48ehWs/3BWCqheCIAERrBTSIBOQQUBzJoVf2DSI9xDgJBBQw5S2rJPy4Z5ABMQjg0MthX5X1V79rA4BeFeoL0NGhLsuZlm5FeUcAnLtsKRWbyfHJtu357VZW32qtMGDFNY2A//i08XgsIEEqHVbs2GoIkG5ABQFou/ftwz6FSlDAvq3bd7gKZGrFbc/e49b39BW2+MvFgJXqsAANALLhsIEFx45RTZptSVRcHtm7h2DYBAsH4Ask6DsVu6cIf7zHV823rkYyKWDofMjK2LJlt8VQxf+12++wagLQV55/mVN/tHLg96ISfe+PFln6dWRcYEWzYFa2edGho1EszJw+FWClwC55xzprqCgBaBw0XwC+aZBBLeSoKNdE5eBBgPDDMIay7ZK9mAcWMAVHD9OG2VT1V1gQBEkrHuGDgB/KMAmgIlS+2k0AVn0AkC1YTozFuGCdAcDfww/heCIFUBHeXF1hvQShy4olLh6vOiqka8gS2PHSfoAOs2WLZpNJAijV3WJdgHatZA28lNdgHQDKSakEJ1PZ2QeQJqAxkGrPGFjTCICL/ZBOsq0QKZFDxTewpflDTMgmrRMwNR6f+CmQLnshPzz4nLJGCUJlUYV3vADLZcuXO3C9gYknDAJF4c3KKgjnXjdSTe7He6jKVdXPoQBKDqju7aaKfBAQMMxy11DhX+wHwKWsBw9AM39nwxQO4NKClY980mV35c1jvrz/AOBdP9+HAT1Xrljp+kFMRIzLXFEYazj3oB81TzhWOaP9CuUeJCC920YArZuqaiGwuq0PxYUvsjUFdiiPoRNiox7lRnkr8rXwRJcN099TZ9dfPst8uurNpxfvcnJCKrEHG4GwaKKvNlYB5DPW3nFOpnUxTjfvKbVa2joQEDAhKgMQH6XOIIxzQhjkQBx5F112cBfExdIU1DezqXzudAHXss85ifWMP4BTK8B1KpN4E4RDDPfAC/JG6pCkKTn27NY8I9/bUqZgv1bVDpAcjjVPoh3cj1USigpfgO3Q0DjUBbVUc/eikgiyRmJcli9f5kK+53Bva+lDUbT54sXzAQV32MYnXrALzl9p531xvZU/WuPY59/dfQ/AV6htuPwS7EoCrSj/KMHdALRY5YQD/B2kHwRgbTVbodEAuB0odfqYM6ZCKgxSzR3oNWxN1WScQHgM9hEehQKkE9sn4VxwkG4iFcHV3toHEYd0EBDNH6/8GghTxBHYzpCXAHiK24rlkL/ThRKi4EQfFdceAPiBEHHDlpKRjpVdAaqmMNt/CBA9HZ4FhYJYoFQe66Rt+xmPI7TpVIKJvSGcjjJHeXp7YNm0EuxUC+AA1jjNVLDPtkJIysVUo4eQ/yE7rXIWzBjmR2WViMiRpdMwjEA7fWfTU88C5OcSFKzcJQiupERA0UrImBRbfmWatRX4kbdDz2DMdteXYyGFvRjzJlyyywDRYjqCIqEJ8qOOvhcLEKzsCF0TUfCWReB4E5LP6SieilFICHispv1FckYzFpMIIN7z0kt2/GiezcNaMAimZQRgdZCx5kM/9OL6+/l3H3N2OXMwoifyeRz+yXiLZnRzT5gvvJiLSgFzG9sBSXHuCaFCoksENZ8nAKJMNoAKIVP4sWwUGwiYHxjodUob2ZBJ5RJC7oGL+ZKSgPlkE+D22nXrXQD0iZITcBf8nswmgb5lKAoyIXTTuD8CWRUcP4yNk6z00rHAm54NYYedlTJYyvnbgOBoO3CkCiUc2S/TMyEz7rV156x2WUAiY0aYf3/3u7uwxfq8bd+2wy6/bAP38YTt2b2P95lG9Ua4myMPQxLuPHAEyyYC7OlUv/rSDLvlnjpbvmiOleTtswuQvA4zHykD42RJFRkgx7BdUgD6YpueTjbInBku1+mP9z6ALDbfvnXb7fbr39w9Rl7Qqa+59nqA7hn28ONP2Ladu2gXb/vGbd+CDPkliqYqCKg6O/mX97v9y/vI+1i1apULbuvplqIIMoF7JBJ7OuRQAVZfLagnWjsbXbD87tuW2sKv5jnroUPfnffyHmjh5/cxX6Ce/OYse9dPGt09OEp/kK1YBmS7yOMjP1xg875ywA7eNt/O+14RNnXBrFcprJOJjvg4zMauV4o/+syGK650VlMv8rswCL+lrM0PPHC/BbNWqMggIDCUz8W8jJKtnnbaI0UPxHwu6o9kSJXGugpbhCq0j81lOOMwIyHOTkDelhCspE3wh264kjW4F5Iq2Z56/Cn2B3sgpD3s4zfdiD1mOoQf1pIhXhRR7IS86yIjqQ4/1ln24uEiS8iYxufh/kACpkKencC6MJH9SlbuLMtH8fT7399tH0cZFBseaDHB3vbs43+291x+IUqGKPv2Tx9g/UlCpVaBZdr17GdQYw4122MP3WPL2atkJMygyCOYzJGZ9pt77jIv1oxjxRXMU2H8O9ryIIVqsYOSAiQ8irA8yJB8xqT2YnMJXpfaSX1WQotsLJ1E3BVDHFVBSikDJwMLQ+V6ifAQ+dHCerpw4SIXLN/L3kfAfxN7I61XClTXGNd6N8rcpftLR3EEyPhG97X/PT0T5K/hY7lFsg85tQceJ0/yf7PKcj68wxEfARCYUoH4cY2VkMSyvZQNlkLbfSnqkGVVMPaM7VLgca3aL+7fu88pLmWXKtIjloIIPdbCvkaPh6EcUWZTVyeh7yhAw7gPTcxzfhQVfPqTX2Yv6eUs3kKDounXbPh1QDhVaTRG9rxCgkgl9jZ2wJowg0X94o3UH391v04ddl75+8kMkNO4v7M8iv+tTz8zAPa3vuq/yvMmCZC3952cJEDe3vfnH3t1kwTI2bfvJAFypjacCICdqP0nev5Ej5/x9d8EAXJWr69d6wQA9aQC5GwUIGDXFL45LJQi5whiEZQNqmKxNvI5oziPKbd1EMxCjj2y4t+3fzfOHXHg1zg2xKdSkEXxdzjFVuAhOlcJMxDO2AeTIRIEWxgKWOWO0Wo34QoyA8tzT2zrA0N8+F23+fC6KgY9AObF0Qb8Oonzij8FeqX27a//yEJ8o8nNlU38AG4fQRAhgRTLtkDM4MpBHmsfGcYkQtNTXiE9TkkZ3LlmrC7tdAJEvxsLQNfndjb6Z/iaqP+++RD013uTV68fb4kFliqZx/2f3VSsw7BruDFSRBZYpxMgziKLv3s5JP3Uv+VNLRWIyA2B7gKoBTQJWEnABzwIRcDJk0UujFosm7youwGFMsn5iKICuAMrHvmel3D4f++7r3RKi+kZSQBHrXx3YCFS6uxY0gjjFmBSiuf5ESoru3zCLA9AQYfsNsBsVWcr8HuED3HO+nNdTojUBMXkgqhydvqMGVhVcFgGIK0g2DUkKMoKf7nApt98SNQbFcXDzjpEwchlhBjPBDTzB4jrpAI7GxA+Ea969etY/iswZPWcadYCWeON1UITllHPPLMNADnHiqvb7Oe/u9+mz19mofGJZEBU24FfLLWVWIzU1JbajBkZthRliyfXFgpQ4Ev4thfWUdOocl+9YJnt2/OsxQBsphIw3cVgdEwdDR8ImdENSBoIaNAt26ce1AiAiAIFOiA3BlRNScW9QuEDqWAVoN/D521EvjVIPkU/IL0qSnW/wIcAvNt4zQBLT4hhsHlZC9cpxYMAagUE91JBv3sPBAj3fdG8OQTXkyXRARBBBb6Cmg8WEe5dM2DxyaHO27sfckYgi0Kr+UiWCEkxREV90YlCQBA/FwJ0tCDPluPrf4xgZ0+AmQSsPeIgXbbvegkwN5wq424IFcJ9sZDy43MKHJIneiUgcCgkhyq4dT3h9Jt6gBMv2NpwJi+BLAJXPJiAfPmdiBCRO00ATGs2TLWe6hBX6a1Jr6K8jEyAeNcPlf+QyL/9IFEGeW+BOt2ALwKAZ8+cZduwQlu5fCX9oRx7oGabOQOgH//1+XNzrLRgP8AfVeoA+1U8PqI2ppLfX4NEbYE6oRN1yBAIcAUB0QeLkNURwB2ZCujW1WiLcsJsVlqsDRCiXFUGaMXnUtVsU1OdlRcMWQYOcuesnmnoS2xXQZE9sbvPKHC1JXPTLQELmoYRrLPIGgjzHbVMLHekzlm2cA7gT6CzSJG6KZKwZ+WdKBzaH+WBB8RQJGMzBCVF5dEDbvqULdRz23sh6cyyZsbQhtA62BAp7FcWXPt2F5JZg9oKq6MWQpRfOkBIexrqjYsXOdXWFNRLweSP+EEOLpo/h7l3yP74h7sdsC0rset/fr3VPtFoTYzx3Xv2YVNXZR+56Qb6dLcdYlGJY3GZTsX3MNeYn3cMtcQ0lD6dgGDknmh6pw8FMya5Q3CibdZOeLnIpWEWgGGUK620uSefrR/kHZ7KEQ1NTd0AhoEuPzckNNL27GOcBojI8EUxQuYFpENabCjEawfV12bTssk2YDzWMY6TUHgVFJMDkx5tjz3ZRJugjojyh2TBrxGCoJ3+EUb/a2Bswu45j3/Zrh2nb0/NynRVxqmAsZ5kEgSHBAL0YafFtxdjXYBkfn4+OUcrHFFTDXF5PL/QhXLnF54E8Gyw8y64iGsO5/UKGBtxzi6pD3LgvZ9ebaPNKGFQRDVilxeFigU+xwYAPvsgfT0FfHf2QQYTnExWUis3VhkRDTyuQOBQrI2SUZ81N9Q4W8ER5k3N2/X48KtiPAKrP20EjpCdtGPrSbvumnMdARtAf/BmbLUCtGoR9ufnE8Vl1oSvVWPbqMVAZGkNjiNwfQBiRIC+rJqOFZZgC4hFHZUUCZAQg2woAiAx1WbRWI8hFkCBEyKKg/dXQDkEJWqNQMbyeKh5D9dVjrVfEjkch8k4yp01B1KjERC/zaZkK3uGIHfUCVq7RHb7ML71cwfk6b4D+1y+wt59e+y97/83N8abZPlH+x0m6Pok1m6BIdGOfAkFwNfGRqH1F198IQqPbU7po+ykBOZT2V9J/vqrX/0GoLmN/jLT/ENjrIM22E5I+ow5c7H5GrTbP5JgX/o5Sqr1EGEQ6p1Ylc3NnUEo9mE7ePg4AHulnUdotw+fNdS339auWmqbn32e68knz6aDfKQ15GmEQHg8SfVIhF13w00u/P1+bKH6uR5ZMi1YuNB+fBMqo1NfH/sV2RHkadVUl9gF551Hv4LELKuHmBxARaCciUb6vQ+5Hwewi8MqMD6Ez40qrmvE9t++1L1K9sd3Osu1YEgnbZCkPjjx40W24Kv5biPVrk0i+V7DqOT23z7HZn96n434oDigfTSnxFLooDU6kT5UXVxs+3bsoIiB4G7GfyRFBB30tZ0o+rKwRpy7ZLE99uijNoI6YSrzWDAgdtaMWXbnr+8xb3KiygHLkyBTpCiKjKR/oAYdZq3LJRgpCZvDFpQsUyEuvvHN79uKVcvtynedB/FKfgxj5N67/2htzLUfvvZDZHVU2dKF2Kz5dFv+kT3chxzI1ibsBYOwxsyzwycbLCA81ikH05l/nn3xBeZVbM6w6Gvnen/8058jbY60JYvm2TSsyiLhDLywwITZQamYYH98bLuFxUwBtD9i7yY8Ly2VscF7dTVXWi1z3LplF6Hy6odATbc/P/EYiknGQ0SCbdlViPoy1zqxzKuE4PCCCJJatROlR01dHXujPktKSXbEn1Q7IbTjjBk5Tr2huUNKiBjW2yhycKSsVCVTB3OXVCBZKC+bUIMOMJe6qiYC1NWP3brM+2iD76ywFJSuEPPXIUAmOnipv2he9tQLMS9on6g1ufCuNTbzIzshKCk4kO0V/21nTyjFRzPqm0jmzHCIX+V+6XqUVRLCWFWmlmw8WyD+K1nfQ/mdhBpSfySyN5Bqs46CCClClEvjxjpziK6/l8KOILK82luYv8KSyJH7pFOGeI4G0G8oHBmVT65k4qek1i9XSon++OcnQNy9eB31x2uPHJMKkL9qkVP2ABPBKP/IxycJkL/9AD4JwP4je+abee1JAuTNtNK/6t9Mjr+zv7OTBMjfPv9P3PoTA7jj4PDEr/VXfzFJgPwNjfb3fcrZKkB6KXSWrXAfuN0w2IniBSI5v8qWd2y/jCXvAJm0EA4qOA2PwH0F0OLf3nmhpc6cY9+49ftYIbc6JXsEhaTN2JAng+Eqb7EXd55g8LOi4mOcLePBptopeD7PstcuoxAs3GrBBbzAOrJypvMY7g0vPkfO5GzOc36c5frAwmvsy5/9GgX4UzhuUswI9pZC5ucouGI756SQkHAK6YiucCTGqwu7xn9+NQEy1vbj5IcjQGS9cYYhMPH4ORsFyJgiZYypeYsyQAQAn06AqIF0TeO/Uwj6+MFJ1Mc4ATJOkAxwENWBWtWFA7Ihkq8YIN+ALA4ERgGUJQKQnKTaf5DHpRIRoKSDbgv+17GoKroBxzIzpgI6d1INXkCFepwlEAK+ask8a6krs0MvbaPiPRT1QTZAfaKFYb0SRsXo81t22cm6NheALDAnn5wPX/8gLK4A8+gkMVS/TwM02Lpjp/PUDkHCdBhgL3PaVID6AaqgG636nvU2/xN5duCOXFv81WJrIwS8hw7vI/skADGlRXvzLWJiGtcaRlXqIMBbVyuWOTAhmfHBtnrpQpdX8Ogjm7CuiLJf3nW/ffSz/2m//sNDtvPQMes/9HHX8RZ8Zh+KhkbUJ5n2oWuvtr5m7EG2bLW5XE8PYbt+MAYy6pH11TS8z8MgDPwBDGVToSpLBZ/KyqcNQiMSYqEJYFI+dVLQqNpfmSBVVK/Wk/+xZMECpwIZpCrUhZAD9qrSvx/P/yJ8zSXnovbTerl/0ZALqfExfE7sZFSFDQjjBao6gJ2OSJCDhyAqAH5n0f4jyLZaCQv2w6ImGMuW6tZ+27m/EiDGh+yHNEeAqLJT0EQf7zsN4KcLYKYWADeITBNfAFjwCFQOhLFzzdEu+6HFQsl/UcCxnwMusdUC/A7hd7Hc71wAMylBOmFZW7FvEfChCSaVKt0uSKNBAJigUwGrDViDyDIoEfDIDxLEhwlGmSRzz4m2zgqAFsiiDtpaALnAZ4E/CjmWSimYNimn/wUCzIwyLjpp504Rc1zLHEDXUTIfCvNPuDwJ4T7hoYFYocUC2ve4vJVd27ZbNiHuQfT5eEDkxqoq1/76e/9gcjSYKLcdKDEPJty4tOkAQ6gZvNvtg1ddZiPNXQ4I90JGJy/5GpQUjaVdZMwsMF9svo5QiVxNwvemfbQDyoVpaUEWgUpnkAk2hMClDKzbYoI8bR6WbLV4zbeg9BDwvw2Qb8nKpVQ39xAMm4+aZC3kYQG2SYQ4QSZ4QzRGMHkXVTZYUcWwKW9JxFjunDTA8FDnnb9/705Ab+y0CAquqWx2Nk1+/uHke5ywfcy9CxckUfkcCBAaDSmShF//FMijg/bnP20mSDzWqSU+8IFrLeadsZZ3T7Ft274LO6csgL0qAsEXQJwA4sOcV5HdI+KmFoIuC8ujdkiNfsB02ZN5UNHfTrZJAiHZLTXlSAOpDuZ+9HapkjnELVjDgIOtrfR1HJni4oJcTo4f88Eo7RdDRssTm44DqEqZAJnBYtWPjVQiYc8KV2/BVk0ZC00C8xNpT0DEzVsOOALkgU1NNn82r5kcY+0Atv5aMJk/Zs2d4wKnG5vJhummj8zJpeKZF0eOWMtnG0bFtWzZEsjfAGcLJ39+VRNsJjRec+BsQNYhfh6gfzz9DKqPXJQiRSVkWfvbfKq4UxhPB7EPSkUFll943N557SyrPoKlF4RBX1+PRVEZP1xXiQUbY5+5uYFxLwu8AHJtqqtQFfniLznohf1RHeAjFdaM4TSq86Mgb7tQpgShtND8MkJfV4X4gYOHWLSZw1kUw6kukC1NEuMvinExCCnQx/gLZkwN89lbGWdDjHI0IQRGd6HiiHeBxQkQIL0ArgJqZetUClgfS9B0DaSDD/c2KTODivdGSyAUXoq9DOZUpgIA2kH+Hg4aJY1WZOX4KHeog76jqgxZ/smCrrqmDgKXinjmrsXLAO7ZjPQAeoucXP+Od1ANr/vBHMAcJDK0lrHdjvVdIcqHKViIrV4LgQRounvPLpRl6wia3w4Rg2UQfWsRod01kHl79u6GFA5yAfY7UVwoR0qfJRdFwAzIz2gsm5ohlB56ZKMFRiXa1l37UKFEuqyDn3whx362UZ6ebCwAykd62h0Iv3blcrdBqoVA/dgnvmZ//NM9tCuqh4EWO3Jwj/3xvj9RMRJq77z83fbUc1sBxcmQmjaDuQ1yDfK1q7ffHt+0iY0SIdGsoZt/TGbVf+1nvQsm7Hkq5FkAqoBCiJlqu5Dgb3/yJYqLalALNDLOOrA7bLUe5j5EivTtJIvB0u0wBDQaG8bOgLhEZy3mKcIcklxR1grhPvj1TMv9ciHzY5ht/UL8q3avC79wkPybduaU9dZOX4mArI4BqPfh3pcyj1ZiQ5kBkf00uV7rzj+P9w6wEkDsCy+/3B56/DHG+FRUIi+5wocFi5ajyIm0xzY+zTwc4fJ5BlmP0jOSGUvlzA+DKJE0r4YzZ0IWkLVShuqpSWQ98qM5qGj8WDcrUPYd3LuXTK0L7YJzz3H2cNWlhfb043+yLF7rsovOR63XiUqyBSVhFeqNZFQe5eTsZKB6Q5kBYZuD8mLevOX2wDOPQfQeoupnP7ZnmdiYLWcPEGMzIEc7G2tsH3klrb3e9vzW/ZaC1eW7330ZVp7hqFiPWBSy5xgssrY8g5ph6mxUP4csF3u87/z0DhsNiEBxt9CefHa7rVq/zmUFFUEYTc3KogBD1UMDLp/LD3WE1vl62UOxKZcFVhVjvBElRCDrpiwhZbWnsD7twfR7FZwEs4ZKDSJiU3OL9mAa0+OWVrL60vo1rEB07S9Oyb/HN7ung+ln2gBr6+qjIhnmNmXvDNN2J3+3znJv3s2cF+TIRoWfd3PI0GeQIkTrtCzqJCNXGLtC2xvZr7WyH9SeRIUTyvfIP3bcrb/RVGGJAFEGWh/7kiHmglrUi8o4yYAgG0ZmLrusfvwIR4aYBclkiQxPtksuvMoS4zg4QP55jIoEYQ0ZD7dzW+6xXf+/CgEydrAZO4y8EXk1SYC89vA9aYH194Uj/v6vNqkA+fu36d/zFScJkL9na/6zvdYkAXL2d2ySADlTG04EwE7U/hM9f6LHz/j6kwTIRM3/D3/8bAkQWeRXglFEU3wq15FWsi2HsLJXgbmwbilA+iAyQsH6Bod6RIe47w9deK5NW7PO/uMr3+ScheIcAkUW1l1gTvq3irt8yXbt7ungfApmMiJCpA0sqt8++qH32VSKpz0o6P38V79iN5Ij/ZEffdspQx58+H45W9lCrOaPHC6wptou+/JnbrXczPlWU0IGCYV7/p6cd7CiDg4J40wPMeK2/eOFXKfPJ2O5Gq/08bEzz7igQUTIW0+AvKJAEf5z1hkg+T9f8oadLufmPX/1mKys1EC62aricw3EQXWcAJF/tBgyNZoOs/oa/7tAwKZeGYy7RlVG+niF3SuNLi81VYzqwDoCQCYQMICDsSoSO7FEGgWES6UCtJtqUx/801vwtW4HIJs/Owe7Ka6tn6rGFuxEFsx2thdlkBxXvPMyO7L/MNcVZrv2HgA4CQO48aNqtM6OFxWbH0DZsRMlBJSOUk27ygWgC9hRELAInwCuW6Bs0U8W29ov5iv4hMrwAHv261Ms6fptBK8SDg1oNgwoG+ty3ZsUdwAAIABJREFUSjwsGcuZmZmEkmIRNQBY2oRlTFpchK1ZnGO52Kc01LfYl774X3bhRVfYlp37raF90F743fmubbI/uJ1A10gAnR6quUPshuuvtrgIgrlJLzkAOOQL6OgByRIF4ZJIsK/IlWyqpWWPEwyo1gHoH0r1NmiBNWCREgvYOES751EJ6gfwnML1yrIpmMrIJx5+2K4EYOpDDQPPwGu183s8/VG79AOiVWKrIvVCehrVphANbQxYBdQn8jkHIX9UyauciGEq6WWnUVJa4RixaICKAAgtLyxldH86sDiLhmCqIU26nNDuCCo7BZ7K2kIh4SKX4giUTSbUV9cuYLGxpdG1QyyV54OoD+r5XTiAh65bQb91ADjlgJsJVHo3Y3sUCujjy0S0YPFiO4oNVRPApkAfXa/6bCdKokiUK7LUkmLBh74lIG/IVYL7ACgCpgNsZs+YbllL/a0qj2p8AOthqm67ujsslXDkYdq2mer3YO6/qlkFbvdSPSv2oJk8D1W176ePrVu7zmW85FGBXo+d2CoyAPLzj9mqFUuwtmkCDNvvCLzsqZkWA7DpA3jXj41OFEBeIVX8YVhoNVOZX93SbQXldSg6pELAbio50tIhn9YvWGKN2JYEYLNSWV2Gb/wxG4I4unTpSmsAwK4B6OsHzL/7yVI+M9nbVIj3DntaMSBR7pws++CVF6ICAHRvxx8/Ohzbqv1U/g9hycMkh3+gANUA2jKJMI9mFEu6vrkQFT5M0LKe6x4iJ+RIpWXPmWmPPnmMkGmUJ+uXoCzysmOH91lIACG65MnIdz08LAYQuhkiys9+vKOBxYGskvRYy0HNtRTbnxFs2USaNNRVM34Igsb+5QTj8sp3vdt8V6lXmj3//X0uU6QTKx5VV7fThhVlJShucuww9jcpqenMJ8p86XL5H+30t0Cw8UTGzSigci/ZGZIEdrWj1qFdW7F7Ahd21igiftSfRHx0A+YOAyKLrMs7Xg14bIDQBIun+zO+PC2F8VZZyliekuCygTq6RwCHo8yHflBQjK8jVk1PPU/eDp9x9kKCqmjDAMjWMqqUZ5L5MX3GVJRnzAmQps0QITkzUYwxpynDQn0tnv4ZCxl3aPdLNpeq/Rb6WgH94fDhI3bNBz7gfP+fYg4I4/oisZ+Sxd1+CMc5gLBTsLfpYlyPAuSLZFl2fqyd2Ntj6QB/npClIxBv3oDaoygn+hTOzlytHJpRclN6CD/vwAOfW4YKpMcRByKfp0Cm+LPwSjkWzAIdxL8ZEFj4lFgxWSsiFgRMikAQONkN6SEAUkRNB1XmPpCPms+7qepWVkMTYR/6r6q1g5hnIhn7IsEViOzHuD5yLM9SGRO9zCswWVgLYb+F1VBDazOfI5WxEsy6MOAs7LSI90DshACSyupnUFkBImMBbKW8UCV7Ef0oAVJGpMgg7+FFfo1IT4W3J6AOjGCOlJVeNn2un7/ZDZnRy73JxZ6tqLgIAmSVs9HbvVdWUWvs17/6o1111dWseR6Wx7VqvRJgK+se5RbImuzJp59mI6MNRyg2ZkuxNJtP3/e1F3fusW3Yw9VDkoosUXj8L/9zgf15uz/ZHrkQygP2/FOPM/eW2PmA8bEo3RqwuPvcl75qt9x6m00lED7UZ9COHt5v9z7wZ8tEZrRi7Xn2xwcfYZ5MsqLyKoskYyYf+7oVq9fYvoMHnVpSZPBfvrHEbv5ZJSRVG1k9K7geZVC1QIqjLoEIeuyRpxgLwWQslfE5EsnfgFxlLYlPjUbNlGaBYZ4QXgedQoTUesLaOskSycACEqIdEs0TEk6kk9qw9Eewf3wlXP+ipUNmNZJnE0rfVuV/1qx4qwWUP4d1NpTnsAhYCETpsYOQABAZB7ARlC2iJ2SzN+tuCn1aRNhWcqFWkxNUVljgiPnGli4I9KlWUlGDEieccduD8m8mn2sYoBvbyhc2Ww/zYTy5Jh38fUxkHBaaKBZRIyrjJQKifhCwf4BiipOFx+ySi9bbmpWLsJcMsh9+/9tkd3jZFz75cbe2RrIh7e5sYs31sI2PbmU/Eg7ZHordY71Nxxqzg8/cy7r0541PMXbT7NGNT9oXPv85206FzrveeT5Wg/QPlKIZ9Lk/P/QYYH4nNk3J3N8Iey8y58r6Y1TpoIT1CSI7rAHbtm0Wh4fedKzVdmKT98gzW23x6g2WV1jGvWyD/EfhwlykNUxB9urXIShtpFT14DrCaEftWQbZP/nQ7wpR9knhlMy9aKcYQ4NPREEfg72EAgiRCCITpAbxlNRZ/3Per+MA+dim0xEfjLFxMuD1No56zunEyPjPLisOgqWPsSKr00M/WeSenvmhF7l/YawfCU7l0cE80YDiTf+VQk8ZQ3pce0DZX4lIVAaI9mPKbtMeMRm11TYKQ7SfTGZM+zMfaT6oZ9/SxPwpwkOEz8joAAeVUTcn9fWOQMaMBaN3tA5aSsI0+sBV7FkgzPzwz4UAUQHDIAUa2s/4Mxa0J5V65u1sgfWGm/lTD6DTnuhPXn789QgQ9Y8zVYBN9OJvRil0ptc42+dPdH1nfnySADm79vvHP3uSAPnHt/HZvcOZLUje2vF9dp9s8tkTtcAkATJRC038+NkpAP/Vx9frFeOcFWnxmhtyVq/1T0CATNR+Z6F/cS15Vu038eCY+C9cnt8bf535+vTc8fVLSgh9qwBT/x3bV0sgMQJWNowDgZ8/BuLkSIaDQRUUHrWvfvrT9us/Psi5ypsC4AiwChVXq/jTKN6Mg0xpA/+KBlc5gXtFHG01AC41hDq/1j513TX2hyc3kkfLWZPX/NQV59rnf/sjO1mZZw/ff5el4RgRhmtJEkVcm+7daD/92QN4pYNZDYfYUI8nbigSHHBd5EcHgRurMFyuPjpXtaK0lwhBWLsTLIzb/p7a6DsCxBW+eWDEgTr+NQegcSvjN3Nvz9YCC7kErTzGG+jrdQmQ4794Y1Ljtbd+xr/vfvlXIkNOJz2O/2zxX/WUWR/fP2Z7JRJk3ApBjaNG4luHWCk59PgQFX4iTMb/TuHKApxfUd8LPnv1lxg0fcm7WRkKer5eT1/9gGLe5GJEA5K3AtR7CfAE6BXgPyMrA9uVEUC6UcvNSkcJUoH1TYfNQdGxcPY8e+j+B23DpZfbg/ffT+dKIQg63QoBebYDVh/DmmWA14qg6tuLkm+Blr7qGALwAMYLyOHQ1zm30jEBcmZOz8KfvMl+cuevzfZ8wuI/+AKARTLECgA6Fdaq/oQdIHuAAGlssOoBP2UrNWdGJpKkYIsHRFVY847te5wnfD0WOvfdtsCyrtpowVGEwlK1GhAiRhBg3qsXkHimJcQEWQL5J51UyYImukDzaIAQqT7a8QGXl7o3gzMI4EjgprqJ2lC2PdEABNwY2wvI7Q2DORPQRqTFvffcbe+99oMMFMgmKuKVr9EG+BAEMFUBkRESQGgxoH4NJEPuzFzIIPnuNzkLqnDUGUNUeY9QTe0jMIb7LcKkDtChFvBUg0QEVRJWUX0ArY2oTyh5tiqA536AhTgAj2bIIW8+RwJ/097cSoU5Nhj0j0gALQecMKdI4TBK1fYgE9ewbI14n0Ceo9yAfVTJyvKKEnhngzLK7KOgcx8G9n5AcYEnsdh+yMpHlfS+tFUYNjqdEDf9EEKqmPUj60G2ZwLdlAMQC2m2b/9eW7J0sc1ZSwV5HuASpFEIQGJ7HVZgAOad9LcQACZVsPsDEnehRPEHdO0GABylg59EMRNPX5KS4/ixQjfBZQLk1VDNPBvJmmxFZDfVgpWWL0BqbvY0gOhe7qUv6pY6F9quvJFGMlOOFePrjx1WO/2kjvszDFC+dN48W0SwslQZw+RbtHU0koOx2+aTixIFu1wNEN8NsF0LUNTNZ9y2G1IK3DKAoO+TLcOoBabZhwDeumuLrbe+1OJRSdRjo1RwssK6kduM+oeiGlGOghfAYSj9asjl2ORQER3OfF+CNdyIT7A1AphHJyoYeisSPQKdokJsxrREsPxuwFzID+5VN0oSDMYYw8GoDOrsodIRKrEBmGcG26c++VHyUg5BbDE+sKlKiCPfANBPZOo21DHTs3MgGjKdndGCm3Lt8G9PULl/wpYuWeByV4rIyYgAiKzDAiaRIGgB38oMKaSaPACwM5nXG+lGJcS1BEKgtRI+0VhPlT2SlUj6RgNjeBqg8hECjqNiAsmmwNdK843CumH2wwFPCwvrAbKZe7D8Sk0k8Bu1Ri/gnKzlKmoJvY8mmBflUSdV2I0QWn5UtD+3rRGVGUTmLD/IkSRnkyVrmiRUYTGx4QCwCQB47ZC62PABsObOzAZsG4T4wf8fBdIw5OYmqvfnYpGkviu/yVLG/TSyQ6oB9Lbu3GFLlhGSDajZR4ZHAOSLyJIC7ABPANrPxLYnjEUuJbvf2msgGBR4pQBwPoQfc/IoYPEQY3II8NRLij0GQB9J752QIO3c03YIkDYAbhEgEVjIQWGg+uijD3gwp9EvmOPLyyqY6xqcBFQqMwFrgSgCFKYt8FFV3iIjBDr3M24FfHoyt3axYRhhvPIHLgsqAjZM1jpaL2RjlY/1XSJqj2Hex4PHwxm/7ShvOrhWSUVh1RwpI6VHCwu3rIhEcoqolgJEYL/IGAG/jQSqN0N2xKMyGYNvqc5gMDYzXjUmk5krlB0k5Y9IUOVVHDh00M0BofSrUUijBNSFyhM6fPQQtmWL7SkUBxsuv4Kq+z5nA9bCGpHIPVauwi5sreYvWmTPPf+iCyD/wx/vsylkf/z7zR91FmgjKG3+5677sEaLBZT1s+99Yqr9+vEeW7pgjiMYHbkDSfXd73wLJU28XXvd9ZA1rXbX3X+gcj/Nbrj2GojqOkf+PfnMc7Zo2WpI0gFyUxrsEQLB/+PWb9nPf30X6yRgM/OnQHEpWp758Xl20x2FWPgl2guoRb7ylS/R3j30q1ruS7sVQIwfOnjcli1ZZ7t3H+PWKPy93ylgIrF8S4QEae+ut0IKA6qxapw1e7EVFpcyn6OWY5KW7ZaIcS+IjFrsFKvvHNt/5H6O+RmwWZxZN/199izyOaYE2WMPP2Lrlq+ypXPmo6iKthpI9jIINc2XZajamiG8+pnhe1i/Mgnt1vxcz7q0cME81IqVWB5VsXZQHJCURr/AR5X7KvVZmnKlWDNTk1BBYH947PBhy8qcDhmygzwMqa38IayZR5kv2loGLDoi3qkH/HxGbWZOMhZZ8dhXktGC5d6erbvtli9/1anjvLDdmz83A0UzmU0VHdZMfkQ+qrh4cmSmQZzVUzywaesOe4rvxWvOweouFiVkGKq2wxZCVUJmcrxdTNVOH3Zp+3btgvgLsROFlYTXx9sslHMZGbFYYmINV9tKLlc3eS4PYFvobTmM6UXnrrXNOw/YL+9+wmbMWsB+YBjSLtztqZQ91M3aXaeQPeYtqR8VUN/DOiyJtfJ59N/dqGbU/6egpBhCGaMxKatL5WhIBaJNcBDrYBvjyR/i8HQCxEEW4xs2bYyZm86EgDsbVMa2vsdVv+O5IKfvS1Pe/wx7qzH7OeX2BEMyNjCeNI56mDfq2C9oMx7KY5pPZFk5TL8uR8UTxJqvDJN01KIj9BGpXeq5p86fVkUJUmBxlSJHWilOkJWjUxwPYjXW1cB+I4bHvFC7sCZCePRi6zbcj3VWXIZde82NKE0ptmnvxaYPez4IW0ndlUkmlZvIzn9mBmSSAPmrI83/4heTBMj/orHekj+dJEDekmb/X7zpJAHyv2isf7E/nSRAzv6GThIgZ2rDiQD8s23/NwPyvuF7TBIg/yIEiOYxnTX+mgAZIsd1EKwEKIpzjT8YhZw1cAOJj3KRDrL8rgM3kTtFH8W2KSnY0jc0uwJc4dnKBknhXFlP0SAJh5x9whx204kLjRxHlJMaGO5vHzhngZ3/yWts/vLp9qeH78GGvZrzZDIFwQutlLzK/c8fsu//928sNQ574yrs1wOinIrfFxeiGgqNx1yVWp2wQIWWOk/prKWfXyFAxnqyjn9ObcFn9qZY7rVniLeGADl1bWa3/BWllXPTK6TGawfjaar+vxqnryVAXm8gj5MiuR/Dz9sxReLEXrkED4Wjn/J3lg+TSA+14Diz5KEKOvf16ssen1j0dyI99KWboS+9hg7RymgYBMwLAbRqw+7GF8BFJMkgB9wMwpd9YMvCCYuJxOe+nIDweTnZ3PhAgL5+SIuZdgw/8Q4q/OWtHxmbgH0VCofGVnvqxe1Yc6AGIH9hHlIiKSUy8Pfe9bVs9/7vvrPV1p+z1goO7LVcqr2bsVSoqG2m4rbOSmtb7MR9F1k6SpBuqqsDsGyaTVW8D0CKJ2BBAjYU2198EYuLcJsHSzfUjRUMAGRKcpqriH9p9366ua/95eu5lnH1JsuePZfXCHIeclGEV/d3N1AlDbCPZ35KRKiFcQO9ObknxuFDzuDwAyhspxJVmQjdEAoKOpfnfgAA2wAVnjq4S+kgT+xyBZ3yeaR0CIcIkU2RrlFe/W2AKNG8ZicgfRdqCjFVxEFTKd8GGNAFQKLwUWxGaDNVWCL5cMqIHkgmD4GqyoZhoIj0OEHwr2xteggAlzWRPLc12HoBayub2qkmjqB6OAmbnWbu6QgVnAnO3krkh7IDBrDicnIrWQDJyovr86OyPh4SYhSVhEKWGwA2agDbBAzWY4nFu9sAthe+XKc3z2sEMEsgPFkAsnJm3EBPiMWnvQuyxA+wFisjvr0BbwUeiTRRoLU80n/1qzsBkWfYhuvnW+UR+hRgaDDffeQ3+HI9vYCZAQA3A3zGQcCabsitANpEIdtBgLxSJynAWNXgFRWoNALJG2DaUIX0PIJumwA1SwC0AwHkZCmyZuUSwPkqgu7JikDNMQAIqv7eDAHyAlXjmTlzrQ/guIZq8OMENc8h8DqIyTAHos2bXJkEbFZefG6znbdsuXWXYmtEWXYTAHY9IHebXgdgt76ijkmS+8z9TwPQ/cyHrsakv9rayo+7CmVP7tuBvBNW0gBpxn0IoaK8W58HAiolPhpiERstLJREJpwkVDcEKx/PQPJXeofIvHgOUhEQlHt86YULLRl7rZaaMtQCXlbL5+9oxfcfC5pnn620Z+oMoD8GO6HFEEANkIB7bcWyHBcinYO3YXb2VNu3by8gfLsVUcl+zTXXQBoASJ9HRscTrVTr77ZZqD58AeNPFhUC4pGpwfyiHAJPANkgCIgS7GH8AcWTUQ/5IEMMwIvRZ7jPGqrrbe/eZgD0YFRE5EYIgKN9SktqHDFLV4cd90EJxj2GoJTNmthx2cSwBtH/sGlhDhLp1U6blmIBNm0mwVIC5moJwWaq84UErawnh4QhEkm7BdHXjxC+nJGZCgGSwPX5ANRDcNKutTWVgPNRtE0cZABV2Kh/ZOXTiIe/gMnKyipbgZ3RFqqbZ8+Zhwdkk/1l4xOE2CfYBRe90/V1EX5VgH+t9En1a9kUhUGMZtE35i8PtrbaMEgJgs2ZHwYB77wgQr1ELjMHjQjMw8pqiDHdBVHVDujHLaefSkVC1TNA4qiUGIxzb8Yp1Iz5QBQOAbrWo9jqYF6Q0sKTPKMBKqVFPmml9EXOOcyY1Xyt+b6HKnsRkP7cG4wOse0hh0VEOfdI1nKqPtAiG8S8VIVSLoxr9WFu8uL+eDNXKydDss0wAP1ePksmtlgKoW7GBicKxZCeL4tCWfMpWEzV7lqoTzJWRIbEMgeLzFEYeDtAfQvkeTmh0LGQlL6M17gEcoby8lF+DBASnQkI64+SBrAU1Ysq5qeQI9HQVE+mRavLKVIYdAbkQC/zayogbAybmlpseTx5jyNY8cyZv8AOHc6DcD5oO3ft5r6n2I9+dIc9tvk5e3rHPkhML4tj7v7eJ7Jty9FIgs2TyWOBVIXQbGUu38p6kQoJFMV158yaa9/93g8gXIbsy1/4LOqddtRydY6A94KojIhLsVu+/T27htyPBuaL/UfyyP0Yph2rUZGF2Z++sdx+vzvU9jNuZMd17x8ecCH2t3ztKxA4Vbz2dyBl50AsVmGP2I5KYCokNgoZ5lUv1pblKxY7glVijWefe562QWWHvKmRwZKOLV0RRPkgfUUWklFUsezHgi07O5s5v4usBkLAuZe9WK7lHTls69atRc3RDsmAMpABlxgRZ4tnzbMtz0IYUaVfg9QqkHFcKpIDALyLuXUKIfWtzK9Saqk6ZojNZS19DwdJi0LtMsJAa2EOyEFZBaRtC+dmMT9Os2IUcXmopmblzrfbb/8RllwJ9tGP30QPboFMLLHSky2Q/PX0palOVebt3QlZglKIe+6NUi7ML8IWz1mAgvQYVo4pNic3HSUcatF+X9YorhUyXCSTAtC3EHLfwefJyJltKVk59jQZUOm87mWXXWK3ff0WO2/dKktiLsrmPoeyMS4/WWbPPfcSY/hCC43wolKIeYP5ortj0H7760epGgqwGXPn2/3YfoUkxVrmrEW2dXeRsyW7+j2X2aFD+1n3Uuif3bbpmWcsGsXVPMiSZvq18l4amDvCI5hXKPSQDdZ+Ch9UCKEMkBDmBm/mGuV9NPF3ytKQfFu6DylAAiFCRICM6UC0TXvFJskpQBwBcmYQa3xDPLZ5Hnt+wS+X2bTrtzMGCQmESJLaS/ZWzRQTaM8oC0qpOpzPLPOCcrtEogTQOFrDlQvTDtFUxzhLRcGjx0Xo9DMX+XLa0J5R79TMZ1Jf6eazRNPPdaBohFgZy+/qhQRpd+t5Xw+VVF0DLhBduR8iPbw9A92/P3bTpyEgM6ytGYUcutjI8BhIt+pTUndsTv+JJSCTBMjrnWre7O8mCZA321Jv1d9NEiBvVcu/2fedJEDebEv96/3dJAFy9vd0kgA5UxtOEiCvLSl/dWud+dFX26GOr6Wnr6mTChC1wDgBcooEcarqsZZVjnUPZ18pQIIpYu/EMr4bB5JYcB6FnavITGeZSlwQoimU8+FgLbeNT77/A/brhx8Fc/F3qnPlM8YQwzBI0aqiIKZkpNs5WJ7Pv+Ry+9CN14JVo5D377FPbFhll37hJjt8fB9Fq20U38+y5PhMCu/i7P67H7XvfvMOcIVo7MjBwMD4hlGV+IKfdoFRJuOco3iEJgpFp06d5kgQ4SWv3kON2WK9fQgQKW5e6cVnbYF1+vB4MwTIeDVf3k8WuqfOhAhxYNcpNYiq+lRxp4lItkIiNNSC+ln/lnWDvt5oo6oqv/FJTH/zqipCALVe7HJkf9JN5ac/ljYCbnX4TSKo1wf7i9FBbJlG+qyRqvIVeLSHogxoQMGwZvlq2/TII4Q/A5QDrHQBBCoTwQcp0kuHjhKO3eGqrGcvWWpHvjem+HjvXe3Y3RQDqsy2NLyzFxCga43ldmTvHvOBUXt+O4HQwbF271+esJFDn3bPyfnkHgB4gD084KZPJ5iZ6u29e/baAqpdY7F+qCotcvkdWdgp+QK+V1RW2yP/OcOiL73f0gCU5sxf6EJUK6g8DaSadYgMkDASsmPCAGyxk5qBR7on1x4H8CcSwoc2EYkRDvCqTASMG6hkTQdQJVAUYMD5egNydAEuhDOgFML80CMPE5S90mbjMT5MNbEsqiIBR4YAFEEJqMaVv/gM622FOABMDwmLtFIyJWKw3ellwPTLCovX8QPw6wHc8uC6elCdCEyOQL1RB4DLr2A6GwF7E13gdA9ZIqr87gJP9QLsSgRMH1FANbYvftwThVZHA35FUTlbAvAtbzwEJ4R8M+EAOAZi0SGgOA6CSUHIW1EIJADwKLdF+R/l5ED4AAh34WWuAGLZZ2iqEoii6nAN4gCUHMMQU4GAzAqM9qDvSAkiNUkQdjUC0UOoRD2SdxhVwEH7wu3vtvbSYIgeFASQFQpNB80DMKayndce4L1ks9LPtfrwBsOyT+LehNMGVZU1LnhZ8jh54wu46YKIS0Ax0UqVrhQnqpL3hSS44Nx13IMabDgAcJkwB3iPXsCtjq5e27h5my3BPmvYy99aQf2OFBZBfEVZG0BXQlykjfiN2MWXXQjYd9Cmo4IYrWshJxw1C+1WQa7H4YoSQpNyzBvcatMzh4zICgl+7I6vfdwiPAG9y/IgK7C7gTyoBADdV9RmFXAKqTPSbYDqbup5CR1OJvCe0PSUGMJ6a9yYDMJXi6kU26cK27J9N0Al2Tzt9fa+d11oId70oXws55jw6ytrrZNuFYeC6dFHuu04GPn8+VRbA9DvR2lTB1mQmhoE4Jtk06Zl0vcJTaZfP/roIywAUbZhwwYyaAptxRfW2LE7D9PvOlCaRFIFDEhNVXl5eSn3JsjlwIygAJIyI4TvJrJpkCQRgpzK9RASX4VdE6qYJzaepBI90oIBAWU9JsVTUwMqMnKKET6g4AAIRL7hDRAoC5lALJOUORAUgEQQ8C7MZZv4OrCxum6YMYt9G8BcbTMNC7jpQ7C0+ncQ4BtpSe6a6iHrwrGciQYEjYiUFz8WNAQzt6P+WLpoviNz+lAuCDQOp/8rryYI0mwvNmm5LHobN26yiy66BIIqz4rIHRhinL33/de41z5RSoYPKgdlGokAEehdXlFqc+fOstyFqCDKUXNhqZQFiC/iZgjSTsocD/U/+tkIfVn9t4Mx2kEDeALutmDRJGJD1jF9kIcesD/K//BA9eApMoPXkCqlh/7MLM8cQ1NjnzbAgPVjvlXwto65PrIzZNwJqJV3fiBjjmWYcQeVQt9XNk8geSceYhX4u0DmMFlaeTJvSdUiIlNri1LbReJKEeYfgNoDQiYYZYqIcVnlePE6+nmMPPd0FeOy9TmEZZNscmKZ9xSE7MXvupQXJKC4vJL3ZUOAGi0ecu4ga0A4Fl5SpjWgzIqFDK6HoIuFxFJf7eW6Nj/zNJkoSTZv7lz7+S/vxPLtXJe98hKKASmVEhh//3nr1+39H7wOZd+gHSI/6njBCUfWXn7FFZCF/baLUPNA5pqffTbXvvT9vfbpj9xgnhCQFWSOKHB7kMH5gx/ExOd4AAAgAElEQVT8wK686l0okKKxoiq14xDKUlb813981QYhSnyYXx78w72Ew0fbzPnLbBvZEklTpttJLLDy+Nsq5t86iP5QSONnfnaZ/W6bJzZx+20BoPrTG5+lYj7aEsl2eeel77Rbvn4rdlIMUKpPtBmbTlC7ArSLUBPlQjSO0tYzISY7eN8nnnzKVq+/0H74458S0p1h7776fbb5hS18HpRRFCU8+dQztGUS5EmKU+VUVpQTDn+RHT1CLgZr5iwUIFFxFDBgzbd8/hJUmk3W04IiEH9SEdFbtu+weUuWOJXT8ZMnaPt4gGgKFSBWlU+lDJgBFEAhgPvDqOIC+fxtzJGdrD0L5+cylqtsMQRIUgxzCERGCBkpTz+9BeJmO+B/un3q0x9FGUVuFePu8MEye3rTFttwxbsg5+ssv2AP8ylWS8zHTJ5UzqRTQJFrOVPTyJaook0GLQorLG8qCEawNpSd18niEndvdqIiXbRqnc1evBzrwU47jqK0loKCXJSWYfTv/LyDzqJzLsRMFOtIPnZfhUW1kGjkmJHpMjLaS4VQNMs5toK7ismbwc6QMT4HFeJT2583P4giT/94CgKCLXNKCmtpF/e30fZAbPSxts1EVaj2F/F1AvJXSiblzvgzfrXJbmDtEXmgQpVo1A8iIUQM9LAJ1phQkr0KSUR6KO/D2V9pm3nqv69sOKUkkx7njUEsFRpoXJ5exCLyI/O6rY5L8cFGT9kfsfFxHBBCsBk85hQf07GEk1Wq1ms9v4r1TWNYXyrkiEf1q5wSkZRx9Aspu6IZ11K5SrqtQHTtTRvYxLeilJQdVhwKGD2uwHfJvf15b28k4FpfVKRAiYXrI+J4R6i0CA+NgYDsRB0YZxdfsAEl0VQUJBxmeCw6Cgs1b3/2O8hG/hc2Uq8+fr71P50tAeJ6xhlOwRNZbEz0+EQtdLbPn+j1z/z4JAFydu33j3/2JAHyj2/js3uHSQLk7Nrvn/nZkwTI2d+9SQLkTG34z06AnH3/mGgHM8Hjr9jzvIzR/j0JkH/055vw9SewwHJ49Rt+nb7x1T5YWPYp8uNUoVgfmJNssaUC8RTWqIxXzkvKYO2mWDycIs4PXkb24+JF9o1vftNKy8s4q8XYhy+51H7y0F/Am7AuhgAJBv/p59wjVxmdy0Y5o4WDv46gOvHyA5XzxMZ8COt9ny678aLVNvvKixxW0kf1boB/mK1Yug48uMFeeHYHkQKR9s2v38Y5ZoTzaCh4VxPXGMh5ifOVMD7+K+cOFb8pi/WUruFUK/x/QoCMZ4G8Xu7H6f1h3OpKv1N3OHaKCMn+6B43YJTpIOsTHUp96QgC86QUcYfUU4TG6ZKZl38nlumUFYpIEHnCewJmyS7oVOymkwKNYuGg1xqgQtuDdOIRdUKq6CMiw7mpgF/hAS4kNho7kSUL5tseQmnf9+6rbee2nVSkAwgCykQAMjYCpEZQOdmMSqEOMK8NUE9WEr0Pv8dWf/uEnXfOaoiAfCBeQXYA/ASwX7Juma3PzqBytJAw1SE7WlBjDz6Oh3Vcmu2nyrsNEL9ry3U2/7P7AEWbqd7Npcq20QFu6WmZHLKHAc+7LQL1hYAEHfZ1aN/0lUxLu+4ZS6KycSH5FXN4Xlkx1e0NVB12NVpGfPj/Y+88APO86qv/195bsrY1bFm2JVvee8Rx4jhx9iKbQAIhBAhQSil8bWmhXwstUHZYIawMIAnZzrKdeO+pvffee3+/c2UloaUWRUkDX/yCIll6x/Pc547nnvM/52BT5O/Ci2diYyKFhIKAqypKXchwPKqFCKopqyFAErGEmZ2WZrXVVQAIXq5aOQL7CFVMRgAMHjpyyHnyr1+zikrzWsDtZI6JaGIIEJgLrijgCIBJMAE/QwD64yCYfr4A+FTnDjAYvagY76DKsp4qZFVWjwNmCFhow4YLuNcpUIYI9ZE1Tj2VxN5YHylToAcCRABOcOQMfNgBseMiAQx5PWYn7a3kDQBMzIcUEtBVi8WJF+qYju5+slEAKqjSHpG3ObZbaxfPd1kn218kB4HzEfAoq6aSykrA0D4XXi+7DPU9AR9iO1VBqomtn8nJAwBV1eR6jTdsp19AMAoNbH6kauFaCJTxQx1w8tQxiKN+u+6e5dZVFmAhVGwLMJYFyAgEnyx81DMHAZKkXBkH8JTVVzXWQPGQMk1c90pA1pTUdKdMaAZUFWlXW99CqGsGdkaZ7loo62T5khxUPv7OsmmAfAjZm/UA6ilP5fV9x+2irdtog2CrQSrXwniSH/k4bdjaWm/lAJ0fvf9uR9L0E9Sb6EXoN1ZTCcjo9qFY6gNs9wTUy0GJ89KOA7brRBNj0uzn//FpCxxstYFaQtrpq+1U83eT67HzRJWdqjRLy0kmXyTS9dMkiJYgyMUMrHAGuhpgi9Oxp/G2supG2p1jcOccBbDpYZdftNp6miqtvbqMvAlyIGCXh7EYUVB8Qf6A5QFctrYPuODxrIXxVOR3ozTps0su3cJYabB5gK0C7F95+bDdcvNFljV3jm1/4TlyP5YyuQ9y7MMu20HEURz5JE1UzCvEvhwisQ/yKQT/+zT6RANV5A3V5ZZDbkkKXvudTQTh8rpjJwth2QMAI+dAzlRRjU6Ww6kGZ3NV18RlhcTwhygTxunmMrJfIiAzx6keVuZLGAz/AIomVX8PQJ4JeGynulqkRx8g4jjX2pOfxwESG1H6CBzOhIAqw7oFvB2ih4wPsoD8OH7lqzApoMTyx7Yrj/FENTLvGwZAXkXficKCS2SEIw9Zl/OxHqtuabLUORl2+VVXO+XHUarcR5knVREuwqGGMPUZsdF2xU1zmC4JhofcEvitsZOzaLH1c529RFY7GyzAPZETgKjKQxiU3QuEQHOLPCEZNyzGQ5AyIsECFTbOa/yZl/sh8Ho554F++jx9epiFdZR5YojvMsHs5G8j3GjIRnCQcdILaeJJn5ZFlhcgoiyzRIh48Z7+EJp8KjPHGIosyE3G3rDssfhszSGaIwXMqzJB7xOdQDYO/VXjVERHF+cgWxrZZ8mucARiRaC5CODDBw+hsIlx/1YItKrXx5ivujj+Hub9esZiF+C71pIWFA2Z87OYUwgm4/3CIKsb6FvLVizBDqrLnnn2GQe0f+D9d/BZgfbyK68SiP6iff2b37Yf/fQhgsr/lj5YYk8+86ydOJ1rl11+JURnj1MTKnxMuQyDXMR/+shst5x+/dEGG4XsvG7rZkBxiB7lKUl+ynNUlVHP/LEP4jwLdYaUbje870ZnvRbKXFtZUWEHjpywg8fP2Ac+cr/99tntduFlV0GGVVoVCr7K6kqyXPrs2W9ts18f8me9Qz3VXI/d22z7xle+abfd8n76SaOlQ3L/kGPfc+CgW6suuPAC5kEP/EmDaLt9qBZiWU8A3rm5S2RO++XDj1oRJMu6TZsh2iJoawh65sATp8/Qv6tsxarV7ropdL2XSWbv3r1294c/hOUdx4sNkypfNm6aC1neCzE5z377q8csIToB66219stHHrOZqCYq6dMBENQVEH0XXrgJ5Rn5X0wWNRBBHagFmrpabfnadfigkn/BzV5+USmkRgjr2VLmmRYrPLnPboQQjmLMpqCyfOqpl+zo8SKeV2Of/vTHbDEZJG3NtfYiORvt7X1ksWTbJj7nqad+y5pZzk3ioN1+0832CmRPKsrE9117BWs/1ky+ug8YsVbsxnDadGNVxEwZx6V+v2z1eooqxu1YHgQU62M56q31F2zgSmNtFk3OBBlESyFBulkn+7rIIOriuRBkRZW5ds11V2CjBsBPAPeuV05AHLUyl6EmxZowewWB6KiJouLmQLiiQGSuUFj4yTOnIcfIQCL7R9Z4Uncq4F3EbLuyT1A1DXIjHUrfG2ae6mddFQESjDXeIKSWVG0iO3Rz3c14kF1UOHOZfGI9RXy8hfx4Y8+ACmx8CgJExQa6ZxMBorGb/4NVjvyYvB/0QuXUxzqsNVq2VCJAZGc3i4B7vVbFA92sbQouD0HJpYAmVw2lTDGUKj3yIjxbTKM1Xfc3CQlYf7HWhzKJq4pJGVrKIdKY92Y+0vEoRH0GGw3ZS3pzvygSSCSJti8D9C9tDgIpqNEC4O2BQjY4xllj3XbTXRYdmcCaQy4N2TdjqIOc5+9f6OM8ATKdC3eeAJlO6/1vvPY8AfK/0crT+YzzBMh0Wu8v+7XnCZDpX7/zBMi52vA8AXLuHvZuK0Cm3/+n+Q7TIkAmUW99PzuXOU7kzVbtErbJ3pAqfJezoUJAYRMqDPNSQDrY0RB7zKwF82wzludzNm/EDQe7fLDG9xNHoH2ZgPWPXnOdPfD478CecFxQZir/awOj6KXoNJwi105cCz52w+WWtmGZffXr/0KRKZmuYB/ai0ZS4HgLRdNrbroJ/DGVffqQbd/+PM4do/avX/wae5to59bRjCV8OBhfGC4lTY2tDm/R/mCCAJk8p/cIAaJT/mMUIL83wZztiyK/8s+GWmZ/8rizrxHorGBY/SwCRP+eBPxdfshZm6xJAsQlHGtrCRslBYn+ro2rvgSWOWYO8ErqDlmngAijHiAbAuBtnNcKPFN1sKqrWwmNycFXPxff9m1byDpAIfD6jtepsF0I6FmDBzSqBCoA5dNfoEwNZZawYa/5/jqb9zdH6Sjd9oXPfMLKCk653APZYHgDVEb5jNgF2cmWmpDBZ3TaV7/xoIXHzrUiAIvndu01DzbsQzATHTvutKxP7AHIIUsB4EE5moOAbAEA+VJYZFPtWFyUT1UpYBGnve+f5lnKPTucZZOsGi7CKqQPkK+5qtQ8+jtsydxUiwUg92MAFRaWODZQuRs1VRWAqLGWAAHizWa+G4/x2fjjx2EVchr/8wGIKClNkgFHjwCmNUB4yM7mim1b6d5jZFdgs4MiZV7OAuvBMz2YynqQQVdxXYR9S2I8igIKPusA1FNT0q0kL9/CAIVbyfkopfI8HuBhjEEXyYBUQLmssIZUwe3WaC8GpaxrCCAFOKiua0YBgvUYtiUNKBNCCQaaOz8dMGecnJFK8ka8CYefY1UASp2Avgn4uze2dFlBWTXe+QGoDbAIAsSdnx6HkobcB9QV1YAkS1es5Pp7Y0dUbXsB2dI53yCqxzMAiVVl7gdZ4FQgAEryTK9vbaTrAPwAVItk8YcACcbDXsoBb0gQBRkrpFpVoj3Y36y+CpuVBqRoMLq+2BZJkjbCBKaA70CeLzusIMDZAYGqgDAKaA2mHzTUNwH8VVLlm+GAmw5AHuUqNBFCLCB4ATkeCmkvLStxgfYp+MQvIyS7n88Ooj824xP49DPPQzT12iWXbcNvPt2qAEW7RXRAxARCNFVWlVhxQ4V98rP3u/ClY6/vsxgAnMWEIwsMPgAROIYiISomwoK54kVljfaDXx/jWkbZP3/6buuqOG3WVk0YsSef02qNyOT2FjTYcez9o9KjyY4hABvAKhz/qyAkJMkzsCLBkjB9Vip2LF12IrdkIjdDkybHNStpBgRVpnU3wqAg+xiisrwHi7lBgp7GCVfXRH6wn9DpoxWA92QwpCAZjPCmqnwT1i2VWLBFc91m2Zf+6RdU7pvdfuvF9G2ef3CvUzgtI/i9pLgakKuFCuYul5khBEuEVhWAbidAVhSAbQQg9jBgeT1KCKk/llB5HervZRWEdg+OASADFK/Epq6N8dBSW0N/61NEjlGMboO8XyAEaSDKsGb6qQLAPccHLZT+2S+CDQa/GaWMDyycAH7VTSsQOhY1knIQegEbg1F/KBi6oKTcKRm2bL3MCrBjCgj2JQsmgf6AYgEgM5C+6ct162HcVmHLEwOgHwr5EUL/qID8mknIdCtWav2MoxMnT1sPfa4O27gbbr3FAdYCWY/nYvUD4DeDsbjhwo329LNPER5/jS1YF2AdFUHOwqyw4AzB09W2du1acmAY44wHTgY1F5X1tKMnc6vG7BhzqebUNj5ToKkUZJovxunvssDyYu7y57VdWM4NsBAPoQ6TdRZ8qiNMBoegMiCkBcTKKEf2Vb2MF5EgfkGAkTzHD4WJlG9icL0Yh76A/0OQ2sq2UYaSL4qbCcKc5zNGx2lHyULVd3pRoHhThe9HVb0jPVhTFJ6svIA2bjZS01FX8T1lZrJr2+PHjjrVSyZzQjA3IUMAr+MozqSI8/MNQgVS60LGy7B/8kWVMDN1FteTIOWUFFQRIm+9bcnqFVZeWmTf/8H37d5773X2O3lkzBSR85OPGsufa3Xr7XeiPgM85Xi3v7KDfIwyjokbCsgAESr/cj/99Ozjn37VxNyNnRwhZwVHD0CAXGiZZJt40M7NzGcxfHYd+RrPoqbYwrj/3g9/hNoi1T5+//3ML8xLEFYio7sA/19mvDdOyJZs09bL6b99tmvPbsiIMlsKqfqtT2fbvf+8i/NPIcMi2xEZO7a/hqJjsS1YtNKefXGHfe9HD7msjdvvej8KOchyFEqJidH20I9/YHdABAjwT45NIqejHjKn0M4Aum+4cPNEGLTWXc7xMMHlB1lfrkLlEszYUQB8GYS0bMY2XnihyzN64oknXCj8LbduZu6EDKeD7CC3pKGmiXDzTdatvo1Spon8jxSUYLVYTF12ySWcbz9FAH12Yt8BbMBQ3NFXNl9+uXUNkNVB0cGZ/CLms2TbtG6ZxYRgB0hIUfHpIzY3PcVmJqWSw/IktnDlKBzT7EOcY6gv+R2nD1r2ghwIrJdQ98znXPxs3twF9sjDj9iJo0fsX778j9bf3Wr1kLgdeKve9f7byHjypOCgzHZiY7Zp/XqITCYvJt2dqErTILlTmXNFpL26e7/9+ndP2Yc/+lHXp5tb6mwrJFd/Hx6u9FkVQezbe9RKysl/ou+UVBXYHR+8lWW3y1KT59jBPQX0t1reP4l+lG9X3niZ7dyzjzEUaM1YCY7Qx5qQURdiQxhGu84lg0TKzh7umaQ26mT9rqCAIAWFjjJVdFM7ArmhopJAiiQGuRlWfo0Pa1cw42eQayHCQTk8oVQHDVLg4NZvCXf1v7NFTxPAon4pAOu/B7G01rptAs8v/sm6N8iPYGWtMAZLq7FGhISRikOkyOncM6yLndizzXPEokiLYlQ1bfSFUF4TwNo6zDGJQJ8BkdnHZNPNGJBqRWSHnq8sENlnKQOok7nnJPlfKVyfQe69pPyS361sG6PZGLQx3sO5L/Nm/tH6LrtJFXDofmoIQtfPmwosOJahXrYC4wH25X/8mssJKSoop5/Noa2kAHnvEiCu6ukcCpBJhfh/t02droJjuq+f3vb5PAEyvfZ75199ngB559t4ep9wngCZXvv9Jb/6PAEy/at3ngA5Vxv+pRMg072/mSqj5N0mQKZ7ftMeP1MQIJP7l6k/5603wW/+PFnor/tgqey1bXLZ2ABMkZANyvnoZx/YjZV3RHSIeeKs0jfQBd5Qj/tMkH386ivtkrvuohiu34oLitmLfpXiuR5gmFGKuhIdcaH92oeuutzu/NxfW2Nzg53C9vxv/vZvwTACsKgOZP9XwV4pyj56+/V28yfuwhkE+3JchH750MMWGzTL7rv70xQjxoHD4PBBkXsPhebxcUkUVKtg3F/mBjz+MwHy5xKC/g5aYOm0pyJBXDj1Wbsr54YmyZQq6rjg+vnMN5e4vpNx7wFnSyJGTBV72txOKkMmyY83O5uTfzgFiN5HbJmz0AJsH+f7ZBaIrI/GBjpd1Z431Xoj5CIQC4N7hwgMWa5AngzJlx5PeCwwLgZYPX3sBMBitKvM9+BJASgSZPehytVmNt7tVO37QdTUfnuJzfrcKWtpqLHLLlpvl21aY0WnDtmqBZl2+vBeS6SKc8VcPNOKj9nizLkA2p4oQBrtd88ftIbOUYCrTJed8KunnrBUqthLH73CtUPO3+W6TIFhKgfDwwjrxKpJweD1tZUQByF26l/nW/bfkE0CEBkL6tvH8SwBCPcX0NDP7wK9bREAludgDz7+kbb30HEX+hrIxr69rdkyySrxYlDLQiea8PQkwnNFFDUCpjXgp79kyWJX4diK1c8gCpKtG9cSuE1FOYC1qrtHyMQIhcDoIRhnGGBhFLBBOR/5ufmWNW8BbeYJcFyFHcpCG6JydxjQtAWLldOQIZEwnX28JoHPbKV6X3kWyhlQwKoGFaXwhOeOWih2SXlFFci2/ABgo1zYuD/ZFWnYJoWFcS1Gui2McJ5oBaHSPo31zagMsiCpBi23EMsfACoymmm/YIshDyUmEpsjKkXrqBaeQ8i9gszlxS5LEPmHiwBZvXqVs8MJAlRV/1FY6ghsTiPEUgCVpxro/dj2CLRVeK8/kjNlF8RBKDU01pHR4IftRbjFLhi07hJVouMXTjiy1DIiVmQDJqVGJ9W+oar+py/1ULkt33FJ14qxDOul3QUIqjpfFlh1EEdiZ2W/EwjYlLVggQtHHuA6hAEQzwHAlSVRN8qBFuxhfvOb7c4OLTk10zLm5dAOeJujmOniHGRFNDCE4qSz3u7AE7AFG7NibHzqjubbtZdsc0BVN9e2qK6E8OZF8BxVVl3fZT958rBdcfk225CVZJ1lJ823BwWFQpaw9qhGmZHXNGhFLfQNf+ya4gk9xzM+OMDLESBB+L8sX5AIQE+Abt84bV4HcdJlUYQ6d6BMWIKqIiMhwryZ0IcIcx/CimSca9iBLVdPey+vC7PDw6F2/BQkFxgWw9cSUkMsncyAJ57FDugzN2NLNGYPP/wYgLfZDddusQTyMn7yw1/bZVsWUgUcC1ONhREB5WWA0qlpKQDM4ZAao3yJwOihUjqBNoYAAXhvrKk0HBWd935MaAALB+qHwDCCoHfaumWL+NsIYcd7WVhiyBtB/QV2N0bf9eY5SRB+1bRZRBjAY10lmQ2AhVJvRWAjh6pF1mnKkPHk+bUNrRAQ8YCQQ/TZPkuhkl0EiADjEPrDQsLMBQuGRQRbJGHrvb1tLry9DYVB9jwqu5FBNkEg9gNeppDpMQ6jMwqYKkA1lpyKU6fy7fTpPDIXMsiDmUsweLRTP7Vzvg89/CurrGuzq6+/nGNOZiFttqvvzrKRBizJCJYPZVEtL8qjorqGn8Opss8E8INQ0BEBKI/S98YBT4dZoIcZCx7MjYMQG7Kbkee/LPYGmJtGIQ+C6e9e9O0m7N0GUX5IHaZxPq6qaF6n6gQfSN5mhWtpPoeE64YQhflw4KvIVH/mABEgY8LPIZF8INeoR3f5KYEQnD0oBwSWBohQoB08mX/8mN9FgIzT/7tG+y0UKzEpDGSxODMtFYVMn+v/Eag2epjjBIhrfszPPU1geJutWbkCi7sgQM0uAFJV8/N+HGcnxFwT9mcVVYz3oHAUJkMcf4DNmpPpcksCeY2Cs6trqwCcC+19EAKD2CNJPSL1RwLX6vU9+23F6rU2A/srZeZQ52FXbSCg4i2Pv3+wweV51HANgvAFvXD9apdN89SvHrJP3n2HeTKntKO+m5OdjSVUB+PjjK1ev9FeJHNj/+HDWGrdAVHTjBoKUh+ywZO2XnPBRfa3//Alax8Ys6WEoT/5/Iu29YqreO1Ja4HYfvY72+xg7Sw7feKglRSdsS2EacdFxUBGDrP2tKNO6rfqhg4KAOrsxdd22b2fvI/xSAbKLALaIaULsW2ajd1i6oyZEBAjKCtKIJlrrZLjuOqG61yQuAoc9P0kSoadu/bb9x74piO/KlFj5TP/wTA7Rd78rAX2i4cfdiqYuXPC7eorr7bm2gY7cfikU0PU1jVaOJZNXfTDaKwmg1iP8gvzKVjIthmQBFwMe+2F7YwHwHnG47otW1hawuylnXv4PPKYIGlzKBKYlYjyb6Tdaktz+Td5QpAbQ8O+9sMHH4Mcz7W77rzNksJGLC0JqyvWn1DWy1d27MZmbjn3DDNQYZXZ3t27LYMskNtu2Qap22XHDu4hG2SWtTV2sCbNsWMnjtumjRu4DwFc516l6EwuVkkUCkAcDpID8spre2zNho20bS0KIlQ+zNfXo/Do62uHpGvn+kfbk0+/ytxQa2kocGqaK1D5zOWajtn6tReiVBuzwrwSZ9U0MzUWS7MjzsLwxZcPWAXjvIKigAzW4j2EqUcC+K/ftIk2aGc+hcSFFJCyR1kqs1H8KXdLuTfK+BAJMs763D3ACuJycoKwDGV8QtwrMyOQfj/Iui/lhnOkU1WL+z5BZkzcDivX59wEiO7tJoP0yh7aaEs+efIN9a8KEI7lnWJ8zbbklJku+yMf8radewrlxsRiczXKvHqEPj+m+ZVxH68gd0g22WoGo1AJZL73htyUsrgBtZOOTeciJUgYa60ULcr+0e9Ehsj6KhUyRP0Uz0ALCSQLCSJ3iLWzFwXW8EgvpLPyzVgNmL/hR7mXGrVZKfOYk7H/GwuyW276IPdsadxv9aHcoz86A8y/zMd0FSDnCZB3+7pPDwB7t4/+nf788wTIO93C033/8wTIdFvwL/f15wmQ6V+76c3/7zoAPf0GOOc7nCdAzlGdIrx2ivafqv3O/e5TX9x3vf9NlwDRvsi9x+SXisImW2XiuxwcguV2QcGncEbhHV1gT4G46vR0gKvwFrEJUeBneeBDqDt8yNoN9bXbL1hlt3z+s2ASyhvttGYKfVU4/K3/+A4YLHgxUQQux4MiOlkah1HMeuuWyywxZ7n95Kc/I06hwRWZDY31kz8bhGX6bvvne6+3bZ+9C+cAYgCwWP7dQ+RTxs23+z/xabDORPA0Cq7Bu2RnLnxaRXPCn/4LAXIWn58IQf/9XvS/G4L+PyVAzm3Z+1967CQBcq6OLiuFyRtNl9HBptltnNnQynqoGv/mxl9cbIs+ewawCAsjfh9Apd6EMiTYqTlEfrwRjH62cV3PONv0Ez7ShHWyEZYiRO8RCMHhRZjxKECIFzY2Tv0BGOTBRn6AKmUV5vnxnB7YtWQ8zhUWOzdjjgPz/eiEkbJfotpbNhHRbLbrsaNQ6HDF17Mt8VNH3OXu2qEAACAASURBVPvHkUEwm3yKYCx/Qmnrxgq8yAHmLlq3yvqaym1jdiJBtACp3oBtfb525ESl7TmUjwf4RXb/5/6PXYZ3+xMvbjcfQJwgLD+Kf7jJEj92CHAv0tlQhEMEqeJblfUC1Yu/sczmfZaQUggMVSbK3ioE8J3IAartA21uSrylYftSBYgZB0Hig2KhneMfAoBphnRIB0joRnkwgsJhFfZZ8XxmLdX0UmMU5J22bCyEDu7bg0f6Itu0ZiWkSrf5oGZRqE03oDWuYeaJ2kHV4MGACOil7AzqD2/aNZwBp7D56po6Z3OTmUZAMEBpO3YSAr2Ul9FJxW46QLTC0FVl3Yp/u6rYW6m09PIJsqrabsDhOACfBirCcd2m0joEUN830IfBHwiIEwwYjMVUAOQJ120c4LGUyurs7EW0cbCV1bRY9xAkDCC6+tm8jGTaDZKFqk3lB3hSyakK6VKq+8c5qWqAtT6AnDQCUnsAd6UomAkATtk7IGITIDmKJJl1CdzBk0ih2foSqaRQ40GA8ygUNIEAIgKNl22dYadebbYFq1daL3ZTfgFUxQMCye5KCpA2zjcaYEbg9RCgjBcMrSw7zmCDEwVBJKB8ETYlJXizl1eQ20HegKxJmmjDefPnodLptQWA2uP06TYmvjFA2ILT+RyhN9kxx23hohVWWlFnCTPTLYYq/8CoIFe9OgYgHYh9UF51sV28bQvWWgDc9PGjL+2k3/piGbXcfOKirKGyGDDNw6KwbqquarTndhy2D9zxARtvBxDqJPwXhVEDVbnekDgtfaN2tKzJGvu8rLYb/8KImLNtAYiGBcxQb6Nt2biYvkfAMX9rQgVVUFAGAYaiirF2weplAOTd2Kd5WzuAsQdAcXhAGORLI6RZq7NUezi31+ZlYvUFaB3AWOikcvfEmSFLzcTGievowfyx72A+2QqpeBf6ovhJtmcef9Wu3JKNsikO0AuVDWzHQXz3gyBnwiE8+plLwmnrduxNwiMglgBOqyDSZL0zCzA8DELUexAAk346wJzxwPd/bffceYVTfzRQpS6v+UbkgM3tAOAoEmYkJIG9czy0d3F+LvkXAIUQCzPI8fBljOiYm7CJ8gdkiwS4lRIjFGJrlNdIBZJE9bUUPwKC50NyhZAto4BujfchjiMUEHyIMmMFnwuMF/h2jIwE5T8o30Xt1ML7RxC+m5KSwYLYbi+//LptvfwyK64ttyVkA4iA7JCHP16OqgBfiN1fD/PS6bwT9sHPXWD9VRFYeZGTAhGVe/ok14j5DiulQc4/BjBeyppQSDcX4AHZIQVTP9+HAfilvHDWhZCGCpPvQnkwALEQo5wRxkgNCod+rKPUR/u6pdZDASTlCGC01FTNAI9jssCh33VBgPigBAlBOaPq8lA/yEfGjUsJQV2j9h6F9JKvXQikUDkWhXHY12idGGGhZ2VxY0oqEH8Iia5R1FfM8yHM27oWIjxFEsrSpobr6YOkJi01xVV1l5BjUYUt4MVkdfgyH49jY1hZVkAlRpgjevx8Ax2Z1oWKRQSOiIc+2j4K66dlZFF4cm2KUeZ0YH21ZPkyiBKUapBIqVT8nzqVB5E1BPC/x2WbSE0YiU3UZz6cZp/9BnMjSjJlHWQAmqfRH9oBo194/jm76urLLQ97vQ/cdK0Vnzli5bnkSJFrcdVllzE196JCC7BdKDuCWC+6z2YebN12KUHfrSgDylxgfXFxuV13822298hJ8w9nfioqs0pI404s3mQppxydB/9+uZ1uIVsK68Sf/vA7VNP72d23fxC7tyL79rd+YjGJc6yulSyn/nGLAyBOh0AICqFvxJCNE+lrHQSke7EWpKCcSIhOsScefZZqkzYb9hm1G2+92Y6jSGIRth27dkMkRNqu114jT+SL5NxE2x6srwpoe9lT6mteVg45HLtQ9SXb5i1ZVo2N1uKFi23Pa/uts6MP8rECQjzErmbtbIC8aUbltP/APkuGVNy8doMFMj5fff4Fdy/RBzq/fN16Sybz5LkXXnYqmxrmrygUkmnx5DoNtFE8MGQ58zIZrzMgxSDf88ux2Pqdmws+dOtVFhOBcq8f2z/IsBXLVlpRYSWKu37b/fpB5kpvwrWTyTEBTPcYsAvWbbbHf/NLiKQCAuE3WDph67NZBxtqyt2amYbV4BBjpxZyqIf2j6ayRlaaMygKKCU/LJX3amYMFuSftrjEJEuG2I+YkYICrtcef+Y5O110ynIWL7ArqehJINC+kmyQ08dO2bo1yyEs/a2ypshe3rEDoN4X8n7A9p0usnmLl7FMk82EylHrSzftksJ6txPypZ/1eZBxMy8r2ylCPFBHppM10s+6omyYftaZEe6/lPOiIHSF8kUx50h1ptwNZRA54mOC73DfHQHiSBDsFJ36Q5rcicdZnuSN77qvEwFS8VPIj7867ew39R7K7JCqqoe+nsT4DGVO1D2dfq/1UnZ2/qg9RH4ePnTI2e95MZ+KvIhlvtoP4TOE+iMeBVYq5yo7um42AZqnlG8mlassP3X8DRR/6HedZ7M/kmn3Ie6PNKdmZGRjW1ZBdZbuRZWRhkKN4hIPyp58UPSMcZ8TQ59pbexk7oMo88Wu0DeEApoG+9d//gaEnVQx2GVOnP3v3T+/+a/JDcTZ7+4PZzcNjkB69x5vCwFyjsOfUgEy5Rb83G3z7m6gJ4q/poYR3snrOz0A7J08sj+H9z5PgPw5XIVzHcMUAN1bPOjfmTOZLoT3zhzVe+NdJ4GzqWDY90Zr/GlnOb3++44Prz/tpN62V00F4E/3g6ZSWEz1/njZnEtA+0b+8VTv89/9/VzH98eMuj+m/abTA9/d+7ffJyr+UBtOrQA5NwEiHHwAjEQ5myI9+ijeCwkGH1RsgacvODSYC/eQvRS3+4CHBob4YOPdhi0wihCKbBWefveWi+ziD37QuXAU4nCwkALCNlw3Pvzhe8B5FQHhD4YEztIIBuUTCi480w4dOgXuleMyUcc8hq21q449PQXDHaVgMV32cQr6Lrntg+Y9FG0vEtswH+vnT0KCKMO1k9zKmeCLKjwXJjLuNnVgOmfzTSRMmPji2eyR3ryGE+05/kYG+NkN4xtbo//a49x7n+Mx1f0bviG/d//tseDj28bbqHJV2OsAjSwJTj8g8iSZoI2yLxVz2phICSAiwG1q/9NBTB6X7EFKfrzO5t932JEUOlmXwyEZDxtQD6wgFFqpCjtV0umC62+9bMK1Ce1iY6pNqSwJmn6+5Y1PSfvoPndsQYGA42x6Va3XgipBPtCyatJDpIceLsxWGQ0QG2oQ55/G56gqfwiFh+ybtAnRBZq8SG5LzonJ492TSkenHuG1sk9QELg+25+shzYqloMV1I3FRgyVxHn/d66t+WqFqwIcpjqyjMrTWTOTLJLq1mDOuwvboTTOK41g7cRIH0uPHrIUwlL7qRL09gxmk00WyJlSQKvD5FvE2YYt2+zu+z9F/kObLdyy3jwAx09+a6nN/3wp592ARYe/nfjK0nN2gpWfPQkY1oVndYRdeulmq0Mt0omlUASgXxjAwJH9B6kWXUPWyXHCblbaAXJOEgmfnYcaogcwxh9g1QurkGbA0nispoZ72+2STWudDdA44PUYld8KHfeirbxoWzoMYDU+/YAknlSxikkqIqg1ODgc9cqIqzSvBjxNBOyNCwixViovde137y7FagNSApJlGGBFQQWVlVVcJ0gewO9+ghQG8EVnHHN1PLBL4lrSf7OXzbVWVZhTnalqX18A6vmzky0IX5SCo3vJOwlGDRIBoE2gUBh5Gl2jtvtoHv7/KQ5g60VhIOVIW3udRUQF4hW/0Q4ePIw1EeHN/uGAYuR1KNwHcDQsJsRmpidQNYpdDxXgAVjfBAO27abSdw5KHvnmOTsXji+IKnUxQ730R9nwpKWl2xkqfNdtS7SWEgLaycIYIpPFC2sTWfOMAxC6XkiTqXp0mIlvjKDtdsajgtwFMK2AlFJ1fTdtWISSxjsw0mLxZz914ojNSk2wDCzWogDy5SNUj0rJE5VSGYDgc8/utZS0BLvgoi2oZ4oB2mdw3oA1qHdiyDXohjCTFVBUwgyLT47HXsbfDux5zfw4n9XLlqK4aAfM83JhzD3I6eJhewsJdk/Hw0qVy7XFNVialaBi8bWZVF0PMvGWAdgPegZYc/eYnUEREcHEClqNvVMs6qpRKy/Pw/5lDdZoVOVCqBQV5kF0Ub3N2EEkYlkZaRYIodbH+O5FxdJLNfsAoJ3HCEqB9h4s2xrtJPYicREBNgPQP4p5qZeKcknuSmuxaIn1tlPVIxaNKsSHeSFnAf25ETIVMuWS1TkAobw57eNLtf5hSKJjxbWWuWq9PYGf/6VbyR/wwtd+pNOpAsKTZtluAGJfFp9Vi7Cp2/usXbp5DQtJi72CTdGmDRcB3itvph4QkEBzFBhR0RGomvCghySLgzAIwz+/iZyIOjHrXvKT94SUwNYIAF0V7sp4UOX6KHMVvIED/YMBvkshXmZAsGphmD1bwe4RTinVC5EQDFAfIaUDc7QfbdAACRufQMgx/agSwLSZSuWm+j7a1BfgfA4gLARHRJwVFlViT4/yKzaY3CKqAyAY8ZDi/4EWy9wUg3JpzYbVkEev2SW3Z9h4Xwo5LOUQAV4ujLqfz5cMs4AFdVFOjs1FpeKhfA6RFfTdIRbqXuaO1JmpDpDMJXA9DJBSgKJeKy9LpE3mwbzUQYX5ELkkIkAGkGYNYNGl/BBllcgSqk1V5YxtkR+9KM0C6d8ai7KY8wU0V56H8lVcFg/9xltWWJAkXvS1NkisYIhVjUlPFltlfYjoGGESoRtZAFX7rRAZ0TFRjHVCqVmPUiC2NMNI+qnvsr1LApjW+lJbU2trL73MyrEEHGXsdHW22JKVy20QQmIiS4nKfcatlpRTkJb1BIR10RbXvu8WSA1Pe/3gEctavISw712oI1K5rqGWQ+h0b8egPfTgwwC5M+zq626y7//0QfPhuv79J+fZ5x84bTFk4qzhc3o4hocf/Jl99Uv/bPmncplfvLDmOmQfu+9uqkFqUAFV2bNPP2Ef/djHrIsbmiDmh4cffsI2XHAxbeTLmoWNGMRWFEqoBx54wBbnLMM2qBDbuy/YNx/4iXXAvKRgv7T70DGbv3CRPfX0U7b759fYf/y2066+7ELm6jJC7/shIKtsHoqDQ4fyANQP2ZBnqKXNW2wlNc1Y2Z22D37wZtYNCLhwAOzeBstiPvYASPf3CqNqfoa9tuuY7di5066/aavNycq0F8gTCgyP5/t+a2VNrSKD4t+//lWOVXNfvuUhy/Uj7yXAD+KLMV9UUGWZHGf0LMB5wsWPHT8NiV7AGjHm1ofLsPvS9UqZmQgx0crfj2CNRC4Lc3QOdoG7sYFSlpb6VhZWlumzMtw9RyFES3FRAcfoa8nxMWT7zMYqcgz7qgr6ciLkchZ5NT32q1897MD+m2680Rbhv1qWf9JS46MpMEjGBg5iBfuwh3/5KNct0WXOZEBKx2CnF8p4furpZxg3xXYRN6bZS7PsTO5J7gkSIVpQsFGUUMg6PMLcHMo9UTJ2a80o/OqxMFRWhwLJpfzTPY1UYVEJMy0xbY75h0bbt3/4Y2uhgCABy7Z7PvIhF+T9FEF446y5G5ln5QpaUlYMeV6ObeBpyK5o84+Os7k5i+2xRx6BqEm3FRBzzagQk7Dge/yJJ1nDwhwp68c4PAahJ3IuFIIjiO8n6H9cUsYThQOMLQWE66GxrXs43Se9YUnq7qwmblYnbkrJ7OEceKWbNwZYr6To8OAeSZaS8KqsTcNO9Xvm3xa61235WrOzqGpG/ahMjxbs6bzoz2lYnOl2TWRvO1ZX1dilzWKtFQGiPlCHclWfqHkgVArKpETrRk6uHJkoskBmcj8mq9B+rn8v66APc4nI4ygUYCpMSIQ4OwRh0sfflAuSSpGIVJtdrIM0jCOv9W8f5g4FE4qMD6QAQEqTLlVvoQb1pjhiGCWcJilVbnkybkcH/Oye25Gae4SevYOWTau3yxnr4DpqXlNhhfNl1MSmm3UXlMh9l9tM6C6INn83SZApNiDn3qBKpX3uDcxUf+eu7Jz3vlO9/pwv1l3cO47wTGcDp6P/Y2CIc53leQJkqj7w3//9z8HC7E8/+vOvnHp8nxtAmRoAe+fnj/f6VZzu/Dfd17+X2/98/58ugTFV7/mj3v8cXfjcIdxTz3/nPL7pMBdvfeO/2CE49b3TVO0/JrDKnf9bG/MPNex/InvP3ndPYNcTt4ETZWT81ylI9L7KOwVfx73o3huusW133m6HD++3Sy65mL0FRYA7X8F6vsEe+NGPwDHAZIgUiIqIBTOieD0wnP3OIIVsoeB9FCHjXCEyZXikB5tq9iGQIndcuc3W3XgDeYtzbMerrzpb4T4Kdv/ly/9iXeBzPuBJHtiyeOHSERuXzL66nOLwCPbow+CtUc4tIAhcx4PjlbuOiuj1szD3ceW4YuX/+wTaxIkqsuHN+9437/8nx8pbx8xU66+ImN/rihkfvgicbcxV1IlYUAWdCANHJrAZGBTQzc++VLOKPXIBl//p8rnLefZ66WCkAsn++FEHDuvfIh8cmcD7+uApLysKKToG2HROEiDyO5OFgayuFEip0Em9JhwAQeRLAUqHtz4yeH8RK1J3+PJdgLpeq+8K5NSe2/Ms6zTZKdXYGNa7zjJxuGc36H9gU6GGmgjinLBk0DEo6HqIN/amLQq+MuHLvvlrBDZDTCxemOWIAVn5DABaDEMIzMCzLZqvJVSr7n19j91w1SbzHcQLOj4Uy6IIAI9wq6kkdDO/AsCjHSuUTbZ95z47cDLPcivrrBaA1J+K0JkQEwf/NfON07/xe5VWRDVvC4BOesY8l2mQhAdbAMBLLd7/x7+93D134UdexwplNbZRAVbbXOcssCoIDfWgjVLIC+kFIBLoImBWG/R4gHWXvcKGvJMclGo8xGcnRlEZG2FrlmSR+YEFE6oBefpLcQAiCmoxRM4I1dwMHm8scHrJgvB21jNUxQOsqDK3GIueBsAjoSdJIVRbg1hpkMliS5+9csVyiI8K18cGeM8GwJ8e/MDU7wOo4g8ChO4kJ6G2YQAQBwA8NdXKUXTEUknbCfioYNWrtl1INfQR62+qsAzC0eMAM9oYlEMeAL59HpZbTvhsCOFCEHg9IkBCPSECsMZoLLf161cxEUTbc8+9AkmHqgNwyRuiQ2b7IVHBAE6xhJijbsHqSUC2L8Di6TNYcVAZOwJoo3D0Idq0H6QuEoCllXON4bqNAlj5wNjOXmy0SzLKnRauOxykhyy1VOkKAOT6KdMabaLwdzGkLahCqiAzBKpk8Bl6bg8gWxF5JvUdeAFCZgSBngX6jNm8WUkQBLSLACmUIQ218jUPI3D4N1TyjtmV113vwCYBTAKCSwjCDgEU8mb8VZDbonB2BSpFR4XSF0sAMIMcQdFA/kgL/aqwoBQQfj5qizAUIlR7Bw1aI7kRGLJBnJ2EFBoC7I+zmHjIHa5DK9Xw3v5RduhEuY14kllDnwyJDsWqiHmA10s9kJKc5KqkZa1TUYI1U3KsJaM2iQkNZux0AaBixwIo2ot3YTsWQ71M1n38W7K+NsjHQM4lgs+KYV4SoK5+X9WEMokq4Fwked2A5LnlQ3bNNSvINTlkaxYmmhcE4PrlS5iweyCESm0OQPBPHt9lQ7zfOMTmQtqgrjLPkiJQDKAsSMpeZp3kfRwmlHg5NnbZMWbRARB+EBAlxWWWlDjL9u87yuRMYC/V/13dAOLYosxMnuGqghMdKeFF/k2zVeDJr2pggeWBfrQhQKvCpltRR8nHvx/SaxxpojeLg7KEpBAJgkCNYryG0SbhECbtVLZ38xULyRaCUsoDW6gB+pzUBVpM4lBktEr6yBxeC+HCaRKmFWaJSRmoCeKsrKrBWuRZ7z/MWAQoTs2w/QdP2GKUPrLDGmbxyZhHZXRfq11x1wKrPdlvCQTAt5Fb0A04J3BR5PcRgsHTU1IJrY9jDmAcQ1L1UkndzfduwL9MiBH14bJSCB4AS/nqK7xaxHg9QGUI160Pgm8cNsKHigZ5VfZhczaEKmcASzmoa84Jco7zHOCYuhlT3oEQFZAVCs5WdYSAQh/miokcCWU4sSYxj4gQ0VIqEFVkiJZNP4gRHwgNR+jTXxqZ81Kw/YuAOPWAeZRc1A813WxClAWSahH2BpSU9Y9IR6kIYxhv4Zzvvl07+PsgqsBZ5Nsk2MnXX0chNxc8coxzoI9CfOx8bTcKoGTzDcEujKDuIuyxKhuojKBivhf1XG9fo33kQ3dDGnkD8pdafl65zUWtdlRZLGWF2CD22c+/cpn98OVmu2jjOgvgvZ9+5NcWwTyydfMWKvc9bPtLz9umC1bQBuqPQ/Y0tolXEpoeHhZjr768F+vBJZBeM+wHP/yJZWKRtuGCtVTtDzoCxNPD39Zu2IwNUo7tO3rKHnv6BXv/h++zHXsOuLyp7/31LLv206/YZ+6/104d2WNLyVmKQ2nnMdwHCN0ECI7aK2gGiroum5m50P79Oz9wpOp9H73TwoNGbe7MEALK4yBuWG9Y+xpRXEVFzbT/+6/fRbXoaxs3LLDsRQvtwIlSO1ZQDVFaD2FKNgVX66/IIhrob4FIa8ZC66TFosBob+5l3hyGAKmxBVmLLCrTF5JxBhZOEBxYkEXEkM9QWoGNVBJkxXzyncKsqrLMXn3lJWd1tHj5Cs41yx797RPY7bVAiIUzn2W49TEe0k8A9OtYeA2i9lu2FNUg/XMmeUrB9Am4P4jEAMYsxOqJY+RnFdGvgmwVBLGygbJTEy2J+dIbki6IuVU5WSewm0tjvgwMIygOa8RVtHVxUaE9+NOf0r7d9rHPfNxe372TMUTuyJo1zHGtVoDtWHw06yI3gmGsl8H0lTpUkx2dyJ65IRVxI6vFpwlWH2Sd/vhffdY66GuVWH89CDGTQR+8++4PuvXpN4/+Etu2Frv7rg+6+5dnnn2BNXWUjKQ6rN/izBtVZhhz8DNP/Q5yyc/WrV7j2kKqKmWuKJg+ARKzl7FYC5lXxVocAPnRhB2hL0B+Xx83qYD7k4UluuEUgK/h5axJnQHsRPDdm48Jxa+3ssd4Xx/mwTHG7AiL3+kfT3z+Wx9JH8E2TNljXFOplk5i2yabLRHTzSgv4iE0pLZIgbTpZ4yWoFSJwh5NN331qFQ0jn2YL0IY4wHMI+HMo/3cx5aTP9PDnJuRPot7pgZbkJ3lQs113xHCvWMv9yT9fEmt4sv8qgyRdlQnyZCh+fl5BMtj40if5G6QudDXET5SJUu9KfJJhFAIdmH6We3iRwGOyBXZcmn+Gxv0t8/c82Uycea4e209RzZjKqgIhnjSPY4n68Ak6THxXV9qzAkChEqHt0jm/0vTvfO/mBYBMvUGfKoNjNbUcz2mev1UDTTd10/1/lP9faoKtvMEyFQt+E7+/TwB8k627v/Ge081vqcGIM8Ngk31/v8b53j+M/67FtA6+heLvv6ZXNb3dv+fen6Y3mWa7vtPBcCfn5+md33etK/6w+8zVfu/SYD8KcchkkNFZxqDKpJ66/5A76d9lgq1O8B9YtmLodDHpeWeW26wq24njxP8sWeoz5EgX6KgUtbj9WR0Lpi/yEohK5LiUygKI98R/GyEwmftubQX8gZfaqKAPVIYn/+QfeiSTXbNpz5FYWyVuxs/dfyk/fzBn1NEpqB2XwrS6tl7gntmZLnC20SyNLspEAyiMGyI4nBP9n0SGch1Y/KYRYCo4PetxNBbw9QnckX0mC4B8vvzv8f8j13miCQRHiIkBPTrIkrx4MFBSq2hx2Q4C7TQm5Zlb7mGb90XCYzK/c4ym0OOh6sI5N9uwyzFgBJcOQaRF/o8fe7kZ4vsEFimzWEtFaH6u34nH2Y9tFGVlZKUJYX/MZEVokfGxw47tYerQuTYBSo7KZLAZTbKAgL0+2GAe1mcvDWEc8Kd+s1G0Xu41/K96CyRMPEZR1zbhwBIHvvyXLvqAQB4qr0jsZk6TUXuCOqPOWkzAX0AlAnjbqypsWYqnUO56MoPiQN8SJrBzwW7beOqHJszey7VzFT84dEWgB/5K6/stlw8xE8SlhmZkGrbAaT8yCxYtukiC4WYyCOj4sXnFI76fmRGHs4OY/uLL7swb/nExYRHOS9xTw69lIr/3V9fYuk3P4OXWzShsOmWV1oIyA2ASHVsWmIcVkl0SFjBQaocswkQ7QTAlPJG7a9AdE9srnCZsmgkVkEOaE+2KMiIMK6fFyDhmIgmQAVlToD8Q4LwpUAcCJCBrl6qM2OwccpzoKMUIG0AtaqYDudY/aQGAsjsA2zw5drkYPNTx/VWH5M3XUVlM1XykFmcywDgQTje87Iy8wAcaALcUWV1cU0fmRphNsz1DQQgvXTzOnzxuxwBkhQlpQsZJwDorT147mP/UQdx0EaleT0VomGA/d5kUsSixPHh3FYTVOwP2fA6JFVzSzeAcZQLsRZAE8j1DeP9QpCXCTCNAQBRuHMnVf7JAPlqM3nmi4VthLhI4LoMigyBzFDgUCfg/QVXJFlHTRwVocrqmCBApAAZ4XnySlelrMAUqY0EHtcwsajqNQUP/QCqbTURCWAtrqjFwggiCVuS5RBSQ31tkGuZ+L7XUbWMzQ/ETDeWMB0QP/sPHiOzxMMSAatnZWYSHBviQtOVLZJKtewrgH4Z8+Za33A/AFuz3fWB2wDPG1xmxSDnU4BFWSMAW/6ZYrv6mhssN7fYEiGDcmZFucD74cEgxmi7PfH4SWxp5mCf00ZbhVgzbR45I9VZu/VgPRYIaO2LVciwZw/AWhwA55DNSk8jZHkBE2UJ4d2FeOQnOyXLEOBWG8G08CRY1SnCBrs58jFExPR04D1PnxmKjcFCjmpd5qYZzAuBzEdSoQgMHGI8ddE2NQCHTYCqNKdicOz6yxZaB8echpUaceZfLAAAIABJREFUM7udPFmGjUwg9l99VtRqlrog1RrIgEiC6PMdacNPHoAUsiyJYOMGQNZhAohjPAn27qq3NVjLCIRvb+21l198jXOZ6/ImhhWwLOu85Bjnvz8DQLMFALGSnJOykmoIq3ClDWEFNmppqQSeM0baYcQH6AftWBdJiSGycMQRrBPEbjrtNIDSIxRAX9XI3QTcK1Q9ACA5gnlRaq1RSOlW2iyNvjgI8CclSBvqmcKSJtJLzJIB+7uokm+DoGxhDGYvz3FElcDMOID67//oIfvAh+6k8pvsiswUS1oKiVsqln4IUFR2LYRs8b7hgKDIolActEBuslzxuc62ja9hwNhR2kTh1AIA+xjvIk3aWlscASIbG6f2YxUbYPz1M8aVzaGFtgeSt5fFERc9noNiADKqpKLFHbsHvIUPfScY1cagqs0dCc08z4IsUl5fngCVWl8miZBAlEWqnFcb6nf6mwgQkX+qNh/g32lkCJSWFnNz0IbMVFY2AbZuwzpnX6fHAPNaaloaoGeBAyczyPSQnPTFF1+wZeThxMZEWhmg9gjXKHPRYis9cgRSL5nrzvnQNw8cPg7h3GZJ6XNsARZJLfTjo1g+lROKHYLybDaV91dcei1kZZs9/fTLzG9xZBucYd7HfrC93r71+bX2+OFhW7F4oZWcOmXzCbP/8Te/a6uXU1iwMIdg+2abuyCDnJ8Kjs8HEuWMpZE504XiraKsAQKg0W6+5f3kU+yEDAqy5auW2JNP/dbqIN1iYpKZr3qwQVtrZdj9HYPgu/2ue+w7hKX//Mur7La/P8AcNGbXXH4JRD3EGGHeCyHCvvLlL9qqleu4JjH2s0eetstvuNU6uOH5+ncfsOycbCSxqW59iwwYtmXZhHqzdhXkH6fPDlh66lwsraohMFHeRPrb/OwF9sQLr9le8oa6RykqQAk0xmduunAN14Lx7MtaDVkQDag92DdmuaeKeZ8R5sPZ5p8QhHXVdu79fFEtoUorKUe5mIWKMNMKCMReQiFCJwTfwQP7WUPCLQu1g1QMT5O54snaI3JN2UmFhYUc8zybRT7H7558AjK+1tZgDZc5O91am+spKJgBwB5P/x/m5q/W5VOpGGI/ip55kGVL582yBZC4PszpyAaYe70gravJaWmyTIia8poGSEXsu1CbDDJWHnnkUfNhnapjro2FYM5C9bgQmy0v1tkj2HXJAvAW1CWa52V31oCceAaWaNHY9rV1dNmhI8fstb37bRzy76bb32+P/OZxFI2JEBVDdt311zs1QnVVuW1/7ne2JGchxOyoyw7qIWunmrlReWcMDPq/l+2AuJPSQecfTuHLDCzb5Der/qHPEsDfDjE5xBhth4xmMNmpXMhhZM5w6dxLYTfJeJ5U1k4SIBO2pEorEgFy9p7qrL+tbm6ZFlmjIcKZB088uNqNtcwP7WOs8weNY+4thvmALAirJM6tFkutfBSUWhf9GOsd2OiFoODM5vykluyFMFDhQDBrt4ijIq6pCmd07yZFWBAKEGUHeTNfihhVAU8r62oP888KiDGRtFIQh/KcSOYYrcGvY8U2E4IlCVVcCsqa05BTUqFona+qraegQtkvkU4ZIsJF96huLqSdepkndRxSgahtIlDvKihen6v28kb/Yv3c1xCQft9HP8H05MdnZECQVXBPF8xc5ct11L3um/ekExVfZzcGrupLj3cRxDlPgLxl1/P2/3ieAHn72/Tte8fzBMjb15bvzjtNBQBODUC+twHgd+eqvV2fep4AmX5Lvrf7/9Tzw/RaeLrvPxUAP9X8N72jfw+8+o38jj98rlO1/ztGgLyRLTLGnjECrK/eamqwcJ+NCwvKkJbWRvskWb93/tV99tyLz0FGUKhIEeThg0ft777wD+Cw/s6NIwCFu7IORa54sVdUwZEKX7XX6aZw3DMUDAu76AIs1IVj3HHllbYBhwwP9oQ333gTexofislj2BfJmUG7F8QTYFs1NfXgzzGOMGEr/Ubmt/qj+vykDdbvK2Mm3QO05Tkbm+GU8ROPP00B8p8IkJWfv3lcigsFjItsUKWaNmsCoyf8yAYceeANeCSliMDxP5QDM7kvGuU5ehQ+sGqCANEJC6DSAfPZQ1SL+gic4qHPEbkhYkMPF0bJv2VNUScfZjaUUqToS8+RakQBvM0Ai02Afjo++ewf/0rWHz3y5kKWTJ7AZDTn5He9iS5IIZZTesz99An9xhEixWfD2fX7637QDGib4hQfs6gWBYm273/za7b1wgts/arllnfiBNZSq5zFkciIw1SGypd+C8HoeUd3EogcDAAynypq8geooB/C/mUHYarNAFPbX92DTUssXulBFoplkxeh3710rpjkFPv2A9+1m2+9FtumUIC45YAxB20nINcSQLg+wICFAEEKID8GWKLQ7DO/uMzS7ngWi5MMqwPUjiKUOwYv9xlYRPW2NVHZi085gHA64F0HwGQZOROyfpEtUxhAYgpEiTcs4ggocmJMGGHQ2ExRZeolRQFfIkE8BUyywR8REAqQOU4YTiNWSP5s5Gv43gRgKjVErUJv6VO+kjwBMIYDPLTAKqZRxalqzi6sdHoApxS0/DrWWBREAgoTQk6fTEpJcxWo4E9YXECwgLEMAnbXYeMTGR+POgFiDAD+iovXWajngI0A2o0PDThJV0MbSgJUHV181TZ32DCsozckWGwsFbrAItFYw1x66SUoI4oB6Qqp5EcaRh8MBnxzwdOQRh6Azr7Yp0npEc/nyTonFLA/hlwGZa/IaiUIYkwEiOy7VD3eQpW7GLPy8mq77s4cq8wNIDsgmAmA/BEvMaAQjfSPSZ90VYkOM/YEDpWh0pAH+WIArC7AGmVMaByWogrCdh/lAMqflDiukY8tgAjpA9yHE2MCwxbJO4jA63yrqmkkQDjWqQQWEGSvDIUGxswYVbhVZE6EkUdxMhdwNXseORy5dsv7riHYethKsWeREsOTatfm+iZ79aVdtnDhEqy8imwWSo1lmbEA8mHYtHRSPd9jzzxz0rZducxKyRLppC16sP3wD5kB2MtxY8cTgk1JABktvUOtWIBF0Da+lgi4NAvwsKujGUCfoG4UIuFYcLUCNErBoFD4caqWu8mEGOQaKi+ivbndeSJ6ohQRgB7NPKAvatOxz4IYw2quV0H1AIQNgHihqMle3VVGlTcEB3Yz4zDayAzIFCGr4XArSg2zLgiSQGxuHn+l1hIzuOaom7LSY/iOMoGJdu7i5VYGodfT1WYp4V7WVl9ql1622VWNHz18yurJl1m8aDlvS/4K4yuEPApZXAViFacMCal4amDD61GB+PoEm2a9YMDdWRCluvQCy0V+NODPqDwEb86HSc2FDndx/TW3CXjzARyMAKDrxoJNfo+qpA+DdNF5y2aokcrtSF4zCiCvqmMv2qC0CgKW8ehLFf6h022GAIXrwHMgD6JQM8zKmGuZ2Ps8+8LzLgj+mhuutMaWGlu6Ffu3piiIhVF77dWXXYW4F9ew5uQZNw7FKvVQFS3rGYGQXvQnLw1MqZlQsnQB3gpg9Id0qMLKyynKmLe17CRwTbqZZzqYE6RWkkJvAOBQ4cmjAKMjvD4M8rECBQuXnT4D6Y2IKBrSa5D37+P6hZDRMoSyUBZzItGlBFFulMK7RHIoWHsUsNVTBMlZax79XkqQYQ6ilXUuCWKpCrsrqdD8USSGAIDGodiRfc7ChQvcWicbu6NHj3JcY3b55Vc4ZVo/eTsDqHySIJQPv/oKIduo/hi3pQ5Mnz+xdnMdT53Jx+KszFIguecydmog8A5TJTEEmN7QWoUyJ8quu+omyCQpTILsm9/+Ps9bYDVkPfzb3620L/7wpK1duwxFhT+KipmGexw2SafsFUD8ZWQJBXDMS9atsYbyXGdzKBJHCppnnt7OjU0U7RKEHyhELe0OH+hCsr2ZIB559NeWk7PGvvq1b9vmrZdCUI5YP9cvPXOe3bZ5xG7+wi7X1+bOSbebrrvKXnrmSbuRbIn+zlb75YM/pko92hLSFtkZ7O8KsWmay7rzg4cessuv2oY6I4O1os+WZaXbaA92iygoXn7uOVu9cjVk/zyahkwibAbjsInLLyhhPeongJ3AN26UArEr/PUTj9kX//FzjDXIXMLUM7lx62f9TwMg/t0Tz0M6sRYy5x8ir6SNqvv4xJkEsbfZoaPH7OKLL4ZUnIliA3s47PTymdf2AvKHR0TZlddcxxjrIxD+NWfH6E0/WbxsmR1g7RTQLtvNl1+mkAACJB47qjSUGeHM7Vr7RsnZETM3gKRYNki6R2pn7gXRtiWZs1BHckPH2kgKDSQgChkA8lysrtZsuBASgYwYWWayLg/Tdw9ivxQIIL/n+FHXV++/717m+jE7dfQwoDwVM/TZG6+71oH9r2Kx18Hr1q+/ANVTlFNc/PRnv3CWeQXl5fa5//N3dpDz3nvgoC1autSuvfYa++2vH7E6CJBo7OKuufoK93mJ3DOMIUfORcXnE4DqFGurRAjRn/78Z+5z1q9b69YfFaC0MAfVUrDhw9xbiKImCKVIP2PSA9KoB2Kzjvk1lHye8TEvTp/zZV3RQ3OhF31GxIfUkG8lPyY5EN3cFv1ggvCYfMy7ez9jxdMVGYic8GK+1NiNQ5WjvA1/SG2tha18bhukhmz0eiGDA1mPc8jEElFUjUpR9w5SnYWS+XPs2DE3X+qh9/TnHiYMJag+R0SpVM5NWNoVQ2zecfsdFDy87lR24cytIprVJnl5eeQmpdhs2knWsFKIiMTVPWAZ83kzapxAMsqkzhQxovtRZR0pMF1WrLLB0s86Dp1DEMoSFUzoXlUFL90s4CEBEO3eIah07qO/j/F7Mp4ik3k9SjJNfG/YXakQh8IPp/rQGemBNesUNlB/9M3wn/LE8wTIn9Jqf/RrzhMgf3RTvQtPPE+AvAuN/mf2ke9tAPjP7GL8Dw/nPAHyP2ywP/D093b/ny5BMVX7T/f9p/v6qY7vPf/3P2cCRPseitOH2bf6sN/3A4fypOqsF9zIn+zhuiYyGmcE2UfJEd16991OcT4AXivsRd+VMRKKZdWtt9xBoXcse58+8GnlZ3uz/47Dph0Xj7YaXErGsIdOcdbDg9j/fv6+j9mVN93silnff8ed4JijFJOillcEAkXxQ2BUkZAf3ryPCu/kriT805V+UyTubK7ecAGbVIW8qQZxypCz7a795+Tj7SFAvnDreFcXvuyQIKrUFQGizdsk4TAZNK4DHsH2yFcp7m8e7RvWVzooNzXyN8X0FH1/lWVAgEwyjvquyt0RLpAyRVThrN8JHNPmUISLfhb5MWEN0IaFCjkEbM5FgAhI01c01XdSh1Sw+ZVlVjQBvnpdDRtbAe76nbILJokLZ73ABlRKEB1h7jdzphzDGfcfc/YqUsAoA0Xvoc8IQQGRQJVrb0eTbduyGQ/vcTu+b7fdfM0VgO4d9iT2EzdefaVVlZWgDAlz1k4vv/QSoF4EQHg5IFEm6ohmgMp+ZyMjVYiAQAXqHoSJk+3SidwiwmlP2w13fBgrrALrhEXzxNKoDyDuxV07LQlv9SuuJYCZinUBBUGAf1JRdAMGxWJl4wlZcowQ8gJsfoqfvNmy79lpvhyLD+DLDHzlIwnOiQxkEw2bt5rw1MbyEoLV/awe1UEXfSAddYCutWyZPIERFEidiGVPGOBuGMRBlIBF+sEQ1dLa+PtSeQqez3l1AYy2Q4iMWXFuAeqSAEK5W10QcTjASSNkRwjgVBBtOIoSJxzAthegOgkwth1Cq54Q2KaGFndtwGEsfU6EdVJZXtdCjkcIAwUwYS7BO03YyUidMQ6r+PqBw7RNgM2nXQMBbLdsXGn9zdVWW5qH3YYmAqw/AKk7ARZGfaiuB4BITAc4A4CVDYoCa9WXRIDI9ujAoX0AnFRyDvY6kGoYYDeJ66Q8EH/C47uwSQkjIFihHWEELkcArkjKJVWTAt2bAVBFVIhEEZFTjQooDAC6oKDYbrobIDQfIJaciQCIHY0vZyYnny++RH5IFePPOBBppqrRhYBbnRBZuh6y1ygprwXgxw4JcLyns8lWLsm2mRAhg1Q8y5KjDbuSwX7ZZaFyIGTZm4rfKMZDClXOI1T9K6OkljEi870Ixs1eKo9Dw4JtEVXTsr7qaqq1emx4UsgICVQYO17nZ7B0GQE5rq8ju4QJcGl2ks0AlCsparIjR+oIiyergj7gT+bE6QJyJuA6+XhAakiiqATIqjEyQGZgaTRGpXsY5B3jEwJ0gApvj/Ehu4DcibFh7IN62gmIxUYKoCsQxlnqqXpsW8KxrFH/6Wrrdl71fjGhkHWtBGqHmT/XxQ9VQiDjW6TaCMBkPZkivcwtAwA1PuQFFZQ2YX8Cbg82l5oEsD/Qae21BMvjKLdw6XJ7Zu9xe/X4iM1enuhseMLIekmIi8Siqg6//SRURsnMhz2M7yZIyxSA1whA5yg7sP8oaodwy8yY7yrbC7FIiQHcDWZsRYQFUU2MPRWqqnosybrdQkIFMORwHMHEiQD6YxzfMNe9HbVKHSquIRYhBRD7QF7IY9/lGJ1VtamyOANLmB76ZQch6MqtGGTxmi2rJSni6G+jVGx70NZttI3IuzbIFWZSG6Cfbd+NEi3WbOYcKsbJ1ElOw7qNNUVh0Rs3b4JY6EUBsYJxUWVz1/rawRdKUGUBmjMHPP7r39qNN93qvO97Ic78mGt6ANxdHhTH5ycSg+PrQnUyIEUIhEYoYzsM1cp+wqxDmLujIVAGGRfKUtD8Xc9cLYJP7w+y6KoLtBxqvCrjYlz5TYzvkvJGMk4IB4+GHOd6e0NCeuBHOUTbam4WsaFxJKujAIBGAaj6nYK8NH8H8m9Vg/tBaIoM6WBdK2BMpqHQi4D06erqcACuslt8IZUkhewgmHrDhRfaCQBmkcFa6urJYAhnbg1EKZJbQOj0wvmOwO3huUWAqTnZ2WQTcM05f0/667O/eYL5I5TMBrOktAybNTfLvvAP/2gr163CQicAC7R42/3aASx+ZlM1jtIOi79GSKVP3ZtmjaOr7TFCszvaGp2icBWKD+UmRPF+aqv84jwCxI/atm1bxZVZGBXxbXUNzA8e9uqOPbZq1QUoRLoA+I864Dc0ArIdAiRr4TzWjE47crTIjhw7Q0bFfMaqB6qCPfazf99qn/6Pk+QjRTlVm1RGZ04cJZNntiVC1ixAXfE82SB+/hG2/bWTBHkvsrC4GPvNU0+i7BqzmalJtmb1chvp67QLViyxUNaJpx592Kkh165cwXiJJpT8AKTGHOb8Po7thBWW19umS6+ECOmyZ154gbHQb//+71+C/D1G4YBsihLpJzUoa9IJFz/Aup7CmjNqe043khMT5MbKSRQfyoZZS55VV0eLrV+zAgu9dkjUZnxNG5015FyqXF7e8TpERC83f3EWm5JIwHi8HQUsX7V6tSPQjh8/5tRxUlmpOmU+yowY5napuoIgm1qwSRPBEgKgLnVqe3OjZaNam51ISDqeqwnYbmneakBp8fSz2y1n6QpbvnodhAJqAykD+FI/23v4sA2zLnYwXq68nKoZiLxqLObyUBlk8ZmbNmxw4zeX6hrZXs2ZO4++gn0fVlpHWNNfenUHtmqz7e577oFky7Xvfv97Dpi/+KJNToG6cD5KJciaKAobElEiHj56wl54dTfzIOoGspk2XryFgoJglxv05OOPO4XhSpQQfYzlg4eP8jkiEEOxy6uxGRBMaBitsKzSKUCknlIWxShE2yhzjiuKgVSYyF1j/YIQUY6XN2uh7t+KfrDy9+6z5twD4cFY8oNQGYRokHrbnzVW9nWyUBNBEci/NbfpOkRAVsRiJymVR211FXNHN2sYVUX8PZSxqMByEQwiHPQlkkHKi3bGpCywergeAVyvaEgtR44yB0RwH1RFcUED85juKVeuXOmep+MtRWFbxT2QCDHdvyo7RjlfIslEkqggp5sCg2ZXiKFQd6NfT9j7yfqvBhJaa3gcdnmywBJZJoWcbudFlrhMOUiiGMiW2up6jjeM30OsDAbYB+74OPeB2Pp5hbCOkyNG4zjlB767UuJRKuR+dhsFyhSkoXnXHucJkHe06c8TIO9o807zzc8TINNswP8PXv7eBoD/si/geQJk+tfvvd3/32mCYbrvP93XT79//H/+Dn+WBIgUG5PKBgrKcBUIxfmhg8JFX/k4g+MGUdw7OIwjTjdKjNhwu33zhXbjJz/p9idF5GBmkOvRxH5ZeN8YIN4XUIXMiCEmoQf1Pbi0lCBVNdWWSuG/P3hxNVnNyg3vIwNxlL2fCuLvu/4GW33lVXbPh+4Bg+xzhe/KsIzBYaCJIjYVuEeAi04SHwokV4i69pWOCOEc3gw51y7sTfW7rL2cCuTtJkDmf+LK8Ug2lCIeNLWpCraPn0VIKGh8Ur0hQFxBsrJY+UMEyCSBo42esj8KvoudxH2H3GhQRa42mY7oAMRSxaBCzp2ig42pNouTBIg8lZXloeNpoqJej0nyQ7+X1YQLSKcycD4VzPo5DbuSHSgh+gHM9bNIHOUrTFoFSJUiAkR+zBMTxMTRTh6zC63XLxwePWHZJcBMD9l26W/aMEeE+qGa8LF47JACqTZNwuYmGfDDF8YtC7DqJcJolRdzPRWYDbU1DiA4AbgRwQa6F/BNIKACr5W7kQaw7sdnSBXhh6f50V2v0W4ell9SScBpjF207Xr7wc8es8rGDsvDQscPNm2A4xtGjTRvUZazwekH7MjJmkulfKv5cI7QPJARHnbyxBnLowI5CoD0pX9bbkl3vmSRyTPZ3Mc7gDc9IcKiYASvXLsBL/BfQIj4WhGZFjH0gzhsNxR2LNJGfvhhIUEQP/4u5D0OUNMP4sMTdcUA5yMSxJdzkD3FIP9W5bcX7XcK4CWCbIMCLLCyMwmixnc7hIp1X4CxMAKsVVnbABAfCLAyTnVpoLcfqpE6XgvoDphbU9/pgHQcXYyIBTznsWIbHifsOZ7rH0CoaRpkho+dLiyhbUpszdoVWLZssZbaUuusL4cAybdUKnhlVVRcVgORQqXzqDdgJOGpTAhJM1MBxzroZ6HO114hyCtWLQMArgEcqrL65lqG3igVtxA0SekuaDcsjMFOv4pPg3AYhTWlbVSVHwypkITCwIP+0MnzRwA/BKYNSBVAJahTv1AZvO3GDFQg3lSsAnhSHa1+rzE1MZ9O2HPIEkugjpQ4shmaDQA2SP8W+eEF0FxIBsgguRqqCa2uKLStF22gzahSlgc9faoPMLGRbJRx2rGAqt9+yDUfKt/TCNKemZ7iyLwTx04A5kIoAM6EcD19AKwEnKFcs+7yYqrNeT9AoSYmuD5lVHiizGju5FdDVphXZbPTsADh2h49LKDJbP0FOVZQUkQgvVl5LeMY/IaXUX0LwEOWSg3Kn/iZsXyFE16bBsAW7qqoiwByg+iD78d6qxuwV2oQD5exgjKGtjuDZVBVeSUAaCoKjlTIIfIgAMN6RjvpZ92AwxlAQQw2fj+uLCHaYLCH7KDGGsBwQEbmgpDoBHvq5TLrBEOKiA/GlirKwslMaCiqtw9cm21lZaXWMupv3/plu6Wt9LU1F16EmqHHdr7yOm1jtnjlMhQ3wzYbC7EwiI3amhLCnULxNkwj2LyR4w/BNivJqRiKCvOx7vF2KpBYgOQuAsslHawAQBTDXl5aRSC0p2VSNR4KaTnMtfCAEe+GuJCNXR/joI128fMPdHY0ItAETGqRUD9KTU0laB51nh8LA+1Uhzf+XPpxOIqDYC5eP2oZX95PgccjzF+MUvMF5B/h+h/Oq6HfQCQw7mtbegG/cwCO6YMA+iFUjF9+9aWoZZ4HJG6w+76w1QbqIf8AVHUtiiBklcGSiZohLC4BdgtVDqy/qqXVR6X66Kfft3EOvczdASJtmItC6I/VKEBSmXdElohkFwkaicKjFgBSfvua//zpf/LbF2mteUc2Q7KC8Ub6UVIGqV0HyE8RdxC5CF4iQAIBYQHdNX5EcGiuVr/WfC0CRKHnIiInVFphbu6W4lBrQD2kei3HEcU8kpaWir0jax4Lq0Lk/ZhP9XqpHKMBNvMLCgBBM13eyG9/+ziESZStJ5NjcLSPdUtgpQfqnkpyUIY5R1RsELn9AMd12EpJ5XQ6rwCbwhRCtyH3GIelVI+nY61WzBwVTQDz2lUbsYhijo6Mt1de3WVf+vsV9p2fVdktd7yPyvSXseGJtd/86pf2yY98BLIL4igIAojP7OcmZu/+3XbBBRvdmirrwI72bnw20zgXKs7JWHoFNaGI12KI+GbG1SbmCR+qQfxQARQUNlheYbnddOvNtnP3LrvvfZG27n3fIYj9at4jHnUSdnB1Nfb4Y4/ajddcy3gYx1Yqx+W8/OShx6yUHKZEbN8WrVyMGqHAnnvpWVuybJFtvnAjChCuC30ihfb70be/ZdcB8mdyw+SHldqBg3sg0pNsZvxsQsBLbQ8kiF9opI2yBux4bafddsdNKBKWQoKyDtB7A3zHrQWgvg3Sxt8vhCoSD+a4UNt7hqwf1sxDx47a/sMH7ebbbratl17MmN3OWMQeaQ5jE3VPC2RwW2sHpPkiMlN2WQvWfG1MWNtQtvSyfhUDhG/YuBFAu9Vd6wbuNXTvsXjxImffVk0mVTJWSOms640N9ZYQzxyGLdbePcwNkCLLIQjnkQESz41mBMHcTXUoCwqxVcN6T9k+l191rR07QY4J/SKP3K1Lt15iz774ip1gffcCsE+EhFmYPZ+109O++Y2v2eZNm2zrJVvs1MmT7qZR6+AMxlsSJMXpM6gSWLv+8Utftou2brX77v2EvbjzJezTnsKi6YR9/m8+A0k1y2oqSi2FviyfVa19z21/1RrbUSJwP9EJMZ6FonAMj8yZKUn2m1//hrU+zpYsXsp9CiQQlodtzCFBIpupBmrmescx7+4iPD6Nm+NBxmUvBIAsaMcZ8+p7UmB12nyQAAAgAElEQVQpf0gkjMte415JRE/hD1fa3I8cfMsd1kRhjJS249yHabwGMPeEQpCNMN46ISIlDQ9m/HWQGxTC9wSUIMGoK3qYEzsprGjnOsn+MgaFjghPl53FVzgTtW7EpQCR7VQuWToqnJFaJIh7NuV/SAWiXKAgiIhR7lP2Y3Wpe97FS5c4krkS4qOGceQPidlInxP5ofVbx5mVlW37sFMTEaLf5UFO6f5Sik1lg6SlpkFatZBRU8j90OCE7RXvo4esALV2Kz9J7TWM3eQI49eH+T0iPIE1pAulUTbkma999J6/hgRRcYh8d9kQuHtm3cPKSlMKkOGJ9jtPgJxzhz1di4fpvv6cB/dH/PE8AfJHNNK79pTzBMi71vRv0wdPBRBOPf7f2wDw23QZ3qW3OU+ATL/h39v9f6r5Y7rt+5f+/tM9/z/717/rBMiExbADqyczQN7IApl0WxIG2WQzZyZZbV0VTiJx7G+qKCQNwfo9yK5ZvtAe27/H3rdmpeUQbJ6UlOCwTNk0j0JcXHHjLRSD1dunP/VZPoUCQPA/fyzTQ8D0VAwaAEalQu0xcH7+Q50ltljgTMpV/NT73mfXf/xjdj22zIozUCGq8H1hK4Hse1XkPVHghZCCwn92kRNf/Dx5Pm9g9B7CunS+KgabUISInJl8vC0KkLQPXTwu0kCVstqiig3qA9CTdF8EiMDZUcgE5RDooSq2/+LT9ZZeKyBKm+HC77EJxm5K5IKqBUWkyFokALBA1bsCxKTeUAVvAyCpiBOBWlKfyKpA3+XnrNfp3yI/9NxBcgLUoKpwFJch5Yp8nI8DNkQCUiXgHa3X9QAgKNfBl020NsY6Bh/AZbcE8ro3SA+d9VkCxNmoKa/EeZTBU8na4azaRWRNMOqJ2UmoKcbIysAm6EI8w2dRgVt26pjNoiK2AQC5uaYSayJ/W0dldQ3AcBtAqAKy2wFVVq9ZTxBnHZWCVM3S6QQA9lNd3gfgXFhcbJdccbXlkbUQjAXWnkOnCanNA7wg8PXQSaoZI7Fv6bPZWB51ot5IwEecsnebRUVrCCGt0drsAwLkUfmfm1eIhzce2RAqr31vkyXc/pKFAKZkA9r4j6tyPMIWZaRYdkqCbX/8YZtJWHI9lagJVP5HUKHdiCJDJMEgFZ0KYO6kqjIYwCId4DCASntPFBwCMGUPof7gwHzaS6DoIMCDwFB17dyjJ209HvidKEGSZwCeYgEzgk1Kf1+XlQIQKix9EHA1FLDTi2ONxbIpF/WIL2RJE4OntgVQm27XR5cDA7N58wmqJsw5lsD3KMA0AUknAZdiAJzX4nN/AOAwLgz1QE2ZrSTQVkBWHaoSVFiWW1hniakJhk7AVq3ZQHXnEYAbKtj9QhmcQTYPC5eE5Gjw9DasgKrpA6MuFDYkJIbqT3nXUxnKYFbuSFAEZAPgqYB2jYU5mRmuKl3g6wiTgvJKylEoqfJXFe1SXMhnPWs5+RT5VIQCoGkC0TSgQayxJTBZlljqnwJW9bsEgFJnQ8f7qO8XllZa35ifA6P6sZlZvXIRgCHBvhAqev0IsjPlf/R0A2Ch3pD/TROAkicg89ZtlzpSsRWw5nk89K+86moH7K3achHER4kxSibycRqqJ8Y346oLcmiol2B11B/+/igvUJr09jQ4tvbM6WEAJiP8PNFa6Adt9OH2Xl6qeYy3CY2II4A2yjrpJ8HhjHnfAVuA4qh3YBywsZmJtNrZ99xxx82AW4x/ZERDtGkw46yb9zt1/AT2Jy1Y4MxyAfXDgOMKnyd2lnNox6YH+yHUDMqbGeRY/ccGrB8ixZfvNCSChVDLq6i3HUexJ+F0Fm9c7gDONMLsY7x7LY0w92oyVbpo8b2F4/bSGbN7/+oS1BlhhOqepBK90FJnp1osYeFx2BANDcD2UI3r6TXIvCVVSjjAHFY8SAM7qArux59e5LBUU0kEZFcSuCsANZ9+LtA/j+9JVMJHo6jyouJZ5Ibmo14IEFV7DwMqNje3OmWILFCiIEUVqt2JrFDtHSh7QEjIUTJruNKOoIoCaEtEjYNsCYuvUcfSy3JHOSwaN8EoVWDb6PPjWGJRwcx6lZiZY9VYwS1bsdKquQb9I/22ZPkCKvBRuYx12233rbWxtlAHvnWhPvLDQufZJ5+DcJrLnJMAGRHq/BplfzesDCCkNcPMx32MVylBApjj+8gm8QXoFDmQBoCbe+aMC9LqB1hV4LmyUUZpg5DgAAcAi0yQGEQV1CKLWgGuPfDH76b6oKuHvBIUMbJQ8oQw8wqFNAVQ13qg8TfM3N6vLClIDo0/fxZiESAhrBlREF4DgJJ66HnVgNwtHFM4qqhUKvrjALVF8ooEVFVDM8qBWCq4e5ln9bqVq1aTx9CBOu+Qq2BYSCbHrMxUjgVLRGyvIlGBKYi5A3A2kHVG0k4//yCrLK+yMr6GuKb+9EOFdh9lfQqCkArHRq4eJVNZaTVBz1lY7cy13z7+pP3blzbYr55qtwVk+kSROdRNVsTjjz5iHsypf/v/2HsP+D7L8/r70t57WXvLkre898ZMszdkMBLIahqa5G2bjvzb/ts3bUazExLIgiRsCGAwHuCJ97YlW9bee+/1fs8tK6Ek2LTCL4RanygWkn4/Pc/93POc65zz9/8KKVXF4k+/GYCMpC9qnWtGdbPx1c0A2UmQPTE2bdpsson67KVXX7Ny1BM33XozypIGQOytkCArmc8pYhgNs42bttnnPv8Zm5l41O78qxew/4rh7+bR3m12JSD8EciFl577nf2///ffUFT02gvPvgBQm2JnUG2EJ061n/3mKYK4P23Pb3iG7J0Sm5U/zZaiwlgycyEqzDIyevohQL5nV/E3r8cyrgKipL2tHtUUhMWtnyCPZKPFJKTYK5tfRz3ma8mA2nlTslBT4VeK+kPrbDBWdZLY7iNPZSZWdFWEtcWjyHpu81mbv2ihHTiMIuL1TbTNX0NmJdtLLz5lK8jnqUTBJoJRQdu+2DD290O+7DlMPxoA1G+3GfPzLZq1UwRwCqTiQQjhquoaLBabWQv8bT2eps1k1+zaudOB+bJHS2UjmcjaV8x63kvAXC7zwmTW3TQUlQkRIebN3H+moMB279pDUHemlZZX2/SZsx3plsBcoBD0aVPzuN7t1uURYJve2GlXX3WF3XTj9bZzxzanxrjqyiuw5UuCGD7rricC2VM6KsVWVJIlEMEZkBCPPPoz+5uv/K3r24//+jGIOH9A9HIyvLLJX4m0yyGherHrU0HCjp1v2u59h2zKrIVWXtdqtWQWdbKnSkyOdR6xleVVNnv2HPo/xDeb3pPMT42Mu8hY1njUVlt37EaFmWtl5IIkMIalftAcPMQYdjlwytmQilGFMYwtzQnaA5z+yULLe2CvG8/u4/cZIKrnQdcA4SDVRxDqDCkSZUPXCOmgto5j/+HHOG5l/MZBXKQz79bRFkfI2FHGRiTzZwprrdQoHTxLEanKMJk5fYbL3lAxzBHsR/WvMkCUBzTKhYjwj8TyUSHzcexpd+/YafOwED2OiiaTNj6Jek/XFsO8sPfAQfrzbGezpnwYqT3exGps7dq1jpxVtoz2pLLgiuY9cyFL+pn/inluIkA8+H2pMbWf1dciVLXOO2ANIsPHh/mK3w/FJtKGA6yMrKYg/1jUiVPs+vW3M4+Es5ZLZT0WQKiNv9Qg+tSxB10g9/SHQ8D/7wfGSwqQi9rklwiQi9q8E3zzSwTIBBvwfX/5hQDGSwTI+/6ILuIFXCJAJt64lwiQibfhO7/Dheanif7ti/3+E72+D/zrPxAEiCC68blMyok/hKEPgz8GyfmC04KssX3Bhr3AV1xOI8VvLR1gZP4e9okbr7VfbnjBPnrFSlt883XOKrsWG+gvfulL9qmrrrFbv/y3tuHl1+zv/v6fKNaKodA9kEJoCrYSssBvWlyxdhD4kzBWZUvreCMHlkE+77tuvS1afw1n12Z76KEvuLOhK9Dm/KniXhX1OtWHIz98XRbiGAnC2QZMeMwSa5z0kADhHAkirP69JkDS7l8zqopX2VLpYK0KOgFRwaCbsi8RYyPlgip0Bca+E/kxfi4aq3QbtLM/Xuz6ct7nDzoSQQdCqTxkX6zGUr6H7AZ0iC4BLNTr9HNV14nQUGPJbkLfi+KgOW6VNYBVjnIgbrzxRkJpX3Pgu4BqgU+pVOMJxJA9loArqRgUhKpKPl2TshTGMhdoYEd6jE3mb1WAyKZLihUd3L05lIvB0odUK34kM6cQnhzoNWQLCH6dnpFmPlRK56E2aK0shVxQFgYV6jz4CCqrJ/H9UoiFOMAT+X9XVzcSvouVEFZM/BmyTGpdLkdaWqqrMszKngzYgOKAKsCy6maATFn6dNn23YfseMFZ8+Pwfu3dt1g0VeTf++63bFpuls2fM916AKZjeHaRgAA9+J2foGrb0z/EDhUU246frLOkj2y2IVi7+diTxIaMWjS4/frVVDM3VVtzaYHlYOWBk7Wr+E5FmVJKtbIHqoxDgAkKzFYbC8Ds5r6mJCcQUk0+AwCBclikBJE1jEgEASDVVMImUd3aDwHVjqQqj3Bez15lhQCA9HZZLSHlvYRFd1Nt2krQayAAa11Zg8XQPsGyjcE/zpOKyf3HyiBBqFpPYmB5Q0bRD+KTUqwSG6hGwJxEQLMYsiQ8Gdiybkkk7D0GYuLM8f2oSajuhd1spWK0D4BWFdnPvLALVYKq+vMdIVJfT5VtxyBgCeG6hPmEEP6tYOwZszIAiiAVQvzol2U8eQX+lFtsVBrXQK5Je43lzsx1Vm7qx3WQCJnZKEt4nlOoEm3CykZ9VsSbgBNZmCh4XGql3NkeVnaSkF+qzX0AgsTguZpOvlb7qqJV9hk1Ug/x5qGMgxD6b49UURADBWdKbcQvzIF1IYRD5+CT309AdxRArDJcZE3SBQAaRm6MfPb9mKBU5b8dm5slhDxPI7PgLESbvMo1Zq5dvx77DqplURB5YYMUiLIgSN2dCmnlulAKjHcUcDuESivEikKju3uaIYSYAAmWP3ZyAKsUb+zZhqiqD7U6nmktLmaRMfithydjv5XkFAZDo71Y9xAeTN5IY1sfz6+VCdUTX/1Eu5qw5TbA3kk8w3oyQATedXBNRafPcBkD2ASlcl/kPwCARWOJkpsbbyWomyIgCevpP52oXjz6eiyBDBEv2iKcTJHTJwohQLDFI2TgxV0sBDR17uLpLkQ7DQJkdkqIpft22IlD+20Ay5GG0RD71dZaa0RxdMVlZGNgM9eCX2I6gciB0fGAyArLboN4i7DkFKqpkRZOJfOhqPAMuRaTCGk+5izvApjL2iGcUqgMPsU8Op3+UICn/BTshkpLy2w2Vkn1xWdsCLJEIJ0qgXsAH7tllcL81URwdhvV44rUCEP2MABRWl7R7lQnyhGYRIV+Pwoduc700kbDkI1pjLUGFEbe5AT08/z9UYrVUTE9zHsHQV760NfSUP8cPXrYyplLvOMyrKShjYDkmQDxtTZlZp6dOnOMLIE8S8+cZMuuBlgvHsKGDMICknoEwqoWIunU0QIqBZItlmsIISMhhPVBXWUE6aMIkC5l+EBEBTF2o+mzIkgqmNcFTJ7lWSZBBrVBGHW0dCMi6XbPP4zqeW86vYD9UcaT1po2AN+G+n76vohyP/odhCmhPx6M4WgqGXq9qTSHLBu3vxJJKztFgZ0RVHX3cC3NPAOR61rX2gl+F0CrzwoIHZ9oFDiyeIMYysxMx6Kow60Bc+bNpmqiya1LkYCvTwNKP/jgpwDP97nFOxkwtp25ffO2TTaVfpxAuIzAV92fN0TLVirqV6+/1pFRymPqwXet6GwJw0j5WX6Mm15USJNsBDVdAe0Ci+NyYBrqW+wrX5hpX/v+SfskYfSjKLp6WeMqIdO9AGyf/NXj9rV//ldrJ+9IktZo+oIH999CW/pjS7btjd02ffpsAtuLbdGSFWxk/Kl6j7avffMb5PCUY7+VBfneikoj386ghguJSHPh3H99T5R94/F627lzs33q0/exTgbao4887ED5hdPn26O/etRWr1iLlVSz/fqxJ2w+RHZa9gz74S+fs4UrV9u+w7tsEDI7LSuR9eKsrVi+DGIg12rJKZo7Pd++8x9ft3XLF9stjO9f/uL7WAMFYzuYY1teP8j8OkI1f7tdDQl7BiXTjp077BP3fxwCtwvSrIc29bM8cqt2Y6G26839ljtlBrZMNWOS2pFYFDNbsNVLcHZOkuR6eaNO6GpCHchGi7GuDCPZwU2BJG1p6WHdpUIfFeUxxuIo3qgihoIZr1JZbGAPobGlPJ4U1r5lqEKKeT5lqJcyWBeOHDkMYE3hAWB4C0Fy+RBF2enkZGFHF8y6lIHiIhRFUAXje/u2HRYOiS8nt1IyUmShpgKC/FkzaMcae+yJp+2q2+6xh3/2K1u+bIlTIYlU0T5H1TOrUIEou6sIBeB8slMSKPJ47ncv2pKly12G1pGjxxz4/ulPf5pQ9H329FNP8IyW2b0fu9M2b3jRUlgDVSAin9VZKDu27dzHPBAEOQ1tjA2kFI2lrPfKv5Ka46orr4EwDKJ45JjthLxZvGyFlTOXZOdOs9e2kgfD+uHNz5sY2wGM90iKIxqQZCnbbEwBgtrjJ//V6uqt5McY6D8WcKcPKRd92FOO8H2Rl7LLEvnRiMVYGOt/VkYmWWCtrAUxENGQVHx9DKKriTaRdZ4IkExUM3VNjawZrY4U0R41hv6uSVNFLrIa1ViX9ZUstlpVIMN7x6AS0Tzly14wjv2kVHUlPONEnlEZREok77EfW7Tp5NqcQs2Rj/1kM/NoDRVPC8lBOk1hkDKZSnk2ARBszZCYUnDmQEzJjktkjAgQEaFSvEkVI4tAESCa1/TcAlAHjnqgVuT3JS0PISMLaps9G/kp/V6sH+H22Qe/AOcBsYT0dUwJ4ugT/tVOARpE+9Zxcun9OC1eIkAuaqtfIkAuavNO8M0vESATbMD3/eUXAgAvESDv+yO6iBdwiQCZeONeIkAm3obv/A4Xmp8m+rcv9vtP9Po+8K9/XwkQjb0xK6ixQ8A54uMtBIjaT8p8nVmFa8hWuI/IBYdzg9sKAvfBgv+juELMxfnjwc/cQ/E21t1g2vq+8pE/tmqlxS9axvk1FdwCDA53iUrO39UV5EgHJdo/fuWf3VlL8LkKtVXAr2sS0TJMMaCKtsLB/W7HMePOL36B9/awJ5/8rT3yyKOckajCdSVhwj/B13H7+D0BonzD3xM74+dGFX6Niy5EgPzh8POeKEDS7ls5KkuB/Px8fKYPOrWFDpcKRFfluZieTqp7YwGOVAEnhYfAO1kICGxyhAesk0iKFl6ng55IDfmw62flP1nm+vSCfzjrSI1gwIkWQGIFS8o/WeqPcasrHVwVkDxOhAiEEHEyiUr4MQWHj4UAcLZyeJ1NEOZpqnCLAVCCuWapFpYvX0HuQrULad6yYSPh35OdN7wLtQUUkBWBqhilDFFgZz8VzLpW3ZMq91VYp0rrLlQZ3tjZ6J5kCaaQ62RSk0MCfQgfHsHywhv/73iIg0m2gorqgpO7rfToIZtJeKwPYF4KoIg3Ni1DeLF5UOEcBPBVB6hS39QJOCfCxQ8wpQEAphW7hWwUBFn27HPPcmifRGX2Ev5Ntm9858eWk5dPNWYMQMYBe/jRX9o0DuVL1q0AtJxiT5I3EoTfVjpWKfF42HfTppmoNhIIVi8nRPi5lza5IPWN31thETc8b9mz5kBuJFKBTgbFSLfNm5plPfUVloJiIh6wMQ+rj2NU/oZQ/ZnM++DagjXJdq4t11k66SMY+6jp2QBogIb9AEby8q/Cn3suobK6T9lAqe3kea0g614q2/0EAEJqtOF7rcp3HwDMckBgEnVQatRbVzMVv/iiFx7vtZXLMqhuptI/MNi27iogxHmMAAkhqLwK0DaB6umiIsASLMgSIEO6ABxSAKmCAVJLS87gxZ9DpkgEYO1BW4YnvQgQgRIKYj+Ap38ANhjhgCtVtQQ447ntied2EMG+zfSnnLws7Js8AEs8sDwScBUI8UcFems/FaME1/pEWCfV2BaKPVEsldwCl+kjymKZMXM6mSuFro+kAmopbNyLPheMPUcBahzZtYlIyl8cQGYMgEyw5GBy9h+zhZN8LEA2GRAiynsYhgQsKT5r0yEsvLBCaq8odyBsOe0lQGtQtiHk0MwlA2SwjyBnJi2pR5oB0MWQ9gMY99G+qn7tZHJqgiCLgKVVwLMqlWUFJ3IwBpCYYnryYxqtvwVijsryIPqsN+NaFdQKdB4EAO3HAuwMtjkiDKvJG1CeBkMVWxk4EriSmfMnA7IphLyPHJAeS04LoB94ASItoMo6xSqqCT2uL7LcabnWjB9VNV75iYyfboiwuXNm4rmfzSRNjgXEi1QFZ8lAEbB1YN8B8knyXVaL7KRkA9XdTHh1dx/KKsBSJsMeWaZRYR3mOWTLZ061kqP7UUT5WQ+KiAaA1m2nBq2S+b+RyXp6/lSbSw7GnFRA5Gr6A/YiQ76htnH/Gfv+80OWM9vLlmOnNovMhJKiE4Ci3RYDITnAwpGGbUwgVnHDgL4pBKcL9DpMZXInANtqvPuP4NFfBuA9BwBNhHE9fSBK1ivchyxw1lFZX4AdXqgUZljHDdIvpQLqoO810T+8UUz0Apw1YM2mD9nSSHZ4qrCFOYmxF4q9E+8l4kDZBFL9dEBI+fHsNYeVV3cDWPLIIBFDImKxPyqlaj3BQiBAElCCDEE+vrqDSmdIhOImrN0IdRY5tXrdSsDlIsjacP7WIXvo/9xgw01BVP63Mc5RHgHUd5G/UlpYij1ck3mh2ohhPhPwHyELG8ZEIOuHAqsVwh6KKsuf/tUCqNmKakJe/gIwReY1QlgNQajUYHcXj2LOn+qEPtoYbtnlimhpKymBQPSVSkoEPDZOZyv4GpKBHARu3nyx0OtWOLWqyBkTmpskr5RqI4G1o5+xEwkh4bKkRNqy5nQqU4B8qy6UWT4Anb2MnyzIrX7aUTLRYMgTWd5Jmai1rQPSpJS15+67P2JvoloQ8Jmak2NvYn9UQ07OrNkz7Qi5EVGsgQvJEdD6KMWkNgM1AMRaf6KYn3oB+ffRh+OwFexn3Rnk59UKLKfcQsHWPijfnnzqGfv1j2+3320dJFskD8B3r82jnyr/4IWnfmMlkGyf/dRnnQ3Z8RNHbNnly1A5FKGayGK+Ps78cpb7xtKPqgwRYGsvv5Iq/lj7yc8etS3b37DrbrqBzIRwZwd04nSJNcP3+BLO/Y/3x9pffm0fc06fXX/dFfSVaHtt48vOguiWm25x4WeZKTn2OGoP5f8cPnzCPvmZL9h3Hvm1pedCdNSXk6+Ryfzpa2UVJS7QPg+7w0RIzx4su97YuNHuxFZrek6yPfqj/7SrLlsK2Jxiz7+yHQC70+bMn4/dEmorAOt9+/badNR968liiqFPnTh6BPVbgj322K8tKjaR3BUytVjXarG1ikzKdmqedtaZAQhbDwiNnMlYIg6glCJHZKCzxdlQ5k+dDlGRbWWlNS5cet+BY6gBG1D49aKGuwowPcbNZbvJkWpAwZXM/NxOH16ydBntmezyH2QRuG//Pgi6YRc0XlhwwmrKi+yGa6+wEOb+FIiEUchXLsH5myq4PDwq1ip532LIc+WYqXJ/wfw5KMWi7JFfPGYRSeSgMDdLcqw9iMiPWNakCtbRVOY35Rxp3YiZRNEEpIMUCfGA9JqvzzAvar+0BjVCHYRJdXUl+V8e9jdffsgO7tlplayrymlawHpcUHDGKX4a2notJinTNpE5s2jpUtRzVdgjnnTk/s233IZyKMIRcduwhepis5uYmk5GSQ/PiP6EgslX2TbcRZ8KSAD0h1kTHUMrVdmji23yJ/e6PZ9LfmP9UqWR9nGy/1ThhO5PNlnaw4m4D+S+O1lfkhirtbU1qF0qIZrS2cucs79iHKVyv1EQVFJWFaDS6OG5aP6QciSdrJRAlCPK+3DKYebNcH5X+1RZ7Gn/KqtMqcB0XNC8oOsYoK1Hua4M5q5sFM+7yaTx4LUiv9QHk1G5tKJcU8C5NBv+XEct7xfHc5CiUwS19rzHIJKDlClCW6hQSHODMkikANHaLUJcWUciZRXQrsKhcyIYyElZq9JWEEKqdBp1+V+SSEvtwWEA4iOAjK+7brsXm7UoiiCCsHTEiiw2mXWC++Dv9A/1cH1jFVXaG4uwVXuPq3Eu+gF3ggTIhQ6445a77/R7IoTGP96aLzj+vQvd/4Xe/0Kvv9D1XxhAvdA7nO/n7wUAf34AayJX9+F/7XvR/h/+Vvpw3+HExs/FnR8+3C0/8bu7RIBMvA3/dxMgF2q/ie4f3u/3d8D2+/hxof3Z+3hp7k+P5VJoDFz4408B9K7o/hyG/98H8Mc04GN//60EyPi89vb5bfw6x8csegsK21XIHKUsXXJt/cCz77vtGpuC/fRffflzYPm99uA1YAjwAdNQ1qelZVEk+Sa4QAcZ06n2hQf/Hrw20p05uijcFb4uNw45Makg7t4r19ljWzdzruIsjuXvAzdeZ+vv+xgYS6Bt2rTJ/uM/vglu1cWZN56iZoLXvfw5R+H+wpk4ALzLG3GAhO/C+nWfctoRHyDyRpiOn3Cgcx///fYbtwj7w7PziL1jHpbOwzYbcF2df8zOgMMt2QoCuV2oI99X0GMUgKk3FW4iOpyaQ4+Dn+lM5IgDDmO6cB02tdCHAzrpomU9U/OzVTbzyyf43VFnKyECRAe4cmwuzvK3pPDIAWSSAkS/L2DY2WbxO7omfT+eamc/QA4FnevvnqKiU6CDLKbyqLBv5NCuwHMFj5ZiGzF79lwHZHljSaCDsa5FSfSO9FAguyqDXaCuZCkEeXLdeogC8v1A4eI5LEs5oqp+fX+Y6tTE2DCbM32yDVPFnYQdTEpkqO3bvNGmpCTYXLIUYgAquWIsm4KsFmuheLP6Sp8AACAASURBVAA2WUj1UK19FguRwqJGwPsM1B4ZVBfvptrzjN10043WC0v38iuARh+9hwDmBkClOtQSbRx4OUB7B9pLyJGWr11jcSnx4NIetp/A7ttvu8l+8N1v2PJF8y2OthZo1osCICQMMOuNN62c158CNK988Q5b+FW84LD+CMOKKJgqxKx4VDVD3bYQEKufylZV/vcAzs1ZuMRKyNY4CYASRtWlqmK3kK8ymYrc6MhgiwLwisFuQ8HLe/AHFwkif3MFjnYDBnkBaqoHa1AMUuk/yMDxBLBuxxt/uLMdJUiPDStDAJuUFqqfu1u68E8f5IBPnsTSLAduk7NqRVh0FFURhj41CGVBt4HBA7yGA2JRZU4b+8qHjj43ifyNYfpvCyB/JHYkQf6elplGQC1Vuu0C/qn+3IO6RgOpHouhQVm9QUD1D2CnQzB6/yCyK4CKaIKvewexFksKxwqDatRM7FgAKNpRmxSfqQTE7eQamL5CsdaIDAE4TQYMp8oTIFpAWTXyMYE+aaiC4gB7jqAKSCL/oB+24DB2TrLakN3HkjXRduao+hl/X2ThuRwYfS0SQ7ZoCnxtoRo9FYWUVEgC2dUfK3iWA4AkqvDuI8xboF9OFiwtVb/KDpFf/iCNpwmlk3Z0UyWgUW9/j3PiklRN5IojqCBWBNoqiLef5z7Ce/gCCLdVlJJpM4giZJCAa9QYtH0DuSK1ECGdADsMHRegPTgcSMA8LDOscXJWunmHeFgL9jBlVFt78ksjoyiOFixxYfFRsSGoUF62mQDHLahuarEl82S8qQJ/FMJl1bpV1oz6IwqQsA4/9nLGrECmNgi0dvrPFNQWEWQaCEwa7cKWixLrSvpTE+NdqhlllviixJoU5Ov+VTh1DyTQafpPMYCvP+HnhypbUFAkq96W7JtpVLmTCo59z5myOiuo7bSnd0I8QCBMnZJqt91yA2RtBxY9r9ko9ktxWCVdzTX2YT03AMnTST9OoMK4qaHOSiBfkrEjmpKTZ5te3eTySgSCpwOonuZnuQB25WQShEDS+fMsgyFzPGjfIZ5DAGChlDsNtSg4ANhU0dyKogV+xEkXAyAz6hgjAuR8CQXX/fuqqhqQExqEfoxiB1usynpswPRtno1nIEHzMfEu/yCJfhiN3VqEH9XEEGUbdx4zxB3mERnrOPWrySryhAGLgjRs7SKHhQVx3bqlFpU5aO2nsbyhXX0g1EZ6yRyhsl8WOaUQG+HM3ZI+XrZ6jVMuCaD0YCz00m/jAAmlBNFcor7myzXXEyAsxUgjodDhVD13oM6bpCB45luN21EAZr2fgGZZuGl+lorJ1ycAkLeepR4CDGupYe69h3tugZyRukPgpmyvRLaL5JbPfxRV4gL7Gxk/Asq9RJqwVml9qcICK4wxOcw1hULEa+7Xv3k8o35IlT7maFVuSwEo1WBmZpYbvyL+/Z0Cq9BSURx0QgAfYUzXonb7LEFidZWVLthcZNC2bdvIw1jDz+qciseL511wsoANADaN5AfIKC0aIqCiqpY+EW6HqOrX4v7df1lnpysmYR1Gm2E/5s24aIFEKweoFrF5+WVXsv4yR/VTjQ8ou3/zVsjDRXbw4HGAaX97Y9tO5kXs/GiPPIjOvQcPQKTHYfuXCrDdxxiMQxHC/OEVbHet6rXVH/mVZWcm2cK50+mzcTZ3xlTUFtsA+U8RaL7UbXxaIKerGM+7dh9wVlTLVq8zD3xAX92MCmZqjs2ZO5NxjtqTNeyllzewjt1MVhE2l5C51aUltm7lUvPshzwrOGprly9wKgL4ZPv6t39g67B8Wr1mjT368585RdowpOHVl0MsMK9HYRl35PBxQPnd3MtsCL0YiJseSM8OLLfIyGLeD+C5DTAyKrEGu+FGMrdqywDNA7HEa8KicsiOEDi+evkqmzZlFtk9DbZhw2bWUfYGZNgkoEa65trrmbPr7Fe//q010h+vvfEme337Dstnz5CTl+fA72PM4YWFBShspjsVlz+B5zve2GiTM1IsAyVkBCqzeJ5JD8oKyXrbUV+GME+JQNCEK/VIbU2losNtMXlCh4+egARfzRwoVUqVy56YDxFUxh5I+ycR57EA6MolUd6EB/1Uz05kTTgEiCOxjh9nXxXp+noH400Ey1133GpbXn3JWutr3F4ggef+a+5rAVU8u/cfteVrrrLfPvsSa2YA95EJIV/HvdFvCCRfsXKNU10ePHzU5RBFQzw1M+e2y76RvuvDa0SA9EJM96Nk8HVhdWMb6uKfQoA8CIn2+w09aw9zm9Z+Vf246iOeq+xOperVWtQNMSBFrIpf9u3dy1zagapvslNTxLK/lAWiMugYdK4ARwTxECqvWPahHRCZUoF1854imbVPbaGtQiEtZEd1lPwUERJSfynTIwICWkU62px7sY+MY33JYr8QyHywa9dup8qSKrCX+4rjdcpiUhFKM/2BG3C3qWIQqcuUqaI9aVlpMXtRTAWZE3QNIkWieDYKrxcJo0wS2WOJANGc7qxjRXToyMJ7eqgES60n8s6RRrK9xDpR5yJIkOEBKUED7WN3fcoiQyFnA2Ls1vk/RKH4EFVdXIM3ikzmhrH3GHtfETzab6vASHPnRf34ABIgrm3PdcILARAXOmBf6PUXatuLC3C+FwD8xADcC93/h/vn70X7f7hb6MN/dxMbPxd3fvjwt/7E7vASATKx9nO7jnOff/qd/rf374nuHy70fC72+18iQM7/BP4nBMhb9+p/igB568/PP37Gx944ASI5uAqC3kqAuN3w227i3PmD31UxYBQOFwNkESrvOCcvGaz3IOeeYPADkGvcWj5Ggd+0VStscl4uOKUf9sgFFGSX2j/+zb/isJIEhhvgshNVpNuFk4CU6XJe0rlIZ74m8OR0zsgd2DH3D3AmBqO6c9UyW/fxj4O3hHPuO4A11hfBLbA558ycEJ/M9apwG9wcvM2Xc2kfZ51BCs8Ua6Hzo/BScQG9/L3xj7eOhfGvLzT/vH3/75Fw17zRJioVlxOqKgsR+ROrav4QlYe+/EEd6MKp1JQXs0BTPw6ysg8Yt6rqO6eicNyU2EMOufpXChKF0ErFIUuStt9cZVmf2+eqbScRcKlDssAmVQgWYcuj1+QBPIj8GCdSdLHKIVG1mw6x+v2Z2UljChNn51DmgIIKArWvuPJKp/6QX7y89eXtraq+XkgcHXDVmCJBFNSpyj0dGkWC6MAeRtVpLICc/NMqqcSUh5qqMwU4qeq6TTZBHL67Ad4SAQvnzSK4EsDOhzDsUJQeZSeP2lUrlthSqtkD+W+OsRyCAZSxeNB76uCsA3kt3vvBYcm2E0BpOqoBVRpXUgEpkU8u975x8xa7++P3UL1dhk87FhTYWHn7AowAgE2bPgug50ZsGg7Y088+xX/n2brLVtnf/vUX7TMPftIO41M/c9p0F8wcGBxhb+yishXrogJAr/2PrrWMT+ymcnkG19djMcFeBJr7owbxtBVUGxccpIqTXI/86dMAE8LtjTd2kNPQbMtQ1LRBfJ09W6THikooD0IsyMLIQOgsq7QDu/fKwc2WrF4NgNWDQoFcB1QxnQCSURAPoHXWizLHn8rkXsiHPirCZRUWDsghO5xhqvSHAetPHsM+h4iF/HwBs1RNugyQdgLOGy0yPpAqVkgTZRpgcdUJaDEKiKCK6lgRYjwr5ayoDQcA8Cdj+RIdFWZLF8+HwCM0G5VNJz+X1Ugw6pbw6ElYN1FJCznkG4BtEaHBzfytZHzk/VH2CKz3QWU0CzWBwJhGPJ16accTRwodAeIDiSBLrlgB4Cgn4rnfXoDT0LBgAFmIGsbOzFmznKVcmwsB8iFQqNLl0kyhyjkvn/yMQ2NgiqpX5XmuT4HAAnocmAJ4608fD2Gs9ArclxUbYEoVoH9jSy82Hco3aYIoOAPJMAfgdSyUWnkSoyNUtdKmbbCsQwqWZbyqur2dyuhBFBbpkCpSVwTSxiI2FV4/yvV78h7efHYBKPowPgbInhjCxqcFtUAVfaiRqm26KzYlhNkDTHf2+ljB2VoLjsI+D+BxUnqsVZPlIXD56Iky7nUGuI+nLQD4i0+MoAJ7C+B0JKoR7pFnoKwYETelAEoPfekhFAeQpIwFqWNqGSsC+4GCnN3d1LypKFgAtQAKm7EGUt5DG9W6XQCAsp0KYhx7URHuz5gN4p5rISBU/bz7GCw1eFDe0nw7Uo5yCNCtFWurnNgAu/eKuTbcQX/EimTAJ9xeevOUvbK1GqLPCwIrhmDw68l6ibDjVF23ki1y6/rVKJdOU5k9CfBsJ3k1kVSt5+JX32AbAX/vuOV2ckPKrLRI2S995P0sxdpnp81fOA+S8zRkm2GXkoXaps2BXZ56NliptPP6BuZWKXEE+PUCnnZ2UuGLKksKgf5BQD7ULlIMDCHLCqDPUHwOSIilUrQv1nqBdugkBFkkbmV834/slaCwKPrDEOPM35IgXkIB1GMgqvYeP2mvFmJrFe5nM/D/lw3QqKyookJRCfAM4yOYf2tt+fWow2BKSNsgzwGYGVVWTVkVVf/NdvhMMbkhw6iTprmNsPJOUgGU66jmBjLEKi7KaplDO9tRA8r/njHTBoGscOBeWV+NIHPknqQe0ZyqTBrNkZ08zz7man36wvKrQmCEAO5OiNYu2kSKkAHarJtn3IgiT4qOTiYN+fv38z3Z3ciGL5h5J55r6oVFaoaoFxmvMSAwtBkCTzE1GYSbN0DkiABJxUovFcK0hH6YgipGQLRysGZRAfHyyy9DBKQ7MmsP8+u0GdMo2IYo53UHUUumYIu1e/du+xwkiMIUVJG+ZfNmu/H6G1zFuLJP8mfNdoBuBX23GOVLY8+QzYJk3rZjl3WxLsWwFpag6PiPr6ywI4VBlpEUAwngZR1cn8g1H1RYZeSJrIUA8aKCfHAQIpefnS0qc9LR1Vdca0+ilFhz2Vrb+vrrVo2toifzxUfvu8caWafDIuNcHypHwrph8zbbefiY7XjiHvv81/bbutXLLCcj0cKDfV3myNnTBVTl1wLKL4RU9rZXNr5Ov4UgmpZvu988QKA2YdS9gNmQmvNQYGZlZbFX6MM+aZe9tOFlgtXvRNmVwDPsgdgjsyOSfQPkyCzC3xeRn9LPWusXFWff+fHDkOthdhVKjB07ttu217faGtaapLhEW7pgqct5+vkvHrdPPPBZK4H0ffKFl1D7sW4zbgID+sgEmc2z7LQQnunhE8chrKNRbeWRIdRuZWdO2m0Qe4cB1wtRD+TmTLFVKy+zA4eO2QnCxCtR0y1avJgNWhbrVTVr8V5biMXUIP20CtIjCIInF+u6J5580imIBCprH7Ieu8BI5vjtr7/KHFKDwnCBBTIPpaJkk/orIhJbNYXEsVYrw2oGz10ESD3zaXFRgd103TUuT8KbNUfqytNFp1GwnrFbbr3Vvv2d79rlhJufwDZPhRy1ECH72X/de/8nnBLhp0iHM2jrUydPuWtRnlQl5I0Ufp984AGeQa89/MPv2i8f/al971tfR50V5Ei3m5mT9nLfXQSg9w4BkLM2rV6znD67yykbdlLA0A3BcsNNtzkViMi4IRQJbbStCl28IbK6uH9lmagtuujHAag1xQyc/fFCy3pgj9tDjW06ORo4la6326hKSaVCF2V9tDNe9TsiIVqZF7Q+asP6Ov1V43gq5JLUbyqyqOe+HAHO2hvKOhXG/lOKXylISgmmj5RahnVC+zYVxKhQR/tBkVSbGXsak7JWFXklBa/2pdo76usU5qlkikBUUKAx3inrQdYZ7QtEUFaRd5KCAqYERYh+JoIoANXFJLKPtN/V9YvYqYH4HGL/0Xuub2iPrPVXBK6+lgWWft/N846wlpxbDIeC/1B6ajNFkYynp+TifEIiigzR/zrY6+RkzmA8jrAeeNuR32bYd168xeKxLmxpYk/J5K9rUFu7v0F/0F5We2Ptm0X0XtSPDxAB4o564+zbua8vBBBcIkAmBuBe1L71gX/zSwTIB/4RXfQLnNj4uRBAc9Ev/3/1H7hEgEz88V8iQM7Xhhfaf0y0/S/2+18iQN47AuStxMb4128lQP7Uzy9MgLz1+sb9cN86r72TPy40BQVWI4M+FIqP2RoPj2LjHEYhtq9yizs499XbX9663pZ95FaEA0Uo6Sc5Nw2dqZ7BEvyRH/7S+pq97I7lV9kPyS0NwEkiljN7bV2jy66V4EG5I95gSlVkYYsE6QODVWatXEsevPceW37ZFQ6zF67/0Y9+zN2M8Pp65xIS7rCeAM7PChJWUWEQGapV4Hlx4EH9vG4skOIPH28nQS60vv4RATLt02tGKznQXUYVv0BZfUqR0Q0gFUrFpgJ+YwEfZddTA0DgywFPVXwiSlTF56ylOIAJ+BUIpco3VSqqMk6HVAVMir3RofTAP+fYlL86TIVelPu5Dm2ymJIFlsvo4Pf0qe+rYlDf0wXrkDweZJ4VH+p+X6DUUQ65ajAfDuo6uEqOI+uJSEDZQ1Q0OpsfKgcFloscURW9wkxVdSiCRjZEIjdUuS/rhkZAmxgqiIMB1RupktThXkoVAXQihQYA+QcAgCJhtCZhK9JCdWdcaIAFES6TPinK8rHyCUcRAH5FgHOdzQBIkfpDHtVVVHwqoNYnINJKK2qdfZcqdMsAZPw4ZHtxiK+hE6RnZzvw4SwKlhMEk8YTPrt4yXKAvkibgSTp2Wee5aC/ye657+NUkVZgs9FoixcusN8+/mtbuXwlVZQEZ3sH2DZIlnZkE5XY17zyjTkWe9OLNmfBbEAcb8KYgy0RFUOo14glRwTb0T27XEDzLdfeAiC0nXaLtO989/vOA1+Akex6YqmeHBnusox02gcwtRNFwCC2LOmEkXsDEIBkunbtozqxinaJgWUM0bOkajcc9HeEbIMuAIY6KmqpVwRUJ/yTdvbE578ZX5ZDh4cB2rClghVMpvK6CuJEFdt1TWRaRPsDuPeRaUFUN+O7rasPoNLPVcZ2A6TL5kmWU8MgCFnYidXht55PMO9lgD2H9r9JhX6M7cIORoqgwWFv2733MO/XD3kSYtlTphHuW4KqIgJyoRHVRoKz5snOTKMyOtmB0wP87omjx60NYDsqLcOGAUKCAXcUmizio518iBxAPlmqtTMBuEp0qlBFHuVMznNqqVde3Uifj3B2PfOXhNrxQ7IU8XJWSi7/g/uSBZY/fbQZS6R0rKNG6HdNtMEk+on6oKyj6ho6XEhrUyOh1p3N/F6SBXDtrYQe9xFQG04Ycjf/tlLFq61KMHkNqhhtbZMdWI/lAcKL2BEYI6BGfvE8YBtF0TRKdTR19nzdbQMAQF2tnVSEl7j+VIJ6KYL3So2PZKKKsJLydsDJJvMOhujCGi4Ja6lGrieU+95/8BiKlxmAqfVUk8+jWjyD/nzIgV+Z2bOotFXVbjC+6RWMXwK55+S7TIUGbF18AXljAKvOMD7qmG9WE8jUyfsIQB4CpSsGVNTcEI76Koj+4Em196DyNFR9C2DVg2qku6OX+JJB23mwwXCcs+Tp6dYLaZOAXdrhI/stgTFw99o5Fkk/bqMauw6bGCJhbOfeg4Rw91sSoHcI4ebRWOFEALwRSWDJoagUmuqcfVqQKtlhuWGebMrkHNu9fbstnLeIUPQu2/sm1khR5EMQ3C5iOQnbuQPYGuXPneH6xZnCYhfm7s99RtGePeTqtHLfAfSDAfr4IKC4Kn3DwvHzB/EdpaK+DPs4jYtRCAE/yL8AbK8Uup4AsTRKLlEV4VRtAJgDIlwBWH1QgQTTt4P4G+mQgYGA5qkRgXaG4PSn3iyz5JnZkGNeKK1GLJVchr0H99n/83dfwm7qJMDgEfvMP15nXaexygPB64PEG+GamlHtNKEwaiZP4Di2TNMhS4vxw1f4dQILZRdjfxSyoQ8iyofOrK+VY6NQdFnZdEOKjkLKeHFPfpA5nhA5UhQp52Xs624HdHZCvClcS1aIsqDTgiby0NnYyOcfQqCb65GizpNxqH8TUWPJhlFkQifgu/5bVdttkOSyv/KDCBK5PyLLGPpQB8ClAtDj+VT2QiwAuh85DiKkRcxp/QqBsFEeVgTV9olkMZwAfM5k7EhtqKCvTABpEfuPPf64rUHJMH0mAD/z5AlIjyWLUdGxhlaown/uPDeOG5nblWPRPuhtDfS5SEDsXXv3WCxtF42F4YO3Jdm2PX1YRqWaB5uFAQhBhcjHkntRUCjCtsVWkE+hjYQvG4afPforiNNAR4yU8VyDWZPq6Z+vb3/dbr3zNpuKCqQUwmVoVIq9FPvBj35mOVNn2O3X+Nh1n3uOwPD55j2KqhLyawnZUEH0KTo/qsoCFB97yVVKtCMnzthlV11v9Tz3HpRlr219zbwDR+3OO2+3/XsO2J233oXaIMnu+8QnrIEcoc9+/rPcTzTrKHaHKgLAgrAd9c/K+QssHQsrVdsXQRIVsab4E2jvw0YpiEyUPQDy6ahilkoxFhCO6qUay8Ljtv6G22wL2RSbtkMWnbNjWjgznjGVhiIE8oz+U0Te19mSs6ghb4aMrLVUcjCiUAiGsJ5veY2MMCpYbr/9TiwBhwH8d9lBLMmuvmY960eIs5eqRpV0FxuxQ8dOcJ+thISnYiFZhe1WAaojSEj6rxSn2rDlEH7eiALl2OF9ZAWtRa0zFue2kdD5UMZ7ZnYeVnSQKKGRtP8Mij9KGQ+dWMHVopZa7myvWpiXlbGlTAmB6zdDgHzrP7/trLektJwFsSRyYvOWragJM8YsmuhLn3zgQfvFL37JvqSBtY6MKa6/tKIKy6o0t1HtZA26g2yTH333P21u/iw7AAG0lPccxCbwDQLNV6Deee7Fl7BOS4JAmsW+rQeShWyxEwWQL1eR2RTF3gmCGfWDiBIpqTyZa6ROEYkoC0VdiyfrhrD8sz+cb1mfonDCESBjG1IdnlTgorVKYLyICeWCaU+p/Z4Ifl1ndlYmpF+pU//mYqeWiIJOY8ePfZz2dsVFxe73RXCo7WVzqk14QWEhKtBYRxCJ1JBiuErrHiScLFylvpICRN/fzpwsyy63z2NfqO8HMcaHkWW3Qsj6s8fSvKPiGFUvyf9Uku5JKGBK6VPtmvdEirFv1Pj35dpEtuqzhFw37YdVSCOCTLkfUoQMoziTNaDIEe1XFYLujibnlOgqCPDGwlJzmgeWjQx0voY4GUEWxSFBlliy0A0OirL9P1ro2jRz/Un79jceJoeszAL8sG6EmFTxgtp0/LCqv6U9s/rqRT/AXmQC5EIHmHELrLcTH+8WWLjQ+7/b93mn37u47/9eAPATA3An2j5/3q9/L9r/z7sFLl39xMbPxZ0fLj2d87fAJQJk4j3kEgFyvja82ATFhZ7fRP/+RF9/oeu70M8/8PPjBTJAxu/vT6kT9LNxAuSdfn6h9hn7+VjBmfvXnS3eifQYf7exn4sA8RjRGYizyihnPNyMOsnOHADXHfXoB5v0wj3Iz25cONtu/eJfUPS4A1xjmlOMPIZTwze/+QN76IZ7LDV/sf34x49wVlQBP4WOCakuukBEhlwJ4igOV1aJsOlAHEhaWhs486W7Qno5JEhUcNfK5bYAe+6PfOQud34UJ9BKgaU/DhDCNbq7uJ6AUFfQ3QuWFwfXUEkhdhBFw64dz6nf3/71hfrP23/uMe+hK0drAIGWLlvGITjMAU3HqQSUdF8HOHk+K8wxCCuE44Aj3VSpeQOguqBJwE4RIT4cdAVECSRQVZr+W5VoCqjVIVeH2dTUVAeYlf1wMUqQPU7toY/jWDrookRyqIJWwJe8s1Xxp2uRl77+ht5jMpW7zWX8PgfXmYT47n5zj6vUW7hwsbOsUDXjAZQffmpEPlW5J9A0AhmNWKciVAALFsxzIdP6kHhI1YnKYBAY3waII3VKGEClCBB5NSsnwR3iXXtwyOTB+hDyEkd4eRdVswlYYEVSQRuKLRWJCRbAABkASOYoSrVhPIQDgcBqK66hGdVDYnoOwFqhA1nAMx3Z8cprmwBIF9hk2XhBmJwE/D11WpkSKQBzAa5iUoBEIPf0o+/80HIB1VesXmnP/+55pyRRaGsf9z45h7yOhlaqlrPtyPHTAJ7VVkMn3faT1ZZ190ZLACxPy4gjUDTA0gCKFOTaAzhTXVxksyFrrlx3ue3C722AA/xWQlCX4hmehYVKKFYf217fzMDptMsvX2Cx4UEWCBPhKzZCwQNYEQ1iB+EDIN2M7OnM2dOA1IQSQ4j50H+iAKZBIq0XILuPkNVOqvorKgnCRoGiQNxJPPMXN1Tb7Pnh1kHFeUgk5AHgvCqkSys68OUec5EIDEF6BcFUD+Cbm5fhLDXqCUT1pY2GATAiIETqAd2UCVJGMO8XH/qcs8TqI1S4rLgQJcF0O3aCLAuCd5rxwesFyAwFfIyhalnB64ch1OTNPQkbjEjUQovmzbV+cipa6AsV2JlViekEnAgFHJ80KdZ5estPrwswehK5L8OA8bLOiUQdoGwCKaYSAHfUB0UQKnRVVj0r18ba0YPkEUCAqPLTi/uQ4kPhqiIkRJpNQX7WA2hcR0V2MpWrkpfVQxz4AoIEAX51YzfVzX0lEmAfAjilNpVPX2JCGn26C8JD6hOIPTIgOrkH5R0EAzYmo3TyAdiSrY+q7QXWeABwDeBB1kfbhQGi98uCjs7ZSIj9m7uPUvk+k7F/1hZgk4cmAcAnyHagmGjAzwZzLQvBEi0uIxYbLCYngMfObjJMSmq5NmzCsIy6++4b7UzRfsYo+Qn5SyE3SsiAUOU71ndcXxh2NlNRx4gQEUFZQQWuwDBZdCkAvRwyUEDTYQJxc7m/MMKPY2MiuA5PG9C9AVx74iGIOxKh6ChZvIMIDW61QvX/Tggy5qzE7HRLyKTP0M6DTPoxnl02JS0RwhEVBwRcB1XSL760wS5ft8aOYP+2t6CUwN1Z9DcWhKuWW7R3qzWfLcAnXl6E/QBSR8kE8rWlWM7s6EqeegAAIABJREFUJyg7gHEwJ38hwKOCirFbAlhVEO8w6ovSSgKql83nezUQeswNkBl6bbwsySAMRIIIsB1iDh3EcsmDmSmYMPMmxm7f0CiVz1jwkb8jonRE9nIsKl54NcZGh6EuaEfBEW0HCipBzgKsHIWQL0x6MsBoLCRROl6PXn1tFuM/StV4rZV2D1k51kahKAPqqChWtkIOao6eAQgvQuSRbdl9f7PWRiv9sb7qJHMFkot50BMAemiI8UpY79ETp50KZtGSRW4eLy8vtTQyhJTn0Q8ZGc/Y6AMAbYXclu2XD3On+rRygQaRPPoyfyvsvItn44PawwsfSBHZ9VjQdGBpqHUkGetA9fkAxrsITc3Bg7SFJ4oEVauL+JR1YxvP3hEgfK32bmPM+AB0BrOW+Wn+gVDUmJPVvif/9tDvfVhXgpjTBNRGMo87ABeyRxZEAnBFuqekpUEwV1NhXmLXfOSj9uoTT9hll63DTqna5TUsYb3c+sbrlg6Y+8RTT6I8y3VrqCrNy+i/es9+5jD1c1mGvfLcc07NV45dmV8Ii71ySWKjrQRF3Fc/P9v6Rhfb9h0brAiC7tP3UxmBWqufNuyR7Q1t9NrW7WQ/rOM1cfbcY7/Bom+ya6+szBynIoyFgN+9ZzsZIKsA45kjaMMRD18A/g77zW9/B+Af4yy4fvmj62zZHd+3x3/xKGqkBqssKiTkvtRW8izD2JjUMUfLFkr2i1dcd6NVQHSP4Msp8reo9LRdd8MKW750sf36F09CWKyyxEnp9k+EtEt5snztUvImKGygD02fmk3fRv7Kqhgo1U8nRBdE+PPYRV6+/kqKF8j3gaQOxrautOgMfcLTpk2eijXiiLUQ/tTa3oeKkRBv1g5PQOUaNkdrUUlkRaLwQk3oGxRmz7z4CoTXAIQIaxSE6gA5NzmscdEUJSxhrtr82gY7eGC/eyZ33f1RCiqG7Ztf/5b9y7/8m+3Zt89+TsD8TbfdTqHBaWf5FCAyF3JOCggpCkOUX0Mf1t5FhRCe3JkfRQMNzGNzZ81E5dTO13XYZBVBNEHmQFqGRsSZP0qQEfq4yLXOtkbUYhEoRWL5N4p8I/KKeN9I9hWRLmOs2alVNcc28LVUIcr+UGaUNrbq4yILtCYlY9+2GZWoMkaSMrKtFaL74PFTrhBgFnuELubwWdPy7HkUoksWzHfqCVmClqLWfHHDK3b/A5+yF1Dq3HTzLXaqoNCB/Vtf3446qMquvOZaFGu7yWkhb4LiF5GA2iCJYNC/2gQPKfuDZ3j6u/Ms6zOyvmKmYlzqX0nDBb47cJ++L9JfhSVS+I7v3dohHjwgjcMhsA8dOuwUuQp6lzpXpHYRORrZ2ZPJLyl0apMQrl97OCkysikMOU0/0doqRcp4SL3s6kSapDFetb8ct8B688033XvGay1n7ygSpI8CgBL2ASJiZGkWivKjFsWJ7lfXrZB3UVr6bxEcWreLUACGY2WnD1nMhTJfqGBIeXJSfGhd0t547FxEEKAOI+OKD9pLChAv5WnxIYG0l+e4h62C5CE9WE9lIycrLH140f+OPbLGZt6zF5J7hMKADPpYu33i/s9gL4isvAnlyKif23+L8NA+W/tj/bfuU8TTRf34gBAg7kD3NvXHu7nvCx2Q3s17nO93Lu77vxcA/MQA3Im2z5/369+L9v/zboFLVz+x8XNx54dLT+f8LXCJAJl4D7lEgJyvDd9vAmGif3+ir59o//rAz4/vkgBRO/wpkP5CFlgXbL/fZ+Cdq6p66wveWfzhzpIqHvIjF7qL4sGAQM4v52zUfcCuOSaCn5NPSrEsYA9Yhad94up1duX993BWPGF///df4dzhiXPKdRYYn0LR3vcoBsOy2w+sHHeYYIr+VHgtCysVs/mD61EbN2bPT7FjP9b09995h02nOPRLX/orsABFTvTaPeAVS4ly0N/43ve+C9aDTTn2533gcSoE6yQzODoq3jnDnD1bA0YB3nzu439igfVHBMjcv1g7WsUhPp8q7Bkc6mXd0QCZoJDJZgAh+dt3A0r1AAoI1KsBuFKVt0AiF06iB03Di/jQoXk8mFEAgqyrdDgT4yNiQ5W8e7+aaQE3PuMq/wR0SQmhf1XtJysskRw18ozn8KoPHej0er2XCJEwgEvZFagCTpkfqrGTJ3YBVcmqrOwCdFKIaQBB2pLl6H70c6lEdEiXTVJDY53LW1AIsc5QkYBl0RzwKeNz5IgIkEGqCkWMCBAbBYTQ78rTXlZRkwA0RjjIh6FCiAJsGcXnfBae6OVFp8gA4fcBr9pou7zMTAJhOyEcIlETpLiDfg+As5QewyByh44cB7gzqwbIuh4bClVky46pEaDg8LHDNnkqhAaqlFVrVlK5n4sq4zsWGRRtGamZNnfhfPvF448BtlCNzmtk/RUBACObhNSUTKokW/BLb7CTxWW27ZG1lnbzc5ZNCHVydgLkkIcjbkaoTq0rK7YhwLjJAC4ptJsqsQfx6NhONeXiRQvtxmuvsad/8xi2XiMA8g1U/15psWEQEQodwK+fUA0bpjpcz6ObTq4g7DMEkqu6NwwAMpjnEwUz6Ilqw0d+cViENOF/39gCoNwBKQBuOy1/kr2xu85mL0y2WpK1qxsYUJAs/QAIAzynqmo8wOOwqgAo12cz7aOK6zbUFiLvQmjfLoDjGPpYK/0lJSPVDhzYC6ARaJ998F5rqiu3olPHbMXy1QTuFgKYplth8Smq+wmWJdR2CX53o1SW92Kzsu2NPa6qWSjrMto4ksDz9upia+Q9KiFAKlvwOA+PdeHJ4aiAZOHkz2SiTx/IA1We+0MEDQBI9EIKtbr8Dn9XRaow1QpA1TWXxaFMGVOAjEKaSP0RDECjftdEv5GlSUZ6GgAxY5AxIwWIrNs6sBBKTZ3sQEp/iJ0ThCIvQNXThzJJ1a6Nja0ArmSfoMxpZ5LTGPXErquDSYiwDzzQIwEHeSL0s0EAbZEgDrARAcLf6kehESQCTwAgfaCmqg57m4M2B3VDCaqlpQQ+e/VgKwQBsGnrIWvuAurEEz4WIiEsEbA9L5PvdULseQE8ngS0yqHiddRWr5rPuANsrSznezO5XjIVAKarAJI1SSrrJBjC7Aih4gF8fzLgVDNgvQg/WSOdKTxtW7a8gZIk1+ZOznfB394w1j1YWI30d5FLE+Ls1CpRqXR1MSN4BtP3m6wDxQEGX1aMjU7mlGQLkroL0C8QMsGnG/sy+lgygJ9shkZojx3byW+Ama5t67Z/+sFvLApLpGn0szvWr7DWY69CzsRY8YkqAMowFpFmqyw/68LIIwHIOlB/NDd2wVSnUUVfzPgjMwlQehTPdr8gFEP0xWLu1ydYldW+qEq8LRkS0hd1ziDPJ1zVyQL1FSqOAmIIclHzbSfsd0t7r7Nq8WXeG+BxSaEUyoIV5u9NTgdZRFSt7z9eaD5hsXYa4qcP4DuKKvJJsRGWFB2IKg0LLCr3lTPUigLqWFEFJCDAGYSGh2+wZeZOoW9X0VdGATqD7bbPz7PRFlj8boJ5IPhkkaasGBvxQQUISQOgvWnTa/TjNSxcp2gP7Ke4/jRUS6rwDmWR0lzZWFeLGoe8FEiAXgBNjN7IZ+DZMx9U07c6sZbzhRRA6ADQr0DoNlfZLfI7NjZKEQQ8a2zQUNt0k7uBgRBgIvMr7xTJsyyjPT0YQyI/lEHkw3zdxT0KVoyhKl52WFJcyRJKyg3NlcFUINQyZ4jAFCCq3A8pWDIIRX8KImMOwHkG6okz5AmkYKG4hUr85dgzVUBYyw5LipWTqEHCqARXwPrMubOxLtzkSOhJ57INFjFvFgF05/NevdxPnQNMfW37zv0QSKjc2DQkEvx8GpK2nayZf/jcLCtuTLZoCMTvfe1f7DOEhqnNw/mdfsa6MiVOnimx5ctWWfnZcttNRf9ULOakbtQa3ANR9ebe7agOcsjH8IZQngRIW4uiDhJgy142FSgXBxhvgPn/529n2pO7UU1JGUM7rV26xOqwFirkftesXGWnAfOf/d3LFpeURtj5VDuAQuAsSpI0Mm58/UcA2hMAsAMsLz2f0O1GruUIJDB5UNgoxqZE2/wVM2n/btbxVNaJcMuITrGa0xVWf5YsqopqUGQfQuy7UbMsdD6kUchxJ0Gg7n5jG0qUxWQuMY743HfgOHNzlfmi4ixizpxCO4fxzC+biuKQPBxZPO7Ye4g1wstuue1OZ911/OghWzJvli3Ddq8Py78Xn3+aeVFkYpDdfscdLhesrrbRpk6baQ//9BHm6lCn9tr8+ja75fa7bN/BQy4PRPuFBoi/ZRBaB5iT9N533nmnm3dKWOPjIa4E4p+hSKEWQt8Pe7Yu+m8Va24wxGJiagZ5FVhHMWaaUerlT5/CHqoZiy8yjirLWJ8haSAttI8R+ZFLxlEHhRyNECC730QthlJRpI2UCFI+qDJGpMCcOXPZBBazzg6hoqmBcIYEJs/nCMSW+vfknCws9NpsKmrE7PRUlGnbsN3LZqzVOPWuLMSSMzJRt5y2GTPzHZG+/8BhVCCnbPmKVfThUtQnhM1zv4OQBN6sZyIhZefox4a2B8K8+Ccr3b4s+y8OuL3TGOEhYFAECAoR1hxtgGXXpgIZWWKpuEXgfBn7u1TUVgGMWRE9MZB5KraoR/EYD9FxEsXrAopZqum7hfzch76dzvU20G8TCUYvKCBLh/VLmVulkCLR9AeRVCqSkXWdyAgpjWWNKOImPT2dPUAEa5A3VUj40TI31DdUu0C+yZNzOQz4OnWJigxC6QtSjtRiMylFRxSksooDFKyuM4/UiApvz4JgapX9Ke8pCyzdq0LQRXr4QkiI9JS1pfs4R4CM/7fWW8wa3cHIBaEzUpzvFQU1J3+++vcb+7nkqlAaQ0EDFo/YoPaxjikc8POf/hsL9U5lf+nv+oQ+1La6Bt27CCWppi/qx0UmQC507TrEnY/4mOgB+v1+/fnv/70A4CcG4F7o+Xy4f/5etP+Hu4U+/Hc3sfEz0fnlw9++F/MOLxEgE2/dSwTI+drwYhMIF5o/LroCeOId6M/6HcZqmf4E+fCWuzqfukMEiCNBzn28vb+ct/+4vfdYMdV/vQbZ655vXI4rQDxQwQeDEbcgCgjnDIFdM/mwsgIXdjlADmoUBV46I0USc9BHgfy9V15mq+66ze67716HeX/0hmttxWWX2733PWAfu/ome+SlTRQ8o3wHe/Iki7QPJUgvxfgBYDHCMf3BqEJxp2gjhkCxEp+56y779q9/pcACzpTGWTsAfO1yW0jGbgb5ycdwYrjv3gfAsuMomu235MQcuIh+HGDqXNFaN1j3+dr3QuPj7Z3PY9FDl48eP3XSlixfhv1DkgNUVP02CgDchQ3AIIfeLlXr8nULoGoj/x0WE+cAb/k8u0MXB30n+efwK7JChzAF1Iq0UIWaCA7lgahSr5xq08qHl1vi/a9zwxnuICf5/ljWBuG2HJqlABHZIXst3ZCq//SeIkjWLsh1VY2NjQCcWGAIrCgrr4TUaHbVssoKUPh0B0B+PTZKEagJBDzLzmAGcp69WCL58dB1MI7itQJg+7nWPg6QQ5AbfhxiFdA8yj2FAXIInBYBontQhXYE1dcxVNj6ACzHYB8SHoxNBozZ0pmzsQUi5B0wOgIAvPDIEYCYhbZn+06bDsAYiwJEgdYg3VaE6mUvobLrrlpvr7621TLwKfeiqn4qVZyF2F08/sTjAK/TXNh3NJXuuVNybMMrL1o3WQArF6zFjqnA8qnw3LTtDWuASEgBJKjCesOf9wgmONkHULEXkES2JQcBN17+ziJLvPpxy5093aKp1A8CaAsidKAfsLILgoXIC4sAjAkCcM4F9DqFf7iqJHW/C8gNOX2SQG+Ai/wZmTBxALRULmLFbj5d+Ot7YaeEpQueTzaI33kNeQkVtbAaVMv607ghNGAIILkvlboxXJtByrRi5dTN8zxdyu/iJBSV6GO1zRALkUFURvcBJA0jzwKUpieKxOqgUjyeXAaBMRqYAlpkYaOAU4ESAfTBHqp7NaImUa0bSDVwO9kfB/btIh/l4wDLHfjpH7clC5dj6QTYQZ9oIfQ5axqyrKqzECfxVOrLkiUEcLMUMN2DbAbUFYCwy5bMJrugDl96QCZIq4rmEWuiOjmZsRKAoqIZG6w0CBcvCJ9AKvAVgF5KRXwL/bqO/q7xlATILvsQ3Uuv8+32wvKECls+Du3rcyGosl0bq8CuBuTleUDK9dOXZMkTCQio9xmWBZI3lc4AM17eI1SMv25XX7UOYqTNBdQOgnCJPe2HDBABonHlR38dIjR7GJuNIL6OhwQZAWTXe+k6NG+OKNRVlkL0f0/IOw+utZN+VQ1xUFJOexFC7IO1UgoV9h7tjVaPJdPh45WE0zPRRcWaTzhh6vCVM+aTfUL/rgBEqqwA1AKEV5aKt5fCYlHLEHidkpyH1VWLAwfj8HP3QWEhwqUZJU8larF2JuVMyLhYhVnTHw8DSiqrRCTIDGxlEiIA2dubUBg0Wm97PWQ1tiXMGbIGKSkBVO8mjBgSpJFJs4M2CWGMtna3WHwyHv1UYA8DGjbyt+KDvS0EkE7Vu1K2dKN+KTxxzOYqqB2C5pGXd1gDLLQ34N/X//5zkAEFBsNJt45wocq+tP/ocJ9VExpfx9ijiFdF+8wryYB3lYw9mZrwHONCIBlQ23CdbfzcH6JVOTeB9JcMVENcBvfQa1EiDXjeI4yLUCrIayA/qpU/wzP1Zlx3sKgMA9gNQbT5KrgcEicY4CyC6xuC/OsdZIyFxVlBdYtVA0j3M6/FQPBFhnpadlq0xUd40zdg/2FQXtiw1eYtWoUypdE8/cNcdX81uRL5c2bQT3rtjocgQMqDUIAoxwNbK+zTepibe7uGUGh4MRfGQTR30acHySp61VZAIDYhd1y+bIkVnDqBPVs9+ShTIIZC7TAV+MkorLqwozp17IhlpiQ6S8VarMS6UQoNDQFOQh55QNqwhLBGNFoq4G0o2SYh5KCMItXswFqtFoLGBys2Xy9Z2oQ7QLSopJhxD/gHWR3AmJcCbUgEHvNDOJZ9UohJBSIipJO1RGq6EXYwSYCkLTzvQRb0WPogOkcH8vYzNrtRc+WhRvIH1PRhPimmKl1h6Ar5noJdXjKBXaqel51ZC+rBaRQNVNRUORK6ENJDdnjzUI5Fsb7IBlBk4wDri9aQpuYe23PgLApKlG4Q8dUQ8f/+1WX289/V84wSyMrIsBd+8wubkZNhU7FWU5h8L+BnTEoam5FhR3C2N7STR3QSMHy+ZQPYniG3o4nsnebWGps7fzoquBAyo2otLTffasjG+tEPf00bEoyet8Du+lik3fPlF+yOj92KVVyrxWEPVExOxpWrVmHBRli8p7e9+OLLKBCLWF+W2qorr7Fv/+SnVkgGSTkA8Ff/6cv0T7JMCk/YjVd+hMBxb/v5T55yRFZRRbElZsXZqvWLzMNPlSAjZICgEEXx0lWNqscjwvZDWCQSvO5Lp8/JSWEPMQD5BNlQU2FxynTBvk5r24yZc+2Jp19kPg/Amo4sIsijmz52tz325G/tlrlTydVZZf/+ne9RMAClhqWQCFoFsr2++TWbM2OKzZ6RS1j3oO3ZSY4W67Q340WEw7RpM5iXsWgjx+LfvvYftnDJUouDmG5FMRfGtVZCZtTS/+oB3FXMsWjRImc/pU8VcCxFJXP86AGbCaExBOh87Mgx1189AKf9UWw1Y73XTKZQcnoWc1CXC4RzqgzyuipLz1iO7PB2kXcCyZqKQkv7l33YcOUAxmsPk5aeCSFy2KmjpAKRAlMWTjvJEhJhIEsruhGEWC+KmC5r6oFkZAwNohpoZM8kO89c+k5edgY5Mt6oDPfb1VibKotGa8YmiJ6Z5LsUFpXYqlWrsRnDjpS9XC9rczk5VXn0b+3RlMPWS58VAeLPXklWoALqj39/qU35wiHULqpuGld7vFUBwnrDOqW9obxgk1Auao/XBSmu9xTBmwUZKgKkhfVFxS2tFNr0SWXMeNOaFYx6LTI6BpXZCTbUPuxJKcqAHJKKV1Zn2lgHQLhqr6i9pT+f2od68p5a77R/FIEjhUYSc4SCyfV7sqPrYc4KYa1KZL2X/VgX5Ho1REkL1meTkFhnYG95hrGdAAmUBCFTh9JGr5dVpJQirajNkskp8SCHQ6RGK22uzXgAf0vB5yqSGWGv6ct1a9+qr3X0GFeA6ADgQ1sefXTpHx0C8+/fR7tBetBu2kurAEj30sozbUGZrAKh+soe++Qd/2BpCdPd74wXB+nQqzbQnvlCGRcTPn1+AAgQ3cM7kSD/3QPQHx2I3qIq+Z+01UT//vn/5nsBwE8MwP2ftMmH5zXvRft/eFrjf+edTGz8XNz54X/nE3n3d32JAHn3bfVOv3mJADlfG14iQCbewz7I7/BuCBBHT7yDRdOFLLDeHQEyboE1ToSIAKGQ6h2JmXMEiH7OAVIFYsqRVKaGL3bKckeSQkQuB1VVFcCoKlXFOQmnlTrcDj5103X229e3cBbqsrsvX2o/e/4ZcjeT7JpFKwlLvwo8OcbuuffTzuHCExxHGR46j6iAO5HiUlnv1xKLMDl3MtkjrZwfB8GZeiyLPO9DR3bbX3/kFrvx8w9yzgHvgl+owVbrn7767xAnRESUgKGS0Tt9GhbIpzjzKSz3PO37311fPdZ95YbRzVh53HDLzQBuVQDLVJUC1OflTLYQDonPP/UsoB9qDny5VAE/CGAYQuCnmIFq8hEmcTDrAziSLYFsfkKo0FP1og7AqriLxPdaB2HZIZzhEF98ttRan1hvU/7yoKvCa6DC/TTAkfy2Ve2ocFodblOwNZGHdFNjw+8Dy6UmSaKqWX5hshZ49dVX3AFbVbz6EOGiavtmcksUqOLNw+0C3JO9ijcATzDhrb0El/s4eY5Clqmz432k9lAWQxSgcwy2NG2AsN0cdoMB1GTr4gUirXBXZSVEAXrLsmYKYdteQJyRKEAykuMJR+eescTq5rXBgGmyJEriUF0CcOuP9/w0lC16TzgiqktbAEj6saChWjqC9gY8icTrXTkgQbTffjz5W6kYPVFwzD52z90c/kNtG97uAvCLTlQSwHuC1wRZHwf+dtrED7WLbFI6UVkIRAxBjjQw4klGBUHiVDi+/oMVNuUjG8yTrIYEFCCTEnl+PJtuDvBDED8iQHy5/2iem4KnlYcCNkxGQTC2NV4WDugaT5aADXVaRgoVlYOQPFg5eMP8DRHsXlNU6ixjegA52qlGbgBc7KethmhXX97bE4DWG4JiKmqiYcDCThRHCrk5WdRgZGJbO6DOEGBRYQXV26pwh1Pxpb/IBqmW6uUpqvoFMC7F6z6WamGRUar89hfBBlDgw7+ePPcGwIJwQMc4R44Q1otCJyMlnkr0CkByLMvIYPEPiGEAelApjn1JW50FR1MlTpsnAVpVoRpIQWFRWIDdFdW3nQzIW264khsYsOozRwEXJ2GrRDXuGZQMWN94C1zjc3JuDuQGdA3PWZY8YVS7bnj1VVfBqmrVZtp5MmBlM6BPUBjZOPLwUd8DDJm/gJRuPk4cwT8dEqSW9pHPnTAngabqn+EAuGOVrL6oPs44ZUUbfe0IdjmXrVnBs/cmSP4E4yKOcSRiBRsXlEd9EBuhgN6SoPWhlBhAoZNG9fGILDMY0wJc5Fsu2yIv+lIgwE4bNk3BtGUjgE9TA5Yl2BM1ALzmz1mA8oOQdNRZxeRYNHeMYOfTaklZ2NL1MdmNdNnUOdNR8cynkrfASosrbBHe/5npSYyTXia2epeB8ub+U4A7Uc6PXQHsOaikQK6c3dBGl5MSia1Tj918003u+4f370ORI9u2cFdhOzroaWVYrPVhY+VLhsEgVmDeLDa+EHHdWIYMjQQBSAMcD1GtDQAcHQ/JQr+PxAoqOjnRXtt7gNDsIbvnjpsZq632yoYNtmzxQkuAaJxMdW8vY7sIgmfHyTKLQOon6d0VC6eaV80hR1TYEJXG3YPMUU1UKlcS2ltDZgFh2klk/3gHopRTtW4AFd19gJJdWN4l2LHCGvoYz5NHPQL4KgDRH3Axg7yZcOYTX9Q50WF45wM6etGPQlCAFFAN3YgVkJa1WFQ9dSinOuTBL5sWR4AQfgs5kc0CcxwgdnLeTIDlKNtzvAiSro2siUEs7wD6KE6ekpcCuYbPIqx/FyBtEc9mACXIgqVrmEO87OeP/9bCAdtC+KX5kFjzro/GAgs7wzYyn2g7qUD6RLJ1Q4xReNyHTZGUV30wPvUQqJGMuRjIwixlFvC932H3NAfljPra888+Q8bLbFRMsfbmzh3OEisTwlaqgd6+UeZnZQbhFYmqRgHUsqHKAsBV5UA0Y7Mf8lLSzLLSIhfAHOIbjnojhesigwdS/gSkeKjyBVDvadyHRYSg8KhFgQWZwXoUDxmeBLBcRhV8PXOywFOpDNsgLzLI+REoWU5VfgBz/ZJli+2VV15yNokCcvtQcGkdEVmoAO2pU6a7zYPI9EKscboYR8lUmffxt0bZGU3GDmzPvj1Up5c49eBUbOyk1CtFJdMrlR2kxO59JbZ5214IWDIMUA3+xf1p9syWTruRjIaaptMWyObgP//9X+2rX/lb+rjWHl/IXJRz/BsWFm3PPfMy5EqMU6o0NaFsykq1JyDMM7OSGaMAo6OMZ/r3SeawadPnYT1Xg3XcGewfa+zr31prP36q3OZAlEyizU7sR901bbqFQDQ0QFpGRERhA/cqE5O/rVt/PW1bbE+/9DIiPw8rwF7o4Ye/BVE3wDxWY6cOlTJnhFrB8QrmZuZf5o4tu16z2++9wXLJ3PH1g9RlTX/s4V+ad7+3XbvmegiwUxD1pagxbuI9qiHb03m2BKuj8IlBmVMCMC8l1cJFy+13L20km6nMBjxH7IrrrzE/1FpdVKT0sp7NyJ9L1sleF+4dEZPIfBI5liPDnkPFCcrpWjz58qCoAAAgAElEQVQ/33ZBEI+w3q9evdKee/5ZW7lqDXuSUdQ8Nc5+coD/iyd7xIcN2xs7dhKKXgNBPWhZzNUKJL8D1YjWwo0bNzq7oQb61QzIj2lTp7g9h1QZymU6w/qXnTfDJiWlWxMWb17+QbR3sdsPKatHpEQFQfczKGSowEZvbv5Mp1xQNpn2yVKx7iGzYzHyYKksnn76GbuVbBDtbbZu2eJA7XJUOvOZT31Z5w8QZB+bnGFBSIMPnipCmAXAj6pSNqQi5FctX4qNWC0WeeGsI5rnPSCjyVhiXnjy+Zdcrlhubp6zeCrHJlDPXXkf+/cfcKoi3bPbTEMm6rUaI6cpWpn9RRQ3rJ1SrY7v72UNOrYhhRDmU8B8Lhvdzs42l3minJ39zOGqNlqxcKH5sCb586ykWFGGWz8kgYpUpAgNYW3UWjMPkubgkaOQf1qvUaqxV4mDOBGJon2BsjIUyu4F0aDiG9kC6r+VGeTHHkpFNamotzwZk/XsJ9Npx4rKSrfBTsUiLTub+Ye8oRr2rx28p4oHZDEWw3WcOHacrJdsNu4JzKtH3Rqt4hsphj1Y3xuYN6LY1wXQt51nLXsUER8tFOToa+1LpSzRv1KQiLwXWSKSYph5ouBXq2zm/dvdHEIJAkA+FoHsU/Wpwp5KCJkQ9nYioFSIE0SBjQf/tqBIiovKwIIy3dZfcYcl8QxbIQy9sPP0hgAbIOPGH2WUVCbjHyqsGDsUnftUYc9/8Qt+eyXbn9LQv+177zcB8vsKuD+QIO/aCuv8hXuu2f67B6jfN/a5Lyb6+re/33/9bwHwuol38jo4/6svVLl4oVeP/fxdNOK7e6M/w9+aaPv/Gd7ypUt+WwtMrP9PkF+99DQm1AKXCJAJNd/v5/93HgMXd/2b+NVf7He4RIBc7BZ+f9/fzd/vcvs13hf+0CfGxs24AuSPf/5fiZM/vtO3KkDG92JvVX+cf21y5wHwARWoCQ9vwe1AllUx0bHOekrXI0GDCs0lYm/HESYGtyPZ8/ZSnHv/tZfZTZ+81a64fDV4T6Jdv3yt/fzlLRAgnN+IJfCnMNWD80gNWIIU/TojdUKCcAji3Iq1vuIxOCv1k8Po6wcR09ME7qMi93574Pr1tvbuu1wR20kK8OVwUV3VaP/3n79Jcdko57U+CBmKVcGVxz7+sBfTeXD8oYzNP2qTt7TPH+1Z//AAPWbfs3S0lQq9T37mAXv0Fz+15LQ4QMtkDlWjlkdA7oYXXnHBpB2ypsAaJgJASTXrCsssBHxasWYt1XonLYGKeB1qVa2WSGWzk71w4EwD5OvHm1uhzof2H+KgSCU01YuNz663yUj9MwiWPXT0iAswVxWfD/YuqvD30yFcDQ9wpKo5bw7aquSr7QC04DDcA4DUgNLAH/+ySJgqWdEE8FqB7mr4AA6DgYDB7VxzPbYXAtzrAUi8kPiEUl0uax2FvMuyoIfq5FxUJsEug6ELkKsNtqvPZSaEocLw5X3VCTyppA8mdDg7BcsU7qsB4GwVGQBtgIFRgNRhHFzbBXID5p/F2ku2McoK8QNEiAKI9uHh9GBjFJycbhueep5A2TBbuGy1/ebpZ20VoaoK0U6AgCosPA5oief16VOUD+L5DzCug77A+U2b9wMYUnnIe8rL3gNgRjkiUudUQ1D5IHGKmpRoTYSO94BU1AKcvvZvhEzf8qylAEZHE4AeDKgZSnX9MapP50zHskTWO3TOyIgwRzAoYDtvMiAk99p5LlhW2RGxVGVXYgGSy7P0o1p4ENXNKPfTB7AyCFgXyjNUuGoNti3NOpxTlSsSij7NwZIgVK8hS/ZAdYLtlvcAz9o3wrbsr7eeAJ4NhMrp2m6X9REXifKFZ1db0QBQ5GWpVA2XYUHF7QEqAgADBnqB7PpCfrhPQGplg3jQVkGA/QMA8pG094K5+VZw8jiAcqCrBt1CrkkXFdXzFy2hrw67UGXZbMlCqw2iqx7wezIAlzdWJ7Lgeel3z6GW6LUbr7ma/t/k/m4TXvYCUmkwSK8YiJUoMkjk600+AkRbGzZfw9zrbsCkzMnZTvrVQX9KUY4HNkuevti3AVhhGHKuiha8kclhwdyxQXngIPYhsmqDHBAJFaMwWKrUvQFVSotLwSaxAMEbvfDEUfCpIef5LvKqkWfRTSWvH4EpYCGuelZVzL1Y7PRgHxRM5gQlqc7uR5ZXAqo0SwjAGuUBKcNFVc1eIjIBeQd5jqOAU6VkIOQwDwTS3jUVdYQAM+7q22yUeziK7VwA1fzpeZOtpIZgY9r8iqsup1q2CjLAy6YAZPeTU9JUWwGJEY49TLRtP1TIvFGGmiTO8smdCYPtUuh7KDZSZwE8X3zlVayfmuwvP/9pS0tKYGzVWgJAemc5OTeqJMaWyZf5YABgMZTxOsT3ys5QVU9YUlgwfRcAdXjUx4rLCJymQjoRNYlMQSIB4OuwTjtNgG1KJiDS1VdbMUD1EdRYXlQ55wBOhpGpkUKWRTWZE2cAWhMAuhYTGOyLeqavjFB2Xit2W8+xjvlvDzZf8kocYpwtmE24OyBbD+M/FAJDgfSdVINPmTXbfvrLQ5aa42mpAHECJHvpawlUNh8+dhRQcx6LkRR3fZaOdVFjNSoYqrA9eSadVIL70c5BQaEOtG3tYz4kA0ZkX2oi1cFIFXMzU3i+ncyvGQB0flZwtgJl2EnrYRwlZkAUYpWWnp2GHdJk+ssgwejeWJuRqUG2QjaZC42oyja//gZWWz0Aj/NYsFrtrr9eZaOlSHrIBVEOyChqBQGhVQC93c39XC/qPOYqXX8Uz9HZ3FCpniNFH8+yDhBvmHnYjz4wNEyVAYSw5tB27qcOsiOZ+a+fNuxCLjnCPNLI9ztRuHTTB+PiJ2F1lgfJQq4Oc1FHSwOkDWMIwmkYoi6RsOZJzG/tEFxBLMIvv7ELmzEymFhvlImSHBdBPyHImTYR0TnqhyIRu6/2AcYnQGdsHKo/R1rmogRqQl2XCyF0mvmgBxI3ATInxPahElyNqkWEZhUeff68RxPzqA9/JyExzikTX9u8ldwmCIaSMp4lVmkz8lnHjrr3bWPj8PDDP3Zz+S033+BIIeW2hKMOeu2N07ZzzzE2C4QZo4QIi/C3B+8mRGx0CuRSHfPqsL320gt2JcHqA5D3kSiWulAoBGN1dPzQCetBMeMra7iuZsuC9EhIgwA7tM+B5BEUJvij6Dl4+BSqlziA2kQq6NPtnvs/ib3XA3br3Q/bv/7732FPt9MpeuaQOxGNTVUQCiNfPtsgx/YfPWWpWXl2kkIFGYMeOX6MsVDkLOp++M3/tOc3/QqwOAZ1CkUPyIymT5lrWzZvt9c2bXF5K5//q8+5dWZIwc4Qe9/77rddhtiVl19hjz/6qH3hE/cz//TRjqhDmKff3LvbkTkhFAGcOHYaEqTS7r7z44S8/5z17yQ2a8sgAEMZO/FstPxt97ZDqEconCAU/jRKlby8qajmGlgv8+hf2I0xdqczJ8aQFXH40AFnd5RAnyqDQEjhOXmi9KuCLGhjvRQ5prly/+Ej5Bm1U4xA4D2EiOYEEQ633X6by//YR1i9CjJe3fgqapsmclBu4BkEUKTQga3Zm1gqUoSBUisWdVA7z8yD++1nfXkDWy/JdgtQ2Gr/I4JGxRsq1FBRiDZ7quJXcYgC4q5ArSGbJ9nLXb7uMu6BPBkUs7KjUj5aFhlGWsvqIaaryGbJmzbbqbj6h8nYQYUjtVAB4eoR3HsKYed6BrK1S0jCDo89WQv3eIw2biUrSj6w6RCDQ4zDfgoUpGRR8YhIcZE9PWx4RfJI5Vj0o0WW/8UjrFsQ66xvshcV4aSsDGVrdEuJS/GIQPolixfxfLLshReecSF4M2dMddaHfoz/2dOnWwN5JHNQuu7avdtOETQfjLoxODQCy7Z6bOjyHBmamJhK4UMd5BiWgtgI9vahAqLPxFGgMYj9Yj/rnAodhtlPdTHPaM+gAHPlRXmx9vowbv8/9s4DTsvyzPrX9N57Ywoz9CpNmiCiiCgiKtYoUaOxRNO/3bQt2f2yycbduHGzyZqoSTTNxBYVFRGU3ssUGJhemd57+/7nHlHiZxjXCWuyO5PMD2Tmfd/nuZ+7nnOdc2RpqLmkkTaPw5ruIHtMyb6zkFnrOhWC7suaKkuxZlQoUlgkJybbMcbwAtS1avMS1gfNbVIrqqAnlL2GbEx1eNBn6Es5IAP8my5CK7gv7SeyxGV/sC7r3xWWrv/2YU97+LGFlrzhZXKsItyetxEiJjQUC1hUJ2pPZZvIXsufPtTFGhzC3i+Ifa8UdF4erHd9PhTppNi162/iHsjsozqqsx01ziAFKV7sg+jfvTxPKXg1/mQh6ANh7gmRqCKNftb34Sv9Y4elM4eDs096kkG/8+9nEt0/4jl0JIXKSACCMlrO9XUuAMbd0QgI5Dl/7prsQ55+/8hFjvT5IzfruT9/pPY7c3gc+XM+6DfO9JnRgcAf7bP/PF51VmHnR7yg0fWfj/ihYy/7s2gBZt4zAM2fxfX8b7uI/wJ6+b+taT7k/Q4vn/975/8P2Uwf+ddGsrAa/f7h3Jf24fYPf/w9Rnr9+b7+kRr+fF/fud//DFkxfJX/dQLkfSPvD8bihxuTw0VRZ760rz97T3tmb3LWPu8say1KzGzjFYvsZy8/a7et30Cex0X2uc9/2TkgePJ9+5XrbMqyFfbgg5/n3I3rBnioCutUlKXnHgDZ0o+TxSCFy8GhFIgRvt6Mm4tsfFVUfM/662zp+vV2O24Pd21Ya3d+4fO2Y/tu+/KXvm7hoUmc8xssApxQKhGdw1TwpfNrBEWPrbjy6EuZlMN2YMJXBTwPvPPncGGYJwVnZ+/hPdb+1fqhIECQ+JR4K60sohKvAquZiVh9xFkyh7Jnf/08YBx2MX7kXnhS6UZVWyUeYpKyJKWmU9Eebjv3isjIwgUpmsrHfA75EY5E2UuK/GSqH5OdqoQbpvqy4HgFB0KzPd+bbv6X/RrwYBxVnPgtczirp0pQ8htvIb/iyfAmSwRsaaDKWJ7yCj7feqQS64F6qpkJuIxB5eGBjQoVn95YXohsSMSfWz768lqeMXUmlfH5tn/fIXJFam2QQ28E1xPOwdgfALCbA2Y/VYMBHDZlPdNItaAUIJ7IiZRh4Y/NjBehp0pXlm1WCOB6XHgAvvphAIG1NodMggYO92svvgyf6ipXia3D7FQ8vQsL8XeHAGoHVE9NjqMyNQTAFmKGKvESfNwjAUtKAXoPZB8n2DaeAN84qhaT8KAutbIScikWziOw8yTkhrfzwVbQ6bMvvEZYM1kV2NioMrIUoFEqCIUgH6ZCuZuO1k52gxcg7fQL5tveQ0fRqHhaHgDx6Weus9sfb7PM9DgrA/DzoAx9PuCsLLoUWDwVIPA0wHV6RjKvIHiGzIIACIsk7jUBBYrCmqMBweqwKZIVkifPqw+wF5SCIPUGa0fJ48V70mJ4zAF6E+CsSlEF6IoQ4EYs3KvHJgZBmGCX4tOhwRdsJU2DtvNkh1FEb0Oh+MXRn2orqHYETEumPwUSkltVX26l9QP4l4PJUoQfq2BTwAoP2VgATvTQ0QMAx0L57qWiWKD7+HGJWIFkEjp7yrGRUk/sUDAq1jitgNO99MXJVM23dwFeiEQC6BnA1qjHs4eK8UQApEQrpmq3DNIhJS6BqlVfB46dBrBohNRIow9F0B7aEAwyIBu45xiqMt/etd+B4774q8ditdEBkDseiywxry2QRQWlKJoAtFU1r0yavnf892ShJRB32sRhhnPf7hZnnyNiLU5WGID3HYDE4TEJDuypqShFDuaFJ/90lDzkPgDutnNfnlTJd9HwXoA7QRByPYBHfUjQ/Hl/ESayEvM4W56nPBD6fo8C0SFAwuhP8tkLZExUAcYkUBHcAUAUCNlQBdhWUd5K9X8z1km0NTfvjXVaE4D+eKrdDx097CzKRN5NzkxjYsImqLQQEJlgX0ilXvy7C+o7sC6qwAs+1uZPp2qaya8Oex2Bd9uZR8qxrYvk+XZARD74wL3WjATvyK7t2PQstXbIVQ9f2YigVBFJIDAK0KsRwq0LIL+D9u0jDN0fq7Uags1PFKIIiguFIIOEZEKugKhsJ68nAmBxA9XdL6HSqWHOmQZ5UYLFUjuk54ZbNzgSoBPVwyIItLYKSA1UaHGQIYe3boXISsAqB0991FVH8iohF8j2AXCaO2uG1UDSRKKWyjmQY/FRgJyAz00oQp554YRdsBAiBrAsAvu5DnI7orHUUVByPRXFwdg3xaCwGqTCPQ4lSAukjw/jq1cWgANYqWC9Vlxcbm3k7fQFxlgfAJwn814MeR3trfU2f95slx8jpVt27kmUL1Xk2yRYNcqjVhjzqdzfspVYXjHuQ+kHIpBSmVP86aNdzBcvobxpBDwOo69pbv3yoxttqCzc+iAdvMmoaWce68DKJxKVRmM1fQ1iqRFA7gRznHI3giCSw+gH47H1qSErY4C+JFs1gXa92ExFMycri0YkTjcqEjopihMyECD3qiATm9SfudYWnvl4qrMzsMAKph0zsAyqrSwji6oKopq8ISmYFCidNt4a+7wtu6TaCumLIjWjaT8PSIz507NQrKEUgqCsBiiuakS1NOBrHUMibfqx10oC7PeyBOYP2TTOJluijSD5sooiwMFOFI0CjxMdadgKMeOLGiIha4r9/NH/tPkQHiJIvBh39Y0tkGxlEAxpKN7IBGAxjkZW2qfcIto8GhB68+bXqKKot3vuvpOxHYQ6JI8+0ww53OOsxsLCsCIM9rC7b02z6qYE2tDHhWZ7MafVMrdnsb52Yy94muyMVOaWfLJb8svr7eJVqyw7e58tu2ql7d78InPADED2kwTHZ1Jc0A+4z5yIJdrR3BM2GdC5jQKEdVdh51WRAqgO0Zx3mL7VTiZDod38yTutkRDswuJKl2ExeeZ8expyfu11N6Bs6bdtKA8LC05CnMYRWj7VKU1278VGEmLuqjWoRFhfX3z+FdbjWIiFKruAnIqFWEUNsfEQIf3wI//sVDnp41Pttg3X2QCkUyhAcEHRcYia/eRfTITwms4a68v6ecIO7D1md2z8FMqh5wGWO+3SlQvp1zUQ0oFsqhhbx2udJWYJxFM9a8445mTJEVTB34ICUMSuFAxRtL9IBfXpOOaaNpR5KnqICIvCT5Rgb+aQIDZT5cwdUkb40ofZS/H3BtoxFSuqA7YG4lvjSiD4SYiFA9i5neYz73/wQXJlfG0/62sBuSIDbKrGpWVBaIVBSFS6fxNh7c86nENxyPLly+0r158Jvx7efN7xMMol3lvh4iruENGhjKMeAP3HH/+xXXfdevfZUk8ES+HIxu6ipUvcurtv3372F+WsHowjguhqCaGLQgnTg3zSj/vQvqAae7VxKmRBwRlHdtEQexplC+WfKGZcsh5A4JTz3KOp/mlRTlmULCaxe4KEFEitggsvqSwh7mR1l//oXJv1f3JRlg45xa8IBl8UD76Qgmp/tbFIxzRyk0opcFDoXSvEZRpETBHz/yWXLKeIAHKYfiNlRCVWjzVYEbZrzaHv9DLPtbIJ9oPglRJM16EMoOiYMIptqpmXsIlDbRVDMF4D5JcX608PhTJtkDTa2nZiC6a/dDEHSjmqb/17D/NXEORMAwq2eApnVEHUyDOMZv7RJloFG7K3EoEcic3WUYiS2ZDeGsPDxA2FOGyotR6F0La9rMEiOZR1h/mXU3iIBNGeW9/ekB59kpTTJvodER8iRHTYyf0pSty7dzqLTtl3+rIfrcKuKwu19QC/M2xjSR4X86c2T92QTcpLUiZJJySTLK5EXgQxDytv6qt//Q/8LoSoVwRrNwUgkCA+kNMiCXQO0D5Wh41+Kq76GEu9bLy1X3z3CPR+MuNddcf7yA+B/n82BMgZD+QPPuqOdMDW8zjX17lff1Y7jHTS/iM/H+n6PuLbvvuycx/A/xQA4DtqotFe6F/o60cCUM59W3+K9v8Lbbixy3YtMAYgf5wdYWz8jbb1x/rvaFvw3K8fI0DOb/uOtH6Pdn820vufndXxgSHpI1RYnB2ifn5b6v9/d+HCg33gnNjKr8U++smXXuGQQbE4+OgVc+fb/LXr7Kabb+XsHescZhRDkYj9v5wOVDTaSZFeVCjZshTidvVQ9Bzu55wCoqPjwR89ITE6nUtMZ1czZ8xG+/SGdbbi+g120423U9gVBiYUAYaKaoRzrPIre4h5aMMdI5Ci/w4KD1WY9m6BFWefMwSI4hhk6aWvYQLkvS+Pu797x5AqgFOo2rzlEzfgybXHea+HAAinAwTswmrCE6/tfnIRSskEaARE6hQnwIcFUonuBatTiW3JeGxFygALdYBPhDwZhy3UUQCOCVh06L08AaljudHjxwidxGqohcrt4qdXWuItW1ygbQNAYDSH6EF+TwHTsl1Q9b5sRMrIVGgB/Fwwb77tPg5gAUCYxvuHAHQBq1KFj30KlW4hVLmHUjEXRXVdA1YKsVHxtm/PQQfYyerhNBWb0ZPG45UP8EC1ZwsHcqEeqfiAC/xtBvyQ8kW+4b4KWga3p37PHcRVSRrO9yBVqymoAzIgNRQY7YvFRiSfmUwF4dY3trgK8WlTp2H1Uc7htAPQuNh5csfSaZK5T08e2mnImMMAViuvuNp2QM7sRhlz/Q0bXPWqB1WbTtWCHc1BgmWnAWBFoQDwp1rwV/ii1wJwZWRNc3ZKAwwWEVB1VHYqBHyAzlgLaFdFtbI/VZWDgP4VSJuCsHHZ8/Bc+4e3462iNNfmzZ5upwDHqgDwLlu+AoARf2uAzyaqrTMATaZMzsAPnhBv8h4yAE8CALNaak8TlJ5qLYDBUSgLlFzcBzDuyUFeBEg9HuJdfLY/n6nq91asQKRIUG6GCBAPgJIAQL/p0ZA3AMAeWCi1tPSTH5Fiz7x5wrIbyUtIxdKC3++lcj4BQDWWqnK1fVlNuVU0Q3zgQgaeQ/VkJMB2AuoPbEQ46XdRZT7AoPKCqCIVGqVNn12+cjlgczB96LjzWy8ClDqWl4d1CAOSwemB4iQG0KgSdVBqZibZIUn43JfBcXZDkECi8D4XYoUTD1ASwgBrIuhd1lWnFRwEwCbgDsSHsQVgIeCZsODUjCzbcwhFARYobTyPMMCtmbOmMZ4CIeH2uMrghmYAG6reVQEs8kPgkoKIJDGLAtwVaOyPncyC+Sh0DnZDnEU4ICyHylQBJT20T00N1mEAXBOpZo3jM9oA/sSK9kJACYxro91VoeyUQzBGA1TPejMhePEdA0noK2DmnQrWAXmc8wx7AV9EMkrFI4CnDaCS4mFYWz+nBqnEQ10eTqdOniZ8upZQ5CzsQFpsBmNy18EDkG5+2MBMIDT6dbthw7U2FaKxEwC9GjCsA7suL8iXBkJd80pqAKZ8LAtFThpjJgViQeDPaYDwJ3/xawsBRPbH4kyqmssA7RMhJJ8lNGkpIH8U47ajDcYYmV4DFcIKmPYB8OylmrkdELoK66oA2l5ehAM836PHCVmnDWQRo3ZrpxI/IBRZHqTUFWuuAoRFVSKgj2s/BXmRSN/3x9JuNlk5/QB4C7CqoQzXGgAnWwCqPADF9NnHUb5U1DRgtdVgF3D/AruyUlOstqwEIpBroE+mYfcWgFpnz/5se+6leoBlKnfjEum7KMEgk2QpFE8FOiYpVCbDaqPU8aH/ZkHc9UA2BKC4UFZLLyoJZQJo/lKGSG9glLXznEWATJ6QZpXlBbb2ystdnzwJ0RkI2bONqnRcqiA+LrBNW3fZNTesIeg8006dyHUhxD66PnItWiAeZP+z+U2sggC5/CAdr//cEhsoCHH3P9gLQayxCplQyb1FQNx1NXVCDLRDVnQ4EqQVEkEMvvpMEqRLDySUB8+kn/4o0k5WVGFUXivYpgpP/QGC17u4p3Rs3KIArQ8CEHtD5uaRtdFCptDyFQuomp8EoNmC5RUALONdJHIdc34g7zGe8PI42rGots2yi6usmkW1g7EWCcjuS/vNzEpxNolSURUDdJcQCt/5DgHSxhzviyImhWelRVpL4nis7CJYPypRKXV0t2AbWEVI9kSqw5FmsjYEBdAWkLOHD2Y7G59rblwPUX7azakidASgp6Zn2THmGZF4k1EiHDpy2FavXoVC4bi98cartvaqK1DUTYDg77anfvUm2SSBLPRcL/6Ag9Zp923Msq27WrFIygLApGobjG+AMdnAeydDgtRCwgaxzja3dltOYTX8kZ9deuUldvTATiyYim0RhMNe1rm4OFQGyEWVkfHTp56xdddtsF/8+pf08V776y8QtF6ZBJkayLrUYq2M70MA6VeuvoKNR7tt2cp71TaxJl1jL766hfE9iVD1GfbMb39jr72+yf7p//69G9vpWamQIQlk5cyzAhRBr76ymXZCqRYV52x9arECuhBLuWlU/j/3wrMsr31ktHTaZFQ9s5gzU7FF8uF6fvvsr7BAOmhf++pfCxagjZG5ot564sdP2b33PEDmz0nUUoP0hXTWCSS1SeEE3fvRD1stgX6TQ0aEAOjQkDDUI8EObFYOg8gCf8aXN3Oo8pTUp1XBLxshkcR+PoGQuMo1ipRMzvJp22DWExVz1ENuH8eysh9gXQD14sWL7IKZC7BUK0E5cdR+//Lv2e952ee+8AWXFeIF2ZxfWAK3L1s71KcQvNl5+U7NpPwYZVco30OB3U9+bZZ981cd9vtXXnVE2SvfXWL3PFLsLBKlLpCCYsaM6ch/c5yFmrJosiDwRdxUsK+SSmbOBbPt6KGDzAm9tF0umS+LnW1jHwqQ4/lF9MkIgs6Bv7GB0ng7fvKEZU4cz72G0OeTycDo4t6xrmN9UO6Fq6RBAhMGEXTqPxe4XeHEew+zJmErxf+kuBX508ZYLP7RQpv3jQJnNScrKpEHsYwh2Y3K8inBESAdzjJQ+7MBiM+pqOpyco6giPVjXExk3NTZtMwpjKP1kgoAACAASURBVOVay8nLRvVR6VQ4Uq2q/TywDuxC5dYGmaECjxDUtzGx7G/qK1HwnEKxNMuykjIhv8rcvN3BXrONdbOX9aPLhY9LAUyGEptj2WRWYtc4pGIa2WlCQCrvp4kiFxEgSez5NK8GoWYpwe4yA0JYtndFrAkTGatSv1RDvgewNoh80vocyJraw7X5sM9Sf3PqSQWav6P+ELwiu6teEUSQIlKAKP9Dv5PzkyU2+c7tFs/eVplEpyCPT9MOPmo77LY0dsJYW9o5NEgRqQw++bQFoKCVtVaf8qwgYBS8rkD0AIiiyvIG+/a3vs/6348aC5WdF4pmbOGkctK1yUaTVYTrV96X9uwQ6LTbyLViZ5MEf1rQaPQKkDEC5FwH3zEC5PzCAiMCHOf8+D/tWDq/dzr27uejBcYA5PPRqh/2PcfG34dtqT/2e2P9d7QtOEaAnN8WPPe7j7R+/3cSILrS95MgI13fx0qAcPZzggMwRWUdywK4GQxITjNNYHFpGenuzCtLftldydGphrOM8gyFA8VGJVG4PJxp3N1L8VtnAz/DLYUi9MaGLrDniZxRO915LyMznvNbiT10w43289fegjfijIj9vadfnd226gp78pXXOGOB0fDtg6igg0gJ8QYN9RTKnqXSli3ze4oQnYWGxRVnvjz+5bm/Hdqzbx/WDnUArOkAdAFUJWLnBNg4MWui/eoXz8jth2o0gHuqqpuoTIuierYVUFR+2Z2APhfgTV2GF/4RQNpEqt5ls+OpqF8ADPlQ15BrkJWZ4TzcO5r7bOuWt53lSt2L623uF3Pwc0cVQdWigCkVmun1qo7cs3un85HPwSu6jQq++YTLHi9t5qb7OHBTyQ/AGoxX/DSAI4V+xgC0DXF4LwHUqMEWYwkSnfLSKsLTi9zB35sH1YOigLI6/g9IwmFVCpDI0HBXZd9NlbG8yhSGrgO8mCMFqMqWyxdAxZfDdCDfE7HJaamp5DCfZpGoQry5nhbIk1oq2aOopNShtgVQIwS/+X7An9hIrKVo03SAIy9Ah1OAO9kAFvGp4y06cZy9tmWrC/tUlXA36gXZOIWRXyHlywT8tP04eMsepomHvOdgPkRTLT75EwDSvFA+hGGH5WNHyQzIxA7k6PF8gKwGqugTUX94QU7VuYrU6t9da9/cRgB6AJ2tpgJbsyA7tGefrcIXvZ/3rlK1IyRSQIA34NY0CCtUDdgaxQEI+wFeKzNkMhYcCvQNQDHBKd+GqEr04Dn2QsA0UxXfUkM4NWC0J0CQbDUcCSKbGwgQBZr7DnRZVqS3xZHBMtQ2BKkF2RORZDvItdhX2ms9fghK6GtJ8WSxADwqc6IPgqlrsNtOd2LTRL+dkArAzf16wQJ6Awh4AFDoSC8Lm34A2+gwgBNQU1nPKI/lyOGjWMVk2d59B6wakH1A5MW0mQAY2E8A5BZQWT8DoDg2OR7bl1xLIjehErstESqXXXoJoLssdchNgLDSgG4GEJ4MKRdHhXE9wFSQrNoALw4fyQEAHXBV1FkojyoBAsdDEkyEFCjBOqkRxZA3wJQEJ5KGxaBskmWcgLoALNNqITQCVemrIkMAOFmxrVqdQvV3qAUDBr391lt2GTYyhYTldqLYcQoFCJpW+gj0kgvU7QMwGQIcaQZECUTx4AOxIis3KChnseQDEBJJDo6CbX0EktGevYDCPTx/2Xh4MFkE0nd9AG1kZSRguxmiQWGu1YzP4CBVVcverMOCADLzAfZWrF4NcVQNMddgSwn3VTD7NWuvhCwM4NqLUMcQBgyhOAj5UFlx2vIKKlB2eVg6E2gqBEgcKoAGxo766XObtlg4Y9+HCXMKGRIaDxmywaoFaD6FimLGNCy4Sl0mSDcTbw+kqRf9sF/2JwLcIT3FBDcDigeFk79TSRYNwdl1sMRtEI9RELP1bbWWnpnuKsZLIXWCAJ0C+Q6AcOwk1NyX+aGZyuULyRCYBYhbBgk7jmsqBZj0ptoXjpnshSYrLqtCLdfCRD2ReSfKQqmUbieToYvnPBmisAuytQais5qclNKKFoODRQ1iljExDsWRL21XbomAkqpOlmVNaUmBU5ilJkSjFJPiTqQzAd9UATdjWaOsgWpsh7xYRGqo2I5BiRAImB8ShNUY5EYKhFJRUTF9CgKRfrAXNVo4oGQlgeSffvB+iIo21FDYG0GAyO4sGWsff8ZPIED+5jffdAuZAMDrP7vUuo8zpnhuATy3HEhsqeraeL4imQL4n6qtldUzBMKmavMgyMpu5oEo5tF4bM7amQ86qLbvQwXSK49+fnf1v3/SXv3s04CfBExDXCZBSqodjpAXE0eVwAEqr0UMxaOsuvrqKyGwuV/UH5kQk92AwWUQaZo/xzFPd0Kw5paQ3xOXYlv3AtjyTGSDODEjxZKiUAowZ6u/1XMdTaxbnQP4XcIINTBGWplfZ82ZjZIDFRukjZSHCah6PFB/hUcGA2AfdvlBl1xysQMvq7Hk6WHQNje2QaIW28wLplBtj/0ON1WNJ19G5iQs3QpR3uTbFEK2tRFQnpXK0eWhWYR9lNa+y1dfBpjdBwHymgOrJ/LM/GE67tk4zrJPhlo+eU8BzL+rL7vYuljrhmi7Pdu32/zZF1CAABGDyq8Pi6rX39qPuqnJNn7yZgBUMmgYG7Ld+vVvngWU9iLceg0qhnb6XSNrQygAsNlVq33sNy81AbBjZeeDDQ73lyAynnnrNPP2b379OySpUTZv0TIyIjaxjkx3a8jFK1eiWtmNUqAYS7r7bdfuHVbEXJZBbo/A71jUYSkoUza/vsWyyU44dpSChenTWL8TCbX2txqA5iGIh+UrLsauaYodwPZoHvPhEPP0pk3PO6XV/ffeTdYQQWcoBNXGv/nlsxQ9zGAzk8q8nQ7pQcB3bTnzMdka3AvGfk5OW0xfD6b/BtP3VDRzRg0s4FfZE/XMi75sxPxYa5SLoTyyeBSt9SiGZCEVTu7FoOY5+oRyQEKwVlOQuGyelP9xmP740EMPOWI4CBK1qLjQXnrp946YmMV6ceGipdhPojQAbH9181bA+AGnuPFn3o0iKyoHQuyqdevs5ZdfsWe+s8x+uTcGkjzPESddzFn1EFBvfH+l3flwAX2ylXvNdNfdAameR2aMLK/mkJ0j8qMXBu4abLeOc129APNBKB87u8h3IjOjg4nl8NFclIy97nNrmZuUQSWlSiRKt2rIunDe19ksksGh3JJq5pJi9gTJqs5hnS7+8RJLu2O3lTy+0KY8mOM8arWBVTt7sd85+X2Ih88cwooMJQ1qKS0cUjpE0oZHsA+TRVM85EILG2KtX3HMF7GMkQ6qe/zZa0nJmsTY7WKeXjp/iXt2uZCxtShApmDD1qNQJJRW/liCVlTWuTwTZUEFQ4AkpxDW19uOsjiX+X8Ws08gSrZSCG2UVmzIOxknA1LL8ZwCIaKkmFCWh66vGAWjFCAiQGSTqQB1kbOdWDyGswlvwSZU/Uf+t1KEaHMswkl5b8rgqOf6pIARASJCRESP9ove9BvtHc8clhwJohwSESCy30IFpkq+vMcWv7vRnnLXDvZrHlgiznDXrbkkFwJyzrLlri+IbIpjTarhuVeiItJ9BMvmk3wPpdVpjQ5iHyhVqCzAAv1Zx32wRiypta9/5R/5O5lNiGD8/RgPHAqk/hapMizyEAECXcjeX+TWCDEeI5xPR2fhM9oD5kgXP9L7n28FyEifP9LPRwsOjBEgo23B0QEo5371GAB7fp/On/+7jwHIH+czGht/o239sf472hY8n+vL6K9tJAB+9J/w5/0Oo92fjdh+71hKfZD64/2EyAe1lGxsR+nC+pEfgCdnHHTmnG/6nUVwCByBFxiQ7JIDhffVVnOGAzui6LGb4rRgLPFdlipYjAp0JaIY7MZCHkw4OIwziZcyMOW2hJ001uqBAWHOwSE8IoiC1FMUqVJwSzGhrH37e1H8d+M6EFps9937gC0iJzQXzOWxH/0UbBUL5rBYnCrIeiacneo/MNT35vp325oCcBVCOquAd748vvi9mx2pVM9BWbkHvoAyCVhWKdRWoZv/+i/fB9/14uAPoE11GX5Z5sMhPw+gPYaK35KKSlu/4Ub7yU9/CoExDmUCPl0cuAM4+IbQKL6AaEqBn0JQdBsIYBuWJI0QKSFU97/59tvW/urNNu+vjkOCQLxQDS5rBDWKbAgKTuW7EOjcnGyXBzITUPTY8VIXFh3O4VhMlKywosIBAyEpZgG+lFBZffjAIWwIBrDPuBxQP8i2b9+F9UOBNQIqJ03NtHAO6I3YeMUCKskGS5YDqYABe3bjR45djCrnXMUcjSUbDx0cnZyG7ySqN2MAkUHFAV87LQUbrlIqLQMAWwQUyyapESAlEPshVd8JKAfXAijidQC6/nQcBWY24WX96lZVBGa4EHN5Xi+YdwHETRkB3IW2BAus8elpACAVABsx+GXnAzj6W3FFowtPV77GJJQmNYCSCvgN4dCv3A8KKAF7+7B8aCeMdhaWISfsGOqEyt9dY2u+VWjXrb8EYLYEa6s4KyGUvgDiZAGVpYOQPnpmXQQOJwPC+mJ/5QmpEEPVbQwKhgjAAz8aZojDvbJMPBTsAaAxCJjgSfVlD9WzbdgXVWJN4kXn6wKIbsRapA0AV9CAlyoZIcSSw6hUBPgfQDwRER6PXROqFdpiz8lKKyZaIzIR6yYsjLzBLXTY7wXAr4NI6YRnCAzx4jpku8EwpMJWihdIQSqiyQMAuA4COI5EvRSAdOGihQsgv0rsZH4Bao2phMweoM07zBtiLZ3q5vZOETPe+Lh3uBB0HwgnnHkAtLwhMhRYnAkBmAWoA2AGYJRLxa0qNT1Q5yxbthhVBGAqXuJ+dJQWgNYagN0iyDZv0q5lUzUeG7QQCIQj2EK1UtE/ZcpErJPKXS6BbHKiseISGCG2VH2lFeBFpEQ/k4uqllXNfMnKWDtyoBdFVQKBvjtsHmqDSpQIskyJYGylkhnRCrgn8MeHKlEBvn58fj2VreH4pWuilAJEqqYeAPAgQHXZbClfx5fP0sTQB8guL3oBA8oSUUhRc2U19xBrXYBoLfTlamyNkrAR62b8n64hkweQZe/hgy4jQCB7FKB1CmqUk9jfKR9g7uwZLiOlg8r9IAA0TybELgjBavrpEGqyPAA7X8b4DFRjcZAHBw4ewg6uxo7mV5k/APbUefNcXofmgCCebTTkRB6fJ1u+PpRjytrphvzw5/4CBdbx9yHaQJYh9YyNWirJPchCOF5MwC2gaSvkwwAAayLEZY8HVcqA5aoeb2AcCmhVWwU7m5RGy5yaRVV1GSBvslNuVUFMjEtLtZr8EwRw+2HJVMP8owpeMmkAM5VxI097L+5XRKEP7a12buZeKyCr6uoIA44kN4K223eY/oF4Kr8EdcasKAtjXIs8ikT504tNySDf47BgEuivDJtu+qtsmNq5r0ZIkCI8EAMSs6weAiKCPB6pYaZMTHPE5WSIUh/UV43MsVKEHQGAHQL4u+WTt0E65aPYaCbX4iLGKJk7tOEgzzsUENAbUK24tAwCvNEuv3O2tZ+gupg+2QV4P8i8vQdCKxUCSHlGPoMAf2Rv9Cs4AUBVCooC55MP4cs4CWMeiwaU7RFpgw2cKs4lPgQVtGt/8il78ysvQBJjJ8a64QfZ1wNAV0kVdCBrwf7DhwkMXwBoWcS6MxdANQqgEhIZVV8XAPEA88B4SB4PnnM5RFp9J3lCE6bZ08/93tnyTMM+aBq5RXGhhGxBcvRiYdWnnBGefQO5PXWtWHIplJixkMq8OgQpq/tXjkM0tnB+qAlj4iNZzFslDMBmC0WP8kwqa1FxzbOfP/E0yor5gMuAvdhBffMfvmVf+eo3sI4qg9Dstlde3QxBeYUje5SjICudDCoietgcqKJ/zZorKA4YZy9v2gZJuIug81VuCX4eYuKSFSLqi+xN1CKhbCCWLb4QNVYn81SWDUKoSGIhxdYmAsoDwuLJTkHhxbhYcOFcl6+SyxyemJRGdslRqic6UE+F2k233oZF00F75AeP2DNP32V55YnMI5FYmJVBVAWS89Nq+3ftYc2cCUj/KkqmRfb27gN2wyfucER7ESDss88/z+alE/LjAZ5bBVZbM1GEPGfb3nrbnn7q524TVE71/BaCug/z/GRNdfvtt7ufV0sVCvH88qbXCJcnxwNwN4XiCD/upbez2QpP5WJfFWfpKDll6xQBkX8cAiENG69fogTLJHdoisLG+Xw/8lLgvC2G3+2AVBRgLBtAqT/CZJlIH/LD0lLqDwHYAq6bIeyUR9FO3/GHBOlhEybP0PLSavYokH2Ay1JpRLIOhjEHnWbtUlHGQe7Dn5+dOJnvCBDlkanC/8jhQ/aTnzxm3/3nb7u5WjaGIhqff2mTRSckoyok/4H8pTreOzImjvWl2/LJl5iLbdoDV3vbd37FvMk1DilMnb3H8RN5jOtO2/LopbbiwS3YX5E9xc+U0dCMwkJMQiFqBNmKTp02FWKg0inNtAZHQw50ow4TWaNcj1xUJ4OsK/GoGvy5BuWzKd+qnDlIdl5FKNhk7xQFIaK8ESlSlMklFce4cWm265vjbfKDBJLznkU/mmtTP3/CKRM7IQEqHltgGZ857Daywaw5be2NECeob0U8ca3byTlRRU8qGSlaK6oqK+wClHPhrKlVFWWoSVE+QWZ6iUSgTWaTW7Jz+076KBZh7OP6uad2yJzgsGgrglTuB7yvpHglmvUnKCTA0rCsCwomq6MQ8jY51YpPlLkcIW/IUk+RxOyxVEQgAj9IFqfsTeN5rQgk7Z1aIZTCWWt5W6fM8FfGCQNcBx35x3pBMCgM3uVhsf7pd7R/Vd9uo++o8EXkgYIBpfzw4Jkzhbj1wzlDiV54hwAR6XHyJxe9u7mejN1VvwtAGyZGPGj7UPaDgexBahgfudk5dsXaq5hnah3RLYurFlS1lay3UaiS1K7K4eqhfWTfpvSLUOZr2XwFUiASTDZfZzuWbywq9979EH9qzdA+FdKGo4o3GxqFpGtS0j2q4MLl2Y3IYbw/6+HMf5954Yhv8EcPWaM9YI508SO9/xgB8tGf3fBDHbPA+sgIgkMuRtv+H/3Tx1758bfAGID8cT6DsfE32tYf67+jbcFzv35EAP38fvwfKBLO80f9Wb79SPvHkS56xOd3VqbGR7HA+lgJEPAfL7J2vTkz9SEQ0PnIE3w8AvvxhqZanAbIhqSQVEXrn7zmKpuz6hKXfzwJ7LOQQtC7Pnm/hQcgGgiPtqrTpzir4srCe0gBMm3KAkQKNc7eqraukvzGEM7h3s6dQpnD6anTnXvITVcG2szLVlNQl4Zavteuu/ZmioBx6QmmoLxbThIC62VzxTnHkSDDivFhZzEIEJyN/oAA+dELXxzaAyATQgXanAtmImtpwJOeajTAxvkLLrTv//sPOcQJyuewDVDdQoVxEwdZztfY+bQQUIwlBofoPfv323SAwE346sdSZTybQ3ArIJp8iONkcYV1UjOVqz1U5Ibjw60K5Bdffhn7g0Cr/tUam//1k65ysQpAUOqPZcsusj27dlAxXOMqOQcAGGVl0c41pKenAY5jxYA3vdQScRxwBa6oMvzooSO8po4D7CCSmiw8z+OxXqlxdh079++1RauW2zgqSwsA/8OpWFYegioqM6hI/sGjjzr/+RgIkjiAXFlpDEj9QKdVCLCq/mRFEI6lVzg+8t79XVZ+MtciAglLR+2hSn2BHK1U6KeQbVKNxUMK1YQRALhTJmVhJTVofhykxaRt3bnP+ulIhdhxhFBJqSrTQClTeHbtLQTcEpqaSrC8DvLpBDk//ctfAbDgc4/1QT3KhdVXXInPd4O9+sZWQPdgDviEwFPNLT98hQu/iNWGiKkDR44C8Ebbpr8Zbyu/kUN1bqAtnD8TcmPAcmmrGDJLYjnwS6PRjboB928AFgGZ2E+g/nAWX5AOAuxhwZxPuB6+j8I0AYz6VPEsAIF26RQBQmh2H4f5VgDbRiryHX5H5wOboI95UKGNNUURIfMIbGbNmEwFK1XiMEzZECcnq/otJF4WQdiCQJ4MKqwbAKEFENMryh8CJAjAm3+DXeziMz0A8QNgIcNR2IQEQ3xATii4XeSAArRb6Z8NvE98QhK+9QethH6QgiVICNWesr4KhTSSBZA34M4A4cOh4YEAWOQv8D4XXbQEX3TAXKotywhulcd+GCHx4dEhtvDCeS4XwUfgDcDvScgpX18UJZApIVEJhM8PUU29BPLpOKRHmaXxLIdQlNRAMvbRb5MBi8IAfbvpC1JuCJBQ1bgH4FY7bRzF89KXAOSLloVB6oVShV0GAIXXHW0ui6zJ9OE2bMvCIA7LqHTNwNKoiOv0xgJKyoQ4yJoBwEYFbvtBQnRTuRuu9gN40ngS2COiUWwu6SDu3wRkK7G+FaWMsli6aL8C7s2DB5iMpVMTFdrNZFqoUncvfvjhjGtlN8QAkAvUiYc4zSLDIQjwC3Te5Z4o8KdfBAXjt49n7QMgU3qy0BoA9BTInY7ySXZupZAur76VbyEQYHHY0fgAZiYBeE8lSL4UAL8XGxapj0RA9tAGjdiTxECEJBKA1AVZIjusdpQRPWSAKBS4hlCkt/djRRJoFhRNtkwMOTD0kZSseFQ0p2wiAKuIqxAquBX6KyuVJBQZlXVV5CZMhAQpIYdnrsVBMvWi7KhnLIcDelZBciXGo7bAPk6KC+EBy/Hml0IqlCrjNqrlA5gvysmeqeOeArHB8oZ8kVfhIBYvBYTI7zzYjkpINmmonniDIOaHQUiisDCsB1F1zMA6Jhrbmj76eTP9qwUys5tK7ZJalFYewaifhtUfYeSJSAlCd8D2JQhLN7wXGZ41AKwdvHebbHwgPdrJFvFhMRnEeigW+5UhfklZB92Aa56MISk4BLAnz4NsOEUVNf2llNwHqYtkgRWPRVcd83IqQG/zabzqWFigD+nvzYC1ra56WSRyGOBjKxXoalNZEJaSMTCkSnFIshsev8te+fLzjmSLYvy1U9E8yN9beZbVANZH8wptzdrLIBnjIQ8OA5xOtATm4S6eO25ULguqj989CRGp6SaCBbCNcfbaWzshUfvsqitXWwJqQ38P5hNC0AcgbzSwWiA6a5vIh2HdEmnqDWjaSx8/jQogDdsbHwLFwwEl+xmfvSjUfPw8bN7Fy62qKB8im9yTCNYBSPRjRwlsxlJv5pxJkDoDgOFP2Nqr15PRcATShFwaxv+NN5L1w9fmrZB/jGMRiwLiZSN02y3j3c9+9otSu+3mVPvRT/JtOWvcYUgKEd0i3t/etsWKINMTIH/mYcMWhf1bPWScbB19WWNOQBCUVPJ+BJbvQh35mQc/gzVQmQs/T0xKZ35pAcDPtd89/6Jdc911NhHbqakTy+1Lf/eaPfjZ+93cPojVWjTk2m6KD8J57lMmTbFvfP3v6POoYghNX7T8UgvFzuofv/NdB5wvXbqI7ImFNikl03ILs+1nT/2G6vUS+853/gmrMdRyNWW2besWRzooI+Phhx+251/4PfZF4RREpNuLEAQzZ81BSXLQvvWP37Tj2Yes8EQ2w6XVrl9/JUq2BvobZBwq0Bbm6moIxh1YuK26HMIIm8AG7P0SUhIJ+W52NkRxjGFlNqi63VcqTgoBKijC0LP2Zx4XYSEbqTTUpHOWLqbKfo/7exDWf230ycqKOsg+iGKAZH2rD/hD3B06eswREj7KloAU3obibgbqhBs3brSKggI7gSrjFM/m3k9/CmuzfNp2uu2AQJIFVijt34WK4ThKU6kL61n7tDf61uemuGf+Y6xStbE7Tmh7oOS/svxjXZdcWMqrVx5e+u6++r7HsA3EkjIBMqOkrBTlV7XNgUQRUX4KUiYCdVwa68dpiEzZreVi6zjEqbSgsIj7Yf6h8ED5NvW0pQd7glbmjhT2Z2VYVDajLIqTBR7vpY1hC2NXhRSF2FvN+OIJR6qc/P4Mm/jZXNbsITv1yDTLePComx918JVrYgCs8wTsDYO4n9OQ8fv37GU/F2oTUAVJAaKig3HM27C5/HsIe59Qly+mfJZaFFORoTEoIstcJpDW8x6KAKSKae9CRdvGnMA+swWAPxzCJoR+mjIONTDrsjbFITynvCPMq7VYH7In8YCE1eQQyBooolF2pukUsmgfeIr9XSl5Zd2sP0msvyJMmphLO7hnkQsqpFKQu/qPN0S+rKc82IcolD6Eca6iF9mwijBSIYwqk6Qu8qGfqQjkvaoixQoOWd5/Dqs9su56mzYdJlg0/kVkqf1Ebml9b0ZlnAKhLqstfdaECRNcRpn6sHJLqlgXT2MVmMT6HcW+0BXosLfqkMpRqlv+np4CIQ+RPMSBZHz6BIj207RzrF3PYSA0OJqmZzdHbp+hfEN3SwUV4fasu1K4SIp+tgT8gw90Z0mq/j/A+/yCSCMdQPXczvU10uvPNwEyksXXSNd37rsb+adjCpCR22g0vzEiwHHu3slPxwiQ0bT/X/prxwDkj/MJnt+16+O8s/+uzx7rv/9dLf1HdmYjZESM9upGt76paPzc69to33+09zfS9Y3085E+f8T74yzhbJne+Xr/74/0+gHOtx/XFsID8sOTM0UIOFgfBfPK1eju7bBPXrnKLrllg91y2w0WEER28Oly+8LtN9tdX/uyHTi0jyK7JHvxN7+0y9feaOvX3OGyOz6zYbWtuPU6u+fTd3P26rY7L7/eLr5po23c+EmwSc4fnlittylugMJ7lO4DfTiPIMK4795Uu/Sa6yFFmiw9bSKihcP26L/9GFcBcPLUyRTwczYb5OwzRMUkwo0hV+2lSjUVrEk9A0D2Th6IHoFHfsMzQ48Adij8eOnChRysqmB1PG0m1dcxVJ4/+fOnrYKKPKkNugAWt+45DBHCITsphRDYEluy7GIqjgGrZSfB4TLvxHGbPGUKlXupALjtFoUtVS9A3gFseIGMLAAAIABJREFUtkQ4REJ+VGJx0A44p28RKPv+WRYLu10Vu4A4VSrOxf5h547tgOjKpSBoFlCgmUN0LD9LhlQYAtyVTVAtwFwi4ZYXzp9nFRzy5Y9dSuV1DZkNEyeqqhLwkdDPOnIxqrAZSiDENZ4KxloACFkaqJpvPASDqv1/+sQTroJUYH8M4K4sEzwBA31UMU+lrReDOxibhRPHjtgUwsKbsONZv/oSa8f2Rp758sCOAaBV5WUE4LnsDCIBuselJAEQYC8G+BzOoX0foEEplayhWFYUUvUoO5gywI5QgPsgBfRSEd4DgKy8gRiqxFPS0rEpeQZ7DdQm3JcqTjPGT3D2Y2/t3EuQcgeH/EyXc1BEYG4DQHA3YEAPB3W15/Z/nWtLv3QUQmsmnavdjh3eY3Owa1FFu3IYTuVh/UQbdqJUCEFJkYDvtmykEiAW/AEGPQB3Y6mQF5itymllRviq6hGAvhfgGYyZrATIMQ7xfQJr+fxOVa6jSFFFY0uzmDflSRgBxf5UOEJgQIAkJUVaNO8r5UMFgM7xMqr3yTmIRS0jhY5UR8LkPWg3D0CmFtjCcF9c8wErwDWpIPW0WNQHCrxVboryUzyoGJ5BCLcfqLAXAEcNWQ0qWC8mQ6EYMCmQ3w0AhGoGZBEBoiBqgdx+VJp3AMp5oXxRcOtiwDPQNGeltmXLNjeYggBs4pOjAJ4yzU/AAMBrHcC4AItQMlc6kGg1KJMAED4UK7Tjp04SHDwLcDLOBQmrgraGjIi59FUBIj28Xh55bfTjCEiPesiEAIBA/Xsk/x0EoDxhQru9+WazA5mHg1eHINr8IK3CqHRvgfDBlgsCIB4QRcHMLYxNKQDS0sc7sEPBtAGwal0AiDH0K3/6svqxpGt6L2dnwrORqkYWXx2MZRGCrbyHrDdOoiDKICBWlkaqnPbyFViOVzpAl3I6ylFsRTBWWqjWv/2uO53yox3rsW6eVTSkyCDWIc0oSUQOyDqkm76q8PK68jLyQUqcDZZjfQElf/fyTjJh8OynXy5Yusz58E/BBz+H6mt/Fo4W7jNr0mQ37usglqRMSgHY7BeLTNV0C4B1J5OrB4B1QUWD7cuhj2D1HxQTarHjxlsTqq3gGIHgHoSWz7HjWNIMkGmUnp7ugPFubMLKqHRX0WxLR5Nds24NVnuR9ONGl8lTeALW2ifE5UI00a+PM26U/TMpI8M9iyBI0k5Ig0Ys/0oAJj0BOufPnst1iSQ7ib1WlLUNkO2TV2zNKKCIg7HYVMgiXtc/SJYRCgR5LE7KSgP8osIXUlVqskr6lzdt0oKE8FQdQB2EZyRWb6kp8TR3G0q2YSK3n3vJwpJp34HD2GrF2GQyBRqwSkOyBTkqS70a1FFUIUOkBahaHnDNW1kFVElPXB5lXUVBTv3WiVqnAUvDThQ8EYCLkRBN1TwvZYC01LXQbzzp651O/RGK134ooKzUb0EAsI2Mt8hQ5j4UUacAh5X/o7BzXz7zhh/c6Jb9w48ccJXfvWwEOgCbS6gaLwdMlTJj3fp1KCTectaHIcwVAYzjMCnn6LflAO9HyUuaOfMCCybfKR/CT1Zf/YDhy5cvIYQdL30ymhQmLwusPtqji8HfyXefFkRV2NPfm1CtVQC0JySluiwIqX+8GSO1DTVYOzba6jWXU9FQ7xZPkfW5OfmsOekA0sWAtSV25dVrbCfgt8b8XjKcNBdfvRaV1h5PckEq7abrE9x9vv5mr122gs7E10+fLnZV8suXDodwHc0OdBaTTzz+OPOivy2/aClkVqTt2vGWncg7Zg/cdw9kO6oBMeIs2PX0d18UDK+T1dFGEUAK2Qm9kNjTUPkFosr0lSpr32GnSMhE4RaMKlJEzb13ZthbB5XBRJ4G5G8jKrQ0ihveeBViYtp0+lGEbUWJKOXYgKefzV4AcQtQf+hYDpuXg2SZrEQ5tBScecDldGzessu2bdthl2LVNROLOPXTwsJ82/Lm6458uOeeT6MSq3PWTMwsqEhetrs+da996ctfccHeLKPM00hiUQMuuXCOs+OKoOBiAHIzFEur/Sj1BNoLxFfQuAokBBhLnSHQf2oaZIPsNyHcPKnk17quDU4960UX84XqPVQosXjxAmeVWYG1YzwKH9npdaLUKS2tYf9Rg4on0VmgBWMTFgNgnouiVcSDh2wl+cxDKEEWLFjA+0Bu8vXYY4/xvMbbxcuWuP3MadRjrRD9x5DhTicP5e3dBJOTOTMFm6ZP3TL8/H/x6pAjklvob3UUB5RD3AxhA1rP3FEPyRzM2Bmg70p/0M2c38K6tvuHl7rXnvm67O/ymNN6yA0Zvu9o9lOyKvRkzuiSLRPqlmaIyGD2ChXYmUn90Y5CLC4uyZHyfpBlFey3tA/S8+nt62B/Q/4Za/PJ/1jkPmbWX+XTdj0uuF2kTNkP57h/T//MUbcH0hqhjXkgSpyoiECX7+bHml0GwVBZThg77T0OwkYKEBGcHczH43lm9ezdFqHEFGGtAo9T+YX0IYgPCFxZrgYwv4n8LWXMiDyKgHgboHqnAzJEa1EoSlvZ0vkHQFTQb8Ip8MjPLoZ4qYc8hYRFkesPIRbDfq0DVVsbe5FE5j0Vs9RhR6qcGKlMlDEXzx6sikyQKvYBiVihyfpKAeiREVj2cc9tFCLov9WvRKhIhSkwW+SH2k3FBNorogdx+wKpPXRY8uB3cv5zkUntISsu/bf22iKQ9HqpO4OZH7V2K39DpLHC5csoaIhlryhyRAUPrRBhKRQDFJDjVEvRj65R2TZS0ol4cbZaFJ/IhlEZJokUJPTx3/X0/zRUxI2QnwlYAq5fdyNzJvs2vo1QdNliqXLK08OPzyJLhIPLH369/8B6psJfJMhZf3/XN1cj7PyBuCMdQMcIkPc9vvf95xgBcu72Ge1PRwIozv3+YwDsaNv/L/31YwDyx/kEx8bfaFt/rP+OtgVH9/rRrT8jf/Zo33/E/dt5JnBGusORrm+kn4/0/iO23ygtsD5uAqQXhTk6EOeQJNsrL9x2pP6475br7cnf/842ghf8dtc2uIB6+9TVZJ/ibpEF7nACx4NxyZngStj3UnTe1oGFeahCyz1cQdvnP/t1u+eq6+xHFE9G4OrU0lYNpqFCLtn6hoOxggnEpdqNa4Js7d132r69hziHZnIGrbF/+e4PwKQ9nBKkW+G3KOCHIGuE2arQ770uJwLkfQqQ5qE3hoqxmtrz9nbkLUM2Y9o0KnCP4pOfCUAc6SyuqjhwTZs5k9yKQtt95IS1AjKqanvhkqUO4OrggF4pCxsOnIkc4uYDHCjkUaGTykuQtVQdh+ElVMVXAvgrjFT2MbJoaVcmxmMrbNoXD+IfPh1riBPOEkBBlPKTplAQ8MUTBcdJ916q8G8F7IzgcDxz+gyIFQgA3mvJ4sWEruMjzyEvnvyLUwXFyHSGAJjrbcbM2SgBmuwAQGoqljEhgDbyUxYB0sqBNBF7jjQFvu/c4ar+NAh06NUBUJX5gYC3KoHsp0Iyhd/1obqxp6XWLpo305bOnQFI6GOP/eBRuxKbk3AAtW1vbQcAwicfANSHe5T/tfJJkqlilnIiF+BVJNKpkgrCOcNcpWw1xJMf1YzpgJroXZy6IJnXqfJQIaUnsHJStalPcBg2WFgFAYKq2t8TsLebA24RIAfHY2d9dRowyEvBmRyavTnI73pkvk3a+Dog4UJbtGiqbXntJZs3cxZKjY5hEJrPEcg7DiIgmHsJprq8CW/5NCr6p1A96Uk1tRft0kXFYhBV5j0c1j25LtnR9PEsAnRO5n5ryF4JhyDqA0xQJgNyB2sC6FFVY1srFjoMGhVmw9sY6iVAZLP5MyAwAEEkpzqQW2uluH+EJwQ5pYOC54OxpmqmwrrLPxz1QRuB1xAusqoCjFG1rnIugqTAAQgJ5d+6qCi++KJFqD+ancVHHu1Wh3IhEFC2i/7dCWjSJ2ACMm4cVatlAK8hkAkJhL3L3iMOS7NEALNUqo910O8BPP0Nti/xCSkMWvI/pmUAZCZA7EVYK+RbiwP3QyEU/PDmJ0S5pZPxgsKFceEHmRFHRXslVdwRkAGhqGrEai6BXOmiAl5gm0AvVQFHAtzkohjJwDbmaHY2mTCpeM3PAYg7gpWLL0BihSVAUgUDqAjwrgPIzADUqSwtpm9FOjDUhz5dCMDTALg1XoHpAHWdWAEphLYbCyQF1XozqGRHokrI4T9RN/GnbLVEirRghaSQ+QH6egFAaDJApMJlZcV0EpAqbfwkgKsQqp93WDT9WRXIM/A1lz1Qq7ILAHkqIEc86C+TmUOUX6DA5UCFqXPPXvTrLvpMO2O8l/sOBkirAgBTFX0hfbgBBncic00LKrNJkB3ZAJGRgFgC4puxHBuALJFFUyukYwjAfgzgqQg6D8i5TkgtPa8BGIxT5fRt+lJEUhjP3MdiUzKsHhVMUBzPAIskBeUmYH8TzGQsMGvSlMkoEU6jKKISnbbaD0mYmIRy4fp1IEi9EAAiKAEsYcC7UAVpHcvNPmaLF8wnLB5QivHbCwnkx3udOHLIJjFuogB0m7HnqQP4lG1cBeqPAb8EO5BdxhyNtRfVykUQaAr0HYflUktLHQRvCMRGHOqjMED3BHJqmiwfNUkQSi2vwAirbBuwauayGDKFNFZ7sWzKhGwWEVNEFXgLzMqUqTPc/J1D1brsnUorS+jvAY40luWYANwIrHWUEyDG4wjV7zd+bqUNVkc4dVU5FjlpfHYPZHAVJEcw5IOs3vq5b2+FFZPx04i67zBKjTSszwTgdyv8isUmDPs6T36nGuKwGjJE61G78mV4/gKdi1DzPPjrB+zoj3IggdqdeqOPPtEBmFsMCZyKTVnG+DSbQDh5JW2eDmmgPlrBzzogVsuKSm3ttTew/rRYOVXQb2Kn40l/UObACkiQUIhbqT80n6lqegibOy8fro+5qJn/VhaAlvBaxqgHRB7DhnnUHyIelQHKkTYCwjPIdsqakOkUAYUFpZAg0XbwwFFbu+4qO15wzN7esQ2LvMksCVLVeNjatcmEiHdSYY7qjUlN1pG55DXccmOybX17kLWPDArUXj2Q5CLUWri21atWu+rzp372FKC28qc6bQOqDQV352YfIRA5EFL/AkDOTp5bL0qPIuaoJNpIAd7RKBIKINqrUUmlk/txGYBxgP2SLI8a5tsyCKUf/sd6t1fbttfDdu3ZziYkEwC9xSajhghlTYhkPopWEDho7bGjOTZjzkLLRyX59DPPO4K9hjGbxPyyeNE8yFHUFl6DWGiNs3979EnmsC5AXX+7847b3M9O5GfThw5Q2V9s//QP32Z9KoO4DrIf/vBxgPtkrPxWEyJ+nOKIPIDhTrvnU7dDxAEcHzlIJonZQuwe63nWsjyLY33Jzs61/QcPk7cy1+YvXmpVyrHiubew/ly+kD0A81wTBK3UlkUoB8ej5ipgblI7N6JsmkFW0GQUl1vf3Ix6ZZF5AbQ3M1/6QT4UnCrHWqrMpkH+SF0o0DuLKvw6XncC1UArRG8ye5ilyy+27CNHXFi27AL37t1rE+kTEZCuQcx7NZBxItZrUDy1AtjvEHGDwu3h7661v/32frK7ppATsgjVx0m3AdtOnksrc1or5DgTtfnS52QLpnaWArEDAkLh9tpLnWQcB0PSax7e/HeT/2DPfdHXcpgbIlg/Otz+SqRcLPO6LKtkoxnMWsTS7OYoWY3KEm8cc18g6olaCKSAQOZ4Ch3KHl9pGZ/eCelAMDiFKyo+Yepy4eNSHmp9CkA1IbtR2UFJCRGDwsqPAgT9KbWNsluUV9XIvBxFoUcT96K1SIUbWlNEsMdTwNEMIV7IftAPQqahvs3Zb4WgEpyALWotRIjWPz3fZqwuU1E0tELgiIiRxyxDlD3sAPNjIjaMyeTIZLOfqKXYAxtN/heLHV06c5Dy2+ohsHp53TTsJ0VW7Nmzh/U3Ads7ctuwGJNir459ahKK0Hhs+FSIIwswhaCLBKmln0kFomIDkSAiLUR8yP5K+0I1kC9r9hkFiAf3mPeTpTb93j2QHxBZ8rNlbMnaUmSHL20UBfkSicWiyBDtaZQLdBIFkVQn09hr688TrPv6rFnsU50FFvulaOZp9RsV0fgwT/hClEgB0gdZPcj7d/N8RDz78PoO1r1YbBbra5vg0gMg6maQl7KQPYxsEclSYysm4olV/p0QwDNd6gwgdDah8X4CRNVq+ta/n5GUjxEgf+wgPKYAGQki+Mv++YgAxzlvbwyA/ct++qO/+jEAefRt+NHfYWz8ffS2G37lWP8dbQuO7vWjW39G/uzRvv9IBMJo33/kOzj3b4x0fSP9fKTPH/H+PsAC64/lgXzQZ32sBAi4T4BPMM4kfQ4r7KG6qpMizTSyV6spHJZN9SBYxV1XXm5zIT8e+My9nOUovMbRohb3m2CcY3o6PO2+6661n7zySzAEX7uBws+fb36Lc0uoIy8Eu99F4fGkZXPAGZrsH7Ea9/TgDNrtx5kygCr6I/ZJ3CFmXX4VZyIyQMklvuWmOzmZYC89qHMSBcWywOLbqT+k2Hf2V2cKus6cZ96Zz7Yc/aehi2csshde/g0gl7cLBy8GyFZ47aKLLuJw30VI9xuWicd8NmByK1XIE6bOctYbFYDHocj0BVA0ARykA94qq2Ld+vVUBxe7A5/sBPQluX8SAE4bnl7y/Ff4sMJAZYVS+dSVNuHBXQ4gU0XcKciOQCoPI6iQlJe0vPD1d1kADXTWU6Gf6qxDVl16mbNx2A7hkIIiRVV81Rxw0zMyqYZEEsOfr7622cah8FC1pwegS21jjQPtEjkA6+CuynZ/AA5VGCu8tYF/qwRAyqCqWwdRAZAiYxQKqqD0FkCETBQk1k0GAUHhG6681CJBcfxczgKWUJAeO3fvATDHhgIiooIKyVBA68WLLnTBlpGAGm9ufcsCqSyuAsg8iKXL1BkznPIkHeXBvNnT7QQAmCycAuUbxVcjVYA7dhFUDwgdCBnioTB5lC7dEDzBhD17+OBtTuhtJYBjFRWBnaoUVAUjbbnn+wvsBwcn2JM/fRJAvNXuvHODVZUVurDycQRRD/J84yBn+gg9lp3YALkfHlh7jQcQDMUvOpDDbwqHeMoIITYAL96xc3A+NDxfkBbMtQEHAHd44PydkFH5lfNv7ZBkPfz7jreKADTlXa2MgxTLBYTKq6AyP4T+TL9cOCvNVQAfza+1QkgR38hAFCKogwA3BGp48GxavVG/EJAaRXeS5U8ApEcshEA9z0uEhR8Vzp7YdXlRXXzR4oWuilI2LK9teQsLHEKECdbxo9rXl0pgTwCOfgCJGIWdUiUsK452yA+BeZMAP+di39bHfYnAOg7p9zZtH5coq7dEnmsYgdUn7bLVePhTvd7M8xU+oGpnqQ/KaxsBewmYB8STcieUSmz9QifWM5ocZs+eaglUt9NRnOXIccBtkWVTUeTUYyFSD4BagpIpiurQZSsusaOECy+Y72mbNjc56xIpWyIYUz2AhdOwh2rGX101mSEA5GVYLvVzHRUAw7J2aQdg9kZOpnwXykddJX0//ViEnHJA1EZSaLVBXPjx3hqTIq6G8DnXvXdR4ewHWNcG8KzQXH/IgmCIJBE7CucNhzg6Bgmw/tp1ziLOWd4x2xSdPMlE1+7ucR6gjuyROkV2AKYNAFz1QiS1MHf4Ayh50gaNkJSdHb3YabVaE36AQwTiSp2TEJ+E+uMwyilyF6jS76LKtxvQR4oXODrz88CfHyAwiQk2hP4um7Au2LXQyFjbtqvGvGl6L4gx4t9t0gwUH6UFFhRPYDdZG5rnElFgybZJtm5htEMWXoWtVKQPAvbuObDThe+KAFF4/ADEQBAdtlUSOxYCtZmImGAqsNuZIzr5HmA8NHBfSVTyh6PSGaANBpj3KsglktKpuLiGMQ+o1USFM23pD8jpBUlSAGEUCOBNIgvZF+GA3/6AXN129borURrscjYxvSi6IuJTLAepXwCkKa70jFeeGd8i16LIm2linhBIHQFAXsWzzSO3JIMck17eq4vKb1/UZ5kog4rIJphMrkAD5G8RVdzZBL2vvOxSm7oizlpO0Gayt5N1GdcvklSB3AoP9kRhNtQLgcWYVp6NN4ymN23gK5IXMFfZHz3kRzSSw1KFT38Dcz0j0rwga/0BSP3pN1UVJSibAuyOH37Cdv7giKvsV05IF5+Ryry8fed2CJzJloliThZ0vszZCn6WheIRLPs8UCGuufJqByZ30b+279ntvO27UaSsvuwSFyQfQtsrQL2PviX7vX76czDV4wKbA1hHfAGDlf2j7A7Z1nXx/BVIL5uw0xC/YRDkSy5ajJ1dtZt/i46HOpJAIPOgdy/KkTi3ztywYRicfnNLK2qQcMZqjt1yy632xhtbnCXdc88953IxwvhMWpS1gBD1aZmAkd1YT011QcXbIXAqUO0pgyqBNpxBjtV+gsf1O8r48KSPl5YVEdocYpGsWcVYDIbioXng4FHGYK3l5RXYt7/zrxCpXfbY4084y52//soC7BEnIUWtYDx02HMv/A67rAcYmwN26ughSAcvR5hpfYnExqqOtTIyOgEyabc9+/tNlpY1CaKlzG7f+AkURalYpkmd4WubXnkdwrMSYnaBbd78il177Voq6CFkYyNYb0vse9/7F/vGN/6GjAiq/xnLj/77Y6g+bgHIjrE3mIcjAe6ff/FX9tWvfAkSm8wV5o88rmcaZIWUj9/7l+/aA/ffb5vfeMP2k+P1mc990bxQvbQh93vh96/wPuF28xoIR667HJVnImv+7t37bMnyFfbm5i3sNULttddeg5jZCHBcSTHHJOYwwH2qKFRI0c2aWVLCesJ8EM1aXgr5H0kfE5gsRYByNmYTOl+FUlCKOtmYKZdBhMtvn/2dXbvuavNVkBp9XoTVUbK1oii2UPi5QuMf+vJS7MFS7JHv/zt2oLNt9ZVXute+hNWnCJQ6iOkQCKGIuASqXBRQXusKNCZDxsiuzgOgO18kJuuoiLtMSLZGyOJa1CaNEPrxrNc7vvkeIXLdo6edx2oMREg5exYVS0wm76qYXJpyrDX7GKveBMx5eqD6Y3eq9aOtvd6KH1tqWffvdtlcvlxfH+OjDzJIYLwUMcqniOM9O1jvm7BZlOJWa0wc86z2ELNnTbfdu3aiWEhmW9DHfMK8yn5tgDEsIkTZFVnjyTZjv1MKKVZYcIr+TD4aGTgVWJBJuRMBiR/K3q6Hfh7K3HUsO88RH+ERsdxrG/2WNYsCnkRyYmLjIRB8hlArRVrRiSruDzsv7ltFPnHsEZK0H8Nu0Z+9SQNkcxaKPtk2FkNSaY+ZwHWKQFbRTj9EUxh/l9KjRfsp1Ci+kD+ylKpEQaNMGbddfrdsiFaSelpZY/z7AHOFzjCyw9P+No8A+en37eU+yOWhr8jWUmM9iHUqmHk5gXEmNYvyXKScnUAuUBmEi5R9WmOlPlYgu4i7Aeb4cNpPapB45oI8igu0pxWoHspzCeMzy+mzIphEgHUwPwdB1HhBKPVD8Aah4vKA7B/sQ83YPmTf+Or/RS0iK0A/9scZEEBlbv/ZydypvbQ/xSotrO3OTo42kPWb9t/DZIeqpd75810CRC2jqqrzR4CMdMCU+nA0X1LTfPSvd6T053iDkQiQkT57tAfwc7//mcPgSFdxrp+fIchG8x7/c197/hU4/3Pb7n/DnY0ByB/nUx4jQEbb+mP9d7QteH5fPyIAf34/fuzdR2qBswiQD/pVFeOe+TrzLP+AIHFA/vBvfNDPz+f+0QMywX0Pf/o735x2nLXU8J/KTLz1kovtuofux5FiD3jA15xbgc6eUqxjuYNqZBDXjhbOS8M2w36+wdjXD3EeCXO2xJ+4dLl94q8+Yzt3vuVIjM888EUK6bKcsmPQu8RuXbHSllx/o939qfvttpVrUI1scsSHrK98KASV8kNFdme343u2Y44NeffL44V9fzNUS3XtJVRaBgEKbnn1DSop6x2gMy49zXknl2Lp0gZAfgJVRVhMiqWOn+gO5VJ9yEO9hqpxWULokFkHqC+bmkgq/1RN2MQBvgyQOJoKd4EMORx0BUqlpKVhH5EDWE+Q6k9X2+pHeC/5Y9Cwm155Bf99gmA5VFJv577jqXJs42A4IXkYsEimMtMbUiMP8MGXg3YDlZjyC6vn82UZocpG2Vqoov4kAORFy5Y5+4HtO9+2TGx1ZkE6+Kmqjs/oAuhoxMNc/60AzEZ82+OwxRAQMKAKdoCACZAgOmArhDsIgLS+vMAWzZpsqTFUVkIoXHbppVZfUex8xZsB/qTY6OCgGRsd64C8OoiTFALS846fcsSFJyB5Hw87h99T+LsO8ZkZqZYByH4IAGyIdokENC04VYiC5QI7fCTbTgFCKzdAmSFDVLl3kLwqKyiwY6qpqYDnECz7I+qtec9oe/0fJ9vN/1ZnCxctsBdeeI6q5MOAQzdziqfKNCfXVi1fjn0X4EpNlQP9pRJQVXknYdAx4UGAyt4WAtMXCbhBfId7nv2qBtUhWSEwUnlAXIAUDxMgssQCZPAFbOnhQJ9H/kgr/x0AsBPK4V0ByYW53D8H8rbAGBfAXAPZlRLBAZ9B0oS8al8poMb4RCsur5IzkBGLgKoFtQh9RlkCvV0iKugmAH0RqDC6qPyMjuTgzz15Awr3k3mxauUyRy5UAy69vfsUwaPQOABB/gDH4YA4A9xTK2WRIdipcbHk3aBqwTrHA6B4alY6KhzsJQArOqnolarjMBY4ianKC8CeaYjw8+ZaW7ViOSoYgGyAo2qIBz/UOAcPZ2NrlsAgJagdu6DTgLayzVLFbTKg6VSyHQKw8yjADisZwFPjoILXZmFZsxUFViAAOy4zzhrOH2B8CqTIQaqQRTTec+dMLHVa6fMKK/dETRSNJVEAFlwVTBzYs9HmDVSgeyrol3Ep8kWkGtgLQKtyZwboTyEoB6KdXYgIEFmLCnwpAAAgAElEQVSVCA/oZTzF01+Gx58nvvytDlCRhZgP91LJNZZh7xIHKDiRyuYDBw8C0rQQLj/BgeqR5HBIXSCCQiqhUkA8Vat6M3lNwD6rHoJUXubJkHoNSOMCAc67AYC8GadePKc+1FCy16kBOO/FqkMZNwNMYhGQfSWA9bEAyCGM8UbGUL+qnSEjAhVO68LVmwgGlkpMBMwQAdvkaeB9X1pFiDdVtS2MkUbAIFUKdwLk1PW2YLEWD+kXg1UIrDHgn4CfAPpnIuHjgfT7KKyoqmoqALw7URMtBEzCsgaFh+aW8Lhx2LJgWUJVs7IymEGszf0dNQD3oq4p9VY4Y6aqqIAxQcUufdSf62tp7ra8k41Y1gHWhWOHBVmYACHRzRxTCWDbR/9jMDFW/J0SaSl2OzUCSQHumTKcwsuDRWKAdj19WmBWEGqRBKfqkb1gDHON7P7ETco2aw8L0DzyanogfHzpd7IGSoJU6pc1nkBcxvIhVBzB+PRPUl7ExbHWkNPvgMwBKZTo31Ks6X5UVj5I9Xo3E46sWbJzjgGmYrWGoiAcoE+wWQtzsDfPrfZ0A+qEGkhxck8ga32xivKib3vxzNQXE3gWhQCjG//1Otv7JFkbzMuZkHl+zK1btr3pSOh78YbsZm6RDVg5JE0IJPJOsqoU/nvppZc7y6AOVanz7z/80Y+Ycxvt1ptvIoNhspWgfBlHX1MmgSqoZbEmolw2cw0i4qn6rkcVdvxEAYRjO+HnCbxfj624bIW9tOlFyMNUu+SKRCs47g3Z1mZzF7OofsDXa69WAyyOI+Mnw/7pW9+xBx98aJg4ZF7UGPEFqBdp4oktkMDr5qY65qoACNtYF6wdSR8Qwfj4j59wdlgtgNxXXLHaZUcNMV4DkLqdJHeiBxXIxZettDLUOIHMC9GA7ps2vcFcEgbgXkkxQpVtvOMuSIY37Z77JlpOXiSgOPlFvK6Ydt5/YJ9bM7/8hc9BGLY5S7nUpCSXLRDA81F+iazzXoWk8A9hTkUW8zZqyM9+9kGbPAH7SfpaLLLUZsbl3v0nnTVhfEI0VmVv2soVS8iomGl79+yAcG1FZbgCQnGAEPEiriEJe63drMEouXJOkIFAVk24N+tgvLNMUkGBiLZ2iNMXnnuGtgmzG27YQNHCaygiulDcXGenisoJEy9BBVVCGyZZhHetraTwQZk4zQDlvsy72iRtfuNN2ovnTBsuxHZJ1lxxqIL8UIh1ozIQodTNfD7Q7+VA71MQz2H0W1k8ddAntJkcBi89IB4mkbtURD9stDkoSxuZf0VqbbjpRhuEeJayQXP0Nvqj8s/qmHdX3zjeXnymwhZh3bdl23aX/3TPvZ92uTzfe+QRp8ZrgnALB4iOTcbykqDrboVyQ8Ypo0tK21rWyiYUgYMQBPo3qUBETlTy+V08Kz/1Jwh7bRp7Wb9yH11q8//qgLPnFBEZgfpigIniNGB+HWNxAMLSBzJZc7qq/0VYDg6x9j8636Z87pCDtdVHnR0dBIUyoGQjNsiaJmJc+WsTMjOsFPBeJGQC/TacoLss/u2NNzbbdEhUbSy38Pcp7I+kUJQFVjDPIYX+1cV+oBKivJ39U4tUf5B0SahRylH8ZbLOtjN/SPHlxT5Oe6Uc9nItzBmBkNJiHLq5R1nAJacmMK+zbrMm7UcB0kE7BqDEEavl5efplKJSgaZA7IdAQnQC6iuvTbkaPYzHYEgFFRboPdNTyeNi/lMmiq7Dn/Uygv1UDwpEzREiAnQI0bf6hA78kmlrEy/rSAWht3E/su3Me2yxTUP9ocyPVtY+ER0h7NlULBPG3kQ5X3oup2lH2W9FowTJIB+llzY+jUVXJwRKGGRGIHtoTwaHVJmh/Lf6oJ51Hn1IQe7K64qAJJLqRiobZa70YzWpPqD5UWH0ClH3gujyIWeqvwfLq6EALARVuML99Pu4w4LyQPQ7Wms1T/Uxzj0h2qQw1jPQ/UuJ8oEEiA45zk9XY2Q0JMIHTqUf+h/HCJAP3VQf8ItjBMhoWu/DvHaMAPkwrfS/93fGAOSP89mPESCjbf2x/jvaFjy/rx8jQM5v+4763T8CAaLPfJfs+AAC5Oyfn18CRCVzZwiEswthhtUV+p/OjyqMWzt/ri24Zh0ZH/e482o358dIsHUVVvX0Uoh/4xU286L5Lu87N+ekPf3zFyhgrnFHj7tvvcGWXXmxLV6ywF5/7Q2KT/Pt+488wfl9yB76xBW2+rbbXUH2l7/0FfCgMJdNnEBhfSvFrMPkx/A5/sxcJZPpYQLkTAHTewVcHt/65a1DspC546ZbAOm87Rc/+wXWGNF2BG91WVmlUYnbhBQl90QugBZgUUI6mQnjuIk+gjeLneVGi0KvATgHoCp00JyABUEoFY4CoWW1chwiQlejkM5mFBeeVBqKGJE386b/k2p+a39hF8yZQ2VtAkRGHX5fVdhbTbU9gDArly8DhKp3/5aJZVGEL8AHIP/ChYtcJdtbgA1RUbFUs9e7CvV6QIRurk3e7qpunnfhhVbKIXIigaFNAG179+2nkjvIJmFnEQ/xEEIFncK2q6hoHgBUCwDk1gOLBEzQw9SBdBOAzIoVK5yXtXIxkmUFMdBhcSE+duH0TAvEtz+Q6uF+Bzj7utBigeGqGO/lYD1t6tRhey7Apuz8IvI6sqweoCMUUqgMcFjgq0K3BezXVVcAIJ+k4jaAir8QF769atUVqAIqbcfuvVgreeJ7jcUEBEpHzyCgCdYPgAY9KocETCulehXcw45Q5Xndw1WAQn42fcYUnkGu/fpXT9lVa1bZpZcstxwAujoqXj0BoC5dvtQWLphjzz/7a8C5KCqDvaiO5wBP9kY07RPIs+uh7UIAi6TM8OWQ7I7JqrCWAgQAeUgECNWVQ/SDWsKPlRFymirdXW9V2DVXTeXg7YmdTokVHmmz6CRenz7DevidQir847C5mBjL54TF2aYj5eaBqqUceylwW0NwQX4HID04TlJGEmQURBWgSLdAa67Hm+r8IGd7Q74D1z1lYjogfwTVno1YGmEfVIpaAAC9mkGSChkWTLDqoELBGbDh8eS8YL8VyfPsgvzpQ6WxAsA4GECpm37aCLClAOUiwNzYlHSA+UYIvnKA5jC7YuXFKBnaqZYfsOyj2eRIjMc3P9f8Q6Owb+qxZBQYNfTl4HcCriMBjqbPmU1eRTOVnTk2lT7RIvURY0KZMbUE2nswLigCdd73HnyrAngXlcPKBLnlxkx7DQJElmp9kDwXQWpJSXEauxmBTgIzZOfjxfuV8n7K1nEECHOBLHR8UILEQsQJSK6hbeMgEuQl346SoZP7UE6NrDVctAkApux5PCFVfCGOqgDTT0HESWUyc9YsLN62AqL0AHZeZH6QKkO8RztEhAfAWT/PpYLnPCSfM24mFLCxjAfYD2A5jcyAqtpKZ3k2yL0PATx6ApJ5AGzJVqkaFVMndm5VqGjgBrBWApiFWE1hnAZyjw0ASYPMESJCZXkyKFZAObP0ReXhCrsRGJtDbklji0gNgWT+DtxtaO60Zni6IfClFOa0WAjSACpgw6QKgtiTpUoveTchWE8lpBJ8jgqqHzXUjKkTIDa66A/N9MNyq2xoA6yf7AiYIAhCLyqPuwG/VE0/wAPQ1NoAAJnEvNeGOieAnw8CDNfxnLw9/OkTg5CeBNqjUmnCpmYyGSEKfD8KGeyNpVd7a4PLbElPT7JxCm9mbijTOKU/1NKfA4MjnDVTGBkgaRA23YSUa96KQzHUjoVMCD93xB3k35vbttqFZCG0068jUZb08XsxZGcI9KuFZJCJTEFxoSN+ZNUyd02qdRRi8cVz0T158Tz9RYJxTwMAsJrLlCvQClB25OhBp0qYMxv1GgRQI0othcQPooJqqm/hWaJmwo6rB8DNG/WFHyCbMmPSIHj12mj6nwjFyx6ab/t+WWTpPBMFPR/GPuy5F563L37xc9haDZN1ffQp2SFu2/Y27TLBZs26AMVDK3NBq7O42bz5dbC5IbfI3rzxNuYirGa4JjGMIlEaWaO86T9+7jkPuvmzh+p4kWyvv/GWs5sLpJ2jIA3aUQAFohpauDzCdm2rZ62hfemL45W5BJnlSdbQ6dpqquBnWzwgfinjQmTGM7/5LSHoN77j599mP3/qKbtuw/XczxGUiOmOPG4EiO/pbLYVl19uXaiYZCvnDwn3wvMvQH5nOmIpCpBUuU/dAOYn8o9jE4iKjjla9o+qOo8kw8iXPlsMISAiYt9+lCAoOGIYI00QCV/9+jI7cow5f/pkChlqqOLvsCef/KkDLe/51J08zwGrwZIvAxVlA9aRYSKnGCN7CXP3wb7saF4+aqQwK4eEWYcCaQLy1tdeec5mz5hkKelZtEWg/ev3/sPuu+9uAs+/zXzEpuSh+wCJmcuxOZIKIxii+Yknn7JbP3GH/fgnP2O+DmHuiGT987SNt1+HCuS3KHoa7cYbbmIMQ0pCbDbQNk888WM2THdhh1Rgs7H/i8KirrNzwL729b9nvV/O4/S0xDByoFjbpTIJY5+iOXrnnn1uL5IG6au2m0bodgYKhJqKIqdq7GH8CSiWImhoAAIERdLrr72KKnOhJkeA/lo3Vyp4WmNEGyVV4mdTJDCF7DNtqLZte8vWXL7KPADaq7Dp1Nxdg8JTWVuxqD3nXEo+xWE/9jSx9sbWbbw2x/7um3/vwPLf/u539J8MyztVYlChlpo1BYuvg/THILc/kpqzmnmui0mvmnUgAiIzjr6lv/cyBpWpEkTxiGyVBLLXQqwrYDsQRVX2vy2yaahnQwHFo/nsWp6p9h9dvKdAbRHjUhaIbFf2hBfPSZlmOQ/PtImQILJNVJFHrwv8xkJSRDW2jcWoNi5kE1tLFpA3638+eUfpymJhrdDGcgb5QsotK8OCcQIFJSI/qugz01nXOpk/YtjbNEIgFaAGVFWP1CmtrdjksZ4o58oFqQcxN9NnRQLUMl8VYvHpSWGHCFzNcSHcExMscxO2lNgC5h8/aQ1V5IuRLxMYRl4R/ck/2I9+EOr2bfHMFymoa/ahwPWGUND+kEnVfReiWE6ElJmNXWMv88kJ9qQnyGVyahSISI0P5aDIbkqHjTMEiDb2jgB5xzpykIvrp48EMmcf+f5cy7zzLUdw9rMPEOHRRGGAH/NcgtTM7CPaKa5RIY3+zERVHMWeboDPb6BAxB+yRQeWbghTjQMVCIno8OaZtTPXiCDJzTvu+lAkxRohkJ8qPJE6egAibAASxJc1SPO/8ueG2Pj5Yz0nFUhUeIJteyTtA89rT24lq4v77aU4QP1DbaA57szBYYwA+WPH3DEFyHuVf6OGAv5HvsEYAfI/8rH+yW5qDED+kzXlR3ijMQLkIzTaH7xkrP+OtgXP7+vHCJDz276jfvf/AgFyNrFx5u8iGc4WYL/fPuu8EiCuZA6szv155ktEw3uaEF1cLwVgOkvo2vwRUKj4LYHi6TaKB1WAd9dVK+ziW9fanXfdareuW2er1t9oa1ZvcGSGlOl9YG9tHTV2343X2t/+27/b337+K/btR3/G+Wkq59oW7K+xkqcwMAoMzZNi524sqJvBaQPkUMPr9fXuPIWDhvasLmnTFXCpIvy9Ai6P+x5ZNbQM0DeDw2EV1gk1FdgqABb3AM5t3LiRQzdWBLzJ3v27Ac0aea0/gFG688YuRMp/jDyLXlnmcKDq5gCvAG4/gP9grAREhngD8MQR6Cjwac++AxYG8Cjbk5McsGt+vc6ib3rRHRiT8XrP4iBdDCBXReDuUsCJ/LxsrKCSnAJEIK88qZsrCjh8z3Te30sWX2QHDx4hLH0PdiGLAW1UKTlMujSo4hDgMoGKuwgOj7ImUOhvNeHjTVQGxxKcOQ5rh1iFYgMIKGBZB8peXiOPfJEk/4+984DO9Kyv/F+9996lUR2V6b16POM644qNbQgYiI1p2TiFEDYhm01OyEnILiWQBBLshBhiG2Jwb9M8vWiKRprRSBr13ntv+7uPPI4ptlgrxDaRztGZIn3f977P+9R7//feuYDKKHv++RdsO2oJH/me8RBzqEiMx6bGd7LfNi/Pxvc61Eba6p0ljg6hCiFthZDxA2g8SyDx8qLlLihbPvSjCmgBRKzl34EAOX0cfjNzsiFAttqBg6+4avOOlkZLBdiT73MoFblL8wEbeC5PP/eChQMsDHGPE1jBjE55oI6AfBqdhkyAgOEZ9HIQPvP36+26/1XpZEkheP8XFuU5gOqb3/iarST7I5h2vGnXTkDZRoBqqv+xo7hYetZ2XLOZjoMdELkbHuQeDBCaHA9Dlwa46ssBP4Sq0D4UB34AKcplmeXgLcskWf/M0l88IZ5GeeaXUX74MwCiABrLyRfYunGjC0gtPlRmudFkdkQlWrN/rJUDlLdXdvJ/ZsuTsHLwBUQaDrDTVQ2AFlMQEWQ40FfBVcwjlMrLKWk8sP4B/FDVvgZiIACAN8E2At/jowNs/erlTo1wCZ/tbipOW3oBqOn3A4Df2ZBg4YDvE4DSswqkxzrLV88R4sTHE+sk3ms51a3qDxOAk70MqnMQUH20b0BEDGSISIopqltjbMdmCDiqzhUYXYtKIR5f8T6e+ywAT6/CVAE0gmi7MUD0WFQnNBYKkFwAOFUuk+EAUNfFeBLgcup0MQqgVAeIdUHuCeyWH/wKSMG9Bw8Chow6S43bdscReo+PPETMtVs2uWfUT+i2vNgFYvjy+ilGSx0ESDIEiEAUYoRc1b3ItXi861X1LRWP/i5weIzfGcc+SKCXgrTliS/iTmBjN+qXIEBtICDAqVraHPURtiWqPlXA8Kr1BHyjXAgDCBfYL1sb8CpIi24bA4wfog2nIemaqbRV9XUBKoNhiKoQwKpJ2sBLdltYfEziYS7vv47uPvKFphm7ZM4wRgTcjdOm6QTdB8vrnDHdy1yhjCDFV9CNUZbNTWaTjC0/nuNG5g2BzlJhxTOGBBwO8BkihS7XMf3xKGJTIpy6RGBtIvOYmx94Pv3YigSEU00MuaBwJ8RBlpOR4lQe/qrkRQlz7GwpliyJWLnFurHqB2kRLksyxmQQZM8w93mF6nKF0ycwXhIg3PoYzy0ERQejXvDwjrQfP3uUzwlCbRJjcRBnaARcvo2fP2Ad1yHbo4hwMn6o2A4FVJPSQXk3sisRu1lIO/aiJtC3rPv0HH1R70XSR2XvIzs22eadPH0KC6x0Z4ElWyeBoEmJ+OVzrV20/9gUxAJtNgqZFYzffgbZG1mbwqynjPlE9mm0qx/j2AvQbVL9BmJsBtKgsqqKZ9Bi+UuzsdRKtUYA6z6eSXJsPPkuPE+eeU/PMLZAvWS6cD8A68Ex5K1QHT0GwZBOm9YrBJiK8k2fyLMn/nK/bYYAVtZSCwTwI48+QnD2b2KBh1UbY0GWhKp6PnIEOzBUKLfdfgfV2w1z9oo8fuUT9EFQvfjSS7aWTJb1zNW9VH9LhRQMgduAbQyzlavU9gNEpKu4+XTT5msgt/dBpozYSsjJ4rOnaa8M23p9lJ08TIYIbeDHeJayUMoTrQX9PPM+QNvc3FyAXmzFGL/P/OQnqjcA0L/HVVZrbjpE5sPqtaudCkyk4WHI/GxyTTrJ+EhnrVM1ty99epJrHKZ/Pv/c8+49BbznkN+jZyWyXkoXqT7aAelXrFoOKBzkwOqEhDQ7Q18sL68GII4FKL1oX/jiFiygOu3andsAnzsg02TvGGgVKF36mctqeU6/88Xfs+IDL1se1lyyO1KuSgDP5/Cx03YelUYoxQQC35u4Tj8A5puu326vvvSMbVlP2Dq/p/4bFZNkRwiq/9GPnrD77rsLJUA+4LdsIzOcfdSz3EtOLqQ7n5sGadLGWpiQSJYLysltW1fSlj4oEp+HyFrryJHjJ06SUZJtBw8dQEg4aJvJ7dCmKi8XMB2S57nnXrWS8+WWzzqYGos1ItZXSRAgykAZgWiNRRny6r4DkLRX7FMPfdKRHWOQw7P0+0DIcT+UAlGA5L4QAgpC74G4aKFPrVyx3OU61KOsEYisXCdt2hpRB+SxVjTShxRirs2cVLEZhGtLFeXJvy9BgqCjcnPu6pvj7LFvnbJb77iTPUgL2TgXHFFxO5ZZArrbIJxla9TQ1mXR6QU2TB6DlH3+hK2PMKc282ydvSXPIwLSJ1a5SxCq50rLyK/qdcqFKNYLZXrJKm4WMF5KBakE+nhd8VdWWO6njzkCRMSMilNUn6P+rnYUWaJQbikJRPgImL/4N8ss53fPsT/Dqo//u5rzoYk4mDlWmWWxtEcQv1typtgSlDfCfk8kTS85FRtR6GqvFodyMB1VRRdkvxQ1IgpkrZiPFZckz8XFxS5TxE9jiHVF8/B6xqgUHSFY4TU3Ya3IZ9Sz95xGmaAsrbq6RubsYVuOKnUK8l4KtrSMZLuACtZnBhITklWBYiOsrVFk6mRBpviTBSaFroLCTx074dabANlb8XwmRIQyLpU54k1fUMC5LOyuYCcnsl/5KCIAlE2nDLk3tvZuFz1X6eRssPjbNEqZSmyv9LXkEwcd+SEbNZFIeuYlFy6QV5JGMQ/7AfYGslFTu+td4niGgVxjB30kgPk8id/ReUj2V5fYRyvYXAcFZYiINElk76pcGilIwnkWUewXlUEidYsIkAk8eLVnVcGOiBkpNtU2UnkE+WNP+S/rbPXHKpzyIy4m0dav2QLxn8KeKYzXqJqLPQNFOaqc0iEiEmWjctPmvn7GAus9ogCZO8S89dd8B0CpbN75l2b5t1e/zPf5C/35O792dyx8/fut32V+AGXRAuvtnsEiAbKwHvrr/upFAPndfMLzz3/v5tW9Hz57sf++t5/S/Ov3e/v6f+2vbh4C5BfaXr0pOP4qAfL/kxvyn9emV8mPORXI3F729W/xMpxTZaMsgiIdhydlsMp5QkWF0eD+HZ3Yt+Mw5OvPmbsJvOL+e2zTB+7kDONJoWKM3X7b3c6FQRZZ0bGBdvfWDfbQn/6Zfftbj9jjj79A4fM4Z8lBisQiHUbZjwPEINhNRnqWi5vQOU7YyxvntdetuVyVtBQqjjsSxvYmAuTPnv7UrNfMuG1YudIOIDdJxWf+LAnr9919HyAcHt0XLzgAPQQriVMAaqeLL7hA6LUEvfYD3JQTlKzD+hjVz11UY5ZRVXfD7ls4vF+y03i2y8ZnSXYONh3kGuBrfIz8D2VUVP/jNZbxyYOuck7Vq0XLCx3BcQwPePl1Z6QkQsR0Oz93Aauq7lP1uzcAiW4jGRWKKtPbyL3wQw1x5myJrd+42Vlw+UC2DALqnjhz2patWuGqjWW/0gCg0dTYzmGPiloAF4WMc5QEKMEGi0pjVZGHAwR2AeYKKJC1VhDgUyN2FWlUzGZkpDsyZmqk36YHOmwT5MdMf6t5UNW7fsMqUPYBHgCeZoBlAlrasYKppaoxDmBQIFcQ6oBBfMrOA1opGBj0B9B1zK65bqe7/6/89Zc5pK6gMreNg/y4qwhejv1VZFQcoG6ZHYNAigVoV/DqEAfdYaqYO6hsH4MMkaXWOODoBAfxE19bZpv+sJRD8higXQgESpazYPruP/0T+RGR2Ck9aD/8/mOusn3TmtVgCdO2akUBQb/H6VzBLlA8jOpMb6ri4wAZZQAzAOIchZ1TNECqVBfedPYZwLsx7mscsEJEiDdEWDvgUQAH8Q7aLBUbsShAnQaFj2L5EAWInCoFAzYNhzombO/xKxZIkea1y8xWKfAZa6DK0VA7cK6a+8H/m4zeggRlLADYjgRZTTu+/XTioHA/B7RIhRBItbxAD/Bky4SY8gJAlp3YKcDBForAu3Do8kZFEg8QJzIunZ/1ocKY5nW+BF6TmwN4Me4qnVdjUdUHMJYIyTQJMDgGGP/8vkPmTVX9tB/ECc8+Jh5QCLXPKkC/WQCIYcgIVRbXo3rxAWyJhciYARStx7ZEFe8NZB4EQijlAtJkAzALDBmAgOsB2JL3toJZpR4RwaAw327AJX9Aey/6hoKsXz1wwGVAeAGc3HVHqh04MgqY2W35EDVJgE8egNilF0oYO0GOXOzBAkl2KulUlKuKXGD6FM9ZQH1iQpwzQ1EF6QgAYR2AaDzAluxD1O8VXDsNyKaMC1XrthBkrcrtQNl5AWLqaxDv9SzuIxASI4Tcioaqy5YCGTDNZ8juY0ae5Y64wPKlE5B9eJzrHaSSGF95+oN836chGkYBzEI12dH/ewEABUQNikQDZG3CT38aZrejfZTwcOaC5GgURahVIEA6qVqlwNm5rqlwN5yKWVUld3YDAtE3CgqSHMAlUFwkZyfgoxQv/lzv5VqqcZkfwxNQfgBsyrM9CHVQAPceHA0pgq3YBEQYiRuAqIR2owzKZh4aB/D2h/zsQNkh8FKByfrZRfILpAJRbkML95fKRCxsroWK/HLAy1RIptwUiKVR5izmjFnaZXTci5wFCBC83RJQMwzx+7KuSyczoq291dkA0YwuMFsEpqyqYrBPkhWO/MsTAdsUVK68EBFXArUV0pyWmgHQigrOD5LFwxeLHSx1aONwyNko1FwCEpVPFB+X5ubqTlR1UoCE8PMx2ccBIC7JyrCl10Rb85kRl+USyGLmowWO/udBv5Cv4mWq2AXORfG6RBRUM7D1sCPmxSI3QwU1JivMpeS5dPQ5AqSf5+QZFIYCBAUAc7mnp4gqrPXoB8ohOc0cfcNnVtlUDQHvgO7jzMUVZJfIM/KGm292ZLhyGHohUBVQXcV8+sH7P2al2HvJpkfV38qXGkH9EcBc/er+/U7tt27LNhtDBTLI+BRZ20UfkB+/LBdnuA9lZyjLoo/xcgZ1XgbV2e2drbb7g+lWUQKJwT2p4l2AYB+B65WA+VrzAlFQvfbaayjmNrhxFwMpcpDPlKXiCoiOK+Qh5BNu3Mfnyr4sAZJdBP9TkCS333abq/q+SK5PJPkXWl+buL9YCPtnn33WdnO/ekbhWPIo5H2K+fzCxXIXhnEjE5UAACAASURBVN3LYj/GfLN5y1qHAUYRenwRcnaIavinn3nGkR633BpHGyXbn/7pH9uf/PEXeR3hY40dZCfE2f/9m791YfIZS+IhIda7sGqtSVJ6jTGmKgh772es5rPeyIbvsR/8K3NEvz3w8ft49igfY8KcFV5EVAYEjAeKlydRNWS4YHCpJ7diMTmISvA0ZG4rc/0EfWzXDTei9lF2ygykxnbUjOdty4YC5lWF0/szjoasgVCcUlQnk4zvHajqzpacxrqyzH7/d3/XbXJ++PiPbdOG7fbtv3sEdWiffe5TN6AMiXFj7S//6m8g7sjSaCO8GuXlH/7hF13xQm1NlX3v0e/azTfshLSgyAFVl8hMb/qBbO9e23/ANm5Y79RqWs9ra6odwD9OH1KbCIQuRZEVh5pAnyWCej3Pe5z+Pcjc3QtxnY1NVhNkT+F10fbE352kr+52uWcudwelqhQlUuxIKaFA7f3kqIVEJVhV27DtP3qaeWACIjATAgTQHRWGcj+k/Ihmr+CNiq+W9VPvpyISKZS05RwATPdkbktmL4IhE//jZcfIQKl+5BqLv2+vI9FllSUw3qmAWacl/Z2G8FdgtxQespit+OpKy/98mcuqUFaYrPEmGXfaX01hq6RsljzWl0wUaI3Yh3awJuZC3r1KzkpiarYLqBf5uIa9gwfjeZy5fz1q4YMoztpQjGjDe9NNNztLrVPsWQaYsEWsi7BRflQRbeLlhfqMtaOQNbeL+cSTTh1GsUf5JQpjmMcUcL8GBUpXdzvzfS9jKs9qUFt1t6IAYk3yxh6uCZvCYBb+FauW0VdQ8jJWW2k3qYsasWwMQd2kzHnZiqWztsazx2houELxQZRTh9RDtEgt54tyVnOb2mZKtlDsX7ROazOuPf4Me1QpQir+YYNbA7MfPIxKBcUlxIPmjUzW6TrUMMrskDItnnlGig3lfIjMUDGNSCjJvf3YZGr9z0jLgBTCxpT+pkKXV156BSIp3VJSU3l+s1aPejlaNqwQqLNchOw+2eXZBPOVbLg0P4oEkY3lJHtFPVsFok9Abuv3Kn+wyzZ+utRVRgWxpra2tFtuZpHddvN97O8ohGC9nYCoDg4KZ6sLcQKRqD3ElCSo7mtO1j4XgD7n8ftesMBaJEAWcpydHwCcH0BZJEDe7gksEiAL6Z+//q9dBJDfzWc8//z3bl7d++GzF/vve/spzb9+v7ev/9f+6n5JAsTtwN9MfLz+9zcrQP7rSZA37/1UCjQ3n14t6hEBonOS4i7OFJ8Bf4txinZhKDr/6Dyls6GPP5msiPtnZkchOTa5EPTJcR/OHzhFUOi9Z80ye/SVpzi/+YPtqMg0hHOpP+d/XH5CPcGwEpx6X1m3wWBLveSNShEiNXsA2P9/ECAUeXEGfoMA0TEGy9+fIkB+4xu7Z7dsWEmVL5V9gJw+APRNtU2EYGe6KtEoAPGvf/Ur9vGPf9gpNL77T//iLAoKCoocASLVRQRVo8McvOWF3Us1d/bSQheAe6Wm3uURRHGwn+RQt3TZCsD/CjvxV0WW/Il9zpLBk4NbWnoqYEOMqyqvA4zISMWnHnCvFyIgBWsF/d0XD+ZEgECEANiB5HN4rsEfvZrYiUkqKedCbaU0GZQigVl6Ag/1U+eKrRCLlpSMNCoXx1zQZkd7P1XBobZh/VpsAkKpTq+1UVQdfngFRVCtHQUAqQOqgAMdTGXdIFBYh1kFo2fncGBvJWC3r81ykyItGkuu7MQogEmeKOCa7BYGAWpCgiMhUvq4zlqArkgXuqzK9i7UBEfOXCBLIB4lCHkHVH5vvXa7O+B/85tfJ5w22l3XABXaeVQCe5HBoPuTRQmpDACifoDcwyhAPMgSGLGq+lbAYr+57AlUAL0cwE/+30Lb9MUyntMobR/s7HSSk2Lt+NFjduJwsX3+dz5PVsaI1WCxohwJDwiA5cuWOlACWgEAAdsLwNFQQNE4Kq9DOGwHcujOox2nCUGV7Y/OxAKQhrHDGQKkmYWE8AHEEPgdDsgxRmWqL31vjOs5Rkh9ekqq5WOzNHrxPCCyp73cPGL7TvbZ0niz3WujLR+Cq7Gh11693G/NI9hl8E28it21LdFwGLMjZ9usd8rPanoAxYM9kDqRoTIOqEJ/lsogPSmI/JQEqr6xjqC/HD7Rj2oDDIjHMo20KiWnyGU4JPCchscwIgEU8wyh+pVw1WEIrJWFObZl9Qprq6xAERNtU/jdy49835FTWPjgp0/QfCCA5QRtKjJpFVkDs/SpAaxbAgFoT2DDEolSxgsW0gcCYwrASX1uUkqaQRQbqGtkHSb7DW+eUykgqCYw2blF8Xmy35CFmy9VwaGAk7LAknjrBBW0ARBhCrQXqrXnxhh74eUOi6B6NpvK23Cq5ssAYpXrkEl48WX88usBKjOw+xoXMMIEMEkWQCAIYApqKlWdK4xcoGVlxSWCgvMZ4+GuklSgXSj2N4MARuOvV/v7M1Z6UITJpksV8CHkU0QokBmQrL+LQGHubwKLGV2PwrM7VTVNf53l9SI/JunvkwJYsS/x554EvCq3QwRILP3EBzWKrK1Uys9jNB+yLEoB2fvB1RHWGHERVpAbC+nI2OkYYvL0Agimn0qFxGQ3AuHY1Uc/lFCNuUGuKUsJVVY2Rigk3sXzWL1BkmakRFl1c7d1THjalA9Ajyp2IVaDAZb0HalckHQspZDoSTERGMi8lBhr2cxNE4BQvkzewzyrWUKWalEUxEIEXrxwBgLEh/loqZUDziWnZblMHlkKHSHTJRRwMT890ZLIT/ClWllkzCAV7cUllywIANs/LNqauuZyWwpRZp06fZpKXa6H6x5iTgriOcF6kM9R4AKTQ2mvRNreC2Ky6spll98SDdDWyc8GUTsFEIKLq78j7q6Q16SK5Oi4KAgBLPd6qDKn/3t7BUGKxAIetpBTQ/AthGECtlQTzL1J/FlwbYzVHO+nStgP8plnqowU2l4EiDdzT3llrcsvWJqXRZ4I4DM2Qx4QkeEQTN78TgDkSwcAZjVrSDv2fDA95k+w8SQAtYKewyAdfajejhZ5xxjxh3wT+VK0J9btffrKfckv6KQtTtq6dfKIDLW4Zb+46rb8YAdKgyznla9MKS/6VwuV+lXkN+SRVZMAgNhYh3Ub4zOR9WUAAo1pE/VhLetNisuoaGxu53k28FovpJiJVl9BMDhzxFNP/dA++uADNgl4qzF6kbVj46YtWC6RB4MPfyeWX92QwhvWrkWdcI5Q8zxsfyC4mc/DmL+l/tJ48uOzu5nLBYwq0JhHByAZBKC8xHzjO62jnCai7ZT7IZssAaAMfvvJ0y/YzutuQhk0CuBcQqW5nyNA0jPiUUDE814Cuj0A/zvsxt1zwc2TkzmQLg1WXYUqE2IxHaVm1tLVVnr0rB0/jO0Y15eVm4StUxbzt7KLWlwxQDRB6LOsIV//1rftuptvwW4oxZ780ZMo1rJt1fJcAu6xCBzodABx78CM7d1/xJG+27dtc/f84x8/ZZ/4zGdsGGLgiSeeAPgPse07rnVWl7LwKT57FrnrJ1Ez+qEQaqRyA2baKxiiFmuywCgIzx57GaL3gU8/SNj4E5Apm231qpV2GfIH3g7ytIc5oh+VQKN9/GPbUWVEUEHS6mzyDh09iXIpx37wb0/aH/3xl7jmpRAVw/YFLNRkt7YcC7uN61a5TBAVOUQwvz391FN2270fsa4a3p/5RzZPhZBx3eTFaAOmCvta1A4RzHfdKKkaILc3kQXSQnsNQExpX1B4IwsXX09885htu2YH4HqSff/ffuAUW0XLClHmXHJE7CruQ/OtFBJtqKJOlzfba6dKXMi6KvyrIL4D+UxlVYSxDqSkQcRh2XaW9WFScxR9Oh07RSlrZAtZwPv5Mb82kpHFZsPKyKeKYDxf+OZyy/t0mVMkiCCT5JeoOfct8BrxCz/ztvKvrLKCP7joVB8iSqQGmXIEiFSCZBox1HZhiTkOsD4K8ZvMuGlRWDz9eRR29/T5KmziaDNsy5YvX2brNqxhfYBMZf2Q0qWcsahN6PXX3+CUdzXYH4rIaqVYZYh5JAJ7ytVrVkFyoIprrkeFS3EI41IWggVLi1D9oiaD7JOcOT0jnVyrTmcNmMD+pRQFyBjFEJFsfL1QETVjpxjC3Fq0XGqTcTeGprDpC4f4qCPw2wMSvY1ikQb2oDlYmXmxBvr6eTgCRBtrKUBkcScVhLKuVL2kAhZZhylfzpO5Vwf+i9+guIWvrIeOve6BO+vGtTb+6aieZK11AeWHFHehEOp+zJ2yw9JhRUSK2ll2qlGQ155IJCMg37WXbWDeqSFfJQfy+2zxWRQgiY580zNU7ouC7ycZp0sgn2QH1kqwfV8re3TWyrlMEPaazCsi/WTxp2wTkVkhtPe572ywvA8dcMpQWUlKheM9G4hF2FLbtP5ay1ySw71C9I7RB1jTVBk1I+9UVx31uvLlPRiC7qx83+ZrvhDyheg/1C7KalnI17zXtyCFynxXpsPq2ytY3hzC+YvfbZEAebtWXiRA5uuD/71/vgggv5vPf5EAWWjrL/bfhbbgr/b1iwTIr7Z9F/zu8xAgev+3Izbmkjau5nD89O/+7GsXfK0/9wY6H1wlPeb2kSJB3rxl1ZlIdryZmUmo7Hs584dwPqSgGQJEhZwT4wgIwJsnp5XV3cuZKMKpz0eHPTgnhju3j/yCbPvAluX2fZwqJsCVB8D3Yii8HMUO29uPcykYv9QeoxR/SsU+Q7B6LPi3itrmLKznchudat8RIHNFXOKQZJn15iIqjy888zmcIgZsA4fS4wDVFRcq7OHPPmyt9c2Au91WANB1+MCr3FCyC4GUz7ykJxnKOABski9+KBWrwxyKJ2icUaqZE6lGHqKiTECsqm2bqD6rRRmwgSrQZgCkk39ZYH63PYmypMiB1ToYRtMQqkpPgvAoo7J6zfIigPVuB5aGAdKnE6wi24pc7HBUKV+GZUANh1zZFIVS6aowVClRVEkp+6thwKIRDvUxgJgr164iCL0SewIC2Kf8OcT4APijOMH+pbm+hirzGRcQLTBZKhAB1QKI5O0uAkRfCs2MpFI3AlbLC1QmLgg1yjgkRWK47YJAqrlUgnIAogNwpq26AWAoEVDZw8ovYn0DiDwFWlMOGTKDNUEpILXsr+TlPgB4GIP90IZN6+wsFiwXzp924G0A1YGy+hLQoWyHphbyJKh8lF/4AGjvDExWCwRLGV7wHqgTIuMgF/jFEQUbf32ZbfmTcip78f6PDALsU0AygD/P59TREkilFKo7U7E7a4CwmIBwAZDLyaCzTGH10UxIJ/ZBALGRtEcMlZ5JAEHeADTQBVgRYbQlFI+2meb/RqjKHkK14Mnh2x8GLhIAu5+K/lCqWlsAkZQ14geYsH7NWpvBOz+oE+CDfIBnGgCDKmZsa77ZhiUxFkPHvVjeZ8UdwDoKJ/emXwSM2/acWAuFfHhhfw0B1jwvBb/TkaOisGLiGYuokUtbYU40ICc5A8inThVXWw22WUngfJ4AXkN4YgfHpjjrjgAUET489xjA7hmCoWWBNT45TPh5muUCmPlgCeXDsxoAOKmkbTsBGod5/QzPUM+sd6ALb/TVlg4y30LfUR5HEBW+zYBjvgCbHShHfPgzUdXjWHH5B0mNgF0GChNVSA9B1Cn0tAELoC4A1ARIO/WtXHIlxvncEIATEBDz4PkPABgpv8YDwE1VoRP0xdtvSbJX9vU45UEUVfTxjJ0BgJIrgL5btl1jxSiF6qj+l6Jggr4gz/dpqtlDyIJZApg/BhDiwwWNQx61YD8iC5MQnrNsvzRRBUDAqArUB0WRQNcpJpdqgEcpXJIB7HKxVPKkzeWt34/NTihWYt1U7gcCUsl8qZuxHky2xiTzgS+B5lPKWuC7nIDbUCYt2Sl5QgJNUJ0fKkUX1yZlhzdA3xjPtZv+fakOJRWT1+Uqqm2z8ZvPT0VAAfDc0W8psMt9AGvIecjD8bJWQNdRhqgvz0Cg3qjyVyAmN65dYUHkNVRg7aYwmWisg9p7h23AO8p6eXNlYIzQ50IYsyEAYkH095DYCPOgT/hTXRxAuK7yflaiFGPSmwsYUZYIY26U5xIaNHf/3vQnWc3UMk79Icq66S/+gWGAa9UQgQGWlQioCUjX01yLuxX3zVx8ubqefhdFds8Ylng++NlHMbbDUcnVWSjPIpA2VSW25kWF6mbl5jE2LtPGXmQOEfJdeZF5gfegDyj3Qgx7GHNDH4Sojw8WT6hUZAEmcDORwOkk5pOevi6nCpmYQH2BGoPHCjeBakyWW/48URbmKEKjhe+supFsixP4zkM+KMh+lPaWnZQyYWS5V4effib9OUb31UGYM1ZwAbw+FZurEQDFbgDtasK5W7sHHAESRO7ION7+6s8xtDMTiANNc5fmOgurcdqlEAWcsg0KqKj/2a+G4jFHhMiSyIvKcN3zUoiPgBTe//Wv4Sasy5KRe/FVWTbr7Hqu35P+xs9ne2OZ6+tc3ssFsh0KClZiGcR4j6p/43cOvdztlHyNTbV26uQxu+WW3QDkPF/NtQC4iWQ9UMdgZaUXrR3QfJbxqLwh2Sdtw5JOYGSYwqMBgkWoaL2QCmsIslmg5ksvvQoYvw0CEQCfuUMWQJnrCPHuQaHD7ykoOQWiWMD+3n2HITQLLJfrPHjoOKAw98ZY7u5thPTJZN0bttvvSnHX/trBUVQHybQRlonMZ00NlfYsipNP/eanUb4MEhx9AdWVD7ZOeTyTagD7jS5M+TJgdWZGlrM1Ux88dfaCXYCoLMIaqppChB07NqPuYkxMQYgOd6NMiYbMqHDXs23rNkfkyrbrAOHrOyA8pGp77rnn7NbbbnfArSzolH8h8udDH/4N1lbI9dYKQs8oAIhOoyBio/34hYM2SH+NIIhefbK6vtIplu67+y7bS7ZLCYrTB+5/yL7zre9i37ja7vzAKnJb9jurKLVTMGv/P3znEWeZdO21uwDer6NfRhCq9qidPnHYrtux1TKZ63NQq0jpKWXl2VOn7AZ+b0jzsTKQuD5ldAxDVGntH2RNi6TKZID7ucS4k7JC869C0dfcPNfmhx6vZB1rt3sefNCasIRrYJ5W4PxdXHc7CtIrWHymo6BQQPcgVkgin55+8YDV95DH4QOBDOEfgDKgohIVJOUw/vxdyj8R4FVYQ9ZBMiogXXaevsynUnN1UISRjLqkkz1UQ0MLQDtKUzaFQcHhduZreZbzYJkLNZ9hLE4zrmews2SBd3Z+l//PGnfdWQ+fceqKq7ZYPoDoClafZB4WAVKETaOUoQZpvgtbzn/4+ldtzw3XYXWX7tbDc2UNduTEGadmWLaiCNA+HqLLg/FGtllyIpakZ5jLfZxaSoohka7xrHGtrW0uOHyYdaeoKB+yAoUD82svJHog81QgKozcrFzIVvaNddw7a2Qsyt0R9iJekgFic1lJ8UxKLJlx/O4s/9fW3QaJi70TCsR2imWaGxuxfgLkx25N6gb1j2aKeuoZuwHk0gyPD7txEo0lpQiBGtRkIvu9Wec0EcmGUdZiAon1Xfl3a12b5X721BuHEkc2sG5FsidS+PxVwqMCy8161FwiRkSixaJqdiHqkCjalPeyRgdLQUvOUBx7XKkJRVxXUcm0JD0DImLMKYWlGhrm2hRKX8f7BVDokcJeQueOFvbkE6imZkTysE+Q5ZhyiaZly8ZRQFaINf923RvzWe6H9jr1nGy7pELp6x7FotSbPJ9NjN9rmc9YVyHkdSjx8Q7knq/Kw9+KANH/XyVIfm6a/i/5j0UCZCHNvEiALKT1fpnXLhIgv0wr/ff9nUUA+d189osEyEJbf7H/LrQFf7WvXyRAfrXtu+B3/yUIEH3GW5Eg81lg/Uqfv4qjwKsc7fE666E/5SxxdV6QWj4Bl5wqipjFOMRwzlVRliygIyLiUGuMU5Qfxtl0mIJPFXA2g4dEU7xFMfPwBPhHKFhXNWfi2TkFCOczL89AnDM4sw1P2QN3LLPHOP/rGibBFb29/F3xrxwxGsnJlo2vrmnuey4LZI4Eed22yzkn/EcZlMctX7l5dgnWQYV5ufbk939gn/z4J60aECRUACgXXnGxlAyHdfbSC0/b7bfuwU+8ylXIyRJCGQZl2Fcoi7gXwE3hssogaMA6Jx6PbgWEBkEItBBwqSpbZSOUf3en5f7WKQiLq2HjEdgjDOKffjeVtGeptDYrPXfGrkUaU0VY9AoCTRU4rEp2ETA++HPEA5aUXCjjsBkEMNsCgDYDUFToVCiyODlJ1bxyHkY4yOcBGGZi09EJWFly/qJr6H7CedPxrlcI54gCgqnYDQYgFggVwQE0AkucQQ6sYwB2sgvSIVINGgZwNUQlnx9VfBmxobZmabqVnzpoQTZmy7LSnEXUOIHw/oAykwBWoxzmxU7p844cOoa1BSAHPv31HMp7qEAM5hANisHfB+36m26Ao5q248cOuwpZHXDlCT1BGw7DbHlRpSirD+UPqK0pgicklZBvgEY/AJBg3rcdsOHM3660Nb9/AfBEQZowcHSi6OhQqiZDbDl2ZPteOIDF2RmsRB5ygOwoAFAyAEJPTxte1G2WCmAqi6dIZRdgyRPKc9pGkHwwoEYjVefJWGqpAt1VkslbG7ZvjOeK2zjAN+0JyTDK9wyH+FNUwc9ysL8FKxQhqy1USQZQ2X6OMIaXazjQg1/eeW00NlcR5gP4XlLSYw1U/PpR3Zibk2SJoQyuTvI1GCBHTjaQDcJHxgJ8DBHoHUuQNgSXh/I8GAgrCshyQJ1QSxAvmbGGTb0N00a1iAv8o1DIxKc6YCGMDuaHxVcooHD/FBWpCeGAzlha5eDbTX/w4fl1NrQCdA/xmectLjPXOvi/QIAovU6fsQ6lSB8A+unjx7CviXHhpSIt6iFBfACt/AEmUgGMZgF6W6l0XbZ8KeNvAlDdH8uLSVedH4qqoxaLk2jeNyMjAwLjCiHh5JcI6AAcEVArGyzZnqgiWKGwUktRkG933J5iJ44TzI31UyLWLRH0lf1UUN92+51WImKQsZbGe07yfL1RTs3STuFY2GVDiigbQtWoYTzfVrIp+gHGQwFZCgtgonjvEWdVAijLOG6hIZWPoKr3AWyGUskukDVdKO81RoWwL+NAVcK+EIiDkJWBAFxjqJNmID8HAcKDqDydgbCaAfWXfUkqXv09ZPCE8HujA1SBMz6nGftTYnSp+B3l9yqauqy5H2Az3hdyb8IosLUciJtxCJMhyM6ooEgXPuzDNXtCNHXRPh6MIYW/y6e/txuwHOHEvR+4BXJi0sovFONpD9HFs5DSYsIbT39IyE5UXrWEi8uCzhuQMgSwLRJSqw/ALTU9hTmBQGreaDlV8CCkMn/HUqkPcpBgd8CkMVQ9Uk6NkgnRxPuMMS9NQfgMQq70QEQoCyQecimFAN9wCIaaS+eYY7NdBsvZklJs0gIh6Trpf2n0mTAqlbH7o8pX6gjwNUcyySIpFfubBOaBc+dKJHWyxIhAi4as1YIyzPw0xnwnsmMQcqYD67C42ERneSKfRHnDxyWQCwIAKvCvth6SzjeaZzlmeYXZKGi8LJzrO3TsKFZCYdhJhTs7m50fLbJLrza6vhUIIDjBvUzxHBVQLPWZq3CmbbqpwJ5FcRVJ2Pwk1xPG82inSnkcgK6FQPtGlCDD2PP5Aa57w+7DB7P4kSPEsxd4KOA1jnYPZf7t7uuGqJEHPvMP79fN+Kqj8lyk3I4dOyC/my0zv9Dly0h94AvBcOToIayfdlhAOj56fHXVoBCDqFt3TYz795G95JLwTJVZlJBz1dv+p7cwR1/qctX4AgiVr3Ec0LwZ27p77/2gUySK5FUBQRu2Tqo4GBHRD7Kal5tjT/3oR/bRD3/Yqad+/NSP7Dc+8XEbQhEWzD01V1U4Yix+CRksqEIUSC+FzqoV61nQfRzZvZ4MnfMolNbdlO4uaqCOqnNIBYXdp6AmUkB7ClZPqWnZkE7N9uzzz2I7VGA33TqnPnj8sSvuun0h+q67juKC5hrAWdoUAuHyRar8wb/zc5bbi8/uR6mynT503jZsI7dnoNutMQqrXrF8uQsSD8J+qIy1XWvpgNZpFAxpEAd337mH6gz8NamcH4SEPHn6AirKHttzy23M16UogfKppmceZW08SZZHluYYxpYq44Ppz//na1+13374Ycb2hD3x+L/aDddusIvYS7V3D9vNt91rZ8quOBXjDARoQmoymSmtruLfGzB+gPE2jBJv5/brrLWh3WVArN6QbNu3X2P7sCYcps8vLVjhrv+Z5150hMQf/OEXIIdQ6KBiPH7koP0+Ae2ltHU8Fncp9K0OKutHIPSUw5JGUUUXpLzs+6IhrqQG2fvKK3YbVmU99DPlrgRDvAnkVr6IB5NzJGutguXbCRvfiWVZLRX8s0ixDrLWBbF32L1nD3acxa7f5ufnWy6KFNlIKdD6JOR0YHymJWflO8ukQdqtlfcRsSj1puY1KRWqKSoRUeqBIiECW8MWrkNKsFn2XSWQVspa0xztj2R4HKC/q6sfZVyg1f3zOit4+MobBIhs8hz58TcrbMUfMX8IJOf330yAiETVPDGJ6s2HNp+A0N9IMcwE83tt5WX70F0fYD92Fu5txrKy8uwZCKu8/OV29OhRSI1WtyasIKvDgzaQXd9rhw+5mLz1ZIQI9Nd6IyusNhQsS7IzbYY1Y5j51JvigAj2S3G0+zT7rnxIXrXrABZPFRVXmLekhkhADdaBcgu7SNZ5qfBS45LZq5GfBPlfj4qxhSyica6/j74pSdwIbZpIhkoC38qu6qFYp4tr6GSvOsi9eTHnyQrLi/2IQtoRCkPMoUxijhtlfxAKUSIrxYq/X2dZnzrpts0erKGyxdK+2RfCqA9iLJD1OZy+ofVbX1Ws392sgZwGnEo4AfJPBQ7jrLUi1bp4hmMQ/+u3bHR2rK+++ipFP6ifIxoWLgAAIABJREFUIKX9mGPjUI/qfnUPKmaIRA0k4lDZH7oGhatrbQ0lg28Aiy/tSVVdpfWEFd5VPA0xz9Q/eYPl3/+aI1QimM+V96X1XvPEGBuiyBAqs5p6ID5z7Ppde1ijUhjfPDGy6USCqGhnjuRwxzD2I1cPD1erzuYDkZz86E1fP6O5kJXWAr7edQJE/eCdfrkKtIVliLzTj5573VW7grfWwby9AuTqg/2pB7ywS/o1e/X8BMjcc1j8+u/ZAosA8rv53K+Ou8Xx906fwmL/fact91/zul8pAP5fcwu/5p8ia9lf7hZ/UR7IXKD367vzq7ZYv8Aq65f7hP/f3/ppAuQNkuFqRqIK7+QmQJFhMjhyN5m+clKSW88MCpBh8BNf8LcR8D7zJDfaKBYGX1Z+R1RkolOCqOAtlkLke3estycO73cZijPTXvbA7rvtn1/Yax+7c5nd/sCDOOhcst/7vS9g3Q95AsbeDqaenpbpMjFlDy1L4/8gQsSC6NwhouZN5xc9ivu/+8CsLxV8adjjHOBQ9luf+rT94Hvfs81r15GLkGGPfvvbVGAvVX2c89DWYWvVKqpkqVCUP/b+A69hQZHtPK0V5DkLSNYPMFEHGBwSGWPJVLcJmFeQ60FCbGsfu8nu+Lt+O8xBeeXKFc53+hIky9133eGyCkYA5Ad7OrEkWmq1ly+5qt1d12yjaHiKquMM6wQ1r6diXqHBEXy+wsal+kjDnmqUSjtZ41y6XE4FcjVF4t62ZctmmCaq/KmoVjjkgVeOckDNt8NU+C7joB/AIVxWMaqki5IvOyBGIAf2fioug8gkUc5EL2BGJpWX8oSv5L3zs9IB5WXfM2hRfjO2JC7MQlAeTJKPoGJF2VQNU6E7RWWrFxXZ5RU1Tn0yRaWtP4fmHoCnaCywVME+QoXxpNgqDsHZACbKKekCQBpF+hPHIdpV/ss/DfBDgIwUKQrcbgYkryY41B/gyhNypANrDilAznyDEOAvlLoHLvuLUEC9SCotI/iOBVD1wGpp34svubyHu++8wxEIAxzcO6jiF6C9GVCOcmHC0QH9AWODAUi8aPtQ2jCV0HBP/Nv7ACXiuP4JOrp802X5MsbzmAJAmORPLw76ZVhCDQGg74Q88dQhHSCxDUnUxdpOO3S2wYq2EVZdet58yBD4yB07rauu0k4db7S03CgXtrwyL9P8ISi8+rtsgIpy8wy3V053WycWb/2uQpO2papaga2eVLuuW4klGwRODQHq8A+ARVSC10GEpHhZKOqYsisNDpRIxhJoAOXIBNkBwViXBYZ5WVKEnxVGB1qSLIe6hgFzZ+1UaZNdbuw2Tyl+UMgMTvXRB4fsgzdup9odQJ+2lzpCbGVqRq4LQJ+AnfAE3M+FtBOghDcQBBgBy6sKqXTFKg6Sqq62x5qaIBakbIJoS8bubRRLrjHauwjVk/IsOgDDRSr6AWqN8Lz07Qt43w2g1AowHAUwvWdPoh1THggWZAJL5AEexvOVd7jGuFhZAbPhgMmjWFTlUOGsMOdGMgH8UeeEY0XUT9uKABGYXLhylQ0CoMs3vQ9A0YcqWym8VIUaQoNeriy39XiyZ2ODNg5pIRs0HxnrQ65MANRMArioMncK5G4cMGmSb2XDjHF9vqqEZWyOQooE4P0/Qh8ZmSbjguc2Cyg1BSDvSdHxDIEsg1hUna5ot5AlYVZe04+FDcAl4zIAknAURVpkDGAwgcv9WG8FUk07xQQ6IOs5LJb8GAfnTl5BnRMKIVaASiCTvIZXAfZlJcW4IXRbDatKX26aanfUWQCMlfjFhyGhi4BcrKjB7gXWeklmmhVgixYWCogN2UmwjXURbh4NATPGhO0FoTXU1+ECljsAMX18FUDvR+7QJQBMiEQyZ2KxYCJqxvohF6MjUKjwHIogprpp5yuQEXWt3RAEzAkoMgIgsbwgBTyYR5SREBMVTnYDwc3MEfFYCE4DTF9kvKSlxTjZoEhVbz6zGTBafa8KxYNyTcIBBgOY9/IJ8x6BnEkig2QCxVpVQw3khexwuCYyiuKSUA8lUt0PMdSPzdPeV4+gUsoBpPe1HQ8UWOPBRsfkCyweg3kP8osBLNaCNuXUejP0LVzz7dKF85ZMRfMA1ekCJkPIi5Fdmh9/7j10FNu4KBtlXITHxKPSCWR8eFDVzPNgHZngPQQuqurZU/Y7XLc/OSF6TqqSPrh/HzZYa529iy8A3ghAZh+kr3IcZO/24ssv22/c/1HWgA4sp8LswOEjtnELNlWAoarEDqPfdKEqycFC5hgh5LJrklqrGuubTIB6ZfD0ogJYtWEj79vhQMTL2MINsAZt3boF4HDEhZV3MR4vQiiof+Vh06Oci2ykSclY36gzlRNArvVDr9H6KLujPtQEGZAf3tzzCJ9x8uRJKsPDbc1qlCIAmVqfVBm+ArVFRVWlU1zcfv9qe+7xi6hQNjm56N4DB1FWjtsWlJOtgPur1syBh5WXQrBWrHTAsJSRE5BbsnuKprLCj/btZT6XeqiSAGURYqXYd6WlLnEkyjKCxw8B1iuTqKryEkROlssw6KZPi0jrYtMyREWFLILSFG6Nddo12PdNMU9rrVBRxJnTZ1y4eQdWj7JfGsM2KBHFhPIMOrFGGmasLoNYETHw9Asv2Z477iDro81e3vsKYDn2UASIh1GpofyOUYjDfgjmBgDyINbGANqrifEdDEEciV1eK31JFj7+qCAUqpZblEQF+0o7dvAYpEyQ3XLz7fbkk09B4p1AfdVvu3bfaDlFufb4Dx9jT3GrLYd07GVtmyaHJ5B1+REsPJekL3EB6NP0obWQ2WfIkykqyGPtnrWjh16z9WvXUASgflLlQGT1g5KSEtuyltwz5u5AnwBrQI2aV1hktU0C4SExWL9lV7WZ7Jmjx467vdEEe6LVq9ZYG3uhIdqmFsIgAPC9m/1KEKR5PXuoQcZuOuPu2RdfobhiCuVJoi0lh6UUEiAMRcAx2jqVvUefAuWkJAAIlzpAc60Pc56KI5SxcgXLo4zPnbHab67+uV3t1i/XMVexfvE8RLRoPyEVle7NkRGMPVmQNomUoa/m0h/CGZNSCeXw2d0oFT4C0fe1r34V5WyRnVBbA8JnYz0mu7sZiCHllySSTXICBcgM4yiSPCWB500o1XIZK36sT8FhwTbCXKQ91QSEqQf7ghu3bcd6rJ1CAhRxzCFlWFBOsYD58/yXYQt4gXZvhtBPTyb4nmuMRXUmxaLyRI6fOA3Z30gWVAzEM0pN9kxejFfd3wq3R23A8gwCi7auRaVTjUJkiv3CLMSSiF0/VIRIlSB9SPfiT9leKQOk6tEtVvQ5rDppI2/mIy/WCrW9yGbNUdEUaMjqcxJiIYHgeQVre/v7kNe1D5VoMJlNcS4YPZg+JG2JF/uZIdpLGUbRjFdZtJaUXnDrg5SIep45kCYKuu+GXCkjS6SAHKHKStQhKK2V8XT82DFU2utsgD3VGH1hnEOEMqGUI6I/dQ2XHt1qKx484Syxrh6eVEijHBH9qdfMcN3KWunCUi4hJtVu23MPGVt5qKE4uIyRATbFfgkl4xhKTB1UEuivnZC608qEksrydYn5z3WyN8LJ30yQvE6mXP2ZI1PmLNnelS+uY74Q8re/rvlf/3bv71pjHgLkbT/fnXzf/vQ8//39kqfvt7gQHWgXv955C7wJq3iHb7Kw5/cOP3TxZf9JLbAIIP8nNeQ7fpuFjp+Fvv4dX/h74oWL/fc98Rh+ZRcxnwXm/PuLX9ml/Ze88a/6/hZKUM24/ddbF6As9Pm9bQg7++fZ1/fQV8mFuZzEN9tggfX9/OHg9f8h8xd+QBhnDG4jvcIeOVupAE+Fn8K2tT2WffOsHAzAG8Y5y8iW/yN33Wv/+K+P4YbTYw9g073pznvs4Yd/jyJuXGj4uYrshEOIDPHGgt4DK3gVqwaDQwlnUd2SDzjnDLihCBnhpjpXedz/yGdwhhjHN7zC1hKEPg6QMwNZkEhlmwiQWkAUVZNev3OnvfrKy3Yjdgjy+PIDRFXl+35AGoE1sXga12MDE49dRB3+3G0AKvpWFXswPxeA34gNgievK/naWvvov0xSMXrctmIdcvLEMVijUbt9z80c7gDtqJweo0q4ByuRfg5fKwkZ1jWJgKi+gsc7QbMK0wQBh1xBLQHYEM3nj3IfNRAmPYBP2qj3c5i/Zc9uqmzPYbtQyOFtFnVLPeB1o2Vjw1BcWmIzVPQl877hgAHhNGSCfL/53MuoFeR7nbkkDayUgEkaT21DrSbWNr4WjRLAf3bMrtu0EmC22cIJvAhBZYGnBuAqB0Wq1dux7OlBCVJZ3QiQNU0uA4AB4NQYD3pc1iqAOo2oOkK5/np8qkMBEXzw9x4COJE9j1QAqkAdp4pPqHY9AEU81cXpGUucnc2JU2ew5qEamwyWQQDnQcCQM9/YYJv+CKUL968Ka18O7KqojqVN0znM+tMBymkPVW6ePVMM6eHprJFkiTUKgbOOzJSRfqzHANdka+SyHeiIsqlIotP6AlrOcj0CqOasMwhxhUCSGmGaKtcgenAFlcYNFy/ZDXjme2HpQRmn9VPV2j44bU8erbRWkp/37LnJBZKGBJItkpVqxccOWuXFcdu8JsCug7Qa4TXeABr7nr1IW5sV5WEV1T1iz5agzPGXAxK2UC74xsv5ac9SHT+IX/gsRAv/BZjmT1uPASwHm588wWnnVO7Tm4wHPyroWwAuw5JjAPKibVNhhsVPUz2JNUp6ZDL9btzOXemzegDjEYDUfkgM84Nkiwu0zUvpKwrZBnw7dbbM+rEg6e4fo99nuOcZSj8KRl2hKvKgIABdEJANW9cRDl8N8RBG5gChy2cuQnwAWALgg8U4omqMSvq1G9YCgHS7cN1mxkokwE5AYAighNRkHlaKHUsKRIbsmMbpH7t3x9nzL1Kd7arAsQIBUDlTTBYJwC8NARgN2MPz8YPISsW+Kpxx2NExaJVUM2/ZtNb27n2Byu1gQFDUAFQh+9Nvx6je9/UNpJocRRAV2KOMy1FsSxSivWJZAVkQ2P5gGUUZvk0yVj34f1meSJrSgfJLgaoTMLmTALfKhBhnLIYwdqbpHyOEFfnOImsTq0sQ0sg41bnY/gSTGxHpRaZID6AOBEM11dd9ALkNEAUZyWG2FJ/4EEBVX0Cuxg6UNBBHbSi3mgDu/WNDUFEkOmskeDoySJD8oEBJBpBdRWVyRw8h6N2tgPBUwWLbtZQqcw882QVcNgMmFa5ai5UK14VCoaoOJQchEZdpn3SC3senhux//91XbKi5inbppR8C4KFQkWUNLK0NQ2qpzF6qmcGhSTuHfeAkPutxyYDLzDGqhN+2fRN9E0B5kHkMsDmaZzeKTVpjWzeAXIez5VI+hg/jyQsQbcaTfBOIyARsWpT5McMYiKL/ejGxV1aVY5UjP/wE+hZKmM4BFG8eAH8sGIxBUZ4BkFKeEJgeZI5EQH5mAXTrGdaT+XGlDuIyfrm10a5efqMA34moj1KYU+shS8gTiYqz86jvVqzIsaK7lths9ai1Qaz4khviMQ0g2j0ICN2HKiXRTqIa2XnNdpf7otymDkBMWQTJym0E8OxcWbkLcw7EHrGWuWpJTh6V6eQ5MEbTsSMaoj94AbzGQHa0ojRLIXdCyhtVBNTV1jj1hfwgb7n3Xmtk/VElcyrWNjPkm1xC5dSIIiSaqumVEPWv7CNPCkBzGetXMuBtCRXrype6WH4Roi8UpcU6R0ooOFhqyFCeow99VtkL3ZC5HQC8zbyf1CciQeSvr5BnVfTXo9KaAPhUBlQE9xKF9ZKyA4qwbxQ4mwtwWVx82latXgmx2WhJkKzBsjPCtlES0A6yQvoAn2u5p2UA94FYgsFyYXG1z1V8L4GI0eeM85xFxEel9thX/vxZpzZU7oTIkQ/cg1UYXzVV5KFAPJeRD6HxLZs0ZTbUEfq9Y9sW1inZ+ExBNkEiM1ZUcX6aMDJZTTZi0eSLYmAaC8hg+m9wMAor7OFEgnzgztshUwaYI9K43m7UDjVY5Oywx8nzkCrx3g/dA3IHa8gcOzkIAcWcPjvrjRrgZdt1/W5n0ygbnyqIDa0nlQSB7773HqtFrVCKqsSHOawGYj8rbyljq8JWEp6tAoYq2jEGNafWwiHAVm+B0sr14e+Z2TmQcntdsLzA3z0oK86SJdI9AtlAR5ISYM91u/m7j/3r937giixm6PuBKJpSslPtfNlZyIciW07+TQvtk0UYfTKf5QUk/Zd/8ZcUQ5itYX5Yy3NTAUA4iqYE2u0C6o2CPPIRIGb9WDvRXZBXgdIB4HoQZY4367hS4tsAlaU2zeaemiGnRODIvqoAlWU1JKoUWLJNW0HuWQ/7oGAKQLogaNrGh+wM/VkB6A20W31Tm61et5k53R+y4xz7gC5bQobaDP8WOVteU2udKCrHGWfibZWror7iT1t5UQggokpZIbXf3mSZv3eOeQxJMPsUP9ZHXxZCb0g+DwD2ADaY4/QHD1kiKfycviaCXJvBVgiieMiFEP4uYm2G/UkKqjNdcxD3lEE49+FDh2wTSuAhLCD7IaJHB8fI70i39pYuSLN+5hYKDPg9P/ZMTfT5SM1frLN9qHEY5qwJIxCS9F9URUk8iyuoecIgpMJYd5JZt0QYitwpJ7Onn99NJ/9sLSrjlyHQBinu2Az5JOVbXAxKl9oqZyva1YFFGZkh2gNNM4eOQnyMKjeFRVdZIyIl07DlCmDci4Ssg0xrQtE4TVv4047KZfPiPCHFoof2Ei4IfcbK/2mjI0CkuhlmjI0zpnxoN38KJPSeeTnZ5okKpxGlRqisuihImEAVe/zMKdQh7baUfDkV3ag4IwEFtKwBW7E97YVcrGeumWEvPKA8Gkgf7VmVEVSE+lP7PSmLRIaKYO2F8I2KjILc8HQZI8sokBmHOBrnmStLTMSHgs/1Z/k/b7dlDxylIGUuEN1lj9Aemlv6IYRjIFcmmUOrqy/zTIOwmk3HvhBCJizZbt99D2q/Jey9qS6b0r5KGWsRbo9/ns/N43N1veozGg8/fwB7/cjzuj/w3GnnKhGiE83rP3+3CRB3VW+vwJjvlD3fAXm+n+tZvfMvqWsWSoC880/XKxd6gF/Yp7//X72w9ptPffX+b59f9ztYBJDfz094cfwt9t/3c/+d/9oXCqDP/wnv7d+Yb/+20Ktf2PqvIuG3L0CZ7+fz3d9bWm/9TOWGs756g/y4ajklguTt1cHCKYWnKCtV51HZeQsfaQDbTgLXojyZn/U7ZxC5KDx02x7LpKj1XnCgleA7Y5Md9hvX32jrdu9xypEv/MEXKfwldgIhRBzFg90UZcoOXtnZg5z1RKx4cTbUzn+IAuQp7PCj5PbAuXgYtwCP67589+wwB89eiIYdeD63ATqtIh/jMhVqu665xsrOnePwOgo4QmAs1eX5+IjrAKQgkkYq6mIBZJo4WE4CPOcABijvow3wOpQKT2WAtFH5lktouSpZlZFw7MxZa338Fou86ynbffNNHB6j7LlnfmKrAd5rr1RaDIfkm6/f5WyWzkCMJHG4rKMSc0VRgQO6jx0tcwe8ERovjApR+WWLZNl14412BbDqCkBTH/fjvJE5uN5++21ObbJ8xTLrxb+/qaYNMKjVbqBh/w3bkkmQkCXYmYgACeawH8DBcRjgso3KxWgq6rMBnBU2KQVJH22UApEQTxViBDZR9ZX4k3/oTutrqQEUJ8QF4HKGSngVuI1RzelFdsUkAM2FMkgkwoMFkI8CLiTg8x4NGDPCIVqWLdNYonQC5npzMMW4H8CIgzYgRxMVo2HKneDwrlDNXg7KAunU5s0QJrI7GgeM0fuOqZIRhOTsN9ZDgFxyQqlpEOEZPB68qFJPSIizpVkZtgZ1wmOP/hOVwTGuylW+0UsgQwQCpeHnfebEEVu2NMeSuU9PAC/ZG0kFEkL1n/IeRIBEA0CL/FCIsRbEUdqanoVwhHwJQO9eKl49UYMkUr04XlFFADQqFw7tF6rb7etPV2In5W3bVudS2Y7tDl7ZcdzTjwkdDvactLuQPoVGhtr5V/ZZU10fB3azm3dgA0QodSdAyNPHumwaAkRhxiiqAM08XaVoKb7yshwTFi9BQGwi9hD0VIHLnpBK/bCByQrGDpxFZTBkLQAFW3ZtpzKaAPtQL5tqxNOdPp+fkoN9yoQdv9hml1uomgWACI0nl8NrmKrPfrt+3TKAcLI+GGgXK2sgQAAiAfB9AflUiZpAVfgYfWUIoHiCz4kFkFsC6KOBFxAYDjDcaJcqarGyYTBTuT0JWF24PB9WtA9gPQBP+EruydeBgiJAFEyqwRwSjG0T1aHTgBADPDOBhOH0jet2htjL+8l74MblO65q9ARA5TFUGpGMpR4A3igUOrGAe7HRkqUBwJ05B8C5wZ555keQBEUERuc4u5lgwlPHaFQxqCUlZXwu2SlU7RZjIZNDFlBhwVIHfsUygUyhUnAKECqIB+iXsrAaoZpZGRlS8IwxuURiBzaCmiuait1hJrNRVAuz5LgMc+2z+P919wI817VZHJZaKWFUmrYRMo5iagLgpQqgvGe432KxXMtBeRRG3wrn3tu6Ri0esLwWALK4ggybMB9LgBD05fNFjkt1MsT4DYdQWEcltw8SjAOHDqBECEEBQMC41G5YLVXj199Be6qKu5vK9xCCuk+fI5geT0FZzNQT0DvAM/mdP/gcIGca1fEd3A/gIQoEbwD+IdjrENp5Cu/5stJy5pwxxp83/SAKNVewG9c92Awpe2fFijwAVj8LZn6Y5jMReVD1Pgkh3E2OD6FOEDfegOY+vP8kYy6I9oinglpmG0OQJaE8F1+Y8+aWBuaTEUtgLg4LY17Eqk1jXnNtCPOXgokHuC6pAaZRFaWnQfYwRjuYtzwAc0chS4rP1hJ6jHXdZJ9t3rbezYsi10awRzl1stjOk790z923Ws7uRJutGLcu5iCF2duUH4sLICVWZFJSlJeVQtLEQl5mojaIwlbvlLOQ0Xv3oARsB+yT/WE4RJQv/aCX5xIP8NmOokDKPD9Ayli1H/OGrGN27tpFjoPs2YbtMiq7RKqoNT+J8NUcJR/7QdoiC+VBHeqrU1SaL0Xlo1yRWvJ0giGvb7/nHuvn+l47ctgBkF3ct3IYpCJRPofklO0Qi/GsI/pWxUHxmdOOzJWVTRhkyRC/V1paatfdcgsA/iW3EAcC0J577TXGVwJV0CEQUdW2ngyJZ6SUhKSoxv5GBPupUydt+3W7mICocKdyQRZBTpnF+1ZQ2Z6xhMr68FjauAyANtKpQrIAOgvpgwPaEIj0ZuzHZ2K59qavC6cnIdgY44DaCusehjyqoEo8DLXPAH1smGuWenHVmjWMyzHWvRnzg1QXET0BuKsQbc0rveQPLclc6jYpUaxh//idb5FdsoHg8Dy3mWmgmj4PdeQ4r2llHX91314Ijp1sLlqZa0IsCTs1f9YDWfa0QeCFkAkiUqUXizwB8q+8+CLPDds0quZXYIH0Qyw1123eitqyGKJxDX1gyM6VnLOd11+P6ieU9esi5OqUy/TRelh89jz5Iyu5Tz8UErQZxRfKGDkFMb2L/qHn0jjQhurooi3LKbRPP/BplGZT9uILr9hxlBJ95ImFQCrPshaHMW8EQnjGcd2TFCXs2rrZhhh7aYlpAL+d9qF7f8eKTz1lLazzspt7/F//xX73f3wWEucidkxZFDsMOQVWRXmZ5aJmGadS3wP1mBRIwfRnbUNfQoF01wfvdorUy7RvPIRWHPfRRpi6Mia0sduwbgNz/6TrBwrjvgJRMsIYSV+SbWfoB+cJMY/BBm8lJMhp7us89qPhKBZTs3PNBwKil3XzCP3E53VLRNn4KTDdj4oXHccHabspnnf9dzZZLsrPGfYzQ1y7MkfoCE59Nwq5FU17KivIi3EhJaEyPKR0Wor1aQnPJADiUTaIsxQGnKa9hVWrIETKHlktDdH/0iEoz5w5boXsAePI9QkHJC8ruQSR0+rUvUU842ze4wRjKoT+mJW9hPf1sWr6fi/ztQox8lAAaQPaRPZJIfkzY4D8sraqZqEPAKyfZL4qgyRLhRjMLyiyp3/yNBlwobbn+pvk+oqiq5Z+egUlYo6zrjpHEYKyPqSE7Wef2sd3AM9NJJBsVkXuT7F2jAHgN0JISQQnezFpmf1Y37whF5TzIwJf/3f5Oxst+8FjTkEmOysRFMpq0fcAa2on2UVrV6+ycNabbt7Ph7kzCpuqcuzC6ppZj9gjycpNtn6hPL9U9mrtFH/0UYAhMqOUzA+peZQNEswzCOSeu1mviiD6Bvn/k6exa2NuSk9Pd8pCWXplom6uY5/byXyyhEKGCea8SWUyce0iOiq/t8MKPnHY/V0HizAs2zSex2TvyJyhCii9pxS7LjuKvjM8MM7+ljlwFLVOaLx94NYPMZ+nQRaFQoL2cl6AWKF9FTZYy75/GerUGoi9INaotyRAfmrW+kWkiM4h766CYJEAWdgRfr4D7sLe/df/1Qtrv0UA9v3eQxYB5PfzE1wcf4v99/3cf+e/9oUC6PN/wnv7N+YjCBZ69Qtb/+cnQOZ7//nu720VIG+6+TfbS7357/N9fjf4YQ5FuYrUbWnB1p4zVQp4nArgVBskJ5wAzqgqCxfO8bnf+izWy5n2pS99yZ1n+gaaeX2m7Vmz3G791IPOreZO1CAxZIoOUIgegoWxfk+4qs4pKvbs7Ox3FlsiXMJCA8CxsJ4HOx2TM1HupzfP9gFAbd6w3tlchQmsBHAPoso9DTC3BJXAxz/6Efvbr3/DfhOPcwWRC6AS2NpO5aOqyeQxLDA2gUpsAWAXLpaD6HGAwqZB4MYSrBIUnNuH1YUvF/j8F1Mt8KbH7DrAFdmptHBwTAF8HyRMt7WxznYAVujPcCruVJUZDFg2JmUKhEZNZQfVv4ShQ7bIV7wG8CET/+gYPnuQg2EL1YeqolcT24DVAAAgAElEQVQVXQpVm6s5rA7z2kmA+4mRSULeq2Cd8jkoD1sFQbSYAmAHA9hHcwVwzz4ABt6wbAoCDaciMkq2UfyOwF6FsYfyZzygSiwWWNUXz9menZvIBgDERXGgivgQHZz1ZnjfT/OtwO/zF8qxdxDIk4iFxzKXiSI/7zIOw9EE6zZTkT2FRqeGitBIQJRY/Kt9IGPKAVUEBpXimR7HAVagYRTAhkRGQxBKAo9ku9QOKNPHQVkhqie/stLWAoQI+JyzK0ZfgOojkkN6LlXtAmFrsHmJxbpBVaKNKGa2btpIRWe/8+T2oFqcGkCAJeyKKJdOw0M/FvssUAKX2eCNtVM6HbYfEEXyJVnW9FEdrQDVWZ7HFIf4QA7mvlQwTwIUDgL6zChDg/vdf7LUvn+4y5auSbfl2SgtCFy/FjCshyrRKuzOrt+63qYISe9uqLUgiKCn/70cCwtCmQtSbYA+Eg3hVd+KAgS/6uZOAqmpWg/Cvio+JcNV7as9ZNmPGMYSU0Oc2mgEcChAoc/YXfhjY5SdHgmI3mwBVERes2sHRBtEWX+btZUC2vDsE6Mh+poH7ER5q9V0DPF7svagitSfLAtUANdtXM3Y8LEy7JOqAGLHqcz3g5yQtUg84EQIoJFCcJV10NXV7qxVpG4KImNmmqrpc+X4u9MvcrFm6UNpo4EqcmGKPAkVJ07T94boxx48PFlgyfoqFisUBcP2YKExDGA8BLgqwjEI4NYHy489N0TYqwQh+9F/ZdciYHSY56n+rM8WOCrQSbYpjfXtTBp9kDHegL29to6JREboAtRGURAFB4WhCKgDxIO4oI0EWr30yosErFNhDBmovJdQQJBhFFoCQ6YA0dpbml1/wvPGWaJM8RyG8V6PhbQTARLL9QyqYhoAdnIcIB7AqYd8mi4sy0YBb6Px1Y/xj8SSBtUHlk7hSclWzeu6IZHSksjmYMxhqGJB7L7GIbKmaOsuQPlayNVe0K9gwF6Nf/mcTwD+TQKEyld+PZW4ap8X8fWPBIhKoRp4sK+Tqn2IOUiqFiq7owG35cWvkNxWPjuIcHIpqYYAzVrJEWhub7D/9ed/jB1KH7Z3IeYBsAmLBEEK2MWzkq1IEG1WRiVyc1sfhMoa7K2aKUrGosYPO75LZyF6d1pBUTZVz8U2yVgJgMyYwGqkG/VHZw92JrB5IjG9Gd8zhP2G0F4hVKQPAzoOAPqHcW0B9AWRD8ixnMrIR7Z3WDMNMrbSAcj8WDRqsFWSCiANhcY01b4ZKJ5GaYdhFoRRB4YF2lM/eQlSlUApKtFvxC5IKoHcpUuxYZl2IOTG+zLdMjdTQQYM49CXeaQZgiEWldkUZOsF7JREGAxwLSNUIydgF7Zp/XprocLfmzl/374D3AOVyf48c4iimCSyFrBIVK5BNGTCJPPIMHOvSBDNZUJalQeSjrVanUgpCCVZ82RzTwr5bYFkz+DvymfqhQCVIqqXvnXu/HmIoGTWmovO/jCI340AYAynnxefPWMthJQXQZqrjwrk1cZ9SuAuQLnWDtkrlZScp5+32i7UjapKaGftUFaBslcEQGozKCWI1B/BrEXK/mht7aRKu8sRRxculDiFQg05EFKXqMK6AFJGtoBSH5byc9ncZKFKaaK/KMy+DMu8NpRHuqdBQFmB+h/75Cet5nKFI5JEgLzwwgvYYG2gm5EpwJfe4xAV+CtXLSfUHhUD4OkA719CcUIWY/IKAcyy48qinX2Z88bov72QUB0oqfqx28pBlSPVly99SPkia1BgJMQRFP79R9k4hEOMUqWOxVAUa1E784wnhHwbaq6Drx20TzzwcRRmARDMWJ0lMhYhbvpooxJIv+07byDjqMtVYEg1cBpFpx+qwQ1Y5YlwqkCpWc/7JEP8pAD4P/Iv37ObKHqY4WGI3NXeIAhbsKraerd+/fDHT9uf/cWX7ez5Cy7DYZi5RiDxM88844iQKmyMAlPiCHYnE4Pg5p3brrVNazcBivfaV//2W9bBJmqS8ZG0JBW1ZTpgby25NIxD1rN8NlH9VN+HU4QxI0UPhMZnHvok42TM/vrLf856N2QFEB+rl+Uz5wDuM59UnjxCP0yn74j46HTWgf2Mx0jGj6TITzz+hH3ovvtoK5QFKGw0/2jzJqJN16psJ31rQ9ACeN3MnBoRlwIBMWKXKqtZ+1MsNinDnt97CHXIKJlGZKhBwBIzxLgB6BZeDLF9jj6iMGzlHA2x3guvD2CfgfGRywKagujwo0Ch8qsrLOV3iyHSUV3Sd30Yu1H0XyY784T8UE7LOJUv56RuZT+g/I9C7E2rICi0B0xHCRvJ2ONldvTwURRk2H8xv2Sg7tF46CJHra2j0W1I47A+88Rn8sSRU6xZ2C+h9FlNn41m/3LgyCHGv68bfzlZS6wUxanWCEmbQ2NR2lJAEcPGNA5lWxQAewVq0WaUgLIvTaS9z/NvWYUqfL4UUigPMig/O4+QuyvkY6BeTY6z1cvXoDKcsrLz5ayFEtAEoeTrsw7UDiJ5BphjAhizhYX5bu9YT2GMrP4Cw2MguKedOkI2oFLRzPJ3WUPp6wpKmrzPnnQEguYEf9q1EHJTf993YD/7CA+nRE6gD4TxPLRPkarspVdfZvnz4PpTyRoZsaUQlToMRHIf+1582dKwLc3lPppEgqHqUTGLP6SWnqvuOw0Sv5PxfulSOUqxZW6OVaZVbXWtq3yaoiCm+MQJilgynbpripuu/j5kK1+59x905IcIUs3zmtu02RcZov2E5lfNLeqXmltlAeiBUnMWi9ZYDgZy6/Sc9rXPPvSwywkJ8Auhf4Wy3qCwZB6PYf9x6dJlLPHSXGHR20nw585Ib64C+1nFwrsLIi2UAJnvADzfAXM+Bcjbv35RATJf+7/Xfz4fQPD21//ujp33etu+H65vEUB+Pzylt7rGxfG32H/fz/13/mtf2Po0//u/139jvv3bQq9/oe073+vn+/l896fXv5UK5Oq9X32PnyVB3M5/HgVIVFQYeEmDs81SUVY3BWUKSh+iSNG5FoGhCP/qo7BT/xbWofxM4UTJ4D1Ts52cizrAJPzs47feaquvv4Eizxn7/Of/iDMapAl2+jr/jIF7JoGJyK0jGvv1isvVthQhRg+2znIsevDW2+3R518yj8xPbuaap20DYKFA0zqqWZdghzQAiZALuKJskHFVnAFABSiwG7BadiFREB5DADj+ADbOKgHVguw5GgHCRILIDiKcQ+K+A4c4lAHGUdEXjUTlbz4MKr/uG/aR3/wEFZOxgK5U4wNuZ+O53wCAV1tdgcdymF2LpUcroFE+dgN9MDaZHIzlLb7/FSqNOeTJKzkT+5EeqhvHAblXrVtPuHAJpIu3C8QchFmSxUgq95IE8KlQ13CA1h4A9FiuY9/h17C/woqAhpIFVgCHUd1jFNWOUoBMcc8hgPsKRFcosT9ASgbBLlOA1h5U7memJlgUNiLRwdjWDOPFHh9FW4BgS4JAtfM4gMY4D6SDgNLq2iZAv0mqUuNsCPRilor+OCwmZMngjTqhDDAkEnJklEN4uQIwqbqMxN5F9yYbgoP4kodwkA7isCwAagxAYxaAPBgAYVZglYBgDveygTn8F/m28vdLANDnAjtF3IwSLCOyIik+2rqpbPfnEJ9FVbBAuWQsWzK5/2gqFssBBAsBgbrxYJdn+hKA1BSe0QTSoRksjxIAFwn7sBSkSr10XFW1CvAZRHEjiywPAQmQYZNcC9EoNoJEKRyAox5CrInqwRYsdM63ElYaEoVX+63Oh/5PPv8le+DD19jynFTrACTpAxw6c/ykLYVkqUctsX1lmqu83XcQP2+ssDYUZnI/41ZS2WTN4MGBBLw3qIoeEKZ/BGqI5gd/h2yiCpJrmqBCM5aBIy/+vv52fMR9IN2CsB3ZwPMeJZS7ztJ5j9pzJ9y1xxIKWlxKP+xGCREWRz4L9l4A6umJkdipZFoCFf1TgGZ6Ni/t3Qewl0VVe4+zd4lhQA/AWspuRtYiGsiZAEfK42gHAGunUrqPjIswbHRCIJsSANpkgdVEZb8f1cpZAPMCadW3kwAkNW4muXdl7Bzcf5CK+nCUQgBeEGD6PYHXAQB66rs37Qy2p1/qdiSIBrgAcFmPCPT3Y0yE8nntgJEtTVTgQyB0Qj6tQHmSRj+W+ku2PaoWDyIf4rXXjgCWoWQABJqlYrMWonDrts3uWcsqy5c/+1ob6eNkLYD+BDEviLBTRWwoZNAIQbbKjoigzScgSELog2OqVO8fZRyQewMAVVlPhgEETDwguD8PzWfKE4KLSvuyy4CPMMIojGoAMAsJIfcAzErh+r1k/UIVcH1zu035AITDGZ2vBFgDTE8DGPIW+J8axzXOWieWT7I+mqJfnCo+z32QEQJomAyAqjYPIdC+o7PNqWUEHgnU9kT5Eh2bBIA1boePn+DZpkNmXIFwGrQv/dWf22hrgwWgrBhHaeHL+GvnfhshO4KDI7EaKkPpEE7XTnCWPwrm9cRfZWS4k+DrPIg8P5tEUTIOyOUNaTY6Sv5E7wigHGoBkM5JgEkHZDKxBwFgqt27mINVtR2NhYqAf1UIj/FcFTacBLlbB3kpgE5jO42qY1X3rqBStxErJn2LEMjIyrYUwLVz2OWpMr22vhbQLRjSo8g2YFH3/EtYzABqJZIVsuP+Ajv5w0pbTRW+lB9SwHmxNrSQHzLOfKB+U1aO7UsovvKM1RxA/G5IA60POXxOK+qKY8fOYnGVSuU6TD7ETRTB9wK3RepqbARD7MieRouYF9ZoK/Hq16J39NgRyIRlc4oL+lct4HkH17tp8ybI6AlUNqUu+0h2X+dLy9wasBbipaSszNkEhmFb1c5zKQCslG9kZdVl28Ya4g+pNME4j2TuqoeEP33ugt310futChBYIPjq1audhdsR5liFIi8DuExnXTmyd69tgZztpPpZ1kBaiBXoXF1Tz5qSwXvVsYDHWSaEx9NYRaVBNqkoQIu5CgJkm3QRNZbAyzQIkHbmWpF0rxw4Ih8jS2RtUpi8iAIFGheuW2e9zBuSfco6SyRlITkAA6xlc4B6JcHS6yBPxx2xLYBTIcqnCB6PZa2YgpwJYz0QGaE5Q7kfUo7VYz8WxlgO5lmsw1LoiR/+ECKTbBJkSBPM5UWFuYC/49aKas8PG7nsguV26OW9Li9IpHsGRO1lyI9QbP0SUCVVodoIYk5vg1wJRmqahWJEAdH9rJndBIo//e9P2m997tOQf772zW99yz7z279jbbTbRQVbY2Gmvqrn5c+6d+DQEeboAPpUlbNx3HLNtU4lcholiA//f8NNN7n3UBC0CIUQ1maYOEBlcoogPfwhElctW8X1hNj3HvuBvfL329/Ynz70CMUUWDvF8top5u8Zqt9lAenpCiGGXQZIFqRbQ80VAtbryD97yT78wQ/YUvYh4YzBJv5/OYo3DwidScimfp6LxpqPcqJYXEWUnWKOuJUgdAHSA9y/rNsC6G8Cz0+dPmUfuf8jTr05ztqpggwR4L09E7b7lrvtOdpYSrGVG7dZbVuP7T9ebKVVdVi45bJOkgEGwT3CuFAWhiwwZ5gPlBk24By4UA9QeOJDUYFA7gnmGm/au/prKy3ht06QU5MLYF1GwUagpTG/JbAhrKXYQgB8IwC89kmSG6vyRpk4I+yVWggUl4TOn/eJZx+XB+H0g8f+jTG50oHw8lhNy0i15MxECLw2FBUqlPC28tIKxkES94lSjc/RPHwaAnKQfV0WVnfrINuaad9OSCIpsgZGB5ySsAiLq1ZI0TT2Ys0UsWjsVjPWIhlTyvKYYZIOpS+LVM/LQXkI+Xnp0jnWdT8ItpUUobA/grDubutFBYXqbxhZNetlK89hiAl1Rps21DA5qBuVMVTM81CGj58vKke8YtVmsrvTt8isGQVDsSmv+dZGy/rcMde2Hvy/snRWYE/Vyxr/5L//EAILtR3vF8EYSER5F8s1StTwKvOF1sVVG7C7hExKzkh3+9BWiJ1qsqMU8h7OvBlMX22h71yBbJblnfxww2m3EFQbsjaTMsopnBnzItxk9xfFzxOZO3oh4by4psuPbHX9POcj+91BQnSDyA8f9uJSfKgwQrZ+Uu1onyBFiAgV+d4qSyc1Nc1KzpZAgMyyLkUyh6Msjkm2qDCsVFmTHnrgc9LHsO8NoEhi3IUQhjLmXMXUz1k4/azk/U0WWc7y6iohor/LDktVOQuxgVrYEXSRAFlY+813wF3Yu//6v3ph7bcIwL7fe8gigPx+foKL42+x/76f++/8176w9Wn+93+v/8Z8BMFCr3+h7Tvf6+f7+Xz397Ov/1ky5M0ZdlcJELXJ1fed7/NVVKriM0UydHPOFdYlvEZOIHJsEm4qu/Jg8D4p1oM4wwozEKai/3/4IxvtH597CXyT8yFZhSq6lcPRBzavsT0PPQCGg3sT7hT/+0+/QqFXgyWCs6uIe3iUOA4wnEC/MGycwajBkT7z0Y+ZR8HDN84mob7wATzsxOpihgsJ44An4qGLg64C0GeV7M4hXwd8yVIUwisPYv1fEvZFPgCII/x/Dr7dnQCJqlxrByApwppIdlPy6srGA74GMObxL2bati+WOasFHcLzsVs6dvQQVbrZgKf+1ozyox7wIZmDe6qUGcj3N29c75gbWaFUlTe7itwYDum9HOiqqKZz/syoH5QLAo7oKrsF3siCRgCa7AhEgHhMYY3hH25nAcGmOBxjFuIIkGWrVjrLiAYstLzFgFHBG0yjyzs6GEuDGaykJqgYV4C252i/RWJ/lZ2ejFogjIDuZktPiMJSisO6jPS5r2EewqQq0yFchMi3UCVbC1DaTgZCduEKZ3nVwe/I8qqTSt1OwIMWAJ12DvmBEEvDIjgAmn04ACtMtYxrV3WpbBME/InkAQV13x4K8uRb6od+WSj89TJb9fkLgC3YX7hQYVQAAPY64IfRvuEA7X3dqDIgjZQLkU91tDdH6ElA5mmAoiZIqCzA1FR5glPB7knFttQw/oCV8VhTyforHKsmhajqSz7+Csb0pj1FgMwCHvtxfG7HTkU1qt6QOh2QYudPFVtOwQr72vdes227N1hwTKKtXF5gj/7tX9n//O0HAZk6IN+qnU3PLJ3TG5AqBfnHFNfaQdBNQxsZFASjhwMAzgBgVLZ0W2MPSgMO6SfKRrE+MSxQ5rI/uGLnwS+gWMHSSRA8CmBua6MiOGScatIU24Y1SxWWV8P0+WxUBm3VWGChLAqNSbKzFU3WRqFjKJY3UmCoCj45KtQSYyLoJ+GA1gChAKA1ADZSDwkUCwcoCQCgawboUdXlLDuFVYBHjYA7KVTzFhcXky+B/QaVqrFYoGkcLc3PgdwAhCMvZJp2DpC9hANkDBBrqQsiVbV4ckoaFeBHsMpaYU1U/U/zO+OAPAKcfQFRBewHAGRdv83fXtw/4EAdedx786fsbQRsieQsxXKFju9sfrzw9F+9ughABJ94gIpRQOwIlDLKADjH+MhCtdVEe+j5xkGcLV1e6IjIcIKL2yBAB3guQRAbCdHk+8hmA5/6AfqyqsjH6MeS4khN5QW4qqBzD3JEBvpRaHWMAo6PkbdR5e45C6Ao4P+xdx7weV71vf9r7723ZFmSZVu2bHlvO3GcxM4ehJTQlBFGGQFKodyWUi5QWihlhE0YIUAgJM507CR2vKdseWtae++9x/3+jjGEW4pofWkwV8rHnySW9L7P+zznOc85v0lM2Vj/COrjaLLk6y73xnAuzl48a3kcvzc9I4mcW5GSARM9zjnh6R+D2peYvItVsJNkmgPOjdB7ERrqY4lJAqn8sMoB+NW1AERXcDiUxUIQzs7FxQKhkZgQ7eKiYrmeQRCdlyouwTCnAc5GMWYC7Wvf/LZlzZ1HHE2UPfHUz+3LX/+y9bdTyDzYaW1VFQBGCThWpgAHa1F/twPEl9usrPk2AKiUAYA+yOcdHSP2KSYYklEg2aDrDlKR+zhkaF8vMVr8GR6E9UbNLrW7ulGCIc0CVVzPvNTKnKdjjgP4V8RXL6BjSYXmOz9bvXYlxM5Rrm82pFaNI4z7GJfBnKcagPRayAN1MGUBHq5euZYYwWpA9TaA1CE3f6xafQMK/GE7CNlYePoE4PNyu+Edi+3ZR16z9dwbJ48U2abrbrBeiK7QEF/mhfMuVqqmrhMAHsKLsRUI4FYFMK+ugVjmqXN0U7TxniJnRfJFQeQGAJx1QohGQOIIQB7hc3lAmmm8ytGmcV4LcfMaBcK33XaruwfjIRIUu/Ps00/bNgDmZsgWqdGjUCLvPnSEjoFWR2zLyXGCXgidt0U4/bz5XF3M+VKyd0LQqgsnHrC1o7SYbo1kOwRhqXl26y232dEjh20x5IuIv0MUpEv5Hgb4mMKcOMLDVp0Ha+giUsmwJ39aOKcukmnOPFfWPGfOHDopTjrHhwqyVbh87wMPWCuOFT1oGzhmRZKtW7fO3aPqBwnk9S/xPByDlBPAWcBzp4i+Eim+B+Wc4/zqPvQGZEyANKmG3Anh+EIAL0vp1ZjDvXCK3g59zrnk8ivX0gMwvoaeFmXDx6B04CHhlBCnADj9uC+keh/hWSQwWcXQ2595hu6XdIBv7hNI+9k56YyNMvp7mhE4BEByqPshFNUFJC+fMxJ3yN59e+yGLdfh0OyyCpTgKt+mrgxCZg1jgfPD9e6ATBznOVF45IBtw1k0xRwoIHxOHvFRHJu6rgZ5NoRCfnRC8PpybEWo+4O55yUICA6P5mfz7aVXduN4OG+brt+C2mPKkf8CdAOZvz0ZZ704CxRX5MfzcVh9DiNSrAfadz+aZm//twZIyww7SifLzs/ibOPr9s+WOAJLJO0EYy8smPfiftcaR70UcVHhEPx9OEuL7eMffphn1qR94XP/ZEt5Ni2m80hlbfVEcHowf8oJE6Sf53nXA1lWwXhYTHwZT2PWFhNEM1Uxn/oD5jfbjl077R+/8C/WyngeZ51Rw/WfgOTt4MGSnJxFX8RZW7lhs4UAPB8hRqq8oQ1SN8CacDfVs4bq4vkgslMOgTDGcQ/nfohn9jgurhE+vwgQRZENMW+M4b5RX8Wlr+Rb6ocKuc4LGb97eU7T38HabgHzURH3eXpqup25UAI5O+4EJSLrerhfFH+luaORMR7Nc0zb/ETmnChcOue4FiLGTxw/YdfftNkik6NwSNayTvJCTADpWlnHHDbiYrl6GcNrN653PWzlPE/VFbUCAmSK9+vkXqiuriSyrodYulRLBdD3QAwSwlw/xO+JEFCXySA/GyxxDc++Yb4fAFGWnjbLqhBQDLL2WrIyh7kmlEgphCisFYK8g4jKbEQ0gBiHqMBRxmI9RME481MPz51IjiENEcJpYr6iGGtDPaxbeV2tjzx4tnnwoHTFgmDyVV9bYbM+cMQ5jRX5Gca9pxL1WOLxOnnuniDaa5JuqkREI3HqA+I+ieDPFPeXzpMcyDffdoudIZ6un8W7ytDVodHOPB6EUCEJkUskjif1djRCjMidpy6jQK7xBA99uUcVteXNZ5hUfwcki6KvtCBISoQA4XU8WceVPrbB5rz1NUdGTGq9ygUT+aH5VY4pLwgUudK0Rpjg50XMSiTRhzBHZKEW/4qTLaVTrBVCLCMl/Ve9XawRA/Ws8oEEeT9rvlDGBmOvG+c2ca5TkFEqvP8NgfF6guPK1vAKAcK/HQHy+j9yMLBuvYYJkOk2eNNtMKdzgPz+kvQZB8jVAhBv9O9PN35+//HNALBv9PW72vefAZCv9gy+kb8/c//NjN83cvy98e99dc+vN/74pzuC6dZv0/3+dN//Y5+/6V5/us/3n7k/rvz9/02AvJ780H9P9/7j7BO1lxeZIYPCnURlP0IVhUSZIkSEXcpYEcheRvsHpWAorlkEyTvf8hZbsWU2+1Nve8+7P6jWBScA/OCb7rZ1b74LgXAPYrwE9ouZ9tOfPm3/+q9fEkKC0Izf8FGk1iB7UZJHiLsXJ+El/Hz5P755KlQRNb3kuwMaLSDDORZQU4XfIWz4O1CS+bDRmsUmcg+Z4FLotrGZlbpP7pDG+loHtmah/GtkMydwYhSAehzgWxEGNTX1RKtUU+qYQxb4CTv52Dbb+AmV05Ltj9vACzBMf4aIXOpsb7ZwmJ9qNs/zAObVPTIIWKvS2lg267Lx11e2WAoKtiZKdxXxUYK6rhuQZwHgjgcbyw6iWaSUTqbX4iTg0vX0iQwBzOgE9rFJHqOAu/DkaYiIuajpu9gwT1keZahSl9ZC8AwTMxQLYZKiuBYIDZXM+rBRFqAW7OdpiWF+lpeVTg8Gm1bU4CqFXUJsBr221se58GTjKkJIgKVafzso6uwE1BhnEwtNYBdgpWYBorXg2hhkI36s6IxzgQgwDEZR2MvGX+XMyswPIbJCm2IptFU828O5aJNCmA2yylBHUfoqDsMb4EqEiaJ8Cv8t35Z/opjvjbrojiDICm8GgOIeVAId4u/FOYYMQOE9gNp2kMGWm0UEE+THlus2ourvBVSg/BOnTx+KzXBKVQVyy+Hh6wFpRSP5BA4YMXMiVcTaBQHcTbDhn2DDLVAjiLLtcfKreyim6QcMHwdMa6AktQAg9rPfeBSSIc6WFywExELFiFp8GPAlAWCp9GyR5QKOjDKoCw8esXnEXtTzezEomKvIDE8GCJqkQ0B9CIQzWAURVUWVRCFxSnzhn5BMWqBK41XUDujky+cV+xcOYRcoBWQf8Tqh4zZnFuQLr90FOeHB5+2FMBPJUXIJ5wsgtdwfndxcvoARiTgCchj7gQAmdZBD2ahr21F4nqAsN4q8e3hLm49yvZm4q3GAlEFAjSDIuADAi0wyzhW5k4DKtYqYF2+cUkMAFUGATIomE7iYRkdBGNYWVdy20deRTmRKDy4Pqb4FQCmaKJQxsH//AQsHZPZH1T8G6KGJrAUgWMDHGNdAwKKKordeT1wZXy/vRe3J95IhaDSZiGWVmoPrgi0AACAASURBVHQKElBAipwf6emJRJcZgKe/U/F7MyFcvEBeO7l6Cah625ikEnGpJBB9E86xSuWtYqESYoeSAJYyiOPxZ+7AtuPAv2RAM0Ya0WadAI2AUZrIANf6UWIH4MroIgauvK6L8U32Hx0icpREok6N5b72AbjtRik+yNwxBMAYypgrRcWvct44VNyejC3NBVOdZMUHUfI8RVZ517i19aHe9Q6wEIiMMJw9FVXniAmKAuCniBYCsbS4CoC6DBVsIiQpeWoBjP+oYEipaMYrkSg+U84xMsA5nz0726my62pxIhGxdehEIYpf3BfMVX2M+TuJsppoqbBBwN4WAMt+wLTICHVJ+Fh1XRuZ/hcsldeIAXQMp2NheJgOk8gAcvTDAPpQyRP5NQnoKgJksA8VMuSHwWSPQ6T00UOislo5PzQuBgBrW7hO3nyGSID/cQDHLpw1VRSnK7YrMzfdikvOoCxO5/X6rEBENfdjdV09xxth9YDMByEdw4mqWbpomSVHk4E41G05c4kaZD7pH/C2g4eKnDtDJfH/9JN3WdOxHgqnD9mGNZvs1R37IfwolWqqt2UFuQCjBO4w0V+qBnj0JHaO+bgYV4acgvmUbI8QDVYFWKc5uaKSiEKeIxEct+azBAi8Vq5tJNe0i3lF9kY5IxRNGM3rnL9wzkW3iYReRw9VB3OHJ2P8xz/8kW2ha0NEbT/X5/Nf/JbNzs+x2YD/ioUaBSyVW0qxUXk4X6TMbsS9FsH8XQ9I29LcaJsoapfLMIhxVA3g18l19QYwFxClPqu9e/e6OKnrr7vekczncMHlotZWl07evPkUIYTZU9/7Hl1St3Mvn6DXYA4xP5Q4U/CtOVD33fcefdR9X5Fe6puSq0XqBan/FU11kZ8NBICci5L8Amr6cxzHIqKzFHEmt1Y+HROF9C4shAjp5V5qgbwSSNzOeZjNc3D/K6/YGrpG2nm2PfPi87ix1jGew3H4RLox44VavRiF/7r1G10fh/ozdu58meOJ5dxepKB9Kd0Np3BrZDugNZNn91lIL93/w4DKMcyPigKahZutDrei4m5yeUZJQZ6DQOHM2VN29Phhe++HP2RDEBkXKLg/wth62zsesirmZ5FGIhU62prs3KnjtmbVclf+vosS83d89G+thihEER1nz11wpEEAY3ru/IU8s3ytiS6lXu6HCcZUM2Xaisn0IFZIY149X4ePHSXiLcORDnLKdHJ/tLEmefWza35rrfl3P9JYirWVFKZ949vfsaNcqzlYXl/4p7l23xc4RnqDKphPQnFijTD3hPI8iEeF0g4B7sHz4jocbqmILuIg3T/xkYdt4+rl/FlhZym2vn7DOtu543m79dZt3JcDbqyGAmgXcQ4W0VMh8mOUZ1wAhIRIqaN0wTz9wvP271//KuN/0JVoD/Ee9ZCx/UQ39lNEsWP3XotKTLfsRcttyMPPGnAxvHa00MJ4VrQoXpKxNYTIwI/zKhdnLy5LxWFN+dG1xD1V87Wl/2Gtnf6Bk85BJjdS8YWzzukZzzNz+cIFVskYnKAn7Azz+0KI+RTWbr2QKlobqLNF5fWKbMuF2Csh3tGXz7Jx43V2AffmaSLJ1PE0QI9VUEI4BLGXRSDumI/7Z4g56TU+iyIb1WGzbtNG1mPdduTYYUjLUFvE3CCXn+aJGggQReDpORXJ+M3BNebL2O1AMFNMBFw2ZGgbn30MkL2dZ5BcrUqmSsA5pMVrakYi44jOMZx0IkAy4tOIJIUchHwewKmgcZMiJxrEXSPrtS6IrRHWY6k4ffQs82O8TQyMK/GRpRnAPIs7/Xucv9Aiuforyy3zw8fcM0vilwDOdxTPXhEhPbym3HNtRD9mIQ7K4V6JhtydHKarjWe7SmHGIXAkxCkisnSQ9WYKz3Jfnr3qK/JgTbh8yVKckH0WwzpPC/cWXHCaw4aZKzpxfOmelksjnOhIOay1lh5gHai+D7k46hFcBEEal/1kk817cL8TxCBtcH00ikBUSXsI51wCjGIIU21G1P+RAHmiTYeILD/GjxeL1X6ukYQrHRyD4uvSiCrsRaATTPRVbydCA99w++B7/waqAoehd7Aj7/QHb7dz5fzuL5Ee+o6OSMQH/3YkyJXeDwH4oguvXQfIdBu86TaYMwTIdBDBn/f3pxs/v//TzwCw1/romAGQr+UrOHP/zYzfa3n8Xv2xX93z6+rf/4/9CtOt3672/d/o8zfd57tyfP8ZEfK7CJAr50Sv/fs7ZC6XpcuNrn2JUkCE6SsBpBNMNZF9iva5coEoalf4oF5PfdZNCMs/cv+b7fu7nrS33Xazrb59iz34Vw+4t9aeZhwcTZUTcop84J7bbfbGZUReZZEcUWEf+vDfggEhMGPzKHGp8AOJ6iSE89jy5b+ekjJPMSFSBao0VqWgnRycopHOkt/cTtfHls2bbceLL6Imi0Ht7+kAsBQA0EBilipRkMqtMYI7oZ6YkQl2rSoj8Ufl2Ua/RQ/gXg6g0svEYTWxYW58/n679bOo/SE9srNnQ3D4E8+QaeWlF1Bzerv3ngQwiGDTV4OSLZx/S1WrDoKpYTbsAMkC20oo2OYjANKmoPQjox5w5+Dhw5ZKZnU8Kr1DZJJnAPb0cFLzKHYPQGF54NWDsEEA9mx46+lqIB/I0smp1uuL9IlmwxshJR2gQ4tiZCiBVpZ+B2SAImwWAJ6nkp+uknZPujVi6QWIBTSZRG2IlBvgDiibKANfWXOkUmXTqRPdA9nQDNhzsPAsxbDrXXxVG2DVJVwxbZyfQNT3coAIvJT6USrPCADvESJwBHCr86GSz+wPQSSCRx0DynTvHRgmRmEYtwPxBwAAhz6H4vuT5QBG6okYddElIrgCUdSHAo5Eh0N2OdWnvx3j/KQBXqkstRPV6q03bUGlHsCGvgKiqA+VZiwuEAAKQKIoFNKrly22fsDSXsqr5d6RUlJgRgwA9TAg4yggaBjAUB9gZygEgIo/QxkDFRS79gBUpmbm2PZXDziVYsDUkN15y824EQDF2awPQTytXpJv7eW4XbhJpOwlBQmQFiCLCKgzx8gCTyZzm/Pup76E8CQ7DRn25Kud5gHmP8DaJCwOogYQdBj1/TDxLuH0tISGBbqi9EBADE/PEYCcYVu/bKFlQNIMoMb2BGQ5deQEquhM233kkg1jPqiiA3QK/iqWzy+QI4FrEoD6th2iJIoy+TbOXz+xYlOQZ56AQQHE+kwBovdwziJRi0oJG4fac5JuhwGi0LwAXgQ+dBMhEQCZ0A2Alk05q+xfKn4W4K3zGcdrF5Hrr7izWnoXlFmnaz3KeBLZoQ6ZToC2UcaYCLsBOSIAVrsgJgTEagw7hxbXY+1KX9uznw4Tvp+RAUgOyNGMyru8uMIB5bNnpTgXREgQam7GSiSgi6JOyvi+jteXe0Q2tMUFAqqJmQP8Eii2a+erLvN884Y17h6ZlBMIsEfuqfT0WbhEugFVOiB9iHsDNIoFgGusLGcc+ABCdVtNc79dorw7DGBZoI7KorOIx4vg/QsBLX0Z14NMYvGcC3UyiBHOAXCqq66GJOi1lCDK1SOTcNpcdpNMeIZZFZFYfVzzvIK5xE9N4J7ooV9ogwOZ2lp77VThRUDeNMgq4uCI/knPSoOgIYoHvDI0EJeS+46KoaMgachNB6Tppi+o8CyxVqj2K2opgUWtv27FQvPookScGLyS8xUQJ8HMPjiQjp0lamo+pCWRVlzbTKLMolApt9NnMyczmfuDMTgFsUl5bwBumQl19wwwT+BY8hjz5v8ZO9wzuo7d9CDFQaAMc+82AdqRBQSpF86cMIZrrB+SJ4WIpizmDKIGx/sArKZsMTFhXryvtzoBGB8hOC8OoEjec/gc4HGKLZizwOanZ9vZoiO2+eYCIsiGIDpKua44ESCc1HPyD48/ZI0HW7m+L9kdt95rteVtVo5zhkIV1MLBuCXSyPnHBRIYz4MqHVdG/eWSZa7PGNcrBathO9f9PBn2kxxHGwDm/EUFkIrE+hDB5YHKv5Ry4+SkOH4/HrB9Fvf2QVuzdo0dPnLIjVM9EOX+WPArQuWZp55yBMI6wH9FND1HXNcIZMdyCIB+AFGN6UVEWMXwO3JlqUgrmHtKkXO1xLZNMoEsX7rEfCCwWi+Vuzm1HpBd12k58VkiPuoAFdcRdTXMuR8E8Jf6IFhOQuZbEe96oGqelONDcXN6rlUy1nW/CVSsZlwWAy6nko+vOK0S3CbziK5q4SErZXk6rsjTkBsa7xk4kvYcOuwITEVG6h7WMczjPhfxtBiHl1QRKjhPJeJM/TJDPJOkzBcwffL0GStDCS9n5aJFix3ZfwEyUsXbUn0rSkdkqRxkmjeeoKNCc20SDjS5ZGIgnjUnycHJabTzZ0/aurUrrIxjXr92HSIIOme6+23fawdc2fvNW29m7vTCidRi3/3et+2O228D+M1mjhmy73zv+zhS5nH91jsSJ4TnzKsvPmMrILaDuedbIERf3r3bHnjbO5xbZNee/ZxDAG6I9yjU80VEdA0MjwP0E+sH+D/CPTfJGGmko8SRHzz3urh/Fe0k58eEVPrco9/5cLZb9LztaxXuOSvSoQt1fipiC3WQLSPasJ/je+Qb37JqCO7ZOE+f+d/z3O889O1uSJZG5l0/56oR+S/3lwB6X4iVeaxB9Ew/V3jcInFLZmek2NnCY3b9+rX0rRTavffcwXzVD9lbiRs0kdisVyFF7mD+m7KGskpU+kS0cf8d5nrvxWH0j5/9jHVBgLRxjeOIm6qsqIEAGWT+9LOnXnjJLuIeW7V5K31ZMZRze9hLew9AkofQfdRPr00GzxEiMPn8J/9Zbp/f/sp+uAiCm3UM41QQs8DwEdx2AYx/9Qf14G7TZwlj3l25KN/NxWX0dJQhwLj9jrtcT9SZopPErOXiJCHiSE6ogwec4ymM+UZxb3kL5OAlwonnQjukdj9lEbMhQ715zV7uoxwI/kRcRz//6RNOoCFnWj5OrGHcsntwdMVA9OcxbnP4LAMuDgqBAc8ezflyJUQi8Igkuk5l3xVEfyr2sQVnjXoyFEM4BVCv+Sma8SDBx4LFcymSL8E9RUedpz+xmfO5byHkz+JqGZpwrtolq1ZbH2uSi7iIeQXmoS7i9+Ld/THIOgs4HxcFC3XEF1MQuqOsJy59bYk7ubM/WuicrAmscSf4DEOQrik4jdNYmHdyjLq3eyHC43B25CLoSeB+amtsseOHjtpi7kctql/YuQunJ3F0rAMu4o67YdtW+wkReUHc/yJ8wliDhkOS6BlXxT2SiriijSi+BuY3kUgqKO9VaT0ESCDrO0VxqV8phtfz4TP0svYohQDJe/tBR6o4AoS1j+K35BZSF5I2F+chcK8UoScwP2jT4cH5VKxVINdKgoWa6ks4l4nHY204xJiLI6K1HQeoP4SHv2cILpgo+sXuRNgwi7U9QoMJuTdQZjkXx6+3Pb/6jytdH1ccHyI/dM/+igwREeLcI4rAuvKzV7ud/K///tVGYE23gZ1ugzlDgPzXr9mf029MN35+/2edAWCv9bEwAyBfy1dw5v6bGb/X8vi9+mO/uufX1b//H/sVplu/Xe37v9Hnb7rP94c4QH7Xa1z5u+kIEEUpC+cSyaHo+cs9H4jn2BMq2UKi+itzjF5T/R+KBJbxQikbgcFgXH2d9td3sa967WVHqPTSLezpGeT4Bv1/Xz+vH+Ztb71+vW0ilSOBrs2iU8X28MMfAYkAVwdrrK2lpgD3vkfBP9w3peZ1qQDDAfu1AVRpZCJqSBXP1knZDZkg9VlMFMo1KaUhFTw40Ix0Cm7pGDhC6WUCB9iJgt2DTc4EgH8/AExqagabNn/if4pcvM15VPwXiLjp2v1O2/LJ866gOY6ICREpcieIbGgHiB9k4+/NB1F0xRhxUIoDuPw1ZbmzchSRbjsollQXhLKTsyg1B4pGnVxDZFCLrd2wASV4FYWdZPWzKc8CbFZx+1xUrZPgtQ1k97cANHbQYaCYBKmVRRZkorpVIL/Afw82wN4oAwVY6vgiAY2GKFCO4wLctnETyr1+O05ufZzy7FG4r1621MpQMicDYAUIXQKFEnA9AXCuc9GKyjGGeJEDJ06joARYXrLcnnruBVu0bJWVyh2AC6QNdWAjQIOUjCvXbiAi5JxTwSrWphkAXBELvmxWPdgUx0P6lFHwoqL5ISIYhngvxZzs+kSK5f71YRebobjmAMAKdSOoxyIHomcc4H4QQiiHbGxl7KuwV5tfxWAFEHOVk0EkEQ4QHz67N+CA19Q4EQlJqNi5vvQqeE8OQ3qRQQ7QUosicgU9C4rPKtf5BbgcdfEmATYEkKXujiFie+ooCw/i7xKIGPr+T54EfM+wxXPSLRLnwQDnppPIDxV8FuCuSAac6iIju5/yXg96G5oolpab4PyJS/RJALyvIzsOIMMzhM36mK9tfw31pzLxOSc+/FwUzoQyxtmsNEgqT5T2fLbISLpcOB8LF+YAcNfY7YDjI5AfbQBCQUQWlV5AWUnRe3F9jzVCurSrVBVSRR0KYdxUMZTTehLzUQPYOQVYlElc2xixaDEQCPXNdeThN9k8IqJqcABNoaQOBdjxhaTxwFFRX9cMmJkBQESEEdeyFtdRCGNeti6B/Opp6eHvIiAtklHligQ5AonXx3FL9apeHYGa0QAgJVzvCcZGL0STssnVA6ASXCnX5XAKB2QZ5Fro7wWublyHO4OvHS+rqFhF6FG4qsZt96uv2F/cfw+RSC0UZsdB/AH8AjaWofz1BIgcJSJDE9U87osQ7skhXnMSAL8Ele7+fYftwQfeav4QPiEcuzL1J3m/AUAbX6LYVJ4+wn3pDzAZyWccBLAZo0NGcVl9jIWy2g7OWTu8ox+Ad5vdTMSRmF6BQFIgp6HUVqr5BK8pcE+qbz/A8WFAHQfieuIuIau8vx+CEjV1TX0XpAfuF8b6pA+Tpx8KY2Ke7rz7VqeALcMBcvrURRxli62B+KNR5rlkgE1fxkZMBCQipFgyxNk4c1EgY9TZ6siT9yDyY+eefSiKs+0kUWn5S5bYdWuX2ERbGSBmE6Ar7q8RL8bvJBFOxPORky6CqhF3yHzic/r62okQmbQ8HBoTw70UMDcxpynuiuISIVZjaGshUKpKGXuomIdQ+nYDUooQ84CcHWDuZfK0hlZItXhiaShHnvAKtPylG3GRlVvfKACnB3NsXIitxIHmy5iQEtmT0tpxyMcK4sjOEntVyzhfu2y1xfgEc42abe3mPJuEwSo6VQPwyFzAtaJNxj7w7Qesr7CHc3XK/ADA4iMhjiFcnvnlkwDfm3E+RFES32AHDp62WRCZ0RCi/jyYFMmiiBt/xosA2UoIcPU3qGtDzg8/CINzuBMUh+UNUD4nJ5N5f9gp8vfz3FiL40P9CBV0frj+DMb8RuZvzf/PP/scAKCn3X7rbbZ/7z6uwzkbZ6ysWL/ePRTV+yHiQURXEnOUYqIU96bXr4J0W7a0wBKJvmojYouXIV6t1nroWwkA4FX/hmIcVxNz1QjRHc49JjebXIzR3CeKxDoOkK1IIN07RTgo8gE5RU6e5TiycVNIqb1nzx4HLgqkH0YAkIAQIDWVDhRAbxEzZ5nDlXm5GBKnk2fTIWKh4vkZEShy4CmqpgDHSBuOxnko4A8dPOhA00GA4BO8/3oK2uUAWUHB9M6X91hJea2986H34IIK4Bn4kvsc6oMRWK5+qNkICjpQUwwzfl7h9/r4ex2Pis+9cM5VlFU7Z8lNN11nLzy/3d507x0u/sib49e47CMf88C+QwD5I3YjHRyhEPz1jXXEfrW6suy33v9W5px+O4sLRGXOYZyDu+++006h+B8GmI6n5GwWz9sangfqr4ohEm+I9YBi77Zvf8beQ/eXJ9f2+z/6KfOYuhqIeYxPsTr1EGBdHeYY2iHDz0KkxQI8K8ZQ5dLf+VCmm8vu+2ecd1z3YQBkP8aA+o2CIE2TAHlrGf8ix/MX0jsBMH0KAlOEYCnxdstXr7HvfpCIML5u+/cy11vlz7mLUTk064BQxtWG1Sud4yOU2Mj5kJgiEJ598me2ilL3OfRViRAJIDqwG+GEJz0+vnS5tDe10YVDn0V9M/PKbAirYfv+4z9BXNFuH/5fn7DndO1wIZUTC5W/YJE1E9ckYv8VyI5XDxyxNs7LX733g1ZUUmFFOG84aYjkvZ2boPrrl10eye85hAOWuRungAqt23leZuFAqKA7bBSxRCTrMhFF/czjIl87ibprpOtLkZ1zsRYH8zyfBZG4/alnrBLyefny1ZDKRKxBEmQRhyYyJBLnwEHcSwLZJyEKhyBcF+YvZib2tmeefR6AvskCcCqu2LKeuY5oLub6cEgyxVGeJB5LPXAad3IhqCvkBDFkGYhpApkXAnFSpPP+wczjXswB6iLqwumxhDlVkZ6FzDmXHU1RroupgZJ7FZUr2rODeNBh1jfxkHjJ6VzjlnKOb8Tmcc5zUjKtrhQC8mwx13CYOZL+Esa6nrMingaYzOGVGNasSTVP8ZohjLdJKX84J2OsccoeWWyZxIb5sE4aYR0s8vTmLZsRClzE+RoNQY3gAmKiGzeeFulNkIEiPjPpUNOcUXj0BPMfBX24H7Mh23bveQ1iHrEMa9QkraU4r6/wvF2A1XsWwhz1okU6R+d+1mthFKznuR6Qdki8ZuYAX56LrcwTIkDCcHLJFRnCuQ1jvlA8YBD3vTYPx75eYHnvOoIQY9BFbenf6p0K5v00t5aU4uTkedLBuV62ahVz3agTNqjPQ/dIaYm6fNRBRNcfY6aP6xHO+9UT1RoeHGUj/TyDERtF4Zx8/3s+bB3tPMMDovjDOpAuN3/ImUAI4S6cKzG4l0Vq1EPUhPH+zv3hyI/Xu0CuECNvHPlxeQvx+9//90dQTW/xn26DPB0B8vrff33Z5OW/nz4Ca7r3n+77022Qp/v9N3qDP93x/al///efvxkA9k/9+k13fDMA8nRn6E/5+zP3328iLf+Ur9N//9iu9vn333/nmd+cOQPTn4Hp1ldXO36ne/3pjnC69Ysiu3/z9R8jdN3x/zo69/XvdvlnB0fq7aHb77Y5a663T33qMw7/nJikDxUcrB1xvjCcmOh4kkCoyUCc9xZEnJtwhHj7ikPAGU8Cwpe++GUXBzwF1uCx9FNv5phRIys2CFBXm6JRQPFQNloCocb4b382sGAQ/L+ni8oIUyExn2MB+eoqUK3BMbBuzSrAs5NOOasuAKlNy0qVq59ODFYD4PMi++kvnzZ/YjmOPLLWPvNquMsNLy+9SOQIG1nUaBFsxKVGVDa3NgrDgHp+vHcYG8asrCxA7AhrJztZm+UioqPq2ZQrk1j9IiNsbhvZQEode5bs9AbU4wkAyspZXoSKXaXAKoFOjVeBbb21kxc2xOf1JO5gNoBNA5tLf/KAggSqsHFLgthIBJDzBYyUclEdIIvmZVl+FiXJbY2u+2QSpWE/quMdzz9vSYBd9955p1Po6bx5SOWr0la+FBmkuJNECICG1m6IjYs4VlARko9+hILmbsAmqo1xgbDxBHwYJKoiFMKoH3BSMTgC+rxQQCpiqQTwM5jPL1BAZbrq/ujjPKnsWR0oYtdOf2Wprfi7MyiWAXgA230hNuoB5xV7kE9Ujo7bHyC4SfnTgBLziYJRWewLz2y3zRs3EDt1CUKnwBEeykinBxbXRydqcx+UpM0uGz2Y8XEEAmgBufRJxCR1cr7VARLBeRhAwan4hkBKR+s512OANDHEOTUDbBwlBu3uO+6AHAHMAYDoRfXdQV6+ctabiM5ZTjH3OAre4vNVKBABgsizXzB/ge155TSbdDM4N8vISsQBkmivHD1rpypHjV5tGwVY8QB09wSYT6KTpbeLEucIlNxjqHyJtVq7ZiUKcWLT6AG584ZN5sV5HSeia7wLZ04DnTVYpKqprmjlPhskpcEj0MPFSwUw3gPUrD6IIhm1adb8NMrWe4lYS8ZtEgBQTcE8gFkIsTsiX14BEI0FCB/E7aGx3w/o39ZKFw2F010QWP0UYw8z7tSBoI4WKcO7iSJRp4oKm+VyaoYEFMCrgp9oXEBxuClUhn0IsKWGc+gL8CCyZBSyTkSI1MzqG+jiGkl1HggIpd+VQl6q9XVrsbXw9dIukQeRDoTPzk7nXiXKBcJJvTvKOd9H0TqHhpo6jdeNdmp0Pz7bONeqG9fDUUiq00Xn7SMffJjPjkUGYmNM451z1gsQMsJ1Vj5fBYCjlKtyF/UDirUSR+TPOVUpc7t6L4h80pjoB0jNyKRYHhK1ic/cyp9wwJ1oQBR/IrHGAdcGUcG3qV+EY/YHCMokimkQgqKjg8L6uAyUw03WQ6xRM1mBkVz3rsF2QCc/e/Nf3OvY4DbIlosohIf7ISMhETwZh5GQu94eIy6eCrE0Y4rzSyyOB6SlPyXwdfUtxGQl2Euvvub6eVat30DpfbetwQHiN9XJhyVzzYNImM5hQKlunBFk/2OviyZX3YOM+CkPumkAlmIigywOB9KECCDGZyDXu5Z5aAjHlrpYAiEahnqGXZlwK4Bt1aUKQCXKZ/k5H+7PUeaQUj7fCFhSKgM/I2chHTAUfAPoB0V6QlhTEJwabVmoeIMALHuI2xthrFaghC7huItRb6trIdwv2FLJdt+wpsASskLtxV07cNmptycQ8GuOrXrffOvZ1+HAMHVTVFXUc0REqcDVSBW+ZCkOkgWUQ0cEowxnDDOmd+14yUXmyQl4CqA+GxdPNQS0CtvDGTudsPLtPAfKYdoHuI4TXE+BY8uWLHTdHFJAF6OoXrJ0qR05etgVEGt7IbLh+k3X8ewooWi9ifsVYoDIq2GIkcd/sdMK1i2wOQvyOI/1dseddznCewzg7xRxh3ILiTyTE2rViqXcF5x75m0/3q+u+IIdYu5JzMx1cUy6d3SPKQZLz1w/iG7Fzl3CMtnDtc4nNugwRGQOUvho+gAAIABJREFUZdByp+jBXklPQR4xVjpGfWmulWMrCzJEcV5tgJhyf6jMPhaSY/svn8KRsMw5p5TH3wrJFwCh4MkzTR1MJ4nGURSYAE8VLZ/i/xcSh6VoGjlEnnvmOWcRXbd2rXN6zMtbZF/44jfs3vveQpF8pIvbkjtQpfJS/8cS8xUKYTkAya2H/ThA9fPPP2d///f/i4VCN+eynTnax06fLLING1czf++3O27b6iLJpMT/1je/y1y72BWUcxatgMieHsiBXRSE587LcYTKXz3wIOcCsJM5/hyF6P2At2nMhZFEQoYxz8oxOIKzU06eEO6HPpwCL+Aam4QMVkdYDiSCFB+13GPf/eHjFg+InVewAuIyxKroeurAndMMiS4QWUXSIpoFrD/5T8vsvd+oBoxmncIcF4NrQ+SHRBdBgP8hALJZGZkOkJbwIpRn6Su4TuKYy05D7Kpvq5XPMuxN7OSXNv16ZbXtCxchzEZcp41crBIB6PnW29EKyWt2ZP8eWwmRtoGIrLqKEju+Z5etxA02zD2cQ2H57l17GK83sD6iY4j5TVGWn/jUp23XvqP2ob/7qB08WYgjYcwB8+mo/f1Q4YcEh9mzL+ywDkj+as5jIsSJH6TcEM/MYcZOD+OwhjLugk9dctbgWNytit3Ct+AcskN834t/fDinAXLZQrYwmB0J2ABJ6cfPiCRIT46z2SmJLtJylPjAp3+53TKz8oiN6+FazIJA8kLMksZQGXNrPy1NtU4RQN7eQRQVwP4U80l9QzNChFbrwWW3eMMK5jmOB/KO9EBcso2s2yjwhsho5Vk+hmAiju+X4fZaOH+epeHKKcLZt2bZcoQTEN0cq2LZChCMnCMqSo6RCzioRIjIIaQIxXOQaw2s1RQj6sXvsATg38R04Vb0C6GTCmJngs6oUTql0ukhaW+iY+1SDS5FCHPuTfWI9Mudyo2tfio5JTy0gOXzeOrFIJdKvlngxkDquw9DHrHm4znHooW1QxzjystSWN91Q9AHQ8Cf5RqqF6mBuTsFkUwNYiBF78VwXeooclf/x9sffLtzwCn69QzEmwQ4S1euotONzrnz57j+yY6YoJmM9e2wi97Lzsmm3yvFucjk2IqNjcOijeNDMYbMGd7MmY2c3wA+u8aAbOG6vyuI4mx/8W7LfedBnILM44z/3Lz57nyKTElhrEkEIZKwHhdUJm47ddP4Ef2nGEqtCeoopvdkLeKNI1IEyACE4CRrjF6ce/10fkSFxiF+8ec+0F4gkvs71u6790GOnViwCOIkud8qcfeFIbqZZO2pXpEISBsVpV/+uuL8uEKE/IoA+Z2bm+m2Vf8Pv38NEiD69Jc3tjMEyP/DkfAn+VLTAQhvpHvqT/KEXWMHNUOAXGMX7LcOd4YAmSFAruXxO3Ps1/oZmI6guLYIEF2NKyTI5Stz+fh/V7fg5e+Hg/9tK1huP919GNG2UmnAaOkz7RtqQ+hPNyb4YS0R9hHhCexFxhFy0/kRE2Znzh2zT733Ibv9He+m/5WYYzCO97//g+Yx/2O30Vc67jbX6rrwwQGinOERNlJSBcodEI6SO5p4DagWMpt9XHH2I1/9sq1csYT4mjR+z4OfCXJZwgLQBgDIxgDxh8n2jo9PRuVa61TlUyiEjwKatADUNj31Jvv4diIKyJgPA0g+enCfLaG8sxN1ZTDgcDybQRVPyq4/jrshgxgVAVFJseGwO00ul7qTCKlkChznA5BX4jKoAWwLJdqoC1ZIUUiTbHoLAcbWU8wZQgxKfW0jkUaUP6KcbCLSShv6QMCxXPpAmskY8+A8xLKBjlbnCGSMD5u1OIqvBbKUAtbNz8mwWXGhNj8rA4IkEWC21cqIKyk8dsx1CNxIXr1A32hAqzby5wUoyNJTL+sOCtNA4i2a6T8IwHojoiMecObAkeMu9kMKWV/U0sH0XSiipYMokngiIS6Sme4JmCzyRyWhzWRbR+EKUPa6XCAqRhbYrtgZRZ/0s0k+/dUVtuQjxxzAnsCGPprPoNiJSyh4+4jVUWa/U9YDDijmRaW/meRki+ySm0PlqZ4aEwBoigbpgNxQNFo04F0NEVVpzrHjRycEXRKA16G4UoBcyNgGaOCfUcARTzaa+tOIAt0fVaNiNUrZoAfiRpkFWDo8Rq45oHVL8Wkbg7kb72xDJZpGxEszQAKxUIyBjrpeu2EtJclct6oW3DEt2KU4pwXLAP8p6Hxse7GxHzfCx+hyUQF6CO+OGh0sIxDGLykelToqfH9A6ZRkwOmpMci6EruRfPcwFKK+qHX7m+mMIY7o0IUua+f8DfijDGX8DxL5BKZjQbx+BGB/RIiU4ERTNdNnA2E3jGPAX24c7hlFWOVABKn8VcCH+mlyKcf1QsHqTWG03D/q80gkUq6d3phezrHIhT5AKRWqjhCdJtBVTohqHFdpqNqTGUdydkjdrv9WHv85FMJyMUgNGwlhVVJS4rp31J2gWDoBuDt37XJAm7LAfQBRFCmlMu0+rsndd6dDgvS6roSYqBCuaSLXvI9un5fphaHAHeBlyaKluL+S3GZbURoTnLNJ/gwBqkqt3ktczc2bAfwAXIchbkQWCtDtxlWlmJRgSl51b6qXIAEQtJ37oBvVrGLipFRuB7QK8KdTg7xxlSmPMWhzIOVqWxsYkwDDEBEJOGh8mC8mIfkGmUNO05lQjXI2BhVxdlIYACAFs9EJkA90oFCCW4jbwAdQZ4jx6g9I7x8aYOs3rXOT37iAOaK/zkA0RgKWeUfTV8Bc5gUBQj0O9+UkbiHK7pn3NPUqR7Czix6g+FQKwo/bngOH7BYIuyEA7FXL5hM11cjnZl7CgdRLnE1paZ2LlVFsT4DOKyTMEN0fwtPSE2Nskhz6MeJfIgCMXAwM52J4CPCdM9ffPYiCmggT4t4EPrUqYg3CcYhz4AkI18217+WzYvMiyiqHXpRkO3GxlsLkOkvNIUImApA6m7HAvZfoyYcZg6xFnXu6rtH20md0qpJM/o05FkFxcgp/NtCLUt9XYweOHgSsjoboSscZM8citpD7vrOe+RuyCeC5DZJ2bMSbsdgIwYRyfXEezgLOHVFywai+laH4/DN77I5b6KLggXPgtddsYR5zMDE26p3wA7hMIg6mmO6HQ4Wn6I+JdfPdHJ4bvl4U8BJJo+Lm0zh+BNYVUi6sTo8oyBRZHpcWLHGxh4o82/3qq+615QKs4DP1I5+fgBzPhzhQgXokc+1rvH8v94cefln0GSUTJyd3moh8qdD9mMt1HS7iDDtTVoXjgK4aHrQCJEUw6Pe66CioxImiyKuNkMByc9RRaC7VfQaONd2H+hKxJwW4yJMA/v3ijh185mjcXDxwGSO69wKITVNk1y7uxZWrV+EwnGe7iI9MxKmhTo9DxCMlM7fr/tI8LHIjBPW1SH4BiCpm13x/9OgxR5TI/aVC8qU4eR57/CncOHNdIX01QKwPLixXkg077MN8Hx0b6cjKMIDSKcBoD+bv1atW2BFixsK5NzMp4D5/5hwl6tlEZP0YB9YN9OzEOvV54YkiFhUjzFsB9maIDpFL6tEqoSB8Pg43PS8aiWzMX4gzAFV8O/O3+i70DFgEcS3nRChgsp4hilLqQL2ePGe+lZ4roRR8D7+XZyuXLHC9YbNy5tvPn9xOWTQ8vnoHiNi5CIita9PGs3RYEWQQOyJAvvuROfa+b1URXUXEDw5ErZHkPu3m+VNfW2ULEWJ0M26XIrLoBbhXqN0AEXaVNY22E6fFXfc/YCfoHykHwI6fjQgBoF6CApHEO/9+kd38+XPOxSNBwFzcfSJCgjivXXSSVUN63HvXHdwridYPQfvLH3yHe9nfbtl6KzFTzN84XL74hS/b5/75C1wLzUXn7aXde+wXuCZSIHzSc3KtlfveTyp+wHA5ErWOOQHZVfrEvb9ej6/+RJGFMS9J8HDy8wW29B8UYUTROHNeDa4qLXzlzsXG4Doq9FxNSUqFuI5n7VPj3KFzcOwVc600f0TRQbRp3SpLZjx04lC9SGdVQ12T3bj1LvvZz55kXUOHE+cwJUlO3yHniFmKS6iVe1tFdV2sP+ohpIDIHRlWJdEIP7NgdQERfSj+Feup5wpEwAK6cuQkHeSZWgvZ7ckzUYKLFZAc1xGt9gscMZshkccgQi+cL+G1au26GzfbTjrlVq5bw+KUtRzje+MGhAn8U4JjrJ5jFWk6ASEwyH3CZA5xGUr3UQavcdZiQujPwlGbRGzTyeMnGQu9qIOYV7knh1knDbHugsvnWLxdWbhcw1q/qrD80reWWfb7T7oqCpGm/pDOigp17gqe6SMav5BDKkBv4JmuGNYldPaIwImmv+MS89xF1lIrcHU9+8ILjEcvu/++++kWmUJhVMKx1zv30zlcTCvWr6PwvtBuuvUW9wz3ZfCq9P1EYSGdU7NxicW4CD2t3fKJHGuWO5n1bSjjJYhnRjMinwmeDTG4Y878aKXlveMwz4Q+q/nZFku6f6dFyDWHoCWJzrtOxDiDXAdtCvx49sutrddSfFYq840PbuELF8pZE/i5mFDjua6IUDm/RYBp9aZnsmIyfTxwHI7QIcMzZ3xYHVWD9ITMxgGG+8w3DDKomXmcuFwIss4OIrsg/vRcm+Ac/Aak/b9K0J0rBCWWI0HeoK9riAD5zYbwyuaQATvN8V/tWX2jN9BXe/zX+u/PECDX+hX8/cc/Q4Bcy9d3hgCZIUCu5fE7c+zX+hn48yNAfvuK/Gb9+bv3CKOogYfALMPCFZVPRDb7tGAEhU1NYHJggNrP6e9jwH67SGwSxqo+5tSU2exJiW2fGrH3/fV7nCD9Pe/+a/OY+9GtLKlRjbPxU+m5Yq9CAFe6AMpTAWfHAIKWoHjsBuxQTId6NPJR4H7zG1+zd77jQXt55wsUJke7WCwVLl9CJSsCJDV1lmNgLhaXc7CKzhpCvd5iHoDUZWRol33/ZmKwTtIzkkSUBCAggHIqwFUHIINK1xVDUg8AFQ5wLnAmic2WgIOUhFAHCCiGQ2q7BAiWcBS95yh4Vv62orCCAc86AB2aIS6mAIZXs8lWPMQgqsHJYU+IkkaU4v2UZbZTSE0ZJ+C1KwR1EVvEdrF5DmCT1oMKNAUCIYzNcTWZ8nGACmkxwbZ56Ro7f+k8m+VggLZa2/3yK2x+J+3Bv3wrgGAwzoVAl68tNaEKeOsBXoJR5YsY0QZTOfJtqDATIG8OHiu0vYeOkVetaKV5bGbpmiDiCVkfyvhU1OWlrj9Em9puorm8IAZCUdo1ohz1QdGnDhRFLY0CEA4BnqkX4szX19gyCBAfdV9wXWMA6GdBcPQCMngBbpw8RrQLm+LVRCOoZ0HRCuo5GRbpBcmRDyF0lHiaeYBBKkcPwJUjVXI35yONXgxJw705P8kAIZGcmz5UqpGUjYfgZmiklD6RrHtYBfpCiCeCBPACINDGbQCQPyxAJZgeKCCP2GKAwWCKEJroFohUnwTxTFU1LQ5kDwbwiAXE7+L4amq7DaE854MoIAawVKFNFFDvP0XvCEBzD/jIIPvquERibABxPfmZyFBfrh3gZhA5c5MAIxyCrydkCKrH+QDe8ThFxjkfk/wie3t7/jA3C2SHb0KMTTH+O3C6dHWRMU9PBKcQQiHauT4INCOqAyKIXohFqFflEqnHIbR81UquwTgAUAPgFnE5xNqMAwYEA4Yqn72OeAhFrXkA8regBBfJ0cDPpqEoVSyISn6U997Ofae+AZEtirHS/SQCpIP7rxmFaScHKwJEIOwFlKXLAJmkhFasTAeve5HomVgIsiyugQDZHuJkpLDVcdx8S4I997xIiiDIjwSUnMHWBfl08fwZHAt9EB8JNoeS5wCXPQ55A+A5Nooiu7WR12516uAFcxe68d0BCK9C70jGNTciJGGXhLWApZWcE6lNA+gPOg2o3+BKhOcQxVIFgC1wHGbShnDTRKDSlstJjozKJiL2YiOMywX5gZsBAMyHoPYAOgIKL5baSeK/wvlcCTGh3FeU4SpOBXdOCeRID3NBDy6qAJxRIMPwAFMObM4itiaIjhZvgOAzZPmP4bXwDE/DPRHNZxTZ0ccxo2BPiXdZ6D4AooPE8nhCWg0NQ1ziyign/76Vc78eUHxuTqp5j7dbD841j0mUyaPermB9CAJDc476Xf2CyCuEcY4IgfQDRB0HxJ+E0PQji0X9SJ7q1MEt0wf5UUUnQDBkkMp5FcWjTgJfyDq5zSZwR1UD4IrIigLkjIiMs8qGDitr7LUmwO65S2YxX0/Y6vmZ5s04TpjE/TTqYbVtxAfhbPrZ8UuGT8U2Xp9nicyhC6L4jJGh9vyhXRS1p1sUc9AsyIfom2Lt+L++bIkApfGAoo0AbsNyk3DD7T90nHl0EiVzvs1RVwCfR2TWGODZEMfqyQXXPT2uyDUAO5FsinprhazKnptH3E69VQCYB/BeIfQ+zAOo7u9p5x7FrYDC+lU6ImIA3zs4fjn1FAejOV79IJGAwQLwdtOzkEV2fjdAqzfv38w47Oahdvc999JvEUp8VqVTlCfSv5AKwTibmL9O7oPX9rwK+ZGK46TAuRs9GBM1fLajp4l+gSQX8SAAUiSjHqLtECCKSVQ03RqKtBVhJUJE0VECZ5W1XwYZPc49dR3vPcV7qOdDILrU2+W4d2ro7blhy430N8yicLvCyon12rzlBsbIGfcaiutKSUt20VrhkHwxkPztgMghitIhBig1Nc2R3fMhTyu47/VA7+X+VYm65mu5kzo7B5hXIJc55nvuirQnnurgPHAfA35OMs5D+O87b+Q+4OtHvyi19TgXOrhmUnxn06WUFpvKc63DiihBlwJ8y5brXQlZB3P1iy/s4u8CuEcpr0ZloedMESTV6XNn7J433eWcF0/94knbtu1W5gaoT0VZff9Re8v9b3JOQQ/m3iSIgjLAdrk9ODBrxtXXggvkNC4sxTHecxvn4/RJ5tJMnmcj9Lrsgbhk7vcmUgfyv46xOwJa7cUNKmB3nM/02CcW22ee6XcuiHjsiF4QASL1BeDW1lxyc0szZNAqiLMWnu2BEBG9vcN2kmikCkjSG++42/afOGklgNnZEDm1uEiHAeMDmROZfO2Zj1N2z9emTxZyzlX67OWIs8H+bjoRGm3zpvUODM/ks33pU/9AsXiELV26jHul2VauXG1f/Lcv29994pN83Eh7+0Pvdo1CeYuX0E3UYLu/cd1vrfA2f/Kccyzt/dxiK3j/HhdbGMQc+tzHc23+Qy/Y+e9ss82fOu3WMSlEyKnA/tOf/gzOoHwXZ+ZPZ5EPIoJeSNoo1j1hocxbCAxKcN2pA0LgeGd3By6MSNu4dqXF4MwZwuFz5tgR1lSxVrB0vX3v0R+6yL85KP/VCyYHiPpylvA8k1NADgZ1iw0wF44zqWl+ayTqK5zS+Ak/PFas12YBqDcy3mMZx+oPkaM0FJFJA/N9F/GizfSGzc5Itzu33WL7uM9TiMCrr64HOCcmlXvGD9A9mNjJCa5lIc5huRzXrVmHk7Td2vjTwvsNaD3Ds6UHhyuTDwR2DM44AHfumXzmF7hUHEHeuIdxGDLvlHHP+HIORpiXRhirl6u3L6vmp1grSoxS/a0VlvPwKeeUlGhAz1x/5pWoyHCOgWc/58GLcb2X+WMR61y5PmKZmxWtt45r3Y1gYteul93aMZ9otNMIYLbeequLJVNnh/qd2nCvXGROaiK2NENReZAUCawd5P7zQSSi/rU6FuMiWTNxQEpYEMJYVI+NiNMm5kxHtjBnDvBsU9fNpSevtwUPHrazP1zlPtXst+9zgo8e1mwhEGtduJuCWHtGMG8qzlLvoe6QQebkCJ6LmRSyq4+vFuJCfSgie1C4QLSGMtfTIcb6LUoEHOvKCVwyXlz3Zq5VTEQ8a9oI1uXM0X3jdOMk2Pve8yEcaqGsDXAI8XM+3LsNOLrcWCTy9nLJ+ZWoqdeRINcAAXK1BMB0G2yt0/6Qr9cfx2/+e3oHyNUe/9X+/nQb9D/ks////DMzBMif99WfIUCu5es7Q4DMECDX8vidOfaZM/D7z8DVrt+udv0y3fpzFFFWdHSwXULInkv3rbqS30UP50/2HCK+XrUTYPyIBPuHOhCKgrGSLhQREYPA9XJf8thoH0LxXhwiUQ6v8ljx6XunVJIt5Zsvyj11e0jxr3JbAeLZgDkbyWmvIFP4HEprxRrlUX66a+eL9oH3v8d2734JR0YdauRQVKW5bKZQdgOAxlM8cux4Ec6NHEeCyHXhATjZyEat/LFbbOvni1229vmi41aJavHOW7daEmBYKwesTPlINm2d5KAnkq1cgZLYgbLkSddVn+F95lLKW+BUgtVVdcQqdLrIhlg22QKH69hEnsFtINQ7L38hamT6MijBDSAfvxwFtdSNUgV3AhbE4AxI5vsNKBZ7AcHWk9XcASGgfgq5FQJQ1aqbRACaAMQjr+2wN911u7XQdbB2yVoKrXvt8R8/TtHyKfvo3/wNroN4V6x7+tQJe9M9d6KMHEDF/DLq6jFiWZYDPGrjCNBPNIFU0t//8c/Mjw2mP+DJIJv0YcAtOUBSyfgegQzpUPwPF0oKRhEg41yjKUAbT1ThAmfD2CQHATCq+FXqPymrT3xlla35GKpqQN0xSoynAIrmELdAGAQZ2H5EAp1zOdwC0ZOIUlKJbRsRSnEAHAJBo7iWU4CG3hAGGgsZgHbnAcLUkZIOCKQorAkAlADOjyfgic6TOh5GOL5hQPJZKLOh4WwAhaw/QLgXY0Yb4n5iLgQ6jPax4Q6gXJec7WEkwKnzFlrz6XMWy/F4DvRYK5EQAmC9fENs+4sUskNwLJhjlpfLZ0AZXwnI1doP0DAAmVMGUAMQQgeqRcUCOPPDBYtyrfhcMUA5JegA0X0AxrlE3ZwrKrYt63KNwA5L8PewVoCH8NBoq2nBOVE46AgQdvuMDRWJ9nHehmEXIQXZ0I940JHD9Y+J8iHyJQ7AJYDuh8tKzwWAU9G4HaYg7po4j4q6qSIOSCB8OGCZIo2GuTFHAVcEUnUSnSNSo5vzIRW6wNhqwDlfSJ88YkOUQy0AKZ5sb/VkCCy+VFYGsKyCYNwvjAsVPreh0L7t1m3ExUEuca9eAoRVCdEoY2AZYI1ihlogTY4D/uVwTY6fPG3veu9i23tgArDCn/tLXStErPEZRToKxJ6fOx83VAvg36DL0xOoCl4CEQHAhcMhhHtI8WYT3Mf9gEC+QHWDgLQjqD9DUOV2Q3Q+TXSP3E4ZgC6KINL9kwJxprgkgdEtAIfjfWO8XzjnBqcPE1JxLdFuIf6WD+k2wjE3AF564miISUizYoiAY4x1f85lIKDqOKTM6uWLnXslLjrSXqK4OzQShw/HVlZDhxAToa7FnXduY04JJVILF05jBRFip8w/JhenFWM8KhARMxMgkToJODXklJL6fwJyJpSYsOKL5U7Zq5z2l8lw37Rpo6WnxqLg7aMctxsQjnImOjwOHT7JtScqTC4o3EN+RKdpfExRluvB6/kCJo1D9vhiURqBoB0DdFJ3QoX6Ochcy5mdjIo7BkeV4mFaAHeJueH+UsdOVRWdM1NeLl4nMJDy7fp2q+wYpgjck0z5HMidUVszL9MmuV6BHM9I14h10ktyAnX4D48Qx7SBeDSi2cIB3e5cugL184g9e2ifXb/1BosI9rX021Jt7NVGO4QS25NzNpuMeoF4mkuGUB2fKy3H8URfC+crPEbONoCwpkrnbpFKvgIHkjpAFhPbJLeGOltGUYZXEQsTgNtAnRse3P+K8EqnS2UKUmcODyUp9yNwLRWigo+HZO9h3qgBEFRnhno1brnlFue+kENi3759ricol3gcuTvUl3MScvm+N9/Pe43bCzgwWlD/i3jIZYxP8h7f+953bRHz/nwRLqjWE7iPhgHPGwEpG1ErK5JrnOMW+REKwaRYSjlJFPfUADieq1g/7k/18yjOqpRnnzo/dCwbKWBX7qRinHSsjcyjr9FPohisNMZ7CSTJ8hUrHdgZHRPDfRBMyfthd1/KqSU3pdT2Aby3CBA9K/fu2+9iekRW3kaMooj8Z+g/yeIzax7JxDEnMkUl38NEx43xnLj/rnh74rkOu+9WwFm+Hv2Fyr2D7b6bQ+3xZ1vtLbfF2lM72925ngW5LYItjPcM5/2OHNhH98oKYnIGAashVSFnglBRdEE8t7T2WA29RbDMNpdYLg+eDXJhBAKQKg5NRc5yqnhB/DagLv/Od75tD3/gfU7EEIQTNJA/yTzH5QblQWXHT53j+lJKXVrlXKJ33boRgBm1uS9qDZ8ge/Sxn3NPMLfg6AoC0H9l30H6fHDVAUbr+d1L3OAPPrbYvrBjiHlt1LJ5fg4QsTU6Nmjr1q/kPmzCZVZvQ3yGrdddb8f2HrQ5s3PtZ0885ZwlOYuWWRtA/hP0bd2HQOHZ55/F0ZPpnJMiX0Nx5tUT76Sxcfq7N7lzed+XayGEmHeJjxzg2aFIpMWMp0iI4z04ed58zz2sNzpdyfwSYsKCIRiDOK6Tp04T53ac9US6vfaNG9xrfeZFf1fwra6YNK7jgX9b4f7+xs+VQK4wx9OZIhKiGUJ5z5dutIe+Qjwmz/RMyCrd82eIy9z+zAu25cab7eU9L9uGLeuIjrvIs43nBq6uIZwuOXPm2kHet5lnxQTrFPW2xMWr3Bp3ENmD6jNpJDYpJCiMsR6Ma2kX91SPLV8K4cHc3o37MoL7IJHnjCLfdrz0Ms8a8iYZA1cIkClEFnm4rnbtfcU5jbIZ6x0IUxKYfxX3KVIqCWeoBwTVCPOMu0asR1YvX+7WBPWVdHXgBPL2gnBkjmmFJFmxgXUlDh4JVRblL8KhFGotuNfGEc50QKLqPvCA+OiFHO3C2TrF89Gb8RvDfBlN9FIzAP8sznUZjhGNU3+erZW4bSd4Hsr9KzJRMVL6U/7Vy0XnOR8p4l7DJwqRqeemiHRPjj+c9WAaz2vd84ORAAAgAElEQVR1/5QTv3fi2FHXSZTK2lDrIt3raYhtyk5doAfrgAVCwFVz/fxxX60kok5dP5EQqwmRMTYKedRA152cNFUs0Md5RsYTT5bJGqydcaW1g5xuisBTt08VrtHkRDk+6RKCrClH9DIE8aEOEGZ/Fz1b/JN1lv/2Y3SAsbRiTecDcZNHuf3OV162VMRHA5zrHualeMUw8jklIKqEhB2DRFKHWiLigfOIhLwhy+QKVbeX1FHJRKQpflOuUIFzHbiudQwjfIYhXMkjOBADGGeTzDmJMUn4FrGYVzXYZz/zL2wqEOR4BsIN+TC2onhfX56hLNa47x0JcsWt8GvHx69K0f+EHSDTbcCudgP9hxIgep//SILMECBXe/7/1H//agGEP/XP9//78c0QINfyCJghQGYIkGt5/M4c+8wZ+FMlQC4Lg6Zbf/uDGzchTFbFxhBRwvp6201b7MdEUyupRrH/Epey9SLNoM2J3nzB07zI6Z8Q/sreZ4y9Xzh7NRk1PFb877unYgFmEgAcwtngj7Ixqyovsxy6CHa+8DzxEnPJyE8BvIyxYYD5buKJtFHduYtNOV0K2TmzUI4+A4jSTkTHEssEIFGGcwTRBAjX2PARnQNJ0UCcgtKBO3EPVD52q/3Ft5tteUE+79djpedPA6CTYc1GM5qNpis3RSXYxSY4AjCglLJq9QUIRJ8Yb7HVFJrm5MxBSQqQ39jmorbY1fLH2ymxzxCzpUgILzaJQQCA6XwWQmZcd0BRYTEANHEpgHk9kBNZ8wG7UOdVQpDUACCvQgUpZXsEisZoNolyP4jcUfxEY12lVZectW033uBOMigrKv5mB0o9/+wL9heAcjnZWSi7eS16UQoWLXAb62NHD7G59bMlAIUexE2EEQXURLbzyTPnrZMcs4jYREBCgMvT54lJykTVNwzwm4SbgOJkNqwjOpGAQkMqgkYVK4WjirZPnjrDeQZkY6Ms8GyMqy5F9TMfy7AVHzoIMDKbYxzn/PQTpUGROz83wmcvRuEpAN4bQKGaqBhF02gDLHKiCzBEpdiz0pMBMNSLQE8HCsEAwMACQKBxzk0Y4KzisdTjMU6kUzzEwCROEVAFSwZsVIG14hQkwdQgFBiu6BwpPdld0/Mxj++O2AgK61OF54jcisTtEW1RqG+HaivoA6lA7TpuJZeGrKFLMUVm21CyjwJGjUBaNVKM7g+rN+4bak/vuuRAgUmAHB9Ijfi4aKdmrERdL5V/aJi6MMZcP8coJb3XLZ1nPkOdFktEVnNNk8srP3epzfaXTNkAwO4IoJzKp308h7lmXqgric9Rhj9/7weglBzrC+ge7EgG3USeFAv3AtDGcb0EaArY7YCcUB63ssWlzhbB1oSSeJTjGAGQcGAKwI1yuhVbJXZLgMhs4qwCAXHUgSO7VjqKdhEbim8rA4QdRl0qUkjOkn7AiynAWcXbTHGNFHEutlOvo7GwEIKQyHMXE3cWNaq6C155bb+97V0L7enn6AKgdSY8TC4Kxhb3ZAqFw/30RgTiKurmd2IVZcT9M4aqO4TzOSFWFeA2HOUnXgNXGjvI+wVyrwpk6SCaS4phLxxiv9z+HLFgsQCl2TCtISjPMxAZK4qK6KYknAw4OozhMgnBEUeMSx2OitLGSggJALP8BeaJe6iTqKKR7mFArWirg7C8CMkJSovydgCnShRkpJ/Nw5HhMYm7AgKpoqrR9Yu09TJehygm597Ztu0Gm50WabNSwsxrstue2/GyTfjPAlQL456PBYAd5/r4QZoSJ4VLqgZSsrm5AwcCjgMiVRTjpXMrl1QAsTMrVuQD5rUASNH/0AHhQEmsSF6RrkGAu6ERAQDFWPKYpAcojRbY7EeO+kA1nTioZ3VuS1Gsa25qbGghMqyLcZDh1P0ihroAqyMZb+Oc8yAXxUL3CiBTKxn3fNu6+FyDvvQ9+Hlaam4ccVKDtiwz2fyJEwtsHcQ5AyiNHeoQcYA/LOyzgpviACSJVsHVtm3+Qtu98xVr5zPNnp9tWz5YYOcfPWgx9Da0ArIXn6SLiZgtuWBUPK37qRQi42w51kJAPi9/Oh0Ymx0NxTwbKPqGABmD4Anh5gwHeO/B1TJJjoucBGBl9H/gPCprtujEcDprABcBdM8TXTM7IwlCIsbl1iuvXkRAKfOlAHVCEl3J+ELmGZEfpZAJAgfF3AsgvJFy4t7udtdrsWLlSjfn791/AOC+x266eSvExVzXBaI+nJUQ2XLdXaCwPJC5XCXC/YzT0ipskLjS9N59EC8BIv4BWXMhS4JxXLluG26mojNFqO8LXBSVsDzdVypiD+LzrsUhormzBwJTefoHDh5yEVxziQKSm2UJvR81EDixgJHHcNtl4jRxJe/MDYqHEvA6FxFBIMCkEmOef5FOFhyLiSmpdK3kWx3EwqkzZzkX4cwZk/bOv7hcAP76r5+/xDzNc2GSZ5Ci9h7YRkQlX4/8pAZSNdluWycQ8vLXL55rgbyjCH0Bx0ffT31VOc8PHHsU4ERGh9vTT2+3e+6930rLq+3p7TscybpyzSYrJ1qpiHiiDPoixpjv5ZTRdde8lYyb5SLuK/W3XI87Sg7AKIjUeMZKIM6xCcUREaX1zPM7IeFiuba+tm/vq/axD72NcnPIDfyWPT1DdGCds3N06HgD9vsQDVkC0VkHsRvBeiSTou4m+ra++fAC+8z2dsjkcEuGLBlnviq/VGJbt14PyR9qbY21Nsm1TFYZOIRjDzFwX/3qt+w9H/woDsEg2/7qHnv50FH74eOP209+8AMWQtxHkGCNzCk9zFmRdDZNIigoA6QPYCzv+ZfL/RBXvu74LG5PFPNal6gPbSWgtUDkz33+n20jfTUNuPfU8aJrLEfQ6Udvs624W1V0r+Lrc4xBRYPWQlSG4WQdZmxPMR/G4yTMnzvbfClxW5I3FwEB/QuMg/2v7bP73/yArc3fZH/18LshQUroylgGMTRlq29cYz998glbs2odZGUIApB63DSz7MSpIs5VO/cppAduhlQcfrDP5o+IYT5OOLla9Qw+cbKYHq5CYkcDbcvmTYgZvHlWljLfR7qIM38I/SLWVV10+MBUuOsmAYM/834YJNqh44cRU2Tx7MdlwTmfhOBOQ0TRheskmPWS5sFwnB2K36zB8ZfO9zJwi5wuPMn6insP55wEHp6sh/zCg62b9UMU674s7pE6zv8A824KMWjjclIwl0ywJhEB0oyLRURqEGKRXuYWRUKFcO/pvj5FD8+UYli5v9r4OZEfWi8pQsyXNWHFl5fYgg/yMxIK4A715NimIPflZIxBaKP1iq5rJvF1umtegVTQfJzF51TMZSxrKq2PGhTl2trPM9PbWhBqlPM862YNlEP/hiKsMnBwTUAYDODuHeb8Kc7Ki7lU5EQw94WIkJRZac4pqnvoOB1Dy3HhluOaTeEcKV6rm8/cwHNInUcRkJKKwfLhcxQ9uszmvGWfeSMSUNSj4gKjiM+qgvDR61HDQffPoHONyvEhAdFFuknG2CREsVZMhjyt5n4eYM4O4/9FAjU2NbFGzHbkr9xdmmvVPYQMiuPgPEJm648f88sQxxPIs32cLi2t14Zx6/7dxz/JuGYtGhzDazfjIIEAY7w4KyTz0mUnyJWv13eA/Ifp7H/uL64yQmq6Ddp0H+QP8X/8bveHXnl6AmS6Evdpj+8PdKj8Z69ztQrC6Y7vz/37MwTIn/cVniFAruXrO0OAzBAg1/L4nTn2a/0MTLf+vNr11x/393Hi/85kq9/Mq9N9Pg9wWfUTt5N0MkTqi77CI0LYYxH/S/SVhKnqkZwQgMUeRPjuGHu0weFuCBNEdBAjYYhz5f4QXsU7/+PUln9nowoJIIV2C+6HMTZS81DbHjt0iM3hsCNFVlBWm0m56HCfuiTKAf5rUboWAHr2uEiLKABElToqjmTdRoECbahhK1EDo3JMTAMEKAFIpmiW6KFy4q/ufoTCXMDRzNRE1HKA2IDtN6KyngLgj4LEUPbxSZTrE6jdByEElNAvhdzcudEAcSHu71pQbqoLQNYXTxSKKkX3B2w7jrLOG1BUG11thqWUC6MzobKSvH4cIOrXCIAYqQd4zc7LJbIkHTV8G9EDtWRLB1s2gPUkAFk0wHM04L5IBJ28M6eOWRzF2olsPHOJq5Jq9ixkQgIb9h0v7MSd4GO333obqtEe3DQG2XLcVq9cCmNVR/75fNTzKLtRv41wPlvJR9+N2nXF6g2270gh4O0AqlfiwACBQJdRc7LhB2QIJh6ln82nNtgjADe9AA5TgCwCzgRuTwECqvxTPSDeOGR0Db71YJCteHg/Cug5ADV0g7Bhlno/AbKkq6HNFbGqBFjxTVJrSpmsgk0wA9w2pU41PC83C/AmhT9pkEP0kMBmqCMkio21+kHU+yHwZAIHTBifqw/iJA/1vg8g6RgRK8rbVvSVop/YW7trV0wRcQTAWw/nOo54lQTAxVGibfyV7w/oEsBxNVNgI9XjmZPEYIFFMtYBBRcpctxqIan8Uda3t1B0PjvOJgGy9xWW4SAAq4GcUDRWPMBZGTFMDDUdApt7OVCInWrrJSM+w6K8hizGd8zCPABhYAT9AsOt6FK7HSzj5yEEvCn/7AHo9yIayReSZIKS0EkA2EniHYwC3XmZ4XbT9Wtd5NoUN9goY68NZ8bceXQgACRvRb0+CMnFb6IqbnRq3HhA/yoi1OS4UbZ3PH0RUocK5D1F9I1cK/qeQFvF92gTK3VmAopcESAqdhY4IYLv6ImzXONcFzcXC6mjDoZulZ+rawbVuQBbZcl7QZwpE72U6KhLAB/6nYaWNqsinuNvP7qKIuwO8u5nMb4Vg0XvDvfLBM6kAMCu8+TlJ0HoKJqlne8pJiOE6zbFcY4BXo0weeje6OdYBRpPQgC1ANL3QObF0LPxyLe+iyJ+jl1PV4iKqNUR1MW9NspYCaKTpR2V7yD9Ge0tXbhbUm0cB1F1ZyOxK52WB0AUITKzpYe4Ecrhx7ytjX6AChwpXRxfB7FTWbPIfo/1h4xoBoyPJzqI/HMi0V47WGTp2csAynA5lV7i/EXiGopHrUxp9Vgz4N9ZumSI9gqMoYshnXLdIdxXXuQFRlsKKvl6gOcj3IsZlCnr86uL4VJ5uYsGVIzQ2rXLIAnVycEEOzgFidHuugZ8GR/h0aHEEnHVp/oBMcnOh0RMjYo1r1F6TZqIwepRx0cbbqMGfjYasqMXAPhy4bB6KEaZpD1xh8TScdTR1gTgBElLrEsfc1Vvl8Y8LjdIFC8ijAZgs8MS/QDIzOYQtxWAqyGgCddYVLqVN/fajrMXbE8rRdF5QaiOM+yGFcssmRvoS//yI0tbPs+8gn3s3f9+m9X8/ISNk5M4xXVrr2qzEMg1RaCMwaT3QcKIfCzivliwNMLiUvJd9FhPywXLow8kVNFn3LeKDZQ7SQXhEaiyByFtpIBvJG6lESePF6RPJM48T8igWmKYQgK9GbvxKOaDHeEhR1QjBFMgQKaIF5UMy+2gGLjXcFwEAMgWQOYpJmYec1sCyusWOg00r6QTH/P09mdxGyY5UDkXUuEQz6y7776be9fHudoGOY+Kd1O0kQjBGq7B/PzFzvXQzPvK9REHUZEOSRRPN8kgzzsmLu7Xau7rNhdhVUw0ltxMimRcBPgth5rcW6mQCoodbABIPHzkqHNxbLruOu6BeEjfICK+9gDWTzo3iTefbYK5tpe5bw4OilDmUXUF6ZiyOJ4f4lpRH04cvU5y+DGYIMqG7IE7Eu3bv6h3nUHKtAwNJe6Q+UVOG8U4SWig0vIaOhqkaEghRsefc12NyygQYudd9yfaNx+95DpVbr5uve3d8TTRZ7E2FxKss6uN58YADrFCOlWW8VrxduT4GYiYTErOuX5cQz/u31CIh5y5OXbh4jlEADUOLE3hGsthJjfMAuLRIiF6x3AVhPDgiyHWaZTFSSCg+QARgzte3ss1prsoLpJIpDUQUp7OYVBcVm2BlCufppeghTE+h5J3Hkq2i06XVoDsguXEj+FQ+daHKH/f0e2u4URtO+c9GeC3gmuSYNmzKVWHQAhSjCbzUFJ4jD339PPcu5F23dbbrQ7C/zNf+br5AJjLmbMWF8MhFPznEVU08PmmULcXrFqLu8Dfnn1pJ06yKMYqwgnGZzEOxXDmub1fWPbrdfO2Txc7sk7E9jBjxQ9y7cyZ07gNPOzcI1vcz/3LoTDXDXbh7Fl770MPued9M3FYh46fMu8orqPmT3qKYnHh5aYnmPdYv928cQ39XK22h96Y2cw/q1ess337j9iX/v2btmzFWkiFONt74ojd99632hPbf0lc1EbmIn/m6lIXidaMcr9HjjPmKhHvc+dlA+rzQKfLStcklYVgIIXpr+456ggO9a3lUWwfy/qmg7k5GMer+knqua/6GEd9XD+5dMgiw80lFyOONGIf9bnV5VILUdVNl4p60tQP1s+111gKi8bRwjNvhDFaQ5+VorLkIm5nXulsJ76vAXIAc5AP0VxVOHfGcLxFQ4jGMic2EBEYwVjOy4EM4v1L6ewZZ/02IYcq5NAQY769HTcsYpF0yEI987pxUyoaz4cejwtlJRTK8/cOZfawis8znvia+/BJ8+VZjbmP9ec4Y9qf4/aglyoKQUMcpAudR5y7DIQ+5XI643aVy+WmrTfbBdw2EjB0Q0wNM5YWJM9BmNNtOw68Zv5ENnYR4VmACEHPhFHmvuriMluRj9sEUU4f67MTFMBnspZuJSZ0hNW3js+XtZMI1WI6QnJwjine0o/ndSJEXCk9X+M8t/1Z44VCWAXxfDj17QJb+JdHOG8j5kERvLfcmIgoNFeFQnaVQzQpZlMOMJHpwRBDk5CjlazTpzhnMay1ovmjRb/IuiARr4houlnnJNIxo7HeD0GnSE65UWdlpDN2fCGsWJfzOsPMQwFaK4oEYZ0dwz3Wzz6gqZFeriii4iBBvvivj+Ac7YLcRa3iCBBFnV4hQF5fbPiHUAB/xG3qNUCAuNH7OiLivxKBNUOA/BHHzv/AS88QIP8DJ/kNfIsZAuQNPPlX/dYzBMgMAXLVg2jmBWbOwH/7DExHEPxxCYzpD3u69ct/JEB+e0799ef7T9bpHl7E+rMXU3pHerr6E2vcnkX7Uv29cFS5QDrBD2JJFBHOI2u7XO7Ca9RD2UtaSQT7ITnUPRb//bapU58psAef6ENpZuQ6E90DIB4DQZCBKvwcfQYtRP0EoYJPBmhanL/UFcK++MJztmatVLZEFKDMLyKWZPPmzZQs77RVa9YDAiXZ4aMnAYUbrJ286nCiAbw4uPOQHZceu83WfOIohct5LlKpg9zocNSjwWxkB1DPq3BSCrTjxDroYP0AdAQY+wHoLJifCu4G4E9Mi2KxIukXOc2GXlEiAqPC+WBnUFyGq9yWWAflxct4n4gSMSlllj311EuAjUTr4Igox/2QCMivqKIRNpN9xDL0sKlfAWEyhOthLop8FbQfoQ/DCxA3hPzpBABjf9e5wKab9zxJrNAdd9xFrMkAxfCP2F++9S3OMbE4f7799LEfkI9+r+tY2EQpsxdEhB/A4pDKKXG3HEE93oMrxT84HNCRouOsXCvDLRMDCHaApvpM+hiC2ei2sUEeBeDr4yJOstEOBMyqw0ESy4ZZ0V/qhpjgYgayAU5mE//tt4fa5r8/afMArVQ6OU7Jtv7EwSbUAAzPQY09xKZWSthqYnbm0cWRBgBcDvlxDsWvFLYfeN+7UVp20ltQSaxXrHO0LEGZ3USufyDq7Rgy39mpQ4gBYgOQt0KIrcYBNKQsagCzSQajYlCUvd1BZrcnMQ7BgBSTgD21gPnnIcTWkKMezsZ9EKBxHIdPE9FW9YDKIrfqLk0CIJh9/G82uJz8buIYio5X2JoFRF6cr0b1ShcJisRmYltOl7ZDhhDTRKdEY4vKcPwAW1B1IkaMiwOgB2T0ZENPGhZK/A6KtH1Q3Y45gqGPgs/z1e12uGTC/KODUNCGAOrRVRLkgVIywAgtsimBvYyzUQp437R1LQXSXii8610E2ZDKutnoSzkciUtKboRFBYscGOSn8UK0UlV1BUr/FAd0xEJ+jIAAHT12wim8azif6oYJRXmejzPGiw4Indd24pCkbiXIA8Bz3MVXiPDqBRiakzsXtWUEoFEUBCGAPPeD4rNEkghUXU1MTx2Ak0Csw8cLuQcAF1GnZxKVcgTXkBwqH/vIMgq+e8gdR2mN20dxJspT1z+7d71KsW2epaAO7aithGAbBLBVQaz6XgbIOG+hEJXyduYBRSCp24J/4SpKA1AetB8//lNbRvTJBopvx9VnwefpYyz5E30zyfkf515prmpl8qpy8UqxnJv63laOi/L4VJw0XKsA3BxdTZ1cdxwdU75Wguq3rAknEyXGSXS7TIxQ9BzqRab6mC3IzwNQ7SXbv8uS0vMA4ZJcR84AhMryAkqNk6XePYULp8sOn2y2kGiU9gvnWFsX54jC8iii4pYsX+o6Uw4cPOzy92cDrs8msqYBUlT5+ENEuqjrKDGRYmay2z1RupaWXKLrYA735ihjnkiR7lbG+RgK3krjolkM9/UExEd0AJPthC9RU3v5uVAHWjk1LvegJu8MSMZ+FMXqqQkUqQh42MPEDaXHdUFZzZjsaEUZDNNXgwtkijk3FVJn7ux4S4L468Ht1F3ahNNlrnVCEP1gx1nrR2QflxuLwngpvUWR1kOc1fanjlrO6nl85n772GMP2tieemurKbZhyNjUCBT9p4ohW7rtUkO3TYRwPYmC2n2shFidIK4hRDJkyoZl2bh+uI5yxlAur9z4TsDXwmPErBGf08l8lJWd6+a3SZTLVeTZy/FWSRRMAODsIq5VDXNKOOdAxd3ZuYCwEBCXiA1UvI06j1xfzdZtOAwuOpIikp+dBTEWh2uvjftOBLlisxQ35Q0wpzgiud88IA7kyEgGHFUUjGKHVIC8CpW1cvEF9B0tPGF33HUn92S1i5cqpcx4IfE7MTjXUgH+ahEA9EMGa86NY36QfVJK/jTU4WdOFzlgMBf3oYhjf96rmteIIpLnqe1PQ6YGunilAhwgnZzHYj5Lu7o/ePBK+DCJUrufmEWRKtXEIil7Sz0HPpA8+w4chMQZt1mQI0M8pP15rVs2h9lPn/s/7J0HmJ5lnfX/03vvvSQzmWRm0ntvhASQUAUEFV3burrF/q3XNlfdXf10164soq6oKyIIBAJJSM+kTzLJJJlM7733Pt/v3AEERcbduB+GzXDNlZCZ932f537ues7/nEMbMz/0cv0+2AuNUskQSqW9LBC7IdCCAae9AO+raxrochMQIOnOxsaLsaytRTtqio//6Sz7xdP9FurvZZnxKCKTRcBhe0Sl/s9//jNX4X7DzdsZ122QgO2oWQjaxpLx8NGTFAewBjLXhFLBLtudRx/9MWtpouu72mAoP2QLSgJKDawEhY9UDDNpqwiI+7raJoiWhXaILJlzxZdRF7bYh95/twveboAwlT3WzJx51klex08fe4pg9Dn27ve/3x4iV+TFA3stdy6ZSRDQD396pf3oxKRT9rSg4FyMdZMf9xIgyzlIxy6I5mzmjVwIsBHI6HIKL0KxNoyAjH3h0FFrYu7wRa0nRdft2252e4t/f+SHrLW1tv2ue1hjo+wY6/gYz6OGqn1ZVTVgbaZqeQXdK1tJxQJaQ1744gJb/zfFLuhb/WmE+Ve2RoVfWmnrP38W7mzKFuTn2gz2FD+C1Lr95ptZH1nfAbwreEZHiyvduHjnPbdZG7Z/XqM9FgkhtJwQeT9e20T1/7o1G2i7Znvkhz9FUZgEudEDwO5vFU31tmb7DXby3FnG0RJIh2E7V1SCIhIrQs3N7GEGUS4kpSTw8zzmozanmoxG7ZGXNYMMtzaCuSsdeX8TIeTK/kiCfJAaRKUxCoFvp++MsKa10I7efsEQmNijsq4GoB49xV5wKWt8IvuBckjBCgiH7JkZTk2h/I9mMnGysJocYmxchhRtYCzNRx0hdYmspvogEOrKyXNLgUyEWO9gTtWfg9qbkAGi2p25rFHxMbEEcZc5WymNyxhs8hp49vVc/yDrtQ9kjIoH/Ch4UDZaF+v1MHN0IuTpqb/7tVoq4+On2HOR9cHeCB2L6gfME8Wf7Nz8eNYJkF2JKBVbsEztoJgmgTnjHKqJDgoKVMSwaOkixi/EMONNuUzL5y22KM9wO7D3IDlMXdbU20mmHe+FrV0sBKVI4JnkukVQhJOB0qccay5v9mtNEKSyp6qAPIxi3ZQVlvI/RKhKqRHI+O9mvohi79pOkYKPrLt4ndu4cP2l/7HO5n/wpCvk8GZvUweJkYGqWf8v+zCt5xqTUrVpL6dsrB76eA/FJcHskQMhURS8rsIOkUMuppw+KGWdsoRaUQ7183MdKmS7KSWwNz+X6jSR56IclBjm8CH20uG8phX1YjD2lYEBEJ08D29PsmcoQPjsZ/6BAwb6Efay+hYJ4oEdlodTg1whPn5dAPbS3166ntcerV7+x1cfjl4mTq4ku7iv1+VSpglYv0YIEHd7L5Egrz30vjEI94YEyO+RPT/dAXu6I/DVHsCne/+3+s+nAxB+R6d/qzfLW+b+rhMg1/KjfHnBeZNJ/De1CX+PReRNvb6r+/CrXf+m//S3dvtNf//Xf+NqWmC6/nm1+6/pX//Gc990r399AuRVW3q3QL56///a1hodG7AUsF8VfMqiPwbMVWfWUYqj5cAjjFWFkqohHcSVSOdDuRpMUGmqAjAp3Mco6vLgjCTLe49Zf3XDVCyV0oc+lWPrvnSGnIZO5xmdDOgSR3V3JAeop3/+C8vFw12kQwSg+3IsqPa+uBuJf709+K77AYYKXbWkAOUUwKdfPfWM3fn2ewGTWjhwX6Z6H1EKBMplQKcgDlIeVNcd+KdldvM/nLHVVL2XllxwNjny9g+n4jQKsKWPQ10v1X2lAEt+T5gAACAASURBVFRDAFLBAMxbb7yRf+t1AbP6mg9wpQY9R6VlPyCvqmyHOFgmUdXWRYWu/N1bAID6qGzcuHEjFbZehI6fxYrAGzUFAe0c0gM5uM/COkWVyPJ/PlZwxLIIDA8HrEvmoC9gp+j0KWcF9cH3vtt8qPgrIXxatiPnqJRv4cB61933WBUVtwVHCrCmWE4lbi8VjL12+603cbjlgAlwIRVGKtY9Yz1t2DdQ/Yt114lT57Atasfqg6BiUurPXiil4pDKdZQ2Curt4kDrL5DFhWtzWAbwDqW6tgHgUfYvk3yXV9bw7/EQKB60M2oZ7v+5f5xrX9gV4hQXYTBjsoVqam50tg5+ADcC3+IIRPUGJFPotcDCIixXggDhn3thJ9XXWdgH3Wg1lQTYc+CuIqMlC4LEA0JDYM4koJcsQcYABUgkwQIByynAkDtuuxXAhUpQAAkPQI1QPKg8ZEfB89NrPPn7FD9TcLI/SoOdO561NctXAqJjTUF2hHIR+rCQkJf2s0+doMrf7J7bN1nl5WJsVbAVAhQfGyJ7o7QOJUa0DRKojECIalKqWMd8yAPpwC4DpQzfFNeaD30jPEjZFhBhvL8HlcJh/PvMTH8AvXhAWWxkPIJtAJXBmYsNEBYkWvCc4wmQHQUYJ3rBwgGIRgAEPCErUiDRFmSlu9yTZ2mnEADZIWXmADLJnmQuVbXr1q/jPkqdZVg/9zmb6s8wFAr1KD3CBSJwvQMEbB8iOyIiJhFEBjIJ5VVkZBBhq4FkuvChE0haqNyV7KWqvB4P8lTbs+cIgJS/5S/OB5iNtUP797vsBWfRA1jSC3CnsXCCLJosQCQv8jB+8OjPLB1QsR9A1Q9QZs3GzQAmXXbg8AEsbhbaDRv8rLB4FOsOKvQBkAO5lh5Ign4AN1XsLlqz0obaGgg2P0/AfCSkpkAWQFtUDzWQLcoMmgVge5HxMI/A2H5AHhFtTz/5pN2GEiYepdQYlmXKi1FbBNBuvmQ41JaU44QWhE3SqJWhSErkPSralKcCUIJKZA7EayRjVQH1lXUd1jQ4bl0+gVZQ1IbnfhyAMyHWAYxh2sifyuUugJ2cvDzAsgRIHwhGQOVEFDKlJee5tzhyC1Ko2m1wJMmBglLLzl1If+gE6O2hH4RYJiDebJRgsvm5SK6FcikUUrtq9So3r4lw1WQ5Wwonz3GXa+IJOBVMm45SOat8H3/mtGYAvwBIWgXPDkAEhQFOewACBaCsgKpxWRFpVACrnx1lntEYiqEPKSPFm4DYUFnAcS+dkFGBZPUME3jvjZQvAKKvGnuiytZuK6gm2HzbHJvorrZFOSkWhqJuAJXIhWJAsZx86x7zsm98/6zNINf5zvu2EhJ+2VmpSd3z81+iOFuXZ0uxdmrG5nDzF7ZYy4/2Y5MzZbUX682L13ZBph45RybErHCLzsG/3yfVnn36SQsabbdb1qXa2zatJk+FvA7aWsTroYJjDgwrL62327ffihJup61ZtdYtSKo0Pl9yEdKO6mIAzOWrVkCChEAutJGbEo41Yik2MzPcIlUNUTKErYoXgbqTPPtlK1Y6YP7UmWOQJUGWP4/1h7bxHfO008dOOjK8FrI+l+cuMqKZwGEf1phA1izfAKyvqMSOYkFEoOWyoaRI6sE+q6KsyDasX+3ID6lvBAa3oATIhBRWZX8SZEUbpIXySKQKGgdYLYUYli1WTvYs5sQanmuYq7RWNXUIAGYQnykFSD99ZJIF/M7773c2Ni/u2+vsryYYmP5c0xjXqT40gi2NqtsTWKdEokaizBNgnCKiBHWFAPf77kqzp3Y0uD7C9MO1d2I9GeJs7zIzMt3rpQBJSZvhcnQKsVOMT0gGtB91ihQRQ0mA8J0QLu++M8Z2Hwcsrauy7ZvXUfHeCuka5tR+R5gLVrIGz0YZMQhp1YrycJDq9RZCj1uwaMucmeMIwXzW2oITJ+0c7drB2qrwZo0f+RzesHkj+RGx9qV/+WdUh1hmYgU0LDUCxEwyYPdF9gA9ENynTx+37ds3YiW32P7zsV85QvJPP/IJ+8Sn/9bm5C9CtUVo/LatjM1uwO5a2u95+sF8++qfLbZnStAForIYLqPiAyKms5VsKnIV0lijh5h/K8htuGHzJvDiKUcURwBsDw6PWcHxQsZArb3nve9n3mN9Rp36re9+l/455jIiklDM3PK2W+kvJfb4E0/ZIP02CRvKWGztKiCnlQ8i5WUP+4sgnrXUl3v+eclv7WHv+HaDU5HK/mvD6hVOzXGEIO2PvO+9VglZILVhH1XzKdncz7/+m33yLz5IkUWzpcYG2xRrjTLHFuTn02aQ+qhvislMqYAEqYf47IUwH+B6vdkDpc6eCdHbhPI1nmfVzbMaJ3cKdRi2h7JYikFtGIq6IiM13iJQC7RhKRnFGj6bvtwAeXjk6GnmuQnyye5yBQ6+tKlULiLTj2Dl5smeYAAlAxwIVnaA2TzDIDKRJgCxtblMY17NYcw2N9bYzp1PsSZqz5fC68hZor8koB5SYUc46rc6LBL9uYaFiyG5erBhI0PDd4AQOxQETz77jOEgSG4Tr2NtGGRvkTdv7pXKHNbIUdnVXboEoD7KmkwA+Zq1tgtFlT9kzADPdYhFXgpPEYEeWJOVfO2K2iPnMxecHdkEc7KAfAWc+7I+KldOJEZSGu3C/XqztkbIQssvCJu8C8wf7ZA3c6yCwpIW9p7d5FKlZaSwp41CJUlRBJaGeWTL9DUPku9W7JRRVcyDfbynB5+RTPtKSebHuGvh+VAi4wiI5RR5lKMirGLPNcIa2wzRIau7Sf4ucqGOeSiBeUqkXKBIIkgGV8WEylakmz/FF4VfnW+zPnwU9XOenTpx2lmupjGnx6FYO3BoPzadoS7LTWSczg96Hk2ooaWeU/aHMlLC2b80NjeReRPuioK8IDgiKK5pZd70ZB/ZR/+RfZb2gjrEKCNOa57uSUSJFDDj7C1H+FOkygjPZRClkD+qoqAA5qVxCJtxb/vQ+z7Kvi+KcwQEsRd2XCGxtJ2sVGXVh3qNNTaAYqcJ7k/kqRcEjALpZVMq+fqUCAqF1jv1yEvfrxAo6jBYdr5Co7wemPA7AIY3M3fkVbOFlOxv9PXGB1xe/fIB8Xe8yRu9/srR8tW2ZP/1o/h0B/Dp3nG6A/J0r//f/fPfZSHxv7tVrqW7v06AXEtP6/Wu9WrJj6t9/bXeftf29V/d+vfy3uQ6CXJt94Jr9+qvbv/1WgL45fd69XtONz5+v8+/8jmvXwDEwdT9kJxfWQvpNOCGk/ZGcoLS/vYlu93XPKYru19heVcqwF56m1l/tWUqiOruwr+fb3f/mBBeBYkAWvajhEih8vOdqBsuEe7ZQqBtckqa7UeVMZecjMUAJg9979v2Zx/6oO3kMCu/9XAAgmEOrs3kPoSh+EjFymEvNk85VJMfBTwZAFzwAjxq5WB46psb7IMPd+D9PMPO47cehne0QOMR8ioUyO5yKCAiRK40AzRtB1yTt3lzTRtqkzOugm4ZVeYCwnRYq8ZuQX+XX7+UKJK+9EN8dPFnL8DZ3LlzHdh8GIuPEZXBcdiqJfBW1it5AMk+VGJjouGsoMZgjqIA1WMgYjogDgSurF25wu7CZ7624gKApJerMO8FFDmAnUYbDNSiRYvdAdYboCwP5UUPFbZlEDsL5s62OGxbRIDMSOEw6YuygfsRcBFABV1FZQPWIpUcDL2pdh/F5sDDogAXcf2xMIDxOoI2+7ieuQsICgf0USi2CgMDsEcg+cFVaiZBmPRQDdoN8Hqe/JPCR7bal/dFYiVT5rJNVEEdzr2EA4xcLim2dsDIGzZswcYoyllNyKqqrLwC67BTHM6TAPFXA/yeozo02ubig62Q83bA3XjA2lEqr1XuLzJD3/KF7wEwCALImINnez1KkRjZPnEoDwQgxz8BezPspniNNn9jEFilCuMEnIgjyKaWsNAiwLu+/hEqo29yNkopWMZ8/3sPQ3CYfeIjb7M+QPie1jpyR7CyIk6hmVDspVmx1lrTSh8JxC2JQImIVDuGvVmJLP4pPkS8ARmD9RZ8Qjxgax/tPQKhFM7/z5lNuGgoVedYE3UMQ1B1D0IwKeeE1yETGeobwboJ4JRqaX9AgQT87iMF+EI8RQBOTHF4P3XujAVhH9LW320Zs2baJGzL+s3YktA3pN7woW1qse1RRkY69zOKfYSsgWoBGc9cLKfClMYgV2Tj5m0oloqocJdne6/lzUokrBpChYBvX4AGG/NFEOKFfz4V9oC9NS1VAJvxVK022DIqzfsApZwlHEqpBkCPIdQigSgPqgkK6gHIHKHstRhgMTYxybbecqvLx/HywzaNAPAH7ku15/c14esfC1GTbQ2oBEK8yAChErwBZdAKqn2HuY6augpAC3JR6HOBYSlkipTjW37ZWafduOUGKkRrHRkiML+XitlBFFApKF/GaO9JKmmVn1EDCBQnZrajlfD5OgCqACyS+q2sscN8IVs7UJl4o37pw9tv3UJUBpBETdWNVPZ6WwMV4rWQLj54l8eS/eElL36qVX0Yb77MO6NUL0tVobD5IT5vCsu6aIAeWXsJ4Nu0geBqPOpB2+xnj+82PwB7pk8UVpmQOtEAuRByAJABfMcnkpvBa1TFLJsQqQBkCyNlQT/kXjbg3zi/PwnI5gvh2gnI1wGwFPSSRYh89kV+9EPk+QGuaVwqWN3Dyxel2llswTYg1eu0Cnz306laj2Ks9DJX+NEdEhnvwwBRPYDQvhAnw2QkTNIOI4yNMp4hrmFWCje2YEmWhQy32ozoQPNFrXWmiEpk+mtiVp7Vdfbbwz+tttXEGGzZshwSIgDQ+hJ2Vj02E4BPANvqpcvtWQDoT77wMRt7+jxAbKtVFdeiwAuj73bbzqN11kHXS124ysITFkFK43l/8ZfWWFJjn/8/9znA8QJjeBCUtFdBxcyre3efs09+/IP2wo4XCBNOQ3WTBsDdjPVLO9ZrzSjXCFtmPs6eMxfQPpmqeRRscRF2/GQBmU6rAG2jqDiuIvejlnl+BiB4H2qITBcqv2DxHCyZKrA6mrKaC5XWUt9sS5csdtXKP/jBI7Qp1ex81aDWmZE1y8ogo3VtHtjKKNchiarsFZAyQSi3utsqARxlBzNAOHUVJAL9jMryNNaqYUDmeLJG8rG5KsEGZybzmULVn/jVE8yhkbZl61bmrstWAlguu5kly5Y6YmOIvqA8jlLm23KIQfn6ywbrNM9beN4Y4Kssr2IhBAtPn7QH7p/9ytL8s8drneVaC9XzfRCID9yT5n62Z08n8xH5U5BjgYyfdmyKZqRnUsXfAaBaQd7WcouC2Pn3h75v0fy5cs16yOvdrGnNth4brnrWGC1z6IXswTvj7Os/roAwSLQklEoL5i6yggM7rbGegHWAW4Wk+zKPt7O2yEJLOS4volZauWodwCRqSdScxRcu2YsHC8yLIO2NW26E2MmwH/3oBwDQiOoYF7l5c9gfJFsec9SXv/x/XTj4COv9BSwxY2PiXWhZByByDHPqRqwuP/oXH0fFN5O1Zit2Y812BAVRcGiEy0CSck4Kj9r6Cnv4syvtJ8eGaX9Aa9ahKNb9BMipPlSBTaiGQiAcFgCcVzEfCTTOxFJohPb2Zi9wAgvNNFSfstFk9qLfoixDrfPkMzuwZ6p2yiCFRfug7BAZ8qtnnnWA/zIUrLrXfvrQGJY/fQDu6WSbPUeWyAT/H4+t0x6UIPra+LmLqASw5aINZU2mOe++u26zUAj7H3znGxbP+F7DPBrO3NJNVk9GZr4rluhsq7G0hAhLR1GWkRzrlK8JPMdGyI8SSJ761l7sJFGzUhAxhY0cEUAmX8cBQO4eqvX9mVtGRtjwQZh4kNXRJNtJ1h5MCiGn0rAGTCH3g2wm5u4ksjZ0HYVYnVWwds5fgIIGxaCeu+yr2hmfixYuoKhln1OF1tGHRKT5Uzig/I8p5i5Gk7NCmgG4HhasORiVSCsEUUO182T1IJulmudYjUWZF9lcM2bl2iX2HoOj/Za/MBf15ICF8Jnzkmcxx3cTfq57bLUh9jLtqJsG2ZgmZaRbAm0rQlQkYTkKL82zysNYyV7vDHajI+xVBiEv1LcmZYyq7JZvLLaZf3XW7Yu0NniwOfZgczzF2JV6z5P/D2R/EgQRND4+5PYx4bRpOBaDXvSNEtQmshyNRnnbxj22SGLN2r546ULGoAfzcwsE9AXLIHjedzIEm6oKl78xAPlRw75I6pNIrDej6ZfdkDkq1pFdYCAFC7KQ2vPCLlu3eo3tZ684yZwUjvXWBGqvCJRunYy5SBRtIs193LVL+MHmD8WxLAJV/FL9/Q227HNlEA1Y3ZXWYI+IWpk9egyfGYW6b5Lf7GTN9Wee0H5MRIIIPuUmaU9++OBhikBCnJXd0CTtSR/qZg+eRZ+uQYkYRDvISkyKapEnsueSAk7tmQDhpVwm2WV1oxSZoH1klykFzigkiB+ksyaaUUg6T8LQY8Li7d673mlRIRTlDHpYB3uszORsCm8CnO3jOET/GONU1Vt+XK+qtcYgP2Qnp8OLVFpvTIDgnzYtAfI6AIM78Lz5wMN0B8Rpfz4NgTEdgSIl9tU0w3TX95oz5+v8z+93AJ7uXf63/vw6AXKtP/nrBMi1/gSv5vrfWL13Ne98/bX/f1rgate/t7qF2P+fp3D9U/67LXB1+6/Xzl//cwTIS+TE6yigdbZzO/mXpCSvvp9fEyC/q3VEgLysIL9Cknhkf3TzlCfWGjFUvUsF8n8OBQIs4B/OQWWAw1ke3uhzqDhtxcIklAPbbg5xgeQYbCT49OQxqtJcRSuZFhyi4wB9FCxy4dJlp04QATIFOFYPWVAJgZKCiqSovIqQ4hE7/Y019r6Hu1FdIKMHOBBxoypxXw7xUpYkATxmY9uwZ/cLToL/nvc8eOWmOZhL8SHLH4XeqlpOlWqF5H4EoDgQSH3jli3OdkCHrDAOl22QOfo9VTVWUVXZTeUaJ0VCcfF7By3PhRxRGG8/4IWAeVlhydt649rV9hiWH66qc91qWzI313Y/9bgL4s6ZjZUMQIQ3oMoRqqClfPHnwKsK+ByAs0gAh3CsForPncYqpt7uvGM7AdLYZo33Yx2kgGU/rK8iCSCtI8TzEqGjI853PYUA5jHaLpK2rALkVphICGBuI0SIbA+6Cfwd4/AsgELfqnhXkHQnVeACKYrxkD76nfV2179UOIKiEwAykUpBgQFtrU209YCzKEkit6S2ogZAORYbGyxRFL56+JAFQERt2bKJat1jtn71cqr5qEKkLZS/EQKoJH93VbyPcp+qGBQLV0E1ucDyUSwtxiGu0vH4T+KapQKZhNDyRHmibJcRrrUVxcuZU2dsNmHxChwdBuh4cc8+B1Lm5c8nswRQl2f7IlZqvQDYD95zB4BzFzZsFSCJhKq3DBF0SxDnZC/WQl7mx2G/HdnHSECCdU8E2u6jJbLfxjsbvJu+HkIodQjAeTsgOqERFgKIPD832Aa9g62O1zUMjFtNO4E6/C63BwEIT8YZOy3e2+JRGsjKJZVrGwYEOwXxlg3QV4LCQ2Gz5fSl5Mw4S8pMsVRAJ9n5NAE8Nkttw70PAfjGApzmkmfgSd8doL8dJqx2mKr+eoLc123a6mxGAmTZBSAcE+WPZQwA6EAHgBjqFICOyNg0ByKcPYcFGR72VY34ogNiCLBMojqzH+DCh0NtGGPzaMFRsgyy3HgbIAw4JjGV328GdACopwJ7LSqoQvzqIyDkemjTMOzcbr81yXY+X2MrFy+yYDFHPKMeVE2V2F/oGalqto38i3FIhXH6ZWxSFvYxP3bE5Xws0dTfowGU4lBN9BD07kU/C5b3mDyxeG0v84LyImoIvA+lP3oBFvZj2TI26AnQhsUallqdo1CPIQSu08/6urC0wtopmGfQgU2OF0BfH4E3raqYxY5naLATsITgYsiCCKrw+5k7/BUcz1gXAKqqUuX1yHYrHmurYfrk9ltucqosL1Qkuw4UUqkv27IJLJuyqd4PADivdqBrMoREKNZ/AnLrlIXEPSjjQNI6TT0ivpKpsPZGMTEuwIaf92OXMsx4DmA+6YII9QUgHYRUHKYTKqC6HqWXbMH8qJRtxept7bqVNA0V1pCC/sx1EcwRY4yZEOauCSkIIJAHsOzxQjU3SbuMQfw0o6SrrmykUwfaWSqQs7ITbElahCWhbpoa6LZndtRjV+aLEireSmpb7PjpEeZlI7MEUhYm79Ff7LeZ89Lgf/0ghTtt+eJlEBUv2hcPfRoCpNh6W6st0i/a9uwqsFZC5IvruLZkcl8SpS5IIC8gz3rbz9iLO3bb333iHcyHqN8gASIAk88z38ygz+189gXCsDe7oNzG+iZLg5RVKG8lc3clBFkC9jSab5WX8853P4D6owQCJNJ2PPcUFoK3MwZC6WsG4V2C+qaFEOd0KpqHbeHSfMavH/Ozpz39y1/a1rU32te/8jX7sw//qesDL+56AUXSgG3YsIGw6HMOtPODrIrHgkbV+z1kx8Rh3ThOH2oArL3jXXdZ6+ULEC1lEBKQjoyNF/a8CIA/zxIADHtR9Cwn5LyW9U4SSn37AZ7KBisaoFe5VFrnLpLxIMXGDAB3RWkFY4Nz7PhxN496Mn/lYMdUD8E+wlwdzDNQ5pIXa8vatUF24sQYVoPFBBDPsdWr5Mv3668dz7WhUEungrtOeLbL12AycQqQWJQiVZX15KHUvBS43sVaHIo7XwzqhiNY4zQ7pUY271tUXAypC3FHn/nAfSn20C+amP56bcOKRZZA8Pnpk8et5EKxvfP+e+wS1lW5zF1hzOcdVKJHofK8iK1kOkqIXgjpFmwFT5wshMgiiBwyZNGy5RQU5LOmV9jTT/8Ky6AOi+ZZ3IG1mPJOZEkmi8Ze5hwpFc+ePecqurPZK4xPDaP2yLX//M9fYjUGSAvZNTbhxXvVs57nAeR2837t3JevfecTua5hvrNbnp3MkzDUC1Cr8jCZq7ztEgRTAHPKAsD7AdQXg4z7CHKRRNApN+sAYeJbNt8ISRWCahArR9ZoAe579u13weQfIJ9DFdHas5RSoa9MrkXLV2HFlYv6L9B+/NgvrZRMqhzWpS7W+jruv66V3AT6do3yllgfCr680FZ+tghVGspIZW2x8IRAXC1fkGel5wptFKXZykXzIUi9WEuDrRqlVBh7jd7uZpufN5N58ZKtW7WcvYOsRAexdauByAi2b/37o6j9sG6b8LQLEHX+AqHZd/gFYubEPB1CkFszzyUsAp9T1v5+EbKoElRhHwyJn5WRZDkZyeYxhLUeCjxf/v2cngMKq0T2C/7saZTPpL2K1vMW1i310W6I9FFIARGbCkL3ARzX2jyFMkRqhSzUjE0QZ8vpRx4slOeLzziwPTEpzQoKCiEmvMmO6UaVEAthji0phIO3vwdtRX4baqhgQPIzkF0KVK/AOtETArGBfeYE63gI6o94VFGywNOeTjk2knmoYGMOa2gbVn3d7HlGkDNLxSICpPxby2zWx4rcuJ9kklb2j/JHvCGxpfQIgQDWWjTGfD3GfBLKfKvilmg+Q+RHO4UC1Vih9bAn9OT5TKIKa2cfGIulVFbOTFTJKojpRaEBYRuG6rRjlKKNBopOUiDdIXALTzmFWyhroJSDskzTXCFFRwj7ZPXV46zLSymQqWIPPAwj6g0J4qEAPr6lTPHR5pf7lNJFhICTbtN2Wn8ufWelLfmbS26uaya/qx+CW0F+/RSi+DIesii+0HjpZw1Jwl5LBLeeo/KYVBghNc0piC9f9qnp7B97seb0ZGK5jNJxyaIlKPfKaROR9gQE0n6xykRhDpTlqlRkIex/wiBOpKppZU89xpgOYp8rssKbcaY/+/k35Q/5YtMW4MNn0gcCfELtw+//CwpAQiEf/bHXY21kTIlglkJTtpGT3K+UH3pvFS9J3axipddK4H/TduTl//9NMuPV//8GRMebrASZDkCZ9ufXCZD/7tn/LfC66wTItf4QrxMg1/oTvJrrv06AXE3r/TG8drr1efprfL3q9Olfdf03rrfAH6IF3ioEyMtt8V+7HzA1HRSvUChXCJCZH9oAAYJVABWK5/55sT3waK9FAgrO5WDczkG3ubrSFgP6dnMIBffjgKfA1RoH6C4EAK3ERmPpkkVUqO8HMEm3oyhE4gBQcgENTp4pwppmHhY6FVR5TVrhxVIsVfypTOcQS55FySNb7K6v1HKYDwbbE3nRCMgUaWfJE9mGT7qE8EeP4snPiW8JIewKphyl8rOVykGF0qrSTQSHDoPHjx9zhzE/qjkzIW0UiCJP53AOVQrQ1cTlSSVje2efy0eQVUkAB782LAlUdRjO5+p3BOjWE4A7Ly+Hgx62IVQqVmDj8sB993D4bLGm8otI+z2cdUYb1fwj2JCkpmVcAc8AS2UzVUubRfK5Kwhx9SeQtLK8BOCq3N5240YsXPoBQKiqpCS6E0/sy1R79mDt5OkdRJglvmYcF5MgnOoBoVXxGYciQwGabQCtOnAGAu6JxBqn6s4XcGKAzx+iivkUgJUsFoapjDz7w23Yi11EQYAFBmoEecb70nYKo05OjHWh9pMoBRJjE7HKyLQXd7/ofK9HOIzGUrm/EuKjH+Dm9Imj9r5332/PA3JFA/AtQ/UzQLvKkkxVe1G0WQegbgefsXrFMlQJtQSN5xmF1uSFQ3oASHkD1nsATg9ja9LV0UNFcLXLT5HtTxwAUhHWUCKPVGHvAVimQF9ZNgRQXR8FsJ0OSDpA5fBoH9YskD8DVMVHYoEy0lxp8YAbxEpgZUVoORkGgfFZ9sQLB6nKxMMe3CMujrBaiKhuwJRayufDwfcz+M5MirBqcmlaqaBtBAyvJWvEj0gTyaI8ARdmZ6pC1NMmIDBmUs0egf95GbZNTeQbZC+ea5chCFsgTWITURJwr2s3rueGUeygQpCCqIpQUgWTEzNYzwAAIABJREFUy35jJqC9bGF6AfYKTpywJiovI7GqCY1IoFKW6m6qnocYCxRVUjE6icf6HEg+8hOwg2skLDwmOhlSpQeAsNVZsPiGQGZg/ZVOpeYw/T4CsKWa0OhsLGkUXt5JlWXu3Pn0n3abB9B9gn7RjXXdDCyAVIlfVVvlvM3nLpxvP8P//yMfWYb1ST9hsASBQxhMya6M51YHYSEvdim6ugDFRN5MAu6fLS4l06cHgDsFAiELe65orjHSKbbGALx9wXJElikkPQLQe6iKCmaFp/P6QYhIbyywxun3o72AbgSd9415WGkjQGmUr3Vj7aH5SS4XIfSFeFRkArWmaMcAql27INNEQgxjf5IA0CoCpBzlVzifL7BI1b+qsq/mM6VKuRFrHp4iNm8zBXMy7tvsYmUz9nIxjhxVTssQhOA4YzYaVUBScoKrvlXVqz/qksuQQMo9UBuoynkUVUggAbrpKBgmuSfl3cAdOwIG5MkKUbmp6nYYgncCAmMI0qwKYFcAZTDKN19ZpaTIY30KcjTI2V2FMEaneN9I5iJZX03wWcOA9qOyg6JTDaEkqYQ0bse+KwRwqhobHVmy3LJstoWMQ9wRmH7sWI0FRvvRlj7WS3s+t6vPbn2bgtUJyeY1jVSeX4AYCQdE6+9tZ15abs88fcweLf876/35aTJZmqyyuArwNMiOXkSdBpA1C9Kjjb7U36VMgURLzYrGgo7QedoomrltSgAYoNWPH33U3n73223387sg+2Js0byF1kbfU26N1HXPEOrsxXwXiUe+fPJls7N8xVJInHTmsRHb/eILtm7dOgDvMCqnI23XrgPM39hdiQzi2S1dQaU9OS/nik+Rg9Jq2zZstZ1PP2fryLkR2CfCUQtZDvkjCkCXt/269Ruocp6wQgDfaO6fpcepPfpQ7mxavwKyMt3Oo2rMX7iYub4OdQO2Z5AkFQC8CspWdpQyPfKwJEpi/m1m7cuG6KjA478Ny5gtt6KkOn6C/J5aqrDjAP9jLHvRa6XtJw4PuQwJb0gnrVFSJK7fGMp6GULWUqnNpPq6n3l4/4GDKBa3MEeH0d9KLAX7N6kplbk0yrywasUS+kCfs75qgFQ4d64UdQXqDz6zGTmccmtOQap6Q6DJviuPsS8CqAbV0t79B11Y+igLxt/95QL79qMEmI/02rw52S5zKJ+8ABg3wo7LbB+WlqtXrLAM1vAOhddTiR2EmukoOSBDjEv9/RjE9YKlK11GhpRRdZAA+w/ucwHM1ewJkvn8DH4WAbidOSPbKSRLUC6p7VtQhU4wtuYvWeAUooOMkVqIslhyOgS4f+1j2b+1v/vrR1CKYTmZjRJICtFBxv/SjBhI0i7slBLs0J49liMrINahQNY3f+bfCc1DEEZai5tRxCVh2zfBGhmMJSB4K3k2nvbEU08xd+W4AOgEnvsg9/c8a2AZasQ//+RnrITCgGLsGD1Yi8a1ZyCzaBICoB011yAAfjn+o37MDxewx0smQ+zYlxdY3kf2QwrNdsq9MaSLK7F98gQ8DyLDZA37AF+AV0/ZWLHeNKE+iYkOpXreWBObyW3AppA5WnuBhuYeu1iGlV5YnEKt7AzqhH46sB97pHEp3cIC3T4lOjqO/liLSmmOHcYSTsZA3lI5oPaYQi+SEBNui/NnYWPqb36swePMVUVnsLkMT0CJmIG1ImsG7SqLNe13tF4p203eqLJaHGT8tqIE8qIgIXPmLBSygY4AiQFU76CQYu48lK1Yeh46vN/ldwShqtvzIgUUgdEQrUGMvynrYS2RAiSBOW92XjZKMkhg2vjYoQKnhhQ5mclzOMJY8lKeB/02kjUnjIIFgfCyL/WBTKylb0VCNkxBVvZCLMvuUxtfjfXSry+0nI+fd/+vYgwRIGMQINrrxGttgpjwYb+mIhvt7YIhfQKZt8IhXnro52XYs/UyP3uidMFpEezeB5ICQSnrzSQVFCMjKNHSErh2P5fJVHqenK2GVpcbl8m6su/QQULtKcbAii2Fvii7KCmStQ+NQV0kBcgoRR4lKKG0x5ni3ye5/iDsqaT68Of+VCgRwP1PKstL10//FbkhBvT815bY2n9iv81+qIlihkQyYaQGFOEhRVTOnNniGHnmCojHgo2Nj7LDtA5dQrUlayspd6YggKWaDMTy0YuxchElaH5ePsRXi9TkqD/8aXNUmIx7Kda0/smCa5xBIxJE62AnCpBuSOVgrj2IOUoFMNpzS5XczxgJhsRubybzKBGipXMQUj+C/ZSv3Xf3AzZnVh5q7H4I1n62WVf2sfLmFQmi4gKt81KVeEk1/KoDym/9nTyw1//6PYGFN5kAme4QOx3AMp2F1dUqQKb9/FeFs093L6/38//agfW/8wlv5ddcJ0Cu9ad7nQC51p/g1Vz/dQLkalrvrfHaN96nTLf+vjXa4PpdvFktcHX7rz8eBch/r/1evX96iQCZ8SdrpwLJiRCAqAqyFz+VZp/ciV1DWyMZCmMWBFgXjXXSABYy86hqDcCbvgkvaZEVy6gar4AASYRoaJLfM4eoImwK5uTOdZXoxQDZ7VQzBwaHObumk+cv2igV72VUVWojUPbDG23z316ErOh2RIXS24N1SAaoXb58qTsAC2APgBxR1oFeg17EVQfOQf0hYkNESA+e5BeoZu0DUNShLhSwQAczVeK1YE9TD1AjaX8wVZMVBAYLHBIBMoPDtyxL5PEdzCEvUpkOVP9REgmQy30Dnrc31pm/sg7IKBkDQEuJDCDse5EdIlx1/vyF9jR2Gnfe9XZArkh77LFfYOey0tlOHTq4H2JoIUDdKgJNq10WRyse7FtWL0bJAMgpX28qYC9gh9TcQgBmDEAQVjkXywjHpY19sFGIBQwboFKuF0BagZcC3KIiCJOnmk/ZF578HoX+zqJC4JTIHAE85390s73tC6UAX2MO5PUCANDBXwHEsqNSBocXyL0/76Pg2zYAqbT0DDtLAHoiYGcE9g/+KBzm5+fYhbOnbQGH7CrA4Aza0A+QWcCjyBi1s3zkIwEMUyBWRvDN3rxulQteHccf3psqfD+UA5MAef30nz6spU6ereJgTVUp4Mn8/DlUcO8kQ4T8C+xsovENHwOwq6AqMR07ilAO3X4AGZO8Vu/XC9HST7UjUJD5D3Zb0ZEe2jsOYIdQ7vwlZCSgJjl6HssSkR+AQYA/QxNDhOCOWn23GRnntiUviRyXSTtT3mRt/F4nhEc7gqAACBBVoOfNirAYgk09ANva63tsRlKwpUDoNdBnhzisDwEylfJmoeEern/NWzCfIs9xV9VczXPuo8q6A999Aew+gBaqCs2helWWbYXY6tTjDZ+SMZOqdtqL6t4Oxsek/qNSNpq+dfPW1dbTDhEIID8KgOjhEQCh0oS/OjZdeIt7UgkvED6F95UyKZl2u0DlexjAlFROL+7dh5orkSB0yDYqUBXu2w/AN44aYYo+7RdIqg3j6IZtt7isnne8K9t+/MhFlAh89s032GBLDfZL45BZBJ8C4EyiVukhP6WiqtG9z1EsfATWhkKIrWCMzplL2ARA0SgkXQ/ZBVJ/FBE0HUXfSAEU8oekHASMFGHa3cS4p+9NcM/jXUNYiwy6iuTzVS3WCYgjHkRW4uhEbJLw8/m5swDoyNQg+CgqBWID3/ko+sgQ1byhgGRhqGtKAaUV0uwHAOwNmKSclrOEVXdzLe+49x5nVyeAL4F2Ok4AfGs/FjGz8wBvgrBvqXOgqsaGN0yGN+M8mH8PwxtdbekITfqKqqJ7AZL0nFKpzp9DVb6zc4OAkuJF99ZKtf2Jo0cB2Dc6wmSKe+gGWKsFtO6jOlaB9/G0h6/fFIBbOxZh8VTHetHWU1ZH9bkPzA8cGjZPWK50U3FMG00xH3TxZwUV/8Mjk/jfh1tSTh6/M2LLMvBZryNYGkJLVb5tvebyb7wAocqrdL3Yl6SY5VLle+JCme050W0r18/Amq8RsHOIqvlF9pEf3WIFn/0Py4gj7HjCzx771SkbCY0xX+aY8DCeASTcJARMJkoZb4jIGOzB6iCDNRcqdLeNufnxxx+z9z74bhRbL9iKxUudaikapUJ9QzOqoz57etduy128mOpq7M8YD6p4LiVT6K67b8OSK8u+9+1vUsWcDWmxyZFF589fhmygfQE3p+hXM7LS6H9tjK0yZ9uTGJMEeAspz/Ur30Je/yIXkyGtZE2leX8+QH4XBLJAZan0ighT9uK1cWSKqCJ8IYoBVa37QuaXoGBRJbkC2JWrIULDm3lH5IIyPu5++9vJWEIdeeiQI0hlUyM7LFlb9QJgNvDcb38gz5orydRgPVLldDhr1cLlr1V2aME+dnjQAZR+qlJnsglmzBbQZ7ZiraX59DQqxuVLyZdgnim9fAnbHuUXeJLhRBgS6/OZM+ch28kpqKrD5ijTTlMooDp4Ed2DkGiLsQmSPZIUb8UAuxcAzyMgpUapmP/L96bbj57AJsdnwlYuX4Rqc8DlQYnoVu5XMZZ+W7ESC2IchUg1yfNTkHohRJHyXESIpGWg2gMQr6FPb956o/30pz9BAcA1sQYvpc2//b2HXIW3C06PiGaczCVz4gTzIX1v1RrbsXMnQL3a2scRncF8jn72XZQen3yowREkqgQXWeTH2FBRhLJFulCNaa2Zh9VVlGcXKotg1gY/+8oXvmD3bN+OoiXyCilHxpAHoHA3v++tYgaUYhOQpYOMp0j2IJMQCb2A7r8ko+jPP/VpOwEZt5TrOnjwiLV09sA3RNrazVuZo7vt6NliK8dqzQ+COn3WbJQMk/b8/sM2k3UGDsORYmeZz1PJ9DnwxVxb/7dFqFmZg2GAA3yw0iTra90KyMD6Krv3jlshbVDTouYb6mxibRlkzRihkKORvhXB/NLHWGGOCI+zS2UNjOEoKzh9ERKm1nLmL7JiMs8yANt9UX9MMvYVq+XN2q8iCtmTHSo4TpEEGUvsMQLZq6WnJzkrx0DvKYsDuJ+dnkwN/gRWSAUWHJmCyomsCNo6A/srqUJH2BNIZSvFqJ6LCjsmQNUDmbO0bowxJykEPRjSYAowPY590hjrVWZmmu3avdP139KyKuxAj7IpCYAIyGKdCUGdOkjmVLNTGi5cOp81iryNM2dduLYvSosoclpW0P4/+vFPGE/0dd4/lPwv5fgMQhpIQRbM36XGkx2hn+zmYHo0XjUBl39tvs3+eLGbi11FD3OxF/cgO0aNHX9UN7JADIHkUcZJFOO2nPXCj3konPm9kzmiAiWY5tmgUGWuQfZTnDPG3BPDfDLA3mlqagTCmz0RNrHjEGkXC0shrSA8GJO5qKCkAGlhHlQBjTJ3tAadhNDZjA2d8ktEGiVjh6U8kC4KOPq4L5FM0VxLL/8vMkY2WCItrki4PSgMWvPK/n7d56tctksPa43Uxt6Ei4tsUP5OC31Q+VXBqFq0dknprHtUjkcqGTYv7HyBdbALIggFMO0nW8HIlyweWyHbY1COyYqrm/1zJvZ6suBTtody9JSnJPJJ85zs+6QGEfnb08pYZN6UpWoY+z5ZSYrwEXkSzljx5jn2QHQMYeca7I+1F4tSAnP2jTdsIy+MjBsv/m1gjHUVFSWbWGV+hLL31ge1sg/VnsoxMlrU9C0Z7yt/Qnqh8v3dX7+HxdV1AuQNLbCmA2Cm+/l0B9OrO4BP9+5v9Z9fJ0Cu9Sd8nQC51p/g1Vz/dQLkalrvrfHa6wTIW+M5Xpt3cXX7r2ufAHkl/OMVBciDK6dcYKiqEznwFH1lnn3gZ5P4L5+3qNAALE2mAL7jqAaPxG+bAxg+UuFUb50+dQL/8DQOhcpLCHQByC0ckJIArhv5MyIqjsrnPlQNtS6A2ZEgqD8OFRFSCRkigFEVX0e/utT1pK2foxJPqB1fERywhwHNR3jvMA5fnoCoIka68cnOjrtij6Cq2moqKfOp0h3ioFxN1b2AsOWAQCop02tHAUpFoig0VRW8kxy6Kjio64A/SrXdcnyZ5Rdfr8BH2QYAXPlRHTcGODQ7O9PqqMJdjO1VbUWpzQAs8KCa8bZNK1EdjDg7A4W8XsTuaz3WL2Ec3I8dO26rsU955PsPA5R5uir0lYSi51Apn0rF/JH9u21ZfhaHWNyd8fgHCwSoKqOKuZNq9kTABkLNqS7tozo2BYshAYhDAtIBpRQoGk+OQwCWQDqwt3N4FnguO4h0KjRLaedygndb8G4u+cl2W/oXh2l3Qmh13QDfarskDr+d2BQpHDwSi4T8nFwX6itbF3+eh4CphJQEALMRwCcqX7FyioMMyZZ9DaDUYuxV1OYiqlSpKH/tWtQQWYDCAoKjqNLNVM4Jh1ZiAyDPeJjYII0Aso3LlmjS1w6eKAU86kFhk01VYCZh23UAIhecSkIVhSMQQy5kE6CqHqAzh+uX1dAA1zLS00EWSaVF4w/fT3Xv8b1mq3jc3oRuDvkmQn5ctLK6CYgtKrJnJOKnXgVo3guggbMT3zSjzVOFM4f4yzX9VMy73E4D4wfggSAA7F6zfJ6VXiiir3PYQCECh+JsQlQVfbm6y+rJYIhJ8aTPEcy6eqlTGqXTPqqYVAVmCWHwQqjiANxFWkVTSZrKOBFIItuUQdQGw4BpGQSqtlNhH40VWSV9Nxh7tCgIkG23bAJkPgdgE0E2izcVk3126XI1wzXQmnm2QVHBzq6pFXB2LhXcM13A9TAqgXKbRR8/TBW8qqt9AaBWrFlHZau/7cUDPBq7n87eDvo5pA55H7EJGZAleIOHRNndDyRZ4aFxi4sAKIrwoX8yblDzhEMYioBpRIGy/wBWboApqTOTUQu1WS6k2Ib1ax3o1N7c4JRb3WTUeOtZ0dcGAVVqK8ptyfz5zjJJII8HIO0QJNY4ShpkYBA85M+Qg3IJy6OzTZPWCCGl55QxM53+1mupqJFyslJQvDThnY76gmR7bwLFFXQsdUM4BI0sh5QSrSp8WX+EME8UkmWTjqpo3ZrVjnw5QpVuNuPpHGN1inyUaKq+Y1C7yCpFJJXUUd30Ld2L/OdVbTwI0BcOEXL6dKGrVlVY7FyA8yFA1tSMdJdTJOJOaEIXY7OH8aHveRCweq0sl1oJ125lrtHfFRabisVWD8HHPl6TkENUeDPnClBsb2i0NtQ+U4BRcRA8ymBoB5CVjWAbqinZlykPRtaBs+ctsrhwbGx8IBVrSqwfW5JYKt8vV3XjRc+Yw6Ylgurwb37zgt15b6L107l/uqPWYrPJDBD47DViWVgLRjM/P/it9db140KISnJ5Smptx16yCQC9U8nRCPUZsAU56eZBFfccyIa9JWU2jnVLI31VxNumGzY6cuqFF57F+mqdy3iZn5fLeG4FsEbt1dPP2IN85v4jUeukoHgQwC3Fi9QNPoCTd737nfbkzx7l3vxt67abHdETGhoFedKEPVQOzwTAnrD7BoivGHJ8pMhZvWKtHT50GPVCngscFngr8j0LBZTWAFkJKbhXQF4E1f8FB/a755GMyu8CtlXhPFsPSJKNN25zRL5IEuV4DABMyprlOYicu+6+mwrrAfp9E0R+BuRwupvzdu3ZhWIgnmpoWRCF2txlyMz4OnOUjCNAU61n/VSuC8Rro1paCgOtVV0oFgRKxpIREMgk9BQKhC3YNApgfOih79knP/0pV1AgIjoF4DUMcvEy6gL9/SDKyptv2oZFTR/t0goR1Mk1Md+TIdMH4RxG1lI3xLwyotK4Vqk+WBLod92MefKEqFv3xpbs7q0+9o9fu0AIexpzO/aRrEkeUlMN9tozT/7S7sKiUWQLtJNTlRE57u7BA2DyBMomrcOrmU9OQ8JIYaJ8gl2797iqd1lOJaWmo6CpJd8LmyKI22QA1Q7mNx9sb7JyZjtyKYdn9pOf/wLSeCF7gy6uy9u+8qFU+8LjfQDTZbb91u2QWJesniyXCD5Pe4vZkGON9fUuo2DRokU2Jw0LI8ZlD2qgR77zHfvwe96LeirIKRkGURmOjEAuYPkUBSHSBUAcAVkia7lyiK4MrrGdrIfTkDqzmTtViR+PkrOAYGlPFCLZ+aiNKNCowHJuP/8WyBi5gBrkNHk3y9greDCGPQLDsD2cYU9R+CASUHZFh7+y2O77egOfiz3djFQI6VPMXVGMhRrbvm0z16V5YZaFML+MswZkU2jS09fl9jmySZONXBjrv39wjHX2TdqxwksWnzbLHidPZ86CxZAvWDiJ6mJdjUbZoSy0AdQo4eFR3Ms5O4+CqZP+kcWcPEXBShoESGgw+QqoT0IpIMggyysFS8pWwtLrWgax+jpia8g003wnZepMCM2TJ465YPt21pgBxoEXexutHdqLjDB/+XLvfqgjPJmjkiFyFbTegi2nH0SDrOB6egdt9+79qBF4HfaeUqc6IoPn4cVYz2ROl03Y8YIjbp82zhqYOycfMnKJ/fRnj1EMMkJ/QAVBv1Mem1RLIuqDANm7+H2NKxEkYyjrZKdW/m/5NuvjFxwZpIwPfavvSuURwtwchHWnnwo/sJcMhzzTvk6b/1bWcRE5kYyxAdaGeoLuJ/mgKQ9Iz/Ye5kiUPvTfGAoMvBnn4ZA3AcxBvuwH/Ln/00eLCP8ehqwKo+ghD8VOEyR8uSNNVRggcnQEAiGR4pXzZ4uwrUMRw7w7MzOTdQlinuckMlHZM0MQRCoo6WBtDKHgRSSoMjyKv7fc0t69h3EWQDEDAekUnPSzx02mr148h3UV+TqtkB1FkJYpqSJdNPdg+cjviqCVmkQEyFnWrl7UmsHsvxV63iflLuur1CTe7Kl1XdordzJHzyEfaoJ+pvmqR4pPPk9Wa+6eII9Gee5Siwyy54xkbIZRHOTyO9gDNlOw5OZbiFcpTZQHMkJxj3I/AljfmWYcOdJHMPr7H/woll9B9F210zjzXrtbGyPCo52a+opHr0wF9ScLmiNAXv4T6mtSa+5LX78H3/Fbx9Q3mQCZ7gA6HcHwP60AuRIi+bu/pru+6WCB6e5/utf/7/75dQLkWn/+1wmQa/0JXs31XydArqb1/hhee/Xr1xsTINOtv38MbXD9Gq7dFri6/vvmEyBXCqN+/fWb+9E3vj8yI5WB575eUoBk3790KoQqURmuyFf54rcX24Z/ICg2LpyqsASq3RqoBA/G0inISvDcXs6hdSaHq6efetJVoacBboVTeVhFZV0fFbF+AHVdVFzOX7TU9uGpHQnwqgBg2eYcx5Kkh7NMFl7fug1J5wVG5efPtX97h+qfIUL+4RLVgX5UTtc54DGDg6PAI4GbqqKf6Gt1VgFdshiiGj8BWxXZaUnlEcSBLIPAapEfbYAfk4Cx8jeWF3M4IKEP4F4bEv4hDtvNfPaqdesdqFsP0FVFpd4Uh6MkDpG+gAYpgAbp2L2MARAF4+ndSi7JygWAJgCYI9j4rKfSu5N7koe8bEYasSdIBnSVx9jlkku2Y8czziLq/vvf4dQfsvmqqbxsQR7kF/B3HfYHB0dRsdRx2AT0x5anubXLegDkkslOOYJd0iSH1GgANwVt6sCtal5fAk/bALdGARBUjduFb3gQQEgR9mIXCTJvA3hufe7dtu6zZx0BEkjF8yigu+x79JwiAIqyUXtUY0vST+VpK5W+sj0YpG3jAJzDASkGsFdQkKqnqts5WKdgKzTOYX2Yb1nTiHzSRk6gnQdqAVlZedN2qQkx5IWgJIoKI3Q1GOiNh02FPSmmWIMMUrnvYfuPoUwZh2wYH7Tb37bFmsn2iMLffVzgOO8voiED26l+gN8ygKdMrE58ed4ekFlDAO+jVNaGAvLUXAAUF2BOpkdWfqbtOVVppXVGwD0h0fMz8CqPwrbqLIfzcXIrqNwWoEYGRDm5E3Ug7WCVEEnOZQywDVsMeaID5mSmJlDJf54KeMAXLLxDsOqKBiy/iDd7KcX2nN2xgPHnmiMZMQDKDKhkiCkfgAuRQ6qmFCCfAinUzz2HRBI+Tz84eaYQMGnAZhHOEAB4OoDFSDqZOA2ACrMhf5oaamz+3BxIJHIaICqUMzFINX0jCp2aOki8QKpugSwSMwG/aFPZPGVAqi0AhJFdWBUAYhKgi8bgnr17nV1IBMHDy6iw9QDIKIXoCwCwbmmvQe2EMgr5S3Q02TFdw3brPRF2+LkBW7FkDs9c1z9ivc21zDXk4fROMTY6qO4964DVtZuX834TtPFcgCR/8wJ8bER95QEQkkDWzCDApAi+Lv48vG8fhFgawDhAEeqlEMZrJ+N0DMDFj2pbkD3IDC9rggh55tSg9VE0PwThFIrNRwQVuVCEhLMDCIejlOmtJWMlg+r3dme5oqyGCNpV1hmqEM7OngUoiFIEAOrQwQN21+13cH3YWAF6y0Ilhn/vgFCcki8684vUGAphVUD7JAhNJxkCETx0EXtDVLMKDDx16rSbMC/SD2fPnm2LsXk7gLoliJwQD+aWVABuZRUpW0HKBoFZnnwrkF5gTh1KM9kH+QMGCtJJTo6HJKtlXol39h99EB/jjF9fALjLReedVU8EYeAiaLsA4QRAdkB++NARI7FyunAJazjArJvWrzLfnnpUUADUAKm9/H4TCiHoGwAzMmMgjwS6BwPgPn8Y0o0+3ol1SAN2VvMXpDOXB9ipgkv2eOPfWdP3jgEEttuvniVDCUux85B8MVhlrV2YaYtzyeEgDwl3fDtMBkkz0qpuAG7Zia1ZsxIV3kxrbUZdx7hXzs8kY1Qkzg7CpFWZPqiKewCtDvrxjbfd5gDvCeZTH/r2UZQPt952K77+2GXxmgTWlDE6mA/zosKEa7Ee1Jzd1dkGcRCFTVWRIxjmL1jk1BuqRtazvkCWw3qszgZQg+x78UW7YfMmV+0s65cAgM4dzzxjm6jGFjD52ONPoI6pYbzl252QHAL4BfJF0bZ1kMc7nnsO66aZTk0UwzXMoOr+IMoPvVbrTy/PWdY0aRlpNnPOpO3f1ejWJiklRF7IklG/qwpqVURLEdnGOMhkDdOc2QHGkuXYAAAgAElEQVS43MNzmUvmlAj+U6dO2bnzRfYgChoBtFqzpP6QdaNAf93HOdbc22g7FRiMjHrYnv2naH0s4RjLfCwEWYvlL8jH3z/NAbFnUbtEQKLlQ5SNM7aaWzrtDGqGUfJkPvepeW6N/eI3T7sA7DtuvtWefo4sDp7xO95+l8vLmURxuAcSaBtB52Osoz6ETLeQLZKBxdizv3rali4nl4J8iDqUL1LLtJB70w95FIBaQGtpB8SXCDtPnmMQoGcllkdB/Ey5ByLxBunjX/pQ4is7mG/u9nBKgocf/h45Wbe54OsMAHVVpP/y548xpnxRpmyx84wP5RVs3bYAQBvSh+c/yVq0YQWZOvQ7lmiq2Yft2NHDZC5loWgjO4gxLaujcarnq0ouuwyVbqwPpa66TJD8XPqS9j3NrDX99L2kjGyI8UY7cR71DcHtsuyshNDLQsnizV5kx/c2ve7O9wfnsULa+yIV9ag5+MwA7BPDUenVVZVSTNFrH3r/g5A5jM+uVlufQ64OtntDkK8BzF+N7DtaIIS7qYo/duqCVdR22OZtt0PKB7OeV9vqjZvsP5/4Jf3Ol3WMvkY/yWRuGqUQpZPr3rfvoF1EaRvHPiwNVZAXxQHj2IaJZM0hmyoOZZ8PdpSprNGhzKl7Dp6lQAW7S9aiDPqAxtco/TUGkFtruoipMMB5b55VK+/fQz8OplhCGSBNUiAy7/nSz2fPmeVUt3PnzXNkYQrz/Fn6mVRc2qcoj6yKjI8A9hsrV690+5AyCkmaGmuZG2XjFwOJOZd+z7+Tz9JCLhT4u+tLU8y5k3xPsabK1muU9aRPBIgsk1CklP7fOTbrEyXOIlVAuRfzCVs2Cgb4O78bhiJCJEgIY1WFBEG8R31djZXQB5R/EoYdYRQKhgnmk17mau3DOrBlrG1spf2wRZVqWaoEiIVsnpcnSpoJNhsiXItR5oxhOarQukxIdX/lMqEEUgaV9rIizWXHV45qZ5j+uQTyuIl53pufncGqLgiig204hJ0KWbheGr0fgsMXayxln116eKXN/lAB9w/ppFwo7rGX/qt1JZpCpT5UhRlk81RReNKOmjQdBZII+ybUlSLzo8jrGIXAStceinvrhIRvR+misHJdYzd7MSm+Y6X+oME1jw5pz8ladsWqr8vNs50oiqRSi2RNkCJyjNeOQoZ18JykDFWukScEkwiuThRk2mvr3qWyEhHSwriZZEyJLPLBOtOT/YhC0j3H/VGEpDAnb7V5+YuYD7EK7BtlHQ7lejS8fn1AcSQI+8lfq0GUm/KbFlivth4UoTPN4fQ6AfKGbTQdAHOdAHkzwY/rBMib2fp/iM++ToD8IVrxWn2P6wTItfrkXr7uqwOQfw28/q52mG79vdbb7/r1v7ktcHX9980nQITVvXoP+vLfX/5zOgLktxQgOfcumPINDHdgumyVgvHuP/alWbbl8xX4ZFO1R1V6e1sDB0WAR342Pw1CgoPSMSrN5bV86803OYuZTsAdHap0JC3BViAzC/skALtcqioHAAFVmVpKhWg0VWwpHOBFfkjZMQTIMg9lQQ0AlC+HtO99MMr1kFUfP+oqcmMJnF24aKGdPIn1DsDtCCG+IhNq+UwFsapiTQfIhro6ADmsU7gCXw6CXQBiqqpLhCBpJzdEB7Q8qtw6OPCNY+lRjF2KQqWHIC86IWzOYiMkS5XVK5YD8rVihTQDqxcq9+sqyQIhdwGriAfufBsZJFwnntqnqOZbt26Ds3JQdsV+wuHnzVuAR/t5B6bVov7YSOi0gLz169dx8KVK1R9wtLMZ2YEcuz1dJkltbZM7fAss6sIGIxYLkTPKcqBSsJ+28eWAHQvRNEWpo0iTNEJj9+49CFAAMYGVUhOhwr3YNpRii9IjewXa8NR319uavz7rDtETAAICIVQprBPmLCp26wHDVRk4i6rsc1gkqV2HlW+gSlpUHH6ALWAPLtdhPe0xTjVgP8+3DkBDVYlpkExjHI4vY4eTDCgzpQwFQOE0bLA8OBCnQx7FALxMDVHtOD7s7MRG8SCX8uNyTR8H+hFyNXwtLyeD5wsx0Qfgz3024Y1fRt+JxookVhWBgGlDhImOUuU/gwO6Ku0jAKzbATMmAesCAGlqGlHCDHvZrpNALrgjBAZDXmHXk4KFTycV016cn2dkhQDQoSoKirLv7zpjYOi8P4AJP/Olz8dz7RiKoHYJBzjxpSqWzBqdvQEYs3OTAUI87UABYA7YubCPWTmxjvgYAnDvA1C7CyD3Eh7f9YCWquKU8iONKvsqLJZ8ydaRn/gF/P1VMRxJSK8qXFV5XAwgEwdpEQX4lBgfw/gJt+Izx13wsawwVHHZwft3EkY7AmmEQxfWaP7O5iWdKuB+iDjZwjQDhshWJ5zn2IH1UzsgxiVAMWXdLAGwnEfWQQeKoXHsU5paKwAu4622joychFkQGyftw5/Ms50/b7WtN621gbZSqm4hAbqarY/PreP3amp6sC1qc1Y3S1bn2eGCvfae97/vSsg5oK2ycrwAnFqoWo+gn3dAKAqmOAfg00Y1/81bt1Fl2o59HoH1VHeP8UxDaWAvJAuyduoDnP/JXkCUGIYGlaHnyzptzarFgIfkrER62fp1C6ytp9JS0mLt4OFiW4SlkjJoFJoqa5QTkIVLly5jWCmXJsqeffoZ+/Cf/7k1V1UzTxVgTYOiA591DykGaCc/qn9nAl5JpaV8IakI5IGfTGW2QKge2ioWL/qqSpQ3vH89REYQQGo2Codyql0nAX6aAIDjIAoWkYMkgEggzRRzkarhBwCPpDqQZZ3mhnDIslEIkvi4KN4fW0HQ2knGL3IcQmVRRkEQXMSeK4Nw5W6UHy1Uqfcylr0EQgLkR0OwxdL/D6B8mIQs+MiD91tP2RmLQKnjjRXN8b1FkDn0DT/ZqFDxjz3OGCRBH6B3cU27tQE6nagYNoYJ45eMm5kJ9qX9H7DHHvyhLchLt9OA7OWofIJjUnn2ZAtcvmgfuHcbWT5YeTHXPQfIGpiWba0DE9wT1ofLl0OwtLocg5tv2sT80EeVfb9TeVWhBNn34mFbvW41fvdYIpJf0g8Jctt997OOtLi5oZm5sRu7wnSyjnwhqeQxL0vCHu51nN/tAoRNRVUlixXZB85cARP5qq/mSx5gkwRd80xTIRfUB/uZX06zRmzasB5SlvmGuVOE+PM7n7dNzMNaA0oAJfvxL0oAHByEOd0IyC8bmm4qzLVuPcfvZhLUrOyP/QcOYG14pws29waclFrDnz4+f+UV1cfZk0NOxSjbGKlDFDos6yYpDfXeAgNl9XMaEu2B++931k77IASlUJFNo/Ksjh076lSCS5Yspo+GORWVMk1CIelk36Tw4kj6zoKFC1mzyD4gLHzP/pOQRemsV4X0f+VCjNnCJfNRYCTaf/zkUfqAn8vf0rr71DPP263b77J/+Zd/dWHmUrIsWjrXblg6bP/2yCXmnFhnG7WA3KYESKZerAYf//l/2tqVK7HNiXW2PSn0u0DI4zKIpsulZaxjoYDIImGHuB4ATq6zCdJ6xqw5Vsi61UNfjmNuU6aCiA9ZYA1B9iqzRDlgsr756kfT7As/63MZEqNjg9hdLrH3vOcBu2P725y6QwTH+tVr7QgFFCcKjtmmdZvIULjkqssHPVCfoSjxpp+sohLen8p2HrYLitd8+PSvHrd7334n8w/WYKzbw1TotzEOkwFyG6j276DKfwJiVwRxI8BwEmDy+ZIK80HtNk5xQSGKzOiUTCulMKAeYqKOsZg8I8v2/+Iu2/4XhxCIeJM/hJoOImuYe5eVXCn96h6s0nbt2uWspc6dLbS//OiH7dEffZ95g7UAVeVG1HKZsZDYDWUWgwJHmUYn9u+DYAewZk05fuoca46vrV5/E20XZrv3F0CGNNiWW262k4WQk6ynURRntAOGT6Bc8UFlUUDbiDAsgRhavR41FwRdBAqRXkjRATKzZvC5WSgyw1BgBEPKD+Ef1dA6CCnV4Nh/BaHLJioAgkDKA6kW6lXUAOklAkTXJQXIOHuVEbdPIqAe0N2L9/JD8RDDM1XgfRLqKikFfCBsDx464khFKWKlJhFRkM66oY2pbJs6e1ohB/uxv5xv6cx3FZcraKNQbB5rUQAzFwJgK7OHyZmsD5S8KsLg70M8Yx+31/K2y+xPcz552ZEfKsBQ8YVyPnz4M5BnnoxtmlQf+pmyYTTP11KcUAyRHY8vYATXFsF+SGoJFaxIMdkEsN9AUPcwGUoT2Dj5MN93MqfMWwhJE+TDdbexHvbaUM8I+17lR2EFBlGZAelUiOXiCGvPBHtMEeeT9M2zZ87YSmzh2mXrxHhW0U6PWxewFeTvUmD40E56DipO8WT+kwL78r+TsfPgXpSj0Y5cEdGozwqR3RTtEoBCySk6IGdUANSE+lJkvmxOVQike9LcoSISb9Ye5eBc4r4Vgq429GR/E8EeJJkxLMXrefarUoIoAySFcVvDHk9KXJEuIkECuAYp5JQHIlVW2QXINinZ+PdxDiND7Pf62YuJt4iAfNFzFsEkJVeS8nWwf/SnX3RCjkaEREKA+GC7KsXJPMjqmyl0iGdNkyKFTCxCWPywR9WbXeEpXlKCvGKJ9ZI71itrwW8CSi/9/2+RIC+TJAoYm44h+Z89oE53AJ2OYLiuAPmffT5/3O9+nQD5434+01/ddQJk+jZ66/7GdQLkWn+2063f09/fdQXI9G10/Tf+p1rg6vrvm0+ATHDO/03S49V75ukIkN9SgOTekz8VFYutTQ82HhymZQ11+YerbPknzmKlEmyLl+RjA3MUIiTE3nbDJqtEVp9O5WcRh/JxANBMgKpxDl7zAY0k/VcFug5qUnyEAGRX1TQ4sL6Hw+3F0lL7kz/9EFZA9Q4syIGQuARItG7DRtuCJckTv/qV86DuAlT6j49lvtIHbv/iZXdwlD2N7BT6nY2ApwtilgpBxMVs8jxkg6DsBWWIhHOIk0+6ckGCqLaTvZYqwr04oPlDEtRgf+JHyGka4MYRrKvaqGTVgWsxmQ4VZZdsLeGzo4SZriD0+nzhCcD6LGxhpmxOUhTA+TDVulTWUUGcgq1GeESU7cRveTXV9s8+uxMQq9keeOcDEEElAM3IEvi65ZZbODhjjwL4qQN7O8SFD1WxoQD9Z4uKOdBCGFApVwtorZDPStpIdlaLBTZC8MyDBKrHe31kCFDzwmWUGlQDAqBOQqL4A94cJ+y6DSJHrz3/gy226XMlgFMEV1MVGQmwFivbCgDBLtqmFrVOAjY5LqAToFbt2g8okQBA34Jndy6h93VkC+TOnkX+xxzbtWOHhXJAlt++npnsh8pKL7vK0ZxZM13lcAIWaUMAUGmAvCI/sgBflNvhB0DnBaHSTTB8Z9eAlQOoe3r6EbodblkojLwCqfakirkfuxs5ZomcKoKUAZIBLE0kN6LZEgDFjgLCLkYp0dPcYQGAn6qolZVUJaQKsSJUuCM0US4DqpBlufEWNdljyeRleFKdmgzQ1s/huh4g+PsnWqy0E2IjLQirLgCeZlQZqeRJAByqH0ej2CivrIWooEITAiSS+6kDZKhtwIKEQ35qOkoRiDV5awcp4JjqfNlNNEB6dQMYKufAAzCpmyrpdIKevQFNewCGB3gWi8mOEQgUBXAuC7MhwGxPQKgM1CIKaZ2bO9tOHT1E1egCZ+vjCRDVCggXGBJhjfS3YMD9cUpdxwF2ZvCaXnI3ZlAB6s9ntmFHEsv7SoESDIB4EoJO1db78bfffsedfMZMQPRoFCVlKHwgDZEF+PlH4/F/2d75gVQrPOAJQUi492gLz2GQfgZhAk9XWFiGJYYH70vdKuBKVm4Sr223RVjuRAHi6Zd6IDUCIWW6sJuLgYRppe/qGVVSzf3cU2fsM5+836oh3RT2zRtbJIByO/kEfa2oOCAxJoMj7KlT1dYO6VODxdiYN/YpWNLAF2K7lknOTyRZOM1kRaTyHPqxcmm1tQRnj0G81QMQqTpfmSQCqccgTScApOdRtS1/8wP79gMa+VkmYHsl19lH24UwHpQHIfJDAe7ezCVNqEjUfgKiBDq34JE+wrzlDUil+cYTMGkC0GofCpClq1c5ayJV295x23au1ddZsUzSFiJhvAD9zkIqTDCXSq0ihYNIEBFcY8NdjhDsp/+oIrsXkHMKgngMdUWfsj+wDZpAEdIHiBWOd3sRc+YEbXnnvffad77zXdeGH6ei3Lev2boqALaYU2qpFJ+ERBog38QfyyFuy4XrDgDm9UwF2rHSJtt5btLCeFwS3qxYkGj/dOD9VvjZ52ycuejJ50/ZMDYvQcxFWVIV5UBMYJU2SfZK50CPPbv3nM1fPRf7tQTUKIwHKsGPHNmPMuEmW7o43ykEW8g3UiV+G/1Wipls7PX8AcALIeJaUbMsXbseVVUIBCZKQ8aZgrIjub8LEIe5KAAPoLRYCLF19txZNx6eoOr97W+/2xKImKk5OUj1c/QVi0SeQULeq6t+rywTg9WBtuuFnXjN3+DyMqb0TftLAbIWK7R47KRUZb7v8Ek37yvw+V3vepezehGYLbLqDM9s4aLFDuzzBVysZUznoPzRmrZ4AwQyX2XFnhBULe65ivzQ4psKACwf/GaIvzV8lq5T/aD4fLEV8Z7ve9/7HDAoa5k+VHfpEBE1kJazsNb71re+YX/24Q8BlDa7XBrdmTegfifrgyrWV0DSVwMOJ8nS5twllFzNKBc3oPxoZW1FPRcTYctXLoVMLQbAbXJB5MqbmZe/3L7wpX+yZViGnTpdBFid6EDUEdaububpP3/XDHt635ADtGegwMhn7qljjj59EhtHgNvLAJiLmYf8GashrJ/7UJXJnsYVLdBfFRb/iyeetDxI/wsl5bZo2QorwoppnHFSR/V3HuqKUNbFE8xDzVgOiuiSmkR5Of/6lzPt8z/mdyB6h5hnUpLj7DOf+pg98I57yInAroh5pof7v/u2O+0bX/26zUV1KmRcIGrbeLtTaC3Kn0e4+HImC6x2ZO+DiuXo4YM8h3q79+47AHQpWmANU3U8skJroRAhLjqeQolWrNbqXlFQBkKMHzx2yurbUD4QyJ46KxeVX5hdxIpybwEqTNbookMfsc/9uwK9eyEQhwF/WX+4ntOQlnPzF0KmZqOEWGgvPL+L7xdc0cW9ECJf/cqXbeOGtVZDu85Fqbd59RLG+wUUtCimmAP8USicYj/V2NjCGsxeJGOWZWXPsxf3H7USssqi4hIgPij2aKrH9iyV7LRau0xwfAr5aj6s+wcpuvAErFeWii9knD+FDtEQjFIGdZDhFkIbhDPeUgkDn03hw3EC7bsHJpm/R2mLKKdMvXzxAvMrqjBI4kCe80X2Y7Iqk52ZgsxbNR+xIoyyMVNOXB9r/QiqUBGVym/QvBYEwO/FmheJ3dNR9lIaqxpTmjsDAeu1t5LK91LJBawm/Zi/W+yGjZutGcWFRKKasxqxHVNIvRSRftyLAtEnmJuGUCSNsaH0FJHBelv8+WzL/tgFR35INaW9lDyWlPUUTHvK1k3/lp+bg2JhECvMDIoqSgiML4dsbOIeyXRhLYjHDrSM/DLZfmq8+KIOPYu9lD+5FTV1FKnQV0fYS8anxjMvUhQCaVXBvimI5zQEyae53Y89UYBsoFhvRBgMsEcNpv8Gqq8z/2oz68G31gP9vpQZIim0xug/2U+pMKf8kdU2872H+HON5fzpMadEVtGKbLWkRis4dow8nVzWYEhqFCoaR2EUbUTzDBlQ7M/J3KJ4Q8pn2cZJoZE3OxelDrlC2JuKBNFrRlifkrEiU4HGIIqaRAiKDojhSqxGZ6AK9mGs16CW1PtkYUGovWsDc30m+2gd22WH54FKY5Dxp/1kH/cczn6psroCS8042tbfqbSb2bPJijIOZd0QVqYDzJ+y/Zqi6METVQjUD/s8D/bQvRRyzLKPfPgT7EVZu0fZC0LyhkGUDLJQTUC6qaDEKWVYo/XegRCKakuFp2vufflAo7/LhvCKhdZvKkFePri9TIC8uSTI1Rxu/5AEyG8eJHVdateXv17v59Nd+3QEznSvv7oD+nTvfq3//OoBiGu9Ba79639jAPTV9/d64+/6+LiWe8B1AuRafnp/mGv//cf/633e1a6vf5h7uP4u12oLXN36cfX7j6v7fLdDfcOmf+Px8doQdBUjeNz+mZumkqnuPVlY7OwrYghs7MVbvPjhVbbhb4s5CGJxlBDNAX+O1VAZ7Edl8o1r19jDD33X2cD87V9/hir4ThsEUFKAuEDHS6grYpQ5AKDX1NyGPUcWdjBNNiM7i0PigLNa2rHjWVuxcpUdxgolEBD5He98F3YdrVhTlGFzU02gZKo1UaF5/OQJq33m/a/c9Du+Xu+yFgRayv5KfwZzYJZvegs5EaoyHufQHCSyQ6GeHGJjsXBSw8vDmmOpq8IViCOfaWUlFBw74Q7reVj1yBJH+QeL589GiRBo9VWXXQj83DlU9nY02ZzkGMD5CXcIrMRGKpMKUh3CerD9UIhjKdWYEYACa9autUd/8hO7/4H77QlCV2V7EivLC4BCkUYiTVQN289hWn7bLQDcqrYUgSEbrELAs1hAuykAJ4F3DQBscQnJAHq7LG/uQg6zhFryWm/8k3uw9ConQ0AZBylYuBz5V4Ix+Fr3uUuuSs+DCkj5Q6fjF30O25UpwFUfrtmTvjTK85R6IARwEncJp/7woYpS4IjAhH5A/REAvRWAkwKSdR2XsPiagd+8QF/kH1RcEhwM0dKHcmYWgaueeLDPoiI5BisKTyqMhwkubwTw8wXoqG7oApSKtlRIiWBAVxvps2FCoUU+iADpoB3GIXZOEew6g4rESfqUJwdyBU53No5YIqAzFBLt3WFjHKobsA7ZdwYcHscKPxQaYQAV99y4zgqf3mPRrDU3r4qxluo2SLAAG4nKtB8Vt1tBeQvgECG7+sDBCYsNwy4KoEk2SQ0A4b0EeFJE79RQqdiEyLqjqhr7nYWRBKwPYK3DQR/1hzzBkyFp5CXeCRnW0w3gwXvGJgThgZ9mnZAdXVTGJ6DWCFFOA4BLEioDb4CbXsCSUQ6bsQAxSQR3K69GlnL15BjMogq9DvBBZKBsZYIJFO6i2j0GmxNfQNJh+X1DPnS0NZM/kuwsPvrwv1fQtwcATFlREc+p1YVvR0KUddE3FQR97zveDsimgGpC1uNm2Ne/8Yh99nM32gN3PWSf+KsPU1mNn7jfCCqQGvpFLxX0oYC5ZFx0TTB+sUtDXRKfAhDsOUxGTpazPptEPTHOmPbl+bdDRnjQt7yw1hilfVqVAQF4G4wFVN6cXKsjJFqWat70uUFyP/zIvPEF0Okhp2JHYat10h2mpJbwxAse9UJ3Z4vduGkZgN6gZeTEYwPnz/gIcioPVc1OAYz1UqXby9yzjjlJaiuBo7IXSeK5NKLcKMKHfRjCZ8GCBahukuzRJx93wNb27bfSXrHMVRddhlEkgFIP5FEANiuqzvUD+AxiXmqlHWWlVAqQH0M1/GEA7SxIQQWt1/F5f/LeB3ltOEA05BSA2yiksAiYgwcPOq9+AWHyyFelcSjEIFIoQFtYCMb5INXlgyg+6iAwErCrGmY8tyufSCXQVOwqs6MH0GyIfrJm4wY7WlBgPXi/L87OsOxobNvIApkqL8OXvhD7FVRbEItTlG3jEOesaiY9/BwBcra2y35xfMQReNGxHjaHAPUvHv0zO/uZJ1F1kOVw/LyFps10od83LJ9r88gxmALoVM5EEQHtGbNnujyitu4Bu+XudzmF2iJUB+fPnbZ3v+c+a6mvBLCGkIFcDQK0GwT0imCMe1GxfRHLqUkqgNdsvsFVYp8/WYCyLtPZNLUBcvczDyvM/mzROWcP9+RTT/DaUNR8ObZoCyqnSpQEWKqcIrA6F+VEMc9LYKCynURiKFdDoGLGEtqiNRosdNzlAOjPMZ7FiePHHPgcA+Ely6CS8npHcGZkpFs+CsIQEXYAsmUApCIPt79n4esusOcLyEUAjPNhzpKSq4gxNg9QVyqUg+SMyNNffUyAprKkdu96AXIt2gWbP/DAA1TM+0NqNqO4OuTWGV2bVB8Kzg5hru1ub3EKrnMoEecK2KcvFJ8jLwsSc5LcA1l/7SfE2oMK6SbWGWUvrFm/BjCa/sYcfODQfkinHAuC+M8itPsZiPhhKtUDkK2FE2pfzlq1ZdtNdp7264Js7kH18okP5Lp7/beHz5HHkMOa1sdcgpSIcaVcgpu3bXUqEKm3GiA1td7K8uvHjz5qGwCwlfvxre885MLkZXlZxrOeYuLs5vkLvPegD7fy2m4A0HH6v4Ko//HBOPviD1FlcL+f+vhfYdf3HKTBDmwEY1FTzbWZPJejkGFrUa4VY5m5bfONVoOKaOeOnbb9bbfaz/buYP1MtwGIpLu2305/84cIhrzgvkWA1RM6fh8KkEjWbFBVkuq7bQyiuJr7TiJvaZjspn7yCTTEKiA5fCDD9hwosCaUdrHJGbaMPC/ZYe0+fMzGAY3PQeIWH/2Ynahebn//uU/TB2Oww8MajrZdtGiZFRw5aRdRjXzmM3/DHNlsX/jCP0Fwzfh/7L0HfJ5nffX/095b1rKWNSx5S957xXacvSEJECBhw0spoRR4oUBLGmgLLXSyEgg7gxAnjp3EI95bki1blrX33nvr/z2XYgj/pnGI6ds0SHyEHFvP89z3dV/znN85h34Z69aSDSg/iiAZtGdZTO7VUkjmFeSKMREwx1eiEip21fneZGekp2XTr7spCqkE+J+0TIoNlB1VREGGrIZa6WvDPP8AiFMFclfQLhGsDSK8ZRMVznwsq6xEig8uQYiF0FfnoWJVIcIE643sP8Mi4lx2yAhjZhCF5xBz1iBg+LJly1i7UKYxdwxShJBHVlvv0CjFFwD2jN8B/kxPtFAKF0Twh0AcyQK0SlloPAPZEaqApEd5FazZ4V5n4aIAACAASURBVC6UnqgnnlMU/a8XEjSSebutq8VlR3ixUPrxvmwPGBfNFLPMQgVS7dQnItql+jjzD1P989Vf2Q8WOmWX9n2yzQTyRrXJHCEVIsSBP0RIAPsZFQg0QHhHQ4BJ0SmFci92gz09I/TbZIp7wlFKtmKHN4e9VxtrCbsKrwAIgV7WkSaXX8OwgwCJhziGuMa6VGtyIJkWo25MSmHEc5PiAkBetlGXQXkVlDh1Cb8jiyv9jr60Nx6HrBfxof2ogHwV7FT8aL1lfvCIIxcv/cdKW/FF9s+OYOhz9mJnC8/ZcrLtlLNRcKrAKSuiyI/xVNg7pIPWMD/uP4p7lR1nEGuYSJBCxo8srmSBpYwP2aj6ofBVnkgga9oQ67AIEM3XIip0/bJg0FoVz15DCp4x5jMRWspDEgsSExHj1lgf9hxdjK0I9jX9FHhEkDFDagtquFHILCxbIUBkEyrCV9vEKVUb1poUKw2zv0uIR6HiGUAeFPNeSCxKkHi79ea7IaLI+IIc8UTDlcB4rUG1FYOVp+y61I6Dg52uLfUbU4cdHWocPfPba58iQF5LHTJNgHjKA/kV/ue1rASmCZDXXP7fIn959QDEW+RG/oQv440DoNMEyNutm0wTIG+3J/qH388bH/+v9d7TBMgf3uLTr/hdC1wdAXH1+4+r+3zdxx+ZAHngoTsnwyLj7PRZvI1ByARaNQIIlf/qOlvyZ0ep4gSgAUyI4hA4wSF8I0qEWqyKnnril/b1h/6GDAmCZPEA9gENT8caqRe7IpEDUkh4UIooIqMe4GfPvpft/vvvtxPHj9iaNavtBLY1ArR++cTjrjo9EGuNDZs2OSBM+RwKwlUweSiye1UYKsBW1ivfeiDW5j2wE5AzEIupTRxwI513ej8AuXydW7C8EAEi8qMVkEyEhggP+bOHq0qc3b8qutMJ+i3F4iaKoNhdu1/CHmQWNjrLZfuMZUABCgmsPmYQdJlBADh2L1kZKRYJuD7YXAchAtLOIXGYKn/5JysgORp/8WcJRtXh65577nUVjP/4zW/axz7+Mao8zzibqVGuKxagVJ+fNXuOAzl1+FQ1aRFASweHRQVjh2MltnLdOqeYCeX+jtJWskPwBawpr6zDdoBsE4CPIICQSwQHt0FceeBtcwHyJZb2HuLgfZxg1rVfvuAOpWIqYgDME7G42Lt7FxZRcVRhE+TJIZgTuAuJnwWh0QR55EOF3RCgtrIQRzjYCsi+HwBvADLrAuCcwPcaLKhSAfhFBHRzoJ2dMQsygL6D2iPIh88iN2M2IEygvLkBobyo1G8FXFW/8KTSUsGggUoXHyIfhABfTuKuenwMkKUZMETVvgf37LeZHLyjue9BAKwZgISFp5sILw1yntG1DVggxdHcHPR/+WK7eYK/BOFEtDAz0VbOTrSyvcftulwsGchLCUOd4OMXZs2TEbYb949jZWQv8Hm4SVkoLMgA1j7CKDJmc+CGqKutn8D+TRWyYXahoMJSZoYSTh3Jv1WZNxkdAfiZyzpHNljZ2IhdJMQWZRbtxjWAu/kFol7JTLNmABaBRr6oQGaQFVFG4GyKFFMQS/L37qASewbkkdpRoLtAvEHAwjD6u2yXvKl4HaKfRWDH1AUQEpOUhDc8Hu+vKBc6qAIXAeIP+DHEsxLRp4pWhcXC3tiP/vU/nN1VNpk7GoMnTh23v/jig9bBuCihDc4XldsHP5pj3/3X8xAaqZB8aVjKQMgBvYu46uKZBwfHQFJEEtTeZi/u3WO5y7KoXPZw9jkzIKOGAUGUpaFn2Ef1/xDj35c1foB+LJByFHLuPP79q6kQ7wZs8aYvdHBvk12QMyhbegEjWwhDPVhKbgL8QMrC+VRam9UBrKmS9/Zbt0MC8rs8g0qAdgzdnPXHbEKce/hs2eHpv0XGCUxStoJyf2SRVAmRKisoqTkyIAYXYFf16+d3uDDYG7DuE0jzAqCpCJCFgNL9AE56rYAheaaHY2vUAngkO6sRgPoA+sMBbIlmEcwsoEcg9/vJbxD5Gsdz7AVYloN5LcDb+QuFzqJPNkmJqCqG+MxhvgM8USbQ93wAAHvJ0xhCeVcPSZQIuTkGqNoMYSxboSDmvSqIqgiUBt0AVnMA25VTcnT/PrtmJWHQ8RHmPQQpCAnT3tCK9Vk/FbaQu/RJf9pikDlBIFUfBEjdgJc9cbDNOuFdli9FIQCh9PnDH7czn3ncfvLsRfOKQnGDwmB4qMcW0M65s9NsCEXK8y/tN2+UUKmzsXUBbBxjfQiPT7Xk9NnOEiac7B5fPw/ASwja6gprxK4qEgJOIcOq+PWB+KoHXPShP88hK0DSlG7mz7PMh9u23wQQN8q8RyA6gJ3I1/MXzxMO3YG1TLTd/YnNNt4A2YYapq62Hou5YttCFoS87wWyyhZGc62CxjW3yuJqzvpwG6oLAxjV/A+HwJrQhDe+gMFowOFBOlZnzyhWTuV8Rqwt2jplt/jqr8oz9EdAZz+uScHpA8zvEZDVsreKZQwPj9GIvPde8kZuu/U2KyIHoRJiLxvyIRGiWpXKuhatSQK9lQt0H+R+eVkZlefpLtNH60UYRGZK8kzmdUgCCPcYrk/ZUYXMsRtReMjqR4qVPgDo+fNzUNwcg9yg/1Ew4M169hcP/a2V550mG6EXa7oUR7SowMCDz1eF+6OPPQZh4wsJMsq9JjCOQ2z5qjV2jnbsBQzfs+clwFOAaCa+r35mze+1wSO/LHc+/gJvZ0E2JEB6PP6rX1lmZqYtXbrYKTU9eb6pWDA2sc4PUaldAhifjDKhiWr/SSk9IP4GGXs+gONSDCr8+bsPTgHan/tWAe01226GkNl34AX79VO/cjZcG9evwbpnJrZXR8gRortw7auWLXeE+DEIsBgsl0qZM7XmKr9qTuYc27ptO3PMgFPrnES90tLSYB/78AcYa1Ifqly9z0Z4zQXs0ZavXmd1KCuK6XOJAO7KYWplnnruhb2QiTNsyap19FXCwlGr/sejP7NLVUxrvV+2nsk7AO47bdnyDex7voQ9mEKlUcaw/j6/cw+WlEfs3//tEdv94j57+Ov/YB/+6Ccc4aQQcCnVnnt+JwR6JbkqG7mvPlu9bKHNgkRra8NalAyccIjWbnJ7ZiVnMG+UMu+yTlIs4Mffn8JOa4Cx10L+1QTkVBOEvxfqOOUxjDInRUMkyvasA6VrSnrqlD0XBQUTWE/OYg3uxrrTiz4bxcJUiC3TvDkLLHs2RAvFIiJwoyDrzgOwv+td74a4GIBw6UAB0QDZCWlFoUE7baFqgFaUiLgwklsSDAk+E8Cd3DfyXWRdJaViOGuBAqvHsczzlyKOCbmH9SOW/VUZ4VkZGdkQROTawM7K8rGJOTkChTDbD+xM62weuTyX2L+IDD35d3NdP1nyl0WsdRMuaNsDiydl6oj4CeSnN/89Sb/yY8MWibIpkv2B/uyKNMiZEgnaBAG/BBWTvrSeKmvEA3I9IIj5OjEGMn2U4hLydlAs+EBAeWAf6If6sK0Vy0f6yDDgfyA2cyHsBbsGu1y2Tyh2XZPOo4vbZXxoQ3+Z+BDZLes9BY67L/7NWVsxVkQsSMnAlsj9vEyalD2yxtLuP2gVj6x3L0n94EFH1qogRaoSjU/NR5lY6zWiAC48esoSGJMz2M8N0LdFPCgPT3vLDIhl7QECWLuUxVFCQUwPNlZSUsjyKph2GuSeFaqeyXpYyv6yD2I7aWYS81iRI1i05xmSfSDzuDJAZF0nZVAxil+9ZyoZKoOsh1K7dFN8EErhgOyw/FDfDLBvFLkl9Wqo1gFeJwJG+28Fp0ttloC1lwgSL8h6Twj6PggpXy/6P4tTxqy59uEPfJLPQXGE0nli3NPZo9GCqHXKUbumOwJEe3mpPX77JWWKCze8XOH1agLk1WrBaQLk1QTI5T58uR3Vn6cJkP+0JXgL/cXVAxBvoZv5E72UNw6AThMgb7cuMk2AvN2e6B9+P298/L/We08TIH94i0+/4lVbZVcs9Ga/rn7/8ZYjQD79T++a7MeLvwlv7CACeBsArGqp9koDTHnpb+fZ6r884w6KoZALCgX3HR+2EADXTsDX67DEeuHZHVTBx1giB7JkAKCdzzxjG9atx/s8z66/4UaniDiTV2DXkgOwa9fztglveFU9yjdadgkiON6NFcnHPvFJu+W229x/i/jIp3pN9lhbr90OeB9rhefPUxEHIB8UbU/9RZpt/6uzlkyFdSQHbykYOgRacQCWzYqqVwWAyf4qhqrDZiqTBVgmUwHexe8JvJ7JIVJEgjeETz2guxQhswD107AU8kUaMQ4YWFNWZNs2rgYo9+R9Qq2hnENgT4eziZF/chTETSPV0DrQJpDdUQPg2g4ApPD2cA7yF7EwWYx/+2HyUhaQ1SBrFAFpCt/dTLhpKAArJ3JH9vQAPlRW1wLS5rqQ7Md+/gv8yVPxVs+y/VSTp+ItLQJkEp/y51/YA+iViZUBIc8QIEOUKsqqwpt/76Pt/AG7Dj680JZ+Ns95RYfx7AIBeeWNfxGATeHN/hzKIwEOPWQvAFgxg4NpPaBIVy9Ah/zU8RO/fttW8hyasBvBoualvZZNKPALe3ajBlro2jMbIHgSML8XcGh8BIsyTvfRABGpVPMmx0S68FU/QM8grmGQw7ICgOMhYWSD4jE6iPUPQI8qIoWCADoPAvapCr6U7JgxKt89AH5SycaYREUxjK/56MAkB+pxCJgObBfMshcHWvyc+fb9J/GZB4OnoNQWZyfYwvgwS/EkPwSAZn5qNMHcWKd08Kxj0+zJvGZrwXN6cryfwzXB1FialWMrQ9wFwC62N6hM/IOoJgQQGSWku6d11FbkZrqMEFnOjIMuR3BvdbWA+fSx1JQ4slGaAGewLZclh8JT6HwDWD2B69PPIC+4dxETune1rSpH07FUK8c6whu1zQDkRYJASiqpWyAqBLZ3AI6H03f96AvRqEbaeY8IQNt+QEXZYsTyvAao0p8JgOMyLHgGwQD6SRAssrgKwhZNYcUCsxqp/E0A5DgK+fiBB+6j3w9RMX4cMLgfe55FqLGwckuY4ZRORQUnLQkAOisjzXmd+wAMjveNEbBcZzshC2694zruEyCMZypSbQQAz5e+hXcTIb8QAFTC9gKigXpCHPZYG4CvByC2lBSp3L9IsQYsNyaxaxLYVF7XYb20YwVc2Hgo6ivUN3MhRr1puzisWzwIQfUK9LIhb+za+PMQNhpSM7VC1qnKVyGw5QTAL6DKX/6AOsArA0i5DJcgFQWWKNhVVbNSUknBEwJhEQpx0oGipQp7GqlvFPytEHn3eoDjPoioQAB8P+YHWc1s2rgJi58iAr0HAaCmgmefeupJLG42OtBJihyRhgrbPXLksAuk1TVlAvSKSNTGpaWhzsIBgzwECKPsiUOd04oNzCQV5wL2VBmrin950vsBHpWgvtAc0Ea1/kLUBbXkHh09sN8++QCh2djxFB0/aiE8jADmhFMnzmHPEgg9NGFBAh+bycjhsQx5ku0UFGf7LtRbSzckDsDRKM/z241ftkP/5xf2050lFoI1Wj+BOCIDZ8/wtzWAhj/76bPkNcVZcGKkhUCCi9hag8XfxXLIGnI3Tpw+QZU65C2AZw7gdQ5V7eO04zjZEFKgyN9eoNQQYzsIi54Rxo9AyxHmz2efedZuvPkOl2nRRv5RFeBkNSRACGBjAvZAUne985NbbKjSBxUQRBrZSN38noLjS5mDZQ8jKz6NKamZZMcTzDMd4LNX3phoLRdRdAH29UBICQgdhHgSARKc8fuL/0RzPM+/EjVCqxu7yjWIQ+XQBEEoQnyUim0xM/V8RgrrhSq0m7Cqkte91CICeWWxtY15UuHnAnY19kup+L9wAZse9gs333yz2210Mu8rNyoBlUEs6ogzJ4/bGqyrQqIhbADotZ6qsl2ZAbIFy5o9FyvFVnIENtjjjz9tKyAQj5JHMkCb30JYuADAKNbQg3v2oA7JBTgvcnlawYDusu8ScFyGZQ9GRY4gEhBfxLw6f9Fye5mchgYI6TbIa1X8h9OXA5k7pKRScPMXPj6lgvneL2ockZjO8w4BjH+BcPQPf+QD9sijj8I7M19QmS2VZgaA+vmiSyjEmAMAI70AYGV55XIbqIZXMfbfvC/evvjDavvaAyn25e+csw+SIVRaUswYxJIKpVFvd7vdefst7DGw2KOgoq6ykjWKrAnuMx4QNpSigJ0US0Rj7aO5JO9Uvq1YRrU837IwUsC9iKkmAP8brt/GnoQCAYLiuyHM/CFClAMSSdt4YRl18mSeLWSdneDPL+x9mcIBSG4A+kVLV1oV8+9zrK+NzBkv7f8M7XMLREiZ/dt3v2t7WQPzTv6c9xh05JQyC374yM9Y41ex/qfZjudeQHEXZ7fddbd96StftVXsg7pljQRZJ/uoHFS0ddUl5FQYe6eN7JmiUNChcGTOrCmvopgjluwEbJaCoyx2ZooVQaKcZr0OYv0uYa3oYk3spkuGQMgpHN4LkiyIOUr9vwlweSZkuPKh5hJQPjLSD0ENEcz63MNc2YNyzIOxEM3+KpNiB9lZiigQmVBBP7nvvvexTjTbS7SHVB/xyWko5TwYm83OmrOHMGsv1AbdY30Qopn0TfaJWEX5MOdoD6P5ToUy7WSckaJB315p+yhimJ05FzAcC0esxxoBwye5PlkxSfU7yDwHReAIlGHWi1HmioJv5VjuZwtd//OQgpd2015D4zNYtlj8eYL2kgWWLE2l3BMBEoW6QUUxInWa2bNImdXIPlb7L9l0SZ1bSU7a+Lg3nz9GthdrOnZcJag7YyD4wqieOHr4hK1Zto75moy4QqluhmwYzyd/LLA6IUBkJeo5JqZ96gAhckMqDq01Ij2c7ZUOGK8oPCYZXPqdy8GW2jP68HtO/aH74rUlP1hlaQ8csoofrrOsj590qg4erNu3idWXakaWVBqjlaUVjsALZE1KYd0T4eDF74dQFKKy/pns66SMEQmjvJJE9qQXzp2nX0Uzf3a7PtiDZaIX89wiFMkFZHQpxyw3JwcSCls4CBDl8Mn6SvfiR/tGUKyirK1GlL+yzYolvF6WVt3sZXUPmmuUbyeliMLtNTcq309qWuWKKCtLlmChPG/Z/qWmznREuELRW1s6IGfYe2Kt2IHyZhh1VnhIDGuhp33y4w/yb/Qrb5QqFEmEczaRakh7HREdWqelVNG6KrKd/3f/PRVy+FoEiJMr861wt6s5BL7Zw+Mf53VXssB6/U/h1a8oQF5L/aHXvvqAOm2B9cd5Zn+8d7l6AOKPdy3T7/TmWuCNA6DTBMiba+G37qumCZC37rP5f3Vlb3z8v9YVTRMg/6+e09vzc66OgLj6/cfVfb6eyesrQK60/311CLqzwPr4QzdOduO3O8zBbgD7lLauXlt/zVbse/rs1zt2WOeu+2z1F846K4ZVhJVS44ZXeKndf9977PjhA4CacYDqBbZxzUqrxb5nTOGoHNR1qIokbPIkHsQKChdgo0ppVUEHAuBWVlVTUV9n77nvvahBTrmAzToq9m4EMBKo1cNh6yChv5/680/bcRQQqmDVwexMBWoP/u3Cj260O79eAtAVRpWhDmWAzBwYfchI6AKUFZgkU+k0LIxUcdtHpawOZdXYIehL1alz5i2yIvzL5+EnfpiwZCkhlHsRjL0INfXI/QGFqNLMxhJmZhxV8EVUslPVLTXGCACJPJ2ryTaIolpWVfsB3Gc3QOFpbKZycxe70Nh5ZKMcgMC46aab7LlduyByLjqAVwRICNdTBRjcDfAUBRiaj02RH4BGJBWA0XHx9sunfm2b8bRXJeijP/4xVkpYZ8UKxCVwE8uGaoJaAwC627CmOYyPedb8RQDlvU59cvgbi2z1/z1PdSiBqwCGY1THqyJadXMBHG5jUU4ocHaUQ6usTwTY92J91opqYQkqH4HCsSgwFGidlZpmbTwb2baUlhUT/JrjDpFZVAQPUp3eSWW6gtDVbtEcxr0hzKIAS1KpipfN1ADguC/n+hD+LoDvAYDJEQ7QAn68ZB1BZfY4bIEnFX/t2AJVUO2XTYViB9kb8djheI0NYK9UTaV+JFWkQ1QjVgNukA+xJsXCElPsx08dtB5AidAwD9uwZD72QDz7hmKLwraiifDn3JwEK7hIuGtogu041mAxKQAFHkMAHZ1YQ6SgbqjEfgwxCdZVVY39VL2SYQOGLzzTj4P6XCreFbrbRHVxE9cdl8Rzq+oALCB0HfzHh1waAUD+9OseiKNoVD5NkFwqFJ0RE+Is32Rl4Q8QIGAmGJJo1dpVdrG0CCwF4ABgag4gokJ+S7FT6Qds8kQ9pefoCcAQyvv1YnUTh4WZCJBQQAYRIFLqzCB7pQUrrBYBXPR/xYauXLMG4A4lAPZuFwAmZYUzAChSSJDx2tWr6H9z7dnnn4eAqbAvfHaLvbi/AyVLmoUzZory86xJocH0P9lphAEelcE2eQK0y/okEguUYUiECa45lSrmCfqMgP8J7DJku6T5aYDx6w3p0Qqx2An5lJiQZC+SkZMM0BQbGkiOSysEiRfjeNzyS3rNh3bupjEnGFed9NGMtHRLnhFHZaiPVaGm8MdmowaQOAqyJwR1kQgQ2V3J6kVV9OfPn7U5gH6egD8JkEUCpmWXoUwHqUAEQM0BMBcZEoF1SAxWY93MZ7IBEmimSn0RSAr11ZieAdiqalg/BTlTLXwK1cfyZSuoVj/oMnfiUeLM5N5VOZ0GmCirq17mnzHGQDvjR1Y8yTyrFcuXWRzt2g8BK4uSQaptoSGxDBsE6MZOjAwMzU2q5FZY7ADkXzBKuAHIwHFAsgYAyViegaxI1m/cYC8TmhwKerp+WS7vWWs9gNjAoBCHQ3b40CnaN8HGuadIBtsQnZjpjGYGgKbfF3dMMIf3WX99B5YoZt/p/7J9fv5XbZg5q4sg+rikMMDUcctOJmgZcLephTHJ8775nu3MS6ctGl92qTH86CMVKD0CeA6thGanoQ6Zg99+N1XIg/TtDeRH9AG2aY4pQrUXRPtmQZi20kcFWsrC66knnwJI/xQWhF52BuVhI2OlGBJr2/Zr+DtZ5YTYyluzbKLGn3bqsPZmiAx4UlkOtrY12uYtmxlXsW6NkLKgAcJi2fIV9hvWq0WofHJfQ9nhls6mSDtCBshsxpqIj4WLFrCm1DjiLFwkMfcmUFLrSzLKriFZNzGIC7BRm0+FeiG2hMonSUTp2Ah4fJJ1qR0S7X4yPpQzMGsW1kzY/9QwfjoB8dW/brrzTqvG1lF5VV2ocl4iIF5rw7Gjh+xd99zFOBo0b1VxM6/KRmgYIvzAywch4mfbz3/2uD344Ofpxxdc2HUM4c71zVW2dvN6xHMDEN2hdvL4KaegPMZPqVZULe7Jc0tFDTAKAa1q/ExymqQye2bHTrtmyy1YVdW6avYO1qpLKFPCAUh9ACv7WLsFIiqUXhuFj70z1r75SJVTMY1CVGdnZ9FOobZ3316X6RAHqfjtb/+L3Xr7nc5G6FJZuSP1h6lGF3A6wkPTfOgDUfX1D6baZ/+12PxQls1mzEi9+cILu50FUw3zkMjOTLJI5kEYBjNWRiG9Q7h2KUxl3ZhP9k4uzzavtMaNzZMnzmCjk0y21q32/R/+yKkmJxj3zRAqH/jA+yHl26wRVdKqRfOcBVQ5BRTZWNdVsMZqXxLKmn0m/xxEXgHKFeZ3rCRTyfLQevrTXz1uf/X32+18XpSzDSpG8XrTLQ/Zjx99r9150zr2P5covkizw4dP8kx5fhC5HtgnFZwrcpZam7Zea199+GH7xre+ZV/7u6+jzJjFXE6IOXNPCLLDwoJTdusNWy0HazkRgh6sq621jRB9A/RFdh4Av7FJ6fbCgSNWQ0GFF2RoNRlPKm4IgMxSRkakiieYa0MgzYX71pITMkx7JwGML16yCGKJDKOBHgoHyJxi/Q9lMshiL9RUXWp+AOyZkFpSvNWRhSZQdB1kTQVqjmMnTjviIzF1Nu/ZShA7ChJUmyq28MXSctSX7AWeT00NFnSQ1eOs2V7M0yqg8EDddqEo3+ZkZ1gm857UrR2oKa7ZeK098+vneQ+sPhkTInQjmWubICUm2RfKdrUCpVQYapS8h+dZzufOubla+7cJ7kkFGrI01VzdzbhSRozy3pRzJNvHRJRZ2vt1U9iiHLpa7qmFOaWH+XYpCiL103LWeFmVjdG2IiljkmIgl2faUSz5VjFniezfs2uvbd+4nf3JkF2AAEGrZ+PMoX5YDXYPs65rn9mBpRPzoNYUqTYdmSGilC/9twLFXRW91B/8jgOcNffwdyqUUTC5vqaOwRSkfG+FpX/gsFNu6bq0hikDRAVHCiDXVyftFcVejOa1EubLVtYFFaFIeSl7znj24ImocsIggvR1nr6uHKE1q1fbkYOHHUkm2y4Rcd0QbkkU+ijw/Dz7gSbWaqlBZP04Cgmlr6Kii67IIowxomsK57lMQKiKWJLlXD92Zso9kd2erlf2XyPsS0QQizhRNpL2llJ+dLF2iTyVGkSWcMosElEickRWkcrWUmbVCNfngzpnZGiCcTBCNkgma8qAfeRDn2T/kApZh7Ut55NQCqA0N4l0UvaXB69Xdons1kRYiwyZIkCmFCG/+77c6tMEyOtZYE0TIG4IvEW/rh6AeIve2J/QZb1xAHSaAHm7dYtpAuTt9kT/8Pt54+P/td57mgD5w1t8+hW/a4GrIyCufv9xdZ+v+/gjEyB3fHwhqYS+yOOjXAZIFnYbY4C+Ct7dT6VoB4edxidvt20P11DBVw+QEwsYlAnYTXUlVYdnCG2+/933WgMViqVF511WRAqVaCIGVLEbCpiiEEwFgy8E+K+i2lDN2EWFmg5YmVQT5uUXALx3ULEcZKvXrMWm44Kdzsuz2++4w/1eP6CQfmfZiuX27KECRzLk/+Bau/Wr550CRIffcQ7KEVQDDiDvnwDQCuHQa1xAogAAIABJREFUrxDcBA7HssHSa/T3ImB0MA4GQJikAlQqEFmL9JCTIFAsGZXLMLZMIag+Fi+cbVmzErAMqsVuY5YFQ654IP334vClIrJCAFYFYMcDFoOcuVwIhd/qsOsCO89f4OBKZbhUAXw99rOfW87SVQDiBNICZMhS5OjRYwDUI3g+A4a2oh6hvRoJeQ4DIJAS5NCx47b9hhvwWo6yr/ztw7Zq0zXu+cgqy5Pg9E58rc8WlZAnwUEV0Fie+grXlv3NMUiQ7X9XC/iOgoJDp+xZQjhUDwDsRXNAjaPqfQKwSqCCrFQUrp2GnZVCfpWrEsJ3LM+ojmeZgd/7oQP78M2fAyDbyk/yUgAlqrB/iQW8CsUWKgr1zSDkRgC36wPQlRANMQQp4knVZqTsx1Qajr3SOGSLB9c5SQXoIBkI/VR5e2J7EEyIx2FCuyOo6E3iUD8KuB4ZDBjW1wkRgX0NRE97jyeVzJUOkMvFjqUd8u7FAxeojjWsHELsNvI/PLsbLXS4xbyo2uwGsJiETIhMnmNPPF9ozZAbi3IyqLzttPqKdluegw0T6pJAhe/ia15a12plkCzgNrQ/B3Pedw4gbyTP4vgJwkYo8gwJJxgbKxIesaz6LZ7PHQRcUH7KOPftyz3LlikKcqIHFdJ8Mgt0WFdFttRBsotYvnoZ9j8XsBmhr6JGkL1DXXU9tlGDgDhjPO8Z5IQAlKPI8YMwGeNcn0pocgPATiTPLRLQVMBtLAqZFqrS9YzFRAg4D4W00OtDsRgRwReHvVIFllIKc5Y9Ru6SHCqfd1swwM49t6XZ8bPDNg+LDak2PBkPZyEte3kuIixF1oyDUMQnkenCtwCNblXWQ74koXrwZUwo2BwGwX3+BPY/owBf45Ba9QCtgX6AL9xPaXEpJFanzYrB+gIVh5dHMPPNsJ2rGLCQJIhGrNNG6B9peNYrTD0OC69WiBIPXu9J1XKzPNchO8MjAGb4GQ+p1EbuRFQU6gJA5GG+IyFK5uLpLrJPth0Cg1WJH8d4U4h0A9WoC+fNc7lAUmL5AsyKmBhgTA8wLwjMDhZYQ1/woupZGT2aK6Kodh+ir/YwvptgxqIhLgTs6/eV3zAHMKoNdUcnhEAkobDHUNpoLlqxYpmrdpUl3xDjLxxJxiTkVjfjfEw5KYBGAm6qqb4V6TKEAkR5I5rvZEczCBkTi4VZO20u+7/DEM4rli+hbXtsiHuPpzq4prSSitlJgrKxmOOZRdKOEd5YrfTB4PHeyjHoHPe3VgvDBoZqffraGCq+/hBf+8XuDpugD8fM9IcoDoQ0nnBZThUV44RaLyWEPcoGx+ttUS5qBBRPslRZs2qpC0Kuo89l0q+LqN6XtZjUbbMghhLI5BgAiPRgDnril7+gIjjUNm7agB1QECAXYDHoy2OP/czue++HIeXMnn/xZQsDLK+F7EzHhm10ot/u+hQh3/nMUVi/dTZ3QAqM2uO/eBoLpBjbfM26KTKbdhFhnI11WRN9roo2nIDSD6HdZR+TCtgrSzQFJcs6LIy/8yXXpb6WuQ1SS2Ch3seHSmtvqqiBMZ2CQ9kisndRjlMI60I5KhwRYeHKIYEI23L99cyH5Y5MVAWBqq4XLFuKtVcz/RDrGPrF6TOnXX8SwLkScFV5CCJDwhOS7fgBsiXoVwrtvg7CpwFbvQTGsPzLulhPVSUuFdDePQdZ07CAIbR5JUHmCjHfs/8F7rHPbrznDh4s1kHYTk2Sn6OQ8w2bttqhw0ddKLMAVB8yjgJQQGRmod4Q6cjnNUMmFZ7H9nFGomu/s6xPk6zzCrUXuT6sAGHmylDWBnnvf+Wjmfa3P6h1wcjr1q6zd1975crph37cTjZAN6SKQpnJGCD/6V8fXOjWv7/+UTWZFIQtC9BmfBZgyaS1so+1eUnuIvpet1NJvfOOW50arb6mAru0k3bjO+60wzufAdBdZQ3tAzyTSmyKumjvSciw6+wfv/OvqJIy6EdRVlFXbXff8w6sz+qsobLMbr9uq7PAKoGszIXAOYaCavXatfTnenvy18+gyEnFGmytlTE/rsQiq7i0zBZvC7Sf/Ms5t+4G0W/f98D9kF2DWGP+yCYG2yH3PGmfBubdTisrY+zGzCQHYQwVIcq6o8ftQ5/4hD2D1eQtXHc75MveQweYy/td3kQk/aiMMPDr6Mezk/BwJAQ+mP1BH3k4+afPMr/FE2hfDegea3mXym0YdVcH+4M+9hzxEEGRzHeNtFGEiCYUfqrylzWU7CvzCwtsKUUq+p0hgO5hxumlcyhlGJ+L5821NJSZfS3V1kKfW750mQPk8wlhj4M41RxXSjFGB9ZXIiYDQ6MosIAYZuyNQIh4YIM1yHoTGse8TF/u78cgC+KnsqrB7XVyFy9ESVvNOLxka9cshwhAFcv7NqL88PVCzVZU6Wy92lknxxhvsjkdZK80DmgeAJDeB3EhNcEgc0Tx3y+xZV8ucnsTpjOKS7ChYi/iA3Gje49HEaw/K/snln1SOio5ZXzksWfMIG+ujD2JVL1Sl6xavZbMjxQrvHARYP8Sc7GHC4zvHuqytDnp5NV0Yqc428oulrJe1dnmVZsZ3/VWRtsrLNw/MggCyse6R/vMmyIHL8Yk9IsD+i8HnWvPJ8JDVleDzB0iRNwekN8RkXM578MdHwDmRZKI8JAyqui7yy3zQ0cd0SDFhx92mSINZS0l4kFqTQXKS2EWh91ZHfN9CTZ2Im9TIDKU/RPGHLswZ4FTgGr+OkpWVDbK4SxsXqsoXiinoCRW8zLvNcrckMk4kNVjJeOoFJWkyAntP3S9WpdE4HpAoMgGa5wFyl9zCtfeRNUJuzmnElNBkrJnFATfxv5exKnUIyJ9XEYIr5f6ZYTfDYQ0kQqkD2I5HBKwjXVTe3EpAhPIQBMRIiK0E5u1CcZ0Xw/FR1EUqaBe9PEKtJtvuMORnd6sZR3NKBwh/fwgV/SZ+hYBN8GcqvXUPRNnRKmsi1cTIJcVILAtb2MFyOsfMKcUIPS+356IXw9QmVaAvNWgk6sHIN5qd/Sndz1vHACdJkDebr1jmgB5uz3RP/x+3vj4nyZA/vDWnX7F67fA1REQV7//uLrPvzIBcqX975RVrr6kHucocN9nlk56A/DEJ6UChpCXQQVkE2Gx1VizKFsiEGKkBTueC/+x2nIfzKfq1AuLhQyqtLqsh2rLa7G0Kso/Qzgklee5OVZPNWcgB0eFMDbgWVwOeH4dXt86GJ0kbHwxdh3lHLTzITS2b9/uZPY6GFVy6JLy47bbbgfQ+I7d/8ADTiEiO58+gMdEwLVTAEuVHaNU2s5yh9/HP59p1/7FMaxr4gAcwwBSyHsAkBQJ4itgiwOWD58rb3Z5JKtqUBZFpVTkzkrPomIV6wuspC4Czs6dN9+O46+eTAX5bBQfI/1Ylhzdbx+5/11YcjTb+lXLrANQJZwqxkHAXgVNNqBIkUpCWRCN/LkIQGk9QJHA12oULgJd6wGXvDg470L9EQCgtnrDFgfcBXAIj0H1MQpIV9/Q4KoUOckRzFrjfqZSgVxPdfhSALTHfvozF9y5FA/3Wg6bh6jSDAKsj6Gy/gBhre1UjmZkz6dikyBpiJwJDp8BHIaPPLzAtjxU6YLnnVUC4KcQ1yEO6f2ATulY+fhy8FaWglQL/VT2dwPYqJpQlkAFKFlSqUBX/sdcrudXP/spViqrAGRbXMi7H4BFC9YIaucArJyUAwJ1ZjM4vI8AZgXx31EQI8pMiQVc7Otu4/Op/gNA8uLAOo7sYhCCYoQD7/gA1Z5UeR98+bAjlSJ4jjFkDIRhOdXZUou9zwQV8a3WQZ5BXkERYecBgMErXWBsNcBueXUfgEuYLZuXYWs2LrOa/c840kSVzc1khuw8huoAYQhd2pblpGHXhPVKQZ+tX4xqYgj7iIQorN58AeRRvGBp8sLRPDtZOGwLlqK0AOBohhFRpWL8DBQDrSgvYlEBySqMHINIPOH7qFgO5F6lcPHACz0WFY9A8BGUGzH0EQEhtfRxEVlS5SzInW+FRecAYDpQCyQ7sOgMti6piemAowNUdSaTIUL1O33Zh7yUHixNIiAcLgFoxEDqRQC0yxc9ESVCByCjrG7Uz1wVtyJEIQ7aeW4+ZMPozyP4gAtg9wNQw4EcsJOMCCzA7rhupu0/2W4bl20A0FOIOdhqH8QU9liaKnBg5/OimRvIb6BvhADg9XFNIrECZJ0GEQPiARPENyBWH/1hAmR7EiKlHPIlAuVAC/3SE+CnFPA1iV/3cdWZQZBWHlbe2mMBkH8NQ91YXFFFCgkn+6v4IKByfrZj19TjQagsljDh2HiNDLe5/I9+gdcoHQL8vekXdRAES1wAfSj9Rhcu8EoATgnV27IzUiVoI/PLkpzFKCZkRUdlKuNBk6AyWaQYEdCrqlUBiuPYUg1B0smuLg1wSJZkiUkprk0jAeyV83D2bIEjnrZu3cJ4iYLkIICdPlBGVW5EeAggOuSMyCFaUYHDQQDwPpAVrSi3pPIQeOPnH4jlUosjOkSE+vPf3fi2i3gZB5BWBoPAPQFgCliPx6qsjzyA2uIirPhSrBpLqmiCjQcAJC+iVJiNrY4v4J53PxXQ7djMUcFc2oRrC4B+TXmHrU+LxsJthp2BOD1e3mR554Zt6eJYrLSaNe1YPUO0ge+77r4VwIxrDm6HpCYUfTLU6gDF169YiLLtgpWhnFiF/Vc8iogK+rWAs/zTZ+zeO+9C4TJA5XmvPff0r50iLxy1yLbtWx3o1cMcXQt4PMFgrKhqsmjCcAXCnz57xuYtQknS22zv+cKN1gEB0sMcFRedYPmnztEXvO3A/gOETX/a9kPEzp2/0MpQ98SxLnTyWXtR51yzbZsL+CX+HcurKBcQHASgqPbXvK9A3hhshia4Vg/WAnnoS9EgQKwPslX2LVX0AZH1syEEBQrvI7tq/boNLsx5KtMg1ilxNJ6TUXVonOvPkYzJHoC9Xbt32nyszzSnb7vlZhulr1VjXab39oKwbmgiIwtysKmxBlAvGuuwOXTXcfokxDF9aBLyaBLgrpYg5p889ku77vrb6OdBTNteKJBetE89CBh/ikD4eTmQwJN2rvASpGo4cwAWYVR6z4MQUrhzSUUx4H4s9lTJkNusV9j96Pd/8IMnLYf5rRUFo0iP4zyzuQtzXPZXJ8UOpbRpGoo3zRft/M5XPpT02x3V1x5BcQipUgEBNI/1UsCnD326A+JNBJEstL7xiRT7qx82yxXJvvr+WPfarzxG5g9jLIm1NVdh6/yebL60D5iTPYcKdYh25kh/1gWRQAWnj9ui+VmWRgB1eIgf2RWnIb8iAXUzqTIPcYThmdPnbOny1ZA4WKKRJXQEy81lKN9OoUbtgNDftHGtbVy9wqoIA4+FyJUS8eTB/XYNtmPe2KH1ELj9ve8/AoGyHXvKxfSlamwl0yw4nTyFBsBW1rZO5ohPfurPnN3dN77xdcizKkunQGKE/t0Jab9jx/M8G6ycIHgzsuZaYXGJzeQ9br7rTvvmv/2zVTbU2t9955u244WdVkBxiOw9BfAGo8ZYt3yRJWKrGQ8J7cceYJi2LzhdCKHAulRHu4bF2XhgBNZ0flYFOdLOfDFnfrYtXzzXXt77AutjmFORzUohf4v5SvPdPsidDuzjtl57DVX4HajF/C0KRWakrKHKSm3jilzLToywasbvbIovNA5q2G+EsufTpFlFFsf4JPaBkGrKYeqlGt8XAq6iusHlvLSzT/AK8rQZWAUqrN08AnjOANGc6WKwHGtpJfsBG8NR1qp5c2ZbEfagUWGxzOl+tv/FIxRoxGNVyT4Bgq2QvBsvVAYTrFmetAdUsMOrpYYs/vpiW/E3KDBYTyKYw5MYW4H8zhBrzCDjVGNadp6yw1JulsB8ze0XUZxpPpWlltQmCm6XClLFLkNSzwSSEQcJ2MEc1NKDTRPWf+Fk24mgrC6rsoaKOlu7eLVVsaeQGkdtKvXHIPsIVXWIDAhhLfVnnywAXgD/EPtTqU686PAO5KfIQASBCh6cAkRFCRTiuIBx/ucNwahNuO5V31KAZH3kuAt9l8JS2R4lqOGUexLJHKYMEG3qFawexZ4vzDuAfekJR8xtgFgugkwbo+giFfWUlFZF2O+VQuKlofCR7aPCzk+dOOVIF9nihTKOpGQJpy/Kbq8EAmQCwkZ7kBnMd7pWDV5ltIzQL6VKG+faZXklokfWpJP0m2iIJ835KmLS7/rS3lKQaP1U5ohU4FLweEseKmKVTqJMs14KCUIhnwMCfVnXmliD/ZkbeDYUjSg3SfafCXGJFK5QrOGnvBUfCnWSUCo1OQI7PXG9u7dZqJJVgCOF3pStMcobLn3KbmyaAHntY/CVLbBe/bppAuStBqdcPQDxVrujP73reeMA6DQB8nbrHdMEyNvtif7h9/PGx/80AfKHt+70K6YJkP+6BS5nBb6KAPk/X9tKoZw3lVkznKVGIxZEzQAaTYRHBxO0HY6ndTHew4GA90e+MQ9/5pMclgie5VAdyGE2HEuWMg732zats6pSbEDwjW/CHiQDkiKEw+vuXS86FUg6AamRHDTl15wPkREH4Cdv4zCAoXIq9pSZcRZiQJYFygZ5z3vfx8+Tzt9aB+yLHJizAEtOXqii+jseUqTXHXZ+8rlMu+Evjzl7jkSsbQQ4VnKA5HRMpSCWBVSjJkKQBAJo6HXtAEyVVHuOcngL5p50MO5GZZLAof4cio5lVMfPBETsBAwuOHOcQyd+y1ROvv/ue/i9FsDdPhciLaF9CgexAQ6REjbUy9ILm4VIDvdpAK6S5cv2S37y49yAqoIVRi3ZwMnT+bZly1YXbLsIQPYU4I3eq5GqSNlchAMGBVH9pzDzKAGjXOtBLLrm41sOforio5jK3rkA/412kSrghUtWWDeIxSksPURWzeA+BVTv/XKmLfvLAlfRHkbbq9rdU/7LAIKFWB3JBiMI8EQqhaVLlwDyN5EZUQ1oRrgtQHYdwOYSwoulbOnF1qYHQCh9ViLAXYxj0JS1oMyVkksXaWNAVPpCGODEGIB4H7+bhp97NODnOGRVHAdmf0iywf52Z5XlpQp4QHZvrNe8sdHobOnGVqYJywxCO6nkS0BVkg4A5uU9bl01pdhh1UDscEge9rODh/MskWDSbQCwRVR2TpDQcejYeVdpuG7pXJubMsNCAPjLiwsJEZ+witY+e3y/WSYZvLKRWDI/lUwDrLbO9djGXA7gWAglRxI6CvEw5kP1f0SCnaSi/mJjtwUCGOQVohbggWOpbguzk+zEsVqbt5BgZEieYfqZD/c9CemhSsyxCeyssHHxAcwrB3TKIAw9RN7zgKS9WI7IQkgV6gty5mOZkk/geg32TNkQMInY4pwgiDwHALYFVUmys/iRZ3ogH1xRV2mDqJxEiilLRBWiAu1nQu7Jc9ulgPMZw4AZS1eswFbuDMBVrb3/gQ/iX/89B1SmQ/p1YI2kTJiWrno80D3s7utTLL8SYATwNAFweLIPxQLWJt0ARX483+6eNoDSGABBIAYILeVTyCZKodh92EYpzFcB6JOAPv2ywQIk6SYXIIA55VJhkU1iWyFjkElUH4PYJEViFzaO5dLACGTNmK819FIJCilU2cE4gWRpJdw+FjxuAqJqy+YFVkc20STWZ73YsIwL1Oqvd3ZjGzasYygJTMKao7URzGaC8ZXtlDi6P1XOioiUvV4s40EAiaqvRVwq/FwEiFQAQVItUXGrql1V6ddBuiZA+vVTXS1gRSRFG6oPgZfRqDSqCVteuXIV1cA+dhBruzLAYPnMZ2D50o71nizJmrGrmQUA2FZbCdgEsQhw6EPb9cO+RfhDMGN3U44aSAD6CJ+rytlh2k1kr6qx21CISK0zAui5UEAzc0gHz3gp1ld9kBsjEJovPbPLcrIXAsb5MxcTbgvw3wcRFkO1cj9A5AQWQDUV9FtIv8Iych6Sg1AM9NttS7DrAhgsmSALoaqZ/APGGs2zbBHPGOapoomQ2QBIb7JvFi2ag9UP4H5kMKoPT2xTUgDq2wDbW+waLP16mYMbAKxf2r/f9fFElDYraItR+q0IkNKLRc6a8Mjhs/bJT77Hkb5t5ESUVtQ49UcX/UygaC/zRQAAfUiIj1374SU2fBHmS8HHjNWi8xBYSbPt5f3Hnb1SeDQAOFX+zRBQOVhJSTnnBTg4Dhh5iPDsXOYx2U8pZ0cqKc1PIqJEgNcAcqdB9Pujvjtx8ADPLdcRIbJ3GVXOAM80D1WCbNPuIZeKyceeI1ti46bNVgaoKJBfvv4K29bvSmFy13v5PeaYDgiPbubR0rISpyzSNnctSoMh+qOASVmsRUWT4UOO0Ysv7nGAXxZh87FYwgRDKoigHuT1U7kCE6xj4/b8rpds2bI1tm//ISwUbyXo/AS5Wmvt+z/4d/vIp/7S2qmu37VrH/MBVoCs1emA2rJ4Ky0vtqefecI+9JEHXKh8HPO1cMHjJ/IgerCJYq6VRdUkf9nO2hdHlsj2LTfb93/xY2z5yiw5NR2bxxAEYVwHoOYESK2CouegIuiGqFFfU9V2BFZS7TyHMNpTQLCyGnTvX/7gFGny+X+5OKXEAaDVeFsEOTMAsXctapW//8d/cMomWUP2cQ0prBWyxiq7eIF8j2PYDI1AhMdAOEegQFoAIEpBBoqu5JmQMyhkLly45O67krF0uqDQUrPmmAfzQwF9rkdkIwrQzQDEKtJQRtkk80EQC/XcNPYOeMB5oP780pe+AlGy1W66+VbmTy8KNI7Zipvi7cCTZW49HGGO++EPfkjRxhLbRB/49a9+abffeYd1oAoKIiz98NGTkE0oDCEpwnm2bZBkvbzmtrvvsh/+9MfWhpL0rne/A+Vemh05cZSclGJA3i7ylTJRlrI2Av4uzCKMHaLbC4y4C9D32IlCFBYj1sK8aMx7dViSDjKXjlCosBz11zVrl9gveW8pxlTBLxs9AdZpGRlkPB11OV4iI/yYZ+fPJaMLQkFraRvB1Bm058Ylc62JTBORBqMA9zqSy8JIaokG1h0S1tlveFidlFeEggdFxGITVUBxAP2Te+vsbrV33HMPJOAxp8i87vqbnUq3HLUNsT8A4+RxYFt54dxZZ7sUExXnCNqCvAvOTsuXud4b4rkBlas8JD0Yp8o4qWeOk/pBZOT5ry20VX+DAoRnlgAJkE24tx/33yZlLOq/FiwFNa5U9CLb0k76kfqhrNE0h7JQ8Th9HQHiwZ5Be9cxxm0swLqsQ0/knSYvzZt1m/B25oholEPe/P0Lz+22eRlz2L82Eg5P0YIWfZRU3cO9lpCW5LLmxijaCKKfiXSS5ZLypWRr6UMmi9pUez5ZQPWzZ7pshTXGfkbEghfjLZD1RzaVIlOKvr8S9Qd9HeJDil1PinbiZCnLfkoEv9RkWuuk0NC4imR/nhafZPteeAm72Hp7593vdCRKl4gp/n2E51iPylH5RGqHDKytZrEXVTHOJfLofLnmBHJitFeIY95UFp7mNYWa69pTsPbzYw+l/cUZlEFSUIpQ1Vqq942CRO/mfr24flkQNkNYTP1s5VqDIQW7nLrAj73vmCwkmSPDUIk4koj9QQiqzi72fOp0vtoHjA+xpkp93e76q5R6eq0UHR4Qvgqml/UhUzcKY+xa2Ut0NHozDlbYyhUr3XosEkZKTW+esydjegJ7MgYk3+wN9FOmr67gYqryS/s0fV82IXv1T60F7r9fIVSmDlKvBq1+p5z44x20f6eq+927T/2d+sn//0uWX5ctrF7rGq5UYTdlyTb1vlciOP7Tv19ZAPjb93yz7XOl6/+dh/Ob/oQ3+8K3wOsu94epn5fb6rVsy94CFzt9Ca/ZAm9gEL3yutcmQK7GAmT6kfzPtsDvj9//2WuZ/vT/mRZ44+P/ta7v6i2wru7z/2fabPpTf9cCV7cHnZTlyJv+uvoCjCvv7650ca/ff6/0/r+ffcdu8ivff99kDYebAVWxcfhpA+hOB0wIAdzwwne8HBubWpQcHRyW4gFK9j+8yK7921J3sJGVUjxKgbAQqkcBFdJSEqyspJCq1rlU601Vwg1TIR+Iv/aS3GXWXF9rlcUFdgMVilJbCIAUMNzEgVbWPVnZ2VhNnKbCe44VXyqzDRuvIdy1GNCGAxoApCylsuctcYGtj6FG2AyJ8I0PRtuK+5+1NevWAjbiOw4BIrVBPiDVCsiMtsZ6CArIEKrefEADT+ZTWciByIvK5AAsiyawg1F1aTAgdkHeKVuNbU0o4ImsWipQivgDMteRN6Aw9e1bN2OjU2Y5VGKKAOmnUtuX5zGC5Y8Hh9xADm/nIVGGOfBFc9BPpL2KLl50FW+yC5A1zwXIIoGes7PmAyZhh4PlUd65C/iQZ+C5721RWPuMcRAWkDLGwXiMg10tgHLyrAzUMoF2HHsDBap3Aqa2A7h0UMmdAGBVjeXDfixQkrCAEBKhquojDy20lV8sBAwkewPg3Z/3jY3gUE3FcTUgn9Q48oBWuKiC4svwg1+0KMepCaqVsQBAq4N+MWH00ZAyUvZ4cyIVoKKK3kDazwPrFg/aNxAwWvkEoYB5qtxMAVWdBCQb48/6KXIilIrsOIgGb35fgfU9ABq+CrHkedQC1kdQ4bj7+Rdt3arVzt5HQJUsQjypKJ2ginmEitNTNQNWiAVWGgfn9MRowL1QAL8a+83OYsCgQPvg+26ysS4AEvpsA5k0odhwjflF2DcfLcW7HzurxFBbt2aZ7QYAbW4as1s3z7VR+kgm1+avynAqLI8U1RpRIbbhji2268hxqmT7LAqroDHO7nKr0Rnbi0rHXqoVw7GWkIWHbMPCCHEODwvkmZdjzQaYAfAmu6oBwJoUVARBkBb5F89axpxMBzrJpuISbSsrtAAqV8vw0JeHdQb/3U3luGwx/GjTYbz8gyCSpFSQ9ZeAwxKAC1lB5FC93IwyJhiSURZyHVSpV1DFLkKswmuAAAAgAElEQVRx3aZNBBO3ObDkxMkT2JblEvLehsor2LyD8e72HLZ3XZtkO0+3Whqqm0QIkIGmLotBtTFOBazs4prJPZkRz1yAWkSe5INUKrdTeazqW/mMz8SGo4/nqLwEEV2NfHYXYGk8VdNN+LrnYjklC7UZAFftgMSDVI2PQIAMTfpbWT0gP2OmVV7ytGc3qHh4uD9AypBtWp+DFQiZNfT59Oy5dopq4plUO/d0VmIttcIBSAIsZBeyHGu8XbufJ5Q9hrFBTgBjcCE/BeqdI7fB8xVfcFmsCGRSTohssOL4fc0XymahvNWFZXdiNyL1hRfXVY/lRwyB1XomIkwFokvtJPu34uJiV2k8OyvbeabLc15ElrKHxsYIo8brf5yfoyMoZQC7FQw8iU3dQP8kmQd15AiU29IluS6kW/kMtQSBK28lBMVdEUBpbEw8dkCN4G9ebiwpwLmvr90GxpWHMWEHd51CQxFqN229EWKyBYCqiKp8PP4by60B4nIIH3X8ryAnWyw5RSR2k6XE+NtSwo2feKLIFm/NsFJUTW1UeR861W5Z8zwIyCYjgecnQFUe8UkzYyFzsaGC2OkmiPw8Fe6KLf7AR7Cvoq0OHTnkgm0Tac8ZAO/r8JzvB3yL4ln3AwIKLDtx/DggW7V9+EPvg+QIJ0S9zvYdOWnbb7nNauk31Zqf/TwA6xJs490Atu1hNgEpOAKA6A/pVXqpDsIaxUtDpyVoDKHy6qVNq/jcdEBfAaFr1qyGmOuHQD/LfBAL0BnjQu59ATAnFdTLvCW7sqLzhbYJlYD6Qy/XWQOZlaasIYA7WeCdYO2RqiFzdpazHJOljrIuNN7O8OfA4EBslujHne2QAIMu5yoRCywPntERyLAk1CilKI40n66A/Dh+6BBkaLaFMXeK3JCyY+++AxQDZNDPOmzN+rVu3Ywgx6CaDBEf3kfzbSikTS1qG12LApzLUEpkZs5GZZBhXdgx/uwnP7MP4Y3vYf729G9282wAom+8HpUg5FlHA1lTv7G161dSFZ7q7nEmz7IKe5+AwFCebyNzSjDr73HWQC+7+957nZd/IX34FKpMWSgm0c5tzCMY4vG7oZBf2BMxDvtY13SvsrZSIYP6RQBtHAOI3IS/fxBWk7ImklRO7X3D9dcBqiajlNjhwJo52fOYPxPsxz/6ibNEk0WgbANDyZbwYSyvW7kCMpw1EnK+nfWonTl18WKUEpAjCobW2pmelM0cG2EXsWMLAhB+/MnfQNCmEP7N2AZcXrF2vX36c58jmyaL+5hFm82mor7MEVZ33HQtCqxWlBcR2F3W29NP7LCdz+y3T3/yQ3b99m3mEVZo3RXBtm/vLtu8cR0EQwVznB8qC9q9s992kA3ygbtQRklBgEr2wJET2FKlU7SAkos5sw4guIe2+fTnPkuOyM+xdau1DVhdjbLHWLw0x57e8RzXSKA5lkRp5E+kYim4bs0K5rROrIpqIBIG6Lup9szOlyyez+wjl6IIgnWANRdXKuaLRXYz4elFqFxamINraxso6kh0e6W13PdFQG7lPOSjyH3//RBzrLO+EOgzKeCQdVQs/SqE5zCCskqKNCla7r33bsZCh+WjZuvl+XqxV+tkHu7H6qmQwO3ImbNQkQVafWunI4T7+d1UlGciMkU4zEOJJXC/iAIVZSCtWrPKZekcpu8LWBeZLEDbB0LiEkHvNeQLRaFM6MUmCYoHBVi89UCotUACibjO+0qWLfnSOSxIISdkq0nfGIEMWEL2mj7/xT0H2N74uTGdwLyo+fMyGaLQ81bIYxHK/diR+bLf8yeTpY/9ma7XRyQ/Ch1ZhA4wfmtR7UpZIRuxfn5HQeG6FykLKLuB9PfF9mvQFtIH5cWlPJp5FCb0UyBUXILah37XQEFCPQoI2fVpLcjLP8vcmYh6wd8ukMUxi7YqJwtOpIFIuUj6Xjn7kuZf32w5f34WVU23s+QSAaLcDxGVIcwzZ06fNH/G1hKsrgZZB5XJFsGcNpNCkmJsHf0Zj21ScfH8M/lcFTxIsRXHfKRA+ZPY9c3HcjY9HUUpa7P2GV0893gKJpJSklzxhGxhKyg+0k+RH8rAkqWVCiqkolKmh15fSWGPVMQi22Kx4WpifZ9Qxgn7Ey/GlVTM7e0d7j1FAI3SL6TqCoG4GYLEF/khaz8pTYKVByhrLO5HRKruV9Zdyu2SqlvjVM9ZRMrUWU3alSnQXsqZUP9o1pwaiFWIQ9aIu995t332E5+y9LkL7fOf/RKqJm/OGxEUD5BFRjGHQtU9kEG2UdAVQdbRMPtVR4A4EgQrW0LuXaq9+8me4hV2wcPZZ8lGSyQK1/CKnZb7cRVf2lcoY0pkmgh07ec0XrRv0DoTwD5IX7/7nFfAbve3lw+g//VFTClg/osv3nTqgPhfv/61wtF/C8T+/oW95odcCaC50r+/ftNe+fpf//WXD8//m0Gg1++AVwIArp5AuorOP/3SK7bA62fwvB367xWb4G3+C1e5gLzO3P02b7jp27vqFpDtj/rf/+b176ob4X/xG1yZQH399f9q14+3AgFyNY/vcv93G9mpHfWXvvveSdlPZVPdqRDyOg43yhBYsCiXg9Uc+7t/+EdXAapD56j8dtmgn/z2Wrvur0uo/AwH+MK2g2rdACrq4mMj7Omnfm7btmzg8DLqZPBeVGXN53CSj095MAe6FYsyrasVCxQ2/wLR9D0DQP0cnuqq7Co4ew41xzx3oFu5cq0LDQ+nGq++vtFVo3XLLonrUNXxIqo0z6AaefGfr7GvPUuFNdYUqpibBDDupvIzAUsRKVQ8AY478KynTgwwgYpByINo55PdC7gBUM8hN45K00Mv77UNhFNL3TIBQN1QU4+NQCLgTiOgI4eV0QFbt2EpgCbAL8qMLg7cw4ClsVTTjlEF2ccBtBkyaZKDnirZIiFBmjkghwIIisSRL/kogd6pqYQ6AkSnpc+zHc+95ED3YA5nswDLAqj2ryUouBu7m37aKBQg9OgpFA+QHOERpEXLMosqdYX/ziLMt09WQ1xnO4dcASZV2OtEUt0XSWWeBwfSPZ9Pt6X/95zLngiDnEiICqLa38cpPLyoJouC6BLQo0P74cNHCJW90VUQnj5zBsKLiknnjo/aQwd0DmnxAF8zAfWPHjkIIJND21RD9lD5yPOOAKyQddU4h9s4SChVAYokkx+0H0BDGABAAmBZAJW4AVT8jQDC6HdV4S7/bIVrtjS1WBagZCQg3RAV7V54mftxaB2n8rilZ8x2nEYJ4k31KlXu77/3FoDj8/bMsygnlqwkfD7P/uoLH7C+xirzaEe1Aig9RJVhfkmdHcDqJwAflCVZsZBx2XaBCvxzZ6vt3ptWWwggStv5c9gzRRA43GINcA/jiFzmb9hk+04WUFkL0EAeaEwEFdNtE4AYBKbjQ96G3dgIh/IAwFOFYPthxyQCRLZg4B+WhGf7hEAC7t0bgkNqjoa2WgoSJ2zj+o0ADgDwVKkOAhIIpIiAtJhFteuRY0dckHAygbZheOmHYXcly4tJeXDxLdCi8Ox5FASzLDwUEBGASmO0D9BnGCIuBBWS/L6Xr8UyDTBZJMH5C4VUu8ZgZQLxJIsOL6plCZyOiA2z+7bOskstwRYLQB3mGYCqqZO2x2qErJIBxsjoJOM4EDszgOXeeuwuALQG6M8CO6Sm0KG7A/CvH5K0AsJvAjA6DXBqmKr32RAkTQA+/gCYHQ1NjJkW58Pe2DViF6u4HbgHKVwmIVsVhi2P8HDu11lKQSC0AhQHUmE+g5wdhTzPn5voCJ1w7lFV/h18RkZmBoDPSWd5NXcBqhFIPQEkHQBa1QDJyuEZBmhQmwRTnRwJKaZsiATAt3FUaMMAMbJgl62KwJ8WgPkYqcUAxgf5d/mhC4geU+ZKTKRTczQCekWimvPFYkzErKo1BRYFQmZIaeUPgDcJ8OnhKTQH9Qv9d2BglLkHpQe5NT2oKOajFBpQ3hDAlnKSZNXig8VKKaouWaKJQOhgPl5M1obsxsbG+gAjB+mDPXbmMMBV87BtWXsNKiusZCYamRc7rKGhzIGjrY2oKvwi+dwxAFCq2g8UAJ4utBEsx86errLZcwlGx4oqljnkO48WW1iy2Y23b3KKmjECf+vLz9umdSsBBwWqd0Jc1NrRMxdt283X2hLC3ffuedHOA8QKxN2yeQMkxyXbdtONNghwfRayIAXgr58+LdtDPYtsPmcA4ubfH/2V3Xr3u60EC61AnrMf+RSB5Pw01JXYuz612Xog40JEXAC6N9S0QI4z/gOiscwh/Jr5rAePti03XsscWMt9EowL6BrDfBSvKn/meREg0Vgc6c/Hjh0l60DzNaASD/g3TzxuNwJ0e7NmdaEGEZA2C2XiICR9BdZyFyF4PKi2v/X22x1AGon9i4A/AVM9EJLNkBUJkPytAP9RvMdS5oc6FAeyhinC0mkW83ob/Wf58uUAvt72/M6dtnb1GrfQyjLn3Llz2DemufEryxn59ediG6kMGv27VI1nqE7Pghj1o28rk0pEi8DJZPpWP6SCSIZvf/Pb9mef+jxjcBwy61lrBdz98wc/ZeWEc8uisqa+nHkkGbAzHnVljcsJqalm/WMtlpqQWcRVZcvmS1kdClh+9Mc/ciRHzuKlRrQwZPox1hAsqFA2lENOi1RXWPoE810dwHEo4z4OdVMnqkEfVVUzh0bzPFNQhHVSyV1acon7mO3mB6k9ZWPpC6HV3zdqTz71GxSPKWRvLIVkrHVrsWwRo/jdJAhlD8bqM0896YLjpRqSIjGUZ6xn3lzd4dSV52nveIBrkTM9jKdR5r8e9hsLuP4Dx05Ako0CLvdaUkY61f5MxoC540M9dsOGxVhCBdjM6GTm//P2sQ982pYsyLAfPPouG+0kDN131FprSiyENfKR733P3vuu9zNHKMtg0oqoil+/FEKMvnuO3K3qhlbzRaXh6c96hApkhL7jD8m9edtWl8fhCWgeRoZEZzfKSbKNpLDdd+QMCqYGAGxv9jmzsdWLx9KHwPPdeyBtlzqrxWEUGL/ZscuiWce7yfFoot+l8voMVAjbGJNnsaZUYHkPxJcA/nGI1aVLV1I8csqq2MtJWbuYtXkAW8b5C7LdXNqNJZaylWohjpYxR9bWVNo77riNfkBgNXPuqRPHsU2rgHCmmIX27EeVWY+6xTskylpRPUB3y2QRdRf2j/QXZf7IGkl2pMq6qaFP6L9XUJkvddwR1FgC1mNYJ1U8of6dh1KnDdWIJ3N9KHsZ7WFCGUfDkA76s0iNgofm2aavl/Os+gHLKSKgb8ykn2nPcQFiuAqPPhXmSA3kwzyRhF1nGsoh7S/OsGfRlycKkFHZMPE9zPraS5GIVEO+qBTG6Dv+5FdI6VCL5ZdA9HAKL6S6Eqgfwv6mi9wtFdpHE+w+SLaUJL5SXCZzL6FYI3awR8lnLPuwpvvxXn2oIkd5rcjyIT4nQuHh7FHP5uWTh5focrMU3O7Cv9mDXfzhOsv983xn3efBdQexP+yhYEjZYFo7kpivC8/moRjsstWoftIYB+MUxLQ2N0CoJEJqX3Lr/Awy37xdW0jVXMs80EGODaozrkFEjILMtWdW28v2tZG5WWrgWPrVVN7HGMS9wuz73Hyk56Q9dDN75TGeiS/XIlJEBIgP15kC4TOOCqOL9UAqErWXPkPPu5N1WM/ffXHvsgPzp61V6CEFjIqCenhdFIVAKiqSOkb9VAdyEU76qf+eIkBeUUC88vP3KqHhKbSX1bWLsIpHddgBOefBHBcdGW/33v1+eD9fiI94Gx30gohnDx2Mkp1ModLyFguABFRGkpMXKkgJ280pEkR/pgDmFQWIy8lwypEpBYmyWwQeXy0BIhJZ7Sx2R5l8yj7RZ2oNEAkiZd3UyeyyAuTVupCrJEB07LtCAeDrESBTtJS7sP/y60oEx5X+/fWPtyJAruYAfPnge9VvcrUX8d/2+it5YE8TIP9tTf9HeePXJ0De/v33j9KIb9s3+X0A8m17m9M39t/WAo7/mCZA/tva97/3ja88/q9cAPGKyvlNXej/dgJEquff7/8eX/z3d0/KpmkZVdXlqAKOnjhJoOJiQK4VALuh9r0fPIr3P4dEDqxRgBMlVHPHAka+9NcL7N5/anYew6qijouLAszt4VBZAvgzASA1w1miHNx/kPDzHICyNOdJ3U0Ipx//LimOfNpVKarqL22MVX0tAMobsEVBsNHYb6m6VRWwiyBkBFh1E8opu5g2wNYMCIM9Bw648NNdf7/WPv/4sANJlP+RlZ7KgQtLGGyJhgCA66kYFrGSd64EQNqPyt04rpeAY3ImJiAlsgAYKsuKXQZILO8XRvVaDwBoGLL9PCyrfAG0LpVcJBx4ka0iD2QQAEDh3uHyIebwitU+1jY1FsPhV4e9JogIZS6oCj2O9upCrdFIVkFoMLZFgEQVBG2OUq1WQ35FG/7tqQRWhnAwukRl+KpN662Fw28f91kM0OGrQGg8x8c5faUDkA9waAIFcKB6O6RBLQqASQiqGsDlHg7jnlg0eHKPIkAO/808W/WVYqe0gXOwxBkhjuzRwf881fEbyCx5jsrU67dfZy+9+CL5LnPd79bQjgrKrW9EAcCBeZSDWSKVyssWzCUkngwFCKYebKQEgI4M9nLgDOS+e6jaBOgHvA+mXcYBsjoBdiNR70gtoH+LhyyJQG3hAwngBZjfxzOvrix3VZgdHOBFyMhiAm2JjVCFOAlw7MfBdKi9mbZpsUNltHsAioT+bqxUlnFgbyAT4Ci+5DkOLHzHbWutq67CfGUhAgHTCNm2Yw/e5qFYVnj6ogQKtNVL5lh1Ub6FAAXmYF00wHMOAUg6evgCQCGhq+AX8xclWEB4lF0iNPnI2Rbr1bmeb96GimWsvgC/G7FGagdcCUH5IcBVAEdsDGSQO1wTHE7lco98zCE6uvrIOxmmijIWAABgR/klAkpUFS4/fAH1sni7CHAor+75qHxU9dwHmeBPJazO38mAHzNiIiAhfW3f7pc48M9g7OBTDgFSTI5NFJkyuNZg+YQtEL+jHJgZAMOq1Nd7daPq8PYml0REJkBpz0gPxIaHvee6NCuopNqT3BHPQYAjgnDlSd8PEBTAvfoEAuwRmq17HEcJEEqVsAgbEXuyafIFtGgEJPWk2r4FIExg/Uws3EDXILogHOtU0d9nvfQFLwCUstIWIxMX//cpAiQAcEleTUGoWGYCaLVjl9MKiKp7bmMcUKdJPgSKED5zyzZ8/8+etRgUXSKFPCEjBLzINiTTAboRgDEKYY50PwepaJdVhl4rT/MgnpU/pGgk1bYK05UtiSz7ggFFBTq3Q8I0oFTJBIRWCHkp853AoCQAfQFumteaGBN6X82JIklaIH+U7aLqfak5BMZL8TFG/osvQOrEyADv28JrlCUD0RUeDaAygnoOEBD1hjzoRZD6A9D1Aj7Ki38O5HM/AO4FQLQt69dhB0OAuOeYdfY18xmhtnfXGWycztpdt96JbVoa47kSwhkP9cEuiAMUey3ypQ9hTDG3YHV3tvCMbeZ9alAn1ZXU2qrFs8ijwFc9Kta++UiVhWfTb7BIi8U+x2MQdcLceEuKDnaWeON4sX/7J4dsydpFdtst12FF00CV/EvkCKSjLChzId6zAZpjIbL96QuyqJmgI7bzvIsBXLei1FM1eBnKl9NYWrXRhz7zpS9SOT+EvVwBILeX3fHRxTbZEGrjHY2OQJugfesYe/UNPMNRH3JG2mzV5s2258R+y1m+2CmQtG6oqlrPI2t2pmt3OcEFM8+0AeydhhS7EVJGmROquH15/z7LgEyI47mLvBOpP8Qz2Ue2yOm8AlQfq13uhyq5FVJcjzrFg/5x6vQpu2bLNVaCvVUkc+c485ZUW/L592Wtkp2ZAGGFSsfy3iE8R1nKdKEQFDCrPibCtITKbQXcd1Dtfs2WLRAY/Y6w19qnqmB/iJojRw5PqcNY2/TfrViMiVgTSFgC2ZLKunVg30FbtXKTIndsH1ZEl0rK7KOf+BjkZj/r2wnUEBO27drN9Df6H4Tar59+FrIvFdCSvsh910IgBkIsbOEalE2SX5CP3eRxLI5G7IEPfhgbrHLbf+gIOVRZEGXz7dldu1Fs8GyYqwIBfKWYaoSEj4I8gbeAxIMs5VoX5y60WUmJ9tyzv7FLXGscY3TpksXkxmxAHVFt+XmFrOHMpRC12fOyLYEQ8HaIQD+yfGIhTwYZ69mQSCGMw93P7gBwTWI+G8eSK5k5lrmGdaXobA3Xexb1z2yIgQ4UK4THM7f2Ma/EoxALE2HDHHQRNZ0f80Msa20bJKoqr/FmtFCfcduybp0lxFIFD1B+zbo7rb7ky/RjKuDDsVIbRN022IllVLXt2fmcfeQzn7PRmmbA1AkIdVQKKEdbICVPUtDhQTZLs7JXwgCOIQwSuaYKVK6rGGeT/F4P62F7F4oTlDmBAN8pEPtSgPzZpx+0HEKrl9GPi1C1SN0jdeoQyrgmLLICgiPsJZRCyYzbIQi+VgoBhseG7LYbt9tmAPETxw6i+ijlGUpVquIUf2fvJPWs7IiSUd34QZTVkUGyESWL5juRtucKztgA+61ErEFTmGdzUbJ1M89yqQ58LaBde5nPWzt7qZQnmB0iZkjkWVM78yZ2Q+xlOqWOo8+r72ufoPlWQLhsoAQOS1GlefAiCrkW5jz9ThxksjKM8iFABrlH3BAtlvW+jbXfh/2jyCn1PVXEn/36Qtv0EHs0Pi2YzuXLWrqYPUco/evosZPWyfrUT+ZKF3sPER8iEH1QMolULED5l4uqtRNgXCSI7IL6+yiwoJ+I4CB+xTqY00OZq6MoWmmGyOjlfgSoa7GR+qEPtQk+oRDRBJ6zX1LbDUDGiKSWKnUmRT8tEFgV7EWb2a/IPm6MG2/lXgIo2gjEOi5EY4T910WI8WDubwxgP4L5oIN+WP3LLZAfebxm0pE+IrmUU9bKmicycpTfnQmJK3WOVNS5FCalo9joZWxcpK+Es1YKOO9lfU5KTHX7SpEfIsJE4KaSjSFrV613KhSQqjqUAgJZ8zUy36voIphr0ZfUL5p39B0H6RLBmi0VjRTZIRSy+EKcOIU2r5NllsiGRu5dvy9CRF9ShWo+UNGM5i3NZd7aa9JHRAwrL0RqGOWkNNXWo+whEJ33lVpEJIa+poLLp6zYrkSAcDpwKp0B1hNZ7HbxrFOwNexjTWlp6mB/l2LvvAv10zhq4xkp9G39zgB2X4Psu1PpO2gY3SFIqo8pFcgUGaJcKP6b5zJFObxy2HuF+Ph9K6w3dXp0L9K6I/JHZLeUL70ogKSE19+peGJIk/orFlyv1Kj97lr40++5c73GZbyuAkSvnyZALrfim3+Ib+FXThMgb+GH8wYubZoAeQON9Cf7K1cGQP9km2b6xt9QC0wTIG+omd6iv3Tl8T9NgLz+o/tPBMg/P/Vnk+OAVcrBaJW1DmTDVsDweRAOh6nevcBBuwIbjfkLFrnq6l89/oTzQtfh8tC3VtrNf13qvIoDAfrq68o57FDtynmmF1/iRA6+cTNiqfTHCxoyYwTgfk56IjZHO/Dn3uh80XMATVSpqwOjDj86XMuDfe6cuQ5kvASwm4sHdy0qBwFNfqHRzupHB+dgruNpqmwHOTidfvRWe/e3ymwhVgnNAGIKVO3FqiQdz2P9PIMFUBbAFm/pQoyReFD5F0AVGRYxWESkEBirAG+B8sEctuMgI3y5xzGImJ07dmIHk0jVZaUFAeAPA0a+4/bbuGYva+BgmUCloMJuWzlwhnEIDgBs6YKwGCSXI4AQTo6EVKU3cr+t2IAkcdAb5gA7guLiNBW3KwFZCVPHpqQSUGlmWrJF4QNdhG1HqCNEONxCgDRR5ZaJFdAIh792gLUADtkKru3ngFkCSTJJSMNFPMEjaO8+rlmVvlIe6HB95KvZtgbFjgcAdhTV4nFYjwiUO4vlydo1a233zuex4lhLWxe73iMAQwcpAdzNVDSnAEoNAzhGA5aFQC6NAQjIW78BdYFscuSx3g7R4EGFfDDAi5fq4WlHD661GVVROlXPCsKUAiQuPMhS4qnIV4i1LIwgqbqo5tRnhnFwDwFAGAUMVkbIBIGno13YAqAAkR1WPqj5zjNYZcWm2PZ1qyG3/PFVP4pC4xJkT7DdddddVFxiLUBuxRhA8wRgTm1Djb18ssp8ohPNE4VDZW2xPfiR91jezqcskT67IGehVZ0lK8TD3w4erZsCPZhnVsyNBSiNtyZsSXYcKrF8gqTD4z1sNvk3AlcHUAT14OcPngPAE8xhnGfR1wm4TegsigYv+p/annx1lBMJ5HdQ5UeIeCYhtEsIPq6swFbN5eCMUqVdzTfXiMLBKXsAVydBcjvpU0lUSo/y3Jqods9ZvNCy56Q58nAEckfhtS++uBcACNsxiUMAqERORlK1qaDXTHJxFNRei/1JHWBuaGgUzwVABgSgFzXBwPgAfvPNgDy+dv/tc6mazrB67Io8qZz14bpbyLKIIpDDjwr9MLzdBciEefgRco1qAiAhgs/iBlxlcSfAWzz9dZI2J1UFcnCMPJFeG4LE6pE/O/c1yWsCAaYuFVcYPCTAoVkPPJUfFno+PPcU+onUKrLrUJaB7Fwq6/tlS2+rqHwWCXERZYKsT2RRIlAqEhLhEuqDqmrmrWuvdaHkXYDRyv/wZhwqFFfgRTefL1JkhGwBb8ZtNNX9LpOI73oAUxEiqsQUiabw7UQCopU/VAXQ1QvgEyIVinJsmNykEtHcpGwi/RSAFsDn6e8FWs+dO8ep0IYYJ36+kFioPGQn5k0IdmV1M5XtBBfz9/4gjx30axHBowpzpW0qIcJq8aBft2Y9KhFAL6xp1q9aSTujuAGo6R/oAuTstEtFjYzfSxC0oXbvO26i300QMn/cklGo1JbD4o0GAJqN26m8Ige8xibGuBDyyqJLFi47ndCDpqwAACAASURBVMx4FCathCuP29MHOmwQj7fqTgLRl2HrFIFaa6TRNq9c6Kxp8soa7IVCMgQW5JrPaDeEMmAdoI3sZxYvzoEIgUSk3WU7JSBVbVhMtbZIsh4AugSAM1WnL12x2jz8g+2lg4dtDCXBluuutXX34knPV+2RfjzuBUB3kyWECgny6tix04yBMUtIzrKG1l5buWG9nTh7gvyAepfZNBvljzfA7ijV0bPkXw/JcbYgj7UjG1KknvmpHq/45Y4sUYVtE/9dg6WQFBWZEM6qlB7DP74IkuY4QcHhrAvLISaFEaXMSnWV0cdPHqe/aF3ypg8EAcYnMR+Sm0NWiLz5VQEvtd/zzz/vVElZkHBSjKjIOI1/E6gnqx2Bs3dh19KKcki2VKoClj2Uqq1jUdqJHBEoJmXJGfKiFi5c6DKrBHZq0ZYHvxQ3mwj2HgD8HB5GMRGVYI8/voMw+Rp7933vgbBIsed2/wYi0R/LpVyLgfCvxYbnAmqFIZ5zNPNZCOPq29/5jj388MMAm43uXkogXV+mkGDJ0mUoR1BMMA899tNfMKf62hc+/RX7h+/9kwOr52IHJnhQa/Qg7SlLOJFdIlFuvflm+M4+wqhrHdk3gXqrqPCcrcJSMp22nIEq5/Sps/b87oO2/YZbLAIV1gUymuLJpehDnZBBu3rSn9Kx8OkHDPZj/muAmIym8t8HQqSH9UIWZH5eqJkOHUaRgqoOcqeLIoMSbDojUGqeZa8QAEAdibVdNXZFcAO0BfMd/V7voUCBXgil1JlJjK1e+/bnclzf+4uvnsA68W7Ieex5RjqspeYS46QAQjjekuNm2ghKiBEKL0Yhuyfo203YTZ7KL0SxxTwLYSkCpJ2fscmp1sSeZiGqI6nlysja6MK6cQnZPZOMXRG5sYmzmKMT7KMf/zD5X/OZk4MBQsl44h4SsJuqb2yH7IlmJ0KVPM++pKLM/CBPhiBRN69bYbmZVOEzr8j+qpN8kED2Bv4oUHoB+nftfpE5KhZiONjhtSLs5mLXScqNU9mWUcCxeNF8ChPYh0EYqj3yThyztatWOYVCGAR0NeRrCVZVPrxnK2qNftR6vYNQH8xdvZBMTcq3oE9rfyAQXMCt7AhFgqg6W1alocypQ8z1HfQZAepSCWi8ag80zHtEQlKpqGaU13qImFL1P2P0zEMLbNWXL7hCmUieW6Lyk5ijZqOEHGX+zD93Hlc/bB6xq1KmjDKU5qOOc/PN/8feeYD3eZZX/9beey9rWLZsy7Y85L23HccJWQ4JUJJAIaxSCqWlLYQ92vIRypeWkTADCYSETDzivZe8Zdnae++99f3Ooxjo1Y8EMiChUi5dijX+//d93meec59z2Ls0s85IfSWlSCD7sETyMmS/VcK+SHOR8m6G6bt6T+XSdTOvixjR/C2FoMD+fuZZEagBsr+iP2dgIzcEUYvegfaiCASCtAJSPJj7rEbROMbr96Fw6BawzvorWzDlYUyCGNFYF4ndxzySQPGQiJSrjyyzrA8ecyosWc+FsibJQmqYtpDV25X8y+yhKV6AbE+mkCGedaqFOaKKvWcreyUpJEOZZ0aZt5Lox5Xsi8spPsiaSj4PilTl6Gm/pmyOS6iqlechMkyKGYHvskPVVxFYQcxfen5SfWg+koKyjjlBRUkKOde8o2wkV/wiNTBt1QD5JwJEShJ/2arKPpIPtf118kOEh45qWr+k/ohlXhUpIuJwCOIimL8T+aL31oFN7a6/dUHx9KuXU4D4s8+Vck5ZMLqG4w/NsZnvOMJcDEGKnaOvVyDrEEUKNa32kQ/9PX3di35NFiA2m6P4yHlhxabnNE4lvJQF8juZINctsMaPUb9VX/z2WPX/+94ffl4OxIZNYyKc/YbU87WcGfR8ZIOl/YOI7nH5x/XD7kuZHfo3i4r+c4vL7/l4RYXFK0hYJhQgf/izfDP+5gQB8mZ8Kn/4NU0QIH94W/3v+81XBkD/97XJxB3/MS0wQYD8Ma31p//dN379nlCA/K4CymPP5YdwrxiwZ371DIc/7EQASWaiAInE7/fZHbvsCpWUAxx8lq9e46qidwCW12Axo5BJT9Qap769xu7+ejWALMGoWEmFhWKVRKCtF4cKAU5DgKWqtJRVTyqHqBnTJgMYeRIgfNABhU2AyfMJoz13Ns8BKaokTARYLeXQOgTI7MBFgH6FEctOqhUgJxtv436B61TgXaLqTYdPb6rKdn51iX1tDyAylXbVFeUA6igOAPubCQYtLSZrgXyMZIIgRrmfSsCJKIDqUapCp08BlMAax5fKv0kExg4ARPk5xYLyKjztONZQUVR7n8ICownwSXZhgYCoi3NzUG2EE4p6zQIB4hROPEobBnK9XQDn7VSHemP7oeDpPoCaMAiXtFT8iWmrmpomKv+LLS19OjYZMYSANlkpQNnK9WvsPHZFPbJl4vCcu2Q5QEoVB2Tk8hx6fbmmcRsTT6f2EOAj6yuaxQ4Qqj6CUsUL0DeIA7oqygXSHnwg0xZ/usAFTfoQNB0GkCeLgk583qXOKBWxJGsISChV80uJ4xQjHFIDIC0EGKrKvhubpyFIiX7AqBnTsyC8Km09apULZ08RqJ7GAZTkag7MgRzg+2lDX16jjP6zYP58wP9u5+udgOImm/buhwwQYaKqXy8OdEUAGPMXLQFAx9NbdimcTb0AHoaxD/HGSmiAKtj84ho7cg11ALYGmXhZ33HrFsCas/binv0oB+a60Npbb8bCLBw1Sil2S40tVg4pV1bbapVtXhZAtXtYXIBNT4mybED/QCp0m7FngpuwagCsPYdRHdCOy+eG2mz6YB/tUw4gVT/kaaca+q2bs+hkQMtr2PE0NAPgUzjKowYs8EdRFMe4GnTqp2jZfEEKNsj6AjmJHxYbAXwOo5SZHh9sWfi/7993wI2fVKzNZMl24fIV9zUWz/RgKjErOBgrX2P6rGy7AsDfQXvOIqNhiHD3OYBYQZB/XS3tgJhNKCpKnc/5FGyGggHqRWROBuAqrSTnZUGuXaQ/iVCRFU5a8gyqytuoxD+DndKY1bbUAHqmWgSA9pZVEIN8/PoZKjXpH35UwUbFhqG2IqcAq6wYxie9CsUMKhyACvUVT36vGXDGA9u3KPoSD2H8k+c6pBwI5fswLoYAqfRMu6mi9kWxUkQWQXndoJWStZKYyrMByAuiylwKiquFV52tRnM7RB5/ExEXZAuXrXBA08mLZ20DFjM18rRnrPajuimD/BBAqBB0aDNUIV6OAPGnyj2QMSC7EFXeK4+lG0sZkVPBPB95lKeg+OqGaBIQ2QXxoWpi9X2p0GS1p7yeZoXsYt+hqn/BEfr/FsaIwHOpbkK47lbAHlm+9KF6WbJkkVOhyQZQGUONWJdo7EVg5XcZBYYqVv2peh+lf8sCSwSIA88gQa5cK3EEyIZ1G13weacUAFTV+zKfikBuBlwOwZZm157j2AXmOyXMnbdvhWCqJuMj1DoB/gepdvUaCSSjYdAuXauwZuasdeQftKDaKrt8wVbPy7ahRtqM8TwwhjVNabMdhJAahvmbPiPLolAFebYU2YpFsy0QsO3J/SftWm8A/x9lcX4Qb35jjoSKoT2zs6fbTx79MeTTBqqOO1y1scAp2aZcgFjUvD0b9c5pqtOXrViJCsuL+azC+fC/54tbbOd3CbCGpI6LCgEUojIZlVQBioRS5g1PrAHDY5JQtwVbaXWjbb3lZss7f4K2hpRFHSBrF3nJax1xz43zwd4Xd9umjRshtlvJuTjGWJkNMJ0KEcczoz1lz9UNGbYOVYoPSjMRT6exzmuDqJG6YZUCzyFJZgCsivw9RjB2CmNege8LFua6XBGREpVYDYlg2XDnndZMHoBsBFXRvARVxf7nnnNKkBmoKGuwhBPgpY/cBQsgQi66amkp7VQB7NR2vFYAoK+IkiTmtS6uL42xXw0hrrlXQGMF89QpbIW2MN/KVrAbKykBe9/93o9c2PMn/uGTkBTNAOZXnYXP9rvugAjs0mhgrDQCVEJYs342d7RBPFyxv/u7v3MV97t27hhXmnCv9973HkfY7Nm3z05iuzgXQiQDVYP+PRmVgnKGpBLNBWQWMSi7yklqW/YPG2lzrSkv7t5p227YbDVYLP3ge99BnZSFAnS6Labtjh/Psxd2HrWNECCtBB9XYZ8Yrkwo1IAZKAnDAALTqTTvAqyNRqFQCykUBcEpGzIRo5L3BPinuTDx6RRoVEMEjrC+9qFWeH7PAeuCuG2HPI9gTPSxxj76zzNcu9/z7xddHkao5gKIgu98EnUdHx/+Sr4j9adiF7Z9/WYUlBcshjm9oeyKFZ8/ZZtWr7Q2iOkIbO5AzZnXsLJj4i+FYDx/sYD1GEUMyghP2raZ1x2kYGIKJNEoc5c/6pNmiB0PbLDG2FeEoUQd4fSxggD4Yp5lCHuTL3/lixRlTLGVWKldJtS9m0KRYAo8giFUfFhcKlGiHTp+GGIrzdasW2l1laitsCJcv3IZ/bHPdux4EXswMma4hgpUX0/96lkUPO8jSP0k7xfuFExhCgqnbykfrZs1NyGRECsKCqIAYKtQTeRDGG5kbxfANc9E7dMDyXP27EWyX8JQ1ZVyzVg0hUQwFtqslvWwlz1Ch5RPUjahXuoSkSFChH48xJ7Mh5/7Q6AJTFdGRBV9WERDONfTy9ouq0YV0+zBwlTWhFKpunwl+mLeV+batgerse3DOov2mpMNSUl/9WV/UHw1HwujCvMOjUWRGOrmWR0WZH8oBZ3yy0QsLiY/TFaY0RBBU2kbESGnIDdFYvdBeGr+0d5Rag/1W0HgIgUG2G8pUD2YNUNEsSekjqxds1CIitiTklH9pwM1ySWUs3Pm53LNY1YH8a91yYu5RDl5IkAGuE8RBlINy/6qAxJZNn2Xvr3AZqP+aGcPpXUplr6u4HLdezhrvtRgZ06fdvunqSh9Z0HkSlV5inmskIwVEf7Tmc+0/kjBkori6QrkZl7eOTcOFyxYiL3cU07xGAPhokICzdEu95qPDBRFKiTSuiXF2vVCFz2/CIgWPVORvprrovi3SGMdlzSfixApJN9olOvR/CRFjyw79Yy17jXRDhr/UvqKGNZXWTj2s+5GYx8ZQHuP/3s8/0IKED2/6wTI75IgL0eASFnoinNYZ45+c7blvg9VECrMUPqogs872HOHQ4AQxW7veud7INOZPyA/Qsno8fbkOfdCurlcD31cB5T+O+3x2wMS13c9GP26Z/Bv/u5VHI5pTH/WLBFIepbD7JWlGlZ+VWhoiCOltO8YJz9eCm7/TYC7vqfrkWJlggB5Fa3/0p+8FgDg1b/rn+ov33gA5U91J/8732eCAPnf+dz/sLueIED+sHaa+K3f1wITBMibu2+88ev3a9n//AVaYJ2q+OFYEeGZx7C88OcgKF/t2XNz7TR2CPlYYTRxUFKmhBQXm1GGyCLmxd0vYm/QykHK7OwPttjNWCz1AzhkZaUD/gYjzY+zHzz8bfv4337UCggv3rd7n21YuwE/+JMcBKNs3drVHCIvAuCEOACgALuMFKwqGqg+00GxFoJFlbQFgMKS3rdy6FRVdgyHvpOQBms3CEQot3zCJeWrrYpVkSA//1S23f6Vy666W0BhElWYIluaIEB8ISgyqciVJf+IKkGpTFeAdywe06GA4dMAgQMBKyIk6QdJ84Ik8QK8U55HM+TECIfc/YePW+r0HDuKTdg8gt7nzp5G5oW/hQDqD2LRNAYAL8uTYciOOgiO0uJKQCaFTarCLsGyqN4MC+WwD1hbg/VVfX0b4AQVkwAeIjXkCS3rjKr6GosFCJMiZDbh8c3kMXSjJjmbTx4K1aOpBLwO4CNRSrX4AIclBZd6Y4FwjUrgLtqhh2tF/wGIEehUIAJyj35+qq1EBaKwR4Uyi/AI52DbSJWiunUdIczJCizlcKmDryxSBAg4IoSvUudUYiOWiR2JLG/27XnR/uYjH3LEkgKdwyFVZNXQSrtHhWP/wsFfVgdXqEJcu2q1qxQmOsXSE6JtamqSC0JXNsswPuVgwXaGCvGlBBSLjZBSwEOdC+BL2R+jADc9gLfVDR2241SJ+YbEQUD52ratG7B06bKdu17kvIhfNwqF1SuyAGWnWE95M6qEFvzrZbnTj5VVD9XnATZ/6QxbljPNfLiePtq3HqWNAj9ru0cB3FEHoUpYMjvbAql6baioBTDsNV+8tguotr1QzliIBkhsJHye31Uki86rsr5OTiQ/I4T8B6QTAtNV9VqmYOu4REAXHwuGfPEdHbAbFmRZM0BWJXYQCq/dTh6CiI8Dh4/RB6ikpaI0AvBU3uJJ6WlU4bbynCsI9E0lh4XMjVBZR/TZGsYiiDnkRwme4MUcqAmHBoxSdoWAwjCsSbpEPABYiAxpAEgHSab/h1oPAE1BSQH/HMXGq9ZZtKjyT0DFMPYiW7fE2K+flV84Vl8R+G0TfR0YCgDEPUUBRvsJQKCftFCJGQXYOAog6wmgwQs7RYi8ecYAeYchFnogKQfp1338/xjgUBvV0wGoANqpqK5u7LRi4gXgR6ls9QI0jncAcAuA0YnTJZCCZmlTyV6hmnYOlfk/evQJS8hKc1XhssiaSih0CRZMPliKxSXG0Y5YqAH0JWMVpipogUtSgfgCvgiclpWVLL2Vy6E+HwUopwBvBWUr3FxkrDILVJHdS1uqolm5IyI35KE+HVWawD1Z8bUBBgbR5pNSpRTooYIbwhWyoAxwc/HiBQ7gDBHoCeklmygpplR1XAbxE4nNm+alMSyypEST0kqm8/16npCdNbTRbEBCkUbBKE4CZQUDVNdDBfMImT8VlXXY/DRYPZW67YCsb99+k0UEjADUYlEjwDYg3LrqewGqRiGMx+yZPfsA4+fZlMxJWMcBLvthT1V2FYI3mHD0KhvwDLOThSgvIL2LiskQAgRev3gy18n8wfz61AHyATqx+CHLY2YStlhXL9j9BKH3Ad40AVa/iB3W299xN4BeLODrCef7f5I5UtkpIhnUZrJ0Kgfg30ruwCc+/nH7+tP/bM98E3IBZV0Gc0qYgrSZS/yY//RszqGYUCW6P6HwM+YsANwedSBdJ2ScQrP1nASyqXI5GAC0HBVDHP2iHrIhiTVDkNZzzzxrS1HPiCQSaCfCrgk7l30A+isgY2Sj1M7Ye+zxXxAgPslZP0ajHlCOgojES1Rjy4JJJPAUxtDkWTMt/8xJy56RjYKr1AG/Ig4WQmzoawFWdrlU/6syWf1FAbdJKBpUsZxJYLssqZ597gWXibIcBaQ+WvnZMYiNWdgRCZCU3YzIDwF8WiNjATJ1jyJ367AjG+J5R0K4KZT+ypUSlJYQs5C393/4Q3bwyGGyJ84Bzs6F+JzPmG+GMLpgK1au4VkNY6fXZ2fIFpAt3urVq2iTTuaOq7Z371770Ac/6N5TmVw7d+3GVqvI3vXue1xFuUjAGJ5pIs/qGkCzxpRsJJuZBDsVMM3XG7fd5Ky9RCZu27AZ0uQFK7xyyWU45ECSJaCSrKish8xlnYTYKq0ssexZ0yFByKMB4JcFlj/AXjLzVjiETw+qTW/mpErmvkDUdf48gw5ee//eAtb/TVaG3WO/QahnTHNh3RcKyyAigqya5yDl2HOA6fd+vRDlSZj967shp3/n41++0+BsKQXEPv2rX9pdd96CymoelkvD1tVYZuHezP3F+ZbMPO4JgOsnX8FReiVtOMJ60IYipBYi5FpJpXlAjnSwVnih9Bzj/yNRO/Uw1wwxB7eggvUN9oeQ6iDDA9UXewtlX6iP1ZJ90sHPByBBlS8URTh8HVZTIeGx2LFdgghPZp1ppJ1KeZZzsUScYS21ZZaGTVfONNmvDWOXRgg7toWNLFwNjaxhBIzrmT38/R84FUYffUbZXUkQqFLM+bLue7OGhIWROcT6V8VcJQvKHAjEGRBccZC5AbJTLKDvgrNeuVrM/oScHubraiw9i+vI6kJZgAGnIz9cUYQIENZqWcapn4hsllWZQrpDmO80R2jsae5VMYaA+0TIgV3sIeNRJ3iwv5D64tSX59mmfy1BMdDv9gVZrHdZKD/6IdIbqivoS5dZH5m3gxnLzIECwf24twSIWJEZxRCmIqrnzJ3n1JSJqCNEBPhiD3bw0GGnepDFYg39Y5DrVtaHCBt9ekJWi3yI47n0iMTlOQ1BNjcwX4UzzyTxfSk4/FAdXbsG4UC+hoLHZRHazNrgzb7Zlz1YYREEFXuoEshQAfxRUmrIxvQ7C13vm/Xh02RvjbGejjn1heYJZVhpbyX7KRGgsutLYc6YzP2HsN6O8fdFkB8KPg9iv5yoPSzjT4THAOrDMrKMqlEDKUMtFwLk2LFj7rWlJJDySQSIlNYKip+MEhCuhbWQ4iTmGWVuaF2U8mJ8DeK5ct3a/4n0UGi62lgB77rWsxQpaS4coF9pXgpBwSKFiMZ9M+cCWVJpf61CGll/ac8sBYw3DIwPr6vcIc3LXi9Z3l4fknqW1z+vq0L0s+uHwd/NABmhj+n+Tv/XApty14uObJGCvZ+2CEHhO8BY9PcLdqRHcFCkfeyjf8+agIUbpNkgNnaB3gTNsw8az/dQyLmybcb//7r51fh1SWkhVaYosvGvuvbrYeiv5hitjDFlfMjyqg2CXsRHCmNzhDWmHaJPbaxn+tvw9fH8kfF/u5AyrgPJrLumV/cxHij/+z8mFCCvrl3fLH/1xgMob5Y7/cu8jgkC5C/zub4+dzVBgLw+7fi/91UmCJA397PX/vdldmf86OUVyK+oAHaFPK82A+0vkADZce7fxqpQW/Qo0JnNdwQH9BhA2yefex6gmbwGwKRRDi/n8DO+9bbbbCYHv5NYYx2CDNChO5jK9kMPrbCN/3gGQDIDH/CZLgz90vnT7NOxbJG1FhWoVVg8fPRv/sb2Hzjg7EMUkJqZmQ5YPQNv9r1Uydbg3XsH1imX8RaPcPL5xbIzAEDv5hDVoYprAU5ghgsJ2jxHFZ5UE8H4OTcCwEil0s+Ba/fXltn93wPcVsA2REcih9dBBWpymNThNgogMg4bAV8AzwCAU4WvjhF0KeVHDMCAKg7jef9ADsRCAZqwcBqhclDVw6V4gfuGJ+HD34uCpNDmzZlh61ZjmTKE3RIB6fJD1/0q2Lqnq99KABc9PeSPLFsFVAH+nrYoNwPQipBiwoj78UeKjIi3I8dOA+psdJZHDRApl6nQTaIq2ht5QR+WEZ1Ul8rL3QfLo3zsDgIAUNup6g7ma5OAeWxtOIFbNsTVMDNcGT7NDZBGHhysVbXrxdcDn8mwZQ9cxa4ChQYVofKrl6VPNWCfSBtlOYgUUReXh70qqlXlXVlR4Q7KwShxqlF8LF+20NlbnQLofMddd/L35VZeWuR8xKcTVjvIoU5t3gKYHAGgdh47l62A9RUE+spebHo6CgeIpihATFyiHRHSCxAkD6do+p6vJBVCSgDVh3lenlR6DrQ3479ejxXHqF2sxMqihx8DXEZGhdot2zdj8zRqP/nxs2DbozY3J96WYePT2zyIfdkwAO8lbIXqLDpxBjZiDbZm1Uwqjb3ICcESAlLphSf3QHTRp3JjyK9pshvImCi7Vm7NNV1YUGQA0PjbfoAmcjVtEKCkpJFIeAAPPRNVrHvTT9qobAwN9iQ03BsAifaj+lc5Hn1cVzB2H8Oefi5/JBTbo9tWzbZKAORybMsuXm6xu965hepUAKCzF6hMJeATxcgYz8GHsacEmTZIHdmpJHJQbutoZnwC6PM6y5YsAwSj8hTgQxWvzRANqr4VuKSMnAwyGeohowS66XMSfumNDW128VIZfcALCy9ZgjRBIA1D1qD0ATAZozLUH3BSR+SbtsViVddAHwHkTyMsHBJEqp5gKoJDAHsG6RNdkBzRAG0+gBCgXqg+8E9XPg2gGCiKDQKgePB77VSHdnJ9AtsIKnBVmpQ401fJiwBMhMOhGpj+M51rBJgReFfD1/OXIZngc0KjyW1ZvY58otNC0Gi3fO7VA/VMCvfaz3wVBWBIzgeVtaoYj4fUCAa8FECnYkrZdAiQ6qIt5W0+hD1PP2DwFKpsRUzIkq6HCnPZ9qmaWJWsQ4x5D4AbBdQL4Buvxk/jNRlfgE7Kjwhj/AnoUw5ILUC2bF5kaZEGcBfg703ANvZlgz1WArAv4lfVnb0QPz58lUWf+qsP85An7yN4hQJ2FEt1PEtUUTzXeIV76+8YI2OMgz7ykJpr2xzgXYMFTCHE45zcmRCrkyDViiydec2fKnIvVB3d9N+W1n4rqm22QwCqIwCxb9u2zmYn+1v1tXOoT+TNHkyWRz5V5Cgc4K68AT93vHCV6l76IY80bWqyhWIt9Oz+ExaWOtlZv63KybTNa5byDC5C5pRDCEZD9ITZAoiGaqwHBeidpIpZ6omVEJ/ZM2fb008/zdpAsDf+iKkQzcXFRbbh/Yus86wHcybKDe69HTIHOZ7LmRFRIKBdY6FFdjcQa34o3aaQOeIzNuDaRKSVvPaD6O+tkA19APdjzCGyWhng2UZxEyeOQbBgKxPPfFSISiNndo7r28oL6AbYZnjyDKMcgO/HM6+i4l5h6QI35Z8v26RGiLZcVFQN3PsUxlQ1OU9TAYs76Pt6HfnRL4AACaJfnqCqXbZVqZD3DZBkjQDYBYCXCoSfhX3krt27bAkhxao4F7GsjYjybKTEUPX1TAgWFQPod1UdrMOwgt6lJhE5gibJ8k8fR7E4BQCzGbDzDO07B7Kl3ClXzrCuXoEI2rz1BsugMv5HP33U2XqN0cbTs2e7DJwe+uMwbZyAvY4sd37++GPOOvA8f5sJQNrKcziIHZZsdG68cZs9/PAjEENz8M9PZpwWu2yBWED+eshlqRA7UCJUk6UQRkC6iC8R6GnMVQ1YD8aiquxorrcAFocwSIzU9Cw7cgq1TE0jmQmNzFF48vdiC4gCQwSILLCSICUjAHpbsdIKA3x+gRyOBqvyQQAAIABJREFUhRCKgSI0Wc/zTmL3CElcxJxei0XT7MUrbYA56+Slq9gj+Vg9c/HzX51j7/rXIq4F+zSUax6j/bZu1TKyfuqs4CKBztjkTOZZxtIvvvTlz9mmTWsgfjvt/ffdbT5YA4aLqW8jwwvrIX/ZGzEX9bMfkSIwlmKFMfI+uiCRS8pryCTrtxoUdf5UmIdAINSLGJXVHutwBXsaP647FkvLYLIb1MeaZC8ESeshIJznoGyZ51DVBpL7ERufQl+UGvCaC3VvZz8QQebT6rUr+X6jxUcE2MLMeBtGNaZ5SCHodXXNkMBVjrCIx/Jp9boN2Izttl6Ihx7lCdCf07UWKNcBQlZBYFqzLpw762yvrkHy3fOOd2Jd6U8RQzjrt6z7BiF5yXpAvRsJcS8F0SgAbDH7ij4FVkslQd+VddIQbyyic5T7lWVgH0C7iBD9v0hy2WTJQqmHMak+LCLwGmNRijyRKLJTG6Zfnvxyrm38CvsTwPUMCGzlfoAGu3mvjj1GNfsHP1SC/T4hdrmQsHbGj8B5T+ZJbef1+iJcvCAptC7GJSQ5G64gCNwzZ/IcaSebwlYKega4nlD6mQd7HNlLKkfKn/1hKu/bxnhPZs87zL3VlpejXuy1+YzHEOZ5KZ+beb61rGfK3pDVpDLrIpW9xUVchRyZiTpZBEgHxE04/bji+yss66+PjVvZsX/woNjGg/uWAkOErDKGBKxLISF7qRjUgNMY3yoeqYUQ0R5KrMV5yAcRN1LfzENZJhL9IuRkH/0wGPvIXtoziElbxQPxZLXJ9i+BLBERO6XYqMkCK4E2mZqJJRp9q5J9pGyrRHZ40Q5Sc6hgQGueC+QGjJfySmSDVNhSVJbyDGTlFgBBqXlOigX9rkiULt0Pz3KU+XBY9pyQkSJBpABRJp4n/UPCBW/ea5R9oOa266SHoxteUoO8kgWWF69z/uFllrF9hyNslQMllaEjQChICESNJXu4pMRU9ljVWEPGsCb421/91T0WFYodbwfvO8omTUUckB9sRHhvfeWTPu5IkN9YTekwyrWKcHA5Ifztb6yp/viDtAgQnUFiWL+GmctC2Htcg4BWwUYP+ybZyGndd9emVdFd42+/jhMyEwTIH9/yv/sXrwUAeG3v/Kf46wkC5E/Rym/ce0wQIG9c2771X3mCAHnrP8M/7x1MECB/3vZ/pXefIEBeqYVe28//RwbIo3v+cSyag6/Qt7MAqYsJgj10FMk9Fc0z581z4GY5VbVleGrHUgn2ju13Usk1YI/9/ElAsGvOukbZBce+vdru+vdimwYJsvWG9XjUX8C24IoLU24nDDc9Jd0Fb6+jevP5558HPKNik/l82bIlfL8LAJZqPsI5r17JtzlUwwpc9eFwmMWBWcHm+RcvOkVCFT71qVTBlVVVuyBqD4DIw8dPcriPcmHT3/twqr3v29XuoH3u7BkHpnhRljadPIQBANIewPR07DU6qTDNwZqjA2VBCGBlOwB7CNXWUwFVFeLsJ+BUQehU8Y9yoJeV0xjASVMvoaB1TZzNO21SSowtmDeDyuNQDnnkcvD3/RwIO/AXb25qt/zLBJX6R3Cf5FtgbdHT3YxVSC6AfzMB5PhzZ8/jafrZD374E7vvve+DAOmg8v0EgZjNth5LmcvYp4QC0I1yCFKA43kqMis5gMdgoVNA1b/Czkc5dLZiW1GKv7ZslkSKtNHO/TxPLw7RCrVQlaO2/Se+nG1z/iGPqn75JQ9wTVSiAaQKOEwB4KrH01rWMr4AIyIsZs2cSYUw9l6AHqFUHVcBREjl0wpIIJAxh7yVeoJWBSQfPXwIS7D52Bw0u4DVFoC7WCq2z+Wddv7wxYCUsryaPTXdOpvw8McD3h8QiHxtV9k8f+ky68eixQdAQeDGIIDTiPqFWCWA6V6ek3kF2Olr9VZe3809EZwK+L1g6SyXdXHs8AXesw5Qz9sWzp1lQ93eADzY+5w/SQ7COSxhCPfF/mfjmhyrxzLJxzcMcuaiHdh5wRbODKLa19tmkr8ywIHdYwyCo8+XitwOdxA9e7qIKtlwK6luNyJILCQehQuknCr+Iwku7UKl4oWyZhQibZhQkNBQhZePoeKh0p/cDW/8qeuwQYsiSHzzoikW4j1iTz31LISG2eKlc3mOARBfHagx2qwSUs9H6g/sKrzpf6GyR6I9ZF2TnpEMCdhBlXWbbdm02dmcdTNOVJUqYFJAk7cUSBykBVgI+BIo7UWls0BMhceWVxPECpDV0dUKYJNvM1EyCfwRyKpQ2NioeMi9cnvn3el26EAPXuZxgB1RAMatgPYaJwQKO8CaSnSqRAP4XrCqaUXAAJ4MUdk4BAnoC2kwgCVIkCzVUBnpOlt5fT8AhF4AbW/A9xZILNm+lJYNABahvkF6oMr+en5PVf17D3VYZKIIkGALh5RVf6+hX7+4Jx8ffakzqKrFDswbInMQdc3kqQDk2HZ50meUFyDLKwF1ahcBOSOAXaGADqq8VKV6bu48gEgCqOlfTYCdsj4R+SoNgkhBHwBV5REJuBNgJ3/9GmQpDYC/qjAW2CbbkyHAPpFOygkR0OVHpbWsr7Lx3x8hvLiS/pYAwTqiXB7IMAXDKj/Ih9/VJDgMQDQMiCPVVgUgrarqy7GJyiXQNxm1FdMTVnGtBIMPk0/Q5iyygmPCrRB10/otq+nnWJnh7z/Q1GKzJ8+wnkqIrX6slWpa7Jc7T5hXOCoW3vOGzcstJxniZRAwFzKxmLyX2soWy50zHzVPK2BxorNguXiZgPY0iAJyb8YgQpCh2BB9NI1x/bY1i1DydBFIfMzSICROEDQ+i+tMY74NhFw6zr/37s+ze9+zHWXIHnvXX73bVTh//wc/AKRfaSvumelWsLEiyF3mrTGpnphfFRis3AuFcXuKVJTlFHNCG/PpJeagPtnr0FzL5+fwXmQKKUQYclrV5SWQJasB/c/sP4ACjfkHNUcK89hlAEIFpN+wZQtA+gtYLc53VbayzrpINoYseaRQkSJKc6RIxHiqr7OoiBdwfIb1QwHc8wjy1nqVCOgnIl7VzMr8kCWaKqGnQHh00+fVT0QerFu3ztkIihx57LHH7Oabb3Y2WAKGRR4IUJRFjhQYly9fcuRcN+Tc2g3r7RBB7UuXLnV/H4Ma6uThwy7XSh8KrI4lD0IwnUj2blirtvZuu3S5wObOW2CnscJRSLUyvMpZMw8cOWJbbtqGQqAFe7gZVJCTDUFfOnriqK1cuRIFCXkLAPSy45LlmKqSW6mij2DsZWdnuypxqVdysDCTCjD/SoFTxISyxtQ1NjNGo+xk3nnWf+xcuKoQ5oNJZOdU0VYhhEdHkOOgOT48yJ+qemyRsG7beeCsDVKBrUSM/IJL5GPkuEKEyVhg+QKMToU8GSAYOAiAWgTE4xA029++nUIACGfGZtGlBlR9VVbV3IESwce6x5inaYfkrGzLQzEaiULhkY8l2R2fO2vz50y3CPKLjh7cbX//sQ+z1vjb07/YAQg8E/Ilw/7p0/8MseJvd2y/1Q4f3gtRM2af/NsPWg/rSCBZQeEA1r3YnPkAynsB9o729tsIc1c783SDFLAAph4QuS08gyY+R1hv2iFMvSkgGGbObsVOyIf5bAa2RQqej2Z/U4GiJZcg817sImW7tJW1UeHVe/cfwYoQ4o1q9Rvfdrt9/Zv/4QjseQvnYi+3jnmCQgiC5JdNJytloJt5xo/+02t7sP6KiIwFsGbe4nvKCWtqaXMh3VKQiAQReS5bt0iUUJk864OHDrnsjL0vvuiUDauWL2f+JThbVkYoW+KwQT1DX4onWF2WqEePnWQ8pbL+1Vgd82AA655Ihnaek8gPqeTG2FlKaSoFgYgejalG5U4A6MoeSwqQKMjSTNak73//+y5vpoW9h34mEPv4l3Jt3ecuUGjhb9N4NlOwnStjTounH/TQL2WRqcD7kqYOCgqwiEIFK6JUdo8KHu+l3RWk7s2c7M/4ioKcqEWxoiwnrY8ae33seaJpgzbICT9AfE/WxfECeyUrjDgFiAplRiFeROjHo8roF+mF3WQbhG4FFluxtIMvtlpH2CNz8U4FqNytXl67kj2pQuA1dhVuLYJDBMi0+4+7e/RmjxvEvqeX/lRw5YrbfyUz33RAGmtNdfss1qnJ7G9FHBRDZk5nbommyEd2fu30pyrG8hLUa9q/FaE4CYBkkMKuh3225hF9ToH8bGMfpgKWNva5hbRjD/PLJK49EZLNB/vaKq5VY1uWXQpFj4cQ1TrZCoGotU4EiBRuUgKLYNDapnytFjLZEpPIJoEkEsGr+Vdrq65H6oYx1kLNwcrBi2FPLgV1r0LTaSvNjyK7tA4L6NO1ivDQoe+6EuWVQtAvPbLcsu+hz/NMWrhHWXLJ40vZM7LIFQkiJYg347Kb8dFLkYu+JiVNstu2bbfoAEjaEfbFzB1SxI45NchLny69TrMrHyIbZJDm1BbXA9PHFSDjGsU//kM5MgGs+33YcIp0Iz3H7tu21Zbffpvdvv12iLQozhUQHJKpvkTQeEDO/IYI+Y0F1oQC5I9v/et/MUGAvPq2m/jLN7oFJgiQN7qF38qvP0GAvJWf3pvh2icIkDfDU/j91zBBgLyxz+d/ECBPnfjS2CSAnWpsAwJBFM+czqNSutc23rDVHvnJj+22u+6ynz/1K5sFCNTO4aiRg9O9776Pyvpyqk3LqNK+SgVog5U+e7fd+kWUC4TtTqUiuQ+QNpXKR2qtCHgtAPTHNojK5qnTZ7ow4xN4qw8BOCpHYt26NQ6I2bXz11S/TXb+1EEALkFU+OlAmg6gVUCOgQ6Kp/JLXYhoGgfNs4RiFmEZEwcYGQiJE8335S299xvr7K8fqnD+8PGADjp4yG89DpuVDADd08ePALp4u0rDIA4kIkFisG3KB/DafvM250GuAE6FeAu8lVXMMLYOpZWN1tiFCoDqUwHe/f3cT2YKQa9zOMwpewBgWJ7QEEQdHYCsnQREt/ZZHVXY/n4htv2Om+3ooV/ZstVLsbNoARjUQfo0QHsT4FE4Pt9rsSzJA8Rqgyhaj33EAJWbzRz0OriXcTVBEJYXJy5ctoLCYpucRZg2YHaIgjkBjZUJkkDAsrJR/ABhrnJAnkQlbzcgoi/qAAWNHv9Sti37IoHo/CdFzSgHUh9ACFkJSOUhW5AoDv5ShgiMPodnfixgguwN+qnGVKizAkJVAa3K6lF36MXGB5XBDFQ9DQA9tTzTSEBx4btNBGkroHgS1cYCNqqLC8wbsFoKEK+RfstMwcKC3wvkOSv4uAVgLZ6qZakZQBuxwOqkop3yVgCj7o4+q2wasGNnC6n0JZiU60iaHIMy6VYqRJvt5NEDEEw5eEAH2pnjV8GWfSDL4gFz8vC/hvyZNhUP92JXzZd3DSUEaGBtean5YlN028rFNkDFbh3AkTfPqqKFYNUS+jv2/TPBW+emJwMq1VvFYKBdruzkeQVSkQzhAMgxDBETgQ1aNIoQKUAunK9GgWAWkxBunYDWYVho1QCYzcKaa1F2gpUUnKeqth4CJRqwm+pIwGVvKhdPnC0wMmdR8qBg4WCvSmJPQIMgAMkxgPpk2qqNzI4Brlce3fOx+wjkuagKc8eOHc5HPB6AVfkUsr4S8UHLuerCcECUBIizC/i6BwJ21UFceQJOJqGWSADMmMTPFO57+OARe9990+yxn1bYwvlzLCWRnI0egb74sBfTpsqY0YMF6IjiGUcAnngxTlQp2wrYHAPIBYLi1CBDgDJ99JMOAJE2nmufqkQBGKQ068PGZBBbo36+DqNGEA7lz/WGQbQVl7QwvmPtWF6jteOoFRGPBRQV1pG04+HCEsZEH8AcxB8ZIUtXZGMbEwgJQygrQH04Y1x++72E2UYAKCgPRB708sSXvY/UHmGwLQq69YOwDAaYVX/ugnyUwsGbe4vkd+sB10WCxDC2nAoEoKgVK7q6hhaAIip2AcEiqHoXCCbCQgCgQCIf5pNCMlsmo3QIAviVEkTtHEWFu+w7+lBvBAFYDTGWAuRdT96FbFMCARqLAbJHsUu7ytiu5f1nkmmyDOsqD8DYeqxw/BVAD7FXhGQmISPOUjOptG+uxtNkAMVTix3dsdcWT59rmYkZ1kjuTXF5re09ccn8UIbU0s8WLZxhm5emQiZWMZd38ewAqAapVC8uh6juI1yZsHCINN1bEPf29K4yq4Gky1lGgDKKg9tuuclSIwAIIX9/8eRO2ptxgTpiJv11P0B9DyB1NmCvqs+l4FixchVVyhdt46aNEBvH7bZPrrbao53MOeQk0eeV9eNBW0bzXg1YGh3GhjGQ56+shDhA2xxsnCqxL6xnfh6gYnYpgeYegEchVDj3MX5aqGAW2KjwcdmrCFA8f/a886RXDog88PUcpdCoo7pagJuvAs0hWMIB0H7y6E+d7dU8wFiBxjWQFMWoOpS5MQ3bJlXoBrMuiTCTvZfAPa2RP/rRj2w5oLEqkFXJLeVPOAqQKohDKTpWr17tVHMCBvezHklpp2sUQKrw5GlYqSmgOI25uQlrOlWL5+Tk0M96qbyvsMVceycEhixxFJSuSmt9ai3rrsOeCyBVis0gFDJHDxwBgFbeTajt3XfINm7easfJW+mhv8awrvfS39/+jrtQanTahUsXmAfC+GQdJOz8kUceti2QQ5HMGwI6d6NQUaW2snBuueVtzsZLQdP6kG3NNTIAVNk/nSr3c6xBNaxNJRWya0xxCpNj2J6JEMpIT3NklXKegL7tAiT4TVtRuvUOQ4DkkeEQTvg5ACrqkMqaUuwxV1lKfDSFB6wDAopZk/wBRht59ldQhKaRLzWVPIReSHevQayGsEY7jeLjMFkVvpGMg+mzLb+cam+A6P/86CS7/1vlrGXetm3zWkuiOOHT//AxW7N8ka1dvsqCvcIgy0/aNBQGD37rm2QLLQJYp88zVqcCzv/o4e/aQ1//N+tEDSQFVgtjOYL5YQhA2w+gVgRvJ+pKWdb1MY/JfqqNZ9HG+OnVfAZW6ksfHmPuYIJxZIjCzEe5nyCUgTfffCOZMydQj5Q4S6Mbtt0I4ednP/nZE4g4QwHuk7AbDbaDAOyHjh5BIfh2fi+A72PXFxVo02KZt1C0DEME9wHu1qKmKePepd7KnDKd9SAclUKHPYuqJJp5PZR5X2HjssOqhVz3R0Uq9ZpA8tOQnW0oBm699VZnY5SPhVtaegYEb5PLxhGpGwXpW8vYkc1UsPrb6TOofdgbcT/KjJNiwJEfqu7XPfNvT+U3sQeR+kJrj34mlcFs+rjs1jRupM4TqSal05EvzLPNXy1gT+Xh7DAzsYCDQiaAPs66ALn1qRyNVtq5iQwH/7BIR2y4YHMKJbRflU1hMgq9MvaDUnvI/lNKqxFV3TM36FoFLil7QUC+LCrlaubNPlCZULKJktVRDGNhGGIljTEt4mMKe9ViMmfOYtGp91q6dr2zGdV7KGxd9ykLs0EIZn1PY145dhr/tT9eY/M/mY/akGw47jeMNTuITLpWCHcRjlLZhrF+ZkqdSRuLCI7m/eMo5JEqZO+Le1BUY38GGfnEL57gej2tm7ERpn0B/U/ERBjziZSFrcz/LZBBIjMD2DdXUVTiyzyXM2cW19MJSVyESjUUAoQ1g7lWGU0ijaKYtyK4fqkuZcO1k9y/FNpW1mSdkBt+tKHm08zMKY5wGIDYj2CN1T2KvJBVlhS7yrWoY8wkMQalJh6EKPTg+/56Fgqepw9IdTyskLVXyLAQcSwp/7hKTuLgccXIlR+usnn3n3D/Hv+eCAotwbKHGldvyLZSyswAFChdsudj39ULcam8NX/PIAsaC7GPvO+j/CbXxT5vbNQH4qSdPW4S5MMI60OAI/d82Bton9NGrpIvfUQZTdoru8t/1QQIe7oAL1SEZZCdaazdDfYB1tR1734nBTOcF9hDvZdCqMzMLAogGNOs9yFB4eyhyU2DvPWHrPeWYp37FmF0XUGj/Z/aS2uM/v9lP14hBF2vef3jd63Hxr9HY78Cf/C7f/9qjrIvb+Ew/nxf28cEAfLa2m/ir/+cLTABYP45W//P/d4TBMif+wm89d//5de/V7ZQeoXtxWtfoN/STfxK7ffyCs1XuvXXY/y/lv3Pa99/vbb7f6X2eeWf/w8C5MmTXxmbgb/5bg7MKQBxAkBUTd4GsCNroVAOSD99/HF77/33u8Paw//5X7aePI+lK9ZRoX3cdu47QiV3lwvtLn3qTvv7x3tcJXdiTASAZxuHSACHAwc51KYDqtdSKTdsW7Zu45ANmEw15JNPPWEPPPAZF7Aty6p9L+7Ck/sOq0S2HwFgkEDFnsJ/e/n5IAfTEoA9BV0+ASnj6YOtBoeFsxfzLSd3kQN9CvAuf+wzUlaY3fuNQnygOXQCaElhEgQYGQ9IXXDpPCByjyNApmJTU1xwGRB3yKkSonnPZCTqkYCGsvMZcgC8AjFHXFX/tfIOq8J2ohM7oiiCe9vb6+2v3ncvORVtznZLVZQ6UJ7Nu4ClyHRInf2O/MhIn2qx0Uj2x9qwt0rikI0Pf0uXnTx1HpDWD2C1nhDa+wA9DrkDphfVpwIjSrAnq8WCIgKwvJcg9GsAkaFUalcC7PVg09NGdVskxE8z4IAXhz5/KuCuAKAO0c/l+S5rClVpymJFoMC+T2fagk/nO6sSd4DSAdJ5NGONwYEzDrBOlfBVECDhPG+pc3o47IogCaVturlPtaWXbHt0COUg5s9rK2MlmArGLoCEEEBlH8gg1dOtWrkctctFB6rNnJZpMVQF+2DDNRkwPwTmI4zq367WJqpvsa6RLQZQeB8Hb0/AgFBlkACq9nMIHQX49MHqpLCiheBsKqdLGs0LMMM/3ItDfo5FBBLy2tFIJTTqHqrl806VOhXOqrWL8DTPJ7NlgcXw+8bv9BB+3kW7FKJy8WHCXoINGw/SWgCARgBLBGj/5Ff1AEhGJaPZqnmAxhXVWKxxbeEpdr60zoFWdRycBaLIkkp5GQP0z5UoOs6eOQfQTnZFQjDPBzKAakRltSxeNNfSyVDIO33UqQeUP9APaJY2mbBXzvKDlKPmA/AnAIyOAF5EUx0KikHGC0AOoEECORfNjVwHbSHC6G3vfKf1orQRCCs7kipUWrL9kOWVQC8Fn3fxfdmg+QDG+QLGnQG0kTLCk8rGOAiCZKrMu+k7kydPdYfsf/nnB+ybX7/Fnn+u0xbOyyFvQJX6HMAB8csrSiB0ZNVAHgPgXQoAq6fse7i+UYBBVW4r/8NX9ieQcb0ARp2QHz18FbjjB2jTRpVmJ1W13dh+CcTxx/JMeMgIgJE8w0V6dnUDHkOuFFUQUi8uBVvsgAg/SL1QO3SVvoJLWlxCGATqgM0gRyANCx1c9wFXhlC9pAMANjtfd1VU6trkQy+f+WBZkzHHKANENmXxgNoRkCGjVKT2Y5M3SF/roe8J7O0EWBcwLNCoHYskkYUKHm6gT/HiDkTUp4csWLgPgX+yexGY1uCUSAkoa/g92k2e+4GMGWfTBODvCxgzynw5wL81pykbpBFyuAmiMwCAUuRYL/0wGFB2+aL58BvdEAWoZlA9tdVzLzzjmCRAVo8+yKIrEIhUIhNOX3ThGgQBzxVbvfS0yXacfthLJeme42ctjn93oUB7z7s2WHQw6gmq+0char0Icm4gr2hs2BsVBqTqpCTAtEZUFCl2tbTCXjg4YhlzAG+Tp2CLNMl8eqgsZh579tcHybHIxZd/mPknzvZRVR5HjtNkSFAvwCNlwtRTIbyGrItD/CyLNWb2rcnWeW7IzRV52ChKNTF/9lyePwQXwNPPHv8lc2O6hQOiz54/3wVA+2IZE58UB2lOXgDz0mUCnnNRJGiuEjEloFH5Gx2AvrJwyoPAF4AlsLW0RKoGiHiAUX0IhPQixFxgv8C/R3/6pOXMzYZAvcNlFxxFfdLIa+XMzXF2T7IqWgspfSn/ogMK5de+d/ceZ58moFEgoEAnZXQI0BUAKcInjQpuVVQPsh5do4pbQeYCFzsoAugju6EJsFLXIDVKNH1UlmCqPpenvr4v4K0WMlYV0wIB9fqyYJO1mlFYMEQ1t9ZpRwDRZ5oA+ZQxVY5tkRRVHYDxh47l2Qf/5gO2aPN6qtib7T8e+g+szjKxmZvmigFieL+TtOUyiBwByVoLTp06BQFTbltR0wQzh9Qwn4gQTwegrYfYLgU0XUJOUz1kZjn5U+qvF/Kv2p3veBdkZKft3rsPYH0q1fkEprMGDGGH9OKuHZYq8pusL+VJPPrEDuZVSBWUKFrnzpw9YTfduNnl3AQriwHiVgA4DwTQ+YS7nlDG6NKVKxz2lnf4PHkt6ag9rlopSswm7vfIuYu2YOVaZzv13U9k2d2fP+3yuebPyrLIYBQiFSgxmcdjKZKYFJXM6551OVv+EOX5EBzLyUPZe3C/3fPue+2TH/97ewfB9kshl8NYfwKYnHqxnwqEgG6vpT0gVjtRZshGSPIBgauaF5pQ8EnR5osaQdaHfaD+nhCdnrIBom8E8GxTyMhazHj+zvf+y/WxVgj+jbR1LyRweTVqm+ZOlEnklgBSS8FxiX3JnXdvB8QfZOxBjIz22MxEbN9Qg3gRnDTCezQTBC+wVCHtqWmZTjG648W9loFCood54ipAewh9T2u/cksaW0T2hI6HpKNuEYE/lXweKSSuYMcjAn3QZWOQg8JYkG1Um9S4ANkC+JX54cecrflU40zzq8BnqS+c65UKAvgfKUCkBBEorbVHKgONi+dQ/+r/haSKVJEd0sHP5tgN/3rNBY/DhttmbMHyL5xzNqQeECSJ7AGZuN2+ZtQ/hHYNcuRGJ2ur8pekvujBuiuY59uCrHKM6xmmzUVKiJxxmTV6LR5ZO4oIfVVIuEDuIcjYXjf3D1gc7yPVsXI4/JlT56FICwZ0vojKScTnKay0kphjpDQWASZSNQySpBr1rRRkum8pIjRepWS4/GBkMVKpAAAgAElEQVSOpd53wKk/tPaES80JmdZHMU0tBOcQc5cgfhX4SBUYTH9JhLQKoL3Ok4FUDWG6ChJZSg2RUFrLvVj3gyEdZHs1zN9ITaZilC7W8H7WEllTab/bx/42nEKATIpOOiFYyyn0CPJnX8D+W+t9M3OQFDTKSZnE+6vgpJ3XKWT/HMBrprP3vMx+yBEKvJ8jj7l2tZXGre5T41FzmI5lbh5mbQ/l2Y4xx2m9l6rFTwUTPA+RIZp/R7XYvwoCJP8HK23We464uVGvo/l2PBRcTmsczBw2j50kqs0gFLTqt/q9HoiYrpf6yWA3Cjx/LHH5+k//9BlHfvT2YAcYn+oyQ2RPOUD7KFy+FjJchzWdH1pRKvVx39oLyLjy1RMgjBdyht5J5lAWytVA9lZSr/YO9Nhc1KhXUHx//BOf5NlfYr7MZs/cy5hg/SMfqAWiNYyg927OWiK+9KE+pjVCH2p/fWqf/7Ifr4IA0euNH+wnCJBXPmL/eX9jwgLrz9v+b/S7TxAgb3QLv5lf//UAQN/M9zdxbW98C0wQIG9kG08QIK+w/fwzE2T/gwD5zq5PjemAuX/Pbiq+5wPSU/UIkCM5vA6XV6kCFWBz511vdz/79je/xaEr2D7+D5+x7/7wZ9g8DI2HpXOYL3zidrvr/xTye2G2FOuGUTb23hxgTx4+YtlTp2Fvdc0WkV1wkErfDQSZn794niDPI/aBD9zPgdaHzIxCrJewakCNMZvq53aAOIUn6/8bqS5XZZuHd6BVcDB0vu0c5NupqG4EiFm4bBXWAsOOGLjIwe25f19t7/rKBUckZGDRJKAphgNh8RXAeAD1aKpgEwC4orAFKbmab54cvOU73UbV6Yb1a60Mu6Q0quPl11yDj3sSFcGdZIDUNg4C2lx2+Q9enoSAUh2/bu0KQGUIHyrt3EGEytBhgM5wAnyPYR9RXY13/qq1HDxbCQqPcgB9fEIqyo9WQmYLuL6p9hyWKve+5x4OQ1i+8N5zAEhCqCQtBBD3xtrCh89KMleOUSW+dN1G50N95vxFC4mMocozBgusWsJBh7DBotIYANWfQ+C4Bzge+0rq5snrkA5Sa0c/N82WfLrAVXHKk1mdwnkwAwQL8ErCOqEXcK8JcN1Dh1b+ThYZUtLglSYo0alFGjmYh3ON4VR0VkNmSeUxDJAQQZsqzDSKNk4EHBVxUgeAVkkY9PqVS6m949CJP/wYwK4f4E4k+QRhAIzDVHkOApwMA072AxaOQkAFgxAEc+gdAfTvIu+ktqHLGjpG7EBesUVSnTlG+HMAoMDsrNkAZ/EAEv3ON//U6TLAzHZbtHg25BV2RFOmmR+3P0C/aQfQikrBKgwrMpFrpKtY/dVKi/AJtDqsh5oaanjGtCVny1tvnGTdEB2e3QDZ4YlW3jVoB8+UESYLwYQ6Qb7eAn38ZKNGtsWmdQsBCys5sDa4w3p75wjgE4A9obaz5mQDdl7guiBXIJrksT4GkBUWFQthxdEagKKeNvAAAPEEPAoHpOwHEByTdzjPSeHfEfQ7PRcFLG/ZvMlVjau6Vl7fJVSvDwCulPEsErDYaUaxpXBnAbuyQfEDFGjXQR6F1QAgagpVrllUdrYBvodRVSsv7Ac++yX77n/eRW5DByBiNoHEkF20n/JNmhpr7RygnKoVc7BQmUx1ehfERwhg2hj2PB6QBAMQXT4CngAGe3j/TgEtOrQDiHhz+JYaRNXrfQBWspjyg0TwVB+DpJD/+8ggVfZUW/YNjhlNbS104QuFNDTtLVeIdu7TEzDSWXVDLiRCpM2YNQ2A0R+LmShIwR76fS/fT3JVz6pAHg/ohXQjiFgADtiWe48I2iESMEdKEJEfAyJ3ANllv6d+nCifLbp8C2NNFdfdgCkNWO/4In2Q9zt1qi6zJgBiSYC/QEGFDfcxhqOp2A6k7cbo32kAn2MAfX2yxOHvZDeo8VGMQmEq7a+A3vyrRfQTwE2eQznzm+bfXiro169ejjID1QO5BN30L89hAHJGoF8gFjTNVVZadAVFlYhECFIUMfnnABIBQ9OY85KxUSuuqrHjWL2FRCVia1hoazYssPnZkyyov8W6air4OwDONnz7PcLshV8fsmW5WKU111papL8DBX+1u8FG4YL90qehUgq2qTGAa5CIR04SOp5EtgxKgn7mhz7aTRXnYZDIEZDHHQBkPpANfZCasr3J2ERl+jFyhiALvSGgrjFH51+ALMCWJSw0ktyNbHvsCUhtrudmMikOY/lSyTjKIWcpmvUkERs2AaLH9+5HWZgCYRDvqo4FxMmqSTlHoZC/DVS5C5iMpEq6pLTMFpEXpd9TCHs++Rp9g32QKZMAj0epxM+D2IixtevXuywXhSVr/ChboBPiN0JrBCpGWRWlAsqrWv4KVl1JFApI9aHXVcW3SAr5t+vfIk60CRIJIAWFvi8FiIgNgXJB2BT+7LHHbQ6WdLKDWYla5BrXJZBNuRwiSsIoGtjBerBl61bIzh5Xqb9i4wbrZz30YSxWFBc6my8pIjsAfDuVRxAZz78VjF7KnANIz/h75z3vRlV2woVo7963y2WNvJ9CBtl4XcVSSCHHSyFARMzIuqiA/pgEIVoNOCsF4m4UmbkoPyMhCo9Qua9ri+Pehb+pyvrfv/Eg7ZLB+JuNEqIVMpesB95X5JAUJs0A6M8++yxjvQ8bss2MkQB7dsdBlCnJ5FtQsQ/Zln/1olOahZMR4sMYCeYZJ0lxCOCs3INnnn3GvvzgQxCkHXaKPKkInwhnafiu93/IPvWZz9kxgoLSZ8xE/ZFoD35smn38O+TzMEDCg3wpwgi3WVg2ToGMrK0usRjA2ghsLM9C9NSgTEwkZysPVcwKSK5nf73L7rn3r+1nP/0F473FMuiX22+5GbVTL0UgKOawC4yF5PbkujtRisnyxx/SThZu3SJGIReqperDjkqZZM2QSj6A1D7slYYZ3xobM7H21Pz96M9+bLfefiv3kWfbbrvFFTEcO3nOEUMHj5yCxIi2OubJwpIiux2wNDScoowUyO+aYsuMIquDwgG9t0iQDkiXCgiQQVR0MTEJAMzeduzEaVu1bj1Kgy47DZCehYKgk755AdVMUHAs18l8xroyje/XMnYCaJdQxks1oG+ncpIgnwVU17Dn8oW4VX/W+jIE4eGtdQrwX4oK7Qa0R5HCo51xKEVMAPsOWU3JFlWWWMoBETAtlYRICAWIiwARie7POBP5vP+zs+0GFCDKFgtg/7EMpdfxwwdtEvsQKYGVBaM5r5TspbY+qvMp9ND8K2J/kPZvVJW/1Gvsf1S0o8z6fub7XvZiGn9SAYqk0dweAqnswb2J0PSGiB1gPpD1m9TC6ekolxjL2vuEA3bHo36pVpYPVlo5s3LsAERuD3P3lGnT3RhQEH0WeUH7sN4bZW3TeNa8LYWL1v5rDy2wGR897Sr2FXTtBYEQzPv6cN8dvGc3408FI8ocScC6LY79dTTtpCyQFxlvsqdai+LkLPk8IiW0nqUSju7L/kDERyPrks4TyvPQHCQrLH0VwSmFYwRqLx/2Dg0U13SxN41ELRKGUqySdmyif10PP1c4ejDPUaRIJTZfIoximV8vkbMnkkvjXgSpsj8GURtqXuyg6EIfIkC0d5RdluzzRHaIIlDwufsUXaAzN8/F7TElMPgjCZCLZH7MuOfgbxQh4/D/OPlx/aujQ+inUqzoXoIodpHtmrKepGTR10FIjig/snr8QrH7bBY1Z1/4/NcgtCFK+Fl8LPZ7ECCtWNx5YbOmQqZOxpD6v/KSSjjnhKKwevUEyCDXUkM7kDkImd3V12n33LTZFty0lb3NmGWTNVOEcvIcyravffXrnFEY8+w9pQLpkcIMRXlCTApzz3hw/XWwW/ltukatha8nAaLW/e+h6Apjd03+ez8mFCBvJLzyyq89QYC8chu9lX9jggB5Kz+913rtEwTIa23Bib+fIEDeyD4wQYC8fOu+6RQgn/vJX1MoPsbBz7CiWOOq9UcA8jKo+iyn4vMygI822LL1qOFwdJgqzwULllj61FnW0TdiDz3yKHYP/hAgnZb/2E229bN5AH6JVOlOh/TIsIJzeVSGE+bJgbKag1pcfJIdOHjYbsF2QVWGX/naV+1DH/qg8/IVSNiPimKgT0Ah1VdYkHRRsZcEEDyDClL5ueuAUlZeSfVUGGA4HtJYP/hTGVWM9cGmG2+2b3zrIQDZSHv08wvtvq9dcmCoCJBBQKxwKRhQG/hwv/MgGAS4VhBQHMTNy64rAhAmlmrtYd7fgzyHUBDwWEBSHcz7AAbkFdzUPIBVyylXjS+FvuxtIiBWkgBZIgCP2qiqlJ2EAifbaRN5Eu9HARMMuLls6SLshFqdn/PsnAWAbhAypVWAfPPtBz/+kWVNz7LVG9bYd779f+39H3g/FWAEbgKqDHDoj+IwtPfQUTuH/ceCFauw1PCyPGxIYvE2ppYeK6w6K6cSMYh796OtRYCcoxp5Mj71OtD2AwYIEJdf+DCIxYEHJtvSfwF0AEx2BIhgCtqlE3uG2WR/RGPXoMBfeW/LlmgSgPooZFYY1k+yEVKl9d3Yo106D6CPTdjb79xuJ44edWHSyQB5ixbMc5ZmufPnQpSoIj7RPcsA2nqU9k1PjLa0hGgCyVX5SwU419AKGKOQSQHl/QorpXIxhN8P5blwAsQ2rMFV7BWSg7D3bJklA3wFxwIMAGonRyfaxrVLOGAWuurA46fLXU5IYOAYQP50C1XwtI7jAOqV5cVUwpbiSQ7wQ6VzZUkV1lxU9XIQ9pTvtdcIpFi7LZnnb/EAff0Aiw0of7Kmz7MLpZX2q11kVBAUHQMA7AWgIMsREW0YgVgGlbqJsZFYdjRaPUG+nRAgEVG+VFFnYNUUarsPnLKkFBgRQKRwPLK9UIeUUU0djaqnHjuNyarGZQ7xFwgFcNPJvQXTBwMANUIARr2o8JP3diBghCwZli5dQgBzpNXi8d4DMVFINbm8+BX02gggITuhGMAMKRXaqB4flGoiOwvwvMmmTZ4CyA9ohk9WUUkFn5VWCVknf/+vfH6tm8muXAxxYyIKi68RgP1ndr0ACdBoN9+4lZBjSD+UWSGAZKM8H0/5cUNgjbkA9C6X/zMiOwzUDB3yFqdK3Ju+p2rXEQhC2acNylefSnEfQKJAQOxO8nNEdHb1YTfhi7e7kfuSX2d1CC9k292NM5qKPyOjAQUBUGOxzulC0TNGkn0c9nay2JDXfgyZGzWQmapejgB0CgCAFjDPRTIGQl1fV2BvGGRrEnY8RBIDitTSHrEAIE0OcFO/71VOCX1R9lWtEHANzQAiKLZEKvoCmodAOPqpyps5U+Chgo0HqBIPBCyNg5AZob2nYusncsUTAMgHgFLWTwK2LwFO5gAeK8B1ACVQOBZ3I6hLFGYtEloqqs0bVjM28E2HBKmi703JnEMOAXkDA4Cw3U3WzbX2tWPR1YMCqc+bQOXDNnVGll0pIQz7pi0o5CYDpFbaL37xnC1ZtdJahzptzoxky0WJNFBfbmGQN92dg1bT7mFHj5+z9/zyb63my7vMvwsSBtKxjr5f1DZm+0vwxE9Psxi/IfJCaqhiBvRkSpy/OBOLH3IA6J8+zJdJgMqqbC+isv6OO26348eOAjD12r1fvdU6T6LSGeq1Hn6ucN+dqA7bsZ5aC6EbHpVgO/cfMn8ycwbYo8lGC34Me5gkW5Q7C195Mp94/VOHTjCKPV2GgCpgZX2jMF/Z0R0jCyoK+zzls8j2RuH1QdxfPUTtKgLZRWQUlRdh60MINeCc1Eeq2g7D2keB5+fOnWdOJi8FMiJ3Ya77WlVTCYmyEPIiwPLOYP/DfB6JBZBATs3zGovKNhCgehY7s8lkoehDhMdJgPZZ5HeoslrbzilU5Us59syzz7n8ENmYZBEOL/udSuZarbmaiaUsUUaI1kSRu6oGF6mguWq4p4MxSb+hghi0y4ovXkC1Fw9oOwTxCqF+oRAg0BebqhzsqcohaSFyYsIgWUNsA4D+laMnqXhOcKCqQGmB4M0QIqr6v8RaP438E4G3VwuvuhDlZIoAZBt2FZJmLnY8hcWl2J4tJLepityK/dzvFLJ0FmBxdhLgMcwB4WkZmW6tGQQsllrkhR077X3vv9/llZSUYy0HkdbJmFVWzwD9IRDfwOlUqvczl2TTLkGQMU/87HGX2zUHe7VO9gTKa3j4+4/YvW+/D4svAP4Nm+2zX/6qzcxdaD/95ZM2Z8Eie+TTC+3j/0U2FtD8VPKcZmVNtqIr552KbeWSBRDgjCP6SyUgYzTzRgU2gB2MwxTm5ssFJTZj5jxUEc32zK+ex65wFoUckbaCv5NtTVdHk0WEEYjT2QJR3+JAcn/mgVFA8E5IqBZA0zKA5Vjm8ToA+XpIZU/6l+wppQpR9ktmViYFD3nMReOKzwz2NMmo/Q5DWAwQrN4IwRmXmObsAVtYU4opGFizfqUtW7GItmuyosunLTcz0aJQRckOR7Y+AkarK2tQAFAswLp/6sx523zDNuwOJ5EnVGMHjx93NlgNjBH4AVuxeos9/ewOV9xyw7Zt9sunn3YZUxGMiQH6gAhjR4DwXxeZabILDKTfjdEXZTPXw/ws8kXEgpSlmldFQnTQHtpXMDFy/ZChAPqyptK41Hs5gJ1+Nsza7gtQ38/cK2uhfQ9k28p/yXOKPO2zZqJQko1mB/s0Wd5J+VGNLZzUparsP3b6rHsPEc+zZs9x4eyyA6WDuNwzplGXgyPCR1lYuk7tM0XwSYU3AxXqIGuqijqG2P/5KAMKsrMFsk7KDalAVGGfPT3bEQDnsNRT3oQUEVXsr6oosIlEASICIojn6tqc/qgweEdM0Fbaa1WhWFj+2VLWh2AUIlU87zqq/f3IEElhrot0e+weCJBW1ERRrNfT6feaE2VlJRVnMcqdSlRfSRBx/bSncrZE6mrtkrXVCG1+jr2XVCAC6WVbpZ8X07c1h8XGRXN9gcyNjfSdVkeqJtMHU9mXHqcgSeSJ2lOESQT9I545QYoiFTuJRKii7+i1ZTUlpZ0IX1lJqnggFPVnl8h85kwp4PQ7In+1D5QyT2Hosr1yWgkxRcyxgm5c3oezrfr9CLoOkL9rgSXyI/veQw7s17W6n72kXhYBoufrvr4kTlAejbKCArj3ThXxsD7KOk8Kl2DI9UHI/nAIhdqaeiwFpX7Fqqy60R78xkMoU3u4dvoZVnSBKI1aUXX5U5TS1YkMlUsOpzhhyGV0/NYm6o85THuw+QwJHWVdvMHmoQR77/3vsQHs7CJiI+yejWtt0dvvdM8wH3XbrJlz2T82Wt7J8xQIRNkXP/9lyKto1nnagHoQrX1qK7W72kXrjdrm5T2kHUv0spf8P22vfpcEeSn/ZIIA+WMe+5/0dycIkD9pc//J32yCAPmTN/mb6A0nCJA30cN4i17Ka7FAeove8l/MZb8e4/+1PP+/QAusj3zr7WMK6k3FlmkWKocrly/i4xtHxfaQC8i8SlhjO2DcGgCk555+BnCXHAqqoMa8se9IzrCfPvk8wc0A2xyE9j24yG78LJWM0SFUX4a5MOqr589aEuqLUAVlcmg7evgY1bgz8MDNJFi23H69ayeVrltcRbdsV+qwmZB/eGNdFT7x3o6YkPWJgMkErmsEgFUWMbv27AcQppoOWw1V0DfiaZ+MzcuPH/+5LVq23P7h7nC7+e/2cFj2sGwqL1UF58frJQOOKldEdl7NDbXWhNXITFmDAMD4YgsUhUVTRdFVAMdurn82ICS+yyhG5AXfjt3EQJ8ngAOALGRMEhZF8pPO5PBaxSF34cIFINf+9uRPH6Xac5ZlARidP3bMWeNkUREscmBsdMiefuppQlin4wU/G+uMTnzz5xE0ehTbi1LAwFWATFdt4aJcgOBAbHP6bd/eAxzIZ9kRvN3ryBYJoTIxPimZMHYUMhz6yziYd1M5X8kBVH7sqQDb5RxgzxECPFv2UBxwZV/iwkKR+XsAsso3+eAXptpylCACO64TIKqulx1WCmSOAqF//cLz5CBEWwY2MrFYgyl/QjbBV5HrL1+63GqpMA/VQZpv6gA/RGX70UMHkfBnOpXNCBWDmVTey+JMNirJPMPOlgYO4lEEGs+2IMiGPtp3jErMQIiaYQ77XYBUXhy+owBVPQFFhlAXDNF2AYAY/VTqHTlzzU6VtFtUxlQLTQzjgA4Six/6u+66GdCtyh2GLxQATmIxFhA4Cvg1H+ScKmfaqKFaJAzZH9UFXA/2KjzXiIhYAKw+KyEfYwYApkcflZk1heR1TLV+gKxhiL6GOjItRrER4xD83IvlRve3wEgOnT5BVo4Vi/qZrMEiwwJsDuHX/txXc101lf7jqgI/wALZhNTg6RSfHO3AQXmky0bp8pVCSwEIq6JPpQC0+AC2xtK36vHc7seiI56AYPnFe/Aa5TxzVbnOxLarAH/8W6kgloJhAMC4mrETQ/sqSDqE8ViKjdlsrFyOHD1O1SoKGPIpfL2HIYRmoIQqsFkzsgGaaEe8vq6QiVKO1dog6oGColJnHzIZ7/377kokyN4LWzh8wrGM2XtwL8qlOrubYGLZlXhyb8OMgQBsKKTYkXWN8kCU5yICRGoHkDFsRfC4Bij0A3jWv4epLB0C6BkAMNXvK5Y0CJBTNmg99FF4TmQHIYRvk5MB+3EmH8AF3qgXUFwfk9JiIUEiIEESseG5gCIHgIuxm8o1h/P9ToDNEfqOLFpECEUCUHfQB6PiqADlPoYZhz0A/EG0tbJVvJXfQz+MB/DtB7D2B2CQaqWb3A8BOVLcNAOItHb2kxmAnzz3EQaAHMYc5EG/lA1LP4DaGOBOO9Z/PpjZp/C6Pj4egEdkVvBeYVQsD6NYG2JMD9BWUoBE8RqtPIO5CxZTHYstGiDjiZOnHWg/BZ/whfNnAtR7Wkd9tRtrk1KmQNAxXfY12Eg7NnC81mDXKBk4vVZW1WEXi6vtUkm3pc4gTDhnmuWSo6GsgOMHz0AsQFRAPAb5j9oNc1ItcFBBvVKW9NiVciz88EBf/cVt1vF/D9hY3TVCl+stJDrJKskd+fefV1jilBAILJQdvH8yFayDgFt1ykvC2kbtnbsYYBx1UiX+83OYO2UJWF1ZZh956B7rz8PKDCBuUP77zC+9jOezKBtERNx40y12mf53HGVdc3e/LVuzDlKwnCrpRvu7T3zYumtLmX8Be2mTmjKCzwF74+jnArVkzVNOlXYrz6yEwPqUSWm2ZPkKR7LPRdF4EnBSAJEqqBMgYYOoph+CpBLJkJ4+2VVNC7xUBfMJQHxZaS1esog5IRwwsZA5E1KHuVDrh2xgvGBlpD4RqFZO5of88WdCGPtC2u2DEFiGRZSs1/SzfNZOBaArF6QXwHcla+g1CGwXyMzfSz2idSQOhYX+nYbK5Dq5qarresaZ7LNq8daPi4tzlmki5NtQkEXEx1hrdQXzZT/gOmvBtQqunSDonlHmlCCUBCesAwB769tusPlkVFXUlgFce9svfvy4feD9HwQYbHVkaj9jsREiR2ReNdeiaultb7sZcmOvA6WlzJSdlS9/KxD46LETAM85zlZHSjRZ9ug+BNwdO37C4lGIKJPrhz95DEIsBGA9HtKjigyPbPqXqsQ7UdgAKrKOAK/KucmtERmoyfqw0Fu5cBGWlAWQ6cfsHz/5SWdfp77lyZz99Qe/gWJoGmvrbDuBemcxz/kH5Lg0Uk2fjeXZf/xttn3qkTKnIvBg3kwCBE7HPk3tFQ2AHMe4D2bc+0OCRtJ+LZDUlazb8SiKCkuqedaAj2SMKR9gFhX/hw8fgPyaQyD8ZFe1jU7MAgDTmWzdGuUHASF1Wxug8QjrVqXyyGITIAAhDtkrYLaHIirOAiHY/Fl7QymUqCXDRaRaPH0qXeQk/UTKv0psNbVeZWTNIqSb++XZ1GLTlTEl1e66/XbbdeB5coAK7aZViyycuc6Pfq+FbgAlXSMZYh3MUz4QMrIiW7h4GYUfg1aIAsoTMLuH6z0DuedLwcWc3KWoTfKcZZ/yaCpQjnYy5wSyH1Jw+CBzumypuiG0gyg8UO5MEGq5lhYynFDADTA3B1LMIaBNtnFSeUj5I0Jfr9FMu/RDCokkaGUs9aJClaWq5mDl7Pipgp5x1M16LAXGwS/MIvz8olPjibiaw77pheeeYW2azl4z1poYAy2QBOpnAvlPsgeqx2rJm7G/ZOkKZ32VhwWa9oLBrM0iGItQQtZBaEiZKfWHQPJo9o+Z2J2Osh77sM8boZhjgPtWhpVUoJUoP5V5FsN1a64Ipz+f4L1qBOrzmvGsx4GQqSVk5XXwfCehPtX1KIi8m7VNRKzGgAOg2X+Ufm+p3fCNZqfOLCopdPOHP3uNQNpc84PmwFHWFNl9BtJfs9gPKzsj//JlmzeP7CNUgMXs2Vp4ntOzZ6JoTHGFKv0UMUhR207bHofwlY2k1BrTyRUKY87Yf+CAI3pFUijDSCo+qXyVYSSixYN+ms++UPONVG+yWlSQegz7eqlJpO5ugby8epW1CXsskSEKRZc9n9TNIo2kMJHlpogyqduUTyQyWDZ92gv68Hx9IKkcz8H8ohf2hjnR/KnMlz+UAJHt1ez3Hv1NBojmcZd94XLIZLDKy0OoaPc67uXK+sbePlD7Rt6rHfV4O/OUnr/272GMwTGY+xAs1KSa6UG5lcTcyRZGWxkmIi/72498gv7WYfHR2NAVV0AApzNvBjoLqjgUVv2odl89AcL4Ga63D9y2yeZu20Sxw4h9+GMftJauFvsUtntrP/ReZ3UWEkweC+px5XTVkx84RjDcA5/+HIpaVLRDZIkNsJ6JEGTeVXvI+kwf1zNTXva8/wcSIHqN/67+GD98O/XLBAHypoVUJgiQN+2jeV0ubIIAeV2a8S36Iq8HAPoWvfWJy36dWuC1AOCv0yVMvMyrbIHXY/y/luf/F0iAvP/B7WOeBFwB1acAACAASURBVBwLhAiS3zq2UKmAgGMcakKpMi/DEzgrY7Kr5Dp68JCtxpP4EhVKV4qr7IMf+5R96f88ZIkA0Ueojh0krPrcwxvths8ch7iIJtg0yqJkOcBrRShkG7CprAgghq/yha5CLdEDwKGKLVWeCiBTpWEbVWuZaSmuClDWGCEcajz4fu68eVTil3E4rMEGq84WcgCux+aob9gDwL/OzqCIyEZNEZ88ye5cBYGx/YeWSM7HilUrXCW4wijjqOqUQkFWJj4cmqYBMsbzPZEfEQAkg1TY7vn1s3YP4aNhVGq2Y2UUAaBaICuJzKkA8VKDjFfo6dArmbzInAuE2kZwAJ6OXZfA6IvYWOmwt2LlMgcexEPklGCJEkk14R7IG08vf8DbDHADAFhAuyEOcidOH3cV6vJ6T6CCXQfqIKplj2OjVcU958xbaC9QJV0GaJFIaHUw6gQPDqhdAEt+WKuU8jtlfKZQgXsRgFs2FFKAyO/6AKTElExsYC4VAoSjmgHUOPSVGbb6AYJtAQRHeHY6SioktAsViL7KvuoExMy8OXPHg3IBw0ohZ+bPm2NnAKDS8UoeHhh2dljyo4/hevPOnLapKG7SeX77971oG9ahHCIUXeqeHIDCa+Rx6NnGQRSEAex6DXZbIlWNgaCqIbKewc7MA4A/gEOuj8ItFaJKvxgBMPNVMSGe70fzrtnlBq4Wq5Bhf8B1qolHAUXf++7bLT4zmCrVNqtt9bXd+48AYGVbNkH1vlTgD1DBX16K9zsgZhTBsufyTjERjVHtvZiqUQK7AXhEunRBXESj7PHjOQ6jwumgulcKnPxrJRZNCP3pi9jHcA6ubAELAwxuAeeXp30g4ycU65WU+EgInkj8wz0sAfueWgDhKoBgmsqGya0ZBoiWdYyABXlWy4bED1uPVsBUocvybE+ijQoAYD39fQBf4t1Bf5AD/gj2S6NUV2YzXuTrnY4lRie2LNtufZudRlkUQXWprDJqeE1VEY+DUXibUzHrjZJg6ZwslE3edgYgMxegpZbq4XDu7fyVIrtSVo3HepB1ApKM8R7KJXj3zeH2i6cJBOYZpXIddYByvYBjynYYAsTyBFDso6I/GIB0EMBB4KAnoIdyP1qwDumhOlWKHl/u05M5xANCpJc27VUANhWL3rJl428YnM5CK5j+XFfXabj4ECCMqsEnzFoHPO3ExXpjmKOyAkCjWwhYqq1vgTCKJougGZsXZU+QmwKw6QGw1kxVfRK2X1LOKO8hEQsL2W8E89z7IXzlbaXg4wCqz0VWBBASIKBPwJSyC/y5DtmwiawIpO36RcwAtrV29aN8GK9sVli4P2CgpGDK2nE+88wpLRAp3rxmHPNfWKjsSAJcH41kvA7STxX8Dets5WRUqKq6BWBwzZYbAQX7rYaK+VIUbvqYhVInDjLZ2wOyhgrwHoDE+vo2y4L08feC4CGTZRSQxGdEgA4g56UqK2vtscvVHTZ/baYNWJ+tXbOCzI4EO3XgNJkqtTaJsdvZ2Wjz06j+TyQbwINnRd+vrGuF+E6ysNshTz/3M/PvJqsFIGiYxvaNyrAf7Si2dvpvQhIWWChcchcvds/jGpZPA8zNHoCNi5ctRdFW7Oz7SsuKLBbFjQfzyqaPLbex4hArPHsW9Ug92TJz7cWdO5zlnhQEIrD3HTltndieeRN2X0t7bNmyCeK93mZNSaYf0sY9TTbK/XuMYo/GHFDKOuAUdihwLgDoqeJ7HmHnEVTcS/F07sIlnn+KA8sqUC42Mj9JcRCTHAt5luJAPxHMChGWBZmAnVOEeCvD4z333YsaJM+RY7LAKuWeBCgqS6SpCWUO4HM1a5fABhETwfysnCp1gZ/RVJBrHTgP6dHF+Ni0aZOd5b5rIDFUcS+yMyE5xY4cOYL6YyqWMxXOnksqC5EwIkrVt0WMCFiUskSB1VIENfAakykS8KffgkTb4z/9kd3BuMfkkMysWoh9+le/p+3ctR8FRqd94ouft5IrZ+3nTz1mW7atR52Wat/62jftXz7zBafGqgUkFlHeAODpB7jbzvXmLlzIvNHGc06A3O8ig6rYWRkuRBGjOd8L5cGa1Wvsh99/2JbwPRVMbNq43gUhN9HGZbR15rRssozK7MDRU5Y5I8fZmrUA6gcr3waSQOtRG3NWMKoykYWRvP6oI1MJxqZNs7DP6mLuUtHFU888Y/fd/V578IffAuiNs189t9/eQfaR9g55KG6UFeTL/kDk43c+kWO7S9MoMHjC5UmEYDkkG8upzJGycmzF8m3B1FTWllEschjrjH2F0GvctXX0A2xDcjb3QvxOc1X314oI5vYZsuUrciHNut3cHs6aGgj4rnwjrVFdqPbaVU2PKqKuuhbSn6D6nn4q/lvY22ApiSpmDNtJFSqoyMCfuVfvq/ncl/5Fl8dGtJffYd5r6oSgi3V/G0QxQScEVhQh7hs2rbFDh/eSpxZg86aksG6O5yrAH/E55sgPqVDGsMJr5atUELPnzHN7gBEKE2SXqWyMFWS3aU30B2BVkPbzv95pt22/E/XLVZcroYwOtYf2Ky18zWAfkknbiQArLythf9bFM4xmuvNzSpE2nlE385eIEH/mQqlcRIZ0iShxCkRsnpg3Zb05rhThcqWagerohIw+8W/zbNMXr0GI+VBcgUUWt9TJWlKBmvHmm7a5r8XXCtm3TKYin2cMaC81gVMlA2aLAGlDoXcCVcgIa6r2QyJeSumDyrDzZf8qYFxh7sq8mUo+VHlRvsXR38KwbpIiLwpligLWqyGipIIQGRpBwYeyU7oh833Y2xRgfTSdvYsUU2WQSqXksokMnIYVlkjTEAoZGiBlRFo6pQLj9+pDubbkAXLsIFKlpKlFXagMDxFSIg5EegQrl0s2pDzGNNanQkiHBgiXVYyv3QSge/Fzke0LybxLY0wcIqcmKQoliJtvKl07aP+QkzPXZbfI6rEE0qQeYlLWmEEQJVK1xEBiuQIMxrc//W1YZD335rKTmEPjuO//x957gNl11efe/+m99940Mxr1NuqWZFmSJdvCFWwwNqaYTi4pJIFwDUn4LhAuJIQEQghgGxuDcZMt27Isq/c6kmY0mt57733O93uXpYTkBitxSUwY+dEjWRqdOWfttdde661J/HtFmGlvfvFiiYsxE8iudTKSPWuznC98fhWdy1kiAkX7dt3LVwkQEbUaA4lh3PwUoyL3B7/IGeIcHCJA3gBB/3UHyL9HgCi60Nu9Fj1avL5z+ci9zJ+J7PJhXNV9pvtLzh99rbpe9FyGSUGAgLObuajotlrILOW4RbOPLOVMExYcxfVgb4y65U+/8BDraRR7ATQcWBKnedgNkXkazP7ozRIgFHTZR+9caytv3cAeDW9rRIB99FMftQe3bbGlH7gdwrDbOWTkGlffRxdnG38i+8Z43kXyXLx0ttp++J0neEOBjsDXD5EgGn+RIOoDeasOkH+f+Lh6XqdjxV3X33x+n4nAepPYxtv0z2YIkLdpIN+lLzNDgLxLL8x/ydt6OwDQ/5I3OvNN3rUj8MYA+FuNKLpWBNS7dljepjd2rfF7a+Pzdtz/MwTIr29gvT7z/fupISC3noiVQJSFceQGq9h4/uw8a0ZRG4TCbDURFyUAOlLMxaMKO3byDAp1XBOLV9pzrxywBtRR/ijEKnAwnPzB9XbTV07gqsig2yHAtkAAlBHToSicWMCmfsAWWep1eJ6LkvNnTzyBGyIHVekCFNbtKLHG+R4Ac4CYkURXKHanmwPdRkpQRwC5Ejh8yZ4vAqQOG3tqRi4KxnG7UFpBDMYqAMQulOwt9s0/LLBbPvMCB9e5KOjmomrrslJiPFT8nI/K//Spk8Rq5dvi+XMdiDtFLIIXJFB1+SVAz357z7bNfH+Uj0QXTACed+NCyIdY8CUGaxx0dgJAQ2pYqSjlrGhpBUhBqbpu/XpLQLHfCDi9i7igj/3B56yTKItYVOB7iALJx/nRBTilnHb9TEhKByyYIrIi1RpReVcBHAYBpM/isB4L+CWFWmNDs72082V7/30PWAPxGieJPlDMhC8AHhJd8veJfQB0OUMZ/KQKmTm0KyIrhEPeQlwoigwo4hr4EI3S3tKjhGZ3WPRmjA9+fa6t/yqOF4BKKealFhQwqV99cTXICbSQa6MYIPfnoC6XSoptDYdyXw7fisJSXIgHgGkYgLKY77Np4wYHoHRzPQNxHcyCZJI7oplS3dKSErLVtwOoA+QPASJ5iAjCfSTw3EP+fggAm5TyUpupWHsKpbgf39fDNRjnPXiTdV5W22kn60ZsKgLwmy4DxYOEAv5s27TKlq/DtcHhfGAqzh5/8jnbdMMKorYAOelTCFJsB0BJ0clzfC9foi2iAZhi6FEBBOlrJZMbRgPwO45Yq4EGoimi4qxo1yuWn4X60gPwzfcf9wri+7dafee4FXN+9okkCgj8nvoMVJYJkHWoHId7LSORcmQKeK+j+HyQEuIiyBYRIH1jEAXTvrYAFfUEiJAUtHU4NWIAburI3ldBuQ+AkCJJzkGixSYBqELQ9TEO3oCU/nG4jnBSSZXeDfCvSArFXGzffrOL2vBVl05NtVMciwCLQzlbBymWBYBSQCyM7xDxWfS4dOCiikOVjfwb8HDa9p84az+mhHr1lpssEcIzCNBDboZKsu//+CMF9tjT1RA7cTgjGDeAFTmyApgfwwCYIQDLPqwZk0Qz+QB88cEgjbrd9xhhTgQCGAdxXX1QLIsYGQeEGGecfQAzfABEphVXAjgjojSCA303Rb21TWYxqfRTTPhb/5S/NXQNWwsKad8Quh4AB0dxGvWhvI2OI8IJt1Ymc2yasYhF9T2ueQzgI9Wvi38DHJVbIyE5HnKEUmPWFD/mZQSKbG+i9sYAI/wh4wT06vMpniQY8GkcwEpxS3CSTuUdBNlRR3Y4KIvLvxdIqugqLxeHFeiy3acAMAYBvEJZuwLo7UhJTcRlQUkwYHIQ96o3ak4RQQKJSgHuHRHEPTt/sUBWHztPT5LWg6ysTNd94e+NWwCFqEqch1lfqojMi6czJ8kfZAZl+0gD7qPhAHLsg62sacgaiHE7QDF1wZosi0+PJmaly7Zt2Ez0D+T0hUsWwto0CekxOdhlm69bCeCMm4Xxm8JFFXbbHBt/9IB1sI5PopwdppugqYXiWNam4up2O1I0bmHUogyx3ixckgvgGImrZBqlebVFA/yLGFmBe6IVZ10ksWlpkAeL3o875PAI64dKXMPsAv0NEazhVUQspUNOSxleUdNg53GA5BBB5APQIxJIbojZOWmWHAUhMNZDD08Nqli+H2SjD6Sxolrk+qgF7Gyiu0CxOHnERAlcjQPQEwnSz9imQIbv3rPHESDJEEeNRGmtuW61IzOqiHMSARIEwSWyuR5Qsaaq2tauXWMXKGFetGgB61gHJECFc4UoD38AsFoqXUWPuL4OAE5FzpSwrjmQlWdKF4CqolciGB8RJG0o2BVjdfMt2ym2LuffxOAuwKFCvJOASWXrS0ktMkTRJjGQmPtwkyzCvSeQUmR0AQ6HIpxdWRAgipwbw6X21JM/t7tue4/5sKZNcN19PEGsr7V2iB6JlavXcU1iuSfGiYX8lv2fb30V5bu3/f03vme//7k/xB0ybI04ahoBXCsgb4blgmFv9IlPf5puitOo6CvtM5/9tD322KMuxuc2vs+jP3uMngxUypAPR+lo6ATUvXHTBtwbac4pWc08OElk0OJlK20aF8qTz71kfmQFBuOwayM6KYlnWRN7injWtinWlgnPBH1CAzwDExwI7Q9IGaLCakD9CJTkiv3aQWm2HCDhjPUo68qUH+s1938tDiHl/AfTdSC3ggiqb34kxfY2sG/BGXP6+DHGZJhYy1AcjPTS8G/Wr1higaMQBWP9KNj73L0ZoBgxAO7AwAjijujjypzLmPe5+7ulTdGEYQD59URRreI+JeYIl1Ysa+MwBFIIYPYI87CfPoVYiLhWhAkiQAa4b1SK7gB/3JZdOAZEmgqcDYOATc9Mh4zzsbOQRxkQgCpMr2DBi0vK5N583REobiOceL7c/EymNhFTA51WSKxouDcxlDwfBEJ62IP4snaMoGRXlNwEz0Y5e9SPJsI7CCBV8XTB3GNtEHfzIbxfJUZTRMEka9Cr9Ol84L4P2Wt79xHRmONcVY78YM61Q3TPI4Js7uxcFwVWdqkEEB9BShw9Cbw5ORB6AM9HIK8VN+fNdYuEOEjDhas/V1Sanpej3DNS4yuOLoBn0ijPvinmoTopjv3VInvPt+oc8RxHbKSiWPfv24NTI9sWc++V4wQqp5h9y6bNEAO4bnEYzMFJe/TwEVwU8extlvH9JyGqaoimIhKQ8VZB+SDgvchZuYYmIGcl8AhhHmhfOTXajxuZXhGeM/oZxTO1uryceMFa5+RqZ5y0fuie6OU55c1eqow5m8c+Us6QPv6+ieepL2v+LK6dopS0V9F6EOC6OSB6cGCUfX+5rXyoHBI2hefLGKKdWhcB5pGwg+dAoDq9iKWKZY3wBphP4Tl9EPeGYoyScFGdYb2I51d1tmXl5jEPE+344YO2kjlAbzYErbrE2K8wloUIOBRfpQ6qCEgJxauJkNUzMpFS9BScb+onUexlFv8fxb0lwFyuYJXaJxCDGc2102uIsGpn/XVEA5sLdZqIGBIBEskcr1LEJmMmAkxdLlo3x+WmYR6oUygIEF6HPGrPXeyViFEesa//GT8V64eO7DceN68SIJceXu/cH/qhMbkageVhD+H2rjw/tXfS9ZUl2VuRWyKRFaV7JRJL11/Rhep0krhHbjl1lmnstd7WQHKp1ykIQVAMDqJA+gXHh6d5xrBH6Jvk/8PsM5/8A4hPHDvEcWqDMfYWIrDMGwJk+zLb/JG76LeqIa422Nr72mz1+pV28TJ7AfYh2oPrIwVBGo9CfIQFRbpIrnGcKw3lnfaHn/j/bHb2IkdAKfpRBfUilobZq2hfpOvwhj+u4QD5Z6rjdaTV/fiXQ/sMAfI24STv2MvMECDv2NC+K154hgB5V1yG/6Y38XYAoP9Nb33m275LRmCGAHknL8QMAXKN7ee7rQT9M9+739PSXs8BKISDTjQkxyDARpsV5FAsDNC3ntLyIgCRQEA8HSBHODBVlFdz2MAhkJFn5y5VWQsq5DwA3e/96IdWv/MBHCAnLTM9weIiQ+32rVsAnI9aG+BOHqr3bggKAc8jHMAG2bQ3EIsUxaFtzrw5ABBn+LswSAL6EiABKignn0uUkvpApjlE5qBQDORAfeDgYQ7ACWC3dIvQ/VAOgDblTcYv6t9BTudPPrvDnv/JXfaxrx4n43wOgEOGi3w6R+65Du7ZmVnuIKfSd39A3GBOlNkAg1WAvR0U70YBXt560xYX1TQu5wFfU857WbVylZHdgTsGdRkgdAfEz/4DhzmwppHX3OIiEnLzcnGBFDgF+Kt7dtkNm9abP0rXThwAJRT/xkTRfZEFacPrnDx93vJmzyN+oxrXSiqgNVEYxGPU1NW4+BHl3AuoOwrRMoRKVaC2yrI7AV9EgAiw8lKJNEB3J0rIMg7xcoQI1Jq7cBEFs5dtK0W67QA0vgBrJ0+cJtYsAwU/ER6ASipCFVB89BvzbcNfljv1mTZYYwDE/hwSwwCXZpNTrrgaFdRnKaKF65WBsrqT19RcnkcPx3kO45EcxOagiHzqV0/aSlTEijLTfAkCbFDBdD6vs9NFW+STd53tsuzjwimuDkIJSUzQKED6PMbOxRyoeFK53SpQBTjtAfwQqC4X0Sg58p29FJGjdg+BPOoYBpDge8WGhFtOZhJqydkWjupxxBNlO158mfefAvCfZH1Nta6HZJpxqiXupKmhx667fosjeC4Vn6HjJMLaGyrNH8lfBArX8U6K2IkG6kONC7YHsOHnXBVR8WnO/VTX6rHGHnKhU/wdGTKqsViQ54Df5gYie8h0moDguXP7Zu6DENwZhykOJRpqks8bQckvIITU3boPzpw5azdu3WYnIOWSUIIOQg74AnJeJOIqf14Bc5z4JgiCaIrUawESRYBkAKJJYR6LcraHbpU+lLNpAMpSZ6r8U4CAnB+9EBDK95fCd86sDPMbbHOxPsiTAccBuJvaUEwSnYLT4W9/9CPbfNtttmDFCvMHMGoFCDuNs+vPPrXYfvRELa4ZAUY+KLTTcUTQU4BLqQ3SRuOqiDGPSswBRsZZI/pQ/wokFPmh/h9NlhGcBk3k5AcCrPgpR00RIAASQ4BuXoxDAJPPn78bZ2IXXRy3WfMphB2Yst5xlJ2hMThwiBvhdaTM74M8VIeLD+uSoi4iY8NduXsCXTzdROmEA3p6uOejmAvxgD7q5wjGiRGNgtYfADGAeYksHJUooKoyMGA5RPhlMIbjiieSmhJQ2BuwapqYkmYiSdQtIYIinhx1xYe0cg904lgS+BfI3JSEWfnvBKxYHHN/FFI1nx4CESDqAJngM4bh6FIUoCJCjpDF7s+vibxeJMBpGKDeIaKblK1eWLgMLo5oMVxEbXQVJPJ6ihxSrEs75GoM2eEJfIZp4u86mcuj4xE25BVlxypb7LJ6QYKIKomFKIkPt2xcS8mhycTzUDpdLzI2HvfTCbv7zltx3aDMX0We25UfAz98GTcP8Tt0wowyR5pbu9187aCf4JXDAxZfEGzRuM9qWafmEC2otSoVUH4OESwNEJzVvLdFSxZCBlJazr2de0uidb7Gms/4NAPKhUHaPvLII5DfC3HtzHOZ+orqaYBALkTRnTd/kf34kUftwx/9qFt789LjcIERPdjd6NaBBKJJerkvRe41A9Q9/stdvFYOoPtyQF5dD+4D4pTU0ZKN+01xU10QJb96+ilbSB9RUloif54FmBloe/fspdA8g0gZOpwgFNUF0AYpkE7BuDodUnkmlJUXu/mRg/uvHZV3BCCTviYOYkMkTB3dHZu3bHGRZSWAxJso1D5x8oQDo7JxBnZyHwRzLx3APbl12004U847YkSRMTmQki7zHfJkCe7GfgBjZevv3bvX7r//fojRWvoFTtoSisgVdaIYQgH2imQMglyrob9Kz6YUsux9/EOssRxSIBCH4asHALRnuc6b555/ytYSm5SFc2Aasm738/twjXzAdUKU4kisx2lSxzVIYE1Xt4cH0PACBLeH+1NdOorrUVdOLL9KHa7n0SMP/9S2klm/Z/eLrsBc3Qp6b4rk8fENgcxbbi/gQpmALNh3/KQtv26dtXCfp9Nn0E80lD+gbhykx/mSi9y3kZCP/k4ZLqBUpGMgz4AwSCW5QeWcEckkd5UcJhOAklLiq1dCCm+5Qga4/wd5fvzDF+Zb9fR6OiNq7Dt/9Ve2BpfSOKr2CZ6Vi3BEFLD+BXtBpgR62dEj++2GDWuZ45Cqam/CivEq7zk8JJb3Q8QPUZvq7DhVdIJ1ZNJuu/Nm7hDmkuYgkZIidiNw7Snqr491Mg6CpgkiO5U1ugeSdwBSwpvniPDSekDyfv5frgsB0Rs2EoUGwRQEgDzImtkJQZKZW4DrgHg0iPyjjJmA6CWM7RbcH3te28UY+xJdmA/5KackBAgMzRQEiJ+6L9gbdHVIWIIL7Mw5u+nmW+yFl162DczFEggExR828b7zeFafKCqhL6zZ2rh35NhIhiA8xfNnC04lAdo1uC7kxG1lXZ9Nd9FcnttpOP+KAeSrKVsPiU6GLIMAuUJ+TAGo9nEt5PqQO2jF6jWsFX10zBQBRisOimJqSIFuwP8w7fsgKSTOGECQcPgbS+y9f03UKU7bWEgWbHF2GGJtzerV3ItD7n6ogVTbtGmTE6/4sPYvghTb9fLL3FPhdM3QbxaAQp55rZi1XognD6+t+DD5bdQjJEBZUVCKQIxkP5PCc0L3zyQOiFjeTyT35tlTEH64L1YyXzohkhKIF1Vvyl6IllaupS/vPwLhj3ON4WDp4/PVEpmlXgw9x+X+kINLh5/KH7JH5MfiP74AQZLtXBhVjGl7R5uLkertf125r+dfPPdUMvNX815xszsh+6TsV4eZHB9yFrawpmn8RACqcyuFTpZx9m77WU/UrKH7dBWxe12sM1rrtKaoDPsy8Ypaj9XRkUx8lzrKJnn+REAGJECwap+luDuJkRTHqd4TRX2pE0mOkAaIZfUnaf1SDJY++yD7sjrIoHDNWwifQEh/EUsiKF6Pt0LQoY6OK2SHKBDXlsFry5mgnz5yYvwbAsRB7Vc4Ef3biz9Za3MfOOicNPrhui2udICIbNJ7l6hnktfTXkdjoH4VX67BgIgoCGXta+WIkRs0gPVJ5JSiGzsgR4dxH2Xj4Dl29BgRV0RgQRwO4FCLwwk7MoAIB9JhagwXCT/DicUbJPbyU5/8HAQyjh1ERF7swaF1XAwmUgb3e9lLXUDU1c/hKNQrP9lnuJY9XJsfvW21zdu2BhISpy0l6KM8x2/cvpU+Q0jlE8d41hJdxvNIDGgoQhzd1xOQH/G4JLuaEUsMR9jH7vss92QWz6NuSKkYXpr7iWujZ86ky/LSfeeCwfghukkj7NrnXyef3sDB8evH13+vD+R1B8hv7hF55x0gevNv3GPym4/g/8EP/oZn+LfjNd7wG7ylv7w2AfL6nJj58ds5AjMEyG/ndXt73vXV+3bm/n17xvN38VXe+Pl1LQD/WiP21hwO13r1d//fX2v83p7xebP3/9Vr/2b3MP9TIrD+ZR55fezPb/OMTQ4QXzIXMCjGKjgwN9W1kc1PbjD57xGoHZNS4jgAsvn3I54K9WsLpc1pAEcSe0+h6CumO6ECR0YrhzsfQPq939tgt36tiMiBTJuNer69gYJm4qwWAJA3VrdQjF3oVO8qwiwvL0M1O8tFxcTGRKLARRnMgXtkkNghSkdTANKm6IeI4PDqy0EndNIb9Sf5yBQCX7/lZg74qE451K9at9F2vLzHcnEjnASQ/+svL7U/+naJ3feh+1H/dtjLFHJHLQLHjQAAIABJREFURaNy47DQQjRPmg6F7OWTULV7o0TldAi4FmGnjh6w9956C0jMEBFY/jZATngf7o+lgGcqH/bmQ09zYPQhsqIbMLqVGJ7jqOfDyexVp4PiT3TwUjTRKIouKU3zAPynpnGpoCoW0JYEMHbu2ElX4OlPpFE46rPLqFCHUC4uIQP9iSeJ8OAwql4IAX0LiDh4/OdPQIis4LAtMoPYKwACH8DQAQ6wPhxQFfugw3IMh9cclJvniUcok5p53TqXmV5NxMOBA0eI87iB+JXjqDR5X3SxiIQ6SBfI0i+Qw80BWwenVnpRYnACZdBhkIyifvcrL9E5MRuSIMX2vboPUmG2s8KnAZopEkKAYALKSx2+jxDtEs6hWHb8NL6+mggVuUl0OBsiv3rRvDyYAcAhmhzDcRxFM8apgLtJfL9YIsgmUM/7Q8QMA2IrIkK58IO811je2wQRRAOQXkMgMOeKyylgXmOHUUULiM7IwJ3D1w9A3my/43bEen4oW3cDLISiGk0lZifUaom1SaQEPhBFnXkTP0LRhMCxycFeG2ytseEWCCR6B5IgERrL61HXog6uA0BjvUlC2aqotZLiSuI1GCYcH1KZkogG8YZrBYXmEHOjHjAxkAO4Yo8iUfsmEmGUQsllLHNZue0DEA0CWXQg12FZpJNUlsr6l7OpFOBi09at7jMNAMQ3oG7PQBGbANjSDugUR+xYJ4fdi4CH+cStjXJvdDK/kwEUr+daC8zZgAvpwIEDDnBTzIqibhpRha5fsxwHFYQfAEhXDVnTEfF26tRFF5UlkOj0uZPk/2+1mPjXey0ELv3Tw7/EWdJj3/3WTfb8KzhPYj22cC6qZICMOq6tXDuJfB+pKqd5v4qx0iJfV1pG304iJfEh5uH6NZK5HcTn72X+JgEujUKqNaNAlTazCbAdXgWHCD/5TwBkAzFY7RSf+4YAYITFABaw2HBN95UqssZs5QrKmZn/l0vrUZCTYQ5Y2859mo4TZIKB9Qd4GoLcmA94PAy4qkgsAbXLAec76LbQ1ysrfQjCV0CxVMKKyVAR+nLIh0HAoQhUsSNEDwmGUZdIF4XXuufkOkgAPAwC/KoFTOwHrJTzQApUle0KzFWevOK08gDBFD2irg30r2TiAxYCnoIC8j7oDgC885V7AfJPDgBl7kcCcg1CECpabgAQcJDr3gvRok6W/sFuqyWyJjeS8nreW5QvgAekXR/dOI1dk3aqEvV1W78VUTa9fus8mzsvnQigHCs9XcHn8IUcrYUQTrItm9eb31zFkZhd+Oley8TBEUQ016AcLtxf6PABh0d5T1w3gLA+xunhpynUZd7PXpFuqbMgbbinFO0mciMrEdCQr5NKf9HyJXb0/DG74ZOF9pMvPmrvISJpEkX8GISYHhpnL5Ra+lzik4jkIjCNtRNSAUVsK+TzLbfc5Ppr8uahAEehW0Pk3s2QyL3NVeaN/aMfEpKR5hr720VcI3Wsv3oOHKBbSl1HBZQoy7Hw6qu7bAWdJIqziYYEqwCEFEl1BhL83g/ezfrHcwzVeGvzAG9pGvDXDxW6ohjnUGbdgKhYhJawpSEInhSILQMUpqOHDhkBxLruObn51goJ0sL6p7JydVjFcO205gkMXAihMMAzAtgPMJbPDcG/dnUh3T0XbQWqbamwL5L5L6JbhcMCMHft2mVzcCzOgbg/Q3SWIrkW4P4QGCznYgzr6KWLFyBMFjnAeIxnkq+LQ2IGsp6cP3ueaMJMO01/QTAEmYi4SO5tRRBWVNYz91i3ES4cPHKYzgYcFDgn0phXKuNuYp1oxSlZDsgZHZ9olwGfBQRn8rySkt+X+yOT5+aFIl6bThYfMgn9cE7de8e9OBhq7PDB03bmZKl9+COfsRd37SWyD+7KG1V6Ij1NxL9ItZwRm43inlJrnDeKqYnFdaDukWCuzRjjodjDQEBLP+7hMciJQLp5POoAkzuBdW4c8G2an7FxyVa4YrV9+zvfdWpuD8/vHzxUaP2eG3DSlduul15yMTJNZOiHhccxlxqIFlpD71YSkYzlrtMoBzIshKjDCeK4RlijIrmfj/NsHAMQjWc+1zM/egD2B3lGqFcsiWsfF859wTMikLWxiX2IokFfe3W3K4ufjWs2ifVngDkqkKkPsr6jsx+yi30R5crZOXku3k6EnNbXRfTzKGYphznbyZ9pzT9FzNhLxMN97CMfQXCQTvwUnQYQHlXEIfb3tNhNW5g3EOv+RCn60unRXN0IeDsCMRaCkwUCjM8QyhyReyQUMp4HLa/b7Ho90okq3XfoLH1PEC0Ax/MXLWL8EyHacYYxD7bddBPOo71ufifTGSFyaCHzMIq/a4BUqqATYWCMyEaieQSW90DcKAIwQM447gfFNWVxT2hdrGlocNdVryvwXU4RdTMoWkmOvL1fW2a3faPUCiBYeiHHmvh6uShCmQfhOEDnQI7u2PGCu8dSiIyTS2UJjigPYoomnpMdAPPaK4mADsaZIBJ1kL2Q5pQcAgLmexAFKIZ0PRGoOjLIOTHI2q/XUI+PgHTFCiraTY4HH4i5lVxnOVqauKdj6MW4xPNYnTUSPyhuKob9QxQOLhGYLTybA1jzAyEVdPCp+sEqm/25486ptxByWGv6/oP7HbEqQruW96iejwBIdUHRBQUFkNy4EngP2g8cJ4JPggg9i+fOn+PcTedw1I6zpg4R37qceNcEhADeU1525mIRRFY9e5BpumSynfI/k16SYPaCiXTEyZmrEnf106nXRPGaAcy5GPZY0ay3IggqKEwX0dbHs049Iuo9EXGsa6T3ePFCMeKGNEeSJPL36keqh8TWZ9X7VayZfq91TGIVV8TNGvbPh0DnuP0XB4H2BeqY8eEeF1AuykDOYc+VknSnb+VrzkOALPjIYfdscnrFXzvv6fciiPScFXGqv5cDRbFX6rXpxrkoQl5zLxyHjZ5HIvZCmQ+Kuc1MgHxmL6Ri88rKGs4cdNIhBJEoSN0204ytaBs/5kKw60YhUo11UMSzDxs+Dz1LyB3s9//4S7BYwZBuuNgGJ7lX81yJuqrfB3kPJILizgjkPpmyu65fYws2r7O4lAhr6a3mn3kxV9kryYmCS9KX+aN7wh/S9xJEn6LFstgPyk2jtb2TdRn2yM6dLMIBHWDf/86PEZKNQcRmsx9mDfbCTQ2B680YeOEQ44sYM84pDL7IGXYY/CriRp9MDhwRMm/ih/69Q2BfvyBvXJj+77y+mwtvXCB/bYDgjQ//1wIgXn9X/10AwpsY87f5n1xLgHmt8bvW9Xub3+7My/0/I/DGCu5r3z8zQ/rbPQJvdu26+qnf6r//7R69mXc/MwK/vSPwZomLX//Eb/wav/78uLoX+Jc9wbUdaG/87999I+91/5/c6ElJj7HrNy5mc8sBksN+8fkKIgEA3gbJygaoWLV+uaXkACY0Vlgih9Pay+UuGmZu/lyA1qOUNVL2zAF/ggNBI+jw7r9db7d/vRRAnAMZ8Q1BFELHkOfvB1gQicKyDoBJsR4CyJ9//jkynrNt+bJFFFFW8qoTgN1hZCSj9OL3GalSyOEGEMTI+PtT8loLmDqCSjyXYvDqeuKIAMGiElLsEOWegeSM7zt0xBVyPvF3t9jl3uX2o3/6Ef+mxlavXQcASdwEBx8RFCrsXnvdKr5vFUprbxcX093eaEtR3Regch8DGA/hz1NwrvTUVjhQxosD3IgrhYzkoMzBdHiSDPpSDomAhljpVUSpA7EA1jaiYMIoZlYJcgQAuNRZU4CyKsz1Qy15HKWn8r6zZ+Vz6I1B9V5i68jpPnzsFOBLK+WucilsdPnah4+hVkOtOUoOsT//VsWiHg4jIjJEgDSjQuyCLFhMDv5JYmZ8IU6COPSl45pRTtIzzz3nFOyBgCZNFGmLDALvdKSNDvyHv5ZnhX9S4goupVxHX2eTEBV5qGbRwgH+xAK09Lus5DicNnIvJAKeKA6lFXBAVvxUIhukZtZhPIm/E+ClLGhlSQsQjIuJAISYgBQgbxylvmJ3fIgdU6nrLP4/iGgeQoQoSg2yIvKu4xnLZPLvhT5OASIM4N7wKIsZpedLL75EwfDtxF9Uo0JvIk4gHtcC1wRAeTldBHGAVUeP7uO6Ttr6tQBN3QDVREYNQqBEELMjB5M38STqphgH8BltrjOf3jbrrym1aAC44e5hVLL0e9Dr7Qsg0Tnqx2F3HGIGhSZYfDhAmOIWpoQ9chgfpxC3qnnUQmJR5QMihKNa1nWPQennx+fyYwwDmEv5kFO9gPFSnWvsdB7sAQBaTFRZC86dQEDvl17ZbZtu3ObuvROocwVW3bz9VojGMovGzVABcaCy7jYixqTzmwa8D4O0uRkV7zHcUasBcc5RMC3V6Bh/1wjo08GhfCURMNEBU7is5E7wARgbJC6r2cWTwGRwjQZxOS0AWHhdZamr8fNf7WJeeezPvlRoDz9GQfSyJDpcICT4DM2AVnF8TmWST3PNpYKVW0K9C2NEsQRwgOfFiVgahWiCSIL86WsjRgVgoQFAehDnxzTA+jj/xp8zuR9jOMZ9FAApKFfKkRPEkaRwZOf3MfHJDvTaV9YjLIC552OZgARSiQt8DgX0riSn3h/QKBjwLxwSZ5z1YgLQKwggZJrFI564szxcTP1cbylzFQE3xj3pVKyM4ygRTqWXL9k2CKggQMQJ3pefInIAJVIBfkW4jODkaCCKReppAX0NkKl9xNtI7SxyRHNealhF7gQwhoosUsmuXERKKx/hnpJ6tZ7Im1YiZRRxN8icikMBLfdQCEpvP+a/QFlFufmhIi/hnhsApFkAKObxgvBqbLVZkcTlQIAEeIhVGe3hGvVafTv38fkeaxni+uE6G4TY3rJtpc0DYD1zpNiNb1pKjCt0XnxPrk0VExUzhloYYjYcciqYiA9v1rNYYm4miEbrR/08BMDe2t5ir+3vtJTZXrb/Emt4RpRFp/CTfgJvIrTWQDLJWVVKBJ+y8jNmz7Kvfudblon76ve/+zHrPUAmPcRgMNdtmDEdnIDEHvBYeSugLyDxunWrbaCjzs6fPmQP3Pd+N9+DARq1pmk9uQOFrM84YOskPT7M+X6AuC7uxX4ucB1kj19wBMByA4rwbLth4wb6CiqtGIBQILDikuQCVEdIAPNuFEm+ulmCQgDYedbVVfc4Unl4pNNuuXWrU6pPcFNXVrVBAkRbXQtr8vXruFYDOLmiDdrU6nheyHGXiSvEXwQf63A181nA0mBvF11HxOUw9xsAhecQyzhI8feJM+ddl8f4YCfKcEBy9ZcAKr78zLO2afMW5yg8SWG7FoTFjKfW0+dfeAFgMh5Qdo099uijEPRxgJtxdCzluFgXh+MwVjufe8ZuZs5OoXiXU1LFyk88+jNiHLc61bgKiNtxUjQx3n1jQcRFVlspEWSpOGXWrF+L4j3FYiBQmeDM+wiiFC/Yc7jnuiHZZ8+b7/pB1K0SwTM7l+Lnvr4O1qBLuA899Ie02QfuvY+/i7NnnnzJLl2oI+7NYyn0W/ngmhvzJi7Sb8yo8nFEeZg3/UjJs6wM8DVQUTq85yBAb7YGjAE9INwleTlZLo4ylK4LDyKCetwSPSjoCxmXfkD5lNQMeh8u2Ic+/An7i6990ynL4xFPfPuLC62uew5rbpg9/rNHuJ9irKa2jeseBfFMzxkur7mLMrk/xy2b+KsUnkeBzF+/SbolAJineS8CiS+VlEEGX7AU4jUTUrOtpRMSfnTKNm8ESB9uAUgdd2XewzgBFAN5nLit8orLkFpLbf7COa5rLJD9RwuOiUHmaVJiBvcwsVaQnlNEVnGp6UCh8ByA/CSE3DyA/TT2I5dxWf7gH35ghcuW2gfefzeRWnJRRvPZEKZwvfp4hhUunQUwTgQa+4BRsi+Hh4jI454do6egrq7RFuJ0GUZYImebyI++gW6AYYgrhCgBPPufwwHU3cu6wvzMh2iL4LVrcHsIhF2xaqUj4FROXs9+KY65s3p5ISCsFz0J4XaITpeuQbpeIHREfsj94QtZHQWI3Mm+b4j7Se6OQNbFXljqXkjuAJxWbAK4v+g+Yg30w8nTANF79vs32ReeJM9O0Uw8//S8aSZCLIS9TiOuNrniRiEN5bZTf4litZbiklIkaQ8kXRUOjJy8fO5R9oeA1RrHfr6nOrAUz6RouSleW66+hQsX8G8oJOf/vdjbiLAXKaoY1kO48BT/1cJzSbFg8xYsci4CzUeRAYrRU+F3P6ID9Y2EQqpJFKR1vo+9VyCRk/pM5d8rtPzPneD3fH6+t+L9OpizjYztUuatujiOEXsXx791rkiIxRjI2Ulip/btP2hzuRYXWetqEKoUrlhGl1CMczf68P4PHTmIgyUS8iLGluYvQyRUZ5UQz90QYR6+JpeYsm5coGGsRTm4rIIgp87g9lXR9xJczvGIYhSNxsOSKEXuMJ6ZchlKFCMnj8iQufPnO/LsJI7PAkhguVwacD1OM1n9eQbK6RIN8SPSR2Sseif054rs0w91fASpN0uF3FdQVh2c/hUBwjNYZIU3n0kCGi99nQZaMVkOlob8+OlaW/jhw/9Meojw+GfIz/2er1VMq/o/5DaBTNEzWr9qPzbE3A+F4BnguSV3mFROTmzCHI4iOjIuBGaCNXIQB7aEQMou9aWPTwSlCC6Rb3K3TDjihKhPxFgNuEZEII/xrIrDgebBGRJI/Go7e8Sg8HjmQ5Jt3nQza22ic4erszAUh1552Xn7wofvtg333EYMHnvuhFBr62tkbRDhIdKG2E2IZjlIJaKQ+0b9bYpA1Lwd5P4JQ8Ai0VQAjMph+v8yicmrKKmzL/8x694Iz55RCEjvSMjbGNYC9u241cgS5T7k9Rl8ke/TXuzLiO7V+PrwOd48AaJKnX8hMP7TBIh7B2+VAHnjQ/S1HRBvFQB8YwD63XfE/9fv6FoEx7XGb4YA+e++wjMEyH/3Ffjt/f7XBjB/ez/bzDufGYHfhRF4Z/cfv3MEyL1/uMEzb2EuETwrUa51E/HQbmdPFgPaBQHkc9Bjox4UGWA5c7QJ9wBUdZIjzOEOJ4jUy+dxXyh+IzAyDgC4w0aJzfrFV+fbtoeK2LjHA5CGADZAAKAUbedAVVlaZUsXLyUPXDb7OoocUbjSwzGHQ9yp40csNiqMAz9gehKxP4Arin4RARKGElJqu2FKgBXfEE5x4SAKfhEgPoFhKOH8yRknu5vvX8nheA8Z6sdf/gP7zqPNHCpRBwKciGjwJsu3AwW+Ij0UzST3icCyJBShIxwo164ALEfhmcD7iAOQVBF6HerL2ZA03oDJci/0EMURTT/EIKoxL8DZ2vpmp74MJBJDGfFSwsVDGOjQlJuHAhygvwZyZ4j3cN11a53SXCo7Tm3EZO13Stb9B48CSMwn73wMYDEBRWOtc3WMAk7rUN7H4T6IAsYx/j6AfG85QJQTLmWflGNdKpYGZFbGtGJ7OjncS/EsV0QOGdJNgAsiS8qJL1M3iC8kSjSgViMArjpMVGR67OsFtvrLl92h3gewqAfXTlJSLI4P3A+893oOzDERZPSjwFwAMCbg6RLqUcVfqchXCkEp1otRNWeiKL6aB62DsmLHmonNSU+JBQTt4nXCMNlwwCP+KhbAd9m82aaz6QSHPnVKXCo6S1TWLJePP4WiUqdgH0idroZW59o4sO+A3XHHXcRL1Nm5i5c4VNLnQSRWJ70Qij1aR7zJnj0v4mAJt/nzc4kJKncKwAaukw8HwmEAo2AiBhQf442LYqSl3kImBm2kscomAFh8Gdyqakqwee/9k4F2+BwdJYz37ExyviEyogGHGgEVERIa6UDmh6mkFYF7UnaC9apMFOA1lWz8MA7dAxBrY8T5BCFBTSJ+KI4MfEXeVBLDNgpYU4bragXxG31EuaQCML62nx4G5uh77rjTFdmqYDtVikBACPV5KD8/idipcroJ1D0hx862LZsBR+OtjJi1eXMAU85fcIrbboijDpSwPrgfCpcucHFCoQDB/qFxduJ4Edfd20Vg9HKvFRYuwAUWyXsiFgZgY3h02l7YRQ63bxQgWZ/9+VcgHKujAVo8qOebXAyWyluDFK/B51DchqKwHDDLa6rcfBrSQw6GAMCkZs1n7tE4xqaZuRQu5SNEiorQlaM/CTjt0sO5l0MAGE6caXC9HggrAVRjHBB2qQNQLJ6oDgg1RZCEQHgI8EtESSkyqg7Q0BvgNBryyZ/PfxnwNAugMZIxj4MACWFuT+L8kIo0HFBPWfwCVFSUqp4gAXUqrpWqXD0gAo26UfmnUVg9BIArcEcls4rVCgBwaiGHXQSIFJ3KIhcwJudGOOCJCm5T+TovgBkfrtkU60cvpKrIw4b6FhTB9XwdBdAAH1KQy3XlR0cJ/9A8gKgqnA0HaD0OIerhwy1ZvADgcpox7Ld4v1gb4334jUMijeMQIdajoWPUXjvZbN7hKebNZ/OP8MOl4W03bb3RTh4qogC4ChB3tWXfFGmey97WUAsoOzYIsBYCwThsJafPWQ5grS/EgkdB/zCkTcRv9UGu7DvYb9vuzLW/eaTCQommX7qG6COiApXGs4lOjXpIop3PvWybt91g5bj7fAHsuiFxli2ebys/NN8GdlTaKOOr/pOmzgE7WELRO6B5P8+QVMDomFBIx95WW7poLvO6ym68827cSadt9+7ddC+l2V0f/oCNlBSZHw6vScL+yyDuaukz6uO9SgkfwjgqKik/LwflchGgKrFqzJ0JALfrN90AMDbKmhcAeDfMPRgHYSYQzgfHQiVAYROqW3/b+p6tLmasGkL/9JkyYgTnUVQ7ZYUrcatcqudZRKcMJIzA4QTI6HbitoZ5LxmQzJdwZKUTmaXOKvXjTAAQhrCuvvLqfpT2yyyM58UQa1sSETxSBzdCHqai2P7HH/4jBMIHGdNU+9n3f2DLcIOoGL4HIqaEtTUVl53my3GcbgIm6xlbxSz6sCZISa0oqXPHj1omXycnjkedDKjTf/A337UvfP7z3O9q8Z2wVtwKg6x5pc2DVgQB0gnoXN8yAuG+CIHDdZYMMTjB3E4CuFX58nM7X+SaH3Rl3MtWLAdAx8Uo0I61d1kha1ddhT30lw/ZstUr7GMPfpz7NsDuuO1uehXi7aZttzrXUBNgdWhssNXirsvIT7U2njXe4/6MTxoAJc9JSIJO3msbzqo8iOE+qbeTkyB6oiyb9+ELKeuBlNzx1JN0dc3jvh13nzcNcuXZF16FOFhuP3745zK/oFCPtb/58mKr6ZrDPe5DZ9YOHIuQCpdrEAuMu3XOdSslhFh6RgLXIco9bwIgQOIQKYhAHadLSSRnJ8RkXX0TBFwX6voCit2biauKtCWQG4FEaAXwbBQJPsCzJhQBQTNr4Wuv7WYPtcnSiHjsa6hzCvdBYq+SkjLstd0HIV9TXARiFi6eUjonkoi8lLtP5NNrkP2f+txnAaRr7E+/+CV6Vx5hPe7EYVKHY2gVz3ye9cyny5eKUIZHO5J0eGgc51Q0y5Mv86QCEmQCUB1hAiSZnIR9KpnHVduJgzUM8cWKlYW8nzFif85zD4xCXvkRuwUJyjyqgdD1Zm+1CKC+EtdoK3FZctuM8H1X4lzIpAOoGxW6unoCAHz7+F4Xiy+xFgVDNhBNCQEyKHcma71EFT6QK3rdEa6XyA8vfgr4luM3hAL4HV+c704q3zmIS4O9lEiCaMj6Qcaziu+v6+m61ShrFxnexvorwYacFUHcPIpEqkSVr73N3PkLXfH6efYc4zwTwiDj5aIIYd8gsbp6y+Skaee+DucZGM1+Th1E+Xmz7UWitC7hVMzD0SoCsgeHWgIiDrki1LmhvVw0REUbJfLC6avZV4psCXMdZUpwhASA/NDmpOLvllveZ48Dxvu6PppEHEvFxRd5XEzbCu4fiUQuQtJkM5ZB7ClieVaLUFBs2YuU0Ws/0AGh3c8eIBNHlorh03CeJeBQVg+PmISlCwuJwEolOvG4dfIcUZdTFPN+KcSbIkc1cKmQHYM8Jy/ggvZArixfsRLiCxco+3Xtw+RG7KSTSOSniB71gEhEMZ9IwmHWCkX6zWKOBrOXlTtF644I1Hk4cvRsiyN6ViSIyEzt/0QuiLySM0BiFx2gHPGhUblChMjpoR/a9yp21WHocgP8GgHiitP5ee6fVv8rAoTKj9cTm67+yv+JvNEcGJaLgjVQTjaVnYs80N/pV6mlRIDIWSbBkToy0ulT86HrkA0kHMgUjrwLzvnhh3AJJok1YtJdbxdjyfvU/iCSc0AT3WoSLw33si+iIyQ/p8Cau3Bxce6JxCXfjsvLh3isCUjSCVyTD33pi3TtNRCzlcI+atreu7bQFt22DVJCxMQ4ayPdQXyPEfbrIcwlP/ZjitzTnym+S/tDRcTpfKK9+FycQkF8hks4ckLpVqq6VGtdrN3QaPatr32feR1vLQ2dPFcQVinnS/FXzA2NnZypiuoSEaKr4K2Y2/9oBta/xRO4EDMEyDsLQLzTEM4MAfJOj/A7/fozBMg7PcL/c19/hgD5n3ttZz7Z78YIvLP7j985AuTDf7rRkzUrmXxySq0p3C06fdbK2WCHhyQDYs92hZXHzxxF8WQUN8+2BOKaeoluUXbyOICllFQt5NT6hUTZJYCjk8WlgB5xdvB76+3ev66m8wEQGxdIG70IY4DjsSjoFIkr94BiYvoB15o5YMzi0KeuDxAksplRcIeQbU0MTDokioiHBA4FUm4XUfCqjOL8hUsBJntQktajcvcm4qcLEgDVF30cp8iflgX+Vz/5oH3vZw32ufvS3L2x63SYvXbwJEoxb8CIHgBUXAcqlAUAz+GQHAkQUlVeYukCqQEPPIBZGQCpwRxqJ1F++/HGRc4MELUThkJ5hO/ni3JsgAzuC4Dw8ai56gGopYJTF0MS6rEUfgZx6G4AFAECJW7hlF23br3L+dVBv4HukAh6QQQe+HIQe+b5nYD3ctxHAAAgAElEQVTaIXbjTdtRnhJHwkG/B4V4FjEklRSLJvI9pDpV4bovijsdWgO5FsrhFhAwgWSurKoGoHXIHiBHvw7S6RyKXmVEa9ycCpfvLVdJPiXYVRAtDWSUD/E6l/5hja3+UikHVA/Xhgx25woYxalD4TbK6zCIHQHZ3YDVuYAnl4niGeJ9zEaJmQIY3YSjoY6IBBX/lpOprYgHESPVAJoiRKScjqBYvq6mHGIswnIz0xwI5YdaNYvDaSxkwaysdDtAXJk3CuDrNqy3SQHkXCMGFRJhFAcGJcSM2QjgxDI6WVp475fohvBwHSYhoybJppL69N77PmAvv/Ss3bCOXPsJlPy4m1SkPkQUTwdzpaKqAcIq1OYXzIOc84f0aHXl4AS62xAgALlwgITDNuodbidoOz9SRHxCutn1hYBGFBAr0qi2pgXywOgiAEjj/lAcVuKsHHorUBByjaKJTwjk2o9QMi03TSCqwCgK130heDT/5WiSE2kE0F1xDefIWZ9P3M0wn/XxX/zSkR6ryM8X0SXCay6xQFKsymUUAmBXDRCrmAz1f9xzz90oksmB5+uiOFSfPHGC6+iDUr6f+wNghGiWRQsKcBZwUIYk8/INJWv+HOBVMtesnjzpJrvnfbdRWj8NiUVcFPNXSt9X9pwgrzqV8mZFIQXYFwGvzp1lnnE4VzRKBApFLyJq0Bg6gEkArFTc07iKBng/gYxDNV0DY/y/QNhsyNMo5tEgitVIfp1gTdC60API1IdSPpQ/G8YF4hsAQQb7cfFyB2p7XBykuYQQUzSIi0HkhPoApJoMoGdiEqIxDQB3xdpV5OhX2mWIoQgITRXJ1wEMzaKYWn/vTyTQIMCCHFoC02KIfQpEoTwhBw2qUTlxlCMez3U7X3QOsCeW3qFMxoTcd8WwocwUMO1+zxyXirqbNUDuAsXaTAHogC84d1sw30OF6gm8hj/gzARArgCNAcglxWqI2Sm7XEm0TCNzINsKiNgbADRR1r9iKuTqUfTFMGtLI/GCsaw3ObOy5FNhvABxKDUfBqgMmO5ljAGDGPe23kl77NlTNh0cZ6N872Vrl6EylatnOSXNibb/1Vft9i8UWt9xFOKQfUjeyZPHQQHYo9fsw0kX7EWHEGuqCJAAwD6Rtl6se03NvVaweLYdKqqyypYJW7B8Lp8ZJxP37Ob1qygqH7RTJ44SDUX5N/E5a7ZtZ02m/Juukd978EMWuiHYWv7xECDRuJ26UGaV3RPmE5loCZmzUErjlMhJssxkotn4vSLfugF4FQl4EBD+zvdss2h6Gya4N6MAbie4Nysb2uzY2RLi3JIsNgmSIC7RdUIEARy+uvtlQM80gMQM1rh8nHUXnLNKRPDOnbvsg0RgTU4TyQWB/spLx5kTw3bTLRtYp9Xz00Kc1nEA402suz12wy2rcTnuZS1bRgwjhe3F56wAsr64vAIQO50r5Y2jjvJrYtROQUS89/132RT3nI4al3FKnj530e7/8Mdx5Z0nFgc3Bc9YOdEaIEA0lyJRhM/BNSNHXynr6dJly1zZujpDklhTk3AaCdBN4lnVDcEstb4cVnKR5WRn8QzjORodaV2A5TEQCj0ArWGs0Y//6J/sQ/fdj5Ong+vL8sm/baDcu3HYx5544RXWNrNZs+PJn7/FQiFza9Tfwrr3e3/weQDEUYrUD7M+HKXDahMly8socT8H6b2A536kFaNUf/K5p+lGCLQlK1fQQbAW4P7LEBwddt8H7pfOmGva7kjJEBxwzZ3NgIUQVXpu9Yw4B6gibD7+qU/Zz594whGYumd0f7VDmiyjADudfyvxgR/39gvPPm238z5//vhjdu/997HSEEPX3EXk5V7WpRpLppNGaulHv7PRdp8IgKgoIOamiRig03TdXIBUWsNzDzcT96DHfwohRAZ7DEgzf9T6zO0UnD6xAM2jROP0sQYkQEIPopifgMT95a+eITZrruucSMelmEBXmojfTv09au9IQGwB+1KJL4cYmsBNIrBUG8lqlPpyfsyds4h7mcjJfNwpkLB1EA61XP8RiCl1sairIpq1qpZr+Pnf/7wjehTX180YjvIsk4tsiDVyx7NP2q3v2cy8HQLApZw6HXcnz7vyEhxikC2BkAVyFjQgdmhSjCUiD8X8qQNhxYpCnuc4r6qaAcs73DMyjjml2Ex1wPiz3hfyPAUz57NAerKe1UFSzyHWKxfHUfGFi657bH7hGp61AXaUvpcQ7oda9jtB9G+NAB73A/6K1BpX5wMPt1FID80lgdICqNVp5IOYZddfrLBvvubvnueKC6woK3cRRXJltOB8DeeeaGeCVtXUA3DjsCBuLJ+4TkU9TvOs0Rrdx3iogyeFa6VnowhOOevUoeEIbD77MGuX4rzSIB3kysmikDySsVD/hvotdr+6x31eCQDElooE8eL5orU0ITEZIgQCi04XRVTJDVLBPmacZ6m63uR8kJNCQHzV91dYzqePAaTLDUGXhiK4AN7lIpArUl/TDsknNf8i9cOxOPih+tdPrRE17ME0PmJs9GzS/RbM17biIBaEnQI5fuHieUQj9ET5Rdn588XWz16ml7V79vwC7r+VPMNr2eNA6rKpHMKd04T7Q66NWax5Er6IFJMbTu+lguexXGahPL9PnznjCMgCHCjqBNHfLyIaTVr9VkgTkRK6j+J55qoLJIs4xVaITH0efe1VAmSa3+v/A/maqw6Qq7/qXnDdGMwJRX66/9H/X4m/ukqeiEg596NVtuijR/45+upqBNbVY588Da5ngtfUa6kHRK8rEYMECHIA6bkk96mIj3DEOaGsLSpoz+L+7aqvglidhnyKZQ19PcJWUbYiFIPZE/fxHNS1EyEazs9BRDoiQALZO6i7Ky0WoQJkdkk5jj9/XNbhuImJo3POVe6LUPYKXeyx5bSIogOxvpE9GlGouQU5dvDQPu4legwhAeW67sRhKRdIKBFuirqVg0VRWHrPcnBlIqDR2qIePTdgiAX4VDgKcZj5htvFsxV23/s+ZumJRAgHxyMMUFWe4q20A9O/YIxEgog8umJ88L5CTr0psGCGAHn9OrxZAulNDfp/7T+6lgPkzceH/dd+jv+5322GAPmfe23f6U82Q4C80yM88/ozI/DOjsA7u//4nSNAPv5nGzwZ2RAgW9cCPvpZJcB1bWWj9XYpKiSdQtMltvfgHquoK0GRlmTrVl2HEqmEKJxlTvHfCfkxPEZvBDL4S4DKPRwEJjm0vvLtFXb7X5bQTUBsCOfCkECipIhziMB54HLgyTcPAey8447bbDexC53ErGzdcoPrBggH+Bju7yaCIZy4nVRiWlBVA/KUo6DrUvwLh7q4+CQUuABCKKkHpD7kZwPRTnUNzXQjzHGZ7//3a1vcXPy/P7jAATrPtl/P9+bHF/66jEMgOeCoTKMAk4MBctLSk/n8ASjnztjWTdfb00/8zDYRD5IHiDYNQaLohQQU2qHEfkwDKkThQBkCdPDnEDRJbvAlQIgcMr6loOxD8a6InWxIHQEjWfwq8iMCkFultipD//j/+ryNcVBV/ME8in/LIS1WrFprRYztKdR7Prg81my43n7x9DOWR8FwPyBdIgSGyAf9EOgaCpExAdgQEhbhehyGUJQph7ub1xU4p0JQdYEIAD5BvrQyghMBWvRjHr0iCh5QmfyPf/Kwc51McHg++91lVvhHZznM+wBKBEOcdOCWiXJFwMsWLyLm5ryLCVFESyVgczZgpZT/fRzmpMqXQlk53iKBNvL+awFRlO1dyHw5evQw4D+XHzIgCSBoLmrtMUBG9KK4bYItAzVjGsD1Ibo7FpANnokCsgdQKgo1ZT8gowDZABw+r+3egysl32VbK72phwLLFlR4h4lAS6MYtQfA4oYbrocoqbY16wqtt6nKIhPoN+GzIBO1NroHLuGEUd5zGrFgKgYNoEchEpBuGvePtzK3UVEqLq25BzDyNCAFJMfsvFjbupLc/+oSB0gpUzkBQqqppZMYtjED+7X4bMBIwOMRgCk/wKAgDtE+jKUPqIc36v4Ioon0ex1sYwAeBWA6EBNHTAtzLIKCXwGC+w8ddOWnw1zPT37u9+ypp35lN27ZZpWQPZ2AZpkQGiXENanYu4C5HcfB3wsAQgOigteDdIBI/aeeEpAWy0ZhnUMMiu8U3TGQmk04qVop2cggu/rwkaMA7b32vrtuBZwh4m14gGsfRgF2l+18+RAECNFmZQBdzOk737eFwusuQNAA4tGyAHP50NwPMbil5NRRbr/AuwGA126BPqhPT0PGjCo2jjm9FjX8BATREMDUEACwekO6UJSG83VDUlgSS9ZPxBmWFULDiKOp6ITcg1Tg8kUQQQSy4ZSnA3yvi6UDxPPw50xpX7pk7njfe1Hko6jdvctFkAXzfgWKh6MmzsFNJLfHAJFbYRCsIu7UeRMI8CeQUMXUo4B1KqUWwdFPnFwCSv52FV4DzMWwTuiHCpfHGF8Blj6AHWOMt5ScHSjZFWGh96ai7ADGPJJrH83vPbyHdoD1AVwacQCtcjUpd7wVwLiD+KU5OHaSANWHWCsCiB8bp+tCERjjEADniOIJ58NnZeQ4ZfHoWB8uKQgXyDcPat5wXzLjiZATWdDZhyOvYsAqmunR4bP1DPfa8lV0aZSV2prl62z1PQnmaUiwKboExscZVMjmAa7fBGPhgcz2JlZwrH/MaunWaCKiS2Sn5lYT78sL1XtqRrZVNXXas7tarGCRgJ9AWwgAl5eVzFrWhFr4oO09NGnvuafAwpLpO2CtVp/Dgvw0W/QJQOmHj+MCanLOjWa6BJrIT59PRFQoJEoQ0V5hAR5cMWXcs+tQmkc7B9wjFKJ/5L67bX5Oqg13QlLy/K+pqgUAZK26VGmJzN8A1PmDOON0eC+DwF68aD6gVa299313AgZDKnEfnoFcVDH4+aKLtp1ILbAup+Lf88op59TYfONaFNgtKP8bADrruUcjbS0uspbOCqKuMnGUyIVIv0fZRa5XvoUDBLbTlSFVuBTUITw7wnmOqLcqnLWtFzL4PIrdRUuXu+fjBOCz5sVofxeEYJl77ghElbsjEAWwgIUTPBuSUaCrS6mVe0dxEwOQ3yK7pRB3fSO4TgTCluC4mTu3wCmE5RyKZ95OSRHNuhvIax18YSfP6tU4QFBDA+Tq1/MXLhMJidMPUL6lfcjWb15tucR1BTA+9XTfXKKPKxxi+oP33wugWmO//OXjdt8H32/Lliy2g/v34iBb7mKXzl8stRf3vAbhTAwd6vm73v8B++kjP2U+N9uaVZBtPKuzMlKJt9xB30gGIHUaavtd9qlPf5Y1udW+8fVv2hJinjZt3uRy/Pft34fzyYe1NM5eemGHPfjRB5zoYB7uTAkPVPrcyXPgItfw1ltvZX0fsf4xb/u7Hz1mTWQUzsYheZa9wc6f3mE/e5HYNzL3fSH3zp06gcPnDOteLuIJgETWtEoAySj2IQk8Z9SFEKqeFMiQaAQPI7o/uW+Gua+k8u9DkS93RzMEgdxmAqejWDt6IQd6iFKMRAwSxrNX4KriDv1xnsh5JDKlnTVNHQMqUG6mh+SWm24DyFfAI24FwOxEnB+RKtrG7XcGwUYKJMeHP/JhB6ILWD994jhigCwEIBBg7InUQ3T2zElbvHAubkzFMr0epac1J5T3oCilw0eO2QL2ayLISssqnKMwgrVPHRpy2PixL6ujaL2fdbaZ9XmKf3+popJQN3M9GtkIGQT0y0F5GAJMiv9EEb38mTqfqiGw8xYstnAELqU4J8JZjxUn6kPk0igkgtZCRQHq93ItjkFuvPiVuf/PeeDbe+mPYL3X/qFf3ScA7Sk4YhRRp24R50jEWllPhFwAzHcrjl9dO/VktRPnKBeBCsVbIVj1fgdZD9WboPeryL7ZuPVS2DOITOuFaFd3kno4NJbTrPHpjP0+xt3XkRAB3F8jxGjiQqFoWq4POQEUUSrlfBDEqTpAPDzrmyEXxxRhynUU8C/Af5znTc0/UGxNh5qAecVDSTygX7UvEpiuAnR1oGWx3wzF3ScCRHuXMoifMsZRRIjmlL5G7uGcnGwHvst9J9JcrmG5pbtRAvR1jfH8gWyCBKtuqLX5S+ZzbXMRY1S97ljkvat7axxBjV7TX643xkfvXddmFs4XxVypVyiO59spfq8+PvUlyS0RzHVphKCLU3cSa5S6WWpxiaTjUJMAJxaiWaKbCcg7RT1KHKDPrbFQn4c7QMkuox9XHCC/HpX06wTI1f4PESDqurhKgCwUAXI1+urfRGDJmaHoKz1D1e0hcriDKE19fbjGG7LDEaqM5dVf1cmmsZCwalz3J/vweH0OxqixqY05Qiwje/lY9sLqvJJzVrGaEjHVMcY9xBoqlkr3TzTPJRFiE7xnRZT2sjYpmrYfcjAEEiOAz9Gjzg72wmM6t+j9EOOnvUdCPLFrOOw1ZrpvtWdQb43cTuqqUodYGySfIskUB7iAHpkJ9iaDzF112cRERFlBJp057Nu86TJ89J8es8JFK+3YL3baz146zJkJgsQfF64HsoZoLxEgHsRM01ccIY4SYaD035v6MUOAaFJf+fmmRvBd/49mCJB3+yWaIUDe7Vfo3fv+ZgiQd++1mXlnMyPwHxmBd3b/8TtHgHzqf6/zzMalsWWzCBB/io2rKFItBmgnroHSzHUbb7BfPv1LlNjn3EFLHRTzUM1rM19ZXsmhBQCGQtJfPfeSpeXMtvi0LNu5+zV77e/W2a1fucAhyQNwnOnidwKwZZecOmnRqP10eGom4iUCUE/q2VgAy2NkHWcDBKQCIAQDGmfinpjk8DAOaBnOYUQASybKPD8OEM2QHZ2A1F0cXrxQXoUBRtSTHa1DufoydPi5+557APijsew32zyAnq9+7Ru2eNUNdt/NHBT58bmvn3WHwHaiL1JxOShnd8umjfbYwz+2DajqwlETe3HgneD79+CAuPH666y7pdaBJt4oBZWIpT6OKXIfLl+uwPI+y2Uqd0BSiABJSkp0YIcA7l6cLlItXrd+HcrfXgDtp+3Bj33cgWRFRRcsF3VoBGpSZWmLwFCJN1JH8wLw1WeqR9WpyIVQxkFEgxTDoZAQcpEoS729myJvQK5plIz6vcCIUcpc61D+KeJBkVsCy9TtEcUBUIWfPQAhcp8cR+EXxeG/m/d+5m9X2HV/VuIUaDoACgiO4OA4CQGSyueI4XB4lmsolbxIEPV9SL0pMqtJEWeAGnl5eY4EURG6lIIhgAjjfJ2s/U2tFEhDdIRIFarvASCQTFxOFCyZ4CEPbgm5b5YB9DQDwglAldOgFidMFtEw4xA95ygtXUHBsEDDCcZeBJSKWV+moD2MzyEVZxivsZjIkkSKmr2nholDYjyJ4PEAvvcDXnVDmgwApI0xZlIERjLfwhXBxWE3kes21NHNtRiyCxUAYL1jVtdJNBLulfdtWWxj3RTPAkRGApxGAIp2Qb5chjTEMGFNuBVIbLIJIt/8OZAHAa5JKe0N6qFInjGAuVyIH5FR6ltRTngUAGY2ZEIac78LwEbxFGfPF0GstDhyS+rNDRuvhyTssuQ4SDAOzhO4cyam6cthfqcDNpIk5kiZKa6z3BbHjx13MTTxgD0e7rUEoqoElE4Ciit64gIgqDLh0zlQi5Tz5aC8/rqVrq9kCveN1Nqd3QNE4bxGXEqEVdXhHOEab77lelu3ZhJAOYCoLfpMulqhKaYAS5gLgAtjOCwU/yQCpJ/xHgOsKyPGKxwAa05OrhHKZoPERoko6RXIy5zuAgDLAGAcgfhQIWp/P4Ctb6CdOE2sB9cE0w+ET5xzxkyL8VK8BV9/4kwFAIQRA8K4Mua3v2+7RXM/76HIV0Ci1JQCmXXfyIEUATCL5hhCJ9zNZ/UoSAUrQE054j6AsIrUEHAlV46iPtQzokgYxUYotm8Alaw6U5SXLvWmilfVsdMNwCJVqu7NcIAZf8Y8GfDQn/krwLKGYuxh1pHFy5g/vK/jx04DLAa6mJ4oSC8JWIMpqJ2eGIKA6ucjepz69hDReHGxiZbBuqpYlzG6MJB5WlNZtUVxP0cFojgG4OjRukE+/57D5dbUPW6pgJkVdVV2z713ArSVcp167TNfv9GmSgGsfFm4uMaNVWWohYlEYz2NYi73cg9NAnDv3b0fjb2vA71ScHOUXS5hDc8B1/IAvnvZ40+eNb7MFWHn5WbZonnZFuY/hMq+3k4W1RuXxBav3277jpyxjcQrXTi51/7o2U/bxK8uEuvTZC0oWI+WNdtUSIxz8uXmZtrF0wfRto4yTwJc50UHBNHXvvF9wL9FxBIusSQKZScHeiwEIqEFy5UcInsOncBBkmsZRBsKSFJ2e7UIlNXLIYtjiOk5b2vXrYVMJHsf8rie9WnBvIUQOrW2tLAAUCveRWAlJaZwLxDnEuRDFOFByMg4Ip/mQyrjwKs9i3sojViYRa5TYoQSei+ujdZaFSULKI9kXiVwH45x3UIho07jnFgGwN+AOr6bz5HD2q7OKpV8F589ZWsBGy9fvuxcYFpDNU/1TJB6fcGCBQCfOCYA0tp5juSzdkutXsVz2Z9rNA3ppHJyZeGrm0UuQymE8wBNQ5kPIYqS4fu0AVYm4B5Btm89lMkHcN0u1zbbvtI68yWrvo9ImAiA7D6+toCOhAjW5gZIkG4+c19fN6/pA/GxwMU69aFE7+DvamvquE8QIlQRmRQUZlWQGcHELkVBXCgm7ABCic8/+KB9+S//0G68YYNT2ouTbWpsQ2XeYxs33QiAmmDf/pu/dg6su+9+nxs7dSbsfuVl+nAScRoUWTJ7i9u234zbBAKYWKwonArNkL0ibiNYSxV3eeRMKeTHiF2sarGYlHSeYafsxYfvsJ8+32dbiXnr72yyFEiOSlw1Z06cwpGFGp7rcAH1u2IjRWgqVkZjJ1GAisYjWY+jAZ5DWMuaIan05+rvmQKMLMZFlE65vCJB+3mGdCO+SMJ5pH2AnuvLiQIbJnYqGBdpN2u6K/TGNVJ0rph/7w3ISpwUHRupuFP2P/+MK5zuxJW5E2Lo9xBDiMx46umncPLdQ2QianXU3x7WkgHU7JGAqOfPneWWHbN8xB8SF0zxzBpjXWsHME1mjVec2kWEFRJCzKI4XBGKxbhxU+mEWLV6rVPvd0Po9DKnRD60sD638f2PUpYdDWA+xedQfGYafWeJkHDFxK/puSOgX2SdyFj9/ZRIuyvxUCIHaujemea6DOvv+VVj68XXiQCRc/Hlr8yzrX9Z7NZsOWjzuZfSiDELYaxLeS5cwFmiTfdanI4iExWppWe69kK6x8IgZkpxWzXhDBGJPQbwPgjJEeOiingecB4Q8aF9ZDuESCLrf15ujutgEgHikZKe52oV+xJda8URqntuz2t7XQdHwZx5iFZq3F7SH6fJCETqCGTwAM/QAADtYd5DNPFbIkVURD6pEmnI6asEiLo/lv1vnqWMk+aB3JQiMPV7b/VTMF4iCLQXHGIP6I1DKJx5vWD+ArcHHIc8D+L7xDAf3HOH+3KMz6X1XzFa2jsqskpkfCPxnxeKKtxel4pra2pvJt4xC5AdRyX7NDlAgvl+a4m98uAGPknHnPaJirHr4e/r2B8vLlxhxdwT2bxHkUaK4azFtbsEB6Leo4gNddx18GzO4Zkp4kj3XT1kbwQAfD3uW815fS791N+J9L/6U88sDxflX0VgiRTRD+faYPzcX14hSK7EYOl19G+LFIH14NHf6ACRxVLzX45NOSlH2OerN2WMZ6LuqaudIIpDVHeLyAyRJNqnilSdm53u9p7tCA86cRkpRi6ePVUZhKHiyOTu0deKSJO7VkSwaitEgIjkmcWZSOOnPUQAf19J35SEVF6MQSLEoYf1YZqf3dxf2veqlyYdp576fdSvGEz8qkQ86j0aZazl6pOTVKSjIt3kBlN3R6uEP5yLIlmLXi+NZ87x7/LYBwQy/pWQ1XmcNy4S4xVJ7OBz332Ete8AbnmsyNOK9ApwsVceR34wW1SOLkkMxMmbVvHPECC/9QTItUqyr0WAXKtE/T8C4cx8zVsZgRkC5K2M3u/2v50hQH63r//Mp//tH4EZAuTtvIZef/T1zZ4UOjpWr17qwK4aAIIzJ86ido1CHZ7jMpF/9sTjHJAnnWrz4vlLgHbpLr4qgkNIDD0S1ZR97nr1gN37wIO2/+hp27P/kCvmPvXozXb/tzkgkPGelkZRJj0Lg4Ap+cTRSME3zCFDgKEO+lJjdneSse+UTmFEE+U5xdZlQKxo1OUTHGLSOOgHcviUAnuUw4Sw0HYAnjGs4T6o6KTiEwAgcPKW92y3F3buRAV8l8v1P3BgP/nhxGMVV1s7ZYYqiP7iR9LsL35cjxKryx3IBdCrrLiWzo/Pf/aT1oECr4by0VFA3TXkOFddvmhL5mQ5h0ojTpNADq7RHEa9QLbriGtIpE9CYJVylHWQ7AEU9eEFYzjcDAJ+quRasTtLliy1HTt2EJFRYzffvN0BZYp4eOHFXU7BmYGTZA/OkCaUj3K5bNi02bk5WgBiIxmbKQ7xAmGC+Zzq/fBDWd+FAk2kRxP55VJgijCJB9gbBlBQP4Er7kTZX5CbTh9Hhu3nGunfiWyRC0T/RqpLL4Dbw99cCAlSzCGNyl8OliqtVJb+GBEWN25cbyeOHOaw6uMUmXJ4qCA6hZ+nAaH0Y5LD9xzirwQCVYu44CDtr6JHFKmdAGwiABI43JWRm78EBbk/sRgRECADKLzVvRKDq0H9K/0QU8s5mEuhrkzyQA7cbSirI/jc4ZAuwXymKWI3xgBMBkcmcQRUQIT0uDJTdWvcfuvNkBtS9oWhjISd4DDvwU4wLEsBh0kRICoK9WL+RQAejuBK8BepABAxyZwa4DVPFVdabFqeHTiJwtMzajevnW15FECP81mozoQQ05wFIKhvg+igtPwC8SKcNXUGDYPI8xGIB4AmJZ6/4qI4fCO3VHcAACAASURBVMcSJ6GYsWjAP4EpijsKJy4hjM+cTs6WxjqTqIw9ZJTXAAoVrljhVJrLlxYSK0URPIftskocR3Sz5PJzEOWyQDKNjY/iRxj/c2fPuXiWPLK7BznQK5c9EHB2gli5aaTvF0vK+X6oPAGBBbwGQgDlQ8IQBOKKlYcBgEjbtp27DuAu8AIcJZMaJGDJmkIIiT578L4MSBrmP86dCKKxgmFgpiCvVF6sLIZxXtOH01I1effqDsgCPIwg2q2LvoVRiLZJ5mSAYlIAzEaJnYhFBTnMr4o3UpxL3wAxPMc6AK4BuHhLMQkUrwPmSCuvnOwMosbOo4K/XMPr0L/ih6J/MTEviwuXunLXbqJsFMPjR6yGH3NafTRJRKEMAIj5cv8G4lJR7EgM97wUvQPqnmFOKTpDAJtiKKTiFVgot46iTPT/As20/gh4E8kql06QIr2Yo8pYV/GuK13lC1IgTKa4f8b4rB0AGiFc//gkMvQBo84SzZOWmsmalg4ZTP44atEY+namGNtRHCAgd05Jq7VhAEIoGsdZBsTYBISwumzqANDTAXh91R6v+wNV6MiEv50pBqimsDuQdclDDNaCxXQi8H13vvC8ffn795inFrKU7g9v5rlcbT7qJYGQSiM6MNg/1CouV9munSdtbn4yCnR6jyDaplAhJ0Fa1qmMmnFtaR+gA8Lovsh0YPnG9ZSgjzXyvgHbARBL6M4JjMvnmUE0DutegFe//cGzH7Pppy9SEj7ENWu1p/aet1msg3OXrkCd22llF45bEvFCWRnJNhsHn8rRn3puBwRqN10WnzA/IrsCIK0CITu9cQlduFxtu/YftQA+5zw6pZIVWyR3D26SKt0bOenAPZOQv/n2dz/4gSNAMjOziCDJtZde3GE3bF7FujQLx18dhcU4mQYB80P87DJgayhlw7X1OC2YK+oAWbsOQqaTeB9A/x4cYgIoly5f4WKMQlmPY7iP+4i1kgtqjB4pLrpVA7im4C4rAoTOm7OA52GoizTz4CYMYi4p/mo+xcN7977mCpAFCopwW8ozVvFXixkbOQ9CIT3kxhJ5M5+C6yL6HuQEiQVEPkrkWG4BpLCcSwBlBQC/wawnvgDjAQC2IlFGKmq43nWu40URWPWjRK/hSIiBfEnl+npJtcza0cD8rCWmcYDIl2mcQR994ANEBhG3yF0/qdg2iJaffO8fIGVw72XMpuA8iqjLJDtKxFcqCvvo+AjAvGa7dfsG3F6dkGo8p/mevV10jhBVFhQUTezOCgvj+fd/vvkNt3fYhEtPhdvJAK/t7AtKEAt4MR8vlxTbH33+f+H+GBGE50jEGNb6DsYvAkGFOr+efGGfBcemW1ElZFFwBAKNUldu//cPFdqY5zrWdtb1ccqseQ60MnbjPAf5h9bOvVRGb5QcHSI5BVLrPh3HaZIBMB7MGqn4LRYxa6oqt5S8WTZBnNYgRIzIj4Y2CDBIqLbWTjoGcD4RoyZyIRtHXiSg6CjfU5GXApLUZxEdFQ+5s9dyZ83BNXfRbty2AeKq2XWfvLZ3nz30la+i+ifXv7rGkVw1PC8/9clPOBJEyf0SF4goriHWL4T1M5jegUmieORW82JchnjfAnmzWA8V57SXuSPSPJz7oqysimdfom3YsAmypYeesnJAbXoJYFs7IETlGH2VfYAvzosunEYYlRxJFMu9ov3VKVy62sfkEL9ZWlpKpFw2X4fDAUBdc1JODZF0iiFSSbmPeqME6APuqo/jxYfm2+3fqnSKfTnxogDqF0B2itiSIKOce62c/aZEJBs3b8ZNUu3cf728lwAsWp0IOfxUrM1c9nGxjb4866EgVJoNWK7YpWCeBXrWu2plwPE8+ivkJFLnkiLEtJ8T2XX2DIQzKnzFeXZBBHVDOIq8XLKk0I4cpbsD8sObPYFcAX3sgxSvqE437bOC+FWK/SnWZG/m9SRzVG6F8u8tt4V/isuZuTTOOCnCTgS5okZjea4IeO/kXtVeV+RGV0cLIoB0S2ZfoDmzk/2p+jEE/M/F5St4oo4eGDkvBnhG+DI3FZun548EQ5d4Zrd14FbggRjIWPojWArg2TvBMzeHPd0g+03F4OWwL9Oafhphi9waAtfHFMPFeEYA9isuVcIffcNhSB3FSSomTCC/3EfqJxJ5n8bnOokTKQ/hSQd7V827btZluWb0+UV6iBTQr1ddH/pz5/y4SnA43uOK50ACAdZGgfmuS8J9HT+vECbFP7nOFkB+uEt5xflxtQPk6v/LKSIBgdwqisLUvKrn/crtJBGDHDRBCHe0R9BbkPtDcYMaf827JYg25Cg7fuwkBMmoLV++CrI7x3a9vBuhA1FguDEH2Cf2QDwqSq2uvtbF5Mp9KXdQBF2H2sdHxEZaamYyz8ImPhNEHdchiXGegHQJ1DxSFx3P7HMQfJNyWkPWSIQwgRPNgzBJBI26WXqZLx7GQ+cRze8AnCdw/HymelfkrhhB7VPkDvLhA2XgOB7hHmS76tb7FhwrzbVttuuRHfb4c4cQuMjayIaIDSjSiNeL0FWI7i2JCA4dR4C8cRH5bzxgzhAgMwTIFXPX2wlCzLzWf2YEZgiQ/8xozXztr4/ADAEyMx9mRuC3ewRmCJC38/p5/fn3tiPYmuSgNZfs7AXuEFV2CXUqSk2pivvZ0F+4hAJ4Pg4FnAglxWXOJr5t241Olabfd7Kxj4lPRRHbTSwPpaOAYIqifeE7K2z7l05xIKH4FJIlgz6P9BhAMYBmWbqllO5BhShwO4XXCuOwIvC0mUPHUt6P+gVqKi7bGnLGLwssJ5tYxdndqO8VayOlnkqwFf8gR4PUesri37R5iztAqEBWAMco4KKimTDtWxllgQ1tPS4OIALF2J88kGpfoyi9CuAhDuVpEge/xZTfeohp8uXAexlFqgpT+1Dmx5Dluyg/A7CXXGSyk2MAmHOyAZ3Iwu4jEzwCcHQEQmEUAEoH9KOo8LMADVRuKBCgBxBFZISKKWOJPtkBwBcM+LDxhs3EDjTZs889b3/8p38GwNVtr+w9QCwJLheIjTC+z4033WyHjhyBlEpzBIgOY8q1V7yBL0RGHwcukST9gMcXSkpdQbNiYUKJh4nie/UCLmekJaESplAaEPbIkeMuusKXCC9vfh2gDFJukQAO+3KWvPJQrm34KgXcHFClUNZhcJixD4eoWISb5hguGx18s4npiORa1KMilNtDalEBwTrYC1hXpFAA/y+ls2JKkigKTiWLO4GYmGee/IWtRznbTsTO9WtW4G6IshZ6QqYB0tN0LRj3NMCxotMncRsUAOxPQM6dsBXEaZ2lS2UZIKGABDlA+nn/DUQKlVMs3cGcUqTKFsiayFBfiABg81EayjkkI2O1EXpDfHANab7Uo2BVJwYVA8TblBLDAzHCAVOFsiEcYEuIdVu0Yp09/ItnIAno7Ij3s/XL5wEoUkrP2LRUoMQPibDSkgq6KCjSHpwkNgtXCmlrUZBCk4DQrT0dTrEZCTDDhXHRCYpdC6YMMxwAVUruWD67CJBIXBqKZpLCUd0CZyAyCpcvt/l85kFcKbXE/9SgxgxBaRxGnJaU1+qXaAQ4UblrEPeBiqZPSvUMSJU/lzgg1IhDXEMp12P4d1LzVvG5df0FMKWi9BfImMSYy/GkyKYuvpcIkn0HTwB6Se2O2wqyaTZxOMrwePCDSfb4r5ptBc6uBIqdBZKCHaJOpO+H2CEf5nusgCdUqIociWWedOMYC0UBKQKki1LaOMahlXkTwL0SyDUYJapHURKDfJ9Kxl0F86F0CGh+DwDkSJGbCdgsJ4hivWpRylc1E/mD6DE0JsyRS/fce68rQS0BRFWhtfo3Uok+0TqjgudWItc8kD2Ko5PqOh1SQWRHo4g1/kwuAhGWI1Lh8vcCABWP1QEZFw5gFgvhOwQ4JsKjEyBNAIuiOKRKDeKaKqJDcM8o62aiFKp8nepHRTplkv/dyFyXKlTAaV7uHDfOet0I5sEYPRpT06iaAVT0OnJNKf7q1KmzzL1gyqhXQjKhyAUJqS05j0MOEAtF8gTrYVcXTjgfVM+9U/bsi/twCkBMsR7NYd1OhoDuJ3pp7V1JNlmuwnpIMPqNDtAJEs6YhgM2ZmfM4l5oJCLqEtdgEDI82ala84kAlCPvLGC74s7kEgwLT7KndpTR1ZECsNhkn/nk9TgjKplfI1ZS2WlZcxfaP/78vMUSCzSb6J2RvjpLDO2xux/9fev54WGrg0x7Zv8ZS8pbYNdt3kYW/0vcfxTsRpB/T6RLNM6EFpx9IkC0lnzmwQesofwiaN0gABCOJjqc9lMM30SfzxBdKlKvL+UeicJJFkkEVTkxWJkZcnX4A3T2AOzj2ILQUzeRgPSyy8UonmfzNdl28liZzcrJB5DyIy6rFoCR+BJv3EcncC0Rwbhh8zLLwuVy9OhFCA2iTnChqGh5HEBUCupk5lYHsTzxfNa+5jrI2UDrwi0xquvOvViH+yG3YD7AaQhq92KcbfP5nkedmygFMPbgwQO2HleglNgCptWttId4qY03bHK9TQLlZgFAqpS4kk6JExBnN996O46zchsmti+Q+/nQsUMAuQtRJ2dYGs/RaX1v5qMP61svBFoIM7CWuJ3T50vNotOsc2Tartu40SogRrwg/JIBTM/zjD9MRGEqz4h41qJPf/wB3BPnbcHsbO5lotJYwy4ROfbSrqOWM2eZxaXOsgGI3wlcTAE4vg6f2G+LF+fZhnULiX7zoTCYjgCVKkNQ2JS/XThfaVu3326j3I9f+6tvQAjk2Jf/5Iv2t3//HUrTbwRwjbNHcV6qX+P/Z+89wPM867Pvv/bee29ZsmzLlveMZ5zEJCEkrDDKDumijNIy+kEpfUsLLS+r0ARompQVshwSJ473XrJl2bK1h7X33vP7nZcwpfRt0xICpMg5fNix7EfPc9/XfY1zJiLEyGXdlAI9kjlzBBBZ5eQiCPJSY5yj4uCZK9bUy5zfx1obHGG1RATJwfPtzxMXNJBD1CYigY5mS4AY8lTkJk6HhKR0u1TeYA3E3qxaTSm41Pas1VqjqlFUy/FRgPBC0XCxkbhtiBnymp3k6uGYYu5sRVSg3pm4ZOYyxmcigooR5qrY2DgXjVe4Yhmg4xR7DxEsCc7VkwzJ+dij33cl6KPMkTtx2j5Fl4cI1Pe8930ONE+GvBNQXvJTwuENxHz5qFybPZIiL5k9rJ25rpe5IiMt1xFxVZAzivNLh7ROYD2d4f018Xc0p5cwzmIgZ9qJZlRJ+tq1G3Bn9bg4zttv3+ZipCR8iKWP6SX2GW0aZ+zhQlnztG+7ZdtO16UkdbqICoHaAvPV5TEJuc4fONC/T1/nHisCTm4WKdif/vR8wfnNH2/8h1pHHkjoksx9jYMwVxfHdQgrFZCL/JV7pBDhxyQAu/aSVRBHvv4qr4bcgHRS3Jei4VpxXHnw+dSB1c9zPc5eKpJ9yRjzqVw62Sjt5SJSj9QkpEEPBMicnH4QjpeIehLAvwaSXMXeuu+bt2zFsTsMyN3sSA9F5HXgstR7UB+IN8TMBN9fvxcBgzeSGEh1esnjZhSfr7N1f1nnhCBaC44fP+F+r+e2kL2qroviTuWU0NyTDGnpxfwuoYH2jyI8Z1hf5P5YtmSpi14bARCXU6yHeUhO3UW4aUXyHGZOSGQsjU3hkqBvLpC9gqL51FOknoo7dt+KY/YGfTYQ7IyZelxfcsSoF8NTLhTmUT+IMTnrvIn0EqHfyz5cwL7wcLnRQiFCrzMPaJ+1ecMGYhvbWRPqeZ75d7r2xHp603chh60IPideYo3Q+PDh+uhXuSf+XQm6A83nHSAiQia5T3I0yPGhP9e/n2V86G9cgwBZKgLk58mPn/u9XsMPZ6q+r0QLWrdVrK5r38n10pqdmprKM4ADifcnMsEfkuE6bqZFEOHu+rO/8WRtvUKPigRMKyDAvJmnn2GtUfzaTTJLxIocOIrK9WPca6/Wz7qYnJLN9R7ljNNvqZScjxJJeeNGNfFmiXSMJFosZyTFj1VAVvGgOMekF2v3uCKveAZRw+DqwiULoSESZBjybo7rEMIeAybMkZne3K8uCHVFe4UzZvX5otmThLOfC9RelfU/LMQXJwv0MBFZwb4h9s3PfdUefuwFxESQt9O81iz3lf3oLPOCHCCOAFH54gIB8grPz68uAPEK39zL/vMFB8jLXqLf8r+wQID8lt+g3+K3t0CA/BbfnIW3tnAF/htX4NXdf/zORWA9fezjc5eJ29HBa8/u28iUXYHaS2WgfXYW9VcLv99KEaoXh4VDHJY7ITk++MEHKQf9oTsgbKGouvhiCSBCAhv1IUeA1NOxEJ2QhKJwxn7wuQK7/+8qzIdy38TYCNtcVEBZc4+LSlKcQz+KYl8OLDeIiEkAgNDhWAWCY8RJDAA6rliyGBDTg+6DCtu2bSsRSYouUvk4in0O3zrASrWnIsxQLPrKv04DOBmUdZ8DWR0HOOWs6xCh4vI+ssOvAyQNc+hWTMMgh+vP//4i+/TD9dZM3vcGyBapB6VWnMIx4YVSehjXwt177rDy0mJbs4xometEe/HaIYp54pDcgSIsAWVWCD+VSdUJ4DaOElKK9U6ADUVQ1UCwVPEZk3lvUq/NcohbB2gXIBcGAOa3/ukh+9CHP+IOYVcBBsrJ1m5QOTkqyzYIkVVr1qGMzrfv/gt9HRR83nb7Hbb/pQO2vGiVyw8+T3m9SI8eSKsm4iJUsKj8bB3qYzh8V6K2lLp1Hdd/DBfAIAd+kSYTvL4fYMMogKz+XRJK/bPni63q0dtxgVx1arohgCKRHQH8e0VWqfuhn9eX+0OHWJEeUqr2oCSc4LqGczBV/JVU9yI+pgARlCutA10MY0aFvqMo7ucE8AD+333HbtdFMIqaHA09pY4xDlCP5pAPCgzePgfwk0pBfSXxApNWAKh6veyKbWO8TgCmT6KoCwQobgO8KC2rcICGlOdvue8e8yBSKFEOEIAH3hwl57g/OMgrE39YZeU4DsoAjAIBCJTdPAF4KGUhlJoDhbbdfpfVUxr7zL6XUDtOWh5RTHt2brIrZ06ZD0DFWhSDvdynLmJ5/ImUOnOhzBD5mRdAyTCOnFHGsoBg8mCsG2XrKNEEkYDLUhUq+mqOyKkRnDWBAKdRxOiE8pm76CpRPFN2LvE+3A8hAlJaegE8HDkyX47syetdw5G0act6gAvIEDmDeIaRRBK1AQkHMNfAdXCAEZ9HClCB+Z4AQi4/nc+6hOz8SZXQqhQVpekUoJF6DGbUaYHy3sPT186XXOOO+FI63Wrh8ahEUct3ol7+4Dvi7JEf4E4Y6LQ/fOB9gHOUrhKb4w2Z2gfxMMi9TifXXblfwwAyfjiAxlTezXXvhGgb59mIBUAWSOocOIDw7QCMiiRr4Xq2cy9DiBzqZZyuWLXGfkLhceHyAotl/EmxGgyQ3QThNobqtwfSApSCa+ztsvW3Ae5KJdpGsXMf70MujGQANE8/bxsE3OxnbGj+kBNHAIkIJzk/Zhjjcjw1MVaXUxIroEVuLkVtiPSIBpgXWdGCMl+Ap0pjpaAVARKtwmHGl+J8NDd4Q0aqzFjqdkWKVOOESUJh7geQ0sPzrlirLgDNmKg4ADoy9FXQjNsiJJRS9qlRR1Y53SyARRVK7iGU0RvpdJALy89L4BwOkTlU7XLR8bWJUXomZrwhijyssW3AnuV6qRdp284dtnzVMsvdRGxeVQAACQ4SVP01FFkn8nmq6QjKSs105alSGGdm5+FKOGZruOZN9XWWRXGsQKO+9ha6EiiFpZupfwAqOSDDHvr2SVtZFA3gSGa+B/E/9LGIhJrwjLQfPMdckhELiEeuvfeIbVweZev++l4r+9QPiE4iisczzILi062CSKyeng4rzEu1tATWhw2rXYzO/mOnrIdnex1Oi0WZlMH2tlnF5UuWHpfMsxNqLx07ad0UxOcsK+K9BDsVrWLmxpk3NvAajTfqICcSnJJYKtwMnB9yo60CmCwuPmW76fzAK4HjBVcGktusHJWM494CGH5h/xHurdm73/du+g6I94EsOn78kiOTV6wsdCCeCGUBbUkQIGHq+QEoF2k+i3tHAFsH4KZiktpxKMbEp1gOLhBl6I/qGWXMKmNesYslly8SGUhHBYpvkV4C452LkCgdze0vPv+CG3s5rJWJCan2vX99gsLiZVYA2O7FfOwJIXX6wmkrg9S5lQ6tArqTPFUGz/gbYJyOsv54ouav4BoEhxL1FJNuR85cdEXVm/Sc8GsGpMsLB/YD/hJFB3H0tt97mx1/Ya+thYzyZt70Yo6aoiOIR4oeiAE7VwL4PomqGUJhlHmyROKENUtRT6dac+NVOrQo04ZkU0SgTXnZmRNcO2Ja/EIibR99Q5XEyuTT0/Ced72T1561r3757+33H3w/EX/tdLK8aOmo0TUX3LJ5M3PgImvEHdHJGqsOrOQQQDzcqSdOlph3WKJdqe+wg6cuEHEYyP2OsS99bKldrA6x1OggnHwAj13t7Df6cLrFsMdoshPF1y13yQqeW8BzQMWYuAQIp4MOEL5zz+32JPuaGObltcR/RSQQuwep5cGcoS6nQa7lpfJaiNQsOkCGuL84KokDvXy51K0ZXYzje+6923U3CLSWS+Lw4eOAr4vt2NFTFEinMteW0E+1BTKUnhfW22GEDHKVyXFXWVnpYiTf8Xu/h7K70WKZU+QO2L/vedcplJyUxnw74X5t5XlMJPrwLOKAAOIe8+kL8GPcyAU7CJHc3TPIWIoD6AUsDwy1PXfcaU8+/QSEaLZzDf5k34vEXWXhTlpix0+fo+fttEUgegkAJA8n8qkV8Fz7I8WNTrF2qFNBjs45xCYCnxU/5UgR3pd+CHx+8lPL7O1frnXkgj8khJxycjpp/tQ6JrA2iA61NJ6Zi5A9vcROiQxWVxWGS1c2X40rdojxPsI6oDJ0FiH3eo5kFhmCG0SCjm7WFJGMYfx5FEByuEhJiIlonp9grn0x/S8q2V7FPD7MXF3NtVV0ZCYkdI/7NZv1VgSyJ+XUp9w1K1iyjG/HvhJhzQBrtRwuIj/0PkVwq2/Lmy47RVlWfmWNbf8iEXQQmdobHcbNozGgvZzELoquE5Ct7gmtI4rpimBtz0AIFMIacPXqVb6Gy4z17zbIC+2/vbjeIm/a2IcGIEwQWSsC+Cq9a+P8PRXDR8Wl4nIlppN5ecu2LY78bGhgroP4jOO65Mm1x/sph3hRx4j6d+Qs8Ga+mQCMH56cw3Uw71aUM1rOx0zi8yIQFpRDFGg/t6RgMY6nAeawVlxR9JbwnpoYjwPMjT6Ubo2yt5A4QK+hPYVcHNpr63Nq3bv542bThCtA54fm4nku5Kd/8FPnx03HyLXvbLIl72dfxev2c88UTzkOoaJOjH7mRzk0AyFc9X1G2ZOqN0bOmB7OEHrFxmYcefydWPa7+jOt73Ida7+tM4AX8253a7MT33R0dDkSspA9kKKvrrIOap/VDzmRyDqt9T0fJ6Leaw9khFybgYEhED2h7DchxXADB4f64bbCVYu72MdzxmIhW5MhQxfn5FEcX4I4AMcjfXBdzBPjzspCp4wig4m8VMn9EGO/lzEQx35Y55NY9saRvE/9VUWWiYQJgBDRPkMEqWI1A/kpEcvMpGL8ENMQ6+UJIRwRGGcdjWP2ul3vhBhJYlxB/viFQ8Kz52HuDtVcyDom1/wricD6+f6Qn+92+dk9vxl3pu/yc8TX/Nd1DW6Oipc/6/+/Xv+/jmh6udeEcHvFDoZXF4B4uU/wm/36r+L6/WY/wWv/uy8QIK/9e/ib+gQLBMhv6sovfN+FK/CruQKv7v7j5SIwX27v+Mr2Z7+aK/Q/eRWPZ099fK4YddwwyrBC1OLrV612GdzPP/8Mh7luK6R8tYsDYP8Q5biNrbZu3QaXWf/UM08Amo+ipC0CBErmUMAB5EYHSlky01ETh6AmPMshd+9X1tvuj5+yIBSVsbg/clEtRwL2SjE2wgFAlvsRDhsqcFbfQwbgxxQgXzxq3n4IEMW9pAFkCZyNARCQwlwRS7oROmAP6TAHyNtBXJQiP1Qom6rcfhRr7QCximiQ0lv7bi9/DlBRxGiF4r54fh/lhFMoTOPscxAgf/P9ThTAzbYNQseP9zFA54fcJ4hK7S4AenUW5FLI7jExBCBDfBDEQCSqLRVY1gNu6vOEkvktZ8o0B2e9nxuob29GVcmpIeWkN8C3CJo4wBcpE304MAqAUXH6rbtvd4Wb11HK9wJqXqsGTODQFE/kWCCF52oQr4F0kHJVhbmrIUU230IkFepWES1yb/jy+a+VV6HuTETN3OPAApWlh3PPhiAYMpKUa87hHiBhmEO/nCRzAOuTIBDdAHYCQJrpZFC0z6kvrbZtn6nA2QDgyuecmQHwQE2WyuFbQJ2UlHGUeXZwrRdzWBQBcgMVYiZRMwJudBjVz/lMZYrKIdN0mJVKL4gDuVwcW+hamQH8HWSsqWw+E4dIEgfUKfL0ueluTCgzfAxCa4BDrT+gow7700SAhPO5hgEilXPugYrPC3XiIYBRuZL097ZuUo+LJ8ryAFTRZC1DpLk8JT67ToIDANCzABzFuCVCAOClKo0FFFZhqCJEOhn32TwTPgBIl1BddgJwbdm8hignL2uiF6ET1fbrtmx2SusxiJVxXvsiJcsaZ5U3eolmUhE6sSWQE8MAs1EohvsmvQHgcWOgulR2dxhg25QANkARFU2H4vwYheST4q+QotJ5kGHa9VgoKqQaB4gv105q1FYUzhs2rUFBOUnZOG4e7W8Akma4rwPcy0bGnw+fS8DWEMSUDpRzvI7cPH0qyAX4V2mo8u2Llhc6QEl9EJN8ngrixBISU+kKoBSdy9UDEYG5xTyIBzqHK+X/fGKF/Yi8/Y62BnvX29/I9Qu0xhpiwngv6iIQURUGIq6oNFAk/n8a4rDcAbOk2LhydBWFKs5Bj3grUgAAIABJREFUfSoCgmLIdW9saHQ57I2KmKNfBaYHFWQ0hE23ixYJnqabA/BCLqVmnC2JOEs6AC0G+ffdvFYw129RXh7gRT6AagfKa17zBvnlIn2I2MvCEaGuAwGOenYF5glIiUFpLkBPCE0V9zUK8ERKY8Vc6XltB4AVoalYIym7lT2uOA+VJAsAFwEiEFVgm5xtsTwXcnComNaXz1oFuCSXSRTkXjC59t44kHy9AwBPlIkOqAZKNEM/TFw8XRI4QebJFO6z61CAECLabhVRT6GAOZ7Eutmcng8ifsaJKILEm5lEDQq5NgLgUkps24nTJS7yZ+MW5jOinba+Kdbmeog762q2npZG82b8JwkAFNgHSO/DszMEsDVIx9OlEmIHeb5jUCCnxxPrgcp4EKJyjF+nAFEmiNryDkyFBD8LsG22bDGOjcYuIhIhAiAnOgYp4b7UZj1D9D8ByCfH4hKYarR7H/2Q1f3VMzY85W3Pn6EbISjSfCG5AnEITvQT7xfkaW954z3O4XOKbHPd81U4n1KJBpvobbfLdGvEh8dynehGOX/ZvAHYl63ZYNU879sp1L5YUkzPQTsEyBpXIh/Ms6diXMVahQOAK19fxPrSghwAWvTZvM6VS/QO4B7bRIxXd2+nizfp60eB3TvFWAq2JUXpVkkfxJWrdRBwq4hYK6TQ+zl7/RvutRN0i2zYuJ5IK2/iHZsBpuP4HN0AkBTgQso3kZc/OeOJ4wuSiOiUqzgrJxg3KrVdsWI54CkxVgCYcgss4jrtf/FFR4bk4WxrrqgCdAUEZqwcgZAS+ebD/TxLr8qSwhWsCaiNcWt44cibI5bn0pUSAMAGR4LEohoeA8CMBICfYo2VavjC6TOM4xxcILXMG30uLvEKEXJvuv9+1vgV9q2HvkV3x+cgiSHGeU6effpHuMnM7nvbm3HOEeulRgfvIIiwUTsLAVLX0sUc12IekE8DOPY+8MF385gT+WjExwVCimM1jOH56WylS6mDyBbAuJjkLPsxrqNO3lsX8Wtf+D+fZ9wy99MdpP4v9cWU49y6Bji8lHl384491k1p+eHDR50DQMDjxkXEB7F+HztbZqOewVbR3AsJhGPx8EGibJLsm59ZZ/XdyTbc2WBxkNAxEVo3UayzFs55+Fl1M4p5sp4aITkXEw8ohb8K51VwrrihMyePuyjOVcuXuAjOyBjU1Ix5xTEKkK8n+sqbCK6rV3AI8T5CKUVW10cdZOE0Yokuxt9dd7/OKevd807EYA1z9nEIPbVibLtlJfNFgIu9imC+k3hDQo4W7RVYywSU77p1N07XYecea+V91iKcyCDiKJjP6U8f0yRkZXMbBEhqEnuESvp4plwPix9zg6IdI3iuu3FHtbf3OOeHOnMW5eYDptIDMtRpeUvy2DNccnuKSDIGOyH66yEiFa3kzZyjn4rHnFS8kaQAcmnwvqYBu6eZrxQLKBW/yGK5FcZYv7VOPfmpQnvrF3EZ8UPXVT80j2i/qM+rNbmP+K903nc1DgU5d9u49oqfqoHkEkmpHjIB0+pZCmTvMIOgRGp+iSwUr+XF3xVhoj44ERxRPN8RrK/aG6rfY4iejWZI6wCVlLO+6DnTvuQqa5yAc8VeCbSXKMX1OLExPE+nWA9rvSJf5aBR9JVA8U6cHK4Une8rYY260ECbAeP7rOnhbXb3t4aIjkpxZIbGZiv3W8C83vNiYu1EgHXzvUWQKJoplX3sCE68HsZXC383HFJJJHkWzhX15cSx5kSzJnew/9JSLjKhhfs/wHtTtJackan07HWz3vlxL4uIe+zh2ZFLIYA1N5brHIdbmMfWraMdOGCS2QvPsKYNsP8a5DPFQKJ2IKjROBM5oOgoOWM0XrtxYsupor6rIYgbER8SnqhT7AZr6BT7WolHFB0l4suVeXNN9UOkv35/k+y4eQj5D3D3TwmQ+V/+LSrLOUC+vcny30t8LuuoCDURSCK21euhSDU57/Csuig8vX+5VkSSaG80xde7ibKVUEQuznjmVF1zESgiZ7QPZaPkBDUziD70rKWwD5W7rgzyoxSCOIE9s/69SBW5PhUTJiLzgnoLGV/RCKi8PblOzCX9Q90QNXN8f2+uk5dFhtDjwj4giXU/HEfwVZyUDcyPg5RltbG+zjJ3y1HkgSBGfTVy+2lPrDOUIjQ1RhTHyfbNfSYRIIrmDWaMBLGf0HlH17iDsR2N8xcLMtvjQUthfY4ICmeep5PLK9p++C/77aFvPI4LhX0ce031VslJHEOEqAgv7XfmG1p+iR/crgUC5NUFIH6Ju/Jr/CcLBMiv8WL/J99qgQD5zd+D1+o7WCBAXqt3buF9L1yB+Svw6u4/fucIkJ+cwQGCgnFylHxjooR2AKhnoSysqSnjoDNItnQ2WeMXUej5cfAYsB2UogvAaabMug9A3Ys4ma23bLPa6gZUdg0QAxSYB0fa9x9/ytKw7/cBHjz5hVX2rm81cvAYs6WoIAUmyNo/SCSUSITnnn2GWIAsF60UhZrxAur6DEB2HwCDYdwiAskVt9VGtESkAB+XGyw+QUXqlDJyKGtBMRoI2Ct7umIIGjlg6vcCQ5VJLfD98InT5gnoFkjx9yiAbBoqwDYOM5dwADz82U32pSf7XYlmA3nbyshPRQEaRu6RnAgihcJQ26pEuoe8cikOwzhU6eBag7pQnRTxKknmsCpLvUiIVsC0JEqO53h/UlL6ABwUl5YAWm9EkU5uNIc4gbTnIRJ20fMRBdExxWHzxQOHKXoFLADI7uPQm5WX79TQPhzMK+sanKJPZes5qGNPKYqKQ7wy8EcBQwUSLCJP2hdF+zkO9gJtd/Da+v96YlOSYgAAVObJIX2cv9+LY0QqR+TTLoKCUeAisQREqE/l8jdvsS1/Ue6ifoY4+AcHetvSJfnuoDjFwVPxAkIs1Hugg6NyuXWIVhGmgGD9Pbk/dDgW8JCEw0cHU5FftRzcVxAJI3KrH6V+LCrEZK55DEDDlYsXUNLRFULW8jBFzZ7c81EO63LnKBZLfSAjqBe9OdwrQsSbXPYBwIr6G5SRo6bz4dCsfpFEopEiAIDHB7pdCTxIAD0LuA64Zn0AAdOMg9JLl12++gRK6TTIm3rAg1nAhyb6PVIZ/6m4aPrUTwERFEcW/jnAunBwfT/Au+2UWgtw6ELdPQtA8ML+07Z0RYHV42LwZUw00tsSC9CpQs05gcxz/vxZN2MF5T9jS5FXw8QaxTK+JqcBTYmPUoFyNgphAU1SBatfRUSNAJkRnDqekEjjuAQ6BfZCgHgTiRBIvrmU5zPc0xk+RzsxL62tHeS1o46FAOmE3PHlGvnyuVIphR2hS2IQUk8lyhXEkeTjqhEJMauiTkCmsqvlfA1iSXn3AP5RuFbGia86VlxmD+D+ePDjL9nyZXmUzfrhyMlwaut+Ms5FXCUTZxMCiObJNdbreUoyy++biTZRDrfKWusApfWr+la6eIZVHBpJfMQQEVjNza3OARLA8+wPyJ3Ec6G+hWjABX9KwAe4FwM824qHSwfA8AOAbIdEGYNoUQSewJC8xXlOUV/Ar/OlqzNW39RgOYzdZgCBm/HjAu5UIqzy02qID5Ed6hCJBVxRcekSYgGV1S3y5eDBwy42SWCUYlDU4ZK/itLro6gzAW0CIaGCIUYFuAiwltp/QhnsgHdtFNBeulyCKwLyEzC3EXAkGKCkra3T3WfdkyBAYw8AtknujRxMsZQNjwNaqRS+nPkklwLWLMg+2Dw+WxfOFjl+gChRgM5MEAUF2K7y40n+/1JJJWWtODhy8yyFqKpb3wax3BWKg27YugBRIiFa/XF+wW5afx0Z6hDggTgciokGkZtO4OGtKIw9IeNGutvo4BinML3fEbojEx524UoTnQZm69dG0JkQbnMTHc6EE8uYaR+YsTPXOogaHETFv5FOHxStjRctNTaUuYf8/MBIe/E89x/3iw/OrUxy8b2nGTd8fWlBLuvNOSuvbXRutJ07duAmaic6hLHPc91DrI8vKuTTFy9bLG6kSS8/u8j8/Scf/YgdPHwAUtmTyJ+V4FzEwrEGJELOe0J0eTGOmRKspaEG59gtNtLXzKDwIobvIGNkGY65Frp2iiDXOpkbUfVOq1epD2RvCLBLCnAvXCJ51j/c49a8IcCr1cQoqf+j6nqZrdy03sZbboD8jrmMeRHi9USKjU7QRUCfzRBA2CBzeTzq9ziigMaYg9esWWUnTx5hrERaJj0aAmmLVqxwanMBzSLFmwCmu5mn5AABReMZRQAAcKzIrVC+96mL5+jySLEiPvOj33sMwCzIUhER+AE2T/Aely8F5OfXfq5dMM6Jvc8cYJ6GrEQt/Yb77nPFzupOEcD51re8yXVxBLPGluG22feTvfZHDz4AicCawRw9MMj78giz5/ajOmdu7GZtaWdMbKBo/g/++AH7xjf+3nZtW0cZMK4fSCFFvVy+dNU2rL+FmLNjdtcb77enDh3j31JcDjERyXtV3GQLbh2R4Lt27QHsbaFnDOch83EO5fYTXId9+/az7fPEuRZqG3LpKYA4bMOFVN8xZJM+oRBB6faxP/8zwO7F9sgXtlvHSBaxX0REztEzQYRlEsAydc0WAHnW1TNK3FcVzyslwWwjpCrXfFEIAayOlnLu5axzjDFn4xjLViSWCHpceaGICWoogo+MpSODcVx8odQ5LSIAneNZk1atWWlnzp1kTe22rTu2urWvrOw69xHnBEKGGEQdywr0/E44AjYcQkWF0lq7mnD8dCOa0LyUAiGrWCR1W2hu7mVtVEH1KORkeEgsz+AY87/6aUIg0wFRWVcHGTNysw6ytqnIPBfXiUhkkR9t3KtoiBgVtNe11FpKBvsjXHhyO8wwL3tAmswxR8thEARBIGdoPPuTAc1zAMhyfwgs93MALo4o5l71VMm5K+J2ivfyY8iP932jDmcMynsIawG6IpjjmMNGGX89jOFwyGlP5mGRgCns0Q7imliK47i45LIb0wHM9So5l2DDCcWZuOUoFTklsFv7m1lPPwjKQciG5vk9F2uN9mHqRpvFmaUYMff6PAPqbMokonS+qwKhA0Ifkc0iPlzvDmuhitvLcEtIsKLuFMXvBfOr9o7NRIopAkziD1/WM0UcXvmiXAFmaz5TacuWLXPuSTlLFCMp8ccoc6e+bwbEvMgffXYHqEPYx0A0XDx/xsV1iTBXD04Tca+KS8zNzsQRnTN/rSD2tYcKRsxy5tQZ9k70dyAyCUAQEENsmQiQKfaniwoWsV6lQbQ2cl+IRZJzrLoG9yf73pxF7v1LNFPP/isaQqCJdVbiJDk5VNKuaFNh4b5cX61fOlxp3OnzqJdPhIz250PMQ3o25Gr2xMEgYlafSS7fGSdGUtKWpyPIbv74RSLkZ3/+nxAg+vp1CJBF7zvhCA8d89wYZz3VmND+U5FXATzJ6qMR6RHB9ZSzQw4PEU9ys4rokDgogXlWf6Z7oP2m1mS91zHGsfoLNQ7k2NF1Vg/NdcQZcoHq707jvFB8riPdeI1LJZcsO4d9YAodOPRfdSHAGGMfEhzsA3HE+YC9TwSElDf7jdw01iScl7VVDawluCVH6OCbok1NJIXiwnDuqvNNDhPtTxRzNqkYK4Qo2ot4cx9E/MgF2c2eTecGiT20P9H7bsbtk0/xfUSYP3uo65At/hDdYTbSO2YrFq+zZ3982C4S6/itb3wfUgw3ySxRWewz5FqVE0tz/f/AhPHvUYcFAuRVByB+u2GeBQLkN39/FgiQ3/w9eK2+gwUC5LV65xbe98IVWCBAfvVjwONA6V/MHT2C6gpgdmZ81tYCwCQnxgCIprDxP+dynRtRe/YOTBP11Gu7IEC8UNdW1lU64LYF5evGjZtQJFHISTxDbxelil2ougEIFqNkfeSJH9kY9vAzD91hb/t6FR0gxCWxyc8BWD5x7JgrpVTp6ZpVRa7zo6mumnicAXvrva+3OMDhsyePAYyHWRaH9l4UapHE7LjDNQexAA4FdSgJJzkYdwGYpgCEy/aveIkx/kz2f/VkKH5KsTa1gEl5y1dbMWr+1cTJiPwovV7poiP+7kNL7G9+2OkU3JFSclH6K6u5CrojiD5IAbS6dP60baZzYRSVYYCU+Ry0J1BqVhAnE8YBJhPwVIp3ZSRf43VbAKBT0rKc7TwCBXI7QEYPJMImoj28ULZJsf8CRZhyk+zkusoWMMLh8jiH3lmAvWkAilLisGJRnc/ymgKyZ1COyyEiEDYpOQWSoxglW5pzbDQBHKvwUjFAcny8iNp2z+vutFIUisoc1vfx517ITTEL+qNSy0GiHkSA+KL4FAki4iNCqlV6Jnr52iUIkA1/XupAiREiwaIjgzk4RhLfkuyUlSIySkvnFeMDHMyX41rQ4TQQUFekiBwaijtTH0gG4K+KnBuIJZNy1JVnQipEQCapsyMSQCABxf511MwqSfehKDwTtWgwjocq1Mrh3Bd1OqQqdx8Vvwf/VnnxLl8cYPgCMWCBgOFa5ttQuW+lXySB9xviR/km5cT8YnOovaWaF1ChqKdOwKF2wGkp8RUFFg45Fg4IUkY2ey2ARjbZ0UFcOx3Es0VEAQ595+F/so2FBbY6L8ei/UBVGQNXuQ+pAPXP7N0/f/2JQ0viMLzvpZecg2Yt2eONdJREpeSgXj7PPUui+DIMoH6Rc3z4AToqO16kyPr16yyYwzfoH+rDCyiTC103xjWpwslHUKHmCE6k5rYbjgBJTox1HR4qFPeVmwBQu5mxroglLzpelO2uvgx/iI0A/n8x7oghnt0OgGURMB2osaVKVET0KE6PCFTN3ZTJh3It5CBpAfxIUFcGOfbf+Ocf2qf+pMD+7K/PunkiJZHIHgpUgvmp54WHETUkkRMAaaAllH4iTQTc8sEV4+wMFLaq1H7/vn24vVL4mWptPJsxgIjdcnYwjs8QyaJydqTHLoZkBeXvL+zfb2vXrbPO+usAWCiuIakmGLfBoRGWv6SQe0X8Bb9XTnwLpJMfZEQYIKuiPVRirRiLzi6AQBwYikBRzJAASgEekSixRQgeOXoUkDub2LgsCBciPxizFZAie+6808VTXAR0F2kwyDMyAnn0ujdl2YWjfUQTxfFnRJ8AbCVCgvr/tIxVGfUjjBehmgPcP8WORfJ1L0CNOgD+cdwXfb2Dzu2TS9lyDBGB3T1tzgmkYutMehD6+xWZ5EU3xzV6OZIsl/gdEvm5NlIW89rgT7Pkwo8PQ2iOTvH3cXlBlBRfrLCDh05D9M7aDoqXb70f0qvdl2Jo4mmELeIaAcWBmGBcoE4tKSETHSClhggexeKJQNAc3NNYa564l3wg+6YZj+3EHNY2dRGB5IXjoh/gztt23bLe6isuEh+4GndNFz0rk3aqtJ6kojjbBRA82NkIcdVpXXotXBed/UTiEdUVnJRpjUStJTF+1xflEckF4YWboYquh1pcLz4AgNtu2UpHDPFvE4MUpV/GfcVcAQFy/FyxRZOJf70e8A9gduvO7a5kehx321vecp9TiCsXXjE3sVy3aojjNqKJNhAHFh0ZALALyMd7OXn0CiBanJVXXbbX3XW7U65PTgMGd6JyBhhs7ijneU5g7cOVBZhb14j7D4I2BFBqC+6vG6wtQQDlIm29VfDLejEOCecHCd7Dvb1efcPqbrTRwzNAj1ahhQDaqbzaE4QwlTnAH5vFyROQA7gGFGVTwLOp9WyIubeD/o/jONq2qKuA8aM+GC9i6dIZn1J3DzIf90ECl/K5t+3axphAzY5aecVKYiwh1uOZG0VSr9q40XqJfvEi/OzCmVJ76cWDuGQ22OvvewNr2Ail8M86ImcVThB/gOTOulr+zj7Uzp523z33OFK7EqI7v2AFa1MZcwk9WooufNN99oMnHyeWJ8o+8IH38jmOIGKAdGbt7OE5jGQN+t73f+hU4/l0HPQz3togg1oBeONjoyC3I5zbU8R3Ku4Z9TaoG0trzQVEF42MgaVEnHUwF509e4F7GWOrF0Wxt6A/LDadAvZyS6FHppfeq7/70t/aG+653T77YI619CZZkCeRcrj+OugGyYXU9mDeHOX5aOketgacOfpMywqXu84DPWcCV+XYugzYGYUK35+1KwdQWmtMF/NGAGNBxdZlFdeZu9O5f76seyInIMaZbyMhsaL5THKAeDuCbJD3vsw5VPcRN7Vz522A0hmITAYBYuddBWOQFXL4+EBAjCB2aGUdEnE6wDyu6DyBtqNygeD2mASsHseNlxCbChANmQYwWwVRO8McG8scOsNcqSLzcebENMaH5sgzrDNymMiRqjmmf3jAaCNzxJlKwBW3KWJGLgeRIP/0kfyf7TA/+PUGByhLTe+vWESu1/c+VuC+/ta/rXLvh+EB8THf+fHuL1e4P1OngxwFisGMZE6Xi60B0khEgZyMKihXtE8ChIH2ZXLDqZRbsZVaN9UxEsFeQu46KeRFDmhvkZGOwAMyvauHWFHmDI1vufvS6HWK4Hup7LyJOVv7KkXdDbMm33bHHW6fc+LkKVvHfq+GvWINeycp/ZcsXebIHQH3dXThtOC6kOskC1GJStbVaaLYJQHQ6p4SMVX9tSLL/uPzPLN0QrC/kTDhOKXzsQDpOawb08wdN7gn3TybIrXlJtV1EJCuH4PMC2VXS3nPKc6Zor3mZYhGdQitwc0hIkcESBck7BrIVcWrnjh2gr3TfOxrFmR/LNGylZAcgwgNJKzIyUNkBFAuB+YYf+/S+QtOeLBj2w6e1dOWxj774PHjCDmyAL/pqWIP4M1YUYeVnADqmJAzVASXuuX0vp2bmf2sSAy55vT/IsQ7eF/aV8oN5AMBcjMCa5brpteQwEUuBf34nxAgN1Vn5RAgeR845QB6EQGKwdJYGFLUGa5VxaAR4shahbuRH3qv+rpIEO0vXQk6+zTt9UVcSPSkjqYQCC+RGj68N4k8NAa17mt/qs/Qzt9TVO4I3ycIMkX3Sw6QSK6N9rYie0QexMdx7REVjHAvfNlMRsHshxNZqQ60CJ6ROeavVIQi3ezzWpo7EXH0WS/7TT/mbf+wSJ7PIdfbpmJyRf9qvyD3aDPxYumcb/SeRMhq3epjDtD+ST9F/EmEEcv8M03MYl5OJuRUON8HEpPXCGaczEKwp8Sm2ZXiaqssa7SSfafs8UMXIAUDeF4gayC/RcD4qDfkP7s5L3e+XCBAFgiQVxwh9nKDbOHr//UVWCBAFkbIL3sFFgiQX/bKLfy7hSvw23EFFhwgv8r74HHwyl/MnThxhlgaNubEWCVymFtWkE10SSLA+QXycFMgQLqtth7Qo7HDNtGRkUuG9NPPPU20RyCgXpsDOgoWLbEAnxAUtp1EdpymjPg9tpeOipKaSvPg7730D1vs3n+4bskcZCLZ5IcBKiunORllmuKMMjgUTqJOCg8itgIwqRBgWHEJZSUXHFCyBIV6AODwLBECOrR6oVjUgboXZWEwYOYgqjZFUSg2oYJDruJ/Xn/vfS7LWSRBIwry2MRkKyhaY4/+4HHKbW91xYQC7OSq+MrHV9rH/7GCMsolHN4AsjhYpAPMjfR1EqEUYqXF5+zNAILKsZ5FDc15G9BRxc+e1gDArz4Lgcg6tPoCMvcDJEsBPIWrRurjPIpwy3GWjOCCKVxR+NMom1n7wWOPucLJLBSDilEoRxnvC+jsBxg5CNDzPKrzIJTx8ZAcKnH3BZz2IXbkkX951IG26zcSSYaaUEWhVyBipFZcx58p4qOK95WN0yYMpaliqpz9HmB4AmWpNwSSFJoCYmYAcDw45EqF2QQIE8r9rCKLewYwXeTQ8b8tcmPu1s9XA4TIRu/tQCMBNCqzVASEDqPNXONVK1e5EnFlY4sg0cFURIdiC3RtVXJbR6SHcpbVwSHAWO9NynkdUGMBktpRNIYAMgRzvzNwIw0pJxnSRURTEQSLDyBHJxnouuZS6kpxmU72dR2kjUAdHd5PQ5zdT5xOBHFVgV7Eq3H1pjng+uHCECDfL0IAdeS1y1cAK/0ATClwhyjo474VrV5nxbiiVKbthbOiG/B8CV002YvyISC87DsPPWz37bnVEhnXcxAr7XWoLpUZzdfLrlfbWfKfQ8hf3wwI0YIL6CTl9Ru4JxN830h6NA6fPOmUm94cRpMAQcdwSanAWbnqRYCX4xykuwUSonptBhiKAqC/AYgkha4IkHCe0VEIkIEhdcMoSicKNwUaaUVQ6Cc8Q2dLJy4h4mwA1oI4fIsg8AP8iOT3BWR89w3LMQHARKSUDBoqCQ8h43qKMecxhwIeZ4GKaCN4D0MARZgKLIV+iMd+/Lx95P2Z9tVHeJ44+HvgRkhJjII09HM9CHpuAiCzoomCE0nJh2bkoBROGbS+4gnGDt0EkAWDgDZJqC9nGPPDIt0APQX8zODIEQFSuLwIhSq9ClJ+A0ZcRUmtMvjy0lMQcPEOEFYRcRygRBokYz2OCuXIDyuqBdBS5JIvjq1RgPv1OMh6IAZUFhsP+DEAECX1qvLZpVYWqCOFsAiQUBSZeaiD2xiTo3z/U/QgrV671pbRHdFFzFxP94Aj+HbdyXto5Sdq7wSAZsWaKLKmgSicNcQ2KbpiGuBCmepSP3cR58RjRh+0r4sUVP9ECwXZQaiepQ4OgvwNDmGUEjPnScfHDICN4lXUIxESHM4zc8MSohMshZ8+XlJCd6Bgh1wCxJ+bRu3Pb8cAgj2JqAuFCLp0sZJxO4a6+pp9/rtvtd4mdc74WS1OkhjmllDmpAmA5SFI7RBIhat058wAVEvVXwcgE4JT5x7G+IiKpJmTO2or6DKBABmcMcK57KUTZRALARC/FMmiRA5gzkxgXNbgwCpWD0/fFIB/vm1Yu8o5SIKJ7GiqLHckW13LgPUCZY16EZGGOjWSaMRtG5bTNYKanXF5AefaKJ9r1br1RJRk856vWIg3/RiATNiw3HNQVl1vvYqSY65cs2kzZGAbKu4O555KsNJoAAAgAElEQVR5//veg/MAIBvQd0jjH2dLRVWdu1dve9Mel58+Mtbtrt1Ar4cdPXqSvo087lmAi7+ZnfOlB6ncKYxTMiMYf3SOHDgDmZ3Os0RXED0od74RtwTXqaaqworoX2iBuM+EKJlmfvNm/KlbaITrdeLMJcDKGa5Lmy1dtZZKDOJcIEnkRnnbO+63s2eOue4XEaR1rA9Z5PHrWQxmXDRyLQ8eOAJYupL1Idu+/d3v2p9+8lMkm/nbKeK3BBIqeqmCbqTlRctt5epVVo5jQAxwMsBwD+5JAWoaXwIQuzq6cXZU8AzQjcL4ykxP4RrI7RALEUTHDg7MWebUftxURw4fJu4PNyhRVJ3MHceOHoNY2WCPPPaMvfsDD9q3H/u2LVqaSzwejktcnSuJwnz+2Z/Ym+65D7dJvyXQraFehBAI1mvc9ym8hdnEJHbjIlE049rVRXQEJdj+5/ZaIbF0SSj5x3GjeEPCh7HeVXF/a+ubIDk9KCzfYCdOnXOF8AW5RM0xXv3DcOJBgEQkpEHk9gKKXrD3v+d+e91aCrHnChEmtEHKXbV81ikPSAG9Jx+K6PtwUZw8c86VsMcRf6kS7Sr18wBm+/FsynGnNUuxeLnEgVZcKHYxeCIAcnAkjo8PuHn5+rVqXKxL7BKl6NpjqHPA19/HcvOyiL5scPN5r4BpRVcywaYTr+QLoR8P+dbH86BSe/UNaM9SgVhCThAp61fyPSVu0NrayXiWO20AwcUAThtFILYBrMYy5ymqsg4XxwCk0gxkWxvPRBvurzAIv607dloxMYVyPMhp24P7RyIBEXrTkGThAMaKAJphPQpjrlAfwj9+JM/+8Ct17vvKEfOPf5L1H/aZ7/zbqzw3M/bkZ5f/7Gv3fIZ4IOZaAblyBqvHQmB5Mu87CaJB8V493G91GLRrfme/oG4RudvkohLZKkJYpKfcl34QJsEo3ftYI/oZv9PMtSnsFbLp7hhifqurb3Nl1L3EA0UjkkhPS3EE9CSCinPM1TlEyAkAlwP4Pp5R7YGqID6WU7LeSudKJfNfEvvAvHxEABAGigRSBJocUfr/LK6X9lJ9rA2K/5Lyfgb2o/Yrq2zRRwW8zznlvmKrJOwIghzR+9U+Rr1uVRBkes8SeGgfksGcEcMao/tXAwmk7ikVbcvx1wYpWcfeoR8ntcjHHgQ+ivISCbKeqNk6XKVlV68xl7C3ZD3VHkfr1jmiQ8cQEijCMgoSSHFUWXytAYdlqfr4eH7ieMZPnT1nW3fvtjLG9whuChGIwzh+IxAniABRt4pIJ0/uueJftR4qqkx7uUj2jHLSKBY0gm49fQ9Fi8YhBBC5IFLAlz/TWqj9HbILR4Bo/Px8wNJ/iMT6RQeIruhPixnKH95kix/EIcP/++ByHREhiiNb71X7+gBcIDND9BlV0CnI9xbpItJABIgisdTn1cdecRl7xMuXL/P8dLqv6ZqJTAvi74pkUiRrEPtNkRp6z7WMPe3x5IJxbkzcSUHcU/VyyOGch4tc86gc0508K1qbg9hbREexduH+iI0IIZqRZ4Dvo3jVEvZ/3bjlx9W3wvPpAWHvzXM+zv47AnJYUV5TnHlGEVFMseerQNyzOB8BAONCz04Dwpserruni3UlThRGSPta9caFsuf0ZU8axLhN4H6iF0DU5EU0mCc9T+W2ZNEy9n599tDXHrFHH32WZ495N3M5+4IgBFldRPCi4tcG8Zf5sUCALBAgCwTIL/Pk/Ar/zQIB8iu8mL9jL7VAgPyO3fCFj/u/7gosECC/ylvq8diB988FY8+enfC365fJ6Ae8zEiNA+DmEBUfDtBKJnxpJerHbOz4xa5r4J577rRTF06h/IzgoHkDYqSJ/pDlgJ6xFort+vixc6he24mo6LR0wKEuQKlhol32/vlS+wBRWF4cmDQVK85IastJgI85ugNIL3FFu8uJnVD3R3tTPSC4N6rHSEgHehY4MBRmJLvoK0UX1XIAFZCQSpTVFGC6SA+XPQ2YIMdFAoD0C08942Jx1M2xHkDnDAdExfmoBP0YQKs3Bz4piBMBGz94h799be+g5aH8FPky0NUKoDVgmcnxlpYYD2Cj2CriZzhMjuBSGUUhqIP5LAc0uUF0ANb7UmyHXB9t5G/3cFgPJzs4mZiOct5vfWsDCs00V8Y7AnBferGYGJnVOAZQvEPoPP3kU46oiSfeJQCw+tDJM64MPQ7FpBddFB24bKITUzjMtFJKf3hesQ5opoOSYq48uX9yfMixoHuXw4H+cukV19HhwC2ICKladd10IHRnT1SgillQvI3+jRS7zQD3nlyXMQ6Is4AWij448YVC2/TJ865sWOq5Atf70eNUxlKtKtdaykVlV8txIqWeVPAiQ5SFrYJSxeiEo+QTeKdIBWUwNwIk1teTAY6DZjFE17NPPWnbt24CjB/l3qN6A8RuA6CQItefg+AgYJMUw70oc0Nx5wiQEBmkqA4VWSsO4grlwu98631GQoF5To4wLj1sEoCGkAHGnpf1o/rzVXwZufwpOGxaiYyK4D5dKLnCWEhHLTsMsJdBefx114WznTggf8CQdhTEJYBL77jvboDBGgvndavLSi2L967os2FUxvsPHodUa7bUjByKSreTL13mVKyKdsjEUXIExXcUhI4S1uMSYl2kjtTDilHxUf41h3VFuoXw/VQ2L7KvE/DPB2JtGmfQHK8zgRIwHAVibl6mK36e4RnTdZ4GVBMTMNQPuQGZUUn+fAhODsV5+UKAhDKGVA49QblxEIf3PrKs9b2beYYFjMrJNT6C0hb3yBDxS54AAiI/RiE2Vm+6xZ589rB97IFse+hHkFbEoSUniPxMJ1qC0nKe1XYU15pDYgBQ5pQX74fzQ+rHaxUWvRYlcZ2vA32yyWCfYvx3Mc5iBRABuhLi5UiQq4A+yo1XRE0+pFmdYmcAs/v4bAF+k5B3OBkYsxcvlhLxs5IoGZUIo77F9dLHa0YAxKejth7kukxz2A8GoAgnSs0H4GBWziNFagBcSfmZSVyMiEBlhZ8lOkNjqF/uKvLBWwEg/XiOqlAU37Fnjyu+VnRVAPFRAk6LNvhYwzVvB8RNQ4oK1HjmqafsLW9+k4viEDkbxPwyIUU/xMIEY7SD17iBMywyIpbIFApZueZSnU4z/3lRjiIQfppOGMVk6BkaYP6IhvAZIgYrHlItRr0ZXnzdq42IELoZIOR8IRJsirJixZ8RzSFFeU01sVV+EXbg8Cn78BdvtZbqSfL+ccNR4uxFB0I+UV4jACJBRMo040bhYXcE3SnGdiNg2CYinVYvy7dhSqDjiJAbpl9iDmKgrmvKnj5w3uIzoiEium3P7dsskTkcZBTibdZuoNp/9kApBeeexH2l2UoijmIhd9rKyyyYeaQFQi8AZ0h196Sdr6i3oo23cK38LSspgrmh3U4fP0qET6pF0j8TBUiquSWA65JA5McUbodAiJtGFPxjkBdHzpy3RHoDMnFmieSWgnkR5PzuXbvs9KmTLiLwalk5CuIJwNYJwMgkW12YDRikCB+eE5w1l4vrudYQrwmhEFABbp4rvVqFqhrVPOBb4WoidPivuqadjoc5iqdjmG9TXSSOiN6zfJ+ipQV026BI5ucsJH4AY2sE90cvz+DZC1cBncJxHVC6y/ObkI0LAGI3jmcuiM8dTOyZ7vcySAApwRUrFAaY2UIM1AVcLrft3mNf/vJX7EN/9Cc8y3X2z49/3z7+yU9Qbl0KMbICcJLXZu58+OGH7N3veY8DuhVt4wdZFA3ZV4yjQWuAHE3xrHtJcSl2EGHCRtw6CcxBvriNOlnDvQDngogIPAYJuGnDJkc2qAxaPReejKd9L+yny6KZOSfN4lkr3//xP7Bvf+NLvKdr9sWvfd0mAXHl2gj0JsZohHUQg1Evc30vBbw5SyhmB3irQWUdG59q588X21/86ScA+iqsl8itXkQU8QC5SyAOR3lmOpl7KonUHOSeDQxP2t1veDME1BEU3Z1Mbb2seflEPkHaDhHhSDeZgP3BgR77yieW2cUq5rdIf4uhnLixGocI0XW9ED/hCAfUc1XH8yvAGw7dCgDB5XRKI3pohHVMQGwTJH5Pb78V4Lob5fOfPnceYmmtc1cG4NZJS45E5ODt3LC5S1dZ3XX6dlij1TkgMjsBV5ycZ9986Js4sTLcmryYovEgyOVuXIvJuJx8mJO8mfMGma+8GG9yJsiB2AHpXYRrNoHrO8V8dObsGZwKimrCGcoeSTGI/owhRcA1Qtg3s79oQG0+BMnsxetHE490AqdMLhGYjUQpCuQNB5jtoc/Mkw/8pQ/NuzX048PfrCVubNC++8kV7v8f+NtyYiADnbBB3R5lZVfcv9dnGWSfo7gmdYVdJeZUUUyhuPxEWE0DxGdCgIkEaWGNVmyXnENay0VmVeCknGAdURSWB5+1jWsrwko9B7qmElvoufLheVJcnQiGOfYnrZAD6vPw41rL/ZvI/quTSKGGhg7XhSGyWXNwAo4+dekIiD9+/JgDqn3Ym3iyHwri2VDXyKq165yzpJ51pIPrFQYhms7arhgyvQ8B3c36fgD7Ik1nRGAygLVHcf0n7O0avrrOVv5ltXNbzLB+RDLniajIBCyPY+/WiPNjmj3qFOtLPHuWLgh0kd/pKiHnU7XjSmyDgMllT6q1TY7XNhT8LbjSerk/G+kSUh+eup/kKFGE1fHjJyFDiR0FPI+B2JJbQf0cV3FMT2p9gFwUWSAHYyaf5xr7jMY6Oo1w9GRCmCoOrYU5WlG0vgD6iiVt431GsK7I2aNeDQmcdA26uAaKxVLklwg4CXlcxBV/R7+X40OfPYzxJFeSiA69n5uxV/p/OUGcq5cfN0mQ/4oAuUl83Py1AgIkHwLERTRJ5MT11xwsJ9I018Y9B53EcfGZbhZk6/uK4NX/qyvGj7lgJfPIM8+ow5Cye8azyE299yn2m3IoDbJXlVNE5IhcS84Nwz1n5DnXh/5cbpMjR464zyOHtbrZGogJ1F4zhOi+CERaifRvaA71htAOZM+bwjgYw7H5wk9ewNmJIIt9yQiqB8XYTnH9whF8hDHPyYEh4kOddMGQOoOQNnq+JKCa5Pp3Mg+0sDeRS8uHa5/M9xcxLwdrfJK6rEZYE5lXiGScYF8xq5hNPs+F06dsLW7ZpNgU+/N3fdge2XuQuSaO/TNReT1yqcVBRKvzbz627H/8Y4EAcfPT/M/fxR8LEVi/+bu+QID85u/Ba/UdLBAgr9U7t/C+F67A/BV4dfcfv3MdIN/ae//cyiIOiCM+dqOKHGqVS6LEzc2N4SBRQHRIHaBWN6WOmyFALpBzO21ryEofoXWvs68D5XWts8mnJaVbSlyadbcQreAZZE/tfdHW79hl/cC8xy4X2zhA8aHPb7A7/j/Ul07p5+siLxRvFM1BdpDyWHVrJMZE2NqiZbwfVMIdLa5cULE5AYCXKtQljXw+g5iDz3VC6AVexxINxYmJA3irO+iOAAQuAnQYg4zYf/AQhzyKHPlzZVurDDqYA2gLSi5FSnkCVo2iQhQ4+Ud3h9hnv1PrYpgmUfbLARINQHXpzEn7/T940AaJClLxpuIGhlCUtwL25nD4l5qXkysH/TEKWsMAwSBrxmdQMQ5T8kmOPN0JHQKUOfQEEskUyuEpGwfACMCCIrSyM1AWc0CdUvzVydMABH1EFyyymKRUug0G7BLqdzwpRF0AxlEmu+/gUWeZV5SPDobKLp5ElbZuw3rUp41OPadCSJEZUkOmEF+kTOpuwOVRDrkqXhdIp6JyESCBALrKw1Zch/LyFZWgKC4p6ps5iCkbW/+vWKGjn19mhR865HpWFBmSAMAkBa1yy8vKymw1DpAQDo/KAm+FpHEFoHwvb4A9EUeevE8Va+r7iaxSSbvUofq3UryncFjtBCgK4PCrvohIrpWudSfXftf27YB9ZGZzzRZlpROvheqWQ6QKj/v5XIotEDEjJXU4h9RbiCtLhCQYgsgKgQhRRvMM4K+A2mkOjQMcpMcBpNPpaRke5kDqG0hRcTXkB3nSvO9MCJcm1LycXSFfMgBxEgAUy4mb8rGlOemuDyYYCV6/OmEgLwYB2jqJ6GgCHCuv5lkCAN20Zbs7xM4wxgaJINm6c7MdOnIQjsmDGJ0QCIwcuhfozwDsiQY4aeP5k2q4l2uiKBxf7occK8OojMMoZp8ArJ1TzATAZXJaPOWWEZAXgFmAKPmomlXiyo13SnlF/BxDOR3F+x4iPkXOJBiB+azscNT70SE8x0PcgzBHPKRyHbyUlu/pbxeLSxm2fhQc40YBxOzlvS9ZsRqArcz+6k9X2nee6OI6zKIaz6abIplnFUdIZKi1ARKA5kGAECuF+tEPgN0bcK6Gcvic2+JtpNIDsmEM4irIOT/meEZVZj/IYV/l63Lz9OOQ6OEZEAAlpbCIkASAGjmNEpIoBcUBNcPnK6NoNDSYCCzcZ7N8rlZIHin+/XjtGS6RNypNT0iaSbkTUgEoAcpuMFZVzh4M6aD+oJwly2wa5a/Ur2XE4URERlMSSxY/D3U617MZ4ErXWy4UuVG6iF/R86LIoBXrve3KmTHmn0gcEwEOELxIBNFGnkNtNeVKE5ojAkuAeS9gRT1jZBhgdRpgZAQ1uj+vJQLEWxkuRD2pEHxkjGeU50VOt0mAUcWyTfN5gyihjqE/IyQAx1YAYPCMQHzKaOlB8J7jMwPwjFJyrD6bgb5prsegXbh03d7/mQ08A36OMJkcId5qYNzSIV7GAAOn+kbteinxRvRgzAJ0/3DvXkqiR+3tlF+HQ2h11FwzL5xGSWSNe/qG2o9fumSlde22dlsRMzvl4QDpV85dsK2r1lttRS3rRT3l2PQUhQUAyMbYulU4lOT2O3DIcpnP+hnXYQA0pc0Ddo44kXSccert8J0bsSbA9NjoMNe/4kd5q/pdysnnn8XeEk7hbAhEYQLRcsOMZSlrr1TV2giOKM3hiisTSLUU14miCNuYe6TelpOgGzJilO6c7MxUW1UIWewxguuqB6Jxwk4du2Zbt+602obrAOsZAINjPJ+nedYpb2eempyD2MMBEhGe4txFXv7TRFClOgBRDrcrOE12EIU1QVF4FPOVujeY/Il5I16Ma1tV12advXSCBFIILrAKMigNJ0EHc4Yvc0cQ7pq1rKfV1RW2lk4QL+buIcDIclwB6gHZsGGLff5zf22f/uxfsZ7024c/+wnbsnMb81uY5RB15AfInMFc/Owze+323bc5p5GgvCQ6EM7TozTJnBdJdIpIraXLcNmwFp0lGudN97/ZuoixfObH37f3/8EDjNZpG8SZF0rPTj9AbTNOA09AtpAwVMbE1333kX9FlTwKqbuY7oHFxG6dRUgQZO/9wNuZv+kDYVxHhsbaD3GI5GYt5fPROcRn9Q7ytje+6y324qG9OBUBjSE0Dr100O7aczt/j+hG+ov4oJQGX0JVP09GtjIuL1+tYL2eZB3Mt7Ubttpj3/uRezbn/HEgcV10TX0Dw5mrf1qWPDNmn//DTDqKEFbQJxMV5EksjUrQIZpx4/jEp1hDcYkrf79Oh0A2ogFPQM8YnuNYHAbcCBtAca/OLC/N15BjFfp/5tLUzBzW7EjA80YIlSDW7V4AyxhHCMZEJ9nFS6WuUFmxV0uIWHvphedcn9NKupzOQ8xtoSNNjq/GWiJAY0KJRVIcIEAsYOkk85/U3Z10UNQTxZSGYyCbvpcJ5tBz58+5ODNP5iKRew2A14ojSkEcUasCesjlckipJvYYY6wLoUS59TN+uwB7BbKmszepp/Pm4U+ucVvnTzyEg5Pori6cX//8yXkXx0e/foOYqXHA3AQIhQgXlTXAenvlSilfneW9ZKKuH2VvAAlCLOFlCJBRrn8QBJsPfQYBuF4WI1iJ4BlpJMJNwL8IgSgIcK0pFRWVLgYwluc2mjlngM87APFwHadNAkKPTsb6YuZggfFZRJeKlB5kLVQ3xhw9F3KEpuNmkkO0pqae9XHAzYUB7BsVnypXsH6viKMLxeed8KOHtcQPB1Uw70F7oFQIRXUjqVemvqpedVCu+0Ekh8qttVdq72hnbMx3TaiDQc+QB/uKANaKy5/Lt2WfKQesDoL44u/xfIsEKFy2lP0HYhtIgXJICTVXJCNCSOfZU7+ZtoW5rCHtzEUtPH8SSCRA7CZB9PThblH0ZAd7nWGI3S23bIJsDHZdG7oXcgNXV9cybhjHjD1/Ikq9GQci7hRX1c9YCwIwH2Iv5Eq0IcfK2Sd6s9ZIzLFt+y4XYXoMV8xyHIw5iwtcN1oHZKkvLzIKUTMHaRCOMMMP4suRDIzJbvZtAt51zgrkz51AhgVY+xCRDN7sW0b4nlqb5AIR4SqiR7+XS2qO17j5w8Etv4AVuz6un9Zw/78IkMW/f9YRILoXmrdCORswxbs4Kzk3vCA+9e/UkzT/fojrYn0RYdGLMCYHMlOOFkWHtkFmpjKnLEJ0ovc5oD0Ga6SEOjp/iMQSWezFdZWLZ5J5SHtQESn6+ydw2UkQIaeIOkOG2APNek65qEqN/xSEJHKx9THmJxBnLEaINYHr9iSxhQPs/bD44viDQOOSDHE/QyGk5d4T4TLD942CNEzgz9SN00NsmshvRe+pZF1dVCJEtXdclLfYRdo1sBcNQbQit0tkSJTF0mk0wvlgirUoEjJ9hn4v9SXWsS5+7ZNfs2eOnbKmejqBEpazn/RwTvCBMaIf+Qy/1I8FAuRVByB+qfvya/tHCwTIr+1S/6ffaIEA+c3fg9fqO1ggQF6rd27hfS9cgfkrsECA/CpHgscTp/94zs83GHW8j61attaOHzpIFFUPBwRU82GUT6ogOCQGdTUKZnbyfgCvc2RlJWclAYJcRqXZ79R+PRQ7e1OUnhSVCoA9AOiaas2o/U5TKtosABWAIoqYi+f+rNDe/ZV6p3jSAcKPA0xPVzvxLQOAFagMUbKnxEW6OJ1sFLtplDSXXDhrHa2NRCgVWBhgpiKTFDnQhkpeCm6VckpJ7QmYOMJB5BxdENt37XYA/gUKrtULMcKhtQvloSdxC+Mc1ER+KFrqez9+ElV+HgeLCPvgnkB74PMn7I5bd7oy57jwIJTJcai6UJACcPpxULoA2FdEYWooYFcbh3SpD92JGsBCDo4WQIxIopQCcNWMAbrVNbRAgvTYFZTIuSp5T4yGZKBIVKpKDuty1OQsomgVMGYaIKIWgP8qvR8JgBy9gDvqkhjhg7QAMPmixq3vHAbD9rHrRC1IoReDQq4fRZsHikLFNenQnsOBrxXgtpos9zFIF5WJirAI4LMrcshbPRGMonGACDk/ogGWQgHU5MgY4lqKKPLmwD3E+6nh8yQDyohgkAIvkMzjFz+Zb5s+fR51abiLFtCrSTXXTgxNGGC2YglUVJnKYVKHU8U5CdwgeN16OfDPcK1233a7Kx9Nz8iyk6dPOzWhukHiOWyuXbPakSUlxI6FcZ137tgKaLbfbr/tNpwgrYwZL0eYBQiAIVIJ7Z/LcNfBUgfio0cO257bdlGqHEFnQjw58DUuAisccCMQ9ewEURp+gOsVlK+qrDuarPI5ACTdLw8KdqtRija2tjgAXgptAVb9vZ22HUKvpraVLoZEq6u8ijp3ESr6Gw7ElKugj8PvdQCifhwUfkFRxE9NQnpM8N6kGvaDnOPgGqNIjUnKX5e5+9UGENpGnv4Q7qbt9Bh0ca00vluIN0nk+6wkCqoDYL8Fd1MiAHJX3zAdIHGAkl4WFRsOOeXL1+qtk+cjhXiKWD7LxJByu1HBMk6eI+8/AUfLLK4ef4DMKIC7emJzYpJQoQZCQs2h3AeEVNFpEgriQH8pEaPswEtHrRAyywsQU9Ft5yExpWYk/ME+99GV9oN9ZPcTgTU51m/5OakQl5CYPZSuA1L38xlEgMyiTB4bHIW/nHH3TSDVinuzba4XAhJwR+CkLw4T/V6Amfp8FPchgEhF5yLPjhMXtmPnLqcSFrBRWXuZnpkVEId63jys+GyJ3bnn9YBMnYAi066nYQwg48S507Z8HWXYkArKiRgjek5A2oh6IRjrAnTqib4rIHJmDNBHxIuKQkN5HwLlvFGS+gOK9Ko0lXEuRXEnwESAfwiqWDlbKA4GoNuwI9zaqhlDqHF7KUqeIbs+kOdSz1cQ8Ux9zIHqb9Hz1QI4XauotbhECL0eSJRYnFNkl/PagYC1Gh8BcltA/kq5LSWygFN/CB+5eaZHpy0+KIbxSrFpJOSRJ/FlhF/4epHXPgPYwvMqd4hixGamAnA/1Nm6NybYpYPDtnQdJfYQIB7TvuYHaeLBfZlEpVoKqT3SRyH3uk2uTP4A17sXMP/uu+6gU4Ys8oYqG8DptIK4pKGRWTtfO2QldY2WmpdsO27dQqQK1xOCq6OG2JnaJqKo2ullyLKyxkrLyEmz7fSvzHBtSw4dt/SYBAqyGX+tPVYDQTMbTHwLETwxAONeUwN24vA+opPI+2euGGDMhDA/X71yBWIPBewssTTE3hUABlEl6zpAEnBYXQUUDeSexbIeSJ2cn5/j4nBEwF5k7pcbL5bYOR/A4sT4KCKUFCFGlE5DGcXTLZB2ytAfQmUbDWE+SswZZesUjU9x/eJQ9dc2XoZAT+QeRdrylStx41UCmtI5wPg5w7wVx7znCVin+Kvh3i5LA9C6gVMjmOdoCutUV9+4HT1ZbKsB8WcAs24Qw9UNwJuEq1DzhkiQVZBENbgVVhJjpdgZkRiVrAEZRLuFolYfACgfYS04RoHyg5/8CKr/Zge8FhNxkwm5n8bzUkJsmJwbl3DwKAJGSOn3f/RDR+TtvH23i83ZyZp4o6GJ5zweYKzG8jJTiO7rsce+/S0rBMTOJ24sEbX4dZw1waHRlrp2kw0AsI/Q5/WFL/6Dbdy8kx6Q1XYZx9uNlnK7/c5b6CBAQc4c2d89yJodYP/09UeJrCSWigiYO+66y/KJFgeDGXkAACAASURBVCuhHyY+PYo1xduqr9Xa+dNneF5Cbc/unTbINVPHl5/WLjZ353CHTNBbg5YbgcUIPUq5uB/T7cdP7iUiKdPufOvdjgxpYgzNQK5GoGruALyOJUbtMw+k2KnL3raBfqaRfoQA7BV8IdrrIME8IXZHIDMKuDY/fvxHlotzshDnZT9kHZSy63Tw4p6qL8MbovgnLxxwzrmk9Gzb+/yL9s53vZe5SQ7CAdafOekd7BoxWFOTnsT1rUQ5TgwlfSaDI31WXnnNxYKpj2UXEUTnidHasf1WyEfIZubcQfY7dURM5ubmuULqQCK9quh1UAyWXIcC4PvYH9RDeKyGFBP5oR4OuX4UT7aZTpgKXFtB4TFWiouqlR6Sdq6V4rAUnenD/BPMmvWZd0a6veKBulTXMyMCNzev0F588ZBbm+MguzQ39UFKriVeMBtC7TyAuRwfip9SwfnyFeoxGcSNcNSVv3cQQTTGOhADMREIwSznWwZzQzpRlaM4LJsRhUTjSBhiT9LDOPbiMw1DKnUSNTpLp1kIZHwn31PxhoF0M6QghlEHmeLmBDorKrO7m0iqG3WOXNGcrc6vOfZYpaVlgNiIKHCrpaQkObfoDM45kREqZb9GlJAXIHIwzo8W3EKj7HXkAlGHly/kRW93P+N9HDHBiNu7aJTFQbaKAOkEgBZj4QeZIufBGM+hgPiGr26wW7/Z6xwmAp5F0quw3ps9SB77tlCIs7KruEbZh00BaifxeomQK1cuXXTA9nquqyI/m3HHJNDfMYEAQ1FfVdWVkF7trCHTLtqoYEmec89kcQ/kujgFSamONl8XfQRBzvMuorPkUjHkTSxRbgPMefE8Uyq5hsxnfW1ULxZjPJTIxNy8AsbwflsG+cFmnhLuIPdeRyFtJ3B4jLIv1PoiYdCwCsT51Ys9mHpBPBRjxR5xXEQP+0EulOvMUgm3nIkibERCzBP0rMP8UByWCBCREjdJj1+GAFnyh+fd3NXPWEqESPJnjyznbDmxV4qmi+csov2lHB1aN7Vv1N4vhnlX0VFyg2gtV8G5BBPaQ8gZq/utEnQ5jvc9/7xzchTiwh6E2KtlnxxCXFkS83wmxKgcMA3sexWhpWskUlL9J3EQ+hP0boVC7qsDLBoCI0dnH5w844zpDUWrrJf1vZV1RQRIE7+fg0SK4L5385rjnF0lglLpvO6FRD4zuIZiIGJacWzFs6+TK7sZ0VI/84KirySQUOdQCONYMV29zNciySJYO/08/C2UPV2ICuwnRhAFpUBwT3EuacHxMWYvPvKcPXOkwjDYIZKA5PVgj+A5tECAvKIT9KsLQLyit/aq/+MFAuRVv8Qv+w0WCJCXvUQLf+E/uQILBMjC0Fi4Aq/tK/Dq7j9+5xwg337qD+b8UXXlo0pVMWkrRcznzpxyNv/77r3X5d4rH19ZzlJYK19e2cEr6LF46aUXUV312B133I5LpInDP6pYYhWWFBZZN0CtMnBPALB5AihERsfbaZSSRx6+3X7vm0SvoC4ODwaIo4dgcrgXuAOFFEXQKhxXwbiALp1IhwFz67D1S70kELGqrpzInVyiUDzI+L5GwWmSLc3NpGgX8BIFHcgVymtUcRwCJ4jzaaALoaNnkPx9DsbKQe8nuge1WC2giFT/RbhfwgA6DlM2KbDzbz5J4fLFIFwVlA+i9AwEHI5GoR/KQVOxWB1EwezefSvsAQdB1FeKZPHkMNiME0axJs2A0bLVyzY/BpjrAxD2+BPPouTC9cGh1Bc3RW8/cRsQQrnZqIqH6MbgWk5yQBJgXYlzYHLGG/BnFKBs1Ea49jGQUBGQR8+/+AKl2Xnz5eRXKW8HpBrkGkejKvTnQKU8eB3kVMiuiC7F+ijve4IDdTfv1YfDtJSCOjTq0Kxoh0G+r6KXpGBVfNQQB89WiAwdGCs5dE5zaAwhVkKHTmVjBxJ/oYigU19YYbv+qppCTDknlJ3s77orROT4iozhFCwAIxQAXVZ/P+JVlE1dD3CjYlIRYAIM/DkMyvo/AAihf3uRXpjXMZ4uoaxeCmGkWAgRI/fcfTfgCu4PwFlFbKgwPpDPINBa5I4eXCkT61BeSky/e+cO1+UywUGVcAYXlSGVXOAs2dmMvQEV0gOott+ot41bNtkk49yXw+YY4+0GxdDtAHp1TZ2WnJ5nHQDFaVl5gFI9lpNPjAzkwQQgQAhjwgtAwAtgvxfnhhfvoQTybSVOiZJLV52KuKOrn8N5IkADziHIoTFUeopiyspOdwXkxwGmdMiWqldRaXModDvJqx8AePDimsWnQOxhAunnGYkkykk9CIFc71E+q4D2cMUPMScOAtoLcMpAhSjgZJqIqAE+y0U6TuZQhSo+S3np1IA68MM7gHglQPUACjoVpxapgnnojSIii0a4NorEKKHLYdOtd1nx9Vo7eIp4G4CtYTL//+/HCu3hvRSjU+gZDWC/GiJI3RMDPBvjgA/K1idXjmusElmi0K7g1ALM1fjc9sYUO7ePqLT1651aWABFHGDwjWul1goou4QIoyBiTwT0Xbl6naiwROLEmmwxUVdSZksdrDgxgXKhjJsOQCR1mqj/oRH3U1FRkVPnK8pGOe5rAKCkFh0EPFG0W1QUBIlKRbmGiiEJZnxKlSpA69ChQ3QpFLn8/AwiSKYBIPQM61cRIAJlfFAcq8hCkRki/gT8bNnCvPMLPwY6E5xiV6DWNbproiB7kgFwrxONJoJT4JG6BAQgCTTS86j3qT/X/yvaQwCPfuga6c98GNhzjF+9Zz/AWsWSqAA4gmdJsWmdAMECU3q5f4o5qQfYKdoeZ61XARh5ntV5o1LVHorOI1Bzl+KgiwWsO0N0RiZAo6L+mlGpdwPGLGOeUbfTeSJ1EplfpplLe3GPfO8nh92zu21Fpm1euwxHzTUHkAfFZdlDjzwOoZlPlJIvMUREa9Vds7fd/3rGcr/96xNP2N33vhlXkLc9v/d5orEWu/l1jvinTCIBFRl29MQpxiXusYFRHIfLHFB5+eJF27x+HeO7161BmawLcuu9SEn38qJCFyVXTseEOhe27tjm5rMBfnagqD9/4aJzTUUSh7j1lu3zc3S4v6UtyrYK7nEUMUS1KKJFZnhwLRX/cr2yCgI5z8XdKXbkIt9/zbp1bp7R89Pd3UxcVYHrt5HCvYn4Pg/mM/X/CLTUay4ikquVsa0yZdnH2hmbWh9ziHPr58+0zoTy7E7zjG+AVBGhq9L7FF6/DTcFA8eSMtPtmWf3Up69y8XgTEBu9fO1lcRJteLITFqy1coBQ69UHuZ5CLRdt76emLI217OSnpTBoAmyf/rn71hQgp+9+d3vs/1HcelB6CxN8wYgu2qZEAD9/VKXr7QDh05b/vJke/R7/2h/8pEHINfor6jvYLwAZhI5NUnM1Afe+Q1bsyHHlt2ionR/OgtWumijPvV9oFgfxTWnmLennn7GxTIqZuqd7/o9IhQp4Qa87uVZDCKGqrd/ykX70BgAKbCRmD/2AbzeEMBeOAKIi9yXa7hfQsPpB5rDzYabNDwyEQW44neIpiEC8ygxXSo8noJsDOe99uOMmcIl+uUPQW6cmLU1K5ayrxi3SFxLA+wLGgGb123eaKfYr2Tz3g44Mn23c2GoE6AXQDEWMoAXtSHGjcQQdTiZJJpo4FmRAEAqbM0BU6xH6lnR3KES61neQy57p3CeNxVwq3cjiPVXKnKp6VW0Xkzs5nZ6ObTuqXdDjskBSAZ1tqiwOxmgV05OxZh99KMfdWuuyGD1P73u9j1uzVbc0gsvPM8YoceM17xWdYNoHa4rP5vp//Dlc5RcYd4inm1wsNu++qebrLo31UrPnsUFGe3I0YOHD9l7HvygHaLPJQOgXc/IU089bet5vlYw728CLC8+f5ZozSOWmbuYKTzYDp+5CKG5lCilIevRuI0McuKDOPZSawqXmQdusSMv7LP3vuMd7jkY4fs0Qz60sw+sIw7Pk46f5Kxc64DEq6ipZl+lOZFSa+Ytkd4ZOGFHmZsDeB7kBFX04zDPhQfEyQREbu6ixbjncNdBZgioHqQjKJD7qg6XIEgr/Xr54iVXQK4+M5FIAo/lEhpiv6IYsxhI8WD2rZ2sKeOKmWK91vWeY65VH8k0wL0WUc3XAvl7IUPwqxJtt8SeejDa3vD3DayP85FdVypqIMcFytPrAlF7052guVyOAvWsNUOqeTIutjBv9PPsK8ozj/d5g71GQCi9eaxZcnnUQZTKGRrD/JRIX4oYlxBK4dUdU8PXtN8agXRRzNUGeuLkIryMk1LRexki8yFBVjIHXkQoEu+6JYLcXkmulUnGWS/3IJQYJq39KWkZ7t+O8SzLTRDMHN6NY6INsklEfzXunUWL87l27Gv4mvb4bewDZ7k2eq+uyJ3XVIShet9c/xs/5f7Q3uum+0N/5mwjjAWtWTfXM3ewEmnivjbvErl52PLgudGx7trDG23xA6fdM+bLfjIYQjuRz1nDvmGQ/Y6uSxiuNGYlOsPCnENW7iLFnoXy/gLkoCGKTy66CMbnWc4xkTyXs+wzC3CGRCPSaB9swyl01jIT0+ytROudPnwS4v2EO9doTcxdstRu4DaR83WSeznJHKHnWY6RafY+Ru9WOM5dT8iE+GgK1iH/SyCXZ6ZG7fV37eYan4FgVp/RqFVX1hLtl8bnDbASOrnU2+OLg0OxgIr4Euknt7ZK3rUJURSZHMwikLT3llgpFsGAiBHNL7oOk/SDafxkJKRYEPv5SeZc+FjW63x3D9Sh01DfwrwWbz/+62/YIy9csLkxnL9EHIvYnfDFIY+jUiKoIMbxIG7beOLVBhBqaE0T8SVnkJ4LyS/cr+yP9Kvukg/7XXcP+XEzhmz+1/nQs5/9nrH8b1+XF+pmKNp//wD/719/foP1Xx/QXzm08UoBgJd/B//9z//yr/Xb9zde/ev32/eZf73v6NUlQF7u+br5TP56P/PCd/vfcQUWCJj/HffxlXyK/93r3yu5Mq/+v/3VChh+0cH983vCV+2zgOP/8j9kYdbZ499s6R5f+8F75xT5lAxArI6LqfFRe/yH33d9DbtvvdURD2c5RKscUTENUtTq95kANDrQdaJmzIWQmOJQWYtqqo/DZzSAbzqFya1kNje3drsojRcPHEZNHmoBqJ+f+NQie/v/Vb+HJ3E0PjhHANEBq4nYRqdJjjtK1DYp4DkURgJ6yBKeRNTVeTL6RyYGyf1fghOFiB9UTymQDlHEZPny7wRKTHKYEAAs1LgL4FoEiGIy5iAXfDgwz/lA5gA0Kv7EE5D27ZS1H4L8uE75+BVcC9/+8h329cchelB5JdI9kkh3QA/50IMcisNRPG7YvM4GcAf48fr+gHXdKpdWHjJESR+HyYEBokA4CAcDdtdA3GBL4ddmDjohqBBD6HAASIWcyKc3QSRIEMHx6amJ7nggtfcNQPfKmiYOX1wXXn8C8HoRn9cLleCj3/tXF20SwCH55LkSKyF/PHNxoaVkLUIJ6OfKKZWbrS6CAIgFkSE6uIwCDIxx36Y4bAtMuaneEwigGAiBrzr06rCqw6SABrlL1O8hS74OVi7bWQdf2fr5f6lUD3023275i2tOoSewVmSFiJAgfor0mEWdGQJgH0k8hgD7ZsAkRRUp5kQKvAIduMk/1mExn/JSAbGDlJ8qSuyN992L+ruU15gGBNzhYiT4x47QGARMUyyBSlUFeCvmS2WWoRBbe59+yu6+cw9Z7YlWX1OJGjOGAyW5+Py7DatXWKQfcSK4e8a4Bx0A5hGQIgkAgyCQNgrQOElcyijEQGlZFXFps8QVkZ0cm0SHBMXBHD79ggAsYkIA6cmn5pp58RkFckwCDilaS8BVDveji1iSTqJGFL0zJ+UrB2wBotO4EyZUzL1+DRgBrhHiRi7RlRKP+2KCaA8B/jqIj0mZSVRUL6RLAOXYOflZHPhHLIP3qtg0gdwCveNQPgoIFxgvhaTi4SI50CoGTkr5S3QJBKIKVsG9otqiIgCwpK5Mz0HJS1oWautOiJNBlPyF+cSuhSnfmoJdikHLOMCv3LTTQnFz/eUXv0bs0Jhl0Dny6Xen2HcgQApQ+PsyhkN95iibh7zExTDOayteTQXTo7g0pOQ+ffYivTc5jrSYAkRYf2eSTXcm/lTFCdCFclqEZgfkYRIReCp07+U9zXDybmnv4ZmnFJwnPBYlpbLgL6CsVq63SAs5JbpxXqhYVKpQleAKuHGuKEV8uOgqc7nrysBWcboIEIGVNZBlSbyenldFTgUypoYArkuvljFXBAF4+jkCZJx74cec5y6g2DXenwgQZZ67Z0kECl8TMadc+rwl04wHxbnQw8F7LKdINRmVfjBlsrXMRzUodeVUEqikWA85W6T8HOH51b3Uj58nQG4qa0WcTeNSCGQuUGGrunZC5CLj+RU4McG/V3l5P8BrIM9/FSDKpj24t2p5Jvk7IujmmAsUtVeO60Z9FxFE3pzG9bGI+XxpXra98PQTFEenuzJuHna7TE9SKMC1p5c/Sv466xz1sGv0A3zsfW+yCH9ITu5bQ1O7ldV3W0U9BEx8GuXvY7ZtXaF1tdaQbV9ECXG5NTJ/5uYtZXyYPfv0s7YZd44n41/OP0UbKqtf13kE54fWD60zAti7uR9LUHo319fynnKtn2ipAMiJg4cP8pwOE8e4GuISFTBReYqqkmvLk/f9o8efAGwNRMG+CsA0hCLbfOYGPltGoi1fVuCubxNrjHpM/BSDyDWpQ3GvzxwFGB4slxDAq8aRuglOnjoFCLkW8smHebGTCKVsnFfNKOEpWgc0bMQ1dgNleAxg1fadOBuIVWsFSIuj2LYDgP0AzsotrKfT3JdalMpTgLzrIT+S5UTkfjainA9FURxNpMrjj//QtuFCFMH73HPPOYflGtwd/z977wHvd1Xf/7/v3nvn7pt7b5J7k9zsPQkJCRsUEJBqa1u1FVtttXZYR9VaW7W2Cm4cIBIwCCEhC7J3cpPc5Oau3L333uv/fJ2b8PNf/VnFIpTfvXofgXDH9/v5nM8Zr9mN0rimvMTm5S3HvRdon/ncZ+yzX3yU4u6LFhdKPwz3qR6wf7B7kPmSrqLCy5ael2yb77rXdu674uJ7HrlHUWVnbCFzqg36EI0WYMcpak9ICaVTo573POEKnuNS6A25lM9+gQ4i8uS2/3gPnD/E7SJFM8a6mKPcBQvpUmp2EW9y3JQTGaU57tCRI7Z6zRrLo9hZ3SOrNt9s+3e9xBoTxfXIsK9//TFKnhdzHyCV2xuJXQq1dMrWu5sqXEzQZfqCautbcZ5Gu8jBWMbUIHPxSq7BNeZLFZV78ZwoJkrOiD7mdn+u4ef/JNN+ehjCHuI9iX2B9gbVJZQYE5fYxT0bZG4qhiBau2a1i1QSSLsPNfiWO+6weqKaEgCxu1Fyq4BYbi/F6cXNoHAcp8KsObnOKaCybvU0CChvYB+QC1GYQoSWekgmAVpFbjQxZqXyTkqGjACgVcyjyLsQxlQwe6Bj9MZozdp8y2ZHPiu25xq9SPrnbdu2Ed/WaJeZtwVIbsTtIWdEDXur4yeO2Tvuu9fNSZcgpSOYl9uICTuDM8KH+akRqbf2Lf/2l4vs335cCLm20OZC+NTgLqmD0FGkThrz4+Jly+kFu2x79u5zz4rmoFtxTM6j06uVWKZjEHnRcUl29Vq11RM1NoF4wxfnoHqxOujpycFlFctYjWX982VNPnP0iM3kvc4lZknkRRn7HnV91LH+jbJfkEBjBPJ5kOtTV4/LMz7WdUfIcSLxg8Q2KgjXDsiTOU0dCEOQHwLqU+gqkkNEa73iPUchTG/CESqHie7BDO7Zvr17XQm4Ipsk2BEBMoJLZYTv60IsIjerXMCaXzANutehiCXtZyaZvKu/ttTNuXP+vhBXcb1zJl/+/FRfym1fqkCow/zKPqQa8L+eCEStDSLHQlh75JrQ/ieNZ1QxSoWXL7EPbLN5rKVzmEP3795lW3nWwtmLKe6qFvdWmK4dDgWVw0fh2GzmGVI8UxJuLl+couqrK2ANch0Q7L+0R5MrTl0f54lxG2Pci3RTB1oUTqrBgV6bz5w2iptABFw8+2Zf1xnRgWuBeErWvHEA6ToI0gZIqbk8ayJ85R6pZm9bTTyXxBZa33yZC0XeiZSQUEZEu/aFul8ia0TE3iBAHBimNeX6p4D7G3/3egmQRX+Rz30aQbiDa5brqdfVynPXxd5BpEwA+wo/XSPclSI/1LPlnMns/fzppelhTZjPvBPIvHCMcdkLyRPL2r+AvaYH3Tu1bdV26tgR+4OH/wAxSZjVXquxl1/ag9NqpRUw7wSxJidDVrWyPxzn/ekei5QQAdLUhMt2RoS7v6FEUGUhimmobbAqSEwvBCAZGYlciwHnblMk3CDu34ILEBmjCG5wLk1yZgiKQQDFmqcxKLeRp9Z7rnUA71V7Fe1jFR2riF85s7JYZ2YRiVdAqXsf+2Q5Wof53hD63Dy5Hyk4qkZZ99XJk0ncl4i5Hz3xE3vvIx+0f//zv7Ov/mQv+7JEuvBiETa1WSCxp2ywcCzTW8Jz0Y/TVpGZ/Twnvsy9+nAEiPtziviYIkC07YEAkSt1mgB5/WfwNzjC4nd4Yf8j3zpNgPyPXMZf80OmCZA3+gpP//w36gpMEyBv1JX93/NzpwmQN+9eTRMgv0SAPHv4HycVMzVJZrVKUHtxdBw9dNAdLh9614MO1JZKUYWRnYADkajU2zh0+AEyzKQA/BqKYeUb5wDSK2KhBCBLhbNLiM9oIOZFHRhSob289xXyxeOtChXe/i+vsYe/XMohhsiseFRQKM/HQMYUe5XG4TMR0HqMQ3kvcVZtdHVI3SeQxXVL9BCnlJ7mcsMzkmcQvUO5qfKQee0q2NbBWAC7cuLbUDeNwxiFcMj0goSRglulyEUlxVjCgwDF5qIeX2BPPf2slQIwJHMg/4v3pdg3d7QTbzSbgvLTxAqRiQ3Jk8uhaCa/LwRnSCdgnsBUTjEcoCqJFSL2iXiP44deJRc6B3LAy4EgNRyOgoIpSfQJBtxos9LKWptFXEYTSt51a5ZadSVgVm4m8UgoDyFMRlArthFnsXvvQUvPzLVMcvmvAbINcvj2BFApQwEmR4cXB5bymkZ7Yc+rjgBJyqDkEnJHEQ1SictOL5VaLOB4G2COlJCTABDdHHJUhKlYighAX8V2qEfkKgCtDrk5OC4C+DmK3hAoosJIZSIrkkHFk4pJ4ITlgEUdkqVMfPUzc+ymTxe7Q7BAWZ2JEwA4EriHPajx6nFt+HCw9oIQaeVehgBEpKFGFACp6Agp9RagJJXqsgkXRQIxTlfpA1HG8qabNjpg+TSxHHlEl5RCUOVkZ9pRyk43ATI2EreTRPeIIqP0+tWf0cznpo3rUcADOHC4l/sjKICCZ4g9AbwzwoMdadFHFA0XnDikIOeoEAPVw8+T6lxl4YWURcuNUQeJF5sA0A95pQgXLzLogZqJLvOHAKBQGXKlEyBMik/1igTgUlCxrSKLTp9BmcqBfQI3xuKl9OxwHQXex3Ft4hhX2SjRz+J4UeSCuiVCIfuiAH99iOkSWKMIiDq6Nfoo896waS3kzABFyyj4RbgA2La3AWjRUyBGUy6dXkBXKWhzyfovB4Rq5/mpgKBbtGQZoEoEz2qZi0jQEuSL88MDReA4xKBAqxoAOM0DKxbnWQDgQwcg7Q7KPL2IWth69wP23Ev7rYh5YObsdPvrh2fYj3a1E/kwD0XgoOtYCYYcigfYcR0IIiAh89RBMjw8SafCMZd97gkZMMEz7omyfOHmGLcO9FaHA9b7WOGl89yfLBvGFSB3jVSioTxjFTiG+gbp0+kddBnyrUSGiWxTp41Ii8uMoVkQsGMAce7wpQM7h3QpjNUJoyJUkXVeAH0qdW4gqk89D5rXRCIJOBjn+UokZiUphTgfEZe4Asoojw9HmStAfASiwwP3hBTgI9xnAUXqz3HgD69TZJ7cSyJCfAE0AhkbS1b4Mx+gWOXnKXJMIPYw16WTsvZW5iW9B5GM7pm9/s8iMEWM6H38KgLEl3lFY8CH6+cHOCVyRUCJP+CMeolEevJmXEmqNJfJs8fs5B7uP2XZ6q0ZV4Y6r30UMGkMRKOb8SJyQLFLe3fttHdCHBbmn7XFFHLLSScUpKqSWBUIqCGIsiOQrhHJmUTaNdlfvhcgtqPRxbeUlFTYzoNnLTAiEXB1LWBtuXU1Er+1KMfmQYD00+X0NMTkbXe+AyBowHZCgOTlZNsSlPoTgHY9zNvFxaUQD8yp9JCEEyHojbPuZ88+Z+spB9a8rs4fOQJbuwYh1M4QGZODK6DBAcc5/POmzTc5h1EYxP2hw0emipV5FkXybNi4yQGrxw6/SryiVNqjEJAr3fOisX+BaCEBhCqsFhESBgjWBNm/EdV+L6CvyBlF/AXhThwdQa3OfFLLc6VncAkkxijrkz/KW0VXXbx4ie+PpLdilQMvleUuEK3gymVXRBwJMVsF2UF9jm27eQu0nlw9E87BVM/clbdkIQDyNZxb5+3ed95r259+2t77J39i5QWXbSadEr08l+PEnY2NhdoX/vmz9s9f+rC1NJaT807s2NGTKJvjrKqs2k4cpUT9UpN9+JP3WjjP3ksHCt169MDda+zKpZN29913ct1HbPfuU1ZSStxQiBexkWtsNkRrC69l7qLlNo7bzhNAb5gS34riBjqN6LBpa3BAY8W1a/bRj/ylU4CLfBXBrU4dAXgCiqNxFuVBkORzbRVBVFWDq4h/P3z0lHM+JTD/eROnmYsTqLzoCs9IKdFAOIFQSTP6bQZrWv75y65T6dS5i6iwI1m/6FIB8BMZr6gjOUC0Dn3h/The+PjsE5WulLiprhpyKQ+AkO4whAkJzGftAPsiwhMSYnFMAQLynMg5kIcrx595ogniQl1mAplLIQc1NvT8zwEs1lyszqoSQHp1JyhqTWSk8OmWrgAAIABJREFUCPp1kCnhgPgCn1WurLidwxBAYYDY2ZBuAhNFMjQCctdwDRRno1L6V3BjiPi+/c47cCHRhaP+E9ahDPYgVy4XErV5BqfRfADQLBe5V3S12N2XzcSGyblV09hui1ess3IEE9t5nkLpsvj2Z1e763CwmM6urha6ZIgK5XmIhDBMhNRT/8EY18sf8PgwXWNVjGFP5gW50O6/753XI5jS7RS/+/jJc3QohVkd138C8UYLrfOB7HPGJvogCGKco2Ema29rHY5OrskYn+HcuwrGZyVxjeOAvcw21gOpL9HHMGuB4oyqidObQ9zahAq4FU0EKaTn//Tp005YE8Pr1DgSST0zM5tnjhJ35ssySJwe1oXZuRBOzNMiikvZxyUwzkS+XWM8Ll261PWKyYUit98wAHEDe45exq8/P1tF6x0A22Oaq7knUt8X/WueZf71Rbd+VH1lyWtnk4d+hBuM+5tA1Fc091uRnAWUjPchkAgh0lJrOZOpcyoonkhqfhFjxcRwreB1+DM3Hzqwz+6+/Va6qi7acoq55dTwYq+3QI5f3l8VEYzqTrvMz+1kX/zQgw+zXnWyz+7m9Qa6+6A5Sfuxu+6528pxhShOVGvPbIisvh4IJgjxePYTs9gXXcNhI9KinJ8bwH4lkPtRRRzSTPrk1DNTy32RwKOG51Ngeh7iEa1lZ86fsxhcwOrb6GZt0O8X6C9nraLhmtkXaf+nvWOAukh4FrTf0jolh4ieR/27iBEnlPk1DhCB5+pK0c967cPhIh525durbOGHz7vXlgoJ68nzUM9z68mzLgLEn9cSExjqnocB9rLdjAtdRzm6oyBkNS81sFfPnJ3tYtHkNLp6ibkDwmTRvHmQ1eF2sYBxjXhqCS71dcQ+funzX2Jtxg2lHjrcf2HEi6VyLWsQL8iBEs0eWgIECS3qWNeyUxNczO7YqNxzsaxbZc7x7cVcFkm/X3JKLIKfIOcGVzJuQX6hFV8pdzGVo+wDhzHISJoi4k1kvaJrdQ/kaBMhIrJLa3o15xEf/swmssutD9yDbsZ/TFIchDH9WBBb5TjlvBDdTDLn+uGaTedcpM6d1pYue/D+99qn//aL9sS3niVeMph9lQf3EncoP0PzsaLvFImr+yei1ZszgVzeum7aC6sQXgSIuoRcPTx/6jbxNl/zckw7QF4PlPH2BoCmCZDXMyZ+m++ZJkB+m6s1/bVvpSswTYC8le7Gm/Na3t7r35tzTX/T3zpNgPwSAfL1HR+anAsQG44SHnE8sTWtHL5PWiSH3VBUa4sBz3TwjuWAcZSIkrnzFgGKVQM8jNsCegwKUZleoQByBYCPgKMKMsZr6wGmUe55k7t+/PR5NvYhAO6xdpXc63IAIX824C99bpk9+u1alPpExbCrHkPdLveHys5Vfh2CqrcZNZ7iBJI5KPtwwFq/dh0HumscgFCjcejIhoCZwcFtnIPOMBt3FQn2EQ8gULyDw1ElSmsBWypP9ULdVE9ETARF02fJS992y20OXF2+bI1974dPUtgaarm8100r++1vv3KOA+cddvDAXtuycR1AQgug4FxKekvM32uM1xOPItADoKXRIgAQAzm8tAC6FKH+W7+NvgJUqhVEEfhAuvgQI+FNefHZ81fsMvEJ64i0qEXJOxO1WA8gxYa1y3BtdPC64qyPKIv2jj57YeceoibiKa6cby2AKn7cB8WihHDIlnK7Tn0gAEIn81EJQvTMX7zcEomwUkRAACC9FMoiHIIAHATYDHBIHAIMkDJS7hgpUwVCiexQ5raAGHV5qKdDeeM6hAnIUlG0lM4iQ4pRk7cTQxPF61S5sAgx9YtIpbzvk9m24ZNX3M8TmBxERE8W90YOkHwA/wEOXUmoZEP4vgDIE5XWHwEkktNAh7ay0hIL5nujARsE4ipapANwP4aDnggRFRqvW7fOXnrxRVtF6fIZsu83bdrkom5Uip7Ce2+BBFFx61oAU0WACezSWOoiN9mfw6GiSpJxOYWgfksFJGyuryHzPp1egQYXu+bJe/bgMKgol2EUtg0QVv0A5vwf4BqHAwWzytP3CfKCpKKQE9XxbVs2cyAECMGpoQ6YEQA0KSj7iIUZ4XofogyzS3FsAE7rN9Irw+9oAZDxhawLh4gZwsGkTG0Bp5MA0iq8NnLtfSBgQPhsJiBHL26VZkDHXAi5KEirXlwqNQD0ctqoc0VKfR1EBdAKQJcCNpzIkwIKUQW4C7xLAnSbjYK5mhJNRc+o6FVjsQ+1fTzF54rWUGRaB3Ext27Z5LKppUx86qfPEV0yYIvpLxjEkfQ8Ku4Fi+baRx5OsidfanEdAnF0wvhCagRAgOg6hPCzJx1gKDWhNzEdIyiXKacFTNPSF0RfwBBgYRbgoJ8ivNJw/DRQmC5rAB0Y+I0gGJvdIV/XRDF6Zxnn4fRHdAGAttC5sh5VtEA7OV4OQjq+//1/CmhZBqAAKMq4TQG4ERCjMd2OAnQmY1j/XA0YBP7DM9blAFsRbyqjLQScXr9+nZ2/kG/vvO9+wBZ+Lq6wCOInAiEwvAAJ9QwN8jsnGAMCLURUuHgPF+0xZauTC0OEhsbwxpsibPfOOvcMdaJgjVZHAD9jDIBfcWj33Bb1K1etn79MgfF1AsTFifBxIwJLJanqX5rkGdPvF/Eh0sWL+6+5OpLnqZs5QO4WD95/Ru6klZxXRn+aA6kVxdLH/B7NM9WJ+niAcS5V+gBg7/afPAVovIA4M8gPZeAz904w7nshnhQJ1012fi/j5VxRmT38wDssJzEM0m+QiKFmYglr7dQVuo9mZOIomqSTZZsdf2UnnVJEFQbg+ILgOsQzmzMvD4dMrB0/ctSKCi7aJ/7243aZomcR3XJbpAJESbndwzNYx+9vJ0ZJRGZkaIAtpNy8GwC+b9jTvv3dZyAw8gAtiRjkGiTRB9DBnJuNU0Tjvxp1fT79PnNy5rq+BB/1PkFWnDl13Lp5lmZR7Lxm/XocHLVOFS9wPh6lv5xtit5pFtjH9br3Hfc5cLAA8uFd73qXK5QOxKaYQizLy7tfdrFdC4kjkrpfg1uRa+dYWxKZX0UARLNmivxQzv5RVP9BvJe4FAA0xmIGvTwpuBonIJbaeP51H/bs34erAieE+rAA0AIhWo7SZ3Tr5s1ubhJx54+LIpiOjRMHztvOF7bb57/wAZsYJP6uqslaWHvjFV/TN2qHD12wx3/cAvHxx6y5bfbks8chhxJs8+ZlgGmVtoZ5spvr/sMfPOWujR8Ornfc/w5btHWLnUNRrxgdOXO86ChRXEsfefaKgjsI+TTMGnHs8GFbs2aVveuP/tD6mENFKAo0FZkuslXxRXMAGV8gEiuEf1eE1PGTJ1zpsrL2B3iPQQgg4gEYPQHXTrHnkKtPcWUiOr39ATMhhYvLcSHgAvNg/VY/S13/GOQxc7EeDPYrn/mjRPv4Y2U4w+LomWikc2Gx6xXxYI4ZYl2NJyJL+5pluCFG2WOEM5YGWY/62Se0sReZxZo3wjPbyt4ggagkdWKpjFy/ay73VnOx1PL6O8V6yeGiYmSZwVoAZ3PlmqOsWcSn7qucVuoOUK9CYlKyi1e7wjUJhxQToL1s2QrXOyHxwPefeMIp3TNwvAoQFfmqmE85IBR7tmXLLc4lUIdTqYi+rARI2mzA3ULIQuyhxAiut6On8u1HP/mpvfzkw/bVZ0SIJ9BNEEgsaDp9bnssBnB4Fs//EEpv10HBWH310BGeU6IbAcX1s7Ztu9VyUMgrNlBzihwmTyIKCSYusKq5i71GtFU1dTAHo45Ppp/Nc4QS5lC7BYFCN/uHOO6pem9qEWs0En/VwvwaCEkwAYnZSgxjJ4REj/pJWBtYHFjHwukgSQKMH3I9JCp31++W08Wf9bOXeV7EZd7CRY70quHnyq2luMd5efMYX6F2Fjew3osEAAJtBdBrHGdlz3LrmeIS5UauqZcbkBhM5gCtN92IYDR2vCCdvdm3XfmXeTbzo+fd2qyHOJZ7qT4af+beOoiprPRUywaML+YeXoF4Co+IcW5AEay6h578jKmeCsge9i1al5ZCLGgPHcGcrEL0Md5nKnvSF36+g+ixZFuxYrlbuxVxJsJLfT/q/rr/vgfc75CDQ0TEKGPxBO5rf5wtqeyT9DWa4zXWknAuan4QIS7X3ziCID17s+fkENt3wYldFi1expp2mb612yBFKt11mEW83zlFhrE+1LGvUpG64rDkIO4ilk17gwGeB43DJOZE3ZMq9htdzG0iP3R/RHRozyFiQM6Q1wh7SCV9/a+NwNJzy3qp77kRiqS/ukL81dwPnHSEobrcZhNrKdfBBdyG6jrRXi+aexPNPn2I8VTFWUKuhVAENRLyROKomUT808szHgARUsNeJ2f2bDtx+BDOrBFbkJtrKVyzINaiOBzvCYgrJliHD716mPeLcwaSSl1CcykR33bXHfbM8z+zGvoLb8aJLGen4iXz5sy2aPZdAbiazp0tQOREYTxrku7PGHug3LnZCHoC2YuFsEaPMt8wvnmGdj6/i/MJ10qxpOrg4xrLIab3Kkep61xhQhHR4Mt9UH+JnDwSOSQyFlqZT4IYc8GsH3IhizDctJY9Ge+/gTMON8G5veWIPU35e3BwBD1MybxvPzvy1G77+o9esDA/+n46IYSJpFPcl7rJvNnXaI+hrhdPhE1T+w2JSKZAClEfrx0YbxS7iBX5/8Vd/ULslf7LjTis6Qis/wsq8fYGgKYJkN8UjHq9XzdNgLzeKzf9fW/2FZgmQN7sO/Dm//639/r35l/fX/cKpgmQXyJAPvvEI5Mb167CRk20kIB+DpgCIM+cOoHSj5gaALNNm26iAHTE5WILyBziMCv1sUoypcLVpl1KqQpAgjDcFjUQAyoQnZGc7uJvqlCe5c7NsyLcEpNs5LsB4n7y9wvt4S9cIE5hlrOLe5HNhTiOYnB/QKFBu4jqX0C1iqvDAdTl8BAwvnL5YgoyUSUrL5/5VKXZ6gToJkpJB6sSXAJS9yozuwxQVOp6KawFzjdykOgC7MsFiAuDQAikB6EJRTgaKPKt+ymvHrCzkBj/8ncr7XsvAiRTJJqXMxW/kgmo2tFch0MFAApypupaFYD3kGXhZlCpZB39BXrtsYAEkk47azkFtm0ACBPjdHtQjl1PH0TwjCQg6HFeO8W5aTNs7pwM4kpqyfolSoXXcO58AQDEBCAeMStz5rryyk23bqXQchfOEcqZIVx6+e/egeG81iI7femqrd6wieiZeAcId9MvogOxDsYCTgWwIBKzpuuRHsrIzsRSr/9WD8ioD4GpOuDq+6VKlxVf4K5AdYFaKmXUp4DguHjiPvg7kS26tsECg/j+vf+QZVs/f825QHRAi46KIN5iKk9bAFccxJMOziIXFK3VAvg0H1JJhEk56s0kop10P0XaSJWvKKF9e/c4AiQ9Ld11GCiySEBCJ6B2PKSYiAORMiJuLgJeCyCej4tF7hM5Twi7QsGMWphxNTjQZ5lp9JwM9TrnUA/EyEKU4x2KpEDFLpDMdS5wMO+BpKhlDHvgjuCM7EgM3UtfDrrKb1aEVROup/e85xEbJrLLj+8XAeJIEMBzjT0vYq+KURSWlqFKJ0ZOpJMcVMuJWnBRZWSZN0DCyKmjay6wvxaFdiPjce68hfzMIOfOmUTBDCXFdQ4AbJtDn7cPcQioqnkuBByJWPLnUB7L/ReoIaBIAHAz9zsTsENkSBlgwZxcObRwRqBOVPxCQwtxLpRZh6G2D+XaDkDoiES8ecNaB6bLSXLg4BGbAGgLCIu2AIAfFSnPBMD5s3cl2tM7iTsKC7QkCqEjgoinos+EH4C8kXZgHZAFZAOe9/RQOI3zyZNSdqlz+yB0br3jdmItOuk/OWpb6NOJyuixlkK6buIgBZiHxngtAg77AWzkwtl/8CiZ9Ll2FbDulo1r3BldiuArOIWWoKzNwgGi7HMBN7q2q1evBvzqQukKAQpIk4ZbRKCiiA2Bq/pziK9bCRCl3pgTZIXP4doq5ujBBx8yHyJvThILNayIK4ABgUOjgNjqnhB5O+lKYqfiP6RGFfg7lSsod9XU3+tjEwXprxzocCpLHQy3bKVn4PrHnoODjqwRuajnT+CDwCQRI8/vJtaDn3/DDXJDYesLwePBPKm+CCnvAxkDUuPq9zsXiMgW5utQgPncPE/irMpsDqSAe56V4Q1QEuzDM8iz4AU4Wck8msB85ANw9ZKi4yjLVvY9D4uLB+qBkO0mTqnwahlK/B7LW7zUnnj6J/ZPn/o78xlsM28Iqy66Yq6UVFpxPe7AxJk2G4L85d077YE7NwMyBbmYP7lmnnj6Gbv97nvc2LgAuJMuQlTlvFyuQ68ctPe+530uY19xicq/Lyktxh0H6Uckm8f4EHGE4S4isLF1yL75rRdt3Xp6OHjeFXs1d/5ce4koo/seuN+Oct/O8POT6GBatXqtI7+loI5A2b+XOBrPySHbtGEd4HSiGy9XAJYVfTUL4FAl2AKh1R2i8upQnttDuM2GWPvkhAtg3k9LT2QurHGuM0WVuPHC9ykyzqmY+XlBgM5yfsyjZFcuLnUtNUPoiuyMw/Go7qNkitkDULcP83y0OPdXhL20Zw+q41BASD/U7At5hoYBsVGR87yMs/YdOHTMxgKjbFbuCtv9/KvMZV32kb95gGem2cqOnrUoHF11zJGBPnRclXfYN5+otX95fJON+ATY5778kmUQXbRk5WLu8CikEi6z/g47fmwv6vGZjnyal7fYEQ1tECOD3Fsp2uVgSkqE9A5gPDCv9Y14A7JdAIA+aR//+F/Zp/7x7+1r33ncxpgH5caqBpCLgeBWVKI6jVRoPoZY4NTps8T4pNmtt28migXiCbJCQK5APl3bixcKuO+VtnnrNuYGYrcAW6MB7FvoMThFr1In6+kQa0fj0FR3Tr/GKGPnix9Is089Uc96EOsIkH5U8csokx9RLBB7i17F4zE/RrCWd9DhlUgEzQRu13DuUaWcPTjFJnju9O+TWih5dDWHCiyOoftgKkLJDxdBv4tK6+Z16EOPuYqvhyF9kxlLApLlKqkDyE/C4VHD3C/irQI1fgcihmiAfgGeIsnm4eyo57UWXi2ydz7wLnseYl8RWuqgCuAZHoZ1lxPlprVbrbKm1LmKBPgncZ0yIaV0ffyDIiyFGMNjODU++ofx9nf/XgT4n2Z3IsDYvv0J27pxtSOT1eeUCKDqzXtrVdQSXRwic71ZX0pYm/phhB96+BHXf6N55iDu3wWUORfx3w6eOIeDw9Pa+0dtRjo9T5Bh0VEQ8+kUmQPgb6OfRk6HNn7u+TNnWUOGLAHSp5noqxHmzWZ6xxqIcRqVG4PrKpW7euaGuXcLF+Q5p5r2ce28Ru09tJ7LpRKIYEC9bOqzkhunEqeKiKlcVPzh7AsUdaioMafMB7yXOl+vXfdNzokEIuu8IUHUWad9j+If5dbQ86l5Vl+rGfrqVxdb5l+ccR0gchQp5kj7WinvRRZnpqfhmhvEdZrl9iJjkEaRrJdymIjUFGGqtUDOQPlCRap48f2KhyukgHsJ41D7hMVEMp1grfNl7p1Nx1UKhG0B3VyKOksSCcq9UZxTNuTN0WPH7dbbbnPRfCXEsipCT+MkgPeVCBGg6x2MO1ZrgfbNijuV8KcRF6o+lhFvJveSxBe+zAchxOKlZ2TaSYjLpfy3aMbsQTp0RN4oOkpkviL6QuSYlPONmDxFM8Yz9rX3U8+R5jmtYXLvykmntelG74fcwe554GdpLdI9+bUOEJ4bCQXkALlBgujnyf2RCwEiIkCiHZHZisLKx8GRiOOnnzk0ij2yYp+CGR91zDO6Zopx0n1VhNQw82sQ1yTU9QJ1OALkEKRyMONuAfFsvuxD81jn9cz38VzvpSR+6dJltuOFF6wMoVUIe9Z1t2yy2cSJXSgssD3bn7YIepnk3vFnrlrGuWE2gpHiy8W2a/crPNcDbHN0/30hbP1s4eL57MEGWIs9Ed5Qmo6II5bn+BIOtjbc8HLGT+LunWC91XXSPkzEpwg0ESKSUagHRFGYo6zVIlLVr+RcONyXpUuZnyFATp86iSBrIWcSxC88F3U4CrvZ78gh1Q2xq56+tWs2Wf7pQjv81Ev2pcefsuSYmbgOAxEV9DHnsi6zOxYBIsGOnn1tWbQfmeod09OBGGCqBcSdZ7TvuL7DceIAfUw7QF7bzv0W//D2BoCmCZDfYii8ri+dJkBe12Wb/qa3wBWYJkDeAjfhTX4Jb+/1702+uP/Nr58mQH6JANlx4SuuBP34wQNkxI/Z1k0bHMDvhzKpm5igZh2sAJFzUD8J5/MGoOpA4T7IAbELIFqRKoqOUa9GKYBCAge6aoDcqFgOawA86kC4RJkx+3RLB5Ct4NBXCfCuA933Pp5nX3xhGPUmsRaAZOMceBTFdY6s6xA/L7t72xZLJSpjkMPMIMCGXCmJxCtJEdWOQlIAcxQq7Xnziang4KyILMUjrQLYFCHSh6pd/RN+bOr18xVlUs8he/OWWwE9zGXb15PJv++Vw7YAYPrQyVM2zoHw4x+cY5/82llbS3HqAKo4vpt+lETLonC9thKFKwDVMIcZP1SKPQDJERy+fHDEBFPiij/eOGHYJOTAEO6M2poWAMlofg8RWNX11gnQnUTGvqfnKK9zIWp7c1EGUpIHBgRzsNoHCBJuq9dvst37DtjDlJYePXiQSIlJO3epwLyIAMiaizJyCDU2JdVXy2stO2ceis4R594YBDxOT+NQzRtUKXk0jg0BuRWAnX0c3JUzrfQBRQMpOkIbVpFDunb6VISCLPjKvtffVxNpIaJEqjQVurYDaugAJIBZUQnuEMVBef+nZ9vmz2LJ50CnsaGeAn3qniriSKXTysofAQQXmCxlWw2HToEO81QOzP1S7Fol8S+RHMCTIN9udIqUkvkeCvAsB4k6D66Qj51CXEoH4KuLn4FA0BiVo0RxW1JHCsxXSagAYQEFcVIIMgb8IBQYWnx6oFwN55Pxwf0N5bVOcL36ed/jvD6BE5nED7QxzhTHoTxtfA0OHNRBvBkXzzsfuM9G6FxRNJFzATgShCgs9ToACAgkvYwTQ2DCCH+v6LiszBxH2HVBVHmQG11OZn8u2esCBIZR2FdV1fP+yVuHdGnWAZgSdKT2Lvt844YNnDqJ7QAsjILYagREk+JYMRmKUxjk96rUuZcDtPLPBeBFoUSXwjGDnPkhwJL6xhqngs3lAN0GGKa4EsW7XMEFITXtimVLiIZbYNdKL9vREycByoKtvYdnHXArmf/+x/dG2Q+eq3ZRM0kQFtH0k/RBnM6A+JPTBkTLZauP8PX1OME6O/t47xAHuMA0bvwhM+csW0p0Sj0EyDEHDv/Bh1bbZBuqbuI8PCj5himzYYgtHxTKTYDD1XRMePgGunugwnWpTEsBhypx/zz00EPu8C7HQDVAgD5W4kYTEVLBtRDQ4MmY6GCuEsgcBQEiIksxVTrAx0OwXUT9KUBN4Ngdd95l/oyVFkBxEUlSgg9x7zTOA1HFgoJSb/J/QCA9TA7IUTUI+zvNNTfcKffcRbHtL3zsf5XuGVw+Uh7rQ+/DAUbXwYQbgMJdt4Tbz/fg5OD1uJiR6xEjIhfHpSxF7avfpa4VX8WKKSKPnyECUESfCJClywIAfxrd3CoARc+0HFHDdL3EQAQe3r3HKazDiV3bB/C+YvESirlRpZKhPsazI+V7K86PMfofFAdXWFxuqRCNQRBoq5flWaA3pfc4IkIgZI+dumQH80sthXFzyx13sS602SsvbbdbNq227AW51lFXa5VNrcxn+205Di6pomOVd849ev6Z7XbX7XcxPwQyh48BlJ9zhGE3jo5Q3EI3AeQOdjUzNvp4ZvqI9AOkPXiSn8Mcz7OnXgZ1bpzPJ0KNmDx1bYho23jTzRBdvW6+kxtE4GgWji9PHDRLcLp085xr7ZBqWhFYcoAk0CujZ13PQw5z0hjApADrVuYZzZfJAJc5uYpbI3qJufZplPePPPIHTn0ukukV5ukclMat6sNg7OXhKBTIJVV1JiRdKwB8Fs6/bsiQARw1CRmzrJ+4EhEE1RCuV3DZdbDeCMzfvGkdyuFn7d3ve6/1EV03AGF77nKJnaVrpbF91CJ8KWe+dYPlzQKw6oNMoNyggXW2G2C6tbGLuWfULhZPWDRVLrfed4t96T/2WhgAagbXSFEqDRD2g330bDB13nFbHv0mm5hHImznnkM2j7EQlxQLAUpvl7qu+Jqt25YAmtKJNODPc9gNsdlJ5GANMVWn7KN/9WEZFJ2CWir8V189xHwdRXdKmnM/phNndYEC5mDmirSZscTEsCbxdcVFpThoFrluguPHTjFPjdh9xABdgkQKZgx0KIaK+UvqbMFxutfjQUQE8oypRPzLH86yR7/MWsD+Iyoq3AHrZXR8qPcplrl9jNhDqaOTeMZFggcB4KfEh0Mc9QFM1zuyXM6FLCKLhljntJ7EQd40AeirjLpJgDzPZzdAq4gJOQu0Poq0VG/FgoVEDULUqcdCBKRqgqeKiBEIsE6o0F2ciuKw/Pn+RMUd4ZYVrOjHM7lq7VoItmM4o+bbC3S9KKowiDnm9Jlzbk5buXIV8zvEDXPhcYBxEeLJOBL6uU7qNFMs2IceiraPfP4CApPZzGURXM9ZvL9uouxOmg8OzKXsjcYgb7yZp4IhWBobmly3UvfAMP0PzZaeNQfwONSRNSrdVs9GQmKKVXJP8gtL6Ezopc+jz2bmLICgppfBp88SYuk44HWuwGFwlfeTf/YcAhl1Zw0Te7bImtkf9kLiVECiN/DaRbaMC2zncxbRWb2QZZn86c/vPIdDVM+OgHeJMNSBEUvMWRQ9VhNMqlcKi1xZewz7yfkQiiIt1QGTQWRYYWGhA37T+WcBxiI5z+XnO+JEpIQIkEFIC903rT26N3JKlH5jKips9WchgBgzvZDgilK5SCCPAAAgAElEQVTTvdV9lIs4DZdXGPsRxWOqF0Uuuxh+fiNrWhdCBrmCdB8JXqQbh44xxoOi7wZZz5xDiZ/Xxxidw3Ofj4tMbpf5CC6icH5K7FGI06OCzpwBRDdhXMtwxohIL5WQr1y1mhjUvTgbotlTX3PzlPraViPsaaiu4GeEOmBaRGobbl/towQtiMSfB0kkB82lgkLmthL2bQk8kwDbXNe1uN4uEzenvjeNTfX2hUIGBLJeuLg6nMBViJgycSQlQiLJ2dbAc9IH6ecch0wEmhtvrEmvxV3dWL9khnSOSD5/RQn6jb4s5y64LhK4YSwovE6AiBDQe02A+FHxeQ0EUiTOD/2dHDzBOHvkaKyGWGxjTRFhptcZz9crAquXZ16EewyCmwUQ4/k4DD3Yzy1j7PjyssL4GYnsi5768VMuam0+82EJ82sJIqdlCMGWrFnhYnIVd3rs6GFI1XpHICaxj37onndSwh5kX/3Xr7mOuOj4ZOKscL0wTlO5ZhHsgTq7eU2sVR6sMyuXLrKC8+ctRuMC0UULAqheOuXkBNF+UD00er8i30SOan4Nw+WkbiMRGdoPzGBNuhFBG4tzJRJ3ieIuQyBS2BYy1+HSQphWXUMfI2Ohjn1pNm477TO9DXKjc9x2PPGsff0bP7TJIW9LjM2ABOlmjWUPKkc4Tg1FRWp8qABde/MpekNdH0SbuSdniggRdKFncpoA+V1gjrc3ADRNgPwuY+M3+d5pAuQ3uUrTX/NWvALTBMhb8a78fl/T23v9+/1ey9/2t00TIL9EgOwq+/bkyy8+T5FzIyXRiwDJPG0RCiiVXIbhJDhCxIzKQ6W0iwAsC6fPo49Yg1aiT1TGqCgeOQDcBp5DjwOLAY2TUSd1oLIKDA7HedHmSkVnQoCUACxWEmkQAsBRBIj58n/cbl/dMxXzAu7J7wywg3t327vvv8fmZaWjYARExXnRi6Jq9YplNsQhWUpMlXieR0U3E9WcgIMRkIYeDg0q01y2ZJEDm3wBZdRrMA7w2wdYdrWo2EUzLF22ioMs+dhZOfbKz3dTSlvnejTqADwaicRZAAh893ov+8HONg77RHIArI8ALIYDyLU3V7reEQzj/BlvRbyOuSg+lSvvWBVUu6ABvO4OVJKtHKBQfxI90t7WY2cLim0IMCBdsRkUv2YCho0MdgP2xwOklLmi96PHTkIokcPe1kXxNkXfAF/KQEZoZhkcbF7cd8gCUdZ20YvQQZ9AYwdRCbyWEA5Z3nydXA8xLkpKUTvEgHBA7OGQ3cEhVsWdimdpw4Eh4kCgqGI7dGBNS02zDJTyAvMEvMpdMM49qeJwrYzl2bNmORVrA4dOESgj3HuVdOrA7gfAoHzmvf+YbRs/edmRYnKhiAAZ5BDbA5ipygSVlEtQFozCXpECyvFWibAAJZEXGURN7CZmSWTCqlUrXfTAjYO3+hocmM3/FA8g0kBEy1QEA8W9vHYpSgV0qXBUMRb63SqFVyl7FoBLE2ReCONrCBdCMGBvMIfc1IQ4lOoRrn/GkwNpNTnakYACQq5icZkoX7mHw2sTETB1ACrDEyg8IW/Us7IcRV4s13pUgDHXuxNCIgLV34i6ZgBaVMbdAPCaxoFd17kTwmFocMIpxhcsmEv0DQAzClO97nn0dgxBGvSgKmxsaCEX/KpTs6amp3Dfep1zYyHK3P7OfvLgS5yCXaTjCK9ZcTWKr+gDHBJooGJrkV3Kexcws3TFChcToWztoydRogICKB986YpV9gpxKFIBigAQaSMHjhxUihXbvWef68DQ+xapOYf4lQ8+nGrbX6jleic7h1ZkCKpzSCvFiIkonOT1SAmqPps6FP3qNvEDTI9A0St32ChARjivLwBl/ncee9yRp70QlQ/8yVKbbCE2hVgwqW6HeB8hqG1rifXx9Q+xs0R5zADMriu5ZKspQ5YjyZeDu8ZiAvdDIEgZYJHIpRmQZ+puELGhcRoAyitVq3py1LGiwlSNcRF7sxjXKjPWmBIAdTNxQwp/EFhXqxgmnCoN5G9LJRnCfx/BQQWD4UBYF4ElZ4Vy/gEy9O8ung9gSeSGiMEbBIf+lINKLh3lz+vfbxAb+lodHAWc6u/0ec/WCHthX7db4dz3Km9eJJdAXeZJ1xEC6uzirlycyFQZu7pTRDauWRVsJ46jBmXsiwARuKd7NNrd5sBiEchRcYBMPMPNAEFZgIgO+QCcHODvhoih0lgMDweAJoLsCgTIKArbv/jIByB7h3BlDNgAxIZI23MXS+2ZPcds5vyltpq+jZiYcNvx9HeJ6Vhms+hEqgDYr2xoJXatyJavXILzi3gTxu7BPXutDRD2kYdwUkGUj9EX8MQPfuyy/OVImgfZ4OMxZNEUl7cW5jOH8zsH1dMxiSr6KveYbpyNG13+/mkU6FI361kVWK1xoVgp9RUVAZiqm6FR0YPpSbYCYrsaMrxSBBlzRxDzkeJmdI97GDczIT71ZwaEj+Y8dWBJJS3HY98AoCauQIG2IuCWUvZdxmvJAsT+/jcft1Vr1tps1O0nKOBtg3RTRKDAOyl859N7Eh0XZuPMZa3EpwSh4ueu43oJgGw8a3UA7yr8TeOZv+uOrcSL1VsQKNc4RK6I1l7U+P/03efphAqwhJAE++sPvBs1OcR3XaF50q3STcHxGO+/rKgaQhCSm6n9WqvZO/4Ah8z+QpsMSrRg1pZC1ppuunSos7Jbbg61DeuXAirm4dzsse/++Hlbu/kWuqXS7TjxO6VlzP/Bnvbnj97FOoCzcCQSYBUnqL83azrgaF87ZNNaxq46doioU2cX7i/1HzXSUzEzI8fuuOMdbiydv3gKRbsfQHUgc6Kif8pcRN5AP8QxxK56ZpoQFARAdgcACMfwHFdzz9JR4B85AQGA8j84bpYjNz/3p8nu2fjE4+UuBlDdV4qeO4tzdIz1fsXSJfS0VOD6S3PPh8QQ6u/KTAJkZt5Nggzy5RmKZy6qxymWAMg5yDqpZ6UL8iKCKK4qRAMC/ESCaHz0899DGCtalxS7NA8CpR8ySQSkyqL9eX493bzS4MaSwHuNP7mKovn5XjyXJddKbR1jVm7ZCADuetZTEbLFONoWLl3u+jl2QU4qYlIkSQ7rnIDfOvZMTvDBGFe84hBkeSBxNn9DBNi3dgxw/yAV2VN0tdcC9uZYXTn3m/vhx/gOZL4ReN8PcB/EeC6GQO9CwBEaTZQnavAKopgiAXhrmFNT0zLc2iECpIny7HIEIp4BlHYnzUQg4WvpM5jvK4vo59qEOyiMAumXibAshzTPcXu8GOaUNn7POL9Tf7axJ/Pm/U1wzXwhFzTPdPNcRDFPK4ZQLr54frcIEF07dYBE8SkHpBxBNVxLkflZuFYT5RRiv6V+J+05RUoOqVid1507l9JyJkA5sBJYG0U8dbA3EbArx6oA5yv/RucFH+s+U+LmBs2a6khrY6+mOVjzr8i0qgo6dRh7o6xDGifFRYUIA5YxF9Ezxpqm/gQ/1uap9ZbITEVnss9SD8UQQpRWCE7FNcnZpH2yHC6rVq4g6q/DOZMW0wHSQlSYXr+6hJyL0JlUvOk22+yEOnXsHRStJHea9tY3UaQeyPVrb6pjzEa6/bhcj3LF9jMPihBKgrTw1HiF9NF8OgzZXkGXVQeilRkQvOr4CAOkH+B97dy5k2cwnWuNwIixKvdJD3tE7QP0tUGMw07WAX1qbZJLUOuS5jHFhd1Y17SH1Prn1i3eh9bAX0uAsMnXfm3KTjDllLz6rSn3h+6fis4l5pBASkINFzfJ+9bfDbFP1POaiaPlCmKgBsQbk7h7JpjsZ/OcRPBeuugDzL90gfEy0xIRwnQiQvHg9S5FvNPLfU7BVabBsX37dnf9FSvXhIMmKoEoPuawEByt64i97YTEL4Usms2etK78Gk7hJvvSZ//ZTh85Y0/9aLt19g3ZJKS9D3FTk+xD8lizxnBJXCm6zNozbKnJ8ZANkVZy5RIxe+kuJrcP0ru2rpP93Kgj8hylwIZVa9CwhDOsE7pHgexfy/idisrTfqaFtUcOaO1lhwa6iPlbipvFl75GoiNx2mmPqbm5if6ThtZGyKNEzhIpkC6jFh0K2XYeodT5Invupy+yN6XXq7zOVqxc7fbyEjRpHpHTlRfjPj0UXyVSi5enT4krXNTna30gUwfvaQfIbwtA6Ovf3gDQNAHyesbEb/M90wTIb3O1pr/2rXQFpgmQt9LdeHNey9t7/Xtzrulv+lunCZBfIkC+uudvJ4++uh813wLXkZCWRBkitoQI1FTdKLt92PQ2EPkRwOGwrPQaIHYkKsOFDtBVJNUYgN8QYJYO+cpFriZPXbqhbDoHmlFs96EKVCeyUggKAIryKI2V6twX0PZlHA6vfu9B+8MvUhwLIRLP4b6VSC2Voq9bvoi4FvC8gU6nMlfWdkt9lQ1wyE4GrN+Ffb0YBd3Ktett/sLFrh9AGeOKtrmD4kkpyf1wtgSSsdIB2OMHsaNogEHU6OHhkBoJyVZKfFRVVQOF49jt2fSfQ5X3ChEqH/jwo7Y2r9c+/Z9nIV1W0LlAjBFA1jziqmbEqFxbfR+AAOs30j8ybMEcuLuwzIcpkxlwXTFA4xAMbeRm11U3A5igQERJXVFPDA9xEOG8zwzIj8kJgESqQpdT2n3mwAFLTQHE5+Cqz0uFxQDFFDCyZijmhSMnoESD3fPQe+1ZOkJaOUx54xS5QDxNAX0Om4hs8QWEnwSkHBsFNAQUFJBbRjRLN4d0f5SkIolcOTDgraJH+gHLFI2ThWJSrot6DlKVgH3qUNGhS6cggeyKGdKB9DQxHFKHTtnn6RrhAFlN5IdAhnDu38ufzLI7v1TlYoVUYp4KmCAHSCmqXG8OvvNRJ6rMUcDjWspjRbIIvFiMEr0HAF8KdilDFYnVx+E3DCBMLhZFngiYP4lDR4WNEWTKCwxWt4KcIi5SQfn9jDwRIJmQIXKSCGBZu3oV/wx4yz1RVruujdop1d0hIGGSOKvV5MZ3ovKMBxiuRg0Yxu+KQNWrQvUUEUY4MeRAKQSwGxxFSU/BaCnK3zjIsQ3E6XThMlHvyGUO3vOJvRhClSpArh6AWIB4Mop312vS0ctrxk0BgBIbSy4+BF8bRF0Uh16Rev0o3IcGpeb3pjAV1TP3a4L7LsX50mULHSgxQL7/5UuFqGTjHJkg9Woc4K4ysuUl0AFaF0ERU4oCKQR8Xkh5snK1BQxVofBNxj3z+Le+Yx/92MftVQqj0yna1fP3KtEYAt6aAA0+xDPwrW992xWJ6/5Kify++2bYzn3tzA8+OKvIDofgSkat3o9DK5Qor1HA827GhD9goKLW2iA+GyGOfIlbioLMSAFwuQrA0oSrYsnylS6C6QIRFwIT//wTW2ykMZJnH+KkqsJiiKPwgWhQaXkwvQc/3b7DVq9bb60VhURcrYFQBEQDpDyMgjoKIFEAmYgKkU4CG3W/LpMfrjGszoEIrssFuhxW0QmhCBjFYyl2JZ2xIvBGBaAtAFcrALQFiGrM6ZpJFVkMgF7NawVJMz9eiwd/Ks5FcSf6UITJddmkmw8FAokQFCGrjgoRfPr5jvSYwnycS0QAgp5Fpyjnv6lTQkCcU9byIRJEHzteltNOBIivi7kQsaL4p6m0ranydW8RMTwH+nnrVwbY8y9UXXfWUdoL4SOnVQz3rPrqReb4Gai+Q1xOvIp9cyCB4plrhnBhTag8VnE0kLd+PihNw2LppjjMuOfn45568ME7AEw8rbP4CtFnxLThBmjqHLKfHThlMzJz6ThBZUpJ8m03r7ALZ4/aXEgz5e+3A3R/+4nvM1fnQnAssFHFtOAIuf+ue1HqAwgBgl/IJ/4PdbvmhbVS4y6eR2F7m9Vwz8ODvJ2jrr1zknvX4mKt5pATLxBPZEg6Clw50s7h9pALIwZQVXPTBPO6rrk6BlJxxq1etYzr520lxKmpjFyZ+SIzVFItMFBOEcXP6HnIhtiOAIASgKqS5n6uzWYiUo4dP0JHDUAcrioVYjcRE6P5Uh0RIl/ycAaMMceo3FoupCSefz2jszJSiIpqMm9l4I952oULhTx7OQC8XnYcwqAcMFQkTijxVNu2bIQaYSz04YSCXO9nfmruGbYv/HCnTfpEW+CYr33tsx/H0UIfRG8dqFajjUOGD0GytrcSudVCxj/PSB/zYWx6nF0uAZQOTLQzlU12oaLPZkUbxH2gfeBPVkNCB9CHMmBHjl+1yzAmm++6xwKjA62c67Nr10G6KJbZB/98K89pLwTBTHt2+y4IpWhXmB4VHUI3SSfjsot5n/kNwHQYN8DMzNn8+5g985MdiCTC6WK5iWi/LPMJoI/BR+S7PwQwnSmntfbH8H0QOETmzV2wmN9bQ+9ECG5NwGOIiwgcHR2Af7o/7X3e9sn3JlB43uCij0SCpzOfaX5Vt8SpkycBYqdKgRWfGMr9iGeubIKcTgDc9B7j5xHZJ6JWRHcQ99aP+dKb51zRR7JWqVtAbgbFXnXzLCgerQGAvg8nSBivS58i8OXCi2EN6GK86HtFpLm1gp97CZeiOmh2PP+CiwRLYc+i8u1QogLjWLPUUaaOJkUVBqPGPki/Wi4k+CgbJYH+qYzry5ADmmNudDIofksFxnJwfPw9UwTQ4z8bcGt+dGQInTKsb8Od3NcUM6IeJ7hfA6yRgcyjo5AasZBBozwjLTg0Bkgu8oRYPn+lhJhD3B+A4BJIqK9KvUcJyan23R8+Zd4AvPGQZmtu2moXzp+09Usz7fL54zybS52DpwkQtZk5OjIq1sXqKUKtGaDZC1HEgCIPcT74y0mhomqeGTlH2nlWJIZQrJecbALRNR/K8aC5PJDrqH3K8ZM8c8zVgbjM5hBhJELoCNdJQptcnvEiStBTeU/tOHdEjmm9q2fNVkfLoJwBfCqO7vwXIEf4WPiJi0TvJTvSWGuryO167qtIU0V56plWFKnubTlE1epVK3DftFoK+yFf1vNOhCOZKfw+7tkw83Q5c1ALz5gILDZErodNkaPnpPpnXPS4+FVv5pEsiAhEAqyRucTNJTIuzxAJp/gvvQ5Fg3YyHga4/gtwYqhIXvNRFvNyJySOhAuKeQyCfKirKKFXgt4YgHl1V10uKICUw8EhZxeuNkUmJbFHO0XkVXxcop06QfG6SuiJj0sDiB8Yo6MKsFxzrIg1retyqPoTJRXLnFkIgSSBhgQFEsoMcw39uZda07TPD2BvJDJJcUn6O+0j9af+fUyiGq7DryNAPG4QIA4LnrSib06RH1oWPeQe5ncEMl7kyOm9vmfRPkd/JzeeP9dTYp3zuKS6iGgMZWxo8U3CnaoYuTmIt44cP2pxzKPX2KOpy2UOa0MOpPaun79ABCkiKsiHY7hP5WrW2ImDKFm1frWdv5Rv5wvyiRFbTMl8BvsxCDbIuln87AyIk25ESaWQy32Ij3rZox86yTVOy+QZCbMc9rDqIHlpz27ndFuE87G0CIFWKs4UziHR7OEDIEzaW4YQ07QTkYhbThFYEk+I5GE/K6JH4hQVvgexn1THnjfreSSiGu0VEjifeXGu6Wd/6c1OKQORWTU9hsc4syxaspA5Elc30aqevI7MmdmIq8Zx0Kdbc00rZek+Vl5ETGjXMHvIIfvkpz7DfEWcMXG6kfTb9XKeGEGA4O0VAM9B1CaKKw+cKlN/8hpd9wfrFq5lFaLrY5oA+U2Bh1/8urc3ADRNgLyeMfHbfM80AfLbXK3pr30rXYFpAuStdDfenNfy9l7/3pxr+pv+1mkC5JcIkC0fXToZB/C7dOF8qykvtfc89ADqIoByVOfXiq86G3c7KjYVWat8sBtVYCROEAFqOvjoICvQUSo6kSCy0yu3WaSESiirAJSUMy8gYYJNvDJ9t2y91Z565jkypf1t4+at9sjqAfvQf1xzZXyLKIHNBKgqL7pEvEeG+dGV4e9JZBJqKtnRJwABVBJZQ5TDkeOUtaPovuve+5za78ArrzhXyr333MnBACUb3xNNd8I4SkhPUQjKWubgMsGmPhTV04njpwFngzhc5tqpC5esGiBrmDk6jYPnEAr+d98WaZ/52mmnuKrnUHrr5g10R9Th1gC4osQ2HZBgjGsi54AUsBOAQF0osASsqAuisbaRLGl6UupQeWKdv3qtxsZwxMQQpRIYCKDpw4EDhW8ebgDFQ/XIMcPr4sLYczte5MCaabG4Q65ykFsAQTWT4uirqLculVQ4VWYPitkduw9QVhpDlEU2oCYZ4pAgozg/VIrYivKwnwNlK2rvENT3UrIqqkeHKpEfOrwGAbzLRh8OMHGB+Agp4s9SpCjAVsCLFHI6XOtQH0xUxlUKOxVHIaBPDhGBBzfy0RWRsPsfMnGBFDjl+TwASv158NUDKCGbABRWUlo/w+W/K99YxeVxgFMCm1WKWkichn6GFL5pZPjLSaK+D/2dDvc13IMgyAcdyF3kFddZ71edIzoYh1ESKeKlAVJFCkkBHerKEAmRqCgBohFqqisZs4HkM1N2ykFxiHEdQkRXWiLlsQDEx3E8pfLPkYAVilxTrFMdgFwqCstmnBnB4fHkax93+fj6vXeQz694i0gcUwUQIHrP/nTByM50iW6JZMDmSGINengf3d3EcvVO8GcPwFEt8RgzeZ8JgGZNNgPCcBSyYITxWUk3RxQxWIpoaOKgHAFoNkacyQpIg8G+MQDYk+6ArDJ6xV2pLF2K1Cv03+gQLRBG+eSRvEcRHgKEwiAApFhVXIfisPbtPwARkkZHQYqdpTR162134NRqte3P7XCKUMVd6RnX8yTySsEHH3x3FoSFB8pDXElc/2zKpJWtD/Lhil5LiwCiIb1CUMJePHKciJjFTqUpx8pqFIdN/PxyCNLk9JmWnTsPUuNZwN9xwNpG+9jf/LV5BJTaQDXXDheVP2PUg/tcy7VQ5EsDRc7jHMLTAGuzyOLuw601BDjWRUdAK4BUNCCjrqsIHJWgT3UTEUuj/hli84YBGwogOGfPne8ibW703AigVmSJcrdFQChCRMSIcuFbUIbqORIpoXLzYtS0obFJKPVbAHgzXQfODReIWAhXACtET9gOfwjE0cfUn1OqSqd+/TUfv3iAvPHPv0iEaA6dcp0od534jOuf7t/5uXJ/bFjpb68c6XHPzwjPvwg4RX2p4ynEi5x05io5ew4ceBUwKR0gJY3ibAhHnmnFuHUxt3ajDO3tGULVTGzP1XIcCueJ04uwP/+zB81rtNs8FIHHdfD3D7PiymZ7/uBZS8tdaEmo8Vta6ywqeILi2UziAonfIou+l4n13x97jBitGXYrPQWgLVZAdM4yInOCAN9GhybsxRd3MRba3T0Q2JMDCDXY0wyINUZ/g0j4QMvPL+c6ezsALz0DVTpzgOYgxcRcIwpE3RtSiqsM3RMwTmRRNs5DudUmiHjcdPMGXGtdduTIEcbVoANQlyxZ6vpolqPS1p9S+4tEk2tqAdEpismqA5SeyXjvxY1xmlgV/X0ODgCpkgUK6nsuFlxyXR/bbt3mlNI1PHsFAJRSg9+8ZQuF0Y3mMwRAxTX2MF9XpOvlQ5H64lW2/fmdqPGJshNRxbq1CRXyQEez+RF914djIYx4xZKrFfad3aesrnnAojxD6Kr6EHn4WD1qr1hTQanFhzDH45K5egVCxDvWaiAg+8mMD40Lter6cRv2i7cfHKT3Ao40PtTfooOH7DP/eA9g70Xm4gnbd7DaogBxQ+h5ahsCmGdOK6Xf5e67b7L1Gyiab6drpLjPrl1rtPV08eSuXW41l1kXQvx4H4w/5gld56ee+ql95CMfZ+7uh1hpsd2sUVnZObZy9SLWaw9iXvx5LzjtIuKIMyy14CBcJUUVEJwbef9Bth8idhEutNMX8y2b2KC9CDQi6I7QMxoSmWJ/+0iCPfov55wrcaYU2lxnkRESabxInr/I9WKIX5Hqjrx3EYnmCAJ/UxzUMDpnysyZM/0ASNWr4CVhAONFcT8CffU+BJ6rKHoZxOspIqi0XkYwlwbx87Sm6PnPIJLKdYeog4K5TX8nAk7guwhGfZbjZJiLQ0jANkyLrcUBUks5N0YZu0aXwdz5C+0HTz4Nea5+Fjo1AOYXs+d4gW4QxVCqF0BCgE+8L/u1mePvv17K/JsNOJ9iOynXvvuOLZA6fXSWAXJ3NVlTzTVLYN0IZUz5Q0bLdSYmUG6mKO5vN0R7PYBuB/0eJZU4YFgHBOaLFIhi7I+jCJcz1tMfgBwC5O77H7SfPfOk3bYuz8qunHfReWfP5kNeQWrgSBVR7cvXql+pB/eYN9dIeyhFGIVDZs+HFNT82gNBJwGD9hoSSshxqrlJ4LoKutX9pGf5AsRsCftIkTLR7DcWEcvWzJyvHi11YmQoSot5WpFZWtsuQm7rudeeRdFOcojkf2mxu15z/+qM2/MsRXwTyN93c2/l3upkT8GFcU6LKu6NorS0X5CrWe6KYdx2cvlMQmYqVrCd/UoM0WiKyNS8c44YqXYIpVgU94q9C+BrnGofwPoisXoC9HvZXwiMj8dpGirygNccz/XVvJAFKF+AkyECslUxaWfPnXdEmUDxDokk+FlyQSgqSa60amKaslMTER3Es8dDWIKYQHsmkfsLiduTkyQW17DK6JvZS+QSjSqhwOlTuOMglrzp0esewhXI/kckRyq/qxECKBnnsYhk9WQpAktE2yAEoDcPta6vyHmR9LquWstuuB9v9H3ccEG658CtdFPOgV/6kKCGfYLEEnKU5H9lgS366EX2waz1vGft8fTztW+Vc05k8A3RhubxBKLDpDk4evgo+wxctTxbXuzlJWbIo3g+CeecCtB/+LWv2krm4HKuz6b162wUInMGY+rJH/8YomMtwH8wxNBJrk2bmz/WrlsLmT6bbqNT9tTTTzKvZDp3XDq/byn7uUTc1bN4Pr721f+0i8zBafSRSQxxGUGYH+NfDpAozjjxzJ17DuznHibxsyJD4dYAACAASURBVJsgUdIZNz7c73CrqSrjLONv8RFpdglHpSJmtQfpYC1SDKieOe0ZRPqI6NXfq/tEJJrIEZFzKr0P8Zc8xjiH9DpCpepatVvrBulfy8rJQhR21WbhUJS7NZHnPMAT0qUB4i45ExJ0FFIEpyyvu5jzzuxFy9nfhEM+KrnV0z72sb/HBQchEhGPcKvFYqOSmPOCGXd1zDNyMeNsHmf+RFSmeUnPriJYp4ikqd6y37UE/Qap8pse6f+nv+6NB/Df3gDQG3/9/qfv+P+2n/fWHj9v9vP7v+1u/r/1eqcJkP+37veverdv7fnrf/v9eaPX31//838PVw9xzuv/kItZZ5T/czjxuOfTN/MjJ8jJjkWtlGSLiCdpqa/GOeFpFaVFTrEWrBJRDuGavpS7K8WzuhyiiFXQIULqZCmlBZwKlK0CCMjIzHaHYUUDXEZVNi9vvjtoFuEGSAZ0KyPD9zIKwj96/5/ZEygNf/xPa2zDHz1nH370Q0QYoZ4m+io8CJU/8VfhKDaDFbkBqLkA4FE5xCdQ0LWiZFy6co3L0K5WpwCgViAH7wV5c12fSTo29H4y70WA6Gc6xTUAy65d+2wR2eMNxDu4InScKl6KSgFACwRICQPA9YNM2LrSw7bv7SIGKxbQF2Ur/R6L8zKxlndyqMEpg1JxvH8QyIKLSqxAB/EE4UF+NgTw0g4QN4bVPSQAZ0V1E50U41MECARHEAfWSdKDY2IgjAK8AUzoVwFAUcySSubrUV83o25rRp22bOVylGWoUnkPQRySmygjHsRNMoQCrJ5D0M4Dhy0IdX0yYOAIAGxaRqpT1OtGd6FA1/UfIBJBpbI6wKoIW6SESi31+sP5jOKA58M1PQ8g2QSZJRLkEgf0zKxMVzaue3eWiKA+nCTddFOIAFG0VguAhMo0pbDWoU1xWMrGP/SFPLvzi+U29zoBcgJFniKj5hJT4A8wmJGe5gAqjZsS/hQ5oTLvG4XQApsTOPzrfQjolIpSh+5R3odOiQIgZqOIbGyoc8p3AfQe/N5FREsotkIKUzlE5ADR9+pDUQLqhfHkuqizQ4XRPuqa4HcEAQwkkK8cgqOhoRZlJIdf9bzMhAQI5L8pZkIRWqMQTt5+YXb8xBn32kT8CZgQwCygXYRIpq4/B0V/8tdacR4lAnyMQUjpv/lRRjwx5g8Z1AaIiNIScPKmDavd13oQjzROBNYIwNRFlPC5ufMhiqQsp7jW9QLEABxFAmL5AAIXONBVUQlyfcxEqR7JIVTKwSpcJ1IUOocC16CNMRTJmO7jWgj09kHhO8izq0ggdR9kQ6rVE1uTnkW3BhD6DkBogTlSv0eiqJ7AMfOB+5PcNbxUxLihI2KUODhdc5WyT+JOUbxMN9FxIDCOXKlGXR/BWA3ls7ykzMWezQSsqwQIDABAugyJljVnLvFbh1Et9jggfzmqy7W3xFp3pR8uFrp0OJVX4LxoA4hP5PDdRexe4dViu3sTCn6V0UN6yFnS2zfI/al0UTOKYlMHgXKzR7jmIo9GIVMUp6aYrQLmIamuvQEsZpAZLgVsuxTSjAUpT5Xf7qJEANImeR7bALOvUOycyjhQhNb5S1dwXUVaP9EiIuUUXaFYHLk9nOsD8EwA3A3yw02zige5ToC4iVfZ6L8wAf/XyfzGAvNfiZB7t0Xaz17uFOvhvttFX0k9qugtkR98an72hvTYvDbQ9h8BOBEBwnWUs86RcADYscTYhNHDUgEA2Mx9zyTmSaBugDLtAacGeUYEmLZS2qp4ovomfqdXEA6FiwBFyyGDM22kq9HFDU22qAeiy05eKLGRwBgbVS45z00qHQ+h/iNWcO64PfLe91hDVR1FyMH2Il0jYx6DdvPNGy2N8TfEvY8B/OvkedDve+XAIRxg2Y6o3nrLFiJjKOf1o9uiuoz5HMIRULC6UqQURcq8L7k75EYbUUE9c4OcG14AUyJGFEVziXs3iyLcKYIkGiX/bOZAuUjacAsRMQP5GwoIlQphJgBUkVeFVwunosu4TyKBRcaoePkMpLDGk5A9RaylMCb27d9v7+b99QNqDnDtSpgnfHjmwrnWGjMC5lQgPIu5SgCsiA2yEW2M1zk2Mglo1IcDro3vZTVA1X+V6JsZgF5zWYOzKQzvAURrpmclh/VspA7lMa6RH+45yfNTa/es22qbl/LMthH51HrNuiuazAtzW5BfCGsy6vfRCPq2WHd8AWtZZ+qbJ61jBAKJCJbShhFLgbdcuzTKli8WyTth+Rerbd9hs7vevc4acGLklwLgMi/NAES78/a1zK1hzOHV9p1vvsh8kowj5P3EtuA+QJzQP0gkEK4wb8jiWMj0F3fuwh0yD/IXdxVr1Sc+8Q88P7H2Z4/+MQRZKC44VPq4FwtwYE6Me0O0EW0zIxUQu8gWLFnuRBNag4tx0MxD2fyTZ5+BwEetzDMdG5tiH3t4hn3xh1WMsxTm1wTn7lNvw0U6DLSmbNu2DTLtRbdGheIS0TykSL8gwMPYMMY57gitGyo/j+HeBqjfh/lyALBRz5SAZBdRw4Mm58ci4m0UPyVSvROQWES7cvmDeO5jALs9Nc+q74JPRVZVqkeB+bSR+VsRapcA8yUcyJ0311pRlasX5vY777EuiILtO37O/D2buTycLgLijliH5bjzZY3W3O0FSa+xLjLnnx5dYC9dCMMJeYaxG+iEC6uWr7BvfO0rtoZy+3mz0+gsa3YRdUM9bQCuuCEBboOJqmLhsg5cbBi53F7Hg3FSVFlrXXSJjdIn0gmY3ADAL9W/AGKVhk8CgE940jUCyLto+Sprqq2wnCRAW8j7IMQQl3GPqIfEGyC2oandEZ0huFk6uRdNrFvlAPZRuCyT6NPwZA+TC+ndSBSewPUy5naRRVqf5czU/KkIQhWJ10Ca90BkK05VzpQ0CHNFkSliK4D9ZQkxp3KLaL+gmEg5b8qZz7QHkSPy4peXuWl15Sdx0DAHilyJxpGRLKKCexSM+1h7pQ7IHpEqcnip90V7HZEfchapN6ocN2gIgLrmVu1b5BYahhxYDmEqkuoUDpYAHAhy1zYzLiRCcEXv6rRjbWhGONSGg8QB/uw5JIxRhJMckupWi2cfJbGJ4khTEHyog0VtC5rj5Zr24B70sM9QVFIM9zqEeTuI8aCOPpEFAqDVgySXpsadIthqcJHJyZvOHtsLEkt7hp0v7rSbiSw7cfqk+UF8enAvQhG8qOejDydeGmRCBHvAw8RhKk5KooQxnNIa/yqfl7tDr0XzohxX2ovpOXGEP2vbayKAXyw2/xUEiNZFPwQqEo9orSp+bKVt+lwNAhJc4vwsCV/0u5q4bhqD6sNQ/0cLhIiAdrlAOjpanYMjgWs3iWPhGvsL9VZI9JEKmTEM6VZCr5ruoaJQI9SHpZ4PSunVv+OHyEWxWt3cvxDGQQDP2mwK11cQr3sN188LxAFv3XKTc3FX4zD6wwfux9nKOsU9/o//fMza2Md7IsLhV9PHF8Q+nDg8NmHRMyDfiKZr4vkJkXiGvZNcvm2tuBDHB9lz4xDz5rkb8rXCC0VuTCr+U0ILdRspclP7No1ndYIMKdqUPR7Lwmsdi17sXQMRTY3xvXV0xYURoehLfKII25qGGtxluMO8RiHOorm/wbhkzhL5lwHVTqQYLvQo9l4iUdTdeATnrO7xAHvO3Jw8YljH2Dt72d987FOMRx/GGqTkgAfPaw/Rp3NdtZui/WJjQ5iPcMIxlvUetL/Qh8aRnKYuAk13VzFa18UgOhu+ZpH9byKg3mwA9Y0GEKYjsKYEQtMfr/cKvLUBxDf7+X29V3X6+34fV2CaAPl9XOW39u94a89fb+1r99+/ujd6//K2I0Ae/d77JnM5AKjjQkBwEERD/qkTZOVSBNxQS2xHmosxiadUUCr7BtRlfRyWpf4K4gDQwsFR4LJy+I+ikgzHaeDNQUlkxygHoiJUWD4Ak4oviAYs6AWkFWAlAmPr7XfqNO46Q8orqu3zHySHno/txwMBukohHVpt7cqlKPWJ1qoss3Vkt49ycBE4sWfvfg4KvnY37g9P/rxCIaZKMdMp+FVRegZkjpTOFcXEBUXp4EkRId+n+KITx08BmKPBpdBdMRyKbgjm8F3HIdaLg1Y2QMWZC/nuMP2R982zmraZLv7AY3wIUoXYJEDhCQ47XvyMPmz5kxyWFBsWFIaCGnJkmEPpKIfZUSJbRvrGrfBSMWA3B5UJb+snAosKUw7GjQCtinbydYoxRUiVXat04F47KsmW9m4AEoC7uGgIjEHbxKHsDArBlWvWWxUgwsmLhTbk4WcnLqL+pWg6MT3DZVDHow7s414qnkrRAQMcKEV+DOlAy+8dJ3YrlEO9Dn4iPqIAh4K5V/0c7FVmKueF4l4E8AkYFhCzAHWhVGp1qFbLr1W5e6zCbSkxswAYpX6WC0Qgo2J/Xv3cPLvnX6ucui6UQ2gJzgQ5QFJwvgisUpyVVGNlABkqNF29ejVgQ7ktQsWnB0zqNaltdb+Uny2weaoQWvgjcQLcqxYiYZJwajAQXQ8HfB0ulmAcFnSi8DsUp6WxptggHdilZJTzRMryMQ5t6k8QfCqVZwAAlgpP1WXuBXAh0F/9MWlJCQ5saAfMyULZ7gkYJKVccQkRXQDfcg/oOqgzo5vfFcrP8OcZkltqBvctCiA/AOJNhcN9ECBJgHzAF0RYXcG1ACg8TIfBuhXkcuPYkPpRB1LiCS6cB7hFMS2QohIQsAPQLIPnUA4HfxTjpWSuC0aXWlzluvEA/ur9EGBQQWyNil2lgB2EDFIkkw6rtaikFakGA+LIx9TUZOfa0oFb5Ed5Ddc8JML2o65U/noIhOc/vC/dPY+N/bkO/FKmfCQgjIfK5LmucYy1Xt5XbU2VyzrPE1gMEHHi4CGUlhusj+epDZA9EbKBMAUXK+MBEHf81DlXHOoHcDWk7gVe5wg/+91/vNj66yll5blVUbTGRz9lvemA4n50TVSTVb9sIXOE4k3IsFdedRsq5msAh4rcUn69gCwpK2MB/eshyLq4dmtvWs9jSd46zqBS3rsKQKW4lIpRligBjP6Mc6lhFZ2VDYlTQYSaSDZ9/xDXU+NTUVz9ALqeAH2KVFJMkoBylcqKQPEANBNopOfMLfPXyY8bpaHu8Hu9r+P/tpRp/P8qF8g7tkKAUIzuoQ4SwQku8sphZe5j6g9+E395200htvcw5B9jfIRnQcCt1Nd9zKfZyUQsQVLsx/0h0E29P+O8/yAiOoYF8IN0+EGU1VbXOwX/tapmXE/ESdW32YMP3Wt+nkQyjfbYJGNxHOTHYzLQvvLYDywwMduSiPzhCwDL59jLP/8hUVyLLJs5oKtrwAYh/p7ftZsOpgBe5aj90SPvxhHRAqEG6MW1O3LoKMC44r0C7Z6773Fq/lb6H0bIdB8m1qP4CvMxausA/1DbfPNW7i2xhgC5I5BRJShaBUIKZBbYPYPIGpHkUg/v2r3bxce4mDScUoW46QSSCTR0an2idZS3HoXbQwrwn//8584RJBJNZJjuhYC/fNaDPuY4dQQEM8+0QrJqflTpukieXkhPRWRp3HUAaMUwFwskF2AocrcUUnB27iyjbIvi8xYXMzKC66WhgXLzfHoNouNcBFYcjrEH3vUA46/EfD0hYfjspwcqnTW4g96qq0299vjjz9lfPPKQZUT4WPB4ifkPt1tLca1VFREfw5D2D4gEOMWZqbUpcBBQzIv3iIOpluXJl5cAF5rOVLB6Uaplp+MYJBj++Z24FXFxLICQff6V4+5rZ8/ztGWL8lhLw235wjhAMX/71Kd/wDh4wNbftA7CIp/uiiKLYU6VsyGL16ixPszaqLg7/0BiA4mKFFH51a/+ByXMK3AS3My6cRFCOdvC4nD9nb2EG+AKACTECy6vWlx2qzfeRLQjHS+MxT6U7kPMNyqHF+H4RUiAbz/f5ub4RbhwHJnPGneS6KtO1rw0HD3KwFcZdjT3QEXmIkLkyFFvkb8njh0eIanwFfUWzj2UAyRRkYKMQwk6FOOjNUORas38u1xCcgtEQpY0QmpF8qzomUmECJPjyov1qQyAVSroOXRhBEIyi5BTB8gK4voGIDpOs3aLoPZifWjnvqynK2eS9aQcB0gVfRvejPtYYnbKAPLl1hCZNMr7/si7ibO6/nGiIsGeee55HBP0P0H8LiF2J4a915kTPDttDbZkwWze3wgxTzEQOoDcXBs/5jcvCA4YNshKYndwM4QBHo/QITDAXFZa22QdEF7tPM/qPFKRvdw06sPQ2qK+I19Afi9en6IPmeksh+jGaAQgx+itqawB5EeIgcSC5y4NkifPjh4/BgEJSAthFoLbYNXq5cxLgLdBoaxd1S42Sy47uThFzIpc1qfAYBUzH0WdH8FaFQRxI+fwfCJXFW03RIyT1ro6iD25K/SMq79KTi+3NjKfa+0TAbLgr067dUC/Q3GayURf+TA/NyDOSWSvKmJKkaiXr1x1k6i+X+SF5gFNpiLIK6rKHQEiJ+QQa5QIDMKg3DVXTKTICk9IIhHzIlTkChQpIbIlHQLzLAXvcpvFEuEWzphJIGKKx5kCbwqrWRtj1TuDg1hAsuIcJSDy5jWEsq6oZF09IAPsL4Z4BkSiL0CIUkecZyZzajPrXCUulTDm9hyEJnLSNjInltEl08GY38j6O6L4WcWQQQBrnt+PE5fwKoiCNMZokBNByEGkGMR6xdIiDFCfmFw2ci7pWVYk04010hEhWnWVM8qH665Sdx/ziz61+EnI818dIDdAMREg/giLtJ+p+e4G7tFF9xrqWZdHeO+uA4vfKnJaMXJ+jN8A9lQiDLWH0b1tbK53wp003Nd+jM1q9syK3dN1UgxWN3uvKMQs2dkIlbjvXryefuLRGtW5w99Xse/24n4mxREVFj/DrtIpM8DXrVm1CqJrkjNKpK1cvgTH1xHWt36blHuEMRrFMz3EWrMd8VQL12bl2jUuInCAaxCMAOnYadw7xE5N4t725rwzG7Jd3W2XCs5yXSfpb8vFfYRAo33UKkvYLzmRji/XG4cy4177Ba0zIj8Ulaf3LfeP2LdsBEmK5/Rhjo0j6m5CojL2/wYhnpyY5sZgGUS5b6C3LVg6nz07DvdQHMEXL1gcTi1fXDL1RGWl8OzMnJkEcZzoHOetjKHvf+e77J3p9kmh96prCNfKIrt5E+uvfyzXPIU9E+S2fzTPb6CbF/38OLu04UzUa73e/yKhgIgz/bvG8jQB8uuAirc3APRGAzD/PQT0dv+Kt/b4mSZA3u7j73d5f9MEyO9y9d4e3/vWnr/+t1/jN3r9fdsRIF/c+5nJ7MwMq6T8OYDNdw1gbSl9FovJ0h0lQ3ru7CzLIuZhgMO74m6qAQLTsc4noEir4rCuEstRDqabN29BuQc5giNCYLjid3QwvQrAPZeD2xEyd3Ny5rhy7LMA7fxHbOtLULYlctCstYMAYDo66QD57H/e4cbh579bDNjNIRaVeRi56MpS9pWaHrBepcUCH++4824OE4BI5866w24GBMgMQKgUcn0rUXR1oXpeQQdCEOBNp3Or+KgCwmUIq0CwBzTI13/qoM+uHlAG2z2Z4q/iJulADf2RP11oF0vCLJUDtDdZ7E11pU7l3wIZ0IrC0wfEMRNQTOXjI2TwepCx7AHA5o2qtJei2xaAwyLiSWIi412cTAf56B2o0UtKr0JWUAYdqIzfCMC52Y4EioqZQSRRgcvgLuIwq+iPDKJXvAA06gAopOYc5UCTX1RuCTNnWxm9IsdxBARx0EkBsJPiVQdmZWF7AOIMQDYFETnRLaeKEH4KGgVkBXFoiebvYyBBpEhspl/kKhFB+nuBtAL7YgECEwETM3CCfPu733FF3W2tnU792Yo6VVndEQAGKiBO4YAtJZ5ABH3s/ocse8836YuAAOkDvFKUUiwHUDkHBOorsmGqiDPNuQ0UGSFFr4pQBS4rF1wfyptWNImKN1XwGQiZE8xr7KFvIh5gIZH7FSxVIaRPFy6ECRfZNFWIq4dVRIDLqAZolwsjwfWAEIHCz9dhXQClvl752uoQUdGoyI8JvkZAcQBgfCg/X1EnIyhSB+kq6Iek6AI8ncrqbiEKZ+71aAgOr3yfNwfpFMiThDjeL9BQc6OcKuYU0SOo6o4SDzU5Mcjr9gIIRJkMeebFOBqCNOuAkFPkgEpM1xG9or6UAO5XJAfzXsChyXFPIrKqGZuAm1wPOT+UCy/1aSZAr9SSKkYX6KO4JYE3UlwqukfPWgCdDiV056gQWiSUejPik1Ktk5gpxZ2UU6T8qfdPEZEvngtBye9pczNTAdZGLf/kMcvguVIETDD3VZE0iuLQHCCS4CaiXdTBU8d1iQN8HOb9SGUZAhDVDqgRxe/pg9jbvfcAcRH8TqKofAGuswFOf/bcdvubT95qw22xXLMJ4veKXExbG6Bmztw8not4gFWKakc4fENAePDZLsC0pgEiB2AcYnMeXycASPc7hrEh1W0Hav9M5rd+xocyxOUo8eTZFKDkC1AhEqOVeUHRJZp7FHd0C+4DkYRyConcEZl2DTImCVVtKZ0+ETEJPKsV7lkT0StTneLgNFYFYCmmSsv8DbOdgCQBO+5vf0MHiK7/Ly42IkCeUxeI5illc193kUyJLG+4SkSeTNhdW8Lt5YOAP4xxEWCKdZGCeaS/2xbR26CIsb30Ly1HPT4DEquf5zMIoq8fda0v10WOjFJIvtAwimF9w+xqGc41yNY7idnxHG8CyBm1QUDbUUpWfX0j7LHvP2NDAVGWxvWfBwBTXV1kqbF+1ttWTyn4ahT3gFr0Urx67CRgvF7jmG1ev8aVsus1nYNwVaFyfv5FHBu5tnLFaqIBcfwB6DVy/duZyxKYI/fsOkwMXI7rbdF9k4PFizlcwGghMWueXBu5RwRWL1+5ygGbhcQ4ikBdQZdTA+DuhcLL3EfAM/5OilX9rLPnWQsAspfzNTt27HAk2HzWLI0JRQYJ1NH8oyg1EUlycyjCT8/Z2XxIaRxGQYyXdMaZen80f0rVnawyZr5G5doaPxnJdK/w3r34Wd6ATi2o5r08/dxrLyiEyOD1pABuar71Q4igbqFUnrc+noEe/jmN8t9KCL8ffO9J+7MH/tCSgiG0O85bf+M1m+hm9Rz1hYjE/ecVbdUNKKpVvh7OegOIzNuw4iqUyjOlLp+w+GBvS48PtbzZMxw5eqagx4ITWAcjk+07O4t5fsxuv2sdxCfrXXK4PfyODW4O+/pjT9oHH/0oogYfl7X/yuGDtnDZEsvlemUhpOjg2p8hLnHzllscmDoJ6imX1De+8RjgZa197Zv/SjfL/8fee4DpdRXmumt677330Wiaerd6sSzZkovcjTFgMDXACYdwkxAgQOAmAcI1Bkw/BmNjWy6yrN67RtJoZiRN7733Xu/7rZGCOYdjJQg/2EKTZyJhTfn/vdde5auVgNDRJv/iJSLYklj7TxBb+YA5cPiYyb9cZLKJO5rCyXOFa+av/g6eS09U1Yrm+dan081L+/vZi+BqYZ3YQDl0MUR8BfsXOQJEaKlgPJjvk2ugBtWyCn5L6JWaNyeLPc4ksZR9JhjAPYTPIO61Ytq09+lmTetW0Tr3WKIOkakdgKuKexxhnpPjw2ly1BLm7syrQcxrcmCJ6CplnzOBbF9l4IoXOsv+QmTlPLoy5DirY32tZxyPMROUcTNEws7F7VLO3qcLd1sD7s/EVF0/CUQ0j0BgM6d+/vE489v9gxBy4RYg37lrL2N5GcRSIe6PRTYOp4vy40nI9NlZqbhNS+Ag5X6lGwtHXiz9Ti1llYzdWGIY6euBTIvEUZFDj9SM7Pn0npUQ/1lA3E6c7TpSqXtGepp1ZcgVJRJEfUGtnTgNWIdSIoKsIKYX5fiR42dwe4jUprAaQlp9b0uWLrNuKSVuyR3oARi7FBFLgL83Dg7imM4Xcl07LHGkaCjN1RLGCOAe5DkTmVkFyeTJHsOFubWfyJ558xfiFjxir6O6RFQYLRGN5l45ZtRHZ7M9+Tz7rVlm/bcr2ZPSq8SzJ6JMc6Ucn3ouBbTLuRyNM0al46foGRnhWdX+QHOH3Fu97HVF7qt/KwThzwhkjuZRRab5MQZKGG/eXBMVhysa79IlOooYCyn873JcIyJ14ohjOnbsqCWkQ/kZGZkz2Uu4m0ruRRmuhRG5pfl5ibjV3HhfEneo/FzvLxPHgvYXJaxlU1wfEWcC/1MgWJogcLLYbwhAb2xssP1CIna1lylmzdRcozG8cf16S4QMQfLMwiFdB1hfjiOHDSuvjfUc4kgq/Tju+4H9h6x7KTVFEWRutndERJTcpSKYNI+qn0TXWfsqZ7kQNcdxH0SACBi3YDjvQWD+NQLk/wDDFBMJEVaG82Puly5DXrIuIUzR/kHPkMgnEY9ajwMg4axzkr2ZSAF/ntV63u8Y8XVj7MMyeM48NB7YD+bQd6J5J4jrHInIRgIgkUU9ENEJgP5739wJ+U+XIKKUYcgIP9aSRPYicbg2yiGvirl/8ZAnIjR1xtAz0EevWZc6iHDT+PCsb7trC+tCgPn5b1825RDVT33yY2Yf0XwNrCn+kGkXICSimMtKyuvsPiuO+9rR3UEEXCWRn5Hs9XH/IXDxc/FH3NFju+/qOS/JtSPyT9fTxr+qM4f5yIe9RRfrsmLebK8b186fOTCISN8ghDEF9EfVVNYjTIu2sXHdrKPhCKrCo4OJzuUa9HfYHscGxCERgcGmHuHSEOMoITHSOlxicClNMa7/5Wtf4/1fNiuWrqRbJto896tXzD33fJA1vJeI0v3m9TdPMP4ceCb0LERCUoqwG7L3XGNOJJjcOSI9JCjQmL5FgNwiQP74FbgFgN44wPbeBhBvESA3fodv3p9w6/m/ee/tf/Wdvbfnr//qu3ivft37nQC5HsFChtMNXPo/EoH1tTe/PNUngJqN91wODb97/tcoUctwxwAAIABJREFU/dzM+tXLAfJHbB/CCOrW/ItkbgPwCAxOJSpknMPPCAeRXMAOFTim02GQkZFpAeEjHPxiE+JtTIFKgKs4fOkwPXv2LFT6PtZhsGjxUjo7Dps779pKZ0glvQqUGaP6k3tEimqpab/y8RnmX39dZQ+VixcvsofMROzdF4m6kFJTCm6BrgV5ecRp5Jl5/Px4QCcfDhCjKPvzIEXiiV9YtGA+SjsVfguVRFEL8NqieBDU5cqVL+AApF4CUDAThdI/jEPloePHTBHxTNrof/4TCyhuDzctDbV0pczA9dFpTp84RRZzNCqycOsSUGeKKwpJArjNIGpzBw7orURsORLxMdA1BMmAPRy3Sz/B3x04RC6jglVsiKf39PtdsHCRdX40tQDso+rqQGX25q7dJnlmKvnZ2aatq9VG+Qhcnpk12xIgveRZ5JZWm3OobEcVVQGh4aWoMqsebOSwi2NBpAHW9y4Uo14Aji5Y5D3IeJLrwxelfxj3yENl0xysGznsKY7AFlnyIfJgEx0Xe/fvsyo8AY6LFy0zZ+TeuWMTYHunjQYZ5/CmmBllpgsYGAMskDVeTpC7v13Oz8PazzhQ90YIh08VlgsUy4f0mAs5JcJDh1/9KWWZnB9yxOgwLaWoDloiRoJwnrgBXjdxeHzi8cfMoYP7KTyPt86NYki7WNTTcoQI8FAUlw6UUqZJ4a/INoEuLpzSHa4eNgVQK2NZHwKJNT48RYTAkI0ODXCNUPNxYA/DoRENIOIoAAWQx4Pr1gxIXIUjoZv7JKIvHgeOIi/0PkVoSL3txf1VAWYI0QQBqMYdJnEbDDraaKvy0kuAI6OoDedA8KCM5LWpY6e1aToOqBxl41wIQvVYeHOQDSRHXe9hBFeRCBDFrAxJhQyAoexxJ8buHBw0xcTwCJiXQ0bZ6upEETCigmBPHB4efhE2r72Hw3kFyncRKS04sGbOXoi7wcF88uFQ8+wuzuq6h0TbpBJnlBITYvzcuDZEdtUCJEYCLgqALkeNKqBQgJdiDkRwqtC9HwAlj3lhEdExvoCgAkf6IRMF3j/36xdR5scbV8ZJOspeP8ZfGT/nFMXSn/3CKjPSEQHo4mJyjhy2xJcImnUb7sCd4mdVi1P9NRYsEnDcAZnRApjWRQ+IF9Fys4i1UwSWwJpGETwAIk4QbhGRoZYkEJnkjpOkT1FuOJXkFpBavBrAzQdQQQCPwLjzKHflNhNZ21Bfa4mlcebAwpIKU9fabUIiUJoyZ9pyYuakNp4DEb4CbAQaiY6Y/vOqC8Q6QqZLyv+rBMj/7gLZdkeQeWUX19BJBKMiJogeEbpmw9Z//7l1g695fU+nfeauJlDYMSkiTMRHdmocwFgLzqtSS0IqqmwSIGQUspsQNgiqDua5RuuSu//BDzCnhNFPwYCgK+mOjashwohwImbHR9EbHQMm93wJUUso24Mp+GZOcfNzZS2IMQHuI+bM0b3mjrXrACFxK7mHQIDkmFbmziai4f7hK39vBpvqUOF3mSsFeVbJXwOwtGDhUhMzGwXum3t4Vp2sky6CMXLq6BELwEYBwCYALmreCUQ17U2nUiFRio5cl36+ViSIgHcBpMpOl2sgDkJbJGAr4G81RJwH5J2catu2bQOMbbZrlP5M5T4LjNOcM5N4NzfNBVctNppPOgHRRJrUMk+p56GGdU2uH5GTaXPnmD6u60WcIoE8G4E8g5GsDepgkUuykucmFtApnCgnq6xHdd9PnCB8CONuyOzHNTWAsjctGxcVRLFuseYrRfrFE8m2640dRIets7FUly7kmxSIiihfiN2286azjiLrPiJW3FDqOvmbKyUt5sIlinIpjveLAJgiilFiYupBTCKdGiLfp/jfWcnE+6BqHgO4n0AEkF/bZU6XQ9Rm4MBsHWR9MoY+e7MwM9YEEZO16rbbTHlts8mgqFzOiD1EgLXiyAxlzf3Ypz5t6nDYiXxvYh48z3X49Gc+w/zlYuObcuhN2b1vt/nARx6FnFoESNtjfvmLX5qVy1fyHNOltPVe1hdi0I4es44IKpZNOoXQ9ZCcUwDVVVzzH/zDAvP6IUWypNnrWgJZOQoYJ4BXa0JRcYmZT8mxjaAi2u8UJMQQ4yAaN0oX5IkzNsGBHuJ0mJ+1h0lh7WiGsHIAxPPkWqsPRPEwvnSZCXDV3KP1wRKZPExOUogDQDqyPggw1TrmxhorILPdFnv7obBOsYr0cuL+ZCUYAfRcTP9RG10MArdP5Zy2c3Ut7zGKHrGBYSJr2EfksQfxRYwgclbK9+7eLttZ9elHYsy5qjD2SEV2LatjT+HD72ln/cmC7MlmnL6+/Xdm9W2LWAsjIXFQ8jtMmMMH9pmNjJd6ejxmAW42FZUxHxBtJ3cSJdmnEU3Ep2URX3fZFBSX4U7KsG5MP9bouew3Zql7Ze9uG8uj9V3RcjHsBT1YAxIRLVTVNCISgdCk12Bm1lzTTr/VFZ5DxXcFs14282x7YbXJpJcgPNSf18zeB+HAiTOXAbLbLUg+V88M11dxcQJStYc4i7AlkB6LNsaV7rvIl0y5Sk6dsh1mY+wFdB1Fdug5V2yUou8Uf6g1KOfbc819P2jld7uzxpbggCBeDTK8i3lN91XrgyfrdxSCFkVuHTp81N4vf9YxxbeKDJGbS4XaIQDmHjgeq2uqcLdE0uHhZapZX2G7cWii8Idc6OM1B0Bmad/kraJu5giR5+7sCXPZM3vx/SJXFy9ZiLCBfTCdVt6Q9QKK5chR/Kfip+RmKwCIFsm1gj2thEMSWEjcIHeD9hia8+V6cOMai6RRR1EE90RxnNozifyWy9WTPVQ6ZGQLBHIS90okQw/jurqm2syAiNH3hgLaVwKOt+FE8cLhE4GrqLS0jHmTMc1rkat6gN8rB86wXMQal4xbBxEe/00C5D8dIGywin640KR97hwCiTArcnHiZ0l4I5JZ4hu5eBSFJReNRDiKbdW90HutZr71DfQmRnQCMpl9HwSjO+6yEpx/2u+6cM3Vm6E5RwReEHNwDQ70Hoggda/E4ADLr6SnjHNMMJFzKbE4mSA1SiFBREgp+vUEvW3qivLiXsodrHkhjfjTWTxnrTiXunuG7DyzaMl8nu0h6/IowHmuCL+LBSU4zwohPyCSmE81j3v5exFrGG5OEwfpzPhMjUvF0TgdHdXCmjPGnK91XC4dRS1qJVfnj0gnrV8DzG8d7J0imWNFgPRxDkhmPqutbMAFUsTYC7VxeK5E76YgbqiEsE5MieGc5Ya7zR3RymmzGlLSn9fTyP3volfqwW1bbT9ihDPxv524k1kXvbiO+pmuLkTwNtAv4hVrnvz430MCTZrf7DjGuSwQkmmY1zcd0aezlxwsum/T0bXTB1PrBLoVgfUOh/SbGwB6twGYG0A/bpJvfW+Pn1sEyE0yzN6Vt3GLAHlXLuv76oe+t+ev99Wl/CMv9t1ef69HUNzo9bvez/+zEyAPfPu+KWFoCwCia1HmF13OJ0oh29y+dhWqwkEAqh5z6eIFQKp8s2r5EhPDYVIHYYE6SznYHyXHX7nRAmWffPKjHOzrAYZqUXnWWkWtChxzsWJHECngDFIdi8qqAcBApY+KiEimQ8EVpOXFF18mF/tue+gL42tV3vyPH0s13/ldk1WUrl6zhoz2ROMPeP/6a69at0cGgKtIj3273jLDxFXdvnYNgD4bdaJVSoldqiUi4HaUcFIadnIAVjyW4jJ6OaRKDSkw+3IBwAMEQcas2bag2RWgOnPeXHOGg/gZQBup3NIBU7ZtjbL3tq89hO/tMJexzq8CvHHhoNJCv8XYYK+JSYoB4CSuALu6IwfFRpT83m6+ACxYwymv7u4hmojDtw41RSWXAZ/byTb3toe+TH6/ys/rlaXthroeYKqJg1txeQkxGovN7Zs32M4LqdICiUs5hQJs2JHDIsrs1r5hq+B3AoDs5lCu7ocmAJlhXoPiK6SW7yeSww8HD/iGjRRT+bkr6slwQERPDtVN3BM5EFROqbgfKV5v37jR9hmouF4WfLlUhihSFLAzi/iNQ6gyB7iGKh89cOgwh/ylthRYURaTKswENDz4jWyz6Z+vWDBP7o/QkAA+g230g0BHHXClcpMCVNdan8o0FqBxLV/YRiNw+A9UTIbKOTkwzmWM9nBw64dMimRMFl3OswXkUnxK+Sm3h5Rp6gmQOl8/U3ntve24duQQATyZYNz3AMAInFaOuCKDBHp38jUCHqMUl8WfngDy/oAaioFz5PAtkqeZsmbFl0ygxld5+HwIrAqAfCkk/fjaEaJ7fDmUBhGLNiszjfEwxnN0mRisFMgQf4qBXwM4qzAfeuIhe3gdBhgW0jbIvayva4Lg67YxWyqg78Ltkj07yxIk6CFNE+6jMu6RSmsDcHGoE0MRc4uJcTgLeG+j5rgu2US5uQEGnDh+FHVnEiCKB9EyECcjKpBXlFaJPXC7MUZ66CRoYXx+429nma8/12lBBE9XYqomB838jEQzMz7MFOddsCWyCYAq44BAdQAsigrKgWgUsCQQ685Nmy0YeXDfPvP4Rz5M5EOHVTmqJPisVdvSrdHFAVvRaxBaiTxbQupfwQHyuS+sMBO9cda1dZRooWyUrn3Ex8yYmW5dWvqdbpMtthy+k9gVKTK51ai/awDAKbtmfMYAakite+jQQTvfSDk9Iy3ZkgQqng0JjSCSic4SAFERrrG8F+W3q79GjhYRTfv37jWPPPSAjZ/rhkjq5d5IcT4FgFjV2EkkHUX2AOh6JiLJUR/hfYtMkWpXoIV1fCj+6qrzQ+CprrNlbv4bDpDpb7HfaUSAvPwWDhARIFcdINcIjmsEiH7L1o2+ZsdeSsptSony2SEfuGdysajbJgYwsglSR9nu6r7wB2CT42kI95qPSnJxNsgp99JL280X//FrXOdBc/jkeZxkDuYDH3rUjPeUmUFyzb2J83OcdDcXzxWZS2WQCuFJZs6KFaauvYbelFPmM5961Lz8sx+Y++9/gPfsxu/E9VaJy6yiErLJi/l0E2AajidcAUcO7TVbt9xpLuAAWbF5qyk+X2CVra+/8oZZNHeB8Sd+JA8wO+/8afPRJx8EpG6zMXzq/1AsndTzF4kCjKCIVs5CB+YwkaYCkVSQHIpzoxlgUG6N5RvWm7e4v3I/qSBbHx4Ab5Gsabr/Ut0rTikc8iIa95tIEf1366ISGM79U0Sf5jmpxBW3EsGfXepOQTiw880d1imw6fbbiUnC/cF83M/3lQNoKmrSjdfkzdzWTs+TH89dM84AFRRr7Ow7RCwZ7o8giEu1NUnprtsopXQjEXVhzJ0zUlCu43hpLqK42ovtwDDkB2rfnlZiouj+8AmgFHtPlYGnMNHJZOBDgAioGx4EoHLwoAQZohpVfnfjkFk5n4iTslbGNR0IAHml7cT/BUMsEq3S2qfYGcjo7iHz4OYk4rYCTUw4ADhA8QDjXTFFlRDAPYgI5Ni4/9HHzPHTZ6y70RcFfD3xmcr7+dwX/xZVeo8tkv7Bj56xHRjf/Pa3IHnbWMdfowDd05YxpyGgCI9NNDV0Pv3y18/jhoFIxS0ZnYCDAYLWlXXz7z8UZg6cGrIxZGEQjlL5/+KnPzUriFCMBdAWgKs+hxa6IhzZUyhSTPPMOM9hPPuMWsZ9M1n5ijucD/knUrsOVfwE67G6QLSWt0KQSWih9UcdHP3cez1MitBS11egN88fPTLZEFVDALTaO6nHSm61JFTffsxJ7qwPeYxlZ4DCSzha9N5icHR6AcArgk3gskrQxxBD+ODc7GftboAU99O1ZQ3W+u3BWGqiU+xLT2WYY5c9AMfzGPOBEH8VrJ/hphvSKJ3S8EzG1MG9u/gzEVAzAMFHmCWuJWipxEGQmZ4N+E88lCs9PjiwWtgXJM2YaeJSmVspMnh1Fyp21jJFKMq9mBgfzR4t3CxbPN8cOXwA10arJfYzcX+KsCguvGTjozqI3TyEA6QDUHTpyvW4WIhYI5qxG7JLETvdALWxUaEozYOILHLFDRlIB0MJCvk2+tra7FqxHveOwNOEhHg7l6qAXfFZ6oirRaDiBSkdzJgLJa7oEmRXE3OT+lYUs6j1W6C8ujhaIYMUcXnxO4vNh54DpGXfocLxU8QYuTH3ae2rZr1U5F8FEYje3Idwfm44EUiHIB7bGC9xgMoiw9shCtRB0QtjGM518Ec40Ahhm8JzKRfrhbNn6EFaZIvczzMnKVoqDjeJSt3j2AcFcQ8ncAB34aYrKrqCUMDHrsFLIP0uUjxdVQF5Sv+VPjReVW6t1xLGZx6F6OrnmkPHyAVEPnq/IksdIdnkxpUjyZZCMP8rklRxe+qbkNtTXSoiWkTer6bouxL3VApuMrmUFFMp12YJ6304+2+JG2IZj3Xsd0WCBLMOBkM6NTa1TPesMN8qxmmI+UckiEgniWpEWEzx+vSc6OOdIrDkUdTHtWLsKz+a7mVJ+xuc2uwD/dnvObP/lNuuCkeUium197MOO36XiuQVM6Z9qKKhVIjeob0Ec1I0UXESwqiIowo3axiRboox7Gfudodwmk0XnPZAQ8yph+idSuK+qATdizjStw7vNitWLTfh9NoEMccoIio3J9cWxy8myvQURejq/2thD6ioQ7l3siEHB5jXEmMSTGVRJXNxLT/fF/dNmNnEvvyll14yJ07mQNDgTvUIJiqTyEii/KJxZKfhpPcKpJj9t79CJBOLMyuROYaYTsb2EHNLB3v8fpXO83f1cclpKFJdkZpBkEDujGOdhSK4b5OKAmxtJK4qjhL0AZ7FChzyEdx74uq83U1IJG6liX6EOcUQywhaOF90QQzNgtiZR/9OFKTT69tfoisoGUdhkwmmYzETt0g8orIgSMUx5qH62nb2aG70EXWbPQfzzY9/+aZ59S1IIUc/5lE6btwDiAKbtA4k3Tvt2yUmEAEicYC6aW4RIHao/18+bm4A6N0GYN7pyv51/Nt7e/zcIkD+Okbhn/YubxEgf9p1u5m+6709f73fr/S7vf5ej6C40etncZt3+HAkuvlP//gjDpD1X1w3JfX7rGxiqoizyCb+IAHXxGyKucfJ5S++XAD5cdFGAq1ZscwM9XRwsIq3avwZKJ0OHjmE2rzV5OXlmyc/+jHUW4AtHJr2AoAuX7nCHij7UKglorq6qLiQhQs4kOOQ4F0odzkR54UOoOcvXDQrV63m8E+RIwCn3AtDHAae3EQZ+adeNo889gELloegJNQhj6MYxZ+LAPApeXxtu1m+eIFVdKqIuRq1bT6Z0QKetmJdlypJjoN4eg8cibESuNEKeDMOkLR3916zceMmG7lwBXWfq4oTOWy1c5Dfd2C/BTX62NQLMFEnRHA4yBIfjcUoy3ntoxzKXDnQdXMwqasm5z0pjutGrwTqwmGAbOdJsraJiehqE8BK9wSOE9n6a+urUOsXov4MtYrQEA753hzG2jqJcuoH5EepXgcYs5TDbACuifMXc7hWscZlkggVDjyVTRxUgyONk2+oaUJ9eeL8RdOJktibA+8kB0sRIG287lDUnsOQAGMcmn0BHoMogXV1or8FAmQKdWwI6kVXYLZ61ImuAIfqa3jmmWfIoX+Ig+JKs3P3LquuUzSElIElxeXm4x+nuP5Xz3FApK8BMEEKej/AGWVySzFto6d4j1IkipDY989ZZuu/ALZLzUeJo0iC6KgYCxrKZRMPiKBIGeVBD6Hel4JfD4LAEYFRchlYUgTgaEQ5/IDuVwCEli9bYtXsgRxUB1HMuik3HTW7wF4d0ERUKOZIURki6bwBEp1R96kwXdEOYzAgPQCUylyX0lLxC1LOdxE3M8VhMxICpB+nhAgQZ4DkKA7DhCdZReUo31tT14gClrJzwKg0+g+aeQ5GACaCg/ytoj4S0McLEiEtGVB+ZMCc5ZC8aP5Kfn4Xykvi4vrazOrVi7n/jqYZdZ7KdwN8g3Aq1KHsCwYQuWSzvVWkuuH29bZs2eZ6o9JUzE89ClIVlo7wKaXsEgiQK0WFABPqOHG0USauvJ8cyk/TyaR2oT/h4PGLNrPdi/ek517AijuK4j1HT5kGxt4zX19hvv8GLiXIJXfUvqkxwSYmyNN4TA6Y+ooS5ocMS3hdQa0awBhXSWkFzopWDvKKC1rDM6xYjGZIkKWrVpmBq4pUxcucPZtjy5GVk51fVGwCGfNhZJBL8ZgD8HDv/fFmtAdQlhg+xdfNh4gchbiTqyyc8SLXiZsDYC/zRw2AcDROKRdInSsAa1N0Knh7+1lSQ4dyuV6G6c4JIUJOHTsqi5VK159S2G4yznWvNDZiIAF8AEmLUYrKASK1ugA0zYEeXKMY5pQhroVy88oheX2Do+kV6GaOoy+AaCKBU7oOIjx6+X43xpUwKv3va26Q6VL0qzWgVzPS/6/H46uEh/797YvNfxIgyvO/2vghAsS62vi4FoW15XZv8+Y+uZr0C6fseNZzqIOJOpH83AG/AXcEICrrPxRlrZ0THRWhhNKY8d3Hvdq754C57/5HTBVgZU1jhykqrzcf/OBDKMABl4nb6ac7wNuVOI+uCfPCa/tNQGKGWYErbGCiFzfecaKeOs2SuTOJUEMx7x9hynLLrQNBhcuF9DI98sBW095cQ8wVsS/ErAXyzIg48qZUeRzCuLG+FUK+0SwgpseFyL/tL/wOt8SAue+eNTynci0AHuP+qG9oRmldAO9BeTFrUh3uFf0p11cWjka5i1RyW0i5uTLb127ebPZAjs2H8BdYI4JRXT5JqHwFIArEEXmmj2QiZxRPoq/TdVTGv7J9Dh84wLgKsZ1HioKSS0tl1bX8/DyAUA/+99133WUj4AYBxutwJMg9JifHKHOb5t1hYo+6AW7lcElHXayupXOAnuqHKuI5uueB+yEUTluhgCNzTBOOgVgiEz2dh00y5IzpBiykz6Kv/hTjE8fPJKQrJed1LRRrv4Z7DRPJzNmIC3z6mCOG6OKhYJn4vKLSYUMSFKW+jiY7Ocu01Y4RE9VpcsqazRQpLaO41ep6ca30KnYSsNmNuJkYNxPq6GlWE8mXX15kxhh0xWUVxNk4m+aOIbPlvrtNBCRGEWBkMxF8YzwrXn4q8zVm3cY1FIJrfm9C1V5sLuE2eOQDH4CMDjZf+fKXzSL2A8lc+xiuzRs7d+IcTYIMaDeXiWBz8UCxjystOj7JfOZBH/PzPS4m0Q8XFGvM8oUrWHdKAQRbzQUiNR/nZwogViRRHeD5EK4WkSAukEwSEsTg0BOo7QgpU05Jsu6FK/uCzBkpxodrH8gcdBL3yRBCCnVEyBUkMFIKf5HLbqwhzjwjESjQFaGVjBhjmHspJ2od5eID7DUWL1rCXOZvY4iOHj9pi9D7cF5K6CFnSDJApDNAtJwzYYDv/kEUvZdWQkp0UoQ+HackB+zHH+X+Xv0obIzl+/NtbJzcAXK9JSammAqufyjrYgKxkaM4FloaqhBkLGJtabJEmdTvzewfggMAznFcTEFYXmCPVQ0BEMLvvn3LNjPEnLkdp1UekU7hgP9RUWHEaEFIE3OTnsp9qKvCEVVge0GyEGhEc80EDDezXxsZR81fVg3hxb5ww12muKIGkoLIUohFRV8FULadBlnn5e5A/xokK6KLlyE0e4Zc2Q9OWoB6+fLluFyg+ng26hrqcVh1W/KhH6LfhXkjEqAXAw2E/Sgq+B4U6N2IBbgXgMJ6LlSS3sa63oej14FnJP97S80DP2zDzRAGRzViThJjGgqhnYgDTKS84u5yWVN9IS+0B4zEeXOZ9y4yPARSR0SoHA9N6kJiT+cIgR6Em0V/+uHcakWwoRihWZlZANcS/RDlmT3LTu4VEA5yPMod2dLcyNjot+PMEyIrDIBZ0UpF9ABVVTUwFlLtmFFxdCTXXfsbOVIKcELInSgnUDsinR7Wk1Gujx9zUDj7sk72GTVEPorskchEMX54XSH6nZmnuB7ss0vLinlObzNlCICyEYS0073mzfgOYH8j4rYZQktkSyRjXNG1cr/IWdrOGNSYbOd3TLBgjSA2GNVaxZyoNU77DJWPO/NeRSpdrwT97QRI4Y8XmcxPnrProjOxoiOsM3J7uF4FzSvYr8vdqTg0iVa05/NkH14FGSqyRu5fEQDaW47RcRPI/RO5PIZ7qhLSbSnCG/V71eDmisCpE00MluIvi+jlCWEvkMi19WaPfeLEETNBBN5t7BvTmFO8XT3NMHvn/Xv2WzJqHu6xOO7TmbzzZpL5PB+yb9Odm6xjRhGos2ZkmO0/f8GSCunpEGZhAWbj7WsQrNSZ7/3H04xliL6oGXSMsJ+A6Org/qbhpgqKDKFbbT8kIj0grLt6LsMYbxKR1SvujbEuMkh7b+15RW7p3sr5IidMC+SgBEC9fbj62FWoA28SV2U1jo2QwEgrBHBDRIMGBPLcj/0YkV6xoURP9pmECNy6Knpn7Idw3X7yzI9M1oxkMz8zxSxA2BIfSrdJZ7OZgDSVI9wg2KooqqdTpJd9RK55eecZ09brxBp/gPmeZ6BjnHks2+7X9Vrl3JYLRPFxun+3HCDXO57f3ADQuw3AXO/q3vz//t4eP7cIkJt/BP7p7/AWAfKnX7ub5Tvf2/PX+/0qv9vr701HgDz1w49MqWxYjop7777bHthUiK78WJEeF8+fpeuiCdV3DAXExHMAVrXieFBEkUo/pXhUpMD5C7kWcN669W6za/dum3ErdXgSyrlSwEzFkBwGWFI2ryIUmsjz1aZftnqpasvJP1anx5p1G2wfRzMg3AFisb72qQyz9XM7TAYHzRmoxcuLCmxngyOvd86sLPtaD+zZZb74Pz5rD6fKKW/gUFEM4CVV5npiIFwBzrU598QiLxDQS+AGYEK/OhVs9vOEVR8KwFQECZiL2bl3D9EL2Rw6uwCjAzjglmIdv5ci3jY+O01sBvEsrUSOAJaOoTybAOB2A1ypUlQF4GgygNAoVncPlJd9HX2UxzcDsKpUarFRAAAgAElEQVTQFUUvIFsXRNLF/FyiOlKsalVq0WDU6UH0C+whkzkxZaaJBJwtoYz5Al/3yAcfRekWbPYTizWLCJIxTju1rV2mCzW/V1C4yQV8aARY9+KwPARAXo/Ctg6QN4Gs5D6UtJMopRVDEexPHBXAtggQAXT+cohweKkme1sHMUUTKC//lMA3DtVHjx+3SmeVMsaizKwHiBtEKaa4ikiUj2fo/1AxqYPiQ2wRKeNGzhMOztoMSVGtKKO9X003W79VagZRA6sXRP8mtZ8OrlKS6Wu6iWPSfRII6Qk4L8W13B8CIQUfq4RUytYeHDiuIlggKWZlZqCuLrY57v2o9KS71wF6uqTY2wK9PpA0pRyyVXY5C1JApIxUvYp+UWeNeht8eA1SHgoEVxmmPt3VIQHgE8F1l6rTA4LFCQJKThHF77TgwFAx5ihgrD+HUh0Ie7kGgag+BzishkNc9RG5EiclKeRTI4rkOZlzzCsvvkic0DqiEqIZO732migOoQdXksrPG1AHJycLtC22sRUikzZv3jQNcABshADyq39FxEAr97yLcawSaDlw5LyqtNFUASjYI/heOSRKrYI1hH6Z0VHipc7mWjWhA+/xNlT723fsNM104XQwPv/1y0vNd14EKOQ9OnHYHhsAGPH3MBmJUXRD4PjgQB6B4+b1N96go2SFBYYEoCjWqwhSQ90N8+bOA4ALsEpRkV6KFBNpKeJmwcJltlC3mOf9AhFoUrluuXsLAEQxkUtJpr2e+URWBV7fFABkNwBNHgD3rNlzbRRNsB+KfcCvFhSbgQHk8/Aqy8qqGG8eNrdcRIxy1UWCWGKAHyVyoBowZR6EijPAhuJQpFbuhAhRhNhsFLcCnxRppWi/AeYRP9SiixfOA6weRvV7GsCcmBfud20zACyvXypogW/nmPdCAZSURR9E78kA4J11f4gAUaG5dYJMl6Lb7R/P/zRnMe3s0J/2b1eJjOkFZtoxco0LufbnA5sCiMHqtdnt10rQbQqW/dQPwAEiAuQAmfhXY7E0puWIEdAooJeeVJ77ARsP5wfoGwlAIrIuOIiIMboEfAAYRYB0dXQDJCUQv8Kcxty14639dHPMMyuXZQBs8+og0YYpTW1o6DZHz+SbpbdvMee4hhu3bOCe1eN+KzAdjVV0O9xDBCBxd5crcY0t5lnzMEeIN5s7m7JoNweAxHoTm5pohtTfw48dxGHW2NiG+pxeiK3bAKYDzc5XdxDr42TmZqaSX4+yF8DGmciOGghm9SV1AWJFEomyeOlyXucue28Ux7Zv317zsY9/1Lyx4zXbdSJlfQlEbzzPgsDcceZuuQ3VfXD69Cle690Agh326sttJpJW87/mBEVuKRJLrrZVRNS0AfRfIfpkKe4DdSsdwQ2nW6C5JRhAUxE0Wg9HmMP279lLye4SnrlJlOmKMRHY5GFe/u0LkPYJAG/zIYIarOJ378GDpg8ALJr1Iw4yoJo5o5aeCD/Uyl6KdvGj7wjiOIDehYQQXGz9ZQByOHoGnYi1m8CR4WCef2nAJKQak5Ix0wxNKkIKQrKBmEvFA9LB0txgzD0bQiBBIPprHOgeaDENOIDq+okmhJ8PS4kyI1NuAPKVqINRftNH5DZkzN33rDM/237A+Ia4mDncvyvcbwcnDxMRm2z6iXosx83iDSjYgxsykg4KOU+CISADIFXWrl9B0frrrGtp9rkQyVBJzJ8LsZAzcNmEhAcwRi5R1HzCJKSk0hnTDABOwa+zN/Ncl/nqpxPN8wfobZmohGhYbBX3QQDFisDSPmIcwmu6N8rBkpsiP5o0P/O8iWQd0zPDnDbIfqGR/ctcnKOXiM6cnZWBk2kCYnqeOQKxVVtdicsGUoT1TmBsD2uS4orUbUWCFmpyyrPpB1BkntaPYkBtlWl3MU4237HZOuGkVFeUUs65C3TJzLXkidxNoQDMUtLLyabowXEGvCuigiGAaIkHNE88+XCU+eX2Vktif/iBD5mnf/EfJh7nqjrMCplfx0GR1d/gwfMrAudenFNniQ/cveNV8/GPPcHa42UjmBSFFA7A30akosiPCgDZVpwenvw+EblB/FsK7hDFX72FSl5ilWjWqeUUlktlHiirKETGOSK71POkmKYmCLtB1roWHHzJaZmmBhfTuYJCM49YzEb+bYT5XeukYrS83Rzp2wowC+dmAb7jxjh2xOw/eAQC1BNyLMjOxYqZE8GUx32owY2g/UNaerrdU2TjME3C4ZIPeVQNwCwRgwvveVRF2zxoPhBNKpNXfNoY45pLagmQLd+tpetllnXl5uacsaKVCFxa/QgkohGD5F+iIwVirRfSJJL/3cmaISGEwHm5UNS3IfIjnX2FIu5U5m73H/zOHp47uVdFGstdo/1lHHGpWufkOEnmWXZlfRGoLfFEDWNJ+4go3GVsFCFaaxj7AN3MK5eJPNP8EIT7S91p2lvpGuTiApHzU/OS+j8Uwaa/B2sPwossYa0TCSaXgPbXfexpVLQuIFr7BMWmOUFQal+kPbAD+2QfXlsCe8l23l8d10XRRdrnqbNGxelyTjbhSmhizyg3tgvdGurP6cWVoPgt7ZX07IjUUFyc3Bfap9nybp5lhTuqlN6qt64S/dfWpOIfLTIzP5kzvT7x/KjLRwIpH8V2MuZFZsqZOSExDqSo1qtQSCQRkIpk05yltTFWbkW5WXA4KKpV8Vfav6q/LpPoXbmFLzN/qFQ8hQJ0zQf19EfNwj0axt6sEzfJYUrgg8L8bCRaGiRUEm7RKdwMR+gfPIeAKIB1YwOCqd183TgHiQZI2xT6bhZQih7APqeP+eTs3qOmnnu/dMkc9gezTX7uObNsyWLWz1DzFm6qGhwUYZEJRMINmgO446NZa5IzZrCGViFGIk6Y6zfJdZeL4xIirWp+VhrnGu1/5frwZN4ZYB8SlxBvOwj9RfTxv3Wf+tjf+vAsaT/rAuFfV9vEOkVZExfIlzmWvF3I42qIxQXMbeeItXIwKxctQMQSa7u9FKMoh3cUpN7apfPMzLgwE+w+YZzHOAcNQvJz89Tx18s6MDjGWSA6E2FVhdl7OJcorygiLK9wjdvNv//wOetqk3BN67C6juTGUo/O2xV8NqKT8aDuvmuiDdmcr+54/ijW8JcGUK8PILxts/bfRkuu7fn+29/4tm/4c/yMG/n97/y9179+Vze6795LuMl/8nv7/l//+X1vv/6bfPD8hd/etWf/1hzwF74Rf6Ff/3vM4y/0Am6CX/vOz871CYobe/au//Nv7BJf3wFyAx0gfxAXP/06HX5b8LOp737nO/YAlZXFYRXgENgS9dhMWyxago2/AVB165a7rErIY4rc485We2CPBaAQMKluiKPHTqCG7DRPPPGEVdufOHECYHfAFgqfoE9DgFQJQHUMLgyB4xMcUObOmQ2gW2jt4JMcdKTEDQMYyQI00MFXatHqhhbzvX9Yar7+Cw5uHM7+7tFg+8K//Vyj7RtoxwEgdXYcGblDxA6tXb2SksliHCCADxwCORNyOEFRh/JtRlICEUZjkAB+VhEYDEisw+skhxK9V0UyLaRrRPE251HjxsUnAmQQ0s4BQ6DGsmVLIVMcTRlg7azbgkzxaYAo2eRRjXVSriuAUWrMKkVx8KwnULRIUAwugn7imnoAzXpMIyr7drLfo4iJaEadF0bJ7SB9EyFEEIho8SJ+QCXxswCRh3ld+UWXzQBE1P2PPkzWcBG9GcXmwx95CqDskL1Gykl3Q/nehxqyFFVhFwBseFyiee2tvZSdJpsRVLoCgyaJzvHxBkDzdwBMHLXRNzrI9gIgDAEGuOMq8YCE8QNY0IcOKSrlTMU5oCiQKoD49bdvMkdPnLWAjVSZUsa2oj6+5777KLbea9WL4dw/FaS78vNEcMjRoYOQANe3vhRvNn5TZbGj9nfIqaGDtOKyFJGkw7Bisrw4sKuXRqBtIPdYB2/F9RQV4joA3JnJofQ04ysVoEoHe5UoR+EesSXiZJwr6kKHSbkkpNpW6a96KkRczIY007uz3SBcMxWGxkPIiTAJ4IDdz72Xql4AWLtcKRyWdZjW96gUu7mlgTJSogpUyK0ybg5/bYDuUpTqcKkekyzGXVlJIfEuHtNuEGK0BIz40gky1NFo1hAlJ2JHMV3Ktm4ngqkIJarG2dw584nKyIOYWAmAUWifmSTUxonEKQwythpqBKo40LeTbWO46igtH0QJ2UxWfjTP4zziOQ5ANDpwgJ8zb7ZV8HZQBL5q9QruO4XuTp7ECeVaEEJAgxvEyTHIriGArSHhFy4e5gufTLP350evdAOudEGcBNn3MIuDfFNNuUmKi6L49SJq/K2Aj1PmjddeB0DkuWGMnzh+GkBguUkBYBD5pVaMSYC0SlwdIs68fUJQmkZzuKc/ppTSVojDIdSyn/rkIvs7jx1qNMtXbzADLTU8S0MQi2M24zsapazIpSAA1kiBQ3ytlIcib0XACNBuh5DtpZNlFt0iIkPCIBTVdSGgUsCkE691wQLuP+PvOHFcfQC7oVH0QwAsuUKUITW1sR4OqK2l8g4PJic8PsqUEK8W4u9ro1Nc6FFpA8BWXIkXrrFWAAPFoHnx3IgMkyNKz4Yy2xVfIZB9ukcAIIpnW7EdDow9KXf1OcG/T/99+v+Ury0ieFygnO6H5UN4AiAAHt7sbV58C5JQPTaMAf3fH3zw37dt9DfbicDSc2Wf4qvsiYAlzXVeAEYT3HuRXwJKRcyp6wazCxFZEJYUwCrn3VsOMV7HMPcsNzefZ3aKGME2c8/WO4wD12ICwHN0ZMICipfI/l+3GRILRfSqtav57wPk718BfIWkYq7NxDV08NARYnWW8LspUWW+i+R5FbDqCrg4yPgXuSAyspbOgsrKKgucrKc/RGtHD3OM+g5SROjhPtE/tkJ+tBPDs3PfYZNGB4EvJLAz4K7cgwIFN25cTzfUBcAxlPWAT+OjFEkzbi4QQ5NBnE9iaipg7rg5wjwiF1M/a4eU60sgI/QaowHh81DxRzE+eJggqy/j2qszd225w87ZewCN6wHinvzUp3gmiZUDpLrC83oba8R+OpOieX9LWEsERvYCZGlOcWZ+KL5SaiNcmvhZilWZAGBdwHOqMhDNg6Xky6tTwouegFCiDv39gin5RT2NFF7PzcgY8yVzjzeK+tSYANZr3FqVRaaV1xIAWVSBU+cXLxo6IYg7S4rneaZEmXmxoorrAomBuZBnyZi1S+LpDSFCayiUkmBK6APDTB3Rc1UdxqQvRCTAfZGyvAXCu490vuwZDsaPa/HsW9UQ7pAha+h2IGe+5FKlcXAhR791xDQQV+eXCLESF26j5wa5nzlnzrOORpsNm1fg7ogkZqfRgpXKw89KX0AJ7zPm83/7twiPx+gtyTNv7j4GwUlUI79DKvDMtKWIB9rNxx/wM6/sh7TuL2dd8cUZF8G9iTY7d76FOjueWE66v5hvdxCPuQX3jZ7Pbl5PP2M0iOumP33Y2/QQC6N+pHk4OuXY0ToTh9vLmedBcYoRjAWt6fXEZ0Yx9yvKsp95Wm60STp0HClh1rrUg5szkFLg42cusE7zvPK5kjm7BOeZOhm0n5FDLJzX2MP66ujsZl1LyuvX/uixB3/v8nj7M3z8ohP/TldNVbX5KI7a11993boExP4W0E/jxLoRzthqB5yNhryckRxHlOWk2f7S82b9mpV2/QxmTZFDohfLlStxmr3c+J//4jni6B6xEVpyQJxizXz8Q0+Y7z/9fdsP9NRTHzXbiSFct3YV7o9k4wRwrkjUVrkZAMLt/gzAtWuY+KUp+iAQvvSyN+pmrvMFxFes5xDPdUIs7hlEAh7MtY5cpwXsT+JQ4P/s2Z8iFBgz9ZAr6inbjBMrmmvTyt6xmihJ9V+0Q+YrknIeBJfEIL6MwSN0f1jBCA4QRRBOQSA4IP5QP4gK7uV2dWbfpTk2//vLzAPPINZhfXLiPh3Y9YbZvH6VGYbcC4PgnSTarbSshbmVmDeujW9gCAXw+WbRbSvotqlhX8ZA57kKoNPHh7EnAqyAf/fCjRsUwHuUO4OxIYeHIqW8EAuJ+JDjN42YLQmGBnmmsyHVpnivHRAOA6zZEhdpf6EuKTnSFJuoGEY5VxJwIkjw4Onla0Hky1cKraNQsXtyBF0jAxIY40Nc72M8TyqgT8VNpHWhuKSIv6dZ94zWLolHtBcRyaE9q96D9k4Sk7S3t7CWs1eEDNJ70df44f6Uo0Rzr9ZOliNLJomkmybmoYP5iwW35TphDZledaZJeLs8TdsPbVyqCGKRIXJuVD271KR/Ptf+XS5ECV303vTzdD1EeJQw34lg9uPfJCCRu0HiBTkJqngG1Y2h96T9o+bvmi5cUvzbMN8jIZTcKNojhkA6d8j1jHtHkXgNzK+1nCfWrFxl97lyiuUS1ZmcHItDSL0Z9ElBjA7iqC2lIHz7G2/hdPE0GzZtxYmXT/QXEVSQWE6QCL7+3uyt1PVHrwx9e5fZnyXjgo/CvR0IobP8tqU2xmrP7j2QwsW4uqOso1yCqkKEU/Hs32JwajlwnTtxhOm+h0BoFxdcJnrKj8hPeodYJ10hb5jeLUk0xTX0gvQL4jnOg0j1xE7njBOnA7GMOqxGFbvJ86H7EqKOG8buMI79JHpOGutqzMY1q8y5E8dNNGKZu3Fm5kMqKgrVlc7BZQgZ5qenmjTI3AhvSKjhXpwwrXYv0IkDq6KqFmKWiK/YNLpAQiBPG1nr2s2/fu83rJe4850jzJuHT7L/7LauYg9vYrEgP6W2md5vTH9qVDiKeFZkJ5/2g7lK+53368fbDLo38Bb+VBDi/Q4gTc8ltz7+Wq/A9Lnl9+Kvv9br8Nf8vv/Uue+9cs3e76//Rq/jjU7gN/r9N/r639vff30BwfTe+936eLcJjhv9+W/fP1w7d1yfdH/71frD8edwfvDw1GcoK/VnA67cc8U3SC3rjtp9kDgAAcpxZG4n4OBoras0fs6jlNL6EmmVYtwBDesASGTN70S9fgUQ9/5tD6CCpQcD4OAwatb5FDMrf10EhLLS3ShlVieHIgoClF8MOORqDzFSbDsAlFZb5aszKutc+jlEgLRTDv79f1pu38WXvk+cBGDwR+/C7/22j3/+MS4ADqMCAFQWOI5y2w3AetnSRcT1XLIAbgJqvRkQMA2A+Sq7VtxLN0reFEDyQcAPlZrqENmERV1RXt4cTnwgJZSLrAOrOk04b3NQpAg5ccRUnMcaT4FnF4eGACIdRlTGCWjURTQRJ0jTTayAIyCiQFwnDqsV1ai4xp2JgRjjUI8SksO0osGqAbW91UnBdctGASk7vo1lAOjoRrGaDHnkwGH7jV37UNam2AgjWzbKddQhqBCQN1ol3NyDNg5XXQMj5jwHNUdPegsAtF1QGoZz2KuoKDRzM6JxS1CYC8ApybWcMIoCcwZg9YAokZ1f5IBK2YsA33XIvozrQHn4mQDL+w4dtxEaAhyUy33/Qw9aFX8REULuAng5BIkc8ODw5sjFGgCEUrSUPWQDTB7553Sz/hv8XI5BAgWlWgTSsCCB3AJ+ij7A9aLYGhFcIkkUXSRiIYJOhjLic2YSW9LL/ZBKOyUp2SoCPfl9ihSQKlExAw3cwxAU+dHcHxE4l68osinQ5sfroC3FnZTxnoAFtnuE/yYCpI+fq64QZf7rd9hSb96ryJwWCCsvXDQCR0YBfvwBvV1RwEklLJfRNGA8aN+XwN0BwOQ0yJphABK9P0/nCTMjikgGsqOdcTnVEeMUAWFUSxxbU2OLHXMJ3Ec90CLj5OKoAoSSI0cAhpwljsSTqOjdh4gs9YR0oMbtRgEvck3P4izy+KViVXRG6sxUsvqPAZAkE1sVZRy5L1B+dD3QBcDPO3biFASIF7ERsZSM+1Cg2YDqc8R89+lnzef+5+fN41t9zdd/UsH9DrdxUSIYZyRAKlzJA5xeSQQDkW8pifTH1JkrAMSbN97FM38MYHfIfPijT9FV0gDY5sW8cBkA+YKZv2ARxBQ9Ovz7MP1CXYCRH/nQNNlSWOxsD+CRkT3m4K4Ks+aOjWYcYmkK0EcOJSlulRvexnMh8CKCQulhnmnNT+Xkf8cAYip+SopaRSN1QzJ2dfZy/WoAVAIt6DfQR0+Dyxhf42fCUP8OoP4cI46rkigzuc5qAZyUZx2OEj+QCB9noqHiKN2eBDwP8MZhxNw4ARAxBmEikuLU6XNm3vzF9K5cBCN3JRIpzJIgbijGpVIWCTcBOav+AA1xRY44EUNkiWiLBzDmUQbb/6BHgE8V+coJwfRhgagp6/bgi3k+RVo8vMkLEgSXggiQq5/6SdcWlgfuwCWiDpBroJQUuvxdgJKLIuogVuR6c+T3ekJ8KApNEW/envyJw2AKckgluvi3rAOnFeWsXAujkIWH6GUJA2xZStSaulkUu1ZGhvwZCNs1kBWKaamGDNBcUYT6uJZ59j5cFSKoL9Eh5UnZyAzi4ISyDQC2DfMzFVumtUN/lxo8X8QS87iIBAGIk/QtqMh4BoTFCHGKThByU4BW9cQkdeGwUyl3J/Od1OwisjRfSwXsAgE4jgMhwN+T+aQUsD2N57QT1XkGzwm9G4CQR06eMo3M2UkQ2OCpJjU53haty0nYxlySDIHcQOm0u6ef2cncm8qctBjl7ChA+BuoaQMZawGAzXIK9jIuFec3jgJboPqc2bMt8e7FetdFhFooJGINTo5WOp6GuHYT/IxYXBK9ROylEJso/f8I8UvezGM5FNB3qJcBsi0tNYPMeJxeFPC2UjrvHZJI1v2w8fcgUivC14RShO48MWBGcBT240KoggAh+Yc5wwUHYTJOwA5bJF5YOsk1AjiEkJwzJ84E8ntaqtpM+UXi3UacmPOiuXYAvuWFhl5rvtcLAA/gmziyYGKEykrbjE+0q8nrZPziokwLGTUzIgJMdspsczKn2Dz92xqz/qE5JiQjxkywtKhvK5ZrnHPqAvO/o7nnwY0QVKjEGQs//OEPzZbNdxJDlWb+x2e+YUHRL375E2aKKMAVax80YTGB5h+//mlAQV+z6/Vjpr9rxPz7lxebIzk+RHkVMW/gNGSOlwtPIHECBLYAZ63/is+byX0SuOsA6X829xJxmpB5ROXJeaI5QCIGFW9LYa6Mf8G4UZFh3BeRnoGMAeZHyD5vnod6AGsVDd22/DbTAaHnC4AoxybUHW6wTlPVQN8XUTpdzDca99pPiDzvwDnox3rSKnBT7gnugSt7mmGIk498INrs2DcMoOkAKN2K65NIH8a5N90DWlsq6clRSfwD9z9Ez0Qu6w/zD1GVKndvZr5LhqDo7milAyQJciHU1DC+O9saiT5aTrfUW9zfucyRFH0TEajeDfUjnaf0vJ/nJA5r0Gz2ZD9+9kcmg0LswisFZsP6NXTAzTFf+ad/NNvuu8eKSVgcic8K5Pfn4IJst8XTpcQ3eQTjyvGCIAgJMxcA6/t5lp0Z4030ZKxdvdx00FsSwzV1Y70LD6STgN85wn6nlOjMCu6Ns+cU7oo0CKX5dEN5QNAX2vglxZe1QKomQjzKzZgGwf8yxHoE67X2F7N4zSWQN1OTzEzM2e08b/V8jxPkhyP3Q/0Ped9bYu74f0tM1sxkuuoCzGlih7ZsWAU5WIXrdYpnWn0hRImNKF4VMhBSsYbnapA50YOxJuJtYHQAUFdEC0XnvJZyyuMbIVuTuW6KrHLm31SwrQhWtpfMpzzvzCtzstOJuqu0vRtyHuiZ0V5A3Q6Ke1I8pDvXKZm1WM7aHva0eu8jkPAqtZ+N8EGRsHKaefH+5bDVPlTRfE4IN7SvaWY97KOryxFxiTpLtFfWv6l/Sq4n7R80J0n4ofXamT2JyBAB5+pB8wfID2Q+HITcV1m71jqJQJyY/DzZu7lxP+TS1Fws4Yr28E7qVGL9UWeU3JHu/D4tV9b3YW0e2rbzBGn9ssISvo5PN/arJf8x10R97KjtodL5Qs4lX4gB66pm7yZXptYlvc8QXreiM23kqaIuuadVEBjq7tP+Ub9L3zPuOe08GYVw9sDRLYJZnT6JkDy6J3V8j2LhWtmDuyO00v5QwhjtRRRN6EtXRnMTfUqcRY5Drq3HtVXAM9IGmd4EoD/G+AqiY0f76mHOEO102YyM4vRJiLLCln72W6dPnITc7TcL582bjhfjvSVxPrqCA0X9eecQ28gNqv2nxECBkBCZxKa18UxLkFRFDF085Gkz7j62hDY+L0z7GYhDR9Yff54f9QLK5dXX3mUuQYD4ss/0Zo82xJgb41Nnh37OBv6Ms3EJhXAbT+n7ufa2hYy93mJIXgfc35WQTCG8n337dpukzCTWuTiTEhlqYgN9zOIMyE6isiaHOMNBTsYTFyo3/PNETn7iE3/Dtepib+CPq77F5FxsMF/46ouMdzfzs9/t4DkNYq9D7CQuswjEN/3cE41HDRDbgCb3B8SH46Qc+9MEiNyI728C5EYAHPuw3CB2cY1gusEf8xf59lsEyF/ksr+Hfun0seRGnqH30Ju59VL+yq7An2P+fr9fsvfz+vPev/bXJ0BudP/wztfgRgmK613hG/35b//+P40A+cNX6PB62W+mXnnlZauqksVfQHAUm3GpjH0AR905NIj8UFlpE0B9YpivCcKGHRoWDgA5Zvbs3W+B71gOZHv27KPscaktdpTDQGXlysoWeFzFwWAFfRY1gGK2ZwFwS4rNzJnkYks5BsggFa3Av1EOYSkAVTve2kN+Nwr08CgAzxiKbvONH6CHDkIiLfYSU6Xs404Apm9+HhUtH5/72iGr6ExMjLMK5zRUd/tQ60aTIRyHBT0G+/fuHa8T9bCUjb07itzLJpXywSGUegF8zSCH7QoACEU+SF0VhX1c6kTl7M7jwKPFW6BFWOq4yd1XY+YsABATiaMoLwCUMQ68zgAtk1ybToiTNoBtIZnKgq8l2sU3DABLB+/6GpM9N9tERqLyXXMAACAASURBVIdba7uTDg0c7GIp8p0AfCgl41tg3iSHv7kA4LUcErfv3IUC1I+SxUCcN7NxXBCJRLSTq1R+HPRKAXsbcOHEU3JaAXGUQzGw3CAVAOxhxC54ezmbyBBXEw044MCJdRCyRKDolAVFicUCVBKQp6iNWWR+S5Eo8KGR3x3LGGgELGghGicMhZs0XJ3K0AdsOUO8keIpdGicjqSgp+Tqwdk6JTiE61Okwr4vp5oNuECsO17gCWNBoJ8OsmP8uwgPxbBJ3eeM2nCaTKDpGkBioL8HZT5AE/fRDRBA1ymUw6ViEERqqIzW92qsRBVArDKjpe5WiWYdikBN3QKp/Cm0voyaVlFsfYAAoRxUFYsUjYq4AHXf8tuW2YJwRVzIZSIniO5vG/c9NDxoOrecaybHjoABFbp7q3Cdv/dDGqpM1pODscpPBbpGAyi1QQCmoz5MQ7XtArAukKMBwkIESBngvlSBbYCeSyjibADUU1yFCBApPB//4AfNKcph5+JeGSeqQPFvbu4iZDohw3o5CI/xfMRCIpRBYOCa4J3GkFndxnOhQ3wALpQI1MLD3Nu5yamA8ACBfJ0y96WkXYZyOZAiUSmm5Yw4ceYspZq+5pl/WW+efgmwHbJolPsoBXQcpbbdHc307yw0RWTTZ8xMASCqM+dOnaVv5x4cT67mFH/3QOm8CjeWH2TkcbK3z+ScJJqCfGxHwEjG3n3bANn4yM93svnaPQDb7gDkRw8fMvc9lG3aqwACADb0TAjs6LJZ75T7oj5Wn8dsxr8IEAGqR48esWBDWlqaCQF0bYbImQQMV5xDD0C7FwC+AJ5BCBxvT4Gw4yYtc5a9Xh29A8Q9TNAzkAhY0Wlj2OT0UezZKIXR4ZAlEcT4COxS7rUcHt38zBhFWFBwPIqjo5EomD5UuXKBaJ5Qca0cckMA93J+KM9bx36V2Ov6WOeG3UvpKRIJMk2AXAOTRK5cIz90rew/WBeIsIUx89DmAPO7XfQoXSU5rk3pWhwe3BRoXt7T/Qf/pq+TI0RRQaBTdj6SQcQNIBie20a9CRjyAXxRzI8PgJ2U73KMlAGepEJ8ChDd+fJLdq56+KmnQG1QfPN+RBodwf2XSYfUbNTebxCNtm3bNnMeta0cTFvv2mydTgEAjP7M1VXkqisnX/dF3TtSxLcxZ6njR8r4t956yzz+2GN23ThKv5R6bCK4t/W4EMMUlYfSvJd5tYKenBxA3RDGfR8ulU4U3ffe/yAqdUAlgC93nj0Hru8AillvyCuRPern8eP+iaDqg0Q5ivMpUlFTgJbeRJ7lnqeHZstmG0fVxzzmimrfD6LxGGXPgwCVtwEwu0Me1zJ3y6WSRSxjLjFuDz3yKEBRs+29Cuc5U7eOHC6JcooBUtWjyBVx1INzqJ44sSGevQ6cixvWrQYob8GREQYpX2WLuBVr1ABR0sK60QF5EYIzw9fLz7op8ii9bSfCLpD4msgQb+PuCMFDUlFWajz3dMQU0rHj5uhGx0uv+d2LLeajT82FxBiyJJXIKpKQTA1AaTogmK+bj9n5Wh5/EhEV6EEsTKjtzLlSjFAhhtvNkPRFlNDD8yEAvQ+yqZ9nb9A3hO6NOrMgyc0szUJFnJhu/uZ//s7MvA2glnV6GEVxPIXcAX5cT9aFeJ7HFEjS9OxUSAhjfseeoJ91Sx0c61bdbn77v14z27e/bvYdecN0Ayp+/u++ikrZ0zzyxL0mhbX7n/7hX8yvvneveXFHL24eOg2aS+y+YxCQtgMiRHEwtkSeuU4xiC7ccwGBoVwjD577WsC5XgD4esDNAQBpHzoIUnDG1DfW27VFJLjGpgdjxo/9gg97giDmLEd+xhTP70VKrz3ZA61Yu8bUFBdSvg6Qy35mjOdY5MoYbNE4rgQp8OVgvP9+Lt51Po6egixnDmps0liFFKSUuAuXnmIf3VmrcnMv2mdr48bN7EuGcbMW2JLqSpwSUof3QLCFAniKpBUJ0lBbYXr5/tuWLrZxQp04Kdat24hjpBiQvM6sXL2eP2vNr577rXngkcdQbtOvU1tl3bPziDV94J6HWGcu0F9zzl67LbgzBlkLVOh97Mgx69IYg4h2gQj0Do03A5NOppA9EgscjlY63lCer123CjKP9QaCKZx1K0LkIPfmOFF2A9iOPDx82D804DRyM/MXAoyz1rrwfB04cMhGqfbz+zQ1pVHWrFgwV+brN4izi8A94gfJGMl4OXmKe+GBKAX3SQ2uiSbWbDliJriROf+2wCz/SgHzuysOlgQTTyH05dwzZuOqZajb23G+OQKCt0HKAkKPuZrymgZ6Dng9YZHGkf2HBCb9jH8XiOAJ9a3gZsmk10uuxuLLJQh5FllRQhPP63yiEUWWuSC20Xw5BXmVTWfe6ZPHmdtC7TXUnvnypQIbezcDQi6feUIEwjo55BC6DPBcXswrIO6vmXGdTVTaHIjL47ZMWmXsmrMVfxnM/kX7nwY6UvqZs/ohQGLYa8vhI7JZ+1TFsV0ijk6uAP1dBIQIEBE2gqL1tdMl1Z6QJaxFvL/puM4+u9+TO1Ikh0QZoRBb2ovov4tocOG/iSDRPkfCJnf2AtpIyeXxB1CWrgP/p9eq+KrSp+eZpE+ftR1JozxHErpInOAEkS/HpkgNdZJI2CHSQw4K7b8G2T+LAJELRDG6bYxVfa0+dI6YxMWsuCy55fTcOnGd5MRJYQ/vy36hDBGWXIc9EDx+zHnah43z+9QzkombWY7Vc+fOmrns5X9DBOGHP/aUOXTsFNfMiT05ZL9/qFnIGcaL31VZXUFkWDUCmmb2UL5mIR0vrsyvucRelkGebrvvXlw/o5CIl3F/Lecc0mldKntxQ1vyCcJH++da3sdMHIwB7FUduS8F3Pc09uXDXP8B5rAh7lMEe8R+9jMegX6Md+4pe1StVUV01lQRs+cOvaOutHEIuDHIPJGrIkDk8Bnk+dP+TtGyfrxurV/e/B51nwyyR++CWGxj7A6wd0xOowskyAcnZb/Jwi1y2ywiwnzcjA/dkm08n799/te2y3HX7v24He+DhGpijsk2r76yg9efbtZt+pxxC5xp3nhznynXv2XNh4jslLGVNcYbsmjEijr+gAARCXKNALEOkPcvAHpjB/g/B4D2fgagbhEg19sb3Oz/fosAudnv8M38/v4c8/f7/fq8n9ef9/61v0WA/NcJmj8LAfLVV784JfBZALDygttxM3QCvqowXACxMo87UTUqZmIIm3WQB70dikqRlBtA7eChoxZcERh0HGXUQpwDOgTISaD4HqkhgzgQSzWXjHMj98J5G4E0gio+kE2+P2AHQkhbYC0llZwNUuhmZs8xv3zuN/wOF3soFilSgXIqkAOr1GuryWFX/I1A0byLuWbDhnUoaqNNdlyt+eI3j/AawsyaNavp7ijnkNlA9M0CwEzydInvKia+Z8PatfY1lKBUTuJ96u8CxpXB20CUlCTacjCoVPkkQJminWYQNaADmiJcQiBA9j1/3qounQEukGkSETZoegHxPDiwCUDz4WBddKmQo4uj7XhwILfdwTMUV8eoKasq432lQmZ4UgAbbqNQ/DnAeHBQVY9CJwdv9TtAJaCIjQFocTS7ydCOSpoBaE10FQfHUJT5oxw4o1C/5eJy8ab8txcgMRIwtwDF5VkOWktWrKZQtsxmXUeEB5rk2EBU+5SL8nUt5D67csAV/iqFtw9qbKkQ63BUKGIkC0Dz0OHDFgD35UBaiQJ1CEWZ7ncLB7u1GzaYs+fPU+DrYckQuYKksq0AHNTBVodzOT8E3ula6lCpItojX88yt1OKPs7h0R11fAgKYBFtoyjmh+R4AfzsQukqADUMNb4Hh1gVNqvMOwmFWnZmuiVARvj6PMAikR5hgKRyighwkHpQVqlC4kgULaCy4k7GjHBkuUCkyNT9ECCRRpSEXAR+Utdxbzu5fzEcRrtULHy1lFMHfzl06hsAYSNCLAHiwQFT70nOIN0vS5jxdeoAqEaFuIDOCAGfQSj0RJxEQioGqYMFdTW2G1u6KmBBUWF1RN50cK+bAFG3bNlCl0aR7fFQObD+zER5mIrrpQfVr8skxa/EPISFRUE29eJ0aQeQH4RcyDAd3OMGVLGKJUsDLFTcRlwCDiWeW28Ug56MyxVz5pkC8vNVKF7M89PIGNB9DuJ+O3Kv8ohlcAM4fP7Fl8xLP3nI/OSNfgCjceuiiUeN295SCzCUCphUA9gDuQQe0gcBqEzuYDo5kuJTzIH9B1GMl1PcjiuAGInzF87iomq0oMbDD2XaGe7N1yAPicALoTS3C2W/GwBkHcrZPsbRsrWhZv+rJWYx19ANgqyH+6PxIYWll3eodZSpxNoVcEX39AzjQgC/QA2VccqJ5kqOeSikjg9REyMApiI15QzzAwBSQWoEz8gZALVSxqorvTXBfK2IC/WH5OfnWXWpiJAAQAdFZozxfOq+678pHkTzwiBumTxcahMoHEWKQCvY/HQRGE4QZu7MC9ouDDK3qFBZAJOTI8W19vwPScp8KzBKamORIFr8HJXZxynBEiA2KULKSWnUITH0NcQ06RDx0OYgS4K8nfzQf3tpN+P86sfbFwhdH0Wnyeklok4/S3Mu+Cv30IHxDPHIp0hpL7njIEBELDYDUoVyj0SeXGSeLSay8N5777XgjubkAZ7B7cT0ZDP/z0PV/fzzz5u7iCDSPC+X3TzusSJ21N2jN1QEKBjGz/PnOewDXFf0iu6NSrAVV6axILJ6NQ6gozvfNEsWLbRFvupD6mJNcVbxMeRAIbFoMYBIJfRITPKeklNnoroNo7OIDgnIcamOPSE+FOEWhxtBBIoAZt3XNhTtLahcY7jXHcx3i+jnOHvmJLn9wbYzIIS5phoXXi8qbRecAwUAoAFBYWYZLoCR8X6Ay1xui6MlBUVACzDS/XnppZdYZ+bbvh1dJymG1b8TzbMvZ2I3YJcTAFoeRH5m+gwA6Gai7GaaUlT4qTjFush5H5LTS2MWADyffpMenvE4oqe8icS6Ullvzlc1E8Pmg5uR9ZSi2zB/N8Bd4vkAXR0Y565QbAPdg+blFw4Qp5fCvBNtnn32MGTIKht1V1g1YtbdPpfIqCTzwvMvE0vjYGKjQ1jfw+19P7DvHM8NherMpTEJCebipTIingwK42RTAYFfUNtjVq+itNxr0jx450bAthbzyxffMMEzFxq02saBNdaLonAvt0mi45hnAKT/7lvfMBPc117GyvOv7SBG8YS5HSD4SeIyc07mmBxcBh04YR55/IPmfAGgPYDhZ7/wOfOd733XRqL94v/bZn79UoOdL7paa+gDiIfoqifm6pKNsZFSXfOEIiixa1k3iCLfRnmIImKTIFZGzBmupcas5q4efpcAWUVgSSyhSKx4HCHuIt9xQ0XzvGtPIgKkFHBTTqjsrExiy2qtSy2IdbcRcqqGcvFxB54RiFaBtPfcG0VHFz0KxB3KyagoTUeeeUXwuWttZbx7AOwr1qiHGKLz9KtFMt4WLprH/I/jRM4T5r8rOCu6IcvW0YcWGhxuzp49x4txhJwqptslxQKIXcSVzaSofD4ExvGjB4kgnGO7i7T+5eSchwx82Ly5YxfkV415/IknrevuJz//pQngd8fyPFRVlgFsphAXtMicZ+wvnD8b0q3eOrcUPefEHkOE/OnTOdZB54SbxtULgtfdj3Lkg8ZTACzrZy9zWxKvIykpFtcS8TiKCWOenE0vwwDvd+/ew1x31lbKWORwCQhyoxw+DlFADHO6p3nlle3W+dHFs6Y4VQ/cEHKAXAb0bWFNFKG/Zv169kIdtkfFEyJFBEAte8ROnpVx9kXDvI6LuD82/lslRJaDjWj0Y5/a0VhtZiZEm1BciOpD6KWLqKS4ESJsCkdUFR1pHUSthZlo9i2lkA1+iGMYwpDZ9IAwm0vg4EAhXCtus/TUTFOKiKcVkmcGzkq5OyVaCcMtGsKYF3l2/CjvlXVsFd1Yw5Ctuayz2oskMx+d5tkTwD8LN2+v+l8QIVTh4JD7MxGnWSQCFUWfxrEXVd+FlPRySMgNN4qgQg4SB+5JC07PlBnplmiQE1Kxj1HMnadOnbbjO5j7a9cf9hbqqBphj+ULKSKLhitj2w+X1zhriNYW7V+0tsg5IhKqh/kpGYGE9vaKyJIbWkIW/Sytq4rAEkFrHYzW8fGfq8/0+sX/FAAuorvg3zJN4qfOWAdLPb0jIjMkUFDZiiKtFIElsYFIg1gcGz0QiInMN/rf2ltpryDCSQ5ED/aXeq8iQMbdec28eJEzIjwUayrXdSDjUY6bDvalMZw/RJC0INzR+UNkdBlrSwD7+zAcXlqb1CeYjwgmkzGXj1u6k5haP/YvsawpEjnoOWzEzTQMUTCCW9UR50Ig+9SoiDj2jnSpsFfZvOkOiNdOK05ZRuyWBD3WLcNrUwSn1gjFxeZDTumCrVi9yvSxv61jH51AB884c/ww5IciUL2YL5yZfz3YozixRqmTLpx7eYU4rl4EAhPsNZxFJtGb5YYATeIeRd1JWKN9qpw3OqvJCaOIzXzGns41OoNo7VM8WFhYIEIRXxPFOaAPsmMBc2Es3SEJiHp8cN+JwCxmjtHzOGfuQhOfMMOcOZPHOTDNvPQiz2mbg7lwecicOXLF/AYCxB0nWD/P0hRnNJ1JFPs57WidFnbANf2RCKxpouz9+nGLALmRO3eLALmRq3czfO8tAuRmuIt/re/hFgFyLd7yr3UEvNvv+xYB8s5X+M/uAHnk3+6bkvpxgkPWGoow2wFX91IqHhzob1YuX25JCUV6qBh0EDCpsaKEaAtICA5LoYCmZ89fsIB5EKCWDl5r1623gEQZ2bdS/kq5po36EooCpex3AZhSabXytuMhLKR8jQ4Ps/E+kQALXRyEdAjKyMy2hbaR9GhEU3B7CVBAgIKiJyKkroVMKQd8auH1XgL8f+SRh60iXIemh+8MMJ//yl6zFtWm1PQ6YKmEfQL3QCWgTAo51Yr5KqS3YwxQZjbdJ8p2FoDgxSFpjENJNYcUqbwFVp4D5E/CYSFVqQBvHap27thh7v/UKnu32nIpEQZkn0TZOs4hbBylXjtAdD/XqBfbu0BHVwASb/8wimJ7TDmRCtFxkbhb6vkz3CRQhi1lqgAcL4DTLiIh+nqHUGyNWgeMO4CYCyDtkTM4LVDzZQL06hoP8tp7cRzMIDarnMPyfNwDReWVxGQQ9QCg0Mn7cAdQ6JKijwNtKJ0GqfFhZmZKgiULlGEvRZ7yeaXAVrZ6Q0Mz96DHghCZWbNsDJYK2nWYa+I9CQwfBUCtBjzaSsGxCJAYDlo5Fy6YJbfdBjAcao4cRTXKoS4DEETqw0KIDB12o3HTCKxwBhDd/aVke+1u/yal3owPqaYnAK7Ut9FCTnwWgNNJMowXzp9vXSIVxBwpM/+O29eidh4nz/gEqsx5FOlWWKJO/Rsi3dRlo/z0OXPnoIq8bGMDhjmUizSL4GCsuAA5iAqI2pFqTz01nhyw6ygu1T1Sl4jUguGMSUViSelnYxkAbAVmhpP7PAnYqPiOEZSTAgvCUE3qgK5x68b9a4Jwm8KZoBgYKUkV/yCQW8SHtyPuDw7s/oArcQB5chVIDVoHEKLXeP/92ygYf90SPorRcucwvHjJIvs7p3hG5b66QHRDKiDIMGRUBSpWORCGiXPiwkJ0kP0u8EIXF2DbC2BGpF4Lat9ECIwQDtpXAGAVg6LYjCNHj9O5M5tOGmWMS73pAdBGTwsH9lOMt19/d7N5ZnuPBXt1jzrbmyxQ3AkAFx7KAZh8dcU/RDIXDDDORlFbnzh2kv6DJSh2+dnZMwF5Ks1TTy609zsvp4+YEMBUiAdFYghwaeF1qGhYIEU3ZMo5VNf/zzcfMCNNQRAZAB4ANpovGplLmhuVZd6GQynbxpmNEUEiV5muo3K2+1CRC7wQAKFyURXOOgPeHT58xHaptLU3Q2SmANIEWmWmYmX8GTN6fxnMAyovPn3mjJo7LeAiF5RIGpEJIYAn5SWXTFZGBoAealzyvAMpP5VbqxMgXe6PSYAmkRcqqdX3So0rUEg/z4XOmMkpnGI260qEB6CS7ut/doCgnLTdHYq00v/nwGhJkKsxWIIOBHRPi28tCaI4rOmvJx7rzmBLgPzvi8R0H4hegrwnADQ8g1JoejK2FHUoVawDP9cJ4CIcEMWfuVCuG32GotodotNAoJeue3lFqSW4k5NSrLNKQN6zP/mpWbVqNSRINp0PZ+18q3LqUOZEzfdOAJ9DNkaH7gTmz0aA/mzGXCFEldTA5QCLd1E+e/rUSUvMrly+zBLyUvYGQiCO4c5rgRz0B5g6RQSfnHVZxE5p/Cg2SxEwuQBFyUTWHGNeePCRR3ClHGNujaPElygXvXfmEJFXivgK4GdqTnTm+2fyc3bt2U3c0L3mIoC0NwrbTMqZK3DBKXbK1zfINAD8+9ABEIV7rK2z0XbqqA/mMvMab9889vjjdv589bXXzGOPPWqJ3Z2QNxvWr7ORSFIqK4JRMWxOlNeKeA5gvetjTNfhqpTbKI4oxG7mLxX7ekGijbGGtDa22hJrd+JPFBTYjcz2zZx8EwGgGoB1I5DP9JRYFPdkxnOvXHmj3hQ8N5VVmx7i8UKJINLvVy9FGtE7x3BmhcYCeiVnUTZ+xvQTfeITNGk++7nHAb+LAOQg6sB+zxw7x9yVYGMoT+ddAjRPpMSXwm/cBEGRHmZOZoJ5Ytvdpp5+KjkoimobTUXvhKnpHzMDvD9HZPF+nopeyTMv/K+niVZpphwY0pay9BN0xuyjMH4h7sdHH7ibIuAzENqZ5ukf/BQiaoV5c+8+8+3vfB+BQJP51a+fg8y8SAzW5xnTy3CnHSJeCQco4+rg4ePWfZSFcl7zvogMRWB1EMWkMS2yq5M10BeAmxXHFFEeLWX6ssULzQXus/qJFMlZWQERgDK8u0vEN24AHjjNk5MQnm48w8Osr40AiJrXHXiWRYTOZP0twF05hTOmpaPXtAA0Z6DwnscUV3zR0T4/crjKWXjpSjHkXBqOkxZIUhyXAJKKUuvGGXj4yEGIv0jij7Lt8xgMmH6Q2FA9v3JFrVq5hv8Wxj6l2BLkJaxL0XQPdEAIz8pKt/FLM3DX9LMvC0Y5LseWyKQuyJOMjNk2HvHU2Qvszdgv0cmUW3CJvQExnbihPvuZT1AUXsOaRDEMn4UFF+kQWWVFCIpF8iZ+rQgRRVNLJ4B7hu1vasBxWMq9LiyrNPGQfGNcj0BI8FHWNUcKmDMhBsZZ7xRF5GPdpIP8jGpIQ0dTB1kUCFGQkhRKzGMUDt5U2znxmxdesD97AID3/gcf4XkdxSnbDPF2xUZcqdcnnfgguRvK2NuIaIyEPKkH3FZHmhNg+ZGvZZn13y6zz7cL6vgk9nduDuPExNExBoA9AxJkFFJjjLUpwDeS9XWffS/OPCsBuJac2evsZ76Yt3gBRJUHpGYxewU6hSAIJlhXuyEhXbjXrdxnTwBjL6KkXCC55FoOZU2Q66OGvopS9kozcS1lsD6cYQ3TnkB7Vrk9tc7MYX2JZF1Xh49iRrVH0trBDAk4HU7HTzgEmSfxR8TmsRewEUfsHbT/EYGgNWGSsaxoVunoRRIUMU958vMVBecNaB4B4VmNgEdOark+RpjrtfcSyRHOePfh9Q8xN2ve1b9rDtXPlVukj/uh+FC9Nkt4sMe8tv7YNYh5dJoy+T/Jj2uwtvo+qn+yzHZ/6Pc5AYoXM//o/cQzp8ixpbVe/STav+sZ0etL5N8US6o1V24QOW61pjdCwOs62v4Q9m0ejCGB/TpbyHHlztdp/6a9ksg7ESGK7JUD8AIuxDSiEyVyUYSqnKqpuP3U9+eE8ESdddrveNC/IqIiNS3dxjEqxkrCKnfWAu0/fCE99acIovEJJ0vcjaonCqFMD6+jBUFGOntwkV2nTov0SbFF9eoznIIQ0Z5Z61OIojVxlOr5CGSvPcTa5cr+W4KZPuaZ2IR4qRFs4XwA4ySIPUohz+wY+0P1obmyHjpAeDtDKusehCGikTN2inuls4tEOvHssbVv3cOalsm8qgiwkydP2jnj3nvu5B43m2QEV+y2zRQkXhxngjD2lF48O2fPnLLihh8/+zPcjmu5JlPsZbtYo4i4vVLG/n02nUFvErc733zzW9/FXR0FSdTFM0p/GsSYO/d1dByhg3WAsIO0BIgiP6f3HTYnzTqF3r8ftwiQG7l3twiQG7l6N8P33iJAboa7+Nf6Hm4RILcIkHd37N8iQN75+v7ZCZD5T2VPKcd2HvE6GwFslPP/5uuvkdlcaDbfcYctRBfArANJF2ojN4BdFbzq4BYTl2DzhtUF0cChNQFSYv7ChQCSNTa+p57YIdnDVYCuQ2EI/03ukcsoaAfZfKcCSFaVlVB0iquBGAFXNv6KgFAWcDCgYz4Kz3DilpT1fe7CRQBfAP9R4nPYpIv0OHDggFV66tB415Y7LfApULcGwOLjjyXZK/ny3gGTNjPdOg/aiZzoriszs9NxKnB4HuaAGQeoJdVeEIcTPdwjHGikoqzhwJoGoDei6CoOTiI4dDjk7RN30oQyrdmCsglyyqwImwYhq1DKAYQOcoDTgeUsqrwklObD/F39Kn2Dk6aV4tkjp3LMlnvvNK+9+TLq+xm8V1/A/CwUpyjvIIBGiBsZ6Bvmd0aZM+fzICMoAgc8bYDYCFLpN8XWIoF0jdQ9MgRpIMV5DP0RF1BYD3CY6wGY7wdMGEKlPc4Jt5PDmyJXRvooy8YurxgGHcB1KNHhRGXvUnn2Agw2ANaE0vMhN4cvQH0L6jGBufrThd9TBECeAUGhA1se96GHw5vir3Tgc0I1noOSUcTAYspMFXtwBlC0FoIhhtfOD7Bkig6sisQ69o255u5/Jx8bcEoKOm/upWIPdIi9wthRkbBU4ToIjwEizp2VCcDkA4GRb1ZTcHny+HHGjYtVo0e+xAAAIABJREFUlftCdujwKnWhHELKeBdIKzVlM0pC5WBrHJZDmugQHQdQK3dSOS4hRVh5QxRIOSgQVkudVOS2+JPXpgO7FHbqllHJrTOKN4GefqgrowHZVeR5La5B3QfJAJq9AFMC26vIBhf43oISMkQZzyh9BSPEcFitANRx4ZooDkKqxuxsgfDDXLPTkHzxxAplA3gQc8BYVQF6JvEtlRAF6biiBgF0LuJAGODPHmJGEgC5mgGHxwAwOgFeuiAuwwFy/HiPQ1w7b0BBB15/CwC03BKKV9oJyRiC+yGOZ9cT54f6bgYB9/1wE+Vx+P7G32SYp1+GhAMo6QBMlXPAE2DAh8gkD/6c5MCrn6sy+kIiofwh6xpR5yo+RQrnNOJwHrovyQyMJaAe5fmS+pWx4UAW9pVCotay51m18SXeh43s4B6pdHfTw0TmDPIM07/RiVoxkIN6mwo6CxstMKLrmY4TqJf32Mx/11wjUFMFwYGAB6XcU4Et+kygU0hgu3pD5JwKBLRqY+zLnSNwSQSH8tSlLBeo3cvrUASQA+OqH5VmGJEkfmTwq/Q0L+e4jSJr4ftjIY1UoqrPOgAouWk8mCNErgiAauN6qahdzidXQBz1g4yRA0Sy+jSJYaW0+pQc184gdgz8/uNtGy4bhTUdG6evEyEjAuSFnXQ46L/wrD5yV4glQCxwdbUtyjo/3kaq6O/TkXITVvEvRwSp6jbKQ3Ow5miRIN0AJu08MyIg9QzI3SQyu5kC4ERApFhAngaAGznGFNmzbt06GzUiMEoRJSEo6nlATAdzsaKnRLr4Q1So2+TIkaNmzbq1jI/zAH9hrBe15o6NG80R3GZJ/GyRJlGAiiCQluysLLpiyZRTJ05DFkRbgm3dmrWWxC7FLdXLvD8HQkURVJ5c63l0zZwnyq6b+zj6/7P3HvB5noW99q1l7WHJ8l7y3tuO4x1nOIuEQEIgYbaUA6d0QKG0UKCnrA52W0aBw14hIYNMxyN2PBLvJdvylC1Zsqy9t/Vd1y0b6Pl6yI/jpJDWAv/sWJb0vs9zP/f4T65DOvOC7pzxPE/1EHg+U7qlMo2RgQReAfFv2fNTjz8CMD87jDS7HfC1G4Jx5KgigNczADuOh6RQcrI4uqpUT1dAyljQfMddr8OdVIwD8vlw//33RfW33Qk6WRQStEHgSITqShLAnEK8Yxdk/Lq1T8fuCR0LQxizAyEnu3k2uhlznawZdoBUQ8KUkFFfRxb88EnTwmbIjXTuD/6T2Nsyc9qEUEQkIDc1qoSHDqXjCOV+OyC4jsbSksM872djv4nAb9GkeWHC9EXhxw8/TZ8ILoXu0vDeP7uPnwsZLgHalhZ2bt4NuZIPWJ8V9uLkqmzAcdA+CNX8CRyeo8NrblwaphJJ2cOc98OffD/kAkg/+sL+0J5KHNUYgEAA9opTu8PnPvWBMDjPep2UULLvFPn2haEhISN86wc/xOWSFj7613/K+EO0wLP7rW/8LHzk458ODz72MGvjm1AWp4VlK28Jb//Dm8OH/vIaxvNsSNNjYfyIonACJ+iTa9cxrw0KixYviXuBAq5zgT1iOBCaIDPcf7gWnYFEkgRpgKw02vFd73xHePCBn8aoMqMzfZ4kqHTopMRS5SQEHsNiR5m5+a4LJ1nvVHorBqmGzLlm2XI6pXAw8hzbH9THs3j3veOJdwO8xmlgl04na4Rrw8lTOFYsuqbHRdfKZEDJfMbyAQrft2/bwno0BTX6xPj6nYu+853vxL4A5+EF9AvZ5XGK91tFDFUte4NUYozSIRR1H1i8ba9ZQ101c9PQ6JhUsb+ZSLpbbntt2MI+I529w1Z+Hw8Jc5Fnv7m7DbcbTlCK6SePowep7nwYBMC7eT39YuyBZgHSW9heQffN4aOnwqTpc9lfBFw720M65PoeHIJdzC+SULPmzua1pOMCXhvmzZkO+YaAgO+RDRG1YcNzOBJy6NRICBUXmiiAzo6RdLOmjYAkKIqRXu4hn8EtOAAQOiU1M9xEH0Ml71v3hyR8M+P5Iu8nH6DXtbuBNc1uhGT2IOdZ430/L/zj4rDy74rDpo9NxwFyLPYMDQHkT0voReyBk7PiTJjO2E9kbksD9M5KzQ8PP/Ikz21BOI+bgnAm9kqQLsx1UyCVUjNTEXPsgGCdjgJ/KOr8unAG4q+Jnq1IlEP0pLGG62iWBHHt0z0qeStoPoP9hXs9SV1dgs8DPtvXMYJnZACvl8Q6yDU78oiLYjIs18nCfU0ECLdnpg0iMwWBxHnGWRbzgQSjMY86ZY0R7eokcpP1xr2fXRrus9yfDh46jHUmO35P93WKkbqdt/lvI64kGVL4HlmKMZhfdSrEbqn+3MXYX+aSIaGs48NffvTiXvK1+m8lHBLslLq03kTS49IadtnFaKdHyT8vCms+fyESIC8gJiiDvHG/qht4ENdEosB9mm5qzxXuRcezd/UFGI2mqMXv457KvbZ7fAUokiUXcSnqTHGPxwuLvWB+zjXG7o2J7Lty2B+6vkn8zkMIo7CqBgL+aHFxGAQ54P5eAqSVeTYPYlv3p04ZY79qec4r2KcZnzuc9d57nAuhmc61Mwru+S07uJ/E+jLGXUejK5T3IxnVC1vkPXGv0MR8ozvNfr5JRNIexYVdhWukiH6aQvYdqYxr++Zy7FFk/auARJkEESupOIDzmGSY1+MUX+d5wkjdgUMKQnJBeugg7tD+uYvM14oCjLiyR0/y3DjA8TgbNz2/GSI6mZ89GecS3TvMwW+5/146UopDbmpimAxh/OyjPw83Eps3FDJ+NPfq5w89FKOND+GufP0998f4q+9+9wGIxWzmmhn0C20Px/ZUE7G5g+uXyWvGfQSp3cd7aWBfZdxZL2IVmFlHTv8e+lIJug62fiGHbtZX78dVAuRK7t1VAuRKrt5/ha+9SoD8V7iL/13fw1UC5CoB8sqO/asEyG++vi87ATL7ndP7pnBouJ5+jkJUhC0oE0+jkNqxfRug0qx4yCjksGskhpn8kzmouNlev3FTLL0dzMGmhY33RlT/hTgkJmNzP4cCfjrxH0amGJ+1hIgRgWbjAnYCEuVzoBgOAAFSFk4eO0LEB8A5BxbjZoyOSLW0kYOFhwmzhz08Vp5HDQZwm5Y/PExC1fUkWfG6PczXV301m3iMNNSV+wFtj1LIrZKrFMDh6597bXhoPRE+HGwswsynBLmQfHK34QUAHONRMl7ggGZZreo2D1IWL7pLN7JARZvKad9/Ji6MHpDREg4Ik7hmJcScWLRuebdF0De8Z3Xo2NUMeNUWmjnUVtBFMAHwNRb+crC9UEdnQWph2Ejsx6oblqNyLSbrOgCWjwyLF82J175aNw0Z193tFlCmofosA/hoBawrALAaHI5WlIUuDp3TuL4efC1YVulsRvbOvXuV/UF6YP8HwKznMDua+5XKdTlAfNANq6+LGd1mV3sotqBcrZa6Pg/VzRzaBCh1ECxdvoqffTIq44/zu6CNyr0GwMZjuHuW4PYoxCWxi59pSfryVasgw5ridVYd772YiCLbXpEDEFkq8AQyUgCUuhlTvfwgwScB2Wc/PiPc+qnDMdogk69TWSeoeQ5gbAhAqGPBw2A76n4zyxtRYFt4LuhZDXDRxc9Tdi/gZ3GmikFBbe+ZpNkoo5u4pwKuS5etiKWbfr/JqDWPQZLoUBJ4tvtG0sTejzIcLhz3YymtALAEiI4DCcJWCB/BCAEDYxGyiDURlFfB6O9dEBiSfm2AnBZXG7fie8gSgBA04XevvaRCNcWmFsZbSOpBX2DFgnC7FuwQmTlreizq3U1sQyvRLcMB60bpmEIZXEMfy+YtL8SOnAHEjIwdNzEchVDx+goQncQVNBryUhdCASXMxrz5zEkkZXAfhgCa2GVg3MUAXst4VLm7d++jQPlaCLPG6Ph5331Dwhd+XB3fq5OPLp0cQLi01CSAnkH8dwdqffL3AYGqIEGn4kxpZhxs2rABRX5ReOebJ4XDp1LDFJ6DsgocNABmdpFkQZQcKznFMya5mhEe/8VTqF2JaGCMDKUv4fOf+6fw9//2ntB7AUdP6YkwjpiVRgDLtloirgAyYqQe8Ro6PkpR3wqYHINMnUb0l2CL49TXW4vyVFBFFa6kRBpRQpK2uozmAoRb1trKc2fsmCrMwZB4umhUIYM1UbSNcj+fyCZI2MGoT1vrIGMADL1mE3E4HWZsj0NlWQI4fIIoJwkQnUbGkVSjAjcKTtLQThCJyd4kCIJYaN4fbHV5QxGxKP5bcKf/kNBPeETA4BKZ4d8JRv06gnDf7QXhh78AyOXfvPmOwvDTpyBwfb4Ys5fLz33G/LyRW14nQTUj3FXJCvomMPc6hwmqCgAP5nlo4rrp4hjDvJJPpImE8RncepWQUfPnz4uv4QQRav6cYYA148nLr4Y0tkuqUxCP76satxngzfnTSCiL3GfMnBMdYitXrgxbiEJy7vb+jWWcnmBemUrEz+BR5KEzt1voKgHSDJF4kp+VQpn1uPHTY2fEbTevARhqNLEGYo3rwnsyts6uFN2JGbgtdrMWtPMtJvHamgEKZxA3xauLz2QxIOuiJUuJgTvBMzaLn1EXnn780XDTdSuiI/EMz9FUvu5kJD8SItHofNfe2cRzRr8O84FFxYKczoUSbhL/kqZrbr+NMd4Ydu6gCwfy1DhJi3ePMUayeF033XxLLEp2DErCS3zUQuKpEO/gexpb0op7IT+vAMKmPuwm0sg1Z8LseSERgmM9hHIBXRTXr17Be6FLApIpH1X4GIhYAhRDAYrmRJ7vC/StZBIJ9OlPfDv8zV+9Ljz88ycA58aH+UtuDA89vS6MmTEulDceDW96y23E47WFGl5/cgNLCKXoDXRmdBL/U4aL4CdPHoB8mdkfhTigLnzgj98Z2ioaQzn3u7GtPmzYvTO8cIriZcq8kzIh5gH4ZhRlhXfcS5RSd2W8jwf2loXGjrRw+EILY2Vm+Mn3vxW+9PmPhczhCeHrn/okLpDriRaay/owgOcjMzz08LbwL1/9t7Cv5OOR/Dh9vJj5MgVi5UIo4Vp3E6UzAgHGSH7ZhdDCfDkMN0Ke8wvzrh9GRO6nByMLkLMd98whXKRvffObiNUi/ohrZs/UOcDOeQD5dXQ7pDB25dwk4Y2xHKEin3m+gv2BRcUCtz47mcx13QB69Tg6LDm/7S7IPj4aKyCz6JG4yC+jgtohsYy9GohLrBfC9yAEzGTusWDk889vYn07S3TOtcxlznsFkcT1mZhDr1aZe4eJU1hfcIBw742l6eQZ1HGhm8/9kwKSQQDa+Tyvu7dviQp1YzqfevrZcN/9bw//+Nkv4vQjmox72OPrRQQyeMzgMH/B7LD2iUfDzZSWTxxF+TIdGZ1cv7LTp6Lzp2DcpHBkxz7IwxREFTj4KmvDRtaZBsQRki9trB9TWN+ScPoIztfSkWAHRvmZk2E6TiMJ0CeeXAvxREQnWvOaJsiHXGME28OShZPZZ2YxXxKtxnzYjtvEbouMLPpv2F+1MelWAOCfoM/MXqpy5mH3DfWsj86jztdd3IOnPtofpbjm748hGOgKz31sRrj/m9XcPx54SPNC5ugi4iqba3EsMm+PItYsD4L/+OET7C3amc9xep6tDD9n3bkIGD6TOW04z+nZyrOhtEwBw/i4fzm4/zD9dWeYK7PCRIQ6ew7tC3mQ8YpmjChyX2vPhOC7JINruM7hLMgIY0G9d/MWLGJtJRaPPVg282u38yPvJeVS/GUHQgrFO9NwEfXyrKSzF61iPphCP55zYz2EnoX12bz+YuKaclg73d+cZK9jnNp+3Kw6P3TC6Qq+HJl4rqIyricSI3U4KwWp+4hkS2YcO5YlOVxPJAQiwcF/SzpcJkdihOKlDirXj37O/pL/45KDMZIgMcIxWhXDia8sCYs+VhL3cLpO7KRxH6Zr0H2Or0Xiw0gvHR3u4Y0/VMTiHkKSfB97Svdw7jdr2Mf4HnThSoDU8Wz7302Mdd+Dfy/54B5NsdUIyEtjw+zp68YxOwGS0HvUyj7hNPtYWCHWs4Lo+tBBq2PZnrouCBCjNLk97FmJZcWpMRhS2pjeTNbyFvY0lQgcjJSTAFEE04yIy/OHvyRBG/g3iqRc+zv4OZIrhxB5uI64v77Aa0qHJPSskcr77XDfxTzTzu8SOhaz29/mGu19bXANZt1q4izRwxgpHDEEBwhnI3o08llHdJoPZs9kjwgTIm6/+nhN5jJ//Ig4RvuCRrKulpw6EW59ze1EhhFticWvpvx0mOdYprNmyZzZPB+czRSNQDquR5wwb8G1uLonISjYjLuulteYxfzYHHbvPB6+/521EEKjuQ6ePbLZT+VFoYjnkEqiBPMGQj79kgDBE3vJAYJdLo5Lx9ZVAuRKQJTLe8Yr+R6/q6+9SoD8rq7878vPvUqA/L7ciauv47e/AlcJkKsEyG8/an6br7hKgPzmq/WyEyBL37+4b9qkCZSVDgVQaqAANCcSFKp/zaTOATg0F1Zr+g3XrQ7lAKZmyG+m70N3wDjA4nwOYz9/+NEY87KELFwVXXYObCUb19icuWyyVVIKhJwgdmrCWEA1Du4nj1NazecnUoLcBRBkGbqA10A27oLhGRyYjCYyr9ePFyl5HTl5Dmq7bRGoXrNmTb8yn8OC9v/hFK4moEZ6khiNLEiEWkDc0rPnwqf+anH4/LfP4HKZFnKTOogMMcIAVwBAuJFHqruMvvAANRpHyFGs9GMgFYxssX8iH+CrFoV+AYrT0ydKORwVxkNvvSXTHKyMRsrj8Db7blwcxb30f9SFQxxKJwMoJwLUJAF+7gLESs0gdqea/o/ScvLnh4XFyxbg8NgUVq3GKZFnfEdlGAgIkIvyt7u5E1X8UcCT4UQR7cGhghMGJXonwHMVYJ05w/kQSmOKigDkxsWM7OcAT9I4/Kn+nwwQbKmzf5/NIVG3xSTIngwO7mZQC+DGYmthWIDJpua26OIxA/n4ydOoO+fHXgPJrQje8u9VYVpAbazUCfolFtD3ovvkuPnUEi+oZptRXev0sGMiZkdzEFThfR4w3fiPdP7eCC1vtYpXD9mCSmsBMPy48eMADOYfc80lTYwaMEN7N+TFgvlzGDdZFDMficDUIJR/2YzPDg7tdoYUon5z3KjMM17BQvELuJYKUPxbvLtjx07UgXnxdc1hTHqQ9tAnseHEboF5tkWbjFOdIGMBMjZt2hRVhsYJ7NjxAoAwBfDxQD4wqsBVNaocrAGgmsizoEpeIGvNzTeiTCaWB6IsCVTtAoCGGfM5gjg4HgQHdDx42DU/PvY/AFR7nywNLQBkGUAcQgFlt72QFiqa9+5AAc+zcQNkk2XzlajDVfkasQKWRDwPpfTEgiXxmtbzui1E1bWTzesXt8iCuDC6SpBAosjeEgkcnSxnKDYuYFyrRPU9raAY/Xvf/0H4zJ/NCF/4CUXCsaR0ZDz424GTiQp28GCihFQf4zLZj+J+BeRSA6SMYLe51H/2zqnhgceJpyHmLZfxnZ/Fe0eBbGdLB/Eo3RS6BiKh2ilx37MXIoEs9B7GpPfvu9/93+EL3/tzYrC4DgNzQjXgmtegtykBdfEGQA+ed7O+uW7OBdNxgxwEYBrCuMnhc5IeugEOQ5Z0E3s0m9L0C0TLCeoaF+LzvgC1fzsgRhmAqACkYFAhoKeq440onnsTB1Dw20POPAd8SC5j+obmpvIMoeQF6DCjXcDR50NXkXEjZqnnMw5V6Ho/jf4Q3OhQ9UtWdiKK7J5o9/C9m6uuW8PMLAkmQaR+eMDnor/Do/+/+yd+CZD42V+uEvfdlk8eN/FSfP6tEiBPN0ZSQhLkMgFymUTx+ZUEMXLL8ljnwGhp49+rgDc6yD9nMycbDTiY+cW5QudTvwvK6CcKxfn8QYAtS1olHUdAGhlB5z0/R5+NGfb7LMDG4bR/315iSATySlHjLoB8akH9XoxLY0Esr19Mx4cxIqrrXRPso2qV2OD1GZUoCG3BdSvjb0zRREiNY2Hjhs3hxutWxjgjHXsShS2AS8ePlcRrcx6lbrbxT3Q/tJFRlQ2BNW3WnNgvZIeNLq4xRHgZ8/c8kSU34z45iqtuD8/XrTeupugXAApysJL+iU4icJ7bvD3Gyxkll0vruL0NwoE9XE9jtywcPsX7O86co/tj+bKl8dpmxmg9IoAgHg8xF0xH2S8QrXPk5jU3xrghhQZtgM9LmUud10awlg3HWVQHeX9ZPSuRvhnSKJkeifzxU8M57sl8OhsKAM534LIyktFn5xSK+qGFQwF7h0dSb+KkcaGr4QKRYeUA8ijDK+vCN7/2XPjYJ/46PLj2qbDmntvDR//pk+H9H3w7LoABYQhrR0Id8zxdCUk0pm96/sUQsgeFh9ZtCU2JueGu17823LiU+CZK4LtqKGZmbd304nNhwnwIBCKCmvrSQnHJhbBt876wd/O/sea3hc6K/YDQdYDrlLgfuRDq+T5VjIHEi+3hM5/+AONlW/gFkX+3rvmDMHrqAsiGE8xdO5lHQ9jM/uGprf8zVJdRfE358dGjxeHRn66NJdmvv/dNMZasDRW0andJjdHESZ2lW2s6wPEFSALJqf2HDuNCwAVpiTDjddL4otgFcBCnpL0bruNGFSYC4Fps7fjrVVnNGqSrsI052tg2FfKCw7qfdpmvj6q7GsBx4YqssPbxCvqK5scYy562ZvYxfaECF2A2IOs2OjSuXboSxxFRWqwRlaxTo4kMLKMfykjQxdcs4PtCdgFC+pqc+0az7hQfLgHUHgXRQKzczt2RAGkDSE7CdZfAszqIuXA55IkRXemsKdtY+400OgzgOnceUU4ZOeGFHXtxplWFu+6+l31AQ1i/eWOYvWgmjqfFoZ3owl1bN3E/F4dcnXzM6Rl8H2Md6+lDOFlaEZatujls3XmA/c+Y2HXy7j/+Y/Z3i8KHPvSBsIFn106sMZAGZyiLfs+7/iA8+YtH2NuNjrGjNcRGpeUMCjUtOG2pcC6toCgZsvzN99wC2VcefvDDH8XOj7n0BhkTZofA3v3FlDRPozia9Yby9wTA+lZej/sTY55+/uF+V68fr//SWRT8RAOxd2iPoH9f2P6pheFPHqDYGzJrCu6WwUT7dCH46Gmj24LXlYkjaGBmLh0QB3Bm7AxzAXofeuypMIb1czKO1gbufzU9CEnssXRfjGC9W7d2IxFHNcxh0yPRvWXnVtwv+ewdK2K8UlHR2Li3NebzJPsg3ZMWYA9jTqzAjTyOPaAOAzvIDnN/p7MfoCnhUocUfQqQmQL9Omx1UEsouS85efpE7LA7y/xxnn3hXEg6hR4vEmO3eNG1cZ5zHRuOeEhHrvsuBUjGTOkoif0T/HuFLh2MG6Nb3X/VQ8p1suZEop3/udYLmutCdb3y37t+KDzyv3UUuc+JpDpf098b4seldSuGcfV3PugGOfmvy8IfPZgSI7v2sicYCEDv1+iElARKZq+zD/euPSDu3S8THa4l6RAJlnobo+jnJXlqcW64L/Pf6cJuJ6rR1xbdt+xr+vve+p2TZ5iDc9kfDYXsKr20pruuj8Wx557OtSkBoiCdCCvHeGBdl5Sv59oMgrw9znmkl/3JOJxDOrmyISrmMWdns/aXQKSeZF+sy9Z9hRFncT1EtOX6b3+YogujNxULKSbK4Pm3EyyNPb0CLvd6uuMUyOiU9Jp6VlL0Iynk9ZZA81pJ7Pjeh+HIMKa1mfUvl/1WyCFijz3hAO5LIde2h/uZg3vqPE60ZogQo9Q2sPfLlBSC4FVM0GVnCluGiRPGhLw09kv7doZ5xDwO5Vr18XMz+ZmV7Fkds2f4PvYbTZk+jznoFPNBQti18yA7ltTwuX/4GuvC4HC2tI798yL2lg3wSThk2EfWQ7Bl52YhEPC6ur/v38u4hun+SLhKgFzat/1q7/bLyey3+sNVAuS3ulxX//Hv1RW4SoD8Xt2Oqy/mt7oCVwmQqwTIbzVgfut/fJUA+c2X7GUnQJZAgEwBFEiHfUjicDEYVda8Oag9Y/4vhwqiYVTjJ6LcMXO2FiDbomAB01MoLz0MmNF8HuX7IcDGZfSGpAOQbQPYGQDgqwrLWBMB5UKUxAls/qtQPk5EvdhFZE0rZaAzKIBFTIii9DS9AgVRhTyUw08lpZyTsXDbyWA5pHb6zgTyjjlczSfCR/u8yjkVXBZBDoMg6GXD/fS6Ddj9M2Nhd0tHN8qruvBRgNyfP9sVigrTw/DC3Ki8UhU2DMDUEkLz2C2X1i5/EgfJdBSOgiN2EpszrBthBMWFVURqDAJcMwrIqB6BwxIiWkQmKzhg3fznN4fqdedQ+JZRMjoVt0ITCkJ6TjhMHy6hq6AxUL5JHjZlhGNxfoSULhSDlEeTi50I0N3OYayGuIy8TAo4L6bE/Ply8rNbiDmaDrh9msP9GVTYM2fPjtd8Me6aDADlRx9/HHVmFkACUS+oqI1rKQNFKudXHmCJoLBlkMncR7sqBOEsIrag1TiAM0QxGAnQhcPFfolGDtQJALbGbhjdIgCu2r6JmIfriUpbDwgt6aTjxIgtY9DGAwYKEgpMmIMsZms0TJOFkIK2EiIctFNQyHkAN7LIuAIPfroq/PPDHxgfbv3koQgKCNyqJtU9IUlgxvcIVJ0jUcqtI+7GaDadH9NxHZn/rHK9BZWjBIJjREIixXgzAAsV/pIW5ogLFPk5Iys6eK0qEQV17d2QdHGs+vPtSTFiyUOq49CIkQIdGIDrAgWOOztOjKFwHOqq8FBrfNV73vNuDsnbOMgbldAFeFLEIbUcxZ73tS8Wnwu4e9D3ofZw7M9RQT6A19yJWnYwz4KESAqxHrpA9qBQXIASdApATCIH4Bd27IbgK2MszCeOoCbGX40EPLXEsxLwxdz0WlxUQhR2WxQRn1VOHI7F2zpzfH4uOwoi+IGiUKeEYIngSC5k0Xvvzgt/+/WTkA0oOiHB+g/olNoDvjBBAAAgAElEQVRTCpqN2jqR/gg7D8zIz0WFXnaG62dBK6D0u+8bE36+FrXy8AJISlSzpPEPTkM1jAL2IifyxAQAw+4EgGsJCOKpiBnRkSIIaDdGAkrHu+gO6a0pgPDrisBBV21ndIAIEngPdfOYsy5heQHHxWK6hrwHXvM9ONBU1K6+/roIkDgPHEW5mAjYlgO5O5c4NYnXVIDLNoD047gMZhP5JFGyY98BYlu4RlkQqZA1EiD2b+Sn83xRsitAZqybIIzjRzDKMWOvjj/LGCw/1/9eLsay2uKSEyF3yPCQYXwFfyfYIwgkCNXGs5AKEesGQ7DmMiHmffHQ4DNgLrvP5KW8rF86Q+6/DWCEjx88/qtS9P9oGbF8NJH56lckizUxErSWo/eXrA+wu4R/IhkdFfH89+Vfvo7hkF06+1wbRhO/k85rz+Z9CCobHdfG8+f7rmNuOggJbGyKfz8NwGUIkSBtxPttA+DSIbhx44awGiJjMLE5dmRIdjpuBjAPnKBTaBiK3wOAzfNwerUDAp0po58IS0cF8+MInocZEPcp3JNOSKwjEAyzISkFwWpx/xVwnXtQ3V9A/T73GhxNELw9EGG7X9xM9B0xPDNmA7RWx/4Gy3n37HwR4iMh3LhqeYx6PMdzNYz4xSo6mE6fqYgRShnc88lT6E8iZkkCU6W+YR8CnrpBHJcC75JzqyUpGY+WI9cBtB9hjTDa6MWdeyP4OZ9oFsmnVJ6nrZs3hSVER55jPB1A/XwXfSjOEb3kbtkX0slzeRKC7dCR42HczHn0FtDpQPfDQTo4qiB+xo4fj8PvMO9jGmst6n3mQvswZhL1CIbHtasDxC0ND//kidBRH8Ldb3hDuIiSOK0wL3zzxz8Mt1Fa38j9eg33ore6MnQyVuuIN6lHuV9W1xEO0vuw7+zpcP2aVeENt13HktUbdm/aC6m/O+QUZofx9Hk8B6k1Y9FKntOs8NAPvxe+989/E5LbedY6z4ULdF6dPt4ajp9tDSfqusNhRATvffcfAOqO4dpdgNBcDyg5DtJpHI4PCPCCkbg9E+je2hG+/cg9oad+KPf1CKRSQvj8Z76F23NeePM73omjkn0Ja5NZ/udwRnZAJBjPt2L5kkg4VbKeD2Ic6OaSVDrINXrD3a+D6GgJTz31BAr+wbE7xMibhQvmsY4fiYX1dQCPzv0S6vZidcEulzNfOy9bcN/K/FWJc2/awpTwo2/vC9csWhhFI7pPOgHckwEcz7P+ZBAhZo/GwmuWhR17DtCjQhQQ0XAC6Mdxq9kptGjR/AgWtrOXEPxey7p2x52vpXvrBGvoZGJs0gCMD+FsPRQm4FjU8lQPuVXE97mWMdPCumN85AHmq7OM2VH0pT3+5DNhzS2v4XucDLfcfiddKVVEVRYTwXWSZ2EG3WjLQwZc5zf/9cvhbW94PQAqkUcQCV28hvPEX54+c44oqLyw5LbXhY988KPhfX/50VB87FT46Mc/Gj78V++DYJkZvvLVr4UbbrohFizrFLvrjlsRExTHuUMw1+ellbm9qTs57IC0zCG6TufVbTdci4jkSATHOxjfUyMpGOjdOB3n2HbGlr+SicVqZdw//LczfzmVvfHz5Yg5snl9pf39Q3ay8Mu102v47Edmhrd+/Uzo7WgJRcxTo3EoJnS20geCi5l12362uVNnhG98/VtRUHLidDlOnpQwA2I2kzn8KFFBKfQrVNIjY3TkcFwV657dyN6kE+EDsV3sf88So9oKWSQw7f5Wd6fzx27mK4kHx4YEbCokXRF7IMkPu7UUl1yAyLidDjPjX12P7VpRXOR+xD2T0Y2OsQHcT0UTkmJneO4UiMybT9cN9/cwY2H1yutY85rjHkJxkPu53VxP444kUnSW2smgg9r/1nlxDvd0E2B5GtF2Xcwt7jXct7g+uc+SYNDV6rraH4116eOSAyQS8vGvEuLXKs5I4nl0D5XCviwVd1bx5xeGGz9XHuMOFQY8S0xdaelZiO/5kbQw7tAIyhZEFLrl3NO5Zo5EdGSPhXsIHSDP08ciseGvTl6PvW6uh44rLNfxdbofdd312umedR/l5xUR6J4dPWYkjpopnEkORIJ8IGcP59p81t6tz2/n3+Hwol+wirhA47Ek9pMgifMQOAwuyOYx6wnjWd/ydNMxQMvpWrP7YxD33YhdSSmdR7q57L4wQstYTPfNdj3p/NL1kYuLz06wHoiXQt5/BdFmRmUZceVeU6LD9+Y11QFjjJV7UjtPfP9VCNEkftxf5g8bFJIHQgricBo/akwYQfdcFq7IXiLcSnk+L7BWeO9179awb01jTpJwzWN9zWFsDaPsvPLU4TCtaFS4fukS+rQ20BuF44ixouvNcnf3Jg2s0QGnalUVe9r0/LBvzxHOMGXhO9/8GdGKxM0WEO/azOvsvMjazV6Y9b2OOWkgTqvuHjqFcCVKiMXxEskPx1P/76/2CKyXQjReeQDjKgHyUvfg6ud/n6/Abx6//aKvqx9Xr8Dv4xW4SoD8rgmQl5ofxFWu5OOlvv9Lfe8ri8h8qe9+5ePvSl/flX79S73Dl/r8y06A3Pp3t3AU6A0TcWWkcn3zAZ/62MwvRNFYxiFFQGkSCt6tW7bFiJ9BHDpW069wEGC7EtBEm30uf5cIuO3hZkzR2GhBtwS9DcB89qwZMb/YPN7llDlXo3xcCmBwGgeBSt9RZKAfBqzQhaIbpLb6fARvRgFEGLfTDShmyenlSKOmbvoCyPxes+amqMyvBcAyg96fO5o4jDJKvEsgHOzM8FdrB4WJHPze8+ah4fsPU7w+JAPwLC+qx3UgqGRWqSvIdwZV/DBAEYuvp0HKjIOk4QVEdWkN73UmVvYUQNFuABdBwwQOMh686wC6VFTvxmEwjYOfh7ahkkUA0s0oP/tQIXdb9nvqHAft0eSSV6FKpiuADPZFS+aGRx57ILz2jpvJpx4QWgCfOP4S10Xm8PlaDqTC18nhHKRJHwfEclRnAyAZLGx+4MEHw31veTMiNhwEAI0bAdKyUVEvQFV9FDW0zphjuFOMDFN0fh7SYzQHJw8sFzj0JXDPjIvRMdAM+eH3aeFajUVNrHtGdZydICl8XmVoGwfmkQAvdhvoLrD7QyWo38cILAmx+QsXxrHhAd+iTd+7mdiSBSo76/keeRzonGg8bHvwFvCVuEjnPniAfZp4i1s+aeRJWnRkeEgWePd6J3G4snulm9fjNZ8EGVALYNkDYKVSXcX6EIDTR1EV33PPPTEC6yxjTkeAKn0BIt0oHnqXLFkSIxZ8LS2oP41V0uGSyvtV7ej4EHj233rYNmbHnHTLUQVABaT9JeArIWi/iL0lRrLoSJg3bw7xFHs5FHZGJ1EhhFOqDguuswCAoMBACJH+2KN+xX8KwILXIBvgtB3leBUHbVWNgiHNRGEMIoJkEoCnGfGZgHOWmC9bsSpsf3GXTc/cc+LkBFS4toIx/lmwxNeZLQgECdEB2Oy1FXSzo8WYJiMovMcexO2EkfD0ur//jYXhE988E/9du9+Pey0gIzmRBnBmrruEkYRiBqCP0RQdAE3vf/u4sH5nMiBjLod5Szu7eG7qwiDyp7OMfWgjcxsVZn1dS8w1Hz9+Ms+Iyk6sLHw888zTjLfW8J6/eU2oPwURCbLWBYCdAgDu63A8SUBIdDm+HJs333EH5CHluNxz3SJr1z6DO2YC94XCYJ91ANDDx88AGk0jmm4M5GQtufUDOPynxWz/RIAAE6YSIQTNh2/0NUKi1nHYTwKQ080miVPIQd++GN0wxgM6vzlGnKN0e0i26YByzEkySZY55lp57qqINhqGM8LraGSKxbMFukWMjmIMy3YIhP6qw8NxAZzA31kPkggB0h9GctkV0v/7W27P/+Xa8f3fQIQw/PzK+G+NpvIZkqToJ0AkPSRAmHEkQfyz5Ai/S8z5ecexPSB+nSr0bMZIPuNfEFbyw1/+iHPcF91ZgjxDUCZPAbSuhhzrQ3W7G5DfiDhfxyBcDJIfTTx3w1DuCkLrPPHNDkEJ3wKxZGlwKerq7Tv2hFmLzMnvjGtJG/dP5Xodz8gQns8e7rvuQNcBOz6qIZ9vv+uesH3XXqJ8xhOBt4PXms48URDnO50EHXxvgbMeXsOyaxficDwRM9qrIRATuFgXKBPvRr3ahxvIbPaGhqoI5C7HIVXAvS9n/TN2xntiJ5Ukqu41XY+tzCkFzMeq/YdA2Kxbtz4C2sbALFm8uN8dA4mnw2UcBN7eXbvp/DhPsfWkCNJPQGggeXSGOCCdUS9COFyENJxIp1UunRGDyKg/g0jgHK+1kfeTA9iWiGp+KEpeCf2O9iY6hSYBsqFChls7BAhfV1qPYIEeinGDwjcgP843djFOx4fX3HR7GInTqrfhbOgj5q+ZyJPuXhwBiTnh7770lfC6P3xtmDV/Gug2auSq+vDkg0/FjpTRlLC/9i33hTOM46c2bA1zZy0JtUSs3P/Wm0OoOBS6K0vIqMcFVZUQnly3N+w/3RiW37AaYghFd8GAMGseRBVzU1t7Tvjxzx4Pm3fQPXbnasDTfeHjf/uRcM3NFA9X5zOuLgDy7wqH9lYSQZUXbrjl9nAAl8SYiZOZ5zro8DnBPNQVViy5hvk7Kc67ZtLnQEQ2sl7r4FGpbTTVXCLPnoYAWbliGfubU4gdpsR7JcE9lvWtk+/nWtRqhwwOxgbGkUS3ETxm3CfwvJyHAJm6IDk89KPicCPvJ4uf1dXaiIiE+ZP9Uw33pAXitL7ReEFAe0rg0wE1C4iuMkJKMr8Y19HiaxZGB8oFgE57SSoYT0Mhm7e/sBM33wLW2kb6N7bFfi4j2C7Q2XHtkkWReFh27ZJQSpfCJID2Stb2Lfw79/9Llq3EtbSNvcUySr1z6U/bH3bvo4QZQiCvII293YwwBoB/y4Znw2w6qkZAxHhd2gDwM3BLvbhpa9i0FUKQnozl198aytiHHDx8PJLSH/3In0OSnA1PPPV0JNK+9rWv4aSbR5xoDoTg7PDko48S5TMskhipgO1bdlNmXoMqnGsgsH/r9Usg+XbGUnALzx2viRCIOnlaIQSMKESREb7zwclxjnrDp4/hopwEwVyJej4NMqssOo0FkXUTSII4j6z72KzwJz9lLcHtUZBLDCFzdBN7Sd0gvr+BCBGuwQWYrtiCsfrMus24M6aFQ8QwrrphTVi78Tk6FgpDTSOuBNaDAvYCOgP2cO3See0jhtGXwprfR4yq+1vXT6OaxuLmsbfLeNa9XGMdyAo87FFTiDAEEvWscxhEwgJItq6OJlZX9g0sNDpA3SMJ6BszKpFh9JYRWE7x2cR4VfB8J/B+3U+cJmLxBGN+GffVddp7LpmaxHUog3hXuKALRAdiI/OwTl1L0qcT1Wg8o2tYF3MZprZIfPg93Hv4IYnkr1+mLV5eTS51T/WvN+p8+t0WaaybEh8NAN/+2Tmx5EvXhru/0RgdGwosnqerqRCQPpt9ivslHS52Xbh/lLQQ/Hctd91MZQy4DuXzvO6F9PbD/YedgBIBrpX+3GS6xyQ9JCUVDugucR/la3f91KmYibihhTlMwns454v2DrrFWD8lDU1IO3n8NI7cRq6zJEMm96KHEcT3S7kYRo3M5xyC2IsemcWM615chKcZI821rdy/ReEY61AL+5s29mbuM7w8mZyZHI/VnEUsPD/LvVDMMQQnXjok6KmTpYitiJPk/Z+DJLGvz142r4P9he6Dfe/GYknlyZgo/HEOkiyyQ6yZ37OJPcweylpLlNVovncHpH47BH8Gc5t/7mQNUIBhL1UiE34dc1opTqUh7EMKEA3Z1zaQ93bTyqVhPRHCKVzPN9712nAawZdiBcdiFmuIZ6ZEzjkaq5LobCo7UxX2b90VvvbNB0Jm0jAEBzpRcTjipkqGgPHe6izNxnH17xwgcZth67nvSrfpv3e1vtRh99X4+asEyG+6a1cjsF6NY/rlfc1XCZCX93pe/W7/eVfgygHo/7zX+kr9pN8tAf9SBMVVAuQ33/crJTCu9OuvdFS+7ATIXzzwvr5jqKRGcfizeHaWwBQAZy0HfEudVeqp3LLToRR19srlSwHUJ0ag8NHHfoHifHTcdFsyPgIl11hU+fv370PNRPEvByTBBQmGI8TimK2eDcCretcM5fPEBeVyyNuFYn7MyOFERtFXgfJN8M1DouWwqmJ1aQiwZQMgP/rkxtiz8I63vS0q0S3nPUDWuyqzNg7QLwIijRw9Lqq2D6KYNat7MjESR8hf//B7J4YjxwGOiDExziIZEFKw8ppLxe27XnwRB8hgisvHhKJLfQ+lqAJbUewJro9FMXaRg30rpEA2BxjtIZ2oe1Uu2xWxl/LvNA5yaRzMhnDwO0HOtaCu2c3tHBKOn+C9jJ5CFjdKS3KzC1HG3/mWe8K/fv7vw/1vuhvSA7CRC0voAIf3OiJgTgK8U3ROhngd+cJ2COw6SM4xYJnqfuOn8ogwuggYmcuht4TulhGo1uZDMD23+bmoCKzh9Qle2o3wBIXX41CV9vAzVCwnCkTzPc3wVQndxOvSzm4pdg3xHujFI5FhSbXpPP5My08tiW4BNDST/HnKP8cC1E0my9+4rfEAehZKG1GgSs+vk2zq4HB2FnD6BGPFsnaLPj1wCag6afWD6ygJOex6OH/6bwDb+Ljni2ejUj5mVuM26GihuJTD5xRAwm0UoOv+kKwQhG2GUGsERJA4E6wyruQ41yQX4F+3j++jnmgO44tibBKEhWB+ETFi/szTZKALNucBWqrMV8mdzOvUZSBQMJ6xnWlpJydDD94pgDf1OAcs9twH+LGQcbSD3H8ogfi9M2KWN0pBAC9BUQmUbEi5LJ4lI6h8/36tALkPtgd+f+k6UWmvqrmS7oARxFyo3DdCiwEVo790HMxGGf88oJduoBcgQAYx5oxcsPhUVXozY9xSyyrAOIGLLqO0KNJstQuEjyoAlKko833OY3cDr6MOAs4OjQ/dRwnnr318/se18Rr4viMYDhBkbIzAggCUMW/JgPMWYb/3jUPCT5/piG4dOAOe9cBzDjDB7xdxfMVuCMZXBaBWOery4TirJhItoVqwjXFiL8r6DRt5PwVhIO919d0UovfNCU0omA+SW72U/gg7dny9B3kevI5JXJvly1fEKI+9AMtezyMUQBsjMoJnuaG+jlJ3AFkA+Ik4swQ699NdMJ3i0V5ITgHT0cxlgusSgt0c1lWY9/KezO8vQ13pnOEcpStMoMU5TKJFt0kDsXQjGOdeB9XALtTe24G8V19THe/X5+wwgGUH90dVbn/8SFokHQVnYyY7QFKMGxHJvLzfupS3LgCVyOv/jwiQX79XkiH/VxKEZ8ioEvttJECMPDO6yv+O70uiMda0e0/7XSF2qEt+eJ8FmSTCB0Ao2W8hwC8pzuCOfR/rnnkm3HzjjZFUM5fdCLAGHBkrIUidC7y/uyGsJY0WLlrAvQNUZAw1AqTZ96NrohVwTAeEGem5kAW1EKe+PvPUA1n8CxcRGQgp2Ms4biN6YyCAV9qS3HDh4WOxB6SYrgfJwAnc53TAcqbg0MTP1Wlww3XLYjHuWkqaG5gD88iDl1wdS1RI0WjiBokJWkmEVSnP5z76XWoh6cZRPn4RALoKonXk8EG4WZhDAamcGwW1BDKfhdyoRW2r++yee+4OZwDK5tFLpdJfV4sxcc6/iXyfSZDkeRDIigLsHXLOPMfcw60JzxN1NZ1n0vFZxbxTiXJ8HPNTFnPWurXric/LiM/HaCJ+hjHXE6yGWDc9vEB3TwT5IViG0QWSwM08UnKI+CUcTTXl4bbbb6K/pj4ktpIVz7UurT0ZHnlmQ6isoSujcGT4n+/80zARZ1Nn/THGQG8oPXwSkq8wHDhGOfzmDeH9f/unqIizwhkIxB99+4fh+iWrwlf/9edh6epJ4brbbg1jZs4O3/7BT8J73/XHobmyNAxMJIan7QLFGOdDTWklc1paeHztjtB4EeJjGF0LZwCeAcNHFvGMM2999RsP0o+TESrqcCCQOy9R/bcf+6swcWFlqCvhmeigXwH0cv+eKt5mGuKBoeHHDz4S5iykxBeArwdiYjBkWh8FwV04AHyPo3B3dDOOdBicx/1lT0I113Q4YKAl5elpA3gOiTbj94EUqBcjhihgvrFUudEoGyIBN27YxBw6LK4d4xFEtAKwm3U/c0l2eO6pc9EJNnFCEaJn3HNE43W18DpVq7NHOIb7IzsXUJ1IsfomlOzMxb1M4Rk4RS4yF5ciAlkFCSP5MtIie55He0omQOqUM9+MJI7S7pk9jMOZRLgJmF5M6KIbAvci+4FMu65Qx6sYN8rwCL02TYD73v8zCEEWL10BMdYenmLcHKdIfSgK8ptuXAKhhvuE9zsR4iWNBztNl5ldEfYjsQ/YuWsf5AQONXrHXiAuaubcBeEJOmP+4n1/QryaHW24UBB26EyxM8nYv0nEG0noncWdMZDXMnn6zNAJ8HmUKK3te/l3o8dHkvfGVUvChnXPRNdOJgTBKeIxO+1lALhvgXhSYf/Fd40Ib/p0Mc6A0TFSaDCfU7zQzTNXx3o7lPVQN2p0I+oK5JnbSPzV275KbwgRmQVE8SQwr5yjOyoFt+NS4vZa6RFaCTk2GoB3H3O93QV79hOlmZWP6n1gWIfroMouK4iTYfRXjGOeVwBSghOnDhJKEsQoo0HsXWuYo+pZT2IM6003RZdmK/shHRkWYEuA7IB0BUYmDpS9BWNQomIMxfNbnt/AHpm+DtySpZBAubgF7IzQ+ahb176yNPZEii8yETtU4/DSAeoeRTd2NWvmNQuviYKGc5fcjzpbfW3bcdaNglzXlWC/l6IASRLFKgL0unvb4TswI0QywV+xG+pSZ5S/u8+6/OHnLh844u+szy5Lgv4DeE2uF/X0seXiyjnyhUXh5i+Ux32dpEUdEZ07IWyvv+6GOOfrRpEwriQK1HnUdUTiQ2JDh4Pzm3sQ9+RnEYe4fkiQjMbZ7d7wcrdbaq418hD1lpjjMnKR1LVq1Kof7vNGEoXXw/NYfu4Mz+xY9rIXmMvS6YCaFqqIEyw9VcbraWV8jWOsDiZujDW5s5keogkQtSeIVpyDu7AIFxHjDKKk5lxNKDlAvCGEbxrvVSJckszekA5+ZXCf3H8oNJEk83eJ04vE3zbxnMSuPYRAjodKOp0yeF/JrH+6l5IVPRm9yvu37yOL/ZudI1UQoRIgfp5vA3EF6QTBkDEoM0YfDib+r4zxUI8wahTzUzZESx9u7m3bttMzlRu7Py4wRk8hQEhFrDGcvU0T5N6MqePCAPZtJcx1k8eMDct1rzGHff+734t9aTAffO14iOOhCB1wP56qgBzNIFrwXPjHT/5zGNBbELLTCmMnTg3vpbmpPUYPp6cnQGqWMRYyuQvcCzthInnWT4BQPhNdxRJllwUYV3oY/n38+qsEyG+6K1cJkN/HMfuf+5quEiD/udf76k97+a7AVQLkqgPkN4+mV5YguPLxd6Wv70q//kqfxZedAPmTH/xx3wUiqSajiJ47czrRDSjsOFzlc6iyu2EXhIIgkSDjWA7Mkyk2NrpItZMHF8tfh0N87CfX1xe3EAeAysZRHCKHQBqkQGjkoZBSaZ/C5nckRItdI37OuASLgM16twR9KIfLPlRbw1DZF3BA7+QwY8HrDMrYqylWVym1t4TDEXbw+yFAavg7D1yHADbnkyUteFDNwSsRVVIlyl2LT3MKOFij5D6LIu/TH54XNm0n+3/utBgXIZEiqDsTN4VdAb2A4Gc4DN11x2ti/u/pEyWQNHQjAPJNjcTQxVBL/IrXx9x1c947BJM5FQomngU0U/k8jpLEegAXFfF9HAI8nJkhfqiYaK2ZCwFVk8KjTz0Wps+ZERYtXQhAVRlmTJtM9EoVdnQO9Ryg6gG5GnkvY8YSH8aeweNdBmrOFzlYq4A9BpC6avX1qKJ3APBdBEQqBKibDBg+C7DiSVwByyCoHgtvfvN9YYtlh0RlrVu/MSq8TOj1oKYCs4P3rApTMkM1tFnbOguqef0WCgv8eNhOAgzo4RBXC/AyiMO1fQdbtm8Ps+bMjYXbEiMq285Z7Mv3FZDp4X0bsxALqLl2ZhEfZLyM4jDvAbgT4EJyQ0G6P+Myexu7QQBmBPKf+cjUcOMnimMHTRYHz9Tkvvh7EYe3xx55OAK2y+j6kHgqBUTUqaOifBb31CLOYzhhjLNwzPpaqlEjCxKpfpRYcAz7AnRxNACmCtgKPAhy6ProV0r2OyNUZncDnBkjJlgdo7u4jv5ZB4iK/zyiFn76wE/CW976lgiUSYJYlmne/GqAe0vuBXUvEyCFlJnbr+J79zUYC6ESNA/SpgHQxtgnyRPdBhI7GR6ceRYdtzkcpCWZvE+q8ASemgHevG6C7gIcOhFi30tU2FL+SqxWj4Azz5DRdpMZM7pv/OV9+OQfAfzw8YWf1cXIKwF6r8FfvxWA7tLHl34KkApaqxq6D4BJIMqDrlzIn95bGL5CZ0ge8QuZ6VJ5qA5RoI+A7BtoCSf3Jpvvaf9OvR01AH12RFhM2k0kSgokge6WvUS6OIZUtr7xfy4NLWWF8X3Vlx6KJKuAigTUTvLxvQazIIOMKHGsvQiR2Uwcjmp8o8ck2fZz4L/IdRo8YgwFqNkRvLHofgKgpl0+pwAj56H4LGXOEygdCGB14PCRGCuWCrhkAbAdAlkAV/ZtmBLivc3BqSMh144TQeIsF5W317ICgkqXioDqEAhFoyl0XTUzDo8StSWQpBNgKArhCq5BVA5DiMg2WISqQthsdZWVsTIkujaYMC9lace/uSTX/fVF4fKf3/qa/PC9X/yfkVi87ijEvEyARBokEiA+3/6YVAhqa0p1W0l+SIYIWvRneodIOsVxyvOZwgQ+BLfGQBWwPiOMr1888gjdBEsj8SO5PBW3wmFJ5msW8/kunj/Bw/pIGumQqmuoJTLE3odl3oUAACAASURBVB0z6fvjvyq550ZrHSk+Qrky8YqAfsYvHqPjYtuuPeEvPvCBUMG9S+L9D12WG19X6YNHQy5ziWvEBfLWnd8tHzaHP597+cCDPydyaS7ODIBZ5p4niWfJI8pwNPNr7Hagy2DkcNx/FIePYy3UZXiWWEDMSWHwcFwBgH8qfm++YSXOh3ZA4t0QMdfE2BtLsTdSHnseFf9UCP/reM4tdG8CrJ0zeyZEx2EidEZGwLOHebCZeBQjHDsA9k5CsAvID8RhYJTcIch8+wXufv3r+NzJ8CIdJauvW8VzTdcDBMdF+nJ20oWVxTWzwSmZMTifiK9dgNGtvNjk9GwU3glRqXzra24NW17YzLqRiptgepjAe+QfxX6h6ibmaW7pV7/+M95/Ypg7YxGA+IgwbxaqZVTCMWupJyk89cRzgNcjwvgZo1AvV4QnHl/HutRIdNIbwje//vUwFwBtwdLloRIF8oiRo8KYoTjk2mpD2+n9IaObOYXx3owDoKYuIbyw93goBVDMAFjvsOeIvUA2gHMhwoInN24P0+cvCmdwYu0GSDfS7suf/xT3Y1uYspSc/3b2BuVESFYlx46qdajLa7iOb3zr2wHsiiCFqpj/ckIJ928Ief55AOHZjEtJeTXu9klkE+/SCRgpUZ4BsDiEudB5rA8HWz77DWPd7DdzTvc+NQhettmh0B3BeMnyZErl7WdYdfvYsHtLA+DfsOgga2+ph1SgWJkOiRSBY8DmAxRop6QxX+Abq2loR/jQEgZkpkaFf4y9Yo66mThJu8dm8ywYQaUIQcDcLH5+GPNPXXQzSYqUsRcZM1ZnbCd7pcEQDvtwAyyNZcmSremAqK7bugIX4wKxa6iesb0PR2YFz8RCemOmTBwWDu7dAUmQG9bccAe9Y6djXF0dQOrc2XMjKVtWXska9nOU5Hmx6H0wBPVCxticOdNDzZmDYRDj5PShEkgV9o2IS9ZBEilEUYSi+/Uge6lUXktGLv0PqOxPnaP8OQ+nIe9vAc/fs88+EzuRRrNPOgvob5H8KNZziefP/dGI8Ib/tTs6GdKZd1MY84L4OgYsTM9iPTN2tZX1UG+sz+STxGS9+cunY4F1Qh+iAkDqlnr2m1yBHAium69fzX6sKgzWSSnZxTz+0MNPEP32+vDshi3RXVvKfN3KvDCI8ZsmoWqEnL1BRKi20kdSca46zv0ZzPfHeLZjzxXr3n333RfnOZ1uAt/2XNhZYqSXopUkCEljvopYZ7ayD7t4sS3uoyUa9uzZB8CvYzo77qftUXCvZ6xWGuC3AgCdcT1G07Indr0sP3WGLrQFMX7J3g+dh0YwTaVA3Y6KSpyGErPeCzspFEEosNBFUMNclZBM/Gh0cvwqKsC9hHNijGFi/fr1deUyCdL/d27Y6XriffcaSUmXksX2Ff/7+jDqXWvDVIq1Y9ccjqRy5s6juFVmzZwbn6U6xmUT4z+R9cW4KF+3ez8dkkZgiYvrIpUQUXxlObrCq5m41YyBkmxyr5aBc1rHhwKCCkg+38ZQXK/uiSQM7OXoZs80hjEqSdPWjpON11kEYZzBNT9Zciw01jbxbwfiFIRIZD5UsJWM+2Phwuk40/qIuByMwyI/jKQg/SyxtWdLykLZyfM4ytgHIJZwzh2I8EGHmU4QDzIWoUsyufd1D+I9LecZ9hpkMI7zmHuq6eE5rwCHtbGDe5rKPrOHr3Ev5p6whn3AEPZBQxAznWKf7HXOYw/TwrqaxDhOzcEhzRYhjT9n2yvCNe6BXBrP/JdN5G8P+6fD7FncZxThJEri/dYwN5xnL2svnwz7QAiKBki1SeyhJiP0aoMkmQnh/jxO7mK+tp59zmi6tvLyhzK+dLL52iBXed5ryprCF/7h2zBo6byfAvY6+TzvuLe5rwqHBtCdc7kA/VckRz/5EX9F0UV/X8wr9fFSB/SXUpBe6eu6SoD8pit4lQC50vH16v/6qwTIq/8e/nd9B1cOQL/6r9zvt4Dhpdb/V/f1v/Lxd6XX50q//kqv/8tPgHzvj/umkSc+gMPk8xsAhVADTSBiR/Dew0UJzokTHKwEAW6h2Hk4B4P165/h8DCWA+KsSJAIAqlQe5T4gwXz56GSnhBBwQJiOtrICM4EgGwGDBpF0bqq3UkcBnft3BnmEB0gkVB8YD/gTyfFfgkAXylhFIDQ6HHEn6AUswdkFEqsRg6HHtLOsiEXuLyTnHT7N8yLf/G551CQT4yvtRQVnqrfDvKnMzl0j51AvjsqSnOwP/ZBwKgzQzlsdUJ+VEcQVXeC8SJHiL8wGqUV8HIc+cGWIw8lOmGo5ci8Nh0tPQDoyudUXFZh5RewG41yWMXdOYBTc8ONRViy+NoYf1UA2dDIITiVQ7AuGfOGV69eQyRHe/jJQw+EKTOncZgaEK67fhWgBvE4gAEVRI4lc+GNIvPa+PpUqPXxXj1UtRBZIogvcaGivI1DazXXfwZExMiisbGAcbsFjcTDzOT6GqtxDuBE0PIoh6pyDvuDsM8LFjdxOJa88KA+gMNjGqCFYL5q9BiNBfnhYa5Vt4hZ/pyczdQvAoyp5FBqmXkxKubR3PtaDq4qcT2AVwM6pTN+oqLdEz1XSjA+k8N1D3+XD3hTBlEkiOEhWKKkvwCcCCA+PBSrqOvvcugm3mJGeM0/nWRMpgG4kpkMEKUr6IWtW2P01Sp6Z4zMOQdZNoxD807Kyo1Hm0xmunFS5j9XENsT7wXW/gbem04Lo29UoqtE7AEEMxrKB8zYKz+nyl/gRWW6r2cgSspuQAcPq5aq+/0Etu3ZEKy3i0LQogXi7kU6Bd7xjrdTjnwyxlhNmDgeZR8AJqCnpbUCtKoC81CMSlAkAiyYY+379TrEImsYBWMmjFvyWugMsV/Hf2PfiK/N9+FYNgZqAICZz6IZ3rpivLY6cVKJvtCB1MHf9QEKpPI9zLS3iDNmY3NQLsNp9cU/mx7e/6ViYutmRnKkHgLOCDIBEoFpY7K6cEh86B3D/6/z2Fd+RnQaZNYAbFwpxGTlZCeH0SMLARh53e2okyEEWniN9u0k87xfZNxPw6nUx/szesZ4ixTUjFs3bQEoZ1wCOgwePDzMvR5gpn4KB+mq0MCzlmdhJ4rnap6pTg7+5m7bsWAMiddPUEXnjypN87ot4Z4CSNRuCaquAsaoh3bvswSX4Inz2QXmHN1uRocdgZiVdBGMi1FwjOkLDWTK85z4tWmAaVlGcvBsGgWmxSEVEGcY9+Igqm2BAd1GA3lt9iZJsgwCdFUB20gUljEpWQDfXbymDEhHs+IlQfqMwYpRWJECiSSIhIs0RJ9y0GgN+c0EiJ9/22sGhu/+AlXnLz8kbiQ0/A7+z4irfvJD54p0iKSuBfGCFIIVznH95Ec/yes41Y0nQeJc7RxpZGEfgJgOp50QshJ1K1asgHw8HklEy3jHz5wVaiEAVNnbs2Qvz0D7lyrLAUPbY8ybY0wA1fmmEED3ICTYvNnzcIAQVUY/wCkI5oMAj2+B/DaPJWFUY2jf1xs20JswFhXqWNTCFscW4GKrwTXiPFJlFwkAsMDHIhxa3meJ8nMQ2dmAqSrYnRuHAXwmQeZdIOO/ASdHqeQY5cjc9FALuJ9CFvwsxkcCJbmWZRu7eBckgB1HJ1FvVwDY+X3uvPOOmIvfzty2EcfJOyBCawGc2uia8Rms4ucaHbUSkmQTZbWLicJ64onHKU5fFsnPfYD/ErlGPKqCfoFIrzvvvLO/TwSFfruuJMb3iVPHeWkDQhkiAMfQ6KJJrAUA72S3H8J5cI5rNkZHJeOzDnfSwmvnM04RKABiJ/NsGgujG6WqitfVLhjfGdY+8wTxcCN4nY3hulXXhSFjJoTzpyujI7ChqRY3wK7wyJPrYpn8X73v3f3EF10+w0dTbgwgtnnjs0SylIVVcyYQ9UenC2tDwzkihVJyAJgbwxHUxCcqGunBoJiXIXXkBLn6ecQ0lleF1XfeFpKY/+oA9FasXsY6upmi9OZw32tvDgWT20Ll5lIIBsjyhFHcm/Lwpa99M6y66ZYwlnt0lI6w/cRozp83G0IXVTcRSMbz6Qqp5l7q9JkPAaeC/TQk2jnAagvTjZ5KYoxLgCrS0NElAWls41bKpkeOHAshWg54PTGC7z6N3T1tYfby3HDwxeYIQhexT8nnme5GXZ2I+8T4uC7mzhSek0qiow4Vn+b+4OBs7qSDoyzMns9zABk+heipo/TC3AC5FZ85njABz5M6j3C1NUO85A8eRnzN6NhjVhUjDyX+IcsGZsdnxKggweZRjH2J6hzGgV1chwF5dWC08JoPs+Zb0HwE0vWjH/5gOHNsH2KSs8RztYTriE7UpaX/6xl6Q/z9+tU3QiDvDEf5HmNwauqkGkUU3Rz2F6ePHwJsJZ6uqzVs2bYTkUlTGD5qQtxjfeGLXw6333ZHBMAlKKp4DnMBkB9+4qkwbgrRocxvc4j0Oo4g4Swim7OsPyrVned0dnzzr+bEWeq9XymN7sa5ROZJcFtAfxTnV+xagrDsYA9yDqA4iWvW5/zEGvLox2eE+z93DNcUPWuH9uHkopegGfHIiCEQOxVh4fw5/Hl4jMs7A0F2kXk2mX1AL2iyMVif+ofPQazkhTvvfj3XvQWxTHncQy3BUTh+/BSclvNwj22J0UZtrFd2NdmDZGn36153V9y7bCRCS5J9ybLl0e1Rh+vtCPOf84wEiAXq21/YEpYtWxDXihoIj3179yO+mQNRT9k3ewj3JRIAbewRFHyMhDR1T9LI3jkDUuYi16kVMsy9rv02ujzdF7jme4/sBTsCUaA7TeenpJgCJYmDSCBFpyQEiEuV86cLAR+XCRDXTfcgkWdnfv/35EeccmMHVQrzaic9FLr3yv9tebjjq7WQVOVxjyx5M5IIN51rHXRTNLBfTIv7D4rY3WfyPgrYI0nu+v09N0h26kbt7+VrjQSI8ZajmM+n4vBVLCLB5F44ZwgEL+9jAPPyGSIVnUslQDyreM0yIAcOMhdkZaZFp1RtDU5rysMHsd5IODaw300EjM/NIzaz7SKuKV4Hz+zoMbrMe3iWcBjOnRzGDkdwwTOyff22UF9JnFYrZ42MgaGYvXQn/14CJBfStB2yRUJHF4hxVrpWdNwWsr+2E634IGsNRIh7xgGWr9OvoWOviXNQBvuTetYK98FpjPVzRB2OYW9ut0cZa2U3+648rlUj4zaTn5WGW55QYEgX3GvG1jIW+tg7D+de6xpJ5v7XMxYOHjoU111FSS72xo4NZq1NVYzThlgEoVsPe9QJuELyWburcOJ38BrsMJEszcjKoyNnOPsb9iQtPayLdqblhSc//63www3FiLTy2b/VcX/pXhyO25B5Q7GO64r7i3651mXBhsTHZQJEJ6mfu0qA/L8DAb/fANRvfl9XCZD/9/v+X+UrrxIg/1Xu5H+/93HlAPSr/5r9fq8/v2uA/pW9v1c+/q70+lzp11/p9XnZCZD3/ejP+syvHsjm+Gc//hGRQpOxrV8fFcyFHMCrsTk/S6m4ZdkzZ04NkyaOQIV5jqxiCx4Ho+ZbF2NqLCgX+G9nYy3A1UoR4RgU+GcBc8ahNBJEawKUtyw0l1/G7gzHSdDExjmbw8N5wH9jV4zYaoHsECzuRbnVAzhp3EoECDhcbd15MLo+FqDmFbBQhXXiaAmHr5wYh9NB3skUCm6rUFp19iaG7IGDUUDVh3IK/t4DcHu+cWp46slHIzAp2Dqag6P5zXUAJVkcTMaikiXJAtCtMh6kxxJJ0AJAIiiYxgHNDOEegI9TgC5GcBmNZTyMnQ6qyY8Bys6ZNTt2KBxElXuBQsw5KCuN6RrG4WYcUT+qHg8A5KXYKcB7X74KtSaHKAtN93AdLeycAmCeRTlzKgfG40T55BbkoqDuprC0gEP+sejiaIe4KQTAK0NNPwCQIxOQYJBFi4BxWvSLxo2N5dkPPPBTijonx6LzJIC8PokNrlebqj8AkFqudwqHebOkBwCkCJqrZlR9OYiIDYt4BUo7AWoTORTVooz13xq5lWgsE+CpoHIMIbBk3Sxxrq8uBNV6gsyC9kMBalo51Ak2HFMFzzVVcSgw2O806C877zGawQAuIxEAhQQYfvGBovjsvPHLZyLwOpFrvYkSxyEc8mYSv6UT5MXt28IK4mu2obRs5sBvnrbkhcBqPeMsi9dYBSilslSluCpE3RZ3kYNcgeragnfL0I1csDzbfyMQUESUVixv1CXDIX4wQIwRYBIgdmOYr10EwH0AAMTOiUoOnEkQF5P489FjRwFeF3C4PI8CkZ4MxrAApp0QMQKJSKwOgCpfUxIHWAEN37NqTH8ZJeB4l6Rw6ZFoygKsMy7MaxrJGkgZY1tEKFR7JnEPLCIVNKoGCB4IICzJYmRau+XbfP05xqAKy0/+GpnxwX89HotdJxNxp0o/xqwwrlRGR4Uf96YF4N7xrpOA2x7vkxC5ZFmS6lAimsyyTuP99wCUXUQFPnRwLmXDg3n/vD/GsAp/n+1Mxnc+h/qx9A/p/DL32ni5XgDIkyfP8ppVUw4kzmNkGDO3K5QfoLsnu45ycjLSAdTqIWbzjGkhL9+MdeekXbv3RCBwNrFgxu4ZWWIvh7FdIwBUTgKaGPNWx3WMYAWHfkFx35SAg4CMcSaq8/0aM94FVnQEHEPx3JuKywPXju6I5JTEWMycyvvyvRjjJPFmQe4JxncCr8nIsHZA3THMMzqTBC+7IFQvAsYKktUBEAmSmXufAlBkL4UFtv4yQaIXEkwipN8FEjkWH7L+P/8HDpBfV/a+/Y788J3Hft0F4jMVaZQIWjhHxf8Zv6UDhJucYt5V/DzAqE4R3R+XHCB+Pt3MdO6Tdh/n6ML8XIhe5hTun3O+AL4RKBYD2wkl/2mEjapk509dezlcT11WKuEFc3RKpXH9nAvs3vDnqJg9j8J3BOpz5712VNi6uHhEwoTrhsT333UkKRwiu1y1rH0IgkKmjavwz2N+KwdEq2Iu1NllPJmEiNEkpwCacokQqWeOy4TUlPgaxPuoweGwd9eL0QUjqDUKZW0dMSt9gIaFOADGABhVl52OzsQLgHS6juz/eJxoK51zy1csj0ptr4EOyJ04kWaS3T+eefg8UXYCVCePnYxluuOIztoKgStRtGvXrvjf7awnkiEzKIgfQwSWTjjHsP9tPFsNIGEf1+EiIHMDUXKSo84vrYyvdJ6TQRRNM8FTt5AfHn9mfYxanICzcC5F2y3EQvX2dQAqFkR3pQreTGJ9GpirnV+NZapFNb//0H46I3ZAgDeEz/7TZ4k1A+hso39k6+6wnQL3UZQub3txU/jal/4XwHpaqDlbzb0bCKExIHz5i/8Q7rl9cZhIt8cAYrTa9x3CMUCHSmdyOHyqPDTjyIRdDDW8rvYeepe6U0PxKVTs8N6zVxE7s3hh6ABsq7hwms6DAtxyR8O7cTBmjib2cF99qKJbJDVjQhiMav4rX/tGmIy6fD9rvwKAJgQLb3rjPRBK84nQORmdADmQambnn4T8XLxsRVyLjhw4HNfZKVMmAGCznjPWG3EhjWWObwVo9sPYyjrIV4t+i+gmOkoMUgGA5sSF/cDd0V0QYpCADajzx+Mwy0LE0En/R0aKkyRROICXmWlZxNdkIwpZS8TS4Hh9upl7s+igyWH/ozjE7pdprMvpAMctrEWq3J8j1nEE728a7oM63BdNuFctBz/HOJ4zZxaRV6rJM2N5dhlE8KIFCwCbcZACsjcw7p9dvyGO20Mlx8MSSLbjgMd7mbtuuuUWXhORpKjbq8rPADDrVB2PInxQBI+fefrZOLe84e57wx/8wR+Gz3zmM3HecQ354Q9/GMfnmjtuCr3lh1Hznw89iWm4SyAMG3B8EJeWzTx8+x13Ui7/FNeddYd1tQ+xQzNr23wcmqeIHmqBPG9G/DGQNVOiugpSbzBxi9/867nhn9fSwQbIrQNPdb8uB7u4niOqrg1QXJJn8pTpxKOdh+wqZp5MZa/CWsM9/NlHp4W3fLaEyLlZdLrQ4YMTp/p8OZGlw8KZkxA5o4YRa7cs9AE6P/WzH4cZjOEL1Y3sFRMoph4VXqTn4zaK55t0WbLe7oDos9vsxjW3xP3a2LET6JN6joisutDAfGVE1lHIvVzW0QV05QnUP/roY9HhdeNNa6ITpxLHjUSUEaPOMboH89nD5eOG7IOYE6g+hmBnOHFwuoucl1z3fP+S85IMwyFtnAPsJzMSsb+zKSnuyc5yrVyb7d+TMHLGzuHnGKcomSL5IZHexVztPtd1wTnYDqboLrwUb9Uv+OiPw/KXc2T/qt4/1n89Bst1x3BE9x7Hvzwrfv72r7B/p1+lqxP3UtxjITBBOGE332iK4w/sOwiQLiGZGa/BacbecOJu7e7yQ/LDuNKzXDvfn2IU/+z+ZDxCLN/rcdZS92KKPNLpsIlOAv53AZK3jfnZ+dS+JgmpUZBGrsOnuO8DcYENwLE1hNhP172xfC6TveMJOj3aO1gnWroRqJxDtFIYZsyawM+HiBjQHtasXkxvTG44zV7+xfUvhJyUgZwBusPxM+dDPfu3Zq5lNs+wDjMJkG7i7NJZz9w7+hpd+yVApkLOnkfkcOxICeKOTndJzM84c1lve9k7SGpUQI4nsd9LYS2uZx+Qx7XKYQ/Qyt7L5zkHoqUVcUEm80UK8203HUPNjIcshUPcT12VRooaqVgIkeZ1kzzyermPjIQWHwplLiLUSNHdBEl0kbVmEK9/EY7x07zeJpwgiqKeJ464gXknf9BQ9keF/D3xfTwrr7vj7rD28c3hyKZj4eOf+Qouz2vopLmA2CHEs5f7ULcOOoNi/FXcrf4q/io6Ct3GJOrH648reyU+XioD3LXulfy46gD5TVf3KgHySo69V8f3vkqAvDru09VX+f+/AlcOQL/6r+rvlgB5pQH4K/3+r6zD9MrH35W+vyv9+isd/y87AfKvO/6lr5qugS7Aq43PrsVtMQLAcggK1FsAqSn/44AxkGLMb3zzWwA+01BZTgLsS4nRJs88szYqm19E9evG+6Mf/gjg85ZIZlhiPgT10iGisWYD4JiDvo+D5fQp2M4BDsahLlR1blH6qlUrwvYtz8dM+amAry0AESrDxwECCaRahN4JIFkPSVHHocWCWQ87rXyfCwADqoZVvB8BDLnt9js5JKDIe357mDZ7AcQH8TZncV8QiZUIQPHX75sVvv3AqVjsrl1ckN6LOhQweAqAteDIcNTALWQb9wJY5gOi9AFYGkyTA8jVwuHOUt4YScSB0W6BDsFwQDZLtX0tuRwIBO3MfM8mtmr8OLKFAVrnAJh58NM5UcvhphTiZS4xKjonBJn92ZUQKeIoU3HlpKR4EOXgdbIEFeEUwChyr7uIhCirJhv8YJhDxIsFr8Zc7IX8Med3BsCvwMJSiKQKwEbLII2bOXy4mMz4MWHlmtsoBd7D9zxJUSZ5yRZDAnpnc5BO4GDbBXAusN/C51RgDoOk8kDaT4Aw+aXmxHixGu6F+cf5HB6NmDGPWhKlApDOTGsLIAVWBfFVFgq2juVAuxlQMPfSAT6qOvm5HvhjTJZ57caQcMD0z5bNetj2IxZ2ch82fWJueNOXTgFqjAas3BXdRJIgWfzsjevXxWi1uQBFjxLFMw7g0R6QM+SSzycHXNKhiVLaC5ACguJReYiTZTQkVyIHW0vvYzk5hzlVkbWWEwP86JK4wL83cicRcEygNULE/LevWwDCA+ZhQJElxP+s37g+Fp6mc2AVRC/j0C+JQr15JBprUW9aWJoFiN+LolUAyixwgXJdM44rD64SNBIPAnkW8nqtS1HrZXPdjBwRHLGAXIIpn9doYXLM8+a1WypqF41fJwDiPTgPKJHGQTkRkOPv/wiwlI8Pfu00B9jsWB4ffxZ/tpfAjHMdGRIvRr9Yzq5DQPWsB2/jFJJxk0gQ6ZKQAMkA9LvIGMnFqWSc3UVUoqdPFfN81BEfNjo+X+Wny2NR9gjKSfEU8aykAshC6Bi1JALH/6sv1AHq8nO6E5lXLBcfCQFxJNz/p7NDXyn/gPnpIgrTdhSmKYDTO8gat0dEJ4huNeNDhgF4C0Tb9yDQ7jVN4b3omPL5k/gzCErHheP+PMC7im7H4zAcaLqvBlGGLeSjIl/VeDXPX1tSdsihf0ASwYgN42hA/wGfMsmKr47jL4Px74eRFHZsmAHey88cTml1Zrqlrdw7FKzZZM+X0oFylHm2BmW/JdYSIUbJ2c9jTpdxZYJfkiHRufHvSmndjPyKCPHP/ycA8O9JEHo9ki6BExAwvrbo/vg1B4jvy5tgRJgOEH+XAIm/CzwBUEuADCDaUJePjsGxEMW9qIGPHj4UXUqCVu3MgypixwLGqgh3bpZgHkGkh2RyI+uNrpZMwLMWVKnVXjvm4GMUsuYwZ+YwhoZwnTvbu1kL+mKvh66vUUuywvkdjRG4H0XXgb0Yo4gsm4m7p4V5S8Yli+u/d9dOYm9q4pjTjVjBvKuqnNsASPwcoGQe0XgjwxDWO+cf32shAOWza5+EAJwAqI9jiUtxmnE2cfpsCtnHhkqe86G4Cx76yY/DipWrYtn4uo0bmWPbwrUQMAoBfB520gO0kPlGB8iaG6+HFLfrYyhk+WAGRQjrn90Q3SjOf4/+4rGwlDkjj3H3zNpn4jNfVISTj7Enge1ctJt1cyUkeQ4EbiPkYT0OohQWCefDdp79ZObp7dt3MxcVACgX8Z7G0THVFB57ei1r4OwwlC6MHtavi0mM7yHECDLm00Iu6/JsCM3zIWsY/SllR3FMZofMAp4b1pYf/Oj74bOf/adQQXdEZ9PF8NRDW+hMKAm3v+Ve1p3JYXgBaxggM3hwaKzvCp/6zFfDu/7wrnDjrSj5S/dTMFQR2kpxvtAxUnq6OpTVEoeVzjzEvNGIarsXp0pTd1bYV9IWZixdFco7KsKUhXPDz34BEJ/UGlZfXxQ+/Bd/KlarnAAAIABJREFUxH2qDBdPExnVyVpfepwyccYehMAPHngoDC+agKMwhU6gVRCadeHWW9fwRPeErVs2At5lRtfdBdbCGNHItXeOaoHYGAwAL8E3FOJ137YtKNZRyxPH1c21VJlv94d7n3QcN4NQQh+jNPmaWwrCgec7iIZJZ95nTDL3VxG7NZF1OglVc1+3PRzEsfEctODWSGNeSk7PC9u27IYAGQIBAljP6z599jj7gTFxrpgzcwZzdDKEQg2OvDLy+7eFiRCH1xIppgvuMVwZO/bsD9fdeHMUN4wE0C/IgzCnh6SR8W9PzW233ho2Eb9mjOdRnh0dL0cgBF9z1+vC1h07wxDA+jrEAPYW5ELUzJ84KqQAwOdBALbzbEk0HyeuqYt1bTpxVgpa/se73h1dXo4vyUBdG8+yNywanh/WLJ0RBnDdXnjsaZTpCaGOTplBjLkV192EG/QYe8JnIvBq7KQukOtvvjm0M9cWQwYchvxLwnkhQVOCO6KeueInn1kRvroedyUOyhd4blxLBe9nQehYJL+D/cJg/ltXciq9A6fLqgCty+I+wWfkJx+bHO7/zFHm7ZwwbdqkOCfZAVN2mu4vHDM9APMKSWbRyVUIaL1vy3N00Q2FLJ9Okft6Osx2h3/8/Je43plEem6DzDmEg4ooIF7bvAULAe3zGFstRJsCVDN/dQIiX2RNdy86iLnMmEWJW++de+FF11wTiikeb2bOr6b3yb41fXRGfs2ZPYM5ifUbstES79JS+k+87tNnRSFEEs+xzlBJeZ2LlphLDkgqSILoKNTZpjtOsr6buUGyJdZz8DN0Llq2XRa7RMbETpIJxHa6N/c1uj724iCUlHadcI9zuQck9nqx3/LvncNiJtWvfRz/lwX/7r+nvB8nH2u4fSZnIBwLBw1kP18a91IHIKUbWM9G46CqhAAYwLOgmGYI8+UJun8SWTv82c5/7kt8be4pFFgMYW0vxsFgLNQM4q/c55xAbKTAw7W5+WJjLFWPIgD2+S2ShBSOG53Zi0hL4nkUz0nJUWLf6AAZSxRWDt0ZijXmzmLsMs+/sHUHBJJCmIE8ywoP6IAqGsY1y0NYw9zQy/MC0ZCBoKN4J4RpNW62Zl5zcmbYhxioh3GQDpHgPXIdS2TMpXFPeyFCfE86xAcxxwxmHung/NSCU6MJd895SLEEvmevBD97gVTG4/EzpyPpY0NGIq8/ifHQxXtK4QUbA6ZLRFI1KRsHEIuwrqc2hAB5iDz8cK8nAaGbV/HFBfa4XlvPVnbVSZRIjiiWSWYOyGJfdogxPoX9qG0vI4iwTGf/X8Oa4lg+xdcdYw+VmExXU8FQnh2EAefr6BwhgvJgWfjER/6FzqACzm3se7j+ecTcSUd1K1TjdfYgbHHs9I8eCZBL7g+us6M0MZG941UC5ApwgN8tAHUFLzw+s5c0O1f2ba5+9av4ClwlQF7FN++/+Uu/cgD61X8Bf7frzysNwF/p979KgLyyI/xlJ0A+8eyn+ipL6a4oBeRDKXnDddehbMvFJj2bw+yzdBucA0xfGTYQM5UO8bFs2TyUWaPCfqKeVHrbFfJvZIF/6C//MoLlTz9J0SsbnWtUvRM7VEncQR4Abic2bgmOi2zEVxBZVAk4v48Ihxuuvw4ga1jY/NxGQC8cEYC6+ZRPN0MojEYp1qoKitxlFb0eAisBFzwYWbjrpr+Ew6aKfQH2dAAGFXspALE//OmDYfHy68hA30XhYAYq4xoOD73hQ++bizNkdlTEf/oz/xBt4pIhHvzGcHgzxmXYEPosyOg1EmUYB4ZegNwGCzKNFPJgy8FctVcBh3ZBCH++5bvTIIU8hAh8CqQf49C/DDDjHIf6CCyjYtyzey/5vADBHG52E/111z1vACDMjFEPZQD1HkZqUURPAVjJj2pxytyJdVh4zYLQxkHvYiOHXlS+Dz/2eJhEzEUZzpYE3BPHOUwP59AryTCL8t2nydkeZFkir7+CeAILIJ8kKua1b3wzoMo+wBvAdQ5UZlY3AEirTm3hfagCEwTSASKwNhyA8BQRL0bkWCZ8MTkjHDx6nFL16RFcGk2WsIrDFF6DJYrRDcBB1sN8DYpJD7huej2AFXC4Pcr1UvVZzYHLSAPL4yVYvJdOrTVcZwkUo6VESFUtqliM7hQPWLgKnvrwjPiUve0rFGgDmrYwRjxe1QJIqeZdvXJFzNHfDrh1DZ00c+bMiffAfHRfl9/X3HQPikZOmLGtklPSwbgFHRfe00rG7+rVqyOBVEyueS5AroWTdVwfCZrES2RFD9dOxV0zAIUgbjlje/58IkM43A5AcWgPyRvfeG/YtWN7WDBranRFtTCOVN+2o/BVvSjoYySbh0RBUIkXS1ElVoxzkqwT1KhH6RyXIH6m0U2CAr7XWOANKafzQ8C9kHEtqCD5IXDi6y0BSBgJ8fj3/2N0+NA3yiKBIsBgbIWF17qQLFgfSJeF/QVeH//e3odkiEjz8bN5xjzgG81kBFTMYee9JxGN4UH8ohFTAPgTAHFV4p44fpAuhz0cpCkRxk3RQ0+BQPjiRfN4hlG6ogjkrvI7I4f31A6Ak549MJw6xpxUSXxNI04RimrPVVSHt/Ls9jWgDGc8FqK6hSWBUCllvsqL19ESzhOniccCeMjB5SFApIOjEFLi5IljMbJiCODIaZ5N494EoBzvqmaNaVpGfInjRCDAA70F523EZhw8eCC6NzqI+7nQjBoTokKwyNimDgA2nWCSZEaVpKNMdhEUsFOZ7XOTjrNDVeiUyROIDUpjrKfFHhp7W6vI+E8G/PJ3FdL+nQSIRc8J3J/LBIi0hd9Xd8/lj//YAaI37Fcfb8MF8t1fukD6CY3L8RSOu8vkh983ElxRadxPeCiWjGYUvmF/ETpuFoAPSZhMewx4bgQXZ1AkL+i4Yf2zYDXJ0RU3adKkSCLoJLIfZwzzRCfATQ9krSCZ0XVdkkf+LACxg8UH4zg3AsXXpBNo+qy5rElnQzZkyKFDh8MS4oISCipC86GuSK6WEU+kwykVR9BCyGBVsxbJJnOdHsT1Nh+ivJDok8cffSS8+f43RXKxhVzzI8xfuj+MTZuFk9B4tGocWl0QJR1kxqvQz0EdK+F4ju8/Yco0nHYjYmxLG/PFfuJvjKVSXf34449HkFEX0bUo3QXuJJ4PE0UkSb948TUUH2+Oz+adt98eehgrxyGDjKixPN04oJk4Bl+g1yNZhwrPo4pkAeRK1oh5EKnFdERMByyXkK+BAB0P4VRy5CDzEapqxlIPhMLJE2eJ5SqGTB8ff2WT4d7KhP0EIoUJlLbXIxaYPnd66EgEPCNnPhNVs/cgN4exumg668q5kMj6fOgw8x8qZOfh6fReJQI0N9d2hLJj9axDJ0PR9InhhjVLyZ4vpwsEZ2DICP/w91/kfbeHL372k5Sol4TsixBRfH310dLQXnuRHq9aoveI52sBLGT6bersC9Utgd6Q1JA7ckF4dteBkDYiL7QSn5LH/Lpz7y5IpK+E3NROAEAEBycHhPKSPTgs+iDQz8dYn7NnL4Tlq1eG/BGUFXN/ntuyOdx//92Qrg3hueeeZl3CNcYzWFxyEpINUJL53D4e9xA6cWYQPdTMPG7U5d49O8NNN61knTtOFA5uNJ6EgwePMf9Whdf+4aL4MB3Zwn0h6qqD9XgwAgmz/7ci9piMk2QskV7uFXqI+Et038CzxH8iIoB0rm5CIDACMsDIrG7cD9kAm+WRJFhA/Fkr18m15pGfPxzJ2Nffc09oZFxsen4rjs1z0a353j/9c9K7eE0H9hLJSQ8Rz5yMaDHPxATikFSdC3rv2r0bRXpnuPf++2Nc2badu8KtjNNvf/f74e577+X6ocNurw75gLWjJ7F3OH6WZ/M862JDdCDUQASuWrkcAHk4JCcF0woBGCPGg+6mayk/Oy287R33hh6cvL94ZgP9LUPC/8feewDmfdbX/o9lDWtYsiVbluQpL3nP2PGM45HE2YSwR5pQKIQCYRZ6ey903EtvW2hLGAUS0gBhJCF77ziO995TtixZlixrWVuWbP0/n+e1U/q/XLjghEBqUVWx9I7f+/yeec73nLNw6VXsr3Ig1xspADgYwXWLK1pYI/pSmf7O970Hm5/m8BjKkKMA+03tFJJAvjQBHP/7X88N/3Qf2SlmvgHErkT94r7DcTpt2oyw8pVX49oosTAFRcxWrEz3Q9i0s79Sran92F2fGx4+8L/3YHc5ivkDG0jmq66O5nBSlQrsXD+BaeboXIDkOWQ8PfHAL9gfLIZkLAk/uufe8NOfPxB+yl6xEnD6NPftG9/+ZlQNadfZQkFCttlUzMn9+hPYzTqaTA5DKwU5DIsIuGtJmEURhJael19+GYqh4vDAgw+Gwcxxkh7byKczEwRxB0H3BexX+kfy2LW+HFWMmV0L2F9bCNGAItCiCtVltoNrzJgxY9hvj2QdbIyqbK0pC9k/CbSbraSVmMSrRIiFFO6VtGtTUWsBiapXf+c8rEpN8l/yTuLDvYJrfMzfYHye2/fY3+NBjj/s/9as2P/HfGJj3DeZ06LFZz/I0rEQjPkQH88/+xT/TfEIZ4j5ZM1tw9qrjvXM/DuJHfeRrndmaWWxBh9lv6L6UuXMTsgOlSzuXyR63LNoj+v1mSfoXvsweUaj2aeqxDxUsYP+XhjHcC5K3FZUWqqZUiFYzEEbxhoyDKXHCRTc+/bsDHPYN3utvSUp2EOeYE6to6+WQ2idQQ2Th71fBoUqfbHqHFrUPzTVHwkjh5KnB7mTDlmxafWW0NmMipnvBiyzqjpY87CoUoF0jEIWSVDzYlL4d71qdvaQ7rlyIUC0D7Woxf2ThFc7+7IG1OiOkeG0XQ97qi3kJVqs0YtfZnMPM1GIHEOlmssZ7AhkRCZ7DBViKkY6IVhS2XO5lkga+WVhku+pbZr7MPeDqqhVk3mWSWEsZUGMqeYdxPs0uFdhTezF2M7hus9ot8q+byB7nXrOXI0GucfzFGQ1BGkOe7GMFBUpraEgtzi8+7pbsZejX0GMZJA31dbi87VqhdihsENVokUjsU6DIotE9ofqD39a1PRfXQESR9fviBKcIyX/Mzn5O77Ym/A0CRCv/Xf9/G/CJV94y9e5BX593/3NAOIfa99/nZvxwsu9CS1wbt76rzx/vdkEyBt72/+wCZDz2Tsk2u18P9/5Pv98797rToC899u39PTnAPLSs0+Hi7FTKMIyaDAHDEHAX/zigVgtv8SwbayZMqjWvXTZQg5N7Vg1rcFSoD2M5hBTCOA1kqq+lJS0sAlwXQukYQCPZRyIrLTMpPKzAFLBsNcDyM9VUhg8Oph8CgmGdoCRCoJFlxDcXcFzijgQS5iYx2FFVwegmABTKZZLk6ZTRWc1PgcgJf9r164HxMGCQ+ur8ZOiBVYOvrSPP/JY9BkHSeRQ2YvqvnXhpve9C2sFDvZ87d16hsPvfWE6VX5VHMwFpAwx1L5rDN7ptdh8DaFKS2Aji+ruaq6rgGs5rkUDgKY2UcrcD1LVmE2VoBZX86gCzuCwcYBKTDf7B7neRdiiqPpQmn+Kg/sLL60Mb7vxHXi3Hw1PPf00gMLNsSKupuY4gAkZDwDmR8sPh8kQFr2o/vZ3khgqZfpYtd10ChCuJWzfuRfbq5xQSmDpoGHF4RA/T3LwvYR7ZbWn1jmFeGC/ukqf+Vn4TW+KVY3Xv+NdkCePcWjKjofQceMnJoIztaoCPDQo03B0pfoZKlnwk/Zv9Ryge3F/j2E70B+AWTLnBAd1iYqEb3VHPPQZdGlmQiWV04Ztxu0KhzTB/AYqUQu5Vg/ABmYapJwNQCGZNpD+NhmQrxJVzGOPPxF91/OoAK9BcSOYLYjQgd3AGfJbzO0AZwpPfqkk3ssbv14OGJgeAXWB2OuuWY4t2u7w4nPPhVupZjW0t6HuZAS9mwFF2gAwrFLfSois53wPbyoFJLEktXbt3BFJiPEAu76XJIHExgnukYCQgIH2XVaA662tP7XtWatPO2NJexStlFRR+Doe5gUyWlsa6e/6t5+MOS6j8U7vpsz8GG2Vx/UcBQxNx54gmwO7A11wQoBkQF4+AGNL9PI2bNugTw/AHrT1QPc9criXqSgcon1TPAjnRoDW67SC0qrJHA65//PmgvDZO8oieaKFh+1Qy+eyf40sHgGATMUi4JJKBtUAKpOquHcqTFIBmju0ZKEftDH2JQEFsvoCsgjcGtAu+SEwm05V5XDIhn4ARqupuhWMGAX5cu1V14RnIUnnXzwLIg9fbcgPMzS4gFi9nzg5C4jvBWCoB8gdFPphx2Dg7gCAhwXX0jaNwyA/sFtasxJf+amhi/t2CmKlBtu7leu3YZFTTNUxdk0AEJegLjsMsNnSVB/GTyzBPitArODlDulxin6eDHFjZfj0GYItJ6ItmYoWSbg92MyMGjOaQNsDMeC60zYDYPBbn3WJPwGhDLNbAMNUT3Xy7b2RNPN+ZVqVC+hqOx5nzA/CWmMIQITgmD5iVuS2QXxolbKXqug2fqqoSuV5dk7VKb6Xrx3VQTFTJzp2xb4bl0T+Q/sQvyQaI9DwS6V2N12fF370SF38vaRXHJW0s88zL0agzdeLkejxdbS9ShiexKrNX9rvWcnrl6CJ9kE5rAk5ENRdAMKN9QQFM09PJAj8DH3XvBrHtnN3B+NmLGOgnjnDAGf7pDZz4wHZ6+nPhyEFJ2Bl5xyfzGcuEJiC/FOpJcCYsFQZHFKGQvKVJjEGGhgLHYBuFZD1U+iXHRAvWHZAJEtoHIHUL0bdlgWprirxA39yE+tGLfPDmfDww4/F0GCDYY9BUgmsGQRvtlQj4G6xpBnz0WEyW1QDaeelr3sKfeKRJ5+OVmrjSsbFoPMjvNc1VOFvR+k4A4DVe38AgF6LH9cUvwVHVcPMm3NROLIPsB+UdhiKklo+QxlgVyv3fw+WRYk5b1CslN7C3FSIMrAaq0hB1aF8li6I+D4phHQTtF1HHx5Fexwn90iVTdWRY2SKrGG17cO60J9chglYDeIfzxq6mXsg0ZyqHQqftYi5yfFfNDQfMBnvdgKAc3P5Pev+GVRXVQD/27j+a66+hnm/nr+RUYCi5K477gpf+NJfhhrGE7QoveBMePGlFVgkbQg3XD8pfAALqlPNJ7DpamSMAqqzljQfbwgNjKt21vDkXt0oTjqxrELxhu3Pi5vLQ/+xE8MLW/eGzWWnw6XLZ4TBwwdSbPEM9mHfDsndJ0PaAAj0UrKu6g8zfg6HvUdRRjzwaMjPSok5Dn/5v24Pqwkbv/ven4ZvffvvQ2PVFmwnD4YK5rR5S5eHVzcfoA+QwcOaVFtTGYaNG856dyKMHDwhNNW1hCzmq+5TjM+eRtqikTUCUJR7kJybyKPa8XIi86kL4l2f/0zGvuN9w8b1zM2NkQSV2EwXeXdRYl9zks/unG22VSVtWUf48YTxZn+QOwTJs2nThrCYdTqLvnHs4KEITH/ve3eEj956a7SgXIWaYOPmjbFy/0t/+ZcR1HQsvfzS84Ck2D9i7dgHNURpaRl/A5gHtKyif6r8NDttNNlXuwBA12EH+DYsrR574mnIgrHhyssWhNONpeSwoe6EAOvTZ0D46U8fobgAIJT/5eZlhSuvXARgi/1h43GClbHDBOB8/ukXQ3NDe1iOKriINaIdMP473/1O+NxffAGVFGC6gBbz6LMvrOAHlp3M1fWsV1PZT16yZDEZLQewT1tDxXu/sLOU3AamH5Vjt39uavib7+8LcymWSUch/Iv7748kUCH7txbA1+Zo/4VtFFasZlccgPg+QX+08KIflkCP/M308EGyPzogni65ZB4E+9BIfKSgLDyO0qBvGkAtwczN9TXkyg3i7yMBhsvYiw5h7R4c7r//wfAsaqx/+cY3Q/HgknDnvXeHh9g3aofVzBp6GOJ2P208m32d4fSnUAX0Y/2O835SJnuKdu4x+xKu1flt/oK5obldOzbW+SH5gNV9sOvCBhVFY1JvsnhQjSxZvBAFdEMkOiw0UTG7iLwd1RqjsHA8TDGIa7jjVktQ9wBLly3Dhm1vnBddYy1UiBaZzPXmYUhe+VMLrWhhyj7T51qMkiA2yGwyF4zftKBQUj3jWhszn3hNf5p7Y1GFiltfWyL8wHfnhnGf2hhfJ64VEvIsBioQ+gKeD8Oiq4vMlL2Q1zPMDQNAn0xhTCv9ccuWrfG9c8g4a+LfrqnH2GcXsQdQ3XgMxbCqWO1OnePdr05k/ldlqILOPL2lFJ9sZx40E8QskGTWv0E5FDpQ9DAF0lgF7WH6WhWqDPPxDqNWmw1p0h91hG10lEIH7QctOOjhfWohH7q6KX5hT9UI0V3PfRoxygIJCj7qqsNoCLSxQwtCAWRZIfun3ezpVW2ozuzLXFqPerj7NERHQ0tsk3rIqCbWnVT2lW20f4dKWO55D23Yhzkinf2VhUVN7K1UAmXStxsqqmgz1irWFfdjR7FLPalqkr3CQPbPFpeUUixhYZn7c+2skmkvMzxUuaWkm9Z4JqrMM7jXEu72F0mYdNbhFD5rC/dHC8ce9g1drJHtqoBZ77WWi9fGXOJ64JfrgFl33l/JNfuU6m/z7k6zp8qEwDJ3pi+fURXMbR/5CsVhKHbIWOzNZiqVgigLbuynBVxjO2rO/8j44G6+pgCBAGGa6GENOGevlti9/Oev32RR9Zssrn7Va/42v/vNAOxv82r/52PPXwHxxw4A/3rw8I0HWP4rg5fn13ff/Gefy636Yx8Db35LXriC37UFznf+ON/n/67X/Xo9740lQH55/f0/CzwvEFC/6S6e7/p5vs//Tdf3ev79XF/5VX3m//V9ei3+8tU9Vnm2ACLOR75vNW8M5WRDfNddd0XgT299LToGY6VR34I9DQeHkVSojmQT3wUAOolq3x4AQA89VcexfwAE3kiV7NVXX4ksP4XqozoOnXlURB9DSdFCldawCO6nUZWVTsXQQADfDkiQIh6Th/ojXVsIDkU1VOBb/aaVTwsHQr3SlyyeA5BQH6u+kwAuD2BVYcheMgfkEVhimHNxDLXHYarCpkFu6Plvta8A/aJ5s8OUkdjnACT1HnDiP7XRXXdujrkOAoRWts2YNpnqVnzwsbvIxGe6g4NeDYc2Pd71OBYMbiIPQf9mq883AzZ0QkAsXbos5k8cOnSQwyQBsRy8c/hMVombu7F2w9ZYeWx1ulkRl1Bx2UXllJ74lo0KBlcCxFm5rPVXM4eSfA5HEkY9HraoYG4FzNfWS5uTpIxsAhVPh2qupZWDsBX+OVQETpg0nkr3UpQI0wDAAGs4dAsaXIwiRZsJbZP2Uoms1dlqyCGrBvsYeA4YZ3gqEetI5jkwGazNNViV3sUh2Sr1IsgPq5c9VJdToV0IYKendV8OTR2Aytuo6htMu7QCIvQDYE8GmDcfYzCAYyeAr6Cuyp6PfeRPw3PPPBlWov6ZSJXyWMBmkdfNVBBqBdRIdV8/glQxEuI1IJ1oJ450EaxJTkqLwZpaRz386cLX7uXVf7sRkCg1tNMvZ+Dt3w04MQgpv8C9fv1HqL49gb3ZGPq0lbM/I/dGQEkbGk3QjwE6CbZqezR//rx4ULR6WBJLsiAdEFSywEHn4dNKXokwPdmtQFy6dCkH8upYlacKyCBjqzWtWCdlgsP4mRjW6gGyk/tWzz20UlKri1r8oFMBbU5hI2A/bOX1JNfS8M9uJTxTAERC0YyDHC0QIoDNQRxyKpvDsooUrbqSeK45GJJRftUxtq0E/cbHi8Nn7iyLhI/AdhaH5iyA2WYALavzrdzvpF9oq8XQZMzm09chhSA/WvnM9QB5vXuTswDYpfJDeywP0NpnCPBrm+LYHYTyKBmWSG/8IUX5Uc21m0pHgYw5s2ZTJU0bWGUM6ZFD9SUNwUkc4J7Ddz2EaxLEzo7d+2Mf718wGJu4edwzLZMgqpagaKksDOlnIDAayR/IQ3VCMGkXbOchwIVNuw8FRgnfyWEiwb0F2k5RMZ2f1w/QcjUBzAUolchFoX3yyfIQ469DGTRi+KgIqksaNWBXYUWtVdUNVE4uXrokPPkUVeXct+HDiqIl2HGuU4JPtZmEoePCimHtntIAQQzCliAyD+MMwGgm/91CFX4nipKB9CPHSfRm5zU6tBVjbJkNJPiaID16YsW4f9e6S2BQcCDmwvCVsKr6pa+z/5RsS/ztP/5+jgCJ1NJZD+zEoqElBfCXyhItUOxPsTovkRPi1zny49wiIwFj35RgcU4SuLR9YUTiHDmENcFQ9IGo+rYRJJwHyHPoYGkkE80FslrUPBX7+yC93wF4RjAvqJRSFab1WBkAVxrzjfk9vlc18+5AHttvNNXL5YS/0v8lqwS9VDYV4bV+BuKjkT5i1e1G7K/MC1HRpypnDPNKK+3ewT3KRxmxAcs0596lyy6LFcjmQGkpZMbHi9hWqfTSgtF+b3iyIdljmSMqGNdHmXvNNrD/vPj8c6wT0yJxeAjQyspswUbng50EN7ey5hxmflxwySJscfZgX5QRSoZRGcy4MP9FG7St5ERtxOZo/sJLmX/70p8yID6GhvsfeBCiOQ+yrR9Bzaj0+MwFhYBkAzNDeele1umSUI2qyUyhdPpRGcqn7OwB4clnXo6gcUYO7wNoN7akJAKMxyGdy1kXW3ulhbHMi6PGj6Ay/0RobD0RZs2ejmUY4fX0t0VzF2JtVRezfKxI7wcR1Jt7cxqFVgvAfgl5CDBX4Qxj1zY8UHowPPQQakSslT6Ayi0HEAwGIrRQHZ2kD702XcxPDZKsZIwwaFE4QEI254WK1rRwFODsvpdqQv8h6WHs1MkoXzLoE+vDow/+K4HvR0PGUHpiHfNS2Q7uEeqPEwPDdq41FcJtXMmkMGzCxeFZLG12Y3m0cOGUcMON80IrBMgLqP9OmYeSNwpFJxkLzD3TUcCcSusK27FTy80cjP3LEGyhqCo/sAuQtiKzYzAHAAAgAElEQVRMvxxV2dmv8l0dKP0ghYdh2cl8UMB6XMVnEMAtg3Q6ypzjUMrD9kprO9WuI4uHR5LcNUJFagb3cne0bisC4BxEHkBlJNgKGCMSnq65IydNCY9xr5csvSzOPdsg0rzXVZCls2fPihkykt7uyXZDzKcTUCYhOHToSOHt8PiTZIygcNHK8jD7hnkL56FU6wqrKFA5UlkVpk6fRT/UHvRg+NOb3gU5VRq6II/z8kZCXgfIwBfohxmQbgNRBzSxFpJdMJ52SGKfwWfp3U2mCXKdg3uPAOQ3hetufHf42r/8c/ji3305tNZWhUz2bLs2b4ph8YePVIbZ8wHzUev9HJLqc1/8UhgGeacadde+naEvxG5nb9S43IsffmV++Mb9hEWz9xtOtf0Q9kkSICo+cil8aOaaT2KDCAXCHgRQH0L7IGRjOwC+krT+7GV++vmS8L6vkY9GgYr7tV6E0IP4hounTw67Nq0Nae7dyH7ojeXXxRDlhySMBvDZAG5dlx9FRSv5/JnPfj5mk+whk2M99qAXzZkXnsVW7DmCzf/yf3wFEvIEfWYX1fioMclQUTGYlpJLN29lTiFLAqXPQcjS3IH9w8XzsL7sm4raoTeZJkcgLiB02Zsm9eoTSiFw8mmvFMaTlk4nWSNUHF6MEshMD1VyZu9oqefaLakisbGA/BItw5yjkxmHp2P2F9aI7Ffcg7kuakPkPsKZu0tCRALk7BKQUOB204aokyDQuiJRh9KPx7qjkAI5oyUka457jF3fTKg+Jty2Mdp3SZhEkp19QyZtnV+QH9avWYtKoW+weMqCJe0G+0pYU0wzGYW25LV5XHXMy/0gE5ohQOv570VkpGiNtnrNGhStQ8I0FHgqVI8xflRROn8bMC9hupgMG4svSvnswyCdM1k/igeQ5UE7JexVUbFw7nD/Kn3v2lICMS14L5mjYtVsONvtCG1fClmS3jef7L2scKyBwqEhA1FzplEUNTkcIzsmk8eVUJwwkTE+hjXhB3fcGdXKDRQw5PP+r65eFyaWTIOkPxLHbisWnE0WUrCnbee9ezPe6yFXOmxL2iqVtYyBy56Xe8FrZ3FmaCyvCr14bH/mVc9U9oETFACYAyJ53oe9gwU1Fk5k2p4Q4CrK7C+GpffuYxEE6g32c+kQIJIW2k0aLp/KHqODv7WzdpmfF9Uo3L9mzitN7HEs+MiibdK0wuJvKsC7uLfuVyykUYUe7YRVDjt/sfc/7bmANc3XOd1Gfsr22vAPf/ct9oqcAZqx2MroF5VHWpDVYeuXwV7gXOFELKnoMSjOb/ecuma5c/y/h6C/9QmQC+Dtf964/v+2sefPEP2al3dv+8cOQP661nvr/y1R53VhDL317/Rb8RO+FeafN5sAuTB/v5Hr5385AuSS/3Y5peZdYQRWR6oPpuElrVVVJfYLW7ZtDbuw3snj4HoRnuYFSPhXrVvFprY7XLXk0kiCtAMmzps5KxzBOuh5wtL1V5/NgS4X0F4QXuA9DVBXn3+tjsqpVM2hcquHjfp4iAYtCjKonrSSjGI9AsgJQgSstJJcSf0ArBGyOPjokb0HEGnB/Fm8JiAiIJMgYg2ESz0VWikEIeYBMhw8dASvbaqV2GPv4NoHAdaX8r6LISa0cBicA+gIeKKqIRPlyAEejwlAOISy4zBgnFJ7QYpLFy3gmglarj0eBlARlgpRIyljhXLR2XyLXKrbPITlQLyseezxKHO/+OI5EUjcTAVnJocSfcEHU1Fcg3VJNqTNQTIQJCCmYlM1AMBZa6EDAFn+rDxaTqXoWKrw9fjtG60SzGHoI/kASFyLZUIRIeSnAQbKUHwI+CZnEeSMIqSG7y7Ag3FUQ2dzkNReph9trk9zFaB/FTkvl11xGSqOVGT7dRGEnEomyTb8mlXulBIMnEobZugXDKjYB1DlGJ83BwKi3QBjDmP7Cfs27Fxw2PDvcsglq//NDMmnYtvqxUL6kXkKOSgpDN2WPLGyXSDPrJMs7C9eXvFKmIVFVAGffxgqgfvx1O+H7Uw6B7O55Khs2rwFL3M83wEbB5LtUE8F2mDD6rEGy8TPOVoA8LlVRyRhU+ABNy1mxbSEp748Nc4PH/7mHoiQjDB90jTURQDkVLMlccgsww5sD8HBUwABBSzXU204hOuaO3dOBFqt0rSqW+uiKXq0o8hQ5VFO/5DI8KB3BqDASklBAat6rSDX9mYi1Y++pjZaHuQkTbQ3EWAVhCwqyIPQ6B0t3yQ/jhLo6k+BYb+aqCjOABzVVikf8FebjEx86FsgP1IAgfpw4NVjWTLN6kDBEe0sBMxUoKgUkLDsC+FmVbE5LR6EBQskP/78mwei3YNgs1ZN/hQy6dKmDNBMkO202SJcexp/68+BvA5SZjQkpKqSA3q4owzywGvOhp9RAkhyxPD0FPprH34OYPxmMJglQcxVEBA/KhgEiKQt0FWXXw5o25vKcIBtLDQY0An1B+/Rpk0EgKNWVnV4YffHg3/67Ln092NYQhwNb7t5NETg+NBRRVYOYNfplgaqN2t53Uxs4I6G/Vi69GKMNGJVsZj3WUm20Hve/U4A80pIuM2cxSEJsRCazDjRZqqF92qDuEiDYNsC8aadkmG8s8jm6UcV5i8eeAAgvgCFyIwIunl/bO89+N37/CQUEdqnqFCSEEmlXax8bQHAcbOuRYUWY9kQaXrq92grxr+tij3n3a61iOSjhIeoqtWyvbhnEbjiv7VGktySiIsWEwo4zobYJhbDxKbArckZwapfsULedH0uKhAs4F4LAT2r8hDYOqsA+Q8lSUJB8h/MuiqQxObNnBRVUVYOd0N+9eZizHdKBZR0Th+FhZD2WN3MV4cAx60ulRjLBeyxglfliaCwvudDsSuJgb/0IV8+DyCti7mvgsprLcO0lCkH1JUM6UtfzBzeEVr2A2xZGQ2IpOWaYKRgkYDzMQBf1Wh7CQ6fSrirn7WNdWU8ihQJEe1VdqEW0C5FQuJqFA5WYGu/coTxPYJxehRwewfWhCP4XSZjX2uQKsZxARkRSZBQh/G07wugl0k/fvqpJ8NiQszNA2hhjlD1ZSaQBL0V5gJzvZgvHIvaC+Yydy2cPYmq+kbmgzp+n43V0WoURofCe95/E0UD28Jw1pIk5uiXAGC1FyyijQYyF6jiGFQwgHyIGZDy+OLv2h5GABp3M/ayVSJu3k4b5QLO18R14ThzZzYWMddee20kkSogY4+ifHgFm6yR48eH8dMM304NI8cOowr+ScK4x0SQcMq4SZDH7QQGjwh96P8HXf8BPNupKG6ByBw7vBgQHd99AGTFWoK5P7nnx1E19lkUAfs2rA95jPcBVhh7U6nYb8V2pp0x0wtg7gjqkc4z6WF/FcBcyoCwA5XX7qp6SKypoZa9Qn4Btml1e8Oj998e0gaeCDse2hd6uHeTSkagnKsPP3meggfG0SL2I2bFPP3SmnCM9i4eOyosWwZhnYrCj8yhbt778edeDmdQOlx91dtCG49JYR9SVDIEpcJzYcnCpYB73WELZNiidwyPI6a7sn/47g/+LeYb3XzLLbE/FRIs34y9VzYqklLmdavGR6IQ1dZwKqB7FvOp5If2jNrlWayQTd92LlOVtB+7tVGjRkdLos1YfqqCHQTxLqCtCmD0mBLa/4UwZ+78aGXk2mHmi9lib3/7DYybnGhHl0J71rM/OHrkMCQ6+xt40AkXzQkbV66LKjQru5uovh43cRxkMQQ+BE0NhK4ESCl7joOlR8K7335VOHUS+8rJE8g16Aw7d5UzNsk22bGb/QIFIosvxv4QsLUfljWnW7lnZCHwv16oHMoOHsOKrZSq9rxw/0MPhTt+eAfWZocBUYUze+K+L4M1+WRrFxkfY8KDjz0VPvRnH8VWLSXc+8D9WIe1Q7pNDJkDC8Nq7N5+9LeLwiv7C6iy3xLmzpoZilEzGbZuYUkf1ry6pnZUGJD9fDdRxNBJ3kCV+xH2U1pW3v9Xk8PHvneUPQB7BNaQMaNG0D/rwuUoLPbzmpnJEMio/nIz08K4YtRTKD8HMB6OHqWwBnsm1WPmErlvedsNN7JuapHK50SJsWnbjvACe5QilFUf+ditcQzvpsDhuRefCze+6/qoIGpvT6L4pgoQnI5DMcZe1GAdkDOXLJnHnhPbVMao4d0Snf0gI8+c6c2+j5w09ji2l0pRbYv8non9pkSsa7VKUAs1tNN0rnWNnw5JoG2jGVlmxkjAS2jEanhtqZhXY4EF1x9Jc6O0zmFEKj9U8bJX9vVSaA/VFhIEPkgCxIUmKkD4Pojqo+TP18ciCi20JD9UaQiWu/ZMJouuL/vaLZAb7cwB5nldQvGImRWC59ojmkXiZ9gLoaSimBeLFqbZrAHOke5LtpDP1Q+rzUvINqpF0WMGlPu/Quaa/bS1ROKUiRApkP9bmftUp6mSGDeYfT57zxMUqbjn0fZ2BVZpFsJo4iiJoMuj6gdVFCfYY/RzHwO5XkWWRWsHhDH78JMdTWFEyXDmtWaIy8HxTNCDkqgYon0s+XIdFBRZDKOCI4Pn1/I5VXsMGTYy2ppZoOD8fQrLzzoee4LiEBWCJ+kQJ9mXths+z7X3xrLKASzBIZHQWgvxzT2RdHBPbBsf59oa2SdbUGJRgHZlUZ3Dc9ohw7xXqj16zNYg+8nAcRUZrost7CPaWWslP3yvTu5tF/1EFbLrYi/aoYU+2M4e+gz/3Zv3UFGSwXzSm71at4/ldexLFvRIhKXSn1SpaMnVQKFHAetLNzZe3a3J4cSR0+HLX/oH9v25zHcW9Gj5ezruRzvZl5pZaFVJooBCBcgFAuSXt2N/TADDmwFBvrHt81YAIN+Mu/KH854XCJA/nHtx4Up+2xZ4K8w/FwiQ3/au/z4ff77r5/k+//f5WV8XBcilf3V5z6ewXvjxv/97mElgqnZTArrPkhcxEg/tLVQkahcSPdwBHtauX0017IhwMUHTaRAhowBzRwMWHSY4bw2Aj8BgGQDWxz/xCZ4/gpNIF17OL2J/MzQCYaeRoLu530VFeH8k235nI+vOpbKshGrBQ4DTAwAac7EcaqAK0mp1K50OGdrNBr1k7MjoXWxFtB6ztVQ2NQGUakGj17f2CRXYmjyHNccADk1pgOAGHk8G7B+BJRRaE4AYbIw4aO/asw9APyfazpziMLiZz3oVdib34R8v4bH8imWhUQAYGX0bVWAF2Fg9/dCDsWJ53NTpoZnDgUHGhhzu3rUnyvZnA5xanVd2uBT5PEQHQFwGQJoV4VbmdVHJ6MF7FhZAZhIInGszUghRIfGizUsPB1zBFMFoDxWZgKr9zUXBfir7NAdTwPDjAMI1Dc1h14EyrE36Ax61Ufl1Jlx53bVhN/YXhgtjLIzX+XiAa0J4kfePwoJGKb5/V0GgimPVq6tjLsYyKvPKAJjPcDhbu3FTDFhvQAqfD4G0F0sXD7RWqvflUKnNggdzD6A1gL/aYKnGEUxs5eCkvY8+5h540ziE+XMwQF4l1YF7IFG03NKffwz3Ww/2xx99ONx8003h3nt/DvB0c9jH+62jEjMT9UMRllk7qKbOhmyi/htbCXz8ATXzsP5oa+2IbWqlnCHGNBjWGqlh0YI54ZapNXEs/mzTwLCHAO0OHquPuiCblgQJmyJthZIiaWFmRhm2OVpdrcSzfxlKjkSAu4RDRwRs99JfujjwjsC+xqrF4SOGxfBTD4+GrVuZeAAgxEnEPuDzfZzWAL7GGMZN3wxABay8rJ7zOwOwp5vXVP3RlzGQRIVcO2CN1e+CNAZAdwDUJaO80MLgFM8VABGct4rVMFT90AVZJQRbAQut7hM0F6T8zm1jYzt86e6aBFFBBbFAQw6PsbpfMiXZAzqP6aDS2PwElTAj+SwqQ07x+dM5NKuWOUAlv9cimCIgre2BVYYe2AW9BepUMJnjkz+gH3ZIgC0QNgbTpvK7dt5/L4DqjW+7nsprMmOoSs+lYlDf/IjoYd1B5wonUH40ACKchtyqB4zNxk7mKP1MYqTq+NHw+b+9JjTt4RBPpk9vqn7PcN16se8EbGzqIJwYv+pJM2eHpwj0verqq+NcM16At6wUAKMo5isM4J4fh/DaS06PhN5A7rs2JI6LavqnthK5+L8XA4K5bTHA+gT3KI8cANVbOxjvjiXnjmOoEQYBeFtdWQG5mUVlrASZ/UJCwnb239py2GaSRlr4eT8Fw8wfkbwSaHJ7ocpC2yhJEMeZwJiVvt5v29n7E8mTc37KZ5VAVv/a7859RQwscWIIf3Jd//DDRwBW+Oc5uiRhgSUBovojYaUVv6NFVkJlcm6ROWexZSC7pIYkmTZYIE0RlPP+SoaMYkyoXtu5HXs5rtOsp5nYy9WgCLBKWT/0MaNRDBoiDTCuEqQG0k61TH4R9wQbOAnueoiR2eRn7IfMKFkAoMzXsa1tkYyOeSVacfGzhvZuZv71vtUCkAogam2nBdfYsWNiULKAkUHumwiFlhA1kPYgvvJjAJ8F65qZqyStvB/tkKvmSqmG4omRvNOG0PYxX2k/RPEpXruD/qG12UyC1Su5Zu2zrPxfRCD3Cgne2XOwOCR/A3XkqtVrw8XkgxTT9ypLd+JtPwMioCxWh6ekUunLPNfCWC8cPAxAqhdZG7voV50xW0QQLQZuAwj2AWwvKBpAlXMxQD+VwMyD7SfrYw7OIIDlJOaI5PTssGX7HqrlK1AUHYO4mx5mQLYLpNexXuw4WBEeZW1ffAWKE+bKK6+5jOvEEmzc2DCGvl5bhQoNkrMWQHg0AORhrMpSAOvOcL8PMbcVMy+ZrWHRxEFIgCLIYxU5+7HomclatxelXzJ/60t/KAIUS2Pd8rHIB2IV8knW6uONp8K+qo6wr7otbDhcHQaMGk+WxzCChFMhFjaEscW54Yuf+mDIKwFQO9Qn3P43fxM+9fFbsTc6ER5YVxFVarvpX7MAjt2bZHCPJqJ8OElI+onq8jAcpdYRigX+Dcuuy6+8njV4Bv1xZ5g6c0rYfWQv9mDDUONkh77Yqfl1ck8G97MrrkuPPvkweSslYfGy+VTllwEIJmHrg3XZ4Vr2RM+zT2gLN93y/kiUF6P4UJ1RjR2Z41JSRGtH90+O32oBb9ZWiboU5uv1kFpaLars202/tv8WjxwdwertO3Zx3cOj9egLKIve8+53RdJ4K9Xw/blWx1TJzJnhFGNFZc5LL60mO2YGfRGglH7Xi32S3v7bd2+nGrxPtNYZTnZGyfjJ4cmnX4Ao7GR/NSTMGD8wpEHwJCUZQE1FN8TGylfXsP8YSID3lDBm4rDQdPwwe5Cz9mCqMFq6QxvWmydQxHz9m3eGd773PeGqt19NXkJNVCu+tOJlKvw7UMjUsT5DSpLz8anP/QVgcFu4654fMa4HhfEoWVoY+48+91K4+38tDf94T2VYvmwxBS80A+T7IYpA9hI+bjFGN6DpCfrqKX628/laKV5IRel6inEw2PybA/vC/f99avjMv9dwH8gyY2cwlOKcLJS67vHKD+4Ng/plhcVzZ4VU9qjHtMNijzmAooxnnn4+hma75jPlOkGGefMWoI5NWInd/q3vRIuuM8y9l191dSwIcd/gHlKVRwkFKhs2bcO+rp0w9mqUKoH9TT5q3FrGLNlbRai2sJNjNo/rfxrqD20u22nHXuaPMc84tl0bLKxw/TbTbh/jR8VHIXOgRIWFEzGrg8eZ01bD+HE+TiUL4vRZayzXDJcA14boHsm3wHxihk/YG7omqJLzWly3lHZGyorfxUf5fL4PfDORdVPySbI++HLNcdJzTZIEESTPpA1nMDZUeTr/7Waeamd/I9G8nP2jeRfavZVRSLQNUi2TOTkLYsL7Pop50FyoCvZYrgnHWPst+lGdp1Vof+bpdAD8fvT1esiQasiHgRCC2hjuhhwqZP/h/Rucq83u5qg6LqZ/74NkOUIhzqXYiJnJImnhWmP2herDOlVbkI4Sk+2Qabv2VCBGSAuZudpF9SbXpY73rwlzLpqO6AklKp8rnXZLYR6WiB9NPuBh5vck9rxpFjHQLnvYn6qoHcreNBMSpB7rzX0UhzQTeN4bkkNSXmVRbOEYXJ5QXqawR5YsML/ENs1knujnNaKydX53X2D+ooSH99g1N+qGtaTld6lmKFJD0M14yWTMp0LMtdL+2lYls9di80URFMpc1tJ08z3oH00U0bQyX/h5VI6dkvjiceYOek9P2Se4z/Y593HmhfjaEic9FF9IgJi/eIZ9SFtDTxjUd3zo6cwIn/3MFznP9Y3ZU8MhhVS9W1thjYPjMaEitW+dI0Ao6HAvwtzz6xQgv8mC6o0+oP+m939tc/U7/scbff2/42X9wTztjW2ftwIA+Qdzq96UC7lAgLwpzX7hTV+XFngrzD8XCJDXpSu8QS9yvuvn+T7/DfpYv/JlXxcCZM5n5vf89y99KWxAkt4I6FRItXMdEvU77vwB1abzIjB3MR7IfTnM7MTrdyPWAvMunhlmTBwfUgEuZ00hkNpKNQCcp556JlrD1FDdeusn/jyGcB+vrggP3P+z8LbrqD4EBFYKPReFyKHSA6GKA74WWFkcfJpRkujTPBxCpYuwV9Uogq8SIMkcRlV/eHNGAcxqK3McW4IIVgK6pyE9V5JuuKtA/AYUBFkADqodavhMu6go+9RtBInqod7dSoUhFcAxnBLZOVWBBtyugAg4hILh5ls+FH6KLdJOQNOlSxbjc1yIEoCcDA5tKhZW6MPNQWI8gefmCAzguU1RUcHrcaicgwLkNIfa4xzC9u3bE8EuK+0F4Wq45r6AXYeo8tT73lK1CiqOJZZGABzm8fo9/LcWOF0QIB4uBZe0PMgEtO4CPMrFSzqFNhQoO4r65bkVq0I2ypcUAAIDe2cCGhri2QXoJNibAxBwEpAslUyGoRBVkhOVEETaLAhkSyBdAmjXn3Z4nPuXgTpnHyTF+//k5vAEQFkKQI5VcA3K4z2sQyQZ0tnIv7OwbIlBz5x6UiCUBBQ8gHdzn3JRjhwFYNY6YrG2UIBLVk7roT8F25gM7ZK47zOwPXmGSuqJVCVLPLyTENjjAJlPPv1cWEBYaX8+20tU+NWjMilGidCOykNQ1ypuLR/MVTF3RVUS1ALECDk1+IFvXr827AVUevQfLvt/GpO3frM0hkdKDqjcWL58eaKCk8OpZImB7WvXrOcx6QBVEGK0sXYFK1asiGqS4RzUd+3eFQmFwdjmmOmi9ZlAuh7UAlvapXThEa7dlESgdlIqF1TQCKYW42HeeJJqSII1k1FT/NOfT4nXfvtD5CtQZSgYLmEjqB4JkHj4hWzi8JnJgVwAxcrNf/0EAOXZr09/Tw9pDs4eaAXjaaNsSEeJC62utJpQ7aH6I4IZtK2PGwWh0yXZQh8RjDEQ3P7b3kE1LtehxYWgipV/BlfbbiocJA7PcE2FWH2YD3ESgEqbpGLsiHJQ+axCkWEY+kjsL7S+OkPVZTb2b1aVGwTaDXAgidab/lQPULV6wxbAL8ga/q2f+PHjFeG9t84KPRUAK3U1IYuKSC6U/+sifL6GoN2GUAAwcc99D4ZpMy+KIIMklAG0ErCTAOIaCCvNQs1jYPA67JJO0vbm1mhLIVHlEd6Mh73MOQZWv+dd74mASg2Vmkm0lX7bVuTWolISuNYCayDhzSrPBK+1/OhHdadEld+SH5JtfnsvrN49Zz0VrUzOluvaps5x8Z9+rLMhtfbL3lF5ZGAtAIKPOfscHxoJEtEHgJuE97tf3Mez5MdZKCLcfF1OJEHO2VslFB+CM+dUIIZUWr15DkJ7jT95rT8J0vj4BAMDmMN/qv6R+OpFvxmBAqQ/97kJv/LdhMf7GG2tHAMq5AarEMOz3X7Tj3sgWPwUmTCqPWyraq2aUGMssKq4kOphvmr3nGFuHBjBs6EAzF3MPx20u4RKB/O+pIqqLAkQ1RyHIDe2YMvzZx/9sxhe7zqikqQMEv0qLP+2rN8Yq+/NPxKg2yvhwbpnlo7zWQlE8SuMa8fAEC1Q6MOSPt7HA8zdgpeqVwxK72RsqBgRBDSrQRDban8J+TXkUzVCtmgNOH3GTOYsVF41FbQPVmDMlWaAPPrYy2HhIlSDrFuTINVbsfVbs369NxXAVJIsHdIPkoDPX4zy4BQFBVWsqTdcvZwg8pZwmrkkiTaupaq9N3Nich/mZDIHnA2ffOaZqIhZtnQxVdqJHANQvPDDn/4c1URVmHnxDELgJ7FOFEYFWB7XXwrJO6p4FGszVpLcp5kQNxsI027ic2YwXxdoWYR9nT7+Ej8SoSoOj5B7lc7vepiDGrneZuawNNqpgL/nUu1+xqp2CN8Vq7eG/oS013b2CnuPnQzPrN0XkhnXuRA74yeNCkfLdoZ//NsvhUElqKr24Ld/tDSskziYMB3iozO8eKg5Wgu1moWEOvN/fOm2MIJg9jbUERmQlI/c+1C47PKrQiUEyD33/CTceOPbo5Jmy04KFADmkjN7hWUfZO3lq/UQfaa6AWB1CEB1XvjGv36HsZ3CdYzEKnIiwHcXFon3hRtueD8AfWN4+pnnw9LL5gJS57FeDwfkJEuAfu6cp23PEOb9IgBs+4fzhYots5gcTcnMX5tox7FkGbgObsHO0zD3d7//Ayhe6iK5+fLLL8d8IBV3jqdcxsfqVSvpn7soKPk469lOik9KYpbBrl0HWAudO6h6Z+0eWTImFgjsO7QvpKGq3bJjG2qFd7M+9EDK1mD/txV70fSwfPHUkEqxQJ8+eYxJLNOefIm9zh6uC7KEivjMDP6W0k2uG8QVYGob82lyD/sX7ldZ+fHwg3vuD7d+8jbmQshrSO7yo+TtAHgPQRlUitJy34EjEEQf1RswHMHydDNjQ2LmurdfHx4n82wz7/WTr18THlhFiDXr42iLCFauQCnYH+XLJubqthg6fhLLyj4oSgIZAx0UAfRlb2f1upXrm8gze/BvZ4Wv3N8G4KXChasAACAASURBVF0BoUGQOkrDweTMmfeRnZ4cJlBsMBYirJVcog6Uldps5bJfvJ/A80HM1e5dLDDoBuRVhTN63ISoMr77R/dE26YSyL/JkJsq8xj4MbPhBSyxhrG2PEUAPHwP6hT2Ra3dDKl+oZF1vpt2TcFiKg2V4Glst2IGBgU2DVT9t1CgkgORf4KiEnMiHNfON47PwZKIFDGoCvHLvZtzv7ZEfkkSu9Y7N7s3Tmj9ZKwT+U3nCBCxbZUgrg2uKSo/7IuRXGfvFhUjyiPOkuAWIvkOB26/KJR8avNrZLfES3xv1gcVAr6buRHZ7JuHDsiGZCKbjf1chYrpkSMh7F4IV7JfGjSoKGwmO+hkM/sV7mM1e0s6fiSRtFBVxTEEJd3qV1YA+quAS2dNR7FBX5/GPrATFUY7c5oKE+dtVcHDaJtS5hYzyLxe7+UazirveOe74r7zAdRI6Sii3v72G9nHpKGy2hR2su5ksx9SRS05n8taM4L9WRVKs117K5jzsdotJPuMLKXaBnLdTndEMq4ZEmsX5MoM7n1vmmoF804+16ylbzrzWD3XRigGeXuJzLfBQ4bzmYYw96dSZHSIfWMV65B8r9ktjM2z7R7bXssx12nIZe+bhSoSEANQPbrnkHxwbT3N81R8a9/l5003k4w5VSV4aiQ5IEToH/7ec5FzjCSZ6g9qqyjsQmnC/sT7JYlyEgKkhX1KEuuR7ZNMv5OUyWTtMsi9k9fSSk0Sxb6YZ4ET7arCpBYld6fZN74379VQjSokZSQWWN/m/FYBKTWUYqCBhNYfin34NK+lAiRBgCT2ETEI3fIaiRB/EwmQ/7uFzW8iIN7oA/pvev/XNkK/43+80df/O17WH8zT3tj2eSsAkH8wt+pNuZALBMib0uwX3vR1aYG3wvxzgQB5XbrCG/Qi57t+nu/z36CP9Stf9nUhQEa/f3TPX0GA7CHwT9uRq5ZfGQ8Yjzz2GJkaI8McgCg9ybsA6gSoT9QcC2MJ2pw7c2rI54AxmINrN4e/fGyyHiA0fc26jVhfTQrvfd/7APePUHm5ierU/hxCsiLIOmTw8OjzewgrqSZJD6rjBxcMBPg4FO1TWqnQ99BimK62KYJi5mAYmuuBspjq+2yqfMupRu8HeGXVdhaHkQ5AsDxA94NUw2q11EyVZTog7yOPPxZVCFbgTsQmI6kt8frb8F4fwEE4FQl9F0D6ylVrORTk4Mc8l2rMnWHtujURKFy0cAGqkzEx1LjuRHW0AVFS77UMxzKlCUNziZgVgBdFkCFD8Qq2ov7IkbIYVm3Q9DhAO6vvrU5TLSGoPhnQvDfXoeWK8n8rlAXcJIk8AKZqIQLg2QUBUo/cX49lmJJQiL97BwdMg8/3UPGu7c8xUmWHjhwTbYJKsGEazuu0A153dLZCtIyNZE4KNmOSLioF7rzrB1HFMYrQXSsup02fGT2wH3zoESrcC0I9lZB/+pE/C/925x38N4HYgIDJAIA9HNz6YT9g1V0Rv9PqJRvVTTnKEQ+hBkcP5MB4AmDPANG+HDxP8Fnnzl+AbcCOCBRXUC1vWLrkhxY6b3/bdagCdkabAw9zVuy/SFsaPPlhLDRWr90Q9nGv03j9RkCCvjnab+UBhJ/gQEelGrYPiewC1AAoAsZS3Ttx3OhIgHCyDXsJi7/mymtov0ZsQErDUFRJx6nkF3gVnLJaXCLjx381PQ6yd35lXQws1+7KQ6mqIw933rNaqhszM7XeaovhyKpDzDbRPqudw7sh5layD4TIMtR5wEBAG/qClkGjyRDQDk77myQABq2vUgCJ0smQMGTdAz8XDCjTRF9uDbd/9qLwv+45gkrhRLj9Cxf9VvPKp759OJIl2XwGwzATftmnorVdCgoT1USSAba3/ToGobo2nyVJtBRL4brNRGgDeNGKoQpg2owc1UIC6oIPHuwTYeyCLliVaMVF3xX0NpQeXBBRTieg3iAqOYfzb+yPuNcdWLWMQk0lGCJAlQshY6aANkZWidsne0EOlVdWh42M03xAhjNUTZ5hnA4ZnB8mL8oMPccLsNapjAqQUz7XHoAKRLDs+RWvctDH4xrSoJp+Moex34Sa5RLGsiC21bTJ9L8W7tlmwJIMAGkDSbOYz+xbzk9l2AFtQQm1cN581DAjCZ5uZoxAOHGwd16xLbSy00qvN9fbAdhgRk4D/SUDwMS+1QKx0s0YtkI9Alp8PgkQ7412F50AG7ahc4mgln1OEEJFk9kqPse+6WMkcVycJEMSypKzRIk9IyoiLL1M2GedIzwkQF7777M96JazJMi5Cs2E+iNBgMTDRVSVJAJyz3ntnssB8SWSITu0yfBxci4qP+wrqlIMgTYctyCf8c3ctpExmKY1Gvf9kitHvtaHn39gb/ysWs+prHoOonX5VVcCBAMIUg0sAXLpjRNC40GAGMgTlUwZrAeqMwwBFjA2bykpjn1CXZl3zinRbCfVGBLncyGDM5h/TzK/Wl2ex3vmcG9qIM0lfLW4MeBV8rade/EciqE8fm+YuVX4xRCdgtF+tr27rdgPEeDeQ/W+WVDmutj/VRLZWtrc2Y4XkT2l3Y1kmFZXzq8qy2pQCgwbBDEPWbsBhdvUaTOwWHuI+RUAHiL00iXL8Mln/NM/yiFhzYQZS6C1tkjZ2MVMQT0g+FZHlsYcsp3GTp8SahlPtrF2edpAMquQnXM0jIXcKYUI2rptC/BTD0qVKbzWePKwsLJDxbJ+66ZwzduugfwfSFuQGQK4eQgFw2l94lkvC1lfDqJyMuDX9UAwczqWT20QtElcv31c1ZRqTPOkLJ4YzL9bmSfPMK+0Qwy0oNjo4rlJzkH0y+4zKeHvvrYxfOS2y8JpCLF9lfXhmZW7Q2/WkIJhruV7wpMvfDH2k56DA0I3wcRHdm+ASOkJOzfuwy6THI7MoSiuqsNDT28Qlw6P3ffXAHZUL2MxmdQ7PewrayAHrA4lCH70EK/Xo3DJlHjduiP8+8/uDT9e+ZXQvJv5Lc35Nzk88vCTkPDzqThvJ/h9D0UCRWHJ5fP53B2oKMrCKrIOFl6ynADynZEQuu22W1DC7YrznQojx49r+K5dO7G/nM0eJJd+2h7zzlw3BEK1OLRgwPnCvqZqRVLLtUPF6C6KBAohPg7Q/iqrZqCuzStmL4CC9MnHH42ZQbMuopCCQo/SPQewAioMlawLzz7/clR49GPv1Zv5vKmtCbvNIaGWzLVeTL65EEI17A068QPdsm0XNlOFYfDAlDBr+lTmE+brk53sg/ZFK8nxKBuKRxSgllsHQZcKMVGEOjYjdKPE6DnFXNOlVU9T2ImC6BTzcDGKXtWl9z9wb6wgLwf8bW49Fd73gQ9FxQYXFHairqtg3fjIx/4shqCvg+A4Tj+6+5+uDs9s7st4OBZmzZhGls6z5LtAXFPlfxAlsflfXQCnefmDeRkKBNib9Mai0MIK9yPf+eTwcOOX12FTegnKoz1xXc1S4YHl5xBs4k5UHgnD2FP2wnYrl/VowpiRIYX9VQGk5ctPPYvN6KQ4XsztMsMtH/LbAgKJj1dXrYmKmv7MS6mMg3L2VIbKW1VfcayacTws/Oie+7Dk0q81i+w1CA0I+lPOn/S3DtajbEjCTuZvLaEyCavvYU06RV5EajrEMOzOGdZOCRDHjcUFziNa9DnXx/p4bafOEueOBdcHlSLx9xQZRDVetL7S3jKh/hBsT+QzuT4kCBB/JhQiCWWfXxZoRMtDvktvnxF/N/a2za/9zrVFQD1SLBZbSIbwU8umvihsigty2cOcjMD6aBQY7nUtFBgPgZQKwL7i1VX07dowDGXTQfKP8iG8Z1IUpH2qZEY1hQO7IcW0zhtxVkHVRhFECQTeGUjYE8ePheGooPMZR/6UVPeskMN+uIn7U0rmn+Hx1153fZwj93NmsRhpJNfiHqeacbV61auRrE0QH0M5J2Rjy5kbScOdu8laGeX9TAt1JynWqq2OOXmDyfHZuZXMEtaGayFzGtnbbtu6nTm0LExHedXBPNeMcjwbe7NDleW0Dkpa5mwJkEK+69lfVjPn1ENOagPmYiGJ4fzot2SEtIA2ivZji1VsV0kvixeiGpmfEqGSG6pyVH9om+XzT3G+ibZkWr1iJdiHfZhzhb93/FmYcYp9lyp1Q9Bb3KvwN5UcSexLzB2RhJEA6aG4RuLaPn1OAeLi737EvZ5FLxZ51TLfwVfEtuhDvzpR2Rq+9Y8/heRmf9NPxTq5LrXY36I+zEAB1wy5Z44hbxr34wklqQSI+4PkuBdhK/prCZDfaqP7Bjz4AgHyBjTqb/GSbywA81YAIH+LxnwLPvQCAfIWvKn/ZT7SW2H+uUCA/CF31/NdP8/3+b/PtnldCJCvPv/VnjMcHNauWhUDEBcuuCS8AtFhnkMRYP5iwjnd/O+mMvQgB5E+AOkjtFPiMF1kVgc79Zyz1UZHOPCsWbeByqihESDKAVDsl50eLr5oWvjpj+/mtecBXBNQDjAzGAB5LNZShosOgkTZsHYVUutMJOvV8eBjeGERAOxpqo9UQVgt56GtHZn5OGTpAoVajlRjo9JslZJV6RxitXnaic1OGdV8+vFPwpbj1TWrOcxnhasvX0ZoLMcQwWYqsZpRVFhpvoPPJhFSREXXIfIfVEfs5lCXyoFW2b1bdmX0nVR8jiO3JJV2GgBg0UCFlF8CqhXI8AW5tMcSEBYA1xJLef8iwhwNzi6FxLHC3kPv+AkTAAwAlrCqGAgQnOZ7cUjr5l60YQvlobgNwN+qKg9PDRz6BkPwNAN8nKL8cEA+IAhteYbPsXr9ZmwvAHwBYgtpe4GyzQBck6dOImSzAsIBexiqZS+aMztaFxjobIbDFZBd99zzc0iHa2M1+ygqIc1NeXnlyjAfb/sjHDANr5TEGF48IgwFENyweWsEWbWMMoheImIAAMzGTVsiwNbIAa4/17mRx0mGVAMKmh/i60hKZecNjNXXWtx85rZPhrt+cAeAaX4MuVy7di2KmVnhlVdfpRp/ILZcy8MTqFKsXM4HHNlIdV4xBMYYAInVEFY5OXjxc98E8tPolyn4kU+mGnj0yKHROqeWvtGfKlKrMJsBKvRZHgPQsx+7Df2XtaAQ/DgGWGV2SSv3/X9+MC986jtHYjil99MqUcFqw8V7Ef7d3d072rhIgHifG6k+tTrcCk5tq8wc0NpBaxTBMZUR/bCf0SKrnD6BGXkkH1pbOExzbQIXbVjw9EGhU0k1bQ5Vul/7xORwx7O0F+DhPsJrc/sNgLTABgiwt037LIBgK+it9vcgrRpKxYEVhf/00aHhM9+tiISgBIgKlDRAYx+Xyc90LDTy8UxXpSSx6KFbdZKWQVkcxrVdMx9ESwNtJ6zc91CsGsbXSOZwrmWUoLzEisCIOT0NAJ7VtGM+pE8Sc4KZELxyJBsNuM3D1k6AowHCQ9uz3hzW55ID0wPZw0DBaZ4qRgF87kESZEcbVlsqOszoGTBocAwZt9+ZozLj8gGhan1nKGD+AFmKOQPdXFt7DCJvByBFkcWYtrrfSvxGQO5bP//5cBRArhDSswrAuhr1yP7DB0MlpOZV118TBlMtbDhsNmDJRirwD0O6jQXEmT1/YaghoyEfoGwbv+8CPJAAMaD6EGRrG/0jHbDAHBD7uQSj1lXptGUV/U9QQXsPSS7JDwF6QfOxo8ckKj55T4EJbTucZ9oYJ4bBOucJRg0D0GijTQTBrdRU7RaVVrR/dwSrRLhUf2hZouUJoNVZDUeCABGAOEd3mO1xJtx8ff9w98P1r9le/UcGSMJWK27TzlYJn8XNIiDjVy8rOGM+CGQIn1OCz/sdqZboK9/FPcrnthAGy/y2YElBfF7L8RyA6H6hjOyD4qkSPiE88sONMXNJNUVfiAoVBR2AN6NnY/d3uE+cA5shkWwviUhJrHb+rfd5P6wH7f9mqfRFtWauyMXYTqlGMgPEimHtBZdCrLQzRvdQRW+u1Hjml9OAXGaq2DcMKXdeO8b9e3XVavz2yXqBeHd+kuiWhJfo3ETFfhHjwYBXLYm8Rz5GZYlWK44hybM9qEm0N8tgXhLMHTdufMIOhfbroN9fNGVc2EaVsuTIRz/251QwPwywnYmd3iiuoxhlUTmWN2PCesDiekDhUVjE9GaeEdDSSiad66lFkZKXkxWtIy9eMDfUAcDnoWB5+UUA8YlTsEHaGy1nJMsaKTLYSh5VH8b9DdffADndRCZWeRgLGW7VcAfkxOChRShIjsfP1o9+uw01w7Qp06KVyzPPv0iu1DQA4QLIqtzw2MM/C1dctjiCtc4HklN5rJH2Kzol4BgUofY9zDvJtEk6c6D/rubelh9tCPc+tjVc8+4bQn5xQVi7bU944vntYSLKl4lTh4QPfHREeOT7G8Jyii5SdaMhr6mj4XBoYLxuenUPYHJO6DX24vA8+5M9lU0QzCH889/dGgZmJ4UdkG0DC0aGXeXYdEKWtFFxvwCFy9CCzPCzB34WGqhA/rdn/yo8+o1XwrU3vzvsWbWCfpUDQdXEfJcbnnzsFfpR//CB978n9BkxKFTuXB1eXbsiLCI7rB6i4BcPPh+zPG58++WAfsewoHoR2x2Uk/SDPXt3R0Jd4tv50L3JEYDekVTHq+rKpkBCMFx1w45deyEtsJGh/5t/00hBheCnxLlV6im0Vx5quU7mgybmtQbIO4siJo4fxzSHChN7qbY2Qs2x3Hn40SfDVde9DbB5FBX3Tdwj8pRQxJ2ECNFyqpS9TB32PHXc80w+W8Gg3JDfPwU1KXkMfQegtqoPr766AXA5J7zzgx8IjVWH2MfsowgFq79+GVGl1xuVbAdrZw9WVL1QY6zdui/8+Of3hc997jb6NbkIEPr7qNCfAsk3fuI0bKKw0YSE275rHyRBTxjKvmEcauEf/eRHEHud4V/+ekl4diO2p7SXa8ImAu3N0CljTyh4Pwhro94UBrAaxD7Xw/6mChKxBVVgA2O9hr3IvX83O3z0Xw6EJUsupfp8XWhE9dEHL618iLzhWGABGVPJvzEsX7ooTOO9a8g/G4bt4TGKZWpRYwjUmyNh7kYhRSuqKcv5m8pDSexJFKfcSzC9oP3ya64JM8ibueMHd7IHGhPGl8wI3/7uXYRNMwEybisAvtN5rWQ+j8HXtcw1kunOka0AwikStFiWJgGK+5l6maugCiSSFxBxqqaiHdbJOEufI8NVBrq/cJMvGe7PqCxib6ESJGF5FSFl/juh8jiXCRKD0c/aXyVC0hNkiWt9O3uNw986S3x8eutrWVKuAT7mNISD3/ZPcytcJBIqQ8B41r7RKKL3QGCMoW9PY2+9hr2ac61kQ7RrZE3YyRyo8lorsdHMf4PZE1ej2kvj/q545oWYn6SqZdIUiEBI4X37DbLPogBoOHuS+kh2mA03ddJE7K+2hUrmWIsxVELs218e1cSOLddeSVjnSwmi/fRDl8JSrPrS3HdwrfnsqQeyP5GsP1haHrZuZ4+Vi9oT9VIdChCVtjMgQDohYTaRXySJO4IMkCLmU60MtYmtY288hN+1QjzkDKb4CmJSpbO2m9msQ4UFEJ2QjGaJnWxgz64K2iwW1hdbz/vrv1VbpECqqaqRzPD+JVShKHD5dk/mui7xYU6I5EO0KDvrbyYxxQQRyTFVGj7GfYX3qTcESAf7qxEU2tQwnrTUMj8kXQs+3jPNjDL6SJfiTe6pCpAU9nkSIO4bz9l2OndJbkUZluSJ/Uw1C/N6w/GO8O1/+hmWi43sV7EQzMSWlv1wagoKbPqIe+B01E/ohvhX4rMnyCAJEGl4CZDYIr/Pc/Jv9V4XCJDfqrle9we/sQDMWwGAfN2b/I/qBS8QIH9Ut+vCxf6nFngrzD8XCJA/5E59vuvn+T7/99k2rwsB8qff+3DPAA4vBzk8bAFgvvHGdyAj3xJtYSYDTIyCbDDM+gmsizykn4Y8mDtrOjZMXQSdEkhIhZ0kxssvAJRQBfbd798ZvvrVv4dEWRHDnqdSJZiTlRZeeu5pKkinhHUEYFZy2LySQG5trirIyphGKOdR7E04foXRHJiVvh+CLLBCWJIjTWAWEEAQ7KVnXwzzAUgEpjwstgIqCDpF/3xWxwIO0B78tehQtdCXytlavW0BLadyGO7V1kjAX1sMjj3JwcasAatbC1GmGCa6ASBfa+haqp7e8573xOBSA8OLsbwYX1ISQd18gC5JDMENiY4hAHjr162LAY/DAC88xNRil9PAa0jczCPY28PudkLlUziJaTmkSmY/XtYVEDWLl14akgCamzi09OWz1vJTcECvc6vxtcASkC3GJ73hKJZfVEjqua31RZpBuq+ujVW9k6ko7uJQZUhzLkB0PlWQfSGV6gHBptH2La1NYRVEl1PYIjyTrUKeN/+SCKgeInQ6n7Yz76OWA5C5HTuxdFJKP5QD7AQOo2vx0DfbQ1LAAPUDeiFDvFixrypEKwktgQxNb8aupApg3gwWvfNXrV4Tj0UTp02nerU62vkIcGbx9wKIAwF3wWKtHoairKkF6OjkEGbQZBW+5+aLiDlYXTkNkPKRRx6njQYCZAyMQH42fZFbjiS/AMUBiqIjAGccuvPJCukDoNJBdar9JzO7D4AftgoALnovT6AaV5BAWzCVKfvpd3d9MWE99YW7jkebMKsKtaBpJoy8rq6FzzkO4ofqOO5NtHnj74IVBuFSexkPqIWA/oZ73v2Zkl85J/z1TwlKxjLCwHXBH0Nc21pPhq99cnz42v2V5CSM4iBfGhUgfVIzIRaKYqBqGhXx9QDBgsJWFxuiWnG0EiuJHA6fGeHrtw4Pf/EDQoe5D9o/aY/l3wQrzeawirOQvqE6oZFx4RjSXqELkMXcAwk4q+2tOmywfQDeJIqiXzm/6+RbiycJllSIIW0dhjM2VL+UMRaGYgMj0WHVv6SOoIlghJX7VmV2YUOnl/gRLPCuxJqnL5ku9QDVZoL0tmJVCyf6YxvBtxX0df3We6P0MQPGivmhWOXoh5005EToqYSchHDqRsmhwUL0oeagvxW1URkWPvWAEX3on8suWx4trmLwtGHp3OM2iCjBhE7mscVXLMXjG3IJMmYnFfVHUS9Z8bh82WVUT+J6AYG2d8vWOKccgrDU21wC09cxjFVCqAoSVCAmgzYXaNALXJssw9BVg3Ro5wdQ0Z97IYBvLoxgvR9WENX2d+xriWdgum1p/s+UyZMjgKKtk5XJzVjDdNFOgv+ntNoArFIZEwkQwS6u+ywdkSA/zqpAzpqmxPeLBAiB6H6punnNBsvHnlWAnCNBfExi25bIBrF/2+8joGYJfqzyTHx7zyW+/Nna1BiWXzkEFcFpyO5BEbwysNVclS5s63xuRmHiGqr3JHFvagDEJode/apC9/HcWOVcx/jRek0w0Me/+OILkYg23LYAgKqDquoTjHEB3BdYf65BPSao6XzcBJAjYT8awroI8FOguRCAuYc+L2hnJtFQ1ISd5O+UQV6rHLTdDLz3+ZKiUyZNjqoTrYlGAbj1BzQqI9h9wbIlhGrXRnL7xReeD9dcczXKpl3MiVO5T4epLIdoYy5VHbhg4aIYsL4LgqY/93XZIqyoIAslW2bMnMUacAgSoZWK8dPhxne+m/4OyQugvZJsIcH03gCeCxbMj+P454CyKZBI4ydOCOPHFGPjuDkMYu2dSZ5UC9XRp+h3jRQICLBKcEuuF0Ps1dVA+FG1vGjBQtZT5uuiIaEGIiqF+eIlyO4rqHjOhFBpIDC4mxyDHaxTk/ns9p8m5vET9c1hPHkTO3ZuBZBcH265+b0RbJV8ayDk2PuTxtjIhwhZ/corqAwGhkL8+zEphNBsxdYOyz8zpLpSwt33vhgcrR/65E1hH5ZJ373j4ajY/PZP3hl+8q8vhKsvnRtyhhaHjvV7QwrjsfrwpnCSsdVYxZpa3RxODhwbNqJoPNLUQxbFwnDVovGhvf4I1ckVAP9Yy6SMCPc+/CJ7kkEEuhdj/3IotHQB4LNWfP4b7wo9ZSgPyg+xRzgS1RPbd+yFeCeQue9ArD3nhSlkidSW7mXe6E0o/aZwEWv3l//u71EgZIf//Q9/z2dpYD1uCy9j46MNolaC2q5JSEviZdFfj2ENdE4NJMHnXkHLHC3PDLq/aNbsuGaoAIjBz/TpAm0TyTx7/NFHwruw7cpgjyCpq33m3Xd8P9z0gQ8yflx7z4T77n8YJWQeAC4kNWH1I3iP3szrKtl2798VBlGg0glYKzi8bx/zBjkzw4eNYty1s66Qd8WaVV15AkvHjRG8rIZguu7aqyEl0sIxLMdONrCe9eoGDB7IXM98i4Khm7CLts6ecOhYfbjrxz9hTuwDAbEoXDR7Bqq3RvZXOVhiFYbv3fFDpiJtdtJCCXsc8waOYE9mP95Lvtv//m8Lw4a9FEG4R2J872HcuO67mVVJO4hCBO3gTvGemRDYpwCTK1ACWoThfgKcOfzkb2aF275Txni/Mrzy8kvM14dQ+/Rm7zg0FELuZ1IM0QTBPQYCZ9zoYtYHVA8Q7hLNh8oqw2buwU03/Ukc45JK3ptNKFBVC06cPDXu/xxD96Jofs8HPgABn49V4kb6fDJ2l3PD9+78EWQHFfgQrxXulWhnBlxolPhjf5fKuJVkcWN1upP1jH1MBLEhRtsteGBP4V7aOS0SJZCbfn6VCq30KUGeBNmREot+7GcqJiRZnXvj2ItZT2etCyEd4rFUa8Q4YQs4J+Zyi018fPk3EgpXv0o+vSO+ro/2deKcz5tGe03aKYae82+DtLXCcj9rcLrK1XTey/ZctmRJ6OS6N6xdE/f5rew5JzEv2acl9n/y859F0mAMZJ/5KSUQrtu2bA87N+9kTiJXizViEntK7Vm3bttMfzgVLr9sCbUQZCvxWnn9s8NFZBc9/eRjKK9PhHmo+fpT0LH3YHVYv2FDJC+HMO7y2Mcb5i2I7169ibwm92EqSMajKnH+llw5yZx7970AWQAAIABJREFUHDu3/aU17C2bw1RUUMcpfpg4YVwkR1TWHOEMIjFXAnmsjeFxFBCq4dNQH6Wyx02iSCkth/GCgrgPhQi9DHc3T4T9gVl0cR1mk+req8UMM/O+zFc7S1S4V8uiGEYiwwwO2z0GntMPVIK0a5fKnHya/bPkhiyXagwL0yQ8tKnq0QIL0jrN4Hspa/YAfnYJkDY+QzqfVaKlnfnWvyUbSs9jtfSy2KYX91STTDNCfI6PVQmSR0GT713u3MXets5cMxlm9phaxyWstLrDFz7x1VDEHNzYgGIJQvo0yjCz7AYNHBT7aS8UxrxTVIAkyi4i4+JO47X+eoEA+ZVHggu/PDuHvXEN8VYAIN+41vljeOULBMgfw126cI2/ugXeCvPPBQLkD7l3ny+Bcb7P/322zetCgCz50rIeczXWstFXWTEBYO/hRx7lgJ0T5i28BN/iPCyJXuGQS9U2m/mBHEymTxof+lCa1N5YF8YMHxzaOXQcB6Beu3ZdmAJp8t73vi888cTjVOIPR0rdJ1QdPQzwMz88/NADMWD2M5++DSutaoLP+1J5+UiYAfBlEHIRB03DSZM5dFntazV0ISoC/fpbAa89rK0D7DdzYYBgNRXdApFPPflUBK3SABN249k/B9DCyqYmQN4iDmFaKvWjEmzZ4kuiRPsYIKegi1WF4F9UmpO5gH2IgHsrwK5qF20qDKEtBwzV/mgzFbmzqAScSuaJdkVpHICtDPYQ2R9A7lWqUq2EL4EksXpbwNiKeg8UM5HQK20/AehxHKsOQ4E1GSiH/EjhsGb1vm0rOCpwZ7iwfuwSIQUoTZoA25TFN6D4yAEMTqOicOu27WEkQLzXX1ldG+2vmqj4UoFhdZmBidNmTI3f+pTnAQxYEf3SSy/gaf72WKH+MtkaCxZeGhU0Wk5pvdIBONnKQe1VALhE5kYHgb6zeHx6eA6v5yQ+9zwsrSqx89BGYujQ4ZA/GyMAUjJuImBHJdYhxyOZlA6wUAdo38LrCZzXAtJdduVV8doPESi6lEO0ihTttF4lG2ISYK+H782Azba9AcVmf5zivmwjoH4IAGYWIM9IKnFXriS8He/lVBQ8ZhDk0i+TAG2GQYD065sOkIOKgyrEYsC0OtotKz0ngr+9U7QpMtcjJ1bkC+AZGB7BRqrlJFq6OCiqqnjgqwt+7Xi+5etHOcA3RpD2DP2q035Bu3dhlfDjLyR85j/2nUO8NsGnfE7zAubSluY4fOzSrvC1R7qpIq+PHubaytz+2YnhRy8TOAsRshCS76knnmTsHA+DsALpIYy3H2RPKQB5f/pZcxNB8PxspH209hLgtxJUAP4fPzI4/Lcfog7ifQTgzx2wU+lj2VT/0sGijZHARk8MUv0PoyTJD8HsaHPEQd3PI2Av+SE5pXe1gJGZFFZdaokk8aL9hPZFWfQTFQHgG4wRlBB6UvOtp31vygnNQThORe6EsaNDgQoyfpeHQqKH6sEu2qcX79tGfyylWjOrb3+qPQlEJdMgH7Lo4jnzIDB6hV0QkpOWF4TDL9TGcGczCMwBMXvAz7MJEFnrikFUZl5y6bKwZx9qDmwyTjFYjmAZdxh7uv6MhzzsUhqxHLuCfKKTLYIj+yMol05fsFp17lyscaiWz2Ju2AJZmE8/TYkgzMFodWc/lvyxH+UwBwzmd0cY02XMGYLDORAflYCLeQAJWp7YT0+j4IETipYnmYAQ5gZY0Sv4kaXiQfKSz6MawqB6iQEt+ARKDkJS9gBYagejPeEa7HkMVPbea0/nf2ttZ6W0li7+tyqHc2G6AlNRdUIb33RNNiSIoegANBFUA8DRSzzmgZwNR4/WKQlg7Zw1lm5XUR1yzlbl7M9EtSegJUBsJ6TUVVcMoqK2jWpa5m/m5QbaVUBpAtZMEiDOixJCqquGTErYs/jVXZML8VEXFWa+poCgxJZf2tWNLB4BUQcwC/lrZWoT6p59EA5+DhVck7AA1HJuA2odga0hQwaHkVgQUkbPdQHG872b/mMux3CszarJTVq3YVOYOGkKREh5JEMnMw8ZkiwBKHGiPd88rBFV5qVzzcMgUL1/2hxuoIL9+uuvgwzeH9UsTzBmJ06czDUO4r+fAlh+W7QGqWZOtA2uvGwRIrD28P077gzXocjI6ZdH5fJBgn23hSXLLmfuBmQDTLUAYR2fYc68ObzexAior2ENKmcsXCnhsn1LrOQvog+rQll+7XXMMe30zUNxvUxh/j0A4Ozf9e7vB2BtGHcXQLZhvf1Q6R0qrwz/9K+3U7TwPQhRxh8AeWUF9nnRjieNPjY6HMf2LwXbxfqTkL9Yb1VW7EYlMyFWydeggJQMNXullnYcSlvv27kblVlyGAdhFC1W+Fs7Y7sPYG7nqd7h2Vd2hyfJUrjznm9CgJSFH9/zFHZRR8Pdj5PRdYy5B3IBnzlklfw/5rr2uv3hKJX4h3ZjjZfUJ1T0xiaJNbQZkHvC1FFh5kQsvDJ7mCex1ik9HvbWJIc9h1sAxHuFT33slpCZ3Bx+fN/94RvPfyWs+EVpWDBpdFSZfeu7Pwo3/+nHAdabIBTuj3PibZ/8eFTIddCOLZDdL6xYyfwAkax6jd+/973vJD+jO1phasm5ASDW/nvjO94Z+6c2ZeZ7TQT4r8S+7AT3O4kBM+Wii8J+iLlhAL8HDh6mQKEpzt1aJGo/mLCeg+xnnHz+s58Ot//rvwAyo3xlzJ9yTtTOKFroJUNCHYCsPwGQf5TCgjFhCPfIApECxpkWWCn0iaNV5fQf9mv0pVHY/WSh/jhyBJIZcHTkqKKo9GkmX6kSgvkY3+5vbv34R0MZ4eG9ek6hyCSYGSuiJOaEHOaRdEjLeubB3KLhZHwcDZuY9ypQKwLPhsuuWIIF0fho7bUHsmXNuq3sGXrCVdfeEHaxPyunwr+R/eEwsj6OQoR8+XMXh8df6CBjqSQ8zh7RseH8NIa9p3udDmw+ayhImTiZgg32ZxKTZsq5Qm3EkigfO9bvf2ly+McHUcVMKIkKgVL6uWNhAMURI2mHyQaVr14ZismqmcF+TRtGC2zMiNuHQkU7sA9+8IOQUDUQl5BdgNnO3ff/4sEwi3Eukb2KQp2fQ4B85gt/EcmXUgjp02ShzJmzLNz57/dgN8QcyP3q5P62c/19UTzXUxzSCXEzgPlYdbFANjqPqKrMoJ9E1STj0kId94cCzpIgZkCY++Bey0IKiQ7nXEkKv1RkCCafy//yb07JtluCno40dCQrVB+e+13p1xOFHH4N/8y2qEJJEViPa/5Zm6sYHeX7aKloMHdm7LtaE3otqs8qGW9TJHcZhxlYS9ZZWMKY6OPf2bfDPcUw+2koOjogRQ5T1CT5PAgl4KLFl2JjujbuJSvKq5iry6Lt59LLlkZ1cjpz09at5HyxMZg7ZxZ9FEsorsM98IRxY8MjDz4Q981aaFqMcaSqNbbdHvb5Qu3zOaPUse8wYP0V9pAWYgyGkBmM7aaFFwPYW6gAMUdny7bdFOdgoztqHH0emy4IsgHs3VQd7ty1Pa6Ns2bPjnudqM7gvjmvNVIo5Vqlyqs8Wu1hL8derJw9sJkewv1ZkASprMvuVb0HzteqvrR1Mz8wl3nSNVZJh9lwJ9jTq/zwy/2TKnKzDb3n2l5Fyyyuw3OGRIhkhvdCQtH+0Yt13WKVTPbIEiDac6bQH1WBmPHhlxZcFpVIghiC7hg6w/M7eb6FTanmCnJNyRAhFoo5l5Uxf2Ww/lTx2U6yN1UJk42a0ay4pNMZ4baPfjmGoPdOwn429OFNzChJ9END1ruwnZMA0QYrWmfyvhalJEiQs/uJs33y9TjAvtbBf0//cUEh8ntq6N/xbX49gPNWACB/x4Z5izzNdSux2iXOIL/88y3yES98jLdsC7wV5p83lgC5MH//+s5/vgTF+T7/D2lovh77x17Tb53TYyjzDIKpp3HIKQVM1QtdK4Kll18eq/lfxte3HWIgC8BO/+gMwIcMKpH6EPq46qXnolVCLYDxO97xjuh9bgWU/trDsdY4Q8V3ZdnBUDJqeHju6SewPfo0B6mDKE72UbFHiCBVhpUASeZ/rOEAM2f2RRH4UyVxEjLAtU67DcE5N+i7qCIrgBTxcKEFk4d3wWUPkVkc1ifwOSqovDbQeD+fZT/vNYbg0Wqqmubx2l1NgKmEyR7nADVoytRQA9lRzjU3AQoZVCp4KTCVCaDvhr0OkH8bB34rPTcSmGzWw41vvyGCwloZSYAYeG2VmpWcQ2kLD3T676oI0fJGKywPmYUQPHupXjVk10OHVfnaI9Vr4WMlllJ0DkPaiaRy4BIw99/aYClFb+dQneVhBNCmExDRPA69t6sBCNoBDvRfvhjyR1/k0QDMw2nfEZBQgjC/eOC+WO0m0DKa92+gelQFyNUAdH5ufZuP4B2vekZAtR7gTzugEdgMae10iIwWK95rOBTNxyZN2wgVIKo/KgicHYyCxuvZQmZDBkCbdi3VAJlTCf+1AvBeQCjtRPz9XqqPPVxKBGkb44HbQ61qBA+DxwCNBQElIzxoChgI6AkalZWXxcDiAVT4vkIAfCefW5CzAzuOweRD9O8HGASAU3GEyleeN5AK1m48yduayVsQfE6BJECBoH1CE+DLSGyOTkIanbQ6nes/evY9TwDCSMAcAySxgtfqO+0Okgih7+EwJ/B/9xeG/1/ngz+7vTR6NZ/iPT3werjOpg81cvCdgYJlC4DnNwkr//KP9KuvCv/2F5PCnc8a5t2MiqWI3IkR4YVnnwfs3xNu+ZMPUxn8jLX3IR9LJO3cjqFY8SB+EsBcssZqSwGRNsBVi02/dduY8JWfNkZiJ+EFDvlgKAcHVIGtRI6ElkWJvyUAbs/XAuJnEyAExHkPLbGSqSLUgsmqWcH8GKxujTh/d1wK7kRVlEGdVotqkcRhXzWAhKYESBLzRV9CYs0HyUT5kYc6KRvAvBdtlMG1qSg5A4jEG2FtsoVxVc94GsnvM7k33FsALO1ZnKMMrL3hM0tCTx2e12Y+8F7NEH1pKgWe164GT3HuU2s74yQ3H//3ERB+qyAdKwmTHh1zOSdPn0zFZDpWckdRg4RIrtkPHcdWNNbRrgVYpDz32JNhwdwFsaZxExXLQ7g3u8mE8J7OBjDZQsW8VfvaqK2gor5w8JBorVSEHV0FQMIIwGD7bwV99xTkltWtecxPWuAILEyePCm2+/PPPRtuvOEGeDqszZiTBf4F2afwd9u2DiualL65EbjWwkUCdQAVsHqiW31ab4gpZIs2YFqVJWyeVE+YnwJcyTj0OiRAvPd/ekMeoehk0lgN7MHCAHTu2y9ngpyD1xKgGx7i8T6ePXxEJiQBtiS2dgYoJ4fll2aFV1Y1k9dUBHhCvgYAqHlGEsIpVIbv2E7+EgTHcNqxHoWcZJtzqFXR2gBKZqh6yQSU6QQ8l/hwbhBMEkQyI6UfaoM6wKkcAohVAJqzIKmSB9A0xTUAwHMlVfrvfvc7E5XTXLeWgpX8XjBN8kprKvM5nkM9Mh7SQlLXyl+tjbQwsiJ71cpX473y86n8KwLolMBwfVuzbm2s+p/Gmii57Nhw7cvl2kYDPD+FfV838/SSS5dGq650FFEZIIXeX9fYhZdcyjii6h4CfuWrqyGAp+I3Pws7rqq4NghqSWDOhjQV/CongyAp0wriHlQaVO+zBudkQxJjeTKV3JJC5oDTgE093E/7cQ92ZGOKh4FFkZOD+u80172e95k4YQoWcE1Uq6eGZ198Jdxw440oPccwDxFivWd7JEKiSon+vGn7HsbOKMC1nBj6PW5cIe2RRf8ui31QBeNwLMTysIirZn14BnvFJdgnFjBX1zKPF0ImnVbdCbDa0dAeVq5FHUP7/+zBH4S//B//PXznOz+murg2fPUHH4YAYVBSXR3wlQ9N9Cb6xomjO7EwOxnKDjRCBPQKJ3oPwXYIMo1q59zCHGzqDEdux17yeNhTFsKe44C9JRnMPb1QfI4KyxZMouoZa8R3jQ0n90HKx/2IJD1We6k54ZXVa+kbZ8KciyeG6ZNLokLu6OGj5FM0hYcfezac5v4MGzsyLLxiIeMbq6MzRKkDqFsZvhaQ/MMf/khcG/weT9bBceYm13ZtoQT9rdY2hymRW0WwOxOPCrHJkydCRDXFbBrX5WzUd7vZX7gHuuVPbqKvQgzwmsyO3JfjkYSrrzsZFi1Zzjp8JDz7wkuAy5eR1TIi5LI+t6KW6ZuLuqX+eMw1qKc45dLFi9lDYEMG4LwLS6pLL10ESbGDvVIbJGM9e76ZkbCbyj0yMHonwekzpk1SGBczNeznOazlyQaBM/+sW4c12kULyFV7grnnUPjQh29mPukVs77WrlkPgXgszL74EgjmqvDUcy+FpVcsR7HWGuagqvnCFz8f7rube9xzSXj+5efiumX7Xbp4SbQN3EN7XUOuwwFAdklb1W5aHUniHkRV5djuUfmKNeLP/n5h+MTX91CMMjHmy+3asSXuH0v37Ubd2D/MQu06BPXrGdaVOsDzWoptJmCbqa3iP3/7B9Em7kPv/1CorK0K3//eHWFcLHYpCY9BWEpAzl90KeMoKfzD1/85zJ47D2u1AtQQfchceYXij8shRh4O/ck5Ok13PaXYwn0gYHZzB9ZEtHWyilPUaT2MU+1Sz3D/BfWdPyUptUTzy6KBhJKD5YfnOz/bd2JhAvOta2+CvFaRYRb72XlaCCgu2ZIWMjGJ+TjC0Fx36denxtcs/iwWV5HATmxTJEBUAmixFC24VPCxbp7i+rRitDJf1eFwxmfcj7IetzBnOsYl64tQICelmMXUQSFPBYo28tj47s96noH1Wj9+jmWff//PyYng9VQ33XTzTXFudD+5c+c+COdm9m9DYtHPKNR5kiWSzAxuCpsmo/CUeK6Na4lq6aeffCIWyeTRxyTaGtopwmIOfpb5U+VlMtc4tmQccy55blhzbeP7kkUL2GNNpZAEizZeuxUy+TTEgHk4+w6T44eK8oplyzhfNEDQDyHrY0ssNJhJgZOqcfe52t8OZz5FHxmJLEnIdgozzI/KgTzX4KmS8dzMGtLG3/tw9pAIUSXq+E40eK/Yhq5xEurtXI9KT/eD5/ZN2sI5x0uYeD9VGkp+WPzVTHGLe0aJjBTtJtlvWIDi/ktLKomslLjGc+/+P/beA77vs7DzfyTZ2lu2ZHlK3nvFieMVx0k8sgcJIyUEjpHSRQ+uLQfH0Rv032uhhZa2tJSZAwIkZA8nceLteG9b3pJlW7KmtWVLsv7v9yM7gR5HuGbSSnn5Jccav+/vO57xmd4fuju4njqlnd895iTWUhIgAy4t8ewA6WBdmuD1l0zhmqfjTJQAcR1g1Kljv6/nGNSOwEBCJseut9700Fwbwn/8/c8zl1Fsn5COK40Os4FG2uVGkYZRtMZfxR4Q78tLEVjccXGFcDlSM64Zfu5/Lv/93b5B7ydA+m7td+tHP4D2br0yb85x9RMgb8557P8t78QZ6CdAXu+s94/fv/oMvdH10Rv9+de7fm/n198UAmTG7yzsLWZDMZ6scVVoKpFWvfwym53hYflNN8UC6r3Ed6Sy2TC2ZRKbFiMG2hop2gRMbW2sCSeIcrrhuusjSZAFcaDVW9C/EPVV7ZmT4WjZHspnU2KkQjbgVRHqssqKE5RTrwAcJeLAGCliUspRjanoFlLLY8Oja8IoHjPZ3Si6MWxDkeri3gJuN2qHIDAExixDHwpgYwRWOcrRCpRg9kboZrAt9QIbOgmQJI7ZmBYjfAQHVYrX4wKYNHla2AIhMA/lfRGg534KYGNRLnFM3/3Wt8MyNvNVAFMv4yaZjJ1fUM1S5eaWc1E1fuL4UY5nZIycckMniJyKIkyQtJmNjBvcCA5zHEVsnt3MuC/NAnjYSvaw507ludfAYmGBaUur7Qxx881umU2PikIUXJA1RjPpWLCkUwLjHJuVl8ksNvZCYFGi4JZbb+FrxAOwmasDWFJpm4dKUvCxjRLho8fKowOkF2WpJNA+1JDFOGPcUO3dL1DSET76sY9CJuWG51c+F6MuJF5KSsfEol9jZ5pwIqis9PyZo19GbNMAXCpnuT5DAIB1cLRz7PYVEFwUI8fsAzGO6rbbbot56ZJYsTSU92QskATMYUiSDImw2DExODodJqAAXL1mdVgIwFZFP4Sl5IcOec/kor4uifFKgwqyYk/ESTbWORAFqcYnEaN19kxd7HDJzyGKSRcEmzFV4EdQTBsTIegi6dXLxk8l3wHUq6MB0e2D8d43MquTc5ZHpJauESNPdEdkA4DWQWqYzS04qxtE1u4EhJEAgMCBpeq+R+MYvKftPBAgOQ3Z9s+f7VNp/o/vVcaM9nPEjwwtGhTmEWtzGkJqz879YcniG8Kf/Y+/gNxaFLPGk/mdgq2Cbm6gjcIyNsyNdyUKRRWIf/MH48Lnv3c2Psdmc7s51QGSSOSTBFsU511GRi6RIJedIJKPgtA+e/6bm3gjGvx8AueOm3fvZ+9hN9Lx49JmViBf8MI/xo4ksSGPoLmxSWyKiwflUIY6JNSiDDauZAwgeSv35gAcMIkxMoTYF1SV69duhDA4E+OrBkA6CRQ7ttSePRlJxTVr16G0LQx3fGpx6D7MxhzQJA1AuAcg8BAkxTRAriPEC1WcqqHEdmo4UVkdDnG/N/CcLLiG88gYtvCa+ahGV+NUSsU5k8pzX/RqvFOMH+G/U5ANo4iZMdpoJIRmOec9F7Dl0UcfjW65+QvmA3YewhEyEvALkoPnSPJB8M5CawnDG8mRt1y3C0AusaczqvJjtAnvw7FtmC4Q7h2z8AXnLfEeRZRercQqJIlRIXaEtAHgtRPDMhCQzQtolIbEtAXLKcaWcf6M7jMaS4JKZahjnNn6XqtOnq9EzqMAugSDHx+7y46jEB58sjk6LtxgOLH0kRz/Yjrjejo0+bXoGYr58pcy4qNVJIS7lmaHx1fWMvZznSmWTZF4oKRYUNXYwqSE5PAMQKO9SB6Dr3USskH3nFn3quAFmAbyfiqYDwT9BPON6blu+fJQhntjIuddUOgi4E45CvGBjIOSPN6vqvJvotvIHp7nn18ZbiUWy54e39cJfp9F33cTMWScXBnPuC4HHYJFkOqOByrSFwB66uw6DpjdDTho9MqMO8eEXgD0eoh0y2clN8sOlUVh6yLuJ8koy6x9RkbyLA6j2Pwg4+nhgwDhuORSuCcmoWhOBoHcQzG5kVhLllwfiVzJaNXnWRD6H/nYx1AxnyaKj/fONTvKvHIz78HzMIBxKRMybyfl2WdO0gmD0yzVPgcANUnnUlxzFkbr3nSuUoCQTTF0N86N83Q19KIw103R3mY8YVOogmiYNuuqsHvvflyBtyM0SGJePsJ7p3NBB4HRhijmp8y4CsB3JOBtS5i7eGZoqTsd1vL83bB0aSSfvPd11OkI2Y/TQWBuGfFEW9esobz7irAdsuAKrnd3I/1IOcMjsf+fv/Cp8Ds4Lr77nR+GL/3jb4feuqzQVQmhDoF0vro+dNcxbwN8Hj+4Pc6ZpyqgW8GKWxIBPRmLanWc4d4amIKbAdNILWlqfArfPfDFX7oGa9jeGZ+TXiK9DuyjkHnM7PDlr34jFAGAfvg/vC/UVHM9KD9vx6XQ1tAO8ZAb/vDTfxmuWTY/vP8j94WfPPOTcM/7bwcAPBsjgFaufB4S7UD4+j/9fdjAudBxZfeZtiMV6ZmAis54Rj+5HupzTEHV8P50Ckmg6YJsgRwcgyBjILYwOwgUo1xNRJZxQ6q+zwO6HkdocBiXUwEk8PzF1zGXJoW//PJf009xeyhifD/LGJGdT1RkDa4NBOMp3BPDiMHyNUdC/NZBJLc0EfsJ8P70c0/FTiL7nRzjdfwZNWppOw9UJGmnsb7J455y/eGcZQeJoOghekcmTp4VY9py8zLpGiMijkJso5IkmyVAjh47BaG4Lnz2v/xp2ERk5mDIZNciP374x+HJh/8jDl3Af557I6cUlyxcvITjTY/Rms67R5hnjxPnqdvO8cV1XxWgczVjYS8dXKMnTMFB0xL+4ndKwvdfopQbB3LV6XLWmPujMGdoYQH9FKPCzAnTIGLKmPdPc/4OM4deQy/J4bBhx4Hwgfs+EonODYzJR1iv6AQz/lMn7A9/8nD4XUQ6xm/99d9+PdQyTizGqaqr6oVVa5kDJkPubqbXgnVS/K+H/ri00Kkin7VZahriD/q9EiQiLZ2+RPwb7aQDcM+X+8gJP6bRwREjChk39331tX+//PUJn94b/2rMoR86Mi6rX/sI6UthQpfG6aNfmfnq7x79GX43H5d8HvHvimiMdPT5dGxRxOGaxbWXBLHrGZ1fRpM65il82IPzVjeAc5QCFx2IgwuHhN3bt7IPGIAjqocoXMrAIZ7ycd6WMubs2PpKqGD9tZSoQImUCRPH4dhdh9CkA+Kxmeiq0ZFsWXLdEty+2+Pz4fMgyZ0FUVrPemoKZMfZqjNhx7btUQwlCahTePCo8biFxocnIeHO83w4z17NeG2n2xHEThUQZddddy0Oo3EQjlVxDtUJZ5dWA5GE+45U8PYTwj130IdER1c2a7sXmCeGcJ9OIiJ3D2uHZBy7I3B2pnBMjTX1dBQWsHch5otIzcojJ3hehrNextnE/F3L2N3JPZrK+NtmeThzXD3rf8kF165+uBeyH6gBkkNiVqHBYNYuGYwRkl6nuEed510j2oEXI8d4b2c5vkyOr9noVp4RY9UUuGQx1jQgzsjk39K5j+1hss/DfjjvRTtG3CN5vXV+DJD0Yq6MBATX+IL3k/O2jiGOUwetPy8R43EY3VXItbYHxOhdCTPHi0CE4eDcknDHze9nbMiFWOohFrKY9STCFc6pzl3vIcmsVyOwXCM4SfKnr5smrjxfvU//JQnybt+g9xMgv3R6fdf8Yz+A9q65FG/JgfQTIG/Jae3/pW/LGegnQF7vNPeP37/6DL1dh5mLAAAgAElEQVTR9dEb/fnXu35v59ffFAJk4icW9C6aPy+CojoNtOU//fTTdCVkE8mxNGxHfdvIAlwg1X4L1eO7iP24edl1YdPal4jDmhi2vbIx3PuB95MFPJzYB90M3TFP11irQgCY7a+sR5U3JYwAYGxmkb9o3tXhkZ/+JNx84/KoGM7EBq8LZCTWdaNftHa74L7s7igB0PfNmhXdgR3dAsWYVcsmYBh55hYVHkSRfftd74m9Gzt22RsA4QBYrDrRMmLjsGZQDFo6riRchLwR2K4AgFb1ew2bcEsN3ZTPnD0nug9OQSz4Xq6kWHcbm7BRJUQpASKf4HWNJnnvPXcD0pcRiXAVYDebaJwf2vgb+d0C8gLOlhdbiKt13nLIDqJhxlOGnQwRorqzDsDTjd86MumnEptRALCqItz4oGRAS1VYbv5iAbHgMEB2G4TDQADiQ4B33Wy6Be3Gjp9INAXuDKIJjNzJ4T0PgmSZTCZzFZvAcWwGjRs4Tu9CIfnfQ4masFujvOIUYFk+0VmdEEXnI1grKDGMzaIAWg5xZCtWLIOUaCFm7Cn2Q91EsixC/X4wLF26LEaF2YFgBnIx1+Ewpb+nqwScJ1FCDZkCMHYY4FhwYxwqPUkayzBbOC+C9tdff32MElEkZuyAAK6bYMGlFURlqepzc6h62nx9VbWCLVHVTgxYJeC0pERflNAQrlsiG8UBqFZTAX2qItCSBgGiSrytCWcEG8ThQ7IBmVqiiyiTTeseIltUmOYTCcMvZYNJxwUKbqNxhqNsthhVJX0DpIcgq2CM5If3oKo9lYNG5kh8bKaIV8JrFtnVVWze3ehJ9IyDXLx8LwtGC3jEjg3OtypHc/rTOfYU4rmKh+TFCK8XV64Mt99yWxg9akx45CePE5+DmpHrlMxrZ6JytxQ5Kv9UinIPGUXjPS05Y770f7t/SPi9r5bhQhodoxZ8faOX7LAxqujVCKNLQMplN0iMSYqxLGR/c79d7l9wXNCJJaAgaOL3qc4VRvfaSYqoTBTwiHWvxmDF1zP2KjESRMmU1GdxfYopIO1FwS1YVVRUEC4SSXYewPW88W2qFtksv7JxS1QVXnnl1Txn9LVAdl1NPElHe2N07Dz73AthCjE8upbe90fXxXH3/A4z88l/h1zJwil1gsioM2fPMQYUhpfWbQ4ZuIGSIawGQeQuRJX8HI60BBChiQA006ZPjorsNAAESc65qLkFyS00HYnK2tx4iYMkgAIjbCQr5wDu+vyq0K1k3PJZKMEJkskzKVFoREYt10Mi7SXISeM4ZjJedlK4aiyG5zwHoEmw3YiNWdzjKnBX4WCZOZO/AwwlWTxLH8xhHGvdPCiHUKffRVeELq9UxinHotm4rFTD2jPy8uo1kZzQEWGut+RXKyCmBFZUn0N26hbpI0D67gPJqQ/flhu+/0RfEW8My7jkBOmb0C5ZzvnM2+2LT7kE6L5KhPD/9yzNCg8/18C9TKQGDh8VwYPolsgEULrQ2YoatwngJJPIpPoIAgu6eg4OlZWFG2++CZAWcjt2A2WgPG6JZeYlAFF29Xh+xhObE91YzA8S2JIfUyG6dJBkAdgc4Br5O70HdW0YPWi2uz1NvkcjxvIBdv3dRpVIFtnLoHtKIM1Ys4EQR0YR+nz+5KGHwoplS8OIa4hiW4e7iK+1AHiphhV0kpxoR02/4JqFcc47yPtwTFhE10YrqHwGfTPKcb/3ne8hMBgflgEIdtBBtWXzRhT3edxj87hniF4DhN1IR5IdNxLYk4m8qjx1Ksak2P1yNfNlJ/F6UykjbwBEtFdKd0cb4LP3+3h7enj2VSJXQMCNkADnPU+BcMnmebsA+ZGEc0Gn1UDu1cNlR3ELbgewpQ+pZEKM4ToNOX7nnTfzPlqZg0/EXH67F4aVTghTZ1wNsFbA8dTw3qZyPapir8lIxkfHYu8BCUL7U9oABcsY+yU+JkDcnYbIGchAUEG0Suno8awriiLYdq6lJnzg3s+HF3d8MXQcBzhO6AoNgKY9XA8C9kL14fKQwfx3uvxIjIOy+8LxpKMrPzQCtO08REQUaS9T5+SEdEDHY5yvs03d4e+3fjH80a1/w3VbguBhFusLrsu+HRCFxJ9BHKRnDglPPLM2HD/dyHgwONx+9x3MnTsAW/eEP/3TPw7k3fAikJFVHUSBvhi6IF/fc99vhb/4h68AAGeET//eJ3Cs1IfHHns8EooP/PbvRBGFPVkvEe0lcO/1y2H+3bxpA+B+SnzGTnF+JxPDJ3ipa2vPrh2MlymR+LOby7iew4cOhTm4InUecoPGDqsarkElbrJexiEdQ9WMgzX86WGMrMQRlEE3UqYEWA7RQYyvZyGnZs/mmYBQdg3RgViicNCQsHfXAcZNuibMIORZuHbxovAz4oXmc28JzEvMe3/v37uPazcnbKKjZi7OI+MJHZN8Fo2bPEmMkRGI8xdcxX1A0TKigloI7Fw6VvYfOMJaaW+4/yMPcIxEM9KzohhFJ6rxgv/ji0sZO3A4se56YdUqzlkp8V1ZRPa1QpQMpY9lH7Ge4yNZ7F3l3Oaaz3nHDq7hfH8Z0YjHGNe//adXhqd2DgoZuKoGQiq+sn5NmIAIwsjVEYDZEq+7tm9jDsmgK2c3c2xJJMA7uOcnTJ2Fi/A4ZM2JuL7TCTZs+KhQAMj99W/8U3jfb90XpuIM++gDn6TEfTTxopxTgOkTlVVEBg2MXSRpGXSA4H650N0Ztv/Vr47K/PlNwfI/q4ixSpIO+/5+/qtfGvvABgQ3BTEq1GfK0fnQV18jNH6djcVYSI/XoGXO3yVi5PK/gUtDWDD+A65H96bRh64FeK6yAON1Jrh2rWQtXsJa3261ZuYvS8UnMca0s9ZKZ5x1vDzC/dDLeNLO8zIYUc0I5vJJ9K3kcP6NiKth/TMeV9lp4i4VudhzVct9O2rMZNzKEHuWgjM26/aViLl63ry4dtkDuWsn2a233so9dzBUc48X8bxsIUZLEnkh5LZiIe+Vw6x5z3OuXK/bMyf5MRSiRseyZLoxuxIqRxBojcVZcYCowVpc1NddvzRcgFwdhsvzOAKabVs2h6WM8ycQHjQyps6YM5N1dXbsp2lnzroCZ94I7o16jsUI2hEIrexO6uA8NjDeXcSZlMa5a8bdk8A8FQkIRTU6wyyw5+INw9mSy7qggbnPPYdzc5YkI2vXSsgU48902uhycW3lequGOUkhhm5X1xvJPJ+6lkcioKklTjIb55RrOfvo7Klp57Xc9xj/67xqj4gESHSBcO3dg5zXcaTL132FEWZ8lgAxCqsKkYWvZwSg5Iq9I3Z/uO+QAMVIiCPkIs/X2PC7n/w01xlnTt4Ixpge3KodcZ1khKfrBd2+fR+2gEiC/LwDpG/dcfnjrSYVfp1n59f9nrf6WP8tARS/7jl9M7+vH0B7M8/mu+939RMg775r0n9Ev+4Z6CdAXu9M9Y/fv/oMvdH1wRv9+de7fm/n198UAuTeb36m19zeXiziEg+TWYA/9vjjcYN0FZvjgyjxVYuNBIjSOaC6Ogkp5rRJ4+jjWB2GFebHuIGpqHJdiBslZLnyVWyijXuSADl6YE/4QzKmm9goF5EdbMb4QZSixfzcVWz4zwIOnEIlOIkN01E2WxkAqVrBjZlR6S45YEGmAGsCx7kbp8Y0/k1gfDt/V8k4ceKkmHGeyLEeBxirQo06EtKiAmDEDf8cNrDPA3i+55blbDAgU1jkP0/E0K333hsuAmhKdnjsAskWCgtg6kgwAmcvmy1B6zycCGVsmkfg9BCYe/55XBENtdFyP4S848GQIOchQFRNGtsyipLG82waVRu6+RhMMWO6cQkQQ4LXp9kk+p7KAD7sNTEi5qJRQlwPc3gbAEAGoT4TKM81v53jsbi9GhBepfJZ+hF0QwwFGKjCAWNk1E42+6rLinSCADyk0slwBkDY0lUjkGaRiW3UjCWjR3gvxgF08F4tmU5lQ1XN5t4bSzDfyIxpFNQLzhwkQ/k0oO2NN98afkI29vJlKyIgfIZNYT3HJDh7huMBVwTgIoIkLSO0cT+d5PoVk9sNQg4ARbS7XQaAD1dcQRwZ71Vww3iybIB91bECixYbj2FDa7mslnzJt4Nsht3cqnTfh3o6E3DcazZh/KSwEaBp8TUL2Mh3UyTt+WXTCQDUCFCYDTmTCFhkfnxiz4UwskgCpDmSGIKfVxBh9J3vPhhyAB8G0vXQxXW22LKejW86JadpAFYCXRZISgZIdBh/onLfqJwXAavdkKuQdPNoyfydd94BoHomulkkHgSw/WwEiuDWkCFDwz6KulXWjUP9q4q14ngZGdoTcAfkARInhf3EKuUTuTW4oDg8/fizgLd5KMAzQjX3ajbPYdxgA/TGCI2YNaDyuDHGibi5trj9zx8YHcejrz0FqCJJwXNgDEP8dgHsS9i2YLgb5hiTxUa3jwx5zSHi9xqZobuDF4yqeF0mMU7J/goASskhQXY3/EaKR/JD9wefVTfrbErVodHRBEiSHGbPmBb7SNrO1cUovUR+p/XdXTyXvdwoW1/ZFuZeOS8kc533bdsNGHGIroU7eTQ7Y2n1vrIjgB8XY976VJSbQyBVEsa0hd4DgEcAlHaJJCCHPoIiuYOizu17ykIX1zWVZ7B0PIXAgHpbt2xClT8W99ri2OsTy1JRZL+Is2nu/AWRFNQxsR+ibxrg9H7GoxIITM9TSWlJBA4tvy4y/51znxtJsK3hdjp2du7eS9zbBfpvyLEHIJ0DoaKCd3TJCEDE8gja2yNxAmDY+2YMvzede0Pnx2OPPRbdbZIrqnAddyV8jWjbuWd/eO/73s8xrorXVDBFsEjQxGfkAOCzIL59BKMZQ5sudcR4j+og6OGc6PiKl17wq+9v8c9HKEf//pNEDV12BkX4oo8M6btffpEAMWqtl7HSeD+/+r5lWeGJ1VZco4gF78jLSg8jGOPziRZrI3rQnqg6imhnTJ8Z77FOyIxDjH0jIR4EglPNJAcIauLZO8pzL7Fpse5KyMBlxDFGsM7j4Oba/MqWGIF4AVfcTAigDkhWiRXBogjAcK/PxZlRBRFgL43KVCPWWlDnSlIYGycxJWF0B2rgVZxPo6vmMed1Qa7s37cX98bB8L4/uSn0HsPRA8HVgbtiUAGF7gBfOkBeePEF4nQmQXgRvci4eoA5zc6oGUQr1mFJGD1qNJ0SqeFr9GyUojJfHkt+mynr3cp9N5mIqeEQFRURQN/DeFBKHJ/gcjEEtaSmH4KEzjWVAMmS9GkZuXEuHADY3UqcmiB6IRGAOoF28DuaIWxHQoA4bk6bNCGMwm00wPyT87jPqk6FTqKRjInfvutI2ENmVN6g4eTxr8D1uQpXzjyiu4YCWNbgJlwVVq87glr+jpA3eCTP0ECcNA0A5pN57nv5exN9FPtjkbzuPOdMHRajGbdVEetocp6ZDpFn90kDZE4R494mYpSGcr0dE1OHnA41h7pQddPHBRCZicK/+fhJxuyscAaXzEDG3OrKM8xzdEpxOozMb28YwNjcHXYijjdtfsaCQSF3+OhwnLH1Tx67P3xkxn8Lv/97H2DczAqbN64Ni+fPDdmA5Dv5e10T81Frenh2w8Ewe/6cUMoahmmB+SmbeMnKcNO1V0eHaFcdrk4Ikg0bd0KApIWriZr60tf+OuQX5oYvfu5T3Old4Zvf/BYkwCLcG+PVJqAaTw9/8/Wvx26x+z70IYiIGoQjOI8YAx2niwDl7SJwfK5jTtyGgv6661XIX4DgPcg9PBO1+1bGxZnhDHO5RNt5ruVAnlVJjHR+/8QpU6PDZy/jkZGdLXy9EDBWQnfUmJF0Lawndq8QgcNg4muacCEVA0QjOCA6rwLioGAwx0B/zV460FTn7+AYztL1cdONN8Z55BiOOVXcExAwPEd82wzWJKPHlLDOOodjaV/sKMiHLMsFHM7JJeqJOEPVGnUAuApG2jstgjYCaEDYve9g7FQ7jQBjMMf3hf96fdi0EQHFFbNjh4SiCMm6M5AB2ThtLzCWVzI+FOOiERwvw6kl2akQxnFQp+W8BdeEv6Nk3Y6ub37xqvDgC724nIpxBZ4OY0uGh327tiNymRRK6P6w70dRjSC+8WFD+T09CYhKsgrCMZwqRmfms57T+Xnw0FHOTTEdZbieIC2X3XQrNTQJYSudI+sZZ+ztoHWB56CI9UwtbivGs7aGsO/vFsdndNbvP4djAvKC9z9wAEQ0BFomawddDs1tuN9SEgHUcfeqju/GWXmhJ44/dmrpUh7IeW3CGWu0pYILI0NjoXZ0VyJE4P8dqZ0/elnXOL79ggPk53cd0ZHXF4v1L8um7SMZIBB9yTni13V+6PrIZb7I4RwbP6X7KIX5pJrrOoX42KOM0c4T+cydOcx1FqJ3sE7rAOy+yLw5HGd3BtfoCuZ0Iy/rWHu0EJ3lvFZOVN5ZRCLGrrqOmj37yigUsCjeuMhmzoHru2tYSx3BbVCGY8618nVEo20ins6Op4kIfLbQL+i0dOPdt0dC/Cxj+CkjCyHLJZBd6+ssnkn8od18p1j3C8aPJsLVDhMdIDtxD7ZAmHzwvg+FXcSvTWftuH3T5jjO301U4qo1L4VpV8xk7TqQyNcT3Kc1YTrCnTEQPh3cG60c9+3LlrPGzAg//dnPIuFx3n4OHZZcQx0gdjcprlEkojjGGEtj0NwLLFq4GLHTK+xPTsaoVwkIXaMNEP/2FzqmFrJu99p67iT/nLdrWB8bGWukmvP9ZI6plTHXaCoJKiNkRzOe2gHSwfpLAsQPBVSJLrpZ3ydz7V0XnFc0oxsX4uMyEfIqAYK4RSJfIlTSQwJEksW5tYWxPZX4s3ScH4m9qcT0fRKSZDBzIk7qjME8g+dYq2REZ2ufJ/TSXB1vRN1vrBPi58vrjV8egfV2bqD/Na/VT4D8a87a2/cz/QDa23eu34lX6idA3omz3v+ab84Z6CdAXu889o/fv/oMvVEC443+/Otdv7fz628KAXLl5+7uzUUlNYxNqmCbAPxLgCGuVCcQhWABpLnELsx9Qfs1JgEg1lZVAlY2k/+bAviYHzcY69auBRgkw5YN21jiYiRAegFerp7FRpqNaiGbrBoiJtgBsqkZj9iyDjKEUkMiI4ooBB0MgFiD88ANhqDfy0RxqUwUaFbt7AK+ldxmuz4usrA3Bks1nWTAQDYhV5CfnsTG6jlyrVX0Z9NTYbb0rbffHtYQx5EE0DpzyriQC2nz8qUYFo/VXOZqABQzzf08lSL342zGqs/WxoJMgV7BseOoXlWNzoLc2Uv55las/mZnjwTAGSLQR3yXJIMRWPvYbC2ioNENnOC5mxkJDt+v+f7ZKL/NeNflIOgveCwoailqI2CRlvcqlIfDAMMEDFSdqQJtgaR5/rnnw3wAWlXDSyEiJFgkEp7DOXGejZJklQq2MhwqK25awWa7hpLdbeFaAMECojKM2bDz4zTZ812QA5IWqSgxc4iyOkLsi9faCJQb33NHaKisiACIIHY7oEI258GN6mRysysAolXg50CedOCcsI+kEMKoAZWdoMFFNmCd5hdz7RJQyemeSWbDehqgYw7nUOAsFULD8mY3t0ZRSXjpQjEeS3eIgLzvTdWzm7OoWiPyZjddI3Pnzuc428MrqANnXzEd5bYqxlRAD104bObZsOYARHQSSZGMYySFTICSIVkA8YJSdAkANlq6up6Ndhrf5zFnA/A0AzKdgthJwUUgwCcg08W18bqmEicmyG/EWRHgxdNPPRVuIE/a66iCT0B7BYDSYQAcleYev2C2DhLV3Fnck0WFxVH1PgRV60BIgSHcj0315JRPLEWpOBTXSmJYDbg6E8U3PgsAiHK2r8lh174yImSIpuCPBbfeU96/AtAenw4Qu2/sZ/Ga63Cy1PRv/uPUOC596Ud1MQvbjodXB4/XJKOv5o7rGpAUGcA1U53pxtsPN7YWHEuACMh4DEIzfr/HYPyPWeKxSDt+R18UlvdOmv0u5CBl4HLpam8Kc6+YhUqX+BpU5UNxJQ0QlbWbhPegeHALDpC5cyEhiG6pB5A0kk61f3pmQnQqbQEBvcD3vQc3hNk4zeTeV9E1NP9j80LvPs4LoKmlwehDKeJtCGs27gidvJ9CVMK1AJODeFYvdnWG99x+S9gH2DpzzmxU32di9vdaunS89oO4l7fSFVGAst3SaF0WgioLcMy5wRdUrwPkaGT8MgZPp9d+ruvS5TcSHXg81HHNBffOAszPwxXQBBhyHJW7P3uZaJIk81oYORKdYoD7hxmzJEaLIHeMy/DDcXAY4KrdFBa+SrBWoZ7VzeW9J6EnmXCZiLrj5sG/MBd994dHOBfEtCUDvNDDIaEVP6ID6LViwf9wR3743hNksv8cOXL5fpHQuuwA8SdM1bB8XfD7t1bkhB8/z/3Ote7C4WIczcjiwRDgZIfbnoJ8dADjwQFy4PMZZ3T1+Qz4TM9G/VsPSFUASNzI+H8It4sEuG5AiUUVxJKhkp86nzxfFp6fZryReOkg1mgioJDn9CDutOk4siSX+lg8XXKAkhBeRmmtfml1uIlox23E+Ai6bYGwmgjIZyeHCuMbAKV1odRwbsddVxgatrUBPtP7w/3ZA2l87lwb5Oeg6JgQSM5n3jKzcRb3s4SuzogMyN88nHW5EJincNlVA/Q2QLbqvps7b1aM65FYl8DXwSaxYSfJab7vlltuBXjfCLA+NpJsjYw5Oi89zfYsDB06AlVzNs8chcuAj6UA1D6DPKhh685d4TTz4RhU9O2cp1E4KkuHFjJycP47WyAPaiFA6rgWkKVNPeGxp16CjJgAYNaL+pwotuGDeS0Ihdw0YrF2haeeWxVuu+t9AHtJEHlmn/VCSo7n1egAYJ5sArx0fNwESLwMZfY6npuxvLY9XGtXvRhjyARCR0PujZsxPZwHRHv4Z4/SO3U7fTcvhXv+w9TQ25Qd6llL5BBtdfFcR+ih36rdmLGeVqK26kPlcTL7AfOT0wWFGVuaid3jfjtbdT5UkkffDI7Xkpge2nFF/sP2T4W/u+/BcOuKhYgqToRHf7ouLFk4LszCAVl7CMV4RUP4/vrW0JYBsIcT8ON/8NHQ0F5Dh1R+mH/F5HC+HjU6pFIdz1gaROFjjz8Trll6a0jNKw5f/Iu/DYuWLITUykF8MS585St/HX77k78bnZRnOeeVdDLp8roZMtJoG69JGsTbOebOVByuzve6OQtQgesE3YNQYe68ucx/KZCo+yCERiMcaWDtk0lPVGNc3+hezMe9gTyb6wsxDZnawPl85vkXcCSgmOf+saNtHlGc6zet4zUvcP4RqjDHpzOOdQPIXqSte9e2ncT4FAOSTghrULt3oNxfjAOkksL7ysryGOWpY6wNUuUERIlRg/5dp5UiimrI/GRIJNd+ixcshKQ8z31Zi+O0KgokfK66OMaBjC0/ffhJ1g8jOJYB4SeP/AzHT1b43Bc+jyu0IWxcT68N4+S1xKFVQxCuWr0WADmEdJ4TnSBVrHN0iI5kvjRu0zWgc459aDq6JLxf2UHEGuP6Vz4zKaw9NAKn5NP0OVxL/8d+HvcLYcHcORCvRARCOgk8Hyam7igiHgHoRBwsNU2dkDJ1iELOhomTcCjhWB0IcNuCu7KD91ALWZRF71jBkGGhnYXRMy+u4tgyeR854RzrAv8c+eY1cej8wDcqIe27Y69XQrcRj3YnpDNf9RGCCmVaOs5xD1AaXtwXjZl4MRmScUKMjtsvWc3aLQUwfACfJYGcMf1sn0SC3U38lM5Y44NiCbrzpPIkI9IuESF9k3Mfld0XSaj749Kc/fNKewDoHmIUJbL8vi7XAnx27SlZqWvzLOOvLrls/i2J18jkuIxtamYMzkdk0I1Tq40ovKHMTY0WfTPODGJdn891liwxVkrXq3OSkWKreSaMVW1lPJ4D+SXBrZDC7g7J+lOMs/YwDWKOtZPuXCO/G2J4LMSiPWnnGpoQQE1j3jgQBSXzli6I634JpFSO0fVbBetkXSAprNUl/v3Qfa1zScHKWZwgEmBn2W808G+uXckODTl8/1nWsIeZhxYj9ik/XRFKJoyB5KqMBKYumHGQH7WQKT38vlmIvGZAKvcyzj8DKX8OYiALwZQRWOctlmcNJMEpeaGTWzdcF+KQeC65nhMmTmXdcoD7oT32dLhW72Qt1c458TnR3ax4Rbe6z5TuUJ8Br7Udi7oS3e/oQKxj/E3RecKc1YGbxQ4PnSf2gChKcY7UAdKNiKOLe5ZGsDgvSaqd59nw9fvmDSKwEKVZiN7G73HtIeloxKQdIkZhdfLedYLkICa6AMnXTJdT8oCc8Ae/91l+CS7P/BEQ+9x3PdxTjEeuFy67RhWn9RWg+7kvPvPnbslfcIL03cavOUN+YQHzLvmft/r4/i0BFO/EJesH0N6Js/72vWY/AfL2nev+V3qzz0A/AfJ6Z7R//P7VZ+iNrg/e6M+/3vV7O7/+phAgcz7//t7RLPQF5gV5BH9UNbuJN3bARbXRRyr0LRsXxD9SdiBMHItCmc1fBjEArQCKqtvuoMRSV4Dl5WvXvBxjbYrzc8L99743VFNKPZxYiIEApG5OdTm0AWxUA3xNAqAoQZl4nt+vOyQrRkYlEtHws2gFt1xdN4bK26Qu4lxQRbVBLAjM1hMhcg6g0Q2iOdyjcEMI0JvFPwuXwQkAKTPRt+/YQfl4abhy9tRwEHDHcscridSxqNU4hEnEUxgh5aa/l42i7oAJgGqJRFjtQ+kalVkoVAegSO/ge154cSXZ7Cv42SMA3kux259hw5IVN11m6Oq4mI6as5XjNK5FgP8UBIAAuqWME9gsuhsQiFThp0NAm3uPvQ4QDWlsPHWp5HLsbRA8+ap+OZZONjSqn6+9dgnn51HilmZHxZmA6VoIKIuYJxFdsZ5C5QbiCZYRYWWsgBsrgaRBZHcnWzAPSdFCFvx5QL06so0t2LCttAQAACAASURBVB5OVr0Fwtt3bEfJXBEWLBDoRREGmJnKzzRzzs5yjgQ+zSM+C0HURK6ymdANvE+2XzGmIjmNQlVATLAXMuZnhXVEWlywsJFN6oVLXSBpxnzwIenRzXX0+toTcpLr5bXwugt8CmrqttiydTMK6dE4Voh6AQhKxq2RSSGwBfV2Maxd93J473vv4nx2E5tAgTGgZyz7dPN1EVCWIvQCoqWGF6RSlMpmkePxfnn6mZXR7TEchXYTsTVtXKsCCAo7UtIAwZvYxEuACH4XQPQ1EO+gI8brJeisMt+OD6+x96w9AIKYgtMevwOOBJjvR3DD32/URSPulULA01oUstwSoTCf6zLATGV6YuiJmIX6NjstM2xc9wrEYDEg/SF0x0mhHvApiWvt9bbrQQLEiKs+NX5CPF8q5FWEC7gbNaaDSyHenz8wJp7zL3ynIrqm+uKPBFZQCqrc4/+9Ty9wLXy2Yg8G/x4dISpQ+TvcDOMEEQuKTAG03fT36f38uBSd5H0tLg6h0Rt7IwAGzBYHEC0CXLUHIwvgL9OYJLqBBhHf4pjQw5jQw7UlVpzc9uNRQV99mrgRACrdTlG1Ozg9RmmsWrcx3HDjzfTCUHLMmV3z4nMhlX6TPKLErnhgSehaeYxnsoHughHh8AnASSJ/MrhPs0YOoWMZUHnokLD8umuJYykn1qEhTOYansO9JXG4EUKtldeqAmi5COk6CjCmieOaBHCSyHhYCrB1jLzxTBwKAlIqPSV/dCicACS0Q0hAT/dHBvFrrVwLn5t2PqvyFaQRzPHcChTpSDhH3NYnP9R3ffz42+/SQcP97rnX6eF19hy20znk6/rzxux57x8mDk91ud9z+019xMeegxkx29/frTPkjluGhH/6XhnQNX0ZPDveJ7pG+pTEfUSBH7EYHQIkukMuOUH6StH7SuyTKbu9yDV1nO8xSgugT3T+gzfmhh9BgHh+LlKiLdk1WEIyHQKTb8nksy62Y0fKcVcciI4OYwslQix69Ricc/bs3BEdIAvpYrKcVmBuPG6/ep6nfNxwCqPtgNlFzOFwSnl1i6lKv8jx2DEiidTNc3EBUMnntR2w+djRw32/H3DK52ECjpH1zz8fI5z8fn9WstXeqVG4E9JGt8Vzcb6MwDjI+m2Unc+7ei7j8nlKdsvClKnTw2a6RgS4O3FoCFsW4gC0e0liIJexugCS5AwEzUVYuiTO0RGuUSW9HR94/528HrF9jNllRCs2cC8L3Hk+ayHK7CLZDEg9m/guY/Ze4bUnUZJt71QZnSI6Xi7qRqP/oxE3x4033ciY0hE6uU+2oVivBNgtQvnvMQwmwnDMCJTvRCzpAAH35+Gm0wFw+2h5PWNyOsD5buJXyPGnd2gy4oALFxoAhh0LierasQu1O+6mZiJO2om44/1eNWcsavxkIrqIuGEOy4Xge+LJp6OTrhWgTYWxDpZinq9yFPh19dzbgNk33HA9vVL7Yjzfftxcd39wSmg4BTkzkMip8zhQmyj7huxIau0MP/72Q+GBDy9HLHGafjEECYDsaVldHENdyGpLYexsDKfoJjl8sjcc4sdrIXSS8grDt3Y/ELb85Z7QcHo/BNYJ+se6EF7khEk8B6PTksKuw7XhMw9Vh0FTh4asoQPpDGkMM6+eFD7+sQ+GTS+tChcgY++5eXmoP3wgNJ7FScR1S8sdGtZuKQvNXdnMafu5D8Yw7y8JP/jhQ+HDH/ko8whk7dbt0Y1hl1ga66Nde/cQS0a0GCTrVJxBI4g4FOw0pqYektwS9WpA2Xy6tYaz9mlmDlClXopopMnfgVPrImD8BXqi0lBde9+l8cxu3Lw5nAGYHYXaeyJF9jWcBx2uRool48YYzZrsRPnhcN3SJaEBgi6H+333tl2QkIVEDgYcRyPCKsi14aUjuZ8m4ETawj1GXxZjlj0uo0rGovRug/Co5Rnr5HM1ZO7SCCC3EA105NDBsIKuN4Ha8zgbNuE4KcHRls2YmQk4WknP0lNPv0CZ+d3hr7/2d9FR+uWv/nVISN0JeVKII2dDmEc0mo7WVWsgbDi/JZAyOxkPRuHGslDaSCOfI+dXI+nsbxiOw2keUaNPPvMcvTVt4X/+/rjwzScvcKwNxMwl8QcxANFyYzmWkcOKYqzqMQQImcyRhax7znAfxc4q3FhJ6dksB3Co7NnHsAVQTRzToELit7gn83DIvIRCP4Hz38IzMRkhzDMvrApjcRc3QDb1QjK+8uVZ4Zr/foixbCBzCCQnbkZmbPqKyrnXxhCtFMJuertcP95yx63I8Ok72b2ZiC+68SxARy0/dcosBDnEsHHeE/iddpoUQCj43rEcxrUSjVgcHwQIY29fqXafA8T5xjk1jtuX/rs8Z8Q5+JLCPv5d3Nl/ukyOGIfEesheCV1JdiM5Z+n+cI6WmJPssCtsDCRUkqXtrCGGMm/aRaez9nw3a4qeDqJcR0MyVgGOM48xdk0aP4ExqQfnGT0+zJkKcza+spX780wkteyfmXf1leFiJ04CHK4HIevtyHJenIkrZARz/VaIujLcOPOIWTVurboKko17cTwOEHtIHFuLx+mQCPws8yAOQElAT08X458dMrpRfX1FM0b6Oie61s9k/ZVIFGMTkWV2p5UU4RLi9TMgFs+whhvGPYYHHoEAPXVEBg7G1WIhez2u5xrWpGOZa+bOnsG+pZE1eBsdTceZ3zu4f8fF9aN/jKN1LXiaZzLHqDv7QBBiDEKQUoVLo6GJZ6uBtdUARD/scyQhjJ7SkeEYritD97adL7rohjJuuUbI4NgVBrnGaMcp1A7xYieKBIdElO/1AuOuzo8M9iCuqRVSaLlu5z22sbZI417KhjiXePK1fE1f3/2d5IsuEHtLtm/fTmRs9qtF6DrRdZJIguhIS8ZFm4OLqrM9IXz0I7/P3DsSkh9x0gXWMrmD47WRe3v1nosSBcUWLhxdQ7zmDrl83/4mxWH1EyCvLlHflX/pB9DelZflTTuofgLkTTuV/b/obT8D/QTI653y/vH7V5+hN0pgvNGff73r93Z+/U0hQJb85Sd7VbClCE4CopmbW40KTMWdCs6BLMrbACZzUQmpaFIZJGFxru4sqq/0qKrPJuu9lY2SzoalFKPWoeCsZ6Nejdsjgw1FCovej91/XwQa21BhtQGI7McdItg0h+gHdiosqjMiMHAMBdJogABB+u985zvRjv2BD3wgglRuAAYksgljA6CdWiS+iw1sJUp3AR9V4ldSIGqJ5kA2BUaMbNm2jY1vMuB5aSzwHUk8xM7tm6PKycgsyQoBNUFqFblGVtltoArNvN3oMkGJqopfFXgrr/csCsy5lFTPYkP04x//KNx+xy2x/LyJDblgvf0POhZKsOVHdwlugmJAKUmFNDZhbsjmonoWMLafRBW0gPk4VL/GXOkuML9bF4jH1xHVbHRRxB1tn3rf0tkf/eCHEbi4li6Nhmhf7yHCKy8SIYOIKnDDPJxzrFNAm7wqaNX4Ai2JqMcE93WClFeeRomawcZzAUBeUXjm2Wc5sh5iuabyvkfETXcVqrg6QAmdHIeIV/E8LSMOQCJkF3E/ewExrmfTO27C5JijvYBeFQvPT7NpPYXjI5Prkwyg3xtVjbwH3uNRiKqJkB07ADrHsJF0kzcOBbHAruSC4G8tTgYB+UGQBW6djDlQIanyeCPODd0nkgH1AG0zZk6NJejlxw9Ht89gwOVO7pU8FK0W0Q8H7MlL7Q0TxoyKx/0ULqCREB8vr10f5kCGlbNZlwQZDAhZxcZ7KOdW9b4ApRtWM7J7cA0INuv0SGJjaHSPBEIlsSVeY9+DCkMjaASGVe3XXIoVE+BQNT2P0s6j3OcSjiMACmuquX+zIHqIyegBDCxCKT6d6B+jT1a/iKtqJMB4T1JYRyxUMpvpXo5dF5SKc50fbpJjfwr3vGSapaL+XWWncRCWW3bzjMV+Dr73zx8YH8epL3yrPILgl//4fry/JAFjiabkhgSVJArvUQWzRIXAuICt35t0qQzdQm5fQ6wliRiMGJcFUHPZAaKKPhOmJxnyY9JolLGNgCJETVie2k0ni1+zh6idzXos/4WcK6An4SSROCqhlcJWEKdRSNfL1u07w5HyyvCHn/lPKNnZ4EMo7t6+JaQmXgzXzb8qdBPzlXvT2FD/yAFcR9WAJR2hpqEt9ACqXMwkgoyoujkq9immLT+KI4EM84GMY6Xc60YNDQZUeJiMfzCwMHjYKE59Mhn7+QBzozifLbxec1RmGjNnnJtgnQXWgjITAMu81w/x73bJVHBfHAJcLyBuZSjZ3Ra3CtLYBeM5ttTUSKO7lqaHb/20KkblCKJMKDr66lzy4+coCIawaAeEvNjVSjwJ14Wffd+dJf/HfLPyubO4iMZEtbDHaKyfz74OuVlzEsJf/ePBMIASdeOmBAUdS4w0uRyD5XX+8G154TuPE2PE9bhMlMXryiWVADHeSNDJmBb/3HdLfvjRc0arqToNXC/uIx0TgO65ZMIPx4WQA/Ddy71jn4HuuNmzZ0NIj48FscYj+RxJwqwnFsUYxqMAafb+GH8j8e645jiparmR83wG8E2HTAtErh1QuZz/2G0EWOT4aXyO4+waiPjp06dFMslC3+HE8emSSTNyBDePpMgO3CAqU6/7rb4i4j1Pl0d31mAI+/P8ji2QEIuIZGmoriEO8RBg5RDGvN0RzJ+LG2h/2UHU0XmvntMJEDYNjOdrXl5LCfutKIwZLwGz9+3ZEe67/33c4yjGedaMb0xiPM3m2AcTr6NiWhJ+Py4WCVcj1SS/lq9YESO3nl/5AuMbx8QznQboewSQ96Of+HjElsyRX71uPSB7cZy3Yg8Uc/YcFPEw6IBgdDUxF18k3kpiYTDRV3X1HbELpIXInmTGk+S05OigmzFzEnMtTivIs+27D6KEp9uqHdU298uUScOY4xfHmMl0iCtJ5AOAmbqyFuJ4VBxgHJzjnh9916w7bOYczsZltWc/5w3XREpydli8PCf0ttK3BAmZ1Ek8UBtjGPFAH733K+HhnzwQTkCY7NpaFu685y6Uyi2hrprxqrwWdbeqeyK/yqrDC3Q9tzAUPdr2xfh6j33oWxCr3eFoRTWAfQhTSAGcOHxkGMw9+cLWE+HFGuaK1OyQnEVxcHo7fQ83ci9OCd8m0mr6mNJw/63LQmft6XDyyD4AwVScIhPDgSNnw9bNB2PHV3ZeT7j5juXRgbbg2utjhNMaStDH0/NkhI2Z/hL6Zzh3qfz9/g9/iOevAlEHQCLPrYTb888+w7w6MhIkdmwYXbObdUohRcnex2nM7U383gZI8mzOlaBjFj0Ijz/8MP0Ec6LyvR0i7EcP/QQRx9WRGLT/Ix0y+TTk/6KFuOB41lp4Ti4ocoBASQX8t98qiedD5XcOY945CQRIrb08j1OI1yqE+GeCjqIP+zGqWLdcg1PE+Mv9B/dRjj4ZQo25k2dyC+Ot3OeJihPhnvfewzUBlGUt8dOfPhKKi1D846j45J/8ZwD+naH25JAIvO7BtZYAcbeV3qLpkJBtvIdEQGvXCSmAs8Z7eR/dQYSgawLXUrpiPEajAX/00E+5v0L4+/9+TfjWo61x3bmHOLnZ06cwlreF8XRQZLC+Gsac+sjDP43uo499/BPRNee8PHzkqBif6NhVCtljjFg1kXxdIMFVNedwoySEPTyrDZA/Lbg/2lxnjBkLgV6O8yGE/d9YHG74/45CFDSHcaXFIQ9GcSjChVKA8i3rNoQl86/FydkWnn36ec5fefjMH/9RyOLrjz/zKGvHTFwtzdwHxaxlhuEueiLGpuUxRh+AHDX6y/+XBLpMgHADvkqAKG5wbDZaKXYwxT+XpQf2ePQp52OUpaN5HwodCeMobOCzpdhD6WrJANRu4tzYM+QaooD7zjWADteM9FTEGERvAojboXI195u9f87JBXk427KTmId0A+hUYt5jnLrAWnAq989LL77cV0o+fyFkNt08kGKurXRKAMmHaVMmMAYRDwYZrsggkXk1wbmV75s6YzaiopeJUa1jvLspimuauS90GY9DgKBAxmvYk4ajj3W76x3HOZ+16KJxjcZaW0dxJ3OK78cz4tpRAt8xM93ScQRb7azl4KUgXukoZO7t1tHL9zcxv+ZBBLexLhgytAgHFT1TrNPG4R6aBglzChGXMaud9D51Ms7ZHTOJsV6n7SnHVOYMnfDVzE3XI1CajFNzHS72HMQQTdzHZYdPhFO1rMHTcmIsmN09kg/GYR3UMcxx5XMtvB7OeTqhdBW775GMHEZPTh3r0kQvJtdZV6h9bc7lkTxh7W4Ruh9JrD29Zk08k80QpancS3mMK07inbzfAZCYsS+E+UUC1bnG0vZDHIfuGYVukh+euzzPEefRTpYhzH32ePUQichpCJ/+wy+wHqFDpNPoq5ToAomF55f2KZf75jym+G99DF38+GUb2LeaYPg/Fkz/j//wVh/f6wMU77RD5ucs4/+P5+7t+PZ+AO3tOMvv3Gv0EyDv3Lnvf+U3egb+rRAgb+Q8/Or5o3/8/tXn9vXXB6/382/k2r0ZP/vmrR/eFALkyv/2YRzdJB6rRmKT4GZAcCWf6BILk3WGGO3kJvQcqqR0Nqy5AB+DAXwaIUHGQSxs27yJfPPrARH+Kdy0fBkgyURcIgejM6QQlWNTjLrqCEvJ2u9Cjbry2afDvfdCagCM7GTjPxHwQMDUYnCz8C3/ffmlF+MmYAJgYD4286FsMgVmM+gA6FQlziYgA2D0omW2bJYaUdx1k3VrF8hhAEdVdYMhOczHtpjQcvDyE0fD8usXx3JSOzeMjjpKfrDAmSSHboLly1fEzcwQNxv8m1ErBvoIyucD0g2ATFF1Lanwgx/9INxDGfpl5Z2gWi3Exw7cJhIPJaUlEWwz3kQw78D+vVFxWcgmSwDUUsPNqDoFKgXkR6FINhdfx4eqzMlENLgBctNgrIBqttl0pvgQHKSEUuDfSB77V9z/SuT0sjG0g2UXcShuSiVIjCabhmrZ6Ck3nN38vJFeZjJLQhhbYlm20SsqPle+sJJjJJ4JwMeIlQw2auZpG2GVAiBjzFm6pANgnVEzTzzxRPx9H/34x1FUdoUnIBYusBFqAgRJ1KkBSeEG/wjZxwP4/zIiKSzS9Bxant0JIGwWshs9PwQvlZKlsQEzrsHrbq+KTowCiJ0agCGjd+wAGUde+ZNPPwWAMyUWR7eh3usgxoQdW0gDcDJ+Z0RxEZEpp8NQFOGTRtNHwn2nWnA7CmeVl6r50thUn+X3TaafwEzpOnpNRkPKWNheDQnj5lZV3ng2496XbsbNJa8D6DLP3v+3SLSeje4YQBPPrfeOG0y7TVTNCmoKNav2XUjXQBOkTQKqyonEMh3cu5Pn62wYDwhXBwl5DZFJVWykOwCwWik+7qacZBaF4E+9uDpGhkjS1XA8gl91XG9jwSQ9VHS62bdDQBBc0sPPPl99UVXG0ggat4avfnr6/zGi/f1TnfG6+B4FXwXeo7tBl47ECqRoX4yBFo8+Qu7yh6/dw7ntQhUvIZgCqdEKqGABuq4uBpgwArVpFu6APtIDMm54EeQnTgpAhw6OyecaHgNCr47UnpaQD8CayTG0QjIIIlTWUALN31s4PjuKhkA6WRD90588FBYT5ZLJfZQAOFB6z+Sw5xsbIDXG8H66Ad0PkDlfHfYAQtxITM3CJdeEo4wH6VkpECqvAOSioCZHPpO4mgs4NXKy84lG28o5bgMMGR2KhtonVEGEezO9D2OJ7dBddgrQpBPQYgjPVm2MzbI3RhBPcElg2muhO0DgyuiwwTwnRrKY/R6JQK7LHQDBP36Ga2juN/e6UXxGJhlt4d/vuA7i6Zd8lFfgAuJ7MnxuGAeNzCuA9PPaGBlYxH1YBRHjaz1LbJ4FtNOv7Al//hUdfhn03hBpYZwZYFkK4Ld9Ex7zx+8qDt97tjHcf6OxLbhRfgJBB6AuGNLNue6LuJAI4ROD34duKwg/erI5gjHG6+lUSeYaS2ilEp1jt4o9HNwGYdPal2I008LF14RzEIMDzUF3fIYs9x4xekoieu68BVF1Ksij4y8dEOYUuewtzB+SII5rh8oOx6gsHXqSfVcSgehY4vxwgJ4gHXWqyH3evJ9LAEAHMRYZ85gKEWb3lSBp4RUUQfDRdQxPI+dD8MgM9HJITkGnY4yREtLGVQ1GObyH353M3KMDRkJ4DmT4Lp7fLmK+lly3iHN6nvEbBwLjxvhxE2OMyygUziufeiIsIQIrjzlxJ5n2wyDZC4naUelfwb2Uj5vi0cefZNxNjeTZFMp3GyAEJxPptRLHSipuGCOJjh8/BiA8HOKOKCzer393HD4FCWK5tHn4N3GPb6CryHFgLiC55+UsAN74IXRcIUTogcRjIuBZag07Dx4Px2sg2bLyIjl39dzZkJPEn0BOlkHkbiO2LKOQ+5/xKBmH3b0feG9062zFKSgBJJBn/J7AmrGG5SimRzDe19bUh4WouTsAJv3z4ksv4Nq6lvGqHoFEUyTSrr9tZOhtHEaPBPeCxd7M3a9AWi2/dh7q7ERK0CvCNEUSA+h0IuIuD2KssRWHZntO+Pr3doS/OddHfOz6xIMhO4lrB8B5BAHCy/uJasHIMwlMv2QEquyGlvDwWsqZue+zIWcmlWZQ2pyD2+xsuPPum8NBCNXHH/lx+PqffTa0lh8Kp3idQcXjwuEa+kO2Hwynd+0Nf/ypD4c9R3aGZIil7syC0IKzcAtzuz0KNy69Jkbq+Z4SmddbAOrnX7OYx+Mi/VwncL/1oIIHLObZOcc9LfHXy3xuNJOROvYsFKH+tizatYHdFY7VzvESyxJus+fMheSi72rJ9eF//+AH0WkjSW1fVhNrLQUPCkdGc4+kcH06mBdqESAkMzf4xOoKtOtK18hMnJnHiLuU5HKt4vw1ClGBZKxrFtcb9cRV1QC85nGftXC/zL96Pgr0CwD5bWEdJEY6Y8JwXquO9V3JiKGhbP+uMLQgJ3ZCFE/pG7POnxoUTpyiyJrx86GHHmJNWBM+8+lP0RGyn0jH/bFs/CDHYbH9WcbNZTfeFIvQD+IgtSPDecoOBJ9v3Zb/67PMiy2zeS0izXCQjcY5fJFnloc6ijWcf55+7pnQhJthOiTrXOaEfUQcJTEmHeHzNThQLJbfvJlI0GuXEYXVEN575/3hB4/9LOxjbjhK0fkhnsVMxC4pzFX+qYYYyGQNvOG/Tgjv/8dqwOTuUJSXHkpwgAyD4BjJmu4UY3omz+0TP308xm1m0wmiO/K6ZTdw7yawdjoe6ok+qj2HXywhDcLyVBRyrHp5dYyPM2bRuNCDFHVbrt3DGGS8mY5BAf4m7plU1g/ndWnbEaGr0+gl5mSFCc7RMZqTMbiVtZIKf5/LNp5n/66DOVEnt3M2v9d78CTzRTJzlj1nE1k/OdYqAGjACWVX1WDuc9f4aawDpyHIyEsfEBI7GmOsnq9/mPE3i58vZgzTuXsY94ZRn3aoTaEHybGyijFwA2SHztf33nMn+4cQu7c0u5yk3yeJczV33qJIzp1hHV/Ouc8jgsxuD8ciy8HdnCjCcF1oh5du20jcM89fXtO4fjbW1HL5dO6V+P2MOZZ3S4a4huzWfc6z6rpGh4YOEXkiz5+OSsVe6RKY0eGKc5XrZ8+GhJ9uYufwLIjDk8xVck86LHXjldMz5bxh504Bz28Jz1MTaxTnkTbml1aepeFEOTY24kYsr2HszI97hhOsqRWsuK+QlLQH5CgxqX6W/IgfXDsFDBLa+YzPjWfqoxOjlZjJXM7F+YusL1nrFg0vjmtMx49CxBa7tu6I7o8EIs8aIUFG4Uo1grKV+LJk3LfGGkd3qZ0gDA6eI0kg58lkfo9kt+S145Tv0XW486kiLN3UjYyn+UQDfui3Ps41hbCBhU5LZm65mMo55dmPJIgxqJzzBBt07CVxJ+NYxNnk+v1LMsF9jePZO/nx8wDDv2aD/dYSJDq0+4RH78zHZfDizQMx3uz38fPn//K1fO2a/lsAIN/sM/ab9vteyxv4ZUf+1j5/v2nnqv94311n4N/7+PP688e/dQLkjRIYr3c//1rnzwXfO/Fxyf17OS/mjR7Cv2Z99i9fM2H2Fz/Uqx1ekLRLZZCliKglMwHEksiiUa+vQloFowTFGYCCK9g81xDbMIDFueSFbo+zpytj9EAnG+UlqAaHo2Te+somCIwx4Zv/+I2Y/1vMxjg3MzXGE1zB/5tTPginiUp9S2dXXL8UBRKqbUAQyYLRpUSUsBEaBvnhwl4QLrm3NboXLkASNAMOpQLoZ7IJqyX6ww3ZXMqGD6BUGg6wUM/Go5P3Zj6urgUV/NOJfti1c3tU4evSSETGKEBtdruFhUtQ+sZYFYDHw2xqVRQLyPm9vv6VKOKMS1HJ2YLy3M2WIHFfeXogW357jB5y42KElsplCRVJjmZiRSZPHh83V27O3NAL+m0jCuWOu+8B8G2NGzrXuFUAEka5SMJMImrEjYll6ZYdjqcsvosN12OPPUqB87WxuyWN99bNBvY0inNB0E3rN1KqPTNmBpcDIi1asCh2EqS5iSKuqoaNqe/Bm8gYGgvsdaGMJotcVaeOH8HZUkokMwFT/LeLbOjsDJEcUtFfiaPFzePGDesp8j0ePvGJB+Jmeuv2XRSNngrJRFQNxPWRRDZ4DpvarRAOgyjClbgwashzqxLRokfVs25+0ixoN4KJk+Cmy3/r5Fy5QXUTK6ll9IBloV2A8rp8VBNKLkiSTeX6VpYfi7E7BblEJ6G+LQWcsVejB5BwEO+lkPNjJIORXN/+7vfD8ptuDgcAHgSwJXAsaBXcHMB1PYHrYAZRZvZ3GDlVwPtwc52JcrxR5T+/zxJR3U8tKK19T5IesYcDcCmP1/JDMMd2cFWe9kaMwMmQyOY1iWyScZAy2zYRJwKYk8vvk4gUuJo8eSrPWR3PT6B4vQAAIABJREFUZjL3z2B6SWrC6domwBJ6YXhtI5Y8F8MAg9v4u+4COzv6FJB2pfCeAUwiAcL/RzWkBBhg+Wc/WBT+4ofESwGwGdXlGCBw/Bd/MCl8+aH6CJj2sOGXpEvh/Xk93Azb79GXqHF5A/vapB7z2rkfvDcTGOwSYDJ0g6TjAvBnOrjGw1AhDuSYFlNC3NkCqVF7BsALmTbgYSfPWSpgTwv3Zx3Z7D24I/JQpPLqoQdASyXq4Yo2VKZVEczQKZHLuCABspVIomvJ8fa4zpFXfQTl5m3//e5Q83hlJEk3oI5vAoDqZnN+Ix0E5zrpqWBcOw8BtWPvds4h0VG9F0IxfSyStYUFxLo1tgHS1AEa6HiBWOEeaj5/NgwdNSQsuWEZ7qn6sP/w8XD1QkBdugvWEPWmMaYAsszr0A5IkcF7177iuGpedynXauwYcnt+7uMRyAZBqg57giDiBCB9D0aKZKEejY4c/p6e7lgF6TxmOPcMpae8lue0BaCzm+chExeXsIPuoAyi8M5C7Ok6yuBZ85mracDxhXL+/R+kV4CPf/7eaZx5fUr9X/bxj08QScSxfOzmQfHL337GgnQAXi95VKEGFPP54cHHIW8YG4zKiN0xMS5L3ErX3oCoUI2OIKKf6qvKw2133hoOMk6OHTOan0lkrCMehPF1GHOGrrfjkDZ2J81CJT6A99LGuRAAFBDLodunhvlGQs7IqjrjVRg/BO9GQnDkcn/pujuNq00CY978+ShXD4RxqHEF6xJxDSaM/MXz37y3C+VzWixQV8EbldOQ6af4HYLHR5gHjCWSiCmisPeRnz2GY21i7D06S5fBez/wfhTr2xgz+frQAsivE8xX2THiawLKYRXxpwCB6yFh58+eHE7jUBvG7zHaqKL8FH8fETJRZu/esj2s5x4ahBJ/NESrf/biapwybXpYu2EDkVMTgJF6Yo9MHuM9j3d03BiXp7NQ5+ETTz0ZbiWK0t6C3cTxnQDsFog3Yz+N+bynhr4Nwl5iVg/3Rjdg1iEi4raXVRKv1BJ7IpohSObMnMhYRy8N4Pf3cBqkEMPXy7yrMGIM1y3GNwKMDobcU0kseZbDXPf8Cy+EFSi4d+3czTUlRpLz5Bw0Z86VxBSuDouumwcpkxi+//0HiTqcEkmgsbPo8qgYxPN+PpJcq1c+y3maEWYTfdUDoZ3EWkQXS3Pt2ZC9cwvPII6Jkwnhh0+Vh2+0fjE8uPx/hutKckIu3U51lEqcIqf+wZdb+TlK0kfm8eymhVqAt7Vlp8KBJu5PnGfzJ+Loyr8Ypo7NDR/86H3hBC6x//y5L4VvfOmBkJuKSpz+mer6rvAPj2xhPh0aJuYODPNmjAVozA3VkD0/fvGVkEq8Xhbk514iNZcsmIUTYRwk7rlYtnzbvR9mDkmKJHgVDpfUiyjQcWh08Tx0OTZGQpmYNuYJLQm6Zkdx78VxGxC7CZesJFMDpK+afl00aYgP9kBGTSeaSUeNRKTrCu9diW7n81TGGLuJjKUytq6Z8UHAV7bSeWEo44LdC7rcilkj7WJOVsE+DZJtNOOpoLoCDuez+ZAHL698LjpThhDfZdF3R0cv3R0bQivPUTprni7nbMa4QpyXmo0uf3RVJPHMJ3P87eEEZS27DhyL8Uh/8kd/EPLog3vm4UcYR0fhLoKcZqy+wPnQHbqC+EiJA4uyT7KW0YFrP4mdR8UIRz73u3PCmXqiviAlj+GcmMd9VU08UjrjRgFigMP8+yuMLUUKLBgf7RdauXp1uOXOO8M//O1Xw5/+0R+GZhxnX/ny15g/poY//swXwk7ir154aX04cbomHDl5Jro/Cng+e+3E43pVQdiV/c3CsOhLB8LY4kEhhWs5vCgnTCwdBgGSwb8VEcl2JHQhLHjkoYdZa1F2vW5TuPM99wBOI+qZQJ/Fnl2QH+301uAu6bgYozx3EOPXwZw8c/acMHXmrHCKe2A/JeBoHWJ/miXbyczPChtcP9ifxuowgtaOp/o1Jc+SdWFyL+jUTuL+Ebz2mUxgDrLDT+eDa7l0AO5B/JuiAtfGxlO1M84NYE0ygWfRHgj7rGqI+WxEjDFlYt/9PI0IvjaEDJ2NteGu6xfFSD3J3XZIq5G4q4yd3QbgvhsnsCKVHpw0Yxi7hkCCSsDsIIK1hvF9Hp03pZyz7du2RALk9OmzzJdJjG+zIEAuMIc24aJkDaVYQqGGohfGFcF6nave4x18v2sR19wC9AP57PzoPOW6zPcZy75jZG6fgMM1pGSJIL9rk771CQSK/WmXwH/JAAn8PldkH8Tc53oE8r8UE+r6LZGvN0CI2dVXyDxv1OIZ5g2jH4fjPErh60N0cHAtjKhyrad4R2GXBMjx41WMAzi/eG4VVdVAMkZIm+N2ryCJbJG6a2LXyPZ5WOieyf+X4EbtqGuFLGUvgwDtHE6kBOLEhumoRahmbFcu84LkzgEI2wZEGfg8iR3D1U5vTmNDPfGbuF3Z38VY1Esfr8Wf4va1h1AChK97fjy3nkfPl+e4jTWaRL0kRkd7D+91VLjlxrtJAxjBfES/UQvrQnpuOHPRKZxAZ0zgD77i+GrsLvljj1M/AfJ/XXj9X7/QF1H7zn78agD6nT2211xFHkc/AfJOX4234vX7CZC34qz2/8634wz8eydA4qh86c8vP9+/FoD/dlyqt+g13nECJPaxvUMEiNfegt9Lgflv9BS/KQTIjC98sNcNgRtvVUwqvFMBNpDAsoBlcwVw52d2WhTbDgy5lmUC8Au6S4R0qQjmDVWWH6eM8vrYD9KNDTuDr7dQAGpsgpuBcgDkXpRKOkKGUhjuhtzekAIW/UZDNAPOGwl0EjWVZcjG2ty0YnkEg/151Yhu0pMoRxVk6wZ86mXDYxGgJaH1gCxGTY0ni7haMJ8NWj4blBQUXebsuok0q9/3UoDd2w2zijKVY0ZhPffscwAyk0IJLgwBNDcAEiljcQFoP6+GYBkC+D4Rd8u+ffsi2OAmRnXWCIAEOy06AGz3ATqp1jrG+1ClbFG2inpfJw9SIZXeA1WKO3fujOCF0RE6UXxtCwTtOfEGlfA4bE4yAMCihQvjRm8HP2P/xmxUjGbpvrJpIwDb+DBi/NjQhKLQDYfF26rM15GxrWJzHfEcqrYWUF5qbIC520aWtAHyl0J8SCwMJ5qnDHWk7/k894CuDBXiboQKAT6yAcGOotI0rqGaSKjRKE73kXM+BFVhFa8rmXLzzTdHBfvLa9YT/3MiFJI3PmREKcAG252UjFgKraqvGtW3WcNm3buRV+E5EKLDc+TmOYPzGnOEBVQvdRR4nTwfbngHEQWii8LiWQkMM+gr2IBKoKjQuwGXUQ1AY293B86KUtR35BN34mKijyCPeyGRDXkB12c8zpFtnE/jvwag3EwnskHiw1xqSRwdJoIUEkO6d4y0UmGYQ99AFzEtgwBb3JiWlpZEhaDxYkacSZKpAPfan0RN6eZyIvn9Rma18Pst7vbBzUSFN3XS+FgEngkgt2rlM5Se93VMCIStQRk6bsx4SLs8NqF9jpVKlKsJA9PDaWIQanF/DDICSJUjpEsn32NJ9AVVoRIVEQjhmQY08NmO11YChCgEAYJP3ZUdiY64KQUok2zzOnqP/9EH+gDvP/1WRSRABLD9sIQzVqz+wi7MjSx32CXQwDFEUpO9Ms8XkXk8b4r6JELSOIYi4i4SdULkpIUhBdk4yQCsAVZq6cwZBcB7Edl2I4B3I/dZMucpl/N0kc09aCFkAEBmHYpLQNJExgxVr44FPiPGd8wjxkwC0Z6cg9zPd/75+0Llj0/wTFFm+8yzMaN7ytQZEWDrMMaJY2rALTR05NBw+NiBMJTSbskyxzM7HAhwh3SqB1Q7hTq1CRfTsJCRlxo2btkYroRonQFwtYMseV1EnZybeokknm0LpSWCao0JBDBuhRRWRX39NX2OihdXtRJVUxXBFIEqCZPzRlHwvElOCZrGcUEwkz+C8EbghV6vayckHz0MEK9p/Hwq76WB69aAenYQ5eLGVvjzOQCr9h9JWjpmFAF8GgX28vqdMQLrHGTsn/ynWeG51b1EwQiGnSSia2gkYXQNCLwMGAixxz2jIl1w6bfvLAzffrq+71pLgPB77yf+6nuPqXYFVOELkiBGn2lV74vMElSCRvd8A7qPH1UM8FgaaugoUAGv6v1l+ormoNZ2jjAWSzJLF5UAWhPEzUDOQS3XWAKkjXtqENFUPkP5vMennnoq3EhElOOYY8RQCFbBrOOMVxUQvxLtOkCuurn01fn2xOrGUAKxu4beh5ISADzAqQuAVJsh7ItwmA2G/O4jOM9FksJOklRdGTzz5TzzhwBZS0aNZWwcShTQzjANAiKDfqFuyLQSyKlTp8q5NxlnIUCGobwdR+nxrp37iANLCxNGFcWOlNOQ4oWDiCyBuDp18jSvS88PMYJdqMIz6Y05BwFkR9VOej0KOEdncO+N4/moRp19BqIjB1BT5bvRkbPpbcoiSqmBf1/1MuXiH7yPuKHdKOz3ATB3EZF4AwrvqaGu8nhI76hj7gOg8n3RP2L6mUROxUl6KCBY6wEg27nmY5hXcni/2TzLESwFZPYe916yV+og5dJ5KJBdT6VAUg6BfDY+URfKMcb/KZC327Zui90Vc8j4t4chk16mwcX5/N7c8IXP/xfO28xYcDzlqmSisMZBhhJ7A1B6CEKhBFX92Fk41CA++WHI0nOsERrCoD3bQntvZnh5T314fgN9Sjymt10/MpQkdzKWorRvvhBOtHaHbz3TEkaMDWEucYQnT9aExosDwitHqkLSiBLcOpBwc9LDkpnDybG/K2yCXJq45PbwV3/79XD/HdeHYiqJLjaeYWzoCb/7Z88DMOaHu5dfG5beMDec3LOaYWFgKKvpCSs37AlTZs+jUJxi8Naq8NSjD9JdMyNMmDoRkL+UOB+A87ITYRwutGN794UrrpwVDpw8FLIpkzY6yGhLu7V0bXZD/gzX0RHXpr0xcjEbMPPQkcMR0C7hHj1BHFBtPVGOgM7e7xUoyMcyF7dz7wrUGhlllFy1kZPMdc5FMQKRNYFAsIp3f5fjvONDAXPphg0bIe47wrVL6E1ifpVIPMt6x2d5IsD9bubIUqL/Crn3dq9ag7sUd0ESjgSEAhNQ+Zcj1CjBBTJpXF04fjiFboU8xusWnL4AwLFjIxCztjWs3bSdLpup4bZbV8Tuk6cYj5M5Rkm6HJ43HQ9X0/sjCVLKe1q3fgOCEVwKxptyrI71H3//qFDTUgywrGPmMMXcuPEg7OwtUZXO5Bh27y1jzEuma+Ec42t6qKZU+yoimYwkzMpMCe99z7Kwf8/O8NzKVdz33WHegiXEDo6iC2dbqCR+aROEUDZig3zmwS7nLeafF//rlHDDXx6mSD4vpEG8J3UxzgzKDuNLikM+pPTMiUSXIuSwa2HHlp0IT67g+F8J43m/bYynucR31uD2rOFYDh6txsFZEA7gcOlkrqqB6LnjPXdHAug08VFHiQhMYM619N5+i0SdwszrOqz8rI3ONZoAvCXvguw67oxEasYNrKPN+NMchAH1AOz1zIv+fw2kTwHr3OHcI3mMbQcgneo5f/ahuPbJ4hxLuOneNPL0ZMUx4o4K4tpp+tRJjIGM+8SMrSBiso334j2Wx8/YK1FE7N52xsGWZkRJkEANjJcFRPqVMpYnx3inI3E9rAtlHj+/l7VjNwNJHQTpBYriiunXaONGaWUs9N91UBmx6TOg0EExQRLvO3aRGaHKZ8f/GJUKCdeCcMgeDB2pcf3MZ9cBMhiudQTwXTsaT9dnMOiNc4VEY1+sGP10PBd+n89RHwlphKeOVlebfQ4Jnx3HQH9XOmsixS6d/B4jHNN4voY4LzHvZRON6PWQpKpgrdLDMU1m39BA194JyOZu3NG6tiQhdHhbeq6rx/Pvv8V+EH5e8YyESN96bgBkA/dkU0d0Xh+FBHecSYF8dE4oRbjk2kPSppiYqhbu/5PHcKzaH4QjJ4Hz6rFKfrgujE6LSPD4/33n9DLRcdkNEh2fHPvl8+daq49Qco5PYjxh7VHbhhhjenjPHR9izZ3GHtFzwP3I1/tS2NzPSKBwPeLORgdIPwHyr9v89xMgr3fe+h0gr3eGftO/3k+A/KZfwX+/x99PgPQTIG+tguF1CaR+AuQXhp+E6Z+/t9cYFBf9cYMMiCDQyLYgxsEYsyHJcZ6NUAEb8uGom3LYSLSyaH+FyKRCNtxjAJPa2awWWKZI0LAA4hqAmBXEKbkxME9WcP4MIFsyqnC/ZzQxShcIkbUUfBJgy07iNOwAeeyRn4YvfuHzUdmWS6GfII9RWaqE3ZxnppBfjTLKQl1VTcakWDR+gbglFdNNbOryAG2M4Shhk3Ge91RFP8acuXOjqrIacFx1+1Ds6hIfAgBTsf+7sDcGYuzosRHotTzY73ejYhyNcRHmZFswaEyNmyBVWgKFLrqq2bwOg0hwIyOxsZtNXnQxsGlVOSXJMIgNYE316RgzEO3l/B5BvCkQO1rlBS5VMTYRI6KrQKdJPYCQ8U6WJQua2tthbMWihQsAVw7gDpnA9TkPmCJwURUBxEY21YcOHgqzKUjfiBNEUNCIKzeJTQAnRkapnh8PuWM+9iiU08Y7NUNsqTSUAFGFlw/AFTdegFta8+2bsGxSpZokkiTVIUgi48QEfd3AbsbNMm7iVIBhYmJQrJ6pbQzZqJstIDWGrB3lvdFRdn9YhCmRdBZSREKkWZeE5dxssDxnflbpfXkDprreKAzzsCVAdGkU4kZpAWxpY3On2k6n0hWoh5sbcF9kU3oO2aaacQC7sRKid3o4tzPJbd5EhEej9wpgx47dgJM6O9hfm+2czfsTcPBaCkIJ3nn+3dwXDC4GbG+Om1IdU4N5HnSeuAmu548KSkGpIoijs4D6R48eCctvXBE3uqdOVxEnlh8391WnT4arryRqBlUw2kVIxXNhGMeaz+tt49gGW/gMeZSGqj/THHgAoF179nMtRsZcbbOvJaQELk6i5EznXo7gANtLN819BEgf2dbX8QFwArAphvAn9xaF+z73Uph71dxXox8EArwHdGD44cb/Cx8ZHr70vb7yzT6ShMx2ce9LBEgsyo7kR1+ys19TETkEJWIKG+1uCM9EnvU2FKN9G/NCTnBPuJpIm3UvraQge0C45mqy4CklT4bQ0IHiFlmnygUAEQmTbEiBCwD0FwBAdZglJ+VGMiqDMagZoMWomEqAQSOKxuCK6GWAzwNQOwLhdoBn4Hd/8Adh89e2o6DfGIukHW90W2wgem80z46Z+KPHj4ZIsw/ofLwGyTGWaSBEKtF9bPLLjlQATjWi/h8RTtKFU8T1breTh+/L4l4phjgoo6xXYH4A71sQSecNZzEq85dd3+e4uNA1gb6Q9rB6zQZ+d02YRKyI5J9cwhmeXeO8zvGejL6SXNAdlgIJYV+RueJnq+mZGZrD+xwRY77yGQdTuG4JXKtmAA8zv70ejZDJ5qMXE9FxjD4k75F0SL3zBNm/sGpTLGj/1KemEaeyIHz/we9HMimBP5ZcC74Iuvn+MgC3fA6yAMiMz/nk3UXh20/hmosobZ8D5MMQIN95rD4SIN4HxobY++K3iCENMIaOv8QSdRxP82ZPRSVqkWx7JEDsKsiy1J2x/RCklZFTkiL5EDatkB6ZHEMFoGAlz6AdKulEV+3esxs18bz4e30On1+5MsYSSt7l5eREUMvYv9LSkjByNqChkFcNcSHcUxcB+1u8bxhvD+NEnDplUiRofD5U6h4klkdH3AiutfdhG898Au9NtTO/OOylCLoLMGnK1Jkx6uXYcXqduIcKhwyCLGoNw0YWAQxmAghuiQRuIVE6KucTAWXTAJ56OiHJIHHOMBZ0MF5OxCFid8LzKwHaIY3Hopz2vD9H38cK4oC2Q2TY46IbzaJaFeCtkALFRtrwdx1jQ3HOFHDvNTL+OTfYB1IJQDkW5+Aonom9KP5nQZoPhXDsPHUwxn91E2V0CsV7L4NeKuNGLyTjBZ6/J596KboJOwfQFcGYPYTOhxkzp6NyLuf3VobiktJIIH7rO4+EW25fRAwdpAD/Lkk+AZBPpbWRZILWAqJzie07hZJ/O0Xht99+K4rw5ugoe/AH/zuq/JffeGO4ajFdJ80luCCqeUgYfxFgJBGJZ4ReL24fC70xZTCvMU/s3x4ukDm//mBDWPNKd5hKndGSqyaGtAuQVcz/bXQsPLfzUPjxGgiFkSFMHjOCa90e6lvOh3WHiFPiXjCc6X/+zlXh2qnDwsi8lFBxtiGsPtEaNkJSjRmSGT73e/eH89VlYT3H/J0XifOiHD6bmL7PfPK3Qno3xezcN0+sPRxaelgbhcwY3/bbH74TgNzOpIYwcvoExlJcWQl0MnWnhH/6u2+HvOSscBMF61UQJYXDB3PP00fAvSvIqrPW2L1snncLqfscdhDNfK7AJZrJfKmQ4hAuRXhuRAD2l2Xh1Nge3TiOw12ct0yAV+ciyT/jI7MEYvnQGaArVADT3g9FB4411ZCmJ0+e4h4ZHR2UJyH3XMsY5ZPDc7SbHo6pCDM8Fp2Ojz36OPNRDuNGQlh6y22cyORwnGt7hjXVshuyIGELQyokbSNrnGLWhV2QJN10Vz34w4chejPDXTgi8nFL/Igxpw1Rw0TmYddmAwCTjZq86573EkNZy1h6OEapeZyOZYpQciCvly1Opk+CuWUATkAIkEEFhaz3WogVHcoYUcWYyxjEfXv0xBlEF1n0OD0drrhqUagGaG9saqWvYVxYdO1snEgvQb7NCv/87e9HcUYpLqUiQPiVq16OPWD5jD92JJBwFtb/5YJw19eIwIOoyuc6KKDoZj5z7ho5BGImnA8L5swMxaw5XYM2ESnXhYWjjoigHajwexlb0ogANHrJ9dDeg+U8A3TYsNY6w5rRCM/hiG5syzISrBEBQBJih0TGfYvXJQNSuJZ9BAjqeecXIzwZW1Kc1426Yo0pISJpfhJSbBBrkhF0zOyHgB3IM2TE0hnWXs4XxUQAunbeQu+RookB/O4Mzu151qO6DIyuTOY1Whmj64niTMViloJjyz6hEZKS/DnHNVN0YF9bFAshQtqDEKAQ4N01WhlOn0QInOmsPyVRFdwc4Z50rruayDzdwhIdbRBvncRT2glkn4bdLO4eZClcZ1sGHrtOWLu5FtM5nXRp7eG61PWKTibvkYGcr7he5PUT+ZqfnQck7+0GcZ5IhaiViL/cK6X71e9xHS4BIqkYwX/nKo7B146ki2ub6AIhSss1kE5exmO/z/WOAjKvge4L91Bc6vjsDeT7DxEF7LuSAGmEAKliHdHEvWgnle5xBTbuIVzj2t1m5JfPnnsMX8M4s0LuR//f7g9eNZasp3OddEsncH0GMF52IjpzHjLyS0e831vB3NR6DhcqDh+ejOjWVpTimsT34Gs6dvjenbtd8/lv9n7FNSPnJhIlXgvuj+iYcR2oc5B5I3lgBnu+4lB+rDp8+X99A0JdURrHRAwWTe8x8Irfyvt3XXKZAMFh8w5GYP2/KDD/NQrDtzaCp58AeT3wtJ8Aeb0z9Jv+9X4C5Df9Cv77Pf5+AqSfAOknQN5VDpApn30fXINW8YERLNVZIEioEl11aSGFzN0synvoCRmMmrkAxdFRFvUjjGtQPcWCWafHOEBfs3AtSF+/dg3ukJkx1mTWjOmx0NbNwXkIj4IcABtAxgPERFxBn4VqqaOAhxaxW2q5f/eu8JEPfTC6SAYLqkNCnEHBOwL19XaiDVLJ0p4GEZGNy6EZV0Yb5Ec2gJ4Fj42ohc0HFsjPYJOX4KaQY08U4GKRL5DghsaNj+XiZQBDkhpbt2wmOmtu/DdVbQK9eziOQpRzA9ncuaiKxb1XzImbUjejAvEqLrN4Xy+99FIEuJegohRYyAbEUGWpQ8CoIlVoixYtipstSQNL5t1oGDklsD4L5WOjoBXEyHTUvDpVXKirapesEdhTbVZFCW8nFgLJFpXNqvHN1xeIP1VZEcFHM8XL3Wyi7BOUPIby0SgsYxL8nQ3Em6wk1mImsU5ZgKKCrPm8D9XOxoCJvpzl2FXLD6N4VBfEWAgqSYrtO3eE6+l6MSu5metygBxuS3lnQIDsBKibRRxFPSrIKmJhqurOhZ7E5FADWVA8vISIiTU4ZgoAJYfy85bBZrERPhEdHXWARXlslM27VxUpAGsEgmC+ZIFJwgK7cXHLddam34Gt39LgkaWlUUEnQaDSe/+BPeGjFM8mEC1VA2A8orgwlm7mAPolcs6zOEdZbPo3ozI3v38SCuRnn38RkKAIgMFILtSEbCzd7LlRlsiQ/JIw6wTQ6WFjVwug0lcSDlkIMJTDfWUGv2p3ibypU6egBiyM/SyWs8eoH86/+d4D0gAXAVYPHzoQroQIKEINTLhDmAEQW3H8KARcSdgBOO9UWc/rLFp4Db83JcakGf1W8P+z9x7wfZ+Fnf9jydqSJVnW8pLlve14xNtOnMTZJGSQEEJIIDSUFnpAe3T3rr3+O153RynclbuWHpAQCGSQPZzYjveK95Bt2ZaHLMnWtLXnvd+PbEhpuVcPw4v8rxLkFduxfvr9vt/n+4zPBPwyP91oCZW7Eh8YoCBWcmI3ir+XABEEkADx4PoTB4iExODw2w8MC4/98fo4Js8DxPtZPGxfUQFeKT/393/4aH9EknFZggfm3V85RKrwi30Q8d/9/1iiSkhFJBNyiSsaRlSDDog2CFQdCmNGloYzjMn9u7aG65cuoAQ9hziTMpS8RDpxjewn0fEQyRZ+XjrAdB9gaAvF0T3G7CRnE712OhKHTThFWgETKlDkp6dmEJ9EhBnjYizOGftmtlIy/eWXvxxe+uM14TBz0ATi+MZTXquLYDMAUArA/lDIwWLG+Th+vpFVk4jjsufCucAc+txhReHgETLqm5i7iDJqae+FyKsBYBr8KT9+AAAgAElEQVQZi1LLiOwrIhM9jTF2oa6aMZ7L2AZ0x/my4NqseO0uNlI8a7QTcUdNzb2xDNXnetqM6f3lq4DxglXOBY45gXPnqHTIKOfYiePHxwLvwxQR+/yMH1cCqJEKWVMESHUeoo/YLEaMOewqW8WIdAyUAhzuQXlul40F7faUpKfnhvsfHMXcMzZGbAhqlwHotgC0+Hd0o0gwNgFeS5oIHg2hc6aDsa8K95N3Dw3ffAUXF8/jY7fnhX98CRdRdDXpM+uPvpJEj6SHA0PQSnIF8C6TOJmxw/NDK4SXzr5GIjnMlhfE20kXkpF3c4iCkeiW+MzmPlbjYrC4OMOYQ9aI64gorCBSyL8z69r5lLyS508Enir4m266MZZyu5asf3dduOtTS+hzSMG1k0MeeiP3tYvxlBrjcyoh1FXJS3pIps2ZPy8SLidZw1Ts6gQUSGoyjg2y9SRFyHZJDQK8Pw1R/rGPfSKsXk3BLY4wS2uPE2s1fiL9Ve2XcOjNwoG3JhKhvkYngGdutjnp9Je00+3A2JCoL2c+mEU30ybU7s7Rb76xOnZQGXd3mLUplzVuJ+NUZ12rPULc89ETIOh5Lsx5d43UQaCbcgyApy40u2fepUi+CPJrEc+36eur16zF0TEhLJk7I3SdL48Oz4vtxCxBCmBAC4MZ770NkA+sz3aRlOGYqGjsCdU4KW6+8+54D2dMGMW80hq206VTx7XPZo2zj8Qi7E6IrV4JZuYuVd46Fa+df23sk1Cl/xqdUNNwYgjuG/1ntN4xeky++8wz9DTMjn0UU2clhoqyxJDC6xRBKHYxLrsA67tdA4kgyua61wO8Fh/ZF5q7k8Kh891hzbqWcMOclDCJSKXkhJ5wgWfzYnYJJN3mcIClTKZDYXhhPs44iNf9J+iSghOw6uaNbz4Rdr/9fJhEZFln0pDwH76zPWTzOl/6jcdCTuLFUJLZGg6VHwlf/OqmMG3FBJwec8PH770pNB16i7HUFI5UJYQ33z2Emp/5kX1TSWFSePzROyE4j4a8CSNibFp7XypjtzGsfm1DuHPlhyJJlpSL0hsXmYIQCQkF6d0KKi5HzRQB6KrQdl3RyepCoCtSh6PPZDtOh0LmLCOu9hEtVAz5ZReBYLBORHsgVMYrUHCeTmctE/z1dRWS9DIvn+c6+rzqCLVoW1eP63sCgG0h98+1T3fnezt3hKV0up1mnbeMXMC6ExJ1BJFHuYDdGbgTN2zZyut0hU3r14Y/x3HXWTss9DHXJ7uGslfav68s7N57EMfcUmKe5hIbeB7y62l6baZHwqyBNXIfLpDZOMAE7e2m+NGLL8Z1Szevn/OWVTlxHm1tmcCzSe9YC+A8z+pIyLlj5SeZp3J4/7gBhhbijgCg7U2ibwbhx8ixzLl0CtGhlUmnUz2g/pgpo8JICOQhrEUvMy7rWT8usO+YgCBDsjEdYkr3ayfP1oa/Xh4+99161vcM9kesPzyDRTzvbfStJOD2GkcUYgZt2vNwbuazh6qn86a1Bed0QgrijhOQkDVhF/PXuCmTIBg6wxjm4QNlx2Nsng4FBRc6s1L5mc0o9csg7S2C7+WhsqvtEj8vhTVN4kBCW6eV8W26KlPYUxqB5T3NZG1xPdB9Wc3c5DgwKtWYtNH0A9mvZsylpH4mjqxixCaHIZAsW7dnpC8SB8aJOpaGMy5xM0I8XsL1kc5c0Qbho2tscumYMI97dog4MuNb5/OMSzrYjaRjx74qCZ2t23fgfOkM8xBYKCbx/ip+GYyTbwzCG10vzu+C6DreLJ7qxFXr3kTiQxI1VrlfJgJ7LZtyfyFoz7V3H61Ax2tolKnXxvHciXvSPWGaHSC+vuIPrpP7R9dE90NdjH+/+vdF9qT1R2q5t4wOkMuOEOdU/+xKPJR7of49oQ4GX4/3GN0hxHFJcrG+6Wh3f6/KJJ+9ri6SMs5KbpGM870oEQsx1s2GbTT7dN9DPecDBVv+HGN2FfJIgOh6lgC1iycSIDzD/nzPW4qjFN54PvDZk/T0tSRwpnD9dedIDDbg8NM9nAKRHZ0xvK+UJPas7IX9nBJmik48GyhycS8nERu7OIy84t66F7myH4xnEsUq/N101rWzZ3Dcj58G8d4WHn3kN0NWGn2LvYjdiBwMPIN2JzrPodDg1zpBvM4SI/17+V9FB8gAAXK18ONABNbVXsGB77+aKzBAgFzN1Rv43l/lFRggQAYIkAEC5ANFgEz+0j3sCSmwYwPfX/yn0hsFNqCI0VRD2Cz7ZykchHJRQXaR23//3R+K0U+qm+zo0J1hDrUqNNXf2sA3Er30iUeM4tgDwI5yVZUjr3kNud5GWRg1oqrstHE2HHc2r18X1e8333B9dIgk8l5UTR07fBAF/lnAxPnhme9/L1y/fAFgUg7qN9RMHBY9RQoUKh9rJWJI1aGqqjYL0wHDjJVRYaVyy2zd+dcujE4P+z4ECydwKF1DcezK66+LQFgswIUQ2g3YPw1VsWqrEaiRjxL5MZqD/wF6RlSrqUBWAW4syxaiqNzM6/wYDlEzAkBCQNlDor0dkhcrVq0iyx4yhPft4cMYLUELr8vMmTMi4KHjQ1BUIsp4C0kbiRaBUQ83e8hYbm7rIgpsVnz/RlO0oQbOp/xz69vEyECKaHNv5UBYQPTKSX52I8TGNRxUzQH2UHui4hgrgAAHClBU5RbkSiLVQKokATz7eco4HKdxwFFdd4mD2FSUmirqXnvj9bBsxRIImpp+gAIwLh+FcQ9A9GbiY1JQml1EBanj4wSZ9wuXXU9nBaAiZZen+X0PHQAPfOR2Dl5NEdA3vsDvyQSIPsuhTZWmxIcEiNEMHtDFaFRe6wzx0GzsmYc5D95GZgn01XIdBeSqAUPPED8zikLISUQCJCdi++fwbqLblMkTAWYY01yHC3xuFagWdW7cvI2otAIcLqfCKJTfqpI9KEt+qeQX0B3DdbaTQ3Xi8ZM4kZrbooLPQ6kH0VpIDlV1GYDWqnJzcS5ZRNuG8nb8uNIY3+Yh9RAlobXkgHca/0DOtu+xGDIwh+dqGsThBkCkORS5q7w1tqQEgOc8cVcCoqrufG8zZ83hHp6KAEYf16VeAhBQxmitBAAGwQzHvsC649NYk/6oh/5YiN/7WHH4g78rZwy3xmivc0TbxA4gvk9Fod00AgMeer3HV4opf+/j/S6Gv3yaGC6BgcsHWInHmPUcwW5dY6gqyfmz/NruoNRU+gEAVlP4dxGRQReJcKjmmbpUDwhHTNl0QOOxkAmNAEwCCgVEAQn6+2x2WqgNGDgI0KJVMBRQKi8pLUZkDcEZ0wrA1kUJ+SlAMGtKO3g2ThEnpKK38nw9WfENoYhnthNXyAkcBD1kt//GEw+hkq8KjZTLb921L+Twnoq5zgJAmQBfC+fPZZ6CRACkNc4nHTDi6PGKqMwdPmpcOHHqfLh2wWKisU4DTgMwjRkB6CtBYP+Lat1EnFez+DeukdPJYc3b74QHUDYbJbGVeJRBKTnElnVFwkEgOAXgyme8BlDSOfiKCtzCUR86nRKSy+vffReC9BTk2qQYq9XDvCG53ABokgdQ3sb8sAWXy2RU/8eJW6vjGuluaoJQsgPErpi7P1wa7+HbbzVFV5nupo2bN8X3oFL2uReeDzdTyCsopttJdFuAymfUf6vE/dR9+eEfXqoJj39IN0jdj4vQBTX6x0Q/AWI8i04QiXMXPOfWXIihFHpWEohXnABAV8M8XIhz4a3XXw9zIX6NTssADHQOaGMOa2Y+18ljTNK7766HpJoQiVkJSqN+Xn/tNQiDm1CmP0/HxNzonpO834Iz8QLX894nrgtd5wDDmE+dP3sAyHoZI4OZW44fJ9JO4Jm1zvXJgvR27omdUNshY3QCjmVu62S+2EGUUwUulGLKbVsBB411ue22u+gl2M81HBrn+RZif2bNnsaauJ/34vzM2GP+7AGAamWM1l5ojPPAgvm40wDxGlEtG1f2wnMvEH03MzQBwtr3Yt9QjAXkfqxd925cyyR9jgCop5sDP2lSnA9V85o9L9GkCnkOYgKv/VHcUTrpsog/skDZAmiJm1aArdGUNi+dNzkyAPWXWBNxN6VzrfsuIhyoLA99FORmpA8Ju8tOhTd3VoTzmF5mL7g27gMWXzMV8m10qIH8/z7X+6abbiLucA0xgkfC7/3BbyIySKRjingt7vMiIhsFYo2FNI7u7//n34cvf/nLYS2RY8uXLI5gWytA/f966sn473vvvzeMn8T8VjWESDcU7cylDURqpnBv0oxlYl4fxNzdxDw/8vxprl1rqGxPDps3UJo9LT0M434ksU+p6kwI399eETaV4ZIYzn0XQGQMjShKwVGCS6qtm3JuXI+sgZOGJYaVcyaH8xVHQ0NnUvjq663hzodWEE/WFK6dUhSmFDAXDR8Wtte0hte37w1b91aEP/jiA+Hu+SNDC8/cPzyzMZyqxqU6tCSMJ0Zt1dJp7GdCeOWlb4Y7PvlRRCLH6J7YxrPYwJ7mnlCU3U/8JwzBhZdoTF9rJODs7BCdVYCi80sw0r1DPs+F889QiAznYUn4FOa8RnqMnCMlC92DDSWWyT1MEwC3hPyOHduj01MgW1Je8YRriXNEIs9vEmuiQGiFJDKAtev8QYhe+610geh4NXozHyJUkUMxsWZ2BxhDmkvcZCpq/VdeezM8Qt+XbrXX3ngzKuBnEJM0dyECglPpYQguj+7qc3Gt/u5T3w8LFy4h1mpSaMZ99e2nnomRVIoWGnn98RBzbzMuPvPrn4ldbd//wTNxP/WlL30prGP8P/6EpeXsv3CFzL1mBp+tLxykb8e9kfF+DcwTx05U4DBJY/3GAQj5MKxgBF0axxFUNEOU4o6FgDSSp4r91/m2i+HWD98d4+zWAdq/yBwyfvKUuGbqsoqiBpxwaaxfz//29PB32xCIIDKpYu41jm8Y8VUdXIvezhbIy4lEwtKDQ0G6sbDHj52MqviColEQQztYO3LDFkQ7cDIhlxiswdwzXTeJ3HP3MvPYi9YxDwxjDdpH1895BA8tsYOslT0r9DHzVBavobOznn1cKuKjIXStQBFEd4G9UIpfJD+yeAauOOq8V+5fyo8dYS9aHEkSXQ7yCBncvyTi/E7gDIxpvMx3xjo5eWTwDBUw7obyeRrYK45APGKcKI828xN7DxyTY4y7Yn5UvHMtMZDZOErsyNvCn0nYzqCfZjO/tm9uFqRWMnOc/Xut7JV0hdhNpNvE/Uy/maOfiOthfdFp596ik/2IYgtdrNENxT/OGTom8pnfXRfcz0uW6JpOZ96UuFIwswcnivtWf8Z5oqJS+fn5kHm6aCQxLl3CYel+hNeLJEMkCdPjXk7RgeKaSDREgUu/EyKShfE941bhdWIEL7/2PbpXsXNH4YJjx+faP5cA8ct9vOufz5Of8+xZRE+4jXWE17Dn9QwwinVFN7l7Hvds0YnNM6sg5Er0q+/HM4KEcxqxbIprxrMH9Z4rNJsIsdSOozCdtfocUcANrCe6bJo5I7l2G6HqWpwIeWYcp/PMJVxWkiCuNem6YXS98B79fBafe+ljB8pll6+b4T42fHZwjWFfteErs/4ZmvQ/134cvkMBCI6cyzFYKiQGQYJEAuR97o9fBQFyxdHzs2Cw97+nAQfIv3SVBgiQXyWEOvCzBwiQgTHw/9crMECADBAgAwTIB4oACeFP4h255g+ORNBPxaAHqD6yd1NUNqE28hCuojAN9VBOCmWLACaWbXtQUEEr8HXjDTdE2/cGlLeNHDSnEp3gxlznh3FSHqx1l7RxALEkUNV8PojBTlRqRRwWmn3NUyfDvXd9KEwCNLaDpIbDl26TeYA7SRwMvva3Xw2f++zjxJJQ9simfCggjznTrWzkje8wf96DmYcJnSA5EAcXeA+VZKMPByg3Z9/SbA/7djKo8i4tHUOm7oVY8HwN4LNKTEFv+xzGUNK5n7iVmURUGUWlQ2HH7n0hk0PpXXfdFSOyKgF66jgcmrftzxbMlBzxQKTqTtdKMe6BqahcVRgLNPreBDl0jugiMU5sMcCQhaequwoBHbbjSikl97u/zLRfHbb/wOEYY1NSQgmtcDzy0ekUVF7ifVSQCew1tVPFaVZgulmAGDCzELVmBz/zHKraynMnIxng9bNo3YLdepSKKnVHAQRXcSgzFiPGQXEYH2S0EA6QYWQ6b9m2JVy/cnn4+te/Gm4l1slDtqfYdIAZi8jVs17goD4VkD4NoKCMDOLD5RXx9+c4+Dc3N4QnHifmoupUeOmll2OZazKKxKwhObgaDgHSAg7ZJSBAwOG/iwgodIER8LPbopP3k8FBzlJ076VdK4IKRgeYn9wBwXau6gxkzrmwiEZWS1MlQC421XEvR8UC9C5UcWdRcy8EhNl/6HDs/NBBYTm5sT+euD3IqthrJVbMMev1Uml/hniME2dU5Q6O49kDs/dPoKmRMSAYcfJ4Oa6pvDAWUKwZZ9Rk+lkEhCUBLDGvI3qmCSWgrikjgiRAFi2cz8GzMyrXVREKjJXx3lQbCowOBuwQGJbQK4aME0Q5BAGiereesW85cTNREsaBtTO2LVb1mg2SALmsapQE8ZD/h4+MDF/8yv44XnXv1PIzfX2fZcdkB5/B3g8P/v2H/H4gwMOguszf+1hR+KvvWY5t5wOHY2cP/o5zh8Rnr04xQDnzw3v9TPR7pAJoGpNXTMTPnr1HwlFA2S7KVbMgC5Zce03sQDlCUfU1gOA6gyThPJjrIMjie40Mamfe8DpmczDvVbUKmN0OYdbDob+6ojJ0tXYCNHcAtpyEgCN+jOiHLIDCFMihBtS1vXym8xfOhBuXzwSonhq27NwbzqIazhpWDLnRihp5apynvG9jAXr5+BGgO83ckch1qQb8KhpRCmk3knFQBdGCK6ThPIrXEsbbGZ6dQuKUJoWTgKuLlhSE5gai7Lh3FZAnC+YvAIRs4dkAJDuHkpg5SwLkOGNFAk21tdESzrU5PO8C8s6pkpnGqFm2aqST5NL8a+dGYqEMx8hS5ozB/D1VmgKk9go59+zZtz+639KJUtIRtGRFdtwxbtpE5AiAUXS7AYpJuG4DrBoJAOP4iqpaxo8EXxvjyW6IFEDsSH5wN9rNh0fx/MR9I8I3X74QlZxx8UCqesWh1e8E6oukueC8efKOjVjMzL0c3NUWRgOs+YxYGPvGa6/GZ+teSop1avT6mXG6FdP/cQxgVvLheggA34Ngl+4p44Acn4cPHYTImUrXxDZcBLNCEfNlG/fwTUq0P/z40tBxlgLhCBZdjESHxMdgQJlz9P4YVSfRPQng6NzZMzFX/VocbBcgHNYQhTMPt99I3oOAjTGJlsiPwYnT0kO0EkRpEkTcpKkzcSg2U4r+fJg+YwoAYFY4eGA3hDa/hgSVEG3jWWcpRY1L5A1CgWkzJjNlQsiwhp2GVJHIX/fOmnADn1FXh+vTCcBeo+jW4NwQBJzO+iMglkeReRNznd0Njg9dQf4Myc2luAiNxjK+8ESFcVWVFJQTScPfq8ZReJL17Lrli8L0CSOjmKGlYxAFx230GTBXEC+XePF8SOZ6WF5bSdHu2l3l4XgVbpXUITHqJjs9CRX//NAA2bJ208aw4roVMV7nye9+G+cfTk5IuRE4Nyxq37BxQ1h1333hPFE3XrtC3vf8+fPD66++GmZA0An+MTjCWpwqJyoh9WbNCMuWFxBlB/AP+DrYomLm01TmH24cYHpNaIY8auU+Dm+oISqrPtT1poSz5efDNXSvZPE8NRkX1TE4/PkP6aPBMDBhfAngcTrkZz1zA8KD5i7m6pxwAmciIn0iixLCpDEU0V+sCz96B+FEMZcB8DwvNy189K4VYcaIBByQRaGcHpDVW9+DuK4lPig5fOHh20IdpHRNS0bYV1YNEU381WOP4F7gGWutDpvffi5M5v4zCYX/9fQLuCUYI5BNLfWos6dOCHmjMum76C9ilpzwGXDvYRSk64hzrnuAPMjADghfwVljKiMpBsjfAoEnaSGAKann39NZ43ou8bGaPp1c5nbXZkmRiRAM7kuMzMplLxYYv908x/ZZCQr7XFuUXce67To6FaeO+4IYMYj6XLW4a7xF6AoOThPdZlfFiutviOvMWohJHY/VjO1s9n9zlhO11VAUWllXklgfvvfd74VHHv809wDH16X28DrOjDEQ1O+seZt1PyvcccdtiCOIgyRKzbH+p3/6H8Pdd98dFt/Q7/p4941anMJzIzGfwjqVwjOsO9eIqgr2M3Z0VEJ2GjVlp8gIiMyRo0t5jkYR7/c0c6Olywk4M/cSv0WEYSMOGQiRxx5/PHzr6e+GHXt34wKdDvkyJKrp23mGCnHxPf+FKeHJfTh2+LNs3A+RgGf/0dUOmcs96aEPY9rksWxTiekCEK7iulQzLkZRPNPdyzPE2tIOydHM+ruTAvTx7CEaWE9Uz0sMuvfRYadrs4r1vJ1NyIkKohxxfJxifXEdt5tDx6dAdhXX3IjC7GFEp7GuxngiVwLWbeOX0nhdXXXFrBVNEFa6ttJ5PnVNul4IbA/i2mXkDCNmrD4W3wvIZ7Le6PLzfbUSg2fs3CT2LH7vGNwjFZS7p9jRB2k7jv1wNwKXQ/sPxr3EJPb4ilh0D+nmLR4xEpHAqHDgUBlzzoXozpXMtq9Mkr2ZPboCDTud+uM4GX18jh47cGLEEkA986Frky5jx6B7Md0Wkh/uWYZzzST+JPjt9ZMYtnDdniTZgfUbNoWJvC8/WznvKYl5dAJOIqNo67kuNTU4giAP7GjzbOD+SMeFr6mAKRIz0XnS39XWD4JzBeMeh30i604kmqJrpD9mK0ZC+v/4e9Y8e0Bin0pXFMf45XPs83bC68QeTlHTWe6BTtASrqvPrj/JdU2Bln/ur9N4/54j/EqClBtWPAyH3Q72KWM4NxGlx1hSbFDLmjmOmNuDnBG8Doq00tKJpeMM0AKJr9NaAr7bDi3mWAkg5xTPTZKpkiCOpWSjZ13SYx6ZZGn/gd29XiSiMlOJMzsWLrz20bDgN3YiOumBfGOPVdcRPvWJz7E/1wWiA0SXW38MVr+Zp79L5co1/VU5QAYIkP6x/fN/DRAgP/+1G/jOq78CAwTI1V/DgVf41VyBAQJkgAAZIEA+UATI9N+5mwgs4qC+MjfM/jLl3hw6BPZjDi7Pq/FYHrAFertRuS6dPwO3xtpIHsQYF4BDc6iNqPrGf//vEVRSTVRKhIjKwwm4BHSIqDg+jhJsFJENI4iOUcFk5rfKskIIkH27doSVy5cSkUPEy9gSNvSUkJJB3MGhzHicnSgb0zkkDEdtrQPEA4YaY/8ZZGEiG/0mVGfGQRj7NJqDcBOAie/R3HgJD9V0kyim3LJ1eyxUt4xRkE7SQPBRt8c15J2rnm+DlDBP1xgBo7oEt3ULNBCnoOLeuCtvZBUHKuOv+r/6IlB1B2Beu3EnHIAkMiZCIAh2XOlg6OVAm8Nhq4ZD1/oN6+O1EWydf+08onAE9aaF9Rv7I4okUixh1wrfgK19MFniEhMe4q5bsTxG7QhoHTq4P4IQq267FZdOM/Feh+O9MVbAzHsBhAu4DrKy7HXJivcmFVA4hwMzbAI5Jh5QcBTgMhAArednlaOstD9AMHLsuAkxLqfyHOAaefCTKEi1uF0wwMOjjgwPnB3dZg0Qx0D8VSHRV2drUI9iT7DkNCNjcPjQrYtRxh+jB2F9mDR5KuDY8PizPPT7vToaEiFFBhH7ZGG74H6vMQtmJPMZCsn9Vrl2HlBPRbj9Hx7ezZVPRyH5FuDn0KHZ8T5eIu6ruBDlJcC5kUxZ3M8WwIaZ/FxLN82qbgSYLiBSxIN5A9dJoNaDbDFOJkmJ4fzb+IuSUSPCG0TU9JDrnkzckqSA98m/LFmynti3asDy84yH5UsWEbsCAE6ERBfEx/XX3xx271wfYy4OHKX/hXBxicYuAK4CiII7br+VmJiX48+006WK66k68fix49GZIalmmbLvz2grCaNGxvvO3QCgPAtdntjpI7gIyKTav837qWuGsR2LLfm3B/XffbAw/BcAQl9XB4uHeIF4gQWjEPx9OyCK4KvqwyuxDx5WY1QEwHYPCvjfe2g4r3MhgjBR5y9oAGghacopmueJqDwApRaA1QaAwzE4PPxc9sC8vXZzJNvyslLjP+04yvKyMwCiJYoARy4f+AVYhjLvGMPXQp9LGz0gEgAJAGuCJK3kaXcJLnMfmxhjHZAfXUTgnEdpfxGQ8MipylBEhBK1n+ES4Pm1y1YAipCFjwJ7Jhn91XXNYet7+ylCx/VFDrx9MH5mu0vuvecuLl0vxGYt73dNuBai4SzPYBYxRkPzAOZxJfT0tIeTJ45E98eQISk41OagLC8n0gcSobkQQL0ewI74JSLPWnifR3D/DGOcHUB528M9NTbDyLbRRAkK8Di/6ACZDCAvkel9M07DSCbBLYkKCaL58+agGk+GEHkXUHleBMJ1O0iAXMkRT2W83Hw3DdCXvxrqKfkFiLYQeRrPrc4xf/3kk09G0Me+C0mRXsbRlm3bo2sECiNGdmTTMq2K1Pi1i4AnffTzwiSEJ+4dQfxVbcxrFyO50gXj+5H0EAhKA0QzD10FsutJOlnyRcTJjMGh5Xz72isvAcbgnmGsL1u8ODoyJHMk/nYQo5IFeWOM0nPP/yj85h//Sdj0yquRQF5AObjz+XnWDwG7cRAfPre1lMEaKbQeN+EDn10Z+hohQJ2HWZNc04xKTOJzbduyLcb2HTywn0i0UtYfiEDmE8dy3YW6sHfvPubW62NfjqCcBb+WkmcBoK+kx2E333eG0vD773+QObUBQGoXQHQOBCV9PmRKSXJ0sW7pjKoFFG1u4hlj7BwkCiYJ0s/S6CocSYLWx4i6GjumNJZiS7jXASZKnPm8uXap3N4D4DsNkNauhnWbtkTAVsBsJ9co3x4gwO2FCxcQt3QqFiQbo/vE/oMAACAASURBVHIYEqWbcXXDqpsAJA9C7raFVTffyJq3Kz5rrnktrJctfO4eyMXUbpx79tHQ73AA9Xxfai4Ohq04KYgYZN7SgbeU9WYMQC60aHjmh8/gOpkddu/fTXxgbliw6NowERdbAsDlk09+mz6H++K4WL16NQDfGD5zaTjOe+IhDFNR3KdDEO0lWuk85PQpAPAnPnN92LShKkzg2uQAaie5+WC+48ZBLKBi5v6162xh7REwbuJOJurooAA7k/LrMoiNo5iWXthD3MzMEkiUQZHMyM7rDicOHwup/LcpE/LD0coLYRcOkds/sjAcgETesb0+1DNtJZNklc3eY+rUsWHq2PxQkt0drlu5JOw6cTY89/JLYfH8mYD658L9t99IrlZGOHgUF+Qg5g3moYU4f7obyNxqb2D/xHqL2OAUXT/b9pdDkpxm7S+J/QtTcJ9kF7B2JAGe8tz47BtZpctHMl0hRDLj2XsrWaP4wed0J5GIKsg7LACBpJEMFLR031aEWCI6PHA0ZENwbMOJ6XohcGqUpu5S5wajLscQ9acSe8uGd8M8XKHGA3UAtAtIS2SIVc4gks21R0efnWK6Sg+yT5rB86JDZTPzg6KIlUS1HSAyyi6jORAUe3gGxuOYKpk5KFw6oaszMzou3127NlyH+/U013oIEVVvrN8JmeSaY1dPYA48Ex4lstJi9G/8j29Esc1HPz03bHq9hrG6P9z1obujA9Kfncr6caKMDg3mo2bW1fLTANwAsqWMu8raGmI3z4cawPZJrMs33LSK+fkUr3EwOr90Pza29oaG7oywbtseyMTCMJ5oqiMny0MS0VIJzFctOFO3/+WSOGv+9dv0/ECEnz12OOAdCOmS73ZVQICMBuTvxgEyvCgPgvtIjAJ1TRvM+ysZMwlHzYmQlJEdLrBPGcS9rGGPm8zeRBJAFf8I9sr2/Oie+M6T38WhUBz3Pp38k4A7o+zoiUgWZOMUKGLdN9ZR8UUar8GSwt/riA4Q96fOl/bJ6L7WcToVwqsVcUUj12I20VwVx4/iEGEvxXqigwgEO0aU2iukU8zjWC17Pl3LknI2V49ir1PCs5AU902dkOb9gigdPXnEIe7lvktED4fwKIDcPAtgf4o98DCcF4XDh0NoVfKM1sSOMuPV7I7LhSiRxPGmO19JZjt+XXOvuCs6mO8k9vxMjmXJPeM7XdcE7N2nXDiJwIU50jm9hHnTiMAZxCa6J9LF8/obb0HULoz7JIkYXT32zek9cC2VGNLZNGfevLivVozk+zFOzvg+iRPXGMkHvxSGGMOqQCGRvbTXwGejv1/EELL+OC1dH0yRsYfD9TyFOcxYRkkGv3w9e5F0dfk5FJtcgPiXGBnFdfQ1/HKc6wC50tFhJ5Z7IfditeyDOiFP0+iNMwprKG7IQqLc8hlHGrv2c1+62Mfr9qhlDclnb93HOGnXJc9n3IazKpv35f7MOabDPR+fV7ep0IzCIh1pRulKrjmB6waRCNEFMsjxwL5o9z8sC3Oe2MDng6Sh26rlEiKrYZBjHSnh1z75hRiD1U+AsJe2dFOBRPQb9ZNE7ydBfrxJ8fTkz5Fo+SV+DRAgV3txBwiQq72CA99/NVdggAC5mqs38L2/yiswQIAMECADBMgHigC55398sU91sQrB499YHhb9ESWplmVzSFBh6OHAeAYP6SXkdyd0cxgiusYMfg/lAjACOH/zlf8aQd0ZqAEFKFUhekA4SdZ3NkCWB4BcDr2SHSrjzX8vAQB4iTiNFRR6N7G5n4hK3JitVDz3zQAjdgAsXbQwfB3nx8MPPRiV0WdPlvWrGdn8+3PMczcPeQSZuu0C47zPFA6RHiwkaXI4UGt794DjgbOLDXnJmLERfBJcEqjTxWLPiMW4OlZUwGWgZmzm9TyQqcz0s61Z+24gvSb2RugA8HAjaOG10souWWQ0iQpXc3tVb/szRhBHERX0nAEsFDYWxAOUIL7gvWCeYMUQo5N4XTOQRwFW6AiJhaXGUJD3W11dG3PbjV0RcPgEXSmHDh0gh7c0gumnBEs57I5CYbYHNbh5+u2AGafJ0M8HRGgnm1sSwqLwRJR0F3HxJHBCvQgQlso184DXy2GpFSfGpi3bOVBycIVwuGbetdFtUI4aMDG5lwNZayze9dA2FmDL8SLoZv/H4aPHAUo7iblYFrYRMZSRkx9qUUkL0nd1XCQ+bQWKRXOIiY3gALX67TWQLHmoBAG4KQv2sHb42AmUbiPj9ySgmlPFJugigZTI/VMRb09JKuo3r/t0Dvq1qNtacGwcPVZGBNFMiLBixgLuHEg0HRzNjIF8xt84QOgMwKFzuF52Eyk2iFiGFg7BhQAN3isPSBOIpkoAKCrEyVBFpJYF6pMnjQ9vv72WSJNq3DorOIzWEWs1nLiFggjmvEkRsyrzdmJkjBiYCiiTCpieT8xbZjqHYX7++k1bUa02hDs/fH8k1ozYklz56EMPELuzBSCDAlKA8cmA1Kr+Vr+5OroDdGhYaluMOlySacKkyVFtuQ614yEUkJzyiecZEzPHjb6xONVS2STGggdtIyUcf79z/7Dw50+e41DaL3H8lyz+V/7Mw+j785L9cwkQY1w8xH7pvoLwn5+piYWqQxhLnYBdDdwLP3s9YJTXLJmCzjTUszNnUlANuXMakmvj1j2Qn5dC6QjKoYmMKshJ5yCfjvq7gnvUDEh7C+Xlh+MzMJJMcjPI07iOnoubuVaZunQgEFpQPKYxJhmkobYSMJIHs5JM6l6A0RQy4Y/y67JTKCnJUp8899rQyd8tKsomeqssfPQTD5JffR6H0lmUuk2UoEuI4TgDENlDefUf/sHvApDl4uYhHoe5SlBtZOkYAJUjKHfnEod0ihJY+gjI9B80qBv1/QIiqtaEVbdPCJ0XASTJ6s/mPdiDvmXjdj5vG2BBR5gBULhpzw5Kpik1jgrthkjq6rgT+FNlbR+Pqn6jMxxPx44d/XEmuISnCk3jrrK5znWQQQIUbxBNp4q0mPE4eV5/if229Y3RvVEIgJLIeDAi5FUIBztxJjM2jfTbvHEzkXQfCcNHU0CN80uQ6ijk2KHDRyGiiLJhnhFIGYEz7FzV+XAUl9lQ7lsq88ejHyoI3361IfYhZfOeBZIcGM5//WJRQCMjQixCjzEa3DYIxdEFQ8NYwDXnLx1DutcmAOzbwdJBtIlK04vMu+eIqZtOie6BPftixMp4XAjlzPWCWRs2bAx34TCooLukrKzfCaNqfh33QHJHQmjRHeNDxXtNkUwSTBPcc9xXn6nC8XEOEr44lg+3cQ86mSN10tQC5rbwHuznSAMsLADQ20GPTA9z5AgatcdD4tW1ApLy3odk2deSSmTV3AjGJUHunD5zIhIgswHEL6GY9j5erG/iGckNu97bF5/prNxM7tXo2AnzyksvEUs1EoJ/QryvuhyriaTzeYogIXO/8Vp7WbvGQ1pYaL5RAJq/O5S4GefBMtxU9m2M5jUtF/ZCG7voM5/LWnuJ15hLfKTxbr1c28O4jhoh9qaWDA9jGb8MvjAoRuBAYDO+k3hehnLfT6FGTyUO65vfeS3kjywIU+YsQi2/j7ievHD3vXcDgLbRo7QVUjCTcu9bYzZ8As97HWtWA5+9QKEDKutXcPhkMkcYt1eJ08YoRsF9o7waAIZff/tNAMyZFCYjvKgfGt6ECL6eouRc1sVB3JcElcjMLfxAorBqQiaF6IMA+I5U0rcD6Vv1zj7+bgj1jLPK3uTw5qHOkAqhOg5325RS+mbaTobK4zy/iJJLRxQCRreGg9Wt4RyMxzkI0827zwYhygQem9vuuRYgPpPiZ9aDDLq2KivCv/vyH4ZnnvpW+ORDd4Re9ijHAGAJUgwNXLI0lOOTJo4NmYnE9VyCfOOa6A7pxJ3y/Dvbw+a9p8L46VNjv8yyJXMpvSZWDAeLbhmjMlV6S3o6R3u/Ze/Oco38/QSIUN2AutJ0K9kVoFsjNYP1hL2PJdQC4MbnCOgKmio2UYDy/PPPxbXf13HvUsoaLUmSiYPAOEjJ05U4dn29SuJySnE26QZzv+eX+6sM3pedbpLyo7hXTeyPdOc9+b3v03/zcCRNmiCodKbmMF5qeHYqGbuKLvz+TEQn3d43HWCA6B2Msye//2zoTSuACC7hp/RG0nA+kYP1EJd2R/3N3/zX8Bd/9+lw6XReJHwn83N3QT7eefeHo8ClEQddY+0l3CPr4jVdetNKoqP2hb1lEIv8vDrW2HPsowoB88/iyPh3X/hSnKsPHyxjHsiFuCwPByoawqXOQexRWkI+Y7SN95eGi+iN3ydajq8vPNsaxhTnh61r3iI2rTV8eNVK1phm7nFidD6MnTQdMm8se9o09hgF4b997SuRqHZfN37ClLB9B6TqlJms8xAAdG1sokfl0V97PKzfsjG6Hfq7xDqi09ZYuoPMtTeuuiW8RB/J7DnzwybEOQmMayNMx02YzHPVjMuIjiZIn2GIJQanWBDeHZ29UZjAWii5pZBHOH4Qn4e/gtNqEv1aPMd0E9UhyjAii41BSMtl3WEtspRct4O9LzoudSBJnOlmyEEgc9MNK8NTEJnO4wsgC3RlbCYybOWKGyDzj0YCpZ59YyL7lQzmWLviHJfGUqVC5kqI6FST/KjHraHj4hRzmfvtfteEUbOKqOgxY2/tl/FRkvszIdtGsYe2K8+9huKflMvj7cj+IzH+TLbB2FOdDgsXL4n7IuO23oZwW3XzreyTL0Wi9Bxr+kyjPvl3dDQh8HItcM+awj5Qsk9yzB9k/FWSMWhcE/ea/lkyPzdGYnFu9SzQa/xqv+0xvmf3RD/54omSFBHkd8G78nf81eX9lKSIYjKfNXvOouuEn+/vdYU08Jy7B/W8JAHqWuCv/f4e9qSnqhFQ0G9Xynmngc83FCLtsYcfCd/4269H4tx+wMGIh/Jwfese6uC1GhA0pHBvhyPCqqRnroH9ma/th/IcpwNtP2uMkY2uS1IQsd+t37/x4543t40SIPv+Fw65T77j37occ0Xfh8XnPRnhi5//I5zMXN/kXNa0TNZB7inzdSY/37NSP7HU37ny/v3nv7Y8/P+mw+N9N+YX9st/7fv8WT/w6r5/oAT96m7kB+H6Xd0nGPjuqyPgru75G7j6A1fgaq7AAAHy/zoB8sven1zd6+vGjbu7qxnEV/G9KmVj8O5VvMZPvvXniSj96R886Nef+099khQW6B76Og6Mx94K4zkQGy90iJgVM3Q9HKlG7SM+YVQxYBexQh7kVG8NY9NuXI353m6w7e2wONr4pQMoB1U5ekAr4DDkIU2leCVl3x6up3FIu0i0gEXnM1DjGY9VAGDcBECjSjiPA45kCbhKJD/MOq87Wx5z7gfb1cFhpBggoYOf5WZeC7dl5SMhAPJibwZAJOCXB4ojHCITAYrTUOap5lWF5UFsJO+vBuW+ajCByCm8j2MAa7PI11f51KO6HSCvDMDQWKhpAF5r1q1HKYrzhYPhYTL0tZZLEnlgU+mumrP/YGfZIFFdAOke4uqJXxqHkyIRNbVFpB5CVJe9+uorUTGpTd/DnQekqRBJFqlb1juHLGWrwF/4EbFRM1Gu1dTGmKfZRIdY1mnUk9n3AooWus8jbstDm+6NeuIvBPUsd88EeO2iqyCBQdjF4dsooV0AaovIotYl0knkTTdqyUOHj+Ai6CGeoTGM4f3mUhBeQWyMEUgjSsxTJl6HA2QR99lBmA0JcJ4DrxELr1EoPo3Iq07iq04R+dSLZDEZK77dIM2XLoTf+q1HwvlTKOc54O8llmLylOlhA8TA6DHjyfI+HfYDCLQQvzNy7ISQjzL9JCRNM4fRLg9rkDgqLc3Kt9tCF4yHSO9xIoPEjhmJjqncw9jfge2+mb+j6i+Pe5AJoJTDYayIsWikjdnnlo2aE2++uaC7qkMdMu2tF8mi55qijM4CqB+HMvl5lOiDKczNIt5EYk0VpPE0klgvvPBCzGZu5ZA3BIB4KiRGBt+fRxF4Msq5TsinbTt2h9KJ1/DZGXOQY0+SgT+aaK5rASjtJJg2dQrk2QiejzOMwaNxmrr9ttvDRgDf9Sh0ly1fEbsoZgIM5wCAbti8NUYcbd6+M/Zc2GUiUZQG2N0AICYBIqghiebz+8ePjv65CJAfbxrJu4r54/Zy8PxJgnzz9fZIdiYyDiRB7PTp4j7kALhmoli1GH70aBSvgG8nIeIOUgBup04P13cUYPiSeSirITv37NoV5xGjGlT9DwFcFLCT/OjptOunE6IT4ERggn8uQfag28UF0hLOErXWisr+AtE4I3AdFfDPRiKujlfXhTYUiqnc2zwiUfodIB3hdlTcTa09oYFYnBdfe5toqzFRvSrY0k5he97QIURJAcwB0JYD+g8muqkFkKARYN5n1lLvdgC0QgCpqZBr1UT1lU5OADQ7AyhGnjdK4fTULCIuiNtobAOkLueZI0YF5W7JlLHhDJFZEoeXmBOc14xhOgKQbZG1SlKBoMPMvd43FeGSqYLnN91wI+sHUSbMS5KugimSqBuJJPrc738ozu3nK+wTIVKFa2S5rspYs9lVwO7cvhW1aX7YtXNbjFtS1TlvDi4S/ls6oJXFwik8Hy++9GokPrMgJDuY/0pKx6O03R2z7C8RYZUM2JgMePToXfnh756tiiW9PgN280hERCcQz1wC79PeAZdcHSApjJ9inodWSAeBWuePYoig/fREzaT7yCgX1a6uRXncM0kbuzeMfpMQsaPA628fwGIcI0ZgCfAuX7aEz9dLJ8fuSA4t+dD40HRcohcn2WVBqS6KKUShVEN+KEYV7DF+qBbASDVtCmuBkUF5KGqP4QwTMDVqzgJ2C8iXLF2O22pI2ETvy2A+Y0nJONaU43SB3BmjVKjcZcymQ3ahQNcBYmSbZA4ECEnyKOE3xp6Z+Qvnsp5mhEMHDvKcdKAqhwzjXgxlzEsQlOC2a6TEuhIV9TBU/WdxJVps7hjQBdcBIeB97VcgJ+G0LI0OvJEQ5h0QuIKZdiHVAJyfZe2468N3RXecLrAcXuNcwyXi5vaHERmDwpwZEwOLg3eHonfcWnQmFA4rCEmMsSqU8c6zazZsDZW4GRKGDKd8vA8wcRrkCnGTrHeLcbplQTZIQs3m11vWvUOET2o4A0lx9733xs6o4XweY3Yk54wuSnN+kqSHqNIetJWx6HboxtvHEUdVAAG5M5Ysf+zee3BlQILrmrEnA6Cym+dhMGttG6TbYZxUo7lmnUQntly4GGrtQCosCc+8ewrgLyssHj8mpHczztoB7hkDSfCmxfZgJGcTa5Ue/nFXbTgC3t/QWhs6AJTPkho0e04acY+jIeRGhFOHd0O+JobFi5aF21YsYKxA4gMenmtOCNsOl4f1OFY/+1u/zj6gNFw4cSjkEw13BsV5dnpBWLN+T/jhm2dC0tDE8PATnwkTp41nraoMT3//WzHua8HihVyPYhTxCiSIpOKZdy+l+y6HeBqJeO+385FOWd15xripPU9MBsgETPYZ0AXiXCpI7e914kpA2hekw0+CrJH9lcCqz5WF2GU8MwoFZkGQOE/EnjQIUskYRQQCsiWKL3AQHMLptHghHTCMHZ2odi+89Mpr4aGHPh4JzNmsQ3tR4BfiYNjEWnTzLbdHd0qMMWR+zGDevEgEYiKAbTsOvhdffQsCoj7cdNuHo1DGromUlMSwedP6cPjAvuhum38rpMQZOo0A1I3le+GFH4UVuLF8j0foX2tm/RsNcVmKSMU5ufx0RbjEdWtgLjxK9FsXT1sde4SMrJzwyKOfAuTvo5drL66F/ThEIFbrGQg4/nqZj/KYfxrZy77713PDg1+rRPgwJkwsHRXSB/eFw4zLQRAfM/j9xFHDw9H9FKQzN1Yj1DBSaSbPuKT3gX274v54wcLFsWvk9TfXhWU4Pk9BGDexx9qIc/nTn/0MJPoF5lJJiwTu1TFchMejkzcRsmMWxPhmiI8i1o5zEGhJ7LkLieuyNLyBvarjX8LCiDCfN90FxkfponAfpGs7nedOEtf+nCz2HSX0sPjvRly/nYgykvm8kvydOIiMYLSDRdI6m31hE+uaYibHoBGYCpV0qnguaIR88zzg3n37th3E6K2kP6SC+8t+jrk3wc4anud69o/+2/2sf2aUYjL7rTZ+Rgekp/fSdc34NffEEiC+Z8UjOo0kQdyT6+yWaNCVIPmro9r9dCERrP7Ze+8551MUz6RhD4j/2JFk54gOkNdef4M5anbsALHr5ByvrUulmXXB9cbnyHk3EZJD0sH35ZiX0IndI7yurj8/h2uca5p7qCbEUQqudJtfOT7GYxzr2z85zgnsG9sVQf7+45a/jrAd879nGPersduD/bfPZnRu8ns/v0Rl7Brh7OD7GgzB5TVwP5+C8yMpI5nrTBQWZ4SzkHup7LlH8fwdZb/Qzf69GmGITs4U1so0yBFGHOuG30t/CutJMmvzeeZnP5NzgrHBEiDHGJOKL4ZwPSJMIwHiZ4nuzn4ixM+w+9vLID/W8av+g6yighh1JQHSm84ZLiH83r//M4gURErn6CXCBSI52AFRFbvjLhNDAwTIz4MBfBAA/KsDoH+eT/2L+54PwvX7xX2af5uvdHXjb4AA+bc5aj4Yn3qAABkgQK5uJA4QIL9gAuTXnv79PsFRXSCqzA99Y2X4xDeb4wHHnOg3ULZPIRfag8Bw1MNZOAi6Oi0PH3+5yJP+BwA4gSdL+VTWjkGdtHXLpnCCyKslqDndSMcMXNRVRQBeO1D36VZYQC74OeIvJqNcbKBYW8V8GiBnKQdwbdqVHG4Pcwi/HzBEcPDZZ38YFs8YF1/HmB4tFSqYPFjp6DhIsbj9I9eg+MoF4DI3XGJCJWTM0UZFV1gECHDkWHRpVEF8FKMCFGiUdPAgmc372/D26ggqrSK6Yah55QC71Sggt3PYX7riRpwD+yLZctMdd9A/UBHV/H0AfnfddWcEJVVme3AwU9oeD0tEPdScoaDZonEPmpMhUGrJnTeGwvgru0RyeA+xAFE1mApWIqY8RTUBgniIVK3ZTDyVijWLuQX784h7MqbAmCcT+QVmJ+IiMR+5m4OiKmI7HapVHHLImoYaf8/unVF1ncohcD/Ac77XkGtjRj5YDEr5EeGddRs4yKZxKAyhHBBy3oJFMU8/HwLsIv0NgiQeXKfRm9KMQl5Azg6NUxSenzlXQ/zVaACKnpAKENECMPDya29wv2eGpQsmo0Azb5nyb5wfgyEgklMzw7fI675EMfXseQsAiC+QdV0IUIESHuCzAeDFgADL0lXSR9IFgPyUsWYcmCWuRuAWEHjNprC0m0OmZIjlvYIszYDaAvEZ5m/zmYtQx51Grdof8QWBx+HMw65f2ZBEKai5e4i4IJwhFA9DccuBc+rEcfSWvIJSfVooB3CfMmUa6tOD8fBt38Kzzz0Xc9db+FkZXKdpAOPZAPg5Q9IYC8ZHdIXDAOGjSqcBdrwXC7CHo4QXiDCK7XOf/1wcL8cg6nQkuVROxumhwv+Vl1+JSk9B+lqAfvtKJDvSUNp2cwDdu/8QLhlUqtxHAWujJyyGTwKAyOPXDQCqv/NAfvjd/3Y4kgs/Drn2oHvllH55Xnm/A+T9U3X8c4izQWQtJCMj9v2oQv3i/YXhm6+1xsgVz7aSN/aARLWxedjck3yUqOkofM07Pw6RNp2x30UfzHQAp2kTp4U24mMsdK6F8PMAfw2xKwIDvcbpAeIInhmBlQdZ0IMK2BgKe38SONi3oC6tkwyBaEukmyUFsi2PZ/zp514J58mczweo7iAiZ8K0mTz3+3CxpQJWzQkFkB5vrtkQ6pshCvget9WSNzOmQa6icuwl4iqPaJ921KK1XD+v9SXuVSrk32gAMWPvdHxc+Wq7kEOEz2aAsWt4n/lhN4DbLiK2UokcaeSezZw5m9cgV7+THHg6T1R6LluyNKq87YOoZ66SFHOecDwLSOn8srvoBHPlho0bw1JA/1LAT4F73SOHDh8EHD8TwZGHfn1Z6Gsm9g8QvxLSsz+2g1x8nqERgNANAEQC1el0OPn833fPPTE6xQiMYwCLM4hV6iaHXlBu+473eCa6ANpRghMbaLHtYVS/p5ij6plfLAE3au3B27LDf/9BZSRXhuI2MEteAkSQSwgoFdBUAoSMxZidbp/LINaOROZKIxNV49ottZbeghnE1mTyuqm87gHm2WOsHXffdU8kXixBN5pEVbjzjCCx0T7G/PmsDKNLSlWvMUB27QyfTqdNTU54DfeBpKJK4aEQ9id4XrMBZ3UPJqjsBVhq03UinMNYNlovk34FFcvHj5+MXQuNuNeyIUXa+e/2BBw8XhbdDTSvEEuFq4G5zrVjGGTetu2biOMCMJ2oI4/YJolb5u1O5r+33lwT15zlKxYTabQjdrFkAlLNIa6lHpLX9/TKyy+Hhbg5hkH+bKAfw9iX6OCyrJ1r2Il4wOJnQcvT5MerRC/lH0HiBz/6EC66Wlww78a4RZXJRj9eQ3xjAvPgCcDMIoDjXUcrQkX5kVCaDbg/C7LeiiWIrtqaS3zOwuioTIeoSu5ALc3YlLjevu9Y2H2iNiSkZzNn4QLtTzUJN9wgME2nCgTgXOIb/+Iv/pzYntxw6x23IzQZBAFTBYE+Lpaw5/I8v/LKy4gTCgHnS1G24/iDCCpi3l67bl245R7Ww1OpYR/A+lmew2yUyB/66IMxMusS7ykLoUIHa3IKayUXJpxjLe0BdB2EmKKb0miokXChc3DYcuQczr1h4c65U0N3zbHQ13QmFGbR/3OObqKodk4MZxOGh4e/sy/gJSGybirzZWrYypzMssDaxbwLLzS6IDOUIsL4+Ec/FooRqNftWcs6QGzb9mPhnZ0nidkqDp/9/KcgSQB46ytDx7mKUJBbFE7sriDaqzocq0FkkDY05BGjdLGjkevVSMdDWZiL4+EjDzwQnTrO0c7/SDR5BQAAIABJREFUzj2C2jpI7Q9wbdDZ4fUxukiA0h6Pi35OxtK0mbO4nyciYFoMuGtXwtp1a2KOfwl7r2bAWvdb9gudi0XqzKXxNUeG5yHqfVaN5bRHYRZgsa9lx5lkTBr3XHfFfpxwvTxTs+h3aWP/ojOxDMFAzfn6SJoex5lm50Arz8/q1WuIfbsmzFm0FJB8Zyx5bgZ0nzp5AoXhDThq6E9gPd2weWc4VtXK3mxUuOfuuyDEdoV3Ic0W0mvUgLtm4QLG/pSO0HdheFTaq8J/6qmnietaEOsIBjGmC4fnQXDR7cacbEzUYJxaVcTWlZ/GTYMwoZbupwNljOGsYcyzPPd5xcwPxeFVituN0mxlbRKgH8z1fuUvZ8fp++4/L8MVPArXzMy43ledOh6GATT3suYUQOJfgkRIhn4yenUT5eaLILBGjyqGWNnO590cPvrgg8y1SZAaFXTt1HD9loR9xK6dhlw9hpPvgY8/FEvQm9mPbdm6k94KiDTJL9YvI66MZpVAsLOpjQ1XM87YIsg/o6/sVSuCPDQOLIF7IODv/XNesORb0F73kKXbxg0avVfA3jkfoiTNwmz+kXhu0UEM4VWLgzgXZ0A799q9p6/jtZVcdm5thJR3XEmoOQYlIfy940nnxyzWAt010TnBumMXi7FWF5lLdT/oypX8kBSSMPPv6WD1jOE4dUzpzu0vGvdMgSuBvbWuMPcP/hzHol/dvI4/364yHSQ6ybe/dzi+R+dcCV6JCx0efTr4GBMNrH8Srv65e2g/p2Iu3SrZ/Hm++3w+q+cbr6muD8UWtfbzcT2MXbzE+zYySpLEzzCMtVink+4FYxLf/9VPgvzkTyS541fcL/2EGvHP/Wvu1X2uvR4KuLx3zu3+XhGUhJbEhASFBIhzv0Io91/DeJ6H5GUz1uzYQvzBtR3HnH6c51IBk+v4ENaR6N1AZKUYxvFjvGsy9yWd+WsI+6kq9gxeC9cnHeJOQO5HdGnopo8fhz/b/20idn/qa+ajG7nWkB+x1NyidEkQrgquN+xdPO+Dw2985ncQrgyD/ODMl5TB/NUbXbG+N51EAw6Qf3ZZ/5V/8EEA8K8OgP5XftBf0l/7IFy/X9JH+zfzslc3/gYIkH8zA+UD+EEHCJABAuTqhuUAAfKT6/cLcYDc85XH+sxet2PDToO3/+OsMOdz74Y5c+fjjigJb61+hwPPuXgAOVeNSm7CaDbt6aF0zJiY3W6+u+6PfA7ZY1HJlwDyCH7+4HvfC+MpMx8NgOdjr8rJ7GQt7pahDgfc62TT72Eoh42/oGl0gFxW4AuelhHvlAAgsOqmG8N7O3aQc87BM5usZkB9Dw0eAnSURJUSP2P3rvei2tj4B10JnRyI3KCbKSwI3ASYlUH0krEIxhcdgDBJBZgVMDImIpkDQEX5McrGiTFQ9cb36dyYM3duOAzYJiE0m2inNlR5PyK6azHkTgl/bzPF7zovfutLX0BxSn8GgEEGirZGDp2CWCreVHGp5mrApu5rLrqVMlWAB4sRzSkW8DIq5AJ5zPMgho6iQvbItIDP7JJ/FuD4AgfeBhTFghfjJ4wNm+gJyTJbGkC6GMWf10LAUSKnlZ/nvckC8FPpfQil7H4+76133h4BuKW8bo+EBZ+3Tws+4F8xSjLjIuZCQhhJ1UgHwEFA+z5IChVlpRBV2ahrzSA2f1/XifdgOmCkhyrVdBdqG0IZgNWUGbNjlFUG4Jql8evJrs/MSAq33ngthyMKa1F5J6F+nDCOKBRAizqUyQfpSVAFWUZxdNHoseEof0dAtLquIcZatALOWswsMGJUmRnKqvpaIR1GEzNm+XI6IKvjZlzpmOiSGQtRJClitIgZ6KrkPJzvRYF9FkKpkAga+w08QHtmlTRJwU2SRyxTEvq5UYUQJBfrwywKrncRhzNpEt0xB8oicLGVgubFKMOTUSiufvttDtIcKnHkJAMEzAR4zQWEGEL8VTegr4WwpwDtzgE0dpGzb1a0pabmcAtijye7eyauI5W1xqIYx7QIcLQWJXc5Y2ER9+vlV98IrT28Du/byLehqLWNxTlCJ0UngLeF7v1xXkURYFGlLegqIffbDxSE//BNxhuAuFTZz/qKUVdXDvGX/9KP1XocfJOSgH4hKv07qvp0SH354dHh688RWRcjE9Di86x7HR1/7QDSAh86QNogploBeLwfpZR5Th1L2TiOgkFcM8HwGgB2n01LrgVCJPUyVbvydzoppxWcS+om/oLPBeISalDGVwOQ9PA+dPXk41poBSCkGiB8+3vPhjrajhddv4oxlBemA9odPIQSeNe68OBD94YsitKzhxWFb333GdTzYyLAWF11NsyaPjnceu9doZyi0XfeWR1VzoL9ubz+yHH9ed5Xvs6WodSEjBLgSSBCqAz3Ugc/f/KkaTFCTnC8ByfUMNSrRcShzJrL/T3wHsBVVQQP5+DUEoSwe2gfqndBCbP2t27dGuNssgGFHJTbeV7tM/oocVVtOnuMlAIteu65ZxlLXeGRz98QGk71l6wKLJm1rnuiBgfDEJ49S6gtvbUnyL4SSaV5Fgsz9vIAieoBxlSCao800spneCOurJnXzI29JTkA8kkQquuIzOpibCdAdlmufRpw9cu/PiP83Q+JWAFkaoWIFlCTAFExnGm8j64/xoPPRJaF5ESH2fMgAeJYaWRs2g3h8yrAKPGssn0bzrQbbryJYve9zPuL6VLawecwkmpbBHIFh2ylteQ5YWjVP7kvPefzotL2bYjs5cuXMwdmhHch+JcRlSUZo8tO16AFsFlGgTA/tnGtdC0KIrcxnl57/U3cXbMYi8MBpzPDWzzfo3mPdXTWZEPajMRllAjpZl/SrGtm4+b6FgBmCq68qZDeo2LnkOuUaepNzG0b128B6L2WeWMY8/aG6PqwC8Non6GMjdN0gZyku0oHipnwrk2Cf1MgCyWLa7lOujuajWuEzJ6ICn0GQLjXxzi/m2+5JWzlmkksCDJNZv4ZT5TfeeJOLJtu4zlsQw1fWd/MfNkU7lg2J+zauDYWm1cxL+UUj439EvXMN0k4PQuIKaytZP5lfJefoRh++6FwBpfIXD5Dt/F03D/FBYsorz6LolhH0mZi/FJY95Zffx1dTjhguI9ZAI6WEv+IuC9dOsV8/qG4PHXy2BXmWrkJh9vDv7ky1B9PjqrzfcQ3qmbXsTMbh12i/WO8L+9bTw3dKZBXzuN1kJAXIAHTmb+z8ovD/vIz4fBpysohyG6bOSakttI5cOEk7hGco+d19+EuAACuz5wQ7vy77eE0pEnpOPYrmcS67D0NMGrESwgrluWH8aOKwlD2Ob/+6U+Hl5/6Zrh35TXhODExZ5rp7uGenyDO6qGHP8y4hTw6cSDkQZie2AM4W9MZDh1rCBcHFeIWwanFnHmxC8cs5efZdJJMxiF6O8XfRyH4ehi/9rSoDzdKSNJKRXy9hCvXRuepY1yQNPYs8YweIGJyOPsygeWoEof0G2aH2r694QQugdHs03RXKOpw31GBSGA0616M+2Q/s37zlqjdvoa5R7B6AnsJ554TRKMpTslkPzR5wjjG6LuQcXMAfAFbmcvtlTjC/JaRyXzCfLaL/c6KpcsgjU/FaMhHHvs11u/jxOQRfcR8I6EznTVzSDrf24QLpLeNzqr9ITl3bKjnHkh4fvPvv4FLJTd88tGPRxfdGAiIQclloa+OvisitZKI8jHuyujHkzh+br4VB1wyjk/GUDmgr26JDJxafYzbIydw3KQOCbuISGqiuD4TMqqyupH/nh/mLVwa/vFbT+EKUTiQEZ77i1lxvnj4r49HV8YPf39y+O2nm8N0nKOJiBWYwQIjLBQR7zaIsvPt69eGuTh3xrHnPYMjjMvKe8qnt+vFONfdRxxfJuTFwYPHIAUAySG916yn64pxZ0n7Qhxqw3FBXqBo/gcQ8+51agGchzDf6U5wPOuc0cFgT5iwsvFRus/ymfMkPO06i90X9sex17ZPxO4NiUbBcl3X3iuf7fycTPp8iMljPhqtO5hxdQYno3suTI/sHUohQ2oiYdwIcO4aoMvN6CedDu5DjxGFOJnn9qxdRZLX/JmEWQFzlcSL+1mWtviM22ejiymRudO9qtFa7p07WdvsKvHXujsl+3MhG4azV9Uh7fjUUWo0kvs5iRDn9Qb2e77+BGIP7WNKYNzPZC7W7Vt2QqeSsafT4/yoOy6d+d31zvfurxUSSWL4TOn+HsEeSAKjHsKxgPm1GCGJcW1ezyx+rk46CXYd4hcRIzQwd43kOZJE8dziZ7dDSYJIi8j7KZCfNvP7NPvVfzj7yd/sJ0D4b5D/noF8Hl2rfc67mK+v9JwYk+Z/85ql2hNnF5jXjvstEdMNaSRR6dyQyxxqPNkR3B9G/xpRptM+jeda94tOkB4dGu5PvA8K0RD3XEC45L1XXGOMXYz24tfR4cK7PvCtfuJj5qMbforu8RNwz+KBSyKDs5ejlX2DfR/2fmSlwSL3pBOV9iGEWPQGNXdz3wJCIOZwxkXsmbl8ff6lCKyrO+D/zG3tL+w/XC2AenXf/0EA8K8OgP6F3Yif64U+CNfv53rjA9/04ytwdePv6p6/gdswcAWu5goMECADBMjVjJ9+F/HP/8X4G4jA+ieXb9CDf/tY334OGZbwSgK8+adzwr9/ri8CeBMmooYm59zol2efez4s4iDXG1BwoYDOjFZpDvhY5M+ehlCA0ChCoZTFAVpAeiNK1JtuXBnVtQJaqp4K2ZzvJuLCQ7MHHp0i5qEfRZk8H6VqBYfwPgA9o690hswAxNmOu0LgaCKA4KZNm8KM4RkxH1vQ0IOEB78WDksVkAnGrPhrnSg6Q2Im8uUDiUpnVV9NkBfGqQgqmMUsYDeK92Fpor83U11167Rp02Omur9funxZ7JoQMBg+AtCWg/l+AIdp06bGw5vRJZIdiyiiFfi1uNQ8dyO4/P4l160IRyFVJpKP3QBof5IIAdVpo/25HGKOcP3rORxbJG4Wu4rtTVvoiODAsHTZ8ngYusDPb0UB2gnArVIymQNu+bEjqMg6uJZZHGpHhF5cD7U4aSyLrgHQVdGVzzUX6OwCeK7gAJwiIcKBNRtCo5n3fAyyYMWixeHg3r2xaDsDsE9XRCUZ1sdOniZKRfU7MTq8zogxo8PB8kNh6owpMcJMQLoG4OKO226L4Iuk0mnVzAB2xwAsjM56gTidUaXjiG+6noNbM4pssurL9nEgygnf/e73w+233sl1QEmK4rwRYOltelZa6B4ZR1n9AZSS3RzcOnnoCwEFGznUdnRZ3N1f0uo1ljBL533oulBZbkRQHaDfaAC6I4cPAbQOj2CrsSm6fQSEBBQOoWY0NkHHgMXbxkxI6KQBDidQ9D2GvHgBhOKhWeHksUNEsgGoACKPGF7CIZmoLVSax3HGjKZPxqixXYBI9qA4zgXupwN0ZROFlU7Eh70gAsBVxGI0NuFqIIZNMkBww8x8gcskiJt77rs3jh3BxPcovhUgHcE1VQXsM7R+8/Zwlgz0NnCxbPoa9nPwfezxT1NcvSOCKJIfLYzxXK7JaZTRRmYIFpsf/7sfGx7+vyfPxvg1MLWf+fXTBMgV8qPfAQKwgQNEBaITcS9gzCDGq86hz98HIM3X3z5zISo5dSn4707dAH4rh2bBesHjTlSq86ZPCvkU2HYSf1UAIZLGe1XpXAf47vvtB/dyOVQTEwIoJSnVzRzV054cwfU2wI7TgKWWXBdwmDfeIQ2wtp5S4jqIzo3bdtN3gLtsxlyi1EpQel/LdU9hPlkTVr/zZvjq3/9jzFXfwLU3UuXZZ3+AQ+macPNN1/GMVvGZ+sKQkn9KePR16PhoD+9BPApAdxHV1sJYMAJGYvIShGE5ZNQYxvtBAO1DuHkKIHOupcdIAGQugOLx8jLI5m042nC/MB+IJexl7EgeGe0n2LOZIuPFS5bESBHJ5/2U7GYxJ86lBD3DPHBABMGi3UQ+jQPkvmYlY/NwX3RFGRVjlJUg1u5de+J7y8DJcR6w5wAxM4MpYL7t1lUhB9Ln0qkT0YmgoLMbsKqI990G+KTrYguxag+gfs9AtVkJGKkL4iRgWAf3uw+gqBpAupG51hiaP/r8NeE7rwOICXHz/KlytZQ3C9Irlfsq6WBsVypzY2JvRxgOKDcCR4YEWSekif1LxRDWmcyvgkLVzF32fNz/kQd4Zmr6I0x49tdAtBcQO7aCLpSUggs/HsM1ZQkx4tBepjrel30ogjq6ZApZl17GWXHLzTdHZXwsBGYc1QPiJfMe7UbqBPS6wM9JAQAawnU7eOAwIF8d80Re7AkpYx7q5DNIgBw9icqW6zxl6kyeMbpERpaEk7gAa+vpD6EfZMnyBbhARvM5OiPoJ9p8EsfY7l37AdaXEo+XEl2NS265NdSTW98D+WzxuVFWZrhLVu/a+V7s+DgNwC/ZPYxrI+Fvt8dU1sRnnnkmfPKTj8e5dt27G8L1RKOpct4GSaRK+ADj5b6P3B8j+XxWj/OcSEBuZE0ZkleIoOAmumrq6EPhfbMeLSda7yjxgyp0fZZO4RApJM7rxBEcQ2blU/p9lni5A0dOUsKLU445ZD4ugV2s5Z/5jc8yv7WEI6xFlq3nMPeoCG8FxJP8WHbd9aEG8HEHTsPxk8bxWXDU8dyXHToc78FiCu1ds0vmsm84SW8E12Pz5s3x2glqSobafyLg6xw0uPtiqIYgz87IBYOjl4CuBqPW5s5dRMfQ+fDevrIwiZi3GbyN9M4GLGkV2Dc6QvvgoZAbqJEBiGvo//it546Ekz1DAOdwlLE3MFnP/cKiFQDSOMBG5aeHz/7aYxCabeErf/WX4Rvf+Kuw483Xw/zlN1HcfjH8/VPfZt0qCA9+eFXorIP872oJh3GADepMDdveO0e/SHI4hOskvZi4RAD7rFzGVnYKRNVKwHNisugqMEYxrwCVOs9zpx01zGvJrAO6NYp5PhzD3YKhKuz5mW1cmy6ufR17GAkk43wEUFXRu+5s2bIlOqoWLljwYxW9xc8x4scSeRTnLZ294Tj7gJsYA5It9jAYc7SFKM9i3stiCDH72KrYf81fOC/UnjmFIymHOacDkLWWZ4gLBfZ5EUJuPM9DM++lDOHC+Ckzwitvrg1tqMGzIeYnQibkMIamTSohhomxBaF2CDHFuYa+sPfQcbqH7qOwfVO4fvlSiN/0cB6xgnun4tnsw07i4rScGQeWr32SPhr3bYuXL8JNQ/fWaB0EkTZiL0fcX2dfOFV5HjIpOeyBhEhKHxq6E5hLEiHYIMGLR5aGZ4kPnTRlfHjtP08L9/3Jzuh40LHQxvxljN7Lf7Yg/NmPOolinRhOHD0chtNPcseileGP/uyLYREumBuvWx6OsZ/IYh32WmRlpUI+UuiOO+Shhx5iH5mGQKWJfVoz82IHsZS4PHmWi4kdKxlbwr4LdzXk1bZdxHixgLs+z9CpDLmsw6OKOdbeDGPu8rEipbD+vbeLyEwEDjoefAZ2vreHMVMQXWAJzFVncTBLOEo+6ADpZX3NgeSBJoT0wPFTkBsmE+GVyng+yxwgmTEIV6+OkxqiE43R8jwlOG70U4zkYj/s/rab6yshIBlwJQ5K65duV/s+3Ou4Pkl6+PMlJxP5x65Ax6R71Rzmk+EQJpL8gvg+50a7SXw4MeYyVisreXa4Nn7PXmMKIV0EysshYBYtWhKJcAmP22/DbQ2xX49LWDHSbNZCYyEVd0gMKxaQPDD+z2s1BLeec6bOFAVOPlPNPC95dHNJSq9HcKQ71nVcIkQCyOJ2HZPGdo0dN56+t5P9cW78XsFK3BtZ5PdTX+8/krov+gmwf1kS4sUV+zC+ks/t/qW/V6S/TF0i1N/7/p0D4s/hr8c9lqOcPzdi0rVd160kva8hmGBHjxs6CRAJHoVevmf7TTogidtxERm7prtF4UQme9xWuw5ZL3x991oxTpF/XLvLvnN9mP7YhvgJr9A3P6ZxODz7zEUQY5C9KRIgBvPxv166PfokplM4V/SG//Snf8P6qosfkjI9B3IVkv9Uf/RWfO0oOOp/5ff/+uoO+D8/NPCv/c6rBVCv7vs/CAD+1QHQ/9rr/Mv5ex+E6/fL+WT/dl716sbf1T1//3au8sAn/WVcgQECZIAAubpxdXX7owEC5Kev/qCPf/2Tfd//3tNhLgTE1q+tCo9/ozoqiXOH5gMUro0Kog6iUXIBRlostUR8nY9S0IOzAHQD0S3Z5P3nojJV8VuFajSW37JJtmy3Xw2eiLKVQxeq9CoAPSOhzMDXQXGRQ4xuAl0gAuoqwQ+St9xsPj6HGMF1FbMeZgSEe2oOQ4YIRAL4AQJYtF6OgrgWRZv27ZFEcOX452z6dWE45XRzgHGTb8nyhfMUiQMmuBAK2FvaqO3cw5vdCS0chj1QSVKksVk3usMYGqMpDgFqWg47BeBS8MDC3e0oIVU1GSEzlDiPTgpgq7Dm232iKtNIGEkewYp8yBo/r9EtZtxnQMKo9PPw1QlBobrKbgqja4wPOXk5/34JSktVaG+vXk2/x2wOu0M5+F2IxIcFokO4/snGNgE8pgN69QCaSFAIXum6sURYwqWZvoTD5SdjtEI+B8ZmDktDAFwK+YwVlKAaD5NG+bG9Ac2t9CygRjwPsLt+07YwmoN4A4ROF3EWy65bGiNt6nkPxk1NJo/bPgPB+kY+5979B4jpmI0aMoQC1Jt7cZ8sXrI8fO1v/0v4+MfuZixkhrWMrTbiVTIp2r1+5SoO1B1hH86KZiNjkBa2cWg0Q1sXyDjue6sRNSize4ma6GBM+fMs3HbMjeC6Cgo77gRxHEf7AYdbcBRNQiFeDNFgHrqxDich6yzntfdDQKn6fF1U1nogNE4rlZLvXuJrdH6UUBJcXDQ0VJ84QnzP4FiSnJFGhE7usFBx+mx8PxaW2sNxgvepMnIkgIeZ6V4T+yuSAB86yFyXFDlLAXMixZDnqsixB4S98dZbYszDV7/2NUil6cTV4DZAhvwewKIEncCcBavG4lh0e4Ji733HiX5JTAX04ToBFJgXnso49TMIGsVMbiPf+Jx2VagOFvz648dKw188VQmG4UH1J8rEf8nt8dPl5z4rkmYSIIkU/vZCSkTghMgpCRVB+14UrGZnf/HBgn8yx/y3Z/vjLBL4/CqJ7Q9IxUVSStEscCel9PlhmOMYMMcM6h5IBeOlBPgsBm+oraZAl3gviCljzS5dHBwBuxYUyd7fkahJpzjPIDMUJDfmrh2SrI7yzS07KFxvI5M+B6Bj8nTKZm8MGze+gyMpk0LcQ+FOegqMUlFVefDA3jB75pQwc74lnf1f3/qvr0J6khHO4X3OPJxYfO7BgwDPIdh6UdOPpVz99J4DgPlkt0Nu1UEerFm7LowCNM/gMx2h1+Uu3CRjiU87Wn40RluNA5zft3sPr1EXVl63kjkqPbz1xpsUeS+JgK/XcB/Pj8rUSubLOt6fJePG0hjBk8jnbOF+vvTSizEGaub1AGJ1w2KUjsCH8RmtXANBpMN0+aQBXguAdBG3Ilh006oVjAtEmowfsPEYNZMOmXYe94HkahGOh7f5DOhhUfsvIFrtUlSQ+qxYnmt+vjn7uj86AG3qcBz88b+bG771ShMgEcAXwFgPQJxxLEZgZejaYexIdvTi9MkDFDXecDSq3KNlh1HQl0bCPIX5ZC/XZTagoIWs8+bNDz8CtLSsOYf398wPfhiux1nw3HPfD5//w3tCX+toos+q+KytEbzxS6BrD6SPDq8xXOejkJwCbKs+/OHw/JNPhnseezS0APr3MGdJCiczbr0G51Bau0aM5b7VQXwcISJx4qQpRKnkErmyOxYRL1m2DEKXUuGzFWE969HHHvoExOVO4J+ECKSdqTzF2G4Lk+l7mIbyfRDPyhWX1O73cGkA0M7hs+VkEUPCGtfBz8uBOK0A6ANhjM6PKqJlVOT2+hzz3lyDPvLJx8JBCBGdUUuXLomxh85jw3HK7eTP0yG3xtLTNIHC6Bd+9KMIoKnYXnXLqhhV5z87dm6HAKuOhdo6kebj8BOKe/HFF8MtOEeEtSSrdOMMYf7ZiehgDN1ExvYZSZnLvJjCOltxtia8vQlFNgr3/mLipEjI3HLbrbGPaQMgernrDvNhFxPECu7dWADGF4jwK2RdnjV3FmvBDu5PWpiJwKACp2AVoGwOn2HuHSVR+d+JylyIcR2dR6rLjZ6rAdibRLfYCNbUnFRI3hoclkkULwOKP/ujZ5iji8LyRdeF8iMQeoB+U0bkhYxGnI0nDoaE05R7ANi3ZZSGigtk0nc3hX0XesPfbLE0PYTCHJTV2ZAvlyQIMIzAWbEkhscemBNuvXk5joPB4dvf/sdYHv6nf/IHMYrvPHueN9a8G8nyu29ZEdK7cBOdPYYTBbcPZSKHj18Ipy8lhxfWEbKFiWs4xFwa930iZMAdH7qBdf0o8WyvUSifzzo5I5Lfqr2zIRr8aoFQcl6IvWvsTVy77EhIgRA4SGyjvVjGE9lbJiArWawTSkLKHhBBZwkkSRFV8v2xnHV010AKAIAfId7tDuI7dZHVAoTrotxEMXofpN1tq26gT+AAUYFF7BGGQJDSQcL6Za/VJTpi9u4p45nOCPOIvjxChJAO0CZI4N0QT6k5+cQOEt8DebcEYqO6+nRYOG8qpCdFyNn0QVyoD0+/sJZesLTw6Sc+HTYSfzWFdVJH2gVI5+8+9Z3w+199ItQdoPMNEuBSLAAvR/iyLfZfVUDKZBfmhCQiBAtwoUyhP6z82En2S8RB1TZR9tyGA4SIOgiP45XcA+K6TrO+jyidECpwTY4pHRme/f3S8KVvs9/k2RMsVlhylutpT91L/2lJ+JPv10HaTAgZrN31uI36cB/esGIpLqV3mXvpZuGaTsN929tLvB37hOeeg4x87JMxmnQwn2v/wXKYNPbBEIZt7FNyiOty3qhthATcczADVCiHAAAgAElEQVTUNLAfwCVSB/B8/cqVsatiNHOVYPsFiGuXZsvR7VUynmkU/+3V117n2V8KWUM8YjsEMdfRdb6JOX8oe/Fa9tNGSLnHsJy9/VIDPT6doaQwL0wbNzoMJ9arnedTYtlIU+P8jNKSuDVCz31mYfHw6CCVfHGuz2Lus7Orm31Y5+W13X4fzwASR1eioyRFdKfYX+c+wfk/m/2jUYzDdLPRUXMRoYlOVsF2u6kK2I+5L6mC9GpiHbdLyP38i7jE3JPnMt/rdp5P9Nlu+ltOs9e66667iSU8Tg/V4EiQKh6y36mfTAmRlLZrby977nTmsjxe32uig8I9uG7YHgieJPaWHYhX9uMA1uGi+OEYe19JjnoI6IvsIYYwNtxvW9puf5Z9SpLD/UTHFbrjn9ED/fuc94H6kSe4TCNEYiT+nkmHs4TXSgIklqN7LuV7o4CA3xtd6n/3GkdSVFclv+7k/fvs2dfl57bLpxdxiCKwMxBqCqVcZyU//FnNkFAt7Pn7ILOMN05jTHVyr9yfRocZ/9NJFvd3XMxuvlcCZManiLni/fgJ+yRvLn9F5zB9H/FrkCXxNoxIgpj2pTtGx2cO28SM8MTjX2LuSmF9xZXaLeVksbxCnv7C+59FgEjC/J++ftUA5tX+/Kv7/g8CgH91APT/8eb+0v/jB+H6/dI/5P/jP+Dqxt/VPX//j1/agY/3S74CAwTIAAFydUNsgAD5yfV7v4Dmyp/+316fQSt/94a+bSgHFy9aFFb/5dJw05c3E4FEFjMHoTffeiccRv1aiDNARXGLCmz2uQmAIkam2Kugc8Qi2wSLb9lAt1EqWchBZCgAnmCKBImqROOuVN+bv3uaPo5PPPJIzCWXrKgG/CzikO8BziLvSwB8Z/k7OjpWAnrtBcxeSByQBMr4rH4LdSlxBFrBO3jd9WSIq4JUCTqPuCoBNyOgLFsVGjPiyx39WYBVt+KJ/HddLX4mDxcVHHTGA9SotL2oawPgzFijBsCoqfSfGCl0gPx4Dw2VZ6uiGl/Hh1nmfn5V+xI6KhjtArEbw2iv4zhaJlGGbcFoMUpkD2Mq4f0cKvsOcAizz0GnTSuHsmYIARVob72zhveViqoXooND2VDIEg9iF/mZ15G73lRjDMD5CCSdPH60n2gCnPUACCIRGs3q57q3AvLplvEQ44GoBXJBVbwl59dxoOZERRdIadi3fXsEubynRXRb1KNiHzp+cji+90BYvXY9vR8jAU1OhBKUddUo9petXA4QdAmyqQj1MpnXRDft27MrqpUruG/jxk+I/QHHcZD843eeCn/yp38Wi+d3Uxx7yx0rw0XADkGHg3RXeHC678GHQ6PKf6IhqiGAaiBdzljQymc+AvA3c+48iBh6VFCftxMfpQLScnNLsS33HMX9iVEdHCHHQ0o5Hl975aUIqpZyUC6M0R4ZxNishmBBsQ+hlYDK0Vzkg2UoRrmfgpgSdQJdaZBJ+QC1I/NzUIJm4TqAwOCgd5EDfAI/PwtHzJlK+li4nkY6kWEW1fAdllpCFBr1MGF8aXQRJCGv7wG4T+TfJyzrbsVZQCyYB3ZV0StWXh+/9zW6dgRCluM22rJ1M+N5eMxnNpru7jvvjJEF21GRn6qjVLuiMiobF9Ih4ffNITJN8kzgRFWl4MY5SLgkPozKbwGw//CpceGvnybgHgDhCgFyZbL4WZPG+90f8deQOQkJ5NTzrMdMdhOxdQSY7GAeBv82Bk0Qvg2XzmDuz+98jEiEy1//8HozwGkt6u3kMAwVeD7xbWMAZ3IAAPv4njRcLHYzdPO9fukgabsMwCVQpOvcMGhwcYxyamQ8JHJ9JwFGleB+EuA19iWDZ9qYtIaLzDenq4kcE1BNIpJlCATITRCMVRForAL4amFeKMFBsf/gPp7fkWHRUjo6qnMYUzyjuBIOAPA1NwOMT5gc5t1wc7iI06u2qoI4mCZ+5liAfqIdcgtQ9AO6QZKsx7Wg+r0dhXA9UUk9CT3h/o/dDwCWAyFD2TL3c8TQorDmzXdinJMxWAmgHxKzPqPDAYvOUNKtKlmHhfFoWcT5DOPvTqQPRrKRB4+OhBNEw6wJH//4wyGzpCVcOp0KAIUyn+fCvPBkxmMVMUmpqJKdryy7NU5mBDFxk2dPiZ0q8e87JwA0tRr7wb8FXSW07PsYMWoMP3sokV0H6XEYH3scTkDgZeIgMErJMXsJsKsRoHUwROsXHhsXfrC2P67DmA9Lzn0mcwAMhzLHC+Qaz5KNA6IQUFDF8lHcccbK6FirhQRf/dZb4ZFP/1pYBzg8beoMAP0Xw8MPfzwS0W+tpqy+qCDMXk7xde1QlMbn+8EmPkMeBK7AWzmA+tgxpbET47577ouknZ1KAvVGDukGKyRyp6erHbcc45jntZbrVAl5OYQugenMfXv27I0xcaNwyFgavBl3lS6vWUShtTF3bNqyPsZLneZa1DFPDcXlZjZ/cyudNJQnD8m1d2MGcz1EH/NKE6DiVpxbaRCnYyHCRzCnuE4KTHnfvbYnmY91Ue2GbDHuqhxAbgHr3ejRJTG7fjfE0DKivAS1D+zfA6k7MRa0/2/23gNOz7O88r6m996bpo+mz6h3ybZc5F7BYK9jMGATCGy6Nz1hyQaSTWBDQkwNBBt34yY3Wb33PqPpvffeZ77/uUcyJgvyYpmYfJnxT1aZed/3ee7nrudc5xzZlckeqANSfxEKkp+89KID9RSIHgsRPMk1CCSrJ1Ojk0r1QkiEdADGKPrq8bJaK0NJcffd91gZQc5RgV60gRc2dE0AnyjbMnNdDs0cIK/HBAC45wRr3ohBOxPsfA4lVRVKkmXMeePOmjIcsFFFBE88/RSKjx4UV0ttCcRtHdaNszyHLubOW++8xY6dOcgcFWp5WdjbkPUSDVg6wzyaey0kdiOyDfAvVTkPMlaOQ4SxELp9Rz2Kzxsphojw6mb+TjebIMSYPvDK7rewYCy2rMQMqz5fiRVisvmNY8fXftoGTx228FaKG+jT5waDrQY146J4b6vqn7YXasgLqZq2krQgKuWjnRXQEODsuQYINeaeH3/7c4yHWfvG979nOUtKbBAQ8e7bb7KUEGwWWR/+7K/+1j71yU+xb8iw4QunLWiECv5zJy2NvlLf0GnVPXP2/RdrLWxRoKXkFDp7oyXLCtgPxKPw2gkRdIa+E8kcvtapZkSGKFtGz0ogoPI75oFF+jdtq/lBioLTEGYqBlAlvQOU6ZPaA2k+EUmexzNW3blAXxWHtLEX0Jwgwkp5XMOznii5WslmW+syR5TtofFXVYF9F3uKpWSEac3KIbtE4dkiqxtrq1yg+SzEcl1NGzlEjFmeSwU2baexK7vx5tvtyedesUJUOH0TWHCylq5HMbF33w7LyYi3tERA0al+xbnYs6/us/s/8QiqgDF75qkn7O67bsOiMMh+8sSPnK3P3Z9DKdoQ4tapNvYAJ7DN6u7pt7s/8jF77LvfMx9ywLKYCzXmZZmnbDOFpA8ynqRaO4hqIoFn0AmQvQtF1BTXGYNl2Czz19Y/LbH/+cYkBCRkE4B2E8B6H8rbOvalymN4+a832Se+cow+BFmHyvXYkQN2y5br+Jxg2wcB0gV5+tBdd1oo5EggxRfnThykmOU8SsUY1L9rmW/87dTpcgo0gIVZD2kubgPol+KJiios7iBl2vs9WBsgFtmP3HXX3Sgs+iG/Ap3Kz5mh8YwbALMDmDelQvBjnn7p5VecOjCPObG6tgV1YRXvCeHAs0tGlVvFPlrFAqG0o/YvY1h2BkDAao1NT4y2QtZI5YDUMa9MUszk7LYYX9rfRvKslC0nm0ORHWEUd3TR3vwYiqo2V2AhNYiKZgTMj2PtFyTLWhb9UIqAZN8kyzapagXAK6hc649UH8pXilbuDutPA2SLrJkqaylAQeGcn5/LfuxN1rVs92sUVegRbG6lXkxiDMcxR4mMqYAA0xq2grlEircZBoTyoaRs9eN69EtkgAiOJJS+x48fZa7DApI+LcWvvq99iCMRuIccMsH6RCAxJwUpp4R1Q5mAem8vqSTYfxQUFjvLSBVHBbL2yJZWBQV6PrJ2u0QO/LSQ5CLNcZHw+Bllg/ZGl2wL+F02VFobndqDP6v9JJEVqaRCLEeGsPHR9elntAlyqkoRA/Qpf0g2P9ZyqWmVxeGJMlaFO42QgyrEktpZhTMi0adY4yYoWtCz0PoSQBtoXxPFnsLJcvnSM7ukWjnz/fVW/On971A8/9f+kL265xwVcI7ZuUSAiASZzwGRAsSmIW5HUD7FZtn1m2+3tJTFnFuwSp7G1o1xMgJRuECAvF8Q5NcBwL8yAPr93vkH87pfh/b7YO7kv+67XFn/WyBA/uv2nA//zhcIkAUC5Mp64S8L8P/spy0oQP5963ukfyRzTkDHkW/eYPd/rY5DA8HMADOqFH9l62uuWl4S+WSAZFWOtXK4EPAiAEse4DpghLEBlxXWGGBLEiGniVQkKdRcVaXnCXiWZVMLJIOAKFWD5XGAlXe1JOxSf6iCaRme1FWVFQD3nQ7o76Ua9c7bbrMd+PBvBiRWcLgsnbz7GtzvoXymQPflBCY/+fjjzi5rGUCFPOel/uiXZRWfJw9iAQL6Uki67lXV9c4PmfsQwVGDFUkxFY39VDtLwaCK5zoRMEjNFRLaTLWzDiIC0xZz7WUoONohOfIBm+TXq4r0efsrb8ideg7n4ZA9NVaMP/ogBw4RJAppF4HShWpCcnqBPKrY18FK1gP5hEsq2FWH0T5AsyA8pQVyqeovC8BLleEDHDTzsBEZHgTIQWkAksY9neGzV9KObc4ySFXyPQAekYAmzRykZbXjy2F6hPbwwLP+2Oky7DGoulu5AnCSwEnIp2GuPweiRj4Ik1RdyvqgBX/tYID6f/7W9yAo7rfDBCMPcR8JWCqERITQhkjZOYStwTJj4qKNjSqvddbzB0xsBPgSsTTG4euuj3zEHbKefPIJwk9vdlVqCl4d7IfwICfh1ltvp01CqCQdBXAtJ+gbwoFqV1/A7HKqVT2oaFOAqB+kygQHKVcdqUp4SBiwKGfREYGNkh8EWhAS/3yqShWkq+vS4U+e5VL9VEJIzQDi+6j6DVAsAjC3HEApHKJFBMMI1gDR4SGWjOojPNDHAgET/ACxBdj7ACBMQiQggHDZF6oWbAc0HqOyXr7cAi6kFpJHvw7fOWTDiPTwBQAR4Klslko80oODyKYBGelDKdRJH48FkMykercKUFs5BZ946BPOykiVu/4cxvdh1eDPwVxEoIdvkB0DuNy5/wgABVXjeFmH8pkdVK37AS6oWM9dA+NQlb0KHlc+zAR94s8fyrJ/eKrNhaZfcrF21Yc6zv60yO/iSBEROV+lJ5BZv9x/tMH0LCC86sdlwwFhpt81urxpTx2mRdo4wo1/C0MVJqs72cRJffDb9y9y4/CHr3dbPCBoBlYwXQ11zqN8SWG+tQNyRqN28IZEGePnZdUQFalQTw7zqAR8AHx6B/ztKKTQKPcYwbPKAdyJQ6kzQHuq3ZUP00yfqqpuADgHbMYfHmzLKTRS09PshltusEcf/X275Y47Cc0NBWRTRkKwXX19JGMkEZKBsE5sRHogkF4l9B661B546DPY9SgImADl+gqndlmUvBhwWyQPIbkAPaOMjROypOJZdvd1EYJ7wm6+/QYrWlIA+NtNtWsnwEM0Fj6GJUyvs6zYtImsBMCVcRRgqYB2sv/Ztx/yC3VEA4CMrFGysVLrZnwKmBHhB3th57AK0Wfe9MAy665CXQeIpUpwVbEq60ae7tWARKuwFzpIbof81BXoKnJtGBJi3oecrAsIFhF2rQDhbYCiygqZQrbVhBJBuT0KW357zy5IKQK/qVSvQD0WTFD2MHZ1IkSauYcxQJsu5nRZ1H32Ywn2w1cIqaZXaR7yoN9HA7ZIpSMiWtY6/gA2PoxTkY0Ca5RtIKL6HGC3AFzlokilF4t1106UKHcCEqrK+Ctf+Yr90Zfvsf5myBTIXnm45zJnCfxVJfs4pFk5lnAx3LvAnxQUEgKR1C9PAdIug0Tds3uHbdywBkBuxIWTi/hpBQSVskvVytkoKZQrpLwrgX7f+/6/2uq165x6LgUyQtYrh44csnzUC/GQwso6Guf6pebaQJV4fWMtVcfBVlhSwNzGmHSWMJ1UsB/EFisbpVocBEikTTAepuiUWoM0N03y3M9DNMnapAvQt4j31zNL5TMF8ioTJhcVnNYfH4UWaywy7qQKUVZUFoSzbB01/4qcmWBNUtZEReUFBwLKOkwKxmBA7OvWk4PC03hh214Lgry7/sYb7dWXngcs9bb1q5ba1ldedMqLKKz+VBDgSR6IL2M+LkAgl6e1D3pSyV7u7JlO0q7Kx/IHJC3muU1ABjfQdyohy7sBV4vJmWmFyAsGLE6ClJlj8ly+poT1tgKQOcWOA1gnQCBN8OyKrk+wyWrsCCkImIYAnKB9hphLT7J/GIL4URFCE2tpTlaylQAEe5K144PKqrK+zNlk+UwDzo1jL0N/rD22z0JGqF6nOCBmCGrYI9RePTtoA2CIUcGoPjLCrXYixb7z47OoHJjjgxkLzLFJqRkoO87aY3/7O3bo4Et29/2327efftImUB3WNnfZDZvX2iMfu9pG+trt8SdftM898gUC2Ecg2s3aj+2x0Y5GSK5EG1XGw5in/euzp8yftcQ7AjVSc5+tWLuS+2ONgwTyYBxEY+e2au0q8w30JbsgwGVUBCq/SxX1PAP1ac016tOag1VrXc+aE8D6oH2D9k+yb5LVppSzUlVpzyVFTxzPrp/9QivPQ5aRKrCYpX8hRbEa5pYMbEKFgUoxIpusPuaoEebQxZmptnpZqU1B6I0OYI8D4N0HeSZFbzT2S75hSTaMgrGf/d1TrOcKo77uhpuwnPJnrjhsHgSPx2ITes0N17J3e4PClgDusZS2QRkE6H/oaIUlQGDV8Jna92UzX7agGv4BRNNf/eWfm0d0p82NpVsXY8sLdeXBw8exocu0vMIS+4svf9WgcskJW+T2qYWFEAL0NeVxjdJnRDich7xt5V4muLe9KJ9SSbSfYU/41pchNx67YEsXZwAik8GFsq+VIgaFl7ez1+ljDqvHtnPnY3fYx/5sD/umJPZTFECwtsjmxw/So+rMcXsIEswPpYwvxJAKdpSnpvUuh4KRkOBI+uoUBHIt6zMAO3Mo2xUKT0ZRyJyyOQKhG7FjO45KRaqlz3z6U87GdYx+rrwiEawiEfVLuVMqBtDc2sd+yBdiISExhWc9TSbUKWy+UH4y3pMp+DhG9p1sL2UPmIDqY3qM4h8FZaO2DId8Kc3PwQbLXDFFKKS2skekLtM819IsxXcgfQR1HmNRirY25l/Ze2pukwWi8p5kzaV5VgpjAe6aYxTaPSoiBXItnuchgkPzmtYzKQ4qUEwr50dkUz2fV1hUDFlTz762E0JjBcq0Y8728yQWkNoXSymt/D1leMjiqptimGpy5PrZD4uQHmK+nlZmGNdThGJW5wkRgNoLahxIkS3V9RD7BuWxSZEo6yvtu2PZK2kM9aAeq6aPKO/Q5ZRwX/p1AvI5hOucYu24+uprKDDYSXsn0R7zSgpds6zAglnP3iFAtJm5RHpc/LP7u9svzas/nIriHQKE+UlKXYgKqfS0Pk1Iuax1ir8rj8bb3RPKL16n3A+9VkHuOv+EQmCOoXLyozhqlDXMWwo/kVKQ0HPyNeXDnG2eCq3Y5+k8Msv+dEyKUNYYb35A6tFE+p4+Q+SL9kzzgfSzLvujCALknVuRakX0xjvXz55PRIe7SRE3mpEuhprrw2dRAxN87usVBpk6YX/we3/JvjmEdZZn4EvYOwo77UNcy/Dj82CkLFXn/66vn1WAXPxHtz+9+LOXfnD+x//Dv64UQL2y1196Fhfb5T/87t/VyT+Uz77SD/11aL8rvYf/6q9/12H1fTTFhzx9vI8rXnjJ/39a4NK8/WHO3x9ma14au794DF8e4P/1J5CujKB472fzbqzuvX/63/+ECJAPsw21b5TC98rm8Et39YEoQBY/sHROQZiv/tliu/frrQ6cX758mX3pS19ydjzpKBu0QZU9zXIC97aS6aDrVxCqZNlSSgQDIMqjVnJsSbwVRi0LFAFdzu0X6wBV93nxmjxAJvnNq2JX1eLaxAt8lmWTXHbGqQTTgXM1li9HAZtkw1FSXOhAMlU4RQMoKzukD+unMqphczMJMKYyb2lRvsUChE/xelUbh1FJOwVg5M0BV2SDDmWtkBbK+VD1lAsB5D5kGyM1SBQ/LwBJNleqwC6G+JDFiPPi5pCqajnZY0XLbon2kKpjBUHx2rCfoJK/CcD6wQcecCGufgC1EYAzQVR4zgBe7iEkvRiLLNnajNNmodgt1UO6+AK6qIVk4xIEASDpeg0HRNn46CA2J8UDB0qBnwJFFTzb1FDtcj4yMtJce6iCM50qdpEYAvy7neKGKnb+vRn/7izsN3R4VtV6D5V9g4O8BmBhlir1DGfXxKEIwKADkicWIFXA2sAgFhx4JVcTLPr6tp1WQn5CMhXGKvJvBwwZASTesAlgkM/pwftelagC4YZ4nSxImiByVAneRFVaHJWtWwgv5aE4249bb73TWVsIPJPNQC3Vl4lUMecVFFEJG0Olb4s1AUicpip6luscpRQxFE9xEQ3ehLEHYekjwHCGnYyqJtNRsMRy6J/FfiYQ+6rk2Ehnl9SO2kdtLmXCHMDdPmw0ahvrUZUgwZeCicBUX38OZRzoJvFFV3tF0N+zFiWazxz2X/2d5HhkAU5Q2U1/lk+1lBwBdBodInUgE1E4KpCKfjTJc5Jtk/qDQCEdMGU/JvA/GCJgGqCgrKwKWzdZo5UDjqC4AUzo6u+1jMVZgA1Umx89ZP/9c79rta01Th2UyqFfwLsqxXsAvm6+9Q575qWtNkhVnwfArhQsUsV4AGzJimvqoo+0wAARLsEoLDxQa/z2R+PsK9+vBGQL5gAP0cP4q4YMEvgt6y9VcOp+BFqIzlB1ug8EqDIZ5gBBNGUqqyCMw/8Q48uLMStgQUoPjXcpXtRGAr2lvmmAfErmkC1buxWAoNVVlViebXfWOMEAEQ/fnWhPvkk+AwDTABZX1121wZqwiKoFsM2lL6dRqa/T8iAqj3DGm8aQF89bNnJtPb4OdBJpob6VjFVLYgKEax+2OBB9soVRgPVSxqayC8YhEOUlL6/1Hz3xQ7v2uvUur0Hh9a2QEgWr5j2pzx6aoAq6wm69+UZXMdrPXHEeomGAaxD5pIrqESpra6rOAY5RvX6ilf4TbY3YimRASvqH+Fh1fZWz0zJUMtFxUgLkcQ1SnJHJ0zLKe41gQ+FJ9fwBZ/UkdZYCrVWdnZIMGAWoX8VzWY/lnfqWUIE0AEKp4TRPDQCq99Jesp679qNLbLwt3NlKaBw1Q2BUQHpogy/we0hEBxN1H/2rmABfKYGOEIBcnJNHhbeHCwmXYs4P8m+cdpgBPTx1EoI4NonMi1qIlzzLxsd//5H9cEheBPt6UqmsaliBcbQ94NAFyMk+KjrHmatgJR1I9vufybZvPF7vbJ5km6Nq8gAQYlVdx9B/WpnnBYHIwke2hBorGkPKu1BQrdQEsoM5T0ZEIqRKPkBVLXPlinWBdmTfMDaIWQC75HMwppTPIBvAaohzKcKClYdAvxOQNQCxpErkKiqIlW3kxxyqavW1q5ZBAM8HaosUVa5BL7ZLGyGjtB7IKkiZTlIniqDRc1JVswjFU6fOEOyabzv37LP7HnwQInKfRUHuDGDRJkJT86HyiEpZr7TuScG4CwJJ1lzNEGo3XLPZvAAOh0R6yRqSNVPE5XMvvODmkNsg/Pdi/bQE4qkMIO8Gcks6WFfCGbe+AEfDKFKg3OwUyjnZ2pUAAkr9uA4rSfnry3ZGOShSGorM0vp6inypg4cOu/4jpV4xdmyyozl5vsKtRcshybSOyEqxorKMOSES4i0e5VQH5H8xln8+2Eu2YAkEgc81zGAp1wcwKdsbWdXJfkt5YVGxiVimraPv+6PWG7QXKZ7wZN2MZG4uRhEzSpj0lpuv5b4HALUPOFDz6muudWS85rmAxF6rPz5tqVTrT9EfpKZUvs80z7iJ+eQsYzGCivNur0XklITYqtIcngu2MIYCCluwdjKrMuKSzQsSPYC2aD6yz4IhBKd6Ruz4qUHrB7eLjOf5ePSjbsAOsi/IalsmbOtBbOZYEnrJ/FDmViYS1zyC0aNLUuy5PdvNB/VW3uJCazlXa8uL0lGbQNxmxgIw+kBMB9M+5DnRj3yk+AGet04UYh1NFBLQt/om7a0jBDr7Rdr5boK620VeTEMW5dji/CzygSLJykAp6DtHm2O12NHMHgCtIc9DtjWZZPK0Uf0+DSkZBvjZyTwYmZpshyFaZYGmAg6B5spgCQlE8QEIevW61VhYnefvgVTSL3L9+yzPOiklnfWvmfwS5hrWTBG/ArYLmRsOQrD5B/iSMVTCOMV2TAQBhQLTzCH6JYWeP3sXG6eTTqEqI3ejvOIclkndEL1n7bd//w/IlonH6uwt2733qN15970uN237ttchbyDHCtlDzqEmgfQ8e+wsBKWnlay/isy3egtmXt4L6YtJnt1xf75VHSTvIjPdDpGzVADp4eETSKh8vZ0hP0TWa17+YaiKULWwl8lgLotAKSCtWSN7Bn8Vtkjxwn7GkzWqravV0sjjiaEPfvMTyXZoZKl1lp20JtQui9KzUOYloMY5AUHBPhYrTuWCKW/oa19Is3se3QnAjxKM7C9/5r+1a1ZYakyoJftNmzf7nyHmG0kAZR3Ug7JomvkzOYk9Gf2HYYqKdYj8Ml/UNm2u3f0Yi/2sl8cgLKvZh9x/70csmvVx/crlTom7m0KfM8xPKrqRwmWQN/GkkKSH+TUOxc2LW18n1+fj9tyzP3GB62kUWOznud18++320vp4B68AACAASURBVKsoRCA+ZYsaTcFAAORaPL+rgGNxGmow5shOlF17ULEUUDAUxpx/CFI2HWIpOREFCYRNelomILs/ZAoEAnuVDta9ABUvsE7MMI/N8Z5SCw9j/5jOvKwsB9lUCdCWekL75RMnTzvr1i033oxyvNLtYdtVjMO+coT31N5IZI8P87IvVk6ylwwJxe4K60hZh7ZRxFNVU0HGYAL78whXTDQNATjMmI5mDxjEOh7MWJFiXGNkHdl1ItIrsFIUmZaFqlr7ShU5KUOpnTmsizXFl321Coh82d8cYx6RraJs3zrZK+i9tB4sYZ6XMn2IvY9sAgX9yxqsk7lOr5Mt7SBEiK+KryCQnMqVe5JqUgSYVOb6s6wNKx9b6fYU2Z8hE4gh48c8L7JD8/IMpIPIDv1dxIMrQuGX/qzvB7Bu6kuv+3lfyiqc/9bF/zss5ac/LKtgnVdEhOjcI9Wg9ssif/zYM3rRT6X09mKPIwsxEeP6T6UwZ7+7wQo/s9c9J+XDOLU8z1dkitpPhUtSlakQZYLzg5TFKoLTWqx7GCR7DS0O8yL5Kyj0Pv8I80JAAtZ53Oe0P/O19sfzRTeO+HBVNiqmcWU47qYdkaMdp8LbdYHakbrf5ymQK6ogdeTU/Hv9qr6ujOC4RApd7up+Cp79PAX3e3/+lYJvF5/Vr6oBf+Xve/n7/1UDWJd68a/8Nhc+4Oe0wKV8pg8GgFto4oUW+OVb4Ern31/+E3+9XnH5sffrToBc6fpwZa+/SF68y8L+/T3bD6sP/hoSIEs/e9VcKXYV3384xK76k3MA7UkcnBPsH//P16mwy3dVWQp0jQAojQBY6gRo0F5Vh+8eABeFnSqIMZjDkj8V5wJTBIpOUZXkQvcAvpTNMAcwGKicDQ4SU5ARkpZLgq5KMlc5zkFeAJJA1Po6qloJjlS1WRSHN1V6C+zS5jvSlzBC3r+DqkFVE49yCL8BS6bpsUE22t0upNKPir8wQMFJJ/2ezyhQ/oUIkEBAbvkYv3MooWpVAFg4lfOS3g+hApFlzCgAdqNCr7FLUpB4CwTByquuIqD2iLVwaMrOBgQFXLr3vvsdQPkmPv4rII5kuaRDGakIAEftDsRVGyisW8TJqLz4abdIDlF9fK6k6bL9UNW2QtojqRLfD2DVTOWmP4fmIciQRZBQi1GbhAL6NjfWOLsrKXBUualDiXzYFSCtEEyB32o3hQ4LfI/FSkNAnKy6vPDKvlBW7QIJo6jKFVkk67JL+RlzvJcsYIqKlnB47OGQY9ZEtee5skorKl7qbBmyckSEAH5TXRgRFcaBF19u+sYooDxnL64NcAPv5hME1p9CobOGINW8vExJKezsUSp+49MsmoP3zte2OvWMwiuTqURsp+pQB/9QDq77qAw+iRJkEnLCLzjMgrACG+ViAgBeRyFPFBSv6sQm5UZgX5KCBVJ4GB7HFLhGEU5aiaWRBwD6RoBkWc909wxgt7AbAB6LiGAIHqw9BFJ4+4qAIwyVZyC7rGDAJ2VTzIwPUiU6C5Elu4JJ169TeQaejAOO0tYMSK0+K6WGDpwKmFb+hEBdgYLqR+OoRORnrQOfgF5Vb3fhQd/eRnAtYEsA/bAcwD8Zq5FpDoGvARat2bAOu6Vs1Ef1jnArLV7iyKEXnnvBVZLf+7H78OOec1Yf1VRU+gKQhNBfvLDsmVReCMChvOSn6AsClPyQx8wCzP3RJzLsW8+3U6WZYGH05R8+8YSr/hQI3Auolsa9jTCeVb0p0FgHXlVujtDW6qeq0pdFiCqxvWWtwqFX1aDTtI1sqNS/w7DfCAJE6+SZtHD9qdgtZVKRuRhAtpLK+QMoWZIzyEWJSbTbNnrbN59ucFkQgVTWptDmE3jwD/R0oATJQ2UzzXgeATBXCDpzB+NRvtkjkALHy/tde/YCcnUB4hViVbIYxU94DEoGPlfj+gc//Df7JPY0R+hvJaVLnce3ciQGsaUKCVXVpJflr5235mopoxKbytcz2L3Jlq0UO53UFCo/AX7khT8AMLxm1XJHGA5i/zYzM0Zb+Nobb5yl8pJ+gS3cHKDMklUFBNwedIRuQKAnBEwW1zzC2Ai2tvoOgJtUgGNIQcitWey85OneDdgupY+I1aWqlge805yoQ6ysQATkxDP/7EMZFCsiSGN9HW3C10A9WRKAQjJ1V3B8Lf1B0IHsQBIBsJnyuE8f+sSQpQCCqcL7wK7ddvMtd9gEhMcggH0MVeIzaltIwhlsW44fP8O80+3AUj/IjkWQyw2t9YBx/RZG6bzj7qeZv7GBC8S6qAMQ0pPqYRGWIkKCGQ9e9I2H742zH78KKIh9UgQgYhrj08drDuXDMGCqP9Xj3e4elV0gsEmV/QKcVMWs3y9gjdVL/0+l/0jVsvGaSNu/ewC1TxakDZWqZERtYKyILB9gzq+uuED1O3lOzCeJAJiqnPejH0upperXgb5BlIlJVlNZhZVVkQ0CiulezpADU0ml+QYsdGTL0kz7q+q2EoBUKsSSogJeF8+Y8HJKxsF+AJ451GjkI22+eYsdwG6ln0rcWH5GxFU01z/FurGZvAJvzbmMw9OQ9OGsa/2A9Guoep4R6QJIKM99+f+fheiZBPySiqEZBZRs4IK4hhJ+thfgvweCLDsr06ogRBMgB05XNwGgNqNWyYTYibNT5D7k0i4i6mQnKcujDKzVYlCWDAHYSal26vTZeTUjhLAnFf0Kf5d9mTJmwiBBl0M6vbyV+VjrB+tvPut+MPNTA6q00iWFrq8oZwqDExtEoRjLfC97LYWur8L652tffxIrp2IAwklbvmoT7z2NGgCFCYRF/2g//S+Za4+DqE8BTPQEPC9zhOQoz2cpa4Wq+EvXE+K+DTtFyB+RHlD0qL6G4BInrRNC6hxribzrq8YymNO9AFxFfAfSh5nDyaVqgAQLYl8yijWZD0BcBH16VPMtyo2DRzrJjvCnMCAAEHvSIgH4gyfDrKpu0PbVDNmBLrNqeNBQ5oZ8AOxkqv4b/CZsezl7i4+sJjh93GInfSw7FaI9qAtFQ4FFMj58WJ98ITcnWUxU1DGJ8isYgmesrc666Q9oBKybz9l+qseePw5/wFKfmh9pcYuibdPVa1lTEpnHz5MvlA/5MkwflDqQjAVGgYoiFmcthgCHbOdeBiCVqsl1GkWRmMnzkcpS9pitzLfqn52tza4YJAMF7ijPKx310BTkr+z/HAGyKIt9B9aSgMyB6icQevoVxbyidT2M/YBIbGV/DDNXhLL2ZfLnGfqtH/8+Akjs5004+Wyoy9t45oWnyNZIsnz6h3KAAkIiKfCIJei8jnHJPEVO2gx7hGmsr0ohq3y82YuxfnpOUFMPAdLOe4RCmtW3drI2b6fvhtgnv4A6qTuWwpU+Z4mXADF29PhZbDBbLCyWvRkKn4lZrNpQbn79nx+ze+5/EIJgwgLJq5thvJcxz/eyzs6gcIO+YV3ys5f+rNjNl/f+zUH789/9gvVXnqGIYcZOMN9ft+VWe+rZly0Vu7f9R05aCqRI2QVUQ9iV/t1vLbIvfK0MQLzPopEJrYNYWhQVZIm+Y+ZL4L0KA6TM9GYvMkzhxySKJH8KKsIj41BtjHAtgOdYxjVDjvQzX4RFochhD9aBnVwVRPky5pblPMc0MrCiWD/r2QuUY7kouzKpoBYXllobz3wK1W4781ef+iBE7nn2RSK855S9wnqck5+PTd9hyLQ4ZwOZBpEQC/mhbLdFvDed0/qwHGX7ZfUUxCwmQ06qhpPHTlLAs8q8IPKqIbzn2LcFs9fqhoxQcUkrSmwP1g8Vi0TyPhNSC7A/CuD3UcjX5UuXO8JYAeWNZIUkQcidwSZ2CBtX7eMiWbt27dvn7BFl/6ZwdSlHBN8LTO/pQaUSGEZxiCy3+pw6s55CpinUZgFs5GZnJ1zRlBR8sk5SNh03bTGhPmThveXOA9dDZEjZIEupYIiDOlTFebn5Lq9jgH18+QUysBgnuqdc+mMjY6WR/r8CtXYK+5OjtFsthRe33XyTKwjoJGS9jblZBUezsqZk7RhlbCtfTQSISkGolYG4FqGiMw3FH7LZ5Vkoy63ynyGz+MoS8UEbVn1b2SZm+Z897EgF/ZsX5IEUJ3qt9jEuC4Q/Sxki4kLEir7cUfddWMGlg7MHe7pLFMLPO/zquqQW0Xtrb+qUHs5614O5in0uGR6eKgoS2cC+0/3HeBBjX/79qy33Uzvda73o125foEIsvu2lvCyJmRnD4hC0Tl8Kcnd2XbLt4jMU1D4NUaoA9BHybn7vi3/BeSzShaPT/WlbrDfdF+2hAC6txO8iQeYJEH2J+JCtllriEgmiT718BeF7ASjzJXm/uq/3JiAu/9m/zOt/eQLkg6j+/M9OgFy+/a8MoHqvfvVBtP97fcbC9y/XAvMKkAUCZKGXLLTAr2MLvNf6/WETyFe6PlzZ61UYov3Lh0VgXGmP+XUkQB7eOHfi21fbnX/b6CyZFFBYXFJo3/jGP7IR9nAWNtkALJkoDk7jr5xJpdgMIH6fqrEBIHupKNSWNJBDtKqX3IGA18kOC37CYvAm9mAHrQwQVbLOsgvu4qCRjKJBG34FdCvPIBCvYxEgsrYJB+gPVBIpQP8EnvdJeL9L7i6rhxmqwQL5DP17KFWPy/Gsjg4LorqZ6jaqW5VloVwIAWAggDYLCCT7hymAQm8OH9NssId5Hx009PkKrhZ4HQZYk0U1q2xJBFzLT16SfVWtH8ebOAwgWJ7Hr29/26659jr3+mbUCiJJ7iRk9/HHf2Sf/tRDzrqLEw0V0nFWgz2VwmPl0zzNfXVwuBVwKKAtgbBhkUqHDhA4y0F/jo1+HLYvqrvai22NQrqVvVJGJV0qgFYhwFAkgPHoMP7FHO4FQtcRCikCRFXU+ly1USJhs9McOEewDFJQuw6GOmwJFAzCPxsfJevDWkv+/Ao3lQ3WHODuEKTMcbJASopKnLe9chRSICpk5bBt+24O2MlYvDTYLbffjKVPJxXPCrQE/AMskozfl3BVXw6pMVRVisxRoLFA1xtRf3hAJnR3Nru2Sk/L5dBM4Cz9QIqbMQ6eAsC8eVY3YXfTj+XDOXI5uiGsquvxfJYSAQIkmPZPWZRuO3fscSHtIxzqQL64vhlIOwJbo8M46w8CpKOEoWq1AFWTnw5jkDJeXNtJwqrD6ItevrPOeqpfVgLkQoRgUyFLAfAeQAJIA4IdR7g/FxzK+8guTQfURDynVcHuPTVKZfKAA6rnD5ocaDmEdwAqa3KTZ78IEB0cVYWo10oNoz4ucqiZkNxUgJYeqthFVrRwIO+kcrMX0GcdVbP12JbJNkxBnLKUKea5y+N/G3k8m6662lZR9fj2jl14yJ9H+YE1F6TQrA7oAJwe7pAK6SG1FQdcEY8zAGp/8lCmvXrYG3BgMVk25S5gWJYQMwIYuIcQADGFwcrqR+SflEgCnvXnECrHnX+2O0yj+LhofSWgXZV7nrRZCH1INkeJACXPP/M0pIY36qIUR4Bkp5PVQ6XkK+Q5dGHlse76m2xN/oD9n8erGauBhIInOxVIkHxkAFXTAN2SUXYMAM4JEAeBcJW2I7L/4WDeNhREKPEP7Dc/+wjVnR2Emu+xj3/8Xmf1pUygae5J1kmqgJdtUQ8e78rTUa7CVShNhvDqTy4GxG7mmdMvThCaXQTYtGP7TvpolxUW5FOBX+yIwQuMX5Gqy5YUu/DpYUga3Wt9QzcB0kexE6FSHLI4FWB31oeA9rEBqsMzaEeFlA5bDEBnbx2qn5A4a68bh1ydtubOJhfCHgVh08h4Uv9QEKtCW88AgG265hrbhVomHYsaWS5JqaZ5S6DJ6i0pdn7ffOCt7k/Eroi1GsaP+ldRUZHrg3o2IotlhTYAOJkNQSTFQA2AUCq+6jEQdf2AYVLVaK4QuNRJVsoo9i2vvrqNUOvbsCvytvDoCBRKnRaDj3xHT6sjYc6evoCqBUUNALtIj0Bs8mpRnzQzp8guRXZQj342FwIEb3ueaZC/8qLISoEgS+Cew+lbFVSoiyiUveAlxdQbZNnIeuQtckBEjisPZ/l6sgD4aq/nfpmTR7iXw+TjrMZ2T+BVEQCicoU2XwcQRjXqhALYGYt9gHIR8qQHQBEIXEXVdbxClVmrgiCHF9En62mzExDYEYBrq8i/6qLSV1aHsgZq4rkMEc6bj+++Kqpb+LvIJy/guzMnLwCgrSU4PsyOQcT0DBP2C/joy3o1zFo2yvO4i/VAE49yapoBpicgCoW75NA3QgAEB0Q8ABD2Q4Dv2LkbkmGps/T5CUqQlYS/C7xWVf8QJMyosqqk4GPNqsAOJoY5uR6QvxgAtQHAbwISqBQliIgXWVGeIFejAFtHjeF6gElv+v7pM2dd1fhVmzbaG+SE3EoAtiqzq1DWeDD+1bbtjLcurlfSTWVJyT4vjOKDOKrnZXcoi8U0fm4K0N1TWV98ruYZZTBUVNYAHKOIxFZxeAw1AyHUbZByfoDauw/spY8E2p0fuYP1DKvNY4chJUsIk2+GjCrltVTd036ytfvoQytspDkMkmbKZRbMYR3kQDcUahWo/ZRpdeDctA3w2Ylkb8SmxNri3FTLTIm0sXbUBJADsInWj2JgpH/Cjh48geIu2oXLJ8RFow4MsfjgGWu9UANBEszcQOhwVIa9TnD19ibIY7pbJiqDzGzykl4+bZ446N1+/2pI3CxL9PCjfX2srOMsFeSoASDapUzzoGjBA1JaoH8bfXqgvRkAv9f8Z8axTISA8I4gPyTUjkG0PL+v29JKgi0WG8lcigJa2uohOCPIJtrAOoTCDKLRU7lRqF8CUQZFA+xPjE45FdMEtnPKQgkkQ2aK/Y2yw5SFVcU+JZZxpflKysdcCkdUdJHNnkH2V8qbeuW1bfx8KM8lBWVsJMUD0xAvdS4P6wTWTHfcfZebY2Yhx3yY033Yd+VCmvoCdhKbbp4A9LMEVvejpvH3ibWXXnmDtvJDTRhiLWQq3YRyyT8kwp58+gVLRyHlR5HKCPuXcdbj+PgwW3s1VqAoY0Iguz1GQEHZg8iWsAlFzM59B5mjtMeLs499cZ0Nnsbi6cA+ihfW2669B+y6m++wc5UNhIdD2PUMQuD0Mt+02XU33WKP/eBHlpS52Ga0ftO/x1gnhiGTQ+i3z/0xBDRff/RkP8C9J4D/Efu7v/pj8xrssCbyOEZoz2nWYy9sqeob22gLcnn4JZKoEDVAC8UyX/pMknuPB/5it62EBE+NRQESOG1B5B+Esy8Ik4JZleqs9RMA5VLOtrT1sCeB+CKDanCS/cDwlA2BmkvJWkGhTMSieIinNkuicKOQPlzEnrW3rcWimB9VJHOBOX8PiphSyAlvFIyzBKrvPXTM4lAIdgLk90GGyLJzgLEgkloE5nEspHLIflEQtubceJ5xJGvrUuZHFQgdZo3U3Cu7qhD29yqWaEalu2rlGshh2fHNoizG5pX5ckxVL6yzUrX5sXecpT9qfpti3+zHhj6ZazxKCPm1m69zewPtk5uxO5WCWvNnI3ti2Wxlsv86y73AlbsMK9mhSp02Qx/253k1NrUzz1NcAUHXwOtlHVlbXw0pQq4Ha8YEe0udCXoh2bUvD6N/BWOBmpYcZbt37YS4qEaJmcpZoh2lbbJT68kSTgHsItVlOdnEtSSwhz5w8LCtZt+0e/9eW7FeKjUP8paOO5X69dduJlPsnCsYykP1qLVCmR8ij0V6iPxQbooIZBUkTdB2sqzyY0/kbKP+vuidU2E6xIeUxLK71dw4q5Awviq/vdbyHjnkiAgVikk5otdKpaH1WoVAeo3Id+2z3JfspzgvvhvkFhfgqdD3XyQPcS+br3LWL/1Z76fPcvsCDs/+Hnwm6jJ3fYxtnafLf7DJfWTep3e5n9UeUgSILA9Fcul3KZ2031O2Fa92tshqE92TitekmlVBg9TDfqi2YiN4Hl0UIAx52x/+zl/axAhEWjjkKgTZJTsr3cclFci8req77MLcIV965HkVyDu2WQsEyDv9bYEAuVJA5v9+/ZUBVO91PQsEyHu10K/6+wsEyK+6hRfef6EF3n8LLBAgl2u7BQLk3a3zgVhgLX1k/dyJb222LX9V4apQFbyXCmD/3e9+x4WXC2xThbfUDQoznIBMkFJhAMBNAYLjgN8CoQXQCQiXD28gG3kpQJTHIdBYII385iMAWkWGNBKIKGst+Vir8lyevcEQKALzL4Whj1O5nA3p0kJVWBfgiwLVXZA4oJuqtRIBZiI5NC4vLQLw7mezTVUtljqqHJfyxIPK+1AOZeMcGpuo7PYHMEjhM4eojpR1lw5LqnSSt6+8iwXyivjQvYnYyKNiLACQWxVmxwGVRNh0QJa0Y/d0zXXXY2N0hkNWu7MBKOHA7M295nCIk2xf4NUSfLQ7ARlVHawqvDHaS6CfgoVFsqzGemRMKhoqvS9g97R4cb6lcNBrx96hBi/qCdomHiBdQLcqzpTBkoU/d6Af1aHc73zVFQcaiIMOqiWVnyJCpRivfgFFkvanp5P/wX3pZDGmbBMONQNUMcsjOAgSaRhQdAAyIO5i5fJ+qnZv2nIjYBTKjbUbAM+o7kbxU4X3fz3XJcuk1Kw0wPIODvrNVAoT3o7fdALtJl/5dID948cABQETt2DforPaxCR2WuRpjAEOizDo7KQyjxDPDKqaRQyIyBHYriBhjlV4fRfbARQOCkI/B/CTRlhuAmqFYZ7LMBXDXag5gkIjyAnB8gaQU5k0URz44+Ii8SpvdWB6ejIhpgDZdYCcQxAdCUlU3w8QOszn+XO4Fig8AWilA60fFYJKxRCA5ItNV3gA9BLB2xHYR8myLXfxYveMpMgpxBLIe0YhudiY0ZdVAeeHPYKItnZlCfBzsp3RwVCWM/qz1CH9XKv6GsdovhfgQBaRP3ouUnv0A7aWAgaGoUI6cfo0dmNpVkMfUbaHN89eVdayl/CG0NkAMCRAs5Hrmaa9oDoAwnhfnrMOpe4ArKch2woFZQJi/dGDqbbnQqQVLM6zXTt3uODtfVRnhtN+RYD9TiHBZ8sqooaxGYUyoBvQUVYP07yfL31FtnDBAgBGAHM5QKviz1v5JlyBLwh3PIBOMn39u4990zatW0O1+zIH6AiMG6fdj0GuYcRgEdiE3LzB2771dD32KNjLEBbf3d5i4VTregDANVZXEap7o83J/gagQCGsnLJtDLAxANCpsQs7s317Af777HpCzRWempGe6khXBTJLmaPxLn/xZEAjZfZUUPkvdcv19y128+d0R7DL11Fl6f59h/ADL8Kia6c7vF8NSCxf/FEIqtNU+IskXL1yGWOa+Y6KdFmdHTx0jipoqmFDYsmq8bMN166z3QfftCXLi7FtKQD868GLn3rRGbz8CcYe6qJCuD+APtRnc4yFCfqZrLpkMah5JZdn0AZ4VVZe5ubFSkBhqXLamfdEwKleacV1ibb9+QuEY69yY14+8QLplfkh27tobEby8E0fY14TKCEljJQU8rZfRk6D/q7x3s9cEQywFEHFtxRfFSgQUrDKweOErIqjVPsDUKFQuvPTn7aX8fi/+vqrsEGBvMPWK5I+cvrkeSpGvfCfD8GaphYLIqqEAbQ8USFNMec+fF+C/cuTbai1fBxhq1DeEaqotQ6kA1QFcd3HDx9yZI1ygBTuK/L25ZdfJqNkI5lA7XbLvbnzGNBQurMXXMo9jzKGTp48YctQK8p64803XgckXefuI5D1qZv5ji4JETDBdEs/ALyKgNwUQD8EiSCySKBVOqCZxv958kIUBuzDWqUMgeycxQ7Mi8XCTWSR5lPZpOQzj5QDEitvpIJ56/CB4/YbDz5EzkAX1euQWZD2TZAcS7iunWRtSLV0wy23MvGhGOK+BugzqrwOBpRNT02hn+Przvdk9yXLkBbGsewDhUQ1sz4oHysEgLONtlEFtLKzsiBlKlG5CCiMJHvEl7bOB/A8yBhejBVONpZB3di9HKFdk1G6RLDGKG+hk/lD1lr7sT6TivF61q3nn3qaYPn/hg3VYXdtgts076hKu4HPl5/8DTfewBhiDWLdiuS5rSZjSplWkfTFYNq1l34ZB6EwDkjaxefK0vCtt/bZug2bsE9rxE4owgYg0HUfHRDlsglbumKpswlTEUDp0iUQkUOWQz5DeWU58xrV1hD267ckQYBgjSPrTMYICLpTfuGbYz20Qzev3X2w2yqZa0MoGoiELE1aFGPZi6IsxmvU4lGZTKLe8cWGq7t30l5+9S0UrGlOBRfgMW5Lc9PMY7DLak9ALBqg/kygRaYX2v6qRnt8R50FRtMYE1hs5hbYN187a0WrYERCsDRDYbmJOWLDxjX25uk9trQ02+JnabtWAsshr73oR+NTXgC4rYxLf1fJH4JlWAzrcSAke3fvOIT+nD39FkA+4yE0GXu48EBbs245wfBbUA+dY87FNobq98Qkwszpn4kUSCjLJjw0yna8vQNgN9LNyz6hgeSUbMdCMRz1JAQ7s73yjzIgLERepEAeK6tKiorGhmbUXBnYPB2z1k4UTUuWWxpzmyPZmSME8h9hTBVApomAjee17ey3wiEJryKbpLX6gsUCpMOlOkvC8a5BY+uB8uek1TbV2q0EmDd3tJJfVoLt1ABWTG8S1F1imShXpESqrDjP+E6lYITsoX7sVXmfKQD3aciHVnKQTlCU4Il1XjLqgXg+fxFFI/t2bLN1VOhrX9hIPkXBktVYfpVbfXsfeWDkGzFXBaGmeOn1N2zp2vV2nr1SMH3bn7auY98mNfKrXy6yu//nWVsBcR2KmqCrrcmp+f7mL/6HhXmO20nCzVVcEAyo3tDQxprsb4MQM0exf1qzbiPkbixZIhfoxwEQRTX2rT9eYY9+pwZFTIylUEMSyR5hEYUm4RC1cxCPUm0p4b2NTJGz5yvJRULBNzRpXYMTNoyiyB+VwyxkeyNjZYpiEG+IoLSURDt38pjdhQP+KAAAIABJREFUBzHYjOK5ABvMooI8Z++3kwKHKfYnKRQbab9T19iKPWgsirVyB8gnsh9SkcQQ81wQ9y0FyA1k+ZznHqXike1lIcHimSjvIlljdrz1OsVCKO/YA05hy6U+OkURUyyksFRYaSJVIUtVaKEg9HHmAg8A7QSRChD/Avx9IHilmoimX52gIEj5RMFYUkm1KOtGjTOFeMtyb4K+JRWN5hRllKUxf50hf082uioIchlVKGR8UN+2QWhpXluOFVgfCks/npcPY8cTlbHGvgLQYyHbZdUVg+KxqRErT9avLvbtygEcYD+un1POXoqz5pIdrz9rxWl3b1JKqcBmCWug9jZLsNY9z7o4ALmcC0mjYqpm5hZljmifX0TRkzIBtd/TeqYcGoa3C0j355ygfeq7SY+c3zrm1BGyvxIRICV2sDL+aAPZKYpBkM1o2TfnbbH+/VfB54+6faQUtiIfRILML34XjaJkGXXpz9qnal93mQrmS8THO4qRi0SI2xdKvcLaLQJEJIYICE/2cGe/u84KH8H6ip9xGRz8LvsrKaPnFepS+3KNEPnekGBSjYiU0FlRV6lCmjnOdbo2rbkNtY1k6VGINe6D1eCsfeXL/+gIkP7eUfa9UW6tm3eimleAzCtB5n/99LovEh/OCksTkMDj91aA/NxGfucf5621Lvf1yygwft77/Ee+foEAufzTfj/fXSBA3k+r/ed5zQIB8p/nWS1c6X+9FlggQC67O1lQgLyreT4QAmT971w7t+9r62z17xx0NjE+eJhv2LDBnn7yScAzwraxgwmBnEgBvBJBob2v/l0EiDeAkvIsPNhE9wG8yU5HHuxBCmjkoBDC7yEcpoc5oCtwVkGdsm8SwJQN6CMPdoHg2nTrMCNf5QwAKuV+NNbXUNla4IKkVUk7g0pBn++PJL4Ub/Kyc6cAraesFMucDHIbVPXvy0a6sabKhc0qByQYEEiHky7ATlXEKgxxhs/y49AjAEqVWANUpScCGqkKS9VSIkBUQaa/x2EZNEol47Ztb5Ndcau9iVVDOkSFQFndr2yJdLipAazauGE9wFqfA+QUjhnGwVO5F7pukT4CpFXFq4NmOtWZkqYnARQ0kDki32F5SC8iZyMca5Be/NEbAQI5fVFBjEc5nyWgbsWyYgvDXkd5FwLzBKIrhL4FwFeAg4JPYzm864jUhud8LH8fh6RSoKoCEaVUaCMMWqqQcUClcQAwVdZeh7JAIPVugh83YBvVB5iRxX12A1J4YJs1BOn0ne9+H/UHYeX4+h+mijcP8qOto4UK3GyIoDYqJNcCkgHGYtmhIGpVGauznD51DBAaSx1fDz67HeKEPAdsHaT8kDd+H32hgDDTowR5Sh6/bNVqPPb3OgKkj3ZZDPCkdlA1XyuAXkIqNjhURjZiVeDNgbSJ6kn51ickRNsgFiRBVHtOoQ4KhFgJ5DkRBerIGQ8qKdXfZOPg7AggKUQaTMtuiWcUwDkvgrDzYOxU0smUGMROQtWdy1dggQLp95MXXwFszLDivDRsnpocoCxVkKdCJAlUFhGm6xeZ00F/E4At0k02DGoP2Q2N8rvUGrJXkPVRIv3rCMTAFx991H742GP24CcfIiD3LBWXCbZj736nFjoBcBAGYLCIPtOFd78AT7VjL5WgUwpl4T5khSX1lgAOfwW8Awg4UkemDRxO/+STeIgfBNjDTgm3JgfW/PiJH7v2V5CsrNyWYblTg+XOYSoj8wCnYTWoih0HxIwA3CJPAdBBB2EM5lBxzVcp+gCSCHCRvV0QRICq/EcA5RVEn4xqSyTUKH/voG9WAO6HQTicrqqDVDF79JESe3Mf9m6QJiGA5WG8fgY7oV1vvUnIcS4VspALOrRzP8gb+DBvG4FMOnihy80fw4Cv8p6OBbSTZ3wwQJ3Gghc/v2f7DhQ57ZB4a8kLOQE4k4paoNh8kjpsvEngxDgE6ADPLwJLu1MAKsHY/TSgDgi0a6++mmriIOttqLUzJ44BqI9Ciqzn8I9KijlsACuSl7fuAWAGdB4Yt+yixZaeu8j6x9oBcUoZ+ygvBrpQVvFoZiHLGKtdqH48x8MB2easCsJuTCHkzEHyLU9LS6Mavx3wqcNVbRaSH/ESVfrKgyi/UEaf8rE1N2J9tKcbACkSRR7V3s4+KsCpUiqrAHxhGaTSk/JD4epSJUUCjp5H7TNOZfISbMAEZrRhNTUBERlMW89CjI0yh2fTn4YA4s+cOk9WSwMkbhHz2KitZh5obCFImqDTvGLGeleLyyDqowq7nmrhEMizegC/Pggxf9rRmzasIBNE4eh/+HCWfesZgEVVD0OCRGJhGAIA1808EUUFbALPVmq1asguzVvK7hDA/5u/e53rV70NImdmXOZDDSo3EfFVkFi6r2WQIW+jEgll7kugj6VAfo2zbvgDOp1XNgJzvwheJnosq7BFpO8o/2Oe5JaJE8Q45KXC5sMA5KKZL70BYRtQpy0hyFtVrAKgzxPGq/VGxIc+f5a14QDV6lFhMWQ4LCWjCMs0nlsUqicNwzSI/3LGqtQaq1asdEoUrW2jkAhl3FsMId452RmQB02sjV7WimpGdnPezK9hWM/IrkuB6L2Qxwof13ysnCyF+qqPS/0YRpvv3X/IKWeyALIvYDmTB4gnokTB4a+8/JILUJcNSTLV/sLNVM0sW0PlosgaqwlQfBEAahXtKruyWcDNEsibN7ZtY7aes5uwgzmAyiaKObUIJehZyJ8JbLFuQSUwBtFWLotE2kQ5XRPKR+KzByDZ2iDKGxraIcx7AE9RCMUTQg9AGgahJCXIIHNyJUTrpo3XOKjLD7u8SNQMA8N9XGOrZWWnWXoRtmGdIbQJPwERI+JjTvsD1mQpazSPVNV62E4quj0IcI8AhA4K9QeU9bGk4DlbXZhtPpC+4wDsXYNTTl0wCWiXm5NmESzHSZAZsCg2AxkQio3dFGqVPmyV6iDlX9s7YEnYUw1g3fL2iXqrA+hfgk2ef5QfhRv+tgbCKZNqff8MLDEjfC26v8ECehpo4Fb8QCHnp/yssqnXKlv7LBGlouz8+iEH1gDCB7NWtLPu/mR7pb1ZwXUUEmidFGuf/fynISYaGGeA64vTUFwm8pwCHdGqucCb/hHEuOpnLZTCIBACShZWnYC3XuxnIrHuC6co4SDEl4pUlpHnEa7cHfYa2jOpCj4e4HgQm6iT5E5lZOe6+aaMNUnjZjuV9EHY1mneXwxgLgWfgtBpGFtBplq03ot5bwbyd075V4CXAy3D9viPnkYlUWjFy8jokKoDUvOrf/8123DVZqcalZpKoG5TYx3EbLCtXFFscalxNkLRxBTrViCg8o+eeMplfCwCSJciuJDikSMH9jv1nwiF6JKl9vaPn7Oc4hW2/+hZRyY0dvbaegLXD5HF081cPMxnjMp2h3tQtkkoJMprf7PU7vu7asahLyRAluWgMBSpoiD3h3/jY/wd69DqcoD1VsZ2vr3x+jb2D7FYibGuoC7eePW1rrCgvJrwbcZfP/u/v/vvufZb2GFlpEK4hXlaQngAZG6iBQHmT0HchbI2+jM3ddHeInUGUO2wNFgbqpX+SezWoskVCwyHSGaPqZw88NwN61bZd771z7ZyWRHqlxgryM1EsUYmE3OD7JCklnWWpahhRyFn/FDpVdc2QKagyEbh1S7lMuOCmY7n14D13CqX5SJVXDuE7PXXXOVsYrWWnmK/5sFc1sg96zrGWYBl8yQbWy9+T8Zar5e9URv7Fkmuxlj3pU7VHqZP+Vvs7wXMR0NmjNA3fbhXrTPaU/qw/1CguvqVckHayMRqQgmi/YJUZhs2bXJ2srJJ7aVP6lwQhJLj3LlKpwRqwQJtmH34KkivGdpmmDllEpWtL+2gdX6Wa52GrImPS3KES1gE1nN8rkhzQeTax2qenqAtcpgLVWiifflhimjiIBEV7u7H+jLBfCyF7OjF0HHtnVWstX/vPgoprkct1YIirI/7QL3Gc2xhvIpkkoJOBUhC7EUQ1JDvkf1bR91ZQtlQ2kvqnKHiHmXh6bpUhCGRxnzmh2y8lJsh21Dy/rhXta2esc4Yld+at8m63FfeZw66b4u2eC8A793ZIppD9Pd3SBGID5dd7naH7A/ph+e+J/JjH20/nwOigimtl748V2UPjaCEmWB/q3Of9hd+/krwQrUCYSPCK5CzhBSbWiP66SsqTltEwdFgHyoXbANDA+Lt05/8Ans7csCCIcVGdCfz7zF/L/NEzKX7+ikAcpH4+CUtsC7fkgsEyJXbZyxYYL3XeP3F319QgLz/tvtgXvle8+cH8ykL77LQAgst8H5aYIEAuVyrLShA3t06HwgBcs2jN855c0B/60slVvq5Xc53/b777uNg+AaBi886D/TlBCcKdKsBsFKFssgDSfC18RVYI+srVY2pMldB3CIfRH5EUz2quvcJQAz9m6wdcAAGpPXDakRhrN2uQl6ycQFPsrpJBtSIJ7eiEsB0EkA0hgpb+bvLTkvBtFk6oADuq9pcgZ01+IknxEbY1Ruvo6JuDwqATgLUCSfn8KGDdSJA0CwHGUmpz1KZmUeWho9ALqqz5LesjAYRIAoibsCiQODRYqr+QxVkzeZf4YYdHPZkRxOAhVR+6XI8nglXBzzSIeg0Ffs6yCgMcNVqgpcBf6OoZOzj8BlMGxwj2Hr50hJ3UNOBrYEqNFWlz3IY6QYoSCDjoayMwG+qospQgtx2x90OUNTBo5HKugaA/1NcdyCVbddes4GqwznsAKi45mCjTIRxDlSu4pvrFkCqEMYwDsnugMjPtEMUyKNYAZE6rHkBRrXiT14HGJWVnmZV3NdKALABrILa+bwiLLDGIDxkG8aRh/fApgwi4tnnX6AiMdU2U3Xf0NwA+BJBFe8AByeq/QByIyJisB7aw0EVqyhAxfLzZVgK5AAm4k2PBUpwsK8jitLS81EwnKcqMN2RAIt4zzaekywcxjhoSZVxruwCwOGUs+wIpM3LCKeWp7MXQL9ABV8CYZWlMsN9yfNbGR2hZA1MT44CoERSTY9XOuCwAL9hFCDy7A8JJ/RehWuQa2oPeVMrCHIawEz5BImx9DNe29Nca+uXL7E62mWYNsknADcgKMze2PqWCxVfv7qYdheJA/jhAicVZBzkgpy9IOfK8RBvoc2LqSiUhUI94ISzlmOcDAKoCMiXTZCeVznqni03bAH4xFrozDmsYBK41gnsY7otuwCSj4r0tzmge7usj0inGBCY5s6NHoQi84x6qb725L0EaEil4cv3ZW+gm3V+ydzfn34yzb75AmGkkIxpfEY2hEAlbdrP/RUSMn2UrAwBxHMc8g8cPWw5/Fsg4PMOlBbLUHOcAgzOhYzsABQI8w1jbM1bKkgBImJPJtECRAXgFENI1lVVOCCtFDCmSKoZ5o5D2JocA7ga4dLi6fMPfzzDdh2aAlyEXIVwCuJZzHKI7gMkP3fyuLMwSwScB6WZtwxiPO6HoCvrwAaGdthyw/V2AWBZ6rEx5on169c6tZoIJWWxiCDUeNZYE/gQmDZoc/1YkwG46rAuizKNlWNHTzrVgT8gRyr9TaQJ36BquBVv9HJsiHpt04a1rgq6GyDSLzgSi5Kztn3HWXJHEi00LtQy81Js1YYSnl8ENkjY61EmPdDVQGV6rA0AeIcFxVhXtXzc5+wA1zzNta1atdLlJeUAPD79zDOOxIjAeiiOanlVUmo+Ud9cujmeinWqWyGgNV/ERCW4uUPPtgertmqqtBMSYy2jIJc5p9mRugplDabPNkBIAg+6cF5PULcyKoSXL9fz3m85KLAiIWulcKtTmDnERg1VuStWrIdcG3J2ViG0Zy/j1y/YDwAflQDvHYWl0IEDR5wt3SwA7RyVzTPMEaM81woqbZVnEYyF4W/dl2iPb8UyjDk6gr8rV6UdQiWMNSMVn/pqVC7bILvSAOPv+ui8Mqe/hRwB1pIJPkeAvlaLfsDeMIBfqSOklKitb7LDVCA/8NBD9hy2g3n0rwJCwEeVnwEB5rJqRIgwHrZBlNz+29db+asNzn5FFm6VrGFqPam0pH7ay/gqgfjYSmi3MnKkQtH8IICvgkrhVtaa++/7OORunbNuiQfY74asulBbzfMcsBH6ihRLlShGYgAIgb6cinGWsmERILKVagCQFAGSmwdZ3Fzt1kQf5oaQwBACv1k7aD8/QGFv/t4K8Kq1VjY3tWRwiOiTsjKOimrlUf2Y/J7VECyZzG3KdZItXC3zuQoPGmRrBKmlkGGBkbKrU76ViBDnCU+/GRwgJBwgMYi5YJw2llXNMVQA/vx8P2NJJFcRBQZ79u5BjZCAjVyyA6u8WIBDmZs7INujeJ6+zJkj9A0FLiu0vJuwbdmovb39FOurny1bs8mmqawPo00H+Zw6nv0Z5rvNV13r7mWAtluzboW9tf011I1xkIERlr0UArmVuYy5ZIa9hDdE7TTjf5bnhr4NAgTwvzfInsVOb4z+LBsxH8hTERTRrC/FtG8OBGIn64yyo6oA9l99/VUCorMgXlaa7ziKLCrsvZWt0IENI6rANvYf07NYW5VNWVjmIjs0MGs/3AlQz12XLom21NwEe/A37rGqk0dt++6d9if/+HVIliGL6a2ykAkqvCEGYULJY8Aerb7XGoc9rYKK/VmIl9u2bLKlOYusqfK8+VLR3j/lY//72WPWjgvUlps3UMkfZ8+9+ByEdwhj4Hasm8g3Y55ZhAJX+xEpec6SVbEWBWBlJSHgAM9SPAZgyymQXutjJdXq3QCvmotlFbpyaSnzdIvrE7Ilks1jC1ZTZeQ8LFm6Aks4gpEBpKXc7YDQ8mEPI9tAWbyFQHhIeSP7pBBUfZsB6fulzsMGbphx4E8RweljlSgU9tmDn/qExZBf1dHcaG/v2oXVEWsqyqSrrrnOAd9Su1Yxf66CFC4pIb8sNsxl2vgzLuohM998c5t9/jc/zzhHDYLFXAAT7ATPupFnt24N9ld7DkC+x5t3ULTVtHSRh4GCE/A2ICbeSrAzaqcI5xXsSHccOWRrrrmab/jZK/9rud355bPsfwC3ZU3IXFrK/Poj1MxTI4PkS2WjuLiR9mlw6tsuFA8zZJIcwIY0FDVIYckSFCRh3Is31l59BK9XMq/NoTyptdf/5Tb72kujlhQFuRgTYomoF5VpMgexFw7YH8z8Pc56vHvPfuuHFPYNiYGggSgYwgILdVAv+Tgi/qUuPHx4vz3wwMdR79XZgf27UIYlsscuwaYtisyXTnJYkngOcoCdweqpzna9vYtijiCs6pKMchorWrYc0uso6uIka6GtpQaaASg+h7Xg8uVLub9W24It4LY3XrNSVCVaw3zpH02oKbz9wiioQZHIPK0cIF/tu+lXE7JrYo7ohwiZoi9obys1mbI2pISTVaIUDS0QHKvJDCpjLGs/mcy1iqTWnjOaffsMeyLZMSoTSai2bChVVCWVtIi902T5aHvS2IgSMRh7OPaaPuxZYiC+RlnH4xNjIFuw5WSNVxEDM7XVQ/yEsJ5JORKI3a3m90VYbMpqVqS+5nxdr4gGqbhVdNKASiyNOZLH54LtT2DJqs/pZx+pwqY95GrFYQOairJaal311/UbNjr72UnmHe1FpfzwZV+k+VJrxvmvFdimv252RI4scEWixKC8lF2disLq2dtrb+bC0ZlPYxl/OhtI7SnyXtemfBod3PR6WSZeCi13OSK0nYiRnznk8ZfyS1ki2GjNb2J/sYf9pUyRS0DCJQLEbRkVZi47L30GFyoLrDLUHzmf2uVcpvSzUpK6wirWEGVntXD+kFJRa58KTmC83f5knDOV8htlBRtBgYDUgspk8+D6IsMirYZiiqjQeM6AKfbgfQ9T5EDm0yDriEcYHw0R7b5o1XfUH/N/n7fwuuhz/U4Q+k+B4/fKALm8AgPi51LEyC/AGdQGV/K1oAC5ktb78F+7oAD58J/Br/IKFgiQX2XrLrz3QgtcWQssECCXa78FAuRn9sbzk7nbT1/6+mXXb4/bvnzPnGTvr/15oS374m5nRyAAcQDVQTk2IQLiFK4qv1xlSqg6VvkNkrnLhkXAq6rDgtkcy8ZqDNCnmQOtPwfaaH5+GrDRhwsM4aA1SVWnAPMADowKkFZlvCxaRH4opyKCf5NtjgK6FeqqIExV8slpJwowTtJ3bzbHAj3zUB7I3kd2RHWAgKUoEgIAUXe9/RbhiNewgSf88/QpW5xNkChVsFJHnMIreQWHR0+FrnP4k3xfViE6AA0BpFdwcFIlm+5fhxhVb6laqox2UGWb1AjZBUts/+FjTv6tw43IH1V8nQUkvvmWGx0YrEDoaSonRzl0V144D6i2jurndheOPke7hUNwqJrci0OGwEZ/qjxr6xoB5+oApHKpoky3ZHzH6wA3KgEEDh0+AoiTbxvXrcRGAqCdnAoRMwLddYhS1ZYOW94cskScqDJtjPsTENrLoXUIlctSQL4xDrNTtJnIkWkAkGyInnIsZiIgFIJQS4TIdgPLMClFVHE6w+lRNip19Y0u20IgdClWaC34gacTuFpVQ3tlLEKx0gdwloZdzWnUI0Pkftxk21HNXHftNZBMLQB6yimhnXm+3V26bz/bQfWpQMkLAIcfe+hThP22AmhXQVgB/nCAbgGALKTSWQf7csB62SmMUJFWXt+GBUacUxO0YzmlwE4PKtMCqCiOiaS6nCyQBlRAkxBO0VTHyr4rlAOZATLKB3+aSkE3SAB4fCCrJOkPxpYoNSnK0lCRTPR3QRAk26iCzQG8vT1RJlDFOUJVpydqJH+fCSrTA1EJhFDNPU+gCWjqp40FNurgrTNWXn6hqz6c4fvKudFhcY5BNM3ZUx7lg7RnHJYOeVTl9gDEyOP7IOBJB6qbfnzs77n/AdtDyPBBrBzisZeop0JR+S4gEfPPCnXIOM+pCfB+VIdxiCI/xocUTk7h4sxRuE/AjD/6jWT7309Qec5Awr3D1gO+hwNwKwdhSXGpnUd10knVYyCH2aq6WhcoPkD/qWqst1Ub19vewwcJvE2lb2H34YnFl1Q1nCRdLoKssPilz9N49JN/PSHjygEJpH1zUc0IaG+GjHiNnAcfgIxogIf770xG3eLDHBHqrstf7wP4FgAwe2r3LpfJImUQDUcldaer8DwKuTEekuAqQx944AHAir1kZaQ5/+k33nzNPv3pTzn1xM033eTIjRD6q0ckFdp8nXwdEBqrtCRsTASwKxOok4rX8wA5zTyzJGyQkiCHlkFcDanylLlKgL1IkGWAilIc9PSjegOQq6rvRhH1E1u2ep01dNTYsrVF2MFsViQN3QrLFayR/LHc6W2ptey0RBQsUzY54Id9D5XLzBuB9JcsyJ0u7HP0TM8xd6giXsBCF6HrJaUovWiX9GWorxqDLZg5sYf5p5exmZyYCdYXgD1WC0RbA+MNkpdq8vziPGdxJS/xEUg/KcraW1G5kUMwTcB5UsIiiMZmrIgAxLDo0jMREjXF/NzE+O7EiiQ5KR3QCcIBMvMcpOxdH73HXn/7dSsgZ6l3kIwhgKwIgMJaAKlxQKxuyJ4IKnOnuOdpvMVZDKjQr3WA6h8/kmOvH9I8i0qAcbMaS7RRqqUnALYDAKJeeP45+50vznuPnzw6gdqvyFn3KABb1m0K0J5g7hpkHZICsRUgJhJwpo3qfQVon0bt4c/1bMKy7Ef/9kN74JFHbE5rE89WlldSub300kt235/cYS17UCYCdA3z74exRivA5kT2W/HkbnRBNsoKrgwrMK1DqiIWya9xLXL7BCHjS+kTUkslYIs4Ql+RZVwPyqYwyPkewMUbbrnJju7fz7oVQR+Kd/aLYh06mEPUHh6QnmGAg5lZqFXGAM1nJ107KrJCAduDkE+B2A0G+AJA899OckEU1KsK/WiAwXwq+89CXimf5iR2N+msTxkUAnixJk6iChPJLR5SCkNlPcnipBove92PAzIBykXiSxPWBkkhlaHux5P1WwT033z1q3YftlitrLda70VoH4Fkuu2O2wAzB10FuGzZlrGGRDBGKiBJF+dlWM2Z45B/OdbAswhARRMUEAbQWG6Hjp6xkOhkgsexd1uyzNggACRPM2a+Z4XMi6VkgPijtksmD6G1s9HW3RT7zgZmrBVfeZE+PKtQ+vkMAOkM6pggbHtaqIrvGQ0iA2A7qhkUZ/QRza++AJRj5DmEQsop+8YfC501K1EneE7b1rdesxpA+k2sSemxURbc224TynghR2WWIo4pcipmUYJM9Hlav3+iffGZOmtkAi8sSMDikXwJnwH76y8/aluff8re2vGm/a9/+oZ5jHZbdE+N+YzzLFsbycfotZZ+TztY3m79PpFWRmi3j8+c3XvnjRbhS3HC3BgZSTFWUdduR1sm7V8eP2bFS0Nt5ZoVECe9dvr8Sbv1jptcWPwMRImKULSmyXJuF3ZIGzduAgSud6TdDP1KOQQTyI5CUHntPngIB7oA+nIsY7fVroKslWVoH/snKUol1ruA6s4DojI3r4AcN4BgxumFqipUnjms5WQosOfphFiRkk92YRmoG3zmJm0NhRsz7GFCmMs1Rw9A9Ox6+xAV/83223/we+wnRgmFnrZ/+pdvYqk1TRbP9VhbZjO/DLtspvGJUbvzjlu4nyRAVOzYmGv8uKCXKawJgHC+lswfkVvBEJyVJ09CBHrZMYD9rKxcClDi7fCJc+yDClDXzdjbew7ZjB+V9vTd6++8i7XxkD3/+lZrY929/b57bJJ17dk/LrDf+Kc6p0TMBiBPYHzmQfb/AFtGD/asvuyb/vD3PsP4G4eIbIZQa2cdHnDkXQiEmdSeE9OQn+zJWln7q+gjA2QINbE+P/nVjfZPb6DeiQnkF3tdLVAQasEQgco2CWQfIetVkQznymtsfM7PBriodiwFiaMhn8SLcZXobACfePyHdsOWayEa8+2tbVsh6qtQbuSiIl6DuhSrUfbSUZA23DvlAAAgAElEQVRc0azR46hS3n7jLayEBrF7SzVv9h1ZKECkkk3EBq6eopUY5jGR89p3aG8tYl2qyD3YXcpqK5L9hhTWtTVkGZHq4u0bbM0UGkypOInxM8EzHHV2VRDezLfa14bz+ZpjxtinSomn/UodAH83ysm12HCquEB75iRA/R7mUKnQpEKUak3XcIjnozVOxEAmv0tRpj3r/v372FuTL8YzDYNMH6N9tX8ao29MojzyxaI0lXGgQqJp1n4f1MI19N9ByEpl5fmjKBSRkowdl9aAYeYn7WVkqSiLLX2+cnEYIpDPqOlQ1ckGS7a3vsxDUsQ5IhwSbph+mgDJI/XuTTffjFVWjbOfVeGK+yWVMHv0qm8yh/FV/IfYBMdE0L5kW8iekwVfY1QFSCI/WnkWKU55RwEC+4X5TAxsAnl/KYZlMSxFp/Yvl5TvU9yj3ksEtWy03JlDe1plb7zrgKc/lz226p15suDhAz/3pPyLbJFcALtUJ7S3yBgP9qIzKOjLv7POFj+8xxUR6RznSBrGsizo+shfUWGUcrR8KO7R+o8eh/MT5xiuT4U9LhsFNas4FSlrx5F49Ct0PjvPWpu6KNiJYj30t/s/9kmUc6nMtyh6Zyni0b25LJP5zJKfPcBK/eGS1nW8vfj9i4fdi1ZZvwgmWCBALmfx9UEoEBYUIO8f4vsg2v/9f/rCKx0n7+acha+FFlhogV+/FlggQC73TBYIkHe3zgeiAHnoW5+d04a4vKLS9v3dGlvyuR0OHFkC6NNEhb4qXwWkSlGhCutRACpZSAlsnVIVGYcIVUdp46yqrHgsLxSmPU1lrA5yslkKB8CKA7waoiq/DcsIAaeqwBYJIm92Bf0OAngkUZlVTYX0dVT0RVNVtBcASBZacVgbSBLfSrWXDmbR/H0IuynZ7ngDrumQV3H+jJUWF9g2DsXX6/Uchs4BYEn5UIZVyGqCbqepfBTRMkuFlwaapPLRHL705wm+Vw0oIIWIgK8NmzcThk3lHCCRiBNVv61YjT3UyDTgfDcH3WZXRavQXAXAb31tq919z50utLUB+65Cqt9PUTUaSlXlYqwzBqmIFwkUCCBVcfYclXF4k6P66KYa1QMAcYq0SAVQlhMoq6qzpahYmgG2ZH9Vx2FzM9eTk7WIbIJmLK9q5i26AJJdWCGrehjtogOmSKVJqtfkRRwEuSNougWP5XzuS5kCvkjYIzhEqnpunENOG7YI2RnZgBNTgL1UEvMMxggqrKUSuRWAYN269c4TuRJArYBDZhQWM2OAw4HcVwDV3fJs7oJQ8ScYOY4D/rPP/MTuIsz8PPdYSPVhNXYThaWoB1BWyHaopbWHiusVdhzLK4VvFxHy3cphXCoPHYRlE7WSfJReKmBD6B9Hjh7H+qHWBeVOAHINUk3pSUaBwJ+jKAq8AX90eEtEEbSstBDrpAjb+tILHNwHnbKntqYeL+tFrnI8CXJPBWeyH5sGwPcCKJP/fICfB4czQKSIYEuBQPGgEjGC9/UF1G3B1qW8rBoQfI2rTOxsr+IgiIoB0EHjRj7TfdyX+oNsAXTwlqpHwdayUlAIZyPVhcoXCCL8epRwXFU7DgPcrFm5imwWMlKo7pwBsK4kU+HlV9+wgtJlAH1jlierHfrDMO8rayeNmwCAqDHGlB/2WiFUfooEGYJ0VKXj3DsHyXlLASfOAJj40wdT7Ks/akR14kkFvr8DmrMAvUQmpnKtsrSKptpYqi85DnhwwBXxtnztaksho2Mb41CVx2GoaIL88fEm5FLXMgbJpJOwPySlyL1ZgJdgQkxFegYD6AfRXvmogAIA0GQFdwSlSUc3oeS0rbzA7783i5cXu0wB+f6LwJwQ4Mo1nz1xEmVIggN3YJLsHCSNSJAT2EnFU02vasn1G9YR6n6OPjhvJyUVhXy4BdiI/PKI6bLtPz5FBWuc5a9caa88/m92681bACUIB8ceSYSC1B8iS1LoK8EAJRmQcsOAhwrLFgF7kODUfFQGcVSb9wFWt/aN24WaDsbGKIHC2K5RBZ6SGW0f/2+3AwgSKIsUIoL5YIKw3WGqw4eZ71JjAKDrR+zomWpr4zllMbeOANTMAyHDkJu5tCehvPwS8bHqVu6Zr+5KVF3Mgx1YLQlkUBXsaUK4FzF3NDTWUnGJ1Qh9NzIyGLApjT4BQErV8BiqgqkJFCLdQ+QAtDtlx7Ilq1xg/YoNpYAUhDQDMMneqwFVXRLE5yj35u8XYjt27Hch5/LmzwQgbQDgTU5Nwgu/EmVXNJkhFVZYRF4NBGQlChMRIC0oU6qpevdnDlKVrfrQZz8Sbc++PQ5pNoA3O2NzSQnB5QedBcqGlZAlfD359AXLpB8uIbdohLbwpcNOc01lZ88Q4pzm7KRkuaL8qG4qo2OZXybw15eVSxeVz7feegsV1PtsE4RXPSRSAv1FmRT6Ut8/DQF+0+c22cQF+ibz3Qhjai95GJpfyrEeLCwspL3DUC1sJ09ko/3kJy86lcUKWVi5nKgBByYehQxQbob6n0CkCkjbE2dOOgLEgw8qQnWQzGdrjZxjLGleFcjciFriDErGNADAUPqKAP/hkQ6DH3R+7OOoMSKDw8kYKYMMQaVHhtIcwLbmkzOsWbKo8mOeTSQ7ZJIxIYJrFRXeA8yXWq+mGPsCHxUGPMh8KfInmLVjhPbaQaZNFn1ZJHMEa+EBCJqwCLIIPPydykxreAn9sJrn3woILnAwimuMhCSUPWFWNnZSAF4vv/Kys2wRKSQVmxRDseR/lB0/COmWawONgI3MA0EA2pOAmr4+IfbkMy9ZL1KvEBRScakZFgBIuBqi6h++/jUXHr2GTJERwOOEZAjg9YTyDqWwxh5xmUDJ+QE2WDUF6dllERQGTEPmjfYNMxd7u+DjWZLKe1AlrC3NgwgLx9qoDyJuws7UdlpbP2OSzxrCgs7Ge7n/ZLvmhs22B9IrEAIwA1VAyADEB0SgF2vcFJaJMyO8rrLbEvzDrc2Dcfz9aqtljN5/9zWAmbGWnhOGEiTDjh3aTZV4nf3u//hd8x5BRdJVY7CS+A/VMH8NWCMEys6TzdbvHQjgDWjePGn3fXSJlSxONo+pYdQzzHmhsVZL8PruI6fsqedO22c+u56iimwyOeqtBHvLoiWF5BOcdwUGqqYPZ78l+85Y1nlllsmHX0pQAemjyAma2YeMsjZU0C7RZDBpDklGDZYJgSJbIAHB7Z09zrYvNTPHrUcBIpIgE2dZILTeSgnZTuV2KuOwnXaVbaI3JEwSCs/i3CxLgTTa/fab5DqtJUTZy779Lz8EbF6C5RJjhLm/D9Lxez/4V4tlTlZl/VVYCL748ousd5X2kY/cyf4IMgegfYTMl8iQINv5yquErM8Sor3ZkfOdAMdjrIUqkiljHERAYrVBKIVhG9UEGTvjFWjXbLnVXtz6pn35H96wP/jSg9YOqFwJOX+MPd+KqzfYi3+/wY35TzxGBT4LfASfkw6xnMJeNJPrevHJp8iAMRuC/Hr09x9Gkdzv7P9qAcGbsSRNS05FCZDGuBvCJqzADp0468iPGUijHgofmlGDPPanJfbY21ifhftaXCTWqlgbwk6QkeKPFRbcr0Lo2RN70E937j14MfwcMmUIRQQFFHPkXSzOyceGMtG2akxBACYtSmBfEwUJ8poL/k5jnpUd1iLaUdki4YxlkYBRkDOHsew7h6Xh8o0byNRJICvsHCoOSG7WsHGkCl5U6GdS7NPN2iXSUyB9dVWlI4PS2ZcHsUc6RX6Tr1+k5RaU2qnzrKdccysqIH8UM7K59OH6Q12RE3txiM6l7M3a2DuKBOmj2MTl/rFPTGc+k0KphfwpkZDKv1MGx2r6hPbJKo6Qck8FUQL+5/PCvJ2CXMRXP2vvNPOdB/urfkh0rbnTXEsESqMLleyN2c/L3lGER2pKuiP0T588xxocb3vYU2u+03qvzCWRwr68t+5ZiinN1TqPKPNj7/6DKCwJNmeM5kEaqWBINlfaL6egPJTNmNS6UiBHsF8IokBGhKqyP1wKBvu7C99YYmm/edyRGeHYN06TaRdLgcglqyndlxTxTbyXiJUsCpc0T4rQUNGU8uOkQA2FpNHvExBx7czfUsqIPNHZQ0p0FS7EsU/RPO7Wr4vA/yUFhyNFBN25YPU5O0+wur7+PRHy7uyPS+Hn+jldj/ar45wNRFp4st86Lzuvz+x1xRd6jrKG1DU0s5dtgAgapRAnEFI+APs1kSJS+CsSRMVfPuwP1D6yFptGVR3IWSAMos0LQlB5VHXVDfS7LNR8qNogPJAD2ucf+UOs2CI4e0CC8DV/gL1EgMyDw/PXr43ruwmgi4qQ+Z9wr/lFXwsEyAIB8gs7x//DN37ZCtL/h7d8148sECC/XHt98D+9QIB88G268I4LLfBBtcACAXK5llwgQN7dOh8IAXLDn9+CKGHaAbY/+Cw2G/c8SSXaBrcZlq3GMAfcZ57GrxkAXaB7CKC/AH8fAJRWsgh06K0HoBeZITm5gEKBh2epzsrCyuEcv88AxicBYIdwMA0H5Dhw6KCzmVImg6x3+jiUZACwSKXRyaFhhM9cnI3fNgcGJTg0UJU+CTCmjW8qocE6UE0CsooASQBM9kBVMokVgUDXIwf326033ehcZiUmFyhVcaHc1snahq9KrJlyuJdByI1gvIillNDBZJKDiSTcuo82KrnUuPkA/sMAD00EUuuQs3LtRg6Mw1T1NjrAWxVdsjNShVsDtkuyr5B0PwiwQ37vLVhFyfZEZE0z3xegG8DhwR9iQrkSQ4AwPRAgQ3g8K+TSHwsUAXQKAxcB0kjVv4B6WQxswJolJzMFYAgyovw0xMQ6pyKRNF3XpoOlKuD+P/bOAj7P8zz3t5iZJcuWbMuSzDIzc8BBhzlpmqa8js62dt3ZSbv1jMopBxpooEmcNLZjZibZIouZmfH8r8fx2u5s8ZLMp92pvJ/n1JY+fd/7Pu8DF+ZwSB5DGWQryrt+yIQoolQUx6IekFAOmH0oXke4Xq7kkP975aVf2G033aawK5eZ34rST8WHZ4gMaML9odgB/Wyp1E6h0lQvx1QUyfHEfBWVXOLPWEAzCuljASf5PIcPHXcF8sqFF8g6DtVzR1Mt91kRPDkQZoO4JQB9+ZrxXDeVEZ+BcJqOurgMwDBrzlxA8kZyqSm95Poeg0wr5v7Lat+ICnDIO8TCY8fgVCgDnGX8MR7UexHIvZ+JUn1a+gTAgv04bfqcO6EI5axiFgYBFtMACHQIFunWw7+3cl88KKlOiI+0xJhQcuKJpQGbTY4hiodx2Q241tRA+fKpi4y1CFu+YgkH8xqUg3SRiADhICnCSUCnDs7qEUgmT1tdIDrHpUK+iehTrIQ+ey+uoAyU+s2oxrFdoZJL54AI6A8g6UNczPlzF/kagNvcAgsDgGjgWofGJpgHhEEt19OpKMljF3CkQ6incpp5fcXP6efrQKok5yubPJEf8vyLAPnasxXOoaB7rw6IMIC0Hpwpi+fORy073nZQKl0O2SnlvOIZwgHegzkUJxKB48d4/ikq+xD6JwKCIjkwX1Y3iig9euSIAyMuu0E4HPPzoiDYGgDTBGjKzaUOiPHEpUhlf4aM9DgiKeSyuP++KYCHcZTORtHvgQKZeyLnWA9AywifqYH5JV6dNny2AgBrubPOVtQDQBcAaGTy7HAfIF5nAwrXQlacorNDsWuR5I3HZhKfdAlVJQBfDc+R3AJ7AUyWU5wtEFZznorPI3DSLF64mMi2XPczNt98syMHywCPFMd3lngg9VMIbK+sa7Jj2ZcADaMAT3Cu8TqDXh32xGceAJhvcbE3aKXpMwniNQBbSgu4ZyFWX4AjbiTaDp68aDUqmeVGdEJaxRFZI9K4GwB51uyZljRH4IbZ8a2MJ9wwaZMAziGRNd+JKKklpz77fAHE3hgHLF4qzAF86AaQjgCMpnydcSXlpNSyFeXEnXhBDhJ5curEOe5rOArnLBuTCgiOIt0z2N/KAcHkuJNCtonX9vcLBrRpIt7rgCUJFASYUodFbWMtavHxTgGqIvAUgHoBYR6AI8UAhYqJUQRWP59NPVIiyT9zd7z987PFzM/RrsdJpNidN+Bg4tcPf3bWuf3k7Jg5bSrAqsYM6mOAoSLIBUWn9au76H1SrZb7J7BtOr0A3X0ALKi2BS6tJF9+9+7dxJ8tcfOTADcRhW/+4mWe1WWuX2TyxmTry+cpY3CKSG7ie6NYozRnziL6Lw/iVSS3L4DOMZx2U+jQ0JynZyAG4LkNMkJg3xRi4UScimSQWnnXnl10urTbBgrDRU6pe6RBamw+v4rYW1Fsi8Ro4HuDcIbMXrgA5bViRroAUXE5nToLuEkUFcCoVrlmHDhNgNXqJagBQFIvwyDP8hicV35yGUJu6V55Qz6HQkgob34YMGzr1q1chxUut10kuKLtjh09xvMGwckcoaisCJ4HFzeJoreskj4sHBOKZdlAcbKAx2bWiuRxY51KuouxWIAQ4Do6aKq4fjnEgMlVJqejyCGVHXdKfADxNtDVYq2QfMEo4NWX1Ms65uUJAdMzbNn5ZVZML4jIgPGst37sGyawJubnnHduvZlE/oybi+uihJ4JGKEj9I4EcB0Xb0q3kbpQ6wJ0HulREfoQ4LKX7dm+y4Fwa65f6HoXghWFA0nr4x1kFy5VWnWHp53KkdtGjlTupwfjx5/eIxxo87g+ZUQnhkDWj/EnQg8Suo9r3VnLvsWzney1dmsvbrPSvlC79/k6aw83ux73or/PMOtSnG3ctJg+nbOMxyHWF5wtBvjN97JxIUoLh2XHsO06XmiX6iBV6FjoYO6qr+tmzxRCH8x0HDiJbt2MwhETFgmwT5Tgl/70uwDRvvbgow/yd2GWRuziSdatehxgAcy3imccxz2UK1WxNAJ3BabKmZnIGqOZpgHioEaxeNqDQQhU4Tx78pNyOAywZ3vRVq1cjePpDOKWQps0eZrrAxqAsBehIiA4iD2eirT7ADA1t8pZW0Ck6LhknlPGWRrF6rNZUz0hVuSI80Cw8fWv/6PduPkWRAyznHtK3WRfx0E0kQ4PEfubcMH+/OfPQbwW25NPPgFA2gvAW+fGo/Y+L/7kx/bYA/dZF9dOMUHNiAOqFRPZizMYh0d0TJI998Ir9FxAskYnsMY32PI1G+yFX7xmf/sPu+1v/ukx5/rYf+yw9TKvnH37Efvkd0ssDtC8rKqMQu4K19k0jv2mGn/msM94i4jBEwcP2q03rLc1S7OQqndZC06AQkQ/0TybipqKjYFsh8zt7h/G9bYPRxFRlVzjJsjkbvYOT306xf7m+VbmUUM0EG2T2dfUlhJL1kccGtFlGaxvTTy32lt44+a6SASQitBzi6vNE2dUQ1uPi9lay5x1hK6TAVxgdfTEzMcFlJOfjfs3D5HFdEjQcZAkCVbOMzhlQpp5ypmB2KGDey9i1Is3MMR1zKEbRJGstXqm6WLSHieOfV+aIh9xBGsOPg8B3II4ZR1xWM24DdW30dY6aEtXrrUCIqryKXgfhDAKhfRsB9xWD4Sec9eXx3yiyDsfNrWNEASKR+3jOkWyL1F0lsjj04hY1BGieEb9ToRsuoggQfvo6ZDais+SG+QC3UhzKR8/jnttCvcjl4jTINYjTwrZtS+ToyBdcakdrZSPl3BOQHzC36nPLiV5Ak6WA8xppyGpl9vBC+eIv1zPOnjOCZvuu/duF0mluS4fQktRVooflSXhIuu5LwSSYrjiEaK8QXTeIs4BOmQrGjMb96cceiJM5HJOwlknJ60iX+WO6+bZqPzRIpv6x3nOESFXTU9nM3MtY4N1QGeE+LgEVwIvB0hGRqZz+opwlrhKe0MRJHKZiwhSjK66ompw+ch9om4yrS2CRbW2hHC9RVrIwa31R3+nfb1eQy4TV07OXsDFjvJLJP3FpxdZ+iP73dfoHKP3pZ+lf9PnlDtcYhG9ljpQ5GzR55XYouSny2zKZ084AkTRh3I/al0tZ52sq0FIwJqu2CzNOVLYaP0fGOpj/Yx2jildJ33Obs5mmtN13+So1rmt6FIR61U8IrhYxA24r7yC7IF7PgVZmMQ87ufIGH1GURp6vyJ39XeK97zy69cH3F/HUikq7OMQIFcrQb8aAH6tI64+7utfewDp/28HyNWAvKuNjw/+/lEC5GrX91r/+ygBcq2v8Ojrj16Bj34Frv369cHv7ePN77/92v+RG/ejX52rEyAf9/1/3P3HVa7uZeXnx3Dg/ebn+/cIkA97bT3u+uf7R7SJTcK6/dyTibbg8/sB5ca63o96QEWVaQqcymfzrs21HBPa4I8nQ/45ipQFYp87f94W4rCQyiiZjbQUZw0UgHZwODqvUmXUpIGoxKVK8+HPJv5eQJ3UtP6Au9r8yn6dyiFc2fCtqMhSAF4jUVyFqZAYlVpVRbkDzESMKG9dKu9UDot9EB8OeOQgp58pVXMG7y2Zw5jAz+MAtGtvvMEaOOjUAbBl8H4VEyKVWwgAphwhOnCo0FngfyORIjqcSIE1jUOeVE+KA+tUFEA0OeuUnBaWVrrroCJ0fw6MEzj8y4Ug279U0qEo6nJzsu2uu7dwUDvjInSKyYwfz3Xp5cCTDxCckjqBqKE4rmshis8GXoPDEwdMlS/W8h7UQaJoimrUoAK7ogGJp6DI7O+QWmzQxXSp4FfxXlLdTScuaBgwXKp2RRMIHFMkVjIEwSCqZLl5EiEtRkaUXUzRKp/HDzVoBSrufAD362682aogC3xRLut+CBwWKKJrrUJmKaEvEZnUyWFoHP0dpLOjNqx34JUf1y+EGC3FYFUAiAYBqEqRp86XEIBWT4CoJuJ6ND6KCitQyksxFowiGoKMw7A+bwLvU5EFAnciuba6rkHEPUgBV8WBUYRTGwBbcESinc7O4797yU5PJNlKTqRBDsuRkGOU4kJg9HCQTieiqwnXQh3xFYWunJm4Ja63nBM6CDYC+rVDJuhzqKNkXBLZxwCUCbhAJhKBVQPplJCQbJeyCxgTbS4aKCo6nENiIgdaDrV8RpEbinCLRD14mHEmV0g5ETmKbpL7Rv+WAojcw3hTx0cQBbckS3PNvAHhw3BGKVpCsUAQDpALAgOU1/4rMr99+Pdk4rGquZ/DgHoCdpWtHYbDQsSGizRQJIoAdUi4ywQI0QTvK+r0p8a21Jh/9cAYe+q5KkV8Q6jRrcAZMhLwC+7Hsoh1C+e97ty2zdoZSwJy/VDpC8Co5roriUDdCLn5ucTVkJkOqO6DIlCxQb4AllImi6DT4VkqUJ3NfVAXBgJCDg/2uucyhes5FoBKz5QAdPVkNMjVAJBwyx0ZiLWlnr9MfshF4gqPARUCORiLlIvE6dIPqKxuhCZUyOqOUX+ByErNQwJ8BNyKeDyMYyMzI91mrIizjiLmFw7jTQAy+t5zxL2FAMjMmTUbl1PP5eJzxkMkqmMpXAvo4JEyWVnuUlC3AzhdgghpAkQS4VIDKJuNm8IbF8zICHF/ADzJqRF2xz3X28lT+2zOihV27J195K5Pg8DpcgBxN2r0rhZiIeoH6Y2otVpeVz2gUZCGQj4SmKeiAKCW30NfTYEccUbk3RGAmCBIkSynrtSCIXD6IPnk3iiiw4l0iyaKo7mFucB7GDKEHPP4aGsm2kfj4EJ2LkAKGf5rr7NaAO+jR05yLzxQeScTp6RcdBXHEj9IX1Ic84r6Mlpx5nhSSluH+voIYJPAqUzGcQAK4mrm1TgifOR4K4H8HZcyARC3zjp4jkcgQfRnnVS9jKcYyK1uYjBEgHz3pUruXZDduRHVJ7/e2t7AmlLjujJimSflEpxFHJJGrRxblYD+mu+jUJIqTuYc8VNTcKFU8+xrvg9mjmls7iTWR/1JgK/MVVWQIwLjxkKgS3mqeJQi5trVxCB6jG2zQy/RoQB5VQ6RdbmTo8U9p5rbBPaok2nZ2rW2482tbkwLwAyBSPAFeBLBPC4l1QFcIvsi+T3Cs9YGAfDq668Q15doi1DGh9N1xeCn6LXPqiBmxzKHCeTrAmwuh2iI5PnxY62ZQx9Cd2ctc3YNxEGzTUpNg4SEyIcIOQchojL6ZctWAE5TpgtBWFxW6kjIQTYNWmOS6TToa6WThfeo9UtxLwK3WpgjpA/WupzH2iLiJ5NOpXbmuGWU2as/RVExsfFjbBdRQkFcR4FOGyFAngesnodyOyMjg96FfXYOJ82Nm29y5doqSVb/lP6cxDPVw+fTXC9HVHAwzxVgZVNNmcUzfv2ZXI4eOoYKfBkEm6+VMu5O0vVUy7jwUD8Ra/T8BXNs3QOT/nWP0nYJwI7YFMXCnMP1I5J+asYUCx1PXGB1tPUTudTJb8WE/cPXv2UP3LvFpmaRQw+wOACpDONGf00lY6LXzhfgtiLqrYU1YhDgbxCgToKECMbZlrvvtTbWrd7edksfC7uBcj8mk3i9vHNWevY93B8+VptTaX3habbhHwssdT5u1rhxOPSmMceX0ws0hQLwQEuICiJOEfz8UjbujwbzIG6yqbYV8LrODmc3WCAK9UHmxmHuV09XA2sAICpuwhVrN1jm7EVWyTMzlvm1CHD7mZ8/izNj0D77hccgWWbiKkOtTwfQoaOHILGHXQ9ICPufIAdI40aDwBIJovlzhGdz6ux5VkLcUjP3JpG9wAEAfpZ7u2vLLVyTAvvFSy/YyhUrmSdxWUCSBIVGsi/hvuM2bWaui8fx5sPeKxdnp75fa0srLtUG1kztp2IhZaJwLM6CWJ2AA6m1mc/HmnfHXQ/aD374NMBqgIuUFEj85b/+igPAZ2RNg/RPtm99659t06Z1bm5TubRU8YOK1WGtyIQo8GdNGIDQrceJMsD+6siBwxB1aRC0C62F9vAmyILnf/G6DRM/eePNt7n+q7fp6NlBRGTs+AwLhsBp4L2SKmXv/vAG+zNIqwnsjcoRnByCRNLecS4g+DTWpImxyfbz535Cr3ERkIYAACAASURBVNQZu2XTGlu7eIZ54t4QoF/B/B9JHKmK5gMRn/gFEGuJ2yCvqNxKiA8cIH6pgudUcVjP/++V9pPd7JfKIKQiAukYiXPODy8I6ASiN+O4XnI76z6FhEZYYCjOmcO4EXyC6UaqNF/ce2083+u4J3XsqyvoBeoh8mnhkoUIgg7hUC1ESJNit91yo+UgCMnC2VACgB/C+hXD+pekqCbmqw7mnzrND7hVmnGP5uFwlfgkmP1DCXuPSK6NgHyVbUsU0ELnjRzTGXShXLiQD0FRTPfOcl6jkYL3DhxEuKIBrYdZuOMh/PsVbctAcl0xANw+bABCIEzlflOkXxtzQCzzp0QPhUSNtuD0SIXc0n5UEXyl6nkBKE+A3BfY1MP9reN9yyGuuVZkrRwgAVzrekjIFvawckcEs860Mrcpti6EDhrtQUIZX63EAzYS23f61HnOIdFG0pwjMUQiydmpvhc/9WUxDxYhlClFrLSUyLhQSN+DdLvIpa6Sd5H8iuNSVKz2oSIB1J0jEVcHz5Bwd3V9qGsultcNYE908n9NtNQnTziHuit4h4QfZuxMJHZTe48A9g6F7IkVp6WYQV2DYkQk2od5ExklR4jiTyXSkKDsFGchCR7aiE/UWUrdbyJAHEnBdXcF5KxpIivk5tZzH4QQR0SBfovg0L7kimviSl/Fxe8vtIzHDjryRK+hvz//HXqiHtzzryXo+jutaX3s7fPfj9JKeXQ/awF7dQQxcptpjSvCTaYIyR7mNtJ8HfGhInoJrdRBJwe5IPA+5pUOxp+ef7kgfSHBNf944TJVvK5iyTpaO21M/Fgiaasg0yJxn0Xb/Xd8jkhZnPvsXf1UMM/nlRilh9fR36mr8UpR968PuL8+1l4mQP7jX1dzgIwSIB/kEPnPwAejBMh/5ir9+18zSoB89Gv3X/OdowTIf811HH2V0StwLa7AKAHygbsbtn6/3h/9e185SoB8uFHpsfmp2xwBos3x/r9faA8/Xe9UXHfducX2k8WfwEFHcVQ6xGjzKdeEbNSKyZB1vIvNukpaE1GHagMtFZhirHoBlzMBbTwETgN4VQLmSCnbQRSClLWFim3gMKK4dG18lZOrCJMWwHzF5cRw6BCQGs3GXMW4p4mxkMJXnSDKt9YBTIp4WeWl/g8AiK/mADyLAld/yIxiiJRgft7K5UvZwA868DOU708D+DqDck2qSjlOPF3WLH0GAI3qBBFQpCJCHSamcAgdZnMuYFeEQklZNao9lHyRsU5B6aUMYACWBEifYg53AjUVQ3P4COpEgI+1a1e5EvkTZKYvXDjf6ikSreWAOJ1YqSqUnZ2A+IMAlR2oDOfMX2g/f+FllNYZAGe9lo06O41Dq16ztKzENmxYT2H5BQ7DARziKL3kMwVDIpznsKx89s033OhAsErcCC0c7FJRmukAFQKJoMgflVbOnDEVQKeH/85GkTnRKTp1nuoiZ7qMDhJF60jtVcIhTiXA6ymaPopbZ9OmDeaF6vj8qdMOoJ8H2SWwQQRIazsKQNTDAloU8TAE0NpJmakOcIpDCyEiwj8cEguwTD0KpSVk+UfEusJu9XscQq2sTHOVnyuOQyCqysDVRxEMEKnX1kN9HpItl4goQrDJ6AYEhSyQ2le/XXQLLoNBrnkAqH4IcRJjKBSdhmo7G/WhSjHzAHpmkkc/EdeFChzP4QRqhIgTAOcHITGNotxQXCqxkBTRHMaVdixlaBuAaxegWjHvuwl17j13b+b68rwA6skFoagZFXzqWuvvThPdJPdHFo4WV5TJZ1CfgA689cT4+DBW5TbSeBLQ7g0gFQT44gtwFotKsYVYnJM4QXYdOgrgmuSKkYMA6D0Bq4QoDPQBn79fpCnHh4gOgRYCyN0vRSVcUQgyht2b4WtEgnztxRrolwHGZrdzQYRAqqhPYJjroW4BX753Pu/7cndPr03goN8F0HqR8TILkO6HP/2ZZRDPVVhG4TQH8wjcRXLy/ORnP6N8da57HwI/6gC5x0F4DALwKAJuyuR0R36GqpiZGyzgqYTonU6AgHsfm2/9TXGAJ5A7uB2GmE/kOisAQE6HOM3lPo0lwiwaVb6ID39ISB1yT/E8pwC8TOBrjp884Qg6gXBFgDIL5s2x6DQUkA2AnfzcAa69LkkbBI+iRFYBwkihKKdTGAf12ioiKbjX2eeyec424l5qo0yZsnvmIilK64ioEEDYCxjgDWlVD6FBIL0jTR/+NOBqXSH3utnFmh3ed8aW4xRT1Ngw4FhfLxnzkAqlhU3kteM6Q11dCvmj+asFEO9/PP2gu23N5+jX4O/2Ugy+YuVyQJI2F1mn2EFl5IuEOQSgM378JEeshQFOTgOcHOAaC+gd0ZjgQ54nei4MAC4/v8iuv+4m5la5Bdrt7a3vQtL62l333cJ96iD/vtI5gSIgKJS13ktx72A/QAcxWHn5xfbern0QedMhHBm/ALqexKcJWAuDfLkE6NYu1xJjsx4Cr5CYlIjYePvsgxTT8uu7LzfYp+6I+deV6LVtRPUQhRXKPK6Yq0jAI18ALqnCt9LZsop4pDD+Tf1Icg+KsKqB8JYTcCpAfpBk15B+iunKh0D1IzJOJLUUtpob5EqQY0wK207GkVyKMUQCxc3i+aiPYUz1UHR8iGd/oovzm060SxdzVDHE3Rw6jeSWEyHcxPiYAnmlvqNDxKeoPHfevAUODHvttdddXNYynCUiMEWAzGCtUfSeorDKASv9WEsU1SQ3nfqMTuCiW7p6DQXOxMGwVi1YOAcQsxBXYSPOqEjIHhx5XPdqgOxz9CelQoqnpox35IYvRF0u66gfxHo/k/QMIsSCWPvqWQsUYSeQTgCblLiK7ppCR5RI53zeh2JUpuFkUU6+QLsxAJaKq1PU4rZdByCY42zdunX23ns7cAn22ioiI0+yJop4UdzVphtucORNPeP/pZdfcUT1cvoadtEpMJNomZl01JB7hVvngjUTw5YGqB0NmHccgDpr5jzWI4h0/1DGCC5H3uPxM6dw7vTYV3/8uPXkyZs55PpGYgFcO6WkZh1VlKBAw37Wn4kLgyBAEqwXUm6IcXYc4m/fzt32Z3/8p6wThTZI1BWYJZ0gDdZPJOUF4nEC6JUKYWyGQkLk0FGx/1S5eWABSACo/synnrAWOnMOHd5jwdEBDvRbsXiVhXix1p1518ZTVD4MSFfY7Gkbv3zW1tyxgGtN/BbP9PXXzWBshVsKZHQgDhBKeWyklqglgMQBwNmG+m4cexV2thBnTViMzaTrJoD1p6utGvdlqB0iwvFYdp1lzJttDz70CHFfDdZNz9RFXKnqeEmFwH30cWKZ2H88+dn/YfMhWzJxQCliUvF3EqNoblN8kAiH0rIq1skgy5q/CHcBvSD8dyz7pgMQv7WUnwdDzst5K0JZjlCtxd4IHVognf1YY+Ii1RVGbj9j+oVfvGJLlq+0VOZQFT/n4vYpwbkxxM8LwL2puTsBYYFcCVGKe2MO/duvfc3+5m//l7380qt20+ZbIeF67ZGHH7YnnvgEDoub7OmffhMnZKHdcvONDhCvhORIZB2bTmyWCO4A4rVK6FVK4d4Ps0fIR8Wvou/i4kpbu/4GS5862yoAvF9+/S32BZDnEJs333qLvbdjm93z4Pdt0xYIEMavJ3NvAHPX9/5ylr16Lgp3TSQClCO2j6J6b/aNG9assclpkxCctNvuHTvoBouxT9x3J6QVMaDDfTxz1Y4EDyZOM4Yx04P1spcYyksIQmqb2ux0DoQU7stWxmUb+93vfXWh/Xg7sYT19DshsoiPEhPWY2Gs56E4i2IjQtx6pk4HuUDlAumFoCvHwVIHiSeRizzJflz7tTx7L73ysiUhDEiCrDnG/lBz7KVL+fbkpz7JdYHEg0RW71MI4P4i3MD9DHjnmGFO7GR/WMZ1PYWb0g9iJYT9aCNgc0kF0Wk4EiL4rNGsJYrD0popUnjevLkuYvMCcZ6ZuIHauTd6DnohuzrZN3mzbmfg1JJzxIloIGskCBpiXyeXg5wI1RB4PewpMqdOwclLhBiEg9xj6qxKYq4pZIxqXz+XOVX7AE/2HQLUBdr7A8yHso7Fs/fXPknxr/mK9wRon4QbvKGxDlIbpxAuZwkZAvh+9U4cOUDn0bg0xnYj15d+QfYu2tsqRmrliuW4FUqd+0FCAQkxFHM4n4jDEMjs/cT+NdFhIQdID1FNEml4aj/E74sQxeov1F67mnOMBGDakyoGS8RyP89A+Q8WE3912O3dpvGZu/nMioi7fF5Q58kkd24RMZSE+0Z7P7kjRJwn4dLUsydX8HiK7yWIOYsjRwIpiVK0bkn01cN9FXGtz6A9oX5Wq84WKnTnudbXiOx3awLX0Ie/H2Yt1PeL1BApol8XvjvfJjy0131fwY+WWubjhy0Xd0jGJw69XyzuYXl8Hv2a+MRxV8bujUBJ62Qkz7acOlo/1I0lgZh+D/TgFGeP7qU1jU2GStOhN5zLeICx3U8nn6LCHHFBn8cQz1UQewzF/QbxWlrfWhvbmUvpkGRH3YRD7qkvf499upwqzPd8nzdkrsgPbVWDOAP0Q7xdJkCudH9ccTRf3k6MEiAffMC/9gDSKAHy4SCW3/zqUQLko1+7/5rvHCVA/muu4+irjF6Ba3EFrv369XHWzw/3iUcdIP/2einX9PfMAbLgc8tGYogEkdR7619Mtge+q3z12svADuqqCgAXdXMMcihTxIYfucgllODKki3wQlnS7SolBBwTEC1yQlE4vvy/ePKjOzggRaFkHOGAooJVlRBKKZVP/ICUuN0AJNrEi1AQaC43RjRgURBATCPvI4iN+SRAApUnyiLuTbyDNuqyggcCDmnj3gPZIqV5Mg6AFEDQauIg6ugLURl6HaBAG8BOB+rDleQn90KYHCMmS/EnUlRq5z3AZxNAVExmtvKMpShTT0g6BIj+XYCT3BR79h4CMPcmGmuWA9b9AYHDIGqUm3wQB8DKVatcpEhxCfECgFdf/KMvECmR6yIBknhvImZCeW1fDil9HB4OHTmOspTM/4VLAaDOkbNf6opcRS7JeaLIkDKu/zQAkWEOLPGotfu7yEaGcLniYBGZU0OO8TpUzOr9yAMAU5SIVPA6DIn8ESBWwsFmLN/X1d6Eqq6Rw4cfANk4p+Ts5aBzYP9hVNmKKSOagHuqDOdOokbmzZ/jDqRFxXRfoHhrgBBQGbGAkplENpSRi65s6BIIFEVjdHWiVuOenqTvIY3IgBlEaHhQPupD5nUzBJAHss0I4ia6UMYVETtQChDhzeu2M5a8UYSJDGnjAClVqkC+cA6HUg9WAOTt3L3fqnBj6Pp3AJQVkd+tA7/ItyEpGQEkokMDUAy34DpKceWfynp+662tLlZLxeFr1q4HXO60IxBqzbwHjWHFAUybkm7h5BgHeA1DnuDiYVx5c8Dct/eALVu+2nYTw6COiY3rljkCROBrLM+NejOkeLvxnvutG6V8LYfp0yj9xhM9MwuwUMpXHWAVQyN1oGIPVEgssq0UIiAW4DiRbpIBwJ4JxN8o29sbdaT6FRS5FAJg5Qfp2KXIIT1YOoC7ulPF6QAxsKdW3IEIEJF2ThX4GwTIlUn4yw8k2VMv1rtcOI0tjXH1cKgM25MDdT1K3Sie99nEvsVxIK4jSiQLZX07YyUXdfZ8VJcvPv9zCJAs+g8uADQD/vD8rFqzDsLvGJEtvsRXVNE5MJ4/K1A8qn9mGCVoNIAFBdSMJXUCRQKatwGsCriQI0tOhJvum2WNhSIjQpz6uBvgoIRnUZF61ZATinQLwxGj4tV+DuNjuYYHATfUCzMdsGUvHQ76b0W4iEhZTNyQXxwROvWAGRzGFbE0xNyinPlSQJdUAKpDBw8558d4AGflXSuy7eyZ8/aJT3zSsiERFOWk+Ay5vNQFcYEIs3DutxfPgicdKCMDPraRfgF/X7o8WnEoxARbVWGpHT2QjRNpgnO9NBL9ljQmhi6Ki5CMxBx1QHgCjrYQnSTXx71fWW/HXyyGyKADg+JnX0i0PIDRuXQkKC5EwNVcyBwB0yJipFqthYxR4WsE4Ggg70Xzw1TAmRYcA66cm/l2+YpVAIa7Ua4vZQ7A+YST6cff/wFzyIA9+okHmLs7IYByAZaIN0P92wSAIxW0ekM6iW3xpsfgZRTYU2fMdCXcvpASOQU5AP/MtUQSzVuwBJU2ZM+J0xZEF08j/+3LGP38Q2Psx7/ssEduDrEfvEq/EgBwBz0L4URjjHBf5e6IhJyQU0MOBc3zeVzXQWJyJkOWKz5N2twS4lnaIScF4MsFqOHcwRwmwKWxuYvrArDOnCPlsJyEipqr5zM0Mq4SWLeqmPuX3ZUBUE25Lg7B48ePERm4EHLoPM9hlCO/L7H+xEHQxvDf6hkpgRhJZD3Kh7jQM1nFuBNhqjmjBRD1dUgGgVuZUzPdvHzhwnm6UIgH4v0KLM6B7AgGUItk/vQF1Nm774BzyYwFJAuGvGsAwFq+fDF9FtUQj94onsOtmvkrkuu3Z/c+QMdW3BMLnDhAjj+RfI24DNTVEc7zKLdJG2sryBS9LcXuM4uELGUOPUwRtlx6RZC8nVwX9XaJAJnDM3saV0cKqmMR/F3MmYdw90yZOgPHR7p94xt/bw/cf59zQn7/B993vR/LcDG5aD0AtpN8plOUZi9ftdoBhEWQ/HHMxVICRxPt5sW8rkhFEVvqViqFGEufNMV27KB/ZGL65ahHfu6JUydsy5+usZEqnFM9jBvW8hKA2bvvewCSCOKH4uxowOZcHFia2qauCrOqI4OWCCHUyzx5aM9eeh1CbBadSdZ5HAKJjqryFlyhzTj24u00ZNWq+bMZXyjVmR8ullbb3z19zhJSjXV+pt19683WXVtub779mvWFcj25z4EB0XbPlhttqB63Uw/RQDxXp/Lr7dtby8wnNsV1cPj59do/fecv7MLxvZB8DbaWCMSAbiKNQrAKMl+QcQQo3G57Dp2z/Ko2K6tpsX/5l7/jmuASvXCMsYMbBMfcO3uP29nSZnviU0/a/Mwk5NMdkFv5FFnvc2D2oqVLbC73/vkXX7Aa9gqfBASvJkJwEs+EiM021mIBvDlcn+AQ9izswbx53rBwWCLzVwPPvGKmzpw+QYF5PKKREPYIFGPznGlNmL9gkYt+a8IJMtQ3xPiPZf2ugIDZZzfechsRWpfdIG+wTvpCsinO8AxxghnpEyEvYiFJQ2weMYN79++x7By6vabhoiC4bRHzwEXcZieYqxZC7p08cZi93BBrfqZNnszzzHwl0Dqb+S8Ccmgybi5/ryFcKMPOHSzCcwBy4cc/esbmLFzGulJgT3z+zygM98CpdMgeePjb9thjM+2v/uJP7bVXXrDvPL3VbroLNy+vqQEXxf7y61+cYrkdWbxvH97fbmKOfumil+675x6Im1TLQ/hRzHOxCFB8LU6n3oZLxFZ1sgbLocN6M0LsJe6YGtbaLua25nb2gRAJBVyfYAj+RvYK6ayDn9oSYc+/x+AkPs2TeTSce1vAtYinK8WTPWnahHE4JljjWOclbNDeMhRCTk6Hk7i76tn3enr6ung9gbt7D+yn+H4z82irIxZHRAzjAIphj5dGr1wD+9ZWnM9rIFy1Pqs/roL1L5T5UMC9XHBnspmTef2SijpisOrYNwSzH4X4YGwuIsa2gflC7mztEUQK97KHaCEeMRrhTyPrunpjPAHBFdukGCr1wGhfo715D8SjJwKBdpwmfqyDcmO0QTr78j5SiWYUIV+MmEcEyLz5851TVO4PjdOFCxa4+VrzqqIL5WIQ0ToWl6+KvjVvNUMy5dM558n6NJs1PC9P8agtrstKUZ2BjMc+ruORgycQQkxh78x+AhB+O3OJyBWteUmQaOr8klinHWJIUbzpkDhxCGjkdChkTi9mj5XA/sEb8iCNeSaQ7xWxc0K9QHIY8/Pr2Z/pa+R0E9l+4Ru4w/h1649winN/1CWl84jurQh6dY6IxNFcLXeg9gcSupw8ecpSuHf63ynjUula6r7cM8i+Qc+h1ixvrrMrDWefph4nuT1EConcEvFSC+kl8iGcn6XIQUGm6giRU0QulzDuv55PvZ5zASsK9X1XRO73Fl4mOHB2iFDRv138zq+L0yfiEunj+0LldIQkROLjnOUiQHSeEjGkXnKdF+rpC+pGGOXPOSEQ4tT1p7Ae9RIfF8A99NUeyAUNq0fP153t+GjsQ0WgNTgn70Tm73LI6KhwxRQrljDMbr/+E5xjUvns6g5hvef667/VKaI0gD7mgw8iQHQ2+aBfH9cBcjWI4+NGRFzt+6/271d7f9ceQPrDJkB+99f/au9g9N8/eH7Qv/7HHUKjV2/0Coxegd/dFbj269coAfLR908fd1z8HhIgj//kszhAKGaFeHj5C1jwv1EAIdBLBFYWdv5agMcgK+dgMx4VYAFRSaHkGcdTwillUwjA/w7Ax6koYaUcU/mfXBr62las9wK9SgHlBECOQ+kmYFOWZyl/RHgEYjkXAeLPhjoMm7+cByI0ZNn3gxQRmSK1ewLgpno8ZB9PBBBXIa5UkWOSk/h6P76vyIGtKtr1gIAooYBzHpn6A5AatYBh8bxeNkXm68n1Vol0fs5FQMSpznYu0kDRGwKEVayrQ6bUySJCRCIoN6iTQ56+ZjcESEgYajiKaxWVUoLdXj0V/hxeBLC3cnCYTdZxPko+ESq6FknkOasAVBnHTaheJ41NAigq5nUicNA0uEPsDRAHF/MKXByUDqs6/EymGDmSDoUhruEzz/zEli5Z5Kz3jRyQxvG5dWhV2W0DBywdqHQYbAYAlFslmYNTKAdepzRT2TkHKx0SGwCcEziwC7DyAqRrRTUYhIKwoKCEAyR2dg69q1AsqwRejpWDxEnocJSKwtdbBdVEae3Yud82bLqO/+5xdvg8Ss4zUR+fI+6kgwPT7FkcuPgQpzhg9gHWbb5hI9e40wLJzW4i+iMsgCLJgWHUxS12khLztMwpALRJxESUuIglf4CdMg6VEQAF4TiHRM5JBSv3RAFfc6mU4mfecw8KNA9C9cNRO4rA6kcxGRuJO6mt0aZlTIAoagXgBWziGkTwOidwrzQSYTRn9hzuUwc/DxKP99nFZ+rhEDqWaxqumBNK0MOJ7RqTEGuH9u+H0OIacvCWurgG1XzWtHQKs+MBKVvcYVTRYgJYF1CyHcXPUVyaYsnKAPiVVa3cZCnN5cRRTj/Bb87mL+DgFACjgEY/gMJhxtPchUtcZvsAMU9zIcX206dSTs/JAIBQFAprxTnozCnXh365Ysz3EwF0ONZvxS/8NgFyebv3lQcS7akXGt2B+rJ6UEky3ENInQDAoxGICLmronEWREOEpPGsFQAYt3Ld11Ns2w3AoF8lEFZ1fD6NXUW2ZUyZTjdDluuuOQWYOZ9xo0O+HEKDqJCjGMP+KObjuZ5pEBd+EFyDUhfy/MphNsLzeusjC6ynOsQpjKUWVS+PnEyKdIsFrFMkkdTu+nyBAD4iHM8A7OhDZBHVdxB1/0LAXrmVOlDhbrpjurWVEKHB5+iHABGw3sqhXJFfflzbYVStZ4lEUYRFOsrudgDuEsDbArLyb731dsi2ahcnEgu51qY8cMCEs+foLoDUWbhysfv39Suvs5b6Gp4liqjriugf8nROj+J8oplwKSm/v7G1HgIL5SfPeEBgAirlJDtzEXIMcu6GP1pqZ18pcepPDz6HroccNHr2VqLIH+YeVeCCUEyTilPTiShKJooml3lQbgCBDroeJ4iJmoZbpVERXsy1UrsmE9ukwtzlkFNHicaZDBh+4MBBxn0zXSYbXDRZVVUpZcnJzJfM0cxHqZRVewIGehBfxFWy1994m8ieWhTiy4jjC4PoxjsE/nf+YgHAWgf9IGn0wxDRR0TMwaPHLRng54sPJ9vTr7Qyx2uEi7ANR81a5+J0VEys8aWCe0UTnmU+VsRgHECzwLfzuHimTwPMxH04wBw2HZKnA+BX8/AFxuF4wDlvnncvIsAKcLcIkBFYp1i7iQBbR+nvUIa9VPOxgLbj5vtaZzHxIaxl6pdYuHiBew6nMN+0cq1imF8U8ZjION/1q18Bjk10oKUUqEOQkT0AMXVEtIgEO8LnW0Z0TTyEzJGTR1FYR7jC6TmA6z68PwGVtdyrxMho62UejYRkaWR+K0Ao0ARRGADg1MmzO4uIoJQY3F6o4FsApNsgRTr49yKtBxAiWhcX0e0kAEoAow/XRfN5GrGPUgfXE0k3BvVzB7Fa6s8K43XPMC41FibhbNu1c6ebK6tYm2cTARTB/BTOOqAYSMVH6lodYE6ZQ+/PiRPHXayYCMt8wHgR3oq0WwHZIXq1jmv0zq+2EXc4AaIzikiudluDcr1cxG15CRFiScS+xLlnO4D7qlg7udm6ccudOnmacuJpDvSU82vydRD259UhMcyz0gBBUwaQnmcPP/q4vfjqL231uo0QQhGsLbtQj8+1SUu9LXdHq2XQizHCM9ZKVJsH11vAZ1t9LmtVn725dY9NnzzbEsIAlFGzT0uH7WA+qwPkbxv0tL/8xk5Lnx5Ox8xMG8P679neaAeOHbJzzUQejotBne9nT/31nwOi48aruQhY2USxeLB9+o+ft9TMuRbMfeLy2uMPrXcxc29sO+xI0lkZSRDbjE3Gkj9ERF19u+09ctbqOoZs574ce/XVb9twbytOh25iZNrpz8FNkFtuW/edtXUbNthNa+fhHunifofR45CPE+AV+6uvfBVCv8e++e1vOyD85ltudvNlHOSjCN0cgHbtH/btP0jUUQzPXKv1o6CPB2SNTRrL3iHP7ZPUzZKoZ46ItRs3rqPA2Ne5EMMoo2/jGubm5Ls9XBvrnx+RQJuZ6y6w78jA6VWCi2v3vn0A65DW7FlqAOAl2ujiM8h9peJ67QcUcxMCGB5DSfklnGLks+GyXWbvvv2mrVixwBYtnAmh+4M9LgAAIABJREFUiUMTV0Ej+6mO1i7IXzkuGmzD2jU4LviW3k7mStyIrL273tuNs2y8HTuTa6V1rTZ1zhJbsno9Dsr5OOKy7E++dAPf0EX0o5c98eRn7flXt9vBY6cA8+l0ISrp+3+/zkqap0L6REA4ltov33id9fi4XX/9da63pwBCU8/KQgiQMewPEnwRu9Bp1AjhGIa4oIW4rWHInDqU6kMQFIGMwzMXcvFJeuBua8F1WkBZ/eO2KqvFDuYSWdSAE5q5TYSi1hoJL3wgkcexr5P4pp0xotgnEfirIKIl9BB5fxSnqyKWonCV5UAwZLBnuoALQWSFulhGWPw0zwsEH4f4Q/1pEazFckIIdJf2QUT/JOJH1Skxfd4irm8ThOYpO0+MqvpShonskjBE93Iya4JiVE8S/RfI/nSA96ufof2siA+JD+Rg1f4oEEGRHKyKAFT/UFmpyHY0+whSFLWlP0PZryruqKGl8XI/GPNKPfOeXBPT6IQr5HnoYb83mc+lPVsVhL32Rh7sn1Qe3g25IAJBvYJyQ1TSW1LCPKDIRjkk1F+jDolkiuGH6EoLhGzX5yvKLwVM92DcROBInWg7z550go9N12108Woi0XV+Oc3n1D5u03XXuU40xamqsfvkqTM8M2FuDXSxrFwCvS9FZannQ9FYA+qfYM+vfVLRt+bZyn+gFB1HsSIE1feh/btzYLFvVidZHISFyHeRGzoHqR9ELl/tR9Sx0Y/bRHOzop1E0KtDSWNQ4pc+nHAiC0ROaL8uAkT7/VD2hyJImly0I6IFyDfdHzkddUbRWi8XqnZzPrwnuUFclBf7hCt9H9qfXSFSrhAj6m3U6+m3i6tirYjk/ozAdOhzaa8m17qIK7nKxyEY6kKA1MA8rXhWHz5PEC6zftZDxakxxJg7/DkjSeCC84M5X2TQ5c+EA72SuFmej0j2DJ185kii4CogQULofAn0gWwJHG/Xb7idtZbIVxxXEmANIGwQ2aaOIp0PfzsC630HiNu4ams7SoB8EAxx7QGkUQLkd3v9Py4I9Yf9/aMOkD/s+z/66X+/r8C1X79GCZBRAuTXV8DjS7/4y5EaDkMCZN/9yjS779vlEA+UUNMXkcghvOv96JI6uih82Ox6Dfpw8OMwA6iQR/atIqByiWCKU6QBh/BxADQTOdC0clAKZqPcAoDaiYpKme9S4k1HfSqVvPLEmwGLpXwX+JPCwa4EB4Q25FqkfDiQSHWlg73IBIEpiqTy5XBRUVkOuYDaDWWi1OzBHIR1YKwkAz8xPobDkw/Z8Wm2f/dO4jlSXL58LwrrDCJQggFsVMgbSbRMN5nwI4Csrtid96qegZMAQ/q54SqBJ87Lh7/vBpAKBLS7APhnlLz2c+jXYUJKPMUNePLnORwhfby3iagclRnchtNESuTTKCnXrlsDSEfnByBUMTFW6YBtuQAPEUQ5HAfw9oCMiORgJaBtEspolSNPR10sALkY50UL+dsniUmQgyWEw2M3B5Qh9UBwH3UAlBtEh26BXDrITED5KLBIclqRA3LWqEBWGfuZlCd7crhs43DZyuG2FtC2GwcI/8whtNYdFBXRtHTlMpSbZzh0tdj8+XMdWB6EMvqZp3/mOi6SUY9H0UNwMTfbUrnf9QChORfzAbAWOoVfJwf/ne9tty1bbubwLss+ikLesy9KMEVudWCB37F7r80mykPxIrnEYDQACnaLkODNSBmra6x4KUWdKd85BuVuDjEO54in8Mden4z6VYCNxkoIIEFrQ7WN9LWTz025NMXmAnqVfS1iSsXkUnmHovosJcKpRtnyxI+ReM31J8KCQ6EU8REcwqcAqO7Zu41DLd0puBl8OTgr91rZ7VlTM9x9VKazxqoUjgLs+xiji4gGq9DBmpOairdn0m9QC2gpUH88APEIB75qYtTGEOmk8vILuISqOLwr07tbkQqAs/6AS1W1TZTBL7B9B46gUiReB0WqrBsxOGLaAZbk4tAvEVwqd5YCUI4sgV3eikT4DQeIzuV6oL5yf4J97YUmwP8hQBWeK16jBxCJIBcOtBRoAuIMkW8dQexJCAfiZJSBtbgLAhhlGzasszpU53EcjksA7cqJ3xABojL0EeaEDddttne2bUed3wqYNcY9A7t2v8cYHQS0GAfZ2cBnTrCJADtjOfh2MdeEoHZ99sc/cgdluc1mr6GrpjHCKTrlIFKuttTsM3AhqBhTCn8BNLHkgIuUkrpVYI5imY7xzGbh6JKyXJFzUxaEWXcl7jBA9yGKwRXe0AdIOgJg7jvkSRZ9h4uJ60Fhqkg/ZV0XMf6k+h8LETCR8ZiDOrWR7PcGgOAxAP2KeggHXPQP93FAhtcAzyxEWU+7uokg/A7swnk0CJnQDuAUg5tnkvkS/5ZPZnwZToBh1I/pmVMZa722/nPz7J1/3EdkYJwDJhohlAQqKP5CkRciNOQQOoTLJY45SG413dtKQMmlK5c4IEIxTXIOnYFE9ACVbObZ8QbEElGmWLAzZ8/hVpjqOkzm44g5ikq7mHiwm2+6wYGTutdyaAwxBhQPOIN52ZvM/R4+A9MFESl9tvWdd20zYGwHc6f6a9RhUANQGBIR455Vxc9FAKrrWqkAXQri+6/3tR+9DmEM0hQbBdkJ2JmEC0j9PAO8jlwSfcy7IndE9tx2yy1u7hKILhJaUTcZRJUks450AcrXch30fCcAnPmgRq1C7VwFeKY+ghLUvXPmzHMg1lkIMYGHig1MX864bE52pF529jmnpk8ikk3RhhOIy2Jgsj41OydeJe9Dc6PiWbQWjKevQACx4gkVHdRBufBh5uUp06bjVqtwXQPFuN/kjlzAvKixlQdBM8jPTiH2JIDnQTGCEZAhb2/faejFye0ftCjcdymQrNNTcatxTVoBhwTMCQBXhFF6xmTm0hziZGY64KuXaxQPAN4CyBgL8dIAaNcMKaKOnhCuTTUuLHUZlQN2yp0h1XEhoKuiamJYm6cBRMr5qPW3h+sey5rUDknRjntGRb+X6HZSX5cEB9u3b3PrUwTzbJb6cRgAedxTOUDkDtDYmjAp3dZv3IQyfx+dTFXMRZGMX9xpRAC5mDbcmQEAZYrzKmSdT6azIACgLnkxcVbFoOZENzZCtFzKkVjB1zke73ngYXv1zXcYpxAdAg65D4p8zNoYZF35YewXLtrUZQvIh6uzJpyG3TinKmqa7djh46yjHbZpVZatw+XkqYLfSBTupcUQ2gNWyVr07CtHIGcTbWr6VOuCrG7mPh86Q0cM1TuREzMgEMJs+ZK5tnhamMWlBLAO5vE5h+zMoXbbj4vLM9zL1m6cZzeumwrZjbihPxjSZTtrSpf96R99xjpZF9TF0kQMVg+ESxHuj3/85jP2ne/8DesPP8QLYoVIn2HKtHOKauzvvvOcU97/y4//ifJ2IkKZ42K4pp956FH7n099zfn6vvf9px24LCD8j770RQDRVvZGwbZ753buy0zclrhzid/rxKkVRmyTOkAGIOelZFcUqKKZUlj7BjpbcassZd8DycYeSyCsRAlnIKhF9HZA6i5dvsriWYfUITGRsXeEqC7ocyLmiujTSWGuQrDBeLuI00ljJJy9liIgA1grFIczd/ZCyN8I++u/+Gu7ni6ZOPYCG9ctZ6wR9TTci2u2gzERZGdOnCPmhygdVhL1wE2dnML8A5ALiF0AEdBO5KM3ooji6lbbeeiUjdAVUIcwY/YCiHQ+zwN33Qw5epA9WA3g9o106nTbz557GfKy2l5+5l776lOH7VPEb4WpX4t93TbG8quvvYoLboWLa1MxthxcS4k9TEuMsdAROrdqK9z85sPPbWzpJtqQ9XMY1y/oriL9TjB3RvGcVbB2ax/3/W9stOfebrOxEEMi2bwBjxUtJRfbBeIhQyDG5dS5buN63HR0uLH2K/q1gv3GhjWr3XznB4muGE45d87iShEJKRdOEHvf/QcO2TJEBpqzNf+rf0t7C+1ri+lzmT59qr277R3K6IcsFQfWJFxlEmQ0MPZKKnGTNgDUB0e6Pxu4ds08512sdVlEZ+Ux/6sjTCIQfRZv4rrGESvaxLwyoKJt5l6B+lGQv9q3yfH1gz+57ID4zV+f+wmRXDxHRSWXHD4dz7rUxPzsA2k6lvmohL1lDONb+yKB8xLeXOJcIDBdcZsi+hMgDuTEllBE5HINLgPNg9rDhIYHu/4Yf6JstSCHMHYaceXUVUGY0qEyMujF9Z5qeU017m3NmpXlulRErojY2Pr2VudkW7JsmXNJdvF8heHwPIoTGakMxO4qtw8T8VYBaTEEcaD5RuITEURysWvezf+HLHvgFR+2UCN26sRRBBg4BhEB5eXiYuIzRLP/8GXdE3mtPYoStURAi5wIZ2/jrb42Bq7ID72+yCoXYcV1ECEncZnON/pZcnXowO/D2NB107US+a09gT6LBGMN9OO5sw7/LjeqOgF1XhFporEi8kMkin6LJNG10N/J5aifod4T7Q31c5r4/gDmCkeA8H8dnO3EKoi40F5SRfLq7vBhXpOLqZl5tIuxJNGOP5/L04tdkC+khQRjRGX60V3l5UVsLXtXdcGpw2WQPfdE+veG+JwiqEJ4xgZweAz0QoQFxlt/e4B98tEvsKeP4Wyp3g/i0BD4+CNG6eRcICfIlV+X3RBXCBBFl7lgrA9EMD6uA+RqDoyr/fvV4KWrff/V/v1qr3/tAaQ/bALkavdHzqz/+NdoBNbVxu+1/vdRAuRaX+HR1x+9Ah/9Clz79euD39vH7dD4zVcfjcD6t9f699ABsuxL60dWrlpBPvAle/FzyfbkM6jeKPBOm5jqAGT9qcMm+CjdADHW184hor7ZWtnwq6g6hI14EWr3DgBGKctUmi31XTIRDM2AL1JvCqSXEvUsh6tpk6c7MLODzX0Rjg/FHiluJogNv7oZpJaSNVsHSpEUinNq5DUE6qgQtFtZyhxOpL4XUKDomAmQJ+pxOMmBRS4JRUWFEo+lIvRnf/xDF70wjRLjHjb8gXyQBKITdLjXZloHLS9WRYH+fhzccih9jSc/WfErAmN1iFf8l4DlxvoW8u853KIUrCP7d0bWLKcQl3r/OA6DOXPn2TQALMVj5QFuC8w5e/YMJMDtrii3FuImgtz9Jq5LJMp29WZ0cNDII5Ynn06CyRALKnS+8cbrOfjU4DiocCRUXW0lv6sheMrtJnK21VHQAoAnFeIsgIJKImME6MbyuRWbIzdMLAcgXS/FM+nr9FtFtUOovqTYOnnsJGq9GRAxRQC97cRaZLmoBilTezm8LEDJHwQYfvjIAdwggIxk+9ZyYN134DigbBKK+/mu/+M0iry5uB+iUaK+8fJrKIMnoqpPd4e+3bveszvvuNVFYDW31Fk8B1/QBpfi1IN74E0A1jA6HWYvQFVPt0gwh8scDpUCYhS3UMEBKg0wVISS3EGpHPxz+LMaJ0cgUTPeWPMHAV4VFRIJUHTxzHEiViDbwiHEKNOcNVMHThw+jKEAxacB3LTzvefP5TjQqpX8fcz3HOKDnZti6pRMgIoRi8O1kHPxHAd+7hPXdADiJoLrKdVkDECQHE1jAd6VQy2uIYADobpj1HlTjzq7lXuRglpfOciFABAi0mIBLpoqKcEuq7XM9CkwfN6AFa3knddaru4fIImHngUAZS/yw4OJ5agA7F28ZAUF6jkcwOm04VnzplsCE8P7OdI6tCqDmdJSDrkC0DV+/iMC5Os/bzbPfuBH11bJbSCKpAcg3MOHQy3RTH1Es0RRAk8VivVCHEwA8BkHqBEGmRamMk5AXh2OFRNUXUMPiroYONzOA4QsRO3eDHAs8HQloM/Wd95yz+as2TNcTJOcWlMBWdMhknoBDwIgkfbv3uUU4nreFy9Z7FxGvRCd+jwHiaiSkjSFKDG5bTRnSCFPa6sjgjwAiLwAzH0AART7FMkcI8Ixmec2dnyfdZbTC8Trtcv5wesHAsb2M+f443IYIu9dEXctvG4LJIcPBKTcS4r2EyAlAqSQCLL39uyjmDgGhWsWWe3jKJgNt+17tkLyzYLMmWTD3e3EpqHML82xUK5fAx0fRw8VMIcFWAbE3QgOqbMF56yL8e7hG2Wf/tZmtyI0H+omJmiH+3z6rLVy4AFcy/WxcNFCV2CrzysSZAJkqYAOZatPyiAqKJ6IFa6ZQEwB9JcgbiJ5hnp5ntpVXAoZNgNwSGC6YrIUyTcT8PQiAI7mj/lz5gBItkFwE+eFE8FzZJBelEM4Bmbzv3HnkdfdSszcACTvDnoXBM6rnNmTeXMEonDM+EwU0nlk0FeTYZ9KhEu7i7ETmK+y13s3eeMCAbThs4dQAh0C4JYAODqRovYS1gYPuTYgshTjoTm4F+IwnedGJEc5BLYceHNw9WgekxMwF7deJu+5FfJhUJn6dPH4KbaP19F4mJSeiQqX+RE1roCoCKLFpqxkLamKdorketTeNRAgrajjN9NtARNlBZAlaZC2OwBL43iuUyFuHHEJUKwCcy+cJlKIR/EsHj1+imsx4rLhPRhDY4i6yS8SeZCI8y2TnP5K7jt9KqwPsQBuXEFIn0FITMXS1Np55vWx9Dq181yspdslioi9EUBU9V5UMlccIL4qCddGGmBqJRGBAioVy6VypijWDIGnPkwyir3S8yfF9gRIGgFqHdzvy7EtoTwjrQ4Ekxp6LiSG1lt1ab27dSvOx9UutkUZ9anj0xwRIndJNgTUJGKOFPEiBe8ywMMAwLaCQop9caVoTMn1IxeIYrAEKr5OZ0siJKcAyzS+twOgWwSzXDhNuF6U+64IlyF1CC1mzigAXKYHxwMCvAV3Rm1ZM/Noq5VW1Nh1dEi8s303HUfRzI9JbqzX4vgYJmZo5d1j3bPSlw94B+mguK3KijIrbo+zb//9T2zF9BjipNJtPsDmCEByFwpluSiqca3ueO8w8zhRMClRNillEqpvf4D8Qtt5osIa4H4DWKu8ApNtyaI5NiuNKMixKKrjPegzwQ1QGWXP/vR1803wt7gxfnbPLXoeea78x9mzv3jH+plLPvnog+bR0UgJtpfVQQbHjU21E+fy7A3WswSeq0fu2wL5g2OK99ILkdbU0mt7jlzgWWkDMOy2z3/+0+YB4NeNSGDPvoO2dsMmV758gQ4bCVHUpfCZz37a9YiJeNizZyfk4lgI60GrJQIuiH3YEETbWVw0LRB0mQhD1OskslHpXOPpPZmSlooDFnEIe6sqSA3NF++9txOX7GzmyljL4M9/+adv2rzFy6wJ11IBfSKBqPxHmN/lSBCoXcq+rp4Y0hQA8wFU+RJihBMxueX626yeufPtN961F597yTajun/softQ+3cDqtNzhBuui+fNj+fz5LEzEFkVrHkziQv0tumz022Y2DRP1qkDO/c4EP+Wex6ynQdOWSEk0raDdL1B7hSyZtxx+2a7947rEU0QY7d/G/PCPOsaCLSfv/iaiyX98l8tsC23fNNeeP5nzqEowcgu1pT9Bw9AXm2w9Ml0gBEJqmdxNnuU8XGA8DhAhnCJMtFBFPRy/Shnx2EwQuyfuj8KiPKswPkWzp6jhc8wnv3vZx4cZ9uPEFkEAZcGiYmJ2LntFAVaxHPpB7GjMTKfng111slLUI1gox6SLAnhj8hFobdyEh/PvmjJPL9y2zaonD4kAvdECcXdK+0Xr7xqUyG/UxFL+LFeHsBxMwsXVBMEXPaFc+xpWVeYK+Zy744cP8k+bcQi48awhhNj2N5j2ezlROLUsaa1Mjeo26UFB08Te0XNzX3cw2H2RYmQ0YpHG4QA6WdOSUXYEA1hO4LQ4PH1I/a5fy7C3UlkEyIVD9aYYOa17z/B3u3f/Fr4hf1uHZd7Qm0Qcp+pg0OuA/XrNbKG5eNOSsT1ImeB9kElXDcVkTcxv2rMax5T1N+MmVNxkNPpx9rkz1ykfXkPAHkhLqNeen7am+kTY89XZ9w/5kbt0R3ZIqEU+9wD3PNh5kbtyUtZ53Su8GafW8O6oP6PiewdtcZIBCTC3Y+4pX4IA4kH1Hsk90jpt+Zb5p+cc+cJuRg6cEwqRtWDs4higQPZA4n8UG9FBQ5VkRMioRX/GQyxIIePhBJ6bTk+RIAMKdJV+x11pkGg+ChyjLkxknleRIXIIjm5RVaoD0R7OLn99PciSOoZu9r/aq+gaMQm9mX+nG1EkOh7tG+VOML1lnDddeiWmydVIij2Ddo3y0WifYaud6jOWlw3XcMu4iEFCMoN7MX7EnkusZTcN9ord0KmtTCnD+HQCOazuUg/D8rZ2dcq2o2gY76eVEJcjCJa1P0Ry1qfhHhO0cmK01KMVgKJAS30OcWGM6f3htmx5xUDR1fYO3c5AqSfeS0sjH02P8c5ad7/NUqAfHgg6doDSKMEyAfdlVEC5MOP2f+X3zFKgPy/vNqjP2v0Cny4K3Dt169RAuSDrsDVCP4Pdzf/GxAg13/11hEddgVGvfzFVLvt73MBEePZANN9wQE8RIArMUyBHMh6cH54j5BzTol1K5tplUiDHqKwawN8Q+kF4KYIHh3YVPYnEF4HeIHEKuIe5CAS5IflnIOBlF8qpI1gc68ydOW3K2NdG2kpnPoB4aVKUkyHMp1TAACkKEsEPBMZoX8TsK1DjaKyBogiSEogSxdFqtRHEajyOjgseAIAbqLM+8L5s3b25HG7Ye1qlNMJdpKicqml4jlYKApL709ETT4ghA5AkVyTRqK0lEWsfFx9BqmCy8rqeO9dTikrEEuKOeVCpBIJIxBQEQKKAlIUljpOXnr5ZQ66DfboY48B/IVYXUWRVaNGnQ/of+ZstgNuZJtXk3EOP1t9FJ/93GesIO+CKx5VoafUaEcOH3QFm5M4PKcRD1PLweYQh76NlDYrzVcHpwoARGUjH9i/l8NkjIvFUnGvRFOVuGsSIagaABLfefMte5g4iYoCQDVAxS5K2KPp5VAs12u//KUDP0SCxEG+JCTqN8XTZG7rQNcIYHEMtegq+lWUT7/vwD5nxVfvwClIoFbImQ3rN5Brv4sDYq3d8cC91kcPQH8/wA2HUk86DvtxnCj6YduuvQARfnbT7XdaeQ1FkikTcHfkWhUHZz8Od4oYG4R8kLK8nfHmCRBfgTU/ioznIYBMHZ6ldFPHhD8AbXcbkQm5Z3Ex+OH0kZotyKlXBSoqG7pRh2F+7gXiuiKIBWnvGUIpyZmMw34x10dAhS+HwQDAWzlWBgAqffiLVatXAjgcQ72aaYf37rVFZF7LpbCLSIr777uPvoajLqc9kUO5uibkVsrC/aFOjLj4RBfxdgn1py+gVR2Z/QspVvYGOBDgXcg9O03nRB//rTgulbsHiNyBBOnkzQWioOvm/qjsuJFnw0PInsBoxr/KMHWwlWJQh18dgqXO0yTmukE4TGpBUXfEVx5IMBEggTQDD/EcDnKo9+VZEQGiYvQggK0BgEdsEhAHHpZIzE8vToMEiMZUgIsUXA/tAPL+/Dw5pUrLq4mxyacXIsjWbbqB1woCHKW4FlDh7vvuJdd8FyBRgaVDPpbSHRDGs3Hz9RspAQYY470J+NZzJceVnq0x5IPL6SOgKJhn/N2337GVqGIFagts0OFfhaNhAZGuW6Ub50I9wEkDc40DdziJqyB00iwIkUIfQDhiGSAb+/maof5uwAl/62JcdTe0mzeKX8UnyWFSC5Gj8k1dX8W46TmEFgAcMZdJf9e9dzJHxbhSa8W9bbppjZ0/e9rWLltjDRWllDTXE6s03joAwuuqGgGp/YikKbMUgPkLOC66uLbeANSf+s5dtvUfKK316SYiMAH1cz6uhgR3z9QFI6BEHUoLFy8CzMH5AWjUAfjdDTCjOC1FPgVT+uvhOwzRhHsBYGocz0t5eZXLg5fyNJzYDJHK6ooR+TqdclqBaCHMwWNQ+0utWltd57LZ50BMDdGZE4HKWBFJ84iGA/0E9AHExKkE9i2jhB3GOTIfUkY9DlKMD3gGQMKMwfVHTwfzoQjcACLKBDKpItWf6/7klih75q1Gl/WfgAskDqfJ+LGJdow4riDIi0mA5VI4C9AWkR2KU0eEh+YvAT+afzWnSEnbgjtGurkiQHkBRcm4LBSLtnfffjfndPHzNQeD3QGiZQHqdNnkZbxeeTgjaQgibS/kcyhE2jhAvgjmvzpLgMy6cOIE6xFgDj9Pz0si90Ik8jhUuiMQZYpFUelvHSrkYR4mFa9HsFYc4d7r+VP8VQqF9tlnThLxFWFjAPyUUd/A/fAAAg3AaXYE9XEnF7KJcebLmnbvnbdTZkLsCaDkCF0Vz/78JVuweDmRdyiCmau8KJpPh+Ty4Lo10+nQzfcFcl8HACJbATWlvFdHQzVESTxjXnP+lQ2LXGDqyElg3GQAfLZprkBMMMxAlptR/1sK4R4IS13jAgh6deaI/JfQQM+iCB3NGUXMhSe4psrRF8m16cbNkOQtLuZO92QuXQpNqH0zcMPJDZMNSbX5plsQStQTi1TI/EZ8URpK+yIAQ+KjFGE0BAnSA9DeUd/LeOO1meeSUtIou37bxk3KtHlLlrk+piDG4yTirAYHOnAVBJvvOMW+MDSbPK0O92Sn12T76p9/1R68cZktJwpukHWhl/lxO/GUWfzcToiAZ3/2tj1492LiLpE48Gworun0uXw7dJ6OEcZuZQfvyT/BnvqfX7be+jP242e+YTc8eJNlQO4FNIfYs08/b0GpsTZzfjqOH6IbeT5/+so+m7lgNfcSMNOPsvu+NluzeC73qRblewJEV6llIiLQM/OrrW9CdhfbJz71OIXtrQ7g9g+JciIJH7732LHD9sijD0HM1fKMzkbpH8HaT+cRjsZs3AHq6kkZP8atvepOOs/6EMba3Kg4IhwE0hCchhQfC5mlZ1+SEYkfoN4oWK+3+bOm4k7zw5V02RX61uuv28zpWazrqXaOqLloCAY9w6+99a6tWLsJ8oaOIsDHap41qcRXsUeSO60I98FZCux7HbwKAAAgAElEQVTl0lvDGhglQpV9lqeHD/uTCrv91j+36zdl2GMPP0B31CTA9GYrL8p1Je9zFs2zDrrJ/OgKKMgrh3wrICJrBXNXJd06UwF3O+3lV35JhGUiZPFcHoBw+8FzL1oO8UtrNm1gnHbiHjls999+g61aNIt1C6QV8vpicZOdv3DJUolUXb3WbNGsr9qe914iHq6SvRoODsQyB3ACjucZGGFfVsi98wIIn404Jczfw1JC2a4NsejTpVIJmdrQihOZ3qNOXv4EpeLBqPgVaarnqQHydAYiits3QQpWIOjhXk+E+FS/XS3g93G6vgJQ+CuaMgAQXaTiEqIYfREQVCBqaK4jLgugeRJzj9YjD3XUMOfUASpXIoYYxoHa3NKB+GSmiyxME1HKPChSoYC1o5c1TU5rCTC03l+CTJhFNGoSc9UZ7lkixJt6pTxR4ocTgbV9D3M95Nh59lAJuML0/X6se30QQwLFk8bEO9GKuvMqcUHo2ZegYSIEZxCEXBvjqwnHo+L/2plXvdivKSqtHWC+HrJGe7Fw4gzDmC96Ad1/9mkiRvk17ZPvulhK9WCMh8TM433KWam5NY89bSafS+C6gH0PvQZ7gSrcS4rPEuCt7pD5dM31sx5FMlfLge3PPRti7jx88CgdRhOIbxXA3mHdkB0dEArh/LyJ/Cztd9RnUgkJfQkR14rVq4mMy3FCHq2f6rtQp54EIiJMtI+o+MEy974nfR7Xk5zU3GtXHo77I+uvcjkHREA8VLtuKn9uZghdW+MgfdXZoTleogntdSNYb2NwRUu8oHhB7REGcCRrv9cldzkrgcgPEfUTJkxw7zuYf9Of0ezPr5SYV1ZWuv/WXkCkhr7Xj32Pfp76P+TKEGHSwF5GojPF5GnfJ5f3lRJ0CbiuxF1pTYhDJCJiJBtBl+Z97a8ULxXJXkZnNMVttUBYSICi7xUZo/OUOg9VPu8jkYymbm0EVFDOOSiQ/Dpffwge9tRDuDaaIAwbieNTl4dcKiG8N12vegQHrtWc31E8T3XsscpeXfevp+HvvXc9Y0OOS18+A84WegUVbapi+csAJd/LmefK2qZATXWN6JfOOh+U4X9VB8jHcZBIwHiVCK6rAQRX+/6r/fvVXv/aA0ijBMgH3YNRAuRqI/R3+e9X5pTRDpDf5V343f7sD3YQXv29jY6dq1+jj/4V1379+uD3du0dIO9n1n+kS8TYFbD3AXuYj/v+P+7+4ypX9/evBP3uf7x/pI5Ntsp2v36Ll90BAaL4q3DU/324BUbYICvKyheFUD9AzBBqMx0CpHqS2ruczbvKTmU7V2+DlGCKqJGQJwRwKwzVujbinYBKslgLIVCZuQ4HihHQQUbxQzXEDTigA2BW/RUCRV0ZuWKTnCIs2Klbx3IA1WGhiMzhNA4V2hCrZFzluSnkMEuxNcIBtxxgpoFDzCMP3e+s7FL3v/bSS/bY3feQh92EPbsS4PxyJm8zBMVkMvZzyJ8XaSPCQdnwIL0QInlObRaGsrwJpak/CmnFPUlVdVl5HgXRkeTAaRUqCjyt5xCpeKZWAPoKQADFiaTyXlcuW4xDoZnImZO2mpzr7Tt2cTBKd9ElOqjEQlCsW7eSnyELfIBzEgRyMJWS6hxkifpAli6e52IppAKuBUBRnnIkBzFtvHTIreJ+KBZMamDlui+FqOgXAMdhVB0kxZRNevK1s4lgqCQKahAARWWdIhTkysnm8Ch1vfLuIzgIqvT0ljtuh1TZRz79Ipd5LKWvIl4mZkzhUF7o1PoPPfKQnTh+1LmFlixZyKGnEoC51XVrREPENPJ90QljbKCVvGQOT+p++flLr1gKZbkBRLL4BYXamNSJdpxugFruTzgHREUc5UMcBFOOPYb7UddAJj/AYjFqVYF607injfw89Rjce/tt9u6v3rAyQJsxEDYaR5dDgz1RwM9x43T1kqXWXEuPCD0KMRRDHzx8AuA+3GWADzBgBULPoBvm2NFDjKVEXAI9tmIphdqQIB6AS32A0K0c+IIBBeroKzl2/ITdBwHSDAF3GmBJed1TiQ4RMNkL8KiOhBEAoIPHTtMfEYkissbCfegOQO2oboEmYmvCeGa2vrvdxQnVMK6C+LoRFIaKhBkEIBnkviiPWwdAuaOGUOy7s6D6P37jMHbFeO0mQPf3aBjlpnIRWGZ/eX+8/d0LlCvzGd23X37a+Ox8jRSAgK/i4YJD/CADISGJOgnix/rw/GdCMGVAgPQzH3jybGk8ns/OY1wX41qa6XpA8lF2lkDsjaevQIf7fMhKRdvJNSTiUKWnq4lvig7z5BlFfcn9H4ZQywesUaxbA0rHBRS3uiw2lPj76ANYQKSYDvpS+78OiKfXXbX6du5lOcBGEK6TAvoeolwevECMGp61dbcBYDfGQ4ZRUgyZGAigMtRSz+tXAYAF2HDbgFUVVzigQSBACQpeF2WHMlJRSgLTgwBy1PvSwftexJjxxWlUiCJeJNjiZQtdt83yhYut7FKeA/w2rF5GN08V5GuQI0jLqojgANVuxwnQDjHw+ecfsX96bCvK2zhUsgJ4PJ37RLEWmvsOUJg9G1Inj3ixWABs5ZeH8H5EsKpZNAzwIxCAoY4ImiCifuogFpVBLjW3YgMH6K3QZ9G82AqoISVuCnObItwO03+hYl31h4SQx/3Mc68z702EfCgFvKQnAGCuk++JgTxux5kmsKEYYjqN+VBKVhU1C9DRMBI5N8R4jk0Y62LkygGxIgFTBZZJER7La/gG+dlj1wXaL/aiBAZsm07fSRpEQT9q6koIzQCy3LVehEB6tAGiewL2q6ultLgQt9QlOoRm4TKZCFHZBnkZzHvDYccctYe4vHAy8adkprp+qUBIpSBIq1oICt23YxTQLuZevbfzPXvoj1ZaT1Uk83Q1kUylEE3REKVEvHCfu5h/9JoxEL4n6apQFKPmzwTWPBH3mTNwZzHm1TOlyLVKiD4pUxX72E60VR6fORWidNG8WcTJobCHaPVC2d7OGhQKuCTLhAqnqyBPFHOoItsLEAQzyMnPyprMetrG51E0SjR9BTtw162m2+EQEV0JEFx+gMMZzB8tzCVerqukiV6E0CCIrYJKF892/OwphAKRxOJMdk7NiThSaqoUwxZgeaxfG6+/3togicOYn88ePQFX48PaNsXl+kvlnFOQh9ODgmTeby3PixcL7RBAqda4SKmDGWfq/lAE4RjiwlIgq8bjwnv73W2ObMqaOYfImGBrYY6YPC2TuWsrkUm4oxjHUj3P35joZpZ3f3TKliygS4OydGyjOHiKzBugrKsGIgTA+fCJM8TJRdv5wnKbSd9RO9fNj+cumdeK4fPJyJZA5Nwbrz5vi+dl2ZjF9HZc6LD33tzpQNv1N2y2fubLBu7/65AoXv4hdv+Dj+BMqmRdfdduuJ71ddvbdvttNzuXnObqc3mXLGHCVCutx70aFu+cHAMNubZ377tWw2dLZvzevA5HCQDn9rO5NguXo+8IRee4Tp97c4+t3riZWLFGWwYgv3f7L10vxcJ5M7lfvRY7hsL2Xg+cjT72/Auv2rZ3D6Lo/ymgIypoyJ8333qVa95ojz36adapd+y2LRsBv+vtjV++BSGayTofy1yzxnV1jXgN4k6opGcnCaC9HkIKoB7iSOukNwCkovBUhj7IOhpNjKYATgkluimRTowNtZlT0iA/iM+CyFc0WwOOhjhcHwJ0Dx3YQyTeYtwo/VZQWmvrb7vPnnn2RcrUJ+IoyXHk6lj6XdavXWG5F3BvFOQgukixOVkz3dxgnuwFIaHPnC2yLXd/yR58ZKUtW5plc6an2kg3kT44TeLYE8GGIBDnw+NEGBz0txde3InDJJJIuDbbAqnchqr/UnmdPfGFr9imm2+gdyXdXniF95Ecwx4sxJYtmGXH9u60O3ETZ2VludL5BvpWfvjSuzgcOiBkVhA3VWMPPZ5mz33/vN1843UudlUuwAlEnVbSIyYirwXQXJ1ImiOmQlQHeTJPQkp70mFw8NhZG8t42L77EOMnFFcpXT3cy0pcPSJ9WprqcNxusNnTIfP6p3MtIBYggYZx01by7MgF3c7nFfmuzgf9kntN0azaa8n9PMT+sgEiZDExhLoetdy7+MRkeo3yEft0AECTDkdnUCsOlhZ++zIfe7OP4Na6/YGnoocQiYiY1x46FEGS4uaa+FyB7BVKcZlNmjIDNytkNPvz03QC+QLIS0AUgMAhjj2lnGByBbt9ET9QIp8kyGyJkEZ0oGK9jQHAj0KI1IAQqR6hgQjgGKKx5HBxgiPtFlhfevj7KMheuT7Os2cVYbrr7xbb/M/udEXjKgaXw1j7f5Ep2vsvZV3vwHWmYvRByAgRHPo37f8lYJHTOpE9otwcyewX5VYWIdHBZ7yIm9qLjUky77eCXpH6fvbYgPWKm42FCEqBvGmDlMxhn97Cmq84PpECItjd/oY9gGJhtYtSB0r+Nxfa5D9DaMQzU/C/fzvqK/nxvY4kl+DKi02OH+9H101Eg96zoqoUxZjLz5LrMIU9vu5dHw6GETZRmu/7uL7J7JWaWMM9mXckvqnECTQdR6g6MaIgMj245vUQaBI2aG2Qgy4JgkLuVxE0IhPkBonEMaJ9kcggfaYByLRAzlTan0tUoqhh1x0GgSGBh85LAbg+5A7RNdK10xlhIxF1Oq9cgqCJIr4yCbddG2NNP0fXVOID9XDpe9Q3omsvwYoO24rXDeHrtBbK5RTNWiqyXGOxE0Jb8aT9cu6zb9P+VxFwnmw6vRlTvhA//pwTs59ZajPuPyhTI9fVD8La077+1HesrpqzQD9u50C6jph/RfL5+Ij80P3ii90WVaV3zCP6Lc8+cbrOQv6Rfv32nvnDvoTbVV+FAPnAf3fY2ceJ8PpwP///juD4r4hg+sMmQD7smPntr5dw7eO9wn//7/7dXoCPyV/+97/8f9Cf4Mrc+1FJkCtj93c7hv9/voX/3QmQ/9T7dyTGR/t1+fU/+vdf7adebX9zte//4H//PYzAuvFvbhnpYAM8iez0px+Jsce+Rxkhm/0glOZeAGhyUKg4UEXCI5xqhtnoC5D0RCHko+gfQOEAFHMFRH24Qmes3gKupQSXvVx26cuuZg9X0DeozTIHEoF1OvgIBBRA0ciBQA4MHVi0kdeBxV/2cKK1dFhRh4izjEMO9AIwD8pezt/PJJu9kNJxqV17AWjHU+wbT8RVIeAkpz3An4muaLmbOB4vwN9UALtWfpbUb0mA/CIValDUzsBVsXvnDlu9aiUHLwoyAeWUb3ySguU5KNEbAOgEhAk462Dj78VhSM4ORVbosyg6Qmp/5eH7AJgqFiuIA39TazvgcIlziUxIHWMZqWS4c8iNjU20ffsOOwt4mQ7quGnuu/cugDEyvYkX6QDkrOPwEoBiOpQeCCmA9TlnzpwMsElhNQo7lS/qsKlDjAgRAfjFALUC3ZTBrCiNFA5ZUt7FcXDjhayXWAsdiJXxq1LhLiI0XBEhB1sd4HTIFegyl2itWj5fBArEBhR28bhmwsJDneNGB+x2ykM9iVsQIXQYZfASStqPHT/MYbCd/pIMDtnZTjXqA7h4fu8+B55MJvrJE7JBpIvIDCligzlANmG19+Pz6L8TcXvsprC5g8NgDPE7GlNSvEnVrsgIgT6RHMYiIUVmQyRse/sNi4Qsuuv2m4lLuGhnKIX24jPIXTER4K4K8Gc88Qcan+tWLzefQZRvDXXuHinmqI/4i1oi3TyJxNC43oBbSGXnO3e8Y4vnz8ZJBOAjJTuZ98pB7ifPvAfFsfpSpHqXe2AqoEc+JZxlJUW2esVyR0D88q2ttnnLXXb0TI4NeAUAvhUDQMRaMADMxhs3WSfXWEXJilw6R0l2BYBpD+PLFyWchwAPSBBFgQ0yWSpWQYShfvVz73Sw/7fHEFdwqqeGz+0cIDq6/6sDBALkgXgcIER/QAyJXMTQ4w7i7uvlMoLgFAHSTT57GN0VkyaMJU4FQJ3DexQEaCbApOLjjAiNDgCSRmKScihfnTmL+DPKwo8CMOoQHQ+QK6KiAiCylpzvLiKrVJZZQ6/JxAnJxEeN57mGduH5HUFdOAR4Xw6hJahhAmpzL56bk8R7zAPM1jzSyOsEoCx84cUX7bFPfMIulXUz3svoHKKYGaVxXHyEizfS51iwbpy1FKK05Qwt4lVZJT11VcxfOGVQXrfQl+DbR+cLal+Rsdl0Nyh2aRLjRIpRxU7lECsjgFeKzmQIrFYALpW1ihwcQ4yH4v7i+Hzz586yGt7HMRwW9965xfUcKfNaMVQi87qJJ8kpLAMUj7fEcRO5v7ighoiryUTxDBB3ifx7uWoUByKgIpKYEUV9xaC8PkyhdxggYijgSSOvuwgAqRdgpY35zQ9lt1wOmgPlWmhAdS9gRmNe86HmTin65azwldIXdW03X68i7QaUlqWVKMov5Fs75IOKdR9+8AHnmisqzIf0mOTi0w7g3tK8rV6magCYOuZLudk6UQYX4qDIhPTqgQy4hOq9j2e5l3HLJbUYALZugM+h4T774pZEe3N/h41hLptC/JUXJFUbc1hbN0pzAOXKyjK78+4tDMIhFOqvuLLZuXNmO2VyBo4AEYS9OKBKispQKKfbjm3v4QYMBoCfyDxA+TxAUmBQmOu0aEG5XMa97QTslYto2eaxVpk9zBrRQ9k5ZBbzZRDuu2FAwoEegHbmrJMUKavAtRUluiJQglC3RuBUiU+IYo4jwoe4myDWsnKIA5YPIj0gWgFNB4nLq2JeXgERncycQLEJc3MjP4OYEAD8dqJtKnDZNBBJpTiYANYwdXDcdNst8AC4kYbpvWLs11R1QNITYzhEZwdutBpiDhctnQ24iFOpo57XA4jiWagub8CRRddSdgnXhJ/vxfPLgjxz+hSAJ8Dm2AhIxHOuz0Ul4yIiOgDatV4kxtMRc/IsZBu9NJBJIkmTEAnwsrjgsl1cnGL6mnmepe6/ePGiLV60xH61bZtzPc3A5ShiS3NwNeNMGfdZM+c69XNMAm5NAPc4SL0zuCvv/vxqNz+NNCZDCuIKYT5cTvE83jRcGKwx3jzrCAK8yINrJ0qylOfh0OnzdKOMtzMQqeEQ0hMmT6UDKRhyM4TPFck63GgdRCfK2bDsnhn/h733AM/yvO/9f9p7740kBEIgpth7Y2NsbMd2PBM3cZ29m+H0pE3jNEmzTpqkmU4TZzjexAuMDWZvEAIJCYQGmmjvvf6f7y3IyXVOYvI38UnaI3pRYpBeve/z3M89vtN6CwH6Rpl/IT68vQNwCNYRAVdjzzx3glg8L7ud+VZ7DRH36hx64slfATzmuLJ2kUWK9oqMS0UtT4QXz2U25NFYSwXkW5n9dvs+yybu6D23MO8wFnefvoTboIo+qGQ7Cai89IbbUejn2EBXK1FuZ+jxSsAZi0slGdKLn1l0qghANhNwftieem4HTsaL9Dqssnc/eDfz4iAF9dts3Zp1EL++dK68avfedxNrbrcdYK1bu+Uu+9G/PYZgYYBn4h5LgARo7qy08uoLzCX0S3gEssYW47xZQkTTWeeSiYtNYp1CEY4zSTGdimWqqpQzItbm5GaxUKhvhxsNONrO/dW9GwPArL5UCuEbQOdWnXkFREE8zLPnt+92BEgrbpPWzhaeAwBPsrRmz5hqRaePQ/CyJ4J0jCZq79dPvoBzZwb7gkx74L1/b+9+6B123/0387MgWiov0nU1zUZ5Flm5uC7DPPNtuGL77LXdxfSu4B707uJnTrHVm+gWGvS057bvsqNc3zPnC+n4WIvQZdRu27IWxwfuR56p5x//td1NVFowxEtgeIJ9+7En7TTrzvsefo+btybTGxEUXWwdNfGuR2iY/ZzI4Abm8jPETflC4qrD5uGPfdZKCw5aVg6RUThSu3qHcX8QOTTsjfAAIoAILDU8q/OpGCJIe6S5jJ0H7oxjXzOGuzgG8j6Uy9rJ2jVEhFsVc0eXc8XquZITxBXO8zUziCTTnlNuh34i4i4Rh5Wm6CzWx1DWDrmyLlXSL8LP72GOu0CvmQfrkcbt+hvWM36egfzKdM8c1BaECZ0dbfRDAEZXV1UShTjVdZg0sbcMx30kUUgj840T3xA9qj1zHHvg+fNm2wXGfSB7Zl91ikjhr2grXFPJRP0pGkw9JNrHpEM6qw9D+/oACG9FmOrzyNWiWCQRS3winFMB/Dx9HTQSe0ZFO1UAxm9/dKFt/qI643DPcU3SISbqeX3F2g1yvZzrG3A/gn2bXN26R2WIJlzHA/9fvVc6CwiAlxNPYL+iRUWSyBGhDjVFOpWwfvWw9om8CWDPmABx0Me+Tfs8Fb3LPe4cBHLI0gGl/Y7EUcXfXermp5zPnHWxfvpcitkKYo3U3N3PNetnnaxgLlDXnv5drmudCyTC0OvJ2au4rfFeDdxxSWlu/SgnNk0ESBv3IxrnhfZmcq4OMhY1HuRKUmm8is4jKQPv4RqV4hDSWi9xj65fEH9KxNQpYoL31c1cqfc3poJ2yIQgFdazr2uhxyUJMZD2Leo0kdBBMcFa9yR8Eomk85IiMzWOZ0MeTsP9LCeJ4h+rK2s4S8U5QkSOGN3n8XPVuHNY99zdd9Ytiab0d3qP2l/V1xP5iuPf9c7x92Gsd9HsUwYgDetw6bbzrLO7cr9FUvtB2hT/ao3NefCAE83o7K6zwyjOjw1r7iIydjERpXy2ACL94DQUD9Y/oM4iCDtIkPEFBeJjlHE75u/2tx6ykF8lR97Cafx6D/hvdwn7td7f/59/nyBA3sIAeVu/ZYIAGXdv/fUA5Gs9P2/r7Z948b/yFZgggP/KN+CaP/7PIhCu+Spv/Quu10FxzfcvtfF1EBjX+/6udWXe3vnxb5AAWfrRFWN+rnh3hn3n3hD7xK/YgMp1wX3yAxj14gAxquI+HSRQoYkAGQC0lI1aquQxKX34fkUICfDp5LASgnrIE/WPDob6U3CtlGKyVesGKnJKhwrBtIooksujjw25CJBIgBh3eGETr828nCGtqNISiOEJZSOuQvRAQBupjjSdqdxV/13Ohn8ItV0s6lERIJdxIPhD4gRzSE7G+i+wcy0Z583KC0dNqBJBRUzpPaiTQ4fWF7ZtI9bhVg6nFDqiGO6FGBKomIjitxtFX5cKHcmq7YU0kCW9mwOHulN0YJAdPj4pmQNlDYBQIcrZKZYzc7YdPZnvyqJ1OKqmyHXZwpm2lNztI4dEFgAGouBTVEAlBa6f+PQ/oCQv5+ADqcF/iwwKAuAIIxIpiNc4RQxNDICXFIYqV1TclA6FUoPForxTp4mur0BVWe/bOaipB0BRPzpwSgEYrBis88Xue+XkUeFvFqWw1ageFWvWhPsiFABVB7JUANBLRGa5fhcKeaWQVmFiOsq3KCIXuolf8PENsv2AOOuJzShDkX+AMujNmzfQoRLrcoCDeZ8q0i2iX8Sb7pSpgJtjgKYqWy2BlOhhLA3hdIiAmOpGSZfKgbkecqSVa9+r8kYOWyEcmFVaKYBaJYlhylsGpFq5bJEdA4AWQLZ5w1qrB1RthtyogRCSGnnV6jWMy0uup+Zs4TlKWtdauD90AmO5E0C7g/ffSBn6RYAuqfwHOdTee+89rkz1ySd+aQvmziQ+ifxkXj+C+CGp/zy8KCYtLkUtSpwC1/AyauslqDuVW/3yi9ts861bUbt3uAiZTqK+smagZEVNPAxgx3A2n5F2VKUbOXgCfvKAVFO87cEzIrKggb8bhODxJN7Ii885KhcIJIW+TipNEW06SUop59wgf1C4JwJEZbc6RLtJzP3vqxFY/zsBAuiguUj/x+urI9eLA78n/SfDRGBJuDslPcXSAH08yYn25/kM1cGazouIaEBe3QcAo8OHTuAkWswLedtBSLAEANWU9FSU7KG4IGoc0N2MWjcyKo6Ij1LcQHH0EcyDBGXcAm7ogwHdWzVzRwPK+lSeH52SBaqowLSN514ReSIHFQu1gBz3/HMo13H9pEOmYEdBuR/tsqwVZ5eziJiY8zhXcE3JtaDCWtAqiBY6CQCqRyD9fPpxspGXrufhDG4jqSeXEFuiEmy5KaqIKCuDkJGSdfnyle4eHzx0hHlnAMV7rh2GYFtNzEYEz+DZglP0G/TahnVrIBTacStR+qpi9VDiwzjQVxJzMn/JCqvj3rap4JOekNAwL1u9Zpkdpfshl5JygT5yrgj00R3RWPcCOFDsSA1zn2KX6uXQg5CUi6ORYmU5u+qJI0uhBF1EZxvgl0gPKTUVY6G+hwDivzQMGlH6l+D6WgGI2c69aOkcsz37DgO+E5XFDL0eh1gacTKK0PEF3GjmGVdMy1EiotasW+/Ij1reXx19N4rAqoUsTErNcCRmdfVlR4D4oK6G70FXzZjk/wKDfO1DW6NsF2lRAWODNpUC8nDU6KMgTyX0Acg5orz+lSuXAbqfBpBrswUQSormipOTAOVzIPNeAGRDI8RZFN1ATz/5DHNHJs6HTFe0OgCIGAb4VwX4NAABIxLkJKC7CuMX3RBvx3bU4BBM474GcK9bmWO9XNdLb+cA1ykCBXYJLiVihwD+dKFU8JqM6yuM/qAxxoyiQaSkbapDxY2b53R+EcX2082LufjV116zPMDR+fOJPMIJ0YnyXOvJAPPHeUqldZ120m+gOVkOmySAroxMnCtNtQA9zBkASYEBsS4WKCQ4HvItAjKvmZLxVTyIPYzJTsAs7inPQP4JYtO8Q1HLdjqXXibxUH64s9z6JJKG+9xDt1UIQJ6U6SqNTyIeS7EjIkEiWK92UsaeSuyXYlFS0pLdmvfiC7+z6bh89MyJDFFmv4A9daC8QbyYep4WLF5i+cQvKa5QRduKakzDhaJx7o1DJSiMa8WcsfqeGXZyR60rcpezKYFYmMP7NS+PODeCP6VCciR44rYxSqfHiF0sZ+xcwF1TXo9qn1jFYMD12QsWE/GnKLdw1leBc3UWE75EHlYAACAASURBVBkCQYOC/i5A5Rqe6XpIazLnG8mUH6YY+RI9Sc9t2+v2GtNyptg9995nEfSAVRScpPNiO66ZRNamVa6HSC7LOKKf4nAwpRC/1UunhW836zpr4D9/+0nEBVm2bAZRaRCLX3/8RctbvtqO7nvVdRotXL3JjuAympqeaLte3WYPv+du4tlqmMP63Dg5e/aCTYFMuFDRbDt3Hybii2eQKKPwiACi/Ba5cvDp02fYnt0nKK6vsr/72IMQOYq+QeneDpl4oZH3u9/FNT3yhU/jjiiwS3XldGPVM76JKcqcxzxA54C3xmUQ4OskniHIR/YQArS9YbS7Opq4XkE2b1Y24hXIN83rAPED7Fv8AMlHWJd6KUi/3NBspRUNlsH7rYd0OXvhkvkwrtsgWL0gihX/uHD+THqTADkhXH1Yb5JwCKlz6Nv//mOcKAm2cNlm+/AnPmE3bF1tH/3ou81rGHchsVXWDiEJaZ2SlmSjgLUlrPPnSmopo66x+uZO28TXH8ApOn/pGnvPwx+3j//jF6ycrx+gOP3Ou7ZYVgYxpt5DFs7yEKceG9xaTVX1FhsaY8/+7lU7VlpjKzbc4OYLXwj5l1541j7wqUU4+yY7R5kfKnR1c4WwPkvQUY1QQRD7hg2bmGvlPGSdZf1opkw+mTFwuugi5Ggc7w1yln2d+gyaEX74QYLOnJ5t79gcDIGDU7ivy8UFjrAXkregjD2i9nSKhNN8rf2sQGWtvytXLHOuKsUB9TGnqb8tkH2u9rajLLy6/or9UX+CP/FVZ4g9E8GcCEmSyF716MljzPvR9twLOJjuupf9NCISSOt8OnuWQSrms26FQGgNsRcf5PcFuquSEQ+o86KGuUWOPxXOi4SSi3sKxJ7WK+1l2/ic/ZDX6g2SCEXF7K43CjehxExavxQrJceB1kitJ5ovNDecx3Xth1BABMiwejh4z3JOygmis8BvPs5cyq/5H9rtXJVyM6q/Qq4IxfNFcC5IZh8v4F6vJ7eynMoC2rOZi7R3Ve+FSAwVkytaSrFW+p2enu6+5szFeve+WpiTdLZQbKsiyHoA4X3YuIhk0hkhmNiqwq/P/P15b/L7drtzChfJ7fNETKQw9+mM0Uq0lCI5RbiIYNI8moEQR84PnUVERKQQgdWJGEHEg9Zp11XBvkddaC3MsyG4h1S2nkT0WAnvN5p1bJDXUVm8fLZV7EmTESZpPQnDyaW+J10XkVkldGPp8wYzX2hdlyt+iLlS56V4CLNunm9f7ocTtiiiFRJGsWHqEpmLM0sOjvT0Se66KUbrAFGTV8fiXEhsEfMal9pzVlbUuJ+vf5dDX9d7PG7S241h3QNFaenv5Cj3lquEvZVczYrqCkQs4AQ4vJ4IEK0bcn9I/CHHolwfIj/053nIj9x37XNkiQQaEkH163N506NnUfaRD3yBWDnOmt50gsGXSgTh6YVgBoWKI0AcVir3h+6DytGvEiBv1QFybQfFtQCCCQLkrwtgX+v+/G3/+wQBMkGA/G2P0P/e726CAPlbv7/XJBCugzz4cz779RIM13z/EwSI2z++1V9/eH1/H5F6HbY+j3u+df+YNsPqnnjli/Psk7/Ghq9iZQ7UnvzdGAChB39Kgy4HyAhgtRcbc22MpRYb5vDhqZgagRsgqRUcdIIB9QTIDgNw+rN5ll1eG+hh1ExyKfijIpMCW4oqvXcXdcUO2IPNdyoHDW2+XfAPamQpz1o4kKrTQhtxuTxiAPhHeR05G6Q+kpK6DLeDlNkqL+zTIZWDglzwURGA5YBQzcTHzJs5i8JiAHEOQr0AjMrH1tdJ7RXDQe3YUZwM5N3XAfqHoAjWoSgJF4Leh4iadg5dAtEErstqr191HDiVrSsF+YAOAkT+HCFa5Z333g8QHImab5vrRxCQ6s2hugsV8Mc+/GEORJSaA5BeIDNdB8FIspXfj6qx7CKOgYFuQPohgLN4d5gQuuMnpwjXdhg1syIJpLyS80OumngOmiXY8hWLI0BVhyApvtK4LhEo5HpQEhZySM3lQN+srGwOdrLxzyIXXNZzHeASscWfLjgLqOzlFPzKjw7gQCUCJAJiKn0y8StEiQVzANJBauaseRyGwrguoQCJpbacgt9dr75EPj3K7nfe5voFelBLKvtZ10wxNpc4qEdyTTwhXhQPdobc6ybUyRmQIh6oUisBRj34+nCiF/q4t9UorfsZFyIw9Jl1MGsHFI+HxJmC/T8XJWlZSZEdO7Tf3nXvO/lcjDPu/TmUzOdR2KsTQEpyKQRPozJdx3uMDfN1hdhS9jdSiF7f0AqQ0e2y8VVoefvtt7sDsR/nrjZcOALgBihtFbmSS0m9J9nFdajoRIBIdVgDgZE9daoDkfOPH0WJHe7cNnv37XfF7smTUQ1ziGvEMSNrQmQIRcuU1EZxQI4AxNiGUyQ5ZRKlq9F24hSF2eqEIUpN+dueHNZJRXa50iI3RDr68N4d+cH10bP3+wlBB0y+Rn/vHEluodBBXQnx4wTIV37dxNfjK5GRQ8fRKySI67iRqg+CJihYritAzOhwy83KsGQipESA9ENCtBIjpXgSPZs+3kG2l+iQXHLvG4mhEQGqmLI0wEdvQJNKpxj1pA+jDJVmmp04WYh6fJpNy6L4mwOuxqniEVoA9aIAUV57eQdAzRR3oNbcINBdAIVABHWAKI5pGwTlopVbIa7a6fGJgcSiTwRSQc/EwvVpVnVmkMP0uAMkXIpKgVAAqQYArlivAK6rJzE1ZWeKHSmojOpwQIAkgJwBnvVOubXIL79AVMRk3ktu7izXM7OXiCqVnybgACkg2uv2u+6yfGLsjhzJt3vv2eoUmKUQsMpvl1snCuB7hHsxXvR8qx08csyRXOFRzBHDxAQtmgd5cobXz3WRFZ0A/gKEXFY317CD11G8YBfzcisAhSKX1LOwadNGO33qJNFXc93zXcV8EEMfRirvK5Q58dypU87V1tXZ7jo/elAfy2V35kwBBb15vFYvMTcUvdNHIBeNYj0EzuXSe7FkySLnFPFnnlOE4SEIGsWave8DH7Dtr+50cX/JgOgdAIRSGg8Q76XuIMXHKZpHBEgzUVo+gZTPU3z+oVsi7ZVjwwZUZrGQEBlETI1BgHRQOvziS9t5XlIoxY11bg79mQVI1wb5IpBMxJfUqkGAtr4+AVZLr8bePfssj0LgzIwEV9oqUlDgk3oqOiGXFHGjmDIVpytGJW02z0BbnLU10lsD+aLYrAjAsr7uId77CPNxJz+7jc88SPTQUgiLV23jxrU4A0IpcG4BXGb+Yy7qx9EhAmQ/br1c3A+hzLUHKI33p8x8I46yAXXacM2U2dQLEVXDs5DO2PnhT37m7q/uxWYKmVsh2VnxECR34dIrI9Il23bs2I+yeYYDRNW3tHzVQu57C+60Ed5vkwNxX335dcYyQGJ4EmsSilsijgK5xnoGW/lM3YDMApeCAcUEkhUxz2eilq6gd0Lr0hDq7kBF9hGttJhIOV3jMgiMbgjyRfQiSLnbCuktErCS75ELqQlnWgA/S9FB6lDogfyLZ32oJPZlKt02u/bsZowMMLZvJEIIR8U0Cu2LUYozTxXhZluBY+ksBLCIi7VrcVTgGmurrbRg5pjBhjZXFK/r5MXa8a3vPWvTZuP8CoD4g+QPUiQmoOEgJFd4BF1grIXRMWHOxZOzLskG9pEvz/qh+dqbOLYGnGi7du9n7qx08ai33bbJdTllENskwcGTT/2az7bAjZ0hhApjrCfnicKan7fIhrg3Xu2XAcyb7D+f24N7hh4snCpLVm2wL/7wt3aZuLzF89LtkUc+Q5TdqH39m18nEnE+5PuordrA58LBoblFZch9/aMQFJ329LbXKXTPxMkSbtk5Ofb87560R//l8xY1JdlGmeuKeP4EGC9bQSdHKoQ6G6Ca6ibU2rWso1UQ56fsi1/+Aphfn50oOAbYjJuUK9bX78MzncpaVccaQEQNcXahAONdkPgi1OS26O0mviop2mbl0I0AgOitvYLrgQHQBKztg6TtY/+kXpvWrmELjUm1fccKXa/PKPNbLeKBSZNTeX2DnCSyCefOAKQ31CXumMku8/8ApeZni6ttSs4SewGn0IYty+2Wm1fbQHed+XLPQkYgb1m3I5gDevlZrRJVtA7ZC6+csnPnK23h8rn04hA7SgxaFtFNZcyRFaytH/zww+xpuJ+1523DCsrOW+ptlPkvMjjSio4V0N3TbCchmcohDt5x33042jLsP773HYia2bb13nRrrohAlBFhtZBLAqkXL0dkAmnezN7mPID0Bz7wQVfiPjbS64Qc1bhnsnJmWQEESExiGqXrdbhCpHxnr8h+MyGeWB7Wl088nMM6nsIeRvth3MtSzrPnKgeAbmU/qL2s1mURWYoIUr/DujWr3GeXI2WI+VcOMEU/KVa0jmvTwd6jnc+heJ9Y3F/9iEDCiDsaYp/NbYJc9LHXKL5PhIyUKyWUqLhTp4vYc81GqHLJzcUzZs2BWG92sZmjzCx6Vvew5/Bhb6c5fwWO3Hb2vCKJEtgvzcqdjvNoJ3vEaObNJidWCsRBIXLTkxs+CQfxOSIYq2vqeF6W4gSlU45ruWzpUrcHLyE2VO6seubMYPZj3erXYK6WW1Jrsz6/ugBFID3/2ak2+b7n6bRJd72AEjTIEarIJl/2Guoj0h5VZ4EW5nqdDVJSUtx+RsRCJs+vAHmRIxLmKJJRRIpIkIvV9Ljx94ouFAGi2C3NOyMQFWXfo0vmD37d+O9NLhpOc7Ai/1y8FGSl9kSKeNJeQ3uAdp4LudAlwDqHGzOb3rJO3mMaUZJyPIsM0Vor4lFjS/urtivil0HWNEXIqiOqFRI+la+tJOoxEgKrl7NJMK5rOWNr2EdnIBw6cvAw81OWW9u1X9BeUaIDkUByVmiPqwjgHp6bAa6LYn5bmF8k8hKJFkE0m1wicncrGljnJe0bpk7Jcq+h6NHTEGSR7CfVnaf7o/JzOZXqmeckYPNlb6nrr2uhs5/GjK6JxFRy2+h1RIZoL6m/H+9cHGNM9zhHo0gjkR76OwlZ9L/VVyKnis5jWofOP77ach/cz/Udt344koUxMoRwIcAfsrV51B75zNeIkcRV7oUjCFGKXhdK15Ef/2cE1lUCRNFYb50AudbB+1oKyAkCZIIAudYY+tP/PkGATBAgb330THzn9V6BCQLkeq/g2/391yQQJgiQt/UWXGv/c30//G/QAbLp8ze4VDHZoZ/+TLa9/ycoyLDiS2Hfx4FmkMNbgGzPKNcGOagJ/BKwogOK+0YONENswHXI0SFIhxPZ15uwVndDMuigEQIYKVWxIoYEEDoCRSSLcmcBOF3mrwgTXkfgrA4A2tzLQi3VlQ50IhycMolDohBd5djqYKTSV0UDSJGk4k6pmps4yCvDWWWGg0Sv9HAYFSCoKK9eDkHTKcg8c+aMU1oJKlbBYSsxT+2AvNOnZY+X8/Ie/DmIyravskXFZAko7QUQ1cFAZIzeiH52WBi5wxwqSjh8SMEpJWEMcVjqD/RBjZ5fUGiFEA5S+I2giF5Kl0YCkR+/2/YSIG+aU2wtJFM+EGXvquULAfwuuqJV5UcPEKkTDhDmh/pScVfnKE8WQSGySIdHHRLnAGydJYJImb5SIvcqn5eDjQgQHWoE9qqYMm/xQjK5O6ySw5PAtUEOI56cuGXf173U4bWKA6cID8VOqQdFSseZFHoPct1PoEz04b75Awxm4ho5d66UwxEHMxSBuRywH/vZj1G3L+VQlgBwCEmk68t7bsHlEoDDoofoMOWR90G6TINMkFumEQIkNXMKoMoFFK8NFJwD3KKM6+RzefJz/CCppEzsh4hTLNkgoO4U1NSJcdFEJqVYM6D80YP77aaN6yHusN4zplSmfBISStdLRcmVxOrknz5jsyCApmeluq+TmrWwmBxuFKb632WQMzrIr1mzGpVcmc1butAaiQWKJfO4uuw8MTOFRHoRYaKsH3L1lbUt9aGAegGdisyI5vOW00EyDaXiy2TmjxGr1UjMRXp2rhWWAlbjookM83eHuykUg8ql8OrO1x1Jk5GZ5Vwx3VwbFTorPk5jSoSUoiYU6eUUejwnIkD0rPwxAsQ9Q84pMm61+0MC5Mu/UscDRCPPgZ43uUAcEaISUEVgwbV5+8gdMkgJejiFrwkWS+a4H8+zN9ef/CAO0hRWAvh3d/RbRWkVrqJJ5Mof5nn2cZnWYRBA/gAFnVIMAviJBAoCqGvhOmRkEL8z3Ey0yhRHpioSQqpBESDFOHSkGlSskwBduRqkRPXmUFzGc34Bkk1jOSZ1BvOPOmpiiDmpccXtYXRD5CwCDKwBbscNkI/rag5kp8bL2LA6SzhQB/pYD2pgX2JXSgtLnNozlTnBiwN9B4rhKggckY16vs8zLgK4J4sXLXGuL0VgqYDdi/Exxj2bSWH4r594CtDd1x544AEXEbeP4l31IgmQySV2QkW6Ksldv2Ej46/K9YoM8z5CUWiHS93O62leEYAgFaZiLxSnJxWrFPbpgNgCJqoAn8qIUFlJgXBJ8TmbRAm47pvAIwEN6YwbkUjqsRB40U0eusZvHnFScjJJwdtABr2cLpdQ3Vdd7nTqd1/mNqk5Na8JUNFctprInmoUqOqB8GV+O436f8PGTfSA7HMgygLmmXIiwBTdNgQgrOegFzJBTiVv5v8BiDJNsiMAr598R5w98XqbJUEg+tIbM2vKZMDAIZ63QRxjh527LRxyestNFB4zVwz09zjV8nFK19UDogxxFdSL4DkNMahC3Gn0BITSH9MrVxLzyUuvbLfFRDZV4upTJJbmMGWiq+8jZRZzWjtAeg+EPv0YvZAFg5CLvjix9uOAWUCc0JGjJ3AQpTj1sHpk0gHz4+Ijec4UI2e4KOhYAtgKAqh/Y9de7kcQyvcVkKb1APzH7LZbNmMAgGxnzu2H4BhhHvX0DSQGscxOnyni9TIg04opiX7QxbAMQCx6G6XLrI0Xy+q578SadZLrDhAZwHO2kG4JL19Aaz9K0Okf0LO89w31EU0hLmS2y4Qf6oco4znUM6v5qpq5rY45SFF82ZATddy/fdyvTH52CONfKmatE9kojXtYB06fOAEICWHCOE5nfYiBhO1nnVbkSjfA7PHjp5jzEh0Bq4gZEbI9gI0iQBTJ0wg4nM78e7Higk2dlmWrHsi1njJ/noVARzJ30Gug51gMVSpq9hRcX12tDY7ICGdse0Gc9TPnewDsXkaN/vqeQy5+yAcyvRxRQAZkciSAbR/3I3NqBoBxtS1aMp+1qd0yFkOEnGhzDlTFOInA6mP8aVyrT0tl9XoONm++0UWaDXGdsqZmSj1gBTgFpwKa++D+e/yxn9qN6ze5aL/++kvsI2qtutPHDhyvYOxl25MvllgPSTqhkNQP3nOLIyo07vcdeAPXz0wichZA3o5CpLtHwGpYT8MiYgGQK+wr33jR7rh7Lc5FPyf8kIh8y5YNrLP9CAJ6bc/e43YWgv7zX/9nXAtNOFwvo+autz1vnLC5eUusBoB8CKIsc1qyhUE2Nwuc9Q1mXGY6oHYUAi0cNX9fn8qbIUYg8Nw8DzhfeqHIVizNs8lpFDNDOo1yDb3HHwr2EoP0InW5CNIqrlcvrpK6ZsjdIwX0JMXxWXErEXGZTexVfUM1nUQUqRM5N4qLboTi8zi6Gg4eOoqrdT7F9dshxtpZ2zrsljs2QpbMoQ9l2IYgQH2JmAthPhhBNKC9mHoyDIX33gMX2U9MsWdffMqCINV9ia+TM07xYptu3Ggf/vBDkJON5u/Za/UVJTaD6NIh1oCORlxMwdEoxbtsy+3/bHe/by29MpEupm7unFzX8/Kpf9po3XUQrJBAijCSEl77oB//+Ce25eatjjAT8TB/fp7ry1E/g1wTwWGo62FuQyJj6dQA+A0Mdp0NZ+lYC2Xf0cjY+/LnltmJs7gZosIRBURYC/Ol1nm5BfU6eu6cGIFndYR1UvPpiuXLXARWKKSkUiPVGVVHlKSc0echadVd1N837GLMAplbIunrUXyT5pUurpuIkF5c1+qPC6OzIZYouwHm2yPHT/DMTcOhSxk997UcoF3xg+oL0x6phmdfe0DFIcVAPPSy11vOPqYMh4F67aKYS+vpFJLjVe6VdNafHsZPF9+riNZ87kUsgLz6TEQ2qDhc4gjNKdqrK4axk7lAooxm5hSRFeriWAbZ1M5Y0D5F+xPNRy/+Y46l3v2MI1YlItB1kuBIUZGKmhLIHgVIL3dHFSRsCiS+yACdIyTeqOB509B1fUOQNDqYqYeimlitAUXwshfS/Hf2W3N/fyab/qkCt0fIQIQhgriC2FpthSYzX8n9UoKIwAt1hNZF7Yu0h5dD2f2pOCz+lPhCzmnNlRLDiNDKJ/JPIoL1OMEGeB60527j8yr+Sns3b+YikdjqhZvMvk7vSz9YJeytIh35epGzqRCYZbiedS36eA/qP1GtjtYsCSDk6FAvoc496gISCZMOiSF3aSJCrHhIFRFxItRKuafO8ckEMx2iVeP9IMS8oq+0l9Q5RJ2MEmWV42qViCSODr5hVqLRK0IZOddEPqkPTZ9J/63OEN0bjWeRJOPrjL/be0qW1qV+Mhe5p/9SSin7U8bFMONATna5+8/9fKXNfi/zOjdwVGOCa63X0flQeztPYx81HIIj+y7LSJ3Duh/t4uB07UfYz00QIG8CoV9D7fiHAMZEBNb1wTV/+e+eIEAmCJC//KiaeMU/9wpMECB/7pX6a33dBAHy5lf+eh0q17qv/88RILd/+faxflDdEcArFRH+7P3J9o9P93IADLBuolaGUNQrO1gEiDonONU7oEEHCpEgYRwGe9lE6xDRCUgma7kioUSADLKxF7GiTbIimVzhLAdtFSDqQJWF0ksFhXWA7trI63cTQFKgNtwOaMeuLuCVjbReV9b3SJfZKwW6uiRGANkjnSND6q4wiBYRJwJIdQieDuB9+PAB9zNmzsy1DoDKAcC+ueQNHzt2DBVukou5mknxdTGHI/WBzAd8273rNddfUY3qq4+YK73PcjJ7BcydLzoHSEtMA4dbETIiGoIBcnXoKUE5ri4QKfjLUM4qu3l67mzyr98Yj7QBaO0DkF2xchWRY3NRFR90DhApq1Rmm0iueuYkAGBAsrRUSAQKSQeltONgXs0hphtiZQB0PJdCRanydFDRgX8ShySVSmvw6u+kUpJ93U8KYA4kijOQKyIB4iSBPP5hHA61KP38IWeCOYzXCHgis/kM0V1dvE8BN15cxzkABqW8/kxs9pc5nKtHRTm9lzmE+hF9NYgyWkDUUToL4gD3swCspMwfIAojjr6LZsAAKfL9BVZxQOyHYAkGdDrHNVwNAKXP00GWNSke9H4cwgUCYMCBtBews4sx5MEhzp9rKzdKLwc0RUilco0W5/F++PxTpRqH7FI+ear6BwB/IxhvQ4yZUqIdGgDsbrrpFtwgpcRhnIdICrRFc2c4MNKPjPtzqJSvlowX0f2gA/bKlUQWCaxgnMXzGVTmeoxS9AHGwXIIkE5ihHoB8Y5CsKiIOY64GSnp/RjPyWmp5IujymZMtQDeXAagI1DKLkECeBJ1oTgjAb0hAPaxxNH0AjxIJaj3GcLP1mG/GQW2npNhxrgiG7wZ5y5nXNFW6nkQ+C1V75UILP2pX1cjsMZBC2gNsRmCAXh29PX/490J9ugvG1yJpAfP8tWsZoHpOpR6uWxnfQuALK6KaFT7iQBVcQCJodxzwmdQigJ4dPNcc1BvQ+3s6xEAORpsv3vuBaeu1zj04Gtj6Ivx4Nl9mSJzf8iPEYC61MypgAktNtRda1tv32LtjKHAK06wCkChOOaF0/n5KKNX2iWIIOVUax45dTrfEaYi7JRX3T0SAHAeCtmShIqyzX2e2SuJmejgXgEElfM8qfA5ByBCQEcKbhtndSHWRRFYA609gOFdHOIBXQF3BiELVVjbAaATzWeAVXLujPLSWruFAlzNaQJiDh48ZMMAaZOIsRni5+zcdcLuvnfLFcKz2w4xn6i0XIRKCiBGCsXxza0tlpMzjWdKUSKQWVzfBGKW2lCkat4QACLgRdna6u1pV4krBJJi9fR9Ak22vbCNzpBsyCniNSBgRyERRgGApfBUWe/kKdkOZPDkOWlizlFvUAdA5FIcHd04sFp41hWZ18hn7OwZtFOFZbZu42bnHLtYVurmVxHYCQAsb+zdQ4xZsiNxkgDH51DMfgriUI6QQp7ZRRC3g8xfIp7buYY+dGKMQqCSXGejDJ5h5h1vSKFuypAfuSfFfvpSvWXwvAbQ8zEDB9koD/qlqmYA32qniJ0CIL124xprx6URFkqROXO1VKDT6GTRZ5JLT+NKhJZcLnIBdhH7JAxA+f4C4OKJalIMy1liZGZAqpYqnokxuPAGiI3qQMAdP4BMInQouO5GtXu+BHIZp4EPc003/SE1kGJTAN2jiU0sKz/P+B+CmEqnKyLGik8XQLQmAUTHWxkRNIrRy3HEWogd3LfLbrvjNsYLADRgZzNAtmL8alHXnykqgQBj3gKoE4k+DwI5iD9HBwH+eH31Lx09Sv9FVDJgZK2Lm2pGnZ7M3D9zzhSuMc6f1kYHPDYQATaTGL3EhEn0cdFlY5QuQwIPo3pWHKBcOM3EQbUDaEpc0KcMd+5pK6ridevXuD/1vGgMlEGeqyC9FcIsj7UslvHXyPuOBYDVmnoWor4Yd4SX6yDyZm5LcUR+M3NZMCR/B2NW80RZZZnlAJQvvCvTHvvis5SPP+AiLuUMPEnUYSjzooD2JFw/6URQjQFqtUGCJBLNww00msJ5v92AqPQpUIpbVFyG0xA3D+tAAnOoei/8iIGMjKO3AjIql64nD4C/yKmDVv5sgQNd1VnQirrfm/vYAJC+a/c+R8K4tZT1Wp1UEQD6rajg5QStulQOeMc1hth98hc7bfPa6ZaGW6gPAr25RJI0yQAAIABJREFUmU6vyCz798f222WS6PzAJbshZIYY0w+963Z6xibbo49+gfl6wLZsXYu6fgE8H4Oe+KshOpMUW6PxFJ+Ubt/67o8hfFFfZ9A7BTHy6L99GYSzB/cF5ebMIz/80eMuMumjn/2YFZ486qIz8wvO8RziIsDRchHgd3beLEQAAOEQpmG8xyFiEeMTIZ0ggfPmZDsAtPJSreuO6eX+jwOVOLAaawG887ifQa57RQQI/ItzgPQxz40wdyh+srys2gZH6f3BeXKmhH4jSAAf5o8777sH4L0H0rWcuTwJIj+T9TTYAckjvMZJiMhNW26zY/nn7eWdR60RYHrG3Mn0DGSyJk+FKIdohuAMZ91WV4o/620j83xj6yDzZRGujA3WPdxjv9v+MnGfn3NOOsUmLuV63r51o2UkE/V0dJdl0qvixzMViBii/kQRJGSEPf74M678PI55JJu93BCkzFocWN/992/Zp/75Ruu9HO/WVjnbtK979tlnbS0RfmHMHycAsLOzp7lIJRHpGs9tlHJrXYoiEm0AV7PG3hhjXm6OLogDuVc/875se+0QMYuILQScRzFH+UGgBTkHbbFbv+Nw+wlEllBH+0z1SeQwX2ttkbtY7kBQYZ5l4tIAno8TYxWP+CU4ELJp6gzGp+ZRX/fMdvJzE5LicQwe5L3AJQOu+zJXpaRl2na6UtSTtmrDBtyAxU4UoLWmHsfxkDYF/Dw5MrT3E7Edzn1ToXcXe8hQBAkizSKiYplv6nCuNrmukwhcg4rdlOhChIq6QERWpEF+aN+uvYVeS85jxdROZp7s5rm+pLhUCADtf1vYrywiKk8dWZGKq+Tv5S6RK7jgh+vd3mTzVy669U+Obe2rJDTSmJ3Ez9H7V8+HOqcUO6lYrUaiuS5B7sSwRxIhVcm6pj2R9mfq++rhe+W8ufD98V6P7I8dd2cMCUJE/GoNEZnQ0c45g5ugfiMJARRXOQzB1EFkoQgHgfrJCAq09kqIoM+j/ZDECWm4HeW6qOa9XdJenveieLUo5g8RkZrbFaWl/a8IJDm6vZmPJYrxUSwtpLx6NbR30/lKZyU55rVm6dyiNWxaTjZzWItzHCmqUi4XOfnCICIGXRG7p/vfPcy78UTQxTN/BogAYWxq359JRK0iuiQa0fnnlZdf5npF2wyid0WKeTCuClgn5XZWfGEEe6ouRE/9/NZZQWc27UNEgLizFddaRIj2kHKYalzHOKcyhBt7hDF9FtYZH75XezM31pirBSsNyJHDf+usUfDYUkeAOPGN+z0eeaB/dxHIA3yfP/c2NM02rbuTvVici4NTxLI3Agq5+PV7fGPLg+CK0DWT6RHS34/ved/Kr2sBCE489Ca/JhwgEw6QtzLuxr9nggCZIEDe+uiZ+M7rvQITBMj1XsG3+/snCJA3v8LX2r9c7/35f44A2fS5TeAmqP2TEx0Y9quPZtrHHyeKhEOTB4q2MXamiBwdyKOYKx0StfFXCa8s28oVF7kh5VkTm2ZFRYnc0OZXhxIB8gKEXcQLe6cQ7OIqatRhIi8vzzkZahU5BWGhw0ovG/EBxQYQJyBgWcoiKesEFurme19RTklllpYG8C/0jY2FQDkB92McUJXXq4NECg6G/QdQ7gLapKMKU3ySLwcGEQE62OgAUU927exZuc41oC6QlRQgvvLii5Shr4IYqHKqtT5AlRjUV1G4SgroAJgBOKnDkZR/OjiMW+rJcQcQ0IFDam/1fqhUsoWolQZiChQL1sBhsQ3FsA4ivoAdfiriLq2wVYDuO199BRA4zO69m7LcHiIqGogmETDINYhFpatYHw/AxnYIg1BIH6nGdNAr5yCk+DDlSwtM1cGynwOZFGOynHtyiArmYFXK+xrgZ0+miL2+pgqFH4AkZ4kRDs8qYi8C3KuBFMkgCqGFA6o6QGoBTcN4XQGxC3GPeJOrXEMRexCEjGKjTgGI+JPTr4Oqrns/Kt9FS7ingEN1KC2jAXcUZaNYlGnk55dDSsyZPdOOHzlic+ctsF6AXGT1VkbEzXlUibEo5ErI0Fcc1jAHkT4OXIMaR4whOVLGUJInRgej3l1ljZAr6jSp4P3o9wwUzhmAtt2o6WXTlxpenSGpqUSh8PpSESr+YwmRGYpBUWROMYBgIIXVinZRx4NiGKYBXoj0qlU5NkXDPY31KAfPAsQCupOz3cT9lIJyAABSB8lJRBS4eJmFCyCcoK74GYo0EyAYxFg/ml9oDRSY9g0DUHAfhhh/ioVQNJzeowAwxc4oLk7qS0UjqOBTjikp7xTJocOnikTdqVndHi5VAHUdv/Wn++0Ol2AtVxwgf4wA+dLj6htRnBb3HDRevIAjQrjWimcTAeJD+Y8/2e8BFL/HhQZaFtc4BhKEh59TLrnlI3wWrs9wL10dxGANEml0ls84AIii512RD0kUptdBNh6DSFC2fyAdDtNn5xHvVsLrNNnmm9YDkOG80Q/kTZdBePjxOYsBdhYvWuSivMogRRQ5J4JV924ec8WRIwCGiRkO7IuJDXfuD5VoT5lPhEINY4Y4itP5AMuRMS7e4tSJ47ZixWLiyjjgU5geAsE0rOgRqWZ5fpogHkb5XP68jzHmmQj+vQ6wQ6XQrTyzIhx0TdWXIxBGDpABlN29PDNdPGe33flOK4JcK+Xf2pjjFA0i1GuYe5y3YJ4l4fgSYajr3QL4KnJo6owcALhWnFa4Foisi+F9qsMnHJBBin11HTkCDSJNXR/J9GeojyIKIFT3K4hn9SQqfbmO1D+ThtqzFXLRE4BDc5GcXpr/JhMBJKB07943XE64SIEAyM6WziF6Hc65cbJuw3r3Pa/u3OncHWUVFbZ+4w2otQ8AclPMyjwmRasUuSqeVRxIHISGgPkmouM0JD15fgUeKrJO9aR+cltAgH7+3hT7ySuNENY+NgkXVQIgfBCkKZpe++Xjv3Gq6Pc9/BDAYYsbF1m834ulJfTpLGB+qnGxgzE8G5chKES2615IYazsdDlUtm37nd19z71u3s/KmgKhcNSpjY8cPuSu35Z3z7feasp6eWRO0w2ignUBO/v2H6QXIoPrHQPIVutIBBXXpmSl26svbWMO64IMTnOOtjJi9NJS05k3iRPyZI4ksk+FtUuYC+urK20u7xWkyrkKXecVAM7BY6dcJ0oA84oEA3G4GaJZN9C2OvcBtD1rHI4Lorg6iAFSh0VwaDhK/2bGS5wtXjYPjkAkaBdujOOAT9GWN48yca5zNx0HIT6onxnziuVqwUnhSXxRP+rwWrLlixmLyuIXsKhOE08GzFzmux56H0bpNRHJNwzwG83P0ySiguoBReEADAfwnnl7lG0fRTFcbZHR9JZkTbXFH/pfCuvd34d0Yl5Y9/5ct8/65aMv0gE0x3XTlBHrpS6pF154mbk+hy6dS478mTlzmsVBglRTcp1EP9dlyL0oItMqyjX+WdO5IoqPOkK0kj/XrJm5LwjiQkXkvrhiEgHioxg/oyyAUsYHtcvNNIQDcYrroQlgLVJHj7qeolG4T2EsJCBQkAI/jOdvAIJjGLBcZOig9iFECJ2FsJ+OECBW8wFgpsiH+h4/23HworUAxFVAggTynpuIF1u3CidVH/sVLwkx+LnE48xkbGRnZzDYPa0Vd6DAy91v7CPqL92WrVpvr+zczZoFeI2I4M4H77fmMgrAAV6P83Pz84vtc597xDlBpfg/xLhVDNvyletxIXThiqAjgOu0kR6tn//6F0RIddrGG29CSd7jSP+tN61lHb0AGXceZ+Z84kHb3dwUzHMXHORDlxll1sR4+fA0ekBW+os0B6xVpI4vdpUBSFD1T3QP0OFT324VtS2ukL6SKMfv/fgHtu1lCFde4yLv+QYKufuZQ6Sm37N7j1szvdnXBIbF27mLFInjDhrz6WedossgPRriw9s2LFxpHfUNEN30xkCG9jJ3VVS32de/9QTzZJP9nGL6//mD79Ef8kmA/sP2qU9/yz77mdvt/nfezFzBBNfTZO11lZaqLqAmCO5Rf6Kb9jP/eNqkrGwbZp0axGE2m31EfHysfeMbX7HPf/UdNtScyHgYALymk4G1R0BuFk7fSDoZ/ue/fsVuvHEzfQvTraCgiHmO6FA6T3z4LME8X204cxS6U46bSgRIGM+rCLN//PBMe+2Isc+IdX076AJsEkB0PwC0BDRSvM8hjlD71SqcsuowklgminVAfQbtvA91Uej6KU5VYHgZPyOMSCv1EIVQiF1NBJicV8Hst/t4nUmTib3iuRUB+8xzzzM34OaIJdYQsjaDPdRh1rcW7qV62TS/aM85L28+z30Qn60A0J//vjLfy0k9xPykmCRdF8UftXexh2ccCLRXYflFnCza04+yf5CbsJT5VO4OOUDi2UMWFZ11QLmIBa0DTDvOmaK5tJO1Qy7vIED6BObnIDk6GcMSbZzKP+1ivbSXKfj+Ktv81XI3F8fiTmkD9Neap72mOlTkklBhuoiBRPaA6vRQLJg6RLTYX2R/INJTQL2n14gVfnM86mrN19iHAcRLgOXeD8+KnN5aN/WzFGmlM4XWAwmC4iEvIoOI1oJoEvCvw55iBcNYh8edDLh4ONtIaDHM//aHgJrM/m779u3seYPsHXfczvU4wxZMLsfxTjo/RETa6+tzh0LQtEIQdEAGaS5OwDWnfZ6IGUWG6bP0SbwA0eDNXlFnJc0REi1ozE7G9dmgri3GmERg+lPRUoP8jmH9j8fZ2N5Q65xIIpHc5+MzXGLd1tlLggjtq0WcjXrieOVnHUPkMyLhBte6AcIYX7V1cu8F9PtAyojMkRhC104iCBEYOj+IlBIhJFGLiBldryEETD5cnxHOgfo+7SHk7r8al6U/z/58hc0k+kp7Uwf5yml8hfjQmqOfOTbCrnMUi91oiD14/0f4DGFca0hzWeZdk4p+a5OrV2CzJxJEp1A5o1l/JgiQPw1zTDhArhcCeju/f4IAmSBA3s7xNfHab34FJgiQv/URMkGATBAgb3YF/uIdIA98+/6xeoBuAZc6YPz6Y5Pt4R9WoZYPtjAOb75sXkekEuZwptgVHYAEwPYBAGoDLOBdKqZ4wFsdvrRx1WHDZb5y+FBhszbXIgtUbFwLaKeDoH6WitdV2NsLoKoS3w4OLvpvqZX1vxWhJPBriI244pxk8y4/i4KOn6UsWYnf41E/lVNaLMBXJIuIgTTU1yr/liKvEYfAKMiOlNU6kCZxsFZZ+jCvmcEh7wJWchEgUjiWFBfZmpUrndujpbnR5uC00IFEv5eRE9/En80cQGYAkgs01oUQiK0IG4GZOhSpnFcuCh1CLpSWA76GoaSeT+79y0RM8P457DRzWMrMRLmN8lClsorC+eF/fBe1l5/dd89t4CzdVlNx3tJQr6ehpm+qrbMevqezE9Vc1nQUgEREAKTqukvlpoO3DnyZfB6B6BXY4B1gyGfq5PsUWaXDEdC5TZ8zHRBMB0TuDecNkQMxKJcV8aMILEU75OKQaeaA5csB7Twq1gQOlalcU/UlhPL7PEB1JLERZFvQdXGAWJt2l72fmTUJNXW6I0IEfl0E7AJ3c4XGEahiLxHlk4vqTfZ9HbY7OdSHo0o8BwnUC3gdFB5lxRcrrRT13xCsSyzuilGus3oQpK6PoHQ3MzmSexju7kUaAJfUmM8/85Qtnj+f8teZjuTyl3OEMagosMsoDBVj5Isaro37vxTQUt0QUikqvkpK+iPEh6kkOIcoAWfXZwwrSkgFxiJNunENSUEplaNU9JXVte6+xqLcPoMyXuN908YNjCEcBgATjQBbMfSYhOEy2bFrH26WUQCnEetAQRwDIDPAmBZhKGJJB3cXOcCz5Q6UXN9m1JkaVzo8q5NBCn0dRnWmlPtKhJ/IkKuHTBFwOhaOp50QJ6cOnT/iABEBQii8A+R9OBRfJUA0FkSASCktQiGSwvdgSJBIctwzAZmiIRNBcGwMEK9vENW1nEYBRK01dFo3jgp/wNlSIsyUS61xEs99eXXPG5Af9HRAUE4h6z0uJR3AoA5XU53NzZ3qiFOBTQ2QENF83Rtv7EEtGwCANwMQ9pAjW6UanYIbQADIxpu22MG9ey2R50YOhwCAdX8i4ybNobOiGbU2z52i3Pbhqgrl3syYnmuv79pJhESKTUet7oMToAuQIITItmGez165xphnQlS6jHK8DRcODy8Re6NWSUxFL6BY6QXcKjdvcF07GkMnC6qN3mWLiIu0VBxT4QCubYyj517cjbMjxqbSpSGXlxfg16rVK+guILIDRbL6LfJPn7QLOC5u2rrVRYkUUDwtxWwWqloVpHowV06fMZ2OgEKntk2lU0al5IOAt4mQUCKB/QCLagGnLxMpN2/1GjuMwyaF/phowOo+wMjD9HaIAF0IGedP7I/G7A7U1nKzBTCXjwAYX6yid4j4F40RRbKIVBABUM0ck8m1joacDQDI+t4PfkB2f6vNX7iIsR7iwKlMHBtNqMxdZEYvhds4mxrpYOiCIPACCAplDugnikedLGGQZ++/Mcx+uu2S5QGC+zLZxDFneIwF2G9+9VtHptxz952Qo/kuvmeM37pOYZBVFcy/ybgRFQXyzNNP242bbrBQ8tgbISTqyDEfYaAX4mi744473NoiMlugkuZzdbhMW0bXR02Iy6wf5Hm8qEixK5EuFwH4VJoezlyTArnR3IK7gc9XcqGYuBBy6em2YKqxBRAmncw7iajQjx4+jho+1zk3nnjiCXvgvrtRpZOFDug8wlhUB0Q84NXF4lKigar5uWE8j56OUC3IP2lLFy1wzrseiB0fnlW9Dv4ufmaF7d5z0KYz33YAqm68YR39MWGAvcx3EBgvv/wS60QW0T2L0R+MWg/K5ZFu3Hf8W0B4DGsCAGhrr3udMQ9iKYmtkotMwPpMyNsI4sf8/JX57gkxVmgzmd+GiW1Bi2x1zLFyBaj/wx8SKJsepiaU10ePnEC9XGOfeObTbh+y59snmfMAZnFczLwHQJJfVW/0oiKvdo6ZdetXc+3DcSTWAYoBzHbR74DzrZvXzsVZKdfeNJ6/FrpefFgMKgrPWijPuZIsVQCtKKCY6ETIPAp6WYsqWafkArmMcyUIIDoFQDgQx1wTBKL6hVJ8RpyDVMSwnGHhiAO273gVFXcy5Ppc190iQcBT3KfNN2wkzhOxgEgq5vEREbfsEdohEjyI4QlkHh0EBFYC0M5DzWReeVtRHc+ZOkjon7nEWp87Y5KdOXXOPvqBGyHHJ1s+8XmKikkFFM+cRDEy90SOoB/++KcUUDfYl77yb/QeXbRtL75kH/rgB1DiU5w90EN6YDfr1LMArpG29Zbb3L5k567XcdYQEQpwumL1OjsIQRLMPigaAgeflz357DOMBzp+GLty9+jZyKPgvIe1KT+/iMLlSXRQNTgwUsXXXqij8/JmsL7pHkPaEQmlmDzNa4q/CkSs0Mnz6kPkWGUtXTBEb1VdbgcY7aTbowBXx+/sx//5I1u1boWVQoD0Uvx9+223WilCgbPMV2OsGVqXfYKiiSvDicV4G6WUfYDemiBfOi7YQyaHxlkyxOWMuTOJsGqgo6KR9XvYnnn+iL3w6iFLyc6ixHwda0SKzVuUZzdA9KxakWcf/8C7LCUSBb0RhQP55yEH6BAdcDWtkJ4duCnpFGMtCQoPYu8wiSioKbbt+WdZJ3ooOF9jydOHrK8+wu2D5AKTg0HPn8Br9aN9/OOfBKTGPTXEGnEAIp01R91Fcpv2snZ4MyYPEzGlPqDLiB7OnDlt3/mXdXaoKJiIQdYJRADZzE9BzP/1zOn7WIukjr9h40ZXml3MvN3C+jJLvU7sfYLYf3ZA1soBMsz+Wc4QOajU2+GvrhscRi1EwKmPyAvH8Azm/jYIznY6hQZ5TlSWPpXn9fDRkxAFU9nb9lgDz9dIQIisIa7nQfFRcu5mMPcoIlQki/rxqi5VuL2aYmO1Huh/i8S4SMdPF/uXJNYMP9a8KgQvxTg15BRo5JmaNmMG5PWgEyiFsVdVpKyin9QrpT4MRdteoqdNjkDFU2r/JFdqA0TAylWrnRNbhdsiA3Sm0HMqgkNuiTPfX2nv+E4d6yr7KkX3sealsOcKkGgHF6wcLb2s+QEQDeo+UyyhHF16zl20FvNOO/Nx9Y+W2NSPHHTXXoC9XAraf2vvf7m+jnUzxT2fIj7kAlGRuK6DQH6Qe0QdfpxpcNIxyWtN0/qhtd0LAYGiXOUsKcD5p566mbj99DXnzp1zLoapU7OckycD4ZQ+lyL/Qhhn03JmIFjocGuwOlW0/2+HpBKBI0eMrks3c086JEQFBJiKz7t4hsvLy20NsZOj7O8kwNJ71F4+Up13vP9krrsi1dQTpl6njNQke+rxn9lD774fQt7Yhxch9vGzQoiv8V0h/XL0jASFRrg+vQpcKYGIcOqY1zXW2xR1yDrSofMJ84L2AIrHlcND40RnLP0p96VEDoM8g/o7PUsSSoxBqHQSU+uv7kc5QliH1X91leA4+/hKtz7MeGCv62TR37voLAlMJNLRPpVnxZ9Iv8529sCB8fb+hz4NCa9Oo9jx+ET2wu6zOALlyl7XFYeOO5q1d50gQCYIkL91IO+Pv78JAmSCAPmvOXL/e7zrCQLkb/0+ThAgEwTI/1UC5NYv3oxbWqFAqIvZgP/yY5n20Z+TxQxy4c/f+wlM5fAmxbSUTF0cTJwBmQPBuLpHoufxHgHZgwUca9PrIpjYzKqTQQCtlFqDbJq7OSQIHJLtO5cDl2JNtNEvPHvGZZKfJzNdhMOUrMlO4dQGEK8NudBdWdW7IRCkRpLirIODlvKKlQmuqBqBv7LHy82iw89U1Jo7du5w9vdMDq8+fJYBDhhSUupwJ2X0qxyQ165ZTXzEZYC3Mlu9agVRPR12mDzdvHmUaHMd0tPpOUAVHYUyNQgwaTIRNzpwyXGhjbrUUioRFzGkg1ENB8MmogXCUaJLbVyOQlMKtn7A1UMcmlJRrzYA+KSnZwFYkQeNwquC3P66mgrbspkiXk7Zfl5kSANAd0Ny9PN5QwAYR1FCtfdwgACcCQJ802eUyrtWjg6uXQbvU+RRDKC+YjmSeU/qRBCpIXXb1CmZRGAA/BD30gjI28+9SIhLtDOoIhUvILWVSielLpzEgUtogjcEgw6z/kQXqFdABJXIlASiI86TdV+Hcq8J0qGLg+077ryVw5LCkigahmRqBFRWfn/e3IXY95M4WJ5G9UhhvNw+gCexSakcAqsASIjnQJXoixrvFOr0Jg6Tir8K4DBdB4ASA6nTz/jxJtc8JyPevAApR7nXU7MyrY8DbAHF0OkCVCBAfDkZqhMhjO8VAdQHulXB4VrkmcpLh1Gk6r6ptF7AkVSNcnDovxUBJ8JNsQIC0kb4LeBCAGoSh20p+LoBe0sh3AR+K+6smgOhnoObbryBA/YwzgGymyGlcogP6kUNeAG1qX63E1UyxGcMZEyoMFrfo2dEBz49RCLrBDC4KAfegxwgiqXTvymH25EaIq04CPbxDCrWSg4RPXeKmhOBIkBQB1j3XCqKzfWA6FHFLcLg/MKDCfbl314ej8BSaobeh8as1ICKPeOM6QvxEURpdBjkQhhlu5EoFKMhgsJV0sn1Ny8k0irH7OdAS5RBR1MnsRLDVkhUUqyKP1H29xML5AXgno+rKBawZdrMObh5xiAbiy0zJdoVy08G3Om9oiJUpreeD8WWKcpBIIRUh3oulA0+XtCpolVPdw0JUWD8E/9Dv0PGglDrKMddw/3rgiA8Q5xMKACASCQRsOoOmDGTPHKcT4OK8AHw6gD0JVnHxcMM8XdqZfFmjmljLPcw9ui3pqSzBVdUMfNQlvvZArmbKAE+U8z8kupPVn4uBF2y7dyzF1VvqyVnJliUnATMDaEAt75+mlMhF1TMy/N58eIFRw5lM+d1A9qUAOYL/ElEndvOnOnJ9U9KTiZm5gSdATc5AE4EyDTmoL4mOnQAZTtQGXvjAjtTcJYi9cWU3h6wNUTJVfIMKX7j9dd3M/fhOuG1VjOnDRGVJGfZ5ptucCXckVzLAeaPY0RKKVJEcUkRkHR+EBqREHaKXUvka04q+gmirhSAZu/+/QA8OY5Y7efeSmUuNWpIUAT3swIAtonIHEARXAVxPIPdfI0P85b6F/7hjnh7ak+XxdN5EsJYCqBrp6udWLOTBW5u30z2/7bnnyamLJ4c86k4EiBUUOwnUkCcoIg45qG9u3fbRmJfvCBlOiEzd+876NT/uh+al9MAy59+6klbQFyfcslFCs9em2i1BYMOCBMR6gNYVoqbIgUQT30tR44ed0rZaNxJKtMWOFWFMyAShXDlpYuucHvZ0sUuQrCYOKsEYrC6KWkVqdnGuMqAVPNmPkRW796zL3OkQLrzuNdOMf62vuNO+iBKIN9wjFEyn4WjJJzfTQWncU352/aXd6AmvtvOQZi8TnRTLHOLP89LQIi/LV2+CGIqEHdIGzE+z0C8TIMAwWkC8DwGkG69qNu7UNejIK+nULy2rhXAFrFAVILBIbv1UB1O0XwWPxwKvX30KOB+knI2ERdlJxFdHjwDQYqQARgeZC6pIl5x0QI+L3Pyjh2v22SU9os+scwK/7PUCRY6cKwIpA+GUJu7YI6LOHvuuae5HuG2adN6N86bAHYVw7Vj++sQH7MdWHUT4/hFXDUrVi51pemKEGrBVdnOutCCun8KjhE9s21EG02nkFrrSS1zcT0ArPpkRoh9C+FzpHDt/OVCYzqLwl3oVMrMDYrN0VypfYuic2oBF6W872Je2fHKKw54/vDHP8ZDDqiL0zMSgFO9Eq2s177Mtw3k4oeFRNj2V8/bAK/tz7p4tKzFEgA0vSA1mjqbUHXTs9HbaPERPvaRj37QXtq5zwk5Qrn/cxFO+DGuLwNSXkB08JOfPW+PfvVzrJn+9jwOpfvuvYfYMrLx+Rw1leXMkQW2bOFyvieAz3rRdTgmefs2AAAgAElEQVTo2VPc5Ip1a3CAtLOuRBNLxD3ieb7A83cYh0guboc41OBy/syBPB4Rgco4S07OsJP5Zx0h2cmYWIDbJy4uHAKKHi/Gkh8TvPZx6mO5DLnkS+RTOARMAzlfnT24NBs6eJ6OWAAugyP0Fb2w/SXbs38347gEUjQCgjbcEdACSeW4SsZN2cZ8GUPJ+6XaXsujLPvIqf1EWvIec5ItlM9521ru+W+ftPfcf5frqumW82bEn59zwT7zTz+z2MmRNsLz8g+ffwTiBRJo9ys2PTvNkqP87P133259zWUWCFCtdbG3DkKAjpzGlgErvIArDPI6GxKqmXg49RrJFrtly2bnkIvJQqHeSOcBeyKRxdoHJTOfVnON1YnzLrqahke9+N4Bis8vOKA/g7l9WMIZAPB2CLtKCMqVANKv7X7dxaH+y6cWWnEdZFx9jeulC/ZnXmOfc/zwQbeXVKn3wkULmWd76HbACSQAnr2s9rOKEeyDHJWwRvsJ9dhpjatjb6LIu2qI6EGEEdpHTQK01h5kmLEyiMu1UxF3EMYqJ1dc1TQEBPm4LP0RkYwG81zjXjmM001kj9b72Qh1tA/Xai9hRQ3kgtzcunfaj2offoF+OsWA+uI6TsJlIXeyRDpVEJdV7Fd9mA807nz50+23eL7khGngOroYR/bEEoDUMR8ksTaIUJEL+zLPsuJJ1d8hh2ybSBAAc83PcnXoe0QsHP/WIrvt27XOmaVeDXVSzGWPpNgrxReKVJF4SFFcchp1IkDQ+qS+DO1tRKKUf3eezf5svvvcqczlKgXXdZUYS3s8FZ3PJdpP7m8JRjQv6PpIpKV5gi2NzaQD7sSRA07wov2SnChyUE2bluMc5ecQ95RDFCXzGXMQY+h9qi9Qn0HkynQEPOpUqmU+qUO8kQExrHlIKWTtfC7FXMkVIneNBFHap+Xz3Ov69PJ5fCB11P0mp0ot9ykcAlRr2CXWdpWJa2+sTkSRViJ0RJTM4v5KYNTCmK/j2ZzOvjcWN0gfZ54bWRu/953v4KCUo5s9GUROPY5QL5GdIrNwao/hGhXp0cx7YtvmHD+uBJ2xInJF/9v1oPDfcn9onyWHv2J1RX6oe0pEUS3rRDhrhDefy8Wsur2pp51+fIXbZ875u4O/75xzOp3/7ZfEcXJ3jI3gkh1kXxmRZnff+V46+ejQgoT2xVHMB2BPqhisP/wlF8gVikc3f9wa8kd/vd0REdcbgSWS6s1+XSuC4lr//qYvLnnin750b/6tv/9XvcB1v8if+bP+u33ZX+L6/9e+Jlqn3s7n9/qej//a13bi3V/rCkwQINd6Pt7u9fNad+j/JgHyf3ZkjeNyb/br+q4Pr+3EHH/6Z1zf61/r6l7736/1+a/9Cm969dyZ7Xr2D39xB8j937x7TBZ2Rezowz/2gRT70GMU4QEeSl2vA7QXuyY5QERiuKJbgNXxWzgev6PtqjaG2gwrDkBjyJEgHOAE8mrjK3JCyvcWFFG+HBCkKlPRn8pZdViVajOCw0DphRIXoaVeDh0ElEEsFZdeW0rfNg4NSzh4K8t5/HDEIYMD0uTJWQBbR93PUWl3Pt0BqURzyF2iHPyZgAjqiOgEYNVnW4rSrxhlVzOHpry5c+zwoYMuN9+bQ3wLh7dOHChTKe6VfV577gGAoi6A7UiAhXlEoHRxuKsD+BDpIKBdnRqy/sv23gFg0EiETjh5vDGxxAjg2HAHRRVlAo6oHNsfJV8Vh2DFfkiBpms2MtzHgSoRh0kGqqhWgC5IFsCRfl4vGSVyF0BUUxsKLa5/KACNcqpHUE4HoEaWG0KuGVnnBfoJDBwg1knl1FXkEYsEWb5sMdeYfG7UqLL4KzLo1Il84rsiIYPmcRCscpEyPSgJkzlgclQBzA3nMIr7RMQWgKzuxYIFfP4uShPJhT96/CRg7nmIpy774Iff74qp4wAwX3nlJVu9cjUE02sQFTmo2mKsHCV/MMB1JjEROhyWokT31UENJ4jiLXbtPeBcEycBeJH+UYaLKkxOCA60rgQchWtcmA9kkBcg5CQygw0wAiCAf1sGEBHItZJzaUzjhoP8EONV91JklUAAl6l8Rc2m3hYd0rMg2uSwqAH8kHNIJNhkikZ7IN76ODSqh+YkUUpykOThMqmhmFnxV82KOkAZHR1LZBFfp/i0W2/eYnVE4yhiS9EBp/ILyHNfaLsAbTtQzDfTeTLmj4ITcufqAVJAz7gDhGicK+Wgej/6bxGODthwBZJXSs2ZQEVm6QjicqX5+1EAFl1PTazXIkAefQLVpp5PPbVXSBC9hp45F4GFYDgQ4DQIR0goecwx6kIhniOC6+Ct+AG/MesFAAgkvqa5ohYihLLoGoAOuXR4H6mAwx4qmee5fQlltro/pNz1pkBaQJCPx4DNnzcLBW40MUoNLjajD9DqKC4cObvU9VHKONH1E9AgolNAsiJ2BGgp/mMQRXdiYowFpvfY3qfzbfny5S4WpxN1exnROmW4iHJwgEQCGhw+egA3xnLeE5FegIhjjO0eVJrKsfZD5TnMwd5Dzg+uaS/gqMDhGp4DRcZ08HW9qPXlEBBBWFFZ40pkVQ4dy/sKRel8mlikyto2YnrCUBH705OxFAApFpAYtS6A1jBAmgC64pJzzEe4YyDZwumsqGQeGwIcSeZzevO89nANepg7E3F8XWY+nDd3tsve7wNkV1m7emlUkCq1axfgUBCEj/LTk3DWlEGAKJawFfJGys3VgHizcNe1Njc48G4aqmtFTqmnqAcn0jncOk69y/hZu36j1TKXdTO/xTJ3XQagq+e3YkmkEta9USSK5lfFKgVDYGpeTkvJgGQV8alMeFxtnT0WDZA/pHg1yJ9hgLxP3RFnv9ndSZ9MoBtPAQAxu18/wDy7DEVx8rhqmvcoYlkESDXK5Vz+9INwqyjhukIKp0GqZKCqbsY91sn8F0ph8yEIjAUL8pziWWXqfRAlAovW3TEezVSd3+fWnX1799EBdJOL+QuEFG5X2T3XUTn3isL54Ec+DmHSjottP6BkLDFjYY4w6+Gad+GSS+Vn9zHPhQI6xtK3EMj1UHRjPfFliXS5qPTZB+Li+IH9rmC4o4e4EiL/opnzRYCIxIkDRE6ky2KEPgYB0T0dfY4k2HTDTRCeo3YGklDgXy9AsS+feyOxQ+2drSjV+wE9T7qYRim8BeD569rSD9LHOjSMe7ChiWgr82P+JJ4JF1Yr8XwCEb0hARQlNkbvzUB/J/M7gByfJxZSERbeBpi7NL4FHI7w3NQTfyQErwrnhyIB0yZlWu7Dc+ypTz2P4p+5BzBeqmZoT7v1jq2M7c5x4oqSc5XYax0USfjyy9sBf1GXA7KuYO6Xs6mcvpBgSPEplFozKsyHsXOZvy+kJH792g3Mt5XMrQGQqyh/FeMmoI6x18g6PQaZLZeNP/NPJA6HMCm5eRe6B1J+i3jSLx/mfammFa3TxRpYj8DhtR17IHjMvvC5G90eQy6+fhT0nhAuHszb6rZowkn14vZjuAzNMhAHdI35WZs39xqC7Svf/Ll94dH34pCoIurxIMRDmt151510ZdCb0Ej8DO/lIJ05udOnOQfMOcbrXsZBJ9f0bogPxRnNwok1wP5ikD1IHd0eaRCmwxDh6n/IP13M8z9m+xBaLIRsGyHap531PDQqgji65TxDwfb9H/z4Slyin4ueS6f3KJVxKqWFIs/aiMXKZxxLSS9XXF7eTO41oHBvO2Q/RDFjyE/kNnuOfuYGX2LchokbkwPk4OFTOIcq2c958We5felrX1UIvz33wjOsb/32znvvtDf27LYsQHTtFdQPJieKD+BtVT3EW8MgnR6rcDe22uce+bjt2vGEtVRVWpRXkEUxJ+365Y9szapl5sG9q6q4DDn0in3rB/m2aOMkW3vzLVbOvCR3z/H8wzh3snAaBtu0lAhbOCXZRtuaiCbDHcG49guMsbJLTbZrfz7zFeIJumFuuulGe+rp31K+vZT9Fr07PNOzVuHmqA13861cvTOm57gOtzqAau1NJQaZhIurr5v1i/iv/YcPO6ebL59HvRaF3L9QXGQJrDE1jB8R+aGMkQ/en2nPva4IJRyH7H/Kz5+DyPWy9WvWuL1BHYSeN0RTBPuOdvaZ2mPKvab1TRmj/Yqz/P2e2Ae3iYQNBknRgMM5hv1QuJufFLuktQF+304XnnbEuBf37QiResGhRGcSodkECdvjxT6GeaiL11XHiGKS/Nk/yEEtoUAEz8F59mM1EBtyRclBIVeFetvU16G9puIyFy9d7jo/qgHxu9knyg2SAOhfxfoh9b7Afbnm/JmT5HjQazayX8qbv4jIWzm9JDgadoIjrQ+h7AVFGEh4oAgrOWy13sj9oPcSxt7+2DfmQ4LUuHOEyJOpuB8lPClkHy4CWaS8ogRFzOh/y+mn15AbtPQ7c23WIxfI+KQ3iOuaxLVSRK6IKN3fKu61oke1V5cbUO5REaU6n2hfIcep5uKqC2fpjCNuCte1BCIlkEIqYZd7LBoBx779B1y3y/oNG91+av+Bg+7araNPZvwsAskOia694yHG0Dvvfqd7rxKvFEGeaK6WA0auVpHRIlf0+bXfFKG5cNkyzgc4tLh5k9gP9DIX6T3rLKRILHXJqN9QIoMqXCENzB/Z7EflZhrG7VRy5qTl5ea43rJlxIUmcf9FhJw7e5b5D2c3a2wrP98HYVUvopMm1sweiT7Yx8ixNcz+vUel7FejU9Ut5z7peH+HYklFhOiEJ6JK5x7tD50oh7lZBIjX78VvHlbwy5U25137nVjKuZLV+aGT4Z8gQIYokU+E9KvD2dXTNQZhmG0P/d1HWcuVNMD5wpvIOIRe49/+h2SHwIPxvfDbB1Bc+3g/QYBMECDXHiV/6ismCJAJAuStj56J77zeKzBBgFwL4P5rA/ATBMhfV1xwrfFxfU+gFNd/YwTIvV+/c0xqNSnGpST8j/fE2kM/qKLE0dNC2JCHAT7LfNwHCN5NjIRQUkXXXN2IqthQ9nBnd2ZzLfWdNsuSmgjYVayNAAodogcBP9rZ/EvdngaYV8imfd3aNa4QVySJcm0Ve6KSZQE/Ut+rfLCZw0YicUgVZN32ADRLvaWIjT6VGuP+kFVdoJZAbIHd81ADF5LV2w0wNpnSzDYAIymuAjiwNuMgGeL1582bazvJvp/EwSIV8qAQlddyilO7KCjuIfv7MgfB227davv37XFqdB18zhUWuP4JHXp1yJUqUC4H173B4eAyhbJSiokEUZGjytBD6QZpamlzrgll78ZzqKwCRI+MTLDTZ0uco0DREkEoXGPI/o6kwDQBFWd3RyPE05DFAA5WoBbPQF0XjPIv/wzqTGJqOgE8UrDEnzh+hJiKW9z7lgJRnSW+HKCSAI3ryUVX/FQ7IN8elOr33H0H9wILPApKP0CtfiKZtm9/1ZYsApBEAVd6+qwr5OzgEC+VWjVAAHiecxpEAUDpfurg68H7VSzDAAerCsDiV3Zsx/1xG3+HhR7AbRSVn9R4Uu9vf2mnLVuyEqLljAOw4+IpeuS6nSQjWg6ZAfLrOwEOYxKS7QSEwbyFi+25bS84JD6ag6uOZ8OMAx9cPJ5cD99RikejwhzxVMMBsRrlXB5OnsmQF+oFCQawFwmikushQLJG7rdcHSLYdI/SJ6EgRemow6b6UxYsX+aAn+P79roYCh1EE/i5OhBqHF/ggHyZ11CnhHpTPHlfKh0tR1GrnOVhTnr1/LvAlr9/z99ZSVGBzeJ1VByqg++KjTe6kvmCcxdQ3+EYofjXi3siR4cD70QyqiCUzygCxJvXF/Eh94eIjT/MUBbV6KIArjg7pC50KjwO0yJABEiIAHSTmEjKP3CASPn1P94db4/+Rg4QESDjEW56RTlMRIAo+scLkNuH3/4QBnKAxKPaTkYJGsn195VlhHz5LsCa4IBQokDIeu8b4boTH3UlOmxGLmWzAEfVANZlHP4F1CpzXMSRyomVv73+5s02wEFfQIqiO0QO5hO1IdJjKop3kRkq4czOznZAgsAGHcQF7nvwPqcC6Mtp5JHYZjt/ccjWb73F6i+W85zGAmiUAWgf5BmJh/hYTYa+VK1exDelQ2oS1QKQ1QeJ4Mv8piiHUeaNEQgFD9SSI/yMViKWwiA49hLJJSViAqClojykQE1gjPYAyonQDISoOXe+DXdJAtFW9XbDlnU4XxhjgDupjM12nkdv5r1mwBJ1exQB8qTz91GApVEALQKeenhNkQZeUmEyJ7ZyTZIAvjpQc0+CvBXprF6ZYLoQegBw1eOh8RIEidcGyNEBoRZGl8UpVOB9ihqbOg1g/4yLHbyfmKY2YoPkqEhPoxOJ51dzpzfq89MQjB10QUjVv3jVGtsPUSBnXzokh1wfI3zuWsgCxbFNJ9brCJ09ArjDiCLq5/kOAJgLxgGSTOnzuXNllD+nEfW2B7V+jAOsfVBKiwD55J2x9osdbc7J5s/YkQOkkVLvxbhXqplD9fwOA4hMQdGqSKlhiK0AwHs+MiTmMARUC0RnGt0qYdbI3N4KgJ2YluWiki6iuJ4/b7ZzwCkSaO6aBBtrIav8qhMQ4lTkxiixX7msDwLiNJ+Fhofg8qiS58dm0UsjF5dAvNKyC9xrSta7UW1DKrfh7JhKn0QgxJ0AGU/GcATKfyh/F6cUznMxAFFyGfBVa04URKgPwP8xHG9Ll6/kfhdR+Btg06dmmiev541zsIOxNTbqR4zWs5Rp3+JUwtm4a35HXFIg838H6466lnwZo7EUL4sA8YT0EIDvS6TZCPODJ/0qI6xf3QDp9bg5IqJQFkNqaA5VoXsdv/V830u8mPpVVIw9dYqiy+rpk0LxKwCVZ19dSer+qGeOUhdIBwD5ZSKcVCieM32mW5Myp2Q7MjomLsFe53mYgcNuxarlgKUVlEAXsP4F2FbWng7GVQ/r8Q9/8J9202ZIYFTrm7fcwjPQYQcotvfksyelJFBuP9l8IKyqWceLiA5cs3qtEw4E876qqxRfw/qhcl2ey0JKptXuFcGaqGc+ChePH3OQB/NMEHN7D2u7j3pCVC6vTif+lOdK5cHDvEYh68svflZAh0eo3bz5pvE+Kp6RnurLOIka+Mz0bKGOLiy/TKwS5ALErfqKxqJTzB8w+ZeP/8A6iSJbhbOv5GKxPfLIxxwgeaa0GvHEaieiOIw7at2NN0IutBCrtJdoO2L7GP+6RprLtc9oZT2Rg6qZudBD0Z88Aw31zbxWsyP+LwHQL1gy3+pbauxS3SVLwskZGZ1AbOZSPluIPf6rX9qsObkIKYhMaqmzbGLotI6pO6UK4lkOgThiQKsg3rMhmdLTExmvKOeJPutnfEq8oud1SAAoZeouuo6fX1hYCnFaA1CfyPxVbl/9+jcoBm+1nxOxs0S9ScH+duDQAdezc4mOLOleoon06eB527XvmOUt2sTi5W8vv/o8c2OLfeKDD1gk96CxtMomsc6XnjxkWbxOByzUmFewfelfH7NnX6mxx1/4iVWw/hbQnVJcQVRVTDDPf6JNT4+x2pIT9tCtm3CSsM4IYAfw7x/w4uedsCMUr0/HSZgKQZxNFFE1rroZdLH4M695BBTZT762w9779+91IpV6OTGYRytZgy4DtGtPlMD6nQhpe6YI9yZuqTbA3Te4f5MQQNSzvgQA+mq/IXBYAhDFGIqU+NTDufbTJ1G+Qyxo/QjluqRAumiPoV487T+W88z28ew2A0oPQ2QGMU7jGK/aswywvgyzJkuUojVfJKJiOWtrGlH+T2bP7M9nqXdOg9T0VEgY+uMYQ5I4XOLZGGXe6YCE7dRvxm8Vc5rm6jTcCEHsdWYjFDp+9DDzJPtDPoPWfgH6irESkekFIK4+DXU6KWpKTg5FS8UwX6XwPd183ovs4SSq8Qekr2UvI7FJOZ8rms+gjgr1T+maKl5PQoAB1koRGOq1kAhDcViKaNPe15v9o5ze2o9E45hzvVTsX3UGOPu9Fbbqn4oc0K45Ux0jAbwXzcfSb6gsXG4PvYYn87IPr3vqX3PcPinzQ8d4H9HEc/o64lt7by8+q0ioYNwLclDofqs0XM4/iaMUIyohlt6XCJBA1qULRC7KcZicJHFUHwTiaSe0UISXBEwnTp5yBe633XY7jiMfR4Bo//GOO+50Rd/ql9O4KOD7JOhYTmeg9u5FRDJqH6jIKO2h9fN9IZ/kpOlmf6FOs0E+2/rNN+L8gtjgrLAMsURhYaFzXUhEJae6Cs91TXXm0L6zles0WW547sUoHTfnzpyyDHrBFE+cjiM+g2dNPYEl/Pxy9kDqCWxjXRlkzepG4NTLBr4Tl2MXYyCGvcwI81aDeobYQzgxBeuiIrDUNaKYYhEfIYwjxci6fhWuoZwprs+Re+IrEuJKqXkBzo/ZkB/qRLl6bHfEypsQIGOIQqDUeSZ4Le8wSB1fYn//HgKbzxFC708b85QIEKeU1C8dmvXnePG5J5/vzX693QDOBAEyQYC8dRBoggCZIEDe+uiZ+M7rvQITBMi1AO63e/281h2cIEAmCJA/d393dSxfa0y/2et5PPDNd47JmSGrvOzOP3wo3h78brkjPRQZJGWbDxtcgUw6PAmM8MYVokOMdqYiQKT6EdiqHN2rcVcCYnWgkA19HOAd7zjoFSiASlMgnQ4Hs2YqM9nPqUil4JRK9aoFXFEu4//GwR8wVDEBofo7DjznSy44gF3lrQJ7/TjkK4pKsUaylAcAGp44cQxQC+WXiisBRtTpcQkleTm/ZYvXtj1c+fbqDQFwbCIGK4loLB2kBDjOwUkisEX5vNOJAXjiV4/b1i0bAeJR5vN5onmvKmnX4UEW8SiU3Sc5QK1cuQrSpdMptP0Au+Ww6QGAaFeOLtekDKXt0CgRY4HhlH4Tx8HXDIEwJKKoTaYIdwyQX3FPyioeBsTv4hAUizMiErDz6PF8wNwpzv2RgNOiCMB93ZqVrnRc8R8dKGdFGiURs9BKDJcOEupHeOF3L9pDDz0IQIjSDIW2YpTqUcD2oBCblj3DAYRVAB0xKJkFAKicuZdrJlW6yi5jKPMNgBQ5RaliMHnCytNWYbIisH7161/ZF7/8RQpwnwM0owcENW0rh8o+1G0XzlcABI267HONh9xZOcSFlLrejeUrVjtVt4A8Hb1U1jhv/kJ74qmnXfSWgF6NywFFAijGABV1J1ny6aivVUIvADUTgHQ+Dh5lsStYvpGM5hi+Ng2H0SAqzgHUt4rS0XFKgKiytxVRINBfkUyLAS80Nk7g8li4YL6LonLnLUnYOMwdPHjIve94QEA9H74AtSqyPH+xAmAW8AUiSWr6QPWAbL7BDr/xui2m1P7k/n0u/3kJYKgHQNE5+mA6ASpPl1byOXFVccjVc+ErYsep2sYPjiJ7RGyot8Z5OsZ3jE6VKRJDwK0O1gIp+q4o+QQuCHCQUtI5st6EAPnSr/8XAXI1amDcscXRV8XJ/JbTxg+3RzhRWMmUV6egSo7ieqP9ZyxxLfkZNVXEZgDeDBF/JWCgGdfAtOwpHKZ5ngC15XhQjrYHym4VvpacL3MH3wYA+Vtvv5Vxg+qcz10LEXBZBCeHec0NitcQMCHgXXOM/nclgOklAESpEwXMrVyxzDxT2+3CbgqOUfwq6q4NAFdg0jGej+6eAZ6lNAA7QC+eqaeff8pu3rqZe+9ro7y3frm6mLcC9P5EfHDIH4UMBLmxLjohmon5OHXi1HgGuArP5bgAHFJkHF4ZR76epQtABKSutQgNxVq5slP+lIp4TO+V514ltfqcZTiwsiBjo7k+It8UueLFNR3k+2sAJOR4CmR8xQOu5dDvcx5FsmL5Vi1fgoK63IE2TcSrSQkfAiHQjwvpbNF5nqc8ewPCR+TAMlT3IqP/7Wtfsy/+yxeI8Wrk+R9y36toOBdBwWc+SteAQO0YgFMko/Ycc0MCc6n+u5HnVqSjyA+pT+dTPq+8eTlwYogIUqKO1PdJ8WkuSicEJ9AAWf19EA1NkA9yRHhDeIwQI/WJ/4+984DO86zP/l977y1Zw5Zk2fJe8t7xyIKQxNkkgbAKAVrSTVtaKKXtR2lIgYQdSoAkkITESWzHM95LHpIlW9bee+/9/a5bDtB+EPXE5IND5XN8nNjSq/d9nude17wrxr77Kpn3ilaD+VfsUloKClnm6Dxecxpg5qDcZpDJPtfieqqJCprGNUjk3glkVgyY5mcR0so2D4Y4Pn7yjCN3BGjdfPcEQDbYEOrA7xaupYhWF48I+VxIhJUisw69ecQR+OuJOJSbra6OCEYAVcUuLSLaLx/VtWKEWlopoaV0ex73QMC85k9vnuEL5/IhSFGQAwopHkduBsXdVaN619oUQgRYNyREC8+hwMY5EMrqbIhirhqqraQfJN+yFyyxeuLSTkMGa2wvZb4JwsnXwLomwFFzQjJrl8bjTMiCelTyvRCGGcQ3anz2QaoNIBIIBVxT3nwlBcpym0jB3QBxUYOTIx8iPw333v333u26Cy4jBEgDMPOCSBkHgOuHNFO5vIDDMJ7pOsBS9YCM8uwrRlJOloOHjrhiXxFk8xcvtTgI/TxialpZh2rqiG2BRFqxYhHELgX0gLaKohHJPghAq2ifegD2+97/MPGAteTQVxLt1Ap5Mof7xZzO/VQXk8Z1OKpxdVQIMCwFvFOMpGJkpFw/cxbyh73GdEqItd8QuNvK2jYAoSrAURGLUsAHc41Vcq7PFw25qHg+JgXXcfLyC6+gkI62+++5jzFNSXBRicV40Q2FIEFg3xlIgMquMcq8zdbmzIJ8SLMX3zxpt991h104sQe3C/0XxIuNcl/iYiOsCEfWqbzLTmH9AK8Zxt5GUYyzFs23w/v3QEaG2Bw+5xAOimHeUxvj7829+2zV0hwcMNk2ylwg501bSxfK8FYih7hmIrsVLegzSF5/gHOEzZ2/lOd31PV8qCNIxHQ/TovwcKIB+Yxyc7EO3hoAACAASURBVKo4fpgoGW9IN7l+mnBSJSTE8NykghXi/PCBImEOV1+TIv0G2X+IDByEOJPK+tCh4zz7REPiqLqLzyJRCz5CiK49/Kxe9nmQv6yhs3HSyaEQQVl4BRFjTRAMtU10YkVnOgHAd3/wpP3N33zaZiSFmSfO0vDASCvBTZuRPd366qvomCi07Hk5OD1qITw67NvPv27ZK1ZTUJ9gz7z0rD3+ra+yV6jGnVNtH7rzJis5edAWpVIerRURgqippcd27aVnjHt0930Purgx9VI88MD9Lu5O7zlhwZA9+/Xj9t7bbnVjU0IaKez7AJMVyerPMyZFfSBrfzFukiAcFSWsKVUQohcBjlfhINTEpvnXhzVZnzN1ehpE8UXIwDl22w2B9vK+AZyJRexXZ/PcQgSwL/7Z88/axyFdRH4EM546uN9yiYi49uV6ynWq3gOJgLz472HmOkV0qTy7vq6FNS+NZ5dOHQQSV4l/DGbOveMeYsD4DHISCciWY6+FjhZaN1x/SDt7mh5eZy770XCI9Uze50tE5c2hl06uhgrcvhIDCWzPoNdnAIGJYjoLLhc5p5mEDto/NLE3zGTeCoe0rmEP58M+WuXddcxFWs9q5QTh64d4L9qHi8gQQSkxgOImu9gvqh9DYzSS+URihj7mIe1L1IshR4f2bur701jX1x35wtz/chZZ9dk8N/ZVlK4xPtGDxmtCgOZ/ZYn72jVfqHAiAv0SKZCZThwh70WCJJHfEmpFEM3XxD6iBlI9hDEp918Yc4t+rogPyTxEqKibzYM9ogQqOq9o3r0AkaG5WI6PbvYB6vUQkbESckLvLffcebe3Wso6KIHTDOaIPCKtylmT161f45xB6hhS70wY9282bg2JaGKJ9tILV/Es6bqpI0ndX2ns3eX+1GYug/6W3LNn3c9RzK+usURoIqoCOHfoTwkeUiGqtCh04uJrbqwhmtjT1uIuY2Nti7jv46xJjQisCpmjA5i31dmk6Kt6Ss9HETyMQHoPMm+mEJPVj+BE4gM5SkTCiPxJU/cH996RIHIXy22t55f3pT+1p9D79ZaoRiQJ/33h+2ts4QeO/uJ+/ioBog30rzvGa/8Rwv5NkYvxcSnsD9mHj0GaeYbS17QDwQCEm3coa67PfyNAfll8rv3Lr7WXXHsnkwE413NY1o+YIkCmCJC3A1Te/t+mCJApAuSdPz1T33m9V2CKAJnsCr7b6+f1/fzfxv375TuYisD6f+/G9e6P3v7+/h46QB799kfGdTDSgUUA3g8+Nd0e+ipgJYBrCJtxRUUIiOrXYRLgULiwDityAyhDVw+R+gUcOMsGWYcFAWRSienftaEX0KtfivVRX0E/4IXURQJORKAo71aOgTB+llRbMRx0vKVK5+cKkFackUoPpbJayMGvkQObDlc6WOqg42z3HC4EJFcBlEaRgZ40LYFDCdneAJ4Lib9SOXrWzEzLO3+ewxKKfg5Gq1etdOCiSrlXEKGk+K00lIP6uXtef83uIfJC4LgUhALhDuzdY9mUfK9YtsTZ4HUgUF/JW+9PToOLuBhWrV7D+x5zgNQwf0odJ0WYImcqOXzUUh7c0T1EN8JSgHTiqVAAeqtnAYu+oi48AaBnpCVic6+DsCmxHHKNfQAq2znQVBM3IyA+nULYPNRgmzdTWArI4AWAGA9JUVx0xRE9w4BRgQD9nToEoQTbs/sNMsmx65Mhr4LiUe53RTkHIXo4lEun3ONGgN/s7DnuYBhKZIEiGVSEfpk4FyltBQKXEltVy4F6ztwF/P1V23rjjfbsT5+zW95zE5+t3OXXKwJLcGsxPSPK+62twg1CXrlcJRF0Ipyh50CdBSDurki8BiLGAzBFjpJMHACHUKRLkSnQX6CgMtJFwEhRW1tZxiHX38UfyHUwl0zmeA7szfV0BxA1c/lSHjnngbaACIxhwAJ/QNI2gMAgwOZ2ImIqKH6dTm6zMrIrAVsXLKCTAZCxE/X9LA6T3fyp57UdkEyHZqmiWwWYcb3WrVvngLc2iI0mgHIVTWZkzXFxQe0cJLdT7tqG0johLsZKeKZ0eN6OIloRMj5EfR0/l2dXcU109aMI53Mpq1/qSY0FTw61Avm6IWwEPIgOeYsA0f85UkSZ0sQa+EL2aaJSL4rGnwgQnVHVpTFBRv56B8jfPBRnn3+mwY0TOUAUgeV+K76Ac6WnHB6AZj4gZmDYFgFhkBxJETEESAQ/E40+YE+7I/ROHz/tSnWnof7vANirQZG7ZtMG3gSl01cKmDcAVzmUz0Nl305PhBclza/ufN25IjbesNmRbPmM536UjyJgZ3LtRflInapizTnLl1snZfMqQM8DiBJYKsIxNMTPjeOAWRTZF+ISAJATQaWoORWgt7X3QEzMQFk/1/JQ4S8gbuvl137uXCA3Ei+keK9REWMc+D057Ptxth4DuBkGbIIJtl6IhFqIwBMnzrqOoAB6aTSnKaaqBdBIReL+XItzABcCydVxpHxu5YSrOycIZ4gH7yeEcmY5AhSTVoUqvxMSZT5xOcFIKMNwDygGzQewprq5xS4TOyf3hMBPAWWxRGhlpE+3E0TqqCejnHnJkQGKloLQCGJsKg5G+f/LcVflAfIf4X4sXrrMdYN88Yv/aHe8D4cBwPMGYmJAt62yvASVJTFdzFmKuYsGoBHhoff181deJQJoFkA3pauAc4pgi+Cea0woBkURcF0QwppX03CTtHO/a3mOQ0OicDqpH4jSViL9vFDatnMNHAHCs/Ind0XZt15uRqsOocaD5lxZit5TnBPXUx07ysyvQRGruWtEBBgEtOL8CvMv8hx6OIJTj+dRcvxXrF5n3mFx9s1vfstWLl9KxJAf/Sgx9I8EWRnuvDDm6QgBXyjkNd+egQxbRmTLyVNnceS1uLVk67bNTrlcBCG3YeuN5Kd/zT74yCMAkFcAGUcg0Igkyllii4ggGwCEHIQYC8AFkn/xMgTIfMBqoxsm36YRRVRUmO/GuuZjEQciCSL5U+upi39kTEWHA1DjKgkCNL106hwRQgm4odoglxpsIf0u0XRgydlQyjokIl89I6eIcpQDKCsLxwRAtD/zdT/3ktXW+imKDcWhpPgaOcziIQx7eMbKuYbq0DnyZq7dd/fNtorx08c9O3f6FEN61M2T3YCU1ajK9fxG8J7VFSXHpYCwPkBTjbWFixYTz5TniuKZfFHHt9gHPvwR5vwGHE9X3DX0UTReNC6k1kYXWZYOsFbCWqCosFde2W3LclajZI/hanrYrjd22RaeYfXCFBTkWxJzteZuzVGtrKGB3LMJd2eZU9k38/MEzlXQs6Rroaz/FoBf9RRpb1CHg0GiBHHGHggEglHLe0KuybWWogghzZ3q/GDuyccF0sRaJbKiCtJggPE7ExdPG4R1AITV/jMFtvM0nVmJobZhyUzXv9NKZcMff/qPbKDxqnPl1A/TrXP8LJFQ99sru1+3o+wfYlmjI+gOeYi/C+E58wH09vAewxVYYouWLwakr2QeHnIg+d7XXmdu6bOtGzYTu+fJ2Gnlc4zYM8+8zFq3wI35AXq5egabLWteBvPgbADgIMZXF+7Mgy7CaMuW9QDy0bZ336uIK9YDiLdDKKP2hvANCMYdhds0kk6AQOIlY2JEBHY5EkTRcnLwjjHmGIJORN3BfqCNLqNvfev7xIwudj0iG3CBDQKmjgIOHztxxIqKL0N88axzLVesXAORG26vvbqLEvoZFke/2mVcMK2dnnaS+Mwxjz77+889Zl6jkDmtELmK6FQc4hDrI0XqC+l/aaslmqw/xI7nltuuI3kWl5FtO48dsibKzj/8xx9F9JBtuUf32EfuvtV8O+stOZS1HRJjFLKuldc7lVtgY36htmnrTfb97z3tojkf/eSjrCG9XJM3bMejOfbTJ08RjXUze04PovVYf/jso3wmP9bZWJwDKpOOiU2EeEaEAHldwvM2roeI+XsZe79u9qyjPJO+rD8F7HdmQ3bKmaAuiNPEfP7dYzn29adLIAXV35CA4IL3x3y1FfFJMHNfaeE51wuDBMg5keQOEJisI5v2wIokVYfSGISCSIT2th6Ig3jA9lYrYx9Wyz4jmnn/4Q9/kDK+QLtw/hwxcJ04A8chVCEpWdcyiCPr6G5lTCQRARXv5ssx9jFyw83i39RhIadBM89H38AIkYbJzOfMNexVmiEoA5k3RC60c38UM9XKn3GQjYq+KmPN8+NZrodAjoF8bkSUoFinQAhtfQiNTwHh3uxD/flexc5q3PZqr8++oxkSNQIiRB1LUaxlckyK/BCxpv2K9jv1zDMauKHs9xXVeZ5ILP2a++kTbp+n88OFL08QH9u/DOF9jfSsh9zQL82zKQiEFE0qsY+iDxWDmsCcMsT76IGIGmE/IXGMSJpevk5F5HofEvhcpvNIe4dZWbOcw1SCKs27OkMsyclx+96DxNqtQ8CkCLJS3JCnTp/GwTXHnT+aEDSl0p9yYN9+oq5wq+JEGkKUcy73jHsmdI4JZT4ToSAHcCHxhpn0zMTzHvbt3W+r1623Cp5DFb6LUAnRfpo5271X9h9ylnjiGm/jviimbJAzTQhzYhLzoSKKeyEYFa3pgfMoi3VxCUSON2N2Bmvo0f0H6Jtq5PKysyOmqpv7X4TQqhMCbQwSxIuzQAZkqkRe6nXRuq7r2srPlHtIcYhy2WqeVfeHDnRyjomgFlnsehj5JcJJRMbF7662BY8cc/vPX/31dgCK+j9GIYdFCoYhnGis55n0k4jM1z77V/+EY42bOaoILBIJcIFMWD+YtJjnJyYwzfmwwb8uX+vam3i3AZwpAmSKAJkMxPvN/z5FgEwRIO/86Zn6zuu9Ar8NAP0Pe/57t9fPye7glANkygHyds/Ib70D5ONPPTI+xObWg4OKgK+nP5nmCBBwF2f3VqSQ1GxSOooE6EftNKEiQx0E0KfoLAGzArZ0KJLaypUa81sHGjkzXNEzm1aVPCoeSQdXl9HL64g00J+KvYokakeb606VI3OQUb6x/l/Zu/p6qZVicVmUccjbvn07boTz7nX1byp5lGpcvR6JFAZLGS51Vl8/sSkcFpM50Eg5VkKWcR9/zqWMeAnOgTYOejpACuzT+xAAJyJGmbo6LKWQVa9sYR1ujh89TD9Hus0GmBoAjInkUHTiENEvAJl6vToAqVYAHPUWRND/Ieu7lLolkAs6nOqAWIaKtA13yDCb/LBoXBrdw7Zr3yGLB+hRfAY8AN/TbfPnZkEeoGbk/WURTeMH4CmVbT0HZSnjM9IpZj9+2D72oY/iCjmIs6ONw2EiUUwVECALUYoRjREdh6WcnwWwq8z1G7ffADnVyqEFcAYgqJODsVT6nSpKROWZn1+AK2O9iydQ9n8gnysQEOcSQHUsQF+G1GtElahzQJ+vn3ssZXsc13cc0HwL4GJffxfgIjFdgA6luB6AFFB1ASSheMwGQGxqb3Lgg2K8OAcB+BJrwocWuaP/ljtDymGBBopHkvItmPshQkaHXsWbVHANpUpUzEQUz0wULoVxwI5BDoeD5NNH8vWzUNvzEDlgTLncwRzku4nUKC2v57CaCgHSzyG1nCitFAea6LUFzKkzRodjAe6RqF7LAOKqAQcCUYOvIu6gr7ONyKELHGY32mFA5zZ6JwIADgQQr16RQzxXBMAHsRJcA5WOphCbtQAVtR+57/uOHLdKios7AVU9OEgqF1uEgMpR9ac+o/pWHNnBcy81pdBfTYkuW5n/6EMVK8WggAV9nX4pAuutcSjy8e0IkH/4IYdkxqWP3A/X0gXGXRmI+Cj9Ocqh1+MXBEgSau9pim0CVMB3giOp24230ycFKrcxDol0cIrkXtSx2c6J09xAnAfPRBeAYxTujzY+c6BvsP34x88BtGcB/C5xjqenf/ifADBE0wEaiASZD+EgFahU8ALJVeqpQlcBCSvIu1ZhaSwRcUvo6vFI5DmuDabPoI1x1sPXehA7dBWAt5FeixsBmSmV5colz0gBQCoBAGqA7MqG4MQNAWA5xBwwwDgM4Fp4AvYOoOoeJSpiCDBZhOErkAK+AD3Llq9yz6VACZGuunZSzDdCuNUA/t+z42aA4GZX6t3B1zRCILTyuoG4FYbI128DxBOA5Ue3wppVyyFc6Mogwq0bkKGW1ynjfQ4xh2YCuEVCyiqTvphC5Y04FVog03KI5asCaI92RaTtECCDFsb9aAUI7+C1Z2QS28bY+cnzL6LcjbVt22+ki+FVS59OlA7jYhnq9AHGhOIzThL5sgqgR3NzDSBwEnOOopteAdwcYg5P5970AIRozFUTS5iO80CFvrt3vY6ydRYq8HDnrjuCmyIhjn6MPggkvzB79fV9Fhaj/g+uJeSVVwDzPZ0Gn94Rad9+uRUF+jD9H56MKSJWUF3rNQSCKMIki3iPq8QdSbkv10cyc3cX9zSfDqckAMEI5t0E/u5KwSVLy6AvqpMYECJKzp4+YX/7j3dYUe4A0V/pdhbgVnEwAtq0JijSSbFKEQDxcnmoH2XlypUAjtWoc2OZA9Kc+2wnvRUblecfSOk0wG9NTQVqYOJQmBME/gwDJIl07KJvQeBUHXFPg8xLyxYtIB7vkovtEgEgJ+I5lMG6hqdxt22ELA2g92SEGKURSsP7KCLv7x+zKroTGtt6cQsAArIOrt+43pGBir7rgFjV/K7i5lm4mtKZ44dQ40fHRbLetDvSaBjifBhQS+48AZnTUX0rWlIOnTMUvR8+mG9f/pc/I74SdxEkXyHEXBkRNMqL78RdIVW51moJDMIAGEPlbHKAoq+LkJTL5cDBN+nymeEi7HhjDiBNQ62srH5FSQZyf6soi5eTMJw1y0/kbWAI66c/kZEncQ6k0ZEy3Y6ePMU4oIieqKz5EJH79u3l/iawPse5eErtAySGWMC1VLyUni/FXQZDpI1Chmfh3PHj51/IBWjnPavf4FQlkZMQE5GMofFxEWnKrPdzqugESDQ/1nDFdI4AAjcDuJ46esKWLlhM5Bc9Wsyv43LV8G9XcbBV9pi9dgFgOTvJfLprrazY7BN/erP5sD76dFa4suja4VD7yasHARBDrJX1ZcCb+RdS/ZMfexQxxCy7iJMpijk/eUay7dr9MmtEDtn/lL23EIfEPRrmHrRAwkQzDzYQd+VHh0UPBMhzz+9hPZ1n77njdorFWywgDEA5Jc65HcfH/Yk1KoZ873DdBvdSDp6SFo6K/4Lr5Epi/SrGOSqQu08OAQD1DMBYua6SpsVw7XA9QrpFhgc7l4pKJ3xYYwekKOcZ1tw2iIPkPbfebsERsXaS8ayi61DIjT4i01546WdEcC10z2Xq9AzWpUjm4Qacq1XsWUR2EgfV62f/+aPnAI7n4DaC5B+hD4c1wJ9nnMfeLr25m3X6sm3ZvgmnBXO1J704Je22+1CeFeEcG2MumLNmmeVVXLF/+fIXrOzyGZubHGWL+E1ulLHpsiH2O9UQrRUQ6D4ApgE4N57+4Y9sE30MGzZtsCjWmIN737BN96Xbjx4/Zvc9eL+LoGphjNZByKs7SaSoOrnkjO1kvJdWNdkx1q5pclqxDjz4gYddN0MXz2MgQLQiWlUGnkzkqKIuaxGxVEHEq+D7/tsj7Ds/q4GUQk3PvKg4xTjmYo1zFZ57sN8YwpWQyDweAKkpUF5zrWKE9EukjEKw2nkvmgvCw2IsL7+I/phi5yrNAtBeDLGLKcQ8WWNPnDlnz77wMg6axYDwCxjjxex1/Ox9771RhXFEHl118+I05sc4iFTtxyW2KYVQ0doQSLn9lZJK10vkBQjuzxhV35NIj0HGUxn30xsRkVwgGEUgf+iIwgUg52IrLu0+7r/iSiV4UgSW4pm8AaAjIfe15oYwtvXsSbTQxpg6+fhaW/mnJ91+SJ/72D8vtjV/k+ciLbVn6eZ7fPlcilSV+1u/tZe98OWlvzjz3PDPFW6vo4gmzYlyfyuCShFMcnaE4viSi0bObZFJHuwj1MejqEidU+QYD2IN1V5JThsRPhKHtCBiKSoqRuQyx+3PRX681W8VibAimjWhHhGWxD7bbtyOg2bEESJFxXwPThn9CsP53EmEaSPEwVzED0EIcUohzjsgNRfMn8N6oXmQ9Y91Tfe8mHk3AhddSnIq55LLrjMvmH6SI/T+5CzLcQKuVvZIoYgmhjgn6OzUoe6xaw6eNue492a9jySOi/0p17sJklGxiFE81yJAWnF+z54O8UWkYCSvn5eXz8+BDJVji8jF0lr6vdjPBLAfma1oVp4h9YGpF0XnqXbu31tO9vFrJIe68nwlPOJPCdS0F3MRWHIxcQa8BPkx95Ffuj8mHNPXGjv+GyHyq4dZESCdHS0uTnYQNzS7bsYIUcuBcfbwg49C2CazbuPAJibSESAiOkR+OAJEgYj6dX0EyGQdIpMBNFMEyB82ADjZ/b++f58iQKYIkOt7gqa++3quwBQBMhnBMdm/X+/6OdndmyJApgiQ/68EyENEYGl7qaJEOUC+/2iqffBrFY4AkdrHF0BBKjopkAUU93DAE3Kqcm1l9erQJeKjHxW1ygBlr5fiaqKoWd+jvpAJNY96DjxQmPcSRaIiUyneFcWhw5viDKToSoWoOH3qpAOgBb4J/hVopiitBMATuTdiANe9rr2mlF3NANZRkAsCrJo5/DoChAx6xYYI+JZqPw1AsA6AZwBAQr0QiwBbtfGXSlPFg4pACsSFoYOU1HQXUeDduG0rIHmFK5jUoVUHzukp8YAcG6y29MrEQYvDgcgQgbPTFOMD6aFrkp5O14SL2hindLjIFi9Z6uzkPcSYdPE1g6Pe1tEHqI3a8+KVEhuXIhzwsBYAYmi4jxgQ4nsgHWajIMsHZEmKS3SHDCljY7le0bhFCguJv7oBAA2w4wpRJy6agUOSlL0DRF6ADwF4+PKeUFK2tNsKssa7Oup4nSFX6u3PobiF6JRxwOMgAP59+w5YGmowqcMGOeioq0WASyEAZQAHOxV+twEEDnGgqobsUdZ9GT0ju3HGCOgIJ786lo4PFbIKkJNaa4ys384OysLJ3UY8b5X11c6Gr0NpGiCblMXhHKgbIGyCUdurQFPPoRwRIgCGUbjp3uvZ0f2P5EDZAUFTBXkxAIAmxZ0ic0IA5apxhyQTA5IGkBNIf4U3B6eGmkr+nRgEXrOP+I/Wdj2jAa64Nj/vPCpDf6e2DwIA7efAr96ZElR5WfQpqF/mCoXRIj+mTydPG9CwmlLffHKb16Do7QcYPX4612WwZwMQC7DtBAz3ZfBU4NypAfASmHL3fQ+4uJAyImtyiV0Z0XW5RnJ4MK6k8vXhcOnJOHOfXzFYKEh/lQCZKK0EG6IzRmNJBIqLLeF1pNCTslIgg1TSrjeE8fGrHSAiKeUA+Yf/5ACtr71GgOg1JwgQjt86cyr+ChIuwBfiCSIkHvV5EpFicYyTYO6JpwhQfu6p02ddcerqNesdmaGOgnEAuGEIkmhIEy/umz9kVjtF6R6oqge6B4lSyrcRFIpZKCrVMXGR6xghRThgRwj3YzYkooqTVXasjG4d0C9ANinaQ+pEkTuxxMTMpjTYI5Iy1QKRruprUMdOgytg3nfgiK2nXPlM7gV34C/DlTTGZ1qAonkAYM3He8SRMyo77wAggXKk1x3VI+DYKCCEiMYiVxLe6MavP8/kTOKMYnn2ClGQKoZDB/kruAC66Im4ccsmnnEILYjdYXWXcL/biIeD1iWH29uuVtSSvz2KIyTGbqCMPSYIYB2iqQjSKA9AphGwIw5wLUPxStzHHED6amLcFOehMZ6DE+FC7lnLobPoMkRI2owkF5sm14c/pNqMrLkQAmV0JhQ7ZfiynOX0oFx2zoREnFj+3MMoonliIWie//Ezdvf73udUn+rgWb5Khe0QHKhTy4lCiuU5Vm67QK8zZ07ZPDL2RXycOnmCjoRUR0TomTt+7ITNTJ9NMThZ/1erAGW67fW9B80DQCeF6CYRICLTPnVXhH1vJyQrBEgQz0cMQPEQRIwiwEQ8T0f97s8z26+cceaaRIAR9RiVEyciR8gcui8amPtFhDOAXXRc15CnPfH1b9j/efx+a6wMc69bT8RURBjlyzynXcwNKqevR/0aH5fk4pwCuE7K2b/zzjvs6e9/y+5HuY9MFiIzzxHUIjS2btti33/6O7aSOXLW7AzX8yGASmTYEEBzPcRaB0Xv9Sicw3lW16xYBqjejjPkPIXjK5xLqI61qYbf2XQ+KFd9XIrd9kbzRo0fwDxz5vApa+sPBOxmnhBhTe9EO4Tq+g0biMDC8YB75KfPvUAnQqYtX7YMgqkbYv8SZMgMxjbOIxTcw510xUBciyIdBAB0kVnMS03E7+RCgOx8+aA99b3HrZ95tYdroWf8OAD3LMgEqbJVhCtcScCXYvvkeNOcqrVWTkZ9jUgwT8ZBBMDozl27HaGQxnom94Hiy86fO8O6UUenxwyeqzAH9EoZXUCnVT+dQIpm8sL91AyhM8LcEsR84AdY6MH+wUc58oq7YXFSnKCilkRwS9kcxto1BCgqsiMEUHUaa94Y8U6VFKX3ss4rl/4AfTvK/8+cSSwMrzEGIRgfG8mcBaGj+DU5UnmWPAHz/PkMrfQTifyoQIQwTEzUchTkIYyFwkslVtbjaftLuph7oi1qrNlWL51n0Ymp1t2E4KFPRH+ltfmmWttYqB08ds5q2oHfIsy+/Pif0DmV6V5X2ftyv+WsXMJ6QG/FWJ9lIZIIjQ6jl6jYQnD/MeUwx3i7TP92CsoDcU6VEwdVAZkzDfBynC+YuzgNIJpOMcZmcXENQopRYgZbeCYoUw71t9vu2Mi60Od6K7Jm41rECaPrrHgkCRFiWHsCcOxxiZg3QpgviQR0vTvs0wAyvZncReTXsiYNM/dtXI8YgtcY6B2mR+ws+yScm8wZ09NT3DO5a88u5oFQe9+ddzmBhErXFY/38q5X7ab37MAN1Mx4OxeBfgAAIABJREFU6MOVsYrrUGdb1i2kt4Peoy72HQJufXF6tbCXGeV+Emh1paSDovFWyy9qs2N59I+QDLhkC9GbnoP2t5//K5TsXbZ2XroNVjOv9bSZF/ukQYjky+yNRj0AvmPpO8u/bGcuXGJ+vwGn2wrIn36iFOsgQGbYnmeKLGf5sok9Ac/HEZT88wGp5URU380483NefqG1dAK8M6bDeQbWEFWp3qUYwOD9dIAloLT3dB0WxJsSEdgKsXz+4iXWXQ9LQcCijpf73hNmb5zzArT1t0TiCPdDDq9cusgVa6uboRswPAkCRNFjWla1NhcBhGvtWojbVL1uw27OUUdeCK6oEoB3oq1YBxTBVUes3u333O0iEb/05ceZpoJsJZ0z40S39Xa3sQb329307vRDiMq9nMs8PZc5WoC1SIdE1k2tDT3MWQEhkXah4Kr5UogdCHjfA8F/pbTSNm/b7gjwBsQ6HexFm1g34ogNHNKehPc9whiSu1Qkq3rItF+QA1iutgDmj2jiWCvYF0sw1QN5euifl7szy+3/VmEvPpZmN/9zmb32lzNs8z9csf2fm2XZHz/s3BsSEChCV3uXIcaoCJCLkB/rPn/VuWBFXuvrJLTSnk99giJA9HUiRV1vGuSa5ohYXJeK5pXYJJj1UCSsInu1J9fryEnWyfOjUnURHnKoaDz70l3mD1ktB4rWUZEyoRBT6h/p43UlOAnmmVHcn9xpEuG85dJNTU6zK8xxCbgnRcL29nbC07G/TCJylvGn7ipF8cnpqBi2YgQw8xH9iODIo0tJ56IF9BMePX7cdZ8k0ckh92wUJL3OUIp3UvdSL+coCUIaGW8ipJSBp/sSy/rbqjHGPBrPHsmXNTGQnxfAwSBS5yMEQYcPH+F8Qbwgc+cI/S8VuM0Vh+UD0a3S+bKiQtcdoxhhdY9IFKbnVM4PR3jwHgNEUimWS/F8cjHxs11BOu/jzDcWW/YjlJ5f+6WuvImQ1mu/3IbyWm3Hr/z1BPTkGv3cfRxgHxsdlch6L7daICRWmr33lnshmTjzOQLkGtHhCBAmUA/te/nl/v43F6G/2wDOFAEyRYBMBuL95n+fIkCmCJB3/vRMfef1XoEpAmSy9XGyf58iQK6HoFA2qPYu/2XH9F8e6smu//WOgMm+/39dBNYj/37feAjKSFnQZXt/5rEs+8jXK93hgvpiNqLjbIZRHwFaSdUmpTsQw8SmWDFYHDAUn9WLclq/ZbNXbr6Af4FC+qWvVeeHwOVRqTZ5HQHaSYAu3ahS1bVxtYhsbQ7/Oryqc2M14Jy6GwY4OBaiPJUjIBIllIpl1XXgg7JLhyUp0BS1JdeILPmtLc38fQjgerJzdqTi4GhC2eU6DuQmYXOvwuqFFLrqM4ZyWBkHrFW/iT6b1N16HR1gNm3a6GKS5P5QRu6Fc6ctC4Bg6eIFrqdEB4h23nMWsRW5qF2rUNQtmDffESApKIEvEyUiEFoRFes2biJap9IB9X2QEw3kgHcBQIx6Yten9PRM3iXiUYLs1Pmzlo7DxINYD7kSHrj3Hnvm6afJLZ4LKNLswF6BVQsWzLOdr7xkq1cvczb8FvKNOwBkN6Mo1ntV/FUZEVTRHK7aID90OF60cC7XtNmpZ2vJipY1X4B6ICDvAPduF2CXsotlz2/h8KU4A2Vgy5qvgt5WFJkLFi2zsxT9SkEYDnCkYtRLRE4cO3ncHvvzxwBmugBLalzE2AkcEr4+FG5CfngBOErNdpxrKFIlCDWielF8OVCrpDOSQ7WyzRWf4Asppqg0OXj6UavJ7SFXioipINS3a3NW2ZvH3rQDBw5A+KCIJfpEYLFU7ikcRufPmemiqFTafYYS3nWo6AWM9gMANLX2oWwcottgkSu4V37z+vVreW79XaSErrHic0Qm7Nm9F6dMlC1ZsswRhCr+7OR1vHnuD9MNspC/F6kjcGMJALUie65eLnQH4FAUirv37OYAPQyAsQb1eqb1QZi8tvcwYEQEY2aY60kXDnNhBM+1iEMBDt78KQJEv98iQKTIn5gY+dNF3OtASEScgESNPQ7zUg+qqFpAgqJ0HOnodpt66ifG4t8+CAHyg4kILAGR7t8mzqsTDhBHgmi8owaFNAjgrBmNwjuJa5sAuBzGffFU0S+H4YOH3nT3Tz0BS3hevAAyS4hiC+M6JgGkeYnAUczUqJc14hjy8/TDBdSAGhg1LWryfQcOuQxylQD38Wzeduedrhvo7LlcB1ALLJDi8/Gv/ofNAHxdsGiRm0dmzYC8SKOPKE9lmsTOoGjU8+4NQJSBQ2CQa6wekC6AGZXaltKtsJr7O3veLDtx6iivMQQoMYsuAhxV9AL48+GDIAlH+Sye3MwaQEIvgFMB5m8C9GcR9ZYGeCxgTNFJfkRoSWWsfP+Ci+fs0Y992GrKGWdy7wC0deEIGh7xwNlFJwjA3WHeS0BYtHlDom1at9qyEsOdmv8Sqt9ygdTcz/B4XDA4sq4yf4TgcFu5ZrUr5Zb7bAWg3kXmBMXyVdE3sWkzhCf3+8TJ0y5abQ1OJHV4pFB4q8i1TFxaUmnKNaeMdHUGiOBTqfcgTqhllNTnnj7J65fbAw9/AACoHyfTCcZFG2DlqCNuVbh6+XIB5GAARa2rAN66XUeTYvf8mZP2vbHP1q7ZBKDbDugPkD89C9D9h9bHs5g1n3kVMvFT90bYky8SJ4daWp1JIYCzscT0DDBXKT5QY1mxS4q1k6trNYBmHvde0TJjvP+ZGemOtBHB3IsrSiR2MGXVA8yXX/znf7UnvvZ+CIZM160RA8EjR8Uo7i0vxkAtzoW4eEqQIUHGyD6/wrWO4xon0DnSgjJ/Bo4NMGCKbPNdrNk6dfZAMoVCoqxZs5I1BzASkEj3s59ejyBy1Y8ePg4BQbwJZNyBQwds6+ZNAMwA2wB6yk4PBizrYx6QGjoMwmaU720BnA1gXIQA9HezLuURveMZHEekVaQD/OWquwrZcxPRPYrbycjMsh8/8xO6dGZD0C9yjraL508zv8W6WMSElDTroROhHfdPEEroUa6rwDutbYoKUfzhN574rj1BgXcP4Jsj+BjnRxlroXyGcQgkgWJyNFWielffVgVuIxFRImwUQSUWVOuBQNFkSC9F4oisVOl0OD/rdsDXn7/4U1vPnBbJ/9exptVCns1InQEZVup6WvqYZ8OYzwsAfkWeREHYd0EoxeOuVOpQDcXxicScKeouk96g3AvnUC0Tz8N6HI4KX89ECOuXB6CgH4RpMNe0ibm3hjz9s80AlqzviyE0tUb2UwovAFLdC978fyjAnmKw9HPHWa86AJfzWa/UPxMM0pcVE24jrPO1OBoOnq203EazOYtn2hY6QEKIsaqprKWofRAHSRXZ+YHWGjjDvv+zk6wHROdBspy+OmovvfrX9Kyk4XSrs+OHD7i+j96hPtxaKywhbRrFxuds09olwP6AduwtyDFizR93XQfhRChJQHDsaD4qe4QJgLSffOyT1j9GCX0zXRDcj9bWXvZasUTpZLIvKsKJmmZLl8/m3wqtGoeQH5FL43gJgoi/6mbdVlmzP9cym3Xv+Ik3ifwkGofnZUxxZdz/AO63HJ5yq4jkX0vkVQ/OUB8Hqvczb0MG8TzMITZS3Wn9jNFdrF3zcZIuX7GK5yHMXnjxZe5ZqvUyNk+dxR2bvdzNGZ/61Efs+ee/b5F0gm/j88MCQYQI1OyndIs9SXsz42kUIUmnnc2rsbI6ony8Qu25fVfsK09/3r75/DOWmpFkn/2zj1laBHu6oVYbqbpqHsxXA9y/vItXWC9jEYiE2RNP7bSkGSFc5zW2mtLq3fv34Q6psc/+xw7rq0wAjK6A7GiBhO9x3V8SxESxR0lnXOVC8sgFJtebemZCmG9nM1c998ILdv9DDzMfX7F6xmjCNXeEOpKOHT/pyAk5AWcTqXgRtwXKAXvsAzPtlcPsFeizykhLsbns10qKKLOml22hrqE6MyD/FLvpgwM6F0eYOtE2b1zHM41Dk78b55oMQubWNwJoQ3JcoQMnj31uJQ6lu+6nk4W17+vf+hZdOh9g3gFAh8iYlZHGs9RgW9ZD/jAnC2wvICowkXE1xjypPYRiDU+cyiXSC9cdjpnci4UWBREcxnWooWutjn3nnAWLIID4NxxrDex3+wD/q+UMYd+r6NFW9tKuo4xnSnsDkRVaTwSKhzE+VZ59EadBHOvra3+/0P74J/SaQDioJL2RP3f+ZYbd/u+1rv+qhde/9I11tvkLxQ50F4j+8z+O/8U5bP3ncP/xUzpY+7W+J/AeRID4I0ZSrK1IQ31PDEIJ7Vv6GEMqQZfrRW6LUfZv2sdrCtTcoQJ07a8LCiFjmYcUYal7V85+95JzYUBMi5hijtD5oZt7JiFWM3tcf70/nLj6zIoxdC5cvTu2UY4EosttjLGrfXMopO2hg/vZ9y10e8hM3HraP6r/TCS+3MQi+eMRDcWxp9U1O3z0qM0hYlBF84pBW45YoZ1nPAnSqpu1sIbYPvVV9SL2UF9IM6KrPtZGkSCdjKkw7pkvxIsEBP585gjWnCREBf68N7nNxnW9mB9O8qxLuBGPC68Hd2sjz70INXVjVeCUT0BooIg2iWeG+FkqQperVw5DzReOCOHfRng9/bfIDxF5F7+zwmbT+/FWApWiKR3ZMYFqumO966BzRMV/PWpPfAWzFvdJc1AwhIycjOMj3q77o7sTwcTH/5rxEcLcoTkcF6lr7mOv68mcIhWNXpR+kCkCZDIY4zf9+y/PEe/sFa4H/HnrJ/42XuOdvfvf/Xdd7/X/3X+C63sH1/op//vk8Csver0A4LsL4F3fp5/67t/1FZgiQN7GoDmxQk/yBTqjvZu/phwgv9v18d2dP7VZdDvqd/wI/dYjsB7+pzvGVfgoxf3ndgTaR75aDPDOJpMNr5SaIkC0Wdbhwh/gVwctgdLeAA4N5MkKLFMngPogEhJT2MjL1k4GLepAbZQDOMjoQysTW0oukRXaXM8mk7xXMRhs7EWGiGQQVKusZmUNK0JpDkrxahThDQCFsrMLpPEYUUHyXGe5v0i8RzpqWalWBViLJBEALCVwHSC8Igd0OFRRrUgDFS/L1SAF1CwOLIGAeV4oyJWt3gQYqkOJDkhXiFhZQp6+soo13lWsKQXh+TMnbMn8WbaYotNGDjHKyFXPwcx03gMHiXwKFAXif+BTn7FGgC0damIgAk5xAFa80XLUX2Ncu2rK2hX1pI6AQopZvehSkFK8jWikbhSvAvG8IImyuUaplIWegVxA6OwOvTPI4Y69BlCm4JYZAZCOB2A6weFqKWrxeA43lygJTaXUWGW55QAbYSjQFI9yN6WujTXlgAipVs1BSEo+xa4k4PooQckq8HM/pMI6YrDaOHwp0ieR66a4Ax3g1AFyhnLoDKI/1NfRxsEpAeVvB+r5XW+8YR/5o49zWA8kc/+UK28UUTUitSVuHpVmivjIu3zJKf59ID6G+TeRZd4A0LAjDszXYVQH7n6UnAJgZdfXMyTCKRGlb3Sgl80AGD5z9iKHUoA8Ym4ExM+D0IqmXyQZ50x0ZAhAFsrK6goXSbF+40arKEAVj+KuDCV3nRxAkG5XAByUifxewPd6HBvKw9dhWyovHUwPEgWzefMW7l04z60Ph+haO33+kt2Do2MP2fYqi5WDZDnRV8GAo4pVyOX6rFmz1h2gdR2qAfs23rCJglNiIQBd8y9XWDtjw/UgcOhURIOUlAIHwni+da2lqlQUlIuO4wHU9dABXM+3xoz+WwSJvs+lZMkJwp9yzuj4OUFqOEbDfa3+To6Sv3sgzr7wwxrXz+LcIXKByPbBf08cXClJhcTxQnUnB00g4HWAN4pGSLsk3ATTdHBGEdmvElKu1WF6GfR+t27d4mJGFPu1FsC8k4O/YhuQuVs7AFIYz+GBPfucM8cLAlTxEHU4j3qJZhsGoFYPTBAH9tM8owL8RUDGAXDUMSZ/TkSRN2MlCYA1k+cuPKTf4hdCFl31hEiYKEF97sc/sXnMCbNw7QikuArxd+bcBeJb0gF6yO7mWVbR9cmzJy0+ORaAGYKRaxrMZxiQ8wxSK5qfP4YyVwCCB/e6tKrWLgHooku1BH72rHkLhaniNijGmZCBG+OSHUM1/NinPmHVZaUOhIgFVKtEZSoyRuRmJyDU6UuXbRD3Tyqg9sa1K8yPDp4oIoHO0AdT10zMCAXixYCxIkmiAUJWAuwV4Z5qRFEczvM8B8IigHGw/+A+umvSUb5nA7AWQgp0OVBoEOBDjo5h7ouIQpGHUthKUeoFQTLOvVWGeV7+JVtKRFlqVJCVEt2kcfzIx/7IgbKHjx6HyIyjADbfzeUCoQRSyMklZ5P6cuSCk3OmH0BTUT6BRPoo1u3nr+615Ws32+ETuZYP0TAb0FSxeY/eHW5fe67FdVj4sLbEQKJJsR/JPCiSWn+njinNvepGkeujCneVCuq3bdniyotjmHsqcN3oMzpwjG6X0vpO+8rjT9gP//OjNtiWTHk9sYBVZTjBKIhG4XoRsH/BqrVWWVIB4EX0Ew6lZkgOFXzXAExt2rrZrUsvvvSSm59ycFrINdUPYKp4J82fcg0KZBvmGbnEdUthLpUbyQv0phmHlzoqMugR0nUXKL8EB8gJwLA4SuJnEL2nEmTRiyoWL8wjB37GTCuisF5jtp2IwK3vvdV2E1OmZ17bgbnzFzKHEtHEXLp71x4HVC2YD2hH1F80HTxyI+r/pdyXc0VjW/FRclHG00UyBsiudVTrWQHRYXMhl7yYGzpwowzzuqWFRcz7NdzjZGvuHaNzYpzoqiDeU4EtX0wBPOuWOmGmp89EJT6E4t6LcTKNcRnHGFQZ8hAdED8nQmwRoPmgrV27ykYBcItR52PpYh4tci4+EUSSQXuzdgnpEqAnl5/6wGoZTxIiZM3JRN1MjBtzXQRORRHoV3nepThXH4qIc/UfuFx6ngWRnHpm9Pzp+0/iKNPzKBXxQqKzFKUl52Y8ZNI4a4QcD17MgwJveYitmzW/BOAzlWcpBBK7FTFCPHNtMa7FtoYuO1mEE2FdMoQYAgEcR40Q2MyK1s9+onLQ047U9NrrB9tsZZaPiwf76f5zNn9Fun384x9mnuy3N3b+hHvXYsGAnBmU3E+n16uupsx8eqpt07aV1l8EAQqo3timUmh/C+daXoaI6OmD0EoiJgywWkSkugH2v4kLgbixGNTb4TjGNL+/8vJLjvScN594Op7TdhwMXpBYgmbr+WwtOAYUwaW4OrkaT5w86qLTFOPZJVEIgPgojgYdWwq534oRS8Wh1ATgHsX11/VQ95d6fbTHUjxRGer+cOZvkXk77rkHwqDHvvntb+MIohMsOJJ1zIP3Bpk0eyb3YA57o0GU8YDuLfV265YbbEwuV5ye3EAcgzi+1DvR1GGv7zttvT5JVtYxanvO5FkMZO0IYy0pNc7u33GD3bqCkuyWfLNm+lpYv7vrWCM6AE29oihCPwuA32GxOHBnMF+04DguY30YU48cpP0Xn7zTGi/isikvsLqKq3QOUZqN+GNghFjT1CwLj02xkzjZfKwHl1cO89UZK8GRGUBU0K133IVbItSehHC4+dabnRBG5NyZs7mo8OmNwQEoR1Q1JFwIe8IP3h5n33muEoLDF7djKOtBJnu0I7aSbji53DpwIQeydgtM1r5HcW6nEchkEJOWMSvFepn/gmLTrLcZpyBxZ+cgeYoQCYSz5z1Pl9F0nFVtuHBS2KdtZm3dtXuPcy1Mp2diTloCnw0nNeu1Yr60P9K85cO+RYSDyHvFP47RuaX5OCZBLjNFzRED1kv0aVwqBMhiO4STqJgi+Fjm+jrGVT9gdwp7yyqiDyU4kLDI7ddZS6J5TuRu1LpQgyOjkq/R/kFl58/+5Wz74i5ERawJKl9XsFEv90briP6/CnJUwozcf59wiejX+59odq47RVnpLCBXea/Ia+YO5wBhrz1NkbWQplevRVBp/yIRVSBzstYPObc1JzYxbuR+kUhLz6tSnFT6Xk7EXWBYFJ1qI1zzORBBOHkYM54e9MKwt0nCFaLPJJJb/SzquNBnSoMMVgm6xlo/c5JislRIrtfuQfAk8lhxVDoXqLR8PiSaXCdyr5fi+JoBadyLWCiAM5TiyW69mW489uAi/eWgSmTdUN+K5q9AXjMcAYnIBe2vpxOXKoddLc9ZNkSaokWjeCZEAjVwj7QnDGb8TofAlwtF57JBxBBaqxS7JfJH+8pC5rtq7pPmY60xIlP0vQEQeR6MXbnBNB+IaBpWbxw/39sRPMyd/DnG177VJVf4vTW/uG9ZDx1x4i7tQ7Uear+hfaB+aS+r/a96HfU+tKbq7yTW0J/diqHl/CCzsvYWcezlFR/ZBPEWGQqB7R1ln/743zHe2fOO0Jc4DsHP2cAPFY6HFwRyf5sTRI2x3kwQI+/klxSYb/99kwEAkx3A3+77nVfmbfpL/vs7+wWxdI1g+u8A1a/798mvytsDWJMBYBOv/05BsLcu/jsHQCb/fL/vX3G91/+dXvvf1nV5+3s32fiZbAD+6vf/upLiycbfb+tTTr3OH+IV+MMnQCYnEN7d+Xuy8T/Z+J5kdb6OtWfilf9n69tvfhfX9/1gc8TRvvP1890fk5Pdv+t7B9dPgPzqz59sf/Q/ea8ed/7V1vFogLQkFJl/CwHyif8ocWpjoahSsEnJJOeGDgijHBi02RcY7cMhQlEJPmxK5QKp5zAaHh6DUj6MDbmKbilWZ+Ot3HrFXgUF+zpyQod3KdUWAkALUKoDIBawoZ8hZ8gwXyNb9jRAp0jU0EC4kCCKbqhzVvKZlIP3oPjWMhzIhvoqcUWyr0tFL6BaP1OZ7Cou12t3oixr4JCkPo8EQJCDRw5DhsTbIsiFRPKsB/gMvQB9Kj728ycvGvCzADJnDkCegGUdMOUiGYcEKcw/RwdJoG3eQMk516KWbGh1fsj1oUOuugoEIqg4cyYOEJUNq8hRIKP2vfM51Pii2qsn3kbFhnKMCEgoQancg8CplQNqB9EFDSi2AvksGzdv5EAdavv37qJwswdV9AxX5qiiX5XRCpy8qmJa3kszh6R77tpBLv0V12USxUGpibLDIA4fFwDFdChZA1A/jlK1jwNaoFwKRHadxzKfjCpS0TcNKkXkYJMBqaQCSZUk6qCmCCIdblzMF59N6nzlgXtzoApFWdiJijwPEGw2dv+clauIjcjj8IvDhfso0krvpwRlaySK7i6up8pHOWO5jgd1kCgqScC1DqByekRxL8dRN4vcUXGoiBAd8rIzUy0+2MtSAWLPnS8g+3++Pfv8yy7bWqrOtRSuZmakktFcBYg1RFH3Ubv/vnusl8O8Ir7OE4ukmB4Bw3KNHKNkOoVrIEVcLPejnveobGTdrHyAz6sQYYrl2n7b+wB3AMqJrTh9gXgJyK5sYnKqAbqammvtVgrg1XUj8qMDB0B0TLxzOag7pZKM5qgYXBI5Uv41WUU1YDWHUB1UBVLL5SFSUG4H/ZZTQ24dkUF6/hRvI2JDh2QXbXWtufytvxN5ofEnRaPui4iQCePVBAGiKCw5QfTvEwRIlTu8O+JDMC3Ek677BAFCzA4HWu4OQld+M2596XaJIkt+OkrXNICWQsA7qfJTU3h+UdpfJAJoA90oZQAVKwCTBUAOQIr48XO7IR7gT6yRw3g/fxeOujg+LHBCcUhhcj6xTQ3NivNRPEyjy9pevXK5U4JLYRoDSLEfcH7ekhxr5rp6Q5rxFmzOhgQbquRQra4g7sWBvfvof5jnCBCp0YNwodVAmpah+hTBol4G/X7z+BHUt9A8RMDdetONlPa2OBCZScoRvgMAgf4QvVVE7nSiHi0jVquY33WUBudQwL35hg1WXpJHjwgZ1jgSdgJO/tGHPkC/QwdZ//TocN+6+NoocvVbKK0tAIQ/TmRLBMTGbHpPFs2fbd7dDXSPtPCI+aDmRuWMAvIQJctbb7kdsgUgBuC1DeC3GkcXULRNz0yzTIDGgqICSGd/AKIYF+8RhgNACm8VUSt6Q4pYkYYCjhRNuPPV14m8W2vn6P5JgQhSuVA4/QMpkX44QdqZE/LsoQ9+kAgdiD6A1wxK0GsBzBtR/CdykUVKC7TRXCpCXO67SMZhZACgHn+vz3eeOBAvIkU6AJl6IXJUvKoCeBGcn7wn0p78absjjbxwFkUC5Isk03ykGEBFmHgwxhFUE5E1Yq183gEcD8voZRKoIyBKUYhad1bS0XGVOSUlY5Y99cwL9iefWkrUXLoFogz1pkC6vbHGAU6KS4E+tmR6CwLI13/6B89Als9zxd6v7XzVVq1dQ/F8gB09AaGMK0PRiopWSRGhgePEFVqzJtUDQF3Kz3PkyDlAUEUOCgzsA9DNnp3pACAVoytWsB9QTGvkOaJo+nG/3XzTVrfmaB2LBXw0HFC9KPp305PiCRk0Yxb3B1BHvT+JSSmorpPofCkDsKu2BQsX2d69e+3WW28FAA9j3NQAENVzj1soMc92yuBRLLR+/Hz9Us+V3B/KhJcCWp0EI1y7YMrueROA0BD+ENxNjIku5sDQ8FjrpmS24HKJW/PUp7WJrhLFKuo5aODzzF+Ksp/xOch8EUx01WpIu7y8XJxWl5kbRiGnlqM27iPqB4X/KPeaDhit9wUQVc3E/wThxlnEXFeHOl7q71h6qNog+hohnnWN4awB0iNcbFM9420+96adKClFgG0hclKkcRJzcjtOIJHTijecgfOoproSwD7SzkIwTpC6fF7WeMXTiJBSh5i6F/z5u0bmok72FEEAdElEqfVzP/ycg6qG+abdTu05ZR9ej1OTMVsOWNoEQEwti82YFmlprJNVtQ125OqgNfNe6xlzp84P2Ma5ofTVzLadjNV2yJ/lOdPtLx77KNFa5+z5l543LwiLuSvWAWynWAVdMrdvmGep0YCguW9aOi7KgXD1GuE62r3TlrInz8t8AAAgAElEQVRuBwPOSjhQAqHTTq9Tbt5lC6cXS2RwIuvxMohgCU3OnD3l7vPsbPpQWG8bm1CCk/FfQORlbFw0a6iA5D5bvXkDZFcn69ZFt94qxlJignZi/GohomYwB2jfJvBXxLo6MaTmFzHYxfVXfNtxHA/D7NvkWLyCQGItZdDpkGnf+OY3iYjbjqNuGiTNaTsNubx1+xYnMpkLQZtOz9II+5M3XnvFbr5hIwXxPJ+KSgXUZTNH/uGgtTM2Dx1n/Y3OtvMVHfYGLpIe7wD7lyefsh333m1PfvWv7fbNC8yz8ZIF9mPLIe5puKLO6iu62GONsd4zl9Mn5h/mb2E8E0X19HzQZxMOWRhC3Nif/8smqz+L17GnwVpqINR4/uMgkgqLWXvG/G3pmu1WUV5iVy4cZIxucff8BHuIENwRd9z7fqK1LuLsOuScoMsgMq7S7SAQfxFCmF6e1T2UTK/fuNlFKQk0vvc9kdbQyZoCMd3LfPrwA/cxVw1YHc9pL587QdFl7Fc7ISXUs3P6BK47XCIPPPqwjbFHHBllrYf84CPg7uD9AgyX4qa6CAHy3jveC2jdZ/MXznOuzKPHjuIIW+zIljDIHnUqCbxW9KuIb0XIan8nJ3YlgqEq3ItzFy51fW3q/yirqCYqD2KW+KB+lPUiW9Rppa4PBdVKbBMEySi3l4ByfW7t/4YhcPUcCRTXcySHoEhkdVFor/HsZ+faI0/IbZfg4jCrIFkTuB88Qi7sSHGQ2q8G83rhiJI09yewjmjd1j59QuwyiLNJYqEuIhhx+rAPCcTloF6zaCLG6pjDJIYKZ05rglgaZk+rqDzFIiqWsYO5UWcVJ2BiDtNad5Xek0HW/ZZOxDO4YIb4707GGEsT8bihECZ0gyGG0drSgZBqBAdyF/dphM+kfa76xlTcrnutLhCRQnK4xPPZ2nif2kvJqaz3LxJRRK/WBL0n7YPmEb1WhNBHscHZdDnJTX4FwcQgFyY9e56VsG/Sfk4xX/ps+swiIBPZk0qEJTJEc6Wc73Jk6xpJ8CUXiNx5imyTW097SH2v3of26XIgSjCm8S2CqZUxrp8Twr/r70ZwgwwSeefNXsCd8eRyESOhcnvmDM0b6ubK/9aqX5wd537kpJtrRYg4twd7Y+1XRWLoPeg+6swQBjEoMkRdihLz6O89eT19n48EdXxzME6yyIi4if4VCI0u9kFy68VExFuQb4xt3biDGLllRJEGsQfFCaKdKHs1fH48210TLn45QN4xAaK38fYA8mQAwGQA7Nt//7XAsP8h/j/ZAf+dESBvDwtMDqBdLwCvD/8/vAD/EwTjD+xr3v3rf70X7O3v32TjZ7KfPhlAOtn4m+z1p/79f/MV+G2Az7/f89e7P39c3/ifbHy//dN5/ffv+giM6yVQpgiQ63WA/NYJkB2f3T4exUFDIM/n7wuzT3+z0kVdOZU4CiOp4gWYjnMwkkV6iMOslEf+gDjDHMwFCk2o0FWI7sPhBECczFkd1vWwNaIgHUMhqK/vB0Ty9ESZyYFqFmrLOMCJTgpvBXa0oOpSEas24jpsyekgoC8GBbc2//o9k8O4BwWfAnbFooVKPcXPFlhay0FJQL5s7OqKyIQsKEPVLxBPrx3MASVtxnQOm/musDCCg64vimQPLOtSNhdDegxyQKgBpPYAIFdEgl5PoGIiB7MB1GjHDu+3dauXWCbF2U18nQoXywCvcjgk10GGhEFMXCXXvxhSZjtlxFLHK9ZIBEgSxIFy+TsAdRTHlMh77AR8SEHpmoc6WGDp5TJy68kWv0KvhgiQzVs2OwLkfO4pu1qYZ0tQvEp1JuVYJqSEDo11HM6UoT8NdZ5AssuA7ksBEVWGLphIMV0iQtSxcufttwFe9biYGR1SBCQp+iKaw5yumQBEOSAEoErk06XSXN6rIrFEXp3LPTeR085BcYgLPxtFbDeuFcU3lKHwrUPtv/3mW8nQHnXASjUAo3oDdDgvvlrkDs7gpBz6+5yrwQ8iLARiQtnz/oDbUjGKZBERIEBrAJBZpFgC96eV9y/ya7y3xRZTduxDfnYN5agvvrybwypKcoDszYBA42TCD1A6rAx0gXwC+JpRJ8Zw4L1w6qzrXXjwo49aJYCyCJB5gFPz6IqoQIXc4lxGkQ6A06FW/SQCAlasXO1AgXKIqoIr5Y6kiIoCXKLYeNHiuSjxoxxhcejQYR5NIs4Az7NQHYroEaDRzzO27cYtVsR1amrBPQF4ql993BupfEWe6ICqxUGvPUFITMQ0uAWDAagDpUBYqeAU2qx/0+FWh1G5SEb5BoGqAjB+HQHiOkcAmj/3YJJ98ZmqX7o/pHfWeHKHWxR3HFZFgCirHJ8JUVhjrl8hBYJ0Gm6q86dOu74GEVv6WgGTUs2rCPzGW25B1doEKEqMl9TXHMAjAIH2vv46sVNzId8GLJLSYmVvtwOge3EdzpzLt3zcOZnEV6mAPpmYIingNTa8uC4X6c9RZ0oI/QgCEObNIbpkfbyNd8RZF/e1gzniEuB4OoB5MkrrFhTNobi4fHmmpASVGjaYmDRXZE5+ds8wYxKg/YEdd9oQSl8frqsHY5QBYQPc814QqYioWKfMboJ0UYb2dO5lOaDSjrvvRN0PqMczFgWgf3D/G7aNZ24MAHKQ1xoFoI5RTBPujzqK36uIHDl4Mte8iQVatHqtbd+y3jwB6NTTffzwMfpPEogHSrZDx86Q7EAUHwpxWhoAyCmVxeExgCp9BCIqDUX3GPdBRNcIJFw3imw5KtrbmimFD7dknDVRAOaHcaTcdNNNlH4X28V8HF0zZwNYHnHK/jGA82SilAI9BiyKXhe5ZLbfeDPvs9HeRA0st4xeX2CPFJsihuQ2ElGoOVmuunCcc2F0UYSg8qxrauO1j1so8XaFxSjGyejvweIkBXAwYJoIkKd+hiJZse04AMNwQI0C2gXzvUNSLUNGj8pZwpxQTczgEPdeiupUyBc53UREiggXgKg5KR6QbQxnzV//07/ZU1+/n/VosbXVlvP9oNT0zgwxTx84eJBy5K3mT2zdKzt322LA/FzAWin3pfSdi0tsGNLl29/9jstDFwE/xLy2atVKt64pfvFcbi7usIX0XJyD7Jht+yhZToKkiIGwCQkJgoCiXFy58NwrX8j8IZTV54jP6oZIV4/QOmJuQEghwwtYMwZ4JqfzXumCuVIG4BhkkfGhdgkgdPMNW4krOsW8EgpBGgeBcNlue+AB2/WzF5hvlzgFv5wdRTgSaiHMc3APumhJ7qPGt8AlAePD/KwAyJwgOS35egGFDmnn3o3wmQcVGcNYGlM0HgDylRKAbtTvPoz1dbi1prPGSWBQWl7NM16HQjkTkDncwhjT5wHTU1ITmOPmQRaVW/bMVIhN4hsBav2Zf+OjUWlTSj80OEak3QHuPfeZiKlMyOFK3HdZcmwB1peztpVcKXUExszZM4jYYb0H6Etm7RP5IUJ5HtdckTPnIVgX8t+X6NjR5wsBDF3Muqf1Y/78eXaUHgcRHqX0H4g8jgV0FIiouJZpPKsqRW5i3ekHiAtjnonl70ZZO3ogQc4RDaPs/YKTF+yRu++yIRTW+nvNYRJRcCktmHWouHLAOUMS5gCYzplvJ3ILiFdT5woAIfFlM2dNt1OHTtkjD63ifWfZ86++at3eQUYQn4tEXE+PzPtuo2Ojpph5rtHOo8i++aEPOZdlBiXlMGdOIFIFuerpG2gXLhXRwVNPdFywRRKZE8W1V1yb68FizvaB4Qwn4s11POEckchCPWrBEJL6rX+T+0NEWDFOKjmm0tPT3WdVvJXWmUULF7uuszA6unoQhGjdkALeB8eAi+nkNV9+ZSdrar09+PDDbu2Se0zOMHUW3H7nDtauDvvJT19x69uHP/ohoq+etVQiv27AoTIK+F9VWsRaW2UriOdUJNkEAdJrw+wjWtlbXCgot9qeACtpwbEEcVbHPLn+Pe+1f/zXL9Brsdke+8idlhrUB+tEG31Xs/VXUFjP1xZfhsymM2WM+LsR5sFQ1qFzxWVWXN9rCTMTLQNS8lNf2mDdBYgo+pqZ11HbM2Z86Prae+gMvQmjdvOOh+jMKLW2mgJ76MF7ndjkHA6xbtJ15i7OsWO4D3u5bhLszJ2Xzd4TtxJEVTrzxBX2c6WQCDdAAu1njpk+Pc02r/Kw1p5ZPDsV9uaBfRTB74BUamVv1QoZncCUhEOLvbM6XMbZL6mboY6v3bghx+IzM1j8IWtGcJVWNUM20TMH0L1n/35cGh32la89aYcOvGpLli3GhXrAOSi0D7ll+1Ybpe9tjP2E4mE1p0kYon25nALaZ9WzLy1kLxsKIZcOYXf2PPFvIeFuTzYIGXu1spG+kX6I9UycqF24RAqJh5xHKXwaZHke5GQ0zxjdEHSDaA2ei7NS+9h+XLa9rOmKlExC/PDdP6Hj448P0qNC5CqOjxr236UQqYpji+QzjzBJqdDbObPV58GZQe81nhhEfwHi6uphTyJXhyIO1cmh/b/WnHRIF0ViySXeLJcPY1rngTL2aMN0J6Wmpjr3gbQgOovoOde+UWX1MyDyK9iL+hITV8vaHcj800LcWyj7+XDI2cE+ItaG+3G0JnDdOIvoXCM3MqSWiB651bT5lQNVkhDNM3KCyL1XAbnAIunOHCJeJVDR3lnXS59TMYhyp2yi0+n113a6+EkRIHJrXsYNIgdJ5tyFLo5Ln1d78FjGuvZ4Ij3CWDflANF10R704sWLzhGn+6p7UM9arW4Qib30fSJAFL8agyNca7Y656pwl2svLzJC5fHat+t1dW0V59jb2Q8xgzuJ6zcRKaWYY30seoL4PHlPLrd5Hz1xLbZ4Yg+qCFUnvpEfD6GXzg3ae6ojRe9BjimRMIrm0s9zZAlfr//WXn5MXSVye/JzvYkV1Gft6WnmGe507r5xegL9PMMRWKTa/Xd9knuESM6LYnvmxoEh+sHG+xEsaMfMe6H3aIoAmYABpgiQPzww990HMK/3ml0fADrZT58MIJ0iQCa7glP//puvwPUD6BPk7e8vgfvuzx/XN/4nG99TBMjvdvxeL4H99u/+99ABct/n3zMeJTUu+8onPpZin/lurVO0yr6vg7RcIIrCUheHlGzKNpb6zM+fbGkAq9a2iVLleDKTe9lga4M6PKRDSZADSJWdPcyBraERoB6QycMrAOBYqjBKTgHBBB4r07uaA6tiT7Rx7wcQUQlyASCS+hj8IVMUV7Jt2zbrBVAQ4CugTjn4W7fdaBdQ66vUcRoHMx1EBN7Hc3Do4WClkvVGRV8BqEulNARIlJU5A4UgBceo6fwB57IzUeurg4MDcxWgacasbDvAgXXe/AUuLktZw4riKKJ0/LZbt7jy42bUqwLsxzlYKq5DMV0zsLArAqsAJ4is7atRHOtQouzfLcS6hHGQAakjE38cNWIZaqgowFn6V3CevHn8jHWgLL1cXmPD5J7HALopTkXg89BAN0rDvYBVyTafw2ppSSmg3lw7iptFwJx6KVbkLHNgYRggnqLKBIoVUjKdA3lxEgBDGe4feOhBa4OQkrNCBxMptwQu6rBVgSpNv3SYEtAuwF0dL/pvDYoUgLIaDoACmHSB/bkvYURMFONyKS4nioEzTx9KugGp3MgxjqCIuAgwRgdcvb4OcLLi93M46uTgLTVqNCB6HLnGUgb6cviS+lokhJTZmsiD+CxDfE8SqnYdwpITIWrCiCDgNYaxwp8+m8chmwxjHCgi1UIAdvnYRIQRt0P56pJF5MQL4OYw3gOYXULvgQegu3orknnNn/z4R5RLQ2ihtpMargCASvEBd919DwDyJZsDcPrjHz8LWLnFgcNFgEkD6hFBKTl3XhYkQDAqxXDnhgohSuOF537G+6WonB4KWDQA1wXELp3Gxu9rC5YsIK6rmgid7gnCRoXnACMiQNTXoQOsnv12xpeiApzKToXAXD8dtnU9dC8ECurwKoWkvlfl5hMuD6nlVF5KXJvOtb+IwAK0U7iVCBAIPxEg//jMRIQFWj7nBHmLcBEBoqJ3L8aE8vS9KZ/ko0FQ+QAOBwJ8BzjCQXELItZUBCqyVP0Sq3BuBPHfZQCVipsJ4rMMM2coN/zl558n2iqHWJ4h8yUvP5RnrJceg/LqOsDfRHLDKcY9esyRlBs3rHevWcB9UA9BDwDzIKq9hfS+9DAH+PlQGn0XjqvqIFfgLAeISm7DuGY+knjyqaRiVryXH70HUlsWqoQWYCOekto+lLUZmdNdp0kMQEI7ROEA4ycBArgTsCUsYZpVER2i+/mDZ39q/eNelo2aNgwCppBy8buIkesBhAoQAUwEmuLWelEycsynjJVTOl/f3tCK0ryTEug+e+PISRuB3FiEG2Pbto3ENlVYHM9O7mt7HEA1DiF84PAJPueYZaIO7WQObeL9SGmamAqh09HKo+TJPBHkQAQB9QqwCIbAbWZe20q8WiIgsIjkF8mz33HXXailLwJGA+YQMae4jR5IShEgqSlJFug96twjAm0yAYtU9nqZvohhng9FcGhstgLQhgDAy5UXyRjVfO9Ut5AufkQQpjF2OlDUVtY22mtvHLQIyI9hlJntjMMA7oMIkE/cFW5PvQABIiMSJE4YHQ/q9hhl7sEI4fqNNJeIFG4HNBoGHItgvMuXNAOA8RSRMSIiEiG2CnLPM/+k2gnIjDeJvvunf9gO8RtvvW0NE4AyNpJWADDNvdnESfkAfhUDnl4tKbdt22+yL33pS3bP3Xe77o8r9EK9RnFxTk6OA4WW81yKUSji3s4C7DxwYD9zaQ5F78cgPhIdQKRScs1fivPyAoCtBAQMRc2akp6lsHg7hGtDZMVKitEHmKvVAaSIxDpIs+BAuomGBawhJmBdrW2tReGf5Ehmgc0CFafx2fy0zvJ+pKpVVM+a1SsZc0G4BMtxoZy1DfSUCAhFq8tcXuuAqTAcGgKuFAGl6Lpu1jR10Yyx1jmQUeQp84mioEYBozqxOZRSIn5w35u2fMkiXFNzXaFwJYBcFeuXB4CTYhgHmBui+OwiQPwCPO3977/Xdd+kTIu1miK6K/hs45AByYmowz38uR41DiQP4hkNCgsgIjHDPa9pAJnH6dEpwum1dOEyN+f2DnTZ8z99HjB5m+s8eWnnTheDlSWHC6CgMvilZG6BUE3DdSaH4xwij6RO1vdfAdx0HTU4HQXNCXjTb7nGRNb1AsZ58lwFCNDjGvmzIHTxftUJUXjxgqVDrkYFqQcEwgPF+GgbcUEAcZ6sRyr17kOVf+xcmxWUGVGRRrzbPMYjPTknS6yOEvTwpDDI8k77i4/loMhn/WdubGJN2HO20IYgakdxWH73G1+1vvYG9kjeFHfnU0BMpAtzg+I7F6Yn8X5qAGSjAGYhf/jeYxDzKq1GfwGgvMHl/pdx3+egJPcTiYNQpKW1iesxnWeGHiWA3kgIT5EjegamTyd2B0JE60Ixzg2t1yIQA3BWlkB0aj81mz2Nxl5UdKh10V8UiPOpnLU7hV4PPXsCgEUW5rPnUvzVNojUVvYTqdzD87gj+iGI5G4sr6y3eMQEt77nFjt+8hj7hlK77967AHQ7LRQCcM/Ol23L2tVuzWJh4NkbsCHmGPUtVda02g9ePGkx6ThiAiIsOgOCFldmCO/pauEp+97XvoAzN8HGS8/bWCMF9ADqHv2elp+Lo6ed9ciP/Zu8Bew9jhMtl182btPn4Qqek2Wfefwm671IRGsPAhbcKHKUVfGsvL73ovkyjtZvf5+LaPSkQ+ORDz5ol4rLrZuuptO8Tj8uCX/2ZrEQKz08C4oQUyG8oo4U53b2/AWi2+biLphhr9ONkgIAf/TIm/a3f7kZF08641w9OFWYXroAvLNcJGkX4y4Q1FauMjnKqiqq2PPIrdNpNyAU6CTOy88f99Sgh/3wR89i0POxBUSYBrOHiYeoDoUwlnBHLtGiy1ftyJFj9td//qc814pxQmDCNdWeXIp7ESEiAUUS+0H2H95/kNeJgPRnT8F+p4+1T46MSlxYQ6w3nuw/1PVxmWdFxecziUhs4f1W4uAIZD+q+M4hgO4e+mXCEYQoytXtUXhOqiHPNEZ/9FfZ9sHHK4honOcI9xatWTiXtZ6kcp1UKN4NiSKwPhiSd5Qx2Y1DSeSD1gI5DQZ5NoKZK+VQULTuKHu1bj6L3Jz9zAWJPMO17PPHcGFI3CB3gzqlBP438DwJ4JdDQqIVRW3V4iINY089gHNFRfb63AN8jgCIxSjmjATiAutwB7U217t9iXZAvhCAcbiftbYGc6/UeSEhSSUOZwlPFAfWx3xaxpyva9jCmNC/t0FUaA2Nx6Wqve44Y26Iv09NJXqWtfLsmdNuX7T1hhtwgLS6jkFdpzTW/Ba5Oficmu/lrNQvERkiRCQM0i8JTEohfHRfRWBo79cAAdJI7KLuiQghjXO5tLV3lJtEa472iSIlJjpL6GhkXz3K/7u/Yx81jFvPm72l/l7Lw4QwRkIbs6LvrLHZHz7miCDtL10PiGJVeU29ngiSYfb4KknXvlxxwvoMImg0/3byGfXfEmkpSk+fSe9dgoEQrkk/a0t9XZuLmFUXm+5lOH9fWVoD+cEeot/f/uIzX0IMITI/kHUthHvJ2jXGnpF9v85wHuyvpgiQKQLkdwsTvXs//d0HMK/3vV8fADrZT58MIJ0iQCa7glP/PkWA/KYr8O4TQJMB6JON7ykC5Hc7fie7f9f37n4PCZC7//6W8SAOiN97bJZ94qkKRxioKFx5sHIWxBGPJaeDNtrqlBD41gXQ4uvrwaHBF4UjTgi+fhoHlHbiXwYo/PTzCZBYx4EW84lIUJHd6TPHnSqsE8ldKwclKVcFTqiLQTErKkaVekk3QBt0uSkEyusAmEwcVi1gkropvMchWXhFuRBOncl1LoRKAAGp9KTUUmm3AGAHHPMZVN4oskHK2DAiBPrULQEg7Y26ejFlyOMD5DBD9BShNF+Ws9JFxqTS6bF73wEiSqY5J0k4B7ZLeecBTEPp/5iN+6PWXYsLlA5nUW6tz6+DlNRjUQL+AVxzURA/8sgjfN5u1Mg7iWuaZbOziJbiMDQdIEd53Oo6EBkUhErt+JkLHF6j7bmXXwd4yUDVmA0BEMQBQQczP9u7+1XAwli77b23EYm1z32ecroHYrk/yvqWi0HESpiKHTlcCcgWobSAw+Rrr+50Kq2H3n+/I28uofRbhzNCOb1nAddEzshur94PKUd1GNS98OL+Sf2cRxyMSnlbAP4FFCsbXzFS9ZAVDeTrt0nFy2f3I3qomIiSSA6U6h3oAXRSDJiyovWaykD2ASBt5/2qeF5qwFTcNRF8zkAO1SoPrUClWQD5oINhFq9xAQBJqrs0IqWSEmJcBI8n97atnRg0QNcLRIdcBLSJ4X2tXr2ca0W0TXUZr4/SnfuWyWHcF3fSIIcvKQMvoPoUkJECmXRg3z67m9gwPw5hTaiaawAAFKmWCtCUSWeDCA+p7mJQ5UoJex4HjL/rCBlHEXsbh1oUn0R1hADcluDuCCLW6fyFy4AOdK8QP5HKtexwsQWBRJvEEl8i5S4xNowNESByfuggKXJPB0kdFvU1OtArJq5bpBEHXzkmRI5MqO06JgpJ5ZIBUH6L8BBBI2JQgKoU4r9KgIgUEGD6XwkQjWQggF9DgHhAlHjyG4yae4JjA4BZn1nRV35cSz37+gkaw/p7jfMbNm6z8tJLdiH3jM1B9agidAGRg4AnZ06epCR0hsUx/gIg9MaIW/EEmOnqAZQFNB9UVwKkYQnjZs2qFU5hqz4QqaEVD+ev4lLiUlRsPjMz1PWtLLkl0zrzh11klzdzRj//1ggAIqBcUVm6H8NINbsAca4QS+ELuKBuCl+ejyUATeOM+XCBzop6ItbDg0P6EF+rXpy6etxogCYiQDzp54lLTrOo+ImCWEVjJCbGMY902pycBTYK0NnNHBjGnKIIsY4GiFEvf57xAbtcUmVvHD5lUbgAZs5fwjMQaWtWMh9yoO9ow30C4drWQcfA7v2WTX/AGKTZNDoT9hFJVcKctQRS05ObAHcBoAPggHPCB9JWHTi65pWM/1tu3E6kBXMyY6qystKp7gX8nKPPQ+CXitKPHDvpYuJGGHOpKQmutFWRd4ECngBF5Dq6QG/QosWLnQJVvzXnKbpDKlYRUppLwwA4Y7h+yQDNImp6AW3/7YmnbMXajUR0lVoC10kkaDDj/eM7wuwpStAV2SYHiF5vjDlXvS3xcv4BlIF6uRLxMEAwkSOhzBGau6TmFxkRi7r2OAXtUvwmMRc/A8HYDzn86EfmM04B/0f6LCE8iIx2PythnogDSA/BvVMJsdZCxE0hRNaWrdvsK1/5iv3r//lX+/p/PIErZIkDFjcRq3WKuKV19PXI5SEAKQuiowvlsYCkTgBBEaOKlwmFlGhUnBRrRUo6oDzKXBVIJwMeI0tnbSSqhzignFXLcVvgaGSO1fUaQQjQSMxZXQ2RN1jfRLymzkoHUCf6g2dWYzWMsS5ASwCb5twPPPJBe+Lxf7ePffTDoi3t5Ilj19bROY6wHMRlIyBNv5IhyFTWrrGojiqV3gexfo9zLRU5w42jT4GIGBEgzCOtEHN9HUP20vMv2v137yA2DMU1c0wVhMoVyKJEnr06QPlKuRv5zH7Ehfky37ZSHP/nf/Yn9DjUWTjPYx1g7tnTF7inzLmr1hO7VEiMVwnPKC6aiCBbsGiuI0AEhJWzHrTi6NywbrOLTTkJaK7eErkANccqiqeUdX4ekZNNEG/qctK1UERjGk7LE8SVyd0gYFGkfCoOFUULCnSsYM5WVv8c1r4SwMINkKcd3Fs9S1x8nDg41VhbRgHOvFlbagDAYxnzTYzvorJGW79suQ2WEyEJIdHXVG/exHfWjPjb64drnHkBjtNWLg6z6ITp9szrF6xxAGMNc3dynJ/9+QdvtPzzR6yT8XPkUouN8blVLhP4HPEAACAASURBVJ3BGF+3YgnPYYQ9++xzFpSYCrFJb0/+WYsBxFu7OEtpdOwDuiA5agCeu+hAqaSriDWTuLZ+9jWdCDeauRYrcSZpv9LPXNWLa20DXVYH6LgRODrA38WxH1A8pNxa4TinunBZiMQXuRHJ9UmmU0ZiiYvMBRo/6gjrhIAL596o0+Ic3WSLFy91JB+LhyNBvvHkN205P3cFwG0l83EEAoUS1nAPANHDgPCrVq5zHQWrIOgiuC8/+vEP7YYtm9iHQCZDrNSwfi9ZtJBrP2yj3ItxQOIBLqYi2BoaO+0/vk2cEwXx58sbbNmWm3GEEBuFk+2FF3ZBHH3GdmyHkGytMGuqtCYK4PuJ/CrILWR/EAl5k2hd/UO48prt/FUi1tA9TJ+TjIOo176885NW9XqrRbD17GU+1jNwEmLpwJEai50WbFnz6aBgjET5DuOs3ci+pdPGIPxEUPdwzafhDtY6feFCrt1zzw7W1gHcSe3sQWZTKn3GfFkPVq6lWwghyTn2dnLUfuLjy4npUxxmlnPZVjJnL8ClpI43dbCFEY9UCpEv0lrF2efpthnGKaNfS5as5BkPY2+4ywHq2fMghSDUvSFZFxB9pT12PGuOntWjuAWzZ82140cP2y03beRaR7hxq/1AO3s2EQMRzC36ej9IUjkyyhijidz/QsiTLMivEjl9ifvqJGurg7lbcVatAuHVbcH7K2cOSGZfJEFLMK/lwTwrkUsnbkORIYrlDGXP2Q7h8sxfzbb3fe48AqH5LmappLQM55MON4gO+PlxOBAk9miXMIHXUv9dJM+R9h+9dDZ193S49VrERwzP6UQeKk5T1g3FhyWz5/TleZTWvxVHqSJfRZZ0si7F0PEmcYgi87R3zpo9h/Xe14oRtzQSWaXCeh/2RuoUkgNBex+RMEmIMkQo97BnU7Sennk973J/6OwiEsGXPZSiTyVe0r5MfS9aUyq5n+rg0B60lOvax3tRJNagIkfl2GRPINIwGRdNFJ+zmEgvEQeXC3FjL1ns9staQy+w745PTHYRYXJXaw0Q6SE3hX65zjd+aZ7TfllfI0JBe0V9FvUddeGoUm+UXHCKb1Q/iGKs9DqKFnWxd9wTkRe6bto3dvM6Ilb82VN6QPZ5uT3fxFFWgOJbLo+i76y2rA8ddc5IvTeJl0Rc6bzlIrK47oOsI3Ic6QUkCtB71mfWa7geF0iSNtZ27WX1fdrH6zX0/loQurQ2dbvrMTrWj2uVcwFzV/HlUktPmUN3U5g9+rHPsseMsr4uxXJBCDGOhyDNgkN8nePdnz3TFAEyce+mHCAT1+EP6dcUAfLLiLWpDpA/pCf79+GzvPsEwO/6U77788f1EaBTBMhv4xl8956y/3UEyPv/5c5xfxSk3/5Uhn3maW2mRxyoroLvKoAI2fjVp6EDy1wA6X4AzcaGOjboFOCRpduLGjoCcCs8JMzFx0hh5E9u9jjg4wAH0yWLFwAgRwAMn3GHqlw6FAYAhhTrIFB+9ZpVrsRRMVjllDJq0y/wV7Z2kRw67EileAayQwWJWzauduoi5aZLsTZE5oQ3hy6p9LIBELrUP8C/CwT2BVRXdIuAbdnT2eo7R4cHB2EvAPIMYn1CUWkqlqWS2CllsquXYIz3OYB6uhtwJSN9OmXsWf+XvfeAz/M67HMP9gYIEABBEODee4hb1KL23rZseSmJR+zEduwmaW/ajN729lcnaXLdeCdOvCTLkjUsa1Kb4t57gQRJEHvvSdznOSAdJTe1rk3rWmlAB+EQxve973nP+M/wrW+Sg00HQB4AYHdnW7SNe4BrArC2IN6YCUkQi9uNldqEIvay5Svi4Uu3iqDNTWSct3BQNnKrGXAgR7U0mb41HAx2HzwW6ogOayajVyVpAQcve1nmz6MsnozpJ3/8KGrzfBTyV0M0UVDO9dLhIskxDTWYro9CIka6uH5Gueyl9+MKsrx1v2zftjU6OCxhN/7KaDOv+R7iRnSBXAQDdZV4mJ5D9IuEiP9N4sNDllnQlUSKlVOM6xhJBlitAsjORHHYx70+gQukDjKE02j8dwmQScYWoMpWCea9U9GfBJAgsH+eQ81YAIeJRHKUA4gWonjMoum9CkX+TkgZXQs33nIrBAgRMAByU+lwGAZAXbaAWARez0niwhoh3JIBMYx9mE8h5pQp5YBrY8NhulrqKGEVbF26cEmM2UoBdWoCdDpGkfk+wHbH+F133RmjtiR+hnhPZixX0TWjyu7W2+8knml3JHluh3Sy5D1G8wDir79qHe8fxTVjPwslfi33dDOxMitWXQ7gQAEuBMg5wMY2FJCTAf67ifLKh+xp5PvqUFKRO3L4zYwqOuPCVNip/u7ggOsB3GfADhWjEoy78RDs4taN0jcLcFCFrQdlv5fODwkQP1QlukShEx1xeegOueAAGfqZA6TqggPkHwmQeKrmK9N4LgVT7byJZegonDP4EIwd5LXmpBOBxmF8DNfBfhY/d/llSwEoILtw/JyHFJmDo6oYAHAQwLMZ4KAZ4mwsoF05xAF2DQorykL7noOx0Pk8Y33L5m3kcONs4bXaZTCfrhwj7RxPxwEJB7l3ZVNmADIUAYINRXdX2XKUzAcE0HGaQF60AH5ImKp0FgA5BKHZAaFhzM5RwFnzzlV0lk8uj66Esfz9GMTeKsA+O0AaADky+bpT9H8IrOSiJE3Nyg3f+DZqdeLL8okpkuB7+dWNMf++rqGKyLW1qCs7mU8oRyXmr5FnLZX3Q1YTgEUCqvrmsGHjdhwvZaGoHDk5fSo33rACVXAK97aLQ/0YlKvVzA1HmW+4t5AH63i+N5LFfwbn2ESeuUTmsHye6z6AgGEKlHPSE4iJKmEO6qS36Ewsnbe/xDxznUOdzNNt7YD/RL3BK0HaACpBVEgSOi8ap1XP3COA4i0XMBoLGfLa668BJM+PY1QS3Pt79PBBSMcSgNQJ8TkxeqWQ+U/nVg+gmOW6e5i3isdPDBte2xjdF51EpUiAfOZ9+eGrP+Z555o7dnIBXQcBFY2/MhbEngwdIPaBSAjrAnOk1vL8ZUawxAL1ZErMr2D8p4QffPd7oRvA77c+sST8ZENbWAXIngSYmAKZ1Iey2ELymQDqztsq6zdu2Y4Lpyk88IEPhG9961t0AT0QfvD97wFafipGqqj2dY47ATkmGGZUn2SahMcJCAZjmHS96AyxK0Fg6eSJo0SwzYiF6cmM3Wbmn3autUBUC8T2TMqLUzJSwjlAYJXEtQC1VSjmC+iEacF9QeBiWAv4msJ6I0GuklqX4R6cCbPov/nxjx+HNH8oPPb4o+FDn/pk6IZY+f73vhN7jHRhGkNTX9/C90I9zvcoYS7WAdIN8WFXgGvAAHONZeDFOASSuI4MtAguRmCN9aX+TF3Y/PrGGIfYwDOmevwUoN4hyN6Fy1aGBuJxDvMMZLNupQDanaNPqby8BPL8gdAGGJkuzsk13rX7QIyxm0503REjdwAL0yEBKyuPh4989EFni7CRiME8yMuW1g7W4eIoZmimsyafQvM61NsVgJjrr7shlvUardMEwDmDaMx01ugcwFaLzM9Vn43KX0lmFd9XQrYZsyNBWoQS3LGsmlow1vlTtbXdMqk4YhKY03PY2/QzD2XiaGqFIMwCbP7a1x4OhfSK3Hfr7aHr4J6QxfrafgbCFFJr87m28OYenE9wvIXwR9MKEiH2ZoRHXj8a6nmecnCI7dxaFZ761keZ73aHnRBHh8+1hx7mfCM5P3bvLfQ/EM0JyPjixs1hx4mz4TI6BTpbcbvlJIU7br+GviD6FHh+JGj3HzrC++4MpQDmyc75zP95FpAzxzey/rYzts3QLypmPuJ3CXHBSAkuSXCBzBGQFAKD/dKO2FkzLs7vunKdy6ohLNxHlTFeEs8T6Uls1Xnmxr04O5bQ2dXLuuznW3C8GedVK+vO6rVrozs1jev+EiXcupcUonQx3u0uW0QsmfsTQf1OyJmluC0lHeohAqcANg+zLg2yf+LmhX7eU78RPjUtOH7eCEnZkLBZOH8nzghNuDBqmQuefeGFcP9d68J/+6PPMMbaw/lqoruI0xrkGautQPlP/FVyYmY4UnEGgq4RIoouHIQjSTyXP35qX3iu+o/DyR+dDVNKx4ZzpyuiGGTn7n1h+94Ken9ywvjJs8JlEDNJvU10WhEnlpMfTlbXh50IItyT1OOgs4x73eWrKEK/Kbz6yktRgDKVuCqjojZBFt1+112QrRnhrU1v8Qw20V0yJzzzRAUgbz5r4LK4j9A9XYUbQeecApMOxCH2RNhn5x5wF9dr4sTJca9pzJTrs19/mEjOscSdOsdfhjtLEVIb+5UdW3eFdauvpOfqDfbTkMeleZAnC+NeYFhBEWO/kj2We4Z8Yp4ktAcstWZ/dpZIO7kFCRHdLMUlFNDj2muC1Eh2/8DXNwGaS4AkQAQU0T/TotuDP7dxz1JwivzZRyBS+fXh/3okfOc/zI5/fuh/EOenA5jnzefQ2E2fYfcfvo4M/uy+T1DcZ9W9eAmkyHliNZOJUGSCigSOe+hxkNw5fL4uXYn8YZ7PXskR9kZxXeNjAl97+OCh6ByYtXBujM+T8FAQMX/xMoRPA6yX1fE124NiNJXuc8UiOgyN3prGPl7i366o6GyHYOjjfSu28t50c69aIb11EQrez4SAN97qFPvRIxCB7r/GIVjSSan4x74THXx1vJYcroMxm0U4cPKY205yjtGl1qCzkWfC/ZrxUPYY6v7NwREjOSxJIWEQ42CN1LKAXHcz+zr/3b9LYPjfY2ecjjZet/OC/67YaYhnPorGGEe6ZlzLdLZ4rSwz1/2h28bPkfiI0cYXwHP3if67TrpDX18V5nyCzi3mzvgJcQd+IfqKvzu/6ACxb9Cx53wvSeRr89ok8FpNEpAU0UXq2JBUGvlOLhq4VapxNLEv0ql+nnV7AvtB16oqepBKi6YgbssNt9/0YJg94zKIMF7HMA4WyR/uW1Y2giDmwiiuG3mBv9yv0Q6Qn3vdft0A2i93U//3+ap3//pf6rW6NAD0nX76OwGkow6Qd7qCo//9f30FfhXg82gE1s+LAHsnAP2dnu+fP3ov/f6NdoC8wxW+qIx5V6aR96AD5Le+/KHhb/7O1PDpb56Nyh/jbQSHBVPsk/B3bcqdACnLKGJsY/Otgmp8CQcjCuoIvieCBbU37y2FDXYdByyt1iWAao0AJrk5GdEF0kVBrKDsy69tQ/k6EEGQauz0199wXdxcqx46C1GgzdvNfzaEShJqcw8h41CCm1lvR0UhSktt5+ZTZ3CwrQagzuUA81MO6eWTpmDRr4mqs3HY51s4WFssqBq3lU23ytxxJYWxpDMR8KyDmI1JuArWEINSw2Fm/4HDZAYXRuA1lfic4wD+PuxXXrGWGJJt8XCss6CeeAVLE69bfy3qdnLcOZR0cfiy06IE8EEgUtLFrzcGpITX8AIA+vXr11NEnAGQ2AdAT0El4ID59NUc6Fu7+ugAoRQd9fgRfuf0SbzAPKJP1oU9u7eHl154lp6DSdGhYUm4BdTmDQsMLeVgfwYwycOiQHMfB742FISCeV0caI+QI/8BAMAarnc5h7itRKysWrUyEhuvkmmtA6QcUFpAsA4wfznlv80AyhJSqk39mR7MagE3JgGixLgVDu8W96ogFBjOJTJoP2pHe0CqISRKUNXNRvlq9JAq3XSAgTZAl2YUn9Fyz/XPxkVUxqF/CpEPJUQJZZG35KFLIN04jnvuex9AK9FUR0/EQux6wPSp5eS8M9Y4e4UnnnyGcxUEHQfWJahbJ01C4dhKvAek1qmTqFc5IFp22YPLoIfrW1vXyM/vC5Nx7Ri98Pjjj8W8fQmfTMbjQZTdJwHJ9jHuP/t7Xwg/ePRHUfWnsm/z1u0A+bXhzhvWh/EoME+fqQhTKH9tRPUqaZSJ++ME4ExCAt0qyRyuiehybBYRq2GRpsCJQJ5jxQPuiOqPnGQOkDpA/OWhVrBAYkQwyoirAQ6IZt17zTzMqqhX8euh0wOo3SPR8eFBlt9Vk8YILDPt+DC64mcRWAC//+kjpeE/f+9cBLwSYwzWyO+CKV77EUeHZZPco+gCIR4EYorzLYdVYp4ycyMBZ4m0n2f8ispKe2pSADBKS4rCDMDFJA7SPRxYjTbqN84CtXK2/SWg3K2AzmPKp4Qmcu8Po9LPIAKum3GaZ5knX1fAvTAiaD8kRgGq1XP0TSTgxBCsYWoKy5ddFgoXknG9y0gEiEr+3diGLsak18WxKXlp1IRRO8dQh3stCjigex+cB3IBh4+iyFzFs5PKBeuDTHT+2oC7au7c+ZACFO0CsrThHDpH3J2gUH7h+FDT2B6W8nycRDk+c/ZEegmmE6tm+S4gKt83g5zrDspXB8i1RmgbXt20OyRnAWhSetxF/85wQnu4+dZro0pbQmcjHR29xHzpNpqIAn8MiliBFRXall0LChvfoaJ0Bu6DghyB3b5IxqmknES3UCogjsDEEIDqaSKvjh5jbNL7sXPvAWJQMsJsiOFXifQrRlmbA9jm9zSXXfBN11ABMRsHiMsTUJasNFJJAuQEz+EMgKN8wOgaCJlsiLB0YtF0bSQTr2MnQB7gfjpxULv24gJAPTwGsO9Pf2d2+KuHcRHwfSRAjOqReO6nK6W7qz1MnlQey0+T7LJhLhwLWGIWuOSHwJUdUMZTzSRKr5i5/8UXX4rA1Bhe5wcfnBZe2zYUZvKsp/FacumUeYPYqjkA5zq1eiCS3nxra5yTLBh/5IePhkW4ClKYs3R4WBavc85uoyK+3z6cL9desz6CRIKaBbwWgUvBHgkQ1bSSRcazvEbh8ZKFs1AzE1uSkBpOHDoKgQC4yxxnT5Fxjl1E6PRDQjgeD0De9rDWXYn74Y3XN4d2CIwpkHvpzNm6Wo4SF+fc6nqnA7ISEuCaa67i/T4fbrv1FgC55rB508Zwx5134L6ri2PmBH0B2bw3XWHGlCTyvuxKSsBlozNM0YFAdDqAZzafk8y4l/hiEdRGFLrP1uJS6QwFdEz0QIDUQ1YLlFZRKr1y7VWhpgmwd/su6IsAMVIjBgmB9CXIPVwRrDdnAPxLeA50F1VCTh7n7847M3E32vMyY1o5a1I6AoCNcX1fu+4Kxm6g56AizmnGOBqXIgHUyLVda0cTv0/n/r1B2bNkXymEWDYAW6FOIUQSjTxXgoGCvauWLkd9TTwWc/g+iCNjAmfyta/jmrrzvvsoID8W49VycEYkMTcY52fEmmO4E1ItnXvw1a9+P+RMHBc+cPe9oQeVdhHOqB5iF1v4b5vpldpxmAhP3v/CiQCLzUYxpobTfcwvmQhDSqeHRx97LcwoRsW/eEyYCVH2OuIMGgzoklnLepaDqj0/Rls988qbgVBPQHt6pz54D89pH/0Ay9kjnQLQA0Dkwjzz7PM8j23hZorv7YNJMJKSsUFuT9hKp88xxsgCOjXsAniT2KWbb7qeeMD9MZ7RZ9W5XgV2Bc/eJNaprQD1uYCxrikFrMmC30XsxYznOUVHx4olFLBnK/iA6GV+XIxIo5tnIZG5rxYHnQIS1e3XXn89Tqoq7kFRXH8O8zqmM1ZPc79VlOu6STN6jWu9bduWGFM2lvtVB2Ccw3gzfky3HAtS7AExgu0c5NvRo+cgMJi7MgrCuY7+cKSmKUyHvDpVVcl+5kz48pf+Y5hZyrWprwwZ5P+zoIfzEH69zR2ITVrDVvpY7ALJ5L1JXPQy+H742Lbww8o/Die+czxMHM+YIS5MsuwUYodqxnMLopIM3Eo6YKaXjnQnNXb0hmO4NDshCGpxJDcgDJHw+I9/9Ic4srLDczhuLeGWaJxC39pLr75G38si9qM4FhhXzhuKdW6/f3b49lc3hrvvvjvOWc4rru26BI4RMTUPR7JRRHXsiXR6HYZcbYUU0T3msy+AXFNTBZG0hZ6fxfRflMV50YeqFtfz5AnTw1uvbwmbN+4In/nMp8KLLz8Vbr/zliiQcL9nH5RxTd5zxRUS4BISOjF0Ue8gPtDnroe9h2KAAQh6YxFP4/hIZT4xfi7fom2uw0FI84msGx2MGZ1JzXzvNoj6dK7zN744LXzo/zoSSSK78STdFIvo5tXha+SU2PKIMIMyca6/+3Rfi6R6Eet/D0RZbnZqBL69Ru4jBPHL+LyRQnIiWdnHVLGvzOG1FTGuxc4t7NYVPImfW4YTzAjASuasVtb5mcRG+nr9czdjXqGAZzj3qMUQkXms9zW4dgqIilOsUQpJ4dzu6/deGSOWSVyv+/UKnCxe16txWrm36mTcFrCeKRQyznUZXX/F40qjaMBYTZ1r9axVRThvuu1f47W63/M9Sx4bX9fMuJK8MBbL79fNXnRc8XiITWNgaczixeru0PFmCXvs24iOXUhcxpMkhnvAi8BBqtFSEDh+jfu2Ebc+zhEdLYylbn5GNnOH648xpf5s4758z+4hddX4uQe+hfDjbb8kPyI3YCwWezDdH87TOk0tH3cdtwtSl4zfR2eHUYU6g3xGYh8T40hyxmun60fRgNfV/6aDtanBwnneHWMtCxGI5FQd+4q2ZkRvgf3IYGaYNXVZuOfOD3FGcnyzhjFPxngw9g9ehxGhzigBEq/CBbDinUCnXwTLePcB+Pc2gPiLXKt343Pf/et/qa96lAC51Cs4+vW/ritw6QD6aAfIpT3/owTIr2IMvnvPz69yL/H/fpXvQQLko//jgeG///zM8Jv/E5W00TqxBHmkELmJQ8w8wOF8wIhNZPRncDiwbLcNQGLWzMlsZNm444aeRhSHIOdYDmHbN20jgmMoFoPX1VAkzcF27dpVHIYKOQujHN13AlUnxAgHgkoOy3ehRFU514GyXat5O0CkYGURimvB3MmAgkYCCdSdIM7h6JH9Uel97fU3ojwGzEfxuAAVmNm8myhobge8KqU/ZBHAhC6MMYCp8wDidTPYO6ECtXwCCnIOt00cPAsAShYCSnlA3YQSPXcs6kkcLAkCmTgIKiAxVI+Zm2+Ey4zpk8klPwxgNyZm5Ns9UA9w4EH39ddej4Xet956W1Rq/t23vx17SYz1OIySeD7XshmCIZfNvJnkHkoEwuxA6KM75VjlOQ7lqMpQMOcUFEZgZzFxCM8/SznpmVMQLtcA5IyJB0oPiUYC3HP3XRxyBnBNbOdA2QRJsza6PnQKqJTfSvzQeuJe5vEe9wA6tRCtYZm8cSQVKONXr14FYMchHHJJF45K74UAEh5e/O/mEN+Ac8V4HRXaRRwkSyBRjEc7zoFRkGQYx4xuja07dtF3YhZ8XsgAzMlDkShBojJQYFoA8Gx9U1SGGS+SiSK+hMz4SSWUOlIunOrJCDDKKeLHTzxFcfitMR5sx559gGKTItiVyOHM19sMINIHcCypcfvtt/NajsZy+8FBIs6IDdtF1Mp5DpSXrVgVju8/Qn79ZFSW5D93dEcgfQH594IkniGWEVPwJqrOuSjg32TM9HCAW7X2ctxK++J78aMZkKoFQu8OiqzHELnTTMxGD4rMHJTtzYy9GtTeqRQDnzpdGwvaE7DvD+NcsGS6kINeP44Kny+z+T1YSoKMlKCPHILd+AqGCEqr1hW0UP0WCyc5jHrglTDL4rB5obN8pERUCsO+Hg66xmHZCXIxAis6QGyhvhiB9c8IkEiCRAIknnoj2aebIhvQwA6ZYYib8yhSVWbGCCw+Jx3HTQrEpGPOQvb1lIA/RhmuwO9iCLsWwKfZOEB6cXpIfoxl7ugFNFH13406O8uXw/tqQw1YB7HRBhiUCZg+hufo1InjYRWEVDJEkISekWVdANo5BeNCBWDQICf0CRPSKO++OSSUtIT63Tg/AFHOccguBKjI4Nlzzmjj/qZynd5kznqAYmlP7h7Cx6NMjvE5gPsdgB85FnTyGoe5rgWA0k3kim+lmHr5ipXMG4CHgJgSem/QYyDZuvLyqyE7KJQ1Mmr/dhTqITzwwTsBCQBQu1piJ0obQHImavChwWQAktrwxta9YcrMBURp5YRd+3eHy1bjXKCHQ5JRAG3TW5sAMOh44R5ZRj1r1pxIgBQC5guIGhfoM+R1WrNqCURhMvEQjbEvRUC8B2I6GfCyFxDoLFGARn/pzFiz7srw+kYUnao+JW+I9moG3ExGudsHqCJ4IUghsaKatx0CymfU2LtOsuwloTpQ0M5lDtJtZhfDbOIAJRws4DVXXaI4n/ly4ZLlsb/gC//uD4kkmRP+2xcXhf/xA8rnuR6CV0alpUGeGNEkMJ3Kz/A5sAtkDONjkDknG0JqC9fi/nvuDd/+u78Lt992RyS/91Pmvp9+JlXTZ3ADfOa3l0CAELMFeVrAONX19dW//IvwUYqbE3jehnFmbKVXoIu5wage3QQClnfefhtgS1WM2/rJk09GR5zzkMrtGFfF82PMlZ9rD9KLEOoSy2WQJiBToYq1p6ujNUyfWooCmGuE+6EKMiE3Ox8wdD9RQksjOZlHJJcdKsZ1HANQTKYsfR3j5vHHn6YcfF4Y4Gf18dw6N7tGSDTNoGz5VWK47F1R/f23f/vN+Lq8fl4fH89a5vQ5fP1B5rIJxKgMMQ/qoIwgtB1dkEs+o9EJgGLWuLpUrr2KdK+tEUbxGfdGMZ6aKT8e5Ofbn9NBt0MjQPH8RZfFQu5aCUee8c2Qd9OnFoVPf/Lj3KOu+Lk7thDj008MG/0xxstJDC9jLEs61FSfCffde0eoOHIAMLseF+DcGBFzAJfDHsQFC3G7SEC5Dvs8HgFUVz29lbXrhptvwvmQT1wdLjKe1wKYzjV0aJ0h5qoRYDSL9aiPuamTtXLNmjXRKWf8jkW8grvHIFW9B7pGLB22k8Xrkct462ZPIfnZB1jZV9cUY9U2cR3/7E/+Q4DxDm2Qj63sKdJ4Dl45fCKcqIKnhby866ppoRFHX1PDcMgszw8dGWPCufPZ4Ynn94cZE5nGuKQLF5cRWlzragAAIABJREFUwzk3bAAgnwFQvox9h0D0jr0HY2dNHqr7JDugFs8Lt96yHhfRPsDDkSg9n3ljO19+5VXIuvGQ7VMRhxDdyHsXeFU9/9NnfxqWI9AQZHbfsfwyCuGPH4lq8ClTpkWiuBkiI5H7JeC9mzVL10cqe5jZjBf3SgpCoigDl8u6K5dTLF7LfoE4R8b/ZXRgGQUkYG7vjuuOA24J3WGtzKPeh16uu+X0hQDSEyBTNr7xBuvqcq6pIGg3a191jC1UGOKznGAkD9/H9yD50cn66Fg7eeI095+1YTA1/Oe//EpoP58Spi1dFQaS04gInB/+7u+/ET75mw+EW9avCmMScbok9IWBE0fCMGKOPt5jKwTI3v0VuNpwxDGMO5ifSyCAj7FH+/j3Ph52fOktIjrHQtgTjYmYob6JCD7m4npiBvvoDtDJ+MG7b+JZohvk5dej42cCDqYXIaHn8PPXXL6a/qHyqDY3CssYrCnE4M1avIT970bmhULA68LYi7cP8lwByc33zQ7f+/pmYrPeH/cnZ+gCqWMd0fHgOiR5ameYUaAS3HWNLZCFc2PH3ekzlcTwbQLYhygYoGMoaQiX9fS4X2iFmOyiQyo9MSvshfQ5tO84jtU7wvMvP4nD6oPR9TwI4N/Gs3sGQiOL9Ung3Z9tBNE6iEc71Bzr9uuVIXApZt+WQTeIhP62nTsZc4hUINLcl3XiojDG9Azrlz1u9tL5eQkQ8exQosPBWDbHqXtD9x6SmDNmzIxkbCUkjIKNUn6OIiY7OmYzrxmv6GuyN6WP/VJeJuM0rgvGMAGw2xXG+HNv417H/Uc167kExRwcfQqL7J47B1Duc68DvZ51p4O9k/dfwqYFkkYSRKeOUUvuSzramsPNN1wbGtnjt9FT6JlFElSXtgITXR7xTMBYjW4NSD/PF+7JdELr3O6P7glSBNkn1kFA62BfAgHbBCF3wsJ3nmFjty4SMKXEb7oPy+Jso5vYOUtHiHvoCbgodQO1EX1prOzFsnPfs/s+I690+0qGX+wC8frEPSG/S4aMxEx1x+8pYd/pms3npzMHxL0g9989rxGSWn+MrPL6+jnO/dFxwpy19+srwpzfYH8cY8sQv7jhjnskvoZrpxtal6QkkvN6Kh8SIF4M3e46M31vxsM6X0iI+boG+TrJKc9qvkbFUz4nOnJ08ytQGepHiMK5oLhwDPu+VCJTdzJf2NeE6z8ZEi/khc/9zr9HjJKLQyewF+W8yXWzfyaCw36MEiARWxglQN49IOjX9Z1HCZDRCKxf19j73//n/irA5/c2gfvuzx+jBMgv/5yA8xFBekn7l1/+h/9/+sp/cwRICH88/Jt/czJGRLWjtssEQDDqRku6nRMqYgXbdmzbFmNK8tncN5IFPnP6xDAbEqS7ncx7lOKlHA4TID7OVVKwjBLZOJsUNr46QMqI0Mgh+9/+g46uBNRUlRAbkzj4byC6YsGIOp6feRCnQg4bbIGBEg4JxsToIDDXXlC4gmipF154jvLg6eEKykIlPwYZUILvG157Izz1zE+JtLmcA3t/VDPHEj8PZRzaYrk6pEMJCvWD9HkUA+SPp9R3CFWa0TfTKDt85dU3keGnoyZDWSmYxuHAmB+VwGML8mKZezmH1e1bt7CBHxumoLh0OHvw0H6u+8PyXIHE+yndfRKgrQoV7AcBYZ+jPPN9994TKgF5jxzYH/sRppM77WGojqiWzFxKUdt7whaigYYA8Wo5vEvAlJWND6Vkpi+g6PMMhFE3hwjJim6UfldfdVU81KnUPgLBshjiIg8QzZLeLr5WMmMuGdZ2jRyj6Nhom37UYzNQzz5DL8j9KGYF145SKCugLQB45RXr4oHPg5nqOBWPx/n+Ejw9AKgNOFdW4x6RrLoYdaB6fdHSZaGCGLE088cBSYwdMuLDQ6OqtWKUhioP04meiHnLlAk3VleGK5ajqgRwIMcGlwBlkoB3xhFkAdi2AXZ1WArNoVFFfifXWBeL8TWnAcenkgcvQSZom0Kh4nmU8cmQKn09HYDiHPohyI7hMNC1MEDJNDWqYTIAsxEGHsxU5wki3oLaeieRYbkc2Ko5rHfyvucsWBj2ErsggDyW+1rJIfwW3ErttWdDd1sTh8V+AMmZkcww//44papr111DVNt+3je2fc6gFt3WccgWpBvkGZFcNIfcslrjWpoA7yU87B8QJPHg28CB2rGey3Ogkq5QAApwwIO6MT86HiQPBfr876otYwE6z6sHdv+s+tcicMExwTifp5Es5+HwRx8qCX/yD2fiv8doLAgYO2xUCQpCxBM/V2qkvNpSdMBAY4wYJ/pF7DyQaNAt1s+9EmhMw7mjSyQJG5iuEeOz0kEHCxiLqtBV3+cwh4xFYZtM9Jmy8kpcTjq8WiH70gAlZqKuPU08yCQiw9oc3wARFcSqJWXkhjEUpb+5bSekWh5k19owZtb5cPxNHEqAEOmAEEUAbY4pAeU2CIGlgHdes0cf+xEH9Ry6NC6DOKEAHPB7P2D1JDo0fA2d3P9axvFkng+B8Q4IxX0UiBsrdsPd94U2SC0VsB0ARHsB4osnTA5HKwF25i8kGu0MWHJnmDlnEj1Gs/g59CkAsgwDMGcQ09DTPcTntIWnn3slrLnq+jB11rzw+E+eDLmFWVzIQaKwrif6axO9J0cjGC/hIJE1eRJxdihS9wL651mUDNjSSuyMCl/YmjBvBnFxBN2nM4ZT+GgA5M8nZqgC4mM7yv1hIjqcEycCjmbz9eX8/hbEbhbgKJBwyOU5VK264eVXcMONi7E9EQThrgtSGLfzj+AH4Im4ueOKz0hhPKSDpUj8DvJs61LJg6hNw53TwHx1NiqC28J/+fz88NeP0KMCmDLCrfn1I2NK8mnA/hUjk5iT7c4wtk+QXieLcX4WB4tzeD2efPKpqJhVmVuPcvszn1gY3tzRD2GVER1jpTgGvv6Vr4TP/P4fAI6j6B1KCAePnIigXjc/pwdHhD934XyIJeZPo89WsXacOXw4Op4ENQWHLhYKj+eabIdIt7h1JWXofcwFvhg3lpa2tjVboEvZNQ6v/DEUuKNeHcClVt9QF6/RXObpU0RgSYBIRt1xxz3cp4zw5htbYsxMHc6dPObUMsacBcbHIQGWokxXadtDx0gq5Ipro05M5+sEWKKTzC+CrZZalzEG+3FyGDUyDjdeN+uT818HhKOEicT3iAKa+BTWX6Oz/PDP0SXFupAHMDrM2mBXSAfjq52onWyKwdH30vd0NEazGQV3BLLQCKnPfuFzoZl+A3tRHn/8GQib+aGOr0tgzlgA6WBUn/NaDkD/bFxK+axX3YDhdcxpihR+8twLMU7OmaUIYHEGynejnXSmGA95BmLK2WkpEY01AI1LjGrkdRo/41pfxvOxjVhE3ZS9zJkqt5cTK6UTwUiY0wC8EiClPOMzZ86AEMDhxdyjE0cSRKC+h/tBoAol2EMQbW/S+TCedYf+mJ6E0HTkZKhh/q6tqw6n6ntRq+Oq4HrMGj89NB6vCdveOheuvGFGONHWE/Z30RFCIfqpJqL6SLVbPHtsuGn9mrB321u8no4wYcps3k89anqEFpPzmXuW8PyvC+3MR830w3R2EJmJw2DRokVxvhIIlZwRNK6G5LL/49DhIzEa7XLW4p3EMErcSpiMZ++STifLpjdejetDEeuSvWoF9IcoBjgFCD2G6L7qGsquHSMQVJK5EqUv4KKaBri/dAE9N5D3u/i+kwGls3QBQGyoFj/IeiepNAHQfi7kFRN0BEl3QyYcxc3wgQcA+QH1fW5cCoxO3YzAwv3bdIgC/13iegLu2zzWtC6ImEiGME7exGm6duVaSOY2SJ7z4flXN+GcORBmLl0ZBiDV+9gn1CJOSUk7Hz7/6d8IS2YxR7fzTLU1hA5i1XJ41vfTZZSTXWJQY+w0shvsLGSx4LugbBnXqZs9nmKB4+wVyXkKy1avI/KpO+zGrTUR9+hVqxdCjJ4JDz+xISTZB3X5VWEfeyNjyu57373hkYe/S2zefeGF53/KPiExjqlpCEY2Qg7ZuTK1HPcxY123TA0kxRH2Tr/1e9eH9hq6o1i3BP5nQRrbiyGoLQi8H3edEaBlOJSz6Hlzfn8eglWiMp8ehJwcoszotltIvF420bI6J7sZS30dkAGn63FO0u9RWEYs14Zw6Piu8Cf/+T9F50cvfSgW09chKmnn73ZpTWH+fOGFF8PvfeHzkTQQvN5P1GMewiU72KZAXBpZWsHa6T5NEiQRR8NOemLi+sBYes3rjACgGbFIKvdRZ/Vh1inHWjkODMei/W6uue4Tq9k3pgDQN7A/MYJTwHsx5LF8q/tE9zZziUTVjTEWxVQvBKUks/8ukK7z2L4Nx9pIN1J3XL9dF3W09DJX+ZxIAo6F0KpDlGCcIEG2UShUcfostzqD56iI70d0FuRwHWR5MhGesxEsZXAfe3Ae5rIX8AySx1rqHPLMM8+E2yDGFVxUcy8lAbdv3xH3ZvMQyCi8aoG8c1/25ptvxnixq66+lr3d+ShSaIWckYhRYHCU6+kaa9eYfSjD7JmMOPS6RGKHNVRiAtNiJC/+sXxcAYvxcyNil0hkRJDfZWdk3bn4Ef/tbcfYeJQeeRR/9rsEyMV/+1nclZ8T3QI4P74J+fGxNznmjMQESx4bGeoefYB9W3SesF6M5Wxk55iihfm4u1ynjULOgWhzjT5oZ6CF8LwnyZlpkL+6ZNy/KkKZOHlyHPOOBecwyRVLzWdOnxsqcPPnMz9LgOyHWO3HnV1SOIHxPsT6MBEn7UD44mf/iOuUymvJioR7GvfXPbDX55J+XWIE1tt/9r9EQLwTAKVr55/cxH/2Zn4RAGKUALmkkfCv8IsVyv16X/aI6ejX/CJ+vZdg9Kf/q70CvwrweZQAuZQIrLcPnX+p4+fnr3/vfP8uzWHyzgP70iK0fv0EyC+yv3jnq/GLfsalO0B+1a8/4SN/9cCwih83t4Lgkh8C/mkcLjsBGIy/kgQxKiMTMDObQ29zY00kP+bNnhI6AYSG+7tDGYRDFgfd4+TZo12PRclGqQiO5hNvpAK4mziZ3oFUHAz2fKSgNCWOg0PgZIgAS0yNxMjhEDEdVZkdH6rJ/L0M9f94gBSB+b/+ypfDPaiElxHdoAOhGpWaCrVC8q7fRKndAUhuifV4FHgq4LZYwMzm3MNaOdEaglPHDh0IC2ZPpxiWvG1e15V0ZVRX18bomEEilTo4WHZzmOzV1q59HeC2CBBFkFegySzaafwMiw2NBjPPuJDommIOddv4eb7O9wEWbKFkV5eLZab7Dx4I77///nAKwMsD7hDgjODnlSj1urgu4ydOCfuPVIQ6QBZqVGL5s8DQ0mWLYw9IJmDi9q2bAc7KYqZ3Awftu3F/7LaQE2We6sCzqGU7APSPHydaBbDoMCDfzbfcxNdtjYcRd0/GQhlxprLM+Cyzgy1rtBh4GvehCDDG3GIPa44HAUAPi7PJqFcpfZSDz/XXXkc2/Ll4INmIalswphswZwZEVaelp1w3lXFjOJxarmqJqvEcSRxiKoilUHGXiLMgYaA7zCEyJZtc6HQOqyVj8wChm7mWqO9i/0sK6uGjkUgYAtTNYEwJJuh0UO3+O1/8/VDNwbMUdV1bayOHSOKQKLksQl3WgNPGHP7qqlrecyEq3jaArQnECqfFg79xWo888ggkCqAE16GF62ZnyTmAqOhaUaGr04GxZbyDyr7VqF7rKk8A6lg+zsGQaDcz542BOH78JPE1N3FQ3gY4MwawAKU8CkVLfnMBfXkx8UBZYP44B0xjdnRgZABAOcZU/2n1T+H1CcCr2PXwmMPzJ7AQyyq5JgKk0aUVwSnjEYYi+WG+vn/2IGv8hhnzEim6bzzoeq+GdXHgsvnjD5eF/4JCP+Y/8zWWWtqlYUSXfQExPYu1RuBYgsc/+2+6RWCEIlniv6nkHuYKjagEAVj53j2AGxMAQLNUYUIwgD2E6RyGHXPnef/ncYqkA9jGuDlcBBlkYuumGuK9p+mMAVhRva569g2AmDQU9nMXLw+nKZNO5Odefc2SWFTq9TMewcO05Jwgn7FOPZA/WcxlRnE8+fSTcawVlwBc4V7wGpwh+mUO+d6SMscY95MhII9DvBajPh/HfFPHWN3w0is8W/fynANIo4Q1UusAz9IAiuVWANNhXkdlVUUsNW/rbAh/+Iefhzw8DSlK4aedLMiTDx8CtKavYR6v/VWcGB/+rU+Fv/6fXw5TZk0FKDgcrli3FiK5lj6b6vDgBx8Izzz9FK66WVFRa2n066+/hdPltvD8Cy8DXhFlB5h5HnfT9dcsglSCrIAY1onTiTpSQvAYMXGHiQzrYcyZ9b6IcuMECJJWQKzTxIVMJMqtic9tZ15rBrA2MkdAy8JaSUrJMlWrjj+fe0GkkdxvssO5Lz77GdznTD46+XqfQaNARsrVyaLnWkk+CX6YZ/4HD5WHv3mMPgZJMccS30eQXyGpjiJJt0SdTZAURqdFZxNjvBSC5ijz4rx5OGUYv9/77vchcOkgYTz/zifnhw2biMOAhcll3p5E7NQQYNmTP36C+3UfhAykECDLl7/6jXAX8Xk/fPTRWMC+ZjVEBnP9cnoLUjVB8KypirZkfRyAXg/rjmCRfR+COZWA/YJAawBFLyBRMS8+C4C/v6cl9km0N3Yw19DtAwnSiKpbhfz0mfQFMA+V041glOAeQMWHHvotgMh6nqPU8BruuFQIa6N08gD87GY6sH9veOB998frPQXiw7nbzhXjdCy6biXGUaBQcKwQZL6deDXnDce/gGwSc4HdG5K5/u698xpfJEEkKiVDJD98fLt4Bi2kTwLoSuF6C2hLgGRBNA4zZzU3mc2fxHN1MuwFDMxjDX/owx9EkX6Ota4rvLVtb6ggOijTHhjmxXxeg/E/r2x4IVwH0J/CvC5J1sj7t5sokfH0+NM/pQdnHDFhE+L6Yy+Xc6CKZkl+Y3UO4TAq5/1fhcvxJGtmK2OxFCB+H+vmGvoozvOGjJBpISrM+VK3hDnzznWCjId4PmM3BtdXwsO9h2RPF4RQIX1ErmlpPC8JKJDrqnAilOaEZtbXzAH6DmpaQxP36BTP5clTbeH2W2bx96aQk5QbkrpSIDeOBpaUUL54YdhQPRj+4keHiLYKzB0hLJmWFT7+/lvCmYNbYhRfXVdiePrFZkDzgPDhPu4jBADij2YIitcgPMvKx+EAmDoS2cacWMd642s+A2HfhNPlHAKD5RBvFqjfde+9cf523dPxojthsM/oHN1eVbHnYUL55JCFovoQcWsNKONX41yU8OxlfvC/z9DtCZi8F+L3qivWQBraETCIG3R3jB8S3DUWSDGD3VpvEJVnF5Brqg4Qo4uMxNoOAbVs6ZIwjrVZci6NdekY90Zw2nJsx6muyuPcR2NyprLnitAsKvWzzDV72afcevOtYaCrP+7/XqV8fNNOSN6SSaFs5rwwduLUcAoCaOuurQhLSsKf/YfPhb7Gs6EgAaKupTYkQIS0sEfLIYZMcvkiwVMJ+F1Fj1I64LUdJe6N7IMY5jUY67TmqvVhMS7Q7z7yI9bQvvDg/bcQnfkjitQh0GsgsBfOCetvvDksQ9RxqvJkeOyxh8PHPvZh1vVG9m4nY7m1+wLjjgSDr1m3hvhBnhnmum08H6679/7GirDzVdY65j3XIIH0vURkCe7HviF+t7MlBzerZP6Bg0fCm6+/EYnOadMmsTep5kr1hRXLFnBt+0MiooJa9jeFxLH2d7JuM2YP70c4wzqVV5AW7vn0J0IH614mpOKOXfuYe/ZDOFwW50jV98bx+b2beA/2YPSx1+xDvGP0YT5CErvJBnl2p7LWlOKse+nV1+NakcU+6yxOaMU3dXSv9JnExdqwbOWq8Drjwp6PXIh6xSzuV4w11YmsQ8jehwjeX3B1zMYJKMFZxTPm2J3MHiBf16KiJObsWLzN8FD41MzY6TPmiTlqPOOukrnZMZvIHCHJ18oeyvgjSZHSzIL4d7umJHIsp+9gDjBOchLv2V4859JWnKgDuNaKJJggXXQOO7ePLynnmWuI8WRG6a2mQ8s9w4CkPnshnyv3W7pNFI7oQmyGODoIGXyGezJvwWL2bDnxzOEe13XP11APOexcd565eZB1TZjE3pWLBIhOSyNM+UERP3g7kO/c7sdFJ/DPI0Cc2CMBeYH0uPj7iGvfPdkIAaKr92fkyAXHxMFvLg/zP7457iUTdT3qBOWa+hp18SiocV7W5XQC51Ue7uYpiEV0BOuqK4cMTGYOTWOs1DC/+56MQfOZkzCSLNzOc37sOJG13Lc57MuM53Pu0Ik8kbkqLSUz7tmgeqJDsY6v9Zpkp+WE1sZO7tcECKsx4Xc//QeI8CA9BnAL44Qaw7OgsCdW2l3Kr1EC5OdevXcicC5dvfreBhAvZWi9+187SoC8+9d49Cf873sF3hlAf+f3/t6ev37d8/cvAlCPEiDvPNp+1Z/xi9yfX/XPjhtfU34ugUD/Vb/+hIe+/CBiUIEcSutQnJ5DkVnCodcM3iaAlzSUSSp1zRsu4cA+ANnRTd793FkQIHz0tNWjJoV0QDmbL0C9c29U8o7lUG6mP9rzWBidiDK/B2S/uyeRA5GdB4KxAcVnLcrOycTdnI6KQ5Xr5lsfISvZ2BYJEA9VRRzcUnl9BwCIBEdv4jB9ApVfCiBcDQf0cyjyurDBWwA5HnWtCjOBOPN7JUMEa83RrifGaFwROeN8tPGzkwRseH8qrHdRmpmAGjEBxW43h0nBFU8RqgvHAHoVAqycrKyIwIV52EaCWCJbi/JvviAsB1+Br8OQBAtxtohE6Q6YQfyPEVgW8dZzILRvoA018zFAm3XkhmupLyohOgA1cU1zZ2gnN/4s0U7mDK9YeVmYi9NgiDgGHRqZvF9LelW0T8DZYk+H6ktBM4t4d+3cEYFGATAPM36OIIuTTS+H1ol8Xq6qPsigs6jzSrhvunssJb766qtCLQCM/RjeH0kxiRYP8XZXqD6pJSJh9erV8aBp2bsAm8CyPR9TuSZeM3PEBU9SuB6lZRPpCkGZitK8qpp+GK6v8QIVxw7RxZIRZlDIWkxsTCoESCfg4VjAFEHJbvPaISH2AezYA6CyvBiSS3Cji8NvFy6d6667Ph4c7aTpIy+8u6uVn5MZSlBpdtlVw0G3vxdV2djx4eCBY7EXIZ/Du8SSIOsKCA3Vh12M/4kcnisAxwXZLVzfuXcfkRFl4QTAhy6Q2SgYq/m6fA79ORSf9/SSgz53FtFgpyIhYZn1+mtuAEDayljHrk9HgPFFHob9XypqNx0TeZBpEk8quo0s0drfyEHasSqoKSGiM8SYBgEEVaSqpFUIZvFvRlNZQh8XD26yAIwqPA+zshQqolVh9mJBiRFXPIt+qoCD/xME/ZOPlIX/SkeDoKikioSGY0bANR6c/d8F4DoSIBc/+PdECBB7BXwuhoyZ4Y+qTGNvCM+6RF0EGwC8s3ithQAm5Tqw+MQmVOFjULieJrLElzsFt4OH4YWA3QOMGaYJ4oYg3/izClejjAIH5rQciAWihMonT2MsU7oN2SohegbwZQsRPDfccGOYiKtpEz0ARm2U8Tz08Fw+/+JzkKTHUfQ+gIOIbg2jQPi6ZF5LDfdS4L0fwiWNU/UY1eAAAcNcj6dwHZSXTULNvyC6LOpxaAkCHoCgLCzFdcT4+MnzTxOV1hkm0CWw7LKFYTEkZ28d3SqAKGkAIptxk+lgWX/DzeFbf/+d8MnPfBaX2uuhCJXykWNHAEBnhNMnT4SHfuMjoRlwOZnr3ch8q9NhAvEor9IfoKPo+RdfhcBK4uc3h8vXLEPRms99Q7nP2NIFkkSmu9FkhyEKo/IbMGEGRfCzFi2Nzobtu/fEyCs7eSy6PgWIOMT9KxMsZAwOMQnrHCooLI4AnoCUALPP/EXyS1eQc2AqHxJ4Eq4+5+k4EpJwgdgzoFMvOkkEVxgLX3hwPC4QgEvel3OEvTWxxJmvyxUYZAw7H2XZN4IrIzX2zgxHAreGee7yy9fFOeORh3/I16pOHQqf++SCsHEnr5VnfAggv5g16yzzXxvXYg6uBImiHoLYX3r1DSKwBlhnOgCNJ0Lm9oTbb70Rt0xVGAux2M7zJem77sor4hqXwfe3f+M4oNhK4pxaY47/YJiJ+8DnQ0W5pbX5dFwM9XdEB0xuzlgif1p4vxKHRn/gZMFtYhnWFDpwzgJoq5ReuWIN74dYGiL7KpgHcxmHbaiRb6Kb5qe48CSDruZ1FEDSNfI1rcY6ReW4jqDE6PTw53tfeiDmVXtL/Kl0tzzZjobYayPZyHNoJ4hz9whINqKo/tl9lABhHclHDY6/MWRyPwchHjspKc+k02OIQuoEVLe93ZZZ10YCZBzveR0Oqk76stpRmx+nF6QTRe5p+yK8Lsxpc3AZLiVCSHV8K9d4PAQok3EEFk/zfd7gGU3kmUjmekxk3VJg4fpjDr7YnM6sN3FlCKQvAmTP4Fl8+tlnw3SISoHVbDuecHXZAdKFS0Cg0uuhS8KIp+k8+yfodTFv3tx948N6AXyHmEtcp3y//cSwQQUxJ/HnTpyuRMk17qYfYTibXpNqiNtensMzoa/lbLjz1vWh6igOrw5cdOTS10Oyt1d1hAXr5oRvbj8bfrAJ1T1Xd+70jFCS0hOumF8c1sweBwHSFr73kzOhujWEBcvywzoIh8y0obDv6IFQw56nm3Fz2YqlkO6TYq7+Iq6Z0WVjGBOt7Es6ABlPQb5lE31XxZ7iRvY4AozFEBTHiefJJYazuID1B1D3EA4xY6/KEU4oDhBU72fsC2rbl5bKs9nH2JUkkhSvwg0wZ9Z05jl8MGxCd+GezeE5NIpN8YYxOeeIr3n55Zcppr827qEO8Iy4PikQqMTZocBjBo4yFxTJ8hPsbdoQc3gvayAvVq1cGZ+dbsZsmaXX9lExl1RioOgHAAAgAElEQVQiVLGIej7dSu2QNO2Mt4ZGyuY37QjJmcRzQQrMX7Uu7Oc6P/PyhigW+ftv/VWYOSE/ZPa3hvRBQO3m6hF3YjvFywCi7ewvWnCGVuEEbSCyTTJ9PNFwPRC8B44cw2lK5wvvPxN33GXssU4BXo8rBrzPT2YvdiDsPnw8wK7T4fEBFrD0SCQ+9ZOnIHkWEgu2mB81EF40lo6xNx4iLpN7IhlcikhDV5yCGcuxJaxnrsAh8AwKeQgliRgBZdds13ljo5azz/AZ7Aewt8/q5Kmz8QywENBYom7DS89B0mUjhsENw76igPvbyL0oHAPZ0+Lz2RM2PP8aDuMivmZG/JoM9sY1rC/b2W9n4thKgGDVqSEZcYp71QgBsHrtSp6NKezFWL/YI82H0N3yxlvsTUb22dMhx3IgPV6HmC2ENDcG64x7NPaYh+m/aoEoyWBfPH/R4rCFuUDQfEJcN2ri/tO5RQLt1dde4/nqjwC4RHokGrj/xiBVEp3qmqCrYgz7lxTmhPOQ53WMd+cuyYY09lQ1kBHJrBElrI+6bSU/FKMYA1uLWMV9kYRFWjcxTKwLrlVpOGl6mAe6EN/4fgTb7b3T+dXGXripgfWHZ24S81IZnUcC9z3sB2tYJ3cQvSRBJckqUTGWrzNKTvBeAdMC3NRGxXbEmClcNBCIEoy2aCjIGY9YIjoeIUBSeNaG+RzXHN0ffuhmMc4qOjvYW7mexogqxmfC20D4tx/oLhIgHjz/ievjbY6QOJe/7QD5jyTHyLnSc9rPHCAeAi44RA5+Y0WY/4ltjENiTlnbnDsG2BO6d7zoAHGdsatrPM7Co4f3R+e5rp0pRBzPmzMriq0aWX/yeKYk+YzwVEihcE3Cw34W95579++PxO0MRFP2gujOc6/qvqYZYs1eE3vE+lj/65nnehF3pCVCHrGFSKFDrzi/DBL6fWHCuGms3Yg8eOYL2cMbheVeM77BX/bXKAEySoD8smPn1/51owTIr/0WjL6Af8VXYJQAebcJ7F8EoB4lQP7/f5R+kfvzq39170EC5DcpQXdTrfJf1asqs2LKYe37MJZkSOAFJWUfG9tpADsDAM2E34SZ08oonCxA0QdYm4RylyiSdACwOrL6VfTkcCDNBmgfQi2vChfZPACrYFIyQCS9CB5+AFUyAD8GAFLN7E+0G4ADhS6QPKIcLPTtZ7PsocQ4h4lk7HYDrqpSdgOeyCbbg/6W7dtj9NJJAOwpgPButs1e1jav+tWN/SAHNNWKbsxLAZtmUMQ7QDF7OgeCfQAhq4nOsgOklix0D4NGYQkgcJSJmffiSqUcolraW9jUoxy+oAwTtDuBq2MRYIzqq1wOvUZGNaPmVH3ZQszJFGJ9XgOc/RBK7wQ+pxOXQwV53iqRVd4bR1RAzEsy6uWz5FyfQo1aa84w72cJquUSMqHtHxG8PXyAiCzIGYsKp6JMVL0/lmtvhI5RB8Z8Wcb71FNPxjgQY0KuRVVr54TAZTbXOfZQMLoFlFSiGsVj5MsCSByVXhJhgpUFsVDdQl/Vt2QvEz1QRX/LagAFf44RLqqWjdyyUNjr6y/zgFUjdnHYnbtgQQSPve47iBeaPHUmwN3Y8BLg9HiUZuUUoI+jrLIAlWwtAODM2LeSzQGWXHOeFwFTOz+MFxmLingL2eWrVq+NGebeYyPEcun8qDp7CuAoDdBBgoB7zXhtAjQeHkqKh6etZNePg2RahJp4z/ZtHNyJX+GgXcS9dLycszeFg/Sy5StDHpFKNYDez27YEB0A6666Onz3Bw8D8KyOZd0eEhOIMSovK+GaElHBOG+FoFm6ZAVKweO8X4pbhykpB6gT1DuHyj8V91CmRY5cZxW/3g9dC7o3PHALevqhWlJCRCDcaAazsOtx5wg0CNRmQDB4ryLQDECq4l4wWkdIOgCDILQRXiqAYwk6B3MXvXig5uA4AIj0Zx/FAQIBIhEwQoCYEz0SeeahfcTmPOL+GJGT+xecAEKIHiAldTjQG5GVjMVDok1wyHiubN6jDqccDs7m/Zcwr6j69n5Kek2cUEjXxzHIyFIO1lNwJ20P8yEUJNuwFiDP594xZlX77cUlMkSXit04wxAh4yHTenrriY+6KUZkCYRYdP6jxx4Pn/rtT+P22hrW33QjpadnY+TH88TldQNKj4XsvOqqKyNwPcA9Nv7qABFokwDuWrm28wGiJF9bYs8NJayoig8QeXXvvffHGKZzzGle69cp1z7X0BmmU7xaVFoEMFYSHkNNPGPWNOLo1sVIoUTmKx1RW3FGCToOcH/TGB/jAY6yyF+vovRXYHwQIjmDPo01q5YC/CSjRj8d51vzwmfOmAMJpsp1ADDhKKRPC5ny5XTVzCMiQmcOXQjmYgPcZaAC7gQINL/cwu1SMvH9t2ael3au0WHmzjHcAwmORsaoeeVH+FwV9I5P59oswMIGrmMHc6xKcMEb36/31dg0y1UjsMKtN3LPiLp+wB7zv3WPSMLpMvLvlp2OjJ/z4XMPlIS/euRcjGiSJDSG0K/L4/oIiDqH5HHf0wE1zvN1xi8KXgmutRGf4/fdztwuGfiFTy0Or2wlRgP3y/hi+hiYy9olOXEmLl2yjO9JTxTk6jmI47/7h+9HEtPunIW4tKZAsmak8awwtw3xfE1And7N836W538Wc7Rjwdci4eqz7Dro+J7AfOucblSRvUu5WG+yMhLDOVTCYyhVTk/PhbQcAJymsJlnuZHXdJ6Mk0zG/hXMud/82tcguD6Oe2SQsVAXdqMK76E3KwsyfTHz4v59e8LdxCIiVSbyBvcAr8l1SgJqCg6+dPtamEt9tlu5Hq6H9kUZzaKjIQKNrEl2C0m+SDJJNo2Qo0anqEQeceBEtxcTah/gVx7xj7xDelQAnVgbewU6cWJp/OHb4jKgYIFrXwlJPIn5MX8Mr4O1ugVleD+AVAU9Va9s2RyGuE47D3SH7/3gTymebmAPkB82Pv9cmA7JnsVrEQw9wWs+TDQirEZ01ilEmEgv1gzIpU4IEF+vbpgKnJkpfI2k3ELic4xQ9GMphJTzWTlrv9FMA90tcb5Uqb0Gt8NJwPUZ3OsuonL2EtXknGWvVQ1xVjo3LYrXfaobZBCCoKiIaE2A0fzshNAOeZaUmB1efZnYSjq/CjNTw5T8pFBgzw1Om65mgNQGSpJZy/qrK0NfalZ4lu3N19/CpUaCIGaGsIoYrE/csyIkt1IOzrqekIeQoZPpMnts2I8b4sgRvg+fd/1dk8MigPBZxMnkAXDX0UNRzMM8CCFlRH86r9F76t7iJdadlashTyC6nnr6Gcj5KZH8z0eRPSYP1ylCAUlZe3hSiZ87g8MLuJUfyvPIM2ikZj77E+ODBDklQVybx9GPkcV7s4vhIPsII7DmQ+wbydPMGm2ck8KAGyDnJkNq7dy8GYCTuYKx6H7NCKExAOI6XnWX2ivxOsXsiiiMyvTvGexH7AezzFrSW1JZ4HQ+kVq6yAb4b4N2jiAyeRFyN52osb1HToVpi1eEYzUN4SBz76NPbgp/8AfvD59+iP1S27mQ3ou7KUAusu71VQKYEmnl/Cdx11DbGEHVZNxfOajEu7B97GbdyECAswAXXAqvuYcxX8KcMjTQFebSafOTZ54kGusKXCCNYeVV14UaCNGvfv0buA56wk03XhcJkAT2V0/jysti7ZpAFFMKY9dukQnMPcWMcyMKs3g+Z62G5DiWER2prsWONzsR7EYxJqqN/pJly5dFh4z7oZ37DrFO0/XDa5MU8Jl//LFHmadm828LWAN0hRITBaF5HmK1DeeqwPCh/cfCap6FdIREQ8wXVedq2VsiFGBwJXEtU/ieuiJ2CFID/v/FX/05eXM8j0/8KLrSbr7lhuhqVaghiSqxthxnjKSkkU7NuLsaIJLbWAO6+Xsd8UanGFcluK/tG3EfXstz1886sBBCxLlcEcdR9r7GbkmGjWG/aNyqgL9uLHs2JGP8XOefbMkh3hMPYozHK4J8EzzXHVPP7xaH+6wrGslnP3mG9VNiQpIkj+8tCZ2bkB4dgbHQmwdnpJvD2E+6cxDWuB9P5/vo+nItkZArZH+cxz4qxpbh/CmAPDrCOPf+uDZLpOpsaeKa63Sxs0RXm9GkRoweh+jSQd6GKMPScwmk6cw51Xw/11PdICmQMZ5dEjjD6HxzDvY9u5+K+yiZCF28ECD+8aLj4+1kxz9Xb/5zgMDvUvGV5XFvNuO3t1/wdVyANC4QHfHnXvizn3eYvg9/zfskn39BtOK6mGQEKnsb72eq94W/K4CJ5fHMS/04JqdMxHlJnGw5hIjPxFP08h2nR895ZxxCIrtmWlm3jHF1rklj/5rLmFb85Pf1nGa/mAK2+H75PNexcZAi9ugYOdrKvVXM4VhPQTQ03J8A6VJEjN60cMct72dfQKdLSh77B9daXp/FYaMESLynoxFYv3qI5r39HUcJkPf2/Rl9de/tKzBKgIwSIJc2QkcjsC7l+r0HCZBPf/03hrMgIQQgVTDqAJnEQbYfUFUVXx8HuUQ21XUATSrTcnPTOUykhomlY0NOOptaYlmKUPKrjO/ngJINkNJD7Mp5ixRjtrzWc5WpOhAoO+wlXqPiLIfEcrKYUeVh1zfr23JFc8A9wEtq5AGSn0Op5eb8rU1b+NxagLGy0M1mWqeBUUuCbroMPHiqujLmQaBY0NjSb6ObBIdaICPMAheE90Brh8cyCpt1geRwqPU9DgByWJLdglJzXCk5x4APAxz6ejlENaBWG+TwXcJBIAH5n99ToKyHTb9uiv0AW7MgG8x3zeVnm/9+EkBHndIslFOCUNsper2P6K5c1HvmkZ/lvzdxeKtGFWwh5lys9UCKoamzPxwjJqoKIM/YhaUoYj3M9aEUHY/y/RSOmGoOr9MB8XTtCNx56JT0qENhvx1wX6fKKYAL+z9U4qkU9sC4iRzjqymWrUWlOwQAP0J8AfZzH6q473aSjIsuH1TaRmbxNYKBAmm6hATftuzYF5YsWxFJklKAD4vujUDyw0OvAJ7EkznXxuSUAbKY0T0GdZ5RQh0obS1lffHFF3C2zI4gVSeA+WRUZmMgPgoLKJnmfghM6zjK5BBlR4CvMZ9IrV04QpavWB1dEqrybr7pBsDSJgDmcUQPdXDITwxVp05Edet5AK/WZlwVaXmou09T+lwQpnM/JCSM/LqYuXwx93wy40qFX5cRW4y9M9jza1H9XUYExD7y0S1ZziAqxviwPMrb0/lZ6ea9cJ08KI8rxnnC/atH5dlJrrHvv7SslEO6SnuigXBExIgaDoNmg1tYrjOjj8/T/eG9MkPZCCzjfyxVzefeGTXguB5knI+AxRBzF0gKVdYSILpFVA7754sOEMF7x7wAQdSDc7/7UEX/UwIE8pFDux0BRnB5D0cOVyOkx0j2VURQIyGV6t/JQI8OAZ4FPz9GG/HPsS+C+5/D8zEWAuI8Y2yY9+t84hyyf98u7m9GjOCRoLH8PIv5wui8XN5XAs9YDyCEnyuhtH3nPjL1ZwKi1gIcJ0ZHxbXXrYoEwyLKho0/KRk/AeXuT2L55m233RYmQzaqRj3HGG/EZbV7765w4403RJBVgP3Anl1hMkDqSVSJgvKX8Xz1ce1TeY+95o3zYZTNju07w2TiQZbSbdPOa1EFegDVcDXRR0mAYXsOQqBA1k2cRvkvhc9rVq/kOZ4QGgBmdRXoFoplrMSmXHXt1RBq9YADReHpn7wSHnjgwfD973wbF8A1ANwtkBo5AF8q7yVaE2OpbVHxBEDGCspqDwAsjQvXX38rDrUt4cor5wNY8joBuxIZBJkQdLXMjc0QpgITOkUKASfO4qIoAGjotTiVcVSFs0vAoxww1SgPxzq5FDEeKxMCxO4bXSIWKDuXer9Vr3rIFpB3DhDccx5JwfUhmOOcyaiI7iWJNktQJedGCJAREP7zD5SGv/4RJIhAED/PDpl0FMa6oYDkIyHbCyArAVLoWOfe6czaQWyGin6dTcbAffz9U8PL21DPst6MyaIziM9vNkMeEmjVqrWAXYDUlKk+8ZPnYyZ8mx1J66/imRT8ygizIZXqq48HeuuZfzuYH3JQN+eE71O4rktu6ZKlkehpYl6QUJYQdJ6SgBDwPQ0ZbfTQ4sWzIVaJxznFHDxjHmOxKHznuw+HsQDOs5jPWul5qGZOvI6+oNeIublm/fU8u9n8eSPPX0Cdvi/MnT87ktrzIJ+NHSpifpdk3oN7zz4byeYZM1g3uIQClRKlrnWKAOxRsifLa+t9KeA1SlYnE42XwXMnYe96M/Jr5B6IlMW5jt+9t0aaSNZl2kkUYw57cZYZxTfM/EFBOT0qRli20mtSMqEENwfEJO+rHaA5AEgdpsNrB0KJDW+dDWPoy/hv//2P47q2j3V1IvN3J0DpMM/+eBx0VYzH7ZCJiYwxC5f3ow6egUNrHO9fJXM6c6LrkPNiG+4fDbLH6Mm6av36sBlnoo68cuIT2yCuFtDLlJjYE+NrnP/XQoA0Mz+P5ZplQ+TtRchgXM2iRQujG1Li0+9vzKaOBUG+JMZLN2RfCc/bMPMdFC6uh9eicGEqwohi3EVtiBNSeCHnKk6HPiIpC1BL50NUVEKG/PmLgPfTM8PxWmJ84InmlOMEmQCgPYVIMIqX2/qTwnB2cTjW2AuYj5uyEBC4ShB8cvjM5383bNm1A9V9zoiKPyOZ657M/qQB0pOIPuZmRQU6CYohMlt5ph03yayBk+i6KsCNM2FiceiAwNFxJSA7cTLZ+0R3YluNIHUZc9YBOkSMK0LZEuOC3FelwxzOnjWDyBmeKZ7RVq7BbBw25Tzz7u0cbC06o44cikTGXMQQdqvs437NZh8xH8JOUto1VSBZ8HsSim/dbF0Q1xI3s3BD+Oynsh4YEzWe+ceugZfoWrju2mtDPeuu671OvyYA/GY6e7KJONyFO7N5EGImNTvsg1z7yldfDQ9+fE3sAplejECmke4e7vtwW2PoRVwwwPvukgAhus0x2UaPVD/AKUh9OH66huLzrLCYOeE89/sUIHoFZeM33HIz0YtDIT+1D2KTfrHe8+GZDa+HO973wbAX99w3/vbvoztn1YpldK9cHipxGj9KhF4XY2QxRfGFEPZTmeu5bVwrAfyGGLmVM6k9bHuhLq7lutQkNWbNnhndCvsO7IW4KoRAmhSvl24FYwhTUjMQzCyJZHA9LtWXN7xIr9ryMHXyBJ4LCCbGUYwaBBjuYz+aCbHbhoOsyKhIIlg72V+dOHmauQblPCXRDVyDLuY/+5iGAbAL2AteceUaxCqnmT8qieA7He697664N8jCJffcsy9ENb2iH4lxY5t0PxtRarG44o829xVGarn/4nXPYjzsPwSxxLyQxR7XMfIazg+jJiUkCyAfnP8UdvhLAsj5SPex5IF7JkVVdmTZU6GDy72JhLm/C8pLmLpO5bNX9Od47S9+nu5v90oWZpfzs3XouadvZl01itZ9sM5Co1slQHR7G9MlUSoRI1l1EiK2BtJrwaIlsbfkIIRfHq/7JjrgmiConHuewP0p8eFZ48Ybbww/xIHoe7N3z+gvXR7nWCud2zyD6KDsZv+WwBzh602BUFLU4vPk2unzcNG14bI4qAPkIiFwQWlysffD3/8lhd7FQ3fFV1aEmb+9LRIfR/mzv2Z/ats/OZEe+erIv1/8NfdT2//xLwpgIM/cO3quSmDNNt5VB0gSa72iBPttFCbpcp7FeHetPXnsMM89X8d8d/ase4226OLWSeLi4n2rZ+5wvaxhTfZ3+xO9Pj4T+a6nMXILV717Wv675w9Fden8XP5DHOv9nA+Tzhuzyd6xPzX84b/7U85YxMBmjcOh574D4QgCglECZOSWjhIg/2So/xv4yygB8m/gJo++xXftCowSIKMEyKUNrlEC5FKu33uQAPnCP3x62AOEG3ZBu0EUoYuJb2oBiPWEbwRWMQcSQZ/GeqzvZWTqF+WEUuIEstOGAS/Ph/EFECMWbAMsZeBiGERN1kuvRR+b3fOWo6JcNAO+nX+vBQxobelEhVUQARnB2ToARBVYyWzEVb2O5/Cv+rPESAMOHBs3bY7lhYK8iYA/Auxa0E2zzgYsyAL4Vfk2BmWsZeASAoJaKmKNWlHVJLBQCNhvXu8RDnLtRGncCEA2iDLU99jKgfA4h8pM+iKSjAMB7FbFpLJWAkWALo/4l0SBfoAj1ZDCyirLjLKySFRl/wjpw2Yd5eOGl18Kd951J+XuByO4fB2gzgCHjDZANnRiKKDIPgZ8raFQcR4HYuO3jnGAP4+ir5X3e+DQkRgPpiXdLhUB5UqiCQYAwq8jpsJYCg8S/lxLZa+gNPVlfqbuE4G82QBsAhNa1SdPngyw20rnxtSw4cXnw1zs6YKaDZAwxgbs3bsnLFuyBLUVP4drNgmQWLWuwJRKXT/aAfVrm7tRynWEtUT+9BNDo1KyiMLEWkonxwJ+SQb4XkXELXb10Gj+b6FgLKBNM6CFRMhPn3sOJ8fqcP9duG349ciPT0dF/mSIsV5y23WDrASc7oLESgOM3E9JeRaklM6cqYCDR4m58CC8Y/tWgJxpAJE4JlBHJiURccBr8QCbzIHp3Om6mBnuRz450dUNNTHC4TJiUrIh/XYDml1JKfJ+CI5FRHgYDdIOeFo8vizsAbgTTL3trrv58wEIuQZ+9nwiGeq55oCS53txS42URdqlkUwMRUY66mrUqHV1TVHN7L1L5t514jbqBuDOZrzokJEA6ec+ZqCa0+1xGveBxJ0HRskP1fSCKAIqKqM9lAvMe39UOQpzemCWZBEkFohQhd6OQ0UCxUJUgQUPpz8jQHjeermff/qR0vB/0gFi/I6dP0ZgSYL0cCAVSB0BThnHcb/wdgIEN4NkiMifmmM+92K8zkjZMgA7z10lLgZVqkbL6SBz/tAF0kDWeXY2TpWodkaJnp0XylA2pwPM0y8dmojBywdhqgf0PcczUQ1Ycd0tXHuIBx0gO8k6HxpqC7/72c9BDhyJasvJRLIYw2BxcJPlyCtXxNLgQVxAT1E6PgGF/Fr6NlSa74IcXDJ/Lq+pL2zZ9FZYQayOQHS/zhcHIdfRp/fIwcOQbp1hMy6Ohz76UIxgsiuni/H7AtFU1YCun/33fxj+5it/E9byzLUy753iPd952+2hhvdwFkdUMa4mC24nTBoP6DwYewB0cmzbchTwvSCCXYcPSMYU43pizBPLY7xZN0CvTqshnEsHDh6D9GFumL+MjO1ldEpsCzffSmY5rjvB+h7miARQ9TrIumRICQuQGT4xMmgT4PGQJAbjS9ePqtpZ5LLrGtsHcdjNe5HQ0ylif9Je3nM6c5o9E0YJmsFuJrgguxF3ujgEMSTXBJOMSuuBhDGQQ3LOw7hOO+eUEccB11ObGSP18++fEP7yh8S+OOETGeXXCPgbf+WYUZEuGZIPSdXR0RqBVR0XxvuNo1D5w3eUhq88ciJMnURRajtdP0iiCyAvConiKIF4yIbYrKtuYC0YG16xW2DbTub5TEBcupMAmdeuRjkN6joMEN4OYJYIeTeOHqDtXCPnx1cphF9E5Mk8gF4JvUTWGSar6HRqsH+DV2fBsURrTjYkKOCR/3n8+EnMtV1hy7ZduAPLmecSUQZPJc7xVFQmv++hh4iyqYluuO985wdxHL7y5gvh93//92JEi3F/kod9rEHtjF3XkcUQe6chvkuZfwTS7INRReuc2cN8MQSJJFgoyKfq2b4Fr3lc2yDcRsiPEeIjAiT+H+ufBIjPskCt/SsDOkZi7BjEEWCn664xMgOQH36en6OTqxDXABJdi1PCMGrz3hbjDgfCdgiQjYD5xjr9xV/+edgN+XEG4mAd/SbtAIQdAGK9qHoHcVYcgbRpJ/4nG9DMiLqbPr0kbHv4ZATDiwFrBd58zacRQtg/YeF5Mj9/LoSJ0TuqlY27MZZpwiTiE9kbmIY0Z85cwHdU19yhQtw6p1B16+qz18kYx0TUwkm8x1ZU+O4FJBbqWBezAaDH4izzeVfpXHW2kvU7L2RL/hJD2ctepw0g9jDxcWUUlqcwzvMH6CdKHhueONoSXj7YR/xXYE0N4bJF00NuUm+oP1oV1l8+iTmrIZxs7A4nulj/9+Bc5LI/9Ilrwx03XRF27dkSNvLeknB82UszaWIpaxeEbW8ne53iUIkzzuizPBw0fQCCrxFX9Apxbvfcdz/PXG6MohnsbY0F781c3x279oTrb76dcdkRo5B6GWczZ9NLxRqgmr4NIq2F9+5+RfItm2dCl54uDdeTseyXdOZVMn8uUQXPM7WVvjDFAToXXatcAybxRmOcEQQ0tztG7SmqUJmvy/QQkVXVCBRuv+3W6LIrZG07Q5+Gghpdq7ocFrO32PD8s4gXlnD9U8NbRG1dsXINc/F5Ssp7w8PPbAjnc7gG/Pn//urL4b6PrQnrr1wZPnbnjWGwDWdeBy68DlwCdiyxDnZCDvXggOjtwO2I6KCHYvU+5syBxIxwmrU3HxHLixCQ8iJTZk6jk4U4u57WsHzWeBy5k8PWbXvosSkOTYCuP33xFeJ65vDet4TPffZ3AMgXhlZEC859b9HppqPG52Ml96xoXA7ELB0ykB9jZ/SFhqPpjNuzcd02gsmyayNJFcBUIMRYSYSpnTRG7Nmb0M0znMweZu6cBZFobOB7b3jpJQjYRTisJ7J/RDQw1Ms4h1ljju+mX4itIh+UgzMXpLsHJMowm7nvxCn26zhNz7IvqUZ04T7lNHv42+++nb3KWZ6XQu7VmfC3f/c1CPT1Yd3VV/MsdBP/tBeCYHwkVHVWdROtd5D+qGG7oBAldLA2nOEZLmetOAZp4LO4mp68veyRLP2exbWyi+0Qc4Dkxi233hr35HE/glDGQ2I3e6JY/h17JQC/uS7uafogWIyw8990u0pKul+U5FVoIUmjwEFHgf8W9/o4PhSI+H3ruffO2e6DMv1UovMAACAASURBVPhgtxr/3MfeSsdRpq51F0HmPovKK3j9iiSmTMP1x7q2/wCOlWkzottjP/GnRm5dfd117P2JjeO52LhpU9ybeIaYPWtOnGucH+PrJ0IrhefmNGILRVrOz5KTzu+eU9znxv1SpAX8dcF95+8XYqyMf/K/xvn4wi/f10US5H8VUXD8b5ZH8sOJ7+0OjyNfu9BTdeF7zfnU1pE/XSBXRv448mpibCnnMdcp51MFEV4TxQueV/ohiT0r5TMvLyDeNRdHnPHGpyuOsj7R58UkQiAwc2kWY3osY7cxjntdH/Xsiezt6+V+K8ThVUYBWR17WPmgQeYFz28KcOzE0VE6wLwqAWJkstGhKcR5dkD0ZUGAJIWs8Hu/+39w7dkjJI2BAByIMcV9xFmO5Ej/kr9GI7B+7oX7dWfI/5J39d/Il40SIP9GbvTo23xXrsAoATJKgFzawBolQC7l+r0HCZA/+O7vck8B/pgbBPrNbF4ECKED5DSgnmppo3IsvjyIom3O3KkoeLChF1M2mptKjjglj4h4JEAyjNuxeRKgS6WX/Rh9gI25KL7d7zfgaqisIEOCslVzvs2XbqWksYfPKaR3RDWWKsaRw90p8nknsXlOCFtRY1vYayTKIAcPX6x2at0FHpa2bMPezeGjGNWXnQ6qOSUFdCnkQ1oY8WNZtTb6IxWVMfZh55aNYT6Z2IV8bjOb9Nmz56Feao4RCjUoE9s5FIKeRDX5IOongQP/Zzaxe2gVxEZJFXHoNbfdjzEAeP5c4zamobB+kgiFy3FcnDl7mveaHktEz5LxrQKS4pWowNX18AYH9WRIj0nTZ4dDuGMyyH5ug0CqqDwD6ZIXLfzjSyjbhVCo5VB31RVX8j3PxIiaYoC8rdu2hPnz53EwLKTzZHckezzM2Onhn83CVwU3ltc3hQPfDx/+Pn0Ca2IMlEW8ky0CBoSaMpkDOONb4kN3h1ntEiS6P44RddDHITy7oDzsxoVx9RVXAHJUkFu9hozeVrocIIEgQDK45k4S3ndz8bO4TiWAIJkcerSwJ6JUVWX+2BNPhC/99/tCQ9vsePhcs2REObjjAGCz1BYA9jyAhE5iZTBahDP0JXgozsjDeUS8RTKHdUHUU/y7Gf+rVy/jq1HFttRzXTwI21mC5R7Cpq62BcA4IQLEr7zxSvjABz8QFYlPPPlEePDBB7k+nTE+rZZDv2q+2+66hzLHPWRRV4c58xdSZN4ejvIsTJwyK3QPptBpcpaxRRFsagKkhQWbHPw5xHtAzCHSo5i+GlX2dhnkoNotRInc3Ep8hPkyxkhx30eipvh8nTYcFptQLvuaPFBagO7hXwJJgMGMau+fsV52JUgyqZz08037v0hyeNCUEJEAEcz8GQEi8BnHLxE3/P8//lBJJEA8zkqApBspxzMiASJgGLOovRkRNOXPF4gQ/xUNpwMkHuCjW4RPcf7QTaHDYi1lsj98+GFKSBtR3c+I5KKOjhyjEIb5WZy7uwD7S0pKIUvKiD5A+c8z3A7g1M01KECpXAnoUM9c0UsUx/V3vQ8i8c1QNpUscMCirdteI1v/iuiOmUOmfC6qWF1jusS2QnAsBEAuQnVrB0MOQGEu178Ul9n2HduIVSgOq5YtCY0Aci88/3z4yEc+HM5BWJQyb0jqGMmQwjNfhSurESBzG2DgysuWo7IviFnvxj2dZEw8BXn3u1/8Yuw3+Nq3/jbG1ZQyxqtwOk0AnMmGyJhK7NLgIOWs44hAQ4VbOL4QYqM9bHz9IEDmTKK4IB4KjH07ES5n7KZkAFKitK+B/MkD0K+qqqfc9hDYl1nnRECk5VJYXhhWrMFl0FIT88y7AMUtQzeXO59c8jTmxlhsDnhzlH6eBgjWAUAPoylSuDc6/Yyfie6HrByeu0rA+nNUIicy3/XFiDGjc4zC6gBw0l10sRPE8apS1NgsCTrHriCG6EZUtPIxomB14FwA4d9GgHzpB5VxXUhKzGRuGozEx+89WBy++WPAaWPUAF7OG4VIRI/zmiTuOdTbArGf/fC88MzmvjC5jA6gYwdCJsMuj/c0GyBLLET3x2mU49MoU960fQ/P+MYIbOWw7uRkp8Xy5wTGXuJQX0i1/JtXaP+Na4UF0IcouDXaaxZdTc4p/s85T1FAPSSm5IJRgmdQkre21LG+5AK+L+H6nEcFvRlitTj2VamYL+U15kJ8Gaczl24bSfoTJ05BXh0ADKoBaJ0Yrr5mbewCkhxMBqhuZ54QvHvyxz8O99x5N2T0PsDUIq5Relz/UnAtnORe6UybzDNVDZAqUB7JKUAno5MmErsjuKUb5GfYV+QyRjp8XDMJxON6JUAGWeaO64nrbm9Pn3FazJf2J1iGnAwYJvE9SI/GWOIFz1MmnEaEZaAjZLC6G6FCbvj7Hz4S2vmc9330w8xtzaGAsfWVP/9SeOCWWygPTyK6p4m1aH+YQzlzMut5LWO1EkfdIggS3Yb3fHFt2PRdwEjWHMmvi+4Hr7VK+Tff2hzuf+ADYRfXYi9EdDlrvUD8ZADsOhwIU5faU0XEy0b6PBj3RrJYFt9kXA5z5RRIkBpipjKM5AOMlew2AqaR9aEAoiyln0hBrmtj7UnGHyKNQkA5lM0dVXTr4HI4vntb6KitDHPKIIAg/HuqAHbTisLr1f3hRFMX420w3HAjEZOQREf2ARYTTXfH9bMA95PCD545FJ7ex55oTnooYJykMQbT+6vZHwAAM867ABWNWirFiZCXYyRlAvciIezDrbYYIFwgUTHHoSPHwzPPPh/ut6cCcFABysRSel9w10mI7d13EJKI+Y559Omnn437lSTm8hIAY6N9LFaX+Cxm3utAVCCJV4IQQZBYAtBn4Cxkm+IWYzIl8Y8S29UAAWJXmkXodiG4Xnltm1Vps4S1Qw6n8G9dgM5zUP17zQ8c2B+uveaa6PyT1OthTdUZa5yqLlkdxidwVay7+nIe2J6w643Xw9JrrkVSXgOoPhj+4fFnQ00vUZu4NbceOkYmWEq45spV4VMfuisUpeGahABJZc5ks+ELCIPsIXp5HUPEBPZByLW29obWzoGw61BF6GArkUWkaAfXsY19TRaOG5/J5QtnhsUTC0IKbsxWfmYvZOwx5o3dB44gdDgT+zv+4i++FMHe0+zTZuGQefSxx6IQZfmq1TiYZvEIUMpO/OWSa0pCx+kxkVA0ItH5MI051qirqYhMTlQci5GXukbSmIfqIdl007SxN7S3Ze48HL926RDv+Apk0CzcObMhavpxsebn4chGeZ8FydQF2XQegN25c7CtKwzwXOlOOsW8PZyURgTTIK7cvWEez9l59sRXXbse8jeV+90GyF8Xvv6NL0PWjAu/+VsfgwypBahux61WEgmQ7dt3xR6MJJ75duKbJEB0OBTwLB2BFMtnrFSxB2FWCNfddFN0wSZBHp5EeON7MbLzrrvvjASGH+777CLy9yHmWQlxwe4RB6HdGCPHA2PZJECMrdNNqKDH/jz3QTrHsyLx0RajEluJ4ipirDbguInfpwD3m4XlzK9DPEe6uCVCMuIaQhQW39P7mIqb5RzdSycg7YyEtB8lkfe5k9L4ify5nfWtwgg8SONFOHx8Tpo5r1SwbuqGsA9kHT1UxyBVXSOqcUqm6sLlmXEe1nXuXk0XZRpzp683G5dbdKwY9yTJ4VoY40JdYaGm3aBF39sFQuLCWfJi38fF2KyLR0zX1WMQHxd/zf70NsgxXDn/whn0oufPfVn8cxQh/OPPGdnTQV9AvnqGiXsFSOkOSAiJKcUz7isVruQSwTaPs1EHzrQu4tMS2IuPyc6MxHxREdHHjF/jVu0lsu8vj7nKHsNK9k3G9Rll3MeYTeN66WDU9dGG0CId5yH+n+hGcw2SgB5k35HE2Mhib5HJ/WmEzBvqo3yeHpBrr7o9TJu0mM+je2uAfTaCDSj6UQLkwv0fdYBcChjzr/FrRwmQf413bfQ1v1euwCgBMkqAXNpYHCVALuX6vQcJkN//9qeHjS3xgCqQqdJ/EgdfM/wP7tkbVgDanyJHfhwH2UMH91Ica/wR8cIF2aGIuIhhDmzdHBizONiPYyM8hMLLAwe7YNSirRySuzgYAC5waKkh9qC1oT0q3yzWVAnfwX9XQT0P10khQGQzB9saDjvjOMRrqy7hcL+NvgeV7Wb+lgNIHwSwGk/czAnyv2+++ZZ4yHrl1ddizIA/x2x0YzbqAe8XL8LNApiWxfsRLLXwcRVlkMMcwl/86TPhpmuviUXf9otkUybZhEvlAMBDCzFemYCEgs8CciqZVZLaO6I6WmBaAmESSkDBwT2oRf01l4ilKlR4Oi4OUSKaDdBl/I7xMLNmTAvHUc1dDki8C+LBPgILgDv4mSc5qM1ZsAT1MQpDDrlHIWo6ASBVvWr/N+LqKIDd1RzKJFuMD/M1eJD00Lli5fIIXnjgsutD8mc2gJ5EiIW5JSipcwCppuCa+NGjj1AOPBnwaRLq55ejOv4ygGHvveRXI9EnRtFYmG6/h8rQHWTxD6Pm7STiIxWXT+YFcslDez1A01FcLrNRWQog+vPsOfAw1sRB0kOSB6YZM2ej6j4T88x/+tzz4YufXxPqW2fFa3wSEuQsYPTdtwBG86vuHIpmTnoSa0aG+WeV/p2Mr3kLAQ84qFtqbVxXPcDQZcsWcWDPp2S1NuQCeA/4cwEMMomsOoOrprmJAxivYfY8ii15PcaomCl95ZVXEn1GHjQH59koij2kP/vCi2EWPQ8z58yDhCBGCcW8B7rb7ro3bN51KBIgkmJFxOucpyw1D4CjFXAojUN3Oi4eI1lOA6j4XKVwOM9F/d/EYVLXk4pEx4bggCSH7g8jbxyzdrIYgSWpp0NEha3XUMW3wKAHayOQdf10Aez4PcxZ9vBqPISKShWIRpW8nQBRfCgBYjb1/8PeewDWdZ1XuhsECKITRCEIkAQBgr33rkoVy5JlWXKJZEu27LGdOHGKM85MnDLpmfilOBm/ZCZ2imtUrN47KZGiRLH3XkAUovdGEMR8376AiuNIMqWMI4VwGELExb3n7LPrWv9a6xzj9Hc/VRT+6AcEhFqZx3NO47P9Y0V5wq966PD8qgokQYJ48E6x9JrP0h7JP2bROObsb9kAXeYEPb9+XQR3DTyWYFFdkss9dXW10G7tWJAUAP4XUgGPfQ8AQgZ9+JH77g1rL7oIdRS2RgAYkjgHDh0Ly1dfGtZR1b/6krVU0DZQ1fsUBForaqdLooe4ftyTJlcwFxwPj0FqZDLepmFB0gngNxIw0utRebMLhdOyJVTXk0MyHx/+Q4yVRXiZj+FZdZhRI/hCuwrmCRI+9shjAJa50dvc+eXGG2+KfaAWkuY5fMI/eeunqWYcIIR9C7YxB8M8gMIpAF+NzjnzZvM86fuNNfSL+lAxvRyi4yQgZ2Z44J5n8XtfjH3XMUDQK8Kdd3w/fPyjNwAAMMfQlxy/LVT9dlOZvHP3AcCikeHYydPYVBWQgVCMP/9KgMjaWG0cw7H5IziUB7lnJeogJJxzZiNz71HGUxeARilgcD4EqpZhO3fsgSydFxULBsh3MAdrLwSLBjBBbpP5HIA7BqOL11jlar+JhBfPSUsiyScJYZVDwipaKEmAOB8JnMeK1qGKVzuN3/86Vlh/9r0qxmN2+PJHAbGGvr7xwxoIJshqlHVa+FnuXIr3uFXjTEvhczeVh+89dCpcDrhaj7KrD0BmPNZ4KudKWSMqIYlTktNQZbUAZC0Pf/2332KeIm+ERUrrmZEjAX1QhV1z1VWhseYYQbxpuDkB2DO+/uUHP8R6hrwIQBpzI+jQoZU1xEDoVO7N/q0yy2p580I2v7wpfOjaK2MuSElJOSRbPdYx+yCpC2J7r6ZK+qXNmyDuS2I/nA0B4jOxQnzjxs2xGvvDH7kiLFw6D3CpKZKOKgtdByTPtCCaBRF/kP5keKzPso95TpDN0GULBMaisNqP7VAhgdSuO45ZLfRUPVglbbFB/EqIuIbUOMBxNKbhuxIgfq7qvVH0OUkBLaK0kpR4EER1PrGCW3IkCyA6CcVNmmoKKuwD+RZ9hFAfwUrpFFZMV3zwmgh0v4Ja6hRWTF/54hewsWtDjXEkbNq0NVz9oWtDBmOslfeuZWwVsg5pb/ZLf/nx8OBfvch1l8WQcpUDeViB6SuvstHMhiKAR+fmRtrFPnTdF5a82m/q9yfuvXThyHBkU1dsL+1vDE337ylYYB4kE2ss/V5SSHVMA+sa8h/6GvaMbeco4ijCGnEHSjQUipCR7dh1JXVTU07GxN7NG8LE3PRQkk1fgmQ8ufM4lkLkLbE+D0JINrRg80X7b9vbHXCvCrmwaqPB9KZNKgm7jp8O312PErIghAlLlodJ0yYB2h/l8yBhmCcFID98w7UxkHjLlk0UOOTGfA6zxsy1iqHlWPdoY7UHtWob69R1H74+PEmm0UUrsOSjjUZDykqCnAQIX47d0zPrX6DP5bJ/ghBCKenz7oLEsx9KskvISawIKKvosnBClY82Qa4ry5YuY27YEYFsC1P2snfJgUi6GLJZuyezQQrH6vvfEeeF3RAey5Yti1kOJfTJVvYg5pBNKp0AWHwqrGQ/YmFJM9kwR5hrtZK76abrIRbbQzPjvIO5XFu6ftboboKpq5qxmWvpDo+9tCOUQGT+4df/KfzKL38irF01P8yfWkz7Yi/U3UxwGQnzrJeDPOceCJA+FCDtEFK1p1BB1GEPdXZEOIlN1r5TveEX/+ttEB0d5JSsY95JDZ+68dpQAQmVxJrX2H421KLeekHlDEBsI7ZTuZAkX/nVX2H/00jOTw1FJ+PD3ffeHxWYH7/l5yj82EYBRE9Yvmp5KJl7FgIElQx7o230Z3PNtFsqoF21xjJPZTIB5G28bx7qojay47ZtJ3ieNp3J3mLsWLJiyIOqJhtoH+q7cuaqiczvBrWn0Ef37Noa5kAuMflG9ckZ9ojJ5mewP65RicOccBiLtk7yhVLZ46RQWbB+48bwe3/4BzGYvg/y/Z+/+w9MAP3hq1/9NZ59D+vpkXDo2CksTJfHPYI2ai0A9+Y+uY+Yznz11LPPsQ+dH44wH51mL5LNnHOM/c7P3XILGW47Yui3RSJa2anqWbhoAcRwJfvR2jhPOv8nMqSSo/K4AELdv/03FWxJAN1abkXQ32hAvh/pXoLzgvNTG8UmoyESLHbK4r4b2Qu79tSzR49qkvFYdkGUZzCeU9h7VKAK7IKA7aYIx3Exl+ImM6MGmOdsn30HjkDYZvAspkWl45Pc3xz2j2fZwxyB5NJyaybFQ3NQQG1nj+C+ynFixphjxHwcFSFaTsbQcCbWTBQP7rV8jYoWyWpz7rzXmKPGPcUCFydhfkdbKee3OC1rRTi8Nsa/eVUkRuKua4i0SPy35Mc0SI9hviRGX9Auw7TG8G/5D0MlB0NKvyH136vvmngL93CZqvGZf9wLe5+dzCHuW93ruO7Vca6YUFIU84zatOZjfm5kvHoe1G5xctlUCmX64r7euVpiY9hy1eIbyY801g/VH563PNs5n/hcVaGlYPnnmTCFNTqbvcBI+nGSbQwh34UFohLWWmy2JhZXMF9OCTddjwI3maKndO1hWyFuVCZbyvPq3f/Y94l2HG7PRKO/kXB6dRH5Cd/8NCGhP4mAeDOAJFFa8ZPoq9cu5J1+/pvd29v52QUFyNtppZ/VaxJZju8cxDzf6x+eV14/9s73vS783oUW+H/dAu8HAuTN17K3Bujf/lr4k5/Om4/9n2b9+ulD0F+/tv/kq3v95/+k93+nPW5463Z+7+Ne763v4fze++391k/zfP71O77DeT9uYIf/vL3r/fFXvbPr/9efmfQb3/7SoJXbVgfrl70JZYRy+bYWwFcOGt0cqEsBLY6jALCatmKKFUDjyFcEtIBEOMfGVe9+D5XJVtdy8BnNxlef3xFsrA2NtvpfkE4v9TQUAFr5uIGWTDgK2JHNgULbqylU3BkkOMh7nOAwydkvVjW6wU4GtHHD3c1m2ur+Dt5XG4hVK1bFvIduqpbbuFbJEat3F2NvI/CxheyNqVTXadlgFagHfkmB40cPx8PJ9QA4x6n60nLFcMftO7HZ4XNLqIbevkMABTAdwKuSQ/3SZcs52CYAGQ8P2m/pzW2FrqGN6wk6l6Qxe8MsFbM4BF5LJ46P4KjBs2e6uHdAg3nYe3RyiGql6lS7ohZsLA6S77H60rWxCm89FbBWcQqCpGiBxD3qkW/WyqFoPUAIPJ+lVF/bilVYUh0hfD0GlnMAHg8JcMma1bT76VhdrF+yIF4yB4/9/P61H/xg9DV+ft1z4Rd+/osc+CujndSNWHYJ9BlEXkKItVYiWqMdwZd92vRZ2HSReULIaAeHlQ9f/6EIpI1ENbDuuWfwZF8VA5K1IdEmJx9/ab9fQrtt4/Dc3tkDqTAnVoWpLPn8pybjj16CjU0e4F9dtDPA4IV8hkNh2aVjE2eX/vLQwgFbVY/hlAZ4TuTZCEofBGQQBFsO2LLuuWfDpVddqclyBDhzOLjHjAMO/fl4Y2srpGKitGwiffylWDGsj7zVwiqDyjkgr1u3PgLCemNb1deArP8VLLHsk3MAuHMAnUDSoiKpj8O4gZ3j6LcIFQCYOORy9R4s9TqOIeHaM8TMjjN8XkHsO6kcDrV9iBklHBK103FQRx92viRCVM94aJQglDxsN/yT6xQoSKdP278lb7x2q/S1MJDUUfEheGmFoZk5HkaTARa8HoNwO3k2AmO/fSsEyHcJzh3yqTb/QwJDwDfalyVm6aHN9mtuCrGKcAjcEJSQLIkV87HA3BB0wGaqf7XB8FCrKsSfqxQQbMvNofI4l+pUwMOL1lwcOhhz2iDkQWTc/d3vQEZdHL2l92EFpK2XIF8adgtJVD+Pnzoj7EHl8SB2eFqFNQPkXfWBayJgvxWidgJqMQG/44AaGVQram3V0twYwfWzkAA+i6KCHBQAAElUNFZQqdhQUxeKsXwyo6GLgOdREHzOKY8//kS4BmI1lXlxN0DgPgA8P+eGj30UjVEId939I2wa0sOlkJE7IGfdUlxy2SUoVE6H8qll2KZsYDwu41DPfAfI3MUYTNMyChDrLBW7J6l6fmnrjnDbZz8fvn/HXTGEtQiCsxywoR0y0WygJoCfLIK9qwnBPXqqPuQXQ+Qw1zbVV4Yvf/kLKMRaATcz6IMdkD+HqZbNBUSbEvbu3E8e0ewIhm7B3m0XloALCOEdgbIinyD1H979KOq7MTHzworw04AbKtYMsPVG7EeSrg0QPaPom9roGDbvVNwC+Og8nEn7qpjpFtygfzuP2gYCP5IgPhuVKDlU/vczmVoh+rkPjAh//J3a2Ad+8SO54U/+6Vj42u2Tw1/8S02sJpdUECTSkmkic1cbfaQdy6lfu31+eHGHoDVqN+a/QZ5xP+uBFf7a4Bw5fBxioR7CckEomlAWfu+P/wyyB8AUMF0LsuKiMRBtkN9YV+UB/hjA6/xg1XsVFa3ZjJcltIWgzVlI0DMSkyg8OlmjTlH1a96GBJf+9tVVZFWNSeTbnD7Nulg2LTzwwGMQbnNiO80EdD+KKk4LrMWLF2EPND1Wy+/bexBA+zTtfYK2Oxs+/wu3MwbMehgdWgCJR7F+aOUkieo6Vs9aWQCoJpBXWloW5yD/7dJLL6GqGXUSoLLBw1ZQO9+MYE6X7XBc+BAFuG1Lie04BhnfeuYnrMzUvwzXIItAJjYk8f/zEIexOE32/Hf5UDjTOI4xB6Mfm8lEJT7gvQUAhjx3Mz/+8J+/h53hxwgXzw13fv+OaM+2hvGRxvoxkn3FhPLSCIbd8aN74zzqz2Z9uCjseZC8HLIhupl38hkDRagV/GOfFOiURJ58MfMuX537sCRrTygFJfQ3bNgQyeSpazLD1sdQN5ChpLpBK5sMig52AThLTGqtJSgsSdTMs8/m+SahDmwXcMNTPpd+kSnRI9DZSnA1CpNdm14MaygKwOgwWnqdxZqph/XgnEUQzBPbK+tDK4qYqsZBCF1eRRvUVVIAMR11DaG9zx9uCOv2I2QoCeHGm68OF6+cTq7VqXDV5RBxKCzSyaXZh2ryoUcfjoqBK6+4MqreDAiegLKpErVEN/ZcJVjobdu9FQXceOz8SvDK74ikXzGKM+0lt23bjppgLs81NdxLSPHkyVOiB38j4LUe/WXlkyPg6lqnVc0pxrxj02IRbWwkzsdjPeka4msk4CXlJeG7mJujZRp9rJN+rCWeSlsr8e1H/o65B84XZj1YRJNJdkAeigttdAYA3SeRgXWO/JTf/a3fDL/1379CtTdFL3xOWcmUcA7Fx7GDKGLp/+NQoXbTCQ9U1oXv3/1QeOq5XShYV1KoURR+6zd+BWvAoyED8pwBQMAEVqqQu+2M0cOoRcZkMHfholYPAVILkdLLHNWEyqNkSlmYPK0MBQqZEKgB8yGoRg+gokAxUt+aFJ7ZsC30YVeZwr4Ws7Lw2c/fCplI1hnExMsv7gLYr4cgHxtu/cyt4eVtGyACTrCvGBc+8WuLw751XYxf+vUkctCYs/dgCVU6aTJrjbZPSXHcCjQ3NtdD4u2BBMGyD4VuJiRzMdauzSgxjh2tJCQclSx7JdUiF6OmHUEI+ukTR2LbaUfbxLhfSGZFP/uLZMjUZEiELuYuK+6dn8aPn4Qio5KsmBfCzZ/8FPvzihg8vmvPrlh8s5RME0nOEyePo+BF0Ub/nj57HuohMj9opxWrV4ZD5GGZ0aZSsNNqfeaiSvZoI+hTWu7NIP9DcLueNaGPdVlbMBXHixYvgRSsicqSEewzJFHsc84uw+R5LL4YOnf47wg8IvngFsP9RszloR9JeKiosD/5O+6vPUe4Z6vl/d3HuOfoI38w04wxlN1HOZMkUYgyZfIkCmSY63i/LNq3m31mds4Y5t1DWI9qu4o1L0VZMymy2rpvNzksbTHf4xn2rJ4HOB44IwAAIABJREFUJLgkc07QpyT8JTdU5Gqjqv2l+04B+x72cX0S+tG+Kho5RkA7EjmugPw9ktdpT+n+R1tQX6mi2hdJfCJ+R2nSGlW+EQzn89IMokdxPpwB4t52+9enh0mf35DY40HKdDIfSsj0s3+QeMmQbGKOV9drgZTEjXN4BvOtBUha8/q7XRQPqWJ0fXZPmUExjpZs7vM8hxVQOGExQBfnKc9PzezJJLJUs48lc7CSNtGGTKvWuaxv/VqTsS/w+i3yGaBPSvxU018kgewnvRa9cPaTsHfu6eDaVSn7uZyA4rplVl50AhiVFdco5+FzZ7vJxKqKWXNnsbQrKZwSbv3El0N+NvlIPazdg/RHKSjViK8epIfXsNcdbiPhkXhGkXUZ/t5/efUQ/rrX/xTfus99s683P6B7Pe/k99/4yRcUID/Fg3ufvPSdAXBvVIWdX5O8QxDs/D70wm9daIF3oQXe6wTIcIFEYg359wD434VG/g/zFudHsLx2+f/6921/LU/eHon0b3/+2/v982nId5sgeOM1WFX5zgiMNxau/PR3+G7fX9Lv/PMvDwpmF1JVm4u8/CAV0pPwmtYTu766MkzE0qXFDTSbfytBp88sA4AeF22KtHIqpAJOILMFW44CDtja3WSyWfbg4gHZg7l/C6j1Au4ks+E3/C76/7Lxr8RPN4W/9a0vQYWh/UoZfr2HUHdU87kCuvrKKjlXXt5utTqvl7AQeJlNlf5oNuNWXlltLqgvCFdeXh6r3jcB5guWlGK1MZZ7HOSAtpfqRcEPQd8lHHxiQCzgkJZDVuN7eLMK09DtXsiIY1QB62vrAU3fWzfzWsEIjFtVluIBnopVN/47du6MoYmSAoKwL7+0KVwOcHWGg7VVTlkoApTqe7g6BRA6wKHUMOE2FCcSBNmAF9qQbDbThINFD4endG0KONwZgt7Thk2ZVkoMxDEAi16vYIZ2DbVUs2k9YTWpwbpTAFQbeC45HIpO4Ek9ffqM6Iu8FyuDm2/+uXAXNiZaVHwKq5Hv/+A70f5KsqYOQGo6ag6zQGI2BIcrD3NWnI4A+BVcl8DQ/7uQQ43khNWjS7AS8EBZC4AkcOIh2nabTYCq9hmHUbXkUPlv+zYBFn/p1skAC8mhtHgsPt5tEaDswR6pH1LFUEuDiCcvAoyskqDLBJym6gzwREDWvz34WaktCbSVKswSADABpBEAYB30t2MQWwbFS5hZKW91tGCrYIWH2oUAn7Ff0b9MfzgOIHrt9ddTgVwZq48FHg8CDkiWrAWguu+BB7AgWhW2YsvivRRRRW9wfRJtUjKRMGyuz/BH7R/6GS/a/CRF+4NzPA/AbKrrJLccD/ZZcyU87FplWE+bCVRGAoRr1XZEMDqHg6gEnBk5Tpuj6Kt65qsWMR/E67c/DhMg/rfAdSsgpZ9jJabgggdYA3Fts9+CAPnj72HbMbSXFSj1+QpISCj5FQ0ThoiQYXLDeV9LH+3nHDMJ8mOIBPFAytj33/oBLX1lOuPU/3YhMLNgNEBTT3N1mEb+BUhJzG/Io9pTldEhVGYFzDVpEj4GkUPWLKUqeTfWQavxim+WwEJp8Oj2PXFuseJ0MfZUuVSXa18miapKTLsxAc/RAF7pgObpBpFTfWvwc3rKYJhRhn84FYRacHVApmWnZXGz2E91AvyQT3MW4EWybpZ9lsrVErzYdzBfCFqUTZ0Sps+dE17e9FLYt21nuOGaa7H6aUR5sIh+S2j7ji1hyerlgESoVw7uDcsXU2nKeyQDCphj0ME8MgBh1ULe0K6Dx8M4APSTgG2TyDFZiHVXK+oXFUwHCVg3DDsXELyBEOZugIJj1QlCohsf/LnzZoQ1l60CbQHIRGWyfdf2sGL5CsCLVhRmR8M1N3ws1OMP3wTIvv/oET6jOixbszJkYJO1Y18lKqQq+jQEI89X8nsAoNnn1IVqRhBdwELrOuddgSitLBy/kmi9ce5BFcIzJu6ZYGYtBpkjeF72S8d9KvPhSKpue6iO7YMdNDslH1u4L98IAsnXn/8AuxnG5C/dWBC+DgEyDMdHkJ331qqsAwK+qb4m/MbnF5I1Qb4O/17AGrEPQnkhKrUi+o5e76exzNi8ZQeB7yUQPSvDn/75N8IYgKIcSIo8wuUnji8ggyYLogNiHnBWK8ddPN8C5pD9e/aGDzCuzwD0ZtJX48QEnhLJCPqSYM4p5ssi5pVyVEYvvfh8KMnPQPVHRgOWev0A4HfceT8hycuiF/zkKZPx4Cd4GOuhtSgLU7UpYz07SIbNEYLDR9L/MjL6UPFcArlNv+N36rBhaSfLoJ3xOhESbwvkqgHFSyHwS/Cur2J9PMG8JCidBfFUBKGTC/hn5bYqHYPvT5CxUQiRJ3hn+2tNI0jo/BkVOaxtEpPOKQZiv3aEHdrMxP3YEBEydMIeHvuR3NTSJdqcAfaxXgnMjkzmOasqYY1I4jOfI0dh0bwl9M9elHy12PqsjwDavHlzwpKlC+mLDVS/54THeN1Y7suq6W0Ql5/+o+veche059FjKCsJlmYtq28jn4Q+q1pEJYnWXwUA+YVU5D97x35UN7OZAwqZhwdZq+tRQ5WQ+bWP6QZrH9Zl50Mza5xMXdeszjZ7J12wUmCWe2vEeu0gfeTipctDCn2sn77QChA9iqyOnM5mFAwNYeOR1lDHVHkW/m+0CoumdkB5FIs81kIsh04hqlq3qy50g+1NnjU6XPehS8LSRXNCNoTudkiLCZMnhp37d4dNWPOZ27GCQo4O+sGiBUvCMaxlzE3D8SX0ANi39TSHUYDtEyEqutp6w2HUNc79khSSEwLPkmA7aM+xqDTOMrcKSLouLFi0KALsVVgySkB1qPBgLe3W4o1n2gAhZDSPyoTYf5jkE1XhaRHgdSwLPjdBjEigWVRi/pSf6XBR+SThYpW/e8gBAOnsLJSQbA6XLppPFXl9nBt37dhGY3WHWz52LbkdKDPTmH/OpIQH73kwrCUbraef/SD7lJOnm8P373ww3Hv/ZgLdC8Ntt32CvVwBIexYyw0gP8IKLkXlMJk05lDkZjD/DPDsaO8aVCBtAMT13GNLyrkwadbUkE+oOAkUYSrz3Thyu0Ine9Xj1SgcusPx2o6QypzY1N2CXdbp8BGuTXKqBLL5D//H/0EVtooA+LlRWXr3/d+DxJsEkF4UC3Va22vZ2yST+YNaGlJXMrmWHKLsbJVZGfTJYkiKZghqrLrOdIayyRNikdEu9g6LFy1j3oKArToN0I66lbaeSf8uR0pUV32MvU87Vfhjo+JuOyq98axVhRAxEnTn6It97AssnjkLm1B3uj5s3Uo+Gmrlj5IVIxElyad94EjWPq1YfWYS3U2QWJhoQr6NhhA5yfqSF+agkB7B3NCAIk0bqCQLjdgn2J8kQvIKiuLa5T7c/bgWXo0UIpkl5Rxey+e5x9ce0kIl7fNikpaWiG4J+F6SzdyPqCSEUHGOcpoxm8y9hD+3kMP51t+z39oXXYv899PuJ3m9SoxM5nPnJJWwKibdX41j/A8yvrVVykH91EmhgSrzeqxse7BIayLXx+iNMfSBNpQx3axdFazlqo5VzVlYtXTZ0pi5Fm0fuQ4VC/msMV6L7SlJ4178rFaNQxZXjo8Irr9KgDAnShq9SuYnCGT3UhaLjOBMwGwcyQrJnX4Knw78xfyfOP9N+cUtkbTOYB6XBO6jiENlTDeKp1FYIzqPS4pkOeEwD7dBdLimq+azQKaYopJ0noXkwn72+4O0v1lQOWSTDVBk4L9bpGb+xhTWNosX3MN3s/dyvrdPDis4bJN0+m4p6vFO1P6DKuymTOE8pXXoYFSr7aRYzEw7VxEJLgkQ5xTJr8RcQ14jBRsjsExW3dvTzU8gNFLJdnPvOUie3uAAeT7MdZ3stTJQy2aOpAhgxLjwmZt/le9LIGnOMndhsWsoTty8+u6vkfiJhhwmGWJJxmsEiERIzMUa/r23XHZ+4gsuECDvFLx5pwDK+T2398tvvXWF95vf6bsNIL1f2vXCffxnaIH3AwHyxuyweHJ7p6zo+/TR/7sQIHHP9/bWwHf6+efzWP5953c37T+uvj2fqzz/33m37y/p6z/6zUEByGytmqjcS+Jk0U/F3sTxRVSn1oUKbJCqANHyACbPcDCbVFaEJ25BrP7NAky1qrId4L0KsLmMCkU33e4xrVA30HAsQLIHGy2G3Kv2m0/Axt9qQg9VHra0lunl0GDlrQfqtVddTaHf6bATgEr5vxWLVoga1NfAeydzaJLoGORUU4TKII/DhJv+LICNUUP+5Vbge3DQBzvaP3GYMp/DKkV9mo9z+OkH7FjOwccKKNURhu7OIChYMGov1hMzIFdGcY1aQKj2EFwWePJw0MM96Q2tdYgeylrplHEoPMr7auFh/sZeqvDOcV9zsNyRbGmjIj2Jtp0AoGYV6kGsttIJIzQsVnJBW4MWDqkZHHSOckDNA8xvkqgBsHDbaC5HU20V96n1FYdSDqDt5HsIPkyEUFGpIXA1E8XLOYDKMTxPQaoiKg8fefDBcMMNN+Dbewz7p8NUgC+kenQr1heL4zWeBpzvBVi4mKDeDS+sj79jkHwmRJCKEatPazlsF40vjYDltq1bomXWNdd8IKpdpnGg1CdcmwLVKoYr7iNY08NzLvYQAngC280QPfqb13GtX/kvM8ITVFJOGj8u+swLULZR3TwFoOEsB7l+2rhVuw9VGvwR+BYQzOKwrzWR1b1agEkYnMZHv5M+54F/tJVyfK81gwf1PkB9+4y2SKcB0cZDVnmY9lC+HdAozSBynuM0Qi89pBvyap/VI3oNtkyqbVxj6rTG4PeLsBg6ie93O8BpC6RVJiBKK38L+kqc+az05c+kqlMffYMlcyEK7cOGTnsY1P5JVYR+11YMasMmMCcBYYWtIFNUftDv0jgEZ2mjRtsO+HPe2wo+bbHsk4IIkhu+r/8teN0dbbCsBE8ADVZFaw8jAfLbt40Lf/qDujhOE4oOQAf6iQdf29hJJjpVD8/zKkW0NfIgP1RtHmMFhlQg8VDoa2LP4HgKUOB7OhYFTaMtHc8pi0DqcIbrpLp1MTYUqVy3Qdbf+vu/D1dd/YGwgarrORABx1X8MCZt92wA3hJIxpPkKLRj/9FMxa73oYKsUD97A6KHKgwFex3j5v1IeJwDjEthws4BOJ4KOF176hgH6r5QAghQUlSCGgtbGCpEz3QBLlC5fuzwUeaFEyjGpqP6OBgVWFdcdy12Hzti+x+FWDlBro3qiTkV0yAryCyxkpMDfyfk5j0P3Buu+fC1hImPAhRiHoXIq4JAm7tqdejcg2qLdhrguZ2BFNi4dRfnf8ivFPzeGQ9zqajdToZJL4HTTShGtKebPHU6uQmN8XV61Y+GkK3GSiuvEDUblj1XX3c1OR/1kHGHoo3TpRddGvbt2k+l5gKIzaLwLNlCzqsD9L89h/ajvprF3NcTg7UFS+xPPjr7qaCy48h+omVdfJLRriMpktXOweZECB7F8c1YKqCtBSvGMy85XnMM0mZcOX9WMj5yITvPypoxr+UwRgwGzqKC15wZ1Wtf+URx+JPvU/Fp+C7km18Sx73Y1qgGK2YO+uRV2eFHT7ViC9YQ5s+aEXZvfTn83E03QfYQ1AzYJXr7xFPPMhb7Ia0Wha20s3OyII+FpRIgE4vzyD+iIpWq+z7mpWPMHYeYu5dRwVxeVkZ/5Jq1nlNBwVx+/x13hilkvkyGiN+zH/se2lDFQjUV4BnJjC/IvAHyA2oBaze8uCUswuaokvXoJFlPS6i4lqiYBfjbwpgeSX9twFrpjh/eHTODvvzl2wDjEn75gk6CRqp9qiFaKvi8SuyyaiH3tNFbyvVpVeMYFoR78cUNWIFdTPX/OO75qQjQFTI2LCSIii/ALMeEY1jyWpBLIkQLR+d4M4hUYwwTIInx7aZmeEMiMPka8RmVIs4FwySIFdxkeznGUyzTBYDM4f1VaTZQyZ46Ii00QOjtoQ82YuMmCFvAWPvUrTczL/J8eSNBSedX1yH7VymFCpIUnYCnE0onxqKFfsZtI2Sg9oYgd3EsT+JnkvE/eng9gHgZtk/L4vu73nid2gWu+khZ2PzwKSrTF0fCw+u2LSTCR6WPiveiddwwoeNaKfmnOsx1chR9chTzVg97kFHOi+xT2HSEMzybVAOO6fsnsVNSCdOMNd1+ChiIkoAw6w+FWanMZWSYYefUjQpgX2VjeGEnJO9UQsRnlIRVFy/B+m426pnu8MCDD4X5kkLtKAyxOsqD+F2wYCFKkvFYi1JNDaDofiwf4L2jpw2CHdsx/mceWEcLY5E+49xvZtW0adOiTaNqOYFF50VVnq0AuP73GNZeq7UtTOhi7XBedQvbgwr2DIRGL2O+jrZTpet6YTaAZKd7C9fsFFgYCZU29j0WlgjixzaX6KeNGlEimBUlkDwGhZaKxxHMuc69a1YuJ7PsJHMrijHG40svrg9lpQVYEM5DfdfBul8R/vov/ib8wpe+yBzI+7IgvQzBfZoQ+R/8yyMUa6AS/fynWT/awxc+fyMZLTUhg2vjzcPzjz8MKTaDCvaCcK6xMzQdrwsvb9xCgDf3wLjoIlOplcyfti6Ia1Qoly9ZHPIgjAdbq7BZbAt7D7VALkNuASbXtdF+Y1PDVddcGhUgTz65PkaNjB07iTy45jB9DuTEdABY+uOu3RDXWO9NKM1H2UY+E7zpqLREIcNhLBvHjdNykaKElPQYtJ2KDeMo+n5peQnPhTWRuenEMSyjquqieqPSDBL2IFeTCVNG4VF9PeHl7K9VwLn30hqqE0JUcj6XvYLEF5MCcwuKG/aJB/YfisrSpZB12nBVsT5ZHBQtNlm/nNcdB66NnfTnTmzs+pgzu1ibnJrtB9NoR5U9pYyrBm2NmP/di6sASmV/amabBTgSH4OME7Og8pifGiFNYlYHfU/Sw/1+EnPBEI8c5321gRZg2M8s5FDt86rjE/1QosPfU50qgSKZ5rnAvZkKGsH3Fm3bVGZA/pTPnxWLnU5jwVeGVaJZIBnMaZKyaewxzOuIKro69gBZrE+dzCWoO804Ub2Sgd1ckgtDnNcg+7DHtIDCvaSEsupF1z6vJZ25zb2ViotIgLAnhPmNvxs1H9yfjTiYCElLZJ8M5aNFVR37nmPffC3D4ycd+yb9/KaYgzLAnsDx5jW5XxLkT+Q3JZ6d8+JIVFdne9jjxDBwz1QUO7FH76Nf1nAG8yymSlQFeDnEcLrPif7yDGuFjT4GwqsUWzaVLpLkqvV72JMvmD8/kitPP/V0LABxTVI9LMmZrDWquSb8t3s4i0oGuR7PTCoXnQtdU1XpuJ+IKmPe1z7iOcnvVQVJckXVIIUIvn//GZUz2AsyTtx7SoAg78RqK4U5owpinYKFdM47NQPhL//0W+x7mcM66WU2+RBZ/xoJMkzku6EdBrn822rNIQXIBQLkbaEOFyyw3lYz/cxe9E7BzncbQPqZNcSFD77QAj91C1wgQH7qJnsP/8I7JSB+ogLkAgGSwAx+Rl/v9vqV9HeP/v6gfuuGZRuQN5mcig6q8DneUpFPdRGb6zFslpPY3Fp9XDqBymQq3vQtz+aANgm7EivS2qieygekTuXQxemLasa2WGVfDDDfCmApgOyGuRdrDA/Q0UKKQ5aVs1Ym1gIuG4B+EiDv6ms+GImPg1RCqrLwoO6hSYC42mpqDtxaBqk0cROfzybfzAHDwvO4hibAsT4OdlaAWhE1leDYWNkH0JIOeJXJ4X7v3j2xKrYY8K4cOxyDcBu4B6vuCqlcPYG8u4AKpwpASKvRX9m6je8JdeYAq02EHrcHDh6OVXLpVvNyQNKSwirb/Vj4XH7ppeF5gj4NedVGSuDAalkBzmLAxxyr8FAaeOjp5/DTTZV0LRYYZ6jqUxHTzSFhpIAjbXnOKnsOIrkoGEbhD90D6SGo4YEwD0BHn3q9w08A2At4zeZA29XRGkEdVSgeENc/91z4IEGWL256OX62AedPPvFE+PRtn+LgfhBbDQ6BADQqQrRs6sBT2Yps/eL1Jp+ERcV2bBNmk1OiF/I+2q8GMmLmjOkRdJ6OGsRQYQ/f06loFZQ5O0QmRK9hABjBOjM8BFvqObD9ty/MCk9t6MfaJieGnvdwzVl4dU+hzSRwzGQQWPGeVEdo0RFBHQ5fVjrOmDULULw1+pp7OFMVIegumJpD+2j5oT2PEn6tUbQKK+bAWER1nFWxz60DzOK5lQKCtgAYaXPVAsDy9DPPRuBoPtWzVsJKRHjQL51UFrYAVhylInslFk61KAh2HTiEAmAZahf85TnIJuzaBHNVQqVF5Y9KEDNTtJwwbFX7kLEACCokJHC0DWumT0nySH74lTjgohiirXIBlsw06BHE4l6itQJjwApriUWBK6sYPWwO22BJgAiCCSRIJEgeSsCk8LsSIP/zh/WvEiCxTnMI5PTzE9XeQ+f8iJEKdmq2AGjLPXoqT7w+ASIkcNRhAsSXAl5IqjC+Iijge/ISq4ILciGFOKRfToaHgPl2MjQ24l0+EfWXwEsF/ekAAHUpoccCO1dctjYcByxVMaL1Szr+6oLsVmbGYNUhb23bQ4s7yY8cKg09qHdTeZwB+DSaf7dvnyEYthWAqYBxZHByhiHTjL2OFmyesMx46vGn4rO2arqPzzhw5BDBt7Ox5yvB3opcHEAIMwk+fN319IuMUAVJ2sB8tdBQdhRRd917d7jq2qt53VkAMhRhjFOryTMAsfIhabsBujNoE8f7nfc/EuYuXhFqUG2kQeipkDkJQdCCMspcHQGKhYuXhhcJuO2mmjUrr4j5ICs0Qd5u3o7nfFFemDF3Bu1Vgc/53pgfsQDv9pNHThBGfCVzYHN4YcNGqn0hfrEWeoWAZQHMZOYtQaIK1QqMeYnkUirLVd8Imgk4CaxvRv1UjhVPJ+NNgMhckZOM9wzGnm0+mefTQFXxeOaXZgibiYyrTogPVVjdAGdHIZLKIYnWP7+Bin8BbgAqxnE/KsJU5iNJFYHY38EG6+t31MdxKPmn9dH4Yogt2uP2q9PC0Y754Sh2QDUQ1IaxpmCVccO1Hwgbn3+eMPly7qUk7Nl7II6/lnZIyIxsKufNaaKSNeks15UPAIrSaDQqQ0Dwc4T8SDDcfccd4Wv/4/dDO2CLIc2uYSqMavjZYQjii8kGSqWPPPToo7FvriDfow4yPRew09EtAbJz98GwdfteSI+VzNmjyCCowfLvBM++JFz3sZtCD2N1PxY96aiMtOo6eGB3+OVfvp33TTAOWpD43OohlvW7nzFjFmDV01Ht1sY8tBBQXIJUhZhgvzkMay+/FB/3bKy3HogVupmoAJatXB2+/Q//EDOWFi5aHMmSNvqJ49NcBseFYJzWdFaFv47ZjNfxKtHJZTl2hzc4ic3Ga37y8b8BT6MykNBhbXpyee9++sxIApmbIYRGnEvh2WWHX//13+OZhvBHf/Q1CghqQsWa5aGJ9SEdBcSmFzfTbtvDytW0KfOegfUG5XrtEhUGcO8iV2SQcTR79oxox+L8k0W77Afo1pZlOjk/zvMCwiofBdj83XlrC0LTAcA3+pjV064Tgv8qQpxrh4l070vlm/cr0ZIK8SbgTCAaY1SyZkRoZXz0ADybdHOOsaH9UGacL9oBks+Fl1kLslQjQjpk01ey+DMmO481AEIb5daDT5LVAEA+dV52uOyaK8J4+tF99z2CuvMw2Sirw0VrLw4byAA5AXE2jn3IPFRnqlolvgwML6YwIJ2Q9C6KA/rpyypgO7DKNKNIAmQ/5Jx9U+BWu0lVAQYT2y+seFeJ6Xym9Y1EunOmmRUSeoLRApMZrJMnGFsWAbhOC3o7kwumR+CacRur9/mZ5JE5Aa5LVvFb7S8oPAxgu7Y4j2k5mEY/yyJMeQx7SHPRDmNXOYj9zYEDO8MXbv9C2PzSzjBv1sLwzW/8TVixcmm49MqLwpadKC7JqBidPwG15TpA7GZUpZC5henhs5/6cDjTeipkUyBygJydPMihfPYd1ZDWA5BCe17YEqaUTiO0m5wp9k31kHMnINFqmQcXzp0err98bcgYQDlZtRe1T1rYta8uVDf2hnaCyLvox2XTisPEMqxesbDzc/vPjoJku5SQ7PTwwGMPhBs+cS1EyCz6Gvk2rP9JyWfYe2WSpUQ7abfF3rK2BqvC/GIKaSR1zZ0ZFW1QB7RZG4PlJXtqA6dVrR08cFQ3Pp5LfrRUXbJ0UVTODHCNORC1e3ZtY4+QH4qZE85AblaeOBX74BTUZyPYN/fybH0+BrBLkk6ZPJX54VC0UaqlGMRxUUzhj8U+qp0lQc+yDlWSl9LKM86h7YogUrXEnIDKsdusON5f2yJtsNyPWrhSc7ohEhlmPZhFlp2XGy01Bcfd08UiC/qLSmkr/i18MX/MPWIkOvhd7SwlX4fVqqo84pbBeZSfJfoPql8+38DzWMBhoRTvrRpDWyznHouPpmBjZXHJ3t07wxwIcdf4bMa5KlstsFT8noXoMTNpcvnUqP5ohPDvQuHZzFgYZH+expzlmHFcSJCqTpd4yaRdE4oWiAauK+oLYpFInCUTAedmewwRIJGdcG6I9+nf9CWUy2nMQyqND/35vFD+lUSGhySGBVejWQskDLSNUo2m2so2OEP7DRMgEhpxLPE+/YwlFcV+lHZT6RDqZoY4d3nWMFfOvCbnRJXYxaydKuUsBlMxPpr948YNLzBvtLEOjwsLli+jcGtvQpXLeUwydeqUqZFU2coZx/2184BtIClmEYjFQBJlWhirtPHsMJq28hw2cii7xX1/M+2opatkiURY3CdaWMP37hn6GGfpFMHYR88NoLplrRgBu5vYa0JED1KAgULEs5xKwsyR2HNlloWbPvQZ8l7ymEuKY25NgrEfJj2GKxJfrywYBrqG7SqG7LDiY7qgAImD79/4ukCAvFnr/Ox/doEA+dk/gwvZzdu4AAAgAElEQVRX8F5tgQsEyHv1yZ3PdV8gQM6n1d50d/D+U4D89T3/lUJI7Iqo4hc0ELizKrIHb3m92LupYpsPoN6uZ/rxw2HxgumAHRyEJB8EPwGps6kys9p0wEBNPcY5uJzhEFUNuJbNYbyRjXEEZ6lMtCLcQ02iUh2fWQAzg8+PYeMhmXCKw9s8K6wBf1o4dO3cvSdWh3rg8pCB5XasnFV9MAbwR5B8DId7veM9MI4CYBT8scLZoOM2Dn9zARYOkyth4K0geQsAkcHhs8nqsBr4Yqr83cAbXHn06NGYBaKdTrK2I5AFhgIf5t+tCM4TeACY1R5LcPAgGRPa71jpZqWUBIlAYlQAQHp4KNF6yyrUfDzpVTmM4CCpfVUr92115UiqjlO0vXoFkBIgzMNnBvfWwX2PAGSwcjMGsrOPLy+lvTjYe1gyHFUbjGMQH4VcVyLQNClMxVN8ELDwLIcWq2fbqNQTNJ8PwL/hhRfja22Hjhh4bxhndbhi7eXYSFGBznusIcujeuhAJfmhkqYIgNRnq9LBw2rEwgBQNhAI/bnP3h6tuEZx4N+JBZi+45UAdoIw/vFgqz+wVYVWWI+iv/zSxwhCfxFSDJAslYrR0ZAFDYQcT8UrHmwtDHDtWpPkQypZeSuhtgdF0CTICsEcD6GCxFWAN56FBLZUIniglSg4AyhQTiV/O89VNZJfKnwkTwQrDHKuA7QuBDjq50Cv4qiAA6PtegAgYRyg7SSIMcmvY8e0qWkPy1asxBM7KbwAiZTO8zhOAO1UVEIqQLZi1TSdAM69qF4EPtK5n0gE8Lk+N1UgEj8SINpRaeHjAdIcEA+WbZA4Xlu0v9J2zApd+rZtqle74LtEyVnAAG2LfI2vt+I3emdzz1ZOehiPB3i+sZox2kZI0HHdgl5WFf7Op4sjAYIBRTyMRpBzCOgczgV5OwoQ+8DrCRBL1ePve8/cdMz/4P21TvFnVo2PyUkjPyg3rCIXZstLr1ANPDd885vfjLk7swA32rk/q5QNZJaMyaICVcsZAUZVKE3cl5+pDVqvbUTfSFj9nIm5NR7QU1Ff2P/tW3rQVwNKF2CZs3DuLPoS4B2/09ZE5So5GamQCp1UqxsO/U//9B1sjKaEiwC/+wAsdhCinMpzTGJOmQ6I5zibTq6Dlj9pzEG1VOvX8DxXo/Awr+De++8LH731lnDXHT8MV155RSQ+uwEe2gHhxuG1ncLv9UAGC1jd8+Cj4fKrrw2HTlLtzb3YRj1Uox4+uI/xtzJWe0tArNv4MgMEALOALCJ6U4dVqJA7R04ejRkCH77phjhvHwRcXjB3XswkuemGGwEYXyYg+RTmLyEUYCnVCfidToOMBWQrwupQANXxUE3FsFXkZoAIfqj4MA/j2XXPE/a7mnDxpnAAezKtluroa6mS1vTJLNplHPNaMkCjeVDNgNaVvN9NN94Yw4ArGRspkGX7IRPWXHxpDIvvZb7w2gsBe51DJD0k1H7++qHgbq71fz+CFZlBx/SX//ZJAqUb55BJ9FIc/2WEBNdXHQtLF8wNm8h/WEh2yiQIMUG2TlQ8d93zQLToy2R+AJfhfrHQKy3CYi8fkgMwh+eYmZEbnn7yaS4jOVzCPHeOftbLHGcmz34I3h5tXwD+xkc1QlL47g9+EL3uzUkwSylXYo11qZnA5lqA0joyWiogHkYyJiupdp+7YE74xt/8VbjllptZR+ZHCyzJj2lk2PzB7/9u+MTHP4jaZ3osAlCZ1sYa0AZ5ORE7PYE7589sxqtzwiLWQC3+BKmcwxppY5+bxOd2XtfF89ICbiJE0JPPPAOBsERzkFdVHCocHIfDGV/+LTH0Ru/w1wVbRgLkNUDptWqLVzUjjDUqgrFwEchSAWIYcQNgbHEhQdjkGmQSyFxDdftD9G/J61/40hfCdgg7biNUmFsC2XiCEGcBzjysql7BDqoCtc1MrKsEJFWFrCOXyrlzwcL5WFxNTGSNsKbXoFLsH4GNEOTITMBP5/xyFCTmfGVB9Glx6DiacTHFBVvPRMsolXLe07ETx6JdlnsHiSBfN9J8JhUnEiCQ1IKG7mmcT1ogNtO4ln3bCOWGcKhWkUl2zuSSCnIrjjCX9oSt2zYzX1TQnrQxxNtAHwAlRFATdn25jJONL20Oe46gJKCLTuNeBkamhwcfeymqRqbMGht+6de/DKFDPkxdNQTIWHLCCM1mr7QYdeYxVLdaSvVDArWhtkqCoDEbyj6idaLgp/so9xslFJm4v3J+kvh2/nfP4h7GeT8TwNd/c220Ej+TeVJQspf3M+vqCL9nDpZqOos7VH+4P9EGqAuA1jVRFNjCEau3/RLktFjEtcc1yAp915Zu+oZ7n3xIey3GJjL/TmbN1gp0ytTy8NhTj4SbP3FLqD7RgDKrNOzdtYPrGRWuvOaS8PgzTxCyTXV/QycEKuHhkL6SHPl5aeGaq5aGzHOoR9kTbVn/XFiwZC5FN3Whj33FhocfD2tmLsKujPmxeyBs2r0vHFLFw5zfy7Mv4F6uZC6bVJAVehsPQnTyHjsqyVGiLwwynlk7CotzIZrYUzKXpTKH9BL2kAJYvQhrwZTMkRDWP4hB6Dk59AVI0uaW0zrYRWurdgo3EpZGANXYKTahMHFvGwm3XJTTqEBzRhPMzRpxAnVjKv1Am7gTqKbmzcM2lLGQAVm0gHmto6MRJe/JaDE3BTWr9nxax6qg27+dvClULTPY19D4oakaCy3WliSq21UR9NA28RnzdzH76jTm6eOQ6tHClH1kPeRZcx/PiLXOIpASyJTRrMW9gOx59LUmCNsknmsLa1QrRNMY9ijNEoCsve7hoiqArByJD0kBrY7cl7uX13JT4ryT6z3DnlZbUYmQYTWI482iIYt53CHYVyIUzQvOsvgLutuXVA7YlhLxkhAxgJzP9vMamxpDDhZvErrHyaSbgdK5h0w97UVd86P9JmNCO9s27nUqxUvVtJEKPKc19+vNzEkxWw+y02t0f6pSwXuPqhbmYlWu/vGe3ZdIZrh3OqcqhWt3n5ngPIatvhKaBAtEVJ5JMh/5iwWh4qtb2bdp1zS0x+LDspMhayhosGDJtU91eQekp2uv899Zi6T4XMncTPbuEre+s3Oxyt9sCi+Osh6PhhQuRCGZzDrmfUt0dSFbUklqppsWlYWMwRb2v62Mzyoy/hzzC1auoJChigIn7LNoh9EUfmgRazv7bwkCVIKfZ8T7mMfofcXQdwpXJGS8e4t3xjJ/W4Dm+7v/V8lsPoif43sk9puJuUpyqB/7MYsSLFYZHGTwmIpIW0SLMHI9UkZwDR1NsaBNNWEjFnVFuRXMqYXh+mtuZg2HsAsoDslves2KYYjQ+Ine1Cxor88DiXtcZ6/zr2C8YIGVIC/P/+v1RNX5v8t/1t+8QID8Z33yF+77nbfABQLknbfhe+cdLhAg7/azYu1+v1lg/cG3PjOo9Uc1xEMyIMBoJOLK9q1eV+2dzea1gs16PxvgXdiPrL14GYcAQC9Dptng1gN05wE45WjHw2ZbZwyBXTe5Eh8e7vSA9YCsDD2HSiMPPG64VTVMJny6gQ10JTYTrfxci6DRvNcKqkMFcTdTldQMiGjVmJVIfQBxMXuADbUkDOXl0RLKcGgrwfy+AwBtItZdZgFYUay8/RAqB22fThw/GQ+Jgkll2Mx0U6U9l0By1R9Wi7ZwANLz3oPJWBQLkjIe2PSBP8jBQxXICYBPwXFDbF/Y+GK0IDGnoxFixUoygR/BiDEcLktpOytRBbAEwgUfOyFlVHD0Rb9hA68zOZAWAxK+krCgAHjIwdpBAkhAy2o6CZJzWD9MJj/B9/HAZFX/Kdrf7x3sxVR2xywHwHYPQNovWa2lTY1KFA8tAho7BJ0gSbT9WkmAeBrvoyXYAvygd1KZq7XEoQP7AOAWJALjCZYW9JoJwH8UwFbljkoLD2FPP/UkwEg6ll+XeSQEFNoW20rw0LDMUsA5D8JWn1p5WkMfMRT5v99WFu58BpLDSmJUEuPod90EzObS73L4k8FBW9WElmUtgDICYnV4UE+gPT0MeoAV3GrAdkuSQKVEjgQL7WCV6jEyZKxGt2JPBYj3agXrLkDO62+/PbRh+2al9SEILL2ffZYewj2q+vfy5csJGa2OKhsrDwUdTwLsrsAKR5JDO4VqKrfpxZBWHEaLJ0R1iFWEHqhzqZS0anuMPsj0UZ+J9lgt9IMYaE8bWFXrc/Pg6CHS6/Eg6TU7ZgSY/BKksELTgGZVVyqXJAckgOynVtp5wFS14rUKHNgnHXva53iwlvDRCkvATwJECywJkGHLm0QVHof7GPDpGVEyw9ZIBJz7r/HYqAeBT1ryc/gsJDox9EewMWGpZU7IUKXnkDrEfjtINex0QMMW1BBF+JqPJQvgGRQ3EmbTAUG7JNtQE5wAvC/geRm4PAjol2VlIZ/bqaUCwIW+5jFYdIhcGuBgHm1sUJnkm/XCi9vJkVg0bzbzAbYekIBzqSZPNpuF/tIPqDTI4fsMiiTB+iwAzI0GrMdg+d7wsU/eEu5/8D6UD+MgaYsSFjr8LxdC9IXn1oUrL7kUIIMKafrHSQgyx/qLL24May65KNz1o7vDpz9zO5WeveEIZOlcxk0zlhzjrcgFtLPi9wCqlvGE5jbi+z+a52a+RmtbM/3xANYoxdgqWQ2fSaUyZCv5GUe5xh4+bx5qo0NUpjeh0DoDuCIJctnlXIvPBODnAITxAgjfg5C59lnVEGZ5SKRqYXj92lWQaMxFPB9tbY5z7VrCjcaKzHEteHX46HGAoLYwiUDlOsCj45A8lQTuFgG01tN/rSS1rcuYY09jybVyySLem3HC2BZscx6qoCL50ccej3ZHi8lykUiR1H0aVdxMrs+eJdDlunCEz7NvOsd99VbyYV739e3HUH0AvNn3GwgbHuxHjYY9YwNzwXyyQLIYA/mQ0flYfn3jf/0tloXZMWtikIVax/UJZGZUQIKMA/xUcdRQ3xruuutH4Utf/AJ5Cq0xy8p5phEV5AnmudIJiflFQFgVYAdgn2DcfNYO+2AKY7WNiuJtWPWMK54ESMicy3Oqx97whRdfgLAlw4m+d+NtnwsHtm6CbJ1AHsY6rAI/FP7oD38v3HjD1Sg75sRqWbMjnAO0DtFKRNLKCuYm5iOr/KfTTl3MfSO1H+E+a6g8N59E0tvsLNebVSiptGvLpQ0k7I8wj8cQcF6fAYBmRf4o7s8/0WtdQG4IAEqM4derPLRwGbJeeRXnSIBFibnAcY0SjWecheWT9lSOs3rI46J8bAwB9tOxaxugqr6W5z4BldCxwwdY1zbSVvnRcuz4/iOMiSPk3pRFcLEPUBFRTljFer8X5eRWsjec77StlPgoBGTL5b+bsEY05+gACgHVnVPJqBJgngCB7/pkALohu4K+aaUtYd09hyh8mINSYGzoYz3eDLk/H0LK9pY0dT2RAHESE5g2lyvddqKNeqMFEIQGIHobffoV5oUJEOIV5TPYN/SF7Zu3AswBKNdgmTm9IhLymTkFrLeoMyG0DnAPY7F9cu08wno5QJscqG4Lh6q5XwZqwXiKJFjZb//5z4VM+iViIuxpRtO2hLtzD0cPHQpFANK+7z6KOGynVOZwFbBOqe4lnLe95+MQM2PpK+6NBHHdE2g7KTnmOhDHAq+1gt+9ho/bXKloa8fPM5nv6rlHK7ZdnyQlXU8EzLUe8pnn0t9ca1XyGfJs/7NCXcWJ76v9jvse90kJpSF2nnym76Edomu1zyoNkL+TYPcs1su0ZMZiLSQ8/bG7F9VGUnc4fPxQmD1/EQAt1oJ55ew5uH76QCq2c9deszLkUh0+hmt+8enHw6obyeuAgBpgXs9lHu86jh1ZUyfqjNPh6GmKdSwkgHRuA9BNg9C4YtVFYW5FcUjqOcl8fTjs2FvF/Am5jn1ZD3Pe9NlTeObpUc1qZlk1Ko1N5PGM4POXrF4Wxk9mT0PbNTSwN+P+GxpraWNCpAshPiDbtTQdxef0EGadBfkxmn2ue44+skpUQo3D1kp1gPPdSfaPk8un8VySUc0ejoUKkyvKUNNiXYo9Xgu5Kdr1xcIe5oUe9sXegwrBHiy9xlIQ4ZzXDPkh6WKAthktEwhXT4UYUQ1re6vqNftNIk2y8DBryKj88aGL7KJ+novXkwJYXw+xsPrii6IV1kEKgqoYz0m8j4U4EjkW4mRzPwnbNHMe6JDM1z5/9zqScIk9enJUgtivHNcSI5Ia9gX7lP2jj/kl4VIUNxwJ+yjHoFZS/NyAbMe/7aTNa7TI4vMF092j95GHZUFRH6qH8azNPdgl5kFaDUBixn0Wc2UHBI6h5eOxKjMovoG1x+Krfs8gjAsfiLZdkn1O1ipdzDdRDWW2nypsx4JjyHOH82ncj7H3cI11HxJJnEiAqBKhReLfEM5MiAdRfpT92ssxoPyc863WT+wfctIyw4QxRRROVMd2S4/WtpBwtJnFYhJLFrVo3+h6mE6xVAZ74RHsHf1EPz+NP5s3bYpz4tio2oQEj4pWCB3axByU1VjPjYUUkuh7/JFHotWq2YDuvyeg9uhirmjk3lUGF2O71wrJZdGC96StmitnG/sayVGLrDIgTB3/EjtdPZ1xX+d+VXZLsmWU2SvMlxYdJQpoVNZJbBnSnlCrOHG59gxAHPuMkkegdjpH4Uq/e0ftvZjjsIhMHgFRxv5rdCbr7+Fq7jcf1Wp2+OPf+yuKLCCqkzl3OmG+IftjmASJK9Xrdg8SIHG3OvQn0e0uECBv2GK94T8uKED+7bb5j/CTCwTIf4SncOEa3pstcIEAeW8+t/O76gsEyPm125vsDt5/BMjf/ehXBz0sVQMAVeGrO2nyJEDcDA4VhAm2NodiiI6xgDKZHIiOE5C+aM4UZNgGf1K1a6UVYJ7B55IRkh+WVFmB5ZdWCaeoNlJu76bYAO50Dr/6AHuAEmyroPq4Gpl9Pe/Tx0n/NBvzVCqQpxDYLchcC8Dr4b4ewEhgciS2VBb7ZFsdxSEulY21YJx2XUmAGol/R97OZl3ZuVXzVn5KSkQAfOduyJEJHKq6olRc6ya9dfUVdmNeAxFUx0FLMLCEqtweDnHaGlnp9iIA1azZc2JlmICllZebIC2sbBttxSMHAIGASg6+Zi0YNKnUXbBxDmBdE8qN5OhNn5DRq1RQfSMZNB5g/xRBpdFzH3BWUM2DiHZLeagU9OUfye8V4f9vCO4Zw21p40qAYiuuPDiOQ/Vi0Gsj92VFuoHCVsdZ+WuVq9Vx5ilofTWdqttCDtJW2FZhwZHLAUayoR2wuITqwMNYcFg1n27YKe0qYaQVQc6Ywnh4E4QuAlyq47MkQW7Cl1/f+m0QKCoR8rEyeOqZ58L4CVTdckASYLFXHIQY+uuvLgt3b0wGoOZZczbKgHDLAtBOBlDro4ptBvY86fybwGQdVb+SXRIJgnke+IaBO8F2lSxmoAgcjkMtIsijZYzPW+BeEKkDkEa7n+ibzkF35cqVHDYltqgqpILUKkWf7xFIEwmPK668Mj7j57ANWwxoJ8ngAVA1SDd5LbOpPDfPpCbafHHYo9zcYNFTgH7ZAMlaXRnE+xIE0CRAQMkjAUjtJqyuVAEiGCuoq2WAZFKT1xGrrxPkgkGZVjVL1glidXEA934MgtbORrWPgJjVt8NBolqf2Fe1vvLwGq0MaPdhGy8/1ypiD4G/fRskyPdOD811ifDyGGxu1R/tLZiQsMNJEJr+if7UHvbj4f9102TCIyJBpggQqP4Q9Rn6Slhq+QsSYRCZkJJ5Au6oL7Rt+t73fxAzdDp5tgUAnwL2Vic7zjMAHwzdxCghHuLTVMMM2UnoNy+xNFKrH/JusrFP27d7e5iBjd9cQmV379hKnkxpmAChUEsFpHkFfX62qiKeWR/e4KeZe44dO8lzKud+ybYhCDSVflZGNba20bkQcyn0RQktA05HJaWE+wDQS+j7yy9aE9pQrmmJdBoQUOuRRMbMhEhkToZAOIxNnsHR2jVp15bBNR5BTaa1SjqASzt2GGPol6p8GrDpOwaYK7i4dMXyqISppZq8D0BmN5kVjYCrqy+5LPazQV5zAtXeuIlYr/C5Y5gTxjIHHT1IBghA1nGALPt5DkTb088+h2XbmvDYw/eFL3/ultAPEeLzEUw/CEFTRHuoMMsVMKQK9Bh2Kwaw10La+NnHsB4zoyiHuaQJwlhLtsshejaRFVSMvVYSfv9Xrb0i1FQei+1QEHMHchg/6yIxUUbI+wkAll7ApT0Q0c75Wn+Mk7AFnNlDSKt92D5bb0WzIB7t47j86q0l4c++XxfHQT+EbirhxtqajaKP6XOuXYbE5yyURN/53g8jeGVbanVxtq8zFOamRxXIJAD4PObmJ55YH/M2Pv2pW6LNnjlX4yC4dm1GaUN/t0+VUbEucPc8KhOtv3KZUycvXBlaju4PaVyTllb3oTaZSdZKwVgsaSBu0gG8j2Kfs3v/TkBr1snFqhdKw+LVF4V/+tu/hxSaEO0IM7G/qmCNVf2RzrhuoF0EqAZYZxqxjOyAHLdceR7rjKRiFfO7IHIR86lqkB4siRppI+evOkjEBUuWkp0DQI89n4HW5jK49uj/7/yRRZaEZKHwouNZVd2wrdXrSczh8ayHffSeHyI4E5tIfzdBgDBTRJ/7LMJofR6C9t5LKsqQNAJtwwAkJIB/N8/XXK4UlAs9vR3hnnvvDFdAGqYAeO3buTf2IRWVBaw12wnQHYuVWTPjw4KChWR4OB9XQYpWQJZq81jD91a1d7HWqlw0T0ZgXfVSCYSp9moqG1R0qobTCmv3usb4c63VzGcpp2jBMRjvX5KW9VSLloSKzVmNinOJYtqpALVKJ2uVqpA7UQFdhs1dVhbgJZjpAz+6N8wpzQ3j80aFqRQkRNuhJmw8sUDKYo7IBNArzqDNIWUPHD4ROs+mhnuergntYn00UcFEAq5RYl1y9dqwau2aUEl6en3zaa6zg9yMpRQobKHPlrIe50QAV1WHxRjO31Z5u5YIMqsSMwhc5YbqU/dU2lK5dxG01hbMtcP10WIU10KryFV7uUdxTXZ+kGARfE2MQUF89jv0NdvNeUIbtvgseX0G+xL/2/WnlrXUfYAWYO6FtDGz0MFxazaZz9Cfea3TUC3YZ0cwbzVCqqanoHJirskjmDxl5NlQVX842vmlpmcz77TRt9JD1Uky6LDeTCIIfu2li0NO6rlw8OXN4aJlEK5nUBuNyQw15OLkso8cUc89Qn5UnqoPg6iQTjGv1qEKayAQO4d8p8uWrwlzIDFaT28LxxnH1adZz/uSwyl+Lz0nDxu5FViOFdOXxpHrs4GsL4phuIcbb/54yCoYHY7XnIhSTi3cBI93k+82hrVh2vQp2JBBPHCvkkrOexI/Wl1pLdoL4eOcUliIooaxnbCPSiN8fAnr2mD49re/E5/XVVetZc8CoVKQzRgFxG9rYu9TE6YuWATj1YXSsIq2J3uIoOgz7OWyma+T2CsaUN9Frtopfp4MmF/KfsviA/tzA/egckrCQDXySYLXBzLyQ11rJ6QL5Al7xEKUR80QwSpM16B8rKWgREW2eU+qOVQkq9aTHFBRdM4KMMaO4Ln7DEeNllUdvEYg3716tL1i3nD/oUWazz+OMZWtFn0MF0Y44oZrJyRDJEDM3lAJQd91H6lNVCzk4Gf241as5Rz37oEt0hpg7bF92ziryBM4R2gFG3P/KDRpaW6LBQfOXao90B8wt0M7cC0WZCUxb2lfG8mZGBQ+kr0dz4yxNjymRjLetJLTPteir+EYUs80vq8gf5wjacMjf70olH95U4yfkPRIwrJ2AKWcao6xFDWV5peQ9bU9qqtc71TIS1yrKmqlf4znbGL7dtD3kjhQaXFlzYlzt3v0TPaWB7Cwso0kPdxbum83H3AiVoJaRZZxlpgyuSzuix575FH6yTkINPbO3N8ICsjOct32YdtjLIqaHsaKRQg+zymoZvzAUyjgxtKGFgFoCey1STCfNIOMv1VK+vAk3LTJVflRT39TJRbbJVFRE/dq2l/FAgezv1CAuI6lpGC/Rf/vg8CLdlzYL6ehUHVtr0dReLb3LAVR7PuSRoec9LHhtlu+SAHCOBSn2tqqHhlSEryq/BhWFryeAHl1B/qGvegFAuR1e/cf+/YCAfJvt81/hJ9cIED+IzyFC9fw3myBCwTIe/O5nd9VXyBAzq/d3mR38P4jQJ7f93eDAvGHAQ6eWfdsWHmR9iv4uyLBFyzM4NA3iUPFGA4jA1RbjQVQys3EY5tNb6yIYhPcZjUQB7sxAPDsaCNQ6SFaZcJBDoHTsI1JY2N8DDC/H5AxByAqeggD9E/ELukUm/8WDyNsjK2M1tfcYOC2ePCCMGGjfwivZzfS6QABBrrmcY0qGzIhOpLZ4I8FrD9DdZLh7GVYX1jV6QHIw5AEj6CWFfbPPQsoB6A1f/68sIXQYUmDXq5z6ZIlscJM5UYVB8/FAEsSNkrAPcgJgk8EZKqhOs578f7KsSiwUl2w3GBvgW8B6XYOB9PIMqjiEPEi1aNmYszF3sdg13McXieVToiAXnvMrBgVQXkrXa2G87B5DuTVPBRDhJ/DQ38aPtASHTmAvDl4gmdBUKkiqNamQ1Cbz++lWq8fEM0Kxh6AhnwAW1wBIkDsAXg3VhNjDIvn/dMBF8sAFqyc1W7D8PQx/F4Xh5xSbBGsGtT6agbkkNZmBozrIR1VElT57iH7wFB5rS1OoKSQWHoGC5avfe1r4bn16wFym6OqRWWPVmFWJ+8mY8XKuz6e4f/35bnhTgiQBkg3gcwJHMK7IF7SuOAUCKJpHN7MFSigsq8G4GoqYJTXoVKlmUpr1R4CL/GAi2JnDyDQBKrYDTwfQXueIHi6DOJBckQyLkru6aeGpAvq7OFaPnT9h2Kuh6RNE8Chfuke0q3GzKCvt2jDw5d9WDJDIM1w2FaercCjKvLjJTEAACAASURBVJYCQDv7q/kGdVSF53GY1M7Iw7R5MA8+/BC+/jOiqsO+Z//tBYAaRX+2Uk+FgG0neWOmja/zy4nbYG+BP/uZvu0SIFY351mZLLHHmPUZWIFrdaVko8SUYIr9TnDLCsxhAkRQcAz9vh3w0Ao+CZA/+W5t/DzBz+EQdEnAaFtl8ObrCJCEooOKPSs44++8xoAkVCSvqUCGfbIjkSJwOqQusYpcxYZkSwFg+wCH31UrVoV773sgAi9lqJL6eL1tNMb+y9hrgXgrgUTUGkZbmQ4UHPYDs1XSzTOw6hOgYB6WOKUlReE7//gtlBYFVNpfH47s281rk6neHsfhvBaCAACf55xBOzleaqhA9gDuOC8aNz6q07R2GQWY2kJ/nIVl1rETRyAnS7Am2kEF+1IsfDrC+qefZdzMj6SvoEQr1y7d4zgx/2eQOU4blSVLV8QK2hc3bWY89fIZZM9Q2budsShgKBFgAHERlmyCa84ju+jL2YzFYtQVs6hEdj7ZAqnoszRXYwqKubFUbZ7gGQ/yjEcD9ktJSWLmS4JAXLdRQXzTRz4OULIDoIcxQ4WnQOcpbIBWLZkNUX0mPi8reE8BcEyFDNVbWyuOM4BDOVTHZpmJ8uzzVH+OxvLvcJyDjjBf4BiDtdOcODZHUPK/g8r6lUsWMnaxBINk0lbQCumT5IYIsiTjWZ4ESLdz995YVV/iPAxQfZDsnGKq6u3jVv47xwpEdaPIGQVIM8AcqCKwHUDs978EKPNjX//rLsgfiCPtBCWwl2FV8+xz6yF71ocpzFtjARzN3TZzpjg/O+RnEeDM87rr7odjVsYCnq35BKrPegiNNWRdH/lebD4qsEGTvHENeJkslGX00VHMmcKKZwEBtQP7i6//FdZel1MtvphxDYAM0Pn8xvUAm7O4hicAiXIJJl4avfunTplOZW9hBOq0+dBe0LDi8QD3Z1kHZkCOt0F+JNH3DfKNI4v5/zBWfGYsSQCrftOyrY1A5OOoGIuZ78wtsoC2EVDfaHID0NsAzvKZ7x3rjlFDfgWhtGJUsTfA+Hmj8mNYzZWoMo4KkKHxGm1qhpRgiTHO/YOWu55mUAXRTp7VSObshLKQrCayP3oJgBZwVlmVJlDP50mA9EJGbYZQmlcxE0CbQgfAsvlYfDnf7uc+7SOzsXCTZH+K8eX657rps7D6uxLrIKvY0xgb5mUcJp+nvLw8Xq/qKyuoVWtJ7l+KGrFoDgTWfYDqrNGChWmApQKnR1DLCFBrayMBooWM85qEr+SAhROj2e80aVnJ3uAMa4h2ns7XVbXt4fEXDoRt2Ln9wsevDAvnoGJpqsHi7HCob6M4g2wJg9OXzZkBaN0UOhgP9fWoPQsmhf9z50tUbaSFCdNnhmrDpGmbnLH54ZqPXh82vLIxNBHEXTGllH0NiibW+R7WKvcpBflF7EkqGX9z4pp3EpJRwkcwWLBZUqGY+UPySAA+l/FkxbpFHD5IM0IkI5qYP4uZB3cxj82cOTPuY86xbvg8VeKqts1nndOq0jXSteXV/uCKRp+wwOAsGSgDAKk1tHc9fdZ9i+03iWfhGrqfca0CVILZCnr/VgHqZ/gmkstUDITKYxBa9NfBAZWJqFVGdISP3XwT/Tg5PAZJec9dT2ITOSFce9WV7A0IDB+XQTEOxAtg9poVS8LB/VvDOOwUR1thbyU/RAYPgTX+TDiEBdtG5qxeA5YzRgOMp8Z+N2/ahNBU9QpjCVKqLwX1BzaR3efCpIrZqPGwu6T9qqorY8V+VV1VuO4jH8IiC2KSfl7firoNgr4DxZ4gvbZi7iFUK4xgbZQccM+g2ti2UWVk9oa5HmLBWRCkEnf+x7R5C0I9FliZmaPJXdgVXnmF/BJyn6668nLaElsmrIK0wDrAPqWstIy+NypmsWQz5zbVExDN9eWwrmgna/V+N7akDRD5h2h7M5GcL1S/lkHMuNZrHygR0oi92MHqFiy9yIBjLtBWzT/OGftRGv3iL/9yuP/hh2MGXVRGuDdiz5OlKhKQ3AwM7SAtznAvaOGObSFxZmaWhTiuI8MFL87pkmKuXYLikl/dkQBhExAJD6c5SEdVIvQ/yRBtl3yt+2AJkEQeh3kd2jT1E37eEvdEE1iTDZW3mEiBgdlf2ZC9Eh/bt22NuX+qlZwf3Od5rfZDNojxGlU42DdHsk43MgeVQBypvPbftMFKY79mRo5vrqqpmf2ARIP5eMMESCzqUPoxRBIf+gbWvV/dkdibQH4UQhQkMz+qUpG0LKKoYCQ2bUcOoeRR/c39WGDlGm3bqDpUcZLMM7EQqxe7wiJIc8ehc/g4LK8KeRZt7FctMlGR5dwk8TOe533xmlXs4dvDc08/DUFGhhiKNwl1SV/3wWYMdprPwju2so74TPO4ptHYq9VRaCEJMgO1quSQOTcVU6eEvez1tUurprChiEIBLfm0wjI8fSoEtmRGNWcTCRDPhOaAub6Yg+fcaqFWD3tXCZA0c5lQdicIELOCBiNp5toiMW9xSD05WhbS1dU0ULAyhtwb8kN6RjBXlIfPf+ZXkWejsDyHDZa951U1xzDpMUyCDG8W/jUZ8vp96/nAAxcssF5f+XQ+Lfjjz+h83uM/7+9cIED+8z77C3f+TlvgAgHyTlvwvfT7FwiQd/tpuecatsh+t9/77b3fO92//finJNX1PzW4HduiV/DR3kZQ7g033oBdSU2YM3tmOAHIkIt6YDJg3AgOKWMgPgo5xFs1K/g/yOa9nmpkA6fdYEtM6CurRUMOG3VtWKw0zKbyUAWEm2ztBmqwDpoKKbKP6mMtPLZs30UFa3mohAgRSM6H5KgH+DtiuDf/bjWWJVVuyjPYjCezwR6pJzaEhyG8g1RaSoSkUA3USK7DrOnTOChRPQd4YnCsYMEiAlZbOdg0c4AWwDFY1UrWTO5vB5YVq1evjgCJWSCCMKc53BdxmPRwJNBgZa0gjdWWHugE3j34W3GpMsD8iGqCF62a0jrAw6BAwMubOXBDnugVvmyZgNjRaMtl9ZY5Jcr1tUDyc2dT9WslWA/gkSqQXCrGTlIBaqWWn6kNz+C53rBy1Wv2TB4gPXxLiKheyAbosoI4Atq0h7Zg+nFLaBwFqBlHJfFEK9QBgHZjB7VyxbJYLejPKiAeVFyYG2LGin3AKkLzP3ym2m1lEdppxoeEhwd7gX0PpFqueFDyMOtzlsRqxodZqwEtTgRWaqiO//+/tjzc+XJ6OM171ZE9cvklF4dTAKvZAFStEETji7Br4PtcAIN2yI5xVJi38vccQJuTALhe1yQO9g6EHEDAM7zvdgBin8fVV1+dCGrkJC3BlMeBUvurJtpWqxSfezsHvycAydauXRtBHisZ6wDZVTYI/Eg0aSUluPbP3/1OtAf6wNXXRDsLbWc8KM8mC+SJ+x8AOJka++sOwN1Sq/1RElTQr7VRsopuz5598ZCv3YSKIb2Q+/Wc5+CbwiFfmxu/b+MaHUN++Tm2pYGjAg7mlagcqYSk0jJnDM+5GcsKD/paf9lPBQvMCxEskAQR9DI7RwBCgkd1kBXheksPHxp/nABJwBGGsmIj5jUD4Ki28cuDbdRvqOyKNlrDFeH+ZwIOiEQH//565UcETe1dQwqRCKgBWHlYTgFgkYibOX0W4fSbARdrwySUP720VZ8kh6HveN9nQWiN4drbtQzi3pMZA808z8nlZdH/u4/XpIIAZKWPDFdedknYTd7A7h3bwq23f5rQ3KZofVUIMNprhaj3RVs0oNyx+rMW0GgMJGMeVlwVM2bjy44/u+APt7QN9cjS5UvoMyM48GMDYZ4Hv5M9Khubqb1YrB0OH/8vnw3tePVr/9AO4NjLe5vlUn2qlnG/Ldz+uS9C5gwAou+IaqFJk8sJ0p2OVU0zY6OZOXBqBM0Moy3BeqkSkOE097aXeXMO4IWEahm/88wzT8dA1LPMQx//yE30l85w3yOPhQUQLGbk3PfA/XGsX7JmJfdbC8lTTVD7B+Pc0gVwlkQgbyNhsILZUytKIShPx2eiZYUA0QQ+28D5xPyWHQqLSgBiRjIv76RyXmB5Qti5a0+sOJ84qQh7OHzrGYdwS+HR++8NX/jsZ8KWTRsj8VwJIapNXDdgkhlHWmAdPXY8AmQXoQAQCM0ASNoPuOf4Mw8ljguAmeNYw2QDxsyh6vkE3u3f/eGd2LLMxaYHcpt5RblBb38vFm6lkHdHowXXWcAV29+5czfj7RlIEP3VtQVJNpy4ICfMnjqJOcWx3xa+/y/3Um19DWB9KuTCtKhqHMminsRa4Fwp0ZsOqPnEgw9CfE2CaCCTiD4hYW/YdzfjvRkCtJlnkAzAOqG0ItrenW6k2posgCeffoz7ScIC7VOMpezwNGD+EmzLRuH7rzpmHs9fovlRwtWvvGJtWP/ss+HaD34wFhLEUGnmAokW14QDKGO0F5zBemZ1bR/rShUqQUm1VMaQVdKxaIC5W5LZOVebnhWrVsaKf20fewHjXBOmsP643qmO0y/eeU1QzXldgsBcDNc/x6hjOtrX8X/2D38vkeODugNl01mKCwbIIhhBFpgApGtNBDDFC9Fq9ZOFcY7nacV0liRTf3c4coR8Lfp1YSbEEO3hOq3KwPl2H2He5sRImh8kM8aq8aZmrH5QCOVBfhrs7TXOgBDBMxHivyqGoHu9gs3meU2HaOYK4jqgVVYmYOj0VdlhyxPVEFlL4pg2E8yge5+LVoqnqiqj6lMcU4BSwtd5MNN+oI8+7SMp5bwmiFzXciY8sfFQ6KSq/Guf/1hI7kWd1VDFOroz9GHLMhnbt2LWJjYfoaPycEjTIiaVkPGq1nD4dF/YeZRcLK7ZAPV61uoiLDg/84s/H+5//KFwChXIgoWzaFcLD8p1x4e4HU8/zqcKG+8sQPyY/zJOZeHGmOskqe3YcQ22f57hGUkomrH1MNY35qpoqSNB3sCa4f2pmLIY5KVXXoE4mRBt5wyid1zap1wrWrnXYuZMAd8G1kbXgkLedxIFIK0QAHXs3154/vnwwWs+EPvJ1q1bw6pVqyIBYl6be7Znnns+lKL8auH1qsjcEwnwqmLtYOxogeUamE3+x+Gju8K02RPDB667kur73vDcupfCA/c+i5JtQVixeCGq0Cbm9z6eXWsogKReuXRheGXzurBkFooR5qAzzE2p/QDCJ9k7dUKWNbSGhzbuCefSR4SsMVSvN2JzOnlGuHwlhFvNVtZPrC15fWUd5IGSnNRcFMfzIIp6IJiOU7hRG9ZcuiIsXDY/7Nq/C/vBYy6CkAHNgMkEcWMjtHjJsrAQgvTBhx9hnViesAJT/QcwP4O+6fqgSsHiklLmRcmPKhR7S7EcVU3X3QV5RTB3I3kh7mut8l+5Yin9cQDgHFstgu8Nji9mL2yxQAr2SeewOOompyQLIkTZTjcKGskPVTnbyH5KYZ5X5XsEC7U5ANlLCbzuhyBrYKxJgFXXo7IeSRENtn31kPYLsS7sBMzes39fVApVsB7tx+a1k/2chStZFMycZi+nmshcmBGSEawhKiOcN+LegvFkv3EPGudInrWvU7UUFReMn7Nme1i0YM5VJBUSJIfFFO5R/HlMDmPekaiIqpBYNfFaiLaFCc5Lbc09iaw79v+jmePdfpidpU1UjnMN7+++qJE9twUjjm+3No4d8y3aafM6LLEE3lNQ4mi9pdJ6JNkaFjt5r1EBEklTxgNtLsMwgrWnHdvJTGzcJJGde+J+iOegleihv1wcZvzKy9jFqczB1o+907w5s6Kt3oH9e7E9nMfzgVw5zdqB8vQU+2z5GG1uVcu43nvGkDhwY72dvBeJXQn5ObzPK4zXUvJ0CnhOZllJcDkv1VFEpK1fHnvOCYxZ9x+HDuwPayGBJc21dfzIDTeEvay3uyEz+tl3ZVLccAwSHTYrPq95rLevbN0e90RmoHl2sRBMm8KjEMHm2Um4mEcyivuX3HOfN5756Rz7m0b2PipB4hmQh+7eYgxnDucni360V1bJYnGWZzT3mOYeDtB2nhXGcEawQMUlp5v9nGHv5yBaYUWZB9MohmoPpeMrwld+6XdCV3Ma46E0kov2B/uCz1tFv8/Ys0ji68eA9iHcXq3fm3291QH7rQiQNz/GDxFmb/Kit/r8d/rzN7++RPHVv/31XgcQ3+ruL/z8QgtcaIH3bwu81+cvsZT379N5N+7snRLEb7n+aQvyJnuId/r5b9UGb7X+v9Xvv7Of//sTIP+v7y+puuvhwZ07tocNGzeScXEg3PjRj3Ao6eEQNobqfLaLbHYnAICnsJHtoQqqYkIxyovm6PuaxSG8A0BZKb5VlacB78uwmXBTKthm1WY9B2jJEK2ArLA7jf2BNkFuss3XsAIqlYraUQBvBjtq81ILwHSG9zyOPUg+ILF2KNpl+Rnd0U7H8yiHJSqkJlANOggoNkp5NdVJ2l8VA8SbsxEPQgCKNVR4L6Da1NwEq4CtEFvO4VAroR4OO16nByUVBG7sPZA9t/75cMlllwMctMTwau2RrEjV27wO0FlgWoBaUPAQAJQh6Fa7CSLO5bOOcsBQJZDCofCe++6L+RlL8PVvBCgzb6Mc8MNK+E6q71Rf1FLRrSWMShJzKaiZBKgkXBBAoJB/r6dN8qiKz6OaeUwe1ikA/1oDSDj4t1Wgx6i6loTwniSItL6yQpoyy4QFkbYCXI/AhsqXIwTDj4UQ6eBgN5JnnS2ZwWGyG5uN5cuWhBYOzYJBAlynqGb1GSQlc/Dj2VhB6IGnCWBFcOoQh24r9sonVwCYjg8PPPRobIcGDntWE1ZS8ezB+X//1tLwj88OYlVyFC9r7LkAyToA5CZyeDvEQbGM/jW1nKrVpvowBhDLHIeVEEdafxzjekuR+Wu/Zh8TJDzDgd/Kew/kWv6oVIgKCrM2uB5Dnj0oaY3g8z8GGNvP4bctkmKLEgD+UMWzNgdVkByCaPZXQcRZs2ZxcMvlQLojVivPh0izUrAQtUctoPZL+IQLQpsFcoLfnYkVj8DBAayP7NuCfBITHqabed9UyCUP6Va55Ws/QhtqvyYB4vUJTEiAeHD0egqo5hY8qAXEEOhNp59aWa3VmZk1+lgb3ikRplpAAH88gLbkov7ZBjrroa19yo8TIH/8nZo4HwpiJRwLDBeneju2a2+8zljNp/3V0LQf+d8fI0BckyVA/PfoIT98BI1AxmuHqvg9b2SmwVkAsXSqL/XpFgDSGmwiY6KFanxqjGPlpMTmKD6/kOfd7n3S51SDmYGylLG0GdBd4nNAKx5+ZxXgUhJ2E48+9EBYTJ5NDv1ZJYmAc6Z9BgCrBiu0DuaYsyDFCxcBOGHJ14lNSh+V24cY41bzvrL1FQC9FRAUkxn3B2ibczz3BaEZwiQZ+4U92Oi10i8vWr0igi7tPBsMzlB3YQECgLhv70EA38pwzXU3hENUb+/afzi0Mo7zUDotv2QVpCrvA+AlUPbKK9jqEVxqsPhIVXLMeacALsoYR82MCyvotdAwcLwcIC0TUGgUleanAFK6qaAcX1YR7gOs93VXXH4R19AeDu3bhSXVJYxpVUAC3lioYH8iQF7HuEpirDt/CRYYjrqUjA7t2iR8C7EYNOMoe3Qe6rZqLIqKo7JCMrYCn/q5WCCerjlB22aEmVQtf+fb3wqfu/02EOS0sHcD6gsIm0pUJdEGjHlb4mQTYdBrID/yASjS+T1JhpMQJdrUOfdZ3WsV8Y5de8P0WVgMcl+VWpNBJG3fcyAsWrYSYgRrP8adFdkG8X7tE+PCPzxOlgnzWzpt57pzCPBO4k/Qt4A/o/FQz0kbEfKpFC8ghFhy/pt/948E1F8dKshEyqTidD+Wadp4FZLNlKKdItezE9WexKL5RaptJBwEzDawJpTRbhUAuw8+9BgV+zPDkjWXhg7G3WNPPg4Bwvjj88y7uOyyiyPouZ+8oAXzFjJ/9YSXyIi5/JI1EPddifmJeTOq67j3MkhL1SAGrTcyB4xnzn+RNdl1dgn2PC30iVaqsZ1ntRRLhAzjl84YlwTRTkXDOgGsRvq568Cjjz3KfDAyEtirIZqPM382UQAgUBRVX4zDSLZGgiMRTvvqfBC/TxCdw9Z8TpTJWMZYkT1Alo8EiOuMldhuzMU2Ax79Zuto+2bmiIChAbctrQ2hhfsa7OqHhJvGvN4Swc59+ySJk8KMmaitUDiZNSAw/9gTTybysACcJQe1VpK0fvKF58J0CCHVG96HewIJQsfKJ2//DFZBJ+N7pjPPrvnw5HDP378YLrrooqgAkQAQVLbvq0RqhKhw/ZUYt09KgrhvcX6RKBqQqOZ7gVSrrVs6z4W7HnuZvpQXbr724tCw5+VwCsszibPyqbNi7oCq2aaqE1jk5YVB1o+d2/aFlPSCUNeO/WEv4DGz2/ObD4fjuA/OWVYQvvQbXw33PfZI2LF/B4D0HNa2kZDCZTQmKjjGa15uAeO3k+tQ9ZmNsjCfcbI9jp1VFG0cZS8xbDHkHqOdz7dN/ufX/yz8JopM9yox+Jw1X7LIanDXvYPsWdoB4idMhEhWKUj7qhqxWEOwUhcb9w/d7AeiKob5s5i5eteuAzF8vQVieTVEmzkTTainVNq4Dj3x1FNYmC3T7JBie/ZtzLObCZK3GEI6vIixNhKgvqJ0OlknR3mW5WHX3i1hxtxJKCrHQCQ2swY3hi0vA/5jLzcL4i4/JwWFLxaqJw7TLoHxNJt+1hXKxmKtylw6yP4uqZHqfTJDBlGAtPb0h2e37WaviE3gqTr62mCYVlwYbvvodaGn+SDrcC3tT05Iczd/sE0tLCVnqQzw+wwE3H7A6OmsRWS6DDJOIV3a2Ht0Mf5dJCvKy7C2kxhl/8b9vbJ1ByA5xRbMz9pJpSI7mz6T7CRI6FzUeJsYw+bAxawG1lbzgZxLzmEV188819nZF+2QUpnTpjC/ZmenQljUoNZl7WLfrE3YWV6v+uvkyeOhGPu0fub6TLKOtL1y/6YFlqC6e5+tm7eEGvchKMf+L3vvAabnVdj5num9aGY0TTOaGUmjUa9WsST3DqaXJSQhm4QkJITNk2Q35ELuzQ2B9LtJNvdm7wY2BEjgAsGAC9jGtmzLtorVe9cUjTS993p/v/NpwJANDjiEwDPjR49kacr3ve95T/nXXRS/C++7RxMMP3X+csgoLCfKsCzuLZYgOLClwQgsex6yGCMnceOt27gpOj/6IDWMwZqLv6qqxiURC9IHEl15EB/GeelC1tEgmG7PhAXiOovcKzg2JTkkPOz/mBQDvjHPTFtyHjtC5DokO3CSMBbnitGj29T9vk7zSMpyzdBkSOr6ESOm+H5juKqdg+za03Ug4TtiPw1jfdguC55fBTDZnDPaIIF0QkiyOr+4z9ZxLfU5zv52TCcLc4GxV/adDOPsS8W5l8E+dYpnUn5Cd7nzgeceEq44e6SFU3+6Odz8v58iss3eI2IecVh7NqlgTLRBgrUz19h5dRjHj/vnXvYknm0UWGVxjnL9T7HHkD2O12Hfvr2cERZHoZIRnpchIuz42AAZYkm4RfDGArayXzBCVSeqJIRnCuNUt2/fHh595JHw1re+JUZkNjEvRpcgc+uRYydjVNs53Ms6NFcTQ9qM0MH9o0IuHXdt7GnqGOvt/O6d9NrqsJliLyIZ4n6wgn2v7st2zkTuYUfY+8SeNF6f+9FeiNRxSORS1iKFY86/RvLqUJcw04FiZ51EWh+uFkklzxoxk4/nfIh9y9Q4EcFj08TyVoe3PPiToSB9Ke44et4gZF1zEoIbzl6SwZHMniM4XokUOcAS/59os/vnP17tAD5PgHx3Aum7Xtz4j/MOkFe/RvOfMX8F5q/Av/4VmCdA/vWv6b+v7/haCYh5AuS73c8fQwLk5fP/fbaHDfOeF/ewMaeLYnElG13AomxiA4iVGaJ8tAI1TyYbzRZUbUuqUR5xMHGz68Z1FKfCEMqhIsBcAQw3pm4i3ZCqFLIwVQeIB2oPQoMosCQJVIg1cGBXcTblgYDvsYyYlX6+3yFAs0Ky4y8BpJmPawyW8TAlHPYGVKUDUkiAzHIgWczhYAoiBL0mgCkFlJa/clgRWFYFZmxHIwDrMkAXFVVa5Ss4mJQQHSPxIxEggP8C8RwektyECyALdhvN1cBrEhQQWNYtMAFQqlpaAFr1fh2An1EhzRxEzEHu4hBhhIzAWVMExNeErwHmGJ901z138RrywyFiY5YBGLSjCPa9WNjeA6AgQFfNIfM0xcdZHHD3U7ZaUVkN+QFoRRFyMqDwunUNgOQA/hzwVFipXtMBYIzNMRwd5s47zQs+xbJ0gBL7PyQyjMDSGi/A5iFRAkgwfRgQyAxh1dsqsLYCLrdw2N60cUNo5ODlwcWs4RH7Cii7lQjxYynv3RitRPE1jgcUyx4gVZFb7DwI6FuLSyINIPSJJ78RPvl728MX9uejfn4UggUVMORYsUXxKNtUrdUSvzVpZjaH2UKiggoAsUZRVS8ExB4DiAGWAgReFEttPfj0cGjy0C+BNQiIoArVD1+P/RrZgIL+mzEdRXZLcCBrQ6WayaHdCBY/NlD0blSWHS46CwQm/b6CSI7jZQCKjiWBR0moe974prDvxb2RlLsOuNTKryVc+yLuz0VIrxEO1vW4CVTb2fHg10hELOC5kDCblVTkvsxy8M+FoHHC9VBl0awRWL6Wubgsy9mN+1Ix74HZ8ZHPWFWZrHped4u5zRJPujL8ObqVjN+ysF1gwUO3gJWxKDHC4kasjQ6Q3/8kcRoRYLDcOAEw+PzqmDLzfa7LQ6LLWA0PmF6LOQLEo4yH9W8RIAlHSFRvRi31tyvK5gpDfb/jACu5ABLpgiWSeDzXC3gmB4mLSKEnxGxvAexMDq7VgEsDgDjFgANdEJJrIKUEdZsZe6WMjWe+8TiF2KgtAQtqAZGuQKSdPnkivP6NbyRCAScL70WwwMi1fMC8VRCZHZ1EWvCcnr/YZd7dsgAAIABJREFUyL3jgM4cI3huPNoinseqqvII+AvefuUhSs3f85M8S2TcJ+UwVi8APJ5n7OaFW2/daQkCk9tEGIFYGQNUzKILoR0V8oUrLeHJ514KtbhcCiEXOiAaF1SUhLvuvRP3BR1EbVdjlN80z9c36Ju5/e57wwSDowkyNDsWkkN+cB123rwVESq9BAAQSZBZxwDdlq/ZFC40UvAKSHDg0OFw885tYdOGVYCxyeGl554CZK6JnRep9FVca27D0XImJKNyHUamP8HzYYGqoEULcUz333d/eOLxx+O48V5I7nmdxSGGKdgVsMkD1ChgXahZVAwwuYD7RxQUc8wVStu9B/k6uLhH1cw/ZwGgVUmn5haEhz73edyC9TFqIxWguRTHnv1EncypRu1JBMdoI+bWg5CMN23bSaxcYxhhirnQdC0coGx8lrzw+pVrADbpNQD4zsnPCb/1tqLw3x6CXBf0YvxaQmysj4pSe3UKmN/shSqirDs/k6/BlSHQ/YV/fDhsv3lnWE8EVhtxN93trZTUNzDueU8AnWPMqXv37oPcIGoMJ4ydVSdOnYlRaRItxvTpxGoloqO7ZxCgaVco5Lr95X/9UxTwV8NvffDXIzmgilvQ06L5fmJqjLBxnd1IRNY4AJDPtQ7JKQC/K8yxRsEJYAnPFPBsD/J1x+ijsZQ9Kvx57ZeIqVT5upmODGP47IUSoFxC3Iv57sambGMOfBECpxdCQDB/AWrxe97+tjDAfX7ppZcgZypj94YRXJkA3BIl/ZbBC/rrcoxCbHsxEhuhWH4+93d6qIgvkiyZukGA+KyqXheMmoH4ENhVt5twyibKbc12T01lngPw7G3r5bnOi6XNuvVOsWZYTu66a+zY/fe9LkZjXoaEq6ldEp599jmiWLg/9GAJ4p+6ciE6OAS0XIOdj+rqamPX2CkJdIgN527jWnxfS7dmh32P6SStTkRncc1LAfnswehhL9AFeO/38b0L8hmFFZ1qMQKQSDJel0S6hMggBMZjuw/R08Ez39Mazux9NqxevAjV/6IEs2v3AQRuDzEupTzXZ+g22fPcecgdoiIpQd/M2O7soVuC9fqRp06FzOK0sOv+B8Pjzz+H6yiXiKMs1vFFOH4Ws+blIQqoYFwXhutEOg0OQgaz5jRDrtzy4ANhmrlfl0cVpOj69Rvi6z9ifxFjtIl7ffvtuK2Yrx8h0uhd73pXeH7P83FPZozVUu6/64Z7sHrmpqPMe4ot2ngm7TFYRzxoR2dbBJXdQwh82jHkmnfw8Mk4N+iwMgbwEi4je1K8D8Y9Gl2WzjxzHaC5vbs/ZPL6nQcv05XkfrAMR9aSxXU4PJkHuNTuTSbo+Bib6YcATmE/eIn3ks4zM0Wc38JQSedZfV1pWF5HKTLdHWlJEMWQbourIVNnUfMTc5jFmt0G0VTAv+Vk5uPGSQ2nrl4PXZCOTz3TghsthBq6k//Lr7w5jHRdBODFXcHe7jpkybHLdKlAWA7ROTLopAOivZR7MDXdjXiDvoPi3OjCW1S1BOKxFnAXVwz7hOSUbGKzloUX9x1mn8pYJb5xhq9di4tnkqJn1w/nAx2rxgHqsluOw+I43SGSvSnJGZBYAMC9EEzsU2prq2NPSFraDGtVE8N7MtTQmzLBtR5CZFQEAa2DbHgcUQRRSAW4Qs6fZI+B+0Pnh3FPLri76XuS7HCvt3nTxujkcVx3s5d47oW94dRFBB5cl49+9Pdx1SFC4JkaZC5/FLK0iH3SSsh4S9Alv+uJa9O5V0EXnhFrKaj2T/L8GJHka3ZicF9sUXYXji33yXa/+RxIgiRadXTA4vSwEJ0xOqXS4kbvjnOGBIm/4vwRY40SsWySo54X3NPcyORLgNsQrApF5uYlv8b5yPJxu458Xp3T3O+e57UagavjtJT3JsHfrYPphgMkHQIE9jh2+I2xr3cu1XWpWGKKs9AwRLXjwe+tKEMhxATOHONlFdG49zz6ETpa+Hjgz5qjIz6dubMaR2cU8bCnt5/w2d1P4wBZH4mAr339yfiMtHE/ypiL3S/XILxqZP5yjXXPtBRi6guf//8QWOyEJNfN0hEdfHuefxb33EbcrzU8A+lx3YgEuh0mXDPFXsaiKdox1lXRj8SDU9M/0GN019338LOW0tOHY43328Ez33qtPfZ92dWnEEUyy/l/CCJVh41kj/OA7o1c9mO9PZwHmUf9KGDNzeT+t+F8l5B1PBTgLpHYcr9qH6Lu+FzWS2PTJKKaECA5V+kCMXJPcZD39QRzkMXq9qx5v4pwvg0jTFGc4lriGK8uawi//r6PQnLjDoQ86mHM6UyasgOIZ8px4e/f/nEDcJ8nQL7juvyv//dVAaBXcdC8+g+ZJ0Be/RrNf8b8FZi/Av/6V2CeAPnXv6b/vr7jPAHyg7wfP4YEyNde+L1ZVTmPPPxVgCrUgGR1e8hbvKg8rF6+LAwSS1QAUJIPqXAdMDkTwCNVkJNddQ4A5jCAnz0JKtJ6IQ08yAhA6PzI4hBilI3EgzEVqjiTUOWZue/hxs24pYhN/P8Ah4+FkAYjWJ8biX0qJXpEAkR1ooC6edXxLETmgSBFBr97LKmFsBkDNAVJQjRJpwJghoDYjDnjgN3Gdlgam8P3WMYhdWCgN5bRah3XCeHByEPEccgDHSCC3ws5qKjAtpvgTW95K8TCCTo81tMDcCIsBxjrh8zw8wSrLc706zw8aPUe4/WeJ0t31+13hivEexgDYaHgASIK6lGu3n77LVFl6DZd8NHDlNm46Rwqfe2q9VWqqcJO5pBsYeOLL+0HlPCgNQP4tQagi94RwAvV/8avXCeSwlgqVV5GIwnoCD+r0pwCdJDkUM3pz7APRMWmwE8dajXjLcw+L+NQfYb+Aa+NZZsLOAQatWR2vPZyFVq59AFkA2hMeI9Qfq5duwaXiHnE9CwAfB45SmQOQIcl4acBie3D6OMAU40629f4x++rDp/4RlKMsqqB6DHu6RZyi/ei5LeAeAmF1WbyjxFttGn96tiXMsG9HeKeFRbkhhVLKaYWbGbMCELa/eGhSiBtir9bzcFPt47OlVgsLAnGoTCFQ5FqYd0VZRycVMUKQBoLsBlHh5+XfQPEMa5KoEaFo3Z+D2pGY/lLMECi4xzuFceigFAph9gOrgF6wNhf4FheRZb9EKpQXQaWPws22c0hkTEJ6uOB2tJjAU8Pf75WwWrHk+PK16baVJLGrHodVEMcIP28At0h3C+V25I1kl8+V5IbHiYdF7qIOi3+5Jmxz0TwQfDZz7H0V/BAAuQjn6QIN6q6iYC4kYXvdfK9zxW3S3pIJukeiuW7EXz4Vimymd0JAiTRAyK44xyQIEESeq9XnpnM1faQPotatBgCQgdZjFHjvkrwTaIwzEBFOzVBHAPPdjGH7hrG5BBjUaCtA2eAZNeunTti349RMYdwUWRyTSUTFgE+ZDPGn/nyVyIIKElpzNKLKHGnUFC+EfBwFiDwEOBkfcNqQLo+5hgAGuYLx6/RQFcYn7/6a7/KC58KnQCOp08cQ1G7LHYbTE3hWBoYCXte2M19GA133r4zlANYMNBgG8myhyRJAqQZHJoIL718NDyz91DI4H5UAeJWA4ANEgdUBzmxCIX4vhefDQ3LiLtRZQ5ZlgUJJgZ3FieKwEgh4LVE9LYtPPsTI8zFbURwZYRmlNO9RL0kZUAmfmNP2L7zFuIqqgHxc3mNKSj9T9J9QQRUVM1SsNrazRxyKKBfDUV24zCWjBEUoO5jXrYPSdLC+UdlsK4hyb11AKsnANkkhAXbV6+oDy2XzwDwlBAzWA9ZSeQX84j9PYK1GdwDY6Z0ZS0EUBnk2j77/IvhDe/+ybDnyadij84cyOy809LUSGF6Ia8bdJJBIvBWR1/GU8+9GNLzisKqDVvCr/2XD4eiiqqwev3mcBXQKIN7/Ps/Vx1+928vxRirclxkqnEdf1FVynMnCKZzIh/3QW0lICpkxCDAs4BRF4DjMgjLGoj8M6eOQahW0jlUEyO9BnkfPmNPP/0MDo57QnFVTbiAm+f0GbL1WY8k8yvLiyLAdgJnyp4X9kGM/XzMrf/4x/8HjpHK8BPvfjtgUB+cmFEePOMAgaeITCsGzDUKJ3mGdQpnU4zbY32TIOlhHl/C/G2kiETolP1GAFcPf/WrYfvW7RGI379/fyRpzEpfh7tJoqcV5a0klWvVGF+jqn8xMUVXmJv9MNbq9a+/P44vHXy621bgsJHQaieuR+LfuWaE9+V9EUB0bpjrCEn0f3yLFLFwWdA6dgTRIwOjwTMLsXHDAWL3jQSIa7yRXkZiJgEkSoDk5OIEYewGujJGAWCbWS8lVo1PuRm1soTMqZOnwm04hRQAGKNUzn0/gMPuHB0ha+hNcF7pYV7wtfoznQNde+rqaqMYwEgrRQy6WTcR71ODCjultCM89PG98f+NnJyJrg4EGJBpA5AVkiSu35IDOtOc5+ZUqs6Vri+ST6Osy/082x0D42EFY/TYnmdDCoTZTcQWaX0Z55q7LzEmxvXjNAS4Wf8DfZNESa5ljTsRfvG9/5HrQgQfQN8XHn0mvHh0OixejZMSELsat1l6Tkq4465tvC/cF1wqO30E/1qarwEKJ+NcQaDBP4yzLnrv9tNhVoUro4/34H1UJe/6IQlUTfxVL/sBr8/+Awdi/OdNdNJ478pwdQmASpoVQSwdZi48dwGFOevEIsao17Mbp5g/PAuX1Aw3fcmSxRE4vkLJuJ0kdTVVEIcriKdBIQ5IOskaYUSZzt7rfN7Lh49zv3OY01BqozI/AGmbQw/PYgjUxbjDpsn2r15UF84w76RATl5phUiBBNJFOT0DwJ5WGKogIPNwVC2tLQ4bV1WyB6EzLCmb+fgE4O6CUEFfyjDzcz7juePg8ZDFkBzqY2zR7dSOWGMAkLqxiYhRtofpLGFvv3dFYLTzvNLDw/N+vGkoHL7E7Wa57RuD2EvOwm1UwToq2TTAvoDiZzrvbrv1VghT4qQYOydPH8Ihso49IWKg5WvDsVMXcamxn+O5vPO+O8NS3DuXG8/xjK6MJHkF+7Fjx47hdi2Na8uxE0ch89xj5UdnTxMkbz5kxXp6ldLZ005Pj7DnoLBcgh1APBuQXsdiOtfQcXns1NGwbfs2p25K1i+xl+shYk+H7DD7quZwHWLHe66bV5GLTl2dldOsry+wj3z08WeJl+0Ln3rooTBI7NAAY/j0uTOQYMcpgr8ZF4tCmzRIEcY637uVOXkTcV86PY4rcGFPpGNBUZNxrZM8w728PgkR974KctzbuzeaVenBOuNewH2tJejjzi/8PtcTJvkh2eHYkyiRXHFvZTyS5EeCHNGDkNhfzLAfnovZnJLM554kiBNZWvZSPBeKgGr5dYr94UXmDiM87a0xgi0JEqcbQlqQPhUnJT+a9wDhwn7E6Fv30zo+Bom9nIaEysOJc+Ijq/7ZU+XNHz4IQeV+dUPs19PZu371KtzMpxN7aM5PGbDAZbqDdMnjGtZd04IbSzerQge7wE7gvFGE43t0D3+S+1HJ79az2+OxFmLq9KkT7GOLIpFrTNQA8VkjEAwjEMaewXT3JTrrdCJlhOUNKyLR0sfnNXLWWMu+VNHavn37oyjhKjGT+xgTG1ljOliDatinn+V61TJeFMH1EdOp8zoSjvQWVhBPq/u/nn24zppx9lVeevfTSZBefm9FUiOMHffKpRAwCnKMFNNRIjlh/Kh7SEls+3MkhRTpXEAIdw3SchghXCQ7IN1c3Jy3jMoz2m1mLD386s//LuRybfx5vVxHz52K0owEnOYeug/49oiKeQLke4FE5gmQ7+VqzX/u/BWYvwI/OldgngD50blX398rnSdAvr/r9i/7qh9DAuSru39ndiXA3Cc+8Tdh1WqVlgVseGcp/F1PrAuHEzbAKSrOBZQBSoYADVSqa6GeGLdYcBpAAcUeyir3nhbgCjA0AW5pGzdOoRRwXaBNtY4gyTAbdgtcr7FxTufwn8zhatayXuz+nAqiCyQTsN3fYyav5Z5kEgtwZVEqqTozM8NC2dlIgAwTPTLL35nNa1a1Bx5V78aODBIPYJdzP997OaV+CzhkX750PlrIN6H+1wXigcqDkyXogh0q2czj1SJfBiilKkyV/TGUUwvpDFiIYioCeAD45s2PADQtRFUqIWGXwRCHAEHVbOI8auiG6OEAcpxD8giA4Z133c7mfZY8clTF/L+9G43EWJjf6/dqgfhYvLg2PAdwePfdD0QXSAv2dImQGlSstbUVHN4olgVwMPKqFFWb5YX2VrjV1+1gKa3ATrzm3APVcIKh2unNbF+I0v70qZPk5q8KVyG1PKJKeqhMFqQToDNeQNVgFcCmnSWWaHo9RsYsQUxkAAtkq3Ku5GDvYcy+jx4A0GRiUuxwSeFeXuJQboSMrpjfe88CQHeyfhlXqtPMahekeuzRh6Mjp5JDYimKTwHVrAxKEwHE07nH69euhARBgaiFnvum8lzC43kK1yV7BL0sRPeAaXH2RZTSqnwdp8YD9PJaKonOEsRSKW58mGCG4ySqYiFFBE0zUYxPcQg2usZ4KQ+iFjZ2WnLN+1V12Yby+grRE2soOzUyINl/R6WpW2gxIKYxGkD8OJgg2QAQUrgXZn7bhWCOtOM3DReCfQ4pAgTiL4AVJdw/CRB/rmPRA6wqPh0bgg1GCfhedDRU8V4E5uy3EWywUFvg2p4VgQh/qe6VAEk1t5tnVHBMsCCVa6ej5zsJEB0gvkcdIDpLjMCS8PDvxgFrvzsBAvBpVM4N4sO4Cz8S5Me3LPP+v6CF90hgbwHPRw/XqBCCZ5xsC3/N4nTIADBlsglrGpaGOg7dZSgRxxgTggG9nf3cR+ehgbCVaJv2yxch7k5EZeQpQIMagI8yIkquozSUAN0IwbWXA7+H9BUQFZVEyOVybY1mS2U8nyKe6hqAXTlOK+N2BFUv4XT7lV/6hTivTIwOxEP/ZToM1q3bBMjj1/bjCjgKWDFB1vbOGHczAUjhXDYMWJlOTFxPz3A4dOJs6EDlewnSZgLgZc2Wm8Iw77GkuIAC5QbG9lSorgdMIB4jByLtIsBvdlEpUSUXwzTXTdV1GiBzdnpyWLGkmmsA0cZ8nFuCw+fy9fBlQNSbb7svFNBhUox6+OLFU0RlZfN850K4UeTOuB0jFmZ0dDYcOHAiDBInkWLRqrJ8rqXffxbQ1jldJ1YRvyYh15wHJQm6IJ1U81p0K5FWD1HQRfzV6FBv2M576UdBX8y9MfYniTFlV9OIhasMBPscLtGJk0pMjB0rRyCRdR4YAycZWwLYM8PPGh7q53qQAW6MGKCZc/6FxlaiyVDoU6idSmfEE7tfICJnI4QPHRmAUhIgv/fJK0SPEOUFOWYUngpUlcOWuDsPmL2uY6iGzoRcxtO1pouR5KlZ2gBZWx0dg6dPHg13Q0g7x5wFXEq34Jc5YzPRaEmU5bajYu+m9P4QYC5XDpK5hoLtbczzneEzn/kchPoK5t3SCDo3QAi1QUyvWl2PMhwn23AvUWlH6a0h0oT/XDcEiVMgBHjj8VkXEDKGbAAA0aJeQZ8i5kmR/l7mFEHDWggryTvXpU66t7bSf1BMPKUqfMnm2P2BY0TgTgLemCKjjox2svtpI/fpwulTkQQxk7+CyKMDlC7rIFPV63VLlyBnjcjBHZggPKBF5cci0Zlw+6kKlgBJAoj376zSnWVsJhGDJcFpVI1iA9d3fyVHuxeAJtc5lULnDFw4Ou8C6v5R9goXcA6oUndNUoTwMgSP61YtBI7gp90UbUTVDEM6fPkrD8cIye037whNPUYEZkVA0dfuvCNxU846pZPqAN9nhSXfPFNZjjMI3cq1ZOo/0xZjrhpwy/heBnmOXCMlUyUMJJNdI0tXp4a+8zfwVOY+r7sfrhODjPOFPKcCnjM812Xli8I0e4C+1hbGWm7opNPKCKo+QMjHnj6Io82s+6zQwJhrxtnwjjc8EDLo+Dh48FC43D4SPvtwa0gpDGHHPbeFOorTb7lzV/j6N77Ea85mXOfHNdDX5C1Ixt1QyNgopjhdcUkG65VRnjoTtwOIS4A4r/p+vbe9jEnXEfdhf/3Xfx3+21/+ZexXEWheAvgpUdhEn4xrl/0HdhRJpNczjhMzt/cV0Bi3VTuRTOsh3Y7TsdPVPx67k1YwNzufKjy5iHtTF+diRA3uRXogtZta21n7ACdxY3QK9CMMWLdhNZ/n/pJ1MK2INX0CIUonsVdtkLNEWjqm2AdOQyBnZxBhx5yTljQeVtWX4kYuZf5DUT+ZGfbteYl5ZTZs20AnDOKIdN7LxMWWMN0LCXCpBTD5Ykjmfkxz/6p5HgZZs/uJwlrI3mcDRI4OjX7e26MvdYbjmHDbqHkYZ8nJgezIgPBZjF1k9apiCAhItnT2KriRZyfS4rW+/Z4dsb9hz4tHcEtsCecbee2zkO+Mx8mkybBu8yoiMDPY79Crg1vAMVbN/qSZHhfHahLPQgVjKB2X4Ah7hetEE7q3rCdOcID5PScnlftHXGYnZA/7aBXxnYhHosvDkmmA+WqENMO4gq8iFBoEMN686Sa+doAulsPsJfJif9lC9nEd3Hvjr3TZ+cxKXP3jQ4+E226/i0jHjbzG/PD5L34+7D2wP9x6x+3x75zD3au1QHwcOnwsVLIndd9n04V9Vi08k+nsL1wndT27T3Z9sDPEOcDuOvtQJEmcj913OK6G2MNbLD5mfJ77hLg5YJRF50dCQOGf/V4Weyik8FfcU+hu1Xnqf0xiXgd70eyFUjhhxNsk7y8RiZQaiSYd1saztfM+3DdJMs8oNtFpC0AfbbjM6SOsMc6L7vElW4y+UoQxzHVu/n+2x9dY95svxOiypYzxAojXtThzdF0okDmNO1DyaQ3EchtCJwmv4zixXNPamA82E53pvCrhLLGtAMfIswHeZzdrZQH713zWZAkRi+V1cNnZ4j68yf4NXpf9d0bTOu+14f72fOV6UcR+NJ05tQkifdyINt6T64Il7sbQ2mkyw7VsZR9UyfeT3L8KKeqY6mdPqiOmBdJhljfn53u9L168EAnQUvYTA3aVdbfHn10FMbgFx1cZrtdCiLULPAvXcX7YtycB5uvQpWcPouM5k3HYyzzgeHIF8ZxoR1AaZwP35caJDeI2d72K3UK8nzaIy2li4froWCrje7k/HmDfpwsmCjbYe+G7Cu/7ud/ge4zwDGVFsdgYz38aLlFFeRKDCQJkbt85T4AknrR/2cc8AfIvu07znzV/BeavwI/aFZgnQH7U7tj3+nrnCZDv9Yp9L5//Y0iAfOorH5htwBnxxOOPRQVrBVnJaalk3q9eEUYHUKMDMk0DjBeYz8pBAjQ1JJUnypEvc4A0OzqTgsYrHK48JJURsaCiuw/AWmDCqBULhDtRmwn25BMpYgGecQuSG5ZI53LgMmOZqFeUdNnRpj5lTACbags0z6EOKiGWRRV7CtFXKuB1gHCeBQy27wOgGGBVID+Xn2WcyohKbDb2He3dHOByANi6ohqutqaCA8b1qKjSKfI88RObNm6Mh6oLlsmiujOX1jgVs8gvQjIIvng48LCzsn5FVCbpHjkGwHUHZYPfIPf67nvviUq3lyg9z6Xj5CyKSvOvzVO21P3vKfTN4eBQweutJdv3JFEIC1FzlXHQMBKrDnKjFPBCwLqbw63Z/bm52skDQFdrPLyuRnFZVooqkDJ6Cx3PAfSrJtRRo0JvAUpziQVjUq5zoPLM4EHM66UauZxDumoyiZTjvPZVHKwsxM3lYJWkMs+jKAfUSuJD7AcxR9qvs0BdNbAxXjMc9isB6izVHOfgKZDnoVPQXdDU3GiLiHdSaivBNY5bxM4MXTypvKA//IXy8IE/PBJjXBwXhyl79HUKhBm1UcDhH+sHQEk5REg3r4eseUDDag6f5QC0JR4CUTNLFEjAVHHY9UNCQBeHJId5yXMF6P4uASKwH50VNw5HgoQSHMYAXcWpcxNg+hSguspiyRG/RyrvK8ZOoVaLZcBcnknuqfEzgo52r1gSakzbAu6doHo6irRmDoGVkFjRyQTYMcrYthPE6Id8lPkqDGcgLjzg+X09mJah2hNkM6/ZD90ioxAPMZqFP1s+6kF+ks8R2JSYkIBzzBk1YHGt4JZgQzzcGwWg0+IG2BDJB36WGdneyw//dHn46N9RrsuHEVg+C3MdIKrTJRkFTf0QYJYAEUB8ZQSW1zLhAGGOuOEAeWX8VSK64tszl3V5CGJIgKiOH+EgK0FnpM0U91pVeRaq3wyA1eW1i8Ia3BKpEHJpHJhVsWZRnnvWGA6+tUXoh1FBr1+LW8jcaq6d4GYpkVYCAi1ef7oUXnhpX3TGvPGBe0Mhxbh24lznmblwuZl71RHz3O26aGIcCCAar1XOc5lEzE92LYRg06Ww59mn6MrYGYbG08NDX3kMh88AbqkiytZ/glz5DgiQvpDh4Zv8+cyMXAjOxnDw+JlQQTfAGV7HNQjYDACO5SsbuI/JIX12POzaBghFnNQwQIk9DqM8K92U476w/2WA+mUx7z+f0ueBLuarBsBGnosROzwA59NzysJf/c3fh3sffEd4GrJ05y07AB+u0MuxiOvCuCb3pYuxmZ9XwrNRGB5//PlwsRnXG8+LBMgs8+UqXstCXAU6aCogEoy/E7BpJApvCxF1z1N0rKtIctNnRZCzkDLx5ssXYtdHByBzJeS2CG13R1t0MUkg5LIGXKDPw5LV/kH6WSBBdGb1AJQYEWhHx3rm32zApvbrxIDhdLGg2nvl83P6wpVwmg6VBRU1oYVs/+vdFv/iAuL+/+mv14c/+SJEkNnsjBm7O4yRkhxXPTwtCM9g10lRxXyXzXjrZ77vB2SdZBzVMX+X8vd9RHlcbbwUbtmxLXRAXDQC/OhikaRfDEmQnZ3Pax8Lh4jgstC+srKGaJy6UF2XKKL+kz/+r/TX1LDeVfJ7Fe9GCPWqAAAgAElEQVQpDyKpl7mmnRijGt4bTpyL5+kxKmTNqYvXogOyuYguEvupBO9dJ1W/6gS5dPEKoN0yAGci3XCgbEOV6/MuMHSdtcjPH4Isuv/+OwB8mCcARSU8XBclpCsBWQXwnP91M0piPvjg6yGpeqLbTzW40VLlVbUUtT8TVb7OiW04IX0ddoW4BjqPOh98KwLrhrOLv0hhPU1h/hcfnwHsnU3S8YD7xngRnjubxqMLBBJKAsQi8VQiZJgdYgSWHRkpqOz9d7tnKlH/SvT2Q7gdO3IkrLW0m7XTuavb/iviMi8JqLPuZAF0uc6UMB8YeSMB4nwZ+5KYqyz/7ucZ9MOIIiOwdBb5nuwE2XRPRdj7tSsRWJT4kRyRuDJ2ZQFrvmuZc2rZGsb7BYBDWQdF5RL9vLfYkwIwWpCfRYfLeEjHiZBC8XkHTsdOotwaqlhbWa90V+3HHbT7UGfYeutaHAhXwxbU4SsAEGuLckLPlZNR5fzw08fDwbMsbzkhbLnjrvCWn3w3xElf+OwXPgHRupTInGVcb9yvvM4KRBiDA6OR4F6GWMV8fd2Ljz36CC632yLpKwi7BODbtcsonXEIHfcATz31VCT0f+kXfjF+fT/PiaSZkZod7L12P/s89xDFO/uJ+uUNkQAZUvXN/ioV5bdRbkY5VVaWhTM4DroGJ2P3Ve0N51QtTuHzp0+GZczFqtGP4pK1VyEVh0Mv/RZ5RWXhmT17Qw69KavXLieyi/WPNXawV/fPEM/9ZTQvGURg4TLF7ZnD3JAD+ZmZASnOviMnbTJs27w0NNTksR/tDFnj2aGRLoupmVG+34owyfwxyesJRKuNETu4/8WXwwjzwVIImzHWhHKEFc1ElqYihklmX7mCOWaczqgkiPCvvdwSzjNkjjaFcJUKkSyS1RYUZ/FsLKBnpDTs2FIfSgsyw4mDR0InEWZLcQpl5eOq1H16pom1ow+hThmxUldCMeOtagkOHfpKtu7cyHOZz72/xD5tiHl2NQA8kYjsLzdDYKazX7jaAnHCHm8Gskd3qHGLvfRKlZTkUZqNw4W53/2S5KgOkFpiw1x7FU8YbaZRyWhXRUg6PGuYY9yT6d5zz1DMPH8ZkYtRRitXrohzgJ+35/m94afe+4vRuec+5CNEYWWz79pMz5pF3LW4EZ6j66gTl4j7nXpcPafpMXJ/p6CnC/ej/dR+uP9x/x+LzPlkO/AsFldAZG+IXSfum+0K6YUI0uniPZnwF68ldtfw7z6jMQqJZ82vdR7XSZSIRzJS81sOU8lUieNkvkaO1dhZI7h0n8QOEcBw1xfdjLoUdAdKrDo2LWyf0dHKdUyGzJ0msm+QceE5wdfoAz8OoTfL5uT8n68Py35jf4wzVJRRC3G21TMD+6wy9n7GLknqXOF84HnD6Frj/CRTdz+Ls1OSintvgfkF9tLORe5xF3J/htgL9LFO6nhMZ8+apXiH51wC5NKlS9Gx7f5wijmpAnK4hkjObOZl57cD9JPl8vMVeK22b459tR1bkhBpvE8JzQwIiHbmtYV0HQ3ynvP5mc30kCzEoTGLcOs6LivjBXVnl0DIDHAN3Dd6T5wb+yEdphFq+Ozn4cAdGe5PRONuXBvWNywj2quLPcOhuDa5XtrlkQRBJ2ktmeKZzTW/XYe6rlb2XhI9U/x9L+SG58BUznEKCUrYa3luUazWxZyfDpHhs6LIzLL3EdzgGcYdM/cmT1HGPl4SPvSfPxr3dxnp2bxmemV4jsiWZb7SJeX+7n9FgCTG7HwJeuI6/HMf8wTId78+8/86fwXmr8CP6hWYJ0B+VO/cv/R1zxMg/9Ir9f183o8hAfI/v/i+2Vw23zMCzWz0c4mqKCZ/OkyPQXqkhUoApmk28jkcHCxoTVIpxebcTW/+8oQ68js/rhxCXc9mX9CgnIOhgEo3XSLXUIzVVqtGC5FkyGfjK0g8xsa4nQNXNvmxUxzGe1X3cICSFElmU2ufwZSFzoAcyRyA5giQFA4qlRUJ4IEzdXQ3JBShGTGP3M2wnSNuju2t8DXUL6uOueSVROWozNIJIX4j8aE1WxDYA6l2+E7U6ZaZ29+wkIOCFu2Na9bHTGajoV4GfN2Cwvb55/dwGF8TreensZCz+0dhhZIZ0mIRQPjWHbvCx//nJwG/C8jbLSRSpiJ2kdRgK+8GmGsBcLQs0fdlwe4VlNOLFy8ByDpDnu/aGEPTBbguCbB8GQpGgLwhwB8VnAnBE4AxxFEGByDLrn0fOjZ0NZRSOuqfLT/ViTNFXEUu3Rq6GlTeqvw3zzubz+3jYGMmdwsqsbvvvANQ7nwEV1SkCYJ7IMauE3tRDr78coyHUi2u9d4SWw+RFi2Cb4W9+w9G8ucwhYsehlUVjnEI/YsP1IRPPDYTC8bt19j93LMRaN+Mgv8yyvt1ZOSfOHaIw/8MRca5KM0p5ESBKlnUD8i6AWXfVbofjPvaaUYySsPLEEG+V90g5jIL4AuKGuWk6m6SP6tmtzC0EJDWA1d0OfCeqjmw7iE3+xYKdsc4pBvZxgAKTSjcjGXRBbF586YIQOpamiID306TRkDLcg6Y9tkYz2ae9CEilDIg+Pocv/4uKIsLxuthTNYCXt84nQ5pAA92gAhwjnFA9TVbKDkX2RULku1o4XLHHHqz6RnOOeYzc3h3nAh0qaQzg1uV5BCvzzHaxc9RbWcpsuBCzEeei6kCGJmLwPrQT5WFuRJ0EU0JBT9ilArPgP8vUeJYMqrGh/aVoGiiGPmfEiBzLpBvIz++SYLMRvVvJFc4KE8D3ngNfD9pspnMP7OAfrnZqagMM0IZUXwbAP77AKgriUqa4fA+OZhQ9J0lYmIjDi4LRxcD/qZy/wcBNCf5nuaP67pJAkSxWFuiVZJoI70PE30oa5ks7P+YZl746mNPCM8yRgvCBsqBfV+HUMT+5LvfGQng7varoYxn9sDeFwAoSgC6GsLf/O2nUTcn8WwuC2948B6mysEwyvM8CuhQQWlxy+WWcOHiVVi53NBwE2WkEBRT3I8sCQLu07XmK+HN998ZdrydjpLzJ2K2OPaicP746TCBe+Qzn/9iuIdejkW4wqogSDJxiiRNWsbK4R5gor9/NGAwATBMDg8/sQegYzFjEmdXWQFq0cWM81wInsYIWNfVoZIOWeELX3g0XAJ0q4b0IEyCf8PlRyyQsRanTx5jHuqIgP37f+V9KJ3PJkBixt0J4mbsohFUuv22W1BhjoeD+15C8boiguotuOlKARkzII4mmVOMQdSVtm/fy7FI/SpKcOdAY1VGiapoB9zwWb2Zwvp+5psxwNZyVO0qT0sgrnK4DimZeeHxZ18M5+g4qWlYG14k3iYVYiQf4u+j76sMf/Q5nHoA68kQWVk+S9wzr6uEuWCu4FYhc1ORxOXYUBjAOZEFoabLLAcQLhlgt/VqUyRRlhLlM9jH+sE1KYNMdr6znLinZwClPjEkVcaCXIZAI2Jv3SpeG24TXUGAu33EaRVBzKzHDZaXi8oXoPjI4X1cosGwDOKsQOISoKoWQgUtfyyOl9Ad4uc5ZxoZElX6jS0RPLvzjrvJ/78Woz3MVm8gwkSQ7Sjzis61Xgqf73vgjghISdZFgNEuJD5f953rlmuAgP82AE1Jeh/r55lj169bG+fmaebvC5caI+nh/ZPAlgwo4H5LJEQwMrrBjLL6lnvLuQHYMYL+Cg1mIvFh/Ay/bhAgAokEZMZ4FgkQozLtrqGcKxIg6UbOTPOsgTSPcN+zePYHIGiamM9nmWfW0pclOdoFwez+opBn6aGHvhJdXEbFfP3rj4dyCIClCDYsQbc7xjiyF198IboJ3/audxL/diGqqBeRuX/yud2JNYZ+ndf99Mbw+OeOog6vYJ1YwPpfESMRp9nLSED73BevABCN5EcidscPsbTYkcT+JzUFEnyS3HnG4hRxLG1NHaE8uyC0MwcVJk/wfqeJyBoIz0KanWzrDxt23RnX7tu2bw271tSHma7mMNx0ijQ7iLy/PheouQjpJUlh+eZd4S66pT7+6Y+Hu+67mXkmibUeAmCc3ifGh6DqQP9wonuDvYiq/OeeeSY8/dQ3wkf+4GPhOI4SnSKKAQp4X90o31Wo5+N2+fQf/xF7lfzw5je/mft+GTHJpTgO3vimt8by5y9+6ctEprUA/hcQv3VXXB/ycU/0Mp8ZyVRVVcb8PMZ6exliYTr0wVF3AWJKPFaxn1gBcD/LvxtFqCPFyDIJ5cy8BcSZhrCoFkD9pZcRBNQhBMkPFVWZ0XF2+SI9ZDmlOHAhiQF4u4e6mZcA+CG6cogazCTez54htgBh1XJi7MoQt+hUHclmDWCvmkZ/GfFE4804jV1g23tD6B4MLzJv6L4sxhk8AGg7RY9DJ0RBnc891zBrlOgg3FHT9K2c7hoOV6eSw6m2mbDnKF01BSEsX1HHtRxirSgO99y2PuQkT4bjEKBp09kxqu0C9+8ycUKzySjcB3EgzGSGDnqY8pnDeoaJE9yyKtQuW0SsURWq/sZIHA8CeFeW4wKBAF2yjLmAdfkoY0QAPguiyP1qPcCy68Dk5BDX5CD9KmvZL3Nf2Gv43JUTxzfLXDLFntr4NpXug+wvdDYb8bqJZ8Tv4z7AaNC1a9dGV537l2pctgcPvsz4qAJUZk/IXsN4IwvrDxw6GG6747bYBbKW9dSS83YIRB0dAvTtiHEEsBXaXMTNu2HbLhwGOlU7ovBB14fuM9fcNJ47yZCrzGG5AN+KdBRF6VZq4/MXWIDNnmsqOjoMrvqWQEIBxZybJDpI+eXcFn+PvxJzURJroc+nxEs633eYvZ7EuucDnQcxQhRSwP2q05LPhRFKRiIO2kvIsywJkwJgP8OmSvLY9cJ5U4GIMaEX/2pDWPPbxyFqRqNbqJzIxzW4kOsVF509H7L5vroMJaGNvi2HoCxi/TtJ7N3iulqu2zVcwo3hdQ++DofpSfZlC9nD4TA2ghYSyc4My+aZZCH/IE94viUtjfHbg+hg25atoZWxUs7+vJxrlsT7zYvOVOPWTnDWWBvH0FL79bjnLxFjZayWj4HkY5IOyEhWKRygV43xoiukggjABazpk1wz90cFhcUxssxOkPseeF14hnnS3phBXFV2fVRV4shm71NAJNsV1vlVCAAW8/+dOKAuMZfYQ6Lzw+9lrOIoEbAZPL+dzA9GiiYxJsb5XaeL+1THVDLrs/2Kirh6mPvzOHvo/vF+pLL3mRyHFOSNSIAorHCtc/0YHOwhAov9zMIN4bYd9yPOWsN6NcvZhn0RX+cWVReIa5BOxH/iALlxSH21kvNX+/f5EvRv3xN87zDKDUfO9/6F818xfwXmr8D8FXgNV2CeAHkNF+9H4kvnCZAf5G36MSRAHnrqg7Oqd40Zam68SA75QkD4qnD04P644V2EQniCA2MqYJPFxZbBFuIAEOxTUeohIBHFAQgGCGy5aMPNyBr5OPBkK8pBiviMYAJ0ugagvJhcb7FTD26dbIQlP5IARkYATSQ+/H2WjfMibNFnUM1bJK1SzANFLMtl4yxgasl3MiccuysE9yU/dAAIfhvVkU0Ei2qwFL5XJGtQ4p6iMHMGFfWuW26OqvMM1HTfePKJqLJ821vfFj79qb8jX3k7hwrADd6XijVJEHsWVKQt4MDwAqXGy4i1Mk6rselKBLP9mSLGGziEWkgsmNrK14+iTOpFZbWMMkmjAfahtN68ZQOHgVR+Pqp/Dkb76b8QbC7RBs+B10PqIuJ4zNsWclKh5kHSzHev5dbNa8n0b4mvycitToiERXyNr1VAXGLBKK24UeeULNhjyXkrCjALTQstM+Vaqf5N5AeT/8DnNQAUdWDT7+dgnMn7N6KmhHs/gOrMLhHJg2E+l7NjVNML1qvINdImgnMctjysSgbkAWIa2WV/iyCLhcLncfH4fT7+v60JH/s7FYI5kcQQKG9YsZyDVOKaPPLwQ3EsqnZfQ+9CO4WgS+kGEajN4g2MM+7KIDDOAIDrABjk9U1w/S2Sd1zY+VGJ68LX6jWIgCzA6qHDR1Cf6lzpwalSH+PBdA1Y6DiKw8negnJU0fxPjHxSLavKzglVdZ/EggCjh1bfv9dZEs/M/SKuzTOU9d607eZwlJiQSd5zC9EemcTfjALIpzkWzVvnmndxsDQKS9ZC4E0Vs1EKAnIxmsUoK4C5bABVQTeVyKqykwTtLbTkNRv3ZSyZh1AP/bquzFrOAmA1DsF4E0EJx74kT3Ru3QAQEg4NVd0z4UO4QD72GRwnZv1HQgOoXEUir0uiwjgkgQRjDiLo6edEV8lcB4gJSbpEdIDcKDK9EW3hVxh/4f9++6FStd4MikaV1MRBcUB3XAi4JhNFNEFHRj4kbNnCAoqrk8P6lcvovDhDBFQtgMY0cVGoEwFqJfWWE0UxCciVxvvuMA6O/wdhpfC5hdc+E4lTD/eZHMrf9e53E5/VgZp3L5nyOD5Qzqt8/DTOrE03bcN9MU13y9oYT2EcnB1IOTlcN2KuepovhSydBES5tHWM8BwfBTCkk4bYmkmcKfW4IaYYQ6k8E8dQYxp7NA24Ms6vxag0j168HBbS03AKctRnMAtF41sfvA/QEAIIID/WvwIgdEOsChr+2V/8Fa/3pyMwXYgjqg4wveki4Aq9FWJDuqoQ4oavPbmH8t7kcPOtdxD7cpIcb/pnVi8FMCWmBzeCUXclxeU4yvrDk2S/Ox6nI/lTEJ1hm4i00PHVgTvvFD0nHbgB7gQMW0yp8yzX2uiLvXv3ApTkx1z1TEtmGRe5OLFaiF8TlCkkam6G+cW5XQLSDh2jdtJ13QHYNqxci2K8i16AznDn3feHo6fO80xMxMiyI4cOMA7I+4bYFazTJWKPTs2yFeHxZ/aEEeaaq7z2IUCRrPyi8AcfqA5/9FnLvenA4esspND554dzsONc0i/XPhX+bCeUhFEu821ZUX50WwCxcp0oYKdQuQhgpwRHRjZAr8WyDtaUFOI2AFLyFtagNP0g4zsDJyDzD+uWvRcpaaOsR3Ze5fNsTIW3vOVt4Sv/+KWwc8d25syCSGhfPO/cBNHOs3Fg/wH+viRGf6xEFTwxgsuM+93Cmrmc8daHk62LeXzPc3vCe97zH3EVHuf609PCmqa6tpL+ldMUxNqPsYqy9uXLeZ2QCs6d0fnFHKT7xdioIgiVxcS/uY44d7iOSVxJ9lqM7VylO02VtvOkJegKFSTNjc2xM0QiyWdft9dcTv8c5GGUlyXocWnhNUCP3viVUHILVPo+J13DmdMiicr9Ub2bQXeYc9UoMWxGOQluDfK6zjGPd+BkWYf7o4rXx4SF+pm9AICe2fYSIEZfGTl4iVi7PcTyLCbCzN4a9wMvMT7LETNUsDaOQ84tYh2w7H3lqpVxLDq/XoFguQ2nREZFTzjxfGciMgtguoNrr0PQ+c7XmlnNmnrSIl1A0wi+Mus51zFfeS3SccbOTqJgZm0pqlkTxtv7Aw0hoYsIyxKii0aIMNpP/M1VYtM6JlPDyo1bufaD4ebNG8ICgNu+pjMhfagtnOYeZxbWhBOXusPek31hMetfgS4igNbpZKNxWnF6VOIcIhYTwqb4hosxRrzFKTglxmZuwUVpPv9nPvWp+GfjP70OXludWG2UYesUuRcy1TFw7PhJQO/n4FpLwm//zu/EfoDHHn88ij02bb6JXqVdMYpsA+6Jk8wHGazJi3GLFuBafOgrD4Ui5sxxIswUOlTjCJGEzPHZAljt5fk9CPmxCKC+pm557Pxovt4Z+tm7GG1607ZtYfmqpWFkvJt79hJrNq7RzELGWQ5OUQhKyAzMEFENr1hFJXgW+5R80OasVNaE7LGwnHmiJAkiY0LHEYIW5q1OnoOlvK4eoq/G6XaooXtokjXyMvuGSZweaYy/fO7nItbDvguo9elOampuD1eZGroYzl2IYQbTF4Zv7EONjounCKFFNj/z3jvWhiVV+aHp3HHuMaKY9ALEMqdQsiPyYFwkpebiJkB8cbUrTPNaZ5hDqhGnpGazFhLblZY5i3Bifdz7tgBml+G4WQhIfu0ahDrr9WWK4Y1HS0Hg08Oepob5pwDi6dz5U5EIWXfz1rD/icchMreazwTBnoieXchewz3NBUQf5RDNEqSlvP8SAGPv8VHGn9GYP/ezPxvBf/cJOngffeRh+nXuwMWyIoo3dP5+9vOfQ5yzHfdBRuwJMWazX2ca5MU498B5opL7aUeGQL/dIdcBt93j6RaQSBnlmdPd6+fk8Tw6ByjM8c8JYBxgGpC+hf2nMa2ONffS/l0qz6H/btSfPWlDrKHuY/07CY0Znj33EdHxwTXwuRyfGErEl/LM6oSQcOlj7+m/O9cZe+ne3zlVN/UM+y67KozbkwBhM8Vaj7CKM4LkjP0R8Xu7r+O1XfyrjWHlfz7KHIGQh3neBLw1rPPLIPqS+fduOqEKIFPccxtBe0LSA/eNDocrdiSyFznJnPaOd76T88uZWJ5u55tzlmR4Jj/3Cq623TjPVzOn+X4VCvWzhh4+fDi6kevZi2/CjdNpwTnvvxaBxxNf+1okP9vYt96K69zXameR5IGRr15T5wefzU5IoGU4d86xPzR+1z6xMsQ67vGH2d8rRJL4qUaYsJt1p4/n83UPvjHOm+7VNm4i/pjXrBjKDpN6zoE9iBW2b1oXRrvbEJp0MgeORjHRKE77Vty07vOHR4nm5Xrmc06y29FxaxRuBvtWSQ8J+1zWTcdv1WL2GJzfjEmOTibGWwGkaVZWLmtIRnTtdLFf0wGSzn5peIh+yXGERtNFXMP88Gv/6TcZ3yQE8Bzn4hgbh9i0fyqVr024QJy+o4Toxi//wp3CK8mRfwoWJPaq/zzI/5oIkLg3/u4EwqsRMK/1318NHpl3gLzaFZr/9/krMH8FfjSvwNzc+/2SuDfAjUS49w/hw/PID+HH/gj9yB9vAiQRT/1D+4j7qR+sgOHf+v0lfeorvzBbQdzLBJm3FucWkfnMsYH4Ico0jRcCBFWNzqmDImJAmUwOhcQ6LFmxgg16W9z0u/m+zEFUgLcBu71dA2NsntfsBDB+xcdxwAdz/y3hvAYg5oEqj2z0Dg5VV3BXaLFXxStwWUPcQBEAnod4+zpOonyySL2oAqKFzbGHHMuNVfNb/JcP6ZAL0DnIhl9gVZB1GjBFMKeAg5KdAaKHp4jP2XbzdgCtMkDvEQCnIzELfytOjkc4JAr6W4qqskkAphsQz+9vUaORVIVFlWSSPxI2blzHIYxODX6dQwF6x113hDNELWSy2fdAkZ1TAGnTGs4S13A7hboSGXsP7A31KLSrATK1w7vJv0yh9giHWB0LHvTsVlm9Zm2MTErnMKOl/CDgfT4KMQvTN6BC7oSwOslh3G4HFbAlsfeEOBmAhEEOUh60jXYSPFfRq8tDta+g5jSHOrOJV+LicCwbWdLJvfDUWSaYiUNE9bRfo1JzcJCcYroxdMsIclZVVMdJ2OzlToBrc/tV9F2D8MkESNMdoRrM7HYjxOKEzeHoMocxD7T//bdXh/d+7CiKurWo487EvHLLkT2o5FLw+hCZ1GtWkqNPvJCFwZV0guRQio30llLsGmzwgZiLvWEXB/c8yLA+IoFyiAkaA1i04H2MQ64gXj5j6TLuHSNquEyoX68ANhjXQKwIoITAnKXZNUR5CCaVAnxkxGsFkAfw2EYXSz+KUe/b8uUrAQtR1ZvjzGtaunI5kUi742t3XEiILOK1GT1gAazOnxZiOXSB5DO+GdRcI6XESTGSIgKLloXzn+SeB3sVhf7yniViaXAMUKxqsa73wiJaCZAJDq4LOHgKhjjZC37q/BBEMALLn2HHjodNYw1UQ9sj4s9RdelHgpQI4cM/Uxn+4O/bvm1S87Vk8jW53MsBHDEFAEcWFavmFiQQFJmIRfETEWj2d6O6jKLxOXG8+briQqSTJAKjCSBR0mWaODPjttJ4bcbPFEOAOKXncM0lQiTCxlDmL69fAtEDoQnBIV+0CwCtp68rHHnqkVDHtfbqLbDk1evE+JwF/EmyZJlxP8Ec4LlXYOCpp54O73//r8ZehIVkue/bd5CDu46uhXHeEgA0PO/Nb38nBMRAjJUTSH3d/fcAauSH6wBgpQWoJum9aOZZzUJtOEAR8qGT5OnTkrSOWKw6Mv77ONS/iNKejDLcEcs5yKepjQ8FOLtOXbkSsgDB+1G9O6bXr1kZ4+gkciRyXVcshXe+GSR26fHHvxFJ1JWr10WyIZm54hQkUD3q91pcYyp/9xGTlc34SmJsHSJ2pgC1aD7PfZokMA6xIpSadYBqbRRDW/5+gq6jaki2Mj5Pgk/C6/43vCmM2tkBcSNQf/jQobAZ5fzOHTdDKjH/oQK/BtlqDrfFq7ocdBXM8gx10Y9hgX15aUV0EQg+SWIY8Xbk+DGA2hli4RbGSKs0ypB14vUOEEuIstvIQ8GVAZSmFQCpjnnVrSsArZtxBM4CEo2MA4LiFDhDvMz/+X57CUL488+PMIbH47Pg8+s4MnlJhf4Mc5vPSj5jwdcp+dHRBhDHfdgCoFNCzFYLPQCt14ZiHGJRPq6rYgicnCScH4WREDfebyYpCwV5VThy7Hz4y//7b1Atl0Ynho6JNFwkWRnMH0S0LQAkXIpyVzXtVVToFhZXAcRPjOP8I/LEZ8ReKMUBKnZdG3xm77rtVu43uemAVBKbErGuV87XDUQI6lZYu2YNDp5rzNEr4vN0EUJJsKmFn7N162a6TE7G3iNV/u2sj5I/xirVQ7BIjPdxXwSSJV3z+TpjViTKnQvOsP7dipPnqaefjiSAqmw/VD6v4OcdA0CVeMtm7dGdJchmt8Qc6Rnjd24QqA5cyYFvPu98n7nnPQI9N4hV55oUiLc5QkWXnfGCgwCXba2tsdNHB1w5SvUpnkHBNb/nJdwKgs5mxK8HEHSO++wXHwvbtm2FIFgWle7Od+v8N8gb4/18P42IJVwX7cWV3XUAACAASURBVAR5jp6oHYxnuxCM0Fx9y4Lw2b9GZc18ovNQgH+IeU6guHxVSrh6bASiLyPG2vh6nd8Fe309Rq6lzBDDB/mWiktpBjbCOCxrUIb5HgLdEv06RIaJwrPEfSvEwiT3thUSZgHxe01nDoUR9iIrVm7G9Toa9h+5EEaZR3pxGJ1mnliOA3LT9o1h/eY1TGUDkQAtQiXdroCB9UsysI6otH24XnRw5TDeH2XNLGFv4LNdR3RpjHI05o570MH7nuRZbGbtHh6mFLyxM3z10efD+3/jvWHXnbeGP/2LPw11dPvcdfvtoYR1/zj9MGuJwrqE0l33TC7fc/++vaEJVXuZcY4wtAU4q1atqud94vJlPovzfmpWOHLkFMB2HsIMOlIUbyAmaIcQzKWsfAXErIXH3T1D4eVDxxkeOInZe+Qwzw1KHnNNfS8KZaaN7GR/ITFZigswPzuZHo68sJR90wiOhNREMQTdPbif6A04euAg6vCJsJlxsMBy7pZGSDViu7gmmcwTqt7HWFPH6dtI6oAshEC5AnG47yJl6Fby0MOCHwkGLC+Us+ctYe6srV4Y+rvpdOnmOaSgPjM+h+cRpzDfsb8zrjWTPcbpy42sA4g4NqwNPUTU1UPY2/ORl0//DF1PAsnTrCdZPHtFzBFnY0xSHQTGFUgPej/Y+0k2XGfurIXk99nQ4es8IvmlyEcyswPVvWtlB+4oSQYFGBKkkrqOTfe+dppd53na/fRTzE11YQeOnlkEKs5R7YDpeRTSp2YuCMdPnw8HEDjVLavj514P9xAN2eg1Y6y8+e1vj0X0Hez1q3Ah90D6N9NBlxs7+UZCI69Dt4hOk1yutW5TxS+FvLYYdsetUbCTwZzje9M9bZTVRaKdilgDFZK4f/dMoTNEAN9uHQkQ+z/sCXE/KZhvd4RrdMIJ4oqP01USiHOBsW7uU9Kdn/hVztjy3zrYd0luCKh7n6ILRWJbJkPSQ4cw65duFf/NLZHzo/OfsVfrP3yG9Y5OMHq9Ojta2WtUIgq4JcYxPfnII2FtXX2o5vxyFBLT93sZ8F5HtO4VnzfnpGJeXwPxse53FNj0sK9phoC2HzGDaCj37SeY1/q5btuZm7LZ16mMOMt+uJnvJ5mZy/yjA2ScuXGE/YyxVa3s75N49tbhSO6PXVqQOewp7A+8ypynk1tywzWlnj21Apk5h7jXuZL4tyXE7+radp2wl05XmR0hD7z+DYyBq+wnh2PkrwTTSUh31wxdwTV1tRA4gyFpojcUxZjawGttDsuXLo+u23auu8IbhQ9dOHI8y83wfLbwvcftjGIRsK+miDGorS66mvnPcWSfiyX0klYrGjjfID5SnKVrR8JhkP2FIi7iAeijTId0LQi//p8+yL8XsI76bBUxF/DeR3QqK4SjV5LnhlHEHeEsOm4/JdGA7NfH2FdIfPnxTVeRqpIbwNK3CJDvBBpuOJB+yAjUKwGCb73+fytQ5F8DgPvBAig/NHBo/gfPX4H5K/AjcAVe61z5g2UgfvAE9I/ALXoNL/GHTYC88qV/M0XgFXuGVwP4v/u/i6n9sNfP1zb+X+39v4Zb/319adIXn/zAbDoHtkx+reBANAtYZtJKMoBzBMTZgI9zMLGQUWtyTxexO2SvHiD+aeu27Rxa88LTxDEUAyhqRzeDPB3gtgRVoMV/AvIjHIQF4NfvSoAtcx89reXhqedfoPiSg4zWaVRuGRYJAxiUcXBYv2EdoFVzjGfxYNcDIJdfWhDdHJIolnGqGGptbePAQj49wJqZySqHLOpTaWu8VyYH6V4OjHXEJx0+QRk5B/aGFfUx13r3M09RIrolOgg++w+f4dC/NOyAILmMalub/9q161HfnuY1qFJX/UesCECE7o9i4mk4U1FAXBzjFnI4KHiYWIQK0ciUi3QMpAP+jXFa5hjLgas/VNZwCE1DBWtZPIe640dPEAdzcyQIjDJQybsKAEx3gVEV46gZmzn8eGAUmKosL4mKvlauhweEGOsC+CzYdI3DaQ2luUY/jXAYtAjcj06uRyLyBCB3gsxk1H+q44wKyOReGpFhTINxUZZfr1m1Kmb+njt7Oh4cjM4SjPcwVrtoMf0YV7C4T3HvKWrlPXdBZBmXYJmjB+U6HDIniPPJhAzp5d/s5ZhE/baQQ+pHfqEivP/Pz8cDmIBbN69VN4q54yWAvS88/0zYtG51HI/LUVGn8vNzswDLUK4JfNM0CohwJtxx604iIi6TkVwYHQMzqD0HIe0EZ1RFW5DYg/p2AQREH0RGE4d4889LBMZ47bkAvDm8J50mqsjriMIRqJuORBQxbHztALnrLVcBcFCm5RHPVgPgOT49Ep1EKpA92KqkHue6efgzhqCEQ6aupgUQL4eIX7IHZtdtd6KIPRKjJFQ5GgHkAVNCTmJCQFGg018LIXHOnOHgCYAl8SSAksmfJfBUHtcvqY959SoABecE9VSBCkQYM5AoTketzLX3HuvMUBEriGBExhiAXWQc+PWh91REAiSWi5qpwd85QRVDKkq6tEMa+GdJJW1bxlSkAbpM8poFXR1TRmT5ZwmQuRz9OUA0RmkZm/cKAiQNxbDFsB5GzWO2ByUb55h9Ffb3CLALRhqJlQkopvpYwHv16pWRIDr49c8xDhbH5zoPsKhAsJa5aRyyLkPHCWBTEq+vH6DlK196KMZkrSPa6iqxMOOoz48eP8+zhEsNsLgVUO95CqZvv/vuUIrL5ynUkG9++zuIb9vLoZos941rAK145nvbIH+v87MgWHiur19pDUfPEkGUDCGVUhAqFi/jYD1FfMVugPAsSMoGnsPyGBM0PAUQzwF+Ia95Aa6qPIqNBS4O03lQyhzn2liLEnMcwnAW0GaMaKUxXBCf/NQ/hNe96S3hGMD5DCBEDs+IxK2lxGNcn2cAsFXsR3IapaURUZPES/j7EOMjg5+RhmsFawrXg/sD/lMPeVIKYNbFvHbmzNlIHq9csTqCaHainAK8GeDZedtb38xz2wXQtCDGYRhNtx6C2Cgpx0WacScoOV8m219Fp99HQnY7pGQmJOaBI5Rs4zLpc1xCKqxcvR5C9xKXLjn0otTsZa4phmjWZWBiRRaRfJLb43Y7Mb4E+Xze3vuWxHrxm392KsZjqfz12knkJj4s2U2Qeao9Y9eEWJlgB26yQhwednFk85wb+TVIf8GRY038f06oqcwHXE0D9KUAljlEAnkIcHc2hdgs5vivfv1ZiJwzscz3nah5e1C9hmnKflF4jw/3oaZdCrlC9AbzpYC27qIa+iUyIQU7eG5Oo8KuZExJQixkTnC+NKP/KCTTJjoh1jMuBe/bUPz6bDtvWchtj81S3Bi6EgX4nDsFxiQ8BHclfnTqCWb18P38uw5IEJ18DXQ6PUeEiiSlCuAsi9FZj3IhQZpYQ65ebQH438JcNcza2cY8TWcEz6+ROoWMTecf5xjJGEHFWFLOHOL/O2XoFJmUfJLbuEFyfucmb+55j3dnjgjlz5IJkiD2TElSSaQMAQD6nn0IJEB1YlhaLOjlPk9CoZOx2gCYJxivwv30masx7spIwxWILcrYb6gutwj59jtvx6FF2TV7kWPHjsWf7xrTxvWSYMvjWu18Q234/N/sC3feeWd0HGZBljXxb84xSzbzPLcl+p7M6deF46QocKl7JQkgL6eQcmfWIpXnkriCaToFr/H8NKII1/1Vi2o+TeKXeaiQNXYAcvQyxMgIMS6L6Ibwsayuqee+9UKKcv2nU8LnvvpoyIME+pn3/VJ4lri9q+2t9PBsxNWRx35slvFaxpp/DddBVhQWTAKQ26EjefPZv/9U2MXcYN+aIoBeCEt7NY4SX1fFfqCCsWNPwrXr3cTvIHQpW0TE3JM4Hish85dwbYmn4p4k83y1IxoYYw/VRIfZg+/8ifASRH8y68os30+lf7q9PuzDyhCiFOHSS0ad3Qb4mZOLEAXdyZEj5yA2XH9YD3BfTc7g3liQAQHiWJuFsGM8n2uOTso+XlMGa4gAqO6vLO6HReA+u1ko8DN5ljNwQ6QzGCqJmFpJfNQ41zDFvBuL4YmQ6oUQOU9HhcIFnSv2iwwgihglZq6CtYMBFsfXOPvIcfvgAEwnAEr3n70WLnN7u7gXQ+zhUhbkh3b2CTdt2xHXpheefxaXygiAcSnimA3RCeA6rAtaAqK6bgnzbVL4fz/5t2Ex43PR0rrwwBsfpBtqFDFIa5w37QXKoVRdFX0a77EB1/As7j0jZN0LXL12nb449oE8r8eYe9/yjrfHMafzsou51vhSBSlFdNcpeinkc3XgumboYnP8SdQpnnH9tTPEveDTRMU5B/3EO94ZxrjGmXxeD88FW5S4bo1zf/J5vxZqT7NGTSFKWIegpw5SMZ89mC7WIQvaubbpxDjqynOivsrcVMvnTPAcuOYvwlGr+OMga5kTsSXYScwXEhkDANj+ncSDxJlihHycwSNcP0nSbO57rmuXADfrhMXp7qP6mAvtVDPiyv1v7AtRwcL3UoAxBIhuXK2RqL5f90m5zB2S39N8nmSl64dxpZJwyQgEJJh0HbpvyZAMu+Eg8RzAVi2c+8tNcTVZ89snI3BuFHAOwibJxwcRQlw4dyq8tOc5SsA3hQUImw4fPBwJ6TLm4D0v0W/DnL9m7TrG/tG411mOUEExx1LOG87tCmt0mu/AYZWP+8oS9iNcs37+bRNkh/so94BX6J27ypy3a8fOeN7K4d5aWl7JvHCIbsFp9jcL2Efk895zIG18XauWL2XPSrci665kCIOLr8uI7ug4f7Kvck6uxkk4zZutZo1qYR1oZew5h43j2NCpvaS+gf1QO3t6iAvmNGPx7O4rZG2vwpHofWhvayYVoCLs2i4JfyYcw+VVikDAmDaLyxfa08ifp1kgrkC41kLodzPHP4+zZDlniiWcC1obr8YeELs/3JuePC1pmk70HN2K3GPdUK7zrkMSq6aDunYo0NIZODk8Tn8Q++Cla8Nb3/RuSMKVPM8QoZ2joaK0hv3LSIzmkkCcmmSOxJmXxnnLKLOEAcM5O9Ft920EQuwNmfu773SBfOv/FS98ky2ZO8j+G/4+T4D8G17s+R81fwXmr8D8Ffg3vALzBMhru9g//gSIkpbXRkK8tiv82r763x0B8qVnfn1WVXI5arXVbKa7UPzmcwAFp+PgSZ0F19qoijw26eMcinoJn+8lH93M8npUThtROF4gv72RA6axRhYN3nXPXbFE2hgfVU7myL/hTW8I+/bu54BmTm8vCs6VZF9/i409eDw37LVYD+BBYNDoJpWbzahemxopveRQ2AZgWUomtZFLpSiPVdemoai6AtFQwOEqk0O3YJyRGgsA4GY5POYAmA0AWHRwgNy46aZw4PDxqCyTRHjggftQhL9EuXgDisaV4ZN/+wkA0/XxAGx5Yp8xHBxWNm/cnCiG7OrngJcXGujlGKaw8yJlwOABMZ4oWZs7MQKWOFoyep4i36VEuRzi56WnEwnGJyYRGVFRxSFwtJ94i1riP87FLOe3vuWtxFj8PSBXNfEF57Gm18S4pQEOAarrjAPQKq5iNZuD2RRFjRZ7F5hzj/U+9ipwAJRwsghVJ4iA9iJs7xI3dlkIrNtbMjExHP/Ng5HlvaMjRBhwgDQL3YOGSivL1nsAmC6T+7uQQ7jOEwEiVc6T3N8+SI0UDi0qN4cAx+y/SAUk8TBvGaMRXnu51wsBLVWJ5wGc6BYY4DD+sV+uDh/6RBvkBB0l/NxYPgkQWENEwOlTJyIZcfuum1G8Yd9vv0b8RQiryceuQf1pb0ZfRy+lq2fCz/7cz4TDe/dEtezp/S+GBgCIFEBrL+gw4LcgsqC0pcjX27qiWt7IIwtMR8gFL+cAlsTBv4Wi0oZlS1B+AlgDXhj3pNJ2BiKqk76CxsbWeGAy33jHrp10AKTgKngy3HXXnRHQFFyTeFDZ6L1aDWE2yWGqFSdIN6WrA1zfUq6zh94RDuGC7jplBNRUN0pcGC1lLJagozFnR48ejnFDlkOnq2o2n5/x3w+QVgjB5AFRkE6ix0O491vSQyWhBcAeJC2kNKJsjgCxWFTl5SsJEM98H/opytA/g+r+BgHi9FZNvMM41yLmUOMu8dAnCSIBkhpdSUZrJIgcPyQ+jM7ydTnBJfpBEofJVxIgKv0zs9OjGrsgqiFxpzC/1PEsHOSAb/mnv1QyGr80Q3ROVYw2o0STvxPsaD+9n4iIpQCClSiELd5E1Ump9CD3YpLXVAxY1Mc1INQiPPn1r0cCxJ/jz/N+Hj5MDA3zhIBqCyBRL2NyKf01KnlLifYDI4r3wtipqrIFYXqoK2QRaZJBJ8kQ81wuWdXdbRB+3RDDFLI//vxByK5qwKBa3hdEI+MDzItD9wxzXF3IM0ObZ8887kZImNt37QijgJZffOhLkei0F0ZwYpbxNoTadhKCxc6iY4BQTcQVdQD21uMIa+c9Wlb73p97TyQnHn344fi8p3O96iExLFBP5jmcouMhQVJNUrTbiOIyC6dMRti2aW0oACRJ4jl3Pt+P4+Myrqh3vevdsbvIot0XIKN1hyyvX0rsxdIIItiz5D0Z4OcbU6by1ue5uRkS6MiJcN89D0QgTkJnCc9RCWXqZqCP8xxLaHdDJK7ftAUV8XUU7wMUsGfFWIx87qdjTgdHJnO0RLmqZknSX3p71TdX2T/8OzqieI7zAOMFwPMgyWJJN1/n2HZMGSvm3GhUhqThBL0fs8yROsfKIHHKcDgK2p48eR6SEqC7dgn3NhdSCDU7008ZLrN0SPje/hHGdxFrxJnw4oHj4fylpnDzzh0863dEAKXxwumwcsmi0EG/yg4cBOPMfym8B6OkjhEdJIlexPMyCQD4tSeejGRrBfdWQMm14Trr0lFiTrKYy5cBjlka73Pjs62Q4OtffZh1oSbO1SWQ1118vgSj84yqZwltlb4zPGe6/s5DYq1nDKkaVjFbT7SfThPJ6AfolGgGMDdm8izg+9p15PuzDm5AVGCJ+nnGsiTEWojcZiKzugDsVkKgCKZGhxDPvAS7+fk6hIzTEagy+OoGVvRtBMfcxvM7CRDnAucB1xbvtc+yBIhznc4P93L2T/lzBX91hUn8GKHVBzkOfRrjuVQh6wbt7BoLz1IybPyda6K5/VWsHc4D7hvcc+x54QVUzKviureOmJkJru9zRM74Pe542/Lwtc+dIp5ocxwrSpkv4thZcwvP6AWijhhfKslHjO/htbs2ukZZ4K6gIhPivK/tWlRxW1osyawTVTKqEyJgOe6MCeb8DObeHO6vCGsvJFcX+wIjo2qrSkD1mSAgAqcmWbdDZrja0QcB8kgoZqz08r0GAe7WEZ+0ak0DTgRIUoiE6/QGLVqEm5HroWLe9VKyUmHBP37xC+HWW27hmk0zBpZHQus8gLNk2N333osTpRIQuhzQ9STXlP4gu6zY2G3ZuQ2nl2KOSxSNb8JN0RYyublDCDEu4gBRjV1RVxseA1AfYzxs37EjXMKNZOzWytXLcUoVsJ8YhVQ+yXqGA6oaZ8p+9zsJ0LyZnh2gcgQiueG+193OmjEezpxuZbx1gGqm4gLuAJBmLWTfWIB4wl6XWHrMfsprVZiLiwLCN5u/z4XENMYulVLqVF5LsqVYzHm9vNar7AMlzyyIj9J09mYz/EpmvoPxgbQeDaOMhSlK0pM6h+kFmgm7D18Lw5Aa/cZgge9nA94ePt2G0h0nHXuE3c9eYg1g77FmCWvI6vj8S5gVsm47js7wTOWwH3r86WfCm9/5jui+S2bcVtVW44a+QvzR6RixWk3f2yj7Dfdo69eujv0MZ3FZ1UKgnOVaWt6drvuRe+n+wufHLp4L9DBJiuqGMZJwiKjPXCMw2YtIMNh1IaE3R1o6btN5xrIYq4f37Q/H6IX52Z//+TDJ829333XefwsOmEutOiX5PszrE8Q3prLRl8Raxh5rNQRSO2uzPTGL6GyxPysXxb6Ri86/7vmGeD1FzE8SHz7QOmobcctagK5jOVGqbeG48bh0x9nJ576DcSqZmEbcrW4EX3sZDjQJnB6ee+Nch7lP3Tz/CmuM4XKfHr8X79cdRYz1g0wwJtR9iS7qKghQu+xOEROoGMV4sRbEQd3EoenatYx7CNHHML+ct1J59sZ4D+49fU0n/68NYe0HT0ZHs+R6LgTJFO5BS+h1ahYwBh/96pfjvvsWiIkr5y+Fw5xTlusK5Jyg+Mc9/0bOCAdwTxnB53Pq+cF7bi/PPhxUx3Bg3nHn3XxNUYwGMx7L9eCmLVuYX3AI8+xewYms424VZIDCkF7ej7FZS1g7XqRnUEfFKvpB2ugy1LV+mpi6zdyzq5yPtt20gf05QiaEBO6TFKwMILxwXnadKWefeIJrVIvLztcrmaozR7IpB9LW7z0GGTIMS2anykVETu4hE2tXbaLwHrJsZcMifuZqevpw5PPsdTHnWVCnJiGHfYGEsH1NrRDXq9l7JXO9H8Vl6z1dtWpNaMUVb5fiKgrli3lmntvzPOtuH2T80rgXdjzodJZga4W019koQeRaNMmYS2M/r4NrdBgiPbcsfOBXPogrGjd9Oq7ofsRSFPlksg8aN8p23D0qBfeM8XGEXzqkFaT9UweIjP48AfLq0Ma8A+TVr9H8Z8xfgfkrMH8Fvr8rME+AfH/Xbe6r5gmQ13b9ftBf/e+OAPmHr79/tpAoobqqctSJOChQshZz6FRR349VugygZcYoKTahfdcsDU0O5ymFjT0ZHGCNn1hMKenXHnssdhBoJzf6I4/DmwdxewA8XCzkkGL2sICBannL/66j1GpYAyADSLBxHYoxPn7rI7s5XK+KgE9DQ30sq+1hwz/Fa7jGwWb1+pUcggBI2Gj306+RSv5yN4eQAf4cuz4EVjkkeVhVzVUBINfV1R7jZiwrPHH2UowIETgrMl4GdeUtuAk8fFwCNLCXw/ghVaiqOu+6657w7O5nY8ZyW3sPCq6KCOypYl8AuHni1DG6A1bFYk3fZz3AjK/rCM6ONesoAYcAqahYHPtStGQvriuLThBPdKUc4tpRXXmwrSDPWaeJhJEKOZWbkgnXucYqzMxLNrrJ7HsV8trY8zmAFRP5oZLaw5ZRNCoARwDmBAk9OHgISuYwJVEigWT0jrFFZiULmGlfV3WsAleALUaFcZoZ49Cu0rqSqLAUrtEoB4rFHO4mAfLNF/cAaYa4vxaQPZ/HIcsDlTnjHoS8z0txKxw5TKQKBxIjCoxKOg3Y9OmPbA+/+6luCuavAHwUxXGzlhJ5S13TeN0CkrmAl3n8kvw4f+YEh08irwAaW1GotjMOilF3rqivjQRJDuRdG2o4Y3qmeZ0CdmNEkAgWtNE/cI4Ysg0biSKxOJSx52GzGAWkYEs7BdsWMqsQHwcYNJbGsQkqQNkjkWKDIzGn+yAOjloOaTWAvNNcFwkiM+hVUvsseKgf47quXreee9ZFzMRZUj4A6DiwNZKJXYmKTnWkBaMwH4DsMmeJPOLYyyGoy5hTxWu/ST5AXpaHde6Dz4JgiCq4q4ANRtcIznmItXNHMC7RuaHyNiOqKT1k+3e6JmIXxzezjRMHvej6uEGA/P6nIXluECACMKrLJcL6APXKAMcF1oxcMFLLg3IagMYA43TOtSIB4nWTlHmlMvyfOkCU7SYUdCl8H0m3YsaNkT/Gi7RCoo7wc2MfA+SHGe7ZPMcC3P4+ibujtjAjkld25nivU3ndEh9RFQywkSxgbBQcQMooQEmS5ZwArfa4WFh94XwzkS4HuR+U0nL9svn5W3fdCjDUFs5xbYsBC5dTFN6JAhtjEYWbG8NIB/PW1CAutawwwtw3Mcq1J75mhgz7z37lCcpzF6JwXIMyuzycP3sCpS9xEWSVb0UpqTNMYrAdYOI55pG3v+ENvLWpmAEukLQEMkeQe0ntUsZiB+OQjHAi1J58ane463WvD92QoBkAbZcY8+cvnw9/8NHfBbA9E3Y/9VQcfzq+1uAo2HcQRSkEdT6KzGLmFePpOm4QiMtqF4Wtm9agAr4OgAggBVB2HvDt6NHj4Z6774V0g/Bi7nwEUsV5YgOguCpkic80nrlxwDejaSRwVOsauTZJlMRBlLD33/f6SGj3AmLVAFSPAh6p6j4C6S0Q0sL8ZuF8FgTkkRNk6AtcMUcNcZ+NzKoigk4ny/t/Yuk3197/8eXrkCF94cPvXRn+hI4av/Y6QIsq57lIGMf0NCSL186hrUPN58UejkmiDS1QngXgW5DH3IN6vJ/rf5JC6pKyGuaxatTljBXcXHmZRmARbViAC43SkWFyxh/B/XG1rYfYqN5wLwrgDTiBMvm808cPhWWLSpkXWgDHVhNNMhBVyLm835dxEuUzTy9GFe3c+AyEueCd84FRKV4bAXwdEI3EIY0B6ulOkKSO8ynPzwFJFMalgJ7PYzdzhe9Z55/r1bB57oz5ZEAtQSLB6CXcf59NY7SMIRMsHGTMlOCQNIf9GDEmyTy3tahvddosZz49C/gmWemaojOlgPHlfOC6IOAvse78ImjvWF3AvxuH5XpuX4Bq5TiH3LD2vnLT6fzxys2o//ZKAsToM4uZ/Tx/hu9bcMvrIeHh3O0859yg1N01TlBXckRCY3QMIob1XcfR/Q/cD1D9bLj/dQ9Ed4pRlIu5Hk8RAbSF7gTJxbkekCLWycIlw+GFR5qjC8/nppy9QSrjuoV4mlU7i0LvZUhirong8gx7Ep8Ff7ZuRVX77iumISckcQR1nVtVnEvi6kDwNWdbQn/sJJFYRDLSeVCAszULkFES1jLf8SEigHitZ4+dAVwuYf3oD3vZIySjLO9jbcpmrh9l7ivEXVpWXhxukriEdGmDzNSp0d3fBYneiiuGqKtY4J5DOfwTsfslBZV+MWuxvQJ//ud/EaM87SowDicHkqEbwHKGGJlBrvXmHVvDoROHcTIsRqRxkO6MRWE1RLA2jgGU/yfoThpiHMQimQAAIABJREFUDUmOhcq4WtjX5LIGNeFy0ZlXwXPQS1TQMOuT8Vr5zIENK9bhBt4LoVrBWpHJMwvJgNgjKXWKHpLbEECMQNb1EBt0LRYkd7C+ZCLKMPYon7nMrgRjxhQmBIiOQt53BXusLO6RwogcnLzJEhHch0zW1iQcJUPs5XT92v9Wwt5mltczya8pypOzEXoPsqakM5cNsN+ZoZtl4hqk2kxqONXcHYaYNwa5ZrRIhcnUnPDCgW7m5IS+ytu1bHktwG0mBPNSfs/CxcHL4vmTpEuDcOmCtNBh9RacFp2MXcmNfIQ7CkOOnDgCmDyC6GYj0V8lkTy268i+PcFr3/t5iIZK3TmIfgSYb7n11kS3GnuBE8QI6v50L7YEAFryLe4zeL3NEGquv7X8fYzHYl6xj8luMPdnjexjXQPvYO86yjM8wjqog7q9eyA0d+EWoI9kijGWR+dIRzdOk3JK5pmHF7LXy+JevAQ5bhTtBNe3vmE1TgVcYYDPY+4DWOtLIR1cByRtJOB1EsRYKb7GKCv7MNyDGGUlIVsBCeD+wGjUVhy1Uzxb7luW4oixx0jxSCNiiy6uq0SH66WAufOmc5lzmvOIhK1zh7F/frjXXcYYN/LV3hP7z/x+ni8m2OzNspaOGy2pg8WYUebRSebR2FvC1x762Kqw4jcOR3J2gr+TXJcUdY/t/rCqojScPHYYIUhjeNd/eAfO41O4YtvYUw9EkZLvVfKgnT3wEgrJD+MAWQIBaieOLmvJBgUDF9jbXOD1veGNb+ZzKStX7MD6dBSX2u133hEJL+f7Y8eOhi03bY5jWQdEM/vjmxg/kpxNEBJN3MMsru0K+pJg+MP+l14k1rIsbN+yGRdjUbh07ixre3Ls99IR43Vyt5fDWuG5yHOAxEx0uPH924maUjSj696eEON7W9mDdHA/vIZ2o1hg7vlDwU5NTSVrHKIa5kD3Ves5ux2l87CFKCw7buzy8L3pas63E5LrWcxe1ev9MsS/930TZ6KTnHOcWysZFxdZC3Xt+frcD+tGLeFr/biOS6WbM6JkUIxWlSDRBYRQIT0tjzFfEn75l36TfV4I+TnsKxCn9XSx38IF65w8jQgkBSf59NR4FI2lQ5jbzTZPgHy/MMc8AfL9Xrn5r5u/AvNXYP4KvNoVmCdAXu0Kffd/nydAXtv1+0F/9b87AuRTj/7yNwmQSrLQU+0aQEk/gZ16CNBIoHGIw5129RlAr16Vz/zewabfyBLBE5VcAg12OhSysR0A0NHSPMphSTBIpa6qSm3UHhpUxQ5wuG5no12FGneIzfYZDoOC/f/Hb24Lf/vFa1HhWIearo0s514IEAt6PaTcRHmuBYrd2KiTiCoao5RdoPsKwLigrz0HDRzWVSl6eKxC2d9FBIEHGyOzOrFI5xKhdRRFViHKegE4Y6RUne/eTfzSxg0xN/w/cKj1e7kx34MyWoXtTVt2hLMXr4YX9x4It1EWbJRIc0tTPOivXreG1zJOTFId7xGCoquXw5/K203x4H+dg0UOarLSCq4xhbDmqlu47Oa+npLwAyjgJUGGOWBfQ4mpG0Q3jYcrAQ0jk3ydHGGi2lT1mEpFlcCqnz0YCo6pypesMM7KP3vwlnww4mU/AJuAiOp9QR5VYSrUrhC/parR7HPz8+0IyUdtboSOBwdjJTCgx0ziZK6JUTkqtRZw8BRAU13Xx4HX/Odxuic237Q1Hrr2vbQvklK33npbVCnvO7CfiImtMdLgw+9eED748WuRQInjJ2atjwNWlvz/7L0HnJ7XWe27p/euGc2ozaj33mXZkmVbbnGc4CQkIQmEhDgJIYTe64ELHM4Jl8u9gQMnBUggOCHVXe6WrN67NNJoiqb33uf8/3s0HB8ONnHy4wf33hkiJEsz3/e977v3s/de61lrAW4kASBDZACAl6P4qQSwuw9VUR4g+PnjxwBFCsN6utBaGBu4tMeQY5xuIjDTBWioJYKh0slkCDTfbApHAYdXkKfQSTfZBMCMCowRyKoOOvZTeRbbsUDrwjJDex/vpcCcAeJ+dseYPtFPPf0MZE1RWIw/8hzA9Bs3sEDj3gsK6/c/g3tTB6AuSTLAPZjLOHj51QPcH+yYGJde8wSvmcNraDkgGaRvtCqQGNZ5SzkhiaNfdDaHYO1uDKFXueNzSeV7OwFlBbYEfru5550QXHbge6B1XpjD4xzTyzkqNgANBItvaTIiufZmBIhggLkfjiU7RwV1VX+0e1/5e0FVA9btxhfEfL31la/rvXtjCywsDDiM5qHSMPfGgHXVJsU8z7mMw3ryKk4cI9uCbkvtyYoBv7Q1EzSeR2imOQ1JZr0w7kr4GUm+CT2kGTdjgOiDgEJDgD0ZXPPLZH9kcj+0TVOxZHfoSgK5O1q6AYArI2DTzfNdTQD6K0eOhza6tve+/Z3hEgBfMc+gGM/5uaUFACyMzZZq5sJoaKcrt5AMC0zfw6nLVbAyheEllAK9gIrJjLkKLIUGB3rDg/ffzeG9OqyhK/M6oIQKMZ/NPlQBd+3cxecvDoeOH42dqFrV2Pm4fdt27ofh0SH81X//QlSZdQE63Xn//aES4GM+dj9f/fpXqWkDEHab4jyZxbwRNM7BtuJSJfY7hSVYtNHBzc9dRYE3j9pWX3MdcnlZWDivDOAAyyQBR+auoNkV7oN2EcuW0ulKnXvlpZcjCWrguQSvJHIuz2qYezvEfLmKj7vkioDdmrUbwmFUXqqlrFWGze+5625CtusB3FMgayA3WQtqtNpgDuSwTlzm55lwcY1QUfDoI2RM3fr66+/ejPXoAJYi23bsJL+nJnzqPXPDF57ENo7ndObsBSyPlsfalsJraIcikCNR45eWUXbwJppzRMd8gVkgAP7dqGU6sK+SWHUtykRBZW0bBZjVjiwXBrU4gjF0uWKN8+KrxyEvKyEqu/DIX0D3en7Yu3cXtYnw626UGNyTIUCtLO2vGL8TzEM7U2sYN8PU61mzZkdiW3/1I9hdrQAkygfQ0XNe0LKO9aIIkNR5puLCnJ0q7pVKENc867okiAS3Vi9R6UKNlRjoYL3M5HWGqR1aU+mN7vtrlSJJadiv/un6qc+jDh2mU1kC5jLZNfNYZyUIdqCuM5g3EhPUOtUfm7ZsBmTsj7aKkmquKX5pRzXAPJWEEGyUODarYYoAmXp2r990usGZ2uT87xZYAFmsywJ+fglqpXIdEh2GFft7rGsAq2bUGFAuQNfLdV5n7NThUb/rzvvJWLkau8AdpwKpNh+8Qifx1m1bYwOBNoCzuYfaepkzYJ3y+ys2JIdnvgr5w/1UVVJB/kfMVpoLGXfZmDMyp1DgudZLCHrP5XgktyWqXUtdE11rJT/6sFQU4PTeWCfHqet68LcCijegStC3PwtQeIdWoZKY5JiNkRG0kPp9rRKyl/F2/UZDePbFc2HjbWtDIbWwin1OO+qFpvam8KlPf5L6VYZ91qWwGKLi4MGXCTNm7NCxX06HvurXDlRjLzz/SszS2LJ5eyQ2z5w5Oxnizsf+5Kc+FbOJVLx5r1NYz7KpnwKov/pbvx5tm7bw/K+hCKqhZuzdfRfkzaRq86WXXgnrsL7bj6JgA/fWMWxTxE0IQJYiAOuWuC80hLpP8jUP1VIbtlbpWDdihTPI+g09zXpLDs+WtaxRg6he6yD4r0XFqKBrtkpd15FYlySJyK0h+ykVhUqiCgWA+glJM8ZNCaD0OOqubL4vCxWfFmNaB5qFk8v+JdFMBD6TmUfDWFBlm7llZgWgdy9EwBCk6hDqvYDlWBvPtxoyAA1SSMktDHUA0+cujUFOafVG5tSuzZAzkAqFqBEhY4YnhlmDaba5WRMthrQ903IuDZXBvudeCA+9450ETnfHnIwhxtd51oph7vFmrMlKUYG4By6mwYhIoth4Ee2euM+qJAzRtm64ljpnzPK4wB5Los35YgNEgQHjZh4x7k7xfLWlW79+fQS6BddzmSclkF8pzL9Kcn7yAKzzId8GGKNt7Ksb2ZsMTySHuk7UD3mFkBKTJIh5JZlc5yr2UxevXIb4gORj76R1XwFKZt4w1jKtTbX3a2Dd74aQ6OM6bbhI5vO4B1ERoh1dG4oT9/4XUTIvB6j/2tf/MezceXtULWl91Igat5+1VkJuPvOgiPXGvYoh6zaHSCxJEKq6clxIrnhumGqmcL5K3mqN5/7W2mQd8ftVxLo2ZXDd2kKq+FXRoE9tbN6ADRizmYe17PJnN4VVv3g6zvG45+M+FnKPbbxYNJ/GGvaU1dcr2YeSS0KDkevthfPnYiNUG3VYolHSyr2cygJtX83qW+cz4VlLpEqMm8dxlfvqXnET++KDh0/GMSM5+wq2Wveg0LKGjLDPPnz4UHjwwQfsheGZXon70S2bNqFSro4kiGTSONdqzpFNIYvZb5Si0NYyrhK7Wu3wtjKXa1EJ2tA1zPnrtttui+eEE3y2CsaZY8u1R5LiOH9XwpqrOtl9rmoQc+zOo0zX7q7XbCreVzWPa+cMGgVsBBji3DObZrINa9ejtm8M52l6WsIZpgYCSmJMhYlkqWHsOTSZreGeXOcznce6Ng+i1ywQ9xneK0mpM9TFqyiq/EyZvL/Wi1GFj+WVFom9jGEb0rQF0844cdx8QjLoMiBZkvPCj37wE1z7KPdiHk0CrMlYvElge62qsGxsUhnuWdVrjQ1HVvTYFHTr92kFyPeAfUwTIN/DTZr+luk7MH0Hpu/A93UHpgmQ7+u2/dMPTRMgP9j9+7f+6f9wBMiXn/70BKZKHC4JtsRjOcXOMDb/I3Qup7PLTmAzf5XOJyX2ZeULQ1sdAMvIRARqCugQ1kPcDaUhedVs1G+yIbbbvBhwTk9gZfM1ABd2p45w2OhhUy2AaudcKpvdK9iwzMe2oZHuRDfbH/uReeFP/vvFCE6sXYWyAtDOMNsmrAzsbJqr9Q2HPTMaYtAh5EIC3fpNWA6N8lntPBMgnoFPrgfIApQCDQD6eXS7nSb/Y2ScwFEIipWoTMwXaWxqwCZjdQSlzHQ4euRIePTRjyFZPx1WraRrmk28RMW3vvnt8IEPfji0YiFhnoOHxzV0StcDwudzH/SyzeUwv2gR/r90JKZwkr546WoMRM2yg5mQ8CEsZeYvmgPYRTctQIndTkcJM7733nvphm6J9lfzsAO6JnjIYUzQ2kOWAeh2nBZwmNAjW+90cz5mAGR4uLEzXqBbAkH5e7Qb8cAAUCNg6L8JavsefrYZALAORF9DAqTVTjAOIhMABeZwqDqYR16Avvfed22wVMWYq1JLV5qHaQ9EWgAI4OoP3W5mCYCL3eRaXwnEPfnkUxzoHor35MnHn+Bw3B520fF2/sKF2Cn2p59ZGufbZ/6CwHGem4ceiap1kEltdKt3oNzp4jNUEERZzPNpqL4eNq3CHgAQPRUgqoRu716IiwWAQ508hzHubxHjTIXFIM84GXC2HyXI6VPnoj/xTdQgeTOwXeBgqo2QyiIPdcvoihZk971j5zXqDgEv75MIpAf8Q3RFzsB2LREJfSsKIDMkvLe1AIgCbIKzVR5UAQ4W4ac8lw5jAUhJvSo65Ip4rW4OX4UcHPshSOxqlKCINgR2t5lgwHtLyplhY7inB2E7lO1uH6CrVFsDASwP/b6n5JzhopJHjhO7HyPZEfE6DoH8ble3RGVUh3DA1Qc6nv9uqf7/uQVW9OqPoZAANhzS7Woe4SAt2BrnHYfRIlQhzgu/HH8qQFx4prq6p0iQ1ytA/F672LW1spYIBmutNAMFkOP54YcejKDNY499BeCwhsNtSrhnDyQjdaiFMTgTS4oKrCBqAXsEgySItMnrxwtdZdQQpGCf3vwcwFP4LLWQer2MyVk8s2HAGe3D+gFEymfPh7SqjfkUWkwVz50fuqlnSeSCnL9eHdZu2QoYtJox0BDqb1wK735oD13ReMdPYKcAyBaq6T5NI5SYQO3+hLTw8tEz4RK2DhMALMuoKSuwj9NS7+CBl8IalGE9WEdlA/YI1uwnYyQ/Kx+PcP6dDKUsalIdgGcZ4Jcd3Fr7XceK6+Cho+H9H/yx8MKB10IC17YFApGTfzh8/BBd+dXhnrvuwB4GgItxINCZSZ29Adlac7OZEN5VqEFOQCDcCA9xT5975nHyATaG2dw/O8nHqImCwv0RvO0FkMRyDwKjhDlrB+0sFQnUplwAjAYUY3ZqzgAUvgBhrI96AfNIwtnPKuj0Etfk9Rjqu+P2OyCDW+nqxHpLCyfqi78EOboAqQ1mNkPi5z9Mpzlfzx4zDLyNruDaSDyba6Ot4YaNW/DRJ5D39uTw1PFcgJrT2MVci+GsMU0plbkhAcJ4Uv0kSq2SQALUnAZrgxkx49SJbmqOXHg+15PKv/v+gluJ5KLMRDmWzPfnAJjNYVxUXr8Z9r14mGfSxrPJD6XkLuTlp6PUwJKQsPR0vOFn8DyoePG52u0v+RFtQABvzI3QykwCRBXZM8/uo1O4grVxAWvOpB2J5PJCFJPWOkOhW+l+lUzspGN4JYDhFUgKn4GZFrOwLTI/S/9810/zcRKY1AM0E9gNSxGN5ECxBAv3Q1tEQUDnfjPraYbkJbYm+uFrUzgDEE/bG0mQBuzTLBOSAYanX6euCyyaY2V5sA5oQ2WWlPkidiX7GUYBqF9vgfXPN0yvB5VeXwcmLbBYk3h2Eg3eC4HLqPbQLoY/G7wuKdpMzRSslxg3K6IHexwtNfXI37TptggmagsmYOyav2/fPkhplTcZEViV1NGeU9BZIG4OCojnH3883P3upeHQM4Rhc2/1559BDk16qbU+hPrzjAtJLcgZ195R7pvWguPcgwLur3aC2sCZXWN7sZ/ZEHfty2wSSWcs9PEc0+wmZxx3oAK8AfEkAD2fMSBIf5F91NjYEOT9+gjS1WIF1dE1EF47cjIksUd49Kd/Jnz2Lz4X8lAM9GFVuR2VRjlrX2wEALCuqbnKXiCV+iuBRm4aa9Hps5ejzaYB1/ff/1C0tjuO/ZE5Xs6pAq7fOvvE498JD2OLxgMnO6s2VGLT1AZgCl8aFTTWp//7T/+v8KmP/2RIBvzsAWCO+Q50qbuXK2A+L0KRewlrpwuXyORhf2V+j2BsO7XV/VcGeUDZZIHYnOI6qJVgKnV8ydIFEFVmc3VTb2rY59wAdM9h10m3P2vWKGuN9qk+O233slX98a9as6YDWCcz5uB8QgHEiDZ+6b4u93NQZQLK2jzGrGuAqsVs/n0cwmQMksFu+BEIWUYZxEdj6EPZ0t8MoErWRz2fsbqBjvJ8mkeyC9iHsh9A/IqwBJKpiMacClzKRsK67ZvCi1htXofQXrFiUZhNzRg07Jw9TR/rySKA3+cgQNau2xAVY23MxzbItptkeOSi8FuNtVgG+4pxxv6cuaWQpt0xf8zmmmqUHFq22jQjCbqM3B4JQMk1sx/aWNtUJaiQW4Ja1/HchXLgEipa651h2V6zYHkpe8Ey6o4hIQbYz8UKyvBsBZeScVcBzzvJOBqCwJ+zaClreQZzg/tNHdT+0xy718i+KuHnJCEuXr4alb0zacrxQUuqXofQy4QUcQ9v04V7mF6IU88AMbOOOe215DM/uxn37lmv0eFvXoaq8CeeeIprz6fODzPtJ6LtmQpgra7a2VNpISp5/nqFrLUmEi08c2tIPuoZVVfmIk0pyyRJ3F9JfrhfU9GgesWGFy1QbXhxr2W+SAZr7qnfWx7W/Oq5uN91n5PB/dZqVGVpL3uIRP5uz+7bsZ16OebA5DC2qiBDVq9eHdcbieAm5rfnGeu79dXMEve0KiElx7TSvUk2kYryV1CpbaXxxwycqmpyX2jAsvafRuWjQkhLVuu/OUW3305OCHuqV3lvyQ/3gDaPSQh7vqpi7m7GNktSLFeFBTapEh83IDDNFlqJlW8NTTkSL85p80j6eU5HONe85z0/HNXe/Twz5/ZVcg4XcfbSMlElywj3KBe15gXGioS581oSRGtKc2/SnZfkaSyjDqjglfAvZS9YyVjRkqyQn61iHXH/YBOcJF8/tXa2zWyseVXsC5rYo/j8HDPFKGUkguogKVWROvbMXbT2qzqUhB1kz6wS0n2oDRmDNMB4lklPzUEx3MpnSAif/ePP8cxQ6nVDZmeRRdQ7DEGCeg0FkCSU9oquORmcWSRZJtXQ0wTIWwc7pgmQt37Ppn9i+g5M34HpO/C93YFpAuR7u09v9F3TBMgPdv/+rX/6PxwB8jdP/dRENu3z6UnjYQmKi6Ee8jnwHB4FeBQUH2Mja2eg4dhzZs1jIwkgDPlge2GU6wPUejDxMGAXvCB+FVYy23fupPsKYP6WXZUe4yo/uth8C6J22tXDoeGCNh4cIrMBnLQQemRvRvji1+sjULKMTJJBDrIDdETm0bVrh2AWnV0GOhveVwlgmYYFhJ1eKXQc2mVfx4G3D7B47z13x2DcNK6tvr4u+o+3Y4FQfbOdTrU50YPez3/gwP7oH72OA4uHrFN42W/F330O3Zg1yPJP4de8d++94bl9zwG8ZXI4ns+hrobQwxX4bF+Jnr9XycoY5P5oUaDdRCsHYb2d8wg8fOnFV2P2SB8H9WuECS9YOBcrrpLY6XSZg4aHk7XYiAk+ClirBrD7N27S+WXnuF2uAtvecw82gvSCS7PouNMz2ABhu1PtZvOatEvy3wWcBWn00xXI1Me8q7s/EhJ2HHt9EiYesrQJyuegbrfUpHdxGd169QBSg1F50s/Bu8xuPUgDO6tULujX7DWrUIkewXx25eUXyOjQi1m1wVIO9V+nC3AY0P+H3/deZP+nojJoIZ/hKod+rab++GOzw0//eW08FAkC9hDiWl3FAZzPM8DzX0YeQQEHV0m6rATyTyDENgBSDzFG7RJthfxYRIg5aRB4+EvI4PmLAsd7nsozM9AxlU7cVgCYVA7gjjuVLQa9G8ybrTUM4Z4SDd72Vq5R0EE7Fbt/PdB5+Ey047Z3JI47uy/tio92KdzrUp6FPvSNHODWrlsfVTwSYgLRZ+jm1DO6EyVIR98woBPgYrS9MsGZsFzukwqQqeIgkRWtfnimM7FpEcAyBFWFjh3ZgoQ+T3NVarEf8UApGO3hTmB40g7Lu5EQQc3XEyA+hykCJD54viZJkJuTf+/BkHFoB2MJQIadlnr0j/E6jk9tPww19bqjvzSfw/Hl+1gH3lwBwufjxR2r2rTloy4wLFjQayvWDxVYhJw9fZxQ4qvYNdWHh992P8D9DAg3Ajl5JrOwmCrKhnRl/GiXVQRQUAvAso6A9An+LhHwUrBU5Voh96YT+4RWiMcMVD+O2SoO/BP4RycDHlZjb9eHTcY44+NaA8owmgTLly0Ja/DYvgLYUVCQxXvnhgfxrh9urgo9qECS6GIdacL6LhtbQH6uAyXc1598Lpy73heWr58X1gNMOAYEaWqqKumSLImB5WmSkjzfZMZ6VWU1QG1WOHUBP24UBomA8uUQtpJYzqlLgFfDgE2rANRS9HxnPD+DndL2Pbupq5VkeiSFvXfuxBucAFdVRDx7W1t1DGpkzBdgP3MQRYs1cu/ee8L/82efDY+8822RAEkBDTM8WSWNwIKE2A0IFwneZN6b/mJsLiqiHc15CF1rjmodAWPHip2h3QOjYf2mzZO1DuuyfZCcNyGSCrDe2oCaph4CRO/4pQCwBvsOAyKay6Bt3E//6KI4vj7391eitcdMs1Eg+46iTFsKUCP4sRhwrgAfmlqUW7s2DYfnj+WEo8dPU2OrsGiZRSc95F8MT8fWjfEoYKh725QNoMoMwSyDYTsAEO3eNdPEru06urcTWOcKCLIuoJu7FPKzA7A9nXldXDw3PP3My1h+DJFR0h0WoiIcplt/wUItAF378kNmMj/LepbBvdKqTYBmmBqjjaEkihHfXdrx8Gc74PdDYBmibohsO0SQgNRsSJUWrllLyAyeg+S08+ESXdvjXIjWkc4rye56M6+ouTUQRCrDtClMlDBg/kcCi7loCLqWWNos9VEbDKS9xjO1q7qL/9Z2r545IDmVRz3q1xcdAFbyQ5XEZYAzO2Nn8CyuQrRILvi8ncsZEjy8l124KnaiVRbzd4oA+Zc2S6/f4PxzJZjXGRWFgpkx62Cym1vCVYutKUWICkftG61vqs9ixzfPyWDzxYuWR+WMfycY+fu//3+ERx55JH6/RLWNGNfYr9g8sJLx2QFpIeGXQg1VHbH74fnh8LONYeteyBW+6s6h9mNsD7POSfpJyAlAprBW2kHtGqaa0eLYyzqQwhoxiMWaBEiCGTb8i0SkdkUDrLUZ3O8hFSSQRr2Auj4jyaoBxolAnk0Wrv29EB+LuJbOriGUUdXh9OXa8NFPfSwcv3gekpwwcyxJ6xvrwuqVy8IKCPpTRw/xOagV5ewdIAL6AbPZfYVX9h9mrjQDMC6lC31xDA6uA1i3iWAmJIXNI7NYy5976nHyh27n3pN1w3h96dVXIzDZw/3VeuiHfuiReK1/8l//z/Dzv/O70Trpsa99PexGeanl0YkzZyCjEmj2IHsAAmQWtboT4NUcFpWBrmNmK9XXt8SwaUkjrS0HtIHauC6cI6+gkjmckZqP5Q2qNcaSQdlJAPkJzIEcxqYWbe4/nLMTEEWp5FQUcq3RAos6ksr7z+XeaINjsHc/gLe2cObTSVxdB0BeTcYNxZHwCJUeBDwDGGdIlrJeDaGW6Wruwg6qCZK4HXs/xsgaAex+9gjYu4KHCwjDh4fDJ6+EnJKMsGLT+vDYE68FooHCHbsIwcZXay0Et7ZbWv+UzEDtVVcPcL2Ljv4DUQHSwXV1UZvzmLPROgySKIM6WkKmVAq1pKVFQp9sLdYE64REo4SIeWnaWjkXJOzt4nf+q87ZsX1HVDAcP8f+yQBySOklWEg1sd9t5Ncifi6bezrG59L+MY31X7J0HIvTOvaW1+mwr2tuD43YN97/znexf8YKi1o6iFrO+pxEZ72h3FrsrZifAAAgAElEQVRz2tii+riZtVQ1hUC4GR/dEBe5M2fxzDIiYe9e5ybgtXWhi3OChI5WSZI6Zjk5XyRB3H/cc8894fOf/yLA9GDMuJK4dJz47FUDOZMEzO3PkPR0vYlGe9QJ11QttFLN/GAPoAKjDltRlRzu9dz3+LM9nAPyAOG1vlJ1qDpcqZLqDwm5439I0DZfi37u2ORez4YSalKeGTSMvXlkd9xEqVDNff/YR3+cfcg1LJ6OTe59GEtbVJhZ92k8OUmDlBZSD9DgY/NPG7/c/34HonUljVPuoVTu2iTjNss9uwqohCQIdM4sPnuvT1JB8u4672n9KYP0NgvnJJZRW7Hxkwy2KUbFTxV7HW2cythbW7MW8sxVBB4++Fpc6979rh+K+VAHCR03H2wLP6+a0Newdm7YsJHXYfxRh8xc8TokuC6wrps5JUkuEaUFlntYM+u0LZZgkuhK5Z5NsIdYs241jQWobRhn5Zzpmmlms86toC4bvO46p6Wi47SZ93Lcei4qQ22y75nnII1pUqAemwOjlMUGAAkZlan+kuxwv5bJ51HJEYlm9jmqPzLI9HDPUDpT205HDXKtMcg4yI9BckE+9YmfxUKLe5ho3p1rCw1GEni8pqSb6+00AfL9whzTBMj3e+emf276Dkzfgek78K/dgWkC5F+7Q2/+79MEyA92//6tf/o/HAHyl996dGI+NkOjGKnOQArf39ka7sASaAjgIAXQahww1pOhIYoD2ByUFCvVz4ld8vq4C5io3NBiYjZdmIJhdlspDRcUSwXsMySxFKVBA8B+n6AHO3/JkMsALsrT9eKfhyWFP/ej7ygMx67MoCuYUHWscPp7CH6mU23j+jVxU58LmNnBgUygfT8WS4uXrEBNwoYY5YGkit2Er3EAePTjj/Is6ZClW0/ioQU1QSGfJ69oDockQFU6Au041sLIjjsPF6vwdber1P+2w80A5r/8y79CEfJoJHa0ZalYsDyGft699+7w7LPPAPptoOOUjnUIGpUN2wlK9LNpB6Ynch9AYy4WNXYj+R76ei9Auh67/Oio87DwKiTMj/7oj+FrfiF+JjfrHh4FXQQjC+h0lxyw61X7EA/I/px2HR6eG+kiT4EwsstU4Eow0K5qgWn93CWOHHhtEDO5dIqa0SH4JEEiyWUn/RVspubweuMAVCpKsjgQaoM0mwOn3VNn6FZbQhfXKkBiDyBTFgh2y+rhfE0bLWwS7H4T0L/77nvCWfznBaUq+bedt+2M98nMjJXkfcwicHqEjrkX6CD/q19aHT7we6dil6CAuiRPGi2fAraSMoYYD0LA9GILshoFTQqWFII7hqU2YimzbEFFtIjqgOjSEqaQrjRPXQMACipwqhl/hnX2ciAaTySXg0N2oZ28HLu9d1oQGHQ8CnAiAaJSR6CqlGv3vnlA9RBZeR0ANRUrCGT8kiIeVh331VhWNdItLDDnIauY9/dAJ6hoN3K0yoJAGeYznbl8DRKGkE9ANbsGVc14gPegLuDsc/F52Z04xrMwg0XA0MwRu+ya6eCTrJq0KeqO99fuZLvnLgPwzeXv7b40c8auvWQ7KrkGuzMFjF+vAJnKHZEA+f0vExbLtfv+2rMJkguu3oCkKgPMsMNclY6hyrOxAHMsutioQnLMToGmb54BIgEyyftIMAkQeNidhXc7f6CjMT2sWr4kZiy88OxTEBvLwu3bt8RO/vNnzZJJjwoO1U3eh3LmUdW5M9EeqgsAoYdnNhOyMFHA0Y5U7C/6UQLlAMoIAuXR5dhMjtEAFhy1EFQpjI3rgGG5HKav1AE0zJobffiXQaisJID4RuXZcP+erSE3HRKsmfBpQLXWqzX4rENuQjR04i3+2BMHsAUJ4e3vvj0sBvhQ8WM3p+G1Zkto3ZLIs6wBWFm2hA7fEcYAWRSXIPhKmG87dqPmACDrYTxpXXaCzJz5+Ik7hg0/rwVkqWc+1HO/c/CjnzUjPWwiB2mQcZcP8CfB3EyHbxbEUA8hw1WEjaumW04mSQXz4rd+41fCJz/x0VDGHLpeeSmSAdqo9DJnJdQkz07xnr2A5VpQrVm/Iap9/DxV1EZVP3Z5X8bHvJOuyiE61yXwNm/ZxNzCTg5Q/gRZIjVkqCxYZDBsIaQchAjj4jTWFimqCQEzf/UTq8Jj+8gjQgGkxd0cwCYtRwoAd77zzW8CtjMveW7vBJzrB2g7c+4SYzYp7L5tLPzlVwBw8A1PpTbPwE4GtmYy1+aWPVG0c2LMCgr5lxPUSAEuSY80vldSRDu5Lta2kDhCV31pmIPvfTEkww1Arqz0HObqnPClv/4aoA9aMIgqO9JnYoGWlIRqrxxLqPGuMIfO+1Kshsi3j8oF5+8AgGML6086tT6POp+cNJkHpIf6RYAl57ZgsMB0FjXKQOPX8G6/A79/83omgbFe1hYUS4CIku+1EH4G6X71q18l5+L+GJKrYqSeNVjFlN3vHQBYVSgMNkHEOhcEhAXdzHnQhtAmBG0Je6gDd1KLtdn5NiqA7bdtg5jPjd7r2uXlAMxeZe44j/2z686UglCE7hYnGi2qtLn0vvzTX77BbunNLLB6sdYU0FO55PVKZLiWuXZJtvg5BLxyID/seta6TrLe731t/4E4Pqx/2qKcxHPfOuwHUkV5DsLNUOEnCd1dCJDtZ21jLhoALtgaVTeLND0K4cZpSCaISi2drHVXsCxyPVxITYnkLoXZtSgFUNO54fiyEaGdGtDHWmSTgGNsgs9vx3gG4KyUcw8/m2l3PPe+mTkhCK09liTSdQiAQpoJTpMPduRgR/jd3/kI62ZdqGtqCyewh5kHWL6MfU4/tXDlulXR6qqjvRmAPx3LJ2o8ise29saoKDOXqoc69o1vPwkA24uy8u6YseD+RTWrZEEa9o611JkK7ANHAbqztGEjcD2ReXUT0Pw0ociCz+dpWPj13/htCNcccm7Oxs5/814ELyUUuqg1xwBkGyDhN23fTJNJbcwucm2TeLKZoZXr9nUKsHi0Jhi83k+Nt4bce9/euCer537k5rBeQByrEqhm/zMsCK26iOeuQsvxUYyiNpPrHcVqZ4K1eAKw3nlcSBNEEb9yec8CwNsJ7YcgHNINruf9T2AreMfttwH690OEN4cJxkwrHemF1LlE1uMJyIDu9j7mWm345re6aUwJjJvdWBtdQhXTJPKONdqSuJ984rnW8OC7F4VRbLX+8u/Oh027MhhTFWRCASKzJ1VRYR7EUjIfNq3bGNfVo+QhNFKvxwBZB3juI/xeqLoP8LeAbvdEuudnl7r36gPAr437hIU0iBwgG2ol6jYt3ipounDvqeWRKoe57KmPHTsW7r/vATLFEsNTzz8bFceLVTDxnC9BVPdAri6HQM5mHiUALqugaECRpy1WO4R0O59JwruZtfA6GQmLseXroMmkHfXsT/3Cz0GOXI7EpmToEsZgnco/CNpmfm4Zn+s69lS1fDbYv9AxiNqDRo4NhH6bIXSN+mnThYSGex73wJupYdpCaUX7KnN2Ffs95+XTTz9LcPflaNcmcSFpIsiuWs7MkTHmsXZXEgkS3O6lImjNeuEeLFq6UpDce6p+beO63eto2dWiPSDre695Iey1PVck8jo2E/ia5z67Nmz4Na6Tf+rmTGBelPM1k31zEXVvBrVgIZkdJ1FmjrDv3QZ5IDlSxRlF+1abisyy2IKlmflaKkDMcFnLIMpg3mgdpU2qqpj1GzZEm1ozC1UKW0/dZ5tV2NnDOGScuZ9cBUFbD4E0F7X7GQjG7by2zS8NNB418e9mibi2RVUmNefY0aOEkC+JxNcl5loFY8N54H79LI1ad+7eFdW0NnG5H3vHOx6GFOph7bbRir08ZzAtL83/M7dnI40MwzSSHcTiTpJz9hysXeO60RvtyySzLkOc5bPmuIcfYj+awVnMvCXVyGZpZfFMeqltF9jrm38lreNa7rhVFa8dYcze4AwpUf0C2WZme0j+2ESh5W8m87mQNdKzg2uneVZa+Cazz0jiObqmW0fNIhwfh+Ri39iCmisjPTdaXmVlsOeboDGBvXlOZlHYs+s+6vhyPtcgr0V2E80qWtrGpjA3DVONPtMWWG8R75gmQN7iDZv+9uk7MH0Hpu/A93wHpgmQ7/lW/YvfOE2A/GD379/6p//DESCf/+4nUYDohZ6C8mNWaK2vCSvpTE5ws8sBwH7yRjbLhiym0/nV3t4bAXTJCEkQN+d2lbvhFaSv41CYCAhUyyZX+fl81B3K0c16SAMI6KOTqlsAgwOZfvKSFqolVH8UARjrg/snv3lneOE4nTv2cQKe9QE63LZja9zoN9DdKuDrYcKw8V5AgBJshW7S1Whnf59dRwD0H/jgj8SA829+6x/DneR1HEber2d2Ox2X5RxyBe4F/84S1is4pc+6k2chXtnaBtmha1fufIgZQYXzkBOSGQsWrQgHDh2Jh5VLgCa33357lLpfq8LXGrDZTfwOwH47pgSk/RkPbHZWX+BwWAagLYChZdKJkyeiFcfLdHivxqt9iPe1u82Nugc7wSA7lmKAOcRBJ6SUncH+nRYI/i45YXeYHakC5fqRS3xo1xEBZg4eWmF5IErl+ocGOWZysBBkl0xR/RABfp6nBEgmoI6hsAJw6RxQbK/WCseQyb10gy6aPzd86xv/iN3G/bGT9SXyUiRsFgM4NegZf8uKye5dMzHsIPOwet9994UvfPEL8bq379gRXiBvINHDGIDdX/3SmvAj/wk/YoB2g4H1TNZnuAQAuRClTh7EnEqUJvIMtq1dEooJJNWruRXyYhP2ZapAehiL6k/y+dyDjAW7vjzpSEbpOawNWxFBjekqCAC39Fz2mgTiDRX3vi4BfJdo8Xrps44EWCoHZP/bTtYcgpLHE7Mht65F6b6dwnpbe5iV2PF5aSu2avWaCNqZn6Dti976JwCQzLu5ggWCShKt4SQOHfse3O2UFHT2UOjzU+4vCaJCxcOz6h8BY0OJJbe0o9Fq58LFSzErQKDVTj276gQu7AD3+dj97LiSAHHeSIr4ZYfelJf/6xUgEiAGLEt+2V1oOPFsDsdDjDHfw0wHbSu0u7KYmR3j2BKI9Jo9aE/929Tv8f0iAcN8tmtaL/MIVvPfjHVVSGZ+ZEF4LgCsU63wCkBPYU4GXcvbsTlALQZQ2YJdUH4unfCM8SEUJNpjDfQAqjN3/VUDWKEHttZAdsI6BrqwJ8pjLLbSrapVUR/qNZVB5ma8+OrJsICA24yCktAMMHEAK5ktdPLmYwdy+fJ5wKqC8O6330XwKCHEpw+HUsi4Tp4fNGOoBSTr437/9T+cC2u3klWA2msWQeZmvGj74dwbpV4NoWBSxbYaa6wy6tRVAM9eAP6XDh0IswA+brvzjkjkSC7ZaXsWUDKf10igliUCDM0AZGiiQ7IBEmQZVjLzywDrSWf3eu1sVvoxRA1MAPRp6+gNZy9cDYuWrYjd/x70T548SmfoOwCwIWK5n3UQMVor2YFvN+gEwMJ1lDEScobrrgfQsTNU66oXyABQyTETYiSNZ3uRzJDLVTdvqYCKY+i7gfGS3lfIIOnmHs4rX8K4L8JS5noE2dLI2Pj5jy4Iz5/iM2NpM0wtH+SZ7di2LSpjVDMY5t3G+pABWb4eYC0bT/5KuuKbWjvDzt0J4ciJovD5L/5NyAU8Ll++KFwWsIcstdZ4r7xQbUnsYJeoc51wzphhY6aANiGOs1rqR0lpHkRiPhZimeTptEbf/AwIkJHRpBjg3NiCtSLr1RwsAGfNKgRMTsHaQ1s4LF0gXheXzQv92OfkYusSlWaMs0sXLofVkFVa4kiE1NERnk8nsp7t1n5JSZ+tdoM9XL+E6ybsTUYAug2Y7mS9Og0AVsT1zZ9fETvrDXh3HXjt4EGArHcA0KM2pD5rd3UUm6PNdIRXAlbPpmZKfmhHInHpmnYYW8VkyXf+TnCuEN/6Frp1syDpV9O9awe/c1O//yJqVi3r1xrsklSTRVspxpY1yNwoyXbntUHljawR2vQVY+si8TtJDmfGuR+72V0v+BKodA2VGBX8m8oFcc2x3rpO+Zp2/hrcfBMg3LpvaK+1zBoyg33FAPcsg7WyiZrToZ88BIaAXyZ1sJmfOQUBYmi790kbNpsFJNFU3RmiXM/n3UzX9hVA2vW7aeG/9fWPXziG4nNdJKOsr9oISYBIzDhvXVdTWZucI9ZMu/PNW9LqJk0bJm1nWF+TAI3LUFG0MqfyWEPNmRkC1HWf043CbIjxIJGi7Qw0aAS8taGU5OynE/5H3vch9jE94dzFytBBnb0IWfDAI+8My9auCtdrqyJ52NhQS5f5feHAC8+F27DHqQRUVClTPn8RdX0s/Nnn/iIs5NrNmlFlGFVOVPb21kaUkzSVoGJq4jVKIEAzIUu7GjsgFkYBU1GJAS4+8cSrANZrUWd+ACIiMzZ3qEZ0/i+h2aGM9dR8FS3ISmaVhOLZM2NHdxrrlVlYdsJvYy90FJC+nRpVguph7dp1EfQ8TK6ZZIhqARWUQ7zvQP9ozGJT9XaDZzjAepPLWqoCRNu3GLBuaLhJNeSAZTJWhlEADzBn7ADPhpDIZNwWMg60HrN+uNILHB8/dhjgelO0wuzi2Y8zRpPMq6A5oZs9QTrKv/bOAUD6anI7QvjoR8pQTiwKR7EcHIY8LkPd0ABBTiUJtc1DYcm6hWH/mWuhnRiJ+Stnhs07NlNLMlAIXEEJ2xGtkwpRv5RhH6ga1/3edWpoAvdGAiSJmprIWKCFKNz70NupK/3UmlGaTc5ExZ1j0L1RA2SUhJ52PVqHrqeJpoV903lA5aU800m702IylQrCweOH4/grYw6aZaTKpYa95zytYZkfrn1mnfj7BArHGrLxHMt25o9z/Q0oWE9BzC5gj78R1aXqnAvkVGmFJ8AtyG8w+yifX6vQAmrHM1jMOcdzUOZ1ACiPQRC7VuzevRuAHTU39UpVgYTqTca6+77t27dHBeqFSxdjBpz7lSJ+/qt/91jMxLM5qJvaWETjRruZZTwns5JUkptnZq6aeyH3yhLtWoJGe07OJOe4L1ow+vlatM6l5tnUMk49TgDods/nn/1de60Tf7girPtF7OccU4nufyE+2G+Mq2pHYVtK1lgitXgZDT7f+vrXILznkTl3DyrTujh3r0M0S4JqFVjA3qCQc8qr+1+LmVj33v+2+F7VNTfDaxAJ6yA/VFi7Xz906BDr2bqYZeT5QlK8hSB6m3/cD2oDaiNLtB7kWc7mvlvnnXfnaB7QemoXpIbzQhLMjKsZPPtc7skciDWJcO09zWfrpL5vZO3upnnBZiVr7D337o1j58LFC9FKUUvfEQiyo0ePxWflWcd9sVk0kvRDscmqgzk/J2YOqmSX1DIPxLrfDpncyz1T0XMbmWUS7k3sjW0GMGcmhrfzPisg9Wxs0LrRsHfVvp4Nd+++k7rXF5V4ZjWpAtHWzUYA64lnJ9dys5VU36UxblU0uq6poPU819XVHG1hUyGAJ8gCGR9ljR9H5ZPg92VyP0L4hZ/9Ndb2gbCgYhnPjvkYUql/ZbFxzp99MwLEdfF/SqSnVoxbnrH+iwTKpDbp3/3rf8kw+R4/zQ8GQEwTIN/jbZ7+tuk7MH0Hpu/Am96BKbD+n2covvEP/c916P+vt/YHJTj+uUOB9/F7f00xq6n9wb/HE7B5w+7Lf7/9xw+2f/j3uGdv/p4Jf/qVD0wUACgvBdiuwJ4jyQwQQN82upBS2OEaem2Xj91QieYKsOkUeLLL2U23wLkAqPJqAVftqPTCbeIQ1glBUQDoXMzBUkCuCiA4HVC4E4DDbucCDnVDbMjt/GpkA22HaRJGtr/26Iqw71hKPPDaGV5feyO8DRCgG8CkCXBDQMKQ8R4k5Qb3VWD9UAsIZ/dVJR1/drx/7NGPErp9MGZmmGdRxrU9/+IrdDMKOo/Trb8iEjoeLA0N1bZJ8MWfXUh3Y/SxZZO+GO9lvXk94O25ay/XNBC++/iT0TNZQEawxM6qq6hM7Iyyk8lchlIOpL72JUB2/W0FFrXT8vuLOUB5+LgGkOfmX/srLZT0RPYAFK2kOBjoK+6G3C5L7/EwBw8txyQsnLS9HPA9WGQANtgVPwRo5SHRjtZJ8AkPbMFAPpcDt4jDbHJSerzWHIAeJ5KHKr8/nQOhh5gyAAztjwS9/SyC1Hb5+X57IJLqaq6h0GjF0mBvBLoaARaucdCxq2wNJI7WBC3I8bUc2ISd0ONPPBl+4id+IpIERwi4/sAHPxQ75exSPEvXawaqkS/+2oaYA+LB1wOhuSOpHFRKAUIK6TjzoK+3f1drAwAwVhnY2GiTIdBRxkHOcPQE7o2WWOncH+XyeYBNDXTu5fD6kguClYMQdTc4qPq7BI2HQg9iBgBrPbNz521R1dQP4G5ncAb3xrBX/xzzK+iclQC5UdMYgTafk9YqdkCqAGmjM1BwynEkaaXyQ/uwC4BWHnKv2V0HAFRILkUOtmECatrTaDvhIVMLNw+FAoD60UvfSMAI5kp0ZXHA1OPbLACJLbvlPBx7ePQgK3DtGFSRo0WchEgEH7UL4tUEuQVIY9F/HQGi9c6vf3BW+L0v34yfM5t5rOWDnbZ24+Uxzs0C0AKrkc7zTO5dBEUZu34Jhvp5nA/OmTcmQGLLPvfLwyyH11se3NaWLHJxMrjWUrrs1yxfHM4cO0IIOb7eAHlLF2MVBSAsZ9LXM0mEtFB3luNFnc/YqIewS2e8pPENheYGmI8A8cjpO7RDyomOdBuEDgnigXqAOmGtukD+xRxIi+xCshgA7y8Aul+vbyKTaDGg9SzAywEUF9lhyXyyIHJSwgC+7uM9A3TcTlqFnAKIqayuDw1tIey4E19/PFVqGgDQGGsCD82A+nfs2BRmMY43rV8NoYq39gKyh/gc36AbPxUwdRlWerMBXNZTP1UpPf7dJ4yTCBucO3TMrgRQqWXuFDIfd92+LYz3k3mSyL1wPDiu+X0U8G4QNUrlNbNNBsOyVWujt/5zLzzP8x7A+/9BnhWKKIDE0yeOhU0b10dbED3iDRq1nms18eqr+2MeTSngSjHWGHbmXoVwthvULtBzZBoVlZXHjI/h0QEybg5Se8vDWj57fX0rwPNNLKNWMn4J5qVmmJfw6Q+XovyAzJyJ3QYWdkMA2d3cl9W8pqGm2pA00gV7BeuvYrJM1m/fGWq1cOKajkBI3aQ7/jd+d3f4gz86FTYCtNZQAy7Sqay9nCCaIK4ksySsALhzQbtGgXvrn8oPx7F2cm2MpdWrFxEm3sh4aAlLqcEGfqenZaPCO0ZHL6q5kaRoXZiHPUwuz3wOhNPypWW8Br7v1ZDcAIDl5QtCJYT4DAA9bWvmoD60CUDv+R7IkZchd7ds2UZtxLaO2mpttM7PAeDqg/yReBbwt+4IDpmnVXUDiy9ATfOo/Dv//NjXHuO9yiOxoO/7BTIkiiFsJLwFv+zwNm8ik39vx+5NMKyQfzdr4Sg5VYuXLAvXqIGqhGYANBYD9nVCSnXRwa5l4wZImNNnz4RFdI8bdDuD97TzvxuwWcByBq+lKsOxLBGaBKg2ypwthUBzfXRNkAC1Zjj/JT38e4lg645rUAwojuqe0XjdznuJUNcpf0YLR//NhgTfx+9PZP5ogeK65+tNqiXrIBDLQipz3Pe7iu+8ShGBQDvm9Xd3DAjkaT2mtc56AN5OatP8jfR6Dy0Nh7F9kixatys/XD02HDOfDFW2rnTi/a+i0prrZ0igq1zViZkqY9QT14ts6muv+RKsByMQORmA9WZTSMKWsaaPcU+TudZxGzOo7RkQ3f3aHgIkZmuRxnX9+X/7fFQp5JE7sXbTNuZvQsxb+ObjT4WFKFDvfcfbITyx7iP77JX9L4ftqHFVQNoIYPbWIOHdaYx7FV5aKyYC+K6BcBCgtNP70OHXwnysTO+5+04slK5wz4rC4UP7AT+XkYtUhYVkOoRbJ7Y1Lcz9CdbldsK8V4c77r4vNl/8yec+R/1bRA1BWUtezbvf8+5QGTMnsFIjL208Fcsg5oxkbhVWkJIulyGPbAaZBVmSi0JjBVlIjhOBTvPP/HXy5GmA/2uoXxcz3gD1qT2HUUwM8MxK+LkExrPqGK3IbHiY0CqNnWERzyjuQ7nnBdyDTuatjQAJPJNCSC73Nu4DJDoHAFvROsaa2MZe8+Unnwzvh3gYZM1KZn7WVtWFypom1m+unW974D5sq55/mew7rPlYL3shx/sB58d5507ucyd/1884nc01NrEvqKy5wT4SeycaMwwbr8BeKIGxuwKFRwkNM5KGrx48FHKZNwnUznaI9hb2vY0Ar5sgLLNyICX7GgHEUbGwVrpeCvAL+Dr2JUXcV6iouUhjQwdrlmHbZnuNsacuRil5/soF9g3toRzyzqaBIurgGOqeNOobW5VoYzjK+w5KxjLvqyFAzLHpwrKoj33v5bomVCcrAerXhRsocp3LNRCg2pKq2CtCdWBzxq49eyIR5j7CJo9jx49Hi8WE9LywdOWaqOxxL+tez/ydqDLlmWvjqDLIuVPCWuyctTHIGnfvvfdH4u+xx/4xWqalUb+amRuZNCOYuXTTzB03FLyWpKYEsUor96oSkzbypAB8G97tnsb638P8cpOm6mOS9JD+E5NX9Qr58Z9Rn/zqZF5Igqoomgd6bZpQ/YyyZM2yxWE+dnPj5HCUsad/4tvfjhlLH/iR98d7FwlVVLAtKD7msk4XsSdxv6faySy0mTY1sF4dI6fKPdxmiH1rnIT8SZQYrkPWehWP59jvZnGtXvtRyMFB6rWNYyqlrJ3eJ/NKJMKbIMU9c6wnQ8ZcEUPCy3j+82aXxOyPGdQ5a75WbFeZZ5IRe1H6nacmSDbe98B9cS94o7oqnkEkYLYzBiU4LqFmt27PguhogWSx2Uqlp/sOs6rMU3HP7BlNcklbKpUT3YyDHms6z2EtTT5djFnJF7MZOxCjv0cAACAASURBVHgdSQtteBdUzI92XjbqSIh08Zo24ewkkH0m98wskFaaD6KtbxxjZLRRD7SPzFANxHPUGtX5IHFsjo2bzwnOpv0DOBNwLpTUc7RTvmOeUhJ5bMnUtonRFIjljzA3iqjBI2FB+XLqArktOr/yuiNkoMWbFYfZ67JAbvk6ThMgbwYYTBMg//EgnOlPNH0Hpu/A/xvvwDQB8taf2vdOVvzLrz1NgLz1e/76n/j/HAHy2b/+4Ykc1B+r8Jku0+ID0KoRwmGQDscyNuJaCuWx2R5ks5sG2aAVhPY3AuN2ZR3Bv10AY9XK1XGjDPIQiYk+ALl6gjFbyd0owVpGAKZTX2wOtt1s+O0uyqSLS4m6oEE9oKD2G3Pwlv7M+8rCt18DzNTvnYPtBXyP38aGvpmO/wE6vgRxVX7YUZXARriU11cB0sVGXj/eUXbFHvB6BJs4HA6gJti6dXM8gKQQYHzo8LHYjbmKrskmAOgZ/PngwcOTWSZcSyYHDImGjYRMCraYE+Jrbtq8FdCUgwiAl5ZGerQL2K8iHPHJJ5+IHVwLFtA1iMWJBxsDZd3se1BcBuFisLr2HeaL2PXdzOFRYsBDgJ1vC1CDnIaMkViwG9D3FgiS8BNwTgCp8SDiYdlCIGhkJ70AtCBOviASAKN+8fqNa4UlcVIMIOUhxND1mRBSdu+ZGyKRYtaKnblaSBm6mc77eYDxXuwHMKqge/MmwMscOtFXAqLs3/8cAF1PuJdclGFtGjgIGtBZiw2PB0UVQR40KlDO2AGdxGdQ9fHkU0+Gd+IzfpVuOn2vG+mElQCZN39h+DPC0D/wn07EA5Gqiz5sMASXBH0MNfXAl0437NggnWqZiWEh4LTd2x5iF3LPs7iGLj67Vl6tAB8CY/PpMK2iC70YlYRERQaHug6uw6DgdsaeB2UtbKIVA4cvu9r8GW2tGvBN92xWWgqohbpEEs17lF9QzHgeYuwBpti9egtw1Etf8u0g6iWJD5/pTjJwPPxp5+Uz6uPw2GS3It1qSYTXCtTZrahlhsRPGodVczycX1rieNifJEAEECdD0NN4NhnmSfB60XqO9xdsKMNuxPe/Sae0RFoPoEsa/slmtHiwNhxYhZXe3JNddm9MgPj9ev+ryiiCyJEAkbTQWsF7ZadmMnXA63ScOq4EKQU5/e9/jQCZDEufzDtR4eJ/J0e7FlRJHGxnMOeXAqrblZmAaqGzpTFav0gCDQFwGXqp1/vpUyc4UG+PnazXyNOwM3gmB/HoH879NOy3D9DCrIQRwKxED/fcD73VtVQwcFkFhOGfGeTCNNGJ3UytOnXhCqqQZVE5MwdrwNqqS+HtD6ACIf+hn3GgvVYHc6sPkEQPdLsnayE9FixdCdDVE27ggW+H7FzG/zxyaY4ffY06lhU+/qmPh25+rrmDMQFg309deval58OSVcuZA1ir0E17+vSZ8OLzL6HsKaUWLMaS5FqYw5jMQp00CACwfNmCkJ2EhcYgzwKwNQfQlyKBnxj1kGyf4yfP0cWdA0gzO5SRO3EIy4wCQnvnlc/mXg8zxzOwEjsZ1ghQAjzaWak1ijY/Wic9DTE5Vy/5XIOJ6e4HrLkAWPLD7/8AAFNiOH76XFhHCPWLAslZSZAGLzEWEiNBIumRnJLNfRmPgeLWvU9/pCR84WstYeftkOOEiHdDQBRBErVCks4FEErlWRlU7BjbD/liF38ZtRx4PHz7yWexiqdjGRVIOpYpn/ip5f+0Dv/+n5NBQA2VOK9FbaHyL4l1IHaxUu+cF46xmEkD8COJKBA1ijXOovmzQy1ZKqrLtEFZRlfv5SvX6VY/TQ3AURyLHpWCo8z7BRVl5ISkYZFCzSln7gBKD9HBOwxI2o1NSC7k6lzus2CjVh2SIHYn63F+Gyo37ZtUf0mICo5KajayZphho+rMTA7DZAWA9IC3M3U1djEqI1RXXqIzewWhtr7OngcfDDewxJGoUp14lrVkLaoTCRA74NFZxPHs/FaR08/aqFWdBOtMSIJrgHla56gsu4nF1kzAfjMaDKDNNTuAWmN+hh25fg4zCiRwtHIRqNWSJ4VaJPglOeO8d92P69ItIMl1yFqgMs5779cUSTqVEST54fdIMvjL+T+l+pAwEfiM4eh8+To+T4kQbakEUw0Ed227CAFVDKGvB737jj46i+3SFly8RhOE+RLbqMFFywbD8RfbYwjvEebDfY8sDs9/ozLa82hhJeBurfN3yWprUqxpvJ5gmHMjKosYYyl29gPK9pg9xXWUYMPYDimazevkAxzzg9QIlGfcQMkwNjaho7qOezfKa5dEkvwf/uEfws/8zM9CotLxT2j4RRRbJ1FdVEKO/9Jv/mZooMYcOX0iXKvxGrrCtq2bCEPeQFf+7PDkt77NWovNogolrlvbnDVr1oRMnseBfc8AfN7AynE3db8lLFpYQRe37D3Wb92A69GKbzxcPXWeegnxW6Z9DcAyeUbtfJaZc8pDPUTBN554PCxdvTKqAbRi27R5Q9i6eSPkQMekBdbOHVHBa5DzKay8zCzT5qZfxWaJ9lfJYdWalZHksju/E3uuejJKusjZkHSQMCmnNh5FvXONxo9mgPlinqvrXwn3UOUqmHdUgORkcl8Zo3bnJ9H5lA8I7j6nFLKplzliE4SByC1mlQFsFmHtNsL4SOI665lP3+Vef+anPi2qCyE+FOohiM9W1oWLV25AQu0gt6AdsvVa2AMwm8GzPvjKfuwNUUuSDJ+VN4PvbQlJeSlhPvPsPPf20Kn2sGJtNvuZpQCrqLoAqfNR1fXxmTey33SeaB+VzHjshIQ4BzDdpOIQEmElwfdLUa+lpNKowT7GejCPfcMc1poxFBRX2CtZt0pmQhhwT89QRwSlJSAkuJzT5fPLITQrud/NYR0ZaONcsxaLWgpKDLrXgtnkkWMdh9pR0q0a29YB9uOFhJd38Xv3EAQffy8xe5R8C4mOJghpCcPrECLaiWlVu5guflVuqczvTPaxz7/wAvZvfaGpoy/svptGIO6/BL95dashbd0317P/cF/g2ulr+7UCBaH7YAlM1SyrINse/+6T0WZM66ohfqUwV2jVwA5tIhIHqlUF7N2lWK+y+EzuESRQc/OKI7GgGlVi1+Busyv83dcz3yFaI/L/jv/n1WHTr5yP++/JrKWE0I+qKI19RpHKYvYMpWTaZLA56IN0zKUJQyLpILZdP/5jH44WtZIs1yE4Grmfku7L2ANL+pw9ez4S/551VLu/sv8gDVL3QFKVxaYa6572uvWoeyTZrTfmbliLVf66PkpkW2wlGqyXkg7OA8mCNNYKM0YqWP+18ZOkWMYZLYcMDK1Cc9i31JBBk8o9OI6aKwmiQIKhFVLkOMryT3zi4xCrFyOZbf6iVqmLIPoG2Av5ORxjNsyYo2IOoUSq+zv3jjbKJLNeamPmL//es4dnlEEtkfnzPNaWTolxrsHzRS/vI1lu41YJ5ykV6t2Ma3Py2rgOFT2bOU/N5nxgnpOK6ZgxZi4Vr2GTQK+h9eyvtAw002qU9dQGjWS+j0/AWq5TQB/P3bo8qWb2/SaYr+bKSIL0dY+g3F0YHv3IZ2jo4loysPNjT5KfOyM2omVynpgmQL5fEGSaAPl+79z0z03fgek7MH0HXn8HpgmQtz4epgmQaQXIWx81b/wTCV9+8ifJm8RTl8NmId12a7ABOn/6ZJjFIXMewOoAYKwgiyF3hu+lciDpYWOrsiCXg80VbKIETAUpBB+SsL+qb2zFn5qDHhvT+hZARw4JBo/PA4S4iD3MmKGjdvCxUTYo3cNLHQSGILSg/G9hmfL5J3uwKimKB7xrVy9xcFoKsN0VEtise4DIAaSL3b8APVpttdItR6RizNEoBJjQwsnQ5Ayu6yRdz4WAP3anZdJ5qce8h6QX8V7evZtONw7mkikeQJWGKxnvBszR5moIYMQDjxYLFZAblwDL0jMItgV4F4DwICvYbwdmFcCLwYMSRHZz24kl6CVwpJ+u3Xk1HEhncQhaQm6BHV515FZEIAqgbAEHFG1IPKwVaAXCYURSY4jPZceW1iSSRNFXlwOK3cHRSgSQXc9cA4sNrZ4NiaSEXssVCZfVEDRK6O0EtGN2Lp/d/zbnY1JdwDPg+sx6MGehYl5F7CTzYKWypx0gww7YzCzyBlr1p59JV/7SaEV0BiDOA04X42PTxk2xY05ATyLHEPE8wFttEuwyVplgJ+gE42QIAHYO77MNu7B7F1WGH/7NQ/GafG6jfJ7kaFOQEsGlXMiZHD5rWvJEyFF0AHis/UQ539tI9/8cgJNirAH0wraj/ATdioKE2kGVceDyUGdQa7RYoeNS8LeZg2ITvyQKVDT0AJpLaCwmDL2jwyDcbIixfA5lWNYAIKlC0dqnsQlyJquAw201B1NAGEBoQWNBxCNYCzQBcpllIhi4mo7eyxxCta5ZTFdtI+935QZ2YtgFJTJ2/Tm9qg2d9HDpa0mC2Bmu778ggNiiAJ3qHgFbbN0jqOuzt2P3Cp2BHq5TODDaGSkBovqmCMCtlYOuCpEsgCMteHyGU/r/N1KACGragZdtlyFd4KppzITok2TTcoG5OkWAWFYEZwUKBX8EKwUx31QB4ie4ZcOl8kSgTFArBeVXKr/05C6gA3g1nZnjBDbP4DnYqdnLMzCMND8bIAdAYB+AXznKrnXYxXQBZKkE0dNb4KAbQGKcGtEGyJILuCL5YQ6IIL9d0ipa8qhXEjwDdpBSPxqbIFZRt10jQ6MJgkzS13HwwP13Mw87ALzM24E8AlA0eLYLgHpA/3kACMN/mwERT5y7glXVWNhz312hhnGwDfuu2ppKPl8T43I4/PhPfhKVEp7bdD73Yqk2e/68cOTkMebAJFguWPSVv/lKePcj744WSoLYp7HNS+DZqpqbPas4bF6zKIz0cS8gxHK0HDKoWaNCunslQPro6s6D5KTXHhIDcAhQZ2zCzvsxxuPy0NYEYcA9b+bzLWMOD/MeggjNADyHjxxDFbAZ3+9rWE/dFRVLI4BKL7xiYHJ5uPeBhwGQQngWZUkxVlJdPW0AKCiDdDUn3DU/r5TxQhcrJPP7H04MX3qsh3mUyPicw5gZCvkATpi9hXayAPKoZ8k8eFUgklYvPvMshPNm5lYu86o7HD9zgbwRAA4IEzuWX4Wg7qFLdwXg6jvvg2jn67uvJmJvVBU7f9sAObVtMXvA2itoowLErmTHmKo2gcI02kmtLcuXLqQe3IyWhLUQMkdPnMOGB4VcGuA9wHUfgM6aVVieKJQb6QgbVpPbxDO8cf5yaADUVt23itD3fhVRhNp2468vwa3dj+qJXOqNBLIk9EoIJw3ntM9wHrVC/gp4TRLYSmon+AwAlcwd/d0lTgX5JAa0ZZIANWBWolYvfmvbaeb6UmwHDZLvA3ArwgpMG6xuau0Jamw+gKe2V7mQnmbKmHkjiWuI8Hlyc0qpnYaeF9zqNq5gbU5j7dWuy3VGa6zj1DPBKlWQ1gHVaYKA/i4Jb62YVHRQq1kLJE9j9zN/r7rDv5MUnVKLSNp6jdZI75GkiEDhlPpD4M8vX0/yw+9VTSKp6vf5ehMjBEyz1tQAIC5g3c0AoBQek7CwS16CvYH7q51ODmvP5gfp0D5OFzvzRXJl066CcOiZhnhNqhokPtK5HtdA748h6K7fEk2lrId24NtwoX2K+QLZrDMqQCa4RyUQru0QtIKpgnSq85p4PjMhMGFLUKAN0BlN3gA1yD1DJbW6gjkv4ffEd54Mu+/YE/3pT0Ik1LOGzuZ6EljnzAfqJ/do2cqlqAfPhnvu2gOoNzNmRJj145x1nS7mftrzbt7Qf/uLz4X3oNaYi/rjKUgMc3uyWOtmoPqRtDLgWnOghuuV2NCRNbNhK3WR3JJESNHz5PvwWWvYO1yiYzyJeYqpUHjwoQeiakzbnXrUD/e+8+HY9NHOz8+du4CxSFYBdUPlTP9gLyB9NcRkMUHiWKhGpXgSORbX6HY/xV5kAcqQNdFazkD1U1j9FbKfVFGoYs61UNWIY931XwIkm8Yc1R+j1ErzvgoZe66D3gvJHBsjtGnsok5PUJdTAUYTeDZoASA7rocermcNtj+qAceoOayk4VXCzevYn6qIuXDmZNi4ZgVNFeyhIFFuUktSAFJbmlAIUFv7xyD82cMmAja38syGqVVX69qo6+uj/WIRZH31DVRxKNsqsDO8B4tQ94FaCXldF65gnQQ53Y9VmYTyLJQGm7dAFg/Y4JEOYUSnPfVBwm1SRck1Uzfcm9zgWWtdZyj1OvZVdViqLWJvcrMBizPIoDXU8jH2WT0A94N8Fm3D3CuMR/I3OdQBjmcy7i5fqmT97o0h7f18FtiPcBYLrCbmSBV7p5+GjDvLGtPCfK5FpVFAbSlk3B8n18nGpDVkDJnf536xnoaCGyj9Vq5ZN5mlwNeU4qudnzdvIubs8PPufSVJvLYVEOSSpmZpVMybz1qHCpB19yLrjGrYdubuMC+Xx1xz/1NPo5MquBJqm3t4NR3NqI9aIVtKZkIC0WgjgG9+jXtJVeBa6ppDYrPLsT9aGT+b5Iekh3lDkv38D+Wt+3CUZ4yrFBQF2akJMftwTklBKKf5pRVl6fNYfu29596oJlQV0ch126wyaXE7qRa28UHFxxGUdirdz6LYeeQ9742ElU0szjlroHvjGuzHrHerVPdBCNjw4t5BOyrrigRELs1JPvsGaqP7UtUzN92vUseGtbGl9i1hXg31sjeFAJH4qGV9XokS7PTJM7wP6xD7x1WQdc89/3x46O0PsY5fjnZ15ru4v5BQ0/7WceYeMWY98UvSfFiigTHvHljC17+fDJg3+2lSSWzmi8/dZ219loTwy4acSHyzpse6r1JZ92JthXkmLRCF1vSVNIE5P1U4m3GiotD9qj8jOeH5qIc1TmWjmR+qW8a4n1lcl4SIa2hvP2QRZ0KVQZF3Z76phPZC+Vt+ZYSOlv7wMz/1a2TLLeJ59lOrCY4vKY/2cklJ2khMK0C+PxBhmgD5/u7b9E9N34HpOzB9B/7XOzBNgLz1ETFNgEwTIG991LzxTyQcvPxfJ/roOqy+doVNZlJYT/dfO5vwdYC3BnwasGrgqoG5yrhz6Sg2ibAHGxoP8nb+FNIppoexllLjbLAlQKqR2tvpnpqRF64QHm2n1BJeswH7pAmDujnAL8QKYYjNeAcHarudldoLonzulzeF3/1iFTJv/G4BBEbp6jNkVMB+lAOVHUwV5CmY6SCZUc8hvA1bGjfwL2I/smnzpvhZjx49TCf+Ng7q1bGLzMNZDYf2mdi7aJmhIqSfg5NdvBs2bA6v0AEoyNsBwdPM9aVD9lRUzIs2BWfPnyXb43YAlhsQJJfpVl4SARqBIIEbbR/siFP5MXUw1Dc7H1WCdmERCFuxmu6yw1F9sgb/55tmS2DfYHB7NYckyYJoJaCdkNYiHExmAqYPc+jX4qoD4KedzyYwJrAkoCPxpMewnVYeEH2fMg5PBu2uJmRR0H/PXWSq0MHn85rF4VSbKzNchlDiFAGUmPnh4SV6rHMQW4wFw37uRSMA8nzsXlo5AHpYy8bCIY1O7lnI8A1AXABo8Sxd42fpXJ/Fe27csCmSSPobz6soj4GYa/FAVi1zB17GgvXPv/ByeMcPvQtf6edCOc9ww6Yt4Z3rGsKun/gG97oi2oNpiZTMIT8NQLwAC6wcnkMGCpB0AI7Bno4wHwVID4frWRyqtaBI5/v1BS/i/vUDlj311FORmNoKgSWg5/lIlL0LcCudseuhst0QS4JCdUsSJKSNPIKHHs5UIc2ZWxbJjxYArtllJRBSdHfWeTCnA3vmbJ5Fd1RY6F+dRSfdQsDkdsamYfC+RgyYB1gZ5vned9+9dMHWRaXSKcCmk2cvRDBTq6EsDr0DKpp4NtoNqNJxPElsmVPi6wiSCOJq/dED2DOXbmBJMvMiPJTPpRvPQ7WfR+WS3ZFmXNgRbUe33Z6+n13MHm4jyPgGFlguMAaTazlhCLqdd60cVs0A8WA/wfxIh0xw3GlzIXBj16fgpL7Xfr0pAaKHokDNrZrE8TV+Gh4hIAUEFx16ecxzg2YXkQeSB6GxCFDvCON5DbWJltEIsD4LAZIGgLlxw1qsbFDUEGI6rEqGcXCTeTfEtRuQOwf7PY/F2iiofLpCx6+1Ic9AdeZBqx7WjO3uTjoLASMvY4N1nC5pszzMH3j44Yd47jdijsQgYP/g2CCEYFMo5PrPAAqt5LkX5M9gLreFF187Fq7xcu943/14pQ+GUj5/WoY5KSnhpReeCh/5yI9jNTTG99I5XDIjtEHqDAPc6XUu8Kd/dwn2S8sJSxd0uwIwapd0Ku/VDOmZDxq/a+cGAD5srwCbkrkP4zyXdEhnEJJw80ZduHD1Rpg5dz62WXT1ci8yIYa0TFmwqDwsRllDUQlNjEVDeLdv3RatfswP0qbnONkEPYAx5gtsw+5Pcu4LX/wSdTwjHDxyPOzZez82SXPDdUDSkXGUNeP9jF/sh6it+XnYs5ytDL/48TXxyX7uCy3UMGp25gTjM59rJEtGK58UgktR22jbNM764mjUTuwAdXvV6rXMRUKiLxBKDHHeSdf2amyCxiEkvv6t78RO4oceui+O3X7u79a1PfG9Pv3bL8d1R5Vhqioqfeui5QnjlXkzqT6A1NO2je+XLO3v74y5CK08y4WQDl/++6/TiT6XOZjA+gBxDKBTMZdaSf5LUW5SWFIOgHf1YnwmplPdc/8D5GWR+8NaYq6MCpC//Zsvhw9+8IMRGFI1aJ3Vems+dkL7n3ma4OB1ALYZUZlm/ZacVoknUCR5aDd7tHxh3Kn+uoi6rgxwWeWlYL/AUyVjW2JXAmA53eOSlBPm/5jnwtwd4lpVfaiwy4MESWWdc401J8I6ksB7tbe3RvIjBcBf8squb/MFzAFwXRLkVm3RCTinolBFhgoMyYhsCEnXpynVl3PRWisgFuuKii6u33vun61jkyTPZDaIX3ZG20AgKKfSxNew5vmafq9EuD/nPZE08b2tN1FVMoaSgPqkHeYccrVGBE/ZA9g9LFFRBfArEbyMte+Bj24Kh5+qp5uf7CTq/pqtkA0vd0bAzvdNhRAbo6tYC8gYF6ONFJkFvrfqEkPPXTMFi1XXOLYkQNxLdPPcUnjNBH7ePUonTRLWS7uWU81Io9GhE0VYLoRFMuHRyYxhmygyICRdp8cIAl+8eBkkbWt45tnnyYLJC6uxu0mjjn3r6SfYK5EZxBrU2FDH+lMan7Nfhkbbaa1Scx77qW7s4Axt/tsvfTF85g//MHSiEuqny/s0HepmehyFlPuVP/gjwP3rgOSF4fTBF6h7JVgFloc+gr87ybzpoKv/6o3acJX62ACZnI0SuAT1WxoExM7tW8Jc1r9saq3g/nWItD4ULUuWriKD5Wy0mPRZD6IAaYfoXb12aWwcEMC2QeVmXTMWmXXsD+YDgpNhU1Ycntr3bKgC4J+H4jURAusa+wMJEMffTOaMakdJynTYfu2tJqhZEtzF7FW0YjSQOo81yKaIIfaMklHpqF1qUc3MnVMWRplXQ5EUZF3Htkl7q1H2iAmJWeGFoxdDFzZ2fT3tUQ22BlVGJ6TwxRNHwyy+fwzrPe3Bzl8YDXMX0oXfzd4ri2wZAOdhPusp9rIzsFN1P2ANmV8BkXj1fLgdsnvXrp0RXLXb/jrj0HmYzB44I5Pv5Z4Voq5euqKC+cT4Y183CnHlPswx7hzTjq4Y8uwGe8E+xnSGmXmQFrNY3613WrPWk9Fn3crXGpTGkAECvasqr0CQYmPH+5qB5DhtNosPNfZJwPEmgtDf+973s5dAMYcapxWbvhYI/JOnz4af+8VfimRLA3tqrQU7mEd3kdcmYXrcfR3v/RBh2udpCtqHOnEcC9XcfD6vhPLryE3HgM0mqjQkCCUtbdqxScj9wUpIkHrUennMkWHuhUqIp/Y9z1zJDd1c6yyaYRzbhnG7b+wiK2kBihdz6cxNqmHNUVGQXzgvkgY2i2h9NZX70cMzP/HHq+Mc2fDLqD7ML2R+OtcnXZsnzbEyIQ8SWHMz2UvORP0xIzs9FGSlhplYt2Ww30yj/l44fw5lQiH3e0m0yWwicLsCEtm6V87e0LqkyuwSBJf3LhUC3KYJbSsHuTbtJXNoRirhGfey77Ixyp+dv3A+e/2xeE7Q5s9AckPIJz+dZD0iMs5CqoK1BKvjGahq8axUQO0tYV5mpUH88ZkHWBurrt2g6WgzREgdWRzNkRzXdlYL3gWMFYmPRhRqbn/dS2pj2Wv+CmPZxhibA1TPaZUq8eH+UGIk5mlJGjEm3Ut6vbEuxzBzGmLY88WcJOq0v2L95iwhkS234B5zKkNKjsI1RAXmXBRPqqZUZ6pMkUyZIsJ7OD+mSRpzD/zeET6PBIg+Zma4ef50jKlMcwvrs030zSSjY5acUw9FWG4Jql+IxPTi8MjDH6JGlFJLaHAi+9FaNQRRO02A3Np8v+XfpgmQt3zLpn9g+g5M34HpO/Av3IFpAuStD4tpAmSaAHnro+aNfyKhru+rE4Mcol579WUsZsxQSMIbfSEdr2vYSPZwaKmLNlh655sXMTaOmgPwTlucboB9Dxd2/AiSZwPaaWmVwCHpHJ1nVWQlJKTSeY0NQr8HfrpY9ZDupGOtk43+LLpl0/TGZuMrAWIOSC+H3y/95vbws396Llri5AO4FHNwNPS6AlB9MFqDXInguUDVCHYQldh7eEhRGaK37DYCGD0AHYMA0Q9b9YegjwD703Qaf/jDHwkvA/CXAl4dO3YCCf86XoeDBaDxKQ59gsaldAZ3cH16hHtwrcXPdjndhI2N2KBwaLFLNGaG8OXhRnBg6ssDn2CRtiYeNAU3l+izji3CqWNnoh2GtjF2uqUB7nvNLYDzdsQbnK0MXBDNzrUZvJZdVKpBVIx4GEoxewFU31wID6H6SUdrZcRv0QAAIABJREFUEcABgR2VIOcJd1+AfP7CxfMxkPI8/vHDACWrUZ5cxDJoOb/X0XUs4XABtcdWlCvn+L0MC4Z12DXcwN+7l862Me5vNYf5CQ7PCxbOo7tcexhAUg7Gmbz3Pu6nB5T12DRItniIyubzfPe734Xc2BhB/aW8l1ZNtahc8jg8H6Cb+24stHxe2dzzR/eOh/f++oGonCgCiNMD3PhK4ClsftLwAwYm51rBq3gvQQ/VQXRgL6ND9vRpbKFSwsp1vBcWO4IKgo923a0nP0Fbl2wAE0FWyYMMiBW/vx6Qww57QW8td/SQ1gfbAF2zCxYAFttV2oHdxCwAoHwOyNV0MPZ0oxIiM8J8hC7AAvMQhnhe8xcuCfl0MBoKqw3YZexrVP/EoFKejfYq2ilUY5HUTD6OhIQe1QKUqg1UL2nfZtedHXfRdkZvfcafHcoG8mq5Mog9mCC/4MJ51E4eULVhs3OyARsBbQXioZUxGps0bZPjl9cfD9q38pPeiACx00/iTQLE7lqtogyo1rbH1+VUHBUzHoA9CLsgCeD4c/p8x65CPoP//b+HoPMRIECiTYV/5AAb/4/fJwEKSCOAtjxIkGGfMfN2LmCdpNVlclR2kdGSxnMSQD2OxUYWY2Edoc6FWJ9oZ5OOesQOzibGmeHg+XzO2Yxn37MbEPMSmTYdvO586kgah/8ywMYOLIBSI0Kgx3QigEZTOHTsVMzSeNd73xctIhYBkJ89e5rO5eNhZnkpwCUe19TJatRvExCo2no0AyReun4zPP3qlbDpjg1hIfWzFeXISgDBwaFuQJVjZHE8BAlHICi38Tod1Vuw8Bqg0/so2TgR1OPzrt24BQVLIwDACPMUtQGdnTt37Q7P0NVZXFoYNmxczhwtIAsEAoL7r+VJEnMzmW5f/dUPnzgbeug4nlCVB2i6YPHC8NKrL4WVq5eHhRVzYr6TdjbaVyxE0RbZQf7XTaex2UZ7yPb5JhYl7/vQjwGgZodGxupRFAVjEAwN5HFkYyWRxGuMTvQC0NHBORuVHuOzpHh2WD23PfzmHx1nbs6BrMsHZGyDBMjifpUANpNbwdybkUmnMu2+kagDtFKxNc6z0vPeQPNsw8MJZe8eGMFvPjOs27YzfBnP+EEmi/YZG8lMyafjXnDRoHW7mf/L79wVS+8ffP4GZCLglvWQMeZ41RZGRYNksZZhRYCZ4wDRg4CXpWUAqgM9AJQZ4eUDB/G/JxQ7FZUUQMqYOR3Uu9nFzIMk5gPAU/31q2GUOX/b1u2A0HSmqhLicxSQBfL8s/simLQc6xjHsvNfz3bXyiFA3MPkUd2x8/bY0XqMkPJV1H/zhiQ/rO2SXwbH2hke1VcQBJdRgUiICA7lqFiiO3sq4+oy5Mi2rShQqPmLUQ42xtqKYovrPAaRpS3LFsKUzd7KBFx3XV5LB7KB65kAWcdOHI+kxwDkhaG+ic4dgKol1FRVhhIgEvxdEA1+CWi61mQAOjvnnd+uf1MEiKSBhKgNAdY//941UuLCNcn7bze466Lz19/9d2uXxI5Ammul9UOFi+83afM3mWvl66kCSYQAcV3U5ieLegtSHIYA9XrYT2jDKOnVgjJu70c3hxe+eomw+G0AuafZhySHXffNDgefQQmjjRfvEWuz1R9AbhRgzeehDaRAngSIa7CdyV2Gn/NszVcZFmxXBcscEnyXTMsAiO4gL6OAzzuqooz5eOHcJe4d6ihqijkbsyC/N7Eejo9PhhYX5RaSZ9HFPB+lY/vF0M57v/1d7wolKCSeevG5sGoD1lbUt+Qo+RtnvGpNgzUndU47Re3+slkH+tg3JLO+7EfNupPnPcp63Q7x0oh13N997ZshLacwPPRD7yHXA3u5mVid9dVCNANQ32yFTKZmVzezVjaEy6z3IyCLi7FWuojNUmJGEoqD+eFtKODqUI3MUWHAv18GZK2+2YQCcTH3LY2cj8r4XNiNcH+yWesrII9RRGkvRbNJW0svBFMhQPai2EVfjUpE9Vsb97SPdaYYK7tzzP0Uxs9MiB7nqkC1qhMVya71w2RyqQhxXqlCtkHChphU1hkBVe0xcwCFL108F7btQLVLzk0a9craOCLxQfMNTEKoqSOnqHU07D9K1z6kz9vu3xLu3rMzNF6/FIbYGwwDsHfx/QWohI8du0YtyoIUIo9nbklgFIZLkAcjOQVhJvvIrm6UEKsWM7fJScCSMBmLxB23bUE1ZM5OF/P/alQkZWTkositYK2imYf1ZnR8INacYvYDKo7MUVBRIBh8inE6Q/UE1ksSIMkGQDPukqmD2j2ptLkGCbtu7UqeYYikfF93ezj02ithBxav2kiaA2QdEiAXXD9IwLs2gR/4wIdQjiaQF1EVm4Y6mV8q/T6JRVgLtb+ROVMJAVbJHicNIva+t70tvIgV1HmsuT704Q9Hy6ITECZNKJoMRnf+OCdjAxB7A+foMmqHlnpel9ZP7mGm7FqtAxLtNktpxZkGgfWVr349zOQMME7zSQFB8gM22TD3zBfpc/1H2asFalsr5wLU3+57QqINIpCMXKP7N3NKDt9SfNz229R/xpZkt3VT2yz+F8eT1naC5bNRlIxA1o0ypnLSsA9LINOIxoINqK2KIJU6mP+C+eZKmS349L4X4tliI5lO7vNXEVDeQoPYFc4rVSgwhqhDfGxUPqOhbM48GgLICaLxQkWwCp9m1odoFUodPcf41EJLVXkB65zUzBDrvNsqc5tUoc+AJOyihnRR17QbbYKYEvHP4xyQgb3ckoWlrAXekw4Cvm9A+Kkog+DnHmrZpdI87v/YB1dAuDSY28P/mR+omq2bPb3zeHJvqcWq6jdIbOaiqhr/TiWWezeJHO3IfL7We5urzNmxIcxn7/rgtUneSZq4R1Xd689KSHsu9M89zHUtfd3jaFenutk96dQ6Yo03hyyJOes502Yv9wQjkMkp/J3kh4oQ1yrzaSQwVEHFvJ9onube0VJudgjjbCSV+jwWfuFnfguLTfam45mhv8/Ph4oHFflUiOh0BshbhRKmCZC3esemv3/6Dkzfgek78C/dgWkC5K2Pi2kCZJoAeeuj5o1/IqGm628nsgCZT0AW3KSDrhOwcyeAeQ6b1wUAhTc58ArMaTGhH299w40YDL0YcH2cTbDe0gJogwAt2ocPg+5pJVJD59+BIydDLR2Oicjui4rxU0cdMU7nVS+AUDW2IwlsuNPolpxdTscygM11OgE9CLrB/i+fWBh+9s/Ox85/O/tzAQPMh0jgYCQBMhvPag/UfRz0ajjgdfP52rDBEgSaN29u3Gx72GnHD9sg3DNnTgHMZ0VZu1JwN8OqGvSp9jXWrdsQw7E9XCnfL5tdFv2o627WxG63Eg62WdyHBHzpBZftdteGSOAuhrOyMb8EIOqmWuKhnHt3DeBAUsHOp90oIJ4H6KiHFJpFhsgMwP5OXt8uXGXxQ3Q5DgPCGFwouGzHuocGrTXsiDJwXh9gD0IGF9ppV8Bh0fc1fNDDicSLmSESIz4bQXI96GcCxBn8bHD0nXhf73/lxZhvohe89kOGSq/W55rPuoYA5bmz6TjUEoOOchUyZ7GjGeO5FtNBWr6klHtfwiEsGx/287HL0sDCPgD9HYybAwcOxAPsdjzw+zmwGMC4GIsmO3xbANiu0xlrCGr5fLIbsDIwAPZLv7U1PPJLL0VSRtCwkIO9Xu+DeKCnciP0ulYFlGUHGn/OhljIY4yoZunmNdu4rk10LmsJ4eHVjrtmgJEyOv3NWumD+NHajBcJRXSK2jF7g665THzMc+je7wHsHgW06tNCBlBZ9U8ZXZ7z6MDt75NwwHcZr28zJDpaAZ0TUnh+pUQvjNLJSuYI9zadLs8S7Hfq6drTAzuNz2oY8wC2PT4niZllEGiHj52mKRWveN7LDAMtHMzCcUxqBafKRwsfAQMPmeMc2j34S4IJeGQAckhczacj3GyWZroF/fOChYuiwkY/ZW0gmiAkcwE+Y2YMh2/BU+3J/jULrCkCJB8SLYWxJ2AhYDfK89NKbJxnrWolnjf5TCo/POSqevFA7NebESACgoLT8QAsARKbw2/RMYBfPmftTop4volYTpUzhztVYzG+l5PXsBi11j46iLWOK6WbeMWKZQCxOdGqxTqhJZ9KkAwO7xWAaxmARzJN9fh4XyE7pIh5bWcpAzxkUReGAb6SmfPjdG42AOwNoDB5+dXD0SpE6yUDfyXGDKl+8cDlsHBtTvjYx36MLIi2kKcK5+ARwEGA86SscBMSpAaC41v7joQ9b787FGOblZ4tWdBPTSiLVkU56bkQwau4l93hOTNA+Pz+eSHP0GDrRADMHDr3RwAx+wBCnqFLNodncBWibda80lC+sIy5uyokca/GeL0k7yPgHsMEkiKFDJOr4bXjp8JsxkMp4PIcrvUEmQJmdaxDQZOtfQT3XYJYsETLFLvbza/4+68+Fvbe/2BoRdFQSn3NwGbwKIqHJoDaHbffEQ4cwhKpVaVdEmM9lw784nDX5klFkV9Pv0bw8YXaUFeNXQvzew4BzJs3LwYAqeUJd/IsZ4a+NrrgkzNip/KIgaqMHW2huqkfzdRiCfFT5y9BfNwWhiG76gB6TvLfQ8zPu/fcGTZzv27QqfzCS6/QpdwU14655AiNsxY8sieEX/7TCxCRRcwlSGPqj3MxAujcr0yyPfLIKemhe382xE1vn6qaLDqvT8du+WQ6eXPyZkbAOo3xs4jslJxUFrWhThQ/+MbTPVzGs8jh+yQSBRi1njtDNoqWeHvvuSfOh7NnTmNXsjB88YufJ7vkJ7H3ejLceTckjRZyzP3vfPPb4R0Pvz2qP1R9NEIcVjO+/LPB7AbJOies4Sor7SJWBSE5oVWNoOLpU6ci6awtpJlNAnx6yOdQa74DkdXPmC5l/PfyfNdioVNDrbiLnJlGiOEZEIuD1CPrtLZXSZCO/t6mhSDjIgagUy8kNLRKcz4LdLn5TAW8ikQEfyfp4dfUf7v+ea+nsjskPKxjvp5fqjvtinZN8s9+b8ws4vlrGVMLSS5oKmFitkAB65mqkJgXdEtZkpFCMwZEcio1ThJEQmmMuWuWyjlUD2k8xxUPzAlnn22iCeMyVm67QhXNC72MtZnkQW28PTccfpZcIT5HCaHHE0wc1wwtsLoAwCfVIHSPU5cF4iYBPbuhzZlJgWDT5g8bHFVqkBYlkOUJ1PoRyJtx1uQBgEvnYmODtpC97CXqUXfepNliDoRjBXaUy2JmRF1VLU0EFazvKeHzX/hSaIFQ2bBta9h+5+6QS6d3JjXtKoRb3c3qSMZJRq9dD6nahQ3RjWthLdkwEiCp1DADubsAWkcAQkcgcpuau8gUaQw1jR1hAJurwpnzKGd5jM8doTAbMBJVWtPVGsY06prGrnDo0PFwQ8UuzyobomPdjs0I7YbD1h2bwkB3W+jtaEE5BYHFOHzm5f0o17BqW7IKW6U9ceyrem1ta0BtOZN1kbDqdLPKxthPXKJzvwmbtnLsCgGYUezue2kfoed0ZQNg1+n7D/DaSC0dZG3SJrOJWp9CjSqnTs+E8B83dD7uBXrjPkUSKNd9EePJfYAZQjbK5EFW9NHIM2WFKMg7yL4wjfExRA0ZIyOpGvsqdojhm0/tA0AeQUmaGD724++jJpI1wc9XvfYaxDjEQm4Rzw7bV+wKz1yuCv+DvfcAr/M6r3Q3QPQOECAIAiQAVrE3sYkSJYpqlmRZli25x46dTIqd60l/UhznOuNM6mTm5mbc4sQttuUuS5bVG8XeeydIECQaUYkOkLjvuw8ORVfFkePEdwA9eAgBp/xn/7uu9a21UrD0a2QOPN7YHUaYm80TyytgD1KMinlGJdeMKgNyqWRiQbQZVLV5AcuqmmrmJQr8r2Cl1YlC+STrTz7vUzqphKKKyXFd1x5IOyBz5yqwmrpEfz+PddexE3WsHQUhjzGgxat7ZUnQ/t7OsGzJgqg+UhHb19MZXoQwW8i8WD1nVhimD19mXKSjOnJPLAFifsVb30aOE2qCFiys2iG1u1nLLUJ6/RsfQPWImoG9WD0qghIyLDYR0P2u970vqnQ2bt6C5dWimJem2mI/9zQPkF8FV5L8dO3vY5/jPtcxrPVpE8U9guyOJecAi4m0L3NfW41ya5T7s4ksPteYgomTUKmNYkEpd+g+rDcxn0FasuGLoHuq6g3G5sAQBSu8xgsffSUT6oYPse/RJpaijYQNH3UakiDmovCGKgUsqNGC0BwJiTXVH7WonFJQdaZDSs5CVex+YyvFM2Z2qACx/V8g26OLvfCNN6+Pa8LmF58PC9nHuX9PRdUlCb8PRe8o43gKZISKmUHOFea4qSa3KGkypJ17UknwVTeuZH8/Ic6JFhgNWazA1Z1vaALgH0GNeB2vlRaOUgRQxn5Sm7AO1vlclDO5eRlh/nVTufejkQC51EXmkbkn7KmmUAymLZcZHym8vqrryqmVUXEiaX0RYkeLLbeAKuWS86ltKQGiLZbFN2NZ4Incj6igtJbEYppEO7o/s6Csn3OB+z3PRlFgzf10P9HDXC4B55yuJZdKF9cRzwsWAqlYUr3humzf8DUSuXCs0YzVND67byrhobWhMegKPSREJHYsGFK5wlVF0jUVAislFtBwyYShc8Ckz5DXl1cZFSDFBdyPvtRoz+kYTElJZMv4NU6AXN26/St/GCdA/pUNNf6w8RYYb4HxFvixLTBOgPzkHWScABknQH7yXvOjn5Gyr+5/jdZgG6DH85EDe6MCZAYVbgcBcd7w+jcQoki1JpVDTVQlz0QZ0tJ6HqD/YJiH/YagpAcxQSxzAXrwGrbSdIQK2r4BwLC6BqwVkIhTBVdIlWwvG29hX32GOzlMdwsWsPGtRWpeDwGiJZXe4yoiPvn7i8Mf/OPZeBByg1vFgVhrkHSAGyvdawH4JDz0dTVQPQ05uVVU87G+ELSZw2Faj+9UDgsnAOFLsNM6JQDK6yeCVa1O6+QgYsUe4ClVbdoG6U/eByAikJwN4WMmxSEk8QJomQA+hlQagv40PsEe7PSCb6G63MOegaSGGxZTWSuQI/CuCkSgeD3AhiHH9QAiBqW7BTcYcJBvf9bX1vfQFzfPwwLPKQLA7uMglQeopp+yAHYfQKUHEjfxAk+CUFZge61apVzkQO3nn8W98qDl7wTUvJ6DkEA3E2LaCKmjt7xh481UZHmwHuXAIVg8tbI6VpGmcOg+CjlRzuc1zNwKrQEOPxXTymiDidj0zA5f/Pznw02QHg+9/gEAyWewYjgZwZDo/cuJ5DhS/BWrV3NoPhhDdrUnqQZYvfmWW+Nrd1MpZxD6Zz6yJvziR3bEkE/vcymg0iDEQ0cboAwqDL/Nhyil6lVrGgGrGsiwKmy3fM/zgHp3btjA58KfHBCvDbWPJJLKHTM9dlPtPJOw7EkoBQLVl7m0WTPgqaqPEQ6P7QBVOVgxeOTSDkBrskKqzIvpMwJj5WTRZFOJeIJqVwF8g12r9MpnLrpIH+rl0Gl/1sc5EW4+AVuMEzGbQyWOyiUtQVS4qGvZz2cWnChBCaQ3eAfPNcjT3A5tuKx0874KfAnQaRkgmaICK5JA/N77KVEn6WVFZSEVhx4iVaBokWNoqkHRkin2yUosyyIgrG92PC4CBqha0iOaA+cfvasifPTzkJJWzvMcSRsfVY5dm774qkLazZqhX2TRH32c/d9qafumAO21OQA/SgGSJECkPARbo4TMazHMErTIzwhWH9U6lVSANkPSzaT9SiE3ZpJTkAcw+ZWvPkwb9Uebsvnz5wIwlAIiXYghuQ3Y3QkIaok2HTCiHwDZ9N1T3DurUmcCIkuAjND3rwBgjtLeQ1QoXqICdveO3ahDZsWQ+wuA4BMBLVNU7QCknQAkKsX67cT5M+H3fu83Qq4WbbxuH+TQLkCmNatvDjv3HA6XRiaENoDIIQErgMz5S+fRz7EPmlTAvFodHv3GY5Ch60NhaVF45DuP0gYp4VaA/Refez7ctn5DOA8wOmfx8jAMwKG39UVIt3/+3OfCug3rmUtPYrlUHG6/7eaQw9ge5X6mCELzmF6q4FMBvY4z327mcxSjbkthfrjC3Lxg8SIsO05G3/srg/Q1cALzA3IBKgYBMsySMcfikW8/hhXNdAJwF4QDR0+Eu+9/IDz25DOoT14Ia1GhCIANANK87+2QiWNfnZdnM/+nQb6dZq1oDMeP1FP13RkW4E2eib/63fes475S3ToIiYZ/+uU+Qk4zAUm9fhVsXH8v/crq072AqY20exlAUjeg9tr1t4X/8Q8fi+qT9ShTKiAd83ncM098F4DoMOTmdCrOF1Hl2g7IW0lF+WB48LaE3dKf/dNZAFtIeyqvte4YQbmYwRox4Qrquaj2s2pdsGwEkLkB6y0s4wSPUgT4medVHwAuDqFiqa0sDfNn10RLtiH6eQ/rThFEiF79lyCp6gEKBX1ugPQV7FF5aLaSWQYrrl8aQbcsQLdWHpdKxsBXH/5K+NVf//VwFjsrSe4WyHTDZJeyfkg0WtHaxfu0Ur1bDdBo5fQlQDDDdXMA5SQ+HdNTGd9W36qWMFfK35utZaaKQFE2gJeA4ih9QB9/SSdVC9UEOOcylx6CROl1HFEwMMw6q5XZEUgMQeZKwEyD2lW9HUc55TwzhbXQucNxLskuqevc5ONcrza9/HLMm1I14TysJaVWk7Fim3WonMep1JLciAAd128IrsCW84XKEIsJnNsGXIMBVvMZ0xeoKlcxIlhWDPCs4nGCCjz2DCPMS2YWFbFOnWFerV1fHi4dZg0FZP38xz4eiaCbN9zGumqo71BYuCYj7HhWS62caJvnvXGOt7jDogLVIREYY+w5/pxTJT6izQvvlcX90s5wFuvJIMBsDoNJX/se5sizrEUzIeQGINR7ANz7sFM6d66Jub4PQHQAVcGh8NE//90Y4v7xj/1z+IM/+GP+1h/+5MN/G1auWcQeqSjce/89IW9yWTh2aB8Kji8BPi+kKr4gLF+xCkB0EiD12bB504thJUqomcx9o8x3A4DLaVT3WwnehWXTeYiPE/VY4jTTf1FpNF7sohr8uvD+33hf+OY3PhHe8eZ7wijX1E9u0SCKxuOEgje1d4cDzJH3v/UtFDnUAk5vDDeuW0O/RKXEetAKof4iWUA5KCELCosZI+QgsN+6Has87TcbmBevX7EYIksFChksjKcmil/qTlOBDiiZmQHgzD5vP3tHM4trIfq0Znv2xRdjloPzlEHv2oQNQ3pMpF+Usf6aAVdM4coE9oCOk1aC2FUGDNI3zBEyEF2A3PwP9w11J49BSJMRou2dmTKM9VGI1TYKFTKzSlBx9IaGlo7wLASqf16zakp4+5tfHyYM94e2hrOhjCKXemwEiwiH167wHG15rO48+U6doZPlsnbFnFDCmKTuHxKtkPWeflSczf4RW0gA6phDzrwc7YnIWRnls/f1DLEuNUFmPxWWrVkSll6/ONqYWWhRQjup2hS4t2DDfbRV/0899wJEbhkEfFm0QRowW4J3Xb50PmszxRESQ6gHVcTu2AZxw35Hi0hBZTNyspnPW1lDdmOBpa2SBIhB1+3M9T3su92LHTh4OCxcujyqF4ZZ1w1r15TwJGNz7qLFqCB7IkllltRE1AwJi6a+uF82C0gC06Ig9zYtAOyqQvwcFh85hLIY/xK0zhfOUX7mU6wTqgwWLl0Ww8+/y+dcuPT6kMm8tofcOJWBFvWo4lDVjCFnBMyf/lDCWjH5tf7/Ph0tPs2lkJy0cCWLvYP7PttJ5Ye1WapAzJqK/7Jmz6iuipZqaB3CdOZzRjaZWt2hgLy5+rpTUdVeAfEwD5Kj4UJz2EIOnplUjj+zKFopvKiB4LEYSbuyi8xzLShEVIKQZhbn3UmsvfvY99nOqsacA7WF9RHr1t/Ic81Q1IqwI547isiW8140okqePWceirICihb2R9WJWTlnUeFLgEzEfnjW7Cr2v5BXgPl5FN20c/YZQNHjPl0VnCrjLNYe59cRyVEVtewNJdrMFTHrw2v33klqS4b4nSCZE9RALGBJWqXyCxXxql88i2WiSLPYyrb3PtnezueS7zUQ8e5JzZpz7jYj8ArEVh97dveKqhXN9Rsw00cVO1+JfCeIezPkzB+RqmIPLgESFSWSYqxpkiCqy1OYxxOKTnMcyaCCAHEb6fXv/zQVEGNfC9/qWXZi+MCv/WFUg6SlYnGWRZHRMAq9MQPWVwiQhEmaX9EiNvIjkVIZe7VXfk65Run/PR3yP+B/vofA+Ve+f/I5/8qHf9/DEoUIr7TLT/oqY/LzMQLqJ332+OPHW2C8BcZb4Oe7BZJrSgJ38etaUP/V5+dXnv/z3Q7/tqv/+SZAkuvfv+2zJ6w7X1Gw/htf5TU97dX752t6+Z/5k1OOnP/46KTCnHDpYmPY8sJz4cbVK2PIpIeoOqqmFyyg6pBNttV/kzh4CrZfxFdWP3UrGadSzTfK5ljf5kuAuhOQ6p8CxCsHSG+jQomaHuTc+LkCAHSxwb0MYNMmYAP4IeAs+KuU3er7AqquDHus4ID5oXcWh9/4+5NsrDMBhS/F97Xx86i6EvQR1HKjbvWyG2w36FZ9Wb0lwBAtBniOOQFNEdAmfpfDkv7b/qscXOClk8/ZAHA0DeDCTb0AjOD9bnzEBZIFeKxojZYeAHVWrBowqtxcRUAJgLcAsPL1GZAyjagRPFB46LMqfx+2BlaxRmsqQDNVLsrTtf4Q0Ip+6RwMJSsEYLQc8qAxEcDJ/i74LFjjYcOw3kEqxlQLWAWlyqSXdu/jQDGZe7Z/3974PlayVnLYsYpfz2X90pXg13JwE7zpJhNAYK4bq4hZgMEX+CwNvHYa6paRYas3OQyjihE4q8JCLBWQ5/AxgjK9Fg5nhsNm0C512LzcdtNNVM9NjaDkbADJe+9+Xfj7f/h/8bomtBdgootqvnLAt0YOYOc4dL+i2u6QAAAgAElEQVT+ttfh9/9ymIviRBuM992XGf7oY5BvqHquX3l9rDJbtGhBrGxspPo1NxMwCy/yVEAmw79jkD0HvARAXg7php81h3TDICWirJ5LEEQh+mTnqPjgwFiIbYAV3QIUFzlQDnK/QArpA2Y04A2sZVQkQACzANrOYgcxlfbVS1nrMdU5/ZBPZ8gBmVI5NZJoHtqsnEuCdx7etUuRkBAY8KA2DRD+afJOJlLNqgpFS4EGgDvvo2CzgK/5BUOQTh5es6mAF9yPHuoc1Oy/KlAEU608noIHtZXJDZA+Wrd4iJXMkuSawsF9B8HF2rWYc2PFZx39TbWJfc+wUD9fRCf4Uv0Tp2Su6Q9/YXL46GfPx7ElGGuAu/22hbYVeBTUsFJQUERAUOLDPh5VKhyQfaye/klbuGsnShet5MEpE5A+ViAaQurN4Bp8DQMuE8GWQB6MAwFVP5/Ahe9dha2OFiBHIRskKbPw0s/DembmzFruhdkfthFKHtRl3QTDLiF3YRKAomHlnVQYd0NU5TKXzERpYYnocPSXBsaCAOijD23H7mOIQ/tqPLWdB3qYs3oAFNuwlboEmXsC5dICMhxOEXq7fPnCcDtARm/nRXI3TlFVex6Fmn3IkE6ADUDNGixnRrj+FK6rkurSytqqsBci7gWAtw/8xm8AAo5AbrQCfOyPgG4b4EdV+dQwu3YOOTb92K5UY6/UhBtTSjh4/EjYc3gfc2UnFaBzw+vuvDOOv1HAWyugvfdWZJoPYSBrBsBSN9evn7tVrHqrCzqVYp01pbIQ24xJVJSbq5MN0Aq5SYXrEoCwfp7zv/7+f6OqILB48bIwc978cIrq9d//0J+Eh97+Dgg7Qp8hJf/LWyvDw48SID65FOUKFalWzDPPf+kLX+UepNI3SqMViH7d+cU5KBAWMF/zOQgdzmd9uK62BsApAysu5hMUTebLCJRMoP8//iQZBVTB8iFiFWwq/dHK1XW3rMMGaBhFYiv5L48DFqeEN77pfoKlGyByCUztgbik6nhgpDu84xfeFWqKjsU+/vpffCwsX7U8ZOSgcsFGcQQ7jIys/AiYSrhprRdL9gE2HG+CvYL01VMZZzw+PwerN+6zOUCTAcwnse6YL5AJYZnKOBiiD339G9/EeueGOO4dA5Ktn//cZ8O6m9ZGgFarJW1cVAe0kW0i6yfB6fipwgLmJKSDfb6WNUG7yRbC2YeZN82XmIYCapS/CdR3oR7poW+0YW90FvsVQ5Kt7nbO0N9ce6xK+o02OtokdkHyiQ5NQlXnWhbnMMDZYV7LdUJC4ohWfVyHFdxz583DhrJpLJBZ0txqfivJDfI2IL0GorGNzwgpBIlST9+fB+g6yHqjutC1VyWPSjHbZhDVoMHLl+ib6fS1xUsWMQ8Ms162x/DsCXr4MwHNmXNdfN4xChW0azxCjoXWYVbSm6FkJbjroMUIXruEUBFzQsKak2Be7pkBy9PXsnY3OCfhfU/uwTasjrJyCsgNKAtTWd8vQbgvuDE1bHqyI64hEqFt7GVUgmij1B4tuBhPvi9r8iBgvJXQtkEE30z2hsBy3uTjRTAwAzspFphoSXeF1z+GXdx87BB7UHClp2ZEBUhvHzlljG8zA978lrsJxz4RBiDiOvpGw5TqueErX3sk7lXe9553EMo9m/mrJfzjpz8e1t22PsxE5YOpT7jAXmoy6/c5CJCOlvNhLmN4OgQwTFkYpe1T+MzmGPUx/vYdPR2OoTSt515d4UKzmV8+9Kd/Qq5OUzh04mh44ZnHwy++8W4ydxaEToO/sYF86sXtkIhVYS4E1qc//cnwe7/zGyhi+7Er7Q27j5wMm/YT9g0JNRWFR1lJXlQh3UMOjvkMJ44fo/ChEmIkn36WFxV+aVT2b31xE3smigUITG+h37vOpTFnD9G+PqaW/cLOPXspWDBfhjwv8xpoYq0MJTy0nrTIRuVjH3vAFMarpMhx+ocKBAs92umLSwHrVTHTMUIbpILWQ+fIcknn8ZNZw1mUQ2sduTvkDx042BgamlHTkgXQ1N6I2qI7/OmHfz0U5QKFE7A8SD/TBquitIK9YhdquAFylcjzILeojewQFrhw3WLej4IIba8WL5yDcsvgdkgBMtIu9bSHZ7DDs7BmxfIbWTPTw/btB7FEQ0nCWrD69utRFpJ3wVpjfzO/zX2f7bl4ydK433Wd1rZqL4qmeey/zVJ5gtecOLEIG8XbGdKGgjfxmSEDIUC+/a1vhTtvvy3uHS1eUN08aBYFYHEr7f7EE09FZcA9b3gDRCwEHooTLbrcay+CbHecDqGwS2dO62FftB97vUns2S5zPzLN+mJ+Vvk0Asg/gT5t/lkM+mZcmC/Wx17oEvuCMs4HqtXMPnIO7WFeMJdkGe3VC+hu+PnlyxNQo1HsRJ+ZyJpehPVVM/ffATUBgsZ1IBZDsGewaOaFP0vkeqz8kz0xezBjNCf+zcf47VbGfb97GPfNKrhUbtsfLHRJkGP0IYqSMmm3FfNmhhLUvBYKqehQbdTO/sDrvoAyTfXM6tVYU6qq5j7Usy8+jcWuex8t7JolYyHazPFzr6Td2QkKfdw/SoiUoaCpZ4940gwY+lFeYQm5Sgl1+UsvvxTVP7Wokj1TSJabx+EZ4iLElGryEZUwvFckmiH43OtLA7Wzf2ln3qxgXVIJ6D6vhrXDzL3D3K+V16+g2KouEgvJb9tNC0/fx/OZr1vOHtECHfev9kEz3pzbLYDy//1M7t38L/GV+DdalcYilYQ9VmLbOPa7MSAnofxNKDbGHjD2g8trwuY0QWol7m+0wBp7rO8i+ZH8XaQc+Fvy3+S1SOJJRHve876m64vL+r3v02vDwnc9hwXcEH2gKOz+7Or4lH/e+GburXMKSiqGr1vOH6oAGSM84hwfq4ISV3SVCIn/n7DeSj7/6of7Wf1wlZgZa42xffxPAkr8JI/9YR8r0T7J2/uDAN6rN8VrBIFe/Q3GHzHeAuMtMN4C/wlb4LUSyP8JP9LP+JJeKwHy2p7vvuCVYomf/KO7oXmtBMZrWz9f7fMn93Y/+Wf7+XjG9+9/Up7d8Sej86ZPjX77L3z328jCK7BZmRG2PP98WEqVlpvAJqr/plFR2QQYqm2GlT1WM/exsyzjYJHKIcJq3j6sgDqwT7FK/CiVXjn4XE+gEu0UVckTCSNugWxIY+PfwMFAAkJQLvrfcjiySlIAWKl/Nhv/P4YA+dW/I5hdJQUbc73cowUH6hIPPqkehvhdtKlgYyp46v9bqW5lqgchSQVl7266tRsQ1MgGwGrnkDuTCkRDA/XrzQXocVM9mcOBG2ur9wWN5wEIadfhIcNDheGOgkkeUq2ajmGM0RqEbAoAZoEfH+tzc5CDV1F178FGwDYGVQNgG0qYBtghUCwpkcEhLNtA8+h9zecDRBdISgccMpxcm5RpqCp8vGCXJIX2RlZ2zUTdkMrhr5nX1L/cx07ncCXxYWWxVZLNgILZenRTRaXv/EnsYy4RvnzdnJmAfQNhMVWkXXyO7djbtFBJnY9neGpaVsJfmTauAuDMpur2DBWehmx3YA0xnwrxJmxFlgEyVwGKlABqPPr1r4VaqoatQjxz9gzVquXkHJwNG7dtCWsBL4dppElYHZzcdzhUTppCqGNZ2Ila4b998Lrw+eezwr986ctUc8+hPTPw0Z/N9eP7C1g2OgLgR0jpKPYEFRIe3C/zP8zCEAQe4SB3hUNrEeTZaYJcyyo4uGvFxsHPs1FpEWHeeZmhAP9kSZARgA8rodM5SLUIwgEWjNJfBRFtXyu6rRY+RT9fe/PNseK3DnCtCEJKf+zzgErTsPfxkD0TJY/e/eZ7HCTA1MOjB2gPCYYR2y+sijRweNasWQBBU7HIaog2WZ2opXIBicApogrlElV85tBkAV4ncjSAYwX7LluVrmWRVtCohDiAShwM0pe0HxM88VBq/1+A+mk7+QK+r57hHqbNDxhhnKWr/OCAGu004iFGS4Oxwy3jQwLkzz97IfEZ6Iuzyb0wBFkrA60r9MOP4Gkce2kxq0Z1USQveENJElUgyTBkp8PkZPNKpQMHUNo9YcXFZ+IGeQmOOb8EH63OS/w/1xeDTAWLCaJmTJQw19QRUH6JAE0BFu33KiFgh1Am5eUAUEK3jtKn8U0Jt6B00vJMoqwe8CuD9inkoD/F3ABDcbVb4D4fI+S0lHZ84tvfJhg1LSydPw9rtckR6D1y/DSB4mRobNpBWDmVqVRyzr5uBmOtncpn8xwIRe/Dxo7L7mScXwD4cAzNX7g0vIh1hqHct7/uzmhD0QMJp9prz9794Xr82ieiDhnlMN3NWDwHmfWdbz0W/uuvfzC0NVKBWjYF0JeqSICkPiwjmjtbCRX/BON9dngnlbwvUjV790Nvjp+vBeskx7vgxYGDh2KV7zD3PQtFkxYdjWPVqZn0qwbA07mLqsPKlUsB92liHld3EtCE8Z6HIi6PfIxvfOtRPicEK6BbLcB0B6D9NsjgaYCVEwB833t/SXj4sUYIqbJwEfVYFfPhLMZBCgDapz7xafqEeURp4a3vfHf4wz/9cHjru94WWjouAqhNihY1M1lfysj4MYtkhOryIcD1XOY/yctKwtu3795PxXonmSZUEQuiM771DL9tw62ASJfD089sRaFVz/XkoiS7AcuzBsCd1LBt28HYJ9OzIQ1qsRpatCa88OKu8PbXJyy6/uYLp/ksVN6mQGJUVMeKVInyVkkm+puBwrm8j0ozge0pAFXQZIBo9HsqhAVjywF4hwAPp6PsaqI4wHVqP5W7jq8pzH1zIKfMQdJuZPOmjeHtVNNri6QVy+FDB6j+viFsfX4jaxOhrnr7M/errDDc10Gryikqv/CnH6G/ZErSAEIbBC2xl8WYPnrwBOtWY5wnJO218uuGwGqHHDFbZhpVuM5Zqi/MaikCMC4EQB5gPjRjw+r7HkDB66+/Po5bATx/79iSRJcA8cuNkASIpIlzgkR9Dn3kABY4qjkcT7bLUuZ7VVpWpBtKPsq85/qkj30bJIDz2gCkayafWQLkMhkIpRBpZwAIVcHl0U8nAxpegBS2cl77yF7WMhUmEkctzP0FgOoSIQWQHr0Aic53heZ38K8VxWiJoj3SlMWswcfJEcDCsZuK+y/8y8OQOosB+pfyGSEPb04Lj375bMx8UWk4h2vvojjCMTYAASSQpv1mJEC0pBRM1qaTe+Lnj+DsSCJYOR11kwqnTEDwFOafUSz4WJzCeYDlCkDPy70UNVBffgFbIfdE2uhowbeUwoPD9J0LnVQwZ5PvlVWEIhASCgLml9/9trDsOq697QJWkgROcw9WrL89nASwr5izCEXZpLB195aYgzIHMnPeddOpkGgB4O8MV6j2H4Cobe8ZDlt2HwxNkLADrANbdjSE9/7SXeHeN99PRlNTeAELxqee/G5YeV11+AV+Z5/fh2JsAGB66fJV4ZFHHo2qw4f422nWwBP0te2HTobyWYsh+8jFqS6BWMZWkDVjJpZe5xvqAZBbIbFmRxVsCWvhBEhu939XaIEeyJ9CyABVCAZrd6tu5D5aSKL6yxyrBpR5c8mHs8jFvZvrnt5RElTmWkhWmYGSQxsNXMLWi/7hWLuEEqEO0leVYjn7CS2S+tlTSRz2QwzV096Lly8NoxR6dLMODECSnjjSTBEK+9imhvCGh94YnsKSy3lk2eK5oQ/lyiXmtFT62BT2q5fY6zSgojnb2M7etT/0MM4HWHNKAPonQ9DNgeisnjqZQo062uA8c0Qp6uj9zGUtFBAspZ9XsX/sQhF2hHmhB6s05tTFU8MN61dHuFWbKInP2czrTz75ZLjnnnsi4K2y2T3CCfrJZPYzhnGrvrnQeC68+90PRRLaPlhTPTVmY+zcvo39uPu+Qog0LO1QtmpdqjWSpMW+vQe5ruPYoGGjtno5qpbzUQGdgmViBiHtkv2ZzLft3KOoSGXPUCCZyR7DPqiirJ33cW9bRAZKB3ONym0tTV2pDejuTdoN8nhJhQyeoyVpBgu8BVXuRSfwfr39kDeoF+rNv6MfDDIHnWd/bOC784rF+Y4zj3lPf2ReWPfhQ6xF/M4zhqR/H/uPaE2XgKZth6gAiGA8igcLidz/x/w18gWF29mjxEwLrK7QloUl5H24P5fU0EJU8tWMO4uairE4W0B+l0pc/66ioZPPq4rDPu4cYT81Q8u9TyOEiJl3ErkFnAFg7KNKwbY8cPh4LIaYQ3FOtnMnSvLLqBYq2BtHRQTnJYlVyWntAi1Wkdhzj+vfPOcYRO5+zv2Var0C2rqYMSbRnizM0h7X3CULwZLWgp4f3H+5l/J3EmMq2lKYxyzUiVan8XeqZaRBEoUokfzgO/GbxFeE/scIi3j2ikRHAswZZbOdsMdKPC8+foy48OcfrHIdI0Gi3MTvV/QE8T0lReITv1d/4f8nrFPpV27wjaOjjx385wTRsfg9G2O/cwwcO3oKtU8u9q1V4Rd/4f9ib0juS38a624h7YgieEyBcPV6rxId7lmTBEgS6LiWEEkSIK/kPV5tpJ/JD0liZuy+/IcQID++gvln0gzjbzLeAuMtMN4CP3ct8NOwEPy5+9A/1Qt+NQD/1d7stT3/p0GA/AcWUFyzH/tR7fR/HAHy9JY/Gp1PqG8OoM9xvNCnE8LZx2Gnmw3+fMBAVQ4CIFkcAJrxJjaoWcWCVVBWppbH6kmAUH4XpdQAZxf1O6Ziul0LEjIWiks5JAKK9PD3CRx0GjjwaDdlRVIBYEErChODGbVYyeMQYcVZPcTDZ/54afjNf7RaHrBgbN+F/iNu6PWYjhVAbujjIchqcQBTDmaSHf7/AAc4rTSsIHdjbaWXgJNexaeo2srlsCnA2wWgqi+x1Z5+6WVegaWIths7duyIjyvQ6od2KceeYiqVutu2bafSmRB0NqESQw888CYAly9GYqefg6J7eyuClYZLtGiHVAchEA8xAFIORA8s2QBhZbyPIJjht4Lz+QBrkhKSF4I+UzkUCQ5ZFWiQpSB9KQfwibS9IHEL1cVtgFhWyAtkGaZrVfhpiBzBpBLIE3M6VIO0QpZcgUywojmXKvoFkA7DXO/zz74YfcvT0rFz4H4p5+8DBMqkWi4jh4MrYK8ql7QJeYAR3H/AukVUolVyHXuxfNm/a1e4g4pVCaYGyJGZHBZf3rIZAKyPKvQcgDgsd2jHerytC6hK34ClzcNf+3r4u99ZHD72RKBadwe2TecBI24CcO9DWVSO5c3EWH09BLgk0KWV0STaSpCtC9ClAMBDu7ZcwEDtc3ZSfVsDWKBHtYebIUCtXECHKZPwmUZFEi6jhKBiUvuGLqsRBeI5+HqgEpS0fVVI2Me7AAFmAExoP3KYyjyD3K3q64xgAV7p3CPbuErfbvqP/cy+JCEm6eChWjBTssD+OgNScRpj62JbCyTUKUI066jO0/dcy4NCbBZ64hix6lBgNB3wMlakA0Be4WAv2O/vrEpWESSwqkWaqpAYKQ4gZSaNgfVWVnuv+qj69NA7zOcTpE2LJN6PJ0ASfv+ZtD+qHbIJ/DJjxjEvAeJrWP2pZ3k64OCwag2+hhnbKqFsl2u/foBx1c3bAyxf2r55hvNQ7aE0YXthdecYIcLfJYL8fQxgpj07AKP8rBJlqmJyyWWgBJy+TWU/qH4W/llW7i9HRdQK2TSBx7YDjlZjr1JsrgivP8C9zyL/pRUbtE7AJtUh5kK0MuesXEoGDqBTD2Ps8LGTKDfmQOLtYc7iOfTfFauWQVicCg89dD/zJOBJR3NUGrVgOdbLfLcH8PHGG28OX3r469Eub9qMmhhGWondxnMvvBCrwWdBLFQCnEko9AN0W8371HeeCOvXrsMOqi8sX3I9lYzDgMY5oR8wLxPC4H9+/O/DfW+8n/mgKFa7L0ONIvml+ucshKOoQTMkgpWmZj9otTYZpVIfSiMrzyWxWwFLi8qywgNvug+043LooDq4HRunUkCfJuw+rl+xmiD070biwXn4HLkCaQBFbfRlr+XX3z4lHDtfCaF0jDBYguHJFinAOsgKbLjK8PWvfos5F7IZy8P1d9wVvvS1r8aK40moGEogFMr55q6FXEiGdJ6QxjyUzf3tMwOCPl8AUHqpZzA8t3ELTFk2cxxZEFqrAPisWbMKVdaFsB0wsa7+NNXMawCVMlCj1YRvfO27VL+SA7RqJXYhR8ODb31r2LXrKOD39XjgH6CieW/4i99PeMb/1cONrC0oxRgyKhq032gDBLOqfwrAVDfzDRALFjy5sT+pALmMbUY5hFU582cx6432V20AlC2AUFu374zB8bsJLL9x3bo475xi3lW5VE1VfDNjaHrNNALttY2cF7Zt2cFrlbP+FZIjoMIQj3zWVsfXZYC7rZs3hTUrltPXsY9hrpBcqEVhJ5jYzVrc2ZbIhlH9cUlQHY94sxUkb6nNDeUAYeYKTWANzGPtcK2xQKGT9aUNENjA804AYcfSckgQyVltC5uw27JgQAvGpK+7fcvfV7L+SMo6TE+fPhfbrJHrKmReX0T2gD+PQppKAvUx911gXGk/pvIjFSWP/vhW/0+jHfr7u1AuqqAbZs0jY4Q+q2WKeSqqHJ0/fN/mqCgpDmewbpvEGhMVkowFM8acM7QCFIy00luLm+wqiJEWQE1e1+ljkLn1iSeepSq9korrWawtzeHG+8vDN7+AjRx5XlWslWUoOdtZO815GnJdpq9m83oWTMSQYOZ352/VNN6nEdaGUdBY9xkZBChnZ7HXID8iZQhrN0gUCRDnllTGbjqEwgh2cW0QL6pR+rieQ9jKKSIYoj268asvmDw1tKKM1V4ofcLlcMcta8LUMoi49NHwt3/1d9j1zQjXLV0d6lApLFqzIezFiqxroAMbMObnQsbdHAgQ2pOLD8NU1Zs30UluxdbdBwDse6msB7w/1x3++q//kD1FdjgNwPvIC5vCafYjC+fMCO9+20NY6aWEQ3t2hflUt5/F9tS1q43928233UneSG/4J0gkNgChEzXcL/3y+9gPNsTxYNi34+UcuXEnTx5HtbkwlKNO7FchaC4ORJnERwME0BQIKdWVqoD2HTkUFQP2fQkm21fF3VSq2c3tksTQmtNQ+pm1ZKRoXcS3tpclhlRjdUgpTNyvSdq6pxM4FfhUDadtTtOZ09hdFsa8BjNgLtPfXSMuYmd1/HAj74sKaPeOaEO44a7bmD9PhBVL5oci9hhtgNBZ7AML2Q+0tfeEg6g/+i+j7CQbKsV1v4w9H6RMEaC3mS5mVJw+dYSikovknFTwGSwiSAuLUdBduNDG+DxPyPxF2r+MuTQrXM4d5j3Xx6y2w4cPxSwQwfCXsY9zj3Dd3HkxgFt1cgPjSKuq5devZA4/zh5nd3jXux5kHA4mFA28z66d22ObV3A/amkT11aLOq6gCHK8XubfFsj8gweOhOOnj4e1t67FVkvVCcURzB9lkO0XGltZJ64wd0wN+yDjzPkatRBCy0MGkzZ6LewvJUArIYZOkDWWw+e/wD6+k3s3CTKrkzk8lTFagFpPMFxS0jOENqX5rmNk92Uyp/fQP9sY9+3sS1MhKbrYv3SYF8Ec4CbfzIhRCJAnIT/W/9GBcJl7P8r85b8qQtIR7CVA+gRJ67ydgKhV8CXIjiKI6jz6UaZKItWe2gryhEKKJLJGyOOChPe5WhfWU3ygqtm9ugoK+6HfjgPz2Mzu0J6xkv2Qqmz3eZ4LzLpz/2PxkmpY7V7nQnSY/6EKeYD2rTt7nhwV1OecCSz4kWxuR/UoseyZKmakaPnF/KLFrEoo52J/lgSJlrjMu+7n/HIPZ1HSCPOTfcbn+2VIuHOVhWnJTA2JCb9eAfkTfIPZL96npH2V9lIx5JzHJq/J5zmmru7dxsgPfx8JEP4WD8rX/D75+KjKSW4AZYXGvpLAQxTRaSPF377H+oOHxoKc7yNFfK2D/3TT9+wpr/2fee/eFAlTFZ055ilyppqAjWVONgVjDV2MiUWoox7gvMLaQ9/LpIgg+fW9FlK+U/IzJ4mGxO+utcOynyUttH7kRf27/WGcAPl3a9rxFx5vgfEWGG+Bf9cWGCdAXmvzvjYC45WCjH/bdYwTIP+2dvvP86wfxCPDh0e37mH7ChhlVf1squ5OYh+wnGpND1ZaM+SwyTeLQlm4cnkrvVVY6OPuvwLTkg1WVWkNcp5DbxeVwxc4eE3IoFIXn2hzD44SGNjHBrebDb4gtaTHJKo/LxIwabWyIbEevpqwqWoGXBJ0+9TvJICrX/3fhK9zGEijqs3NvntlCZAIoFqFHrNCQrQUsApMUkaLgehbCxhkFXkbh2UPRB5gYtU6VVbaUEluaEFQSyWzRIPkiBZdVoCdBCAyu8HPpqeuChA9yWtRARzAn9fgP73MtQDQgz1aZfAZtAnJ5zBoBalev3M52J7jeb2A+4JSWgZ5Lbk8X8WHNl2VgDKGGlutZfi8166iwxB0qwoHAFbOn2+KVWpRdUOplUC0FlhWzErsCIhbMem2/SSWIh6UJVWyuK4egPp8QKtoKwSxUcxBcTIkQwfXumPbrnhAHR1NB6AivJNDnIfeFuw4hgEri0qprgbMmkyg6ZMASw/cf18MIi/i9V547pmwd9eO8Lu//Zsx88SslQceeCCcgfBpB3h75NFHYwaFwKGfRaXPjJmzsLGZGB59/LvhU7+3NLzxD56P4NuSxQsTnvkRyCbIHQJDgBn4DQsj2pZ7Ykh2MYfICsA8D9eXAGifJ5zVIPNODvVmtJSY9UJb9FExmg/5UYQ9hX18+TLAWl53B0qJmQAOht2qSMjgYGTVnUCcmSfZHDC9p3NRVezAv1lywT6dmoFaiKrKYgggCUH9oFXeqNC5xKHeA6BEiNWS2sxICph1IeBYArB3icpUQT6tinbsJnyZPIRRKiPLAYkKiiYC4BIQPFaZl0HFq3ZtVuRaKToCiCP5IUCoJYiV66zVSoQAACAASURBVPZj+4331ve1elISTiLHqls/m9YvWswJWgCP/FgFiGMrVoPT5/Xkt/JZyxlVICPazKkmonfpM+0heAjlVLIa0M9v8OX3L1LJqkLHsVYIAh2xmE/0YswWIQloJO0tEgoQD9qJQ2kS9BgZBHSkH2QAQukVLyyirUE+4EY6gHU2gJ4ESBkhws5nZdgWCdKX0x8ivck4GcLCQ6JAH21VWM1Un89mnO3Zti3cdet6iDPyIhgvlyArTmElkz+xInz569+GXJsFWFkUrU7Wv+n14QqKivaL2IYxDs0ayWJ8NJ5rjkTi/v2Hw8pVqwFGAD25znvvuycchEjroQpZ4L2krBDgqAzytzlWO4/wnpvpw5PoA0uoHi7CZ38b4HohfXwiQOP2vbvDnVQIP/zVr4R1N6+LANq5c/VhxcoVMVxXsCafPtiJBVsv9yQXomQtwa3nmC+aIDmsQG2g6vngsb3hjQ+8PgZJnwY8LwaI15bsEHYrb3rzQ9hLPYvf/BDKlbvD35OhMG/JkrAHP/OP/M7q8Plvt4R12El1EnhcA9jXjlrgCiTUVJRzQ9hTnT1znvmyAe96ws4Bf1dhj/drH/xAuA+rqhTGcwFzTjaZTJNRJQz1YB9IOGsV809jfUOooqK7D0ImBwXabtquGwu+VCpptSpZCtkj4Lrx5a0ASFiHoYi574GbIY+oBKcy/ROf+hzjLTV66E+ZVhozLXZsP4QVYxNz9zTmoVMQP2ShLJob7lqeWIz/n292xcr8Ht5HYE+Fn6qxYvoNUDdgWTr9BqUT3+nkhBRDsJWhOihF0XjZ0HjmoYOHD0N87AszZ82OZIjqhTW33BI++8lPhA0Ar1UAwtu3bol5BhLDmawFmoWZReLzDe11fvBem/HhGN5JHzSkfAYkQQXA+DC5KR2QQGmMAZVKl6hGvswaLECm+uMsbTdz9twIvKnaYxWMFduGgefw+oJdKhclyjMB9+vO1kU8x7wq56d6yGrnLG2D9NCX0LTgYIhxMhlw9ih7AdVrCc92wETeux77rUa88Kv4+wyssOy/Ws24TzjOeqkC0vU8LTMnZn8JCKrAyITUGYRITyGYeCY2Ua6pjzP/Z7FnmIZ1lwUUjvdSiH1VaH63tGA5yPsInEk0p2DBY+Wva9gEFFQqwUqmA+bysfLo/+JT9VTOlxRPip76h1F4ZQNmTwK4XXpbQfjGv5wINbU1sUigC0sZiSWzQLTPs4LYuUWyJU4VzMMjY4o35zotBVMhLnz/jCwBNwsweEOzbfD1H2UOSGP+Nb8nHRCuG9K0hwpwCRADpzdthUCnALlielHIgMBCehoaWR/X3rKW680ONZVYJ04YDI1nT4Y9O3fQjmbHVITsosrQTv8e4BomVpH5BPkxMRMLKeaQUuyXIvPBnslA5W7yJo4Q3H381Nmwc1djeN3rlob73vzm0HjiWDgKmP741r3hAdRZW7ZuiwUQ73rrm8LIJarJs9iXXThHMUcTak9UJbmoGc5A3s1ZgMIUVRuWlo0QymmMhzVrV7HGYHG1ZVNsN0ORZ2BF2Md6W4Li8QjjwueoSFJZcMON6+J9MDuqm33kGUDnLtYqb2p1bW1Uzwr47yX3YDJznZkiEh4V7LVc48xyc653rzGMikvVioB1FUUqrleqMLX0865px3do3x6u97qwZ+vmsBQy8QrrgPZZHRdZIztYFy8NhqchR7ogrQrIBbsbEqQGO78UyOgR7e24z5dpy/NN7WHzbhQIrPlNXSgqWIu7+jogOtdiIbqCPVRBzMqrP3ua/t8VQ9CnYXdo0vf06TPDoSMn2K+10S6Or2kxtrlrpCM89A7mWRQfy5cvY86si2pkAXWtit5w/xtjfpfZEhmMH9Ugq25YGzYRRv7k00+EX/4v70YZA4FI+xw7ejjmVkxlnplFn3bPYy1EM7ZNBeyvsykuOrBzT9i9izmKwpC1d2wIB3ZvjrZ1Eqbn6g2un0Hf7GNO7Qm1zCPfgojvQZaqgmEyhT44oqJeHIhB3PPJxchjXtm08WUI/Wlxr24GGgOGtmqKe+F0xk8p+zoVIHXso+eTFegeTWsyLXKzAabPQex00A8khHz9UfqB9lcSYS/95fVx7N314SNR7aoN16jkJ+PfnKI8qRVBcmcj9wbRmsmMh4TyRPXHNAjbLO5VvzaCPM7HuD+byVxVgd1vJ0VADdigHoeodp9ew17ewqij7PtUFvlY51f3d/VYoWpdqhrcPYj7qa2MHffZK1euRAH1igJE6L+Ivbnqpx7ONlqKtaFS6uVniyckpfuZK8YK9+EAEipXf2ERjmuCZ5y4B1IBQbtEkoff+bNFYEPMiRaieI2qPn2sam/PEzEbicfGeYu5NKnWiGSF5AnEwwC/V+kh2SGJkrQvlXiwyMTzT5LMuEpk2NhjhEVUjHhNqkCiiGPsXqgakSRWRZLkPcb+du1+0HsWCZAkeTL2WN9LAiRhlZWgHJLEx4Jf3JhQoXgn6XO2jUSZd1/lvEVCTtnOE1p9pbKfLiDDh+GMQ+AIhQjzwt13SoKg8I8dLjG/v0KAJG2dxgiQeE3JT5+8msS+IUGAvELsJH77s/oaJ0B+Vi09/j7jLTDeAuMt8NNtgXEC5LW25zgB8lpb8Mc//7VaZP77Xt1rf/UfSoB88nNHYiX9CFYOhgcbOlmL12w/h3oB9GEOKx6y3YDuIFSxFMuB6rGq1E7AX0F7q6yUZBsMSwlxDA6cgqXJOcgQbYnyOYx9hyyEFg6rBRz+9b5tB4DKBYAThNIrNw01hPL7RsD+IQ62egyngm5a+fWxX68NH/jkuTCEtYQbcIHhCFSwmbZi3IOv4IVg7TCghkqBTgINVVWYpyCIYqWThIYH5wweK0hteGK0owJEtwJPsuIY1XZWSFnpGv3RAca1EJnDYc7MjYuoD2aj6NiLhZPkxySsbrYBXBmeKBBZwiFIuwkP9lplebjR8mGA62rHM1sgKpGrUBAJEMma86omZkynmFPwFesMDlaSThVcd6xi41BTDohz+DCkBmHZR48fpU1Rh3Af9Ab2YOG3IJEV094PgzEFzgWm9IUShCvWOx0iQB9pyY88Kuj348N96MBhDtazOUwTNI01Uyvt0MihtZFsmDSqXefMmx1topovdIctm3eEVeR1zEM90kdln9Waj3zrG1S+3xBDPfcSrqvFyvLlyyGJDoQXCTq1etbASjgKwP4pHNbLaM954fNf/GL46p/eFDZ88LHosawVSQ1KiVECPtvxLK8k4Noqy16qONfdsJog4fqQSX8rg0SaYiYNBz5Ji6efeZ5DZiEHeZQXHP7LIdZsj/ZWVAxYIhVTRa8l1oIFc6Ny4DjkkAqKaqzJ9BKv5N6pYmgBSLJfWBlYBJlmWOsW7q0+8ANUSUqA2D6SDaWAPVqk1TB2hjmI2f+1I/NgKjCjLYFBp1oO+HhtW2YAkNhPz51vDhs3EZacV8TBOCdee8IqJo/xgOWN1jkC/bYZ/XuY9vBf/z+f1xnRXoLX9auK9mwDJD137lwkciZROX/F4FRAfqsHrfprpR9ayZkFGPjjLLBUq5QBujteTqFU8csxFa0JtNCKxz/s5xgffjmmEpZdqTG7ROLAr+899CYsE6IlAwCCKi0P/n6epPojEiJjyEDCbiFx0PRxCVkednm08fCV7KhQMSvGUm+DYAUiMwHWMwGeLpMHUoFXeqoqJ/p3EQRthTkKABaDgARZVhyb+8P41Mf7Beyk1uL53ce4bEdxdf1NN2InczFRjQoh+C8Pf5MA8teFp55/GUUUIe3YwRn2u3jJPHKTLkDKQQKhUBpg3roMcHT+zAXG1ZQYenv2bD19xmpOwKXp1fQNrSpmRsui/OI8wsnnce8p4ub5hZABz3z3CQjeFDzKAWumo6DatDVMYA7KgaC9wnWvWXdTePL5Z7iHmRHAPoilhn7eM+ijgop59GcDa2dBtm7fvTdWYhcxzvrp1x0AMdWoUbbs3IKN1yzAgInhNPf3JsC1FpQemwHYbrv1NsjoNjzPz4T73/RA+Iu/+Ztw1733hFtWXA6f+vo5iMTMUJoHeYl6JZ9ryIVYNAdK8NEckYz0XIiH/bwfhBTV3zehAvmt3/utMJvw9RyCe8tQUbRgpTcHAK8PW6zFc2eHDhQGM7EcuQzQ18fc3gNxcpHcgDbGsUCH85n2V6q5tm7bDTFCJhNhsFOm5Uc7siaqug8fgVjHGqWeOfO2O28OtcyjX/vaY/QZbN9QDB49fij8yvvfwbx+KLz00rZoy/O//9tdsZ/+7VcgjCAOLlGJLyBlHkQa+Sz5ANyTS8nWAPf357zsCWEihO8oAddlgPrm5AjYPsWaZtDtXXfdFce8pPuaNasjoX3qxHHUH9UA3jXh8Pbt0SosHdC7B8WgFjcF3C8BJ8E3yXahlt0QyQPMH7Mg5PIACCuZ3xujzRm2WdqaAEB1ojI4fORYJG60kdJyJYWONMBrqPTR5sQK+0JAYudc7SO18BNc3rz15QjAOWYF8C6gUJEQMHxa0iMHkNlCAcf17NmzAHEPxYIBATNzRvRR3/zyZuZOlBq8Rw5gdIUkCASIc5be9PkoI8vIIFL1McpeoJ9x4XqSTR/vG+hmjWxjrZkRvwUT0yFLHIu2RXI+8L1PAe7q8T6xtDjOqWZbpaUxV8Z1HoARwLN6YXpoPUaAO9eRyzgZYB1P8X1Rug0Pj5K/sCtW1M+afR0Edl9Yc1dpePm57giuX2J/oM2WbXuRtcYiDpVlVlI7v0lED0AmGkyhMk/7PpVOFhRkoP7IYuxnTEgQICNYuV1hjs9g/I6akQAB0goJMcya0UaBh5X8z73YGWbPQ6mQXxpymKMbGTtNEIHzlszl+qaGqVOKCDRvDBNYry7RXrtRk4UJWJNuORkWsp6msleonlcNcZYeSnMh5yBf5kwjgB7CjsET+hhDHYwdichj5HacOdUWfundbwrlALgNWEXtIO/nQGtPWHnHveE7z74U86Xe8/Y3hbnTsOxqOx3yJkAKM/73Mp4aelJDQxt7nvlLI0EsQXCAYPZb77s3LF93Y2iqP4Nd1jeoep9N/yEHiD4WrQm5x00Ax9kAvheYVyyIqSEL7RSkVGLdQP0CUS7AbP90zjKvyqDnM8yXFh64PtofLeRwL1dK33X+z6HKOzOFfRDki/k5Vt738zrnea59QoJQJc8x5sXlixehvmqAFCUnBfu0QdpnhHsx0IsydGg0PPrE45GwsRjizW+4F3UXtnG8l/fwMvvRXuaDC1iPbd1/LAyl54RjDa2hB7KHywsPPvRAmD93IbZrbRSDPBn3v1Xsl+fOnQVRwPhjbZqFjaf3vbWtm88LeUJhSQftMyE/jaIKbEchPs20iXlXrrHMHQcPHoyFIT0QiFozlVdQhEOxxXR+t33nLub4urBs5ZKwjCKOUxBaddiZzqidhpKpKGYN9fH6V9hDmO1kYcJp+x/PX0rI+ATG2JbNL7E3wAKQdTEN0rsThc8l5tx8MptUgJy90EJI/UlURkP83Iz947SQyr5nhM/n3mE+Fqrt7M137tgerfbyJWRVqzBPa2PFYh1JTOczQflmrM0W8RzV2OfGrKRKSibHbAyz4VR1pLqPZ6zZN5740Pxw54f2xyIZ9yhRuUpbptC3zNOSAMllURBk90tlqOSG3xY5xX0u+4bySBwPUuDQHvulZwAtNLVozWM+OUvBgEVcKrcvMtdNNi+PM4B7v1mofh33ZgOqTmuHiDIX0P3sIJ+tHkXHPuZ9+6fEsCSuOL+5a7kQEB2oW7bv2kO7cAbRjpV9hG2UwtythVdGJIHJQrSIy30Nc7Eh435e92qSz8ksjfjJ4l4ocfCTAHFP6wSemCcT+yyzOZzPXT9iLhvrQNyz8XV1T0VbxtwMxpREWyROKMTxbCF54uvFIgD2vsnnXaUAriE64ntJPrifG3t/t2KRqHF/OPa+cf/ndScvPvER4vXHHJD498QHe4VqEOAfDYfGFB8LIT6u/YrUCG0kWeqzVP/7Wq4FoxS9TGD/F/eRzP1XYMxSRiVF8zkb5odffu8HWddRJ4+oHEQNHl8hQW5ceyhO/Pw91M/YJVylYPxQ33NdP7v/GSdAfnZtPf5O4y0w3gLjLfDTbIFxAuS1tuY4AfJaW/DHP///OALk4595aPRX3zM3/POX6wDH8fXngDAduxYDo4cJhRwGnMuvopRm7GvTYyepeJ0Tq9mbAXk8ZMyggsqKNIHjRg4VBmhXVHEwm1zJYWAvFXd4fVPlegFyRAJkzvyFMQNByx8zmSdwYMvCBkiwrxmg1qoyq9VHOeAYGJ4C0WH10ic/MDN84B/OxSvxUOVeVVDUA5CBh/kAVEqgBUr0xTfQ1oNRLwCkFa5Wburpq9/0BQ5nEhzdVt5yiLZ61y8JjFQOcv5ecmT27DnRI93DUjVAj3ZTiwl11PKkWIAcUKsOwFCSw0OQjxPM6UEtoEWWqhAv1IGbGQMj+6Nm3wNLDtesBZZba4EzK/kFvyRGmgAd/J2qDlUtEib639Yjq5cAOY7tRA3AmsH0/qxVlioXsyk8AB4lKHQ9lix1KDKmA9A3GfSODdAlyBKrilOpnq2proIMKg/PPfMMB+rTYeH8xWHJkpVY6bSHPfsPRLWKYc3FWEWsoPI7jUP0E4+9iDVXW/TlF1iuxOaliCrKRsDj555/NrzlLQ8Bpm6ifxQTAro82rscxiffz9hAf2lBAZEKWHH3PfdiOXUeEmBTePwv7ggf/PSZWLWmN/tZrnnRgutiiPXFxvOxytxq3wosS0oABa94eIaQskK6mH4yCcuCF59+nipE7FQAXjtQV+RQnWmFm3knqSpY9IzHfzkTsLyQvqE/9CHImZvWrsXKZ19YsWw51hs9EcSxMvoLX/hCuP/++2NF/WlsELKj0maEzyCQRwUvh/R8XkfbAh9vjowkyXmu18waD5vekx4IItUfejxPAXjIJ9TdMPohKoU3YYcjEUL8N+BdSVTdZOOJL5AZD8Vmfqi+8PPTX7RnGaT/WP2cz/VUcjBXuWT/t68IEuoBrmWD+R/mQai6sTLxPICryqrSSRWvqgDRokGC8xzVj4KSkmmSch7YJSYFpv389mkP82naxPD3JBniOPp+AiTpG61Fh4/1IKxqKek7HQ/2Y89LKEoSIac+LwIdjBkfO4S3s89PqISwF6PMr4Bsl/QU2htwIdvqcuaubsapVhcGFJfhQT5izgLX3gtAegJLqCkokvRJP0A/f+Nb3hJOYgOTZeYNoBQTQ7jMXDWM3dznvvT1sHDZqlBZMys8QrV6CufnNTesoLK1Fl9pFFUF2WEQMF9VwCA5Rpa09lJRO4giQhs054iXX34JcKUJ8qMG+53pkAyXsIWCBKaaesmyBdyrAUBtwuYFsJhDtdPKhny5wkH+xKl6ACAybADdN5AnchL7J61M7B+2g97rsyBmiyGVrRouYw4xBPsiIGwDc9EhiL55BBurDpDQLMZOSMXYZAJb9Q5/HcC9RMjLGzfGa7UvN5zHIgcA8fmXXgjXYYP4xtuLwiMvQSyVkYODDcv1i+bFMGIJEHMgsgGHh/D2SUvNIsi1DsLhLG22MvTSj3diq5gFWJ7BPbrvvrvDS899F/u5pvCOBx9gzD4ZlpFBlMvnS9F7nirkk1gsCR451iTaJfbugADphYzXquXyhMJQj5Iup2A03HzrTeQHtFA9vSPMmDUf8KkLsF+MJD08A8BbWFAabciWLF0AEFrAHHop/NZ//d2w4ba7wlQIpmO81+//0ozY7/7ya1ge0Z9dOxBehdwMLOUqirHrGiHjCHCNvIcyxnN5wUQIL8hH+sgXv/SlSBz99m//diQ7JeYMZbYK2cru1dh2nYFwlxQ+euRwWMJ9SGVcOhebDVUKaJlnZbCWdaqOGFN7du+KoOhEALkT3Lubblwbiesi7msjgeXFrCEDEKQSDUWQWH5gFXWptKFWkk0Ap1qlWG0/kfYrVBHJ67qeFqJuOQ5xbqj4qhtvDIcgqqtra8IzzP/rINfMBknYXjVHddYs7n0ThLNj3HE7iT7TzT06gppzsfkZ9DcJ6zmQFSnaRjFPbN66NeaFVRhSjRKihWtSNaq9ZSWV6heaz3HJAGUs/OZiaT3ofNVMX40V1oxRCZiVKJtOsK6pQslizldl53d2ljkHqLNY5xbekB/OH2EyYi5wvVcN2Q2wXMC8eObgEYDNymgDuAtA0vkwB7D9lvumhm8+fCLMmjkjqsi0wbK4o5nsB+UjVhALDFoN7bWY5aSi07VdpdRl+mVUgEB+ZDGXp0OApAyT08LYHWXvkYI9WRqED6Kh0AwRMQIJ0wX5uHe/OQwjtPNCxmVnyIY8b2UcdvLcnpFeAOUKsq+w35mM9dzpE4C10wCsd1J8gBomNTc8//KeUEUu0+wlsyHc8kIpKpDctMuhoog8HeYgQf42LByHUYmeO10fGurOhWLWkmLyfFIZhyP0mc17j4Xe0upw9CL5BmnZ3PtpYfLE7PCeB++E/ICMObQjBok/+eLW0DyYxfsthcToCLehauq6cJb8kmUhjT47Svs//p1H2dvUh/UbyMliHtCmUfuqTojkKewzBCnruZ5G+pIEVBWfJ85XMd8lka1SC7CvLZZrtSpLw7Wtgi/mnsRKc+Z974dkvKRIDiHiVagssuk/rjUx74D1oRWg2v4wxXWYa7iIfZpFFIP057yxrJjL7E+tvujpGqLqvyN8i8wnszdu37A+NKNULVQ9QH9OZT5tBuRuu9gVLvB9vgtiF9C+A0B1hDWmpDAl3HH7egqDUKqQubJz++5IXl5sR0VTmMd+qJx7NgGbQz4b4/Yc+7h++oxh5J3sQzvZU0+fNSOqfmsgR3eQ33HHHXcAqu+LBRenTtdFAtFKfdUEEteC6CrMVA5rY2ihyQCfbRTgt5a1TiVeJtc/yFhUZZbGPlEFSDr9dRAlSxrkqLkdhw/th5CYzh6AOQyWuoWspY6uPpSDqJrZ8x2nv2p1NsraU8caNEy/T2Gey4PoKGavlcec0khbaU8nwZqNdZR2iRlYg3Wb/6f6MBZvoNSQyGLeqUUp4p62nn23ePcIGTqD/N1cj372NSnaVDGeHv/jBeFPn8gJT1MEUIAdlhlJ9qEh1GtUelAAgAqEOSafF4nWdJIJvL7bBvcKkmXu/yUn/Z0Ek3OBilmtqxzPquhwl4u5Ke7J3LtZNKIST4VvJf12mD2GxS9mEqkAVulqjttC5m778ZFjrJWbtsQ8EAtf3N+rFte6bMeu3XHOuwABKPGbCTmiMi9N8pQ5+hJ9OZPCgQE+t+eFpN+yxTOp3DOLspxzbCetS81IjPsorjuq36O6A9vIuM9n3TW83D0YfTaf+X2QNcTH+ZWE8BPKNV8wERzvPtZzjXsp20QSwbHk38wNcWxGCmCsGCWp5vA14mvyOtfmfSSVIQk7MhUZr1hgJZ9z7V7Qc1uSAEmSJMlrTRIfScXH9x/VkwSIe1DZIC3IvEz3gujuIgGifa4Wkz2XUC1d7OVMS9ZQemF4y4PvCSkjOSjKURNeSdhgJcmOa4O9vxcA+EGiI9rNjhMgV/fq37/X//57Nv7/4y0w3gLjLTDeAolV+fvqAcab5SdsgXEC5CdssO97+P/fCY5Xa50fUIBs2vGR0bVU+P73/7UjBvDFyk78oq+nOjl9FGlx7pnQfHgw7Ny6KWzYcFvIqk5UHnWcQikyYzic2EygOJt/wyetLFL5YP7AwiXLOAA3Utl3IR4cWqhaLaXSrwVQcMWateEwoYxNVNB1UWk3ZVoth0s24oAUKkA6BA45dBga3IV9gVWpHgw+8f4Z4bc+1fxKSLKbX62vxirAPHBJKqicMBRcm4sOwBQzQCRKPIBboe7hwcOLahDtOiZh9yMAVQjoZLjgdcjgW/n3FJZdtVTiGv7tZ7NCWBuPaRzqDEo3sFK7ISe2kzzW0HOrxkRrrQzzEGMFqYcKK8oKUdNcAchP0cKJw66Au9fjIUTQS2/xGFjOYUQFiNWPMwFqPCwLCrVTUXgW2xMtnobZ9Bdg3eGhKXq789qqRbTFEXBT4bAOcL+B/y+0Mg1grkpg6NRxgErsQqjknoIFzyKqEZ/GjqEH0mDp4uWAcng8k0+h/Y5KlVRAhwKq1VcD+uJFEL7+5e8AegEEEGR7EeC3GusL2Anu9+LwpS99EUVKVaysshpTe52ZVAo+AXA8iXay+uxQ3XEO1EVUJS6LFgNfISfg4Bd/Kfz98xOoWDyJEqk6vPT8c+FO8kTMozkCgKrXvNXQPbxfIYfhUoCGPMCFasDqVkiVUsDfYyfORNucK4TEt9BOmVRHm1vTATCRxsGoCAWIYdn9fBvCK9B9ENBhGWSW1ZSSRHn0HQEVQ4yPAFha1a2CRYAuhoPz+fdTHWtF5wyqWs9DopVpc0V/WoAHeg8H3EasIDzQesjzcGYFot9WHM6oqQqVADhaQnQa4AqZ1djchq3SlBiGfh6rlDKUK1Yqq97Qysbjlq+nFZUEyDDXr/d9kdkwYzkd9h2BIg+1+qL38vxBVDESIPrr669tpskZDvtFAOk/TgESw34ZU4agtwPSStxY7e7Yilk8tI8zgP02SYB4EI3Vg2PVi4mqxcS3E06CxNDGIVHhF4ELDsJanSR9rJMH9aQ9Q1SLeNDlK2FJIyAAOJCJYiY+F4KRe9oL4FaIikklRiXV+5WoDKYC8DTUnaBiH9UPpFceJOgwAJj2Cvv2H4ogxcpVa7h/jZHsXIBdSj/AdzeZC3rHpwPI9dM3teh75DvPhHzArnvvfzA8v2lzaCLzowDQ8b57bqcNuCaDtSG5UgF1Rrln7ZCD2YCLuVibqawQ8LNCsYGw4EOHT0CkLOS+okpBCdROtfDcRddFW6B8LJcMNc8GlG2oOwsJ0sw9mIcd22nGGVXtvOaN628OzCYEmzeG7zz+eLQhmUmeiID3enIojjMH9dCmlYA5xKT+GgAAIABJREFUuYBoTZBiR5njVjMPGGjcDUDbTx8xK6SS6lSBh1n0Y22YJEqdMyWKLwtmUsndRVW7ZO37HpoZdp/G/x3y5NT+vaEHAuPmm9YAJGCzgQJHYGkC1kT9vShNOgbCixu3o/KqJei2happPhMV9iP0mlVrlnG/WvDyxw6O18+nAn3nppeZp27COuw8c08FyoaTcUzEkG+Izc0bXwqvv+d1vMeVCNal55WHTeQvzZhdFSZXQWzxKT77+S+Gm26+DcC/jOyB/ZH027fvUAz6fejBBwkYfgwCBGUavv/LFxEAPwFLR4C4xraecPoC2Sjdg+GTH14W+9offgYChGyWzNThUDuFzJJRiJ/iXMBXrbtKsNSqCq3kW1k1+5nPfCYCs3/w0b8mO+AEz0uPY8WAcDOdBOQazp2lOntSOKYdIevLHIj2HsZUB23uumFlcqw0hihwjqmgGlk7HMl7/eXXcu86qMoXhNP6z8p75+/T9BGJSO2jpgAu97DGum42YHmmCkjFQgFrTB592QprSRCr7/MYE8WQV447x7YKx+MoHtPod97/JdiNtanqZLwK0EqWab/oWKykIv0UGU45vGdtzDU5BBGrhSPWTQDPku+qYrQiK4ScOc/974IUVIkkeS/w2tLeFLOQnKMEOcuYu71fJ4+fiCo584/MfZkmScx8Eiv46V+X2AeYEVFeOjVMm8ccyNf+l7vx70flQ38tY06XKFJhZgj8YeZtbX8EZ/dBgKjGqoSYuf7W0vCpj22JGTrZ3Dv3OwKmWgqqKFE16lwWrf9UqNHGgvXxW2UJZE4ac0YGIHdWNiAnfSWVMTAKIJ3CZxpChZENOHcFAK4bgLmfzKiL7H12ksuhfdDsabOp5Cf8ms/ezt7ASN4LrlFY+NVOn0oxSSXFAwQmoy7NyysGnKbIoHp2eOyJ58MlgNM1628IFVPLUJ5cRgWZGy6cOR4WM4eMQER2QXCPQqC2Qwo2s0+YXFASmlABDEosUIRygiL9jlKItBHsMAHth8hDuP2WFeFt998aMgebQtowRR+oc3YfOBq2Hz6HVWkK6oP5Yc3KNWE2hQ5f//YjYcaKFaEW5edTTz3J/FlPEcZU1vLFjIsS1uCjYemypTFT7SDh5q4TQ9wP8260A43tzN+aUB1JyM2gkKZyWk1UPGzeuh2AuC/uHVUrOTm5TthH3c8IZJdRaFFD+PswQcbu4VRuqjbwJkk41lCgMgn1q3k03ssmihHK2BdplZrKa/VBAmShUvvmN74Vq/1/DeLyEmB3hmpjQORD27aGfO7xEdaITuaaxnbWr0Lm8grC2NkXZUBYF2cPoRhcDqHRBUlyiXFdRz/OJWulnnuVH+ZDDqdhT1Y6uYR1vZR5l/HC+lt35hx7WTJvGMvzAdOXLVsW7eXc80nEnEahM4X13P1oC3u1dj53BbaYkkMDrOVnWbvPsdfpwLbLPKT53INs9kJnThxB4EqYNgrIAtrIPUEH5L2km5ZtuRRrFGixxzisP3MyLJlXEyZAZPezN7fQpaO7n6GZHU5h3djPnNhGBhMoPfv0Xn4mVJsbkcYcMZ1rVCE1wj5D0tPPIumugnsAlYkEp2RNIkOtM6oEVOg4JjMYO95zid4O92a8nsqPS9zHLNaBx/5wfnjvJ5rCA2+4P3z0I3/GPSuNdk6SQL2qJZI2WOypJkNouT9O5G8k83pQO6uMZb71d1rbailocZb7MOdO59Ju9uC5hL6rUlCt20ofcB4uYs0340NVpTl0u/bsTmSDMI/MIefOvYn7dc8wu/Yeimoa+6bKEYPb7d/Ove7pVCFKeqiAmsBcZvGX5IfKph4VR+xFh1XTj6km3CNJhkiyOudo++Wck1B4KGd4Zf/k3nSE9V1iUNLC9SKhqqWwJ+YwjuUWud+KqtlrLKqSlEgsPIEw4H19P7+StlXO+fFn39n3HXtOUq2RDDdPWmQl1SdX93ljYepXlR3XKEeSB9MkYZXcHyZ/L/mx4H0vJ1Qhcj4/5CQrAWJfUN2csAdjPo5eYVe4D9rMUvhDwYuWeGxNWJsg/1NRop1rC7NnLAjveef7mQcpOENF/IryI/Fa8R0j12Sbx5b7vu/EBY2V6fyQq/tZ/GpcAfKzaOXx9xhvgfEWGG+Bn34LjBMgr7VNxwmQ19aC4wTI9+4sU3bs/uiogPE9t7kp/MGvka7J4ZGvfjEsRN5fhK98HtViQ2jei2qR9beXx8B0ZdeRaAB024g/8HL8kbXAMqC1BLXCRcAdD4HdgDTnkL/fsO4WArK3UTXHgZuKswVI9HsADzuonvQw1c5hohRlgweGDgFODijaa0iCfPIDs8Kv/M/THC6oiI+Hq4QMWh9gN9dlAO2SHYLpWkqdwiZgEQdOLUnc4Osz7Mb5WsDWTX81QL1VX1bRexC1mtggRMkRQ9FzuX4P4fqpL1i4IHqXz8L7PR5g2IQr/bcS0McJ7GtDpI1BMX7IWmhphSVpQO0b9hkZ8cB1xoBFDoUe9qxq9cBWTQhiMyC6BIiHY+2IYvU9G3NzU3bt3BsDcNMBD9t5fC4HwilU1iaCojPjoXoaqhFttQTaVQYcxZO7guuZxnvqGa3HfGmplbRptM3c8AwESC6VoqtXr6Vyrhdf+fPhEFW+hoUPUKE6AhG2EgUI8a/h4S88wmEzDyuG6zkwD4Vd+/eQUzAxBoZrKaEtz1wq0s+hitFep4L7v/H5F8IhKu1nEyTeAmA8D7KghHZ54oknwrf//NbwW/94NqwEWLGqcSvg3xT8/qejQGjDHieHdsnnkNzZ3ko2AtYRzReoosYyjTZcvfbG0EkAr9VgxwDmugCbDE8eoHK/mGBgiag6Pq++vSVFedyHnkjoCARqn5ROmxUDgFk5Ocy1L+a++vsvY8v1ZnzTzfnw3sd7CUhpQPxZrDDaaSMrINtRKmk340G3hr5mdsJZgG4Ppt4Lq/U8XGuXEIPh8fW/rqYylNKuAj315xqpGtxHWPU0QIGCWPmeRf+p1wMcIE0LuBiUHGX/GsFB9kWpf4jgXfFYds1kxorWDwLZmRy2VR5ofSEYYZ8sAGD0Gg0tTQfc+HEEiId+gcy5WLyp/pC4kaiz+tAQT8GLUfpiJgd/+77WcJIhjqdYPTimdvphBEgiONMAc/JYGKu+viBn0h4rEioc7P27Y1XQ1d8lLbAcp6m0k4RnDMUFWO/qaI32UUUoDGZjxTINy7QSsiaaztZBfBBWq78/oJ6gcxvz0LMvbg5zFy6la6SF6YD/2lNN5D5PZGyqbpg5A0IPELsX4MK8g68/guoDC5TrV90EkF8YTjfWo47aGd7/q+8lGwSipAnbFiqSR5k3BgGNmrG+Ki+ZRKYHIBwjxnlHK7pz586g1DobMvJQeVFNPHFyGd9UUxOifODwnvDgm98QWpvIYwDMusz7twIeX4eqoQdSYdeew/QH5iJUADffdlPYtmsbgNpZQKheALfF0YpkxZobwkl+Nwl7P0mPxSuwPWGMfPUb3wjr1t+CDzlzEBXOh/DiNw9mKgo95wjnOKt1nWt6GR9aAJk5MwSQYKW+t+ydb6gOjX3Twyh2XoVMsv/8sX8Iv/Yr74X8GIhgfC9tm0u1eX8P5ExjZ3gcsHYiAc/ZWMXlAPobpDuZOWr3nm3h5ptXEIzLPMiYG+UetgOMnYW4ufV19wDU9lKdOhCzLUqp4rRy95Mf/1h4x1sfjOCnwDGcBcqZfFSEWIn1doXjjO+9WMeYeZJDRbKkRysA4gQI9XnkFgwAsrW2NGDHNx/QmH4LwDlEVX5DS1fYf+xMOHymCWAZa7jCMmy6isJf/Upp+NBnUKld6Q81ECBpI1g5TmTuB8OvBEgbHbgCkVwF2fsl5m+u+9b1UQHhHH6cuUL/+Q7mXPM/TrP2aN9zEaCticKAcq3lsCQbpK9IKvhdw7ojyOuYNNdA0HAbtlCGO/vzvHnzr4JdYDxYI7UAvLZEW70y2igqE/g+hopnMqTWLjJJrDj2d6pAHPeCda5LVjrbHnNQdlxkjRHikXQ4Tx+V/JCoXUgGk7/TbkU1iL9rVhHCgK1innr5xU1h+VLWAq5l3949ZCHQz1x7IGQ7eJyhwRIQEhltAI5p5OK49mvBJ2lvcP2MWdMj6WHF8gUqqGuqa+Mcc+jQIebLkjh/XWaeqGItVA2QUGIMRXBy7Yby0H62jOKEE9EGL5uK6ivMiQalC4LGb+ZeX0/AtRPQO59+ETO0AOPnrcoLf/MX3w133nFbnIvi+gJwqqWgZKWfN0m+SoBEYJLPIs522aB2qum1PMogMFvATRusNEhWUNc4b4wwb5tTNkLmyWX2Np3srRpQFOzeeySsxDavAhLkInugMy0EcjdQMe+WS2Ufs1oRZFguZO68BfNin9hHv55cVY2qaxoh08x32HZNrq4gi2gq6/RF+lp5+O5jXw/33HVrtCsdVVGCEnOUfVSzxAfXUEhBQCvjqbHuchghZ3pTB+HbrcPYx01lDzIx3LlhdZg3CyD3ShfKpnYsI7FmfHlLmFKNnRO5F1euZGB3uRY7o6awj4yEEgpCZrN+Hz12ONqTtbahtpg+LSxbviQSIKtWr8Iq60C0DlKRo23Q4iVLI8AvqX6OMXPi+DEKByrIC5mEem1eOIU92OFjx1ExQcygnI3gMSRiDv1IkNr12nVpOjZTOUhrtMLyHh1DEeXc5T6wBQXRmtUrYyGJ+6seCMi9qEqm19YkrD/Zx11AXUGkdNj40stRdZFqRTx9pIuxma5CxAB4iIqj2IFqnXcRe6gcyI+h7IJAYjrg9UjY/MxT4fd/6xd43xLmqSayVPYyroqjUrSGtaOIXJYJECA5BNXXzDB/6GxUxOzCkvAcBRNZzE9ve/s7oqL3BBZ5FudYUHOEuUOQ3YF1FjJ4AmN2as10ilAEzgeirdgmrDgH6bMzUZDcctNadmOXw+PfZn4nk0ULyHwKTCTyVKGlsr6VQShPSMti/w0Rx34jjz5bg81aN3NIFvu9DAi2TRu3QtjkI1zMDPWNbaGDPttNNcYA6sNe9hCXWJ9b+WwLyYJyH+M6q4KiDkJxFoVCEp3HTtVFG76EM9GEqIDVDlNw2v309FqKiJjP+rm34tuZFJoMQQJ0QrBv/Osbwv1/eRjyJje8793vDh/9049EwrjQjECzR1ifh7S6VA1rJh5jIBZR0FfcY7knsPjD/YQkrAVQUVlKv3PeaoU0laCVBOmn2CqdQoIhzhr2Kfcz5h5p8aei0gIic/62bNkCkUzOHwrrm8ix6oAUtQDq5Kkz7DFNYWdeYW6bTz6c/Vtr2DoULv4rSeLZIZ/1qKCoJGbdSGplM+7duA1hb8dpJc73ib3SGNnBfVdhK/Eh0H/17zSp85Cf06zDXPZGFka5x0yqZz0fuI+SmPV3MTh97LWSeygJKX/fT+FIVJOMkR/+3SB091ju8ZKvGcmOMRXI1bLVsXwOXytSBBa5eL1Ojnz5nklrrGvzQQ58avWrntoXvJecj7G9Y+LFf/Ap7juHLaqJKh+LYsYyR1jXC8joKi7OZ59VR/EAe0rmYFW4nBLZb5NXhurtdz74YTKaJpEFyL0Ya+Or/7rgxd/5rx8+SYB8b+bHDyNmXvXD/dQeME6A/NSacvyFxltgvAXGW+Bn2gLjBMhrbe5xAuS1teA4AfJ9BMhXv/be0cLScpQX+OOzST9y+GBUBRTnZYaqcoCq3g5yNzoB+2uxeEHCT8VYJzYY5mFo0VHG4cHqqiGAS0PBrTidR1hiDweflzZuYqONYgKAw0OAFj/T52A/hfWVh95THMwbCApdDvDeByh1DgujEmw2mgH2W6mUKwCYLAUM115A+wur/Xq6B8I//fbs8MFPXoiHHsFQD5FegwehXIAfJfraSV3AysVD9xmq8KxqN+dBMsLDi2Gf2pZYweVB2wPFiRMnY8VVKYdlK+cFmbQYEkQ2EFqLhxQQv1wAEwHfiVSqaRdSCqjlZ9duJfr4UtlpxeiwBws26352D4BaC1kBpm2UVlxaXRVaHYnlhhkgfg4Bsx34xVtlZf5KFYdn29avNgENrZLYrO+lEtvqWA9HZbRROSB4G8DbNqoY773n7ggADVCl3IrtjVW6jRAqC7D+8pBstWzlFB/fFG2hPFAJ1Ny6/vawiaDhqVPxrMdjvp7Dez+ZCoUleQR/3kAVdgZk2Hc54A6HW267NVwkl+MUlY9N3Kscrj0LwCNZwT8X6zBtPKq4nw9/8UvhMBYga9beQLDqSYDLS2RxLIyg1Kd/Z1H47BaQGU7PhZARD0M+vOMtD3IfM8OzTz4BcVEQZgJiSFKAQEFUdOHNXxRqARjNJOimXb2HXdgOHQX0EXjtwuM/rxhlDockQ9mtEJ5E1aMEQg8H83IO0U30DUN8VYeYL6CNktWiJwQxIZCmoeaRCFDW7+H1HKH0JRMnQX5wLwnPPgwYVI6ixr48qG0Hh/ZsLdh4fe/5MORQJMwA/eyXKnQKAOtKAQBTBIRRQ2nPYq6I1l0ZWXlUREKUAMacQTWlFVYu/UMNhATbMAdNw3qHBiAjAKEFU1vow1YySgbMpVLRPtoHyJAeATvsPvjZvpjBmBAI9TX045cATPhnJw6xjo0/endF+O+fa7zqwb8UZYy2HH4VAcRKymn7Iynj9SQ9qK96TI8pPuyPWVjL+XsJDr8ShIf/z7UBbAlcOHKv/buP8/9/9AQ9NnExJiU6BT8NtrXUT2sU7Zmm0C9KyZooBAAbAhw3z6ENIiRbCz36+HYCYZs6+6P9kZWZQ4AF5v6U4ikvuG92CBAAdjJUEVo1jVf8HgK5DcOdigWWlk4rCMDtIXz7a1/5QvjAr/wiBHBLmAgJecXKf8i+ISyrMgCdVEv1AnQKdk/gWtuwuNIPvqUDNUgrFbK0ySgAYm4J1d54699x5y1h3Y2rQn93G7ZJx8i+waqB1zh//iL9aGJ44aXt3LtBSL/l2AtVkI9wJuzZdwBQdxQFXXWopZravI98QNRCvr+JRc0c7KV2EQg8B+LxLGPZzAhJnUEAoMoxtZrWGfqgO7epAqihst8+2wbhuGvnNnzf54a33VsV6trKwzDgWjXzk6qaFsgax2M5qqYrEG/9qKKyswrIdNhL1kY9ZEIZRPetEUDbxHw2A0uYo8cPhvW3rESNlRHKIK+GGRej3PPDfI4CQOrZC5YQXE+fAWDqIoS3HkLnq6jK/vzPPkx4MUTu8dNh085j4YG3vjNWV+/cu4O5pxk1TVV4+rnnwn/51feHx77zVLRVeufb3xa+89gjrBet4W0EPY9CmvYAZLmGTb5ucfgfH/3L0HslPSxduyHshQjZc/hUmDZjVvifvzk1/PY/NMTw86mTIcbyuEfpVwD+yF2QjMS7JQNl1QsvvEBex87w0T/7SBx/mVRj7wNwXUhYrmTSof37Y0W6Ie7O8ZKTBvPmMzYuMJdowbh+w4awDbBtAUDas88+G+6683VRidjJmuN84xgxa8rAXgEqVUy5gKsSt6rOtJDKAvDrp+pfoM0sqpOAkRlaSTov0fYT6ROG/J4G/LWIwDF4Ezk3rkcSIxOZR3Zz3S9h0/aud70TwtMMmDrWqCpsIWvjGuuXYOKF840Ay73h3re9PWx7mnZmXZnK+mQf8nEvvvRS/J0V7qe1vGH+PQ8wPQ/LS62NcGsH5A4UG0yDlD9C+1RzXyQzsTxjnGx8aWP8vBYNaEV5gXW8isdIhmirNWU6VlIvk0sB2X4Ior2b4ohKxsIAwL/WhmZfSURZSCCY7Ov6OadCMjUwXthihOmL08Of/clXw+vJtslh/dBKsJX3cf4cgcCVFJH0ds4vYN6TOEwqQARVcUGKxGEac45uM9pgZacBnDF/jKIA0QKLC0bqAFAKadHC3G7b7z9wLLztvtvDaONpiFIA5Avt4ULHFXI2AgHbvE4hdCmgtGD3TPZW/ZCLBj/3QIialzCP6vT5SxZhece6Pmx+RgGfH1VtaQFkbVu4kQKFSyizerFDukzbNZ88HXp571msh+ext+zv6AsN/Wnh8YbL4WzvaLh93bJw3cyKcPLEnrB+/RruCRlYI/3h8Ue/jaqyJbzjoTeiGkUZRqbRmhs3hOc37gwD3M8+5rJeFC8FjN8bblzDPo95kmvNgbjJY/1WPSaIPI2+b4GGa9INFCpIqqkc2IKia8P69XHNzEeZoP3pQfYafcxJZl/lQ4wdgQxZRS5THfs2Fa5mMHRAxOdSsFGNAuQS5I82cBa+ONYkQSwg0QrI/ugak8Z4ZJGKQdzuhQTAVQU0cD0337QuKpAstshmLVxD28bVkAIYLgQSqRWyDUvJKwDd7HkOQLw2QWhXTp0Upk1MCeuZpyWGdu06zD6MjBAI1EUoWmfMngnZ20/WUhXzMgoKrrOAwots5lYzfzqZ09ZS/GOweWK9gzADrHUvOa2mJmalOcebmdJM8UwOJIAqmRP0H+35vk3RTRb769n01dfffVf47D99MtyydmWoYQwMcR/cD7lXfOmFF2Mu2ixCzfsgNMwSOXToKAUpq7D2GwltTWSm0NeycgpR3uzGnraM9QgCFwusNubfPpbAgxQvlVZODRMgUS9CgGjf5V7ajK1+lYS8j9ZcWpiloogYYv+m1V3MzIm78vhPxJITxRAGX8sRQqIzrr78exQa8HX7h3ei2imJ2YMpjL/7IMJ3b98R1RoSJVo4tkJmlaEq05Kqmr2uygvbzP27BFn92TOxwGQ64zwWTkiC8XqC8xKJ0T6Wr2EKQtLT85g3q1GC7osE+w0o7NyPuG+rg5xrZk+aTt9xvtP6z9wTFW3OwRIgOMwx51THeUFSqpA+LGmr+qWdazYHRaCeso2r7SA/EIkONVGcHyyi0tJXi6+EegJywkKaaF+FymFsfyUpc9Uyw4w//pqqCjb+/hV1rc2s8u2KSibOMVebfuzJyWDxeAOi1WiCXYivcY1KI76O9mJcQ5LMSD4uaaMV1erO5TG3JPG4JAHi85Mh6ZIk+z+5Kr7P/Pdtjv/6YZLB9Ylf/OCX199H2yYzSZJEjwRPpCK4/izU9d5LC4MsNpMoz6PoJQM13q7d28I88ndSsbs7xN4tOx3iP7sY9WV5ePfb388eJh/bXCz6IPcGIQULIKpaWCvLOafYN5PFNj9AgCR5kR914WO/f60AzbUvf9WGLLkIO64SBgyJezz2+2v3zNe+/w/7e3Lf/qOe/yof71X//NP8/K/6ZuMPGG+B8RYYb4GfmxYYJ0Be7Va91vXjh62Fr/U1r1lx3YC48r7ax/gRf0+oVf89LTTHCY6f7N6kbNr4B6M9gKJNVEdP4mCh/Y+hwgM9nWERqo/JgN8Dl9oBi6284gBDlX3d6bMAZQQ/sykVuNCKQJDH6m1zQGYBfmsXtY+qf6uZiqiEcrNfyiaznENVG4eFbz76ePj/2HsP8DzT+kr/Ua+WZEmWLVkusuTeuz3j6X2AYYYZSgpkYUMLZJNdskuShWWzm7AbCH9SgZBKC2UgDAzT8BRPs8dl3Issy0XNsprVqyVr7/v5JI+HABP+k71C9pIS4bH16fve93mfes75nXOBA/ZMgtIPY3tSXrkIq5kSSpzZ1ALCtHgdAIvTORz1YH+hXY72LJ0X+8Pnfm1OeN+fnonWBio2JQ4S9iOosDkE20VV/QnyumP0kGkOiEGHYxzS3OR7rdqYGFSuVZWVHqdQTk/jcKatlfkU2pN4KPEetVzwnlSxqtFyUAmyqLiPh5aoXjeMjwwAD+dsTuMmXi9jDidRyajaFPsmqzcEZjaQkXFg/4FYoaJlSjcAXSLIcTxagqhe9ODoIcPDnoD2eTIj9DPvhURQ6ahH8YKqBRG48kAt2WN7GORayj31YTnRxvNZjN+2FhyGgc4A8FVB2t7RAllyR7RxOUBWyxnAsxKsHm668VZyC14EpGvivlDXQoSVY9kzBwXwX/7Z3wLml4TbIVkaAY4eAQgrobKkl88WrJdMEhCbCfCm7VU971lGBcU5VN4GLHdi1ZHLz//ut9fESeLT3wVg4v4WAHQ1U80xZoA9ir0zqESLUCBLfGgdo40Qei8qVQS7AU4AWVZw0Dm4b08ohXg6xeG0B9ApFbVmNwRNHmRFOvdrCLltWEDIqapEwzyzsNPKpn+kRfKD8F5ApnT+ex6E0ovPPRvuu/fNKDkBTFDzCSi0Yykxg/vR4qCI9mnEnqgRAHMcIFSywoolVfgF3K9qZbM7fBaCylYjDfAZhdxDDuOqGGJRK5tyDuHaVHUS9lwLcaNS2qOnJKFBxsn0KwkL80CS6eOSafZ1gdwCiLRiCJVmVIr2QZ+xVSDasmmBZT/UQkhF5kXs21SE5wCcmBdh5o4EiAfR6NnMZ0wSIJ/8kqRiwqN55YrlKLwPxbEiASIApV2O7WdlzWTVxuSEG5WLEySIYyZh7TBpYZWwWrAtUgELJ0NOrZry60qeyATR909Xj4Q6z69kntMrBIiHflS6gJAzDYIlHLuS/KI8qxjMuaHP9JN5E/Nf+KULVGc8+PCTYcX6TVGdabi9Kk4JkEX44VtZlAahMsxckUYbSTj2YAnyzLO7IGNLQh4kVxLP9Cbs2f70jz+FDdYtzIsG8mL/BHCCJX/o60D9mY4CHluUIZ7jOGDMCPNSD2ShoHRSRj5VCxC/2P+NQ0otgJw4UVuNrV0x1ibrqB7JwSbK+XZW2EUI+qaN16F2bwrHj5+FxGgIN9y0BbuZYqo/BsjLqKP64QRVH+QEzSwLq8ixucTzKWSebCDToKm1OVoIOmcVMqZ83v1YuxRBDrbzPLXwE2jWOkq19kXa6sYbbwhHjh4C3CfoFsW1bfPGGwvCl759HJB1U5hh1hLgUgcB8EVzUFaSR6JRWz7WOt3NhMcTPP6FL34pvPPffYD7OhvaGRvapzz+1HZU4qsA+ytoW67HZ8JYz2TeboboGMZubIy5s3LJStSa5Nqw0ZA8+Is/+Wz4zB9+EgIvKezduTctCmI+AAAgAElEQVQ8u/tYKK9YAiF7QziBnd+Fi00olntRxVcCUFbwO8zzVJ5kMsf+4PsPhrfcextVdbOwLiIzBsCEyTfsffaFcISckq033xVePHACYDcTYmwgdGAT84WPLwt/8FXA2oEuKubIECmgoqqjGTKkiAqueSETqy8zT97/vveFewDRzRA4B8k6CgC+AVubESuBeN7HUe+vxRbQXjvIv6mAX0Vf60ad3Yh62rF65x23X/Fcdx0wlFwLSa2hJHWPn6iO9ioCZALIep1XzFXN2hYthdKZw7SHc1ye4LXrWU+0dTPb6hQAeDfApWuxa1c1hO0alPiO11VU77UC6Elwar9zgCwQ+8gbmNMPAwz2c/2+TjujFgD1JVR51ECS1NZgUVixkLmnGMX68bhmzmRud+yfhWgUPNy8ZUu08LHarBxlu0rxRdi0aWl1DqCynxyWUnKnBDgFIHNRTddwbRIX2oTZJ92HXKDiLo12OAYZ8Z5fvy6O/a7W2aEGdf4i/PcVOTTTx61SSY0VAVSDAABHKxzeyyoN9wKCn2Zo2b7X3L0gfPcbR+gCWOaxbq6gQsgAdC0zfV6bqJpyDW7n+p2TXLu1IozrvXWEgGbQr3GvkcKckwqYaRWlNlgphlnznJMgJDtoe8fYMOuHlUgPP/wDSPfSsISKi/yehtAmUT2SHHqG0gCah8laSAo9I+nhXDPEQvG0UF5VRX9sDy3dzBesd3kzsE4jE8u9UDeVHoqfHdcGKpfTty+TIXT7TduYe5pDGgD1gWd3hBLucTrAdBGWPxfIumnku74/LTx0ZjgMQlSurqSK9HIve6BWqsfWhxuwe2yieuQbX/8q7zMQPvv7HwnnWIOrqwHCSyGQOi+FNsDxdiyYjpw4Fioq51OpsjTczFw4QA5THRVu69avDbv37sYuE6Cd+eTll1+GwG0K9913b6zgeeKxx5inCyFxrwmtzS3YPPVA2pZQCdDHfq8T0QtrFddtZeWKlatiPoNEhs/TMaTVYTYVc67bVvxGRTzzsRU8EiHaxkmE+HozQVyDrEr0GhSxaE23mjEJO0CV1kXIvJ7w5COPhHUQTqsAz5MgYWGWIcDHWO+wqKQi4iTk9zmC5ceoligrLwnZ4+3hzXfdSl/vpXrzGEsh4hna+LKVZRDD2VhmTZ+RhwWW4p1Cxm9OeAwhx733P8A1ae/aF4PhFYqYbyTJqM1mFYHaZs3VQXyaAZLLmtvMGrFi9RqsKxujpRiNEYUdzfT9tSuXhSoqb3LIJkpi3cqBkOtjjZEE/M63v0PbnQ8333IHlp9jjCes61grNq2DYO5pAYO3R2PTyj0dOHSc/QVrzjB7DVTz1eTH4HAaWhEApDI2M7mWbuaDZsZ2aenM2PYGjGtP5XsksQdKgtW8pEiD8eHedCItIlaReWiYJEBixSh74yc+uS7c8d+oHIbEy6IqJYd+nMzeoAfb2Vshp7KsKGWe/hrCGbNHzkkAM9flsK/NZ/2RMPbLPbyWtRICinWsUJkDGG5FhMIQtyr+XPLZ12ppmZubCIB3XjCEXgHEefq9e+DTECBWhUjQSBZ7PjAzw0wgXy/JMYhgpRDBmPsxrXFTfCaefdjLdbHWJcgP90iJLA5bw3NDBK6Zo+i1iTO0P5uocoivdz/GPrjmU1hkXvVV+VtHE7/vu/JnNAOVBJn45Zitxr+ZvSEBMlnZEfH6icqMSHRMvKf7vkjE+DXx88kLmSRErs74mCRIJvd2VolM/p5rhK+d/NL61mdx5Aub4j+tet/uK3vCV6pJfjoAMPk5icB3xjT35HeqVdU8+zSeU0s8S1HJw2Z2BmdKfyeTPVjLBW002asyrhzb4zoV+LwDFYFUs+VlloaPfPiTEKjspZkbrZLyvDZmPhR9fRDyM9F+P6YCJDZErBF51fP50b/8y4EtP47gmCJAfmrjT/1wqgWmWmCqBX5uW2CKAHmtR/N6188pAuRnIwBe63n8W/v5z0oAJdUe//R4K4r2OoN32ehbBj4OCNhQdxpAeCagD0p1gqSzAZTSLKuGQDh18lQERWNgLodU1axVHNotS+/k8GoooACOYM4IBwkBWUmGlavXxkNvP6GQVn906Y+NSvIl/LErlq7EAmsozMSapZ1DyEWDCrG2yUFV6AFb/ZSAS3//aLQH+Zv/WBU+8Gdnonorl0OKwMcIgEfC3xdFKrtV8zRU8asIlCyx+qMT9Z22I1aA2Fgejv27ZxFL7gWHS7GR8fCuNUH090WRmzgvXI6WOT0Azv6uodczUd1quWJFQyPWBaMcAHo40Et6jHD4FqiyKkQLpWQO6RIgF7HkMXQxHjwklTjcG8q6b+8eyImieIA7gpf6CqxKPJhV4htvG6scHKDNBOLN/zC0thyl7mL8oJ98cns88BmQ6CG4g4Nflt7v3Lvhlau5vlqUlQNcWy/KWf3GZxrKjXJqD1Uj81HY7tq5m7DHteHGG27GBuobtBcBpLNnRZClG2X6Uqp30pOzed1egIviqDh//KknyTEgFB7Fsx7eqvY8MJbws5kAq97HSmxcztNP6vBV/sYnr41t+Vc7UC7zeiuIDqKk9nmtwYKqiYNsKWD+sUMHw23YyxzgOZQRYp3JvQyhvC8rK8LGixBb7KSq5mGzw/09j/J4GBIvCeX9KIrNi4DWmROWONpyeehTfT0AmZLEsxCIr8LeoI9+fb4eGzION6lIexdjYZFJP5lLhc5+PnflilUxx8FQe4NWPdzPo520OZBcsfrjCJZCJwEXslBrzkFpjRwyAma2nfYKkgsqxPPox2BmBClrTUYALe+jSrMBGyzBSg/l2khYodGFtZFAUC+KtBH6k17+0RaB/+0DHF+E3dYkAaL9nECxzzyqzDkYXkB1bf6Hiv9YjWReByBqK+MmE3X8JAEyqdizPT7278rCH/w9tmsTB0BtfSRABGqsUJIE9LnGAMoJO4Wrqz8SRAqE34QVlofWydyPSdVZCoAhx83Yp7UwcIz4lcgdSdhfvfJ19UT+CgFC7Hl8iRUgZqGMA9xmQKoUAaaU8G0lSCHZINl8Vj02OZn8WQJZpMJU+HLP4dpwthF1J59tKOl1N1zPe12OKtppgEhWjiRBnGTQTwawzBgeHkf9/BLgID7Sy+kPjJ9V61ajOj1JH8eKqaocSxZABfpZO3NoMb77mUmoMHmevZCoyYzxTiyLxiFqBFbnzKsMdU2tYS/A0wUq6VZu2EyfxXu9u41qrxnhngfeELoaz8TqlgFIjsLps8JBLLBaAfatkFmwYDYEYjaEVgGgU3J48pnnKTbJDG0QaRUAzWYnzUAxnQYgsAcSI4M/z+OFX4U6eZT2nYFdi0HJiwD9ztY1hLn02a8y1h9421v5+zn6+CjZSDUJSwnA4QWMs00rLoXTTdPDSy88H+67487QT+ZQVib2chA3KxZXxmcwZmURtjHDwwDPl1LCt77zg7CEio5R+ko9oPxibH327tsZ7n/LHQAT/dhSMC/q1Q94yYOgGmSY+YEQZ+zrKqsWR/W+RMJjP3govPM9vxJaqYpph1z63mMvoFYuDIuXraInEHxfkk2eQW/YesM28ieOMX8yPskQ6QU8LsxPx+pmc+ghMyUTKyBovzBCmzZCIndiZXL6fEfY8dKhsHLTtjCCD34t8/fnf29t+OyDw6GZfIMS1PVVFRDPPJsywMzpEI+VEJet3M9nP/NH4f777sOmbEEcz4YQ92Ppkklf3ksQ+FrJBvqpgOxxLAgVDGg10gjZY2WeY/WarVsimH4UAPQS43Q9RMPBAwfieiSZehr1+iBVYVYQOg4lJgux1CsE9D8NWV/JPJBGn3V9yqUdJex9X4mPeXPnx7V4+/Yno9p9EXkYVVg2PoPK/H7s/bR08f1dhw4fPRLXjrlUZuwnhN338Vp0OtGmx6oO1zoJyxyIPedE1zQzs5x/nO8kUbRMXIwtjvY9rqU9fIb3Uo862z3BHta3VauXx8+ySmOM91sBaVcPyVHM/VqJUgEg2UzlVB+A4wBt8oZfWBqe+H4DFoxbooiiDpLEsGJD2mu4NisOiqn0ikIBiGXnWy13DGhPZb8i2SpI98gPfhDe8YEbw+4drZB/nWE95I4iCe0VG1mXYj4Fz0VbQecjAXMBNi2JBDudn9KYU71m19QUK0AgXmIWCJVTaaqbAWD5pTDSBvHB7wqO1h45FvNH1m/cFNIGUPW312Cb18geYIw2gvxrJ4w4tzw8v6eBvVAI8xfPC6PunXo7w2DSpdDLWBlgP7Zi3VJCyNcy75wN25/ahb1cUthCBUYkQWaXhG1b1mIh1xrSh/vCc498P9zM88tC5T/e3Ba6sduqRWRSe3EsbG/AgrOoNBSl9TPfadtJX0HZf/v97wjdPLM/+P1PhXe9/c6wfuHsMNR9MTy5fUdYsmYzIeDZ4ZGnn4dsLQlnWTOvu34bWR0Qx0sWYru2j33NNIiNLQDqB8IddwO8M7fu2rmTPeD5cAdEXzFz0kuIC6zmtH/VQggakj4LQUwahEALa6rVLx1YlpUiqJgxYT1qNeV0+llUjms1hiWnFpk+A1FlxQD+9yUEMhms3RIbZXyWCn7XIquJDrM30d60HIHDMuyjkrRMjWL45NDEGGiA6ElBXLKMqjgt9PqZh+rqzpPN0he6qQIZwiKqmT1Fw/lzIW1kIPzexz5Ej6dC9emdXLOgNtdCn8nDWjSD6raW9uYwb0EZ91YS7dhmsJ8RvN3x7PPYiSZBSi6JAvNaLPK2YBlmpYyZc3Npm+epStE2djr7ovOMg3HG2eKly8N+yEr3Bla4bt++PZIfv/GeD4ZHnvgWApGcsIW+0dF2IQLkR48ei9k7Zpa1s8YUTMdSlDnVCtKmc9VhFvs+xTQFCFmqT55hHUmJIegzSueE09ifupYM0d/bWevmLKg08IsqlNPxGeRbxczanqhecEci/c0Y4fUKLqxeuLIvmCBAIoBvJhrX9r2PLQ33/++aCMLnUa1pDl0SayNqqtDAs9hA9fhCxu8C7L8+/ek/gmjMgJiGxOc95vLv7u+tynBPoahIYkLCwv2xVRqKnCTAJDfcr0gcWwXin4pNxrH6MsNNMckGxoiVBWchJH1Ozp1WXRgu7pxnNYt5Nt6PhKjzwADPIAVyxv2VVSD9zM8SWinM42YdxnaZIEEmxSSToH48Q6gAZF6dDN6u/qOEEGjyq+I3Xo5zjvOrv3/q0wmyZ8FHDkdyQWLXfj9ZARKFKL6vn8vPJ4PVfxIBoihsMoQ8Xo+VHPw5WeERCY6Jr+q/SBAZSz54FZHh3mvC6ir+kOc9CVqc+MuE1dWK9+9OWHnF802iP8TvSPi4k321v9WVaqGJ67C/uEj4O76PVcXOAz6DTuakMs5n/ZBZElobySdy/ZKoXw5J/PK+XTEvsBwSPTs9mz0KxBglTeWzmFcH0sPHfuuPsH8c4L0gwbWdZZzk5uTHvjzE+1k9PUWAvKpL/kx/eb0A1s/0YVMvnmqBqRaYaoF/My0wRYC81qN6vevHFAEyRYC8Vh+7+udJB3b+7ngaavGLWMJ0sdlXeTO7DFAf9XAWh/tKALBMDvtR6Qg50EulSAdlxx4cSgDbBLXdpC4BUGujbD+RaaEXO9kKvEZQUyWflSFbr9kGCIvPNIeyyyhpW/nziR0vYv2QFy4BUGkBkQyA283BYgRwzIBEFYBDKPRVeEpspGfkAU41R1D5Kx9dHj78+bpIfgg0qYBSsZ8NCeDfrfowI8TKEMGikyhNVWKZP6Gd1jFUdR6SVH1pJ6Jtl/9dAShoQPosVJuqa1XRqyQ0b8Oy+BaqCiIYzP2pEhVwUl1r5ocHFytAtCXRX98wdBW5Zinoa+29zKSaRkBLv2LDHD24eL0Glg9xDdp5zQR0V9UokG6mhsG4iyAgLgICnkc96bX0A+gb0liMIvz7BJRacbAI4FrlseDDePyMTAIzl0bVcRMAnxZhWk3NLp/FIRjfcMCVo0cOhzff8+bwd3/7pXD7bXdBvKwKD333oWg7NhdFfXl8bWcMTF60YGn49nceimTAWkCdb/O6LJ53G2CbwJf2Kx4CtQmxfF3w3IPzeQ6nX/74+vCxr3RECwOJj5e4xtX4ib+AYtVr2rZ1a3iKcFVDqVVx3XH7bYCJu6MV2LBWJCnkWoz0U4lSEgpzs8JMLNKGqSgxY+EIymDJiIXLVkdiLYnDTxokhSSUodkqwq1Y8vpiRQiATTKAymHAm2LCS3MBkqqoAliKurgREkZAsp3nqVLM6ibDO/Pz81CoLwon8KqfRgVBM6rVftSiggb+t9Ub8wAMFNZZoSMA42FPizFJOkmWfKx1ZgLSW3Jvv6kDhO5EbZlOBcgICsp83tcKKf3QuwAQe+hL6fpax2oKDo+ABVYHmAFiX7EfmzNRwLV5QDRMWdJDRaJVIFq59AKAas/gO1hpcjUBEj2gOWBeTYD4vAyFF7i13/ss7a+CAhIg+uJPfl19uPffBB9UnF+C+NQKSxLEceLrMlB7qmLXnsJxEokRgSjezyDQyTyQxHu/QnrE/544JaeMMxf408SpP9qbpaBKnQ6xWMh3Mc91ZvF0wOrssB9ibxaKYyuJ0gBHpxfPQsnaG46gat6972VAm7GwATX8dQCJyYyD5vrToYT3yOcAPcb49ZB8quZcBE12QIIUl83BFx4lISHSS5dUAFbvCr/yzreGiy2N4TSK+PUrV4Nt0DaQxEhFCSiu55kTPEy4usHGBgA7/gaGxsifqAu7qD7ILZ4dVq7fQAVVLxYfHeHWm7cAUOVT/cY18Ox3vbiH6h6J2JLwCGrlLZvNL/FeAMmKZoW9+4/S/86Hc4Rf9/Lc123aDDEJIIwnfAdEaxJ/XkIhnEn/TgfwKwC8uWnb9VHZ/gJj62h1TbRcWc/v7d23DwIT4gYg/wLq+t96P2ppvk7VF0b7Gu3zOph7l2Nn9eQTD4cNa1fSjwsiIOP98qHMOanMFWPh8R8+C7BbwDjMiLk2GiDVNZyOBMgoFRuzqCy5DGippYegcgpgRD9z2779WEdVVIV5kKbHdr0YKueVQ0C08zywX6RK4yvfeISKkrUQUlYPlmFhtTKUzC1GTa8t3Wneizka25e83DQqdK5nvFzke5Cg+lHeYyz0QPafo73asXI6h83NzW94S+iC5DoAQHyQ+eNvPnNj+J9/hRUOYzUJsGoWljv5kEFmCI1itbSC+fU73/xmDNl+y5vvCbfdekvM5Th76iQ5WUtiaHsB86H5UxmM4WfIP1qNxY6g2gDjsJpspcusbVZsVUA+XKDK7hxgsFUKywD2LjLnSCS4dgiyGVivHaFrkdV1okirmN+3o6ZfBvHtmGont2EJv9vHfC3gFIE/5pAG1uYaxApzAHYV/Raxpjy14znIrrfF9W1ys6hnv7YvxfSbE2RIOXav3bYtVrHpoS/BMpfqlxxUsucIXx9lbpHA7eN+tI5xjWzAUnA6vy8BUoQwwiwwldXXXX99nO+dz77/ve+SAXMdcyE2lfysmfwPbRk7uEdtjmrJMbH6xNBnX7/5rrLwF59+MlbBvfGeexEmlIYLqLStfCygvWpo83ZU8zOZDyfJf+erUghz7QENxPYZCLz9AGunX/jgjWH/CxfJ/qmMa5K5H/rFO4+0kEVj1aRz3GQwfQ97IrNTVAg7p0umjAAcCyImE8giCZLmvshcKcZJGuNgiPk3k6rSIUjxca57x9PPhMUQkwsgn4ZazoXkpqOMQyo8D1KhgxNSMRWFKWlF4fNfPBIWr0JxD+F5FuV/q/Zw2DK2oCqvI7x8Ntz61mvXMO8sjIHbLVSqDDEnz2RtXrxoAQRkT7j7TbeHloO7Q1f9mbB49Sok8oCExxA90NcvNLaGMx2XwpO1VLJit1iccSmsXVEJKdvM3is5VK7ZRDXasvDNb/5DWL5wXlhdVUY+xuXw1JPPhOVrN4fv/PCFsADS0ZB4q4WqIE203mwGeKyBMH3vB94XK3WbmhuxFbqGPcAlhAnPso+kKmgTwekV8yMI7X7EnBjziAbNYmCNSgdAlpCW9D9X34hN1PVx3/gSRKITfxSiQPBd7GiDbEpm/ccCyb0G+ykJkG4IWTOeFAHUnTkL0aFt6AgVBlSKMv/sZ67vYTwshvwotgKX33M/pkAmy4wbSMl61vSZ7NVytY6k8m+Eioge8n4asUy8iMVVA3NP9an68KZbl4Q7b7kB+6OumOsCnURGVGYMWU/Vho1KvhOnjoU161dgBbcsVp263zyDBdtFyJ0O1nyzHszQMmPMCpB8xvuXv/bV8O73vjc8jZUfwvW4ZpuP8kP6z30PvDX+/cWX9oZ1G68NBw4cDN1YFC6umheKmJtuuJZcqJ3bGUvswdmbNkNQ1lLJ4R77IhV/q9ZuDAsXL4/E9sgwwiLWgi7IgDKyZU5iKzgOYa8NZyGZIR3dfcyNvSGXfcVRyMaZzB3ZrKlWBwlCmzMhcSSAH3Nx2FSMcsHq+hN/lw6dUK/TzxP/dzl873eXxLXkvk9WR/Ih3XHj+QIhzhBVRZLhdWS6bFq1Jkxj/6uFqhWPX8YStZAqszT2T1aGdTP+rO7wy72Lc5j7TDNY3HdI7DrXmrGnQGvSQsmK60Ys/Dqx0B2CnHTvdT39TOJJcYffWTz/ZPpGfA/6pPv2vpgvkiBAnO/4xGjVZlWtFmBaNSowiVktvId737hfoX2OfWb5a57Fln7k4ES1LEC/xIZCFysraOc4P0cyBbLsM6tC5X88OFF/kCAQJufvK2THZEnJxO7px1WATBIg8Q14/SRRMVnpIQHyo8THyS8kiI2F70tYWU2Gr3ve8hnUfPGaxM8JMVe89Qr5Ick4masx4YjGXPujFhDezSQlkkrfcK8pESUR7f5RQsRzl9kuGQrxtD+bPQ/StTC8QJWsGVPTOD/00Y96sAMs5/yaw/MZxeLqNATfOOO3av4iqh57wnvf+REq0itZ29gjIAbpI3Msm73HZYQX2mKlsIdPNO7kVfknz3SqAuQ1+3KiS72a3Ppn/dLUi6ZaYKoFplrg//kWmCJAXusRv971Y4oAmSJAXquPXf3zpGcefv94MQeFVIC5VsCECwAeZQANXZTTjwMQzyFrIQfAQr/sYkDWFA6mIxwE+lGp61urx7NbHgERq0FKydlIA9xUGepG2Q4t2CKIsmnTFqyKyOOgZL6lvYdgw4xwESXuBcJvD5wAqFH5y6Gil8/Q6zWdz9RP+hKgbxoHX6s9svHDt6zdzfDf/EYVVli1Ub2pmlPCwBJ7D9kecgV2JUD0BJ4FKKIyLoeDipkdbtzN+TgGyKvC38O5gdP6DBvQ2g3wYHaBlSwqnlQUFqDwU+l4skaFNNkLXKe+sVZ5SIQIPBdiD+IhSPWY/rQehDyQGb5uwLAESDmkgmCvh4VciSKUlwLYNRwABfrtwks4AKqSFawXmLFSZfOWa8LxYyfjoSuWsaMkm0NYuESIWRc+t/kAVVp+daNm0wJLew9VY7t37goVqHHLyJ7Q7/wAwP/JmmNhG6rNY4SWWsFyAp/oxYuWQ6CsgyyqCc9BTKjYX75iMVURs+LBdYTqnb17X47g+jUcvJ9+5rloYTEDgE41XDEVMdqw9KGmHeE6VHKmc2j57PvmhPf/SQ3qvRXxoNpCdZBWXQLiPdznG++6k+yT3agYWwCy8drnwGEOhQCKxIUWB4tQW5cQ3m4eQC6H52s2rIu+1+ewk9mDb3Q31UQFJbPDMMr4ZGwpUiIZg1UDbZg2YTFQWFAU+2Zj/TlyPmaFPbsAdsgxmE14dulMLM/ozSpOzwLGqQjbu2dfeOtb30F7HYpg+9p1K1Gu1pNBUBoaL7SHHsDWRhTnLRAkI5TTzwQk1wfayhMrHTzDahmRp3ISkD0rnQwYCLDsmFXTCplnjkcBAGQG6raeWLXRQqWAqth42KY/+Kee6Vp3GWSarK0bB8J8rcYYu4YxS/II3kmAqJCzj6hgNsC9nkqEc4AJ+umrnJN8SHgxJxSAv/POklj94VcMw2TszMNKQoV4BBkmZgwJnQka5oq1gePb39HezfFuFZjgkuHoWdyj/+Y4SdjBoaCmusJ+NKlUTJAbKv0SdiUJH+x4An3l+yqJYAohoj7PaGXNsxqbCIXPxR5FmzOD0a0uUJW976VdPNcS/p3AV953ztwKDtPpeM7XhF1792EjQ6ZFxbywZvUK/OUhJ7H6m0sweT5zyTigfD/qwJpT58KGjddAmBwKx/nv8oVLwwu7d4U7bruefolaeWY+5Es2yv8k6ksQy9qDsB3phhDrsyKHthzgYD4HRepl7GkuQ9gN4SePk194YV91OFzbFFZt2Brm07ebW+qZI8glqSiFiJsf7/EM9mhpqdlUYVWGb33rwbBk8QLmqWmAQbMBYXKw02oKzzy3i4oPiGH6zXIsU5K0TKNdMsmbuRwu8bqERVAF80O9wP2990cLIsGkhx55PPziu36FapH94XnmCEF4bT8euCM3PLcvJby8ZxfVA5V8V9C2+aGaOfQCVnU3Xb+FO8VDmyD4EcjKdIhcyj1Ce2sX46sweuMLvnUyN+jrnyxwAUp85+3bsPhi/PJMxmn/ASr0uiFPi7CsG4JM7MXGrgXlc7kZPFhyGWifdJnxQ+D0OTzq//H7O7CbmxNqTreEquWLw/rrVoZ5i8vDboDfQpTtzz5zGHX0IsDA+ag+sYEbPh+KCYvuO9cSUnj2l7nGQ0dOkOOCpQ/XN3vB4nDiDPk+gIHnGTv/6YPzw3t/hywKiE4zK5yv51ARNg3CVau1lVTS/P5//29U1C0Pv/aeD0FgHkVpmkr/YVyy3nz3wW+Fd7z9bbF961gb/VpFaHgzZITWVqfJYzDjYw3Er6CuhMl85vAs5irXgEwIuy6IAauFrCCQAJHwNtBcG6Vsq1AA8E+jHnfu1EJmFjYxGpsMAEBrk+La5/x1CYC5ibF/5+3YG7F+9EHeNQJ0LsdeSHJTtXQEmxhPruBLITcAACAASURBVI9aTO4/uD+O+VIsF4uwXDqKutbKSxXsWkMex3LNsHaV9c2sid3M5cmssaqeUyE23Utou1XD9fke+wlKv43AadfXb37zG+FX//27I2F2BEW7in2tGUeZ34eY56ySNFR4Gtc1Z316eOybJ7leqhogcbWZWQxZkosFkvPELFX+gO/1EC9emxtfCWp/John9o4kUy9jMBdg02dxzd3zwvkayFfmBoORzTLoZZ/Tzn0IRgvouayWE2Qv+GpGk3sDyUIzTCKYxzwV7QMZU6m0fWq0woJgZ+8h3T1ElWYWc143YGsDoPc4e4FKCMZMxAl9LVSEtTWEHJ5b9ZFq+ibWm4VlrNcp4e/+/lTYdG0RFnvkUFEh1ggp3o2rVg9FD31cFlg8YH4Ib7h7HWRKZcigPS6yV6ljLC5eUokgID2sqJodLnU2Q3LS6ZhnleSPsza1Yk13kWoGdkbhqUPnsI3rDRvWLCVs2uyCznAY0iu7cAYVJdtYJ85R+bgkLKmE7G09H56DxHAtymF8tkFQmuk2iz2e+48qiNBOxm8G69KKzRvDt7/2lUhSLUXA4LPYjj2m69KGDeujbU8ENPl2z2XQucr586yBzOaRqBimL5pXtXrt2qjmPwYpYd+QHFP8MkDFq6C5lQwZzDfO67ns9erZ+/QwpuZDlLRiDyUBmUf7SES18BxrsG6bhUVgJXN9MiRF+9nT0QKwgoqCFvrPXPrJIHNYD/uWbNqsD2vW1GSvB0uoRgPruyGkRvmdtvDxj36A+a+eiqfjkAX9EHXZsfqzmPe4BM07v2ouGSCQBrlcV2Nd3Bc3WelSOjvs3LU75qZpCee66Trr/mAZlb47mAck5hSR7KdqtpfxsIX91Q5y9BRVOL4uUKVROIP3Zu/1jw9+Pfwi2Ua5GcmsM+2RjN4L4b+EDB0rhZ/buScsW7kuPL9rX1i6Yh3PKA/SqYP8KHLrtEaEADHrrRabwkwESOaTjEBkdFEhZ9VJBYTdPqpwL/P8Mui7gwagM+57IQUT+wcrcAyh1lI2UVEjeO98klDvu3wn6I/v/s7CcO//OpHYX/AaKxin8e2zLGPP1Q9RT4R6OM9+YytCIrvvzKIZrM0V4ff+4JPYifH8IWQUX7RRieNeQkLCvYL7CD/bfYbzmJW6zgG5zJPa85n94j6+jedbw726X7Pa1vw590bOqVpdmQvo/t/+6TzkPZpnGG08Jyw/ncPS6W/mE2px5fzcD8guUR0rds0AsmyO76OfXhpW/ZcTUQDj3Jw42FsNkbACdb8TqyKu3EOCZFWw494nUTxh6/l2CRLh1GfXhsrfPHClouLKQW7CyupKJUei6a+A0a+2wErsmyarM+J7TFRxnPp8guj40YqP+BtcyyTRceVzJ/5j2Yf2xrlxMkB90iJLa9urq4BjlXC8v1dA8smt3eS/aB87+XkSH7GNeB+r5/290lkzIOgRvRBmP4bg4gBVn/YTt4vVJ4/Huct94AXmjzGezWWIzD7Iy/wc1rqB5LCkYkP4hbe+GwKsl3NVPnO+mTGsXVTRJnZw9uuJBkw0TuJ6Ew0qPfWjt/+qv79eAOfqN7tCcMXB5NeUBdZPbfypH061wFQLTLXAz20LTBEgr/VoXu/6OUWATBEgr9XHXrXHOkYFyDAEgaCZh0KDxwXUOwClVeMUYS/h/kv1aRVhs9ls3seiKio5ghWGgHuYECjwIGSwt6pLwVI3vwZAqsa0XH0pCsNdu/dx+M3Hn/4ioB0hs7Pnh5dRKfaQUPocP1u7eWvoArxAkBMDx4fxVleUk5tLmTkq7vFxlLSAy5OHic99YG741c8SWgpoKWA4gnI7VgygvJtHEGcHn2sA9UUOf90o8DwY93D4WwqY0srPtPUwm8J/V/llaKzkRC+EhYcUD+3mb1hiPy6IiE3SUQ7mCeBXdfslwMm5EWCyKsJDlaSJVgBNAFmWzavCt1Q/kxBsFUyjgJOqYvs4UBVyqLyA+lQ7lO98+0E274BgtF0OvyOhoyr3DAdDFW363p44XhMPXwIQAjl5AA0XAIIEHCQ/BJd37XwREmNNrIw4CzigV7aAwULAplkzDQBE/f3CMxz62jl8L0YpjO0UB0ED1vNRRS2CiDLw9tuAecnJY4Aut6OqnIkt2F6UzQujrUohgMlNN93CoaM2flctxH6HQ6ve7bUoPAsJ150BGPbygZfD1z+xMbzjD/ZFazEtJqzSMTdmCdUWhwHcNgOQ5PF8T544QV/BTk1VJICHz1AiZxLYWgrgYj7CGPkOAtWjACI3EbDa0nguVh/tP3QUEoLDOeRHBqCEpJ5nmdFLVITwX4K0M4pmxtDUA2SHVMybjfqaqpEF88I8QNIigBWBGq3e6lCFtmNloppcr+CZEEe1p6rDtYRQa8mWYnk99lVNbZ0QdthcQboMEJqdThWTz2kIwMBKB89NknWCnZfNmEBVW0KGiVU/nQCuF6mI0obGqgoriLSm0As9F1JE4C9aTqmCY7wJAiGfjwHxVoBo1+Kh3Aoe+79AURqH8nx8u2sIMZUAWQ0gbvXHAUAVQ9WTQNF+NARdAmQy/8NDqn2oDFW14Gk8AnINEfzTkzmew145pEZ1JNeSzbVqI2EYp2pLx6hkiPOAB+MYjglQKInE20zYKEwEhXLGTFhoYagxEQSaIEASh74JM/H4N73CEwfSxGVcNgidsZDN2FJZXkJlQRZEY/fF9nAGixyD7fMA9M3WmQfgM2/OAsKaX8AGCy9+xv0qgoXbsA6Zi7VLGV77c0oKyfLA5oYPOEguThokw6r1Wwn5Hg5f+vp3QlE5fZPPOHpkX1iHLU1RIXZmkINWyw0B9icxBwCxAng38pzI8wGIvDQ8CHE3PSRBgKRcHgp92NKEjJJwprk/fPeJF8MgYdx33vNGSK5+xjM2eblkPnS3hK0ErvPgIVNQDgNgOo/s3PkcNlrYUm29jj6GZX09uSbf/QHXNBNQNivMwhJPa688rJL6BgB1qCQZoLqknLyOzVjMTQOAGKI/JFMJ8sTTO+AsUgFSB0IOYa5OtC2Qy7/53qXhr//hXLj1lpsimbT9icewnTsN6XM71nodZGNApJyrCddcQ+YIpNEI1U6StJjgA/imMG566HOD4UTN2RhuXAYwOQAhNndeKVY+SwBpW2JFzggEiBZhFwX76ZeSc/rSGwBsH8pgfluEQnh6HnO+mQj48Z+p6wpff/BxSPHssGbLxnDt7RvCjDkFoakdIHP+4vDgN58KzQ0t4cMffBegB6RhGgBtMvZ4w4LiVhnxXA+fCKepzjFzahgQZRgLmBTWpDrAdlXwv3xfdvi1//ZimIXVkn7tMyAGJFKLsVg7d/IIoGNqWMbcVQppmsxcmk+/y2Vef+jb38KKaHMkns0gOMyYuwXLsF7Gs18njp+MALL2Suup4himouRRKvfuvO22RHAzA0MFt2tNCRVikuhtzBEFgH+nIDQkR80dupYQ81qqH5wD8iBmCrkurZAunCNnibVAFXwq43IxIOZxLJgkQLRIaSLc+sDR6lhd4biVxJeg1g5yMYSP8+z+A/ujH/0CbBe7KFHohIRyrdJmRpBwlOom18ph+pFZHwnrl4FIWqQx/q0AsYq0E0V+I9UtvrdVRZIhEvqVsZIkC4KmlrBaKlisKuO1Z6mCUUggyJqzcDg8+tUj/AxLTizHBGWbeB9xvnVL5sd5qJhnYpWln2Fortds5YsBvRLmqvtz+ZwmRBnFvOfKbQVh4HxhyIIgfeLRR8ItBNCnMDlfQnywA9X97XfeEU6yrqczLpyPG7Wvo63dDzh/+syGEDtk2nb0iRSAdAkQiRDnswzW6mzW22Q+exSQ+BTVpQUILGZAGqWxFrazDmeKodEXLlLBkUL7ldD+7YDul1k/9r/cAGGZDNFQGg6d4p7MlADka+G9WrsBptnysLQwhrLCO375HeEYYO5ciJXFK5fzjKg8JXx7xWJypVrOkgPSG84cORjKsJrKJty6FhV0PRUg+cVloYl8j7rzbeGGm29hDJyLtkV7sT2zinQe6+71N14f/uxzfx7e+o63hTUb14fHsdMyx2IMEYrh0b0o6JevWE0uBZW3tK9CFecj5xwrQYrYr1i16lqgfdpSAHnXEvPE5s2HDKBa0b6TY94GDWm+RQ/P1/XNnInryPbRbs39lBW8ZrIoFFG0MI2qV0lJSRXHShFznBaHF5jLJbzmskcyu8m1dTqVlCxM4fjBw1EMsAZRRxag+DBB8WexRtRiSmukKvZzDWfIoOO9LkHEZjLHXqKabgAxRe/AWKht6ohWef2Qp46xN999PeP4MERRM6B3NvMaNny086ZrtgLUF2FNlhmOHDvEuKVKmPV644ZN4SDX0AYRVQqpW00b3f2mN0YRiHl7WrQKcM+tmB+OQgwpUmigTzieOiDBHANwDDFTZx75O2chci24Mw+tmKq0ubNnhB4q0LIQCGmZKtjfj51gA2vMiVN1hIifZY5PCxs2X0uVIaTgnJk8p5N8bh+ijALmGyph6Fi6UbZz/6n0/wH2tEWMr1bOA0m8r+NasUAM9ma9cD+khaWLsEWcl1nz4kYr/jGxNjMHfPu3Aab5euDTtVG0EA2zWN9L6Gt59KmcbARAENvD5A1mYGfZSd+Yj4BmHnvRVPqDdp4vYUU6SH8ZZvBr4dl5SSEU+TZU9/j83DNYgSZhLmCu2CpaWbFncc5yT1TMs+6nT54510AbQIBAVrg/b4Acu4lx4Fh3n64lZyrjW8tAzzdWCzvuBdwT98o+iD2MlfLmnSSxn7zsAoGgy/7rfJ0KMePXkT9cEtb+9sm4N0mQIIkGUowlARIt2GgLhS+SN5NEjtXj0faJgek1JtpzwkKKP09+NmGZtfA/Ho5/Xm0zNZnpFndNP5YAkVBIXMsk0ODrTk5YXS3+td2JLdcEITK5Azv5l1vjP0uMDLGXncwZ0Y7Ma1fgJbE1Wek7WRkSw9S5xytWVu4jYye5igCZ+BDXDP81IZShcthqeeZmXQR8f6vyXJ/Gx0fi55zDom6Qik73QXv27WfP0BI2Ml+1s5czU+YiQr5s81kycrFCxeKQc8HyhatDQ21HeC/ChTxywhSWpGJ9OUTojX+mp2Xx+RP7zYRfV6JTX6kAmSJAJhrlJ/7xegGs13r/qZ9PtcBUC0y1wL/NFpgiQF7rub3e9WOKAJkiQF6rj13986S6Q78/3sJmUbLB4HEJkIseIFSScvBR8WR1QyEH24UoVZNRMw8CimhzpTrVzaqAjaCqdk8xg4ODv5vkEUAv1fQCElaAlM+dj4d1Aweay6iVAfUoP+5GodNBFciMuZXhwe8/ElZvxG8aRZaEjNc0BHiYBrjo4XeUQ/jQkIovro2feyDxM/76NxaF//CFczEoPfH5uYD+l7BOQMXIPamsNRx8BgD9JQ53KvsNZVWRewCFqgSGqjEDgbUU8qsdYNp7Uh2mBYMDq/F8Ywwcb+cgJhg0SXSovI/gEIcWAS5DvvWSNYvBQ4zt4vuk6hvOAWoWYZL1KILnG/zNYVc7qOnYIFhxIVBbhRJQ4MR76+WwdQQP6+uuuy4eQOvrmtj4jwBkozaFHDLceASQVaJEwF2LCkG0RYRqdnGdzQAPi/nvUoiZIRSt5ZSO+7yOnziEKhR1rZUU12yJnvt1ZwlZvv5moxUieCchUYalg0HpWqLt2PF0uJOw1O9973sEt68Oy7HE2LtnP+9VE4PR34RNyQ+ffDr6Ya8icPMSb7QXguMUAMPTf3J3eO/na3k+WCFxsCykn3l6PnXyRLjlphvD0cMHqTIpx1rnca7huqjy7KZNrYpZTn6AGTOpAAXNKFQNqx5FSb8OtdcCwFirNgwBxjklnOIetL8ax7oqBQujNNpEUkMSbxrPIdOf6cVPaGsaYaDmR8wB/C6eLliFZY+HdMEYCKBSVJs7qHBpaWmPVUPFgNjXXrOGMvsuwF3ARhSgfRB3OQUzyK8ZJpAaqxqC4rNzAVM45KpSNJg1WmDZJ7luz8c5gPWOCQ+aXag1ZwMOesjuoepIkLMbIk5LhQGIoh4O46mSCBN9Pgkg1pD4ItpP1bggkxUgqp1VahdRgaS9gwSI4Jako6G/pwihbwPQMDtCdWO0cdFegfeVAPnfX7kQ+30iu0NwaXokLR3Ho9xDtDbgtV6HZE3C3zpxSJw8BGcyV2i74Fg3K8dDvTZYvjZabVFRpl1Vgrz0UD9JgHggT0xLgiuvkB/+yyQBMjGxR4sJOcCEylRAzP+12sYqtVmA0qn8TJBLtaFgaxZ9QEKxBNV6LqBKL+1sLsUBAp83bN7A5YxS3ZAFiIiF1LJFEBiQOFQo7d93gGqpVVgyLeLCMsI3vv1wDMwuB8jbs+fZcNddNzLemlGa5gM+rQRIq8F6C/s/iIhqANAFAv/k7Vixo1I/BWAyZRDrGkizkaTpkL4E5D57iByKA+G+t70dcJtQz5lZEJWlEHDHqUxZTtszn82rCq2QCdrxPPXMD6Mm8Y677gF8xFqPOfRJbAQFuyqxyMvjHvsgn2bQDs0XGrBXAdAjJHl+xZywheqOXrKdVPKP4ldu9ccY85UWbmVUx2iF+MtvLQvffLgzrF1L+O7p2rBx7WqqtZrCPquzIEduueXWmEMxiuVO23mCj9fhUT7Yh80O1UuQp6S8h84msnGO1sYA3lwyUS7zoEohEy6NDqD4L+NxDWJLMRy6mZ+sKjELaBBgqoMqqgttgGGSaTzPl/ftDu9577tDV8PZkAdYVl/XzHMvDB//xOciabEawOP6uzeFYgiQkEGl3LSi8OKz1eElbMP+y0c+EGYVa9fSHoYgXDIzZ4QBc1QgQE6cPA14T9A6SuCOHmxLALCmQwzffOfd4SkU1++4f1p4+wcfClVYDxYgANDeRmsmLdZG+wh6pyrkmi2bwhzm8R6INgOISdkJTzzycPjlf/croZ0slZ0vvIA91m2RIM9Hid4FuPgsGQAVCwgRZx3Sgq+TdfcomQnbmH8lq7Vj2vHMM/ThmdFC0ioLFfJas1iB0EzmkNlZb3ngbcyLx5l/F7NepMVcoOlUlTWeOBqa6uogibtDF+REOUr9Des2hGTECR1Yb2VgYfXcSwRTU2Ej+SGw5J8CTYZDl1Ltqf3faciIKqy+6rgPLRWjgpg5QTuvDes3xesaYv6qJlMqn/XSdW8a61cJYKPgdg0gZBGgv976d7/hrrB7z54IWonc1rMO34d12DTtvJgTOyBytJ/qAczc+kDCMubsLsqj6JedzH3ZEMG7qU7SRs02WLMokQ/h4O/nus3f0qdfgcZkIPAobX79LTNftQ+6fHF2nHckdUboewoDBOfzmUcNhLdywEqRVEBNxQaKF6xydI/QQrsLhlqlkiZBy7SVqqUclQ/ELHAtKNKtwGOOTKMtkviuJnR9CdWOLHjEVgywZjC3Uy3Qdb4rDLK3mEVlUzZVG71nqhkO/bGCoa6hNVBoEA6Bm+Zwi5mFpYDvF0Md4ejK4hcvqwxr1y8J3QNYTdF/S+dXYANXTiXDXAhc7L7G6csXqfRpqQsN9I9CAH9BvabzrWHXnmORnCgFYO7uvxSmlxO63U3VDWNuAAKzCnIyH1W++71HIYR6UKD8h//8W9gGnQuzCfReMIdnzjMau8w8yXs+8tijrHVlrE3Mu3zOLNawGZBb3RBwWoRKzJsDsmXzJsjc7rgnWQhpKOkyCyFEI/OvuVRaCdWeOcdcwZ6GMbCSPDHXCu3XBIrr6C+SH67LqvrTJdn5d9f8LEhH+CfmEqoK6Q+59mf6gWH16az/ri/12H5KZM2twPaGcTHQ1ca6QBg2z/3FXbvCLbfdFA5S0beYKi/HwzDChwxLbSi5aYZwPXyyPlTXXQipzC2LsJybW1aA6KeJvKQmCKs8MjnKsGgqCaVzy5hPksLO3S9gW9lNhd6MCOYWsy+aTXXZs8+8EFavW0fVM/sFKlfcDxZZ7cV+TdJxJeMvh31jI2PBKtpufl5H5UgZe9Ms9gR19NFCLBx7sResrTnNvbKHgNi2UmcpFmjTIRSsChPwN+PC+fEfv/dYyOS6e6naXQ8BcpZql2lF08j4YMwgAtIWLIO1SgsrmV7HtARkO31xyPw69mAs2JwDEBRgizjAvvP7H1t7ZVzd/4dnYxsnJdLOI1b84G/PvfLzt3+6jr1CYr03KcU/3U/MxDqNnQT9LQuBwBDjhmdnfg/9JY292RzaM4+x6H48gz/bWVtOsBZ5XSEPeyOesXudeggMq00lEVauXMkYzaASmgo7zi9WILtf0ZJz0gpLMrmLdU+iX2Be4qOCfuG8MinoUtSVQn+xskVyRZLOuUsiRKGHdpKO/1gV5n6f9hPWlxCJwefMA5IfayA/FGRF8iNWDiQqCSRAJjPRPCN4fnLOcY51Hh2mb/rffnaCBElkq8V/4x1GaB8r7s78ydpQ9ZuHYi6hWL37KSsuJt/7JxEg4+zJ4zXx+po/T2R8LP7Qnith5pNZIInnOR6qsb9aToXHFTsub4pvz0vRHpW2t43tAdqIuedVhGZVu8IX5+TJal+r4SbbZKK7JD5mgvyIf+EFaeY2mb3EOJfsdo2yWtH9XQ9k70ms2ablsZfjG7lOOMledzbz4DyI2A7sRq3q60XwBq0USotLEaYMhYZzjSE/qzAkX8oOq5atR9R1Dx9FRt8YfSEZ+1mq8TIRTsUKkFdVeUwRIK9aSF/jL68XwPpZPmvqtVMtMNUCUy3wb6cFpgiQ13pWr3f9mCJApgiQ1+pjV/886aVHPzQ+CkBczKGkFY/lqPABVMkBmPIA4qEjF0V50QwU8qj0l86bGYZ5XQaHspOAfIsAEQz91nonBocC2poN4ua5E4W11RgGc1tdYbn5edR1eBMBPA2GHhTDp7EYaIQM2Y8He3H5vJAOKNLD5jkTxXwmAINKcsmODA5hfajQRrEl8PDi3wW23WR/8dcrw2/+VSPAb1e0tvCQIbAW1fz8rpvxLg5Ky5ctixUUAs2bCVXVvkPFWDl2Pwa61mCl5ADUb93qEEGoOgAl1WaqF49iFTUbwN0N/wWAKYFksxm0KzEsXcJEQEaASNKjA6BDsDib91HxN+GUHNZADhw9ehSLnb6wbBke6AaWc7A3W8JwVgHn6bS5tlbRwor7VZGbOIRlo36qjweDDsC3ClSbM1DU2Q4NKEv9Vgko6JDHdRpYuYH3PAsAfhb/9hUQFwLUDRAAkh9DVDNYiXEEa5zVK9eQ87EoVn+8+MKL8dlpE7VixdKwC6socwHe/KZ7woMPPoiV1cpo3XQBMG06IZs7CVBfgCLVkPtNmzdzcC8Pf/N3f4v9wjK84M+Hv/pPK8Kd/3k7QeFV0a9ZwN7slnaAERWi8wAg9LLfh43DbP7OeThmmRzBhmEOliQrsJwxSL0V8sbA6iJU4U2Eod9wzWbUjykAjN2E7O6nX0I+cPjvheTyqKdK1Uom7ZcKadMxFJvdqHBVoNehmF6Knch0wjjTOYTPxgZGcFfSRaCon2qMrs5eKpw6qMI5Rz/vDG98402Ag5UoWdtCM0D2TqyRklGZ5RZgLQF4K6iah5reg2uaYbqQHxJzZoCMQV5konj0MGwVTgF9psvqI/q8FUKxUoLToFUfHvw9sPeiCJwO+eKh3d/PkkSbUBSqcFZV7aFS//NBAEPB7S6ADa3ZJMo8mE/jOanUbqM/inUk02+tLvKQKUjwu++cGf73V1viIXfSxkDLrqjC1/ZKaxIO61GZqP3UhKrPMS4YNemR7WsFq1Rmxv7OzwUQU7Wn4J5GaIsM1PMSl556J4NAXyE/JEQS1SWJr8mTsZN6YmJX3Rt/wk0bqm5ApsCCNmvOM5IfuiVUo6Y1C0A7HC3g0ukDWtMUcH3mu5xhDCXzbzNmlWDnhx0f4bob1qwI5VhyFAEEvgDYazbBCkg+lc892GHt2X8sHDh2Oqxcu475oYn5bDpzxfTQ0Hg2LEdBLzGVDHCRC6hxcN/esIa+34ttyjTmsXSROsCeQFAx8Cm+NilkHWWEw6daw7e+90S4C/Kwd7AHWAgyYegiVmtLAGeofmDu0dIkFeJu0GwX+tKOZ58LG7dsi7YmOflF2AC1hr/50tdQIW+LeTGCIjlUBvQCjKdnJDEnFvAc0sKKyvkhHxLZZ1mNlV4beRjTsdLavuN5bFsWhdkQNlvWDYYvfYvQ6fXkbKDy9h6sOPrLz31uYs7sZ35ZCqFEdR84YW9nK/ZUgMHMNX0N5wF8CSRmXn9p9wFImNmAvAWQM7XhtrvvIhC5AbumnEjKjANwWgVQgrJTxeggquV2vPd3Ya+3ajWBvowLradOoGR/6/33ku0xyLzFeoSC/XvYYNU19oeyeRVh0ZoFYdb8IggQ7LgA7+rPkvEwb0FYsWQBgePHyBqhr5unQmbIKNdVB4kyxJ9LmL+eePLZMIj9RdWSlYDtgOKEox/HovESc/aff+rG8HtfqAsp3Fs3AHEafasMUHPwYkuYTZWQVUXLF1eF559+MrzhtlvC4w8/FN54x23YbLEeoNZ++KHvhXf98jvjNUl0djLnHEAJvnTZimjLcqqmmnkIAgiV+CJI9RHWOTOgztAm1113fczQ2EQ15Ense+pRyd9731sIez0WDkJkrN+wMa5zjnnJu3EI8PNUwaWQW9IF4d8HALRs0aI4VnLMVzCol2c+QDXb7v1HWOe76R8EEANgq8i3jxUACFdyHW2sa66zEs6CWf7cCgtJBgUPi7G3qlq4OJKeDxMsnsM8IXCbzX0sgGivBeCu43rXkQ+lUrua3C3X2zHmIfOk1lwL6PkTvnZ/vzZsuu4GxkwXljxUR7LnePnQEZTwKL35HSs+Vi6vZC2sZC6jSog1XavK2+6S3AjYiQGGohzeuDUfULuXNh3Ceg6rOOYKCWzn2mzGon3L4PM82qCKdXWE+5PcOES2wlKyZ4ogqLTA0o5JvvUCBEgxgKsAHrMX8x8V9Wt8qgAAIABJREFUCOw/Mhhj4mXadKYz6WTRXuOMz2zaeozPHoAEmEa7PEZ2z11vfGNox4qqrQlrStbL7CRAe0jEJGz0GERhkPmyDnKruaOfCgCqWGdg50VlmJkFWfmQOYB3mVzX9l3PhTHWqi3XXhteIlS+EKX+R37rN6lubQ3DvVTZzsVSCAIkZag79HOfHaxRY4zJhx8/FMn35RBIITM/HDk/ENZcczO2TLv4t4qwsIxqIOzs+th7PPbsC+EY4+RGKpO2bloTdj79eFhcXkR/X8LYSQt7Xz4U/v6rj4b/+on3k/cyI7y4e3eYAxlzgryZLVRkVrEn7ObZ1GunRYVpC6HvHR0XeH4IYnimcxifP3zyyWgxtBrLo5cgyPppr/UbN1Kpi2WZ/Yl52uekVdt8bKSi3ShimFKtBK0iFBCm3zveihC4TGMtHAGA9d/TrbICoHZ/JihtVYfK/rMQBGn8rlZvl1n7cgD4q48fCYuwxhpD1DDMfirZ/Ra/204+UF8vplbJOVjjUYGEZ2Eq8+D06VlUuhaE0wgtLlJFUUilVhJ9rp/5SeJjwcL5bG+TIxgr2L+QsXL44FHW6T7up5NslqWRaHRvoCjHCpcNGzdEwcA09ieKkWZAXH7vkUfDthtuZI4ms4O9dq/5dBAbB4/URpHK2dMnwzNPPkH12A3hxuu2xvnxUSqbVpE3NKu0nHwYImDIPnjo4SeiVZekyBzGdBZ7ulTWCPemEpVz586L40jA/Wsff3Ug948bpg986mTMvpDs+O5vIwz4ka+3f+pcBLEVJ0x+SxBaARLXb56Pe6xOxDd52IRdgswrx4ptBmtujnsSzh8jVF9X0p+sMsmmj1h/8fTzz9P32NeT5eB7OJ5r2dPWsLa4Pq5hjzsDkY97G+cERVxm90lemBfknn2QPtSvSgZSI+bRsO+qoXp5BZaAWk9JcjZhSZqGcMYqEIkR9/XuibSwTWOPMTYOoU1/c281wHx04I8QUPzI1+rf1voqNsOVyo/JKpBJYiKRXcK6aZUw/x0rTbiGKCyZ2Pu41xplbfTzrUCUILFSx3t0D3bqj7HE+g/7EwQ1v+f549QfJ3K7rv5a+CFss9wzacVF9XnNpNXVhwg319RpQowSHyvvNfmsJgmSZb+xL9r+KQwqwgbYdWWA8arlr3s+hRn2n2gfTB+WCLF9FVX5uYkqkMQObhShg39aTR+phahvmSDJ+O8c+ma0ZVRABOFUpDiM52c79EHCKZhaCbHsYzzLfFlHFfYmrIG1iGyE4BthjrDdtcZrR4BmBchs9iHNjdjyMoZL8meFi6094RMf/yT7xGzEAmP0R7Jv2ugP2eQCKu6ZqNZJ2F/FXjvx7X9fvT/9J019RRT0T3/ys//L/5sWWK8XoHmleuhnb9Gp35hqgakWmGqBf60WmCJAXqvl/+8TIK93/ZkU5L7WnfyYn78qV+z/x+//M37lagLon/Hy/+de8rPef9KjX/2l8VUcQttRzLQC1rHVDsNstguweVHhNMYOdZTvoeHRsLRqfihMG8IqhvJzDqqtAAML8FtP4qByGKsNQ4PNNugHQDGQu38AAADSRNunWRyUVZnpOdyDWn7W3IWhEauUAyfOhlrsGc6hsh9HnT2Dw+EYB6HoBTu5MY97Hu1zqIGYiAiY3KhHy11e95cfXhB+7fPYP3AY1RqoDzJEEL0YMkIQuhigbecLOzkYjwHkbWWz3BSJD0HdHq5XGw/tOrTWUF12FiVg9DPmy9cZDNve3kolRXEEUwVjWrBsmE9guq8t5mAvUOUFWk6v3ZMVINoYCQL7ZXaJxIVZHR4KtJ4y18QA3E4OpCpkZwHIStxo16RNlBYJ86hk8RCgWuzZF3dR9VEciREVi1asCPz6uycACzycXUuY+IH9qAqxvDkNqWMo6EsAHXpMz+db0Orpp5+KQbTltLfVCGaRzAMAnTO7PFqaPbtjB4AIoAcETTnqbZWYe/fuxTd8ZrwfK2gkx2pQ3N1+113huRdfiGH3CwHB1qF0PEDwqL9z/733QVxwUMEP/c8/ujq8+Xd3oZpNQ5VXEp9VPkpoLYuaqa5Jx26hAyXuXECOAsApnOWjr75BuSpI7XNpWDTEroGqvRTLorzs9LAYG4t+AKRGFJP2rQ5Ii2EqM/h/Pis55ivMIUxZK7Bnse9avWIVSusdkDtzItGRgYf/EsDMFA7q7R3NtHtzDG5t4IClxLeecvvODvrqof3huhs3hptuuRErt5cB6AisbbgQXtp3MKozR+nfWRyiEp7RHiY9cOorn1DdCZwlA87Yrwxld2z0AFamcY2CAnWAcuXlcyPxYa5KHqTKeTz7tSvSt7qIMdlrfgIVJMUAGV2OWfrsfKzpylHg6n9tn7iE8r6L9mhDJayPvcHqgiiCmB6cre6KB+b432SA/NLM8D+/fD4CNiq4DTmVOLhiqRAtERIH+slqC382zGFTgi3a9/B671fbCbN1TlRXR+se1ZlDgAUSimYHJA7riUPkpLIxKrevVJQkFqg4kU2M+1ex+gkTrolD+8TrrlSUTHiPx2P9Ve/PX7w3c2DMavCZSMIlASRM43pVhPthZSj6Z/AcemjXYSqMxgAzBddWQihqN2TlwNPP7+PZkOMDOC+IbAiyIIbvWYkSu4j+bFD9kf27w4ZVS8kToU2x+MiUAGFehR1CPkp4e8iBQIP0Gs8NDz70KFke9WEdVQVrNq4OrV2oqDuawgLyPrZgrVKHxYtVFBIno1TMHTlMbpE2Icy3M6hSOok9Uh2kpc9TuyZtLlQ5X8YuLZfxUcbc6/w7XSIG0DAHoEcbqAsQz9n5EGZ9BP0yz5jb8sFfXRwee6oTQofcAoDWDvsX4//l3XuwU1sbfvDIdmyOlkDcLoqVB8lYUhQABPcbKiwhTIZHDSTzAASkVoetKI0HAb9ve+ObUG4eJ0cjUJ1WwX1gW8TcK1kwgFp3JvPKkSNHsY+BtGDutOrQ/mN/1iM/ztOAlJKQp2vPhy996XGyLLaEKvIGMvMYv6tQYs/IDtuffDzcdfsdBE2jIsWapfroITI4VoVL3R2QI2cjwDEL0keStH/wcniG5wlDQsA9VjgtgIJUKHYwt87CPvEPfmtR+J0vnEFFnQm52UJgL8HfkIJLyETJ4bm3kL/gWrgGkHfP88+GrRvWQgZlhscefjisw3pO7/7hHqoZQJZOAdRJsN8GSWIllORrDyDdVsBPCTjn7yd/uD3O1RXzqTJsN6OgElL3ZQjvhvCud//7WAnYQf6RGT/TsPgT6I0+6/QNrfyyIVdTsSyUzLtMHzSo2jW3m/cSTKzBCqkONbv2QwoMLrRD5jB3GLreyBx96803x6rBCHRxHW3MRxkASye5bhX65/j7tmuvjwSO5Ovjjz9GvsUCAPvGmIFQBHHdSv9efwPEzE/4eum5HtT4BGxr48fcIOmg1eF1gL1/+unPhA9/6EOxgm0YgM1KwXbmQoE2QbUnnvhhuPGeN0e1t2v1Eaz/3vYLkPcHxgE6AdA3J9bZ57ejlueezLqyErSWKjnXuDn0Y9dKyWatkrJRFjdQxaKdUilr/I4nthM0vi0q3V8+eAgCrywKPQogHs5gmTaTqpZLVMBqsWI+WSrrhpuMhEd/Yn50b5BhkDIAoGuSlZ0vPPdcuPUNbwjPPr6d4PF1WF6NQpJQNYQ1W6CCDA84iKtO7qmLZ0IGGLhb//mGUARpOQMC5fgpKm4BfpsuZ4e/23EwXGS6Wrl4ephZnBeWEIr+zl/5pXC85jiVNHXhuk0rQvoI1U3dzWTztIZu+nQ74N4jPzwdldY33bIqnL04EPa3YadDpdb6VUvCltULwsIS8hhKsVrDqmnHngNUnXSEW264PqwlaDuP+/nu178Z7nnjvayvl8Ijjz8eautPhYrFFeHON90VnmVvkUR1S3ZeMZ+RCYF3U7TAamg4Qx7MbOw2nwhbt64Mh6i4m1uxLPr3+zzcP7mvEmxeCXDvnkobIYmnbProYUQigqsVjKP9ZHC1006z55RFO0nJq0GIyRLWwU7GpmHmkpKx4EC7RasPrf6j6skvRTr9rH/TeO9cq5IBnLV5Pc8YXocg5eLZmkB9V2iDWJgFWD5ATkpP13A4Vt1AFRjWXe3YsppzlIFlH0BsC9ZRSQh5JHSSzb6iT5TNLY25S0UlvD+VAu7FZkKQDJC901BPrg+ft3HbJgjrhlitsqBifjhEhax5b66nzt8trJOzqZT+9ncfClshA2sQrWQ71hmHB6gwnTl/Sfzcaqq9ziEAWcE8fO01myD3CLmnSmI5FZ/uIU4C7I+yAWqCHB9mz+s+4BgZVin5JSGFNrHSu5P7GLw0RKVsSvjb36gM9/+vA5EI1XZUEZOVssOIQAaxKJs5YTnXLwLPPO8Ycp/sOFTsI9lp1YX/XoZgZRBCV0Bc4kFLNMPgrU4ZYWwp4JhdSjU25wMrebPkqbCHLKPaLos20DpyEWIa52or4LSj7eU6rJLNhJCQrJA8q4YcPgbpdpm5zerFEubFIvZkhpRrq2alSDXVAoOsa2uwhFU4ZPWEggz3FO51tJyKlduwg1bKSmz47xJmipcGuG4LQdzHCNQPYb+qgOPQH26O/Wrjx47G61RoMorlaCTdYrUSFSzsj815yaWvdkDYag9sdZKCrHxEKVZBS7wqVvJLsZYkyCBWZfnsldwmnWHNKuFMYFaP1TopVH26z1WQ1cWafeYvErkdk19aY/n+7uGmMXcpiqn93CtVO75u0a8+EyvTC9jf2y/6GXf2BwUWWrc2fSERar7648djBbpimfnzqURyT8j7DfOch2EgPB92IwzR2i2KdfiZ4i9JzDnMp1Y5XeCMoZDKL/tSJlUXjnf73TjV16MM2DHWw3TmOi1M2Rwz/12OVYxL2WekczbIZlz7DI8ePsoeajzcSmXlDx55DJKLIPsbb4pElGIl95gliF76sQ2UfPEMlYu9m21+kTWwq60D20GEaqOp4X984jOcESGeBrXvQpSRWxxFQ8lOvkqnkswqSezbE9RN3MFPfP9kEOVnPYC/6uHFqWuSdJnc217155Vq6B/9rR//939KoLz2773e6//pANZku70eEOqV9nntu5l6xVQLTLXAVAv8vLTAFAFy9ZOYXCuuXjP+768//xIExuvpT6+PwH+97fN6rvzn4Xf/pe8/6ZEv/9J4KWCHXs5tlBePJaFEQlWXzQZeJXpSMrJBPIR7UcjO5dBSSlX8vNIiApLZmHPYyAOAa6gGIAHw0q7FcnNBgAsA2RIGOYQTCw4swz6gj43pOIDM8zv3hcolq8Ou/cdD12BSOI867iyB0tlslHNQGI0JKkiCRAJET2fewG82gMnYxFytUoq2xPzoixAgH4QAsarADAf/NPg4nwO0ZIHKorNcc8X8Kg6dR8IagjbPaovlIQ5wvQrgXmuoLg4jKo88jPpld3UDroXRSdRH+r2rvpXkcLPqQamHg14/pfWdbMirOMzWY1dgWXsi1HAsVolYxp3Cv1meL0DswUj1nwSImRQjHD58X8F3QT/JB33RVUItW7okKiLrAULPA3JbdSMYpp3XjTfcEBXU1SeOA3S0YU21IlZMGCCay+/MB8g7BYDVAHh1FyBMB5Y8HvzNuDAsXWujSqpIKgEZmrhuwWyzJh4BxPNn2nRJavj5glVJPAcrRBZxTbkoKM+gWi7CbseQzBaeucr/jevWh+chUN5DuLKHjhefez7cetPN4SRVFP/zfbPD1g88BriHUpJnvG79Gn6vOXr3tvP78yFkSgGasnl+vYCqBbT9KkiYVqwhTqP4y4cUSAd4SuGAIgA0HRXhUoKJVdtqr9bd1Q9gBxFGOXsqYFc6JIN5MnMr50Wi5SBh6Ut5RnshMIrJMVmBLZAH2p7uizGboxO7nDGA44WoobMzAQlR7XaTv1Bbcy6GiFYsnA1JxsEREGsANRvwf6gm2DiLkEVgl6g2leRKyNwkQAC5tCnQe5lDqa+RTPAecgCke7CjSOMgqC+2xJMHez3Lhzm09aPYvsTFp2I5kqUFDG3MMZL+gu0AfaaPZ2m5/0zAihmAxb0opbUKUHEtcKidlgdzq3JUNfZx8DTgWiDBUFUDPwXFJED+x1fOJ5R6HOajXZXS50h6JJR/HqjjP3BY9UBvldUgGSyOMZWFtmEGIIJASDHX47MyJDTml/AhghhmWCTCPxNj+8cd9ibVjI69Hz/ZvUKATL4mMU9cRZxMzNSTBEu0h+A6rA5J58AdA6M5+HuvKgcF3iSCSuh3AruXADnGPaDz7XhfMB81L0/6JNYjJ2oasH3BnojxmWgv5hpUkJcZp5mA4rMZCwWAYBcA/yrxW8flBjAeyxbajQeIxDE3DNVCfGYJFAxjTXOEqjvmAiog6gEL1m5eD/heivXKYYiDoXAP1Q89zF/6jmdQBZKRQn7N/sOxWqMOC48lKNZfPniQ/pETx6hVQh7Tx3k+adyrhI6ZHcUAHBncfxrXIQj1/Iv7APW7w0wyTfQw9zMGhpgnc1LDLzwwl6oWgF+IDfM9MukndbVnokJy955DMQT5GiqvrDDJAXS3neA1AC8glsjRSGaOP8macBm/+EMnToVtt9wWFqGyPQPof+rE4bB21bJo+2dOxjBA2SlA6EWA9Yb7VlN9Zd6F1YJ6tWvFMg8iYCmkaidK8oH+VuaK7vCtb+6A0F0L8JiPJVlpJECS0wcJuN+HQnob6s9urisZIupIuBkgV9utMSy4zlFVt3jrtaEfYLANIPipHYQFr9ocBrHCOAJBcBpwqQBStI6qteXrVoWPvrMwfOJrTdjApEUiPQtrHYnZ2RBKA9z/jdduDl/40/8v/I//+jshCSKtHuu1AxDFb3vgrdhjkV/A6xk9kQARDLrlTrIXyAGw2m0dNmMCPQWA5GYYPPitb8XMnmxAmzlY37SRQfTy/oORwFxG5YgEVXNzPSrvlZGY7UHZ3YZwwAq6sxAg5tDk5mLfcmkAJW5uBIqtrLH6ohbLvj6sQPq7h6Jitvp0DZEtAL7MP1aBSQ6sQlmbxZjtAcDKAigWjNPybj9rjTY/x7EZnEnb3HHHHVTmkNHBHN3JWqIN/nxI6EyV+PN6w/7dA9Gqa9FCMr+e34MtXGF4+7vnh11PjlLteTo88PZ741ymVUo1Nou55i6w/tUAVt4BuNUAUGn14iysu1wz2xAS7KHKQMV81ZYbwxZyVs4CDJ44fjT84i8vDi/u6OG+BQdR/1uJwbNyrnctG2dcSrDY16xsWU311gigp8KERtbFZlTDa+ibl+m7Tz31TLj+hpvIGwF0ZT1vom1nASYP0X6xCs9qN4BaCZAc5lEV4dp0Rq5WRbM2Now710/nRz9XoPs8nzGL9hsEpMulIucSzySJOTZ9ZCCkkPXDQ8JeahDLJXJTWgZCO/Zb00d7QjF2SeXTc6j66Q/5VB0+hX/91/Zh78Pn3X7NHAJ9S8NiSIhlK5eGlwDS+we6mHOKwubl88N429kwzrPtBai/cJ4K2yOMHaafuVjQXcopCj841BzSsdjqhWhdv2xOSB8+H979nl8KbVRHPb1rb8yduA3bzbmIDNqp4tn13K5w/bab4tz3HXJrUjKxJS3KDzfddRsVZM+yD7iA/d5M2iMnbKZ/zcMOK488jK5uqz/q2WdlxyDqtAysbAgftq20HZPYsp9t2IBVG+BxnZktJaXYvZGPAYhdwjwwzB5KEvAi1qtLly+hbalSjsSf8xvVbZBJYxCqVodGGywEHu6rFBqo4jekJVYt8pnJZgwwr1hVZEWk9pMpqOLzqdrowe4rD45jhP1gP0HovV1DXAPkyUASRO5I6KOPnL+ISAaiXEvEfhsUMkKSsJw1wufQ1YtAgerUeiuyuC6Jx3JEJWmELBezNz7NZxRS8TAu0Mua08T+aSV7kD7tL3kf99xWWPz9V/+BueIuxmdPzGeysu8sc1ZBaUXYQzaV/b2+/izjdlbYtm0Le58zkaDrAnQfoN3SmHcEzBX8FGHDtePpZ8N4Wk6o7+SeRi5jAZYX/vqj8191pvnwl5sBvBOVw5KT7t3yIEusyErn2XgN7azjBczd7QD6g1ansmePhKJrPz8XRJZAcG9hBZlrsCSXFbE+j+LprJvMn65LY1Qfp2E7OZ39zGVsFPPYD1WZY8fzUlChrayZJO6tFRNVkWnUDznQwLqXzX7oFNZplyR4uY4BbHV7eR4FxWR5MXdG4nQi3889aRnzmxXfVnlYeeH5wn2Qa7/787gfYr8rsC/E6rxjNqLVb/67FW9DVJAc+cNExcfa3305WlTRCyMB4nN2XxPfm/dSuOTZxHlijPOU84IVZNNoT14d28ZKCqvPYnUF9yxRJAlitfwl9lM5nDm0uZ1VhvUZ/+bnTcsio5F5JJKH9mX2uFa8VFDdY3txQooZgm5As9jzXaR6WTKgEBvG84117DnJjSpgLxkrLKi2YEvXwzPNYc469qmEBeH839wbiZ7ZZTOjOMfKi7m03wLOiWUQkzVHjzNOz4d+5uzzzJE55GkoNrJiTwu1E8wXZhN6XxetuqNfeMaZDpE3DKnYyfrSReUPSy6OmbSbvCJzqcKefMi0Xn4nift3Tbr22mvCM1gDe75IoQp6iHNoHhazexF4LUEYpfXeaUhCiScJCsmXaC2GYCjFvSxzh/dvX73M+llinhHCh4Ge1PCJj32WfyNrsB8ynHYdop9lwcZBi3BhWPJdTYDQzzDHjVkvCXnNj/96vQf0n0aA+ExjCPs/E0P5+SRAXg/5YZtPESA/sfNN/WCqBaZa4Oe4BaYIkKsfzr8KAeJh9aes3z+98+g1mrAy/df6er37i3+t6/6X+tx/6ftP2v71d40b5ucGeIBNrwQIubCASWw2tREAfMW5l002Qacc/BdXFHFw6cUKqpwDKADiRLn40cPHIviq+sgQ0ahyZ3OuunofQYZaGBly2gR4Xrlwedh94Hh4/Omd4UwTwDMe98OAZYP0qwzsiC5buuE+SWVl9Bc27diNn/ZXiXL6SIK4FeVHf/Xrkh9kQ/B6yReV/jEjgUOG4d/tBuIBzAoM9wMCDbDRlfhQnaZKsBkVWzMAuz7iHtZUtmnX4IFpEfZQKrmsvlDlXXPiWKzgUEWmbZZqVW2HzlDhoErMA1aveR9swrXS8rCm9YGHbtVngq62TeJwmFDPq4D3us3taOYQfxBPaIPXs2k/7RoE0AWgm1FLl6GsUhWmSs+qDcOHJSlE1R/Hl9uKDQkRf9/qgJvJ1/jKV74SFfBLsQCbjZJLwucYamuBmyWQKRIgVtfUAgjpI7169apwgGfm++qHrnJNUqb6uCHlrbECxLZJVvmPEjaf6hSVY96PVhWC5vM4hArIN0C03POmN0UF1iMobB/67K3hzo++GPNZnEjyOYy1AQaWoSDOg3S7hB/6EECVwEYW1zwDcHCcA/VFqmdUAicD1mpjkop6dkZhbgSbV6ICHwLcr0NFfx6/8zrUluMQd0WqwbiuMfpIXmFe/L1BiBI832Ioqarz8rLymBNRW0s4MO+ZnqpFw7RYdSNwefxINe/bxH1jV4PlzKIlFfh0U+myeBnq0FOMG0LsAZnSsSNK4dCV8IJOqIK1IpIAsb8mTxAg0cKAPpAGOCIB0teDSpD+ri+25JskQRP5E0n4UHdTaWCGgkCLNla9qCVTUgEvIBUNghU0pbNH5at9XULLCh7tLbSHWLgIBR2HXK0u9LPvBRhRrSooJOBvH/YZxgqQr6JE5st+Er2nJT8ZewkLqUTujv0/1WoVQA8BRb3j8w0eBpBS8VlANYV92cBj/blVU1q5IIihytL7TjzDSXIzQYJMLoTRkou//yRCI0GOTBhEXEV4/KRJMUGUJqpdJCusHEqmvVJob+9RYEygQzsHry+fOdDXpEYglcGBitf8kBmQsqPMjacBXLpRQBfNSFRwJd6bOYvXaHE2DCE0PjoY5s2eFS3a5swqDkmQGKMAPWaB5AmYcggfuEj1SVI2YyYFK5hdgBFUdjD/GWCeDqGXjL3UtELGBVULrSj+BUMqmRtaIInT8KsuKMDmhmvWM99wXIG1JnI6tPqQ3BFY0xZJVbRAvQSIfcQKlHSu1zDnp57ZST/u4DMXAKKgkoz88hh9pCP8yi9WAVZi00NFVirgjYrPakCPnm7ubxy0gnn/hhu30d8ADABCOyAwCyXWVIeiCM0CeKuhWqYFS6t9VKus2XxNKGE+yGF8d7Q0YHt3PlwHsGHlgqRpB8DoRiwJe6g+uMD9xGwJ7qUIS5MzzB+5qDZXUn2Sl0s1Ue8FQL1R7F5eQqFfib/9ZaywAGeWQOKnqmYlf4b5o2g63vulc8Pf//WXo0f6L7z9rSima2JgvWudBIIh8n/z5W+GEayG5lQQyE2GyRksNfIg8B59cntYqQ1YW3P44kfXhU8+1BlzKqwqWc6acBI7xLlkB1ndcz8q+M4LTeHwy3tiFsgN3Fs28/3unbuwWKqKRPU8bH/+4s/+NLz3A+/B3moHKvltkahyDLYAkLcw5q2eOg35Y/Xg0qXkRzAHfOdb38EGBJs21qwl2KyVl5ckqv8ycyHyj0J+lEMY4LUPWJNLToo/v0x1XBGZIGM8t076WhqZBj/84VPMdXNZn8fCtduuD7UAppfYzO3dvy9aTapCX0IfS2Osd1DZaY6GFpCdzPO7IHSWo9A/QybIzYQGT0fJfRRCQoZfsElCfdmqFWH6kqHw9KON6OiB4dgXHMK+Kjs9J3zw1zeG2oMFoWpNV5xjak6lx7lCAuQJqglmQnS0AnC+54PXXtknjfdWkHEAUcBnOCds3/7DaK3XjW3J/fffHzM8VO+/5a0V4cVnuiHUUEzTBlbVFbKmON9aXWcfc2x2Ql6fY91cjCWR+9dB2sY50xB0KVzBst1UOc2G8BgGTDUn5TKA2wXWLe3SzE/JYM4eH6bt2Rtl8znubwS5435Ee5kJ+5gCld6MWSvwZFbKAAAgAElEQVQOzCHKZ59htWcF6vxh7tNxMgrwOU41SfYgOQd6Uw2NY5HVFarPtIVzqNqrsFoqSBkNs1m39hxuDxnYvX31GUgfpvyUacmhqjQfxfy08NYH7g19EJf/+NgjiC8qGN8D4V333xn6646Hsc42Auaxb2KPdbaxL/QxbgZH+0MXa1B3Gv0jnXbiutOTyWArYEzftC20QQwvIMhewLeafJrVFajquZ8erEtfoIJ2/sIlUciwev0G3vM8VSBLwj6e8/N76EesBfMgwsqwqFxKPs18frcVO6585kLDiw00vsRi7JrkXq2XvnWJNct5f6GWbTyXE/r7A/gLRPczQK0EMZy7rr6RebcorptZ7DkkqrW9kgQp5d+tKGuhqlciWrIpg/2KNlzmtanuL4Swnsb1tTFPGqj8JITAIp5HEYBtMvNiDnN+D+RiFmNnCAB2HEHPhaY2gPEcAsUhasczwkWA4i5IJkn9wqKZfEZetCZcADA/nWs4z7x2shZb2KXklVHxp3K/GUslBS+tzN3TmNN6sKrauHUTcxhAMHuaPvpICYSCAhXtqCR9nPd2YEGqxd9p1tEU5hKvNY3PqyOQ/eFHH4tzgdVw2QDa6yBqrYBahmL+i1/8IpUlC5jjL0GUruX5sh9GRPHCcy+GC1TGjmayZ43tmgUBUhne/UfV9GGzWJIhtmfFudj9oHu3UwDZC7Af6yEnZpB7186vh3lh3H0s48p9rJXJ55h/zNLxObp/ce+hEEIrM6urFQ/5rcDI/Ynrk+H1I+xnClnvFtBfMnmO2suZcWaOi3OmbVdBJYhWvHuphLsesU87+95G3mc6e+6z9Il0SPnzEDUwc9GSTFHKNVgINjN+W2lfr8k+kMJa6J6c/2H5Sgg9EuSMAiUtpswoM3pIAsN9gevDcNj535e96uy2/nf3T9iHJoQsl2EQYlaI0DS/Z3skwthPUcFIhTJEQDdrv5Vn7lEX8IyH2Lcl3BCoUnY/NLGXsRrE7CvJJEPnsyGwJV1S2V9o4yrJks6+1s87z3lF4sYqDom8eTwn93TnsCC0v1lhksb8ZZadBISWuntf3hfD7QtZ3yRQrKqw0rL+84kskNUfo4qQtUCbK6s7ByEpxqkk1E7KvKn5VHrUIwRqOIvdMP1hnOux8jRJ0hyCoZBKuTw+x4p4q2+yEY9I6iikco7LYdxnUiHWzvrSCjk7xl47HfIrnXUrh9dKgGgf2MQ6M4sxcTd5g8+98Fw8Bwo71PO8y7CzaoPU0ZrxTffcEyumzACx37nPdC/nczDH0D6kFZ77eEkhq3/ra06E4rwZ7POLw4fe/zsIXOaxJ8zlmrqZpyHlED8lcQbmtxN7qdgyibOnBEuCAPnJX6/3gD5FgLwWVDJFgLxWC039fKoFplrg57EFpgiQq5/KFAHys/fR17u/+Nk/8efrN/6l7z9pz6O/Nj5i+Tab5ww2vxIg2jtcZofex2ZSec4lvIR7AGM9LM/EZmSovwsrjztDJ5voMQ61+mO/+PQzgDKZ+O7PigC5qqJegBpVWKcBHlZgW1FZtTCCoLVnGghpTAs79x4J3/7BkyED64QVhJ93s9kHeYQAke+YADo9WMja8a36xWtIUB/xBBFthb744Yrwob8kF4N9quXaCRsKg485IPMqVXYSCR0oakcAN1asWPl/2HsP+DzPwl77tq1t7T1tyXvvOHHs7J0wwijQMgKUUXrogZ6WrxDgsPlaWtpCJ9CWUpIwQhMyCEmcxHjEIx7y3kOSJWtbkrWHpXNdt2waWkoOJVB+3ydR146t8b7Pcz/3+E8ioJ4LN9xwQzy8uek8hzpX0sADjIRIjOTh+2nj9jBktrK5tpITxloIXEkKaOeexfty0y8RolJLUEhXiIcAM4pVJ2XaSRK/p7Z6ih/N6vcAFksPORBy8LH8/NSpUzHqaS4gWx0HAcFmY65U5b0AEFWgw4bNfC0HHV/bXA/fvOYmDgT+moMSTAWZZIoHLUvQdZ1ITnlAWkkp6TEiQQ6TJ69SdTW52yqIGyBqjNCyU6KMCCqLaRegsLIA3gOaKj9JkvMcJut4ryroVAOfIHbBe2uEWA1/f/PNN4fv0hGi48XYMRXNnRBA+yhVH+brH/j0leEVH90elW4W7KqUE7Qa5eA7iYOo4LMEyDwU4RmMp2yuYT3XYQCAXUu/0Tp+/qSxQYo/OWQDwC5fvIBxOH5gPnjgGCA77gkO+cWArmfq6/i9NKrpvc5mS+8niz8R5ebsmbMBIc5z3VHBc+DZTr46x3LcN1k4hVARclCbBGDTgLq1IB9nCteptKKQ63eM+J1lMQu9kTHVCJli90gqpahjZrTJynFoc4wad+PPFbgXZDNVLcEMZz4lizLUEYCLURSo3gvvUyH39+jxExFktj9hMsrRhnNEqXF4TOWQOIi6OxUiUpJPlX8aSldVzyrmHPvGeklCvYDTxegQib5zjYDkHE5V1apsNkvb3h8P2h6uLxMg4+WbEhX2g0BumYd86aCuQlpQLwMFndENAteCiOWQgSOQnCrBvd8SAxnc+0YAXQlUY6aiupLfxQn6OCh7QJVo8edItFyOmhsnX4wfMM96nCS5/HGZzPC6Xf749wq3+MxeIjwu//nyInuZAAGRvFRkLEEVMYg4R3nIFXwQQLNYOpFr6eEfbIiDeQrkRi8OHRTMKRkxfsjiaAk7ld7G7ZWhCpY0SQRUnoSqNZd7W4obxHsMygqo3EKHEvPiOWKFuK5U+AKMjNALQYk9EYCjKIqvu/lGHBMHIOy4Bykc2hnnM1B+N/PMqVQdZQ7spjspgyJ7y4MjN8z17kVpPsQ8UnQpPs9xMQA5NcrYkkisJK4rG1W0CnZjwHTV6QA5CbGXRkluAqp0Aawcxv1RnCfvfScZ28OzYn+JBMio6nzU/4I9SQDaHSiClyyly4K+FP6R+J6WkMGcNADBnGiZLpEv54mQefq5TSGBZ2IKBEsBwHIqxN308oKYX78KR4cknjF8OiDyIBzr6JRyfEgiS/YuWro07Ny1J4IOAlV33f3KcLGtLqqnN2zaxfeDpMmCOGQOzi3OpYi4ODz48He4LqPhrW99m8lz4akfPhu2bdkR/uwLX4Q0eTTccsu6cZVzVi4A0EX6Sc6Er379m4B7RRRn3xo7fLpY93bvPxASue859itxtz7/trLwoX+sCQmOZZ7nJfSgbN38XLj1hmvifd2/a1vIxHXwqttvw2HQCwGSRBn7VjoUrooRHBYX1zMXWWQtyJSPWrsD8EZQVuJ67ZqrIzloDNiqVasBplhneX4O0vmh+r2QKJ0RSK1X3H0H/SmQvZS6tqtSJ2LL8u4BFNRziUzLJK4Lxjh2ZAnud9D30cPavZly9+vpDmiop9CZezWXXqd6XC4HiSUrh3gzKmrtVWtiXNYIr8PXbNSMRNshQOki1LgW9K5dty52Vo1CokZHJe6c5tY2CKSqULx4IByunsScSxY7z/FOuh0+//nXh9NHMkMVwN8QgNuXv/JX4UMfuZ37XhjJ+3/82j/EOKQ//Mid4cwRehpY/258BXNYe3kEiY2SymXt0tFYS6fEkXMd4V2//dvhCI7Ha6+fGnZtJ1KHZ7QQcrqTiKRSiB/JD7PuJWyT3Qswx+nGcF3Ngkw7duRYWMZ6LsHi+3aeMx7T9Vun3CDvrR+VfDX3ogwQOpH9TBmvX8I3A8eTc4LRLIKaEiDOi84zRmDpPPDnXeTa2TnSA2ljf9dJnE1VXMNenuWLrJWDrNFDqOinDiCggJweRZVcU9ceDp2CtGCOnpVPzBNuVx2Oe44QiZeQFR7bSUxdVkIoLKsI5+kdwiAS/uxPPxIOAep9+R++H268dSFkQFr4zbtvDYMNx0I3MVojREI2QaycqO2k8yIvHDtzKgzxOlNz80P5jPmsCechV2dFUl830C2vvAvH1TTIpdqwfeOz4Z7XvyokuTZzL55Z/2yYoqOW6XLJsjUowMcgiHjOf7SJeas2LF01kxiiXK5ZMcKRSp4xStW5PjovUnimJd6ncG0uz/eukMYHuo8SMFcoImh9nt4LXUrHAdKNgEyFiJMIXUO05zHeqz1sSRD33nPMk5DwdFog6rjcjRX73/iZxjMpUDHyMx+STUC2BRW8EW5PQ4BcvfYaCBTcpKx5g5BlSRDeHWdxETPn9fMaehD9JKepbk+E/BiKHSf9OIDmQBZmZtMHRNRkCm6WqYC+nexZGihH74MgKyMKK4+eIJ2BjRBeptqco19oCmOjfBZ9K7hn7SqRyHRv5LjpAuRfRW+O5EEJnVPH+L2F8TrqXoG5fj57VqMXa+qawiae5UruURKOw2H2NV4Po9Bcv/7yS18OtxIB6NxQRd9aH4r5BPY6e3CSHcapWlg1G9U9Y5TXch5y/V/uXRw+8QDxhRApEkvu/3SUtjM3nYaMXQgZ5v5PV4kRn0msffsRwkjW6v5ooMxeYmvFyhWxS8Q1spu4Md0gkg7uRexx8P7q2jLiz7nRZ2gEsUteZlqYDpE82Sg0HD5Gnuaz33WPdAZR0XTiAJ0XN9GJpEuog/lIlX8ygLf9KIOsSR2Q7kbV8ciGZuavJct4LYiWJE7c43TgtJaUSNVRwZoQg43c68T13z3POAkisbDj8z/ZobHqw3vH3aPs9xWYCJDHeFDXcH7eRQhxyZQk7pGkob+8Hk2IAozIlCh1j+u8kMJYn1NZGc5BdrnPyecZ1AVygTHq754bmln3cnj/khNFnKUUrEjEeH6wi+00Tj4FTmW4vDuYW7L4XONO/XM5e78TiF3cq8/jvgn+n4MUnM54cquwDxHDVH5mAvOZDp7WfxyPulp474m4FrcTiTiXuNhJzJ2jxChWOJey+jUw75Yj6lixbFX4l3/+Np+LAzm6ktJiRJmxrmfZe7uvVPR1uRvEfa8OdskvL1Y3bqbpxdOiA6QD8neEfU4C82kKwoZcHEm5kEWurX2Kynim3It571og5Yzo6sH5Mgl1njG47pXXQXQZz2jkmcX1kh+K7Bx/F+jBc7+Swv1PYy21c8e+oH7muI6WDpxIVbzH9PCut/8vCLdi9nrESTIXjNMbjhBp/EsEyCURXvQO/5IJkJ8WB/Jv++AJB8iEA+TXC5CaeDUTV2DiCvzfXoEJAmSCAPm/HSs//fNebgLgF3s1v/qvfrnf/6TDm/5gzKiaGkiCXFSUkyEgMtmMDrHZFggYGdWarVV8PPKp40IzCqHMMJccdEt/ORUAtA0S5dMRmlFmxSJnDhLGlpgRq5qtnYPKHgAl3RBVWNxfefcbKXl8CgVqavjmdx/F/QH4j8rSAk4V0COWJkarEbCkZcn+0gXC75M9dVxyAYuPfu1/Vobf+bu6WIgcRdu8HqOkjPFQeelB2cJT82SPc4DNxAouGNvKAU/Co87DCO9rATEEHj5UB6raOkD+tO8lHnz4PZHDiwSO4L+bVP9bRWoi104iQJWZjhIPQCOAdX6vmH/MYSQVoEeyYkj5P58/yPeT0LDQ2L8XuPa9qNJSJZfPgXE12fC7UWwZD6F9vBg3g4XtHurmQ0yc57Cpa6WKA5UKfQvTzVW3GNdybTOcVUI+cP998fMFAzzkzYRY2X/wAD+f+CiARw9GS4lU8Qo/9uijETTyZ9mj4mu0n8T3VF1dHYmR2VyDU7wOX5cKzgwUmh4QT58+QxTDNRxUN0enixnDFnquRtltjnct48vD/SN/cm14x1+ciPnYkjt7eI/+OZ9IBBW2lgF7EJpJpEQLhI6Z3ZbYjqiY9ODLYUbQn9RlgA8O7ajIlhI9kcLhsZtDz3bi1dpU2KN6zpKQAixMRFk2mRO3AF4VBIhRWQPEkMwEIDBuZQZkR3FhTnji8Ye51okAK9lR9dZjWXshefXEaVWUVUVA4xQq8kEA/xmz5hLJ0RM2btlGlFAH0QtFuEz4eYBXsajmxwSIfQ/jTiXH8BhqTOMOLHJVaWfviePAw6I50UaHNOKyUQFbiNqtCbVbFyDnCAdtHSiDAB6JPKMXeTYlA1XCOsbHI48mo6zmvjKONnMfBH5UlfrcWBp6GGV9DwrJfg7Glx0giYARlyOwHNcezGNfBs+IY8PYBlkCx5iRZZl0XAjgSqwNAbD6PHtQNeogj8O4Y0HVYltbe4w0UWGoI0pQe4zX4SF13AGDqpGf47MlSOKHrqjLJezjJMw423GZ/Igg408hQF5MiFx2j1yeKC8r6vxeHvIFRgVMnQN87s2CF8DwtXhI98CuI0jQTnJKd04KQI7gh6/TLhXPyIKsRq8NAooeJH4mBzKkiI6WK69YGct2zzHeL/I1i3BkFUEiwpiQrYJ8e4R+Guae5LQ8ijkBjNogVtopbeUet6tw7++OqsgKCtALib6Yw7Ory0NwUKWlBK4l960AheWQBimo2wWeMiBarr/+OgjKVsY235P7Y0dFMghhFZ9XxjOdxvgVzBIQ27xtN+PhDGB4RlS3F/NslxKnsmJJF2tBHnN7+ngPCs+PgEQO84VxTmdO1cY4EmM0lqNkHkGFLGAyiflgFNJxANDwIjE6ZuR/9ev3hSuvvT5kFZWEdAi4OsDHrPSEcB2RLSoy4xhi7DuvSKBJGAue+KScYK5YQm77fkAb48oERu++63a+TsaqN7ywbRdATnpYsnINYOYWaMsp4Wp6JLZs30I0WE34/d//AF/TAjEwEj73mT8FbCqLhOvceRVRKe/97+A6FqFI/tuvfI1upe1hGcSD4HIXYF8PROsQc9hdqEyfpDfoi++tCh/4u1PRSTgO4FmIfZEC5QriwY6EUuaM5ZAifQCp2YwfY8NeoBvBWKmyWXPC9//lvqjS/g3inwZxE6XwrJyGFNZxZ6dFIc/nc4gIlgHe5U9DdQ35as75suUrwxZ6n24G1Ny/vzrccuPVZOQbLZcSvvlP34C8ncN4nYr6e07MLx8ehrCHRLYzScLYuJRDB44wLi6Eu17xqhipZZTiG9/ym+EoUVyNOFziWsb6fTN56sPMX/ZjKLk1tiuTTHdjyGq5V4LXKvAX4CRMS0bpDaljz4DzybW/UR6ee7QFp085Y+t5+iCmhnvesgAHXUKMNLzIs2NGeyNq5ZtuKySKLDuuUXZVrb0uI9SdpISb+S01+0z4yl9siGvWGqKu7BNLZq5wrX1hx/Zwpq0nvOXNbw4HWcOuuzEzHKzG3QfQaIeS0WLFxBMae6UrTRmwYgj7lpy7fE99xHB6XSTMnYd7Ie1030Q1NnOBa/wgwPaZsw2Uc+8KS1asgpy0jJluH75BPnsf5xAdDIKa7jvGS4NRsHPPjWByPnSa0gHSDVBXDljZbd8EEV7T8rPCKPNhH2BgH+RfAi6NqcyLncwDx091hpoW4kLnlYe8JArsEwFFuadH6tvC1jpINKpiOrFqFdml0HFOzj787vvfEo4QZ3bf918AWE8Jt9x0dbh13fKQNgooSkdEF2BfS/OFcOhka7iKTomd1ZtR5ieHxfMWRDC9pGoRhefN4QBk6K6DZ8ID3/5bgNCG8PQTD4Umej4+88efDh24IydBsLWwnm/cWR1uuuM1zEMpkBM9YcfuIwDRvBecEykZCZAgc8KV65axB0CoQLF1MoRSN3NCSmJ6JJstCJesdc/jPRH8j85hxofAtiSJZMd119+I46gu7Kb7owJ1u4IAe8dqz9bQRwF5yFpZAfAvAd9Ph87BfXvpOSqko42Cc67/BfZJ7hdcB+wlSOUZGUOMYHRmJN3Z1zKhMnayiStsiOXbdiRdxNHVBXi9Z/v2sJxuvCxiMtP4tZP3vWP7ztg3tvbqdbgQVJ7XIIioCl08YweOHub948adOY2osV7I4fyosk9gzpa4VsAzytqYh9tBMFfRigRfHQIcuwpUsM8nznDDxk0QSBap46CCaMhlb9nMM7Nw8VLIDlxCEJoPPvivzAtL2VcRMYaD1EjKimllEeQ/CIlsf0RuTn7sANPxtZwx/PjjTzBcIJLtwGDcRvcpRPA/0cv2t08S0Qo5lIKzqZ51S2GD98UC8VmIKBSzuKc9jgOyhYhROyO8Z4W8Nru+jLxUuHGAWLxz7DNn4NrQbdGBMMBYrxjLCZFpxGc5c733KM05DDIB/QpzJQIrQO4ant8r6GPJYq1R7lTNvZeQtIhc17NijqSsvBj51M69TWFf2cpeLwFxiDF1g+yRPHNMNr7KLjPmeF+3MWs+q5N4Tf3cB+f18XOKztwQnv/U/B+f5G763KkY4yrJ4WtXoBT3/wLol4QmMVqN/Znf271MGgSdr1HHhucJ3eMSpBIrRt269/PPM9lnlrDna+CeG3krGSvRM8L3il1OODbcOxvNJamhyyWJ1y3JJCEiISVr43y/cPHC2GujC7SO2DgJH2N8Pbcd5Oyy9uq10QncQJzefFxazdyXdvYYQzr6Wcdb/255WPG55kjW6g51zTi4f09c85fi9khjj5kAke58l83eRqfynuoDXENKzhlT3hf3dE2Q38kQuOd53rzunoWcR3UEe+38cK33ee9hvS3MLozikUHmUAmQsURICnvKEJCUIeBYwHvYRmSujiP3XHYCtbM2+cx4Tm1jXyEB2cLPLUfgpBvI16FwIopEuD7uIYy+Mp3Aa6WIpxfCuY/xmEqCgP1gYRSCeWpZ+O17fp+1ABd7RiGucPZR3Mvx3o/x/o9ojP0JAuRnB2D8ogf0CQLkpUCVCQfIS12hiX+fuAITV+DX8QpMECAvvisTDpCff4z+ovuLn/8n/np9xcv9/ied2PqhsUzUPEeOH4sRJcmAxRl0Owxw+JmMqkZjemcnoNYoG3MOWGebyZIm0mURgMucGdMBqAEtORyrArYPQIBtC8rXyhnEabAxLiqbFpVZJ8hpdVv5hS98IXzjm/cB+A2FLeTJ/+CZLUS+AIYTRdTPwTU5I5WtJ50C/P+onI8OEKFjgyqMYLu0AboUM/S135se3vf39WyOVY2T3hqV2enxEJfBAcYYqfNslmfjjNAerjVegM2SPqOtJCliFBAbdN0bxl95YJKY8GCn8lSwNp3v6WbcWJB4kOfgIcmRzyFFZf840DoWO1BilwjAh0TGTFwdkgW7cG+o5Jtkrj0HHhX/HhL8WSphPbRfjv9xYpgNwdQOqaJysg+lnN/bz23h9UfnCgdCSYmVKKk9RHlwXUthsg4VN/FXo5Y8hxLXQ5vZ6r5We15y7TngZ1cCjLdYLM7rNDbLA9kWQHMJJCOwjFNQPSagrbL/UcgRXTTmz5vF/vrXvi6cwKmgqkt1oIeOTNSBe+gjWLX6yvBtXCAquC9wHQXQrrvxhvCvDz8U1v/5zeFdXz4VrfEq2rIZayVc8/y8bLoAjkRibYTDnofxTkCObNRj3keLIlVJpvMzIqBFpEZuFuQIv8+bPRPFfWYko3ZS4Lp1606IN2LKAN+LUL8fOX40xuQ4/jzU5xMpU3O6DqIgJyp1jTlK5GDU2ECvDb0iC4mwGObeqKxuqIO0I6JtaopED6Dmru0cTHNj6X022doPP/YEER3EFRA5kAXIKxhiSajX2nOTMVj+z64Inw0JEItaLRCXANHN0kd00iDgqOPR8ROLw4kr8cB3krgRi9WN1jKuaooxSnzfWMnI75IfUy3kNZKC7yHwZgfM3r3VkSSpQpmtwtbXfhAVPw9ljHh5cQTWvW8pDp/+l4YY3RWdF14p/884KmNu+FoPsbp2VNE6puybcazoHpI0U82qkl9QwPfh4dyDqeBAGwfxmGftwRSQwp8jmXSZ8HBc++HfXSZAYr+Gz/glV8e/9Xn8xwn5xZPiv3ePXF5kYwzWJQJkPMpr3G2iWtMSV4EAX4fXT+BjnPAgIsL4Ca7JuEITsILndAg1eRE57lcSkWTvg9FHo4DaRQC4CwDZvX71RJccI0KkGBXndFTkeSj4yW9iQHSFiyjVR0YSIRK6UHLORll8hpihPXQPNIYcgLPp9NXcdudtsZejjmdQgHkqoJCAvYWvJdzfjRQrS1if51rPZS4WbFhIWbhl57pVzqL0Psm4H4HAmI7y3F8SqQkQg5OIkdu8dTeAax0ECkpOCJACCJJiOp6WLDwPcVlG5FxDmDW9nJd8IZyli2g+vT4wWURYtce5pAO17tobr6X8HFcM19XPS+a19fAsTME1uHfvYVwUh0MZ60AOMU2JvH7+ma+vDXe/6o44dnWq1drrwDPv61cl7Djdj/LeaLJZxOJ0Emuig6lHQIT3cvMt9HlAJB3atxsADKJ05VXhqUeeJn6mN9x82ytCDaTPdx58IHzqcx+LOeZ4csKmH+0ID33v6fCe9/wOoOrhMJsYO/PD8/MKw5PPPh3XviOA/ar8U5lfvMYDLFoZuEQEYv/iy38NwFgZ/vx3K8Onv90VHVu+FovQnYOyULGuvWJFOHZgbxjhWc5lHdXFds3VKGxxv5zDrfDIQ98Pt95yI66s8jAZgUEN8+R5SEIJd+fZNbfeHp4n2mbtjTczlnBNAjbWEy+SDXir8tx5b+3a1USECOKO4mI4CclBOTaxXasAu4aIWbFI1l4Sc9tP4cwrYD6yc2v9U8/yXovje9kHcdDN+LjmxusAD1sBr1vjXKHLYhFz/jQ6vUZZnwSQdkt6ox4uQCiwcetWxiMOCBTbd/3Wb3EjL4QNz20GyC0Ie/cdDO/40Jrw5T/ZFkohrutwOU2fMS287tXluA/ywlTmcq/XMd5HYmpOeGbDpvBH995CT1RPBOfyS+pD9Y6ROJcUTWsLf/75J+IadCPrXDMkuACsUZHr168P1UfPhDvuuD2suGJyeGELkTIU09t1kghReZhYMuPqnFOHmQuNvtQGFIkVy88ByXo6KbdGkDGXeEBJdUuCXdDPARRWQo7L91oGvBGVfT/zZypjbAagnE6YIkC6tJQE1krnK4A7wEkBzrhPYeJIBmBNhRwbY15xzzCmMITnM0VVOHPG9o0bwjXLFxB91c39oqiXOXQM1wBsG2T/AM9jCGc7QrjhxrkhnR8SbpwAACAASURBVFiqKaMDrFe4feiieOIg8W7e34usfcxH0wtQVdNpY+l2Hw6NduaqKYzDa9atCFevmEt3B/M8nTnncAo14Jo5XtMR7nr13WH9s98Pd9/BvYe0MybuYO2FUN8zJXzxmzvD6hsWhP/5/ncyhhrD4w99ExK1JfzlF+9lsSI+q6UOB1N9eHLLrvDGt72XuLCjqNy5p6eI2KEDYNrMinAOd9bb3vV6iNtM3JGbIJMquVYXGVuAnn3uj1ijWK/N0U2DJFTJLvFpwbbzu8++60Y7DrMpXMsEAMxTkCGCy/PpwDlLVJzrZj73UzdOEbFTZYyZRgg93bIL6ZnTWdsBGa9LaTjusxAEWCjNDeonKiw7y6Jr1nYcX93MVXU1DXQjcQ3ZW8wBoE6CNDu6f2948vHHwwc/8P4oVrEH5+lnnouCiDe86tXsdTuJHbrAPNlJJFMPazIiBMbgIPchK4+4KwrJF+JKbUQdX8A+RLB8mPnkPKD2FMjtLObtxRCjAsXHIBDimgUZo1OygbmugDWjyLghBC4J7KEVLswE9F24aAl9Lq3hj/6fD9N981uxPLoLd4Fgu2RvKe4KAXDLoXW4Sbwk4GibNq2KAnqee8Q4owDbvezXv/XRK368kH7jOaYp1vQc9oVna8/EuLZSXoMuNWNeJVbc3+2ge6QT+8+ylavjuiNpZbdXASKnRtYuC8d12ixm39fEez96/HgUGRk/pnvavUUmRL1dJWNcK5DnGHtlLOUw82YN/Umr6OZTwOT8c+DAofj9jVWKqn5+TcnCTeKeXjcBApZTNXXxnCH5oRNh0J4WwH6JBN0AOrTdAzjeBhhv7pAkQFz7t31yXrwG6z7JPYgOLvYlds+x15QAcc5wj6ooYlwQMg6Ij7qHcWWRBGDNkuxR5qKg4jRrZewTg4xznLlXsgdkmH3CQlw62TzDxt8ZQznAfGRXoFGsyez5WnGvHGGPpkikACIhj/OHY0/xg44aBU81uGJ0ZesIsc/NEnejrSpnzoiElNG0O3ftQkDFPUIYcZ6vtcOvFtLFmLDar7F+XvpY8qn6GKE6lfeZS/RwE2unsZep/MrGrVkKmTzMM9PegruD+1OLE3resqtxAJ2I9yKXs49iDDtSFOhUEr2mq8azk4S6z54fxqo5xqGQ2K+P7+tgdgMhAJBy7L95JmbQVWj/y+yqyvBD+gc72TNWsW/ai0hgLoR7G/PEAc5iCxcu5ew2fbwHhn2bJFskSbxG7PclQMbFOro5JB5N/uQe6vJlvI0hnshlr97WYgwZbt7U0vCe3/4ge3KIOpII+nGv+jWX77Wvf1yAN/43MYk5niR++sfLeUD/9w7niQ4Qr/kEAfKfDr6Jf5i4AhNX4Nf4CkwQIC++ORMEyM8/VF/O/cXP/9P/+7/i5X7/k05t/9CY2a1dHFC6OZhPYmOaDKCq00DQJSEhFSVbBwAgVmz2fefJMK5jo7wElVAhQE4ZsSk5RBDUnjwWKlDjCYo+T/Z5eeXMWJh5kcxaIJswykbfSI1vf+v+sIti2g1PbQ9ff/jB8MK+Y8QznAszOBCmcAAbQBV2kSx6D3dRWcn/WRro/2IgzqX9j5vQf/pgVXjv35KRrJoQ0EcCxGigC2yKSwCStTOrepYUEVz14lmOOF403RWVXpU4KAShGiAtJEM85EtcdEAMCGJ4aFN9KolhrrRqZA9WArWqjmK0lFm8bPY9KHlobAS0sdRS18WVV14Zv49Ohzko/Bo53LcICHN4sRhRQN6fa8SQf/ZQ6c83N1c1WQlqzyIOU62AOQKPHmZaUdJloH6rR/nVwt+toNhVwiQq8SENGgDU1gGKbX1+yyUnyW4AJE4bXB9B1Rl8bi6ggOWsZvNKGB3nkG28lT0Ixm+pdNbpYfzWDED0Z555Jjo1SlClq/qXtPnRcz8C+MQqD3llZMps4rjO4V5o9eDFeErlfR0H4Mw00gCw6OsfmBnu+PDm+PUq6ryZSfyeDECWBWh4DiBj+dLFoYl7cBHwyL9LNH7A+8b7TwVo0P4ey6yJBymkA2SITO5pvKYCyjXziPioBdDYsPF5Bk1SSOfgnI5yrKYBsiMfJwvglAcmgc8uVKvJfK948AX0GAbkmUVmeT8dCFWoKS8SW2RsyzFKnMuK6GbgOfB+WzLtIc9i72SIiaee3YBifCA6KzJRcavcVDE8ZkeEjqQYgwVA5hgFWLUgWgLkAoCl1zqD99gPoahCMMYqxb4Vi9Tt3elhDLXwnscP2QJziZdKzCWBBPIF8XIgkaZyfY2vSOXvBTNVlpp/P52DpePTMawTaxTlOALn+NoshvX3j761JHzqnyXLjHogpouxLijoPUrhYJ5s5jd3y+9jrIP9JsarOd68d/4uKJcTO3HoBhFo0U3ChbJ7RGVvJv/mnOIP9DkUxBiPRaFcFiDcD4kaibjo1pBMjc6o8Z4QS9kjyShy/jM+fhYB4peqdJTc8Jn0efWZU3EqueFB3efBbh0BH/9N4MS5ZgRAJh3yx56BgT7AN0CsaUREmGE+am9NN+9RBTFfI5A+zFg5QydNH66I84y1JXRYZOMuGutFcQ8A2NHeAzjRB2g1C9CrLWzGSSTYkcz3u5MYmjSA5h+hhJxNR49EWF0d5AjjqwVgYQkgkdF9zzy7PjqGUiGtJSd1f9yICySJubAbguIcQNYQIIyOKvPy7T0RFJO4O3Kshgx1lO+Ma6NcdAvl4mK44bpJkJhgshdaw3ziWkYBbkd5T5lcE+dhy0UF7mvqTofFSxYC7PbGCLAxPied5/PiAI4e8uefWv8jgL4SiI9sJKCorwGLiilVHehuBZhHVQpZVsh6sYcuiQIU3RXMOZ0APAIYOsXMjy9lXknn68+h0LcX5/jhQ+F1d94RXVonag6HAggbnRDHAWFPn+kKCxatItbrNEDNqfDu972ZOJDDzI/tKFiLwqYN+7iOKEJzUnAxWqY8H4fJYhTv9wO0JgAO9sXrO4U5oRtAOoeM/3LU3XV0gjy3YTORIovCn7y/InzyfsuTm4maK+V+A5zyvcqJAssE2BrADdNCzFUZ72cec2w+IFWfXUk8718jm//33v+++Np7yVZ3PfvhE0+EOyg63oTqewGK/Er6KfohmS7w68jR44CoiyNh73vfQaTdJz/1McY/6y/l3+fbLLxNhChYEcFCC6Utkh0F5PGZdCxLCCfj1HjskScgRStRCM/lffaEdK59gbEzAF2djNuNG58D/HQOSYG0WRf6AbV8fWcQLQgWVgBs1aJCPnHmJOvyUHj1q18NQWzEVXW4YtXa8MC3Hgzv++ja8Ld/sY91fhIRPsXhdXcXotydFk6fOBSjawY7GiFD2gCML+LqOR7e+d6fjJpZ/4PmSK5HB+L09nBg5zDigapwFmJ/OoCf6+LRo0fChi0vhA9/7M7Y+1HKvG8cn04P3RltXAOdIFnMhyOM23rGv9+vBHLPeKAu1t7WRuZTCECBzZk4c3goYv+I4KFzj10r1Xv3ReDbnHsdMJZSzzW2iAkkGQeDILwYnmu4EU7OI84tzh2uZ8bnSXizaQi9AMXuP1pZp7taGsIS4qEuMvePMMZG+bdROimGULG3t4xxjSFAqJhYunxaKMpG+NDdzvzRExogDzbWDofmYcDJ9LxY+l1MW3d/93lcPMStYcQtnl0cynEf5OWlheUL6O7KmATYisuJ8X/6TFM4VttBfxWkz1BrmFM8NaR01Id+4vQwhoQNh1rDxtM9Yd3tr0TUQm9F7cHQVAvwSGH62+75LXp9WkNHPc5HQMQte08Ro1MBAXIQAHohy2xm2EdM28233xSq5kwLM+aWEslVzT6rgWs2m3W7DacPYgRic1zDepkr7ZHSteA87B6pjHlgSHcdewqJTtfXmrPswwCGvfaue9Mhp5zz3OdJOhktqBNU16jzXgbkbimOkF72dR3sr3r5Pkn8vCz2AKkAo3HrSDThFAhEnViTmTf6AfOfePwpiOyrGM+DzHe4fyBWjhzYF55+8vFw7+c/E7qJiTOGZy+kSCXdPPOI8jt+8CiqdVwrRMM+y16DxM2whjieAua3bkju+sZ69npzYzTcVAqb/TUKcur+t6ENwog1f9GiRexjIMF5tjshViJQz76hCAJSoqKZPZSOhSTmXaNDHYsLFyy2xinc+9GPhXf89jvjtRy0HJoxeAbiIpd9o91h/dynROZiS5sVO+hITbe8GoIhlVgy9xvf/NCK8Kn7G8M0CPMS9r8S+XaunUcU08A+bAY9IKW4NQycrWGf2cv8ePLM2VBBbJrRnAeZi6OwQVKd12lE4UXWr1Icddk4ew/gRLF7zG4KRR26GhT9xCjT6CiwWH1yjJukfoSZLCBAORsdInO4D8ZCGbWoO9OuC69PPfvapt4RiGnKtCGVdJnH6CX2nr7fybyOHj6vnb27kVS+LvfYUyJJiYCINWqA373OW/73vHDNp46MC0miozM2DcYx6X9LuEpk6gq1Ay+Wk7Mf09Ej2K/zQ1dRin0lrKsxcot1sMduIdbaZN6X55fY6cHXKtDyvJTBnGsXhfOrYz2BfV4RBNII98kewbOUi3dA7tiJ5VHnBIRKF2RDJXtwnwuJLN28umEymcebmef3QFQvZu70/htJe465upSxKiFz9K/W/MRuad6HD0dniYIp70UBe3OvgXNKJq87ld8rIHqLECR1treE6l0vRKdxIWPk6MkzYcHKa3CRHYhnJ++1ThtdvgpfvNfGb3lWaqOXRSe986TEjft4O0n6mfcUj03h+njTR4hcllRXxDSfKL5+9o8tvP4hSKDjrIFXECF5nr87iXitjWu86oqr4vVv5dkyYk3RmvtLx1cq7vC4d3Z/LsmlS4fX4n9HlxXk3zDnhWH2ZFNT89mn4KQeTAkf+8jncYwxNnpH2ee4njB/XyI94n41XsFxX8iY8YoTBMh/ugN/sYPlP35SlDD+gijKBAHyC17AiS+fuAITV+C/5QpMECAvvuwTBMjPPwhfbgLg538F/71f8XK//0mnX/jQWH5BcTxUqOzX3eEmTwVXLpE+yWTen2toYYOLcoyDxgVOChlEvXS0EL9ELuyMMoAU4g8KOJB2chA1011HSRVlmQ0cvtu6OBBQ5NzIhvgLf/ZFNuaFlBneQL72caISbgpnWy6EfRTmmi2cbKY+pw9g3UiAxJDdSwRIdIG4m45tveMb0X/6QGV4zyUCROBWhbdA7JFDWMBxQPQD9tsFYgizkSBmcWvfd9MsmSDYbGyP/21x+y6UUxIlflxWp6sGF6BVyWYGbT0KPUtqVbn7oZLcVyTIojaoFiWiLpICDhn2jKzAoWGkzg7iO5aiou5mU37CwnQPRRwKJFJiRu4lVZogb4zjie8RUJjDRR8HlX5Uu0YyqLQ3M92v0xLv59r34XsUjFF5pTrfsknL2o+iPl6KIi/2e1iyDfBwhtdod4idFirbjQmxA8QCdsFsC8qNN5LksPvEKCwdIP2ASp4OjeeyJHcxqswNTz+Hdb2Uwt/tHD6mxrzuBIBtD+65XJMBAKj1G38UcrkmD310Sfhf32jjZ88kXuU4CtSceF8qABMvcgD3wNkPCSeA6+FYNa1AuwpeQSrvrYcci0+TKQMvAkjt7iC2jFimfKLNSotKOdSh4GQ8HSPvWuDODpBCxqnqZfPaUzi0engqKyaLmu/VhPLX0twU2qGvvfoKwNwWfhYF3kQBWACaRsmpucOTKE1+gQiMBbhl6gBnPPRe5KB0ijitFACOTlwwReXTydXHaWPfBfcWs0ckQKJeLMZ98PoBYT1gG3eVgnLTTo0Bruvl8eBY8LBvkaXqOnOcVQYK5JCAwfMhqDEOzEs2XrA3BNIth2vQREyN41B1pRneKqMrAQ8dEwJN5mR3kGU+4jPEsyJIJ8BxmQARWBqPgbJPhAMxr0WSJoHXLaF3AZW/qkRPlIIF/nwP0SNmVAug8ywZc+GYFHywB8jfBSU8nHsw93Dpqfhy7nuMUrOYPqo00yLp8GMC5FIPSCRALv2KaQQ/42M8Jus/xmeNq2yNY1DBTc+ExcO8V2NIxsvPJwHAqCpMi/FwQ/akcI/TBDhQEEqIpKMsr5peSm57MyQGgEoXfTkQwIuIwhpDFQ53HDuHVCC2EF2m00InwVbGzbKVV9ABYH8PCkPiJIbIz68/20IfUgPK/htQ8LaHHwCIzyfObcnyJdGR8UMKou2ByCL2I4W4pyzm416ifWbNmxu2bd8WHVy6KlSqJnG4zwUQKQcELISc0dU0wFxhP4sEosCg4/48ReYLFi0DVBmKJehtlCTX0zEziXv/gQ8sDk8+3cW9gIhLQ0FJBIal3iuuuiqc3F0dZhHDwgQKudIR46xKmMu9nsZ9GVWXA8g2CBnYhSr6we89GsoqZ4WFqIWzeC47iJQ6efpEKM6bCuFkfEYi5PN0QPbT/PwGQPKV0YnnGJFgrmc+ch0pBhAcYd2x/8hUROeaCq5jY9spnDIVRBUe4fNK+T4XuD+FlH2vp5MqC9VoCfNfLuO/EvfHEwA7RaxxBbhRCig1bgiHjxzk83LDHXfdxpjOxbH2Hd6anVcA/zVnw52veA1RLvPCn37hL1kTKIuGUP2rjy0IH/4H+njo4PF9twJ0Ll8yP0ZhWXbfzfpXAtG6GEdOE6DhlSuW0zEEQEUXhvPXb77znnARMNkIJcH2Z55+Jo5DwbBlEGR5RO1c4DkbhNA4jHvICBfJLnukDhGHc9Xq5aGyLDs6T3p5jlNZm/uI8rPk/DCApEXg3u8kCBAjRzohHKfSUSDIWwAZlcUcmYOqN5Mxm4biNyuXInJe9zHie5oY+0PMta9/zesAvHvjXDEA4FeNCls1ui6QfTgstu/cGm6/4w7I52LmHBTKgPJpZafD3/xpNaQd5APX9LWvyQ5bdlzkPVEsP3k41NccD9OKieRp6USx3cX9bifGZE7YvmMbgH0uil4iophbdC1OBTT77Cc/ET7+2deGtgZAKpwNOZAcJ4gKs3dgL66iu18/K2x+rj2WR+v0GITk8xnOYr5LZU6NnR+slxLCbhmMBRSAG2D9vijZBynUgWLYiBhLiHWDSn4d2n8wru07d+1mmppM78IiIg6fDyWspSUAs5EAgVSQAHGuFNDVBSIB4lwiAaJDVdGFZU/+uc+5jT+fZL1bMruKLg1ID8bJMPuiUYC7QfL1e5t7GCcAhfw6z7fKL8oJcyBKWlvO0inRGxoYlgd7iEQ6S5wmJOy8WfQiQCjZaUb6Ykhg+5BWnBxue/WdqNJHwvyZJWFyX1NYOGs6ryMQndkQ9h9rBCg8H97xW3eFuuqNoXSknYL03vDUjtZwiJ97LhkRQzr7vcm4XzshnUpSidO6CjX/AhwSQ3QXHYOwvRAeenpXmL3wyhgB1c5/V86aFwuQ3/aOe9jnpTJG9oTnNj4d3vCm13ItC4htw+kEmD+TvVce11hSX2DWPZHzcRvPh70Qrew3naOTmcsk5nWB2HOUg1hBtXkPY1NSNIN1xrhPXQI6nYwiNN3MPUsnP8f9Sy+fb1+ZUWcCon6o4E/CITM0LIHZwtjNxzF0nHi4o2EOz/mShUsA83FaAmAfPrifXp5Hwx999pO49iDnEUPU1DLf4IoYYE/b39GDO+oQczv3qqQiAsNdvL6bbr+VuM0kelUamZuIsWP9M7KwEqcCdykC46dqjzP3dsa+Gec5N3kt7I2ND1q0ZBn/risvPVTj1BpxLmKvUWXHHGKY1atxlLEX+e53/5VIvFsYGxQ+m/vKBVBw0MjaK/leS6TXCjr1Hvr+Y7E8fj7iolRcfkOIi5raz4Vvf+SK8LEHzoU0vm4O120pJPsoz1AP168dErELB01VVSWEdQnky8VQvX9fjLVUyNQ/nECc7aG4d7VjLJ099GFcC7psoAsiKG7H3UkiUe0ArOD1uHcRGFc4cb4DQpq9ivvLPMjKTNZUC+wlCU/T5+CedCl7zlqcHZIMfj/js/z5Rpq1Dk66FIGFW5a1wVhIXYKTuH5NxAbqyNBB6+uLJd8xtm88Qm+Q/coIY+z5zy0PN3zmcBSIWMju3lt427XbecQOGb+uN0ZhTWbNnx7PBeckW3A0KWhQzIF3JRIg9nD1MN/ovrBbTYdSOw+067KiiWH2R5I+Q7goUhB3STJkc03cf0ZnAfux84x3u56MeD12/GS4huhIiSwJEN2Qc3DKGXe1jVg+91PXXX99/Fm1jAv3877H6Yi5tn/u3+K8HPdLP3wg7se8HvUQTPazzYZo2LdvXyQdr2Zt74a4aWC9KmN8u/e2K2w6LlPvzY5tW+MevYj9u/uEuUuvwPXFveWe6Mxxv2Xvh+KgNJ41CbFk9v/GJ3pucs70Q9JGe10LBLTjYHIye2qZL/bxORBDC3DHLEIEkcj327pxM/P3ANcoN5KIjqsexsd0xtsF3XI8L+6BXR917UosZnGWUKRi8fl4uYuEFufB8fyx6AIZZfyPDdG9xIObk43TenIGY499asdI+OTH/5hOEFbyIckPXNY8Z+Pkx6XejUv7+AkC5KX33//5Z0wQID/76k3868QVmLgC/9+9AhMEyIvv7QQB8vOP9JebAPj5X8F/71e83O9/UtOhT44VoLTTat7JRngKCqUUHCDHsK+7hUxPB0wDaDl5sjYMA7Q0scHsYUOvPTqdDWxZQVaYTVTKEIDxGOCLRdwq9woAvWooXB0ABfb3Z9nU1qHs/8M//CAK3zMAxR3hyMmzIZFDd8Xs+aEFsLdHZR7gziiHhNgBonLeTSh/HFfk+PulXgD+/PXfrwzv+NKZGD8xnsw6xoEDuzkHH0smszgsuwHOQ31+mnJV3RolRMG8sHNX3LhrJTeL2aJV7fs6MQRZBHFV6HlwN0/3pptuip0h9YDliYAn6QA9qvWNuYrxWGz63eer+FJxZpRLWQlKSCzbHvxmoqazI8FCw2zy8Gu4DgMQMb5klfC6P3w9gt8SKx5WYkSRCny+lyCxsVsSEqoeBVwEqFXFHkQRJpg0nYOsJInl6GWAVYvoNFn/1FMRMFgBiOaBxYL1Qb62FdBhDYW3RkWohDWew3gQCSbJkBUAd1u3bInvK0YYeLjg8zZt3hQVw+vWrY1A5CCAUg2H/+UAo+bBJ6HyjsWTHISa+d6tXJ9l5LjXQzZ95X1l4TWf3xtKia2YT0yQr/UUh6R1a9dQEHssAhd2WBh9ZefHKECv1zSVg6dRGUOMOVVcIxxkivkeo8Z/kB+cS2TaVMDfLA74xqTBPEDUjAAgcgDjHqVCzKVwCK0H9MxDmW0PiiB8AuD0DFSlO4h2iV0O/RfCTTeshYA5z/cN4RRlq9M4fGdSbt4DSNxIianl19r7BSPnotiuA6SdM39R2L3vALgEKkhewQWUpImQLKO8lz5BdI7JRgQIUlzkPhsBkMShXdVyjFbgtXtQdtz0QP7EuBeVspZB87vhb/18T9X7rQB2EkvGg/i1kSyL39c8+0lxvKv+9sBqxrYAoXEwqsPPcsDNBmAduAjpFutiL9n4+TojsD5jBBZjzgOrY8sxKYEyC+VhP4fM4wKyvKcKQGsJG/tfVDcKHNg5kXFJDe2YFAwR/PH1qpI0Nk5lpASiqkezmz0c+/p9/nzOjHubRUyd418CxmdA0OEySSgx4t9H4kYy4xI5cjkiK84APCQvjg3493/2tSYzv7SQ8S6A5lXIYGwY4WTxq8ShkXC6wObPXxBfr4pwY7yc05oAvJctmUtfDfcAgrazlXJiAMw5leXEP6HCxqk1xvv3EG43wmkUs+3ErGSRx17A89J5HlByTgmH/kmhifgp3hLRePt5Vpeiqk0n1uFsWHMdCnzIun5AIeMfdCO04sC7/oZb4uG/YBpuJObng4DRR4mMG2UcvelNb0AdfxjXz5mweNHC2PdhLJpzSyvkgu4058Q91XuZV6YAWA6GlVesoyujhQzvrlBL1JJdIu9739xQvY/IlHLU+4Cv38MdcdetN6PMHI8zvAjQNAUHSAduLNeJAwf3xnLUMyh9V0GyJsHG6AA5SOdEUzNuCN779LkLQiERLOV05vRDEjWePYFiuymCRCuuvIKCcsAOnm3BNskn51+dB46Z8+2dkLfLI9DxwAPfCtnELZVXzCLuoyLsP7QlLF+5EBD9BRxqCwBXcsK37nsousRmz64gMqcEYpjYO0Cig/uOcr+ymLeLQs/FyeHb//qQnh4AxwUUaa+FGMF9htL7W9/5drjhppvDffd/J9zzjncD2JaE//3xz0Jol0PElIdPfqAsfORrlBrTPi3omqbbiq9NA8xx/btApNQKom9SAJGm834aIYYKWHOegthatngJcU8zeaaJ/SEix9iT7dt3APy2xl6lOQgGeiEenEPvu/9b4fVvfGPYtXs3yut+BAPXh/u/9UD43fe+i/UPRwBEUlIi92NEIlGSMic6tp7fsom1ggJtimyNY1KVW4etwGzzLrL7FwIsDuAQmQKIr/tjBbFdxgIdOriPqME01N8t4co1a82Awl0AWcA8WQfod4o4txtuvZXSa2Kcdm2Nit533PNunptUyJOasGDNUPibP9sfY4DSAbN+840F4ZmNfWHVygUQaP0RdOq/0A5Zy/gtXsA6sgsimrJ59hv2YygasHdKt2Qb5MBmxoSkxW2vqoi7rbZzeTG+0rlg+ZVpYcuGtrhWzXRuMh7SmEHnQAlO5j9LlMfdXInRGRAdXzwLfTrgADD7KE2W4OyFtHbNldw0u16CUHDR56ScvcG6664Lz27YEBXocwCJ3RclcN0GuA5xr2HJsQ4xSWPWx1i6zpptFGiSsXl2BaiIZh1yLUsj8z50N3N9cYwRX3aReS8JUqK7ETKhhdJ5gLej5+xnCmHFIsqIwyAKd4QJzBO72yFHQjoukZ5w1x0U0defRJ3dFPnk7NIQrn3FraGu5RxRSeWQcZ1hem5iuPmaK0M3JMXA8JRw8GRLeHb90+GD73ljSGg/uURvgQAAIABJREFUHcZO7wlTeFZfONITNh2jWySnNDRBtCRNhlDqOx/WrZkT7qZMXTJmdAAXS0ctAom28M2HtoXiaXNwd8xF1NIEMF8TPvM3f818dpr5viM8zlhfvnJVWLtuDQ6AI6jim1gDpkAClEUgt4X5pgJnlfsM78sxyuEtofe/FY6419F9myFoDvnrOpKNuzOJtcAVq4HroUtggOsqka2AQPeP62FM1jH6RmCbS20kZ58da/zcXOJ0LjQwr2Qn4a46zJq/gP3H6XD08HHWyRKiRFfHvaUihQchQ69YtYx+ETonUnGY4NyZMpk+GdarHhxhjbhMR7lXyalZCAoGYwfKRmI3FxFvtu6Ga3AgnA/FdH0kQQqzXaHMmi4v2K2TdLUsWjyLTpJMBDj0EzHuLG/WIWLxuURPB78GWeu7UcA36PplDS0AYD4KOZCMk668fGYEgHXLSBZl4bYY4r03KXrReQj4WweJfLahCYB8PBbKdUwS33mud/BC+PoHF4d7v1mL+4MYT65rHuN4NutKHvuHh7/7HYj0TBxvc+Met4s9icR0DW4qS9jP1LeGPLrJ7GqZyXrdiINF90MKez7JANdJY0/dI7Uxvo3HWkqXk+SX112RlXtSnVvGj0qG+KsVgcYFY06ZE4xv0kHQy75j7bp1sdfEtcGOkcFk+2LGuyEspNb1oevFiNCh2O0yHjdqBJLPaNwn8ffua3SUPnbv3HDH5w7E++y+xn2nc0SM0ePrsiGlCtgbeKRw/pAYcI/ls52JEKGnfxQH+/4Yy5brnoH33sVexihNXb6O0Uyuny6jUYQoErJlOtUsjGd9dh50bXaun4mDxQ69IeJOd+7aE8UOjge7XqZA4lg03owwQvIjmzmti7mpmk4sf6bPitFiCrmO/c3qH59KF/0B7jUFMrynaUS6OVePiziGWad50OmIWrN6VSyrP7B/P47RG6LoxOdkgXsexp/uKUUgltB73d0PeQ6xm24qz6Ukk8SDxJZ7Wj+M+vW+jPejDBOruC8SfJ65dDhls677nnXb1p6tjSR8AuvmZPbwRZwlS4sLwurly4jgSqQD5HkEdu3sWRvCAs4WitaOcnbJIamgH5JDD0B08DK+FQv54OvudozrRNfx4Xo4xmtzH+ufFR3FXe9F5ox4RvR0SxxxH7103aPhL//s7yH+2GcP6WhG1MbzbYm6HUYKr5xv3E+NEBn2sxwgLyc88F+JwHopgOAX/feXen8TDpCXukIT/z5xBSauwP8/r8AEAfKz14eXHhW/2NcL0rqz+6+6EM3GHK86+GV9vNT6/Mv6ub8u3/dX/f4njbb9/ZjqI4FLQbcpoAiFlNEJ2B8/cQqVXRqbf6zDFNtOTsNGz4EsEdDAGJckiIpc1LylKGiHeinnBtj+weOPhdnkFQsYPbdxCwe0wvCDp54hS7wy3P3a13AYwBWAC+Lhx58Oh09QcnnwZJi9eDnfMzOkoWC+QLzMqOV4FqELyMYihZ8kQC4Pv8sEyHgszriKy+QJyQ+PIjFeiV8SAmfJkvZgVIi9+xiZ7ypvtZ4L8gvA2tuhVd8PVUxavDv4+4XEVpn7f4bODXOH5wJ4p3AoEKhVrSwo6+FAhamHLNVNHvDs4Wgjh9rv7WZdxWMmYG8CX2s2tJnGHhRi7JCgCQdRwRgPLLGfIILROCF4nW7sJUB8rQOAJ34vi2gvq7hU589DPWVcyDTUtFU4F/zZTz35Qw441/MeFgAgPhAf2yIUdi2AQzpUBG98j35NI+9FgsVLqXNE4mEPAJwHm2U6SI4IanKoBnDdQ8/IlRxStSSsQWmooqoJdZjAvfb9LA5rRziw95rrD/j6tQ9UhVd+eg/jaCTMrZoeptPLcYp/t4Tdfg/jBppUfkcwelzVaYmt8VSqascPsuSqc11U16YCYmelG21GqSJgdDkxDgNcz1TIqeNHT0W181mUZnZeTCcb2ULpZjKy63CDeBCtAIBPwonhYekgSrhlRPk0EOmz7upVkVQBJQu1p08SrVUWCZD+3kFcUM0xpiCFa2YUiAevdsgeM7YtPxdEHiHHu5DYngaUiAIXgxIU9hoI5APwTAYgHuMAZxSAsViSHkm8F6NUHOseKj1ASoI4NiQiJP4iIcDX+vMuAIxIgESXBNctOpUsoOaAnsIh0EN3NipGASWjQcz1FuyvA8Bo5HWlQDjacRDRIp4V3R+fu69xPG5OAkElJINAIMlYnDyul4WyTYxLc6gFqi3d1vnhWPHnuKQICEvkFAAKnMSZFKPiOPT6HWM8BodVSb+s7NzxQysflx0fPmuSHfZl+GeBFw/ssbeDa+DHZVfIAGPKv3/xrxcrCV6KANEpAWXE60YRDrhTAplm/EMlKvA8QBlJp/2MCUnabl7nfJTBeyG4VGYuINIlXOwl/iqLeLTy0MWYEviewjWfNp3ybK5RH+OwBLLD43Yrh/hdu/dBuk4D5KJXCZKtJJ/eGsa3MVQXUBL/gHmwEiBEB9AsnFGe3o0okYwe4Lky+qoTR0UlPTRWKy9fcyVdTKOogL/NHFvIdRiLnQj65p74wWMxum75siV0i5Sh5sUdRQRaL8StY0MC96SZ6cnMI0OTAMDXAt6R7c3Y3bBpY/jCn94BoRCYS6oAQTvCgepdPF+Ac4BX+ZBao4zdzvNdEXhpaj4HUP2jOJ/PQ1Gay9x5HuKCRIuwj4iM7l6ixXgOjb/qJB4uiw6UUkDB0qJsnC9nULvWQFLM4z0Uh2244xJ4/z4Txuj9aMNGyOnpuM+WqeGMRa4CbcVlleGb33k0fOTjHybm7hG6hhaH9U8/yZ4kKZQXz+OxBeilj2IBHR+LF5UDNDk+AS9wrVwcSgw7dh4OR2tbcTRUhs2bfwTYv5pehDuIDTkW4zp8HTMA9bp53iczPyxbtjp89GOfAgBqCTfeeGv4+AfLwsf/ke6bBEZ1LNBF7Q9bmkleehKkyBhzVj5gXgHXrJ+C4Wm8t3bIyIMA6hIgCxk/SYnG0/Bs4gipq62PPUprIR0kZAu4zqqB//kb/xLees/bwnfpUVoGGX0a0PDOu+7ChXUe1TbOHa6dgGo51yODDhBjyRqIM+xFcZ3OenwA1f3dr3kNUUCdMVKlqnI2/U47YsfAGNfDOMBcnBrt9H/Mnz+HeQJXo0XlEJvnIWRyiLgxMsfC5SMnT0PopuMcKcTRRiwegLCFx/AovOY0gOVz4Tv/WBs2M3CuwMFxzzsrwvY9kvY9EHHZYfJIT0hLuAiwBWjF549NzkOxjaMAx8c+i6t55iVDZ7N3mMZYPV1zOhxHfGE/lu4Qgd61N+SgCu6g5D4nbFx/LpKmOhxTEQPofCk3AhHBwcHdOyNoad+Nqmu7e04TCTMXgYDkcgrxZqPkFTmGnYP6ITfthlBZbnGzGfLG0HRZXg4IuHrNVYD6bTECSaImgzFiV9MIz7uxm853PreX507nQ+dOHVcSIO5DjMTzl+5GVqzQ11gTpnIdRxmTYwD9U5iju+na6GgDpA6ZRPygaoaYGKaMm2HFXA8Zfz6Ew0yZBCqFZlwbkrjk/uB8RLHOvayFbJx31cpQXFnG2l7P88ocMBsXamYKn6MavS+cqO8K933jofBPX/pQGGs6Hjr3bgoXcYO19aSGDfsvhC11ITQDCpZXsHehzPzGm1ZzTUrp4akMLQ2UqTccDS9s202Jdnlo4/4tXjYfQUE2JfELY6dMH+DtD598FkI/kzieFVFc0grRWVCMop45LzmVEm2I0tKy2VxnriNjzQhOr2MB84ldbYo0nL9dA4yvHGK+ca3No7PLeCX/3jGuI8iv97rn0vmi+3eYZ89rPx5HSuk2ZJfgbCkOMImvTu5xN3vUgjI6aSgrb21q5T4RhcQe9c47XsE6Sp8C7jVJhgMH9vPcnAm333YjCnFECVyDvuOHwpCCF8jjbro/RujEO9vAvesbgehlvPB65i9ehCOEwnTmzWKceIuXLoMQKIkk9uZN23ABHQ3/43ffznPVFGP9XAsrIIeT2Le0sAc/xrppsXca790I0WVEx33xS18ON95yS9hFzJEE+IJFK2OMoZ1ap3DPFbEeZ+LsOoTTd/Waq2N/xF46lHSBpPK9jKC0HPorH9SF8m8fn/lucyjmOs7iWSnlORvAIVhLCflpSPVSiHw74CTYb73ttigIcs+4D2J7NGEqrrDD4Sp+lr9O4saxryif+UFhkPF99ayDumTTWf+LeS5V57sPOMGeD64rCod0QLgmGYWoQEiRRvXuPTxbEA2SC0TPuQ8wBlAgXrGE9/ZgLQRi3BfgajDClD2hRI8dPf2sl/bbudeQFHVfIMERY0v5+vWfWRbu+OSeuL/0w72leyOdyDqhexhfMxB4jLL36GK89DJn6FCK+yF+Tip7wRFA84N0YEiAZBjr6X6FPYlOWqOd3CM5R/gzdeQl66hgzyzhY0dbHm5jRSrN9lpxrXIh9wYhQDqYk7xXSRD4Cmu6mZuMvjJCs5jzSwXujm72VBIg/cwnPl97/2Tc7TH3f+4Z79jg5/ueBel7eE5Kube+njzEBkZE6dRvPHWI+V3BDRG+EMDuNSUILRbXdZVJ5KS/N7Cf95yyFNf5Czt3R4dHVVUl55uxOO95PS1xVzDifTGatwui4zDEl8RHO67lIvZBkiV1EOix14735Pw8lYW5H+fh6KRhzoUljAzmMq7La1/5Cub3ZyL5kQOpX129j41fYuzWU0w0wPNsR1c3+2T3vbqIJawVJUVnsP+P9+9eWXdPdILo1JYYUTzDPUlBtCeh1QsJPpUYu8TJXPMpmeHatbeyp1vI+SKPZ15PJoQr516/h2PDvXqc6/0Rv0QA5MXP6AQB8tNgmYkIrF8XsGridUxcgYkr8PNcgQkC5BcjMMZFrv/1jwkC5L9+7X41X/krJ0CObvvQ2DQOiRfMTu5s58ACKcAB0cPmbg4k2UQFDA6gpEE5e74P8AU1WR6RBcOoeaewsc9mM52B7Z/dPUrVa8M5VE6f+9znwz33vB0A56GwAACRc2x47et+I6p0+iE4klCLfeP+f6X7A3VpfVuYNntBmMomt1tLP6qgUXNWLxEg0fcRCZBLHSCXHSB8jnvcrxOD9Y6/qnH3G8Hb6MCwu4N/E6TyzxW8XksxPWALYrQBakS3B5t/N9KNAGzGTFXhCLBXYw1Ajp0XlRw6PCSZR6yCXmA/F9IkzXLFSzFakhOWoPvhYd7DgACNhxGJD6OH/DUNgLUY5WIzSnet6wIw5tSqFk/kUGDWsWCvILhfZ/yOsQaC4ALIkQBBpeZhqgjAX0BY8sJDZSqHDDN6CwCx7MqYRmSJBxO7SN70hjfEe/nwQw/FzOB6iJ4ZkAJXUVRuLJddER4CVSFLFJ2AHLLrYzqvd9PGjWE57pH5HIafwk1iBrdROWWAQarlRyCyyokhUD07l3z573//kQhYrOb6eTA9CWn0xXcXh1d+bEeYysHU0u9UMtSNtzJCS6WdBFUncSSqdyPhwSHD4lqBfAEOD57jhdjjmL0KPfs5KkrzQxdAQnlRLqr6WRAWZ3CCpKHYa+IaoiIFKBrg3ixZuSwql2tRf9ahVl21cgXxF5RqomZvQdFmvNMVlFlv2rA+rFy+MKrf9Ui0o27N4YA3zNjvISu9AzDQSKp2Ihxiljr3R9XjJJwfhVyD57fviuq0BIDyOg63HQBoRsIkA0KoTPRX7JTBERUdFvZ3cDg3CigNAkT1oKCdTgjdCHZejNnIy4dkxHhJZjuuliFUnj4QgGw8T0ZMXY6H8voYg+YY8ZDtwT2fg7fkhKXIFzj0JaZASnColKiTELz3rUU/JkA8QwoYCBwaqSVJZryV5JRqXdX5vqdzkiGRbBmJjiTVk93MHxJ/fs7Bg4ei88NuobNE6zgmVIJGFxPEoGC2B2/HcKPRXDxjjilViP2AHuOKTQtcLXyHQLkU+ebiZ7eKH5cJkBdPyy/tAIFkgrAw8kyCNAUweNWSRcS+MHdYYMvrN6vf4lBBt9N0eOwD7GlELXn9DTcxX0wlMzuVQ/JkgJJKDurNMc5iELCBBLVIGjYDXgi2VaI47gbgaAOE9iDv+0/E+XHN2iuIpTsEsTgHQmQ47N61L4IZquCvwhFh5r954bp4kgC2LZoexk1SUjwtdgjlAnh1EaXxJOSmJI6gxK2vuJOfWxvBhe+i4H3rW94c72EERewmgsBSKSpItRtyx1x4sJRYgJ6ejTLX9mUGyT3vmBa+/Z2acOXqZYD5vZHkHgQMTud9FRlhwbDzNTsl7wJsbkZxXgGpYSTeGACg0Uk6QOooXq6pYU7ldWfkF4Uy3ytfVH+uPqxYtoAx3hxdaKVE351HLV3OXOMz0A7prrJYIMXotzkUVWdMHVeiDvCCZy9YGr7x3UdxI9zEmtLBGBkKWzZtiBn+u7btD7fecDtkREaowyHR0ngqvPqeN4Xhc8SDAEI11DVAamSF6iPnwvHT52JESSLP3qw5M3ieZ6PmzcNl8a1wDW6LxctWhM3P7wirr1oHGfFA2LBhC46vReFv/viK8NGvNsbojoivEGVlHN9U3Aw6KCRmdYVcZL4ZgAApgyjI4jl4nsL6O2+/jeeY69nXznpUGNWwO3fs4roWhiWUG9ttJJG8md4XFbeLAf62Ej+yYNECwOibUEP3xPEThojF4xnZW32Q0nD6fXCB+D/dhnZiLCJCbevWLeE61uJDdDOcZ95au/Y6yOwDuIzovqJ/JJHOGDjYSPzccP01ERRy/GdDsB+iACY1KZUOrTIAODoiiGUpgGw4RZROPoRbV28nAPdSnhXjtlA7l9SG733jbHj8qfVhDr0q9350DQQIfRtECWYRo1aUk8YvYlFwTE2eYi9BJsDaeIGyjsQk5g+J/8W4U5xbLevVAdALqC4p4nyoGOCWO8vC5g3nmf+TUQuXRJGCJOmQ7kXmDaNruukVEMR0nZGk64NEPIhqfPVqog0RCSSjhh9mfFp0K1DcByDXCNDn+FpGj9YirrnOV8HNHWTfz+Lnl/C8+ew4Pi027uK+utcwAsu5NvaOMZfrQnWedu0SfNPFKBEiCWLPiC69SQCg/a31IYO5ExQzXLxUgn6B16D6eHRSZhibWsqcSDH91nO4iAKuuPRwtLEnnCCrvm4gIdRCWMJbhHy2AiWFyXStTQvN7GuyIPWn4TA6cepAWL6oMswrI9YPtfecmfRaEF+662Bt+Lu//k749B/cHUoScFO21oUe1r/evsSwac+56ALJm4GzkteWS1zZtJll7JVwspaxBjBmhzsb6J3pDEOTILh5ttPSJ4c3vfk1kIn5Udl/6MjJsG1bNV1HV0McXhlj6zq62nELEFmZSJxNPnsh9ibLVlzL/AhoCbhs10QFIK2uXX95nf1wv5IDAD6J6ymYbRSeQKdAfAZjxWtuNJpxNFmsU0Zb6hAV2JRUT0G17WLTAPk3s3IG+7dunLE6GLrCvKXzYuRdNS7gmQhFTuBsvOLKNQDwbdxjVOrMb66LZxBAHDm8P7z9bb8ZLrRCJrCsDnUx5/BM9FNg39U9SM/FcfY5U3km2BNDdubSw3SKqKwB5OXXXn8tREsmRHot/WqnGAKT2Hssg1wmMuvowSiAyWVunMG+aQqv9yBdY8ZdVdJLs59i9Fe99nXhwe8/zL/PIkJxR1iDE+LJ9c8SAzSPebyU95AffsT+TIKhHPevHUHXM09IrFRH52Avn0cPHvunL/1uVfi9vz4Txy2MJOsEJCbChtmA/WV8n36iHJsQz1wkBusE/UJXX7k6RvcZPWp/jzFX2zZvCaeZQ1vYV3VzDnjdb/xGVPbbSWHnhmv9JNbmUsj+Ru7jOQhe98m6JwXYJ/O8uNa7bzoFaVLK63a/6jqvy1iF/VHet05RI2mXExcr8a2DwE4xr5eF7MfqFNrQG0LMUgL7Bv0HOoV8nnUg6KR03+ie6MlP/GQc1F2fqI6ktfsj92Du/8tZg3IgkPz5usZy2L/oDBmCNHKM+voUe/j9jLOcnJiBc5L4XF7LFM8GrP06fH1/ilxcF8bH4iQA9Yq4JriHGu8IHIb86Yh7pEG+/769+zkXTI9EeALzf050OqXEjpJsRDWH6eWzC0cX1Nz582O33HFEBu333xKfk1nvh5BkX2b3mq/PsX8ZqD9L3JUl6bErhJ+taKUkLyPMLEoPx/YjRoo4wqT43u3XMR7x0OFjMbbzDK9nbFJiOM3cnwQh6DiWzDhENNwKI/HYN3n9FH7VsO/2rKN7z5ix7dtfiI6tbsgVf5eUMtLLwnjv2ySuvdGTHcSAJqZAfhbmcC3o32Meu/3mG0P1thfCBkiQHNYXxUX+fJ8PhT/dXLNR5gSFQJIfvjeJHLtXYmyr0cFRoKlAQSHTOAGiE0QSY1IUCY13Drr/n8J77esZ4exUDhGSGf7H7/whbu8xXHucUSans7/CwcXYil13uCadF3Ri/yIQzM8DI0wQID/tak0QID/PGJr43IkrMHEFfl2uwAQB8osRGBMEyK/LSP5lvY5fOQHy7a/cPnbzTbdGVc7BQ/sBvJdEm08H0QzmsGdlYvvuHuCAeJ6+DgAqIjeSABss+lSln0+OuIpq82JnzaiMmfovbN8enn7q6XD3q++OqnkjcQoKUCQC7D6/bTMq27lEOZB5v35zaO4cABxLDDPpkxjjQNE7TPQGgOQ4AcJG9rIDRJ15lPkIXWpFivv38M8fmP5jAiQe8IyOilFKHEqiGmhSVHiZ9S3Jw9EoHhY8FKQA7AksG4/lhdftYMF4CQDLMQ5jxmDt27s3EhwexMwF7wfIyOZw7muzND7mzgLaCdxeBmBVksbvzwGhneuo3VzCpRQipgXVuOCNIJ+nJUkZPz8q5QF0xouotcGjAmXj7gHs8qZbx8YIObZmvFcR/3Ga2AnjqXaRjz8H5bLl4kUcwk8SLbUXxaD/vW7t1USjPB/JnDMoiY0hm0lB7+JFi0MNCsJOnCwC2BY/S6Q0EjGxiBidPg6hRoMVcs98XxJAp8gjLgYME1zaCYBgp4qHVK/nTUTHmAWtg8Uohir6N95/80C47Q82xKgGFWIdAFzpU420GibGqhAgq4ic5e5QB1HiPRI80rXjgUNle9RaSYrooADEHLFomUMdnxGLlIcA4yoBE2ehvm9A2a5C/TRRbb3EUkyakhzm8R7TiMDatXc3CsuWCIwtocPD73OunlJe4l3mz5sfI7CefOLRcN01VwG4Qkhw2BkZwg2FkqwJdW5nO8pUOkC6uB6TAVvK+XkqECVEyuj9aOK5OOXPxwHSZAGrhyaIkTSAmzHezwUO1JIW2umjFZ97KrmFPjG6OLw+Hq48vHo/ilVbMxYcsxHUYXwk8fMauLZT+Z5GLph7LGnmuBHkiIXmfE/HiD08aYCylbzOQkCMJuK/BN1VuQrYGBkRS3p5fiRAPvvNc5E8jNfbwx7jzzinckAdnR8nOYjrLLDc1MiJZsazWd1DgFBpAGY6ec4xbvxdAk/FaRrAr8RHE7Ey6cZKcL+N9VJJ6LOWHztBzkU1qABISUkJ6sHxqAs/JCb95XtSCeqv6IQBIIhHd5GGn/HxYoLkx24RrncSRR1JAMmjgJF2KcyfOZ3oD8pM4VUyuA9Gpv3w4UcY6xbuJkf1YWY2RcjMO9OnlYZ5M0q5L5BbKpaNe+M6pvI6NxGVcz0xQX1cm7Pkcg9yYF+yciVgA4XVjAkjfOwLuBnwXofMbObAYebGQ3RYGPdzFnJuzdWrOcRbwEouPIrYKYyn5yl9VomYnp5Dr8ViM37Cc7g1BF9zcBrYS3LjTTfEZ0Yg9pv3/Ut4xzvfidqSyAbmnE5ej2SrIK8xPs6tLagzT9dYxptHKXVvqIKgyAWMemHX9nDP26uIpUENTQl6flZ6yGY8TXFcQeSNABwnQEjUA3rsRuWsEn0OvQYzKitCB+CWHSB2DtSeqGGMnKfToCOM8Bwm8PfTAPoyiAbJpvB0964dEA3XALgcYjyixgRgspTcGJFaMvAFMgQks1By55ADLvnRBvlXRVTij3buxW1SyLzZwhxTCnDcEm698WYAO1TZgJfZXKfj9h210RmEwlTCqa/3PNcqAwCuI5ymR+HEaVw1gCaq+31NU7nn6669Jmx6/vk4Z+j6OYr7sRx1dhsRQs8+txFnzK7w9INvCX/0NzX0xjs2re0VDIGk5Rmdyt/5LBjB1ANQmsOcOoW1KJ957QBryG0338w96cJ11BIJh0yup3noC4nSSwb8ErhpQLXdzHV06jt2/Ggkor1OORDFw4CqdmxlpgLgANAbodaDYr2NMnSz8iW7s3kvhRSyz8ZJVEfMiArjPMrcU5LpFNhzgHmrkvFMTw/XzD6W8mnGhFUx5zHv150J+axZFqA3EvOTTndIGtE8XVz7LlTvp5j/F+FGqa2vic/3MsrXU+mlKZ3dHp59jHhFxvxpXGZ//Cd3hqc3kMmPnyE/Oy3MIEbI4t9RnIvGp124QETaEcptr7giAp3GTfmcr4KkMD7xMEXndlVVQArOxrnRBJgq8f6K11aF5zd2QQrk/TgqqQdyTlKikZ8de3+YEoYhRCSSp7M2tTMn6RjIZ71OA3S8gAMuAWCvGwC7mT/LI18ACBM0VgEtsSOo6zeq3lsdgfXZcyEQmOeMibFnQnBe4D1GBQp6qvD+MSQ27gyKTlTnMOd252bmqhG/h4AqrkX3HQz6MMA9o0gmDBD303We1z3KczeWQQcF6ygJpCQq4a4qDDXtvaGasvJD7eytThExw/eeNx0yOYVydp6bTIi2ZBxWFdzLvfu2h9XLZoaxbpwgXP8C3vvUjPzwyNPbwqMPbwj3ffXjYbjhVBhtawq9ECCBzPsDR2rDI5TKD+OYKplfETJZ41t7LoTZ82YBBOP4mkrHQUsNPRmLIPd74/qWnDoW7n7dXQD8h1H6Z4bvfe8RxsUYBMga5ukE9o7neI7mMcdMCVt3PBeW8JquoyOjrU0iozNGCgkvTfsmAAAgAElEQVQSu+7b4aKbR4D0smtWYN8eLJ2EQl7GQxknKinvWuBDctHIMZ67ZCKFBJ3dJ7i3ct+i8+PY3gMRwMwn+lFN9zF6ZIqqygH006LbqRkHShVrZCLroe6KLD4vibhXuBsIhe24ygrCff/0lfDpT9wbLuLI6WHvNhnSrIPuldo6ujLYZ2TnlcQS7mRdw5B2vawNI5B9q4gZamB/0cgzbv9HIaTFmquuoL/kEEB7U3QEuqYk46q2b6eJuXIK6v9WHLSTeB7mMxafoTtN4Ug/e2rdWwLBgu/2fBThnNoH0RHjGY2XIkpsHhFGTRAPUaDAOiqR9/++qzz83pcg9ViD+3h97vN1EWcz55Xh9M5in9DWhOOAvVlVBSA34/6Ga9fRW7Qj3In7w4dkFnukjeznuwC1dzE2V6+9hv1kVdhIJGo349guCPvJXN9LIeKM3TIGa4BnRhfPVO6j/WCtkJm6Gg7hJnZ/rKvK9V53gCp+nzG7B439k5A8wn7Sv5MwMPLK9X9k8ngsplZvyZQBSVD23/7Za/T0pxb+eFdwx6cORrJDh7F7LhvP7LdIhaR2rPhLN4O/G2HnuIrkB9fbcSRJm8vZxbOQQLvdH2FKGg42itw5D+hW6TEa6ZKARRejXUa6PfwZmRJ7rNf+rmCkjnmqgfdnj5prW/WealyQi8J2+vPScTYURJdkOcTaEe57FvFzRYD73Tw/O+IeT0Lr6JdWhrWfp6+J+cTX6l7W1z4VMY7PkHuMVO5pI3tA51H3l0Xss+1jKaXYvKowHSIWwo49vK9HAsT7cwwnYmlZBWTmCQiuQd4X1xV2ac68heEcrkCJjKkQ56sgEIf6u+OUZzegex3PUHPZWyh8aSMGL4Uzog4Wf+/lex3HRTjZqDdjUlkLBof6ELKMUWJfzjWk14j99rU4W3O45nsh8rZs2MT5oIQumBU8G5msKwgqmE+mIC66wD06z5lBAsQ9pLtWxWueQfxIkRTjeow4Xth/SoQonVPo5Pqg+8fxIHF0kee2C0K5II9+x67R8O53fgDH3DTeH5uwEeaSVOPJjJ/Fm4f4ZUinT+yg/Nl7z5cLHJggQH7alZwgQF6u8TXxfSauwMQV+FVegQkCZIIA+dnj7aVwrV/laP3v+Fm/6vc/6ckH3zqWgBx0IQfpNsohZ8+pAkwbYiPfFcvs+ogyEVCuQ/2loneUg1sdII2HkvGYCjKIOXxOI9aotaUp3HX77eHbD9wfc+F/593viSrIneS0H0ah+ta3viUCs50cNg8drw3/fP9DIS2X7PecIqIVkkKfIDHuE0G66AKJkTxKbcetS7Ew8BJUG1Eivvc/f2BaePtf1UYQwn9NBLS4yEY1nQ1y7I8AVDYHNp0Dgt0FvuZkDiWCyn54MBN4VYWuc8L3ZfRTPgdtXR5m1wrS2rOxByArj4OnReIC0CqeJD/MWhfsFYjScq5arQhA1wOVf5/EAcHDiECvMVCqVS0vFPiJRbUcQATU+2IZNsSNBY6ATCraVM/5YQREMocqcesUDv1mAB/iwFEqcMy1nQvBYKmwZasVHKIkPVSCC4Y/8v3vh7e8+S3hYRSFUzm0SIAIkNrlsX3bttgfsmnjpkh2CLhfiQKwntc3HRDK7+379LBaBDHEiSo88tjjMdPZeBJBy06IJSMZKiFlPJQ7iP/1E6vDW/8EAIL3ryPGqJPq6t0UZ6KKA7AY5OevwYWyH6JG4NCyc+9ZBLG4f7FfIv6ZHOVL/RIq8nT05ABYC25mgFpPI3Iim0P9ECBvD9LYJ59Yz8FpZYz5sTx0977q0I7CMZnD2wLiXkaJFyrg0NfDYf4oird5qMwtjt6za1tYSwn6EABVMiC592mMMHadHx3tFxhL6fHwbnlwDmPe+yPIs2z5KqKF6IIAFGkXvADM7MMZ08PpcZDDF8lxUblnpnN09sTcbyOoxvk8iQjVgzG6gLHqs2SG/QCAwKgHW8appI+AWl10IeVzvQHhLhEfqh9VXpo3LhBgJ4TPgodhD3v5kBYe+E6fOhHBvgzKH1X5eW2lYD7ylsLwmW/Uj2dk66ri76Z6uOTrpkHYqdI9hIo6izEqkZHM2D+Pw8EcdgFIXTsSHz779joIEEroWXYroGn8RSEOIRWa5p6PcE09fHuAPfai3h1V4LGnBGDBez7ee8M8wJzgL6+Z1898dD9eaiH9zwgQDUYSXGX0weSmo/Dr6Qj5zDllBTkQGQmA54dijMO8uQsBIEqIEyEvftFSQImjHPjTAADmcA/7IhhjTFkHB36Jw1Mc8ksAY2dT1NkCACWw147i2f4h880FZe2ruIkCaYu7LQoXmPPZ0IF1GjV+T29HzJ6XfFN1qutN910fhdf1KF97AAO7LYkHfG+ix2QJkSu3veH1YRC3iMSuQE01z5NqzFzmL+ch4w3NY3ceSUctPQ2yohOAsGL6HMYrKk0AvD2QNJauP/aDR8InPnkDimnA4+azkCBEAKKCH9aVxvjt5/ky2qodh0wnz1RzcwOE+SJi5lgzULYKnk/FPdAJmNcNab5FVxRz9xSAkOVXXR2BosP0TVyJ02UAAuoCXSf2mcyg1LmXuc9rWs0cewaCpay0gmijiliGm2f5OyrYJEi1Xu6/Y9AicX+lMQcsxSVhZ1AjzyP5VLgZJhMTVR/aIJFe//pXMLbpYECFfg4y8+GHtxC1hDKY8WTE1O998IOAd2NhPQTWUlTHrcTlCDBCtUWn4kKAyGeJ5PrHr389bH7oPeHer9REF5xxGILuMhc+S7pvdOQIdNu/o/MqBdDqDA69Ap5nFcB52VNDU/0xSJDOCDzdctMtdDQQfeKcwXzk3GCc3TaImAbi+t793nfHOLR0nEldkircvz5+d17SkXnm9FneBuAd80wKP7MdgmQAAPbG33ht2PLo9yNJXkZMVheqbSN48lCczyQqsZl1/tSZk+Hmm69nnoWq4GuMcRu1NJj3XU8JvGt+RibRlnTGbN1dHXJ4hhdHAgQQD+De2K3Xvm1eaD1TRhRSUdhLJ83f/8PXwle/+vbw4MN1zLWzQiFOq0zU5gOQugnMbWmQoIO8loNHKQTH8XGB+VxXm/sMgUznCIHuGtaeO+68M7rIXF+3bH0+vOZNc8LmZ+mEWVwV5wFJhFbur4KHVL4+nWu8m94q56URQCufKcFBnWt2C1QgEGgFSMuEIJP8tl/HYug8levsf3IYYyXMd4oPJGEE11tamyFu82JMm+KJKkQExnXZK2DMjI7PJK67RIhzt/fOsRATOZmzIjHG3KBaWqdKH99jEnuCLOa+iwCnA8wPyXRODfOMNiMI6egcDsfrOsORA0NhNoarlfNSY8dVW99Y2HCsI1TzdhuY3s+CqS+bOwWiPCfMxCHQLwrIPHMFvRtdFxrpJMoPQ/R8lKP4NorrPN0rm3cdxQVVF/7gvW8OjXRzZHL/EgUImcM7Wbu27tgXaonaSgTAvkCr+s7jp8MMyJ/C7NQwH6IxkUiz6665mhLmnbGPYB73NxXnr0pzlf1G/Z2n82eUaKibbrk9Ci2GeCYrWe+rZpTjKKlg7ugOJ+jPGGb8eo3sRvAJcq1SGZ7JXksHriKKMvZizmEW1bfxa4i1UBGJ+zZJ9nQAfLuDLAHPggiW/E1jXnD9MfKmuKA4OqwkQCw4l2Q8iKilAcfZTDpyFtP/c/9X/zbcfsuN8dmdDNk9CIqfU1Aa6ljPI+lKL9ATDz8YPvuJj4Yxntk+SILJ3OOzPB8nT51lvFRBvmTGaMJW5j+7P1IgE2vP1oSVECBGq6mCz6EDqhsXqeOlvoFIOZ6JYlyjHRCUugpSifvpFmAmEms7z1oS4/IN7N1+uH59dOYZseQ1MAZJoYXrsNeqn+dFctu1TpHM5chISYM/ff+cuE7+3p8diHtFr91Z3ASJ7LMdv1N5nUOsYzFOlHWt38g19pc9vIcZxDuOMF5z+TkzcCjk8Psw+51tRCGl41gz7lCnlKSDsVcpPKetrAmWkEt82N8iCWL8kVYznbLJ3GMjGJOJebJLog0yxMio+bgafc51hTiP6fTRLWux9nnmDWMzFVP4+iXHEhRA8H51MAxynwfs23JPoOuKOfmxj9Jd88eneCYhSCCNdV75ZyNqdWVl8Fr8s5/vehN7xYS0dXLxTf1v5yFJeMeSe3OfeeccIyknTcZFBnB+mZjql3jje4539jEP8DN18FomzjaSX7ggjYziHu5jv55IvKDriqTVMYQlEq9btmzlvwtZm+mk4/m6+ppr2PNmUD5/IEafed/zmTv3fHZOuPXLbVHkVIegQlFKH+uiZy0d4DplJV904vo86LjU+WGnn3voXJ6ZBKKndOsbieq+5So6+nyefvCDJ6I4xfGawBo+2XgxRDwFRBmfYcy1MUdJlF+/bhXvBXKD+VdiWRJlgOvl9Xn8Bz/k7JIUO20UICkcsaTe8nTdx+44s1kD+wcpg2fuWLh4Hp9LBw3ihLkzpodmnv2vf+VrdIGsCovmLeYe49xsao8ESB3fI0NHMveu99Ie2vET798lPkJCSIdYFINYvsO4mMImO1ZEXoqyct7xDCgRI/llb2DSFF4TrrqMqSXh3e/4/ZA8JSf2giQmIDhjfNk1ZLSkYrUkzhXjQrxf/scEAfLTrvEEAfLLH3kTP2HiCkxcgZf/CkwQIC+F27zUNf/Fvn4cR/6vCxjEnCc6QF7qHv0i//4rJ0CqN394THWyMR7GYYyODXJwa0OJ3h6moxgdJDJC1YtlqmBxYYgN7W6KwT20xPgKDiZ9KPhmorg0j3sh5Ykqx//6L/4ifOHzn4t70y3PrEfl9Hx497vfxde5uU4BMDkV7v/eY6GuGRUn+fbnUQpVkP/ewwYdbCeCs+prdYCYix63sQzeKMCJJ5bxXy8mQC4Dv30ctDNRxtkvIRnSDQBSDEgjYDsKcCGg7IfqHuNnLBIXgC3mYKeSyr6LfA4UrQC2CykTV5XvIaGZA1ghAIuH0v/D3nvA930Wdv6P9pYsWbaGlyTvvZ3hOMPZO2FcS1gJhHJAoUfv35b/Udr/cdeWo73jSikHJbQEUgoJJQnZy5lOvPe2hjUsWXtv2fq/34/sFEpLuONI7nUvKS+/HNsav9/3+3yf8ZnGdPjLDHEBHAFCr4mHMZX6Hlg8vFvga/yNLhBV9edwcNg1oBtDlaMESBqHeskSwaBCDk+C4kYYqHj03yRWVKDFwz6q7BnEzngYrEMt7WuTpDEX21ierRTI3nXXXeGb3/hGuJXc+L17tMmPhltvuSXGelmYedVVVxGfhVILkuHll17CBbEQJVc9QGNBBLM9qAtsr6a88lmirzxkSNaY+dwGYFfHQTYWfPK9ThGdkCMATnyNh1SVfI/84frwoa8cieB9O+97LTnCw7y/1xkDay9aHVVqXRyAp3OgsSjWUCOdB6q1PESqbvNzPJRKCqkW9ADXxWFONXohwNpZ4j0K84hXoVA0CSA0iwPbOAfTanpl5pTN4/rWU5Y8j0P7jqjwzuHzKubMDB2NdWERTp+zkHk7OdAb3TWHA78ANG29YR5AjQSgxd5miHOMJSIN5Sd1vr28t0wOcCUoJT28DtNtUEHESMkMI4zqiSw4CZg6UTLdxWESP08shE/mOhCSEgmKiZ4axrOODdEy+T0P3sZ+AZrFsk2AnEEP3YyDPK6p49VrpCNLsFalpSCDB2/jAFSsCkKoFBVZ8toZf2WPTy5kkVnU7cSt9KPWTIXIuUCA+DOjA+S7pydAAoFdflkKam69gH4/oN0J1KUq1iU2sgFuVewbx2ZOti4wX58Av30hjlkBD5XUvs4pKChVL+p4EqcQiLcM1w+BLl1EEmyqMAUdfM4cb/FanCdAHPuCzbH40qwZx4sOmokchzc/nDwv/N2/RoCoTM9Agb+gnEgpxkMfatxpgIzZZFgNAi53cc1qcUtctulK7k9y+IcHfxTu+tA9uCY6cVptD9decVGMYBMkaQHwsSvE4tIbbrwpvPwivRJEhkj6jgJcZ6KM7qitidEoXajRa7l/TR2QaPQ29BGlkguZLPhmRFMWJQmDg924zwoYEJB7XN8+lOo55FQ3N7WHmqoG1KA4f/jeNYAOFeSmL6KIWLW/8UhTeP6rcXTZSyQRaU+M0TGHjxxjPicPn2dLpXQhoGk+RNVJvt9V19wE8UAkCWP3sSefQH1aHD7+bxfzHK0goqktVB0/guK+GBAngQ4HVbpD/Oym0MK8VjqjCJC+FifZQgC2wqisHcbtkwiImEJsxQBg6E+efIZYQ3L4y+fxq4JIjdqwEPJ12ZqVgND1uIPoKOFrDxG7sv7iDeENnIOOEx14cysgXgAvTx6vpCRet1otgHlPaIGUkawpnl4S+x1W8PPL6T7o5fVK0Ha1EFPX2hueePR5sv1vwlk0JWRRCF1TtSOUEyPy0P1PMG+2xfnrrg9+CKI0g66qV1GMzwmvvEEpOdfK//eZVdW9BmfCK5DJb6DCffArN4cv3t8Y52KfWecnn1/LdaPyVqcaw3NA5xzPnCRmIuO4lHWljzGemkxRb38La1Ma6utSQNoilP9d8fdcQKPDkD9NRMZVQWJfh1PIPq7ZkEPdEBYtEIzz+f9eCLcmAPwcgPzjgNSrVq6Na0UB6t6DB/cDMp4irm1TJExUabcybtNSye3fcyiSj7mAVnl8rqmNs8lYGmUebWFOnMdY6udnp7i/AztqovNohHitDsbpG8Ribbrm2jAFl9Buejt0ABrz9t57loTju3GaEalYjePk/u9/L3zpz94VvveDo2HTpRfHcuUMro/dCePMBaqwG4mZKeT++egKos5mzVKpfgjVs+S6690p1rWbb70VAgKHDv+2hedKAcHdH18b2k8TycK6rkNRklCy1nVcl0Uz84mxPXms5VHFzetsB+gTuJpJn5OAsU4+HSDGBBk3k0LXi6XjU7kHRmBZIOw6qSNJV5tuywUQAZYz63pTOKDCWHDfe+8zpRvIDgrnvkiMcQkFII11tLNKVbKdFTrGzgHoTgVQHmd+He5oDZk884PMzZXHaoie4Xe6OEifC9euyaPIHKKPyLL2/nPhxaMDoRIMsRmg/uTp4bBwdkooJUpmTnlZOMO1GeB5X75uJWtlSigryQmzpvDMJoxEkG8v8WdDFKjbb7R87nTmObL+cyHCeb191cfCICXfDQDQR+pGQwfz/Mk++ho6WYN5nbdfd0V0kmRRAp6XnQyJmkos2PS4J+lHyFKHa+l1nhsF2LpdpyN0WLNubdxnlCD4cD+jUEJHa4uuYkgf9wuCijrfdOjOZQ4bYc82cL4byr2R+6cprDW6DSVcJcAFxb3PunqMgOrg+w1CpNpZNwqB5x7FyLQZkAutqNYrmTtm49BcvHhpaCOWsgmnzT7csa7fa5bOx+XwWtiwZnkkLhNckwBth9h8PvXsFsQQOK9Ye3//tz8Zvv7Vr2Dn4eeePB6LlGuqTrH30zm3GDHCIGtyAsp+4ru44e1dbZEAueej98T3bAxiJ86BHghv98pDY+zp2Gvn4ACQ/BhhQ3sWQUIbgoFe9hNdEKEHIQjf/b7fpMeMubajDSJ+Os9xG+TmcHR2+H1d3zJYZzt4v5KEU1lnXUf/8neXxfXw//u2JGZfdDIsYw/rnu4QZH4HjjYJEsc0TDFzhwR+CgQdEVMIAgZ6mY8gD0u5bzr9LsaJUQI4byfLk48+Fsrok2uO/YAnY2+O+w97KyQmjDyV8PDvunnfdldYXG0+nIIh+3VycPRZlH4Gp/VJnJB+D6MZK3EzjxoryvtzPnMamsr+UBeG70vRhISE3ydGojL+4lTFwxsJEObix/9wYbj2Cwei0yAdMkcRixy187JdZe4vJZsvOEp1WHsdnb+dzy+4SHR2uLPQiRJfO9fLPb4fuoKdu9yP9unA4A8SPUOSx+ynXbcj+cHnFiB0GsNt08P1GoeIOYPzsvcc/5aZw5pZFFqZ37Igu3ROuFZPs4OQnycZbPl5OvNYO8Ra07euiD/76q+2M39BcrCf7WA8lPA9FBLVc911GvbwXPsgTsMZUcQz0cKzplBiKY5ux45xsoMKCbgW+/bsIbpybSRMjNt0jrJ7ScIng7PTTIivPvaxtYgKCP6KDo4qStQvWrssOj6n677gve/cvpP3QVwaz+v+A4cj0ZGWkRNjVpOIkErBJWg/kN0wZ3ltWTisjb0apyysuHQaHSNL2G+m8XwyB+HEr8V5uXnTVew5UjiT4NJm/WILEd2kKbyuc8xhg4pjuB7uE0ft0eO1p/D8RpewUYMK4dy5M0b8ZaSqjlwJIl3Yg+yX8jg7RJe5pqDRBAQKpeG1v54fvvDAurB4/jr2P75r92bJfF97F9n/RwIk+zyI8jNbz1/LHyYJkH/psk4SIL+WwTb5TSevwOQV+DVfgUkC5FcjMN5a+PqLb+AkAfJrHuC/8rd/2wmQV576NHvzMQ4XneH2O24F2CADn3LUswD1RRxU0jjcGMFilng7AFwHh4IqwHL7FZYIGHAYawUQsxxaQMLonjQOgjds3oyqFOUaIEIvB4AhwKuVK1D1GAfBMfKlrbvCy9uIl8osDMnkvdYTYTLOASIbdf3Y+bSriYeFyCsJkPPMneSIH/6L+PHPEiAAwRx8BgGvdROkQ0oIHA/zumbjYKgjZ19AWIWUaqFewLZF9DkcPHCADf20WIJut4WOEQFXiQVviGBPDfFPs8vLQjs546JcgrsCYR4YPLSZ4WtRsqCNmcgeTj1giTRF9TTXrYCDfwoF7wI0ZrYvJFpABV8aBygPU2ZcezgUrDSixVgtOxP8etXmsXyVg3guByDVqBboCgYdhpASnBEMUk0pqPwCIM5MDqAqZC1Mb+GA/vDDD4c73/3umGteD8h04MD+SHpYQmnMl3FHy5YuoftlVywmveTii2MPiIdQX9ssYiVyKFX1MFzNtbRgfBeRCR1cEyBrQNj88PDvrQof+SaHWVV03ijQ+Wuv2owau4WYjIdQES+n+LA0RkGd4sAjOdIAMGpxtwpoD2ICHLp0LEXu4156+DX/uYPIGr+n3QRZlPFarJuDmt8Oh0yIuTnkT+dlTwVYbyUf+zUUZispJD+D3T6B6CicGygdMzn0z4nunJEYPzSXAmoVdX0AAXt2b6f/ALUcgICAvpn8mURiHD4E8EH0Qgr3qRQ1bCaK01cB5QQeEgHJ16xZHw/irfQ9vLFzDw4Q7jskX7ZqOsZBn3nS56M8PCTHD8bVOQewBznUrxfGswc47+Eo40XwLM8DNQfWVA79gjsdALQ+c5JqKgnridkYJmbCe6Ii0hxqD/DGiwzjJJDkUomse8aCy4FBQQGv4gTp8vkPFYc/pQRdd5Gf6892HNXgGJkCYKOC+QzAqGCVgOFZAADVjn69CusE/l8AKWbin+/sEKCQ5DD+QtfMaCTQcKQAcHrNVBoafeGB0tg5Ow90hPh1/p0fkiH+2WdMAOKCC2Sc+3yB/Ljw+08fFN+KADE6bRwCIwGitWJmUZiCg2AeYH4S0XsJzHk76V2YAVg6BTVuJg4NLD2QlD0ApodjdvQla4nYgKAQHNhNt4dEWybxFddedwPjszOSRgIexZQTn0NhmwCg2tHSFIuy2yAFTtS3hlS6N9pRXWdDWpXy3KbTe5ROr0gbWfPFRfkxpisHIHeQQ/9ZysobAAK6OwYg2uaE08xPbZCeEp6CrvYBWXJq5JGRQXsBqMsr6MQBmFy7bkPYiaLYsl1VnLr1Zs4pAlyx0PYEY2ZauO7G2yPo/+wLz/NsZ0UCpKerAhJnBGC8PvTgKpg7B0IAkK+F1zwGKKAy9V33rIr3abgphzgxQD2HNP8NA+gn80wIMuv02/LqG2GIry2A7F1ARIsRd/YotPJ9b7/j9nDgyEGIw6O8rtkRIKwBzHnXu98DgTSKyrUOArWdbp510ZVzmM/NnpIaNuBw2b4NZSwq8VzIq6PH9uNmuDSq9FNTiMyobMa11MAzPopDazGxLIzjKUPMl0fDK8/vCR/76KcBYQsA3U5BfrwW/s1dHwx9gDQvvvp62AUwnsiYz9DtBMg1FbC+g7m4mflPJfJffGpJ+KP7KOV1bTqvGvZ3gUbXFR1qZ3BISL5LHq4AfOrj6wXfzkE2rFxSFooYg8PMB9u2voGDbSYESQk9KxnhW5DWlvC+6567Q8vxw2E65NNwX3eoh2g6y1pqd1E/LpsUgFpJjVd4vbfd+q4YD6OqfOfObVyLg+FiotRWrFsDOp8eGgGBjapqb+uhBJ6yXJ7Liy69hLEkiM3z2dUKkUnsI2MjyXkDAsv7d9LeAu51Q3N7OMM9XXPxxtCuW4B5ZDavsR7S7PYPzA2P/YCOFecM4rf6AIpuvGF6+P5Dx5jzAbHMpWeOE4ySHDty+FA4Bdly54feHxfwGhxgCgDOMT7yAdR0Ygyyzjl3SCzrBJGYMCbLXp7f+PDicGxPX5hFZ4zONCNYXKdOMWa6eSaWEm84zDpqPJ2gl3sR13m9o8ZROkK7Aa6TIRFq6ITIBYQ2CqsekM8Og+tvvIF1fSC8SPTQWkD80uWGTVHaXG1kJWs679Pi7Dhnn3eBGIkoAeIc7jr5Zi8I/y6Z7Xjw60ZYy3u5dyz/EPcF9MQMhyGjkIa66NfoDCePVjEeG8ORk6Nh47qKsISSj3H2YomDPdyDoXAUd8bItPLwzLH6UNc2FngMcBQFSBvATa7xcHTBoNQf6wlLIDlWlEF08pbtoKnGdZE+ZWbc04wPtkZy6NQZyFWu95qiLBTfMF4NlWHv4crw9InRcIQpeCiPTgtIuhs3rQ8ttSeJuKPTp7cpfOGPPwk5iLPpeC3AZ2/YgXPEiKcU5sa5RHBl56aFlWshFfgc46uaKQzPzaULqr45HGe9nzqTSEFFC7FYOimKQWYjQBgBKG5EWGEP2XEIQPc8umIFw103JMiNcRKQtEdBYkX3STf7ytn0B+guEeQ1jqeU130M4tfOF7J03DMAACAASURBVF12Zexb2iBEJBgOM1/rLk4+NxAuWrME5T3jFrGPa/soe8yjRMs1t+J4xTllJ84u4gbfc+vN9KVQ6s0z0ne6jgjDalwwdMFBTnd0G10W4hyRgzCjq7czxmf9zmc/EwHfRmOwIBMtulbVX0BEXZLjgS8aZV/bwTzZ2ArIyzMwwN9NYby/QufHAkgLu8v+5BNlE/uFn/r4g/sg3bmXcV1kf+W6+6WPV8TP+OP7cImylxKlN462iPWoAkLcji73O01nOqLQ5qqrr4xdDKeb6nnu7FxTwJBLIlsjanyi8liPjYwrYQ8zh7m7k/9XANTIte9hPy0JY/+YZIdkjq65RJ7bUea5SogOex/S2bsWWYLOXGvf2eGjx3lOknAf8p4A+iVA7M8Q/DfqKUWignGsG1CHrS4JHcadPNuKH9xDu6+RsLgQ/+kzHX2rPAOPfG5uuPVPjkcyOk1Si3/JhKBUoMFuK5ZwDxPtNMxc71jxYyI+lFBVxRY+6+w/khlDzum+FmO8/Hdd3gpSjDXUYeDrHoT0sAdE15j/73XX6WfZubu8IsaLLqJTRK9lMkckIQw4jtNrGqScZyvfjxGy7nkkGJz//LmW15uFufOLE8X1Mz69PUZQzkagcI5IujHsCvbTObecY750rcng2g+yb+7ne0lqSAJJEBrbpENKZ2UOTqPZ5QtiaX3dqepw9ZVXQLxzTmLvJ7F36KDubX4eEXiSQTrkjOLat/9gdO+sWbMK4dIZ3LHz415REdU+5mb3c/MRr0m266RKSMLlT0xYrSQ63TepOEAnnEASUcxbhcYrMpdyllm8eC7vqwjn7aFwjH6yRYglUhgjDbWn2fNNiImS+Xr3EsMKMNnzdiMsiPfOSGKuux+Z7h85w0gCxXg9nifJD/fNHhmNkx3hvmfiQBrh/uhE2f619T/zXG24pzrkZs4M77njwzxXxlIiBmL/PQBhkkGflWewxAT7hc4fQn/uyfzf+xeTBMi/dD0nCZD/vaNs8rtNXoHJK/D2XIFJAmSSAPnFI+3tJgDennH/y/+Ut/v9J/zkwbuptiAnFiAtEyXOKEBgBo2PZdrgjRjwcIdyKYPNew8K8qrTTbHsuRkg7oabbsaifAY1WBVq3laACQoQITw2kH2/ZvmS0EH8UpY+cDacW196IdxAEeyoUU6oXXfuPRKefH5rmD4T0I7Df0YBBaMcSnJQzkqA6PSww84E1/Hz3R8edthPv/nxzwkQDzxuzAUb/F2QXRBZoW45BzQjmEpQRgnmCph0Aigvgxww4sfS71LUi6cBe1tRHU6HDCmIRZwAS7vMu0+PucsHcYdYtOihR6W7yutxDnNRDQYI7nXwdXuYUcE2wkHC6J+YTw0ws5iIMW3yzz37HODvvAiaSLzYA+FBQtBA4kTAp5/3oQI2HWJFkMsDb84UVFCALYI8cwANq1A01nKYEUyw7FVgoQagweLyHaiWLXNcjPLZ3828X4tC3bJRO0Jm4GapKC+L7pcWsqO92ksWL4ouEg9yGzZs4P9fA2xqiN0SlhJmUBTajcprhvFYOAMKAel0fySiqv/x760Mt/7p9rCYmJX5EDS7OMj3d/WGxfQdzCqeEV58aUtoxl10y+23RLLMn6mSzEObwJXqXeElFX8qbz00ezj0+tgfo6Mhi8NtP+rmmZSgj5Kpn8bhPZ9DXAJg10YcKkMollvpH9ixg3tNpnEnecHDkAollF0SihDKiqeS84tCjTFVT6yb3SfGpBVSjHroIAXAkB/GuUlgScj4nnfv2AOIUxCV9QePHyKGagrj/Ex0N0ikeMCXuEpGXfbo40/F5yMLkCufv5P80DFj7EcB70HF4IXDtgd3XU6R5jNT3jJXxkMGY1fwIptrbjyYXTaOZ0kMY40cC1NR3NnlcRIQ1zEmUKjLxAgZ1YlGzUkkqSKXQNH95HsaQU4nAeKzo0r58x8uDf/l+2fi/c2AdMrmMK0rYQfRaAL+MwEweiH0dHf4DDTybPh7jBzha/xcS0f9GSrwCvg81doSdx6iVTkag5XLODaCY8Dse16/kWreW2PhdDNJiJwh0sb77DhX6Sn5MRFRMQFg+jkWzl5whvxzAmQiGmPCFTLhAJk4qP5TBwigKHE/ZRy4x5nnyohPKwGM1gHSRaF3IcTiUUCAJYDW3hQdPmkcvuso0/X3ozjcVhPbIKB5DiD01a3bcIZ0odwsBrSrDJ/4xCeicy6b+dOC9RGA/g4UmNMAIBK5XrX1Z8LpNpwh9Cp5GBekzTOWIt4jxsLZIeYMCAXA7ilcL4np4YFR3BLNECZd5OuvjuCQMSO7d++JoIMgimDgMKRONyDXIKDZdEB7idhiwHXHbyfPYCsgmxEx/QAokg05eYXE2eyNJehGGAng+T0+8AGiKJpKcMkQXTU+Gra99krYdMklYZB7dRyH04abJ4C2vkZyzhkvo7j/ElHa8oYAvIl8U2HKuDyI2tgYjGcsEF+BA4ynr6h0JiTGIfLC5wOCzYpF5LmAhsWlRcRMvRg9f845uvKayc4vIELjEKrSRQvs7TkbfvzwgxSUz4+9C/29YxTlroe03EWcyhnIlOuj+rOne4jnup0owGaA7SbcN3nhups3Bd5u+Jtvfj18+qOfCQP0TrmupDKvfvyTnw5/8ZWvEgVWFJogsP72e38fTgLuF7NenFNVylw8jzmxCpI2F6Lrz+4tC//vN6qj6tTouhEjFo1h4lmQMO9hbjL2TIXufIDEQZ7Z6P5gHVnK3L94/kxI4eHw+ONP8nqZb8lYXwoRfvzQwfDkTx4Nv/1bHwO4sXMlHedHa4xW2opzbj2xhKpsn336+bD5yqt5IpLD/d99ILz3vb8ZHXKCOjvpcDHdxXgfn38j5XzW85i7pswsC4//ww/jXHTLbbfwvQpCBtEj3RASduFUMZeb4243RRtg5/59xKIxfiRABO5y+dmVkAZlkOVG2i3acC501c+kB+BVHJ30E0HyLSKK7MorssMjj9WF22+5M4zQIzOAa28Ka98AIoJXX3kJ9f2MsGL1qghqGscoseW6uW7jZeFJohVV/i+hFF7S9DSqffPyq3D/bLp2Snjo70/Qy5Ad3U+u6bkAjo2s13Z+5UI+OXcZNdUF8GeMoGvcMiJ2JFOdF4w9HIIAFgCtRcSxmP4VXSFHWNOdq66mpyWqiWfa28A6VJ0d57iUYgo4zn+0HZHsnZjzdIE4eyczT0ZCmOdAB4gxkpEgAXyU8HOtNtqwT5A3gZJx1g0mS5wfZ0LGOVTmxnRBEDQ0tIXHntofPvWx3wyjLTikjh8MORD2VTX9YYD7OmP5xWEnLpGt+6oQJJB6xbdZuHJhOIO7YACQNhVQsQj3x7rVFaEkD+FDeTGEFqpnBCaUixB11R762ptiifwbuEIkapdBiE6lcyiddaqF52LLibbwyqmWUMMGbP7KlWEhbo9BxmEW8+nqpeXh0ssXQYo28V4ziMzbEg4eqSa276JYLv3ed9/KokKWjNghIG07btHjVfTJ5JUwdlpCPfuOwpkUPWcmRRerrmN744xe9Jp531TG664UAPeX07n7Lt3GOm9SITUcO1MRLdgN08c+YsGiBXH+0pFbxNef416eoV9qBeOojjE7h32pDkb3LQePs1cC8K06fiC8/33vok+HfRd9Qcaz7du9j7W9OBw7UcN8nI6zlGeJfrCpCCeG6M1J5XV2MJ6PAOQvWbIqxgFS2BFB/wFdq0RxduAAefmVLeGzv/vZ6IatI75Ht59g6hhjZvos3gukVDvdA3apHKSE/RC9C6WzFuCMKmG/0Bs+/8m5b463L32/LTRASuRPnR7nmNM4vP76syt/7kTxB391AlCdiDnGlcXymfF6sV9E8JPCWlRHx5SEL1tM9qjtYdOmy1jTiJSkj2HF8sU8Fz1Ee1FWzd5yAXvCaZCtvRCfma4ffH7liSp6XFZGh3YTBLrPTTXPZRFiAeMudYFcfd31rINVrE/Ei+IQ8e/trVjAXlQy63UiIO1Jsx/CGC/3P2N2NLBeeK8lE/w9DTBbmHMikopnKopiKEd3LwjrF7tAmJcnhBgh/PjzE70f7/uv1bE3yb3NuC4OfumAcr0e5OuNgxwik9SfN1FYzs/XbWp8FWSORK6dQxIxUXzEmDGmzz244LdniXH27qPMtU5AOquNvHXOsCdoKs4ZI5gE4N2zpbE+VOGqqDxxPO6nMyEgaumTK6PLSjLP97OdPbpxsgpE3BdV/c2mN+/tgt/ZGfufJN9TeH2Z3K8F9GbUE184H/FRM27PEcb/xezpR9gH6KaOpkTe1xnOZTozPMf4fl4i4tZ5tY/9XzN7g3XMwTMQAg329zBvpuNefTG6v3sRM5UikCqFBPFMopP3nAcavrHX0ygv96KuLUb0Ktay4FxH5S6cgjpnUyXccRrtP3g09qZksW7677mQ5Gn2CdHdt2TJQs5Ixhcmhis3bQyD/NyXKT/v4ayZA/GSBomSyVljL/uIRMZWUpp7v4HoJJWIUxDjnrAbV1CMXeU9ugYc/UuI/3/2sfijr+LcUVUHyfPty9781yUffHGCLCPyq0OiNmta6OkcD7/7mT9iDSb+cQghCmfVLmLh0ihsV0w2SYD83OX9mb/4xQDX+diGX/wt3uJfJwmQX+nyTX7x5BWYvALv0BWYJEDecQJE2/7/aoTl+V7iCfn9r+fj7SYAfj3v4n/9u77d7z/hsYfvHe8GtLLgeCrkQwIHWYsh7VkwA95ohBklgKuAkma71rZ0UmJ6PAIMWutVMHUDMp8mo9VCaBXqgpgXA8YP91MSfA6lY28H2eVtbKLpF2BDn5qFnf7pl8PUovLQ0Xc2vLbjAIdvyiM5JE2xmJFYlDos0fl8Hw9TOtw9YEkqRFIkxt8YkUPuMfvS7/5OWbj36+Sh8/8CDhIh/QLBbNSLOFyo/hE8FszwsG2ETSJfW8BhaZrRMRxQZgPE5gAcH0CFtJos+A5BXA6Bx4m4sfhZ0LGETPpKCn6zUPJZ4DoHkN/4rxaIBaMzzGVu5YDsa1XBqMLUvGAJDQ/1s3E+zJpF3wk//xCkizFbRdj/tay7iZeIsgRSkLuJEuBsvn46akbt46CJHBYBXTh0+T5yjcKiu0IlV1XlCRwg0+P7t0tjNQdVn9V2lH4HUTRPhcix08RD3JVXXRl+8IN/iKCZ+b/HyMVeCdCxHyfHcjoFaomfOA4gdDkHZIGS/SjKq1CwlQBC6HA5cqQqzFuwJMb5COhH4BRA77H/tD78zveawXV6ULKfCasAkedSIvzMY0+FjRsupXT0XCxa3H/sSFiF9X4uBzizeAW5jQfpBIwxVmmYg5wHmQGUnd7L+WS3V6EUNK+4DODWyacbkDktmTgXVFkgrhzWs0IZIGoWQFQmhzGVtocPHeEQS9k6IN4wysrZc8rDjp1vhGs3X8rYQEGK6rqL66MzJk+SibGiglzFsHFup1AxzgVgtqS9mcxq1d/mUfehBrN41LidRg6ZHhAd/9MhClQyd3Lon4OrxLJLYwxUSJprbVFoGoBfJzFCnGYnDv8MbO95sgpi7q2H6IkugeQ4Xi0wz7G01PJSDqN9jBGvUwk/yzHh+DpNr0Ev39OfnQsiNiBoxFWywFcwzm6IMYE6nplYFMx/ZtJLvAkU/L8fmhH+/O+bIlAwFzDKmACjZHTb+LMWA4oOQKR4+CsDFG4kH10gtgMlqETHbGKkjDjRITSAijdLxwqAgGp43VQe3HU6eGCWdDIqReIolqJykPV1GJ0m+acqU7DSPHOVi4ITukAEB5IBLfyQDrnQCzLxnlB66qZxTuC/6Lri4wIBMuGsQTHK5/AEhcwkSIesVP7/LMDBasgw4iTosjhFLv788jn0dTTGyCK7SMyRNsZuCmSW5bK6V/zZKiPNuq4EAKqqqSdOZFHYuWdXuObaqwDvi5lvJuJERrkeA9yzHJ6bFOauWpTYVTW4aciE9z35vSSpCiBIdHAZc2Q2u2S0hbWqmcV4HnroR+Gaq69hnFKcC3Hja1LRX0dZdWJCWrh048bY6dALIQg+GBaSz1/JM7uEgtWDlNamUHyfmT6FefsYOdp5oZTnSHdOKsC2sRy6+byfJZCZa1avwOlFp00D5ckALltfeTEshdA8a7H0qszQcMC4JcHzAiIrquM6IDmiI6UNV1ghz1ItClNBhWMnToUDx6pxTE1nYiaKjXGbj/ozgz4emfVuekRUg+ZQSmxkk/GEy5g3fAYlPwSqJYBUXNbR6VFdc4I5awXOgFO4QDbx3k7i3jsSfuM33gfICBka537GB4D6y6++BrB4FOJjSlhCT8mMuTPDcXoqrl1/Uejmec5n3j2EelUwcyFAeAVReIm8xu/+4KHwKsRQxWJU7BAHXURArlh3cdhuNj/PiIriL318Vvjct+qjKtnny3VIICWbZ9X4xVQmYtfPVgQABdyzWQBK/RCQFbNKwqIyOgZqa8L2PQf4yuQwb+Hi+Lp7iUOqP3k03PO+9wAe95JOgwON5+HpZ18Ii5au5PWWQH5PDd+FoPn4x/9tjI97cQsADmTkJZdcHEn1ExSntxEr9q4774jPfAPxhBZCr6Zw/ACvX6LRZ00nZk8XkYUSmLwfPjl0QCSoKh5m/jgJiFnF/FdCDEpp2dxwDMW70Xd1zPn5zDE68tZdR4zjAWL3WFN278MJxc/6o/94ffirv9oRLsWBYoF0FqT4uPnp3O/TOMrqAaztTEpHVd5F8bgAoyCaXQkSdqqqFRMsgrQwBuaQXTzsMfbjcLz2ltLw9GONkVyUpNeRYTF8PqCaDjTnTcnH3PMAZCvzUQ+AuEIAx4P3yiiis2cBJVnTLSvW+afj0Lmvjtd22XsXxbmjt3JC1a3QwDnJzoMnIKcWzF8UFlySFz+nfjcuDMa8BFWibjveZxb3vI91K7rumHslPVQP+xDrEMpm3jgKoJfBPiefz8mHQIyMP6IHMhNxyY6Gv/+HR8IH3/+hUMu97MchkkEkaQOuhDyirfKnFAK0j4fX950Jb1CSngypl1dG9Ghda2jGnbsEt1P5gmlh7oJC9gY4fVbODYmsddlmJEIYhs7BcK57ILo5Es/1hEZA/br+YdyExCF1pqP+7wtneI4aEwZDTRYdZJSsZ42nhKvWXxJG6cH6wG/cCfN5mvfYFbpHE8N9338wTGeNF6D+N4gaMunlGm4/jUtnZ1i7Zg1q8b5w4MTpMJiYE3YfawjJPAvtRMAtXj6f9TAjrF27EsA6IxIhXkfn8wFezyHW7ik4TcshunYQYTmN+XDW7BnRiZuEI2+IecEeLMHzBJ6dZexfLOQ2ukeSXOGE2Tb2MLl2XugayWQePnH4BOu563ZrWM3PL2B+SOM5SCeW6CmetaJi1jMifCymXkos3Kpli5iqoG/PQXbw+ixw37f/SNh89fXEXqLe7xuKUaYJPPM5rCUHDu1lTa6fEPswr1aerIEU7Y/RazV1NWE8ZTRcdNllOPWqYnfIp+/9J7LjwrHh7x6BOOyFSBP4H6E43EjXKawPPCPp3BPfWwaA8PCgfWKUSzOP+95y2Je+gnvpC1/4PPP/0XAKQiM9g3E4StcTRPMBXDEDYzwnvGa7p3gwcNetIOKKnjDeYz/jgQk3zIOAVj2vW+J0E86tY1UQkhLYJcxXc3hOE6PoqR1CQcX/AK/jGHu7K666Jjqp3PccZq2J5e3MyEuWLmO/0g2JTL4b85X7Fd9bOmr8YfrSjAZ1n+Cz79c4ntxPu9fVCey67n7AyMFR9hwSnw/8AT1O5z8+9U3KvHkWFS9JQnsdxhkb/RKezGf2KxlnarfKeGomfS1dsevP/Z6dQfXMXRnO3YwV99buSe39sGRbss39jIIOOwTTcNr5TNsZKGkn2a1YpQnCbQYdQu5D3GdPxFklRUfJHubH2OHHuGpi/CxkXc5jPq3GuVbJ+WoW1/vgf10b382GPzwSY+H8pfvAtaGF8apYS3eZTtscRBP+u2tNAfe1iDg4S9ed02Yj5OplD2o0p+SD3UYVcxfEmLp29nOFRYVh48ZL497DziKjgd3j23s4nflQEkdh1FnW4lYitDI5Ey1fsSzuFWuJRKuvrMW1WkqvRxORcm3R+dOGQzaN66PY6Iqrrua69odt23YQJVrL9y+O9yPGT0HQpk3NCINjAzHK1nVSt1ERe4gFiIu2vvRyaMS5aiel+8QUxrhion5ERuNcS8+pRlPqzPGe+B4UUikCif1LfM/6724OZXe/GO/NhdbI49+eiBDzY+mHn40OyoRx4pFR2rl2J3OWSExkrJqkFrLCh96PQzS9AhFIEXMOYgm+b0qqwiGmAKeWuMv4lz9+8QFe8OVf/dL4Dz8NEP1LDhAjAH/Zj5/7+vizf/HX/+Kf/9Y/eZIAeetrNPkZk1dg8gr833kFfv3z3//Z1+2dJTh+mWvzy6+f//J3+9XIj7cb4P9lrsjb+Tnv9Pv/59unhMce/dh4GyCt6qdSlGMeFrVDp6MKHB0A/K2vCeUA9xmADNkomBqIPWhCIToHBbc9DuNsQlWyWpo3AFgkcD9fJamlloB5+WS+niXn2oz7Y0cOhEUoj8bJ3d63/yT2fxT+g5S5NgD+NHeQ70o0gMp0DhkpHEjGAT97AEYtfjbmxzxlXReRADkPPPmGJgiQuqh+EtDQBTGKgstogCkorczt9nDjgSIZ1dEYYIXgT352ZsjmfQ9zkCjlEFGNas1D1PvJhj8BuGfcTDZg5SmAnxEOVB6Od+/YH+MMLuMQKxhufMuKVSs4yFTz3s/w/7w/DnKCLFrnJW10CaiAU42XmU02P4Cf8VNz2fSnc6gxissDlQC1YLoHpyQOllU1dTgXZsfDzEyABu34bv5VnqmeyuH19xJd1k9MyowZxRw2IDl43zpcjAUxpmQOIFYLYPxCyhbLIGw82H3n/u+E30JpLCA2h3ibLVteiMXnLWQBG5112623vHkd9+B+Wbd2TVRbHeEAPcwNMv9aQsHiS8mfx760Lnzkr6rDJZeu42fVc+DswvrfxMG6COfHTOJdcsiPfirGBpUDKgyZ0wto5EHL/bgl9IMQSfPoB/Deqdvv4NpbWikA38FBS1LAuK+ZHPBaURt3tjaF6QW4DAa6UGlS9kuu8NRc728CecJnYulpPcr9ERR/Q4YIozwUpJo9W7VdAmRLTiQ+ujkMC8ILnFi0LGk0h0Odh+ZpkGL9/Lsgte4Gyb55FKu3oIj0XplXb/RCCyCyxZ0jAE3mWesEeWXr61G93MX9nMX36+Eg3M9hP4kSTI7yUe2nilJCT3WrgJsfAkFGEniwM65Nd4DqPoE+FXg9ANXTISDs8yjk+h6myH2Y92d+dmYWn8PY87DtdVUpH0kBotM8eUUlNJ/nc3GhaPwLH5kTvvU4B3+UjEZFVBI/onLZCAWJD6PhJDPsAakguiIdYDuD920hu90qKuDzUA7WEUkTC92NGzODO6ouKc82DovXZFeNdzYJhF4iLYuxa5m6YIMOJK9HfNlcT0FHoy88dTvuouMEEFNniEDTBQdIDF1yAuD7+3eSSP4SdHmzAyS6QCb+rAMoF8wxPxc3E3+9DBWi6vcmIoaOH95PF8PUsIiCXFWORuhlQxyOMjeqPLZbQxeL81s+sSozZ5XzzNfiPugG5OihJJ34BoiHzRBs44BJYyPMNwCrPvcDKKFHAJNGmB+PQQhMh3wTgFJNbJyLoIN/FuQRyBE8FZzRNebz+tJLL0ZnxExIvlQcT60o49PScnluX+e9peEOuJgIEQhE3tfY+ADfnzx4yOscOkb27zvKtUtmrMyKIN+Juuowg2deVehRHB3Y/2J+u4WiHQDI9nncfNM0xgnxhhDYr+La2rNre/iDL74/dFRz7QoAgHl9Lbgr7ITp4FmYqZIUYGqMMXuaecec8QpiuAYgPY+cpDCYAnfk6cRJFRObNyuWoEr6rEL5ueeV5wDuD0fH11VXXh7j/SYyu0cATXhuUU6PMN9WQ6pkksOdmMRcylqUmJzJ50KU8719DuzRMKptNvNge1sL3UTE8LEG9UEE5PNzi3gG0xg7MyCmuiHXnWd81iXQqpjrr7zmeswPI5Q0N4RHnno+vLLjULj6ZhTt6blh/rLVYScxIE2A6mUVsyPp8Wf3lobPfbuJocVoYwimRBCeKCAAbSOvVtIh0UN+fwdz6nwI1bmQay0UiI8StdcHuSnhf/0td4QGyJjjEDU9kMYbiQdct6SConDEApDkPmdP4vgom7cEImJ+7Au4/3sPhI/ee2+c47/97ftihOFNRDelQ0x84799OWy+6grmh8Jw7OiR2H8lWWHG+0zW9nIKs4cdV8ajcK28XubUF6PiHmKcp0OOtFhUzPP5kyee4PMXRBIkk3F/HBK6AXBqLvf10ttKw5GtY2E/vR3uBXRl/cc/uyk89EPJvVwAsulhXtlMIr2+Gj71qY+HgzteD8uXQqRC7EvYpWfmhk6ufb7zGGufz5ZEiMXXKvpb2FfkQ9hnA1L2GblJR5lRNdfcWBy2Pk/nFfON67+kv2tgN2SOwKBF2gocdu3YEYufJbKNs9T51iYZjcOnC6KhlTFr7KOklP1PRcsnNsXjfTNCD25HS+d3AwiWsD7NtAeNeVpluOuJ3St2U5StTwk9VUS78EoEIodQhRsxZ/xmjHphLJhPPwQJqordEuhMAL0kLKx9vL8RSXz7k/gOgwCItZRq19U2hVVrLomF9bfdcls4SeRb4nBvyIa0LaGMvJU5NpGvr2nuDd/dgtspA4fr7NJw6FRrdFiV4OZYuqYszF8yLcwoywirl8wKhewTUri3oY19RStgYQuRTcwNY91V4STdQq+cxunCYza3eAX3vhvnVm34d//5feHZum1hMOVsWDl/ZcgcSw43XHJ5aKFjKD87BefYttDJOtLHe89mfF1/3eaQDlHTXHk4jLH+t0PwrVi4DKdBX9hx5HRoGU4Le2uIQWUu7BvpDOsuyCF6FgAAIABJREFUWYHbZhOdHvmsAxBNkH0CkTpmKyshp4jPSYJg9sEqI26tg/vrfsfYI+dQI7ck+u2Z6IQIqZg/PwoNVLvXn26IQHEn13c9QoskiNYGnjuB7gHW4rRz7re6ifHbw7dJCLcQ+6qDY4T15fktLwNktxKndx0OkibGE/u8jRsg1dJix5DClNONRED1DOG+WwQpTvcBc48AfjVCFHt4mpsbid5cEl2ruj8yM/PCf//vX2O8LWTNrA5/8Re3/8x5Y8sBYt8Gz4U3XjsZ4yTXr5+B0IGf0Z4IgVEXPveFz4TDRPf9969+O9zEfNTaRjQQ42kAF8WKZauio1Oy+BiEwyj7izZA66Wsa5Y2Z+ek8eyfhtgujGuCnUzpuHGS6DE4jvAlCixYo5bMY/+EE7KQuTEH0pLNAev9CciPViLrEEL0A+hT+H7pZRtZFwNOsze4d6W4BGbhamyKcaOt7IEW4Ga74cZbiGjswn13GhLkaCzhzuJ5sjfI7oY+9vEDvE4JD4VCEvHRYcA67Z5E4jPR6Ev2LDozkrhHElpGzEliPvR7E8THlx6biPnsxDWkj9aIVElP92V5iE3seGsjstEzwyAEo12CaQDxXawliTGG1IMs9x3RSeyC4JduWUuvnc/ddyi+WLVyRdyfjjA/NeHEKZ9LDCxzjvtsHSE57BPcq7q/0ZlSXjE3irYsAG9hf9zIvNPDvSrCUeF73YuzzrhcSaFqxEYDfJ9Tf3NluOVrbfGMIvk/i/VUgZbEtBF23VzDRvZbCjkkAGYhYHDOcb3po7MlR7EF8095eVnc5xxmXj56lOhDu0aKZnDtpxONSOQl+6z1F63hmcM5wbx7EBGWLnev186dO+O1vPbaa8I+xFDlrFdl9KQVMkaeeuoJbo+Coxx604io4vxm30s9+5Aee5W4lyovFFKUsT74Ou0ndN+ej/tDssY4whzcrenTcerlE62lM19SiruQznXuxFlsn8nCeQvYD5yMorezsVunFWdQGiTjjOgMajCBgGff++x5QCeyz7POJ/e39d+7Osz/yMvRUR3JAs+KEqX8fzLvwX1ZWhJCuHHGyJh9LoiQkphTEnS6GOmaTp/KvHD95rsRseA0PJcdBTmp6az6/nssofxfJUAccr8aAfErESC/hPp1kgB5O+GgyZ81eQUmr8D/TVdgkgD51QiCX5VA+T99LL3TBMA7fX3e6fc/QYD80xhN2PLcZ8bdqAs0zJo9C3UoLoCaKoC2cVQwHBYpYLUIN49NcyJKs+Y23QkUTXLAM1dYlY0HQN0KAxzGTnMoPMNmdgHFluVzZoRcFGhGFVUd3c9GPC9MsTAXBU4PxZ67950glzk5NLf3h6PVdWGIzWXFkkVhN2WuJeQ6p6Ka5ByD0g/QAJDFomcLSyfewkQPgf99DwLkI39dO0GAxM4DwRAO/vZvcOhWTX+W15gHQK7l2j6SmcTElKoABQnNADwx2/fZp5+OFvb1Gy6igBAV4K49Ma7LjPxcSwaJMmgmQ5mjUlQnVlZXApr1h1UQBLspFbSYM4eDmMTHQVSMmSjOtPp7EHYD38vPzcvP5NCBGpuoHfs2hGdV6hrTIFh6jEiEFStX8TWno+rpKFnKFhLqJDGyxXc9wL3ysGbcSRL3yb4W1Uk6dyx8NK5oLxE5ZvROhTwS5J9P3JYg/3Fy1+v4eUYgGD/0DCXnS8hOX4Vr5PHHHwMUbAv33P3hsJVoE6/lKYgdC9QlAd7YtjNUAMZZvrsUO/1WVGVP/MVF4e6v1JCd3g3oOZODxmiYx8GpiU6CAZRoKxetCLU0u2559iWU6cvCnIXzOFD3AjpW4TqaEtV8RnN5OBM01wVhXID3z0OmGe9GZE3joGaRZ+yIoINhEFfRggrA1J62sGrx/JDDfS3ECTKKSk/VvcozlWhdAI1tZBNrDBCkHKNhduXKZfGwKvEhuO3ByQ6KwwcPcfCriGSUoL1/b+yWqml/bjUKOLPpBR8E2gsAbCSljJ1SkWokVScHyw7AmCIOsaoiy+m4MOJAkM/yy0NVtSFBh5CKx5hdDWkgeOchkfcsAZIBgCbIYTm2B1u7NlQr5/I8qGhN5GskQEqIFDLWIgFyR1VsdIUAhFpOH2O1GCM+H0azvEmAWDTPODOmQeXcH99bHn7wMqAB96GHg2QETnkNZoc7V1jCPh/g9Llnn4lqwSULl8T30gaIV8DheFzggNevg2CiwHwMEog8f36upbtRqWiOuwQE49n4CeeLZGO5APdj1jTXXgB04pqQ1sL3kQBJjbnvOfHvJaCMwdBZpfLvwoeHbb9GEMV74r/Fv+PnXXCBXPgcrjDQ2SjOrwliSbA8EwLEjo46nmUJ23kc/I0dkyC1/2SEA342AKqHcgGwPMahDo6SuQtDzbHKeN0tyO5DtV9cMhWgaybKYYBmSF9VmWZRW3QtcAmjGwGQhQBFuuRqUZ1LOkp+SIIIungtVMs6UQvkGWWhQtN4IiOVUikPHQEoSE2VAHkNUogoIDLUpwC+ZaOmzqc4OYVnwU6IfsbpcQiXljMqXotQhi8Krbgu+s3A5n3so8tjCipXlbzFqHslfwU+rtiUhtPHuTGBMuHG8MyTj4XPfO7OcOh1SE3GofNIegmkHopmI2n6mF8KeH5bG+ndsKiWazYDcIwZOJyoaQpP8OyXzpkfSmK5OHGLRI8tWmSxdDt5+VsBHevCrbfdzPOGihqSWmKlDaJJ188oa0oP6vYDBw7hDmHsnTlFhxDxaQMjONbWoKJtiHFZlsDaubGAa9RNtJZq7Ckox3fu2RtVx0mojWfp8gNITYdYbITQKwUgP45DzvEh6J/LfU2noP6+734/1EHIjwMUFs2qCJdfe2P4yl99HeI+JcyhiDyB8f7l35oRfv++xoiFCL77rArE6RBJBKxTMDBArEceZMNc5uXZEBC7t78R2ugQ0DnoWrp8DRGDb+wI77s+M3z1vsMUTuMgmkYnQWsj81pH7Px4jX9fhQJ/Sumc8I8P/Zg55Xj45Cc/GYFOCTTnrDvpUpFIq2EMS15uIBLlwP69kdyehVBhx/ZtERwT8NThKamrcGEHEYWLIDkKcfPEcmmV0jyPJ4hzq2FsluO+89egUSc8Y0dxy9z6Ea75dlx4gHyn6M7oYs6551Orwp//l63hys1XxVi06cRrDeI86CSarLutKaxYugDSIDfuO4boTBiECG9hjyCZ7HPdAFiqWl5S/QA9IYU6sCQfeY0NOF382Wa9X3fzjJ/Zv52unMivN+LHmJsOopqmEG+YVgjgf/5j8DSfw3jahwrbKMlsCIxZK382w328AxAbMsTeJ+dEnYgvbNkSOwjWrd8QQUodW29wL7KYw41CG4CoWXMDZNtR5jPnaOZYAUmfW8mONOYVwbkhiH3BXNeSdEQNiRTu9gKYDuL2SifqLo81bYxrWF9dT+79GZ7b7LBrV0O45aZLibhpxK1RHwqJ6OuGTFi9fCak8ghxV1nhKz8EgMQ4kjOH0vLGXtyq9EtMzw2rL54fKhbi+CylR2Um7ie6XkYgK1MQrox1DOHEHQ/btjwfyqcBHhNTVcszWovbYGCkEPKgLa6f19y2LqSUEIcKYXzLVbeEzvoWumnmhW1PPRPm4qj567+9L1RA8OUhOrj9PbexR2wIIx10soyzPzqyL5LGhXSInG4ZCi/tbwiV7eP8jJTQz8XJzU8OF21ciRP1UsiOQ7jnZrMeL47uL+MSFVkUTS/lejP/sgcTlM2DVFO84HOq28AOF8FRXbnG+eQxfrPYM2SwP+znegskW2Bfzh4ynfugk3E++9Fh+wRwtIgtvwEp141wZNNVEDEQgBIgAvkVEBXDCFaMDN3B83rzjVdDnljInhmeZq+UzP1JTMS9gyuwBfLSaL4unqcenvVM1o+P/dt1PzNGDx7JC089/QKvPTX83mdX8LryYwzrlpeJZ6P/7PDJ/TEasWL2+vDjHz1Il9SKsIpel1e27I+RTTMrJAJxbxyuoVz+IvZg7MtYJ5KZd9fhTGti7huBUJCc1FG8d++eSIIaqbhrJx1Bt90Q9+HHjx3GJfM642JujIFSZGDn21wIJp2RCyEsy+mYyKaPysjLw7iv+pl7T7Hf7YHIToTI2QRhjcyJveU2rufC2P3RTq/Vnr0HeEZGY3zrAgrn3bcW8OxIgvSwb+yAHJjB/DfOvqOO84GEUyoiEfe7Y7hz3S+7H+vhGXTN1/kp4O5+D0lD3BM9+Lnl8bp++VH6zng+Jw4xkHDs7e3C8sGzS0xnRz4OM92Dpxn3PexBeQzj9UrTcaJrFCLFfYrPZ3TvMWdfcJTbrSJZbEdfMWeE6JRQAMHaOAenhu7kRkg215JkfmYxJK5O5a2vbY0uL/d99YD0ki0XCBDjT8u5XrrlTrGvtwDevq5u3u8gc07lX28Kd34TFxwCKh3hbfyewWtUnJXKmJ/l+OS5fPmVV+P+bjHnBgmQc84rnAFmEStodJX7Z/dUZ/l5zaxftbgmz3BWy4OMyWbOWoKbjvKb6A71tdo/mM+zo9vVKC73V54LTrDGLGR9zoboOcte+8UXt3AtpuOoKggbVtEJxPfsYIxYbr6fAncj3fq49wp/JLUUirgXHOD7JUta6uzl9xLi33KL6VVE67Ny2bJwlP3HHPYdu1mHdGOXEq2Yx+t0vnbvoggtmXlgnK+V6PRc1MCa0waB7X3RRawwqvv83jOV9bnugavDoo+9FgUOE25QHZrc87j/1PUyyJmQs2zIhRzn4sUUAck25n8chbnZhaGhpjf88X/4OuRHAY4PBXf0smR69uhEADTRJfWvfbzlAX+SAPlXr90v9w+TEVi/3HWa/KzJKzB5Bd7uKzBJgEwSIL9ozL3l/uDtHrBv8897p9//zxEgTz72sXFJBnsSynEkFBKDtXf3zjCdQ+dcNtYW+RZAHEgUWLJc14zaZkRyAcCZDaiA+TTAZg9AfRwc61GNCaxdc+3VqPfnogruARirJW5kR7jllhvihhpJDyBtWngdlW3PQAIqsw6KVnvDABv3xQDxB1G8jQMg9XNgKOCAIcgygsvEjfVQ7AS4QH1MqLgkQO6OBAg2cyOEOJCYuW4NovFKArD+fSHvCcsAZMdYmMHhpgxVoBFYqVyVZg41r1F4OQvHRSoHzMVLV4SXXns9jAEup7AhP6uKnSiDHPL7ewGKGvh8s6TTjW/gNRkFdQXxUnsBWsw07yKGqRRFaz5Azo6du2M0QDzgUd4tGGTEkAcqC6o7AbIK+TzBeEH2ZcvJ6o0/ozEeLDxo6vxoRcGaxmHDaADV+gIvWfS2eBDqQiW5AHAuD8JFMGjXzl3hYpThTz35ZARsLIxVQV8I0FqMIlo1m4o7D42XUorbzutpxrXh4VoCwn8vBgQXiHe779jwdZwhAm3YAcN12blrN+6P9eF37wdApVtjF8rA1JTxUEbUy3RIGG4y17g8nDpRCyHSHIu6pxFlIQD7xrZtEQRXbatm3xgAuz90PlgMnYOlXuIqAugAz8WAYhIitahLp3IfCwCFZpYUUgoJOQKgncnBzi4QyS3Luwe5fqUcHE3DsKg6D8DiJAe/QiJ35nGdVJB50CsAOM0E4LYQ/AiHOa+FsVgFqHw9eEtaqSYW5KgHZOhBnRqL6jlUCVYbbyXw4oFQFaMFmhypYt/Cdu7BR+79JMBAT1QRniDK5CgxSKmAaBkcQL2nslixC8RuEMkK7qVF6RJaAqq+Z91U9qNIbLUDHBrpZgxTDvdV5aWgkHFYjSjyJAhG48EeAIHr680zykU1pe9ZEGmiOHUiouU/fHhmeGDLePzeXYxDu0I8iAs+ZEECzGYMCwjs3bM7umrKIOPsn8jk9ZuBP28BQDbAs+9X0EDQ3gxpr53X1oNnKw6kbD5f4sbuhR4O6aorJT18nSp7PYzHWANBUg7MEhrGL2QBrPvhgVpw0rzpn+7+cELVORKzvP3i89BIvIDR+TERfyVAIilDiDf3OzVeW6N5siF5xwDN+lHdZgPeKoAtxJ0wFZV5LvcVNCHmx+8kv9zICgGeqToOSmajkDX2ayS8xLxhN0/htDzGKbF1FOv2UC5dAfCdxQE+kdc1zvx1usG+pBqcUpfF92qMkaSD4KgkpH9njEUjwOdCcu0Fafx/CZD5qJwlQBKJM7Gwt5d4mY4OiDcU7VXMGUXEFA7Sb7Jm3YrYH+G8JDHXamQLfUupqTlRSVkBsNGMM8EIN3PacyBP7HOaCQFbR+m0wFMFBOalF9lr8E8fZ3t5BgASa/ga54O5KDXzALm6cABIOJ5jnjWCzhzxc9zLMcZYn/0lLd3hwYefCKs3bCQCawaEtqWsudxPyrSZC44c2c+tOkeM18XMZZA/zKOCIAJX2TwnRl8Z6bEPkM2s/7N8fTZkXQJriPFR1RDnktZHDhxAOYsCnkiXEeYy+3R0Xz348COAtstCIVF4iwBvq1DVz8HRmANZ3VhZGRW3dgxIak7jmnTSEzACUfWX/+NblLcn0VFVFt73wXvC/d//AYAuSnTWAp0SZr9/+WMl4fdwgTjmjWHyOfX3XN5HO6TaFACkdICYMp6f6ayrWxknZsivWLGS74FavF2ldFP45G+WhIef6QvzZ5eEsyjNV6xfE/a/+AwEXEaYtwTgD8DXcVPD/Xn++efCF7/4RRx+1eGN11+PLjaJ9F7ugeR3G+6XK667Nmwj0904MUEhldE+j1OMTjEGjvWhHlJeoKkdMKnCXHWUtvbS+GHHxRFcKRLtd7zrjjhGYzwdz//8TXnhmQdOAI5SwAzQufm6G8KPHvlJ+K3fnugl2LsnPTpAUokVmcI4fObJR4iaWxWfsyFI2ySAYLuXalEIr1ixIkbLOLfqyoiPL8+ta34aJJuOG90gea4lXEe7blRESErbb7DxWv7MR0uN+e/sUQppCudjz4t1MeZPFX7Rwp8dx/573T4IWOa3EpTU3RCM9vA47vw79wrG5pxm/bMsuqysHGfX0omoQ9b0k3Qh+He6gPz8hZuIdTrKHkEi1Y4q5sxU9gWpEJDOuYJqsTQ5EiDMOzb5MtbGcUkmsraME/3WD4jfjvOgh16Ira+14myx1BdBAOtDM6RE1TFIFYbXBz6wKI7PvsTM8HdPHQuHMCClFSeEpi4cuxm8liXlYcNli8OM8lyMS8y/uUnhUiKcBrjeaZ0D4VwP3RitQ+GRHz4cPv2pO0NvU1041NwTdtW0hRf3EQs5g56nRJ6Houzwqc/cG9eCQGTSsT2HwnyeXTs99kK4n2P+WUQX0radr4Xf/9MvhO6ju0Mq5eqp/e1hmO85ZH9Z79nQ0pMYXjnUFvaSfDSE8zEBMcmS5URfDtP1ARA6p6worF2/hPVOcUJidPa88MJLYR6RPSl0T0jG1eN6Kea5jgA1M49CBn8lAJonQYwr3NH9mMoa3sh8auGzYgVdiOOQKu437fTqiG5lnJ+ZBVGYUll9gsi7BNbkk5AO18X4rG3bdkfA+OINl4QjrGUq/bOI2VwGgffMM48x7xcCnmfwb8cgydNjP9a/ee9EJ9KFj29+jSgu4zKZ/+xL++D7F7z5bz98pC3cce1q1hv6PxD+TMUJeKLmKOOsG01HbvjG178evvOdL+OsbsWV2M8eaUeoqjuCC+Tz3PexuP+sJWbQTgj3XwvoDrJf4QQiGed617n6ulrcvnPDnfT8fP+B74Q1qyDbIcctBd++fRfOKiL4WIfseNiBU8o4vC4JY/sl5s5B4DAvVFdVIv7ZTVQRz1Yv5GcKcVs8t5dvujT0NlfTJUP0IuS0YLeu6A46ppqYP1oQmvSw70qFaKiA3EznGbYbRbeo7sY+xn2CgDbzhuR2FC1w7yY6xc5FQldBjCIYyfB01um/+e3yeP3+3XdwX7FXLCI+V0LC/apOyUhe8J+RtCeZz13HdDQomDpNT5sOmbQoOEmL0VquHXaNSQC41i7CkezPNfrKuCv3CcbD9uPudn8kyH4KB1oW42s6808Ga6jOOWPU7Dqch+NDt1Ava40RZZI5lsAzWQL089r4/RT7xgzcmBmsGxZ497Lm6GQ9+T8uj+9t038+GYlS3WO6SsoQoqE9gKwkPpN1poD3455ex3E7bjH3/84prjdjxvmyZxnk9Tr/rIJUc/7uZC6p4ll1fXGs6AbJt8eNObmDTgv3xjquzjJOT7Km6waRPKqYWw6hgmubsX8cd/sBxGhz2McoPlA4M4YDq57+JAVd7kEttne/28bZxKJziSeJS+PKPG9ccOvqbJ1TMYcH/Vzs7LJfbwnRmtN0viLoeOmFLfG85lq/hgjiXMiW14ihS2DOzOS6HcaxNHsWAhD+7LX27KJoKnbPnd8butc89b3NYclvbY3nhje74qIoJtIhvC6jrCBBxzjTEYHlnjARUQmBaTFGMjeLtIH+tPD53/tKGO5jP9Jl79CEm6qd51Kn9CQB8jNT3s/84dcPAE4SIP/61Z/8l8krMHkF3skr8Ouf/97Jd/fWP/tXdXD8ql//1q/wnf2Md5oAeGff/UTCyzv58XMEyN/dd9u4XRt5bFDLystiies+8uznsgleTBwMgt3oBjkHaG2m7BncGoUo9MY4pMRIHjbpK1evQVV2NuzadyDU0kmQyCFBQG7VyqWAYx3h4N7toRj781LAN23IBl+3dw6HIycaQgu/HwIgz6CMd1xVGIemYg4ARzmY7kMNWoFq2QOTmfvGWGQYf6GtGbLjAtcoAfLhr3Ho4G+iIhTww84EM2G7OYyrnspnc188LT801Z0kb3ZWVFdlsHm2rFsSpBLApwFQRrV5GR0Ozdjn61ByTaW8u5PDpRELWaiD01HCHUUN7iFNJXILSlzBEAGx2XyvU3wPgRvjiPw+gtxb39gWDwuCuS0dFLtCQlgCrbJ/hIOPhxkt9ubk9vGzlgOQCcLEPhAAGUFfS2E9ZAoiDlu+GIsh7TWxHBFFJMD5qpXLo6NEtdorL78cPvXJT4WfPPpozD/2YLGQA0c5ir89gNkeFgTwBZUtjlRFJWiwhgPUo48+Ers3VFJeccXl0R5vT4iHyh0UheZCJvSRI/29zy0Md/zR3qgW814//fRPUGPXxv6DjXTALMItUZiHCnvrLsYLgBHvYwRl4glyjw/jNFiKCsz4J+OTli1fHh0pHjYlq3TsCE5KhBjFZI+E0TalKNHSOBxP4Wecw85eVJBDD0g/RaWAvozVNJT907m+RqzM4JCn+k/gKoExtANCYuPGSyCW6uP1N+O4DOJFcP0MZdUCiB54a3h9RqR4wPawbUa8SvwWAFAGd3QACLJIAnjgtfvFiBQLIbe89FL44Ic+HF4FnNTJcMONN8UDdx8kXsMZSKauwTB8zpgqRo14fIyNEkCbOKDrKHIcS4II0quM9ZBnqXEB49Qc5rMQS+WMLUkyYxWMBVi6dPmb40UHiAf5C0XNRkhIgvh3KRyOLSKfiHhIDP/+N6aGr/2YIm8A4QQOirqoaonzUHlrvM5CgHezr+P34uu7AW1rKZadBjmm66MUEtEnUfeTgIol6PZZqKZWWeibFCzINC5MJR7ARy8ggN/Pj+jO4O87eb48uI9yvQVGBAwFRyXJdIN4mFYlOlFAzHx0wQVy/usvOEA8nMZ54TzZ89M5yP59KiRH5Ea4HuMosDMB7cdxUCWjDpTknc78Msx4K+RaLwMwT+E9G1H3xtatKDb7wjCAzZyK+ZBiRDJQ9tmICngPkRGp6fQXoRIuxQVitL8xW/NQedZQnJ7Ggbt4WjFEJ0QYsVMbL7ucwzSRMJHQOxV/v4YCZq+zxKPuqM2bN0fyTYfIIToQ1gK2zAJYTiCGYRTgZgBywQio5uZOvkd9jGAZ498uumQ9kTCActzIAZwYnSh0t23bwz0pi4rK6TNQ1/N8TAP0P0JsClrbqKDO514fAATRfVRMTrjztKDrmdO1lJReGmM2VFWOMO6fffrZUAyAtgBVq+RhI46yNK5TEU5BkM94X4d55vpwafQD+P74sWcoEl8B9I7LANW5pefzeI0nILqv3nwFQN9rYeP114YzJ4/HCDCJMoGZdICr7bjOUpj7TzPGBcDTzWBh3A4CtMxivrWbxYi+F59/hvmmnPFYEoYBgozREgB78EePorRez2sri26GWmJoLGEXaDvC+uJ4N3qvi/Gne+8g4OaaDRdD9LeGL/+3r4aLL7sKwyJACKROLeR+cy/RVERBZgLGGdXy5x8rDp+7n4g+AO84rgBcwXJjB8ilRPA88ejDkQBZjrPxcebVfH5GEUrXceaRMdSgKl0/cnte+P5POsJsYmqGulpCCXE0Q0SbrGbO1SEmwJiMe0GA7e8fuD92fFQzRxnvZMeF5HYTIJzlx6rAzdffhap2OQSIsTHNRALW4ORbSTRPFpGUzi99AGmDCBZGUWCfYvwUUgJvdr1kr+TkSaLwBO9HUN5fvfnKSMYllw+F5x9gPBNh5Vp/zQ03oWR/Ndx8+x3hBz/6UfjDP9ocHnywIWy67BIIRPplGk5BLHJtGEvZgJnG6Q3jYDgDcaj7aQGxjAKREeiub4CAq4/f68mnnooAWD6Acyv3MtW1FTeLTsEVuAhVJKu4n1M2K659S9ZlxjHXWpPEdTgdy9BVco8yRszx7zFW0kx51vapvD9V0hJ1rr/JELfNPG8WlQukOR8ZDyMpU8drcr66/V3vCU2MP3P7n3zyaQDBskjOmq639Eq6B/YR34SbsRW3rN9H553RPYL2qszddOkS0gFyljihVOZsLgS9G3QgNTWEbkQI3SjjB3socO8Y5PpAwk6zvDmb69IWntkewj23QppDdqWy9lRTpLz1ZF3YVYVHg8cBHpT1JRArNZd4qYXsn7JCEh0eU/PTwkbiOYe53mn0fwwSOfrstoPsx3aHP/x3d4cuHEM1jUThNHSEpw40hKSc5FBemhvedePmUAIplAbY2E4vyR76YxZx/XfgptoJiX8946+XeLwiiN6LVi/imYVRfKasAAAgAElEQVTIr4Ol6WwK51oaQzvXqvF0f+g7xzisHQnbqhhxhZAJRbNilFUu82Rq+tlw1wfuZC+Zyfg7johmSiy3r6Rvxl4LgWtdO3fccQdxqfviemivQg/7jn4jjSDNdQTrEhpR5c3cUsNcqruqk3UpdjTwILrGu+9RtZ9Lp08eXRqq6E8jyunEDffCi89DSF/Kmj6V+038Gz1AknG/+1vEuP7Ux3cfwhHBfqgIJ5ZOlY/fNRHFdOIYPXNEn1l4/QQOWiP17MJ45PGncVvMCS8QZ0aeKy7hi8Nt118eskZqQ2P1MaJNF0a3dPHsotgr8q1v/iDGdH3ydz8S6o4ehEAdov/n+bBkxXzmzkVhZtkinAUt8We7Vkr6lENCM9B4FvdFl5Lrmz1EZ3DircCh08LvV19+WSRke3mvLQgkZs0sj6Xs9kHFyEpet3FtOokLIUpWMEfowtrJtW9D7DGcxL1iD9c1ZF/I8pCTMBAqibJV5LP5mmv5+nRcaVXcQ4QdzFHumVXsZyHEKWWP1Qap0BcLyDui88MYXfvKkvgc91aWmUv0xb0FAhifHzs2dJJJiH/tE2Xhs98+FfcnzhXDOJl0fDSyTjq3FUAsu1fQiXuaOVCHpntu49F00CRDpGVAyPiwujPIZf1wjnBv4r5FZ6X9ZO6F3a8591l87nyn09H9oE5h5xF7BYuZw/awj9Q1Z7SuvVzTEDcdxImXievDNdcOlC72WAmMwZllFQgNqiA9BjlLFBGJ1RKq7tscx87mP6uOMU7Ox/bGeGbJZy9u3JUOE92Wnl9K+boZkG2eLVIgRnVtuye8+aYbiLjcE0u6Jetms5f1Y5T5xR6bVCL3GiBA9jJX27UikZAEEb0c4tn9khGbCk928n58j+6/3Rfr9pAw37d/D+tMJcKBhVGg4V7qIEKDMb7/ihWr2Ft0s5fUHYfYgvOFgi3XM4l1XZJOfInsqRSKGYFWjPNz/76dUSRwBU6T2L/EWfFp4hbnQcL3cdZxHfDZvpIuEXsGtyO2sWdEp7CuwUK6gUwscy/oGu+1cw13LJ38201h8b1bzxfBTzy8fs4FUGWcPZ4O1HGEDWchdj2TOO5SkuyURLTB+nd2OCGUTJsfrrj4Tpybq1lD2MzRG5XBOUs39i8iP/x5b3nAn3SA/My8+j//h0kC5H/+mk1+xeQVmLwCb8cVmCRAJh0gv2icveX+4O0YpO/gz3in3//PESD3f+eOceMmjLMRmDez+hSb3gXlZcRcEbsDcMHOkI0hRdUAMX3ELpylENEMfTtABF8yUfxMpaR11/5D9HkQj8MBrYLYnPUb1kRl2QvPPRkKOfQuwxGSxiaUr8bSPIK6k4PY8Yawff9RsokB3ThAFLGJV5m599ABFLJk0rPxV1lm7JRFyWmU/vnhPjI+aryj736mLHzwr2riZlillGXg+RxM1Ju3oAocY3NfDPBRhPq/pf4kwBQ9HSjSOthQz4VsWQQAVgsIco5NtECY4PJzL7xM7wZqRTb7VQBEJUS6tHKgGsO/PcyhTfC4mcJZQY65AGuC+HY9qKYWFPVAvRDlqAex1yFA7D7I5xDQy/XNIdJgBYB/5YkTMbZDW71xUx4EjxOBtYYCUYthjVhSnWWMVjNkiGBlImCcv+tyUaHGzQHU5sDJYVHQ3vbAUd6b6uBVECnG65wGYBFMWIpSWHeHCj8Pd5Ic1QBjpYChAmqWsVuM/jpgr6CARMjNN99MHMKheLh6GKXvnPJ5MY5LEuQbn5oZ7vrSMWIs5nF4Jq+9px21fz0Y4CCdHNPD+pWrIwHy0Pd/hDNjJMxHsdgD6FzNtfKQucB+D8CKo8TRLFq8mEPWkvh+PYQOQcwYQ6ETQ/Wm4L9umSk5uDU4iOQwLvtwvaxZsYhcfVTjRK0NEWmxcROF1dWpkDAUXnItJH4KiAEzZsUD1GzAq0qUgsY6eeiTMFN5aieL4KGHP9XVM3Ax+LCo7vahlfAQMGylfNpDtepo45l0CwlIGPOg4ngh7yONv9uGY2AXsWgf+ehH42FtO3+uPc14ScadgorZzpDYEWNxM+83EWBfx4ZkhXnyKhI9sBt1Jsjnqc+C3yEOrKq2s1EU+nONGhIYLeOgfZKcfkkVs+d1lNgr4vd0Ufb7TnR0mDnOcwQYKKj02ffmhz+9vyE6QLzGRmwJEEiI2SUwk2JPx48HYDsJjhw8HEkUv68OENWoFThqvGcnuHeCOBJqRvEIQgpmDwA42j3i4dHiWsk9x58ffp3IsSClr898Z6+3h2hJRQ/qxs14DQU8vCmSH/5Z58cFwmPCFXIh2XvC8RFBD35/c9L17xhDZ3GACbRIgGQA/ugAsQskEbJJMpRTLwB2DqXVsyIBogtk1w4ysgFG63A8zKQYuqCgCEUwzw1Fny1trXxPCAkLfXF4LZw/BzCevh3I30f+8cfhsosuBdCYRbzYCcT8GTE7XfeHjhwJEMGG62+8MZY2C9gdhjRZv35dHJ8SIIJHdg6pog9niQzCuVRUNBPCjC4HyontGfrhgz+IBfTzISNXr0UFyrhVcVtNj1Bl5SmKsq+IZdJnmLOmMcZzAYC6uS9DACO5PGOOFWPNzP0WQBOwtjOldPrU6ORrb2sGlO/juSgN+3bsig65o4BoOrPOQciWQgafJXc/ScaRaztGUbtlt8OsFc8S1ZUFwW2f03TLsXmGLVzVaZIOKLL96ScBuKYyhucQDUXISuyGORu7pQRf7TKxntQouTauURmxck1cF4mck5UnmLco8U04y/0qDUmMyX6+PlmnEz97y4tbWSu414nk27POZUKYLiUC7zDXwrHay5xRAlkvgCIBaaSOJNeyFavDXR+6O8wHcM9Eub6Y+BDXqGe27g6jkBeSDGmC3TwHf/7RovD732mOquVh5vd8wGMJ2o0b1oVdb2yd+DNz/HPPPB0BNx2TdayTOsmcl/793WXh737UHGYXU3KNc6gMkmoEgLkAYtX7FKMfeXxOQBBtee7pqGh3bvtNuqo6GEcO/BaIoEUQyuMAgQ24OyR1M1hPZuPcM/KqGvKrBGIrLZnnCHD+HMXyPX2UYrMWHzx0LObEC/AL6DnkDx7YB+BHlwnK3zLmVD8OPFYZ+1ymFJbg0iiCyD4Vs99TABjTmZsyIAWuvDI57N6VjMumGIEBoHTlEdZ+5klApnyInyHU7i7e9q8IQrreChoLxDVB1KhM15kkiFoCoZMGwSaYprigAWJ/Bi6dIzwfkv8Ct/Zq6f6ISuj4qI5FYG3O7LLonpPM6IHsUe38OmviDTffGPPhjYWU0Mvm/drJ4XrjPCWhJ8C3Z8++GKPndb/pplvimufc9PIrr8Vx4tzofsnnzD6QzhPE90kyqzJW5BKFHhMxPT7n7hdSeU7H+pmHAUkTWbOSGHuJANODEORdgIe9rV2A1QW4N3lGi+xKmcI+pJkushDuvZvid/oLeth/7KmpD61045zEXTVMnKjROu3N58J11y2g3ycXUB2HUn4Cz9P0sAbwHAVHSCC6tKNjIHwN98f8eWXh6qVzQgLXJnmUeL/TnWEv9+XHTx8P82aG8Dd//UdhENdkN0D5y3RMbd25NyyYSQwUz+h+SKoV9BGN8Zzdc+/dYffzT4WFJQUh+9xg4EWEETrjWtgvNTYO0/mREKohZnbX4ojFiJNeyF4O59oliBDGzvWGm2/bDAmI4+0Me5BZ0yPJLym2dy89ayjNnc/dExylS8IughnsQaoB2t1/KTZw3exl3Ai2R4cff9al0QThbgTWHOaTZq6tYpW4ltHblJiCo5D7cKq2MuzcvQOQWBdBenRQJkFUf+B2yqv5+OYD9RFULi2dxnrVG2643Nilf/rYfiCRjpWFzDUIYNzT8T10Xx6nf2Hh6g1hy/OvhJZuOr4gVLoHz4ZG7u0977stzEhpDWmArS2t9JewN8yhU6ma+LP9e0/ifMumT+Vi9iH5lLAbjdVADxlF3ADDN9/+XsDlMaLtDuLEzSMa7kx83g8Saeqc6DNShPBg69ZX2ecWhvWrV4YpPI/bcJ2VMzcvnGupM+IN9upGwf1IZxzX2n10M3PpylXLiV89Et2eDZALbazHNbiS0vKLwih9S5UNxAxC8l2ycn7Ys/21uL+9/Y53h624VI4cwxXInKgrr4V532fXfU0Re3edVEnsFyw1z2DNd+2X8EyB5PL+usal8LlG1SoAcC/rGcS42m/8zqLwO//jROw/M5Iz9j00UUoOcO99tX8sOl6Zu5N4b+6pEhRIIHZxXAj6pyM8Mv5qmGdEcpqALfbOuluzYvyTeyVFRu4zdC5IgkgK6aYoJyLxNONI8lWXpt1WsDjM5RPdce2sFc3Mu0mMp2LmJV0Qnlcky+s5A7RwXijFkXKG/Vo/79voRS2mO//LynD9f62P88MiRBLGjurgcLzVsfdcDGHnntyIrV7mRyNyJfSWEDvrOesff/wwMcU14a73/UZ48onHoqtbt9Ms9iuSGr7fbBxXklRNvI5jiC5SWAt0S7WyT11H35/7rWk47ZzrtrLfL+F1L2M8uR8btFh8qB9By/bo/rCvrZzzYDcuuWOMtwpcL0WF0+kG2wupPZ1fRVGMs5+x6VyebPQp8+I4z38CJGQKZFYSc7UN4sWMd0UnkvdlXNcq4haNyDJetZ2x08T1bOP3VWvXhXQEMNUQ5Z4Y7RcZg9BOxsWl+8poK4lsxWPuY/049u2NYfFHX5vo/+BX3BOej0X131nyENghrmLQnyWKMIYRMP5dD8fZV+lKOTtMskHuLPYxU8OH7/oULuBi7vVAjMpy/+s++hd9vOUBf5IA+YXX763/cZIAeetrNPkZk1dg8gq8E1dgkgCZJEB+pf3BOzFo38af+Zb7o1/za/k5AuThhz80bsHoNABrHQDdqImGUEAvRE2rIroQsD7BTR+/7B3o7iOrGUIigQ23Bd4qp7oBmWdBGrQQkXCMSJLXUIK7yV5BgeB8bPWP/+QfydRPDhshHiRAOMFyCM3CLdIZXtq6L9RQxtmNwqwQYPBSYqQOAfC1AKbNZINswfQBookGUBOrvByaSLaJ0MK4m1z+X7D3gc9UhPd/tSr2PCQDOJh3ro28icODJdIlqKimEVMzBbHijGlESgFI+L7AaKINW9WVeb5uxkeI+Kqi4LgI0PIo6jYjuObOW0gcQUMYBVibweuQMBCYnAkYpbPDeBydG4eIOrLE3A37WjKbBbp27d0Xo7BG2fSnxcincxxwyNyHCLCE0UzjORAx9k4cw+rtgdCOAGNH5tLdYSGr6rcOAIsx3TAcMASDzfy1ANCoqDwOiQJw5sbbF+EBsRY3xVVXXBlfp+CPoO98yJ6VkC8tANf+rKtRmp/kUKMaWpVbOgcogQMPU4+jzMoAiDeGx/iYekCaMa61roNHv3hxeM9/2h8PMnMZKx3Y2rOzUsNF3OMW1GyDKHSXL1oSCgB0nnvqBWITUPcBMhTivkkmK1tSp5NDpOp5lb2OP6MHBIsExy/kBhdxT6ogLKZw6K9A8XuGvoBsCIE8CB+JlqULKsCE+8KmtRMT78kjKLq4pzl8jwwORsYaTOOQJqEkqNoMgO0hTQeEIOye3btwuWwivmtnvD6SRLqgJNJU1gnmu6gZqeO4qCUPPYUYB0F4D4sFXDOVb0YwqJ4WhVOp5/tRUX8TBJIHNT9IiQuvbtvPYZjScr7eSAPj1XSBeF3d2qfwmnsB94wgiD0g/FyzxUcZC4KTGQDoEiASYh7ajXwwS1vVowpqYyckOBw7xiyoUv8nAmCiGyOSBr5+XusfvL8o/Ml3UB9yn31GLKt0XFrCLSliN4gqulJyWVQrNgHYqqS23FS7kQTIClTGqjxreAYuFNnbMdJnFAmAou4d1dVeL10U5v17/QcBKFVc+9othE/k9QpmCIwIclhe7J/NpvZ6+zURlOT1GIFwIfJqIuJqwklygQSJ8uyfjsByruBvCEXh2gxFUEUXiLFXgzgt8gFcJEASAUTyLW3lfU9ljEIfRTLkAM9wLff5TDeAW/40AGMKyVVYNjbH68xkAjCVDoiRQmxYEQrR7HAMEvcAqumPf/RjKOEHIBa3hQ2XXBqz0X0/vl4j6IykW7duLddjMEZ77EPR65zg3+uI0lGznGe2twMSlBJt3XjFlJsqgBykXN3YiTcgWSUTdfGVAXaVQFzZ3bAH9afl3hdBwhyFXFWlLniv40iQKomYjj6ufVQPOzdxDfrpICmCVEgHrKmYQxwG6kfLhM8aDQThM5uYwERAlhqiPp7BDfLbn/xE6MMxZAdIOaSCBMgwRM4gA74Lxfa2XQfoMifPnPtZQu+KwPEilMb2rkg+qH4thmyvI75FUtZn1gJ0Y7Tamf8nQLPxMBfHSS0K49hLAQA7SDyjX1t76mS4bvOmSNY4JscB1zvpEBHkOHKois/pYGxlhQSA+l7iLnJQOkd3Ek/c0mWLY6zemrWr4j15+JFHYp9AB+rWdUQI/uSxJ8Jtd7wLh9O08OMnngv4vsJpSCfBcD8vi/nhy/cWhc/eR8/C+c6eqQD+jqUCAC+jJB1jwxCLxletXr02dvfoIhSsMs/8C59YHB7ZMgZgmQ6RSzRaQw2AahrPG/eIoe3cK0Hwt9/+FuBRIh0fqyHI1sdybhWsLbhVZqDc7WGOExgSnOtjTa4DPJpFhN0yFL+Cd3ajtDfTQcI9rWR9W7p8dXgGov/yq67lfT4ZbqZ42+iop558nPtfEMfA4qunhf5DqqHTUDkfCY04QHOnFqNy7qCUPVAef12oIeIlG/Kkhvt36y154XsPnAx33HoTgGsC2e7EnQCmTS+EXOU5Pst9zeY+6Ihz/Otucj6eiorauWAPz9kiyKZTzGWzWP+NvzKz35JjSfNOwDFdQkZgSYQUEHm0DsLPOfs0Kn8djv3Mt8WIEZwDunEBOX4kVwT08gDg3vve90RXqKKDFsByVchGL7pOdHMNLZPeRf+Xzkvjc5YtJ7KM11zNeD/FPkHQdjqArPNlOvOm0SgruE5tR+3lijagGAHDJineP0USfiSyWcnJgUwyMo57gbw7JHa1hREJEL5vXysuTDomxsim72GflZkzLTz4SDVxSiHccMtSCIW08NqhE+FQI3NoNgp6emQc05HgHugh+ohC9xJU6yWQxwVJ7EcWhFkA/9k4DschHpr5/v/wyivhQx9+f5hOl0NCW1cYqe4BVK8Op+koeujR/eGay/LCrVdvJsaqL9Swz3sQBfYIxGsC/RmLKVU/B8G7iY4JI3TymR/v++pXww3ERs5DUDCwd1dIY5y38V5cnzqZmzqJTqojRqmahJxBxlbedCK5EAAkJg+Huz54J3GQY+Gp5x6FlJ2Cy201buLVYRtdKxZXryTzfw/z5zye9zz2oYOq/FsovQbk9t6qCnfOm8EY7wbQVYjSQiSrRJnPdyGEjevETtZ2168iYvByAPSruI/NlIPX1VbF518COheS9dbNeeHVXZCgODMEvPvtbMPJ1EQPy003XRdLmBubu2J3TgbF9Ldee2XIIdLnLHF+/cY3AYx3GmeVAIlLcfwBXDpF5QtDK66xP/2LvwzXXb4m/IeP3AAhMBIO70ZUgpPQfYA9Xm0tPeGH//DjcP9D34oRfkYXHjh8hP6N/nDLne8ODTj9Skpm4VSujGvcGzt3hAU4vDrYq6czb4+ylkkybNnyQvh/PvtZ1ohh5sDm0MxzlMTPKGd+MCJwKuuS+4r9EDVF3EMmxrj/Wsle/fXXt0IgFcQ1mo1JePH1nSF7Go7jxPQ450mSzyLisYfuJkUlM4kk2rVnfwTZi9m7d9LVlAK5MsI+K5m5TVKiDSJBsYjri5Fxqv/Psf67tnuNJR51KKcpbuB16pTy2Ta260/unhG+cH9djOXN5zlvJ7oxdTgp7h0VEBil6d5fYN+fF6MhmRMFzH0NrlEZkBqSH/2KpyAleXWIcyj+Zi/6/7P3HlB6XoWd9x1N75qRZkajkUYaadR775bccInBMYZ1ANMJhhhICEsoYRP4djdts0CchNANIdlAKHHDuMi2XNR7ryNpijRd03v7fr87EpCTZP0tWg7mO6NzdGRLM++87/Pc55Z/1Ylid5skp8IR91FVrM26W3W0ureRUDOGLYs9wCXmuemsfTrL7Ow7BTF3GnIhHzJIp9hEQPzxXJcLXPMePqMEVx/rlu5xI9b6EFyc+Lt14R3/iHOLe2U8r4KkMxBPOTFuDZfvVWea+1fnYolt4/k8Z+kq74cAOGVBPe9pLkSJgpXFixbGa+s8Y6l5LU6fKt6rUb32B2YytnVIPfXsVrqwUqNzMoM9mf2APqfOwaXMl7MhY3TDXIvi1AFi74vRY96Xi8zvjcx1y3hGrzD/N+NonkNcXYoOTdxTkkGuod6HFObFEQ5g47CRpvHZenHZNmJtW4MzqYjzlmcNzyTdvEedPysgPHR+SNb0seeT1LVHxhjhas4f7qkLWSMSmTuMyvrZHnBUjOYe8PQ3N4b5OkB+jgCJTuFRpUxgGiTODWGEVk3+J4H7r5DPc+Ige6q+LpzAgfdOP0jozwwfev8nIKSL2LtJnvG1zDvGGsYM0P/g16se8McIkOuEOMYIkOu8gGPfPnYFxq7AL+kKjBEgYwTI/25over+4Jc0Ll8rL/ur/vz/hgD57j+/BcFWIgrXebFn4GWikzLZJC8gJkTXRzGq+NhS4AGLk/jZCvoUiBDoZFM+gUNJE6p6SyRz8wtQKjaHwyfPonjr5SDSE5XhSxYvCI/8yz+ThXxfyEQFmoTSpg3AJjEll0iFU+HpF3aFzHyy1zksL6F8fONNN4Yf4Dxw0zwNBdbLlAsa8dNO9rXZ24Mqi7ib3/zozJ/e0/sfOh8JkLdCgHgIsOB4MsrkNDbt1RcvxEgbSYE88m/XLpkTGgCYjEmaR3+BBEkTIEgtQOTiBQujMqwLZaxqthMotntRfCUDdFaSo12K8qmFQ0sChzVBSmNrVJweQOmvgiobxe554oHs+zhGNu6adRtCxUUU2BUXIIOWRWu8KetdgC3GKqVYdAjQ6UHIA3o1Ge+CzMZvqOCdidLZPgWBZQkLlWU5vLaxBx4APORf4cCvMquY75cIKQGANH7IrFo7LmZyDQUBjNUxGmRWeRkH/4sRTJaEkY+yJNTDz0svbiMiakOMmtFmr7rVYulWDijXCh7P0KPx1J/fRPH5mXiusBdiFve5GjChDTVkET0IHrTnzy6HaCoKe3fsCwf2HEIFXBhz42tRFReWTonKTg+Y+yjtlDSQPMjmMBjjjfhsAlF2SMybMxfb/CHKX7tRn09iLJLpTcxNGgdpx2cWCs47NiSEZ14AxEZ1nSuICJFXzWdcgBvDHHNLvT0YtgJq2geiAlJS5/Y33hO+/61vopy9lf6KY1yr6fEwpRLPQltJJMHaPg5HHqp0QDUQwTAOIEpQvpv7thqQ1C4LI7CaAYEtHlaV+NIrL1PsfHckP+w7caw8v207Rej5HCLbORS3RhVrEuC/40lSS4BBh0IbALSHTjteOBPGvheBgnzu96CKfcigKlS2AoeC+SpCzdEWUDWCwSgBCQnBAUmFGEUQVci4NjjtSzAZu+R1SWccfPwtBeHz3wXEANCT9DhJ/nkzrobxjGfVdR60JTMcr46Xej6rKtsenBOFgPNlOI+8HkaVLAS8dPyJ/zk3eA/LOFwbI+X7axbc5oDr+1H9LYhllrPxO7pTJJokClWNCpJ4gL1GgPj9ukUcz/6OLhCBRRWnsV9EDGXUaRIVwVdJkPjfVwmQFADmNsg5y5KHVKXiAOqA6LKzJvFqebXuMOe9RUQ/CB718NkPQUL24kg4dK6KeBnz68tjL1FbOxF1XCMdIOA5fMYRniuiw1BZ1wFSbHvuubAOIrQfEmIhrgnv81NPPxPdQgKpXssVRDhN5ZmQIBLYOQQp6Nhbu3Zt7I7RlSUZUnEaIrjpcliPs6CX10sFoB2H+vQganX7YJ555hlit+ZEEmwpQPswn3sX8RbJuk6Yo1VvZkAc6qRQq27ETx7/Lflm1JLOMYnYgf6ecLmmknUAwAuHxmRcG6rs25lrMgCVhiFABwEEjE6SeHk3kW89jNlW4j0SkVWOZ04T7Nb11oD6/BAOA/PkSwBj5i+YC1A9mus/mc9sUbhjrAlnirFIZTgWRrthRrsoBGpOozAWqFmxam28B1cArSbgZqiiUHwSCu0jR/aF36BAHI49DNLlksQ16YYAGeweBpRpC6dPVgJyJocaFLn9kq8Ao0tRSHcCcKp0VQWeCsgreeczuBtw8aabbo7z0yc++enwdpwWb6Bo/IlnXwrVrQPhGDFADToYcBVMZPyPcN/+/N0F4ePfaoiOsjaAutk4gNohm3IgP4r5ebOZd7/1rW+RsU5szdWYJcnmQgje++/ICM/vy4Dc8Plirj57CjUq6yeE70Kul2NhJ+Ckr7uKTP9169fSrWU3kBn6o3Ol0YlGsRitprurCsDISA/B/5txF7UATl2oOIODgrJ41onxfO1h7guZIGHJitXhhRe3Q4C8HvfXZdTF5yFj0sOy2xEEnIMs41np5lobb3O5uTtk4IQ5Se/A4uUrcfbkM68PhDmsnV/864fCf/nM5vDEk1dYW2dCKtKBQhfIUH83AoPKGAWmg031tznuvYDclu+aLa/yX8ejLj0ww5j5ft9b3gLBiIMTMrWQ8V/J+ihJ6Bh1I2PRewHg6FJ6wyRA/FzuYVqIjdGlZl68r83sF36EalpXRgvg7Xve9x6ECNnhMk6TYsBOI8JU/7YyN81EyGF0zhWi/ox4sTx4CqCnYKkgnBn+krCS57r0snD3ON/NWJseqvbT14W7yelHjM0oLF0hKtcHJWwh9DIhLcZxX5J6WEcY++NaGsPwlcYwws8eQWDSjBgkjb6eVjof+kfSw4Hjl8OewyE8+Pt3hJ+8tDscIa6qEhNNH2Lygmmsg3yOSORynVMS++gAIlYsjxhpgkMAACAASURBVPkwaxhSj/0M61gB+f8oTCJxXsO9WLhkbmivOhOSmyDaOyDMa7vCUTq6duzZFVYsmBHB8pzMCeHQpbrwwF/vDPPWhrB+fjl9cO1hw83rwgL2dKrL27hOD3/5K+He2+4Ic5nP0gUGUfy38lvn7cUa+qoAQPuYp45XUliugD41L7T3J9ClVEoZ+lLcRCnh6ecfZx7KDavWrIxOq3rGgJF3KutdJxzvPbgC9jAHJxLtYw+aJLz71hb2PirSndvsTjNecR+kjRGCB9k35EB0u/dxrzRrznwSLDPCVkgCy5BLJtNVAyCqO2Tz6tSw9yCCH8g9x8+OHTvDmrWrWaP7AJJbmDNzAWNxzYzLCp/51KcBcTPCH37swZDY30GNPJMb67MgaS9kT/8QZcz1HeE0bqn9p86HHjoYWiGD77plXbhnPc7AhkqAbNxifFsbAPBlIsq2PvNcmMIc/cBvvzvuXy9AUEqAFLPnzWZvXUOpdWkpe7dzF2LvTy1zbSpz8gDjzFglnSS1zBP+2rBuXVjKdezlGdu7fUc4Apn30Qc/RJzhxVAyszh0EFPWhCuquKQ07ObfNrM3aWNu14Fhh4hdP5NKpoUfPvF0yCmAXCLGsAYBSxcE1DAxi5PYhylaMJZWcP04LiGdFjGqlmfOwuo0BDud7HNdG9tZPyUQHn5w6r97DvvAF0dFP/72s//Fb0Ne8utLP+mNcVjeH0UgEuR5jB/JAEUE7nXsCuphHXWjZPSuBKUOFF0+mfxM/10Xts6ObOb5/JQR1vbx3HvETafOxPhH/93nvJqCbcVgxbjQDrCXkXA1umm8/Wjs13QJTuWaNSGicW/kGDyPC64JolCBk9+XwNz2MmNnMnseXXIXWGN18kwxapU5/cgXlof7vtkRSY0C4rWqId/H8fyWsB4afyWRkcW+R+dnDZ9F13sPv3P4t/nEnB44fJz3xfv1nMB+c9VK3OLM+aUIltxHKR44ydlDV7Aundn0ZA2yhzGCdyfCNOPNZjE2FjBfSwofoa9xInuAOeyzfd4UW0m4G7/Zx/s1/iqHOe7EyeNxPexCdLCA7z8FgTZ/1lwiCRdRGl4VDuIGUcBkVKzRsOmsGUnsH9IQlkxkD9HHunYZMUc6c+VqhGK6T7Zu3RrdNzpQXRPtJZPclLyp4GuNQbSfy/hf73U392kCe68+nplRxyb7ZvZ1EpgerE9BgCz47R1xr+fcG0kP94O6xfj3Yf6uW5ce50LFZgrlkv1a1tE+3LI9EJX9XZBx43Ig+maF++55J+cNogeTcjhP5UYBYOwiGiNA/kM85ZcPAI4RIK8VMGvsfYxdgbEr8K+vwC9//nttX/Hr7fC43u9/bV+d/w8Rma/1D3Cd7+81R4B89ZtvGNlETnAhB9itzz4dlUnTscwXc+goxPKe5AaSDaYW4CocEAlEiRgncZbOjHIA4xpAiTnz5iOoScLNsTt0QBjoUrgCINPLZrcENfQ9d98V42DaOHjNLAKgoEshb+KUsPWlPeHsRQ7JRJRsJ+pk7Q2bw/otN8TDXTsHn0Y29vZ+7Nt7IG7mS4m1+Dx9H/76rf92OKq+zLX96gdQsvHrfnpA3LSbx93OQWACh4Z+OxV4/ylsem/auDbMK5scjh8CFOSgkWt0BiDuMQ7KxgbMxm0xgZ9jX8QZnB/FHJLsvLDo2NijNNRkbqCPAEpu2LA+XisP6AJQKshUWGv71wo/A7VyO5tqSwJVoVkgLvipQs1OA1OrJRXsubA3oQGAT6WjgJbuByOZSrkPJSi5BSZ1nPj9CfakcNAT6BJsF7yxH0H3jmpgv15CxBij6Si9JH4kT/btI7aGEuF5EBN2PHhYusjhrZRD2wQOb2Vl08Pjjz4Wc4DnEnckaHARcshor3J6INo41D76XzfE6/zA353nOk2MlvXTfL4PfuD90Zlh1NnsGVPDm+55fbgIUeIB6cj+IwDBuBX6ySpnTKABplzYzhRKSjlI2AEiwWIEm+/bIkZBLDsjDqMGLoIYGY/iz+vSDZlRXAigPq0kOl+8vwKod92QiLMCIBDAcXLhaH/BJEic7a+8FLOUV2zeHM7s38tBrxBgv5XDbHvMdrYH4IXntxLzdWfItBSZiBkJEPOn5Q0EBAS5zl+oiNEQknBdgKp5+YUQXUSucb2X0X9z6PARnoG5YTuKNvtZlixdGgFbiQkP1Krq5nCorEO9mpqex/fWxPJzlXxGI0isdRvHxTXxB1voPYhaUJBPV4+dKP6OcVGALFe47t4/XUANRK5JfugYshwzhbFhNJH/LkDUr9qSzyDYbjRBPyCc70n3h4dDc/A/g9Lyz/+BMmfifFRX26FTZwwW96McN4Hj1AN7MRE2VRB8jqsKxqMuk26en7l8dqMiJCW8X5Z5mmftIdPxaZzDnFmzUUue5vP2xggZv1Yix/fQCPgi2D2eA69l9F4vr4WHZD+z7h3Hn6SBP9NDvmSI4Li57BJJEnoeiq85Qa5FY/2MDJEEEZjkQY0xfJF3i/c5kXgxSV6CGeL4GWDOmGGfAuMrk2vcwc87hFOoBTdDfS8q0rxJXEfUhIBY6agyBRgsIE8nXmFkhL4hVMNLKB+O3wNYYpb+LeTC69Q47r1hzpI0VQXptS0l8s/n12fcaLaXUGlHdxHzgvexEyDGKLs+InPKiUQpwGFg/JqFzbqaBJRrAG8u4Taz90ICtoB7pYNOd9FZnmVjxMbzGh7g12/YiAPgQlT6nmDOUi07BVBZ0tU4OJ0HFsRDMYYrjZcBVhPCfKK1bKUZYi605LYJlbSF9s88+3xYB0EzBSIgAZXnMORJP/ekAwfRWfL8C1EtF04uZc48ExXcMyhCreTZUe09SG+RY8yunRmQbEcAX1SDSnyt3HJjOAyQtARl6GUUtRdxnqgutjtjOvN0Mu9vH4rzYycP4WLbRIb4ZLSbuIdwT5kv30sXVW9HH5FQySi2j+Bwqwg59DlVQoYP8POWL19GJGFe7JE4f7GCMTwbYPRZ1ivmC/pWXKglQ554/AnWn33hs5/7XDh65kI4V9cZS4G//q1vh5tvuy108XxlW+QKkfcX7ykMf/iPV1h7IEKnAjRCWBgBiWmDazmaN25xsDnnk7leOjgkvu+9KTk8+VKIkSBNOGdOATZ1QOS8kXl0P6D0JcioqbyvdTg/xjPGjKT0/Q0A2gvCtQLY6pLLAuQajwPQtHtL0QX+fR4tN9cF6LyYS1eSY60fAPsUxeq6NsvnLojZ/CcgHVbx2QvKW+M833GaMQCx5xqpI8Wer+8//kyYPhsAnMl7Muux65H9JOcgB/ZDZp+hO+Rb33xP/P7K88QKobjWAZIJwWSvjjFqZum7h6hHqexcpdJZcOm2u+8OdbzOURyf0yHujdYU0LT7QUdYdFBCYEqYHeRnSVIb+6hIIEbIQBrrgvGzT2RN01WWxvvrI7rwqaeeilFHqXSg5OLKWYcTa8iYRQjkdMlxxlhfzPTPJcbR+cgOgmzWwQvRCVKHyl1XZzHApqCqpLTPVIzd5NqUUaackFsZ6o9RyA0JJgFiL1cUZDDe/DqJ/RR6QNLs0mFs1J0+EaZD4LCYkSeKow5hSA89Qa1XJFUpch5IDofP1ob6tkFiiOh2gBQ5VTcQGlhL25i7yhbgpoKcNA6yiM6h4f62sOmGFbgC6C6bytieMZkY08IwDsKy8yLPMT/3bM15OhuOsBdaSWRVd8jrzg0XDp4PdZSkC16uXDwnKuYr69vCPiKQXmR89PCzPvLmO0N24mBYvGohpCZdJ8w/AtI1kJZJ7K82QkIVch1SXLR49psB8Fu5F0akYXgMe4+cDTuOsHwRzdUPwTOxKJvnZ1N4/OkfhkXL54VNPMMHUJyvWrMmEqcVzE8S+TfiCO4kDq6fecUumIu8p7if4udL4rseTGKNd00xzlNnWzFEgu6000SM+npG+8X+ANaTTsZCQ2MdxCJusgtnwyzmo01rs8IrL7eEZcTetTSPzj9PPvmTWNx9w40bAHRTcPYewXW1nrUjJ3zrGw+HjIT+cP+b7wqZCRCRQwDwEHs9rew1R4ga6sVN89hWnBO4o1kn3vyud4cf4KYd6WsJn/3wfaGvtZaZNRGnwGX2Vw3RReA8+JlPf4q1KAmiqiHOSSfYH2QgHOmkD6UAEm4qLgvw++jSTIEQOHj8SGjBfTIeR8MlPpORfEvZexh9NwPAvROC6gjxZQW5eThlievqaIIUcHwm4CDZz/OQzbyHe8BISxbHC8TkZbOm2keXQYTSGcRO1YyDFLqmOiBB+tnj1+K4qcRhI/Fhx10DXXnOaa2QLbof7CKpU/jAHq6dufY7H6eP6uqvd/zPU2FKEWAyRIRF5UvpkZBA/4N7jDj82a9vPA9QzZqXZc8bTjq76HTntvKzR7CAN7LnESz3Puti1Jkl+XGWMdMK2aKrdhL78HTWTvcWsTPPvRXkX0HaSFjEHrgLR5POjwEIdSORzvCcu8evgzhwd6CwowpHmXvU8cxbil2mQUa5ryun4H0/xNEU3Am6LS6zx1nEZ1EYtoe/X0yP3veJGFtBVNxlBA7G5xmVqJt41/8zJ9z6Py6EATtbmB8mQY7nIhgYZk63R0ZBioSGvRzOezoNN+PivnBVWHWKNdWukyu4dm5GLNbJeqlAxfjccxC6Et6tiE2MVjRqccMNN0SH/hE6SowIq2fe0TlvD5UuS/dW7sMc8woP/MCKsuytc16by5nhHHv5Jbh899MdWFGly7ec56Yccpt7wlmukbW2U3c611nBzxT2M+mQ3/W4RYpKi8MQ+6sCer+mc02Pv/xKKOPeSXw0s26VQNxU8Nl02Tu/zpu/kPtBpCMOEwk9RTES456vWvi7LMi5JN6j5y6JZsnlaw47CZAlv7M3dsQYXXvNZSuo4lyhQiUVIrST9SyVzi7Xw0Kufzak9PHDJ8L5k+dZNyZDbpbQJ+jZYij88af/FCEDe/PkXEMQRrsnLSH5RX/9HHvy8/10117up912/MW/9+8/z738e//+v39b2hF/9gr/3ve/GgB1fQCGgoBf9ML99Apd7wuMff/YFRi7AmNX4JdyBf7/ToC82vpwvRf1l/361/v+Xu37r299fLVXf+3/+2v98/8bB8jD//jmkTmofFT17Nm9E8s1JAUApyXn5gabR2zxrf0Ye8l+nz5jNpvEieEoh1UBDQu31wIm2JVx8DhRShUUmtMP0cqBcJDDf2Fhfrjp5s2xt6EJkLycnPMcQLH9L+0KB4+eQxmUFk6SgTyAmmwZB4YZOE8uWUjN4Udw94c//CHK9wnhkb++M979R47PCD/6l3+JNmnjAyQlwITDdz8+N9z/1xeFGaKqRxfLMFn+yWxWjUTKAbDYsHoFG3YKR8mztx17Ns6FZn6WubtAy2El3RuLydk9CBljIeYcgCHJj4uVNRzmAZQAXuoB3A2OVekuKGxmONBqVGpZWt5K+a+Fh6rrPGyrtJto6S2kiofEK6jePaRrra8E7DHaQ8u5cQAq87WqG9ZjDu8oiTENUCsnqqNVbTfzGkbJOFEIbtUCePrfguG+jsCwBIqqKMFMwSLdJttfeSWsQTleSKxJBqTDkcOHI3B235v+Uyyy32+xI+8pAsuAskeOHUV1WxT+53uLf/rUvem/74/k0hIiVZo4+B6nD0Il70IA8EUACl0dV0LFmWPhtltuDPUcHlWILlu4LBwiAqeXCDOz4s/ymbq5dzG+S2cOhyIBiuWo4Ds49FoCbSzJFg5uArwqSaNSGpWa6sDLVecjGDudQ5b37d6bUsOuI5nh4N7d4Y5bbw57d20PG9etieWQklzzGE+SBzUQOSUUyB85dCz2S1jqrspOYm8yikbjVLI5+EmK6AAxEsVMcsvABdYdVwlkhHO+jGX09pfYuSFor0rwMu9zEuSTES46QNQpeWB2TFTzjKwGiHFMlU4H6CVKpheQ6ZLkFafwQg6EEiECfhaY24WhE8I8bDtABM90a/g+cgAmIrkCAOR7ldySILPE2jGk60GwR5WkvSWWUkr2xJgUCQ8Pj3ydB0hjqnzNz7yjGAKkLsYc6ADxZzVy+PQa6DyQGPG1shkXdj54P/YBVusOSoUsWkgEwyl6XHQvODYGjHVjLPvOBSTTuB4zUfZXAWYKUNiRolrQ15TYEsT3oCsp4i8VfxIDukM8MEkGqOB0fEvk+HUCvwLUOkckTSR7jMTSDaLzZfTXaOyV12S0CwSig6gq/4wJNSq1r5IgBCNEEsTC5hk4E5YwpvsYj818pi6Al4v05rSh4u1PA7BMlfQggobYmATcQM4/Fmwmp6LqRRGcnU0xM2P0JNES3cwHyQBHq1DZq9LXAWNp6zGeL8nKa8+9z6i547pwjuPA8e99fi1qjfcXkD2B+WzKhOwwHTBhHJ/BrgPdY7qCjKA4haI1M4MYFpxKlogK1PbyPdVEUx05eghH0hsieSag0AiYAC5DBFYKbqVXIlmt+0tw/ApEov0os3GxdBDV0wMAKcHh94EEkXuPwhdVueW3V5jf8gB+0gG1pgPSdwPcC3YfJ/5tL2DQ3IVL+L2U/qT2kMU8tmf3jgjmO3YF5QuJvnIucDxf4jkxBuPgwYPhjjt/Y9RhZqEt85NjwKgYS2BruCcLiGzphHTaf3BPeOtb38R9IyO8i7FGzrjZYP21vG9A3WEAs7OnKnGRXAj9iWnhIurRfsaNDpQ5FJOrFF2/aV3Yf2g/+HMdxMhSfs7ZcOc994Ru3t9LOCLtIDL2ox0byysHT4dsugzOM5arcVWUAAR1q+hnTv6rB6eHjz9Mzw/PcDGgZA+EVTr5GpbJ90DMJPgMMtYFz5N5/nR09aBYf8c9heFEJf0GAHjG4l1A/drCdd98w3rmq72Q+J1h4fzZdMmsjIRED+/Hvo0KYrRUJhsx53sUIB2wyJy5UrJFJXsK91fA0Fg8n197VxJ5zp96+lnIpVUQSLoch8Itr7s9PP3M0+Gedy4KTWeMRxlPrA/kHdfHNVJSpwlXRB0gby4dIDfgkGlmbAtuP/3cC+H2178Bt9FeyGDcS+whfoPIoHvfOCWcOU7sUSbzN2O2rfYSBAzA9VUS5DJAnvfWedlM+hkAqrooD0MoO9ZqmdvmQMa/BGh2B1GCEsyTpxTHOU9iePHiRczzByl7p9yd8dTMnJUPsOpnlUBXOd2JQ8u4re0o4Scz7vqGuuNrTCfCJpd5sZfnsY3fmcyXPqeSMqUolHuJthN0lAixVHg3XQeTAKFXQR5eAtT0urteSKpIqk6FQMwqaw+NJGA6d6tMHgbgtLvJ6+0vo4cUK2S53iPUaK2i3Bl1NZJyfuMEQexhGXoYlKklbvBKXzh2oSW0gEsOAcDVd4+E49XtoYmX7Sb2vmDaxJCPIGA8ztayovwwaUIW43cuquvE8Pye5+g7uYVnEQcP82WGUyvEbmtdFZE7R9h/5IQJkPEpbVynK4PE1B1lvFzB9VZGNGltOFKJ2ID90FFcOnad3QTBOBdSb5DBXIGT4Pa77uCZrmPPkB22PvVE2ET05ThfH1JkPk6vNKK+Oi9QbC/xQg9GZXVteGRrW2gngnQq/SNk2eDl7KHzZySsWL+Ca0sfD8BkjIK0v4dnX3DTHjmvbwvdOK4dWYgP7ECzE0HyQ3ege6hc5spYts16ozDDbhf7ZHQkHEDgIpmiyCeL8dVCvGpyosrwvvCmu2eGMydwN7NfLcRpka3CHMLwEnGHLyOg2Lh5PYBuSfz5ufQYpSYXhYe+8FC4ZdMK3FgUpXdxvyy0R/jTQzl9D/fo9LnacOpCfWihZHnD6+4IB1kbd9Opc9ftN4Q33rQMIRDjClLt9NmL4ehx9p4QEMuXLYzdD/WXAOCNxbpAXCFj7NxF+uQKS0IpAoJ1ODsGEIHoaq6pv0RPB+MWMlwyuKahlv6zDXHd9/nPhaBoxfFTCcnZAYmVyTyak5MSZs4p4K12c02Ocf0Gw+rVG2Lkm70KZyAjU5l/y+l5g/5l3WgKO/YyVopxM/LZWsm8a2W/1MAzKwGiqMeCcYnuDCOeGGfOXw2A8+5HvvThSeHBL/Os4M6SRMihp23aJKLMOloA2bPDDTdswXFyiTn2pRjxp4hD0YProHueUp6pdvbb7tPsGjSWsw8BiiIP5wk7PBQ/VLFu2GVVy3Np79V49mOTYwQksUuA8C70vq+ctKSQhUChnAjA3Jx8BEtnAeCnU7bNPIS4pZY9bQ/XRAdLjnsmo0mN+sUNZ0yYEWt2n0lKXGRuWMH82c5cthcyadq0GTiM5oafEAm5FGfcHsQPGXa2QSrMwFmogGPXZ+eEZZ/YFwkPxVcZ7M0VXQyxRmcjUlEo4jPoPur4iZPx+locv3nLTXHfkMJnOMrfd3Kt7AW5+cabYgyxjj/nRF3CExE/XOL7nVtnIBQoZQ+qkEyxjWtGB3u6Rq6v187fPRBBzm/ukWLMKGRWdAgzPykGsnvl+PGj7Hdns3/DgUfXks9RAWfAYa5VK7F67TjljDXznk3g2vfwvcnsAUZw/I9jX2APyMTiwpDPZ5wKSZ8OwaSrX7JMB5TO9muRYTp5FG+4h27iWrhHdL/u/w/Z48J9tt8r7l9j5Kl7xOHR/o/37YgRmL4PCRD3TpFQ0P1h5CuvMY6f756ork6H+KwYhZgH+X/y8BliPPnMw6mhiESC/m7WadxGv/3uD+Oim8D/Q54QT2h/3BgB8osCMWMEyC965ca+b+wKjF2B1/4VGCNAru8ejREg13f9ftXf/WtHgDz+3EdGPGh4mK8DfD6CslIHiCSIUTBFRADlcHipACC+hKpIxZh9DMc50PWxme5mg7qFjXgToNtZiIJagK7jHLpyVW9zSM3OzYoxHp1EH61chHKUw4+K5ROnK8PD36EcezglTJxMLACb8HJAx2TUjKvWrUYhvRc79r5YCr79n94Tfv8vT8RM6ETAnq3PPR8V84kc2jI46EoMfOv3ZoTf+ry56iADHFqyLKUEfOjFyl0IiZPGJnwBm/hKYkDSOcSoslsASFmjBd1DCADgbUQB5APmqfht4/OoRLTsuxci4xJxEJc5iKXn52BtnxALw80jn8BByUxgD9gq4VSDcUpCaZoFUMKhnez/bA8aFpVCCAg+exjzgHiGAkAPcgK6sQ+CDbq/LDMuwJHw7LPPxMLbGVF5ZukjJaio4SR/BAY9CBrr5GFSIFjQVCV8HwcLgUxJEAH0IkqPt217IaxeRSwOm/9iQEcRBp0r0wB1nnj08XD77bdHYNvXVDX3yOOPhTVke//1B6aGjR95KmYi30tk1FnUyZZx1xPbcICoiUXY8tsAFEpQom5YtxLnACTUIEXNRFAVo0CbPWNOeORHj9FFckvY9spOAJRUQCj6EjjQ2oUyvWx6OIzbxdJnyQ8PM6qgjQdI4NCiC6bVQmUO3bfctBms6HLsbJCoKUWlv3JWU/jqd84xXqfF7poMAB+zlFMByCyGrKMjoJyOkguQJSWoArsAxMz+tVRVUskIAdWXdeQTT0M1qbDMSBOLJb3mgrOq0kcLuO38KAa4qIjqUns+VNurQK1Cge+Broex4H3S6TATpWALAPE5Isxm4aKxlLMcV8weHE2dgHMq8CXGLDruQq1sZIOODcH8ZNTNEjeC9BISulFUck+kcNLM/2wAv3xAyiaAM9+/hEI2YJqgsT0AEgGqAAUWLegUZPHgPmIkTOwFMUFHVfJg+MO3T4oEiAdelZY6OOzsMCNfNWBU23Ff/HMC71VywsgRI7B0ncxCUWk8QjcAlFEMhlHl8DUWnwv6XgHYM26tHRCgn59ntMQ84slUwke3iwQIry3JIbHhe9X50GFfCF8vqCNwOOoGAfTh2ZIk8vv8IJaqjpa8CzxePRj/NKh5lOnwgD/q9BA+4/doMthPf0cihPdt0bjxfzMhQZoBcnvM32a+qMSdcZp+o5T8KcxVdqkQBQV80QsoFDt5PPCPA3gfIAed7oNppZTH444zLmocTpEZFKdLPqgGN6td9XQp4817oMPDz+jY90/vqaCpilE/r2PP+5vBHDYJBf/M0slgmThimId6+XOIMXMZgPEkLotiytHtqtmw4YZIQLcBwldQ+HvqzInwjne8I+zZuTdGcV0CvG9m7pCI05WyDAKykvf0G3fezjxPxFNdTVhGWXg7QPwQ6mt+dCgkqsL+m34AtZTs8URvHaEQfkZU8c6YjkIZIjEZIqgV4PwiauwzKIrH05Vyw023hvwinXFN4ZWXnovXxo6hnTt3hpuZcyU81tAZJXGnO+aJJ34c5/oFuD96Ab2M6pKcVW1bwOu0M05eolx8AuDMCEDm4kXzwiSA2BG6gDLNaGOsgJYC7HaGvvb+0Ehx7snjZ8OJ87iUAGanAlTtxRH2gQc/SCxhA3E0OCogKkrLiGqDqKgFqL9h08b47Bv9doY1KJvxmEP3y85DJwE3qwF0JlNAfDZMI2IEnDO0AOJ86WPzw0e/Uh1jxpyHxgGWSFql8NrGg9mzIwlh7vhcQLEs7nUVc8Nv3pYbdh3KDgeJIyllnEjwCDrPY326VF0R+2QWzJ0ZFjMuOwE6xzG/GL0o0e2Yct6WDHcdOgrxtH7jJpxHDbHofQ2xkkapOIctJVKtG1LETP7jJ04RKbYqvMI9sPx8/V2j8TSDDcV8ZgBT1oEOxn4rY1FBgXEhz72wDcA6O5QS42W57wCtsgW4JM8R89jBGqnaeRrj4B/+4dthxfIlxPksDtu20o9BWbQOUGPmjC203LcWgM5YQ10aFumqQhf8FLA+xXgUAHc9rADsXUD/jfFXeczJKQgbBEIlGJbRm3MQh4wxLc5jijS8T6p9jUEb0vkA+VGPe+M4rpJS3D5nAJbvvucNrA/Or8T1cJ2a+T2D/c5ZQELzt+YQH1ePO/IcBLe9Y7bn7kcUUT53XhgH4FvPNW/gs5aw/ug60THo3Fu8BB7jBPMM99v5RYLZaSjRGy4cx//3bpROVwAAIABJREFUMWdmGPfj/eN5yJLgZp0Z5r9BScMV5uwU5pY2opSqiKbCcBR6kzIhQZLCpdZBHEiIAiDhR3ITKajOQFyRx2dByYwjYO7MqURLzggLl88JT29/hvV7OYQQPSHc73TmyAGA4uTuttBAxFonBCf0Ne4cXDPtwzxPh+JceNsta3FT7g07Tg6F1bevCUtuuSPU0dWTC2AokXKhHUKEZ2TL6zZAWhADlNaPg2FvmD29KGQy/1UcOhySIQqnjEf53TES6qpwtgxCIvUlhL0ncGWgH5lYNpF+gOFw4ixRaUvzcJUsh7QxMic9nGRt7WJc60JNRLlSUJAH4EpsWzexZIzHPFxcvYxzyXD3Ol5X9z2xvJn7bjSj8VwTGEvTcVZe1mXEcypobLdDIuTUIM9kDZGdH/7gulBzkefUImVjk2CExyMwGIHRVtCwY+cOugySwz3Et7Y0XmJ+ppcndXJ46PMPhd978J0hOZvvqbsQBpljVaW3ESlWd7kdJwLq+dzi0IhjsBrwuQvXcDIOneXEr96xYQmkOL0O7FXO0BFSxfVx/XrnuxGiMNePG0qL6+LxMwfpShmCeOgPU2fOC1OIQ3WdrfLesZe+AqkwUTFRXjbjkR6HU8fDm+97cwR6CyBAjGmqZc86SLRsA6RaCnvSFSsXYrntYO/cTg9KNaRDP/Gfd7LW90YC5DSCltNEJN24cTPPpMKU9vDSjgMA5uwHhsaFFvoXutnjDrNXtcfLLg67ez7+5og6h/f9ydm4dzWW8ys4Pz70EHGRLBzGlzkvpNC/VDoxnc/fxBzUh7vn5tid8b3v/iD2Pfl6UfTAQNSR4F6+HcLHZyuNsXEY0U4iggOBfa/ZaHcY45F1Q9eDZIh7KMvWcxVncQ8F493DuH8opocoJ2kQN0w5JBdEDuC9Ts7+QfojINclQHSztbM3s3coXUcZ90khkA7XYqJX29h7KqJPxolg90cnzjUjp4ohce1jO3jkSHSbXIG8Ukjk792fmx+vz50P0ZNB1G4H904SZBpxtUnsSeyHkgCZwDnB9V9hjXFcmFNwTyTiYlof3RttuCskViSKFA+sXL4idqfUQtYZpamjxgmngrXXPfxSSPs+7pNEgq5aP8cAUVTu1by+RUWIm5jb7NdSPCKpq2vQ58ni89GY3RzIngsxCtZ9Wyrv0/2f8YI9kBedkOD9zP2Jinau9pA4301EAJAEWXqR6MNCyI8yxGYZzNlLIUc7IebswNJpc4rPms59T9DVjrBCIVAeYyqFZ1ty0z2v87S/jE+U/LhGgESqgz3Oia+tDXOJvop7Qfb87rFcH2LsFf/uXtH5IhH33bjUTMZzI9frAr1rixCPMJly/6sgLRMR43W1EimbnoMDBJINgvjdb/8gayGkYQ9EN90+Cl3GCJBfFGYZI0B+0Ss39n1jV2DsCrz2r8AYAXJ992iMALm+6/er/u5fOwLkyZc/PmKGtoBVFsDNk489Fm4ihmoAwDUfcH4SQPGQgBIb5D1kyK7GpaG6tJ4c9wo6Jiazqbb8u5HoAAHCZorkxgNStaEs2o1KfJjD32233RLjl3IgNwY4PJ89fQ512ZWw9cVdoRJwqnTmHGI1iAgCBEihcPfDDz4YHvrSF1Bd7gDYLgvf/q9bwkf/4nDc4HfgyDgEyOMhJQMiRgcIMJPhJ+FbH5kW3v7Qhais6uSQYQ57HfEhxtpYHJzOJtiC1BLUzI0clCeSm9wFIWPUl2D5BgAis8AtD9cebhZ4H3+OhwSpAzDs1AY/ZwbvoTPGMhlBUoJqy7z1ZDbXWuA9cJiHbEGsdvWz5OOqEDaXWGDX6A8PeWbaSoYYN2E0TA+HCAF1QXRjoFTtW8xt9r7xSwJxKtvHQ+bUQBQIGNlVIghcQNawSlpBXrOujQoYPfQB5BfkRyLEPpBpgLrLATVfeO5ZlKHpHIrJXOaAdctNt8Tsd8G0x4l8Wc11WIjC+gTf8+UPTQ//6c+PR/DA93KewsaFxDnNIVLh6OGjAEczYoljG4eK28nhL5teHL798NdRwM8O+3ajXqY3phzXUGoyZaIcMGcuXBQq7F3hgCYJYXzJYcg0ldcdHHanotzbteMVCKuk2OOimtpIJnskVCWbpSVJ5+HsQ++cQ0QI1xNg5izxLfN5XxeJq8qCALHkugtg4tTJY2HpkkWxbNmIk8lcq0YOi3Yr6HiwEP4c8TGWn3uA89Al8G+evHFQqvEX4XA4A+ExGYW1SkHLGX/wwx+F1912eyxtNJO5CLWp6kOLp2ei1nySnof1mzahxquPzo5j5Hkv58CaCUCnGs+vs5hTAiSLcew40AUhOTG6CIy6FHzWJB/8vB76s7JQuvIeBFktSlfN2sUhXZBAUsnPFLtBAAZUARotY9yEfRFGDNhXYPyWrx0JEACTP7y/MPyZBAh/6e9uXk/A05z7IZ1W1xwIgnhXySsjEloYZx7ESyDp/GWUjWBsKvdOcNe0KdXp57h2kqaOX0uNdRetX78+qhb9TBaqe+i+5urQTRX7PwQAjDjgtXV+SALoEhAAMA7HuAWJQF/X+IYU7pv/PWoAGXV/xP+66gARpgH+iu6J6AzxL37qBNF5NUxXTTbARHHIYQx1q1zlzxIIxEbIkMNHT4XGLgi6NuLE6AVKQtnc2c194/CuSrRnoJtnGloPlX4+MTuqOVNxthk7PWE8rguU+CrGnRMd615fgQddRjpAJDpcQDzEC3A7D6gG9b56gHf+lAApyifTn+fAYuk+CJBcAIlq1NZNRKyNUKC8ePFygCFi8QRwADx3792OUjwX4mMhDgK6jY6ficWi3cw5y1euIkcfkg6Cp4i5fB25916HcxAmU8jIb0NBq5uhH+B2hGs8nsgvUOjQD5FYC4A0BeXrX/3134T73/qWSHzkcB10371CB45E4TJ6O4xYMgrH5+nsaTLHmXcFqVWSqrI3SsjuD4GrHMbqvn37AQaroyOlqGxGqOTZHh0TROAA5Kji3r5nL9Fx03ExLOP6pHOdh0MvhdITIKISGa9MsrASxC2RXd8OgHfowFH6pk6HuasXhuKZEFyzZoYfP/1UWAnZfhrHx6Jli0MBc8T+g2Sg4wyJY4H5SQWt0VzOLxs2bQ479x0Ojzz5dPi9j38iHOXzNVD8+yLzXDlE8Bd/b2742Ncuxcg5e1RyeT7tRjECawjlbDkESybxSNXMUe+jV6SVUnvJ3fmz28JXHj4D4JUYCiGk64hQVHE8CVJ5CEdReVkJa9j4UEieejrPazZjfvv2VyC0V/EaVwDgToYtdB5so+R2zWrK0XlWjNdyHdOx5ZzgM2OPhf1F21BcO5+8jgivCsDt2esyw+HnG3BS4HgEZNJNcY75qg2yZA7dUMnMS3WMw3MQWhcB5hbQZ2Xkpb+TiNEpnzs//P0/fQ9hQEEECc+cORXWAGqvWTXEfqKKP5ex9lrQAhnEs2ds0j7cIvPnLSDCamZ0NPYxh3YBqOmoUxjg/a4B2JvP/HwasGw5BLldWHMhu1zfdF9OhRw3as1uKJ8hY690nUmWGwnTh2PLTq/9EM46Jccz7i4DZP/W/W8ZjfWMsYrk8QM8O19toxtiLvuQNojBRIDZbFTuzp3OS3ZSDHD9zuK0ykX9LPFrCbpuD8d16UqieXC76C6L84qOQedvC3qvqpLNUElnMAxzf4Yg8YZ0wwEWD7EWMlmERObdTgQUA+ydamshtyA/RhAyQOuH83RKVAKGX24fCU0M77Ti7JCQmcS6MxFSia8AmJtdNhXH6KSwesOK0EfJeDNA+9KFc0ISfRcJXJNernsacWSDzKHGlO46cib0JU8Mh89U4yDAsViWEVavWMA+rjLsOU0MKXPJf/uLv4pl7emXToQd214KL5zEfcg6uOXWNeGW23C1ddcw7+Pk6yNqCJfEEIBo1YlzobeJTozucSEtgTjSJmIPcbQMMPbOMl4v4SLKHM/+RWKfKzV15rTocGjge1vZ09QyT970OtwrOcRJdREnR5RXRib7J9YVHUddzG3O7vYweO1Vexvfp/vDCKASnqEWiH97IFp5Pht4xvy3pcTeufYkQVC1NdeFD31wfWhv4Pt1BDJfqGhPZR+HciecgjA7w7yQjGvhdXfcyrNpabW+iAnhJ489GV5/x6aQAgkVGlHFt+JYYMPXfgUXwSWA+BHuVw3l3+wBj59HlEMk4mAycTqf+XgY19EciYBTxG024qpISsyP7qQPfOAt0Q22f/fp+BkmTcWpwrN4uWmQe9PG9SkP2axNBcz9iS6s/M5n/q+HEL0EWd1JFNbb7n9bXCeMcD0BwVlx9jzDXGC7nWc4JSxaOg/3rRFICEOM40zLCls2Q0KwKnYxPk4Rk3SYPeeG1WvZ56/j/fRx7TrDP373R9yvgtDGZ6y0swFhi4Sq3RH/40NTwie+VBeV+l/6xKyfnr8+8w1dUle4b5BGrAkziKprqa8Oy2ZPgWwaivumdes2xmLvp+k/6eRnuR5ls9e+CNlpvOIMHBdpzKUC9nb/uGY38mwqnjAa1+fSvZB7XwmuEvZgOlZbmRPc+ypqUYClkMA5owzn1xScT8bC1RFzNwDwXYPLZZhYxQNEILXwWsk6FOgD6WfP5ZnCGNhF7B8l71MgOgXP3T3Y+dfBGugexeubg1tDQkZHiE4k54XjXyAyjV9v/GpzjFJVONTIuqtz2f1tGfOX4opxCh+4b+717PSSnDYqt5X5cBjX8SxioWI3Bq7qSs4zujJ6+XeL2EcgLxohgJzvb8A17Z7vIvO+4305BLHigSFe3z3WRAQTg8zBkgNeOyP+xhG5Zn+Ye8bT7EubICcUkbg3cV2W+HD/pzimE6LG/al7LgkPyQnj0kZYk9w96XbLpfujjzmtgD3DQgRv1bzffn5mPueWZdy3Acjodsg5+216eeZ0EUo6cfFiZLBdLPaoKOhyf+dmTgexf/oZ7aEz4vGa0OXEV1eHOfZ+XLXzem+MIPT+S3woJJEcdd89DNnTP5AIwXSKvXw2c0dGPAvWE6tXfa4xko89EM+DzANzES/1EKH5ex/6JL0gCHJSp7DmQKwzf48RIL8ozDJGgPyiV27s+8auwNgVeO1fgTEC5Pru0RgBcn3X71f93b92BMjDP3rPiOCzWdj5gMbHKP8zdmi6pXqocHSC6EbYi8rXje0SgHEV+ubkHyETdhMuAUECM42Pnq4I7b3DdHncHJ598eWwj+gBDx4zICI+9MEPsoGkoJUN6de//jDKxdJIgNA7h2JxFQfbkfD5j46WH357Z3bY9sKzbHg5bKH2/vIn14RnjhTFDoHExEzUa+dDFRv9FMANM8jZzeMGSQ3f/mhZeMcXz0eg3mLjReRyZ7JhFcQzCuIsQGwvoMis8tmx1L2X3PACHB3m3YMcxkiviUTNWEauejQLAKSC0knt/o1kA09FxZaQNo5II+OUJkfb9zRygM9RCFtUWMShoy12lZhV34OirY6YmZMcQi8bScRhQ3DHWCPBHb/WDhM7BFQ9qfAy41qVvnECRmDFyB8OfgLykhgewCZAaHggNLdXgkag21JvXSrmYDsABRc99AmiTyfyRCJFgDyPw8m0KZPCT554nE6Cm/jIZvxzOOP7b7/1deRePxlV9Dsppp3IQbIIhdrXPlIW3vW3lcR6dXGtAHr4+aV89gqUW8buqOzPgWwpLOAAiBL16aceQ5m2OGyguPQrFKQuWrCEn1sQnnnquZA7oTAsWbMuHKE/poprvGnjhvg+Bcy8Z5JQuje6UdkJEulUaYKs0E2wFrDPotsMAM6DAJLvfWt5ePaVUYArk0PrGQ5vKznwnYO0aePez+feb3uBYlE6aOwbaCDGZS4gQiKfeZDXVk3o4W4iln3VwQUc+ATQrqm+VeOpfPMwJTgvUeABVxdPOu9HxeHCRUvCj596OpZMa+Gfw0H1IgrePuIwLDffg0Pm3jf/Vnhp+/b4jIiIpXEPVTUadeah3QisHDK6BSe99zpw/Fn+FuRJ9FDs2dJjN18zAkjqYdX3Zca86koPtFlcP4Eg4wsEN1t5n8ZKqKwcQkoYS2P5bRKK0Q4xEsr/5nAswfLp+4siCaLrxOgrSYwp3H9Be+N1JOEkiCwkFfy4CJimK2Uc43kacWS6mCwRFpQylkGVtySbz6/Kag/MRj8VSXgdPfJTAsQFzzJ0x64Ha39Zmur7VdHpZ40RWLwnAXB/tuSgY1x3i84pP8u1/hOdIIIS137FSLmrDpBIgKgI9Fryd/6+Fpngn4LeFqFPI47FzoMhwMI0MK6CvNzoKOsAnNtzgDLQJshGMvnTiJvqBURJ8NpyXzshRjOIv+qjKDSZjOleSVrypSVAUsjLlsRUaOy989mMnS78MrLHcWfki30YlnjGqByeK7t+VJl7nbL4vol0SuQCypUUT4BoIO6L+JV8xmr9RdTd41I5zDeHecTOnUTNK+g0MNIXXtz+HODXXAhu4oc6hyAsz0eidiPdONteehm3QRNg5m1xrrYc3oiqqovnYpRVOyXNMyALyGEKQ4ynYYAqXSA95NJbSN4PqPCP/+u74YEHHsCBcgyyc1okvJy/BCEFNMtwPQmSO/Z7u5qZbyk9B8AqJOqiBkWs5F8iILvOp3IAd910jz76aHQu3QiwLxji19n34r20oHYFcTCVAOQTAKE3rd/AGIXQoZtgEiXUyaxTEX0m+7y3rpnIJRwPkFc/fvpwWEOmf8mMubhiKCcG2Bngyybp9oEIn4nDQpX5rNmz4rf7POWzJgxwL778t18ii31zdCW8vHN3+MQffY4Oq+3hLCrrh776zXDqlT8On3m4dpQY4F51AUia797JXCTIVYIKds2KpWHvjhdDPu9xCzF9XfysQcZx6bQr4StfO8baiTOuoDiCvLrkUlDQJiX0EUVJT1MuPT8QKlMg2bsB3HQHvu7WW3k+G+g42R3eSEn7DuaZVStXxvlC8K+RqLwlxET5WSRFGKjhAki30Tc1KHOnQFasfF1BePo7B8NK5sh8rkMnSmedjZFMB4w0HkUy0gjI3bv3AAYuYV0DRAWkMt6xD3dTBuBfG+CV0TEffhCV+dVfP/hhFe87E3LmhlBv3BNq9UuQPyqedXauJEKmSIcFc2Af82mzxfL8TONint+2DbfpfJ77Hhx2JTE20kjMcpwwuqdcN3QA+Mym8+y4Php75fzXxbjTJVZLtE0xKudHHnkMZxtxVawtk6YUQtjioGKMZfJ9qrx7iIRp5TnTjaOz8wJ9AOVEmwlySqyqdjd3/yhxYRNKppNvTxwd19T1w/nT9zJ1BUaOowJzakX0pDKXMF8KwF1zgySwvuVyPYYBaHsA/niIwiBzXyJk+yD3cZjnrxeXaXdrH2sYr8D0MJKJ4KF1IJyrJT6POLea1uHQAcCdXUrXUhIxlwW5qJi7wlzu3Vz2WflG5M0uxXXQiVDiPGD2kpAGWZpkF5rRQogneCjDCPUlz9ONUzWYGo7WtEGyhHDDluU4uIjRmTSZ8u5L4dHHToXPfuqBsJifNaG/Orz88s7w7a2nyRMtCG+4e0u49ZZVlG8zl3Zepv+nJbReBuxknIxACp8/fjFUHO/EAUpkWS1rUecA639B6ESB3sg63iORzvXbfRggPjeExauXhRPnKsOEyVPCecjPO95wJ/PG1NBMX8bUacTkpYcYi9qJo0Eg07VHMj4Xsk63oOuP66luWJ24jbptJa5wqrYyD9grsIRIrxfoV5IAef875vF88LqA8Vk8ny3sMzLpgEhBIT7IfTmBC0mS4va7IAnp41i2nj0q7pe+DkBw4tHaWqpwOc3lHl7hfjWHnvYe9pyQTo19TDsA5zVNoZN5gxU+TOVzhNShGNU3wPM1jo6CizUXmSNdi/LCY4iOPvax98TIz44W3SfEUWb04QCiCLsBBX/HANeHmDAiyOrpZPL9L140P0wnwufgzleI3dwbx9smBBe6CnVO1rLnFORvZ+7Teeo1GxnHviSd6w6RUi95TfxTeflcxAn0/yAqsretEXJs6cKFMQo2CTIoPSsvfPcHj0IO9NEfQ9SUzgj2K3kIbf77AyXhPyM4KsEBe5bun2nTuF843RRm6BzoYE51iUthLTSydLi3PSydiWuKWKRXtu9kvN0cYyT3QU7bi9ZAP1sWcbfjiSJz7fC3PVZ2qVVCRLgWDuIumMx8oCDJZ7wHgYciIGOSZgNau27qJO5E/OIYmUjHjpGmPqcLcdTlQ5a3MH/Jj9cAfCen5dBPRQdLZz9gfCfEINGTksWuR4yLQ8Q/zcC9IBmQxOd4+XPYvK7+WvvpPXHv3c3cJ3Gx6090YPzs11u/QWQXa1Efa6drsXOM+6E2yIg0rmMu5KYu+0z299nMW5IJlfQsniRacoiNwhUImZFkorFKy+IeoxJnZiZOIvd8xl7a9zTM/i4VN4oiIKMo3RcpLuqAhDGy6xzCNru/engfybhxEhRnsI+3P03ioxcyMe4nOUedoNjc6DeFF8Zz2gnkGuje0r2Ja4iCDbvkPCcoTolxo3F/NSrckABes2YVaybxVqx99jQtgghx/92AUGw1ROcA4/wwBEgtZ49Czk8S/l0Izfo4Axr7leTn4QbZ5eQzkczPyuT6GOdov8e1Xye/IvmxM+7h3DtINkf3B2OkGcLKqFXFI64TOoI6eRZqqpsg0s+Fm29ewZjojqKwtuausPOlw1i/OQdC+vZw3eew5+nmmf6tN7+LDp0y9oM4V+hgSuSMM0aA/Kth/n/wP2MEyP/BxRr70rErMHYFfs2uwBgBcn03bIwAub7r96v+7l87AuSrP3j3SC7guPnD5pRbqneew4yujy03bIqZ2tUoilTdGMUzf+E8AK5T5gSFS8RH3biZrgYOIXkADecqqlD1YZXHWt/JBv04wKegmurmdWtXoVhdGV544QU2oxPDj3/yfDh5rirMXshGFHDwr/5zWfj9L9eFz39gUnjvXx6BgCCyALX4/3hgTvj0l06ET33wk+HZHc+GU2QmN8ds5EpyeicAPKaHRH4b7fMwBMr7/qY6KrwncAArnJAbbtywLmx/8fn4/wI4g0NJKKGKAO3J2LaTZAakBofyHA7XRiPYFaItupNDcz7v8zxRGFOxbauMyuBrOogPUH0n8G/xn9fnCkRHHsDNgQOHwlxU1hZNs1XmfWWEGuIH3Ogb1eVBw+4RuwCMnjmDQ8Qc9nqBH2JAzgMqp3NA0hli9E08NKEMVc0kYKqKbIB4KQHSadPKogPE2JhGXj8NgEeQXQeDxIn9AVrRVWQ99dST3Lf5fB5U+ACmKs48iCkknM5nI1E3fIdS3/e8570xQqKXe38csmmAw83jf7I23PZfdodiAHBjW2ZzCP+Hb3wD8IzrBiA/g/chePa3f/NFAFa6Itqbw0c+/IGoGnsZcHXdmg3h0UeeIK6HDHH6AE7iiPHeCVhZPq7joBpw7PKlqkhC2VEym+6ZFgChjAikEwnGAcY+jwZAvRXLlsSC+De9fnI4c7GIyJfjETjXWeNnF0A2e72K18zjoG+MjAeeDYyDKtTOCRwES1BFSzAIPKso86AnIfKmN94bSQOLKI1tMmZLEkR1um6FLMCyVED4SgAaoYvZxN8cAyhxHOr2yebw3oUqrglyy76TAQ50lg1bRmn/xhXcGiMcQAXFdPDoAjIaLQNgWsC/nbgW/95JxOdNR4UEiASFES9DjCujlo1YSODmSY5ZEiqwbBdHLHDXYcDPamZMqGIWyGxuEogAuODn9OmQEKXjly8dfRK8/qfeVhj+9Du1kQDxOZeoMxbGa2N82DRi8gQaBeP9O4kROzjyJMX4N7tE7AOy18B72oN6rwiFqIfXBgCdHhS68hJZjEe7X+bPXxDdHNe4Cg/VHt4FMCQtvB4tgoOxDJzrCllpdI9grE4JD+N+va4q1YCx/4OvFayM2dCyO/HTXSNARq+pCUmR+OG6+DXDFlryflUOJvCPgpQFE1B989/2gVjsbQ+CcRXpPM+nT1tCCsBAp00imdDjUgAxcDeQEAKg3gegitOGslUdHCoj0wHUhlDhJkBc+f/DKIlTIRY8lBsJ5meJ5KaZ9txP75/vX0AvTRKG1xn9fMMAdPQE0WEyiUik+XOnx96LhEGU1nztEE6rLMqFO1ApNtXrzGkjOmg+pGkCcYOHQ2ZuMor14nDi8HnGPGQZz4wdCxJwt9/zxlANUGLJ6TzihCQx2iA+MiBcOnBVjAewNzYs3qPaxlgUnE8UTSyFpxfiNGN/PW6NBlxBQ1wviTJjMupQenptRlAfd0I8r1u/mvmH7gRUwY5Llc833fX6UI3iv5V1R+BvNvFUgi+nAMgvoZYV5NK9kAxIVA3wfSNuwvOUvTq3/uiJJ6Kz5PbbbwNo59nk2mR7D2PfBggXY3AQUG3QCEMKh/cfPAngMj/UIa0/hbp79oJ5YSpz2hPPPBVm2SPBGjGZsWzcn3NuWdn0OKaNrdqzaxfxNpfDfW++l/XLHpj0sJ/Oq+d27kFJfyL8+B/eEz7xFTtKiIDhmR4kYqgQgLcLsNvrt5J5axYK/b//2t+E33nvu8K+HS8TG4TyfVobynqi4UaSw2PPvBDGF1OyzVpibGI/a+DIYCeEM065wuwwh/c2rgtnB84TSRlda85PlhcvXUyZsW4DxvYl+o50J1jk6zxqLFQS4+vEyXNh9wHcGWs3MJ+GMHvVSDi7o5N+nqkhgfdbeZEsf8afUVQCYz3cs1QIvDZiHHcSi2Rm/Gp6pPoZr6cgCSR7ulCFW6g8iXXEjoZP/sGa8NhPOnHWzYsxaq6v3/r6VyDFl4T1gLj7AWyXAogZ15UBkNrPWjjI9TK2T+X7JRwmPvdG3igEaISMsRA9xpgw/1RUEQkGSaFCuQVAfzZkVSOkQTVr51x6mUYfZ+Pu6KrguhQVTIquxiW4R/MBQwtxNfURi2O/Vi/rxQyA2Szue6eiDuYTVcaStQWA9c0AiY5TCTqBwfOsRB1dAAAgAElEQVTEzM1etJKOjPrYHTMJJXaqJAq/Z2+CJDqLM4rXHrD7gxXC7qRYgK7jjHU/kbklh0JtFhnA9E6cSrgGUESnA/b1ErvWzXvq431g+okkVjIgZVM3kTbkYNXDX/Ql5YTzDb2hA1V4yE8LjT1E1qTzWXE/veXuN4RSelYmEhmVSxzc3mO7iXQrCvMAnBP7yNEHhGVRCz08o8mQEU2n6kMlcVovVuFUAHSsIZbo9rtuYc0dIKZxdnhi6+7w4tbD4a133B7uvW09pM1Ruj9qw7eeRXxCKfCSRdPDB957X8hK6mZNvRIGWushWiDBAe07mnCdvXKM/SHq93tXMa5UrtdGx1cb+8EpuDnPsYb28Iger4DI5nJNnVUYqnFrZRIz18S8uPHGjWHtplU83z2MY+5PN9cF8NMagAkIKST9dSo6cwvO+jw41+cypuw2KoDE6Wb87qS3zkidAua+qngPdawkhAffM5/3Ugqxi8iGebaZ96O7bRzxVzqH7EXKZF+8in3rK7teju8nkQicZpw5Wbj/vvu/vhLeef8bIcy7ITKJlWvrYd7tYA7spZSba0CHwHSilq5A+L757W/kM13m/vdTAj459Opw4J41NBCXdaYpxtZ99LMfCs0VFeHcScg49pUdfZfp/iiCAGEPkUB3Ay6e1NwM5r+bIGZO4IidGp/bQwf30YOzH3ffPNwcN0TVfDWfs4s5r4vP0UwUYAJEhqp6ux9C0hBOrYnhMvvSqcTt5eZOYC83BZfU3nCF56gP8ckyerzcGyr8ScnIwfHYFba+8ErYeeBgWI6wJYG9wed/d2747DcuMV8Q68ee4DLuBIH1ZnqU+hAOLF26iOfCdbqTvUIdz0oB5eMzw6QMPJjct12794Wbb72dqKguIsrO0weIu/JKB89naSQi7BTMQUxUwlhpYi/snsvIuXp6nlwzeyAdcozM4pwh6TUV4kwC9CDuYPfxAvBG0ymoSWMdK0O8pCu5ie6USkrTr0AC6rgbxBFZdYkYUUg7wpMQLnG9GT9pAOeTcGgchdQfZC2xC+ToF9aGlZ/chTs2IbpNfvjgqPP12q81nzgY9y8SokV83ukQQpWckSSby1hTm9irS6xKvlp6nsLr5LKfUeDTx/6olvUvjY6rsxdwRTI3NAHEE/Qbchjvus9acRNmZKVAuHTihsbtxt959pAIMfJPEsT5aoC9mN0jOZwBqhEOFOFsdJ/lvjgVh+p41koJkEk8I3WSbMy5ir3qIAuNJJwyZQrvn9gv7qmxWNFVzDMzEpUlRmRRMM78pLPEP3WFOGH5HOazdxrisykuMxYzD4KyEtJbx/0SxA1zioshwvohk09Fgdh8CuPPMze0IhbpN/OLcTrIZ4/xpqwJSZIzRty5X9MNbLQg+6NIfrx/d5xbnWPdH8QeRO55P2ePc8b2QeT4Wfwzh9+XaurD4f0neZ3+cNMtxAPmEWnlPo0z4eM/2sbzmRkJEPeIGShfMnFIlU6eFe69+91hpB/xWiJpA/QGxUXmF/01VoL+i165q99nu+LYr7ErMHYFxq7Aa+8KjBEg13dPxgiQ67t+v+rv/rUjQP7hJx8Z6WGzWkYxYBfK9FzAkt2UjS7mQFUIqCyQma61G1AiGyVQ+awyCJCTgErdIY+Dj04R87ynoFKqvNRAjEFPJECKAcZ/TAyQ0QQCpMmA8f4pYDyJ3PDKmkbKU18Oy9ZsCp///bLw5efyAJFPhy8+UBju/7MDuE9Q8nCg/tLvrwh/+d3a8J773hUaiAz5zre/F6ODjlH4W4R6KIP88lQOQL2oAb/+u1PD+790ibiWrjCLeJRcrPc3bsRxQJ9Inbn2gMJZuZPYII8eAjqIdiiZXBBjsIoADgQ/3WR7Dcz41l7eASg9c8asqL6v5jU6+9qitXuQg04/hwUjs+w6GGbzXg/gZwyWUUMJqAmzOMDVAj4LihfgqLCcMxuAScu+qsRTAH+r1m0I1WbbkyHs/1t02MdrG6Pihr4btexooaq9H8moHCnW5d9KS6dHUNs+iGPHTgAuFEew0IOD3+fXyLf0cxCsIIZBF08BAFAGjpgEXkuVrN0i04mL+NEPfsQhLDts3LiRw/tF+gLOYEtPC//8ueX0fzwbZgAyzUMVeIxi8Q1LF5LrXRWefWpreNc73xVBZZ0W5cRYNDfVEvO0AGChGYXVjTEC6PIlgJbKS1yfBBwSS8JR1G0VKMHsKJlEtJAKXp0fPSimjcZZwCG1kvc7B9DL+7cPN4p/Jym1c8f2WOR+08bM8KPHLEwete9P5VrsAeiwqNg4GLs7SkomAZTR/cIhfBhwbwHjuR0AqBlLfh7j2ANsPSpCI9F0TJwFVL0TAqSJg3YSZJo9NeYqe3iK8SqAbsY96Xiwt8KCzXLiUo6S/6zDR+Wi99nDs6RXIQCx/z0KNEyPboZO+xqGDf0g/ZjXlxAz+swbpZNB0DHGNfEVHvgkQGJKk3EMjAmzzTnuRdB/2DJGs8XNl/fEZqK7EVBG5HB4b0FVlwpIK9x/GZW6mdUZAAY95j1fjda6mhoQCRAVkp96WxFdIHQM6I7gtRfMn88z0hYLuycDpgrOCzoJsujYSBdcYJwYQ+KY84Bvd8owB3H7hIyv67bnhDHpv3UzZ6Rx383F9np62I4l37FkftT1IPDvf0tqmTktS6HCVwWmi6MRSf58P6fOHO+d10w2x7E/Wpw+ekCNLo9/RYBAQsTaEAiF6AAZ/ZrREvMIEeBeSWS+w70BEJRLrn4aRZ66QooBXFMARjMgNAT0zp6vwQEBSES0FXYfgBOeeb4XkX0sypQAFChIJF5jALfECEpXVYyD3P8h5rVYNs54imXvAMqCDJI6o30nxlQINBCPFrtQ6CNiLAjUjRNcmgeQVJBNlAjXjc6REzjtllM0Po7DO1krYfsruyGy0sN8upcyc1OYayjkba+LQNHR/Wdx8UxBDY8zhetgrvg0nrX02K20FbK3JCzEPUUyOOQjoDTzjZ079lgYZzYMGGamvNFHVyBABgCaL1RfYj6aFj+zMYoSZuuIOOsG0Jb8VTF/EiddGsrfDWsW8kwBFhOvZNa95OAkYq72Q4ZcK72fxrix46YaxbFOMa9LKUpgAa1ic+8hSHZSjH2UEts2yHfJlyWQAclcV5DIkMQ1SuSZlxiyV2GQubYdt0JDQwdq7jYAbEgd4q16mAdbdO1AtHcC2qRDzs0ipsOuCZWtkn4VqKItmS1lvthLgfumdavCeEiaKxDjZvx/9/EnQzv39vN/vDn857+hQwIl7SDPuvcxBZahX5ch8R/rmLc6r9SH04d2hwfuvz987St/Fd5y770hr6AuvLKVOEB6sH7w+DOhFUtKKmOq2OsJ2Z08rh9yh7z57OSwCCVya1VduMJ6MRkgqYgxeZL4wSoECjqzJgN06aRzbHUCIk/k3/t4XnXjnCLCKzGVAvlG7hnj9r53lYfnf1QZ1lNenZo8EiqJBZmg04n5roe1IR0SphWiq7Kqloi+CeEQJI/zyiBA+i233hLnthGuy469B4kQu0AhfAPursnh4x9bGS41zGG89yEaqCXGcELskWkiqufg3l3hLW+8m34wItUgic2R12kp4WB0i+vjWd2UgNWqd4tReutUOkovwd2/9ZZwAnCzur6GNYZibJ5ZnSDLcNLo4HiZWK8tOHTsFUlnLr0MqGc0zUTiqlQ2r1y5GgKEe877H2FsVyDyaGqoA0gujc+2RcQp9khwv1J4bs2dv8g9NlLSeaWZ8dqG+6mF6buC9awEl1SO/R+KO35zSriwm+hPiBRdeXYgCJLp3LTLSWDQ+TWFeSETFb7ikUHUyLCPoZa4qULj/vgMXZdrQj9gcfcViHl5k2TuV3NvaMSt0ZWQHq70p4aqluFQi0OhYZDCceYy3RPw9OHB9747xlC6zqVmJYWmrgaIutQwrZiC8ER6iCA4Oprq4+e3Vb3vaCPXeyg8dRbSBTD1DPFEG29cFTavWxRdfI8++VI4e6wi3LV2M2XLSyFLXwyNfO/3X6yFCOkMc6dNDn/w4PtD2hCvxzPUgvMygWs/RGzPRSIlDx1EDMNleN8Hb2cPVAdxRdm3ZHxVa5hOB5CKb/vi2ugGOXGB5xXieCgpK1TgnMgvLoCcnB1Wrl/KujoO8QVRpT2NrJUQR31EP0FoSNRJMPnb0mznE9cMoxEL2AuV42A4DzG7Z98hiKAZ7DmnhCef2RqSjP0BzH3gbYgaGoljwhOZw75qgDEPNsx8x56O/eELOJA20ANk2bjRhrPnz4JIzAuNNcQusu/4xje+yFj/IPvgVj6+EWAhXKBHoKG+B8Cf3hlcgisgT5YQuZc/dTyOh6fCCubjdMjnHoi51Iwknt2LdBPVx5Lv973/HtTunUSMIlbguWjvq6HvLiOcq8QNRPTWAMrzGQvmhERiwboQsUgiFjGvSFDv2g6ZWl4WyetUntHzEKTOu5LOjQD93VxrYxpd8+zocO6vIhIuAWI6ky4nHRVGh/oMjPB7Aa/jGtvPs6kjQufuj595nj17TViLE+aP3lkStp2fHo5B3Dg35/IcuIdwvjvPPFJFv8pv3Pk6SI+JrCOUk0OEus/bQtygXvFW9l3n6NyYxr66k74Y3RfnqxFa8Lue3pEhFtFCzghdkBu9sFk5EK8dkAbGww5lQkjGn5nLM4pTgK+Zwr0tL5sZjrIOHmevUsD8beRgPgKYEdaEDNZNiVv/PHP6ZHSPVBDXW1hcSnF6KzG67tPpFWJtdy2vYU+dwro8BYK6muhLiYfDf7ksrPmjYxBEjl8cecwrOm0uQFYUsoYpjnAPaZeinV6zuB+6C07TzdKLY8Ozk/sd9+2eGeyr02FfyjyuuOcCjurzzKO6YiouVofqhuZQDxHUzt4hhdhT76EOqAGe+zSiMGfyeds4k1VXVkcixGfL9V0SOUZpsqd0T9MWO1ToRWFNYDsR0hjkFrBHgQXv+RxjpQYCQpGXvYfZ7BHzcIyMOlIhaCHwHQvsGiMB0o3oKkZgMT+OMAkr/Bjh/UsS6c5wDhyABM5mb5jDGSSNH3qFedbuuLll00MS58E2iA8JkCHGVhHXo4Nx6r12LR/HPrWTOaSPOU4HcR7CMaN6ja/VAWpHpOTHrPfvikIh90g6+2IviR2G7BGMZt1/YB/zxIQwjy4h+xZ1Bp44epqeGxxLzC8rVpVxL7iH7a1EOVcReXeZ6MEkkg2MI0uFeGGuhowKxGJ97COfwxWWy5yM226MALkOjGXMAXIdF2/sW8euwNgVeI1fgTEC5Ppu0BgBcn3X71f93b92BMi3f/wR97FRfTxJpS0byoso0VSvJnNQHGDjORcAXJB/3749lNZuAVyojNnmaymQVjVZAXBvCaCHrpTM8QD/RGYdPBJVZ0ZYvIgTYP26tVjy62IR30lK0vMLp2F97ggPfWZZ+PiXagGkcsGqmsEGOsMXfmde+PSXj0Wr+t99Zkv4zlPdOE22RGDzsR88AhjRFrZu24FVnagaDme5ODoG2Ax/7fenhN/+m0oUaJ0QM5PCVAChSWyCEwBJv/9P/8R7RA1EuWML8RMlKLojWET8lZ8ni411CmDnDA4t3Rwa6jjsmX0uWGpJ4GS+txWl37kLZwCAborFuAIFZrgn8TmN45lJtvx2osJGS9BzACJy4kFTVfAcFO+XURBLrjShnj9PcWwSAPU0DjJGiZg73Mm1quVwpn19LkCcvR2q6VWUaaUX502KPQchHlSMwTKz3cz8yQB0AuoCpwLJCRxKRrOxu8IEiA8PMgLV04n/qEaV1oYd/0Yyg8+SN3wSAuWGjTdEVf5zz28jYuZwmIrr4Xt/tCjc+yfHUOBOj4DgvDnloYIDZi/X5+jhY7H/w14Gre7lxG/0dLeHW2/dTNwMoANAai7/9s/f+z6Fwls4kA7zmS8BhNQCxnZGoMay3RRs+Rlc+2QA1gIIi0mF+aGZcbKU7PcWrpPRDHOw8gtECvDp7rnj5rywbYcKv0xU4hzkuTBFxOlILNntoeXe6IMmAJ8kCAIP5sn8noetvYf3aiSaBIiK/FN8vQ+tal4PSSrqjBSy30VXgS6QDg6Axi7pAvHgqMLM3o48HA6CfzUogovIRfewLvkhOJiJErWFA6xkmLb+BsqEJ/H+PUB1cyC+dg8tdPVgrINnNE0ApRvPmsC+fxHzjqNlwQMo/w44IlAsaJ7OgV5QuBPF+wDAhQClrgJVbzqYolKPH2QZuoB4OmPPmAGBkBirdZUI8edI/H2SGCzL0CXcLFheTHxOP8/3/n37RiNnAIokXLr5eY49+ywcb44zn03V8kuJyOljHFcAgtnJ0sh4VoF+mfegmjAbVaLdFL63QjpvBAdV+gsyeoj1VwtfJ5lnHJjOEl05gh5+vQdviSkJAT+vfz/EfXTsS4zG6/cfOEAssR8GrI4ekOj6uEqSXOsE4c9BgJPxdC30AYTmAjhYmm5MRQn3DgwqLCDOyWz13QC/ZobnF06OLoRuSUs+Vz8OHyMYJHUcO7aOSGwZQ2ZsyCBIWQfxHMZbea8EG5x7R8kc+m4AL3S2CKz6S/eD487Xyme+SkDNfcPa5YAogNS8ocGejvDjR/4lvONt7ySDn4iooUT6Lo7ESKk5RDplAJwPEYPVjhLZItTmBgiPqTMAuyfGno0yOhgcI5d55iT2qnFibdy4HiKXsaKTAlBDAsQYp2TJOYblIAP8OD1O5IeEIoCT5wGf53CvBdpXrVoRO31mUtpbw7OZAWhYXDIt/PDRH0dHw29/4H5A31Pxea0DNLfYfC7xWEZi+Z4reY924XivJcp0NR0A+M5mLtlAZN4w49z5+wKvXc868MiTPwkf+vCHw6yZZRGcGulhTkEtnRVz8rmAPAcDkG+dgDtDlNefO1vHZ8SVx88rJTLlPGrpTqMM6TRqgmhaQPl6n31QmzaEI0S1tRLbKCk0AZKkBEAvNZXIFojYkWRIHOJ4cnFsnMYZ8NSL28P/euju8LtfOB0LdCdA8NnNIxmv+nnF0sVh+7Znw4IZJaF00gTU9c+Ej/zO7/A8HQ///N2zYeHSVYD7LeEn23htSJQSoqGMUcsfn0FECvAhtoCZEAytOHBSGcc+9wJsFtbXQAQsxpk5HsW6YJpOEPs/pkMaGbvmmLLDyLFaunjU/fXtL+0Lt2xZHyYSyXTy6MGwmDidBL6fhzSCaCmo3M8DxA2Sw1SCuOHRx38SHUR2ZuhAu/XN91EuXx92HTwcFtEj80Miy44Tbfjw372VKKOJoZzC8Q46IQYAx414aYdE3kO302++/q74+EnAm+0uiKcj0pJhQUR7HiTG5jKeJFmNjaxBiVwGSffcc89RCLwyPt8xk555WVdkISDiKZyAFsFHtwvEzM5XtgNgZTCXU6DN65cBgnsdJOl0Cp5lbfUZlDiqtRycfc8snIfGruigsTvFdcF5X/GHZKWdNwdwoKoU3wg47ng37mrzfyoLNQdHxQY5XMM+/pRAFkR0bowEiIQtc0mWBIi9SrzmIOKKKoQcpexf0nTAsN/pYc1qJO4ngfVymHixKx3MbelE1YzjPlXTDTOUGU7XN4eLV8i6x4g0tXwi4GYaz/9bw9Znnwqbt2zg/fWFjTetwfn5L7iMisN8OmQGKMruY33GYxc6L7WG8c2pXLPLYVdNazgDGVVPyfj8pWXho7/7Lp67lHCMHo8Du/aHO9duClMmZYUrPaep9EgI24+1hO27T5LnvyBMp6PmxjVLQhPRYRPzikIzSv5DuGwVGPQRd3SOfeRdd98B8UbyVlMl3V0nQiK8JBwlvXHl7HOYuyGIt75cEaONUsaXhMefrw4rN08NeSV5OCjoSGD+mjmrBILW6iqdkMytPK/ucezosdvLdeUKoKd7Il1kxQDiOgd02DYgBLBwW/ejQpPxgNX3vT4vXLw8JSTjxkNQDwmCeIA5p0vRAAB4A/OSYply9r2Hjx1GDJIUVqxeHkUuTZd4PcbIo4/+U/jYp34PsgrHrM5TOk6OH8HJRk9LNTE7t9x6Rzh4eH+4466bUO+zXhamhtM47MonToOIonybdeDwkVN8jgy+np6ctXNwcS0ONRf4LJA57X10aLCe5U6cE05doMwb8iyNXql+yMo5dBTpqGrHUZpFJOKhA3vi2J0CKWdXxkVilC4DoAvm9+NyaIJo4qEIxczVGayZdtJVsP/069yb5PKMuBeza22QsVvC82SZuHtUX8M9wykIbPs0vvwHS8J3XhrG+Ux0a3tLLE2fh7J/vFFDPHex+4l54J573gC5nR/3dINDltNXhyXsaccBcrfz+RvZZzUxfycyzxQWT+VnjAt7Dxzj/SbhhL6MM3o17pMsnCFHo2M1iefIbo2UPNZa9gPTmR/dMxgBW26nE/vo73z7O/x/T4zb6ubz2MMlEZtD7JUOdNe7+joikJjXutl3dUB2ZeCA6WY9S4TQb4bcz8aBdAG3ILIKyGDjabvDnr9YGG7986roZFk4bzYuF2IE+TmL2KN2A9YrVLE/T0IoC6LBOWYxvXHuuY13vQEnvfFQ1Qh/oqOVc0Mq6729QxPYk7ewFhmj28q6dvsdd0EEXQ4nIUabcN61IpDJQFQlQTCNONv0VOJM2StPhASsZy24ggOzg31mC50fEzjrSFq4d1CcMsAeUdeU+znJgDz2Ncnci0k6gIhHvATRc5xzDDwXjp3lUUxVjOtIB3Afn9uOkShsYV7qRZRhdK+CBHs6JMqTIXCGuTcDbEyN2FKk4h7dLrB891DsH4zttGNxEUTEgCXm/LDzjKXDxM7qetfpks1exDGmE15Czn2wDj6JcXuadAgaqZoEK9zL/TzzlbVh5gOWno+LDjxFIu4P3L8bL1oLabXjpRd5dvLiHtZ5QqJk3+79iAdaEMeVURA/i72VbmXc73//vTA+azJETQfjBpEO604xxL0dOBnJ+eGD7/sEe59i9rV45Y0l/D9ygEQr8tVfKm1+7v/cgLsbvfqn/+39++lX/5t/H42t/Y///VXgj/izf/YK137uz//8VwOgrg/gGCNAXuUOjf3z2BUYuwK/1Cvw8zPo//0f9Grz58/Pv//3f/ov/xVf/fNd33v4Zb/+9b27V//u61sfX/31X+tf8dr+/Ka8RDD1Z3uoL//gAwiBzZ03PsYsdpRDbIAFUwbYBKeyBzUrO8U4pVi0nAUguie8/s7bUb0B3HF4PAUorvrMQ6kgowq2ExSXurGuZVNt0fOMmeUcKutR3UwOT+AeWLr61vC5P/ursPeZj4Qf7KZsdlp+ePjrD4XC8enhcx/a8tM3+M3vkJXM67793W/nAITi6tgh1KinyIlGRXS6Osxdsi60AURNR7X8ubcnhHf+5XE26EkAESkUGueGZSijT1JwWMMh0sJlHO9RhW6htapnY3g80OQRUzKV4r5CAKFxxLjkADBdrDjHQQM1LuTOGZRS0zh0nUJx66a7CEeH9n+zzD14mDctWGO533iA8UaysDs4vGhdb0O91sfFWLZsecwBFuwT5EtGSdVEVnUeP+MSB3cPFDMB5SzeNp5pIarm73//e+HGLZujqvcMitTBcRT18VreB7N5c1B3Ceioho39AVfzeAWH7S0xFktAyziRLO6f918CZAJq5yJAvRrU2ssosZ8IkbT1uRc4IENE8X7ttHjqT1eGB4glW7FyWThNFEAtClUzl2PpIYePRcR9jR6QGmPnx04ALmMZDnPQX7oYEgKF4pOPPxbeeM9votIrCT/84SMoEAv47CkUj58JCxcSd4MD5/SpY+DRwxAl62N0ja6DBsAKlW2aG9IABFX1Gqd2/5uKwrbdw/EwOxlAsB5rveCwoLEgpeRSHvddYMyuGgvQd+3aGZYtXRJ7bhwTqqM9LE2GjNNZUl15Ecs+BbwceHVaCJpdwAkzHweETg3jyIwGW4pdfx95+5b3GjMxCRLlzPkLsRB7z/6DqBanhLLyOfH67d53IDouSnFC2RtwEgW25cLtOF1y7Gfh+kmamU0umRB7LjhgOkZjLNJVJ4MRXYPcC59NY5I8v1x7fH9W8x2h/H91MIouh6tdIgLc13ow+gENrsVsjR62ABM5BLrwSDZ8+p2Tw58RhSWxIWDv4XL//n1xjI9nvCVC4HR1tAJQUqjKGNUh4wHZ97+XGA2Lqx2PxohZWlzGM+O1FtSs49BdihvG1zSmJsYXcDAVMOiBqBvtA2mNETyqO1VwC3ZIhKg6FKBP8WDPtYhOEQki+0x0SPHx/ZyOA10f8ddo+/BP/1u3h/dTwiQSTH7JVTJo9PrxfmLUg6p0xPyC/lcBZXtNMlAnrqDTZpjnb/uOnWHfwUPETORHIqyf10wU7FQRGZklrj8v6f3V/RPJK/5eAmm0z2X097X3cO0MLKEj6NoGeOJ1WrBgQcw+PwehNJEOhUzKdKdRfNzNv1ssnQeIexYSbzVzy0RItybm2wFe4xjAlGDs2hs3041BwSegST3Pw3nuySQA17nTy6MCvR8QaEiFu2Oc+XmiMTo4syqrL/J8z4tEdx/jNIf7WcEc2Eec18JlK3hmz/IM1FFKTccE9/7kaefF5LB4ycKwb/9eiJDVqG0rAJKn8T4KiAGp55q9GN72tjuJesOBAfDWA3h1GfWpsTUSdBKPW597nudsaXQL2W+RBkE9HpDIDG+Jwiw6Eewf0QHYyv+fBVQqIWpk3YbVxBCmh/NnIEynFYcsJo5BihSSzMwA1Gi/3BAGKZe22Hs/qvAWnIrTyucB8GWHQ4C9HXRXTSTWL4Vndt7/y957gOlZlunf1/Tee5/JZGZSJr2SEAiht1AEgaXYwIquin1118O/ZS3osipukbVhQYTQAiG998mkTab33ntv3++8JyPR1aAGxPVLODgCybwz7/s893OXszJnNOPWUL+CyuP9g30AQ2fwXistk/WrFXdTCKXAGzfvhAgJIaYGwi4i3t57b4xdefcvKHC+1sXENJF7ngOlHvoAACAASURBVED3RxBE2hBESGwUDiz1lCjmLysLMqbMblkXZF/6ziG7FuDrALEwVbhpblq/3vbjwhQ4FhcL6QJJ7Mu4rGauzoR0VvG5elRiiRupR1m/EPIjKSnWeiF2Q5hblOPvzdiXkl0sUJkiym5Od2Nt47Plrk9HytxlzIki1RgwFDoDrqJE15jXvKT9wB5y+qWez6QzS50CrS2duDJxxrV2WQXrVe7y5RYCKdIhVxi9N3dc6WePP1nI951L3EkmvR+sM4zPAJ6FPgD/o7j0VkOGqx9J65uIPfX9xGq8EWGVTORMNeuYnoVcCtnlotHYlxtDRL6cfel0CIkcFeG5Zes2ipRXu/W2X0QXc7dECfWIF0qKp3qlZkECBkDAuAgXkdrDcmtO2CbcqStxKWlOUhShxv/yFSucUyMGccQRgFwRSYuWLMaRWM5rxmw/92fcM4QIIcYX628Ya4kfJLS6AbS2CuSUa0cdCFJMK4pHBIhEDJpetE6NAGQGQs759HZYD89YqMuuJ7aFjoVmiHTdu0jmuDGU/YF8xuE+ypyJSoLutlqyoo7WjlkrDp6QmECIkQBKrcedUj11Rgrkew3Fx7nMOQN28/prbMMzv+T++ttVN15vwxBMXoDofX04KboAK5snbfuWYxSpJ5knopUDJ4+Yd/Ck3fPADURPLWA/M26vvrTRbrzqBgeCj7Gu9jFXNFLIfeJEsR0/XgTgHmu33n4ZPQ3J1lLVaW0NHVbFM6/7X1p0mHmjhw6f9fTK1AKo1rMGVAFy8lw30Q3A9bj2ijWsJa04TtlXjMfZIVTY+TXEOlKXlbaY+4zLLQ6Vfirf3yZwHIcGAqoOOGGFiOE6nsMo3DuKdPIF9G0l9/8MjswZdH0tWrzESiFg9kCEqay7mfGryMpR5uLrrwyg4DyMvQBj04f+Gea4MMZULwRIMKrv2pp6p45XoXUbYG44ztRZuDcOEou1ZM5827VtC24i5mKIomQ61eQW7e4cQMWPK7B30pLiU3Go4WiDiH3nRx+ywfoS5kY6Shij7U2DrGk4kNhf9DIfdfA6KdYfuP8uN177KdYWsYeeHoddP/FAkGKQAz6IaQbYl4cB2s6ak+NI1Q5IrVyi5n7zm6fsnnfcx1jptWG+ppvnVxFPI4pehGDq4+cozm6cPWc766Mn+1c5ThW5JLJF43Im85H2ilXEkx5l77Jg0VKubZwjQZu5Lr2KuaVf5jsfzrZfHxm3OUTb+QKub9/4AmtJBucEX4iQufbKK9tYe4rtmhtutJkIZgYg6mMTo3hPrcxfNYa+CYdGPOsQUbYQOBG4jxJwcnvSqbXvwFFLz5zNn/c5giZR7ix6irZs3+qiJRX9NG9uJntZxj7PZh3CCU/G5torrsQBfIx9ygn29alu/gpi/6c5kkefexTD3NBvRw7nQ+BLuBHG9wuEBKvDXYP7CHZtgDlBRMw4UYQNEAsDXDONsVe/kGo3f60a8RJkEQRQKC45D80lcq3yr2JhdT6SKCT/2DFI1wDmW9Y99qZg+q6/qImxl4EgYIg5LJT+rkmuWyqfWV1LcoWWQH6UIaoIYu1ZRyzYsZOniSo8Yf6skZ4icXE0qTA8KJAoryT6lhiTwYERrJdxfObTbj1Lxok/k/cyQvxmEmOSIx3xvWVuv6HeNEVApUHqZvGsdLFfe3nnbkhVet5wM1Y7N5CXXUqvVhPzbwifJ4av72ZO1H40hP+uxGlyRtHHfD85RtV16MV+yJOzXjNkoUQ22pNdStSsD/u6PuavlsZaoqMgqyifnwtxlIAreu+ew5DdLa43T7001Tj1/BD/RPMZFf0mp7LGr0ilQD67Yr0kDHHl5wg+Tn93kaW+f4frzfM4e9aM57Uiwwo4o0RyBvBifi04fdJmcBZZtWqFO1ts37bZOXg92UvPmzOP9zpJB+EVdmDfUdv40qtn95xyi0P0cC/lXu5lnrSRYAj8BEiQzyFmYK6GuPrdAKw/Fod1VmgztcNzTubf//WHCIjXI0Dcvvk8CVyvB0C83t//rzf5e39wYa+/SIC83vW9UADwwu7P6727i39/8Qr8X74Cmn80eb65JMj/5Sv0eu/9QuenC339672/t/rv/97n37f+851n83MWzzv/GPjd1zMT/Mvk959uVyiPi9aZyq7Hbs2h3o/NbiDgi8pcZfNX2o5UuWcoBlzDxjKUuJNRDiV5RIPMQ5UW7TafvI4DlZwQUsAvXroCRVWdI0YGIUwWzJ9FfNErFhw1037xzCbb9PQ7rKBjGRNTu53M20WZb5FlsFGOQw0oa3J7F10ggB6XXX0F4OKEleTtY0Mea69uR003ZyUK4D2WMXseh/cAO3zikG357hr75JNVKL+IrspIs8ToJMC7MHv6F89P5exP9hOdlcBhLlYRsxwOeh0wHgKYGImS0mOI8lpIkCxiGkY4sOizCHytAahTBro6NwS6CqWRJVvuAB22OzlkFHPgVvyCVIcncFZkZOW4w6PIkW4Ov1I9T7BRF+CsDP5oFKtSKUZx0CoGDJNyNRdAUcCQHB/tEAuNZIOriyGRg2AVEQFN3RSnEhEgS73cDYG8Zym8erByqzOgDvXqlDqe3GyAP4GL/Rxe9fOCAFS7AE6VhzyEWroHwGwWaqhgHQDJVD4EQDVBvng077MPcHLD52fZT0+h1EQF/dLzz7qsc32ORYuXulieCnoDZuLOUByFCIcQxkMn77mKCKt1l6+xl196nhLUdKe+k5tnVg4Ok20H+ExyUgwBXi0lXiwFsKqA1/s49dg4YLgIlmqiBVQg3Y7qdhWZ9epXkVL+4fdk2oYtlKSr7FqgM59dMVaKqxmFzFDsiK7BLFSJAsKk/hIRMsb3lSJaXxvMGFZUjw6r6heZJLakBTBFyt/Z5MgPq1uCa6gDWSKkRg3gfRYdOW1EnHkwaKRUbgM4COaAuvfgYaJfkhzI0AjhlIoSsQvgQsSWXCLpAIhtHHQV5yNQdIKDu1wQ+v5yrKhkV3Ev+v+p/56KQBvkPQjAF3mgXyIXdZ/Pe/o5OwFMk2CvESAirKa6MHRQ/F0CRFj97xIgX/tpo/uZAuDl8FG0gzKh1bPQ39nMvODhSIkOVN3zUa0KVBfooLi7eIqD9czo0K0uBymnpeY/eeq0+7mKLNP3FVkn8kNjWOSHAE4BjorU0nVQBIIO3wJwPZk7RIjo+R2AgNGfS1WtVg8BIXIn6XMp/kQkztSZ8zXyw7lCXByWHDRTBIg7aAJ2Ku5r6qjK3/L/ek/6b11qHTYFZCpeQgRkOCBUFsWxk4AlR3HFnDiJ4hPgOBK1v+KkfBlPQ4pdUia2CCjFe+m98v0/fU+Me1uPPsUY0l08S35MT9bTC4vus8hLXUtdR5F8IoU0J0RHhgDa+aJUbLBlALNyRxF2QawUwC0/txLSeT5dFvochw4dcM/LHJSXAphFDAlwqqZ8N437khIdhxpbsTxT71XPbQPPSSgkcDsElyeOqRnMn2OQcoP8fAYlJLgfsSyQrsS9SUV7+kwhBcUZlknW/cHDB1zx9/pbbwIczWdeyLKDB47gLCMuiaHc2dZnmze/hAPk7ah/61xha97RfCWKW072bMAhRXdQrsp70XgUATJGfEklZeUzUDd78X5iyc8/cbwQJWw2+eGdriT4MD8rEmfGUlwxiQm4BaqLUb0nWjgxZorkAX6mC4RuB1Tz44DuTeSxF+AWqKhqAyS+nR6Tccs7UULuOi7EuCQ6HuZbBNerB+BuEnDUO5D+F0qMU9KT7OiRfZYcHW5ziQOcwGlTUd1k+afLcI2scH1W23YfsB984zL72FcLibaCpAJcE3gqMGqIzxMazHMOKBoG+JaMulaEzo0rxuyLj5/GrTPbdQHIOaMoJ3WO9OG0kypbRc/qjhLZrmLuVJwfMfRbVZQWOqBp5ZL5AGzplMyWo8L2dtEhI5DenSj761gzVlyfbGf29tts1LDb92534OOlK1cCTBGFBqCj8doBCSzil5tApBRuDcZ3O6riVJyAuTzj/bzXY3mnAIwhGACwB3kmJxnvTKSGsYb4N0977+1x9p9PFdut111paBBwKDHSGT9VxBKmU2heAzAaEBIJqRXC/Njustv7eO7VzdEM+ZLOeCtEPa65OQ0Vt+bzIV4fwxwuckOEGBOjI4zVy9HBHJuapoJiBAusc5prxnn+OxnnNZD8CyDhk1nHJ4luUi/BEOuh5xDRVDiXRF6mSNDAuqvo+T7Wv8vWrnWkrghZAYctRLfEau/DexTIeZqy5KFxhBVxyQ5ok+p5GLGEyI8gFM8BkHVyfgTScSOHnlx56lTS3K45Reu7RCFhRMEN1AJO8rz4MWf10H3QChA+QRZfPw7FKFT9k530AbDGjaJCbm3toxPC10qJL8tjKzWJUSeaGJdo9kklAJMzIeob24m4iwxE5Y+YhNLypES5GImu4T0sWbwI4mcE4LMZxxh7PXQqe3edZrzVIcpYZxkA1y+8utEiEkIsYUaoXXbVEmJ/2O8w309yvaJDYhnAjAtKgccZv6foazhw8DRk0KitvW6e5UJ61tf22bHDBZYIObRo7kx6Maps35ZttjhrpSVB6Pr4sT8qOoFbiv0Tnova03V2w+ULLSKQngoItbbOAAiQejtRT9QNS94kyYJ+EIaRMRmsKQncBwhSCM4Q1gd3TdUDxb325L8zAH69EKx0QHhKSCI3yByIY80je4jKU9yi9nCKT1y7hoxCfu2gd2f5Ep5jIgQ9ictrx6mYghOtlYjOmJQMayXmUL0vmbhGKyhBbyNezI+14dJVq60Ch1t0bIRmd9Ykuhcgkvu4Ng18tvAgHEU1zVyLI7aIDqbVl8xn/9TIPmUQMq8LwQYOnP5JnqFmSA7cgRBiWu+vvGItIpE49ipNECA9jEeigti39fL3KsIeYc+nfUU/gPJla9e43i9PHMtxjIMgHA4aayoKn8U+XO6VQURBAfR3KN7Ij2inTgQ5Zaj3MxbMp/ulyTkP5UhWgbk6d2bzfMpvuv/AIZwh9expUiyJta4eN0wPLodRBAOR0aH21fck23MnPGwNc8kABfWVuMfGeV9JkBrJCel0cBQTWVfquu0SIaaTmIuLygoQEJ126v7BIV8+L6IL5obTnCNmQ7K7vTEOaz1fUcQzJian26tbt7OXjoPMysBhuI3jwwTPa7LlxEVAPuLW0DPO/clFlBJKZODuvQf5GVXutSIZJWbxx7njRYRgXKxi7PpxaJTyDGi9C6SzkOcXN0Q/HVq9LFAtrHFhkXEQMvSuQNbrnh7+9iK773tEkrGCKzqLKc+8mJticQsnJ8a7EvMA1qV+xt0YZ5sefm+FUC1gXUwi2ikcYVOAemV47scBwPtwzMTi6FN0WZ/KvSEP5G6thQTohvjqYD+4bMUq1wFSBiGsjqR4iJJozj8Dis3q67TESPxK/Cx/v3D234qIbHFOsSz2rSJkY/isnZDsXkRddRE96M0zIHdbPET1BOMpChKsEtdymfo+2Au1sk5M8Cypn0cdkDOIOp1k3xDCXgueh30PLhrW5JOcZ6ogZ/0oYRfBGEd/iGKBRax14a5UR6LiUYPZry5ZNN+iICsrSs64zpVkRAAzcATKVXjyTKU18byLvNB40+eW+1l7ZcWcaf0XOS5HrPZ72s/pTCrHX8l/LLFFnz3O802sJmuI4jNFHo+xHxORJ4ernN/KOdU8lZ1FtCddHpN6vonhiyaeq5MoxpT4FO4VIrLgWO5XL3FZJ/j8dG4xXwaxcHlB4EwgHhjqY39kUbhYEu2hdz0Ckc46xPbytwIbN5OcjwBxG9Gpfy8SIFO77PPjF+fHLtzf/n13gFwoQPjWA1R/wi28+CUXr8BbcgXeiPnnLXnjfzM/9ELnpwt9/d/Mhfgjb+Tvff596z/f+df/P/f9efx806cn771uKm7l+8+Sl64seymUOdhH4hIIgACZA8Al14A2uConbUcNmAaJkIQKjZ0/ZZcVLl4okg2mYiHkNvjNb54hiiDFqe6k0iol91i27DTUuRs37eB0m2AbXt5po6jnXvjx7VbWk2NBvsNWWZhvAWTDpnLwfe7ZV4huobDu2msthIisTg4Q2Wlxtv/gMWIYtCHvgUhJcwfWShRa/rg+/uvjKXb31/YQv8PmF4Bl7eq1dnD3Ydu9dT9kzFJrJQs/GWXQMBvcJtTSUpIKBOeIYkEcKFNR2GVwqJyN3VzZ/9pUyxouB4ecLBNsZHWQVja4lHvdqBzn5s7jffajKiznEAcAh0MgAAJCBxnZzL1xMMyaO88pw5QzLqBGwHgr6lYRJvpdQKniG2TlTgSgVJawHA+KfBI4LDKkhj4N/wjUToCGcoDo0CsAOZT7JLw3jOtfTHn5lLodsFtFktMECAByAIcT5cLPplPjqZ//BHfMHGsB9E/icNQOUSO3wv7Dedj+h23/41fZR37a74qQiwsBOzh4+3E99dkFcguEevXVV8ljX+Ss/lWAavNR7U4AHgUA8HjzvuUYEJG29dVN9u1Hv8kYqseNcQKioYlDeqPdeeftHNAZFxxUeyBZorDKh6CelSouBYfO3l17+X+ipsijrwboeej+VDL3223xkoX8vEoOgOV2PQXIp06eBFhodCRIMupdRc8ohklKUQFRIrg0dju4zop2yoSUUaeFpxwEvE/FESiTWUSJCCqps4uLS1whcz5AWRKHUBET/RzQVB6vQ5oAwSicCi0AseWoJo8BhodwrWNxC00wpkQiqd9DKsAigGnFO4UoAok7I7WqnrMugAcB0zrouV4P1KkiCQSIyO2gSCD9v+7nGADon0KAuCPXWbJDi41eq9+n/0zkgb6v/n/aBeFcX2e/9rMPJNg3ft7i/k6HUIHxGq+OACFTewKCUN05UqnqoLocFbgiqVpxNelQL8JGh2mBKwuIw5LDKh63lMbllIIfsBAQXdn4Ojy6zHwO3CKuFEMm0EpukV6ISZF4ijkbAeyUG0jESTudFNOLqAMWFdvBe9XXCBSdngCnuz+m1qkp8kfRXwJ7dZ1FoOjXNKfk5jz+zBV+8mX6Uh1ddR1EWEpZHkXfkAo8fZmz5BCqEkjB9VHZKBSTK5pWZ4EjQEQq8Xo5eT4J+fHj7R9zP++d677zumv4vz0NkMvP1bWY6gEacARYBMQsNa3MV95O1d7L+IkH3FsKCOQJofO9xx6zh97zLpd1fuLEcVeQLaD2csC1Fsa2OmgqAcmXovyP4blSiYmvSksUHwaZ1SMiShETKEdnA975i/zV5xB4CrCTyDwxyfWZZH4eBTXOJwbPA8J01Zo1dox+oCYA42DA/UWLFzoiqwrF72D/qOXOWUhMUzPk5ya7/4H1ACGq5xhHMXsCMqLQ3vOuBx0pKudPH4BQG8+p5rJSXGLHARvXXH4p4BcqYcCOo0dPQYBk0TfVhBq9jYz7LsCmZFw4odynUchcD1SyMRYh8EuxgXrgIFdGAB8VwTHMuD1zuhAAlOLhT3wYMKYP1x6dBbhA1Oci1fUkoNas+XMsNiWO3imAYMDO3PmsY570FlDCHco4jAEET8hQCXkD61ArgBV9QhBKH31XtN37yB6IA/LOmQd9+BcvgBvngfy3LxFpIin8FH8CQHbbqgn72o/oR+BZa2ps5BmIR0W72oE4KsZVdJQILRV+1+J6W7ZshXtWpC4vxTmXlhRH1CMAE86UUUD+cUgDRav0AKbp2QlO7rEduD5EcC/gvhw5foS1J9WRYFK9jzP/eDDnjTO+5ISL4T1pzL38yiaU2ckOxJsFOOoFiXl6z0Hm6ETbTkzX6iuvtkPMu6N8rTfr+j3rw+3RH56yFZAx4RAA4SidvQGe4ojSFGrUxz0tLCxxhcc333K7m/Nq63EG8HMXkM9fgbq4lJhDOTbkmhCAKVeeCG6VHUuAofnGg+gazb/FqKYVdRTCelSDayYd4rkJYFexcnptU1M9Ct9LUCzz3HNdRnCodENED3Vwfxm7NSq3h8BuFLEIkNYOmZJN7JYEDdVcB62Ryu5XufNyYt3UzyDnS2vXMOTAEEQUDlDWqkDWOD8iHLU3CSdyJwiA1Jf7LAGD1meJAzSPam6Rm0yxor7c2yGeFZE53kSM5eedZF8VTj+Xj+W8b6X1PbEdxrDBJviZ/b1j1tQ5atVEXp2u7rUyOKCkrAD6JQDiicoZQ3kfwOctqS6jawcHaU6KZWWnMD6kllfpc5OLgRkD/Bwies9jDBctQHEDPR4H9p9mrxZvH3j44/bLZ5+yy69Zw5iOggQbwo20i/dKhxVxRLfccKsFE1naQ28CC7xT+B88dBoHQ5etuCwb1fpaCM5xesF24dIIt+uvusw6mkvt5JE8O7LrlH36C19gImzB3VJmlQClQYGRdnDjAYvgetx+4yr6NzqY3/zsZGmd7SugvwKXTkUnpD/q/chYHCCQezOyuLbBHi6fX25EP66rHLNl7APSIEjjAIkD2RPtJZ7OU+px1iER4lp/HnrP/N/OuVt3DNtVV/g5AiQ0iKi9KJw8EFc+TPZyi3lDNnS3dbFf0N5K8YHjxB0epFw+ip6NGSjj6aOADAmhi4jJBAcdIgZ1wQHqd7cztka8cX8ccmPtofe8E/Ksg7FAT8ggfWiQET2d4+xPJgDwe+gBobON/bzmefWzzcIx0cs48mKMyAHYCoGp+zvO/rmLku5u9mXqKUrB8aN4qVTIvRpcabLJ1hDjuv7W9S72SOt7P26dJuKeWhCQtBCH5cU8Hc4zPMQ+cYI5XGu1YlZPIUyQc7kPolGu6FLA8U7mjmr2aGkUdvfQ+aC1bYi11Z9n+lsfyLBn8gDcU3EK8v8+9JE00h8SFYRbLhTSF3fLq1t22tIVq4mBxUVD7NrRfMqqKV/3RjiiQnd1k0hD1MN49Gb+kBN6lGhKnhB+9hCk02wiks64uNd07v3howcskUjbWbi8o7ne6cytctBUIypZxHyofqJS1ho//xDm0anYSa0fvtxUD+IfY2JYGyAEaqqa2VsM86wPQphxr3n/4/x5HwRIL/dQUUxjuG0GudaKiHz+U0n2vicQOYlYq61knUdUxHzlxfULh5SOwQ0iP4AcHRyTWJ9DnZOtGldiDOSkL8B+Ma7JKOYXXWM56Lta6ojWZF+M6EhzVgMkfhdReBWcFSQYG4S80f7RkzVimD1AOGM9lrE9E0FPHKR3a1Uh0bC41gYmbMuW3Qwef+LTLoUEnOmuaRtEaEVlMcQWzkMX64twgDk8SR2DxE6NsK9SV2EVz2E38/IwYyUbsnAuZ4FmXGIdnKNEgAQzP4cQGxeOQ6e5tcOOs2aOa8/IdiGKc18y64dcUsPcywn2ONqvaQ8OA018VIwTz4mESIEoymS9aWW+O4LgIZT1o5czneK0Rhn8coFwQd25aoT3ox4Pl1CqD+M0KeNur1b2n8ss50OHme+1V/ZkXxPtOgAb2Dd08JzI2at1qxshmPY/6mBJVdwvDklFhoUgkFMEoZ7XMBxvLRAfpcV1nGPi2L9yRmM72trWwH3xcMS5es4UiRXsG0+P0lziIm/nnkP64ICEvjtnD/e77uvp/eZrX/D7TpBz/uYviMC66AC5SICc7wDx5wJAr3sYufgFF6/A380VuEiAXOitvFAC40Jff6Hv/81+/d/7/PvWf743mAB5cf+XJ9vYQIoM+Oy70/7X+HjyhQ6n6ClFmakyaBXtSamtwnApwkMBO5T3mogKVxZ8/V07av9WNthtgOpzUdR2EmUjtU49boaM9GTbtvMASuIk+8mvXoAA8bUNECANQ5RFknU+NNjEgbjfgr3D7Vc/30A+76Td9va7yMLtoXi4DDBinm0ieqS0os1ik3Jsf16RxaD6OolCa8kli+3f3htp73j0iN137x228fnniFm4lsz2PKsornHETBbZ00Hk21disS8nUkoRV9EcZDwBK0I5MCVGUPSOhTyTEu0QNtIFp0+zwe4iImCWA/42b9+FWinUxSMpo7wOl4HirFyYEMBMnXKmybY9evyEZaEoLKHsMQU7tQ42AmdU5qdIpRwOn9UAvSrSLsNJoYNGNQCXCKZMDjPdHLqkfC0vL3UK4NPk0U8AVgZygOgkG1iKdOWPT3AfFAmgmJUYyI1WiBKpyhqxteskIQJEmdlSQOqwGc9hSgrb40cPcvAnw5fDTg5q7Rkcdl/a+IoFUlj8s09l2fWfP+4UunMApOqJrhABovLEaEBKfWZFIG3fvp1s9XQHsopkmODw3Qih8q4H7qcjJM9Wr1xuW17ZiCrM3+XuRnCofObpje4AJhICfIFDCs4WwJs0DisjKNsWoVBU5Ekj6r4uMqIDiKSYM2suh72t9qEHc+y5rf0OfJIqTD9Txd+THBRFXqh0PQeyTv0urYDyCQDvigZTWbDUeUePHnGxMu7wCuAgtdqknCSo50O4hlGoInds3wEQQdmoO5QJy/ZG6X/afV5dV+UiVypfnxgAjSHFAHQTlfHsCy/a9TevBzBBwa44NMZVA+rJSg7DcpK4YmcIEMHuA1xzOSQUFaUDjcDQqZ836dwPum8iqwQS6mdKlSywX/n408D9+SZyd3jUeOT7yenw5xAg+jmfujeWLpBm91oB2QLjFXUVBQAQGxlsh4g6U1STi85grPqrwJ3/P4DrS2pbOT4EVur963X6Or2Hg6jaIwAsQ5UXjqJasTQCCYcgTRXllg6w0y23g2KcAFzkEtAhW2CNyk71Xno4VE/HR4m89HBRU1w3vl4RDIrumT6EOsfHOfnKjpSAxFQs1dR1FAF2NlPMdaxMkT4CnKdSrKbcId7cmxDAizDmviKAgDCcIIqV64U0+8wHZv3RW/Ft3B4fvyv6t+THn7r4TpMkj/2m0/7xDlT5Z3899muUneT7q5dEYMsg42fZokX0+qTYqy+/jDsi3266/noHwg7wd/l0Z/hAYKqvoIG5dwygRs/adVddiUOCvgVIYG8YOjlcRLIIdCmuLCM/vtEW0u80yJ9FvaOAFQAAIABJREFUioTimrQzlqWM9JIzkHsSFByOe62KZ6De5pMfrjmwA/X6Cy89Z5/57Kfd81mL8++lF162D77/YdwMw/aTH//QPvih+5kHyQiHbH3+yV8CLA/hfphji1df7joRVHRbStzXbJTMhw4fYp6n+wf320133gFZW2/bduxh7pwHiNXjni+pZuOlxpWyFvWrn9co0X7BFi4ChLHlKck9kVmjqIxHAPNUwVAMEP/Ci9vt45/4GI4dTyssoYyYzyJgLgAAt4ZrlTwjzTkFPXwBrAGS+umyEAESwBolV1RIWDRRikR3UaDb0UOUDaB4UXm1ffQdUXb/p/Y50CoQMmiM2CH9UM1T3kRzaJ2RklxAu5Tt77853L75ywZHrsq9INJJjj91zvQxZ9XVEHsI6KYeI0WEhQHAisxtR82vfPt5RIt4IOkP5L6o80pEgQ/3Kzyp142a4dZ4F7FyiG4Gjfe582ZBWi522eoePN8DAFfDjBWRJifpfopmHRIxc/jIURfhJzJca9NCisfLyaXPmb2AnP+DlgnJv/PAAUYjYC3v56MfmgKZdx4YBRhkfcyhpBeS25s1StF/zcyZ/SjJj+cXAGTOdZE76rhShFQcxGch67dIg6U4m5Q/zwPqPncgz7yIapFD+hVOVr8IkJOsyxJXRLLWFhKHpmg/RT7qmmYBVNfXo4ZfssD6mhtc+a+6pjpwb7bVNUMEsFYJXWMukOo4g/VPqnnFxGgOOU6Z8uJFdCzQ+aU5QTGKfTjc6ohuqaIDohO1v9Y9ReFEqLcK5X4dY0ZuTDkzpW4XqavnTZ0ALrpQJdHc/2AyRQeIsFGcXicAdTeEysEDefQErLOkmxOs9+kTFmx8/k4iZQDRO4lUqoP8yKsasPxSSCCG0/W3LKFzKs32EskVFBnD/ieJKLhya+e5Wn35MoDaAEBAD0thH9MEAbD60ksdgRkOYdPM13WxLztw4ATjOB4nx0n74Ic/ZvH03PjgwhynpGOQvpkWwMDn2T8pivLGa28kZuhqnGDdOD8BtI8cp2urCvfFpC1eiWOJKKsxCIy9CE1aEHHcevN1dGlVEonVZN/80gb73rc/aSFxfjhd6q2inV4uTzqhTjbbpl/uQhjxLhttBKT0JZKIfrD8Egqgiacro/m9tAHHMVE7C5YttoQ0nE1hU8y0CPUIddSxhhScjZbMnj2LOSDcXtj40m+J99tvS50akzvp3FLsIQu63EelpcX27nfMQsgTa3t2bLJ1l62yEPZH3ZBgYVFxVgKgrs43rWsHcNK1tLXgFruRgmX64tjPeXEvoyJDAX5xADEvaMXxgagY7JVKf8z27TrA+PWwm2+6AaLuFPOlohdxJqn7gv6VgX6VezMWmGsmGMtac5vpLZgP6SyiTk5YEYMSz+h+9/O1XQOIIgB5B/gMulfZ7HNEgoSgyG9B3S7Hn0jiJTw/m9krxRBzKJMjWzK+1xhClaWQva10wEzgW5EgArclQoRChB4ineWnDONaxyJuGRoes+fZC2ZkZjtyXARFN/PVMPuzxz8+x146hRBisMuWzs2CpGu3Xlwrvvys9KR0xrkPQPcJXpsDQTZoZ4hGbEfc4s24r2UMRtM/NcSao2Va0ZVy7SQiMKmpb3FzagPuMjhO4kVTeL8t9Jb54/ZrRPQy33Wopalngv3dURzBPZC6kbFEZG3bRQQlTj2I8V7N8axFeu74DdfiJHs99iA4AdpwIRYWd0KcEOeGkMMbEsQnyMfFaqok3osYRsUzebLPT6f36MkPRdmHfzLIPrSVuKpmBC+4iTnLaK8jR1g0gp1gnDgREG8ezPMRzB81ECB17F19WF/VQ9PY3MY4DXBrplxpq5l7Na+k4BA5XVDkor5mzZ3POC7BUTaKkAqiEhGRxreKyzPothqFPPdl/RjFMRZH7Fo/e6QextouiDb1l1xJ34ziN4NYbyroKByjayuXTqcA/ozKGNYbNtqMoV3EXikiTGvcVqLh6jin5S5ZgliHDiI+h2JxGdDmL5IWd8Yg13eY73+Gvq+CInoh6ZiJx9HTAWEZyGeSKMQXF4v2RfoZPZxrGiC11XOoODeJmRRHK5dUE+SIXKM+fnKUQFSwbg+y1/WHBByBCFFXpBxyrshcBes8Y871zCNf+vhSm/ORYxD6kO3eY87BHsDrSnHPl7Em+RKnpSJ6H14r4Yfcg5q/I3FfdnDfgpiXRYK0MEeHspYH4oiqr+0gsvUU74+zBGO3BVdtf38n8zpkE6RbE3GEzfUdnI/8mTeTLTZihl139du4x3S+QaW89usPWRqm/+z3o1Z+1wlyMQLrT90Rn/t1FwmQ8121tx6g+kvu6cXXXLwCf40rcJEAudCrfKEExoW+/kLf/5v9+r/3+fet/3xvMAHy8sGvTnZyuFdXhzoxpExXDrjAF0UgPHh7tOWXkdGN2l5OBH+AWdmqJzjcB6F05FzhMl5Fhgxh3VdXiKKWylG9S0HXAiiRA3gshZlAXxEgxWQl942G2K82bHIW/5/84EZr7M8hioBSRA7f/gATnsj/du04hAK3z1ZRgN5NJMkpnAhzFxFrkZJpn/j0l1HHhdicBavsdEmlDQICbfzOcvvA45UcfEZtHQWvKtMeHxqn1yPWfv2LZ12s0E133sgBbMSKiktdcWAGER9ScvkAJkVD5sSTNTyDXoo4SBJpfQ4fOuQURoux9PdzMDyBTb8LwDtbxY8A5iI1BHArIsCbQ1QcqlSp+0SAtAMuzZm3ACUfETJ8JgG5/URHScmuCIcYDvIq8Vax84DcAlKmA/Yoz1d55yJA9qNoXLliOYAOecUAN74AblI/yyEiEHmIA4sUaVKjxtNpMQKAI6V9YWHRVOQQTg0BxYqX0aFa5ejKuI3lAL+YsvBiiJUa1HRve9ud9Fy0EOl0xDY/eqnd9fVyDuh0VhA1MMqhfCauGREZKuyMItJCcV6nAaEEiNx5552AVoO2c/s2B7isI6Jh3twcAKcmO0F/xF133I4CrJni+FIXQyBXh3KKOzlYzs3N4f32OdfIIHFqiutQ+fyxYziBONgodicYwLkQZ8373p1lT25o5mAY4EpqBZj1opQU4eEL6FdWWuLIIvU3pKBQE4BbQBfC1QC+eq8qDvYGjOzBWSNgS4czuX8EsIXi0FAUWSHxOIrgUiREoYucSbLde/bZDWRayw0ygsJaWfGHiLiI4RoIOFOM2Z13321bd+5yvSDCXBVZ0E80S6N6L4haCeD7K1JGMUmtHDwVayTSQw4LxUmNyKkioBOwQeNEpIFIEFcAzp9L3YbW0I2P8/36bS+GIp/+AAEi94N+7rTjQ9/LOSnOOkL0+6cpQ5cLRKDRVMk5x2GpVDnwJ6CGP07Hi55l/VLMlWKa9PfH8vOdg0LvXQpcfU0y4EYfoKyK2Q+JIIEsU6yPIg1U1qnoNEXdTAAgqJS4l2dJH9EHYlTXRe9XcVhT7hjGCCC8CJlp94rGtq6IYq2k+J2K+Jw+eJ61cpy9YK6bw7m4wKcAZqfCDKauk8aD/tVnFQg6HYel6y6SRJnUAparOHCLBP74O6bAtWlnxx+6J9NExvm+5nz3Uq8/97X6/+89RWY2YO4E1yCR+cONcwDoAtT4esak9hZ4IJJQ3TcqDk1hPuliPvcHQBhlHl1HmfgoYHQIgI+3Ome4hj3k4CuloZu5oYHnNsIVh3pbAs+ESFs5X/S8xtCJIQLAPCgLpg/gTFElDj9/W6ASVSL1TpzMtxtuvM7FAeURo5RHnvx9/3A/ZeEp9oWPPWz/7yufm4rfI46opaXDdkBoJCWn2e1vu8tFochpdYznTNnv4vFOEZOiCJr3vvchAOh6FN+1AOp0XwCYKQJJThI9/4q6SE+L53kmlQmSQkCzD+SwMr/lHgJVsiGI4xHUvTXE2+wiGufm9bfyzFOgTSlrM0rpQtS6keTeB/BMBjCPtDNPpKMuTwZQOUP3Uz/q0YxM1PWMk/wTBSi46SIg9iUBUK+Ofowj+ScBLCfs+19YaI98t4LuEBTPOCQVnaK5epL3oxguEbAiwfWMfOGBNPvW063MY8QhCcTieVDBcDREbW0VOfncUzlGNK8J+G0EoFN8zSixTtHM4aFc5wl+xjBz5ywiP1RSnp5Dj1JzFHMyBAJAUQlrcTHrXTOuiA//4wetG4IrTLFtEB9jgHnKsq9XpxIOH7nSFCeneJl6wG+RuQKbcnFzjXCtpdhVlE0z4HwlzosRnp3DeXm2ZNkytxY9+G56Vfh1+pSXxUEO6L2N8udxRIKpP6qWaz8ASLkQN4oA9lTArETIIq0jmZDK4+wrRHz0MXc0Q3qEyLXIetPCeqi1Nof4MymFFTMzCpCqsaP9i+bhBMaB1k4REFWMmWWXrCDypskRIMqF7+d7dhOFNsp1ieE+K2tea14CEYYabFJly+1WiltNRIyK0lfgTlHnilw31ZTdn0JIEUOEymyi5crZE43iiMidnwtpMOTGvHNl8nxqbZLrZ2qdJlqTucbPg3gsSINhuhv8UMz3dQxQLr+Dvw+zm25ab/6L6Gp4odD8h9rI5Gqid6PdWno9rbzd03YWdtvx0j6cPmbvefB+24kbZ4J28Ur2D9fRGVNQVmht3a0Ql7ncH1/mKF/GEmAp1ywXhbe6tAJ5nnUtylGCV1TUAhDSuwGZ8cFHPukcC3LDyEkhZ44IqWI+v4rlFX15FyIUP/YtQ6y3+/YdYh/QSrRelM2cFQvwnMLYJtYKt4gK52fPmslYHqM3rNiefOIZW5A73+647zbGbrk1DxLrRmF4yEi4fe//fdO+8ZX381lbbJK9UgdRYPlE5Ax6sib4h9vmvaespdvP5i9baqHx7ItmREOCcD0VX+n2UKwHrB0iE+WK6GGdqcGxq+6Ga66OQjTR4ca0+pPUZyXFvUiFVxBlfOmLN+CgS4SUaWbNP0aM3FKEEGOQID2QjykQn4DhODv7eK4UYpgJqab4zDYB2nJYUqAeSMwe/kN+Z19BlOAQJGg7c2IV1zaEZ0RigG7iBAMB8fv6u6wRx473OG5TWA0fAPEQCE0RIFpzCwsLLIfnV1FKacQFaT1tIdZngK6CTtwonSLt9J7YiybxWaOIUYrDhZKDa0QESC3Rhop+kztG84PWQbm+4nEieANSK0pSLrMR1r1unnt13ygOshTxjS/jXmSCxAFxEA8hOB03vrLZEYOKKZJzchAiVG7af3t4pu2uRCjl9ukQv5BXXgDuKYhMkokoHINsDgwgaqgL5wQulE7Gi3pJjubn8TnY36261LrZl8XhWqtgfovgGjHJuL1tF8Sih3cQBd3tzLvZjL8SwPY2mzGTHrFgP5vHc7YUYlt7q+0797jOtW6uzTE6/rxxuwWFRDDNI/bheXPPHXvKQADvEK7/KO+xGQKkqByxV2sPn7eLZxBBEbFqUfQs+bM/62Dfrp6jYYiI1ORU+8VHk+yLz7Nv7+1kLqp1e4w2vka/q/Rd5JdisDJwIMptoXJzOcYlwpBLIJaYqBbK3hsYc1m4iVUOHwsor+dJ8WI/++VTfL4BSMt1/N5np+mvCeXat9FlE0G/U1x8DGsa/TrM15oXPYiNJZSOsxZRYsM4MOlCLGE9vHTtOp7dZu4b+/XedkQ6uBYgZccgi1IgiDwQOtRBtOzZf9gmEBQlQz4fOX6Sa+ZvN99+m9vTtkAUz2b89bHGB7LnGVHhOY7tboQL9U3tnGGIx8IVl5ydiquliPWGwnjmZkzz7hokQzyHcQ0VdRvOvlr9TTqHdLLP1X5WJepaP1pw0QWy/1ff3QjrThCRqCPsQUSGyEkr4YxeK7JN+8Lq/1ptsz5yxM2/sYz5aIQO6mNrY06uQmAhV2gEJLDc1g3EyvUxtjNZs9MgA+VGFWmi7hiRTiM4ASNEUENwldE7VFpay3pGjxrEX1OT4nJDEVClu+iwPuajfhGavfS2eXCGGg+2737nf6ylQeS8nqdzfv2W55jem//+Hv0cQkSOl7O/LhIgfwkcdZEAOd9Ve+sBqr/knl58zcUr8Ne4AhcJkAu9yhdKYFzo6y/0/b/Zr/97n3/f+s/3BhMgT235zKQUOCIoBD4p2kaxEyOQBQGoh/Ex2/vvSbYXd2L95s91EJITJBHVZjBZ1QPE4UjxGcu/8ajqW1GyJUjBBnCrUmTFQ7kIGoFsABAOFAiPozjVz17ZftA279ptL2940M5URVhMOJ0ARDcEoqYb7plAQdyGAnLYcijprm2ttx17d9n+43moiD9KIV89f0cZ8SGih1DtxQCY/eCj8fb1V1T+V0gcV6DNRck/wqF0VuYs+/Y3HkMhRMcGDpI+bPttHEwE1GahYI8DbApGKRaHmq6h7IzlpBLvRda7H5+3FPBIh8ecOXM5/PTZjv1HrBVnQioFjQKkBU4LjPXnEDnJZ1SW+LKVqxyY1gXIKJu+SJEyyrJTcA8oPkV5/lXkMScAlkth6wfxJDu4DgECx1PpqlDEloDjJropFuCKUC75Loo1YxIzAKeIZQFIFqgmkFmWcLlAVBQs8Fb38QwAkT6fCrhFfogM6eJrAzkYhqP0qkcJugCV9TiHpFTehz7jnr18f5SPu/ftt8Jf3mkP/kcrB3qiEHBnLF4w1/bt2elcF8rBVj62QHzFUN1xx9uc/V1kxEHKYxdCrEQxHvxRLS/CTj7Cz5Dr5Klf/prs5HSUqWkAZCpuVL9Bu915x22oj4+hGgt20V6KHBIQ3oci3I/4sCIU25EcUsJRxV1LfMWPfoNzhvumayNgXWC1XCD6+SoNrqC8XvLHMBX78n7l1hE4nIKCrbkR1wYguhACFaBLCR3AdRIBouJukS4iHXR4czFfm7fa5Zdfwf2IggjZ7Vw/GRyw2jmA9XOvBabL+ROHclK53gIOgzmgTmLPD4S4UVdIZla2u7fqAdHjq/sgolGdMiJAFN8kEGeYe5wGWVJOXNwof6+/cwXmjsDy4eeh0oc4OB8FMh2dpIlq2ilxrgPk9QgQkR56raKwvvmLVkeCCKh1/R5EG8jtJYV2OXFvAgvVWSCXh34p5qsIRa7ATIEwIvqmor66HJAmx8LMjHRUz8RyAGiKgBBpJ6WgwBW5MnoB7AREqlhWQMQQ5IfmD41hETVDPJMa4yKLXiN75OwQCTLVBeIyFP4ACSK6Q/dKJNLUQnz2Srr4r6lOGYGVGjO6jp8ick2/HnsKAMKVrps9cvbP/hRSQ4TFN3/RbJ/8h7g/2wXyxxbqaVLlX/+7BDfcUhfR08Z8MhdA9gBkaZp6bgCaZpLTXQhoL+VoEM+8nDKRPJPZM5IpQ423MsCYRMqBPblePvxdGwXoys5XJnsBfyeAISs7i+c4ElcXpAvjuR/iIi6O+QOgYpwsjC7U6ywbqPGLAQhziMHKB/SJhoSZy/wUCpDQbrt27SIHfxXusXD798e+bZ/7/CMUuHfyvoIA5lFw4prYtn23ffFLX0WF7OlUneM8z4MQqrMp+92H22gUEH3t2sstj+8/A8dcK3N3Oa/rpujXm/eVzWf1IFoqlmLiWfR1TNK06+vF5+L7TADwezE4xgBIugBfoll76gRkQ4gmQB4lc72mSegSnrtgHHMq5dVcXgFopIgljRv1AAmsv+rGq23vvj3EZhVBbPgBEs6hj2q3BUcQBwlZ2w2A893PzrdHvl/linZHWO/QnrshqVJsT8AeOc3koNIY+8q70u2rvyLShGdDwgORHVEQ8n6ocOsACB0ZAvEo0EeqbYapm/MHiI+ZPSsLMB/1Nt9X0URzUcEnJLZb3gF6rCBLvPkMUtoeINdfEXazUY2nEus1jlBBhLWcbyKAFfun3iNlzvczX4lM0P1XAXLajEyWBiLz1FEEgFUtxyPPogiEHubneazNUog7oI81QO5FldHee3+WPf3rUsZltlPUDgEWTvLZd2/d6e7ZmsvW2IbnNqB6z3WAleIeRfJoHg+CGO2FIDqCY0wRLiuX03HD3FCNiySYmBt1FmjuLYO4jwHgUxGvgM/VfE+tm4ePHmKMQAxcd7WLOBwDOOxl7HrI9UK2v8az5ie5xnr5DIp1lOtFex+5YNQ3JHJc70exnro32rsEQFocPHYG8DoE90m266WRw8cfYYAAPinUW3mO/EQ0MpfLnSklutZhwV6B7DHkUJLKeoQYGC+vYPv0P33DHnjHu23BHSnWsYNYpD6KnTtxgg7T4yBnbq+3lbR52KbjrVZSM2T3vm0hjtw5tuGFTZB0EXQX9Np8oj092YvJAZKcnsB+I8rl2cfhytXP1XVPT0mzNiLC/JjEwtkXHdzwLKIOuj6Yb+US7esdtOdxa/3DP7yTGKmD9uOfPmN333Or65TYs283KvN1dOHM4NkapgOuiGebbra4KNTjAU7NP64II1TmIokjIljTRvshTLtsw9Ovcr997IEH7sIlRRRTCEp79OVefV72/E9/ZDevzbUISqqtnnjKvlHbeyDf4lIzLZxncNOuPNt/FMIzKsYSMyNs3rLZOFTG6UVA7c06LNGAwO5KRbexjohUFMgvZ+Xb78yk9HqUNV4RmMMownEWMUa27NjtyOAPvG8R5FAyIheIXcZKPWMriLU/Rj0Q9MMNQtDq2YlnX9kFeKqIUa07Pl6QWQLCm+sAoolyhNTyUw8V84te094iByNOaZGEOF1jAYZjWDdbcf3IHRONc26EdS2IMeeJC0jgr9Z9uQOiAb3Vq6eoJK3BfewNewZHILb6iV7rI56QfTQAdjrzshT10TH0WAz2us6ZLCJoQxEhHTly2K688koLhQgZ5/Xbtu6ga22V62uob2gkprCZIu8ISK5GnAe5tn33HsbMDDtRUMj85cPPHGGOzcG5XOH2NBofinmVgOPR92faJ79XZiuXLmKvH2z5hxF8RBBJxj1dwFzUyToUBikcSZRgH/tuFbDvRyii84XItUCepzl03HnouWG+kvtDooRwrnd9Yxt7J3pWAsMhQfxd7FIthHcPvRdvv/sO1ph8W3/LTZbc3+EESXkQ0ImpM+xUUZlzjwTzMxUdJXIknH1wJHOoXAjad47z/Dc21FoVhfK9CK9aOiFnBjoh0ilKD8M5CFkQyfNfA6BezPcLILpqNu6yf39niH3peSJoid1URKvm60EEVdqrp0K2NvE9M4hdTUUApolZ+yLtX5IgT0YhHbqZW06rO6O6jhjHtc5RWkCko/ZJQ3yPAb7GH9KmEfJdRedygUzyNdr3R7BWJ0AwBgV4MT6b3dqdyV53gjOFYivPsHbKtTiCG+GG9bfQ39UM0TQEAUC8Lq5qb+YeObZWLsDth4ujEgdHMetZDQu2N897G89KFOu/itP7IOmGcJcEQy7NhHCZEKmI00Ukad8An3eCnht+Tqq6dujI6MIB4sv7lPtliM87wn4jinUqARJMcVsTENPtfH+lCgzzORUBrIhg/f+kCHT2xYM8k3LtiXjS7yNc2xC+h+ZgJ+ziWlb/YJXNfSTP7e9D+LosOqJS6eqox9WtUnYvOa0hP9QjMh3dpvVIAg1PSHDtKUNYg4shc7vluuGeRfBsqd+lpKQaQh3Cma4cRfpOMo9nQ370MUeNOAfipDUQ2zkySOl70iwbHfSyh9/3WcikUJ7/qcjo136d6/SQs/BcIuTc3bq+7rUS84sEyF8CR10kQM531d56gOovuacXX3PxCvw1rsBFAuRCr/KFEhgX+voLff9v9uv/3ufft/7zvcEEyE9e+MdJ9RQo51c9BFLg6PDuod4ANp4qA33/XYn2wk4yzAFCe9igKrriEpSR4xzkO7EOJ8REWrSyiVF1taIkSkF93Enmt6KwtJkXWK3ugUCUPZV0RcQmYIOfDLdnX9phH/rITLv33U/aZz/zXstKj3YEiAdOi6EeNqANxE30AuxQMn6s6CQKewpcURkno7jNnrXYfvqLDcRZUeaL+uu5R5fbIz/uJgZBXQ3Y6DkYjgHqrFi8jO+bZf/9+A/ZhPda0swkG2WzqxI+HUTiUKAlUfybRMFwHAe5EUqe1QMSjHqshzgpxT1JRRtGfFNtY6s1U8reyUFXQKOAXR22FacRC6goJV0JxIfKK6Ni4kle4cKqaBAgQHFX6cQgCazLRymvDHIpa1WgrSgXRSbJISDgVod6qQelJotwhznywVEGHyZD18OHSCAp+1Bqqj+igUOi4rDk1piKAyJWivd2uqDAAWaKTxKgHET8l9RY/k5xPwQQyEGaw30KRNYJ3BaKS1BUmUC8X/3THHvbV0v4XhMQGLnk4dZDeEW5Pg/1vyhjvZXfBXZrTMwA1NZ7mI/SVH0hBSdP4MjwsHvvuhMV6GncILMUxU5Exl5A9BQX99IPCOfDQVhFnldftQ5AGwUiIJfIiAauTQHvfw4RYl28pxQOlAWoVoMgJG6+Lsw+//XddikqdoFUAuFdeTZAbwP3SmCayswViZXBdRDA3s8YFHodjDx8HCVgLMpkPwgF5er36prw38HqpQBs81dUGA4JZRtLIVwPUCB1exP3SOCfIglCAdmOEBEjoHYGAKEs9L2QJuqD2KnSVcZCrMuAxgXBIViHfJWd9jJWppSUqEa5biJAtCB0cFhUTJlINAF4IkDk1NF/KytZ6ItANBEgAiJfjwDRJDU9Ubmyb1ECZ/9MIL5zTYgAOlsYLqW//n46Lkt//vl3Jdu3n+pwoI/eaxvPsjpWYrh2PVwzPce6pgkAPPolxWoG46CQwmP1wQhw1b96PgT2io9QVIi6gkQwNCpvmusfxryhiDKNbyngRQ66aCsAG12TUQ6rQo/1Z/oZI0iY9f6mCRCRQxrnegb12UQcTbV36LffVdsJyNY850gr7t30r2k3jAAO9Q+MMf994t7kP9jb8acQH+cushfqAvljC7a+749e5OCP62m2ugsgnXTg1+fSHC4wtgc3gDLsFS8m8igcgCw3ZwZdS15E4B212ZBXoyg5g9VJwz0SCJ1MnM4ZnusmIuQW0C0it0sX89IIwJjcI+lsRAesAAAgAElEQVSpESjLATG9QiAR6H6avcTyKSYPJ67swCGKuwFSrr/+auYg1MAATy9vfJF5DwUvpGwL5PiKZQscEJZ/5BjdC0mu+LYQMEcxICtXrbFfPPVrl03fj2ozhsiRKjK8FUGkcfLMc88RvTTbxYng78C5VmtlxHPMxo2XlBDN7+kAHLjpetscAaL+qgnFaHCrBwGOGog/SmHt6ekWuNnp3DHKdZdzRYpyxbwI/B9j3vYAVFfMl8pWWwGoVFC9AHdaIPFafax7moP3UfI+F4Bpw4uv2KzcBcQjNdEFUmM//8bl9vHHqwDKfVFP85zJ+eFGnnTBHsw3vu551n3613em2D/9pN5F8WlOCubaivwYxJEzwjXIRXWrEtcI3mcMQLCA5hO4CwW2KSpH3UUC+RXpt2qFLxFTgF2Q0lK+ywVUQsRNCUrqeQCPl166yloriIwESGrnzyRoCGdOHQck9gIU7Weu03Sh50OZ9A2KrAGY62U903Xxg0i76dZbbPPWLS7KbgiSeMH8hcz9Ifbixk1uDbvk0jWAqrvstjsS7Gv/ug01exIOwdtwZJTiaomwzS+9QjH3lKJexKkECCJEawG1oiD1Q1lHRMiNMx7zDh92TpBLIEDCmCu7mdPLy2udo0WChD7elyKNBphTvSAtUpjvYymw37VnF9FaPrZw4TyXB++HUr8boYacfoHc11MnTro1UT9f84rmGbnYSnB+1HL/fLkPYcR/LcBNJReKnp1y+kkUsVMJUN+Nsl0kYDLKb93jbu6V7nOsi6BsdnOZyA+RquoAcS4yxRoSp+ZPTw2ME10kPS4K6bF//6F96ekv2OBxxgp7Fu/+FhtqLLPQSfo/IDca2RIUNOBuPVpv9a1j9rV/vg9xSadVUFRdDAnoDSAehuNh6aoVVttUgyMjAxAV0J9y5wycArqZ3QDGEhL0sg9RYXU2+fgqx/HHITLKM+rDtSijA+fo4ZO8ZjZOylqA8k678657rLmjxbbs3AronmZXXbOOscYAUV4/oKrmGpZLR/Bpf6fPqdgvlXIP8Fn07Gzbsp/rkghhlMVUJoKZ+Bjm2T56NioKjxlcjWUwVm0o1E4dLeb1XjaD+LRx+uAauUa79uNeqmqiJ2ahZedmQwIV2fJVy5ybV0p82T3lDNMcpzXAj2dr3boIO3RwyEUrCotMJ4oohUim00QC7kIF//DDS4nDlHOD9YjvCSNr9TghKiFfly5c5ohVX9wWisBSzJkIkFjIpHbIwahIdYcZTiai+Yig8sJ5PMl6pm6hcfYM4zg2ipiTfNinncF1FQxJNQMBhDfPu/Zxk4xr7dtCEXQMQISI5OjnfU5CCGDFAkSOcs+zP+NGDqd6HCdN7XSF0U0xKpcJy2EK/XGV9G4E4Wzw8fUkPm0119qXqK/trLe9EAXr3TqqCELtMeYQQ1vI/qkRAkb7EWVDJRPxFMrf9UIYFMoBRyyaOkeGuI8JuKgkzNGeUnsTjW+5CD9/d5x9BmebL9c8JysZt2+ZLZ6facm4AhOiQqwO4Uk8c5R6l/z4/Hg2IepeZjz6WBLCDj1vsTzjug4FkPOx7M2q2BdnzMwGwGbMtUI04NDz9A7AZVDBvNPLcx9sd7z9NsibalwU9AwOtLleknLcCbomZVWNvPduCIRER4D0MB9q7ZNDRkSS3DndRDOWl5YSbci5wCuKHsABHothCG16LIh9U3RdGM6LCiJxDx/KYw1MtZe+vNQ+/F844CC42FWwDvq7PXTe0dOOTNL5p6KctZdxrb2t9rNtkEuaz/T3IunlaOxg/+oHoaJoLs0jijlTf8luSMbF9KQEhEXZy5DC4USWyZGjeC3kGJBIImFm4LCnX6MLt6NixphFls1biru+CmLpmDVyzxYsvwRX/EK6uTy4Z73shdQ1xf6O9WGYnz0zMc3qSukiZK3shsAuYp8QBHktQYk/c6Yfe/B4zm9pyawlkOqRPLvDbjwaUV5EuPLsdXDmGcG5pAgsPwivYFwzIXLvshdTn9EY6xQTCX9GlCtz9xjzu6K82pm/etk3jEF6jEqEoOgz9mTq6BliXRbxoXl7THFXzJXe7L0kkKt5fJXb9sz6+CFiV8OccEDiqMWsYTGIZcpwt9fq/ERBu8byKQjZVp7NZEjeLMg7iWEkMqomPlLnEpGFIp807uQIGeW56+6Scx4y0wOHI/NfCKXtuscjOJt0dulgvdN1HqavJzmB+WiEDh1imz/47s9BgAT+Xvf5uT0feuciQVwo8tl/z/6Z25eKAJnan14kQP7Y7vZ8f36RADnf1XnrAaq/5J5efM3FK/DXuAIXCZALvcoXSmBc6Osv9P2/2a//e59/3/rP9wYTID9+7sOTim9SoZwU1AIZpcJRlI2ASkVyvP/t8fabLShEAUAEjihn9ap1l1sth7AuDvzzUH+x53Ylc7MANrRZj1ERMgWVR8hxF0i6nBgnRVtIjdhKCeGoR5T98Ge/sS9/fa198Sv77X0P3YF6DJgIBZMfFmVvzzA7Sb9HIXFZC1deYseLC6ygpNC8UC0pPiUyJtkWLFlt//6DJ2zLf11n93+tBPWYH4pQQGMUW82NdWzqk+36K6+xVoryvvX1Ry0XtWlgJIdagDEdbl20DXvRNIgbuT6iAympRbkYg6LOh4iDBkAZ5eAqOiEYgK+ZQ3trz5ADH6SwlSpeh1kpUgWKC8DWAbMP1XoE2eRNUrERI7J0xUrXFyGwVtEYUi4qd1kKvCpiRKr5V6padZQILHekBaCzBlsG4GE7lnjFj6mccoCIAV/yhZMBo7WxL+VgFw0AEsZBQd9TalYBiCdOnXLguYBMKfGl2B3QwYYZQKDQCIf+2dyrfEDLmRyofQFIojmE5VFs/MwXF9h1/0ScEWrkdZevIfLoCIck1KZcU6m8+jhESWX4ox/9CHXhJUQ+0GGiUniAxCsuu5T7PAiYUMoBotBuvO4aF+uwmjiSPg6E1RzE2olFEzCkMt4jRw7ZqlWXQEa0OcBiBl0hRwC+REQI2A4DoItC5VVOjMWkegb4jA/enW7/9gROHVS4AhUVKXCKKK9VK1e6GCxFX60B7FM5t3o+5FgqPFNASftsy8pMBcAAsOEeCPTV6wW4icUYBQyog3RahFp0HOWaYmNyFyyC1CM2Y9OrNp++hSGppjmMNQCMCTSTS0RAv8irrXSiRHGdVWyqKJ0xDjo+qEoriZdRDrds/y5CDsJBrwvg2RKJ1kI2vVw7SThxRCwpmk33VNdUThvd1xDACJV9S5l+PgJEhIWe4T9EgOjP5QA5HwEiEEtjWr8+945E+9efNblIgkY+r+5NOnFAe/fudj0EWZkzHUk2zkFWXyPyQJnNJ1BRixTTz9Nn0MFfY8aVLHMITSPDXBFYIqkUdSDA0CmuAUhEtIgwESurQzq0rOsDkVrbmTZQW4sA0b/TZI7YFc1d4xBoAuKmTpdne1DkPjvHDSJO0h1LRfCe/XMBadOxWjoo6+8+eW/SG+baeLMW3T9UqP7Yr+hu4R+NMeVpt/FMaiyJiPIFzIsi4k/RhaWoIlcuXUIsUKdz7iVBhOo5OMW8oTEoB1QOBKQcZFJsNhC10w05fOUVi5yidmISR9dTLxLdQz8TYEI8UXE1uNp+/NP/sdtuu8mWLV1gmza95IqkVei9ktg4gfRqS5Lb4Gc/f8rlxGfOygVo73Bg7qo1lxMJtBHyOJoxQTQdtzAcojYTB4Hi8Z5/6UXAnkUO9A5FjV9TWWcVAGWrWVuSiQuJgZwYH+nBPYYiGOWs3Ere3GMR+6OKX6pWCTHAHq+N5etDcfmBtAOm1DA3QlRyo5p5FlNSGOfpM3leR4gRy4NQqGPsZ9k8fvaevIOUxs7hNQ0u3z0d8A4sGPDNB3D1IAXylfbCf9xiH/9+BfOVCl4B8wFDNK9rzpMFbIj5Xe4u/f4tiMaP/zduERTtihgcAvQLAJRSp4fW0llZGbb5lZedy2MusXxdRJGI4NNzKKebiEQRiLfeEGNPb6hGfUuEJZ/XgT38PHVY6Wu1Xo3yvbOTY4kFA/RmbCjmxJd5Rc9PG4RHOCBgOWBoZmYWsTInHcHgQcSI1iaNgaWXrKRrogKSvwQVbo3dd/c9Fgh4vXPDC6xpZtlzUPPjyOjl+X1ly6v23odm2z9/+WXik25jPE5YCWS4Ojxm0P8iYUE0MWux3OtgRZ+whsqFJJKkG/FEINejgbm4lj2E4lVSEAqImPag9PfJJ38OeAmIz55F7o8xyClFdPkiHOgGiCyjN0ZjZqoOaBwyLskB8+MQm97MyRVlFBOjkNe8regxudkyWQOLIG9FHB3FuXrt1dcwZ/VC0sVYHv0pmhO96akIDIvBgZDqnidFRUlUIdIljU4rEQLduJsU5adZRoSkSF3Nf44AwVHry3XgATAv/q4g/5Tl3o27pTwQYoK1CPDPEwFITy0xkZMDOBT6rKFtxE5WdtvGg3RqoE/4/rc+RExTI5E5/cRsnrI64oKWsQbnLl5g9S31kAMQkieP8r4j3bUdYv8i92d+3nGcrtH0m6UyDxD5GI9rb3yAZwKHq5xzQ5P27K9fpOx3PdGjh+m8WkhnQ6sVci3DUF37hfvbNdetAzT1cB0rExBxWpsUJegDkSiiVWKGCZxYo1zrNEg2FTyP0rHj4w3ZzxreA+EdCmCvfaKm3pHRLhTcHtbb3ovCO8ee+LefkLN/A90JMRCJR1D4pwCUs/Zu3W+XXXUVJd6RdL7tIzJotesJuvMfIC/O/tq0udnN4bHsD5ct88GtKpcUZA9xPyFno12lEs/Hrfbwh5fjYvF2PUP1FacsnlgixaMNM97Liissd858OktQ+DP2tBcOpF9NkU35EI852bmOIKsnYi0DByvMMM4VyErtmVlzyhHANNAfMAdCtwugvbahFZIsyBGmqcTyJDFWFDmknrguxtAQa6fInHjmo0Ei9vzooZPoKAryUgO4vFTkBPvLSBzXgOX1fO8TJ085V9yaNav5OTnMh350HbTYHhy6MxBoZLD2aj0+KpKbvWADzg91wp0hYmn5JZdCbrW7PeriFZfgLunDtTZsh+jU6GTvGkLfjwf7vjHWRPVHOaEA89dX3pNtR1vm2ou/eRkHVT3XDhESJEh0JF0YYX44ibstmH21N/cgBrdsO/GG7QzYMSKG2LLyPQHOEfzE86yrA0nPjjqnFP+qPhR2tVbB/NwMCaKuHe2XFD+WlZ1hi5bMw9EoUc9JWzkz3hVfnypiHqqsJ2Yw2sWDBYnMYc1iB4ALDgIE15ycZAL4uwDHqyE3mhhnFS1E8SKwimVMr750BXsMg+QR6T2Oa7qIzqUG2//ft9hH/rOR8U2fBWtIFOXjiUmx7szQBCPZA7A/j9LwDc8+7foDvVlXFy2c7/Y8bawf2s9pv18NAdXF9V1z2RWIhUo4f8x3bjGtHcfolZuzcAkESLSVc54o4v1NMk9oDKvAOyMtwWYQZdVSTwcUwgMP1qkkiMRmOohOnyohprLdhpj3Lll7BaQssW+Ungfjeme6wWU4YtG4XwI5R/mOethRukJ6cD/K+XGA7zd35QrmI08i2Yj1YuwpwjgdAqQHspNH2fVNzciY6fo/Tp4sYT6tZ2/lY8l8Pq8w+lVC/XlWcPThIsygfysRUYw340VrrUg2dX1o7AczDsZYF5sganpZSwMRU3jxNYrpHZajlgVePT6e3AQJBMZYuyoeW2azP5XnSA+VxcexZ9AeQpFmq3G6RXIPSgrOQJCVMed4OIeJiuY1vpbjdFKnkwiWTp7nPOJ35fRTx1QkMYpNzbjUIfO0fgZThK59gOalduL/giF+GnD0rFmzgnisIjued4yYMwjOST8EFaMIwNJwkwbYhx/8F66v5vdzSA9HaPw+CaLnZpoAOffQzqJ0kQC5gC3xRQLkfBfvrQeoLuDWXnzpxSvwpl6BiwTIhV7eCyUwLvT1F/r+3+zX/73Pv2/953uDCZD/+OV7iP71YiOIZZ6DcBMxPgLfRyErRIJIFf6huxPsmR0AKxxWVCA8BTavcERHK6D4JVjihwEC2KnbEtS6Y6iP1BvRhz36VcCbqwDLk1Ebl+IMSAbI6CA6JSRypj3/yk574L0p9o53/dSeeOKbqIg6AALaXe9DXWkzSt1xK6tp4RBeZfNXLrXNO7baEOCX4gVUApqSnm3/+T8/tR0/vNne/WilU4zFcLBJ5WB68MA+AKSZkDNzbQ/dDCNECSSyWW/taSFTOMMVjuuApE22Dm4RZMjPzUiyHAAiX8otgVWstPAMNvRER34oT7meQ93AGBtd3p8cCorL0QZboLEcIFJ2hfK1yhKuRk2rOJUGQDJFXKnsrxtAZcHChbZ7714Xq7IMYkcxK0Vs5qMBjqQSVI9BK4SHts4Cj5Vn3dDQQB5wrCNIthBpkAnopp9dcOaMK00XgBuMYlVAnx+fSUSLeicUp5VPoasOBPpentxPRUdILz821GeJKKyDOTFFQpo0AlakAkw1Qto8+s4wu/JTh1FUJbsOkFAAgBEUnWH87sOmfs3q1Q6k1jXQgU1g9IrlywDbTrpc5Juuv84KTuTzmn5XDpmJEnUG8TFSnJ05WeDAILmM4oiGEHiiw04h1zoc6/q6devo/zjG4ZNSWWWyc3haS3xAJde2hoN8F4fcjz00z779wwLXA6LSzz0ojkWCxAD4SOk3hygYgY0lxUWOfFNMkIAQETOKrfBC1RcNADYAKC+MTFEnHYC+6v7oQiUrxWQPJISiQY7RYZAOOHbkSJ4rEZ27YCG51j3uvuiXXCZSoFaSF55On0w4B62nn91gN95ym4ssU6Z2D+rzJg7FihxQ0a6IKd2nMK67AGdZ9kVcifDR59b9UseK7lUxCm4d3lS6LaLSV8XtZ3sr9PPPjbma7vzQJDVNgpwbhaWv18+YdkhML0bnLkrn/vdn7o93BMhrvyZ/Gyum+zfFSEwp2eSeUdGzwNgi7qXrMOEzymUVy7Vq49r5AAbXVlWiHidChhiPDkfs9TmXkyJ59DmV8+/KL/lH0WA+PGv6MSKFpMAcVXwG402gogAJfa1eMwbxISWfgH89Dy7m6qwTxHXrOJJDh1JFiE0p8Ny14x997bT7RX/2qfv+9smPP7aQ/yFS5Bu/anKfz0NuEGWoK5ce5XoIYIw/gFsabrJM1OyKG5IjSt0d6khSlEcyWeUpaTNc3NAgxbeXr87lzowDGjfgZCuGhFzEswwARMmu3H4bNjwNONxNrN3N9sLzzxCBlGOrV60kLqTRkph/PXkfWmOamEtVrCp1s0iQThSy6QDve+mJEVivKDxluEeQay4VrgC+Lp5XHxWusgZ4THjxzJKRD2iXRpRVNqXl/jS+DuL+GOF9zkUJ31hXA0FBLwYAx7gK370gI8tRtBJhGMxcNjMbhS1EyRBxQYPkg9czz+qZjAC4CfAP5Wf24DaohFRFaU/0jaJh9uQfsXve8YA99/wLruRWylNFHWYQAebN+DsKcXACgGbzE3fap54g8o6h1qbISOZSF92GIlZ9MlNk5ARzbYI98gSRR8zDir/qRa0ciiJZoFQGilv99zNP/ZL4jgRU19nMR/kAvMsdqLNnzx7nzvnH9y2wgzgIlDEfCrEi0UIP8TIC3wU0iwxZOH8+cWcQiz2srwKpeS+OUGD8i4hR7F8pZekLXaE9ADJkThbdXQJcewDipa7Ngfg5Tqlx3rGjdi3zdDrXnQvoyuyzKaZPILqoi3W2BaJ+xSXD9rZ7H4fcXsL85ofrIMWVcEei2k0CXNY8p/HSxbVZsXw5JHOz60ZRkW643Djcs2LWlyTm+CoIihkQHurEGsUh8OrmLW4OU/yJMuSTUtNdhIoPa2I+MWnRqOjT6BorL0elnxTnwGV1DLmuIcBWxbrJFah70MnPUURSAj/nFD06mqtacL4s5xoLv5J7RuRHLIS2gL0QgGgVHFcjjlC8nCfzURyK81nEPlZWlLl1TfOgCF4RICKENRdq7dP/COwL4jWDRDEOiZy8CsXy6SHIKVxtKLTlqh0mYqajthzwL8Zq6igW7oAsqekjwqfebl9/KaBzsEXgMJUQ48WXN1scrq0MlOgzZ8+0jKxUAMtiBBEh7r2EQFz1kGdfdKaEe3aV+QO+eUJiNDeUAULKhUIXDe+vFgV+X/swxeX0GoQQoxWXYc/xvT0BUnsBX3NXLLKrr19r1WUn7bI1q9w4ljMqL+8k80Oqq9YOwkGbTA/PydMQBbjSRKLGca/Ly2qYp+mQ4tkNmRh0sUMCKjsHiE9NC+P5w/XqlWalBQ040thDLsoGOC62CADgvpZR27rrIOvuAuK+GBMQMu95eIWb/o4eFDE+TBxOpd13v6JWp35t3dzk9hJdjKWZrMkitRRjVqgyZ2KDHnzvQq5JGoYLxQmNmr8U34y/AUilfv7NgPxUVI/WnBZIeh/moShU8qUizojISkGooMgs59BasdRGcJyO8t+KWDuD00Lz2zXX3sD+q4s9Q5frF2qCqErkPoWw/xBZVoejNAjCcQ7PZRfRnep5GESUMqyeIfZKei5m4cADFbejXONooklDcZP4I1TZx/5REUHXXHMV47DSuWsEEm/eson4wVwKtpNdwbhIOol0tJ/S+JUrecu2vYg0Em2YNVFuktVrr7Qq5uZD9Bc18SxkEo/WAXj8lffLsfParxePIzwYmrCqInp/uPdllUU4gtYwXxKv6jFkS+fPMrT81s/18pKDjolP82cTkWBe/sGU2GfgaiB2TtFIXK8OiPc5CJKKuKbR7LHjiEbd+Mo29u8pRDeWEY1Y4ebkayHdVl+6nJ8TaC+/8qLdvnapHaekvqyykb24yBVf5+gYwMUVzJgfGh10hGcgDjDFmqqc2w9wfO+uvcSIDVgr2o5mOSPoFVm5cglEOyIBSu5PnTrNHpPOF8iUvf/zNvvcjzuI9aObhnEt8kN9HOqiq+U8MkjviPqc5PgoKytCWDMXByIEBGcJRcBpX6KIxlqETXW4Ar0gabNYH+QATkCU1Yprua6plfNEO/F1Ky0cl913f/CfrCEz2b94usjAbIQ6dRSaZ1M6PkD8VjSxckO4Yzo7xuifKiICq4x1cw7OrGyIUXpLJoY5tzG30GuycslCCOVOS4TwrDhdaiMIFF565iVLJ96yfKzfbnj72/jenDvou/NlgUhmLVmycA73lf6vukrnwtDeKyhQXR7hVl1Nx0wt5Ah7z5ScFAtj/vHX+4SgLDp1gt8RFbEnK8E5GhkZDWnu4/pGvIi5HINAn2QPp5J6iSlG2edpXAYppor1qZt52A9Blq/I+n/NtdSH97qeIl3PCc4FubNyIDK1T5+0S3ECNkBi5h087CJlFTGryNlu5pI0BApajxUpp7FTC8EuBYUcrYpp1Vyvc1RhEdFpiDXkxAjn+vjjJhX5JTd6czOuIsacxBYjzF1jQ7jkfCSi0PzNuWE81D77j9/A7QXBwtwgYZb201ofw+gl0zWb2l+73eU5LpDXDu0ekFLTBMgf28P98T9HzCFW/zwKqNcDKF7v71/vPV3Y698IAPIiAfJ69+h8f39h9+9CfvLF1/4pV+D17s90osOf8r3eiq95vff/13xP/xvfkBjytVSIv+Z7+b/ysy6UoLjQ1/9fuU5/7H3+LY3/N+NavtWfz+O38aJvzKfz+PGGD056A7RqQycQVip1AfoCaQUmChz88D0J9rOXUfLyKxgAV70Pc4jmEDguB4iUqt6oxBQ5EkbmbipAF/tj4is67eUXX3RZ9U7hzSGsH2t+Y3MPCrgs27T9gN3/ULLdfMt37F++8LDNn51iQ93NAATkkg/72aZX95LXSzQL0QK17U2WAWgaP3s+USuHXQ+HF0CEcrDbUI8+8+Xl9uB3Aar4wSJuVHqXqAgewBiV/C4GuD4NQB9AQSjCUaeEl626BtDiaiIESk/m2cIswD6s/OoC0cFoDLWQsnwVReCpfHeiL5r5uSGQHIr60UY0NzcXBRHZ1oovAYzJQ0knYKYOQmHRkuW2eftOnB7zXDTWIGBtFsCAVOgFvD5n9lys/DXOKaCf4Y3rQQSTANuq6mq6I2Y6FWoksQECxQUQHwGQz0R5v3v3bkCpVMsggqmX4tFDRDKJ9JCiTk6UJB20cFqU8fmUi+0HQaCILG32pTSOQPE0xqE5nu8dxcG0G5BkACWglKU/+USm5T7wguu6CICgUGTUJPnCIkBgEVznwG233cY4qHBAlg4YPlxzxbJUlAFcAGSFcKjxZrDmAoD+5H+esPU33QAoyWfnXgpgFTgj5b9Km1XwuG/fPgccLQDoELhdBcDQoaJdgNd3v+vdgJadHKrIhIfokcti/eW+jgRZAIBQjbNAMVgC/BJRTvpzDUpRcYkUEVEkACoIoiiMPOCuVqnA2yHl1jll+iAHsE6A+CQOceX0pggomUn5pwgHuX8Emqfw/8UckHcQ4TUfoFc506lc+2g6SXoAL9RFoux75cAHQHZtg3Dr5VqOq1QU4KILkFZWfx0AFW8mdeYQ30NAiX65rhb+FbCv3PFgQEwRkor3cm4IxouLzSJqpk//rxgB7uXvkx/u2HXW2TAdeTU9TUx/7Z9DgOi1v0uC4LbhoOqiRaYV7XzNIP8/wfvz5zPoHgq8EbCaDWArckNOK6leSyGkAnU/uE969qQu7enpcqp1Ad6KwOllvAuMVQTWMNfIl7lAjhWNcZEpI6gtBUjq87hyYb63YsX0PMvxMOXkgOADXNY5UZ9X18pdG0e84aI5hwCZIkqmCJCpbhCDAEn8m3d//DnT/++TIt95EscBpa1BgERSg0cRjZUBCRKtbg+uZS1zz/Ztu1D9474CwEzBATesSIy6crt63RIXEbHxpW18D+LQukdQHOeQQZ/N/HoKEKHW6msrcIDMZ5IdgSy9xEUtKUrIkWRuraGLCHVlIe6N3QeOuhiQPhS/wWF04rAGCRhXDIw6LtIhs6srSyHViB7h+y1r8yoAACAASURBVITiUtM8HEgPgwAKxVkk897l9pgg3s7fe4w5axJSBMU5ZaaKYxzlM3kAaI6hRq+qasHZgIOF97ZwUS4OmUaIfeWFq8tpzEUP+rOm1JVSKoxiuI8OKimZJyFcGpmPfFH8BjMPqwi9HrVrMnNuZEysbXx1iys19mcNaIVEeuxTC+2fftSIQr/ZZel7qbgVQjqQ+cE5AvT88j0efWc8BEidI0D8tHYBmM/EGadCWjks21GtFqN8zgW8CoMY6AG8k1NjBoXh++hqeuddafbdJwodoVhbW4OqNcg9VyKANa/KhJKK40pRgKG4SgIV6QLIOso8IhJEXTyKuJMjQyBONMr0EcX1ASqpWLYfQDorKwfgqIR4pVm2cftWFz+YwJowCFDaw9pXxn1cvHyVTaD0r6Qw1w/iePHiLrvvfT9jfs8hmmuBrUDFXcN99OE6jvFcK1JHxMuLL75Ap9QlzLEzAerohmF89PE927i2IkMyIZhrWAMUUyjSeniECDBIJokA8vk9hvG5kALrI3n53Ady/CG9Aljf/ACtkyGRBKKmMIbaUTenA+6WF0AOsIdRobX2JD1ybzL3qJtrL4RSMqROM/PyQsBnRTUqNlL3TPerhM8JjQYAGOmIVxe5xHWWqjsZdX8D68A0+aHZRnORi2dkHfKBbBpnLiJRhegYFP4TiAMyvW3yVLtNsqfoHsKNClCsbpMq3JOVhYDe3I/u7mGAxxgb8sKByXqwcjn9DKVn7Iqrr7NXt+xw5clR7HMCGP/xEAYLluQC9BfgYEoh5qXLdZ05oA4gPRtCa4jxqALv1o46CJBent9W1wfkg7DDbwIX30SwXbn2JsDmXbZpx35LZX+znLWybQQHmR+ugPF2u/bma60ZsJgZl/u3w0U9XnfDlXbkGO6My5ZxD1i7Wa+vuOYaa66tZk9QQxRmjd1zy63mh+tDRBDNGdbEOKxsr7QkCq+TExfajlf32bW3T/VJ6depV8pxtqwj1u2k+Yf72eyVU9n7+Qdw//GcKPYvjOexDzV6IPtORf7pnmo9kftDDk+t0TGspVqbCopK7SQOjwRA0fXrE4kEI1IOdb035BhbQsBgb95rFeRJpEUl4fJpa8edW03E2gB7tWzXG6Ri6NsRN/SxTu9HeHEjTqFugPJwnocmCLe9/NmlCEQUCdiFU6BNrgOcCgE4n+RgLQHUvvuB+1wk0Bmi3JIh9gYgvVRifgbi6M7b17tOiR3btzlSuRWCOAtyceuOPVNiHBylWid92Zcp3qcCJ0oUnzEMF8vxY3kuKjCDvXkTrgBFsp3mPeu6uH0BnRwFRVVE+a10UVcHIFMT0+kO4Znv5lmvhGAL4DlQF9Q3PzLXHn2qAWeOH/NHgouSGu6D3Kzrxk3SwhxHFC19MyzPRJzOtFiiZ70RDvXRGRfL8xWK66UQ0q2NuEGRhjMgub34/C0Qhx2QJG3swTLoJKokAisqJsH1eRw8nM9+sg2Sk2495ojOrjbmmuWIXOZx/Yi7Ym+5KCUaQokITvoBG1p6cUH4WXkt8VCQD4GQS6PjciNGQXKGEBkY4eK4BiBIdm/fw7pBqTUurjb2EqtW4RpMioegi3KRvoW4P9raOu1XX7/SPvF4DQQi6n9A8RH2vd2QhJPMm64su6EbAQfiGcRWjQ11DjBfCuEQxBwg14lAds2f2re0t3fhNCqGzOt1c+hSSNVK9svaP6pMXb0rM3gmowHkd+7d5+JpQyAco7mXqbhYKJ6wQQjrMM4iKk8fZL0rLGliPznqzg0B7IXT6OUIh5wLJSrMw3PMddzF8bVyZMxAfNMMUeTFnLln6x7zYLx4ZUDmzEi1EO7Pjk1bcTCN4dgJw9G/hvVkB05jPydMkkMuhPV/EGL2jBwndZSjsy9th7Scz7o5wNloDY7ARObcHtbFY7jmFLcoF3kI63gRTkIV0w9NIJfABTLK+qtzpkRHznjLfCoCxItxfOZb7BX4lfHRgxDQUWf7SHCF4K6ayxjJwnksMmQMUqL0VBGuz3LXw6L3M8GcKtFZKM94L2dWFaP3ua48xBN8hli652IgkkWYt+MyV6SbRGPa34v8GOB7yvHqz3lFewDd1wHWBrm8ohBC+NC30ksknqJYg7yjWaOC7AMPPkIs52IXmSbyIztrNt+jnfMP+1UR3W5/KQJEO1AB9hcJkKkZ/SIB8nr79jcbQHyrAazX+/z/f//717s/FwmQP32EXCRA/vRrNf2VFzr/XOjr//x3/Lf1itd7fv+23u2f/27e6s/3hhMgL+/958k8OiBm098g67a3Kxum/4JDkxwFAhAFvn7s/mT73q9bULFHE/PQxSEgFCycnGXUOVHkk0fzbxyHwCIOcYpU+f/Yew/APMv73PuvvfeetoYl2ZL33sbsvQmEEQjJgZJFE0KbND3Nab80s+RkQtKEJmlI2GDABhuMwXtbtmRL1t57763vd91CKWkpLsdxQxOrdWw0Xr3Pusc1c8j6HwAcfuapJ4mTuNh1NCi2qR0gbAzVVtyspbb55dftqusDKEz9ud1+22V26UXLbZQSukks6n6exP809NiRwnLzwfHRQsxAIbEtTYMTdsWVV6EomrQtW7dh4yeWA4Ckic3qlm+usY99t8y9X/2+SBb25Sg40wFRLiFCYdvWLSyMxyENZjhAIwl3gCJgxnE3zE5NBPRCcRoRaBmoRkNRq7KatS6cHG1sZGSxjowmJxelWTkxJyKHBMBGAYY4cBZ1ozojlPsLZwI41mLrLriQToi9LurqbcDzYdwd44C5cwFXVDI5gQpJr+ePkkklslIvKYc+HCBthGMQQCWwRuCwMq4V6SS1uwgQ/S636EZ1VMd7FOnhi/LMmwV4CD8ThuOjidJTqY+1uBe4K+BNuw85QGYTrdLHJjQRVa0yrRWnrZLCGhS/HWzu9/zoQrv5m2WuyDwSZV02irnt2161peTgJ1MmKJJMJfcCrGogIDJ5T0koYbvZZCh+bDnxOr0UnO+nMPjBz3wKwG2QgkQ2jmwG9+3Z7QAkRUgtXbrYRSaJUBJQJGJF/5a7REREES6XmcSAKcs6gA3ZCZTp/jgBbrkk2L7+o2N8jZxzjk2AqWKtdCCyy6tfYjbqsUGiw3QeBazHsiEex/niiXpPRInAxhSAqy6Vd7LxlApZkVvKz1ask0D1NPUksEkUIajy+ZP0FSg/Ox7VXCLAaxObYBEwG3G9dHK+5QRxanmA9gRU02OcbW5np1TLyqarQRnVKNy7AN4KUIvmACrq/SnmSpt+dVikseGT2+fIkSPEYhH9wnOo9z/EtR7kfSn2RfefPgSyTU8606SI22r8Lvbp31wiU5+fcoD8+4nqvdwg+v5/T4DouVKMmw9q9UjcT1Kzq3xegKKAV0VdpaJ21+fVGdIBmNmCUnIROdVlAD6K/FJ0ma6ZAFvFuyXgbkrhZ1oBRvSaImMVgaUSdE9IJG0qpSbW80YUtetCGZOCnXtQMVkiDPX+dX/LCaIidD0/7pgUgcTn9UfHPsRruuPXFvUdwsM5QFSYzSe/eHvCnxT58V5T3DQh8ujzALZEZgRwTmcCuOTikpqEuCMT0Z5/bhPOJaJ6yC+PxwWSIBdIRRHOP2KxuIWeQ1E6O2c+4De9A6hb0wDytr62mZ4RssFx06WjXI0BEEqIjea6l7gIIyljdzEOKg7mksuvdvE9h3CElVNKHgBoQiI48RqUjPJcjgP+pKFkXryArgeAsILjR93YOErxeHlVHW6SVED+YFSrowBGkTxlPGQTQ5AfPHcxoRCw3oA8EG38TjgeSBt/gI1h3FrEcfCsDeJUU7xKN+raAL5XJbOKP6tkbJ9DlFNrk2L6QiGJwojFa+IZr7MXN79KBjp56ahulxPpJcBdz20HY/F3vvs9p2S+79OfsX/6wQ8BGCfthe9fad98np4mHAWK+xBg7gkg7ggQDtLdn4xXj9ybaF/+ZbMjllSmm8zzsHThPDt+5BBK/VoXi7VuzUq6DFIBOY+6sUlusvVLJ+znT9JZgSpcBGwbz5JiEeWmSsY9IjDHh2NSQbJ6MGIByQOIv/KD+PXi+dUzWIMjSwS7xpqlS5a5MUidV6fIWQ9h3g0AxIqNjSfC5TSAFvEjECUCXFcSuSRw+/C+vcQgrkaBbdYKWVTd2mM3IZi493ObcNik2YK5WbZu5SLIKlTKzOHeAPH9EMKKv9I4W4G7I2/OHEBAIlh4/id5bhVHJLBLI1wiRPMYY187a5MgiJqTJ0vdWLCY97rl1a10geSxdplrr7+5w42dbYz7KiEX+RGLE2Q2wLUXN6zcQCpzBnFzJLXmhSSIqTrGoGTmIZGy+/buJZ4v1c2zmRB6UwY3iFjIes2zEglE0nGguVfjbpUy5pmXIzh/uSjvFTEpxf1UjJ46MqZKwUX6iQiRr20UVXRicqd7LCfLyM4HMB4h0nOANdEAQOXOvQdcJ0ocpOSaZTinAITrGrsp/6ZzRaBmdoLtPbDHbrz5VnoTqoi7OgkZchFRXD300GRDwtFDVlYEOA4AC+Hmj0gkjTibrg6VHNNvRTzOJED1adY6R47u51n1JPc/yC5csRYChHmmiTVM25AVFlUDdrJCAbyuhKCJYWwYH++x2IAeYkVXQvzg4kAT88YbxxxIn5EDAdRcYbfcdi0K7GI7cey43X7//7Lh5hrK19ttx7YDdsdHb8c9O2BtBaessS/AOlCFBybj6AWE7mjvs+98/ds8Y//bmo4RddlYZXOuSP694autPggAFUHKiEqWcTJxzZIg94ogcIQ5TpVfTxGoItvl/IjD0aN14AiA596DR6yUZzlv/jwiPMNRydO7wJgxwrkLlkAEbnCQMaKxvpm5C2KC+0zkRydrxCRIgLfeestFil152ZW8PhGfECpXXHqZK40ex/HcWF9tr2/dbJ+6/z4npOjkvA32j7rCeA/Iom7GimbU+rMXzLduXucUblVPRb1BcqrIPAIA/yM3XUdc2UG6kpbwzAYC2vY6UUoVY6TWId0844t4/3KHRjC+hrIOH2RtNQGZ+iYdILm4tILpvgiBCAliHVRI7JyEM7qnx4gtCw6LhyyJt3bWqW/tIRqJxYlERF48E03cL1LmSzz0yBcW2ONb6P5IjGYsxS3I/TQ6iCv6VB3rtSLETJE2wcDaP9LHWEg3Eu67xMhQXE3N/B1OX0KQI66qOJce3PMzs3OdCKS5sd71O7Vzj8fKkc1cL+I7ZQYELh1N6p1Q/5BELASzWUZ6EiRWMOsg+oVmL7Pu+hPM9952vLAKEqAV0jUU4qbJgvidDC6Ik/yc4yyOKNwEuXSJcWqlXH3fzv2IUkatlfnNB5Lnmmsuh/gMxCEcR1H8G6wzT0P6DtnK1Ru43n0umiyIczjIeFlG38sYhHlaeqaVFtfiWFvljuHwof2uXySXjjt/xASKwEpinmtlrAqE8NKccUr9FLiqFak6j2jVCDnFERjUS/yCEquH8cKdF/oGE1TSDaEngY4KxhczpnTgDJI7s42/TxaVMcZOGAYUVwQfBbivOWiE5zmcDsMo/nhDgrTS2efLk5NDZ5EvCyYvXHO7tu+xIuILV998mQVwnYJxNPTgTNr95ts4QQOJdoNIgURhmoRo6XNkQCzEWHxUPO+hm9ipUhxNOFbo4unn6w24eOR8CYeEGeS+HmfNUIabR4Xvcj134ehE1cOYhkMcYlGEn9Zfo4hXRNwp3kzsfMWjyy3jwcOsNbpZU8ewFozmtYljhNDMwgmVyPohmc+LpC1kTCHUi9dhvqZvionUza2DrOnkANQeMJT1oxyMivydcmlLMDPsxuUu9jUitTSsa8+mD3WRyJEi4lrgooRcXrzPaJwsMfypg2g6DTmmvcCs1DwL9kyxBz75Bda5A5CckDU8E43s9SIjcCMiUBIJMu2wPk+A/PvV53kC5EyQ07kGEP/YANaZjv/P/etnuj7nCZD/+h1yngD5r5+r6e882/HnbH/+g7/jD9dPnOn5/XC92w/+bv7Yx/cHJ0Ce3Py5SRXGCRRQP4GUe1KqywkiAkTaFVl7pVr/1M3R9timbrfBl7pUZYgq9PRksz8DwCWTBWspFuNGgJHbbrmJeKwG++efPGp33n47G4MEFvYd1qlNeWCEJc1caN/78eP24EO59pm/3GS33HShLVtITNEAkQzh0VZykE18MDEPZN6+zcZ1GOx+DvFaIz7hbPR22FUUPQoQqwSQEaSZD5jcx3ve9+iVds8PqtioEqnDZnicBa6qj2ewiXALa9wdkWyWlhG7UUNZc6BUSGwgEth8+tD/4YeCLJUNubZfUrV3s9DVhqiytsHWbtjgFscH1WsCiP3uKB7F74hIyp0734qxp3tTopmKcroDFaAUX8pf7lYnBxu+JOIAcihxPXa8AMAiCkVXHwB5E7nM+PNZ1Mcr7xxwt4QNskgCKd8FGBUSPaYYEAHdcpscZUMgsMoXVaCKFquqKU2HoBJ4rv6OWqKfRgHUtCEW4SCngVTyHSgWF8/PpQxZ24lJQDbiuiBh/HmNWhbzg1zvXz+Ubtf+wynXG3Dl5ZewCTjhyhIbOd8qcj9IT8dFkErf+MY3+PtCW7KIonCu9/Fjh52SeeP6dfbyi8/ZfffejcoYVRxqX5UtZwDiVXBc6i6Zh3tjzpzZzs0i0Ftuh3vuucepFvU5xXaJAMoE3FNmfgHnsAkySqqvBz460773C9wmqKEV+aJIAinNpeJWzrBUoPpvfYgY0euoULEfgiYKsHOQe0dZ23EcUwzq6CaAQDlGxrnmAlYEWpUQTaYILZ1PfxRmnY2t9q9PPm+rVq9zGyZtHNWnUsf9LuBBmywBh1KE79y7z2bPXeAUuvUQS4nJMwDzUtjcVzqHh8AVkVmpnA+pjJVD7GJdFKnGa/vhBmpic6dYL22+BGAIvIcScJn8IqDcsbHx06JI94SAVf33v/9490Lg3Q6Q9xr+3msC+6s74uybv5ZbBZcS94MaMvX7FfkQwr0ppLCLTbtIJynPVUQrkkRKVX2vun8WAPocPnwEpXk9is4l7rj0HDUQH7aEGLNorkM5nQZZkF5tbGS92ORq3JGbQxEW2sS64wPkEGE0XeCuuLfffbxD7sjlNAKxKGJDH9NumKny8ynyQx9T/z1FhEyTKA/d8adPgOjYRYJ869cVuMHoWwJoSocAWcV1GGa8Cmbs2r1rPyBpJfEi/bgu4i0Nt1oX0TwpyYor6we4roFojOA5g+Dj2mTjQDgEMDsfwDud/HIE+IDZ5HgzrwwBkMRw/9eiED2af4Jxe8CuufEjkHnEQzG+PkeJ+AgKUQ91TfBsSAU6AkERTl/JWqIPIykorSBqpI04vNIaMvBR1WZk5vCsRAFeMK5wD3qAXoYEcSTD3eTshzOujVquugp4zjwpJg5EkdsPctQ9oGz5IeY3nIEQDh6eUukDFhEj08HYoAx3kTmjAGfeKKYp98AR0Mb41EPkUJ21AaB5Mt7eePNN7h7KJ49ffRmKwlq2ag3H4WFv7Nzl4mXiIUC//ZlM+yzzkbp7wni2ewFbdcsq4s3pRLn3/uneBPvSL5ocWRGJkEACgowZybZtyyuAsipH93S9C5lpMyEPunmkJm3Z3EH7xbN1rmx38eKl3MseLvZDROkkBEccwNE4519T9IxUondw74VxUYaJrUzm9TUX6Hnu4fWCAaQ05s7Nm+sKwfXc7d29jy6kxc49oHNcylgYCDnsRYSVgP4gnsMJ9buwDogDaN65/6gtWn2BnSAv/oorg+2uz77ogMEVi+dArKWYJ9clDBB1gmvRL3AMwroKskll4lLtyxHYxfihCLZ4gKtoxn65kdz7ZD3SzbGN89wf2HfUORrzmGfLiEPJyMpxx17Gax0nwmoW5JQaBWIYT2T8WorSW+XSo5x3dW0NcF0FkGk+1D1bQERkCo4Af5jASsbmUAA9jcvq9BLgKffZXmLZQgCaFScVDfGk2EIRtpUQ36MAz2GKGEMYUMd8KyBa5LQIYjcmuz9ejgAJz+SG56OzOcrCx4jtwy012tFKNwiEPU6Pw/knecb6mCcDLIfrr66UyhK6BFgDjXlHWA3zQWAEsTEo0tVHkpCY4o5/FkT/S5s3UVgfyfojC8KG+FGOt5fjyKOLgqnRPc/JkP4zUceLXOwiBi+fuTqCaKG5nIdgxthWyP1gD39ELOWse8atspkSY19if/ooOCbe7OCB7faJGxbbVQhVvHgGevpwVFWP2iuvbee+77HcBRl21TUX2lF6csK5T2YRQ+YXKqvGoBUdrbTsmRCsw+2ow2utsT/MCusabfYaXLD1pW7+/vRnN1jj0VF6IsLt1Weft6rKZjt4vMb+9zf+0Y5W7iXiK4PnOpD1JiQa956Ip0TWnTt37eSaehAvCrGAOEfrkC7cMou5JpHM+75ci1LId6nSm7sH3fnasCHUmmsCiFvzJTavCwFEsA0x1vnjTGuhp8yH8ULkui/zezdf72c8Op5/FFA9DjFINsIHolkZh6675nrGN+K1CvNZc+KI6my1DWtxvbHmVJHyIJ1xIax3y0+jFicebpJnrRZnrtaCfgDxbYgHfAG7lzPObaDbBPbZdr35uq1YuhSxQI8bgxWh1d5JoTZrpPs+ea8jeAoRiOh4E3HpDiM66OZ19u7f60RGZcyjtz5wv7VXVbj1n8g4gbw+3GcTkxBjXf28F8hgCGiNv34ISyaZz8sRb4hQGSEq9BufybWn3xwgHpH4OEiOBJ6nIL9g+oh28176LRun7iHijxqJJpw3fw7rukSLCvK1KIjWMJxmWldKgLObtXs7xEIosVuxrGu11hlhzFB3ToDWQaz55OSOS0hlfTNu1VX1jEWnmEfyEIpEce/2M4718Vz62mUXXmS+PC/qo9j82m4Ab4gfr1DrZ0zx4PkdGsftNTOGtYPAexwgjCuBxB72836PHjgOyUCcHMRLFv0diyFwEyE/5Lh49plnWXNAVuGwWLhklYuncutMuZohPhpwDXtB6svFcbqoxlatXMt7GKWrbr+LLltGDJoiFbXfkIOwkH6PEYB/kceKyyqGXFGH1gwiHnNwohex9q1gvbmYTouD9FQoctgbYD4TN0crYhFFhUo8IKKrmmupiLpm1kltzM3ljTgYuEcliklOTnFOoPqGGtZJQ4zjkP5cAw9IzmTWtNE4VbyICWsituv4kUJrZ0yYsSzHsucRdwVZ7cncvWPrmwyP45DHo3brHbfgSjrBlAcpRlSmIviiIcGHuYcbcDG1sy7Tz4oQnIrnjXXr9laivOQeF/nRAUkcBWE+DrkzjAhgANJO5fS0/ri5RV1XErL08fyW/nCxzf7iCdw1kgZMIJ4ItpWcy+MQgAPdHXYB0ZnR7F1GEQ2dPlnA3I4LOhDBGQ5OuXj72FNU02MywHwVx/4yAlIkhP2A6wHhd2r/2gNZ3cf+Sus8RaOqw0/7V/UsSvSifa1c2VpDdyNK0tyvudmbnw9gjCtirK+EpFc8blbaXPMdi7aP3/kpF5Hnz/MQFhoFYTiAKGym6wwMxbX3exFXv1eGLhLo3zpA3mv9/f4AA+I1rXHPR2C916n7k/jcuQYQ/9gA1p/ERfojHsS5vj/O9tA+TPfXeQLkg1/Ns72/zvbnP/g7/nD9xIfp/j8XZ+ZcH9+ZX/8PG4Hp8ZPffGxSPRZSTqNPZQPe4wBfKR5VjC6FjMBaV9DNIvXBj8Taj1/sdBnaUoMLtBlmMTsDECGT4ssgNiKvowS++YbrKR4sQxH3GpEB11DEmgK4gfKRhXYtqsbeQX/74U9+ab958mP2vUeL7LaPXEwsEwvTjiabBKSoOI2t3Z882YAoYjVa7dktL7PRGbbb7v4U+fSn7fCxo3bv/Z8kkqoNQOykA8dHAYZUxvvMl/Ls+n84AbAiRWCYU2kpdGFsZMDmz8myVJRWihdqRX05CpgzLzvTvMiBX5CdZv4oAqNQhikeqqGuwXVzqPPjpS1b7brrrkPJSpwR4I1ieE6jilUPhTYDAqc76I9QhIBKJhPoKFGslUqwG3j/yv8tKqswaQHrW9rssw/+JVFeh7BtDznlUglqTgHbysEXGVVCDIZUforXkgtAgLOg20k2XiJfBogmaSRHGt07aqd42/bGm4CCqDRZHCtOSX0f7RBO3oD5QWzytAEWqSJwpofzkZeTaVFsLjpQDHfy+xV9kskGb9e+g5RR1rh83bceWWUPPTEACIhyrgnlL06QhWx839qxAwBhg3vNp556ytZDdihz/jTOjY3r11gX2eazART72MQkA6w245I4cviQbVy31hajGpMKTASK3ADz2RDO489e1Lc7eF11gGQBYun6KLtaxEUMbos0srxFGKkroAH1nFwU996YYL/a1MJmjVJGVM9S8Yog8pCyH0BFESCKQ5MNXl8bYiM1jvLXjw1mBi6LYa59ZXmJLaPDRnnOIygpQzlXja4LgKJkYsT0cRpwUJvU1Ow82/TcqxBKkSjEwt3v0CZaBKAANBWmipSTm0e9MVUAPCpIjk1MBsiosMWQblL6NWO5l8tKnSG6vo784TlTMbqiYUR8iYxMQY2s8nGdp16AsRiARik3PdjYTbs9prsr9N/6M02A/GcT0dkSIBPkQ+tcakMogkmxNHrG5PyoZzOqWDPdC+EAKQIsFQuhfwsYOA0xqBz9AEg7xegUFZ8ikqhiyqnDtdDGNI5r1c75C8FRpf7VIXUmqMSa50vHihZ7ysnEh5TwKj5Xr4eLuXrHreb6PpwrhG96J/5q+nPagE7vH50A/x0SZCoCy+yhO+L/5B0g0xOjSJBHX2rEEQVgQiH4MuJuvAAs/D1wvpHfvocC8FMVgCuAgTGpMy0sKpxxaMy5J9TN0gFIFE9+eQMqesW2iEwRYLWQPHh17bQC2ngyIIVTNuqLc2Pb69tRmAaiYOW+iE+ynHmLrJ+4k5e2vmF7AMpS6NoRsKxoun6iPxJjI2zDqqWMU0Q0EfXSpYhjyQAAIABJREFUCQBUTXzi3kPHcbhFA3okgTUAdAAeKeskjHLW8VGUsfwdhDp5PeXo/RDu44wZOqYxflcH4IkigwQ0DTLG15ChL+BFEVP6XArPvKLvAnA7dHJ8zUQZKkZIERhzFy4hRiTUnnzuBfvEJz5hTzL2ab7sB/zJnTefPP/5zEXFvL+jFhoVh7Ol3p74zka7/1tEgzCPdEE2+BC3JcudiPRppah42m9BgvwtJIhiI5cuXugiBJ958je2hHLdHGJAFEGjThSVyC/I7rbHn6rgHic2iWuTMzuPObURAhFCX6QkY5jmu0CU254AMFI6pxGJxABofYzF2czFet4GAYFCUTlrjBzm34rCkjOlCBJ3ENIjk2gixWJ54zh75aWXieLJs5k581yUSDtlunMpuq/KPwKpddwWrVxvgTFJdoiInasuC7QbPvmkrV+3yuZlpUKuRbj7o7XipAOMBOzGQizXQSDoPQwxdos47UWIEcz4oejKQMZfWCrAL6KMGEe6mQ9EkvRDFBRDpG0EDFVnxijrllrmaTkv1dEgt2AUTlRfSKOFuGgGB3DOSbGMk0aFt5WsPYa4liIkluJSVG69xiiJJDSfuW4UxjfF1izFgeHF3PISfS/qgZqAWE2n7+LQoYO2gviXJkjpEgDKYFwgaxEDKE5T5ImcjDqXU3O2WUz21IjTVcW9r74krkmMF6wEgOQEoBuXCtC6DtJ/NyXk6ywegt6fTP9GOj5qanGGeuD+7POz54mIysiNsGtuuMreJBJJ1//zDz1sW17bwlzfaqso8IXt49kIYk3C+KuuJIjkUoiNGsqdN65bAxjvSQdDtYtYHIGkHlchN2Bp5dtvWRfkdDhrkFh6LopKau0IavcT9Tg3KUTfd7qW9VO7fePzV9mSi5dY1cHDxB8l4EIZt8d+9oQtXpWLQCUNIH8OMVDb7bo777Geonzz9+w2D9aSI92UXQ/w/LFuLCirt5LGcTvN3JacF8O8FmRrls63xRcQV3eUXhiu5+TguD393OtEzuVYMcRP/Nx4i0zAkcQadQ5OSp1jTwQMcoCUcg18eTZEhuTTAdPIuDObHrB5gOiDXFMd51HI97CoWKtoaHNA6SWXxRB5OQ4BQtQO7g0pxpGScy14Lln3dkAOuLg6xhap1QtPFeBKQDDC2i+NsTA0OcPefP4V7sPLGSs7OOYdjH2DxIetgPxl/uG+8wDwrauohQzws/YmnGc4EBoggwYUeao7Qx1fxIjecttHeIZnsS5rtbff3GqrVyxz4oqnn37Wre/8cBMsXLzCjTGlxOI1sGbTMV92+eWs91QeDeEP0dFInN0w6+tSorg+95cPss5gbQThcpzuvVmsx7xwP1VWNkBcQcQwfvcBKDfiUlEEkxyr+w4ccD15X3tglj25fZiotgkAaJxzxKSlQ6KmEgu2bctO+meSLIw1zW9f2GQNrDEzcQ+sX7XcunEe5EF+xwT7O1eNntdXXn/DMBI5556chCo37+eZH8Q97qFxh/c+wHwQHIwDELJZYLJI3EsR1fhCslaWF+DkQUhBd4wHY/xlC5dzPca4N7bhRPCGQKLXCmf2AE4NI/4wEYJ+YqKXuSOMKF26+UKjcT350ElHb0ZRiQ2yZluBm05KskUL57teoJdf3ozIKJz3gdCEeW+UuaKb0u4+xoJR5pFBOnDkdgkh2m98lM481P4enow7CF96+7pYC6/juAZdlFYAwhX1B1XRsXGEeUBxarMRD3QTo/QyjrUs1s99rH/VfZbC/ar1j8Rh2h/JxSyyrp31odZQcqjFQ7gN8/3FxLM2MQ+VMR8twP0WTlSk5pAg5gkJjiYRbrU01TCuIXhi3FePUgj3TcaMLCuDfHt7xz5IVLOglDDLZVyMDYvDUXEKMpaeG/YjInITUuMtMzed4QhyhHPtzxgZCjEaRedWED0YcnkMc/5GRCRwzU6x/xnFVcSnHbmUSpxaOSSICA8RpFOl9DLdiQ5TpOkw4zuupEdy3XiY8Zkj3AeML/SrKHZrlH/Pz8uBsGq3euISF0NU5SCq05q9EPLRk+vS3oPLEKdQC+voCcZSdR9GEfUWjitRHYpypqlkXt2BcgKLdBGRGc485oR9zDWKr5SAyYc1u9ym2sspykoOqzlcK837NaxT/fk5ifZ8Ob/t7Gm8iQhMiZljVKXYgw9+wcVi+voQW4hrbACnV1wsz5HGEMao3y0yf1eE7gJZ3yFA/nNo4jwBcibY5g8LgJzpt/13f/1cA4hnBpj+u4/4/O/7IGfgXN8fH+S9vNf3fpjur/MEyAe/mmd7f53tz3/wd/zh+okP0/1/Ls7MuT6+M7/+H3b+93j86Y9PitxQ7FI+SlZtDvXfUlDTZufyVHulsgWQdDodwKmHbou3bz2BSk6xMnxuBDAlChA0ieiORXQ6PPnEv7r83X7UeIFsVC+/5GIXlxXKZkyKpX27DtruA5AYx0vY5N2NkizKluSlsZmoZqsIyIHarbqC8vCAGMtnE97Q2WtBWO5Pq2SUjOr5bFy2Y/e/6+N32T7UQpO8jzZAlTd2vG1Llq20px7OsRu/Tt8AYIoXYJOAoCA2ZY21lKmzWVNnyfbtgHGoBpMA18P5+gzAtihKBBMjgiySzF2B9MVYn2eSNR7ChmfT5tcAySg7jCYWhf6MfkDrWgBfAR5SQkkZKnBVdmxlGLewAG9TXwj2fpUJewLivkxOfCfndf/R4/bXX/4y6qUGpx5WvJbUxbFEqISiam5kw6+s2lSiuwSMS/0vlawihaQMU6SQFuwCkxPYiM7Kmm1v7dzDhrcNJX2s2wRLsapbRRt4X65BL8DD9OAUgr08jUgHRWD1sJEIZNOmmBO9lvL1TwMk7dl3wMqevsUufnifZRIZlpxAgTc/J0BB7oyrr77adYAoBuuySy+xAwf221qy3HNno44kf1qRNQsohq0BuFQvyD989e9s6+ZX7FZywDe/8pIjC+SamUWxsMiNRx99zBUQX3nllUSNdANk5KOorbdLiZZyAB0gRhPH5weYKiJEHw9/co49+WqXy+sdgNwQqKWfTaYwOAEgXdFhNTU1EEZxlFdScMnX5qCY9GODJndCBeSHekGSITH6UHkqpkvgqzZH+p0C1QWIKW/cRYdRhNzaMWI73tpDqXCeU+p5c39p86oCY52PVlTMuoZhgG0NEGGtRBUI8FUUlggMlT2eAnSTC0T9MQcPHnJqNEV8xQL8icCQ20Ffl4pN51dglQYGZa1LWc7t9bvoq+lrOj1wTMU6/b5EbNoBob9dEbjbiE25Y6Y/3v3z7zVwPnx7rH37iWZXkCmyR+4oAZPq+JgigQC32CSq/LcTsDINoLAUQECqSBEgctV4AsCcOFnicu6vuvpKO3XqJOesjPOQ61S72vyrEF7xYAkA69q4dgN6iwAR2TGqCDBy66UgFIE0AsDicvYh9RTdJ8eH7it3+IADrv/Dxb5NKe0V8yYQXB+6plPujykSRC4bfc8X/swIkB9uoqQVsDUOkiEDt1ka4wAYKipSL3LJD1gBXRgdKJcDGd/iABs9AVikKJYScQCAWlElnipXR0m9AhCztDjfZqUlWwpRFu2MWy2QgCH0dQT5hUB4lTrgb5Rx8hQ53jd+9E7UwcNWzvf85pnnUN8uZQwgAgsV9GBfp4USTbVm6QLLJV6vvbUGx1uBDXsE26H8Ijfep0PYRqhXipiasUncAnR/BAcQqwNwl0AG/CqBTcQseaLs9UU1PgFYc6K0xJauWevciQLBtgIeKy5qIWrbUcZakSNtEKCKsxpmbG8ATGnAISdSbsOFl9okKurTFfQfcP8opq+6phb1/yKbR3l4J0rTzJxce+Lp5+00KvIiinDnLlpq330oy77yOJGFPB9BKJnJ3XH35vRzKSDrG/fG29/8vNGNRxITTKLiPbRvD90Zi5zLcgygLpBop+suDLAXX8ORgrJ1gOuyZh39DAA2tTgI6wGUgwG+FKMyAAAbzJynHhZfiu6ziMEagpDuIQpKY6CcCgIoFeWnsU6F3v2QmE28xiRjhGJcFnFM6k7RRHICp0t3L1ErCTOJsMtm3qgnPlF9DaO2lSjKSa5xQuYcax/1tgtXT9jNDzxvt95ygyVHBkCsZdhEN+QOnSzeRK9M8JqKTqzHMRECCV9HnIpy1xMhRQQKau6d4FlXX9AY/5ZjMBhAWK68QFS3T/zmt/aJ+x8AvB/D+VHlyI9q3I9yz6kzS268KHLwo4jA4pusDQV3NfNQPQ6+wIgEwGK6zHg9AeRyrskJqNgfnROphOXUEaE0C6A9gsirQxDx6tcqLjplc5nf1JGzEHeBYkIP0bugOLGLrr3ahiCqK3GVTsdjyr0iQkkESEcJLhDO8QjD0Sj3ayQEja8cbR2ccyJ8GnlvPZB1a+nw8KGcm1xG7lEVJQ/a0ZJWq+72s2NlbXbdR5ZDtOXYL3/1BATNSsq2L3MOiIzMGQB6nhBg3oyv3a4MW+PnMTrD2injlkI5h04dG6fzCjGDJ4B0E3GXzZAN61YsJ6qKODyAXiZ4iqzbAWnNjpc324u7qqyeT1cB+i2aP9N+8NdXc1/RiwDg2d7tY8+9WIiwAxX8unmWnBZh6zcstJeef4pY03tsooX+jI4SC1aXXA9F6w0DdgRXx4s7jlhVK900s8nnn+ljn/vMXZY2H5C0lNsJEJ8Laq24EXbuL7ZdhYCRgx6WujzPkjOTLNJ/wrIzUty1DiSmNJ65vhxSwIu1XBDPjmIVyxCPiGBXFKMAbv05SG9cCgDtsaJK57L96B2zOQ90JdiQKx6PYs5mQuHaAJgCHJcWKkaM6FGIJC+ejx1vv0msXwpOGUBhom78/QHDlceIY0bz9E9/+phlpCXZ5Revob8OMUA57lR16+Dg6Gxss7SkDJTzdBhAhIhE7cQFV8bapAVg/Mt/+0W3Pn1j22YnTPHAsVTNWqKcMXL12gsc2StBTREE52EirbxwjGheu5Bo2XbWoZGIPlQKrY6kXYwZQzzXGTzvOUTLCezdtXe3XXXVlW7N2NSAu6GFWNTgcErYo+wYLpZBnvcR5sUmBEE//z+rnMs7NR6XGM92gOeIjfR10PkTbhkz050Dondw0kq5N2tZ4/ZKccPxL8Gdza1nWTiMZhA/NQIx0InQZgfClkD2FAQ9cf+ztg6L4V4njos5A28A72/Suedgg1zfUGgIjl5U+VpL+hJXe/LEAWLpYgCb+1206hUbLsY90UBfSDHkSYBV1OJGwKHYj6spLAoXRjTj62SfpacwrkEKxYbGQH4HQEQ1OWdJG8T6kmWLndhlw4b1Lgpv2+tv4n4OY33ZzTmuo0+EvQtzYBdrTg/2Ah64IYaZk8YZt0Z5gL3otAjC8SEhQCcxr4vpAGnGCSJH62eJQFRc6s63djkHYQbxc/2sqeWSUHG5nMS97Jdi1KvH2KRoMUUczuHZnMAZI1pcJEEg52CAn/PCrXaSrpAu9hI+7J8aGaeyGd98+TyLGURjwa4fJIZi8mGcYc0NVY78dVFTOFDychfhtKtjjH7bvDmWyTBchoyLeVkLIDiCLf9wIets3L3sE7oYN+avmMe1gWxiH+bDfRjCXJ3GWiye+2WE61PP3kOu5gjIxD5IIsWPefgEWC0uSRWdh7h1byu9RUGIuwYgSdVvp1hlLzv57Tlu7TXjvgM8q8GOJ+gm+koxZCk4iAaJU8ZAZLMpgW+qLrdw7vM1jLPhrJmP4rYpKCy2mlbiuejlGGHtqbV0Ou7wZFzUfZzTalyCIq/buZ/GyCH2ZfybmmeJnySCTHGVcaxxBiBB4ihZV19OJ6K8CtyDEjnEcR9FsdeTa0fPngiQQcYGRXM1Kbqta9iyZizE1TVhn/3s5yGm5GuB7PanO42YsV7IzaDAUI5QBMg76+sPSIBM99W9N3jBut0tZv9zaONMAMKZvn4m0OTsfv58BNaZzu+5BhDP7vqd6d2f//rZnoFzff3P9v2d6ec/TPfXeQLkTFfrP379bO+/s/35D/6OP1w/8WG6/8/FmTnXx/f+6x/hdf8x4eZsjtPj50/dM6ki7RrKCBV/FYIKXerzAZTXiooYZqEphatU22PKUmDTMkq0xl/dnmLffaqJhaV6F8ZZP7P4hXCYD+h9GDB8jA1GIAtYOUQ+essd5OCiqAFoGEH5VFZea4//6iX76c9vt288Umx33XMrim/KZpvKsNH74P4otze2HgBwusaik7Ls+//8L+ZJfnkiaqDqqg7WloCVAM+9dHdEsTjNRSX77f/7fVuyfCXqTqm/Pey5L+XYbY8QUUEcRDSbjQhyb5tqKdyMIg8aMkAOgnYUculEY81gAd7f1mgziZCIlo2fzc04m58iXCV+LGhDycFugYSpBzy69pJ1LIA7nL1f8VRHyU4XeJoCyaEIqVhUW1Lt7d6z3zlBvFFCpaXPcv0PW9/aafnEMBSyuL7n4/eS61zvygwnUBx6oMhTt4Us5O2A5nLlKA5GG32RC4piUk/FOCopkU5xAHSFqI2HUPH5k4U/b8FilH8Vzv7dAPConwtADay4AZEgIlIEXPqwQYhjw5wIoZR/6ADllUSQcM3lABljM3sQcka564/eF2NrHtwFqLnYbQICfD1R4sW6vF8VdN56663OtSHVrCK6FDehIkhZ9Tvamh35pe6QVBSFyi/OReWvOJdw7pEA3oM2JXuJidJxLqfH5SAl7gK+V6xY4T6nUvRTAE4bLtiA+nYm6uZyzge9MyhaywEgu1HIPXRvjj2/na31O4XCAtCVKz8GAKC8/DCUuern0OdlJ5CyOJS8/ATil44RPSBgce3qFS4qppdsbv23H/ENAsPkRghkwykVr3o75MYJQU3YBCD1/AuvOMBUcTWKuohjQymVmAixQIjCdo5jDhEtB8nAzmfTHY3afRDiawOq5ULIjxYUfjEQNCIVFaciEF6F8wIva1HhxkOUyJovp5OeyZm4VYZ4BhvZWMYQe6KIMqnpBP5Pg6gaBKajsN49Cenr0+4Q/VsZ/9PK8+nB7N2D2vtNYI4E+df6d2KwRChAFnEtIzgPESi2FQemYmcBhDr3RRAc8xgPBPC2Q7SNsSkcQjXXzmZ+Oer8KmIg6nim8tjQ63qKxNK1V2zBTFS26v5oJj5MrTXa9ImM8vCkFJjPC6gUcaQPqa0Vd6AOAKn59DzKAaLjElHy7hJ09YpMl6CLCpomQaYjsFwPyJ1/Hi4QOUC+8ZsKlKKeNoOIkwSuYRbdGt4UIre1dNoBnBa1RIM0E5MSDQA8wT3uR9a5AHORdFLtC7RIIDIwJiqIcSWEmCOKtsFmJgB5PbgejYBVvig3M2dmcd93Wi3PZwtjXCnk7dwly4k087Mq4mSOEmEogjAIUFPl7N4UNU/iypuVmmAb1yynr2fc9u87ZGWU8LYCJJbz8zkoohMgicvpYvAkg15Fub5eRP15jNrc9Jk2A3fSIGBuHDEe3ii79QzlkyWeRx+NIpAEfp1AHS332OWXXuo+p/6gPogPxWr1AsTqvlSUkI43d+5Cq6LPIBlQ64knnnDEciug9YqVqyBBFgMaU4wNOFNP5vtvnt1EsfukHaW09aZb77Av3xlgf/3TTtSyEHQci+7p6edSIPnXcYB8+Z/r3Tw6yTipaD4//q2xqvhkoX3h3gx3r2/fS2Ezn1fhq8bBiy+90o4XFDF/A9CguBWJ6gdBKVBf5MQYwGBQIHMaIBk2DwuAwExi/FenlBxcIwgTRAYPcb1EIJ/m/GSyHti/Zx+9RlfaOGBXF87GYOamLVt3kJ8f6/LT1yybB2gFYQtoVgXwtAMHj084EUvzl9uGxUN239/tws2w1mbGBNuSXLpWKnF/MI6PN3fQS0WRMkSLCJi5kBDNgN4aO2dT3izCdJjropLpCMhQBjlir/ZCxix0vULjgE6/ffIp3JjXE11CZCfRZOJ0Dx464px+IlEyETjInXeSPrIMyPsx5swxFOJbtm43r2BiXeKSXcyaor+GAPz1vQJERZhLTe9iPwHMFKcSBjDeAXEeBnBZDhETCgmluKQw5k25AuXoa8MRk0Z8jVw1GpN1H2kcFQEi0kYESGcp4xCRa94B9BRpDmcc8gcgHRtSBGULXWpcu2B6xnxGbKyx3HpqSqwXIUhrv69t2tlhXcQEBSXQBdBTQZfAHBfBcsedH8MleQyAtJAelCzmK4QcFFN3dDZz3Jxrnr8COkIiAdBTIEB6u9ssLsqP9wAR00ehMmR0RXGZ5XJdslLibBBXD0O4dTJ+jwHs784vt23Heq2KuHx/1mHDvfW25V8+Z12VBywcULS0asD++fF95hsEAR40jLI+z9atn2+vb9lkcyAb0uOJmuwoMj/WiCNtkJ6VA7bpaINtPdJsUSl+tmLDPNZu4XbrJ1dRBk/UEPNlIuO/1VZwP5QC9rfazmJu20jiUwGy69vr7GM3r0GwEMz6J85Fj/kjyiiiG86PY1IRug8CG6nqRaprPpWjU+dBZDt8mXVRNl9eVWUPfHqljfYlsc6jXwUHiL8ieyDm/XBUDQHslrNOE4EkV0kIz8rho4dYPyBmwQU3wjhSU9tmmcvW4+ppYs01CIj+Go6iuRC/xMQR2dRWX2nDqMcDcDUMETkV7k+0Wt+4NXSPWhMxXE08U7XNbTZ/6UK7+LKLWZ8NIBYppeum3vWoqf/mmquvxQ1ayfoxi2d71I7gAhhnfFQAkJTsWuOp7y2RKCSNB5l0a+0+sM+JMAZYv84lIksZeA1NDY6w03PcwZq0DtA6FGIvDeHM/qMncD10AVQTB8b5xEPqer92FoRYJGO57zjj+Chj1nA/HWoxxH228767bNveQzaX3phWisUnOXdjvJ+lqPezEqIt1BtRAuO3opnqeT4mEW74yXE06mEpUSnEChUxXnvzm7SO9+AZ6mBdAumqTjuOcyX9SvPzZlsoE0ltVZEjtYcG2nlG+y199hzbvGW7E0INjOAaIxvXC2JlkLLywFBvxj9cgGNddNwl26ScZQDUPhSle436IszgnDdVOwFTHK4Bxa9qAbBrN/0gxLxV1Dbzmp7Wz1zRBRE2jjDIn3FzBLdHn55Z1hjFp6pcwX2wOgIhskchDTXeNDXXO2HSwgULcPL08NydcuRx3px5jPPeOFmqiNKi0By3zSTXJIz3oC4eX+1jcP4I+I9nXFb83wQDWihzlmK0+hgXdA90E8PbyTo8m2c/hnX4MATahOYr1l9R7I0ycG+E4WYqLT7h1qKKgfVGcEK2GWMtzhH2XPG4eE5UncCRgVM6LNEu2XgV6+BTuJvoVWLOGfVifxDiTbF6Iu8705F9g8zXQayJQjgWkZ4iP0rpaAlnT7Rg6Srb/MZbzjHjj7PvAM+vCP+TOPSCccX3Mx76Q/CUfW+Bm7tmPZjPepk9IOtXH/aGcqaP4i6XqCYIciaU742AxIzk724I2QDO71zWxT58vZdnQuKZus4R+l4gt+SuYx2icyECcEwxbxAu5cQYam2oCFkfjl/r3RHm5R7G8Eac4xJNjDJGJ9LzqDSqAeaaboj/Fhxfwez1AiDYAxhrmyGHA3kmRLolsMfUnsYDwjM8AOFY9xiip0y7+aaPsvaN477qZy0Uzhyj6F3Nu+cJkPcGJc4TIGcCa841gHiuAawzHd/5r7//GTjX1/9cn/8P0/11ngD54Ff7bO+/s/35D/6OP1w/8WG6/8/FmTnXx/ffToA8v+0Lkyr1FHBSBoCuolpvNu3KdFWh9iQLaUVNKJZpmAgqleP1A1QqIuizN8X+3jn+wW9rXBxQMEB4Kso8LcSfBCj68l89DMhEWSxgUTigb0BguP3dPzxiP33sZvvm94rtE5+8Exs38UTDHSx2h2wHUSlx0TOtpq6T3GsiRlhU+lPkGMHm4NU3DqDeAXjh//wojlSTdQsbTU+9VwibATYu/li2f/v5dLv5W+WAo6hgVfrK9wWghB2nY0Tq5H4yk1cQfVRKtMEcCr5D+HoUi/AYFuBRAC+jgKslKLak4g9ElTZ7/kJ74dln7GO33sDmdNy2bttma9eudQ4QFciq7HkhIFhq6gw2zOGcyyoUSY3WCOin8uybbrmNjWOL7SenvBlQ+7rrb8S1sZvX5nvZUOTkzaMrosW5BaK5FiIydC3UkaBBxcVfcRwCbpJQCOcTOzKDYuIuNkbKQg9DzaffqzL0k0RRiTxRHEoXi3sRIG7DIDcMBEQwKEcSGfFvvb7VVpFDrBL0SDaoAqaPnzzFeQ22l/5+kV3xv4+52IcLiM5QNIucI5s3b8auDpHAOTpFQfnChQuJQYp06jc5fIIAIqJRIK8gXqSTrpFuMpvzUM22Qhgp1iUnY4Z1o7o9cuQom4VJAG+6TfidisFSpnE14Es6ANwB4hh6UcYtQl09g6Lzl1952eW+N6JeHGODI/BSm5fPfzzHnntdGdFY/jlekR3biF3LwFUiQC+ejW4DThK5ZzL5XMHRfJtBpNie3TtdTJts96NsrEPY0NbjEOpgw678/Ni4aLehdU4MXkc5wc1s/Du7BCoVOXVpLCClIr4EovURbyOXiC8bL5XIq9h+ErLmKHnQvhBjk6gGFfFzpKCQTSGloBxTExsyRX1pUFExuPK6OyFPnEuDz6kLQw4ZxadVoYiVcyKNDdxUhwFxLYo4UaGyCpa5R9SLIcJmehISsDpFAki1iBIOpaYIq2kC4D8SIP+xHF0P+LTgTPfgw7fH2dcer0Td6Oly7tWvovOcBNGVTvzMTqJUwlB1Z1EeX4m7YyZOkErGlQ7KW3VOEsmB3w9YqeJhfV8b59uPe0yArcBCET+KwEgDcFf0jhT26u2Qok6Oj/CwAHdMiuWT20PqW0XQ6NhEfkh97UrQ1QHCffJuAsgVGoOCTR//v0VgicxRwN+UG+TPiQD56i+J8YO4mD8rzeJ4fiIhCAMANI4fLQAYKWPs9XYgVyZxVVUAaQEhKGJlCoCMiiaqZ4x4IalP5+akW8nrtNo6AAAgAElEQVSpY3R+eNvCuXMguwWKjdrml7ZQgtxhN994mwOTt+982woBSBQR1cl9nDNvsR3ML7BYilPbeW7UK9ODUyEMR0kYwD1aT7K3ky2TToRBMuIff2ITCtZU1OSNlgcoHoGD4QgxTKEUuEZFhVhPRyPK1glbPg/iDYBojNfMpkvBFyBSGd9d3DOK5FDxt4DjcFSg27e/YZ+49+POiaDsbznGHKHGPdbP9yt+TvFHPgAjlZT0jvB8dqAcPYIz4Jrrr+Pz/ijFI3ELZvM1T3vkB48RteLJvNRnK9ZusC3btjsnweNfzbPPP1rjMs91L0739jgzFjfjN+9NIgarwZEguZABCmuTm+7+6yLsmR2gt4wPrUQ5LQJka2A81bi5eOlyp/6uBNTVe1YvwgiK9wTOSy9j9ojifej8UGdXIIDPsjkojRmvRNQO8XMiYLPogGhFDJCDO1KxkIoQbEAQsQBBwQDjbQDj1xDA5MEjJ4j1anJxmZH0s1x3zRUQ/D62ByJ7D8T5rAVLbN+JYvv23663rz9ejRt0ji2Zk25jPc2olBkXiYyJjE60V4ic0Vwkt4eeOufs4Ln35f0LdI4SWKoOMs6L1g076fy67PJLXYThxABRPXRyRFBQO4vzHcJ5HwAM3L17L2M3Jb04UAVsNnLeFN04AEHnD6ndTDzPSYQVjV2jtpQMfxUWN1M+3c/X5R6Qky0T1XwDziA5aZKZx714L/ozzHiieVXjXyBjVTiCinycef7MpVo36V7QPOHLHCHVsYh8rZF8OTeak0SAdJVzMPz/qFTffG5cUSnqpsFtMAKA3kuMEmn31ltDh5TXqLXhICg73WI+AIuHi9utZoBoTRw/3qFjRLHNcf0fYZRXqwNs67atvI8ogPSN3FvDREZG8nlfR0T3Q14mJ6S4AuuyklPMy3MA+XGq0ncxCtBfW1ZtVZBeG4ldaqw4bacOnbCLL1hqJUTfNfVO2m+3tViJtAEIR9avzLWv37cSlwhlx5Soj3nE2jNbaonlQQQR5WXX3rCRfowYegtK6HIj4iY52vraCqy5AuLII4oSZgrQgzPthd1HLDVnJvNhmH3th1db/0ny+GuIb2IdJDJupBSRAJFeLUO+9g8/I0YSc4b64sOJwLpk/UxbtzoPx0sG8XNER0JsDRDtphgddXUEsUbRPaU+hTHmJpHjjsjkGlUDaubR8fA8kWYPfGolvQa4N1hvqpvGjzlSsW/egNW9tLtrPhjgv3WtVNrcy2tHs27EpiNbLYaFSKvH+RIYFGuvvva6LSIOLhTwONgfsqe3xUJwyh3Ysd0WZYmIibKCHfshYBhLiQFr6qL0XnF8rPHufeBTzsF2ouCYA/iHBzgGSLYLFSvKulzruxoif2LjKHtHLDPJfTqoI5QIiPtpKbGaIhPqGQ8uvuwyOtwabBvjmS/P0yDjn6LmgiCCRjgXw9xzo4zJAuQDJHSiR+4gnUw+3NuKav3buxPdev7NwkgL8/e0FOYFXgUKYcgaq0shl3FwUj4eFZ9mm3fstrnL11ohwPoinEi7KIjPSku1NZwHkT9RzNMtOK9CIIwaWAPOQADkg4PWb8TXDu09whoTAkFRnqzb2yAmJORRP1gL4p3PfvoBrgfxV6WnUN032zzA+AjmnWCuUy3n7Hvff4y4JeLNIDXikjL5m/UgQqcRiKfkFM7PQKvlZqdCcPUyXowRweZJ9006LkVi4SBmikuKXP+P1kxy+RTg9umAlGps7eJ1IIzaeX5xC8axBgkDYG8CfFfXiTeOiuq6dhdJJjffKPuhGJ67BNaAxUWFrussANIzgqgsRUQ2Q3BF45QIxDGkeMIABDy9rGFWrV1DtFIbw9MgHT+nGCdzrbgg3wmTRIBo/RIbh1OBMXf33oOcnx4IhxgXcxbKXLsQx0k/+45ynhNFImbjmFAHyxCum4VzZ9uBvXvo6mPNSwdVDNGL4XSBnDxVQnxUJ51edIzgyBiEAI2NSkaIst5epQdkgPujvL7aZuXN4n5UPxYRiuyJIhnT0iCWecisCDI1OIxuKWam0+xvLrnyOtt18Bg9jS0Wm5pm1fQHzsqdS5fRcXrwoqz0u1NRVzM/d3gqiZRnSqSE1qVKE4jAzR6I2EzrxF6e5VmQtlHhwbhGcW1z36wmCjKS53kfa0pv9j6duKX8IUK9RVJw/4Thmta9X8c9r/lQkVha2ykWcZy9RQ/PcR9zgz/zs8ZlRa+piyuQ9bfcH02sZyTiUOxsHU64Ohz5ifFEkXF8TY1N7lr0MG6kMk+1My+qe2iAEvooXIS9RLXJ/REWEmP33oMbkWg0OUGYepnLRV9Od80polXref64IniJsX7fff3uTfT7AQBT7o///Gf1OmcCKM709TOBJmf38+cJkDOd3zMDiO9//c/0+md3/d69GzzTb/pT/frZnf8znZUzX/8zvcIf9+tnvr/ex772B37r5wmQD35Cz/b+O/PPn9vn54Mf8Qf9ife/f898/3/Q3/fh+v5zfXz/7QTIr194YLINxZgcCvXEfcgpoA6JIAASgbGKUhJIKwJEgGcPG8Gpck9AVdTV04pHXaYv3DnzPa/WU5vq6bFIcBuv9jbUcNiMDx3Jt8/fn2mPP9ls69cspfSUCATUeBhAbDebKUU25OcXow5G/YgfPQHFTQNZtV5Rqc7W34MaSuTHKISLIgFEHiQBWjTQixFHlNNPP5lg9/wYqz0qKmW7CmhnX0nhZSMF4BSlUuzoRW5uGLEpfmyKUgCJQgGP0YqhIkU9hpNEEVP7yLpOm0UnBZtRgSYdbNCk8iqEZMhGjSbAREp25fdWV1fa9ddd46KcRCCVVdbZNjaKIdHxAPcs8MmZ74KAURb8Bes30ouRj3W+A/CMskI2oQPK2BUqC3jYhEtAeeYlKtWGbFLRZp/6K8jWV5RGGqCelFTl9Iq0E0WQictEnSCKUlJsmbLpQ1BhdaiPAfLIQwAzgEws8QTtAD8TKJrHAfgy2CSFsUGWG6ESkL2F6C1tKn71UI7d8LXjTj2ZR2G7CCFtFqoAVVQWmw7AIIWrVPtSwykWKZvPdbainOLf6lZpAvBaziZGkS6lnK8lC+fyu+ucc2IH13jRoiXOdfI8WdI3UYpcjhU9AWBcRbbPPvscKq0kd27vvudul7e/hIgc9UioDFSF5Ypbuv+jqfbC9kEHZIm4UJnxof04kNicJrP57wZ4z2Gzu5ti4kTcOWOcYxXKK6qrk695KY+dDU4hBaKKn5HLRq4GlamP8Bo6d62o4ET4SN3l7RFkb77xtgPPVuEeCQXEj01JtHJAJLmKBDoooz6N6DTFoSmmRtE/syirVR9Ip4ocAR/00ci9o9zojEy6ZzgeKTpFPo6yAVaZukqeU7nOxRS4tuD+0L/j4uJ5vWL3XA7hAhH4FsF71IZSQ7P+CKzVH7nvfbiXBCx6ue4LD/f+XJQd5MAUATA1oE8NbALptFP9tw9HFkzPWXyrVOMPfzTGfcO3nmDTKfcX95aAq2hi7xoAHpuJEMrg3tX3KoqsnfMnZbkPQKqehX4UeSKNEiCnVNLcQ4yENv8iU7RtFEkjkk3RcupTUUeKH2SgYnM03sgJontfpfNS+0Wg9JcrRAWr0xPwu2Otpkmgqd4UOUkIJFN8H8cq0kRk01SkFj0jfMNDdyb+WfWAfPuZUtu4crGFApDHAQ6MAhw01DSiPK21utZ+i0xMp4spwnYfOWRpqPnBEgAOiYvpZdxJjrXUONxqAFbZqO1PUqycy3jRB2kQgKLyVHG5i64aIyLiIqLyfIkTUUTLq8SOKGfdfAIhP2YwxkNoMWaGorqfIHpD0YWjI/107QDCIY+dQ0a+SnJ/9otncFusgDhrcxGByTx7Bw/us3SI1WEcgQKWBKIsXTCXjPOjLrIoludjXM4nhZWrX4qIv2zGiQKKi8vKi239BWsZEyLd/aob5AgE3SqIi1HAYw8cS1IlnyY/Xs5IT8a8YiL9FCmYhwvMXy4C3AIzGH89fYKIA6qx198i9gXQadacua7w9gRRWQGMkY9/dal96kdljoARyRcjtS/Pj0qN1SX11ZsQFTx22mYSNSZi5uNrpp7NTfnMDZDByGUpE4fEZz7zY84rBSRPnZGIspyuElx26yCq5cDy51lQ8byiegqJCxwiuiQRx+As8vlzkkJwFiiiJJT+ilrA/jYXebl69UqKz98CxPF0UT+aEwbUnRIQioqWHqSSKhfp6AWZsO2N150DI52+qrgZGTgC37Zf/fZpW752vf3FPYn2lX8qgMxOINowEQdLMONwuAX7eTAONNOnVMIMa1y/euYTbzqg5gBMBgPIATYjjGiFZO4nSiQeAFCK/kmiZ/bue9vy5mVxriDdPCMcGdwNqD1/3gLXEdQHmF9ETEwJjrkVAMLZszKdy2KQcyYSSON66elinEKNlDFDyECrBSCMiFW0CSCYLwuDedwvLZBAwRDpIryDGe8lQtA4o7FHDiDNN+rWCODcny49PRXXxtghImmEa5MEiSfVtq6riqjVE5BAiXRw6oB1VnL/aQyehEBUd4vcc9zjhAk6Z844a4Ix4mC6mRNimR9K8gshFKvAu4JZL0wALg5YP2Nl8IwoW7lxHWZFit9xKeTlLbRXXn3V1mxY7UrCG1pqbPX6FcxBALLMX0nEuoQIuIXo6IFkSSH6JSk3m7ipItwZ5FBxcUtwko5DxsiFUkPs1cJ59AAwLxfS1bHr1Igdg0vy4/fmpMXZNz9Jj8houQ005uPIGLVfvtFjdf0+ljl3pi1ZnG0LMuPsFFE1Q5NR7vr1dJyw08eLLB2xQH4RxCbkVCXgYRfz0ErGnM98ZbENHGLcrzlt/l2QCwhTGsprbMQnwl7eW25NHtG2o7DNmrkHidu3u+5az/ornfsSchSF+gAEbDyug75+hAM4eUJQw4fjzpErVXO2BAFS1O8n0jOazqBG7psawOG7715gZQXMT8xZEuqoc0FEh2bRdtYFmifkJE1NSibSivfHPNPV3gQ5wfPK+Dg8HMi9kmjH8qe6eIJDfVl7JCHyGCRCsMMG2+rMT4XLE77WXEgHS3ED3x9l9bjfGlycUST9R8Yzs9E5dtsZt/p6EfLQvzCbLroMyAS5pBrpjxvEHZHEc1aHU6ONOdIfgYlK4L04/ln013UBbCfjjpYjrYtxRZFU6kkTKSvgnOWEK2hORTAzyFgQybyK7t4CuZcffPiLdu9999kD10TYV35SjCM61W6ASNn55ma7cCWuqxHdl60uCuvIYbmD59u2tw7aqvUX2Tgxaj/79VO2ct0FjN248iqI7KILhFMOcdnLc+PJmNEMMdVpV1x1mQ30QIBVt7k+jkC6MXoRK0VC7FQBPssx0NLaBHnYiuBmJf1ApTjVwi2OKMN01o9xEBFVPMOv7ifSjfM3SF/H5Vde7/pMjh4/zlUbZ8+C2yqWON9QnjGIrSbi0GZxzCH+wewvYnCje7veQq19NOc3sS6p4XdnsDZrxAHQy1qtohoHM8/9JEB9DPsIX8b8TtbSPaxzJcRqIP5owhdCjLGlglg9Rfom8Ez1AeDHsH7r4LzH0duhyERfHGpy5oSwJldvRi/u9yTmq1k4RioZP5LlqObahfCemlk3xbIGioYol9N5iPHkyPFCiAY6qug4qWNtL1fsEPfvEtbUhcUFtoh4yA7OVyTudnVVzCPyLALx149xw+ekZ9pl9BLVsQZv5zmP0v6GtWo1cXGDvCeW9ZzTZItifGjAZXsCd1EL+8BU5vAsyPcyyJWNRITVEenXp/UX66USCOTmFty7q9bb9rd32RXX3YDro9AqIT5CcJC38N58mUsqvpfn5q30hxmDFKvHGKf5XMSH69VgX5mTg1uIcbqBTqpXXt4EaRTCHEUpPWOGnI/qNVmKU1P9kq103ozhaArQ/oxnbRYCqVbIbhHTPRAcB+j3EZmm2NlBxl+tL+Wql3BvjO/XuCvXh8RJigdWHKsf3z/J86m5KIL9mj6a2UN6KNaWNbMGgBHGfBbj7tj1Rwth9Tqqd2sQUYi/D6S3F/P0XQ9ARIVCnoYwN+tn1Xmi6C3xFYwdig3V3yJA+Bo317vW3GcmLf5tNX6eAHF5nP+DP97LbX9m0HD6gKc3Yn8sEHHKVf++GWz/g6/Nmd/6tEDwj3X+z/wOP9zfce7vn/d/lt7BOD7cJ+mcvrv/+ljz3m/j7H7+HQL8DCT+uTwBZwXg/16c5ZnPz3slrJzLY/tDvPaZz88fmwD6wxKoHpve+KvJHlSug4o0cVEyLBxZHUs1pixb/TqVKwp81IpO6jopygU46nMCGhX5oM2iegEUg6QFfhSbKy1el+X0UXoZYj959MdsTijzptfj9jvvtRc3vWCfuzvJHn8aQmLBHDKSo1ENAn6wYUpOiKf0rsBtSnxkLTZ/24Tt/cabb7VySlCL2Ah1AGyEs2HoZwOfQIwV+3c2YYNsAPtcnvGTD+faFV85BpCS5PJgpZYcZrMcFeFNznIq5AeqRUoTY4IgBkSEKCaJhXMMwFVwYBhEybCLstqJulW5sR58XefjGMTNhRdf4gr+pK6TEqkZdVAJcU3tsknzbj/5wAOkOFRDyrSRb98KqeEDkdNqI8o9nuynM+MiqyyrApgJp4cCMAcAxwewqofX7ATU9VUMC8eSCfEyzO8MVBk6i/Ma3CDjlH3qeAVy6eKoK6GpgXx1NgIq7FWXSyd2bw+uo9SrY3IGALYEoZIXYBAUxHGiBi4CGJuXM8fi2TRMsMhX0fpJHB3HiYoIRWUYABD03N8stE/9nE0pCr1YcpxnQXBIMXyUotEZgI8L2aCIFJOCq5GNTFYGpd4QICruHcZ54snvTcGtE83mVgrBRKKiMgHFZqFYq4Nsq0DxWQaB44E7Ijd3PhEkU70lAt1PQyII2O9gU5bB/dTFMWkDUs6GUFEniqi658ZY+9G/VjiwUJs7ESACvNQ7U08szgwKjRcSsVJZVgaAWcxGNdFFualTRa6g9eSEewDolR4/xqY1ivMAyAXIpCgURTY5cJ9zKKJHqrkhNj3eAFgVXLv8E8eI5pph2WwWpeju4XgTkhJdEW8UAEMf160WB1AUG9pkSCYBDyUUY454E7EBYCpSQWXCyj9etGgBavLDjvxRPrEKJvtQnyYCqOVzndoguGK5zlm4QeQ4EjAyrOeN1+jl2VUJ5DjX2cWc8Tmp2EV8sAVDNc6GXb/PdYNwCqXMhzR0pd/v9F7ofE8zr3qepxmPqXlqSlU3/VltYqdeaJIYvFj7RyKxFK0mp1WoHDjEEjQD4qVyPwWjQg3k3NVAmMkhpcJqD85/LMepzhCVM7cxtkyB1sRoAVy5ElDAbfV8CIRUvr+ASKnbPRzx6u0IDL13jTtywcjtpO+XK0QuGI1PcoTo+xQVpmMVEKbxShO4fk7OER2Fvi55ol7XRddweF+448+LAPnhKzy7xBl5AlpFcZ8vAFgexr3w3HObLXfRWvMNibVHfvQv9ICQ7z47lWES1TyRI5nJcZSjjlo2MVVBnqhWAYQVWdRBV08ocXECkd7ec5BeoRFcbbjWcL999PabiQLysk0vbwGk8LUmSmfrIYFVMO4DUNsG2OLPvTSKspuRC9Uv8w5/RwKEDaJe7uoi4goFqCLtFKGk+KIByHCpg0NRk04Ckst9qF50qUrjea7l/lIcWxYZ9h6UK5cB9syek2Vvk+sfHRNmS4ihCaADpRawJwXAc++uPZaVmYNSnq4nSlc7UQR30KMwc2YawCFRKUTsjKDkv/iySyHf/YjdqGb+8cLtBZBMdNCceUusrKqOaBkUt+TgHy88AVmeDZgWYP94X7rd853jgE/xDlTvg+wLgFgWEaf4p2/emfC7dcz3tvS4aBB163gz3mWkZlAmPQ44SF8UyuOCk/m2ADdAQwNj3YwkgOG5uNMoiIfMnuSZr62qwYVDpxDk0iIiEmNQZUf44CwkzjAgBAfg7oPMoyjgIVpz5+TYwf07bf3qxfw8cwsE17AcB97BU90FgOEC8yZw1xRwLrshKT7/8JcB6nBgolB+8+3dtnvfPnvh17faP/2sBiCaOBP6tJTfn5GR7GKZDuzZbS1EoqmMO5tydF9iyzwpOu4HvOsiai3Qj/6fdn4H/TNhdGf1MqYmkeXfPwjJmxhOX0WVxXkz1gF8ich2xATHJtV+BfPIrrffxjmT4+KfIrkXW4lRGVUMDoRFD/dCESSOZ0CsnSypZGxNcMXQikGJxNGhCKU6OkkYFd044QhmronGkXBIOY0P4epWYU0zzj127NgR27hxI/xdoJ1ijPbxDcBRVAJRR1cF473Gdk/OVTLpL60lkB+4OtQd4OkJaSIiHWLHn2eGtH4WUNglID9g8bmvPa1g32EcmqlWkH8a4I/SciJs2ttw3eKyqxnqtMUoyJ97djsEUA6EwL329W99iy6cKJtLf0j2vFncZ54IFcosnHlsHkXuHSXlVIrQQYCCWxGDq9fi4qCfg6Zqq+OZHOG5evPN08zvkJnMOTUIEVTC3YpTYeeJDsuHAElftQAlfa995/5LzKeF8uJm/nAsj+/ss2MNHEuYt11z1XqL8WWeO11hr+9rsLUXrrLrr11uJYWHbHIAchkHwIvEDSUTC1RFFNqPf32HdZ9CXd5SYaFdvJ9GniuU3HrGB/2S7LXDlXaqw8P2nu42zCh0EIVaTm4UqvVc5spYSBAfrms7z7Ccrz5cJ5T5rMFm4DqUUGBqLvAmNrUWcUqNBXHsDQgGRhijFubmWVYuroOT3oCh3rh0IML5qDoxbNGsIzS/CSQdg5T1Vd8R4G7+4f22fFkuYoR2zmMaxG455LyKt1O5d8rt2msvtL6uCvMc6yB6iWebebCJMvmAcZwmuFlK6FMaAdhtY273CcTW4htCL4O6J9pdak4UZC9DBPMi5Bz9OhIeyUXayvMlEqQL8UQwaxo/1nIC4Du7WRvh3Atm7EqemeyEKxIw9HPf1uN26ef59cetEIkLQSRIME5mudhKiBOtJbLJj96R0ppKfnaGPXzbTPvtHohJnHWLiKTsbMDBNTvNda74EStoo8QAQlyVVHTj1Bu3NesvtNeIP9rLevg63M0VqOeL6F7ROnPJskWcjyrGNtzWEOQBxL7NxKHQA4FTdBR3Dz0onr6o+HE3DU0w73JtFQvVQ+9TADa15USJtTRUWraIWMXoysnJXH6ysNAquqYKq/NwJMbjbBLx+Itf/RKydQYgP+QkMYhRcgNyL/Qx9oaz3phgrEjACREaHObWBK++ttXtd1asWu1I3TrU/rHElKazvtqL4KmBtXYihe2qC9O/JUiRS36SHqvmIS+rxdXtyQSj817LmLRs6SIXmTsC6ZyAe01RYW8Rd5vAs9TNmNnIemaAe04dNUGMrerUC+BaxbG+TcZpXAdxVMUatZPvy82b69bt44wVcg9Xsk4WTJ8KoeHFHOPBc6SIxHH2Ljk8/14c7xDOoXoce14sCMMgZ4Y4P3G4UIKZyyfpgBJJHhYexLzcwhwQgTukwd0jGbiJw1jXq4dQvX+aB7SWCmO9rvW1Ou3a+Jk+xuEN69a5OK43tu+xhJQ0F4OluCt1XQ1CCgxz342z7qr+0UJL/twJJ2KQ2MGlz/JvkdcerKe9+b5gxF5hrO2i5epnzff8c89AfsQz5QxDRoS6SFT18UkQoznRxVIiEvBjzp+D8zoGwuLIsWNOWCS3tUiPbp6pIS6YyKIBhBIeuIc9cbPqfvdgDBjmHhC50cNzo3Hdk/lxUpl4kCAh75Cl2vw3sX9xCVZaI3PNvDg2XyYJReSJAO/BrRXK+WEwY44kIpoh+1P3P8ReBzLEMxwChPUKpCcDPq8jl5YIEPUIKnqWT00okeA8AfL/Dtb8uRMgf1zw3fEfv8sE+H+/iv8zf/IP4WD6n3nkf6h3fa7vn/MEyPtfqbMjMDQvng0AzfMj0Op3ito/1F31X3+dMwP87/daHLtLb/jPz8G/j593uNnUTf8/4uPM73VaZv3eh3Pmn/9wnQaPpzc/OCnVeSMbz0gWpNoYdKKGC2WRKSBRyhllq4awMB5isSh7sRdgoisediXoyj1VhvYQi9Yh4lBQ37FpSWdDNsxis5XyuKsvjbc3d7QCoIzbo//yHP0fT9pTTz9pfwkB8pPf1lkGC/Tli2ZjWacgEmdGIAqdNpRvrYBOPiiPu1B5HTh20i665Ar79cuvOQBN2cetbBAnVHzNJiOLgvJxFtdFKN2GWNi+8PfL7bqv5hP/Ee8iKRQVMQrQsHzpXKJbAE6IKeB/KWkNJCOe6CuURx4oOYPZQChnvKsTFXryDMozDxBTBcDOQjyfItgmXCgTbEpXrVtvEdHRrmfjRMFxSII2on6IemCTs3r1aucAkcrtFIpg3r51QKjU4xqori2xr/zNX2N9L7fTp1CREkOgiJ8uCIwGgEPppXxYkCsOJhASKpJNiR+L+XGUqO1s3suJQMmakw0wRiwJxx2Jyq8DoM2TRbo2aVKstvA6cn+wbXRxSy2A+eHEVEnEJB5LJaxa2M9CUdZPybQAM4EFAXzvy69uYXOOLZxN8VNfzLWHnyRiC9fF9ddcywa0AAKijI1ROUDmba4LQIXhUk6/vOlFW4P6r4KS4Uk2Mnfcegtq0jJUf6iGGTC0ufvYHbdSZrgHBdsCoo1Qfr2yBVfHMjb6PShWS20pcS7pFB6XskFXFJLU/W2Af9UUmC8hquswSq9wYr6ksB0mu/7uG+Ns05tDzo0hB4oIEDlxItiEyzHTwr23gZgyxfWIFCjChRJDyXMlGzt9/0LiUjqJNghDnR3sCt65XyFHVHqoKAa9hzE2zPEAqGrQ7uF9ApeIO7HtxFt4AWYsXrLIqTelHE4BeFGXThIdKnuJaVHcklwbORBNBQWnAEnpCSFmoRIFahiAv+JaKirLXKRZDh0pe8i6P0Km+y0fudUqAWw6yMpvh3wS+N/PBk8Ra32QATov1crHm9kAACAASURBVKgbfSEXBvHcR3E+RAQoKku59AL7RYCInRyF1BtVQapUj9wP3ioWZnMnJ8W0C8QNWu+UMjt15Dukh5wiv0+ACKnQ+I8SHdLAE6XeF2+Nsa/9CoSMu81HmcyMId08l+qLieP50HUoxbEiwk4dJtGAg9k8q/oeUFqIqmo6YbxQq9OVwz0nhWYVhIkU8n6cfyGU6ucQCKHOjxBiLJyDQ7FfvNd+ngGNB4qL0+Sj7xWA6RwdPAsiiHRv63MiSXSsIj1cMSbf7xwgvJY3sSbTBIi+9vnb/3x6QB6FAEE0a76QGlnci3MhXjsphG1r77ewmBnkxBfbS9t2ojwOdw6QYYBQgbeXbVhj3U019AfEOweIF/OAD+d3jPtemfXFpTxnFMpWEeEySqSICqOvu/4qW7Vmnf391/7Rbrvzbnv2hc2OCEEr7fqSggBGlEXf3NLAszyB2hLKnY4e9fR4Mu764bLgLnYuLY07GoO8eQ6nehwgjwGm1Heh51udTevXrIEI6Ub5Wmk5mbOIOIywZ5980m684Vrb/MqLdBndYDt2vGErVyx1rynnhNwEoZS+au5oamhjLkAggFslllipQLLbx7lvRdIk8czWMxYeOnaceMZ4gJcJO1FUjtPlao650fbsP+Dmh16ce7MgSuXc6+b5/dIdCXb951+1GWm46FAJt+O6y6DM9Us3cL/z8RffLXCxG8rjX4fL7NXNLwEOjVBCvZgj97eTZOhHoo5uJJ88MSkW51MryutlLh7xzde3QTCn48Ab4bk7DREQgVLVj88BjHOWU6KJoVEXF6T85td2AOQFOmI4HcX5q688Z/d84nb4pgGbxOkpxSpsPNnvfXQytDrHTikkQSfnqAIy93/9xWeII0twUY/NuAtuuNTs//t+sQMGo3l/4YBu0US2RALsNjXV2vHDh2wexFIeqnU4H8ZbVPfk/AuAHuiB+BCZ0qgCWxT1OFRUkp47L5t5lJuTmbGFe8Jn2NetPUKYN7shywTeiwARabp/z16n6FXUoVTSfep14p4cQnk9wjN/8Mhxcu7DLD6ZviWcfjXcH6mArOkQ922opOMhGF7b9ppz4qnfS+XmAYB1ir+Si1Rjtq59JWO23CNyEqpXQCS+AGZvb+YLQLhM3H8e3Ju+lJLHzB6yltMiVkXcqZ8AebwjQJhveWbwGkJE0GWEg3GMsXKATpM2OkG8UAoXQqgFs/4ZQe1ezjoimqiWRtZHARAyW18rsWuvW2HLlq+2n/3L4wB/kZY9N8uuuv4KgOlXmFOb7bZbbrZ+1hE8qsxa3nQd7LVgxues9FTmQQQXRQXWi3jjNEXYb73VYZ+4Zx33iIcVEOkZxZzYQfxSUf2AFdZRXMw8V1NWZP/30zfaWP1RouXKbSQg2h7b0WIHqkdxfJh9+eFbLWC01YkN3jhUbxmzUyBA1uLIIbIOoLSTa7wNJ0Y/8XB5S1bYXZ+eY63HAnD1cPy1BRR0EK/G3MztZY1DQba3pN0O1vTbycZR62ANFZ8SQuRbOoRaPARiNCQbNAMIZDiAdwCRX8EQoE2QXuqVCef6DRE1qg2X4jYVKzQuUpy5RmuhGdzziTNwEb/zUXFokPuWDrfsKYBttDPSgbUVuC9T6SYaZx7dv/ttSt5Xsg7o4tpG2779BaytBgCSs3BahCACKbO1G5dab30JTi3OOy7YfhxN/gCl47h4SiHemrknR+kJ8iQuRz0rlYyNim4V6RICIeExSS8EpGBKcrzrMwtA0d8N8NwAYTQJmDvJ/OeN6CYUgF9xarOyMxDoxEEeMx4ijlFFoHrEuhDVNEPUjHGukwHzZ83KYX2gCCBve+Hll62ftbAXP5PEc9/EGutr98+35w7i8GYtGco4lcjxxOCoiKdXI8gXslnRScQfnc6vYs3BKBQUxntvtH0QIB/9GIKmza9aIg5sjXXquhmfGCbKFLKGZ8CLMvMQ4mpriE1qqm5hbMaZQ+l4Snq2naag249jaiIutRMyK4ouqYs3rsYZ0QbQHSQrCW4p1htcv9MQ12WdAxArQ0TiXY3DKNSa6Vt67Cc/5Rmm82lmIq9NbBPjzqyMVCfAGcatM8C5iI+BAEEEJaJmz36IX8bc+QsWOZKjHuHQfNzIXjyfVazfDjOez2LN1sONWFVdy7MSx/jQQWF9P4VjUYiZmi0B8r+qptwu2LgW0U2Hxaq7CJA+lvU4UDmEezHjei+OQeY0REl76biLYk2UQNfOLBy/jAKQal0QbH3Ei1UR8RUC6RWNmCfcRZxKJHOC1+hj3FHvxpXXXk9HTK0NtNMvgzs8LCaUZ5nOIpw5svqOQPT2cu0yklIRIuBA5/jGWdvE0/Unh1Qi91MUZEMn+6ohXr8OEY32B4GMo9WQLCLhYnEJhjE+SPCitZXETpXMb3JriJSQAGHn7kOQJ7hwmRsCWYvLuenPHHPkO1MF57P/utSJeMa5N0VKyvmhHirNz37M1QHsZfJyZru1mtzj8cypLz7/vC2YP9e5sLT+VqRuBr13Il4UtbqEOF11Vp1GSLAKsZAXa7x9Bw7ivm+2EsZeTwgjvZ9wiL4E9mydXO9u3JvaD3ogwhjj++XSk/M0BpeJIvEm+O9RzkMX84aEe1G4iNUp1K1xmPcqB7gERAzRjNXso1hPevOne4C1D3O2JzGhcncN9I7bX33hq7wWPY7jwVwK1ie/I0DecYB4QoDoOvHhSR/NeQLkbECQ8wTI2Zy9s/3Zcw1gn+37O7c/f54AOdvze67vn/MEyPtfobMjMM4TIOcJkD8xAuSxf71rUvnVKnzuY8GvsudW1NoCVwUEajErAEBgsHLXg5Rvq4I5l7WPelFgqMNEWTSqSJSeh2EWidpkK5v29EmK8XJzAK2JN+Bj6QX/xx754T/bMVT3+/butN/+8Eb79YuNdtWlG8gm77IINkoNAAwhEBYDKIerAaCUz5s4YxYbuGE7jgNAXQCFbA4WLF5iqQA7+RTo1gP6r9t4oW178y3XlfDc11baTV89xvEos57cV4BhdQ3MnIkLBVXOcH+bI0DS4sIsm01JMqBZgEBRgLuhXrLf+RONlb2opGTqXACslaCM9GXjt4sN1NyFi212Xp4jQTa9tAngbQqEE6C+YcMGgBI23sdPUjgaRtHlarLv93H+6iAnau3vvvIl10XRWt+ESjMUNRQ5yVjn6wGIx9TXwLluYGHeijpNsRpjbIYiIVNUGllcWYKlPswy6VhQuV8j10QK/yxs/BWVVZxhDzYGOHZ4DT+umzfvXTFJimoRUOjLBtEV1rMx02atBzWbL9dS6np/fuYATgQVaO794WX2wC+IR+FaR7OBC8Xa/jLHqYLwxYsXOYVYCmosdYrI/aEibC82YuoK6SDq5CLs86GAhMfISpeFXaDUBADrQlRrmQBOR4/lA1p1OYdEcXEJAFuD3fWxe5yDorqmxmbPJi5MxYWQG+pBWYcC7QRq1XgIjFuvmoqQKmtMd4pPZfcPAnJ10S2ylPem7PiZvLdXX3nFKYIz2UwFAn7XU9bbSjSBukPWrF5lpwpOOJXwOv49CnjqischebQRVcxSKM/FMCC6yD85DtTZERdFtw2A4qHDB3leUNqxqdUDoFLcJAD8fhxIipDbDRgncDOW9xuNKq2CeyeJOIatb+/h2shp5UUsVqYrAB7iuckFtGlgU3rseL67lgMQkbLwt/F+4ynOVFZ1r5Ah7tFI3p8K4vVcalMn1aVTKXK+EnBeaJKbEODDxk5g9CSk5ZSZg3uU6zz+LgJEn9aGV8SAnpMpUkRBIO84P+T6ehfrLyLFcfiKjeJ+0oLmoY/E2DeewAnC/S/HxyS/V3EOiWxuRXSoTyAJQGoXxcoz2PxmorTUxhqYxEUbZALC9LL5jVVXgTaeei/8kTq+GcJR1yCUWBgpE1ViLgJjquvE3iH9RhzB4SnXkzaqfE0OD13DaVfItANE4KkjPbTJ5wUGVaT+DgGi7+eXu6/9ORAgKkH/AWOvx8QgwOcIBb9hFBdTKoobzRNlbkhYrFXUtNm2tw8yvkIOQkplzs1AJUphKerOjauXo+zutpjQAGJfBlHAEhUC8JIK2NZcU2/b36II+7KrnVK4E0AiDOBWQOUNN91o337k+zZ/Mb0DAHs9uKMU/6dujZn05Cgb/CTzBogCAArRFYytijSKQV3bgxsjmedBvT4qKs+dm+sIWTmHCnie1UWjTod4gI56xoVLLr6I8aPh/2fvPOD7ruv8/87ee6dpRpO2SdokTXdpSykbLEuGMgUEFU8QPRDHuQc3/DtORT0UEfUcUHYLtHTvnbZpmtGsJmn23vv/fH3SqufdkTsCD09t79Ertskvv9/3+/l+xmsS59SDujQMF0Wq7diymZi2Wrvz9vfx90QEQlpvfGO9rbxA88CgK0vvZ61RhJfU7F7Krhf4yNBIgHAI5uv9cH5IKFAEyVAESBqAm28epe5btu128VJJRNYcIgtdBEgkReYRgDrqi9BcrrnvM/fPcHPYx79ZZN99ZAI8+sQTp50b5Bv3xNqXf9EIMRtArCBdQcSjtBEPE4VbzxPQVOSx1KhhgKDtkK8RrF3ZWbPoOWh1MVPZRAiWQvb285lDuUaZMyE/AImCcH4kA5yp9L0FIPEgooJR8sr17FxxxWr7+U+esPs+gEMHsmGESCFvZZ3x2XsA3eobOohharNuSKhSHChH6A5YtmKlrbn2egcUzs+qt/s+8Qr59Pk8uyhxWQ/icKn4ATj3QKY0E9HViZr4shUX4PbEoUPGfCfEjQdOCF8FxCPG9fHwQ61fj5igm3sV5RwgM2cTxzQ2AJHZipI9zFrr6WGC+EginqYfx5dscH2QSgLK1AFyjF6WSOaJZUsWOTXxEGS/1iyBbYcKiihRXgjIRRcCDhfNvQFcY40hX8DjAcZYLeMqirkrRrn3zEHBrM/aB7VC8ARA0qr0uI77sXTZYkeYaj45zfUoYK0PQs0v5a9IbxHiKQvHrP2UH+QIhBIAmAjYwQH2Swwk6siIFRKVB6ADUD4MSTeEgEHChFqAzprKOogDSqpxg6QxltQVcvD4CRtmfJzEXSqzyBJIu0QAv9foI6Pu3q5cc7mtWH2BHT12kLWzxVYsW8q1pfcJkUNlGfMt61Yr4zsCYHnejERrIP5tnJ+9/qWthqnHvvmPd9hRBB9R7OG8cIdU4yBqY3qsbCP2CcC/qqTFHv/IJRY0AKHZ00CU1aj965vtVuVUG2bf+9anzKev1l544bcUtrPmsiaeKj9mH//4x7geYVZWUYX7oMJue3S1G+/NpTHm0dtG9xoTecl+rkOHYdVA0DFg+0+1W0WXtxV3cF/H2XsiPvDHGXHZ5UvYSwazJhItxv/uZZz6+Oo+4RiEtBliHsrKQhnPOiDH7hCuCcU/6T61AVCHE1eUAMkbzL7wBM/nDEilKMZLF9d/BJX6uArRGI4it8ZZQ+WGmYXzS+73WgQdcURm+aAsH8KZ8/rG7eyHccbOznLkyZNPft8e+NCd7K0w87SiJGefEYwzqIPS8dpTNa5b4DTjC7YCMsbfTtONdAZBREpahosdqqQrZXS4l/2Y2YUrL7DT7IPaIMSGII972Jf6QCa3AkKPMNbTITlDuI8pRP+JAOnqo7cB4ZEEEfshfLy414T1QIT0ucieRTiBGnk+mgHJt+/eyfelOgfIKJ/3E7eluvvx+DPlRFemSeJhcwHpx/s7iWNjPcUtPYoLKxjCoaONbpMDxy0KR2oxjpaMrBzIFARDRNhF4Hw9SOygHFVyqPnxTPXh6s7KzHBk9uvr1lsoju74uGScBwn0d6TagQLGNFemGPFQXf1p3LDZtuaqi62lHmd0C4QYe4CZxHIFMRedQIBU2UnkHWKhTFxES+ny2bl7n+2lf073LhMyKBSyNBSXhQRY/uyxuiGrPGA5wnB/iKAuPn3GDiNGkatUa00sRNgxnqsw1pYgxugYz8sxupWSeIYVd6RY2GmMEe2HjhIVNyRwm7Wmh3UvFKJlbg49RLgUB3FwJbIvYxdiiZAte+jukICrU/GJkMWK0/KAlPelqDwqJsIaWJui2FcOc1aKYI72ZS7QOIxkr63zSwP3qgiHg85bIkMkuGpiraxmHOlXO+TxKMSSH4MtCrJZEVLtuFVimK8WIDBpqqkhdpbODs5TGSKH0qY7chhpiItQPIEoRcSPH2t9H3sqRUalcZbSGFFEmvbCJUQKbt++nTNTKveFODTG0cEjRZAlHZwriIFizZbL4tgPFtmMB+hEUtcMwhqdM9S5KIHLOMIFboNLBghizexkP5dOt4pi6nR2DGQPu2/vHrdeNyLC8+H8IzFdFvt2uTD0NQk47fuZp47jPF+D61KChgPEVObQG6hIXAlrFPeWgktGrqdG9sxVrJEit7x5/tz+DhGRurLiSBeQ+CdAghfmhzqERj28nnpB5ObXMzSIQ14kiERTmj8x8vEk4ZLmty/zr/bkw7hMwoKjIUgC7BMPfgbBgURqfuybIO1wiYvk0B523JMOGhEgEOBuZ+nIkYmY2f99RIau6VurSSdTYE727+6NvcWvqX3/OwEgnydAJrtH7+a/v9sA9rv53qf+2u/E+J36u/hLfoV3e/ycJ0DeenT8rRMgkz07b72+nXeAnFVA/7eXcWr7g8nuzjv/7x6/fP4j4wIJk9jkKxNX2fj9bECVlyrQUA6QJGz3AiEPA3rga3bdBMpLlkVZ7g+BDx5sdkWAeHIQCeLg44X1OhN7fjQgTRjAgUrktu8tAOTOd5/iR2u77CjltT/86mr77tNFdsv1V6FtxS6MwjEMgL+Rg3IIKtzSCsDtIQ/UZRlWS9RTKYrxNrL+j5CP++Of/Az79glbT578pu277Ge//JVT45bgIKgG7P71F+fbygfWWRoAuAArRRlJDR7k70X0EwRAmK8lRwdbenyUhQPU+CgnlgOCykGV/d4PENaKilBlpw28/1EO1e2on3o48D37/It230cesBg21IoI20uHxGWXXESkVZntoOg3m1LztIwsKyPyIy4pjWLFLjuIAjotNd7uv+cu++Y3/tG++g+ft91bt7nDtTLN2wB8yjkYeeHu6OFwoUzi5FRAcpR8XqikBQh7EScgwDwaxZLimbQhljIpklLYPSiOp+M+aOAgpAitaJRrfVK7A5a5wmxInCCAggwiQvahBs2Zne0iAnSwXAnB8DplqmOAh+Mcxt58/AK7+suHsfcDsvA6v3z6GQrO/Tm8RlMSHEsB+gkXLSOg6zRxU3pNESBS21556SVWj0PhhsVD9oPf1DggZgM55XfecSvltJXkC5cATo/SobHSfkN2fArRNO0c9MM5xGicCaxIhTBp4EBUVFzkDkv6/YEb4tzY2Xk4gIMZ15g88RGArGTehw+fbfOmjZaLUi0pkeJHDpfFZO9nkjOsYnPl+c4jH76aqAEB4OqqkDo4ExJCUSEqhj3DoTHgLLkXrLx/Dj8C2+WoCeSeKCN4Jln/OkA185oqIleG/CyU4CP8nRwgUhaKAFHEl6Kr9JmSKYgc5PDVgRqxAVKrgCL0VZSc9gr4Us44+d3qVlGZdyuEQRXAh5wP0e4gGkScRQN5ybO5n7F2hHslpZ5IIimUFYUl4N+D51alqdN4VuV8GAHM12Kn7g+NL5EhIklEogn4F5Hh/uR6Thj6JkgHR5KcI0DOGT7OWf40/5+dg/Q1qgsREKvvcyTILxm7/LeupeKvIlDzC4QVkKQD7W9+96xTL2fMns1ht95l6QczprJQhJcQv6ai5kWo/XTf6wCK9DMEGov8aQGAVHSZykHPAY8CJhUJpugvHXAFUmjs6L6JyBBppefd8TcibLhGmtP+1AEyrn9z0Vp/ewTIU+taGR8QSvxOAVT0Y4TkAOj5k5u+dcseSk8TKEj1Zm59DuVxkKVSXhxD50cwc/xMYpcyAVa8Ufs2EXnSS+SI1gKVWAt42LPvEKptQC46QFyEB+rPDRtftw8zb/7mueeJMckHOBvgJ3rbXgANEWNSYapbobDwiFOP+oIUhwBSB0K4zNA6hJtvFnODSA2Nh+vooigoKICsYI0hLq+EeEQ9i3IICYQWuK9uHpVSC8AQeBLB369YtsQRNiGsTw3knXcAzsuFFM9c5wnZ0U1cSw/rwO49B1jygiErs1B502UB2DUGaK8hdQKSwRsgVQSA3B5zcuYRB0WPFWRILCRNdU0dgIq/e04Vi5cDYe4JmFmIw0S5903MeV/+RJa9/++3WTBrajRjXYKDf30w2T775BnK6YkiZIpPT56Gk6sXkhj3BdFTzS3tbj2TE64N0jcDMFSl58cRFSwCqFL81y7mR0+sakncU82B6m+KZV0dJcKpoa4eUQEEK04EkewikB75+wfte99+3G6+9jKLjyJijFhIAUfjrHdtbb2APj12oLDMpucssi56VHbs3AlgNsO5rz5yV5p99NOvoPiewb2jn0Bl5aivJ3qB6J/iWg0y5/qwR1iSm0UmP4CUbAnsEaC2XD/LKEC1F66U+jqcnw2tkM9hzt2TikOjF7Cxhf6F6cTolJRU0gFS5fLwFYWl+W0UR1g4BKnm7GMIC1RcKwI2d+4c1w2lyl0B3CLbhuhw8qXXpACiWR0VWbgpq1i/NEmuXLUSlTNuV+YtrZfKmZfTVP1nbewDtOepJzpoKU5HxWCJeJcbbR9q5MTEFMZINiB2Ddcgwr1G+lIcLSchmMDDRiBxvCHyxHfgnXOkj5+IHw0kHLbDALX9KutGid3HOnFw3wFbvoyy5A4AcOZzrZci1gopJx9lL1DPNRphLN1w0/sAJY8QuVZmK1cvpx9njr3+xit2+223QMZ3ue6zOggTxQBVsCbVcm8U/xY83m8zIQPKUHkXsYc6dvSMfeaRD1s1oGk6JertVaVOHV0OAdrDrFDcNEjPldnn7s63KBwKrSj2Nx07Y78o4NIlMOej9v7kg/fYytwEe+KJf7FYRA5LWeO+9KUnbP6SFLvx9jtsxgKVA7PXKaXXBGBYUXXtNbg9exrN+wzPUidxoQCkzW0Dtulwr7WxtjSOh5lnZJI1AXp7QOAlJIRAMMXh8sjmunpxHYiVxM2QhuBGoLs/a0oE466WZ0UxrYqeFGmuNUNOBz+5A4g+8wcALWEdnoFrIYa9lPaxIsAUrVpcWmwriRmTA0TdZ3IXjrKOjbIfU3l8EK4MOSm+/b0f2Jrrb7Rk5qONmzexr8CBxi295MLlqNEjbJRr5Mn6PMr97af7I4D3U3D4KM9st/WS2VpYUuXijdRdpzi1w4hPgrmOdcQqvfe6a51r5ThCn0ae9yGIPk+i/zyD6EjiZ0fRqSIHSCjRgNmUaPcyPwzzzIUhIlj32uvmx75uOoKLOroj5Naah2BHcZItxM0J4I1hXrj/ffHufjy7cwQnRYt97IZ4+8GzDUQzRdgcYke9KBaPj/BHLd+BUxkAmfHZ20UEX20T+0ocp8yPc3Cl9UDKhLD/PMT54BQOHj1L2hcmTU+gdw0RBA6JXgiCdLobWgHP/f1DHHGk+LwiSBS5n5sgcmso4Y6KDGJuno+IhmcLUieM+XNRXp6FsQ+qgow6ToeIXLGak++48x57GVKlHmFKG+RvOmRxeLjWClw+kNQiQNT7FE8/xQh9I8V08hWebrRu5q8hnlt1HObQ5ydRzCnEQ3K9+/KsD7NvCEGUJJBfXWw6C6VDIiuOtJ8IRfWvSASwZOl85jp+bhqdTUQwenIeWsp1/ubj34TcpbuitdvmzFvkYh6rcY0EKOYzMQLnhLpxWom5iyVeiTWOezDAsyq37DQIGT2z5RAvJZCWwewfRc6IQIyNSyKCtwjO19PKqsvp2h63K669guvRRMRXNBGBp20Bc14X66I34zkOYrwdZ9vp6gpIkghcMRkWDIlRQXfQSSJmFcDnhRBK/SJy9FxAh5Mfe63islOcIRpxTBfzM3E2siatwEl5jLL47v4R50gaYmxK+lb85Aqb8/EC8H72ohLEMaEFENuotVuRsoG4jGIYk+FhrMX86166QwLYqy1mL671QjFvTZyfWhHd9fKM6SyTDOElwlr7v2x6TdrZU2u/r/3ZMs4S2m/ugah97403uT7ADva9MRBytaxrbDLcvlufQT0cIvG175Wb3rmF+XfFb0Vxf0c4EzSz1xThon2Cc0bzvke5J+P89uFrA3lm/Xm/GkcjzMNR7A/KIFTVC5YIkec17m83rHk/xOgMOmZwdQ3wtfyditAdAeIhAgR2HxJEG1EPV5B+ngB5+1DGeQLk7V+7qX/nuw1gT/0dvpuvcJ4AmerVfbfHz3kC5K3v0HkC5K2vz3kCZLK4rr8yB8jmvV8ZL+fQouJuganNHHrlHpBjwsVgAd4kJU13pbNHOAB0o06KIxIgkkOSA0GVlUx0iJTcipzwAuQIQunkjwLIl81kBgDZLBRIFZQ9B6H6+vGvX7eSqgb79+9c/fuR+E8/LrDrUH0lx1HafQbFFUBHH4caFYpy5iSqggLA9CxUp8ftZGWZU/Rlz82zB/7uE3a8+BT2+zdwLhyzVZdeYdG8twY20xUQJT//3Fxbdv+LADWpKH/i3IG4msOgwLS5ZJAnRqHQDwZkEaCnDS+ghz/ZuypA9/PGicKGWsXIAtfKKTxUT0cfIM0ZlF1HUI1FcTi4+rrrOGTWOwB+kAPwQQp5Azgwtyl2i7gVT3KDw2KIM+HwuoVN/NIleThjUuwoLpK/v+9B1E9bHVjfjK29FWJHRcP97PFGAQv9cX1MT5vJ58clwMGjAXVvxiycFFzjJmUTc4jLyck92+VAfi1/p8OaDnYiiSIFkJ0tsneqd8iNYA4iqQD1Z1B3hvN5glAKFgM+z1+wAHv7DhRdPk6xvPZTs+3271fjoMiy7Vu2AtYQB8J9Ted+DgD86/6Xlpzk+gwQ15Do+l6yABY0Du56z+0W6vGq3frQ7+zRT36Ca86hmEOluj86yILfsWO7rV59GXqUfAAAIABJREFUMfd3BMFnDYDMXBTCrbZx4yYUdbmOcJNaVkB4wbEC+8anV0wc1F8XeBkKERNAHNZBRxzIhZScMh0wMIoS3x2QMypSpJcFgFRxTCrargEwm85ririQuncjJb6LAdqfI4bt4594GLVmKykkfSiJIRAYP/1ERQRwYBqB/JDKWGTGNLoB2jmsRQDgn+ULIKIGnOo8d16eIz7iIV7kPhCZJfeGVMNhHGDVbSIQvlAHSiIKdhEDsuqiC52qrYWDsKJ1OvnZUpR38L1S3/lz4Pfm3qj3YzsF7oqpmUdMw1aIK4GqIooGUHsqDkuODrlBFIEl4FCgv7o8/DjUaczrf6gwXOXiAiwn+ICJzZzA/3OuD32PSIJz7g/372fdH+f+FLCs79X3iHzShkbfo4PvY7cl2L/8O+p0/tKHr/NVRB4vKiV2Jp/jN7/7HY6oQJR6FBFz34aJMVMu9CzAlhpiIFTgLNBUBeiaVzTn6H3rAKufKQJzFGWdCAzX88HfuTxnCA+5V1yfh+BWRR9AgLipeoLd+f1nFlEiMEwKYf2Tvl/XQBFy+nuRhfqevxUHyAvbBlw8iSckxjhA4vT4GJ7T2bijCu2NDdtwuS0GCAqzdW9sc860xPRpgJ0AcMwjERATC+ZmEuPRjZr6IE4j3Eh8jdw6yp0/CYAjd4fcHzl0UGgu2gDJOh3ALxSQ5wwdSbffdY8986tfO2VyGOpXxV9JyV1P1J+U0EGKtgFQSQSwm4G7owbiNZ6vUQ/QAWJFLmIeqcM5JXI4HYDnAPE9tbjiNAb0fGhciFiMRp3bA8CieTqFItp0SNNOXBXTACqlzO0HzJYqV243P0AhL4CiLuI9Nm7eDmjY5dab2bgsAuSgY21TLN1W1LFjENAhAN4CXObk5AASFdma6663N5kz+wFe03DqdeIKSyXuSuW4obx2MyB3ZnbT79e/S+9cazlEASp0Q27DXlTBP/pkmv3zbyiVBUBJJUc/kSgTEdzDjNNaSmf1jPRBvISjGlZ8h9wxBYcO2uWXribj/TRxjCUAuKO2jKJcRWmJuBbwpCiZHbhUGlu6LQ2HgT+g+o5dO+wjH7obB8CX7I5brkGhq+dPYBY9KnRzdADmDUOC7T9WZoEJM1jH43As1vG8DNh9tybZl/7fThcPFQXZ4bpMVDrP/NcBOCWCPpzrEw9AlQRAnUxJ8SBujiEAW29Kwr1ZdxWkqfx6wsysm5/Vzvo6LEKEZzEBdbsy5Bsaa5kve62f99/I3iCR+VDkgDqO5AgKBrhUwW6DQH7W/hHuvchUtz/h/irSUMBd1RkiiFRsD9it99sCkS31+IWrKPdmnHSozJh1U3GSJRTYhzLfy3EnAsRfXS1835ycLFc6L6JHTsUKnA1FRaVcLYh7nKoaE9o7zbzA0+qPe/IaeE0RdhDkN+G2ZILhTrg11ZVeIbQYZIwpu7+bNeYwPQSKLFMcoFTR/oyJWAg0kWvjPqFWXt0AMF5iMzJm20WXXm4v4nQMiwq1VatXAP6dYV4cpscn2/bRyTKHKB+RH5V0jQUxTo5B9iQD2PoS0TSNe9ZCXFILz2EfjdzzWIcTIARhA631VCFgqTd7ghJAd3q+6Lo4QUrVx96f46JCyyvq7NWDPbaXVKDw2VEuem5+doo9dPfV3PdK23/ykL3n+mvtp08+Y5/87n1uLBUeBHhn7YqNjsE1VeEiJzPpfvNsq7XhigILHuy2fiKN+oZ8bMvRZmsaC6TzBNg0LN482Y8G4rLw9hmC4MDBQs9YAPFpIsfGxofo/Uji3ySUmQ5pQVcFriwR5wNsIEMBO7Umt0JueNCPkgnpFcr6WqaoO/6UsEMCC839zUSZyp18Aa5Qf0W9KjNUBAbjIYD+rrF+yB/e4wBz3aZtWy0T56ZKstVFkJmV7fofhrmfKewFvOTMBNTvAdxnM+HurQ8AaEnJKcQu/S6OaYwicVY3u+WWW3B5NTvAeBNz5AUAvXq9dn7uSb6+HVJsAMJyjOLlKEQAvnxdC687TkbPshXLAMXHiTKqwYW2wN7YtNmRspnZOc61fZw5KQNXntZRrbvTpk+z910TaM+80sY8HGZJXLMNG990RM8nb0+zp9Y2WRp7uigcIvHskbH7WExStHUguvAcIX42KNzWv7GRLryrIN5qcNSkMjY7HAmsWFrtX+YCxEscImdwLHNPZESo2wf50KvUhOt4EPKu8nQD3wcZxHgKwsHQApBfXVXM3iyXfZ6vJQHqe6kHgojWSNaUUP58ectE9NHIiIdbOzZu2gphVeL26OqCiYoOcY4MD8hV3b9g5ts0Yjcb2EMfOF5sJU2Q3nQRyu2uHolsumD0fB/ClTfOmiHnTATjU3N2MD9Te2l16KUTn3iSZ64HR40/rHRMLBGJscQ1huMGGugkJo33Cungz/xcAwnaS+5tVzfO1ahE27hlt4UTFdiHqyBrQSb3exhCKQhiaZD1NtbqiGcMY8/agOhDJNlcekBO4iyU8EWAvrrgFKmbC5mybccBxnEPzhIczxBEd957J3+3GbdYGuOT/T3uiyC2Y8lE9LUh2pLwLCkpwfXaiSgOYLypL0nk/AjzVD8dKupaVAxbAmKFCNaoLoiCcgihPuZyEQgS6mQyz3Xh8qmGoJaTrIvxWP7TC23+p4qcyEopAt3Mh4qedGkAcn4wJmNYqxO4//p7fd4YrunObdvdXk4kiNblYPbaO9jjigzRf0vEIwFMpIgf/rf27YqvlTtvkL1tDoSY9uR5kFeap2MROKTg2Fn7/As4wxDIaL5jrEo8pA3qxJ6aSD+I8VFcPSHMCxG8jzH20D24puU4Vsef3FN9vG8/yCwvNh8iQOR8D2VtUQReJ2NBkXq1XLtxXichZhpJAmOsl3PsqktvtGB/9SlCfrieDzrrpBBi/XYZhMzJzmvt+j8mQIbzDpC3A6eeJ0DezlV7p77n3Qaw36n3+e68znkCZKrX9d0eP+cJkLe+Q3/rBMhkn/9cF+5/fRXPO0D+6hwg67d+ZlwqGkVgqf9D6lll70sBKTWnslMFRkuVrkziKPKxBSL78XfamEpRrSiSfg6JzWy2RwBFQnktFxXAXq+LA2V+3lwOu2Q2kCe+t7DG1r25jcNKNJb1mWwoB8mpbralWN+XUoY+QiTCIESKHA7NqKbAkFCGNaOoTbaD5A1XUywpdfzHHvokqrVOq6xpsK0U7TaR065ogTY25v4cPPXDdaj60UMp9oHvFNuiJQvd+92LNd2TDXouSmY5QCL8AOYBmOQACQS09eFgNsKh2QuAQop6gdS+qArbOTyfAqwf9QkGCAzF2XHaFl+wwn679nl78OGHOWC3uwOfDvV1xKu0A86EAxQ1tvUQETBuabOwpQO2hPIzhwEMF+fkmT/A9TjXbc6smaic2pw6bwOHg1YOZyN8loh4ii0hTurqIaVQvAngTZoWx5+UHnIYUMSDOjOkFJQrR8C11HA6kIwADEnBK3ePQDUB30Mc0PywoovcUh5+D4fWRpSS/YCHw/o37mkPJM7rX5nvnv+P/pIMXjbxb6Cye+C+D9kp1NVjqALncT9bUVNKsa/4Kx12rrj8Uv4NRSDxE//49a/Z01+/2r74/SNEKqQyZsLt0gsusRdfW8tboh+Aa5Sbm8ehZxeHnBin7k8H8KknuksHTinAJroozO64NsJe2ARQzplhOtEV44zHfgiYRsaiytGl7NU9ikZlVkFEhdTQZRyIuyGAUnE1qcx1gH9fBMGzBZWm1GzXXnuNvfryy3bdNe+xN9avI2Ymw9L4mbpGY1yvQQ6brk+CaygSQ2CqSMBmVOIC6RNw/fTxmopPkhNE9vkuCIxIxuw0VI5VgC8qOBYZFcyhXZFk+lodzHR4zETVVoYTpY5orwzF1ZySGm/cEYt6xgTIL1ykw2EMkROdTumun1+Eas+HGAqVdipOSCo95wIBuA/lWT1XFi4AX5Fmcgjpt66lFNj9IsEE9qu/wxEZE0o0PfP6LTLFuYr4JTJErzNRiv4HIkSHRZEPYyqh5v47l4kjI8wRIP/87xyseT8hzCEC+/Rbrpo4nvfXXn+d2AtKLCGpQjmQ1+IS6mTMJxNXpkOzXCODkEoz0nAT8f4UUaMxr+dW4I1Ueh4QlCIqfl/iznuTO0fvQySUPpPAaUdw8Hca1/pavUf9nVwvIg71OXWNBNhqpIkAcWSKVKMK5+KDP3LHX3cPiCKwNu0j1gkQxg8grfDYEVtKga36WkRGlpWdZkoNZ7oFXA6MtFYisCLi6Yli/skj1jAqPNj6iTcaBowp4ntFgErNKfeW1Je9gAatHQA1KHwjUOEqpqIaoktRFC3MPSEUXStuQ7EbfXytAA/dfx9AnBGIVR/ek8gZP4AdxSgqosuTnHgfiLdIgA7NXYqjEUmpOWQ6roAGlMxSznowBuQCFNmmaEA9ZwKy/CBU0iBMIyFvoiFa6ijuTWLuGAAICeIZasJ5qJgqKUqbAaWPnSwlpgbikxi7MD5v7px050jxCwiGvD5A3FAh8SIz3DysuKuNm960D9x7j/38F790EYQRAKJ6jwIg1S+SlQUpwK9f/ALgmSimRnoR/vGxOXbrZw9DjuKmUa8PQP8TDybYF3/OZ8WZkwiwl0Lm/G46giIg3ZXZHsP7ESCjP8MAc9Tz08tcmJqcBNhHKTvdCElkv+fTodFPzJcAyHHGvQj+V196jVz5AYtNTHXl81sAci9csYS//x3dTddaUnwEzzDINs9KRXkNzyGkAGrXqjP0EARG2CniRR7+YKr7HD/8ZZkD9qXwrWdtzoUEyoQ09wFoO0m3xInCYiKNFOWYbAvnzQEHarWUaUQqKmIKoqeuqtIpcaMgDIJRIavEoBP3TUtjs9tbiLyQorwDhXcp8/r8pXRGQVhHozjv5vMPIsjIyZ6DQwZSlOe2lTiUWvYqypNPmpbI2FYk2sRc0sz7KCw9DdEW7daNRvYriZBqUvsrTuw48YeKQclgPWhjPOzbf8DF4ihWsAtANJDxkoQ4IwCATOtfF2M/DvLag7mjkM8Zh0JbEVcDqM1j+HuRbbNX+NpAXTjPAnn/REAGAZ6OM36VzyK3KY0mTnAxDDkzwmfpA0wfP1vMW87YVK+VHCyKnDyD62PzjiO2ePnFlP4OEMlzkr6uIMvNn4dQIol+rhKcgimAzgB/AMByNG4EqF5B504QEVoDrGfTMmfg2KywuGBv9j5cX957SxNAeGisjfEMNrAWJeESHW3i2QfkP3mygkA0H6vpIg6ocsTWXJwNWV1PkXy77a40a4iBaCeiRsXEgR69tio/ye66+xp7bfNaHLAzLOvKLHvjqSM2E8eVHyB1ImtlES6dYgiZHpwBN1+12gL6Wq27aJ+F8Lz3EQs67h1uO4qarKx93EqJXOr1wq3LGhGNUzcC564i0TKzZgLqSqSjODov5o4wQNHT3DtcD+yN1JUlB6BK5YPpmJCbdwiiKziavSnzXRBrUjXzxBgbTK2C07jHWsTqKUEeRLmumLswQF3ptdWlIDB9DPW/51iAHWUf6gURKgV+HSRqGQKi5UQUhYUBgI562UsvvEJ635hdc9UV3I80XoAINAiwEfZ6A+xTq6tqneq+V11JPJP9XPerr76a/RP/zRy7BQJD0T958/JtPvsAkcNnIEeaIQeriICLpfzbkzkykPfYy1ycwbyr6J6KmmqKvGch1qnCBV2BaIhxzD60mblRILqEER6shR++M8H+9elTbhzn5ee6/cvGNzfLA4prqM8+99FcW7uui3kgBuIBIY7PGOt3KAROy0QUK/GAB+kqm4mDGJqS/UulK51WpJLm3RM4b6+/4Qb3DKowTbGW2pepn4x3QOF2JfM/vUJnmp17RO4B9bJ00wHo4zNqeXNnQfhGEE8Gycnn7oF8VAxREnP+tiMlOFBw/0Gi3P+hj9rWHXucs1piGE8I1enJ8ZCFiECINA1iPyv1fgTxVydxLxTjxm7FZ36GNWlCLOTnHF5j3He5BkKYRwe4ByI9a5hjdc4IgRjTXkBRuh10sokAySUyr6SskDETxV6EvkQIwtF+CDD2LbNT0y0mPIbb52svv/om+z1Ixs4B27n/CHNepC1YMQ/3H5GNzElRCEOuvGQ1hDDEPPung3v3ukLuWXTK7Nqxa2IPxntTFK+I/ADcPwWF5Qi8Oun/IDaX+NckBEmDCBcC6FqZSbzvENewo6HWshEbDbOOeDKHa9+sQS4ytBNyWV0iLeyVFBfVynjUPRAR0gKxEklkK6yfK0VPxpktN3gihMRxCugHWRd7mN98cRfprFj2xGLLeeS4m1+9EU5pb6z4WRWY+/IfiuVSJLIPr6FoVJ0LR3iWAlxv4MT+rJX9XxVuFy/2iddcc61z3Un0orPA4sVLKF3fBJEZ5BwcmxAVNODWmZ6S4mKx4pjbW/h6ESYRCBfe3LzZnYlExnTiuErkmdbZVeSnep3UBamz7jDEh7pINDaGXRwqe1je/xBjdRCyXX1K6vjS+1NEcRTjoZ/5/wzERxMdKj24wOQ8jAiJIvZKtH2gPfLxz3NuZD71UkG6CBD2l3yNGG4PCBA5QZQf7sF8dO7XeQLk95fif/Ef5wmQ/8XFese/9N0GsN/xN/yOvuB5AmSql/PdHj/nCZC3vkOTEQCT3d+pff+fvwR9svd/ngD5G3OAPPH0reNS4SQCTFahnDwHDHYqPgFASkCugFG5D5ThKhVnAJvFQQ7pAlylrAln8ylgWYp9LwBIAZhFJwopYA1FWdhteblzXdmdynBHfcMp2t7ERrSN3PFLAczqAC0oQkdhdsWqpeTP0y3C96hQUMhkCcWRMbFJ9GkUcYAKtrSsORRNo5Qib7sZa/kAijT/4Ej77fOvWDhFtJyGXUbyIJtxb8CGpx9NtxsfL+CAeoHVnK4hmqmew+iAzZ+bgZI4wMIgQGbRAYIRhKPRuIVSgq7MbKkm/QBJ24l1UdmzFHcvvPwqB1aKnom7yEOxW4gybzuqt8uuuBIgJcEp4stPlQAmKEIDsmX/YaAhwFgs/y0cXpPTUsA9ejnsjFokh8FU7NQjADHJbOSlQJSFfO2r64gY4bsAB8NR+lVzSKysoXsicToHinBUcP44L4qcekjArw5GOqAJhKvm850jP6RAVXGjwHsB5JE6YALasw13quFI3mMC4FwZEQuKhRE4LvBn/Zdz7YqvyNWQi4J0LxFmEZYAeBmLqjdYGb7tTdjUJyIwcuaiUMRiX8fB+8rLLwPUDuJ7dvEeg+2DV4banlOolDnQR3L4KCVP+AQlhhdyHwTolADmX3LJZUSGVEMGVNhsYpF0KFV0hQ4zg6ixHr4nw369DgUe10WZ1/46pEDWgDJAzKkHglJC3rvA+CgIt6PEmmRDwBznz0QU0opESQE4KaY8U+8pmM8n9eMrL78IoEocDe8jBFAmCyVZL2NX6nUVy2sMd3FoEmBeTuyC3B9ySNUA2HsDxs6gxL0Ph4kIsiBeV3FUeg/Ki5d7RbFpIk6kqJQjRIe5AZ4PgRCKMxA3JTVawdGjgGuJLrpCYHwM71kl6lLdCfybyUE4ljFSz2G8HpW7so7ziUXZQ1yQfs4pQA4p6RRZp/vdzSHNEyWfcz64ncZZN8TZWCstbrquE2QAFJ8iWPglAm0IcEREg0iGCfJjogfk9/991koxJoJUnTg8E4ok0Ncpdko/SjEin7o1wb72VIWL5JFiUwXH/QC/Ohjv2r2bbO1k14egwnNF2aj0MorDvDoc5CTrBnhUhrsK1RtwVg0zdvW+9FuHWS9UuCJFNKb183WPRP4I3NF11vXWdZfzRSRgP9ddZO4EmOrnoi/0efXvivvT9XAkD2pIESAilPRR/1oJEJEe53499e/lFLLOBDRnXKKu3rjhNYB6FUTTvwQY++tfr0UJO2S5eUuZ64kr0jVDdd0FyHLte66y6ajz1+KiGgJoOVNTRbH49XaEDHitB1JOp6XPckWuNTjpgnEBZAFUHz16zIFOnRDVckXIKREFGC5CT/dYY0iEqr/Yc0DcEOZwORmWo4iOB+wMRo08QpxKG4CV4v7UhyHHhghggVe1kOYdPAflZHsH8DwG8vsMYOMIN1WArC/vX50iWcQierIORAIcDjGH+PKzO3EcBbOeCYRRjNUJnIY9AEOKxFLsTB0A6803XOnIGU+IhG56og4fOeY+x5y8XHv++ef4OcN2BcBnBcC+N8THQYq3U8n4v/jiid6iYwco7FbsFGuhHzEwZczvX34o3e7+WjHrFWpXviaS56GbDod/ezjVHv1BmeVmZQAe+br5LZC5u4m5xY+IMQG7QE/McSmueFr3cQTwqauD2CJ+L11EdAyZ89EUGgfgelSRa235aTsAGOcLodXSiTMnfxH3YAtzeSa9QX125WXLIXh8rIMuK0UvHT5SSA5+A2BnLiA+eezE6hwH4PzIbXH25W/tAbS6grETYBveWMe6n0LUVgCAW4pTibcRAVN0ooyoyxOuT2X5sgWQH6y5LLZ6vtu53l0AUiI/IiAahiCy/LhmHYBcDcx3EkHomVQXiAiAcqItl190gZ0BAFW5u+oaRILMgHDpZe3wA9BSbnsNhNcZCtQVjzeX2DFfF3tHrj4uw4NHTwIG+lge90v9USLP17xHbtQxW7d+PYrwbEeWnYY8e3X9a6z7AfzvTAfwRTOnJRFHFgApt5Eot0WLFzoXSTOkG8gvTpAa1g2IbpyryeTcqx8rexUK8Xr6THopd+f6hjOGRwHYx+RwoaDaV2W6UgVDgjAJO8a5H3CyiLUyjfgv8bESloSGBuNuOm6lla30oWW6YmVla8UC8knosWXbJrt49UqrKDthF0jswTioqiy3NwG25+AEuPzyq5zCuQdibPOb6y0SnnvN1VdaQ2U1PwMyoBrwmh+/8cUd9vG7Lzf/EWLP2Mv4othvbO+3otpO66aMfRbr8OGjpfSQmJViwBlMZ65gvcplHvEb6TbCCu2zn77fyuuOWv6NC2z0GKAfvQ8nIIymsy/sZn0bYt/4458+bffedYfFI1f36waMbqkiJWbAuuhoGPeJtO0nm+1Ew4BVUh7eyXVKpyMjCqcut4M1YJRIp1zmKT0D/s4Jovir6upK/ncQ96HCiQfUFRPgL3JcpD3zP+RnTBKRbADlnii4W5gX1A8hsUs8Agi5Vw8VHMZpOc85nFL5O0UTeWjtYc5qp7B7pNfL9hNPlr8o11op6u4e6Abk1msH25w58yHaumz7tj125OBht++97X03mLeepzPlkE0o7nFeyd1Uxhj1Zn/SBdgrwdE8BCEdzGlNEECKejp86IiL8rrvwx+xUPZeZxBGVOBiKK9pJaJHfTUQf+zR2iHhPJnPRCD0I0AZYK+k93OIeTYWQYUKoAOZJz5CROW5X0/+spYILMB7+lKy52Q5gYD2YMchcyPYd3783tnuS3fswb1EEXp4GP0NRK/C+ZgXRGsA6/BeXKzx7IuGmB+7IeP6GbsxgOc7d+9xXXJr1lxDD8Zu9mNZPA848Xg9b4BvmAQr5mc14yxTmXYPILwHfydCp505LxHyNYH7zC212cSqRgJ+BzEntPOMiSAqqiEqC+fMocPH7Ytf/hoOvW0uzklOsb6BHtavFOafOJ6xAQtnLIy4sushO3zgsDXxbDaOIP6AEJGDwI/B1M31lwskCtfXUVzdglcVMSrSSCSIP3ts7TXlNIiDFJ+ROtN1yGkMtrTgUvRlL9rTYpesXAaJiUCAeLTlS1bY7l2HbNPmPc6xRZWhHSe674rrrqZ0HkfymQqrJfI0AqFWMgTsNOaVaPb/bQhsvFinQthTvrD2BedE0/lKzpmoqGiiUxH2DELysu6E42zuY/9TzDN65wdus21bNlh0WAAOD0gI4gvzcTk119fhaIyw2bhva5jPcojl7eFssx2RVQ8u5xjOF+2sAXU4wAYQfokE4Za4cvNwnp9Wucf5fu0l9+3fTzJAEE1hnGcQZ5V8d57lPHbCRVUpslLu9yDmu0FdG/bC8Qhe5LT0YD1XD1wsc/lcxsLOndudG7ucvWs3xE8a55Ydu3a6Pe/VV7/HCbi0bytiz37jTTc70Yy2Z4pCLYWU8YXIVYTsIqJ5FY+leV2bT7mF1dcisZAckZr7RYBo7le8lv7OuXkgcVoYSz6QEzHMoaIo3PjURIvrQw6QGMaSyG4JbbSHdd1j7OlPsR9oZ9yqQ0UOkFAI+xDWUfgn+6ev/audLm+yAJ8oeA4mKQgwD57TCQJEiiSdvP4jeH+eAJkMbvuv/v08AfJ2rto79T3vNoD9Tr3Pd+d1zhMgU72u7/b4OU+AvPUdmowAmOz+Tu37zxMgk13fP/e/T97h8VcWgbVu86fGpeYROCiVo1NACzDlxKKNqMBGF6nDNpSgK0uLDUORSkwIBc87AchVwumnjGwUN+wtz+btEyUgO78UXxzIMsn/V7RNI0raFKKsvvu9J5xdehb9C8p49/ehpDDA0/Jmp9oMDmZeFI2CMrkN5yCH7vBIuh88/bA3o0SqrEHJ00WM0AEih1I5QAGOAiIQUM8BsR53Bhm+vPcBFOV+APKSVj314HR76NeUp7IRV8loChvc3g7UUzEhlocTJJDNaRCgfpjiggAvxvndzc9QaW4rCv+55E1v3b6Z7PZilIf5KO5yUJKeQsVYyYEEkI6N9D333AOgW2mb6KG4//777Ec/+jcIn3qy72dZ7vyl9t0f/BuFkTNt1pwU9tnj1k40QQz26ky5HQB50olKUTFhLdftNEB3D9cyIDyKbOU4DqIHAfKw3HMIikGpWgvhoFz7ExwSvNjgKzrGkwOEssqHOczqIKASVxFUcoAIpO9AjRcO0cXW3UXBrFq+guzv406pqH4Mbzb/Qyj6131hrl33TTkYcJcA4nRyEJwGCB+P4vYMyuKWZiI2gOlSUBoPAbIkJ8VzwMqwMro62lEITkOZdedqP7v2/p/ZB++5F5dPJrnFhx3qyGD3AAAgAElEQVR4vfa539nXvvoFe/rnPyMqJA3SiGx7ZZtz3asAYnTQq+DwLxBexeMfel8Cij/6UDhY6pClbPcuDjPXAFgpSkcOiETKtbM4xBdQkKhuFDkHfFCkqfhXEVbqqVF2bxpOFB3SSCZGgUkmMqCCDmtyrSgrXvEDsVxffwi0LtwjcoFUAlLItbGCst9THL6Ua92H0k9xWy6OiWsn8FxAvt671GwxKNqlYJObo5Z4EX0WlZmmAviLUJAafJADVB1qabk+Gjm4qYwzFJfMuegykRMZAEpSsoqoeXPjRgfg++P+yCRKSATIXKI31H0gBdxsAECRj4rN8pDzQdFQjEvde01XckTIGTHMtQiAxFK2viY6AZx9OFP0OfQ+ffk3dZW4bpA/IkHOTcr6HoHUE9nGf7Dw6+ulotO1VWzAo++Pt288Xe2K7xfm5+O62u2IrQ7uXyTqOhW+Ktpl9uxZkGcQPtwvzROKy+iBMEvgsKtuFClIvUW0cBDVgVaEjQ8uMhEfo5BGGteaY6Ts64A4EXkr8lFkktS/vXw2F3ElkgYAzBtyg8ffkSb6WsXbyZmjzhZ9ID0jek3dU32/Ptff3xZrT2/+xJ97XZrSz/9j0uPXr9QQbwJoCpAQALCvmL8ZAPg7ACaGAWYVpaM+qFDmlHL6Bp599hXAxGm4dGaiNsbVRPa5L2D6ooXzOeiP2CsvvcAzHw+RrddJccr6UED6YRaDMEgJf+a4vQCGIfydMrijIF3VqePPfVu8ZJm9+MorDjATwCMwegAyJT2NHiPmGpEfPqgmY1B3p0GcJUfTBWQ4Q1DSj/L6E+OXQmueUR8+SzBzZDGqbpHFew/SKcJz0cK48AVE+i39M1cwb3iilB2DWMmBcJXz4wyK9xDGhaK36k4WQZzGu6x8LwiGwwBizaiFkyFyiOyHtG+2+bnpLr4kOCLWdm3dzX3x4fnLBsT0BYTejBp/Lp+bmCLAZxGahwCtb7w5E2I8yoqLSx0J2wYINQCoWweYUgho7oGj8Gdfmm/3fqsGxS0OJp4HH9aIHz6QaJ/9WZ3NoQh8HEDv4MF9uDaIUuEz96DUnk0viXqyqohgEvEgd2Yz80p3ZytkAEXGECfxqKGnT4txxdd7duywJWT2FwKk1VDAXIQboosyVxUBx6H2zs3L4j5zf+hVCOTzqGB26/a9gIPTWecz6F1pZL5PsJsuxe319e2QDSP2nqsuIaM/hz6UIyzZg5AtxCyxrqxYvprnztc5CJ4kBmnevIU4+2IhNymvDvJwUS/BgMblKpDnWQxmPxEL4NcF+K/5oItn2gfyVESyH3OyAC4BUhnpySix2yFkMlnkiexkHVXMXjTOuwHmW4Gkem0BYYpN0bhSJI9UxBW4NpvoX9A6nsd7lkNkLoRHN7FX/sx9hyhQT0ZdLHFHA+vwYeZX5dxLhR/HuiaBQDhZ+mWMmRH2KCLdM1GDn2F+94e82rJ5B68TyhrA/oKxHsGYyr+ccX+atauHOEQAyhGcAFLFexGF5I9LxlN7F+7BYGevDUIKyv0h0cDhA/uIBkyjL+ska+00VPp+gJDH6MGIZavDs8LclAiJFwPIt5ZnMJT7e8FS3Dwb1tnfP/RRF3+za8dON9eJgFPRtnpgqiuKbPfmN2zlglxL5bkdYS0qLq6ANGROBZivKyu1jNgom0mUkC9zsroM2oh56RrHQQJR0oabaPMu3J8A1Pup0cq6MtM6AA2zcCjOQhF/puygrbwgy654mFimIno7xoNI1OqyrYDUM1nLglkDt775JmTOUfvKFz5nkSj+rY1i8MF2rL7V/MmaSNzWvopOK+8ct+NnOqwJgD2RvqG0jCT2gjjC/D2IvJnO55qOOCGO+aQeAhWgmvVdpLnWzwHGhsDjaKL4uvQ8M//HEFPkF0IPEJ/BH0JTJFRrA+5axp+6DkSeF0A8zc3NcTGjR+jkWLL6IgisekDuHlTjzJdVrYD/++2Sy1fhNm61gFBK6UtLUaWns//1hoCJYa9wmjV7k4swe/jjDzAOIFDHpMZne9mGoxjXawFF5MMAxQNcu0jGaDzkwQhuFPWxNCr6iP1fMa87l3jNa264nsJy+m2Ie61t6mHfSV8Fa2UwxJeIgzD21hWQP3m4XKsg/moQZyjGNgRi8f4bcVrx67fbtaGn64O9ShIOGMXyyMF08SWr3N7iEIRNKa8fwDj2ArjtAfD/5IN5RG4OsxeB0KRYfAjiOZD37MUeU4KJjZu2uB63atbwOEgDH4holVMnsK9THKEijdRFFsbeqBYAvpnnNohnwptn3R8Bkwraq7VnZ++hZ8qDffgFFyxgvmes8bwk4jRPYu85zjyveyUhyJFTtfSl1bC/nWa33XG3Pff8S86dHsmZRMRWFGtEAk4hfxzdUZAKcnN34jbcBlHS0YdgIjreiqtr3XvUfiyZfaHAdxHPA1z/MxCp6nmoQkw0iFBCfSONzAVzIFKjJASKSWJ96GKvRqdHgAckby3PWq0tnjfXVi1dgktoCEB82AqOnCQ+7hDnESJTcXEP85yvee+19GFt4xyD85HrMMp8Nsg5KIX1+BRxslpPL71oNfNvAzGGELjMgXp+1Z9WDMHdiHsDPz6PCDF6kDd9XJcSXM/33X8P76OBcVNJBNcgXU+4l4ipVPxUH+7LOMZWN3924Ggc4zMNsC/csnU7UVLzWSuTiVnrR6CFM4n5Xe6PGNZPdaHUKWaXMTvA+6wmHlJxXN7Mbye/nWdzHzspg7k7A0ir4KKvEIApQDWGdWgmc1Mfe4EMzhC9XK969rJaYw/wTMmVq/3tcYiMbArbJeLawVylaCsJxySU2AWRJoFDHfO79grqVDrFeUtO+BbICO375vC9bUTI6qygcdbPnKu9uPaHEnEootBPog32q4pl1Jzcxv0MZk/SjZtH/R7hvG4few7txXU2whaCC4Y4M8aPBDJhECByHp2AUGyEnAyRS5Fns4yIsgGcUJkZc3BYjtoXPvMNRHvIEZgnPUYhQChCH4bU1rOlSrph1u8QRCYTMa0Ttur/igCZDMBTFftb/ZocwJjSVvL37/ntvco7ASD/ZRMgUwUQ/9DC+PbuwNS/660BsMlef7LxObXr84dnarL38d/9+2TP35//+r/dT/Z/5fumNn6m9inOikKn9iJ/0d891edrat//5ydApnbz1Hs7tfE72fw3tfc39e+e7P2Ns/9/q/3LZO9gstef7Psn+/dzyUH/3df96c/3eO6VvyOtBMJDOdwADrq9cnyoWFmRAAJzBS5q4IcSNfDeS5cRF9Lm7O7dqIg8AXTHvQBLOJTFxHOo4GDpy0FIee/1KuPjdZS7LxJEyuxq7Nf6e4Fes4h+2rp1o4tSmYbFfsm8LEtB/dXJgVYOhQoIkOnJM5zTY5j8Y8WqlDdh/0bRVo1SMDg0ykpRtLZ2oDBnY9zYxteh7JlG7AmnWisoKnSKnixKIr93Z5jd8i0OWWyOM+ng6Ee9t3LJPPMZI/eeiJG6cg6bgOaHiTUZJrc+P3eeA9Dl7BggZuDIkYMO2GgiBiQXMEeH0CquQaUOq3w+5dHmAqo8R8+ByJAXX3qZ9wUphEJXBE0fMVinKC68496bUZKF257NWy2YaxXL4bAbkEcHnYVLllgDh8RCwPa9lF3HJAH2IB/Tpl+ZzrM4NCRBbJRTIq7N+V5UWYMAPrGAM3IWREgxy6GojO9XrrFwaSnedV8FCAVxTXVdBCTNo2vjGCpDgU+KW5CDYf2X5tot360GJCa/HRIgjtcYBWyL4BCgQ2gPMV+RAKQBuGFiIQEUd6aIh25cMutefclFmt1w7XWWH3vKPvi59QBvSTaNg+bKlReSH37CfvzjJ+yRRx4CgDvqrOqXXHKpU2gWFBx1hx2V/J4CwBSI/akPzbZdhbKtt6Pkigdc2gxIQJEwwGU4yrmXX37JjctrKAsV0KQc+2IIJLmPRMKEAWTH8P5VLDkAyD189l76cLBRKeP2rVs5zAQQtdJA6eYyByCeRmEcx8+QYyGcQ8+ezVsckCKwVXZ8xWIUlxwDOEuYyBcXWQD4JudNEAdGRSQoVkGHnCzUaSo0F1F1GmeVDmW67kGQGL2o6xUtoJ4R3S8BAAMqS+W1FKOlQ+A4/y2gr60VlTTPUj7jqx7guAwVqGKkFAEgJ8NpfraAHpFecqDotKXoHT2/IkD0W8+34rhEfAh8UySYOkREKAhc1FjSe5PbS2pU5/446wA59+e5ieP3BIgOcHwG/XIEiIojFYfFz3/s1nj73tp2fhQdBFy33Sj8REKpMyAU0CaeYlQRDyKbRHjIySNCRM+awM9ErpmA8GGUeeoJUbF2J+PRD0CpCyeCCNkU7rN+qahTc4nrKYIc02FYwLhIXV1zF5V1NsZLn1OKWD1rIt3kDNG9EgGig2WnwHKA0D/Ef0184yO3x/3FkiAiP17eD8DPdR9XrNEgjilIoZkzZvOczLa9u7YBRJyAYCWqDRIjDkIzFadEMOBZH2DOM8/8lmeCKLmgSHddvHHoeUEqi9AToLpzB4AOCtZ2yrilhp8Y4xCxjE0B6xrTpfRjRPNc6XmpB0SQs1BjMhqy8ETxSff1AqlFUApMCSY2Qx1Sc2dnMN/WWB3gXjakWTAA11Kce2MAmIq9GlZHFPPIIH+K/Asn2qjqNLFylLiXQgoMygHE+0gChFFRdLuKsFsb7Zo1VyPIHLJpzAMBjNte1OlBPBuB3HvFMfWyrvmh5FV3STluwwYimZSRHhkZapdcvAjQtJ73HAkQepgIrGK7+Zb34+SKpzS9k2iiNqusPmVlrCcfvP9iN362bOnkuhCtCMqmjgG9L0NZ3waAUk3+usCxn34uz259vIR5nPgN3odKZIcgW7/3oen27Vfoy4AIaiRi0Yv3qTgWlTtnQrxITa5nIEquG8Z3PUDVMhwALcSgDKFOX7o4n4ijOtd7pTLhYT6bOkA8/ELt9U07LW/Rcq5VpSv2DgLk7O9rdxFKARAgpczFJ0urmasC7fEH5/yHPcXXv3OAeBA/u/WW63ArHCFeZSbEvqdz+iniJy9vEUBTpG3euoex4MH1CocUKmJejAW8Ique/qmZgPJN9JmkMvc7kSykpmIVO1lPOiEjpYDuIm5En1VqfpHMWZlp1qboPwX2cB1reO8CqaYBYKt7QQRIPQBwGI4SAeE1AG8i1SO4rsmQ7iOAu+pSUYxiDsR3LgRIOyCaIijVhTYPwlaF0Kf5vmI6QPQcLFq6zMVgaf08w3ohcmv5iqUA3URy4RaQiywcsUI9YPrWLTv570hbc2/O76/XeEsc+6FmrqkK29mr8C8CmfV/HiCMg8Rf9eAKUsH2ad6DFOFRANyN9bV2jG6dWMBdAf5VFDg3dwLgE7sSD8DYAsBXCGERScb+7FnpAI2tljNrhqWjvG7HsatroTifTrL7T+BWTaXXYTZu18O7tpgnYysXAlo9LWUA9r1DEIPsUYIZX618Pk/cHQmkuahbqqWb/cAosaKhEbblAOIIMDiqFGza3Nm2ifudszDbEohTWkMHSWVpAc/XKotbwX6twscGyqoZ8932rX9/1ubgmr3+qqt4bvaS169YzdstH1LDhznJOtlHsda11TRZA8TH4do+21+BqrtjEOKFfRLCmJmZKRBxYQ5AjgfET4cgEvFRXHwCcBG3J+61J77zbdcvFg1YLWJUzTK9rOeBkG3xiajmRzroZ2Asse8IZO+qSKAhIoAkHpH4p5mxIDeFj5835dGVOJbY/yHAGGNeaCdyNcg30oGoc/IYNzgWunpxc6Hmd3tfyFB/3C5lFHtrj6rehX6eQeBPW7IkH2CcbjE6PLpweoQmxrL3qKPE+xW79db3A0yP2Y4t2y1/Tr6LoRrhvSsmswyxRhqf67I1V0LeBtmuA4XEZ7U4Mk6ClVbm3UB+juLFwqVyZz1tZc/kw9r60B1p9pNXccHw2UCBmbcaLQxANoO+FMXWHT58gPGb6/YSAsqL6bEZYgwwOpkzWu3jD+baz39VaTn0yaSkouZnLx3B3q+N50uObxWEyzkuF94s9vfTcaLJ/aqehSCut0hLja9ehDjapwywHqdlzWaf3sGaT3SZHG9EAmkPVH0a8B7Q/uorL4YYxQVOTGww7rwonu0BiME2XArq/imiN6QDsdWKFRfjQEl2RFoVUW+KA1M0Y/YcHI18PpHncp+WnSyx45Szq3w+KJznZNESa2ee0JhISaVPjzOOOpzk9Gqkm0kESD/Pjfra0O5z7uAsxPhbdsFy9mYxOMMa+Zzaa4hooxD+dBmEEMIAXIrRrKGJRBJmZqi4u9d++vNfW+6ilfarZ1+CsAiyu+65i59RgaCHDij2sR7sudtZe4rokYtlLcriPJTGa58kbioS8kZ71rn0wMglqzlNsV/duPBGISJFNZQgGvJnD5mEGGlaYrTV8V4CfYZx6YfjnsExzrgI5OzQxzpz9FgR4qwtdvvtt7nPrsJwEcHBRJrd/P47ibYasdff3MLrQ4RyhhpjvetmnzDIHq6DMdXO3iiB88ihx+dY1qMnWaMUM8r5gn2aB2ShOoCY3CDrZzkCRHP5oNzaXL8JsoA9Nc+V+rYaec7Vc/Lcc8/ZSqLjtOfdsnWb2x9cevnljhBZ/9obtnTZBY4Al0hHkcmVENh9kEs6X2rPoP29BBfqAxtlL6f9m9ZOlaZrr9sN8TLGz9cZVg4Q7U9FngSxV/DlM/qoN469sLqd5O5r4XxTgfBiBvuOQEQOIkRj+L7kxCQ7RuRbE+c9X7oh1QHEIOezD7keEI9RXNODPsxnn2ROIQZvSK5VnGd0TWn/qQi4UeL3FOcokdCfAghaKM7trycDYM8TIOcJkMlAoHf3399dAHBqAOt5AuTdvffvxKtPbfxM7R2cJ0Cm+nxN7fvPEyDvNgEwtedj8vnzr44AWfvqx8ZVINjrnAIhLjJGzg+BhQKputn8CmiWgj8RZdZ1ly2z7roqlDxHOFBOJ1YJmzAqu0Mo15JnZLiSYjkiysj51cFEALEiatSFMCT1CxtHgbuJqJ5yUdqtW/8yAG+zZaEyywPcSKZccIyCVIF0tBRwiFVsD5to1MgeEAYHi2s4tC10RaNS0m7dsZsN+gCg3WwXVdLKQe7aG2/moHiAzWyt7ccZEK0ccEDOjd9YaPf/sJaD3ABF5EkWSdFiXhZAAkWV3WQ/z+OwcfJooR1BxfY+XkMAfgdkTxyFgieLj1OoTRxRZR0Ks+l2CmDseEm5DbGRFtim08CaNe9xm90F8/Pthz/8EYDYEErhGJRv3QBoAU59vOryJXwNpAsHpVquUU0ZcUEAgZs5nHzikU9ZNcBFOUrWg6ijQvn7eg5lCSpBBDRPxynQCxCszg5FJwmgOc3XDimiAUA+HjdEBGrCYtSWARwQXDwW91IPncrt/VBNjbOp1/9OBtA5wcFQ8SNeHI5HeN8iQFZ//oADi/R3yov24DAYDFAgIiSZ+KgUVJc9HPrPALSFAHpEAwoWcJDuANi7/LJLyG/OsQXxFfYP9H8okuj6a29A9ZttX/3q1wElIrhGl9nPnnrSbrzxJkcsxKJOiwWs2LBho7PDbyLz91v/cKGt3TzsSmx3o5RUzvpzzz1rD370ow7Aa+cApbx2ZfpfSwn9cdpZFU8l8HUuqjBppPT+UwDWtm/dQkHkLBexJKJHBcsCT5T9OwTgeozInhQs+ZEATpGMUy+ehQ7et4rs9+3D9k9nh5wc111/Awc0SstxwCSglhaA3g7hIXKvUXnS/G/lDitf2AdCI5k4GgFj8YALIjKkTBUBWM49VzF6GjnzZzjYCrBQbJkUiIoxkytBYH4D70GRAoq2CeMgm46b4iSASAWAoRcHQBE1igoLAWiRWk6gW5PusQ53PKueKvvm3p/rgtHzLPtpB4CJro3rAJE0zf1S1JU2JtxzuTvOHtHOOUEmvmRCeaYIrHNfc84JMvG9E7FZAh31nH/+7mT7x2fqONTPQtHYCLbVAgaDm4uuAB0E9b06sCYwZqWSOwJAHc0BWb+Vez/GdZD7Q0SICtXbAAr0a5AICwGj+uXiEjj4KiZM4JXug3Kh5QjRoVefWfdH40SAkiN3+X8qTRfxo/f9xwSI5joV4U5cj7PEDv/r0b/gLhARIK8VkMMNOB3iT6l0BJ0ZXPeIIIg2Cn1fffl15gjyuhlPlXqmUdAmQ4CoR0mOimcAceIocvVCza8M91GiPxSML9JK0YmnAGBFQCpG4lwcmu6nOmWScLc14maTs1BEoLpXBERJHSwVqAak3EmKDlTEEUkuDkxRYXAoANaq5UuttpKuHEDAhfQcNNFdcOHCuQyCvgmHDvE1A8yLvSjElfXvg2tDRLAisJp5NiMYF6OM29Moh9WtoY6lV15f7+bpRACnKBSZSRC54xRbnwHsTGbuYMJnfmlzcR9dAEeBRMKs37AJhx253hSZvu+O66ydsmF//wicDiX2wguv2aOPfYbxR4TIEJ1Rw90QMIq7MNvwZhXAXoPNmDGH6x/qSqxbuinhZnz1Mx7bKUJu5bdA+ac+k2cPsDYJdBMBrLE/xnWQA+Zrt8fY539OJwP3sAdQRxEpmktU/KrYwEqUsXLCDbJ2S/XMl/G8EUfJq2VnZgCodhC3EkyuPlGXrA9HDh+zozgz1E/lS678Vx7GTfEnv773u3Lmea6rFw6rziH7pwdn2w9eZJ0Z4+f70n1QU0nBer7lZKW79zjKNezBSdFIrFA54oDVF19OF8Ap3CPTEDy0cb897LU3XrS777mWZ7ON9QInHR1ZgxD8syH2JW8Y5jUUxdZK/JZcfwKtBiF4RHAN4ZJQzFlMKOXPfOZGAMFA5tlmgLx4xmEI10N57T3Mwc2MuSgci+qBOIqQQOIOb5TNCczzckhKwd1CpNBSSnjVfyOnWSPz7RleM5poGSnamwHKFE+UmJxC1FA+REIYSuRgO8iaKeA5aTqKfe6PgHepmOWc0/vcvXOvXXU3HQo/OoRbdDZgaaIDdpvb6l2cVSBznxyK3uxlwEyJdMTNg9tUfVyD7F1qKUQO4nPNJ96oFAGHvn4ahLHWr83b9tqYd7St27zfFq5aZnnEwp2oKCMXv5Hr0wvgGWCrcYEEA0aGMt71M/p4X3rPB9nXvJfuq0hfnG61lVZbfMxWQXq1Ezcmgck4PT9+gNIN6mRhjRijGwB8l7UEkNAjxBr7/awBcLRhoMuOliPrQOR88fVX2X6IPuXbJ7GXioJA+/ADH2YNYJ3N5Z4fGbfusmKX9/+jteusG9fTRRdd5Eh5AZ43X7fGliF6MfpRjPJr0EzubZdVNw/ascZhe+NQtXUBYocwN4WE+iEwASCeGY+AoI3OnVT2gXm4Acq59twnnCDd3Z22d+8eW7XqIuYTri97M1+eW63TIkuj2Fv6+OOw6RMBEuxi2cZEPkE8qSRBogStEv2Q7r6QsF1dbaj7G9knhhADCrnQLFGIujToKgE4HWfcl1XQycDXJBMNN5t41n6u0Qli/xSbKZfka6+td/1w11EIr/z/HGKyFF1G+Yu9/PxvbDH3yx+gf9/uvZgyiOYDPE+algJojPsZB84gY6yc+5WAA2bu/AX2i1+/6EqrL7xoFdehz26+idjXs7+eXddOP1i96yIKZw/3/stD7Kl1inAVaY3Dl+chH+B9lP21PltBwQH2qnnOCRUJgVcISD6Gi0X77TPsM0Rif+i+mfbqxh5IkCx6HcZwgBBbBUkk54kcqprfJTRYsHAR832KmzsbWJfd9QSrFNgu8rKLMa4orw72XF3M2Z6IpgZ4pkWASJmvfoSU5ATmtHjGvAel4H4WyAMTwTM9zDxUSgG5xmojz0sEz/bSZbhycc8dKqCDAhGPyuBFzIcQxzcnm+hQdRCyvhylb+bIwSMQPP24aeZbF3sif8hRRbAuv/BCF6sUzTrhzZ6qCMFVHy6Qbsan9t3j7BM0vypW9MLVq13E1xGepbz8POaYM+zPiMiFUI/F8TfI3BfIWhZJvNbihUvthRfXEcEYZSchgzv5nPv4vvfedAOuyzH2YE1ubyeAvocxO0yMUz6RfJrvR1lHoymmV2eG9qjak2qvfpDzzM6du1wXojdjt4roRIm+Rj192d9Qrp4NaE+cb4APDhRI+CjmpXH2RvE4ZdqZ52vpUdyzd7/d8v6bnDDHm33tvv2HiKLst6uvuZ7zRCpxYjvoFWmDDCE2jDmzm33cEPOliCuNxaonV1vuZ0rcXKc9nD8k4Qhzthf3LoxeLH9c5IpJnsHeV7FXIhgq5JTneUggPmwaLs4W4o17eb60/9N+TeNG8Zciqbds28Z9RYzEWaaEeyEyurCoyP28fP67l3tYjEtpgLOIiI6ZCNbkDpajXXv/WEgS/dnK+UCOZolspAKTezgSl5SEYCpv91EvDGPAl/fXjPAmhu/TeytCWFZSdcrm4W4NxXWqvaz6P/S1e7n2Gn+pyWl2gHNBKHNCDOOwgojm5MQZiOY8cYE8Ts8PzuJ+5h0vxU4ydpl3XFcmwqsx7pMHe2CJhc79+mNAxO2nz+6l/9OCPLEJd0Kdt/r1bgMsU3v98w6QqQKIf34HwtQA7MnGz9Suz+QA3ls+PGfPsP/915wH0Ce7fpP/+9TGz+Sv/5azo5tD/5Z/TfX5mtr3nydAJpv//txjc7L391dHgGzY+ti4P5txHUoF+rWqSFjeZoCjIVTpPRxg9Etgl5wSs+IoxOXkfgzVcDiKKBXczsyaCxhfiahVTgVsxhx2VNi8nOggHTSU3yogUkWIFdj6S4imSAcYXbb8Al551N7csN5Sp6Hi6e+0FYvnoWLiZ7NpVTZzO9bsMUiVmjpUn4AYTZxVpb5Xhuy50sW5efkWnQCgj8pxP5nsd3zwfhdP5cfhaR3glazccqpEc4h9AZD/rn8ptAwUbQvyMo0zOwf9Adv2xut2GQfnbtS+Krm86YYbXXmzCBCVbXYBXClTOIj30suhobqloDAAACAASURBVI7N8CYKGOfMX2QbUO4pYz6MmJd77r7LgbkCYBsoF1XG+obN2yksLaU0fSEqxRiXmZ45g8xsXuuF364l+7eNOKA5RMzgKNDGndfS4aNPFnkOMe2QHlJMKZ9+gMN6NYpDRfUINFeGsRRassPr0JuMqk2qVwG9AoAEOsouLqDXE2CSOGJ3f+WwqUe5F0fW79rHKOrk10ee7rAacoPTM9IdEN0AICriY5SxIaImCdIqjCLiGSgvTwNKglLTCQKwjc9l2eJF9HmccqWLyzjEXJrVblfd+7R97GMPuYOLopq2bVfWPIAcBMqFFLOKNGjjensy1k5ySEoBMNVh5e9unWa/eaMP4DDVRXEJQNj45ga7/94PWhnFr/0qOOV0LVAqjTH18isvQ2wE20IIE+VTOyU0YJaWur27dlPQfplT3YokyefwqqiuBIq4+wWycdjUn/pdT3yEYpjkWgmRSp1rqu6NcjKrFWcTydcGoU4MBByRW6IBsC8C4MBdZw46vRBTOuzPhNxQnI/GvUwSeo5UwitQrg4FvAcH6iiAtkM4X2L5WVIZV0IWjgqQlzsHwK0FYEHAhK6nnBBVKIN7+Zn+vK8awLo2ALo7b78TtekpgLt6biqKN55FqeN0YBUp5sX1VYa1YtL6nLK9m8MZsQA4KXTt9UsEyQRwrYgoFLsuMmoirfjcYicA0R2/uE+uSPUsSfJfESByfIkk+fTtCfb9F7pcLn8aCvzdO3e67hdl4McCxAokF0GWgepRY6MMMi+C5yeYuUjXNwSFqxTl6pUZZgyop6YTZWtS6mwXKaZ4DRXXKkZN+dYqQBeZIleMAE4dhOWM0Wdy4CTj3/WicJ30eUSAaCumeyMQXiXoOkiLAHGf/48IEF2HT1Ec+5cYhSUC5CfrBLj4A+KFWvq0CAtQzNKon1WfqrPCghJAuJV0KD1vvYAcMRSpRgAKB/JsBXPw3/A6US7ECwbyW5n0vaNkfPt6OodYAo4dqXwVByfnkwgkEeX6JeWjMrilYhbZJtJqCHCpHfWzwHuBAl4Atfr7WuYZRWj4Me8HoywNAlhpxvmxAidDF11DCZAVOfTCHNyzw+KI94jhOfTHQQCqjlIYhbhzCKgXpAN3Xr5zJhYxnpRjHgbgr/x8ueSOA6bUU64tMvJjD3wIpWY/XM4IoFmw7dy0AaApEZIXgpfnyBOl5wkK0BcB5K9/8VWXo19w9IDdece1zjnW1TkCAVJKvNcxe/Chh1FlUzybLyAVfmY41UUmDgDe19SRr97vyZpFnntIhPWxdmoO7oSkcVFYfAbVP/zsM/n2yM8a3XytZ0hEuuLqwlhzFNH09Q8k2Jd/UQ94jiiAsayxL6K1EsBa/U1hzOcqoY1ljavjeoaJ8IA4rmPOE4E6LSEOAKeZ9c6b+a/LXn59sy1BRf3oPcn241fGIE59UE4nkk1fCiDcYh957/T/sBf76lNNFN8TueXVa3WVJ4lquRDyosviAIo8WQd6cG2oT0n56p2sUd50aY2ggBWwJpfmesq4/QO97FOP3cd9qreyEmKXcAZEURytdV7kaBSvFQyQ7gGg1sc8ped2FNA8FKenP5Ftvqzhw531rL9cO2JpQnANjfGc8x2IGvjszI29xB3pWR4i2mkf0WtVdMHkAxy3sycJQ5lMy4yLQxnlOitWTbFdioDsZx09ePCgm/OamVvUHyPhxHRI6QjGUZfWHF73OGNCpbudXKN0RBueAK8i6FW8qzHYB6EzY5mfPf/jQ5bG+pXMNVUJbncvqncVV+tZYb7xZQ2QOnqQ/VUffVOKvxoV4MjP0eeKIxKzhUg2ReTIxRjB81hUTDdE4WniMX2sqa8HF0G83XL3nRTa4zqqKLXLL1qBmj/Wmvm+0uPHIcFaiWq6yqqZZ39HMXd9XY995+uPWltthVWfOGyL8+a6rh5FfpYQLdRABM4Ac6xAbk/WbAxN6mrH8eFpp5rG7AS90HGZzCPsD9q4x8285zW4Fw4d2GW5qTE4jxaYL7026xEz3PnZxTZYQBdTZ40NMe6OnG63//djRA6zAoi6wV3LOnL5quXEqRIp04H7o67CxiEfa4i8KjjVZCcRWb92APdCIsQVMUVBQZ62aMlcSCyig8Yg+qLDEUykIEwphIxKcL05BfR3ZGbO5r+jWE/KuRas40TElQLCdvN+1Q8RHI7Yg+4Lb4B39a8o42eUD6nIPrlpzyCEUWFVMESctsFlJxH2MM+lA+oyKVh99RnuY4BT0M9bvBTHSxlijBOOZFixcrmLpWpXVCfdISJ+jxcWEaVZ7eLq5GYeHvW2DZvetLvuvY2xhZOUYuxuHFolqPGDeGa2btxuD3z04YmYHdw1vbj2eoZ7mZtRqiMiemPDDq7Dckc6vO99yYDW7K0gHaRgv+xCxtQf/XpxK+QOTiet8XJJBkCCLANIPoZgZQCHRR9OmCwIUqngZ6XPZi7H6QYB0gjRI5JFnUq33zbNnnymHMcLBAg2LV/IP3/GsQ9gt7oVKiCABE6n8CxpPVdPj+YwRY/p+osIaW5q4bnAhcMcVc7cpHilQUiBatx6IxCj2o/G4WLKyEgmkrGSCDt61pITIal86bWgg4I5suDAEZ57xhxkyUUXXczej/668mp7Zd0Gm8a+sYf+j6iYCMRWgYhgZk8UbrNvqigtt1JcIKGMg7m5+VaKGzeQ/ZaKtxfjMDhCXJ8EW0NsmAu4V23MH33M23L8KdpXsXlyqGRmz2Wf4Mm+rtcSecZaIB3l2ghirxLOz0qErJ0zk94N9nfbt+10BeOFpRUWwBnpFGNlxWWXuZjW5AQVy0MoQpp5QZr3ME4uYi5NZH7euW0rc1GvpTHW9P7VC9LIXj6eNVJRrnL5HUZ4VkGEV2RcCu7wYYufPgNidCul8+/BVQex6gER3d7AusE8w5hUVl11dQOkB8XinIOyczOdu0E9ReqiquK1JNRac+2N7ryi85PIjxHIgRaIYRXU677t+0a25X26kHvl6+ZlH9ZqrdcjFGAEsWYrGjGGZ7AJl2Iqa6hiCUNYo49DUFUz/ttZm/vYa4UgJsvIzrJdu3bZTXR81PL5NG4USbYZl7cco3ITxeHo07hQNJYiOXNzc93+4VhBIWtMq3N4ZNEpopjESkhj7Vtns5esYR+tjhaJCDTHnCNC5MZyrmf19UD+BLMHCZQDWdGpvJYvLpDjxPh2QabOpV8oHAJN3yuHvJyFu+hNUXyYyFxFuimmNZZ7G4Do4jf/8j1b9d67XAfI5x97HMcYEwf7Kzkg1TkisUYQ97OPOVtzigiQPyU+/sOD+9/+j/MEyJ/2qPzPrtv/na+aKoD45wdwpwZgTw6w/YEcfDt3bbLXn+w1JyMg//zXf7JP8H/936c2fqb26c4TWFObf/6ACb29+3CeAJnq/PT2rvv//Lsme39TJUD+5+/kv/7Kyd/fW68f/ykC6/XNj44rUkMKMR2kdKgJBEyWelrkhwDCQNwEshlHoyoKoOgyiYzoZjahysjtBGyKxyLcAqii0rxawFhFm0hto9irZ5991uYRvZGTkwMIk2jP/Oxpp/yZDlCfRoxDPoXSJwoLOPR72/6dW+2W664CQeqnhBaSgwNJenYeQF0Vyt4YVGmNKJ/anTJUkU6FlLFGAPhcSgl5MhngRyBlDrDhDuFrvSBjpJI6fLwY8AvLOgCIjzoOOEi++LVF9t0NxBrNJ3+WwsB+ogxeWbvWrr70MqtBvTrK4WDN1Wts3969duWVl9svfvE0oEe8LV2Qb14AJWIXWsgv3oGCKhq13l4VVvKZC44dtae/95R94Z++gMPhRttP8WJoZKwDH1TeN3deNocucuk58C4iIqS5rsleRSlWyHu86wP32U4AG7U2RAPkDgCADaEYGubAWYbK+qb33kCmbo811HCYAdiIAcCPF/hL5vtJwL5+NvfTcQkI8FY+swDcJqmvyXKOAPgRqCZQ3FXxAU4GcQB45bF0N8re86VCd+DPptT8BQrCMwA4Uonc6BHICWgfzCGgCAWbAE5fHBQqwPYESgrnIDXQB8iN8i6dSBwBdVkAEG28v/uvDrMb/u5ZQAeidrDOh3GQVcnyRasWOQfFLhRVl1x8KeRSGJn13RAqp4lD22q/+M4N9rs3ycUGpBI4pQ2vPn8tquuF+Sj4OEipZ0KOFfWcBPEeSvl3RR9lApLqPSoqbBeAey1AuVw8ArqKId2kMg/lc6qcdAjVnS9jXHE7Nai/pwMmqc9gETna0wA89MuB+VxIkVlygeSS964Md/VVdHMvWiDBZkBkDXLYdYd8DucC0RdT0Kgy6MUXrnTFmJo06iBXdHjq47A5zPgRYHGCaIAEYiO8uRcCZ+UEUXmuiBSVN04H5FSZZBsA0lYOh8GoAYMYZ408p3HEsUUB9EhpuhsHiC8HMWVYqwOklwObiDMvDniK2ZKSsQeQQ7Ev+rzDPF8CUPTcBzJeRBLof08AjiJEzpWgT5j1nTfkrAPkDwTIWbeIys/Pqtb0p/KWNcl8+rZ4e+Ilcu0hz3JQSO/lPSJJJL4sgOs/x0Wz6eAbDqh+kL4GgeQJcmpxj3q5ZgIXRpl7sohV60Mlqb+vBcwd9yQ6CIBSZIcOucoWF4ERxTzQAZAo1Z8AGM1fIkD0uopQGOKzifjw4Gv1bDgCSD0o/Aw5YTSidZ81D56LwJq4FmfjwPjzsbsS/+JIEBEg3/xVMcWjiYBKcZYaG0LkEzEQPmEEthD7Vqki6DH71XNrLYYoDZ8IcuXl7CL6RWRRFeB1Z0uXRYWgsleu9ghZ+CH+rn9Hz59UyHKZKaO7G8BP11Xzi541kailEN4iRXSvNBYicSpp/lKUk0ZWIGSCXElxrClNkK9yKaijqeT4Ebv0whXEnxA3o64oXq/w6GGwgyGe7xlk79MGwlwwiJrYD7KiAwW9VKQLidkZRXq9ibkkDYVoMkByJyCyYs4KKPnthSzZTSfN17/2ZTeHkV3h1PPHeO0AADepSgNZO9ohJ0S6Z8yaA/Bc6tT9R48etCuuWMr8OAMV6AkArTLGmretXHWx5S7ptt/9ttquv/FKCJca5tNA+82za5lDQnjGYph/aiw2Kc06R4lw47OIkJvoskFxznV58tMQID+qJFoszc3bUlcLgJGzQ/EeGpv//OFk+9X2AKsoL2NeTScfvY5YpEpH7PcCzIVyf/SciAxR31UkQJ86HuRcrIRAZdpGhKD4lnbWylL7/udX2uf/jf4Fnu242AjUroGWm03EFJn2Dbg8fQAB23ECNDRSVB6VhCDAhzVyme3evsEW4ciJZG4ZggTxwMHThpI2iUipMfYFVRDr3dyXQCKT/FFEHzxynOLs4xARc+yqq5ZB6tK9QJxQRdlpHIPznStIwyEnBzeAJ64XANB+CJA65ocxSJTIqAQ+Iy4kVOPjA004XVAQM/8rljEYcr8Vh4+IkGDIX7gTFy8lcrqAn6m+FM2pckouWLiQKJd251aKhGxVDv8Qc4OORSGIKrYxZpQ5L5eI+mNmArCJRJOjqBTBxSDzdnsXY5jrPR21+iCF4lnZM1l/im3p8uUOIOtg3ERlDdpLPwXs5HkSAeIKcCFB5OIYImrGDyGHjxx5cqbxWYaZm0W2e8mtydrix/0YVB8b4FklCvVqfnY278fD0x9hhK+9tGGrtTCHD3E/wohSmoni/bprrrIy9lGhgNQzIfKamRe34Cq9nH1MaeVpSskbUFgfs49+6DY6bzzpcmPe5z310xXSxbxZXFrF9Mzn5nsbcZUMNLUDEkIGo2SubOq3o6fpAYAQoZ/c0vh5YZFB7rmKT0pFsR5olyydRQ8cDoQ+D3t54057/KlbrHVfiEVajXWXEycUnGL/9IOfWHvfmK26eBnPUIblEJ9pXbgn6XvwGOy2Qe53fWOPbTlUZqd6/GxbIX0GsyOINE1B3R1sCxZkQ0L12cLFuZD+CAZcrAyAJBGqilcMg3zQM6UCdBEgWTgyBrneivjzovg+f/5c7i0ErB8k+KDIJ8YaFKgXoK5i79rZKxWwp4wGpA2hUyUJULcD56G6FLzUKcc+mA0Ze55h9ip7ANrz2TvUsxemVJlo0dUXr2QN7wCcD+JzUObOPNRJ8faRwyd4jvqJrkyzOsa9H4KaoDBfe+/Na3Ae0MnGHPfdb33bvvjZL9rGV99kTvKkPDzHxUwVlhTSIWF26z35/+lE0FCfjKp/rxNNKNpxIeNb4pdq9j1yRIqAlopd65/2S2PMIwuIaT1VUkQ0Ek7tQPpUUKZXQlIvo48phJi6ATpYjhWW0jdBYTRPxmn2l598aJ49vwFBEuRtKGPYj4mkFzBXeoKeni677to1DmzeumWzE2Yk0H+WmjqDaMREnmN1qVUzn53h+vIakKQ+7HfacB2NjnkwN4a6NViRezNmJEEO4jBljk+A4GJb6aLK1ONx9P+zdx6AeV71uf9r7723ZMmSZdmW995JnDg7QEgYIRAuI4RCKYRVRqGlFGhvWyhQCDRAVpOQhOzEjvcesi1L1rL23nvP+3uO4jaXEUNdWmhl6jqJJX3f977nPeOZzBHjOBMaIMTf8c67ICUgKrv6IJP2I2zwgsea4J4Fc/YIYx5ZyM/BzaPrwp6ovbkd0DqcNSrCGli3ROqpHy8OgqYGJ7f2X0OQHtXMW53sRVUKrkLwAEhvkSGKh4xmv9VFz0Y0943Hjnlpij9xZ+FsmGBuXk7BuAiQFqJ59xAl1cfP7+b8tB/nxuK1q+3mO99uzz//ol0sKmGvmeQEAMl0++j6JbLWBrAvU7TtjTuvJVIWlyBAfDNkTRTddxKAzCfWV+R3c30tbm7iRXku41Ky7LUDJ9weL5II4dBg+n5So9gz4mZm/dHyVqDItEaivVr7nLNlHjFyK1avwGHc7mKxRIK0E6117U7cYbjSX+V69kA0TbBvGmSP7MEaVPSdNbbk0+fc/jKK84xcziKpZ7SWQSbG4hrN4VlOYO2OhgSRm64V0qeZfpd6HDDz0jPdmt/G2GjEPbSU/fEFSMN73v9+O0gvlQQtW3HYaP0+j2NPiQGr6F1qRqig/YMEVXqu25nT+yCZHQ3A+5OIRlFYWhsleNF6qb22vlbnAdfv9vreVhGbSjLw5evjIVf82QcGQoTIfdMIadLPnrOHe8GhwJLpIItg/6k9ywTXrI/1shixkgioDM5Ycp3INX6K85oXRKonJNPFY4W2ZuvN9vGPfJ7/FsI9JKrLhz45CD6JckSAKNZRzplLDpDfnQSZI0DmCJD/bgX7lQHYVwpgXQ5Au9zPv9z3zxEgl7tCV/r3VzZ+ruzV5wiQOQLkSkbQXAfI/zgC5MlnPzwjADCEjXYfB+EBAFw5QgQqCqTURt0P4kAKRylz/SAMEgC2XEE6G81BDo4OWAccELEhQEyF3gtR+UiReoz8/zC+dxmASScg8bPPvgBQnUe0QqAr1ktDxZeO6jiWKKWLJedtSTYbzGHUaZApI/zsdJRz/ZAr4+SIKwN2kigWLXJyZqhbIXdRrm0EaAZpYvO+D3BYOblTFoCyNJDfZZUN9JPUq2eUQ82ERZKV+9gXF9ujZ1GV+kxz0AqzSlSEVWTRX0VXRXlxGcWsVTgUtrDNnkGNv8QeevgnqJASbS1xATMc8jMoSh3iAF1Gn8kx4kTaIVdUnKjS1J0cYEQiLSCHPhzyoISYrDIInPNY+D29p+3zn7/PLpw/Y1dtvprM5yMcEFoAtBosNSOHzXmoHT1TwGemQBLFeza56jW1FwFphrHIL3Lgfz92dimeFdUhgK8cxV0R710Hrng25S7TODTM5T4rCkgHUqfQ5nAwxM/x5E/d131/sdje8k1AMeYD5ejGAEAuQOF7iMipEEgFOST6sJKHorqNRMklJ4icBgGAAWUVdG2kp+qsQF8DcUVEip0rOGVXbdviDh3r1qzlp3rahrQ6u+kjT1EgucQVBR8+tN927tjkCnmbcVYEcrgdQ30bwFhQyWMgB9GPvzvFChsYAxyKL3IgrKbkcRISKEbxLRw2e8imFqHTjqpbqvMZ1FT6dwHXOoQrakeuEUVHTfCzMyHZ5DjvRDEcyLiOigp3QGc7h6ss/k4W/gRIhv7eLpRq1XSaZKJW5BrzOVSiuHz5ctcp0cbrSaU3hnvFdVOgSlQR8XzG8hAuJRE4crLowCV19tGjR+g+2cghH+AEdVk7jhQpy3XoH+FQHaOoJkCuQd5jO+BtL8+dSMFk7uELL7zI+8iy+bhbQgD4RgEbCnEVidSYhtRIAtCrgDzx57ql8c/RKNGOE28QQUSMlOVKPlf0j0orFWGgKCy5hbxEXPF+vLggsxFY/ObrtChe6snQ2NCvWeBf3eCzkViXfs0SILOdQb/sABEB4sBv/l4q/0/eHmHffKjN9atMQEDIMRRHuW4C11FzhTKfYyCCCgrOOJeSDpxyATXyXMsRoHzpLMCvSQ6pUlrKwdPdR9wdiuBw7rk6Y+TQ0T0PYo4RSaX3qnvgx+vPEljMU7yO7qEiPeSK0dwloN51nzDO3GdhvEpF+JsIEPf52T/d/674PyoSRATIPz5ZBfCdbvNxvfU0VdJ7NGMZCVkAxpHW0tBtP6CkOoY89Umu+RA9GxM4POIhQAXOq9C1BZAvPIBoJRwb45SsBqKylQNEc4zGywhgvvoZZntlAHYdwYTKXaR6R7tzMqhoWNFoyt9W74sAAbmkFAkh8mNR3gLi6ChIxaUUQZzGBGDEXXe8lV6EHgvAldMGgSgnmKKm5vNsqHC3DRXvCM9gFKTKFEB/IwCWnD0qNBahmAvpzrLhoq/8AT6UHX+IUm/NF9cQ1xcKGedLLOGZMyd5VIgP4TkVwKFS3HMoTedn5aL0H+brKTw/cgwStsauvmYVQF0GylSUuFXqsoqyd9yTZk8/qe6AIIuKD7YluUusvrvann72eZxpsaia+2zD+mvtPK6HPp6BbsAWlcfOikGnXcfNt/9skX33+VHWjdnC2/OQNeqxEfCmbh+N1y/QY/XIvgA6P4oB4CG/myCnAE9TiMfRn7GsCXIyCOCpBXRkMXDRNvGxCS5iR/F/PhRIK+6S6dz+4c/y7cs/7XbRWSpLD+HvslKiWN9xeRJ3I0dCaQnk+rBi5lKJtCq2LZtXsWYIVGzC4bnR+gFcQ3EGDuBEE40YiFr5LB0PwdyTbgBllmKrA/zMyVvMOtNpa1fmoKqli2fCk3WwAuVwpp04dsKNgZWrlpqHD8T/GPsQ5tkGQDRP8u69cR9FR0POEWcUHjTuiFzF2ygOUvNATyOqfMYcoUduzzAIOd3QAOAKuJdIDKKiq4pLSp0jr4/xJCfcSuZ1dQ0pqkU9S8GM5T7WywIU1ooPXLgk39IQAmgerWScydE6xSskpc13kT0L87IBIpudq2CC9S8Ip466ZhSTErlgzA4+TZcHpGMCim/1QChKSr8mIBu9AePlbhMBMg2AOM385glA7c1cNQn53QeJVAp5s4qS4jGcGE3sM8IRCoyQ/9836GG7j560CxASgaQfJcwn/5/909vfeqvNoOovOXnMNhLB2Q9YuOuVXbbjhpusgX2XJ502hxFkjE7yGVDb37xtFa83YtUQjUMAgxrnKQDX7XXV5st78gOAlRCke2DaajumrBSTRh1JVemL6EKJCGJNTyV2MZjnOYI9CdchWc7VKTvTMmoljf32V9+7wU49NWYrk3FFDbYD5ofZoYISO0C5++bt21xUZSwg7VhHg/kN0VnB2KjGXTNDVNyBc0R0TfL1JX0WlRljSQCSSxbPY62LhXih3Jvi8XqAYBXDx9CP4g2ho06COJxrxyEEFjHWmhg72mcqak1CBREg/nSwgGm72DLZrsaJTvWGAhEp1QroLQFPL2MjCPeU4q0ymTPDeWZ8cc8Nsl9Qz8EQ19iXLo7yknoIQcZeJw4LwPKBgW72KKHE5+Swlo6gpqeHhmegp5u9SFkjTuhG9qbD3C/6iSAtcxapf2IEEDzGbrrpOsD0mjc9mf3iRZxH6qEB+I6NirfXKJK/9rqdzn1Sh8tpISXdKoWW464I908wLgORTIqZ1N5FoLD2MytXLsX5AWkJ8at92Iw6d5gf8xfns4/T/iXYjp8qdL16cCHWALH5iY/l2wsHWCclyOF7wyCtpbIPZp7u7u6gn2yJm0Pa1c3DXJZKFJb2dCKA5IoSGSl3Xh2kXCjkoRwg/X1DuJrznSDkPB0YI1zX7ds30slDrBFuDg9c2VPMfz48f4Psr2oRJk0AwE+zNm3avI35YZyupWYcQ61E7TZZFGPaAzfWxOSIrVyR71yk/uwDIhHeqFTen3g3xR/pHstJ28NaoL2AogiHGeczkJKK81UcYTN7zFZIhq4+xC7M0pkQG2nqFSS61mOU/QzGIblVFesVHxOPgGrQFnFO0bPaCNko8m2K+akS0U4La9bq7Vts885ruGcHrOZCNXu6UCcAUJReNPNeE1+nfjm9Zwk/vFkTeyB6ZhAALYBsz2S/EwG5V4/DOkbiA65nYGgC5BSCM8p4RFRF0M1XV0cn0dIsW0GsXCgihhYI/F2vHmTvQ2xg16iLW81fuxghVh7Xf5D3s497pMgzYpog3ZbiZq9h3ixi/ZFL0Zc5reDbq23lZ7k/7JO03/TCNaVeDU8RICIguRapOLDmMQcpru8cwp8Z9llJCXTDMG9Vc/ZZlLfEPSMS7rRBgnVwD7ROxzEfa5+pON80zlQXcVOdZf7t532uXrPauXo1fhfSpyeSRM6/QLng2ZvPkh1asxmLEE3at+msKkJE4gIRIBIj6Wu0rwvnfjlnNHNsNukDfoiRVMrVy1mtvJzPC/EcxBnYG1IwODyEeSbc7VvbOPOMQ+b3QHJKTOXDZ4znfTdQtp7BOD917CTzZpod2XfK5qUstPe+6yOWPW8pJeu6K4oe9XduRDnUFeuoPfjrWqLZLaVYxDf8enMAd44AmSNA5giQN1so5wiQKwF4/yu+d44A+a+4wg6fDAAAIABJREFUyr/pNeYIkCu5+nMEyJUSIFc6/oRbXsmvX9lviQBRHrsAQyl1BXpJDSOwUJtUp5Jmc6i/iwb89pgYBcRUNjcHIkU1Abxr4ymgsRYAORcVfjuqMZXuLl+6mD9DrYwDjqKAlMl86nSxLeSwFUy26mv79nEAiHbqr+zMVGIGcD7gxlAm+ymiizas28ChjTx4IjBKsZOrO3ZoEFUg3yMAqBbl/uQUxc1sWsM5OAhwGeBApaLAs8UXKbPLdwTII4//Apt8lsUDrj74l4vscw9344AgbzlHBd5tqLqCiR7YTSn6OoAff/vpgz+ztYD4WyjoK0ZVqYx6ucmTsNgnk7MtVb5XQKjVUkb5Gpnfw1yrUTa57QApgotvvZViWACXHKLBdhOPlb1gse09eASVoNm8tDC7fsd2ekbOo5giNoBS9QOouDZftZP4hW4rAGSKBBSe5H/LOMgdO3yAjPR0VanznrHa8z3F5y8QOVYBuIPVnEOeF8BdJ9FLAtFFgKjLRbm6LmIKAkQHATkKFPHgCTC564sL7fqvQTiosFtdCdybeBwQUj0VAEKKQJADxB+AeIrNfziHjlWLl0JatFoRhIScNHnkm7c21zMWuCaoUPfveZXDEeQLhyYVmq9ZvY5rV2J3bZ2Fz3d88Bm79ZYbeE0s4RxSBV6rFyaDHPtmALIuQIov35tnDz7X5wBuxWm1o05VKXYSCjnFjKic3BNQz5ub0QShoIxtfTaRcwEcynXwEfkm94Xiy5IBDNp5z4rEiuB6KG9ZBIiiruJRecYzjsroD1kA4SQXiAicl1963inXcyCXpGLXgerChRIOmJEQEZBMjAFlKytTvg+1bxJKx04Uhs2AcCl0d0iJJkWaXCLhRBiEAqZI9dWN8m2MfPAEFLOV9ICo1F6k2TD3pB9ArY9/V3m5AL1jx465aLJcip/DXZGl1IEVjC/IH6J8OrjXTbyeoqNWo3iXi0ZgQwsHY4HQEzzDOn4JvBM5Ocr49IAM0PtQVI1iv8JQ2emZlSpOzhWRBZoDREr8u+vh/ydANHkISHkjAcLteL0w/d9JExWhS3n66Tuj7es/aXbAt3pexgE2RIBMkXWt1wkCjdJ1vYjKWe4BESCLKCXW/RmD/AiCqALvgEAFsAJc6yZuKS55nnM1yQUi0kR50YqEUwxZFl0vih9RV4UI3Esl6GIuNDbkaFPW96W5zTlfuE8iQBSbo84WR+K4ITvbi3JpwtSfKn1Xcfr97/zjKUUXAfKD5xXtFkLMILFrR3bbZopg56fk2kD3GGrFIPurr/0d5bSLrB61cyCEpgiQAHLNFTk4BYI9hAvAF6BEvR+jM4xT4jXkMnPRaFw3AfU+TG5anC5FWKsgXYCFnl8B/HImyMkwDeCkbifl3o8D8KhyJYfS0dUAc02Ar9Wok0sKCywHgvXdd9wOYjxqw8yrA4B0yt0fgDhIz0jHMRhsXZBoAz39AOp+gLXE8THXSY29DHBb86DGfklFuXMJZlHOWoT6tor14JqrdzjQVClETa31ODxwDQIGag5RvJEcLXU1DZAWWyA56gHqltnTP3/aESC3vfUqt2Y1N9H1sWi2kPMf/xaygjUrEYB2/eZluBCP2Y6dO+zhR5/gZxHbNOHLz+mwLdfcYPUQ91WAtyL3/LmeArmkMP/avZm2ryTRuQgEaDYA6ikii2R7FOWRAJpEBfG8fvY9IfaF71ShWlbDBy4u1OyhANHKvw/nudZc6scYV79Ga0sHUVG9OKmI+QGAimR+H6BvYYb7MUnUzTc/kG73P9CKmyyK7HK5/VBnT/ZZfk6KRXOPI5jLO1jjRiFAggIj7AjgsjckyQa6I6KYpxpxJiTjSBtiPgri33uZk/QMdzCXX+SZVPzY4ZOnbCOl1HLivPrK8/b2265FicD8OO4NSV0Ncdzq3FlL2SukZRCZQ4nvBG6AvsEeK4V0CCJHP5DXDg6OdhE9eQtiXBzeqNY6nulg1jhf5jn4K1wgE9bMdauvo3CZuVaKbxHvcn1V0tNVTLmwor7UMbR86VIU08EUB9fTO9HG+6gDaANAhshRn1cmRFQEZE4vhIRK4msocfYLDKOIeyluTlyQntozaY7QmpOO66XWkdEqDQ/L4nuODuNcQXXOfqGruw2VNlEq7BECfHiuPFizBSACgE4RcTTpOs9wojC3TrLGTCFw6CKOKjkGBwKxNFKVjwCujkKeZOeusnKA30Pnz1olxMQQj+DHP3U7Aok8O3/iiEVCrChCEUuu7d29xzLp3xrkmRtA9t7K3ql/hvimxnpLCvawm69ab2O97azznqigG1Ha89oQaQtwuwYBJrdU16GK77LOUV9rHg20BlTNntyLgnP19qEPk9XPPFFyvtIqS9vsvg8ssziiMT//w2fo7Yi3x174oB17xtPWZkOAjHdZY3G3nbpQY4WIJ6678XoXNSfCJoT5ZIbInr7qcsYTUY4+AVbWPGId3nG260ybzUBYpEIy3bRzM0/aKMRUtlXXXGRvA5HD+/TE8eKv+Dbmi6bmRieMyMlewBqrvSgECP1rAZCuirm6UHLOlq8gepT3PTlCuRz/5znlxWdvQWhCVBfPfRxg7DCElDfqjnnzUgGr/Z2bYIyoommcCV4wbQP0hjRhhxEJMkHefxwgeDjuqbj4EIq5cdYEzrBWNfO+GF8Nvfz8fp5/Srx7xiyMDoFpf6K0OmsRnKRDXGTYqqU+EFCJ9uyTv7CVi1dbJiRbHwD1Cy+/aNuu22reRBv5BHvRsYDgY3DadhH7JLJDRG9hIZ007CGkMlf3iRywF3CxyP2hsm6NebmlfUCq2zpaiTtcxZ6GfWFHC5F/ccwu7GWYKxXl2Yoj2ZuS9qILOIDoI1Eh9h3vSrbv/riCZ3iz61hpRYSQybWewHGjubuxoda5t0bp9kjHaat5Xp1cg5ANegZHIRUEADN1QVjUWzKxcKEo6RvrW+h72Oj6UrTfUSTX3e95B3sv5jLcHP30ZLjnmtWiE7dCL44UAd0LcFGH4/BuxaFUTtn8AOcDuZ89RCgyCXjjHlvFWiIyQZSjt84ciEO8cfmIdFHclZ7f8+xNFeHLN1gtToUgPj/SEEeATPJ8tkCAKO5uFFeUzis5PEexEX4WNN1u0yP0W7DmqFckDNdMMIRYanwynXrFRDe2u749qBrrGEQsw/x83dtusUhIgmKcNT3NrIkA4+0QHJozslmXalj3xtkTbd60njNUJbFKOIV5DtetwqnBsyoHSBQA/jKivaKIEdTr7gZwj0vJJrJJ+zy6LIjkGh7uYZ/lDxmR4IRJg5CapSV1rIkQcm3DuF9aLTt/Hg6MpeyhBvm7cvZV3q7rqQyhVnom7kcceyJAeMDszA822ur7z/ElCrnlOeP8MTo47ly+uuciQRRpmo4bzo/r3sl+vZWzn9x0ckaXlRAReeyUW4tWsufQtQyF0N+P+1sCGbmiFYG5ji4jRWlKCKP1T/tSCYHkWtK+7RKpoe5IiZg6EDNp/3rpl8a8Yu90jp0l+nD3KH6WdU6CLMVsSSQTyWtpt6c45xnGpPYLIjK0nsjN6sXZKIQ524fzaCjnVjkNyznHRTNmQplDJApj1ua9driS+lbW2klcSW2NHcTXRVrlhQbbtukG1rj3QjDSl4Y7NJjrOcz1VWyzzgTqAXmzCKw5AuRy8MZcCfrlrtDv9++vDMC+HEFxpQDZ5X7+5a7NnAPkclfoSv/+ysbPlb36nAPkSp+vK/v+uQisK52frmz8X/67L/f+/scRIC/vuX9GikaRHDowKbrqIhEbUt6EAxoLGFWmvgOriTmaZDOuUr52NqFSgwtgV8HcKKBGwelTREftdCqms6cASzic5hFhE0ukUC35qipH9Q9ko4raaAUFpMdPnnSxSw8//DMKqxPsjrfditKmhainXg7WhbZtyzYOWij1pEREBaZorXoURco+z8ikAJaiV8UudKHeV6eCrOqjfO0Yh7d6stfHcYt09Y4SNVTDob3E0ojk+vm3N9nHf9REFA9KYUrdF5DjPcj373t1lwPXr99xvf3ro48Tz3SNc8IUFp3jwBUGeYANHYJmKTb9Hg7ZcRxkK+uaID8oYydfWgCJgNXTBaftGjonpFpiv2/PvfiypVMOP4PiqI2c+IqS0/bVL/25Pfn407Zp41WQH8fpXRm2dRu3ke9dYiNc0xGAkXC6NqKJATiwd7dtJ9tb5cDL6AEpOF7glL3dyuoW2CTwicOAMowFpHehilXkkdSHMRxE5QJR1JDIEAG+Kvl8jR6UG75WzsGew5Q7PEBiUHAuQLIfhV9lZYW719mo3gZQbfWiSJW9/+jxE7bjllshSQpc7Mmi3CzuVRckUifEQBQAN5ENlLfn08myGjJJKsy2VuKbDhyyR7+x3d7/laMAHzGMLYrd4yneBDTbTp7zHtSMFwG7vvHJVfboKyMcVHvcQUEqaRWvj/FnYkI8GPgMh+9MqyTTuxGwQ7E7crVoLIrwCURVLqW/ADXFKcmpU1150ZFS04qtAsRYuDDHFbi3cxhUBIpASP1s5WAPccBXV4JA22CID4E07WQ11+FIEKh6vvCsLYKUANV011MxAjp41QOeyD21hjEt9aVAmKt4Dvp4jTDAtkkIRf0cEYBTAC5ygMg9lUg0mNTROsDr3vXynMXgctHBrZrIGsXfyAkiQkYqNfV4xHIwPEh+skDaHEC6cvKtozjIr1i+EiVlsSsE7YMgGFRMDM+uN0SQ3B8iNqWe8oBICAQMEXmgZ1txUYrIGObrBaJI/T4bAfV69JNzgMyqjnTwVfyBY8wc+M3fvSECS98jB4DUeVKD/s19C+xrP0GVD1ggF5LKmEMDZvP+s3nvfpCqXcwf6glSREYuMS8ijeR4cXFqEFNdKGnno7jXv48BTAVQ2iyHlSM1IJvc/EMkXhRgqwghuTo0DvQZVMCqw7Tej1SAXahRFb8xDiCoA7jekwiN2Y+Crp1/dl0hjv+YdcdoQdD9cMwzn1t9C39sBMiPXmoFHBkgb5/YH0DbTaspP27ttfMFpQDKy+1RCOJWgMIEQGrF6kwwLwwyF4hcGgHI8id6iAnGuTZ6xvooQPYFI0Y5iiJXz4GeOfW++IqI4E9dM38AqDZU04pnmv1vbhDS1yBCBKCJ51HZ2yIZE4nEW4YqNQhQv485/Yff+XtbD4h11cb1Fgb5N87zo26YJqIqqhvqXKSR3GCKd+pFWTygEmnurZwlq1atZDyVO3dKKvNXORn1cv4tIae+ChC8EZB+M8S2bqfI8yPqFUE57sFapfFYDtEYiXMvgVjH6Oh4yDmUnhnzcXwctfqGamJrrnXXISaOsubqRECtKqJYegHrS1A2e9v1t1yFongAh1cs+fGAytN+qFflVuyy9p4hm4+LsKKmCvecB/EmkIEAh//4iQX23KlwF3dSinNFQLlKnOWubMfR6OuHCp3xqrLub/1Zpn3zQZEjikGMptdCcyBrI0piEVSaF+rV7RSHQAASJyYyHkKgifsDlQKw5gcQP8QYDggKs798d7R99J9qXKfK5CggUIiPZROhkky8kSckRC5gJYyBDaAKHoMEOQ+wmplLwTCfTd1EVQBlqbgGggGI+nl+Q4nc6mW98ME1WMwz3QKo5YP7Igcnju7F337zr+3z93+UCDZK5r0gsNr7iB18mV6oRbZ2y0aeL2L4+lp5jwDCrBGHj57gOqdy/XMZb8GutHfnzhXcazoKcKD4K58dgl6RMoqyGuV5lwtIxccio5dRehwKcaQ4MUUZngRg62WtXkhUl3pcFOEywzqWwN5h7+7XIMCvcsIFJk66hohZw3nTyZxcxdreTCxZMCCpP4TMmrXrmHtQqUOCTKJUHx5BFc+8lbNxFpQr3tfp5qNAuQcA0gVOhkKwqdA9JDiKa+dBpBLRexMQQXzvOOuOCB05Fn247/10o4wAXvYiiJjhv3nz3qVAHh2aJJKNGEiU+q+ePGvlTcQIAUQ+/NBf4NKqsz30rMQADm/fsJaooikrwg0SzjMcEhFjp0pQpYfEWVHrgNWybnkR+/b1L37aeuvLcHkCHNK/5kfEkZ+IQ/YWwzy7fXxmlZJ3DhAZ5EWnQkCsFVYylwDWLl2exnzbypxOzj6kQE52uKWxl/vn5w9Z10QQjoFPWdm+UMv2rzaP4XbWvBA7RWfO/hPH7PY773Dq/DaA35QIuszYP7Sx59CGqY+IrL5pHBd+MfbswTLrZnqetzCO7p23A+LSFRRE5BWClcSkWfLDF4B5nL1ZIgKOVvoHLsXGFeOMWAgB0gKRFA357s8zdObsSVu1jv4RnpchxoEvoPg05GBxUSmkSj0kYyhxqfEueko9Z2n8hnnivkCcqxyduM9JIgCbGlnLDaC4qBbAH7FJWCTjLR5lebK98uoTEDzbUcePOmV9Ke6PsrImxsC4pVJw3sO8epjOlDvf8RbiyWbHy6u/qEBwswa3A85FrrN+/gW6zprbWuyeD95NHFUzDodwJ3porW+zp9g7fuUrX4XUmXaxSupNk3PtanomBK4ePXbUOYRFkFwg+lP7Bm/m6XPsX9asXQE4ncIY6yCiNhv3QhcOS8YdMYJ9/SNW19BG9BDPJ/NDFy6J97wvyx5+ooGY2asduD3M/jIHl2wHzj6tx1K1D0OcNTAvp6Qks3HAVY1IQ3FVWl+9Gc/qSxthf3OBuW3r1VdDQATZ3j0HLX/pCubNKtfhNYrj6B13vpX7pDg69jCUi2s+9GNdboCIG4QQ6oaU2LB1LXsOb1wf7cyNRKdS7p2emWWnzpx2hHYS+8vly5fwM/wdmN7PueGF517muSO7zROyFMIilf34C5TT5yqyj4XgNM7tcAk02FdP8X59cUt1QKxfoIg7EHHJEjprohCk+HtP2KYVGVZTdg5iGOKQa+bHGMpMybCkaAgO+jPkHu/mGomoD1PUK9GKf/KZT9kohKLcSAMtEPZ0yFQiFvNmHxbKHrQEB3dZeSlChK8ibiqEuOjhecdyxXOWjFBHe//VyyFsWXczmHvVSffdHzxkC5eusXVbdtgzL7zM8zWMEMgfh08eey86QuRm4IIIhC8qqmT9x+nNXFnf2WDv+8A9rhenDWeYyA+R7GOMpTb2+UFES8qpce6BLbbu/kJXWK7oVZKcHCEQxNwup5/63JSxFcHzK/deJ+/3bEEB8aZLnNszIiIa4q0T53KRi87aseM63DptFs66XQPprP2YnBwaRyuIne1irWhgnlW8sUh0kRjOTcweQX9qr69YR3UnqcMuDjKiinV0mM+t+NNURFeVkNcSWAzhCp1HJLKcnnJ/FuCelsBrfg79QNxHESb9rCFyd9RyPtBr5iDca2W/Hkv8pvpAtA/VeyuGYFySt8iy6ILSeWE3XWH5S/Nx1rzKvACBTbRASgICtWnEQ5CTkxCi93/iS8QHcs4dpfPJP4z+E2KCmX9mu/PYjb9egv5Gcc0laGL2v/0mlb+u+5s7AC4HYFweAnnzr7iynz9Xgn5JIPQfvw9/CA6QK3j3v+R4+uWfdGUA6686qn7Xd3r51//vvv6/6yf6Q/v6K+t4ufJP87/7/l1+fL/5Fb6y+UsEiANXrvw2/rf8hDkHyH8KAXIFt1/pMlfy61cdIM99bEZgeR8qGB0qAwGAewBXulADl5ZcQB2/wA3YCA552qSmEgUlAEgg0zwOHgIY6upqUZ42Ah4H2FrKsBPYtGsD/9wzT9ly8v5d54IOnai1Dh89yyY03oG7Kg0fY4OtuKAcwM5XXn7B3vqWW3F59BONkexcJ1L0CFyWelugW6x/OJvaHqsG1AhgYx6GqqeP3X034JC+ZhWvX0ex3ygRVcOol4NCY4jGOmjFqE396ZV48YHr7MvPUeJHLnciav62hhrLJWooDKDm+OGjOBkOoUjaZHe/7/32pb/8KkrQLJRLHBDxvecRz1V99ritR5kVGkYPCkDFI4/93NZv2AIwsZAs8CqnZi+hhPT9H3g/sST0orABb0cxtGbtGivicFPFgXQSO/nb3vZ2p1D91yeeRp0XZNffeIv99OFHOGxQ3scskZWdSbwBmd6o3/MA7ZXvjsjKGgEK2on9WcWBuZlDGIi1O7SU8drtAHEzRD2MovZVYatiYryJDXFHldeFMy9/cb7d9I0alwetYsVADlXCsxWPoiJLAe11FOuqUDAGEKcLciESckEHi3MA7DdQDn/i5HHzUPkhwMeCDIpzyQz3Ix7ieiIZFIUmVXgTh51z9IbcfOPNLn/+/Tf42Hs+8xpkTaDddMuN7gDkx0FpBnD0WQqY0yED/vxDOfbDx1tcuWIYXR3jHG6yACFGAMTVB+LiTQQiovTPQHV74NABd63XkBGsazHNAXYUZafieOSgmBKRBFiiiC6k1gA2xPFwuFGfjd6TP4c5xSVNQgKohyQUkm9p/hJXsFiLMkxlwosXL3IHLkU+6HnYCigrd4oO9plkxLepvFzWewiFMIiKZx5/gp4TFbxTVMuBKk7EHP+9m/Gqa5KGulOFq+chShZysOqBoGqlmFmxZd2KoAMoUKlnH3FZKrj3xYYfxOFPYPQg/y4XiMgeEQ06GFYSeSF1mR5sERr6OQJEYAKIeeh15ebq8Bni/SubW9Erut+KMBLhIQeIHEMiQhSFJ6BVilKVuqoDw5EIipdRMTNjRpEDel2RBVAk/1aIrknpjY6JS2ucytD/5mEO8yIZIF8CiJ1bCCkq0Fz9Jfv37QdYITqD10vSnKAuCciOEMbjCP0CCwFco1HlqSeih2fJzycIgLdh9npxIFacgaLZRD7ql5SDPXw2IdxarPU5RV4E8Xyrs0iF093KkZZbCcJUfyoSS/dQpJQ+n+Yc/TxdYxFC+n79vRSGIlhEknz2rj+OPhDXAfKYOnJwOHDvkwG7t63e4MDCJx9/CidUCuNkGJBzBNdHjI0B6MzwXCgIbYx5ipvuwHof7vWYPj+Opm7mNRWcquhU80Mq93GAa6pxJQBymvlrmkM+/x+ym3gNlSoDzvtzjwMAfwXsSk2qmJRpfqYcSakpcYyLDF5nzF78xeMAvwO2mRL0DMC0GZWuiozi554+foyIlVTGdOiswpqYD1/muFpU+kMqlCUO8SxlyOqzyl28hLipQdcJ5U8USh/rSkNLrZsTVlGMrU6ZztY2W4TyX+CzCFv1VwTwPJTjbkgAVMkmTmeGOUIdEFKkrl69lIioBJTFp6y1a5GdKTjvyrZvue1WO3byKD0jBbZmwxpAZwrjXSdPIEBTPwBkqO3ef8iSAQ+DiKdRrKHmOR9UtH/74VT7l10e5Ion2Snm1hgUqnJlteJwSc/IdOuKSM0kyne//MFU+9ddKNDpSxHx54g6CFutfQL5wyEj5AbTmi7hQAnlyu0AXXJ3ecrlBfCvrxep+df3xNv9P2pwQoUAP+KrUFAvRm2fiDAgjXLmQADxWubXBNZNX80vKKeVeaLIKA/mgGHmmUEIyDCuVwTPrRyjo4Bs6jaSKlnOM5EGMXR/NULC19VW2tYNK3HexQLuednTTzzD5/e1m26+mXE2Bt4HuRbibd0t9UpQtJde3g2RvhV3ThxzsSLXQi0mFBU3z63mKH3mcoC8KMBLzR9D3Gu5ENUHEsT7zECoAUvG1E9cDvPkBGrnmhacZhQ0BwR4WEV5kd122/VWWEB8ID8zNyuHvg1Itup63CgQ3YyrYkC1PtaqacZABKriBEj1EMAxxf/I2RFGnFL2+gA39/TVKGqS9Zd7F048SumJk86RtAbCcYrnwAuCcJo5ZQTCIxIgf4oyeC8IEM3VozwTfv6hxCEOO8FGWDhrL0T6EEr4IboHYsP8EZPkkdtfA0EQYu2ekXb8zHGje9w+c987zWvUw55/+aAV1PXY7YDri9I9bajuvAVzjyZHAPmbhu1iz4w1oUzunPCzwgu1dtftb7GbNuQC5SMW6Snn9RAGdA+5yLvs2GSL4Vnur+P6AvydvUgkD+O2tJ24KIgYXwQk5bUD1tJDJ8gCXRsi8tirlEOWxdD98P3H32cjpXE2UH+On90GMJ2Bi2LYuljXdK8qcVWqi8iTdSDu9fJ6dVKN8Iw1M6ZaWI+r6QNpHTTLWznfbnn7O+35l14E3M5jz+Jji+h5aG5p4GfN4PzLYGxVzcbpAToLeC8BbJegR5F7UutXAGYrOk8RaFrfgwG5ewBBte7t33/AxWVp7lcsn9aZTazzirwCQXadWdp2K47PG9JK805VXSeF0eU24RHIHpFOK+aodWuXoxg/44q8d956E2NvEudREzFFiFTC45ywZf+hl23ntdtt9ZYom+kgw0xZdFqoXhdutDBeThIDdJzuiPs//Sn23XIM0UMGaHvmbCH3vAhBTbbdcfudgM6d9tgj/8peOgE3xWr2mp24SojgIsZw78EDFsu8rE6LeubI+OQ0AOxhy0iOUw4bjusMHDzQOny+fvYgAsHPFZcyxyMsYPIPYr6sZ//zoQ/nMy/GMT8gEIAYEhmn8uh+AOom1m1FwylmTi5cEUeVAMpriS/Sei0QXmKGFFw12tNrrVVXmSexQHJwVFbjqoJokTiomlgwtioIjzbidkWsxPuMZK0h8Nai2N8eh4BewZzt5Qlgz5xRVKpYW/ZlzCO9jKmKSoi8sADueRQOKCKgcF7xyEHOzNAHd4YzRiFf62tRyTm2dM1623NgFyRnIl0ak3RTQPqwV5uH61ciiWHmbV0PzbmTrPvvfve7ENnQVwaJWVx4kj0M862iZZlnt+NSz+LaJiNCOUWU33n2vBUQFMHMzdUQRje94057iW4Ub9x08xEV3U1fyl7IFy6CZVOs/vRzLzjxi/ZqC3H1bFi/jms2gDNpjLWpEfKfThVi3tI4myWxfxvlDPXEk0+zVySOi2sZwH1KgdB59Ikn7cZbbqIIPtI5FFo5I9z1rrvs2WeedSSgXGeTM14Q09V2461vYUwQKcl8qbhUjTnFklWzr1I06+Gv59vIttTgAAAgAElEQVTKT591eyiX18RvRUz5qyycffQIzhZ/mCrto5MZYwGc0w7R5aFieTlB52fnICBIcSkBZ7keijuV4CUBUvooAjHtK3S2GJCwjtcVESLXsOv1YBBoj6UItxwEayKKJM47C0nlSd/Gily5e/wtLTvN/uWH3zH/hCjbfvVWxAhE4jFfB3j4I+w4D2Exn7kgkUgv3JTq48H1tYD9ehxrhRyoF3BGteAiV8+ezq167kN5TZF3qbjfNY6PITSKwe2/87rrHGdx9lyBi1gT4VJ4VmXsvfx3H3vnHe8hzvgobu0oO0/fT1Jsmt3/Z3+Oy4SWNR96uEYIw8JZJXHCtJckaL/sYvh3RODfCZDZiFkHF71OivxX6JevjOC4HDTxv50A0ed3jYqXu1Bzfz93BeauwNwV+JUrcKUExuUu6W/lgJLq9Tf8+u3e3x/r/Pc/nwB54239dQKNyxEguv+/vId4Y4+utpOXKNBLY+U3jZlfKxB5w9j7dX9/ufH9y3/v8dwrn8ZZ7IGtvx9V3xLUQhxYAbfjyNRtJ//Xlw1pNABSD4WDcTgKZv8uBhCxFwV7kgNRa2pqiB06a+sB+QWwqhBbBbMCFqQuXUiXhfJiVTZZ39iJI4GYK8CscA7Wi1BhFRGRpYI4ESH33fcRgAWUowAOyjRv4RChjbEUQSJNums4iHDYOMbrTXGwbQM0XsUhJJa/+973v+dA2msoM1epZQyH+Bqs9j956HGUXChkAY4f/dZa+/CDLbZiyULs/DUoTgFR09NtHgD8BaKldr+yF2Aplizn1WTV9hBb0Gm9KP92XL+Dr6eMNCUWQCgcBVUNwHOY+3OInPxwygFDIYkOQaLosJCqIr2oCEAsNtmUoSpTWqq4CjpGjhw6Yvd/5jMAUT52ltK/s+R9L6HgWweNNlRHzYCTGziAV2OHT+N7BV6GcZjsaiVvnUOiDiItAHexAA1N/BnB++1CBd3P4ai+EbAZZZoH1n6RIR76DeDgKXkcwNezn0m1a79a4VwOIgiUSetPt0sULhBFixVzL3QwEViuPGcB+8qerq4ivgJV5dZrrsXaXkx+dwCOmHgrOXOMbpQlHE6mGSM9dv1NtzA2+u35F19x0QdbNm4ChAi0o4cP2dc+kWcf/cYJy4MQG+Z+6r/nkFNdQExKKK/zwbdG2SPP9xIpQVQLYEMVh9qNgIlyLogEuUgZsbpTFKfU249KjbHayVhR8fsk5EdqyjxHgDST+RzCf1PMlcCSIfK5vTjoylWicaVxpM4OoWzaj3pwsBrl3gjU1cMod4T6a3SQVIRbPGqzZhTH04AFiURxCaAfBzCVwsxXRbQc/vVYS98lkkTuH33/GAc7f4A4kQdSIct5kJBI6TkAgGIqROzptQTQBKM0LAekC4S8iUHRrF6QZg6mU9wDf6JaglFXD5Pdr98CmQXyKFdYDh/9bGUcK3ZKvx1wLQAbIFCf15EXHOSVW63yXVn+FSsg4iCSg2gLbg1Fb+l+yUEyoYxnqfT5U+4QAauX+jRc9jLgp8iRfyM8XneBzJZfzzK0b1wjRYJ8/ZEWhXIBngDOAsIqJkMly3InnS04a/NQ2IUDouowra4HER9F58/x2hMoxHO5TnIXTBI3RiQM81I8B1WRNyI85PzQ1Vf8mO6t4rDk1BC4JZearoFANzltZnAzqCdF9/3SZ5I9wREbfL/+m/7uUgyWi75ynSezE7fAfX29rvPH3hruPutP9n7id513/8u+XgTI959vcZFTitdZDjiRxzOnw30Rc4+XVKwAy12UO/sSNTg0IRaD+AY+s6L/pD71ASD3gjAWmTGs/y4wHIB7hvGh3gVFUI1wzf0Zk7pH7hqBHXoQHQO6DiCH7pH/5sFakUEfRTexSv0osEMppp3trIgBCPG2NStxCuAefG3PM1ZXUQywlIibbodQLEA7lJ3c5yCe5/Nnz/GcRKDSziXeog3AIsNeevFFy0QFLUBPc6XcUB2QXxtx8o3yfNcAAonMbu2qc3NCNgrRUcbBCCBXGgCWBmwbUShDAPgiej34LEEAs028ZiDPRjTAkJ6rfNwMyeG41b5zxt7z7vdaCfP5qdNnbO3atRDO3sznZ4lrLOe1ciAAeG78Q+iygHglOqiF+dGf9yaF6RSEroilb9+bZJ99oJHYmxSIhCBHroaJIGEsigCRer1RJd8Mvn/4ZJ6dqU+juL4Sl2alc6nIsZCSms5aF8/6eZyi79VuHQmA8OsD/CzBpTGAi0cKWhXBay1wsXUgOn/zfyjofsOvv3q40hZDvK9SGTmRNGOsfeOo89NYh/3EbiF86EUEEc516YUEuVhWBqnm4xwYfgD/Xk6dQbcHsTYejAlFnohwjI1Pctc0PSOF/QBEO+vJMP0LZ3Ax+ALMLV+y2MWq2Wg/6zb3GJJc5NSevQfttre8GwKJSKmKRtu4cTslwi8Dfi/BCRAMiF/qoq38+Gd9Xs3H46jSk5ijgwGvfSDeettbiPIiuoU5D9+X9U1AbuHY6+xqYqwOAqrmQpZQtM718WetbKknwqYNVN8Lhxjrez0uiCnW8wHuvSfiEFBx15Wl50nq5x6uUf5W9gMn+umDymGcjrm9ig/zzKlTBS7acfOmLW59CQMUnWTdDSSuzHMAEmkQJxtF6u7mUuo8TEdEQ8ew9Y/OEIk46kDjXlwP8eHEjwZ62Dxlzp8ss44xrs90NEX2p237kmC7G9dRd223vbDntLX5J9vabattYfKw+XSVWTj7iaFOnJnNlDwP+ljDJE6IevoYuqftumu22Y1rs4ipYh7rKSW+pwbnl4/rgggEBE8ARO4uLuA99BtVFuZNz0DrdISdIaqquYfoF976AG8dsbP5hQPGIlqQIyOHONNP/d/rrWXPoEUgkigrOGE59NQourAAJ0oYpBgTtPWjOB9nz5JMGbVU/XKvehIPNQjh0IVbsB8ieu/xQdtxW75Fp+Ywd3NPcbYowiqR+CatCX58vQ/Xc5R4RR+AaUXbpSBo6QTgnZKjkfGp+MtW9kkxiCJOQEqtJt5Uc7liEo8cPeqENnIpaJ2QYKEN8HgpZeGB3GPNJ3I3ezP+ZyAQfCEF5RCquthoZ8twlEEYLVm+BtfWFETXStbhIHvq0Z9R2h5pm3buJMKIeC05RRNTeWZLzc+bXjF6LqLnsaZcZE82woVmfppmjutnLjxVfN4KSwFRIdpuvPFG5l5P64CY7YXErIOcLeX3pm1XA9ymOWC7DeGHnF/+XIsxhB7X3LgDR1i/HT1NrxGEThdOokD2pdoban1NYMzG4y7ugECdn0FkG/tzza8XSi/y+nSbMXF3QAKoKFx7nj/75AYrK0bzj2MplHmrn/kwG6BefRd6/tSXsXTlKhvkfp46fdq5QKSU70NENR+Rii9kTChkoesd4X++RJx1E6nYSpxdNwXxkXHsjZmTjuMer2M/fvfddyJ86CFWNQb3Ei4txAb+7BMusEdeiEPUg2d2CtC5vLoddxZxR3TayKnSzTwVi0tmeqof9X+irSI+VlFlVdWtOEx66QCqJ27U10iDsnW4jk8WHGWZYx3zxznN9eqFlIzg+Rwmtmta94PbrFhOxYbe/va3uv1oL/GhBZDrItrzWUdz0zNYr4hSRYwRz9xz/NBhV/Z9/ORp1g9/1o9IW711K8/lHnr9Fjix1TIEQ7n0Ho6xnql/5CTl7ionV4St9lN33nEHa8MozoQyi+M+ZeAsCsfN0txYy1rswV5ohf3socdcLOIZQHx1lwSyr5vhGvlDRKeyBiq68jixYh+59z7OM6844doQe/pIXCqHKOvetH2Hi7EtvXjRiRlG2SPh63X9gMe+vtRWfOaMiwHUnsm5YB39x39iPvWdYV+FmE37rAD273E4OqoQH/hBxhzm7CMxTTb3SaS0SGqtPxfpKdQ+M4Z9dCPnIe21tIdU55/cJDpnKLJWxLZeU6ITCcdSGZ+K+hVZoz1XAlFz82LT+RpPa8DJUtlQYYHENq7njCA3RzKfb2Zo2ooLim3xwnznaGnARdWEmygf55O+LwRxRyBEq/bfilRbuWK56xusR8SnaCwJoBoh/opwfqgb8d6PfJh43Hr39SNEFY4SWegEMcyRLc2dtuManlEcPecKCi06PIYYMOIfz5XaT35K/OWot3lN0V8Vxvp3qtSJGSboUNNZ8Fd+vb5h/vUEiGsLc9/y+u7697Z/nCNAfm+X1t3DK1NQ/z7f29zPnrsCc1fgD/0K/HYEw3/8U1yWAGFv9GYE7u/7/f3HP9l/xnfOESBXRIDo1OW2MbPpMpd+XY4A0df9G9nhxt/srzfuVf6j+xaPx5780IyKVgUkB3Hg6KWDQ9ECUskqAkjqMD8OLSqzC8dx0Q6gkLd4Vi0noGWAYkWpVQWobdu6GZtyFz0XKQDFRNKw+RwCzIwmQsqPQ1owmf8q8qwhmsMHIEEHTqluXntttwNz10KgKOO1ACu1Mlul1tefFWyCBazp6+fFc2hj010KWeGBgvg1XreLg3UKJIZykXVo27d3n/3JR/8UkHwYl8BJcp3pXahpsqeJuSp+6R674+/K7eptG9iUHqP0NdFiwgG5iT05vP8wNvs+AFV6BMhuXcH7KblYShbyoK0jn7caUE4RWCkcko8cOQHQRgQJSs0jR0+hUpqxdes3AbxdcFmyVbXVKPXS3WZ3MQXmLRw4l0NyNBGL8sU//wrKug86db96QvYeOMhmvQMXyE3ETB1zRNAOYrSUId7cjCqT+KR4QJ1ADvcrcYNMEDkgVe8Q6sEgAHOp1oJ4v5MMjhYOpPpTBzkp3n04mPjiBNFh5InPpdnGT59xUS9SUQnQV8G4+gFiUTr5ABqV0EEyAfiWwwFPBxMdVIYAN6s55KQBUvdxr1VIvZUDxQyxKfUVF7h+wZYF6aXoFrlR+AMQcz+KsHqn2luOZbwOx8W9bwu1e760x7ZTQCwwXg6QRqI7SgDHvvmpVfbjpztQhkW5wvfSkiJnqx+mDFdKzCjIJLlEGDUcECfdYTmGMRaJGuvIUTKkkS0qUmGAGIcyso39OMypQ4NhJ8yKcYVjgs+rWAR1lNSpQJkD/4gjFMjWBhUMhDRpRhUmciiSw6uKPcfphcjGDSNFmHpRhjkw6l6oj0TEQxTuDkX5THNi1vfJ46fvVVGvHE4zgDhyDIjIi4S4CySCoZ5Md/WEiFiQ3f8syk4V9cqiL9V0qGK1IHGaVBTOuBfw48d7U7+HZhCB7yJAdCiU6rqKA6YKfnXfREIoxk4dDfoaTQwCU/W86n76OULEy8VIKVJO0VOhvE8p5uUkmaVxlG2vvgveO68pssOVWwv4d84K9WTI//H6JMSkJqWke23em5vi3kDy6+s+JyfII42oSDmIE/0TDqGTDoBw6sRpBxJqPCRCuqkD5MTxo5TeLiQSodbNReqIkGOhFmdSdAjKaJwfWag1VZYpIkfzj9TDcr5ojtChfRAQUi6TWYIJEoz7pfLTIFxXo/pMcnSowBuiRJF6eiZEgFyK8dLc5j7n6+3w+lyOJOF+6mv1ujoIK07hvltD/mBJEBEg//QL3AKQtkHc91ULcwExZuwgqud0oqRKiFCTA6SFmIZY+lX61HxLXIPyRKYBPDwgDb0A/ZTLLkfHIM+QH9dUUWghzOfeAi4BGqYBu0OYw0U4eajoE2W2UzryJ+yoiw+TiyOGeSoxNsmeeOIpwAeUwqwvk7gA83IziSIKI5IwGXCt03Y99xT3OtCuIa5KcVYTELyeEC7KrD908DDOAuYrnHOhgA5yO0jxKlebFMe63wL5jwFAJxKZ5w8AOAUoFJuACnusmzmiGxIORa7AIsbBJGMgAgJSKm71HMk51wTwXUpXTyTuBQ9AkzLmrzQR5fQCrF0ybo8+pazzcJSkZS6uKgRiQyr/cYDCNojTLVddRXdEHSDhRXoB0hmr4zzL0+Yj15EC1Lmu378vye77dhXK0SDmtiTXUTSIEEDqWv3q4pnUONRYFoCUhLr9Qzf4WfPYcnv2uecZw0Qjcf0UlaUIt3winxR1JwBMUEkjwGl1Ta07dCvmQwSIyE05DPU/R9pyfzwBKf/mngz7wo9LbAsdAZmAy8WsjXKALEEpHgOwzWToSN1RFc8yZ5UUFtK30WDLIISiIEAmUETL1aeyW5ERz6BsXrl2PQAp5dKsT5q/AgN9LAMBQQoxQ10owLv5LQJE7pEI3Jig4fAHlBRDvui5rKyqg5glyqu2nfUtFtCN2KXmk+5apAImidD82aOPsS5lukJjESCJzIMSYEygopZgoJt1N5O+MF/G3+AQqGZAor382n6uTRWF8ziJiIRbz1oWwH3pqW8CHAshyrMIx04woKC39bI+lKJCjk5OcBn6cv0lQMyNM2YTAWlVvp29hntyAUAPgiQA0Fzz/QCRPUUU2YsLXEMcpMqgE3EutQGiJuKuGYJsCMRNoMJxFiGXxV9SWmMDdKNMoGKWCv8cUZNLctLNg1L4ZblpkDiUu9d0WduQj10cDLBT/P09t+Ta5vz5VnWu2g6dJgImeYmlL0i1RWmjFjNFTA/gYXdTj1W0e1gdBMjRij6r7INrCvFlv3GthVu33XPzFhuoOmdd9DkEhvE8cT8qIT5SiEILJCqrs4X4tl4PO1MxapH0kfUA/pUDCrb186yH8FzLFUZ5OBU77OF87N7332Xr7k6xwV24DHt4Lge76UGHCMAdcrikxzKIispEDd4DkT0NMRTL/VQk4UXi6qJYW5s6cBZUI2yI8LHS2gn708/fZ7sOnbJoYmwCgtR1g5uN655IXI36PxTvF4BDd5weniDA9hTu/wAuYXUQaUxIla79i4gprRVyXoax9ilKrYZ9gIBX9Qro7yUE0U1bSDeDSr/lmhCP68czOcPcMuUcJH7cJw9r7By0wvI6i8fdomi9WGJA1wC8y1H14gvPWjSfJUDCBva7qfMX4JjGkeI7bLEZqMDrINVau6i8AV5m79iGC7SF93AAB1htc799/JMfZO8Lyc9zdREQuQ+HkNa7i8Rx/vmXv8L04WH76JdTiXg4+w0frkcDjpicRdk2f+F8K2T/pCLuCfaCcmMl0j0WB8BbV4nLAwX/9u1b2b8x7nim5XRoBbgVYdtPZ0cL87kKo9/7vlx7/hcNOOSycWfhWGNen+J70tiHDUIUd6rgnLVbwHsngo1B9jwrV64keq+Kc0CHLYdEiolkXuRZkSBKkV2ekIwd7LF7IUArcIDIRR3AntFDhKWfJ1GjeTiOgxCwAL6z/xjnnqivoYf3lMF61YK7BoMGJM24I0C8g6KIbCKyDXA6NMwPtyjPjp4XOoUS47NdB9Se/Sf5jLQ34MZ7ae9+u3rntXx/G+8XJ1Ycblpe21NrBqtLJ7Fa0NZc+0Q3t15gP7x50wbLJCr3dMEp4g7b6dhItRuJG5tiT1FHfNUMYyqdOc1PwD7z64svv2wZuJQH2G8EQAblQNiqE6me8e2LgOyW66/jenc68ZLK2BsA75N4HhZBBCv6VF1z6gi6E+Ilkc/3vX/5R0i5Jtu2eatlZS5gz0ZnjuL++P4CzhvqX/JkjVJMXzJigHT26QcPHnrdfV3FPN3o3JlenOPOl9Xx3nLdMyLSSaRjKOOnjf3ghX/eZms+j9NCex32kNrzqRtNxJXWdd1HH3pwInjetYfWnqiL+37s2HEc7ushQI64teca4q503lD0lNzNch9qfRzReGO9Sc/gPrLPVlfIMOS8ysa1mRQhoe4aXYtTnAGH+Hr18Ui4NY94zjFI4Ri6oLQnP3TyIJ/bH0deHKRjCM87n8Mv2MLoWAoLDGf+HbZjkJ3BdBQO854XrcyHmAuzXq51BUIu7Y3z8/Pd+VM9gjpfOqES5Idcw4kIbLR3TOc67d+/3+0t9XmD2JPIkblp41aI0SnOBgvd2bgXgWADZ7sA9k6e0/hYB6bsH775Pdx0fXRV+UEKzxbB96uDa44AuQI06o+5A2SOALmCGz/3rXNX4H/9Ffh9EwxzBMibDbE5AuQ/gwCZ/Rmzvy43nn+Z5JBY/Y2/rpQE8Xj2uT+ZGcBCPsjhLhugsR5gOZFS60EUeNeyye/hAFZUSLcAtnPl7UtlJ2dDNNFTUgDpUKaSReUDL8bNMaxSatRoOVmZxAeMWw+xQ4qyiQWoDmbDCwTkDosCS7ShVBb8mTNnHHmxbP161IodZCaXOdB23caNbCy7HFipaCbZk1txkHhyoPVBnTnEgaofEEQl5FWAozfddBOZ7EW2e9dunCQfZxNOkSc54xXEWpTg1GjmQLP7h9fYzr84g9o43/pRBq1ZvtjaySCO4qB6mK6KqIhYsmRrXFdAPKCUoq+8URk2tzUB3MRYNIe0JRyOi4kLaOUAu3jJcvoo2lFBUQ4JadDBYUzqpS7cIxFsvsMgV4a4tpLu3P62t7nIj4/e+1EU/yqAjrF7PvBBF3304wcfxMp9tb2MYus6DmjqkegACPAnoioVF0gF12TrhnUWzwa8EUBGIFAxCrx5FBfqkDECeKfoCXWg9AC+tKNEUzG7XkOv1cG/P/q5dLv6CxcQHM6WlatYWv0aUivK6SDlvXL7RXqsJbZD96iOKCgVFI4rxxcreCNAow5jyfQJ+E6PkQEfCYgxzCE5l3GTZC+/ugcbfjwqvwHeX4lzelyHiruNzo7PvDfJPvTV/aiUyWYHdFhCp8lZ7r0O+ffdHmc/fJKoDw7pQYwfKS/nE3/Vh0OnrLTYkQ6JZFp3Ueyr4tpJnAErVi1HCR5or3K/g4jEuebq62z37v0A6j3OEZFMefoMUQJZKFIFmjQB8MhyH49aWiWpAl8HAJUU4yYXhgBtgVcqTgwhckyHRhEbKmDvJtJBdvlqVHNpqBxFCtVwH/Jwe8g+76J8IEMUK6afM8iBKY6vF2Cg7ORWrqtU2uIwBlBP6lAp54JIlyYOZSqoX0FRpIqbVWBeyzOiHg9wDleYrpiUGQANPUPOZsab03M3W3aPUpUDpO6X67zgcCegJ1TdMLygQHoBoCq3lzpTvwQS6/NLBTvE59VhV0CriAS5heTsEtgv8kL/LBJEQJJ4DWdp0w9x7ggRJpSuX4YA0ZeLBPnKA8UuGkOvJ9eHwGwpc3VfkojykIpc8RkxOAEqKkpdBNxiYvQUQyZl3nD3oDugZhOPoLlHn1mfXRFhisTSv6u7aJT7qM+ucaD3q2s9zDMShptN11FEkg6+/YBkUgCrvFgl6LOkzqzKQSTP7Md8PY5A7ofXr68IpUvOtD90AuRbj1UR/5JJXF26BaP8n4J8q6y46KJ5XnzpFbK0G4xuU0BBlPnTAB44QDwUT6fLxBzuCfnhhRMERMpFW8nBIGJoSf5yns2LPAf1LkNez5EbW/QeKOta2fxTdCSIWA0MBhxmbMVGxBGdRJQdYIa6KfQSWepzaq6zTcQjxaLonE+p6r5Xn3eK2bfddDM58MS2SXjNtW8AXNO6cbKgiELqRQ4oHoHsXaGOHmIy5qGuVfFvEuT96XNEDlJwnE2JbQyK6RGUtRkZ9FFRuDwGyHQ9JLNcAufJj1f8VDjPyDjPWnVNHaBQtDXQX1RIhNRV191gZcwXL73ykn3vH99pjzxeybwxzBxBHw1KZm9AHxXBhwKwBKnrgbkgGXLPH7Ln4ceeJo8/GVXwWVtJ6e8AhLOopAcgP/70h624xAad403AfT2kuWK+fGFt9UxrbOoZ9WA+SUX9r66Ud28et4dfIXoIokZA7uEjR93r+xP1IyGDL4SoL2CY4qFqKQPvZP3UsxGmeyPlqp5nnlXFkukx+NaHUu2zD9Yy0U3Y37x/vu0pDUV1DbB77LCtgGzfSGfJJOptX+77BM+HKFhF3VTjVgsH+FRMiTqRRgHy9MzomVPXSjXk95JlK1w3VkYWQCRROVEIIRYtIEIKAr0PoLEL0NXfy4/5IMwV/3owzgZwRQjEViRMJeu2SIuGxi6KxhfzuYIsJR7ikvmoD9JHP7uTucAXIYQU6Bs2bKCQN4WfBRiMS2YKUNSLdUTuGgG9XZ3qs/AE+DvHnN2DIGEhABwRVauWAVz5ua4BmDLAuS6KiZmviXEJYP44g/rXi/ccwLzlA3GWSC9VEmvLIPE04nv7WaM23TLPxlrDXDm05mAVFYsAScSlE4Maupm4oDhU096QJJHEZk1RPu5DzBsKERtmfe3rHSI+s5Gy61iIMuILiYuqIH7shms22wTXZEl2qlXh9vGY9Kdc2cuKOmYQThy3j71nqeUlR1tlYS1ETY+V9HtZRm6qrV9MTIw/4D1rZX/bgDX2+xl/bc8d6rceRAHz1mZSSJ1oU304ChZRjAyZ0whYXIJ4YNvmtTbQWe36WAJ4zsfHfVFcB9j+UziS0lHJA4pW4Wryp/g7DFX3KGNpCDKnrJwoHa7HEw//lYWsZ+04AUh9HuICMLu+tMhOnmuy3YXGPi/CljBuBhHLxBEn5iHXGM9FK+tZINf4dGG1tbNl4rbb9huX2pqtO+zFPYetg+uct5T3DYkWjCpeeyNv2AlvHCDqWunBBSDAMpi9jZxlWsslRtD6J6JfBGcGa46U/YlE98iBqXlfwKzWUhe3ynhKZX2fx5w0xvogF04EhL0HwhwsrrKLOjJ2BqKsvLYFAgTSKIR4WIBgbwiCt9xyg+vlUfTaE08+aZM8c6+8ttf+4q+/6QgQDz/2X80IFNgfjUI6+9BXN0RPRTkRXdXcq/PlTRBgrJVf/KRba2qI3mthLzDFHNeF6youKZZ98Qb25+M4GUeI7GuxSp61+QuIScUxMEh3T1R8FPF/uXb4GBE+kCixCIZ6egeIdl1HYX0xMV1FlkscWCz7lWBcXRKBSLSiuU6xStp7qD/srvdksycetNycTLcGtDc1WCT7ojD2kxKcsHnA7VblnkPtyTdu2uQ6n44eOezEK0tZt5Nw943zHKpzZ5z7MUYsbRGkMTwLhIt66L1d/0YfXSKNzfUA6cvYS2axXSZ6DKGPJ4vp+lsAACAASURBVHPLCHs0fX7NYQ311bg9hiBqPFxfTExyFnMABfXMbF7eU8zLLQDbC/hcRIeypy+6UE0sYSVrWbAdOHzM8vJzbTnPe/9gLx0fJThrcf1yj8Ip6h4hNrevX85eYsIg9hUBpvNEKARw/tJF7mykw5tifhMhu84TUxaEw1GCKIkLFtMj4cc8duDAAUeoyNUhV8W97/2Y/f1PvuP21f5MupuYpzRPViCqGWVMXuC5zkX4ccMNN0Jq7XPOgxE+u0rl43BlP/bII4h5FrioRl+cZZns+Y8A7keynzwFET0KEV4L2T0ImejBfi5nwUIXvRfHfln+jULWxUXsU4sQO4wCzvuxV5Ybo5g4Xrk6YzlXaV9//jubbPNXSpwAZnbfo+9WbjerOfdBpH0IRNt8HFbqhNRnKCCuTT0zmczxHZBh2itez+dog4zZw2eR61mdXYq0UqyyrqWcW+2QNxs53ymGtph5Uh1iOk9q3Qpjj3oGl2cPe+g0+t+SWcvjIJjqtM+AKNZz0NzRwLgJsU1b1/HstrBuj7BuTVl0UDRrRCq9gvshBJvNi31HBoRgLHuKIOaLEgRmHjznitGUuE6OE/V9aI44fuKE21vKwa29aSsE7Ul6Ksf5eu0jtb5FcD7R/n3F8lUucrcJx726aTRvtOD2Wp6/ErKOXif6QD73ya9YTFg6TlPWxSEJarieONjmCJD/D8P4Hf9ljgD5HS/Y3JfPXYG5K/A/5ApcDjC+0o85R4C82RWcI0CulACZRQ5ncbU3c4H8JmLjEgHyG//+9djQ3/Y58Hj80bvVLY2yLpCM1Gzbt383sTIcmgAgly9bSt53j73y0qvEi8x3B8cwQJ5ONqDxgJUCZXRwlGMhE4VOomJCAIO7cCzI/h7KIURi1+bGestiIytwtRMlF5pTB1ZKhaPNvg6iOpw1QkSk83NOEEsQDSgqIEG25IqKCvenbNcNDZ3OMRENODHOQTwwIsrG2KCr7E6l5Xv3vAYovchuv/0ODohY4DmkjpETfIJc2KMAYl6ohQoeuNb+zw+bXAF6IiTFK88/a6sBa0bZ2E4QRVFWWuHeawufQwfJSBSb50vOO7IkiQ18KoB4A4fEPXSLzMvMceq68xwePQGifAFTWyAv4gFIfFGD6nBdCpCrQtRlS5fZqvzVthuS4LW9ex1YtRWl8HwON9/+p+/Sa5GJOkpqwgbAgBbXP9GkbhXuzRAHxM2KGANgGSb655I6X2C1rqcisTLIAu5VATaHASnydPgI5/rosNIByPLwF7Igf8pQBc643FsVGU4BEEVyYBfoJpW9QH/FiC0gs1cqrSbdEw4w6tWIQB2pUsJ68rb7OyinRlnb30lcBIe3NEAhP4CoZ59/mUJ6xg+xJ1I17oLQuenGGyiHLLd//vI6+/qD6qwIcIC8DnUdfI1e456bI+y7jzZw+CQ+AWBkBaWPciFp/JwBoMyDYGlAzdyGe0KK8VVrVuCwSQVoqwboq3Mlg1LH7dt7iLHvRXQYQBvXfAwwLzUlHmVgGKBdOXEtiUQyoHAF0FRUkn5HAXZKgSrXxCwJMuoIEDklvDjg9gB8KFZHln1PxqQO8nJ/KOt9/SaRdMSkoTjVe1cUzCwANoSrAUCMw5NIPilMda+SGSs9HNg7UABq3IeS4SwFZyURY3IxyQnSyteqg8AL1anU9rqnKjOX60AHMf0svYYioKReVeGjyCYV8YqoEkA8CoEYBrCozzcAkBMHwDqEW0uRZvo53hzQFYEl94tU5lL8qUxe414RBLOgCFnvvK7Uf7NOGSnLZw/HbyRA9J8cqMrv3+QA0feIAPmnp9uci0bEj0ikAK6pxkI8ilw5bopxA61ds4r+lBbUl2Q5Q4IJ1E7gAKxc90Bi9DR3JHOA1efv4bor5kQuAR1iNTGqmF6HVpFAl3qEFL8yrQM9QL03n+OSK8Qp+/h+F4OirgnunwBW52SQ40WZ1IwJXW9FgnlI5clnuVSM7rpDGA+feXfCH6QLRA6Qf3m1D4Aig5gOIkJwGQwzVyqeTUXR+/YfZK4YANjFBUQM1gwg8wxKUS9cEJ4AejPqUIDE8IaW86MjwgsmwgeQR4D7dghHxQtKPRwUHO5KhGcj0ABM6E1CfwyxRUQc2ey+EOdyiSQl4oYg+iSK2L4fPfAgCko5zSi+JQIpHWBz/rwE4giJfaouIyv9Rbv3gx+0MZ4XP1TC/QBtvgCeAlkOHyuApIhhHGTak0/9wv704x+300SwrCbSQvNnM+uSIloGQPbSslDNdvRYKuBoJiBkL8R3HwrlrRvX8jyPW+HpE6xvKQ4QVA/OeeIv5vE9U4BgD/z4Z/Zh3IQqOv/Rg/9if/31W+yxx1BRA7Z4A96HAH5GMXalohaIl5aZ5uIYyyAIBPAdP3WeZzqcjPSTlg/BOUWkyhQK8R98JMk+/kArjgcU4YCGcTjwKlATBwOQq0dCcWKKu2tU1xXAkACbOIQHGYnRtjGr2X74TKflQSA/Q8a7yHCtASJhREL78MxKvaxOE41ZlZNrvMvN5c3PnVQvC7/F833rA5ADr//67A+KbQHv3wuiaAYXxqYVSy0JF2IP60IsgNk0n0/Kcn/IP0UMJkM2TEKatuFWCwec9GX905z2/AsvuWuydfvVdpE5exFK26LiEke0J8WFOmBzAiC0DBFBsH8wYGy2c774CT2HZOvi3mgOamoGRNt7lD1HAp1Z7yKDvdi2rM/E8XccUmW+Ky9WVFsf88g8/r0Fkvltb7kNnJr5k5jGNBwDkRCoQVzTKQiv9o4+1PgduC27ebbHWbOIUcIBkkyxsDfPej+gdC8dU0lJGW5c5+ThpqBjaJj5+yB7nHmAzNOKyGORzCMGKyDAm7mYuEUIm5x1iDu6uA+AhBJvTKH2LSDabxF7kQ72PC6WkfuQv3o5cXGolb2YT+j3GENRPghJVV8L8E2cT0hUEpE4U/TJnLZMHKTpEBML5iVxT4asi/l6emjGuoe9rLRzxnaxh7j7tsWWhlOjurjR6tpG7bWSTgrl8+3aDbEW54HaGNBwohdX0pCfVXWM266TdJLBYi3emmUljNHUBHp4IFu+8ZdfsHbG32s8c8sgqWICR6yxqp5oStaGwBQ7UjpuBRWtVt86Y4tW0F+hrh/Wx0DmlEiIuVHil3bvOkbPQYD9wyuftpljINwUhvOmbQjV/jSf+RzdJg++OGOrtkQT58W4gyBV5Fob8T5d9B0oLlIFzB44u/ad7Lerb15hVa19tnLjVfajn/2r5SxZYHEpoYDVgayjSYxfRTMiCuAeTzBmPVGXa28hYFPzkNYJzeO6Hxr/chkqulJkuNY1EeXaI/lD6FahvNd6qbU9mDVS0UeBkF4iJAPkyNJcqBgnyJomCIcQeoAKS6uI1wF8R9QiN5YEBrmIiLR36UL4M8Dz8sgTjyOgCbRElPnvecfbLCC6iXuCA7FvCIJpmOdsAuC0FbLsgtU1NuE4AtTnnl993fWzBAOgteZN9R+UFhfatm1rIJ4X47apJBqIfQd9LL2QyRqbfoxDb+bbBbhAOuiNGWcOdg5VniVFfOnzemt+hrB67KGf2X0f/pA+lpsrJJrxpdtEhMQROo0E4N91d46dPDYGqZiIQy7Aai7yXhAYiPScZl5pA2QvZq+suCyRr6sQMPUgYCouKnSkYC7O2XgKsj15PX/u0Tjnhwb2b7V1lLrHEKEUTC8T8bH6nK1cr6oaxCX0cqxft4LoLzxq3FN1RYwTlziG42SG66C9TxfP6TDPSidkRTBkRY9cBPx8/wAvhFjVdA4uYC+EIIIo1oqqRquua2eOgABlX3nbrdewF8IhgChJPSszzPficpLTcLlADgzwdbH0Yp0k1lAkc2AQ8Y44wGNwqImYbcRNkY24K4Q5pRMhUCqiqIXz5wGqj9mi3PmA4RCDjOOjuJK1Z1iSv4x96jx7iH4/zdFpOBKzmKv8eX6ee+45N9fHMP+nEXmm7olmiAjt5ZsB3yPYF3Zy/tI/77j2OrdHqqNjUKTEOVwMGfNz6C/ptQpcTCpwH5bYhTUjhD1lCOSPHETaE50E2N/AvTmOIxJWni4n1njuu/ZPIroCIQxf++ICW/O5ArePErGh9y5HhOL5RE7onxVTpWJ6uarkFi7iPagXrR2yo5sxJOffFGeLLObzLkRNXezNtL906w6fU87xCAQCGhOdfE8Mn8e5UNm7imyRwE5xj328Z+2xQnheY9i3as/l+u04g0QRn/cKQoS+IZ33fCCmECDhPlN8Yd78hXQlxbk4KjkzQzivlDdUEgm40XKWEh9JR5cnwrQljMtLQqE0Xr+CnqfjJ467OWH16tWOFC1kD3CR+TGMOVt9c9rnKY5yiOc1b1G+i5fU/llnYnXxqO9v4/qN3KN4COAnbdO6a4hEO2/f/fufQIYgKBqjuD0mAZKNzqc5B8hvi0/8mq+bI0Cu4OLNfevcFZi7An/EV2COAPnvvHlzBMh/FgHy+4rA+l2jsDwe/emdM1KIidgQINIOsK3Dy87rsHhz8PeCZCg8W+SyewU8dRLhoI15JAcr/aonq1sukS2Uz6rce5IDZCUHpWAOlek4F6TUayBfVap5bfalHFbUjJQ2UuOpbLoe5dvma3YAqs92fxRSnKfDRzqAsFTaIkP09TrYRsSRg41rQOrceA6VUSgsH3zoEadoSgPgWr9urT3MYaPiYjXFtG+HfEDNyyGpqr7VPAF+y3EiHPjbNfaWb5TYhrUriSTwZMP6kN2CaikRB8UYmczF2MoFaFWhNpaLIypOIFcE3RsUcgL0x3LoF6ixZ+8BF7OVkpaJomwE0iOF30kuA95LUUMAhT30RURCJnVz3aqram354pWU2VL+DIkjhb0OIAuJEbkAuKtOFanOFcUwWyaDQBTQWnFKkWzm53NI8tdhkkNsE+omHQoEoFeg5lbxoO6P3rfcDCK1dOgdBRAXCKDr+NTXl9l1X7oAAEeZIYSHJ2pGFYcqTkKxD/28V4H2ygzWIUdxUVI2qQ9EhdUChxtwUSgSYRrl8mBPB3E6k5QgJ7iSQCl/67Dn+3LI2rL1Kg54z7v3vpDD+V99KN3u/7uzxGHlAXjOOOCzhcOeQPB9xBJ896tX2z8/MVsaLuIiXDn4gIMnTxyDOFriYqYKscV7cdoOIzJmBQ6eaA5SlRSwJ9EDISVWERkcyuNVD0ge6mgVxwuEHUVpm0Ssi9TWgQLLOeg0NABE8J4dAcIhW4cfxa7owOjNtYmF5PIl018OmYtEsKUReyB3QhLRCH0AKFKH6WGTSk8gvL5PAIrepyMCXncNaMwLbBRIPshBXZFpAksUyeStXhbuhSJ8zkDOBXCoTIMEqwf0LFS+M8BAGPddoGwUhZO6J4qkq1KhL/dUqjgRIgJIDxMFlwNppcOrO3Ay/gIhzno4IGtcKCpMzhZZ/VVeqXgdRWUpGz2TA3kvRIBiC0QC6NAq9bkUqBGUKl96XqWW0+9LEViXHCByo7hOEH5fmoB+OQJLc4UIt8++K8m+9VCNI4aCeR41tpJ5ZvSZWvjcilHKJUu/8NxZriWRGERZKPpK41+dLPnZuY7MU+lqH++5n0O8Ctv1W68vIsMBPlxvXWOBX3otOU4C6HiRm0Zq1Utl7iJG9EtEh0gTffZx5jH9sw7l+ln6nLORWRPOGaafrX++1Lly/zvj/iDJD30uESCvFocwNokpAbBZk7fA9u96FWApkqi5ZUTA1FsZ7rhOXBnNuBm8AOtn6KjR59T4oFHaESB+Ahd1KQA15eAJiSCGCMLxez/8KePUHyVttBu/Gnd6ZqYBREMhNeYBMieiSJ6mPFQAx+SMn127+Wb7y7/9umUTC6M5YvWqlah7A1wPSG52ii1FsdlNIXMTfRgKg8pftAQAm5JsAEY/3CRjgDzFZZWQHF3ECs2DPKy1TaiP5ZqbD9Eugq+C8XQB10Frt9TaRDjiBFm3YRP3bYQoGGIxUO+noqYO8IasHCCvHgJE/ogSnrtlxPYNoK7u45rUN6hjJMv27j/i1sj6pkq7AUJXf19eXkX/xjwAkSWuR+cEBa8RzElXXb3DKomqeWnXHoAmFPtdQ+7nSF0dk55s3/9Yqt37/UbXKyDnWDj3RmXH6r3Q51MM5Gx03QREe5OLh5QAQH1aM/RRLciaZ9cs7bfvPNHuyG05uA4fQd0MISIyUABOLwCNnnHFjyiXXQSlG9+QF3p+NSd98wNJ9pkfN7g1QO4LxYuFA/gFQ1Yl4tbIpccqAXJ8GsJCxd9NrOvn6OVZCBmtZ9aH+W6EdXqQZyiaeUIluJofXnttD3uEaLvt9rc7JXA/c6w3z1UMZEogCtghYoRkKDpN/F0Ia8XyfIQWdFWIqFBJdQLzeQFgXdGFctaSUOa/AFTAmQBmRCD59HPN05w6WKW9YwLnIHWGmLv1XG7ftsX1DVQzZ+flzHcl8/0An/rdwfgGd3bxftOTKI1D/Bhv6a57ZYY5kgYJ59CrFGgKUMubpt9hBT8fMqa91fZR9JuFCrsRokWuzB07trnOtDycMvsP7LGb715tk+1hbq6fxIlZTmdVFmrtGhxF2i+I6M5jPuvATRrLdZ6km2oapy0TLGKDDqc87+wj+qumERK8y7kqk9h7pMQS4+TBvM46091Erj3N4C3jQZBsJXbV2mSL8PWwsjM1dE0M29nmEbv+1qts+5po8+qusZFyiLhOIu54mdrOUeNLbJh1p4exgFCZMYbzK9js8/ffY94A5v2tuGpqiiwjdIruCdwPURDLXvH22CHEEAPTVn5xjLXXiyiwBRAVTAisb+o+CUBpfdX7Zjtl+o+iFOc+W187JAgXvL/TegC3m3kfTx3stJz8hU7cAH8EoRdltRVF1kZ8TGIcrlQU7o2dkNVBMZaUs9y6x73s58+9SkWKp61H7e0friLhMVdoHoMK35s1Qm4zD+5zxrw0F1W5gP2GyHqVmWtdDmEvIWegInbUVaQ9ZjzRdurGkWBlTN1Xiv1hX6VuqUae3SbcDnl8xmDGvbo/FEuE0QSnUy8gPk6I+BSr4545/B7xxTBxpIq19Ic4EQESC5j9NMr9KPYzcikF8Aze8BY6imr5IYgyJrqJemNuGsb9UcP8dbGiGhICwp69TVpWDvNrFGt/tNtTeQHujrGPO0Ms3f1/+j7W0SkIuTO4khBchMbZ7oNHcSpF2B13vQuil564SMrD6doKDvEnnrDNRcse3LffNhMnOMA1OMpeYRoRyc4brufWdLqS6nL2y+s3b8O+h4gIV2Y/+051n91wUxxOPIBo5oNRxmoF8+MCSEFWegdUN6nfBCBbILEiNQuIVRoCkB5jzsil+y+K6+cPsam9rIrcAyE9jhEfO0LUoj+kuzfPvyK06rneZRUltmBhJk7yHL5/AEIS5xPl9L7aJ0F+CLU/D1Gk5ilvxRwRp6vuqlb2Y+pA0edNTIBUIcZ3BeRtPQSwnILllQiKugbtrne/g88A+cL1CeV9VTFfjeISH8VmGxYOWTA8A9nQC3g/xJ9yX3P9KEiPig6zpcvynBu4qLDExZ8uZh1dwbM8PoIIhRg2X4QBvuxrTwOy38L64M98t3vXLtu+dZvbh5dCxo9CtsUxj8ldIrfQgb10gzBOVq+C8GEca6yew9HRyJyqGLL1dAftp/w9AMGOonJTOB9IglJw6qRzmm8namo/RMsIe+IpYhjV3SIHSC97txAEA2vXrWd+KkbQVcY8lMl1onuL9xDMXK3nQWIm7e1UMn7qG6ts45fOu72k9uR6FuTSviTmUUxVHPtGkXEaL9ozPvnzn9u1O69z7vKScuZqRBOKrBKxMcDP0I5PojTtP9VBFcEzH8GeIIFnooO1WvvmdM5wiqdTQbiiTUv5OXI1y92oZ1PkhPrDglgDJfTRny+8+JwlyAnF+U0Oby/Ws1rG78Y1OKO6hxFdveYIGbnJPILoYyRGMGtxtpWzdiVpvmLtkgtYjmedl0rLyt0ee936DU4A9NLLr7BmIfbjfagvqBLSSW6alNQMCLV6iB65WbqtDuGVxFISjiUSr3ktTveTR7k3Ld0UoWdawdEL9oPvPkaEG2KBOLlce7iuzsr6qyjOXAfIb4lszREgv+WFmvuyuSswdwX+h12BOQLkv/OGzhEgV0qAuH7Y1x0gupO/jgh5s1grOUDe7O8vdRD/tqPE48SBT88IBBNAmsZmfGycA1ltJar9nRyeOjkch3I4b3eRDp1S6HD4X7p8mTvkq5tCiqxFxFfFANCoA8ELMKWOUvRWwLZ1HLx0EOoGuBQwLBAzUoAxG0e5PXLJ0xYIrQ11Mpmy2jD3YRtXsWsAKiVFFgj4GeNPgfg6SDRz4JFj4jjlgV58zaoNm20/2bMk/DpQWO9BYP33//kBW7N+CwesULKnUfwOT9owwHMCSuhRDvpPfCLV7nuwnUzyBDuAa+QqDiqR9AMEooKrADSQuqeBQ9kY0Q6JFBEuys+z3g76T1DiZqFevAA4M4jC/CI55YOAc768F0VgxXKwLoLMUB6yMmyn2eyu5joo0mMfhIkfOcRJCSls0HtQT8kOTYGnLNaA2zqUCag6h7J1FVnKAppOYNnWAWYbZYoqrWyClJngQC6iRIBfZub/Y+884Ly+6/v/vr333oPj4OAYx15hBEhIQvYwRo1Vm+i/Q1tt06rVWLWt0TpbjVbjNjExOxDCCiPAseHuOOC4vffe+/98fY5r0xhNbdrG9nGXBw8C3Pj9vt/P9zNeM4vs3SO2bdsNgPqUBXI9BYrpIKPrJlW/NusCv1/+2hrb/Mnz5gtQKaeHlIAqQdeB2ou/CEChpWgsgcqDvDfl4Cq+SRv9OOz2mYCLtRTBSxE4SaxBK/0kG9eskmXERUnth8gIj47jYDxgOYCCp1CxLoG8+Oz9sfaT/R52oeA0MV4rHRDuC0lTSpyUALMaAIUvfny5Pfpko1P6CwiTijcMAuMCpaB33XmH7d+7x/WFKHt5lOtaTozNLJR3/cSrLSH+poGD+OnT53B6EJMF0DUfoMqT9xSOErCk5ALxbpkuu7if8RUE2aFomUAOMgJl/dSPAdirQ+F0BFYiLihFbHRx34YgYgRKKqZpjHutYACNRw1efY2ID5V36+HToU6lilJe6kCrjg8RWvpd16i6GgUhhZhyQOh+jTImk1PSiH9ooKjzMvEW1xDnQsEo0QtS0IUBmsltlc61l1viFEq1Du6nXB0qA5ZyUCWU9Xx9CmNT5EcH7zGGiDpF5+jZ0jWednL4cagXUKN8Y8WCqDtEqu0YSsnlGpHqXIdAZdar/kI/WySCVIkiBASw6lAswmPaCSECxBnbFI11NTbqzQgQldl/EgLkG082uA6SOXSeeAM8pfC87np5p8uCzoT0FDFXXl7KvYyEIIlzOdx5uNE0/jydgrfNkTMqaNdr07wh4kbAtz7k/Jh6PSoy7Z0iW3gmgpjLpDDWMxeEWlEgmZ5TdYGIAJl+7XKACCDW+3cRX64LRO8ZxTFgq37WtNvlf9r5IUJDH//R4nV9/tP5erYBc+hEuGnjNfbkz39q2QAi69etd0rGarL5888WOkDPPxQVOwSIL/OHYscEjKsAN8ifmBD16PS1UjBK1AdA1omzF+wAQFxkfJoFUqAu14jmJd0/laaHoMhNTYikyJXIGtBOAY3lNW1EKAFiTnoBlp3jnXi6zovIiBDuv6fNnZ1ic+hZ8gXw9UZN//TPH7cHP/BBMr7ldgq2nsY6CwXAOHv0OMAZURkFxbZ23QbngMoGFFWhusaByLwKIqDO4cxrRgk8ws8LDotyBJdAJwHgoYAjEaG+vDcPnGEUMxP3VVRwDuATsGvcg+cW8oys/97eYdwHxUQZ9lveclyA9EapYLcJAiaLPHURayUQLur2uEL0UgouPhFIF4gHC4uIt5d2Ash0DlgUZc/+kADf/bMM+8h3atw86Mn4EhmteVcuPwEqcptpHtKYU5TJlOI2iHiwcItD6RzHc7E5t83++puFtmz5Cuf8qMRpIbIkAveTou8EyAqEklJXbgp9v+ls9ykT6oQ98qFE+4t/qXIECLyLK7sPV1QZv8erFwpiZgngvgdg6SCurZrqCuaaK0QNbnb9Tcq799RDJvITYCyfOC6BVK/SwbWUYmSJAFSYLlVwM463JUvIQafgWFny/cyFJcx3PgB3KYgYJnhGpYrWs6b1Rhn5fgEhDijtR5QQSUSNiOL05GDECMQ1sT6HIER49fBhRw4nQ4rIbSkXnrLem1i71aui+J0OQOA2CGut2Ukps7m+EXQzDXDv6YtAwe3JnqGHecETJf8YEXC/eu4l3HizXXfCCpypAgo9IYV+8eRTAP5cH8Zhbu48WwyZv2/fbhyGibZwI9FQ9TAJrKmOBCBySMXnfqxzikdqIgIrEWInCrfEOCRcEPsCP54tP8b4JPNJP4SanolTPFOFvM5VgHGhgH1ZackUzyMMSGAfxHrfw5g7dPScDfgyznFWLcoOQRQBOH6shLi3HrvYMmi33nW9LZ+Po7GxxMYq6qyPCKwm6mSoTDAf7ocXz+6ZAsYrYODZ4lHLoLt94dIFtnRRtoVN0m1VmG+rUikDByBu6hq3c43jtrOcN0U3Q1jAEGvDOP1oaThkcilNH7EPfHaNe89FewYgbCKss7GGPpFyW44Sf7CxygIoT287dwpQuc9OX4F4islgvyM1dwAuCByB7bU4ItooCw5wnT7nr9TakH+8Jc9faacuVtHbcJ612Gzj1tWQbswrkUTpAaLOIopHa7yiO5NYr5MRp1woLnLuEM3PEh/IYSznaoXbk7K/YJ2LYBzFMGZqWH/DAYOlspeDWSIRPXMdkGUqRRaRIVflOM/kAISAj3qMeG4aANYHAc4H+NVNuXgGLuAWAGutsW04ANSrtm7dGroDDjCOm3EBLLTlGyOt4cKYJfgyPugsGSQuqBcCpNt1B+BYY3yMT3jiooukD4eoTBT9oREIf3hOxZPHSAAAIABJREFU1PWm9bihptQevP9m5kmVgDdYDeX0Yz4Qk8RCEmJpmRBRgxDNmdlpvI8BW758kbUy5/uKJGK/koYyX8Tco48+arfdfJMrWA9lXpEDpBaHki/7IX9i/RSlpPlMLph3vTsLYdJUlChSDlcur9gsdT0EsqZ2yoUK2K69g9ZZueem9pAdRJzOY271c64cdTNp39QJ4dPAOhMYhPuG+C+VqKvLZwi3hwcOw9yFdOxAmHd1tjkSc+XSZbjEiOlivtX+p/ACLhSoWiyLjqzRmqXyePVMSWwVGkoUI26V3IW59OmdtBd27naRjinp2Y5o8PcccB0jkYiqKuixaSDGdhTnx9ikP8RDJ0Q2vSZ0E+ksEU/HTDlOxIWLcyCXZzt3bfmVOjvLuqVozvvfdy9jKcACicXt7ZLrjHw3iH/1x8zn1zF6ODJxGARJTMDeqaau2epZB4LppApAXKN+rQW47idZdxTzqjOR5uoh5tJG9rATkIG1uCsX5i23aBzVcmYH4Iw5yZnAB9JtCRGWu/YdsBgEVc3s+XpwAk0ynypSV4SzHOHaY8oJJecvUgYiLqGP2Avo+VD3mc4Fx76wyK57hHMF99CPr+vnOdDnyzU8KnKW50aOxAzIinJiAtXtt5b4qqeffcY2bd7ieiDLEbJpXRnhLDDlwGVec3tBxdPRv8XzpjUmECFFF8+I9lyKmlJE3Y4dO10M7ErIhvzjJ+iYhOxhPtfX7tgpN2GMcx0ppaCT5/nY4QOQhGnObaXvNV8uUh6r7Mw59uKzOzlP1DuC3BtSLHP+LPqbYuje8rUUHIiBxD2HsdeT2k8xW4UQRDnMYxIPqDS9nvd6vqAIMmQd3VLsNyHfCouKnGCLRQDBVR3EWoN7T87Z3QZRhoBsIXFv2gV38lz3dyN26hy1ikJikbNW2sf/5DOsN8SKMs4C/NWRNxUB8e8+ZgiQX78mb/o3MwTIf/BCzXzazBWYuQL/x67ADAHyTt7QGQLkv5IA+e+IwPqdCZBDL//RZD2Ko9mUCktRf/lyEQo5DyKpUDOqA4DNeA3qvBiAbRElysGW+rqEuASBMgJW5qGUU1butZs2OnC6C+XdeRTc22+9BcCe3FzARJWjp0F+KNomlYOqlEdDgK2yXAdj155gQywwsw4QR0qiaLorBMJX8vVSb+tgIDJkDNWYDl5FZCbncxBp44Ao8iEIUEKb+UQAWwH/S5ettKeefZHNaqvNnp/HwRBAi/cyoUJkCIQXPp1tN/zNcVRcuRxcim01RaUBgBtyDzQ3tTiAtpYoFQ8UO/OJwQrmcB7IQTIGIDw7PdOefuY5ugkWO1VXMTEFXagJx9nEpkNIaPOdiOOllkJ2lc3Kxh3OIbySnpAgv1BiDa6wmUeJyyZ8FqCd3CByf3QTTyPwSjEmumaBgJCXydftZdPvw4Ezi0gMZaV3Uljv3AD8HAHxOnhG42JwRYVcR6nbBXzp0NXNAVVEiUD4Xf+4xjY8pOiYKLdZVym4FJSjlIfKtp/CfdHfRxNJdAVVlJTHAqULUKVR1ekA6WwUs5XlxH1xyF+MCq6CcZBGRu9CcvZrAFJ1oL3IvbnErz/90z+1D1zTZ9/eMexAn1AOJOF0qqRzbUR6NAHOlxP1FMVh9KE/nGPf+vlUIanen3K4q+nYUBfEJIcqRfZs4NCF2JWz7gQxK8+RNXw9REa7Ix66iMlRIWgYIGcbh0a5ixTPlgDAdRbwZT6xEDGKAFJWvw6DHGbDAUJUeiz1mRghKYg1xsrLy1AzckjlQN3Ntc+CaFHusMpaB4iK8GE8aqyJSFBp+iIUzALyS3HiiHgYIAYuKSnR9X7o/egAmQz4NQiQEeAf5OK39DM1ptUL0sFrlxNEhZjKYw5mDFyi86UC50MQpM0cnq9ZWVluTOyhYDOcf9frnqtcaEiQY5RQOkeWK0wedGRFWka6O2TW4XRR+bFUeAKnRXj0AGaK9NBzLLJA7gl9re6D/s2H50Cl6MqCVvSOnEo6SOvrnbtIcVcCPQV2c+0FIE4f6QQg6ePNCRAB45P20H1J9sjPahzYlMx1Ul57OyTpcuKLFEHSyn1rAMDUZCtQW64OlVVeoQdoHaCUQOE+vkYgxVQ8FYdq3o+itPQMdIrkYuyqk0LjX3OU/l/ziqKRhnlmNXfp1xDglgBkESBSAWvu0IfID5Eg+hnT70kqQSksFSukyfudcn5MkyDTW4HfRoboc7/0swoHDEcxluIhBAtQkOYw36vsuIcxN39hnh1Cufja8dMWHBlPTjUECKBNIECJN/Of8tilco0OgSSCANmKyn4C18dnvvgV6xyctMSMuXQl4VQiXkxzXwTguUChSWJ7gn0nibSKs6yMJMZojP30yRcBvNSvolgLX+5lhyPGxwCOFJe1bs0SFJRVqDmXWClg5sVzBXbj1utZm+Ktj+cpGJJkmGfSD7L6fOFFujZm2Ys7drkIu1w6qHJQ/YtUkPtHkTIiPkpZvzoB0C5DVs9fsNRFfkyOQ0gAXoWHCIga4HdfftErAErjJzIMAqS9tcuSEzMZk3RJ0T300o4ddte9t9ENRf8DwOcru1/FHTLLkgBrTqB89oDI6GAOj2QOCGS8XaEcNTgUtStSe/VZdCAiiCMaMhgi4x//INo+/E8VzsWn51oElca7HH9RiBEExop80+8CogTmJkpkAFAYxFx98tRp++on8uwHu0Yc8TEbMvEseewiQBWJJRLPzTeARsKhtEYEqLyev7/Kfjs32FcfTLVPfK/cOU/8iBOK4d4FodiOo7sqxA9V7OJFLvtfHU6R/NvBV3fbe1Gaj0L89rH2BksxjIpWhdMlqHdDiSlR55RI906U71twdsodowL5cYGcALRyRrbxmluZp8aYh8Euufa45wCb9Kzt3rMPwDvY1qJIHyBHrAZ3HyyEAy2Hehvds50M8eujeQEA7bEf/8jyEAzoWRdJNh+CrgNgSkpj5daLoG/AXbOPLoaceXku+k3ugwhItxFU5kPMJYq9VH9WGAR6M6B0CUBf3tLlKNLnOSX4U7/6JXn0rAOAjBHc37lzicaiRLmFcu8wdQRsiraKM318b3o+eF2tOCHV/aG+szH2HWUU5wpQmwQAFNk3gtsyDODMm9fWpY4tShHKyhCGIDZpJVP+XffeZ0nsl0YA94ch+QO4N6OAyIOQeT/7xbM2Fhhtyylvz07jGeU9njxy2Srreu0KZMctd1wHMcK47qy1QADXkfYByDC4G8DtNtT5HRT+dJNLf+RUpdENbcTV26LVs2z79WstxqvfKo4ftPmQSC30fLQO+trZpiF7uZRunDazwv6Hf+0EUrKPORvBwk9+8iP72B9/2Aa72ymHLrI733W7DVeXkYTFfMz4Ki6iqP0Uzho/otCIz0xN4ZpdOGnRAUTjwR35sVcS4VVQRun6eIhFZy+zJ3YcYO/mDKq2ci3u0ZBhW7AEMJKPdKIRpcrvQkyyBFGOBpIECwHs0fogE+VgqMHNEcheS1046q7QeI3neSpj35EA8ab9puYlf54NdWftRwwjV2cv6+Bsoo4CADrl6hD4PMpaIWGG1oYBOimS0zLd2MyeOx+H2GGnIo9kDRKBIoJHTgiRuxIWJWQBTncxHhGQ8MDQZdUFqD/A//bTTdbAnqebZ5xnVWGDECGK1fLhGZAjRmRgi9xcnqP2x39wM0TjQesdpo/Km263AeQr7ClbWffLGOPX37KNKKRexEXploB7KAHnchkRrNozyQlW29TGnmEBxEur26v7Mf+oK2jp8lXWxfx0Evf1Gsq2X8vPd9fuY3++zvrbkzgDlDIOe4l/lUOXCE3WUjYKbuyqO0nCJe3lJP5Qz1gDe+dFC+Y7Z4Oe134c0EGQTVi2rKDwEsQOcbMQIJNEWuo5HmAPOgm4n7ck1+IgQIYhLi/TvbOEnqkJMqoqyjgHMB8GhkRBWrRaDfOxF1FpLTwP6mXwQ6wiUmKUkvFYImu1J1G01hNPP4vzocse/OOPOhGWN/OP5jqRsqdZWy6XVhFxq/jWCErJO4nSHbAsXKavHngVAtds2YoFzpVy6dI59r45VlJU6yIcq+kiWc3zF0n8nBdk/SDEbg/F6g9+8P129NABO3booL37rrtxDbE35XleBVG9A2fCoVNF7vqO8X7jcSIuRVjVw363rqbS7TELVNBNR0ceboYq3mNn/yhir0LLhQSRy76k4AwuxUJA+wW4IK84wdEAwoJxwHn1djWx/8YP5QQM1eyx5Z7Xvlaup172pb7sAbqZR7S25H9+sXuONn3xEtfG260Rvqx9fYhGFJeWzrqmDj9FEOsskUXPx+kz55lLBohi2+QixLxYl/SrmTOGYq7kWHZrDT9f86zEVCp215kkFGFTP67xRRBjEgBpzdYeuhLy5BBnIInARDSEiMDn7+Vq34UbIwyXs/pCFD34EvFXgwiS3vPuu3ED0luHSCiI53aY9f3Y4Xz2EJDfzW0u5jc1KxWXW6utuGY5oo5xy4MgXEO05dM/+bnrLonFfSzXUh/xak04FUViRhHltgLnjNZQEaNyL2pvrLNEHSRlJZ07jvDjmoaxHpKJx/4/1/1egWhnRD0sdDip86O1gYjdDg/K0L+PsCCJcdDrInKnQmRnCJD/HJQ1Q4D8567bzFfNXIGZK/C//QrMECDv5B2cIUD+OwiQ3zSmp50e/87x8boS9Df799+ZAHn5yfdM6gAoRVwF3Q5NzbUo7m9zoLgOHLLnx6FIu3K5FAEMMRYAtH4cMEvZFPuyaVbhZBSb3ssUdm7Zcq0jP8IAK08AyqYAjMsarIgrAcVzsrNcNrIUr+n0RnSh+glng16LzV/5roqI0EHKxfYAUiq+QxdnFFBHRInA5H7UybVE5Siwoxs1fg3Kf2W9ZxN7IIW4SryVea5NcAE5sB6+wXbb3ffZYz99AnAKYBoQA0yMAzUllX81197zjxdQoCeycYYw4BDRCfjRAjAfCiCjHo5u4lEWofRMpkdC5a3+ADTNgBqNkCQCr6UqL0N9q583DLiUhbp/ROAw105lsfW8ntlEBsjG3Y0qNC2F0kY21pe4XioTlkW8muszD/CuFgVYHDFfOkCIeFAcUC/Abm0tRAz/SfUYCoAp1aPIKZEaAncFvuvzpUrS5jqIw4e+h5RcArlc+SS/dnx+qa35xAmus7LKyTomQkIdIJ1krkvVp+gaKe6V+au4CAHtQwD9Um/lk7sucGdigi4IgAaRGd6oXRM4/KbhiKEtgUOnrz3zwk5X/ig15Atf3WxfeLzVNm9aj4KYgnW6YGI4gF2AUFmH06Eccusc0U+P/PU6+wGZ9nr9+pk6uyoiQGXnKpXs4xCVhdqzuLDQNl2z3hVqDgz2cGAi1gegSwXuxYyBHEqRa8iX9uQ+KtZKh7Jx7nM1ymVFZgXyvRSzJvW7CIFBDj76XTFIstsr216dK4prUPxVoPL46XGREjKIWK4QQBIRIB18DxElOtiJIJC7QApsOZYEaM4GNLxIXJdAZxFVAjHlFNGBLxA140WUz4qpEdHQAgDsyaHTDxJPzg8//l4OhQbGjZwVik+Lpggzmo6AYMZKE0TEq/v3u2LIFSgAFT2xlz9LwSbFXD2HNPV5SOkugkkZxXqOVBgeAUmiaCvdmymFOTEUfE+RIIpKkxpW4GgPZJ7IDwGZKi0SOaB7o6xnlVSKkJSafNr14Qbd1civ6eXpzQkQdS2P2qfen2L/8NNah2oJsFR0ngqWQ4n/mA2B2IpqVkWqyXQpKOJLz706a/QaosihK0KRp1xtkTki51Jwj0ntrl4WOVtc1jkHfjlWysvLHfmkA7fy3ltQQyoySAyNOoXUZ6TvL8WiCCMdvAUU6T6KGFEc1nQElnPHcC0FgOnjoffE/4edGP+Vy7ZIjcd20dECMPT/bgMku/rxm4gQff6jL6JQ5rmKJsdcReJRXNdoxqbGTPYccrRRMz/+q+eYV+lA4doo5lDPoC+qXOW/B+MASYkJp4NoqhQ4bc5C+9q3HrWzlyotZ/EqnHjXQqKcsCpAOJWaB6CYD4T82LhmqVXIgZWR7ObHQ8fPOzeeujN6mY/HcEDJpZOI2tafn+HrNWqreVbjUI13MP/uRR26ZcO1PLPkdhNh5zeuDCNi/QAJRbY20O2hDHrNd/XMk1s2b3JErRbHdrlGiOo6QSZ4PsXXiksJjUllrl3IOtWE42ASMhbieLjLdUHEEI0ST89GFWMmNDCU60NUXEu3JaIs7QIMfu3oaxSibwKECyYj/jzzdROEJe4FKKJ2QNhOopf6mUMFyA0wFwxRqhuOA2RgYJwojxreN/eMeSWZdUqq2e/8cbp9/LEm9/61zonk8AQwFAkwvSnQXC8QVaS0IrAKUf9uv+EGctBfsa99YrH98/MUpUM66dkVuVEJaSp1tshVAbL60Hid/n7ybYnoc2sFz+3f4c77xPcqeP8AiOpPYL6R0ntiuN+u37geYKkbcP01nBLx/Lsv6/ohu+9ddzvxggiQGKJBBiFwWwCImnFZSDywZctW52IUeTgLEFnEqsQNobhfJhT7RF6+SAfFZV4C8FN8ViSuDH9UzV3k+//i8ScBohJs/aZrIcvGHPnVDpni4lrIfhdxGwR5lwqhIJflHkBrxSCK2FLFQfbsWY40byGaJJo52MUX8Q+K1hyH2FpOrJWfWBfu1Qigrpyu/dybKmKverlnvTxXkcRhqtz5wQcfYO9zGTK+DGX9HOvn6335OQnsa0ZG6OWgw2P5deydzhAzhetVKnPNPa2AtDEZs6yf6/H88y+iEIYkB4Ad4GsWLphnHczvkayFnqiIu4iQ6aJjph8Q+xVi01atWkNm/zXuxtVWVwJSe1o1UY9zWQP72V9duFhqr52mU4U+mPvfvZXusj6ruNJlh49esHH/MNt+yyaiy7os2ouYG1wCNso4ADAXotvWWGuXyuvtclWvNfZ7WeMgwgZcJn5BY7ZpdY7NjfKyA0/vspvX51lzY7cVVnfZjvwOq4U3e7n1Yfvu+x6zO2+93sVoHmaPN8CYS4KMEhgazPu57957LP/wQZwiPpYEwBvL3NGBa8uTfYanR5A99rODlo3iOgCCwN8PEcBIh0X54KII9bBG1lBPIiyPFw9a2oq1tv98pRVUyr07ztgzW3/tMliSPkjPOMgLOT6ISmOdvYPelxb2lYMAvDyKiBCiiVMqAZhcwPpwnvEy5QxMRljiIrAAxkWQav8m5fo8wGT1XSkC8/jx4+wj5rj4rGjmwEFFQRGH6cc9lSimE0IqNy/PSnHlKjpW+7459LwcPHjECXM8FBHJcyVXVemVy7ilNllsBnGhDZRtswfyw9ngo9J1HBcCmvslnKEvhkcOgkVOXHUmTLheCk+I6F5HAMpxMkZXTZjdtjnPjh87ZMMWaOM+9CKN8zkT3nSl0CXDWkU4o9373rtwnRAjee6kXbNmuXMaVAPOVrKf2nLDzU4sMMhzXQ/BMc4zNQ+3rDfxfE0A9WHs9dWpcRQlvgimjZtDraGC7jHcUgOQdkES4EB6JABui2BQ/1k417WRmKCp9bPfKeMDIGmDtL/l87W31DMxwpzR3zdM3OsV5j/uOWB0XUMzmz2U8eyvoiEu4nDiqdBeXU/lOIQjcUsEMi8UnC/iPsTzc+k7Y//Uy9rczvwj12Eoz7gIL4llRhA3LcT9MbW/po+Gbr373v8BoutyGX+wnlxrnSfUrXQI57iixmqY25OIOWxp60EcoceE/j+cM8tW4ACK4MwTF8w+QHGb3Ldaovb6J+zipUIXq5pCb1UPIDvTp7tGit2ro5fuJpzKV3CCR3I+GGMtiKPz6iRExrECyCj2fbN45tbSYxfIe+3tYkwwz19GTDTENeyHiG2EEGuh7P1d73/Adh84Yuc4y9xz910WwRy8a+dLTqDgxfhQEXojrjCRIGHseZtwIKgTSW5LEUtyeUzHd8I32Rjz3qGHtVc0u+ZvC921kBBCwhGdKUIQTin2tBZ3zBqIAPVqFbLv3orTwwNH3AUcOCo7z0OscpS1KJpnw4f1aRByUBG5MfxZ+12518f43orNeumFF10BvAdnjk3rVtvR1w4xtti/4cYSuX+aZ/g14gV19tnKdVPfXAnP7wpIo2eeeYY42/luH5iakW7f/v53IaRy7LbtN+IKZe7grNnDebGARIBu1o7Ll8pcP5TK0y9o35E7ixjD+UTzlttt119vPl1D9qufPu5IjUDeqz/7wiZ6CCVik5tFa00411HOK8XP6Tqrl0T7Q3U7TnANJvkll6b25sHspwIQdY0g8GrDaSg3ZH11I8kCc63sUr01lHXYt7/9C2jNUC4+ZBGHT53lfu3j6oZ56gDvNtT/GvWgfex0957+700dJFe/4e+agf1fuS996+8lN/Vbf9Zv/4wZAuTtXsGZr5+5AjNX4PfzCryzBMdbXRPmb5zJ02vRW332/71/f/sEyOuvyZsB+P/d9//t35Op/Ah9vNnrf/3fT/+s6WQYYYkSFb+xBP317/mt9i9kTP3rW3hTgkSgxhv2Qr/te3rshgARCBWB6nQY0iMwiGI5KVoAmXpQ01Vjz09LSbcLqG3jUcwNSgmncmSV2rkibUBUDju9HI4USaDuA22kBUwmEVUida+AeiloxB6lkZ2t7yuQJwEyxWXs811ULqgNsZTpp1C35gJSxaLOEXBczWZcynr9+0kOnt4CjlF+tQNGdwIa1AM2PPRXDxG9sd/9fEUCxXA47aSfIzw22TLn5LJx/hF2+WaKGte6AkSVY/eSafzKI+vtrx5v555MuQhGOHCGc+hSPJCiFdLSk8iFjmKT6zNFgHDvK8ilDeZgo2iLJADwS5BDAp26OTjOQ5EvlXm1IzMSAFWqseMv5NoOQ2SwMc7I5toFcIAqRnWESlQRRKgNpT6MYkOta6uDpB8HFx1GRF50cODQxlFZ1j5stqV0FEkhEEqHG32uQDLFf3nLnQC4JFDNl0NnJAcHfY7UsbrPez5PD8gXeL0cuBQXM8SBcQBFor5WEVjq7NDXKbJJESeZgEy6NwLLVfA6SOZxEMrVCA6sEQAL/QB/cdynWZmzyWy/RHY55YdEKvzLQ7n2/YN+KMuIUYoOh2SKtbMcmDw4DJbiLrnhxpsgsursDDb0Lz20xr78w1I6Xyil55q1cl2k5C7hENsGUCRA/LZbbrHzdL+MckJdtwa3DvdD0VZjxJnJWaQuiT2Uy8fHJXMtiKrivZYR4zBJrr0Xh+nFeQtInsANAFiYTEyZQHwvDhsC/xWDpcOQwPNmygx9ObSL9BAJ4o3KzJ1JBHNyD6IB17sBVgXoCTj3476pR0TjWySerps+pFrTPdB1VxSVorHmQIS1oeZUlFs8cTgFhRcAUJMAUhshJ2Jc5JUOWelcc5FnY4BGEWRvd3DQW74C8EcxTNzzfMgBkTVrIZFEdCg3WS4qFU9q3Kn4fhTVsZ4XAaHnCwvca1NMhZSPU3FYKkGeUmcqC1nOEZGMIl902HNxT4q74r1IPRiIW0JfozHfr4gpvo/f1divUQAPESK6fnLG6OM3ESCOzOSa/cW7Y3Em1DlFnKKWAkAQpCxVNFsT/TZtXIcUQE0REfoaEXw6BJecyXfRCSpB1+ueih3rco4Y3QuRroo3E+Gj96zDuOYOOTtUPi9iUhFWAsz193q9Abw3ER8CivV5cpyIAFLElt6zF8Cl5it9nVSW+rx3ivyYntx/lygsfe43n25yGfbelC+M8cyHA+J7CwTgnq3E/TYI6PbzXz7tOnwiUK6n8kypqCEIJ0cCz+8kkVGK7NmwdoWN4sBo7x2ynz31gg3RcbFwxTqy53vsCJ0OoYAnAocnUfunxEcTQxRDGXWMFZ45wfhDKTvpQ7yH5iIU7YBNiphQHJNiUiboGklNjrYs5tykOPp9mCPPALJef+1WAEKcaYANidGBXALA7VpKfpmzX6OwdxOAu56vc3RwJMZFQ6LNcqClF89BC5Fz1RAVhYBu5y9VoCCPtxWAy2O4U3y8KbrH/RFM0XNqEsXMaQmuJ6ULQNyTAbwQFW4/8YmjrAlhqOfLIRfGydoAm3TOjw7iXNpYhxSLpmgOEdonzpx0/SNpgN+BQXJqtTMOcVZR2BsAMV8vRT/vWOTiox+bZR/9bq173hTBpznFi/lmuv9pKn5NZbRers8okvnfQxFZ3DPFRH7t4wvs8z/G4cX8r7WmGLegvpeeRf2dCBCN49dH08m1pfHsCm75kGL7aw+k2qd/XOeKfRUbtYjYqzZA63gIi3LuQTGxYLcCOF2+QIZ6bBhOxDTWBrm5psAcxaSEQvrsfXGHc4rl4YhTtIlASS/1KQGCRYrYZ731YS6Wo2FEzxZrWxvzbTDkrz9g3jDXuR0BwtNPv4D7Y6OLlOyGsA2S6xS1bQ0E1xiRmprXOthDZON60b5lH+u+9uXZlNt24uhYTOSQoqiqIajjIPkFXvezxu4iTmXbDTcBpiMs4Od6sCb78Cz3QK6o5F4OoQ5chNGJqTYq5TbE+E1k3Pdzb7sQCYjA88FhGMGarf6JMdTkimDkclrKIk878Gyxi00K4b0OQWyrt0EOK5WhL168xIFmvf0o/ylVjmVf5FycRFT6cB1Fwsjl8J3vfM/+7gtfdAD9EPOsYtHU49DHa1CPyTUrlrNuFFv+uWIAdz/70AdvdXFbLQ3jxAPVQBAE2YYNeeYzUWH+Q6jusXf4+oebCj9E/vehNvcKjLTjpR2273yHtSvWkHk30GfA3r19nWXTsVFRSBmyH4C9d5jtzr9ipfVE7jU9bN/Y/m2756YNVsq6mwDprNidEkDCfh7kE2e67JZbFzoRSi/xR4VnT9sqYgtnpyWhmi8g6mcuwHcZhc2d9HggsmDODwtjzzLabsFjHZYdRgMP6/PpsxDs4T5WPR5jB4vZg3kEQLbQpd48aJ/+9N1E9EHOeeDakzCD+7CaiDKBt2dxHGvOEhESxb2Rk0rCgSqGKWRPAAAgAElEQVTAaBEiWgfUXdHNXioQUFOuxkHU2iL3g3kutd6JYFNBurqmJOrpY8zMwSknokJF6Co1V2dbCPdRjsVUoiu1L+sGLPXwYh2+gnMUkF5K9jpcUyUlFyFYE23DjanWU8P+UYsbBPwwa7Q+9B4qyyuJYgtjvksk4qoBIF29Xb2IN4jIYiwOM0+KkBiHbEiIDrGVuYl25VKRDU3449zxs45h3FQQRDWMX26aXbNlva3ZsJq1q5OukjK7dv1ayI4ee/bpJ51YYp1AXq2HxHC99NxzXAt/J0YZ4wGqqKmzaOJZBaJ38Z5HcPn24uZ53weX2GgXzkCimoa4BpUSFbD+6n2K9IxCUNPGONb6K+eM3qZ61uT+UM+R1m5huto3VePG8+Ra9bB++LJP68P5pH4UL/ZaCRAKsbg/kDw58r2Ps0ArBFML+/te9vISJYVTPq+C9iqcO5PMcxi73bqs6FTNJ5nsIbu4xnLxVjFfxEGS5SxaRLQXc6enP0D5ZZ4z5lOizfJPniD2K8j1mHiyJ1fUngciHu0HvFgsU1kP4hPpgDFikyBChrnOxecbcYxX8d6DIQ4CIeHirKryCjHAWVxLxBnnz9otN95gRefOWh5nmAAR0Zz5SnFrdEL490FWKYbTg/PVFuIow+gC6oJEVQ+RRC5niRDrZ96oZx99mS4gPyIpb7/3vfboD37szlxbN66lK63GgfaKZJIoLTA4zLkdRYKIQNHfeTP/C+Qf48CpWF3tX/Z8bp4bdys/fdLdK83hOjtoHtIcPskzkEwcaTWkYAME3fLlyx0BIkJiGQ67E0SKTcUEcuZTlxT31pP1apSfMc58G8R5IB2nXyt9TpW4ga7duGGq7BxCoYI1UeNmLiK4WcwR2q/peZNrd+/evU7Ulcn5Ud1S2pNEsNeT+7+I6yFCUj//CK6kU3QuqeMnnnl/A8XuncxpJayFozCGJ06eYV1lXmUtSqGz79CRg7bl+vW2ZGkuwiLmaPY1+S8ftJpSSuP52bm41jVGruDOW7ZiFfMGXTac/Q4T5ai9dHJqunOGSPSj80ENz22UStmZAzT2w3BJKkJYZ4MBOmvaEWNpzogMiyHqONgqrzRa5QWinuevtrtuu9/mZS8mHgsXpBR4b/x4AwEyRXpMfcwQIK+/WDMEyK8Pnpm/mbkCM1fg/8IV+O8GwN/e958hQDwEAr5ZhOV/YvDNECBTRMrbJUCm9khTxMeb9YP8VgJkx8/vmVQpsyJ0VCQoPkJxJCoRPEKG7WzUNB1YyEUQJFLyrUOHco11QBSR0YSzQ+ClACdt0KW+VUmtSAttZAW26neB/FLXK5bAC7Bd4LHr/gDkFOCowlf9klvkEgqvzRzU9CEQWYdSFaALTFYJ6a7de53zQ4eWuSgrAyEjRKQcOnTIAfsCl1RGnpCcYQWXylFshtujj/2U3Oq11ox6TSBTBGraZjo9+jgIvvKVqZ/1+o8PfJ24Lw69stOPAcxFoA5G1MzmuQzQRoWlke5AKaWvHDQVFJ3qIKyc73gUcTuwbqtXQUC2bNZ6D1IcDhCxJZBKkV2Ka2hApRrFwefQF6bs6K//uOHvr7i+vGEA8wnICFnNPciQ1f55HDBGRJPuuw4xPtwXfYgwUQyWVHjK7dW1l7regci4XF54aLZt/RzZ66A20aidVXyuEnQRH7EABv/yodh/fQn3f7PCfT8Bz/3Y3pcsJSrn4F7IjDgL4B62AVRvIw9egMJzz71IHr1iFAbsk/dQZH3rd+0P3v9egC0Us4CGSxblEKlRb4WnyE9GXS3ASr0WleSM/9n9Gfbz3ag3RVfoenJvpBYLIYJK+dv+gGiKapCb4SK5+nfSCXLhwjmwhGbGyXoOa2TfoyDOR4HuT6lmRnoWZz8f1zHSBnAVGhZkqZQPt/B60zko+7prRcY290+uDZWT6zqJbNPhLY7roAgLkStSlapg1V9OEMASbw4qckbJbZCJik2AudwUUpAK9FM8kr6Pc/G4TgqAdMB1/VudADwOXmkcrNTpKSeQVLmKdGjlwOXDKS0BN5LGfDOglzLN0yki3rVrp226dgMKdcYchEcjh10RZanpGe456wD8VfxaB0CeyikLL1x0ymwVSGqsJSvyhYO+CBbFrulwLCBUAKkvQJQOeHJQiBSSilydKI4MYMzo8KXPUwyMnFVyiiiCSuSAInXcMwooooEo8sd1o+hOvk7kNi36Ehg7xusRofLX98XaI4838edhd7819nx5LkcY66eJaNLYFamlIk5HTnDBBNp6A+zIuSEyR4rdJahxFWciVatiFjSvyNGjiAI5cwSMiyQRUKWor1EX0TUVLaRiThFIAotVqC5lvN6/roMKo0VUTcV+TfWDCDRTL4Dehz7eaRLk1yaM3/IX04TJt56oQSTNeOb5lyo+hXlyAUCA4h2e/NWzEDyQvADSmqf9eHYjUbUmx0eY18Sw+aNqjgP8UznoAITJT3/5LEryBotLzbKLFbWWQUTICPdJsWLhgCFZuD6iePbmk9X9w+8/6sZLFOByG8pWdWh4k+EuEFL3zZNooEl+xuysZMugY8jPi8JlCncTcQ+cEclxzSbzQmWZm0a5s+TSAOZXcCfKdZK7cBHjPhOQ6RLRKzgWAUfWa/1g/ErJWYh6NgES/7md++1KQ48tWLYCVTLPM2tdR1s9Su8gm0NcRlpSPAAFjizmnsuQkxvpSJlEjTuOMjsgMsYO0FMzwRgto6PiXfe+B8CM7gWUyVKMdjKPxsTHunhFgbCEw7mYrwgcIJ6QRHv2HLQbbr3dfvHCc9bJeFbGucDXf/5ohj349TJAQPpNeI40FjUPChByBAivRSSICO4QnsE01tlm5h65seSE+PsPZ9g3nidWivWvoKjQub1EOuh7axzL8TGdxa7vpxIy/a5nQqNY89Q3P5Jun/wh3SqQUIvm57iC5CvEj8UwB84lsquS8vMUYr/OU8J8353bAQ9D7PzJUzgt5vBcSrUOEAn4VoI4oYw5R+tmFpF9iq1LAfgegMwcvtrP0cHeQeIKufjG+DlSoGvOVwF5D+OinsjKMyilFUMzxjO3GgDXC5U0/8wz3gkpVjblCsMpKMBQe5E2QP0kiJtOYnbCuCZZxOZNQOwIdFOPlJT84/xZ+5mN10GmMXd1cg192fcEcd0Gmf/rAVovUERdBfAYQDRiD69JUUGLyaMfFphOga+cRs30wihGc4TXrkLbaFwOEhBkrQiw03trbBHqc13bPqKNQhX59oMfEs+0jHGdDajWzv4gzna/wnxOp9cgBG4gc74P935E5Deii2OAb+++//02yNqguUtu2WKigEohuXN4X14AjXHsK4pLKm0uoOv4eDtAPOtApVxtwbhCkri2KMiriZSBKPBsJaoREq5PUXOA68MQ2H3jdAt4RdhzJ6rtJJxJZKyXLZuVaJlhHrZ9ZZY11VXYRUjDc2VDVsHtwixgO4cetoYvHjVF2D/22D676dbFwNSe9uqRs4aximfC7G8evoPYxyargnhqBuDMzkyx+bhxKuly0NgdR4HfSJ/OZWJkWgD3s7OTbVYCnS6evZZM9NYke8Tyygm71Gh2iO9n8ZDzOEKSZ6VYZ3OJ/eUnHsBl4kFG/yknnknlGRIQKaBU+yytt4O4evwgAhSD5Qk4KXI1judSe88cCDVPxmsVpE0kIKmU3BpH1QD/6trS3C+3bT1Ap+Y/CUGycTCJpNfYFum2Yt1a1wkQCmCt/gwByyLcZ9EFpEgiRVbFsG6pmH3vnl324Y9tJDYwgSVnzPoAgIMB/9l00gFCdwXvV+r7IdbfDhwcw/TABHGP1AfTgCuhqxvig32M3M5jjKlgOphmkxXWzXjvH8WJMciaP+RpTbgqOojkCk+Mt3ve9y7cbseYwz1xtmS7yNR0REdFEEQiaJdtuAZn3RQZfiL/KLGexKHy/PZxPxIgdFpQ0YtwSYdELiu/AoFhtu0WugHbNe8yt/MsnDp50pGamXyO+riiuHYDCCgkhBKLN02AaILRc+hIUvagbRArFZRIh9Nt0gbRKddJeGSsm/tGmRPSGC+TXKey8hIXHzaHzhIfrmcHnzsJC9bMvrsNsk+ugy7Wb+2Hx8Qa8hpn0z0Ei8X180c4FWNPPPGEI6XvuOceyMxJyGf2Bf3j9pMfv8C6D9CNk7qd+NRLOA3U2yenWTbdTyM4RHogjAopzF66bIEjPpYtz2VdY48z7m35hy5C3opUHnNl65s2rbPyskuMEU+7hn67IhxHciwnMn7mUmavs0Io55NinG7HT561eUTzKnKpvbWJ3sH1uGR8nTunh7lt+fJlrB9DECSd1jUwCrlIlw5EUdrsuRYRm0A8234Xa7aMuLcS5lmJXBRLLMeDXEID7M0CAOrlzJHjXHsgESD7Pw8hzMfWLxTzZ1x03JMw9r7a5GmNCCfSSfstxWU1sw9oYX+nfgy56vRMaI0QQd+NgCQ0JBzyxN+doTK4/6W89g5eu567VfQBijzRHlfnQe1XR9lDqSdK3Ttnzpx165LOSNq7KRVAMbHac19DvJfOj03s5RX5uwjR2ApIDxW+y0mifeCZc+dwKNGFxOufYDxdS0l8BM/PK7t2OxFaQnKaLYBo1pg4eeYUe8tBCNLFNncOfUVZKcRpFlrVBbp9Fi51xefq3dP+I2/pUrtu200uevH5l3YgLFoPEXve7YMlZGhmrW0gxvbG7TcjABx25KD2+HoPiiEe5e80HoYg5yUk68K9ExORwD5mrhWdLbO6yjb77nd+QoQhey4LhgAhW+2NH68jQF5PeEwd3v9NdTvjAJkhQH6Xff/M585cgZkr8L/nCrw9guKt3+fb+/4zBMgMAfL74wDRaH8j4fE7EyC/+pftkxEouFQU6Uvmtw8lC4EQIYFszKWQF0mhXs8msqmz5+RYHIDZMKDlOJviKjoaqirKOGClus4GHXJUFh3IZrWdTaOU2QJkFM8xAiAvJ4jAXamHZH2+TLREKvFJUpoLgJYqR8qkgwcP8u/xthiFj2TCR/mz+ihUNq0DVzxEzONPPWu33fUuygETKQ295JwjcjpE8DnKolVxZCvq3OTMuRT8FtmZostEWORQYlcJ4RBJ1vAiKyVW4vS50ygFKeklU16q5G6UZorC2vn3S+3rrwJukPPdT4Z1dEwYG/NOcl2bXERWICChujqqUbyuWbuO8r6TTjWkUtpgDhfHT5x0qvySkiuOkJFqtRdFZyeuFYHLSYDbOkQ89VEOx3xse6TERSzoOghgV+fGq1jVtz5c7JRZHmyQeXnmifNh/KoDRESH9sfK79XX7Ptkzr+bAbd8vtD9WaC0/j0EpdgLf5lpWx6+ZPv+9t9/7vQXbvvsSQD6VKJIOu3Jv5z6nHu/fAkALNUBCpdRf46Sz7wWJarujYCNXg5Gp06dsdvvvAdF35D98fVj9sEvFVge/SqjOEYiQv3JwPVxZYUnj5xx124Pqi8dstUl8emPzLMTlcmQEUN2FhV3BMCZFLK9qHk3XbOWfOQq1OoiEjg0tXTZ8pUr7Rc//xFjJ95u2LaFrzk1FWmEm2LvngMUZi9n/EAkcFi/QIH2AK83TmW3gBK5lFPqgKqILzkEvDksKhJD17ACIF0uhCiIIZF6g6i6RhnrgXL+AOqJlBFYEQkRoHslZZweOKmvderX/6tUce7cnKluCu6zlLxSLi8hMqCCmIhIqZk5pEp1KJJCCvImsodVwKgi3wTA/QsAXl0qEQVMS0tPsRdffI6OnlmuXNOLGCeBho5U4OcJvFHhpVSLIuBUyKwxrtekQ5xAZ/WEXEQdjryR/PpYF5ElYF8HWxE3cnSIfJRiUAfeIJ5f/b+eVVcOzmjUv8cBOkmxr3GuZ1mHYn0I8NZ9VKyOSAR9/CYCRPyDRven3isCBMUc6FoUnQiKY1MEm8o3848edUpAER4BAIQi+/Q1eg7CvYjP4WCv65SDE0QHUDnGRDLqQ2SUSt/12nSQnCqln8qkFoHTzXuSQl5fJ9JUX6fXLHJVpc16n7o2In80H00VvxNrwt8NykHDNdS1mf54p3pA3nqr8+afMU2E/NPj1Y5YjAdQUFyc3DFlqJEDeSYEgMhxkISDQyXmkSGKuwPU4LkYgrgYIHrQBxJz596DVkGxa1hsopVU1du119+AG6nMjV8BwSISMyEelTd/cP9e5jziohg/6hjRXOuLWl3jV3OeuojkPoyNCeE1MRfj0BtljC3MybUfff8HxIWstSQcCRkxQS5eK4D5uoCC8zMQFbJo5eUtYuz4obw9jWvFB6fK2qn7B4B2vuiiLV6ywl7ef8ROl9QCOKO4Tox1ZcJjRBKp5yQjLZGx5kXpdAougwE7TiTHisV5dGJEEh0G9Mdc++TTT1sac1ghYOiNN93KGPfGxYaLD3K+CfWnui3iiPI6wxymZz+YnzM+5sXcn2IH9r8GEAeYTbmy3BIiSvX8f/WPUuyDzK/+rG8acyIv9CECxDnPAHNEgDjHJWtjsNwMjFW5zrSOPvL/MuzRV6gWANAXiannTuNbz60i9KZi6qbGwhTxMeUIcc8ov3/9gRT76LfLXd+LHCCzM9Lt7MnjdutNN6A4j4AcIAbp/BmnIq8sLbbPffovrKupjvi/KlccHcJ80wJ424+6WSW6naiviwGIN6L+zSLmUvPiCA42lVEPAxjJ6SDCMzmDCB2cEDD71oErTg6QQaLRWogcO3nqPCQLvQLM3xu3bEB1yz2gtGMckOnM8QIHOq9gDZAz5jROA4Fo6wETGwC504lj8uMa9kGC1tNDwKaAdSHeFekOQzCNsEfxFkgLMOehvHaAY7k+RYAUlVZaP/eoGzDUnzV8ybKlEHgQsLgcZxH/KLHD3hNnLZj7F4d7MoFi8nDIoDbATEUtZi4lvnAARx/xoCk4IqvowSpifKYALC9evhI30zH2UBmQYa8wfrbzb0U8J4tdzr66JnTduiBJFNGlqEC5z7R2H4UUETly3ebNiAiIy5wzF0cNmfLtqNHLzvA60iB6sukYa8FhmkZcHUR+Pb1Q3jhQysiuv3DFRjsnbHZCOMRKv1W3jlov72HH+TY7VmWWmOpv68nlry88azcsS+I9+dkV5vjjF+lEAPf9Zc3D1v3lfDosOnC3dtjTz1VwXzTmO3B0AJyn+XH9hu3ue29AmFDsBAmhxB4NAmLPJQ5PkWftkGAxAM31gOtFVe3WzTqQuyDN5qVFWrwPfQjjHeYFMVha3mdF1ITsKoFYDyNKDJLq1ru3Q7622cJ5SSjIcSg01EDaLrRA5q0TiF7k3ogAyFeskWJpRnFOKo4nEMdYQpL2VxMOZJXz05sxf5E1ejZ7WYlz5EpTbGQSzkF16TQQy6rOtDzcKypCv+6OO2wIwkDj98Dhw3YTf95PuflyYi6beZ/9rCPxWv+ZZybYN4rk6WNsBeKQbW2ut003JFp3JfPHEDF16swoZb0GuK5toFeH7zufOJ9WSKOy4osWQefHYGefhQaEsMbTBwQpMcb3G+Gh7hMxT9dETLBbCYkFo6x9YBIHHo4RelNGeN6TIGsWENt06vwp3Er9CG6IIGMOTgVwFqmzDjLRL5iyb6JI07guRw8fsijiozzp1xlEQe/HfCWyhYnMCYgUIwXSbJtvTCTKLdyVWIvIPEE8lvbicrSqf0XiJIlxtB9VG5j62jSn+7GGMKk5ok9fp/1bdzd9XxAarfQrRQPqJ7KvlCl+hHsWw3rTSZxUB6IVX+bwVFxGvkTeduG0GxkUEezJeKtwAHgsZM8Q40p7aJExcjNmAICP0tEj55Su0j9+/av2pW//E/MT7ghA6kYG8/GTVYig+nB8NUGCcJ35LwvnmHYY2jv5MCbO416Xo10u4xtv2sx8yp5gYtAu4yIMDUwizirRLkIQNzIOt27Z6Nad4gsFxERB0jPfXdK95MxTT/+axDjdEGSXIce6IYngYCyKs4Ce89WrVjiCqob3dP7cGfaIS13PUAEClhAI97JqrFf0ah3F2fDQp/7G9r/6Kp93ym6jW/Eyc4uIqwoERBKmdUO4qkdOMWy9iJkEzu+9Snxc98WLzumnvhy5VnQvghDEBCGIiuR16qyhM41+78axJpFIEa/Bnz2lzjBODMK8OR+CaAARkvZO6jDMpgepgoi+JsZxDWPq9jtuYy4dQlQgByVRY/y/F8+miMc410UCqQNho+6VbPay6ozqx42fy9wjl5YSBfR1Z06fJGa21e69+25chriuIVIUm7tr92674133sr8td983G5Jd4qtn6GPEQkT30V1Wx7mzinm/EKdIzpxMXCJLIbknOK8ssrMIKVITsmwfYgSJhnQ2jWdOWEnUVwfupOdxMMpxKFJkNnPsApyM+1894PbVa9hPKILrIrF2Dbxf9aBMMDdpjnZzDWunYu+UgnCArimtKXOzcjkv9lhddat95UvfgnTETTQcxFkOEvSNH1c3zFP7538fgTUVhzW153wrAuQ/uy/8n/m6mQistx8B9j9zp2Z+yswVmLkC//NX4O0RFG/9et/e958hQGYIkHeWAPG42gHyZkTHFG7yeufsr7tC3viEeLz4kzsnFZnjDWgQwEY+kuz1WMrQ1QESAgjdREFiOcAAoRkAiIDSKFwXcfhTLFEHStdeVHGKJNJOdYSDjg7z4QClKjktQwmYRmG47MMCWdUzIpBGKsEu1OoqXldMhh5KqfjmEGmhMlg5QpQhrj/rICUQU0p8fZ1iIG587/1WlH/SsiifFHAh4E5qbZEkyp4NA+h8+vnnAU6SKIYkess3yGo5uOsAosPSMNb+5eTvVtVW29ETx1ycQwyf60GxbykxGOdQCqlEe++XV9gXd5DbTd9EF+V9UBAcaNgEczgQoSH1vd6XiBCp6KU8zyFrOC9viT3/wkvudc1GJSvngjpNdMhqhRSaxcGxCefH0a8ss1UPHXdqxTHipaReFxAr5aHiRWRR3/+3U+qt6z+LdZ/D1Z7PTRWA6kMZvhoIhz87lem74XMFDsyXoloKpb1/M2V5f7OP275M/jPXQZv2dPKIy1Bpyg2iPg+puHIA8VXAPi8nx7734UT3Le75UjGKyUB34JsEaJ7P/emBCDgF2ZONSi0dtdQDm4cs9/bH7K6778D6HmojAx1EZflCHBDjtFh9AHUcHIkT4UAmV5Dy9D/1wBx76tC46/9oUYcL10MgZiKHdxVKKlc5nGsTwaHw3MVyp7guQAXqBXAZT1SOekKyuF/+9Gs88fiviF5Lc8qtWADGYiJcLlMCmkzp6uwsdROg7ueALoDMHTR4nlWOqoOUroEACeUxy5kwisrXn2iGEMAMKX67OexHoz6WG8WXg+Z5gHcBASr47UGRKMBVajE5g5RxXM3hVE4NFQLrRwmISGD8NQDUDHDI8uH1Kr6gmMNsPNED3qjvL0OYjXJfFLESByDgw+utpSBTUWWziPhI0fi9GkElsGYUIDVcpfbc9yoy65vpRcigL6GOf9P71y99T41VjTvlbSsGShtxRUhpvI0CEqqPxHV9AAAoBksArUge/VmEQhefpzGvAnH9TJcZra9jrOoAKAJkijCYmnTenABBdQ6gMwrA+Jn3Q4A80erU08FcX40pxQcEAZx1kCu+CICrDbBUnQJyP0VD0orESAohKx41nvqC1nIoPYsqUNchgWdQB3N9qGBe8Qo6nEotLmJGsXJ6VhUBpugvETi6BnKTiEgSmSViQ79rPpJyUt9H/6bDp97vEEDABGCRPm/6fSrK67eVkP/GB/Ad/ofXF6k/vqMTh1KUc35UQ9YJAJTCOZXYuqzUOIuGwByHyNQzMjHhS+TQaxSBp1pVfTMdS4EWTL55EcRHNKBsPfdL400OAPW7qEj40sULPDuo87kX3QDpIoi9vQHIiEApo2x6Wq0dRKRPcCDPljduN4KmEgGt+1BTJkNsvvjMC3YjefqZ8eE8Q9GO+MCYQcF5DbEpca6LIZvnuxkHiIq8RVYuoGugjVz7EaT7ilpp7hqwKkCwcjqcZuMYUXyFCqwVb5QGwO1BxFcmauku3FddrG+rly2xUBX0An72sV4NMW4Po+Jtg8SOpqMiCHAohDUxhDiVFkieDkjLDRvX4cQCKEZdOoRDJIS4oXlzF9qFohI7ThdJO2ThXCJZdhDHlME1CkJR+40/TbUHv1HpiBw5tCZQHOgx0uuTmlpztNTVQbyWfoBpAUvqufnChxLtWy8RmUjfhXLK9czpORQwppgrfZPp/g/n5HJk+VScm3tGGedf+8Nk+9h3iEvi+wez9ibSMxWII1DX4QJxLmG48IqJ0AuCBL5527UWH+YLOXQQgmOTe76GERqoJ0xurcs4N9UBsHoV3USs21LyRuIiEfh2gJgqAcUB3HO5RyOJlRynE0F4Tydzph9uoAnKY/t7x+wXTzyNu2EhsVehVlJ+kX6ZZbYYAKubNbilrsdd20Vcw2D1BwGcPvnkE0RP5bm135P3qciqdgA0qYkFvgqAi4UEURl6N6S6B7/7A0L3os4eIG5IIGszsWwFpRXWBhDszfhctWEjYCjOSu6FH9c/HiLkBFFWR4ou2ZzFi1EWr0QxTcQZQHY/JG7e5lgrPNSEKzDNghi3XSiyq+QKBVCcxXzcCcAmkjeM9bORtV+uUfWOJObQhYajSODfGGPj2aeesnvvutOB4iJ8q4lwO3UacBRSpJv5eCM/N5D3MsC+zId4uq98/ev2lw99DHJ90HZRGD4LwnHDmhzivcpgEHh/dHh4oSIfw3HgMUzcVzdzm2+oVbDveukUhBPTmTcur8RIuh9YZ7KoBVq1PNuKa6uIqxu3E6fG7YXeh63pL35JfwvKZ+9IiMQLzoXKo2Wps/wtjnXtbAHPfwxuU4Quur9DOGu72gYBASkYZ30WsFkPCdEKaD8GsBxJr05EVJgFjEOAT/RYugfFywyGlvZRyy/tsSfOTlp7EGQCwoP41EjLSvGyO29ah4Nj0FYiJtB8XsWaJnIJKTQAACAASURBVBJbe8oGAFytZ1kIBdSjM8k9S2FfEwG5XoZKPQCAMh6yu4mvUbSo1mhdf61lo+yz1A/VzJjRPK95SmvMPNxLcjNF4S5qYX96kf1BOIKbJuaH6zZtsJPHXnOxdHoN49qYM45aAfhXb73eqkshZ3FM3fme+ZBi8dZbXYrro8PGW4esjShWD6LgLl4mxoznKg7XdCjfYwDlfxX9LmmINwJ96MNhnukDNO7nORvgdcol5zU+wDNMH1cnYPooz3RApOGl4x7SWYSopqWn3epa6cKie6UeAmbR4oW4ZDe7/gw5t8p5HU0QmMv4+1IIDo07de+oNFsl6GGUaocxnyuKs5k5UM/crfdkW09DsCMW5TyTCElF57GA1iLmpt0yilFS1JyevSDAc5FKDAjIjlYnTtL+rB8C/QpOK83JIaGUlQPwazZS19oY8+8YHXPj/C73mOaXpESccvSiFOPii6TPaRAiXoB7nFzIzE2a50QIDQBSiwDxnSSeCEfDr558ku81gXvlRvOA2O5BzLLn4HHr6g+gB2yAMwAuPOLZMrPSWLMaXKRXKfv1FUQhaf06hghDrl9P8quWLl3AnDrmXMaRuEeGIKa0TxWxkktcYN7CBez1KhzxMh9Rhvb7xzifxHIfS5hTNM6iiF/y4hqfIr4uDLJO7nm5V4MYl9pXXsDteM2G9QDxXQi6IFCYH+QEGcEq7QdZkZ6ZBWlWD9FQ7c5NV66UOmGVD3tGiVLUH6R9iZwf6irb/3d5dvs/VjjEXE6jEfazvlyrYN6T3CmpIp40B3LdahAhlBED5YvYJI7x3cy+q4P9sb/ObXwvCZVEMPqzjxpgHWwg3q2C97sYR7jW3gIi7tpY/xLp5VmEY66E7hON6TBedxaEdB/vSaSjzmtVEF97DhyGFE5mzarD+bGO+LAcet0kmFrAuj9JN00V8YXErHGOzOP7ab9+GSHTsfwTthmRhfajLTjMZrN+vvzyy+y9B+2BP/pTelM6bQ9l6gVnz9jWG69nnh+0bRtX47piDmdcjbBWnTp7EUdoid1++x1uDniNHhjtfxWjpusYz37Qgz1eK479evaVyWnpEDS6/544ZJ/irJiMk5o5FcIlhr4cX/Y/2icOcT5Q7F4xBfV6TgIRdwT44BILjMKV2srck2L33fOAhQdlsjchj+uNH28gQP6zEVjv8LbyLX78DAEyQ4D8fo/QmVc3cwXeySvw9giKt37lb+/7zxAgMwTI7wcBopH+ZiTI70yAnNn30UkV5g1AMMRAfEg15gfoG0mWeiuqsRg2xL/6xS9t3epr2BA2uaLXLcQelVy+iJK+iwPCpC0hFgBZEVYDcpWvOjxqAGNlz168dJmL4dGGMgsyQIcBHaJUhuJKiDmYV5GtrrgiqWeuI6JCh9B9+/aRZb3eOULKyPOtpVxXBMHSnDkuPsg3MMTl1beiJpNqq5sNu0BNgcxSck9wGGgiF/kkpYM1lARuufE223fwMJvZXDtXcNZWU8aHbAxFTwnAXYIrARYI0k1EQ2lZpYvPee2b6+zzECDNHCRLSwFili/hEODvDoAiWZqa6PoAvFC5tVwsUpgHouKLBKxtQdVaViZgibJrDrciSa7w5y5Ujqe/zfXi47ovqAzbl2tC1AFgg1wGIntUai7rv0gQZUXJ/bHvi/Sy8LHhs5AeHPAFMx/47NTfXfv5YufWccAWoImu03QJuhRFcjno37SJHwJ49+d6qaheBIiiwEJQSko9W0k5ssrGFcsgRZiKC4USd6DqnYf669EH49zPe/dXiyyBw6/iaU5wUKQlw26k00M9En903ahtfPBFALJ1qAuDOAR5AqJ50QNAxBEHjN07X+PwN2SRyuXmfUtJ9mfvSbavPa6i9wmnHFU8TwaApKIaOlsa3WFK7ocoFINPvrCXTHjKdCdx+HDQX7Uiz4G1cv40Aiwczz+DC2CMA+NsDv8UuULS7T+wjwNoBAdHQE+uc4jUqRyqBN7p0KoIsVhIlX4Orj6AjhFyaXAw1fUZp8tAAKTGOVlxvBcd4nstivipKhS7ytMOhHgT8SHiTsSByDAB6YqdCuIQqSJugWnqJhCBJ4JLMQjq/+hBTd8IiafcZkViybGhCB0pN+MhQIRjdlKcWkUJ7zyUimmoLX0ZF16MOR009bNU5DgCWDBVgE6XBgf16Jg4Rzyqj6ATBWIM4I+yi1UeOipH0VXQv5MDrQ8OEo1nkShya7VC2KiwSO/JZaTzLIgM0fgeBJCR48RFQqmzgPElAFvAq2KlprsFfhMBoiwbkYGfeX+MffmXbRwelfet0vupPoIJwEmBMlkc+NXNIhWlCJAwQA2RLXmZsW5+EFgVyaFcRKrAe6nn9f8a5zqQSgGpeLI0DuB6jXLitPG+FGsg4kaAjNwicqKJnZLLRd9DxKH789UIL/29vqcANx2UXQTWVQJkegL+xL0x/ytJED3LIkJ2HlGMnp9zfkjpKddBEECJYq/ScIDMn51qHnRmCNBvbqdE9NmdlsFc7ouCVL0W3sx553FjdKJC9QHgVg65gHc5rJQLrvsldXA/oCj5Um5MKf5Kv6RcVf/RJDFzo4Cb4ZAtkeG4mSA0kojRaCcebtuW6+yZJ59xBbxL5s12IPMpCq0FEPkzNoOZy2oBbFMBxcLoSJqALOyDhFD/keZfL0C2bhwKgcStlBDtU3yl3HXFjDPWwiEv+iB+E1D0+0M2MlO6rPsIwLVM5qBg1sIA1olGVKWJAGw7cXKMkCEv4saHCJdY1kcPBq8nESj9gGzJKQkUEC8ECAGwOZJvC+blQc7mABS2WqXKjBmLaRCR3/jmtywQACYze64DuL72kXh74BvVDgwUGS5mVgQIiRouMlJAbDDzyyBOx07GsYphP367n336h41uLHuxxrRCHLpeHj5fc70bu84DMjWY5f7wlfuLz58mP/7se9VuXtMcGMgcNYo6eC7zZB3KXj9+/nKcNQdexa0HMX77jVtt344nLRnSefGiPMdyHjuaz5oHCER0jNaJxcSRxRBB5i0lBu+jAcDOHzK7iHgurYnbt9/u3svkJAAuheiB/Nswew+2Di5ipr19wF7Z/aqLM0kCwD51/gRg1ibGWzKkMSRzrzeOr1Pu/cutp76m43RLLQQo05/lFJQCXUBsDUR+L6To6hUr3bpYxfqWlIzrDgLFhzWiF7J4DHIgikieVlTmFxA/XMaZ582Y3n7nXcyfzGvEmnjgTAthzd29/1VjtrQUiH+plgMB8hvpSgkNCbQFGyKtoxzgC0Bbc6AXRO/OnbtwLMzlunQhqJgFYUKpNo7SDqJ3XtqxyzZv3WaJiC9EHKvnI5HxXodoRC4czUi1EOhSYg/xWpcDzDYjKlkGAYIawyZZX+rqK+3gsT123fW3EZHVa//8jefs4x+905bMT7CBzkLzRHQw1kQ0Ec6aSZ6nMcrQazsRdNBD0MO/XWyYtCK4+QGe9ShKe1sa6PoiKmthtu4P8X8Mxs+eftjq//6ghXTXQLwP2emqATt1qZt5Qkp2T1u2apWVQQ4ceq2RddDs5u0LieNi34NLSz0HWTgYRYY0i6zn+zXw88JTQix5wVIAb7oJehotxW/EkukBCVaEUViaffe5S/Y8DhBLi7AunquA8Em7fVuubVwxxyoBQm/bfhNr8KAdOXLM9WCdokRZe1M5n+Qyi2YfGwp5lk5XTStraRHq/FkQsSkAquWUHSvWtZHXoyjIcEQVpezLzgPQLl223O0L9H20NsjhEMo+pZW9p1TzZZAn4+yd1C0yPzvT9ux4kR6H9QhmztvKtevtMvvGpAwEL+wrztGbM0jfy93vo2C9jmezrsxicHYMNkOAEEnGamJHjh12e5JZkI1DPDsVRcUupiyenplx5tp65qo2xq/IjzHGlD/r4iTCJDk5m9ogtRhjXgHhdNwT58eYnYS4VEbZOQq6I4huvVjawj43x+57z3ssE/D5e9/+Jsp2xhvuulz20YoXDWTuFdEQxp51mL2myN04HAUXcLmJAOhob7at21OsgXQvxaw2QYzI8aG5VWO0lP1zBD9bjkE/5qAh9nSNipdjPUliz6s4JPWj6SMcN10Fz5icLZGQLH24NTQvS4kfh6OjBVfGOATHCBG8cneJNMzLW8HPS7bDh47hnA0lAlZzGmsFn5e7QA5lItNwHAaylvjjwMlZtNSKjxxnTsflQVTYxq2bzBtSvbK+2opLa6y4vItumyCIhAr7gw+9l68mwpQ9nl6DBEvR0fGQ1RedG6Icx+5i+hBldE1DQKNOk1icU048w9xWWVaK03ANDkG65Nj7SPASwV5ExH4N9y4SgPwkbocGEa04zRYRvVjDnNPBGWmYa7+AiD3NyTpPVHNeWkcMVAGdFzovKWZJBLvmdXVueDCndyBC8eaeaNx2sjcKgFCSKMS5NriHgawj/ZwvXvncArvhCxecqE3A/JDEbNyfePaqXD7cP0ku/rWxvpH5ttP1iWjvLJJGwhy5mcoZ6xP8zEhEL0twtWs9b2lGeMLP197glb27bf6C+fRb5NiOl3ewN2QNpu9wKeTwXJ41CYWefvxx24Q7fg773ovslS+RkzceFM2Z7IITuui8qTNeCHuEQeaIWPboZ0+dIOpvFn041W6vHcveXy7zGuYYuR6jY5Oc4yX/yBHmgD47ATn8vg98kGjNFHt6x04rgLwSMdPGueG+u26xzNhwG+Cc4D3US0RuPu4+s3WbtjqxmohldcFI2NPD3l/vMRm33mG+t8aDnNPa855FjKczXBt7YHWAqBeElRTnLL04dKKoF6+F/WgnTkeNEZFaMerFaWrDCUJMIp1Hp360yH5+6nY6CHFXTyga9w0fVzecU/vnf4u8en0ElnNwui+bDpV9k2/ze42wzxAgv9e359eH08zfzFyBmSvwP3gF3h5B8dYv9O19/xkCZIYAeWcJEIeHXxVZa7S/sd9jOoHm9f/2WztASk9+ZlLqtz7UK7HxMWz4AlFacVBjQ6pc2HrUsoq/kkpSgGRaZrplzJtrV8jI7YS8UJ68gN0wNrGK3NCHYjAEJspWLAVNDSCmQFi5IxrZFCq7NomugzEAKMV7nKMwsJJDsw8b9ptv3g5IQcY/QKT+TYpSAfoVAAPqApiLKllKnc6eQfMBeGsnQqgeNdBScrZFgEhZ5X42ByA/DhAFl4k14lDjExxhRShUVbS979V9tm37NogPirkBZhTL0iRbPmrQMcCBIaTFex9Zbg9+D/cCZYcVZBL39nWgBMtzII9yc3VoVOdBGcWXmlQEuqYDivcS8ZA1K9vlFZcCtEWh5ALGcoD4Mw/Pdtdn4UcOkQGvgzqqdpTv6qmQSiuYa6jDkPLURXoEijzhMDLO/VEMmQ5BUskpakU3VSSHwFmxXlJF6e8ErksF6wgPHQ8dMD1VFh0FYSGVpFPjAXap1DyNyBcpWBWBIleKDjEqnxaolQhgICBPIHI76sUBgMXh8WHb/fnV9vkXyQcn6mMcQD2Og5Ouxzf+BALrT/a4Q92iRfMgPMaIzYGcCPF2FvQSIgQ6iN+owZXTzEHam9fwyF8uta/+nPJN1LF9xK1MgoTFQMp0oxZNJKpsAFX1ts3XOkVYaESsvbg/38WT+BHVlpIcawtyVSzeNBV7gAqzqPCSKxBNS59FpvNcF8Gyh8NaJN8rDlLPDzBT73UQskbXCl7DOSqiAf7lMqkH7IjkUBQJgKKj9hAxHiJCBAaE4lQQQCiQXvfeAf4cjOSYEBERzeG4lEOzrrOi4+bgnqlBqStyb/lKotEgN85SvCnlXzmH5XlLV3INKxh3XbiR6h2RsRB31XnyuvXzsrLSiRGKJI/6HE6JXopk5ziVaIJIF5UycmhWMaNs/IpnEfkhNZxUrRuu3cL3KUCpV+U+d9asLFfuGMZrU5STDnQaG1ILSkko1esg91IHPj2vwbw/kSMTnAod2QeIoQ4ND0UY8bs+RCS4iYZrrNgoF7V21YL22wgQxXZ/6r2R9g+Pt7gD4xhjSvEaEVx3lanGcB1F2vnq0AloKiIjgAOp/uzZ2+hITCn12nkWRXpILSflpMve557ovalLQc+cHF96ZvV86l4pLkVkr/7d9YBwz3XwFVHVhXJcr03vRyp6fehZ0djWteJJY/xDDfFzXIfCtNuF9y4SRB//29wgIkBezgcUZY5Q14ByvUUohhGV0t9FoTDRdbnZaRaA22qEWJaWbg/7JQSIou5ScfdFAgjEJiY7dXw9ZIUnBHEAmedSVSuPXM9FJOSiosX6IM+VTS/A1wegbwTSWRFVHiJpGQC9AOJhECDJlKa3olKOVueMQA+KSYPo9jl74gRgShr3lFJxfn4Va5PI63ZU/YpszM7EIQVpeKW40CJ5D8oPz2AeUPRGKN8jEKdjBQB3LcS1I2H4JYJdoJZAeKYGyI9RVL5BFoK6PoJrEB+J8wwXQw3RFwJLO/pRqBLDVwhYKfWyD4RDD2un1MjKV58NMKpnN0PrzJ79vP5R8scB54PC7STdFpHq/uA5P0jEVjE55LOI4gkFGFTB9nf/PM3+8JuArFoXRboyDkWAiIBVF4Rikry4ropH+vL/S7Pv7fWh5+eKe4b1/Hay9vkxtznXkgrQZXBjbLu+H/5O8SwiUyblbLoafzVNgIh0D8DJJaL5EvEukaHB9F/MJ47uNaKWWu0jH34A8qXVjux+1j50/31uLxCECGHnjpd5Vil4Jj4mg/VPIga5zDoh1FVk7AcQ3kSxfBlgocC2LVtu5HqGA8L28KwRkYLC2oNnq5voH18fyOIy+k1aux3R6CdX2Eg3qt/1wMUDXGOp5JnjAdOkNtbj18W9T0ahH0vUUh3guDLhFXvlw/ts4T7XAeSplH2IvUMNa1sIbodq5uMEnDchKMsn6PTQ3qaONaOKX+3sTUalhMZtl8avdl67N+rpRNaDPRAgXgBw8cTUJALYygESRjfIJEB//LxxKzneydqf4cZ3E4CiVNltRBvOgQSJh+x2iw3EQhtkxzf/+VHbuHkr8xidN7gFVaqtax6UAMAGeB7PmttCzJjANX/2OXIKxQKuDiIKCOB917IfSiECcu/Bly130Ur70WO77crFdvunr/4VBPi49dcdsyAPwOQ6XLmst14QgiFE95xqnCBGEscXc64igHae77VqOdxScSmxdnU39Fo2GN31S0NwZIza+/b/lbU//JJ5DxB7Bon38oVJqwP/TUyG3GfdiMONcvrsOTL1AQ+TIVTv32anTx6DzIkC+Asm+jLAaiGe2gB+5X7phnDyDo2x8Fk57rnxHe60BbGBFjfQbL6M4+5+HztwscNeKIMAAqjuIL5m/daldvf2XGuvoW+HsbYWoiJMYDrXRw7FAtxgXqx96rgKYw2JgcxUPE8EgOr5gjPO2ZrCPieO57wb8DIc12Uba4LWOsXYifyoYp1et369I8nlGhQBsmjDBhtgHHsx0E4xlwzw3IXj1AziPsXz3o4grLhh62Y7d/asrbzuRjtzjO6q8BgXDSYCsgLRzAMfu8YmOymh723DYdNgHv1+dD7UMk9SOl5VauuuWYWqnigxnIwTgLCr5i0wf/ouOtkn19bUI5ghOkoKddYWb+aqcebRcQ4B7d10K+BsZvQa/2e+jPtm9kotrGFhcQDnxPt1Q969/0N/yOsNYw8QSrcOr89/HNB5FXPdpLXSiaa5Xk6jIEXAci0aIMBEbFezr5ALw9hvLlsbbGXnB9z+pRMQXj1jmksUg6uYOZEo2kuFqssDYF8xd3o2QxkfwwDqIpU0z6qD7hQOuvBwiTuSWbNxbHI/tf6GE284ADHTN8AaAYmtbjIRph6e6mpibWZ+iGD+7huVgzCIudeIrsqElO9zBEg4kYxBkCCxYezx+Jpjrx2zFURMdUFCBdPfV9eCy4HnoLWPPhf6qk6eOWqfefiTFoA7eQ7vpwWnSxlO93Gu/dkzhfTg8MxwPebh6FiG48iXxSEIwrOltRZQmz0G91dRpPNwYxRy7zSmInDlBTIP/uCHPyWe914XKbb34GvWou4MAPF2yJ5QRDyVbn8V4sQXWh8l3tJ4VK+NQHa5LbQ/VteWSsJPEamoPXgXZwQPyGPnmEEwoz41da/I5qE9kvYymnte+vRcu+VLl10vhzpwgiBoQ/h5/szxcyGyFaFYXVXrnMlzWH/CEMwUXbjkzlKV/H0ajrUS4mADEBUlsl5JcNTNXkkOuiRcW7NZZy/TCyWRTCJzbwHz1RA/S+eHlcQG+shBzHy7iP1vPE7dakQ4rx04yN6B9582z+oQmknbpTk0mXMgm37nQpcTs7KsxJHulzmXTTLvRjGub7v5Jq71MPM5ghycUW2MUT1zl5h0ctgLrqILZOeBQ9bGzxxU9CRkTDb7hBw6yFLDAy2HM+P3v/aIWzP8YxJtXt5S28dcLtdkHs7BHsgm3QcJ9J5//gXc45lOPBXK+88n7k1pBDk49bIgRIuIW66oquN6I8qh7BzpiIsEHeHMpnXbh3EyyHMnp7f2sPn/vMTtC7NuPcA+JsMeeP9nWJBhit/48SYEyL8d3P/jEVhvD+D69Zf1X/s3MwTIDAHyXzuiZr7bzBX4v3QF/rvn77f3/WcIkBkC5J0nQBzm+BtIkN+ZACk49PFJKajHOMSHcrDrxkIvFWMoYLy3yhEB9NWJ0Us3hlTgAu6DOTSpVFLWbQ9WdPUlyDkgUMWDg04dah3FXUjJNMiB7TyqJimUFqIObQJkcA4QPnfrddcBqg+h3muwZ59/1tnmFWOhSKNNgN4DADoCC1TW3UA0i+KxwvmlQ++o1GoAKlJHqmxc5asCRlXK2gvIXwfQJYAse/5iCk3HyG0vNT8OJ4rh2rVnt9161+0WDND+HKohKfYmyCAPQSFcQalvW0ePHfv2Zvvzx0fY3PaRDV3NoU3XppON8FxieYin4PX3cnBJQA1XSD6tOjJ0HeexUe7joCNFlYrDRS6FA77Jsr77K3m28aHTTvmYANAxNDxg669ZBzBTZWexbd9yyy2Wn5/vSJQx5JLKkPfldcnRMESEi0CxgCCVNk+RHUMcLJW7rg8phwTKphPHVEuRvJwkcaj+IygJbYVUEQkiIFvZ1AKElYWugt05xEvpELsQG7+K0/X/OtxKZSyXiJwlAp4VRXYc8P5GDiP79u6xQ1+dKo7/4nPDAJZEgPGa/2TLoK39wxfJbk6ym2+6jtzvWhTUAOg4QLLI2D9y6Cjqy6W2Y8dewAly3QHcPvVglj1/zBvih6gjiIYF8+e6aAaVrIsIkSJ2+7brUXR3Entz0ZqJSCHy2hEDt5Oj/uLLz0DW9bmorghy448ePc79aXPFlrK4q2z+LPnKC4l8SIDga2tpcF01HTiSdO8Eiuj/AwEXk/izSj+7uD5yeWhc6zkQSK/rpYgSlfeGQdb0csgXEaZrOQW4+zngRGXcIg4ErgShThf5kUFBp5TYtdxn6BJKGeeQnVxLXnkczhD6UPYdBNzwJ4t4rTvsStWYQJeA4mPUVXAUpWgyBc1xjC9P7ncQyj9FVyn6oxwQaCEAXw2HOV/+XmXo83IXOoA2n2iym2+9zQ5T/rt6zVo7V8ihUu4TwF4VWYoQkGMljDHiD+ElUFMxXLU8NylEQsjhMQQoJbKnGmJIBIkfP0O9ISJDBGoI6XDEhxSqgMG9Oijz4cDXq8rzf/uz9GtTY/eT94bbF37a4BxQAjEEvs6CXJWiVISqfm4kAEAl91/XOBaSTWN7tL3aERI6kIpkErgrkkYRBgIB1DWkn6t+BAEFUqtWMB/pc/R8ygmi0toglU67HpCp+C5FaqncXe/JTa6Agi4KS1Ff/Dx9iGDq52coa/uNBIgjSPj8/03F6HpPIkC++uNK5igV2I+6IvroSJwJFJGrftcfEDWCbg6aoBnjwZSe99jZwlIH3sdCQvUBcGUynmtwHynT/SKEsEpYpaScYBAI3JmKX0LJDUkwPEJpKE6foOBwlPDqmPFzzhoBl3393BdAJh+iXvwpvpYD5GT+cUtHJR8AuKWybEXY6dq3MlYzKYVWVIs4N33N5g3riJggxvAiDjWUoyePHYOMBxAUkYIC15MxHsRr7GCuEtCpuVHfaxV9EgWQjnI0qgcjANU5UCPgVoYrce8BHGvg2Z1HLNO4RwDdIxC5OAZiiDgZYn6vZf3qhkTuZH2IBCBK5NldSUfSM089Q9xICkRwAF1ZtS6yK3XuPIDJYVf8+8SvnnEK22AAKJEGIhZ/8Gcp9qF/qnXkvxwgImHFfus9+qqrCOQoA1DqT7aN22d/2u7GnCLLRPQKsFG0oCMhr2aGKxJlesOgv5dGQQ6Qbz6Yan/+fX4O4/YbH05zn/PXP6iFCEOJy7ULZp4bRnwwCrCVDngs8LOR+JwFWThc5s524ohuSMeTrFe7X95l//B3X3QRaepX0pqhGMZunttGQFZFg+g53LN3PyKIRXQkUc7sNwHBAfgJQCnCop1olNAQyKuSekBQ1vSEZHc9i0sLbeu29SjaIZ/HiTHp83PgdBsEuXtMef+5dI0ortCH51Kvf4x/Vzn2KM+6gLI0xo8IHjlRCum5aKDbYeX8Rcyp6TYGGdDCelFaWWMtlE93QIAkAoiW4OyM5TULJF5HObFil5566knzQdWdyF5HjkC51lIUO8SaIgV0yiKEDg0AjcyDJ5h7Rcorvk3EkBNNsH4MAfAqFvGVfQdc70IIsT6avwXOedPtNYaLqB2ltS/rn8gcV8iOQzAU8m2EectXefxc1yvEUyYAIHbg5OgADP/Oo4cBoM3e966bbOWidIreq+g3QRle3WaTbZDEKPk9fIl8wcExSQRWVw0CA/o3rvR62MGKLjvUQBcLU1sOQzGNhJYl4JJrc5Jt7c8+ZG0f/zE9X7htQeHPt3tZTS/F4ryv4svlrhgezh33E46QKMMBRN9J7lycm3U4qOJtAjDwEo7bLXTCqMtkEHOTF2B1FDGVjcrSh1SbSQphZgAAIABJREFUFx9qmZO4KplfO/q8rajd2762n/WM6xwQG0qsFO6uZE+7fv1iC6XLYS33wi0wPAslRPf8f/bOA77Os0rzR1bv3ZJsdVnF3XLvJXGc3nsILQVCqEMvM8PCMIEBdhkILQMDJIEECOnNSRw77kWukmVJVu+9977/570WCSXJLhkGsyvxM3Zk+d7vft9bznueJoCzhzldwTPLyslxSgk1v70B344cO8K1zmRvVIaOn41AjJGVnJSbrQAVpyHFSIElG9hGADPVkgHUmAqal12cagXVu/mEW3ex3yZi9SmgMR1FQBkWVnOpn0TMCabG20/GQBO1YzR2U4mMi0bqxiuwjxprkJIIMgE13GjfDGzOnrLNF2wAyGX9YY0tpPaLZD6lzU6GPQQwiDKitbYJski7cr2poQleZl8dYh/qInFe2xElLg12X+tCsEdJZH6scWU1BG6DtcSQd7blskssmeZ2FXvko4/9zmNLF+LHeI0kd4b6g0az5nkE4/Z57Pi8sPS5/NobXfB6HY3mFmWcUZvHkse0alOYleePOhWY8nak3JZNpQNBGMuyXR2UmpeaQrXxiIKvWQN8WdNEVpeCVLWRAOfDR/Koy6iNAGRGAdRnUzcrv0g5EwI2fAPI4AGwUhC5aiqBPX4QgRS+3QWQgHOim/dzsjLYR1DTkL0k9cUI1lrZ6VnWy/2PAWBpoB5yawBKkQg+Q97Jo1ZwtsomgxPsFDZjGYRiZ2ankkWRSh3R4BRkwzyfXa/uJvPoNGsZYdUQl7ZuvciFqivboov1qLOnDbuqU8zreNt2wRY7ivqsBADmAizzMlCt9jIZXn51F3NyEHu4bEhYESgfKiGCZVg746caso6s4GYBpIkIpp/X2NMzHWC90PotcF5KPlnlyb5TgL/u+wzWLx/Gdp8AJWq3Eca96qR01hd93mf/cb5bx2/+drlb/pVfJ4WjyEVSJ5QL+KXOUYbdMP9W9V5ScqqzvpTtVpfssFBS+bCOh7CXrCQb4wz7fD12cImJSS4zLDIU9TiAirJ2zqBATqZO1PU9heWwxkM093we9cBKgIUCgINQ9oH/9a1v2cb16+3oqUJLzME2KykVi9Y6B0jrvCdyjyyXQwC+gtj3vZjjuZDswgHAw/jMRw8dsIu2bIbstIT6otaeQT3XzvgLAfC5ADeCh379qIXyjBKpG9sBieYpU4Szgzd7whXk3nzzy1+yTKy6pAqLYLxtB4wRuLQUIFXgh3LIBJ7W8dmXk9WUhf3vKzteRWXcYjnz5rusKxGbWpiPUrlWkc0yhLIjDLBtUoQ51RYgcnpWM1jDtV4cuX+JexarPnScNa6Peob9a9DfPv7Bf4VkAbDotBwqks/9fq5WlvJp6mvKBsv9znrndCGOYzitAPn9Tfq7+sN/BQD0d/WBpy92+g5M34H/izvwzgCKt3+jdwbACgBxp8m3f6P/J39C9ulvvf++/cd+fe+eauK/sZn/137+b399b/cT7xQA0QB6PYPU3c3fD0oPUfMtvzztDPf1+v17PffjzQGQqdf9w9rJq/zkFyfFMlUYoppfrRToCqNO4yDZVtvg2EG+MD2bYC1V0UhcDZNd/rdquKs5qOwDNceVhRAMu5zKmiZDvsvvGObgpgbYbCTXLwM6CKDQoWYnoebesCxzkVYrxBwisD3ym9+6Rn0Cheq7b7sVejkhpfxS6Gc0B6MwGlOdFL2+MNXUbFfIoBQQyv6QIVQ7/9Z59NLklN1WAw05H95DjbYqmHRiwXUCSAgMOY1M+sJLtvHe8fY4WR2RHFj7ARzO0pQORy1y/z3JtuUz+7GnSLFffQxa4x99vev7VQ4ckP1VGKBNKw0oHUjk/xug0GZOrWKPyRJqjEOOvGQf/6csW3HPqzR2ZE+ENQuN1y4k+isI26wHsNDh5NprrrXt21+mMYuagObaCEHBjbCd5lH41/F5HEkIxmwoB5BeCn2xghXmLa91hdD7c8AXa6+Ig4mY62EcPKUoOHLkiDt8ykpoFsCLBo6avwqEFjtPzLOZsNHqOYgqMNYx8fF/PoUy59qrr4bBi589ygcFul959XX20ss7nGIoKzPL/vMj+Dyf+/r0L/ts7+6dduHmDSgqQrDQGXLWV/S5aOYE2VNPPGMbNlxGsOAepsC4ffuzy62oDcCDjA6xwGSVkcj1CewY5oQvpUMesvX5HEhWLl9uL7y0A5uHUBoB2K0wFrZuvYBG0yGnvFhFE1Mgzy4ON1LDKKTQh3scLIYj1yd7MTXAiNt0qg75lIfzd7LD6ubwo9D1Jg5lqRzoNP51/7TaK6NGVg4K8JVCSUHqOugJHHT5NDRROmgWRHCo1PuKgSfGu9itYvUpjFzKAh1oBdRwynZKkwiUQT0AZV08a9kAdfFrKshVAJfCdRctns8znkET74ilAw5IdxEEY3KEQ6/mkRo4YzDCpcroZRwkYA3QwniRJZzCmXWwDqaJJvCxjANcCE2I9l7CPQF1yiuwe8AmS9kfMTx7eUnLAknzphsQJ465IUBS4fA6bArcFCtRr6e8Dc075YIofF3gg5pAoawB+rPutyADMTvdAuc6lZ4FSAoMLVJfuiXa/vURbEtoJEphEwFQlYotUSP+0vGAlLKwiZPHOL7Xsufp5B5nwLxOiQnCoqLQPRNZZAjsUJNIzQO934AC0mkuyF6tn2cWLOYjz7gEtZIA2GHYelJtLVq0CCb5aWe/JNBEFldSyoh1rz8L4BGoIVWZ5kcjKjP9/aQambyhxoeaPJpXTo3FWij/ezUvPnVLzN+NEsQBIL9s5PHicQ7IK8a+P2BCHPk981Eg0VnCcg0FGs0EH58QbICwdhmFRQtDVGG5frB8B5mPoYz5Se5ZN3NQz0N2HPKE17wJpgniLPoYFUN42MvCT80fWYkJUNOYkO2TGgjKvBmiaSoQXmHZWhvV0E5hXvYyLn0VSi9QVs0Gxs4Eqgtvfo9kTYymAxxDkyMzlZ8F4CgEmC5ABRU/M97Zp0zSSCumuTfBmNfclXJAzzuKnICiM4WAnj1YYcXQIEIByTyJg0Huy2vLGkqZQCnsB5onR4+eojGE0gs1QEwc9jV0gftZM2qxQ6pTQDMB8ElJs7DcOISVWxbhsSgfyUuRSqaMfXQz1kedrL/tWJdUYWukbKo5rHGOdc3a++DHkuz9PxAIwj3heUipN8HYCuS6g7FX+Tfs4778KKxV9l7NO40/7cdinf9xbfrHrRKnAAH4ViDu9+7h+fL1D9hgfQcQ5GM/KKOJyTNlDKsm0M8JIBTxQN/zwhJt6dw02Na+LhclA9bug//xIyzH+uwfPv1JG8XeT01PBUMHsxcPsAZX0ixqp3Gv5z1Bw7qH713/rpttuK0aRUmLRaCiYDGxcZQyLc3kezT1o6BLQuEzaklpyahm9mMPOGIXXUnmCE1k30hx4f/0a7IzzsaYqwpDFlqkPWSCOakg6wXYsigAXet8bVUZILSX5aSkA2LLSooahqZzHs8mC4Crl7Vy39HjFk9TsZ7mcS5sYVlCiiVeDeljgHyaeJ6tcliCWNOllmxg3yglZ2LrLdnWXAaASg9LTVkB+tHMD2VauQ4nD6OL15TX/qEjJ+1g3glbumqts1ELY6zPAXDrQXW185UXAAzWO0uvOogTHahJ4wDL5c/fRZ0gK6FWsnYGYB33sA4fQllUXN7Anme2eMFs++B7bzGvvhYbb8NyjZpmHKAhQIpe5m9zr5/tLmizFq6xA7ZyQEKavXCInAL/GDI72iyFLXImf/eua2bbVQ/fZWV3fgP7Lz/uT6+lLkyzEnJ0ymFwV9UPYelGg28jQADPeJTlPZiGfHZmiuXOz0Q1gxIWILAU8sEGAIs+9pYjgFFAdpBM+uzmS3MBTQbs0ZdKbNk8P7s4nT2Iz9IzGgQg02svtqL2CY7l8+dDkjFbe9l8S0+KsIjhZljUt5LT006DuAVCB3kmsNYFpo6wJhdDhNlEY3ozjdEOGtYHj2CPBqNcmQVzsM6LwNIugPVH5AGFHZewL8rqpp1msEAqsdq9+V1NTFkxCgTROiM1UQmvnTl3MU161XhjZB/k00DPBgQdIbNmPharr5G9Ecq1dAKmN9s9n7jAmiv8qDMCnR2Y1sNDB49aG2Ng1bLFlpqIeo3waAzHyN/BFkeFMADEODVBH4rkXj5jPyBjL83rfkCXfpqug1ju9PSNEObO/spzaga06qEwHPMPcWBoU2Wf3fOhSy0pZ4G18PO/I6+pBAXOVZduAjwepY6ax7qKCqqq3GWbKcfjxe0voVBKtJWrUKvMCECdWsf+OcznRbm6eoW9Rk33oU9tBngDpANQUEaDQJBe2d2yf2q/9KYBLEumOta3ysoqB4xEsyeE8nz0u/L5BiH8NACMae0Zp24RsSoIWzA/1rVBQGGpOVWvSWksS1jVTFI9a29V2LlAVX8sVQX4RlDPJzL3RAKqQwk7IVU5NYHq7i5UUwkQYPpYG+upXRdSYz/08EMWmzzHjpdjrZiW5VRKWeR/LEZBHIpaRvtHEuP1MIDua7t28aywciXnaB45UjpzVfCZisuw1BsBFmH+hrI/LYNUs/35py2efWL9mjWORKB1TvkfpQDeE17U3NzPANTn3gD47QD8Fc3Y66KwD4bcND4h5Qb1Dw9SjXQtEaofNBZjAf+bOIvJHkr7piyzHv/Cm2f6aUW85ZtFNNqxSgToD1HNA0i6gmB1WZfJalhWcYO8yWqINjUo4/Resn2rqq2zw9T6AtnGRCagVs4BmEhDvd8jsJXzRGJcAmSCdtyxANEB5pXjpnpsKbl+tbzWAYGb7GPayzds2OBIM6p7GwBP8k8XUOP2OKLNnXfczbwpsCcBTEROyl26lNyVFfbKy9udCli1RkJUmF2yaa0NdqASxxazlEDze+++g72h04pre2zvIRwDqst5NtnUudiOxURgkZjmrAVVq24j82aEengJtr2vPPuc+TLWrrhom8tZOV502qlGpfZQ5ousZ09heRZNjdBBfXH5ldcATr/qAKAZUjWJhMMe4ss4z0cl09uHEpZ5qprah3VR9Ys39bfqQYF4pQ9vdptT+m07HegnJwOdBwXgdbcOkz0VZ5/7xFc4w3K+hWLih4prnPpBa49eQ5aOLBaqms8d8AV86IA/FY6uyvrNAZA/uzmeN9/8rwAA3tABOW8+1+sX8tYNrNetzc7DS5++pOk7MH0H/sZ34K/bAD+3/r7RnuOPPu//2fv/fwyAvF2D/q3GjxwA3N795vv32wIAf+Px+XYEjLe7fpFd9SWC5xvH2p+87psQPeSM9Oe/PN/X+7v/vcGmXn+eei/P9b0BhOpq+J+TAzCuImn6yDVc/s2SZgvpky9wG4fvGRTyYrbLniYHGbBspmRtJQBCMuIkrCLUEJX1lNQZxyi0S0qK7ZZbbnFvLHakmjUV2BilpqXhL1wEywwGJ+qGzQRG9nCI+ekvHnIN1VyaFRsIVZf9kbzchwlKPUtAng6LqTA9K2G8i3U0TBNYrLMm2LcxsJoEQOijjY6MO3BELPZgDl/1NIJll6DrbIYNPMGBqxDP50Qk5Vmwe6r4/hI8wuuQ2z9HY78S5cZRPGrbd37S3dCL/6XE+RR703ATQLTryzn2gYc4lHKtuklqxklxEQvwEkWBr3sr6bNyQTphrCl8OjklzX7+0ThLu/ERu+a6SwgYT7eTR4/iuV1v8wjyk7/tciTXPhwIT+BtL9l/P58jiJDI6sZWm7sw1ypgKYmRL4/kaBp2rbCTFDDcwGuoUSILDSkqZEFymoO5mrMuRJ4GdSkHd7G9FFzZxuFR9iyySJH1UQ3KGr1ujMArvmTvJKaflA+vbH8RtuBC2JAxDvDJO3KM5lQ8nrgFyMRhndEUludxBOBBKAfcCqTuYvNnpM6mYYrihEZZ7oJsS4aBWUkoaF7ecbvu+tvtxw/81H7+jYvs58/3wiYLpLGInQlWC3kwvWbCLJMXulhqURxyD9FE1LNWKHYTDYEiPKQVgq6QUgUtq0En67EhmqRHGXdqXKgZPsCYUgaBDiH6GTWyW/EFzslOx2KMZj2HfzHaBET1Y72lpqcAELEYdZDVgURfDkjidaQ20D2g3c7zRRHC++mwCeGLQ7d8f6XK4JAHaDPGe5+AMSqwwI9DfDTf6wUQieU+9QN6KdRRljy+NGTlg11OVk47Y1PB6WKk9dKIjUetotDTWdw7BYTLdaqfRiIcQJelos9Yx9ifpNum8a1w8hkcaMNRwXTSWFU+gZQKkuwLJJAiK4BDfml1BZ9gkrkG2ASTXFkkAkA0X/w52Ov7sklTw2KM+a0GkHz0FVCvtSeKcSLAQOOpk+ZMuIBIxoxAAaf40EGOOS/QwwUwu++97lyscHGx3P7x5hj7mgAQHe95HylrUrBDCKXpVExwvZQ5UuA0Y0GTBIAqYO4gjP75qQmOjXgGb/xE2HzKGZKiY+OmLdh0tWDDBFOZQ3s2B/h6AbUc5ntd1gzZLRzQY/BX7wdATZE1H/NWB/N+nofWPIEeLviduS4FjwA1PX8tmlrHdAiWqm0K2JnqNuu/XfaI7OhoNui/P3Pb+W+JJfDjO7+Ggc+I8PIapRnl6zzmA329bFXuAhj0XTYvI5UQ0zaYmVjFnCyx1/YXwTyOtXbYokE0uYN4/n2s+2M8926aDjNcPoxnDWQxccd2gYWTztYJL3sv7P1o6ssSS/fJT81E7pvGhWzJpE5Qg0yM/njWAS/W2GH2gTGajCFYqMxQs0/7DGNIXuQT+MVrPsu2KgVG/ASNotwF8/kMftZIY+x43lEso8ZpLHdb19AYLP3lqFiwbQFQj0TpoqwdNYc6sHmSjVYKCscMGu8lACLNNLxnA8gmcB39APmrVy5H1aYshUnbr6yhMRpLMH1jE5IA11lfsGPqg8EfwevGYcOjBuGFW7bSkOtmPyxlntAAZ97mk0OwkPW+Fg/2mYztSuZeG3NJoehSRP7iw7PsrgcauEeDzkZKDVjtPRGsQzNoln3t1nD77M/xlafBJxKCy5xg3GmMvmUB4qaixjJghAtCV7aRp2BQ8Pp370mzz/5nnQM95e+v56DXlirKASzYg83Eoiw9kb0MECASS6rHHv6ZVZzJt6/+0xfYq3vYhz2sb1nflFUS1A2TOhASwkmaR8msb8cBpDasX0m2TDiMeDJ5CL7HuN5GyIXq7h6l2dQJiImChKbhkuW5EABQM3Y32NItUW49PpsPsCnrOsBINaqVPyWgPyINKjxfQxU0SZnzg6y3R7AvWYElSz+AtwDwYICcPpp4w/z7MK2P7LGlBcXu+YxCgEhgPWlmzz4DuBdFA1XjeQHqDFnvxNEgOwHzOyoJVSXqQ+VzrCTfbDvqlzhIG2lz0i1+wbDVFPkALLMe0+ztoIEZxHOJZR9wuwnjtp9GvT+qv8eeeA6rpG7W5EhyNNZYKnt5CCSBVlSTfbDM/bGci2McDTEutDcf273PQhjT2YBw3Shf22EVV5Iz0NmH/Qp7QBn1QVVNL5832e4EYJroAuhrI1OBkHYv8j982OP8JwAVhoMsH5Bpf9eQnWgjh41MiLquMTuc32whLNNLIsctjTJm2ZJou/qXH7HyO79iEwArrV2MgfDZ1ss4LOK9KuvZYwV0YhHXzJ4hVeaCJdmMGcbkIKor33F77w3X2CD3IEZrMGtzK58lD0vGirIx+8TNi9mbTtvvDo7b2pVetm5msMVDtOkY9rfHj1Xbzn5Uhz0j1ls3iJ0dwM62+VgRZdrVy5ItZHIAMIDsLMBMFhyY2p3OVkjs9RtvvY2cq0EAOKwN2ZzrUdMsAJCshUizeAEqURQGygdqxNJRBAE1gfVLZAXVaiLyqIYQuCW1lD81lTz9pQotwdI0YXYacxUlDs34ErK9tl58sRWgWN0EQ70KlWQBzd569qyPf+5SKzhCMDdgrOZuLzW2yBG1NJsXQwQSEaK+otRmAXx5MeerAeXjUfmE0hAVEDIJADHGPjUIaNdH3d3LGtXbDyEICz4RV7y592NcXxPZOb2ADxNkgUgNlTU7GoCg2bZcfq0dKiqzZ2kW4/tp11y+EVa8H4HdcwA9ZE3VR9j3GcsiV+yVV3agqFyIHWsEtTz2raix8o6dtJVr1xJuf4I91MeuuDGVOZpkwyh2ZFUkm0rtkwIuBEJpfR1UqDyLnGxzVZ/ovgo4jYNgJCKIF/VMUVk+ChDuL7ZuY8y/IT4nyLlrJqvmkhWl5u8wgHM3Y9YbRUAkCnDtHV0AS3GoZgaoT5TxIfJBLESSfq291O8JvIeA91qAZAWZL4DkIJWrziXD1BjVTR3WPISdGUoEhYFfetEFAN3t7Bc5NgJAqPwn7QHPPP2UnUYR8ZnPfs5Zi6qm2bFzl42j5CutE4EkkrWETDesoGoqz9plF1/EetPjASwBtGvJevLyZvxg11RaUU/jHls11OVRKHNqOqpRYlH1sI+NYKM0xh6ien9iHLURjXBn28n90hiSRW4ryq1nvrzYrW1XfPUoJBaeHeNIKjgpb4LZPzU2F6CAjqZZfxTl2UZyN84WF7s9a9uFW8lrLILcEAHZ6xnr433noEKcBBSQCiUSFdBe6qrTKG9noJIKo/5eStaharRuaqE4zjT9soujLh4CsOQyIcKQF0LN2U49fum2S1FQd9ogSpbXXttt81EfpwCMSLXUDeh8kLymwpISu+7GG1z2k4hNUgg9+dhjtuniS1DyZGKhdcrWkG0UC/DRTJZXADVCCiSxyzavtSO7X7EmQOubr7kSZVek/W77YVRWfax15Cl2t+EUsIH7N87Y9eXcc9LWoXRayLlOe/4Tv37MNq/bZJVnK1F/BVFr+KMoLLZlAC6ynI1kvhUWnQX4GWT9JlsSNcYEc0nkDhFd/Dk7tTH/2uV0QA3bDyjf1jHAsxNQqr2U/Yf1XXuuwMfiX2yyrPftcd931sQiYjFXVRNqDR/oQCnSF2Zf+vS/Mleo1w0VtjfKEOa7AETtwSKAOPoQe76nKaDd2VVRbgxIHe759ff4NQ2A/P/Lnv57HK/T1zx9B/5778D/GQDxl17T21tY/XXf/y+97vPn371dg/+tr5Sq4Ry54c1+7p29/l//Pr0zAITeDXWRxpgHAHm9jvlTAOTPg0QOQ/qzX28AQAR+SBah3ob7JQDE84/++H28RroemGym8SvbE5VZYvrrgOGKOxryrRS5YTS65N+trIGzMKnlvZ+bu5TD4GzkwNWObSWlhzxoxbqXf+83v/lNxyD/6Of/2RpKC50txHG8clcQmllIA0isoxqUEZdddY1ji8tfW834bdhibSRUfRD2UAHsQR+Kwm6aU7KgEIO/vQePYg5eYgXHIb1WyGIFIempNHPVhB/k4DWDhkAAzByx2cVw12GjkT+X4cE8jM94LSx5hQzmrlhhndAmc5E9q31ynKbqc6gMZOciCw5vBejyawYe4Qp+VlPjwH2L7JNPUewC4kjuLWZuOQDDXBQzIxyWxBbV9alhPptgPrF/vnO7v2Xf9pTddNM1ABSoTWhwlHMffXkqUfz8cRQaFyO1Vyh3BVYckvzXN3HfCYqs4ZCfljXXNZPUYg6HPTYBI1gKDgEawzQKdWivguEohlwawMRJ2FxqYK9dtw6ABAsS7omem4APSfnVzK4H+JGXs4CpOkAUd/Dn8DhA40j2J140v/S7gh4XISkXc1gKh7a2HivENmItkvZDHLZiOKwpiFGM6jrYjGpKzp+LRzTs5ZEBWNTYOG1cu4LQwj0oUfJs4+aL7UjeMfv3z62yx/dMALyFOD/qQqxJ0gBe1PSWv7ICG4O5nnwaZvIqXo4CRH7oNdiVyFZNAIiY+asZTwJ78mh0VsPUEjgmeygxEz3NjBA3LvW9Mg4/Ck0P8Gd8AH6I4TyDX0N8ZgGALbJvoBmu7BOBJo4RysTR2JU6JoZw357udteMl5pGYbt6ZgJCZKE0xLzR5FZjsogDZS7XrFDKmTTIjhGUOgcVB50HZxMjBmAgrHRZuJVVVruxOpvGvhrBPYz9FSuWEcpZwrMivwPLmeE+/P058A9j9eCPnL6WRpKyb2RdFQkgpPHZxv2RvYSsdKQKkTWIxr6aO/oKgnEn+4UOXl/AVQgAkzzQxdgvpZkjn3rNY60VOth1cfhzeSl8zlj8TQQshgAO1TB3B1gnBIAIRBtkLiq8vZdxpoaD0mcEgDjwQ4vPOdRcr/tGAORffoWtAz/9pXfhj8/XwzuYP4w5hRWLYT1TVmOwQhfS0FYzShkV8/F11vPRc1H4pzJWtMBlZefQLGh3jQux6MXgm1Q2Cb9m8Kxlt6J1IZQmm1iimisCcAXiKctETF7ZxkmtFSWbCO6PgjJ18FWIqwASlx+ikPRz6LKetay1dNjVZ3XYvlvcPaoX/flzt8edt2oQASDf/rVY+xyxYV76A3yE0dgJo2GWkgBrl+9HwHQNZd3txqJuz4FjNjtrhfWN02zAGqMBK8MxjTXlfrBHjHFfhl0ODM0cgCLNYwGKWiNHGSPevN4kTUllGKmJI2sxAcsCQjQuBOBKMRLOXOyC9ayGtdZ8jZEexsE6bNxkb9cCeC5rpkjGouyqhgEdAnnNeJo3cG5tPjkWUXr+sFTP4hM+wBrfRHO0C4uTidBoK6NBp1DYjDlpWN7EAJw1wIiuAFgOt+VLl7jXmgBwOQsI0kHzcTENVD/mg6xzwgFOxdg8dvIMqg9sEDEdH8DKZZzPHAowPYQtSzfqESnHNIeuuupqAqrLIRbUYK0xH/urQRqmxS7zo5omzLzFi521jqzVNJc0rwIBAX96T4K9+7ulTokh/FDronKKvnJdqH3x4U7XWBG7VO8hgEJr4BszeN6sRhAA4sbrueLDGXCogcP3vvuhVACQeqdwE4ohAETKHc9aCPOXfSeCQGFZYC1VvlFVsb320vPWQBPwa/f9i43TWJ6h8c9rDdPcPJlfSANxDLBnOflbgD4Epx9krwOAscCxAAAgAElEQVSlsssvWg9g0mrBKCoc9RkGtPlh41NUR9MJuxnsqC59Lz5M576efHA/qi0ynWgQCySTrU4QgK2Y2rJGk/JDyrhZuZgMNkXZKawExdKfm5MNmMJ+Sp0SocY27H81ioe7sJkkjPm1V3axJmDBRG5XH+OjGqZ/E+ulFzXMBM9UJAKte+G8334CeufkLrQ6xksyzUOtx2Kjiw0/Z63UhWb5ByEAMK6UC6LsC+AdS0FNJ4tAOtjsEYPUVB1u/Bw+XmA5kBuCWLNvvOP91gabuYfa4GzRKdu0djkg3gyrh6wRx/uPs88cxw5uPnaK5TTLZacmRnofLP+cRUusmvF95OhZ8k4S7a7bIZ7QHPSCQe3VSjOW+mkS4IfbjlqJXLTGPsvDSulgFcx6BDix6dm2fU+JIRCw92xKts/vfL/7LBVfesRGG8qsv32SsZ1hFeSDVFLX9GG5JNDFhz2stI4ge3K+2tj75uVmUdedZX/DGmym2T3vvcrCZmB1Nj5ifdynhsY2yyuGZACot4p1XMHPu0vZl/zMPnJxEoHofTY8I8Ie2l1pe4f8LL+WhAveKwdnqIw1S2DZz7NLF8dbADkQakbmncgnsDuFvbbSkVayyM9YjF1ZOc96krXG2WzSGF20ZIEj3yTPJq8IS7t2GriqB0U4COXZNKCGVIaUMgUUTC3Fk6yvpKyV9ZtyCsYB/+og07RQ/7RQC8dgkVWKPeN73v9+AqFftksJZh9kbz9w8ACZJCftC1+9wcoKxhx4ol8ilqhhPQYwKMBumLyONtSOkayvPezJVTSJEwHZxvhcwdgC6pevlHHcVzWg+3l+AwOj1jkww5EUxlHYKBy9EeuxPir3Sf9Qtz/5oYibRV2euSjXvvGDxwjXYMqgjFu+bB7kpURqM4g/CxnrgGN1WHT1AVqq6R4CQ121XWr6XECQDJeXVwWQEIIqsIv1TPlG77l7hfXWkHUkuyKACu31FShokrCYkz2mrFtVD0l9O8x/y25Sv6v5K9KCH3tLS2e9a/K6Q4nr88oqy5+aRoAT5A6a1FJ+9AJatrDnKAcoHmB7hPW4lvoyKy3JKb4FJHUDRC2CGKPDTtGZIs4wMS4zYx9qBCnTV6xa7eybVgAIVHFGGOc88yp7WCDZgAUnj9tnP/UJAAxIOxBOlDsh5YOa/mU0wFVDRWK7qYwSqdaksFVOUCMKqDZA0j7URTnYcAkEScKeVAC6yFCnUUtM8JmUVdE3SC2HWicgOBIAZhIlTgUqlJnM3VEPAYClzwfrMdlAikCi76lmaIC4EQ0w8cgXFPKOpdXXjzt7Yqlh6pnn6eS5qf4N4XwVKvs26rh5suallikD+JESPQ/w9wIULHWcqaScFACyY/dea6LZr/06keyhlStXMu477ZnnnwdI7bFEwLoE7A47GJtsKyilvC2Of4emzdJZ7zp4HgFYTOrZaE+NAgQZZ53PXbiEfbnF9u1Drc38Ue3VxJg+w5iu5P29eJ2rrr3GKd8Een3nm9+2FNTjkdTTV/N9gdOVFWW2GuClFDA9jPytCH7lQlYqzT/K+4/aFdsuRKHcZU89v48agp9HwTSMLecHPngHgEwD9wPrRACzK5iHwaipfvrAT+zyS6/AhpF6ljVE16eaIx5yVi2qoBGUOsrwqiffcumK1YBAh202RLVe9oBy6vFC7uMsFMn92o85Q8gClnICco8AU57ZFPDBQyz5xWb3nLLfv0e7qdsvBbppz1SNqfEsu82+9hFrKx+yr37p2+wPympkzAOCUDI5q2PltXi4Qn8OAJmyxnrdQuLP7vHn9TenAZBpAOS8HqDTFzd9B/6md+CvC0BMAyDv9OG+M4BiGgARAKKvKQDkdWWG++7rj+dNkI7/cgBksOOByXz8cWfTpI2HtarDhVjPp8jtiOJAIenukSNHbcXK1a5pI+sO5Q5Ilr5x4yZ3YNHPi4GlRoAneHXSXnjhBQrifXbvvfd6ikMaCQphXrV2A8XmQXdAacGqSsVymJQJNLnlKTuLw+ZVV1xpTTSct6zaYj/75Y9tLqoThdRG0QhIToywYhhNCjkV8155E4f277f5qENiaFoKhGigianw23oYtkmpqe6wq+C8BorhihasMGBeFRMeu2HzZuchH8gBIhxG2zgsnAKYurX8/BCMUDUZ6NDBPKJpilS6H5bY4W8sto89ge87bEHHDOc+lKN8WIbUXEoFeY2L6afmuyy5ymksP/bZDLv8fxTYFmTd8dEERsJweon7swWp+CDN8KefeMK+ANss7zD5DzQWOvGXl63KCP7Hrfw5BJ/waj6LmPphWCPJD1gN2ULu13zAiSYa97LfEfCSgJd4HuoSgQOLaa4JoFK4ehnXmMghJkDhzzR2ddjXM5H1lRQ7CouWLZTC0Qdp3vVyCMqC1drCwaKbZqSsEtQI8ubwcRR2YDyHbLHh4Y475YOUJpLdy7ZmGKunBYAgCkE9y4FmEVL1EWxtHnzwIUILF9lXPrjAvvMo1mbcI9lSVHM4Fdh1zVWXu6DfVhoUGks6mBcgW1dDdQMBpfmnC3nfFA6ZSNHFguT7AkbUuD4L4KADoZhrAzD+le/hYSjSKOXwoeZgPewy2R7MUhg6TU6FWE753IeqgQ/TS4GnsnGRgscPUKGXg54+t94vhEZaXW0l8vl0l2cr5qF83mkNOvWPxr3mgtQmbTQs5CEvdYRslhRWvoCDaTu+zlKNKCxTjHBldsi+oxJGsUeVA4jHoWszjNJqmG9qpM2cGe1sgaLIdBnE43qUpqKCgNWIj+F7CmIWSCnLh14abHodPRfZUUkdI8BCfsZ6XhE8xx6uWc+9hTkXjbWKrAD6XZAybD/+TmCWwK5ulF7x/Nwgn8djhRPoAsD1egIZHAOdg7sYqboOrQ0Ko3VgwLkcAg8I4lGCuLwOGq+yEvviTRjGn/uaCg5XQ/5Xrwy5g7Y/z1GQghrZsjvTIVks9AyaWKnMaSlQqjmo6mAva7YbbrgBW4Wn3bxTc6oZCxIBIMo70fpSUVXJ9cvyLNxl8+hLbFEpbvR8BXqU0dBSE0I5QVPgl9QJAkA0P2Sb4tQtTmv2ugehAA99Nv2u5++AEAeA6GdmkAsSe16CIE4B8rt2PRnGJEonGlQxAG5+/HkWYMDc9BQboqkdRCO2mvXyWEGJ+cdn2mQg2Tw0imtZd1hKzRuw2Yd7qRwL2dBo7kg94xiqjCUFUEtdqLkp8FYAudYrjU9vxpXune6z/n6c70uBJV9wzVFlw8TSyFQW1NzseYy5cacC7IARHQ6TWMC91GOjqES8ue44GkfaywSOSJUnAE1sUK3XHTTVj2JdNc4YVQ7JalinYl2GoIw6eGCvy5pavGi+y2rISk+zUvaZk/jzLwaAEwA4qMYPTO6FWCW1tPfabwmDnw1j2oumfJzUSOQnxdEMk1d84ZnTruGSidUGXihYuHU7v/Ue5rZscvbtP+iC5IMAwGWBNCq7NQANqauCAEB+9pEUe9/3yhwDXYxPKUFCaZx+49Zo+8zPWtwao+aK5oTWOe1FU2qlNy3yzilAPACIG6UO4NBA/fd7UuzjP6xwr+WZrZ5iRAoRD/iN1oK5G4ViYznWfMpAOLJ/txWdyLMQQKh77/2I9TRWueelPTgAq64K1FlP49e+et1GwNZIFy5bjpXMsaOH7APvu8UGyZXwGmVscD1eACB+wTFWWU6Db52n2XPwRZqnsewh5IDEx4diF7WUudjmQEeFrgv88GeNrqeRriagABCphnxmA5QfYi1i/s8ilLwXFYDUmrLukd1QGo2tXp5HVSnZW0dO2Pq1m1DDpVkReRItMNnb2JP7ANjERJe1pCxlZHVZgKo1e9UK24Pv/9ws7FcYU6koSTfflGZHXmyxlZfOtJJjIzYbReMYxIRmxkMwY3o2a4e6nePsu2Jl96HaeHU3NRBZJ/2AZwuXLkM9sRjFIPesogiFWoctXZjj1FhhrLltsMrVffPlkZzBRkp1Bks5zOQ+WMrhZA1kAUa22Z59B7CQjLJ773gPoeXkfpBdg8zUkH1ihwVYCft9YCLKdp1utDZqgtMt/VZYDUAzL8Lqe/zt5bJ73H3/+YXf4DqG7ept0RYwiB0lmR8h0XPt0Ily13QfgD0+zJiW+Wgvc2vzpRdbftkZQtKxCKIhryG0MMfXrr98K4HezEuII5OQDOrqWiCf8MwwIUsNCaDma7MiwK4GruHjVwBqK/vMN9oe3V9pz/PIKjo9dlyLFkVZ4pIcMh6ibVk8DPZ4lDF8/j3YScUlpkFcodFa32JbL7sChdp+C2Zvmo09Wyj1RzhWnCtXL8eWqYx1YMiSUVaOM/e19rjsBQGRjJ9mgE7NJ4Veq3EpuzSRQWLZL2fTgJcCTZaTRwGufCCoiKVfSW114y03k+G1g/dY5VSoLaxTJ6hl7vjoJmuthp2PKkw5G1KVSFflM0leBnvXBONjjDppBjavUne0oTaLZEzXsBcHU2sGS5kiq0XlQrBHjSqPBzHC2EQwezygH+uWwtGbUZAOYKU0ijXWMIMimr2smbp6kPHWTQE7goKipXfcPv35D7LXS0HXz/3MZt8DrGTqF55GkcF6pCyKhgayZgh2Xr12o2PBN3FPMKtijQoESKi1O+5dB5AWA4jH3GJtF4YqIEJ2mbqPVezH+p5UHMpFE5lCJIJAGt/aY30gnngRaj9OTaM5LMWzmtVBrBWyFtS/Va2k7JGOblQFzEHlgoSiehAxq4X7FA8QoHVO2ReyXJpDYLf26nyU0yJA6c9PP/Osve/OO60IkF62nMmoPUVRYJdDAVvDZ0c9BbFn6wWbUSBzrayt/dzjOCy0lGvUiOq9n1yHeCxFTxUWQ+wgu4XrDZPahDmozKcalLSR1OLXXHUZIewFtgrgTQQNgVBnis/yXr42G8stYH03TzuxNuvgXig/bpiaUBZhWrN1H/W7iEwKEvfkJcXZDz+cZh99oNIpCXsAoBZQ56tm72DdkgVpCeBCGnWQN+eFdEhPGrtVAHm6B7qn9dSbGYClPaxlDZylTkLAWQzRqxLVWWEJZwFeYw3KM50P9gPahQHeL1iy0NKy59g+9sIZMBVl3efFHjZBDZ0jlTXjNR1bTNmSDrC/TziSgy8ZJBnOZlIuAYdRfAQD5KsWPHg0D1Al1dZt3ODuWRCAaX19G5Zrr9gayFlS5iqbb/bsBEeSSE9hTyHvLou8wPLCk7Z26QIrPnHErWeYTPG5Quzpp3dgxdXjAI9tF291uX71AIlVgEursGcWiejZZ5932TEbNmxmXz/C91KwV2xzqi2S4K0RsGqE852IZj2M+5b2LjJAGKcAYwJWBXyXsU+FUlu2cfaRq4EAnbh4bFd5jlJaTwEgxT9db5nv2/179eWUclz2z8o1EwFryqKyFwusM4dq7Vv/8gPOGKwHqD9ALgFHsQJFkSiekKyBncKD+/+HCpCprJBpAORN65vz4C+mLbDOg4cwfQnTd+Dv9A5MAyDn94ObBkD0fN5UhvE2GR70KM5JMUSunCJhepwr/uh1/7sAkOHun07ueGW7JcCEXYLdkQrzJppb8vOVZYw8Tosp6Ic5gCdSBKfThCrnEPHwww87C6KryYhQYzQPdr8OAGIVRcPseRbvVQ0WNQ7DaUDqzwFYmKRnL3DsMtldyde2DO9shdnpZojRmo4VhOTdm7G0UYNyB8GpF16wlSb9cae6+Ng9NzrfX7Hvn33maQ5XvlgoJVk2Umo13I7TzNe1ZxMAKZaoGrryei6EGT4yI9AOFFRSc4ZwSCmyjTSZxfBR48mLU/sADZUELCZKKX5LOIiOcbAUA8yPA5oAkDGYjAJAbv5xs1O3iIUl+nINh4jMzExn/6FrU+NFuSdSFKiB9OgnUuwffs1nS4q32GAaWX54xnNAKOXztMNMX7xgoS2FxXkKtYOK7CNYRc1KTIXhWYln7yQsz1FYwgOWDhDUQtNA+QZiKh6E5bWS7AvZLengKJufSBq5+m81iRWKKz9lHeLlSy0LmTo12mm665CvZ6P8jGeffZZnmcGBKc0xn/1h6IXB9Nq/d7fdetMN9ssHf2FXEX6+b+8+W79uMw2pCg7/NYR2r+X5VZJP0ghrORgmYKLzzZ6JJ7KaTVkZKbZ21XLbuWM7TLsK5/n7z3fNs/ufbHIhrz4a+PJ35rCejKqiAZZVDA3MRO7dTOwM9DkKaTp50XzLBWDq5IA1b94iPvcRN55kPSZVhqT1+m81C8UiF6tRiiAxgNU81wFfY6oTK5AkbAiy8Qv2FyOXJoIapGM8f12Psj/Esm6CSafg5DCaajXYfcwGOHKHVP6+qZmMiviZHvY191CNODGeHbvz3KFWwIAP16FMmxSegxh9alQqn2WQg7YsgRQ8KZa0N40C+W2LdSgWZSQglAAChUO2E/Ap+5tArAl8aELrufXD3JXFhA7AKcxHHfh6aYZG0OzVYV/NgzIs1ZRDou/Lg3mAZoGs55pg7CsnJBqwQs0Nhb56wwaUFY+AC7GUlS3iTwPbfV5eK4N/p3s3CJCg19b1SjURxX3XVx/MSClApCjRa8r2wiVFcW8ExEwpQZwyQuCq7pUAkJuj/wQU8AAg0JTVJOd5KHy5MB+gR8dCNcY5UCYwZpV9o3t9/Ogxd/jXWrkVq4c9e3a7cPM6MVdplDRivyJAVgy8LJjgxYCb3lhTNNPg0PwVwKVmsBo4zlIMVZQYpHr2AowiAIQEoKm5oyVfbEl/hasz5/V5NIf0eT0Meti6zr5JII/HAswDgHjAkvPREkv3+7tP0hiVOoO5EC1FhRQz2I+sW7bEolDjSIHXyxo1CgC37+hJy2/strBZKTCrg516jjaOywIZpBGqDBABIMGsu338nSxKNNbFppY9iKzOhgUAsE6NswFqvMsmQi+huSoARAoF5W3IZELWe7KNm0tTpgoA6xQs76SkTJqKALSws71BEgWCBDE/BIAMQD2PZoxE8Owjmbs5rMl+jGllQWhtrSALyisQuxZYnvJX15onz+1gPPrVCJRdTRiv5yz4aLqdREXQyTiYyRqZCLCczc+fIdA5AsZ+V+8I9h6wVaMIfi+rtuQ5WRauFGjmqZqGRSX4sTOPmlHwpdIg6qEJJgBSaiSNJs1JWap9/xNz3rTiu/P75W49leWe9scA5urXb4uyTzxQ78b/H3poetb0t/zSUOSXs79yRYf+jSdcVWuYFCCf+o+a3xcm2sec8kOZR6zBvrLPoom8eH4OnvAxgLn1Vpx/zBLwYN+8djWqTeya2Ou1LvaxX2nffeiXj8LgTrLFTjGaZJU0mw8d3Gcf/9D7AT/IyUC9M8J6qfszayleR3yd2UdDlwbWWUC3zs4mu+66Sy06jft8cDcAUzLXSi4L62cz61cyza1iAPEcZTEwh5XlIsZ+whKPZch4TaDL6PBF+SEFSyONyzSuoxcyRB42Zt2dfXbZZVfTHGPdgCXcAAO8HeB3HNqw1EezaEDS6gWIoGHP2r0f9WoA64PG1/y582zpxVF29IVWmNGBtmAT4HWrrPQm+TwAB7CqoxjrgVqvAFYGaIBKAdKLiu9Q3inrBgBp5jpWrF2PesqLsPcLCds9w+fA6hCSRC6WTZNac5lTp2nw+vCMirGLyYE93YgSKgDlijJoerAekn/9McargtQ/etd7zZu8gdHmOhvB+skbMoMf4J3XBA35iWg7WonlGw23Sv7NqbMA9gybyLRU6+Z5fu6m9XbmwC6Y0WaXXEB+EkoDcBia6RF2ogglIT1EP/Zx2R6drSB3hKb8+q3LbRgFWQF5HZPezH8yfnPnp9mlF6yxjppS6wQYCeR+jo36WM9IuB3ZV2Y3XLAEMKzcmuWdzx6SRN9vyZx46x7Fguh4jf0U5ybEDjY33pg/8Za8OBOgjfyYVWn46DOXABKKK+qsg3vY0kP+E8refljdZyB6pOdkEXBN8xm70BAs21YCnEm5qfUhDcKMSCDerP1ao7TvioxQiI1VpljpjsgAeEAjXMBwKvauUk52QsqQwrKoVBac7EE0RQVWKsPgIDlkidSg3qopaFzmLPOMvcmhFGvFgkw2kiKWdAOgzAyJNi8AAhYw7k0lNqEB1D9k1ciCiDndi9pjBuvkmIAPgWWoHEbIxwEzYPwynke9WWtZU2GMD7PPdrMvj2jvYa9RncjlkZ0TxDwbsJSMEIvFri59/lzbfNnltv/IfsatD/WQr8ubUcaQwqeLsUvS/i82fFb2QmzqTqNeXWG+qFNkQVVdV0l9EWYrN3FveuIBD7FbZW1Xs3+GVH80yaX2OEw9GgOhQuQT1d6yxdU6p0XHn/pZrzUygT0Z662yQfwEeigbiGcvy0Ttx2qi6/W6WEuGpG7mecQyB/VnZZBFMydFeJGCwY9axJfrHmd/rqTmiYAEchqSjN4zhjohUyAljXflNSxcvIjvs0cwD2RHJqAgiga3UBdZfUqx2M88EpjYgtKjiznahLVTOfk2g4CUftTOfVwXk5kcK0ABVByNrCvLUI4MQBi6/rprbSfZIbp+L64pOhYCD6qPk5AGWtqwCmXMhGBpK9KLfJBHBICRETTOa40Bgk3oAbObPvrPq9zY+fqTnWTTzHcEqjnY2j5HjX7D9Te6Rv7x4ycdKSOJMSf1tScLCpUuihXlcjxG6P11112P9W0p+0cI6ug8t9aPcZbJzF1lL+3c7dRrc1CSaA1tZi9Mh9SzGPWjF89Iap9ByF7NAAtxgHfjrM9R1EsiFiiTSqpggc1+fM4OHAJ6USTpvrdQX6p+FNAwrM/Ig43k7HEhNnHHCESXJdgTT79CnRoDGJ7qMkIEGArkWbZ0MXt3iB0GVA/A0mphVprNig61VYux60LpIeLQ6qUAmRAYzqIm1N50/fXXMuYOOnWwAKBFnKGKqPEGQEelqss7doqaFBUzJL5Q1CrzsEQLItvsmRefd8HnoYDyGXNyUMC3kAVUCXBI9gpkBF8AO1lSqpYR2DGk8c090JiSumnKArX85xst++4Dnrnucm08/tYiC6lmFQlNdabGq65vnIW2YH+VfecbD7AGkTHiBaEIW8JxvOwEgLgvZ5EhBcg0APLna5nz2/5rGgB5ywp0+i+n78D0HXiLOzANgJzfw2MaAHHVzps+pLe+PzpReb6mAJA3BqD/TRQgfShACsnYkM3IApquDZx802FqKjQ5haBQNQtPkyOgQ2IMVlcHT5yyKwjrFgP9EMyhFBrN8Rx4ZEtRic1ALNZFAkYef/xx5MhXYquTYA899JBrJOYiNR6H9SKf1QYYb5LC93A4V6NBLFOpONQ0fPa557HU+Ib9/MGHYT8N2q23vds1vQ/Amr39ps2en+Ow+OtHHyHQuNhugv09S4cuis1vfP0+iunlvPdVzn5KTD99ljZsC5rxGd91tMQiE1JodtbRkElw4YqSlouJ28BhIB3GbjWMy+M02/xoskgm7SuGM4e1ff8619b+4ymue4Y7XMn+QoBHB4dWBTVH0wRWMS62rljMrRxSnv5slmXc9mtbid3Wu2++xhqLj9vm1UutgsPJ7p078SIOsFWoGJbiNb79hZcIJVxJyPirzoZAobnKSWlDIRDAgTKQQ2M1bK5wQA4pLpo5cChfoplGuw5VymIRq6ocsCEBBYVjE9OAkapAh3MpZpppdk9yXwR+uMHKDd+9ezeBh1gjZGY4Kf8sGo/KxDi4b7fd8d53E17+mF2waZNT9axauY77aqhMjjlLkyLY9x00d8IkleezqCEt2xbO/JaSOIvm4zAg1kuwu2ST0A8AMte+/RsCuPn5JNQFTRxEhjjor4VBdwwQTc3GVbApe7mvr+5+DcuzbtieqCAYR9kEBccRDv/cM88525cRGqsCPdRgiOD5qVGo/26mYZvI59ezUGM1DABE3xODWwBIDhYlsqRQuPEgTLYReRuLXskHi6S51cihWRZIUVLeAPTEEhau5mUfzMcOvNXTUK1I5aN7J4ufQQEeNP2cNRvjUg1Gb5pess3KJhyzjrkSzUGwneek6xykWaDxJJsFsdB0qKoAmJJXsIIUU7hXs2m4iuU2CntWTPhZNG56sV4Y6kdxBOhUzzUKAInFBk7h5b58FlnSiemoLAwvnrfUDa2wJpWtkM7B2NlhwSCUr/1+VFiyK+rESz6QsaUwdYEbsrKaCvkWyzyd91Bjeoxn0EZzULk6TYx7jSdnVcH9U8NbIJVCnNUYchZRsgjgnjgu+TkwwC183DMdED9/U9QfACCuGf/bZp4BGTQAH15SBCiQU9kG/Fn+31J3yHZLoNY8LOcK8vPd31+87SIHeqnBrqBLKZ50GFWwdij3O4jmewCHch16x2mc6X5rndIzFDClBk0vTQQ1QWTVoWvW+iAAUU0cAWidAGVSA+mAP5XDJLafFB6Cr6esrzwqF89S/npWyNR+MWmfvvVvrwbRvZ76+v4TgESyreK6ZREUD+Cgpq2s68IBFs/AZs5kPKoJXML923W6DNscFFSMEzVdGTbY8Ac4T36tUfpdYfFqiPkzFpTXoSZ6As0T5RXJJk7PUfdQ91Zj3qNeECOW581DV+ZHEJZP0TTTZZEn4EFryq8e+S2vPZNf4c5XX7Y0yuTRn2XhNckY1b9Xs1HZPlkZ5CrwWQROCpyX73cGDT4B8GIXC4hbDAO1rAzbHprV8+fl8G/JcEAJEsX6XQbIWEETXqN4JWt0IsDn8UP7bC1WXJXVTbZ7/zEaoqgP4majrIq3SV4vkLV2lMZidW2181g/U4i1DU17NfkExssiS0C1xucP/iHLPno/9juMrWjWPQHbGqdauLRfahQ5W0nmn8aXH5+ph73gRx9J+/3z+8gPqn9vfaV55cn2eJMvB4AIrPM0avSfejYOo3Og3oR97940pwTRe2tuaE11DFaek3JXRsh4SoDFHM1ziWWMFKIelWoojb00E8WQVCKCYU4XFLpsohLsmsScF1CbQ6CwbLFaaLTfcNXFFuLvZQYY4cUAACAASURBVCGxqBTOfVUfGwOMbeeiaKJBOujB0mT7i0/bpz55L7ZBBCaTFyUlZyDAkgaQApfTUtMhRpSQYTCXNaDXXnppu91y6812CvaxAK3wuagVKr2drV4Wz7cP258JiA69AB95h084K5IFC5YSxo5KgzX5uAJ7WecTyF6Sr386WSc+AmT5XLJ9eu7wMYuFJCHfwH7Wgzs/f6EdfhZAn2Zx7tZIguAJh6bR3kMgbwB1QBzjiIXFBgCHR1gr21BqNJDr1U1T+8iJQguKwB4obQ6qhQi7HAXkyfw8rIgayDyLtxzyd4YAY4IZEx2oUve/tstieb1VNKdPny5m3Y2kFoh1hATZHZ5BddQPW/zDd77XJtmnemsrbBgAJJBnFq7n4h1qDYNh1j4eYKfZm2o7sGNkKCDsMK/oGVh1xdh1S2ZaW9lp5odUHFi6MTY1FGtasNwi9LyLn4/FsTANO0eFNfey9wVRK6RlA/IN99IoZq4nsLfza1FmkpUc3W+TfQSMkznR2gZw4TvL9u2ptYtXpzilUyfztq2xxhLYy+ew53WP+NnLp+vs+4doPvKYFyYpqDvUMnIzscYZtJvXZtKDniB/oMvOAIA0dKJ4DIy0DuyGSmvJxGKvi0WxkZyKRVkAykyaqDk5acyRIVeLJPEe2k/UFG+AoCJLoRyArNd273FjSMQRzbV61Dv9NLbnoCCSvWUvik5la5VWYeHE2BR4qwZ0BA165X6IeDKTvThtEUqIAilBIdPAThebW3lGqlHaAUMT45KspULKxVC3/khh58PPDqF4GCAfTAqlMfaiXvb0buq7XvJpuHRHCpeCZKgfEgQgUR91dI8AE9YtTXn96kbYWFxrNjuV4ov7evkV2ywjE/8wGtavHj1lMeTosQpRs3jZIhrLswj91n1RLS/LHoVyL1y4zA4czqNeiXPWcbIQC0Kt04ml2vJNUTbWAgjCOiurW6liVWNXACIpb022rCJERKGsETghgEQKralAwiBAQoxRIRH4M58BQBT8zs8Mcl+lFBmmVtceq9pWdWwrtajuaybkBYWiVwByxCgXjLo6l9rTh7p8kD1ItrdNsjSjVmmEnFGC3avqH1lFKY/iCQK3txKC7YMtWlV5sS1dvtTdsCbsmbRR698oT8wLtbfAi6DQKAtkTX/qN0+wFgw7Nfb8RUutiMyWPnzk6lsbLBNQooMx0cUzmy3AlfOHrnXnrt3Oii2UrLHDKKXzC8+SN0g+0Kxk6rJ27pPygVAek1s1yl4wwev96h/JhDn39cUHCdxmD9P5YTV1sD5XCUqWEyi/brv1duqfbgCQE25fkPJbahCph2VDLKKOLDx7sJLTmN67b78jpEk5ovqlkTNQ7oYLbD9Kcy/uu2pdWeJOcm+TqWmXkrkk+6vyylKeGwQlBl0K4EQA+0MUe7oIEiNS5bD3l3GPpTbqZG1P4n3lGKBnJ3VNnxYMxvtqFO6HUKNHsrdlYtFVg/pj+45DzjLy2uuuY/41cG2FgG5z7DRZM1moS2YyX2MjglFqRWO7xRgk7KYbkOT0qWP2gXe/2/yZt+UQxxJQYEldKoLMbD67cpqaAWMKi0ttQe4Ke/qFl9mPA1HtlaHwj3RjJZNzYzbjfgfrqPakAYgQyuBLSk4HLMlnzchwqsx+vt/NHNR+ncx5RoCawDO5HgQAWJY8sMY9rYy79jkliAB/Z+mgHDPmhWpLnQdks6nzQC3jTABIgFeYFaEA+e43f0KdQQ00jnvCGOD4qJezwFJNIJtQjwJEuWyeXdqTATKtAPFMkWkA5M0LvOm/mb4D03fg7/kOTAMg5/fTmwZA9Hz+cgBkyhrek0MqFYjntfTf57jCngHw36UAKT3zVerfUQ6ULa7xKCBDzCyFEo7BzpI0Hp4XB+4z+FUvsmJY9/JE1c8dxG5gPXkdq1EhyKP9CEw4ya1V9KkQ/OA9H3LF/vd/8ANbh+S5ggyO+jak0wAggxzcQmGCReLJLBuTJJrl6SgQfvbzX2CxdMI2XbjNsglmfP6lnbZ85VoYkyeQS+daW9Np7KaWUijj9bt3D97uNEFo0CknIJxDwdfvu8+pMa695jp3qFIA+Usvv+wY8RU0V14+UEDQ3ywOIDDsOHSLWa8mnMCDThr5M7huyd0VjifWEAgIB2l8xylCd3018/ez84rv1LqgZDXI9VnbkUqLeSq7IIVqKzdDAc7PfW6urfjIC2RPrLREivt5WHnEh+IJy2HiZz/5iV0JMy+F5pCsMXpocCfSXDnEAWWYe19eVUcGSSBMKuMQONcOHz0BexlWvkAa1BKhMN4GYG/jBkHAaAf+zRlOqt1FMzhA8nWK8GCawWLUCQQJonHkzyFPoYkCEMTsbwH0UXGuJqLsxGQJFQyjOgHbJTX8cC2A4cbrcVgXY3IQOwBlUMi+rEG+ujxrMefSuecKz9Yh6KKLtrr8kKbGOn7VAwQ1ubyUf7oz3f7nb6tpjNEgpZGdS0MsgKZSHdL9AO6zfNVV84/oYA9TXOBHOZ9ziIkSzbUs5vn3I0E/iJWamoECCYJpJo7wszo0yttdapB6Dhyy8/JiEoXxuZXLouZrCAfvEBqciRz8pfyQrZevGoJ6P/7bpVbw7DX3xEYUy7gPWw6xI3VIDkQV04J39orVK9z47wAQEJgkICYQMEANHY19WUhVYKekPyuUXgegdBjK4xw2BZiNumYDrQieZSAMPb2+QItxFgE9C6kQdKgWGDXE8xiHES/VyQgqrF4otwpMV/NeIIsAC/0bZQdIlaFnIEBPFnP+ND50UBYIMArbUH7T+QVFjJNMZ98hq4cQxnAw0n+FfepapCTSa0jN0AZgo/sYzlhV07qNZy7wQACB1CBhfF8gXCIe4Hq/Rj6DskgcAKLQ5CkbLFlE8a+mQpo1Xz57owcAmWrGf+tX9a5xLVsyAT5qXu989RX72Ic/bC8zfxMTE51t0VEAWB3cpSqIpeEgTDmDw3sE6pqzqLpk27WW8Faxof15PYEYwTT2TwGWjDKngmBhStUmsEqAhxrPAkj1zLQOzMQ+S9Ydzr9cygjucRj3TyxLNc001mX7p8+g5o9+RgdXKRn0mlN2WJ5g9HN5IE4Rcm7j4Bl/+rY4t45MWX/9tbb8NwIdb3yPnz3d4hrl+kzKtwmneeVyH/gcGayDAkKaaRQvQHH2swd+ZDddd40DSHxgnP/w0d/ZCONIeRViSPqjBJE6TnZqATSu1P6W17cUUgLG3Djh/sl+T4C5npvGt+6X9gbd8xk0igWwaQN0gd9i63OfxDaVokD7xPKlufbEE8+iNuthvJLJQNNVuRiy1JJiRONAIIl+D+S5q8kZy3xQIyISVYiaVdrLgoKxUIQl6iXbE+xGtly4xVnW6LrSaepGYwUSifojlvdtAgQTw7QXteIVl11qPTS7ZtLsD6Ihfba8Dparrx0+gWXRCE1LPk8Ye4wf6x6zm0YUQDUNogEaaMAHjC+pHCdhvbJPYB8l9eADn8yx938j36nwpEZ5HoBZobR6JppjPow9NQP17xxYp32TpowUEGq8CKD43oeS/mD4fPSHNW8+nIR3u2Lj9bmo5+6sHOU/w/e/hwrkI98vc+uwGrR6H33fZY0wL2WVJm94gZMxNHEbYbHPSU1CBRIJiL8IRnCzFaDca6ZxtwBloxqrJWdLHTA6j//ei098SuJsu/oKj4JssBXbTQHG3L/6OmzrsPJRyOzLKD8b8WpPS463937sHhtHeSdWcj1WR2kQNGSBpwDmUGxVlLelvbgdYFTg6Lp1a8ldOeNyXQQqeMV32TCYjlRO3tDoBwAhBvtHLP9UMYCK9soIu/CSy2F2T9jxgnxAvH5bStZHwck8W4yaIIp1fwzwnNFqj+7Ya37hUagIs2zz9Sk2XBtv+awtFYTy3vyh1dZaCYDMeByh4R/C/Yti/2Gg2whr5yTPUFk0arrVNXWSJdJJLlmzLV29njD0EJsH4/vUaanaEtmr1TCvx6aGfDIYxIM0NTtQIcTAxA+j2dpE7gVTxuUNtMFc1tp06uQJ7n+LfeSu98DUb7f+hhobQwUSCKDozzWMAnxUD4Ra67BC08m74iGTwWxlbWaHq1BbpHvZu9elWpT1OBulEPIXutsYvzTlmnq87Xg5dR1LF8RlGOQo9CC/iEih/UKWU80oLGehcg0KZO0fG7CVCzKtms+TEOxvnXVVKFprrWGYvbRlxBIAtC4khLplCFXFqaO2IQ2CBNY2rBr26plae6qYMQ+WnhkXCSAZailzZ9nCjChbn0z2RIgPz7Db8gpKrYZ6MnXeUjtWVG492Nr0saaHRUewJyWw7wVQI0TTGE9g71ODkr2Vea1GfSvNYNV7IVqb2L92A4BIPbhkCco39hWReZQtJ2JIOnv4EM9fJJqSilrWPEBO7ncKf6c5qLm8epvADkCIWoV097l1SLZby2gqy77SibO4vmCyOl7BoicLklDK4oU2wPuMAJiFSznG796qD9jDegHMelqwsqLeGaHmmhDSzHozNMi4GOR5jPlZG3txH6Qe5SZT1vDZeTayi5rwRs09l6Z8hJ3OP2TLN6y3l4+TWcQcT0qKhkQSASg0h/UuBZCni/HT6vLVwhjXERFSjg45u82nn3vGLrvyUtb5QcBZcjK2xNhgfYhbn7QmSi0uQoIsKGezP2ezX8h2SoHOsqgSQUBEEkeE4PKVYxFCc1v1kr6kItGyI7WN5rNqrXCAQKmJ+xmzshGVOlxqAW0OUtKOUYuqfsqlFlQvVHuIskDOssYswvJV6s1XCSxvoTaTzZL2YR9qml2vvWa33HwDSsEe8iu6GVPR7CdPWCY5eEtWr7U9L+9AJQuIx2ePBfwYIe07IirOfvLzhwCBAKsgqszDpg6Yxk4VFXBeme2UcWcKT7vP003tftcHPoAa6CjZMFXUU9obQ6iPuXSRqPj3Iyh+/cgT/PHHAVvf8PWZn0rJHOZAsVbWT2X7pTImn3ziSbJbVrGWjNph8vaSk1Id0UW1iogyyjuTradUqSJkCZQ7ARChfVfnHt2DUmqbdM4FmqPKOIwHbO0AcIrm7BDCv1OGYjcgnDdr+qo1K7lZk9w/6i3Ah0isIcEzyQELtFnsURPnMg4LIZksWrDAWQ+uBIw9Jstd1qQT2GxNUvt1MDZEWFqYm2t7Dx6kju+xrRdvsx27DtiBPLJaAAEvvewSl3NSAdjSwb56HFvEoAAfe9ct17NOU4tyHUWoLWdzDulsbbItG9fb5pXLGeSEkkO0CQOQqYIIFE7tKsX/xLjGB+s/hLn8Ykga7PNdKEGaIfhMQtA4yzkthFr2yuuucnXL9+7/PgQF8gJ7BthPsPUkf6b4rJBg7bmQDhgzygWSwlfEBLkcVPzcA3xk3nPQ/T51eJdttABOkfhEBlTtLoWqSDljrEfKH9T+PT7gbRUnW+y7//YT9tIwzg7sde4X5ALAGtWjPuSwvTkA4t713K+/VtX413zd6QyQ6QyQv+b4mn7t6Tvw930HpgGQ8/v5TQMgUzXIn39Ob6cA0UHIk53rscCaImx67LA8rhTu678LANm788OTsthpQO48lyBhseW1Sav524Y3agqFdGVVLQ1EWIEUaMs3rLPHnnwCr/SF1kghuhLmviTaPTTgVfD9gMJyy5YtrmGylWBvMYIEEqgRW0MIZlVzt5WUYtFDEzyUA3ZYsB82FvG2aeM617zILzhte/cfsmOnCmkILLXUzPkE6RF4jdezlBl+AcOWhd1VOky9Z59+ygVS18AMuxUv5k4K/t2we9S8ViNz7rz5AB+xXHuBawIP4TP+5EsH8PfGTgS/ezXP1Ejr6KTRy4FILCl5lCnPoBK2c1hEtPOSlSRaoXnKWNABQWScQ/cttff9cgS7gFNO5SJGvuwSWvAbV4iuNxLmXf+82K6876QL3xzkUJyTONPWZydZEkHmUhz8+Ic/sq995asE9XXybwjD5GDiR7EuNcCp00UU6jSe+O8w2E1r1m+w+3/4Y4CBUexEltOAQ6EDu22Aw6C8hc/KYorDnxrPXLIDEdRM08GmFQ9wNcrjYPUphFMZICroxeo9QTB9DgdXHYJSkxNhqDa6w/5FWzbig59qZ06fcrYRAzzbIOT2dTwLMaeiua+P/Po3lsYBUgeeDRs3u0PWDlQtN954o2ueCfzQQBeL+JM3RtuPn+vmcBnumlCHsNNKxcYgMykNJUiCVdKUzF20mCZWuz2//UXAtgU0hlbZL1D59MI6m0sQsST+sgJR6LhskPxhGeoQFU3uiJoMtTT1s2gk1gHSBcHUkt2OGOD6peZYJgBbL89a6hbZk6URmB4p5QgH2XYaDmrydjMGxCgboAGusGOx2Ie4Z2dg0WVmZ2KpUM1BEcCPQ10zrxHBPQ+n+S6rM9lEKWxeTZSzWHfNnT/feRvXcD3KNNH97uRZy1pLyqRSmJM6rKbAYu6k6aGwd1lpVPIsZ8IiUyNXAI58xNVUGWc89ACA+CKXD+E9W7hmPUdZRMieKQCAR7+rcRDFeM7InOOUDAqG199VVtKAaoBxzSEvimDS7S+/YhuwmlOzS2PND4AslGvr5lmLGd7AmNahTvdYXvc6EAqcVOiprKwiaPDKpkbe/u28bx/2LgpAl/pDDW79LjDEo4jwWENpgRN4pZyAL90eb998tNk1qdUJEQgXz9yrgz0vhuay3CWOaRhJQ0ANbTVSWjt7nPWZFF/DPPMMmjhZsHTFSq0HLNNYk996E83TKZsIqVXU1CpnXvUSJCsLMKlZBALOhSm5Z+9ed490AFUDRlYO8jGXN3w4DSUFzWuhlqWTVGJqyui+61CrNUNNGNkdTTWr1ezR/ZkCQJwl1jnUXGzLKQT907eJkftfA4T8ObDjwRfaLAMW/DxCq2uqK1FyPUWYcziA0Rz3TJSVpGaTPrsLveezCEBUBpDs4XKZcy9gM7gIcDmO8RiFz/ceMhMaYOEP04DR2i5FkNQgaqApz2kIkM6LBpjYkhofYgTHshaLLf3UU0+6zU+qJTGIlbeiZ+MJ8KZ751gAk8xvH8dkDwFQXIQNkMJNV69cYY8DgLR2YhmCZ3YwQEMcVlW6Xqk3ZG3iNlTAfNnoqTkl+yjlAQkA0dzU8/DHhqOHpkgH610LzeIlWJgosLyTOSaVivaD9dg5NTP2i8Sop5EhteIGgnTJZbU5+JPLe762AUY4c7ERVnsjNkbdrIllNdWEu2YAnAMW8nr6fCko+Rrqm12DY5jGuK8fmUlYsMSiovj3Dybb7f+SZx+4+24sJA85qxIBj5q7yuPRmi07OjFQBeZrX1bTUQ1AzSOBcG/M/tB/f/eexD+pTH4PipwDQDQ2XY3Ba4i9KuzLA4pM2P0AIB++v8wVIFpfPeCI7N48FoMCpqTO8WJdn6Dx543aZf2aFYDmhBWT1SKw/Effv9+xgrdeeIHL9pI9jSxxrr8KP6NzXzVVsTaTZv4MLGB6eBajzKECVCOr12xwQOW/fu0+B7L82zfvs4H2ZgixQ4wLX9ux4zWY0ajqUDJGklE2gqeM1kWByVJkah9fsHCelZ4t8qgZAbvVWIyY77ElGjjJc+H5TTKGCvKLec9S1r4Z9okv/pNronZw/YOo7tatXWnPPP4bbFcWApij7oEZ3UND7dFX9gIABtjHv3KF9Vag2oEF//iTj8MUTrar3rvI2qtoSNKN9mIcitkvKz9JKCZZO7lYwtUBC+saAQuxCX3pNSyk2Ddokq5BYXmWIODseVg3TaDMQMERQ53gpVwK6h1/apA+Pk9IbCTSKWw723tQFHZBZuhlLmDxyGvvZx1rZn3/+D23m89Qr40Rgg4iYj4oWUbY/zrJ8mgYR8VU3OL4xIlJqOKaYWuzfz74ajcB8Vjv3JlpOTMD7dARgCDKHcQL5BaE2BDs5R1HG6wPfDs5i/WQZmsKisMhfqgFQGk5e3Uwe2kIr1VQcBJmeKN98kN3A/w0WDANzbriAmfVtfdsvVVhr7UwI5KaYa3VdNRgqdRoGQoex8qqe9jHdhU2WxHLQde4D2SRCPIFIiw6IcAu27zY5s1hr8uDAIGV1NnaFntl/3G75rY7AEAqrLCixiZYT2aiRoqNI6CZ+xgPCJCTJWATlSOMexEm1GyvY35L6bhg4WK3Vh/Hoke5RcpWW8q+I3KDGr0i5mgf7UB1oIyoZkCaWagFtN5rTKcuOhfq14XFJECI9rAe1BwJCXFkUTxpN73ndhtiLVCGhZjzPTy3TgArESaUP6HrYdLYYHMDBAtuLs1gNnyUFq3Wxzrb14G9EU3dAXJjuOWsIb7WMuBl1UPe1kzzlggdQDajoc3fSasWgfUnaw3CDcYPVkX92NkC6j7wVKHFpEjxNpe1J9wuuGAj9UYTAEAa5CbVxzDSAdMaGj1ZB7L+icbmrqik0NZuWA0B6YBtuz4bWzWIJcx9qUaSAcC019VyDtD+rL20R4oMLlR1jtb2WdRS+hnlo8gCVGoSgc/agJShJgKO6h5ZYIUBqvtxX/Tv+8W4Zy1Uw1+EA9URIpQMANhIYaL36gMUVMZCG2qZPQR8r1y5imeT6ELQpe7J5DzjAykhjZrwO//+7/bBD95tcTHhbl2PBazWuqSsjIu2buPP1QA5paialzIvUnk/P/aycfvVb37nQq9HWWMCIXysuJD7xn4kgF+gejvg0UlAB5053n/HXZCUjtlZ7JSG+XkRqGTHNMwaJTDkP7HC1df7vn6W/8cqjrNPSLAvn4FzUBg5Q5CVRKJqpa47sPeAtbd02ZVXXMtaVs41lziLtqjYKEDGREfqUiu8ArveLOx+Z7OHq6bcf/CwUwIvJ7MxDztgAVKpkEmU0zdDZwxnVxpDbZ8ByODniD/5ANb1kJXWcwZraK4HzIpH2T+LQPLTFkkdnc7rzWb/j6NmFBFOlrmXXHSR23vTGAO7d70GULuaNbmez856Sh2Vi2JyCJBQ7yk1t1Trv/7d01bd0MOeRp4ThIZM9spI9oBO1qiDZH80YpWXjGWbgJcZ2HDJZjGUulUA3y033mAzmT9I6awPa1ipobs4n65YuoK6r5HPCViZkWO79h22kBgAYuRQPViQtUhd3cD+y9g6w7Vdfd3VEMfCnKNAHVayjZxJV6xcw57cT71Xz36R5K5fY3CMcS7gvvQny9xzS37ffsge2ndl1UldK5Wx1LMM5wBZEMtqlTNCrEg11MXVnEekUlGdKbJJU1W7NZb02Pe+9VNngWWTzIVJiGpKRaIuEZHJowCRBZYUIJ5mAEaU/P8b7S3fnIH5J5v/efWNaQBkGgA5rwbk9MVM34Hz6g5MAyDn1eP4k4uZBkB0S/5yBcgUAPJGBchU7+FvAoDsePEuyMmKTMYLl0P0CqyazmJbEU8GQ0/vAIchCnI8cWXZ0y17pboapOsK0oatRn02GwBiLeFzIzC2ZF/zPNkfamJvQP6cg2pBTPdWDiiSw5+Afe4VGG0vwrZasWwxVgbkgnBQW0dORBeN6UQOrgpYfoxGXQg2K8Mw2SoIzrz48msIEuS9sQ6o72nCGx4bFIpNNbjaaGINUFxKARJF02jnqztc8zWExtxCGuqJHAyOw0xSc/a6m2+3T37hq9hK4b1Kgy+eAjsZNu7x43mO5a4DmgrVDhhlUlwUlZTj+5rAIWaEhlmPU76ImeZNI2aC4vTwfUts7f8ocV7uanapkYZJukVQwI/RRDl43yr70YmZhLS/xmf1tvWL51pakJcFchDX9f76V484H/FcLLuGJbkWo49ftRTmRTRjZienijRIg2bC1m/YaF/68lftkiuuBvDoo5lbhWcvjCiaVIfJR2mkiR3JfWnnoBPM5/AC+MiAZXi2FA9i7pFYYynci0EO0yrWXXguh1w1251tF/V1Do2WIVi2HXgCz6eQz8SCo4EsDwWYqwkkptMobGflfigfoYfmRx7S/Fgao/MIN5eqQM1iScAVZn+Sg5VOv1++I9m+9iAqiLQkDhQcBnnurTCEkxlb7fjvZssCRDY6NFSVn3Hg0CGCYXNpesTbrgP7GHd9+Fmnu0bcAJ9d+R2ynhLTSqCbDo5SDsh6zDVRObhILSBJuuxsZEUmFrqsbKJpaNfRqAzkHkhBEENzIIznOsT9lxWQDrQCQEpLy9wY0uFDoJRj+9PAPFl4ivDFba5hLGaXmvHzkPdLeRALyNGJ2kWMOHkx6+Bdzz2RF7Ast8TeVrNc4e6aDzqcK3dCVlZioqoB7Wxn+BUK81usdDHJdH1qrDRhoVFVi2cyDQpavTSdO5xneRLKLTVOZRnTSfNEaqRMQK0IgAM1gPW7lAoVHPLxBQAQw59eAZY01Thx0ewg/4NxpIN6kNRd3OdeABdZYAXSmBLAowO/gIH5PGc1GBRyqoPiEp5TLZ9BwKGacFKyBDDWpARRa0j2F5qPYrRP2YPJF1ng1BdvT7BvPYqKSCoBnqHAHj0TgUnFePkP0wRZRNbNKM+2niZ0BODEjMBQ7m+e8+/W+Izg30XR4Bxi7imjQPepGaaoLLPmA0DtfHUX8yADdme6s8Bq5tCcTl5DM2xqsSgFTHXBBJZdmBpaLtzSZRj0O4awArvVVPXBP1uZKmpG6+91APZY7A25zz0VRq3P6fGAVrAp4alKK+bzuHwG12j2IN1vLHQ+daunMfyXKEKmgI//9Zs2p55QBoDCSucw1xpg56dg4ROOlckEjeYFrGnPPf4szepg1zQ5yrqRwz3q4rMvIaNBtg/PPv+cA2sSmO9RzA0BBwIblbUjv/UwFDSyZHiKwPkKlFvXXHudGwcv73iV+5xJo4gGOeCRMgLUvJdSLItG1CkaZjUooaJokuu+CBTRPRhU7g4NA/mVC7jS85NljGzpFB4cC5s7BWA2HPbwwUPHCFeFUdlLeLiAPxRcAugUUOy5p2ocCGTjPvB9XbeAWOV8uHkFMNNNfghPzwGDM5RDxPsFc3/0Ggqf1R7UzdgRkNrNPDqWd4Rw2XJAkXW2fhmh2gAAIABJREFUHLuschq50YzRodEZVtuIrWLHgJ08U2bhrIHt3McJGhg+jBllfTgLNNQMMwiK1e+y+RqnTRmCokDrzMNfWGIf/m6xXUAWVRSgyfYXX3BNE62hYiMHMk+GtK+wbqiBpUwsMatdCXIOTPTkeHjGo2vK/BkLrPvvxQbnDV/3/tijEpkiWThnrHNFzf0fSrGP/rDy9fDzc6+rsauf8edzSSmkPUPzLYh7KwVnGs8okfW6hKZZMaxoAeabN210qp5Vi/V8jKDqRECeo+5eX3XJxTRve1Fu4ZHOmtkKePHII4/Ypz/zWTdnDh84YGfyT9nd73s3RAmkAOyZNTSVdryy2667/gZAywO2ZNkK9mbWHOoLuqpObZTNWqxxlHfsMOzpJZA3ythrqUNQwHkxB8IW0UQ79/XbL/+WcUWoMxYkacyHYR5YDNZXYygFIiFoHNizy668ZCtSvR7yHAaspLLGStoG7Jp719izvzhD8PFKapsWmpHbmUc5dtm75ll/k+YHoD9j0ReChdQfzkNK5AlZ3zBGTuWfgR29BmY0Dcujp60ZW7MuwIHlAOsJSTN5/t7kYVUwy1Cc0Uy//PLLbUx5FahaRob7HGifREZYPfkECtD1BtDWfdWetn/vCbvl+s2WzLyZQAUy1FRnnezhwXy23mEa3BMz7fDJJktBgBMdybrM3naGMPTfHCZPB0eiT14eZSvJ4qiqVlORRj3fC4libPMRTlY0WWxmjJXXtLF3o6JjfLc0DEBuweoLNnUC+5g3a+jjTz/L3DNbgC3WLVdcbFEgh118nh72ot9iEdTeb/bpj32Y/aTBHnnySdu2kWdGLRHig2q0c9iIr7DH8qosnuZ8EHZo3l4j1BcJdumGRRYzRC0KcaaqkGyRgQl79eBJS0ifa4vWbLSXXtvvchpmYKkahtJgNoSThIRIwNtwy1yQbcf27bEFEHe0z2rfleJR+4Ia7SI4SM0gdcMCajPVClU0yLUnZUAEEQHhLDVBB41SEWRkOZSQA7nhFPgRe7AUcUXkICTTnD6Npeyq9WvsFeZzIgDKXAC5XtYUgeZNAAyqndT0j0EdEcxaMQxA4o89F1R3wA8s4NjLJthrO1E79XfKopPaYwjAgF+y+uqc8LcaAJBqnhtxCdiiYceTEsbKgkWedxQq605AEX+LiwrAYhViAI36Eu5rJ+B0MgDu3LlzaD6nuVo1MzPVZZsp50r1vmr9DkgGaprPZd4cQ52TMy/TEheO295ny8iAWwdhBzUd41hEjnIyV2Ko99znYR0fo4ZwqjG+lK0hWyrVDQ5spSYNYq2VMlPzXUQcnQ0iAM5FJvAokf0BnCDVsPfKulJZXNpTtVdrzxYoM0xzWgBIFEBUI2uCau+j5OZdeeVV1OaEjgO+PPXMM+zzmc5KS814Kaa1hg3y35s3b6Lpf8pliEkluA2iVj4gxv69++2jH/2Yyy7yZr/vptYsgIikOkA5iH4QH1Zu3YoF3Cyn+jxO7at1uZU9TuQQkYDOQmrplFUp9zMSwo7slAa5vl9+fp6979u8BvuzFMgK7g7jnJAwK9btB/GQWKRSruP8E4/NazF7ytDAOPvQPJ6Tjx0izHtOdpYtW7OUPbCT6yrkPFTpagsRV1YD0BejxGmlJhTpSwqMl1/d6WovkWyGpJhlzx1kbxXQH0j9FsEePcLeIvLPadZtX4Dbm267CQX6Acgj9bYRIsAM1uoU1nW0Om7fPMnapTzGuwmZD+P57HjpJfboaK55pqv7Xe4I9ykeAHyCNbkaoFGZijG89wn+bVOLcneq7d2338YIQREFCCQQ7hRquwJsrqIAfWU9uBrl1DjXunrFMleva894F+BFazVOBNS7Ih+1kocySFZLF3aGkREzISW0kQOEsogapaCsChAE9TTKmz7Wvj7ArDIUgSn821DqWQHosgqTna8v58EorARbABxnUCOonnH3lbFU+h9LLe3OI27s+LOuDKHsi+AMofGq+l+qb51HZVOpOtbViiKdMW71pVwq/ZwIgEQXkWNVaT/9wa8gHrCXs86NYfkXGRHHfwMUMacErngxRgSCyF3Vs9fr/6Yy5f5gK/+//o931sB5+7d74+u/bm8x1TDxVBrv7Otva4H1zhqU/xWf/53dvel/PX0Hpu/A3+4OvPX6+M6v620ziCC5vNUa/M7Wt3d+/ef7K7yz/ZN90GV8/aUAwt/+7ng4GX/p9b+eAeLp16DKP+dGMaUI+X2O6ZsoQN7oK/97goi7KE9d4fn3arR5nC305Wzqz/39H1+/16vb75qU9ZXCY0/Cgps3bx75HU+iaiCIGmZ+J4chLxo4rkCEneYThE2NC7TEGoEG83yKcgXVhmFTIn/3HpjgylCQl74aqdEcAqqqahyjVcGCx06XIzUuo8kMo5gmQw6+rwkzaShR9CrkuBjGt/ysZZfV3T9qWfNzHWBR39ROMe9nO5FFK8BQ4bY6bKrJXY5VgQpN2QtlcHDz2IfAtMTCxxPuDGDB91YT4L3vyCkXxCrFyyUXb3XNihHAilKyRJYvX+aK3hOoOjZuusC2Y8MhOfypgjMuwH0m96Sa4EM/GlSSSI/y+Q597XX/3j8ennf/otnmwz7shYkZziGnr6HKbtuyxmbB9uoBZDly+DDgTb9duOUCx4ALIbivlntVxGErisNEKwc5NcASU1I5fGOVQHMxGfuibqxcfDn0VNDQzcJWZAfsNy8+bxOHnz4Oh1EU5FPhz4moN9Q8ViNcLNsU2G0KrhQgUImKRE3lmmqP77CCh1dx4MCNgV8y/ZpwVhchCurkz2Lti3UqtrcsSxRQqWDb35L38p73vt+2v/S/2XsP+L6v+tz/aEvWHh6yvCTv7Ti2Y8cZjuPsBQ1hXAoFQlhpC6G0/146bse9twVaKC2rrLI3WWTv4cR7W56SLWtPS7KsbUn/9/vISgKUhJL7f/XSvwSKbEv6jfM933M+53k+z/M8hr1SWeya6uFaVEHSfPIPF4VP//g0h4oBrls6zw0BAwFSwiGP5Be6Tunuo+N3F9YBG+iC9UCsXcFqDl9FHNTufeiBkAtoatdbKwe1Qg7dPYBBHrgkHQTCBSztnBvkIK8dlsCptg52rRu+7BwRzI+dzpx4qglUNgh1Ip3iBh5P5hA8yOFFo34tAVRq+Do8jNstqhpAJYjA997yA4Bs82NHu+GG+jNLnM2dNyd2SGuBVk5HpQfkJdxLArXJzOtO5pyWUgIsBlYmq14xF4THn8xhVSsggXiBWr3HswA77Rj1zwIJqXy/HwBjiM7EFkB8QWpVHVPpzkvheSu4BwbpOJboMPdlKUCPhzhtZAQk+hn/Du7lEYDYbkLXJT0k7s5iI2NuQx/AxVlAuEkoK1TyJHKI0/ZK0NaxHOBxVQtkO0ch6HwebeVKGIdyQogncMCza84uRNUB3oN2c3oAHwsHj1YY0e5GW53h8KdvLw7/xNwYXabIoGBOGijqdfM9S7x0MsaSdM7fDQDFzR09sWNxduks1pBJdA3i6c9alEVXei5kiGoFH/vRRx6J97LdogIk2nddSIdoHbZfbYAVkkK+DoEbbbLyUStIKKnssZszZr5ACHg9VDL4WGZW6GEoGONj+nU0IB1wQC9oySRsP1Q3jNoWjf7MmAf66Gr88gHulcWGf/6j/4AiZIz4+OS3sA6jE9NgUueK2TvpgPAJdFD6dT4kkQm6EkU9KMymYf/XiCLBebcYgriC9WYma6YgxVHWg2ZAf8H7XNZ0PeCdN76/bAiITAizuVj05RAYre3JXojlW26+JYIxTxMAa2fpKKA4HNZgK3IEwNC1fJj1xswZ72H93wWlVBHNKi2N8+NhFF9msEhWlM6aGcNlJT26VZ1xXa/atBGLmqfD+ks2hHt/9jj3fW9UEakM8rq40bmB9gOYqAyRAPFeV7XA5Rj96qc0P+q/bAAhFUDmbHSiNPFx/L4kuHlUEif+/nTWlArCicshb64lyLWAMajGQz7auuDBbwh0c0cfHe2EAgMmtQHoJdEckKxCIgaXC16osJAQI/yce4lVFIWDJHRK+PIfzA1/+vVaiIPJkM8G0jaE5557Lm7WjqWe9MmsO4mAcXqWa7szmlnzMoH2SgJkTK3xq8qk6L/JNz//C7ZZd36xOt6DflcC5PchQMyLklwazQhhPrEnWEbETBDu4Ti+/p3/SFAUA+C5jjawr56AdC9izbvjraMdz9/+yamoLD0DEHQSe5j169aGS2iaGGKtPo3iMJf16nnW/O3bt7F3pITrGOtprP2ZrGsZfLYCRHcDuqbx3Fte3BUu37AxPPXMc8ynWagnUDUAhJk/47ybSzbQJLIXDqBcXAWI1oISQWLQoN1sahdtvPp5HWcAsiddPmpFN/Zx4MHToR0boixImUIIhCmoLVLJw2rDIi2b30tbQ2gyH/f9G0A39Y1r1HTm9Pad27H/qw/v/9Nrwrn2YvYhgDcIvCTWpTSVTZAfA4ZZA3CpUmtt7QzPvlgBSE7gMVYoNeRZdLAOT4DIXbJiEeAcXd1zsBWkKSSRWmuYPeny664P9Yf2A/S+ENe+bZu3hvf84UdDM1ZYJyursB9aEF7YvJnvl4dbrr84TFcpovLDbmm6u1MhgM6grqjszsTesy3M5dvLSRg/RS5B00hm+McHO1BihnDjnBDeeEkZYc794cmn68KK1dPIDgCQT8OWiAl9ZgjbTOZiGsvYtImA/gcAy0tTQzdAYgEq3Yc2H0WlksT7WI6YgWYVbKiuumRNWDyrBHXvnvDDR54K7/3QHQCw2eHue36EKrg23Hz1irCKdeOn37s7zF+6OtTyYIc6UTrmY1V5GosriIzhocbwnrdeHwJWaEPaL7EP7jtyIvzwvq2hdGFpuPKGN0YFxC6UyjVYh2WSF/PHn7wuXq/KrQZEoyKk1rMRpIPf17pRm8Oy2XOjetGGhO6Yu+N9XxJrBoFh71MVkBL2NvYs2fCyiqnzJHZO7Hd57ImSdvUolCsgBCRMyuawDrJ27toFWU8ThgqQGaxtkpq97J1ZWPdUAWCXsn92A5ZmQoD0Q1alYpGXggppAFVNFzVvL+NwbiCRtUoCCws9cjpq8bqq7UvA4meAQOgQ3nbbNPa/FDrcT4bhTIlYrEghemeWZIRrrkStyjzcWdUYth88CblTxnsdYN4Wh4sIh1+6ZAGNFQ1x77rv3p9h2UVOH9d2P+qX933w/eGFraiKuIduvWN1GDkNgM467d5vPWUNKRBt/oeKWRsIXJ+sHySFrKNU2ajS2IvSWIsqaxTrpg4+XWNs8PD71kuTY66DpO9A3H8nosapQ1Wj8kYrohKuSwVWaq5H7q1TOJ+UziInh335CQj4G2+6JZ6PuqnlKvmdvazbqhOn8zOrWW++/o1vhJtu4WdYvyrYmyRhFnJ+8ay1F7XENVdfHa9lLaoQCS4zhlT6aJGpiv0oe+RFm64JmdQDvnez18zjsG7TRlSiehLvwbOCqmjrdf/8uTtnhjs+ewKgn9ychlM8n7lYCTRoLIzrnXPNuXIPjV/T2V/zyQUaOpeIvRZrxJpLabJpZLy6UDjQKFM4gYYgVLDMtRJsuGzukqiZhkLX9c9GlNEgdtZN9viVkD82IFRA4tug1QLpeM4AdoiZBShKSiGRXMdUlDSzVkyaOilmgUgUnMLCrYBrU8S+OJW1/dFHHieX7wXG8I1hHeN59NChaLm3AXsq75PHURSrftCOy/PJUcbN+sLGGm2nMsjueuTRp8kPmkOtf2msVbSlW7J4Pus6xChWV3OoVyqOH6FB7oJYPw+zbrXQVOP9c/TgnrDpkpXhAubsow8/ypkzlyaZc6juT1MvzKH5qyccPHYiTCfYXHVULWeV09QfPdrHsY+2Utt4zlF11YadXR/kuQclGxSyUZpJgEp8xWYC5u6xL14QFtxJExcfQ5DZvtZE6jebmTw3OW+HqTUlPbQAG2b8PTe08zwnqFmtn1VAWQi4dpTvORrS+nLCRz/0cdYY7JSHM3h/nCuCn9aM1iqKncYIkFGg4WUC5BUWEb9qk3+Nf399AM5rP+k4AfJqYzROgLz2DBr/ifER+K87AuMEyG/3tX19++c4AfIK9MvKJtbir7TE+nUJkFdeh9E//4YEyFOP3D5i+HUxh43H6Oa55JJLwne+812AqqxoD9BGaLIgjrYmPQJMdOjgeM7htoUu4xnR9iKFE4TgkCCyReFBiBS9eO2Ks+tasHfBwsUcP5PC89uUW+tlDZCNnP22t9xKZ+fhqDCwS9ODiwV9C8+biud8Vu7E0EghWzp7fgxj30tXnJ2/dh3NpUtXH3fBNwtM/VeLISkE1ToByWvx2+7gq4dNCZhe5BQFUwBsCdHLAdy78IJl0Y6pob4mHAbYNnRQYPvZ554PV2y8KtxNJ2M6r6EV24MJvJciDlyPPvUMOQLkCnAA4o1FhYbkSqIh47EbmUM0nsk7//6i8DePJYSiHOTNuMJn4W/beuJIuAxCZDa+tgkU3vvoQjOgV5l0GTZIKg0Ex3ft3hu7tarsmAYMns1B5XNf+ALd1rfSRWkuAeF5dFepBOmluG/F0uVwBR2WArQ83mS62s1yaKCz9iIOKnv27I6WUIKG5ZA5V2B7ZLeeh1gD3Dso2B3HKVjTFEMITOH1NdZV04zYjL87QbKQCF3YtqTz+uwSlBQwINAA9skohex+ywUU1A6onYOf4z+Fwv8ZQsy/8PF14S++UgGxxvUncLOpjkMVxFcOth2SIBMAVZ96/ClIkbSwaeOVsav8aX5vLT7ukwAGf4Ld2kpImRy6rurojssHSIt5BJyefD+qf5Se+3eBb9+DqhAl6Is5QOmpbDD7GGjYD2hw5MgRxj0xkh+Gok5iDg9zAE3RigewoAsQfBRUHYYcIoflPLgtKFlJh7bKDSX8dk4eZi41YzF28xvfEDq4JxqwAdBSSyJET+w0ftbXKLjpASmD6+A1dowmcc8JsjuOHnW8Hr6nDsbTPBMDviUe6AmLnWYCoTgq4PN8IAI5uYCMpbw3AeqtWOjYYao90yTAvmLAW0PXtVNIBkRUfeHhrrd3MBIgBqKbdWPX/wBWX0kcEAWqCyHPtHPz56cwNoLrqqx8nXb093Jo1HdasmAOCiMBh/0ETNsVK7Djz7QCbkjWqGrx3pcME+CQ/HFcJSq1U/vYWyeGz/yIYHXei0SHmSx2+gmsCph6gPRa2q05BEggOat9XSWh1aqVCglhPll5lNwaFEIoHSaiWDDHRuDKTkrjI4sK8aiHZKwCwCjivWVwH2vVMDF27aVEsKMQImcSgKtZAi2MmYSX19zX7cKq3Zg+046zIehev07miEoeP7yWdrdG4vW8gsc/CxQJ1IwCyHbFeoCNR9qfU4CMnnDPf/ADd51XhPgvv6gKGSM+njlQCAmhugurHO5lib52QGJDwyUt01jXMmAyp5DNMIEgH3M96gAjlhIC3gbo2QZoM501pwkgoIt1YztASg1KqQkc7NMZ+ySIiug9wX0ywIHfLJRC/n02hHYJVhiqx5568km6aTeExx55DBL6ROxs9n0uXES2D2O44eKrw2e/9nnmA/Y/rFdnAYXzudfs7BWUEphRLfPXf/O32BrOB4tAEcLPmIexF9C5mNwbgZXFhBNXYl+xceOmcN/PHotZHo6pSqJ05q3kpOSCCihJ9LgiqwSJHZSuzm6ygPYMczJkRBH3sfPb9aoS26F8yJ4sCKKYGUPHt9aI7cyD2VjmNUEgdgNcr4U8y6TzfB9e5UWMwYTsorBzL/c+IcwDdOj2sQ+0c49MYPwTzcrgGgj+RQIE8iMqQHjc4QQIIQCwb901P9z1VfKQuK9nsPcVAn5nA8wIYvdARCZCDGvBksK8y8jMiV3ZAoPOs18kQOL8Ov/5auXlKAHC5881YY6EL3zg53NEfvEx/vhr9aOPL9En8RHVJzGrPVrVmdmiQidfBSX7xAfeQHYWH49vA7gFhDcLywD1XoiAa6++JuxA4ZfLPb8Gj/hefn6Ee/5b3/gaa2ctGV5/yz3KXEZpmg/gyUUKXPDQxvxKZDx37S7HWnAJ690uSH/WE+wATxB+nc/ejONJWA+JvpO5MwxxsPHKywGUJO8mhIcg0jdduSHmlmhL2M0+VoG1zGksiaZA4hcCXE7b8LI65PgLXVjQkGOCEjJr0ej9efxB1K8QiAf5vXmqnbgeguM7ALmBHqMF1lBHMe9ZsqMzpAD2ZlmYURcNENDbzZrZxTrXBTj34GNkv5BPcdVNbw6PPv0CPAiBxK4LWGyWzZ5OZ/6M8NwzT0Qbuirm/tVXXknuQhv70bGYYfDkozvCpetWQApfDTB4JHbjb9++HdD0aLj04gvCNPbwVED1oS6APhpXkrCR7CA74kQP6pitdeGSWSFcuBCVWAfWLAm54S9/UMX9FsLVOKi95QpCwwnafuiRo2HKdNR67ECZvM9WCL4+Qg262eMTWPqmT8J+qIm6YVphqKMGOZeVFx7f3RQSIVemLyiD6IRwJxj9+isvCddddhHZXc8SIn4i/MHH/zJsffJFHquL6/hQuPX6jWEi1/In3703rKJJpRty8RTrfEbh1NDc0EkNUszeejD8zjXrQz/3o7lhgxAB3/3RPaGDJpmyBcvozkcJSXNIGuvO3CtHr9fJ7XZTnwuzVo1O+Nq9/VGNafe2ILEWgNYph1lHzUxQQSShaoONVnr9rP9zL0IC84qP/nozLAbYv7JiZlsq92kGe95J1MmSIAdQLV13/fXUh6M5eVpv9pjBwtqyh+adNah8tHeairp3B3N4JgRaHvtzKkH15yBAUjqaQxINHQPkf3RjgdTbhYUS1+1s90hoZ0xqIDf6UEEergMERzBixMzt774m7EapZj04kg4oDFFagALm+WdrqeXvCrupbV9AfY1ghrpgWqwPenshWQji/r13vC0qD47TYKOyr7a2MVyJJdQDDz5E/scNNOE0hQuvnxh66nJ5fxAfPEesu+Ierj3f6FqcQm3hh/uf46jlpN/v5p73+wchI1ahLtdGto79t48xsMbxHppKnSEIPxNgnIEKjRCequBUNrh3WK97lli3bl3YAQno72sDWMS+LRDt+m8doiLsCEqeBdSaDz36CGqFA1H90cK+OBWy4DjK5RVkVjxHOPjvvOGN4Z8/+0/hzg9+kIaYqnAPTTyf/dRnIH72RhVDEa/f/dvaUaJMsupxGo0yJxaHy6+6JmbC1WJlp+Cug1qgkD3RhpB8Prdu3xHXapUQXyTn6U9phJIQ97yTh+g2nX3ZphUV2hJP1s8qSTZj/TuM6n0OAP7wcAr7OTVXWg57la5oXajGaGqBeaxtqIl1dhmNC5t5L6pup5tHQ21yzgYT9mbrFH9Ga7P5KD+1NVVxUltdEcPNz9IMkcnaWYLC3XHcjv1iO80AHZAkl2N/W0P9P5WayIy8hShyRhgLMz7KIdmuu/7GmA13390/pR7PJJ/jUmrzUzEHciF7tWHsB7kOL27dES18p3Nv7YIAm0nI+NYtO8hwvDDauroeN/JePBcsmFcWG9Hy2D9t5NBea+yQqx3zi+RNniIv5K4/eC/rXwevZV8kQM6iBu1E6TF//pIYWP/4M5uxy10Z+tnnT0GMt7B3DLBeGILufTdA9mOsyanhYksE36O0jHPIes5Mv1NfvzjO5fl37oxnCskq1aWuCTns0SpArdWd60tRKKdR10qSSX6oYLcpppGzlw0/+dREEoPaaTVWkfPXRiPeissg+X+H+wNVbSIqbQjfRAjdbM6pnilGCRCtRMcJkF+uZ8YVIK9W441/b3wExkfg/94RGCdA/u+9Nr/OKxsnQByl31wBIgYx+vGyAkSc9T+iAPll8sPH+w0JkN0v3jWi7cdETr/HATIlALZs3RYPutNnlAJwTyPEuZ4g04qQAiiWS2ehUulDyPzfdtuthGQS2sdhj7aiGI6qFVEGwOVhVBR2dO3HMzaHwL1mAIBL6dxso4Nb/2W7aYY4oHvAb21piNYjBslFaTmFdjIH4oKJU1BfHI5kzFVXXxe+//0fhrPpeVEy76HJgOlGOtDuphC38/q2N78F8LYxqiYOQJYYEt4MwKeSQnuWneRHTJw2M0rWi5HSL1k4D1BLOy9sg3gfdh97cNMaZs68heHRx5/G5qmfzI3VHCboxOeA+Bidp+l0+0qCJHNAGxRIhoSQANFq5WzXabpWCRX9uzXh89tzQnH+BLoYG0Mqnq7Ly1AxlJMJgk/2TLxzayCH8jnAtdLtZ8ecxXgOQEg99gwnANrNUJgDMHiWQ+Y21CJXX3NdfC+1HL6mzeS9894SsbPZvocQVrryh+hkUp2Sg/dwMQc+O5Ecp+cJi5fkKoEY+QK5I+9/3wdih1sah4yDdPp5oBQs18rJwG3tWDpQrZyj62p6CfJ3DgD++1TIpUYOFUrq9Vg+ROf/JVid6fM/n4OPwLIS/AZ8nQWV7dz7/H9fF/7lvtHDWlXlsTAbiw8PgrrVCES28N61KbqF7j3HRFLIz0WLFwHATwkvvLCZ51gfO+QE4LRfyIqZDENRyt/GocMOLPNjJHEMt5SIOg6osWzZspc6wZ0nviaB2e3bdkSLizKut/NAn/ZzHIwE8LR4EYQVUPYwY6e8hE8LHaNz6bJtB+gxCLy0FPslAPd6AJkKACpDHU9xcJfoMDhVEmSiKhE6fqvJntBrX8s2rYS0enDMouqDDkhtmDxECcpKeOi9r1JFiwhP9s53FU9d/E4Kh8G9dLl68FdZYVekRMhObLcKeWxB+nzmsISQnvj6Zyu/lyD0sD5r1pxIChrm3QmYIlmBi3EMsx7hHspgfDwoagl1DlBZAkQbrGhXBFBu4G4x2S3K+iXp7KQVAPD3Bvl5yQBf5wCHQEEM7wtJAH3WBbu1X/N3tav7w1vzwt9/G/CS96JNmYou81oaAabssLTrVnsBFV7Cr1qXFOHR7OHZoOpkuvHSUwmoQldTAAAgAElEQVRnRukgAaIVVhrPcYBQ4kKUHwJc3YDl5tVIdtg1mcFaJfFkcK0Lr2SH79Vr4bKuRZlhuB5u7SzVrsnDscSuyiYBaMfB/AtJIQ+7ep0LZLgGp3C49rnkNASCvNZ+Y8wWJMadRBus89vAK8mP8/82tsA75h9522hOyNjH137aGN+j9n61vJ9tdM2XTC2JqhWto7Qhwn8vrFq+JDTWVGEN1hFVICOsz6laUlTWALDM5xr1kqlUH6ayjmyDcN1F9pL5BNp85ELIDfFCcQaChCZwFeBencsk5tlE7bC4Rl6/A6zx2hzt2rGLwOmqGGhrIGs6c3Q9JGs3Xe0/ufd+rKIaI/A2mg+TENYTyqsKZx7d+ipDDGotxZPcefv4E4+HN7/ltvCpT32CgNVVzH2stLRZAoCVGGgFsB6AXHM8BSsd6wzmmcBFO1kSEoVRARI7KUc7KsdIELfIJACmHO25eK+qW7Tp0zLJe0i7M+/RLpUn/NmA8A7WM9dFQb+pzJvNzz0V86VyC1hXt+yh2/x0yCYst5PX1sPjCd4n8Xp9nyo2RghkElhMkABh0eslHPqHf7IgvPdzx/Htz4YcHw4bLyW0+3B5JOW7AMJa6bDvN9CZLt1hgJxkSGKtVKLV4nm7r1fOiV+H/Iglx68gQGL5wHz9AlZZd37h1Pk1U/XHaEbIP9xOF+t/4OMLdxPgDOieixpn5rRiVI2VkB9nw3p84lXs/fC73412bFdi61jDvV3ONRggePyt730XNyAd5uzFx1HRzceycYA9jlUktFTV8piEhlfWsS+U0BzAvU1ncWb+xHCM7xVgC9jLHJhMBkAFCr+Nm64gj+rx8L73vwfSORVlzTMQnPUEpK+NHf5awFRDCO5AeahqKVslJGv5IAMxiT1z9U0vk0IjdUWhChC2kHokAdDtELWQ9+A0Hkdg+3s/+B6e+xeGCzcVYoGFGgAFSAKEA26XcR+gIMEHtA11CMQwa03MYmqhaaGyPlx02TXhKHZTp6kzMlEiJRMgvv6ytazP7WHv7m0oZGdHda6qmzJUFD092BkdPhhasI7cu7My3Pn+d3MvpLLmlVP71MX9aP7cMhQ0ZEh5DwAqDmM1NoKN5RlUA0fbUdE8cyq8f9PEUIg11dnh1LCl9kz46o5O6rXEcMvshLBx0Uxsl5JQbFSGHfuGw+pLsLdBhbF5y0HuL+Ygr7UAUjWFPdh8MFwxQxvztQpip7KrP9RyL/SjgiqcUghZ1heWzJkebrry4hjq7l6Umz8J27KesPbi1eG+n34hXLp6cejBi3/621HE/MLH7scg/ofprM9FsZODyo4aZ/8L2wB7ySnB9ohdBeB8HvsiICOv46oPLg6n95lLlAYxtR3gewpKgiLGpiYsuXyUmOuthsSArHANd00vB6zVhlJ7w6XrqWVf8VGzF1/+aK2ILSX3diJ1nAR+Jp39bVjmZBOQPcg8fBHw2trNPWWOuWiQGNns2yXmqtFA0EA23I9+8kOsf94am2eSsOapxJJSAuAC1sFsVBmJ7U3YX2GBRY3DL5ABciZ0dwxC1tBwxGcb9lcnISA6eZ8476H4gLC6bjJzfWO4H8snCWFz6yQMVBtM0V4pb0KYgcXQLiwlk1hHEgnhdn+/iXDz/ft3xZ9zT/7Z/Q+wDkJycDHXot6zSWnDO2wcYfrWFGJFpWVYGsQhyg/WzzHiQ5WH+5xNDNbursnulb3s3dYiNjKYM+carW2mYLBWP2Y+mZ8zwt6ylEBt80Cs49yDBfRtWLJpwaYM8/dUac6grqqEJFK94b4rkO0eLdFcBAGRizIjUzUK19HmIcn7NHPr2OslQBppFuiFVC6dPYdazf1qiIDwsmj9e/DA/vCmW28lR66auqkJVQFqBAgK9xUBe5swtrDPDQJUJzL3JPStdfpRGFgPmTd4mvrEPJC91B+zSmeFr/7ZBeHOT5ezbhTGeu0MuT5ZKRBy1CqneH0pkAOzsH+trWvkvdayPyRiY3UiNnslJkLqq/ZBrZnBHFMBqPK4f7iHhrDGWB9Zd6haGG1GmRvr7bWQRJJB2o6ZzWLdteaiteftxRKYr5CHrAk1EHYdzN+53DursNJ9FuL9KHVsK7XZwqVYwLF/zaOBR5X0/djUqQTR6rOTtWz1RReFPdiQTuJ7ZczvWkjNeSiebCayzjR0fT+NVs8+tzmqGM0w9Px34YWrIlFwy003haefegLy5unwkQ/fGVYsWxQqUQ1OpFnD/V5Fktf3URTl1pA33HhT+Nd//UokR37/zvdyDvxubHSzOa8ZojAVdVohuR8Gzh84fCwSof2MXU0j9siqJqlHVONYa2eixB+iUBnSApamK9sTfK6onuRnKr64BuKD84F1A/v1EPPUP9sgYSOY+ksD2K1XJEwkjrqYu9aMEllmdc1AsW8enOuLxJYK4DRr6B7UOafOhKyk/PDRu/6Mmj4P28IiCHMKJ6xpczmvqnT5eQXI+WaZlyywfq574T+wK4/+6OsDcF776cYVIK82RuMKkNeeQeM/MT4C/3VHYJwA+e2+tq9v/xxXgPwqAmTUDsvG1fP1za8Rgv7zRMioX+hLapBf1wLr8O4/HZlKp72Ar11Zg4BLWtqkUjRqObVw0TL+fpRckMro4bxwxVKAFLqwkSm/+x1vD6cb6+nmxKYDf20DUm2nGQJEtJvasMh777s/HhC0olL6nE4xr6zd0FnlzvolC87LCOnBLsgt8KyPbi8AmoSGQeweVA9zUE0rnBbl8x4A7L6xE+end98dO65+9x3v5HCZFzu9JEDoq4n2GNr8zOCAW2+4MWCo8vTD5fvD777tzRGMnwFI08Th3LBcOwQlYIomTcUCAvk/RfYSOorqGvBkpmu0VV9ZO745BHmglADRdmowdl5xwMDTdvNfLwpX/eWW8J63vykUgIJ0YSGQSfjtpRySWisPhFxAVO1Y7ByUAJgMoGYH9XTGy2rbsN5dSOsN6zPQcA+Hr1IOarM5uKm8OE43WjoKCgmPGrq5KwjvO8KBJgebMvxrOHDkc90WxUNMC4e546ghtM0QjFWVcTF+9nY+eoidSOf+i/itCyhqOWSnrrYmMU+AuTgBa4VsQMF0AB87y1TWqERw/B948EHGdVZYjrWB5Idd9AKadsPZiVYMUPV7V6aEv/mmmSF050NyLQTEqUEenoNCyEwKQWm9eA3UnMVjHUWdoSrFTAiDrk+jrlgEQNBCLokd2c0APALjElWqA6ZAsg3QNSW4bqilIIBg6SHk+XbGr1y5MnbKN3GgXXPROoDFwBg8F4GpRRBgdsx3AZwKwM3Ar1u7L7vPBMAlkFLp1DPYXJB27dr1zEmBVgIY8Wb3kGs3tQfmUv7sc9gJPQFAIYF7wUDzSl6H6gZJDDM9yniPKTy+hJMH10be10wO9oIG3rzdgOqCyyqDtOOys1LgQHs5D1h5jO127Br8ee2VnK92/+7n0D0N8K/HLvtIgKDY4vr6fcFex6CLa5fNY2txYf5HAs/h3B1gvtFvRsfuqDIlj+6+AciYmtqaaDPmtXa8/V4T95OZL84lgQevXwHj3MPjqDQx9Nh5EuexFkAR9LZrfVRRY8e+71GwQ0uw//He0vDFewiRBjCS0DR8Vqs2CUEJUW0bnA/aZdiROREgPQtgtZNr1oRV0gXLF4fMjBQO4/nRAksSSlBGgGovhGdR0WTGfSiSWL6uLK7P0uVLw5NPPRXnvASSQaKZrH++XgEcyQRb3O0SdC3yQ9JP8MbDs+Mw6gENQMXP+KHtlSSInZ0+j+/V3BSBNq+r33NtH1OAjJUBv2iD9YuH1LGsB6WBKXQEZiZh4cQcnTt/flxT77nn3qi8GBIk4j04DvkA6WtWrQxttadCE5YhCwDARiAwkyC5Hn3g0bAJMvkUChlVBt2gBmkAX9//8U+jdYqd9HmQTkOqj3SO4DEHXNN530WEBBRwabX2iTlCXJPL8YTvhfDauW17qMbmTWLv8iuuREk0JTyO378ZRQcOHcFi7RyWHXS2A5SkQ5Loz/69H/wwqtueJET1ZjpyJU61civlPt9Px3ABgLCAiKSG7J3zYCxfJQJqzPFhyGfvD2kGCSnJTwkQs6cFLkYtsBxVbZsAMgGwVN95TwhKHABol0zNpJXaNcr5JuGnEk4VlzZcy9lnfO4J3LdVKEb0M0+bkB+2YKd4HPB6YvF0VDT07zNmialYR0GASIYJrBjQbUaDBMi5SID0hh//PwvCOz8DoM54FtKVeyEA0H4ApWyeVwsRQ2/bWRP7z9FZDcEdCN3uZuFyDnbTKT6qJHqlx+XLoMirFWgWH2ZXvbJ/I/4m//DFD02P5MfY/BP0Hc0VGXsenhNCLuqc+Or3IumnKoQ/a8GWw315EpK7BPC9Xysp7stV1Au9KBY6sXNau3oVc6gAoPGN4Y033Bjeftubw6c/8QkCeWeFG2+5kQHrDYNnT4dzqEZ6qQ8KWMtJ0A0UHmEQFegputQPHiG/iXE4ixKtHUvNHPbpSgDE7MLJ0QLpHNegeAb2LShIlkACGrLb09sVO3/zUJ2aQaN6VCWhrdVbnt8c1+ZE1E5mnJUBMm7bvYvxHoiWOnXY4Bxh/l5/9bXMz+ZQxHoBpxXtjnzPZYsWhp9+/zvhTe9fBVmDfSD1hNkd6cxBtvz4HCy8MASnA7Kx0A9ZfPRIZThZ0waYyP5Mps1FG64OL+7ax/2ZQfYVmUeEd/f1YQmKcsVxu/ii1TQPAG5iJdWAB75kZmNtE80nKDGGkth75sTcgpMQ7Y0oHvNRxmmrlol6Kpm6LNlmE+byWQLX99V2h6N7qsKf3Lw4JKMCOIkn/5OV7eFR1AQzy0rCdVN7w+oS1v+eZGx/WsJjT58OSy/MCNNnTwmHjp9kniexR+aEXBRmQ1zX5YvmRRVhA9eivOF0OACGnz+3MAzxXibkoqgZIo9oelG47nKAxRtR9LzKx8jTzaG6HpIoCWUBa0TihIKw7KrRPImRSkLSu1EzJmcBkLeFbXSXm8uwatWaSHJnsQduuvPCMHysiPWmHIUFllsoH5IZA1UXZ7CV0o6qDGufBZcSgPIrPmoOJkXSf4C123o4g993/ZHwSjewDjXvkDlwrJ2t5HlM4P7sREWzmfyIycxF90attLQfuvbmm+Jj1EN+3H3v3dHy521vugUClbwH6sqj1KlmEcwFRF5DLkcC6o/E/k7mCvkB1M9nmjshT8jeakU5e5rmA2qPLuZ3ZQN7PG+hphFFR2kauQ1vhwyyW30IhQH5IKdO0MHfEX73PbeGFPaCVMLV8woBsJmL9U3cR4D8N954HT9XSc2JypO18HOf+wK1VElYsXxVWHbTpDg6z373JJZyqDIIGjnLfCzi3jlrDUHt6f5nA4a/a8C5e67rerT8pH7oRM1lU4p1yhFqD1U1HdjAzZm7IDZ5uObGvDYbUVBZdKowpgnEgkqVSCr1iXV4DqSGdryjZMNAOM6eZh1gt711zwWoyNyH90PgW9cYBi6BYgPQAWqvGTy2TTmTqSVtvNLO0k/V7jbIxNfOfm2el7kiMSyc97IPUnYZTQYnIBU2kRFSjs1jNYRCV3cfYzuqHCqaODmqyyfyVTss7z/rjBTmzFf+8sLwsX85xvdQe7Nv25yTA/g+bRJqdOqUChTbmszOmbuQs0Vz2L2vnHMKxWliamy0KuEsUEnmkFZWnYDqWqcpYTSE+6zZSXGvOhvrDFUe5p1pOeuHdbTEUDkNbSe17YKwmAx5b9ZI1YlDseknl3NYO9Z7COXYcyaH56nb+xmDI1hlrb54Xcw7m8geWEhtsRlbxjwJEMj3Ah5Hcj9H20MUuypMWyEsGqkVp1PfW7tKch4g7+Ng+ZHYGHOG+9NmupkQA88+92y48Ybrwwn2iW1bXwhvf9ubyDd5PlxOk5PnQOfY9773fer2VWHHzt1xXn/4I38Uazltut73gTvCTtZn54drXit2sIW8/gbq0kmcM09IhnM9+mFDbRSzuUcljvauKrFy3Q/4qg1woiSWeyL7dMXnR8nXhR/eEVXg1g/mkUnQJfF+pzGf5jKXTpPDV8Z51GttFooqD61hLTQk7UxKUX1jvVNHA04P64jZXd4r51BzpbKuDpwZCf/zb/6RNYZ6MQnS9BweAazNkZB5pQWWIACfL2VpML9H/ax/84/XB+C89vOOEyCvNkbjBMhrz6Dxnxgfgf+6IzBOgPx2X9vXt3+OEyDnwZiXsnB/0QLr1yVAflkFMoqB/IcJkC1Pvm9kGR0/Fnpa9Oh5u/mFLbFg7QV0ycrJ5+DfwvcTsX44GhYsXwYpQDAhh/CL6XrMoytskOI+nwyQzjbCDin0cgFxmgDDqk7VAEBMBCzGGx2w7kIk8BbzVXRo2t1v92QdhfM5HksrHz3gBYlz7JYCNG4CELNDzsL5OJ7zNkunZubT2V0fO76W0Dlmh5O+6c0ApxuwSJlIsPYRgJJ2PL4F3jo5sJhTYXdgFqfGFgC6WtQATXhPvwMCJJmDfDc2Eb5/u+wnAf5to+guLpkZnqPTEJkHnUOEV9Ph2N2PDJqgzm4A1RGA6TQOgsOGI9MJ1MfhMgVpe252enj847PD9X+9LfzeW95A5yVgPmmhU4tyQwrdrfPwFh8A7LXzSKKjj8I8DzKgioLaziFBazuLLLAH6D6yW70Za6WlHNb8EOyze38/762QrtcHHnsylJTODQcJbM8pmBQVAnrw6q9vF9vm55+NoKvqFv2pM+jU09pIoNrOdrv4VUdkcMi3y9lDqZ1x6fFa4HOB7HsGxX86wK72ZBJYZgeoulkAMVFDJ5vdeVPoPNd2y6LfrvlKgGhVN3fdVhw+e29btGeahGJCO475AN3HeSzfhwcFr51AsWC9nVn6zHfTrTWNQ6v+8CqMGiFYykpncmAQmCYYlOfwACgIJVgumO28EKg/hoWBAKeHb62itIHysCs5dJpruZ1OPju8BWMz6GRtPw36Q9d86azpgJUoKFAXCOwZpJ0NMHqQg6Tqg7VrL+F5E2MOyi5sxSYLMvH6BL1TAD0lYnLp6tYKTlXJNN7PKd6n4Ekhc9pxzWQc0lAA9fF4bXR61kHoqAqJALe5Bv4c9+EgB9gUDr8TuB8HIPDMK9BeSjWQ3Xq+3wKAPO8b0VZJGu8TH0cSSEDeeRS9uJnXWj2pOzjFfemh2k5J8wW0y9A2zYPiGTrZMlQ/QAKcYx5Iftit6VgITkhCGhppeKzgp4BEE2NrholBoYafG8zpgTCR5/eaSiqoivCgKCCczEFRpYvXxg7Qj79revjcTzqiwsc5OqreKIjzxfn1IgogyZZugBff65DjGu29mmLWwIXYQhBHTo5QEWObGrZjryOhqEWJapXpKL5OAiRoWWFY69z5AjojHK53RvWHXavadCwCQBAYymX8XZTt3pfAkGDV2kTA3a4+7aTt9nOhdU5opeLPey+NKUEcbwkDx8cx8Jr4b6OLs/DzmLXBy1D0vxc+5jUe80T0dSZgFVFIB2cRNoSCQtPwC3/k0ccjsTVEF3IW97AWDUuwBysAWM8DpOhqawpZKPYkBSSXHnzquVCKui2da7Ro8TI83ndirUEHKB3MTzzzfCjBpiITBVmiiiRRfOb2GGiusq0ALkJLv3TWoRzGYxKqqmLG1c5Zu3i179MjfC/Kv05UJmeYrx0opkBuoh3EnFIykbjuZyBbtOFy/iXxWH7Vh1/iTVDK+eE9LAGpT7yKpqgQZK+Iyh3Wuah6cXz5n/NR4iwJ9la7imjPJAV+HlDwq1ZyWemQWJBFWmalM16VAD4GxKrAUi3n800GoDzD3D/H47kfmcdjvo/rgR7iWlJ1kbZ6pLIaS7wmSElINo2uWIsGAZuT2AfEKZy34nwSICYseU99649mhrd+5ki0Dkkg2HsFAHI/CsQE1p9cxjOfveAgYFtTC7kE9Jtm4wefjrXQGfYxA35bWaui/VQkJ87nc7wkK3314vJlAuQVhIlzkf9/6c4Z4YOfrxp93Eiu2EA99vijj6tqLlU7EMY/5tpEZml0TqdH9QxEDe+FDog458ygmTtrGjlhWL3onQ6wBLoUvoMX/6F9B8Pt7/i9kM89uADbzVAP+YJ1JOxaGEQR2kGWSDd5PTkSR9i/pIENHgdQ66BbVnXZIGPT1M6eC0lQTzt8EvN+hKaEHtbOxResCA2sD16LZAipIuygFiyYG20Ue3kNWj5mAVIuY305DXmtz7zKGtVhLQCxz2zZEqbRrHHNdTcyn/fRLHEsrLlwTbz/UwGYu1FTZPNnSVubNgQky1YnhqoDANCo0FKTRqL6ggnwEvnRD9k7SO2TwNxuIDPmZA0BvsOoDyobw4IVFwWubjjJ/pVKA8WkqUWQ8EmQxNnc67k0L2CHhc3n8qWEhcuHoUKogERpbWgDiHRfYXZRX7l2H2HvM2ehhKBlidIkxiCD6zDMfdg3nByqzyaECgDEG2flhFm81oMEmh/uywg/qeHeYft/68KUsHEe2WoDaeEQmRFV9W2hoQXyclYIedRsuypbAVsvCH0tqOm4ziVaijF/jqISrmpnP2CTyaDxgZsGQmUGQdyEWkOoXPjWOeHMU03hWVRTuUUzCTDXsrI/bMSLK2mA+xuRTAp5KHv3Hgk7sPRadeUV4UT9afYslFmJA+ENfzAvzsHWnZD0qQDIqHBOoARwHXrDxzbE7w0cSI+1zB5sqPpZL4dY86685moaVVLJg9gfmxOsJdynzYibwNyzcWYCddyURXS3V2FHw15gXdrDuq9qKYcxlYRNpu5gB1NCxhNh6QgB18b+kkk9dBaCrpzXXEj91XYasg/ychGk6SzUO0nMsxqUOT/56U/IXCgNN127MUrTOvmdp1/cimqADnHm37upFcMZ6pC2WmzfmBsA6p2tZ6i9u/l9CKbTA4SY89SsU5NREJzra4csogmAQPk//ouPRHXCfDIiGisOhE9/ck/YOvI/XnUxOPBYU1Rhz583O66bDz30SHjzH10Tf2ekEaAXBcgTdOmvQzFV11gT5i+aQz1AEwGTRPtD9zLXYfc11wwJYoF393ZzLWyeaEbV6Vqu8lhbzSzGu2TqjLhf9THOs3m9kWjlOlnTWau5rmjdpDq1ntdgw4bWo30R7G5DxdQb9w9BZdXqs2hsch/fTs0ugW5t0se9bBOQyo8Smkt6eA0qckqoG6ytjnOOsVYy+N7HZolmv2dtYw/vZA/T1rWa15+PrasZYTbnaHmp8qeaM40WTzb3qETM40zRyDr1PESqtXQxe8hfva84/Mlnj1MzoVyEILAxyv33LE0bK8i7OEvdMIzaY3AoASUkNracLTrP9pPpR+YIzQiNKNRztOBirRxhfAogUczl0k7Nxg8bfKyP/JT0kNywbrRGc/7nQYhYG1dRgztWy7Aydj9taKhGbTEfhS3qE5SF+dkoxSHt8BIMX/u3b9HgdTZMpgZbid3jg4ab87jasWpBOYGxyWX9PHAEFRiEWgOWV+uwpi1DASbBXYp69xTNC9O41j3s97tZNxsgdopR7DrHFy3EKorXe/jo4bCa3+uB5P7LP/+78NWvfCIqeT2PaWl8ijzCxx5/gkzB91BTdoUvffnr4XLOdWvXrQ//++8/Se7TjLDxqqvD/Q88GBvsJDYKaOLayfMtu2AlYe6QbZxZk6g/JaytOdOxv7IWS+WsOozF4FnWbxtxKv5p1Uv3SNmHXoi5gJ4DrTEkKyew1qdw7fw6Y+a0MBviYwQV1vM0dtj4Yt6LyhwJu7I55KmwZ1TRWGKDlM1ENiyZgydBZQZdV/OZkDmIfXF3Qvjf//OfuAdshKPOSUE1CAEyAvlnneNc4SDNVxmPUauImNDlP0eD2N/84/UBOK/9vOMEyKuN0TgB8tozaPwnxkfgv+4IjBMgv93X9vXtn+MEyBgB8osWWGMKkJdmx69QgCgceOXHy9fj5YbQiEn8ugqQx+5+y8gVGy6Lh5AItgEk7abzJodOzR4CB6gfY2aAB8Y2Dx6QG5UUqQV0zpdyoJhMR00yB+4JgD711YRxUiwPCeJTmO4jq8COOAtRAddBDkcGzirz9bDUBXEiwP/0M0+Fq67aFK1HBJo8UWdQdPZ6UOIgaldZF4ciQcI+QDWLSTvI7Xw2aL2T16UtzWwsigwIF3g7eAQ5N4XoFIrkFCTSpwEqBwFf9xPCWgfosXTRAkCN5THHxBwBrXQ89BpoWMHPpBPYV1PfRJ7GLAgIOqUAzzu7OYTRkdrVR3GKOmYCkuURxkUChLNMtAjowDN52ydWhuv+4gW8ry8OWRzeC7IIbMcOYhgP7wUAtUlRsZAaAWqBvEbAWS28BI6VU3uw8cAo8ZHHQW4yIItf7ZgXFNTCqwVP+FqIqY4eQqexdZlYMoNOtzPwNZl4IC+KRMeRw4diiK8HePMVtJYyq0Lg/DlyTny+RmySPBwJUnv9JUEsse2AEgAwG2MiXeUCXHa5zaLQPwIZ5cTz0JoD4C/BIOGiUuA0xJXAmK/RbvD/9aHl4S++ehiyaindYjzvww+Fq6+4Itz3wANhDd3jtRxaa7D8miDQwHtUfZHF+xeYmkYH2kzAdXBXDo3t0U9+FgcRiTIVRhIGjpNWBQZreghXcSDRs379JXTfTYzKlD7Ge8WKFeHhR58E5Cqk+x3VEkCIGRIJHHhImeVQH1CcFAFmdEb1SR6HvWGAVIF5yQXVFbNmzuHvyRzMW6KqRksb598UiBCB0yHuAwmkLIDQPLrO8iBPtOwSeD3L/Ctk7qteSOGzn7mveqSJ9ylQ6ty3c24WB3YtGToJmtdDXLuJIf5+jsO2xGAb94EEj/ZUKj1UMAgaOG9H/c0BEAVeeV16V6toSMNqQTBfRZFgAPhvDMts574xUJ3ZHDNAJPHsNDRE1MP3WJ6FdhV6Ew/yi8l0vmrd4HxVPeThz25B1SASNDWMt0C2oIJ5EKOfSh9GAVuBeoF9lzEJV5/jj/7bpPCZ78xjZ04AACAASURBVDdHX+nmaJ+Gfz3X1i5Hx96O0V4OlJJsWjFpfZEEyHiGLvHSmSVYS0CqQWb1dndFy4IzEK7xstKqPcSNqfWXlgndzNclgIi79+4+rxZIiqCJFmSqq44eOx7zIARtJC4cR8fNbkpfs+9PEFn1kq9bAkQ7r0jMcl9GlYch6CoTmAcGwkuk+LvO1bhY6/0W/Q//ffJjjPDwdwQ0xnJTJPyG+iD8Qi++3QXcwxPDVIjdOtYoO2U90HfSfTqD+bB47pyQQmtnEfOb1NpI7jXROVvLvV7Jgb2eubVgwSIIygXh0JEKgA7sqQBBnoMEYWmLJGoma5sZR5Gg0GqK1z842IVKgTDTlOE4v72KPQBD87CDyDKThm7YCjrVt9MZOXv+orADn26VEa7BSZAVq7HAqAewqakmX4hrZG6QeUbdjG8H657Bqa7jjq97g+Sd7/+EqpBSyL1Izg6Mhr1L4vE6vbYye1EFIpYP4xD9uuM489rd0owyAchIouNzQsooceK18/5tBKTzh1R9lAHIabkm4dIIMSngleu+xXxwProWTCaXxMycQ0erICUGQ11TOyqZvDhmyayRvYCjEiCqJIe4n1SoJLN3YN4TvvbRGeH2f22gsQAFlJlZrGcXX0hDQfXJMN3HZX5mQrRpgWXXbAt2X0lpZGsUFXNvQiAwf05ha+b9NKrAGCXIfrkb4t8vMkcJEGmMsSJi7E8j4UvYX72SABlTfoySIaMkh9kfEiCxc5t5ble264z5POYVaVWWbodyJ9ZAdMuPkDHgXFUFksXemADgmspF0lf+GFkVF6xYSc5BC3MVABBbl4mkcDcc3hsyk7nOKEi6uTcTsMxsqyLUGvC+i7VqGAWAYzOclBaaUWP2QJC0QkaRFR1GuAe1HTzN/DiLBdW8RfPp+kYJsmwxe2132HQNndzHyG1hzZ1Ad++6lSuoX3JZX/sjiTGB9fqBJx5DSRLCZfj8t+Mvf+x4FdkDl4d9ew6SYwZ42IwVF0DwTJ5HIL0eBayk6tw1yeHgFqweqSegP7GHYgHi+ywQ4Rx7YR+f5yBAetgPOgE9+4bSQgUqkLo2Osqxg1rA/lSBXeI5GjKu2HQZ+yg2NwR533TDNeDtPeRkPcb8HiCfYW30wK9jTMr3loeNl2/CMrMZMPdYWERjQj3vrQ2Cp4TO/mz2GcmobOblEK9lKDEtnMV25dj2F8PKpDNhIUodsPVQ3j8h3N0wEsrZ13//kvzwxlWLQvIg5ODx+lCJzOBENYQR0To5M7PCg+VnyUBYHxI6W0Iaypq5dJMnsEY0UXu09AyGXjIo6iAAClhT16xZEQnTBW8uCYMPHIvNL5shVXrpen5hxzEUvPPCzdcsJig9OdRV1NBlXhgVID8gjHvFZRfj389a3k34NWHr112CneSZpjD7luW/NLmHjwF6x5ytRpS0leHZ55/HBqcUKx9ICMjgZuoCVb82M8zj+lSyd6tSlahIYd1csiE/nK7IjPWQdYR7iMCxSiczxawHXFeg4lhLIZtpDGlnDe2jYz8LAqSbeVLLOAlqm8FiDf3mt72NJpVDYTENQ6chU5965pmQiyLqtjdcH/oB8kcgYp/fvjM0smZLDN56w5UhK5k9p/Y4pNlpGkXa6dA/w/1OPVrdHhrgFc/YfED9ffU12Au2naKJpCIcggR5y3veRwNMRfjg31760tjc91c/C8ms4UXUa/sIj77j/W8LrTQehaTscPJUXVhz8y/n/ozUFNDYlBh2YC12GHWNStDLNlwaHnz4/nDp5RcDYAPesg4JKmt55drjmigxuJfcv3VY3MWGCe5xbUFdY/0ZGxfcU1Xr9nGmGKE+aIKcWMn959rbB4DueiN5ItGvhWY19ox2+dusIbknAWJ4fTYKb+s8VccF7B9msJViYaeKU+C5mDrtCdSdywHDN2zaFF7EIrKV2rGQccvl+m+G1Nl4xYZYn+ZwfjhWWUVNxHWE9N/JfnWOomw+Sm2tZof4s9uLtY37i6RnK/e7Vp3mI3ayh23e/CI1XGu0avJnPoO679uPY6/I2jfCHtxM6Pgw695aVFw29WRSG5ijkpaexdrRxrU5CjBPrUi2iBku7ZAHNYbS020wG/VN25nTYdVF7Jso1I+hpKmiuesickwcU+t2rScl8zt4vdqHuk+Z6WG9rr2tv2NtsIx7QfI+m0zCHuqkwpwC5nMy9qGotCDov/uDH7Ompsb7diXXsY9r1MwYHYdkPKNdJfXRUpSK2fmGwh9BpNRITd5Gk0UGxMD0mGWVRe2uBXIJtVYLioyKiireO9cXlalqmQWo5VRBHjpSzusm04k/r13DHkAD2vx5c+K++8gjD0eryz/+k4+HIyghv//Du6NS5j3vfT8B7JvD08+/GN6Dhe9TkBDatnYyV/KphSppwJgIcWVjhfWwDSsd3KMqQ9OoMXqoL3Iho3b+44KX7pEFH9vL+9faztwRrgn7Vy+5RRmQ9+ZaJdEok0VjXwF7hGtAOuNz6uhJ9rSS2Ax2DFX4osVLwwrUKhXMvyfMh6QGsj6eNgOld2yKoV2E++UIdWx3K/cGlnZphJ//+cf/N3VBLnUqqql0bHGjAoQsG9aZUeJjnAD596uY8QyQ324IcfzVj4/A/39HYJwA+e2+9uMEiNfvlR4SP389X318Yufm+V/4+QyQ34QA+fcssEYf/D9AgDz4gzeMrFu3NgJFSv/tiDuNPL8Jb9VeDit2/Bt83YKH6yxsVxIBhKrozpwA4OthMoHDWxk5EWdQhTRjSTOdAjob4KoNUL+Sw8XCRUtjl0wVnecx4I3izm58peWLUHDYFbufjr0lFOj6LHvQ9NiRCfDVL8DOoaMRgFxv9mwA5EGAXrue7PwVfIx2KhTnBiaaFdIv4AQJ8Hf/8GkOwCvCpdix7N57gBo/New7ejxk0KVVB+g1jQ7JBXhlZ0/Q230iHr+7oxpF0FjSR3IhPTOPrI05kCCQC4Av1fhU17V0AurRGw0QnE6xS78vJER37NTKhhQqP7AnnPy3a8PV//3ZsGbp3LCMbsph/Lwn5WeGC+fPDkNaVDBGzUeOhkkc3BroZOw7H6Ys8GcH/ZorNoaW6lMA7YBlgHBldEZlQy7YgdwGKWIGxQnyQ7LyikI95Ew6AaCTaNHshKiqwTIsj642f88OVbuqtG7xcKH8/AMf+lAE3vcTEKl9kbJtAaw5BB0KHmSpHuAALyFmN9Q5rtkAhJXAvd7rvQDxWzm4F0CKCBpKgtgxKUCr8mD6zBkRGLMjTtD7Ux9ZE/75PqzHVGNwQBzyUAxqWcE1vOLqq8J9Dz0cg94HOPh6qLU7VwupTsieGRA/kmwYEuHCMBS2bXkhLKGDTrIhl7FS8QFUdj548Bxg+fHYxWe4pN+309Cu/y4AMV9fOSBRdmFxPPDmQwYk6PGrNQpdxFn4xPu1/ACHIjoY53EgM1C5BlCqCsLvsssuY34CP/ckYPWDDRfzXvLiNB15khAFgAWCbNqITaZjz8OghyuD1VUzPf3EkwDS+eQfELDIuJ4F4M2iu7cdMKSJ+ah9loSNwMJkiIVBDvweygRgUxIJyuQeUh2UwphrXWWnqo9h57rEicotLSEE/wUeBEdVGHkoF3wXyBfg6RGUk4DgtZ0GkGrCB1rAJpPx8t+rITDSOUgnRUJHMNnA+VGrG0mBdrux6agTBFmzZg1d1kMxM8ecn1GLNCyrODD3QR7YYasdgN3VLpm+xgHel6SMZKMKF/9811uLwie/adg8B3R+R+sylTzbyb2RDLSTVGXWKIlDhyTg9ESAVUHVPEBCOxolNE9UHodAAmwH6D6DLYlqlT4Q/VzAjUkQsXtQ7Wy6egMWaE/FMdPuQlBlMaHKLpqqorI8DDO2vlc/JEEc69jtylgm8prt6BPYcf2JQBmAru9TUsjDt0qQMQJE8GQsr0KQZxiw4tUUII6HH36VUIxe31wXbT8GewhXbq8LM4onxe5USWrf24N07xby90PYgKxbvSaC69MhWocAKAexfkkHTHn24QcA3dLCJLIXnud6DaBmW4S9YSeEbh6e/HrDt9OVvHXnXhpC0wDdUZNxnc+yNqUxJ11nu7pauK/kU84QOF8Q5zcNlWERirNs5paA/5NPPc29MQTo1BUuWn8p2SLlkI55AD0Hw43XXR/qAQokuSRHfY5UnsOuSTOVtDay83cqIJakqtfBueCYuTelAVqDTUQ7POe2nvuqPxIAHiU1VBf1SCyeJ0Dca9zXVOalmlnAfTQM0GAmjCB4O0C23cY53Odao82FOPK5XgBAlYzz/ltIULskQCWko93+JYBfp3lvz7+4k30GwreTwPJU1EG8FttGe8h/kAAB7Y/jYfNmMs/7jY+WhXd9+lToTRhg/gCoAtBrTbRkLh78/GwRe8fR8oNR/WQYql255YcrsFzsAdhBmRbBwGSUdeThmM3BnBj7/M0JkNhXGuejBMgHvlAVreZ8POfqGPnhVz8koJLO29Z4r3s/uP66TtiZYbesWUqZXKQ0CMphvObnzqQeYP71MxfXYsuWgCVTJr/XBWCeyTw7B9g1CPmQjaqp9sh+/g2ip6cjNPM+UyHD0ui4bSW3pqN2EPsR5tqKgjhHEiCG2iH/2wDdW+ierm7l+bh1RrjO6aztgl0DAJCFZJZ1Qhis4rm7IPT7mRtmdeWQUTEL4nr2jKnR8rET0sa18Uf33RumQEKvvnQDJEVCePzJ58MHPvhh7Fp2oaKjc5rXtxA1ST2KOsl6CZC33rkmbH+8if1xEiAvhIB2oIxDomstwNsI6+GggCprRTsKyXbqq7MDZDR1DoZjkAutAP1DzKER7vn1V6yHPhkM+/bvDBs2XBzWrVlFODyEIfv+4UN0OS8r497LDdWoj+bMmsveQgc547APyxkrpykQM7WEzk/VzhHLG7PZtKsZtvZCOdEyQPPA0fJww1QAS15j+/CEcM/B+lCeOz9swYbt95Ymh9vWLQtpQ9gcEb59/yPPhGIsrM6NkD3SNhJ+vJ+cjZvLwqzcjHAGC6Wbsa7phFjNzi0KrVyHp/ccCinkUFxx7TVh1Tuw5OSj535sy1IGQh/rbSPP9827n4T4UVWXGN779svD0vnTIIjwy28ne4pA4G/+8KehH/+wKbPmk1eVDOCYG973lrVh89anw0M7j4WNN7wxLEW9M4l6sAdyIYVapYUaUbnVv/7rv0Yl4iKIhymsI1NptKnie1o9zqBbfRrXZwcqQYOhK1mLtDJacgXWTtX50WKuFkXrGWqlLohd1R+C3dZPkiLJEHPnusnSQrnVSAbLMPMjHdWRitA6LMnqUfakku2RzV56KTVcNcqPVOpWCeR77rsvzKN54w1XXIxypyFMKJwSTqJw2I3ay+yDWVPyw9yp+SGxk/DkswTXUzO0YldVUXU6HD3ZFmrZpo0KWIil54wZk8PSMpo7AMXvfW57+Lu7PxrHufc441h3iIYXVFF033/y818Jl2Et2NTWEG67fn1UXx2taIg2S7msQbU1J3nd1eH2994eHnvo0XDxusuo1TshcY7F7DMzvWZjS1SHcuCyDevZ97GHlLCmGSGXjUALQsfKRoXHHn88XH3VVbHJyfvrxS0vxj2+hGug3acB5u6PNdROqrddTxcsmBfVvloOZVBzeE/Z2GH9eJyzg81TKoS1XJXoNqvLc4jKD2vFFGp6lZ0zucaGgc+kntYKq5za+vKNG8MCzhdpjP/Xv/nNsHTFcjIcJoTNTzxKAPVVUfmhTZIZgbvJq8hGyXEKayutBi9YfVEE1FWN9/F3rZZs6pmFtV7V8cPh5htuYHw6OMOcpB7qDJUEgwt0f+V/rQ7/9IOe8KY3/Q41xpPULdTXXIs6zkuT2Y+te2fTtKAasIU5c/DQcea7yoQcCAc3KuoLat89WLeVLZwbJhBkn1eUQ22WyetsDg/97AHIwMnkJy0mj684WlxZH6mMjNZTyMMyqH9buB9tqKmEhDJHTlJEGywJkOqaikiUTAXEPwuBnIcKZPqMsvBv3/p+qGZfzubaXHLlJtanAcikGSi9yf+gbu1iDVu9eiUKjCLmAWq3imPhyMH9Ub00m/tqFnV6uoQ8+8Hc2ZCOja08fxU1YE60IS1HsT4fAuQq1oV7778n7Nm9I6zEijSFfaKEekbVxf69e+K50Ia5r3z132hYeio8/NhTELpdWGTeimquPmzfC6m4DOIakmUPZxhtjSdxLrE5oJEGLe3NznDvah1rrZlFY0I6c3brp+fGe2ThR/cFzNto6iqK7gKqPlTUaKeryst9qgiVfipEvqHsEh/FEMWD3PMtWC32dUAkc/4z8N4mFMmvcsjCdp4zCQJDO9kBFD0FvOf+qIBmX7Q5xfUkFbvd6jayobLCR/7w49Svk3g+CD7+DgfP+YlmJ+b/qALEr+MKkJ+HV/zbOAHyy2My/i/jIzA+Ar8NIzBOgPw2XKVf/RrHCRDH5v8sASLGOBaC/tLI/xoKkLFr8ZLt1cu//OsrQJ744aYRwe8ZyHvtzkpOJgukf5juFkgGyIR0gO9jFLsTsZHoowgcoAtx2bKlEB9YxNCxdILib9NlGwi4bA6TKZ71zddzNYHCXACzFI/3JA6QewHA+jiADSsp5mCZjirDg0BRPp1Z/D3aUA3hl8rBt4aD9fIli0IKh5d+DhjDnETamjsoxAvxhyYfkoNjaem88PzmLbHjXeChbO50gHQCFs+2cIiymN7PIaGUgPEeiJTkcPhgNSG1dCLNnkTg6OmwANBuKh1pKRzK0gDPzOCw8K6kszIJIiULT/EawOGps+eFrcirJ2E3MxlFAk184Rm6yIoAqefRRb1z936CbwvwHk+nC7IzHiJqvrEhXPwX5WHB7Glh6bwSgg8Hw+TctDAzF+/+bIA8xlGZeCoHnlo8xvWjncJhz5wG1Q2Lli4hl0IlBR1/gBiGApZgQ3UvnZHFJaUQPrwmxlbLALvMDRResnQZnX21sZt6zrxFZJNgS4ANWGIK1mSAMEqyX9jyXLj9jrcyJrWAblg5QZYUYBlQBuCjRZKd/zTSYuUCoMeByq7jNpQmdtJnU5zrjXyCzi1Bd4FerQFUg8wHjNAKqJ7DqF3y+fEQIhBpEHR/+Nv3zwxff5zQYoCxfXt3EnbOgQmg2ryGWoieSYCcU5hfeRxQEwExWgCVZgHg+Gd9zKdhvSFh8TzjPguLgXgatqsasEHrGW3O2gBvz3LgOUJXluCwig+VRjHMHFDUrl0Pi3aO2/Ut6LmHwMqZpbPiYaaITk+7GbeQh2KIua+vCYIlmYOVnzM5/EavaMb1BBkmWmW1cyhtx65lPtYWEmrnADUFabXxKuGgq3LDrJgGAN6tW7ehSlkHsJ8ZD1v6aGuN49zuZIwlCx03QfWpECrZKGv6mSeGMw/QwV/NITqPfyuEpOmANOniYCvZoW9waelsNRx0Q6LMYT576KrjWkhYSS4JwHgoNGNDEk1VRQFqHANCPaQl07Fmx2MnRGc+18Iw9B7mVSuH/EEOdFo7xHEDeG5DbaGPviyawZsCJapxigCzDR23E9IwR9eB09y7emsbkir4oQ93D6CbIImgqR8CIOKrH/tvxeHvvnEqFAGsSzxJOEgu2P0vCSCJ47+dAxwZU09IzEgUREUJr9PgeIM4zcF47ims4eiqLwV0UnkkeGs+TRrgssoJM2K0alu+fEX0bNcazPmqwkpLDcF3u1a1bZBsVbG2BeAsC+BHMlLQR0JGywlfV1RR8Rp9bb63MfJorFPfRVriMb728xZDsa/ev+uTFD/pkNdfG4uJNL6C5YaFAFAStD10xKdxwL7n7gfp+G4MN918A+ssFlR8r5f8GjOVnnnmaTzcl/P72LDRnTyfdaKfwOIzgjRY5NUAii1HGXUI4OYsXeWntZZijZ0IeOEaXYx/+j33/yzaSmSwBhYAZCYyR93vUiF8E7hWZ3muHMDP5ETsuFjPpgJOJnI9y6aXhRef34EKR4Y/AzCpJUy3MxflSWYeobjn8GrhnplDQGkd3b21gIOyE5K+Wv2ZZyNB59bq2EnCxpyR85ZpjpWghuMocKHaSm9uLa9sKhC8kEDv51qqIGvVmo05eYauYElEw3jPAsiZ9SFof5isIdUljr/KugUL5qMSIkCe1+g4XnH55YDZkwBqdrJGV0OS0RWfms0emIlt2N5IeEtGtmKZlADgp6rLbB/fR9zQJQ9VOHFnfudjc8J7P3Mqjt8AAIdrvK8ZE8RIImlblm5wOnNgmPc1k+vgfGrmvjI0VrInH1WUyi3D0AXfHCNtC12Tnf9+OB9TIKNfWZ7EP78s+Ij2VWP2WU54VVj+WyRBPlwWPvrlupcVJdwzsSOV747+jpqf0eeS8IhECX+NofORJDHIzGs3mh2iWEQwVOsUCczJgIFpPa2hrLiQfR4yh07guewFidpjYftDJwA+6ZAU7B2ttQ0hYQASqfdc2LllB/s04df7+sM7b8CKj8DYvhZsKc+iAoOQbiYboR4lyAm6a6s7AiQAgbU0bkgKahszG5uxE001AOoQSYC4F6y6gL0euzu6odeshPwcYH9saSSg/EzoYS+VQLVzuRng7RzE4AXrLglbaaLYsnNXmLdwAXscloYFEN3sWYsuywlP/uhgDCh2f5F4T2Ismk+dDJPYzwwC6Son5J33lwDY2QaYPQIJ10MjgY9/rKY9IHoIWZMzQvHsBRA5KIqiAjE7vPFm7JsGO3FGIvcA9UM76pEXth0Ld33k/diptHDfYdXH/b1zx55wDsJs/7GaMJfck0bmfBFr7XTGdghCLoNO5mwWExVz6ZDGqm2mQBybg1JX3xqqm7vCKcbuKLZcuQUTUMYsDhfOmRQq97wQUhib2djO7N1fGdqwbnlu30jILc4GUJ6HBSiZRLkS6a2oZTrCrWS6/PO/fCm85c3/LSx/59zQcH9H+M7Xv4bKJi+8/S1v4nq1M9TtkKSbIUASw9bDrWH9LReE265bHyaeRXHFfKhv6AjPHm8ODxOD0TacExaXzAvzphWGS9aRp3V8O805TeGOO27nmlGpUIM0sG/2YUeVBLmzD0D5KOqGQQjHNN7b9TfdAEBZC3FZxO/Vc79mhDnLVxLmvgWSiiYIwU2A6bKLsUIk6N4Mia2onyXvi7RUZKzmlLGPo9hKBpAc4F5PNfuCNaar8yxWSicAUidz/yRRU7RiHbuNmnAx695srkdSOAqYuwLgWcvVSho+Nl22JsybzBrFOGQWlLC/DWLFuD/aB168ekVgOobJhXicAbxW0RiTgppm6+6KcOA4DRIdI+SsoOYpzUbJdEm4GaKspnxPWP7mJWHgCYhL5uu27XvChRddHo5X1VPfTAp//VefR6mNRdZHfj/uJdWscy+cwLJ0Mlkl1Bonjh8MG9YvRSW8I1x/43rqeQj2Pki9uoHw459sCVdcdUvYA+mWMyklrN04BzsqrDIBalWUuier5JDciMpbBs+cj2nULlohVkBwqNzugeheg6LAJhAbJ8yGkOAwF2MRgHiatnTcG8ms42P7qSocg+Xde0aot9Kp8zKi2g/lSCfEH3VHPK/Q8GOjlvXGwQOHY+OFKs+bb7klPPPcM7Ex54orLo/5InVkkqhwXIzdXDb72jLIEV9TF80iPRDd+6KKEmUgdey73//B8I1vfCvMpLGqjbrJlgWVkDWo7y6/ZDUKmR3hyqtvJHC7AgLrKHXySPjiX68NH//iUSw3J0EkrcSirCtMhtQ9jOq6jbpoIs/ZwL5dTDNVakY2NlftoYr9uJNGhFbyczpZ17XUnUJO1l7yR7Qm8/Mcc0FFQhdqiwpUPhMLp1OH7EDhBAmEgt37WWJWe9hO6sJz2KUWcU56/rkXqfn7wsJlF4TnqFumcA9fvHZ1ONdJ5iD3485de7FsmguhX0pzwqHw4tbtcQ4XQwh6HrQGm4aKrAt1zo7tW2PDQDbX6noU5IXUf7v4tyzGt4K8nXT23puuvZb33BuOHi4PS1CgSybayPDAgw/F86BZLA888LNIQmkxec0115L9sS1a/16AgsIclS99+avUHv1R1fGuO+6gcSI3PPzE46j5j0aC48pNV0NE74wEgzXqXDJbjmFJ1sJ6N4I6IzES8makdEN8S2qQkcQeVv3Pa8Psu7byOrHZzYUg514uZn3Moy7oYi+dDpkyjErFet16QwLJTBXrQ/c4H6+LOXKG88WZwQRqmobYcNGm2p25bBNFMn9XYSkRJnGWiXLbzbGFa2J4vJZtaczn4syCUFl+kv0sJ/zNX/4jhCrkaj9uAqnuG1pwqcq0RnTnHpW3WjeOtSq8XvhotJfhVwMYr//xX7aoeCm75CW18/8JC6j/TAJk1IZs/GN8BMZHYHwEfpMR+M8mQEbPb6Nr9C+vz7/JO/qv9TuvTnC8toXV6x2N10ewvN5nf+3ff6Vzyc8TEK/9u7GKeY36YwwX/FWPNuaQ8us92y//1C/+fsKeJ94yIphnR1RGhtkH2Hj0DYc9ewkV5EaZSnePvq3L6dapMyiczuuJ2CmdAfiUBFGSfRWdXxIVaRxE+uii3klI8zp8vY9iRTSZA9GAnuEAPTv37YkEiHZa6ag0tA8oIcfCTrsuOjD7urGL6AfUpStoIl04At1ZdNaewQ+9gsPmSkKohyheT2BRlYU64xyVZhNAwG66id73sd8Ptcf2Q67od4/PL6+rIHcyBzAK1goCQ0/TZQlQlFNC1z2KjJUAn2kUzEUcBAWrmvHxPUYwYVVNQ1ixel3YiadzL4ev2fjkf+P7PwpzFy2JwNmyxQvCU08+HoOf7cDWq90Orv6RZPxxj4duwNLqf7s8XPI/DhNuOz9MmziBjlZAGA7xF5SWhBI8pM8yjv0U03riG8j78MOPhDf+zpvo+GuM1gErCXZUEjQEIGq+RAM/b3DmfjrVGiGCPDB46Kyjs9FORq2pzCbo4TErOVBcf9MbkWRXRwKkG3CgDmJHEmTKqbPRHgAAIABJREFU1ImElgsGYzPDoZLKPBRxCFCZoJqiEdCwl4OeIchZgEenKPRb6VY12C8PX11B4QQOqgb6qSzQA1fiSEDYjm4PBMkcAATMeyAl7BrX9uKv3jst/Mu9uJxz7Zsa6famI1ivezNKejlYlCKhn6JqgsMclu2hFqsGu1bzBII4ME0BjNBW6viRwxwqcyHLyGUAL06EXOjkkKdapwvANxnypYfDhsCIBIiEhsqXahQc+tPPmzcvHkSep1tQdM68AX2Oy2ZDINjljaVEHaoYyQ6t2DIA1zsZ52LGQz98AVPtbySk7FocGqR7Hol8CQBLGu/NDAo7RQ1QzQNoVyWRCmjdwQGtBhLErB0GPYar2xUuiJLPHJIEMVw8hjLyPDmQPXrNe3DPAFidwHN08D7SsGnTV3/E5+DanaZ7Ud9gcy66Ge+tHGKn4k9tV5q+5pIZKbxmO7W1s3Dx2YP/+3QAVjvZDWrt4Pp0c2iWICvGRk3wpwnrg3b+Hag0dv/rq62Hciv5LTnYKkksCVYsxtbsLPMqem8DUAiQVgHmSIb4nAm8H79KZKi2iOCsocrnLXxGLaEETUfC//OOkvD336qJ464NkGoY1UV1EHOOlx2nEn5nufAff8e0uLJ94nsNL3mQS4C4XmQybjMhC/cDXE8H0NbmzLkjMaXn9wiHUL3yJS1ieDi/F5VEkfygU5qv3nN2m9pN6L+1AjwKphqiqlJJAlB7pjHwXHWGc2PMksjHHlvIX0mA+JpdQ8Yshfw6uh/wrxJCdKzr238O0NK8HK10FqFEykcdcAR1wAxAjMPlldjXbQ5XXrUxZlZk0cnrPO8j2POhBx+I4PksiMkMCIuymWV0/UIasQYch6jejz/2olXrwimul1Zq7ahDhukezaYDMo+5MhXS72H8t89iIaj9SG42azBr4BgB4j0zyGu0AzQnC/I6j9ygRMAEfj8Ve53qk+QAnGjmmueEE6cAe3i9zSikMulk7RvuPR8uXhzvXwmQdua0pEeqHdYC8+ctlRxX1UFjBEi0klKBwz1jN6vjbW6UoFkyaotRmysydHgv5u9oXaN6oxQbinbvEX43H6WMALX+3wIaWoicgIAth5ifzf0v+eE4OiUl3aZzf/h4aVGVOBx97dvImujuTwuHj9dEu6thgJ9uOuuzuVZD/LmLx9UqzNcfSQUmkwTIt/9odiRA4pojAcL8krBRgaZCzPk5AWDegPEBrqOh3IUQgVq82OXrPeU8zAXYOsf1aGCvUpk0AeLEzuRRxcboupzIOLwaAeIJPs6783NvjAD50odLwwf/+URUNbxUhL0aATJG4p1XtUZoI/qVazs2miEikCMRksU6rkKuKIvMKZoBFswsRtHQDBiOpSHNCwmQopJ/Q6y1/czLNIkeFJfdEMMtdNYfxH5qFg0IZ1hD1sxKDR3NZGj1YKfXi7qOeJmOoZRwAgCxoh2PfggQxBTMTWoaPlVjZUDANXa1haJpEOmGEsPppWck03mfHTaisujDcqiDPTaX65DI/l114lTMKnD/bERJlspavpWGimQA3OnMG9U9WqVMQl1yyRtmhaZDBH9DurommiO0GKVsAnNJtHiA7vkU7HD6TjejfuQrxE1jdTN7Fl3aNJz0QtychuQx4Jo89LD0onWoVwrZd5vC+rUXhMJMMgAysZTEGqmI53j86Rd4beSqYDvXw75ScegYexFkPCDqnsO1Ydq8mdHibiId4rNRuKbyWtOpp3LYO/oMlwdQTcNmazLXIoH7qo6Mj3rGrbZrOJyiltHW7fpNq8IlS2eFFx+9J1y1fk04gGJskLD1kDoxPLHtFEqyHO7tSdh/EhCcQdgwZFJT80i46cbVoWxWWVjwuwtC/U9RZFCUfP0rX40qqLe++VYysYoY5yoUlA1h3xEIg331YdmVc8Ptb7k+5FSXhx5Io+GR9PDTLYfCl3fSGMBTzmHvf9ONV1IPQNC3n8SKZ3q0O7SbvhfC/hAKswQu6IoL14YnnsWOCMVUF+TSZIDkJSuWxOucjEwtLY05yf2cUzwt1qW0HkTlyKrrisNwHQ0srJMSv+WohEe8J1GEWadML5mEaqybv2eQRdMWEiA/Epgj/cw3O//TaDDpkdhivh6gZpzOmjuHxpjjJ09RCw4CVM8O9S3NMbvr2o3rwoxcrlVzHY1EKAaxczt67FS0KVqJNePyBaVhEJVdD7WwY9fW0Yv9FY97rIEMENRkKGxHKNEHzp0JH779HWHBNVyDXaiKqJfyi6eH5x95Iiy5YC2AcE948pkXIZrYi3Ey/OdP/zlj1RH2Y2f0yJ7yMIGskpnMoaOH9oQ/vPN3w09++OXwwT94R2hHmdLfm0wdUREeenhfWH/5dcx99tMFk8O85QWocRrJMpscGzY8M3jPq6yV/NCKSdXe5ZdehooXcJ+/5wCCz6fmSuVnzcM5qMWUSgdpVNa/6ZwtXL97IeMLXENZG0ebgGxqQOVKTWONnwWYrNpDdXbPcAe1MFkbnBts/qjHAlLbo+PYJeWzPk5DHeK6eAybM3PZVPK69qjU1aJo8rSyaMm00kYByPBm3vMIdVoLZPNJGgOsaVdg1XiMP7t/taA4VzFeRaNSJ/lGhflZUa3e0z/CflpB01MXRGZH+PY/XBn++uunUBQVhE2QUwf2bAt5ZmUwDteiBurHtu8Y54M6lENmOzUyXzqpWZOw2sXBj+yhbs427F/Ma5XFF6xYBpEwL9p7pqFGKKD5xayZLS/s4Wx2AGJjEQTVFZwHIFdY03Zs28K9MTsUslbZAHGEZhgJkHqauHx9I+xLt7/rnaEFBcgT2NBuuuramJVRz16ShR3Wj39yD2tYUbSwvAPyQeWzgeTWzY899kis3bX5TGctNxBcZdn1KLhfxNrtHHvqCOtdPurnVZxdVO/+6Ec/jjlwKxnLe+6/PyqtTtI8NY2g9PkQLFNpzrGm/PznvhhuvfW2GPq+YxcKEAiNbRDN7/3gh8gqmxs+9U+fjfejj7Vh41WQT3vieaQDoryAedCAMnqABi1z7LR31JI1m9fRTzPSqc+OZnws+OMdUcV+weK5YbCzLkykiWgOYwUHhzoRVRzNQguxT66pqua1zYs1gUSYdYa2vEnUACqFtR1u6MAmGdK5nTEtpnFEAsTMvCbOYIU0xdk01Mv7KoTQsRnpBNffmnIK9lxJvM5hMggbTjahSikI//OvPoNCl+wm/pyaiCUmjYeR+4j/GW1KGCdAfhHEGCdAflPwZ/z3xkdgfAT+c0dgnAD5zx3/13r2cQLk1Ufo/2sCRJzn1T5eL0H0SwRI9a4Pgr3pmZ4AwFZGdw0gNb7mbVhUWFCW4ot+ggNWAYREHZ35EwDjtIRZik+ufq/ZdpHz9wwOKNoG2KVraPQ0QGSDBGfMKgVQJUSd05LFvRYUIwKjyPAnQIDkYC6tDFkA5BxAwSCHzdOtDaF0FgGagP52ybfS5XWi4hSg0MQwfVEZHbn1dBrz3KgS7PRtp4OspGQikve5vBYOjxSPxzjs5eVOBDDLp9MI34bA4ZFiNQ8CpBX/6osIZDfkNg/w/kQlB2+qVP30z9CBdP0tt4a//dRn6HwrDmc5nDRR+LYDCmbRyVRWNotOs9PR11XFSBk++gIZemDDG+E33RGOffGicPGfl4cVS2bT9ZocFSBL5xCih5f1YN2p6MW8ftNV4RwAhrZN+/fuC7e96TaAgVMR9LUbWaCqQ/AQALwLoDIFANeDHlBcPPTZbW52geqFo6gwpgF6fuPb3wnvfNftgGwjYff+8phhYsDxQYBfbcgKCGLPoQNqGkRIHmBOIQfUwmixlBRB6uMEAndwLUe4lsMAkMcBgnLpXPNgqc3MDoitGaWzYg6DNgbaTZ3ERkJLBEkQbci0EdJipgObGIFiCap/+MiC8HffaQXsJNOAVsQmLDoEFzkDjwbPc9AS+LUjM4/w5lOVx5Dnk2eA8sPQUr+vJdc5DiQ9HExyeM12ih2X5AEEyQColQzpMnTZAxAA4iKyaMwa0C7H55oFySKA3g84smv3nnhI0qrCnBUPzXb+1wPKGh5pXord5CqTVFsU8HMxwJzxspurhQOqPso5gEgLsTWTBDH8dyqKg266ziRARrgGiQC2KiAGOHCnASirnBiC4GvFBk0CrJoD15yyedwzECd0tXnAV0EhiGq2ShNBvp08Xh5tnKkArumAsIJqgrJmC7Rw6BrksacCZmjF8Cwh1jO53zo9HHINVH5MZo6c5fo4X04D4KhiMgPGUNBqyJ4sbbNQI53huVdfdHEEh1o53NnxqD2RJKjkloofgQXtfQY5/HqdBZS9D7LiuKjqGMamC8skfi+CHAbz8n5UfDiutr13Ykdm3ozKDRczLYdiwDd//u/vLAmf+DZh7TxmGfPMQEiVK0fo1rcj3s8egKo/e+e08I2n7grv2viZl9bKT32PLAeQtkI6FwvoVNy3a0dUgBRAJvn3iYAgqmsqJU95vZMBvCVstIKza38uijAzeRoBQuyCjF2EkAK+H1UefkiYDfM7HksFgCQ9fEzf25gd0ZhSZYwAGfv3l8LMVXoIGp8HoUffwCh5oyJAoOM0130athApdskC4KgMkHRdgfXD4MAIgMQTYSWWPoUQD1pD5TM/7Lb/JuHSswFoFwAwpDL3iiB4DAlO937hfe3dfzi8gEXNRAgzybE01FGNdMg3QvDksdbmc4A/cepUnA8SmRMgvpxn0jSp/N01PAWgfgTdVUEegHwWc6qpFg9wgm1Z//qxK2pBcZeVXUQYczXEAJk6gNsp2Mv1DPawlrDeQPipuGtgTKtY70TKJecEqp1L51sEXiZAmHdRTcPccswkAiTgJCskQPTtVoXg+mDn/SjxAOnDNZ06ZTSQ1a5KyW7Jp0rW3rkAK9WsDZIFgtaqqRbR2e/a63x03mkTcoZrOwkw2rlp3kNmzkS6ulvje1NJIAmCZT72V9gFsa9187p8H6OXlHHjsn73Lq2vsEgZvejRMi6V302RtcEKz1yNDAiRLP5Nkq4fMFDbnWTIei0F99CZ7D2g9Yw2jhmAVbUo9yRAtGtzvBwfnzeZdSGO1fm74iUi5BUKkFcSIFEBwlh96Q9mQX6cjEMvATlGkHg//aICREJsrAgZU3lIfIwSKqMKEAmQmHMT81jYsXx/vNactMRQVpQVFpZOCyfI4ihBQVFcSAYHZEIaYPMIc3EYlY4KjCHDpNn3a9mD6quwuFu4JM7BjDPHwuG9NWES8z4JL/WOs9QUKHMOYClzEhDxLPVHdYOZZJASgJWLIJ0HeH1NdN2PAIJnAEouWDSXugaioL4KFUgGoN2SaBWXwXwqZ7w7AA0vYN/MZq42Q1IfABRX2ZkH4IYxyWhOEFYpt7x7aXjh/hPhYpR9Bmf1svdo/TiHe7CMOQZ6Gc6hQEgmhwMmPfTyGo/uOIptHHkyWvoAop8WTMOmD1oi9KM2GVDZGINzscQa6gm3/+7v0ABSA5B6JBKk3ZAlNgaXQnCMYM9zjjqoh8cpp0HEWqWLW+gUoKZNDIsXL2T/xBYHAiSTaTkEKHi6vSVMYcwzeSfupV0QHi384klCthuxw2uEBFm7am64aEFJKEwfCb0QMa289/wC8qUY731H6nnNqH+psZrJJ+jjxVCW0KUewtvedEVYf9dl4cSXt0NukdPC67zvgWcCUSVh5brccMe73wFx1UTdOIT15fbw/J7akD0zIfzZh1F0lG8Pw6hwus4OhYf2toX/l733AM8zra+8b9my1ZslWZYsW5ZtufduT/N4egMG2AyEoQaGEpIQ2F1IstnUb7O7yUJCCIFNQiAQemjDADMww4ztGffeiySr2+q9l+/3u19rGCb5hiQTPri4JC6hkSy97/Pcz13P+Z9zvgN/0kGbzs0tDDdtXcscWB9WLJ2NciE9VKDkaUEF3ADZpDKtmX5SDLB96nxVuNqBPRrrTwr7kR3kiPRTiV9MqPwIpHKmuV78m0Sl4y2JQoLFO2jnZp4rStVmqvKPUw0vQS4BUoq1awHkWT/kWQ42RN2QZBnO/+ZDcQ/uSw270gLrKrlglVW1YRMB0ouWYDO47wDvZ0bcDMD0qrhnugsCZNk8AqpRjdahdMmCTGgm6PwE+RnzIYduI/ulu6EyXMWayrmr6SrEHEHJzx06j7KF/RugcXLmRNi6ZXW49z0bwsSB/nD5xGGs3OawHx4IJyFgRqZBXBeUhM9/5TH2XvST8pTw6+99D2oH1B+Hj4U/+eTp8J7fvD1cw+rykbc9zLqYHP7Xn3wo/PZvvQcLqjr24DNZXw6HE6easZDdEooXzA2LV5WGeUvIW+il0GFGJvu3ZqxIGVfsn7XbdJ5S8SGJYIaSGV5aL1llb6GQ+X1p9Onde55FQZnPHCWpkQ6QTii5hm8Uk6iKc19lYU8ZClxJjzZtPwHx/W/3H+3sOVKyp0Uy22Br16gGinS0xWrm05w51SGqo31+hp73mSXF+hhJEfY2e1CBaJ0oUD+PYpGkuO7S1yDKVbCqik1mjTFPYpA1p5o9Ugv7oUbziJizzUG59bY7eL6HwwWs+TpQ5Xzs97eED3zkHEqHNMiZHNZgbFspDNCCMpU9DzN3mM49p1F0VI+N7lX6SyVq7R4A7wwURGPkGUmAWLyj/ajrW9n8UlTqFjCg6mP8DjJH7t2N4n0E677yinD4+JGwbtNa5oPeaE3lvjPujSkoSGVMHKAYppHzidaJpZBwfTyrbuagnTs2xOyNqxTJbNy0NfaZepQp6eRYmd2lcvfOu+6KBQCG3mt924pizMw75/eYg8VeYYB93EIIIq31XvPKV0S74j7WqVbIPomNp5/ZHTO+7rz7nvDpf/hsXCvdC2lFmME9FkE0PfH4D+LZZSv7TgsulqDo+Ma3HmMMnsEeNo9z2KvCblS7F7Hm3YSSyiyQGizU0ukPDewfVHyMsCmZxv2qEBnlWY4wpuv+aktcARf9+nMQgBQikdmTx95j1ZIFISd5OOQQTr+c/Z5E3eEDhzjLrgqHsfW1GG0GZ0T3rBYdmENmgYZ7RbOuWjjbdXPI0y60ApJbUudxFCqj9mf2WO6Z585bEJo481g0ZAC6Suwk7ts9Zzek17Ur9aH2MjazyXnhz//sb6MCZEYS6vpxJlCUZKqrfkSAJEiQKQXICyGRKQLkJ4F4U/8+1QJTLfDz2QJTBMjP53OZvKopAuSln89PmwB54ev/NHrKPyNAWs6+f8K8CKvRF1csZ/OVEo4cOQUAmx892bXg6QYcqMOH2k1sNhvTWnySBWB23nIz1lTNserYnA7tRxYsWBDDY5Vl9wFmTANMElxvYWN8y223UdEm6DWdw5NgybRYSefGeDalajF0LmMmYL0ECMF6HJ4GuS79lmtrOBFzVFm6eWWsBD594gzv3Rpu2nFDeAa7m3vu3hUyyNkIVBqDJhP4jb0RHtkzZuSgEDkPsJWKugErqrJC/OlbwioAcjeafYDFxwE9MiBjJnjdVsiOsoplVO+F8P09+0IulWYeTszcSKU95nKvhlAv5FAxAABRQ2XYBBtwQwybAW2e+5PlYc1vHgOkB2hZNDfMn52OvzO2O6SBtlVfDClYfe3atjWCOcqo91LNfeTw4fCud76Tqq3zHM6yqOifSxsShlhnRdnsKEfvA3AXOe3D81zrhRsIELd9/dnJU6dimPmChQQVEixbBbBuCPxCDuJP/nA3OSbY9xw8hKf4jWzWu/AQXgwoM4GaghwFrmEQgNuOcRLi6qLqC8DzHMDQc1TVTQec97CZQ7WY1WF5WkUBbGkzZfV//OTvDZ+UEJGk0QbrKocvVSnmmHziv22OBIiArSBOJZZqZroUY9+TAZBFcRmg1zhV7zkAHDmhHYCgvqYKO4i8CFTMpsJNZUUOBJR2Ph5gBSuOnTyNAmQ4lFJ16sHaqjDJNg8wVqlpXTOKua7kx3y+11+43WwIAFEVECpaLlHtrY2MAeKCdVaOCyqX4Pc/QPvO5N88KM2G8PGgrx1SJX8zgc2aAElF+TwOtgCXPB9t4gaoahdYFHi1itFKsTGqGBfybMxUmY4CqB0CZBDVxUWAtQoOs5IhVtsP058SoZtj2IvN4wDWA9h6IZIO+QCxuRzqgYP1CIpS7C4ItBGIh3xIsD4qDI9RpayqwTwOD2E9PJvNeG/3a9VEFaME0Na77wzNHGaPkIcxSjssoB93YjkzzGF/K1Yvz2KXMGCQutXrHMY81FkNZ36HNmzTYK3aAcx9PcHjaQCvenXH++RvVE0Ylq41m1X9MRuDdvDDijjDaJ0TtK8SII7ef5ICjm764AcfLg5/9HdVsQJ+Duocydar9KGoPuKQ+98fSXg5S4C88EMy5E/+oYEK5Pm0z2g4eugAAEdxVBYV0o8MoB+HwOimotO2097AitVm2kkVlbkxBw8dpv/2EmxJCCrWHj4HLb4cY1GBAEkmAKqll33BHJE4d17PAZkMO5+0v/L6vM8XhlUPA/Z4qH2+Cj9mLiQcD2L2EQCLVmpZWN+lAMguJcOnByBi/3MAq1hyOB4b8Sr3WZgBo7XT0qXYDNJ2n/7Up7h/7NtUL5hJREV7LsBzDnM2qATzVg0AZj2gGio1SMh82jeLthkwY4MDfBcghvYNEomSQzN5/mM8fy36nKtiHowkHAGdGfj3Z6TSFwh5LWB+0v17kFLWzo5B7AHnYUVXE4PBJwC2DHbuAYg0VyMrziVkZzCmqlFm2cZZkFRROSHVEtUDKDt4fz3mzaSIJZTXlQsSZ1YMDzOuBc1URUl+JOJquT7GayrXKgQvkC4sn01VrDlLKj4GIBAXAFD77CXsrQ72viQ8SiEL2yE8Bf61Txmlj9iu2ihJvqzbuD0cOHop7Gd9VMk0i7lwGu0xTP8dZM3J5D4cExIPvv/n37cwvPkj1dEuSpDNn1PHHdUkhoZLgLhWpQCsZfLcVYEIJEn+DQJE+WwN+bXvSfx0AwZOIzxZRZ/XrApJYMYq7GRIBolF12U/IvkxSXy8YKDEfpbQocbX+MR7y8I7IT8imcHPJItfSIA4J06OTfsESNP1f09wVXIdsf9GQi9BekwSIAlyE5KHX/K5SUqUAxAuAOxtaaoPyxeXE6JLDhBrQip9CpSaBqJNaMMRFHHDrLudgPl9kOlzKUZw/A5XHwr7n2kJy+dOh7DIwWIE26z03HAcALoOcqCum3vI0FqzMBKyE7RzNyRcNqR/+dKFtBdtyBycnDqdMV/GnJgC8bsxtLG/8f2P7NtPHssswMflIR0lWy9z3w8BbvXn7wYkT2JMZLJGY5IV7n/T8nD6mTbGXwXfCQ5iaeQcQt+++9Zbw0yKOpBfhInaSgLQsfXB8qr/GmOsfwz1U29UmFgF3sVe6Gr3YGhGxTEP+8qrzD2FRQSCX7kYPvBrv4LigFD39qYYPOz6qsXNDPpEIWvGIKTFGYK3h6isTyYLTAuti7XXQjL7KK1Ky1ijtL+yjcdphx72H0WA+gG17TB9LBnrqAYUIKcbUNxAzPSiECmdkxtWlWE7tWF5eO4H36MQAcUdwHr/IEUiDW20w1ho5PpPU8ks6cKSE8HFNzx4f8i4G9uxT+ylKryf6vL2cAjF2mPPoGwrCeFvPvlH4dq5fXjoD4avPfos94zdDd3rw3/wzpBceRK1TBNKiYnwD9+vCY8TVdFHhMn9d94OWIgSdjqAfEVhmJObzr6qDEu/C3H/NxeioK6OggSI4bqrHWF6ek7oZD1djgLUDJjVa1egRrjEWs2zBFgek+CjjxvanMWYK93A82kphgDrI2ehPZw8dyHa66Tz7xs2rKEwg+dO+EzOLMY2qqUU5qMh5kfX6jHWXsdDO21utkU9YPzOXbdH//8LWNelYKXYb584dowCg95wA6Hw21eRUQXRWXflKnNpNm06FgmQaePD4ebtG+NzlgApgERIS8/jeUwPjz3xXDhf1RLms1avWr0wvPK3toWJcxASF06HfU89Tn/NYo9Tzl6hKnTxjCaQQD393GkKWEJ45SvZE0ICjmGneYxsj8f2VIddd94Y7qB/ziV3pKerLvzRH3wkfPgj74h7squNXVgV7aVavxfV83oUPskQIPOwzUJFlANxm5RCMVJ1uOmmm9i3qHiiSIa1o44zgUpq9wFaIDl3z164MFwDvHZcaAtaiSrGvCQLZcxjyTMDjWIis9NUbXtG8PeWYamqHagh1ua4uV5rdeteIBeb20L2pr3srwYogrEIZJjnMIwydDkAugB+A0pNLQvzUQ8dZ59jVt1C5hqvcffu3WHDuvVhCeu9hRbpKE1B+iMAXgTpMczPkgHjy1ACWNWv7Z3WVCo/EVqFBRAsYxRlPbv/KMRIT6inj3/uw7eF//JRLMsgeFX4lpPRsgS1dyP97tYdO1CWoVRmPpMoa0YxUsdcVQuJNGYRGPlbY+ZvMbdLUpzGUspslNUozc36GcQyLoe9gKrQxx57gr5VjuIKopj2mokV34o1y6Ol7NlTJ0I5hTwSLT3sceprsdaliCkP0vbxJ38YboOIOEU+YcbMcbJadkEkoOanoCwJ8kWlyL4DhyHwaqJtlWvYPffcDfGOnI4x5P65kXzHOhRa+axx5kDFPSjzcSrPuZS981Las5A9qkr6M6xZz3CuMVtu87YdEH155Hk8HnPRHnnXI1EdpCJ6KXPsxz72V+y31oRHsB2zUOvJp3ezR8RamWe1hH60iAyurz/6aNhKOzbRhu2qj8zw4tmoDJFosLDuwkfWPb/KLX3foWipm0cxVSv7k1TG27o1K8MA5757b9kaiakdy7eHbzz5dc5Sl9gnzotj2DX2GYib1WvWRuXyIvpAFYr6o2STWAhTgkolHbtjSQ730nVYefreVRSBuV/WLlhSxvNtOmNCVwWLkCwQa2Nu6WG/noe16AXmxKSxdJRZn2JezmPNR7U5TNFTJv/NPi2xOrsndrFmPMfvE2ldL/cjsfT/R7zSv3wlLw0ENu3qAAAgAElEQVTwRZ3oy7yFKQLkZTbg1J9PtcBUC/yMWmCKAPkZNfy/8m2nCJCXbqifNgHykxQeL5cgefHrJ3Vc/K9gHICybACLCVsdwZ9aAsQA9E2EAY4A0HSyEe7D+302FV3TsPQ5AeCuJ2oW4NoSDv9WCwlePvvs3kiK9AEIGlQcA8z5avVuHxVDG7dsjqF1VpV3ISUeweO7GxBAwKuEav8eZPolVOuVL5zP+xu83oINQUa4cL6SQ+IZKsPKw9Kty2Ow3XN7ngNbAFHh4LOSKumyeXMI7WQDikWW8vqzVI0vX7kOgKSPjSmWPUMAlxzEUrDImgBsyQO0EyxrpWpNcCyXqrJBXuvR7z5OfXNyuHHXXVjFYEcwRuUZUvw9+w7GimaJgWEAXsEnK3yqONSpGmnlPnI5+B7836sgQI4CVqeGVUvnh7LZmRzaqe6lVrLq+KHw6p03h7kGCLPZPkOlUyuVa4lK48J4aDt96mRYgu+/QFJd7RUqygo4jC0Kw4b0caC5fOlKBCYFVg0I1r5Hsscg+HIOIWOUC53mEF+Iz7PS8EN4/bopP48i5uGHHwrVlafCxrUciPUKpvqfXE9AYYJE2agfxa+42w04v5+G6sENvTYDejGr7KmF5CrikNUP4KYc/ipVcZmAi1bGq45ooXpP71tDK5WiGx6pL/OH378y/OkXyXDhvr0nyZ05kB9636cA7uegoND6yvDcQoCG6Ry6GmrJ2YhmARAjKDJGqTzLgfgwKLARQkzpfi/3MEAfMqvE4GYrNw2vNudCAN3QxzSrrfkqEHyBw84Iz3Me1jhmgGgvMwMwsoP7VxnhAT4RVD1G3kxuJPQMd/b5aFeWQhsJvJ7FjshgRK040qkmSwdgEhDjnBXBdwHPLl7Tg7sVin5dBzE1BACTgid8n9ZDXHMNCpYCDqH1yP7nAOSk8lwdV60ArhVYR5hXYOhxP+2VikJGgEKbAZ+XwKzjZgQgRnBaCw8PZL5XLv30Ah7i2m5ITGnrYHXcwoXlMZC8AfC7j9fM5p5GGJuGCs+mmm3hYoJwDx5M5H/w3MwcyKCPXMefo8pnOeqkPXt28zcc5hgDPnfVIJIskh9mvvj7EiNakRkC7jXpj2yFvwqXkRdmZHgk4kyUCEIaD7/9ppLw518maJb+Xw5QXQdhqtLikQcA7fh4MfHxwulaEuSvvwUBx4Oowc5MIiCbvqVKwIwFibalgEgXL5wHWD4fCTutGIogAiSDjtH/JZAk9yT7xsxksD21yeM/DHXv4Pl0WpFPX5AA8cAaiSCexwstsLwfJ1vH6SQJ4vcDBDH/iAAxCCIB+EcwWRgfdU0hRGEfc2E6AJ2ZJh1tLVjHcZDnOXuAdBwJRjv+ZmO1YCCq4+Mg5FUOKqoC+q7B04VUeksqSpppm1bX0Bqe2n0aFR+B8nyfDWAhQNfIPJsGsBGtCiEi7Dfalxl0rUXS9Os5SRJao7RJCuM0ifksg36vN/44772sYik2KA1kq1TRpjw3Kl21DJpJpe8IwIcKEMndmSqJeJ79jAXH3Shzh5W1kpDa00UrrOsAfYLESJAhUTHD9xIlVsiOxlBiSZpE8KoEiBDBTMO5r6snrIrWIi5TJQuv28K4qgdEXg6wos+8bSao5vyiIvAiFnvOw7WAelpqqQ5USSLRbEVzXmEJldit4SxzsNeby3OawbgcYswPAJ5nowryvv4lAiShifCGbFfvKWGBpZWImemCsVphWa0qGTPMOFpHkLMKxzryaRzjznO1LV0Q+In+Z6W1/cw+GElF2uaFChAb7MVQR4QgrpMgf/2r88MjKj/4mfNesnNKzCZJkByR/DD0nP+ezACRq0yolyaJj0kiJPGzBAGSIEQcw5IgXoV/P5MChyJs0/KzsPxi3q1YUEql9Fi0xhrt7WQtQTnG86DB8bUCfIONGwIENSh9HJCzA2u+6fWnwuFne8Lq+RAg07OocqbyeTrZAs194ZoCIip9rag2hHeM9W8aZHYmJGgyNmwZqAfyyOJKTaPP0HeXEGZeAFA2h7k8R7CMvcpZ1JiSdJu2bsO2RhD/GkByVRwX2cyrElAWGyRBbjTUXwnv+p17w+hVlH2SYFRDnzl7LjRRNb6BjIEyXjeJ8QFLGLoascJCrdcDwNzfNRAr1luwl+xm/iYKIjT3kGfQTeYa5IQZXBUoC82fyE5LwrplUbhwmhB2stFUXk5jLipg3h1n33Fg736e0/SwdPUG+gbWQ6hXLmA/xzaO/c8S9kYLseLBng8AfJw9lUqIIpQxSVSUj7E+j+E7f/JyfTjT1B0y2f+luy9KGgo3rF1IvsYZ1DrzaPsxSFFAZr4OAUibeVCJFefpK+S0MGYXoYpdjq3Zzg/dENo/9kwYQ2Gbyf7gLCTos2fbwoFL8EClSeH9ZFHM7KoK1wBSn3jqbMiZnRcu1HaE//nbbwyZ16pDG4UFIyTZP1vZHD53ZDB0sITcefst3F8/1fzTQ0lhSli3GLUm+4NGANKZ7DPauN9kbKgmIGjOXsYqjjB2yujJbkkO+bS/3HtaOuoy1MUprAXTGGNj9Olp9MubH1wQhqqp1OZ3+9lLaBNayVrcDAmqevWGHVsBTwHf+ym6yMd7ylB72tysgCF+3wqPAfqIln7dBEqbWzGHPAFztaazH+lVDcke+BRrTSN2n2uWs08toCIfUntE8qd3GGCdveqZsxBtrWRXkZ030sf79UQSccu2Gym8acWW8DnmmFTmg/Xhng+tDW3fpP+hlK69dDYkmw/GWrcM8L8KUPtsJSoag9wA4/uRGb3lbW+Ois2nnnwCy6a2kAdx/uBrfzkSreVlc8I3vvYZClIqw59//HexZqth3pkWvvXoD1HKdaKguS20o5xato796IyusHhpWchAAXICK6sdFFY4p6qk06pQcsHcptkQCs6/7pcyWaeu8e+uf220aT2qnXEI/FwIPPciSpnqyYhyPtdqSdJ5hLlsHnuWmG8HcCwBYkaT6lj3zIVFedEiS9VHJIUBy91z2PalKBK0oJuHIlGbXucd8ws9p5SXLwj796FAYZ6dS0V/8YLy0IEKRtsnNyh7nn4GInNZ3AsJ2M+ApJkGEXLo2MmQw++ohm8lcy2jgDMQ/etbj30fQo29JgqQr3z0jvDf/+5aJFYLIWhmMcfMmYUCpTCXfBOIT/YMtdjr3nn73eEgFmTX2rqj+kuvvkHGbhskpkrmPvbVTTHvrxiyb2EoxmIvA9WaX+0Tu/cegBjo4hwyJxJyj3//u5Dyazhz3ch44NnRf+eiwJmgLdLYS1azbhjq/uTuPeEd73k354SjUSG/bOli9n+DkJ/Yq2rBxbV86jOfDVuw30uiCMy1UcWMZ6RM5mZV6Nu2bQk1tGVbfS0KMvYnrIfSPa6RbpJK2UdZDCVBWwpB8J3Hn4iKknWbtoTb77wrfPbzn4/j6vVveH04cOAgdrBroxLoMLZXWra+413vxnK3AZXqGQge1HaQz5cgFhZgVeX3ozyjHPqTBIhqC/dgFtRc/IuNcQu4/AMn4v7YfXgLNrs3bd9MjiBWixRTdaAsW7NyKflOreHhV9/Hs7hEURy2foxjaX9JuzKs6wxqN0uxiL34AYrSDFWv58yTyVlo9RosybjmI2Q+NnO9ZpepBq/j39tZj5cuX8kZqzIsW4makPuyGEn1RwHFQSqfte2qYO95lYK59mbWgJ6J8N5HPkh4/Ermc+bjMQriWMe0zU1QHdctsKYIkBchMlMEyL8Sy5v6takWmGqBn7MWmCJAfs4eyIsuZ4oAeenn89MmQH5SxsdPssj6Sb3rnxEgvVW/PaHsV1/fVKoBz58jDLypjQNNU3jjm95CBbhVSacB18sjzFRNpdscKgJPnD4F4JyOjU5teO1Dv8Qmug/wy+qlpdF2ppsq8VEOjLmA0u3aVAE+mbUw06BbwLXm5nbAEbxcOThaqWnOwcmTx/Cm3RnmU+HXA+miTUo2yoO21i4OL4ex5moJ63ZtjJZE09hk/uA73wuvvu8+qjWpyqKicRqgRA+VllqjuEEuKVsUTp++GAqK5gHckbkAuFLTgLcvVZEejvrZsFvFppy/gCqgOgDppwlWv0Al1JmL1eH2+16B/3J1mC8wjH1AnlWoHGxPnDkXVq9aSeXSKg4hT5LXwEGGg+wVAOjGz98dVv/mYdpyAhCkIiyAAEkDLJybnx4yIV42QVL0c8DQKqca661aDikCSg/cd38kkIap/l5P3koGB/V2gE9DcedhFSDwro1ANwqGi4QhLuZ1rEy+hBrFIOc0DtoCllYcGdR99MQppNv6XVdFZcjnv/Tl8N5ffWc4cuhpgl/XhBkAgwW0rfDhMIdLK4iPnTpNtXYSvrpt8eCUB9gyu5CwQBQFLbS9JMo4QFwWgHAOIGsTFZvaHAke+L4dVJ4Jnk/jZ4KBZgmoCvi9X5kX/vgz+N5y/Vom5NI/SjmECvKOA8wsmFdMdTAwLdWnHvZysRLo7WoDXEBNwf37+4JpWkolJ6ej/uikSqwnyt/NdPBaDUAX5O8HvFViX6DahL8xV0TlhZX1J1ANDVApumIV90/7H+KQU4ZioBlFhpkT2txobSRoJ+BZCMFkRaKe/Fb5Cwz6fGoBcFZjL7JkEXZgXH8mVaKCmAZVp5tzAcCvakQrgKvYkAkpLjdDBrB3YhxQhPeWwNB2QYu3CxBWsyHPDN/WTkmlylyyc0oAKwYARLWQ6ge8kkCZizKlnecuGJ7FQVDw3UOTh8lO1DEeQAXzJaEkhM5hMSAxVoYKKBIqgCXaOBiCrn9xJYdMlR5LsbTzICzYpwWEoegqQ1SBedAUcBdwLeb99xEiq+WOpFk+7eYhUa9kM2AkDHwOkgt6E/k8REZVgki2mE3iwVHQNoKlgCUR8OaAK3hrP//9ty8IH/2nTlQ8paijDkWrt199MOclyQ8nPgmQP/yUpFJunAdm0wd8PjMhRHIB30u0eeLez0FgWUG4msOuhMwp+r3XlMv9CTS30P9VflgRqp3aIACLZCwdG8A7HZAEgEqlAf3Z6lYnZfuTHwngN5Fr4mTuzydJEP9N8uv5Wr7IeiSIrISFkARJHxke85jzrkWrsyxsqrS3mKmSDnWRqgcJm26ezSig8Kw8VHKAGaoVxq77cCejuEjDN1y/8mIAoyHATvtoV/dIeHZfJeQWdi/Mz5IeGTw3XA9RsQECci8qFBzDXpPKHQkKq3m1YPJetWOwan4IsjkVMk+LHf21VzMXGsZcU4MneVEpaiyyOPibZOYxyRZqgCOpQH1ktJkYYYz52hJAhs37ocWgAef+XiQMtL0SOOf37SO2qf1O8sP/9rk616tC4EtCVcFHL6BZCc9OtdakSi2XNaMIMqkGGxsJfMPiz0KAahl2685bwqPf+EZU3uVB+ElepgGAGeKrSkTLvUbAsppGyIiWXkA8QoABh1TCGYSezrjS2m1UskD0n49/JFPj4Y8AnDMe1KHEPi6RcL2fJCy7uD/mJklegblsAByBQMnaLklc5tlh2kYLNhVqtcwlZ6sbIrCpHVycqySltJAz+4M2ebHt1YsJkMRYS9Rhqv6QAPHD4HI/JT0i4ZF4Aj/6XoKP8awlmn8dbyfB38VnZO7KJAEimRI5rEhqmm2TeE0VnlkoItJgIssAp0qY69NmAOYz30/Qnwqx1xw1H8kLsm/wMY7d5Rj9uwuStYsxmXntcrh0ui3Mz8aCDFC4oRF7SgiESnhFtDuhn4nYPITmq+QYqR5FwJWKQmH24vmhmMrsZYuLmfNLopXn6fNnITUA8HgWBmb3MMaf/eHTAGYt4fVveWvopEr5MraQEvxVqJV23Xl36MDm7SprYQEh6FeqLoZXvY3AYwiQIeYt7VckQLKYx62SXkrldDOkRTHZI12VEK48t+oTkPAA36rztHHsh1QYJD9sECJimBydOvY6E6zjy1YsY2xnUS18BAuodZBFJSgSO2M/H2BtGmH8H8O+hdkl3HLLbVgDTgunLl8JFxuuhXraaZC2L6cCfxVESh57qyTW1gkUIEkqFwtyQwrWOuZvNVDBvudoVaiDcypbtTwsg3S7UnUu3HXjunDwmcfD5tUrYjEy1DUWSeRjMZ9IeB+vrOd9GGcoGFXT7vi1VaHj706Gjksnw5VTAIEVs0MLc8DTZ/DN51Emky81gyqHB7dXhOqzJwFlr6FAI8+meTx84JHbQ8lob+jFgnLfobowi2v+6ona0JmcHUmnhRWlrIczw6zM8TAvJzXMJ+C4lnWKkc9YJ3eHPcE1rqUD2e4QbdhJ5lEOBQ2NWCptJ8Okq7uNtpgHSUJ/ZB4dY8z1MP/tfO3iMAIBYv8clIgCcNcCSyWIOVmbN63HgQhFKH00CRsz57lUQGMLUCZUSbIuNAJoSoSo6NWi1awrAd1cQHMz1SwsaOH1miDNCiFRkgZQSGC3l5E3J+5rmaKiZewErz9gODqAN1x9HIvbb7gZgPgMxPyl8Mgn3hTHw8Q+8ghQFJ3D+mr54gWhpRHigbGmlWob+SeZtFczgGwHazn52qECkm9RxWKUD0+jlF2G3VoagC7EHE+0raWevzse3vvet1DEVACBXU11fhOKYqxQeyfCnfc+EM7Tbxctn4/11FjYvGV9qEZ93EGx1FYtiax+p1DAghH3LRZEqAa/zD5xOSoOrfv8kPzQYtRsMcF+C3IK2H+kxuIUFDg8j+6uTn5nBkqdEtYqgGDXIsbdKO1sDli3+zH2GtqBNgEsd0CMun47jurplypCBMZzlCPxMcg+rWzBgjgPdTM3q6KWJFhUVoKyij29hTwQraM8gEL2F9d4DW08e9gLu85X81xVFnexh02n8EZVUA8E5lmU6A8+9HD48Ec/zv2QVwSB8Pd/vCX88T92sTZB2A50MLehFp7BvMyZpLy4KGxbtynUV1fGoq9Oxv6VeghR9swjjPkWzj8WWI1hfZdk7hVkQ0dbM+sSFliL5odyrH3NEjlz4kg4dPQ05w/y6MhqbG5vYZ81zH4roUQ2K091RgavkcmeZhZ79q9/45uQbxfCfa96VVjKeeXwkQPsKdgT8x5HIbHe/Na386zPha987RuRDLn5lluZT5viftN9mLlii7FAbif7bQXzUUVZKdZ5Y2EtCvnDWIx6dhqDlJ9NUdh5gsq//RiEzIbN5JPdjW1Vdfinbz4abeC0ttKK1SyQQZ7nO1C7P4Uq5XZCzbWj/QFzrmeUctQ12veqqpfsdx/SyLgpJs9nyD0we0mLztx7Hf0fzEt8rP/tc7Hv5NP3UimGKCspIn/lUNh103bC3glfR0l3/NB+9uplYQ3FeiX0n/OcXY8dPY512JZwCfKvmX7ZxXxqrqB9wLHbw5qjhZcERiZ7QMPMr2DFOMSYL2UuM7xdtYy5QeYujkK2V5D9k8S+WyeBs7S756IK1MWt7POPQawnW7DEPRTkFVF4149F8g0oBV/DHmouKlAyXrpUFkOG/BgBMlnEMKUAiQ88EkM/q4+pEPSfVctPve9UC/witMAUAfLz/RSnCJCXfj4/awLk5SpAXnx3SQNXfhcCRAsfNuRYMZw+dRFZMD752ClsjfLl7HAcefXceSUcNvoBRQdjOKCAz1F+bvWrYIJe24Yk61++Ea/6jrargBatMQx0gsPMIAekBYCwWuAoYe6jcmoM24YmQCUBhjTAn2f2/DDspOJvIQc7KyqttJzBxjw7Ox9QuC78gE1z+0Rn+K0Pfij8zV99nDC77PCf7n8A+wzAL0/pghAcfJo5+KYDEI2C1p0HFNhEePo4h43zkAVn8R5fUL4g5hc06HnMtXldG7dsA8jFgoHD89lL1eF7T+3GLgW/byywRpNmhLmoT0aRrO8+eITN+RhqhKxo9RQr20F965Fnj7HBPfOXW8PGD50EABmKoZaL5+aGGRzuFxKOuBSgP5uD1FFsNm7HR3g3lVk/+MEPwr333hvb7RDexVZTGgqeDCijcqHlGp63gGN6xmdAHh1AiXLjvfeHQSrFTlCxnhFzLYapqFsY8gBGr+EPb1juWeyVrlARWED1/1nsIqy620FF4+XzR8OaFUshHJDfc2iPibCxlsuw+EsQP5diKHIKVdOzqYTSIiifv7XScYjDyRkA8yyA4gyD6wEaRcHsF1rnKAcXNB/kUGmoYR2goX69v/vWueH3/rY+EjRerwRDCQCF3sYjeBinA9Ya+JyVNgPbq+yQDlCismIQC6iZhhzzfAVFezkotnNI8Flq06ONyHTACA+ofRxMmlDzmOGwatUKKnq5PjyPtY2awQukUwl8hENPR/cw/u9LYsWz/SSb/q29mKByL6oG7a9UemjjlgsYqsVRDiqXTq2T6JNj9LFRQHWtlgoI2E6jGj4Pf/DxGIoO2M51WsUYQWn6VifEovYMWbxGDLrm0CqhJVPg4VsFRwMHvgztgviZYHs9B37VBQLCBkRn0NesQlfZYmB94jpTYx/2fSJ0Tj/0GlXdCMAIvHhwO0c/yAFINRtEIMDQUdUkAqbWzJsXksd4tJ9YfWf1fza/3wUQ4KHQSkiVGxID9jEtpKz6LIRM0N5Mf2QBsfUbNlAV+RhA0yLmht5ImnhU6dVGjHvIoi21xjLmQW94rXEEUDzWxUVHAJXflxjJg1z79VcDTL7Ex/+XEkQS5K++gdUMgb+OmyH6l0ojAz0X4avdB9k1oJqK/m+Y6hXu5SygpaqPQr53LBvqngOA4M/0b9ZSQ2BLYikD0NmQy0m1hyDNpPWV/y0YHIFowXr+VgLEz5gFQp8zO8Z7jqoY7y+iyAmTJNvB11ABQGeJn+bJWD/ovfSjHklRcQTAof2ZGUgzsc/ogvgy60MgrLiIitZx7KGorE9nYixFUTc8iG0E+T8jfRPh4x//Gu+XHQp4blYnSz108x5m/yTTn8bpF96fCgevTdJDwkK1hc8mjWtzXhoBTAVvoG1TyQPJjeHZ+/C9H2XOzCKnQvBtAjBghKtXeZcM2KXyK01FjGNE4khLLYjXCHQxNlK5R33lzaGwitgxkiA3oBD43WjvJBHCNZvRMxOkUABNMsEcqVTIRwPTm7GIKi9fGK/XuUmiVnVJqVklEIpWY7fwmUE73kWQqxlWTz7xBMq7xXRMqngZD46vfsZAG+CImTCVWLlUaXPTRr5OEUQJAJ7jKYnr0PpK5ZYEiLki3pcEyC//H+z1eLKSnYIfXnu0URPcNwCdWzSI2U8VEapAtGsrhahpZW6qBVjxbgUXN2zYGA4RfnsZFY9V1NmsfVZJ2242kv1OIkmy7V9SfkwOpUkCxO8/CQHy9r8ASPa6VJBIgDDHPW/PZj91jP6YAiTxvR+TRMeP8mz4fVV0k+qQ2M8TJErs6iZYMf+omNPexSyKWahB7CVzmEOnUaWfASmUIcp//WOkqhq7Jzz62QsM8DzSGy6F1jrsgwjtDoNY6rWjvgSzlGbu4Lr6UQNIKDShaABrZa0in4n3LVpC8QVBGG97w6vC5ctnsJxhnZrAEpN9TR+k42rWjHmAdGdPmAHSCoB2c5zHqyBAgM2jFeGKtRuorIcQBQidhaKktvpSuAUVwURLYbSj076tDiBV8u0qax9CkzANEHEuQe8B66lBgLBUwq+vVl5h79FgV2P9ysDmaDw0tRGmTEBuGxaXVp5v2LyJ/t6P6oMCDmyfHnzgTvZT11CXXEFBQ8gxqs/G6pZw47YN2CUuxrqpMlyqvxqasYQcBIAbZ84pRGVZDtGUzdgbx4JuGmuU5NMcVDLJtHU7bVoJoHvkPEHJdMnZKBq3QQY2NlSh6EB12Yc6lerpYvYBM9Jmocok4L28ONqbnquuxw4sg7V0adj+/q2h+x8pjminzx7dH+ov9kJYsB2zWIHckJrBpHCVr1XVdeHGpbw35MuJMyOQ5yEUUTH/4G23hFnDKFIAzL/+6PEwc0522NvQG3pSscQk22zTdjJAkmCyhlpDQfJYuHnHFirRGyguaIKImo1VUWfM5ZnJPtE8lensOdrNAoMIn4syeB6gN8M0gucNzP+uLz0AyGtuKwwTjbMgM4YoxOmhYruZCnvAV9blDaxnRaiDrjXWhMXkYHSyn+3l+tLSyK3Dekyy2RDlRqxRzVCTBHGf0G2uSiS3BuI8ataSY76V4oBuyL206WPMmQRpr9lIsYK/M0bo+H72fyXM6eSkIfIz70EioBg1Sd7tNCQfNd9g7WcNnU4F/zCEjnkuGcwZ3RTJqFQ9AcDa0sbzzWJfh5q5QwtO+pFV95shK/YfPBA27dgVjp6DoC5ZED72l49ij7UIdUVd+LOP/59QefpoHKdP/XAve6lxgPhZKEBuoRjoPPMd68WcLIoo5oZTR0/E/eBSMhAkONwLOOe4F8ljHbCIoRYVRoUWU8wdFmhcvHgRsmI1e2vUs6iCtNV0rs9mb7YIJcgEe4FK9p7uqZeaecX80cF1u3/ydTvYX5ivIwnsPzoXqwi58cabIjHieu33rtHaV17m37PNgUPp55zofsqimHm0MUgzRFtdvE73omZ4ef2S/acpbNI2KoPnazGTCmpzscbZIw+6Xql+52z0qtc9HL756OPR4m2Ms8Enf3d1+IPPQpqjNPL5IZoICyFB0ih4SmcqGzFLgj6Sizrp1PkrnElqowJkOn2pE9s+yofYVxCEzXp0HJVGMvviO3fdBCEMqcHzLGbtPnX0IIQaeWi1kroDYS3Kj0rmn6ardeEdb39rOEoIehrzdyl7mCzuaz4FXZchIf727z8d3vDmN6NcL8BGNTcceO6pWFSlSuFX3vrO8G2UGs8+dwBSKiWs37iZAplqxkIn+59sCs6uRgKksaEuPqutBLOnMnaX88wSRTcoeBgvbWRb2HaD9OW3PfIu1vsx7rEqfP7LX419MIPigzdCKH/1a1+Pe0Mz4rSZSuU6tVd9Zs8elNiquMgnnE9/4Ouz+w+QN7iI/T57Xe1G6ftmUeZScHHyT9eHjb91OuaRaBPp/RSzH5cL7FwAACAASURBVO2iaGQtZ5unn3gsPPLmXyYjqZcz2GJUfYchvslG414ef/SxSOQ+8MArIll9BZK7GtVXNn16HYHthZz3vvRPX492kxUQN7NQ2GpxJQHjnsKcG9c7FdYWNano7Ea9o9pLwl2btB7saLXo1eqtiDHs/r+BIiFdEAyLL5tLm9Z2YtE1L7zv3b/DWZEiOayax6hEcalM7HAS9lexCCHujKcIkMSWYIoAecmD0dQ/TrXAVAv83LbAFAHyc/toEmfU62fbf/kqXZOvKzN/Srfxkyygfkpv+69+2Z82AfL/9/0nDVT/Nwvj2JgZtDcCWDYRvvzlb4Q77rwXgPMam9Cy0EGlvhVVM6jq7kK6n4FywErhJA5g062sP3cGkgDwm0rlu++6k4p+sgKsvuffP/7nHwm7OKisxNLHkNZnn32WjeNqACa8W8GzLkFQqBIo4W/2H9yH3Lku/Mo73ko1eXv4IX6s+UjO51DR2Y9X9ijX+MzpfeGeO+8MxzjQFQBy30EWxpiBxVRA9bNxz8LT/TgHynwk1PUAXx4E77jnvmi79djj348H0SIALavKqzgoqaJQ8v2KVz4YDwGHAZk277iZLIx6vJchXPDlTgacnjsfggEFyJ5DZCfwWlZmG/JuxZmgKRhGOPqRTaHiV/dRETUrVrauWDQvrCgvomSzPcwcI0Sdw9DSeWWoLwR6h2Olv9X0Hrat+L0Lv2vBzulsfHsJQJ9HZZdAWDIPSBDXA9sl1B8CLPrmn4IAyRTERLnggVSvWa2QUgH79uNpbEVjFkDuOUiNN70ZNQ82Zl3tDXgFC8BzMDO9lApU7a08lF4GcKvn/Uqo4tMGSzsHKwsN5OzkECoBksThvRFQ8BrgiQRQMWogfZO1N5Dcms8hwUq/2UXF5EyciBYDyu3/7DeWhf/zlURY9PlzZzmglYQNWHElcaCqo5J2HEDGalU4ENNaOdDkR4/8bKxJBnm+Bum2ErTcg0e43sseNiRdrDLX9stn4DPW0kb7AwuxzVAwQL05hq5DtmFpNjENpQwgmW2WT+4MuGGsRPTwbQi9B+0cDs9zOEgayCm5YLVhtOehwjeJa5JUyQT4nUAdVTKnABAH+zQAd6u4JUgiaB0n0iTafCQe0g0pj0HKVOIbuGyQqq9tFb+ViNO4h3YAMiu+DePWYszqdYmKORz8DXDu4/uZAFsqQQTVI2EiYcG1C9i2U/mrJVU1AIQ2bQI5khsqMfJR8wxybbbSNNpCq55Z/EwbLBUgtt9BVE4qeTyAWgVrJaQWWh7gPPCqyJCwMZR8Pn3EMeq1nUJRcRce01/66leonC1jHkAhAZDgtQsMJ/Oa5rIIRicB3k6nv0loCZBIhvnV9hIoFsi1wt+fW+Gu/YX3FpUI3PMwAJeAxYfezLji41/KAvn4o33RaiodG6gRAEizFezwzhfl9KtUwF5tM6wcNezSSr4SAlEPY9lQQrWh96udhkSS5E4fbey9e6CtgQyRCPEaXAwE5a1u9doky+JzeREBol3RJAEypAWW4dL03XiUi8C49232AkA5r9vLQVlbpiGuvZ37l1ywP4uzCeQJVvdzyM4muHQYIMXxWwBp1YZdTwYDKB3fFq1+0lOnAazNpi06mK9QtjT3UN09EM5fwAKNfqblRqpAOn/bAtAww4wb5yYO6ZHAktSUvODNfV7eXwbzrIdyLZzSzLLg68YN66JVmbYSkpRp5Cnx0OPYVKXlZxYgiGoKwX4JDoEpsytSUFBEVQcghh8SGN6vJGSkhSRAtFLjd7UY0j5tOvefRpv7e45rr09bLYmjIcZOK/PPAgg/rS0k71T7OJa04pqJRVgKBGAnY7uAtSLDcWMbQ54YiKsCxPlOQC3+PeNzDvPtyZOnQjNkZgcTfSoAmYonQ88NN7afD3BteVh0mA/zD79eFt7w4cpEv54kQKKKCkUQ7zcECSPop1Wb1n9+pkHmmHekUk21knNeJ+NZWxiVKjfccGO4iELxHPZG07FgMUdFkkoljf0ridfWKm9SiTSp/HihAiTOSFFplPj45K8mCBB/JpEUx6QWftcJj6gGuU5QRgusGEhvr00Qrgn1x+R/J15VlVtUh1zXovgakwRItMKSNEORID1azLw5F0XBAJZJ6wCqWuqqWB9LWCsBl+mDsoT9WOtI9PQCcg6ZWVF1JvQTHN0F+I8zEs+bCnNds1AloacLF5r4Bvsfsy3aqK7OoYL3VFVjWH/rZgo3ikJLPZY42aCUAKF5WCQNoBrdSmFAN+qqFayhbRQWZNCe3Yz7ReTpaM8jKZ5mZTZjbnpGAdX8raEZSysJkId/7QbUK+XYPmHVRd+M6jvuvgk1Q0N1VbgRFcEAasb0fBSRAMEpQ8zA7Cmsnu7BNrMGpW01n2SZ0zfz0YoyplDJSRpmsMacOXOMAPhF4e47biH0nYySg8+GJVxXO1Xw61QVAjoeOHAspGUXhKNnL4ZR9lWpELfJjOUM+vpschZS2Jvpez+Ndi2gb2VCggzT5s3MZY3XOkJNS19oGmE+y5wVNt64A/KC0PBu+hmFG8kQda5h02ZQXe86wxVaoS7gZyX0HNeQB8tCy188E4YgF1oAsll8KEbA+Qt2dcGmJeFgZUM4hsTEZz+HqXjbxrk8Gyqs2ZtspDJ9LuTXlSP7QgdKp6ragXCNvxtGEXkCq8tZFIPMKs5jv5YeVi4C3B3tDxVziyDRUsNl9iajWGA2q5qZDtiPtVirDUnxxoBzsBlKKytoR2w8IYSTGWj9jNPly5eGeWsmQvtpcnRQNDJpsRY0RuvQYux7LHBZg+VNG/d5mZyNnbtupoN1xmd2tZk1luczxnyUQxFIL2qxFObfa5AxZqlpGag107nzF6MVpeDtLJQLZktpnVlRPj/a2t1w407mh0RRx+Pf/z6Kis3RpqufubrmSiVB55vCsofWhJOfPo5l03zIBRQ1Fux0EiKPJVchc02q6kD2YdoRnULxa/V4Aw2fx963CYsoi0OaW3vIYdhIccOpMGfB0rD/dD12rQP098GwclVxeNe738pzGaMQhywRQWTDuCWh07PDmo3rUSihgMlk/c7Eboz2yOHeC3hv1zOJZefw2dguuUa7Pkg6dzJvOj/YhhIkDZCB7nH72Tscp41nsBdwznKdL8LidYR9ibae28jGG2IOkyhtZPxoA+hrOyepDCxiT2bRjWHl7vPWr98QVccJ1eVEOIWlrHs3Lc42cuYYMtuDDA//XXWK5EpDfVWYR5FRPXtv13Q2JgRTX4n7eEPStVhav3ELa1dq2EMAdyF74Db2bnU+XwiRIYqgtMFLSmY+gMCqp4Dr03+8Kfzu37cy/3OmGexkLQbMH+wKm9esCBdOHAuLzeRiDVyyeFk4d6k+Wij2s9CmUSgg6XmNYoZeSNU+s48gKVVw3rxjc8yDWUag+h1bbqTYbA/9E3Vu7qLwzP7jkGqQNhwkRii6ufeeOxino6EdwuIC6sbt2E6peDR34mMf/0R45WteEwrZb3dDwm5csywWg9gfikvmhe898RTnMoppMiEbKYJpVF3DecjioNn0h0J+9zSFbq9+9atCHxZSKyDBnFNm8jd/96m/Z37UDhf7QOz8+hn3r3rNQ9H6spN+/ZnPfyEquOp4zW1kNS7ApveJJ5+iMKoJNwAC3llPdvCcDvKM2nmOiaD5GYyX2XH/6blhHsVpFum0otiq+cQNcY3Z+ltH43PWwkqrWtfMORQknDt5PJRAFj3x7a+HL//D39F+V1Heo95oqIEAWRBqUCulSMpij3iNNV/lsrmBW1lb0yAvVZJfRP3fwvNeht1VG3uiVnIdVXBZ3OXerIkslPVkyFxA5WTB3MpVq7m+/njN/cyT7qP7UPbNoE0kQc9TgOR+0sB0Vf0NKIFymWfrrrQxF5eF//EHHw21la0UfeVxVimO2YDXV9LrBMgLFSCTK/e/Gq/4Z7+YwHderAv997/ei//ypQG+xJno5X1MESAvr/2m/nqqBaZa4GfVAlMEyM+q5f917ztFgLx0O/3CESAjtb83oXdvJ5ZUE1hS1VajLDh5DoDTSu6+sGU7qgE2bRnZeLkDqg4MCLBT+Q4IjLYjXOPg36+tAoeKr3ztqxGc++B//kC09bhC2PLXvviF8Ie/93scbpuiiuFJFA8bqTSSAMkiUK4eywarazoI+r1SdwULnovhHe9+R9hL6G8TlbwVS1dSgd3CRnd2JCn+9mtfQKlwMbz6gXuxgNgX7rt1J5ZS7WE2hEA2G8wkNqAnDDXXtoQNdS2+3g+/5S3RQ/YpFBdtyNC9rznkmXh4a2Mj7EZcyx5Bf2x9Y7C2h5MG2uQClY7zF1Zgc5KLzQL2TZAg/r0S8Xbe16wLK/ysbjv5l9vD5t85C4g3HBYjYc/EBquY4MjZWTPC2iVlADuApdhT1VIBquLAMECr42yzt//K27AOuMDGuDrsICtllMPwOECZJMhBvIu387M2Ds762Vu1puTbKjbB8Cq8szdu24anN8oDDq/Kr7U38jCcCxjSwUZ+HRXEBRwOOrE9KCVYfYiD7gysyICKopWD4PRhqgjTOVAoW6dTJPIPUFdkc+g9j0+11XBWlzYBHhrwXYN9Vz4/S+WatKBSATOTA6WeuILnjTw/SZhiwOUPvUFP5sTH//5iO2ABiiDurQDw4+SR/bHKLZ//Vu6vV7wh0OZsSPx4AG7moG+AeRuG6Vbd+R7K5D24eGDX+kk7IyvUtSsqJQB72Opb7nUQ0HkOgHINdirVtVoZYVfBwa4Xwm758iUxJ8QATkE7LbqseBdIzOEQ6YZdy4UBKsIEgAw/TwX4zZMEAXRL5yA6G3ArA9B5UO9uQUBVURwCVXPE8E7UKpVU40lyreNQXMI1aa0lmSxYJomhTc4wbWiI5yUOV76/lg5maHhPEgBWllshloIaQxC5ByWDfdgMHj2b7U/2Y1UgWnpoY6UyRn9iSRVJsy6soXIExRgrepVHiJN+0AGIcrWZqkulCdz/QgIgPfgP8PqqhwytNANDEk5AYzm2Jxe5zvlU1dcAUmqH1cQB3EBxLYZyrAbltWLINaCy1+k1ZQJ6WW0rAOI9eNiWxNPezbbXx1l1yORCZFvGkGcOn5EIoUrOtrAqTgD4gw/n/xgJogLkw18xyHoMEIDQeL52okwzCHU+FdFzINSyOTCfxZdd4tWq0U1YIXgA1y5sFZWJHmwdP9ohSALPQvFUxHxhNW0rvydgH0PcBZOfr45PKD+s1pe4iXZR2jRJKKl08PclDqQ9YpmfeQuWiCf8oX3OgsuC5gbwCi73M0acS7SgEuQfp+9NoCyTfE1iHjGAdxwAMI8xmuLrC/AD+jl3hPEBwAv8yGdlQARRpYgaajbh5FcbR8JnPvPVSHKeoYpx4/YdhAc3h9kQPg0QBVxoPOw79gXV/YjPg69mV8wwRJgrFgSTBCnn+R8/ejj6rFuRad+1/6j8EgjpAjSekcL1QnxJKmjFJcjj3BWtk2R2VHXY72KYecJWSRJgFvOQQbWdgB+CYTMhA/pAvP3bbN4vYZUiATSd380BYFARZe4HeCXjqFqbCiphVek5Fq9QCZzNuBcEVS0j6J9FW2sFpC+8X4sB2RyvV3nukomqlZxXLlPRajtlkgMyDrln34u2U2YGafV0Xe0gMOj1ffZ95bHt3vhhsox8xryQ+SapXKOcl9cssZ3EmmCxgEGtmQDteSjSyrDiOgTBLwmk6urrX/86Pu87Y0XyD7CCTKcAQQss+2H8uF61Ysjs5DOzPX0/f+bHpGJJW7G//bXEtf3KR6siyeD677ONyqSoyvrxnI/EWySIk2nMFVG9dF3ZkVB7XM8IuT4etL1SseOHBEnCCivRt6220Losj7FZiIIuixD0VADYPIi7Aki6bNSAOQDVqcr+JEGY40aYI/qYGyRAspvwuofY6CMboQ9CL4yiH5mWGq6wflW1YTlI15+7cA5juCW0dUOWsZ4ULgDwxI4mmUDnOWSQ5OahtoMkKQBI72DO1m5qHkHCRawRjVhdXUEpuhNgbhrXrarIfjmNdfEs1e/tEC4CXUP9naEVr/m3vX9nGKhlnqEvSJBKvknYnDp5MlyiMOTh17029FOlPwj4OIs1X1nKOLlQ3YDETcwzFy9qsYW6k1webayGUDf2sa51QYqPMXel0y5LKxawRgPMrl4Wv45RyFAOMCvR0MEepZN18cylmtCGinca+5YC1JdNHW1RpTcXgLkPZUEO65Q5AkUAhWksPH0tkB9k3aSk5YRjqCcqO5lnAXbvfMUr6AsURYxiu0dtehr9YgiSZWiMynj2ATOno9Ya6mHvYAh7eih+eGPo+79PhxaqpDu4nxECKBSvJaVkhfqOvnClk3w5vm9nX8U0H1YumE0+UzM2QvfF+1+L6moYYLWdzC+DlU+cqQtXeax1Elt0obxFs8PCFQvDls3LQ0dTZSjCdm/rRvIDaB+VXu3YYfZCegyyd20kYFoFyCjgbK+2ezy327BUzUNV2keYdDV5WgPMH1tQ16y8GQ//auZZgU3W03aUriepYh9CwbadZz+T9eLI4QMxj2zrJhQo2BuNQOwfIcNhDWuERF8He4ZC90rM9fW05TBrrNjidOyMVAJd5TUXk42kFaXWj4ewc1wGCH+K9fHGG24JBdiLmoEguOs4WVxR7vQLYdsU7viNXaHusSuoY1NRl46jDoMUY4/cVl9JpX9SOEnxi4VLu26+lec6GM4B/s+m2KEJoN7cNu1im5pRP6JUkohpY790uYE2oK7hMFM0mfXhv3zwLfT9ilDLvlslZCWEnUURpahb03m25uS47x9GtTpM1oiqgHTmpDzBZ+65uro6kv9LKG46ffp0LMJRzeK8noeKWPWGVp4W+pSXl8fCmHbGqbliZ8+eRdHBHhzCZPPGjeEK712C8s3pwjE3ABGi4sZCJYPM/ftcVMOdZEtpRxrnI9bPuagRBvg9113JkQvsp/MpuvFacijG2Pud78RCA4HlO+++gzzBs4DRCcLGtdm9hSpV57NO9kBDgNWO70VLlmEXeRBFQEnMQhMovwYQnsr+5eS5SyiQ2Qdm5DEXzwr/z7uLw699+BLq17lMFdrM9YWlEBcNlRfDa++/N3Szd83gmaQCij/z7GGKhJaFIyfPQnzQ0RlzR06fD4uxIFVl0sFeJRWV3O07t4fqCyfD29/4S+S99MY9civKj5r2aaGtdxQ7RLNOSiC9u1GT3xLqOAMUQehnWmxhEQN98WlyTcyvUMmQgxKpCyJ2101b6acUVrDv+eHTe+kf+ZxjerCgqojZJxIgh7GGlfRVEdmKqqIa29QPvP83IRAuhnRyTtLZAyyg0Olz//iFqOKvxhpKomAlCrmbd90eA96LIEe1wGpiT9FB2y1hv7gBYsYxpspEi9Fi+sZ8ChXOewbi7NVhgYR5dly/a243z1Rr0rN/sSWuJRs/eDxagg2j6vV5qRAyuysLcnqMNf0E4zWH9WTf0z8Ir7zntrAM5db9t++M8x8607B397PMZShZ2TNph6ziZZxzSi1jRtWKhRpX+O9puA50sgcYYH4tgiQqZN5u5Xpr6mo5Gx+luKso5jGaN6jNlZZuC8oX0+fpn/Qh28K97kxULeO8ppapFtxYeNPH8x1DYTU+jM1sY3/4yP/6G55XNj/TplU700kC5IUKkLgCP68ESSz6/96P6+qS62v65No++Wr/0RYTP36V/xEWUj9dAuSl7/8/gsD59z63qb+baoGpFvhFb4GXO//+xPlL3OAlSOiX+/4/78/n5SkMphQgP20C5Cf1n5+UEfJv7b9JvZc+NJFGta6HrG4OrI31LRzQLrAxXRxtdOqpnh/jsJuO9NgMBgHIfKrzKtkMli/l4EPVVAskiGGjGYA3hznk3X8fwaCCTBw9rIJ868Nv4LWxf+AwfQKw7CJA4xt++c0xaN1K/lP4LlutOMphc+/+PWHTlo2AjYnD4xCZDWVcy8c+9snw0EOvD9koUr78hX9EydAcNq9dFTIBTJbxszIq0VM4EBkAeIXDuCG+z3EYayA8+HUE7+UDBJyhKu/85Toq4bFgYvMtIKO/uhtZwawZKD3aIQbm8n61HLTaASv2HzkRlq9aTwB4E2GI+O8C6pUDDp88eYKDUw8AAptlNrg9VG+d++ubw4r3HaSyipBCgJcirCs2cnhPHukB2JkIq7CYeOJb3wkLsdPycGh+h0HcFRw0dt16S8yW6ESRspzQ8zFAzFwqZSVBWrkHw6+Ve89CKt8OEOtJu4jKwmsQS1bQCSJnAdhpJyb4Zzi7+QW1VDYuIdxRK58cnmF9zYWwmKrKdDb5qj9GqDzz0wPRBRQx6frK046FHE4FvVdyMGun4nUUksEDUhvgeg+HVsF5D0seDPUunuDQn87PDM/2UKENVxtgcRMgQDeH3mJDEgF0BZM/9Lq88FsfOx/JD33gay6fCysBefzvDMAv7aRSQSjFRg1iTGBogMsQUxQuUok7GMmdbg4pSuynCRIItlE9prJBPHAVGR3aVOimohJAwqUWAqRvaBqVZVorYKMFAbKYHA8rDrXBMmskZg3wYgZtGjKt9ZNEiGoBva7n8mxH8FPXRzmXPjsNG5Vkxkc2zzuV8nzDtkdoq3Sto+iLViZKnpyn77UQwLxuzfJogaW6PQEOapFg1SOPwzBPDk62u/kFklkqKVRZSCT08nsthL5aWTnIAe4qz76Yw/wsDr4CBoKyejgLYpi/UknFuM/D8EYPY0kAJzoLCQKpBrEkN4WDpnXqPkfHYhbPvwQwfICD5+69z4X1mzZFD2OJGQ+lKkGs9BTkb4MIK6ay0ADUfAkmCDGf7wD9Q0JEG4pmyCgBYis2ZwHQ9FAZKOAk+OA12079VLsL0NoGguh+nbRcSpfU5AeJilHmiw7+BjWO92pfF/D97TcW/nMS5ItXsbYj+werpqtUk4rKLVtYFkoAXofoCx7CZ1kprdIJkKWFe9Tyy8yTNohOow7MLJGssbI2nfFlxsmgllegVF7vCz8mF1a/+m+2kf89qV7xd7Vt0uotoQBJhJ/HB8Jc5aZE0sHfl+yQYO1jXtHewTawPRgYEMGZ3E9duAl/+HOACV5oIQDXOP1lGfOIypfDB5+jWpZ8H4DlRXjfFxDGqmVVL4MnaTyHEHvmYO4/kzEKahv6mPuTAehUbQzo/81rxjr/aOclMZOwRZrOmBzjevLpb9qgOF666APOW7Mg1QTI9uzdTbXnjljNOgjQcPjISSqL5zIuxyDLyiIIM46KKobEqyqIllGJ9xjnGalwsqpTyzrHw7gKGxUOMd+nn+sbjh7lmRAX9h3t7bSyshpbiEDFkKSjVIqkrnNgK89TtVoaxJFrVZ9KCRUsEJ+zmFeHeVbFVBprLee4HGKOG6FN8rjHUbN16ANm5TRDCOYD7IxpZ2Z/lSC6ToBoVGE/T1QjJ8B+55LPvX9ReOtf1MT79WeSmT5bFSCSVWmQASk823TmDecOiW2JrEvYFqqy0mZGYnMT47AeBdspqodTIJcy6I/Rbi3OewmiKr7H9Wtw0MTrUIFxHez4+1+j6paPd368Nl5nJBKvV7aq/phUfPgHidD5RK7HJNHn35q7MLnJiM9QFch14iOhCrlOZl23zpocFwkCCL0M7ZUCWWxWkjaH2RmQ0dlpIcdskGkQx1Q/z2bdy4dcnkE/YaJjwqKynHZwDs8BuB8l66AfIru3iXHKejA0Pj3UQYDXABC2MK1l0BebmrqiqiIb0hO2KJxvBuQCxDVvZD7AYfbs3FC2pBygfjogF9kgKFBU4Tzz5A8gZvLCBuZM+4NWhM5z3bx3K8TL2WoySWiDcqyVrlFZ/Pp3bQ591ekhHWKtQ6Jc0pt2vca+4uTxo+Hhh14b7TmTGbsGvHcBFmYw744AUD77zN5w+mR7WLuuNKxcszlUQ9pU8mnWgGusFflOD5IgMwEed2B31YQ91SgA4FwAzST66ABzdi9ZG5W1kCqMtwGIxixsW9AYcduA37TlTPZVWdynewlJZ7NW0lGTnAOIn4BwaaDdzrcOhAbmh1333cPfQU6Po/6ARE3heenYNkQ4+Uz2PgY9j0OAbH/PtkSf+/L+MAKA33qllvtvgxgaZ7xNEMKOcpJn0YKiuNU1m09qFcLapaWxAn2IftNCG62jKjyHdh/oaafS/AzWMxMoOWgqunQP42IkOzXMWahaFCJhGsUP2GzdsnUT+yTfaxAShOIYVML7Dp/A5mduOECmgRZYGcztqex3NkBeVPCcz5w9zlhqZ99XErbdixViFdaZtMUQ4LdroEUgx8gIa6c9b7x5J77+VyhIOY/aeBdFIfjz86ydm86RCZfJGpHJ/o2tJ23K8+a52kgzWat7mSssDlEB0oAd6ZKly+O+RNC/AxLPtdd5wyyd9es2hm8AEs8jjyIXu64WFBarUcVevnwh3P2+W0PrU+Sm0Vda2HtmsX4zRKJKqrO1mTmhNhJNxbMhZNnHdQPQzmQdKWNf28c61sjf9GOvZJ6B5HMDFq11EIS1YO7EGIXa5hC+9IXfANRlr0w7Hz1+mjl6MJRhEzQXMnBOaUGYxRj53Bc/R5X+jhgMLfFQwNhy36QyQ4VstOpkfJ2E8Fu7bm0kRdzTLgPwds22kMPfzWIPcxT19wj9QtDbPYMAtoUB81FdNqJGMrfNnA+tgixYsMBDNe/FC+fjHrnXfTYE26Ri7SL7543MiyoC/ZmkisC6Cpwbb7kF9TSkFkoHQXWLC9auW0eg/PfCQ697XST1JWa01dJ+t56iDlU6rsvJtHUa66E2ss7/N+/cFb717cewWmsL2Vzj1VYKeJhbXNdUgnzozbnhfR+5xLxClh3baknCfpQ6qyG0inKyQq5WSKhynn16D4RDEeTmcKjGrq4F9UddS0fYsP3GcBm7Wi1/3dMtZs1+8P47KRqrwXZqGVa1Y+EcNk79w0nh6cPM/9lFzGUDKFbOx/H4+fA+6wAAIABJREFUmgcfgDyHlGAf06NSm33iNeYi92Pamc6hfSVAhtkDjKIeMoPGvvmZz32e3I/byHi8gPJ1AfmLd4VDR45EyzCVh+a0DECa1tfXhlc8cH/Y/9we5tvecO/dd/F8MsIn/+ZTMbvjMMHgA8xZGTmzwoP/6aHw9W+TBQLZUYU9XD9r8SGUoaWs/cUUI7jXNBz8GlZSnrlUJjeiXM1C0WgxmV9VbZobc/IvdsQ5Zv0HDsc+tnrFkjALm7Fu7OtUAdlHzPLatH5dLMI4d+p4vL7WhtqwCLXfrhu3hk2rl4c89uaPfv2rFDxQVFWyBPUaBQesn5dZ08142Y3SZyN2z51aXjJ2PANKhiChiioqVe5F9BOxoxOnsUgkn3L79u3kp5yJ9ljuF1Noj7XrNrDXKqLd62PxnmJJ9x3u70ZVVrL+JbO/bW5oZl6eGy6fawxf+ux3IJZawvySCrIyu2Pfjc5X8f/iDHtdrzFFgCTaY4oA+bGDx9Q3Uy0w1QK/MC3wbwVwX3zjUwTIS3eFKQLk5Q2VXzgCZLiaDBAObn1UAXlGb8fj/Mkn93Bwmg2Ihccq1e1DVB6vWLMygp5JVPycPUfFDodGLVOOUPmVDjC+FCnw5770xQhyzaI6WF/2a5And99BwCUH+XkEcrc311P1UhMuYqGzccNWDqPY5QAqWC1nmLpVZi0dzYCpeVQvzo42NPnIgh9//EkOVRc5DLHxT82O9kPNTbXh5hs2R39m5d+ZHHI6AOo7OJwYKK0E/LHvPAZwdTncc9/dVHiWRID3GpYAhmh76PEgqppiQv90NqapWLe0IIGfS3h6J4eU737/6TC7ZD6beMghKpnT2eB3AVxYPbSQyrNmKgDPX7xAxdyCcIkDc+0/3BvW/NdjESAUeCgpyCb7Iy+qPwaQY18ifG+A+72VA7YWUloJVVK5df/990Wp+aULKG9QLgwSpt3PYT2PKrwClAa5ABkmNlidLCxVR7WeVcV677stbmttifZMWgQ4wAVgDHJWeu2hYr75JezGuwEfyzjYaq+ViY1KtKoBku0FVL+IPLyb302ioi8b8MAq6QIVHxwKDJ2vxyqojHwHGgnLM4JeOdCPA+BeJEQwgwr06WzcPRgWQXQoJddOqxiwMJ/nqMeuYHI3B9iVK1eEt98+Hh5879fCLXh5z4BAqOAZcmqjgi2bNsNeDYLBKrhmDoMFAOqCo1oY9EOYdRlCy/Nr1J6IgwePBtB+VrRV6AMQ0XIpBfBU8FuQ0dDyBWQ/CIJXIm/Pn7MgPksxw14Cqefjke4hbwI0ocRcBEARg1VTObhcpEJ+BgegUg6QEkpa7pShtuikujYDAqUAT/Eh/naQ6uJZgErFgG0qVgyyTtGaC4BKayPtzgRErkFkLZg/JyyEsLNiP+HXD8AECCP8LyAwTrmhAeq9yOo9SKUB9hvI6vMTiNWiwgrHLMgX780A0cLC/FiB38v7dgEUamVQzwG3jUo0vYi1OtAWTa973zJa8AhcMu6t97bC0ayPdGwQrFaVDKnFHkAQQCJECyEJISviBZVVjwjwOxnG8HMOq4VUZ0rcWOHuz2QxBGi9HkFcK0VjpS1j0GwNAWTVH6UANnpNa33kPUiUCKqqNNEyqZBDuBXk/r1jdZAqaY+Gqjfs68nXQ8bf/5+ynydBVIH8yaerseIrjUHTyYDk/YAq8+bMDsW5WMQAmHhPWpPp066Fm/eVST+Oyg/GzTDtLfghIJLIwoBYBDhP1irpeuZCPJ7GSvjJavdp8aBuVan3IQAtoeFXfxYtm7gecxZ87Rh+Tv+Q5JoMQ08w3InqxhHGoBZPKj5UK4xBDFp5ruWaNk3atO2hytP8ixKe+VqAAKuET2K7IeEhybeQ8M8k5uJc5qTD+6lAXkxwbM9Q+CaBpVkEqDfRR5JR9PFQmdPpQ7THEB3CfpFQEyTC6RMECDgfiHMxFZBpzANl2PntBzxw7plFrkAh12XQsePPauIjx06FBdiuDFDxCL4YLRTH8UWfMPz7ut2ZdmzxfmkT1T4qgSRWFAD08rzFAfIARbz/PkDoXvquFicptNlMvee593wIE7/XRkULFq2rVDdJ8OUBsHQwbgT50gHrJKut+I3ECddZAPBoRexs5hlJekE9VR+SdVkoLYYpR3XsWs3dy7yWB8g0YSi76pUEO5CAKa73A5/15If//tn3Lwxv/ShgZSQjsD3BfmtM70fuQRXKTP7P68gTKIsKs1FsyqrjHLIOq41nnnmGilPmDObeY9jcdGJ5NpOx7HiYhEgkQBJkVeJZeU3+bFIF4tdP/zpEzF8mQtlVFD1PgPBvk/ZsCauqScfxhMWVHN0kIeJ9PU9oSH4k8JmEAuQFJIjjNZIj/HPCCtDcH0mhWB4fgfkUAmQw1GIeTSbjAkA+mXGBZ3sxBN9cKvYLIZhnQHYxuVIBPcwcybPX4hIF4yjA4UhjR+ipb8OqibGGLdlVCNrGXvKUOunKWQLM9AcAYCa0cAV7lmaaPCUrKey86UbaMx+AHhIc4iU5HZB9fBCFDVZWvN/pY8cA29dGiyVJjHkEIask3YtV5ThzekAxUYvvfXlpUVQs3vbq+WH8KllBzIlt1+3xzBoT/D2P5dEtN2wP+dxfDuOjr4EsAq0nWbuOkvfVwbq7ctlKyNUcQEgyPCBXiuaRQ0OleDvrbrZZFYDNHVQwa2G3jLL9pUvmh5am+jDOv48A3iVxi+OoFq7iw9/P3qwZgnk68/YsrJ1G2LfNYG/kmppNe2ut6QJg/sVCwO0++vso5NF50PAzZKYMzUwPCwGuCwpR5iTT9jwPQX4TugYhQLS0U3Zww9tXhJOf2BuKM1DRJKMiZF/RoaoFa7LRkZnsJXoIImf80hUx2Qw9XGM/n4VFWezX5lOwMC08y9yQx3PasKgCULaHfdm1mFnFqODvsdhivugH8O9galywfG5Yv2ppWEyYfInzDJ+NWO6dJgellLWtFgux9m72KVhFtfCHcCgxA2WCsVW+uAyQd3s4fvxQnA833jEn9F6hfSlGmIcFUhdArP3VgoGnAKjXbdpKJX9F2E0uQTP5J295x9vCOJkb7c2N8fc6eZ8WlJKSlnmsVxiHhWzWKgkR90od7LusDr+AsucqpEMplloqMpNVALA3OE0G3SzWtFJA1VrW92zImlIIkNNnz/Bzs9dSws3vWB/O/dOlGOg8w8IH9nfDrMlNV6rIzckOlew5tYTlBlHAdOkUiloHu8m20VA8CyKVZ+z+I4N5fUTFMVZijdcYM/SBRvJYehmLDVfHyWvYGS6gpj5/qRFVgns1Ap9p27vuuz2cu3wMy6XjYfW61azXBewdB5mP1gHs1jBHNkdlmioQCRDnngsQtlpKOc6Po06Zw17K+cmsokWLFkXLw6vYKrmvdI+WRbGMeyzVuhYiZGmtyvhxn+e+YBkh6maeZbOvModn3Yb15N/Uo8xrj+RvPkTEKc4e27Zvi+HY2mlpJ7tx0+a4X5ME177Vdb4WIuDVr3lttLT81ne/E37pda+nj5MryBpltppKFInp06honPDcp4zRbmfOno/FHw+84lWcQb4fC1EqUcO7V5o2I53MiG0on8fC62/tDe/5nyeZV2ZRZISSjcKnEtSXqyjqacMyqYJ1ch92vls2bmWvg70U89FTe/djvzc9rNt+U8xFmQk7eBpVatz7MCfed+ctkJxZzIUo/Ub7CPJ+lrGBcrWmL3TDHl4hC2gYEmTDpnUUCWXynrCLnGFKWO+G6cvO8d67e/l5qDW+99RTWKtVhTtvuTH0swaqWvge97Rg4RL6QjPtti3u99zDWeChCjWdtcrPVqztZlNA9tWvfClsh3y8B7vT7z/5ZDh7/lLYwD3tJUOkkTFhtuMvv/Gt4c/+/KNhOUU6Fihp+bjv4EFItXmRCNBuS2LAQqVoH8q8aWGU+1wztVxQDv5pglzd9fsn4zpr5pnkYwFrZAnB5vMo+pEA0SZWRepze/eGG3dsZw3PC08+/p2oIs9E4aelbj4ZU1r/JfFpluSJ0zWsOikQmRb5LQynKcZbvWETZ4q2qPDkBWP+y+gE6xNjqAPlVJqZPavWYAdbEgrIVKuq4azE3tT+NR+VUWXVlUh4SIQsJl/Qvm1hnOcRbW0tSIv7YuxDZ3Ad/Z39zBXs5wbTwjve/D4KAFCZ5DEXtWv1CwGS2FE8v49I/NcUAZJokCkC5PmOMfUfUy0w1QK/UC0wRYD8dB/nFAHy8tr3F44AGa35vYnpbPpbOSTpr3/tagcerc0cAtKpOL0WbrptJ+A+snsqJ5csqQilRSWoPI5iEzUYgW4K/AgAb8FXt4LAxCqscyoicP7449+LwJ3V7rcRrGkA8ACgfkEWwC87vO9+5/vYAOwEnF8IQNUVjlB51MrBahZBfTlYY1iDvJoqTCXWX/riPyGlL4vhkk8frQprqJK71nQFMKAs3HLztmhTYBVvJRVb9WR33EUlUyab1u8/8Tj+2M+FnTtvoDoZ0IWDy9zSRVRydUQAd4Rq5lbAWzerwxzciiBprLIt4r1OQricOl8JsJ9BQHQph8TKCBg2AFqcZeO789abY1XPM3t2owipCM/8yTrCz6lAYqMqwFOAGmZ+cT5+26Nh29rloaX2cnji0W+Fu2+9Cyua2dgHXYrAr1XwDz30SxHM3rv7h5Ac5FdACpSSVZDDYXjV0oowiD+5gJ2WACkAlf20g3ZKC8sXRG/8WOFOi83nAOoAF+ATbJMEMXBQgHUGh4UmKsfXr8dK4loTm3FCufEhHuNTsF1PW5UfyRzmJzgAZXBw9SMfcqsVkGAMYNSDwDQOKuMAgG7qu3kfVR7d/Ld9YRYH6CYOQuu3bImB2uYJ5APSmikhyWV1VybA/XvumRHe/+EjUQGyfcMaAJBuLMwyOBi0khWzKNrC2IY1qIvyIdMEvgtpM4kLiak2QHRDClWtaLGTCQGiEkS1iSC9gF4GBzftlAyPtlp8mAOXGRe5VInGHAorTKnkMsNjkIpaba2seBNo1dt6FPJCf+PpVMXHAxvSdG0YtCTqhzjxNQ0/7++FhNFaBNKuFNDJ9x30wMNBStB8GgGaKkG0BmoBUCkqzAmLABskWiRBVIGMUnmpDc2EYdBWrwOO+95amaVjL+bhUCuAMSxwkrDv0vdaqxyJQEmcPMaLlZIeJD1QCuhfxLJHiw1DVoe5F22uVFokgZglm5vA+0/o6R9LyAFNVDnQJwxBrwYw8PsSrFT8b72SJUCslDUrRpstw03taxKJk8BrVIYA2k0GgXtIjEGoVMkugCQUUMjhQG7gqISAFegCHtE7nOdjpX/01+EjlwO9ILBVoVae+kx9vQICXD2k28fzqG4UaNS/X+D3999eFv/2E9/kfSELMq5nKlSgvNJabpC2KoBUXAwBpZrmkP7gXEuGNmo8X4M4e+lXWrqZn2KOihV5g7S9vy+onEy1skCx9+g1TVb2RzKG5+n1JHJMRuP1WgErWC0hEoO76XcSIAkC5zoB4rO/fuwVFLAaX/DZOdNKeZUKtssIJGEKFZ+DqJXKAM1KAePNvTh66FBYZ8hsnCew4uHZnoOktPrfylnH3QEA1zTmv+WLl/J9bth36Eg4BAg5Nh1SAlAiJSsPGxmIpZgH5OybsBiZJEBs1+nYwKQQrG51aBIAwQICSw8fOBQVKo6FGaClFYA+A1Ttyxs9+dQzzFErwsGDJwG5SiJJOs71J9H/VPDE9mS8RVut6+0SlQJaH/E1hfYyoyOOE15PS6eugUQujoSHljkCkfkQwRP0y0aqeG1/29aMAoksK2C5LYA37AF5jun69gPA8eSid/gsQJUBgBcttNqZL+3XzpWuBVqhGOx65vyFaP84xOumMx+NR8D/OgHygv3E8wSEcMV1QkAC5E0fqX7eMso+MMN+EBU9kAKQ/um8X0lxEXPRHOxGKslIOgepMwsF5BLa8Ckys1aylmaHY1YzMwa1XBSkiqQL/5tUo/j9cOw/ibZ1JE2qUSRA3vLRykTgOf1tkgCxX8W+TAM/T4B47fEeEp+TwemJnyXgmcmP+LPrfXeSBImbpEiAJIiRqG6atMCi3dIhN9JZ2yR/ZuDXkoI6cibE2Azs3ZZT/VxqODpWaUmQH0wCUQkypiUOBEhyI1ZJrAHjqD/6G1ABABoJBrcwftsgyCVA6JpxnWxH0TCcnBJOVkP44mY4e15BWLN6PVXY2awjHaxzqJnm5PL3neGNb2ANpnr43KmTYRPEUw9rSxUKuiKqljtZY/bs248SIJ8sj6KoCDG76u2/vjkc+l4j4dJbwzh9KKo/6JNmB5QDEF/FftPxXsYeaB5B6KOQk0lUaF9g3knlGVSgcNXvpZFw8POEK5+9SP8l16e4bHHoQaUayQqypQYZ98XFhfSbibBr147Q1twQeqhGT6I/ZwLEDkCKNbEv6aUaoAmCfJhxu4RsDe10hiHnVy1ZGDJoE7OuegSGAdvXYteTzdiaRlX06cr6cKKWYO20bEiEOZDShSEvlXFItTirBH0phb4PKMxadsO7VoRn/5qKbDQms9OSwiyIkmms34MqMsiHG+ibACBsQWlFMD2fOGthN0YXoM+qtJOwrKqpDBcbsZfBFXPn2kVYYlWGM9UhPPTwlnC5CiUJxTjZ2AthFhYudV8LhahtlkKcLMdmtQeVxApspJwxn92zlyKYmwG22/DgLwm7DxwJs9i7sTIRgt4HWT4E8DqH8bOYNaw6Wq+tu7UoDDdkh6qL5ynaWRmGASjN9uhn3v8WleuvB8Dtoy/tJ4TZtfXVr7o/hs/PBnitZy2UVzW3a4T1aoj3UEVSQpFHhjao9JleSHXVBgZDd7JPSbLtUGi4hxiib3SN9PHIx8P2zVux2DoSVmJP6fpw8Mjh8PY/f10cVue+WRvt4bLZkyRbtQ8J1k0xyFmsoCoWQJyg/pjOc0+ekYEdZQttTow2C3n7VWwCGXq4iUalRibreQ9j42JVUyAnPiQDzg8SLH+N10vNYFzSnwbZwz65d4IK/wUU8iwKRZBMM9OTQmc/4dadTZBHN3E/jN9R5mH6S99AG3s45h/3WBAR8atFE4xN1+TlhJA/+s1vss8ujYTIJTJh8lEfaIXVxfrUxZ7LuamHIhMLOVRzSlZIEjlPSGBfQxGwmD11Bxaz8wHOL6LEcR2z0KK7C1Ugc4n7A19vMT9vom0kQPz3tYxdC0DqKNjRdlRi6zJFOu9617vDYaxxj6OavGXXrhiK7nVcrrwU1SAbseE6iSKqk71Vu7ku7JsFtjOZd1U72D82bdwQDqCu1Ap0eGx6uP3u+1EF9oS71l8Nj/whID+kaBrr46rl5WSMnA9b1q0MyWY9cWcdnCvWrlzDnJdKVto3yQCBEJxXHk5BfuTTZ6uxAnY/O5MxOkGux52M83mzs1GQpIYsnlMtr9eGQr/mGnvE6Rnh6b0/BMAvDQvJtjh18li4CSJIC8V01kXJ2/Vrt2JFepTMkcuhACX/1771KErglWEtlq+HDx2M1pDm9rVx/dOYIzdt3haOkX/o+hjtFWmb6Zw5LNbRstLig289ynNFQfX+3/jP4f/+/d9RZNPEnhBSc8ly2vZkLIB61Wt+KTz6ne+y7nJuoB0tOmhB1W4+lopm1WSSge57Xc8tgHjiv6/4sTXllv92MO7Dc9m3mPVVSD+RKDNTspSCvEHm2mUE3J88RaYOVmePfvvbsXhpAYVCTag/br1pR9i354dkOJHfcrWBrKO68KZffigWftQ1as+bGuZCSl3ivNrBvo4LiuTHsFmOjCMzQDqZRy0M8pwjkWFe0VwKqTZTdHf0xJGo2tr3XMLubSkK+wucPSspIqNMJCrGVcirBHOPJ/HvnqOPvl+Emmw6Z9qejnHOeTmce8rDG1//Ln4GyUM+yYR7/Lieunon9sI/CkFPrKUv7+NHr/tC1fLka75cAO6lr23KAuvlPbupv55qgakW+EVugZc7/04pQH7CCvSi8+u/rS9Z7ZcoEvxpfbw8guandVU/et2fNQHyH90+SUOVvzORxKavl8PahXOXAX9RHuTPifLfDMDvVICtCSr2OlEl3Eg14yAHPMOYq2sAIQGIntz9XCikCm/xslWEhM9BUkxlIhu+/QBuHnbmlZXGCqsyDjJj+FdvW1dBpdJg+OIXvgqokxe2brshVsm74db7eJDqfw/8RVSU5/L+aXjknj1zgcyO0hgkfeBcJxW5pwD368IDD9yBrUIKlWkrsb2qDof2H6TCsALbgnuw8mrEbusI4OBzSLZvY2M5FK2CigqtUgNX4dCrHUGNagpBVK7bTbHhhxMcWms4WB7Hm7eG/BE3+ZImSZBCaXmFkSA4c+YUm2/ICQ4H3/3D1WHtb3AwQhXRSduUslE25LWCwMCCDI7qAAkNledCCVXG5UjNqy5XA65CKAAcWmm1kYNVH0DF9x57NCzhkL96eUWYSzV1ijAkh/hOgPNFeO13UdnsZryAirzL5KtsjFVxdVGRYBD2PKustIrhIOphVOC8nTbzq8DYmNVHvW1UcBeEXELd+7HjaMQ6Iwn7qnb8iAUo0zlYaiBjm9jZcrUAgVhIAmAc1daECqU127aHs4Bxl9jwL2bzf4YqqgscNnegbHlyN9VYWAbkodb5JrYB5oIswiPaPAVVPkM8+796//rwka80hRUVC8MoBIISda1PsvWB5z4EN9I4wF/j9XMAp2OV4PUw9Xb93/9f9s4Dzs6yzvf/6b33XpLJTCaTmfRGKgm9CCodURQVARdB3fVeV1fvWvburuvqdcUCokgHqUsNkEIKhPRMSZne65ne2/3+njMDrKuyit7d685oPiHJlHPe93mf8quQLWD6XGss6+qTmCldlpJNrgYd4HQ9knFkqKugCpVjEi6kXa/vQ+UeBaGV7GJmOohFEQGiLP443BwCcqVoVDxDedlJxgslpnzvdsAmuY9cDwSklSKzVOTLY+EIELkMHGChvxP4CPgXI1BWOCAHGh2epRbrQuW6MD8b8DrFAYuClyWAH2csSuEGowYZIzIEQBjCQg6USIDpdqnP5cRRBBvAhw6S7bx2KVqzeb5GGccCAHIYO3Iy6XPPMMYyIBdFIKp8VDEcyuYPBpGT20VF1yrsDYUwkn1fro9miMwhQDxFnW06e6s98dQzxL8VuZxy91447PkDoqvcMYLrO8rnigCJYtxXQuiJhEkkwqIJpbNAJQEg6rgJgVTTf5eVV7jx0oSyWqSGHGUCPCI5LEr9r84LOSYExsYr4oVrFMwBWEps13fD58akkeePAltxSCJPvAQIhAcI09duyra/vbvKlRcL2FYHjErr04ktOwno10Os3iLi5VIgqhR3cejwEYDuVBS4WQBvdTzjna6EMwLwWTF5IpKCBX4AiEmxqOLNCZ5bRTi5Qmvu2Wzkkf4sIEuvRe9LEXeKktC/yxGn9+vKxJVb4mKJvIXvXpLBCwYI/HfAA+9fpLTGhkC7IEgXF3KERc+fZ7gHBbfcLSspWO5Cnaky79NkmwsECEa9+sILL/AzEyjoLLZf3v+Q/cXtd9jevW+4CLbztm2EcFDny5A9/vRzKE9VgK5oKeK6yDMn/F7JeG8TIF5Q39vJIgIkPJIYRK6BP8RJFPO3CGe9trRUCqWZ52LoHElifkniGtfxb2cofW2kr8HXJ9SVpAaRSe9DH4EXtAcAB0B0jgAiPERyiMQQWSmCIgYniMgNOT2UFS8V8ZB+tkglSATFYwUob55nVhE2Ar3kDtFcIbvKOOuacryVra5SaRF3Ume7snrAHUXWqWuoHzJZEV7dgNMxzNGKetNzX4nrqwdyuA0XlTpNVNPuyz32EiBeIMIRHdoSyd3Ah4ivd0dG3f/5eXbdPxK67+4y8xpzjLJrdI/99Txxv52LhXuouL8yQB0poeX40OtVVJuUxzJnNPL3Kj7W+3fjbibearaPRmPIRW24cfVOLNbPbsuxG77Pa5iJttJc87YDhNctN6HejuYHvS7va/01AsT9HX87G7E1895nP9cxXny4vpMZB4haRbwbFl6rIs5csYyINVwvUuly7afpF5gYg8wMJ2oE5DYzOY5uCcYWkU2+gL9BAhD1VrjvY4BIvm0QIEQgGgTIMATIUDvAK1GVHu5/HwN3ALC2nfZtPWYkJro4pNO4GyZwfwSxdg9iD1ApNTgkjoNAK1iUzfzcZdddf4UrK1eJ8DzIi0nGTvmpKqItcSzxyX3MoSnZOURg1bm4Ip9xhAsfzbcTOzxWRCfFBACwolvqGL8VzPVnb93q1q0TuLHWUXCdiLBDfSb1CD2ycMnC6gNqt6Pc92M/UAuARt8DGfDlFIYnpufQa8J6wFgd4XkfY4+RxV5icLgXVyXuUvUYaczw3gJYX+ogUOqb2xCj0A/AWjPMdV60tMQ5DtU9soT9RBDXOZw5uxpXggdHQWF6Ivg33RK4nJqJFXwL8qW8rslK6MdIT0u0mCDuFz8P7NVLgMBirLy52A7+pBQwHBcgDpoowN5I4n4CuBZ+ijHk+isGqx8ipBcipLy6zxoA3sHOcR8Ec70RKiBumORrm9gbwmXaVecsdt1nTZBa+Uvy3V4kiLklnfmrjW6QQ5TWh+N62EDUUeF8iCGu87NPPUWZeDbdHOT/A0y28d4HIb9SWO9q27rohZhHjwpOtslR3MTRgPMdPNO+lriAfod6nh/GoKJYFwKeB4l85l5rPt7+6g7beu5Frg9rz9597HP77EOXXYIjlfGJwKERl4MK4eV8G+JeNtIXM8Fcpf6BQOazDNyvk4wBOURGiQTqZq/Swutx6zYgcwPzbzguAZFaKQg65qPMn/9BirhnPiqeaORn90AMsH6wuUhCLBJIFKqnocYm+ftR9e0R8dRPTM/4FPNlAGXvo9P8mfmbfefEEBGdCeHKkeTPxGmK+WXulBMKY7dh/rBQYpta2S9aAD1M7Hu6+XuZSYLYIyayj09lnA2MeSxnQRx00ZyAAAAgAElEQVTujwXESpXxehTZCQHEeragMB3XQJqLvJKzY4x9hAgQkez1xOKmQHLpQwS8VO9xiEpaWL+1VhYQmSsX8gAAtoQdaTxPb7IuJSen0fWRTr9CKesx5AViGa2frVwvxWqV06Uj0ljzXFRUshM8yB2itTIQUFzrU5jEVux/1c9QzZyZkzOP9f0ooh9K47m/igBVJ5pEPmefcw6vr5zPVRdIEEXVFQg0shzxon4z9aUpNktrxUIizE6xvxWoLWFBICS/iM66xjbbsu1C1xN42cZhu+VvD7g+lRBIwXDGWgSTVgDP3CDxcCGA+StLluJUp08HsqqP+ep0bRMk3bi14WZLgvB8/a3Dztk3zrhVT9b5WzewN2Ysx4UhhoLMYjqob2y3p154k4i/JIRajbibsl03jZ5zuexTmdeSWL96cSIwlTv3Qj97F4ma3jx02BZBgHS0NbmoSkVWqayb2d85HUbZUPtx9pErR7sTRZFq77GYr5E4SHuHY+z5j9MFePU11zlHtMQwp87UuNL4UsQ6Gm+KwVWHmOZCEX0BfK0v904EmaLjnvkrSN9f+9j8lcNuT6qfIyFCED/Xw15tA1GaelYbGVcSFCWwRo4zzufx3Pzil790RKXW9kyESep80f2TQGnlimX2+CMP2rVXX2E7iDxj+2QXX3Ae5OSwPfrY8+w1Iu0iuo4OsP8T6aGYLg/7wfVbttjxUoQj7L11vtW+LxmnrZzCisONZI+Qlp3qzm4i2xTdtm/fPsthHG+l++QhSt+1J5ZjRWNHH4FcW41lOZwH+kke4K+HuP8JMVlWfYq0g4gs++IdX3MECEoU1x80R4D8uyHyrr+Yc4D8rqsz929zV2DuCvz/ewXmCJA/7b17fwD6HAHyZ0eATNd/fXoaWZsHkOf4sXIAWEorKQpX8Xe41Pcc/uKwHEdzAAwGuIrgENCKIlwCxXpUS0dOnLTVODnyFy2xQ8dKEWeidmMLtxcCJL9wIdnCh6yYw7gUvotwbMQGjdHXkQAY3Ot+nrKMr7/ueldKXlZ23GrrKiFL0lwcjoAcf1/UcSj78uYvdCr614+grCOSoHhpPgeAVDbXHH7IiZadvRLAeMG8AltesoIi0yqX9S8A4KLzt3CooWCZw84UcRlS8LURX6VS3TGAY/UevIkaTxvhxUtWuMirzFyURS+8YjUNrSh+ygChiFQi73cJ7/UgUSRHj6kML9H237XZSm5+FeUmgKvygzlsSCmnPPFUQI8g4jWmKSr0GSE/GQAiFaXiMcrG583LJUM43h3sdJBTSbEydq+98kOotInXIps5ElDwDESLysLnEekkub7iNwRGK/5KYHw6B8ajRw7Zls0bHbCqKJ02HAyufFl6JDbiIo5UgC3lfx/ZxIoeSUbJ6oeis72lwwGVfRyG4iAGRIAEc6Bt5nsrg94j8oHD7RCHAPVQqCxQ3TCyy9dzWFQZeSX3MJEDrB8bf6nAlP17w8dvsleI51FxpMoNCxcV2X5K6x/4xhb74l0nbMOalS6up4CyeA+RHkvIYB+DTAgVOKcDLdfRAyAv50EX30NkmAaRwIkBFK9SeEuZ289/i5RR1EM3qkIB29EA2OphEaGhLoET9LUUofaswLLfz/1Px7Yux00r8QQiQJRFn5mR6hT6UhZ2Qngo8iCEQ7pcFFJwpnHYUdSCVNL6vFAOa6MolIc51Hiz7Mn6BaCWYl+gfRrXKJDXPs2Y6IOkKcf90NbWbBvXLwOAj3e9LdNcT5E96ssRKDnJ+JN7RF07StuvrqrlYJ5LcecZDpB9lsWh3g/VZxuESA8xZuo2kbNJWGc49voU4tPca+TQ2EQRZQBgtorj9buivEQu+EAESgmsQ67inxT34MchTV0hDU2tLhtZJZTnXXiRvfzKay4qQQ4QgZdT/KBgxoIiYdIAOlyvB3OESKMjOmDzvKucWgp2D/fsqiuvtMcff9xlgOsAqBiuKAARuY0EFCseQ6XVAsD12roBC+Qai5hRIYZycJRDSjEVIhDkjvAA+MzGJ2mpFCiiX5+/Mt6+9fN6iI9IFyeUgaK+tYmcca6tDtQO5Eb5nQxJIweDQNkWDsxyxkjt+SYAhIgdOZaCGduKgZLqP5AxLcJJB3p1U4xwz3XIFoAvwkOvRYpUvYZZ0kMEiK6LiDQtGMo1l4tJ43EMoNBbHO11QbxNgDiA2AtAO3DcAev8fEU1OZIpgiLcIOsn/70fYDAWwi0KILSAXOxOnh+BB6NcSzkYoik2/dGP7gGouAHS7w1bs2aDi4np7+20Sy7fhhOvC5KXiJ4q4kwGxuxI2RkyyFuJglhN9IwKj5lqZhwggvVdBJauNWiof5DXQRSBQnsU5GwIUGGYeVa55aPMcUlJAop8IR8TGfOnIDMg4AaUSRNiew4ctEQ+z49xq+unoC3Nf65cFzBc16WCHPcQ3otcHyIoFG8VDagyzL2RktSHf5smyicQIEu9IPo8RWSpo6iReUffRNdUJHy04kC4h/18raKvNC9IbeyitljHFI0WxHvpBRBUAbaIYxWz6nkYAPwo47nrZH7jrpBvHuOcJD48p2DOLkrq3VrM2cjudxMguvcPfGG+XfsPZ2bGLMQeMR3qltDzH8GzJtJDBIgIAo1vgYxSi+aSrd6rOZcpXWNF3TtyUvkzlrVezBIgIhQcmcTvmp9d6bkImtlILK7RL3B/iACZ1Za+Tdzp8yEOvc4Nb9m9CBl9eAmef9sBMkv0/Ju4q9n9qsMlZn6uFAYz18f7OrQ0eXtRFFviwDX2EuHquMJJoV/p7AkW5mVZME6QUBFtOEOCKa4NU1eLXpIIW82TvY02DeA73eSxYfrKBgHce4hxU2RUPyDeGGtaP3lL3FnAMXpgsCE29ACUaXrG4dBL9IgiG0V+REQHQBJm8doGAMg281x10M1BvwjEuoDBU7gRegCVAyEGw2MTLRAQtJd70IqDMgwgKyLIxz58Y7FN92faKN0zmndf2bnTkcnXf+xGiI1K1p6jdvGF5zGmiNkkEjSYa4zKxMUedtLTUKuYRR+KfynxLq1ooI8HwgCXXxjrcxB7ikkGVg9rTBJk/jQdGNN+EAW4rGKYS2MhZydQuJcD2vXD9oRB2HsgQEiPsixcbyLcp9m/5RH/6QuQrn1OKwBsN+M9hn6gBO1HiPgsxwFyGJfAcdTo63DryqUYyc/xIQKLznHuH7GA08G24pYlduzHkOEQCz6Q/iGQVME4uoL4cwhxPOHc3z6VCEOmjo752fHTjXaqbdJ6sOQ0DTCfskanIjTIzEmxE3Vlbrvy6Q9fTPTUqxaHS+UQXQ9nrd8EcMz8QUTn8DjElj9APWPh3HUbXAF3L9f2rh/+ENX01VYGIOvPs1FM+XIj+5goukB62dtlA4aKbGhBUBNCZ4DcH9fessGaSnnmIDZFOZ8kjlT9P+rMGOGaDRAdJoHEuRde6taEl15+GUK00z75iY/yYEC84l5W35EU/JqPuiGRRIIEQCLUI75Rl8gSytFDWGcb6HNQtGsnUUeNCGjm5RUABIcSX0fPFg6QIUQgN/+j1+3x6nded4KNHMidHr5fDdFeC3C4hEFS6xkI4v4N4/iZgDgYUYk4UWOjIjT6GetMRL6UzQ+xB1IfShhzYxjzWRDPsDq74EkQL0F8cP37GVc8deaPw6gNAj0YQrAHAJ7pm/0T0be4dZJxfAYStZabT7xipjrDRt1aOTHOFZtk/8jct6AoDZIi2rZv3+5cGlrzJK7JQKAjN3UcALziDNWt5/bvfI1IEgkgOthTtjTW2PqzN9soe7VhyKTTZ4j1wlUeHqFOsR4nshBPGsDPrea6JhJbWQfRJKJDIDeSDdehVEMU1SRCBO0PoljvNe9LNJUKCSVyJot9k75fE10bmo60lksMpEgoEaD1XOcMhEohrKmd3EsJZtTrp3k0X4Id1hOt4X6MhQHGXAwuYxWoFxHFJlfAyTN1nBVW4RzotOsuDrLbv30QQdQ89i7MP73tdu6W9dZWX8N8BqnP648kim8dvRiTrCv1EI0nTldDzsbSvzNoTV3s7fJxSgLILyjIt5qqU5CW8y0ZMcGieamuiyeO+zJJZNbDT7xm1RAhBYsKOAMVueg45BN24uhR5wIZgSAoKiyyHa/ucr1mk7z+Qe5PDISb4scGESmkQxSdJKLNlz1ASFgk62I8bohayP8E5zzW/Qxjbta6XIDIS+tkBSSUekMkelO0ahydJpEQmir8VtSVnLOZEBONzGmJiB8evOMdYu/dkMa2rxx3a5kcIH6sZaO8pgi6egYhBSPYwyaxP8xB1LPv9V2cha7geQ1F2PYGIpYUF8Pbyv2MxNm0ZPkKexJXi9znIjEimJv9mR8kJnttx6sQVwvsIubd7/zD30EoBdknbvwo0ZL1uOwPuI7L6z/6MVywRIJyLtmD2yuScavCe50rJtmzS0Cka7FgQQFLzwTjrdbtO4qWFPK8DXJ2PebEPhOcnbM4T0g8IfGSh3UghrOKSBAn2mA/JlFAMGIGOWQnKLQfYd8UHoKjvYv1cDrWvvG17xJLzANKbKPiBr37indUpnMOkHePoDkC5E8LEc5997krMHcF/rOuwBwB8qe98nMEyPu7vv/ZBMh7vfrf9/76TDd/Ex883RsoA08R+aRu5AYOk6s4cA7r5ABQMQYoEYRCs/TEEfsQfRpNRAH0AkL0Ur65cs0mFI+1AEXkl4ZGuXiiOkrukjhY1qIEH0CFPQLJsGTZEkuMDrahttO2cc1yVM2hgAMV9sr2V+2Dl38IFU2mHT70FoebQdu2bQsK/FIszVnEBBxFiUcYAgCBlPRHTyuGxsdWr1/ilGq+AHKtnc1uM63siw4ivPLJYZ1k8xqG8ioRy3F+bjqbeMBeVEZjKHqllqvgsB2uUnE23PPZLL/4yquu9yAiOp7MXKK+chZwIB2x5+gfaW4laxz0K2/RMpsOi7WHn3waV0sSSvYWFE9h9taPtlrxZ3fr1IY6K9aB0JnEXoQr5xwQITEqxOIpFq1DDZ8PsdKB8tO5NRzWBBDNhtrDobSbw8zll1zoyi4H+XMGSmoV+i2h0HuMcmMBM1JIighSafpTTzxhq1cu537U2cqN650KVQB9Pa4WqeN1UEsA0G0GcElN04FE5X9+HMzqsGMPAhKrJBqlJg4buSpCABKnAbwDOBRG8T50uEzlMNPJ/cwA0K+n10NkxwgHmA9++MOO/HjuxRddH8e1N3zMDhw55pRU+v2q625w7g+5Q559/nmAjQ32zU/l2DcfbeFAMMWBDlcA70+ZuAtzM11Eh8CaYB2AGYQB6s7gsDjGQdRDnIQjlQAMdTju5f41EynQC2njC7g/yoGlBwBDKjYBnyJ9FJmgEk31E+iXgMYuDsCtHDZTOIyPcD0FfKaQB68YmixAIintp9X9wPs7zHtQh0oMStRgDq8qMVU8gq6rkBvlqasMfQzQVwWUOmRNQKpEMR78VSIP+Cr1l+JmRgAoKojR6aDAd/26ZaiB6Q5BOSqniMD5KQACKf7V+aCIW5Wm94FeVONK2AAgpMgnD4f5DFw7nRyYOzlsBQMiT/K6W1oaOPjH2cKFAgd47wAOcoAI0JkGDOzggBoI+KKICR3YxoaJF5GyVCXTDlTFTQOxps4LpwLkEKnYqwxUbVLXvgqJJQeRQNhpgNZQxkU9SvRo5bUzP6QTiaBIthriBEqIYQoGuJAbqws3xYaz1rtoO7lhpM4rWFiIqtfDob3DXUeRAnLmKHJMJIHukw6LGelpDhAWON5OV46ACAEqygZvB9yUE0Pkgytx1jXkv++8It7+8f5m1IFZLpokFXLxOA6waA7XDuzmWUsgTquPZ0Sfr14FH96PelYUfXWUQssoIm4Efgl0VveJ/jsQgEd9HVKRCiwhn4JDL+OO1ynwZzbuSqCyIkH0enVdBARJJShwWq9X/y1SoIf37uNU9Dg9mJ80VuWAczMB40qxX8G8XhVi+0rhD8ijGLckHDGJKM+DGXfqPHrg/l/YmlVLbdXKparxYV7rtSNEpKTxnKcXFtv/+dY/2k2f+iwKxcOAFANE360i+mKPXfnhswHGOnlfRDTgrmuCiH78mRetoa2HnqcVAGLjDlhT0bOIBB2+vQSInitej6/cPygcfSCnAFN9mXNHIMLSUuKJrhrkvUIKsV7oHh48cIT5IxdXQxVukWSrBhyZRt3vD1mo6Au5lgTmKxZPpJyeKzlA9N4VC6X7pmuhuUBRf3ItBdOJ1IuCeBJwQX8fTRxJAuNDnSktfP9ACD2pQtu53gK7fImwk7OtDfBQZKo/90POC4Et7vrKUQPQmQ55qPcp5a/mkFZI0Hb6oDohL4MBXBQT4iuXFq9b8YIO7ndpEt4uml8nQPTvs+SHxoCcLhrPiuwaYV4VKidSS8CbyIF+ngU5KzWeFfWYgJtSClQBghMMSBcoJTAaklXRJPoQ2SGnh+sS4kPl8G9bN/iznB/6+Mj3zrjXqNgu/SyNVUfcvYsA8UadvUOAeD/f6wJx73XW6TL7ft2f3yk992EO1mVxHTZygIiLd8SKtxR9NgJLHS9ewlAOKqh4CFnFYGn85DIH+9Ex4wfwHeo7yZoZQhRWMCARiy/PnCICg4cBNCF1JxvoRWjqtMHmTp6pHog8OkIcyCtgLcypaQfpnqlu7rUB3sMAt24csHhgLJQYtkBAvxAAPF8UztnMC/QurFvKmGKNRV1ejsp5EtC/gXU/IjHdpgNxJQIcd7NPyi1ayFxeRvwUTs/EGNt2OcKI3nTWXvpquM/7yLs/RpfAzbfehmL6uCMxl9GjMI3zYYT1fQJS1h/CcJS1ZIj1aJD5uZvX302U1yB5omVnIBS5dgUl89nb8Jyw/xpnDoijx0Nq73Ef+moQowwAtIUztkNxrDUBuPsCvMehpJcDZJr7G8lc0Q9oH8q1jafrRE7LaOakQRyEHXxtV81Jm8czujB/kb15tMLaR3Hg4hoQcRIOaRA6TU8OpIbWY1XWLL5tvZX9lI6EUSJkIKameU58GdPqevOHwAqbBIjmXvoQYzrGvmCMN1HbOmC1/f7WPBpiJ1qGnBMhm160jKwEfp7WgBC75tzz7KVXXrLcdSvt2R2v2crVay2MdSsXQDySbgOfpHAEJ4ds68q1iDXoBmEeeOTRx+yOW2+1/WT/hzPnyi2pKJ8out+iANMDIBSOlOMSZg8Vy8/7xOe3WP2JYRczNwbor3mjhT2Q5uLFAKajrK3NfO8D7DXPv/gy5sch4oCOut6oLXTDRLDWDkAeB2rewA3cI1EHCnURtBJCdLB+qT9IcaGRkGtyZLS2cI15TUMo7ROT0pwbJA5RxqYvrnTP07FHKon4rLJlkCau94pneACw9Dj73s2IWRQPymC0UNw105Afwyj3O3A2hAGC92Dn6BrEMTkBsYEgYATBjgQUej39jKO4aM03FMurA45714OLaYDx7I/yfZD330rZcmpOKON7iDETyn6NvplY5lLEOdmQaxM+/ex1EwDQ620+xEwLfTsFeWscmZGSRYcW8VnHAIC1Hhex5ouYlfNDEZxyoWlfrbVZnR9yiaj7TR8jRIUqBleRlCEqnkdpcQxxUVBwOAKZYjo9KtzcrYipGNa7GoiDYfZJYawPiifNQenfQq6a4jO7uP5yDQSxbkzybMld3EPkUh6xgbUA5XKYxOG8GWdPo71UEXG6p3BmSdCgjhI5PiJYS1ogJaMRRuh6dSCKUuxSCR1A4/yMcfbE6tvLIC5KoowdjM81q5c7IU7ZyWquJyIg7vMXPj3fvn7XaYiFVNbvHrq5ongmKyEe023TWqKo3jrI5IPYhT1E0fw8XmefvbRzn8WkZNkpyIxURFv7iaNcsXad6xk78MYei8YqsJm9Ykk+rvQxYqp4FmMhYd88XGWHjyu+rcCKigvtEAKzCbnE+LoPX3aZDXL+mma9uOuun3CtcFFs2eo6GtVtsf/gAdwvW6yKOFAVumtfK6FMQeFiujoQL/H5EtfIIanrLVGC9mfaF5eWHse5NMwzmejGdagEULjsFZsql6wclw9/PtO7WPCx+a+PemNM2SMr5rKP/Ync3H3sReQEUQSZIogVM6d+xh5EHRJxBBGLWAjp0kAs3rLiIuewqiVGLZixJ2HSGHNkCN026h/MX7TYHnjkMboZcWchytG+/vwLL7THHn/MPvnJm9w+7d6f/ZQ9RYN99rZbIExLramuFUdJiy2g62jdho2c717CMdjtelJEfmgPqD6PbtZ+P7mBeZ9ycwxC2PVCRCew1162fIm98NzzjriMZR/bQUTwGGuD9tdypWrsTLG3DuKaa37S+j/AM9DH2A+LZF/DeB/sY/0PSSVRIQCi51NEJqcxl+AwZrz+esjVHAHy9rDSrufdf/ij//d7Rsj8u7vzR38Jc99w7grMXYH/pldgjgD509743xcg/7evZs4B8mdHgAxXfnVamzfJWt984yCHgG42eWneXgWpsjmE5RBVNMhGNgSluyKZpIALobhznBzcI8dOOqXlIEB6dEIKiv8elHddtpyYpOdefpGvA9DgoLx+41kADH0WPIVKmLLrYcDrHgCABFRHO8g5//CHLsfK3YTiaL51cnBSifUr21+h+HMhoBVqMCKWYlEq+YQvs3t/cTdxJEPkNX+IA8EeDiLEoYC7yNJdmF+MmjTdYtlsSy2tErzR/i7AduK0IE4aOERKcatoHgFIAfz3spUrrRSAWsDfa7v2cQhcaJu2not6rx0SZNB27NzNew+zvKJl9qvt+8BWiEgBxDtBPEARFv16DsDHcIJs/FuKrlGxK74nl8OPYj0WZKaYp5mSQ/LN4zkcd1GC6IMSUuiSOkCCADfD+F4esq2jOeitBdCsrzyFU4SseYgRlYTL/THFQUCOAl/UoYpTKiwssFIUa1IhXoS9W9EQ4XwfxQOMcc09vA4VVeoQKvXdCPc4DNCvjzxrgW4tDc2OBFEHiL6n7rcOEQ2QOrko4IJQnSu3eRhgSddLUTNNRBMISFSpeSr/pgilQmJ2+gFd0lHc3XPfA66Low/A3wOIV8ChUyCOIkG+87kC+/y/nMZZg8KaHop4nALRAAtTjK8irPyxEAh+rrSV7HHATR8RGRxApNrrwFUiBb4cAyqwVQdGNa4VqdUjYpOIKSFSg6gJdRhI7a2+jOUQQ7oGiodaQOzRyZMVHNzIn0bBmZSc4hwgUxzAkinDVMljMmSMDnpdgENyzwh0FGmg6ARlFgsEVx+EIhNGlN3B4duXXwIkwzisSp2vNtJQnhmRG6EqyuSQprJogd21tbWAJm22tDgfhS3RT3yO+hrCAfgEhioWZpzrKKdGP6BYA/dHEViXffgKumjpWlHReGKK7d2PGwpV2gjxMCdRJI5TCi1wTKWjqYC4UoGrtFngdVoGymQVevOrkcPqvNwcBygLgB0H7BTYqz4ORRko8kkKd3W6iOwRCCQSQMo+WUwUxyOHVATETjNkhlT0OuCph0bkhwDchcRbqZOijXHUh2NFv5K51rqecvFkZGXbcZSEAhDyULmeIG9/DfEwO3fuIOIl0x0oFYNVwPgTuCKAVuTPIhSN1fwMlZmGAvIJZNX31MFSqnmB3//zhgy75zniJLifwxyq0yAbdrz6sjtMyxGi/oBOAA7NK+rgiOagq06g0yj90iBaD5N/HUKkDBQQh3VUus4dQ+45JIeYSo0/OTTCQqVoHZkp50Qly/8E9sgVJAJEir92njkdjBXZJbJFr7UTJ1Uerq+Wpjrv/RZQy7X3F+HI4d4VU/M/9dLoGobjFnF9M/R9aKzJ8ZVEBEQaRbnBgMf1dTU4wJohlfIYZ1PuvQmt1ljthzCeRtabO28hquY3nQsom5iNluZaVMrpfL4UoWS9h9F/AED2zz/8qVMShxDB40vn0RgxQiJA1A2j46aLLuJDEVg8FQDHYdxvgfiMX8APP35uCJEfIgNDYW9Vb6E5KAFFdkx0EnEzFZDnZyySP08SfRTIPKeMbyl5xRyIWFJ0nN6viBY5MeSkSmSsaZx1MJ6kGE1S+TqElgizPsapekBEfiRJicn41d8rf1+kbwsEXC9zl8hSxZwJ3NDiHcm1FUkn8mEaAkbPchekVTbjT9evi3HXzzoiUtefZ7dHymoAFpGDmhMnIZ/0MdtzMRv9NNt1ofGoTdZDOD/0ofgr3V85nDS/SAUd5MiyUOdyE+kld5NcH+oMSoL4UMeE3FK6l4OAUXpG9T00/iYZeyJwRFjof7MEiF6PCBDl2t8zQ3zc8D16nWbvnaL5HOnBcz9DgIjwESGicac7K/LXuUv47t6NImvDjDtkduMo8kL/5FxYMySIxKruejgD4mwE1jsEiK6DI0D4/m7eUHktzwuUC38/zrXBeQcYGQtQHwJgr/JtRWBl4zxNZ24T6efLXO3ouIFWsl0gtonqHGn12GCbhzWtB3CqlzmMWEmAzzHWhS4IvbEJ1qwuhBAUfncAZjYjg++fovQewDwFFXtsbCDraJplpkYB8BKNCdhcW1WF2rcO8jfeWgHrMuYX4oKFsEEpPcS1DFa3F9n76oUY6ffY5ouTbaItgXUPIJY5Q/PGT356t930yU9ZGaDhYgiTIGUlTkt/z3tjbZwivtIXInqSeaYB59UQoF5DS6/t3kMJeiKxfzz7q9adhYuhE/W+oukiIGnVB4KCnUgcERCVOKUSATYLcAoNAPDqLgYCHA8xT2nf5gNJpjVOhcDqVxnBYSoCpJdnW8Tt4b27WGunidFcbV3YAMKTs6xBoCiusgBcHQETuD/YZQWxjowBsJdAgJTfTWfQcDdjjLfDuujH+uGi3xC5hIn8xCkRgLuslb0aWCHXDfCdvoLm8VA70sR6wPv05/nImZ9uWcXZjOVu21K8gPW92RKZx16iePxs9l1BjKMo1l9FqNYRw/XYU9vtr279KCRqFAXFEF6Q6ImMlUF+lgqyh7jf436hFp2U5cD+EfSyQFEAACAASURBVOeUpQOL+15CjNOFHy221pNEC6n3gb2qD9+7GWC7FCD8gvPOhcgd5rnvI26u3lasWUd/WalzBmueEOGdDUCr2FC5EmCpGG8eXjsRU6zh/fSsjGtu4br3MidFQJQJfG9GRDQC+SGgeIy56QiCijue+UureqKFHgJi0iDH8gHrdZ/0jAugV0eFPz8jHzesYpRieS5CWec99D+M97RDSuF8g6hqaQBwxdoxgiiouh4ikDlcRP+U3MzMpa6zAUcQRhzIMIqcIbU1ho34z2bcUG1dxKiCiUfHBhB1tciefvEo/8acz41ds6aE+R2hQ8QE5wD2zOz1a2roAPOPtI0bN/D6EMoQ69qLq/dXv3rCLr7kEveao5mH25hHNTnUQlysJb6olzVX+1zFVWmuUwdCXk6GczQ6Jx77YDmtThA3mpae5TrctP+R801zrQeBitwjGzasd71B+n4jIupYX+Ui0352PmRKIzGwZezFtUf4BM7j/Sj6ly1b7npGJFxQx51A+ipc4jGsnwcRZaxkzy+xwgDrq/bDjRAoH/zg5ZxLBpxTU+t5O0D4CGOjgP2WHIj3Ebt01dU4dyAe90HuVxBdV0Nf4r3fu8R+9KteIkjpTKupIN4MFyRuLXXthTHnX3rRB+ANe+0kjqUU1vHEtEx7+tmXGLPB1kpcnA/3JZsI4UHGycuvbndimohgX+I6syi1JyJ3MeOE5ysQEv7osSrnKurjda6CXOnDOeHPa9WZown3YBz7+J2v7QT0b3Xr4JXXXMN+rZ3OkD2QIH62YfMGxtkR1g0IMvbNBw8dxQVXYmvO2uBIkeOQty18vtypKiWX8CgNorSd/UUA19BDj0YgJKDWDufyYy/38Bdy3Vp3xf+unIk/nNkrQWDrk+Qk0TrXgHgqlX1HHMIELTINEBMd7L2XlECiuT2zusWYe3gmFhXIeTFKz8Ye3leDIwk/+tGP2959B9kv7rObPv0ZK6s441xLx3FX97PXquX9h+OMXUEHoT9zrs5XygKrYU5PIWFgivVVoq9XcDbnzl9gq9et57rsszcR+Xzyzjvt57+4zzZBPpaWlrJWB7sIXA/kiIrJI4kKbOe1BhNPpj2aBE6KeW1nb6LuxTCuTTOOX/XYKbJT+zmtd/octz9k3x3C1/ZyFpUwKjSI6L4mutxSCiEFzT5z0524fUk9oHXJnQ+9q7DXCCIRgfc/vHuPPxiEn3WVzAg4ZtQN7waF3i8A97vhq7kOkN99feb+de4KzF2B/85X4P3Ov/8hAncmrvg3Xef/2M//dYr+/587NkeAvL979WdHgHSVf3VaGf5HAQBl+KhDPRXBn8NQcYkgCFavAZv47NwsdwDRkSUTdXgPoJpfYJg98sS/ogwPdqRBDwpC9TF0chAMR/Vcx8a1GrVRB0q76z9yLTs3FJxswgfYQOrgunnTRjuEDVnAscrSg3BMRBKBI2W+lOUvvfCifeCSD7hIIR1GylBmDvhk2MsQK1lksaZRjumhODuZ+KJQwPFTKOqkDiosKIQESSEmIsRefuYJ27Z+NSWaaURD1ZP1fwbVZxF58XU4Xk66qIDceXkuSmkclVyrh7xwnwDihuY710QpEVQCXoYAWEanA+3ux1+xs7Zd7A4UWfPnoRKmRJNNdgib/MN/jyIbi7ciprIoPZVCNIPDkHLNpwA8+ujZ6Ooa5rAFKUGG/xmAECmgltHl0cFhqY0om7NWr4Dw8MZCTXP4VRxWF0BnDADRAGrkOKIxFIlUhCtE2dnxRMRkYA9XvE9vT5cD9QWa1hIRsH79OqeO0yEvXCp+3WAAmikA8UFcAm24KGIAghs5LA0B9kuFKNV0ACC/H4cqRRqoHFKHlypUWFLiK7JMiii5JBQzEAk4qLJgZe0fKz1FbEid+TEG6lGTKZIjTKQV4Pn/uC7S7viXWkrvkwCk6VIB6AoFuE2nXDQlCocFrhB1ngDzgbSCsPAaBUSrkLkP0EHESxSfl5kOwA2Aj+YRN0ozLhCyhokQkRLP60Dqd6rpBMAz43uq9yQYgqKXuK1BQMYEVKICBQXe6ZAr8Fbvz8UOORAajAPQVOC11OTKRPaqmL1qaI1RKdXkJJBaP5rDs0qq5TCIgtTR3w1ycMxAEanvK8XzIADnCbLl5+NyykLprL4QX96/AF8BgH2QB3rbCYD7o4BRsshXEpGgaxwKQbJ4WQmOJrLAOYw1E/mSDligNWzP3r3udQlEz4M0ULSBikPbed7SObQqvqKJIl45EPQst3GwjSbORQcoKScFzLfyd3JfKKZMCneNA0VgtUIEebiWijpTkbQOzOo+aAX86eFzVU6pgvIIxpX6aHKzs3mG0+3w4cPOqSUgQ8WvS5etQE173MVMKaLA22kAaMh9kTraj+tABt9Mr4YPRFSSe99Llyyz5+iQycL1coJoPUVbhAHwVUMkCMDrYDws4D17AIvVu/G3N8+3h3d73TRhEGvN5EZL3T9K7MjiRYV0AqFmzcl2wGUC6kb1uvgAZGjsLlxUgqLztAO8qxi/IlKjGbuj6pjg2qqAuodrIUXkGEBEEPdfXQ4aLwKQBRwL0BdgNsHPrwWISeOZVLyXYhHUOaIYL0UIRuMGKz1xjPkt3R2EpZTX1+vaSTXYzfvpBTBS5INcZpWQoSqvF0Gkwt145mZffqZ6VRTL4GH+EViXQgSdL68nBbXqr5562hGTuQBsj//qSQekhwD+TUNe5+Wo/4YDOQBmDiXMvfQpPPjYk1ZZ12wplLIG8OxOMv9NMOsp+gn8iLvkjSVRAZiirSdEgvM6FLk1znOi3G6RgZrHNcd7Q5QYz8RuZAD27Nj5OhniHqKvwmxULiLmauWLC+AQKaAoKP23ItCkwNWzOQFANuuymXUWiCATEatrXAWoocU4OxPylHlJ5EEjBO2g3CgQf3LWKEte0VeRvFbl0YvsiId8Fwmi+6HvI6eO5gM9G0Pcq1n3j+sZ0kOmLiTdJ7kndCW4BlIeO7zfAf8zv2be9aN0fujjun+idFnzJGCki0vj3k0BhOjPIl9E1LjCcim/eS1y6ylKzuv04ApqzuGXXBkiNeUS0hjzZa2Rg8htRFwOlzd2SgSR5qmf3Jrtfr4Kz98J6ZoBUxxi5YVQ9DG7jX33dtZLf/xmgEQwjLci5N+6XmZ7PvQvXoJktkR9BrCZccxoPtTXu44QuUecewWXlcvW5xox7cfwjClWSSXoybg3U1gfohSZxjw5xXwZxTyIpckGcPK1EAekaJlWgK8xgMAJfiVE4AgEQBWJ3NEOsA1/6BfC3AXB1z7qbxWdlHZDZoSG0uNEDND8nAS74kMXMNIBsbnWEheUEd2WlVvgyEAf3HMeyGAR+2GAl0N8jsiWIABKETc1tZV28+fOtv72RLcujgF6/+SuH9mKpUstD0A0gp8dSXwNOTY2RB/BFP0k4Yo7qz1h04BjhyoaKXAPsDrPFD+7zc5bOw/RRBLPRKC98vpei8kpsEEeLWXpT/B8xeDsUISa5gipotX742KIpDrmqoqw1bMud5UU7fH0SdQB/BYSraPJRqXTioobZax3EXtaXEz5MwCi4iuT2HNNc+3VcxAI2enDOB/XfoGf70MU6Ypbve6FQ3ftdM9JPHuHcAHWOAInWC8SFfPCXNXFfmKYTo669n6rJ4apDYA+gO6JClw7w9yDVNaK5HmJlhLnayXpftzzSevk65KJmQzRNWcv0Q+Z2c3cdAjF9p4D1fblL1wNqBzMvE5PFOMrMXzUqk4ewuVAPOIk5FBgkg35xdqZ+m6n3k7GXXL+OWtsy43ZVrWrje4h3ETslab6iETEtVaK46+HuXMZ60wk/V5HDxxiv9MNEHwW8UanWftw0/J8LVq8kGiko7b1nLPdvKsOjii+zyjERzN72xFI/ijWpSZijQSYqt9BEToiXh3pycZgN4DtedvWWdHnz7HKe0+xj6Vrj89XN0Jm0TyK6em2ikpwMU0h7H/TMpLoa4FcxgUVyvw11FYPIQLBAmDvaexhL4BDjeil9laEJJAYijJtbhCAbKjQ5cxk3hCPyBwjcYi6lxQ/NoDCvCUkxfa8dcwC4CYwF9jm88+17UQMVfI8YVKxj1+9mGcu1EVIumgjHCcNdExc9qGLXEzrEOughA7qCnsZgVIG9xINjet5G2Q8y6mpaFjtOWrrql2EUi3XKZr9cbIri2cBYe3sYG6O4XpJYCGAvp5nWfsDuUz8mQ80x/RDGmgPq1jMUZ57jWk5WCqJlkvEmSCnwnz24AcPHnTzdxzfb+PGjfYgXQxXXnmVeyYa6HKIZU+r+b4a0UBjaz0dcAm2adPZtnPHbhwq852wZs+e3Sj7SxBk4TyCBNRcPSgXLhFdy5eugMwkwhRxWN7ipfTL4OABfC8norSaSKb7f3CxfeeX7YgLFkKmA4L7Tlh+ThrjsxQHw5Cl8L6z6f1ROXsV+6MkhGIHcb+fIEYrGuIxlblmlDVXYPw6yJ69e3YRh9pP9G2CLV00z9atXEznHsIXBCSjRFbKsa29mIQr6zZuQvzD2sU6LOegzkia2Y/jYLqWmLhCnMGK4nz99d2M2yhbs3Ytoo9K5zJuZf/fCXmsCKyNm7e6Xr0Xt++AXCEqi/VURI9IMUVMyQM6gSBpHOe+hDDaA8up/eQX59sN361i346TnbNMFOdFdXglQjRpTdc6fhZkmHrh5OCTG+bqq64kYuoMBEijO1PKJSQBwwLcRunsYyrp/uvh2sdBWtx93y+sl/t81ubNLma3gev9r8++aDd94mbb/fp+W3vWJjf+jnJOe4tY4kDikBcvZQxznty/f7+dtWqt7XgFgQ1Rf4qpWoxr5nWucxACvuUrz7LHn3iWcZPg9mhjiPwmcfaNcFbTHk/RrfUIkcJd/CV7Y15HKISy1mTte0KY7yTUGmS90VyoOVVRr35yr/PeJRJTD5TERhIqqLOvkzg7xceO4WQe7BujsyXTBrvH7dZPfoHzHj1JIZyXphC6cb7hIOOkCdp3TGnP4QpY9Td/+Meso/MP/w7v5yvnCJD3c/XmvnbuCsxdgT/vK/AfIyD+8GswcxT7rd/gPQkUR5781yVA3h/B8V7Xdc4B8n4JEC+28Nt3MH/M+zf7vX6XwMNnuuvH01LAlZVR/sbrUjRNF5EgAs0FwPlhSZYiMYzTlVSr/UQcKftVpXchlOAKOGtAhRmE8i2EwuYgANMUAKgjKNxUMK4CTynxL7/8Mg45Daik5tlbkB4qnVWM0yDl6mdQsr++e6dTg5dQuhfGz3v4gQftvHPPgSzp5wCylEPBXqc6eurVo2S7XkAxYYUtggRoANhs5aAvG/TCxcUUbz9vGzgUKF4ogmiiJeTyTqGcHO5uB3waZvM+DHCfAQgWhtqz2qnVOYlyoOegx/sAAXTZ+NcR6VQFSbMQR4qnsxWQpY44pzp742SbJeUU2luo9XSQH5eqVsXFgJ8Hv13knqCzv1VhaZAfCagU4yOCIELIEAc47wQELD9Zh4NhyG36B1G7q+BPkSZSPYkECgMkzeZ3uSF8VOIJ6B9IznQPB+5ggLhwNu5V9JssptPiCEWei+ldkFo6NjoCAJHIB9n5+V4HD3A4WLPKAe3+gIyKBQrSAYZTrj8KWBU9qiRROcCyvvdDiAQC9isCKRSgUbEG0SjOBc7lo8bqwE0jwFyb/gYcIAIcRZ4oC9gHB4lKpMsA7YMZA29CpvkzDpIoJfUwtr5+S4Z97p/rOIBBFoR6SyLjcMfEoXRLBBxK4sAZB+Al8mOaw5MilcJQsh2gMyCLOLMaDiHZKLaamxvoBFDvBZn/ioLoH7OObhSSqNI6e4c5qKMgBBAT6BmXiIWf7ztBpMoUALtUkVIeOkk749zF0gBYzZb26r4pHmecA5scBXrQpZQWiKkPfb5AumjuhwgmHc4F5rlSY4F+ApdQXwrMldJUSkK5PBSh4HL+IZUWEbUWDsjnw72dIDYEYTfXVJE4vGcOncCBjFsyqTvo4+DgHsXBPJr7mo1qcghwTwd+nUsDA0IcgLiLwnn1hSSnUCKakQGgQMcB77OJWIc03CA6xLXgqpJrJYDXPsi9mEAV7QgKxXcAokttHsN9VsG0SEsRIdO8sC45OBgTQVzPAMaF3DCKp9DfC4hWZJdAjX5iJ0T4pHOoE4j/yCOP2tZt59rOXa/bpUTbSd3ZScSIysX1OlUoWgAYNw1Q3g15GQlg2U40mDgvOVRCuUc5EKxHjxx3LjGpuTMhfKSgHQOUXrhqJQAlzheVTfPs6R4JbLnt8gi77xWVvFO4ybPS1FBnWTxH69etdnOL5pQliwsBJcqcS0c9JmHErHQAAGQzxlR2HYfDpo6xJseRXDMiFASqCJiWuneQe6q+oRFADWVXi/CIIXta91zgzCjEnGBy9Two1Kq8rAwgIN516bThrEpLTWLuDLHtELiK85igWyYIkCEcxfAwwP0KVKv6UKG8Ol00hgT0HD162Lads9U5FaYBJENU0MpcMMVmROTSaeax/IVFjqhSfJOcTlnMswkc6p9/6UVXQruKubVSZa9pdJww5uT+KVmynNiVMdSsh3C+7XUluP7cb5Ef44CEyg+XI0ZxEwI8dRAPUiQPrqMIFLljAF4isUTCCiwVMD8EydjPGMoQCaG4KcVHAO6/BfCRCMDZz3XVHCPiI0CkI3OV5mqREeN8vyxIPOVqq3hUc0wYcRly6U3yvuQSCeO/BU7VEmGj9UAkS6Tyv/k5XYCT+iXCQ0DaMN9P/S1Ss4rIEvETT6yOunsEjsVwvfSrhYg/RaExSJ0LSsSHWiT0/vUs6Jf+XsSH4preIUBURK6/d9SAA/4fvTPHrvj7SjeXqJ9EbqNAQH6RF3qPXvhi2rnURIKIdHTdHXwjOZJ+fjuoJB/XM1/KFaYPB4Awx7AMeLthHIHg/T5ucef/997uJV5u/J6X+NDXvk1zvL1p9W7gvF/777ex3q2tl7xw//4utGT2vxX951if3/Lvep2z/zb7NbOl6A7MEeM3+9MVA8e1FRGtXzJKKN4tjA6ZWNaFFMiqVOICE3AchUM2sBWxEMhdFivGyoQDrEVQN9dTRk3Ek7/6LhAbTDA3d5JX34JSumeATpsp4v4sxPp9I8wTEGf7jh3n/oygwE9hflhsZ29ajQsAZybXubKy2rkLE4mnUU9OJ5Eyw4zDZMCsgqIi27X/DQeu1dErsWrNCtuxe4fdevsWnk3AXcjD7S++7JTGWQgwJIIAL7MASO/ussMWDbhvvXQRAP7FjFMWzrxYD/f90v4KO9k8bTkZcfaxi9bjkqU8u6nW3jxGbwvgfAgApb8jzMedE0/jRvdevQjak2k+FpE0rrhHxlscxLScPFLGy0k3ghNExeuKX8uCMFFJcht7kUAifCIgxJ997gXmikTA/kKeTS4ywLuPN9/NS/w7RTLkG3837TNmyz61zt3BsnveoIydeC1A8UmcmlHqU+L5HmferkIoUVaNaCTM1ypaIJsyoix/6Tp7/sV9ThCxmmuemx5kyzBeTQ41A7Ry//leIRR7695pH/DyzkN2vMVs/bbltn51EZ0wlBOfbCE2c9zQQQCq4rglHqq0gfEQk2qZi84iaor+Cd53cXaCXfe1lTZdE21PPfmQjTNfrV2z2tJxNAxSUq615Nlnn7MbUJIP8OftgKRLmX+DWX+O0Q/Sr7kXEUUEYoV23Lmb2KvKmdqEczgBR6EPZFQ0v3fhUByk62OANvExxmQzxESwCHOVwjNgwxAa+LKPW1VSZBHXLLF9f/088w2OJaIsx7jUAYmRNgngPwQgKrFAFD+vlLFy9TUXW035UctibQmgdH6gm32iovnqPHbi0Bmcb5EWh6O4rqqeiFJD+Q+hkZfjOi/kepiABNFa4MBrnn8f5sf+4Djb0+1jz+ypsSTu3+qFgbaNvfSbpUetlPkUjs82r86kj40uC9akaUD51Pn51s3+OSk10s6cKodcHKWjYZ4ruj4GiRSPYCEqLt65KBWt5I3ACnfruOZJPyYtPVeKkIpgrIoIZtNkHuIKRaLIZarXpq6mLsQb+npvr5ePc4MWcx4QAaJ5R2usHCM1RGxqbknhGZPr8pGHH2XvkEs/x2KewXB7880D7JuiidqaDwDd6fYqckKrfH54HIcp5wbFkolImMf709wrN60ECoWFRKf2dXsdidrvcCaYwAE1joNGgq/6jl4bpwuwgTHTxtzQAVD/w2+st588NYzDM9MGPC2WnRpvSTFhdpLI4Cn2YxLFFDF3hLPmRmr9YjF58DFECktXWxUxfvr9EK9FRNUo77GJs8b05DAl4MshdjuJwCWSNzmWGCz2ppCCe3buwYURZsWMF0XflSLeqGJP/hF6Lb78la84scRGiBQREvEQphInqAdP+6Q8yCvNcRJ+iTRSVGoI89aSpStZ54nXrW3gHNRpw7zGM3zPYM5VcqaoQ6Sd57xX0U5cc3/u65N3ZNu13znlCOow9pdJ9PtE8ZyVHTvq4tgkXFNc3Kc//Wl3v44qDpV72QphOsYz7Mt8JIewBCyaY+YhOjtBv6KcU4899YxddtXVNsLX/cu999r6c7ZRQJ7rRHqPI9i4+MLL6IYk8hPRRsmyZbbnzX0QJf1czxrLo4w+GCK9mUjj+dnzKRuvpk+RZ5K9ahznslH2D+2d7GMjuKYQuwFySUFUqM8nHMJ6gr4kxfROKiKTs+EUv7A5MVYR1IwMuP2d+vpEeOgslcZ78CCoUV+MWzt5zXKrNrHvkutoAd01PrzXdkRuufRbniFtIE4OZMZR9Sn6E2My7Jt/8x2IEM5qFgHRSiE65wBWR68cgfvHCJwhQH4XfDCztP6O3/6YAMN7/7Rf/4w5AuT3v2ZzXzF3BeauwH+XK/CnJ0B+N33+3gTIrDvxv+Yd+dOub3MEyJ8dATLW8oPpfhSOzS1t7rCg2KNBAN6MjDQyeY+5QkbZk+cRI8QJ3Ckk84il2ok6sRu1up/yTIm/8tCXIfBbm3jlqdYA/PpwCFeG7wFysZeiYi+CoFCs0UMPPWS33noLoNgbKIRTnKr2VHkpirwuu+Ej17my04f5nAxU37fdeJvt2P+qKzZcsmSJnUbhd/7559nNn/6UXYWSSMreo6jrPRxECkuWUiR4DEX3ItRmFA+Tub11w2rnwtj10nMc4MpsNbZxgdFFCwvc5ryF0s4WDq3+vI8KSkD9sKOr/HTegnxcGhkcrLKwJpvt3fWanThVY3VsUgcoq1PESggHigAAuoP/7AUuF9150OWaJ8ShiAZ4FwmSnZpgGRAgUYD9xwFxW9uULRvowGxtyGMAD+flZjv1qUq5/TnoLZiXbZlyMKC0HkZtmsDBoqbqDGrVXMDHSZSvzcQ6zbc39u+1LcQSqM9CEQiD5E6kAXpGosJSofqKpUtcHI0/B/UhkUQADyM4XII56apsW4rDXq5bH5E5fQCXoRzchznkS/keRymwDgD9/H00pNgibOqdRB8J8TvBvZBFXFEPycSNxeGqOE3sRSeuoDoyhTnLWzLkRx0HqUpK23/wlaX2P35MWSPASv68JFIlINd4TypEDZpC1cvBM44Diwpo1GGhTppuXpdIlVEO8iI1FlF0euzEUcBrDhcQc6PIvqZnnB/qagnmMHOi4rRTxSmrWCq/QMCHccAHJcboEC5iQlFgeoh1yJZdXTFVilrShxTJyu8VPigLuwDc2Q8B7Tq8F6GoU1dNC84KqcYUnaO/V3SWQO50cr4zeIaaUbcpsqaUmKc8VIq5gPvJEA0hjPUplGaKExIJMAC4IJWcP0C4CBBDzVpb3UCGeDtEQDY/I4EMZ0DbQRSpHP76IbBUyp5MYaOiHuSSSScGQDE5Uv4mAnBJbZeanuJy9rsgxQSOKWZNQO0IJ1sB/MI2dQ00BvV1IhSiuM/KIRdALWB8GJBIB205ALr4vH7IMHWGCGAWyJ0DqObtqAh2nR+KlBAgrf6Cnbv2OECnhRiXXl6jAHs/3qNi0wTqTxDl09LaSHdJnlNRq89Ec40UzQKPp7nvp1BZqpsoFoXeSQjXq6++xg7j8joDQSAAX7FBYRyopYD+/DWJ9vAubjTX/C0Ow9dde7XVVVc6YrCTQtxayMwFRFAlkf2hPokGDsd+Abxu1MKRAIwCiQZ5zyoF1TWVw0RZ1XLHiPhTnEGncselyoUMdoCjiuwZbwK3BZgI4BUZqR5pdXaI3JRTKJkoCgHh6rnInZeF8rLZ6ujTycN5Fg2ZrMgnEZIi/lavXs2/qYBzmOvZaitXrSAn/aht2brNGihHHcYt1AvIr5Jsua9e37ffDkEWxSemujlLXS4ClAR0yAl14OBbjjAqYS6oxjGWg2tOsWuOAFm6jPvJfMLh/Z5f3A/YF09MTqKLApRiWASAyGG5H0SASPkYqggwCKBQdcgwVoIAOmIgwnTdRQgp6ktdOakQYgKnNdakwD1G/IeKRsfU56EoFwATxXwp3msU8odv7p4jgV0qERUo1Q2RMwaYLKJLwK+IphHuua6lOmX0HIsg0X2K4mtEdsi1JnJBHyI9NNAVX6ZnWeXqfpChUnp6e1ri3S9lsjcwp46ydok8leNDvSHqdFKPkV6vfrnMedTxXgLES36IhFJEmmA+kR8f+UGTm1vlKAvkmRRorMgrlYtrzlf3iLpvFJWlZ9ZpOnl/939hgXvNH/lurfu7BwCX9HHD/2lw4JHIHqlLA2fG2exG5Bd3eONHbvx+td37F7kQIDXuz3pZbjMo8FOOEv0c/jjlIrx+8yb41wkQ79e8o/ZxvSCO/JghXmYmx3d/ztsOkF+Tms5GhunaudfnfYHO2aJ5KIC5SmsfSWouqjIqxM9iWRPUX5HA/BfHGqYxFzuISIHnVDY1EboCnVoRQTAwLIp7g7eGrH3IVRyjHuwfo5OMSWJ/umWjiEy2mv5pe415Mz42mOcy1LadvdLOPhtAn/grRZvIfXfw8HHU8Dh1yNwXGRgEeBuE/g/CrQAAIABJREFUQyId0jIc4Oq1XTstPSsVUDjB8osn7Ic/2Gkf//gnmKs6KCQvxy0KcIswIbcgD2cEynbWrG6AuRi+R081/UmAs57jBxkP41YOA/Lirkpi1oi6odj4glUF1tvWYKWnUEgTwTUcHEu0aDzRWR7mfjo9WOf0fOt7qENI5IYIWv1ZCmVfCMVYnjPtK6qqKiFIj/BsELuDmjmS5z6daM0wRf+dqXUxX53sB9TzNA+wuBB1tI+IFuK6ppjX3RrBfk0ku8sY5bmbpusjDFZHBPHiT65197LhZwfNF7Lcl86aMMZaB3vJ42VnrJoEmuSCRGtgn9gBiBwVi/OP+6D54ZxLzrO0BNbT5ElrbzxJ+TbzIJ0t9TWg+aztATyf99x/2i79xBYL5RmlWMRyud4jzFUj/YqlmaK/qN0IALIDZxqscyrMcgpKrA03UEZsuH3prsts+oj2Lz32PHvVqbgU1qNllksGP3QqhEIPxPhe+ja2urjLl17c7nrKWlnDapm3GxERXHr5pXYax3A6jtwMohPDtF6iph8HWG6hkyNvXg4Z/v0QFEY8FS6eqgb+HhCf+9PN/B3Msx7E/Tj0xhH72BUXWPwnVtkLH/sxY2vMBhFw9AL0DqgLCGeAwPSrrr8WkLSRaJxqW7e0AJEI8xWinWBIpyFPq/Xy3huqOyADAZrZe5UePYYLZdqWFhGBSSRPJ+OvG0Jfj6g4Mq1pTlmgeYb70uMXYb861kocGSIK7lvRgkBERlvY+9cxdoiIROizfv1SO/+CbS5is6tHnQXhrqtBIhq5EyeYYyOYb9Uf5uE+jvH6s3FRJAICH6RzK4FxJmJOrq5sHK8C87WmK/pO62M4ogtfgHE5SapZA0WAJPC16RDmlazR9Vxf55hz8WOTrptJjrkYBFOa90XuaJ/RDIguUkGRk7+87377MFGhKYiKhthvKG5TrpAPfOADjkwX2C/HoC9785aOJgQaW3m/OG8RPWTR9ycXqVzFbdzThZSP9yDMSOAZcntDlpK9u/dBYhNNyn3zQ+iF6Zh9Ltcaou+rX1hif39vMxFUMS7adLi3g7LzYgsi5vVMGftkiJx2gPDllHYH8EBF4hZqhhwsBZTPKSjGd8b8hCupjghXrTVvqbcMEVMB8VfDA112wbYNRJ5V2hLK1yfYJ0Tgcm4gtvMI66li8no4u51gbyS37iLOV88+9692++230yuEGIprpkg0OR/373mdHkat9xKe9DviWaXmfcTgiiwrgQBJzcyxhx5/kii9SPfeBtkbHIAsTsvKYQ6D6NR8wBzys5tT3HN/288g29gLJPJ6s9OSIRHa6F5LcN05fTjU2hAWKDrsq3/9VejnEHvwyQeZ49lLQnRJVFeIiKu84qRdc8W1CGVO2Kv0MDYi/Ln0A5fbz7inC3Cx5hQusrsffMCCmc9W0pEyybzzwC8fsssvuwLRAp2N3A+5kJ598Xnn9OskYmpefq5SVt0eYgoBzQTzSijCNq015ZUVuMNxgRMFOMr+VqSZ5u1+iOJE7rkHoiyS+Z5dOs9yqyNdupnP5TKRAiGIfbtcXVqLRxES5SLWgRpmr3oKYc9CF3UrB3PJkqXco2Muzm3d+rNcDHQn43aIffMJntti3pvu5Y6XdnHOzbPbPvlF1rlMRGBRCKRwlkD3+iBC8X5ItDBHgMxei5mL8if57T0BwP/C6uc/yQWZ+6ZzV2DuCvw/uwJzBMj7u9RzBMj7u37v9dV/dgRI7REisFDbKxLlGJtdgX0JqOcVHaT+hBHUskVFhW4TrUK3MzMEyCs7sGlz+OQcAUAQY03t3RYPGF5L/EEoAKlgjiqUWoFSSaOY0QFEKt4lqI5fpHhu5coVtmxpMWBfNcrxFNv+0gu4LfLs3G1n2/FjR3AwvGXZHIpuvOZjtnPvDtu+fTu29iuJoyAugAP93T/9id1yyy1Cj+whivCqKQINIac1DmDYH3BvcfEiDuKNTol1ydYt9vN7fuCKxG+66SbUdx42nyFOcdzDQbgG1VM3LgLFKCWm59Lj0Wcvk6N75xc+7w5hgRxiTxw9CMkyYqeb+8nK7gOUxwrOJvjwTzZZ/qf3AMBT2KlSYz43AndDH46T/NwMy0EFqhzuBIDYY4cOA5qaK/V2BziImpKSYgekqtTRZciKQEG1lQaAL0VSAIB5PAcZRfjoUDbOoVm5svGA1cdQhq9fu8bF/ITidtHrjOCA4sOpzQPhIfeKFGizyls/TsaTADuK3hlgU6+YojYOjMpi7geEDIMA6VVZn6KiVNiMklYoiEosz//AJTbEoUZgvaJ3nBXb4WjolACS+/m+UsxWcR/yyBTu5s8vAYJzZLQf/a/V9tV7KSWmCH5xHnFA3ajhGWNZqE6nee0YQiySQ/MwPy+U66oooDLIDH2/0lOVOIqyKTwstuOQCREAYqEACwKqJzkgnCSioI/D2seveaeA8b0eYv379x6h/BpgUg4Qp1qWulrAO29KETy+AGv6ffaBd3EtXF+pPj2QHXJVyNkhVkJuCqndZP2fUK8BBxapFyVXU8zGQsg2kSXT3ItEXvsopEcgKmdFCXVRGitwNCaaAzfP0+SYr50+WQmQ3OmcAzm4lXxFDpGLL1SjhcxpD/Eui0qWoCQ7zSGwAXAryYG/yYDOymzuwAGRDoE5ilJffRV6fSJAxjk8TpCBrmxs/Z3AAxFcYYxdl+nMe5Q6TtnuijkYA2wIpPtGz7KcIcOQR06BDBDRBUEgx0YK41Sl72W4HUR0fv3r/8u+9e3/TdRZDm6vPHv2+ReIDzmPnzVmb+DoKaL0VTFF4byn9o4WyKEcnFanAEAVfxWPIyTCNq3ZhKJvD4RlJeOa0msO7Jde+gHmkGrbe6LcqfvlDgjkmgv8Fhn17duL7EdP8lyRK710STEAZ5TVQyTEoaiNBaCXW0qxeJF67tUbwntT5rgD+AH4MjnoqtumW6XXjEE5EAQqKsZEeeNxuGucYwsXUjr9PnE8f1J2Ko9e0Q4q7RaoH8eYaAU8W8Q9VzyaiBf1Veh6q1hUSUmK7jqKgyyHn6koOj1LIpWefvpp5oQiBwiPANIr+iqZcRPNexCg2cH3VUzcUeaRCy64yJESJ7lGByF91VuRg5MlnZgMRYqULF3uIkmkQGykWFwF4ooXFLgs90UMpEQKBLMfc4C+z88gQBTzE0dG9yjXBrwS7BzgEwBUzogJxrIUuOr4UNa8yArNn/pdzqppxk8cBJ/AJ7mKlPGezftT1JgICUVSdTGGQrluwKjuWZIiXQSaikMVbSViWt0hqXR2yNEhAmSUca0+G8WjBKugfOYZk7Jd31PXTg4PERkibkVE9OJSEtmg76GxomlKgE8Q92eKiAs9w3rmRTpFQSIpiqULN8EZxleHMr+JCQoEYPTVz+OLpXZW5IhU8f4oQ+Vi8EZgeZ0f3liKdwgQKUP1NyIrRISIIFTU3gDAkByWioT0gnxB9uNbvfPWx79f53WrqGDBuTcgWPi5D33eS3D8to8bvlv9tpXjvs/lEkdS/TZp4aKoZogIb0eJpjnnZfnt31AiF72j3+D+cLM9b/zd3Mavbzhn58vf9PezVIrXEeJoFEf+aA7WeJDKOxQyPJi5AJ7N/YogFyse152ISznOsn3I6RHzRF6LSoqnGLw9AG8B7FdiEQEMNNQCEEP0Q2wOw8RPk6te29jF/oTYqth0O9k5aP+6HdApPdzmZSfaJRdtssUlkE8QIH2QZxInKFql7GSVzSeXX/uJSBXjAoxN8yyko1IGO8MpEADweNyuvH6h/c1XHiXi8yOuD0MAnQQKJcTu6X0EQZiOUozsTywOyKAFsi4OQxIKcOsHSX3k2d2Q9XRXMJ/+5S2ftL7qE85teqa5y7rH/W0ogEg4hlhiCFFGKNOD6emZ4nmMg2DVjehkLYpmfxAP8axeBjkYRFTmoIivggAuJRJHY05EbhT7kjAirjQPVgHW9w+qEJv5S98PkkX9CJOKI1TJOb/0wV3h/jAPsNaqtcV3gpJtFawrQpP3IaB69Z3nuM+t+c7L5sMa0cWeQjE6B0vpUMABE8peYhpxTBuk/rr8hayDY7aQvZ/PeI/lRJKj34giHVHJlE8orhWcMbgjyo+22DC3+eav/k/75eNP4Hbwtws2r7SR9hpEIcQeMveU1jTYWHiCVXJPG+h3ieB9pseG2aqFmXb5nattYk8bUUWn7Vhti41GZThBS3FahGXmpFo3c30Voo0YCGgVl3twxag8O5m5RxFYAv4jua7zIbGqa6sANOkzY34J49kcQ1RQcabcCXf82KukxyTRzaEhNAmIDxnD+tqleD/W+lxIgL/72nZ72PM31vR3r1gFZHUb61kfgHqbiJARH0sg5nES0crqDWvt8Ft7rZDXFy4HwNqlrLttFkOPXQ+ihvZ6dUqgYCcGqQonZX1Vry3IwiFKnGIXjkaREyNcdx+Rs9wPzeuat0TeimjoHA+wA83jVk3nwCl4RH3ORZuSLYrtxTJA42zU6ePMS8l03JyqPcnXDRO9Gsx8nMKazbiGVNSUq+4mPbeRXO96hAQFCwshEnIg1c44oiScdUZzxHwIIudKZl3o4PmRAy6dNUedCBJD1ECAtLLPEblYjLipHvJK87omIO23RIpqTdX6IkGWZowx9hFav+UCSSYiSd0QchdefvkHWTvYbTJ/eliD9hBRKwJEa4DWEPU6jDFH9ECebTv3XPa9XXw/4Gae7XpcPOrRaGunJ21+piO45UgbZSxHQzjW4whLJ0Kpht+HtAdj/36aM8MAi+S3/nqdff/BdgQJlKqrH6Krhf0LgijWmbrKk87lKEeYXqviQseIrztJ5JwEO209g5aSne8K0KPox/IwbqrpTxHBuI6y9Refe9K+/Fe3W3szcxqEcAhrWCgxcI3ssTMA3g8CpMv9oflJLtso9igStNzymdt4/6/Ro0F3iFw43GmdFZawJ+hCQNOCqEQEtJzfPux/mLIgBdKJwMu0519+1UX/ye3hgyNrj85h6qqRW5qzyb2fy7Hb725wUbuDzDepifF04BD3pihD9rHqYFvMHqaVCLsj7FO0r1mxYqVb6xQ5pnOmzhdnmJuuue5aO3T4iJ133nmc9w4iFum3V7e/atdcfZ3r4HqTPVIWQg65QO7/1WP2qZs/4/bo997zc9IDznURXvFctx72ag2c9cJwCk75yS0BycpcGcl5JgjnRkRIpA3guu/lzJNIXHI7e24JyEJcz1gswrQjLkpRuXGnyuRQLnRiiHrOaMk4UjuJz+1WvCJrUB7Ry2NDOE3OVDqhw3XXXMe6Puj2qnKT7ty1G4LtHLZMfvYAUWzL6SMpKuacy9lO57Y2BHeBrCNprCt9nn7OhGW4YpKsIGeJ3XDNzYzISM5vxO5OB3sFUW4S1pPqfV/eNfwP//jTAkTv9brmHCDvdYXm/n3uCsxdgf++V2COAPnd9/4/d/2ac4D82REgLzx63bSiadSDIWV1AXFHjU31HFha3IYvHWVPIBtfDwC9wEkp/wWa7yJHde36LRwEa10HSE1TmxWRlfsaqrp+lIDhgIcCTRXLs5X4Fh1Uytj4HzyEQwNVj1T0y5cvBfTiEMJhU6rtiy483/JRgT/68MOu0O9mikSPUVSpsmVFCeU7KzFaGBTcAk2K+D5CFH/5wCNsUolwov9jCGBkSh0QAlOJ0cjAOh4d7k/G817bRudIJNFMHg7uHaiyclDvpySR1Q+pcJoogSm/EK8ai4317n1v2GqK3OXOkIpNm3wpo083eKyWHgbZ/jvYeAfy/Q58b4V7aku+xCFLec6QHRMcgPLJAA9GUTmKClG9HgI9Xn9tF5vvPAdILAHEltNAZdDevgBieAA6xyCdFAeiOJ+FOG9kzRfwJ1WVrkW4Mr8BCkWYLKCgPhCgRVriZDbzY67UF2CZ153IYWQCELUFUDiD9zoKkUF4jusAEcArAkSHIEVPyN6tw4lU/gEcVjqIQRMw3iO1MgfWhZSuq7tBrglt+DsBbORIUC+FB7BJJeqIrSglR4nIIWvvwSPWgcLOn8LEH3x1pX3tF122rKTA/EfoG/E0UUqfSKYxkTsAoCGKAOOg2Mf3HGXsyJXSqhgirnersqkBd5euXAVAXecKGdV5IMWqCs9L8iFp+Pj2XcfcgT8OMkBZ/lKfy+0h9XMMr01KtF4IlkgIsXEOwndclfH2TPt9yBBvHr06QbwlvrMxL958fcnJAO2UXSBgk8OxugOk/FevSCTXSWSI7p+04GVEaAgM9nANFUcyD+eO4gekBg2lkFbOJPVeBALuCUQRYBAIidQL8RYUQFnnGXpzuC9Swy9YQBwFcRc6AOleKjv4FKCOnleVwSvGQKXu4wDQeYsXE/FUgZJ2mGiANIDoTpcd73L2cR90Q5yMDFNC7AoeeX0A1VpQkgE45PZRn4QKWQV6DyqegoN7AL0YKthVwbAAywhASMUHCQxXr4xy1aX6FyghVX4xBMd9v3wAQPCj9vCjj9t5F1w4o64nToKfn8IhW9nPy3CEdXdTFAsB1tBAETnxUJoH1M+hOK1dqJLXrl6L86mWwu8GiIFiohuqrJpDow7TylXWPdZ9uOnScPvhrzyu9HLTBsqDicQJBDxRTFNXRytxEGcRiQVYxrhQ5JRAeilWS3FGhEVAlABYLlu52nWbyKkgF4sIodnyTj2bSYxXAYtdxPkFAPqLtFIZtYo7w1SUzjgegSARQCynQYIKy+nxCOFzNR5ElKgYtgrQJ4fxoKiOZg7DigpbCIAk8qqCTqJG5j3dj2QcYI1cp2EUllshcEXyMKlYIOSmIl42kmGurpIelMNPPYP6kVg0EVaKwlLsiaJJfKTyBIjQPdU4KeQZrqs57UjdLAAUERsRzNOaB15nvlMMiT9zgAAR9cDI+aPv4TpABO4CegRAAKjvRt02iggR8adrockgAydSP9fgEMCHCKY0+kg0drRexKJQbme8BakAHeBBz4n6MHx4pqTsD1apPXOAXCSKptP8JHIoingrkVx6ppXjnsr7kqtG7p8QgDORaVL4hqHa1H+HorAVwCbQS/dQsVJyCYpMkFMuFqV9CvdS84Kir3QN4okZ6gJAOgygpPL3QL6vCBChfSI/BCAqDk2xQipFfrcDZJYAERH/iCJBvlfvehO8DhBFXwEUMj9orKjsXPn2Gn8PfanQzT9Xf7vMvTZ1urhrrKgv5niJt+V+EdqhnhDNQRp/Xleal6R1YMjb/RrqbDC7b8Y58tF/rnWfp+f757dnvz3Xffz7coj8dgjlHb/HbyZBZh0gs9/w14mSd0dgvXsrq9fpjdfy+ky8PhL9p6LDeI9cL7llYKjouqEnBoI4FLJOv0s8kArRquiR7FH6HLg/7gIBdk4p5kyuHcQaIQDOTJwoMoJtupOYIUCv0YkAnrlWa2zrttB4encgG777wx+5voQrPrgNV9klXOg+FNMtLtakDTeogM6qmkaUxItwLeEA4+e1Q45M8SwsW32Wvfb6LlymC2zN5hDbvcPj5lgJPToY59OM+5WovUMhz8qOH7ZiFOWBgJcDAKOK4pzA1RWL0+rIwRM2QKHz0y/ttQvOvchK2CsEosKf7sJFAPBWSy786WYU9oHE7zFPnr8yz0V6dgD0DwG8RrKeyAGiNS0a4C2WdcYDYah5sZa9UiGilWbGt0qkp7j2cvaKkInwn3QkcD8gehOCjz4EJYtxV6o3Srl9frhofPk8mb90L0XoSC0tYihYTqwJ3JUQsp3MlVWsx+qxSObeLP/sZjv8d8/YPNZnlR2r0+G1vR0WDE+Ttwy1cwpEn9Yl3CUFEMgTEJNtKNvTQiABcBqcrO3EXZPBa+5FANBoxPnb7V8615rGQ+wZlOEpCRAbizNt7aIk9m+N1sp+7/CZRhsJTTAPmfkskhDTqcSMjdmNn1+B+4MIPa532elaO1bZav0ByQDASy0+sN8yk9ifQVw8//yLrBebHWEqAcKLL73MvLqRtXDa3jp00OYTWSnXgB/7MK2lqyFBgliDA1D3DxK3I1HKENd8mmtYX1pp5246j31Tvx2low2OwdrZry1bWmLPPHrA/qnib6z8zsdsGIdHNYXwzUwlzWgaxseZI+j/iEHx39nP9fIbt3wilC5fv4YooTds1QVnsX/stWlcrkOdkPO+YXb0rSMQINUIawJsWWER+4Jhq0RJH0u8l9c9iV6CuVkRU3IEegkQIqZGcC4MBdnu00SGQkx18+fzNyAKmIaEJ9rpr774WdtfUWX+7DeGfZh7YwKsCUIunv1TcDAdCYztuCQixGht1jyWCdl+GJA6hjU4EzfoANdGkaDa86izQ5GgcTyz2qtqTdbclYQ7VA4grbFDPLsVOJ1Uul0CAdIHQJ2DS1MEs/YmEhP1AT4rCVDRiNrHaB7VXKi51Pv7gCMBFwG66/ckRFPlvCbtS4sBngOZS0V+6xzRwrOXBykwf0EeXYesp0Q++bP3FZE3wL65t8+Dk5J1mzOP9nawR8zlEJiovCIZX5UQZgFMHA04nKoaWuzLf7nOvvGDctZQoqXYp4+P0AXBmWMJMVpBEIgdiCUUm5bIXr+Vr0ngLDTFPFXBvdIe2R9gfnCCOYzz04jIdDkGdf9YheQ6rzpdihMkw1bjKImgx45BS7F6D+IahDbcC5Fax0ormPciEHwtcU54rRG6/ls2rWc+auVZrOacVOBiL+X0kIt9yifQrc1VCJkaiCJrxn0SDhGYgWAlGkJhz5sHESsM2in+PSUzGzJzmAjAdPvBp+LsjrsqIY5TcTAsxq3UijDsCNdomBjBTUy97e5eL8CJKvFCBbHKiqesd2e3AggyiZUg+ZkbhxHn6PkqLinhOXwBR8Wk627cz7myFyJk1Zp19vjTz9JRc74FMdd9+1vfsk/d8Tk7yV7qNKRPJqThKJFzgXQ0DfMzoyBle7h//qwZcrGJLA9gH6t+nD6IJhEgw8xlcYjtzrAHWr5koWWlJVpuFn9GvCOlQ9WpWvZpI1ZSvJL5vp8zSBeEIEKJKYRyOLAXFuRaWly4rcQN/6vHH0dENgQRczZn5Eycpx4Xyai54/kXXrIMrlsejhA5p0X0iXzVPKMY4yiImUHIrtPllZDuRGpFpUIGh9g3v/ZPRJxKwBb6NgHijbjUSjlHgHj3E7MRmu/eXfzx/nvOAfLHu5Zz32nuCsxdgd/vCswRIL/7es0RIL/fePpjf/afHQFyzw/Om1YUklRcylovJLqhshL1PUBbB5bwCz90hVUe2Y+aK5ucbA44HBSrIDLePHjYVq/bSBdIJcXZyXYaNV406mFFRNRhrVYxnxRiAqWi2ZCfDxB6iIPJvjcOoXCKcIrsTA7Ca9esdFFOcoEUY4lWoXQZaq0yNvOfuflm2793v1MTKcNaAHVcnCJXAMUAX9shKrT5fOXV3exfOcwAth86Xm5THF6i5aJgg5uRFmvVHCS2bFhp0YBMOImd2rIalV8JFvpMQDvZwHfteRPlE1FDHA4aORAMgwBKkaaCcimoKk9XOCCks5/8WPKefQANpdhSgWY/B5FxNqpl311qxV9iMw3ILSBHpAeJstj9PYBuKPwBjctRG20ECBUgofxibYp12BPA3kAOcwx2cqmrVKg9iXo/BZfEJKSKN3eWwwOAoZTcXTq0EY+VjAJLrg8/ok1SIDzkcukia3bDulW8DAAzDpN6r/M4BI2zGQ/g0DfMoVHqZymYtWmHVXIqa4d6COznlw6zcoBIaSpQNo7vnYSKTbnLOngqLk0AtIgtFUTHUM7exvfSPTjMwacRZWkEcTpHy0/bff9wDgRIpxXlZ1nYZCdgVQ+vNR5yCkJFue868jnlKIA4ql71RTSiFsV3TyZxI/cDAJUDcxD3fB7kkWLVLj2HPHU+vnP3cae2Uo5+LKSUgN8K7Oi+vKcIOh781O/C4WYEYiWYGDJfojMUi6UHWWSHPm77cOrb88RdT7Q6iE6RRyJBvHnUXB/OIAJWpUYUMOSiXhTpAPCayHtRrJJirxIgocrLOLhC1ikCKQsXh3La5SRIBtzvhoxSxXQoJbfBAFpK/JKKXhnIQ+Q7B/mH4hqocw4QOUjyC+a7IltdqDHGSiD/Xk4puADTIIA+gaRSnqnMXCXoHYAAypHOyslyFv4QXu8QYIQO1gKVe4hViUb1rvHXQhSTekDkNNERq47X61ToKkNnTA+pAJfrKHJF0VWBvAeVLQtYVpyY3GLqKamppuQUIF3Z9FUUgEtBp8O1AOVrr/8IxGcFUQeniCBZyQHR1x3UVW46TsxGSxMxZxB+yWT3qxRed6SAg/HivCIrP13O3PAGRCUxBByoVdxZR++L7l0afSOKwhCY+qWbcu3vf17niKQs5hS5QDKIIjtz+qRlofgrIvN7z+7dVrxosYu4OXGi1IE3bYr8AzApq6hwMSFyuKiYWqWoAlsE4OgeywHiXA4zJcJygqj3RKp+kVQq1VbvjiICFd8XxtclQAzJeSLSTOSxyII4xrBy1SOUqw24L6Jvz759Lh5sMQCQ7l0nBIsA71X09+zcuQPgf8DO3no27xWVO4fgIdSL6giK49kKRrU4Djj545/8zHLmL7RTAAxRuBnWrd/k3C0hjE0dzAXwCH6WirYRskmxOdkodod5JlSWGwJpoO4MD+NLc4AjPGZcDe4x4H1KdK+eG4K/XL53qEgfvmsk4IuK4EWKzYeUVFfMI48+5krZ9T0iUFeLmBwU+cRYG+YeCzCWRlldIup1UDa8CBBF7EQDdgjc1/0WUCbHkeaZ2dJsEW4e5m9v/wcxhwBhUr1qLhUYps4iESZ6ZjUeRX6EQ9yPAkR5iMxJjo/2dvUAFgoE1T0YpihYCtoaekB0zQSKKQJrmjlxnNckFbXiqvwBQxXVpvftdYA4KsKRKd7ych97+HNZv3HP8eVHAGEgbQa47/f8BT0h3yAeRUQeY0txGopxc6Qtr1PxZCIG5HLS+PYHxJsgyo7LAAAgAElEQVTgdSgWTc4zfegazZIJ+rOXYPB+aMzee/s7jrjZWCz9/c9uz7VPEJf12z7c9/kt7g/3c2cIF/dzfsPn/e4OEK+zzuse9BahC910GI97PwDudCOF0fcRxtzI/wHtDQED0X6IMUQypw3VOfDUX44ertMk18SX69cPgB+saDW5+dSDg1OuuamDMT2KyhwyjQz/EPYpiQuKbN/BA4BirXbphZttwznrbAxAvZ8uiWGI/Q4ijPoBm2sASGOJlYtDICEibIxnW5FwxwC3L/3gB3lud9qNNy9FrJCHY2S3EweE8RztxvW4avlKXj/jFvLLB/AsHhFGD8A3FkcLw2lympL15CzmpAMnWDNH7Mbrb7CAAY81lx+xwCEPRN0osVFTdryqBaKA3gHm1Cu2LcM1GWsVVc2AcSL4cXMwVsUDybEmgk4EtojqamJYBCQPQMi7jH2eCxXy+k7JgegP4dDt8u/lAOkhniqD+fUEa1YQ62M0zjl/SCc/xbzwjI0MQ3YDnvsyb4Ww7oOJszcJtVaeuWqI2EnmvRi+ZvMXL7DXv/WEFTN3t0Eon6an7GRluy09a40NTPtbNXuqtURshbRWMw8XsOfpsxr2VFmRrN3MGXsO10E2kY9f08acxbhnC3XWuRvtaMuAHYf4nhjpxTHqb3d+6v+y9xZwep9l1v817u6WmWSSyURm4u6ppW3aUhdqsAVanCIFdhf+8LLo4rBsWaBbSgWqaSrEkyZp4zLJZNzd3e3/PfeTlC5L23037AeWdwbySZqMPM/9u+W6z7nOOdfa6wd2WmM7pC75LiFJM1CXYPkF4Jg+LdUSY/wsZy0VRRlzgByowsJKFEBdVkFguLJbrtgwF3JKBOmQbX3xJbv15ttcp38lpI3sWafTGa4z4OChN9zczKQhp1uWPnTub9q4zoZpXlDejDc1Xg97tew662hY2PNyjd137wbqED8URnvMj32vk70okH2kj7H62M5/tJovbbPxxkqrIKejQjZKbLcDI5Br2IIFpMTYyfx6u+W6ObZxSa7FUXA01kFGUO9Oy0Ih0ouND7B6OeHZjShVwtlLpX8bA5yOYX8bxgpJ3eVx1GtaAt3M5XbOe3p7mL88S1ZXD69tICDBBsIS7ZvPHlYpbLPFS+E69onb59raVWts29GzlldVbj0T3agyMsksw+YnLZ0mGOptlA9ZORnUBxPOwiiN3I8zUlYw56KpbZwqlv1ZZ2IvNmE6I6djGdpDI4jAeNULsh2SAlXqQ9VrZdQOIuoyUCzpmcxAHan6soizW6rJLuaqQP0pnPfhKCp1MrmajL1Tm3AntbOCprWfi+iQ2mnXrl0oAwi2prFL+6rOgwLOeOWApKNalV1iMc9MjT/hkbHO8rMdoqWlrQlbrxZqrhkQNXGQHhHU/diRraX++hMfjz7TiC0UKi1ZBNNw1IqlZyRk5xRq/STy7kZQCgSwd8QCfjdSD0VRV3hR27+ObWU9CpSchcvgnfqdGuQcZ7dqEFklraFh48SxQzzPSsvOwgYVa60ZEKQK3PbGOu00ihEpaBQUXofy54Ybb0E5gmqMdaJsMql+ly5aiHInnlqyxBKp3aXql/XVrgPHKavDbcmy5SieaghEVzB8i7P6kwXmFFSk54rLrAVbyHrUm2k8lx9/2FMf3/mNsxYbNGaXb1jlzukS8nB0puh+Ng/7LX/2Y1kkz6YxTXeCI6hHZAGlZ37b7bfTEPMc2UnNrlnqmuuvQ43SwXkb4sLK58yaw/s6RWA8BAwkyPU33GSPPflbu+r661EjVdoBciPnQSaWFuS7xjc18nihTCvitc7njpbIPek0hHNfb4fLq5zDPVZKdwWcl/AMa6t4VsyeUpQi6SjzM6fEUAugulowy5qpF4vPFGEh10M9kwKhnMo+1MCz6bKGjibzD8MGMHCc++IMW7Mwh3tLvH3mwc84+yzVOYsXL0VpV+DIPNU8GRBJaixro36RPZdsY2WrKmVSoO6NNHdNUBT1dfcTfI5qBmXiaL+vffrj/0AGluYI9QdqOLW1ec5YT+fpm/aRb3t6v/s//GUBpEkFyLs/ocnPmByByRH4f3UEJgmQd37yrhn5HT7+Z8dvUgHyN0eAPPnrWyeKCcVTB7K66nWJke/u6wf22sL5BOsixw6ie0gqA4FenVxcOwi8LKd49paMnzA5AQXVANZ9XJTjCNLtoNg7hfVCPxcjkSBpgI03k9fx6988SY5DEaFws+i0rHedSsOAcRvWk2MB0PcK/rUqXOfMmkXQ3e/sYx/9KNLtPKcGqUNqv3jxYhqta+k22uB88KMJ8BRo/MKWVyFZkqxnEJk+r6+FwjMmEQVIRDCFcQRf02ubN23AP7nCivIKrQugPpT3uWzxIjpLk+hAr7Mz50pclgk91i7DQtZN8iiejZWNwsm3bnmWxlK6dAmuCyCIvAdgQASIP7Zb7YBaAwqyBbQq/fFim/Gp4+6CHAdwHUKXv2xTpOgYB+idgyWCLs66lE0jqFiXRwG5yqEQQNYHoKdGYylh5EmuDjgBdrKHSae7UkHhAqFkw9THJVOvTRG9wXQpCnAJ4jkFYRswHfKlAQAgFQudbrrPoyCEdFkeR9rdzeVGoNoAALfshaSAUaeWQG79vaw0kvlZh44cdr7ZujyGAEJ1cJFXp566qgXeaTMSkaKup2EII2UJdNAV1c4zGUN6rt+P5eXb49+7yv6/f28GwImwzDg6rkkCj+YCpQwABXuO0KHe7QDPbgB7CIVEgFouZc0oBkSA3P8BKX3+48dzOwfoYMWSgDFNAnyK51IiEFRd9bqMBGGdlJKczlgGMI79jNWACxgd9wVwpItbCiLZJQiw0zMQCKmPT9z2n620fv5c05vKEF3SBcKqm1GKDxdO7L4XdicQBwo+F1Cp7n9dzqVQGFK2CT8rgfneT6BqsjJhwiHj6CRVSKhaNuVlH8iFnPuxI0D0jASez+IyHgJZ4g0SOKpOZ0LM27g8a66IvBBQqotnIcGKIjDjed69kFIzmbetPHfle8hWQVYlAXT3t6gTmlyPlJRkR2wJVFBgowAv+W/38iwCBazxeofomFMHaS/PWESLwGS9P2WbaCMUAC3/eb0WWU2IPBGoLMBcxFoTIHwWXXBvHDpkG+iUOwd4GBEVB2la4Gz1BHh24bcdhh2WlDCyQ5ItwQzAuxBAvXPsIbLM2Pb7bailFjiAu7SNTm/edyykU01tnVOdfOfzy+w7j1YD8GNxwwVZ1lNxEIayz5hA7ePHgloMIKA8kXMQck38ngQgKFVBHO9dIPvxE7Qc8wxFaMm/XESkFA9jqBS0HnUJVQaFLB1GZaHlQs8HrBeScII/y/ohFW9p15/P1wl0kM1eC2SkP4CNQKEqrCvi6IT2w2JiDwqXQL6f7GfOQhDN5FLfynxJgcSSQmZu7lw7BAg3CKCxYOF8B5SPknMQzM40nT1E1hWRkWSpQIBsA3BTiHsDIGMQe9Nq9scm1qII22CI1JMQURq7KVKBEfDZT7erusa1jkuxfYoBLJKdmMbTW57/ADEiFaVGUH6GlAkucF4KJjYyZTUInPJnvscCuA0DAoqsyFBGEfvY77ftcBZ1CuH1572KBJG1VKjUQxDrY5C1nmwMZaewdqQAYNxEKKnzVmSafqa6ePV9RUyFAnDJRkRKo3a68QUApwKKCfRt47+lsNJe1IiyTwSWyAR96NmKABkFROtlLxWJJKItnn1f6pI6OnNrsW2UmkaEn0hWAd5eToUBcMg8p3HW5VmJ/BM57QnyPh+A/iYB4gHxNTeAvd3ck/2I0Egpm37ygST70E8rsbzKQPVx1pFGCgaWkkaEmlRGwfrZfGj8ta61jvT6tbYEJLUBJGofFyYiIkHEiwfQ+AOwoDF0BI18w93rFFkjqsHzu6byLyBB7vvhH6yz3rqzSi2gj7clQTzeVW/77++cASK9pkbHY/Hl3qN+loQ1opLEvbMPqFtZYbQKnPc9/98iGUW6LooYcJkCUtmIOB8W4cW+14qNzQj7UIyILc7mZtQNsnmqa2jnuSrDNtR8IMSDEpItDWueooKT5HQQoDtnKqCismy8yV6o57n4QLSOAGaVo2j0AhAkx0NvmeevnLFKwGuFAI9gUfTAJ1ewT6PsxB5F87UU0H8cRlF7dwJragUkZkcztnXqSmbdDgCuRgAeH0ZtFZ1EHlEKFpWE3fZBvkVyFgRDjlSdPQlQGmGVjd3W2EFnPsHLleR/rZo309nN5PO6enlDChCWjV0AZ2gPYHcT9UAnBKb2e53j2luktJI6sI9zX6TR6BC2fv7s6QCz8fFprG8CpSF6lH3UDIgcC0gaT+aUOCrZvelZqgN+WD76DIIvazudM1SK1BbA7TpUEcOyhaP2uPKL19jOrz2LxRbB3wCP8RC0LYSDT6Bgee6VHVZSO2afvv8aix9otDi62Rs6sRPlHMhOhAwGBD5Z0mmjKHDHUDh0cVZDs1tlCwkJdHoX0EHuy/hMgQD50kPvo0t8J/tPGEMTbXGpM8wPENub9d893Gsn8g7ZfQ+usr4KlHfkKfRDlEybko1dZAOgZINtvn4Nk2yI7vVmZ2OzihyFMcDIWmrATDIktNdI8bpz9y6nxNM4C9yXhc01V2L11U8GE0D3IOPtxfkfwqTtbu3AuuesLVqMlZo3+WuHUZIxtgHYR0qJpnH80O4vWOu3CIBvKHZnXinkU37TsDUOhFtpc481kE0jF57PfPx688IybQ0WYb9+5GeWSyZMG4q3K6+8yVqwwCJIwGqLCrEEo35i7+jgfYxTk/jChKnjXVZ+2sOVxaf6lB+jQDNU0aiQyBdr7PWyE1Wo59IT7RB5IMEsw7tvmGuJsI3TsHf7h289bcpgjp/qxZmUTg6JD+daMo040wHDUXzkHyETAlU4a05nsGqncfaZSMhJ7dtSBXjmjs6NEZeHpv2tFwJJtoitgL+aYMHMzxRUBZqzjszjnFI9oj1dZ9EhaoYQznmde9rHUvk+ydRU3Yyd9neNqewN+6m9G9jzZR0oskO10H7sr/RaVF9rj1dDQTkkoj5H62T6jJl26nQ+z5a6GtV4vJ4z678EsuD6GzP+U635ykuowwjAkLpGNlk6GwOp+yPIvpNVZDvPZ/nSRSi8W60GazSEOZYKYTtCE5HUrE61zb6knL8RmlH27NnL+RKIwmw2WWvk1KBkKIAAUZ2l+Xb//R/EIvOo5Z06atdfuwnruBqnuorgztCLciSK+V5UXOosyaSAkNJAjUOq37ppihJQ3o2q6ob3XMvP5Fxjf9JZWw+5W47C6kxBObktmS7/Sw0TIag/iqg5TxJqj+TXWc62UI8HQOj+6KNp9sBP6yCPWiwtIQrCLApbQi+XKeSOFz5q2HsXkCemJhe9rhvJY1ET0huHjmAJV+HO2jvvutt++civLQiy8gwKjlvvvN3tqc9teR71Sg71U7wdP3qcfV+Nbc1koa2wF1562dJpeCrE7iyas9+P9yAV3PIlS1xuo3K73iDw/vobrnd1cjmNe82MVUtTvWuoSIWcWLt2I/fHRnvm2Rex5621aTTZbbx0FXVAt6XEBtqsadyPIDVf27EfUhGbsrB09sQOK62GwGBf7RzstFDyopLSqe8SI20+ayAVcmz79p1uHh2G5FGDh+o4Eclt2vuxE2uldqmHBJE6J5BzvRwCTPOvnhpLGUlJWGAlJ6RwhhEU39KHWs0bAuTvub/RKEeekccCizpEjQGu/vzDWT5pgfWfluif7S8mFSB/tqGc/EaTIzA5Av+XI/A/C+D/wTHg7V7Wu+5/NLDqvvmX+pgkQP5SI+/5uX97BMgTd02cyDvrwE2BpnPwrg6hE/Dpp35jn/wonqQA+X1Ii7sp7pMpQuuwNugD2O6lG7ud0OtxOgObuOh24m0tBUgAoXQl+OOOc0noVeC0Lh10Wq/buBFLrD58VVsB0rsdkCogSrYsAgrKuXycwHYgmotUOh1T6njehDdsDURLCRfVgwdft5VcVjesyXDh6L974il74AP3I4kust//fhfdasvwxM03X/18uqHk0x3ATWTdOkLQ0+LwzS215YsW2SMP/7u1QtYsw35rQc5cyJ0ALht5XDJ76coisDdxCmoOf3JAuOgCGl5KYKLC2Q+/ccDZQQWRd5I1O4fP73Gf0wcwUAvYOEIBHMQlruB78yzrwZMuyBBk1FlhCeAVARLAWEaCbUVhzZNJcKS7kFHsq0tQhW6V/H8BTfXeZ9M5p2DGNi682cj2y0pLkJ5PsWlcBHshRvoBe9RZPnf2TEJXuwBN6K7mIhbHRWkmRboX3dXn8k7Zwpw5DvweUcc6G5fAmV6AdHXf9dA1qCDZLp6LvK8VMCnAU13IAtLLyVAQ2KzLbi3dniWEqqpjPhIp/wKIEIGR/bzGMC7jKvwHIFIauYB30KEqi4BzZVUQUan23c8tsq88igUPNg9hRpgpqhypeNRR7sXtoVfgHl3dfbyecC5jMahqImPjAbzOukV3xwcfdwHduViG1ZFnoNyULjx+u1DWhPK+0yF7puLBLP9ozZNW1CcJXC4S4lMBrwOZa2PYP3U7YCcQL/EJ/NjVQawMEJcFAGEgYkOgZCiXPpE72uKlblGWwCfe+58vxRe2oSde7XLkicgQd2EHEBAY0AMwrvERSaHfdcmX9UgcQHgMXsXDzIsJVEJxcVEuk0F+9v5cyNVtW8ZlWAGLAs4VyqnPCwikIxzLiDG8uGXjVMNlV2SDVClBEHO1zsfaj/EgwJKfPRc7rAH5kLOuj2NTIBA4jU7ORsI71SGqkGqFtqtjU7/0+mR7JtVTFKB2IOMgQk+hme3M+35AMnV9yrZIVkCyVBIBIsBUChR1rUtFdOLUKbdOi+gEVHf9TCz1pHKYgY+04Nc6Lq4iaLKzZzqbjDaCV5XJILWTyLwzBH5fcdmljgB5+re/Y29Y7vJ/piqIk/HoD8QKh9dXRPehLoIC7r7xmUX209+2OLsokSCdEIwKmxYRoTWovBwFqWbSmfe7p5/H/imTZxTl7DtKychYt269HTl6BIIAUBCQwpGNKEl6NMdY+3o+ImumsC9JCaS5IdunEeZMK1k7/aynFAi4bEjLRsiLNBf6Sk6Gwue1DzCH1Mk6CJDo7R8OWTFA52WZFZWW2lzmtMCGLi7bs1CkRUCSncYSLxyyoIt13QGJNZd9SiDQAP7ly+ZmAfp208VKngjdp4OQth2AIj/6ycP41qPsAbwQ+RDF+gFNscV4UB9gTRx8g/1z1Sq+p3I1UF6wpqUCOXDgIMT3DAcUSb0j1YT+TQTfKH9Wfoc6wV1mhTJO6P5GiuYOQu0ryVzkZU0l4jElNc2RBrX1TVYIEBLNeSCwNig4zKm6BlFPhLBeBRjLRkt2f/qeIn2VK6IcFZF+ToGjz+f8kF+4rN5EAijnQHNAhIcAtDTAsjrsgtSBqs5fvS/l2oj80Od51BN+fC7d0pJa8Ux6O1GP8LMEygQCtlTQ+V0LIIEezFmEaN47o3sXHgxByvtUZol+d0A988MVAu6XJwPEY1Nx3pJKhCh/lFXLKHvwiBRBrPtHH8yy275+yp764nx73/eLHQ0Qy7PWL4XkiuTXGItQ9BAD6sKXWkgAHmcs660KhWAy9iyOAGGt6ReaivMFqce6z1m3uELlQlYJqgoXPC4U32OTpVf6c0iQCx+ODDn/objVCx96X46gOP/e3Ds8T4Doj2+nAHnz8//IpssRJ66APk98/BEBohcn5WlwELZy+OkHimyDIJadnZShmm83zI1xdmq9EMnDzI0B1lUsY9YCsNTHOprB2h7k/Gklk6wIu5ey8jrICr6eumAY0jACJenMnNm2e8dWVJILqQmUSYFCjjXfSzc1hQvDD6FcXGE19S2WyHmnTvoAncsi5FCHTPCAP/KZ5fbEr/MI7L0SdZOn03//aweoXbCM4SwUERZJPZC7IIfXSRc7P6O3q9WKIDhE6mbkLrZu7GwasdNUQ0hLEU0GPKeqc2cA+pPorC9wGVe+/jQe8L6mQowKTC0EWBRI78Vr0Bnuz/5eSb2Tj31eF0R/Al3fOqNFZMveTqoUZ13ImhoGvPcZZrzYb2PjktmWxlDl5hP6zZ7PmZ6Iai4GhdS45gu/nNKR6S4SZBCV1Dg/NwNi2Q+brHbqtzbUpuhIIcmVxTJkN/3THVb88D5rqKhC7Tmb83wIYLXWXtpW6IKj/+72VbZsCk0K5cUAi7527gz7XxrzH2C2DidLOB8LZ9+qqZeVDrkEmfFWgk1UJeBrsD+WebgzfvDehWRodWAztgrwF7JLYcGs4x7mzZH8kwSj11CHBdgn/v5aN42PPVtui3KWWdHRAjLETtqVN24AcMb6kf9V0eCyDOtDZSrN5wzoYQ7pQ1lTqvVk4SpSpIa1Kcun6Znp1C2BFsESG0XlPMSaHABQ15o4hS0lJTB2Yos5p82O7DvGuYB6KYrnB0jfxr99Oe/L1vLJfyc3hPqIxqGjVdgh9fhbecewFfGjr70kzm6+9lI78sY+u2zjBjuTd8T27iyxL331VsuvaMYCbJ6FdmFrhjJbZF0X+6CIEDW1tFODJtE4cvxEGQ0M1DjUEl08s26e3QjzfoA6qwsV1KBvmBXVcBbxHpT5UlPVbrOzYmwdWXI6A1880ALBbgR0J0KeMSfisUiEQNEenouVWUN7DbkomY7UUF0jm0hnXcj6CWO+V5B5pQYQNVbIZlPnpIhjEbwip4cA3UNkaQgppzmnxp+pgNyqbfTz1eQkpeCeHTtdQ4s3Xy81rrKwptBN39oEGYBitZN9X3u87AL1rLTnSF0n5UdeXp47kxRErXNNOWfKIJRq9Bzg+2WXb7LX3zjK2cIcpi6UQj2Jpq+lq3ypDwo5w8YB+FEXsu78sZbMmjGL87uPgPl26shmRywqb9APJXsbBE4rz+GqKy/nOdD8AkEzREZNOCRuc32dTYeEUW02b9VqG6RW8eF7n0EBO4BVbzxA+ZmCEp5DIk0qKMSoSZXFs3HjeuqKRtSxlTRzBPPzpzo1fix1ltc4Qd8862oIuzwIi/u4A41Qt0txK6JH2SjHUbhdcfkl7mfFx5Fxw5mtO932XfutCaKtoLSWeTrfhXt7Q3gkpqZbG3/OJ8dC2RvTIVRkgfrDj2XYAz+qdOeRFOHKU0wOQwXGvUrjqr0lnDpqP4qNRPa0Wuy0GmhceuAjH7etL73i6j8RIO00zK3k/ddx72rBwlQtAmuZ36UojU6cOWX33HO3U+1IAS57qH6ei2xrWxjvQWXTUY9k0hSXTIPJ9q0v0Bw2gzMApTc5OIXUmQsWzLeZWAE3SflL49s4566axML4Xkk0nEjtI/XJCO9jzuIFKJfiOCsq7LI188nbibNADrYDu99grk9nLvnZjt0nrL4NZTuElB8EYCAqteycdPP3GrbrL7nUOSCovpVyNwISWopZkchl1BK9WHwNstZCINtFaA1Q12dw16uCfJF6/ihNZWM0E6VC/qUlpdG0Fmx7dxzASm/MHv7Jo2wszPkJ/SIHxBEgHovItxIgbx7Q/40/TCpA3nnQ3hUA/AuCf/+Nxz35JZMjMDkC/4tGYJIAeeeHNUmA/GUn898cAXLi9HcmZFf16OOPu+Dr995xm1URUBcbFWorFs9z4aAK5VTAqJcsgfCCrqmuB1sjUwDSoLi0EpsIQHkuWtk5C1wItgiQAi6R8bJBUSghl4Qhir4FS5ZbHpZZClauA1CXd3Qm3ZhDXBzU/d0PSC8AR11lApNnU4gfpsNnGmG6eQS0yxt+5XI6d7lADQCazYeI6GzpsKee+B01OuAyxa4/BEWVAiEBU+j1xds/l58TBalQY5es32Bf+Ozfuw7RO2+9yXWQJtHJNALId5ALEfdFq4EE6eWiGE2naDb+yn6Anx0Aw6/t2+0sh1asXENhO0TxXkOHXb958V7qAf3bKPajAOjOfS/XZn3urOsaV/B0LH7KUoPI5ieQLsYggIIsBVuDxsuSKAiwzo+xFAivC2UPnXK6XOZCXNSg4AgA+Ilwob0A33zTWC6ZfXQyC1RT0PZ0gH9CPayHi1ccoZ3xAK4+/HcnnXjLnX0XPxtAXPZZCtEW0K+LpTyJw5D4j0DgSJ7dyJipo0ld4fUA4+rwUtfzGCBIAwBjN99D1krKhEimeK+GrJFNUDYXk0TUBGfOnkNaPt3yuBy0QIx1chEoYZ40tHYBAsfaT7+w0HYUpFhrNZ2SSMkVAj0bcFydXxV4K7dw+RGYJ+n8pYRmx0cX2q3v+5UDnb7+zW87YF5WBxJMSBWTQMZLRGQoXX5TAGqHGLMeFxpdxXMRWCMbk6wZcwDTIiDXqt1lwpfO1eiEUC4pnguzxkJdg+oW7AHsUFexfKRlW6UPPQ8FfLtOWP7cxUX7giWWxlCg4p1XR73rjvT8DkgnLuHKbklVxzxqJ2UJhBPoHoq6QwC7pPHBjO0o60gEiEC0VACptNREgFGpVPocbDgBmSP5vMLoZaMkWb1+KQBUh0N8ApdpiCspLxK4cNWSHaGgdIWUBnNhr+aZBKOyEelRB1ivgOaFqCP63NihFFEXJWSI/KUl4Vdnm4A0dcKr216KLQG12gilClE4tsgP2bBIIZVIl6Y6AaUo0ocsmEKZs7rFybLgxKmzzjN89epVduzoYZeRICWTQM8pWDTFMz7lZBFpbieS51IGSbBhA4oGlB4HDx60tdfehTXUXmfZdxRbBFkgfZ8g0u8/Vu98+Id4fbLCUmaOSER1k9dh7ZXKHPVm7xohBP5sfqEbI3WLyuJNyhmBfgKN9XoUyKx1NcCcErCn1ybiJ4nXIwBZ4Lb2J5G4A7zOCl6jVFYb1691mR/KtVDXf6ssyLB7Uq6F7rCnTp+z1s5hALooLKogTph/Q/KYYl+L5nv3ABLNgBAWobgb+6sa9sjVa1c7suh3v32KPetGSwwPcPtx5nQIJEAUdTYuXroS0qQQoo7murMAACAASURBVOkIl23yhdi7GgFJFISu8PMWyMViSORYQJ1R9tn0jHQXWL+YXB2Bp7KNSnIEqEeF5myMzqsLRIK40Fp1vTKWUQApCph3Qe2AWDMAr5rYO7a8uNU9EwEhApZK6SjVXtEDKhgKWOT6FwHCfOiG136v/VFkdxR7m8CKIQhEEUoKU9fYiogR8SGSTyoIKUvULRzBXFT+gbzdNWdlfyXiQwSHlDvyhpdKJwawSOtBe5c6ukWaSc0zNS2JjIU6Z3+Sgv1hJ+TvC1tfgTSiU1O/APom+DrZXun381oKN5c1P7QPX1BdXFBpeOycPN0RUnRoXsgST4oZKVxEiEjx8sinZtpH/lX5NH6WNT2TuUXn77l8sm6WERh7zCkBpWLJZu3qeytAXiRNpANZvLCmLAH0DnfzW+BTAWCeSFMpeHrZwzVvRADp/NTeHEvnejVzRZ+v+S0VmqwANXYatzBZyvBcf3Y+iF3v8YIyxEPw8PHWZh/+wilM3qEF1ZEm51UkF36/ALrozJuQnMZ9Uw9pJAsnD8Dj2BFe+yC2JYC6kGxSAah5YACCQQTmIhoYloTxfCG0eiEmfSGjQhnfPgjPLs6PZpQ8cVie+Mhmjk7j/dha6tgTMSBivUQAN3NnCWHTXuOQ3n3kUuXOJDcqknyFFtY1Wkr2B7Y+7OQqWUMElQNsxUM8pLFmKthHpbRqoinhU59fh9VTNP9Gtk1DnVOOnUPJlRCXhP1VsL34wotOsTmHBoX41ARrAPRX7lMY+4KUtI0A6LJ5KgN0fGP/63bX7Xdxtkdgb1SJTWItYeLdNmNqBvMIkpuGjJLaFqyCaHiAZNW+IkWTlELRkNDqgD+GtabUHtq7ZWkXR7NKN+taCgSdCQJHxSCE+ABOYxETT3NAAUHvTZAwR4+ftHUb1rt9ZsdO1LQ0UUyl2ULE+tFDR21+7kLXRd3LnFEGkZpWqiF+R9gre2AqpMSMR5l0w9dvt92ff8xmQsB4Q+R3kd81xHj+7vmT2KJiV/mN92D1VW0VJVio5mGNCte3aAbd0jTQkKRFVkcdKg4s+bCc6UW6EA8BUtZPDhh1UlF+PxkcZvNnRtn1mzdBgg4ARIdjy9Tr9tBjZ09AxqCMQdLwxS9/kT2PnDcA1/mXJnrW7qkEKyk4g7KB7JRArJMAt1N4rrIVOnc232Wx6QwWgK5z7Szr0hGM/CoFPF/JeVWP8sMLC80UcowyqDNp8bYJxmGQfeVYaZFVNAy6bnARFeMt1BbUpCKyWliTXTj88bbtF11fto6P/4J6q93KerzslWpUsuXsK5A7D9y7iDMm3A4dfcNiUUE+/ItzdvLlj7j9+b5/+Hf70ufusLkB7JP11Evsax3s612tVLmMWUyUD3Y8UwBh66hLh62fdeZFxkQDwH0g9VctqtEBCPMerGLLK7stPd7HlmLd04it1Su7sIdizqcxVAmx7POoljOxinKEA7WWCI/wiADzC2LThoiKoKa9kAOWyJ1B9aoUy9obSzm7Vaeprte5IatNESI6P157bT9nzzS3j2tvVhONiAr92UPqersaSw0ohw5RG7CnS0GrJpyZWGMNMI6hgO/6Gp1Vak7Jg0zQ5ywkr68asF2Wb6oPVNPFsDZi+SW1teq3l8ma0D6qMPDw8BgXhH6c5qf3f2SBmyNPPl6ImmIaawO7KNRNsqdNRdEewjgqG2iQvTkReyvZi8nmd9nqtU6lIOvKFMD5FUsWUN9BIKLUHKJ5oog5tHz1GqzeSlw+lpQysvCShes2wr51VvdQJ4vorILQkFJeii6RShncEVpb6iEvUN3TfJYF6C/CKwRF5a5dKD6pDzWWc3Lmq6yH6K10DQNq4Mhgr2ogfyQBxZg/dnaxqFGkAtm2e78N+6BMQXUg9YuauJRzIdviaBoZBNwXM4ZqfPnVF3Pt/h+UuvpYDQe5qDRiUdSPdNRZMCrzXBS57ewHR7BCroGMU/ZYo+YYZNws7k15zPsqiB+dX2qiUGNVJBZbY8w/ff82mjtorUBtkgyJwjqm6UtNAB18jynkk0gpqAYtb2qzHFToCiRXTbh66WJnMTuNhpqHf/FLR16tWrXS6smYyabxa4hmPR/GIJu6JIznrryTX//mKequHhvlIL588xUQc4E2LTnE4iFzlszE0o09befv9/G8J+zI8Sqra4ZAx+o4DsKsfxSlSHosVniJNn1KiiVBpG976VV3V+ql/jmAmk+NfoE0nXgxprGQkPFYr8lSc+/+g9RciRC6Dbx3WcRRG6DAlSWuVH4iy/OOn0FUxl3pVKk9+ujzZMYE4naLmq2D/QOrsgs2w1K/uOLzLWfvHzcaeGqUi9GHvOtV5iI/4cLZ//bf5t1f/8VlgLyVAPrjOuXd39y7v/53/x6TnzE5ApMjMDkCf3oE3n3/u7iRu7jvz33tzfvbxb2Ot/vqvyxB/27v6eItsP6639+7vf//2PT47p/9pz7jTWThT375n3N8/iv1kdcru784EYIn/T7AxcMAkn/3/nudbDoS66v1KDN68coepKicoK1N4Ecs4FopXUuyTVKHS1b2XDty4rRV47d9w63vta8CVmfMyLZgCj5uqHQVlQAYYNnD5SWey4T5YvtCR1oLF0d5tSYD8npjdSHiIwCwsJ4iWN2TaXRbz6TIlP1NLEGkfVw6BO6sWkFQJpYIK5csxvqCrk0KzSYC2Ie5cJfQbZicPt0ysmbZQcDRMwV41hJqeO/776LbDwAQEOzn//pLQOZhu/v2W8jHIMuAAjsUMLsGZcsQMvduAOYXXtnm/HA3X3udA4pEzigIXRcz5Uqow7mZn6vAdXU2DrIpDIHkFPxkic3+zFlHGihSIyIilCIcL3kKbF1EEvEFDhjh4s73CwYwLsN6LBfvXAEv8i8+A8kjYLoJv+RwgBKNTQCS7zIpLwBwk7lsdgBoS1ovckVAbQbqhwA6MqXQEQGi7vAoxjUC26wkujW9lV/A53YBIKvzSB3GugwqiFdAeAhdUqX4ACtAdc7cXAceHgYcXX3ppXb04AEKfYIRuUwqqL2KZyNSS8X8qZMnXOBlAhe/ZWvWcLkv5M8pzttYdmglIB7K/4ig01Tk2MP/uNSKB9bYG3u2QqYFOJm7LrWSqZ+kA1M+3LddR9f6+Y9bID9mzZkD8Dlun/r0px3Is33bNi4HAvH6mB/JjEkCKoRopwYRmiTy4hgXsgQuIUw+1EzzCb+kszY4gmfCGBEmmpwOwAEQpMu15pMu3UEArHrOmnci2QRQuQ54LvCy+REgfOGi7gkjBnTgl/4sdYxbaOf9APR9Nb4CCNQZKq/+e29Mtud39jrbtngAOKmB1JAehK1VRGQwQDAXHeayN3NogO7lWroBByA31PGWmhwPcAkBM9rvbIJot2X+cqGU3ZQUOFwS1anoCByerzrG5Km9FI9ngca68JcolwNwuge1Tx/kn8DHYAg0kVoKa5+N6kvB0tUA7lKCyU9+mAurLIF8RG4g4R8AnFYAuNQtAh5kh6bOYmVISHWiPBmRJYGAFZpL6pjP4vmeQtGRDdFVD2AjAkY5CwoBj2AeVqC+EBDeAZip5yliQeoLhYpX8JqXssZrAR319Vu2bHFjHZzkCdgcknUcyjJ53n/9wXn23V/Xu7wTqaYc4Mu8Fyij768A1mjm8ASvsaeP8F/Wr16/QORQ1pk+pAqQdYc6JeOxr/JmjUZA+g4DZigVwwVZ8yxTZBfG52vs/OmM7eSZHqOrT7kYa1atcIGnI7JGQ902LjUJwOgIREoT87cS8qm0CjXcJZucdYNAyiI6NoNZcwmQioV0z4YyP1atXQtpVY1N1m4UNDOxC5tLKPwevLfXmO8I3eise5FN2oPrG9scMBqAlUcTVizdqPOiUVDVs75W09WsbBg9E3m1KydHViOydBGhJEsp2eNcsB7RnH1rgSTyQ4C85rPGPpSxCWXeJgIQzSTjRl7WWgdS6Cn4XL7u8xYuQimG7z5EeDB7pYAWf0AQ5WUMOkWSMmUwGuRCrw552YRJ9THMnBrlmcm6QmtGxIe6hGWrJisuWQxpPodgJSI1mIAZrUkBJx4LNuYeAINep+zGRCxr/UkVpvelvVskloKgRfpFY/0h//cqlGoHsOrwoRNWVkeRnDWax67OAzD5AwHisZDyECDnVRcOwPfYT10gQHSO6f0oz0Rg14U/P/HQXHvgX8rwc4/D0qQey5QljCPd7lUVvPd+pxirAzAS8aOuZoFa/ljWefNnZXSloYCqqq4goHUWmTpneA1qFFAOSoKdhXyehrpJmS7KWvEEqo/Bq0nVIvVZgAPfZPsTAsHjzesXmKi9StZmAtOdPz/j9KsHZ7j1oJyQCwTIBUjFDYnTrrz9xzsRIE6t4hnY89ZXnvH1KGg8hZEIEEf4oyqQPWA4YLNITRHOAuGSu4ssG/JoYqjPxlEg+LPO+gHohpgDw+ydLGO6h/UMCdrFWqYeFceePa8xPtOtgznmxfmaTrcwUjrA3lCblZXOnNP+zTPj//3dUhFNAICXAPiSw8XZ3ANg6c+ciUJxoY7mM2fz7GvfuQnFZRrrp5O55+2ykPbu3meLF5BzxHM5gBpkMQ0IZQDj6YRzq6ZKhVTg4Viz1D48nxj2pA7AMVkfPowy9d6730+9RUc65/lYaxVnuEiLUevqG7f95+pQiQ1b7vR06yLoXVlBIsmSqAu0tpQBoPUayX4uz/lk6qdA1pa64rV+pKBKiA0HIIQkok4wgMh2sszqUOQWYk246corqQWCbM/u7cwbLxpNljmLv73kq61eQfc62Ul17EkKLM+GAOlhoIM4C2DvUR0cozs8wm74znvt9P950WJ4j32yaZRdT1SCHTp2yvLyR8nbyLWYkCF3fr+wrRbFXIRl0bGtLvw38lusFeXEEI8C0YsTYM1Znm3bz5RbHHO/vrrYhjsn7MEPrLIswPlx3yg7dbaCzDHIYiyFevtbWW1D9sUvPUhHfaQdPo79FVZm6cnTbdamKNvxvXOQUVmWlBGOCpE9l/1DhGssKgSFN5fQTR4H+SFlqojEc9hz6XxTk0ElmRubr7mGZo5G6xjutkH2nMuyaQ5ij6U7hvyYduysalCqYDnVR+g7aoKx+n6bkTyN59RlpXTzF+n7VJtdDdZ+/Y4vW9O9P7HSzjF7pqrP9p4esViWxqc/vJ46qNf2QoYWooYR5vnDT97mQqQ/+cPXsf+61DbG8yyZG7IM5YFbHXY9/HhHsiYC6rZ09AHasjdAvnQOkc/Qg/QkMMx6OCv8qdvOYRukzJWsyCCURslWUtfOGNPAw+qj/8DIh8fqiOeCkkpZSLFTMiweBXVHVzWgM3ZWQ72coSiImWdpEHxqolA+h+zptOdUMQ9ddgf7mWqJOdRwyrxYgm1RHXP9DSyDlBWlxhftySKLpe7wZ8+SNay2gVqISjVbiIBQNogsOrVHuJykYFp6ANlrIbFVs6ku1B6mgHsponROiPSuIDdCisQsGnRkmSjCXurgVHJLmlEIx2PbO44abf4Kb3v2iQqn+lCA9iKavqKi0SnzXFVXxZFtJ0K1vZWahu+t9y1i8fUjx8kGWe9UFI/95jd22SXrnQJkuWyDsXjrpR4vKSyw5dRhnR2sac6bHho9/Dh/SmmY6OC91UKirFi1lvVzmnWc5oj6aMicBOr8IM5abUi6d6h5apYUs6xHqdtKUVcOMQaqwzOwLQumhpcdls5qjYlT3rAnhXD30M+Lpo48cegASjZquD7Gzwcig/NFytNWSBBvzhl/yAIRiR2QjQ9/drZ94l8qnf2Y8ulieU05WEfteGWrffT977UO5rNUHWpqk4XkXhQgyh3rQbWcjxJK1puxqD/r+TfVklKsTUUJM0DtOTbm47JLRKyNce8LRA09ikq3l+Y3HXqh1DVSurShRInm/Q3yMzTeyl3a8gLqXdS1yoN8dedO7MfGsQ4rtvXr1jprrFAK6+VYh6rhK4ANRGfjUfJSnoewYDOnESuU7JFNNnN6skUGjFhKdLClcUcrOHvajh3OY98MwM1gAsstMtu4pyrj6IqrN0IoGw0781GATNhrr+4hg439iD3jGMTxOHMvCXJL+SLHTp3BTizK3W+7qbWjsAH04l6nhhBPjYBqNhhVLtbLssdt5p4Uytoszi+zqsJa+863/9UCfVBTe6EaHvWnHqY5jju06g0f5Y9xTrtj8vzHn1JgXhzA9d+DNP7rX/XuBMK7v/5JAuS/Pt6Tnzk5ApMj8L9pBN59/7u4d3Nx33+SAFEW1zt2AL7L4/lzAvwXNxP+e1998a//r4wA+f6/3TERwcVvBIDk2eeetesJp5uWngLQPGarCJ1ra+KyyIW4n5DQYMBQZSucPVPg5L/DVNEq/soBu7voZFqwZIX94rHHne2RSIEegFoV2HF0Fyus7wzF8dSZBBGTLaBiTj76AjtCkWgLzE8AHBLYr2pRIGkKgNpWOotFEGRkTHUXIh9fOvS59E+FHGims/tSOvNGAX5KisqQRJfhqzuXkPIegPcE+84Pvm/3vO8esizesPXkjKxas9q++rVvOFD7PVdtIkAVEAVwJRLwQkHoAocnyDU5hj9wGUqClWvWevIlAERfP/gaIMaEK+wL6NpUkSuApBIwtY2uUB+UIAU/W2bzHipEDj3gQIRIiusAuqapZp1iYQYdRF79eCFzgZTqoQzP8KuvutqBShMU/7Jg6uICMw74Ws8FL3tWFp13YVaIPcZ8noVCzbsZR/0eiDIkFGIjmsuafkYfJEAMP0/vKZyO9ZmALerUmuC1hAA2NwEoBwOEuUsnQJcUH8mQD0G8hzIAywb+e8WKVS5LQl3BqQAoAhjVrSbptrr8agHW4YdcV9NByJFMuhSLS4rsVvJd3jiMrzn2FVLFKLtjmEvjwSMnLTginsttOF2dEfa1D6bYb18jnJTOtg/fKJLiP3784JfFqACmOK/nT37yk/bAA/c7n+kV2DPIdmnLCy9YFBe1RsYmGJInB5WM8mra2lvcpVs5Dk1cnDQvw8iHUWf84SMnXE6CLwDnEOBaFKAXPe2uY3cYAMTZ+3DBUBC9iI4EQMluyASBqaNcvgSUqDtU5IrUAgL/hwHdZCMmeyuNjYiSDoBw2TXogBFhJOBVQKPmuYDGOzZDCPLxxDMNKEEgFeiyVO5zBBdAAcqBAjpZL7rgttH5re5w5UrEEYApBdEYpI2vOui5tA8DDIsAkRpmDLCrh055XfJ7uViKSBNokzk9y3VaSsnRyaU2GTCgQZ7EPAeRBuqWF+EgP32NdzsX/mZISYFmIjVcygE2RFKEqBNeQboiDaQSk3JG5IOA9T7WXjDzq122LwAEAqgFXkQDLMl2Sx35Iso8HwBKXJLTUNhUAVBIxSTgWsqTWag1+gUsYJd1y803YSez39ZCrLnu+fOdoZV8TU0nzwhA5Cz5ICJeBO5JIfC5e1Psx093eGzH+HnDALyy1BJ5qVB0geL63B5sWXq5nAo0FFGiZyPgXYdaIASsOs4VaKpL8czpU51aJxw7rZmE4w6xBkIYt3r2Hb0GrQmt12pel8DB667Z7J5REM93kH9TJowsPqR2a0RVlZSSYS++us/SM7P5c6rrvsxjveVCGjTw/BLollWno3JARDbJziIH+yvZlWm9rcC+IZwO3GnsI6OA4kdPEBpK1++efQfp/CZPgvyPdlR5PuzNuqBvvPRyOw3xIRJTXcyyi4pBBXLBaknARDAkUDF2YprHHuWArxtvfTiLO+aa/l7kUiRgdDT2MtGQRsuxJpM6R9ZXsvSQLYfmyrz5eIEDqApgCQgCbKer2olceEa9GhPAIS+KCP/zIfOyCZtgro/J652xEtGknysyT93rLpieOaxObD9ZZDG/w1lfWr9DPGMROZ3YIOk9aT45qzm+h1QWWovaNwTwi0CXJZqI/HDmZSjrIApwqxB7jCIIYHW/jrG2IhwBImJDGRxAFucLHk/h6CFiPASIprMn/PzCkS6FiIg0qYj0/vSvIl1km/XEQzn20GNNqBazbc/O7bYAG794LGjiAatGIYYOY1EmcGMBQN5PfvJTu/yKq1yQqogZdc42st5yc+ewXiMh9CqwNTvkOm1bsHoSEZY2ZSrPWMG+UgAEo4zqdsqrQIC0VhSMUjKKIAlmngyhkBNoOKx5z3uVAkp/lkrAZYCw5n7x8Wn2foWlv0XwIdsgD/3x9hTIuxIgknw4svRN17DzHueeUdT4af0of0fPTlZ2wyLOWHfTAENTByttJV3AvtgIDaF6DIbgGRJ5zTwVgdHSImAOK6XIeFRvqJPI+3n15VfdnI6C8OvnnPBCCRhOJ/l87ORio8g1GujxqI4Yx0FsobogQQ4eOkHn7zRLZK9q4zyo4cxJY10WoPK454NYAVVCWqIsbSc4WeewyOjjh4/Z2nWXWAMEdh1EbxbWcseOHsImLtad/8rjGUWF5oZYZzlERhJd2hwo1F4vs7emcv6koKBItKFq/Ph7UEVy1tR1DAJSoxghTyM7CQVhXxfrrt49tzRyfZQF0se5pDWuNahfIkb6FYjM2lHej57rBGdIoDe2i5AVzSg/AgDfKipqXTf5FdiNynZHBEgnxMjtt25258oh5tlCFCC+3tiCAjYLqIxgznbQhBHEOkxnX9yxfRvWeKF29y/ut8pv77RgflYTqss2xl5rrLG50yrwuFqwcAa1JBlEnB+vHW11nNPNVyxiLh+3MhD4HvaJyETsdWIgpuGlQ9hjD5Q0EqS+xra/vNXmZkTa33/oFvbWPkiFcTucX2079kO+AKAXnKy2++5aZNddCVmDemYcVe0zZMO9urPanj/9ZWs7kUjdUG1ZmZGcPdiLSdGJam8hNkkC4asVUg35UQ3ZMSt7tmsiaKfJpYHfpQi5lmaYsroq6/FCLUwjxmeuu9nYpA2WB/u1CqvqabNKQpSZihYXzLnfMG4LIe4DaDI5haL6NAB6F1M0ED7itsumWPbP32enb/qRPVvXb6+dHrIp1AIP3LPWhqhBfrnlgB2EWxFf9k93XmtP/OZFa2Wefvz+u232SJl5NSrroBHQF/UxdlaUlDRCoAKJ4yXx88G5bZR53trPPgsBNUgXfCsqqGHGpIV1PoINYiyEFkIbq8F67Cg/q4ctLXterAWNtdu8GWRA1DQytzItbXaujfhgVZtD3sWoFKHj7iyTukxB4ap9ZEnUAink9lr+W/WT1HuynEqnDtnJeKkhQ+HyTz/7nK1bv57zdAb7WBXq6yFXg4RATPaetxMrgozSvq86ZgFnowhh7bvuXOK1BAGwa66L3NPfNVG3SOW0DJulFmezNUTNXAwBEEqWxHLqnkanSpFCQlavsuHKRk2kj+OvT7gQ7tlzZjrLrynkm4TS/OVsZql5gmDjxjnMerGtDGS81TD0usK9qdOu2Hyt7aFO6WXwpVYT8ZGEem1eDgq+IfJ8aPBIw15K+RzyX9U+HC6rWu4cyh2M5oFJMSRCWJ+julxqliTlx0EQpKQmYVH5mlMISxEuNbJqv3pILNkIywIzmaYyZeZp75fNkhoHcufncqYXMuaL2Qux+cIqt44aqBU10HgAGT9+4ZAVA44A6efzhxjbQebdGOfZvzyYbXf+n2PcvWiOoHZLZH+aNhXbQNb5i88+bZ/54Eeo6/dBOu6zpStWWhvkzk4ISDVg5KKsOXkaey/O7WTuhXqG/ufzAp1FJYT0AAGLysbo5p7ixzgP0AzRyj6uelS5eQkQRVLyJEAetPLM1ASg+kFKDzXClEBM6sB44ZVXLIXXJVXpVVdeYe3kftSTlRRGUZzDa82EJElNSbefP/obO8AdIBAFYNrUZFSvWbaA3KdYiIi5PJsJCM2XXthKDYqayzvUSlhPo9jEnaUmyGRer1mzlEw6lB+JYbYdtc9w77jtwUpMuSuqk5O4r8CcwTGG2/d//FO7cvN13HOLbE7ufOZgKXeGeJeLonknq8QVa5dDgDG/qUfieK+VsgkOhyTeio3z8ivs85/+KnUmdsr+kawN1WBj1KUaA/Jj+As/5YO95eOPSZCLA7j++Eb25/7vSQLkzz2ik99vcgQmR+BvZwT+p/fvi/v+kwTIJAHyTu2P/5V1+FdGgHzjZ7dOyL7JH9DkzNkztnHDWluQO5tQRbp2kmMJkWyka4/udDoYZeEzgj1UM2G7upz4EcAnSwh10ioAPRM1yNMvvMQ9PcJaIBSqIAcq6HKanTuPQjiY/27m4gxgCxAj4sMBG3QQKgNAnZ9JCuymE10gvS456lo8ffK05yIEsCZgrK6xAAIkiU76YDp4IvlFGCRAYyIdZY899qRdd+NtWHDV2V4u7tt377X52GbMRWVRSDfWIhQt+whXTKPVbe5MAE089YMBqoK4LFbgW91NN30/78OfS2tFTT0WMgsJZUxxAMeLW55zgPjCRdiVQJDIfkaKljYulsUVeL+icqh6bKPN+1wBADMe++o0Ztx86HISyJ1OvkAql4k6fBDyUU/E0N20ZNESF4qnvANlkXQAwo9xIRFYW1RcQNdUhsUBjjdQ3GdOn2bd/LsfF6UABRJzKQqVuoTuKSkEuHIDpkVgD0a3L5eLKYSZxiOl59ZBB3qv+1p1+wvAF3AvWySB5P2Awe10YJaSSbAYP2z9LoA7JzfXSd8FZL8OOCfLIvnZdgEQVSN5j4OYyMO/NxSAqh2wVl3lyoXpZAwH8A3n0yCIImzO/KX2wsvbXaj5qw9vfnOF/NOvSly3fB+XzBq8uOP5eoESEYCsAkIFXqvjXNL9zZddC1B8zNlV6JfCS0VcLMK6SYqZBi7kyqNQ1kEI3ZsFqI6CAYNj8fk3nwBPNzrPVMRFKACuCCYpYfQ9XD8y46lOfh0Oer+6eCmHQJ3lEVxsRGgoc0Md880EJgpsFTmkv5dHuP6sLnqB6fKb1mXP409NJyD/LVBA308dhXe+J96e20oYM2G4AYRJyuJASoMAPl9Y67AuiVyOxm02dAAAIABJREFUXEaAnic2WfTD89qGUI5A5Kjzm/UjFZMUCeoQ7qEbrxMbNl3Yo/Bk1qVJF2pdHj1ZDHHuEtnN8/HmQqoQT5EEkcwPPUcpGbq4cA8B1iqAVLZWF8gPb4WbczFX0K4yRdS9KdupEizuBBJL6h8l2xC+JoR17/4OYEgXeREE6j6X/7d+jggmKY80jvIDV1eo1v/hw4edBYYLsGa8NZ4rVqywfKwOZKEhD/EW7IHk9V2PV7IAv1qyYPS7FC7CEL7wvhT7zm8IBXWKHOYfP1u2OQJSlQmiTnJZmoxAhqlzUR/6XAdqM4YCWAW2TsN6Ih7l1OsH9tHpl+yCTdPYbzIAP0GqrYfsAakWpDQRaaD3dgxARESNVCay2gplnbWzRvR3IspkEdUHSLJ2w2X24st7APEDuDMHAgLQ8gxZod9TIXhD6KhuAOjW+FZDsqjjdSp2Fsn8HIXC5gLSRAX54NGu7u4Qe+75F+nGzgEQ8MPK44yFkguifUnWZeqyXE7mx1E6oacABgh8qgU0lVWZyAWBU1rfYYy3umllE6J18NYQa60H7QVaJ9qTQwCmp6eTnUFrsixSjh075mxBRJoKAFZWRRSX+k7smJRFot9FkGm8w/H0lurAl05GKW1EeCvbAfqDea8UUZ4kP0/khceejrFmPgtE0XMTCKZuyj5+jjziRYBIKdLFedED0adnrn1NZJa6kaXk0vjHQ9iJZJPFniypZP/TCUHXz+tKSZtqJezddahotG8pDNaPNaM0bgErztjqvDJBwbKueHwTuReCf4EAuWCBJRJb+7HH+koh6COcBU9BfnzgJ8WOOFo8N5sOz3Hb8txzAGWzbePaNZCYjBEWiLL2kHWXgoxLsTR5z/U328uvbud1pkNy7be77roNW6Vot+c//vhTzgbtbH4RwPw01oAv50SrW+cpgPZ17InhzCcBJ+107ftB7gXQ0e1F538v71UZKh4VF17pagBgzjnyk2ftOApWxi9Fgvz4vBLEw/hcnAJE4+UAP08RdcH66gKf5H4qc8GHeaHmCB+elwgtgaT6XO3xyxJ9bM3yJQRQd9kg5EMUKjpQNRthvg/RwNBBoHbe2WKbMSsXQiGFvS2QeqXJdkE6pWAD2AEh0AsAuXDebNYTaheUIOOQKdpLR0ekQJlg7Npt34EjWHtifcV+F8Z+fqaAM5+zVPZ299yXi9c/Ni1kSfn5YqcEsCl13wid9ZEh5CkxzhPIiQ7R+R6OqmLZutVsDhH2+0cesUUr1locmR9ldA+H0cRQTNDxCnIP+tn3yyprncpjCpY1Y00l5k8A7xjodseQjx1vYA2GxVkAQd/QQwCPnj1W4L/sBgPYZ/POnHXPLpi1EcUe1sZr0kcGa1Vzt529K4FMCj/mdwukRKjy0kqq6HKPc0RrdWWZ7d61je7rUbvz9g28p3ZnIxUfHc+5BHnI49E+0s8aq2KvFoO/lmw3ESDjrO05IPabfvY+6/nnfdZIPVUBiMhRRL2nzdYPYHYO9Q5ZJYDHBZWA71Vm778pk72tDGVfmHWwT3QAzE6ZFsOnY91FE0wxhHcaGQydLQ32no3LbKwx353Fp2oHbN/Jcqy4Jqijpts0Ao0/8sBd1lOe51QUJ84V2ZNbyB6h/2RGTqb90yN3WtNpQuPHOecglpQ3N8repu7xAc7oOM4SKWT3v/Ya9ofTHZFYzNlZDaicgQIlZ948LD15wTSZ/ObfHrN//viHzAegHy9Way3D9rO3k6YZ5dsB1sL39zM8mWkQXzSZFLGXl/K8xgMI2i4ct6VMuzte+7IV3PoD21JDTkIjSi6OpCvWZxsOiba7sMp+d3bANl+92OJaSu3YIRSPqXzNzevt7gUQpjVnnHVaEDVDdztNGhxjyhsJQjFUXUf9wJgH0O3e2EWdnZRhTayJqoZWclvYZ9gHhntHjMqIJhmUFeGJdri02k41dgASYzGG1U8R4eiZqdSX6manbrr8mkshVQfYxzv5PdDt3VoLHS77YpMDr9XQoDWqRqU3sK9S7Z7KuROG/WETe28Q55UP80WNMrJakzq0nO59sWCyiFTzk9Rz2ptVI0h1o+DwJdSkApDV9a+mnX4Aa9kgyj5WWRyRrM0KyCuRIXOYw3oRIuXVnNHF85mNAkV1WFgc+T5v+djxchM/N9jttVJzrlq1FHsriEKs8aQIGwasHmW8RGMPYeOoLJywCOoOrLB+v3OvrVq/0WbOmWuvscalZl+5cqnVVJRYWeFZLNqupA4j54RzSUeb1BId7E+qDVesXOJIRJExIjFkq9vPGaqGL2XOiQRx9TmLYzpKtyOo8tXso5wL7T1+bJbdnO963X3ka0npHA1ZoDpPigupYGaj1jh+4rjdePMN7IcoRBvreEZk7hRXkmvBOQqRqhqhjTH0ocbol8qCdfdvX8i1D373nPt5yujy5tnorhUEYRxHTRPBvuLLBq59rYp7Sy53sjhURHtQu53G8momhLwaKnwgBBrYc0W8CvifwnlUCHERwz5Sh5WfzikqWOyD/bCaIlcFQi6B+8pM9lo12UVBMpUUFHJWeaHwRI1BzS/b3cWLl1CXve4yi7rYb7ohmRZChmdiVzorMwOFGO+VhqwYKbj5GmWSvH78NIRGgPWNe9uMmbgKZIZbTCj2a1kzbcm0HJo4CiBXd9A4Ql4H6pRqLPXqIXViaL5TZuCH7rvbUiG6ywvz7Eff/6FdecUNWADOt8PHCGxnHopEqqD2P06O5vU332pbcQ+4/c67yWQqdrXQ3r37mRNFtvHKq6izam3dZWSflBU79V8JnxMSEGonjpymsSSJMHZyV/75lyhssCkMgajSTs85otpM+7fqYO1RnrPzD0DExXdl/leAiz/H50wSIH+OUZz8HpMjMDkCf5sjcHEExbuPycV9/0kCZJIA+RsjQJ7b99WJE1ho5NMFLOD+6qsut7nZ07GG4kJFZoUPF+5Aut7k/xpIR7jLFaaYzMs7Q4VMtx6e2310k5VyeV+xdoMdhRwYpjOpFWKklkL3JJkQMXQoCSTFFN7KsaTQZSCG7tdRAEV1jUUB1IgAiQbM1iVAVlUtAIG9gK5CN9u5yKsLWp7UDe21lkqxHOY7biu5UA+200Upz2o63I8cOeYuKRV0r3n5hdpXv/5dVB/rIBKmm7rHZy3ItTy8uOctxL5AIdSEJs+dgdQf4OUotk+yCKqFpPEClIwBPL8CW4imxnqXOVFBd9EwnZpT0me4z6nGMssfO5EoPL+bKZhF9sjLv/yXq23Op05yOVOnjmxIDK/eFBeq7Mfl4Y09u+nqHIOwSXAESIuCV0GteuWLTFHbDpgiUkHjMR2rDnVMKwvEB9AxTkAHAKc/hbCAY6lM+rmAjwHgyJs4IYZgwkCCU/m5PoxtMiBIEJ/bSadpBMCngDkRIAK8ZCfjzXNS8HkD70fjHRZORyc+xEVFRe5zBLA4kBQguRx7nsXLVhKoGYjv70nem3IxBnk2dKm6QFbCFgE5a3k/xRU1ZG2kkgmz0CqxRtuDF/uj31htN35ql82fP5NLbgvgO8QVl2LlPYQAxscphJU5UUl31OXYCSjTZM2KJXYE6f5MQiCjAetL8FIehmhSZ2YIXyuvfM0Rea9nYpdWwaV5gAtCP2BNP8+qATVIFpdUWTnpkinQOoa5Ik95gcv6COBSLiBc3tPCOmW1og5GWZqoa1BEiewaZO0QCojeQbd5sHs+AK1cCHW505zV5+pr9XOkJlGGin6GxltWWyJCgtHS33FtrP12C52jNuzIDYX9irwKVIA5YEMfxOEE80OEiHIkQulU8wVkUw6IgIdxECXlf3gprJrvMsGfB2UPB9isfwtgwnWhuurA81jPU97S8mGWn/IA33eA95jAWhI54NRXgMUiKjTfNKeU+yJgV2CFsj1EhvQALgxDEqgLX3kv6u6Uoktd/QpJ94NU6VSHvfNMR0EAwSLlRySdxk10X8o2ywfQLYzx0c8Q2aD5pvkVzHPU2Mk2S938s2fPgcg6aJdddhngXAnAwkrbt2+fA+JFODV3j7uvjQf4k+2WbF/klyK1yUdvCLbvPMnYclmUAkSXfiGuyi1RiLKIK2UX6b1IzSWSyuU60I2tsFbld6grPwhFVQu+/ilkFA3gVZ2FEmSM9SRllTcdlX2A7lNnz7ZhfpfCQ7jtYQgKkVwLyNXQzy89d86RCVJ1ibgVUTB/4RLr5gGcLSw15S4JdEilq72LORLC2tE8HWMP0DjXYZOkvbGdsZkH+NYAeTGTS348lmkRzL9GgAERfVHsv8uwqHnple3OgiLYERqNzoZiJq+xkLWsYOt4uqlFYvUCPsqiT0SfXpMKIj1jkXSyTvIQHpARzAE9R12uBYoLtJadRmZaAp3Snuco4kpd07L00LH44y+u+pMV2Ie/V+xAWkdm8D00YKKtZBGl/xQgK7JCBIhyQWQPKIBI3deyXpMtn8gVWS6CT2OZgeqHZ6X1pfEXyaTvKls3FwIuMoWfoXWpMFt5qivAVgSXSAgRnD3YUvijUClC/dYL+NzLGebsr5i/7qvdMtB3/UOYuHvlzoJC/3iBAPFYW3gssDwZMppPAvae+nSWG4+7vnvWkeiRgIfTEmOw8YhzoLkAwDS6n+fNnQWxkQoRXOn2FSlAbrjxFs6uDfbwvz2Cv3uVXfOe9zhw+sGPv59nNeBsU9oJlMU8kjFCOUjmUTzKy2OnTmP7MtsRIFGQyuo2DgDQ0hqf4E35+gB4odYMgWRvE+HOs49gzC8QILJhuUCA6D39ChLkfZAgno+LI0AcYfSmhYfsAT1UyAUiRCMp4ldWOiJuPCSyr5ubmqcCBldMDbPVdDYHE5owRqh4FHsjix2iH7UQQGVzWw9AdD3ncgrfzRdgcaprKNjy3DMoMwetB5JDvni33HQdZw77bU8rxBe5UKixpHKoI5S8hjOrBlLMCyJjSHNSOQeM4yjn3fvunW2NlZGcX/g0jQ/xNcpsKuR8imB/CKMmiLBKFLKywZKqczqKn1H2kF6UAgJm4wg+rpNqx/DWJ6eitbLI7rn9JjJMGp0lz+mCco/Ccwi7ROx+upvrnR1L7Qi5CwR+9zfTMMH+NMi60JrWGSTCSGRwI/tnD89ZmQsChjWGspDT52jsBMqOM3fUZDI+IjLKxyo5q1WHiCBuo044dvgAZ4jZMtRm+adPM2fDIQ05C2lg8Kb+G2B+Mt2sRj+LP1xOvXgCu9Fu8lLikBTcs/WL1vOtPahgql2neh/j0NLFmcX3TEmNpVO7lbPF7FwFnAh/NyPB090fFE8zCftgL1aPkTHB/NuQzWK/3Hm6GtB23C6DKJzoabLseAh21IrPvpZnBXUCKtMgdcLs6mVzIEFCjJ3DWS397pV9dgbLqZhMcn1Y199+5C7rKksw7z6UJ0M9ZJscgjjttJzZs1wGUYoykNinGyCuW+hQT6WDXeSH8u5y1MDDWTjM/G2hRnzmt8/Z1z77YQvChs2XJpoeAOYenmVFSTVWdo7r4SyTAg5VBaS19vU6CPwOFEbnqthfISseunGKJUAW/WDxV3jPqBGZwjlzEqxtPNCONg7a1rIe14Hefug0RAed4LiDzp+dZl957woLIkeliXNdqqc+zs1w6uIhlI3jkPvNLZB0vIDw2BQrKEeZPexltQCrcsLSM5hgTqlBQsaPyeRlRCSmWxPr5gTK64q6HluyMNEqyxu1w3F+xLsO/U2bL6PBJYAmDzrZ2b+ysjLZQ3k/1Ibr161znenKrlOGUTLAsWqNIs4EAfPhkPI6kxSILVVSGSSb7Hwy6JyvrEDNwlpXY1VSYjyAcgSkQRfzswfFQoPLo8uCLDyGvaII+1bW6AhB1CJXpAaMYM2pTm2DNKnjuflSQ2nPU2i9skAWrsTP6/zH1ufLnIKgChJrKtkZh8i2icCiMRXrqZLiIrvqqktRAqNKH+7hTOKSw3k/wfsa55mJAPEipyMkLNq27z3klM2f/eI/QOwN2lnO10jdW2jUUfPRMerV6666wtWy3ryvMYj2Khpw1ABEpUGdgm0sdcU49UcMa1bkkN6HGj8uEIwiZESAKCS+CyWKD2faHGxKpUpRy0YI4yI7T53lIjClbm5BYaQGlGH2nGbmYiB13co1q9gPyDFBMdrM/lJe1YDlZjvZGyiBuFP1QGIFAK5/82NYAvIh2ysVwcot8+K5J3OngCXE0pN7GHvSchpWpvB8jwH+i5AvhXhahQ2YGoymo5rSz29jPoqwUDOLVLLaf6XsUP3s4x1A3k6Fy+PoYy/t4g7WxB4eRBPQrFnZqL9TLZExEXnRx32ojzmzf/9+5gb2vzz/Zur5mmqyb6h1m7ETy56XQ3C9LMbIYImLskO7dlguqpBMGkYW5OTYU799xhGh9TgCDEGC3P/AnZYcNWANpWdsw9I1lhqdYq9t22/FBRXWAfHcTO09SN3byyU3PWsa1pKn7LOf+IgtI0vwW9/6kiOBb7/rQxBJFXYWQsebPUH12hGa9C7ZtMl++vC/2ZLlqxiTdahgi7EDK7RaGumuumqzu6P0oJrbcMVl1G0FnFUaU5Ry3BtryursQ+//mP3sS/9sT7x8ABtE1fbBnI+oZyFA9KydfZYadi74bbpz838bCTJJgPzJAnnyLydHYHIEJkfA3SHf4nH4PzAiF/f9JwmQSQLkb4wAOVr52MR+OpjlqSrw82aAgTQAmlhyGoLPEyDj+Fwnx0ZQFOPBTpuY5ODq0pLXu+yQOlBBdPB3jYRZrt54udXhsVvExbqD4r8SME5AggBp6A7z4TKt8D1ZOKnzU2BHGJdvdaSrW1xWQ+qslg9wFx1SssESyC0rFnW393CpT6bYDfcbsywUKr6DXZaLZF/e1Gl0CT2/5RW6emvxK86h4G+iC5ROTTqud+3eY+s2XW5VXc02dyEB43hzh4K+LYcUwSwFq4ojLgy8hiBVhdgNQjQoLDgGEkFglmxHmnV5B4yQlU0jxXgxwJQ3Evkxeb7SjeUHcHfqB+e19ec3r3kPHcIvf7rLq+gFPK9Dqt6Fd/5CQgSDAZCr6ZRM4z1OAZTetWOnu1guXDifjid8kQE6dIEZpNNJXbypBCVPAfAcBxz0BT3o49+GuESIhMjNyXaKCX+A8iQFMQrkB2GKwV5slMI7EkC+BxC1D1BwDKAuhRDBel6LJPSlxWQPkM8gGf3cuTkOkFa3tsBQAfyS7us5pU/Lwj4kwp565nlAJfnTcpGdOgXApd9ZcahDu5jvEZ+CLVpNE1kgrVz8O+1bn8mxT32v3BX+V1213lk6RXHpE+BQVHDOkR9wObYQmX8HgM8goML61UvpkPWx2soS/p2MDAggnQ11da3OwzkSwFi+7rJzOZ2XTy5ALBkI7VyuugGhQlxGywgXhCSsvLgxu9DrVC5R3rz3fjrwPN3/IkA8tmB9LkfA14Gq6mZXULBspZylDpdsAdCyuBqj+1q5EQLl9KHL6wXbF32eL1+ncG6B9dFc5gQiS9FQh2JBWTZhhKdevd7Lfv1MHXMrDPIHEgoATxZYMczvVrzTfVkYgYAY6rgPDeEqBAkmtYiCEGVzJf8mP96blEAiQHTJlo2Kvm4QgKaKrnaFPPfTER0EqSIpvhQhdTzXILrS5mCRIFBQ1gqy91L+gBfWAc6qiu/r68gPxofXLgBNoJcgax+FkjKPlC/RSXd+AOMcgZJJa1th9a1cfvV5wXxvB5fyTDVv1PHoOvsBAFLk9833kVd1GXMlgf1D3X39zLdaQAx1c8qySc9rCn7d8qZ/8skn3Z4gIL6LUNwzdDrPJxhTtlzywvbnmQn8+NQtofa1R5sd2aJuOYHRAnKUJ6A17LroAFR1QdfnXJgDIktkQyQwRt2OygZS52MqoMwoczsBUKW4MB/rmHBChMfd72N8rkg4BRHLm1vzoVqqKjo5ZdUnEkyEi9QW+l3zKom11ofJfSG2Bwo8r2JOyXwrjXlcpa5VwIggfilcVKSZ5lMJAIsCs0UKzJk5A7DLExq/Y9cup7IQCTQ1M8sKWMN6LgoY7VQQON2XCrFVp3gj9iQCSwVgtrJGRHwK3Ncz1txUFoq6UxW4qTFWYKmgaY2p1Bd6ryKavAhxjsQ6SLk0UosUFRViHxhhD93hsbP73lPkigAkKp9knPZJBb2KPPvt19fYZx6uc99XYK3mhJQS0k8Ecw4EuYs9JAz7jWxVIvieUv1pPBWgKl90FwrOmePLmMsTXM9Sc1hjOwixKRs7WZpdUBHKes6FnfO8pRxQpk6c9nKAHdna+RMmWwG4mUdOkS/WJuOA33787gVBJgJEE0cWWBfIGpEbjgDxeMOdJ0Au2F/9gQARfygVyjOfm2l3fb+E9UseE/tFNGRgDIq9o3u32bVXXGKZnC11WL8dPrjfzbF/+OyXUVPVuCwC5XtMQ533wx//C4q2aLv+xlvx90+2m2+81r7yj5+0ObMIwka1V1KKTztdq6lTMlH6nLHpM+fY9l17nC+9Qtzn4zXuwxrX2VFdW+3sGwf7ZeHFHNe6Z10qF0Ze/SMibUR28Qbduz6vAtGb/hUA2b2QIB4LrPP2X29TnL+jBRbfX9Zzbm8Q2eEIEL0e/Y12DmUZoP5g/9V/q3Nbz1fPWt9Xf54SMWJrli6yjDj2zjHA3t428wbwF1k7Bol17PQ5Gi6mYBnW5TJdZHEka7vaqjJC0V/nnCYkGNJx81WXoWYFiMO6KIIzUvkrvtQJBUWVjkSJ54xXrlchNnR9AIVZc7IJjV5gU9MarLeF/IAxZA0QIO2tDdYOuLgAcJCN0gbasc1BETtKLdTJfNUcj2beVZWXuPfQCOBVWsceHzfddRGvzJ1hN26+xNrLzjpizgKl0kSpR1huBMuipbqM+Rlm9YMB1tKJko7XqrNSpGog+7W/wEq+r84bPcez+Wfc78oBkFWRwsDj2LO1f8YByrahYNTeFOgPKd5JoDtn9CqsbERGworQxV6MTRS5KNRG2156iZoDtS3nloC6LjI91BwywVlVCTlZ1zRhK1YTBgz4LatNvbZEarl5P7rDTr//YRS1KIsBdmsgrEtrBZJDCGRAeALEtw1w1tL9nEldKRvBwLhUK2W9nivrdPlpl2xIxHop0Mo6USJEp9q4FMcwB4tnJ9pRVDNdPmSX1TXbZVdcbpfSVR/U12xB7E8tEC/ltc128FyVlbR2Qyig1EW19tMnP2A1J9izRQpRh2nPqOLZBrAfTUNd0EfTQyh7bDRn8Pbf7wBA1zM2gNsaOvGznA1WAnXNq7sPYodWax+87w5USHyfhmpL5FweoW5slOKFo5gpZhVYeuFchgI5xWIhAbpQDuSXkQHV70tNM2pfvTvdMv7lXvv1yq9wbkLU8KyzIBxqBgPt1XNkmfWQNQeLEsf6pHHdwsm2C/YdtC/du9pivDroDYfzo44eYQ0P0JAwSvbTIEA98kL2hl5q0kBq8G5D2AEQT50DyDzG3jbIWurHd6kTAriVDBK/IC9LQ7UhMv7oyQZbvDKdxpVse/J322zZyhTOBhpqUKvecMN1ZA+dYn8OtywaUkTUxnEuNgN0x9D8otpdOVMl5Nq996577IUtWwHhw9zZ1EttLLugZABuX6w/u+n4T+I8KqNbv516V+Sv5qYaIwKYWyIzpCJQo4NyLmTtpKwqzffw+Eh3NmiOSxWo33VvcXlg1CpSIi9a5SE+Th712Cf2MzfVVKA9ReeCvm8S6jApDLTfZE7NoDEG1XcZjTRYYLGRAMKzB8mKkXpqRLlpkEvjXkH2k188Yas2bnL15SVXbHKWlS0Epg+zXkdQHoUH+9mi+TlOVe5L7ahlVVRSjn0sjVW8zqER6gmU4FGcz7IzUv0oFWkU9azOYlkRKtdEFpjKbUpGAStlnmyx+hi3QL6hs0vlGY5DYBZh+xtASHsLkyg6NsGdkXn5+dxL/Fibq6jFglCDRTInWuzUGZrcRlHG9I1yB+uyb39+jhunj3FOcSI70kTZXANY7E1JTiA/B0vbpjoLo/FjCNvecdbAnFk5ELmN9tTTT9uVV1/rMqrKqDfTyfhQFkkLNXMNdzeRH2q4kr2Z6qPZEBzHjuXRSAXpi8VeO8q2RsiP3nGUY1g7LmFPV4NMK3WQN3O+G4VLCrZmvZxle7i7ZaIOqeK89obA96XxrB61RwoNIQcOv44SfD65h/42FbX8LM7JXubULOwHf/nIoyg/vKyCu1o4VqGff+gBQszJKMw/hgJkMQrCEXtt+2HIq3FrhwCpZsybsM+78e7b7LfPPcndM87ey7wPZM7seO4FW7RwmR0lr6ODdRZJTaJMxAyUTGpm2YbbwI233mbR1LN7sUUr4163CGJZiqhDKKKKaVbZtPkaa2avk+I2H9vQKdS9GdRwIQHhtm/H69TygfaPn/8GZ8xsagJqtAlqEead6lx/Gk50MPtLKX5eQempsf8jIPHXrQaZJEDepmya/OvJEZgcgckRmCRA/ug8++uaEnKEmMwAubhn8ldmgbW/5JGJ/QTynuTy0tzabHcQDi5/7EjA58zkGOsh3DGIjqhEsiZ8BDoFQ0JAeMg6pQCv9yq6/ALIkQhGefHc1ldtJR7YYRTiTXTd1ABU59EJ06ewcIDKEMDXMcLoerGKEJIkr+9+wHmBVCqU1X0kObk6FiVx76OTTGG1AuYakXfrku8fnWB1gOLzZqRZdhqS9IITds0lq20GtjANFN4///kj2MIswHZrGYqAZlf099D+VshFIWl6hoVNTbCUaYQ3AkhMiY+2DPy5A+mslwd0FZdnER+yvjpBILkuIjfc8B53OSuVdVV+IRcP8kimYWOCRYLsU6oUwE6RLfDMB0JjgBvwIIBJMGBX3ncX25wH97mgchEaPRS/pw4ds41r1tORHmgNdAepyI9kLCvJAynCZkOXgI0b1/GeAYkJn++hczSEzuU2upzCGYdls+dxKWl2VjKNTeqSI0OhutxWrljslCDB2CzE0enw5z/LAAAgAElEQVSZqKBTulbjAN8mANhVOLfToTeMtYgAkCwk4FJSREMcdJEbIALk4OuHuMzG2jwsObY8+yxEzEJHhggAVZffIjI1uge9bQf+vwqWXrFiKeNBZ/v8eXQgd9FJTOg643KY7uQmupMHAef246X++A822e2fww6ETlspQIJ4zbIKUhCglC/KVuhi7m26ZB0S+2F7Y+9Ou+naTRbkg7oAm5FmvLfjGUPdoodplzxXWA4hEIRNVoaFRsXRSV3uwp/bO7GbAjxsAowf0vwCQI4GcJdlRz1jJU/2Li5o/RBqAqRVjgtkU2eVyB4FJwsYV+f+MCSTwGCB5AKb1GXuDVgCdkjXoex3FCRMloSsnwBlpZKRfZQgvXy6vfR9MwCg9d/KXlA3egSWEpiX2fWXB9jjz6PKoYs4GEsjKUD8pWJAqdFNfoqfLH/o+gvgGQcBeMuTOtgpQfDt53UKRfTndSoQnhepdGlHgDhvfcCGSoi5YIjGRgi7RMi8oyh2ZO9WiLdyKhe2RSuWuXBmqRpkdyACwIU3s/4EbKvz0pcLl7IQFIbuca1hXPjvDCy/igE5RIC0QTaJLJSlXQgd/gIcdflVBoEAuDr55gNu5BGEngHgqw7GCdaHgmfV1a9O3ek8EwHzyilRrocIhQT2AqkFZKU1DfBfYyiVgcACKAr3M1K4PArwGAYIUMbNJ28JsW890eWxNZOqQCgbRIZAVmWdyIpojP/2Yq3rEwIA8vTc9blDUhboWTJPkunOHMJPRGRDFGCe8nqU55FP8HE862p+9lQUN53OkkOkrEDZQLpNB5XNw/+0bxWjVFKQrkAOPXe9Js0FP0D3cjoYNWf30tkYzHzo4XnW0QU6e958q1c3KF+TT3eh7CNkjdcFWCfriWxCx6NR7PSgeKuFjC3hWWZMzXSghzJvBuQ1w9jl4z8tiyjZlSVh36f1LisQAdoKwO6B5PWjG1KvXUSV5r2AJHWUyz9cSgt1ZMsGSiC5lCD6bx1bftj5+dKBqwwbqVMeuoW2ZD4e+AZrm2cgVUlOzjw3fxTKum3nLke8Pf3N9faBb+c7FYgLFT9PgCg4XvaH6gBWCLo609MAfERI6vWp41dkVTjPXQRMK0CfLDvasBSRRVKYbLB4wLJICmLvFRAnok2d9VJ9KHtF3bRSFGo9R0eifFNGEq81HgDsZN45lIt1jqD3o3vfi3ERgeQssPTGHNYvey4RQrK/umCB9fYEyNOfnurG5KZvnmMvB3xizgjwSiaINpFO9R3PPWGxdArfRNaWP99/C77qwZAUway3G657D+Qj3f6V5VifnHBe6Ws3XO4AphXkIPzj33+WsyPXgfdetNG3sceWlJFVtXqjbXlpO2dQmFWiTDxy4iTzKdc9/1DGN7/wHFYonS4wt762zVkfyWpFdkba2916AFzs5xlcID6UVe7G4PzvjzgSpMLte28NYv3jYuidCBAXKv9mh5PUHp44dK1BDwciazQs/piLIo5FlF7w/tdclJoq3L/bcrNn2ILpqTYFO6cx1oMXz1Q5QJ2Qx8dOFdp07K9k+dPPM9+wYT17JEAm4OSrr/weteqEXXrJZYBbsZBBnbwXKUdUa9CRS4NGQWEF4GA/wNYcLGL6ULL2QFiW2ixAuntvTWMqzLP+Ds7RwR6UAjV8BZZs7Clq1BhF9epL+LoBTI7SEKKdXXlBPgxYOfVGJhZR+Sh0gmIA0vMasWbifK3Itwfvf69Za6k1lmEl5x+BGizOgbRdkBXDNGwIjG/Ce76dEIkk1Igaf6k8FKocwl4rkl4EnezeSkpL3NyXQkoWglIz5hAMrG7zYVeboJxhzxxBStUBQdDDmSnSNpIzLYD1PYy1WCah7bL+O4N9XihrI4TaZoD31giI78ceohywstomGl4Mu514pyQcweIvnIYNWf+tXb4Ii61G5m+j+bF2G1m3xXVjgOVmmwidHuVnt/VL+ehnlyzOtRMQQV5hKFh4rUXlkHe8v82bUq22ucsqegLZL9Ns+wsnbHaWn733zs225+AuW3/1ZvbQvfahe2+DWGRu1FdAPnWx7/TYkcJ6251fZ700p8xckgNI22dLFyTblXcvsaqddebD63e2jygHashpmE+3eCd1gZQgYTQMnOYZyTotAIukYpoHMhifEOoj9F32+FNbbQ4K4hWXLWXs6OzPI/eFM9G/iuwJ1M2yYWvhPC7lmOYloEyF2IBMixr2gUxrtSMd2DkS1HHLEj+bmYTitW4EJR3NLQmoYeYl2Msnmux0h4/tqUVtSdhyR22RrV/E5zX2kS8RYN968DobaCqwCJ55gJ45QGwnRM4E6r8+OusDybArKKgC5IaAoVcCsREqpBgL4qzp4Bk2kNVU3jJkLSy+vvP3uczURJtg7e/J66KOnGZjNFykz0qmGajAwgKwCkQJkEW2XixEXkgIpAE1WSBnp9R11ZC4srTUGlbzwotbX7a/u++D7KuoYahF4rCRa+d1yQpskPk3F3vd+gaAYywlW6jJTmFFNh2VgKxPVaPGcIZ0itCh1tP5r12ijTpVdlFS44bEhruzSnWZzgbZZIlYkJpt42aYIj6621JdHpzqCBEfsscS4a8MKp0HcZwHzewPSdTeqaxbZXyNo+ysqy6x7ExZXTJ4kGmwGjYBATKBimkU5XEXtefWXUfMLwxrM5QjaYD+Qfz8sgosWcepwSBEg9nU52FzqCywfn7uEOfyWc7kXhp1RNZk0qylOvjg/oNkp2SxBw3YYmx6e6gbwnld+bxu5Tdpf+7ktc5lbko5o3NTlpEBNA/Jbq65GVtD5ncTvycmp9O8VMXe7ctdxMi1KqGWaLJV69ZQsy9CdVPubHQLiiqoLzKYA932lQcz7aHvY3fLnAdjh6wJcLa6wbKdpb6ZDck1gcIpJT6KZjiUzajgz53Nt2z2xb37DmDRWGHf/PY/896wf2PdqfllESSwwufV7KP6ugviXcr3JurAzVdfba++upvnhOKcfae9Hwsu9hov6t+lq5aRbzXX2ZaeRInfSOPDxtVrXSC6SKIdNIadQ1F77XU3oiyq5Q6CKofyLoB9p4S7z31/d4+1EhYfCjjhDSGYwDzZuHatPf/Ci3YYa643sKfKXrri/2fvPeDzPMuz71Oy9t5bsmRJlmXLe+8ZO44TJ8HZiwRCoYUW2gIFWjre0rSFFNKSUmYYIWSTaTvxSOx4b1uSLdnae++93/9xyU6BH8Sh+lLg/azWOFE0nue+r/sax4RUnWtLp9GbhLgv2JP+jQu4Yi40QDhDoOGgrGLO840NtgVrFtoTT37XViPC+vAt2+w//vURu++mW3EsVVvLsIddrKhhLA/iesm2ArpoduzabTffdjukSJR974c/ontqinMuSVx24sRJF3OmxITNECBnEVwcI2bvzgfuxzl3ErJsvuWdKbDG6jaLi0xlzh+yT33icxCzCKvGiB0lylduWIk4RAZN0oOm5/YXgKI/HCfINQJkYuDRte++dgWuXYH/l6/AxBwaV78yE/v51xwg1wiQ/8ccIK+cenzs6Jmz1soG/K39++xTn/w4IDQK+LF+WzYXp8SlPEsgKiIWhVQwwJQKmqVW6uYwNQTieeZsHvgrBAfREgPspCs5Fc9bvNwGcUVUYPsuIMtcB+ZmFZgD8I6waR8D8FRMiA7q6h6Q6kmF2u5QD+AgwFkfyoFXHIuKBOUMkSK6HQV1XCRW+ZYaS4r0s8RwH5uXPcWW58yx/EtncTMoroNyvQHylovJvEdR2dysWIhROwuJkUpUQhDq0b6OVsrwsoi0gTSQ6omN8xlyueUsCOCwqwNXDyrBufRMKF/bn4PBWQr+OgAhOgE3lO8aRL5xLQeQTtR0Ixw+BAp787XtKqBVrwPKqdP/Ms9WfCXPFRoK5CtjA7xt6y2U35W4vGM01gAjqXaCng0BJUsWLXSl62UAJsH8DGXP9wHwKMIkEXXRDIpdqzlo+qCcVrZvLKWopag2169dDpnABh4QQwWMC2fnmDfgVgggYQ+H+zbARG9ApRAAubo6iBMIhEQ26DUoFxOI5VD/yKHDh2wRPSmKbzrNQSwMQkM5w8oxPoPN+/4HHzYvSjX3vPEmsVxlroNEPSeTAXYUQaTMaHXCyIHT2KYOGJSf5XX25NfX2fK7nrf161biAAgA2PW0meQU6zXpAF+CkryOg/S2rVtwf7Tb7u0v2zwOkTMBR4YoTPcmKgr03GGRUuGdv1DEfQ3iIBnBfYjBLVDN+AXYhYgbJcLmIv0UEaj3SymmzsqZ7iJPpISW0lQOCRWI6zDtVMUAeiIrBFJfUeNJ3aheAX2NDtoae1o4/AE0h+jCCebgJUW+nEmKthKYL3JOLgDlVOuArsPkDPKn9TXq1lHkl3pIBvo5yvI+7rgp2F7d3emIDZXYK4NeAIzi0FR26eE6EVBnc6AOAjANYCxJXS6VpDorFH8lwMARIByihwHxPQC2dFhvhXjsRw3di1ItmJiHOp7DGhS8JRB8UQAPi5Yvdd0JcmaoQ0Xxald6Tbz4+Tqo6+9xAJTYHAc2jHLoI8qJ39HDgUwl3jr0hgKs5RcWWjBjRYWecovEAoh0Q2zqQ89yC9dP8WAaSIEQLiJfRLTo2mXhRFI8nQ6JdVw7XbMK1NgqVFdRZx9gkuKc9N/1evp4/oW2KGrMGxBIYNmXPhxtX/wWbhIAQJE6mlvUM6FyWynWnatHEV58nwgQgeYCwMZJEpwHvGZFKamLQvehB+BBYKUIB08Uwx0cjDshIiajCJwcTc+J1NncTwH1+rmK5ND4UKyFyISfv/SKIzJSiJMTuSNiQf/cAECbNnU6cXuniemrJB5myNKJK8oFRIjmerZzPQZ5HW2MvZn0FuVDSus9RBFns5oDfSngpkAQAZsp5NLX8BzroF0JCd0M6TcZQqQU5WEMwM9F4pXk+hCgLWJO8SQapyMAMgKWBQqJqNB9V8yUiA7FkH3/C7Ouvou6/BWPPEeuPASpHA/qPxnhWuTk5Djnk9w8+w8edKX36ZBcj3w02f7mRzwbgDeuZ4SxHQRRI3I5mL/lQmqGAEoGtNd/FzEjgsuTMe6rHgiuocZDL9dY+eVyj2lMXXFcqM8mEZW7CHQp0qfiImpl3DUCBKmTpw8iKpBx4Ms9FygcSyzjJRwUrczlPcScaO6QYrlfGduXCRCHMagIXcSZICjnjlCHybgL4srfKph+5i9T3efueqzKjUG5nXxR0YcwP0azXiVRKpsUGWKtFcT4MU+PQeA8eMcDZLefck6vL37+8/bTJ5+if6GFe+JN79IxmzN3ge3d/44rO3+Lv7v4vqULpwMqxfOczHIxXi04Qeqb2u3k6XyIXwBxhAhywd287TaAqn2Qgyj9cQrKZTlMdGV1XRvxk+SN8+zr2RaxNMBrCeUaqRNE5ejjJfDjBMi7hmyug5wgH/1mud75bxwjV3WAXP6pV6CQdwkQgTqXXR8qt9e4HHdQEfcnqPzyHB0c0IMbNcLmQ0TOTsd1CFgHiujEGefPXwL4BWgMpgcJ+qGSroibt97oiLtyyAVl13t7BQCi30/eOmsgn/cN4/rwLAYR9TTC9bmAA6SW6+lL3E0he5doonpO5+UCdAba3/7lYpyv9BpA4He2Iq44ddQWzslhjQ2k9Lt0nCyA3OxEqSzSQFn9/Yy7Hq51YyPKZt6j8u2Pni2yes9oW7XxJnvl2R/bltXzcLVkMLl12PFTZyGv5hFtU2LFzKsxKLjnk7Xfy35mmP4WuR8Vldnf1028SgXkXgRrTwifVxE0fSDcR7ln5ejSeqfxnqr4TQhuPTN6XgKIqqltxB3BGi03r1xYGSlxEOpEKPLHH+LdOSIZBH2sq93sU/wZF9r79bG+iPCubWLO5GdlZk12a1sRr7W9mQ4Wop/+6KPsRSCVTpzJJU4GQBpsmJePg9hsUQYiFjqLXn+riahV1PJpiYzJOsuvH7DItCTbd7gaQpRyYerL1m5aYj/ddQb3CH10zGnDxLFOm5lA+XIOc2m13XrTevPqU3s6cWU8c1Xkap3HQfLmsWqLmbXIOnER1LTjysuMsBs2TLdFWzKsaHuppbDfqQeED2fOOEWM3xTm0nDiImsAXlX8HMAeTqKAMRaX3HP5NgPRyeTkdBw7eZQvn7YPf+I2S85JwT1TbLn7dtm2RYstoLLBvCEk23DYNbDPg7+wgxe41uhQslP8bFZ0KoSEh20vrGMN7bYE3NUr50JMBKTYs8+dwe1olpaTaq8dLTf+34ogTAIRp0T44qoL9bAUwPoF0yfb+kUpCER2uGicSAjljaj8G4h1DeDadLHPGxz1JjIPFyQ3enTUC4B6kLUkCrIYdT5RrR4Qvc/voTAbgiYc4x5bMRyO0e5ZO5kPadVr1sE6/p3HP4Xo4BTjg+uEA3f+glVu7MyckYzAosA5VBUNOw0QX6IREXYiLfa8td/ty3IE7CIYkgNQZd/z5i+w/Av5FGXnsDYV2uxZM90avOfNN1xE0vhaEOlIbV/WqRJIA/WGyAEoB4jENSJoO0V2M4/7sY/QbBxFt5hEVHI5bv4QnXZNImM82avnOuGG9unqpSgg4lfCjBCIPsW6SmwSj6N6lLkvDXFNM87jIeJkFYvHPzD2WQfUQs0+w+072TfWNfXYiYJaCrJrEIJk2G133YVzfhdEczx7AehOBnhtdZmtZH8VxL6qlXGtOfo8McD+zC9R7E882M+pD0xgtpwfW7Zt4zXTT8X8pp6zakh7ufLkxGvg3xXbNXXaVBdvp548T4Qc6oKTk1NOxFr2dpnsKUoh8kfGdAbptzf37nNkSjTPzN333wMpXmE/eepHrhPJ1yfC/vSBOPvs1wpd/JUEGIp7VOzuJAiEaIRufsyL8dzzcyeP0TvzIRd/1cZaqi4zX1xb3/qv79hHP/ZHuHvGxSttrKenz+a6zpd2/lmk0xFFzDHvzZs315FOS5Ys4UxxHjHGKM7wJjo8unEi4XTDMaNI4gTGQA3zWe7pk5xdZkPCpthynqtXX3rJjvOMzsjO5uwSbeeLiHQNibQait3r6DQKi47gvBJpS3GBvPz0U7bt+k0IDAIhFGNtxxtv2BHEAD2Myy2334H4qdxmw2/dt/F6a8OeVXCuHGIHl3ldu9WydtZC2Dz4pw/b9rdex91/wR68/07nLjyOu+Oh2++2PXv3Ww8E47BIRsbTGM9MPv0eH/vjP7GnnnuOf/eCcCKSi7O0Ys+0R9O+5cUXf24333Kr62c7RieJOvmyiJHb8dprzO1zOfudJjbtDtu94wDdSW32xBMvIohAfEiHjy+imR7OVNrbqvtIc+2VRfkK8fGHRYC4ndNv3D9cHaBzcqz/8ccvXqsrv+vqv/PKr7s6gfM/fmHXvvHaFbh2Bf5/fwXe/1z0P7tUE/v5f+gEyATjxS4nQvzCqfi3vgm/3w7Nq7+dib/+3zMHyOqH54zlALQUUn6tssyU5AQypj0tirJoj4FOi+CENNJD5j0OhinJcRwMKablcKzooRAIgGIKFPMBpH0pvG7vGYTsoKQP8NUXIGYMN0AtVuZ2gc687xbA4GE+p/CTEBTzAjcUd6EYHh2ipNSVO0HAojLJlX0r+6/ULwLEdPF9fQGaAfh9PQctNRHFr9+wJceG2KzsdBwOdRyqp9Mbccrqa1rZOFIWyqFlbNQXB8c4+HuxDUVmsA8HsBkcahMAPYesHgCkC/tzNKBlNYXcI2xUQwCOpW66+fbbXYTSRZSCioTphYiQMlkxMiIPImU7J383BqXbAJvdRg4m/QCBwSjgBzk45H9jgS34hwKnJiasgozadAsD0K3EQRFBlM7be3ZbJlZuxXBE4tpQBM/MGdl26vgxl8utclyp2KWOng3opZxxXSNFlnShVC+8mG/bPnQTQCQkQH0FRZrLcO94WTAH1EGud6BUYnR8qDtjmO+JiQtzvQwpyagasc7XAYxrU32Bw2n29EwOlqjIOACqZFrlyoMcxAMCIogdKkJZVmq3cCCqqa/mUBuCYv+MTSOOJYXrGhWdwKGgGDVcrStZfGv/cVRloebJgelf/iLNPvtYHcp/H1swIwplGQ4NQPTli5eiWPSmBPA43R9FtnHtWlT3QQA/KOClyiN/OJ6ILTVQjnFoVDH3KLnjZeVVAHS4JFCICewjZAj3DS4ZlIYCyz24X3XkmYvAWr12NfEAzZRqljlgNRoSSYC0gGtPfoY+Fwu4oMOFIrIacP3ocyI/RHyIDFI/iIg5gYjqZBGoKNC7lpxqOZQUc+QN2KLS5nFsFNU641vq3DLUd07hzOQpx0p1FfnMgGNbN/nbUy/UAsSqyDbKKaHlUriEWjsEYFcRORm4dN7Z8ybOlSkOIBAIP6zcZp6L2GSAYoBexefIHq9YDxVjd6Ma92Zs+npTTg8514e1v577r2iMUnKYRwG3brzlZnuVeBNFwYSiuCyDKIpEzSnFYaQK06Us5X0LrFZ5sogSARMduEjCiEQJAeAeABw4cfIExBJjBBBhBoBGPs4XuafKeIb6UP77KZscAEMZxrpGzQBpKsVRbrefItxwhKQADK+hrDs397RT8jfgbhLpUQ6or/ifSRwAsaOgmm2DeAoDoCa+iudQP3+Y16l+gy/dHW7//DRqYxBGL0AIKesTOACrmF7JPkpUDoacU/F1D/doCjnRVVXljsALgxAU8NICgDPCuFAEmQqNU+gUUnSOD9crlnJURb7JfRFAZIMi+KIgeToBHTV3yX2gouUogCSpUl95dTuxE8RnMS5TUokuAXwKlMsLJX/21GxyrQ9aDFENhZCgiiNROfPxs2ctCgBfAKb6V3R9lWWurpZW5iZ/5sQQQLruXq6n6+fwAmQUycScCJGh+eDvH1C17cQ+vghJobiRIe6pVPgiqrRpEhGojhCRJYoRGRPxw3VWh4fr8dDfkEtZEA/JxM51MJZ+/vLLbozthDA98JOH7HPfuggYzXgixk0kr1xVSxcvxvWRYK+88ooDQRRPVc/81MC11VIZCcAVxhgd4TV0so5UQqoq51yqd90fxZupcNwf0FJOjXEyJhzXHRFTEGkaU8rvbwS8mZY1zQGHuXnnKQ5PdfOV4qL8uD9yrsG2AAa5MCD3u0VsiABxVSD6LA+yi4hSlNr4F7jr//TnM+2uR8vdnKQOnF7iBxVb5wUM70lXxfpVS3DtVVsX/Q0zIXiCIRyn0e+UmBiHErmaZ9Xbvv7ov/Ga0+3Wm29jLRThaLYfpaieq+dffI7rEGG3Mffm5Z61AgiwjXTkCAgPY1xLZXzg8HHKWBuIHqzne+baHXfdzTh7B4U2wLxUvRDLLTj9AuhaaMUtNwmiTiRjOKrVcgBGPVMapwJs1JEjwvPKZkf3Wx9evO7vfirV/fPDECFXNtO/CMRcdYN9RbnKddTrd6QkP0/XWP8ud5A+HNRwGSdxX3N57xoQgJMLUOrDd26zBEi3IRySUkQrL/5tnIlj5Mx74u7ywdESAwkeyH2oJP5KZMdK8uILURJHQmzqHiQSDSNiHKuImx/7AQ+7B8bs9T3vWAgdIjBiAG0tOEE6LY69wh/fmwJwB6HO+nho31ustavYG9HdxZwsY5nA0hLi+ZIg1+QuE2EgNbuuiRw4tczD4PSA4rH0UiTjui20GyH99+x6jXitLID2yaxxzEEUfjcQWZbAvYkGQW+tI/rNA0IFJ2sVkn7NDfVVpfSIheIOU2whHWKsdeH0ik1if9CtMngAPTnfQiDX4tmLjLJnOnviqK1HFd7YDpBbXG/9ZCNpbzZCjOaGJTOIPOXZJgImTPMsTlcP1v9h5sxe4nNG2hutAVBPnWZ69roYQ0zzONv8WTfTKDkuZj4aBOwcfyw+dPsm9pTFlAPT80B6SwB5XkMwITcum2unj0Jq1BlOkSDLDENgAEh8cSzITrA2dqF9IVnK4vgZGdkRtqeYIvZ+H1cS7OcziuMknJiiQNu0fBYuOdYeosM82BsM8I2nc8utgKituj4I77BE82Y+7h3rMt/AIZszOxHBS7pNWQpBtKuWud+bPQiRp4gCAhFTxMAGNOIy9mMia22uZS/mb2dY32ZCfkSFxltLQ7+9w+t+61SN/dFnbrNw9py97Q3WSOm1P0TTuoxsG4T07ZNzmeennNd0KI99ACY5jd14RAwZWbOtnBizN3bn2YJs9h7M/V6B8ebpx14KAulCMUB0FK4NxohfSpo1cTErylts0zwK0FdPs/kZxKjiCtYzfjS/yaiaYT0xVOrLLMm33WqKCqxhiMjL0i5LikL4wn0eIPIuKTLWelifFM9TgSiij7nuAn0Q6HlwecMfsp/gabYGXg+3wDKSmANrRu2zn9lo/gnBFoJ7rYmSaDmMVy3OYuxdIrqHaFoA42LEK3pu581dyHqMKxZ3zxl6AIuIwI2E+FgCiK0tUQmEvFzRM+flQCQdc3vYW2+91TkbXnjhBVu5YqWb9yWA8IWwaCBiTaKUI4DfmofVTeei3uInu6jODp77YVwXLRCR9cQ03fvRFdZTFwS5pn0F8y/P7tPPPG/b7rjLAnkuXvn5KxB/wZbN3vrAwf22cd0aF39WDnkUz/4rEsFDB3tyEYW9rEuRgOijPFM1vO4wCEK5Butr2+zJVw7Zqk23sA72M2302vzF83ASnkEQEmvtFI5LqJLIeqY9hfaXB4hDktBIZ4YY1vcWiMEW5gKRP4oNk3tGThoJHfT+xqPE8uwC0bBR/IwpnMmm4v5sJcpSEW3dLcw3zJ0RxNzKsV9GVOiyFashTvPYI/WyPyI6jDEmR34FBMxN226BwD2NA6UDkrTJHvnTufbnXz1DrFy0+UD4K/pMBFIibvjsKUk21t1qPkSAKc4uiDmsHLHV6lXr2EsP2r8//l8IvTwpcuda830imhYtwgnFGeVnTz9ra9ZvIA6qySZDjPz02efoPWm0dNbcRUTsHSEWNpN/ziOuNp85OBziVn1ynszDem+RzFEDXM8Na5KkjAIAACAASURBVFficmO9Z77qRngyOggZxdp7nnUvPTPHLpQSm8V0rT2romircJfEQ/SkEq+2ls6TV154zpZRjL5+7Srbu+tNXCc73Hw5b+F827R6iU2N9LZ+OgjT0rIh7brste17iVWFGGbeXE9Ruc4Nu97azb4wyP0MT77Xk/XvNIROO+OqExI6htiqNp5zER0S/hwiQeEhXE979u23JPplKjgXeCAAPIvzJA6HkfbxR44ed2tuAO5LOWVbYYrr66pc5Fg68Xbq/Di0/6zVFzbZ1x9/itg8HNMdxH9C+vQyR4870yUcGhcnuDXx8gL5i//8nru/K5bO9/iiq67fV9leXh0geW8F6dV//wRBrKu8/vf+/dcIkImdLib+3VcfHxP/HX/IP0Hntff6+H2/flefP9777kz0/U30+6/2+if68yc6NidMAEst8R4E9kRf3wf7/ePn+YkQGFf73qvd/w/2/U38p3/Qr18i0ivX8NcJOCb+Dv77J1zt57to7Rv+ct1YP2hLCECuooz6AW+kAIrgwBbiQ54/MUS+xETEogiKA/T29iT3uoksAwCDUJQ4TXQ8lBPr0tMnizhxEliE5QKRek3KG/oryTJu4vCFOhuQuEHKJ0AWqXddua6LvWCLe1mBr8gYdTGIAPEGXJXqSxtGESD68BwFiCMeytdrBIU2edRDqNCDJlEQmYEKVBn1gQCU8bgKKly5XSQH4dKiag7opSjeEqwaxWAfFv7EpASiIaa7LPp+3AUlxM7koGZr47VGczgoJLpLCrYbOKSFEDtxAJA+B5t2GUrSVPoutJFXUWMIStGsaTNcD4UDfTlUqBDaS6Ck1MMcsooeW2QLHiml/DbBfBStxHvMBAA7e+YkMS0VTiF8HfFPzRA4g1z/LP5bIyXIlUQbzEABdgzl6vp16wC/IZYAd5RrLDne6XOnbeHi+RA2PQA8lBhPGsINk052uKeFApiOcGjxQKZZCvnTiKo1moPW8FgParoQYreiXLFjOIfjk0eP4DBpR3E8A6AYIBF1YgWEQD9gUNqUmZA1LbZv33EU54226abreJ8c8nva2OSTix3H++eApi6GvPNEolW1AEKhiG1Bndyp0mIve/zL2fYn/0pfTOgku+vG+RAzdU5tORmQOT4KVRz3voYDTTSHiTCA9mZICAG/UmPGAmLpvY5y4NQY8WQCbif7WoeRBg6VHYBXOtgLxKzn3/u4NqEcpvoBPts5aM4CQFTet0gfxeooskngsWz60dxXRXxl4kLQxqEQEELlsQJ4dEDXRP+LiuYh0CsfIqk0/wejou3iNcSgIuyjjFLRQio8l6spzhV0Y9PnNZeUFHEo9kWFHsrXxnMtm3g9w2BlvXb/nYm2/5gE5xRR40TSYaiHg72IryEOxKGMZcUDiaBSVJhU4yJHpNRTX0Ugh20Poc9C1QQc6hkBDO0D6ByChOwDMOtC5VuFQ6aDSDqVjM/mIJiSlmqnANwFtAdxzTsA0v054Cs6SR0ZOjBKcTbeiUI/CqSf7scQyNYgNJ7G9zDEYTVZ6BlEVAlEVPb2GUpzkwEqWlGaquIaqoLnuPdyiaOnK68clluClyxg0of3kYE6eTpquFJUoW1EFyUxJp59/kXuabwlpExxoK4X6vwgyBA5TvpQ6+t1Km5riMn07x6Iskeeaea3UeyMMtvXE/KK+SEacFSRHAMAMooV8qd7pRFyIxryRjEPLZAZAnTSMwBU5PDCEXWx4BKFqKUAFmSSA97EMfaamimEpfcjKZHeCwqE+3AkzaUPQEC7P8STgNs2yBO5KpTd78PPUTdSM9egi7LpcOYiD7oFFixeYkePHLeFc+faWa59E2SQCA+pzD0gUIKY44pAFBNRPvrzDIiAlGJV5JuK6lsY25E8KyMclRVnJkfFr378zU8aXGfHKPOrxvMo8/oQz4P+2SnoiSCRK0FK3iGeJan/peAU4N2H20LOBz8VkCsOi0O/YofGCRCVe+OYUek940uAlABfAROejDt1pvjwQxVppTJbERkaO8+SE54Mkfele5PtE189ChAfhJslEjXnDA7/tahlaxhXPC+sDYq4UN+Qm+fd6yOrne4hAU2KMtFzqZ6lCnL/eyHfvQCq/Lj+UBKuy0ZkiJw8ui+BPL9xEGBCYhU1OMTcVEfcWhIZ/urFkSNKGfPlECR9chgwJkMBm+Vs8lQE2OUl2m1WmcPHcQaXO/ELBAiflzWOV/Az+j7u+hoQIuRHq3qrFD1GfEg/yvRE3IY5U8nVT0+0U/vfsm3M48f2vw1gOAvAp9up8xXttP31nYBxlfb5z/0NDjXuMmDJo//2b5QoT2VtRUm7YA5zYawdOnTUOaZWo/zW/ZzFeBJ597NnXmC+7XXz7cYbbrLFS5bZj370Q7vlxs326s+fZ+4NgmQ7Z0nT59ko4KBiZbxZo7qYu0Qai7hXhJo6g9R3MHzZpaV3fiVWTuCLroGuy/f+LM0e/ne5LcfBmCt/v+cG/xdZDW0+9H/8TNctMv6jHcgzTojof8c3q1dIEncLPIn5YZ68YcM6mwZI3E0WvKIAD71z0EVygjLRiTLZOSRFWA+yVnkAlE7PmgJRJin3oMUT5eNJFJSHumMUpyNXD/Fhfbg723tH7PW9BywkNskiAC7zi4pRGjdTSJ1hn7g70Soa6SLq6yRuqxFXQqwFy12occKazkRpg4BifexxhnnuglgjGthP1JCZr0i/aIiRFno32pmXhxCKRCnaSjFMtZXcs7WICVLswvljKPKDzIuummCA6hGA/caKJvMYRN3N62vhfunZiCMKqLgwDxEHhD6uRM0ZA+y3AugfGWFdbyD+0AcANieLjPrSEqf0P8I1Wr9qITGkgG2XGohzgfThpSvWbjGRR8GeuGEplfeVe0WWDZy0I+qYopMrYLADYgLFNXsHzUWN9b0QNbgWJvsT8ZbMOscaA4HU1oWjiKUoe9Y0gEoIbb5IHSoBCBvaatttNS6HauZHaips1dJgi+TGV7FGne73tnONlEqX4CpB8+DLcGQKtsy1G+ybP95DhGgC62aHbb4+x1YvTLW5qeHm0VFto630RXBbG6pxQeVXW3kbro9uyI2AKPNmHzDiQ3V8yBjXFtfU1BSbuzHexooQDHQ3ccu67Ah7qy2btgK2Dtqxg0dtGfFdHa01APBFfE2HTU3LYjLyIw6MaB+cxG+dLbOtd69lX5REUhLrESCmB2MhFvIgnIXNj/lymLF7vqbakTz1GJTY9hnbM/YZ062N/UoJhOMQ+5gqSBUvCPw5C5e6UuW9x+rpAzALS4BlAsDuGei29oZuS0ED8B+fXWKR/mNOYFLX5WE/3VFpmLlwsZg9/i8ftqGqowC1kFwlkGctwzadWK42RXJxbaN4vodwp3hC7rSxFnlApLczjsrKcAhBgp2t7LNcXl83v6eTahs4I/vXP77Oyi7lm3dimC2ls6iO2K5z547bfds2sM9kf8Az1E/saf454jXZm6yn+68dZHqM7pHzxM3KlTsH55Lm5FiiCXNP03ezYjECKfZgdEs8/p/fsq1bb+ZZJQoLoYmIVwmiJrM3aUGAoBLzk3yPJgXt0dwek2c1gD4Yf66ZRDh+gXJBVyIkCrbl61O4F1iHiEfy47lpR5T05pt77Y57HuBTY/bGnrfY6xD9xx5K/YMr6Y0Zo0OojfW9AQIlIiLMUvgd7TyrQ4zbUPVEsUZ24QzxZ33z4k99fYcV1o1YYXmjKxYfY9+WiHNKryWbPcGookxZi7S/lnhABGglBFs6oqc23pOEUYOsW95ysLAuya0owcxkzhPBPB+BPMOKmi1mz3iKaLBI3NEL6HGS812CHLmXL+VfREgUzl4gBID9lCN5sxB9ybl2/FQBvWC4jvuJDK3EzcNzOpU+lw6eG3aj9uUH0+zL3yGeFacaW1DuNdGluG1EHkRy3vPk66LhU7OSORO8s882QWh4s29qYhx146D/9g9+iGOyg26qx+3IkaPORZoFqSHhywnc8964ahYT1ahScDZCdpr4Ke1tEhAbdENSay0X0aO1W+u5HDw625VICAIJk8yZbP7cmZZFB9GuHa+6DpLpU9MsAYfHvr27WFfTOYddIgpwXAxXwZkhhP12GmMmD5deBmKLO267FTFKLeTvGMRCkr3w7DNErdVaJiKiORSbZ0YGOuHbAHuJ88TbnYZFHOOZSCIect7Cxfb1b/y767dZt26tJbHvSOE1/fz557jmYUQTRtjx/CI7xzqzBFJHe1DFceoaJiYTQ4b79tDxk5w/EG0weUlQEMU4liN41pw5vF/6eSCw1C1ZWHgOcrzRnQM9mAsamRt7O+mcyq1lzl5GDNYXIPK0x5dYCHc0ZJb2VYr+VFTtr5If7w+4YE3V5vs9PiYK0L2/1/GbX8BEf/9EAZRrBMhEr+AH+/2/6/Hxwb67if/0awTIxAjSiY6vq81/E/35Ex0h1wiQ/wbgJ3otf933X+3+fxC/8//Ln/lBv/7fOwJk3n3Tx6S4mk3fg6zlKsKU+iaUUjkVy/lAfogQiQRACQb8TU+OQlXeAYDViPovg5iFXtTbhQCUZBF3AyagWDx04owNo2KVAyQJNVARecAjbFjrBLqgLtTBWL/Lxc7weW9AJ2063yVFuKMiQuQA0aFIn1deuT78fIPd5lYFpsEB9Cb4jnFoHIP0CHWAqkiGCyh8s1HkTZmcRW5tEY6QswCaxMJwGOmlI6MZAMMPYHfhIt4zhyE/IogOvPUWikQcCYBAPQDIefyMJja3Phw85rPZLQawj0OtTpsAqigiliB4inBEhALMhkOYKIc/D6u7NrldAKF+HGh8KC/0BJjL/eeZlv65U+TqZhLZAWjOQSyUeKtTKOGaID2WL12I4jAYgJtYCVwAOpC0ou6qQwGuSB6VW8/BFj6gqCPAPAGtyvith4i6buN6QPUiFFxhvPcIm8zfkRTvBnIQ7+Vgqkzyeg4wZ85K9ZzMpp1IAtRX0RFxqIsoDseO/vprr7o+j6TkGO4jAAKH+hRIgWFOSadOF1JeeAFgH/Ua4N4UIi9AgrkvPQ4UjpM6HiVWTXW9y6Nv71RMkreFxxDrdfaClaF6felb6+wj/0SWdlK43bRuOsAO8UyARFKRj3FfY3De+Ej9JiIM4mKIw1IQh9wOlGEC3lX0OsLBUK4RD/LVVcKownp1rijyqgfwVn+rDFsxTa2AxhovIk8WL17kAPzzqOoKKRjecN0m8vVPohpLcI4PRSkpikk9M0dRec1fQJktZwT1dqQTc1CBa6KVw6tieLwZJ0kcDlUu68dhrx8wVar/QQBZKfykEpTrY9q0LA51xUQY1HFwqeEaRXPQyXBxVHl5xfw8ZTz3Q0hF2S2bw2zn211OjaqyZE8ONyJMBgHnBgDUVNCqyKgxAAL1BKgwOgCAv43iTcUHwUjaMO4PLxwzoOWQIURHkcncR7SJLwe7ZsjIJv508DsFbsdQbim1cC8uC0WPqHh7EmSZJz9brgZ1R/Tz2uTGUuSXFIkClcPCcPMo7gC17iXFvShSByBuJoXq6g+QC6QYMF8dEgNStkLUKSKvDVfOIKC5J4q4PoDVMa6znDlBzC1BuJ2S4qJRKfswp3RSVFwBYTXbcvMvQLZ4ACQRo0fHTjaK9m7IhFKeX/1MuSnUpCsHyF/fG2H/+BTRDF6jkGfcI+armAjIJkCCMkrW61FMe+NCiiT+oQlHTAKkQyfxd31k+HcB7M0lkkPRXNOJonr+uRfJwo8EtKhmbCfhNqNIlGezhg6aIBxxPe1NBkRh0zPSyHrvdQTIGHOYOifkAhkvZxV5UY9CkIgani11S4zxPlasXkskX4kjVQTOKjfaC4eMOmt6RQij5G+B2PMjY1/AtNwfCagH2wBII3g+avn3Rz+D+vzyx5efqHDkhCsnV0wZhIPcJ4rgkttG86ZcSorlcmQI71ERe7ruAqUG+O+u6oPvU723SlWH+RrFZQ3puVTYk3pAxJYIhBbQzb+LJNC/qYNG3JuHCuYZB4FcC8WbpTB36aAu4Oo73/uec7T8x18usIcfOWRLAeXjcRgl8uy9TLSFxBhyfOhPDWSInBpaF4IBNQJ5FhRhVFZZ4UCyyakAY8w/FRQc9/K863WJuJJDJ5ixH3h5nLbzLKjuVl0SUZBdut9SUAqk05wt8kNzdBP58nWA08OA14NciGiAig4R17yG9yJAdI3c9eBvF1n3LgGCw4x7Ocj49OX+dqIGjgj2Iz+dzPHYMEizDBtErezHuJkF4aeIw1k52cSCnLDFq9bYV//273F13ABYluXGuJ61Y8eOAi7l2gMP3se8HEC+/quQD162iKz1eMjsCtxl6tdZSOyGQOd3INjqmjts4ZLltoLItLNnTlsG3Vh9uD/2vrnDOUCCE6aYFxFRUq+KsHGuLsCaZtbmbq1bIkC4/xpXYiX0fyrj1Xt26tNf2G2JBPnYf5S9//3X+yRAnDPE/dQr5NNlzRG/fGS0nTHsb1NRbM+AfB1kHdGY+va3vu16G2KIN4rG0dcHwRHIfNDd2cIz7W8L5s20grwzljkl2WJxfXkqSkdEHu8V3BKEmg4UFPNHz5x3KvNaChQq5QYDsB5lrAUBan4GALG5PR7XCeXMuO16cWZFaM+kcYBDbZhrOQjh24TyWWXn4ZRftzAX90PaKl7OPePsa0LYLyiuZgTgy5e9TQf3J2d2FutFpXOBRNJtov6PYUA6TBnWz5raWIWLEVV9UloqLghi9I4dYY4Oo6PivCPXp7LmtOE20fj1gtzLJ7opDSIogxiWfIgvrbVnTxba5g1zrYm14Uw1+fvYE/oY+6G4IeZlxpn3EGsEEVj6frQLcEnElbLfGNBY9sIxSfSf63YipqcCoB3zEnFSdFxkTmNu7QD0rqPrDR6e4eLFOPJhbenl91ay//ClV66bfPs1s3nvnTAnXPOZ2ZDvraNWBMifSyF3BRwShgVVl1kqfRczc6ZaY3+TBaDgP5EL2cE4/NiHb7DFMyjnHuuwjrJ8CxxGMMPvKy9vopekx3LLe3CA4Mb0Yh4FXPXDJRIGqjt1KkAx3W/BzAtp65nj95Y5998xes82rN1kNWWNRNEchwxZzxa4y44d2UUZcYKFB4YhiunDpVoCJ5FkO3kmKcWzu++7nd65BCs5fdzaLgFKEw0Wrn4c5lY/gOxuRYYBMJeqc4ex0lChXgmzqARcS+xhD9FTUgKYDi9tmzYsse7WepwE5UYtAWux2Yy5iZD4vhbm0W5/fM8NVltwzIpwWqdmTbdDuZX2453dRh2effiuDbZn5x77wl9QSD3UjBuG2D+EOemZ8yHOam2MfeQgY89HHV+8pgH+DPILekf9KfIehEwLsHfyaqyE++EVK2dpkpVfqrAFjLOpPF+5FQV24GStzVlApxWv50NbViOECjJ/hD3aq6qvSE6+TTfezJw3Hn86iuXnPCDx3Hl0wSC6GOZZGwTgXrduleVdzKWceymOgWfcHiwGUjcT4ZF60wT0F7Fv0vqyAkeIuj1EjiiySm5HEcBN7aw1uDOq66uI7Qui9LuWPoWFOFwYb1qTnDPPw1rYd14gbnbl2usccZ6PoKkVR432htnZWZaDc3kY5xNbEJ6rIke8qnA8hL3FEPdtVI5zuTLYl6FwsRHOPJ2UZb99shIAvNJuvPlGfpZcHYxnXKcBOCY6+Rp1wcWw31NvlWLBqiG7tL4pylfnrFH2CTrJqPBce0s9T4uWEKHGnNbDNZLwprWtBZdinnOALF2+zIkg4lnHKuheq7hUYsv5+nBI0p1vbrdly5Y4QmNgyIO+Q7pIxnABQ4BU8Mydwo02Z+Fc++If4Wbj40vfyWfNRiigujCEGuptU5djGK89HbIhLY7IW1zk0ZAhBWdO2cK1662JPf0p9vFZOfPs1R07iWTci8P1NQi7C269SMINodizYxAgjcyB64iXOnb6rK1Yuw4y4DgxtJyb2GdrH6AuC8Ua6zlYsXIl75dOGsROnXIys38c5MHvhWBJpYNoDhG4afzdwN5r52sv2zrcdsuXr7FXtr+De3mXu1ftOK/WrFkDCTPVfgzZvxCy6NLFAhy+Ka5jC57czp06YXuJKUtk7HzyI/dZtBfCneKLOHaS7fuUpKcxdy1duQZXqYe99MprCAL6IFSmOGJmxnQ6PiiU1zqq16YOnVXXb+Vc68+4bLHXd+50EWu30v/x1NPPISTqZZ+3xgnFFIdcLMcvkaANjAP1CJ0g/iqeKD1Fl/b2tjEnpbGPMSe88SSlICosxU4evsSz4mtffeS/EEDFskfCUcqeW/1miu6ULkAEiD6uOD+upnT87wX6GgFytc3KNQLkalfod/vff9cA8u/23V/9t18jQK4RIO81Sq4RINcIkPc7Pq4+2/z2X/F7R4Ck35w8NoNNWlY2ij2ibhLiY8i3BlzlUD2G/TiIbNs+NqUJgLWTiH+JDKJkG7Be0UmbNtxA1EkPVvMXLSomkdJL7NOUL9ehvuIfyGunR5BDYXEFkUWoNIdU2sxhUIC1U+YCwl2JVxFApwOQiA99ThFF+tDXuEmdnZ9iWAReCSQeGYKk4VAdFUpfAaCnD66FAMCwcA6fVSi/58+aZznTZ2G9r7CSS/SQAFZ3AvrWcvBowBngCXqXTtFfaloyB4AgFEfbbQEqnVgUyjq0lKHm6Qb8qGGju3jVautXPwDqrsm0VR6hK8MLgCoMlV4hKqLrNlzPJrcVB0SBK7jUKw8EMJ7Ee8x7dLalfvoYoB1qc5RekVJEEevizQHy+eeeJvJki4vukUopGYJFyjqpqhX7JED4fG6uffzhh/nvgGd8byekjA4Oh08ct1UcClwnBQeWIMip6BA/m0K5a5KiPVR2jgo0HIKmB2Jq3/7DFGKTj+w94lRlrdwjXwrpLxWSYw2ItoCD0gLiMaqLznGwDB7vYOD7hiEztu/YR5xQi2VNn+4IkFoOSRnkrwejwNNhpYTSxYsFRRwAiUAjMgsvCgf12SiOC+wYRFIg1/Tlf1ts//ziALntIeRZo/rGfdHHwacU8MAPEDYZxXYoAL1Kske4VrL5D/PPyieXYmyE9yMldw8SxUqiOLohg2I5QPujsqpW7wbjJIG89kAOoPuJGFIMzUoOWdMZB90orfJyz7mCRhEg27fvsFXcU5VU6wAmtXMJvSE6eM+mjFpqXanV5BS5wMFcBzd1nEg5OH1GJhnbxS7yagRwOQiQp58DcxP9BamAtDrQCgB+a+8eDmhtHKzpeSDibDqHqRHcUfv2HQHEA9zn/urQe8ctcfYGBIicSCoklwtEfTQqpRX5JYBdET+RHCBFDCmgJ1qRJiiEFUE0zMFsmIN6AGSFikzhACGuBrlOvRzieV8XKYin6LYDIE4xEqo0F5gQwfUvoKxbucU+OCoE2njz+xUfpq8JgMiZxC/Qs6fXqa4QXZ9eFMElOJMmEyMllWMsKugBnlVFIghH7OYA2Y26VM+7N7FkUtyLBBmGIPQAnBcAo2chhEgpH8Z9LGSFNy9akWcXceAsWrjIyiA6jnNYnLtwCe6xFoiCQApZifDgNdfwdwCvVbF0YwCyX7w33L7yZB0AD3nglMr7IwcWWSsCpJPfm3f+ouuHz5w2UxCu639ppI13TOXHkCDTpmW4OIoFZJQ//s1vWSxRbh0qk4WE0AG4p6cD4jDe9eysWb4IdSwZ/Fz7UEjMNkjIIfdeADE5jCuOSGDEAVT6CQAD53kmpPQdwoUVAvgezJwQipNODqULkHH7Dh62FAjiIIDSWsDWCIC+Vu6VCCOp8AMgSHwBNP/qHmS+fHzlCcYqBa2BEJwtkIMqfpaLSeCqyBcVwso+ISJE/67sc2GzIkXkThKxpuveTTyVoqwcrcE9FFnFUHafk1NEHy7miesromESfwsg0lysezzMaxMBINcHsBpOEMqDGX/qG9ICp7xvESzPE23ytT+fa3/6b6cAR1psw7r1tnH9ejtAN8UbgCnzIN1jef0dALfNjfSJAP5EAex7854VyaZOiktE48kBkgIRWI+itkoxQrxWxaDIAaL+nHDA6XCee/W5qJRX0T+tzNuKbVPJrYq71SGjWMPzFy66DoQOCKpKImsGRMrxDMixpwJ0VwKv9y8c7V0HgrsiDnDQvDhOgGiOvkwMQXz8jBisOx+tcASC7s0wa2caZOkAYO/6lQsh5vpt9fzZduDVV2zbluutHTIkBOCporyEZz3Uvvvt79tffOazvAVFD3nZW8Q5KYasqqbSHv7YQ/zeAebhnYBiccQ3znEEqSITn/7ZU3QzPYT7Kh9V75jtO3TMEWlf+NIXXRdOT2cba6I/IPgpwCj6FWLTrJgInSFuuGIp45OIfgFgkStTpetBij/iGRlSBBbP8Dh5BgHr7BcOdfmlXc9vRYK8DwJE4+dK0MS7zhuNaof8KA2P/QBfE8DcFMtzFMW8nA7Q/9jXH3OK82CeJUWNDEHM+UEU9/C8erE3mAJYPcCzPH92Nq5WfiBzZgjrs4qLhiHWxiDWu3pZcynoLattsVZIbX8EAgXEOEm9/PV/WG0v7W63TSumA4oSN6ieCMaYj8YD+4oh1uURgNYu1tVeGqgVOxgM0dQMISUnXCPje4x5JoPOkNcgPxUblUkcXiMAryJgcmZloQ6utRs2r2X8jjhH3CA/zxdFvceIF+RNES7JajpNNrvoG/UjVOIyaKOHQdsj9SgoVtCfP508R2dPnLK1kK4ivhVXKkeIIuFSk4nb4fVcaABQTkeMAIHvMTZgYV79dE1AhONymwQx1oc7JIACXjlAuiFjwnHceuNqFNEqQLuK9TL/NO5cpuKVSzPcuD16vNApyxGL2zBzioDCLgiBcoolWPoMfBVgPcyCRjuc0yQaIL2iZgxVfZ8V0Q3QjeP3UtUQ14W9AcRvaIiHLVuVad7YIgoqUKczV9y9dR3kBz1xrVU21FJt3rgkRnh/LTg4Wnq8bc+JEmsdDbLWEVgEi0pyjgAAIABJREFU1pTQuBDGeJhlZMbY1PQki4FcbSGKbtqNCDn4KN9dzH42FlcqPTFFZezREhEajEIgHcT9kUyvRjcFxe0UM0NuB0fbT189YjGpnnb7Pdv4OsQ7uLMaAIMjILk8IFkDuT49jBd/5q9L3C8PiDXjWmKuwRHAOgjgPhAYaTvPM8a4VkpgSwTMnhKjTjO6KqqbbPcJAG+ms3tunWn337DUqgtPsZZ3Q5Ze5P0k2d4T1baHfpFPfOJO9odHIdtrLDjG37ZtXmwr0thzHj7APJSAc2fAMul0aKzGZcj8pr49iZkUo9g7oj49xlZgjJ0sKrdy3seAeuVaBi2bfp2hHtwPkKTni9rcPaWWBkIqzT764TvZn+EwxT3TQQdDN3ucPuai+QsWMZ9MIt4q17KIaj1JN6DG6MwZOfb23t04mbOIckq3KhwbTJe81zDXVSOSdeasWRSja22ja4K9ufYSkYxLgf+1CFHkSCxnXlcU1FlIIkWQ9jFOPVjr++k++dA9s627Hpcn+0TN9U0IGEaY3CoggFJQ9vvjeCmrqnFRRUEQE+obnIWzboyf4Y9bWi7CURweFy9eZM3PcR1sA5A62k/5SWyFy6wHpwizjm3fhzCqc9gWUC5+qeSSzZg9wzlBCOR0pH0dxe7qQIvneYzGHVzD721kbyj3cQql6SM8F3UA4lL0q7dkCk6dpUuXuP2mCH8v5og+5qYy9lhBrGkihxbMHBd/6ePFZ4pt88YNENb1OO9LXXl4P87wHuaubuz2u/ZAjMZOtlPEkD3+1VXue/7xe2U24onTEdsmqz0EUqhzfHYi/Engtc6hC9EfUVNTeZHN4957EfEnB4wcznvfPoRrB+EPxHwNZNbps8eJFbuNWMpIF0caiVP3GL1FP332BfaRiGkQvSkWKgTAXl/fwV529tw5Ln4rgPEg97Pc9VtuvBFQPwoXcY3ro9O9b6HXYxhSTWefLddvYA6tdDFlLUQCbt1yA66T4+y/F9g/PfI19t04ZiCP57KHWIer8gVcGtl0pUh4JIFQEHudu3mdB995m/fRzvnkvD1w+62WSuQevjoEYeecg2Uhooy3KXX3Yq6SC1JdancQm5bPWW4R8W1vv/22WwNdCfu22620rsXehjSt5zx22x13uK5IRZLu2vs256MZloCD+RSdmmzhnJBFrlntJ7Sf68adVFJJVxPnlgAWoX4coM3MrYGIZiIgo8uLG60AoneMGLvHH/sR4xO3FnN/H3voDFwxFyBAIzgfvuuK/JUYLN3r91ZwXiNAfmnz8mv+5RoBcrUr9Lv979cIkPe+/h+0gvt3e/ev/tuvjY/3Pz6uXKv3f820fvyhR2BdI0Dea4R80PPH7x0Bsu7TK8ekWk9H1Zw1NZPNZiPAYQtAP3ENxAYlAnAq51cKGuVD52SggOxFaY6Vdgll5xwBAdcPsQFHcUxev+zENSjO81AqjfLPIwBK/jrsAFK3oZAMQq0pJbiUvuoYEKimzg/1a6jrQwcekSGKlFH0hjbGV9whIkjKiE5RRFAU/RmBkm9xiFFxNl8NsB5twQBj0RxyFgFolqMAf2P7G7Z502aApirAjHJrpCS1A0B7EsBZIADUAlwgAgaPHNgPaBphycRS+EBu5GHfFkAsgCAaEK2X15KCmjaY0r5OAItS1O6dAB1SU9209VYOLJWUO5a6mJ7CH6z5pTE29bM4YjhgxUF8ePF+wwBMtckvQYm05fqNKB45aBIlsGTBPBTxMVaL6jmBCKJdb+xEjThkD9x7rwOAylUoL0UqmMtxygK3bL0J0E7KbqlYkU9yMJ1F3Eo07hKVlg7oeuPIKbpEOShquJlEnCVh2ZfFPiE+mZcwZq+98rpFYbW/5ZabOHh1cy9323WbrnMqYG+igyZNCrTXX99ru8lFX7ZyBR0gN1EGuANyaSqHRzKZUdmWoWx/m4LAgABAepRMg/wJikJxD4GSp4gfiI2XHkGJ9nSHzZoSSSZ5AGRPAk6bdg7n1e6exQKwd3NdUwE7ezmw9JOVHAGwqXibMcAsFSwLmGmqb3Pujxau8xCqOn+Va/P5UTlIOGCF815y83MdgKv4K8UHdUG0KI5K40xAlKIGkiFLFCW2e89eyhzTOYDX2TLs+wKV6zjcCEw+RDyGwOUUADZFC/WjgE3m+rWSTewPOB10GWBuB/xq5oA3BQv+ZIBaZea/yb0ToaGS2jTUyuNju574o0I+F+vATYFXvoC4d9yaSPkr5AbEXiiAXjsKQIHLsYAoIj2kdJeCV/0zcfw8uZZ8+VwjOfEiQOIZ96O4NBTFMsj4ILiIvwH4ATZrAAGGAIiq5GrgcDbIddD7DwIUuASIpQxoD4AndVIolsmP66X8fE8OnoM4klTImTI52SnQ9CyKdJA7ZgrqUBEg6kTQvejnWkoNN8K8UEOWuhwmkdFxAMp+OCLqUK/RP8DvbEblqBgKxXd5834VUxABcBCA2+LokcNO6RgIqXWGSLlgAEgVt0aj6lZ28rGTpwC1wzhUMq/oCeNA/6UHou2Rn1JoLECNQuM0isqVHS1SLYbIqFxy9hsBIbOyZ6HODIPIKIUcUFGn5hgPXjMxLLy3KWQ3//iHP+FQLaVrJP8NMJAx5UuslgeAZDw/NyE6zKKIz+oHVJbbR3PlIFFm4cw3A6ghVTIusPMkERBTp+WQsV7gCrYVh9VBPIg/z30W0TB1HHqTU9PtBAWdTg0O4N1FNvskCMlWOWZQE/vQe/L3HyH+jY9/egKQU0p85josZJBvY46gEcDiVKbEO+naC7AWASXiox21v8awHAty/vTgbohQxxDPk4AGERTK39D98mUuVvSTiDF1P6gQdzyBCNWqi5eC7OPeq5w6gPegHhXXrcHXqZBVY1UkUDikkJScCwEODh46zHU4Y9/5u1X2ya+ddL9nLvPPpuvW2Vf+z/9xIPdC5mgRiA2MFx9Aa3XuOPCdSTUZsliv6RIAtNaGOAClHohG5Wv7AFyHQFq7ol+RUYyfSBHOvBYpjsMAjpQh3+vec7gDXsK494HEE54ArFF3kMZCCZFjin8LgQiVuySS66nfrS3S+DbpMtnxbgSWyKXxDhARIPJDjIsx6QH5qywIkHKeGeYknnsFwAUCkHqgJr9pIwXCzM8zp6TYKOB1H9df40kkSQggreIAT508jesolc6BuS6C6Mc/ftJFjV23cR1ujVYIxyTn7Hn1tTfsvnvuc30cVUQbnaKn4JY77rTvfff79rG/+Gv7z//4hpUgOFiybKltvWkLUYo1EKREbUHcH6QnxC8i2Xa/fdiVvYtwiyHurRSQbpA3LGemD862Xv4eVDzl5SJyvQ4BhONv9Zezx/Wp7/5pqnOCuOvyKwTJLy2EvwUB8psisPyCmXMYexg5Hck/B1Je6/YPvvcEsSTLHYHox5ogoEjPuRyb3oB76gaaPyub/qkuYsnCzEsCCymSAXlZtABc45jb/G3nW4csc+Z8O4Mw4DCq5gjWYZUJf/LeBHvjUJ/NzwyzEC/mRUDfAMYTKgEb5fkeRh08zHrX1dKB8ID+MSwUsYhCGnCg1eEE6wRMjKIs+UJNiWXNnsm8gesLwFBlxjk5M+zY8UPsv9JYP+L5PkQLzPXQzxB5KM9x2RYT6RkJeD8lKZLx4YXboQ7Cmp4HwE/F5a1avpioqyLLhug5iztkCHBzAd1ueXmXKA+O4R43uOcrBLfHRVwS6fOybcYiMvPf2OXAtYUz0uzM0X24alLdcyRFeQDFzaMged0IYsIZyz4MdnU6BbH2NNObdikX1xaXcc4MFO/Mm3mUWJC4ZI1cUg8I0WZiGNsB/SSEqSfSal52oCX7cR3gJjCOQqTixm0PsQtVvVbGFw3QI3eOzg+WYFu+YCaO1xq7Zdt8CEsPAOxmW7aYfjPA85ZK5oR+9ny4UPsA4b1wGw+M+FGW3mWHKPIeoCeuaRCynvEmx0XC5ChA71icKsnswSJZC9VZh2sYsU/kgkg3RHuP8zqZM30YJ94exPV01ToXdC2RUyJA+jq8WZOK7EzRoH3mi7dC7HTajh177S8+focNAmR3Ulo/BmFbXUK2F793cjYRVjDv4Vz7UYDpboqWy8pabIA+lAZ6BA7UElXpF8E19rWSCzU2d4oRlRfPeicyG/cmP+Phu26woaZSG+ygg4X7EBmTZPtPXLD9p+nomppqYUlZdvzcSeulDy8AkifUp93++s5FVpd7zDoaeYZxDq2YA4lPH8kk5v6aimKLIPYJDQziHBy9AzgHAqPtHIKScgD+ahgZJZ+1cP9IzETIEehERcXFODy2xCEeWebKm5uw/oSyDtbQLzQCYD3M/iwCMDtlSoYdPHbaxVdWooKvwwn1iY//EWT3DkfOLV68wJp5L8WMU0VcqYtNLg91SwWyDmjvH8s8X8ccLtJgDvF+Gbim5RBQn5d62sY8w93eJywqFFK9DrFOoC1bj6u1DrEA49YLdqWD7x0FnD+FiEIK/2QiqCQ2yJXLhHUygzikpYvmutJzbwghOQU0bUkMI4eC9sOT2FtqfpHL0zgPtRNz5TkpyHIvtXGOoAuH/YqiP7MgDxogswPoFZK7VqSkN0KtMX7g0mXLub/EyTHHFNAn6IFoxou9jdwBivZtgaiUm0WEiXo0tP5GM99sWsXv/IWPNw+PMiezrvNzN60YFyg8+WS+3XjTZl4vJA7zwMuv7mAPEGdbN/NgXf74268XQFwks2ZWQIowHvn5XuwrRIPo98hB3M561EBx+5T4SFsxf5b1816iIeI0h55kvejlORoAhD9+7oKLsVu0aCb71hb2Lxn8N/ZQPPdFFLD/7PmXKFXHhc9rCeP6XeDMKJGMCJpk4sIU6dWMSKyfqOQynGypaWmuK2xyKq46nHR1nOsUg9jK2tiN0yGVfaEiHhUNK3FDAufQUM6Rccypz0G2SCiX5LrGOiECP8G++gyO/Eu4TBc5d7Tc0vG4i3/yxA9s1szptoqzSz8O3pwU9lsQ4RL7afzl5uYhXErj9zeyv6DjBtJY57gwBCtaH1+mz00Ek7rxZkPyvc45R5106stbg0PGESm8lnLW8IX0mclBonWzgXOGiI5yxDwa1zqXNBB/5cXzFg6R2wAJ68siFsm5p4xIwDaI1piIFMs/U8bcM8me+9l2zlXM8cQJhyO062Ru0r5MoqQrBMj4cny5R+vyunuNAPmlR+e3/pdrBMhvfcn+V7/h/YO1/6sv6/fml33QAObvzRv9DS/k2vh47zt0zQFyjQB5rxHyQc8fv3cEyC1/v3WsBwIhe1qmLaY87jh9EFKOJnLoF5iUDjh8Hit1IIeUSeT3rl86086fPQGYNY9DjfKfKbKD6Ni+g8iA9Cys7xyy+Fw5Su0+VKbn2UwqCqEeoC6ADewoCiFl4QaoUJdNvcgNxa7I3RGDC0DdDEN8TmC1QDfdkG4ODMrDlS25uKEKIHAY5VIMwDnxPACQg2xmkWKT7R1hkYBhG9euIVYp3F5EFXSCWKM/+9SnKCN8BxKCQ+zFanLSFQdAPnywv8tWV8pL6aVCBzbPzZnlsvMVY3P6bC7qQ4A2XmsUlmup+30oKa0jAiKAjX41Rc3DSBv9ATJmcz3aUADufmuflT+50dIePkD8jZ8DjAM5HMlloNx8jkaupFmFvdkQTo3ETSWxuS/Buj2fw4IcIEOAKwK0D76zH8IlACXnGpuP0mknzgV1gOiQdhHwS2D1TRAXJ44fhhCS+n3E0omlCobckTLWX0W34JzPczjxIs7iRgiTQUDU0xwW4iltP3P6HGXEMSim/FGacbAlUsuTA6HA71JcNJlZM2wG1vfu7iEAuWewdJfYY489aq/vepGy8gCXqy5wJIz7u/0VXpsvebUBqNmbu6y4phkVqL81ALB7cYB5/svT7c+farP0uCBLQDYaw/2sA0QZ5QCXBNAfywG9ougiqssUoj96nHI5HeLAm4smxanA2EnEKLW3EnFBjE0nY0I5+To1ybEhFZZiqnQzNWZ8APUVIeAAf7kZ+LzUqyoqVy+CDiaKCJo1Zy7RHeUAoqEuDisJl8QhFF6TVWaIYlZRBnKCqE8iECV1fGK0U9wOcg9C+R4p7RUBoQ8VL4vQaIDsy8/j8C3iA+dUkusE6EfBeY7XhdoL0FsxUDUclhXJK3fFlk2R9vYB1P24LRQl1MuhXyBvAO9pkOekBYIlFvAmhZ+lQmMdFsuV7c69nky81hhf7wEAqdizMUVQccgVASLpbT+OjDwaTyNR7Wk8qeBcYHI1ILEAl0FAXcUU1EB4ylnhy2sYVX8Nv2OQcZiZlelIAqG93qAFjQD/ritFJCbXUuNe/TdSu4VycNSzo2gdESCKdKqqqkXd3OrAhx7uY5ey9yHufLknOcw7kxPjAaxRaB444Fw7nQDX5/IuuGL7aTNwEnHdAjhc6/M+ECoiXvSadRH++qFY+1cIkEB/LwdsLp4z3U4dOUj3SZutWLYSsKUC508NWd3pLraskOfci/Htw0OoP350kSiWSsrRA+8c5nmIxyG12H70xI+J4VjOAbvFZnKAjokNt+NH3rGV8+cACqEW5wCsPhZ1Jg0AZkQragkiTDEQnpOIE2MOLIZ0lfujhL9p2baSqgpKcXHS8PtVyi4nQiI9BvsOHHaKQX/cc3LUPfLxNDeevvZUu3UBzKvUewhCqY/enViUvm1t9bzGhShip9nTlI9WAmCvXX+d63UoVY9I0mRHpPgC9Hfz2sIA+AXCqJ9DEYeNAHZyMqj4WgXaihTTvezga/odUahuE+BurrHGYhjzl8D+Psa6niuN934O/QL5Yftc/4yIO83R6vGQuvfRbzxmP3l0i/3lY7lE7tELAuGo66zul3/4uy8DSszivcRyPwX2eDiyqgZHRg1kjkiIyQAket0lPJvtRIBEEMkmIqeKMSvlZwhzilxh6sxR/4dIEM0RAawbKqDtZ96Ra07rViD3XQX33qw9IkAGWZeSUlK5V62sS00AV3IvNqLeJEdeJe+8LY19V4J+JYbJ5W4Dp/NsOT5EHRmOABm3XCtO6pnPZdhNXxmPchF4A35q04jd6ceBNgtlbQCuo6VZGZRBt7Hu9fL+I7m/LXztMGT3bgfuzJu72PX1HEfBv5D4Pg+ek4uUGy9ZuoDLNMneOXCUvqiNlHnnWR3zh0QLyazRzsEGMFMCmHmptMyBSts+dAuxGkQIstapkL0PMDr3Yi0xNYgMeC8ZWdmWf7HIGgHw/RmL6cTA6XtFhMjV5cG8NwlFsq7DiHOBjDtjNL9KFav+DvfeGUsiQT76WMm4W/M3fbwPAuTduLXxn/yu4WTcFQIJiBNB5FOEIvgAdhfPm4tjctR+/uLLPA90ekEm6nUrG15Z8ClJMZbCmlhTWeIii0ovnLV1yxaxPwgjJqfW9VGoVyoRR8Ywq/MIhP/Bk+dsiHmmDjXwEL9L7/zLn5pu+06NAaD5W6g3TkeeAfX2gH5BanE/Aah6ic0agXiup7eok5ILViGIPZWX97o/XSir+33ZP1Aqnpw4GQftJgiOVnf/z+HQSYeIiIoKhwRBnCC/GmOqCHV+A9F9ZaXVtgyXZiI9Wn193dYCgVKN26SY/rW1KKAHu9stmV4A34F2O/72bsuGQCQXEjFKOyTfqDW0DwLONruresPNa62UNbqEmJx+BrrAxuHeVstOS+QVUwjM/ZVzz4fnxTkKWX8iGMy67kpGC2BMdNObIGX8JO6BL+MjiLmrF+tHJ10lRTUo5j0DrAzHQwuC7gBcbwUlnXS24CKg5DsM3UrqlFBcxDy73kkUetdYYceYNRJDU9c5BlFBYTkA/8brEKeE8Swc32333n+/tePK7cR53Mv6EywcmL1DO6XFYaGsp4Pe9tbRS1bSiPKaPRRGBuK0RixpSrylZSQCwqpQOpE5JRgw9jDvowcX6FKcoXmA5j629D66Uc7Q4UO0Uk97PWSTFvlea4O5aa3r5s+QPfdCiW28Od3m4QTcdWA3xcbN9ulPLLNY9qF9AKAD7HGHWaMkrGgTVw2wjkGXeKF466M/wpey80KA0fIBLzvT7mXNHkHmy1x54lShxfO1cWg5ls/zIooowm7csNaOEzcUBCGTjHBmjHm6mYi2KoquX9gJeEvyWs7K1bb9+FkrxkEXnh5qAZ4d9qkbMmx5arR1Ekd25mC5I5N6eGizl+XgBPOwweI8i4X4Dw1Ks/ImYjBHva2I8dvJfqYOog3OxBFY3BJbkkNnBt1x69fMsTWbF0JuNTvC3YN5di7AfyVEBiGMEJ/MhewbFlGOrU6FItY7FWxrTr3/vvusj/3cmzu323333w0JcY5nM5i90BmbT5SfPtTlICBcYooG+lSiOQcUFF50Z48U+hIiEGfU44Y+cuQIY5J+NZ7I+GSIksZq23pPlnXU0l/G9fNlrzioPQIkQw+k4569+2wmJKA64l56fQdLsK8jQ+RonZ2T5YjhYIiUPsXNAsDLwVuFKyWc9XaAn9OPQCeYtd5rGCAeMtXbC3d5PYXYucXOhRUN4SEbrj+Co1S6HGoZi4q9ncQa2YTjMYMY2dnsLyU0KKDjRYR7MHs/9dTpzOMEYJy1tL8UAfLg3TwgfPz0leZxop0ZRLFYOhfVcxYLZ04L4D3qObx1Cw/Sr/n4x0dPsA9DpMB+IQGCoJ29YiyvswmiUMIROTAi2AcGQVB6IMJi22SxOGdjQnwtkL2//vjzfEtsVFZRg/vDyy4xli4UE2PM3uGhB7axR4BIIdqzBTf2GPPbRWLPDp/KJXarkQL0DNZVuruYM7Kzp9qNuB1V9j1IrPLJE6fZG7ezXuDU5yzVxTVO5Fwloktr5vbtr0NetLq41XVrV9v58/kI18pcH0c6ZfBlrHG+7NkLGRsiQNasWWuvvf66bd6yBfdoC2vAC/bQQx+2H/3wCXv4Iw/Zs08/ZXM5Uy0nJiwRd30pnUk1RLDd9aGtzKclTvjUQXzpKy+9DAk9i+d6hVVCZO4/cMRW0T3UwvOWi2M0NJL9C3uDvIKLxChX24o165jr+omoPObcqjOJbS2A8NF+7Fx+vhOo6SzRDjmjM4b2ynp/DfTw9CAOi4yNZ09c5sgeifm8uNbNdGkWEa3mA8EX5BtjH3ngU5wLcS/5hLmYacW6hdNB0kVU7BWNwa+SHxoO7x2Bc80B8ps3J+P/5RoBcrUr9Lv979cA7old/w8a4JzYq7va83f1nz7R8THR63O13z/Rn3/1K/DeX3GNALlGgLzXCPmgx+fvHQGy7nPrx+JQHCahhpMqW3ZhPzZ1vaiF1DWRQoa0Dj1SMMahlg40yhTJXb5h8xaUiaizUbOHA3o+gXrai9grHz96DCBGygFBYQCsC2BU5ZwFlIkqciNUpdGojwW4DQBsS2HuYlcAU0RwyP2hKBRnQweMUlRWK0BVJP8tFDC6axLxCxyY4vg5KsweYiOs/ghPAJtwAGOB6XKEZKI+6mxrclnZKsYrB7yv4mB+oagFFoKIBIDNLDboCUkoPzlQtaqsE6BtWkYmXIrAokErxNlQD6DpBYiWmTPTHWj5hY4AETgxb94CFLk7XCzX9VyPaDa2P3v2OSvkvY7tecDmfbEAq/44waPDXTdRYiI4VHSeCsgxDNiIwJxoDsBJwG3FPyWizErgPdSidismHqoRVdqtt9yC4yKHotcDrhRbBeWyl6vzYtXaVXb6zAm+L4KfHWzhnGjCUedF456YBLCjpJbvf//HNmfeIkoolxNfVYvLYx9gQLpzlCTjCtC1TgWsP38h34GfikM7gdq+mdikzTdsdeTJ3rcPcI/GUEHNwP1SSG+Dt61ettgaKsvJAU+kMLPcSilCneQN2QVJkVtcYV1s2kUNhEKm/exz6fbnz+FgALkI5NAl5XMTAJ7A5HBA1niK4Ds4QIbjKBG4pYiFqUQV6LCn2CcduoW1DtDaep4iSI0bV4zKwb0VsNsVdqsgnL8VmaWDgool/bn2UppJ8SUHRa3U8q7oXONvyKZwXX9EV8F1uIS8QAsqADIuFZe5Mm8p6BXjUMs9OAdQkpwsIEXRBpFcuzJ3qFFHgw6ycmsIqJadv4GOkEHGdhqHdy9A/ikc3hSHdfTocQ712RyOKGhHLaqycYH5GvMfuiXRjp5EPY66UaXt40ZDSiK5j20cpn05VOsALOeTyBEB7+OFz76AGYFcHwGDQquGAd/Im0dFriz6SZB95YB86rRJB2SYyzj2hWysVywDQKd6blRuro6eXhGPXEMBfsP8r6Ka1Bei6DT1vARxz6SY1LXUtRNAPQL4pVJugcotAKnqw1FRtsqVPQG3vcmablCWvuJBuD5jjNlODvVo6VHakiEP+ZHOs1pIR0srB+dsQFjl2IsAuUjm9bwFSxwRUgBQKwIkkrlG91jdDQKpv/DhGPvqT2uJMQmiUD3eZmal2YE9b+Jea7Bbt95C70Y531tK1niyez0VkG4qQQ+mF6AXBagAx3AKLqu471IBTsvKYR4MRvVa6u6d4qbaO5qJbNhEt9BZS2GuFIGpDhCp91TqqRisKNR+nUTiFJDnLLImHeVpJWCdcvTLIIDUDVEDuNMCYJ+amY5C8iIumqk2mefwyLGTrn/i0c+QM8LHP/6gnHsK6cB9kcsiHJBMU0956UUO8rhNAG6mz5jBtZqBO2unXeLQvh4wdQCQfydAeg4RSS0QIGNMWCK4oiC8RG6on6OP56oBoksl4HI7CYwJgYwJYmzpHrVwD1R8L1JYz10Enxdx4stz2ouqXJi3yIVBFaXzp5Nx3M14DOb1StWbrCJzlM//+Z3v2is/uNe++fMunD+hjhRR7NswkSXPAExMRdkbDFAl50cIf4eG0EsBkFdJbIwITalIFYPSxTrUwjOm50SvV5EaiqO7QoB0M9crNk5ReYM8h+oMCoB4DuH1dPOe5UpRiWgp4IkIkEty7kEMhjJ2NTYrINxDAYQUy6gyU+cAeU8ChHGneDBFNV1xgfDs0Ah+joTvAAAgAElEQVRiz/7VVLvrGxXObSaCL4CBsmLBLLuYe8Lm0WcQiax7Ml0eUcxxUYDC/QDZEnS2sb6dO5PLewi2ZWs3WhXj9RLRisqGf337K9zraZYzM9s5QE4TK6jIjBHA9OnEyvgxdo/v34/Sd4qdwjWVzpgoJJJQkSMCV+65+3ZrAGzxpPxbkUx73j7F8wdBqkgwrsExyMVR7kEMBfGJuJJOEbnYxdqnSEEP1mURIHrGBcg5Quiy4vR/gwD5dRFY6M0hzejkQH3tifI8U04hXtaRI8eYl+NYgxNdtIs3r7sX0DKB51UESCPRO2M4JCNoA1/AtdQ6LLC6mOe1CqDPl7LZEboRAsLirLy+2YIhb998623KzzMZd172x3fGorxH1T0TMruzgXV7EgXVgO+QckyJkAGQwDxz3oB7coD044itpRcriu6xNlwpfcz5RZVldLBQ3g1p3UzcWAol60uI/Gtj3uhWfxNjStFuKoJ2EWQ4UYsgcBWrefpsvq1YNMdWzUrlZ3da24i3vXnguPkA/k8CQJ1PpM/kCIDPqgLrRSSSAMhcDfHbD+BWUNpgDSzE9c3EXsX6ks+/2o7kXbRSAEsV+6qzqgUweeHs6TaIOlousT6UzOrR8WCSlQs1gPVHe0I9Q2GAvH18fZT3GL0XRNegzgenp2SbovN+T6slIqi8DbdWex8F5yOO9K1qoLuF67R5Bvpz5sLUWVMs7yzze1qmvXO8yE6TmlpIqXctBoqViyfblz5+r+3d+6JNnpMC2XfE7qEnI5JJqeICRB/jcxLAseafEeYaDy8iEhu77Wgu5fQ4UgLjoqwNV88gz1YW3Ttp6YmQswGsY7gnEb0cPvaORUUHMmeuBgilV4Geg/CgGJt391RrerOR+1eGQ8UbFw3ODywtzfSllF1sgaRqt09/7l47ggDoXDG5/RCcmpfvvGGlBTBntSOqaCReLoA9WB/ziPYYoyjeQyfhhilqx8ERbheJpSoFzzzfChENAdImUL2G/SSfE6T9vb+eZ6khnpZLT1kwz3kbTIrG2FQcY5qf/aIS7CuP5tKtB3HQ52fvNI1ZHXNyG/uNlYuCbLJ/D87BOywUguosCv7TpYN2+CKdImsCbcPKOeZTfdZimYfjfOOtvI5Sb4iuIvZro+zdW3HhFFUN8DcvhPe2ZE6qtRWW26Nf/ZIVt5VaO3P3wcMn3NydQ5xVGcSsurcUVSrHQxqAfzNEXwH7pzD25y3M5zNwN82ZPcv273vLZhIXJfdASkqSvXPwoC1k7GtOqWIfKJIgjLla85aA6RL2V3KcejHuFi5a5NzgmoOOQ3K1K8qL2NchYgW3PTjTWiv9eR04GbnfPax3ITiXOnhmCgCsRxHNeCAaamBPFMI8nzVjJmXudFTQ7aU5MQhH9xBreAURW3IdSu3vz33rhPxshhRRXFIYkUoeuPX6+7TXgezCJnOW0u1+9vY1xGnOQTimNb0XoqSbn6WuFREactFt3rzZxXvJ6V7Eewrlebv+xnHX0a9+PP9aG31AXY7wEBGv/Vk/ezLtdV0vF2Pej7lPbkcxk0tYHy4CvEs0pj1AJEC9H+cvkZcZRGeVQbiotzAIgqabva/2fCPsBxWlG8+8GB1GZCV7IDkjorie6bgEwxELaf8pUVc5Y7msttkRIJNYm0ZwWy7kuZ2Fkw4jvZ04V0ApYwiOsjorqqizBvZ/IpnkypgK0d9MdNXNECAVRGtNxVlWcL6QvQcECOeSMM5yjeyH2rhfG667zm7acKN9+yffsWLOTvXstx986EF3Hd7ctcs5NdYiatO+WvshCfS0719MZ+OPfvIT5wSRO+KFF57nrHSzvfHGDrvz9ttcj+IM+l7UwbeTiOM7ID5ef+FpWzRvtutDm8L9Ftmjn6f5TiKnLvYGC0g26MS9tu8gQii6JDshtStw3GksJUCg/ZwOFMV3KoZLBEgtr0suPG/GajJucZ0htEcQAaaYM8WZqe9l3qJlhg+YebjNdf65vSWu9x4c7T5E5VWW4UDqgZBOns4eM8z+7JOfZ34JdO6/9ClZfB1nXaUeXI7jvEKAaBxdAS6uESATgwivESATu34f9HdfDWD+oH//H/rP/6ABzolen4ne34l+/0Svz9V+/0R//kSv7zUC5BoBco0AGb8CLrFi5WfXj61CEUlDB05vcloBkuTOOEOOqQcbvijF2HCAkKr7tX9cQJFegS3moKyS5FJAQimnBV6pl0GxKyr8JazI5ZAPAIArBqsBEqEDUCIMla8yoZWprQgsqZ90AFLEicBgbSgTUHtpQy9VZB+HiCAA2WY27sGAXioTHA72dNnBGWxE/QBu6lHp+6GyiQZcTUMdX0k/QwQb/s6WBsgCL1TgC4k9iLBXX/k5J/QAYn9Q5fiFUq5bZhuuX88JlosAgtIrUJffN8LGWmRDBTEiIkA8OQz1qsSZ351FxmxrA6p9lMctvCd1CoTSb5HPxn7ddRsBFbFGc4DZ+eYuYifCrOHJ69yFzvrsWWfb78et4kGOdsaUVJwMzS4/PwSwMZENugfvX3aNSIALAdoqet218w1ycGvtjttvd4WRFRygFDmThyNH0UW33nYbat4SNRHzcwdd6a6ytZMB6EMhFQSsBFHi+dLLr9nGTVsAZlEgyukCcKROACm60wD6dZ0FNumeqBDcQ4cMgA9ZwSM4VKVyrUOIBTpfmA+gWgew5oeaNgkwPRtlZK1sAihqY+zVl3YSX4CqMyTK+gglaxMYD0gYzn154k8S7NPPd+MAiba6Cl4zh0fVL08GXO0n4iUYsNBzGPU592IqUWMqV86AlFHEgh+AvQ4sPcQIDQ15cW+qnYtDETVSmsVyUIojRkAW/yis6i2owQoLCxyYpHGTykFH0Twa1yIT9LlqrmsYh1Fl8yq3X4E2PcRHHUbVlT19JgdvP8DXXpcJrM6JelwdgRAAYQDt03BEFNJXEc0z0MSBXRFbMfyzFOkiX1o4eMXwOvS5DoiP2RTYKyf7JKRSfEIKEWQotAE9YwAJRLA0ATor+/mWrfRPdE1lrL4McEaBK2SUYgp0QJvGgbYAgipUxeR8rQgQ5b4LiG0idzqS8aZS6mHGbzs/OwpnTyPOAMnZc8njbiF+4Do6GII5/HYDpKiTQd0PnbzHYZ7TMp4jf67LZEinDg7Lg1z/JK5bC4SOL2PUm9cSFxsF2A9CBdmi7GP9DimCu7huiiErB+hX74fGioD1Dg5sij5S34JIH38IpT65ShgTmmdUnh0EGZEJQVTOczsFgkbq/n37D1Aw2uUcJOXMK1tv3YYq77ADB8JQqgsI5yU7oubz90fb156sITqO0kpUwzrInz5KBwzgyza+7yxZ2Pn0gCQmU/7MPZUy3heiNxowqpps9MypU5z7LD//vOspWb/uettPJnQsMR4C9gcBmtsACBYsmAvgjEuKToaG2moiAePc/VYXgxwH6sVQ18YZgOxaHEqbKYW9VFJB3FIgStVWnqUySJJ4VPocYAExLqBiTOTgXsNhX102f3JbDO+Dr+fZEwAxC4KjGvXjPMAj/Y4EIgiPHHwH8mqMsR7tVMbpECj9gIHnAEcT6RxJgqz+5n9+2xajxBUZ1Y9bQdGDscypcoCkUCYuglvAgw+gmhwxAlmU560/HbhalKEt1wfJJw7EjwEonkwZsIg2KXlFwOp9jwJK9AEg1zJXNwAEB/IMKf86a1o2PR1kdq8ed0bo4ys/bnD3XqDN8FA3XS8XuL4xuNDiXb+ObqbKZ6OYa5S9rdg5bVMieIZEQkpN2QrRotgQAWKKDQmDmBEQMAiQIAeISn5FcIqQEhGSxHuexNokhalcJieOn3DvtwOgox0yXxFQicmTrRRgYhIghgpq9Tm5B65skcY3s1of3HLpHCAismSDuEKAPPuFrHff551fQxHtohuHIThCrYXYlEWARZkpsZC+gL7REPhVxCTyJwdSIzY63KlAI7j/DYyVN3BR3nX7vQwPX/K+Cx2oEgBIshj3xwBq9FCIqtKyOsi6GssCUCok1zwFUlZrzRHmlnbe23TC+jMhEb/x2DfsoQfvdwW3Y3xvCH1NvCyrrO6km6bUPZ+NgILegIVBkIohxH3kQ7oM8N46ud6KqfSQEpjrLc/LeDTY5YirX+MAEYn7/U9Pee9S9N/SAXKFAHFAz/gtMA/mC3UiDUJuKPImDMAuHCK6vLzSxZZoLhM4JoWx5hgB+wI6YyNDWGN7bGZmilN0BzJm0lD19jI3XWB+8PYlRi0OEQBK5x3EnKzAUZWHajuVtXqEufBPIEAuVMZaejJxniUXiMqMs/17dtt05kvl6DOQJfvFkUC3A71FccxdzTz3A7hutu94k3U4hFz8cJsE+68Y3ULmmz/75KdwGzAX87wEss/o5rVcunSJXPql7JWi3ZgsANisQUm/m06YhfSE3HXdIhxCKMSDoi0fwKwYgFKEYCdj7Z4t62yorsiiE3EMEHPZxDzUMwQBUtZkFc24evjF4RABnQgu6tsh6HHfjbDHS8dBWIuow4dOhXiK1SMYMxJneMvNw8Mgt6NASMW6+DCfTUmMswEK22Nw48SE+tkw7j3FR/UgTiipJ6IzKNIK6jutmT6wi7X9xJ4yBnmuhukj2ZDO/NY9YmkLs+3Y0QL70JIZdvjkecvr97FcHAnnWbLWLYu3r/zZR+zll5+ybzxTbn/PM7ZleoKFUlpdU4zTAhKhHZEMgUeIHsLoT+q0fID+FhkecUaEcB+buRd9AP3/l73zgO/7rO/8V3vvvYcl25Jl2fLeM7az904gIZAAoYWQNFDaAuVaCpRxQKGQUCgjZJO9nMQj3kOWbdmyZe2999669+dxTHMcV/cafEnv7Lz8cjyk////+z2/Z3xm7lyIIWLFfHivQXSk9UEet9C1sn7jMvYDEHxS53P/E6NTrYk93/o/X2pdbyBu8B/D0dNh3c1EDFa0WvlJ4pYgSWYD6FcQGVSPS2QUAJ46OPvVT262ESI0e1hDq09VMx/xHnC09iAgSWUc9NTT34YLJzFtpr1dWm1l2CxO0QPfr/0Yy+kkqn7v4V7LBdf+7n0LzKezGuIE12Yxaw+RYkwblsbPBEQWCnUb8+R+jwTYA4+dMHZf1orrae6CJGsmOtWfa/DtzyyzmcNt9Lb42YnWSfvB02U2gLtk3ZoIW5cN4T/Qbdk+CE4oLS/VvqSOLgKGbz0xZVV8w7Ub6HkjNunWK3Ays6Y1NNbYaCxl6cS01jWO2+pV810cZGtjNQQjvVfolxSr6YlYqZ4xp64/Dwkf2GPIibV6zSpIW3/W4iLbINKJ6KwB1g4JKKSO92VvocjEYZ6hnDm5TnglR8jeffsgPxaf7SyDEJfgpLSE+Y81uJtunxCcC1d/hD1oDU5ror281SPIczOOYEvrLpOxvfXG25xHPG0lZdmKixuCMBNQfv999zj3Sl1VGfsOOS9YS5jzelgn5exVedYwpKQ/UZmhgM797Olqq1nr2iZsztzFrBs1CDMAvxHt+LBX74CUWbdpo1VDBjayH1NEZwdj9N5777PtO3e4979uU7hbK9589ewetIs9iqKtBKKLLNG+Zgb7PIkFTjMPSOgkd0gza/hMSErtJb2Z8yQUkYtX64zWKJXE6/tpLfVA9CBntPacVQDvEq7MYS9xmv1qBWQfaahuvxIHAR8FEZ+CAyaBPe00fWjdvO8AuSlZZyTqev1tYm2JcGvDgaBS9RxIr3DfMVu9diXXcdoe+dffmhfPehPxTdW4y7Ihl7pxWOueprJnePbpx+22W65z57BE9o7N7Ll7IEU7IQC6eM+KGpNQSCXvN99yi9s//e53nNN4Jkf48+vp3Nh74KBzZ2v90X6snnPbQlx/csfouumstQgnkYQXjz/+uDu/XHvNVS4yq7amChcgYiTGlQrStZ85jDv4tltutF8RjfXt//Z112mSDEn0Bu56Lfd333Mv5eZvch9bmCf6LQ9H5mn2bqmZ2a7rRDHOcijpfr7xxhtEVG525wo5us/+fotzwT766KP24EMPsdevcA4nCZ48OAuXMoaWLF/FvewiArnMiWx8Ob9O434bHpjA/Q/36BWGmyncHnrgbzCh0cHnB2lufpwzzu513kuAaDy9lwi5SID8e/DO+f/uIgFy/mv0Qf6L8wHMH+R7+6/w2h80AH++a/R+7+/7/fr3e33O9/rv9/uf7/qd7+8vEiAXCZB/b4xc6PH5oXOAfOQnn5yOJju/v0eA/BSOAFT1HB6PoAyVMniQHbN6Lt74+mK754c1Njs5gtztLAcoJQtcYoM+ANApOXYLqkaVzGYRRdGDkmaaKBiRICOARooyCeHAM4gSSs6F0XdjrvoFqqHa1eFHim51ACi7XcrdNjb+gxxIRIxo86zOBZ84yA0A3CzyhuVAkdo9ijz3JNTHo2x+h/rPlr7K3p5G/EUMrggVdTfU11BAfRBwJJTDBj0eqChjE2MtC1CzD2dGG86ISFRJgRxCkslFFwDVCoEgUImdNqB+GIcygHS+rwBJfdYe3oeihCJxwSTwNQJ7w3CqlHJ4keorAHBGyupT/zjXZj501Kl3PNmEZ1GKLbC6DzBW7g8vAGGRICpw9wfIS8XZ0M0hp5Br3MiBaiPFwStXrLA9KH2bUBnKcZDMAVF2826cDvVE6/hDIKSjdFUPgvc06tPaaiKqclyU0/e+90/0lFwP6VPvCILDRw5bZka6i2UK4T36c3DV95RKVYeQQcpXpaZVBJjU+IlJyU7NdPjIIQ4GlRAOkTYP8CSZQ00UYGQPBFUsfQ395J7v4Br3E8/RKDUYKuxRlb1/rcCu/GYxB5f5Fgqg5g+ZsfXVl20OKjFvwKl03EeKnsjngBUAIaXc6XDuodRoAYDTUqJPK4IFdW1ZOS4TDhJydzSg5peybt2lRIkQn6ODVJh6QziYHj9+3P2qw4IORzowCiBtpnRR6nF9TnUmnOuvUN75IAfIakCQmQCIJdz/KL6mFkW6DupBHDBFdDDcXbeHlObhHMgVbaASbUVDyaUxyP2IAnxTabmU6AKIpSjUoaik5JTLxe7CdbFgAQcy3kMlsR7KiZbL5CN3zrL2jgzbvn2bU7UnAHqHoOLWoUdKMT/GhtS5Kj/24f9VVK4i7n5IihSeGwHUul5tjL1o3rPiSxq453WAg4qpWbF4qSOrBiAXpLJXkbxALYGh6kUQEKz84lQIiT6iTQ4VHbECDo4iQARCJCURP0GEmh+fV4f7WABsqemlFpRPpxgiUCWYaTybJagv/VCwqlhZWflyB3QpOgkwsx6wSA4guXr8+ZzxADvzycU/TjSb4hmK6NDQnJM5Y6aVUBYuYnXuvAJXvh4F0ekizwDnlMP94G2R9q1f1vKsx9ic7DSbxbMuB0g8BFI0gGgXcUK1dU281yQIlEGX0a1ILzlAashET2DszZo1015/fatzshXMX4xD4RkcH1fbW29BZJKHPYxKct361cQ8UZQJ+KLoPXVydHDt4xkj0USUdAO6KKP6SNExR4B08Z6vveFWyB4PAJA9KAE7iE9jHNJnoqJ5ZUirALSTg/DXHlxgP3wMIB4gTARFJgTgzMw0lNeUsPL8hEJ6KYZGsVsj/Ory02GeFL8WgOLTi3lWEVp+OFfeIetcILA/4Fo93Rq9iq2C7MjAaTKKUreCuUlzrMq/lVcdwDMawlwrMkuknroHJiEn5Ujzw6ITiFrdG1Jymj/LAZyRUy7a9WqQuc74PbD/gIvLUJfBuvUbnOpXBPivHn/KuYsWkNv/rc/NtC/+FDCHZ0cEzhgRGgtxzxWics6AtPGBoNDco44OdTVJwa+5VV0f2cxhAnRUht7P+PHn2VOESRjzqp43FdiGMJYEDA3yfLZzTyJVUA8JKIJSBG81xHETcYX6rH6KZnH3h/mfvicR1lKtyj3jz/qiclj1CWkjoPVIC7Z+qghcBqtJ5iAfJgHlxj/xUIbd/A8nHXmseBHNlepOUkyYHDMqjZ6TlWLJgEyh/kROJZArTh/FSHcbjpQyCMw41qdwJyKYACh/+YVXbd3qjax90a6rSOPPH8B/w8a1fF6cWXqeGzpdn04VcYExuJcmUOUmEy8mdbPU/N4QUeqWeXvbNtuyeSMFu0Rncb2nUDAPQPyUlTfzudTx42vH6LnyYZz4s84LCG/n+ypCCyrefT9vrr/y6jUnyMUosM6xQbo+78ZfOV6CuUUbfxWif/LHte737s/fjQc7t6nS10jwoN97vRuVJeJExIZ6J35PePC16gB5LwFyrgR9nLVBEU1Se4uq0tp51i2nrh7cfwCvAsv0Gv6st5JjTOHaROdtwYxnxURpfVxEH43W+m7GrZxfHcRXjRGRWdlAsfMocUOKjGPdm+bfPnhXij23fcSWQoJ6IjTw5L620L+0F1X77TfdADTFPAbQWHHoIPuSTJwgPczD/nRvVfK9pQBmfeZ99YhMZvwms77LVbGYeJwzJSWAyHFOsT7E86jC8rmQWCMAosMQmCW4eZogLPsh/3wB3D9759XM5whPwhPsDGOhf8KT9b/BWqrP2F/92cctaKoPZJ2oK4DZVua9umZIXAC1wtOsm8wPvC3Xq+RL98RqMuyreS7UfSPSsb2tmai2LPoniL7jWsnhpDlNHU4SttTjaPPH3ZbKuu9PHFLYZL/F8J48cZVhyWPPN07s1bBV4EpoB9CbCI4m3qod1XQEzxgdP5WtdunsIHcv+iD+U+hEicZVUFZVZ4cx5tbAhR4sN7v5ap6rDavspZeetXdODttXvrDe1icH2WgN+yrcjD7c+UFU2X0UP4+wl2uFUKhppT+Ar/eLYj9C75K3XJGMlY/edbsdPrzXzd3e5CQN8Lz0j/QSB0qZepCPI4NbuOe+iGM6uFfXf2WLDWynN2eoxXUFeHN9i/YVE1snApi5gL3LrHn0O1WdsrLaViL7zL7y8KXmyzzbz7qr3gh1QzW24HJkXMfTWRNOkT2zKfNsnD0H6dPLM3qaN3sSF0iTF6XGEAD9RMZelm/2pWvybbqxxGJC6OjCdXKm2pmObXkOhDDr/pHyXitYU2BdY4H2Nz/da7sBtPEOEV+bYWeOVxsGaXv4qli7NRtSkwerdtDXfvPWcdtZxTMdY/aRa2fabEi4DJyITJhWS8fCLnpNRhi/9cSPlVQM4rylVyM/zYq2nrK/vGOp7We/2MI6WAyphbnDNm/OwQUEaMu9C+MaRuIkCEa4UwEpEMi+owcCgy0ghAOulLWr7cChA0QhXQbYzXrG1ylKKYx1XGMuCjBeAoS9rCOKidWeLR5CWHFCJ3CFityrgaTWHlgq/6E+T9zI27i3xDUhxLnkxkybHky2Uc4vQ6yPEYwrdTSMMsZ9cKK/s/cA7lYvm09kpB9z3a8ef8KyIfxEii6aP5e5ln8Pwal+HPVRKUpV5Iw620YRRU0iNOnGTePDe26kR2do2A+HyhznJJVQpACC5sePPgIBVYCLLsmWrFzuuq9U5q4ukyW4VxasONvbsXtbr+vxUETqlPY+rMse7ON0LRQh1sZ5Y+ny5W4def6ll1jTRTq2cz0S3Fp4zgWjCFzt1+WI1xQrF7LmSpEginuNZ9+o9UpnBxEh4XqGEcPswEEuN4wcybGsJ2uWLrCG8hJLox/ES9GYCDuaGNDz2ZuWlFba3kNHLRXHcgOE7qp1G3HK4GrpbnBJAUHhMdbQ3mcvv/UOEcERNjTlBcHLHpu95CzK6n044Dz37JOWlzPDNqxbyeyM2IV9bnlZFWsfThjeq4Q9mvzHEX+JpJlLLObWN992jk91ac2YOZtCcdxOrOHjCHlOEom1YcNaoqcOOIeL9tEVODvVtaI4tYe/8AU3719zzdV873H2OfHEW/3OrqZwvQmXVSF9WQ888AAxW5323W9/y/7xG1/H/VXuhEQ73n7bJR08+BdftJ/+7OecDdPt7Xf2WXhMouXmL0QINMB5sJueI6KKGUv93Hs5O2LY+0m0IxHICONdRJWiQLex/t5zzz3sZY8yfiHLGLvaKzcSzTaTPY0cijq/SEwi57gH5PQgkWKdbUoJkAAs0BEgffTyREUkE2N71gHvrRzl9zhA/pAA+fcBjPNHYJ0PQPs/+fvfr/vnMrvesyf4P/k+7/235wMY/7Pf99zXXSRA3u8VfH9ff6Hv7/t7d//vf/WFB0D/TRj3//7V/K/3Cc87//1/XoJ+oZ+PD3rEXPjPdy5I+99cq3+MlPtTXIc/tv9weMN7fnjc8IN7pn1wEIyiqJRqVUCzAJlWgMtZs+c4BfbTD9MP8rnddttN11tXA8pCFGFS1QdBZAiVaQW8DQRAFYhVhiskiMObL+BnAL/WoKRRPrrAZakAFbMTBHDcCaAbwq+KNFHMhpSmujQiOxR3VY99OxY1lw8gdZsUxhwWpI70QU04G5WxVMNtgMkCcxexYRcAOQ5I0N7SCPCPHR1XwaKCOZAp3ajnMwDAauzY0TMo+ScpBExD3dMCIEsBKYfZDMppW3Ay1EPS6NC6kjJVFfOqtHDnnr3OAeIBWLKaIr1QACkpi0oBZuUQ0CErIirGdR0oriWWw4pKtPsA1lSG6ANIe+a7823mg0Uc9EAAUZTF4kgJ4kCjCKAxDqGeKBU92AjHs3GWw0OKtBYOIioOVB/JZlRGAi2ff/ZZrPhjfJ5ZKMlFLlFAregMEKAUwLQ+gLVQ1FbBHPQFmAr88+e+bH1rB1EE8wFcWyBrolzMjYguKfnVh6DYJUX+JALONmD1LihYzKG1kOiceHuNMu+lWO29APSCOCQfRcUn9XIIRawiKmI4+GZh+w4nA7wZldiJk2V2+FiJxdFtUMt9qyN7+MDPr7HPPknhN/fYEwUeGTGoI9tsScFcDpjkMAvNwlmgaKzsNEroAZQCuVYhKHjldhA4Ns11mOKeHztG/i/2dLkrdBBQ2a16MnSIVkSH9toqy5SbRcXmilNQz4wAW4HH+swCNKWWm0HcmcqgpfUEq1MAACAASURBVMST26kb0MsXoKobC/9BPn8OcVFS4Akclqp4COJrCGJAXx/KtYggisCp8lBxCc9TFITAY703xSMFy3HCYW6Kk4viMEoAu3Ro0wFKvQ1JKJA9iTnRoUqAbxz3eMvmcGKMUPQB4CiKaBwHjMgQ11uhwlAAaX1ekTlyiKh8Wh0hci8pEiSaZ0fxTMEcekV2TPI51aXTg5MlFHCgloiBcMgeHboV91DL8y0SSHErisVJA8DrBMDrVqcIh/NsDnSNWPybUdLpvnsSeaLxIrBRMUq6dnreW1A7d6ivgjEjV4kcCP0qWOf7yhWgvokurm8rn7OJcRHIZ5PaUBEiKnVftHAB15I4Lu5HD99HxIxcZ6vJed4NiKG86Fk5Oa4gUyCzCBBFDjx8Z6x99zEK3uMjUGfH0S8DGcNclsy1bAPck1toksN5OA6louPFPJ/xkHkQbQAxjU11/OrLwZcyc0Cz+PgknAx0A6DcFcgsh5HcFk+hZLyVKCEREXKYiZDLoO9FBakCX3U9RNr6AlyUEtXVxLzkqf4bCpHjcPz0Qyh6+RDfBAAdE40LRPF+KBw7cIF96u4k+ynvPxA1pkrZL798EyrXYuY1CBPmiRTiXKZwRnUBaE5wbfo4JGdnz3I9QA3cu2AAyWgKnEUSCdhX4bocDkMQHCGA2P3MyQIl5GIS0Sb1qAgFudfUyxRHfJ36HqRqPHrsmIuMC4V8VHfEKCRxCFF3+v8RQM4wvl6kRwf3L5nOmGQA4jDI59279zpiTy6UXECMp+hjKEE1OZNcbcWXnSgts1///TL7yq/aGLddrutgFuDGDiKGfBgfIr1c6TxjqhGwVWpzjUkVuCcB7gv8kRtCrjU/xooITDmkzpWgayypj0NE4CTXSGpjkedyYaUzN5WXleM6KXPdHgmp6YzDgbNRJwBeAuk0RmXsYBZ240rqUpf15Q7sZ8mPs7+KC1fcnNmTDybb7d8m6hDgyJEk6gxxX0evjEp6IWV6iABZtWgeLrk65jW6CIgCyqT/SIREHxGMKVLSM58oDimMZ6ipDlU5Ge0zs2ZDePbZmxAgH73rTsiMrfQ8rHZOzPb2AcQHhY4IXb5ssZsX3qE7Z9mq1bw5f/vlb59w5avpPMeHD+23j9x+MyBKKwQ78yWq6BoU6mfO1Lj+n0yECnkLF9tRFPCvvLXdRWANMD8rtjKEeSQEoktEkYA5rdGBEEQaK//eEUZdIPpx3z/VXBACZExdTvw8R4AIpNcc4vIp+ekCE3mDikTUfOkBYav+k2hcoQm4QCIpAc/HyXmKrPZM1scpgLZClL1SRh8sOmHxaVkoukNsSJFozK2fvjHMHnu11+68Isx2Fnoxl+XaIQC4VgC1WQgZ1q6EUfgjP6YbcBswn00x6BS72MX8O8G1jVYHAHP3Ykrq23Bv9gK8iojpbKVfgTlvks6mHHqP/Bmb2wEsqyFsNwMe17M/yYTkzYkPdVn3G6++xSb8QuxwcSmurUobaG+yv/7Lz5EhVWFI1ylyaOZ7dqJG7yd+atBO17K28VyHIQiZYMzGxsU74uMMkXDpWbNwAOK6ZQ+iWBxFnUZA2E3SseEHY9LAvDLlHWDNFLL3Q9TNSk+yWE9iHz3pBpkYsAmiRseJ3elGwdw17m+FFZBtzO3TITFWBrDf2E6Bd4yXJXEPFuJ66m5rMl8inVoQnVy7imJsnBbf/HWNRcxkiBLRtYhy9pnMm88+85R5hfrYA5+4zSI6cL92Mgd0tAK8T9JbMwQAS4Qj3EsbLgkqTmyUualfcY7cex+IpvyCfJ4XdcoNO9Jqgp+R7HviEMZMewzaipW4CyBbJ0R4UVLeiLhk/arFOIjx5o62E5HGfELWT1VJncH3WG8XRdQIErohxGewt9wNsXL69Lh9/cvEzLEfLIO4jyeiUve3uQ23G64KOtgtKcSPeCvmd1xGg0QJ7Syrt731g5APuCJaRwzeyOIxRH7qmkybG9RjSd7EK7J/GUZQMjIGyby71+BRIJiTbII1/NevlNlUFF+QnGc/eLkIokmrEIA681Mk26sMpqGf/tk8C2KeaR0Ysw7PYHum8LSdamFFY4+1LtvP7pqZaJE+49ZCr9SbxYNWwwRWO0jkWv2YFcwOsxtWz7Ztjx20ey5L4NpO2E7cO28cw0UECJs9I4AILIg+Cs1TE5mH2RN4shdU/JP6/lQ80su+Yxx0fpA/W0L5uSIVQ7n/vkTQJaC4l6MvifVDQL5IUXWyyWGmOFP9Xi4IRV+VV1Q4ciKEOV8ilrCAeEBkHMAiInHV5a1mve/Aycs9mVIkGnsOdZ7FMKaHAZurWP99IJwGWQO1Fp4BtI5FcJFO9O08HMxTCJqm2X/rYNTCvj2G50Lxnpr9A9hfDNPX1M8eNojP10DfTieRbjNm5jmB0yjPS1Zuju3CqRLEXlBwfjzkZjRr6aHCQ3bHvfR/8OPgrgEERbjfWZ86mAskmpBjIAnHpJy16rOrhazIZl+v/XkJheknTp1ya4nIjzz2oYcQC3Sz1w/k+mqtVvTwYf7s+utv5JxwhK6gM06YM0LXxvXXX0P8VBsOg3JbvhRChb3tq0T1jjLXhbImihxYTwRYMNfPc7Tf6ipKcXSnOddLVTXdeJwZege5lmS8KfpqCoeR9nTBrL1+k4MQJUSDEacYlZBmb+06YEGRcdYNGZmAmEG9LyK1ZuCc+9EPv8deOJQI4muY+4Y416Tbrl17iDydQexgNdGeOB1Yx7QnEVmRkzuHz3KUHjOKw5kPm3HTJaZkMLb87Qh7t49/4l7Xh6XINN2rK6++2h559F/spltudfv8f/jGN52Y66677nJ9Y3/5xS/QJbLOsrNmIH7b7kiWRUuW22uvvWZluFBvJSbrRPFRW7NyJcXqT3K5vWwNRM8bb22zZSvX4YDZyRpI5x+dKp7qnmN+UaxaKuuGxBgduFjUjefJ4JbDQ+SdiztmLCm+TR02IsrkytDf672NcZac5Cyj2GF//q2c6XLSSlATzLozDnM41E9EtE+E3X3n/TYjjTmsBVHKuC9/jxOG84Dbabwr0nBL3x/8//8ePLhIgJwPWDkvAHjWi3rxxwW6AhcJkAt0Yf+D3/ZCA6AX7+9/8EZ8QP/svPPfRQLkA7oz/3de9kI//2dbRM8iCBdCIPHeq/QfIkCu/N7HpkV+jHKASEYJI2W5lLMHyNROBqB98vMcyu5701YQq7KYA2Vt2Ql79snH7M47biNeI4RzdrMDhAQ8CeRVvE89IFYkoJwKfpW5LjLEl021ohxkG1d5dysb9AhAFhEgirPxUW6ADh0c/ARmK8pHsRDBEB/9gDDKnG8A2B6Hc1m4cJHr6aghszUa8kGEiVTvcbzv4qNHbHZ2hg1Q0Ll0MYXFlGyo32QAQmTP7sMAEbyYF2o/Ym2mcRvMypvNhj3cbcKVwx0IiJkEKCgCJDQMNwcxWNqIS0WWPz8fp0ksJEE9kRu1qMmbHHimMmOp3NVL4KX3LrD+XfVr2X+fb5l/fthFHPkCXstBINBKsR0JqIcmUJjpYFFNJ0AqB8MwgMp4irNriL8pAaSRSiw/HyCRQ/1eHCALcCekcnCsBLDAhX62sBbgPRswpkNKNY5hYZA04Rw2RSB1k0suIDkgKIyDY7PblEtxFYoCDFGSy1MP5T7uJmJo/jyUXxAY+fxaTAeDVM3dHABHABAi6OgQKNgGaKrDzSSH6wyKKL04PIbxHqNRH8/KzuHrztjjTz5rsYydStwHnryX17+3zu784Wl38PMag7QBQI3i9VVEOUImdADRG2kJxCYB+uZRJulBRIk3RIVieM4WMuJNUtwQH7jkdDVjYcrF+QgIiwPQqC0vg9BJdmpOKffqsJwrW1iRAhpXfur70HgCwO7iMJtMbIwOsIoVE7AugFUKMzkPREpIgaYohIVkVE8KUOGncomDOHxKxasODDlQ5M6Qg0akxxSgUh8xCIG8nuKKQrmPKjQfh3zpJi5NAJgUY4moBBVdVMlzMYu8/g4cTGdQCmtgqHj+/s8stN17RNgw0DnoyBEg1VcURM84gJSuSQifQ0SBJGEpxIupJL6acSpCQer8KQ5feh/jfGYRelJP60A8yiEW6gKAB4ISYLqL96XoGAH+GseKAhPgXE5UgifXfU7+XPeslnJ9q1Gx5QEYBKMcDuT1g1BTqnTb9X4QbVeBileug/CoaOIbAPa4rgFcA8UvqZzeX+o/Pp8fkUY1KJZVoq2OApE5KoyePXu2UwgqB1yqPhFQq9esd/dEfTyRfF8Vi+prBHBOqYSZ6/KFO+LsJ893OOdTDIrQ3BnJVlNKFwLxUhHEWNXzXg4eKiLiKY7nPNYRr3n5uQAulSjFcTyp0IMJOZj3Xl1dzxiRcweXgJ5/QJdUCoK3b3+Te5buFMuKgKpw6vsod5+9eR8hvG+BBwM4TARm7Ny11xEf9QAw8ZQdDwPYCbwepwSpHwJDpKT2EbffFGLf+adTjINsrqfIk5OoFbcQLXiamJgem5ubzTNDzwok4TBqZHVZDADI+UKuDHEvRwB0AnGASBmoZ7yFrhVF1AQTQVZDTGAL6vZpiKe8efNdf4rGtXqV5AbZCRCRSm/EEPNoJkTgURxTmnd9mA/CAO9FcI5BgESpIBVifIKoKZGzYSqY5XvJVXHFFVc60kcFzwKRQ5gvfRlDuw8cBjD1d5FKQbhq0iE7juN+evzvl9iff78ENe9aR3hsRyXZD4Gdw70PAlxvVXwKAMHZWLhOB/iEMZ59FNuGu0kKWJGoGjN6/hzxiFpdha4iH1sBZnRfYiCS+/hagQw6rp4mVksRYNGAW54QnAKCNN5FeKrrQoSUL685QJSb5m8RICI09OO9DpCzrSgAjyqQB2p/9i+z7M7v0AXAvVRPhrLaNZfkAoqdOnGcSDZiGqdHUSUTIzXcZ/lZOIAAlqO411MokIOIGuqGXNTalUIfxPS4h+3cvtu2bEItDSL/zq5dFMTOhfAbYSzicuFanzhRxjw4QURarkWm0neBE+Gt7dvthvs+STl0lx3gPui+K6Lj9OmTtn7NStTP820A0DBAeeXNnThLdrI2p9uWa6/HrVhJxnuDVRBf58nYGYQJmoSI8tWYJpqjm/vTztylDhbdCwkYzq1t73V4nHOEPPKZNOcC0a/nfogMOff379cBMsb70Dj0YdOhSBMvdbFoPyUChPs4wrMm0lpjWX83TWxSIMRiVlqSzcpMsSCe92hI+9+SHX/NVVefFQi8uQ1BRJ8r8Y1NSqe6THMM8Xp3J7iP8OiT9XR+TNlHb/q3z3Tusz33AopovmcQjEwArzOCsn4JZK5PHM4ZjZ9OnHhRZAu9+2O6hlJb7o8AwcJD+3C0hSLYgIBAWq+IR1+IhkQK2eWcE7AaBQGrSJ0rr7nCgbZ9iE/2MC6WrN1EcTVrJOv6d779Pbtq8xq7Yt1yG6ivoKSdRC66CYZ6B5mHKVg/WUkJOiQs99eXZyWaiMw01o023FxlAJ6zEEeo5FhKZq29+UQJxgahSGYPJTBYCvARHBItlAL34rzI01zoT4ScL+rliV4bhZSYYLx2E2016h9rO4pwVbA8jXIPgphzDx9tgHA3y02lkJ51x4PPPuKFsp7vtzgvC4K4x379AhE6mJWWX7YcBwfuTK9oe41S5IQYb/sqcVjTuPV8unCi9DYjGMFtQpZiTeuQnWnst2rICcwURg+6TTA/hPP5htmfROG8ioS87edzdPNZh4joyl86j/E9aStWF6DEzqDTYg8CmiV2rPCknWa/tXpZAdGbMcy5CGD4HoOQPr24OdrqhnhO6ZEA6B7kGoVBttcSh6rnafOaxZbMvFgOgTzI+qK1gO5wdagTgQVhoH427qsXG10vnGuvFpXbDoo7mig83nuaa8fYSGH4fvLGdFs+K9GO7dxnJK3ZXIQ5LB7OoeIfEI4beZw40XR77WiZbaerA7OGI38GGP9pyYEQ/kP28bWQ+B2NdvfG+eaFWj/Mj2ckKtF+/PZJe7uMdQINSD7al79YFku81TCfZdCONk3ZSTbWDZMhdqKMHqyUYPvUpQW259ndtioXN1tskv32RI29UsR+kW2J0is3rMoiiqzDcomUG8VRM6FYOcbyGHPnFPPGJM9guQqsiYU6gpP0vns/bi+8RKcLRfS57LkVKaq+r0H2AVXsN2Ig4xSJKxV9GaRHJ3POdddf7yJGJXTQI669ne80gg/m+tLK0+wpfGzRJXT4deKEA/ifVAwdc2MTnT4ZkMhdiDLkwOxiXW7keapl/5uAE1ckegJE3Jy5uXbq8H72zrgQmS/b2JNpDtGY1/4qnv35MOcGxe2F4HpQpN2pM002O7fAvVdF+YoklhOkj8/RjrNAUZLq3ShYHWAnD8kNyDrK/lA9h6E8X1PsZRrZn/axh1xPJKmc79pXywEcwR5HhMirr73u/mwQMicfB8eCRYvsmWeecc5RdWNJbDUnNx/w/+f20Y/e7cD2kpITrIfGOrzfPnnfx3k9unggVeI4h02y537m6ecgCbJtmmvZBjF/543XWi/nhVhI4aqTx51gRGIcxT2dooNq/uLlCAUGbQZuBZ0b1JESzpo7h3PGq7hT5tPNpp4MGg4hWHEDM29q3ajhjBYIcRxNdGsrYrRI9mWBdKiIhOxG8JGXl8dehvgz9lYD7KUbceaLCJGTQnsJuVrLuQ+1COdqIE9HcZIFErEs52wE57t+BGOK8Dt+4gRxVZ+wH/74x7YMwdqS5SvsZz/7FxzUnfa3f/tVyuzr7Bc//7ltumSj6z578onH7a67P2aJrHuPPPIzV4K+cf16J77JptPm0UceYe+f7NwZbxM3uAjn6u79h0gIyOWs2sUZ1csJNJR2IOJCBIjWe8WyacxqXxUJGaKYTo2dBIiwPsQ6+ql4OJW2iyBRT5/Osio+V8eSonxl6tBeRf8/qj2dH91oXnQ4TgXbnbd9Gud3JOKleM6kHbh5IBgvEiDvxTn+pP9/XgDwIgHyJ73ef/jNLgLkF/TynvebX2gA9OL9Pe8t+ED/wXnnv4sEyAd6fy70i1/o5/9DR4Bc+r17pkcBl1Qmm0AMkxQtcg7s3LEDVfOQHfjuKlv+0EG7iR6Kbg66NaiFilCW3nrzjQBNkQ6Un4GyR/EsKkfct++gA9syZsxyXQAHCo+yYR12bgKnsuVwKOWUlPfaKA8B3ioqqoODo1SmAi5Uwh4CIDUGuO/HQUoEiIcARgCrrtE+V+CdBWj33HPP2ZYtW8iFZaPPBlrgWCHqzBSiegI4AMRzEM4BhFJOfCKfbdvbu1AYD6I+G0IRRrlzSrwl8HOUGAABaPFssBuJQAoCFInkvStPd5AD6NZtZPiiupqRlYWqOMqp1tThoKgRDw576gEJVMY9G1oB6gJ8dWjTwaT0O/k284GjzvLsiS3cF6BEKh6RR2lsklV8nsnGu/AAh15UUALNBV6L7KmWI4VTTThqfcWEBXFdZgPsSjFUShSEXCACqWTHDgVM88LJoxJxH4AhqbiVq98DAdJIxIc/BE0Nn23NmjUoUlGcK4qAOAj9O5XPFx05bmmpWRwMGsnnT3JWbRW3DwLcPf3f5v0vz93d3zmBvT2b++PBNatx0USbL7kUUHbC/v7r3yQDO8oVaz/59SX2iR+UAj5GoaCro/MjxfUzBOBSmZ2VRtQEsQUcZDOlysQFko6TRSAM6L3L2Q9QES+HQYH5ir1QBFYIByLFGCjuRgcCuTCU2yxCLBOCR4eoYsAMFRIOqm9GsQjcSx1Gjxcf4RA2B8U6hBnZ7SoWFbgeCoFTQpxVL4CfegcSEpMsmcNyPYdIgafKYY4jemiAsTzI8xLOYV/OjGiIiW5y/NVIMQBZEcvBT9FVUsorq14OHsUKNAL6K9taRfTqNFD/hgfRRXJg+AK4qWRRziGRgjfemEQPBt0nHM6kMFcGvXsdDpCeEEPhuE9SXKH1ENFEKsecdNFEcp4EowJ0+e0clj2VY821UHbyOM+ZXEehgOiKvxljDDUD+LWhtOvjoDsJUCD3SzBk3jAgZwIAWQbKuVrIvm6ebanulOctt1S4QCDA4g5IpiGAr3BIyGZAMkXc9QA2dHB/23k+Cji4SxG5/Z2dkA55tg9SYxH5x9WoPSsBOYJ57vXciiQSiRmEYyYHl4fcVYq5EjmjThEB0nLzCCTxAO304LoKNNJk+oU74u0Xr/cTMUQ8GPFCSSic/VD6pvK8eoFiV1Mi3NICcYKSL0DPAKDMilXLUZaWAvynEYtwyJW86/Dfjcq1tbXblUULZFY3kZ6REMBnPbcDxJstXrjQ6hjvMgiooD6QQ63caYr00f2t5j23EZXgh8umDfBM8X+ZEIOK1hDBMoaC2ovXGoT4/NQnUuxXT7ZxWI5z1/U3v/65KxhNJZpPxG1sBIddss0VQ6UuHDmcVKo8SJTCKNfHHzQqgOvTz6G8CQJELpAAHCFST07wfrq5FyrHjmHcqs/AD/JG11KEUhuqWn/eo1w/+ikHkg7pMYwzXs6BxnKTRUOABPoyNmDSYkQ0Q1KotFzRbgKKlgM+qHR1FHKnpLQcUtbD3iTyKzSK6w+R1AJBFsRcOgrB2AOZ+quvzLdXS1NQrVfRvUDvCt9jMeNERc5HiQ8TEaIIFBEgrYxp3QNvgdmM599HJwEiiKj35CYo5iiM50HkoACfWMZTGvOpFL2KZxxE4V1yEjUta4+iNORu8OQZ8GOOL8UN1cc15a27a6RIMIFM5wgQbQbPESDuVzVlodCHdnHg+3NfOkuAaEzqXCzQXPFZeZATpQBSkcTu5ArEJF89GnIuguuYEhHkyN5J5rgxQDs5a+RyjAjGedTWY7t27LXrPnavFW59i86dODsIQLd6zQoApQgrLCoixm3EcnPycGuwDgC4HS0qdAXEK6+6hhgkIjVQ+76OgjV3Th5EXZmLp1m3cikEX4D1QhCXQXgoWk6RacUUgA9xXxYuXw0JUm879h4kDiuSThA6bZgv2yE45dz0ZI3R9ZeDRs1LLkX1XYJfT6FToLoIKw/76f2p/1MMliMQcIWIFNHfSx37viKwuFZaDzQevbkHcoC4H+86QKjxcc+yL+9XHVse5AeF4fLKAbTPRRgxQYyLIqSOcy3Xrl7rHHkdEMCHj56AbEh2yubP3koskd73i7gDWP/8AMzTE6NRMGfaN7/7I1uAayYQsjmKa9veXO/IFT/EFD30jsXgAMhXbw/Al4Bwv1Tiaqp9iEXqYD+SZF7pZ4mR0lca7ZWXf2cPPfRZYlg0F9JLVa8uEJHTQTgwixx5P8Le5PavXvq/rL/jJ32c4+4MxLccKQ9/5UtWC6HSj9sonT3KEIKOKVxt01MA0ZAbY5NeALUjdEoMucg/Obu0frYQvRUL4VLVRMQi61A/zsz1kADxwQCw/L/m+eYu+gEmfKy5l3kHP002e6Z4ryFLgQCJ8xiyKWL8ppjn+kY8rKHfw043D1olPEAz7ozU7Hhik1q4H0QaxhMbScyYJ9F+WbMRT6BAb6xtIaYzkfFXaRuuWmalOFZ2Hau14Ph5jNVya61qs8d+cLeF4uTtRXzjN9TGffe0UUqCGzG6HK0iJorX64QAGWJceLP/CcXB0t3Txl7EbNXSbBwBEMgAlm0dXHv2HUk4WD5y900yTEEyvmPpOJ8G+8asvppunpwMm5EaZQPdtRbEPe1t6bCxnilrrCQijAgoEZ0x9Bs0DXQB8p/tjwtlDZgB0ZMIkFsIaTUB4N3Oe2MLYykQIGnM44TTWYDGP2tT1aCXvVwD6QBJUlKF65HnKhXy5tKVgTafSFYfxmwn1yOEP5+XEYuohX0o3WcjE77mGxJnu2B8/ubNMhwvvAaf21/9bWwFF2TF2aY5mRY7RZ9dU6mtmBVrkVMUcFNOf3Ag1h4/wFipnzZMNvbl9WFWwDAPDYMUJV7nxcph21cz6Jw0SWG+dt+GfOstP26BfL5uIrxeKB+wE21cY/B6DHY2P4feqEAcounELRGFNUVUnHpP2iCe6xG4FCxdRiQa+znIheOQwUsWL2QPQefWbEhEXNASqMTgrM2bO9cOFxZCiuS9S4TE8u8andBGAPOKlSucgl7gtEDnhspGiPYQ4jaP21UfK7D+On/2Dexn2JP5ORsunWiA54PMk/HsNceILNxfWMSvhmio3vKIYQ3jfvgyd8xD0PXOay/ZmtUrzQMiYxShk/ZgbXIeINxQD5/nFEXkkJqab9Tns/fgSRxTOS4Wtp0YULlcNOdrHenk9+HEn26+Ic32bMXhTDm6HMODkB0VuDHmIWTy4Dk5sHc/JM64rcWdIGJEtmVFimqfpTPG83TA+SmeD9fA/IICm52DGweSO4LzVooiHTnvLFm80n7726eZF7yc40Fu1k5c7QcP7ka4FouLex4iqzCESooZDcD9ftJF9J7BeSEh1h1yZSCywILIyDzrUlNHRVNHn1UxD82eW8Der9GW4VQrgsDS+VARmAnswX772OO2cfOlxJNWsIcId8RxDv++hz1lAvfppVdeRjiSyv2lixChUwsdQXJ7JbOn1PlGXTaam/sRDBURj6bOvAc/9zkXW5tD/+Jx1uvdBwoZT0RqMb5PsWaF4pzLQigRwp5L5503iazacMkmOvsOsbecz+um2Cv0eEj0tHbdWifyevLJJ+z+++9389zPIDj+8dvfIYq5zkWcPf30MzaTzyN3fT/jVK4QRd3m5c8jsvQdtx9Qaf0cHK1yIyuWU27BCM4eEt+J8NCaqP4aESBaDxWhpv/3Zd7WvkXOc51FFO2mtAN1u3mxf5coSQSIetx0xg2BIFG87blzTD/nU386esaGvO3Bz/4taxYCIh/IMYrStc+5SIBcOBjovADgRQLkwl38P9hXXtAXuvjN/+gVuNAA6EUC5MM98M47/10kQD7cN/B9vrsL/fx/6AiQVf9wB9gOedMAcokAgcrXjkVFK8BZZcovfD7Vvvji2QJcuSRKLbPMJAAAIABJREFUio8RK5LkynknAOUO7ZeKMcwdFuazeaxD9a/SY19l0wM0daNCbAaQU8b6OMo9RbGoiDiUiCCVGOtnAmDuEfL/pX5SVuos+iaa2XzHoqZSPEQRVu/5bERPAmoPAggoDmod0Tjf/+H37brrrkNd38VmFvJl7x7e5wBfPwNlE9nqbDaD1F+A0mhuXq4rMSwqKmNDSh4rjpcJrPtx9GbEAzgqs11gcjURNpOKw6G8MonM/gBAwtfIpe0H3BQEtmixwDqIDsDCt97e7mIkEgHapwDFVNIsdXr1j5Ayvvsj63NFEDO+rhxbpQxekCCyoEutH8thyY/Da8HcPDt6+CDq/XBAdOIOIEe6IYSUfaxSXdnilfM+PzfXWgDt+jk8DroYCJT7kCJS5/YBvifzOdIAU4c4rChaRRtrRe+c4ECRQOFvHQenlStXEQlTyuEQlSRRGYEAIQKeBwdGIYE8UU6rlHCYA16qfePus9nFmx/ezTWKBvxnA48SNDoy2n7yKU72/Pj75wEFANddZBNgLNJ8xrgXB7ad9uy3Vtqdf1fIQXMuwCEdBoCsAxywUjlcDnH4mjWD7HqA3gRs8l6TQ0Rh4T4ia9obkMADhZ0n49JblhmAjQleu7dviGJpdXJEA5TPtmZiSFQunsrhR4pvHZBVjKjcZFdCz8FFBxl1Pwh0nuT75dBfM8yhrxqyJBkXSRNuJWU1S8ml7HgdoKJwzoRAgugw08LfSbklZb8P43lUJ2kAmGhcQzqIKBapiV4IKdEFior8kKJNnQQ63AjcV/5ylzoJUDBmM04FRI9y/8ohsWStF1H4FtcrMQlyiNe86aYke+WVToiZcF4b1RnAewgE1wj3NJDfyw1TMH++O1CdIS5BLhS9ZoSKVwG2peJXLIyAwjEUaSqG9uPZCuJztPB8SsWvwm91AgwCnrdBXogEkRo6jhgodaOIuPAF6Th5+hS59QGuqL2Hrpy5dHXEAszKpTHFYihlnA/PunpEBHKrdFs9OCLmwjmwKzJkO/ED6hI5TvHvQuJNermWAr9FIoS7a8X3UI8KB0qBIgsBxLcCAB89dhyAZB4kUb0DCRSLMQpwLFJQrjH92V/dmWi/2Q65Qya4N2MsMsDLFhLV5a8YJJSELRB5oaEA8DAmcv2sJO6gjiLNMqIUNm5az/eugiAjXo+yYW/uhRfusFBA0CGQHqnot775OoDmHJs/P4/nfavrnkjlkK+DvC/PnWLIRpkb9HZ0AFZnTBekYyc/vYhLkooylE6HRJ7fdoCVYVSdivS47540+8EjZ1AczkT92Uh55kZUmk84QH/5koWuayAYF8Y0ysk0XE5jzM+lxGLIdaJoNcU1jEE8+PF8SyE5jnpcBOcpQO0mxv2qdRsA4VCjk4+t/oBXt2519yiPefQQhdkR5HUrAqoRQsMHYixafTfMNyEQaIpLEngfBWgfDjkpV5mKTOVO27fngOXnzXOkYCmvtXHTZoAqwIzBMYD37U6Rngr5/dQLLztg1Zf39ioK+3RcT1E420L4nl+5Pcy++Gi9I7R1zxVNIcJCAIj6RDIplm5F+at1wmWn8LyFMTdKMamoMRUX67q7/HDlyjOXaj4d59nRmBLRJ04inZiyCMZMJSBxA+uJHB7+/D4Aki8MwvMURFs7rhiVn8dAuuj6SAEsQkFkhiNANOtDfriFm3nNwxNQTGMeEG+asfjEw5l209d533rmRNLwfhcUzHfr5BTzTAplwVG4pmbSTRMC4BulCBhUt3rfIuaDIDlF9ovRa2OsDvYpHpBYRP6TIr+Skt7FixfQSVRMjFA0AFusK2OPBARUrrly1OVw80bd3wzxhn0BsuuMm/vWrV1jNXSN3HLrTdYLUO/FRRHBdLz4BMDd2W4uOXVqGQPqbQpgHmqDsJpSpwyvL3eQSt/lalG8Vy8gkCfX/b0pmufID60F5zZPf0iCiAD51D/XufXi/RIgE+8SICL51VnmwRqve6NIN8UYsuA5Aktziog8dUyFscZl4J7IwPknR10r84DmZQkttIYvoBvpDCX0vsQ4fvmTmfb1XxG5yXNAbbcrTo+h6LsAN1Yy69Y3vvl954ZNYw+kaLgxCJIo1ix1rJSdOum6c2L5d5OM7UnG1f59+5kviMtjbo1PTLN9uw475XvkEjWtnP0xXTHtejx66SHpBfxKJFrmjdfftvt/eKv7+2/e+yP74t9/xVqJuhoZZB/FZJZ9JTFCB8ftbYrYr7v2KlyVzbi2fOwgZHMW69o4z4lYLsVFTcoVw9Uqq6ixJkheCQD6iIaSk0Z9PYMTXq4EexBFdx+kx5UbVlgMZceTfDaRnJ2gkA19RJ0OTtgocTjJqOejJnssIwjnph/XH4B4gnWRfmM7Ukm/FNFcdb2TxF8OQTYC7nYCDgK652WFWl9TH0QUZONwO11oGdZA63ZN5aCtXB1mQUT+7aDH4lgNBGxiJlsJDyvcU2mvP3a3BXc3W/fpInpH+iD4eR/eOGMGvO1QBWXCFLwP+QRCCEBQeo4zKlBkA1bzNl0a2IK5iey1oiGC6B4g0/+2j97OWnTAZs/JYq7uggTZg3hnjotMS6NAPiaCzq22cgtn/h3meg1hL2ksx8XZQc8H+z4v9abRTN7P8z0KIDkToUTN8ZNWgJNH+7me3i6KoZvdlKE5lHpwC4bliNQ+0AN3QUiC/eJAk+2tHna9JTIhhnAZF+YhZukZtyu3LDdfSKKuukqbpIhZpTxxCcGIMrJZtwPt59sK7enWUavjz8N4vS98er3teHknxFeKzUpIta56CrRPt9k/fnGZdRyjo4ltWVvMGvv2M7utrGfavdYDq/xtYcSUpRPLN8E/eK6y2353qNd6+Lsc3CS3UFLPauuIqaP1w3Yc7qiZ98ryhVuA+ZV9eO6MeEgQPhtzGhIVnj2ECpDWIOw2Z/4Cm0F8ZnVdDd1dlS4yMgJxwsq1i+iWo1MEokF7rCvpZxAArTlm/4EDbq+XBsgvF9fLOIA+CrivdSkF4U8TDr+Ohlbi/dIB27utYBNxkv305xD3Ns5eKBpBy0SH9r64xWubEcDMgKSAfIDc7UY00IxQJYo9cnpGMmKnCOaEBKLs6pyIxp899yDil2acIqdZF1avWeuisUIhVwa5nyODRBwxx769u5Ao2Gj2BPOdQ9GPuVtdJr3qn2Jdv+NTi+3kgRGc1kQ3Md9K7KT1SQSASMIySl3CIZklOpKgJIroqcoTxczzVW7+XARpcvDgQRcFFsLfL1iwwJWKy9UsF7n2NXIPL1+2lrnrHWIOi+zzDz0IeVTO+l/G3mkuZxzGNv16KYh4/L3Z27Of19lH6x1IO2tfsF22eYMjonpwQijKeOeufRDfsURkJZl3QKjtO3zUZnHeSMSBVlR4gM/fS7TW9a6v5+VXt7IfKkCYEIAI7JhznYawnqbT/Sanb+HRIuJGj9ntd97hhAH/+stf2DXXXutcm4e5x4voS5nNGW0P+8Ly0pOc1SKsAHIon3OQnMX7Dx6hm4j+MuYdla8P8eyor+qWO+5wrkk53n/169/w/ua4vf01199gu5lnFR0mIu2jd91tX/3qV1zR+re//Y/2rW99k+dmzG6/7XZ78YWXXFH5NkRtcnnLXSMiSx1tPZDWOmdJbCPBmXraFFs1xNlXro5QSGp/YsEmJKJgDyrRxjhnRq3HcozqvKCoV7lANH4DEMbo/z3Yt4jE03gIYI4aYrx70amkbsBxhDbqYlSnmMaJuqEkkgkNIqpsLMBuuf5exupM5gW+lnl1mrPjRQLk90vnn/x/zgsAXiRA/uTX/L3f8CJAfkEv73m/+YUGQC/e3/Pegg/0H5x3/rtIgHyg9+dCv/iFfv4/dARI3peuAe8h8oP/BBgp6FwdAl6AP/5s5l74bII9gNBI/6KITgr1KCylcE7AQweHbhENTeScxgJ2hgEiSwUthbLAkwnA8CiIhHZUhp2oFUelqkYK2CfHAqTJMJvSaQ486WyGRYBIFaUIHBWgS+XnBxgWBxhdycZdQFYFhaD+HDh62ZgWsIkuLTtj8ygz7egCxONwIKWSDtUZdGhM8b0FDNcAGsjeLbX5NHbqlpZeF9vTgP17mGiRdGJJZIVX10Q7roARyJtODkGt2K/XUxLq7UtUEMB9IWCsbOqZqOJjOWiFoK564aVXLBLANhIS5AROj3M/cr5wyoFn6l4QIOcrF4MD8gSmATnwvwIfIjgQBLHpnZmRTqltGWAYADVZ3ypJVUl8MaV/iiCaw+EgFuAzmdepwnXShto7DMXhoPJkASS0cW/kILd+7UpU2mFY/4lV4cAlN00cRb/HibNKINpJlvowwL8hLOSpqXFs2AFpAI1lvY6LTsRJg2oSFWdpabXt/fl62/jZQxxscMNw2I+KpVQZkGZ6gjxrwNP+/k5+X2U7/vvG33/ur/0ONSPghEDZL98UZHd+rZCDAEq7/DkcahPBSfpsP/EOK5csg7wgviwimOJ2SAHy8cfIoo7j95xkXfGzlFJIKRl3Z3NrRwB0pHBvgUDxBKDLzEhzsWsqEhT5VUO8VAQKLrkrFMOWReyOFN6CyRIhSOrpg1D5dTgZ/G04mWRNVyeCgGSpuRwBolgDqdg4OOqHVIrq8PDngKjDjpTuAxzK5BCJROmrokfdyxbUdypjVoeOyENfDkcqSlZUkEDeZg5UsrYL6A0kXigQ0F/9NT0QOn0A11LeNfJ7vddxnj8RYJddxiF0P4SMnhdAO6n2VBwejhuhBQdPGqSbQPdyiqvVdaDyXUVJ1eEakltkkvGv6yMyRDZ/vZ/2VoA/iCQVpHsxbkb5PH09lDkC/vUD1CcSwxOLU0t9DiG8RxGSzajngjgMSnXXBgkSj4pP7hA5HYJwG4wBfut9ixdqRrXpBYEUR8yXnum3KHNXdwz10e5zq5siGDJCOdaNANIgDO5gKeeWwEipIeMUUyTwErJmHzF8Aq4XL1kKoIvyF1fNFKpblyLI8/PXH0myR7cOuzi1YPBwX9SaId5T9ICEOVVsEO9lmPvVS9RKLapGgbhzOWTLARVGNINKuZshH9TXIwA1a8ZsQA512dBnwfOiZ/jnv/iZXU4GfxyEof6telxmA+woykAl94mQQXLXqKNG4HIHsWKKA5PaWvFXys8+VVqBC4TeHt53S2sTP1vsC58tsFd2jDsSbsfOnTgplkLKVVoJYMhyMtPR2+OQAgQEYNPcKhVzXXU5MThxvNYYh2FAbwDfaa6/j6TMzLWKk1Kcj+7BJZdeDnhFbBlAhUrnjxQfZz4poeB0sfustZBykTFxLhdd6sl6rrNcVYcP7qPXYJmlENviC0EcBGgfBIgJtgo4j5uMYuUZmdnMN03OLTUX9SWJ1nbyVJmLzxjnYJ+K40WdAScBHAsBLib4s3gI2DGIu1DK5xOJCPncFWaf/6dqp5KXa0MXR0T2CGBAekYGDrQmnjXWIeblCYAokW4+3P9WeozkuNHXaE1qaqpnHA/iWgO4hLDSvTgLIhD1hTMxGhK9gXmrGdC7E8J4iPskAkRxIx38vhXQSjGC6syRQ9GD50QEiIB6jbTfkx/ud5AjU4CYzD/euALUA3LLN0pcrGEAY8EfUkzuv8WQfSePHwV8J2O/psIWEfmSCdGeBTnd1woBCZkk6NkPl2IIX6P3Ow747O3hS9xNO3eHMVMCmIMbSmBVqxszPPN8nhHmfM1LebmzeW4r3FiU61CEWz1ExvFT5Xb19ajbIWuffvopm5szE1A33sVxTQDSewFSvvL6a8SfzaAUOMypfYspvI2MS3IEyCjj6AyuKRUJR8UlOLeQiCORHnLTsZi566M9g7LP//DHe10g7/07RWKJBPlTECBMu1x/RjFrhAfrqdu0v+sA8YaEF5HtunmYM0lkNy43JEYga2OEm8fV+yAiTd0zjz/xFKr0XIBMSGHu7xc/Gmff+C0RYpAb6qoI9SM2iUiomWnMi7jhXnv1Tbv5ppshNYiQYj4QEaMy+l4ip1576UVbs2KFE25MoxaWYviN17a63o8Y1kxFWzU0d0NSlto11+FcbSK2MNDDEpbx72u9KAeGhEGtn7Ja5LrZL770IiXGOY60n5waduvf9h2HIWGj7drPL7Pp6nB7+le/4P1cj8Oh1+0dztAnlcR9Y9klnIbISsZ+FgC9usOOHi+xDjohsnHPttSUMm+yhkFeV7d02yA9EfXMe3KGXLZmiQWMdtg00UYj7A26hqfsTBuuhDGcd8w1icRhxlqfzYIoyAgg+g2AeBgCtKN/0qp7px350TqCSARSb4gxI4OkyIjczGCLYc3V+tTJes/UYnOSM+2tV/bbrDmUxEMYnWiEbCA6qqGPNRTyvLIKB+pPb7XoXorkuyHCIRZGh1hRglOtcdDfth2v52voHGEs4kWhhBt3V8AURg9iJJmzEtmfzmF/kI6goxInzKbLr4Ms9LFHfv4Du+m263DLNbNvPMZcMdOt3QG+3M9w1u4eyGDWlGnWj26sLO21OBvJmxpl/hgXcQTRrk6VZtwKBRBaY5DbnVzrFQDYnZBITcR1aV6IQBjixz7GH6dktJzB2m8FRNoTBxutchCXDYKSEeasoQ7EONx2EkFt3ap4y0QUFAn4fvrwPpuGdMjJijbvcfaKKQvsG0+8Zj+laF7BardfmmIrZqZa8Rt7LTwgjo4tX9wAOA0hR773FwvNt73Ihqf87deHx21HKWAr1ySJbdY9SyJsts+AzSCSzyc00g7TNfLk/lo7Dvm0elGMXYVgyAOCZ9eJIjtcPWlN3Ktu7mcwF0WRsnVlFGzn4BacHmK8E+3E2jsGIeyvaFDGfwhzsQiJmIQ4e5Hn4vrrrkXwcdo2XbaK80AL7oZeJxhQkXcmc9gQogjN+SJBLoFUV/TrHgRNizhrKDpU/04Ec4TWPfZEMWy3p7ui3J66EUHDGGtFKvt8JjBK47lnRNrVuM4OBFF06lTitB1R1wdCiVDW/oXsSYdwJCYRuVpBOXYWzosB9sencDHKCbySTiWVzkcxD0yxJx3kxijqdus7B3kJL+ceUCShejzUXyLQXPu8j/35ShvrSnadVENEZ7H9cvttkf9HiIaUCyk1bQYE0XzudaeL4yqCMNCc1M6D4qJd+ZwiexbgNk1E/DCIu0TRwCK7JbbROSopMYNozj2Qvr50rCylIPw4+/tuXBEr6Y+iY40x7pyFIdF27MhJiE3chjxf2fmzGR+1VoBIJBhxGAsm137Q3uR7hUQlWHLWHGIrY+2ff/YLu/XWW7jX0cQF/oulIYDactnldryszp783Yu2iXsUxRq6/8AhJ4YJYs96BS5EOWH2HzqEWIZuRt6XH2KNXdxH7cFdxCbrRibnzBoIm0nGVwsRWFqjlnGfJYZQ9JnierWO1bd00dnSACETYifZQy3FjRLM/ldnqTLOdeXs89V3VUCnnnritD5J4JHF8/7KK6/ifu+2W265md6Rd5zIK4nx0YSYZpzroP46PcsizOVYHubPlFyg2F9tRlQmL3fXCPGjitiU6IStpw2zlxxnTdQeXc7UAT6v9qVa99RtJ5eyxk9aeoY7i0gQF8G6Iyd5HM6XURyfinaWAGkcYlqxprqvkzr3QE4picBj0hOhEwKuxgHLnbnC7rj506xXErxwNuC9XCRALhwMdF4A8CIBcuEuvp689ziLL+gLXfzmf/QKXGgA9OL9/XAPvPPOfxcJkA/3DXyf7+5CP/8fOgIk66HLp6VQkQJXzgrlhA+xea0jDiCRDdvBr+fbhr8ptk0b19vLL7/swN9c1Pc1KIfCOACuWEqJ6pFDHDilWSUOCWBMefrhKO7apcZio9eKMjUcEEBfW1NXywGEaCYUU/ARgE5TrsdBv5faPgK10wCvv5RNbUN1LQBjPODQiHOjCGRUVM/JkycsDQA8G5WTbPdHjhayee3FsZFAlE6EK/KVyiaADWoFjo7FdIb0AK75o1QaRekqa3MbxZ3hnMozKEhPRgnmAzA0gOW8EWBXWc0tAEMLFy55tz+DrhO9Ptfp9JlSSyUKI4sD0Ouo1MM4BFQ9usrS7z/o+g8UeyVVkCYSkR8CYt4Vq7suB0UFKDpJakM5QEJU4IszoROgWX+mKDEVAqoU/gQEiNTZCzgcBANWBGvDjcK8k0grZFfkeYdy4AyzOjbXAk8L5s91vRw9EEJtHCYFLougUUa/Sl0TyNFt4WCVkUY0wBgqYyKDxshIV59AVESclZ+p42soTPzOYrvla8RVcY0HiRybtyAX9egJDmnY5T3CAAGJ1+kmYxx55SQZ9yJ10olk+dHdxL28++O6L+1xXSb5HLRU4owU1WYSXbZr224IkKWARyjl2wBdMxKJUaA4EmBUkTuDPZTCAlzJlj8BMDkFmOUBASLlvEqkO1DIqhNABeRyPdQwTlX83SbXB7/Xe1T/hEqOleVeTR60om+m+B5Lli+h+LmBMTns3BiK2NDBUj/l8pAyX/dO3SB6HqT+6udgrm6RMABSgYGd3YMcaKIhFXA4oPxVlE0v71kHJZUaC6yWWyoUMHwE4LCTcaNC5mm+XwFxBjq8q1C9ESDXh6iTMsBGH8pRQwAfVVKvCB4dFK+4Ihywi54M4n10fYf4/tGAOeE8c50UYosYUneLIq5E7sVzn9sAcxhhHNrD3aFbHQkiY4RTyknUAVgTxTVS/8EkJKV6BkYouzxzutxlG8+cmeMOZlUA5yrJlfNDMWgqoxZ43QVp5MOfKYda19MHMKKNZzyA511F291cK3X8OJIEAOe5F5+HHIxCvRrvCr/5cAC1OJPCIhjnuFoAQGT7F/EhklCfSQCl7k0EIMpjv/2ti5tpYHyrsF4xDQFECGlcK3bir+9IRA07RpwcYwfGIwjUr6+FwmkiSnjQcS+g2OPaqvm1hM84wv1bwnzVrkLxyVEIjQYK7iNdtMQ4YOUo4EmAP2OKMRMHiNjIs1KMkv/2O25h/J/mPWTiFCl36vEOxoTcGKmQlXrOReAMQSaoBD2O54yzrXO/SWUfggOkl3FZVlEGSO7jOnUevG+e7Sqm1wGnjKIzFAmo2J5iXBBzAIRGmL+WAaT30t3iKTCecTk23GML5xH9xmcUARICgcGDjcqZZ5lrK5dTJa4ikc0i2WKJ6dCvz5HZHcPcriJTFdZLydrImGyA6Mqfv9BFsLTweZYsWQyI+7xt2bgOshV3GvODPz/9IEL8QZ1Vfh5Nl0on87nIHqkor7rpVtu9fRdzo68rTX1n3yFcIOG2dsuVxOq0WQ2gvBSch48Vk51OFBgws+LjRAz+0wOZ9tnvVzqnkhwbAn4mAbUTUNBXsr4obsaf8S5lZSJjSte4mag4kePx6tkBbGuh26Id8FkxWAmQJCLTNO9rrQjg+e3m+asH9ND7VcxdBSClnEoqNPUFZGuFtBsTSsG4UxSYSDK9rouzUuzVu+4PhpsjQKYmfezFv0x3s9yN3yzjtRh3ODxEoIrkE4mv5079TpWnSywOwGYS9eyaZQuIn/O0EcCpaAg7Fd6DrDFP4ObR80W8XwggfE0FvUnMfv2Qo5GshUFBvCfWjIrKUmLSMlHWFrs5agF9VGMAPpFyUvL+x3GnKNIqPZvMcgQHp3CBhLNmXL5lEyXKOwHIu+3KW24Awem3YroKRLjGAgonpGbaG9y/Uki7S6/m73GQbKcPSsS6wKVWgN0h5mEVoPcqLkwXAjWrXJAiQJx44l23jOL+pFL+yadTHNnx3o4QuUI+/ZN6F2vzfiKwJng9uVR9RICIluEa6od+JxLEB6fFGGCWeo8CmPvQ65oXc7TA8FDAaI0BxR62M95FSO8hjsaPjrIAQOCH74y1bz5JdwzjMFpjlHuVTfH44rnZRAGN26sv/A6XRo9txH0axb5Dogk5f2DgKNEGAGVsTTEPpnFdPdhDTMEKHyLKZRRyyxenTdbsPAg4bztBAW9sQigRM/S5TA7YVVdfZqnL43+/dp54tZk92LCLNly8MJ95r5r5KIxs+j0QmXV27bU3WXtTjW34RL4NHRxgXhhgfQoBgG3F3VMCkAh5xeeJYr9VRMfFJQCH09x3xZ9VNeEUhaAe7211PSrTPLNN3eTzT/q7zP1M5s6Ny+fbRFsFhdJdZ6MOIRxOtw7bsA8KZNZUzQ3xlIjPjgQM98eRwn5jiH4KMFZrHfW33cVtNgl50c8kqLWrs20C9yrdI0GozyEVtu3qtw03zLKqU2csD2AxkXH6zpEWOr1jrLR9xErp9WghnccXMuNU04h99cFltiVh0gI7Km2wgdghwH3vqAyrHwyw53adtsIqgEo44GFuRTBEy5y8ZAgXSMppIieJPArnOQ+jN6GtlbUKZfVruPqa2+vt+luuoLOgxsU+zqLYWnuv3q5GOkCiGS/QKexv/AC7Oxp6rL91EhV9Ky/sS69ZoFUioIlj3yjC1Ye1oyAjyxrKylifiSTk61oZY4qMU3VaCGPEn7WFlYhODi+ENx5W3MQeMTrZqnGx9NL908EcVlsGQcm68ZHr0oiBkis1DACaDodeIkwHmm0WYiKPnkALzllmy77/uOExsXjMYw/dlmsx9D+VFLfbY0Rr8YRZKuzSvTen2oKMACuubLWvPtmDc4UCd57hdZl+ds+GWTbbd8SiiSCV663CN9h+RLk6xhLLyY61TTmQBhVVtpd5GA7K2rnmwRB92ptMER/b3tBvbN3o3YLAQxwzilvIlz1RCuR1P/N1tLq/5JTh5ziq9SEIfFI/LSktin17hoslVS+b9riKwdLZQBTz7j17EDUVuAhMRY1KCKH9gWJyA7nu0XxdK9cqvoB1swzpBfOo9kNDnB/CGJuJRESOQvKpsHwXBd2KaFqzYTP7WABu4u+CooLZwxHZRBxeH+M2KzPN9gOQL5aoC0XEcfqi1FEmsmXjhvUyTDh1/gTPj8DyN/ccNg9IVoliEhKTEYzEub1nI3urS65JtY5qemeYG3rpnQngi0VySyCmvWIlWeaIAAAgAElEQVTRsRLcmpCTPkHMPbmO8GhqamRfy16I9au09LSLIBYZo/9fz5lLzoFOhCdJPLNTilZjzyJHeTNEqoRKa9Ze4hyAJ08d5xp5saeptlWrFrs5wZM9mr93kJ0p4awWFE3vU6r1U2Le1FLPdYrgzxCF8TANsocoKi6zuJQsK2/stIycfHvqd8/bR+68nc8/aY//8hG75tINkOTxVsLz99QLr9hnPn2/29O2sid4+umnXcTTNdde5yITq3CrFOEyzOCMFI0D+xT9hpk4QCWguvG66+3VF1+khy7IGnAXpbNn3rh2Ne+XaEKcPnIh59FB+JOf/StiF3+bu3C5baUXa8/BQrvx5pvYq1NMD3ESTkzjM0QgxyFWCoTIl3tTMaM6y8oxKhdzA7GtW7Zshgx52W677Vbb+uqrlo9La/vb2xCn0BHH/klO+nYJI1gztPcOYk+hCDuVszt3Ket7KnOiemLqeB565ZbGFebcmMT+isjTa8kRUsvnk/NcBLd61eRyimZfrr2E9tEBCNw6EL8kIkrr4Xv0IbZLYJ8pZ0g38Yl+nHuSuR67duxCqBbL/pUYNj9EFjd+krk6kv7JNL6OffTFDpD3CfP877/8vADgRQLkgl17t4+7SIBc0Ot7vm9+oQHQi/f3fHfgg/37885/FwmQD/YGXeBXv9DP/4eOAMl++BqqJHxdxI9KiHXolrJ5gGiAih8ss7zP7QEMQKVFpms3kSQ1qG4WoF6qqiy31SiFFdt0jBxylRpn447w4ZCgyBqJa2RPFuCm//dGOaiIlhE23LJWn0CNLIBVparBAus46J1GzS4CQSSG4iZ6UQNFoj5Xd0Qm6lcBPtUokFogCzKzMlCxUmgIQLZ77y6nBLuUzW4tGf/qCxEo3gKg3ITyfxYb8QmA9BhcEyUoa2V9Bt9BlRXFoSCR6CHy6jk8dxO7Ug5wNMqhvx/lWCaHWk/ABH8OVtpgt1Gwp4JGlTtnoeg+gnKw67lrbP4XT7uy2HBe04FRfEZloiv2StdTvxdI6ofbQ10RAqW1wU4nSkeRM7WomVzZNYedMcAUWePD2EjXcnCS8jaHw5LihBIAhRtReEYA7Nbx2XrJrE9ByStA6syZ007ZftXlWwDF6UpRZBGEjiKdYji4HCs+CcC51OoheFagNt9/YBcHSmXr6/0CKKM6OlNaZYX/co1d91UK2dMy+CwTgJb0gtQA9JH3rErhYN8I5xo4XUZJOhERLR0tqLIoOpQyiQOR3AUtANYpvGYYf5Y/h1gIwNN+VKL9vJ8xAPcl2PqniFA4ebzQKdrjiEaYSSzBKLFYngDTcsXoeyn2SmCzCBDFDPUD2p8pr3EHTx2KBZS3ADyJqNAhY4TDl/olVEQph8IMXCDKg9+z/4DdfMutOBmCrIqYgEGipFag1D3DwUxfK4WdDtd+HFCGpXbmtTtR56lnRgD1KaKH5C4RqdLeSWcJ31+qrXh6ZQSkjxJl0wOhlgogEoeKtIuDbQz/ZhJgpI1DUDsRcJM8BPOITZALQM9byalSp0iX0loHuG4OQzEchhSrIJBQjqbNm0Mh91Dx4WhoJO4mGDA0QK4TDkx9HLziOVyGQiKoVFFEWyPjRaSQXB+KgpPSVs6UHuLUInhOfWXDlzaRz6jx4Q8i4YdS/3RJGa6HTlw6mS4TX/ELs3NnOvZuCnKuh9eSWq2LOcKfg6ccBoqkEJFTVQNJibqvn2fTE4C6nOueyFyh/pd6SLg8IrM4j7o8a92jKv5eB0YRS6nqZIDs1DXW9RnBkSLAQ5FU+rutxDYJDBeoqh/KVPYBbJay7st3pRLpgWIZwCkIUCmEKLUwfnqM9Fks93mY2Ls0QINIyJYxwI9TgG2BPDcZdGKoyF4l6CqxD+Saqnelj7nKB/C3g96O1NQMe+ONt1Ba4o5Awbp8xVL+fRXPpHpffJ3bSA6iGZkZzgmiiIRonGqKwlB+eDT3Uf0JvigXKyBxFyxaam9u2+7ua2JqAp/X0265Isaefb3d9bhs2gRITZa1iDX1noQCyJ1mzC3B5TbO2IwEHAkHvPX2gOwhm3+KWB7dd1/G9hjXQh0yQpeGee2TzG8JHO7LIQZnzJrtovt27qFX4sYbeWarIDVn82sFc1kLz0e2vfbGVrtky2VEwRCvxnWvJ7JkYUEeAKofjqwgR4CMEKkXwn2Z5H57U3I+ylwnMuDQ4SK+xxyAnZM2wDVesGS5bduzD3KZaCtixASuF6Pc7Ba5ljsXhTmKeQAFH6FKPNPabH2feKQ/hwRRHrYjIiGEBQKdRkUp91Awn12uwxSUsYqM6CAmSmM/IjIcYCLJzXVno6DGXSyZ1o4YiGj92ykQyDOlZ3jOy4imS7QUVJmdPGfNEJ3dAJSKL3QF34w/uT+CAByH+YwiQJwDxEVgOb/RWaCfB+L5h7Pshu82OPWqN8RQCKRtOOMtlHVK7g+N8x7GQXJigiMrfQHoQwA2IskAUkybF8TzDMaAYm9EekuFH8nYmYAgm4IoaqNzoIfr54W7J45YMjnACg8fsFUrl6OQbgTIG2OOqwFc87UNZMi3UqIuJfU0C9px3DakZziXiEguEbebILPKIe1HUCNnZqQwZ9C5A5mpDpBB5rODlKa3ERMjVfN87l8ya97WbTsBsgQI+UDQVjt1r5TOjcxlg6yjircTSaCfui6aL1VQr1/l0vnn+5PtUz+u/58JkM+k2Kf/mevGmuIIEE0KgnL4Gv1wJJiUAu6HxANnXSbnrr1+r1uhwCv9W7lARPbCDLrXUQyJ63mCGBRBpH+vXHUv3FK6V8rw175Gyl/NNZp3RFq1Q4ClsNYpNu5vP5Fm338ekh3SMYKoFfB6W75gjs2hPH0ARf9j//qI6+e5DFKJ7Qbvw4s1apA1C8cD/QJar9pxVuXhKJGjZwQlek1tE2tRE3uOYYqDl9qpcp5BiNSOvjZ7gzmhYOlsyn3DbQP3Sc99Kc9vLBGPNGU41xP5VThSG1mnvOyZ371k/qHJtnTZSuazowgK0mzmFfSIlVEe3EGxMs/F0eP0J0GmJSMqyQTwfJMouhvZE3gOdwGettr+otPOjRIBkChycHiUdROfTAt2jWbKfhNxuq2jKLy/ucx1cg1C6vaiX6jt4tmPiKdnw8eS4yLo/hi0rFDAb68RGwWUYzlkbPi6To7DZyYsY/4M1Nt1zOkQIzhAbrt+lkFlWn+bOqVQ7ZPQdcWmFbb38X28utnMJYl2tKbFBthfbD/Qyd7Oz5JnpNnbB8vspk1R9mebc6zt0B6jeoQ5jcsSkWblPZ729DvVVg4vAZdATB4dBpSDb9gQQ7TgDFtN39aON98iEjHHgiAR22kmf+dIJeXxiFToyShYNIf5BiCdtfDqq66zbW9tRTjTYUsX5lpSLJ05XPdgiN2uBiJc6QE5eaKaMniIHTk66M4YpatjBhFGtcynPiNTtoootTbcWlDVdB/hkOufxgFCVxRuES9IJE/ed0osbkoEGnLHBBHzVUifh28k8XsQJM+/UOrW8atWR+KQYVyLnGI+SIBEWTmb4nrA4RQfHAfkZj3FXnor/SgkjtkWKtr+5pJlAN10KbxRZcMQqMtnRdim9TNxyw0AIB+33cfPCnFmUCu1Pj/ENuQmWzRzUQhrvR/r4gAOvR89dxCWg5HnEWQrchfa3iNH7QhjBC6K9c5wY+S7SKuquj43K4byZnOzID2wrgz3tjO3EJqlTjvWlW7WnVkQGx3Mh6cgghOIUgoLh7QP9yGWkW4w5uNa9vUVrKXxOEVyiDNSL5X2Hlr/5XJT7KHW/Cy6BX3ZEzZAMniyFowSKzVrbYwN12kvAFmGUGGQNd2P9TApNpH9ohexTceJPKtl3cmH/E+GeMmkS6KUropZPJMVdDngRmJfNUw/hyJhczmTKH5pgPetPdCefXvtY5/6pA21t0ByQ8wjmulhz7K3iMgmCE7N89pLaI7S2jVvBb09b7fZ0qVLODvg7GDOlztNezEV4LRVV9A/0cQ+yYfotQU8zzxzzN1DuBe1fxhWTCnkfSZAezR7yNdee9U2btzA/K8uwbPOeIHfw6zFcn3u31fIdQqzdes3uTNH8clj7NeYHT1Hbc3lm60HV0wga2APTpi+bsj0cKITma/OVCl2cwbxnuo54vvs2o0jMpxnv98Wr95o3/rBo3b7XR+3Z59/wR7+i8/bq88/SS9Qs113+Qa3Xrz8zmErYr/4iY/f60RBZxARHThw0HWYXHn11W7PV8n65KO+MebpcNa2fsRLbIVZnyGo2BsdI9JY3Yy7dmy3r335r5yzroW9QSlnr2shSEp5nqpxmp48U8l9y8LtThcW65REL5dfdbkbN12s26UQjnKMiDDTa4wxDyumUQ5jESG9CEGiVRrPutzL/ZLDvs+Jh5RmidiKz+OBkGyENyeniuKY0xCHaT8fxNmmiXjU8BA/CNFkR9KUHD1mnURztTad7QOMQyDQyThVtLMX+69GEgJaOEMqKlikqvbNc3kGqog3W716tXMzq2dNDhS5jOWgyYYYUiF7fUOt5SJ8qUV8VFx4DFfifJ7iUG5puD30ua8yLxAf2D3i+ild5ZhbL88umPrl3/7/94voucX0Pb+eXUP/b/34Y+/p/QKg7/frz/fZzwsAXiRAzncJ39ffX+j7+77e3P8HX3yhAdCL9/fDPYj+Q/Of8h7/K/7Qwvnuef4/+/Yv9PPxn31ff6qvu/Cf79w9+ON7lj/l/PDH9h/n8IZz18tj9hdvnh7jQKdNtDZSYQA5HWz6pVgq+Ye5Nufhg24TLxVUHIrUQMCGcDaLHWT9rmFTN8ABovDwIQdi5mM/Li4uxjmxkL/Hyw8o0c1hQoqYFWTRqwNgHAYxiFx4RSuoUHqaTfk4gIQvm3UVHR6hnDSM11Yhu6IlGtkYBtLwKEW7FL+DLSMuFuVg0WHbfMUWF6D81va3XU66CJIIQA1ZjFNRP6totxQATJ0LEWyEVZ7+5htvOxWbFJMLFs4HBOWgixVe7ow2NrACJAVcd6Jsn8SiEo3qTpFLIxyadTBr4tAixZdUVzW/JEf3D37kPkjOrpSVetD0q5CScyAagI3LFmfzKrJJgMwwyjgpD6XqigS8O0kEzvx58wBtx1D9ljsiZCaqJQH+OuTNRHFeBaCnLhUpqnRwPHmqhA039417Mi9/LhvtegdOaTDJ2aA82jY25r5s0nNm5TinwxCb/BEOkuMqeeZaPP6ZdPdJLvu7ExRT04kiuzr3XQTN2MgAQAYgL9c/HRJJBNEBDgOTKOZquRaRAHUZKP906AtGBSiQvhBSKist2RahVFZpdy/vvZv358eYyAI08OXfVJSdBoQnlggLfFgQZIziwfgpN9EU93KKw683g1IFsopAq5K6HeVUIIpdRTTpQKcy404ON1V0egRx79UT0ckhWiSFspMFcA1wwMzISOdnGpnFBwC4k8n6BdQCBNPhRPcyivGhg6wOLRq3yu9VFJbAsqN8VgHc6g1JBHSd4llp53PrPgmcbagnMgaAZQFdJ/6u5J7DMgejQL5HIBEjb725HdApntzoBc6Jo++vHP4Q7q3y6us5wEdQYK7/F0HoyucZhzfekI6S7iwIrBJNFdZ7c7+yiHg7Sa9LwbwC53rpJXZJBdlSukcDHitLWCrEQVxRATw7g4CfUQDGUgSqVXIKYH8ccGuc967okv6eUQDBKQ7h0wDnNajqYmwVWd2tzbUc9hpxeoUDxEMqokDbXnjUoiEWkokxGmEMqcVHaslhELBQrlEdin8BX7Pp7pCiPoaxMQAZUwVxOMD7EXKYwBhWVFRySjqul1biI9r4HMRZME5DQsNd1JaehV5iXUQeTuMKSEQZ1w4wKZBTYOuX7063v/tXQH7GklScLcwTw31dKL7HLZ2IjlmUT3sCPstdNYDLRN06MSj+xlDfyskzAWAu4m9M/TU8O4pI0z1uR0nbyXsTwTN7do698MILlNLfgOoT4oPIvUYO3/48UymAi8PvRqc1M2/o/hUxTsIYd1JBxkLSCVQ/orED0D7MeFZ0xTJK4Le9udUe+PQ8Kz5K7BOAmZ5Z9ZN4QBIfOVHqfl1Oz8DTTz1h115xqUVC0jQSpZQYG8m8DGHHfKXoKM2Hil+YALSZkOodgqsRh8QIz00nBIxI2SCuZz7jJIxnYf/hE/Qc4JLj/eza/RrPkD9gTwe548sZc/62dz9dSwsXQBqcQP26hGcSApeYvACueSgZ+x6QddNEOIgIaGnrJrbwNHEyIfQpsX4AjI7z+nmQNlu376BQOgEVc4uLEFRE1sjopIs+9PJlHDG3q6NChaktxA3+9KFZbu75xPcq3VjXHCxCQ+XiIos1lpXTrs8sZbw6HBQ5JUIwnTlGalvNoYrDU8RZJAByEKDekaLjfA8U1pAecjb542IQMSdgRmCJIjNEeAgskZvJizlPbgen2OQZ13N+FlxX1B3EoQhE7v0zf5ZoV36dTg4Kl6NxePRBeIro1vqiWDA5EDS2RJAGAn71sJ4uXVQAQN5JHwh9CJDOIepd4d6EMH/1c68m+PeKflMR6+OPP0EE3uUAkURhANrUA4rEQ/YW4dzIpr+hmt+3oSSdSczcDIQBiu2Qo2YfOegivPVZBhkTq1avcUSOiN3HfvOYI0Q3b9noSAfFuezfd9D9ug3F6f9g7z3g+67vO/+39t5b1p6WLXnIE+/BDpuMUkICaXZI2yzSdKS5XJvedVyv2ZeQFJKQlAAGArEBY/DetmzL1t577z3v+frICiQ9bHr+czX5W4kfNrb0+31/3/EZrxkaHmNBkIX3ffBjtnP3LtcBcvj4CWLC+gDsFrvjaoQAaYUo07jvHCA6H/yaI4ecz9HF5n3rEwn2qe8Ql+hcNCL+BXGbfevjsfbJb1OGfpFQevMCxREcb0Jn5s+7vsf90v/c79x9F8Ef/VlqWH3p+jgS5OKXc2Dq77mHVLjr3JjuLeaIN/deF62Zf/EAUna+/uFJxhcIGkUwKooxG1djOONnYUGe9ROb+OJzT9J9lmGZEEn+qLiV4z4MwChCOZg1SReRiw0IOwpXrbYp1j0D9Gp10Kl1tKjUJryIfgNkbsVxsGbdWttP8XM15P0M5ytjYTauhVxbjdtjFiW9F+KAYKJxGDDccT315FPENX3QHvvx43bTjbe6nqVSwDl/omI+8MgWq9szTESNB5FdrVZa3AxA2GwLl2YiAomws0fO242QZ6MdFYBpY/brXUeIustgTseREBSJyw3CjjlAXUUTjOG9RKndf/+tgLjt9BWUQgBDbg8RNdnKeohOIx/WBlHEYkZM9VpBHGNCRx2xVv6uN62msduOliAIQL8QQOF7Fw44kQ6Kz0uI9LLVxO+Mch6HIfkP0l/ygfcvhjyoJO4GgQgpeIPM+50THlbXOo1LFdcGxEE4XSS+9OJ8+vaFNga4Wlc5YAH0eHgmLbJfHj5nO8/ijoAggKuwD94UbOmhk0TdxFpMxlK7gGOjBdfHQkqhQwchsCGYdxR1WAmfZdHCNMYUPxw9bQhk0m09JPfOF593EZP+OAmv37KBDg4i/RAC+fA8DzIvdNIFcpT39wQo9/fDTeCvtTDWE9aLowOAzzhjU1hjjEAsDI51AKTSgQLR4YNJaZYOjUnIivwcFUET10rRe1Ye5eg48/YcrIB4TGB8Vh+ZMXeE2JLVWzhHev7aEFCYrVkOGcd1WxJMvwz3lRdk/Ff+dY/t5rV5C3v2U0QIcbs89KMTlLPTK7d2pWUuy7VfH32B4nDmfwiMXHjyMMisL38UFwLRmzOc15TIJGvpH7HZlDR79WQxYyniC79QgFzKzFnzdeKk6WW+TGDsj8OlWo/L9EIzn5vhGMzc8ok1y8IlNTuAmzIEBTtRSb10lsVnZlsH464/6xMp6qvKz9s9995GJ1sYhCNjNmSC3HchrNeG6UnwYv8gp7N675IRUDwh9ydCmRiU9nGsF+qI+1PhdDBih5MnTkAYbjOPmG6bqCU2kPtiirlYMaN+iDDkTtWYlsYxBOP4Ut/RCkrZT7BPKcQlfYFS9sW4EdWNJiJUxL+IFwHl/nKZMJdLHJPBmrEBQZWIdq3VqyCDR5lHWln7CbzugMAWebNyO8KqwzhgGANE9ChyVP0hXoz9U6y95FTTOmbP64cgmoNs1ZpNbs1xhP5EiaJEckgs1c36+NZbb2Ft1GGVROKKmNuGCyWQeX5ScxVrPBGjpxAeKKpVTnut/9VVdoJ44kHeawukeJuiiXHvy52hNU0L83Ak975cyY18nrg4iHXu2wrIJ/WEHae/Jhb3x6btt9rPf/mcW4tpXE9PXWCl507Yxx66jyjOAdu3T07BFtZnQ7hTbnbkqQdjwv7DRzkvCBC4J2fZR/kzL7YRH+jNfkAF4HL3jLDXU4fGGER/OP+tjqZ+dZTRqai58sCBA67XUcIECc6qEY7IES3S6WbmwiefegbxS4hl5i/DOdfi4r0U96r9qoQT45BEnpzHEQg49fTEEOUqQc0QsYEhuL9kx9LzSHmNE9SMsefVetOXn9X9l8VcWsx9kYogK5IxYCVj1eHXiS8kW3XJwkwi0xZZK8dUdb6CfQzkV2aW618cQUnQg8AjGDeIHOeHjhxx8ZNdiFEU6ZWLm6eCe+nzf/o5exXHrAQKHV1ELEJyaR8gUYzWHCJ0oqPjbe/eA7j3IaITsxC4hOIoT7VPfeJzfA4c7cQU+shHhqN5jvRwU+4bf9Z//gab+l2QyoUJuzXUpb6uFIC4HIByuX+/5MG5w39nGZy3BQBe7iCv/ftbnoF3+vpdO/VXdgbefH3eHqn62+/3n319Lze+/C4A+h89W5d7/f/o673bvv8dHn7/H5yOS88f7/bre7Uf/9z65J2bw/8jn99hDLmPfGB2kkXYXDY3a0IWsJ6oJSv/e4Flf+k4C39U4ixkMwEZffm+BDYIMywYpYrPp3BO2bVaxBUXn6fgeQ7IEviuBb6+5LyQAle27kkWodpojxENMchCmL2EK9KbYBGp/FVld2uVFgoBIgImkdz05qY6jk3ltsplJZKH7GMVIJdUllk4OfUhZAxMstlwamBeQ6rHCgiXBBbAJ9goLWSD0ATAHA9oK5CxDcBVERCKFlKPgz6bwDW9vjYkaQBKKkBuBEjsI+81CvVRTCxRBxysXDICvHsAVP2xwVc/usHy//ic23B5Qy6ISCr75qJ/9xDnfLHYkSEeANuB2hxxvrTBEKmhAvppFdkCEinSqB71VDLAoEroRWioOFAbMqeyJdYnCSCsHWu3CnI7ITVSydNtQH0ajlpOIKv+Xo4GqVt1TQUW60t/FwmINcSmVO8ldZ2A0lbAuVe/mm9bv36ORXg3gGIyGwb1pbChAHgORVXtxXH7cLyJgOhx3A+DkAR1KBPLyOcdgdCKRgmlHGJ/zmUImdL+KNFe+tXTtnb5UhSIvq4nQcchIKqUSKFElSFjv1fxvA/BulLnxhHvFAeoPgJA4qeIFe6hYYgalXire0Cq7kF+b0GB5ce5V/7yAPcQN6xz52izFMBnl9tFkFggr68vZflKWacMaUXJTBLHpbgB3aNjnK82wGtfXkvXbgQVmcpqVYKu+1buEUVYNUAspKEeV6FhWATlw5BgiZSFS4knoPyVl3c5m3waUV5edFDIsCDnitJzpiaI/zl2mn/PtByyqKuIIRnSZ2KT5semWgSGCsa1gZNyWXFMw9xj+vybN5M5/RrkDw6FUXUjoOrtpm8kCCBAZFZ0FEWJslfx/xpcRAJMFU+njbSe4SHUgokolvXnaUCIYcCtqBA2XrzWzCSdPFIfDqJ4pNy1vQOl7wARC5BJ22/aDCAqF0m3tbDJjAmLtd42ensiF1hFZy+K4DGXjR1DwbPK2aX67CfCIApV5wkiWLxwPnTxnK+g66WK45KKU0Wb0xQSx8TiUOF6FJ0phjSI42dnXReKNxvpGQGYgKviaRTkIYeGnC8qg5/hGZ8AGAwMCHOdLX9G/NX//CUxPtGUiTIu9IASyQmyAJIgAUV1B+PGINLjtSuWwrlM0JVSQsdHNvcKpAMgrkhAqSqTeNYOoIIU2aHJXfeElJ0a1/wAk3/4wx/aRz/6sTmnEDLYMiI7shnLRK4dpqx0M1nYlWxwpU5sA9ARiFNBVII22C0AxkmMR+cZKxWR8ciXv2I7drzAzTFlD9yXYiUnicYhGk5lscM8U2dxqbQR8ZZBVE4dm3yBLt1EPN15yw0uwqeLIusw3Aa9KEylghcBIrebwHMXD8h76l7NYHN+4UIJjrpK20wZuhxTvaghh8cBtU/WuJ6Z1DRcRS2VlosadAhX1vAooLZvCBEyEXby1GG75dYNPK+jFk9eejBughlIMoEXHhyvnosuVKUtHf12uhgylk6CAACAFs7pFJdQn+dkUZFTRXrRb9NGbERGei6ALa4MooTOl11g7BEA4UO3ESQjg76cKo8SiXX/35c5J4efHiK5BfilPHMReJG8xyCAhpT3XVxvdfAIcJqF6KqrQ/nMM5VHb0YQ0YBTsE9Hic0IxokiN4RgcPV7KHJRJOOIyD/uyylddF5PvxRZIzedQPt5AkQTkiZVAfQiTkY5np1fyrZ7/vGCZfBsLQLwbEUV3cRzokLTZZT/qmD9xV27XDxVAkBUBkD6FLExUaGQ3AFTloqCPgbyYwg32dF9B4mpuplnsNvFaLgxm3H3ld27KW29jzLfBuJ7GK84jiJ6qPIYU9t4vqshRO94D0UqzB+tzAftjGP60lwhYEWAohxFisxqAmgfRpWqGBC5BHtxhKUAeEqleoF7rpaSYHURyUl0D5Fmr7y+1+X41yhuEZAqgvFQ42wTZFUfc7fIEX1pDhMRIuJB50ynUuPWtz+9wD7zneaLRBLiBp4jncNvfTzGPiUChGswT2zodd785/nJ898RIL8hQuYIKb33G8KCudeYj1LT38//vEiPeYWsriFD4RvOHubkrz6QYH/zBH0NvE3d9sgAACAASURBVJx6RTSWjEPUboGkiADY9yA+K5Q5b4Yx7onHvm/33LkFVxlrIIrDRYKMDwBMAogFMYf3Q8DpVyauNYkEGijwHZ72tfJGulkqm5xztHAxcVr8XkQ/zhigci/3jA/vuQCQPicj0bauWQLA3WMTkHoh3D+7dvyK57QTdfV7AX5P29aNG+zJZ3dYBSDnx/74SxDjnXbzRxF77LrA2O5nZWfbcAg1WSKdEXIlhfnGoNSnorqngvglD0jBczyLeRCkY4giRgBb5TiNZkzE+QeBrDqhTVvWM582ujFwGmeol6c/IDzuTEWIMvdkZyZb8ESPRdG6EQaqT2UGY9oMKvBhq2mjpNwHtfqEl7Vxf2s9F8Y4VXq+x7avjwdwD7UWgNehQcY+3BeZCxfbs6+csVaA+RZcIZ70YDRyKy8roAsl3N8WxwRZst+U5fF7d2ML80eOlfKNB1uH7KnDzVbOzyXyMzcvD7b3bYFILj7i1onjgSl2sqQZ8NvfchdEWIoHanvGyNfbfO08nR6RkL8xkYqODIZIhOyGBDl44HXIfjo7uBeu37COOEWAdbofvHEQ9XI+mulBOdOEo5doHj8isgLh9UJY3/izhh2nO22AeSwcV0FQCGMp/z45wdp4lO+H/BiFs4ZLxiHr6943MRbyaHqQ1wFAZczHIERZeaIdONViNRAe8TixVm3cbI8+9iNr4OcyeQQfum2l+dcRzYo7sruvzWbSc2zTP+9SR7p9bJmH3YLI6M+/e9DyrssnHivAfnXkhPlADoWyPiiET8vHpHvXGtYIWEoay3uZP+iVyyFijXVuFw/w8aLzOJlwgzEBtzM89/PZ+vksGl8XcO6CGT9H2R+cLKNzhes6zNIyi3kkM5Hes5FWiw/1ctGNfrgUU3BetHBPTTE+RDNHT3ICVq1cgnuUiDI69ySGmuI9e1nTBbNWlYtU3UJyww1BlAcyByTiotN6uxhR0GI6STTvdxKbKrJ3tSKrYphv6vwxgSkmlfJ51i664Sqqqu2FnS/Zxq3bLA33dw9jWDyCKBEI0SLSeVY1nytmS8THYlT6RcxXcp87Z2dmBuD5KGuDBW5MUTTlMOubI4DbYThgFU2m0vN1t85Fvjaem3Lj7jjubTm5RXyrs0uiKolRRIZ4MLb3dg3ahQoJFIjM5P01LikWqRwhkNb5eazdMul2muW9jh07ypqhiT1VJu6UvIuuOUhWHJDlRB3K3bdlyxYIM5ycrEeKi4sRWhAdqkhe5iLtyaIA2TMyMxHLnHfrVD/mhGEIbcUMt7HWb8W1McKg3QFR2QKR6xcY4ZxIipfSejIlkZhJyLrVK/IZz+hLYd+0a/c++9kvduC6WEvX1Afo/WqwF1/egzAAIhfnzwiRukO4ctRd5UHJukgYiYvkxuwhOnOa8S4WElUuiK3bttsZSP1aXMQfprh8LwSLHPYidfoQEnThwm7kHCiSVn9WF8gIPVlyvseyFphiHRukuGMENh7sJfRrhnOuqC8Ja/R+fkQPBhM1q95EOep6h3u4B70tE1dRNESQRCua/mNiothb1LmoyMXZiKUQAW2U46n0rI3g7r4bsd0ApEYdLvkhnnN/xvBhPgtUJJF2dHMQ8dzOXkHu8xMnTxFduMq5eJsg9G66/gY7S3djihzWkJdyUkrEp3W/7v1B5mYP9blBbPSyrjp95LQtXroONxrXMCLRPvaRT9vw4DhxeFnEbzF30kP2BgEyNx/OAwv/ZwLkDTLEiWAvAUBcKYB5OQDicv/+7zbPv/MXV3p8V/b6Fxmny73ItX9/yzPwTl+/a6f+ys7ANQLk0ufvSsevK7s6//k//fv+/L7br+/VfvxXJQGifH+pXnVwk7gCYtiwnPlalqURfxUfF+2IgpUoe0cB/qdZQPcAqOhBEKgnYkMbk1ZUiSp+E7Bcx4JW+doqLlYsiKzrAualwFahahuRQCr0lPtD4JQyuCfYYClPVXnv4byfYmIys1IBdppY/LKIBgCTWmqqU8pdFPYjWLtZaCdgT06DnBlm46Uc2SGOb8niAkB7cpYvgj+xqOwi2aBIwTUF4KquE30mkR6K0EhNofQaUOall3bZkiVL2fTPOgV1MznMrKqdUl0uEHUR+AOGCLyu+9FmK3yk1Km69f1yIwg0k9tCm345P1QPrd8r/+mNgvTFX4YwYQPmui044Yo68lFUhxS1/Lc2fLLH699FGkjprNdz8T+APuoBESEgEkOguIgOlTgL4Beh4jpIAESDWaDrGqlgUz8rYDcM5dWkQHx+DwVceezjc2WrK794BDBMheAe7tp7c14m2cxJPR/MsShKRGW9SWyo4vi9kevbzqapGpKoA/VgCpusHArGYyCjpMBvra90m4ZYNkEqo5dKvwP1fjobkxa6StIhqwRyJqLUVClgXXUFxa0xuHYosQSol5ovgM8zrPtMpBjnVXn+E+wcJ5FQeWqzAOgmJdUYn3UcAk1qQkXZ+PJ9cs0oM1rRAoplc1E2XN9RAP9A5fVDrg1yv+jv5VTStZPzwwciRPdpKpEoyu9VRrUijXR/K25KCkRPQNcaVHTrUfI3E3ciYuTpp55ERZrBhjkWIgzXDa4kKZKnOC7FoDQSgxIdmeDAWEUiybESDZGlDXs4Kt0BjsUDBE7qaYGsIlriUT1WE2N05+0pVloV6MoWVXIegzqtm02vNpGpgJg9bLq6OcZeNrPJKprkfuoDIJfDaYDYMV3PEH5GDiolJPh7gkDwvM9OAE7gVBkBwOtsp/OnkQ6ezgEXWfHhj/whG7RRfr7dOXFARNj8ET0BmDeJ6riBcyMHTwTPUBRkgycbT/UD6JopXkRugHo2oBG4hVQsOsD9unwZjgcsD4WAIOoO2EfPgJ57lRYPEdkyBoAmN49itXTtpnku9RkEKMjF0gsgqCgIfzbpeka++lCaff9X6hERkAQ5gkspCTCcpBirLDlHtnQsqlkAF8iPITpaBGBGU2ze1yFnxLAbu/R8JQJWZi/Opx8F4InxQc/VUsi8KgCaXsAR9Y7cee+9KKL7XOF8INcoCkIqhs30ydOniOJj/GMzLzVhPePDEnpeDlHermLxLn5+hHunnKgGlbkuIJrqR48+bnfffrutKkQdXgvxSimuXjMA8vM8wEYbG2D1MATyjMqp1sCzkZ4Ub/EAhwnE9U1wPqQMFaknAkQEocYuRQrJBSSiMwkypxHnm0rkt22/wcUCqeR8fMqHWIkOYimUX20ADrvsK3/+JcbnDqLlIBCDo1zsUWn5OUeATI314nLww7HAhhuAD6acsWvMRRo2oVLsJWu9vZsCbtC7YDb+AlVGIU4nAPELuN6l5VWQVoxBuD+WLl2FMwsVNYrmC5BRaZA0E5AU3nIrKFoLkHyYe+XHn8+yP3m0nevJeQA4Cte4JBedHEacI4GNKVzH6qpyByxpHA/GxVdMybti8xRNkcS513h9lNJZTib3P+XXgM1+RHB040Trx7U4wC+RH3J9CAGRC1GuRI0fb0mAiATh2d7xx6l2/7eqIIeCbRnq/W6A0h7I6AGRTMxv27Zdz7hBzBZEg2JLFgAkKcpoYSbOqZgAFxezBjfYKN+/59cvu04JdVKoAFcqfI0zKg4uJNpDkYKKveiCxC8HHIqg+0TOmSoUwlm47qSA7QRkkgNG49Ti1authZ4aRbp5MheLJFYkRwAkyoqVha7/RsS6+o9ufc/tnBd/+8bf/T3jUCzE5y2WRiTH879+ycXidPPc9iEqUFyIAJsBxt9xYnnGGJM1x2j+0nyv3p4pEXAiufnzdx5OdgSIsBZ9nw/nWITM/xcEiO71eefJHNGh1paLZMzFLpm3Q4D8FWXn81/zBIgX95m6RTSGJDOWZDFPDeLuyYHkGmOeaiU+MS9D6mnmZ8asSVwU07ifplAAIyW3HsQLcZAmPszBwwB4Z86VosYPthEAq1MlNa77KBOSXH1MI5xH77BIO3y22OoA11evXmb33nET7xllnUROxkAsNwBC7tuLahwS/f4H/shOEUkUyLl8jnvm7ofuxynRy/NFLFx7nT38P26z7r2Vdvoo0X687pTfmFOVJ0dnAuL3QmBWc78SDwbAOYDyv7VVDpVp5kGtUURo0usDuepH1GUyym8RIHJRNtCFFh4Ww5iDY5Dna4YIu6X5ORY4g+usp80SgtCkM88GcC+MDo/xbOEoBPS/UNlrgRAY6tsJIJLm5KkuIgrN7r1xoRM2SGzQ1IYzk4L5KsQUe04O2QzYdDunklRGYqjSLHAa0pCoqoL4UIugKyUUZfWsV7gdrGi33RQEXyAOXw0w0bzup+9YZFFeHCMOmgHev7pjBpAdQUxysMUGe9nCBG9cM912boQxlfwpT+6bCCK8li/NsZysJOZSugqIEdLcGcqaZxuumSkIoVH6JjzGBm2I37vpSmnq86LrhHgq3XTcJ1K5R/HsKHapEcJQpEhcLE4CulHkYvPyhByBXO6kB2WIuXawd5Y+IFwDeThQcc9MDXe53r1mnM2Jmfl24EyTtekY+wDViRCso/T6bCnraJaV96yLtQ9ALEzRYTGOELzZK8ge+sERaCgixOA9H3r/NmuvGLPTNa32FHPZLEPbAojzPDQPaZyj29fmWaIvawK5iTtwTAXEWgvuvjJA5q7OVuZJXHJ8Lowu1kG80iDuwgHA5YQQnHZ0Qczg+AxkvjxZ2WinmliT8r7J0d6WnRJnwbP9Fu6HaGSG9StzcigxUW2sqWYYH5YuXcw6UgRFm63dsBoi3N+RuepcaGDevW79BqIZ050a/0n6JBT5uoD1TzwA9SBEQysOD8VCya0xBpEcJsIEoYt/0oDNNBF3dFFQNs44p7VuK+Pha3v3Wzbl9HGMld4iG3gvdRSG4XyIBZBXKbWI2xK6NhRPdA5Hbhxz+ih7iEjmdwH3+nMyJMiCpXMRnPo6+UqzrbyR/QJf421E3l7sNNIafpI1xtkzp62AvY9zqnFgfpyLMdZUEsT4c07PlTQQw4o7gu9fAMEjgU4p86FcGRs3b2JtD5nK3505U+TGaZGYGre15vFAbBSIS6D8+Cm3F0njnLnuRs6ViBy3puU5VDyXRFqpiLkyIHPOQY4sWYK7DKC+BgHOUpzLXYwJ9Yqr4nW8WYc1trG+Yq4MU1QWrkkRQQHab40P2+K8TO7pMLdnqGpst2d+tYtrEA0pe6/95KdPIiaAIGNtr31ZHp1/RWdP8R4FTvQloZxERYHMP4qlFZleytpEghM5r3Xcck5q3aU4q9MQURJwtGCF8tY4yTUY59xpz9bGet+LYw1ibRTJWmCMOXyaOW+AcxYbz1qTPYvEAZofIyBxZlHKqTOsobrefPlMmtuncJzLUaQOj0Vcp6qaKkRQCOTYf1QgzOhXFwfEjVwfG9cUIlCBfCWKL4z9yqG9+xjDQl0HmqIhGxDU+TJPxrIeWXndeghvRHOI5NRXd+jAIfbMK+iAOsKaxdeScZOrI6SP8bEHl4vW+tpHioSRez02LtGJ7M4jKJmaJAp5zBM3SjbCFl8EIKH2sT/6JGMbe0W6QDxm/OYIkIuGx98mQH7X+TF/5879vQQzl/q6UoDrcgDM5f79chDflR7flb3+NQLkcufvcv/+Tl+/y73/tX+/9Bm4RoBc+vxc6fj1br//ft+f33f79b3aj/+qI0ByvvQ+cC0AeRbSXgCTsqs3/MtKy/jccTZvKPMpCs/NyULFg8VX3wPAJlW4AHu5PnKJZ1JfwjjgUTybI4HI9ahWtchWp0cIi1VlHgsoCWSDI9V1JwtZEQcTLPj6AQ9UXCogTCpELd6Vta/Ymzz6I/pQ4NUBmqdim1e5rPewNxb0NtQ3I4BtE5ZM1E0kIK82ScEscP0As0KIHqoBfFu79jo7RoyHJ+CNsmH9WYRPs3PVZ41F8TNXYj3hIlamAOpPnTzB5ifKKWMDsU2LqJETJIiOBuUDa4EeyAZKjo3K711ny+n+kNJ4gs8iukMrUsWYuCWmCJCLJMjcDm0uJKTynwovOQYWfOm0IyJEhuic6c+uo0Ol3GxI5R6R0ltfcypY8QOzjvyYU5WJRKGPgX+T1Vv/LWeBgNGif1j5W++9/WslALREinEtRezo5VS0LbDRE3BROfWKo/KR2hxVZQx59WkA92eLzlotALc/RavnUJkvo2R+FAA6UfnyqFfjiMgYomMgFeAvEhC7jIiu1QBz1QDBcVzb61at4FzMxYH1ATDVAGbGQnDNAnBnQGapUFaKuiHA/WAiEkDvtHu2PpUviywDZPfiXKjLRc6hPuX6E0sg8klxZ3HEEijWS5vGXFRpzYC/ur7hXOdBXBEpKLJFMuiciqyTGk39HtmoBUV6xEAuVBGNJeXylMKLZVXnHAqYHMeFMMjGa0XhKggEXCNsuo8cOQQIEso9n8f9r9M318khpboKjScgEIYBnerJNVZZuMBybU61ifUGyBZRmMZG1RfgRXFKAhsXEeWzn1iAe+/NtKo6SkbZBDbVE8eQEOMcOYpIS0+jzwJgXgTIAp69Yc5Fd1eHO7epxEgME0WhsnblPasrIUBdEcSdwKRwrilphewcp7y2u2uYZ7afjoEeVP0dtmnrdcQiKY+4jMLbWGukmNmbktzWziHr4X6f5HMp5qFP8SC8fjq51R4ufkCKOE87QxfBne99P4BtNa/Z7mLEdI/lQpL1D/U6Jd45HApSvXkAVHf3DrApHIJMiXUl0vr8TsULQSNnjRwPeq9WNqrhUQvsLz+cbN/4SaMrNVbRsz6PJxtVuYgaayttTeFSstf9bAwAi4oGCnF5dhkzFAPRTd9BDzFqei40FinOTk62Ko5Vm+xDhw7Zpk2bnfNHykk5CjSG6V5pBayJ5P1EUEqtry6SPoACFV52M3bJ2dMCcLIgOYXPOeyILUV9NDM2Pfjggy4Coaaqzr74J2vpGvKzBZBHMzw3AwDlMWyExyALTp0rQ8VIuTAknECIKMaoohPHLIiHccum9a6YW50uIkblEBnjuXZl95zfAcB9EaKKctOzoI4iRbnJkaA4p5NnylBlz+BSQUkcgGunvw1iKt/FWZlnGMfPdWL8bmqtwwVD9EhUoPnI8cF9HhFAnwxECG3dDrwsLqm2WsCQG2+9x57f+QoRYYyLHMcgz5wvAM4iVLULiPx59Ec/obw7BwIxxfbu34uroNIeePBDdECVAn612nUbNtpLr77mlL+KchLo8R1KtD/2z+XO/bGADhaVv45wL4crToUumhQIjhHiPkSAyL0nIq4OslC9NurqSeJ9FUNRTv8IFAt/JgsdQFrdFXr+RIAMotCVq0GgmwiQCUB9EVkiDUSAzDsa5nKSFJ+kpwpQC9X60w+n2Gd+AkDDc54GUK6+mSjuJUWjNfGZSssqiGRc43p3FN94+OA+/h3QDhApIcrfli/OMQ/NGdiRfvHYT+xP//Lr1nAGtwr3cyTzkohtKXoFnCwhxqoVsDCQ61J09qxlAtqoO2v/vr129513OMdFp6KBGK8Wk2Ov+3qU+7DfjY1DLu4tGaJU94BAN6mNVSB/FnHASo7xQkkFquFY++kTT9qX/+KvIK887GdPPu2A62nuIWgO57Dzgxj25JzO4OpRjJ/mGH3peon00DOueUbP+Xc/m+oIEKE0AiT1d+r2EYH5XblDvl3nfnZ+sfbmRdv8n9/KATJPgMyDPm8mQFzMlbtel3aA/OUDsfb1n7S5mErFrGmOlQME/TAkfBxkfLQVnzyOk4yuC2X9AGyKQF2cnWr+M8Pmr/x85qBRORyYigNwrU0AOPYznodTetzN73WV1YzvnYxXiYDAQS46RuN+GuSCQPtpohFD6SaoQThyEldkDqrjT370g+YNMR1EbpL6J8YZO154kY6e628FxNU93mAXuAei6EvbRlb+D37yb7g9emwFUUef+IebbBhHRE1Fl0WRs3++mntF5CxAuifE/0R3pWUkgIQT01RbAxDXN8YaC1HBFIQ5BKZU8qkZaTgmxlkn+TIWDDNOxwPONTEuK+5w1hqIGUxLi8d1F0avDZ+ZKL4o5oExSL54xp0xXkMu3PKydjL8cXGsirQmxpYRYgenIN537xm1j94RQlRSkBONqHNE/0b2mu0702keDOUDchHh5PMjhiqcqLgcOiM2LSKyq7UaZw7zCwrw1yombD9i/z4p6Pn+FfR/fPrm5dbbXGmekJ0VzX04bnCLNpptW5UM0dgKiEvE1IVGO08U1CCgfxBIvw/nOTszkejWbMsD8Cw+d9pqiR2NYkzZuHolca84AnBc+jDmzSK4mUB80TvEeUAwQCqYMXVCAngD/nJfMP9V0bUDH0RnnsN++Yy4LxibZj1D+awTkJKMm0WD9oVPrTC/EWKUvMdZz/YgRmDO4x4Z9wqzltEA84hMt73nauxEaY3FEP3YwppAEbTZlG58pHClhXpP2YW+OiuDvDra6G2vVHbZ7Tfl2JG9gKeUmC9MybRXm6ttjPcXVP/J6+MsHFbPk1L7cDpbMuJSILUhnnC0vMTaq5HOIT8+SwacYDAWoE5K2dtDIUdwhXURI7atINUKwr1wKbZbIE6COu6Xn71a74gXDCIQu+EWEzhteCoglSCaGf99mGv7GHsUSaQ5JjkuDEf2ASsozOdeo5MMEkJEoMQrq9auhWhrsnxA+qd2PENEW5ZzROSwdptgLJRIqKGhHgLwlC0mtjYcB4aEMZHMB8HpOMqrJRjC1cEYI9GCnOTqYlDkYTt7ExVlyx0sUUoUPzPKuFgJSaznQ6+ZxbpPXW05/D4A4RJO56GcwXIUFt5I/NYJSB1eW3NG9nXcpHy1lhADxpivdbYv43YL428Iv584foz7KR/iOsLtEzReSYijeK5Z7t3DxFDK7arYK41TIjs07ifgflbcV3NTA2SAr3N/KJ5TfVgiMRQ1PAypHRZCxClEfg8kovZXWrsmytHOMWuNX8oaO4TzIweI1lFaD/TxXKrkXf1lzz/7AsXpm10817mSYlynEBTsd4KJvYomtm5m1sc5NuVykVCrvOw8e4Iw1rYL5+Z3xo+XX9vveobuvP0eYjqfceuqdevXu3NRixPzOFFjt9xys3OaNOPM1npBDvkWHIRBOFS0F1NviL5WsS/QHNLL3kokuaK9RA4ovlhiBhfly/fFsB+opCtD83W6iH/OWw8RZCOQCRLtpRALW4YoYIj1hzc/v3LlagRZMaxxp233zpedC0TkxACfyYt1k9wxU/w5kn2HP30fiay/FDHbjkOylnQBb5599a28/+477Zb123GOdNjPf/qEtUEIB+BEGeBcz2i/wb5wBidrLiKaU8Q/a4+p+y+esVNrhn7ux1iuax+fT/GtWhtLZCJhYCxraxGp2qMq+lXEUxeu2iH2CvExyTzzOA0n5f30tY9DgPgyPnjPRHLbzLmH3pg/5/885wa55JcWNu/g1+Xe/3L/frlDe6cBuGsRWJe7Alf27+/09buyo7v20+92AuRyV/BK778rHb8ud3xX+79f6fm72j/fu/36Xu3Hf/URIF+8d1bAhcAdESD+LB5LvpFnmZ87xmKbxTlqrVXkwteQwZuuUmEBtmzwi1AoJQP0jQEChrIRaAIcjCVbXusrqerV56EuhiA2IVL5aCHOHo7FHSV+fJNT5bIoFgEyywIS6M0V0nag4FHXhrIqFhKlMkEWdy0ESAabc20YfEbZiKEOrqLEeEzWfAAFgbDTbATCUQUFAxR1cCwebP7SUeeLkDlB3rY/GyDFrASy0JSSLI4YprmSaJTnbAaGAYgbsCsLzJFaNoZ4HvV+VNE7IRBJC1QHgCkqAyCp9H+usCWPXOCYPB2Zo8gkFwciJGUOgpkjQS7+/hvbMXi6+jW0WXDxVHLe8P0qm5ZKrPKbay47Rqz8c+IDuGZSTTniyqnP2ETz/vrS3+nX6b9DhfWmr+v+imJhkRtyRPCm2nj4AmBMASRKPQy7gqo41TkD/LCSB7DrnmUD68XfKxoims1jGgv7Y0ePu64HX4ihDgD4zVu3AqKjQu7rRCHlYbFEhKTFYXtHPSbnyDCbNxFLrcSDhEO0bCJvW5srV9bNee8kzkOllN2ok5Vpr1LLOG2UuB8iAe5gnWyce0qb1HjiyNTTILBUWftSU3Xh1lEZYQAbQ3XJpKWnObJiDPWY4gwUDzPM5lUqLwHpyume4dzLVSHgewACRZFaS9S9wmvKESISL5JjEJCsa9uFul2b1V4IuUDupQwiKsJR9Nah3iqB4AkEGF2/fhXXFSAVpaTU6yoc90Lp6+MNIUchZ/GFckf0yZEkkmaYjbF2MnJ6LKc3R5Z4ETMC16WCPHT4sPu7Bz+8HDIhkNiwAOcI0GZtGuBAZI0AP20Ow9iwHga8Vwm0bkGBr9oYKoYhhs89CoCs3GRvlKo6NiMCa4poj0nUsgN9E2y8BdRTlMuz6hvgYfd/8DY2ba0Qih64JuioIXt4iMyL3ajqI9iYasPeJiJSJBMRDRHELyj2SSXoUsZ1QQh86KGP8j24Cyi11DigyK8xIshSuT7aGKu4WfFxXeTl67+jIZ4EQOuB8EFZq+NfTCzEJKRTIz0rZ8+iDly4nPirBPu7nzaxQfS0CDb+fsrsZyyQeygRwjYDp0Q/itZWcvKDkM5uuG61cxr5Md7U1TU5B5HAAuV4a0IX2ZHGfadIOT3/OtYWgOx6xoPrr7/eOXXcudamk+cqEVWoour05ApYCULhXAkAksLGvJr7QXF7KrkXwKMIB41B91JCfuDAQV5nEgdIglWX+bqSZWWaq6dAxKknLoWTFIovKlhuRykKXQGxOMk1qmFjr24cPUeFK1e6cnaB44qJmuLPipLzZjwZArwJ4dirUY4LFJHSUvnf+fkFgBuxtv/QKSIYuLeJzFu2LM1uuH6dO7eDxDJMkU1+4nSJIzNFgLS2V9r1W9daEBF14wAvof5ETuBugBl1wHppea1VVDfZ7Xf9gb267xBgGw4rRSTSr9NERNwn+k560AAAIABJREFUP/qwnSw9g7OEQlR6QBrqWylqLbalAGC33vEel+mtiLBlEIm7KCpWb0IHz/ij9IF89nv1LtpJ5yUa0lJxfBorMrhGJ0+ccuRiIsSI7u0IiAUR2FLcFgNAKC5Dvdpy8OmXwFvNNWXllZSxD1kELsQBgC2RDFIFywGiKBb9UgSWFLTzBIhuxHnBpBujeY+x6XHb9ZXF9hXKsoO5ftSkEIPU72L+VAqrvpFjx09aAU5CETKrIXuLUQUnEM3W2dpgy5dku36aEMiEH3//B5aP48KPe24Z4F+HYtwAh8N5ln7++ON2FwRHIGPaSxTSKgf9MPdPNPeeHDyvvfqq/cFHHrK2ynLGyHD6PA7ZRpTUAu2CcP9p/JKjspN7W2RMiAp+UXPXQ6LKHVhPiXIm712GIlhRZD4ARIuJ72rp6LFfPvcrsuopbwZID0ZJ28nr6F6ehgj2AERTv4gIEJ0bxdlpjNR8M+f28LNvU3j+6W/znDEfaV7RXOfmKleUPmXfhUB6+Dtc4zd9/S4ZcikCRN87H4ElAmS+MF1xNZcjQL76wVj7r5BXczCQnJsiqpkLuY4iQDJYT8RDfAxDunqCJm+gW+zxR39ADMxyIiDDLMyLjgTmMH33LBE6UCeu/HwcRXUQLzLGXNYFmHsOt0ZoEBFoCemo+3usDBK5pp54O1qok1E8+0fFmQfXZACC/Vc7XwRU87Kv/fkXcI+onN3fOlAjT3AtSwHBC1ci5KCfQeNWJ2OryqWreFaKqxogz4fslps3A7x32Hseuc1m6RWSwOR0WRE9QqiSid4aomcoZKaX4weoBcDzAoidIsKrm8iqqWlijbjYclL6qiSe/CcPnjUvjSlcM8UFhkfGcXxhdh6CYNvGQuaFdhyAkKFa83BNxyF/8iCq1e8xCWh48kgb60hAywQ/QHDcBAB6ZOTZSzv7bF0+cU5J/pyXJOYIiASmonZiGHtnAAerezgndGBAKjbXdVo6sU9LyLdan5tqnoDvrYxl1RSqv1qFEp+l0wgPZThT6GffE2V35sUC0HdZNcrpY1UdVlrDtYXrv2fTMqsoOWPpBSl2uJTSbYiTES5+DETkFGNfRJiXbdiwylbSv/LyS792cU9a9+Tj6EyE/JolEieEOX12GHIHonMQIrWBvC5Ou3XL+DMNkc06MyTExxpqALc5rgTcGAwTrBtxXLKuUTl824BIDh87e6rH/ssXN9tA1TkKyXHx0Rcy0QdpDKk1RLn5SNACa5sOtLMtdHD0Dtv5iiaeV1TrkE5JuC7XQ84EejBmB03a/tpea/JMso5JP+bjCHv65ZPQMZwTyLVOiHXdpZ/YFG4pvM84zphg7tsM1Orjo4gOugPsSHmTneK89nCgEZyTwmyIIa5rKwXs9b7h9H1AXpGF9fAthXSPTFpLPXMa5GkgcZ4/33XAimsg43mPFAifzER69WCjZiA5Y4kPisQ1LaFEM89DGvPxyoIsQH3GGmLYZlnbi1zrhJyIh8yOYd8g4H6lmwM6ESEcdGXiy9ddB/GEkACiLYg14DPPPGNp3PvqORPRprVlGtlek40hTP/cv4xFEmNpHldnURhOjuOnTrtS7AW467TuVj9gFe63HhyzGwDty4ivVNSlxi+NURrX1D8Ws2guOrbzAvMqa4VxxcsyNs+wppewRmSJYrLUZSGniPrkJMY4CZidwDlKgxTTer6PZ0PubK09OiFMn/v1bo4l3Y3B48xBIjsUfaX31OtMIepS15l+TgSK/i2U19WY18c6aRTSfAFxXgcPHnQuQ4HoG2++GcdqsSuOl0hLIiB15Gn/pS858LKJfJID9elnnnfn24d1RzXF7BJpBeBiSEnNZN4guo44tjocKr44c/15nabmetyCpZDoiZBPhVYPWdYAaduOsCWPyOMm1nuZ3P9yKyqK9blnn3Vj/mZcjZ7cS3JV9uB07OruoxuuzvIhPEQc7Nixw0VqyW1Tw/o3GxGJ+vqco5BfIkISIa7UE6J4X12XMfZ9ikZVNG8ya+gMruk0Y3Al3Wyx7Oc6EP+0cu5iWVvLFR/FnmMTTu36SshE+q6GIUO6WMe1cI/ceOMNkC5drr9vBYKZPuJSC4gfy2KfiUnE9bSJKNu6ZbPbL0VxPw0yt3cgitN+oQwCrYNzrRisGQjw62++xXWPnKUDSqITzdvqJhEpNsD8qftXKQmKmYyAmOlH3BLPM9+CeKGZ/apc0oNEa3kQg6W4q2DGS5hzSD7WORAgn/7kw7h9IUOmIN9nIEm5H948Z87zHpcFQK4RIJfcX18jQC4LP1zRN/y+A6hXdHKugh++RoBc+iJcdny9Cq7hO3kIv+/P77v9+l7tx3/VESDZX7hnVspMAeIiQKr/aZklf+agi5ZRAbZ+X5SXa0cAV1dQ1hsGEFLDZqWbDYRAQy26pXgRgKcC6nE2IrKPSz3vVERsrBooDlaPgQDcZizHUiyLZPBhke2FOldxG2qIUB5ws4pBeYIFYGuB6I2isp3IHxVXiyRor25xSsVSlGudbHjjkwBpFN3A5meCjZxcA4mAXNlpmVbPglsgVgOETSwK+VqACV82QwJmYlAAyaKufN9gjquDjZpydQViCezUBkAqYkV1KU5Ef/ZjAzkFKKJNS8k/LrOFnz+DeijQgeZa9PsADukCzzlA5lwfjgq5WIQ+V+U6V9bqYplcRweAOz8kC72UbsrzF9imzZqui4BavZ8W01J2axN9+m8Xv60xbt3Xqx1RomPThkuxD7NsJPz4zCra1nnwhvwZYyOm4w2HpEpA/ToOKREIAO3PhlsqKKnr41ExxaDoSo5JoGz3qCv+qyDOKZm+hOvIS4+iG2PPSy+w+fawO27aauXY4BdmAiqj2tfnzEjPdEWWUZzrXBwDOvfBEGwCLnsBCtUfMs4GQudhivMfQcZvV1uH69kQcObNJkMxZzGolZvpR1BxseKSRIDo/lMsT5Bs8fxdFpu9IT7DGK+XRvyW4rbaAWV1beTgcf0g/IeA735+Xt0uiieRg0lKNW14FYklcFuZ/IrmmYAIimCTqnJHxSaFhIRDOhDHxD13mA17FO6DwuX5vKwaT3HsqGQbsHsCGaY3wddlpdVuEyi1XTjqR32J6NDmVJuhwpUrXJm9/lsggLpBVCCpWIObbk5EVTdGgX0uIEsVKrF2NmoqXB5w3SiRXJey0hI+I6WckCMieqRqlkJeroBwQGK5baTuRwLPZ2dzLwIEQHSS4xsenLYOIjha29hA8/19g2TO374JsinUytlYRwbxOSlHjcR98dzuPahesednpDvUUN8fDAAbzCbVj03eeVSJbagTb77tdl5nmGiy7rkuAlTsyyB5BkcB1Pj82ryrS0KdHyIQ6+iu0PlW7JOi7vohShXvo44POdCKik7ZwUP7LSV7qf2Xj2Y4B4iQboHfwXw2xbb1s6FVWWU14GEIitdFlMa2NtbaQn73B9Ty5dnp4RrIQSSQxPXkcOPofhngXJ4+fdq2kNes8U1xJhoL5A5RhEYFSkk5rEJ1T/DMjuMo0tgWAjihbiGRwNrsy1UgdaBK3pUbrrFn46ZNjpxT70gXjpO7707DIRUPUVsPwTTrouB0n8+KDAIU7GXMERmsEutzREKorFUxdDrm7IUL3VgwV+gMeMG4p5xxubbkchrjXu3mfaQwLCkpdWT05s1bXBFpc1uvPfvifucyePDBuwBtOhhzUKx3DQCGdHNNFzmQu2+Q7pfWcrth+zoLARDtg3AM84NQU3k8jhCB6gNs0vsG6bkh4sWTMXwAhWtdS7Mtpexb5+sCwNI6MuyPHDvFmKWxa9b+9fHH7IuPfM62bNhijz/1BBE1JXbrbXfYjudf4PP22J7v3WEf+sYZRzRqHAiBfI9jnFY3g8ieBICNo4w9LZBK6elpRGJBynLfCWQQESI1r0h4AfP1XD/FaATznC4AjGtizFB0ky/9IAN6nhlbRYCo2FzXTRFYc10gjM1uVJonP+ZKsy/6ClDvT9oLj+TZF37RRQcIIDYElSfEWxCfOYg5TUSLClJFBJzn2clflEtEES5CSHoPuqwSUEKry0ek0tF9B2w7Dpg9L71ktwJiiVj3BHwWif7KKy/Z+4heG4J8ew2C6M4773ZRVyeIaomCbEkixkP9UePcY3JCTTKGR7joP5TkAPKnAP6kBPZl3koDoNJYoflNHV/qfhJQdv3Nt9rul1+1JJxkz/7qRfvopx6mEHvMXiDTvQ+yK5JYjjBcWa08w3IviOCUW1RuT80pch5680yJgHfF8ZxDfwBGRXv84HOZ9vB3W34TlSWHouZvCQ40J377M6luDPxdImTe1fhWBIg+86UisC5FgHztgTicH3LIzc3Mzv3B+RD5ITJNY4gnAHg0rqu8rDRXgj6GWn3PSzvt9ltucvFzuudAIl3cpYC6ae4pjReDgG+Fi/NsBABOTtk6nJF+uB7GFQd1oYo5hTjFLgi46FArgGRUlE07c2g/Y99Tz77INTT73nf+CcC5zjzHh2yQbq4GYlaiohL4uUGXtZ/KmmaGayfV8VHus2q6QRYuLmSuAez26LD73nuHRWyfK3TXV8cRhCK89yBuksKsGJvo7wKYR6kPITnMPDBMHMsQNoYLRO/5so4RAeKPCtpXnSecpFHWNVKtB+P0jICwqasut63rlhLB2DznqOIcOPcC404Gggf1ZXhAFJSfa7XsDOYOCsND6e5QEXxlE+scHRSkQVYajivcv9EUrLf3Dpkn0ZCT/iF2kDliWL1akFDVZc3EiRGxxFS9KpPosIhgN0+frO61vXBn5yGtSKKydKayP38vEZzTvW5MPNo9TkTWsFG7YnBKds/6tcQbHbeIrAQ7UcVx4zjpgwEJh/iY5FwwBdClsBpCON+effaXuKNQjROlk4iNYxn9C/hNiXbysCGiWDsg1Gd4LhhSrR0CpH3Q03ohH8J5HkN4vf6+JoizcWK3IMcoQxqESBi3QI5lGJIBN0Yy0a6zg3bfe7ZaEDF4/kRZBQLue7hSiBAIZF9rmQ228l7GWI8AO1Ve40hZbz5YCOujJNZqGyF+s5Ii7VRNkRX3mFXMRtipsl77zIfvt2//ryes5uK9ncNnz+SzrcnyJlYtFhRc0Z3NrKnTIXBGiU+j548W84BU1sVNVRbMeVyR52upjLHVrV1WO+pJ5wnrA97jSx9YaynjHdaMKn8UQ9TC9VvtYEmj7TleZTWcZ6gwg6OypDjcH0xF4cwvIfE4tpnzRgCtI3EEF2Qn4UCYtaauVsuniFyxP40Av2msY9SfJeGK1leKpqqlI6YAF0Uhbg91FslxqbVAaWmpcZUtGeBcoHQ74HEK42BiAaNKCw5G1lFaS0vgpGhRjVMCqgMRBaSwDmxk/S9XgPr1tJbMyCBiDDd77sa5KNg3fzUXTTkgW6SuxiI5U8MgxKpxmKYhoNFYq7X6hAPgK4hRy3JiJhEgcovkLcSNxwtqztc6Qv1Q9USm1rcwPrC3ECkiEYzW3XJ+6DNqfTo42A/pwNpGYi/GzPz8xW7cdA5U5rM2XBTaZ4msqeXY5WLROK9zFsY6UOKdLuZniU20bpWgZpK5TkXvGVm5zLkVLv5RFVsjRAjLWa91TXxsInsFnC2QtS1c/5i4BRbCZywhnquiqoLXg+jmNUaITIxCANPFelrxU+oIXAwRoi4O9QuW4HBQhGwAY1RtAx08jBESnSka8ih9G3mQKNXsB+WeEamh66X1TCOiDMXP6r9FgujzaQ8wopioi6X0XsyNHay/l9Ihk4H4roH9hC/ztSLHJPj5+b/9nPcNot8Dsg0RVSB70HCOI5v57ZdP/Ju14iAPh3zqZ82uLrW77rzddjz9pBNfKb63k8+0jPtuRWEhZGurIyXcXo0pqwTH6l1334sgrhZiScICBFn8amMw6GQPvGwljnCufzXXJB4RhtaE6meU60jdioptayYiKzcv35F/9TiaNG8qzlRCvXbEIE10HJUikoqLwfXc2c8ejC5MosZ6iG39+tf+K4RzIDG2sKsz7JscATIntnuDDHmDFHnjXv5tx4e64i71daUAyuV+/nL/fsmD01NxmQivy/385f79GgFyuTN0Zf/+Tl+/Kzu6az/9bidA3un760rHr3f7HfZOn9//7PPzbr++V/vxX3UESNbn72JNNBepVIurYeEjRU45H4PKSj0QqShOVYTeyIJtEaqneBaur6M+XU7WveJ6VCSoEjspb7XUEtAmYFkXIhzSQypUgSVyG8ThuJgFAA1g9T3k4mOQ7wGCemC7H1e0Dotl2YN7lT/LwlpAkBbFUkbFooqV2rOGjNTlZOI2tDVbNS6QRDbLiajRp1nkK6c/AUB4mAWqB8rKBZQytwM4ekNM1LLonuKYxlhACbCValbAYjgbKxEMihCR3V7qb22cVMzuh1rfi2MbonRP8Siyqk+gYA/gfCiCqIrztfyvKl28zCibDalhLyamXNyG6qzOOUHmv7yJt3GRWRcjx0QOiOiQe0ORNgKutYETMSMwWCoxn4t/1mZAUSLTApL4LCI3tHlREbZUsIob0X9rQ6H4HG0kFJelv9eGw6nk+PyBvIZcPyK9FA+m13V54VxrVwKLWj6c0Gap5/uJslKuQjL9HDGogaPIF38dC3w3m50aNi1Llxeihsu0VcsLbOfzT1kUGeLLiJNQd4AXJEA97h0B94qFyU5Pc0rZOEBtnUMRPgKgJlD5TbiMY4oS2RC4jhI2eYMouJWrr8zdGKK3dI7FdPQALosAEYgnW7ucA9rkioQTaSCCogUwVsRHBBtNkQK12Of18Cn+xRVcs+HWhkQA3gj3cALquHkSReC8A4BczAsAKJtUuT58OB99xCpJTdeGAyYBgDAUF8yePa+yWQvBsZTJdRQICCDIZ5dLY5SC6ZlpDztzutiprIMgWgSSz3/pGqhQW4SCuiK0WRW52AuxkI/aUddQnSM3QoIUneI6Eg1RBbisIm45iKQ0VPfDKVxOUkD68NoFFIYqdkHEnogfXVudA33AcZ47P0nciHKZgCSaBEUCwyUDfBJSYoCOkloAMOJLlmdAfKZRqnuWfHf6ZnonOa8ZVtPaQWTLeTa1KO/ZwEv1PyPnk5R7uImC2ExOcU/nkPH8zHPPo3bMIJM5BfVzI9zLBM8eXTVs9oe457xQCE6B8IgsbQWcVRm9nhd9jiEcKzr+KAiOddetsfLyUnvuuWfNJzTOvvuVNfY3j9U714OeSWVVhylrm5/xQHq7YgkEId0avrgVphhvEiH1qsj6jmMMiQHIK8OdofOaCyFzev9+l0ct8kO/a1OuaLIcNvX+PP+up4VnRyo93YOTOC46IKBC9PlRGOo6tQFMr4LkOEqZunLyw9i4N9Axok3wIgCMNXSK/PrXO50bqbmp0W65LRWOLMvaUWBO8qxFcU7UASJFtRxlu4mEKqAjQpEJcj1J1RoKcRvF+/cDbgs4mYKQm8IhEwc4oPgVFdqLBO6GJJlgvNVCpYYxrR5i6bbbbnPg9BjZ0i++dJCekqVWWJhhp4gkWbd5owvSf+7513DmLHIxR90Ac+FR3jyHPkSuRdsIpEwYDhANGENEwZyHWAkMplwcVfgAIF8Uz0EtMXP93HN5BYutBMeKokdctCFgK/loTll6hnvpznvew2tHuPG/EUX3OJ/5OFFdij/c/d3b7XP/q2Eu9oR7VuOECDBfxggB5/o7ARNy5ujZToUUV/SUFPy63+u4d3VN0gA8uhkjiolZG4aYyVuU7wDbWci2PoBf9VqIwJLCXc/iKGO5IrBEgMiBNE+AvNkBInBL8WO+lMI++dl0+8h3ym0tQN5ob5eFc5/qiQ4H6BEBIlfTIM+kwKtk5qaXd71In8qILczN4FinLAcC2Iv56TCZ4jdt3mpHiLq7nULzCyXn6VKitBeXWhvP7RKeY3+O5xBEyQbiHP0YF/dyj50lmu0Tn/i4VRC5E8bz1sD4kC8XFuN3HyCfxnxdex2PerdE5kq9qnu7lJ954IEHrKS0jOiXXBdBU4JDqxZwrr2nn+i6P7C9kEzNnUSSEAMZFE63C44CxclM8Lpyzmjc0dzjwBeeQY27mvd03jT/aP76/p9CgHynyUWxaK6ai8kifsRhNm+AMiJC3kyCvF0CZG6h90a0pCNFJOJwoNBvR2B9/cMAjXx9/WegtW9SwMrNKVDNB6J/jgChzBaiSvNeForngoxs27Vzh6UCOqfhcFCWfzRgJdJhzsM488Oo+0wquu3BDbd2+TKbwIUVxn01AGnYgPuptaENYcYk9yvgN2uJOJwP/QDegwDxXYCCgdyv+w7sJ+fd077+F1+0/tZaooQmrLTopMvsV/RUUCixkyVVgJ25rv8rDHfqofPl9HwEojqWWMDfFsR42q03bSFmqMiRViseohB8/whOCtY9gz2WGoFABIIiAQel+ioaKEr3pPtDxd27XjoNqEusFeOQCO0oVOUSFkiYojg+f35XVKFcdqkJEUSERdHBU82x9OMM82dNwRxAcbwPjopQCNVRzlMwx1ZfB1MA0MpUaQibXV9UZWmfZWYE4WgctgQIgR46siIXpNI7MWP1HZDiPNdS/NdV0FvDI7mIWrAtSyMslu6RLqILLSbVdhZX22H6PzgVdlOa2f2rUiyRiBp1FOyu67LjDVPWCHCveLLrIWTlaJuNDbDTlZSaK86S1/Xx5tyynIiP96RgO5fOOsBhHC5juFb9+QypRE1uWrnMfGguD5hlrdpSZ52sN70ncDrh7ugZCqDjgj6Qce5riAmvIF6UeKlemI4Yxs6xETmDGU/8QlirdtCNxWdZFG5rVxC3FR9u4YxXwwC4QYznlCDZBIUdHROeVkEvy9m2EZvmWuw/3m+rV4ZaIA/NBMR9RkQQcV9JEHFEZuYk2I4jJVZMHA6Ytd2ad50Vldfbo1U13D9m37i1wDZgoXl+52s4yjwtd+lyK66stx2v0znC/D7KerwVV8qmtavswrkTjoBblBtti3OzWCvV0xEx7kj8xsZZ+/BtuGGGcMB6jNOfMmbJSxZaLVllR0tqcdOwRoTIi+A1E+PknIZ0hcCeIapUeaDq8wsLZu0fSkl2RpLteu1VW08EUzvzlIB7dT8pxlRddZpHJaryV0QRc0QcQg7NlxKt9EM6Sgw0FEAfDGu6RDofTp044X5PQigVmj5incWTLjrLD7HPDM9nFWs+CZdEXsThGChl3k9iLZKEs0Cl5xKOpK/BnUjElbo2XI8Wa0yNWYpS1DpGa2ntBzSG1kGARUaFMI+nzZGozKn93Oudzpkcy1pvxHWGeTD+p/M5fFjfjDL/DLJGrYXwGeG5j+f91XcoQZIKyjVvhejkO3c5JBVzmPZjOh6B+lobivSVqEyxUItxFr4MIb4V13UxPWXbb72FMabRuQsUNSzXhEhq7ctEhvTzjHZKEMF5lvhGsW0au/wRNgSyTg1FZBDC9QpHzCP3gbp+huk18ieWTp1ZdayFxlnLDrJOqYVUqGNeUL9ZAM9INKIDPwmnmP/kllD34r79hyAAkl3PSTuOlz72Thms/+NwrRznnCsiUxFVcq5oPlJBuuaMk6xfNW+oO3K+s89FFfN9WqtdwFkxhIs7EcFbNa7HTNa9oVwbf+YVX9YFgYwbLYitfLh31K8nkmqIMaybZy+D792/Zy9rpzGbYA0+zF7ubNEJXBUfZwwj6hRn8d24UiUiKUWElMgYnUJs5MmTZ7gHPFgLr7Bvfuu79r4P3Oc6a7RWUZ+IepPkmO5i3xmlfkvIpnHmRREcdew3tU7TvCQXiz6n23dAqslZo3tZ5Nok6xDFrOp7JuhSaSdauJ78wKy0HAjwRtY3MUQ6E58Zv8A2r7+F7pMcxuE5okhiOk28IkLmyJDfJUDm59l5MZ40M7K5/mb78e/+cKUAyuV+/nL//tZHNvcv7zQAd40AudwVuLJ/f6ev35Ud3bWfvkaAXPoeuNLx691+h/2+P7/v9ut7tR//1UeAfO4OxMfTkB8rLfsLJx34JEBNYGE7IPLypUuc4jwYAFgxHyrFfvLnPyc2YIPbFEi9rs2C8vC10ZCrYE4JSmElT7sy9qWwVmyLFswC/ZLZsAgo7GRTp6zxYRZ+Q1i7vQHMpDpqZjEvwLlfkS4oeASSSzGlkzdChn8aDpBGYh3OXDhnyZSgq4B7TEWcbOoUgaWolokhcnvZ/GhDspgImBMAnF0c6wzfI7BR0TnS+caSPa/PXI66TJm1WoQ75Rfgg8fFOKxBimSlYNKmZJIS4EAW/CMs7Ou+udKWf5U8Bl5HJIIAfady/K0V5huLTy1Q5RjRa+lLi3YBayp61GJYAKas8C1sNATuatE8ByvN9X2MsAFQMbQIE20KdKxSdmkjoZJwAV/+bHQ0SCnDWLZr5/zgZ1UgPMBmbRByKoS/k3pVqnQphrsAKxURpWiBFDYYM0RgJcREsrHxQ70MiEWkUxJq5yjAe1/U3Lt2vWKNqNFiWOCn0DWRRE71BgoDS8+esJbqEsvPTLFV9GEMoXwa5rMFA56dOXPOComY6mltZsMa64DwYcAWuYH8AM4Hld0MQC6iLRGFWSjXXR0bAu6aAOdEsHVBTChYW2o6bUBU7CwgPSc3zzkmtNGc60Ihi5+NmwrQJzg3cggIEFQ0gTKVpYoXwVJBTruKt6UsFRjYC0gaAaCs1xVIryJJxckEs0HVZrQX8mYad8dSyL+9r+0j23qF6yQ5cfw455w8cVTDwcEARsQLqFvGWwXLZCZPAFLtff0A70ksGISfnBjJZGkLRFQ8XDLnUHnNUj/KfRLJMdazgcoj03+CDZI2xTfeusBe3w3IA9Cve1b3hIqTRYRI+S+AoBpAJZbjV+9JHaBoGq8rkk8KQj/ACBUnx/MMB5F57OMF6MIzM8lmd3KU4sxu4gHY/B4lvzkbOWfuwgRK6+nk4PrVlgEkEMsRGhJtIThwdrz4azKRxywa0igAsD8YonNSWdfcN/HF5rpEAAAgAElEQVSAhQmUe5ZB5rRzngdG2GxDEk1Q4KmNcy0xaHKKiHiTSl5xAiKvFB+g6DsRfopHC+Zz9gM0yv2xBFBd9/6PfvSoDVEo/K9f32L/7WfNKEp93P2jcy2ngAqMY3AijeFaCgbIzIIcrcINkonK0YPrEws5KhfDoGLTAAVS2BjrOdE9o8gCqRBTU9MAEU/YDbe8xzp5DkUeRnO+9Xxr09qG6jQJEKoFp1oapJX6FlQynQ1wfRZ1vp6pg0SXiXTNxzGn50xKU42Des5V2p2eO41SHNUzpIUPAMIMY2MQY88U49Mo46iS8ToBn+Q8i4iIQUEIsZuY5GJq2jnudIgUlyvOr/RUoj1EKEudzr3ajXtIcRwaL5X9feTIEfvAH9znxpfO7kFisABIIZUWkYmfnoFanH3zAH9fVt7KvYjLqGCZFRXj3lqUDMhZbDdt3+SAW9qvibeh/4M8/N176OyIUs9ODGT0OqIg+uzoyVNEwVBOTsRSHp/7CBFeyvxOggDDCIVr7JTd94d/aI0tigqjVBrgXdF1rYCetQA4o3zTs/+wzT75z2VunFdHk66prpsH96+iGEUQd/H9crio9FtZ6xE4cHSPnzt7hmeAKCoAoFVEqejcnaarSGCPui4acYDIyTAOyNMDcioCRPehD+OIHCAiuFWnLWJVuUhzo+7cL7focwTItD375Ry77RuniPLzhbzYYF1NFF8zlrnoF4DnFykQV99GJCBMSnIS12jITp88xrO0AOK2g2z07e667X91Dz0Da6yb6Ddf3i8YEEoAWCAOg2zu+R3PPmN/8P73OVJsz8uv2FbcQAK0jjKPNXJf3nXnnYA154n9OmPbtm52CulggBUtgBS5UYpjSePnKpSpDZCPcqqJ2FU0ZTaA1D6IlNVr1toZeryk9I9PSrUiHDmp2Qtdr1MX19rTL9gCIbzbmacDASvVQzSp/iA5CS8qMR3wwnuKBPHg+OU80rpgjgBpdES/zqHWBRrvRDT8LgLzZhLk7RAg+ozzEVjz86MjWdTl8RYEyNd+2g7g78nYonJiAUXO7PMbAkQRaz4QIHEogZX/ns3YMQIR1d5Qa9s3bXCugGmedS+JDHimxyEf6xrq3Fwjd9ZAXzc/A7HJ/TbO/TUGaVh8sohx09OW5hUwhyKqIIJlEMC/BuLPP5yIR5xoQzwHL78KaBjlZX/xpT82r9E+SDUicFA6HzlI5F9WBuQywgt09k1N9AsxNw4jFilp7rRg3JglVZXMjRHci8stNyvZTp4+aeU1dTYJYfGZf7nfBo8ztgPeV589TCxljHN/xEM4VAIo9jLGCHQ7d66aIurlTjF+ip6g1PQklOoomDNZt+l8sY6SI03igQmile58z810kZy2XpwgqfR+eXNPlJw+BRgp4iABEimQDpRa1osJgOtEItYZ93I+YpRuO1HUyr0GmTZNH01tv2UX5BDlBTis/HvWWZ7MneM4M2IoKJ/oIXqGx3HNQgBaXIuedCcM+EfbHlTsRR04D7h+n7o5y3LhMQM7m9y9d6yd/g80G3WQAmC1tmZplo1S2D4eOkMRfYtLfwwPDWDOGGU8x7WQ7AsxE+b65hTvd+zYYUtNTrDli3Js63WFNthaZ9MDXTZK4fsYvxhccfawZhgKYdxDOABh0QO5Oe6NSw8iqo97ZBpiqa1Nbt1A5opkREAdgN+9ROzE2k1bCy2MnpUR3LMeHGCEDwIfoqb8w+PtTF2rVUIoP3towqLSiZZKp4S+otu2rk62GcaOLRD2vdw7owPdjL2edq651w5QtZORlW5LQnC59Y/ZV189It7HvnNrtuXQx9HFZLLzCIR1chTxlczHDGUFhWk2zMB/9HSN3bE8DzC4FPesMS9AKN243jrooZil/6Ofe/r4+Rm7aaOXZbKWWbdssZ06f9K8RIpOBVhN96ilUcregetpqIeYNcQvU1OIpxCgeOC06+dcRMihCdAeQ1nI9uu32N6Dh3CLRtCVEOjWbfWseRShdwEHq9wK64ml2rVrp9151+2OBBFhql4NiXOKmV9DslgT8YxpTVBEZ1880UeKwgqAtIxZxFqrIcCtwyXOUp/gItb+x48dcyIZH9y9mp+jAagff/RHzIELbfVtaTbbneAipDS/S/ggAZf6J+RSWcD1k2NO5MKePbvtgQ+/n/EDMp41wxDzq2Ja5UwsQxQgZ4lil8ZY30s8pQhUOYobWb9e4N+TGB9C2SsFsN4RySMRRS9rnPT0NNdHoegriV+iWMMFsf7RWnWAeU5reDlVqnGEraew/ZdPPWXvfe/7cCO3u8+juaqNPZOc6Iq9Wkj5u9wLEkvJqaC4L32ebta3HvRXiOT39piCqKO3B+Iykb2eH2SNnw+CGZ4fP/qGDhw5zrMYgFtnOSTGIM7eC1a4eq394ze/b394//2WSldSY22FlV8ostWFyxzZkJaa4fpDpugROV1chqkpwi5AlAawFklhHDt+6iTnCrES85Q6SeRolVBLDg+tuURy3HXXXU74pXhY7YMkNnLOWX5pP+jNeKu5ZzmdG00I79T5qH2FhEOvcH3iWHtqHbmMYzqDC3IL+1SRIKeOHWc9ttyeeelVN//n8MxE4AK59+7b7cc/+B5uC2/7488+bJXlrFtZt6iv5+jx0xAu6axpk/jzKcvjXupjHdjOPCq3uQRUQ4ot43i0j5BwL4hrqntF+wj12kRwDeUW1DE7ERfElOK9YhmLJSSQuE9zpJy7KewJPCGnT59gr0rUViDXY3nBCu4xos9Yb8dEpNoffejP2AOJALlIerCunvuzJBhv5QC5RoC8XeDxGgHyds/U/933/b4DqP93Z+Xq+alrBMg1AuRSZ+D3/fm92gmEy40UV/vxX3UESPbn75yt/B/LLOXhQ05BKTAtHbu4+jGeffppogwyiBmJdKrnwmUqIAx1kT8CAedzvx3wDJgptZQiseRmkHJJymmVuTqFO68ZD7g/BTip0l9tBspQnrajLh0ClBT5oU4AX8gHleS1smgVSC2AUSXEUloqsmaUeJhgSIBxQIp2cls92QWrj0Dgzxib00TAymlUV9Eomqp4fcVZCYJRLMnuvXvNj8V4ABsKuT4E+MsVIUBNGxqBJ3IEKEZJQOSk1KsCrJV3zeJS4I+yc6Wo10BQ8fcFlvn50643RUDMOMcqx4pASBUqK7NfwGOk8mMFSsp1IlcAn1cEkQB/fa4QFtNysAjUFEgUDaCsTcL8f6vwWMcn1bcvxaBhgGSdAKqZKMhEhEj9r/eNZvPVxaZCx6bYKBXUl9MDkMk11LVqVK8Fx9DOuU3h/AscVGGwCJBaAPMUrqkisGYBlLVpnUDtHUu5dzd9CgFEMATimti4bov96MePWx2L+wJy65cuW4JKKYSy7HB74emf2/Z1K2wBKrkEgGh1hwiMHYaMAkZxRc1dRBosZvPaQodCIhm+EyojBlDrYvMnlbs2RD0qrkRRpbztcc6VlHQCEhohBaTgFYQm0kJxYPo1rPPOz6oLQ59dMSi6X7XBFUAYz8ZDwHWkYrW41notAe/6zgaAURXcB/Dz6gPQ/acYNhUNy4E0xWeIAozVplr5w5GoWKXkGgQgTCDmQYBKK0RhDdFUG9av4Z4KZjOCShQyQPb3aZSttTUN3BN9gMZxVouCLBhltpSOujdUgq5rqw17MCCmIq+0adJXNaSNMpJd3AxHu2FrlJ09zrUBLJ3LnA6z1DziMy5+nTvU6wgBEUgiEJy7iPfoY1OscyrgIAPQPjhQnTl0ggBGjhBB0gaQMjHmBwDAM8V1CEb5HxcfAFEVAbg1hZK53gY7RgFZY1yudhm9OKdLyhHjMjYAnPorbxoySw6Z7Ox0NrMAvtxzUjruQRGYk7/EAgH8Jl3fBw4gNqnaOGpDL3JBvQsCREbkApJLS7E+PBOK91HZeh5dQCvpxTh47KAVVdQ5UkIxWN96FgKV7xHwGcG5i4JcGGBMUIZ/ZAjuHyLW2ojAamms475d68aICTaaodqIcj70jGvs0rMp15A2pgKKBYAsZVOtGAZ1KYRz3+h7mlCjSgGuTGqNbRcAmUXMHaHQc8mypXP3Ba+xcdt2+9ljj9nW7duc08p1I3CN5R6Ji42ysASKLlsYJ+h8iECxKlJZZKxTp/O9Q4D3tagA/ciLBsN2LopolNsHDh+xlRTGtuAOmACQ1estgvyNhwRREbEf7+HBa52GgNHxSXn55BM/tw/cd58rVD12rAj1pco2Z3hWvCF7YiGEkEGTFu/hEWYv7z4EeOYFOUlEB4rxTAqCgyHLkEFyHSK5D6oBAAYA6Sn1beMZpdi86BygOX04vly/Cp4BX8jGITk4BMzguPDwIp4M4PK11w5BhiRDGlFIy715jkiJ6Nh4R4CoML6OyKpf/8vN9tB/O+vG5gxIEsV7NXPtfLi+Ill1jjQuapyWcjKA7wtkHNXz1wSJIuBERJaiCJOIyNBz3YgTR9EjKovVZxMBoggsOcVEfsw7QBQ148XPyeXwZgfIvKVvDrafsR2PZNsHv1tNVj6xNKhgVwCcdvP+KQB03cxlZZAHvgBHBcyVcqw888t/czFYwRAmKkSfIULMi/FuEtLsY/c/ZCPMhzuf/xWAXoEjQBpbm4iLK7K1uJ5WEhdSW1XlopCuJ1O9guz6M7g/EiFWNm3cYD/76eMAYfcAnhDhx/hffO4sKtx8NzZInVyCQniYcSqLeUImREUFZmTn0N1SDcgW45xXJUTWTXDfhUPe1HCeprhmrRAeda3MLwvznRPEFyeIyCqRzl58ZtdXJbGDOoVEQjIG63edKymONX8++sVc+5PvoR5WLBxf+p45p6PiH6GaLpIY8wu2b1J8r6/Pfpcx/uLXfLTHb/3+JnHB/GJKhIa+dH9o7Nd/zv/M3zwYb39N4fncvxO1AyCpcdHFcUE++gB8+fKZ5AIRARLJmOENyY3PkjVEoCXQ+yGSUnNZOOuGSYQPipBUNE8/6uHFuFFBpyBdB8yfdQ4oHWucYbeemQLEmuL8D1L2rciz2up6SstbGQshVAGuJlnv0JDCeFllcQz5f/e1L9p4N3nwHc3WQMRnL8BXavpC1x/SSU+E3CPq/umihLqynfhDnE4jCDLyF2dbQU4SICQq8doy3CKlVtE4aj8++NfWtGfQepohw5Honzl2lPmJyCDI1HFAezlXRC6qIysBt+wIwO3ZcxU834GQByOWCkjoxb08wjU8eKSSWMN1zvmpuMoNhYuNsDVIWyJ9uKfPAjaWXGA9keRBPGMOcz3gO89eDGIR/AB0m4yhRO+1hl7ihLTOwj02DUFw+HQzDgqXjEWEHi4RjIpJif44zjg/uMYiAMDXFyRRRt7E3MG/5xbYboqkMVhYfm64LUIkEsv1qTlWwzoHMgoCfv/5BittnyNBQpgLxiE2poNw7nUhPGG6FDmOf5Z7VuuIWQjBCNYiiTiWQx0R8oufPW6bWcekxIbZkvQE7nuIDnpEjLGvX5GeCAamRlCSDxHJ00MvAFFiTJ82EwYR7RNolc0DEEdBEMjDOD6SLDM53KJCx+y2G1bggG2y5tLzspBYZiRg7WwAMXe4qLme9dhELnSO2gWdB4rdxRXmJhDfRCdMLM4xf82fFI9Es0brHmyGQDIb43tWLF9iKRELKHmvtJ8cq7IYEp0+sDjWfFkXJeStsx/ufN12Nk1YYKw3kaWZOEoZp31nrAN3xxKOOz8zxk6XU8q+AKdoApGTKXE22Vpn3URg+aHBUVLlBu5zXxY7flypaO6f3UWILbKXWBOuHA8O9MShA/YXX/6MvfjiDstBuFGFU9SD8aWHeSktKd4CPemF2Ljeii6UWSzCidT0dOcOV/yV9g7FjGudrJtFpqQwT9xwwza3zq8jfkkOCLk1JHh4/shp5wrIJeZIsbULuN6KQdy3d49te/8Sm2hi/wDxoXWP5nO5TESWar0YwHyqteJ5nIHLmd/TV/OMNtPbBEEgEn2Y78+ii+J73/u+ferhz7oOLfVH+bMm3PPa6xynJ1FpCxGRRLv1utbtI6x7Aln/VEHORCOwCMVlMQD5qfjfNtbZrYyjil+MYG0+wZpcUbwxuHGl+NcaqRqXSjREv9at+uz6pbjgJNyNcreKEBERoH1BMGsFuRsUfZXNOC7xhvo+cnIXus8kl52ctJr7aiHYtDaWiEbOS+3NfPj8PQjNAkS2M8YtzE5zcX9dRAxPs9Boa+5gzCG+E5FZGGvVNgjS2+65xx574qd23cZ1jA24MAYm7KEPP8jccgonYxL9VsddT1kKa2oJJZ574WVbs2GbVTa22XnWC57Mxx04ujKZA0VmpXL8J+ir0n7kZmIftcbS59Paaffu3ayL023bdkrHWScmQQjo3/RnldbPar5hTm9nzfDh+z/ImDts504Xuf2SIn1LcPm24SAvWMq+jPtDLvpnnnzSPvOJT9rzT+9AWLDQttx4s72+bx+O7JM8sNrn+NjffvVr9sQvHrMbb7jBnv7lU875xHIBoghCk7F2mjVDMPdBL8cYxbVr5ryL1NCGuQ/iJ5IxKAZhkVID1GWTAwE1xBpDbmq5TOU2l0hNxJO+X+IUxXyKANL63q1lJGBjnA1i3miDfB7mHpph7xDPdQhGZNXH/OvvHWUff/Av2cekuBjghATcPtpPIjISueecmLKUu8nud90fcykEzjVyCQfI5QCuywEsV/rvv5n83+IPb379+WO93DFf7jXf/r+/0Qn39n/m2ne+1Rn4P12/y90/187m7/cZ+H/3LL8z5/H/7/fv1X79ft+vz9X++a46AsTsr2ez/vQE6k3AJXV+AGRJfRvLou5HP/ghytUUQDvKiVk6zdmRFT2EkoyFnAB2KZPmy7cFyLYCHusiSC0oVb4KedVnIcA3VkV/lIt2AEZLIdMBYKTYq14WshMgUCpFVzSKrOICRBU9pfxcuQC0gJdiJpjNCJWUWKmHiVwZZCPtg7ImCiU+udUAL4WArcUUkHoAACnvV3m4iuiK4PN0s+nwv9hVIMOwQFY5BAQO+7MJm8sWV6H4lANxZIGX6lZdBVpXyhqvThItLmvoSsn8whlXzisCRGpSbdQC2PRJkS/Fui+AmkBwAc8+bEYEsiljXwCbwDr9kmpMg4Y3HQXqrNBndK/nVKqAbGx69EsK9K6OVktPjmMBTMklG514lGzekArnKP/V+/jxGbT8FfmhUuwoFtfaOIgoaSeOZ4rPJVfIMErLQMAcnec4gA+BVHUQEvr5GLosggDqIgF/xob6uB9QugH0xOMISUTp5osa9Re/+CUgSYiLQUsnJ31WvSggC6115bZxJT0xZGaHsbHw045HmC4A6ggbr3E2BdMA1qmAmy1yeuBQ4OQ4xb9AmFA+p66FoqMEmEmhGoKS0PXL8HmG2cSKVBIBIDBPG1O5daRsVlG5SCdtrERo9bNpUkSOYoKmpX6HEPHneoyhwIqNiUelTJwGqql2wKlANq0CdQWGSmXfA4gXBKDuQ7SS8tDlAJETg10jm51Ql3Hf002+Of0Cvqi0pjmvjQC1C3Mzcdf4cr0CXJmqijP92XRywxKx1mCVAGBRAOZRgI3qFhGIKCWgXAJS67exEdWmWAieFHDK1dc9oM8kYkTbl803xv3WzH3hOBAa96M6PlIuVsPUnsGlxPMSy2aTE2mtgPi6X7TZFLgQAEE104+SlLxpP0raPQFhOlpHUEqecZ0W0TEhjgAJhwiZ4j5urQUYJW4kKpyiZ9TupVW1tpPi69i0bItLz8ZVRZQVIFcsauAwPntrC2A0xIXKR39Fx8Cm7TdZM3EII2yyM1D0jQCQVzEuaNM6V8jp5+IvFCclt4Q29nJHzXIfqzcoDvWmulwqcbBEosgrA7T97F2h9rf0gKh7QR0YfgCZgTw3HpSIJuMw6iO6LYey6WMH99mm9dfxbA0CDIWToQwQzjOncyEyrJPNdCbkqCImNL5Jva5zLpJM40Erz43Ij3kSQ8DEGM+zNuZZuG/OkFsfzLPQA6m7BFCljrGmADB7165dRCcsd8DFfJSfYtGGcWpkLocc6AfEIjpDRd9eXOcQSK9Z7lk5EMa5F8rLqhgTAevCUFij2pTbYs8+onIALLJx+GiM4QS5cU/g+wDupGiA8R4cNupc0udLZuw+fOSobaPIXcdRRMH69DQOOMbMlGQIQ66zGLwJYnamJoMoIz8AcOdhkbECBCP4HFluXhjmGakpqyeDnaLaDWsgnRWJSOTPdZsAHapslPGjBQVqLh0IwxAzewHDIhUDQaZ1YjIKdq8A5oxBB+Zs3Hwd6ukBB2a8TNTXk/9482/uZ7k/pFqNZIyWQ0+dLp2AXPGM7+m4S3Sf65lSJOAA50jf5814Wg7woXg8zT9y2ggQkpNH6tdJBt2TgLMa48KZD0ZR5A9CkOvee3ME1tshQJ55JNPe9y/VjFfjjHFergNkNXFrFaiHFaXYw3y2/8Ahe+BDDzpnWi3lri2UrGpMFYAeCSkcGRnCMaPa5v6KxSnCrEOHRJVzs0xAPB86egRS6YwbI3N4VmIYw/fu2UO/w/vdvdbE3DkOEa4S+FUUrMsV0wNw2FBX4wCfLJ4fEfEezKuKC+sEhAtnfJNrLAKA7iROvBU4ZBRBo/v2LAKFLObxetSsL770iqXhAImFFB/HudY/NmVV9UjMvf2YjxkzOG7d52Gcd325aA9eN555oQcltNxsIhQ1Cf3rn+Xbnz3WPUcq8rzofnQkoO5bzYAX5zf9/oabxMNEhMyTIG+XAHE+Hb3eWxAgX3289TcEiMj0OVcKzx3T0xsEiNKaFIGFM9KLGD4EFsHM9VGMZ/p7D55djTUTzGNJgJjjROsFxxDlhhNVDsMWlOyhyOgDpfxWJw4RUwRaujVAOQSpP8fXDhh6+kyVi5aaJYqlnTkojHuyhsih3PR4+8N7brPG0jMWHeJn3VznqopaW0A5cR9N4Z2o+yd5NrVmqSejvx1HViT3UAjPcDzsyeKMZK51Hdf3oIse8gyMxU11r3UfnrLW/83ee4D3edb33j/tvffew5Ytee+VxHGmsyBJ07JCEyikzNJCgZbSnnK63hZoeZmBMJoECNnLsRM73tuSl/bee+91Pt9bUQgUIsAnxOFEuXw5tmTp/3+e+7nHd9aUWqQXayyihR5ayZPpxPEHzB1hLmIYE98FEYv8X8RrK9+7sooyc9btAhT/w8yVXQDKDfSNrICUawQgPY9r6H3v2GGJIQDmIZD8FGxrrd61+7z4BYBbPwjnzRYkAUA3zy9rYhkOMI2LJpiOBoiJqHh6qSAATl2stmD6UB7aTT9DGC4EhtbiPObCUcqPiWrMR2kexBzVWdeOU5h7FJtkFXQLREYyR8dB0OOGCWc+6qxpI+qGeSMqyGraeygRH7WLuESG6NYASoTYYxzysxXR5UOk4wx9PP4Bim9ivUiHMAfUDpM7LyuN+eQcLosOu+XaKyyHEvapvjZr4xom8xy3ASyP9UIaD3s752R/PwQX+5sBSIJOCNazHYg+AE4rG9h3qKME0mHbqiy7YVsuvQVB1lZRYt3sfUY62IPx9UE+4YzEIGuiO6QCJ0g3xNjF+jFLz6aTBadINu8H6NxSAymm5wGc5OsVReThR4dHBb0iXK91q4pwVPragVPnbSocIh/nxqYMehcYM5V9IfbfkFfHtA/DoTGGuyYITjuJ1KUY/m5NAh0vOFqaeU9dRHFRCWbbt2Rash/RTd3NuPmyzA8BTzVkyPPPlhpd87gzNljDEGMxOcdaESR5MaE1UuqeDHmSlhrPvY23QeaPXvaZKjQPDfK1pMggHAIpxGamQBr1Q4Rnui6pWM4JbayD6su6SPyQzhZywG2/8Xob56zgx5lhkr8T2X/kyGEb8hMR4s36zD5KPR/8O639g4DsIpyz1iFyOa9oIZWi+7puhXR66jQ/9aP8Vyyi1ukhCMs11xOTVEW/nnrX2HOoF0T7zMeI7rz9jj/ibMJ4JZJI+7XnceGlZ6TYunVFzBszuONb2JdEO9GKRAsitH3YU08j9pE73I85QH0dcj3VEkMXiuhFhLscDCsgk9THpPOE9jqr1qx2+/4LF85bK3tAufRiAdq159S+T2cffXSzHqrsW/tPOVXk7OhxgjNcjexb5PyIYq+0j1hPOVC0Dmrdk6BD7oNdODcLVqxiHlepdwjjBEcgTgQ5EjvJqSu7WME6Og3RmsqcM0akaYAlsEc/W3qBvTHnHy5Ibmo+8VPpAPaz7IGqIdfZD+EK84TM3f3ifjvKGExKz2NeSrQZzkLFRJdGJtJxxplA0YKr2TMN4Qw+gWhL1+C9732vc3k8v2sXDpuXXATxtm3bnGNH7mvN1TrDyNHtCTlQWtfkXKrTnF20rm3ExXjowEHmVfoYRRixp12zfh33rYlI0zw7gxN1zYqVdmDvPvvju/7Yudw0LrroWKqDfPJnjklGkFMD0XbNNTsQ9x1mafBk/5uEQK+avcq4Ey4NcE8rITQ8GGs6G0zgWBVps7hgMYKYuahnOYF1fpWISg7eLv5O5yRP1r1+RVCyDrqITZ47iTzUvSj3iyJs3RmaMys+SogPIib5/r2MHX/OxDEREG6cMfy8IhEAhtgH/vQvXOqConV7e0lgwJEVxJqivU+gzhuO6ZhnOebWOvdn/aZJeJ4k+RUY4EIA1kIAy6V+fiFY8m0CZKEr9Nb5/NsEyFvnXv2+XulC88/v63X8rj9nofnvd/2+b5V/d7nfvz/0+3O5v7/LjgDJ+cSN4IyTrpNB5cmKCVKm7rNPP0WEQbydxDqcQVSMNmCK6VF8lHo+6iE+VlAWVwfIMx+xEw5opSgO2bZ1OBGwrVgZFb0JnI7k3wWz8WvhIK4ILGWvh7CRkwJ4GGA6iMNHABu5EQAqD5SosnVL2aIC12DAVG2Gg/n8GAeDcQDmacC5GcAKRWQJhAhhw87R34Y4FPhDWqQB5HSy2e4HwBxFNV5ORFBSBod/1M7M6dcAACAASURBVLIidBQFpU4EAeYqSNaHeggU4TXXkSEpKYSFQBptTAHNlBkuu3XDV1Zazl+WOLJCsR5SkOpg5noJUD2dR42bgtJNEVUNANAJqPL7cDeoClQHIb0XAbtyuPRywFP0lf5fMVZSyLqYKzbFco8IDJwjQJop9EvgvlAiLUBbQAevTZn48/tdkR/6+0wUdnoYGgBkkyiNvIhaXfFHyk9WzrEOAsr2BgYir37UWea1GVeZ8Awg8iwREXKAxCnTmescTTSIHBSZgN5f/vJ/OoIoGeA1lbgIuA7KzX2tKD/DfKeGLZS87iCABkWFeHEf1K0xhEpJCrsIOS14secB3qR8k8pRJcYaQ8qwbwbcDqZMWPEtItkSiNFQx4qiS3Q75gkQAWsaI+pb0DjRYURZusphrkY1PagSbb5vbk4WSkYp27oATyFbAExUXt7DwcGTmJABDqx+/LwgDlMCZQX2TAC4SKXuA4gfwvXwVFE0zgI5HKYATnT48EPVrgx15anrPknpmEbMTVgYh1wAhmlASj0HAsCCOMAMI1+Vgk5RUPmotBW3oEgZRR8IaBcYKbJwMRnIUlEPMGZ133TIVc7+gOz/PAvjgJJS98v1MAVgqmcsmX6WaEDiRkgsve+C9RFWfqzfEZeBHBoF7utwHwa5oY6OELLEh7qbHAAWDBAXCKjQ3jxkB/Yfc4rBqOhADlQURnvy/QEYBjv76EyHIKWUUeOzn3v5/Z8+aUFxKRaXlW9UWeIaCOUZj7GCRVmo9mtxCDSR/uVlxwHd12/bTlQIRdEAviMA5Ir50lwyxcCIY64RSekBeKHiToGkOvDqmkgtHgki5qKu+LycH+u2XeXiEv50h7d98bt1DnhWHwS6dFdiLGAyFQJEY7aY6KFNZJxHQOYpxi+P6LwQ9WUwdkSwCcBVNNoqYoJUGJ7BM+N6dpgD5jp6vN3PFKEgEELqy1herwhHEbqa23RvRFzJQZLPtavmtUvhJ2JYwLBiAQX+yr2mUvoOrkvOalw9rUFOpToDcTdEfFk8xBQyP5uGcBJ52wjI14ESPwzF9sAYkYIhUYCbJUQRBQJgrwAQaHAuPX+uYyZzWgevQddBc4debztjPhLAW8xsETEWutZ7IByCgyOJ1gixnCyIFe6vB/9+DAXyKBLmPS8eccXXoYD0wZT6puAQGQZYmuVAXk7uvg+gjh8ETB5j9DwRF6fPnKPYN8PWrtvggPkpfnYCz8CJM6ftLNczGhBhgPseGh5r8YnkcB88YFu2buQ++5IR3mA/+O+HrPjJj9invk6UEHNyHS6OGOI4RHaJoK4sp8ODZ0FxFRkAMXIoDkOeDDKPdjCm1S2kOfQC6uFextC8A1HgkFTFtcyLS4uIwig5C0DRSywVxfM4nkTEyVElAkQKZEVgiQDxZEzI9ffrHCCOAPkqGe2TuBIBkEWArC1aAjl00fUqVaF4rSZ+6MOoh/Uz9+59CdfkUqJv8iFzyLwPRD89jFOKsbmMXpIcyLx2VPLhrItSAoso20WMh7oYRAauoztGc3ZNZZUVMWeoYLcBQuWP7rrTdX8UF592Ljd/5qknH3+UdToFVW8Oc/ccyTcKAFlLJ8AAnVi52bkAa6l2ijlIEXwiXRMoED56/KiL66plLN9A0XoFAO80c/ZF+ivKIG1nUPIHMl9KAateG91jOdSkLtbcJBJQ8SpyemqdFsij5+Z7f73EvvhjiGK+Rq4+OR61FqpXSfP4fNTV/MbeuRZ55uRoFAny0a+rCPjnTo5XyZBfipd0S/Qr30TjY74EXV//pfcn2t88IEHGXHa4wB8v1gz3/wwwb9ZyxU7KAaL+D/2S4ymWMR6KA1IESCRdWJgRmNBxqUoM4UlvBmuEnFy99JAFQyb2sb+JhECo59qp8ynYH9UzUUXePNvLeVaGcGxNQtzLjXPyTJmLFvMCmL8A8SXnzRCg3XIU0lmJ0VZZcszSYpknGa9lZZ0oxiNcP0Tf6FxUqEQqFypxgJELH42LMykrnrWk15JQyHfQH9LWWYUD7Ur6W5KYP3rtpk+ttK5dfD1ERHNdozV34VxMTIFYo/vMk70Cv7pxNYDp8j5QztNVcf5CHevhXF+VYkMD1Y/A2tc7PmudRB9p75CfCJE32mE7r6T8d4R5lPduEJ2nL9TQ7zGNG+Bua5e63YP9FaB/XkK4deIKuNiF0h3+gI5fS8okMiwg3B5+nKg6gPcIwHWlgi4lnk+RU4lhQbaMvpwWkP4xCIJI3BwN/bO4uiCRE+R0jLaKug6eWe4vRqPVS5It0gMgmmexuGXASjqINh33s14e7kGU3Nwqi2UenoHdmcChGci97QbAj4gOYG1izmMNi4L8Xb2y0A7te942riqwoqwEG2irhayg44195zDChxYK6ce7EGAwrnwhBz3od6mHnTlSO2gvQkqEZhCr5xlEPBOOSY9Bu+3KIluVFWgTXTWsu624LgFHWxDe0I3CtMeemqJjrByVLcTe4PQrq27ByUW04fSoJQew7+zutEVxuBXYg4/6ECtU2848xs/mfV+/CkEDz+LuIzVWuCYZkpcOD5xii5JDrJsi8288W23PUAxfI/cb7uHwSIjbcA+LgvjJQfORR9P8cDcuosJtzlm0G/egurmpTGGyNbtuS7J54t78aUmVHT4xZPng/TspXjlRTecE9O0UhGIRcaebVy9izR2nxLnYdX0l5bKPwLGkPW+Ki0/1g+gtx13GHMENE1ivGCEJcapYgwV21zBeLgK279x5gyN4+1kPR9i3pLBuD7O/qmJfd7auE+FVrtsPrIA4eOmF52w9xNxhSHf1cCzKzzevpEHXB6J1txMQWSKZCpT5cn94Mw9pn5i6HFHTUJrNQOjKcao4K50B5BgXYaG4IzZ+9tgTT7nopL379rM3y7MdOzYz/0PWMN9JLJbD+JxU/C37g1nt5XnmNAv5IIzpp+Owj/FVDpAuF3k0r0/uHTlgW1gvFfMrUUAIz1cf871cAiKCFOWm/aDOGYKxFZeq+bOeeMnCwkWINHDlsRfUPkWAukieHsjURYsL7Nnnd9nVO65xr0HCrxTObiJA1B+ifopE1tZBIq3WrVmJA5X4Rc4tFThdxhi/ETjTAgNVRN9upaxl/qxLQ+zXltGF40cc7jSRfWdePm3X4nCdniZiCxLE2wfXHMSgrtV/ff1+S81cSoRirUVAoowwn09DfPhA6OYX5tqx/Xvtlk2b7SyE8EaiqU7h3pBg5Kqrt7vz3eM4IeXKVYl4Fk4crSNrITO039LXdnM9vYmRjSD6T69FhPOSRQWOOKllPxHEutnAXBvBOXbrldvskUd+ijtqBS6VErpt8uhIQojDHuMka14M3WLLcIqcpf9DjuUiRCtKPtA5SHG9N918C+uGtx08eNSdMzQm5NYOwJWk33UWKoZ0WQG54mK6uMZyjjQx74/xnI6rlxHrmI/ilCXy4znQOUv/Vi4QfajLUWNUjiX9HsT51UcuDvXisQb38/209wqFFNJ5yNczwuIjltpNN/yJO1cpTnmUSEVfnDe+7M10rtO4mFs452Ov9DuTuyNAtAK+TYD87mDi2w6Q3/3a/c9/+TYB8n/zav5hfK/LHUBf6Cpf7gD0Qq//Uj9/ud+/P/T7c7m/v8uOAMmFAJni1BvCgVcKLf3qQR3ajiI0C5CvGDdFKVEaEQCRKjVnpwY4RqY/hxyVVSt/X5FPArHD2RyqPF1xRpF8jcDZCRT4AqtEgGgjNwsooGJrWbWV+y8niNSGk2wYI1GTypEg54cKhLXJa0bFCubiNncCEZWP7yJziGnwCyY+gNLKnv4eR4Coo2QGZVAYKhgBQJ0osNRNksQBIpzXdezUKRdpJAWrNorhvCd9nZTgAjdEfOhQIbW01PdeiroCKZl+Je9cqIknoEnlvy6xlI+ccGCEP4ogD5XjApYorkf/r+tyAUu8Ml2DANdrOeCJDBnmgDPBocApgjhwCUSVO6S5ucmRCSJARMgIUFc0lmJrBP7qfUsxNIvyOAFFYBh5+AI5BfzEAgAKSB3lWgoEFEAdj6pegKzIEDk/BCrp8JhNd8AMwLyA8bnNuL9Vo6gaV84Om30BtypqHsddM9DXCeYzgkIMwBS1WKhK0dnMe3v62U+wictxsRFl/dKCfNT29Ae01FtydIilRAcDMgRCdABKK9WHezcN6K8fofL3DiKgJIES6ZPJwVYKZh+AvwGVrzK+dOANgkBSzM2Ei7/ChcC/mwCkFCmk8abDghR9yjyOV9E940uK/MKlhe56qThTpIcU90sACOUCGVReMweNIRSbQaiZNcY8AfdGkdkrqicUFZUA+x4OKtMcFjxx5MxyOIwAdJlGDdyG+yaM6xCMIliH0xBKoEEHuQcUufNanQIfkig2GSv8EAXCvHnFJKhvRFnQwfzMUQ5t5YCKHfydDyo0lWPreFJGMbH6Z2T5l91fjgMdlKTa03ubA+wgBFSqCQEiF0uoACrcEYpCikMVGEkM3DiAgUocdU3z1oRZBSSIfq7uv84/Powhf+6jH4fSKTLJBQByUkPpKbLLh+cWRTKZ3f4CXWZwI0wRrcP4FjrV3zYMKAdBpxgnMuS/9dCjdDFCzqVluziXWFR+McSDgfHiGOri+uCMEbgMQTSE6r4TwCUQQM0bwL0HZaeAUsVpifTw5plTnrXes3KxFY2l2C+Re1GQTbpIuiaKnEiEpBD5d99Nwfa/f9TiAMwgvocDP3m2szNS7fTxI/QNhdgGDvmKxOIJZiyN0AWxygab6l2k3jjfTwfsWlR9IpSUzRzK3wsYds+SSFQOpBqLKiFP4Hma4H5Ocmj1ZF4QWSXC5GXiFHbeuNNFrCnmr4XxrblRkXRSGuqZFqmj/9e9igqfI/v8kgCom3D/8OraAJ9DYRFDcbJMAfArf6ELN0FHVz/OkCSraeq0SVS6DczJ2ZCMoQCDtbXVLhpMBaZpAN+K8FBxdjpkSCkkovKp5V7TXJ2KGyKe1//Yo08wNygCh6LwTLLKiczRexwk7qa/38OOHD8POQZoxzgOj/anuwl1JySoJwfnl4nHikSp3UQW/VJAhUxibn70w4eIwVuBkwyFP/dA/RVR8TH0CBTTI0JUU2oGLhAUtLHkuTBvCOjauGkNoFegPfPcLvvO3220+/7tgm27arvrAWniNasrKpvunmnAxqqKMhfHl808oexwb0VOyEEI2SMXyCIUrok8/+q7EAmi+VxTtYrQ5x18K1etIvKl1sXJKcqpm+dfbkOJIBV5JwJE/R9TitZjPMj196sIkEchP279F0rrobADUY4LHA/m0Vi+KBdwDgKb63wMscAYys0rrtzuXGkH9r9smzdtYA7KYw0tdrEjd77zJmI7iCxk/UknSmYAkEOlvBUiziDBHyZ2MoDrGMxzIPLg/Xe/35596mkryF9kB1H2Fi1dbJuIkhGx9ZV//2d7z3ve5Uihh//7R/a+97zbRcF5yUEGyOLF3NsAIdOMGyEN8sNXEShkm2u91fUoBAAS0ev6eFAmi5w/fuYsEwWdSY2tBu8G+O7FdVI3F10gjMlRRV8xnjWmFQMiMFHz0yHi2TTmdf3lbvv2Xy6yLz485DrC9OyK8HAOENYnqV31y81rvFZ9TuSHVNCaq/Txa0mQVwiQuY3eHMjz6yKwRIB8/nuo5V8hQOYy0l0Lu4sbk2BB6vF5AoQGA9f/oQLs+AhIEED/aPYZKvydZQ3Rm/Og3HuMa6uODk9Kv9U3lIRae5p5tA9le1/vMGsurhuiWkpQH6/gGV3MGlkHWdVFB82st8gP+q08fOnLacSNhEuQ17Fy6SLzJ86qqeKsi4saA+xjObfohFBiXUZsFBLEn+85zhxyphT2AHdeBq6hkBg/RCgVCA8k0h61Faszbc2Gjbb3cAVRjh328W/cbpNHBq0VMlEOlKYe5mGci8nxFIsTdec9g/gBIFS9Jb2UWkxTxF1XS59DKMIU1kjtV/RMh+N2OVlK5lJMNn/HBRwEPJ2kbyAtipinQvYRqKPpB3vgwWLbvCXDVjIvxLM++Q93WUcpWfp+dL7x/iuIwHrukFnOEg9Lz1tmgdHJ9qNHnrJDEAdpTPXg3hTQB1tUIHFNuC0TFYPE8+01MUseP/Nr/wSdOjhh+drc/CQ7cLHZGula59G26zZkW3hfs2XRY1bW0WcX+ift1IAHpI0HzwCOEsiGENx0UrLPcJ+DWMtb6Dwgtcr86QWJ4D2GEXl2++03WVUpXUl+07Z2SaY1lJ6yxbkp1sd7nCamqrWq3mYGuG/MF17cx2m/MKvsGbc953vsEDzQMORBCq8tCIZkeXa0ffCOq82rl9ipsR6rQuU/wxwxwP1tamEvGsV6HBxFHBhdbDybAdybGvZqRcwr137tlt/oPDrywQftkWcr7abbsiE7caXg2MtKoBPNN8Y+w/3YQ2xRsxdqem/WON8JW5XsZXne07Y0jvWNvVfZ2WG7GtLMLyTGvvbgj/k6iJE03Dg8NzetX2Q9U972tSPnrB0XaAQGrys2xtjJqk4LZU0JBHROIP40h0L7uEgi9c6eYo4ZxBmaR7/NjNtPxbL3LsyTYKDevNkPCxyWaGU94zQL8FjRelqHT/OMtEHGffhDH2Q+mIIsHqSf5LTl43jUXi4Gx8W3fvQ4MVRFto6ukFrFYwHuygH+k5/8GEC70M1HQVmT1l+ubjB1dbDu0EOhkm3tLZYsX+YY0yVbGN8V3kQQDjjiRLG82iOFAGx3M07l/BjhPh05dsr+6E/ebQcOHeX1DNidd97Evo+CdfZs2lOks2+PQlgywnsewf2m/VswrmVf5ky2yE74U64oXvaZyZD4EoAoMkzz4DJei/Z1HZy3JHrJg7yRE7aB/av+XmIAuZy1Lxe5P8A5xxvCUiIlzZ3q/5Bb/WJpuRPvLGNdPsV5TX1hMcRLCsxvxxVQBfmhWMgNmzbS5XGRnz1uK1cUufOLnDBnAfy9EAMtWbKCvpUSSUmYmxBRcC5av2UDjos8rkc9z0+YHXn+kE1zFnvPe2+nb6QF4YIXvxRfOmU1DZ3MDYF28PhZq2pg/8F+czFReXU4Re7i6x/+/v12986brYbzpNwpZ9kjKB5Z/18JUb8fJ4eEC3Kx5OUTI4WYaS2Rn6Xl5Y4AUYRXEOSHziw7r9+JeKANsVMNpANrFRd7ijn9h3+zxDZ8ZI/d94mP2pe/+mX2RzhmM7PYR4YTRZdqHuwvvv5f/+V6V/78z++jT+XHECwlkG43umdNwpj777/f/uZzn2e+6mKfk2VPPfm0E/wtW0FPEmcjRV7p3DbE9dX5ROKsW265le/1Mzdm5OPQa53hXNGvKGU2G57s3V3vJecWkYIiPzQGRHrNxSRHuN7DAfadGkdyt4gMEQGi9VzCLh9jbrr5PsvJWM4+s41xH885g+ha3DoiawKJytJ4mPt4xfXhAqDnCZD5CKx5ycBvNL38whctBLBc6ucXekVvO0AWukJvnc+/TYC8de7V7+uVXu4A+kLXYaH5b6F//4f++Tf7/v6h35/L/f1ddgRI3idvnJ3kIK9ybcUZCXjSZn41ypYulEVnzxRDhpChzR4qKzfXOtmIeQBkKHdVyikBj1NYeZUDq+gsxdAMAMRGcihQJIeAWhEkcob4oJYboRA6gEOQSoS7AaTnehcAy9lIShHmAyjfTd6pomiUcdoDQDTEhlDggYgA+ArIkinzgQQIBpAeRZnZJ/s7gHUcZEoMINgMYPksh686SgylVFXeezoxULVED0gJLJDXj4NRGN/POQ3YkOrPIkD0SwCmoBVfRVGpvJW/c7CYK3r1ssp/K7C0j53ioEP5oggQPisQJRACxJODiQ//pg/wSoTBFBvYbgBvRUwIZJrl2o2yCRewnYaCUwpwEUSKJhoDxJQdWgC/lNzqAJnhZysvVjFYAmL8QbUCUakqP1Zgfyb2fl3nDg6UbVxTOQ7S+b6KQNE2t48NteJiBC5lobj04vCWQyHhAOrgLgCbsxfKXbwJWi7nlFF0WTgKWNovOBAq9gMXCpFbQcgndZgIQe2476V9ZDafczn0a1CHeULMBHig9PblZ471WzQgeyiOIh0oPRSxRCTEKPdjCLdFBYc1beiVb5xDTq/UyzNcb+U5C7hXvrq6UVScLhVbK24hbw4SftjpVXw8zKFYajiRACJAFFWkayGVWBbXQnn3ugciQXSoVTlmGpECo1xLqfPaifLwB8RSXq8IkCliJQYZk2GR0Y4AGWQsTygfXln3kBgCRdQvOESEUjwgf8GSPJfBPE5WhC8Z5rFY/ae5hy3NjRB1ExSjExtCdJjAFcnYFT8lJ0skwHIQ4MZBDtRyPsltI7BdxIdKreVgURyCfhdQmIj7Q+B5nxwpXI94VIMzHKSmsL1XcqCPBQxIg6xU9MMYGfQq15bDQ9dR932Qw1nBRjphykVshUMsjbjooYFRiATKUQNAzCJ5Nod6B62xph3giwziKS8XcRUCuOYx28czBCHC/fGhsLavlX4LZLvTHNii6T554NHnzDcm2QIS6JDheycxd+TlpltbUxWZ3EG8vggXJzaL0rmNLPd2ESCoyLu72l28VTfPYQaHy9OUVy+j6+AsBZiRr1wTKeREQAgYDUHlJ9BS10XP/wgEnpTkAlW/8P50+9IPm5wa3psxNQW4MMPhfvXyIk1KxDo0OSKkkGimUcZNB2PCl/kiiWun8aTFWOpIqdIVDadOBKlsRYjqHogckGJOMRKpzH1VkEvBKt1mjtTX6DWpC0m9SCourcFhpgVIHQy5fL0+9DX6Oa5EHaX3onwAROZNKSb9ksdsqJrceCmCmxvInKfQlXz9AcZzNyDWEMSTV1CUlRP/MjZL/A5PaVJytCvVDWAuWQoAqmgQAbkpxF81QKT4M5fWMD7ljBLB3KpYBJ6lq7bvsL3kmCuiLwsXWTxxMeO9dN3w5wFibWprIM/KiaFJSDFf1J6BOECWLEWFiTTcmwfg6Uefx7VDJAZkxAgH90X0QzzzzC5eD0XyrBNZkBbRAKWxIJhPPPsMsV2BdhHla1JqNtcLlWkVCk1UvmvWLid+qd2OnzxtD/zDZvunnw65vgRFeCj+SwCQ5iCtQ52AYb6QdImQHzG4XQRWVwN6Kf5rKY4IdRKJfKxHnXni+HFe0yKeBYgzgEmRafkASprHO1HoKx98kmedlYPZWkQ2cznPHxgVxNa0c4CoBH0uMGLO8TfnLZgDC+YJEFoPmD8o3OX5BvuxbMDWQb5/CmBg8ZkzjljdtHkrjogLKHbrcHGscgScxuaS/ExbjYL34rnTPHthdvzgEStEtevF9dWzUAbwCVZLgfwJgPFRF8l226232dMAMMM8zzGAOHe8853MYXXMvyU4BC7SAXIrDsNa1rpq20F2Ookeznmnr5cLcoi1tIe1U1EaTS30LEUnWB354bn5uYxN+ioAGldtWo9TsJb4GwhqfT1OhSMUeKfQ7TIM2i0nzwTzt+KzfABppKKWUEDrlOJlNEed4b2rz0fE7jB7hG9+Kt8+fT8ktPpOGC9afwT2iI1wfVvca5Eeel70Zz0jEh7Mx2nqz/MkyC9EYb3GATK/mXJ3iT/MR2D90z1J7p599ruQFI78mMs/d/fSlcaqlF2uTVxnPG+vJUDCAn0tBQdGJI7GAEUess8IVOwlRJx+zgguDHUJ9RGxgsUG1TckMc/QcB/jmL6b4SEKwelHSuW5OIGaPgBXyXo6Ggbp0aqC2PXmeQ7EETUKTiWA7BxOqQSATnXJBHoQJVdBKX1vJxgr3UHsdUKIyKpqRMhBdF0g83j/YI9dqCb3HZC6YHUhZeeDEPvsBRg4i3JTbfs1ywH0A+2v//Zblgf5/8lv32lDe+kWqASwnfCwklq6oLgGaYmRlp0CwApp4snebVTAG+6orlZA+goK42XN5PWFM1f2MW8FhgVaC6B/JURpas5i62iosJ62XuKXEm3nDTvs1JlTkNu+uMhO2ec+81GrL6+kz6TDlmUTc9nVbO2lJQ6MbhyiR+cFUHR6Ne66+3o7ebHW2lHJ/2xXoyVgWKN/nTkQYjE/wRbzBy/2RH2IOAYgZ8YZi5Gow0tOEaHK+09jvdnPHq8BzhjOzlZnhlseJdyFuFJbcTc2ck1OjcwS12TsO4h7lMnXCQk0PxA/BblV19QNIYUTg46UWHqGAnmu5WgIDfTAiUO3GV1ItRdP2FL6kDyYy/uJ/htn36QoxVmYREWKddIFUoEj5HTjiFVCEnRyb6NTIZe8xogK225bl+dYT1WJhVDk3kXPAq8A9zLEDPN+DOv8yr8FVP8VHyUf+4mRMmZ9rGNLWTcUXXQG4r29k240OLCYkEj2XF628okP2+jHvu/2kX0QPuG4gxIh1PtxAf0FDpDnmoeNwCXG+qRFQSRtSDfbkBVkixKimLu67fDLw5QtJ9iilevtn7/7KGu22apl7LkYpFcuXmpDM372jcMnDQ2EFSb6OmHUT3dXWEgs/Xu4T9OToywAwcSt129BfHAIMJpZFjtPK3uLYIQliizNSVPHDC5WQHeJkV7efwBCKxkyY5lT/JcSlaTIQO0Ntm7dDIDMPMI5QsNQ85sv+3vtgw8cOgsxn+16MkI5U/QS9xUHAfnt73wbJ8h6XJjcu1wiydj3SEDVALHuxVqr2EwnsFC8ImvJki0RNlzjZ8cOHbIrtm5BEDJGdCfrjXPH+fKsIlTBEVVWWWvXXH8jaxj7V8jOLZtXI6KhWLyrg+go4r+YW3JZ+8rOKQKMcQeJLzeDyA/96mVs1xMFOcq8kZZBUX1rM3s5Ogs56whIV+SjzhgqgE9iDZc7VoS95kn19GnNdGXZvL4RCsvl2ErC4SqHsM422qM00N3k3PTEbMmdFQ5ZnYD7Xb1Yik1MTEp2e8AW1tMwxBMBqFSGee1as0VWq5Owl2e/F/J2HAK0hdhE9dTVIxbxC/Kxzds2QEogaOM9dFa1WT2OxIHhTrvjrltYCEOTRAAAIABJREFUL1ohjYj38qPQvX/KnnhmPyQB631Nk61av4b770cn0UlbuXYxTjrZzIbsqk1b3PdXTGg87kER6ceJqZTLUP0ea9dv4Fqk4iSrdnuvRtarQZyx10J67Mc9omix63Zcx/ujL4nre6bkPF1VXeapcyRnsqe+tMY+96yHPbvreUeIZaZncBboheSF7GKvdpx5uWDJElu8BMcM0Vvav1x7/bXOka20grLSUluzcqVz9u3YjtuFfezjj/6MXpqrIJWbWN+GECIUuthedadITJdBH9O+lw8wv3CeYd6ED7dWXN8t7OPkBAnmnqh0SKSS9mXOYSzHKd9b+1oRXNp7NrCX0dktHhJoAvJklDlHDlE5G6fH/S0qON/ufvdHnLBMEVhocpz7Q0SI/jyv1ZsjQF4hPxwBov9njWTuf70IrF85Eb3mLxcCWC7187/Nz3+7A2Shq3V5f/5tAuTyvj9vxqt7swHyS33PC81/l/r93+r//s2+v3/o9+dyf3+XIQFygzSbzr2RQq6uAKYtqKvqOazLHdGOukYxOiGQFhX8nT+xKgKKBcAqg14gs6KzugBeYyLpjwAwZcfosumlbJRDQmSAQCsBuGMcwuOJYOgBAB1hUz/Ext9fETYq+QaFUqZ4PcpID0AhxVVo497In6W0EfA9ODTt4kGGiSGRA8RH1mwOlrqwfgAaIQBvnnyfMA4h7jCiuC5A9AQOW404LZT1EA6I6cn3V0+C+iZUfCynxiwbz7l4qLkNqsBEqeZ1SBCQ48iPfy+y9I/NdX8E8h5VbOv3SomqL2o6vV9tXAU06vc2170xzdfhWNFrA+TvB4ztQwmkiByBMwJMYwFBBABJfT5XFDvnIBDAp/etEm4BaV2tDS4SRuV5UpX7APap5FrfT9FXIg+U9z7M99Sf5QIRCBuHOyaPf7e6KMfOYfuuQxU8xqGuHrv7ELnm3myiYygeV9RSFPdRMViBkB9BqJ0jUcMOc/jTQSAElVEzBy7FFezgQLBkcS4AkKdFBAAojqP0hQDxUR6FXruikbCsY9dhnAC0oypWn4v+PhFAXxE+6k2ZAVwaYDyo72GK16+IEcWIiUBSkX0Uiu5oCAoBdu04MfQhokoguTokdIhQ4a8io9I4RKqrpI+DvQ6plYCEKwHEpftVxEcX2RHK5lZ5oA4rKpjuJCImlJgqKaClXhwHFAyGUAhgfIUQFRLI7yr/TUlLYiyMOfV0KFFCYaGUH0YluFL5BsDOMciF7du3cO3GGD8TLtqkH2BXYzcMRa2n4tyGJ8hoPuDILx3OlAMtpbeU0pkQIYoqk/Mjlf4GAdrzCjH9WVFi/ai9ysorXL/JIpTlOpQ3NtQBtqDapBBbdikdzDTuRCIVbKJgsyfJmjhYNXP49gvxt8zsZNxYAri4KGQc9xOL0tc1CQjezFjz4zpGci9wQU1QlM6zLCn45AA/fBSCENVjL1EZDz2336KzFpknEU2NKMNTcF5so99hfKgTMJg4roZqSmv7KMAcc2rQcS/IIp77gy/v5ZkMBJxbxHPZQOmzVIRBLo4oBKWjyA+VRrZC6CmPW8+kVG16XgVODE8MO6W5nE5/dVec/f336lxEnHoVpMhMAVyY5Hep7VfQz3Dq2GG7cttmDpLkf588YcvoacFLZVFc/ynujZwoGkvzBEsnhIEKU/OJTFB8lZxGysbPg9A4BwESxXOqElEXTcako3Es4jGBMScnlogR3TMXxQHYJqJGz6BIOsWTBfM8ye0VgJvCI7SDvPIpF93XUFFKTjoh+BBtUxAkE4ANA5TSn6+i4LuL9xydahkoYT2IeGlorGb8pBLvlu0O7CJX9Do6IJoF/iv6qWBpEWrEcatkzpazQQRICc4MT+ay/Nw0ej5AuYSiMb+M4AA5criUfz9KgW0h8yrOFP8pwK1oXgcZ5Bzgm4hdkXL8MCrdUNYA9ei0t3cDWIXgfMngvvXaUaIkbrh5J/EsgGqo38eIm0shD7y5tRsAg0gS5r6CJbku+/oUwMzR46fs0I/+xD74H5UulkmKVt0PxZsoQk7l3n7MsyqdjcEdoajB0ovn5xxOlMCqDyQIpaUO/VKxxjDvad1QvIi+jxxWWiuk/NVY6+Z+9xPJJTWmIthEgEzxj+cJEJEg83GHv5oAIaYK8nkU0DsDECoTQjQ2NMguMp+qK0vlpXWsVTfeeJPd/93vuTn9RoCVSu5tGHPIlg2r7OThF4lFyrd0HIE/uP97ANGpjK08CInFdv8DD9g1KFEfBmxR3Nm//8eXXWzfxfMX7VHUpfd98F5blJ0GKWQonh92kSgf+/ifo1B93NbQB+LBvQ2HWPZTjAbomy/XYhZF6hTfow8w5hwZ79mLiQSjgF4k1IYN64hcGQJsSnKON2X37T9yBJcR6lsAeD2vP370SdZnAFUA/craBqsDfIqDdNbaIyeViFzFTCoOToSlnl2NR/U2iQT5i2/h0lLB6yvznMBnER56dlw/Dr+LSNHvc8Xqc2ufPuZJkI99o8l9fo7CmHONzH3MxSLO/0mf+9d7U+wz35n7+nlSZJ4A0bdVVr37PgDQGk++AMhav+cisFBpE20VSYdFIPuEAMQGUThkQiC8FKmnMToxOkl0IGQdz2lHTRXq4nTr556LuRpljHd105lEj4YKlyd5jjsBEaFVbc2yxbh8KLSn/DqcHoRBokviuaZHcQ0lM2ctX5RjYT70Opw5ys8mbpBrNIAjwBN3QV1rr7naCdZr/yAIv7YZ6yKqKjE7xTwCIJ8TYyzSL5ys+8V8fTfkva99+nM/tZ9c/IL1HSDqyWPUxnCHNeAku9iKU4z4x3SitZbl4wqaHrJI1vlhgMcZXlMpJehDOP1G6ALQfi2SvV0bDhEf5q3mgUmA9GCrbhlirl/JOtPIPqDDbrttA1EwRZCQRyFEVpif9jQ4+l742bO2JJVicfaV4VxjudqaIMPLGwesmmqZTTvW2FMvHsf5AOlB23kYFo00OjdGAFXDEFNcuW6VjTHPzkJq9tBRUF46yhwIWDwIMazWcZwTRxnHQ+w/xthvhHGN3plBvB8kxuQMzmDmjguQ9+fbR+k3GCcCiOmVX8HhqKWZw/15Jmsa2o1kRwtjPxvD89yLeCEPt0J+VhLXJ8Wm+pstIRQygO+nsnuKW2yItbWTazJFz8WMF/enA6fARZ4vpbZFMbewXxrzoOQam8pXH/vwgmfWA//7CRehF816F4pIiOIV9lGTOI0gXNjHyEEsQcUYQpNxxqkX+5aE4FyrLq1zZeaKYLr1xBds4EPfYvyNWwrdKt4A6c0z4fYXB1rsiYYuyPMZI/HKNrAd25zLNaLjKSUalxl7suOHcCbxbBRuKrQDNWV2tnLCWCIslpeyLDmL8TJmz5Y32yRLhgiZgqX59pPnIRS4bul0jWSnRBEJVm07r16Lw7fGkTuTvsQn8UxkEIUlAcfMOAIKnLGhxC+u4r7KmS2XovZBWhf0xE+yD8zMVHTrLNFEp92ZJCuD54v1RG4QCUJ8vcOtnEg0EQdyKycivHj+6ac5N0DmsM+96j2rbaYp1MUR+bJu/eyRx5iPd+I47mV9I4qXiEa5f/I2EKnbGm6lEBfN7N2u2LrViUa0p/TjvFNL99Eg96G5nWcZ50NmFoIGkZlb10F+1jvyQ7+6IBUyEaKcOXHcrqC7oo+5UGtQD3vKQQQ/9YD3/RDKckHLhakYtyiEYgGQlOqNcOILSA6tV9pXKBZLZw6t43qPiggTgaz5taWpzq7EQYk1AMc1kZPM97G4PXTxanH6VeGG0GtfWriMMwyEiQB0Rfzy3uXYXolYaQgCdZq9aTmRYFuv2MZ6h28MEL+qugmiAVc+c1hWNq5u9qNaG2LiwujUWM71qGBujLdo30h7lqiqNKLhDh/fj9tsFeKybObGMPa1p62kpB4SZ5YS9yxcpmmQPrH2wktPIFrrsw/dezfzJnsq1hDFc+r+y6EShsu3AUeDhAmhEAWFy1Zy3ZoRx5x1HSfqKtT1ueHGG93eu4Y9TTh7kQjOFlk4UR95/CkbhCjp4Oziw9nuyS+ttfx7HqOMPB93SR7iOTqycBilcgZKRnD0IjFhd73rXW4+f4H4LHV73HPvvW5caT8lEdEqXEbq7ZrkGmzF6d7R0kzUbDyvZdjt6+WyV5RzKut4AIKqdt5TDR1/dZyNPBB8DeKI6eDMM8Brn4TwlGtulH2sL/ezn/2l1qYorsEE91aOVa2ZzbxnxXrp3BMJqVTFPr+JvVwmz0gEfx6B3Oxr87a//ey/QLKFcVbke0NoBuBqm8W2NcEEJwfL/Nr4KgHyKhGiJKzXFKX/iplpIQDljf78QpPl2w6Qha7QW+fzbxMgb5179ft6pW82QH6p73Oh+fFSv//l/u8Xev9z/Ytv3sdCr+/Ne2X/d37y5f7+LjsCJPcT188GAOLLVi2gScBxHsDaMSItBtnE77jqajt1/CR/l2f7Dh42L5TFk5yWRIColFZosoDrQOR1w1i0lSkbgbLch88JWJhCoewNoC+QW0BKWVUTiqFoB/iGAlx2A97LAu/1SjaqcsqlylbjqgpV5ZyQojSSjbFiT5T/7HoEUC2Oa2uJM8EX1aYiLZR9HgWIKqpggkOzCBB/QDVFWCUQL9SDomwYFVU0CjSB0s5lAOql0kIRFJMcBAR4yhGiuJtgNquKCJH7Q2CNwMKq/1huuZ+64AiQudgrlJlcP+FH7lpA5ozp9fK6FWdVSR6zPwexeA4PisAahlgYwI2gmCspfxSHo6gwKYCkYR3lkO0lAAsQQZOF3pcAIv1SaWtdVRmKplSXC6xCVAHEjcRhdXGQiEZRNguYKwVRgEgTHaJeUdcKNM7PQiG6cpl984H/xHZPBBLgv1TmTURlBGDbX712vQNsfQCFOih39SPnPgLlZwqxTipgH4SYiOI+iBzTNdqAwistOR7VZhyJHFR5egJoQYB4kK89jkpKEQQ6PHrTl9HchrJUmfLMf6GQU4oxUMH4KKCwDrc65AYwBvwVFcR1muZAIxJL7yuCMYdm15ElOpQJKBPspVxjgeLzPStSTCuCTArFUA6TciLtI1N/KarAGA4Z/YzncRCQHgq5+wG1ZxX7hTOjvQvHRlikK3xtIl5HHSDpOZnEj8TwGhknqOaCADrlADl/4Yy7Rrk5BRBExEuRe14PMNhDTvc0roMrtm0EzCeChuL4HvWGMM4UzaNSTEVt1RAN0I4iWxFlUdwv15EDyCMnSBTPlOKd9Dndb/2/3qtU0XqPckdV1jQ6p04+ZEcqJIjiyprpg1A8Qz6qboGAchGJAJF7SD04YZmj1lw8CwhcbySpoHzLQeHKcOU5ciezSUoh20fsxLESCKVoALUoCBvG3zjSWsiEKUiSaUpP/WeJaeIeVXAfH9t3zHyiU2w2LI6ocMArYpOWo5yNACFBPM1hHbUzYOgA6v8Z1IEkr9AtEU22MWpc1MgqCD+AEk+xEH28H5EgLShYfTnAR0EANQMm5wByd6GgU8a11OXaHM16qCOH2BuA0k9DgPzDA/RzQNr4AWgH8iyGM/f4MQdlpCS6qKEiwGY3N3Fo7QGsWI3S2ovnTYrLYH6myBXF7qi/QNdaRIiiF4rojlBxvBSVXYCDcuTI+aGGCBXFawwEANzoGVb8lVxA6gCpAVjQRxzvQWpWdb3otep7qbB1AHV3YeFSxoLisSYtIp/3VB9kvSgLI3idfThBAphbOHtzXSbsyRcO2jTgQnBsumVCgPBIANJAbgF0C2AfVDcMr1/gj1wNctcpTqoAheIA76OTsaUM6uzcfOcEowGBLpQk5gYO4RQjy1I3Oe5hzz93hH9P9BWOJjnrglE+J6cQ7UMczyzP8TSlyz39w1bMvQuJ4MAOOKTizd6eARSnETznkIQg81X11ZAoi13hamhULGMVpxaHc3+y/lUYGxrGWsGcepQ1pRiXxL773/kbrfxf3z0D0dvlyL50kYGS1/K+crJyXE9Sc1MrAESNi0lrBhySKyGVSDJvueRQuipjvQ7AooV5SNF/AplmuS8iQBS/qAgs/ZJC/PU6QO74eivfm6Le1EQKYROZ88xOHjlk2cw5cim2trYTeUS2OI6mAuadIlSmncylpRdKmCfpQonwsw2rl5sHYPbDP3wQgLPPbqfgPB4g6+nnn8cdEE73Bon9jK2bb7mNmI0h20VcWCfPwJU47lZAIAUA+D766CMoV1vsAx/4U/vhDx6w66/dwXypiMlJPC6ow6U4FaMDACMBaBdChkbU58dKSuGjw4lDWcdYH2D97QKsSgLkbrcCxuXuffscURsIYbtu01bbSwb6mOJbUtPt2T37rAVQJ55ceREgi7nPchCp/0PPzBzxAZnAnCcnyFc/kmkf+a86R0DpQySgRAX6t1rbnCOEDxH88wTIfDSW/n7+MCQniD4+/k3ApV8TgfVv9wIE8vGZ74Csv4Yk0de/lgDxJurFbcJhTVwJOmu49imal0SAhKOOFqEfgpUmmlikBIhw+AEHhknU4IGavJNC3raqcstGeT4CsRDFWt/JvD4OQTwwqLllimtLiTCzxUB3m/Xz7K8pyrYK1PttdHmEoXoeALyKw20lUkRu2SKIWTIGrYkC7niIgBjWgzYIxkHU1PVtzBvcRoxazAHh1of7sGs0wDpYN+PSgm3DupUWHQCAj4uhu/+CtbN/evzpMvv20S9Y14t9FH8zJthzXMBtcR6wvgrldDrt2esQQ/hNDVoCz2S/IvMA7ZogXKf5mSpDVlTcBPuV/mGU5+yxLjawd2Fu72a+yC8stD5+fid7vjzIm3TKr6ND/W19Yb5VlZywGQqWJ1l/T+6rsU2r4iyJ/U8jz18D76mFyKrlG9bYsbOVdra610UukSZJhGUur4tYxNlRO/Jiib33jrU2CmnSw1rmgduirBSyDkNJpAqcu4OtlRLyw11EDpJFJyAxiOXqA0vjLZZY1DA6rEYoCq9hTjxeKxU+zuIhb+uC0A2l48ofJ4K6vWqbunB/sMYj+gihy6CpXeXJGTizMuyuz66ypscpos9OYEGr5iGiVR1Cf5T59UJFK/0XBpmVQXfHhO090WwN1D94sl8KjQu2+49/yI3H4gfP0uuE69KLiNgASoz7INrYs3hQat7YoZL7aCsvLzZfQOlw1rBp9iapOIR6IKugCtmfQar1A/4rStRzkjVhlGfb18K9c6ziQj1zLu7TplH7VDMEyMcegMRiT8PPYrK3ilE/+8TBFnupE1cpYz2C73E7j8mO1VnWMdED8RZn/v3jVldRZ6fL6B1IRESUHW8vHmgzDDhWwHMeTSzWeaLPSrlps6yvUUSn5RI19cPH9xDvwzwTw/3A7JrN77kpuATYM/izBvtHJdswN3aK503xpUm4quLiIxGYdNATkeLW017maPW1aC+rSEL1qInIFzH54p4XnKM8HHenfsmbJyKF8EEI1y5XGH7Ndde4mFh1S8VKgMD+cMtd9F01qE+k3rkJWomyWrN6Dft+BFPsN2PZr7aw1kooEZQxYrNtYfYwxPOVECASnkgV0oRj4/nd9GUxByanZzmiKzI6jsgmopJu2O4IaIm8WliL+hgTqXyvdsRVS5k/ZwDqRTZ0Mm5FfFwoq2CdhUli7xfAfiMFskQxjyJs3JzJPkRkiLqnNGdqDc9m3zPNPlbgv9ZMxfEqclP9YVvXLnMRmJoGOxGJyAWt2KgW1p2Ghia3j7/62uuJu2t3EVP17C/VU1FYWIRAY4yxUsWehC5Cvudy4qV05mmCsK2ua2VcBrM2R7p9cQ1unOlZXJhdTfRh7OB5IfKRYnXvcTlxgnAhn7OWjkbWduK0Vq9jHIbbd7/7CPtR+g2n/Ng/reKM0GubNy8nGnIPLswaIhrvwoHuzT7zpHP96P2pu2Np0QrGWDndeIWIZvodAbKfMvISRE26bupu0T6sEMdrOKRlCW7DOAQYcfTl5OcXQrDsI0LO10ohC5gSrId91kv/ttVy7vmZfei+D9tXv/oVW79mrQWyjw7nTPQsvS7vu+deCOhU+8FDD7m4r898/vN24OBB9mnE6UJa3/O+d1s5Lss4yMxJnt/t27bgsqzCtUESAqT3oz99hL6tXFw/SdYKebOFtfI733nAkdbedEANjc8gpGIvwb6/s2+QbkGiRNl3TLNXkzBFpFcqz1cL+1w5j/WMaO+ZQVxpN2cehes2ce/a6N1KwlkkAmRiWL1U6fZn93zKibjwMDrX4TTOjwn6mdQF8nM5wGscIG8TIL/RHnPhL3q7A2Tha/Sbf8XbBMhvfq3+X/nKtwmQt/adXgiAf5sAeWPv70LX/4396Qt/98uOAMn52A2z4WzyolAfK8NfYEA9AAy5WM56m5uZY6Ns5F94frfddsed9uOnnuIMiBIPVYoAtSwUW21s/tevW2NnTh0nhoqDDpv7MQ7N6gvo41AToTgsDnexcUl2rLgM5wGbVJwj6RkZLgpHpeAv/33h/7h6mz573jkylPOuqChF4ZSLQEEZphNdHwCOiBBvgENfgFkJ2lVOJ+eKslRd8TDbRFmORbAoL3hSvRYUGQuUjgLIm+WQr3JuuRL0s5pQ4UgFJsWRDh/BRE/pcHbx/yM7mI/Mj55xBxbXnwDA4Y8iOAjQRP0DE4DR4bKs8/Mj1CeAukqRT0EQLYuJOlGJbAMAu0rcY1DO+nP4m+T/RRBJgqf3IHv1HNmBqhGAaBy1tJRgUguJpBqEKJCzQddDZcEC2dRtcYZ+E7lHVAwsxZNyb6fYVM/no6vHIAsHQ2Feir28d7fLj+0C+J9BmSZnAZAyLpF4/jztogaaiAuahMjwRI2aJ3CGv3cxYQB3hw+SA4zLYUl+Fvc6xKlbZ0exlxOd5cH98JWaF9WxlPOKmCLYBICNgkBAlvQ0itIZC3mAuf2Akl0Ab3r/Ij9iGTeKvvFCwdoL6BHAwU7fR0CniuQF9KqvQSCb7m05Cqlh4pdEHql0WgezEZT+AkgXodgf41ru2fUcKq0kSKN0VwZMZTmOoiZICBSvUuWBqHRwHQKDAZYgwipQg4ngK1y1HFcDClBAMYE/wYBSEYD8w7g8lF8dQ5SMCm8V6ybCTlFEYwAvy4oWk2sMsYbKUKXXgUKsOdy6PhOUYqfPlbr4IwF9ei+tuAcEvGdzPQTainSTW0d9Lvp7jQH9nevAgNwrOV/mouIKKBEVwD4OQdHNeJBqLQXQ30+59YzvYZ6vStwzIUTWZGYQCxaDG+YY7g1UmIsWZ7t88in+7SwEiAcq2eGBaUDaCueOigAQ8yW+w3OKwxwnrXGe/5EeumkAocI5pEut99zhYgfmTQZGWxRdD1MMYT9y22+56WoyzCla5rol4sZJAEB48cBRG+BA6E/sz9TMpIuhkxpSxGQLbpVsxmwPc0kIz2QZhGEch2PlOm/YsIlYjHorLS1DKZruVOTjjDs5LQR0iwD50g9RpjJmwnlOU1GyDwG6+UPcxTGfieDpRam7iqxtlaSuRaUciUMtFOfRniefJGpjC/cIogfwzJ+fXUtMht6/7mcG0T4qERW4LzJJWdXJjCFFNA0wxnQ/Jhiba9au5vA5YRVkgmdmZvJsdjvSUY4txf7p/gng1d/rGfIAVIhlfNaWVfK9oxw5CophE4qZESDLexmF1BDxM4Vab9/h05aSvQTwk64W3s+igkzIshAHBglIHuJwnkiZdU1dDcB7AYB2j5vvVIgqwL8NIGaQZySeQtoMiNNplLhydoz14bzhOoks8yEf/tlnD0B+pRGBlcxhneJqsvuzUJinMqYUsTeOMvTFfQctgHnIF5JFYAuV0oDbRG1BVIvMlougAmeYJ/PxdWR9P/STR128XFpGLs9bn23YvJn5u8y5MXohnLx5/dspbD2N26EBpaz+PBcLAZipNmQArVnGi3qpPvfOEPvzr56DCGizq4mlkCtQc5ucF3Ioiovfs3uPA81DeU5EqovPELGmuBSVyzZAkvRC4siJJ7BJZMerBAjrAIYVFz0y7wJxILyDFOQxmCUGK9tu/xquLEjqNKK+omERfXjGy4jfy8vJQmVa74CdeuaqIqJdRMxpftsGcXHq5DGKz7PoSSImCdLBCzLxge98n3g/H7c2pKQlA5BXkZnf7wAsxcXJpLZr1x435uQaCuK6/tFtNwK2NVDOesDFO6kTSWtvMs/8EM9VBy4vxbIsQsQgTn6GtVpFuQOa73jO9+w9BkgWjuMkBxVwOaQ3IC9xTi1cVz+u+fZrrwM8fwZwq9sKlq2w05SmdwPeXH3NdXYcl00VEYK6/+reufmmnY6Af/xxFL6sIeO84HHIsjDWVc1R/3J3pN377xR9qzgWULOTbrBwyCo5QAQSihx0TksRIJD+GtP6nPsQ2fnzPA9HkHz5z+ZIjl/18alvazy62/eqQ2S+EN0Rp698L5Ez+plz/SNac3GWKQoLYMsHoCgSpX0Ya3oUTrlUQNtEzSOA5mM88+qqkhijhji1TMjHKEi0fp6xARyAEXRCtXJtxnG4jqBynmY8tbKGxhAfGY5L1QsiUUXzjcTEhOCqGIZscJE1fL9AfvgySISeZqIVKclW7FYcz1kn61J797BdrEYQoG5cdTMszaIPiJ876Wf7jxVbwYok27plIy6TIBeNlrMo2u7//k+5p2bfL/6CzRZ7WXtlifnTYTI25WtPHqu1stpGujsibMvaJbg1Ry2VeJs+EdZSEIPql0OUjAF0phPr0gihWVaB7wM+rQOnxiB9Tm2g8f2QzEvWrqMUOILnM8nKzx6xFYsyLBOQG8jQRon86m7AKYkw4qVdDXbttYU8QYCUzJN6RqopZD9fN2pVfZAIkB4CdePVHxY0SxxYtn3zv562z3/qZgrkictj/QiBEGysG8P9SrwU1761jXWof8aO80zjY1PFkCWDC19HBGYApEhOFA5inynrZlwdKBu2htFYaxn2Jo6RfhNcnZ7sMZiNuSddrAcQ6BAX3qzjFv12AAAgAElEQVRfI9PMh/SVLC/Msb/66m02e5Z1srvFRtobLJT1Z6QOEo75qQL3i66Fd0iinauk3L2a9Ssu1f5h791ueL70n2eIlaLAva4S4HLUThw9yxpFSXeOenfogQnytvrWakjzNGuoOm8+E4MWhOutq7zGlrLO1FJE70s5SR9rbB9boIYe2AbWh9RYwM6xWdZBnvdRH6vmXhYty7Lbn36X+7m99/zYfNh3qSD9woSfffRAlR2HmMmIZk3C5fmlGzNtw5IM++YTL7I3gLgIinVjt5r94QhEQxXOyeKKZksF/PebREoE+SniXsapbpyf6BksnRjQhw+U4yqBAOGaY8q0266KYq/Qzf1Jca6GCJyhgWHR1s347uM5135nklL3lasLuP/RlsN+R87qJ3FvbMRxLjGBL8/BGTo/igqXQDb64TSudxG6VcxTSwoWu/ljcswXIiUOMpf5n+cxkvPGwcOHHEmQxnliza15Nljhh5O2jDX/iN19992uv2EQwc5GIgJPEC8YTgRuHE6MsJxxm20lropnuxznbQqxSxLHeAMk74bsDWBPmJCSzrwYbPmUoitmVYKAtavoz4AMKj5+mL3utOVmpbt4LQmkpgHA5WSX+0Nxeedw2wWxB1SX4BSkSQjkv7rs5EgXATDKnBcHIarzRjddUhLFLIJY1tzYzN5I8+UE466JbjFF0m7etILXSzwpm/YOSHGtwVGKyauug/C4yNwbbSvXrLOSs+ddpFMQN3kF3RVav/ZQGL+YGEY/1pFMwPsZ1h5FNY0zjisQ1kywVw/A0ZmJo6OTdasdMrCHZykFIURgoA9RffxOV436KNp5JpLTk7gPCDYgXapqIPlLG1mfR+zaa25mXeDZYM4Ph6zzIXqtpaXSVrOnPnn8jCuFv37nTc7l+MRTz9on//LTLh4wgaiunz7yqN17zwcdeXWC3o9OrpFcrNEQqJvpMDlbfNJFiF5LBFYbJM/y5WvYE1+0YvaIKl3vleuVeff4N260tHc/ZKvXrHF7taWLl1g7Z7savjaJ672E9VnRXd/5wQ9cZNs9H/yA60l87rln7a473uHWWH+et3ScngWs7WdPn3LnoTRED0pJUHyy4npHOTtu2bgZUVeYPc170fWb5mHpQBgyokWRsdSEe03uj0ycnqdwtcxydkxmrGVxnc+wpmotDGfN1PlLUbW7d+12e0p1SeqcF8j6KDe/j2cIDmt/++TH/5br68M8IBKfPQj3RGu7CBDtjX8ef6Xdy1yo5/zH3F5m3jP5P1fS1wVQxKm86r781evwpX7+1y7wr3zizXeAzO0I3/649CvwNgFy6dfwrfcdXv/ZufwJkJ/Ppb/q2i80/7317tcvv+LXv38Lvf9LJ0Be//ovdH0Xen0L/fvL/fOX9/ubT2+4tHv4evfgt3n/DgNI++CO2UAk28kpcYACY5R1E8UEMFqGwura7VdzuBm3c6fP2bIlbF5PnwbIBEQFrMsHgFVcjYr2pFh3gC7gobcUtCp4k3Ic8F7Z+4qmkusiBgLkeEkFG21PYlFaHFDlweeO/dMy2/B3F12urXAKgSCD2MOrv3mFe69X/F2Vs6dL0d7F30tROspGV0psxaYc/WLmL1yTxZ+g1A90SAcs9ybZiCtqaELgvDeqYTowRDAot1VK63YO2QIimzlkSAkuq70OHAI9pSpr+v5Vlv/R41b21TW2/K8r2XUC1qD298MdQLo7wPws0TZ+qD07UZAS5wMoFKeiPBwggXKg8OfzFy5SqB0zV4zHe5F9X6BpEuqx+SLwLiJsVBBdiLqyEmWoegUEkOjrpWKOYsM+wCEwmMPisWPHUEQVuF8niZ5RSaRcOVLCC9TtVoEfB8JwQJZwrvNh1PbRxMiE42TwhtTQAUqqeKlPLxIDsAJVnz7vyscB83W4lDpVNv18svWV7+2DmmnG/Ozhhx+0pYvS7Kqtqyw5DhX9ECpiQOVgwKUxDoD+HKjHyRT2QzVXT4GhwLUBQEMdvOSSWLliGQejMBcdJGdNFD/XH7JjWgo/bbAV28XPHYeQ8kVyNQl5oIgvHQr8sJcrFiaEuAg5PppQ40p5XI1iTY6XHg7yKzncyGWi0uRa5QhzP5ejgOtHDT/BwbIf15HusSIRwjkwDgHSDgFa1aLinQFcuuX2O62SWIQRXmvBcsgdbzpeyEKWalTRAjroKlqgg3uRAQE4wUlknMORFNUJuESyGV94nojEAWQGJIuh5FjInCItjpwqxlHC+8UdoWJKkTk6AEkRlsRzpIOv3EH+qMJKis840D8epXEvwLaihqQs173IgNSQCq4fdajizlzkFu6mcdCIZZR/TxLR0gwxOQUgqZLEJUsKzTum0z0n/XWgRSqBlfOKazQxDMAG+FUJWaf+AG9eeyrulxYidhIZg7UQKSRqo4aG2OT6VlMC2wAwV1JNNwWqQT+KKeM5zDV3t1tmXgZKvmwIqUq7+eYbOFRWOnKqAdIpDIVlLO+hFVBe5Ec0f1b+soDvdN6PFIsq7Q6CtKmXiwElvX5X34uut+aFGUB2V6bMWNGc89l3JbgYLM0xKssWEZlIF0VHS6NVEJd01dZNDqw4foQorC2bUGiStQ1Y/CLZz4uJENP4H4SI07M1AmEmkEVjR6SlorCGGIPqAJIDxRE0PBMCLhYT4aV7I/BWqsHs7GzAwnpH7qnAXffSdfqgvPbj/WnMuuxtCKhIxv4IAEkYz6ZQrX7mH0aCI519GQ+1OBkE8Ofy3B2mM2bZyjVEcXRCztUR+ZHmnAvrcGsJzFX3QhYH9HEiAQOJrlLEn7peEiBFVL4qB5afXzDq2kHIxVG6nXIsIIaDNHON1Pt9KPqNIt/nnnsJp1eGpaD0H2Xurq+vcX030QKAIWVELtYAtpXW0qvCPN6GSlHjUeRpDcC/ymMF1HTxbKlPZ9PWK+wf/+mfeW35gOwb7IEf/NA2bt0GeOvlui7KKGXOw7F0ww3XuViLBt6vQBx1EQUCqGiMq3lJistvfTzX/n3PDATHC87JlQJQ4sM1ULnuBPNKJi6iYQCu48yJckp1QWAVLF0G6dpl9RBpS4gEUdyFVLki1hTTpGsn1a1eP5PdKwAVrgTmGA/mPuWya90Q+a01xDn1+PXkZxbZn/z/dRSb5zO+iERj/Oj3grxc95qqITFyeBY0H8t9sJJ+G0UDiawOJq5mdUEKAHeQnT9XZz/60SOOmBoYpEw6P43nnPgPwD8pOv19IwD2TjnXZSL9UI0AsNdff7Uj9lzHEc/FYUpjr77iCouF4MkBNL14tpi+D4hDImYCQW+8fNFNj6Ee55c49kGijaovtBKlQReAOmsYT0uZKweYc0Z4ntTttRJQWy6QJAjHEK71QTLXj6lAmOcyIi7BPBhP9cy5mbjP1q9e5eIW/+PL/wnkDQCI088vLMbGIe5UyhsOUfcf7wm0j3y9zuIptK6upBuDNVfRSpOOABmxr96XZR/9Wg2vkTkd0mRGrJVuyWtirtyhiL93zq95guTVFX/ODfZqEfprAJqfH6ZeQ6ZIazAPpgjKgARRVKdcYurYYkARDxUL8UG0G0BtkBfEGK7DIOYdAWC6lo1EX2Xh2PHlPXQzr4WgPh7nee4lZkxxenKs+fB3M3KU8TykoeAN4nUfJvKtC/eEH+CyXEciuushLmO4Tu/Yea3te/5pS+DnhqhHDbK+C9JwCsteRfUgID3kPgRTWDwOvYx0qyGipwqyfttVW1lzRBjjHIToH8aB+Y1vPsH6avafh79gM3sHrL+9zoBdraK+254v7mZta7ZrN+TZCoBzTz86voIRh/SinoYs9oTkPniwAiIA8hBALY7oq2G5y4ibqqQ/JNiPMnRcGyPJFLfv2IEquhVXIG6Gc6fsH/76Hic8iQe0nVRMaXc9vR4z9uJzJyBi2cddeSPrOB0ag12Q6X12urrPDrAkeQCWa9+Zl4QIx6PP8tMT7cGfPm9//E6AVBwmlexPPBgznbh/t66J4XoAKEIONBP3FIwD8dDJFpuFL3XgfLq/LU+JtsUeOFsQLgzjpKgf9bcf1+CUmAUonOh3Sv9W2JwpxcbIDMQ1GJkZtDSKyzsGm1FwT9vDe75gZS8i3uHB8eX58GA/EggZMNM/ZheJyumF2IllD3ehrJp5z+w933ivG1XX5XzRbrk10+7ceYP1MKf54rB94dk9NK3gTmR/FhkZSixgKnFW06joKwFmcy2GyDXf0T4bb2uwMWKOwnh2xvk5sx441UKTbf+pKnv5NMXxGWb5EDu57A+PdY/a/T8rc07Oa2+61V7AhRY83GHfaf+Cex2dN37XuuLT7OrvHLQ+uN6MAA/bnp1kq8P6bPOybHt6bzFzTJBlhKU6IDWI9eIUoPcugN/DZQOWFscczL5gSSwxpSOs8+Cqq1ZAJuPkO3qx1fY2zlgr/47LbqtzYgHWcU6FjFs44zeLWKAOXCXxXOcJrlMj+64x+tKWsMcsZJ4L5r4o5nU3Lg/te6659hrG2ACK9wbXo3XFtq2O3G3C2awzRSt7ccXBSkyQnbsacLyd54dYLQjLRtZ5OUaH2R/seN9KG6xkDuF+aH+szqgUzjUjiLFS6GoKjYyxF18+5nqabr5tp3lENFrXKWxDfO9w5h51f3S297JXL4e8IEIQMLtw5SprhIioZj8ogcEQgPd65teu5mrndolNjSVitMuJriZgE2Y9AtAzeEL490No9Lu9qc4+vZDeYZCrWbyeVs4+IlaOnqRHkL2gIhm1j9C+Wz2Ccjro4wSF5vHEDQ7wemtxpSxalI3wLJJ5nbGOYKQN8m8EQj8jDXdZZZ1VVuOw9vTHubfFAe2eAO1pkBRL6aX77x98j+jLTGKwVtpRzgJrN15hQ7zH8VncHnzvDBz+TwP+5yB2Wr5sqRWfPoGrMYUOvjr2RiHswceI+Ux0wgWdjXJhIuVWkZNSHSTl5dW8hlq77vqbWEOJTyQiSnupWgjUd9x+K/e2lucu1v77hw/RrdJv73zXu+2xZ55DENZpK3DoKA5WIq4m9orXQFQVsl994Ps/xH3Gk8Ne7Gwp3V9ckxhSCu684w63/vly3RRhrLixo6dOWgykUivz7QgDoIbXdO5bN1nePU/Z7e+4A/K0gXHUyt6q1kVjhiImi6Fb7LGnHkfQ02j33fch10FzBqJDxfZbNqxHAMS+nH3IGPNfDWIrRfZOTiK4g/yN4Xy354Vd9sd33uGIEEWgvvzyfs6WuZwLA2wXDqIgde8RQamIsUTu43n2CT24RyX8S0K44Vw7vM6Vq9a6/1cR/MAA7jXWhw6i1xT7KoHEKM+hCJdZ7pWnp1zLPvbnH/4rzmphvDbW2mnIelxULS0kMGgNc21mPARShbjFToue5BA6uvwiIfILB+df+sOrsZOvxk/yBdoQvc7HQgDEpX7+dX+4Xt5rRBMLfe3v8vlL//b/b5Mnby6B9bvc8bf/zW9zBV7/+XuFfF1gDvltft4vf+1C88tC3/t1X7/mUzeh/u4A7qW+voVe/xv7+Tf+/r3+4nLp1/+NvT6/3+/+y+uzfvobvf4tNPYXHt+/+7Pzm1zdhX/+z7+L4wYWf/K2WV91OEQGcSiZRC29GJXOIQ7lAGdswNKTyKnefwzLeBr5rmc5EODUYON76nQxh5Fcl3kuzGIlBwVZ07WRl3rXg03oEPFGUuEHAC6EqeDcj6gX1IN79x9xhYDKZ5/k6yq/sc0yP/yyc1uEonrpZ3MfBfmg0mpFR+369K9XfurtLPk4m31e6xCHjZpvrrYln7zoJillCgN9ANyrEFHEjJTFKnjmd0AoxaeEAraeopBXzpFOADMp5lUcqINL12O3uquV+2cHARghPFAaV3xtvS37TCWRDXxflKLDKKqNWJ5kNtM+Ki5nAy4CRJvmWFSccm4IVHPxPiiPBwCjle8bg3Kth7xZgfShqMKkqFWcjdwXUnYL+FU8gEoA1YUgAErXZBpANYLrdILMYRVD5tDr0c/hSo6UKDb1AmCzOZgfodzRm5+zHPBvkEOLuiVUzCyVrdwKEaj9RiFApFDth7hJiIl0G38B4roOUmErJkqWbgHSAYDCUg6fLC4H1K6wdavzyCMGVKf8MobW0nDUzp4onrw8pdzmYMJ9HoQsqJKVnoWjo6ed+wugEh3GQSLcvTYByGFSawNaTnO9RwX+S4HNoWYU8HlWmbl8nYiQfoCVGb6/3AqKNQgkckfAz5yaeMq9P0VGxUGKeENQiAwR6SHlvQ5WSahOYyFaBoml4sjg7q9ig5THy4+BzBujeHjKlq3aSE50hh1CKTgKqTAD+ZFflE8ufjpg1AyHjA4H1k0zbsdADjKzKJznbOELyD4BQKYOjcyMNHeAVxG7YtkUTaZy+hH+XRk5wRKGCYAVACgXiIog9R7k/NG9FwvYjutAnScirzQmVOLegbPHhwOyL1EEcg8EUXaqUl+ReVOQNYPkOzeh5C3EhRKMG0fAfB/q7cGBEQqzl7l7KlIma02wdVyAyuLaabzITy/wvY/nd5bxEcDzHSHAu6zcRcqNQrCIlArhNY8yNpogioZQCpcQl1KJ4i+IaxvPAXqUc5YnZGp+YR7XdBiSIAcioon7RpY25EC0gDoOeEOQMukAtiIvNdYU7SWnVgMKvTT+fpLPd3O/lRPdyN+JRGxVpwlziIfrw0G5CMkgovVv35diX/xurctQl1NAnRFTEJ2dxFwon9+HA18kY/0cZNI2CBCVRJ88dtTF/MUT96Vs53iiNmZ4JjT2GxtQ8aPEk6tB8RI68EsROc4zPEysXhdE3GIKuC9CREXz+tTjo94PPVOKpZqA9JXKQSBbL4pOzTvz8T5BEGgz5LirJ6gHhb0cTvo1BIkVgJNIIF8rLrFeiqjlQpNCsA43QW5+HgfkNqvkEO+tjGiIk+ioOObsKA60AHTMry0dzQD9i3h97cxHPFfM3524SLid7tc4PS4if1euzATjZY4C3JyGiIZuhoyohiypASzCARIdi8NhhHHeDEGcYll5SK6JzgDRtS6eu1Y6DuSikGtvFcDFOYjdZg7v51Fg5i0qcKrqGMazYjSU4Z0KkC6XhbK+owH7m1C1C0AU6V5UtMQScFIM4noowxFTDzDr68c9hoT0o0NBDbhf/3i6fYIy62AU2sWog9cRtyFXmD/v2ZP5PA5QQuPLj7nwlHpHlBPP85GduwjlZQcK0gHUowkAw5CrPINdgHFymaijQmC7MtDlPpBqV6S6yOpfJEAgP1wcoToRpu2pTy+2O75SQcxehgPooiCzlNMdB8iltU49SckUA6u/RI4+1xFDTJLGSWJMsBVlErkHgdBJU3JxSSWvi4gwQJWNGwuZoyItjX87wTw0hXr7scd34UBDtU5sWgBlsqvWLHcE3ww3VNEbTz72hOVCKNx+660U01YCND/D/+/ksk0yHgHtKXIOY13vAlgNghybQk3eVQ8hggtBkSIqkw1jDOmX+o/iIJaaAe9nmDsDAR5P0hmzFbfNt7/7XRcxlMYzPsUaLpfWUoCyFUS+RLMm/ezRJxibzeYZGGlBMfRS+AdDHqvQ3MO+/WcRdh8ER0pcOPNRGxFYuAS53v/rvXNF5R//eo19+UNzAoaPf4OIPqlM9Z86PPg7h71oo/LK5m5WjNgvfbivfc2vX94Ivrop1AGGX/Oklr5OxIkcIIGKXxSwBdgXy9wZDHmUoCg4fvdk/IcQczkFuTwG6NlNHGQK5L4PlqFhnmNoZKIcB3mOEYSwd3EqXF7zCHNIDAAnOw5A/2FA1BbrJl4Knwt7CSLYGL/qLSoqyKVrxN9625txDFQhKohz8e2KOGkgl7+jE2cpz7sXSvRWYmUUhdfFmi3xSSFRfSoPvgDZmYS7sgOC+oXd+1yk1z//r09b0NWQnA+W0BlQR2RTuL14fhAitdmW5UTYasq5fYOJPw0mjnOW2M++Dl5DN88ifVYzIewLcLpRubV6JUT7pBdEdgf9Eql2pLTamiLYF23cRPxjl7VVl9tdVxfadVtX07XBmgGA5wX+NsE/jgzC5QkxVN9E3CYRLjHhxP0MMg4mu+1sI2QL+LNnXBr7j1BLI4qqKN7X8gBtjxYTHQRJVAQZ0sYe4vTpakuJ93MOqqY2PB88d5MziCEgAlraBmyc+akFV80oroblWdF2QwJgPc5ID/o/piMS7aG2WTvc1IMbxx9n6ih7VUhd7s2UBgP3ODE92gZ5TeOeQ9YAsr/3/Bes5iBxVOonQFnvyTqahFiiFAemlObr/vGGXxiFT33+J4Dy43a+ssbedddNFgm54EFf3fmj5+gtqmZthACBvAqPCSBGKsq5TtUbkAgovAxmIxzxke9wt1UdPU1nSgiuEAgcelpm/OPtqb2lrvPFl7X+ttVFRJ+hLqdj6n1fesZojbKbbr/dHty93zKCJuxz6yIs0wsyHOKkYsrL3v/9ozaMCfUaCPODu4/Yh9d527YV+VZaQ9RP66AV5K6wXtyFnYy37790zM4oMY8tnMeElyWyL1tMZN8kcWYYXo2UMwvm802DXvYEhFLbKI5c5saCDHoiVjN3pQPS8gytX77S9jz8M8ZPj93+vnfYAebt9VftRMSTS2xUOSIc7XF9bP/+l93vV165jedq1DlZuxT7yfy2Yf06Ip/anEtbfV9H6SaSKKQfB0ga63ypOrNSWWdYwoYRGoQSYbpqZ6qN1LDfZq6/iIArASFEdeUFAG+eEQQsAwDJFyrbWIu6bfuVmywse8SGLuC8wD2rnis/1uBx3DUXSqtYC9j30aM1DRFewvcagARNBrRehRihBhfjyk0rbaqtlvgwStkRIZUrJji/iI0dsa3dRF+V1jhAW+THaro3JHwY6u1wEYZdnAUUQ3jgyHHzgWQZZ5/h4naZE9ShmMnZKABi+dALuyGWPXEkEzFKZ1g8pfVREbKC0VHIuuHHmGoijtSXfrUuinRq61utqaPP7r3vI/Yy+/9R9qepPD9jYwMA+8fszz7wftddJndFevZiqyL2KjQqHmfPsGWxx6isqaQT41m778P32ukTR2wT92AEV7Luoy8/SzGtx3D5B7HPWbNlqw2wpsuVr3noPM+IhCJe7M22bLvCzbEv7tuLu7PYPvKxjzGPNSIKSbGn6Os4hgjoo5/5azt8usRO4sj4+7/7kj34kx/Z0UMH7T133u5IBxq63BpVh9v46JkSIjmJTYbkioBELMLR68/XnD1TjIAlnO6gcPvZ44+bP45bH65jL/9uBNLh+Fe2W/KdP7FPffIvbR+OHrmJddbYgJOkA7JvgP68SuauOMbJVVdd4VzClbiNrr7ySo50COb4PlcQbXUIYkNxV6c4E8QiUlAcmxxLJWdOUcZ+tXNhax2so7xe3Yw68+1+6SUctLn0pkmsx94aAlXkRxLkuhzLQfx9L/u+bvZ6w3QwTrL/ULyi+jwUn3gREm6M+Dt1doyx79ReM5R9nxwxSUnZdvVVt3GWymF/nkEUGk57SDedMWDzuCfahTEBO6DuFfID8kQfHp76e/1a+ON/AixuZX5dDGQhAOJSP7/Qq36jAaBL+/6v775Z6L39IXz+bQLkD+Eu/vr3sCABogX7DXRQLTS/LHT1X//1z8cK/u4g7qW+voVe/xv7ec39b+z9e/3Xf+nX/429Pr/f7/7mESC/fvy/2eP7t/n5jgDJ/+Sts9FEX8nmnIqaqRY7/nB/txUtzsfqj7oG6V4CRc8nj512ys1rb7oBVehRByQJUKpEYb+Z/FwpOpXl61TnbPCUpD7FBnySw8kwwL6/AAaUvUjarBylr8urZyN96B8LbflfSmGKEht1lYBRlTjL/tsMULQMEPsAG9AAVLt6c4v5s/onBBAqamQSNDkV1bJALXUjVH19peV9pASSQQ4QwCL+EzmgYl3OMk4hI9VnNKCPnBIx2McVXZIIaHf61Gkr+9bWV0fx9f+Eu0D5s6iM23AxhAE6n//Kalv88XMcYAI4QAeiUILkIfoqgwiTcIgfAfnTbNTbUUkF8ZqLioqck0KxB4r5GeIQJmeJYp/0qx9lfxCb6XAUPoq7cr0fKlOHLFEubAMRG4pwUVxLIsAIgf2uELgWFWoLyiVF1ESTXy3ATarjBOIh4jgktOOu0PuLYNPc4KJ8iDcDJBbpoJitZIBHAcXRHBoCUHAqLigTlbLuWzdK6QHFgnEg9ERuNqoceYCnjq5+MrMpc4Y4Wbsy17ZvXcEBqdFSYsNd9JWkkAEAmBN0F8yiXK0mh7kVED4Q10knJE0omep5OWlObSuXg4BsxXsJNHagJn8e5jCl/o9xyAE6aB0BIiBpSP0FHBDgtDjU1rgsecUFpKKm1LgoJ76ogv4FKbMUnyBFnpTYfoyLSoB8YV8Cv0MBskIhkAYAXVUSeRHXgxfOlmks5WGMcw+fYEChUGtnfIXHRdmJsyesaFUhvQaZTik2Beglx4ZzLzGeQgDL/PiecVjlNc4GKINOQk2pfpM+FHAj6ooQaM/rGOdQdra0EvCYkkPuqe6vSoSTpd5ivChqaenSpXbh/Hl3eJFCWPdQSjoB/pEcpqc4vAQwNqYpGJ3mtYQD4rioN6KCxongKi8/51SmcqHoPvfQMTAyMs6hmoJ07q7UhyrlzoAE0Ud/OWpzrruKfUWCiAAJgcQRal4OyB/A9Zc6coqf78nfTfHcd1MkHxBO9Afq32f2V1toEmo6yMQQoikGpkYoPkU9Th68nFEeAqmJNmsBLFa/QTU9CbOADYp50MFZBZ3BRGPJaSTdmgD9EQ58HjilPBgj+nwy6jnNMxrD4ECvdgioO0cA6WfflWj/+mCrywzXz2shOuPqK7ZwaCe67nwx760Px8RqxlCfiwdSIfpiDvxyqHUSGaT4oBCA516cCZonQnhWFUemjG6N/USAYREichZEo2yUG0XPkbonhri/CSi8FRknAsRF1kFiiWBtYS5UT4eizPRcBzImeNIgZTxwI9F9xJjwJ1aun0PwCMU+RtwAACAASURBVADpGGrHDtwgcmbo+8dCxOga/B/23gNMz7JM/76m995LpmVKyqT3ThJSIXSRIoIKoiIiCqy7tlVXcS3YVkQQRQHpNdRASCG9TzKTZDK999779zvvARZlV0SOPZb/fpk92JhMe9/nuZ+7nFVqfcVGVaAWbCUiYUJqhvgonh9/voYibv5rB2AJIGqnD0I2DBBXoL0I25qaJoA2fpcPGfQ8f7nTyGbvaOAAHg7QRFlxzyDOiwqXVx4NqBsM0aks6hYAVnXzbKBbYoD5T51H7dyvTqKwdGBXxNEpniupaaO4JgncoxHWh1ZAYBFFTVyrKMA9gUZHIZRFLjRCRnQTtzEKAJ6aluzm49xpk130xJ7d+5kXY5hLAY4BMoMBNu65LcO++GvisnBIxAAe/vy6cdD824+3uTVliDknjYLlYMarxlgpOelyvkXgQBEgVsS83snYFxkjlWgisRNyGbqeDyeOBNz2Go8u6WO+GB93rA8irdyfDC7G0NsEiCIUn79jsl31myqcD9EOrJPro5f1KBAlbB/PmxyQijkRIRYESavxqcJlgUfZ6YnmP9yKg6Cc15fKmB+0g5Dv0UQQnbNyNvPwmOuuGUPKfuf3f0l572X2Jq4BFf2+vvNVu+XWm9ycfxzXz3nEZGkMnaZH5cKNG23vjh02ByBODoYwyCWP0X7388Igp32YSD2Y/Ppx5fmMQoxSqp13/ISLPZQDJj0zC1AZgppr3sR1mkVeeivvqZTIpplz59LVs9s5GFes22j78iHAcR7MnjaFSDmcfIzzYxBdr2/fTSF3KP0HRJJFxFLYTRcGwNADtyTZTThm5AAR2C9X1S++OMlu+XWR2zOow8mNd56Pn1yfZLf8psIdkERMyNnxNvnx9qIs99NfH1LeJj8cwPNfOkDeVsaI3JKIVY4Q7iu/U4COIt7kAsEIQARWIC4H9gpE3cSyvkegVg9UHwjiAsXXeXgMQED1WQQ5755q1dbayB6kH7GGyC+VLWudbWeeFHCYS/dOF3/WQ+QOQd43ADZjCmCdaHf9YWGMlZn0FLURNxPM3qSmrIjfDxlKHE0MpMfhowWsxZB3OO08IJ8Onq6xDAoaBKJpTCXgRPFhn3GY+zkRx1gPz5my7JMB2jatW2lTPwPo/IdDuDQhYwOibPPeCisE+JwQH2wb1yy0OArBR/taIbfVV9JkHQDzjfQ99PA6S0t6DJG6ffX2BcQt0anG2h/hH2nPbD1hLZRp+yaw7nuGWQME4IM/v80Vhg8yd5xhjHST2xQdpj6AardGmSWx14GYI0Kyt73BRWaqNPyYXATMrzHhAcRfUdI9JcmyiNQ6kl/kuprmZCQSF4g7mGsgEniY+T2E/Y5feIyLbuqpbkDk0GYNzMmgwzhcGox+Zvun9cQUkeUfhOvSIifYUxB/zx5uBhTG7RDGmoeYQ5n8wxCKdayv8D72/R99CnfaCbvl5+PkxsCpQCs/XUBEGPspSJi0awC43/qoe7HcEXly0g6ryJq5wlPzPORxBN0CfZBMzYDRXV1D9gaug6hYuh8AJiOSg4lbJM6rBleFA7G9KHufY3H0lQQNdLHnhmA+eQLxkXqp6HeAyOgcCbaXd9G9xO/YgGPEkzG5j1i27z5Z5l5NMkRJGeqDXtzDF1GX88VNEy3SO9r6xlDOE135Lw/vdvGwOfFBtj4liDL0XkvG/ejJuttIvxcj1r7xwBtG6pnVMDZDEcX0t3dbPHPX1Pgwi4+EEI2i2BoCN4u9RkFlq92H6wZuyfhnQzdlF6zwt0suOZfIrj5bMH+RdUMytOscsXiGvbL1dZs5bSH74BL6HaawjxQJUQ/RdsoR4OvWrWG+RIDCHkTERRB7u2m5uW5tlZBFoqp64lO340zzD0sGsI7FhRhlbfSsBSNuCGM/nH1OtNUfJR4NokDxjJrYiumrEvGRC+kQgvOiA6fDwROlzpkxg76ZyctxKhePWRt7VF/2G0OsOwUnzvA6KyyA9XH9+Rc4t6IiMzvZX6vjS4IMRVFNnBDjHH3btrxATLCK2nFp4X4LDI2DSKgF3B4vIY9BWJQA4RUYgAue+UR9i0O8z24sNfshAAJCIpyoIghgXg4DFao3Mx5jEVAoPktjVDFVIkBa6ROaxvMRgrtPMWw+gBEN1fVcrzB6mM7Y5pd2MoZ/ZPc/9Ih5cc2Wr1qBkKTRThw/QgTdSunW3H6kGsFCa3uvnSRuLSMn12ogRIIRTCgzsYfnMpKo1/hYxQOPuL6/8zeczx66CBEOTojy07Z06SLniC0hyiqWNd6TsVpL5p72Asn0WqBf4b0dRlDUiwuzyZYsX070ZZFddunH7FlK6UM5R71GxweWatfdsWjpMndvP/XJa5inOu0lIhVnsg+Wa7mFfdHeQ0edS6WOOTWAOMVLLrkEV9XLfM10zjq4OJ55loiyXMRFJebPHjGQfVkhTo9urv+RX6y0+V/eh1txkT3++BO26ZKL6R7Lo4NwOnu7HlyYf7Tbb/sKZ5A+e/ihP7EvnGSrKYdvQzilDsIGOjp0jnvskUfp27qBvWoQ7qK9iPNaEFvF2Ll87TGIEAmUJHbQ3K/9oeJT5RbfdNHFbu3sQtw1xNktk/4bkWISWpwuLHJOyXbmKJ0tO9mDjTDvq1/tJESy4tg4JTrXRRgiOHWFyKXkS6eeMSecv+Eq1vpk7n8s60k/50CeeeYFkR/jBIg+tIbqv3cTIH9fEe1ZAuS9gNZZAuTDgXxnCZAPd/0+6t99lgD523fogwC0H717fZYA+Sjdk7MEyHvvxgd5vhwBMuOfPz6WlZ0OKOyHOiWSqJht5omSLZnN3Vw2mPmHj1OePcl+/9s/2BVXXWPR5OwfP3WSksFS504QGDJj5iwHTgoUljJRQMAwmz11VUhlrroMqZ8HAMj7R7BMoyROx6Wg8ufdP5xty76VD7jWabIG67AjAFGRV1Lvq6hY8UeynitKZhoFebWo2AWeVuKSEKg8gU23DqNygEipXXn/Ipt86wn2fuMFqFT4ujJxYSMq+NZrkqVYPQs6bA3xPXu/B3ikY/qVm1GAx2FzX+iKABXTo+zfcA7dUo719Axb5R/Psdw78okmSQTzR3mPxT6aslSEhAAmWJQBToc53JZCfJx77rmAXIcslX6AKl63QB9dK4G3KvwWuDgEaKEulUH+VKSTQEjlAitOQ0BVIBZwFR1GckgJ4fAr0EQ59IUAA1H83klE4HSgLlI2boAaGjm4pGAHVxm6CozLuFeJqPT1oUgvFazLARIEACN1vFRnAodjOIAJlFUXilTdOsio/FFgtCJk9h44QlpOCEqnUps+NcXWrpzPQZ0DfyBqahRyLsZHanOKxkcohajCot8OUCklmr/KZQFgJ6YmOJu/CBANVoHxymcedTEEkGAA4cOALcrWxWTDNVU/BQpP7m0g6mGGFURHiev9EECmKDHdW6nwlfXcz9clAMTLQaIDTALgrCKiBBa2AFiGAkLroKmIG4Gyp1HO9gME+3GIjEsis7up08YApUcBxYYAyrbv3QXglGLLVi4GJBZoRaQZ90U50r56H+RWi5gIBjhTbrIj13D3RPD5UUAqxYd4vOWbFsC69+AxbPwJjrzRfyIvFIWljpYCCIelS5faK5Qhz6IkXGO3HUeRiCJ1hSxbsYxeB7LBOQh14+oQ+RehHgkOXepqiaB7pLqqlINTAx0rme769nIoHeCwHQko6XLpIRcFyEdGhHNQ67XU+WQWV6IgRKUuAiREzx/XdYgDXTmq8mEOcfGAvYpA8OL9jDFOujjsRyZMtELy0+977KAFxBJ3g3sgmUijXsCBJFSHXoCvQyinFUcVybzQyfvo4nq3M6iCIB9FAMn9oWfWm+sttZ9U/w3cI5XE6t/UXSBSVHEKdQC0Xvx9kGui+UHxV/rQNVIXyI8gQAIBwlWY6s09kAPk0os22Z+JflhNpIbU5x04MqT0Xrp4IXMLBamAyenMZwO81wkcXhWBJRfaEAdYRaTJlSM3ipwCUjcKmO2TGo85oYx5L535KhQiQEX28Yw5RdiNCKCTU4VrL1Ikk+g6/Sz9XQSIBySlp5xijE+5oNSrIwKkXvF7gM/qtFGcgsanH/cinvg0FaJqvpW6m4vjlIIeHIz9uV5yMqjsOzImgtz/SheBFUW+uTqWMiZmE7NH5j9ARwgh/tHEk0ydHI+zjOvGWFDcVN7xU7znCFd07Q3hGcmYbOVZ0XXdQn/Ol26+yQEfQRz8+7lHYx4+gCeoGV1PEoQYILIK65egCC2BcBBAfYz8cXW8xHDflLMtoqSEWC+MDTYMEePHfJZDf1AN8SWzZhHnsv8AY7YTEAAQC9BQBEgg4Nx9X8uCAKGvB+DniW/NtU/edcIBAb+6PsWu/5ky9QETWVymED8VzPqiuaMWoMyL6yNXURPXdYBIn36I/AaIN7nowBfcWiHSw5WdvxXHJBXuIF8n4kP2Lf0pEn3UgeWMAbeOjNnmOybZJ3/fBOGBsp7149EvpbpxeM3Pit1z/qeviGj8z49P/iSfZ1yRakHMffH0RZQ4dWt0DO4oyol379lLh8NCiM8UyJsqnj/uLyTR7+97xDZd8HHmIzptmFte2faSffWOL9sRukQ0n00CWBdx386YuObKK8mjP2CxEF/DkFbqnPBmIk4nVsiTzpzQOABo7uEwMU3ePij76WM6zrqieb0J8DgGl2UDa62evzjiaybmTLICIj9ieCaCcUY+9uSTtpZukDzmyp3HTkG29bAnSLN1kIx6vbW4lt7YuZtnE7ceESzhsUmutFldNIoLufdmmqvf9XHzfxS550Exc3q2lH+vfic9J3d/Kctu/S0ApqCbt8kMkVVviU5cLNlbf3n7z/+OABmfH/5TraL7qFsvAkSdAfrdIsa1FokE8eNne+EOFQHiQVxclPpAiLnU35Nwi3l7DuNYhEDnOfZirIxBrnlyDck5sSGeGS9e7wDzpCdjq9z1qI1YEkDhEHNwHXNEcGiU1UAMdEqhnn+CYt45LnYrHsBR66cX7P4Q6v5y9g0qsJ+Ykc0aCljZ1gMwiYqYeTyvbIioF+K4+Nnp6SluLfCHsD1O54GKyQuInBxkLV177jmQHFGWQ+yRxyKcJPdsMz9irLYerrLDOBL8aHb/1JWbLDOWMVBaANBMDBRg49ggAghEL/UAjuWVI/bSXrMv3JTrCJUB5qYOns9nXj1tgZO8rZLC9yCIcJVA/PZHt1pz2THzIHrxMNFtbS0jbu7r6Cy3EIhATwC7MVwkDAdXHN1JtNXRUrNC1vPojDii3YLoXhmzKNwHV33mU/bsw49Rno7Su7cJ5XyzvU4GVCRkTyGvK4V5TY6tWPYLWThB2lh3T+LcC2E+fvCNPHpMiP/63EoLrEXxzTw4hBjjxaoO25zHtWf7M2/ZHEi7Y8T9ZBLZ18h4GHaRWM+eGY+POvIoZeesY7OvHCdc3/7YdtfzNnfpAjd393AdGtnfyFnKQmHh3IdgsWuIEkYbWnH8NlsVZNIw+4otO/Kd69WPAufQWD8XqSl37Chriy9zzTyiBpOIIfPtaaW/gzmeKEuNGV/fUOsZCbT6DtazXsQyPLe5jJUhnKm1XMin36R7BDNMfGqQbamg94MXugHy58sXkpWFMzM1Lgu3Uaj9lsLyl+sRhDAPXLtgGkTAaUug7DycvZgv+8zv3vOAvcGQoyrEdc2MEsEXwFxHupYl8PfFC7OttLbU5iICOSc7xbbuO2RPFLVbHdxSOl80Oc7Drtg4z9auWWpPvrSFCM5FrGFJFJ5D9rbSpQC5GDQiUrDDsmdNteOQSoobUlSP3LKLlyxyBIgHz6disCRmUWebxCDq5ytF/KA9sfbhDR1DNmvOTO4ZzzKPnhf7+XkXZ9mJV2sRjCRxzQLZTyJWYB/RDLGRim0lC2dkbclJC8fduH1vHuTDoItcW7wp3REgg6z/cmC2cn2rIAef3/wKEVmXQ36U2lIA7krckGkT04mYDLTNL77gOiKaakpx/QXjvMP5wPwVFRmH2KAZt3MgTq86BDBhkGyBrLs4S+hbS6A8PiGT+EpEEVpHKyDA5G5IxG3cBHkqB7i6khI5d4nkFrnZyfPWikvgTFmlRcYmsvYFQA6GW0yoH+QHJCrilgEIrEAA8ReJWcvLL7OvfO1fKPZ+wjkhNiJWUwRVGXGkK5YvYj9Axwn7N/WDtEJwhUIizp6/2E4p1hNSJoD5Tte0grgqEaxr1qx1vRIpyWk4yg8QMbmLaxxgV33qE9aKGKMZB1NmeibCDYrf2Ys2MOZ7uba+nIEU11nN9a9k35pDdJgne7ZNmzYRKzXqei/yi8usmfmmmWdJUZU/uPNOe+WFzS7+bw/OoPNYbxLY+9Sx/hUUFuMaLcWphPMFp6fiPXMyxsVNihnWXqyc+XXu4sW4P3D1sJanIMh56tnnGT/EGT9yia35ZqET05x38YWuP2b7dhwaEFd5x47YyuXLnFivksjXtatX2XHmhhQEHRGsfa3cGzn6iiArchmPOgdKnFICodPGHjKbs5ec+N2cc9T75kQ67ItOs35qf5aCK09uWRfvyjyYREfSrBnTXHy00hMCcPQOMWcEsBZWVtay31XUqx+vhb4ShBJjPIshCAd9+TftRyPYn3UjMBMB8t1/vQtnNXGncRPZE9DVJ5cr+yE5VN4hQJxi9ywB8hcT+Yf4y1kC5ENcPL71LAHy4a7fR/27/7cJkP/Z6/PhHQgfBKD9n30v/8hPP0uA/CNX7X/qe84SIO+9sh/k+XIEyLzvXDOWw0GwvPQUgDkAifXbQmKu0lBm7d2+g0zqOGI2suwkwEcCyrYi5fGikNVmUhFCUrYoqkZgoIAFxfao/FUAvTaSytvP5PAQT/FneWWNHaYEXeCWAKZtP5hty7/OodmVi/a4YjgVjKsMrpuNscq9i9mcCxhRzE8miv64ePLQARYFiEqRDf4GgEfhOJthZ/rlTRXdPec9Vyb7tsPOWaG4mF6B6/y8wp/Me+fr5v/TUUD3bjaRfRSLT+HglOKii4op9W0hqsop57Ejd6OM7MHSXPPgSve9G+4lxov4IV/Akz6U5n6AH6FseAMBcfNRxk5GldmGeyEckFxFvOoiUXSPABeRIGEcVFoATmfNnOFKlYs57EkRO4i6VC6QCgEnvL9InCrqz0hKjAI0VWxWkCNAlIGfmZHqgEAV0Ldw6OjhMBMHyKw8bpWhi2CQC2QigEQ1JEwkBIBIErlA4lGojQGYKBZK6nW5FaTkUiZts4rkASXl/EmCZDpNxm8jKuKy8hLipTKJ7khnnIRTFjhkQRxEFf01SnSATtGtlADq8NHP4SGfLgaV7YYRfdDXqSzkQAdg6x7IzaDf38m91mEmQOWkbOTl+BiDYJMLpJ+xoX6QYPLn0W5yEC54J1YoLT3NdagoP1n9H136OSqP5yCk9y51fw0uGim6FJNUiXNG4H8iyvF+fn47h7CKqjoOKcR8hUTZAE6QIRRtchrkE7NQB4gaTOzAqrUrOADjOiGSQcphZR+rhDyEQ2sKHQRtADqHiAeYOnUyn+egAjDzthJcKlFheVKEnTxd6iJ6VMw4lYOhIsCkuBfwnqfnhRx3gcUT1SnBvfeG/Ji7aJE1AjI6NToWdqmle4jx8ABw9MahI6Wkys+zsogbAoyqIEZFcVCKdOoi3qCTw25EWJRz8zRwaFMMmh+vX0pDEYCTV5PtfAxwm3ul8SgVr6cKJYlq6IK4CNThi0N+MGPcD6VcB6CpZwAK+5pWe+ApikEBrcKSoyyNotJOgMOcaZO47z1cHz+yt7nOjHuRUU3cmzpeazzPlpxVIhVEJnUAWMgOIFBLNEMkoGE7B3/FKaj/xguiQLFxPSLBuN56/ZroRIDJIfPPcoA8Uu/i5JIY050oYUO5V4p227D2XHuVaCD1boh4kwsoUU4VXksn4NiyJQtRMhY6cmQhB+Fe/hQYKBBmMj1Hp/UnJdVym+neS913AiBm9pw5jiwQ6aZ7KOdIAy4xAbSKs9CcpblQBJ2yyzXHqXPFQyAnc0w372uI8RfMIVnjoxml5CDjvplxKiedYFtFC6ZT6tvGPVBPhmKIkvhcBb0D/YCh8fHJ/F6cBzy3SSlJTrnbBPkVSMxLDc/5zFlzyeivIT4GVW0gBDUk94J5WVxXxhCH7kH+O4kjKYSxoTJzEQBy9dUzt8rVcvevf2Xf++6/OieRD+9P70Nkh+6Jel0uQomp/61eBhEOlYxRRTqcII5OMWEiR0Tc6rBfzeeiAKiaUUTX8x5zJmUy5gPcvKq5PCt7CkpJugdAzscgMEYhWu7/evY78/PN9/MM467SvX/8a3PspnuKAV9SHckoUkvzl3qEtF4obkKuIhWSyv2h/+RI0dgPdmXtkPKsF8LG5fARkTPOb71l71V+nSKV3vqroz4A5569I8fO/0kR1zfIHv/8OKG88d/ynUPqz7eMEyE3QNjovkvR2899eei2nHfewy2/r7JAL2I81P0yRgdSQwfzQI+t37CSe99Arnmh3XYpEm4+7nqwjvvQbtHcYx+eozMVpyFAF9vOHduIPZzInJ9pDz34oF1BHnqjYu2Yg/JR3S6bN9vOnDhmiQClkzNYwwDNWnE5KcLJH1CtF7WvSDMJClq4JoWASwOsNXHku2uO94Xg7QSga+W+ziYr/cVXt9DjQhcMooBnt2y1glqefeYvRUNdct565n2cQcy7WldEcBVX8gxAVMOBExsD8Q0IqAg/KWxHWO/0bKkbRSRmAuBxm+YEQDI9MwKWdF/u+myyfeVeWrz1wU3Sms7ldx9eEAZ/qzzTzQl/QXq8266rmJHxDHT9/1HmG33oeuh1aQ33gUhWTJI3jrpQBAI+qPZ9AVvjcMn6sRglxoc6wmKQOWsEN2cg7kEmJvqdOh2R0qnuKp4TOTAn8P56IDXVC9ZGtJgiJBsRUBxl/RpEfXwec1NzXZXFQZZ74iqRe0C9Swf31BCfiWIfYUoQa141JIhKlWuZx2u4sB7MGZ3E0MUCqqroOAKCuhJiO4dnLnPKZDtAVEseUZUpSQF22QVrbRqRhB4LAqz96SIrqOqyN/YedffmU5efZ5NjiHUsOMQzoWJ77sEADixecy1dDHpWH9pC9j8JZVdeuoouk1grQs1chJuvDzC4l+idcmwANYChP//epyzGr9d66UZoqmxCWNDpfmb/aDcqba4Xc5hiwJKYAzTftzOX51GCXoN7IBlgOBpiyZvotjTmsfb2Ntt03vnW38q63EHXzY7tuBNCrLHfy0ZC4xEngLrruWc/tCQjGeIv0FpwgxWyT3sNIqi/e4hYtSttuDDf/BopMAecPYjb6oXjPfZKISIXopwWzs+0mURbNtCPcvBQvv3hyLete6/I7BrbsmUL+zZKuokamj4jC1AXV2dyDPtNXL0A2q3sY9vPVFtnHVFCROFJWDHIHBlCpGAYBFIwnUtdTB4NDLKX88ttkIjZVjKmZuRmso8hynN0gP1DgIvrUyxnIiKWdDpeKHizUByU/S2MFcZkMIQVPjJiY+kWqutgLm+0+dPSLIi9Xq+KqAGe91W2WQHml81w3yJArp5iduv5C2zno/tt0bQJkOE4qsdC7No/vWSrWLPOycStAAHiF4DgINLPqnEMDuN8/bc/HHBl8oF+4/MW3h0XVIFBiL19lBUW0a2WFW5XL59pjz+/3Q7g/ujjCxbCbd5y1QU2OyPakVqbcbucc95FVkbxcynRey09DbYItX0ocWBTIG23MzfVItZRp4d6JMIQLCRyQzQ/xEEylqHi1/q6ZMlixEEDrjsrhXOB5vTdxDr1eIikDwckpicNMZAv89qyKwGU8xF7yJkYGIYiPw/CLgkHeaUt27DGeusqWDOZt3EilTGn1hLdlECU0aqPTbahUg/rZM0XASIgv7EOYu5YAdeH+DvWxFzilkSAeDLvBDAvlJQV04VCXCHk4iAOlEEIS7mUO3BUdPC8tHUP47BodX09g+rliw+3+fOnA4zjvmavPsK8KqLxwNHjODs8+Pn0tUEKSAgjcjCY9yN3YwN7L/WaDMHYV9UhCuH1ZDHWE8I8LZD9djj7qS72YcMQo3IaPfvsFluxap3t2HvEsnJnOOdENs6ykopiW7R4PoD9KZtPd0ke7qJ61oCExBT2B/MA9GOIEztj9ewbRPbL1R4EYf8y/Rbq8li9egPA/2x78onnEGjU43YJY0+1zPXy6cAVyPxUSyecyKNkiJIqxG1HIFj62Lz4si62sJds4NnPnTXbztu4wV578UWIHsQ3fG8pnRxN7PNOQaynIuKIIAVgMetXE2IcxUvqXOnDs3SUeC0/iILjp89YB8/55VdeQUwW8aHsVQog8mv1cxDTReKEbWJ/GY7wYsbc+bhOSomfO+Oc4wd/Pt/m3HLI1m7aSDTXVsQv1a43bgLngwQcXuWcC9Qlpr4znfvUL7jltde4dkucw/EU+8ALL7wIRw3vBbeJHCCn1OnBHjOM66Wo0yg5O1jD1AGVgiCoEAHR7Dnz3P5GnXdV9MgsWTDLuUXlJEolvtKDsVOOY0nzu+IhA5jb1SVTT3xnGQ567fO18Vc3o66bzhw9uOFio9Pt45d9GjFNKOOWCOtwFaiLPJG8wkk73lo/9RT/dQfIWQfIO5uyD/g/zhIgH/CC/dWXnyVAPtz1+6h/91kC5G/foQ8C0H707vVZAuSjdE/OEiDvvRsf5PlyBEjazevHJgKgl6OQSpJKCVWTx3Af6rtZxDmhgmSDu/XFLe5Qt3jpSrv7wYcsisOFoosUCyMwSGCwQEBFNQlaUAyWclEbyNZNZ2Priyshjc2l8idefGWbZVKMu5cc/qKHLrHLf1aJ0qnbgYkqRs/FdSIQUAV36iwQUCywTarojHTy63EWCLzJy0PJpYI8QC+V2Qap9JrXdPpXMy375iMu2sD5/qXg5TWV/WLhe67WlH86guKTLg8AL0X/CECNMB+CsgAAIABJREFUBhxX9vBUgAQ5QVTw/jLlgOqMGEVNMzAImAZA0KFM4HSK7X48y9be3eiKltshMoYA6ycBvKsDREpBKfCj2GB3ckBWFIoExgLqBci+7VZoZsP8dvHh/r37UcdL5UO3AqqgJr5W6iDlv8pCDV7Nf94ogLM4kLRYVVkJILYPKv1Iy4FoiubnHuCgKBW/XBARKKZVCn4c1ZUfREEpm3BZtcUcpaJ+F4ioonr1tjTyOoQdidzSxryRA5bU08VsxEVOqcC9EfW/SpZnz8jhEOaNyhjwFEt+FDFXeu/KUYYKcSV+cucoYmY7WcAXX3qxK4HcufVlDnIpLj5ICl8fiCBZ7UV4uNJzDv5eHJ4UK9PL4chTIDkA5RjgWYB/CA6hcNuLAlGkgXJ409PT3nEzKG5KoL4ACXAsDmsZxIVFOjCqi58fyljV5wTERRGX1ANQJXC0FEDDP4hYMlR7jahtzSfAhnn/IkAS05PI4Uc9OXmii7vyBeRSnr8U3Rr3Qxzk4wS6c2itInJjMuXI9Q10FqD2Uh+JyC4psgT4DUCc1RMfpex9HXAX4jJS1IHiuOR8OkZPhQiyMA46g5ARKlPUwViOA6l8qwDHolBxCjTsp7jdF/BtgAOw7ps/fTRZgBshxN+00xkQDkggBL2d+1BG5NyEpDRns5fargvwpId73sahUSWjmbiPomZAPBWNF3G38NpC+d39XE9l2w9wX9VlQqUAUR0c9hkXjSiZy1HNbtldbDUgJxETIC4B+5u6223JShR1pFdHQ66F4ByQ20IgRj8/o5JnJBAgtp5nzB+QWMSG4onUZzHE6/UGzA5mrFdwKBxjfMgZIqJEpKgIkAjumxxgAuMVN+BibPi6b30q1X7xZIsrnx+BDJszaxoKxXocUV4cpitwPuS457umstzFpDUyJhI5/CpyQuXMEVznCGJu1FXUyPsXgXUI59YK4huaAExiADOLT52CSGuFzFtoB4kBnAzhE4ziT+ruVkCUaGKYFPuje62s7TB+RgygjpR7UpzLoeKhGDHIpGHID81t/hAHeg70O8d4/+qFEfkgFbcQeD13TZAjisASSCziSgrBOrpoGgEdMifm8DxCEjHHzppD5w157VJvNvAcTJ8xm7HQY/vIlff2CgDgNEqT5wL4kHkOoKDohWEAlgpU1dk5U1x0lcDgk/R5iNB+7LFH7ZYvfdGRwic57Os6L1vP3PHWx+7XWwDHs1zkVCXOtWLiMjRmVZCuOVmvPxs3gWKP1A/Vy8F+FNBU4F8vUQ3Z9EjkE/cmoke9HycpFA4hRsQfEKtFr00gNYC1F2POhzmvE2W07rnUwn++baZ9+4lWwIsYO628dwj2VEWlAaY08vs1+QfQmeDp5eeUmMrhruae+wBiOcJGJev8Yq0hcrxpbRIxqefP410EiFYPEfsCzZ+5/T8JmfU/yHdRe5pfRe6JdBVwJUJRcXUan5pnwgE4BehqsX30jil26/0oQ739AesgbbyCnHsxhTiVS6eccVf12m8+S8F4hn37Brq2/urj359ptZMoSf/4reXuM7/ZQjybi248aGkTkm0asW6n845Q0FtlHwPo6W5usDQcWHkH99k8QEiQF+vkcwJJApi/5JiphEyT0jQVJbIbE+roAXhbSo67inTlDPKCkJ+OI+1PTz1v5QB8YwILO1tsIwXc4YCQg67vBP8f1/QYgFMtUYlduOo6ACQ9iQ8JQUmr+UyXVWXsShbT1yfjUqznnlQCdmlO1TXTfZHT6mefm2Bf+W3NWy6dcQJEa5MPxMu7CRC3iXlX7JWLzdLd+i9JEM0VrlzD/Q7FkOjL9D0i5DW3e+IAiWQtY3RAGo0TIHKFqGvGj5ioOCwKKcSxDTKmvbg2Wu/G+N+KQRplv6IuKjk6/bjGuTmTrQ6VbyTrd78IT5w9dZ39qMhfhvxYjbAkxQqOHrRZxI3W46r0430cYv1HgE1UpC+q8mhXiFvD8ylCuJ7y+i5isHrZh8gBqzoUpgv2ITj0eB+p9BrpXlUgEGlgDQplLfjYhetwaHTzmnEpnj/Rtv90tx0qKHb38ILViyw7sMeqC46gisehFkSPDeSBD4KH/vZWG8bt+YdXT9hRSIObb5xl61cvtbIzJ8E9x+yVN/fYrCXn2pY9JwAIK+xn37/UMmPoX6opspriOvpjAIFHguiEiYAghGxsrzQ/XBU+nnSBQLJAqVppY4f1QWZMpJvM17OfyCei+iAuY9l3VXM9rrl4nXXjKmlF1LEN54qnxAcROKVQQGfgVBpjrvNpqbL57EXSZ0+1g8zPD27dzr4k0L573Ses99Rx8wKEHwRgPtjUZb9/nXUs0ZeiZDomZk6wi89bbnNvpOOIj57tIxCsfYDW3nbf737vyPu0DMrr4SWWLJ9jsUk8x/QrNeMs9AJo9G7qNQ/iAyVWKQFAbqCgPYgpz7sVR0ash4WzV92FMn1bOTGrWcGAtN0WzVoYifNGOZ4St8gdqueWbZSlRrK3GMBJjLS/OK/SZk6ORRhDzB+l2hHx6bZzv2JX6U+jSyeZOaVDMaCBodbEePjB0/mWB7Pf1D5mX5wbYutx1BTuKLYL1kzjWWYcZ8+1jXf+ETcQ3VzET01Pj7UofwaOJx1kafGWh2OhNyDRnn3tJGXtvAe3io5abEKI9Y/1AfbST8Z7iyMt8NffuN6+84Pf2RG+cMU5gbZi4gS7au1y8+nvsDzi+MraBix77lI7VlxuPbjQekbaLR1H4mI6BJsBdY+zLnVADMghPm/ubCcSSUpUrCTddqy/enq3vbHVuV7nAR5rPTp18hT7mwAr4M/kKbmQ3IUQTxOcI/eyr55r/SW+EBA4xnFExMYk2e5de123lmIvW3i/qew3S8/kWxTr/dHCctdXNZVC8VWXT7Wxaj9i57iWiEOC6C46tP8Y6wfxuqjxl65YafOWLLGnn3mKCFS6O1obmc/DGAeNtgDnotxbHbiPPHle+rjObZ2DVk7PTD1uxn72LGHE/oXSobIWwsDLi2sB8ePJvq0TcdBLr20zb8jm6bPnuujBiYwX7cN76fjR3vHEiRNuD5TN++1lnunBFYkyyFLCvSwOB0goc0oHJJM3IhgRIH9+5FXKzxfa3sP5rHH8PEQbvlzbMWzUudOn4JI4w/qHUxWCMYizWnqaBAjhrs9J7ns5amieIirRi7gt+gmZX7a9SVdjxmRbuWojPU8vIJYKtuuuWsWesA6SmBgmJp0RXlcDBO3BvYft3DUbXMfhnoNHrIGf2QQJ48Eer4u5f/0FF7DGEEX30IOc43BFIE4IYj96BDL4WH6BnSo87cQWfazx7ZTKq6sumCjaREiVAkQa6m+pZ09VwfXedNGFOEVwvnG2qCDqSmTgfkhfCWuqmCuSOX8lEhMq0kR9gU3sgbd9b5KFnf+4zcbBVcE+XWK3DJ69pfPnWz777rmsj0dwUc7ERad16DC9NZGc2+RGlov1AcQGK1euck4kObeDIbV1n4rpM6tkf6k9vM6K2tNpLdG6orlB4o8JRDS3sgdQ9Op8yLMm9qWK85sJ+SVRSw2vsZF9ZTwiBC/2K62ISETOSwTXzXpcz+d15s2AbNXz0tnewz4Dcsgr3D5/w1c5r0Iyx6YwrXDS1bbLrW7aswiw0uz2lgtE/+L2MmcJkPdsrv7OfzhLgPydF+q/+bKzBMiHu34f9e/+3yZAPtzz+ZcOpfde67MOkLMdIB+dJ/AsAfLee/GBCZCkz68am8hBvL2lzh1wq0pOkdHc6OIHUshXzQNs7mxUeWQ4ma6AsuRSJ6E+PUSxtMBKOS+k4vUHQE+D7PAjHkJgmRQxAoAmsMmsQ0E1kU4C5VUfI3KlFEv3zp8tt9k3vurigxaicBd41gqwm0ke+b79+13UidwBkRx6awFJksiJFpCobF11I2zbtt2psSNwRrSz+ZRaaBQA4cyvZ9vEmw66PZ8iiqQYHeLANQgoKBBScRsxKMylaJa6PYNNuWIIerCGqxNABIJcBG6zOm+uO4hJ2XmKw3VfPwcRZG/tbMZbOHwFEjniD1iS/8OZtuHuBtej4AFwOYX3IFVuiIAPwLUuyA/FpwhYk829ob6WQ3Ksc4CEsJFWB0Y8qqUowPqj9JCI+FBckaKLelAJyv0hBZwUaD6+gIjku6vEWXE/DTWVZJKTNYyKMIYDZC4xRPlH6GtRmTUISSGKzRuvv56M3hrew2lr4HChqLJ41FIqXcyF6JFCXzt2Aa0CYOX+iCYWpYJcX5XzlapDBDBG1na/YMqVVZoeGwG5EGQJ0SFOEav8dKgMSCCB0CTXQpa0Sf0K0bGHmJd169YCGHrb8UN7IEBSKQONAZghExxwVUSQIrD8+J4OCJ8QDruDgO4dHAoULyEXiAB4T0BSD09y0A8dcwRIMqXtMRxSBFbLRSOSpJ6xpvisIMBJER5S3QvYkuJefSthgAgqm3cEGf8u0F3dBKMefB0kSCNKvjEASjAaqwDsSM9Jt+DIQJsAEZKcnADYzb+lpzkCUASIDjbqI1E2uQBvD5gXlSHqPsv5JOROZbeKb1NsSXMrijd6RxSTNHnyZJdhLTeOipKLyJvWAp7Kz1c+uCLhBjlIl6CKTEnF5QMowyVwMWlSbQdwYJdarFfEE0B/KARTUkI0V5/DMgpmIcudvLfjR45zwM52BEgl97aTr1dZr6J5dO0E1knFFj7dx/pP4G6CJJMqrhOFuJKDO9T3w58jXLck4nU8UNQWVzRZKyBIEYrw7YdqLDiO2B0O8t68hoUrluCoIaKJ16uSUzl9pM6Xc6wD4KODMa3nUONccUTqXxAgFMDhcligNJ9vJLKoV3EyiolSvAguKB3dROzoWVS+tuIG9CHVnQiQnzzawDMHsERHTSrzjh/PvsDxNavPAaQYQwV5hriURlcyWsq1zoFEFPmp6CvFKKmzIxJCSHEUDdwP9RCJTMgAoGvXs8EY8gbUl1NLxItiKoTq6n83cPAO4V4OM47191q+P3darnMO6LkfYvwGMJd4yWoAUKqJWkTv210HIsQUA6R/18/t5h6J1BWp3CyFPQ6KZKIf1DGTirqwAwX4Sy+9hsMEIpJnTDFzqUTiyAXi+ju4dunM0+S52V7AiWF6JTyIelmBgrenF6AR4kUlnHLjnSZSLo0oC7k3JlL2+Qqq/0uuGAcG9dHTkmL33Xuvffmf19upY5726GOP23fuvMzu/uUu+/zNd/DMEZlBtN9huilEZCn6SJ0tOtyvI8pCxJVcTR2oGYcBgQV4NhJJpsSYhESyzXGaHT6a7z4XEhYLIBRlJQBQIv3acNUF4BwbRDXtKYksHyKCH7lthl3/ywLKyNOID6tx/UiaU+UA0bohArkPAF6Z2brkcrcMgQ6M8DOA8B2w9rYDpA9nll6MD+PMuQ0cUCAXiKM/nBNEf4oAueruSjf3CEcQoaWIPUVxjDv6mFO497qPhw8fcvOB7p+i5uT+UzrhA7dOtc//qoA1hbhBvzD76WdAWPnYdMcLFGb72mQptInOGR0ANB7VHEOvDM+yd5Cnff/68bLwf7231N3fH30Jufe7Pl4tiLK9O7dZJCDJ1R+7xAoBdiJ5BkcgKKZAAHYCBgYSx6K4D2Xry1ml+LUzKGvVF9OIMriHOKdzVq2hqPYIueqANZDh1bh+Lrz84/bQk8/ZqeY+a6AQWh0Zi3CKJjtnBHHuzD9RrKsq4z6Sz/OJC7AbgAzDpAO6Rrm+irBjYXJxZXJuRTLO5f6QQzEDElYdSCrV1X+6Pz+/KdVu/c04CSJHjv70ZjFw9+ivYrB0Gd4dhaW//zUJIiJa4M/4/eRvitZittT3CbRSJxcPCusG3S0jgwDpgGyMFx85QBQP6TWMK2TEMpLj6HsYQYnN3oAfNiwXFIOsiz3EEUoztLdIhdyJ5bkcYWz1cI3HmOO6UJgfxQGo3qmbb/yMsiLtxIE9Nm96LkXf5Y5ozs8rRQWOSyEhGfKSXiTmWu1BmpvajS5055gYVDwgxExrGz0rzMHp2XSVsJ5G4myLghA7RKyLeroCcB7cdMO19vrLz9l5a1agQkYpfF6K/e7WJy2Z9WQSrobYEXo/AATrKRb3Zzx2QgL4sf4pZM8/MsGeguB4dVeDLVkUYheevxohDMAuQP7zL7xmsxatsvsff5GFf9j+5dYrLGSkwdpPHrSW6jZr7iF6cpQydO49sncLH60yj742yCEvYmrYQ3kQdwgZJAJ5yhSimoh/KoUIG4aEiWTf+cpzB+x3d91A0fRpAL4aw7hi28nM8olKwlUCeRY3wdLYOzYUHGbP5kPMEfsh+nPuefJp9kLhdj0Ekw/jfayJ3iScM/tZp+59uc2iZybYKQiaLF7Wnw5/28p+u99OET25jJLutr4x6yKq6YVXX7PtOwtsxYoUu3DTStb9CHudCLoNa1ah+u+0EE8yBJspHgbIFoEnUUUHsV4EElpH+RBzK+tUaqhtP4XzVuMQrFgVJT1kTOUkALRD8mm+1DqRyD4siMcicIx9KT0R1afqDJMRXTTMhYiPOiCkmtuJsYvG4ce9bejttGYIruUQlhXM20HJqba1ssO+tV3PidnH0wLsxjWLrfTgbuajfpvD2uedOtWu+e79ltfGesrXTIv2tPNmZfP7UKVXl7IXSwA4RlARlGDP7DrqnCB4Mm2M6rlOOXApqk/SfpptxV1fvsQe5xrvJaXu53eutZlRIRYDMdILcF1IbM+BInrPvEPpesLBAvnV1ttg2QmRti47x/a8ucsG2MsOMW82AgJPwnkewR56HmKrfqLTRLSLSA5mDd9L6fl0+v504H799a22ePFSe+nlVyyXYu4Q9tw17Hs/dse5Vn+AvTXXUaIR9UilpWTa3j0HcGnMcbFEEoW0tzcBQsczj47aq4D6VcwzG9etsqzFxBmV0zMm5ybvDX7Ois+U8/wGEk14wK659lM41o+y7+V5g2AaZh6O4j35a8Ij3jM7d6qN4jpq5nzkRwxVDe6SI/mse5ASnrzH1Ewip9prWAOX46xkj8M1HGztQZjUb8+88LIjQOK5f1FEc82aQxk9e4im+mpHimnN2LZ9p+s8LIcAVVRWN8KWWD+Rf+ydefD7EAnIcT0y6GGvvb4T8qXZqpsRNmWl2LR5CxxhMGveLDuSx5zEPQqJQCTG5BLGc+MFeSD3qArRJdzQOUk9Ua3MG/W8p5P0tagfpImx146zJWfKLEuFBFw0k3NLP25VzkC6Zq24oNC6QEQQ54RLJYV95nH6QuqYuzzY31Wztr+49Q27+Ior7foriLZ7/k+8R0gK9ht1RAonpUy0p5/DXcJzFUuvi6LiFCk1l+4pEQBdrOMFkOrNkIGREFivE8O1nFgyOUD8WFP8eQ/ayypKcgL75T72W8WQzmtwkLVAitXhnklPn2gPfJqvX/ugpeNOjsJeN8r+s5P91wKc957sU/oZKxOZEw8eOGiTEBLsQaA3g3sywt518ysv877ScYMspl+OiGLOQRKMaZ1vUn8M+0X1UtZy9giE8BGJLwfwuBOVZ4H9gs7JioKOZ1/dghjE7Ws552j90R6li7gzOe27+VPnhDBEQHiccaQgJGAP3wh5GMv3Kk6O44Sbqwf7ve1zN9yKoCeF/+3J+oOAzCeQvcm7y8rH6ZDx/yQWcCvjX+wb/ru/vBdgOVuC/uEA1rfvw991+f9PftFZAuT/5G19502dJUD+9v39IADtR2+knHWAfJTuyVkC5L1344M8X048uejO68ayAaRLiAtYe85iVKSp9toLz9hUVFOB7JaOoKZaOnchBEiY/ftPf2E/uef35OgeZPNGJwQqaJESM2bNsLt/c7d9/84f2CtbXnEbQmX8F2MrFgGiA3wOAKMcASdPF1MyWGrbf7bCVt62yylmllCCp5zUg4AHoRAfyk8VCKjuC4EhAmqiORTXAHSJAFm4cJG9CkinrNVEVL9NbNj1ebksyu5daDlfPuJeX5jraaBYG7dGO+BEH4erQJRHynSV9V5KvJXLljpldxfEgMgPRaroAK1Yj15IkGiIlTmzZzvV+Z69lImOAXYTz9KJ0lt5yX2cmsp+vdyW/6jE9SQA0VsyQESr+iZ4/coyfvnVV3C9ZKGCbkR1HguYQcQMgJ0AtAE2ygEAb4rgSGcDLkC0orwSMgLQEwIiLDySIvWZEE5HHbg5idipCmztKk5PAZAf4yAWwM46CneCLPaK2JnGta5GfegvNTdxAl+44bNk2J5xsTgNvC9tf5Wv3AF4P4M8WhEwKpXXJl6K+2JUVVLtHsamH8uhOwglVgyvV14Gbzb/Ir/6uaYL580ksziCAxsRBhxg4zhY7UC9J8JIirYaSJfkJKJZUHhNR1nlqULsiCAOg+oKIXZG5AbvV79fiiwfgcJk+EdzmNUBpZ3Dmcoevfl3qWtV/N2Oyu40SnGB3pMA9bShV+SaSLhgiAj1hQiQCAc8VTSNmiL8OZCoYLMJp4TKyAVGD0KWJDI2pXRrx35eUUf2Nv0EA6PkVQPa+AI+9+jaoraLoOQ9MjbMUim6l0NFQFkjhEsYY1ygnogQHeDiOKCpB6SSng4Voc/k2kqSJTeULwcXjf9m1IHKQJ5FtILU4iJHREKo/0Ogt79cLThX5KxShJAU6iqSFAmQjHqPYAUIxBKuP1n1kFGinUSu+HJNe+miySEGSwfZdmJv9L6V+HJo/xHuUQaHXBxAjKleAPxhxrl6RsIgapS7LXW2xn7mmmQr2nzGUlCzNXFNFYnVyUHah/fdSqREFIrCSH5vKf0fw8SSdAx520NPb6VQ1Z8C9GGbRq59Vu4kQAOU4YzFAMBORTpVEy0iB8iQin65P4oNC+U+y92hGCL1W4Qy1kO4FiLcRLyJEA1gvIUxFuUiCODQGc3hVVngApBEimrCG3dnjdk3r51gP3u8yfUNTeD6nzxxHKVntiPX9MwJLG/Clab4An/umcrOVVodg+KxEcJi9ozp9PacAXhsJduZfHgOt3NmzwJUL2I8p0OQ4kTi91bhSJNjx5t7GodyXcRVBmSXovnk0NDhV//7HJVpoqTWGJErQEB5qEpNecYU5STlu4D18dxocsRRFqp8Xfdez2I0eeBSysuRJceMMqvV8aN+pDD6BLZt2+3uv+Y+D0DXMEjQFMrF1T3iyd/V7RCIq2nPnkOMQXTbzFXTp2cANMhFhPqa9zPAAZskLBdhpSiGGTNnA6LW2A//7WUAqhwXtzR11viB+eE/5NmSZcudU0TOjY9fmUkcXowjHGL5Xd/49rdsBSpJuT/kAlH3x+o1a5xroxgCJJdoju3b3nSK+8zsiRAvp2zDhvU8L9X87joAXYgFb5SVYdHkkpfSQZEIWAWoAAHSg2Mkgvuk/G4RWL+6LtG+8NtSYjNU2BrjnnuRzXnHjtkSwLIxgDPFS+m1KbZLhFow5JYXESP9jAdFrwkJH0EdrggsgQ9y1rwbGnib+NCfT9+eZZf8+DQkhtS+UmDiXuKL5QAR8TpBRc4ASYozU0zFQyhdkyBodf/0M+WAkUvLD4X3fV+Z+87KfctviOWC3OjtrmItIv4DMDoUYnOol+etpYdrVGYdzK0rzl0KKdprjURMJcYlMiewvqAEP814VZyfCNh/uzHHnmBItEAuJXCtPCGK8EjhMJjsgP1GOmKm5FBWz9ytmKZA3kMt91wRgcoZb4fYmJiZzTp8FNXxMIQa+ea4Z5JTIZmYi+u6BmznyQo7KUcgETK5RDTlMN4iIAr6mHtSEBOchoDate8gRFMgpc++qIBRyyOeGEXZKsGENxNSNOuy5nztExoBw3zZH0yWe4WYkfG+HPWvAMEz5/zii2n2lXvqHEHlulmEtvEh0PO/Omz9LQfIeDb6eByhCwnhf4wILJLrkOdFc4EIcxGnA6ixAyF1VIAOHudes9cY6wGq+awJCebP64lgfffW+GEPI4JYzlH1bYUAgk1ive9mTY1BwHHmGL0UDLduQMPntmxzBcJXkUXfD6BZdOyQZeDI9GReKWGNVvF4dibqXsZiWUmNqlts7hycdfzsZp7hg5UQgeom4ZkoK2+BVMQ9AC+WIMKXGMVI5qNSFMkNjXW26pylthAn3FOP/smWEX8Tw+diN6XZSz/aaZNxXyFJN8+OOvNHINIBwBgSQM8ZsWxDrLMeXv4WFJ1gO04U2o5DxYhfzJYtjbMNq+e53qRGCIW+YV+7/XsP2fqNk+wTH1tmHh1l1leSZ76jxGPZRHtlV5HVEn2UkxVvK6b6WVNZPnMX5HDrkNUN+lsjPVbKxJ9NR0N3R5OdgDyrJeZq8vSZduroXrv5usss1ocxj5vl5T3M+fTXNNN5MMwerLGx3y7ddLFF+gB4Fh61ysZiu/HLX7DDKNqH2Qcuwp0binMHyx59C41W0D5sL+eV2CM7h+1T182wn/zhIhvbT4xPPfE9AMytEI5/em6rzV93kf37r56m8Bogk7i6T3/iIqKr6BkjnuvZJx93MV4zAIZTYhJdbGAve4oRxmzFmdPWxTPpzdqqfUcrvRLerGevHWoyD7aacF+s8wHW3dSHcITP46QN5rmRSEMdM538nAlR/pYUHmSnj7XQwYeCHNA6hZvr7RtkTz9/wsVyZsyIg4hjzWKM+gKUxkRyv/uD7OqH6ODh819avdA86optzZzJjGt6DfqabSvP7HDyUntsyy7m11GbnhZua3LSrLeqBHK7yxKjA9mPsrYERlMkXW/P5hFFSNfDYV4rlX2IObwskk4XPy5nbhyvId3X8goH7Z67Lrdwej5aFEnLM/Dq/lqr50V6h1G0Hs4zQtTpmO+AzcqeYL2cL7R+NuGuTSGqrRugXUXbYh2W0wEyCBmozkDtg/Wh+M9k9vbq3Hp1y+usW/R+8MzWQbTExkVzTgi0hVdOsqaDPe58UQ6B2M1c0641hKhaqfW3vv6anX/1FXZk2xbmJsQDzNv78vJxS/raFTevsObjzEHMR95M0D0o7cuKyhGkXxERAAAgAElEQVQVxTDe6F0CzBdo/QLu7/Po0hABolK6KoiXJYsX0NNzij6OVCe0GWQvdhpniYd3iBWVIx5KSiXijW4/7tiZ4mP25a9+jmvLXg6XqO+gSFZPSLbX2aexh8DFG8r+ZjEisOrKMstAKNYO4dfHXvAluuA2bLqQ0u5TNm8R7iuu4fQJkQgDfK2X/sPAsEjrKKvCMdHtHChHeFafe6XB1l4wxUZZz6NwkirzcxAyN5j9WRJz9Snia0neArhvZm3PdhFuEhKpK2SAPsNTJawnvC9v3JPNAOrdA564NSLtOMROD86PGdlB9plriIKCWAiBwDl17CTkryf7xVTKyF9wBEjm5GnEo9ZZDcRvM8/DcZ7rJPa0kxFnZSRG29NPPIEzJtqWLl9ND0aNE7/t3rfHLr3sYgQQQS5CVp144Tw/Qwh8jiGOiIlOtKMI62qI0L319q9aHWekFkiBdByyKirX/rCaObIJMsRT7mXm21Vr1tvDDz9K9NYmFT/Z/Z/ytLSbd1l6Jn0ukA6zibJ68qGHbA5ClWGEX9GcORVFqvPN9Td+lr1ylb2x601rgxxZvX4de0bOXOzxC3H5ac8pskPxyOqpTMF9IlHTGdxgaewztZ8P5u/aZ0jcIhGTnL0BuEyrWG9TucbtcvGxR1cX1zDzv/b6IqbkMlHfYTXOdB8+FwtB1gJZI6d8ICIyX9x7o8MS5uFs7R6zT193EwIE4rFwx6sjUdG4WinH1brv/njbLXmWAPlHgayzBMg/euXGv+8sAfLhrt9H/bvPEiB/+w59EID2o3evzxIgH6V7cpYAee/d+CDPlyNAZn3rirE0DvSpiTGWmRJny1B9/vin37RPXHqB/fn+++1j521yMVgnj51AWQjo9ekv2GaywGcCnm5+4XnUxxTFAZAmAMIoCkiKTkUtiWzoYOM4DeC7mM3feZvOt61vbAco7rWH75hsM697xjk55NzI5WvUj/AGrg4V8ArQE4A3iQz+La+97uI64gDYBBr29BNZxaZRERACtwTYh0FY9KIek77TCzLg9C/nUFJ+HHcIJAqHzGEO+F2QGZ0c0qSu0YY1hjK7cjb7l/C6SJyHMEChDKg9jQijMYDgQQ61hZS9i5zIzZ1Gp0CIHWGzX9vYQ5nzqNHnaR5sRisaUB+n4Gz5/kzLvX0/gIkvAD5gOTFhAl67AebKid1RrIOiuGTJVz+DFKIVkBT6GsWYCMATIJ6Fe0QKodOocnsBTKRcFgEi+7/InJh4SjCJKJP9uhPSJlkl0xw0nQsDWbJcIIkAcU2okZogjJogPWZzeEwkQkjZtIV0mghwvOgiAADUUopD0Ub+DOWpAkWlxlZMkjL0fbm+AkYzUYUr4iYINVMtr+0kQFU04FskgOvKZUu4RgBFqE337X4TtVIz7y2J3O9YOw2xlIzrJ40iQJUpdhIBMEYcRyiKOhV3j6h4GCBsFEJKDg+BdD38/hHkkoMoobw4FOiA6QsgphLtJiJ/htj4K55ARd7ZKPj1pz8EyBCxR6N8fRsHEvWFCMgK4KAbzJ8NkCpy4yh6TCSEF8CbB+Okj68LBMBUxEAxAKynHwq5gFBUcJTJ8++cPsiy70YJzUGRAsmEhBhizYgLkPoY8MxbZdxqlFaEmhP3eDjldzJK1FBlW6NuV3G9InskLpbaq5K4AKm8orh+NRAPi84lUgCg/RjqeUV66bnSPWiDsBPwr/J5qfR0GFdMwYS0BDeWa4lAkgNkgNeuh36IDPkEolmiKELvRyUaigp8FMChG/VYewuqPkAgHwpC+1zPhgfOGcB1EBap/wZ5fbLy6wAYJFX7smg3swwdIlaCA6Eim3x5HttFMjH2fDhYtRLHEhiRZIMoeX9y9yMWkQThSSfIJ264EtOBJ70pEI24bEQKCdRXV8mIrhkKxFqAolbu5+pz17ic5AHGuOLI5DyaDjG0h1JsOY6CiaXyRSWnHpzx+BspZ/td/JjIzwgU1k1yUSi+huskMvYbnxwvrr3/ZQqYuS8yDXirOJlDtd6H3E6LFi4AHNlqS8kZF/mjvOnLL7vETqD29IdgUGSXCrZnow48dHA/LqkpjsCq4xmQSlDghAgJvS/lQSv+TP9pntE91P0o5CC8kN+jaCy5zzJEgDIOwesAWaS07nDF5iI7Qnifil0Q4aF/Uw+M/q0NIiaK+1NRUcFzMuiU15EoZr0BbKXUrmEMVFc1uCiLREDJDkCl2RTE1kIaKKZOYLZAofyCQkceCrjPzQXU5lkV6DvE4byS1yQSKgGwaQBHllwnGVndECAAP+dttN1vvumitxYR1yYA1QsA6xSFoGe4b1ddOe5IePfHQ083uJ+tss4dKH5VPJ4GGaq4oTSA9EbiHKoAaIcBZXoA9s9ZdY5ziyQAoOzctR+Czw8XylQA1wFItipuupc1EjkSRwlzN2iw+k4ieXYUIfbALZPsG0/Q0cM81UXUhIht/SkSfZDnXDESUgYPA1JrnIiAo+JnvAhdJeiMKXWhiEyT404dNAEiJeUwGDcdAMag1GYcP/e1SXbNr8ohsSiZZ45Vfn8DSuIcOlr8AeDkQlGcnYgzxWEo9kpxSB3c5/l0aVTXEunGGAxlPRpk/Wio72Xti+f38bzRoxQSOGBTc5KZs8uJE4ykhLqduZRnor6FzpRGO//iDc5N1oVSvxXlbDZdQ5sB5yZAitWzbnVxb+NZf7/+6fES9rufqrbLiAp58pGHbYXGOWMoLSnWEsOZs3BhiNDUnCpCTxFercz55YBKIZCbx/JOMJ7SuIexPJcCnM31gOw8fMIKcYAcLyyxqXS4xEDIz585FeK/E+Jd/VSUK3DRjhKFs/fwcesdJS4wfRJZ76wndIlpfY5mnfKGOWqEiAxlXOkm+HH9MonP09jXWA+E9FR8mboi9OddN02wbz5IBBTrVzA9Nu8+ZL17E6j/LWL8v/t4NwEii+hbdAj3Gsciz7fKy4O4H4rQC2at9cZlMQRZFM76KrflYDfAdEyghfp5EJky2xq5XrGsc8qhUgye5ha5WrQf6WLelAChCRGAB0rmXtZWubZe2Poma3yGXXDuSvMZ6LEmAMkgiJcwiKbdxEqNKtKmRZFi/rg0IVdRpEdHBDAv+xrJTXayDccfMouyMtyMOAVIeXHgbBIu3j7GdzJAYy3rSXlFmd1y8xfY15whpqYbkBfyk9e8hz3MhttXWNkjJ5iLcKuxBtayPwvmHgdgLxwYQIRA0fSof4RFAeSeLiuyV3cetS45nvhd8wHgP/fZz1hpQQUCiZOWj5s3mQi366/ZaOXHtlt6KGX2xEMdLRqywtpRq+qkV8B/yD6xHsC9qQSSqIcYxAHrDUygj6DEwN7t6ssvAMRtssc277UWnrmJ7MGGuxrsjpuus7bKAucWK0Tdnpw2kT0bZcZciIKiLuZVX/vxv//AThYesT8/8aBdde0mSM4QepyabCa9EmOsoboHhdVN9rNHd9vMdavt+/dtRSX/bet8rd1CFPjE++uGBCjr9LSXDp22ymEvO1aGyy7NxxK517eynkXgzOhhLi6jFyWc/epO1ObNzDPnbTjf0uISKAtHtAI428V1T8ARVXKqwMK4fxINHdpHWXZCqDWzTy2vHSIaCSdFwPh+QcC9olDlMhqmS8ILwUUMQHVRfj8F9hANqZGQ+aG8z1E7UVCJ2wSiKw7AFIK/O2CIsYg4J5J4p7oR+8JT+4yWMFvGc+k7SDzdnKn0rQTbvU+8Yv4pfH3YLHvs9b2OqFs/L8Fymatai0/jeBi0TfODbCZuwXrWktSJ0+zxPQdtC3uQ4xiDe7jvExKDbGUMkWPsdevquyDKGCv8+y/+dZV5sA5qb1jCPuTxHT3WxvsKj6ajzifcxd76heI6CoJkaKtxc91geJwNsheQQ3aQ8R8OkTGP6Ea5rpq5z70QB5rH69kLyJUm4rMT0knPayKxZ80D7ONxBV5823KreZOeOPx82kv14/bLO3rCCUN82GumM1aK6PZae946ns1yVwTewfpRx/niM9+8yEarQ9mPsleEeJHAxp/veZWo39QJmThpI1kjg9zZ4sVXXqTr6kJA8DbbtedN3IsTbcH8uTxXRQiNciA/OQ/wXFczx9U1sg/g+YnH1RCDAOPIicOA8kV22x1f4DXR/cXvH6aLxoN5cd9hot34PnXQxbH/34gQwAPCbpgulGGI7v2Iy3Ruuv5zX7Atb+wgunKd7dn+OoXds631ZB59FwwQvrenoYX5M5Aup3JK1Zvs8eeKbMrsGAvCaaO5QE51Vje78Ydr7Y2Hyiyf5yeE+ckLYF0F8xPoddywcT3O/COWSe/NPnrsePpxsXhCIjAXEXXKDpvXOcg+ssaWzyM2asFUFxk2xj3fj6Nm6YIlOBBGbMurb9hzFMjf/o1vWxV7deB8e/PIMWuRW4U1+Ovf+BpE4XHbTcl5cHAkAo1Exvb4+vsG3VYpiO4mZinmmKhfRARyUExMzbId23a5fUwgQpEjRSfspltudvNlPeS9F2v2GD/7wEHEaZDi6hwZYT9YVl3nyKOdiuojCjQcsui+63DBXPWcnbvuXFws9K2pJw0X9iDnQrnl1TX43LPP2sV0m00jNvhpzrfNrOUl7BEvv/JK575V/44c0lH0LonYEFGzCPJKe1F1tR1lH79+/Xq3/kv8IFJfTpFq1ocQXB1euOskNNHZdZDzjwQ+ioDWmbafmE51YPnTw+PN6xnTe+M/OToG2bsqJjiEZ8iDDYw/Z5VACOuy4lr73nd+zL41gnE4gKCM2QiHnEjA8eirt8mO98Ze/VcAyvvAd26N/FsGkvcDID7s598PgPpwBMX7/fT3//z7AsDj+ZtnP/6bK/C/ff/+/35j3u/5lPDoH/94fwD9o33/lQag+fTvI5D/8ev0P/ed73d/32/+PxuB9T93b/6en/zh7t/f8xve72v+9vj/3359H+T3j3eAfHHNWBY9EInRYURakK978rBtWkOGPwV/e7ZusRs/cS1le6228/Vt9CRANLAZ3kXGaxkq6OWUBqssbhgFrDLrywG2luCoOIHi/yCFrIuXLnUZqipIXbV6te3YuYsC0Hzbf9+Fdu5XdziQTypuiXEFYB44eNgdOnwAvScAlmVQBH2QKA5FqUhJI4V0bUOby0NVfrtygQWsCRgVAaIC9RFApqJfz7el36d8ko20/gsHsPICSBM4oqJhWe3jABZVkhwMiZFIr0AKro0E/hT50QeY2czBDpjQ+lD6tLW0AWxlA0YHc6gps2o2920cZoLINq4hZz2Iw1zhz5fYFQ/0WrE2vIyheKJgdLDyhJQI4HAn98UgB1xFFc3GMaPPlQAiikgQMJuJwrwcEkYqZv0uZZ5vxwIv67IcMoqQkZMlYUIsyuZ2iIV4vo8cahWwA9TEQkZM4wAzgc4ByYC8uCftKO0VxSUSYf78BQC4NXbw6DGnpJPFXPdOxeeKVBIg2IBqu4hDVzevYd78hQCydFjwtUEomaTmdkWDRL6oQ+IoMVsqE1+xdAnOlWTcHpSJYk9PxuGSCCmjCKIWQKBglEwxAGkq41bxIMYAAMQQwHvuHddaqiYfAKBRQCf1pigrvRVgsRdwOYxDQrSICA5IzRw2WomGUdFkE3EgAowzAM3GCRzIIA5LIkPaiW1ShJGqdkWAqAtFHSu+HCwEmregvPTlEOEN+N/DYVOZ6f0cMuqaRXqI/EAViBp6IofbMtTYnr4At5kTbMbsXJcLrp4RjSPBbOOkBGphDjL9vH71B/RDJkTogAnoPnlylstTVk60bP06zBeXVTu1vA+fLyL3OAvnQCsApggIPU/62Rrf6n6JAVyR60ZAoMBZSc6TU+MB/HGgcPBVJ43AEQHU3SiwFc0gB8jwIOQRoO0oIPEwGc09RIDU1xJ1wj0oRe26YMlSRz4KbOgGeFEkmLpKpCz143WKjAsGyM/clG2DBzpcX4Y+HyISBNVoAIffXqcMxM6PwvfhpzZbAGWazdy/DRdfYF7c5FAIxh7GZxCvTc+0lG2dPEsqsRQZoPJeOTxEcAiIHOAZb0WBLieYyBA/DrhhgIkVjE0p9aXw02sOCPRx0XcqvkzAISD1vg7Q+hoRI3K26P5/5WNRds/zne79iAgR0dYPSCxHRwHzk+KKwgHnRVBMp4y+4EQeY3YC14ncbcaV4vBGcbDomiivXGN0Ht9bzxiOB+Su4zkXIasP/al+n1Y6eVT4LALjzZ07bdWqlQ5A13sVySi3lwgpF3vHv+XhZNGcpp4IdckoKkvRYHLMCDiXml2vWwXrHQBSApjlQBifw0YgDkSMQKtxPwKC6QYAgI2HKEjH0SfAXaD/3PmL7QAxhorQ0TgZhNATANDDYV+E5xi/QznVAzw7mqNiAVYWLwux7vY097v/9MAf7eKLL3IuDgFSnpBo+w8ANnDNT0PyHDx0hCz4la4kuxEQ/abP/Gfp9y8frHLln7pH4bil1q9dZzvf2MZzP8RrBcDkWWkGrFy2nHgeCoSPHQeABEgKi4gldmyydTFP1/Hs9DCewWtw+HU51b6ILkU4/fn2afbjVz0gE1DHM3eFMk/JOeOPynJ8n84cwByiuU2RaQNcY2/GpjoMHPnBmiJyZAiyRESzSBDdJ7fJl9vgPQRImU1lLvDlORT5UQ6BnY7rYQqRXopY20JUxnScdXLN9PPaX0eBnMVYFykvYlRulzZI6yEIkF27j0NsU0LL2rR40QxeaavlgHrWo97OJ7JuzTkXWP6JItt34Bjq7+fsuRefdtGMPfQmPPPkM9zDtfQSTbJHn37SdhHXcfvX/9n+9PBDrihebqRv3TjDntvH3MDceIaxupQs+wae3UkTIBYhgYIUM8h4lNMOYTNAf78jldpQ7aqUt5k8fQ/GVTAqXH+RxzybJbVErHTTp4X69zJ1OhHJ+NLzT9mMqdn0LaU4YkNEoVwVL772hg0RFVTRwNxCPIwisaJYO+IpDx6F/KoBEApgDh5VNBykq9TBcuip70uRMOXEmMTFJwEO4eIB5f/hDRANfHz5HpGhf3kAeTeQ87cOUOMhWiPOZTleE4sDyDlBxjtAFNupfyUcjbWD+Q3CWf0fIcT+qbjWY4j1N8LXMonASk/NtDFIxkrIOw+R94yZBNZLjRlvyIouxqT+XWXpisAqLTjNs1JgObgCV65YYd31KLdZX7prq2wuJGpjDfFRqNfryPP38Q+lGFj7Ba2VZP7TpVRd3mTt/D0AxXYVMYqVFc2QLx6Q5EG4NKMhtumiQnhQwzMYCHmbRqSYyNLC/GO2cPZMq6uk54D7KPJk+Rfm2Nh2XFGo2XsB/DtwR3l1tADgQ9YOellQJC4yinVDAFEDkP2/gbDhTDOgfEYs+wtfm0X30dzpi+0PDzxkPhDaF1+0DnK80BIpiWo8eQRCLdb25kMYNHtaRSv9V169du2mLPMekquWfU9tlzUOB/Iei3AyjNGHsoyusSHImVN2ppWoMEi3yIBRm5wRb5dtOtfl1jcD9gbJEtHdCNC6ix6JCbbrcDluwym2euM5dqbsoF1yyTp74rGHbPXC+ZbJ3kzRkiqn319QapsPsNfKyrV//vm59vBdB+yqWUT8VZdYH3NYNyj/gepee/4IcVb0lYRwfyvLq+3H3/2s+Q+0WgQEU0JGtlVRrt3MXrCVZ/u3TxwhIsjTpmdNsY24DZqIvczKnUzaVxP7RC+roctllP2KdyfCDPpwSurp3mKZqsJoGhzhzzOC8xHQPlBrJWuGD+/Rm7HWjeuLtD9ENC5lCaFOoM0gBqmZPfhJyli8e/3sVO2A1fD2Zs2MsyUhCextk+wPJzqseNjbthzZ7srQv3zpSrrgthnGF9v48eX2vV/vdAQk3IXBs9rG5efYlmcRJEFy3PXl5TYA8dqtcuyELHstv9SOs9d96lidtYN3wmHYRdmx5tPdirhh2FLivK3y0LDd8elE8yAGLH3qTFv9zV3GWzNPOM2UZE+L9Q53Be8DngD80bhoPbuIj6LPppfni/1VPC6OIfYCCURKTZuawzxAHxt7VpGIjz76KOXba3BVFDEHJNqar53znlPZ6/ccsCnMO5pL9D1JiRPsTcBuEf2JCSlOZKK9YQpdIW0QHYWFqPbZ7131jQus7M12HHvso9g35x8/6gQzKZSC5xPPmztl5lviggbejJcrPfejC2jugtnu+8+wP56Py7UCB8gc5voh5tBe9owFJ4vprRrANcx+NDzaNl16KWeFI1ZYcsyuuBrCZYw+F0WVYqk5w9eW4cQNBpT3QEAj8HzuimXWWFzEGPdmfe+xI3RaSJCgGMIMAPwTECZVpWcYawvIJCV2Sh8A5uRN8jr97Ex+kf35sW0WEh2EAyXdDhN3y6Jt525Y6/rBdu990+586Eb3bXl7Rpg/KrlOSZwxdtgNN9xgO3Ztt5nEHg9Cjjco1gtrmR/nvVqROuQY1lDs3tPVbNMnx9hnr/yEtXYTLwcB8h8/+6V9/Wtfh8AkapXrt/klytOxmFx57fX29Etb7LyPfdx2sUd4/qVX7IbPftq2bnnOFhAttQL3xxOPPwPhXWNr2Bf88u7/sKs+ebV50ZEjx0oXa30wjGt1eQ3zSQROxQYrw/0ZSWeNnCyD7GWTYohj5j9Fk56gGyucvVQ1Z45a5rMK1ucQ7oNIsxr2in4QXPn3Ita67EmbTdG6zhQpCDr6mB+iiH/VvYnl+3/6k5/aVVdf7dzd6iB78bUtEEBjthInqy979iruu5zuMUTXbd68mWi2xY608OUcoWhWdWGK+JiJm1iRWCJH9HUSvfQi6hgkkvRMMV1p7HN1Xng74tVbbm3GWy9CQE/OCdqbap/XzX0YYnyqh06pAumcq4aYH4ODw5mbQ9kHBdo1V9/AShYEEYQYa5T4xjGRJMyV7xAgEmzpxKLMx/90hZwlQN4P7Pngnz9LgHzwa/bu7/hoA+Af7r39v/Dd7wcgniVAzhIg43GK/xsfWse0i/1/l4D6sFft/Z7PD/vz3//7/48RIKlfWDU2axplgAPdtmz+TNv60pNEXuXa2mULLAbgfkglbgASW8isbaDcdPvB4wDFEa7AuRmltAB0xVaEomTrAURZi/rlgQf/RMTJJBdrE4hrQEXlUhjv3LXbHvnWHFtz2w5X9C0QW+6CM7JI83llY3tzINAQT0nLcMqYWiIyVForoiMT4PFoXgEbS0r4ODQIB1GPgG6JwO8YAIguQImTP59lK+6swGLc5rKwFR0kl4Cii1R2PAAQK+ijFyWZQIAMFPvZ9JdMzppoaeqVAHj9w72/4yA3ASXWfvK4VW7XjWKaCJOwJDtRVGYlxAHFk7nfB9DcK4ATAPLoD2baeT8jYggQzk/Z4FLOA8BOouR0P0W0isfJ4Htcx4BAZQ58YXyfAOccQLMAPi9gSFbrUBwYio7KJjs5nt+/Y8cOR+LEcHDsgwiJp/Q3mINZR0uDi+kIABjNQQWawcGuj/eVgPtllHvTheKtBHfH+ZdcSpdLkxUWl7pIGIGs6ZAuKvoTQVAHYHMC27ZUTOpjWAZIozx/OXl82awrlqwM5dMkwJomSIYWirALcamcw9fNp8zy5Zee48Diw8Z/CiokwGVymgWwdQO+J3M4VVl3G4CsB1nXKvJTTrrynj0AAgJVoMufQxAro3xPPYr8XgDfcIDiUIA6ZaP3AAhzuTjMUK5KnkQ9aktXRgioq6JwjUXFz6jYO45DkUrP5ajxUA+GyBEODSo5rm/qJJ4JlRVjW6rpfg4hQwB2XTiLwlB3dvI6Bfp5854DseN30pewhGfBy3eUMeTrikvfjs+RO0PROX387F5A3hFlUeP48AYAaSf6aD4HrRhiyhqINlCutcZwJwpFlw0MwdADkdWDwiyaezXIIV4dMI504+eJNEx1z0Av8TbgPhyMdP/DIiCFuGdtEDn9KIuF/esw1obzprevk+xrYre4/v0AoR5cD2/+b4BiykbAy0JihUYgImbNmcvv6HPProD3IUi0aA51yrAX6K/ODz9UawuuXWBjxERI3d7J/YgDrG2rLuN+6fAGkEwfS0lls+3PoxgXW74O3FMoB/UDFAsH2BBgLWBL7zssjLgQnpNOfme4yiX5+SLc/CEtfAHW1UuiVt9WXkMQh8VRp9AmY1pdJaj4Ba7rPiv6RQfOM0TtiFwRSOFgTd5rCN83AEih5Vmkxz9dhUqSj98+T9wT91pdH3qfkynmbuQw2Q2ZVQzosIJYJ7kSNAalwpyoLiPminaU9wpcnsS8o1itbl6b7tsgCk0RCCq9VFZ5LgRKPl0jKyCw9u3bCzA1k36Ol2z1qlUQI8SyMWb6IIF8OeR6cQBV9JA2ksfyjjm1uO6nSOR23qvIPEUlyCEioFbPSCC/U4RIJApIfwCCPqIS1OlRUFAEeBLDZaPIlQO/MsrleFsKwdGE6lXXaPbsebhVmiFQKxyJ0YXrYvHSxYwVOeZcwwWkYKsjX+Te27Ap1V2zsTEy1ClLf+yRRwD1c20eB/1mSlc9iDKqBQCvY14+BAnaxWsRoZU1aQpkRrvlEY21eOlye3bzC3bvjza6n/Xt/zhFQeoaov0qAMUiyWjfZZs2nWePPPZn5usOosJWASx24EpKIu+8AUV3CQ6EdLvz8+Og99f/jKMCBa66npSXrZ4idco8fEeu+/z1vyyG4Gm2Z7+30P39qh+ccOSkiA8RiiLXNWbUk+ILmP0OAcKDJQJE8RNDgDniPdTt464K1/6vCZBr/wMCZCKlxRCNUmRWAyJ1cu3m4drKhYy4/77fApajlj5nhSO2t2x5FRI0x4ogN8sgt++443Y7jVK8jciS6poOojAaeO8r+FnMMYtyiKuDAKQ4eJCoqciQJK7TUQgNHJOPPWbf++F3XERbL6Dqq6zF/swn6zZusDfpy7r/j3+0H/38LpwXJ1Ac19o2FLaP/PqT7lo8fwC8jPVFXSSjKK6j/MeIYaMgXupzdQDxDGmdGJDjjsh0cfQAACAASURBVLFwms6oHO5lIf0Co47cHSWuJMqVtLZDuh0qrLBayJHPfvYGHGex9tQTj1glIOFnrrsa8hmnDiCnIt1ewiVaD1Bf09prYRS0djK/RjAvJ+A01TNahStSGtUxwC7F7E1nD6J7dejQIafWrUEBrjlPLhS9Dix7jnT7xc3Jdstv1Kzwlx0fb2/c3o7A+q82cuO0h2YWJaKoA4T/5AR6K2bTi2dAvWXBEOT4o5g5R3Ar0gPC9ZKTLJAS9KRIPwtgfq0hcmfD6nMBQostk+d9GIJeJLGPiG7+lPigD8IqiPm2nyz6bta+PBy0mz525XhMY0WRlZLNv5zyXcUfDbEu9JHb0krJfFlVE/MqXRKg1ZHhxLawP1FHW2ElZGoYUTaA7qcKjjE+RxFTTAbT4nVCOJ8qKcKNmmanieTLJgZzHkCjQHWJI0pOF+Ckq7EW7uH1v8Cltw2/AAh7YTWiAkD9wD7cEmykqiobLSZliu2jy2GAOXXJ7InE+XTarlNlxMu02ZyZ6ZaOaGXBnJX2R8bdJz55CfGXqNAHiZKEZDn0BorwpYssvxqyvXHIzlQiGBhqt8vXZdnE5FDGfIvVtfRbXQ/EJfu4eNwhc2dOI3ISkod40xd2HaHLgM6adH/2Jf12+z9dw14lgfmz0wbb68y3swrHXiuRWC1W2uJpRRCCS9cttsUrJhN3mGwvPvWYhXILLlm9krV/xAoQbjz18g7ziZ9k//K7j9vJHfRZ0OMS2g3AfSrf+kqrrXs4wJ46VGEvFQyYdya+EDpNQvz77N6fftt2PvuITYbQTohMJFLOrJb4Ny/cQM8d2md7jrfz7Mc7N5AEJ3LmhscH24xJE60JQDaQjoYwiokb2HNVsF8CH7eiChwVGcEuQrGN8aExJ9eZCHlFqAYoFq6WeYrxRmIe0abe3P8UxqCv+eN4Kd2HiwZg/E3WUsxCdlFmkiWlz7LGiUvsxh//0ooYJ0mxwRYCadzYTk8VLqEF82Nt/xvEghKlFQQhofTXFVyfp5/bxv7G7N+/tsQaCw5ArgzZ7Knz7c8vHzBqX6w9EHKM56Slju6oNA+bNykdIrMHEjXccoKBhZvqLYXr0sBe4PJ7TtogP1eES2ayN50hRJCybnVbF3E//x977wGmZ1nn+/+m994yfdImkzrpPSE9hISEKogoqCAqihWwl9VdBRFFETuKdKQTkpDee5mZlMn03jMt0/v5fO8Rd//7V7NrluM5nsx15QokmXnf93nu5y7fSl9coGKYAqyE+SCA5zsRoUwPa9FErtW4sSMRWVTyZ3EQoMX23HNvURy+wJbQ8aGvHT844Eh+ReIOsreaQmdOQSGERhd7PEQpKYDCcvydw+noTXRbF6IPRR4uvmqJRUKEbcLF0dLahDAgzVZ+bLb15OEkhXwReeIP4aAIwHbuVYAfkbtD0EdE3AZC0pxmTR/kGUtIYh8BuRvMfHkAd+pKXLs5Jw7bYhyeci1305t0kpimesirdgjE5WuutSM4HzJnZiIC4ZmZw55sqN05tkMArLdu2cGe0xMCexLRT0ftI3T0NbKfjSDGtgdBytZNG4d7hCA7JzK2tAfcuJm+L4D/2RNG2iDRdT3MIYHMyyzeuMzqiLPtso383DruefqUiRaIICUb4ntCJsIdnKMinxpwYI+AEFp0DS6mLa2sSQgouG6KXA3C5RYYGkDE7jjOCPnu3HaCuLAAevEOHDzBXiuSLscK9rGDdv2GNa6Popt1uAo3wwTWiyFcCSdOZvN5jiFyy2W9esQ27dhj0RBL2nNuxf0fzM+PgaC5euVyxFgNXLc+28m/UQRYJ2tQEiR6HF0t/owTOUybWHMyRo/nWfCzE4dPWqG69dJibCJnDJ0N4onRCobY6IIcPcp9qedcwlNhFXUNNg7XeyURWWnEONbx/ypCL352tU34PPHN7AGi2eMr5rWIa5QMEaJ1XGeRA5xRr7/+BvezEjgj/Y7yc/2+as0a9seNtuPt13FUznOEx/MvPG+fvu8zTmii84fSC0bws9Qbpz2czpsS3Ozds9eR/LUQzL50HBVB+igeS2ILCafC+fwSo/QjwnD9IZxP5ZxXb2EDn0H7QBf/zB4njO+RYKec6x6IW32AfaCPV7DdcN3txFvO5Jr1MO/hQhYBIhfIu6XnKmxxJ2U5OIYBrCsEyF/aJVzen10hQN7L63d5P/vKd1/6ClwKYL1CgFwhQK4QIJd+jt6rf3Gp5/O9et1//7n/ZARIysevGsogkqGpBiXiFDoV2LAL5Fk2d5qNDoyzynpyqc+dt1eefwnSIYbD8Rhbu+EGp7R98MEHOaw8y+b/lCsqTGUj7cfG9AxxTbfcdjsgyDaU9pRLA3AqRuNfPhRlqyE/pNQJYYOtEuBxAPx5KL0SUepI8VUKAZAxfiKgWjoKwXz3fd0c9toAHKWY8QDsk/U4gUO4vl9EgUAPKTilEC8hUqL0Vwtt0XeVuRrnQMEhSIoyQGgRH5lYnqMBHb052LRzKGogF90BHYDbynddu3o1m+NwO8RG+DRdDX4QMspk7eQQkoUid9y0hRzqayzr/DmLg3AIxjXSCnhdB+AxatRo23F/8l8cgyu/kcV7jnfgzwCHJmUdjwJobUVtpbidrJPHcYGkAVrMwF1xwmW+qgR1Ov+vzfL27dvdfwvMkqK4E2JnFAeioT7cLJGhqE27AWUKyPzO5AAcRdcGSiQ5DgHmjxw8SCbyEt6XF4DtMQiQGlsJICkVulwzUlQf5gAhULcdV0BmZiaxFinumqrAXZv67JzTdoFDQht/n0QJs07fR44cp5dgjOvXGDkyCXJHpeQhOGZqnXJW0ValRaXExGSgoNXhEtEaEVigXk6pr/JzR0aBPAZB/gRzyB8AKJb7Q7Z0SWB7UQD3EPnkw8ZdirDqqkYAddwTgDxyAQk8UF+MIpXUkyGlVDJjqZoDg2KvBOpJSdUKCBXCAbYJQNGT1wrkwHcRF087QOYAAFgXAy2E8R1BIWgl4G4KCto+pJjjib/q7etATebP9Rt2Z8ix5AmgKjBW8U2uU4M/U8a9IjhEdFXzPE3jXojwqm+ocZFljdzPNg7nDRzsIiCIuiEI/DjopnMwF/GgiKVIDkMCZPNx/KiYWvFXyom+iNLPj/4CXwDwWIBH5cn3o7QTiCcSq5GYoA5cIFOmcK1RlXZiwRc74ktRb08HCjLKKnNyzlrK6HRX/q54JZV2K2JJSkmRO7qPiqbp5p6LnItEhZZ56zTrAGyqIg/ZX6r4bhw0yPEVRdbDrzP5ZDFTZttEj0ooPysT0qeSzPYuxqMvAEgYQLB6bJTpLwdRGDFPeXw2Ze6rv0fxGYpm0XPfyCFQWWH+PG9BPNdyI4VAfnTpHnGvdWDsbG8BoM1wjqhmngW5akLVocFBXvPA8AFEsQEoavlZ6qN54P1x9vBzVSjce1GK4qrhs4n8kGNEX0nE1R0/dtTNC1E8N1LjVleU2SR6CSakj+HwXG1nc7IhOjiMg4TGQKLowKsYt5dfftnuvf9+y+EZU49BDqTGWJxr5yAvMwGsXXQWxIL+rUotfeTWgACR06OGTJMBQLoRODtEcOjgHA6RrDGt4ng5tkTYiAQJADCTLcwD8FXAfhvK4tzcIp7NJEBlkcv73dk2hm6GadOJFIQkFYJfQkRN+rgJKD6r6I4pYxyHozAHNGLuEQlVSKyLN6BtBPcpY9KgPfqDzfa5z33OOV10/Uq4B7kAQbff9gGnYMTs5GKJXn/9DStCrb96zVrmc6LhIOO6+cujOPZGEpekPpfjuM3KOKg/9q1F7jr/bmM3z2e9U0cWFxfgVEgFaM9D9dgFyHLEbn3/h7jXQ7gHc+wXX5tid3//vLUypl/6DkATXx/+8VnmjSF7+v5h4uPjT5TZLz45TNjo6xaID8XKPHN/hvv/O35U7JxD+jONnS7mXtnzhk3cw4WeAm40j4j80NCRItNZI/8DAfLag2Ptph9CuEF8JEWHAEIQcwgBL8Dk8IH9NpUy3LHM3QWAKaVcT3X/yNmliMNaxo5APZV8v+/mm+3F556zO+642x790W9sH5Ff3/72Nx041tJUaFdfNR8iphmnBmXlPtE4lYohzrPtDE6xB792P1ngzA18HhHspURFySGZOmmq/fSHD+PMi7Xlq692xfH3fe7zKJF7ATmX22duH47E0tdrh/utmcL6DPoRFNMoAoROdEjyRjoqBp1jTqB0SkoqiubzzDOJOLCqNdm5e5xbiEocJwdYvVub//Xf/s2279gG+HTAZjPmBGYKwBPZW4Hqds+BowBxAKQA26FE6ITxM/qJYuoBfJQAQKWw3jxriuubgqtA6ll1ywiwasQp1c+9CSMKrxkVrCLx5CQawK7y2CdS3Of5z0SI7pvWrL/25QgQ7plzgDgCRDO6ss6Ge8Y8FWUI4RkOYChFuidq6ChivvQe1V8VRfxWLH0tQbyHzAkTWZdw5jF29+zYwZ5oPesVRDgCDJEl/TyzzYgKfHEVtQPGpuLm41GnFcCHzoo866qrAFiPM39IuUFIxDrm5x4U/Bd7fWzfMeZUlr/EFD8AXuKCAA59gPZqERN4x1PQewonCUXHdTXljKVbbN+BPawr7WTbjzYPyGmRynLHymnaQBxeHl1IMwBFVarcT8/Vh378Pnvj04/b+g3XWnVzD+4y+rEKzjhQNYb7dJaS8OahENaVGIre23FAplm3f5g9/dKLRPDMssUQxrt2nbQli+dz7xDANBLvwqKYD+i75Y18u+UDC60PoC8rv8oKiJPqBageP9LbrsLplEt/l4d3MN0wxIKx3sR643gDiAyig6KF9eQ8pGAFymk/D4HKVYhMAm0J3XRzM8dSPg6IfP4wc9NFO5rnZceKIBIRLCRNSMOJ0mGfuvdDVl2QZz2M56U4lKpxrjz59Eu2YOkii06ZbFNuirHKbUTkddHLVHTavBHodBEzV9/lbz97p8wOMdRDMig3ZlkI8eiyR79xl5UcP2C5J3Lt1ve93wYhJr0QAlQyb7firnlh61FHQqSxfo+DAH3x1S0WIXcFfT2rcd308PxfRNQTxXzeDIHz9PNlqO7VoYEDlD2CSHjFDwpM7UHN384aytYQQhB3rKLJyli/GUvTJkXgrOV7uj0spCfYunBnbKwstO17yy2aeesjd66ww94xdv9vnjd/OtYamyE6eQzQeSDiYH2TGaaCZ2kIdwCOotAIHE1YTOqa6O6AbCEty+g7d8RRLOtPZMIE25Nba834RXYdOWf8OFs+xd8Wz85062+4Z5dNjfOxAMXO9kDkBMTZ1zcfsm3FxHqhg0iJIq6KERuBQ6wvAAHBBPpYcIB0IdDow93kScSP3EnqjZuH6GpUaiLPxDn2kqnOHbh582aIz2hb/683Wc+Bfnvl1TcceHwLRdq7uadXX72KNaMZR/kOHHYj3XpSzz4pC8AeOJj1KZTYMfrd2EdOgLx/e/NG9jkRtu5T86z+EB0s7NtLs0/iVM8iemoVwDaxWuwPU4iuUpG0oiUvNLXicMyzWXNm2FmIsvG4TcZmjLdnXnjZ7vjgB23b5tdt9TLKzZlBJEgoRGCQc7YQIjKJ7oh6u/VDd9gZzgjefkOWiOsuJoZ+Hgq+23DuNkP2b966E1B9nSNU1m+4zsk9WiFIyoglExkiAmTFihVEb3WwZ22zQ7ju5+I8yRgdb40QjY0IZFIglKlnt06itOpxxr/y+iait+i3iIy1AMiBKvYox7NP4ay4DVIIdyhEqtaFERB66ZlqlBn++u43dzrX0vU3buD9eiCiYK/KXk2uyP37DzOX4Ahl7EsckFeY6/5+JuRqPe/zJoRVcu1JpLV9xy6iKpOdy3ovJfKhODlLK2tZm+LpiZxpL7/6kutDqYOkLyuqhIBIswr2JXJV5UK6RFCCPmmWBDT+iCDog+K6rlm2BjIZ4d07u1wU5OzV82w8Reae7PfqyiqtlfuexDrVBGFRUVUNWUsMIZFi/sRNHcZ5MnPOPM6F8axRx9mjMKf8ZJZ5rHmKuWuRO3vI2ZsEWeHDYrR7504Xj7wcYlsiMTmTFeMZxDp58/tu4e+34a7qRYiAY4/z2Q7crEuXLXekxf4DB20i4rAm9tWT6bhR/Jo6sRTNq18+7KUKIE9TR0NeEAPq4u84B+u8JTFgIecZxTrLlSMRl/akLZxpmjkr6EwgEY3e70U+ZxjnRZWkqx8nCBJEBEhfj6/dcfsnWcNjID8k/OJB/DMBIoe0urO0N+Yhv0KA/NU9wuX+xRUC5PKu4BUHyOVdv/f6uy/v/gyft/5xAPrlXp0rEVhXIrAudwxd3vdfIUD+9vX771wfh/NEvH+qi8DyR0U4gXiPXrKXVy+ebZH+npaBc8KLzduTT/ycUsYRKPFGWgElrGvXX+fsvs8B5jzyyCP2JhbfVpwiAlbPnS+wa6+7HuVTH5vqAEoVSxyA0QfA/Pj942zRJ7fYVIB8bRqlmIkAKBNoraJtFeW2AjBPRr3Ty8HwFCo6P4CrFsBKRaio+wD0zgH2cQA+KgsX6C3AUPEnIWwMOwBvT506YT1v3WLv/52K6vxchnQNxYIR/H046k4fQBCVI0cAghecP20FHHASAW+l9lyOoyEJ2307kR+KvlJcjoD3Y8S+BJFf3DbAoc47ADVmqXkDlISJZGETnc8GVtnlqRAzXWxkFaWlUukIgrpFemyjI0Rf1z2cjyIuxSn9BAA1E380BYfIUUoAhzj9Zowb62KhtPkVKKqfKTXRzl27bO68+bhmyBDm55zGun8VSstw1FLhQb4ohgNs55aN3Kcou5WCVS8AG2+28N6gPDmnTjpQKpVc9/N5XGPs4wuXLHGWasWHSXl74NBBR2oJmL3ttttchIvAWV3PZEr9dgHyCOCfSiH8vv2HAF6T7fnnX7apU2cQ9bPMge9eXn0AzBGAeQC+Us2y4S7MLeR6JuMaAGwDlDH6B/oA/gX2qv+kmUNaM7b1QA4EiYDjigzxZWDKCdIOQNHGhl8gk0gSYCoOqijpieHRoUuxZ1pM1ZWhAvFgdZQQ9SR3TFlJAwQISmdcH14AXM2okf0AftspVdRRIBi1XScK2A4AKA91S6DI86P40o/cbm/epyKyxlIU20qkRdyICFwvVSjyRGY0AsxJIy7lMHFR3I82yAhFvSkqTHFnMbx+E4fZkajt0gAbBfj18Vq5uGgKFUE1dz7EB5E/5C0vX6xDNGQchEUw70/dAv2orvNwRY3gEF+h3gieo07iMvSzpaITISYCRMRIn4gBXETNRNZ58AyPGQMpB1Ei58IQB1gxiN002DZyQC7lwKjILxEK0WQYq3A9hOugyK4uDmIiCuWEUEyP3Dv+gPeTASajefYqUO97QiZ6QLgN8nO7AGP6BgDzSoiKA5CpAxiKhigLBWjoATj0Rr4awPMmhZs6IYLoFggBNG7jtcsA9hWNFKkcZZ79+QBqAlTPQYBGydnE/YwALFXEknoqGnkWdG/HAPhWlRcBnI9hHOcBDODm4fNEkcMvcF7EkQfPoiZBqbwFeEqVLSW/CtL19ehLdY74U+m4HCXRHD5Veq4eowgOunKAqfw9GOBRZb+JRMod49nsIZZiHPnU0YAY6nU5dvQYytrZRBudgKAgwo7YrDiIqHLG5QDzUwwATjjPvki+csDqcRCvUvS1cy/Us6HOEJFA6nqJxcFTRWRVHL+LdFC8k8hCOQyUb+7LvKr5T/NJO0Ca5oRCpMQlJdW8lzgXV/cOcUsBAE6RAFuhOJcieJ9hgFkHIGZmzJiD6wgQBXWmL+CQJ8TdArp7+nn+8ijv1YtdIMpv/Q1jbfuWMudcEcEq4kUxdYVE1SQAwCkvvJdxKLLg+RdedADpytXXMGd3QmBVQ64wTnCihAJWxwKEPPXsc25e94AslIPnR99Y4O7Bd35VBDg7BQdNnL3+xmuum0m57f68twsXIKZCIuwHnxllX3iiEpKyDWCYeBSIn6cfHC4Pv+cnJe4oL+ehQOxQgHMB2m4N4vcexpzUws98bpRd990z7s9EgPQSZdYnQpzPKxJJo0RxE8OAgEbMMIH2LgEyDIgP2KsQIO/7YRElo95EGwYxheFmUPk64/cMhNfcmTOsHOIjnrFSgdNjFB1Pgawz+rUF8E2uxPXrr2XNGW/ZEEQzZ8y3nz3xB+JHDtpH77qTSJVJvA5zoG8f6xPRfC2AIrHplnUwm/JZOhh27rDPPvAZ7uNkIjvqnZJYLhgRaYkoRZ9//kXuqR+OkLWuvHzXvgOWAxkTznPRp8HPWps0Ms0+uibc3jxIhwouqj6e9xjGZyIRfVKv9zAey+ngkMsERsx2bd/phAheAOolxFFFAyodh5gSqFUHgHcYsPuee++1WNamLVs2uRL0NKKD4uj+EbgZR5TadrLbjXl/7xHIf7pAElHj5kN8qRNH7jetgf4Ab4qZU5RYEsCcYkAOoYpWz8zSFavs6PEs9hWKGhRJF42KXn0Aw+rVH398+Jl+NxZL9+1SDpDheWG4BF1EmJIFNXZEnAzf7z4AaBxazHNYOFlfKSpGLKEovSSereVzALZRAg/8qYOom3EtcnQqcTiNAHR+dIfIPefPs93G37VB5hSyjxkN2RsNMHkMt5wPrxcCFZLEmt2r4memaXX6SD1egYK3vKHdCioRSbBcTpqcBpgFycA65EvXT1dALPn6zPWQ8wGwV7ffdiNOKop8IZ7VAzLI9asEvKuGYFpCtJw/sS17d2y3VTiN3iaGpp6Yrc+8cJ/9YO237YtfvMeqAJbbWPcvEMd1EQdXRzufPxpAurKJNRBHH2XZ/YgZWIEB01EcQ9T7ALrtP5prX2JMVhTsMry/5nmBPgOK0Z965ritvWmeJU4cy30/xbgAImaNravJBeyeAOnq61w9cnz1Msf4dlzAEcv+LZXrx5rSwwFZ61B/d6tlEeOz8UATe4wA++FXPkHpN06Z8jOsZcTLHWm3k0XMDbj+LvTjDvW7aPfd95HhTg51ujCmz2Qdszff3G4PP/Fd8xhLv9i2ZqvPp7SZ/clgBe45xnYvhe1n6wftp1vqrYSNQVByIOOy1xaPj7Cbl8+wgL42SuQP2FW4TMYDLvuWldhpnG8D7Icv0hPx1v6z5kVHixdr3abdDXbH3RNYP0rtvjtupcCdNbK20npwZ9bSn5F1tNYmjYy2iMAIt7eroJdLS7QfTIW8mhI0tLQMO0H7GF9Nde10FYiUoBeFfr7oEMQ2dNB5BBEfFZvs3JIHibG67dO32tLvv2CYNthjeVg7bivFYI1MhMjDsYFZw6aFx5gnrptBnKxBECAdEK3JiaH8PMQq/D3bNvYffBPP4uj0GYDNxIkSb4mswJ58OxtHeIRNySBylD14Z1WhzR9HzwTPTGs74oywkfajA+fttaxKN4vG4wSJ5z8iwxBJBA0hBBkL0dXtOje8EJmwi3BdSIqYEwGSTLda/rnTbl2VY1qRQZ9+/st2+DEiVTlzHDl+iijAE/a97z9kv3vq93brLTfjoCvGcXCEdWSyy+WOjRlBX+BOCr1HQcQP4mBeRqzTfhs3YTw9HpssHrLxhs8stKGSUAi7CzyrdYD7e4iXneciNaMZk9pXVuOUVUG9XJX+rBlnOR/c9L4b7OFHvmcPfvXr9sQvfm/3fvJT9uarz/FMLcBhJXFNE/uxHttGv08/nWg3vf8O24vQKJF9/rgJY+zJJ39h93zsDrcnligl91we0VKNCAgqiWOabXPmzHXCkyKtxcw7NbjSpyNCGoXQo5398DsQC93s4zZsWAdJgnsAVixY0ZUQrHKXJUQT2VZWbc+98Dpk30qiB32tCAI6lPm/lohJuZ1vJ15qy7Z36A7BMcpaG848PmYsexLW8xGJeW4e1VdROb1UjMdu9js6M+zfvR9BTDfXC/drGHslBDxt7HnlqFXX2FwK4eUuHIVLNh83LaGBzjUYQeeTyM4WLEb1RAZXMdZTRkGC06sza9YMSNk8ouEYl5Nn4Pw/z/U6wNzebmMmj7MAYv0ucu6YyPpTX1FvsRTTH917hH1jma25bS1OFcYOz02IegVxdijC8QJESDv30Y+9VTFEiA/rv8gjCTEicMMoglVusOOPsYdY8IStovtRZ5sY1j99zmD20C+9+IIThSyD1FCnjAdrjvrJytiHXcPaumc3vXHzZrCvw4nEnkHkiA/7z6nTphMLesxWI5577bXXnLismP2ASKxA9vSV7KkzcS2dJgYxZVQGZ4kW57iXg11dl9qHluF61/5F59oORA6KwJJzvYvzcGw0pIZ2J3zOIj7DOK51Az168RA/Xgic2unjC/CLttve9zHWnmjWhqB/J0C0U1L8lcdwXOsVAuTPQ/09+Y8rBMjlXdbLA9gv77WvfPelr8Dl3Z8rBMilr/B7+y/+OwDx//+dXLrD5b1991cisC7v/v1P3J1/MgdI8I0ThqYQ0xHP4T6IXWV6aowNdTbZamJ/RgCU1APoneXAt3rpclfMXchGe+LkqU51/9hjj9kTP/0VypbzziEgB0cJit+vfONbqLxLUQuVuixZqTgfvD3crvn0dhsCdF20bCkH/jaK4So5cHex2UQhSkSO1LoXAFLHjiNLmS1fByClHCWKVfFgY9oAWO7NoUQRG4pAuSgAlN/DOASrgFYK6UGA3ywA/7pnrrb53zgLQBTHYbuBja0nSvtUiwXc2Ee3ySQ+sxSM+edy7BxkwjhIoA4iHmahRheAsXL2CttxcIcr784+lcMBpQH1lIdlFdA9gKPhAqBWpwBWQC4/AOla3pvUQ2HklV8ETPXnZ6hQWvFGTbx+NMREPWTH5q8Pq5ff/br3t7VOMZqKOqsZMETxOrKXa3Ou6Js2DkBBbM6PA7TOmDHLZRw3Qwqch7RZi3pNYJaiTSajvs0mluHIvl32tQe+aJ7Y+z3IBRcQI6JDfSMz+f4WCIQh8vYVHdWnuA9+L0d9X8YmXbbzNJTha6+/tf+8rgAAIABJREFUHlt9hQNI1ROhouwjRK2o0DoBkCqGw38jMS5btuwCAM5GBbXMrlm7CgUj+eP0VrYB0gVBoA0ADNeiZg4BMPH1xGIPYKfC1m4KuwX0CthVyXY1r+8F0BjLfRXxIQADFNMpUpXNq2isVsiQVlR57aiJ/XEUqbdAwGYnsSFBwRAHuEUU3aV4mRCIqdqaDsYI4ChqNWBO1/8hRXE7+fvtqNXDIulDQI3cBcjlD7juATDjxQGYinTXi5BEsX1zC1Z6Yh96yX7XAWLQhedAegC2CzjTQbKfaymyTp0VAqmFACQRyaCsQn/AsERAQW9iFmpwFBzDKdXFe5g9dx7Z3uGAocdsNirdbrkRyGmWMlnkmRTppSj3RRoIzNL7Vt+HiiHDABhFRLVysJSzqlsuDxEnxG9ERKF8jCX6bIAIHeKqBNKJ/Ohu7wE0AtDiUN/CM9bCa+ieCphVd8VEctS7Vb6p/htcMcVEqYgAkVNnFKXfOpTJnUK3uRtr3UTTtBHV4onyrBawzptCxnbltgPg1xKLkYYqUyXonoAZlah5W3lNP/8gG4cyrgFl90UILXUGCYRUd4SKlhXhpEixEOaVfoBM/Zs+iDkp7VSGrh6RNIi4AA7/fRAMp7KyXTRbIAB7AIfdLg7l+nlO2S8CBDBTkn4pSoeYFxRBoH6OT28IsR+90uQePxF+PjynTYwtga8ijcYw/ks5yC8BGKlEua++B0XlLV+6mHnlOK/TZpO5XhrL54iMC4QsU8HlcgjFCxxKpdzN4b1dzWFYij3FiYlcySAmSUpwqR0F5DZBeImA6uMZVbRGKfEOEwFriotxdTCXqZzam+dAcTnxvLchFbhD+PkAwntAkGShAq+ra4FAjrVM5qycs6ddzEV3LwCZ56ClQrw1AczI1RAJGdPV2cs1o/vEC3UgLpR43GgxuNf8IcuOHDmEgj0V1xvKQ/5cmfRSpPbxei1cm1DAPcXJ+YmYYfw3EdlzAndHLKB4FHNBIMCsCO8SIna8uc9pOEDeJAv8LOvBbXRInScmSAThq2+8aWNQzj9y/zR3/X+7ibWBcZqdTf9K6ihyvHMBCfJt5x8+YPf82xnGRizkGh0+zQ28G/V09OPA4V7zWeTUUHG1CBD9bC8IVMX1dfJLTkHFLuo5efa+YbfAX/u67mFAJ40Zl409nI/9HwmQV+4fZdd/P2+4a0jgthfgDsR5EPcuknn/Amrw2cRcvPP2W5TBzoZ07HHPdiugZzxdSIr7Eli0hFisdBT6zQA1sTFJ9uKLm+xXv/49ytIbbNEiXH5BgDde3eTrR6P8rib6JpXxGmtPP/eKK12+esNqW331VZC5uNZaG1w5ahjzQzXE0xHUtkuWLCdKbQTPG9FLAFCVEIsNrLGeTMgFADhFACxP/+hGe+0QxChznpyHqTjJUgHEolhfAnlWs8mdn8i6GAApeGgHYCI9XImQ5lkA+FqPA+lzqqKr4jhlw+OmTLOTZ3Pt7k/eaweJffPhujQC8maOH+0I3TjIoTaiYZoB1AtKa1gvewFeIYjqapk7yT7nl8rFAyGa5TgLRnyQiuswCaKgqLgEYpW4NAAegZ9BRG76MNe1AQZ5AuYNP9/DRKd+Pfoxnt0/fYkM+Wtfw60f/4kAEZnNVOH5JwJEDi9/roUna4MHa6gf6JqIrziAspHEd42ng6uLexsJ0NbCNQ5mnO3Cnbl6HXFvzt2pXivikHj2+1m7WpnXytg3xeJoC4PYKyOOTn/niyuiF2fgfNTEpQCiHV2DdCrF2NmyJuKSeO4ApUkuhByVcAHwO5Tic0DN87Xt5sEzNhWgsIfYqoyMNABzxiHvaRJxWhKNbN22B5I4zZZALI9gnj+0dzd7O29cfy30tNXYp17+gu1/aDsxptMRCuQ74mYAgFU9PG0ovQdRDvuh0lcEWQVEynhI8CmZExkHOYCpYXauuMoqm/vtro/caoRrWfXpwzYxahSfo8r+uOmkzV4215Inp+AAOoirNt1F5Zw4dZh1JBjwc6Yriq9Dwe7H9e3CkdROFE5C5lKrY02p5s/lmgwDIM9hD/n0tuPC5O2t575n/YUUNDeWszb54kY5g5sA5TfzfHZ5rqVMxPWaEGn33XMfcyXKdQQje3e8bevXLLBFn1hiDX/MskHmXl8A4y4A5kFcIr44utq9Iu1geZc9dajdGtmbyKHoS1fJp6+bZVOTIBDoPThwJJvrbnb7huU2BuIqn86dngAYA4iibCI1X91XbHUI6j0hrB5//H578heP2dR0xnJkgK1cPMcainItDyX+SJTwfY1kThFDpvLk5lYIBuYvHlf2EOwneBaiYxNdxOdFBDhRgKCezCfVJY30FBjOwjS6XiBp/aNcUbsv83hYH8ITrudPDp6xLJY1dkWuYFz3sp94wbGkCCaxJxsVRqzixX4rxXUzBOMRAzExLj7IEvz6cGyEAqheMA/2KS18ny/lyod319sHb13CfrTf3t6z344Q3bVmRYTNZC3pqSywOZmIhFDoW8AoKxuMtfuf32VF3L8+Ra6x70rkWkRE+lgzrzVnZoaNhyTqp/epBNGTB+6XEbGRrv8jA8FGAv8tUrcLsjs/L5e1sMzue/Frtocx6usfbKdxo4UQmzV33gJi5LIQYiVy/gjkzHECZx1ks+YEnuwKiq+jouOJGKrEcTDL6ll3fZlX9gOu3/eDm63mCI4u5u1uiLd+BClHjx5m7Zzs3HSBiJySkkbiIK9yLse0UWNxVu23NFyK6gDp6LnIn6XbPkjpDZRr55w8YDMzM5gjIP549gbZo+3Zf5QC+GRcthPobdpiH8AFcu78GfZWRLqxP0+A6Oln76vY3reJqzp1+qxdvfZa51xPwT16bPs7iIViXATWHXd9hG6eBsjIOPvBI48CnI+1W+643S5eqGD+wGXHQ9EDidbJmI7h2nQyWRw7nmNz6NbILSq33ZDI0TirjiAGu/6mGyBIpxFh3MDzz9hnDa+E6EmEXFIMVzAu21/99tf2na8vsLNF0exnim3KJHpZIC6j+Lu3Xn2dM5EfbswBC4wbhbPkIvsyOouIGO5jnlRMWAZ7Ii/W2xE4FzyIECsgJlhxZCqlr6slChkXST5zjVewhyNN/D0C7PihEzZv5jz2hgFEOR6iL6rSWojSS5883kYk4QpjT92AI6zvIp1RhZXsLSF1r1+KQAbRF3NgAutJI/e8kWjOakgPVxSGmCmedSsfcVxxeYVdtWyFE360QYYEyxXyo+kWef0rnGEn2mhEK+2MOXWsKQr2wMEDTlSxaMEizjA46kaO4txUbIcOHLJZM4f7unpxsOt4MmHSZKLVtnIOarY5CNMUzziRP1Ms4Fz2ARchJxXDGsd8cvL4UdeJKOd4K/dJ7mYJCCVsSyJeSy4Q7REb1JnIeUwdcRLR9LDnVayvBDFKDNAPkKt+iL9LTExwc6XcRGPHTGIfcNG+9uXvQxyrBB23PTFYzgEiml/xV392gHCNrjhA/uae8HL+8goBcjlX7y/Hml7eT7zy3f+dK3B5BMelXgkcQ1VE7pz+l7/+8QDv3/oMVxwgVxwglxrj7+3f/+Ofj38yAmTsJ5YOJQKCyC7f39WM2sbbooI8bO2yhVjihywZkCySDVk3QHwnB56Nm7ezkW6yr3/tX+03v/4pwFUqCr2plsNm/smn/kB5+Wj75H2fhRBosV8++RTPi69dw4Hh5kUtdu1ndloUSs9J06Y690ZJcSnKalTNKIhVDK3c9ljcFwJblMGqw3c//61+AF8AOIEejbgHYlE2ySERjTLGB2WP4mWkUtemswVgUWXH5x6bbVO/cIQeBrLsAXoF5g9x+FhGmeGZk8fIl66xFUQjBHIIbmUzr82+stAFyifzHtJHjyWvHZUSe8dElPjVANFZ54psKwegGD5jB6DqEAh7u2Z0Xr8LAD6OktdYwKMqDhlhkCHKoFbOsBwJEhpLIdUmNwtAvy+bbqlKX3lw/J+fmC89UwtINooi5iquTaFzikipLLWgFOtzsHOfP1sECAV4ABo9g8NbhOIxUPhMoXC7nn6GXz7+Y3vgs/dR7E5HCodnESBqSVDEz6xZ8+gDKSVWI9SVHbdhq74AEHaM3HXFAoUCxM6bPw+1b5zrEZFOVr0JuqaKx4qHAAnlEOBJ6aInWcavv7EF5dMpV3A/g7zjsDA/CCOUlm0NvL8hrmsDp3vOJcSmDPXi34BkaOcwqC4LKaO8VfLMgaNLxeL8js7XPAHtvRQRBjDlxUlUkVgilFo4oHdBlrU2XuRwMMihcgBCgJxwIiz8AofLwEWI9IMoSM3bgXoRjI2+ETL/kVkq7qiFGKlOCKRWIqHCo4YJEEVghUaGER2DlZwDlw6HnoDinRBRYSjpwzm4j8ABUlKax2GcHG4ILsWzdKO01oEqgDJCD8agH4B4AIcXAWmKOtB7a8WVEQshEQv5dZ44hDyB22kAhOREpBOR4wFYNsDr9PMrmmvbhSpMBx4RNg2ofEW21KEUbOEw5suBT0SHHE36vQkgR3Fw3Xy2MEg2PxwLCZAtOujUEOsmFboA+HbUjP0ALorAmsBhV4fEAtRpFwBg+nj9UFS94yeMcy4QPSeDAPLVlE0KKKzh9wDG9ngK4ZvU90OskiIfVNTY3IwTxy8cUAWSjJxzb9S04cwVUthHUcpbQTyLB6RjDK6QYAjKIp51Kbkj4xKIIuhzqn/FMUllnIfKTl0eiUTvBPN+igBsq4ghUyG6YgjSiNarBXSXm2Q8IJDcPvm4EoIgRnoZC1LhqXhZYL+ibJRT+m6E0RD/LRJEALZIEB0cb53fbd97vs51EMkZEMp9E5kxgdx8uXA0F/gDhHZywJ82ZYLVcR1CIJ+k/Gtrb+bzt7mej9PZOY44UWyQegwyAAoV3bb57U224aabrRuQrYP/1/wUBJDQDYBbTxa8SB99fqn4RnIIV3l5JZFT6Sj75BZJIieFBgsX3yZ3VBwH5QH+TQvzWzjPdRPKwNKSKg7rg+SfjwbwH4JEYg4FPOmEoOnt63RjoZA5RPF16ktS4e6pbOIrQuNcj0chSnyVpY9mHB48uM9uvjWDcZLGdTjN2EmxEuaqGMaEemFiAbNDOcj3QUYpuqGX128BXJc7SY6iJLpqopkjj0EUe3j7Q1qQ4Q2BJwXmug3X21ubt6AWrXPEyN5jJ/j3aXbHnbdbRvBxqxlaZDv37GI8taLW3gSYFW6vP36t/etzPOfcOy/mZyYQYur6iWEjSi4g0upr9WyAvan0Xqp/1g0/1oce5guNERGYcrVpPvBAAa+5U/+vmLcBADrNayIZNV5e/+Lw/Lvh+/kORNOXDgFvfHk4OuqGhwocgeYLuBPA93cDPikiKZjXC4Mo8maS0e+niS1cuWQx3RoUIBO3qIi7FEjtalSrnZCKisAayzge4D7IxbZ5y36UxrgVs04Amj7Mc0dGfwiq3voaB8SdOHCW+X8CUXhVtn33bkiMfPvaNz/P89CIu4i5gGcpNBSlOLFI2cezXcyg4nO8sQ1U8qwrZ7+NOSqH52QQB8irb75FMe0H7ZaVfvaDZ/ItDaJrFCBTXRlxdMwDy5j3+1g35cgLYqyLcJR7R4Sp1rZyyK0VFBOXQ0wo4qSMKJe9R0/aeMg3FcYmk5OfOAIgrqnOSimKlVspBVKrq1/OAYigE2co6CYOSRHkAENBXMtYiKJg5rNGVOjdKMtTU1KItKFQns9WCAhaWg7AQ7yLOpp8mZuVky4BxbuRl++SIO/eM923d+Ox/uM29F1S5D8TIHKhiUBzyegAiipBF/nhwbogtbYPuw9FTEaz5k1kfR3NZ/TpabNQ1t423BKejKkKXKt1rNdjWbeTuZ5adARQ1dIR5sW80ysSivlOlKLi2yrr2Z/gtqkvOGez0+n9Yk8y2N0H8ddgEcybZ8rp0SnqtxFjYiCPOnCGddq0zEjU5nPtKCXcO45VmSfY1siUaHvfTdcCMvYRn3KOtabFZs6dZVXMk394eheq+3gcabG2bNFC3ABDtvG1V+3s6Vr79qFv2ravvm1jpkxhL0JcJCB1WWmh5ZbWouweZD4Yb6O4DxcZh7kQNy24/MYw/6fFheI4K7HOQV/r96Mj7dWt9vMnHrKBhv3m0VBiCQMRlHSX2Vv7Cm3xtassIi2Q2B5A4olzcLJVQ+bg+oSYF5Ei5X8r+69RRN40FJ4lJqfBRs+/3uqJxSouOG+LF85hzu6yLQCkb/EzPSF0t77yQwpKcqwdcLYgtwY1NyRacJJVKVYJMD+7NIcS+DD7xle/h3sNp5dceYvkEIVc2C019pA17T1gYRSetxPrNshcUYuhuJ41al/loG0qNKvj+RmJ8GHiiAAbNVhm99ywFLK3xLbsybdctkPxVC7cuWCctUBWt1ISf7YGhiplpP1uC440+JBZOFzWQ3Seonz8QnWRnT7VZw99bwWkeoJdJNKngzVNgHUH5Aa31u0J5ULiUcKNilgjyg9XXSJrchTEVJmLUYuDBFFr0QBrTmU9UU3gl4mQlFv3F+ICCLQ7KcXOUxxoWoZ94aktpnpseaSuW3e97d34mq0f6283X3OVPfHsO1YnBbkuCS86G73QwgRPW8w9mAJgfPTMOX62rx3DKeoV4GHrr1pujz+83R64b7k99MsdVgBmEcCz+4WlvL+uRualblu8eoSVNAZYU+A4u/fpLZAvRF5ybwM8ey0OF0hsUrC14mqbM22CTcKd2Mt6WoFTzI/ozVSepVT66gYBlGMigolBI26XefPkieNEOiba4i9fa0/f+1tHRtSyZq5Zu97tWU+yfnRyBli1eokdO4Yzk+9fu/YaBEInuaD0eTD3xSelun1ZLmtYJ+tBLOvpunumWlMW8w5rii+kv+a9g4f2uz02A4z9ZB/nmFl0eeVDIO6ya9ZtcG6YqTOmOBfIaTp34pOIWvOPQXAVASHljRgIwUs/e1di/6Teb0B8c66gEjEKZLncOpyXotkT9UM4F/K8f/7BzzMY2c8iamhjHXjltTdtFF2JcgwMse8qLyliv3bBUpiboyF5Wjn/HObzXsSBkUwc6viJGTjOw+0MkYO1jMEZOArDcTj38fe+vKd6yE11zPmwhm7eRdkNZMC6G66zLdu3EJ87jdJ4ojCZx3PzcGUTZfzMC6/Y0lXXONFJC3PSRvotnvzpTfb8a+XEU0XbdIiIfvaQiqFtZF7pIJ6voTfEcgqY21iXO+iZaeO5Pourasy4MawTisgk0pPzU0I857wJmfbsU8+zXo3gPBBAfNkeSx6fjABotu3ffoBOpUBeJ9X1KyaxF9nN5yquK7fY5BGIZcY7kdyYhJF2bO9RxCN0DLGfvvNzd4LrQ+SRNNBCF1mPost4PZFKUZwHJZBr5KxaATndztlS8WGNzNXhOEG0Z9/7MOeUdS86rcMyulza2dNGsH9Wv9gpyDXFME4lgaC8tIK5gOg/7uH2d7a7WN01a6627LOnGGbE1tIjdxKhyznmyBDOAaPpQZMT/SRiQQnYRFgoTjGZe6nzXN75XPrYpruelBmQKXIOj2Bc6s+yc3LcnlXRzko3GIfTuYG5QjChyJBWiGvtITVn+bBPFq3RjRBJXZEhrNFDdPDIaefjEWF3f/j+v0KA4ACRrViZfX8qQr/SAfI/D1ZdIUAu75q+twD85b23/xe++729/lcIkH/0GLo8AP2KA+T/7vv3P/Hu/8kIkHWP3DmkSI9gVFvxACt1pbl2zbL5FgRyPTVjjPlxoPdiUyavvkCjN97eDMAbwyF1sUMOtr2zzdZcsw4Qa7/tIcc9PDbBPvmZL9gzL73sALATgGIbf3uD3fMtYqmkyGaDmgAAVsUhVD0XsZAGdRS9qSR5ACBPsRuKzGrkQHHg6FFrBYiJ50DeBZgg6U0oTpUINpr5ROBMmkB0CN8jhaHATeWKj1UONhu9V+8FXFn/tF133bWuOFwAaBnATALKwrkQB2+9/joH/SSbT64uqUx2ipJylaB3APiFspkOwxVw9kwuYFAYCstYwKYI27H/mO3PLrB+In9Ufh5Jdn8Hm9xOkKcODqvqJRnNZyvm4BXJ97dAAFQDhKxftw7lUDcgINm3OAGk8okCXKxhY+zJe02EcOjkEPXsg5n2ndc45OJE0SEvPX2sc4GcptxW1uwEFLGlxRV0EjTYDCJklBUdi3ovTeATKrq6ihJ7/NEfoNy72WV+9wIqeULC+OMuOHn8hGXi3BFIlp9fzGFosisyVq56EbEt+WTWziDXd/FVC+ksqOTQEmHeuGUGOKzJ/aEoHkX3xJL1q3zkVnofzp0rdMp+FdCvWr2c6476dRBAHxVXGNEhLQC8KrTtBuhrhrjowTnRwcZdEU5+gJayUfgCWAcBdCsyrJPPrSgWT/47AJBMrQkdkG0NAiw4oIah0rsIUNoIOaAIKJVgV6KIxYjhOjhc4hO/K6JHE30nYIciIbqJhBCJUc9BqM/D3z5z4AE3Ezy08HuATCJDALexo/sBqKqAWwC7P8CcD4e8yCjUtXSatHc0owgb7k1QPnAbYy40nDgLohMUPzMImuEJOKxDug5Xfnx/BeBnJOSK1LgFZJM3QzD4A/BHASgnUQIaRr9DF0DQBZRcoTiJwgD0m3gWROp1oBTrQRaqqJAaEBKBkZ6MYR9UmnIMNAGi9AMM9nENk3EtqOwzgSztpgs1duZ0lotS6wRkb+OACI4HSFdHD8xyp9I7A9hfCBkjN4+KsT0BgTJQICp6RGNS4TBhqMIPE4vWD3i8itJKkSnlfI+U4ir9bGiElEEF24rCu7aBAyZzQihjuodolkxiKYoA1S40NzoVfzIkqQ7eIo8UNeYFAaRIpATipvYfPOxIEpEC6gCRgvAs8T0qJ66HpIlhfhDAKneHYs8SEmNdaaSK5BVFptxnfw6JIqAE2ioeqte5Pkj+4XrpEKm4NRFL6rpQ+bvca/ffFGU/fO2iO3QqPk+RRnVEOsQwzlN4rkWCRAB0l9OrMw5wU0TERTqDUlPiXflzLc9yJ+NEbrFofp6cHypxlVPi9VdesQ3r1+OeaCLKpMfiuM5NvI4UgB29gy4vu5tYtKMoiZctW+KueR3K+FicNvrlzSFXpd2F54hr4YMEA0gLxGmHCOzn74ogF3pwMXlDZEzmmVZkUDAuDYEtkdHh3Jt69/sFlN0i8qYROdgOyLDvwDEIpngcdpNcdwOzsXOm+RJDtGI1pExTnG19ZxM5/4sALbnWkB7qZ/DlOWuE1I2CsOKEPvyQMcj3E4UXiJqxBQJ7wmTmI8bATmIhrl633nbu3Y/bp9Xmsk5s37mHe0PMiEiSnHMup3vG7FmulPzLtyfa1vMJ9sYbb7jentd+cp197fHzto45s6ICIoy5SAWtclEpZss8cB3hZtK8JfBa7isRPMHcv1acTd6oi0VgityVqtOf56odElfKzlCU0ZqrhmOumCe0liv2ilHyxoPj/j+7g+seKnIFxYMiuP9MgPjwbKLMZ55SdnhaUhIxaUm4u8r5sxZbCLAjgvC5Z35v63HEyXHYjCOql36GBMZMHJntyuaurm6yTZt2osKtc5FJDzzwaSvIO2Lj05NxwvWi8KWA20Mqbn9I80p75c2NDrfInD7ONly/kPeDE0J9EoAzgcQxNjE/DAGueyM26Eax3Y5DJi4x1VqYI1/CdRMGEJ5Moa4Xa+/aJR72+YcPuPetta+JaMgBCJr5M6fjTiGWg9i087nnmA8yuHYB9s62bQC7c1xH1NIlSyFFa4kCHG0vvrHRqiE0JuEq3KeOqSWLbCZr0iCA2DGARedkjFaBuR9g22g7efq8naZYnSkZloY4K+5FvBtfAbjLKogwoXcJNez8+QucIvjtTZuZN0ZCglQ5sreQ0vFFRDplo8gV8aF5WGSzBALvbsn0uxK//v3L3WCislKIyYKQ5b9FKupLfzPAfe3nl75J0Vu633IbDODkCKMoVyRoD50HyfHRNhcFdbqy5ut5fcZtEM6PUsilcNaM01mnbDLurSjWzG6IyhAU6ZUAlOpV6eYZiKZQWURIPetGHm4o0tkpP59sgewdqpjrRFIHBkXZ6ULII8BwUrAsOjXBygEda+r6ma9Q36+c6UQgf9y8j1Jks5WLRlNEPsn1lOSTn1+KQ2/yjJmQTRH2o59stHlzY9x7Uo9RBe8lC4B4Oi60qZ9faHm/xj0BIJmXl2Mr5o6DyD1JX0c1kT2AeMzh+p4Sen9E1vrHJvHclVsIBfCKuty29zD7nwhcAafss5+5CxcB8XVtEFilzXb+dLm9vq3C3n/3eguJ8wXsO27TJszGrZZtExi7ncx5obiWRHZ1NJPnP2U8rpEsO5GVaxnz1+FY6rEs9mH33P0R5vcme5vX2nSKHigib375L5+woZYK5kDG+kCg/eLnb9lVKzdYO4R/cUOpna88h+I9yr704LctcizCC772Q/QtmE8fUFW+DVWVYOLkoSmqsx5cOH4A9bkVnVbNzThOdtQROuFJzUQkMtG6avIsI7DfPrhutuupqEds89Zeoh4ZOvPhS6fQd3axlv0c4oucC4DekCP6NYpy88+x99r+5ht2Oq/JEL7boz+52eJCEHxAnLexH5DDVe7a9kYcojgzuviZ4LgWwPOdPiaBOYlo2ItdxH/VMe7CKB5PRyDCOsVaWIZY5Rz/Nio1hL1bu0Xy7GcQfzqLCJ6aHk/7Iw6EtwshV/jsUqjXQWbfOCHCVi2bY9vYk/5+d5EVMrbC2OvP5XN/cIafLYhLsUicr2e4xy28l8NFzdbEv7nxhgX2/Z8dsEfvmmPnmfufOV6DyIjIIt7naCK0GnCVZi5It7K2QPv+s1lW48v6iRAiOsALkrfZotjejR0XaEOhCHXoJYtjrNfQXTESUN0f17LiAiMRFJw7fQpXpzeq+7mWx7xzBDfZx599wAr/kIMin7GGsyKO9VJupOvpm3jpD89BrCZZOmeTSkq5s89k2x0fvtN1pmW+cDsDAAAgAElEQVTlnEGIEYhrY6xzi2mP8/Ef3OjGQm8BFCTPeituAV9uZB+kRDECgRLWudlz5jgCvpobMW0a4PyhI7wePSc4+8ZBfKpPq/5CLZGcJRafDClNNOfVK+exP2DPx36Xg4sTJMTGJdv+w9kQFr3sNZvpj5uIK5OeB8b7CURG8yGZ58ybjVvzDPdniv3hmWfsKubUEez/vTgHvPLSC67ofO7ypcrEcx0PB3gvxwDN776HfgfW4sPH9jOvsg4j1poMAVJ69hwu9lz23zjQcO9caIKIYb5sYm2Qc3Dm/LkITcJsJkIwOe0DEKo88fNfuahXiYFaIGLGMlZq2KvLRfbQl5jrz+HiTIRMQLzVSYRWGGcr9R2VVFywoRAcetWNfL4G1v029rStiFrYBwP6q/9L98kfsno0XXNz5ywg2vcEe/8WZl1vuuGqLJystXEQeGX5RHgWlNL9lOk6Og7hhh6PGy4Xl8jxbJw9nMXkxOhgbqzh2l6sb+Ee59uKm1ZzhmjDFVVKCXoU3UIQz+y5a9kH9kDUR7F/2s9+qIa9/iJcka+xdioCSwSXzipBnEc2fT3FQta+BLk11RXEx7A21/Nsbd24EUI/EyfuBKtiv8rdZQ0fba/+8WW3J5fTvYL9iLrttB8PYK956PARBAEtxNri6maveoazmgRjk7g3x48dsdWrVjoRzDvEsCla6wiE1opVq2wb66qENwsXLCAKczdu3Bj2aMRQssedy95IsaOBEBxKNqjlXKtIrCE2LBJzaT8SisCilT1HEK5MxRaGBsazhvbag5//N8ajHCC4ov7cASIHyBUC5H8C/rnUz7hCgFzqCv3tv39vAfjLe2//L3z3pa//X3dvXPr6iABxu/S/+k8vD6C/9Du4vH8hB8i7p4e/9ycNn0n+UV+Xd30vlwC5zM8uAv/Pp71/1BX8x77u5d2//4n3/k9GgHzwlx8dWr9yqbXVU3I8RP50LmpSIhfWrVjCAb7f6sk8lsJVQGkbpYKD2PSV2x+PNbuxvgmLNMWS2KlfxvKdOXcRhycOGQBklYp74d///l/m2O1f2oW1G3AQ4PICCqUO/j4XRYwilaKJg1Eh+jE2rbNmzEZlWAbIG4iaqoUiUCIkABb7AZaDAahFggRQKpgCISIlagyAWxwAdBmRGcpH1eZx5Mg0DsyBqCLzreg3K23xdykABegRcOwp+znATDjAqOJcSgEjRuNIUV/GNA5mTageVfIohY0AFvWWdKOK3E62b3R0AjnQ6+0nv3+RiIpmG4eFOp+InAAOcToA1AAeySEwl14AZferqDYdxW8Zr9EKiD+RAsVkOlVOnDrmSqyj2djuJ6M4CRBNykoVJsvB8tvPDCuPH3lnuMRZOfJS5MtdImCqHiX1UpTGxzgozpk5lfLdZMAYL1fMu3/ndvLccYoQhZHMa/iIcALwFUirAugcFOuTJmU6l4Qyi70AQbIoxvYASLpABIEv1+iatajRyDXWdYgAoB+C2NF1FWExwIY6Mj7VTvI9IQCfUlWriyEZMG0qgI6il3grTj3bg1JaBd9CGaV8F/orJVM3dm8RIV1tEEZxiaiOASlRKIvwCQF0qkbhqc8TCjA4xCG0i8PTIP+2kw6PeoiQNCJSOgBcawAxPPk+D2z2Jdi/hW3ExAPIc/ATKNrN5xVMq+gzAfyKzwEXBGQhEiJthPvz+7bc7a71L276rSM8Bplg9UskgQgM9YTo0OkBENbLgbkfYCwZR4dKCEtQiPUAZiv+RwWdgzgr4hPp30Dp36xIK0iKBvWAoLDvRWFdB8AXgBtlJOW1sZBVypWXEljX9yKgjtxH0YBXwRRMt7tSS9T2HOYb+dzlFEn6ovQL5Gf2EzXTBmAZgdNIU9GginwABHW4VrTM0aNHID/SnbtABeBNKE4VzTYCh1UYGdtK9Vb8UjEHSN33ZFwXsvGr+P7d2DV1swiUPH/uLJ9VcSuTKHLstkqcGh2ABFMnT7OdFDhHU2I56BtkGyn0XH/jjcTflUIKBXOYi2R8h0P20ZMDIJ3OYbAJF1OVA3wD3UE1jYNrGaCLSIFODuZxxDUoQs9LnTRskBRp5QsQqpgr9QV1oeiVgyoOgEBz0QSilPbs3Qep4euAbMVkCfQQuXCCqLF4fndYK+NWikv1z4RBPrUxztQlJMDz+3eNcff/m09TuquxJEoAFWMCc5XiutVNILA7kOdaJKWisZRXPoaIFhVmxuPs8mesjKUENwaCIvf4McY4kVGQRxmoprOJiRrH74EcdHUI7gPM6R5U3MKgVaN2HQOQFhURageJqBnNXBEHgdrCvaiBBAtlHAVB6ojk7FL3EQrRSsDniDiiqshDT4I88uO1R40c6VxlBYAyAo4V9TBn7lxI5GaSDnBQEOtSA/AwCueMJ89KYUE93RFhjNlaF4N1EgfCBz48iWcUtT4RJX2Mwz6ASjnQBIQqniiSw7e6QEQ0DXCvulGsS81+6PBxYvXmurG5/9Ah15szZXomjiqifhg/lRCs8UQoCcTOnDrTzpzLt1/95veQIkusGhLVh2dHQM3vvj7VfrXDF5X6S/bm49fZ5oNDNorM9jQU9WfOnLZqYqYErHQN+RAN5GulrDe9jCE5AgIh1dS9E4bCU4RuFECMItIUg8XT7IrPFeMnIkOxWJ7ExoiMEYGWjMJTLiN9n48Uln/an7355TF2/Q9o9NVPEOHD74EomMPobAj293LlzSMgM7IoWY1g7VKJs7+LO4TUxvnUBdg5bnQysYpElxF1pOikXsjP0JBoQCNf4t2G7EeP/cS9x/Ub1vJe6gC+4lgvkigOBpnkz31Rx57LLWYu87FzAG8FzDdegNC33rwSIgXnC5+/HxIoGLBJancBNiImFSGlcTJpcqYD9IqJpByDyvgYBPjIjAn2MoKFh7+60H7wZJHNhvDu515rrAdx7zTWvVlIJ6M0lld9z26Ncfp1IPrGAcT6AJ5lQ2QEAmIHQIafhqCrY51XV5TI83EQ9gIZ5f6Qk0lCgojwKMZmIa7FWqKbAu0oyt0p5N4r8m0yAKHcJlVEyLUyJykG5JprrnEuI230dvKMqefkPLnnH/7IR3EqHXQdGVo7z/DaSURmNbLHiIbgUa+R5kGRzyJA/XhmlcHeBSEhd+Pj9w4/6198QhFZonhxF/JZFd/ikG0IbA8I5QFFKfL6oajEPYnJCaEUePa0SZCgKURatUIEEGPCXN5AHNUY9iEXAKfO0QEyHeAsBqK7i+dqgPmzFfJTJEkwwFkTa3YR+e9Zh3Ns1eLJFsOcGoLavp4C4Hacsn48lwU4feC6zJuoo27mLA8RBXyYEzk8r1LTxwagnIZsOryXtT3Cbly+0AJw22WRPe9iqcoa2Hd5WCRr0HHKoEfTNbFowWycSMG2e88ey6QHSOv52NtSrfA5cu3pcuvk8yyeNwFRRRHPNO+B+T08Goch80pcVCrAYAJl5Y04DPKJ92t0XWsCDdsYv29uPOz2Wfd/4WauR7HVAEBHUHx++FCWiyHS+uSFSzSIguxYiIk/vPyYzeP9DBLR0sOeqrevAyI7kLUi1JFCu/Zl29e//jV75HsP28c/9gn3bP/+uRes+EK3pU9ItC9+7mMQUx2slc24ALIRpxS5CJ8NN11nOexZD508aF/92V3uHveUBiGk4F4xsDshPtpxRLZDEI2iL6ejBgKFNdWLfUUX96mC+1lyka6yMgj2+i5ej+gmCKcoSIJb1k9nTY6Db2yhJP4oQDROSuaI+bPDbFIU81peiTXQlVCHAOLX+zvprvO0u5bNIqe/0F46wOtQQJ5OFNj8GaPsthUz6HupJD4N91ROlsUAnGuc5gOWt5J3tmQscwhrXkkh+xrco09v7baP3c09Y/7SfvsEzoxKDCelDcTF4vr1YG+UkUhkF8DyojkLuZ/1dopospdOttBDYXb1NUtt99u77NYFKdz7SfYyJNTv9lUZ/IkxnOxTmEFvno6D5vwFwPF5dnEI5+KW48R0IVCg6+6lrBrLJ/brW+uIwQOg/tJvD9ENNdrKs4ts3KgIF2UUB9Gwg//ffPyCVYiMxjM1CiGDNyXzgTx3sSFyxUiwQFwgQhDtK1NScTfioFLnmLrZDgLSL1q4kH3pRPf87yK67GNP3WtnfnWKtemki4c6TQSuHAyJCAkKT+RAcIxmL0R/CfNeDr1qkyD+qogWrCLqdTiCaYi9pL8t+/AEK95Sw9rWQnE2fReMnW6IooLCEsDqaPZw9HUxN6iP4aabb7KtW7fZylWrHdmrWKLZRBmJQG9AyKR+QW/2OoeP098BaXzttfPZkyMOgLnqQgzS1qy41TjmrAOuc6NLvTQePayxIxCcnLfbb7+bNbHOfvv00/bFBx9wBMxR9vArlivWEPU/XTHdkG1lnClWXrfB6jnTKGo2+/Q5Rzi34X7uYU+7bcc73IcluEQScBv6OPL9jVdftY/ccaeLAz6Nk0ddXFHEIe6DPCllbp3IWqC1ZvmaNdbPc7xt23ZrxzHdBPnRylkgjL1SBQIPwqzs4c9m2rGKFKsuzbel84jc5dpt3/i6jWePM3pMuvVxDbJxxrfKZcF+rhYxUjhnsC72wvWQL1hD2GcPOOFaOmI2CSMOMUftIw4vBtFPBmXy0azR1RU17DHKcDGwx+H9joRoOEWflvbq3exBFAc1hX2nhCXJ3NMS5qZjjAcsEbZm/VrrZR/XxXkpHQdPJx1uPexT0tUNB6EcCOF8POs05qyxECnjuWZ72DuWQPqEQoBEWfYv5ljsTVtw9CTaRLo51KWjNeCY9m/MG4sW0o/G68qlH86eWx0eRzirLYIAkYtETuVySEGttYXMXerjqme/vXLFSrcX28t8Oy1zqhPexCB2ush+QZFX4zgD5nNfFzDei/k85Zz75PaQUCYUcYLiTkWECWMTGS+iX1Gu/w564HBXibCWOa1bimDWpgVXnueQSI8wu+8TX+fshQyDUvSw0CgXyxrGOUZPp5ysl+oA+dsAC+9F4OV/Ecf6Sw6T/wiw/vcdKJcGcC4N4F76Z1zOv7hCgFzO1fvnj8C6XADzUuP7Un9/eXdnOGL63Qi9v/SzLvn6bvr4+wmQS/78v/EB3av+F+euv/xj1B15GQTQ/wUA/qXm/8uLwOLi//ka/L0j8bJu4N/7ov/bvu+yxtf/lnf5T0aAvP/x24ZuXX+1DbU32cUa4lfI7p8CWNaL2lkllUmAfH0cZopwCEy8apHbEF9QFApK7hayYGuJL2jrBAgvofgaq/OozJn2ypZtECWAlFMm2+eu87Wv/CyPqBDygdm8NXRCjkAgzJzNoQUV9RhiX7YCynQC3F2z5hqswoUOoK8GAG5mE90GQuqL8jgUZU8Tm8tgf9Uy0tEQz0GH/Vwt4HD6qDGuiLiwIN+prQIAr1s5kVQ9vd7W/hSiBNDSgzivGDbPEQCJnQAYGWPGWRUkSoAKS9lkxvC5E+Ii7Qy5woqzaAGwjYLkaWtTdv45ADf6I/qJJOpi00kucWUdynN+nkCUCpTjK9estL379gL4hDkwc4gNtBebU08UO558hhYOHqM4RHSR0R/LNW3m51dSBt2hrHD+XqCOYjhUxid1+Qtfne6G81NHKVGHxJDD5eyZHKIRSmzViqW2f89uW8ABJR0wVg6eiQDKT/zsUcvg/2eyqQ9nQz3EQcIbgNwbUFnliyq5FWAejnLKHxDUyyfQdu4+gDKTTHg26UkpCahs5wAaAxxy6FcuO7t4iC4UkwA2nZBbjdy/JkrUdSBUJ0EdpFECivl0FFtSzw4SuxWIoq+Pg7sfRJOAtF4Okx68rjb4bagppV7u7eK6DHrzd4BVAD79fJ8nMTdobl2kVxAHoQEA7TZKDvtbaVvpgMCQm4GDXB8gVXsHKmkOfEPEcTUAKihCwov7og6PTv6+j82+Bwdt9XYIYIdz4b9wZgBYehHRo2L6fhRuOhzcv/Ved62fufsFognaONQSNQVI5c8vPwA6L0B8H36pD2JEGBEsEGay1auXoxVy5gLqwXBcQlLAD0Gs9XLfezlY63sDAaDKAYO9uBbxAKGz503h0EKfA+NUz5XcVcOK2GZcB0Q1kZ8cjNNlEDVfu7o7AGuU6x+Kcm2Ia9JBK+qgHFt/ittSgaJinMZiwVeuuA6AySip5WyQnV9fUnLL9RDOAbSmoshZ/k+fOctzgpMJEDUGMFdEnOz3KmHvgJhpwJHQQndNHApGRSLpfl7EeeTDe+qif6SQ5y4ubSwKVh/bsnufzUBFqWs2gCK5F6AqnR4QAfBS1skZMgTh0KbMcMU6QYTFAmwIqFbcjZT7iYCJOvpVEquk3g8p7FRwLmBasQoVPCtO+Q3BotLSNBTtVTgGyukRkvJujD4/AIeUm1WAkiJC2hk/IkiGD5I4VyA3PBkTnYxbbeIEtA7w7P3Lh5LtX56jg4TNjfL7/Xle9LkF5HZyLaRWV6SBHEoLZk6zEspKlVX+gVtv4R0zVrnHZyCe0iA4OwC6a3H0jFeBKapJxd118ozr3oRSADsAsC2nShOkhLK8pwEIuBJlAFSB+kPEeLTwfAUCMOvAGggY2dRQR6wORaQ4qUqr6W2BOPCBlBuFw0D549EAm3WA+MEc8LsgJxQ3tg4HygWcIN4AuH0D3ZCWx2zhwmXMH438WwB6yI1GyJqdFHt+9kvLIeAyGDPVDhoWAdLLL3UTxfGz1WMSyT3sQ0UZADHTznPYJ6Kb4uY6iMiJE6dAqNShkM11fR1rrr3GEYcFkGxBkHo+lAUX4Vw7cyaP6xEFER5N3E2PVUKCdEKqlhP/9eYjOBv42nTYy/opfL525WLAZZSfzJOar17842sWTPFvWSvuMApcCwAeivmccgwKQBGpIXmOKzsH2HQkCHOPum16IO+YtQGImM8YryK21TelnzvAPb8AAakeGRGCegYEMLz54DBgrq8N389187JcbamAuXU8z34QKcW4EeZRQK869QLWni6cHtNwP6XSExEAWRFAVEcd/VgrifQZBNxqJ+Kncyjatu056gCTbJxaj/3kUTt8cA9EhheRUOqVqAIUGQ3wEsG8RecJefy/eeoF5pIIxnuZ3XbLGkpQiSgCtIlgbF2EAGjDLamIOm+epW7WQcVI5UEmjschKeCsFEJ+iPF+AjCtHbD9q/dNtp88K0V3hHMt1aKkTlQEHy7EUNbOBKLUVGp+DIeSnCuZgJMCc0QSHDl5GsCwAUByOve0GKJlsv3sZz+zO+64w8XLqVNnkOe1hmdT87qIRQkC6ujCaIK4HiK2K1JANIDVKNZJfZ1HDKHP0wMZfMsttzgXhwCid97ZwtiOciWx1157LWXvz1OSuxjgssyB5iI9A5nP5cZTHF4/jgule/TwnPuwBgnIF3H7boSZB/uPh+9KsvufqIT4gApmvRkgXkngl+YeoF+cPT6smcyZ/JkPgK0IkHQijCaOG0lHFfMbimdPERys51HqgGGukdtjLFF2ASiDz+cBWCKqEKmv7qqqohKrYpx6AhAOck2XL59v3CxZwSBG2OOgbG5iH1VUSlcTbyU6NcoqAOcbiS0cZB4qr6PvhuU7mLG3aPFc1OcnLQ1keekUHEvMNbnZZ4lvJGce5L6pz8ui2QecoR8sfXQ86uoxCEaYd5l/MmctcB0eKx+YZ41bW+ydTdttNq6f8+chzImmqyq7CEgdYbn5h51rz8+P2BqYl6gE3F+4McrZ5xWz97hqyTxAy1DbuvmEnUV9/uhjX+L+mG18/WWbO3OmdTR1EPHUBWk6gjXdj2hU9pSjRlhB1V72F8TBlHZDThMF58nzCSjnh/W4ieuRTZzMtWvWE9XYyNw52erZc2zaupUom1pLHp1i77v9VvdcDzC/HZVCn72gIstWrSJiajWMBV+/+eZL9v7bbkblTkQZsaZ+jNlmiLg21pQOwPE0xl0Top1eHIv+9fTHIbLoIqupodcb0qLbznMN5B0pwxECTk9/iZctmLPSwgc7bHxgI0Xc52w/DEJwqIdNCKFsHSK7HYKzDWL4uSwiOnlEPrtOkT599v3Xqm3coklW11ZhUyeMsAXjo2zJ9AkW7OFrrSWFFtnT6IDeHUSSBkPCTuT5b8yvt2CcE6T92LazZmvXTbQRbJYqeN6O1Lfb8ZIeF1cUTJF5QE+rMVSce3k686/PIK5Ropf+7XdHrBvdyfRZ6VYBYT8lMdwWrV5h9//mj3aSjpBWOqCCB7rsRysDbFokoqbuSAjreLoyBmzjK4cNrsmSJs+yH+/OsjOlfXYjXOg6HKDfemKHzb5qEp1HtcOAKs9FLfuWIxA2eeDHvGX2QNEWxFo7KirQQrqqLdaf+NcooidDiKnFoTqSPg25Q2Ig/YsBghV9W5DfYTfciHsMUrQcMH8P4PF4FPjam5UivkqEBM/NPeuckuo86LuAowrFfwT9U/llFXYqt8AWr7razkHAKVoxjT12Nn0rH3xwob3y0DabPXWiJSE06JCTkKii6gsddG+cd07LXvboIm/37ttnX/nKl+3VV1+xVVevduD7CboztGfKQLyhkuxB1mI/9sxPPfsmfSRBtnT5ZNT5/giF6PKBEOztCGD/5m/PP/eyLVm+iDhV4qCG2Ntz7llIHFlrRQsEQae9s3cPz2OH67mZPnUS80YKQpMct186jvtJc5ZEEwHMa9s5F6kHbt7Cq9hHe9jmTZvceraC6CbBMALm1Sv1y5//HALkDtchp2hQOdF7WeP2010RgQuvmHPOOmKIpTYZwZ7wTVwRk2bOtmN0OHmwz5JgrYm5Nx9C6MlvLbJfQ75NHDPSxuEoDmSO/BVrlB/z5Y03Xsd46bRUiIa9eyCjKTb38w91HXBnchHHEEsbAfnZjPMwi94WOUdX4eT0Z+3ctXcv/+Yca26II7lVBF+Hw037P0V4piBGiGCvUM9zehbRg4gpdaLNZI4qY35t4yy6k/NVL/PqV7/xddu3awdzAecKzg3zIGUHef/1nJuq6P0YyXmwk/eSlZNrS1esIU2gHcHBz2zF1WvZg8VZGeT18R9PdHPG3K8Oi3TkRt6NEMUL0kOxoMo+7nF9jFHshbpsx/atEJwU04/JsLN8NonwtDeJgug9D7mhvZ4/z7GiUYsZi22cdQRmyNmhsvMyrq2SDXq4B5mQI+V8JhEfCZD3cmqHsEdXFLD2XOLj3yU+9PuQA42E3RGjKHmeoj2ZF7RXk7PZEIZ4DgVxLgm1ez76AD+33yakc76mPyURIUktBHxrC45rRDo97OH+VgfIpQCwKwTIn7eFf/E/rhAgf/v6XOpvLwfgvtTP/j/h7y8X4LzU9bnU31/eNbi0A+BSr/+n+qG/+jYudX0u9fMv9fn+NJVe6p/93e/vErOD64a9TBbm737v/5VvvNT8f/kEyP/Zn/+/co3ey39zqfH/Xr72f+1n/5MRILc+cfuQCs93vPmKLacfYxplfSNxNFxAvd1CPI+cBC2AmIp26mLD6YeKXYCecmfBOm3vzv2AXZzEfLHlA4gVAwwMovQMBZT8yocTbNWHn7HvfefbFFJuZQNcYAN+kShBg1ENUQ5ObrXs2dWACJ6AKyMBNRs4oDYCAJQBsLazWesBuIwAzIwgJqcUEDSIQ5U2+pmTpqLIRiELsn0VMStHcZCoRDWfqCGVIpYQB1X+O8Ciz+0ikmeKU2V5AMwmUGgYwSFD8UshvM8mgBkBm1MncdLDwRCEomsAdZZ6JK5ZFGhv71PGfCDW/FNs7AGIabos5UAaQXRMM+BoL6r7Hjbr07CYHyQyaN68uajDd9j7pIjHHREGCN6vfgves5Sh8QBOI0emkcMLiAqI0wRoKzW8H5tnZfyP4UCjA8BYVG56Hw99NMV+vx8gifesiC8phNq4biWoMhUbMBrQVWWt0ziobXzjj4AygTYdwEql4srvDQGU8VImPkB3IyBZHQcMZbOHoA6iPcE2btoGMUVfBwTIJPoOxlNiGxqi3gwBoGywVcanew2RUw8YX0rxsm8AAD2fe7g3RIr/KAgRlY0DM/JeAniv/QBPARwsRIDIPu+j0kbeT5uKKQGZBnqGrL6qgd8hKnh9ro5zncREBrnc9SB1l0C+tFZTPo9K1oN/P8ihpgtQqQ83hweOi+ECchEb6haBnAGYH0SB5gFwrortLg5H6rmQPUhCKQSWKOjjXK68InKCGcsjIMf8cL5IKX/Xsx+65BzQsBWXEFnWPSjBQNM5XBJJBhmismBfKeT5JOp7qOQwFonSrRsQRu6aBMBBvdbI0Qncv0aU1+Q2c7jxhRjipZ2yvl2xTgA8PbhihgCGOwDJfAGP8wBapWq7SEa/J+M3gHss8N4XckDEhZS5ARzSywB7VAQdSWRUJYrXIA6eIUKn+BIJkJAU74hAqdmPoMoLxsUjEimVqBm5KuSUEAHSAiCsSBrl4afh7pELpI+fOwhw700012l1PXDwDYqK45nvsGzA1kie91QA+SHy8wMoDQ5AQe0hogbXRR9joBmSIwqiJYK4IhWuSs04wE3RctgEgaT4MLlDQrh2NRyMo/m3AqkFSuvf5VDuK9AiHPJQYL9A0QDA7r0o8xJQCGZOneZIklIOwHJPSB1eSSyClOHqf9Hz3ATJ5IejQuTUu2XpIh9Fgnz3zhT7DqCwxnA343Q0cWf6Xa6fSOYolcMHo5KP4dpVlRZBPkL4QErKmVGGWyKW+UzF80MQdIq2mjWTaD2uqV5X8Utyp4RzveBTec4pgm+sc3FHE8emEevWBJmUSp41Cko9G1wU3RcdogN4zQaIgAHU6H0DHqidKyyKHhW5DSIjIfO4n40ANqHcS6U1KRpOEYUqdlXWdivEdg/P8onso3bVVSu4t/38XOK9IDZqaquJp9puX/rWWoBcDuKA9JpbBICL/IrCMSQHSAjXuU/kEXOYCCU/5u9anl3Fs7W2dKDUnOacFiUAVvA3zL2lNoLxHgo4oHl8/qIlzOlE2/FsKipu/5ETdDn1mNtqs04AACAASURBVB+kXh4q0DJiAtMBghbMnEKuPddkNE4ISqlCGXctOJg2UqguQMMTAKqytRs3YJxTq8vFMWasopooS4VUVwY3F8SNrR6euz7us5xgA4AZIpelkAWbh+D1cySUAP0OxoeK0wWmKzpLBAhQ9XCHDGPh9Qdwgzyc5wiQiLBAyq+9yRyPwy3Rbs89/SzF5/OdglnAzenT2QBUbbaS/qxIYnvSU1H/Ht1v04lrCcXV5k9k3MZtJ1Gy5joQTLF1X/gCfVnVZQA3BcQYRhAjdMrFFq6kb6MTy5qHdxDdKucoYj7lXGq+3r12043XQnqQpc/8qo6bNJwXlawlWYDI8+YucMRfIWvjlEzK5iFkj+FUEenor84Q5u7txFX+9qFV9souxe6Mtl2szYp1mzp5gotDCidew5fuFMUyyuGkSA6NaZGSF4kMlLNEMYaxcnXybP308Z/a1Vdf7RS7imzMyz2PIKGLmMbpLnJK8YvtjGWYMGulxNkDp5LAGD0fAhvzWAuVSebP51mNArsFUkek/2kA+yDGnuay66+/3nLISu/ziXPr5hD3Jx6gr437eA4VeATlzOpgEgvfoXkSslhgorq/BCgpDm8QoO+Ru5Pt/p9XOQfIXyJAAnBFMoQhPyAf+Q+WQp57yMaUETY5HeAeEiMC8r+L9zjEmtrKXCYiOxERgJS+chZKHNDJ/WlmHmvAmdMH0DsqIZluNZqhUcf38Dz3QiS3YEfsY08hQrIKosOLkgUPnuMSekKaIeyDosKsF1KvkXnhYtuAzZlNz0tPg2USlTSViKw2nFG5dBZ4B0bZKSKo2tib+EAGlkOUTZ8yykancn9wLKXhEss5X2wrvrzYXvvaG8SXLrQDe4lcI7e/sOgU7sA4QFw/3ncIiu48nrVu5gYKo1GgL129ABV5GaQsLiMA6DFjElG+J9ubr+4nuuW0PfTInRQpUwZ+5KBlEqvZwLxQyGulJI4GEIyyp59508aMH2lJYygcR1RRXdJuaak4yyDyh2CaAiB2FFVXDSgZGRZN59J01r9+1rJKXCF7rY81ZN5iisxRyuteFnGv9+7YxfVOsBu/TFQQX71n/CEfiNcCmObhYS0lQpWic0/uS5d6N7gPbQLumSf8IXXa6IlgInFJfu3RkCWeEFn1gVbV1GvF7exf2R6W5OKQuC7VtrxdZg/ctcCS+4r5Xg97/Ww1XRyQBIyn8XRCNDdW2gDPwNG6VsZnv316Qzzclpf9dAd2HkrZL3Q22Y3XzcV1Umxz2FvNzKB0Gqd1X0ORW2tqAc/jUYnXZh/C3XDBJtPZceo0Cnju/9wFky0IF0ER0X859czhuYPMyWYjwj0tJXLQkqPZIxF1E8b9D/YJNh/24a8Tc3jkXJfNWTDBNu08Z+9fPNJGjBtvn/r1JpP3qR9iMB0R0W9uHGlhbXWWX++Fw2AixeU+tnnjPhuRgtNt9ETiss5aHh0nC+HZ1qxZZb97Yyf3UZF5FyDdyfaie+ZscYfRR291cM8DPCyDiFFCuS4Tk6MsoL3SksI9IHWZswJxGDPPZowfY5H+OA5wuWWxhwglbrS8nPEMSTFt+ky3Th4h9jaAPXOvm797md9HQ3gWsy/NcK6xxEi6rSDixk6chBvqKPfKz5asvpp+nCzU/mNdR10rhN3V90yxky8WIBAadkirm6eCZ/HwqbN0dAzZhg0bcHxsdcIJqflTIC172C+qz1BihWNEMk0lMm4vwP1CHAEiN0VCb9xygLUiiB4HSu4TmQ8Blvvo4urr9OfZ9KHDhAgkuipiKJifNHU8LgNcVI0IPMZMxeH4tl1gjpA4IJj9svq2li1b7LqiQnFTbX1ns3st7RnaEYRt2fKO3XDDTawDXdbMHlNxf1rLJkzIsGeJz3o/ZLHOFE/++ld2x4c+xH6Ecw/XRnsn7e127N7jOuQkdBmBYGw23RM6hzz6w0ctEfdOPs7MCPpS+hE38Y+slP3SY/dnWvHAUvZ4x5gD+5j/vHhmC2w3Be3/i733gNOyvNP9f9N7773AzMDQy9A7CCr23rFFE2MSjVljdrPp2TVl9yS7qZ6o0VhiV1AEUXrvMAMDTB9mmN57P9/rJuYkuxvJ/lljTv6Qj6FMe9/nuZ+7XPW+e++EnMpinTlsBw/lQz6uZP9bjROwyO2tY4ldLEDAFkEMchN7tzPMjf44KHyZw0XCaj0eZL+0ApKpEBJBTlc5VkWC+HAffSHMtXdVH8ZBOrVycDJ7I1iRwEMuzr382xnWMTkoBiAnxkLSBHNvJ+NYLERE0suefhtk1qJFSxDRtNkOHKpL1HGC6+MdRHmjs3PZpwwhrquH0CXzjj1x/auX2JyvleNATiCy7yDzbJv7uZH0UzXh/PHjedHZZS8l7ak4P5JTM1lfetw9amP/oT2p+jk0luS0TuecHMa4liNXe1T1zEVCpGk/Uc/ZuJsLJfJEkV0S1SjiVKIukaA6H0mEIwGA23+oL+sPJMsiQLR/OvsxnTRwuWrTh5DMc0QRb8HmRRnRA/d/mTMKpCR7JUUQK+I1ALK3lvVCjpsPf/1XDoxzAWAXCJBzQJy6n38aPnXnjgu//vQVOF+A+6/92p4vwHmu63Ouj5/f9blAgJzf/ZMD4q+bADjX/H+BADm/J+hcX31+4+tc3/1/4uN/YwTIp1/8/MgAgGzRkX32tS89ZGNQ6dWUFNk7r71it95wrcUBgu3evs1m5k3n6tEHgjtAGaQjbCR9ULOtXbOeDSb5pWyAWwBvd7AxzluwwGYuXGRvrVmNGjLJFlHEeRzb/6+f/S0xJsE2a+FF5COj/gHcKwX8kjJfB5FANurNgN2VHPjKOQD3I+f0ZGMei9U4GDBNZY/paWF8TjMH5ckUghcCzoWgmM2GdNjsLMgCqrZu30oO7A6zjffb2Ee2QrKEcmgJtgzs6AH97ZaJ2rWNA0UI0S2lxGvIsTCOQtJGbOi5EEBxkBsF2O6ljF8529te2+IJEBNBid9eF79SgMpqOSqm3eT6BrDJjeUw3gVooCI9kRtS024g83Umtv1wQI9mVIzBHKDaAWAnkrcbCGAtAkTxUcEovRXhEYziS4DkKJSkIkDGceBrJsNfHSE/+GyuPbuJrHuU6IqzeoN7IwWZcpQTiBtKRdkv1WMp6lNPDhhTiecS+THEoVOOFKRuqPo7UadTaM5rTKdQEcaKP/fae+9voQcg3oH0KiiNjgkjYxhgnPs8AonhEEM5WCClyihZ7MAF4w1QrT6TCA4JeSi0/LiP6i3xAqzwBQBSprO6IwRoSUnVA/ilcnmB6CMAqUM6LVGOe6aiBgUjkTSA4x4o5VoZE+EoQvsBmYI4SIdyKOriINMCYNGPYnwI2756H8CduG6AHow3HWjCOBSLACmHLGkhkjkYhSH4Ac4QSr15XqNjAgAvfJwDoZPDqorD1RMSSRF6PGCvJ7IrcELGCR0BxIr4EJ/izYFBZYfDyoUHHAjkEBFMzNi8eyZa00ZIM4i3YeQMiptRtJMK0X0Zq9G/67M4Ta+D8uXrOUSFcQ+iuVc69GYSjdOFajCA9+fFx5Vp7sHBEJ+Cuw7+KMvLSsqdA2SYuKQQQMtNAJahqOOQV+NgAfDguktJIXeBSq4F+MrdIDAxCPAtEsVZLYCP3EX62SqTdgcxFL5S4XoCbtZA/MlhkUb0gEqiRWqe4VAWxQG0l8gbxa6pB2Q0ikofrkE/41s2mn4iD6ogfcLjUdNiuykoqbR2boj6U0IYn2NyRvG9AekB6EMAsAWmyd2hbhU9v9GA8+oSauJZUKyVXoMHY1ql2t18Hw8ITw8Ownq/jSjkQlAsyuFxhtcrdb8Hh1GBzdroqW9Fh3HRZ1nZOe5QWwEBMo5nLIk5Q4plkSB+/AyRJQLpB34XcXa2A0IbElR1jHEdur99FyTIc2cgVXu4DuHu2fPggOmIDiDTWN5fIiB4CgSx1IZSBkbjjIhAEavnW30/OtBu3kQk2OVXOAJDIK+IKhGc7YD+J8opBJYTBlJiDr0Cnjg7RHIoeseTQViD8llRQyJBWhgb6mRo4bkA6UCxHEx/Bh0BODCSmctEgMRRnHyUyC9FIegsHMB8GIESV+/rMHPuCiKWqiuL7ejxQy6Tu+p0G9FDU90cKXBh7kXhtnl9PUpBSpN5Fvbt3e2U4fqZ6mioZ05KZH6Tc0uAslSzbThU0MfboYMFOGUSHaHqDYHVDPDUzrN7mFz2SeSnpwGy/BbnBhM9YzLOrr7uRrpBtlkZZeaBOEH2EMvSAAF81dVXWgMxNQFeQzYRd8ME1PY9bU3OiRMQGGpvvPWOIzfLeNaCYxJct4WizZJTINyA2Ns6uh3xo1gmjSVFrGnc9UGgDqgMHSDBm9euWMM+OjL8mPcViSfXiAgQASEqUReo7vpBficTcpFoXPc1Xxljq37Bs8G9H5USAyDuDSlVZ9s3b3dl5EuU4w6xGohjrowM8/CwAOa2YlS0FOyiEM+mo0nuwxGQ1Z8+9RrAb5DtP3TQbr3tFpszV0Qa5FwD/TNEAuUf2MOVpbCZsb9k8XLmK4hnIlakWj4b39aEwzDN3Qspk9XNlIAaWgpTPePKsk/jfmhNUSa+yEM9e/vIHveATB1kDA0zx/zdnSn209/WEdER6YhqX+ZArXu7dmx1z73+rIi3JtagAMavosjG4raJjkpw978Kh0c2QNFhYktOso7J/bGYAmgRZcMiGPXc8Nz1MJco0mOI661YkhEAaB/W+Tz2E2U4SIqZEwRuKSpEJIXcNIrDGU00yG+efcbFLOo5uvvuu11k5LHyDn4+bgU+fzKg6U6I3EqecU3gMQmQKoCn7YqME1mndUilV1xPxUkOQlr/+IEMCBBAa7k/+N8wgLmOJC4Ci5/uy3oUhhtIBEgQzHQIHVLDkFohKPRziCiLI34oWu5H1tN+3lsvc7bAq1BcE72soRJaqGirHbGBQvX8NVHLGsDvI+Tmd52hQwRgfpj1qqKYMmGKo+sQFZRWshZw2aJSA62e+UHRNH6KRMSlVIcjrqKiBddqJOA35dWTc+gjwfWFAv4YPVyDPuF2rBbXFm6hDu53Q3ONzc0bi7o42EZjZdAaEXBRlL37rXXsT1Jd1Fct+xg/nv+4OH6eOtiCiENiTotPBgglNufAgTJU7MF2/a1XWgUOoZDQWPdseEPAxccm2csvvAcxddruuucyxl8I99qHouQGOw0gWllahYBjDOBgmr3wwloIkgybMT+V2NOj1tdGl1lCBhE8CCxYk7uJJVUBczBRdr4Qk4twqa1Z/Q7kf49NBIDOogz5RGmRVaDgn4lruA+VdMpCrrHu6qkIxCWo6gGO1UHmA0E4CPnRhXu5i/nLD/GDr6LziJBqwoXUAzHoj6Leo5sy4UbGEY6scpaAFodBxlqfN9GAw51WCVAYBgkidwVv0aK5hd+9G0dfWy1ER6dVNECokuo5kWi52qoT2spYp18wxF+n3b48G6Ki3P5tH9E9uai/kwFBO2osOzbUwgAtI9kjLF840xKj2XCwVxscxBGC2KDkIAXRzOeKRCvIR0kf42tj6Imoa6iwOtbGkvpeFPcMU5bhsWlmk7PpB4iAqPSJYH+FIASHsgfxRE0IJ3YVIDTyDLa1++ptYRoumZtX2RWPP21tvA9qOuyOmQn2jWkh5t10xv59TSfK/lmWwZxUgMO4OzIAFwz9Nk3s6ZgbJ06KtbqWOnv+nVJj6bGEQE8XAZqWFkMUEjE+FI7wkugXgpih46mF+zQuNcYSfLotGlfJ5ImjORt023FefGIiYDHRUJcC+itCSY68t4jO1R5tNoICuTaPMs/U4l7NlAubWLxRECCBzHP1XKMW/p43faa9Tn/fXM4Xew8esnTmiRxcaCXMfyrhFnl613cus9e/9wHCqLkQ0UEo4SsQKETaFuaPbXsOEgmW5zqmNJ9oL3EFbskt27bgZMx1MVt79+2z2cTMvvXqqw7gFhF736NfsgNbdvN8JyFIOYGKPwnxSSjPEG5ChEEdLThB/SOZLzuIh3sLB844RCERdOYxJ0HcFxXVEkkFucP8kU2c4OIliwHc91Gung+JHIBrj30Y++0pUyaz7vnZs88+a9MoyB4H0fOrXz7BeSDXZhFtKWL/ONGkevZWEmnVwHX59VNP2ec++1n3fIr8VgyYwPnNWyFrIEIOHDxs8+Yv5PmZwTSp88Pr9NqwTuTkWm0r4xmXdTnr2TBz6LOPL7In3/fCwXfabrzuavvJj37InjzAphNtuQgn4ysvPu32+IpXmjZ9FmcIHIacC4pxeHZCXAbjci0mrrFM+y6dbXj/naxLiiqUmEWLgeajJErFi3FKVEN8ZrJPkHuxHGef9rCxzKX93EuB/5OnTIIY60I4Fm9r16+nS6oAl9fNnPtwMrEOi9yqZ35avhjSBudPJd+jlvej4vgY9qghuE1bOxDusObHxCZAuHQTibXRxWGGsH9WNGvdS5e4+SThjo3MCR3uHoRxFuhQHyF7AcVhKRJU+1UJLkRIZWdnk4TQ6MaPSI8hhBOHIeH0muMUycgeUiStPkdjMpaCdkU9qwtPZ7429j0iduQC8WPvpNjFQfYrir46C4Job3rW/XG2s0zfmdURB+tZgoRnnv9UtC5QynMEZzoukOCARLv3zi8wJocsNRlXNCR7N3Op9gpyzou4+fDXBQLkfwIQ+uPvccEBcn7X9OMF8M/vtf01fPUne32YjxTBdx4k3rkcIOe6xud6/+cCkC84QD76Cl8gQM41Aj/ej59r/H68P/3P+e5/YwTIfS8+NLL29Zfsi5+512ajxIoFqFn98ot2CvDskQcfwOGxgRLFxQ7UX792jS2Yn4dCH9CIDHip+HfvRIUFZHOActtwlMnp5Ix3ASj6cUgqpWBw1W23OefCARSk+w4UWAuSMf8wCmEpIK8gSzcFBeo+Nq7K9RWojFCLzT1l4ZVsoDmAhwDmhQOA+nBwLEEBtnx5nr23DuVWxig2d4BkKJLTUN9XAQb0AaCqvPUIB7lCIru63r7NJn1lP0rkMMSnPoAZXpaIHd8HZdlYYh8qiKco4HCQxya7kyiZsSg8g3GAKF4mis3pUQAkT09/e+CaeHv2vRFyZCuIdalwtnIVOR+HCImiGLWX9xvLwamdzbM27lLTBqGCL6e0b+qkXBedVHemCtCsBnXwMsDFFr43Nm82tYq+CgJw0bDqAlCRm6IUAmoSatoWAJUmolIiIaG+ek+2bSrggA7wdJhy0WVLFzn7fQhxTdMoD2ylpHEfpM/E3Bx6QTJQoKJQZUMdpEBrwG0puQfYyJcQPZBLZMIwYFw1cRPKxx2rEkQA8xkzp7FR9kW55I96E8AIYMoTYNgTWXcTB6RKMoy7sFsPAVIrP3k0h9S5lCy2oGCX6i6Mw6YK171ZZQY4AAQpQgswSN0x2tgPcRASsaFOFO3bu1CPh6JIbgGgkIq2XaAFHRftiq/gekRw/wdRQXcQEdKLdF5YJectSAoOK3GKsQJAUPdHfAoAaa+VQoA0A27g37E+TgkDXF+RGyp59uPee3HAyz/WDhnB92ZMBKPEU465F4SAlKNSWAehIlWMipTEIkBU2KvfBax68dpmTB1niUuirPr9swXyipYpZkzoQO8HyD6GQ7RcFwLi1LVxHHu8Iqc8+BkpKUkQgonOWi/VmA45vSjtFTPmCwjbzffoBlzswFURQsxRN4B5N26Qd4lCkNo5AtBvBNAqlPGgAuAk3Bk60AgwEAGiP2t/kkrpuNR2cgHIBSIAXiSJL8+AVGNSU2qiFTGiCBlZ+U8TJdXAfRiDmlwHsjLGoIDPLOIAvOUgkiIT0K+PezfIa5KLqxoHwK7DBRAz/oCP9KrgGIniusZQ0qlOFy9eawYAhZTZKm2XG0OxB/48y4rqUfyW4tlEgvRxI0WENvBs6ON9AKYDsABn+x3IHAfwFvguF8IAQKaylnWglLy7msO2irDVGyLCI4sICb3nWn6WPqYNm69IDO5pN04KvZ5+/TzAVfVmCCTX9/723Wn2zWeref7JoWY8RuBe8eU9SY2eAMAdhVo5E4LQD7LuMGrEIebBlagZFQ9WTRxFBGpHAcBrKJ7+1GcfsHquqUgqRXiJvBEwsPfoCdcBMo65Jo9uot4GVHmMOwF7In/K6QUQASSAvo3nRt0j/XLeMX4UJdUFYFaFAy0c0mUsBa39gEsavjsVdwGpIAtGHNn9ApXOQF7MJCbv9JlyXC80CgB8Hz54yhYBrKtgvAFw+6IrE23Hxmb3LMdC0r31xmvO3RLKOtAGASPSVcRlgBSKkArKRFdk4bSps4jPwYFHVM+EiVPc663n+wlQViRYG2QrdDlAsw/P3Ck3n8+YM9+6udYl9FKkQrxtpPxzDiWgkyeOw4Fy2l5/6Tm7csUSu+qyS5i/mp3DIyAo3Hbtw31H1NyGzUQMSnEJ2SbXTyJ9B0M8rMWlvBcIbV9KTr25nxpLivXrkftDsAHPhcBwF4MGICq1qa6Pntl+noEAvp/mYo0DkSR/kgAJD8AFkEI3FnMaY78FMnAb8W8zyKAXcBbH9auoLGHuHgO5yc/uwSHYWm++rDeTc7JQEYfak0SoaK5qYm7IGZtt199wDVNkj1ubeulb6OtodoR5Ma6qSy+5nOcAnBShwdFjRQ6s8UGROw6COxqi8n8/8UvGVYAtWrjAEXha/9RnohL6OubrI6xfnTjLulhXA1ljKhk3ilaKS0514/vRO9PsJy/WuPVKU10wQFwlamvlnuvPikCswwWqeC0RLeNR+EMRAObR98C60okrSnO/+rak3J0/H/cJoNEQwLMHBII3z2o34yAO8EdRVkfyjzF+IclR4k8kHnPrlq2orytcj42iQgRyiqSXi1J/V+RLHVF8qbjc5DDZRc/M8YouR56GQOoIXDxaeBJCGzCIexrAXOEFsNXOWqd5wYe5Rdn3UtIqSkQk448fSP9jAkQuRwnbBC4xlrxxYMXhJlF/lhxakWQSQZuxPEAg6/lPgshmTpAOxJtBJBdIkEhORBa8eZZa1lnmizZF3vHMhDE3DqJyHgaEagcc7q+H9OA58hzyYv+BAhvxSOXpBp4JeBLG5OjJONcg7ssgRZoA2TOymFd5T7XcuyjcR3MmkFufFg2430epdDWxNXSOBETbSQCvDuKNBFK3ttXbopljDTMl8TATXITMtIeXWu2b9PJA0ioKvqm+DYCO8mUvXBIqLvaOhUSE2PTrYq4YAjQtZ76qs0uvWgiwrvjGTAfQJhOpFEA31XO/Xu0I4FV3Ur7MT+3jexTSdRAICC8RSyDPYoiiuQ4Uo7xOp6A9jigjAMI+3D/0iHVBfLQBbJYRf6dxPR6w35v5aRR9Bz78LkGI1twqyIiX33ydfodae/yfv2tRk3qsZnMn/W/RbmzJWXSYboCZ7F30euqJ8QtgzY9h3QtWnj7XvoM1oAMCXWBjFdaKMJYCQr54tpiL+gbtDBetqy/KeiGSBiIZ8xBIVYXNuLuSAZGZqzAWffeOMZAqVZZP+XjLQABzag9RqaN4Zk87l6k3zsC2JpxkXFt/CKIfrKu2ZDo2fChT37+j1h771HzbvHabzZ07RmJ7m0U5ezwOnzCvYKs4cRwSpNhS48Jt/7Z8t/dJiM4g+szftucXQq7RU9RAnFctUamM5YmZ7HkT2dNA0PlTfjzQi1gCBdIQc38HzthK3Hb+RHT9ywsH7ZLxITZ63gq7/RevGjUVJuro8/Pi7YtZvhY41G0PP9doC5el2aL4sdbBnFng22UH6YdpP+PlxoFnZLeVUn5Nmg6BZSz1PEeR0VE4w0NwL5+xU1V9rqOmnXkqOTmKa9Rk48nmmpqOkKKlitg2oq00nxFpGwGonMiYXDBjipWw9+7AGXWSfqCx9HnJpbAfBb7Wca3FOcQf1TD3yJkxiphcOQJaWA+nsYasXrPGpuCw9GTS6mQey2HP38tafAJRkcDme394kxWtOePWbEVaDvC+diDi6gOkDkQRX8q+6LMQBhvpG9H6LGJFfR9HIHMFbMdC5tYyLk8VFbko0bE4LpLZa9VTeB8dyz588yabtyCX8drNvAjhCpnQWENUJiShXLuKBvSBMG1jPpi3YJGVlJ2xtWs3WwoOd3/mk8X0Kyq6U7FLRfTv7FJ8JnPgnDlzGPfB7MfaiR/chQtwqRURtXkIodUVl13u9hDaU+o9ZmSku/6k1ZBBrcyHk5hPx+SMceIS6TrUkdTO2NdeQ2XqcjwqXlAkucb9gcNHcfRMsJ0HDtt+zm7dzMspREc14LD4+T+ejd99eU+4bd+22bkhLsUF1MW8cmDbenoNT9pnPvMgz2oOz2c9JF0re61mKywqw3WNSIlx2IvDniMikbK4meS85bWnE3n4HlFSuscPP/xFW7f+Pa55vuvxUp/GaKIbd+zY4YQ7uicivhYsmA/JgjMcN/XhI0eI2mxwZ6zlSxdbHSTNAvYqQRAhImUOcB2rcQsqUit9VI7lF56CHK+lA3KO2zvV87Xp7I1PQ/DqHNTK3CGXWzvzSBhEc/6/TbPM+3a48SZHvGIUE9h/ydknl+0Rfr6c55cQ1SzhzcSJEyHH8rn2E11puSJn9b3lpJaQKJAHXe7sZp4J7c0V8dWIK8YLsl33QaSIOjoCFPUqp7OeN/baIjgc8aETgv7MDXViHcU0Ku5KBIgne3BHgOiplMldPSABLv4qMizVHvz0YxC2Eu+Es65xP+gHU5+OitM/jGC5QID8OYDPf+9zLhAg/73r9R8/+1wA9/l99//3v/qTvT4XCJDzA6gvOED+2h0wn/QMcX7j6y/x6v/GCJCs+6eMrKRTIgLgf37eVDtdVGib1q+1aePH2mgA2zCAkEgAER0gFlFimRgNWASAKwXjCJEsjcQ1dKNw3EmsSToq7BjAinxcFac5uD74uc+h3mwDfO+2p371JCr5OKtr9aD4dhCiJIs83M22+NKLzY/vfwYlTQMbxQEyjRoBcJcvKAAAIABJREFUWasB2xXlkkw8jwckh0JrWlQS59nqFDYpKIhOELVxUlmzKAfDUDrFqBAdYC8WMFaOjIP/kmdJn1rvDkt+AHflJYUcHhMsBtA7koz1TkDZfAiQUD4WTxzJSlSEHW2NbBgVyVDl7MLeRGLs2X3QfvzYbPvGE5SbA25MnDyVA8YJQKmTrneiG0B2DEotxfgcO1ZgoylD9SIzNycLS/iR/RSgj4b0ANzhoJ8alwIgFGc7KHSVcl2xKwtwzNSzwS7lMBSH6vo0ZdI52aPdYVMKXJEKUtPfe3WCvb25F7VwPUA6gDggqGKqQokUGAbYPXk8HzBuCjEAYdaN80DxVYooGQJsdgdBgPZN2OJnEpMSFBTlbOJvrn6XA2SuU39eddXl/LuUSAD0vqj+AXO8QY982PTXQUq1oMKuRu2mKJMmOUY4dKXRDyHCxgdQKJkYkEEOJ7wYYrMA8dWfwbsUAaJN+xCkCIJaiA5yuHFveDB+wiBAugA6uyFQOiADpLptwj0xxKEtGADAg/29ekIGkS66okWs3YquSE8N42CrzT+Ok+AIYiIYP5AkPsRoFFY0OjVtIkpEb8iP6jO1jliLjw8gSqmH9+vvIlg8iQ/S65b7QzFZAuzDcS6gC4YEQUGs7g9AQN1X5csPEpE2YfwoG3dFmp3ZRqE711VAnA6zch+odyCa++fF509D4azeDx2qVazozZ/nAOwpt1cxQ8Mq6uUA7w8or1iCfvXdcPhUtI46QAIAkKRk60LJdpyDnJ4FRa154U5RhIIOVnJNqb9Aamxd4DAO810AAinEKel1HIN8UXa1i8HSz+CZEPGTNXmiVdEVokgFkXY5HJwPo8bXx6Vai+OwWQSYoENZNodBd2BC0T3EQXEE0LiXGKw6lIOtKP72HT0GMOLhiI54gFR/DqOKQUvCoRAFaNDN4VfNLlKhK7ZI/UE6ywUQFyY1o9T6XVzHSA6D4YBaesbVCSLgVi6QLp43RWEJENP1TneRXwABRKkpviqB11tBhIVIBkU/1AIAq4C3lvlE90MFla4nUmXxXGv1qAQAjrWjlFT0ke6fPq7n+jv3pNvXf43aGRBCykoRj0E4O7oAMgTExOC+GUOsycZ33rLbb70VdXCFU8srLsqf+6u5r45n+Mknn7THvvyYc5b4AsoqZk+gTh0uqqNFFQ6MuPX6a7j3kIsAmR48L55cjw4O6FLXK5JO7iKByXJhSCkcyHUd5Hk5SdlxCyrGHAgUf1xK/gDncnkVQKgGMm6AZZ0rSSSSgPLde3dZ3qxpqCAhMyKi7d13ATTIwb4I4sYjIN+e+ukulJxTUJqOdaD42nfW2KUrljtAXICitxxQHMqlTvSGadGzcgznXWrKaMDUWuJqKMBGCaq4jjjmXV+izxKZm+oAzasBbQdQJB84VMA1jbLU0VnEbUCWo6jVvZ9JtNJFFIsWnShwkWAvP/drAI08u+aKy1yBtTfgcR1z1AZ6ivo5xBcBmg0MKgN9qSteL1fBNyrWYxRrF54iJo41wIt/H+DaqQdIBIgIQcV2uXvPGJALQCCR3DYiQIZ5b3IZKdain/Eix84fRmB96AC5nd6ISPp/kqIDLCc9BbcKUZA8q8889Qz3KA5CIgqFaRQECoQswGYKfT+xkKmxgOYVOPNCeT+BlFUfPnna1m3cSuRGoovbuPe+e/haxjbF6QNEBEUSy3d4/x5LheAJFLKIe0bz3p79R1z8xRLy+BWVKHfd66+96npAfPmzABYpa1OI6Ygl7qSQOUOxc4qIOnzkqFPZgspZNX1JXVyDIMClh29JsN+sI7pM6w6upkTiGeshwtV/o+vfzLjuB/SWo2MCJHkQzr9uyJuDBw5BoitDnevJ2NWap/cyBzBKpGERHTlSpmYjahiGAFcsXBbzgyLuRFYJgBNYdPDAfqeynYrSX5F+xwHt9L6kxFZBssioXcRKjnGRJJFObbvtIEpj1pbRAJVlzLs9yq/nPiampgMY+xElVc+cgUNIriueXUeAuOg2yGGeR2/GxvfvT7Av/rLC9UPpf8754wgQAGX6oSKZE0SAjADSRwBY6r77o/T2Hu6xONw9ysOPYqyFA9p6iHzhZ4iEFPkpclvEocqJw3gNcTgO/Fiv/PjeAzhAWstP0mtV6+JD62q6WcfSGL8VhhaB2NAQ82cOq2D/U1rDf0zrY8eHufiaNkDRwfY6e/CW5bgP6q2Kfoc6+kOqSHPyZt4sbvegH6fHhpgTfH2HbMW8CRYdNGJj6C9JuHGctb9LPCAiESnHw3AVKhkyBGV3c1MFpA1gXFQW4zfWapuLrZW5saZ2gGvZaFNnQXpBnPv48z74fdbM8bg7B+zFZ1e76L+v/uP9jINe27NzH/FMsZRPhwEWNuNYKSceqIc9SLCLOEobFQiYXEn0l4okIXS4Rg3sh4aJ3/EGAEwFHK5mj5HFOJ00dZorOz+hGBmIM0WNPv/KS/bTN75krYdQn0M2dfNxTdyvvPRbm8BYnEpB/BacIFWVZZZB7NAMBCSsRDbM3FuP0txLIDDPQwXX1Zf5PhTAXvuIWu5bTQ/ddO0RdIEwT8QToYTLqh9xTXYGboBD1eaP6OIXnx9vAxAgR8sgpgZ5Rsv7XLdJaFAvpA+bDeboHmLCSo6bJU0gTgehz+ZjFRCdkB0T6MOLToMIOWUP//1t9ounn8MRQ98akbOZzMUhrAO+njhPio8RmXfcZhJF6tXnb8cgB3YXtVv2RK5pE+4GWtAnx3vbpIwYxinuVsWLDougpouMnjAJPCqbB3BYz8BlR3F7UzddVVU249rb7PIfPWdDzFkx7GFuZkn/6oxE9icj9nRJgxXVDto9cyBN2Qs88MYmnEdmo3wjIenH2NHqPeq1Nq8uIlibUMLjoB3huQznPWekRCCigDxjDTzFnksOxKm5iRblh3I/gzHJfvSSlQutkfFUCimjPp4JyRGWlUJPBKSB1vUDdApNnDTRObrUqyYHpxx5vpCHqexjUthD9DNYKwGW5cbwYg3bRjSa3vvCRfNd34fWg/aOVlxLB+ym71xrr39rDXvZq5wboh33TAc/56WXXmbOyHJF1jsoHxfRMRaSRQp97Q3kqvBijlgK6aBfdaz/2jvtJZJLQPwoBAKRUcnMFhE4F0og3LLYT9OFiCNKXWEtKO19ICADIbl1HjrFnljuxsTkDAQsm9jLxBPzNZX1KoW95RCigEIXxTRt5ixLgfz46te/YY+yZxAh8zJj+uabbrCN760jErXbLr5omW2j82/ZsmX2zrvrbCrfJxkC5DCvLZXrc8cdX7RfPfFPDuAWsL5mzdt2w4032dNPP4NLb6ztP3DQFY9fyTVR9Kvcjvv2H3Kl7M3s6VvYz+XNnkc3VxSu9oOQGghqWAtf+P58dy1ePBANObWfuD9IG5akmTjFp+K+28g6tmDhUoQnQ7zHjZzvIjnHNTnRmuaOCojHMOamUMhyOUD0Xzh/1r50OVGH27dBNrAn0DpcTU/PBIgE7en8OTfIhaPOH3VyTKIfTaSAnMovv/SS5RL3u4R7nyzinllcHWlpnFXVW7dn926OJ8T+QtLGaN4kanDfwSP8WyDE+mx6NnCX8/3LyivdWEslfvgEkYoii9rX3GCZn9rm1lDFKMplmcG9EWmgHqkaBGx1uNzkllbcleJnRXLkE804AReSHI06b4k0S0GwJDJE/R9ax3r4Gl/muiHmTvV2aE0K4mvVHaLeLBEfvwc3+diwCBBHzP9fEkTqay+IDq01HkSFenjwvegTPEvfe9vRpy76PQLyxJYrOLvRi8WcFh2RACnNOZz9cwBnXbmZ9esCAfI/DxhdIEDO75p+sgD/+b32P+erz/f9nevrP14AlXlJKsWPcICc6+efywFyrvd3ro9rHv2oXxccIB89Si84QP6cp/jj+5xzPT8f30/+c7/z3xgB8plXHxvJIKKj5NhRB+ycJL5kiCz4Lz/8Oduy4T0HgudhCRaokUrswuTsZBthU96FIjcU4NkLhW8TaliVF3tx4JdSr7isFNXNDJvFhlOHj9PEWb3x2htsu4KssqbP5i+/zD51gygNsyl3vGmXX3+dVUMA6NBzrKDQHchPo25MYAM7inirVr5HBwCVYmSCArpRdiWcVeOg2BQ4n0y+9jEKXhV1o9LkdgASsEKIE0Czny+yyf9I3jAgYQAHvoRQL1sIyLZz606s3aFWiyW5GODlpuuvxj2RzQEeEoMc9lYA1gjytH0BjQ5ySFOG/ZPfXWSPoxBP47DehQp++659OEKqLA4lsj8qJln4lYOv+JA0ooYqy3GATM5FqdjsiJBlRKWcOnrK5VwrYkvxSFK/r1ixwm2EpXILB0CqQ7kdL0BK6iOIAXWBhLCxlrPiuktjcW0QKQWQm51F9AzAfSvAirKIRYikAGJJeSvSwUeqcRaEPsBkKeflMNm1azdqS1m841A9e9srr6zGQZFAXFCpfeGhBwGKIJqaiBsCWFXsDhwBaT19kEeluAyGrRFXghf3QcDgFIArgSJlfK1UxGFSfgNsqP9DebyRvBcBw90AyIo2EQEywAEEuTjKzS7IEWpniXoK5ADQzoGzg4NMCIRFG0DXMNdXfoVBXEYjqGUF/nYSd9UGEQJ3wuGHfHTelx9kjAcE2HEO8p4A154hsbanoNQVicanhHGY8nXqWfAJgEpKtquGKd/1p+A+0jk/fOVYIT7MC9WoNyCzK/KGVJLrQy4Of9wCIkKGnWOiD5AojMNzpsVM97MzezjUMN500JZ1X4f0s4c2b5T3swDn4x05UYYCNxm1X7ZAQw5SvdybBtSNIkHC+f6KwGqBGBBAEw8ApvfUwfVpQQnci0K1E8Bbpdhtil1RRBc/M1DxVBAgpSpTBEiSw0FRXfpPvRsq7zxJMbMiz/TcCNgV2DgPx44Hn7P1gw9cRrFAk3G8rkMckgUyCgpMo0T9JIWVOiimCMREUS0FtaLUQO8hqlp5XlvpxOnjupc79XUQJOZ4gMthIp3GQN7JaaLDK0gzzyMRRb9zZ4i4UJRAAop5OWj0PobYFUkd2cv1KOVgeoYDZCIdHury0J9FbgjEVvl5OJ+v1ynAWqdiH/5dhIIisnJRklbIdYHCUD0BikmS80Vgt4f6VnTdGCM+XCsduJsh3sL4XEUz6HvotfzDLbH2zy81OgeLYnNCIJsEtihaLzUm3OIAd3Z+sN5W3X47JJUfvTtvQhhcBHHV6pSmOsz+7Gc/s/vv/7SL7hpkrAu8dE4UrtNprlsJ0VyfuXsVxCSRZzgm1DPiDejaiZpSavY+SGARRDo0y+Gl51C/twJWHC+rtTbU5OOYq3r4+tEUy3br/rhNqSfApSIXOh2okEGcXjsusdN0AlxBb0Q746uoqApyt47S2emWOLrVXnr6MMrTWS6yrJv5YQOgyw3XX8uc0gjgQ4Y9RHY0wEoDBGk0Tqam5np3qO8gku7I4eOWkZ7N2E635557wWbPnePi2aRqHYAw9Gd+baS4vYQ50s8/xIqZa+MAbnoUTQPZOB/AfCzRH8N0M5VAgrzywm/sEkqNA7lPyoTvYN6pRgnfDtG25t0NrjR4zoyJdG7MwX3QixL4XZtMJMrxUyUopGn4BakbEcggp4eUr4ynYQHpjBERISKARejKKaEIDMWujTA/qkBbKlCNA7cBcY4BXdGzEVirH8uxW39S6eL5UmMZf5AUkQDbqUS+HNp7wLYQv6irfxHkRATxeyqeHpWeZFHEnfThLDxGnrw/32sWYFFhcZW9+NpqN7dorrj40hVEOGYCYuJoInNnsBtQmAL6HpFfqGJ7ccCJQIqIogOLNXEsz1g0Cmy5JXZDDih6St0Net3Kf1dUXxIOjyxI7X0QFU2McT1X6tlp43p6h0Q6siAcAmI7oobvPTLNrcO/eVdujiZHcslVotL7Wu65YqmkvpXoYAjiRK69yrJK7qfu0WQX29jMezx8+BDuy2xIf/qleGZEuPdBqGnuj2EcSY2tuJMguoyUby+1q2JCNHY1N+reNDDv9/A1s2bMtGCAQMUbaU0cP368e38COItr1O7kAZiZYwch/fRMiQCJYN70weVyknVKRbN+gEv+6q7hdWjL5pw9PMcKuvrBfSjg/4AAOZvKe7YEXc4FP+aLQAgZvI44I4YQR4RYuMpAiM+MoAfCFwdYovqMmJOHFdvHe9FcLsFBJ+tbH87JLtbtBJxrgTzHoI6w/kRQIqoIGsTpCMnUCTlw/FgTa1GiFZw8Y9SAWEgsWfmshyolHsS9UlzeikLZn/kuyrmXhttq7As3L7Om8uNWBLgOtofan7EaHWpVg3RF0Z/mRTRkZkaczRqXaKPig23CPdPshU/90G5eda+99dYaB9BpTyMnTzsuK1/fAUivBsgvxhX32HwVt1bAHESMJA9NRk4ybgLU08SwySGWCugtwm/r+3vY15XY7bddjAK9DgduvY3PncwzOuQ6W/KPHgQQPG3pSbm2kA4P+HvEJYCH5NIXEf1VB9k/gsAhg3EqxbhIaEXi3Aax3Mhaun//Puf6S0Kx7cVYm3pVtP30q2sobE+xJXw/xVkF4PYqOl7IvQlxvRSlOJFqcLikse7OmzaNYnAoLkjlxrJyC+AHyGnawxwicYVnG+OTPUETz3ptLy7CllCcIOybAiVR6LcMyEvpIrYfqIekMPvHq9MstL8TN0S7nagfsIM4IsIA84OC6XchCimAYvH2BsQBFGHvLqKviaixNTsqudZmy2dn2O5NZXYp5JFfUpC98cEemzYrjK62bNYTP/bUCBbCcHH0tBJFe9hymVNPQ1wcLjhpQ8GMSQDlri4EGsz7mcwt41Nxq/RUu31JVR1uNApj6kuGDUOPtZJHlTc7G/A0BACeyM/uYdtR1WXf3YdDmveziGyvZfSHfDovmffZZ4fTxtiPX9ps9150g728bp29UE15MzaRSTxX45knDuKkHpVKGXzmVDtRVm+/hcBX5FU2EV4Ts5NY39qZA1rs3aqv//4E9ZNbX7RRMQDDRALNnkekE8B63t/N+/3Hd399tVuLJFQoKS0H+J7shEAePHe79uAoVyQZT6S68dLSUx1BIVeFyImjxOMWQKDXsy7NnjkdAq+O6L0FVkMMUjH7nSu+dpVVv6MesAhHRHR09uAq2O1EMKPYl4xCjNTF+UVEg0QkmbgSNNc/85tncM6mug4Q7VEUvSVXnWKyJGKZxRoZQNdKSHimA5K9vTtt9Dh6Q1q5DxAa6hfqJ15xmL3qEM+wnMk76aBYv2GLLb1oJfcBEpifHx7BHg2RTxFj8qJLVuKcP4ZT4aSLlY2C4JnGuP3gg/dtHvvH1W+84tzdC+bOtp//24/tzjvvtDW44q697nrW6feYa7Pd/H/xxXfb228/4a6vczdA0MyaNZszSzPfayN9HYcgKr/mImv9ECic5vlksaTfZBfXPQCXbYTl0uN15Pgp1qcy2wUJMmH6dObTIPv+Z1Ptrh8Wsq4y56bG2Sg6XTrqq7luo5g7cDyPGWfbduxBWLUdR+MEhCs44hCXye3ayNqTRXSXnFyHOK9JJOTLNZdA6JKLL3EOe4Fp6m7TnK7OlaOci9IgHbSObXj/feJTUxgHuF3Yf7Xwfo5x7+W0lfO2BCdKB/Ps4gXz3LOvvbUK7TWeKllrtM7F00vy7nsfuP3CLFw+cocVnSjE8TPbJQ68x/WRS2YU64miwjrevtFyH9zLGkq/lIQvjAmRRoppTGFfvJvzk8j5M/Qhaf+sM9CxY8e47+xRGb8i8qXw0R6pnPVY65zcjN2K35PzlEmHI5sbeyKrtC4NCVWUTZFfcqI6kNDZPESEiK7QCsZfFXXF+NIaduzpvP+EWEy+5wPOX/2QsvGcv7zt0/d+CYEO+2ychF4euBGJ6e1SOcgFAuTPRXv+2593gQD5b1+yP/qCcwHc5/fdP/mvPt/3d66v/3gB1AsEyPld3wsOkAsOkI+eg85vfP0l5re/MQLk/pe/PBIFcL6JzopkQPdsDm5ZaShc2Si2A6xvfn+DPXDfpwC7DlpGQpTNmzQKVX4vB5Amom4S2HMSh0QEkNTWJ9mQqti1iU3pwkWLHDjpg4p3AOD8Rz/6dzbbqK29Y+zaW+62L3+LDTm586/9IM9W/ayG6IWzkQSVqHIGsVFXAIQmEOWShQqtis2mYhLiULjGRrJ942BSwwZ3OiDZ5g82AwaOc4SJCpbrOOQ2Azj2sfH0RblV8sQSm/2dYgd82mCXjc+Mo2x3in2w/n1UW/RWYJduB7Rfumgehc/xgOptAPfBbqMdrl4HwAIBijrMC4D96Tdm2zMbyOPHUl1SXm0bNm1D+ZzC98dqzAa4E+B0IpEuwyiVfSFcEhNQsaO+DgU0q0TBHObHIQSgTjnlnQDDOkgIXA5Hba7cdwGvOsyLTBjFvVAEliJw4snFlaIxCiV8M+CX1LpSpyuuS90U729Y58CnUajmhgEY1cGhaBfFK3Wj7NNBQyXoNQC/yuP3pbQ+JDSaPOV3+LwQO86h4Jvck0EA7Noa1Kuo3ZXrDYJE30EtBE4+gB2lpSjwRnifXoDD0+gKEHQkG7ccKcp7V29Jv4AvfqZyl0PVvcDhQcmzIkDaAMzC2Py3NlNCCqDWSwxCCge/Ng607Srpw6qhqCVv7otUTT1EWvUTsi2woqULxSOgegeHydgI8r45iOow5MU9KqkCxMnGil6Hq6f0jJXUoqwHswoNU1SEdPHEHfG74uEjIyFdcHaoRFjFqSJx5BQJBLjz4HqCkjoiQeWNIkAEmCtuYQRixNOX0mGKNQXCR08kZugA8RccYvq5zocAAQdQA4pwSOZ6SJEtBfJpVLfKFdYRR6XFQ4Dy9ajVdI9i+D66Nl04H3wAuYKIh1FESQNKs15Ig3o6IdohQ0QGRgB8niCWQX0LUsllcHg/AUAhsEBxL4p+Ufm0ukfkQDkN4FbPPVcBtDow5CjI44Atd4PA0hQOeXGMKymrZeGfymtUvIIiZ04xHmTjj+Iw2st9EUigmC4eAusFOJZqsAwgvZz/IgEDm4jCGUdURBiq4gzKKRkEjhTSwVORcUwBtubtd8i/znEK7iQUcnpW1Q8Sxs+JwAGyZdt2pwaWclLRESrOPI5TRe4QASZ1vE7F6yQQfePL+w3n6xT5EwZRorgKgeYHiSZIJx6vlIgDHSrVF6B5SOSGYntCAX4FdBfjRjnD18p1IoePCBDFbX311lj7+jOofnHayL0mMFdq+S6I4LFpSRY80IGy2tcVZRbx2rwgJePUX8Az7MeY8eNnPfnkU3bppSsdgF2N6loOg2PHjrs8/3pIDLm/br/xGsugH6kf4lLs3LDKtxnzbTwPPQx2OX4GFJWjviXiPUIVR8R81T4AWahcew6y0ygN9wVMGebr1QESDNB0ACdeB+S0lJ8iwMIA5EOJHjlZfAKw/VLAnU6ytk/bjEUhtvN9yFW+dhpAtt6r+iBeQWl9CeBCAO+lk4cljOdLh38NSj0zTZCjih5TB8jGD7bhRKHUFyJc6nK5jk4T9ae5VvnauueNOMaaKC5pI7uuhWvsybx2BLJ91S03Mrf00lUw1ZrrquzE0UN2AsWwYooeJB5jhLlG6tQtO/dDnjHCmTNff+1le/Jn/+Lcdb2QRK++sdoBHCeKy516tZnnRP0Ww8QY9QKCiwQRweHJPREhIwVpEM+mXEFyyIgUUARWMO9RjiAB5ipB/48EiCDRtx4ba595mngdj26ckQk4QHyJrYKEBGRZv3Ydz8tJBxBPmTqRaItwIiOJboS08mY+9eL+FQHsxBGX2E9Z8Wtvr3PrmSJmlgDq9UN4zJkx1TmCFJvVRBdVMHOOnj/1YQUGh7usdVdCzn0alUmpNapTR9BxraVQ1TPRDKhcLBUq7oQ58xcQ9VKJs6/OdUjIUaT4l2YIlTjckwJp5AbQM6rv8ZV7s93u6Zl3IDZ5lqW8FhAo8k/uDa25sYzJGvp/VEyviJBJOMl6ABM7KUsvxQ2gAvBsyJx4ukMUn6WS5x6eG81vIgtrWbOjWD+0juoglwIJ6vp8+Bn6eyj3QZ9XB0EQT7+P7oUvBIzKWzXfqi/EJzzLkbrqcypmjzCIKyaAdVqZ9l4A4o24OhW9oj4YgW2KBtQcrDla71ldVP8VAcIAE+rEmgfhCQkZBbgVjJtCe4aIUO5FBKROX5slkJ/kx4ybCFkQAEA/wrPqr++tUin1zchqyLPSzzX0Zk3oxwHXgdI7iLnIj3m/pbyISLRh1scBwLoG+oqirQEypLGLvhrAyFNneB+QLfEQwsdwQHR2QuZQpZXOXBEbMGxL6ZVoO32KDg+cOby8AgTzg3THNPvHWinPWmBksE2ZAEFPlNWkUbGWe9c0K31iM2sZ8Sw4wwQ0DvBslZdUOQdIZCSRpLzn9jZP90zEpej5PM4cFIwSvNGS2C/NAIAtKYew5721t5+xy+geaOJ1BkHYRQGm79i2iUhSnCKeOBNxocnJerLoCPNjpY3LmkiE6iJIwR72BmdY53oAQ4/hRvC3CAjEaBTyBSdRYDPXy6V19VVXOrHNKf4TCKn7uPjuHFv7qxM8oy0UKM/HOenBPRdhXMcs5OmcN1o/TxQeAwBs5LmEnCMWKYB7omveyTPgzVpaoevJ5xHMacgaXFxgE/eoEk1GSR37M9wpTV4izIctizlTROx7exrsrqtH29zgNovC7dDS6Wm7TrbZMYGKkSFcpw6bOT7c0oi1asWRU99C2fBQsB3uHLD1RzsNrQQxV4HWWNRtt1x7la07sokIrTbmHIk4Qm3amEy7aC6dSzUlloHASL0lI8zv+3fsxxXcZtMhe04xXw+wz85gnR3BdZgVB7nRWOSI25NlbZBtLMs1RqdUJNexxUUgDg35QUbJ3RZv33pmu73Ovke7wJvTE+yiOF9bkeZvzb1tVj9rkX3/t+/SdXeVfeWXz1gNJkJMpzaT4vJREHjdA40WQxzqHYuvsK0zPxb7AAAgAElEQVT7CuyFwmKDarYYxl52spdFh/raz/c/andM/CakQiiukQy7/1dX/aeT2FvfeN8RB0vyJlrMtcw//Nr7+Ps4Lwrpp1jgIgv72A8ehXxTtJ0cIXv37Sd6KsVWXn4ZzsV1xGktsH0nS9z+JYj1WU7tOM4bCXFR7D3bbcIdU6zitZPOTSRFfy1uhIEhT3tvwybGli9OcBzuNRW2bMUyp+aX+0P9DTGsWz6sd/v27aV3rJFOqqvd/rYHgLq4pNiR4HKEtGMrnjrtItcdtWvXevv05++21toi1qMB5js/1usBXKH09jG2h3g4j+SfhLhOxD2Rb1OmzWS/HQSmzV6YoTdhyjSrx/Hy1tr3EKQEQGYO2nwEUoolnYLj4dvf/BruyEUWzTg8jiBrEaS/HHIpOOJFiEoApjlR/z1FB8iXv/xlnplTrq9r9erVtmrVKudE+MEPfujmvn/50Y84W7AXwtmtovDZM+fYfqIla2oacHFnQVAm2p4DR2wNZeExEOjzli239Xze09/Ms+l3vmaXXXM1e+5ASw2F3CGmURGkyopVr0Y9+5JCXJh69oeYR+XAbEAkE8/3kTP+EET11u07HKmhvakiLOfNm+8IjRJITzmCg3jORX5MmjzFzdu1rEuKuxpkbZhDh6Qiq2Ih4k/SmVLLunUZe5kI4jmhhZ3Q6wTXJoOzj/bD2suFsh9oZS+VO2GyteDUfOnV12wp1zOKc00c+5xYRHQHcT1XcG7U/fRj393FulT05GJLvm2DTWIvLPGS4tXUHSfyXeRUI3O5ImO1NhWx51RsWRPJBd7s3dv4dwmNvBVFK5cHY1zCNjmXFFPmx3rhydlWIgyJFjTW5NpWNKyjOCA89H7lPj/x1Fn3zZ/6Nf6enXx/RfCKjiQ6y+k2IBE1uw0G4DCkjzA8w667+m6IFxx/fV6spXJE6vMvOEA+LqjoAgFyflf2XAD/+X33T/6rz/f9nevrP14A9QIBcn7X9wIBcoEA+eg56PzG119ifvsbI0CirsscWUR29yjcH7lkGh/evxdVPpEX5JMPsfHb+P56y0QFo4Ppz//1cbtt5SIrK8y3Vfc8jDq4mkOxJ5brd1x591FArKioUBwNy5wKXhnuoZTlVVB2XVCAG2LGInv6+bctZ1KevQHhUkJeczK29E0/mmuzvrzXWY8FdJ5iM62CxFiUhlLQCCjNRO2uSx9MHkE/B6lQNpBxAKsnUU/NmjHLtlP4p/JfRd+0AWZJ/SsLdv/6O+3m36hPYAgApsxmjEu3RCJHKojikPtAipxjR4/wvcJt3qzpNnP6BMBgysTZqJcWl/L3mZAxFDgmpNoHZAY//uhE+/mbrSjExgJk7rXDlNNmjM7h+6MwZAMssFlkgGKkBge6AI9SAPq7cKlQts3BYKibEm+U81XEPE0l6mH3nj0OiNfmWVEfaZBPHRSKn6mqIBolHEWqr4vikZI2UsAiYO2IU7VzaABkkhOkC/v/mWpy8Lmey7D4q5tA+djaZLNTdwczbdgPkCWsYsUe9WoAuKhTQwWG6tTYh+Jy0ZKFKMMnO1DVFyXpIMCaF6cTRZgp1uJdulfGTJri8v1l/w7DaRCuuC0A0kgOv/0cGFU46cVGXqXQinaSMlaWbQGbHWz443kPZ+gPUXdGNwcUPw4LnnxOlEqiOZQOo6BtpdCV5BG9dIgIf4BC6AsOlcXkfQwTyVbfQDQJ3E4MXSW8VEdAHad41Tcy2bog2bYfPmH7ilHd8is11QcFMgrpIaKFUHwpApdzFKA2ai1Ij1AAWdnCpYwLQumqFxtA/4EIEHWIyNUUwnuUO0kF6TEJch+ofyIE8irDwsdIV2l25P1aAAcivvi8SUsTfj8TndoDaMaBXodQxcroerQC8KvgWg4W5YgLOPNTpj5KOCoQXWxDI8SHp0AzFc5DWqWq8JnrKXeTiDMRHp0QHuOJDRDRoUOTDk9yroiwGZOb60ibncQ9+HOgFEE5CjdHNFn+AhDkLhAxJXBTgFUzB059XJE6ImqkaHN2UoGG/CxP3tcgucwDit9ByaYD+6GCE8RitKG0IxIMkjKdsZtHWeZAL0pYXqfe8ykOuJ0oz6XS5tU55aVK2hVdddatRQ44bg05bOREquH5jeS5zyAKZQsH8Gj+XISiUSXnen8q9o4GHAmSc0ZOJwHXAJ8RfE8pCdWjob4DHZ7l/HDKb96P5hKRgBlp6ag6d7j4DUUeRQJkDkIeiBTR71LbfXNVon33RUWKQLwRjSVSSwSlHCCT0mKt8XQpc0OxzYBk6uM6pgLk+uhzIYfkAFmN0lqky2V0MTQQZxPP+zpAYauiJQZ5fqt59m+65gqLh5zwNpg9ALxG3rdU3n2wBgKwA4nXKQV8SSWqrQ8QWcW+rW3EeUGg9gD+x8XJjVELsUZXEFFFfupSgQg8RQ43YT2AO5SWy/nD2E4gjuw0CllFPowHEPDm/mVPGrJ3Xily4089H4oeUtyViJA333jd7vvM/fxMikt5vhQBojHjg2sjgOJiHw7y3cTSMUvYXuIB586lkJaSbUUO+cqx4vpzUNEDTFdDlBeeLAMoSbIsYpQKyovtLSLEbiBubxZkAbUGdPzUASJ72LvvvO3izZYuI57L29+RaydLUBwD2DYS3STF+T997UtEzngxf1KKC+GxA5VteHS8FZVXkfAE6I3D4Dgq1mBAIqlqtRZ4cm1EhikmqhPgRs4glYNLASqiXFF1I3xc6ssPO0B00JADxHkDILneeDTHrv/BUaIhMwBSCy0+MsbG4k6MgVRQJNAB4kgUx7KCGMXEBKIbKZSvYw6fzDq6a9MHlsykk0RX1UhgOF1Fdfbjn/wUF8MYgJpwgJUpFsGcU3KqwOZMm2RhgGmrX3/VVixfbu9/sMmWcD2ATRxQNIz4oAsis4N1Um5B9Q+kQiIK0CtAidoI0DJ7zlzLB1hMSE5jLgBcAxBSBw/ifCL9QsH6fViTK9y7k2I1HqdhA25ERXs8dm+O/ej5CkitYLf2ivyTa0CRZZGMS28Wi1K5qxR5CEki0lhOuhr2AvuIW5sKmTaVSBt1BpUxfgPUvQX5qOdE0m4/frbcJKUQNVJbC0zyZp46yhqstUnOFhGwKlYXYamvDePabdmwwREyuXmQeBA9u7jewTg0u5iHYiF0CuVQZA2GyXY9MIrVC4Z4lNNH5Kx6YPSMaC1SPNcP7kuyh58oY95RB4gOdtxtx18wD2nsyP1DN4vir6LofhHI6TnQbjFBnhSRB+P+SSIKi54EORHkTmNNFCE6HhK4jWs5jAggjGvrzbPdifpcrg9v5pJhxCG9rTi//EIADbnmLB8RkNDF1cQ2AnIXlA/Y+OkpkIXdrhy8nL9nZwVYFO9l+cwJ5l1PVE93M/MXYB1C7iqMcIXUSMVOyTY/wEh/Xi+4vAUP1tut/3yFbfyHX9tCena27T7klN51vDap0wf71KXUw7wY6KLWOtu9mWtjLTAcEgABydbthayD4ZYzcRSu3Wrm43GAl0M48kqdIj2cbPk+CImEONZv/r2ylDJf5qZmwMYACOJDR7ZbIQDwp1d9BrIQYG6QyMiuFquk40jEZiukZgvihpzJM3AWVBLZhLM2I41ooam2ZctG3Gbhbi29+pG5tvk5IoeI6KGf3v38CBb/Hrl+IEEGWEObydWP4PrIseTPeNtJR0Mo6/cl115rg3Tp6HlHCWDtuC7bUa/7KwIPV5k4qyp6HSpw0UBvWBUOkKNE92gcLBkX5+b+bSfabf6kQLtrcqwNEwHU0ONpRfSt1HrF2FH6V/S545LZU4Arjs+AKB+OtV24UU8wZ/Xw+jburXHu0/EUYitqtLCxxPYer4XswJGKK0bc2dO/+DrRaKes6OBeK9yHq+ampQiM6iCXiDSiGKaR8cIk7IiRRPV81JRBQFZDDvlAnnlYTxsxTIyBpXPp6/IfAQwuR8iUjjAFEUpcmh2s7beH3ihwBMji+Ci7d/F0868+zHih/2LqXLv/n59iHxlqJ3CcthF/xdC1XPaXiVw2toGWzHi6cc4Sumk67Sc79lolIvKlU8NxU3sT59doh+zr9uZXtjFnQ6IBsPe011tWcji9evWs6fGO9K9j3xvEeMrg5yvWScTn/K8sd/uk2jcqeUZbXSfD5i3bmP+XuZgmPec7UdyPYu8/lzHswX7kYGGJc1lJ7NPV3gJR72kz75nivs/Q3k5cVccpFM9GLNDMWjpiH2zZQbzlIETjJMjyBPaRgwguQh2ZWqtnkhswf/58yLYk27Z9qwO9b7nlFhfppz1eEZ+nOSmBrw0OjrZNWw7zuiBbxuME6Wmy5RfN5n2zUaUUqBdCpY9o4KFBOin8Iu3Fl95yPXtZOeP4bwwOK6IRU6J4T/SRMG78cRFWQkAkZ4y2de9vgpi52M1TcgZob7+fHpBHvvA5zjj5xOWdZn33ceKIMxB6En3J2bFw4UJ77vnn7dFHH3Xz948gOuSYu/iSFfabZ561PZwvvvOd7/BsZbLHqCJ2aiP7lmmMSYgIdbexdm6TG574ur3ELI6wh4hPy7RKSPNjCNvKeR7W/mSF3fT4cbvysuU2b1ymHT6w3Z3tNiI+0z5lIo4LH75uCLtCEWuv3PDekDoBCCVycsfjrnnencu6dOBgrV160UXOgShyoIKfIQe13CpyvepsISLWxYAyL0u4MIr7KbGAeqj27doBAVJp1117DWS2J2emLNtOPJjiO1uZ50WSPfOb5ywGgmPZ8kuYQ7twqOxmDFBgTjRxBiI3CS1mEwM8xHqxk2J6pQwobvNN9m2tOEAir3mLazjBEWDaG4TjfJXLXb88eF1DEOQf9nVo/CgiVH9XEfofRqxofyoS5Oz/sy1iefJElCECRK4m7We1wdI+fYjzptzKxc8vc5877SHIKURS+v7aL4tkUTyjB2IwJ5RCUMdBkHMj8zkii0D2XV46FHJW8vEK5bzlT9xjhH3q7r9jskfk5c18zXMgcvcvRYD8/hD0J/7wX0Vw/blfc67P08c/BIv/EDT+ZAEm9hhnzTwXfv2JK3AugP+v/cJ90q//XOP7XK/vnASeK0g9O5/9V7/O+f3/9Jf+RW7t2aSEj+/XR1//v34C5KOvjFYyCcX+v17D/9ff//mPm3M9n+f/Ez7e76Ao0I/qEPt4f/q5v/u5ru8fftxhPJl3TR659uorHZCuvoZTx8lrd8XaE5y9WOBaFXnOixcttB0b3rEHbr7cxuJMqK5pBMyMpQvjlO0CZD1bgh1oc2ZNJfZpvMtM7ewg4oLM4GeefckyR4+jjDzZjhXXWERimq2hDK8WoD8B4qQRIPfAvy34T+9u6kP7XH+BYgukCpMCPNi7m8PHeAiCamdFDgTsyOVgeYgyPynBzxAjc4jMcyl7fdlQVz630q76GVE3KKWCULL1Np+2XDbCjZQy9vL62jlknUYNHwC4t2j+TJs8PscRIJyrHAjsDxDXhMIpidecj8ro61/Itn95sRayJoMNaiMHpjpeWyLRPafdoU6AUSSHdzkoZkAmHNyPzZyyunTU45mot0b6PbFul3HY2u6ih6Ss1YEngAPPdLpKFBtyorCAjTbgADb8eOK01BkRBKidQsxUF0C1Hxt/qW0VV6KooV4A0nqcFQ3Ej6k8/cPSamXMutxz2bK5FvWo3vV9pABPSsoki7cEp8Jo++0rZMnjLkhGZTqR0vYPc+xV5uond4Pys4lh2rN3v4u/UryIBo96ETI5gIipqCwrcUrebkAbXzb0wbK68zl9ANweGmh6n4Cr4RwoOjjsaCPYxrUXSdLHwTeMrxkAvAvl703VTRZMHFVvL0rZQS/irCBROFTVAgAP0rkit0WI9whuGm9iSAC/ASNPVdRZNU2cHWz0tx+tsBMQHVJ6ZmWFOhBL6t1+0KbQYHUa6CWPcEm8nNI5BMdPH+SFijR12AmGzPFVfrzU9xxIVZrtyzgbxrseAWhAQIlTRstVkEr2cDhxMR6xZGL87tfOt4v5GQDAfHzCAlAOfg01EYcEKDhC7I1cPW0cIAWWCzyXylmMVg//pkOU3B/q5+gCpBeQrgglRamoB8ML8LqOMaA4Mx2eVKSpw5MAfIH36reoh2iS8nkcz4nIkTZA3wAcI4qcmUG0gUBugbv9xLdIoS0luUiYeGJqBBAr19g5VaRo/t0vAaWK6vLTa+Ug24Ir6iTxV4o6yFRMHc4Rqb9TE2MBpSCbGNMiUA4RcyBQzIvDWzyuD2VAK5bGRbFwTXdyQA/FuSWwUo6PYMXGII/VQVhl4C1cEx2EFfMl18swp0iRhSI99D10WFbclesI4XV5cb3UK6KSbCkKpSIORl04mqxpFYXPnzOP6IdtLmZDgIvcT2djGXAO8F4VS/Ttu5LtG8+ecQSIelEG+Tep0xMh0lai1j1xeL8Dx6Q41HYgFQKoCTDlNF0koyGR3nl7LWlhgyhJrwVECaPotci9vg8o/e4EDVOvwl233mj9HS1Okchx2BogkPoAN0IA1EVQNKMO1fymZz0qJsIqUUTXEXFDnTVRGQmQQKFcmzoyqpPcHOCNgrEd0KcHYK8Y0sALx4SA7zEAsiqTDYVs0YFeTptDACdX35xrpfmeZFkHcl22E40226IgW2o56MuF1ghQmpU12r3vLuZn/T0zZzRxeIoG8wJc0z0IdS6QxYuWOTWlHCA1zEGjILU7GWtyqigCKwxwJSV1lG3bu89q2pv5twabmJPpwP4U3lsAc1kdxOlexkII8RkJkH2K44gl2nAQRaniLHQN1aW0dM4UQDlfssVjIFZK7ABqcv2MTg73vYDXzBQWzMeama/UCdEnFbjUndwvgTa+/Jti30SA9KAKF8Ai0lDPnwgQjVl1gGiRP7vNO0uAiAh649Ex9vh6EGeK58MAjWOIWWnjmsdDxNfwnCmusIgOrYsoua0oK8Llc70dO7TfRUYGQC7NmE8ePm6YvUdQUr/8qt226i7AmV2u0DY9NdGRIFF0hvR1ttp7a9+2zz3yiK19czXPDBEyADa1jJFErlcFhKXmTsWfBOFaUSmsYk9OA96JKBzDuvLrZ5+zmRAhAgKTIf3klBJZoM6qg6yPsTzrUqsqNlIATD7PSl5eHnF9FfaF21LdO//3l844IuSulcjV/8Ovl1e3cL+jHQmp7iTFZx1HnZvDehCLwlbPf3dnO/Mt4AtgtAgC56xgjXZOOK71WNS1Byk+VhyInrNYxo9Kz9WLofugsdfEuBNxpfen+av4DHM084WizQJ4tsAb6XsZYv6vJCZT8Yy4EHjW1H3iJeJWrkyI3kDmCnetmOc1d//wU2cJELn6dKeHXdYITxL2kVDmH0U3ko7IOsa+iCIqb89BiyAeKTZwxJIRS8RyT1iCmAsH2SMQtcfcVUO0TLTIcsaLD3OGJ2MORYdzgXSiHNbv7dyjYTIco6OTrKqmBbIBtybOifzidgN/twQEE5WKamKObG0fxBVqxtbBZlFmPhfQtXTHW0a1B/eM7gqA6ErA6qMsPV6QXU2AaxH0iIzNjLH0sEG7/KvLrOB/vU0GfCRFxMSK1hAtyWvzU8yXN2se4zIoGJIfUL25UU4oCDWqsgMB7g8dOe0i02bMm2KN7NOiYlMhLiC7KWCPYH2Mgsh747fP2P2fvYneo1K+XxzPF24Lnql2OjQGhxtdfN5Fcy6heFsihzZi9Kpc8fW+Q/kUvlMcHxZnsRk5VoirqIH1IyE5gRjD0RDZpS5C64ev/J29/uOdNh2BS8qobMYYxELJYWJpcADyvFYBnoYAwIZCeGt90pys9Wk/+1E9b/MAQweIBPJmXu3jeelnjPoQNTcEsSsir7YaAgriYsA70AqqPax+yNdO4G4SYZEm1yj/kWZlkzIDbNW4KBtqrrYWnyA7XkcMpA+kK+KRcNxBdcd67arxdH/ghgiOgeTl40eYM8+wvr+8tcw54SKYYjSeT0FK8HhYOPglWwxbdvFYu/byhRbNva+DWD2yY5vlZo9ijWt2nSpRRNicYa+6B9A2icLm8QnpvHbI+z7WC9aR6vo+G6JTL5rncEJWBhGsRYxdD8h1wH72TwEBYVYHAPr9rSft/bIumw5pci1rWBI+Dj+IgJ6xeXb7135hkouoJB2Di4v+mkjsVwyvWXuoGIinq+bkWT/XfDXO0CNFbRbB6330swtt+fcW2f7vEgsEmP+Lp15m7uYMMBOyAXJkz056A4mnOkkE4oBvGEISgFxEOqMyeQ9cG4lytMZOuW+albxaRm9RIXP6SSeEuoHC7rVEcimusBB33ZVXXe3mq+wrYY7+w6+S14td71g6Qq2ik6ec2y0dUuE3z79EFOB4yBW5rftsLJ1YPuz5snJGub16OUIc/a795B2rbofYaCY2cL/r2NBcdAJCM4D1Ua9RIpFJU2bay6+uZy/BmD1+xCaOHw3gToSgH9GsZxCRMFfFxiYCxntCKKt43BBN7aD3g3Jy9oyzZk8D7CdeE0d3G+tTEcTfuEnTbMLk6bb2vfeZD2pd7KfcFWNwyuo6yR14YN9u4pum83NH2//+1VOccyLs+utvsCefeto5ZN5++237xc9+4QQ6X/nKV+z73/se6/EBiI9v2zVct1tuvsm5Oauqyu3VV563v/viw7aGdeX6a66DzC4lqqmSPq65Vo7b0B+S9Ch9WqUQM82KLUXg8sLj82zFl7bZbbdcb7NIADhdetJFg52CXPRkIkrCybV8+cV01vF84uYqJtYskjUxD5eJ9n+1kI+Kmapibm/GhXLbqjt4X8zVzOFNEC2lOONV/C7xSjCkUzf3XHvCWj7WCtGZwB4uAtGL9s8Sg2zeuME+T4m99ik6d/azLqRxFtm1YydF6xkIQ1rovSqwTz/wIO7TdoQfVZxd9jHXBdjkCdlu3ps/D4ckr7Mgv9DNh/G4pk7wfiqJ6WxZfa1N+NwBS2S/KoJfe8+jBUfd+hHIejnEePlDAkTxwkOcsz4UDTnSQxsG4T0f/pnfFX3lgaNe7/vDfg9ZN/Tno7+a60b1tM/vc1Gf6vITAaz/tF7pnNgPa5YQk+xEtD2IjOoQHXTixgmPCHYill6ugzdOJ88RXiMdQiMDwfbgZ77q3CC+nuEurYFNPD/lL+MA+U8P6n/4hwsEyLmu0P//Pn4uAP2v/Yp80q//XADguV7fBQLk/EbYBQLko67fBQLkXM/n+Y2+j/+r/+YIkNuf+PRIDU6Jdg65l6+8FBUqMVZspkZnpllhQT5lrgm2/t13yHGej2quze674VKylVG6cGg8fLTQlZree1OSffbLbxDf421f//tHOAjUOpA1nELq3XvyOdSg8uEw4BVAZ0hwpI0QubALYKidDW0A4HEbKj4pVUdglyM4ANRyEDj6s7k2+cHdLlPeB0ImBZBIReEe3Y2oAyk5RhXvD2gJaoUaKhfQIgTwpN4BcY2Ahz3K3ucE0vjWTXbvC1L1061xppzcYkoVycWvocBXkR4DZNYewd5cXnrKbkSVfenyxfbjf/2eXbHyEgfa5FKyu5V8224ifxTX86kbQuynb3UBLk+wZ5973uWtK6vaB6eC1FY6tAhPVmxKLGBVBBFLTSicUzncj+YQ/9orb3EoXOqcH4ohUhmswKg8yI9kyju3bN7oFErjOADNIKorGuDyKPFjobgTElBA9RHxEIPyN0g568gPpb7UzxLY1IJKSJE1/oABUiUFcGAUyC1Vkg/vf1DWbYEyAD2Hj57gUJFIZBCtnahylUmfRTG91JsjwCCJ8YBbfF+B4UMchEa4zmeI0FB0SySxQQWMDfVoKNpJJbz7AB3CRVYBNok0UfSVCBBdQ2XW+opV4dDTI2W+bN78WxNAfSAgVRe/B/O5gVJRAVIOEJMRzuttaOogsoWOEwAJ/0gKWlG99hET4k4W9KoEcKhMpHBYbiHPgEirIAv7nV2l/I6qnE8JJz89lNx+G0SVivIpMsTLEVPDKmnntQQDOGZyv8K5xoo4UvGhD+CqL2SUN0CpMrYDOJApzkcxSb10sbRxgEsgAkfOlz6AR0X3RjJGQ3hmdOZpAVzRoVq5v4oKqmVMCkTMmIJqvhpUgWenHkC6DTeFXEwhgDdRqCT75B7iG8gVo+cxlq/XeBb41w+AI2JE0RaKwVHMjQ5linNSFr9T7gI0SlF2CtW1is2X33SjdQK27d67x/WBSPEou71OZColjiaeTOB3JSCAoqt8+DMokjUBNCrbWJn8XSjzpJ7VnwVEhDJGAjnFqetCqnwBqnvoGVA8VxPPZjrOpzECN0SuMM66ea7VQ9AL2KQYHxEgcq0kc1jVhduLIymKsd+Kml1ODB1yO/gauQdKAGJH5+S43GiVaJahWJdrxMNfymXAbhR91bw/dYnUowBWpJa6RURsiPARgTSG/GlFYy1dSm4+h+JCVPG5REPt2L7TdX+ovF5KwwjmAd1fp/mXW4nr881VCfbt5+pcRJQiMAJBq6KQw86dBOHXh7tKxa8AMwvmzQPsLmNuqXF54iWQjGtWv22PP/59BwjUQZKKkNmG60Tl9MeKC4lNmGErFi8g+um0i9Np1zON6lwAfQtqX8VfCVgIB4isxy0SiUtJn9PBHFTdyBhl/gwkomR0VioA19myan1uF9klKhjOx5kzRPSHSB31xJzhoOzHmB5hIshX2Stj6rrbJqIoHu3i6g5yH2ZRSL6OfPF5qLvVyyBXmiJBlixbwrXGdYc6MYQ5SPEdIp8TE8mH30e5qG+QizjUnCAHSCVOtHDmBZVQ6743tRFLRVDN8LA3Kn1ixwAxReiMyUh25MeEMaOsiUgLlWfvw0XSKtKcr2uENItGxXka8kMErhS6iTH0tRDbotixMbkTAHXb7eixU+5ngHxT7g2oydyvOCzFxiQRhSIHVw1zjmIxNK40Ljy4tiJAFLkiAsRN2IAvrgybeegPCZA1X8n5/a7imu/nW1YG5BOEaTCK0UiexSbuey4K1WpKrztx4nlB0HVCYHS0NoLDxKsAACAASURBVBEHk2kzJk+g06iW/iwBxO30HgTab19fbbMAYHwBb1e//a5zKcRAmudNmUgnVRnxS0FWRpzkZJwUGpOeuBoaiXiaO2sWpFmTVVCwq3k2ArIwkmejBuW7NlYi/dRtk0Ksy4aNm3CHTWbcM+fzTMThQmrCWVZeVeN+n0FHV7OAeZ5xN2fxDC0ijusIcSVtPI8iXh+5kyg7fj2xuvXsfMka7cOz0Mv4uPfWsyTJhl3gf6ju29g/nDhZ6PqDgnHpKRJOPSD+zO/BzBuDjB/FIvYpao5xEsrcqHW8mDJvgTwhzJGRrG8CHitVoA1xEMHeQO9PBIkcLooc6RpiP8D3HOF+yVUmwkP9L6e5x3XErvjzfWOZE2QG4Wa4e6p7rzEk0lfrojZxw8Tn/Ot96fbwr4hg0UdYE+UC8YBw89F6KBKfaElfOkAG+jsAv7xtVFKEJYUArsZF0hGCM5EYLm++zse5GTtY6wDkmAeTIIYCcMgMyW2Ba8VHZBCl2q3cmw4+3tM+jBo8hueDfiSW4/q2Ptt/vMXYIlneomm2diNuKqZj1QZREWTgtcwX8yzcE6Vvx2m3D+tmrFeS934SgqQE9HoYh1UR60VcYjjE4mj7/L8ut7Kn9xJXg7KeseMTGG2nADp9cHAF4pIKC0aJTwRdUBCKZECz2mqIIa6EfwjEPvP/7r3Fdqq0wq5iv9fPuhKfRFQna01TdxNfQxE8F7gof79dd80iHC30QFRp7g10xfTNdJUsXIwIhm4f/wFEGDgAgr2Ir2TtVH/RB1tRZA/jFgtPMB+A+jMA1F3sBYPCAulRU3cDTkNA/od+cLMNVtJ/wvgvw4XbAmHc3tPA5yDWQHSi/p1EotISIAa0RqmnSRFxxYD0pHOx18thv4iDD3B1mL2gL+TXCH0lzRSl+/D6a8rZLwVx/4ISbfORBhuJovScqB0V1EcwpWCWsjLWg+QoL7uT6DGfgVbb00j0GA6g+oZhYlGJME2NsYZjDfbIZaOs83SNdQ9F2TBCnwqwxqOQYt94/YgjF0QkYAJx61MIPTLDdHqwhbDb71lgU7CQRPABH8ZPOxGCA8QbtvGct7d0WUxwOn/us3e3nba8GRG4ZDssPTHa0pMVsyQhAqKTlm4IL9xZ7E8GielS9OhIDxGwPPi+kINdAVG2qc3X/unNw6w2kBmTUu3yvCz2Ov5WNBBgX/rlq4ZehF0fjkkRfaTFZuMMimXv1M4zhXnQ5o+l4Byn2l7Wr27WmTCuy+NHv+7mgD2PrbNaHIE7Dx9hLA/RBRZlMyaNthP5B3BKUrB+30p7b+s+B/Zv2baZuSfPzVfNsHsZnDMkzph0O/1o/Hr/R1vcurx4yVLLWPmfyY69zxa7KCSNXXhzRD81CBFS3JyiiM8q1qZ+QOYeyFB1U6iXYuVlV9rrxCXKwZQzMYdnhL46rlcNBJ3iKOV8FUEQzj5uLHulOPb5/fx99ZrVkDGpxGSl2dvvrLGbb1nFvpk5CAd1kxybRBDdcPu1OItKmb88cdWVWnIS55TaTp6xRBwFGxz534KAaSrdVUEhPu51yyWeQnRiLXOCYi2nz5hjv6KwXHGFD0F6//jf/p29yxiuQ6VdQkdUD/tSua21jzxCFG1+/jEcHpc492s+kWESujz+vcft+RdesMcee8y+/a1vEhm21n75i9/gplrjyOVyhA0SSr33Lp1/zLOX4jYRIf3b51+wLz70CFeedRHRxNFCekA40x0qLDK/cOL2cNH89O8n2sUPbaE3Yyq9TA22cN5MR0bvRxBVhPgkif3f1VdfY++uXc+9DGZfd5A9VSznAp59dv8dPHtyMotArYXYe+ALD9rxgmPO0eLHs32M91Angp69b97MmXSGVThXcSUTYDWCNk/2oFmQ5YPsnRV9to73tmTxQtYQSFz2L3JERrFOSLRTzr7x0pWX2Q9++K/OcaVzpeJARaLl0295+RUr3D3IgsQq4Dq2s3doYY0UqaS4We29dn6Pwc6vSQ8dcXvmPoRR1ayxsYhHOtl3a10TIaExrOgrkfXOAcJ/Ptog8avwV/+382bCfTvdv+kcNsxeUL/nP7vwj9CKsXdv5n3KGaLuPMRPCJy0FireT25PCWs8ifbEY8XrbXWCFO37+iDT1DsWyX/DvC63wccFwurFWc/fvviFb6HXgG2FBPXyZA8oy9oFAuSPrv1f7i8XHCDnutbnAujP9fWf9Mc/6dd/LoD1XK/vAgFyfiPoAgHyUdfvAgFyrufz/Ebfx//Vf3MEyFfe+uaI8mSl8hXIJxVVHAd4kSBbN20kMibFxXuoaDAKEGBMXDClj0QtYAcvh0SYlVNv//C/DpN9W0LUQh4kwkpymOtQFhUBNKFC7vKwde/toMwy1zbt2m9pgJIDABPVqOC7VBoKMDLMJjIjM8uBIoqd6mHDLMDl6C/n2Zx/oAA2JorywmynbPfUwZBNqGKZRlDd6PdxfM9pU1EqohjSBriMPPpjbHg7OQQFohKte+1aW/E9IgM4FY9Oj0GlHseBv85qOLAK2BdQv3/PDleCPpry2ssuXooTBiAI8CIIpW8VJe4tja3kyU60O6/ys5f3ADwDrJ1ArZYPETCVbFhZlF15IgCwVEnO8cABOG/aZAc0q8Rc/SZr131gV11zra1bv95tcqU2UyxQFIdW5Sns2b3DRVjNJK9Yud+tkCfluCtUKB6I4yMCtW0qThC5DtSH4KFsfrLK5b7o4oChn6lshwCUSsFE0AwBvih/FhgNUIZIDn6GChvLKmqtoqqOQ0ajpWaOpnSaslMAXg+Igh4A3gQIEOXKKmZCJIon5JT8JsMc1FUmfYDILCmPc3PHOsBcByyRLzoY6r3rZ+l3ESBSPkkF7CnHAYcMf8ClPhSyDYwBlVp38DX+/D2CcdDOmAriEBEeGmmllfXWhAJziGgbH+IgjqO4LK1RHwobfh9KP8NwFUAw6Z4HA16cQhK74WC7tfLzvMhqD8XVMgSQ0kGBfQS8SVqS8s6lLCYBnNfgzbXUwVJ9D6SZACwD9nPI0msbZEwoqzgackIAfI/y21UojopskBJcxSPE0Jmj+CwdkFQWrC4BKgzd/8IBJxVVpWJXuRXylnF4qgbMgbTR+KgBvPflmkg1NoEomE4UqgEAEs2M4TbUsJF8fTOgvQ5XUnb5AZJGo6rzRc1ewOFRWdFSNQ9z/12kFGpwER8H6CER2JcHyCDFv6JmUjnAy15fDongrRgYHcAhExSz0Mw9SKI0Vnn9UrZJ3a/IKwGQZyPsiBnhORORE8n78wM41H31QjUXAAD8HtENQZA47XxuBm6YXFxLPpK2MrZbeE9HCoiTAyw05gIBkipr16GyTvceEqKe5yYW4FbRXtGAWXX8XeCmMuHlzOiGfNO9UD681I7hOB90vwX0BkKyRXEoVb9GHA6xXPKmBZ7s3o2rBCJ1NvnM6mMppXBUJGU9IKncYgcpu5TK9FQRSnpAhBgANL02Ypu5PowBDqnfWBVn33ym9uxhkWssl04Q8R7zpnI4JhpHh+89u3bZxStWWDGq0wHGtg7xes8zZ8x2sVeRgAAiZDdv3vq7WAf6eCDj7rj9JgA67h9KXZVeKxIulzHQgFLxFIrMMKJ90tMzUZ8TqcKY6wZAiQQUbwEorKxpYywyRiEClvwf9t4DOq/qTvv9q/fee7VsyXLvxg2wHZptML0FCJAE0ispkzYJKcxkJkMC5EuBEAgQQjPFFNsY994tWdWSJav33qX7e7YgkzvJhyYQLnNnWVmsuOnV+56zzy5PvegCIvw6IYxrAACinIPEk0OuHCADA8xrgAuKD2nn+7v7UAw21duS5UsBRd6yiy7PtvpyoiYAR6oZFwuI89KYFLhUW0OJLM+0eh7aGKuzcA0p0kiEZQyZ6+18Rm8I8GYy72trm1yxtRwuigk5SZl5E2TNIoghRXXtIWdc/T0dgKBtOJoyNcdS3L4FIObrX/iMlRccczFfml1OE2N1FrXz4ZOnnLJfrj/d41zm/imMqyMoYVPJe6+FMAnH9RWflGp7DwDqefhYQ6sinpSK7W21AOK9jNlwnhcv5sEKnDkCHvU89wOO6WEXASJVqpyCAsm5cOMuKvf7MXvpaxBdfK37ScmfHSCeqCd9iTqJIQ4tjusdKjUogG4SEUYqie/nGi9ZuhBlbAEgmHo8vG0GEViz86fSmzWAQ4LnFmhCJMTiZefb4ROFFE4XkgXeanPnzAbs5r5Cnvgg8ZxEHJAAvUFAKkWA1EGmKRKxuxlCiFfRXCv3YyzXrobxI1IrHlD4JGCSMvBfemWj3YjD5HUy3YN4hmN5tvwRCew/fBy3FQ4GiMde5pURBn2JSE8AIJGJWjsVDeeio5h/vnxbhj30bIuLtFTXhSdK637Idv08qWOvvTTSth+VS62NDPpiF8sVC5GpbqMxkYc8S3pWRIALPDoN4ZHJ+xthjhVorUJ3AUdDzE/Ojce/bWMdVUSfFL8ikuX40n3RXFjbyjzFr9XzVaVOC57rLuaIPsBeRWANMlfEQYaq+F3Eo9xjUnh7Md/3Q64GMqeMEyDDfyZABBqNKQ4TMsObnCXVoYsk9uP59KPHy9NjgPiVYJyvcZYYNGLpINn0HuMgxdmjzhkGeC/zpYjf4gJKfOlAiWJdkKORzYojQPqZ19qIwhpCiV5DhpAPFlNvYqSGPYOsrrXXjpa2OAIkMplYz8pGgFMIw8Jh1kdcAsuSLIP5vebUEVu3mGgWSET1cxTV9NtJpqhWnAqjKIMLmT/S0iNt6bzJdtdPV1sHfQhlgH4dgHwDY8SQMfZ6iePUvQ0PiWbtGWT982As8UzjAJFrcNSL98acWXgKRyXk7R2f+qjVEgGkMu0gSM6jZYXMa2Fcg1jLz8K9OIargmtwaFc581ayNXGvjp3ca+dfmGvRuJmifMmb7B4k4qmMn9Fk3jjuCsqqra6N9R8SYCwYkA9RQw/vJYBIy6AQT2I48235tWm29akTtuL8C5hjIC3oLqrB5RqbRHn4iv+MmPxbW/5Tb551zrlE9lSKXBtiTVV8lC/PF8i2DRGl18+8pm6WSJyJja1DECC9FsLeb29ZDUSN2Vz64L1hQDaf7bRIkjE/OoW9ANabV+jyyJ2fZHs2o76GNVi0ON/6IC1WJAfjSKW7oJqSe49AKyMms4rn877NFTYM8aEGclZACtpDIDC7LC3B16bkxNHVFWvLFkyxZlTwk3gmyT+1Tp7xUfYtpyh4gfNhPvIj/pO91jSIjDdb6Krj/U2X88UXFwXRobjxshAQtOJCjAHcF8kYGUAxO3NgIAAxnlxriptsP3hss52i7yQ/JcBuIropAFD6j28etDeK6q2Fdzco2NSrD3fbmEVDwMVFIqRhz9nWiLsi1oPIwqn05uEQe+2L7rK3/HgrPTYQCPmzbYDzwH3/Z6OhQ3GE69VrptuhvceZF80+dfcq23fklIt62rV/L8D0ZCc40f5HTuYwei5UEK7ne8qVlKa8/bXnN4ddX5Pcwoqw1FoQwviRI1Ngr6Ip9/N6l112Cb/mvEAvktZ5f+7Djh276JOYQ6dIod1+x8cB6sut/EwFQhm6GiCYbr75Zrf/1r5oHyIR7UXleOxh3rl43VqrqzpjBTi+5bqIZ3/0+98/atddfxN7mUB7DgI7OT6FuWKMuSyefUkUgwWnKGu5Ouv8fCPpTDyD84CzCutD3rRcC4tm3+U75vogtrEfkChD67N6aPYfPOSELSL7V198id3/iwctjzXjVYrOL77sUn6mN/vsPCeouR9y5ILzL7TzFi+1n/3ifrf/kVNlFfsQESCf/vSncFfm2w23XEcc4ypbw7WRU6KUufnAvr0IjpjD2dN88fNft299/fM2A/Lk8nXrnGNVMb47iIQ6UVRu/vQDniJWdpD9xKM/WWKpFzyAo+Lj7HdxxfvhMGI90Xq2fds25kg/u2LdFS7CU3so7Xn6cSucLCjCHTzZOXI6IN1bGNspCB5mEcF1AAHYdERkmbgTX9/4KmKSEsuBsEymN00OkiDWI7k35IpRL1pyWhrrmgrJO1w/kAR25y1axB42wP1akaupfO+RI0ddtPAr9HJpD5jGPko9cEOIKs4SI7b+mnXcl0rGPt+HyELCtma6YhTtof12Cu5TnSPlRil/ZInN/MJxJ25SdKCir0RvaG1w65Hiq9Qx9o5wgg9f/PB4kkHeHTv/HH918m13x1/OVfm37XRdYxJbjEjIxnylSF79ic4kLn6TP1evYhhnDREgg5De5RU1f+6jlHhKZ0C51yWQU1SyosDk9AiG9Bzu98MB8k3nBBnogdyki0hukneLsHh3gEYnwHFnyz/i65wD5B9xFf93vcZEAP3/9E/7P/39v7/3p2f/XATWu43BcwTIOQLkvY+P/+mzm5Ib/pdFYF39k+vHqolumAp4KPWcwNFUgIgwNlQ7t2tzy2YKxd8CHAoCX2J8h2zZogW2bc9hACcv+/RVkbb6Y09ClCTSoTHTpk+hVJBTuzebwjryb//4zGscABbbH/640WLJlh1SDBUAz6AUuGwYmwFOg7DPTyUrNhj1UDkW6kbK+84SKVL1pzW25FuFFpuSSDFfPKWuleaNcl75sYrYKAL4jAX8ncbhQPE9KgRsIXN/kIPfa1jK9+7dD6rtazPmzLNjDyy2q+6n9DjC1+JREg8QFdMLgNHHAaX0VCGETbHdfssNtgqlZSWFwbnZ6fYq1vImFEjhZBdnpmfRp3DQPAHRfvnNWfYfL7MZ5vB26PBBNqwo+blekznE1XEYroHoSE9BOcZ/h1BJrUTNJqD7t6i8RgD3r7rueg5Rz7l9pLKNMzPSXSHtEV5LpeZTiEDIQCUv4PPg/t2WBOGRCYjtDUgQBXCSxu8Vp+DiPDgMqidEGN4gquAuwHN1TIgAiaM0U2ojdUjocyaiKBoGvGpEaZaYkkUkz25iyeLApgMoaA7Het4L2RQG6ImVH3BfFRDxHDwF7g4DZoqg8gNcbyXruBZlugp01YMRxT1Q7FaXOgNcZwgIAiDaGP8N8GsXwyXlLQBUFG4NkC0ONV1OuRwudbuybjl4hvC9wRzCRgCJgoNUbNsDmeFrbYyzHkASlZuTGkJERBKHexR7ZC/HA7LU1UBU8R62H2mxPro9znQMWxtZuYFcI18yn0dRSZFOQW6/uj+4/+TzK6pMB2l+mrt26gAJ5QAhB8igDtcuGsfb/LjfilJRUWEHnyUeJfoQwF4UwJ0yy+VHrxX4SRyFVIV6DbkRBLAWQwLWAd74cn3TUGXnzAUHaQAQAnxToaUAPkVHKcdZcRD+AFPNcjlxz+T4UNeNDljqX1DOv1xG/pBBBzgwC6DWYd0DlkrZ2DNmzHCK7lIcIDrUL1i4wBEhAgWUDS3XRTLj8cDhQ05RnQOgPMrPl4qyk2dKh+JIiAnl5A9wn9Rno+gtgaqKkamARAiDrEoG/FN5u2I9FMq+CQJEsULhHNKm4ySR8tZXfSQqNWXcHCGKQE6AMQgQxVzFA2q3EEUicqgPwE3Fn4coLm+HvFFswjA3Q+Xzyh9RH4jUf70862EQQiEcDENw7cTxrAuckJvEm+c7GvCnC3BdQHKYulQgNRSLdc211znXWDHloCJwdKjNnjQZNXEV90NxIVWuByKEw7YGuwBxXW/dC4Gy996ZYt95+Kwb0zrk+kJazMhNJSZvCm6FA5ZFrrY/IM5OIrVOQ3TlM4dJhS9AUQpUARxSPiqOQUrNEObFnKkZHNDzXO9FelKceZHfPEIkg16/9iwRFBCu7RzMB3HXZEBGhzJOPTjkeuJaKi4+zWgNRB0ezDg5C/E6jXvb5nLvVTBaR6GnsrzLyqpcfJyXN845XkMdCIPMHT0A9NNxGWx4aYPdeNt84vgA+RnnNbiDmplzMzMyAJhQcRP3UQfYuHjFCivGMdLLoVokSB1zVDQRcQJLNH/qZxSeLHaKchFNyTiAahtqAC+CIaBPuQ6QeQvOI+bsMNnuu1Bx5traK9fxWUfsc5+43X523w+dA0a9MwOA2M3Eqm2DJO/m9dvI7l62fJmbD8PIuw4AjJayvgtw/DCOvTBcHlk5eVYEYdQMwFsPCCgF8xhgTCF/NovYnCLI9G6eIblRRLzVMgb8ADWH1cWkLG/GsDpAXCCEgAz1xXCvRYC8eE+2XX5fmZsb3onA8lBcErnbvCUAaUB2no9gANZBwLxA7kEs5BA3iziORJ5d8vcjw6yCWJu8rAzL5j4McR1FJBUUFtmchUvsuZdeBZSrsZkU4soNeMlFAIU7t7nnSIF2IrbUZ6MoOEWjlZcW2YzJ3COcCZojRBRkcc/cXMHzJqVoNICYXFMiMjTWGbmun0XA2iDjuxFQqYTrMsTcJwIyh3iWaq0P7jr5M48N46BsJW6OXgjmDTlDvvGJHPv1C530WMWDH7c7t2EfrqBh5klFN968LsFe2k4sEPsHkRqCcaJ5DiORuL9zXFJuuUBLzTVyn2mvoQz4SRB0mof1WUQyCmBJBuz3BHgVoZgAAX2U+UGAk+a4zTtOWCx/xkdBUdyF40CdErj3AKdCIKUSmOMUfVlJ9FETQJbivUTYB7PODPFv3AGOTdwIc7AHF/Hf7sywL/6WTipAoz87QNQRo7hCnplA1PqBgKZRUcGWHh+C0h4iNpwyY15qBPdoEAC6VL19vBcR+6cBGiMgP8KYWP14DS4W7B8AHZ+lm3ilIZT59XWtrCGMNaKvOuniqG4iC7952IZByOk8p4cD1oP7X1Hey14KMHntYmsAtGuprLU159GFxnxxGvHGmdZRK2qGaw7ysy7/CAiQeq6dv12wINfu/sVaa33imBUSd2cA6C3dXsRI4ljqgoTgOkdHqF+im/Es9XQ0pBtkAcT1iEebW+8K6akoAYi8/a6biadqZQ4rppw9zGoBj4eZi+68/lr6UHiOeqqsvQFCv5p+kLpuiBY5qnrsI5dMMw9iJ7urcaaehlRgHp6EQ65W6mUim07Sk1HRCBkTkWR9HqzxrNHT5+YD9vZT11Fp3/75zTbWhAiCeRVairWt2+ZePO4IOP4WnSQQ2FKP93DvB7n+ilasZ53UuhycxXXnq/fUiCuqH4KwHWI+UcH4EL1J/uyh+iAohxhzobzd2qo2K6xnT4orZutxIiNx1dy8NMkGcZX9cne5c0RcDekQDtHknxtrz2xotBmJxJLNm29vHqqwdj7bdSumWmtlBcIaSLGwGPNgH1AHCfG1Zw7bWQjgWAQYWYms5bWjuAVwU8yfyz7U1xZND8cJR4wWe8ZU9mcePFsdtVWMHzpScPsdLaKonNZxhi/zaZDVtED2EaGWTSyahok3Y6gbAi2HHhxd+krm8TMVg7Zu1Vzzg+CMYv+jubUtJt3+/bmtNkzZdWl5rV04I9nyc/PtW796jf4TxV8BkroaZZ7zSLrRYPiY0hCWBLn9pTd9MdkxAfbNLZ+1pu+9bL6o6LdvLbCMyRBzXSPWCuj/yIunzIvxmpMXZR0Q2SRGWkZCMK6wdNy8PfQzhdgJ5rA4iPJo9uDaP0vFHsrnys/PczF6/szTEmC8E8OpuEJ9rijIN0VkRbEPEGlaxVqk+aOQdeaWW2+x1ze94db669hbFyF+2vLmW+yrVkC84q5jfxDHnHHiVIGV18pZOskJQ1ZDGsh9IkK1uLjItiL4ikuIt8svv9wJWvbu3QtBNdc9L6/QT3XZ2rXOfXn//Q8SpXmBVTI2119+CaRHs4UkcyZprMXFMMBniLbHH99os2ZzlmAemr94NmRiEXvDIED+qazPp3GVb7dVdGHoc8qhlZmV7Zy96ol6fcubVg5pn8XcXMd5Rk7262+6ic9Vwpxw2q688iocKa+wJoS5jpSbKTx/8qk/0mXB+YN1W47Uiy9a7Uq//SA8SiEMTp44RpdIkXO9f+nuL9t9//591xn47X/6pm144Tn6pj4C6VmMKKqO97vMnnzmRYgi5muIu0d+tNhmrX/K1uGQnzWP91RPfxSLpwiQw9qLsve45qqr2YdAxtHL1QBZ34IgoRunUBWvN3feAkdAVSCsqMe5/fFPfZJzVQOu2Vo3J8SxZp1CKCOhlXo5tPZ04AStQyylGCxP9nhas6exd+lUkTvRt68Tj3bJRRc5d0sac3633CWsYzrrqBNymPe3i3hJ7U3VLaJ1sYgz3pU3Xcke+KCL9E0jNrCU8+Ywey2RODJHSCgmkZfc1CJOGv900f8LlZjyCcrHtUd4u8zBycLeJkAKf32e5X5su/v370RgaV/3n1/6t4oHYN7kh424DhAceNwjH87ZOm/FEHkchdBBUcVnGA/6/9kzZ7ButiO4K2feb2Cct7u+t0j2QBIKSJCiM7qEi8MQgdqfBZO2MNjnZVde/jFis1hjIUMcAeKskeNff4uAOEeAfJAg1DkHyERX9/0B9BO9+gf/9//T3//7e3/nCJCJRtA5AuTdrtA5B8g5B8hET9D7+/uJru9fdYB87P6PyQRBSSoKdIBRRZ8o3scHAOIYh+d+7NeriEGZPjXPio8ftDhKFr04kQx7Bdjtlwbbj57qtENHDtuFy4lOofwwMynSFs2daSEAf7v3HiJypZrs6R6Uyz02wgaZkx22aoppObwCMQNuogJFzRuDWlqExEB3n3NT1AL+nP7jJbbsu8UWQlRKNARIE7EibVizFZ0RxXssPHHCAa2LsU0no4SVc0QqnlkogIrYcD/y6OMOBMnCAu0FGFzyyHjB3A92E9XEQeUgEQoqdBb419bcaOctmMPnWEi8QLw9//QTRE9kWTugagsKoVEQ30as0uHxyfbTT6fbf2w0qyauRIBs4anjRMcsdOWq6r7Qxj6dg4w3SuPTJRVuoy1iZgOq3EjAnXVXX2VvvvmmU+AK1FkEWF3EQe6Vl15wAON5i+bz+UKJvzlL/NUhDtpziCRLJ3psyAJQn8ejmJOrxHVK8DOVV+6yZDkMDAFk6XChmxrIPfDlYHFlHwAAIABJREFU8NACiNXK50jhEOjHa4gA8Sa6ZnjMx6opKY6MS7QTHACzyNj3JNi8obkW1RvECBtyB1AJFOMahKEgjsM5cAbFmfKSywHbRTqptFYkTjXKfCmypPQVASIgbBjw2kVwqaBPMUr8aR9gdyfgi1R3oTgqelXwBxguEiSRQ/LZ0mYUWsAexKUNBkZYKeBmLYDrKYCKAQ5CebynbjKXhykjTQZzjI4AAI5MsFe2VZkv46+KA3kDIIvATdBl46VMIr2UhBAODICEoEqBvE/ZwX04fOggLvdHEAc5T1RYigOTClbFi928/wF9Fq6jgFQVKscz1hKJK5OCsYOIkTZs/TpW+AIUqC9EvRNSLpZy0O1iPAsEF5EwaxlESn006jrIHA6O2owoLktjQC4gqaoFBIoIUReHlGZy4Sj+RWXlAmwVK3CQWCkVBLtiRMabXCALINIGuX6KfGrmz5cSWaeIqHf+jSILFI0jYFoF4tMAHBRlg2aP+1bhMoQTc3Ksl7ErF4MU84qZknJcB8hKANUwkQ+of0Vg9aHw02c7TOyFIqnUZTID1eIg12NA/R1yJgHm79l3EOVuE+BkjM3kuRS4vJ1ycwENcglsePkVDrxBZMyjYOXA6c89CAPsUIlxG9dAejWRHwKsdY3nU5ytz7eHg38qqkDF14gYqWNMy6kiMEMlqIrMUh9CHQpCfa+cIYpvU769XlvgbxtgsEglzX9SjooA0QFVYKtir75/e5J97+EaR05oDEOR4MTwsdUrlzuya+vmLQ7Mffz3j9llxC6ovF5q6GDUnIpXiiXCKQmXwiO/+737fRhI2vzzpgPqDwOKpzkHSDdEiFSZZZA0ETg/UiGJFcmgw/vypctQ0ANi4cpoo/hTSmi/gBhX2N3SXEP0RQ7vtY/3pxgbniuiOYKIGhPxfORIIerplQBERc6ZoW6OWczLZZXkXKNuXXNlrrXVhBEJjZuA51pz6STmOx/GdAOEnhyBcsNE8PlOA6gk4e4JACAdBeAeAjAIJFu+thaHVrOIsh73PEgpWY/kN5a5owsyNoqxs2ffIRdNtGLFKnsZpefdn7nbzladtt//6kGbgzJ2/dVXWg1jNiIKMoh+ioLyKuaiMsprt9unPn0XDqUaW33+edZSh8sLMKAXgOUIDp6cKVNd0eogrg91CoxCsA2g4B+js2kfCtS15JufBAgrY07SMylyo4m1wY/rM8S/E0AiZarmiCHNE0x2ckfp64V7Mm3dfeVOhenJAygCRP+vQaDYPK0XiQAqg4zPyYzBWoh5P1iRaJ6N7p52ilkzWY+IwAsk4oNv2/rGa3brDddbE/cQE6XLwfFg/pXSVrFdyklP4vm5ntz7V1541mZNz8fJ10kPwjFy4xfzrOEuYv2QoyIrJRZAA7cPBITy7hXF5nqE+Ix9AGkiAntRu1dBpi2hc6SYXPNGolYyANgUKaZ7cRjHp9SxTTxHcpckopw9fPQ4JFoopeyRriMkAOJXxKCcVp/7aLL94qkmmzUDkQQAsgfkgcjXdghvkWOf+WiuvbC1C6CR55Znv1IxQoyTKcwnCTzXIuR7IY/1XhWf1C6HpOJDpHplXZayW+RINWBhJnOU1pRq4l8aULTPhXiTelnzmObJN7Ydc3FrAsVEDFXhqqjmGRdQqJjLOQtUSgzoB3jUTMSOSoVFBCsyUgSIJ6Stizl7mwARQ/Nvt0OC/OasK0BXnJvcdpp7PXC7+bN46L9weqRSY4Nt0eQEC8Ml6SFSl3/rA6GiiEjNvXKS9rAueiBM8COOKFAAF+rrId5fN3E7fe09TJ24KCH1h0YREnTiyqttA7QetU4NQfoZuvmecO5vW1szANaYcx9ctnKx7UGswPJl86dk4Dqhs6WozKpxIFTCr/QAojbSqVGHCyci1NMuXJhnd//ySiv+6WvWBhgpoqXfA0ch42JgjFhD5pvEOIGGrRDDZYDEvnSzpEMsx0LS4vRAOHDgICAtc9D66y5z5dHbdh6AqPC2OvYcrmvgM3fRrdFCvFQlZG6HFZ1st81b9tt6xrB3AJn86ThvOiknaaGXCydnN0RVcjzNE7hlatr67GhJPZ0nOCaD4yjXZj8AoH7tR69mv7gH8uMKO4LDIoXC4ujJ2kWMf509wnsjlqmfNTwCUYoIkLO4XtSPpWe8gnlNogSNSane0xfwPB4bsCDGyTCkuCd7jLP0u6USv2eIeXpFMLLn7O0YskoioooaO+wIewxSoOyqeZDUlFnfvwvHFHz8ujgiBYkuC8agUF1JJFQWPWH+8VYxFmWbuU50fltaDM+7MQfWMgbUHxWdak/QUH+6lSgwos7YOhMt6gmxfIG1qjet/LD99J4braXqpBNc1PL+l8yaYXW4j4N6cJv6hdne8k5iJtttMolz3sTnDYfwMytP87NwCzEePBh/ve2jlNL7o7afYjvpRDp4aMjuuGGhBUC+pRKbpjFeh9vo8W10uKXm2ua3TtmKaeHEKF1qd/3oD9bItWVmZJ1BYd9ZaYkRnjYpGoCVSLJS5viqSqKHeO83r4qzr2z6pA1/60n2aKUAxLjoiE0aCE6wraWNdrQOEpT5LTTS3xqr+23VEhyyOF6nZE0iHqrOurn3jXQWhNKhs3TZeVYGIO3NvClX4TTWggO4ObLoBJS7VhFJccwdAwgJZs6c5fZTmzdtZq0KsMXsdc6yJ3oFEHwVUU4SVqgvRDU+t99xJyB8l3OFViNwmMf8EUW8ZAyutNqmBtu4dRPk0zwn2pHDcTLRSiJSJGvfsnWLi8CSSyMTwdeffv0rV8gu1Zv253P5vlbmvHr6D1/fuM3t63OZ62cSb9XRUMKeIAjilL4y3E1btuCq5/mdt3A+YpFuunMCcW1VsSdgH4+YR47bZ5/+k32E149hPhNO3im3NIRNP/uQfeyr0BfwvHo60nrqzNku3uvG62+wTThDqpnfz0CSKBpqCfuEU+wfdKa49bZb7Pvf+x778TT70hc/x5mIaD7Gwa9++RA/18e++pVvuI65B37+M7vt1pu4NmH23LNP49K523WKxBKzevsNdzOfv2Hbdh1iXu3CRRlqT9w3127+biGxsn5ch5nEKXmwZylFjHDQxRteecUVdoJ4rnjisOI5T3TjrKjHQSYxh9yF6teQA6RC+xY6IkOY89Nx9Ibx3HayPtRDlMyYNsM24tyYM3cBJGgbc0GxteP+iGHvXMM8H0vyQDjxg4rqfej++23+wkXEb0GmsV6c4n4PQ4RKCCciJY6eNAl4NA4UrSUiJJnuyrnLF9iOvbshg4iYnDaTqMkKzmxBnE/Y/6nPSb1hinhlrhCZL75cZwOtU+rsK/g5Kia+8j6+688dHwUQH/rKvxP3PntQff1l98c7v9ZeVWcJH84RCtochJD1ZS4ORTAip1W/OpkC/XDG5CJ6w/HO+h8hYRFnb+3PCtkXnamHoKaHKMA/xIlQGtlbD8vtyt4rQOcPhFzdkMK+jDE4Zb53iZ2/dA1n0VD2psHSu8hSNv4e3yZn/hIUOEeA/Hm5+QB+cY4Ameiivj+AfqJX/+D//sN+/xP9/In+fqLn/5wD5N3H0DkC5N2uzzkCZCKA/oOfod7fT/hf5wC58ruXj8UnklmMC0RK8lSUqgOApVKSnOGg5Q8hchl9GMkcgo/u3UEGtreLt/rhFxfYrd/bZydRJd940w0uGsTfE/XncCfkhzeHg2SAtgZKaivY9AXZnkNlFgNY1OkFQANoJ1X8MMijNxv+5ETU7WjPGoilGgZMUPlzK4d5dqVW/LsLbMmPIT3oXdDv+8pr2NDqAEyshoCAY0csGxXsfGKoBLxok6oc2kS6OSo5dB/jIKUCXSlG45PjLCM3xV7/cp4bBat+XEjUSI69vGGDAzvWr70ElfeQ5WSmWiY/rxxSoArluyfAiMiZfvJwK2qbcUnE2u+/mW//8RrAalUZG08vDm1ErUAILONwplJOPz7XQdTMUylhbEWxU0ypb40cE4BIDYAkOrxMmzbNATwCs4qKColOOeVUxMmAw2FB/mzIiQEBTEkFXExh8x8L+OaNzT6E6yC1rEAayZakSBbgLMeFyqxVWj5C1Es3BwDlmetAUAWAHQ5pksbrtxAFNIhDopucmSFIEB2wOnkPU3lvjcSX1UOAJEICaXM+a9Yst6kvIJZGxaNzpk8nAkXxRq1Okaf/z8IFkkdmsRwL+pl9DliXEwDIGDeBIrDUR+LLPehhw94JGaM+vg4ORH6QD0P8vzKlhwC5YgCk6ys6AaH4aACiFhFv1T1Ddhp1+K6jLXREkM1LHnfAAEpi3xGisOhwALCRknbncbK+USz2+IZbj4c/hyfKL9sbiekwIhwoq04EEOFnRRBnIvJCoGYABw6Bvt4osJwClqNJAG4eFb0rUbcHUkkxOSIBpLKXulgHGHVDyL4eyfWMwVGimBUpUFVCrtgaHTQEqPeiElZjrSIcoiHyUvNQ3fYk2/HDR1ClRTsCRBn4GYxhTY5dkAACSBXRpZx/X0W8EIUTg+rRG8AHHJ084xJ3IBOpIdJEv9bBXa6F14lWu4LDqA5vFUTjnIEIELB4ySVEIXCwGwbE7eUzTSHuQe6PGmIhFLMUCsqjg2QL7h7FXyUwJ+hgpedUKnQpwaPIGfaEUNJzNyA1OYfUVkDXRlxSSRw8s5g7hqV4BiTzBAzU+z1w6BgRTL3EEcVbLnELhyjnFGGjYktl8/dAMDVDviah6PWBzOlhrAZBBikuSbFYAjNjANKlBFUMTzyHRR0vT6I+lCtH1yA3DzAcQLSGCIkm3n8K80wrJI6iEP70zLNkgK+xN1CIys3Txb3RPRxQkaVilgQKozT0hZwddg6QccBNhIekp9+6Nc5++LsGR0SRJQBoO2jnL4ds4mef5bq++PwLdjPqzEmAPN/61rdx1kwBzE5BiRxrl184ftD85D3bHBnjBbkYk0iZfaCnXbp4BQrLOqsoKsC5UemKijMzshgzEJeQgPv3HiDq4nwiUFroXmEsQ9B6opRux93UwzM1OtLLa6KCRjXeDliqmLTYmATmVE8iHDpxqBy3VasvdkXwGYBKp8knn0YfRRsRgsePH3VdCJddCQnWGIVrrMPNCZMBrNXdIreECrfldNK4zkKBuP31V20hRK0IYSnGmxrRDENQ7tq5l7Gd4PoDolD1quA8LSvdxdXU4LhQMbUyzoNDIu2OOz9uDz74Cw7zR20YgC8O8KUHUnvOrNnEGA1zbdJs/4liek6YW1hjVl643A7v3243Xr0WVb2Xi9AJ5OB/mm6CeArSq4lA8kClfYLccoVTdEGmR1BCWwE4NA1XhboudqLiFZkpRac/xNQgK80A11gEiNwR/XJPyK0mQB4CRM/ghq9l2dqflLl7LozAdTo5FIP8foj3RsDsSJUvc/HnQPq18Fmb6FnxVfkw/QT+uBwDWRNSiKPx4hp2SuXMNR0mzyYf8FUEcELWFADjHZZAOfyufQdc1NwK4slUElzDeMjPm0wsSJFzNKVDXsiZUYSCeaQPMAwASECP5ocmyBj1xyhPvRvgr5o1T50OEZHRXPMwR4gILBPJIULjBHOH+rGkii7iGmtuyp8+gxis05CQ8S4ea/e+/e55+ORNyN75+peHcX/x58k4lkbow/D3o1uD57ub51Oxj4qS+dyt+bbzBDEviqkCqGsAoBSwl4XTSm5NxfqJdPZFvSv3iJymivxTz5AUxJrvRLppntN8KIV2PURcOoRIG0SG5jYRIG/tLnTdQh6sa4rK82aePs1zOCDCn2sYzs/05vtr+fkqktWNk1NFvSGK+5JyViTpO84/D4Cnn34s3b4kAoQYrJHh8ZiP8f4SxZIAW1GCnphI3xUo9OzUCBvlGRIB4g06NgYRzIOCI4S1lJ/nyf0e4754ANJ78XlGeX57GS89kDkiQFS6HYjToKd/jOejwyrrhujVYMrHITDInmFEY5B1d4CS22DGfAhzxmJI3zc3HrApKZ6MH2IAmR/2HDxpZyFAalleuhiHtYO8Z6Iws9OjbXZOvC2flmyJN+fZzs//jp8FiRecgvCE/VngKL/vYY+BexHxRH19iYspkwNErtKElCDm21hiZpogxU7YeefPs7zpefbs86/SZeFtNfq3OJBuXncJLgTGV30hLpAhe/Kxt1C2N9idAKnRcT6MpW7rJi7prPZ/2DbD2EOFQz5Ws16cqoIUqBs0v6hkiACIG9aHIZ6dq2+8AvI00BZeBuPw9tdTD7xGpOBi52wb0yYOV47edzBCAO1tGpljRJCfhsSPVBeWItTYO9ZBbmiPOPmC8bissRN8L+OuvxPHnFb2gS7rhcnwRizS1dpv+0paraCWvjGe9aULsizVgqyxe8QeL2Z9BHy/OSfCfOhrUAWZ4qEy2Kd0jYVYcVCq7TxdSsRgJ/MZ+xx+TDe8T2ok5LZnlG2qHrUzOGSmRXlSfO5pCZn0bbE2vFl43EpOAKT/4mobbqc/SMKAnfvtsuXzzZs9VQTu38EhANf+QHtz12nLgOyIAxQ904tTEDJ7ZjauCOLCuiA/mEohiM1WrJ5jZQDWz20oIQYt0eaRlRXVRWQevUS1EBXHGrusPzQJYdJh3BzBNoW93L/9abeVMoRpqrG4tEkQioUWwZqykHGQDKG569gZ9uJmCcx9R8a+YzWffcwSPfgDyIw2umv2FQ5Y+vxZ9uTuYtuBYyk0AwL1VKtduiLWOtgXTOP3URCTQRDmx1izw5Nw3+KgWrhoHvvHAuaxKFzEqTx3A+wxjzkSVYKaep5fAdpFuBYugDASeSk3UBsE7KWXXeZiDV/b/KZdf/MtrBW4xpmHWphj1CEhAZSKpp9+6klcyR3EB2XaIjqPghAV7aFPrxyiKQERi4Qq8YiCoplLd+7Yxh5qiouTkqhkGiT0EZxnczhXyAHSjFhH+9VIxd+xDm96dRd7+lLOHbOYt+cztzCuILzhBtn++Nmvf/Uc828sbpgcBEb0qSR5E6Hawrqo+TMEIcds+jg2spfugqxfb5XspdNxQzxAmfnHPnGXBbBfevixJ6hzIP6MOZ0NqV1+xZU8Q8F28MBBV9attf0j7Ou0linyT67idcR3lUIsPfLbXztiIzog3L75z/fgpGPs0Iv19a991x6G6ND1/tqXv2h33X2H/fwXP7NHH30EQUMthNBUu3TNekd4nqluhHjvZh7AHfP4pXbDPxVYYmYke16EUDxrijHcuX075eM77aLVqzkHZDGny22BmIXy9CpK1eUOPVVUitiJODDOM82sH+Hsg31YJ5bQacXQtFb2Hj7aI+NOUVxoHv1eik09VVLGczXkHK9nFR+o6Ef6b3Ihy15FTBHMfu5CHMSav3bv2GmJkCE6q2SzXqYgPGlAFCM3UABrhBzMHYiull660upbGh1ZkxSXxJYOERQRmoPs0+WS1/rlzV5Ta1AYaz1SGEf0y+Et14t6J0Venfr1EpsK4SHy4y/jrlw3yNtzl/YSf/lr/Y32t2F0sCh+V9G5Sg6IIzIRVZHriuyHsFp5wXIXN1tPCkI4RJH6tCpx5bYj/igiutgPUZg/pFQb0b7VEIsjzIuKvxIBEsS5UeIpX4QgI4Pe7NWj7I5bP8c5K5JpU2cebF3nCJD3hwK95+8+R4BMdOkmAugn+v4P++8/7Pc/0c+f6O/PESDvbwSdI0De7fqdI0DOESDv7/ma6Lsnur5/5QC58z/uRMiIshUV1UmioFJQ5aic0BdAWKWuGeSuSi0u9enBXahyb7vBfvfbh+2X/7TE1n55C3byPAdMVJ8pYzMLwEokSyeA3GSUpX1ImDp7Pe2lV7fTATLVdX80DxBFw0FQmbf9kB2BgNxZGZNUv+icFh1EJEjpVEtRdABgZ+Xjq23B94vIjkYZxXvIIZtW4OMpDlN56gUBWBBQohgsRWP1A7Zog7ds2QoXe7OPw4I6AKS+qTxbSTFuvM2kXHwYoOPFz6TY3c/52JOPPwZhE2c3XL2OfhPs9aUnzZ+deQJgzDEA3DgOI3VnUTsTyTRGBnAlqtiNP1thX3oYy3V9NUCgny2iIHAUtXYRqp1Fc+c5QqeCLP6erkHU/TFkEu8j2mXAYtLZpMMISKUepkgpwIuTJ46jOhJI1IobZJ7Lj/eQswNmI5sOllE23yqlz+M/D0A0Lw4vUsy6/6TIhCQZ4bXHOAQJ1Q0nUkwHCqkj5XCRC6QUBdYY/zYCAEqAUyMF410oiEY50VdxUPADuE/j9WsbzgJs1xFnk8hB0N8WcKCUpXrX7r3OXRLDITKfa62BJHBd8STJxEKlMm4SAKql9B1ADasINA/1kqh4nfsVxKEygENpP/ekHdDfl5gQFU+O8N4HAeDDOHR0k2seD2gxgvXeE2CzCoBojDiJYYDWUiIVnngNcJXohwTUiWEe/TaZe9UH4I14lAx4jhAQbzXYvgf8iPMiu7hPIPcQilfrQ4mI2gpwI5EsCim1RXoI3JUjQUSGMngDUCeH48CRSErZ8aByNsb7GlFBiMoNBcJLCcZBY5T7M8gPDsGNk851i8a6rqzmGg7uhRzaNb6TUAhKASeiT4CkBxFKs5cxjpvjiEQ64Q7cLYC6cnjo11LV6fDSw3+KgVHnQhAHIMWHKQg7EACzr2fQRTj1Qh6I/OgE4By3+SvSa8QRVl7kZTShSj9M3JUOcmJt8wFqQznQKZJBkXcCBdIgLEoKOAhyONbzrvi0RkgcRYpMBxTVwVrgjz8HSBUjx3JQGxGwJ3KGA2M1rgp/xq+cP8nce5EgHYC9Uq0JvFDucxEOqJCwKMgNony4fkXEMeROzXXPZjNATzqugwjU9LWKu2KcBvEMi/To57OU4TwIIupL3QyKEFPpez/jSYXcAkH1/uqJT5NbRZ0eIjRUrv7Kq6/aLcRClEOIioxqIRpMIK3cO30Aqfp5Naiy5f5II8ZKTh1/VIDOFcCLiQTR7deBVy6A796eaD94mEZiVOMB9IAkJqjQmnkOouiu2+6yf/vFT+27n5nxV3Pz0296uWLQR/513Hn2zw/RtRBBzxJzUD5uqy7IxtqKYnvtxRfsrjvv4HkZg1Q5y3OU4JR98+bMdb0y7dwT10MCGFJUVOHA61Dy8kdp6w0J8XMAfRufUY4bD8CZQoAZOUEEOshBoI4HXxjFSsp/L6Q3RGCPlPoXrc8lmiYawL2K6CtiC3mhIMaLfpbIMwGi8ZCxKout57847rGKt314H94csE+frnYl73IYJOJCkKIxnDLvTsZIKgpUEYZy+p2APN21ex/Kznl0Xcyyf//pffbVL3wW1WeVvfTC83bXXXdzzwMoaSb2ELBwjO+p4eelMCfnZCaQlx9J30ITzgsO/xz82wGS+1FrNgOyjABa+wWGuSL0Hv5sgBLr9GyIHO7cGebpVzdvskyIHfX6eHG/R5kX1AOiZ9I5QCA/BB5p3HhzjZRs8dI3sm0NpLtzgPDnzgUiFldxWIx9Ec/hgC8RgFGpXJ8hAO9miAspmX2xfLQ016NmJVqKroEOiKsV5y22/YBE0yel25ysZGKTfG3nviNWzWfNAHCKc2TjMIraYl4vFlI+1SqIYawBqNNzKHdSOOSkulsSIJmk9lQhbjBE3hndJxw8w3yGLsjncBwcKjCX81E9RLWM81Ry1uWMFJB0ErJohM+tAt0oSNk+FbTw+qPMcRmQeCIdTzJ/3fXRdHvoCaKLeI6jiebRa/aQvx4a5AOZjdKdtUHzj9TTAs5EUNx90xR7k9RJERtVzAmK81MMpPqMNN6UPz5I5FsacY7tPPv6zAKc9Oe9kAU5OZNc/J5es4oxqedccXcClbSuy3U14BnuPksgn7maklxv3scuCJtoSLgESB7F53kyR9fwnhThNcoN1XvT3OfH/VdPjut50Syv+6kIQe7xv3wsxb70q1rmQQAkro3AvRDU5t64PUYols7NzbaPLJ5nnt3V1tNQTasCzjM5WlkbA/l5XszBfCO/B6Bnn8LkYGOaS1Gdi9jv51p043Soq4eqg0Cqa8Z5h/QeE4hh0FA2o7UCwPkzd6tjKgL1fThxjb4UXc8mcm/Ty7sM3t5iKeZOgvzbf7QaNwXfDwnQDoBX1UGEZJSfXX7JCtZQLxtsqLCV/3qNbbztIYAzRAhBEGLMe95BXoDcNYzVJFyE9HsNqTesD3IRcoBxfOVVKx3xeeRIqZ1iz5CTn23TAYFfeX2rRadlWAn9Pr2se2vOX2rTs5Nxo/QC3pba009s4l6l2XWIYfrZ4w0P0UvT32ldFZB/APmh7LfKS04bJgo7cYbCeiJZfKPTrKyh3YZ5Hvz5vPOWzDE/3vvVH8d5W06MGK4bNjfEaA5aaUW966TKTGX/xD4mhPktDMJLrl9f5q2XNjxnV1x7DQs3UVysLYWApyIAO5gXFzKPhs9G8LGTiE46QE4e2k+PD6A848KfZ6azqcu27OW+8t5O06ny9S9cbI2UXVcB/r6O4KWIIu+7LkiyUArgY4PpYePnlR/uIdIyzQ4NBlgBa94pOlxIVmKfgUOkGLKC+9TLlNHsn8YYBOzNjMBtN2AlsF2bjxKVJTcne5af3TXTZmfFWQ3A/kmcH53Emi2blmI5wRHWVIPgA4fMPhyfnt1jAMyRVtbYB3HeZ7Pyw82XHLYaLEAadtQt2JU3L7JGxsSDj+yxNAiTL99O3GATfSe4Lhohh0dxj8ROXmSvEkdYAPF+lu8r4d8jNWKHxKVjXvcKGqY/ZMRI+DK0TIapwyYl+loKc84l05JsbSZ7utICVPmR1kNBW5d3jO2saLcHd3YYqxT7Na3FCTiV23lOeJ85/k54E4P7Rx0c2XlZAMsBdA3GMUboG2Ee017kxQ0vun6HmbNnuM6fKcQlbtn0JmeDbFdwHcAzs3vXDuvgc1x9zdX27IZnLQXRiLpw1PWkfZocQDffchNrUj1zYqgjCgRqy8V+56c+YR08j9q7hyCwGObe76fHTnuKdF5HY17Evzo15K4i3UuuAAAgAElEQVQ9yj5erjx9RdNDJJfapi2v26JlildiXYCx/OMTzzgw/PZP3s6+pHZ8jeBet3Jd7vvxQ3bt9R/FVcz+zQ+C3Yv+C8hLH6LqXn7pNScOmgJQL9ePBCWLiEGtJIpyP8KY1ZS2H0ftH5EAEcQaV8Y+fveBw5ATuTZ39kzbi/u1mzGgPZmcxZp7FKFVzxzj7QRgAfYTStEffPDnzkknovwM+8FI1gb1ZGtPefWVl9sdt99q9/7ge5bAmnPvD/7Zfe9dd3/Gfv/YkzYlbyaiAW/2WWP2/IZXbfsTa+3Zo1OYo4ihbazC5TjFRWAdJSWgnjUmHdHJmjVr6Q+rd2SD9h5LzlvmOjlULK7rV8ZnrWTP0w7IL4HFjdddZ0HsHyW+SCVSso95t6yknDXBBzfTJOfQ1Tov90c7e8kO9dlw9olgH6p1oQjSaMrkyS6KVOK3Ulww2v/G8PO82MOdhYDRet7LGNAeuwuHRRcilnyitJoRvQxx/gxh39eOkMcD+5Big/UNcsTJBSKLh84HLiKXNU1Rk6PM7+wO3fnn5G8XW95tO9wYcWTHn9OuXIPHeDSW+/Px3+tMMcrcIYI5IEBkGd1SESFEeCEgUdE6zlh/9uGKm5bIQvGRSThyqjhn1bHW9bLWlHJ9B4hPDPTDFT3oxfpfBxHS5krQY2FgPRHwDchJQlSut2cw5NKQ3fOl7/P5whDxEWsHkXaOAJkIRvmg/v4cATLRlZ0IoJ/o+z/sv5/4/f95kvhA3upEP3+iv5+YAHlbCfZ/effv+vo6U38gn/q//6KKLPwgvyYmQJyy8oN8CxO89vv52SL0JRB9r9fwHAEyEUD/IQ6M/9aP/l/nALn2x7eO6fDgDUB9gg1tCl0BUqVUo45TPNF01DaSNQn8UGF1ChvPT57XYys/95rLVRVAXk6xaS7gRSmOiTYOyCozVba+F2rL9q4B1Meo0KTmZ/PnFwj4Qo7r4kVLbedO8lShCiahmu5C3RIYGML/d9tBNtXDCv5FJVP92Eqb9Nm9xKlEA5oDYKEO1sFE3Qn1kCRShQtAERgj67pivAYA6lWMHgFgrE2xwJOtW7YCgnY5EFpRQJmTpwF8jdkbX6Vc8fJnbMWSuTaLfP/LV1Fie3S3jRJlEshr9vcQp1TfjkptKiqkZkocD1kXm+A+NrNbfrHKbn6gEtt+OnmtxTYfpWTJ4f12CcrtUyiMBlAvRQEKvLZlp/mEUErHAWnYgyJgFG+TOLD0suHvZ3OuHF0pYFNB99PSkzm47bF4OUH4zJPTkom+GnakwWWrL7H+VsAXIm8ElqoAb1RWbQ54Ihp6Oczrz+W6yCJKR/lB7USeaIMcyEZfRb1xkaHuUFAEOdPL5+9BDR0AUKD4gAxAyzOVZPVWlOJMme0OUrl0wyg7fj+HcMUC9VPuKRBTMSQdAPWvvfY6Gb/zOHQ2EgcwxR0S5EQJwVEg5VItauYmSKogCI8EQKhQxlI9aia5fGL4/QCvUV5IJn0X+bccnqPDoukgaAbMSuTAhKOCaKthwNGjRH60cxgjfQAgAFCfzzgtJ9HaFNfD94ZFEnHTBSkBgNWGU2eAqJP6VpxC5ESM8DODOHD0tXdZZqwPQH20A/pGOSQl0q3RAvHUzLhNh+zzgnQKBritkbKaA2gb92cU9aQfpJIOMFL5KTIrKEQOJsAZDvGp3LPMSZmAo2R8o0Q8eIh+HA4r2YxrAdED9KfIEaLM31CCu6fO97CC/YD4uCUSOXz2o4zzlatHJIxAWA7ngYz1bkA0KZpHpHgGpGvmXvqigA/kvRyl20MHxGSi1k5XnHEqWAH9yrVWfnxLaxMH1OPgcX2Mt3QA0wAwNtR5qMV30FmRBMESCvggEkpEWjpkSBEEaBaEhEBfFTCrZ6QehazAVgGgesZ0EJQ6U0SXwAs5FPq5l4k8e0r30fiTg0Exa71EMvWi7O8BtPBFGVjPGE6B0GvgoK5eijScQzGAsIrk0TM5xuv7A5Yo3iIEEKKdz9/NoVfl5gIw9XXsxCkHtgs8VQZ2KeB+NVFfUvktWrzE9gKGhgEWi7RRj4kAXMVfSenp4q0gVkRyTIbEO0kMggBgKckdgCmCDoWegAD9x3HVXRuN++/elmT3/g51PQ+Kyqc1RjK4Vivyzrj39fUHSh2Aos2N1OZyaGmOCubgL6WiSNoffjrPvv2rMwDToTZ5cjpkgwfugFp7+vGH7dEHHiDuDpIRNCudHpHKsgrnoJlB9EUXYIccLf0omFW4LXdNMHO0IuTUYxDJtRIBEkWUoBwAGhfqEInkXqtUVFnWe/busfMvOJ9opDPM8clcp732kaumWl9DhMuX9mH+EQEnED2IsSdAWn0/it/qAnAWYK35/syZWrLGJzt3UzsAzHHIDRWgy2WhZyoWMi0tI50883J+foTrgTlBMbTm5YvI7H7s0Udt6dLzXHSfiNMS3Hkqgk1Lz0ZxWk+Be5Uj9VIZJ54AfDNnTOKedUNaBuFsacI512AhoVEuhqQT0DcR10gLBcnNqCGnzpxLtN6gHeO+xkLIvrJ5swWRp+0Hqaq2H81jPYxJH+YIETN6RtV3IIBFoJii0fSMaIu44Z50W/OjMkcGjXOhuA14PvW+BZpHMPZU9q05Tt0XA6hLRUQFoMJPwBHWp64lXCEJ5HKn4J4sRp27YHquTUPB2o3AQBFGNQAvsTy/oTy7EYzv/Xt22FyIkzz6p7yZWxoUmcVzp/x6ufo0zuVkCeG51PtUKa7i58rKyiFLWx0olAEY1MWc2sDYUM9RCCSWupqkNs3MyrF9e4+4HqF21lmNK7lisL64uTCUcaTi+SNEYN16RbQ9/HyT6wrRs6CxkYRqWk4kfV7NE/rSc9gBMC11tgqDL//I+HP61h4PO87rxDJm8nBoKc6qi2sSjutnEBBLhKscNnINauyJINe2WhGcInfl7NLYEVGjviDNPyIDO4lNEqkrsreNn9sISdzMsyHCWeXvXYxBjUU/ntFyCNQh3p/IUpWpj/f7jEeU/PUhxMP+9c5k+8pv6rjH0CM88zrMqZg2DFJCYzk6hJ4Xf2KxRnstivUtC6JqlPhDD+WuM1/6MX+M8d49ZNMjdmUUEqpPzg+A11EVuTMPEoRklTXNRqWG6/sA12atAjTOhhTivg3QwO1N/0Iii+EoUaFRxCVGA5KJpEQjgWiCbRHXqqgS0mLIh4QpL4vArVlQWmlzZsfYRecvMD/e+/4t2+zOF79qpd/fOQ6sQ0b4MWeEEDXaSJ9GZCw9VZBeQbygrsso73nvrrfsE7dfh3p+hDiiQ1YOiTVp2nQLg1waIT9+8+5d5hUVQKRenMXiCFqD2ryHXP8eFNK/fPBXdsMN1wEWs6b3tpo36Hk/831bCSQ5Topg3mcHVoI6VPSVfHDaiqwGF0ws+81oXAE9/e0Wl5pkt90zxzb+qcHm5iWzH8ARQ2SOF8/7ps37ITeJmZmS4ojZZkid1NQMhCqetmvTRhtuq6PzgSgakeDegbhBy4jVonyZPjE9o6uWLoQEYSxsOk1nR50j5qPDYy0aoqEVsnnbZjqdUkKd0yyRMYpNymoRibxxvMvawEL1R9PTYyzdl3gzwPLaJly2RFR1ewdZC26NkhO9NnuaWS6inOdeKjFqXSwJ18iZph4cbtMtI9zLjjIHPLwXcjiLaFLG0gjP0TW4TdYsmm4tNcWQUT228S1cM1Vmn715tvn0EcfG3qW5qZLr3+O4tWQ6PN7YjLIeR+vU/BRcNnRDVTRYE86/IIgxL/YGz714zK5ammG+uDWjwoniwnkQDlGWnT3XRgJzbG9VnX0HwgF+w4ZEvml+k1mK6+tH5FoS7I0Xe3QRNPNmTHECjI2bC+1T64kGzGZdrC2xQCLXRjxxAAUk2sun6u3HO+pxkTCWEZhnp8Zbmg/zZHuz+TDkZ8yOsx72NynaJ3Gvw/mZRw9ugRiebwlR7OG4zrtwHAwwbhdfcB6u8iKIkIWu7LmloY0YnxyIrAqEAeH20B934VBYzRlhJ/MVMbEtrBXpk2z5BSuZtw6x5e22y9ZcDGhcY7/59aMA/TfYsWNH6QZZy36KbjzGxkmK0XWWOAM5MMbYyMOZ2s0c0cP6Oou9rOYQOVsVJagIQO0tzmdPv30XLpFZkyGOo+3FF15mbovnvbc6p6bIUvVR6NjSTGnLv/7Lz+zjOB611g8xl9fWVdp0nJRj3IcyOqpCeIZrWasH2V/K3aKS7xTm7peJ+Vq2cpUdoDdsKRGW9/7oPvY1S10k5jQcOy04mtsQX0ikkkvn2DHiE1MguAtY86IRKCxastQRl7v377cVF17oxB7qO/vyV79i669YyxzUZcuJ633kt7+1fIQoV16xzvbt2WN/xC1z220fQ+w2w7705XvYK6x2+7bE5Ax74KFf27ENH7WfPAd5glU7PJr+Od639hlHDh93RfMSoFx66RpHuj///PNuXZiOi0b7HsU7qduimX9/iv1DC/sRrSl1rGc/+fGPcKo84yKxfDmHBnOtSyDg1esRxByubo4Bzm8FJwpc75zi8jwgKiT46ePPF9BHqb2PD+uG69VDtJLGtYzHzdjHPZU7WYS2viSskQs/Xh1TDPpWiGmpZgIgBURqSPDiwx5UBIFzASqqUiuF6/sYj0EN4D0e/PUs93ozb9mjLaNokvFyUDlFnTuaPie+R6ILxUrqVTQtTSbKajvxW1ms70oYqK0ogSgNsBjELJeuXGFnyoqd21fdluX0LyUmEwcZFc/9zXQxmY2sIU2cwxtx+A70IhLqAY7yZP6BbMrMTOY99DKH4FLDNRjEeW9s2N+a60fsR99/iL2ExIZRzhn1ztr3tyKw3l4c/y//9+7g57t/79uxYBOAZ38PQPS33v9EAO9Efz/RZ3h/f3+OAJno+n2492eid/fOXDDxv/vb/+Lt5+dtB9Z7eZUP+/q4ue49A+Dv5RP/Y7/ngyZA3v3dikx/r+TBP+A6jMda/I2zz3/3tc8RIBNdqQ/1/k705v4hf/+f4+e9rL//kLfwLi/y915/jwu+vHasC6BBsU5SsHdwkA/mcD/iogYGOXREAQAQB4DCVYV1Ko175qtT7cKvvIUTIHe8SJmHWuoZbShVRDgph1xdABsPojgCACYOHDqKKq/BKTylply2bAnq9GMoWQFjd+wG5JrjQGLlxOp7C4uLUQF7uqLsZnpA5n67BDyhx2XZIwVyUV1BkDENHLB1aBHI0cfhI5+DjMpklWkvd4XK9VTsq/6JJx7/A0AagCxouaJAeoiA8qesuOjnM3n9cvLos2xKWqTNnRxPrEO5HXhrk82ERGluQMk55o+yNwrlrA/KuSLAi1Lb9Mg6u+YnxRYUHclnJMMcYiA5ip8pGzyH/OMUz6amZlpqdr498ewr1jVKLEk8WcRxAAio50JQ4w5zyK4CvFZGehSvM3Uq5cqH9lF+nIRyFmUxh9A0Dg4xAFl+bLAjiGsKJirCRxMZQJiuvYckXWy0Fb8xqI0+6uY24opCAJwV2+VB1pQ3n98f9WsJOcaTIF8ECheWVVoJlvgQsvd1773UI6JuF8D4MQ7d8QCtAtvSM8laYNN/FKBTqtl2DmArV53vIqIUIyTLunJ/BY7Ho1wXATLAe/HiPYYzbgTq9zKmRgCJQkUcAPC0A5qE8P09AFetgI+t5NqePU00CAIscCZXBC2A5vDxIgqOOejPnIp7pw7giCM2GLME2zE0kkYG+wMQ0odAR0gg2eDdgL6dnJIUKTIMkdEJwBJM3EIvIJs/BAxSUsuODrbo0ECnEO9TKS7AmsKsVOwawL/xw0XSy1gLJZLIi2uoyJzBMQ79/NoL10h0tNwjjB0VEeMSgm6ivyCMsRnPYYecee5HCf0zjRyMAylcDglRMbI3wGu/A3blMrlwbawVHBgFlIsEWG5y2dEhOJyGGMMtKIYDUcWpkFwFh1IyitDTwUVuEvgEiARK3xnjI6gNZYuvR80Wh1JMGdLnLV1KPNRxnBnUmZLxHs+Yi+Xn+AHMVhIrM4Vi5E4O9yIFFQMmUFn9I4q6UxmxyzrmPxU9BgKyqlBTwK9AR0XL1UCICHT1J6YlDrdMPyBOP/c3gvcj4k3Ra8G4CTqJNdH7be8EzBQgyDXo4POrJ0LXURnpeo4FuopIi42nw0cOAsiLIghVgRCRgJZSmut99PKcS0VYXsP14v0q2z8YYLuTMa/oMUX9CARVt4Ge0QjAfzkQVIwuBbjA4kbeexTgcQ7qQt3fQ+RslxKnlJs/jcN5h4sGUlG6AEFF9LhDrZoxucsCgL99y7gi9C+/vvnAaUCGSOaH8agyEUrBzE0CyhUlGI96/gJiGp7+41M4IYrsmQfW2883qD+lhaiPaCsuOGhLFsyg3Drd5aV7MwYEehcwZ4ZTcqmC5zSU+cBJgB795L3jgoI4UNmnuhIUQaRJX5/PG3BF6nj9XTD3YyqfqxSCIZS/KyXuaPac2Tg7KiCQEpxzpg+l4JwLEq2pzBMQkv+niDcqgmvLB+zgdaVuDeHatzB3KwIkIjyaeXY81i2HyDU5nU6Tsx4M6DHK+JRC1cVNcb2HAQmlxJUCdTl9NCquffLJJ1x009KlS1z+ejgP+2bKaiMgbgZ43YSEVBSl5IgD5IQxTs6cgYidk8uvcQaF6zBfz/hr54AfiMPgLPnui1zp7M6d+wDMFvB6sfbvv/ilZUOYlaOYnM/PPQURU6zMfMD5NlSkQ5C+inWrhaBLTc+E1K6T/4v1qs+NH1eEzuffcA+K1h+V/5kA0fzmDZCj/guNB43FMIBYbWelsB3l86pwFijZ9VMpyqIbYDRL7jCek4KTJ+zaNZdaS2mhtaDAnzp7rj321NMAmz62ZNkynvt63H7Mo8O9lpWEw4c5ZoTXDVRUn+Yo5nIpfj34vYvSkDOLbiH12/RD4in3XjF9Gg+KsQznPh44dMAWARCdrih3MS6JAKQFJ3ECso4JpOGFHQEiZelZng2Rt3MRNCyf1W3fu/+wI6j0HAQqVgPQKor7lcAzeQaFr0hRlRVLLS2StJwYGsV4aRxqXK5YNGqPP41Dg88XxjM3AHqrDpkRSC3FB4r0EAEywmTuy68Vkajfi3QVmSPwSvdJ7i6pfzUf6L40EeOhODyRmZo/lNUuctAboCwZ0KyfnyPwSd8n4lOOHYFiep+aB/4youS/Psv/IgLk12fdHzuXCK+j+y7yTu6T8ACuYaiHhfngAKLMJRXF7UhPG64YOUFAyXn9PlTH3uxlPOhHGkSs0c8zoALwIQjEMa1P7RAokOJF5FedYM2DuycOjf4zIrXkoOqHJFLBeiZl5qGBXtx/FMOIIRoQexw9NsT8LqfIqO05TlQd8+CJ0+02KS+Wa4Wja+V8QG/Wb67diQOFdu366xyoV1B41KpqEKd0jVpyFtcIZXcw634Lc3QQc4x6frohcl55/k37+U+/gGiiHrfRm3xPA4DvHEufMsPKzhKNyb+pbqlivguzGRRor/rIxdZCtGYE6/xP/+Ve+8Ln7sJF0kYnCJ0nfO6us/XWTx+GP1aIQMiaQQDVXvDFA1VEX06eZWd4dvU/Kcp9/Ubsrs99xhasCbebrviZPXTfty3YU9cU9frxQjrA/F0UUH4evQGAymnZuTx3fYCI5XZox1bGbK4lIkLoxB055kOhNwrpwsp6K4RQldNz4ZwZlo+bLGTeeMThpu89xfX2hvifRDdPrY0Cjp8/FxdfK5Ey3bgXIHUqcf0eLRuCtBm/T4nRPrYojbJr9mUlZI/F8nxI6FNXRYQi2+UFcxJ5zTGrVJdIJfeBPP5g9ppezBmjPS0WxD6ruNfP9pZUEztqtnxOoK1fMN2mx0CS9zURZ1dtp+rabfeh8aSv1ecl2lwi807gWFl0Pgp5iIzuajqfPFkpgsIQiDTh2mQvlIYyH5FIJe7pMsrBi8sH7CLIsJTYcLoxSu3LH59rsYzlujMQrhlL7WkisO5HoNPNlqiDJS4M0iKcPVNmNK7hThxNoV4IZQJtahaxnMwNb20hdo7P/4Pbcm1+WI8F0/UXyH62byTI2iBAXilptnshbjDP2CCLRxrjI82jz7JCvS0zIczCiNs6WlOJqzgBF9VcO7l/K31OvXQ7LUVkFIK7utWefnqbLbtwnrUPtFoeRMGb2/basqUrbd/uw9zzbPZJpRAiBTYUNofXIX6JGC4/9mD79h/n99nsBSJs4ZJ5iCm22crVK6y6qt516OzccciRqmvXnW/RiTiUIR8ryhF3MT/K8VfMXqOPOSMSIUYwz9NRnLmezC/X33o7gDTCHPaIjz/+hH3nO9+xFze+ZEvo46lEqS8RxfxFkMdvfw20Z7k9iLq4OpiPfnjvD+wauv5WrFhu+xAbaM2YhXBIZxqB/82sP2d5di686gbrrjhtjz35FOeRUAtkX5KOkKidsV1IdJSctnJcZqSmu24bDyJfJdZRpKrcKioab4JI179t4v6H8P0ezIUjOMB7ee9pCK06ea0IhDTNlLQP9jQzTmfgrtlkn8B1um3rVkB/ooZZy7/1zW/hAG6yr371a7YI90Y+HRmnOO/t3X+QjkjIi5dus42VmcRi1dkf/vCU5UxGQNE/wvU4y573tH3+C19yLi31pTRDlOfmTsbNX2GzIQB1ptzCWQHekuutTrYqHKFzbB4l83K/n8AFrz3HCvpMTnNP5BqfSUTwAdwuKQheRIacrqplHx5ux+kGaeHfhjNvzUao1YlYQ+S4uuGqSQ/w599qbdI+Th05ij5UaoDELdrzK3pWezvFzTrSDwekVGECx0SE6MtDIKU76/+nbFl/duKRuTb7Vrp0OMsMM18rXlGiKX2bfIW6v3EIBbrYT0gwFYuYRdGz2uNGc6bygygrOnXScljrx4jNCxjrt9m5WZYNib0I99PenTsRwB1w/Wa16mfkHBRAfGhdEx1XdN1VNbI+0XdWXtKIyIJi+KnzrZL1uIf9ZDCReBFRzLPEjI0i9vD1DiOSMdq+9Nl7OfqEcF5UfJe+xlXA/18TIPqZEwGQfw+A8V4AmA8XQD5HgPzXPdd//f2He38menf/AAJEpULvg0D4sK+P5rj/P39NNP980J/t75nf/vHv5f06MM4RIBPdkw/3/k707v4Rf/+/jABZ8rmLxkYV74MK1GkjAXkEekjR1E8ONUJNp3QsLZXdeIo9eEO4Lf/qLheDkUIhdiSbMgE9Kv9W3IDEMtqA+pDRDKoOcIki92Sh6xCYyQEgFvBf4Mwrr7xq69dfjZ37gBWjhk0AnAFuAJgZATwmgguwpAnQIAVXwsmfTLO0z+9z0RljAHxS/GRThK2MbxEuXWyAlf0v+7OiNhTLo4O/Ns35qE+lwFZWv/KAY4hoUXnq4ZMlFpWQYnWPLrNb/ugPYQBI6jNAxnakTcuMt11vbDRPNstNAG6BAViLvUIBmCKsGCDxMAqdtx6/ytbfW2DJ2ShhpfyV6gZ3iSeHZx82xt4ckOJiVU4bZc+8vMkdin24plOmZfD5g4i38jU/rs9xCn0FNqsITw6MqurTFGVG47bxtwhA8Rkc6r04IKSgxFarnQ8xY4QyObBFRbOeAK0qpRcJMgpQPsr1biWWZhQwtxYVnBfAczgOjxBU+eW4YeQ48AWkrCHPetvuAwCfqS77PUDK++ozAFL9uH7yALk5qQAypaJKGwCcUQzDEKfyYQCJ9Veu4xBHsShRAEcAkRUrEgeArevuz8FDnSbq2gjmHiay6VdEVxeAQrjUtCrQpdw9iINaLaq1ZggQX97jUYo+5eSYnEMWPzFjgSgzq2ubKDIesDnzkzhYYGPHyRIGyXLsGCr0FI4qgO1TiOGoJdJJET+cxayDTPb6dgBY8TkA+ep7UDa0Lz87mPiiNOSHQfzaSwQM16gTIiCYMRyEyncIZTKJ8ajQq20aykeVKnsTr9OrZDEOoX6AnipQ98NNArPEf3RkkPUfqHsFCRIbH+uAfQFycmW0tqF4pi8hgv90rdR50cmHjAQwX3xhKEBLFkrb3cSH4caAGOniOdK1kmsggvekeA/lnA9xQNfE2tM7gJq31HUfyBWh1+7kACwCxEX68Pgu58D9xqbXnCvJh4NZGgctD96nP8/r3j27eR6mQcQlWjkHfR9AUbkIMiE2RV6m83wp3kp5/SOM/QAcDc08V/p3UmQLiBxmXKsPIBzyQTnFfQDZ+i+A7+vkAB7GWNMyKV5OGdCNzcSOALR6MN7VJTKe0c7nVPwNYK6U2ro/OszqPqgMVs6QOsjNIQg4HRwFqEvtFwOZUM8JWg4LAdA9vCeBWyJt3abSgaJEeQks5dcqctbPUUmui9vRO+O10lEryi1T4LojPGwlQN5eCEuB+Yk4B95ZxHRI1n/jPRAqbea1ATmiGLuKhErgfg/zvEzKzgRs6UUN2gzZ6EE/RiMZ+4kunmGIQ3d+7lT77ne+BxABwZOcaT+FQP7GL8t4JhmTNONeuGyBBXuPWBSAmRS/HjxPLaiSFfEi8jgHpWeweje4Vz0dihVizAPcK65QXQkCaUV4hABmq/RdoI3m4UQO3zr8S8mobPMlEA8ncWOIDIzHqbH/wH5biQvk6LY6HCk5jmSrI3c6loLYfsi3Xq695nepIgXycwV4P8d51pPcddqzdx/PJUQVYEzu1GlO/agy+2O4k+RW0XUTWKk4N12TfbhQriGmJoBxU1FKFwXzmkiJHGIUd+3az8GdqDhIllyIlC6QvYMHd0OezIMopFPJb4wxMECfUzX3gn4knn2N5coKooBQhc6es8A2vbndduzZb7MoR61jLCbjUth96JD5MA40D7TzXn39ghkvvY7wUEQObxrHEXMQ65dcIS/9Ezk2fK37SSXXjUagdxwgfDYpWVU4L3eA1kiRhgITRng+VZQuAsRPThr+jf5frrfJk7IcOfI6Jb2XX7TKhnFmBTHu4+moehYVttyXMwH8FPGSDvEBo0jMUSAECG4rnZW4d90iALZcQnwAACAASURBVCATXVG7yEneiyKuPAC5+rkmIqBdLAtjvwQiQl0BXizcIg3z8si1J3ausLDALrhgFUB6OyBRHXNWqGUQFaaSWRWgt+L8ERkp99S1FwfbDx4YjzaUk0nEhVwfUoJPIq6mjblCBIEiquQwUo+RSAtFwjkCBEJMZMOa1cH24quQoDzfIhFCGQv9ONLeIRR1zQRAiQyR20hEq4ArvZY+T5T6PADzWljzNQ/o85XScSD1s5wcyuqX8lcOEV0LuckUOdLF2NWf6Rr542JUP5DmC8Wa6AD5bhqs/0qCaCzoPTnHDesHnjlLjQmxZMDlDNw8w91t7DMglIhB6uHnhbBOeLIGj0JMD6LM7XP9H3U2yF5mtJcIMJDkeK5rVWufbT+C8xCgOy033UpFJEAwFRc2W34OGfTMTAm4nrIzktiD0AtTw14MwBoDoB05xTrHdaMOwvxCiYJiP7FiCTGlA81uHunkfRw/UkN320oXC9hFBNIgwHIba/KJUrqziI5Mm5SLYADnLOtgGM94J108W17bbt/75p04zIZZ1w9BJBdTOpxMN0S2FVbU2KwF83BVnoXM6nV7lxuuvQ4lsppBRuyJR39jH73hKhxsEM6QOD2MicFW5uVOotkoem9DvCA3YCc3vBPnRLURT8W6UFGNy8oDNwXrxXMHvmOH3zLbv2+33XHdGhwkVTRx4MSAiNl0oNRGKQHPnJQE6MdcpXg6vukYxdnhrJ2pjHm5BDsAg4twz+Uhqtl35CQxY6jlAR1G+Y6FkCSzMsKtmT1WzBUz7fef/g1zeCrfm8AcO9lGUWT3nC23NlxyAYy1FhykHcTMNHPPiqolDIGsAvNO5foF40wtAUg/cqibSE7Ig3iKkRH4tLM+DDM/HTtda9W4RJIA/ZsQNXS2kNOfQDcNlouTda3mS5m0F86Aqxek2xVzc623+ATk1Yi1IuB4/AXIJn6m3Bgz8kIsyGvIJif5WZbyz3C99eOq7oRpaMJZY0GQAYGRVsJz3cxGpYN1cvfRRsYppeVrc6300Cm77qI51lxeapnpOQhxKEPfst0q6Cl6o7wfdw2EL87Zm+ZlQvBE2yObyLAjjsyX2KYUVOotqM0rytosjdf70SfyLMOj0WK0Bx0hEo+ui86gFHu+oMZ+vuOsVTImGc7EhEEUst7mJ/jYdFy63gGedgZH9WwIpnjGcE3ZMSKuiKxjPUeTwl4i1jZseN2ycrKtqaMGcj3HSsq49+ydG+jMSMRx1NhS5gj11uEIu+iSCzkXIL7AfVtNTJgU8V5EMoaTEZc1Oc71MIURlfvEH57hrgexJtba5++5C7KszE7RMRWKS2YefVZP/elpu/aG6+1XuCHWXH65WwNKWU/l4P3MPV+zF554ih6xebZ//wG7+vb8vzo9bn2jHiKevSJr3+zzIEH5GmidxPzEfb3qdvv2tyH0FsxHzV9mxbhaFi5ewDzGuoS7efe2HTZr+kyetXHY/cjxE5TDU9TO3LqBIvCZCxZC0CgqLJN1xc9F2EoQk5WT6YQf2tfo2Z49ax5RoWfsmec22PGCU677KpkusddwvEs8cf6q1W6tG+Qfh7LHDUMoNMJ1k+tj9Sr6MHBhiNhu4XlV5Kb2Dy+/vNFuvfVjduDgYeZTbxweBY5E3oHo6+XT6XRE7cbZAWHHs5adk0esX5NVMH+JiF8GgaEJ9q233sQ1s5y9+kFbu+YSJ97Ytm0ne7IYxB/as9KrBhGUxfqYTBfLCEKT/fuJyaQbRZ2Fm+lsu+nGG1yflCIVtU7o+1hZ3Z6ynPvUCdkQxRjKm5bvYqWOs6dt54wn8lxCLJ1DFROp/egAc7LWK/EZ6qKSq1f7aonDtB7IGeyjc/A764M20/obp9YWcD1mJx9eaFM+uptnw885P3SftYapK1H7BPWEiFhrY63U3lbrqbqqAhELDLAnO44IYtVHVlkN6Qp9kMlLF8xBAFaJ68zHMhjjM4jBLcWFrbXzJPfSlwmgqkb7YBwkrG+j7C3H2HJU4KLp7eJsljSFc0IijqaTfF4icX0QLCYgrENE4QQEECBBvikQ4zfiOJkLAY3oQB/LOVrOESD/CDjo73uNcwTIRNfrwwb4P9j3p/nkHAEy0TX+IP/+HAGihe29kljnCJCJxuY5AuS9jq2Jrux/7+//3uvvMfP288b8AS20wVK0gsAVKRG9iGtyxl0Ow5OyM6ycA5SUnK98NdeWfeMgIGCYzWLjqf6AInoEBiAhpPwP4kAt5eVMNuKegOQ7yX5vRAnpzSY+jDiSEA4pUsGrHyCV+I+DB4+iEqrj0JJsSSlpzr49BOijMukhNpXdqJTr/s8yy/1WgQN/fAHCOwE8ldsrAKSZOJEmgEcpX6U8DWLDq42timHHlDvEaylftpONsXJVEwEttRndvvegdW240lLvOmgrsR8bWdjDPQ22ZHa25aWTjd7SYJsp2ouNSgAcUB4sJdiB4Q44LWOz38rm962HPmKX3gugiDMjCKVmHEpIPwDRWAC+DH5mI50mVbgbDqG67cKJ4Y+qOTw2mOsC4YHLQS6IaqzOfoBMgdgf5CyIoSCwq6PFRV9kcwCdCvnUSHZ/NmRTIvFVPW0NOECUpzTiej/UFeLJrz0UPcXBQSTIIKC4J0rEMlRhXaj9x/h1HOpDAep9ABbJxD7J2bAbcHWQzHxlKEtlL1B3jEP5eYsXEmtWAiAT6UAyFVIfOHLMKXc9KYFeS1m8HAhyNNSgtG5ANaa4HeW5hwOm+HKwaeWeCNWIJy5gkEN5Pz83iTHjD8A7BMg6jLKwsrwCYKAd8B9lU2UDyi8iLvKIOWOT4CKTIHJOFY2h0FcRdwgdAY2WOjnbdu1BbcxBmnQrmzk1FYDkrIsp6OE1u1B41xKOTics5FMw+w1PFGud6vrFau5jiXQmBHJgGebgMyCZsOKKOBD5MyblkgC6d+WcKukOknoTxKmfe+dFhJsnYJvID5Ediq3qRgkaHBZAzIyiZlQeS9ax1P+MFvVKVKJG1fuOio5z5ZByJJSjwPfnXi9djXq/NgbldBFjkox9FGU9AFQC1QU0Sn2vbHb3q7fBxg4OtKU4d5TiMggAHBZBgSgxW4prOIM6VmCf4uek+J4+nWJwyMtA3u8g71Vl79UA/CqoVBb0wYMHXeyOiA0RH7UchEWEKOpHmf4i5bQZHWKMRXEwV9l9UXEJWfvxANpJjtzy5UDWB+ipDgR/ESAQPwE85yMQZkG4XyoAB3QPvQAFebsuXqcBx0kw84jQcTkABG4WoBhULIHAV/2bKbNm2kFUk+pmUOG8QE0RnAIiB33lLuG684yJCNVh1B32IGtEfgjwF0EiUkVKP6kCleGt7opWXqOGzoRZM2c6MF0AnyfOqMmomQ+QVS0XQzCAohP9cRP1+VXYrgTn8TxnrgfPgLLzuyFxKLCh7yTQJqPyD2Mu4ojqCJbNr79hy5cup7x3iYt/k/L5B9//kU3KnwmA22m//OFi+/4juKAAimZNn8RhuNHmTJ1kHsRTiOz0YP4K45noQdVfceYsilwKqHEryLVBcIoD1AUOq+hePTwCneUIyCDqQg4QqTClUBVQPGfRIkhGdXjUQ4pl2mHiBbMhbcP5DG+88bqtvWW+lR7shPRqA0yZzRzRjbKw28XYRXOAF+heR374MO8pJT0L4OSgcw7IXfIKoL7m6qU4XFTSLcWjOnLqcYyEC4zkGglcTSXmpgZl8kkAgCvWX+HAAqlZTwLKhzEWw1ChV0LWHjl8ArBkvYsyPElR+okTh8gVXwVwAwlIRl4Yz+Pp8jpcJQ2QtNN4XnqYY5tt+ozZlCBX2eNPPo0KeBklq3HO3dbAc9HJnIi5xMWLHAHICSO2RGQq+DrrHH0w5IVX4nyRcvaZezJtLa4Pt4i6bAt1wow4Z8K4K8gDMMrLEaWKqRM5oP/0rMqRN8a6GUg/0BDEQyYujGjWO8Vi9QLU7Nq5wxbPm8M8Tt633BDMBW8Qd6KIsZkz8vmzXhxtfhZNx0YkLkIwQ8jtEZ6/IeZSyGHITxF5KgqXY6sdRa6inZpYWzNxCHlB3kjD2ie1Kc+HnBFxKJ4zIROrcdy9/vrrbk2ejVPmlVffYN1sIwZuqiupbQAwlztLzonbrkm0pzZ2umcrDlBJII/mgFBAN/1sD4CqaAgyOUoacH6oj0adHX44QEWEyAUiB1knY/D69Qm2aTuCBv5cBIQ73KpOSe4vocm843HiY9wN4ienC2NakSUiLTQ2RHQpMm+Ie6WYv0rim0TwaYzLVSICxLm2AJoUxSZQrYtnQW44kSCaE0WyiiQcz3V/d/3duxEgItBDPREj4CJMh/zITo2z/ja6iyB1mhAPdBADmcW674lqewySbZhrPKgeEOa8IZ4vbg7l3YCXo4qu8rHCs21W2kguPb9vo0g8CRVwO04gRQQh1La50+lHIDbo8IEiXIkIUXKCcDSRk0/hdVQmJbgsckFco4TYMKLHFtrGZx91pIzGYxVK93kLl+K8bXJuNGwLrleNGHgbAiwOwP0qh2MYc2QQ6+RZ9hg7thbYQ/d/EcfsqO2GLD8KsJYJydiPA/LoqTLLBqBbsGgOcyJ9cPQn3Ax47M/6cpzIzsGOZptD4XM/+6YAxsgQ5P8o3R2jvaN2uuiMFZ+oNHB76wbAC0ydZAdxwHTzTn0DIPa7myAAR+zhTd+xY1vVP5VPbBj9aTgivPo6IEl7bMNWHEmArShAbP26i60GwqAbp0kQa3ka3SR1tY2uL0Dj8cUXX7TVK1e69z/Aex/GMfYWToHZxMvdePF8p7wexkXhv4Q+mU0drs9liN66+uIC8+xssk7mqigEIV3tED2A88O4FE6U1FhrF2KJcD+I9wHiPrMQFFBM3GR29eX/D3vvAZ7nWd/7/7T33luybEm2LEvejveM40w7e5CEkcUOBZJACxQ4rJYWetoQIJSRASHTznASO957xENekiVZe9rae/8/31tOC6c0opebf3o4NpcvHEt+9b7Pcz/3+M5M9lx0ifDMKAJIwglfesvK2Nde4L234qoICvZywozzMARDjNOtZzosO8XsiUeutdgeyCI2P0Hse7qJCjtLafy207iVLzo0MKXYunl+NiM5wqLI+A9mrHdwI0sQ5/SExFgLbowTJTWGNABCS7GzFKhDpMCx2ML0WJtBjGov3Qtx9BVpK7vj1Fkrp5Pld0eZJ5jX0nnOv37jIpxdZfajjUesh71MO2KbAJZpuGUL4z3fP9vPbp2ZZuF9dRZJRBv/0Po8mOODku0XOwrtuaI+k3fKC9aW6dri+fmZLB9TMsMthjE5QldaalqCeTTXWGQQkUgAtXqmG+u7cDxPYV6vZq1usJracrvltjX2u+fetKvWXAWpfQBHA87bxBDOBD6262ApJPpa4oSScTzwXA37WD0xWb2Qa6Meg8QktdgNa69mnwvgfLyIPWaD2xPNmTcFkVEgUUrF7FkbbMmypfbCyy9RIr6Gbo8tdsO6dVaJkCaddeKZZ5/BvXEbpMVZu2KlCqrNig/Trcd8fvjIYT4Hrj7cF+9ClIi80NqrtXbNmqstKrnOOhsz7MuPfMm+9rW/GYv0Ix5xN/P/UggBfYZW3ncRsVGLiexk0iVONcy2bd9hYazpdZC/lazVvohF5EzV/JeIYKUel9JOCsfVn3bTdTfjhioD8D/pxAjDjLfd+w/ZJIQEu/cf5Nrk2UmcnzU8+3I8zIRMkYv76PGjNmfOTOdIVOTVTZA+55kT4tgfvfXGG8SF3YjTpp21YpN94Qt/Za+99oYtXrLMfvLET90+fynl3L/5ar49+lSNI9ETVDTOGUfu/XYIXwl/lrIXUN9aTW0VxGu7reJsdY6z43zOFEc46w2S91dFBJuc+2cghXKIhVIM2cIliyDh20gE2IXzJI/5f2wfqljFvXv3UrK+GjKuDULkPNcjhdevtSJEFA2IQlYzThI4H+2kZ0udinI3OyEee1FP1nKdB7Wp82NfqL2TIiy1zrj1h78b4hrpe/T9IzpLOeLjvZUC18cv5rsxMPU+Iq94fYluBt0ZmUhc7q/EVaOa85SG4ByaY7zJAK+Vids4gvVSZ2LNs+rqkkO0k/lmLo6PSrq+vBCWReKQkftvKtdDTu3s7Mms08RMEz/YwDVW3Fgb8Vc+7A0GOOME+cfisE9iXLSyB8SFS19ULzGCEZFaB9lv85lGiMDyGIokCWGyrbvuE8zrOFYV73URo7jsAPnzQJX/vu+6TICMdy3/XydA/qd//ssOkPFG8Pt//b8K0F7aT/s///VlB8h/7/X8j6/24d7fD/rT6fX/whwgV35l7WgNB/c+gMMksmSlqlYckvJsBcoPEV0UB4jdjzJ981dybOE3TroeAYG1q1csc0W2wYA+F1ApShV+BoWxQNVFC5c4omEbSqcBAFFl8itqKCsv2yoBZM5SUpnL4XqEzXs2B9tt2KOLsFtPZOPnxSZTUSqyEu9Dpdzx1Gqb+8NaV8ybxGFBYIY2oVFsLPvZdMoFIoBKQEsMB3ptZGPZ1LcA7MjmrBzyCBUf8pnCACylxD92ioPQUyst/K4tqIwXQJhgm/bowXGRQGZyI5bkOHv95VesYOpMHC5k+Na28jN8XURXKdnYhdi0N/5woa37uzPO0ZJJfvXEZNwJ+/ZYDNchG+t5CUrEUyWVgBY1NgLwEQ64HRGPQgj1TygZrR5yqQDAKv9WzoxeDubDlMRyOS03KwMHCmXigCvDXOs4yJPUWKKMOOSpHB0szjlA5Pz4N/IDgEeuiBHAMj9AyhrifRpqKWrHoh6Jal/dBVL0i2ga5LPUcaAoryMWCFeFwGVFIMWqe4Q4p73kfetQkc7naEYdXI6aPxBHSm9viy1cOM/lzatgtxtkRkpbxSJJqRUE4KRuCHVIqAQ9HlJgBDBV/x3HJj8YQmsIMEjkwAVs3fW1Yzb0cBwwJWcB0vjskygFjQCQ3LfvDN/HIRrcI4fS6K27Si0jNwV1YDWgrNmcAsCPxFgixJoB3lB26pDAQbixHRANzCeQA28/h5AurocwzdgI8tQVKwJYfp7PpJiAWBTMnYCxvVznDIBsRUfVMD4Vr5aN8n4EsEjkRyBxbcOMsQHApCSIqSEOLRdayNkHtFSvhxfRZHKhTEZx7QkI0QI4WAFR1gtYIjWzH5b2aK5ZuYrDea4Wr44ipgTFFs+WegPUnaNOF0WPCXyWi0ZqBR8APSnTNLYVNaO4IIGWB3Es+BKBo4gyRfgIqBYhVQHBIuByKt09coCMANJLpaaDn2KspHhvqG9y5cmJ3F8d4BRn08I1FEipqIAOFGyJsvHz7ChmJEPOK06UJWWlrkdhIsr6AMbLKM/eEO9zVIdHFaPz89tw6YzyeWNjUL6iEFRJtno25B5RHrWcHUuXLXekpdR6Zyh+HuDzrrn2GkcQ9fKakYDC+4kBCOK/Q3lu1Weg+IIMCJoKKVKJ5RIBonkgUxEPqMN1QJdLZNGSxYANu113gNR227Ztd7E6yvB+4bnnyHD2ZG5a6O6NgF9fYr3yAP5/+9wLzDv+/GxU+Mry1zFYILiQWU37ALY8WSiuVZKMwg8izwcgcP6MabizIiwQwlg9ABEAF7/9zTO29rp1HEpxGBA3pHnjV7962nzDYqyQWIMnfrDI/vbn5yx/WjYH2VGLR+mdiqLcj8LjYV5D3UMeXMN6SC05LBRTFAnxpN6RLvpqRC6mcy2UoS1HitTwen7lGNFzc4QiVbl0fJkH3RzJPdW9FXEk5f45YqEWrVxOLnS1bd26xe789Aob7Uu1g9u320QA84iLxfMjPNsDzOVDAOAC/H2QoHcQWyNCa/vO3TwHKVwTxpgKtDnoyx0nsipvWp4jZsoYL9dcswbgCcBvyzuuX0pglDop1Icj8lqxTR2Axep/OnDgCKrPjznQYuvWdyBhz9gtt1wLyCMypREQPhwywWw/zrWFCxc4t5/cBeEQNdtZZ+QeXLB4GYXN71gma8sRQKZIwCNP3IjFkK0+/IxGAHS5aepF0rCOtTAuFYfWgROindfb8r0Z7n7f8H3yiS7ed1eGrjgNniN/YpAUfSFyRHOdHDKKrBtgXlPU3wBvUORYLvEfEYzRs4A8mg9FlOTm5LjnRQ6izVu3ujkpHXByFNJ89bKFVnryCCQxawERMsFSlbooMTlf6F4CUPSB5OhgnggnjkmdS42QP3rf6gGS40m9LHJMdEJIxgJ2FgMQLWCsK6ivnvX5KE6PNdfc4GK/apm7RZx6QTSoO2PJPCd5tZ89iwtQewFITpEeTQD4ismbhthBLpAqgPIY5iwBTVrnNXd0QURpvGmOGCMOSRJCkKDYqauXBdgLr+GMYOx2QgTpQ/sz/4pUcdcQoFnznBS76j3S+BSx4wXIq8i9Tj5fDc+24hY1/vtxB6oPpBWwza37zDtylskBomdWhKmILe1jxG8LiBIBovcmZe2f6wAZ+yxj913zpt5/CG6/3DRiTMhaD0VBn5EYYz3NlNWydgzg3vOTk5N1HebWdYDw5nFAQJTy3JG9iTycccMa1dQIeeNH/CE6/d2nKomzYo+SQtwXz8Scgsm29c3jCAXMrlkVAbDezpw6wh7Mi94unvNwXt4XUh5XajT3/a1NO+z61XNt+fQsO7LrbUQQncyjQVaDeyE9ZypdVhfcnsiHebUG56UH4HsDa18T915zXzJ7PkWL1gFYFmItWTA3x1YsW4zTb4g4oUKLAuQ8dOwkz1GK5dJBMEos6gTchWV0hU0gTissxN8O791u+XSYBOFgo93YiU5U1tWF67UTB0jZuXr6WOiEQk3ehyCgmDncJzYNB0MnXXAFtnf3Zvv9rm/Y8/+wy5ZdeRUCALPGc0UWz/o9gBhk/asbLWfWMqtv67YLzL1rVi6yVOJedmxcb8tXrrC2RkBYryA7cLjQAYfbcEDeBgheRelyKx0gLbgl1m9/F4V7gX3m9itt06sA37d/hKiudgtdGGC1rzZaex19EzhA8nFsdLL+D3PPmmqaGVO4f0LirLK+3Zp7EVgAzO492Gl5JINmJAaxnoxaCvs6jeF2rqmIw2HGQT5kYzfr3rsA7mfK6RaK8uSejFgJZEYAbhFv1ri60gv2rXtS7YqkICtjr1OAmxWO0UoVCcoQOh8QY68crSLKa8SWsyz91S2zLKK/wWIAXIf6vO0M8WKH6FXZWzxCPwCE2ax461KkHPu0IGIDz+ypsHvnJFgGzuPM9ARijOiMIuKzhdf+6fNnrJwhehQuY2neLLsu08de37jPdjNEazXvcSsVzVYJuRDEP/jOIn+7a3oy0W50YvDc9nbSqhTEGu8bZ998+rDtwjCsDhDFo3lTNJ/qNWz0vtvkjDgcCXwu1qciothuXTab61psSZnML/TRHD+BmAg31CAs9RRiII8c2o4DMJ69TjMdFtfalp3HrYZ9RGpOqs2ePxsS4CDEZrPd8/GbeJSI9EqYwFqDQ4jOm0VL59MHxLztOYS74Rp7+81tjOVrcJu/jmuE9aKnnXsZiajmrCsN/9Vvfm2Pfvtb9uoLL1AgHUeEYw7vp9A96zU4D9belmeFdLZIMCJQvxkxxRUQ7Pv2ENtbMN11L0WylpzEEV7OfraFe78QB8SS1aG2Y1MH3XiUWbN3UQzkeSKhVhEdGwD5873vfMs+9cAnrQuSMJRnUAKGRvbC23btthkIForZ38xlfdM8LUKvkR6Lvbv3IExa6Bx3mguP4xiRS0Ak8ey585lyRiBHptn1N91qUTiaZvB36viJwBX37e993+7+6MecKCQUB7zOK4UIPlYsX+r26PUQP+9sess+evfdDqDftmWr6+uSsETCokr2Sjt37OTaBdmuJ9faY880cg96LQfhiJxVx+grEUB/nPkib1q+TZ8xHcKfuCvmvuuJfZQIII5zQA2xlbUInRogKxU9Fsca0639Jh2GcsXNJq5RxPU++kvklE5nL6L1QGtJlty0rIO9jBUfzjYXEOQoAlHimRTEBhLpaD+hX9oPad72RYAnQqPfdehBFrO+eLpY0zH3ooh4CWj0Z0eAqOhcsbhjFIideHKRe728+8eKzodZY4ch47pxemhPoNd7r8sqGAGVYjujcDIfPvKuzSFKsof9aHV1tetg0ZQYh7BDxJcP721y9iRrYWzI3ZeJ878NB6EicEMRUE0hXlSRpRL8NbOfViSbxkgZDqZmHMDLlq4kmrkHMq+csymuOoRRXZ18n/cQey1vrkUYaxeul17ebz+u6r5g+/RDf8M+hSQDxFwu3kuf8mIe/Z8P2oy5YS7l13gK7D//vfzp9z8egDze1y/ls43/by8TIONdow/3/oz37j74CKz/6Z//MgEy/hh5v+/4r8xvl/aT/tS/vkyA/Pdf0z9+xQ/3/n7Qn06v/xdGgFzzjZtHa7AwiwBRTIiUsVKx+7O5kxq8D2BHDoXomCh76SHiSR7e7zblA2xaM4ju8QQInkJM0zAq8yqAtVL6OzIB52IEdpJz28wBTaCrAIpgSgtPc8hMkWIaNW8QgFQXatwmDulSEZ0i21Wlcb5suj3Y9OUAuuxGidgOAbLgR00QJEU2KTGZTX8YUR8lLlZDJegCVqSKrYSYkDpVvR99bHrPUZAsJ4iAmiEUWspsB1dym+pu8pJO/Gi6JXxiNyqjDEsimgshP8pbcvsByudj19/8xkaiaFosHxKkDkVlBaWMM2bMBMSutqMU7u386VX2iZ8TbwFJlE1ecjyq6n3btgJiFKAKnwgotxv3xxnAdpwxKO+9RA7E0T/CKTdUkRwAR8mQD4oTiyUWqYs4DW8vQCxIjmS+zwur+gBKoThFonAv1F0RjeNADgYBah5yuEBaXLQEAGKKAAEsA9TzgVhqBSDrITqlhHxfRWLJTeAjVRSgfgdqyVFK6isbLlg88WNSLulAEE9BuGJ9BNwlA3CGcx+ruY8ddFiIABke7iRXfqYDt+oB5F0ZLQc/KcdCAMMUFCtW6AAAIABJREFUYyJVrzbzgRwoUjjYCENuQM011N5qSfycIDbeioi60NwOWKu8d8iMufGouxoA9jhw5Ma67gQVH4JhECdjgNbJAEDEb3ijREZhW1Q4YCsXU4gL8CzAxB/gqZ7IkTaUf+1ga62KkAjmEMDJQ5E/wrLDyGr3Gx0AmAb0oEdD7o/USVkcKtp5zS4i1PK5l8R1QTgdPVpELMYElNoRrgA9kHJ2fX8H3xcPYBQA2NNLRJycJVLBquiyn4ORDr0BXAf9QCn4L3CAUa5yH+/ZT3Fc/J1ioEYA0JdfTWdKB+Alf1Zvh5wfcQAjilHSgUwl5b6KvFFR87lydyhPTU3ngBOLAq/OPSf6f332NMb8McrERQ5I4Z8NYRQK2Scnl9wlLRywggAKFWlw+vQZDkw4ciBABIwPAY7pECgAToXaFZAjkyZNRHVM7AcHSBV0ys2jZ07q6skABYr4GRt7jDcICDkf5BzQBDJI3IAX/T9dANuKAROIKQJDz7a/A93S7NSpUy6ixzk1OBguhqBQAfo53AYRHGb191IE6qwml4jisVKJriqpb3ZAhBxLevZFgEiBfproAJVDT4Yt27lrpyPmbrrpJleMWU+p+hUAC6dPkjMNaLqCn/XO1m2AfMSZTMi0q1ZdZ1/6+lc4dPfapJwprmPBJUI7ZfnYb037Iziveon/aEPtnEI3UkJEsM1DVZwAUDdC9F0vB/AkwIdf//RJu/uuj0JqAbaj0B2ioPbg4eOIZv1tPeD9kz9ead/8WRkRWRRgowxePXO+NbaVEHtD4TTAcDAAdw/RcIplUFdFLHFaTVyDrNxcnmnUwjxbIn/aATIVC1QHQJyfnw/gV00EQoKLRZIqVQSXyAbNjSJBBFZLVSnwWqCBcrrffvst+8hnV9mFkjGyTU4NRRsG8ewqk1vxTlE4c/giIC8xPD5BFJxX2LsAKCKLfIjpyEClKSJEpegZuEz27d/vQIvZc2Y5B4gPoOEF3kcsz3Q44P/ZEmV4NwM60X3Aw18DSRseQUm1hy8ulDmuBHvnjm0QdVW25urluL7SAEJR0gMstzUP4FZh3uQZlCNDrrXKqgrX8zNv/nxywpkjwDBKAFtikyDuvPysiriOcJwexcRl1bAeheHIEtmhCBHElIxJ+muYJ2oYJ3IZyAW54SsgnPy6niL09xxAmkMUF674Oy/msDAAIcW4RCm6jbHcCSjTA0lQXXmO7iPIufR0VKvnyW9PtTTIH22OEpNSiBh5nTlvzI03BxXoTMaQP548z35U5A2VuAdj3RylATqCQ68XcKsL8Ee53sHqauJZLIXQUd55POthaFgkBAkKVJ49deKo0F1zjErApfoWWS2OdAtk4OSp03CdEBXFxyhGJaz543MP5dv6tzt5RiFLGU8C+3J4xgUeCUTW+pnFPfZgLmmHvG9jHpeCNpK1Vmuw7pdUtEm4HxRfJaJBv0VUXLM8yF54/YJbL1xhOmNE/V09/AxFicmFpnEu1a6iKjWu5c7SfiGAeW2A121iXm+9SN4JRBcYpDEuAlXrlggOFdprjlG8o/YOAgm11ilmzRdiU+/XlX2zZr4fhPOHDpD3OkDeI0BCmedzM+JxEBCL6T1ik1LiGJfnWVMGWavVM8U9Y51kUBNVBNmDS4XBChnCn/m8PITWw/hsZ40aCUm04bAkW7/zqB0u6rLEdO1f2mzONDpWis8zpyCCyPRnbu0j5kSgVowdPFYPgcF9vdBtvZDfKUQu7d97zK5dNtUWZadaQ8lJIvKIv2S+P0lkVmxGLBGPQ4w/xBSIADRfFEF0pOdAzvHsDgLU61lWX4/6rxJwIg6wpuXnE5MIkCeCOJsegL1E4WRCpuh6NjA/pGWkALL7EktUx/oeg2ONXjUVl1xg8eY+uoeKXq5eoq/qyY+qbGi3ckD9RvZc/ZCYh0sbLTqdwm6I/1+uv9s9Z5+74fv26Jcfdg7AGtaAs4VHrCBnEiRtpW0h2u66W+kf2LoLoigJwiHCchMBBI8fxNWRx5hH8R0Qbc8+v57egSl2ltL3RTOnuthHiTzqOgZs67Ey54C7/8YVVvjufjc3VCH+WP2lxdb0TodVFZ+xCcRb+uI4GWRerEOg4+fhA5mJy8gnFHCVDi8cFntgMBCw22TqoO66YbYNATwef7cUwgNAk9i9ikoBmYgtolnLeTb7iOzZvK/ECiu4NDgyAuJYSwLYv1bRD8Pw+OYNnrZ2LjFH7JE3PF1sy+bFModR1JxbYFsqWu07b1WYV5A3JMSQPYLTZGEyivPuFr4fByQsxW7U4c++3WiNXP6Zk3wtB5Kqj73I6bMnbKTJ7KvXM58CnHp7KB4H9oxWci+czK9tKba+sAx76QTjkz3bcgiQt443GG/TqK3mPeL0Solhv8J+p7PX/nl5uK1M9CPale4ZnutONlkeocmQJZH2ySf2WAn/rkfpHnSyxRDtmIsSPT3c25KiidNirzTAs3zi2Bn72oPX2fZNr9mMJXP4XOG2c18xY5AeJgjeRx5+0MqLd9rWzSfs5pvoA6Gz5lx9Hx0slLkTBbeaKKWSE0c5BxTiWO+0Oz5yJ3sLyNrkTPtf3/2hzZpTAIiew777HQD8a+3g/uMU0C8AmD+CcynXDhzayxqxmH6RXXbNHQV/dFqsO4f7TEId1oXcGWqGp3D7rGIO/VzR+USeted/+3sI/RuIc6SDTWIviJSd7PGXLF3u5hw5ztR1+IlP5duhvZBgRBuKhO6G/Cyn52PlysVEPW52vYoZRCBWIVCaScTWBQgOOU/Vw7QHZ+71ODGOEOe0dccOW7fuRp5/epZY4z0YI+G4RF586RWbv0AijipHPizEpVEwg+vJWvyJBz/FOSvKZsy5AsI/2E4Re5ubX2A/e/Jfbe0tt9h51idFisaxbnUzp6bxPHWy12qG6G5DWLFyxXJ7G+f73DmzxzrXcDJP4ZnSer75nXdYj4bswK9uteeLJtjzL7zkHCiTIB03bXoHpwKOE+bl24i51D7itVfX27333s2eMtw5m7e/s53xkILLtJ9+PzogmWPqIAH6RXrz0IRzxpxGBNYZ3nMFpNGcefPY16l7kKmU97hg3gKi9CBWsSXJSay1rY41W2uASHB93zDEreZ6xX7K3aFzktgHrT1yHfooaJl1YMwBwpYeMt45OkQc8v0nnhhze+hX7gMiPv49LmpY8Yra87L31dwSgFJN4iJ/9ugJEDwJCayr/Px6HDyKTJRIQfOo1p+TJ0/a3FnEoRG76guBo3hJidG0D5AIKYTxJBGSxA2KhExPT8Vhts+Jd3QuS+Uspqit8xfY7xONVXa2DhHiCGOxk99y4SAiYZ4IDvFmP6DIVwQ7dH74eccRU+gPAfLXOJRxgAyLABlrArlMgPzRFPD/w39cJkDGu8j/0wmAS3t/40dgaX/6fr8+bID1MgEy3gh+/69/uPfvMgFyaXdv/H/94d7f8d/fpX/HXxgBMvtTi0cHQRkjAEWkWBMB0s0hdhKZ8Iq90YSvsmQBWesfCrfIezY5pUwq8Roq6BT5kRCNepnYhBef+y1uED+UXDmug0NRFsr/F/qiiA5lmO4vPEynw2w2eBl2hAimEBwdrW0UiHMgeO2Nt5yCdRTwQ5vNNMDJOjaRivVo/vVyS//CUUtk466oqzLIDQEzAkF1wBAQo7x9vV9F9Cg+qJGNaDoKR8VfCZDRhrUHoFIgSxDA9uHvTrash1U2HOoy5iNC6a/oPm/TiaNZsXi+VZeds58//jNbOG8xQFeKHcXCnY/CSRDKozd5WP69L9mVKJwbUPFoExxHpI8vm+ypHAh6+ewvkct7DnDPk8NfVt40YhGC6N6oRyUUYSEcVgZVvMth0ofrIqCaWj2ImCjANKIJiGLIz55goyhAk7Heq0CcL1gMJJIcA34qknYECCdfIXn6f0gO/R7Gji61aQfxKDpYV3GIaaGDpR0wOhg1eQcHkGGK9EZ8ADlRNQajIgth4z3C5j2IqKRmAADdc0VgaUyUo0RXmb1cDqOjXXY1Gcy69rJZ9zNW6lGq6brrHoyoiwRAS/n5IRxK5GjQxl334gLARhogdygoYjuH6hqiCA4e5mdhTJgxM8flDzfRDjohLdEVvHthK6+rJj+cOJCZBVjEiW0oqWdMcc1a6gdsWg7FfhASIo8UQdDUDIAI+DAkYLQN1wMYPdghSnWUT+pw4LAyOoCinjHaAUgvSigIgqyf9+qHKyMHwKWf1xPpV4Jt35s3lkiRvTdRIUDTLqO5m4OaF4efSJR0IRAMw5AXigQROKjDodR1Ovzo4KNYGIGDUkgrmkiA0gAoqvpt1Klw9Y0Z1lgR6sDOg0Q+hXBtknBeBEOUCRwMlSOCf69DeA0HQoGLilyYlJWNOpqfzXO7/8Ahd8AKA2CU2kxEhvKWBWLFcF1UPunU6YCtei89rjCZuDoOqgLERVjp3+igp8NXWka6K8bMhUjQGBAJqoNwJySHVP2KrVC3hRuzLh4K4ANHj8byIOCfCiX7VPgOAOjFs69+mGaAIU9lGItU4N6pgFlgg8acVHxyxjRx+FYHURJAscBpH+5RKaCByBA/gZpct2qizrxCY12sjaZhAbUC/DUfiejInToVULfYOUIkbpsEaJHIXKCeDI3Pa5aM5XSXlkUQEVOHMrnCpvA8B+GceOJnv8AJFU+PS5JzEsi1RjqFU9/pt7pRhgG+h4iv6+sHFML1kxRJtwRq1/n0xQQDAKozRc/fs7zWXQ98hjfI61DafK6ywRpQG/uGx9irFHb/4Bsz7QvfPcQcGE8cVzbZz5k8o6isiTcI5roG87MGII0UTaj4KhFHRahNFc/hyXUQMSVCQyCwl4v94p7Qm6FroOirTBw6tbhDlK0t4EAFzo0AMxn0JjXxevr3cvh0obLcTWzEDR+dZzWF/RDb0U4RWQkAIbBAh24ecjKrq904EaDXWEfcIGTnHspJ4+kYiVJ5LK+fg1uqmtdWv4uU+mcALnIAWj15FjXfqQNE90r3RvdCsYFS8IsEO3W6iOcp1m64/ibWjD5IT4p8i04DXhik5BSeQXLuIQf6IREry+hGQcU7DPHOR2eNItasvgayNhkF7FRy+c9x3yCFzre5sulmYmw8IHq7ewcpEG22eoqfGVDcT8BR1paomHj3XCoGsBJCIZBovzHiywVb2YbHMu2G73E9NKCUikWfjggdFaIHAVzE8ZzH85xJWdqLA8SLuaSRkvMzxH3NBswRAR/MvC8Q6DxzQCYxJc/9/nlw8RabynwzK3+KI9KyARu7LxCzQwdBQhQiAFnhuJfDkGftZPtLye7J854YGca16GdMl7vxOwugSw6aHsghf9T1nRcLbyu4Z8pH1/WVM0ostMpYYyDT9AyLINT8feO1Mfbsi7VjABA/U/FjAjg1l6sXSISZumbkBkuCdFLcnyL2pLbVuBJhIrFDNc62DEhYqV5FumnOoDHFOZRuvS7O3txODB+Erfq9RGB0QYTIBRLN9VO8muYXKa/1ehJMeLNfEInsCt4V3ah+KxkLGM/qn5JLRcSkuqtEkshhps/lz8+Vq0Vl6ALFlBMvgkQEiwAuPSvvR4DoAPoPD6baI7+QDn4s+kz/TtcjiJ6WhDDcID7EC5FTlZUOiUHnRTBzwjARSD78/C7G0hDvpZ+1V9FXo1Iqyw2J6MGL6z8AkD3COGqnU8w/Mdt+t/mQdeIS69Tei2mYfnXLTGDuiuf6AWoFELsl5bCI60HPYNv2brntOzNgQQDwvrgg/JiTls+cYrOSY632TCEAF/M/l/DUeUiVHAi4LvZErJsXygWcsU5ArsUBeoq0lMPzbUDNHTuJQwSwvvPO2wHYICcAIvMZu3ou5Krcte8ARevEnULeieT2xFnYPdRNNJ8vZHsi4xtytLLUeiEifZnrA4Qt9nuw/+ixivPdVosLpAjiWsXgg4Di3pHRAJ7D9vLWT9nPvn3I7rrlOtvy5iu25splLnJtGNLqXZy0CbyPE0T2ReMm5MPanoNE4t241oaJCuxuKEdIMWiTcCeGEGt3vrmLSL6tfI4o9jnNCEAGcETQaYAAoRY1RFEdDh3mti/ef6cVnzxmReVVOJHrLJTvf+ifbreefdybVvrk6iD8mhpQ/p+0lQtm4bjqBkAcgdzFBUfXxtZTpZCGHTYz3cOWMncz+qwa4Y0ir44e17gHH+X+UrvCumYWGp9sR89BNB/hvhAplTA1zd7ZWYm7xc/CeaYfXuVhBSkQduwdBimLxxbEZ5pkZdVNVjoaZX/1Gns3Xm9mPJ0CzYP22LoEm8gYDKDkvay504phe4/CyGw/2GfwKbb2ykxcu2mUXG81T1LXPrMSchXCspP7GhuJIzCaAvUR1jT/dDt1AfX+QIT9AvX/ymkJ7M3rrZzXILTSPIK0Lxhkn2x2Y3a4fXtmvEU0UU4tkURcIkIIQOOgeKsaDbcHfrLLoL5wZzEuIL+yccZkBg9bapiXpeHeK9XYwyUZS/zttbOyEUkdtUhItPLzHUR30fcz4k/ka7jdcsNyCKWzdqZwL/GLMRD+s+2JpzZaUEKGZVDcHQ7AvDA3zd58awNO3Fa79cs3/Ifz3KldqOpxZS2Yv5Sy8xoHEqu3KX8VjOIf/GqrhsBgjVIcpxyEKdn/DjzVluCcgJhtYR7TPraY78tHjBWAE/ggUWpTcFpcYC/2Gl0ZNxGVFQpBsXvvPueqC5KAi33APfdlE7mbyT4Xtxd7xu3bt9nceTOYU6stPzcb8qPCZtPfoclgEHJykPnsXRwUbeyjPJiHi0pR+yMskqhj9cpVLr52al6+7aJ36xm6Se5/4CHW9POswwftk5/+HARxl71OtGEW8VcvbYBgBwBfvHyFDTKH7jkAUQj4XsjnaOb5zUT0I6FNB/u2Y7gVrl5NTwjrtsrHr7/manvq17+2uZSTS9CkPjq5EaawHyzlPVWxrrz590tt6p2/sy8/+hXEBzWuIyQe8nsjkU3ak9xxxx3ORVzFfl/Cm3n0rQRCsDYgcJpdMBchGf14/LwmSJVezgvt7OOCOF8eZc2cyN4yAve+SI2333qbbpZ1bj3RHH8OUjItjl4q3IHaC6vEXvtIP4n1mPN1Jhnr7NIMLz8gZ1fOZaf/eeYf3fuZnznkCBG9phdz+8kn5v7b17Me2HPxz4o9de0f//b/w/z3EA+3F+cZJ5FhHxOBcz0ZIkbpBxx6XU+bRA/a40gAIKGOnLh6b3JedBJnGU78oNbeIO6tokMV8ZjJfFyMeDCRKNi0NJ4NIvGSeF3Fh8mxkk0/jqLL4iBpd27fjZuqki67HAgqYmYRMPpzJgzGjTc80sP/EzeJAG6U5yoAh5Ynz+hH7/38GAHCftRDByN+XSZALh0O+q+9wmUCZLzrdWkEw3ivfulfv7T3d5kAufQ7cGmvMJ4D7dJeffx//eEC5JcJkPHv0KV9x4d7fy/tvf95//ovjAC55Yf3jJ4uLnM58wOwH8pEP81GbN6C+Wx8Sx3IEcrvfg6lOx6lgPJrpS4qSVEf8RAfA7gWFs6dQZFktJWePmmnjh+zeDawip1KAiBrbyNTnhggX8DkQ0ePWC4HmbM4RbpRWyuupV/ADWrGBjbzNCW7roBeNoUCIf0Bo6Ryb0FJWf3kfMt95AybxiCnaG5XpwegmgacwBMpSuPjKfMGDBW4G6SSZP5O8UrafEoFK2BfZbPa/PoQSXTqRzMs45MHOBRS2jrSRwxVJJvDXrrGW23ZwisAp/Lth9/9Abtes+vWXM+BqhLLcqM98/U8m/3R9aiLUQmRVy1wvY+fMRd3SBwKrRaUUCcKT1otKu4Arl0N/x3KNQnmUNVEFnPulMk4ZzhwccDs4XOEAVKPAlwkxBHFQqj01JwJKNVrUANSkkdhXmIE1mo2+WVFp5wySIohqYSkzh8FuPICGVKcFqcB1KnYs3WW47U7ASSDITmaOOhf4HDWgOKxm34QlZFGUm7agSJzQNecjXkCB5hegPIwrm81QIZy+5UJL6C4kQgCAXfqv2hsKLW777ndgcoC6HXtzwHOyvqtLPdu/ltxJjp4CDQK4QCgKBUBtq0A2P4c5LxVOEgsTQnXs6i0BTAmjo1/KoAenSDc6/y8XEqSi13UVzNtoCEIa5Pjg6yyDiJBWD3uAqKUiRsiMgXFagaAzgWXY0/2OwSIJ2OgqoneEXVl8Ds7J84dYuRsIcDGgZvDKMM7GCfNypvnfSbxGjGxUZAA5OyTxdsLcCgF9eSp0/kXKNgh6ZIA+DwU98bBMTomkmuU7PoABnndEA5CgURN1PIZlYEfSzeOxqkX4Lmvinw5sB1DBeaNC4S/dP0IUuHNX47z53w8B9EjDgyM5WAajpVevSku1o3eBxEgzRAEcjHpuZmtTGdAwEbItSriCwTwKX85FaW5SMujPGeLFy1wqrsQxpxicxRDJBKqFOAnASC7W/EsHOLkWhGIriPjZAHW/MzNFFAuXrQIJSF55gCIeq9j8TGoIgHWswDS5Ynwg3wUmTOie64iaMDDMlTlPpAdPbzPFO6pAE3FnckBc55r4MWzLidMCu+1hAO1Ig+WLF9mJzmc60AbCummeASRpAIAfADtBLZqDtJze76XMlmU54pz6gJUVGyFPreyoyfxvg5Teq15IRWHg/o7Zs+ZA1kU4A6XisDr597ecG0C9zYK8G+Lfey+++yNjW/bJmIfklBKK8pJDqNOSBwdThUtNEaAEKfA897NvQ4gRiQeAHTaRFScZ47YWiJZ+loaAELVjDlov6eL4vZ7H2COHEZBO2gVNRcA5ImDARgcDY4gv7vavvvlyfZPv60mcirRosMhytoabV5+rvnznpsZQ1E4EXTBhyEy5bppYZ5QVrii3iq5nlIGygkjwHYqWeG6P4pI099pTgzF7abrIveLgGXN4yLAdCgXOSJCu5Tr3Eu04dJ1FCJX+VvhseM2ayYRULyWoq86ue+Ka4iCuBCA3kYMnjdkwuZ3tjkwOpz7IOCjHYIvBudLOsTLq6+9bisoV9VzIMV1EREVei9yraTjiBBwpNeK5ll7nhLalVeuwhFShpK3l9iSNS67/gA55oqEm0IZblISjiiiHTwBOxWT1dLQzThG8YjjMJRnzosImq6eTudYTIDs6gf4KaM35QJRV6kTsvlv1PCnSxwB0ioVPPOBF8C4QAcVgSsCy4N728/a16/Fh3stAkTEnIsC535s+EqWI0FEgOBtAEiFGFQ6GoBHJC6Q+Ogo58oTcBvAsx0IeLOdyK8Z03EYQqq1AvQkAGZoPZMbRd0pir6bRyRPBEp6OT/m5pEVDrDezzhQn9SY8lQkjLc1o4Du5LoEsxaCeRPKAxGAarjw5GkUzQv5fxxdPQPOKRRMFJVAuHOQleo/kpDh7U2bLBHFqcCedogPZZJrPr52Vbi9SPyPBAFuzDBORCaKOKvBTSRCVcrfpUuX2g7i0QoKpjGvRUM2tLC2oUBlXGqNXbhwEWroIrfGyuGjMlqNOYFScmJeT5TThs0tTuzQBlCnsStRwgDzbwzXTnOd1nP9vaI7VE6vf9uGe7ER4r6b1/Bj3ghgLbkAmSBSpZ/nQsClovA094lk1TPq58rsiSlh/IZAbLbz/YpZE+knAHw8AkRf/8eH0uyxXyLzv/hL10ckiNajOByYCRCfcRSPp+HSHGavEEUM4gjRTANSV/MsDOK06BcRwrPoBQDqBdntjdLXl7W6prgNMt2siuk3ijX12beIaUuNscPHztus6VGQJ81G/7TNofzaW65C5qJkOW2J/sJHaq9sLbSmfoj8YAFxI9bK2/zMXTMtSRF87G9ampusHfHAEfibhMnBdp6xw5Rlvv1eNn/efIDedHvltQ04cdrsE8x9HhB5W4hjU4HvJ+6/D5X8AYjMWpuDm0oE+znGgYhBOUYmAZyqoJhgNjt04rDdeOt1EA6AezhBAnFOhMjVRDG4Lw4XT37eeeJqyi704lTwI/aq03acRATBMzVtXp498fSN9uk7n7UvffYBnpkhxg7zHRGAKpM/h2pegg6tKTuI3pl3xUI6fmrc/uDOu26HbO+2YhwizRCfH7n9VuYpnJYUrivWULFBcjpWAcxec921rly+ivliwIt1int75w1Xu56eF9ZvcGAzWnEA4Ql2y9+sstZtQP+Q29W4QTa+eNAeuGclper0I0E0qD4mIiHN3j54AnKz1r5wF+tKHyQXpMkoc86ZcxBw3Fd4PYrrcdzRw8F2xKohNPqYm852eNHXEW1F7P8azlPSTCoaqVb2k7sSiIrqth4cRaM846PsWwKG/Vg/IVJDM+2h9YDWik/lfUUxLh6/fwrERgOkeAzl52FWAYmy+dBxej3GZoy8PEhM9ibqOYknKiuS9TW4d9TmTqbTjO6OUNzNbU0IYcKz7OSFYaugRP0XmzZDqIXbXu6PSBSGC6RSBA5A9n0YX2/PC7OHJ0PyEn9X1UDhO3/uGMThiuumejTCvvDLfeJtjI/Ong/nWzzF7T1tlpPoaQtm5bHOHrchJq2VS2bY5Bj2rpS6H6sotXOMiXZYoYDgWJvH3jnEr58y+WHb/vYGu/vuOyHj+uzxp9+ymIl55ofgqg1y7KF1S1i7i6zgxnQ7T4fJCWKAlixdY+s3vElHToYVED/1p37tf+2szV0w297ayFzIvkROP3UGifAXaO/NXmaQc416HHR2OfLuIZtLT0gRxdxVleW2nDmwj31zcQljrPa8zSda8NhxemjY58hFtWgJcVLMO2XlFThFlYI3YPdTGj8wPNfefPtNXCvFrNNZuAJj2SOdoUMolbg8xepRTE6s6aa3IC/oZHp9M/cCslwRWHKzfetb3yIyMcIevO9+N6/9jnE7hIL/jjvugow5bC+9ssGe+tVv7eU3XoMA2WwFEB27KW1Xfx1PIc7lcNcDItpXvVPVijvmOqawVipKUytNZkY68Ui4dFyMY6eLvBT4LuHDQs6B7+JKyUZ0o94uxd6WsF6gorpjAAAgAElEQVTvfeIq+9j/rrHpM2cjXNvIPmsuYpyD9GlVOcJ8FvdTe9F9e3e7tX/p0iU4S3HvI1545ZVX3Vw+if1mPetwGY7jOMjYs5wpJL4ToaG5W0S54hC1t9dZcUSfg/8Ou9h5pr4xRb9qrnfOdv7cxt5c5w0fnB+nfjzNDYVMIqzUS6g97hDz19lfLvmjIZLzSQgR5gZ3LnAK7LFDvtwdTErOwS7CQx1wkTjkNU7a+GzqYMyBmMifOoXX7SfCt8jFRM4kAqyCuUr7Lb2CxAEuQhE2UX2MnaxrWqu72GN2IcSKZo/QxefqYi2N5kygPccA+7LU5ETcRxB6ELLhFNjLrTOZMd6FwG3j69uYI7geQ4hl2Kdqjx5JR2QrHZESZ8klMkD03+hQMJHK0TiSP4k4kRlnADc8BKh+XSZA/uRU8QH+5WUCZLyLe2kEw3ivfulfv7T3d5kAufQ7cGmvcJkAuVyCfmkj6P3/9WUCZMwx+2H9+q9ef4+VX1s7KoW/CvSK2Nj6c3gcUgm5VOwo9UYA4QQAKLLmwm+W29Svl7tC3XCUoP2QH1ctX2g733nTZqBqGgAEGIQYiWHDfv2116M+EfBYQh7sPg6lSMl4HX8AdgHrUsAEAGpIzanDagiqmN179qP8USE1hYdsclW2q/4JAabKAW9/eY3N/GaFU6wLZBZoIpuzgBptimMgGbrYwCv7VRdC3/de7ve5n6C2uvhr+iPH+ZOnHf27PEu5b5criA7m80hxDIxAyR4lrxwZZkKARACSfeWLj1jL25//t3//1We6yXlFec9B+uP3f5yM4TcACr0c8JuIgrwLkGcHNnuVAmdkZdk51PtxKJSbUSuHofZN58/dKCv92LD7AbD2o8ROShBpBGAO0OfL7wyAv2AOxUkA8oEwGoTsuIixFGKABOwqckQOEB827Z7crxE24MMQTd78uQfVI1p0srGbAGhwyfB3VWzIB9hwdxLHFR4Za8XEeXlxAGtiM56YNsH1RyRDenRzcA/CkSAlkyfXWArJYwBtqRmTXAQWDa+4YCY74EpAcx+HojCAK133CgiDIACoZqzdk8mxFfDnDaAoV4MOJ+2o0Hs5QCUyrlTOWkO8TxDdGn5Y9XsBjl1HBe9VLgwPRYpIDAzB0I+61oOYDm8KyesADjooV/XggECvK0XxKHOJWJDyvYYvYmgh4sELRS2NDRx6lJ+vNJKFC6dAxjVzrcjxlhqXzx5IVMAxirD9OTCJAIlGya0OFsWAydGhbpNuFJYjRGGMQrqoANGbayNSIRjgUw6JINRWul69ALItvL5KL3WYEjA4cxZRYQBHnZA6IYCOKsQ+BUGgckSnVkNduO6OyXZgRyvXdBrKVTKtccxU0J0gx4YOcokAyy4uh9+H6cUIpv9DgLf6CwTqCRQSqCxlplTO0QIUOXD28bXVV65k/A85QkcxdqeJQgvE+aR4GIGcpymhFmipPpAZHNo6edbkYpDDSk+CwHMBlSK35GoRuK7i4QTIHREqGnODHPJ81Y+gf8HXRhmXvbgXFBshsEyxa4peaWVMDruSV3Lur1iA6v+0U++FctgPRGnYgGpOzo+JALZ6buQA0YFfp89uPru+V89yPxFM6ifQZ1dkj5TmR1EJ6z3rdQRyyoFQDTEUiDpchZo///nPbS2FnxE4vc5xSD1VWGhfeJiC4KZU++mTT9qnP/t5QP2tDByAbeYfjUX9uQNQvkdxXoCxKmGXU6UVQDUT9Wo9UX63X7/aqoqOQk7icmDMpdABJPKgHgA+PBLAOzSG+JhTRNecgbBivKAS7uHA6sVn++LHY+ybPzlpH7v3djt9ArCF7P8QFLRDHKD9OGi3MVaCFfHH86Pr4iuSi3HUB6unA3Uen0uuDn1uAccCccbKP0f5e3LimQtdpBlf1+Fb7h1FiPVJbcr9F+CpsaF88nnX4DTrgkQEvNDz7M+cKnJrQH0V/PuzzP0TiTWUc2gExarI6hrI3XC+JuWpAHeRIVNwYBShFhUwLeeHnHmBkE/DAAb6WSJfVF6tMlBvwLlO5j0VdI8AtE5GYR4KOBLKOrDxjTcdwLBq5TJ+Xq8lELPT0lTDHE8fDJ1BQwO4lXBCtDCfKt5OqnV/nkHd/0aU974BOM+S050jrI4IwzPF51xvCXyU60BoYU7UGqSfKwAC3JGxhpqU/xcAo94NxSuJdOtTbxT//8IX023tDyBSeM7lqhoz5KHQ5w/RjKsgnq8h/jsX11EH7z0bRedprlsyoI+IO80HJQA8U+gGUPxaEIrN1SuW2iAROjlp8TaRWB/vASLNyMXxxmWieLk+3pvmM2Z1lLwgiJDcYTwPfvz2xUG4F6JI0SnJEHfKwBeQos4mxWDJEabnSEpbxYy1Ma5UNhsGuFdFPIkA/Y/ckmHb9/TjMhtzFCUjWNAcLDFBIc+IVL9aW6cxN4nwVnRjxgTK3ZknlXeveJKJFLBLFRwPYCYiVvOEorlEIulZ1Ly8kp6F51+vw3WEMxOng0iOFs1ZgISaS1x/wkWXppxiyXRUqadL97Kd8aVnUHYfuUBCUMGKTNZzkcMao4iZNuaXsRJ4yBOehU4+zxDXSu9HHSFS+ooo1J7BRQzo3vP/+u06QbhOYx0vY96Qv7svyb78pCqdx37p7/XbizU4jJJnkR9hAL1J0SGWlRJrAbi/htj7BCoWkPc6zLo3wNrhpXWG+aKL7g0vxkYL+ywvFYGDMB+pQmkvwb8XGfs4Jfxwf6UmRNtwG5EufP2qRRMAquucCj8OsPQ0XWLB8ROthhbxN3ZQfpyGOwYyeNbkEFsKcRrA+jvAz62spOicj+gRh7uT69HY3sv6HGOJxG21oj4umF1ge/bvcg4krVtab+752L1c53aIfTrBRHpxPUuJ1wkRSMzvcJytrXxdBJP2CE2Acq3EgK1cvZhs/hRrqyXyrZP8fWJ0Aij9rizE0RUUY23do/bGXjqeGBPFzYD8EJjVkGYz5s2xHz5+pf3gi2/ZI1/8nBUdPWg5iGjIArIuSpnl4ChF7a0Sak/W3WwcxQJs9xFtmDd5khNYlEK01EF23HHLzW6vUHbmpHMlFp4sYp+AYxHXSyJ7FrkVXgWgVQXL9779Zde7cIh1tI+5sZtnLBpgvYHidj86Xe79Xzday/Ym279ruyUjRBhmvxTAvIFdlrlwGIFEMk4NX3vm50/bXz9wtdWeOowDsAcBCPcZ50dpBaQWndmaM7t57kZ4Zrtx7dT0+lpFb4DtLq2xExf66WGg386fSJu6ErsWk93iqWZpU+IQcxDhBmEUF5FInGKn1fA9979ywk600c3GOFxEEuUnV88gzqzVNrxTTo+GH/Me8zNO2pouAFq2TzK4Jcf4WBL3Npx9YyhjM565KZv9QgjjXfuzIRwt5sfn5rMcgghrp1fii7/eYJiTjC56t5brmIzuxG6Z6WefJmItpxMXB2KTIUrltxxotdwrUq0vJMF+t/uUPX+0y/V/SFIhgjAtxs8yw4ctNmDI8rIz7PfPn7a82ZAyrDk3QIJseWe35S7MtlNVgLvdfqxvw0RCpVh+TgIdbS02qyAT93WFhUSmEtnWb79Zv8miAJpDEHS0n95p33vhETvzZjEON5xR9Oj0U6ydnDqR9RGrsHcXe4VewOhymzN7oe3G3TRIrOnR4zvtS1/8LHsTSHDELHv27LNbbr0N8uKc6xZcDIGhOVrniQAA+KfoB1myeCGRlrGuz0KxuhM4I23btg+RliexW6msYwDOPCsvvrzebrjpZuckPc2YHeI6i0RUwfcN14Xbjv2Kh2zHKV1ld9+5zn7/zFP2sXs+bhWsS8kIkbZv3UH/yia78fbb7SzrtM4K/rgGRRCcxY35rW9+y66l6Pu+Bx+ycmJtv/8PP7IJuONXr15DQfnP7Bt/+y37+t9+27l7sSfbO0Tz6tet3y91Lqc01u4ynudMziJa3xQbpXlX877EbEEQ673MVTmsXeqjeP3VV52rOppx3FhfB5kxwwlM5OCUQ19nuR/fG2LJa58hhirR7v3ox13/l0rZFXEoUdRjjz7q9hancHWcZC0RqK99a0g4vVvsAS4wVykyzHWtsddQtIpcMHJLKFZX64Y3a4Gcv6NuzsbBzVlHBEMiQjeJY7TGeLPGaP7XuiXRQunj/x5tlv3pQ7y6XMquJc8JfXQ2ExGvNV4keyP7OsXuKQZL+8yx+Z6xz9luULFciJEUISs3dTPkbB9nkyDc4ooJLUTspySEWTMKXK+gOsGeffopm65zI4RNE/skXesG9mnao82CLArATf7ukWN0zZzmvkx0gqAG1jmdu+WAnoCIpIfJ6tSpE7Zw/lznXmptOQ8ZVUWywiTnQpzEvwvCjbZtK9FzZ5l0+HQSSIUhCGknAlFiiwHOPwH+ODR5PtSb5ucTaQ98/Avm70HE54gkFP8zCZB/W3T/kz+MB3CM9/VLA7DHe3fjff2PO1Teey9/+J7Ge//j/YT/27/+4d6fS+34GO/qy5V16T064/2U9/v6pV7fi/VBl/IWPtR/e5kAuUyAXMoA/H99fh47In+4JMefe//+lMDj/5z/PK748urRaHoopHouB7jzRnEtgDQuIclFSoSyqZfCUnmlDb9YYMmfL3QZ6GGo3Wk+4LAVZrXlxfRfoPoCwPMDOA5lQ50zKZtNl78tWbTMfk/B8DAbTqnVY7H4qgA5nIO1i7FgUyqQ4xy2aCkO2zjB5U+fZbUoXOvY7EuVG8bhTcrR6mcXWYFzoAw5xZY22n5sYutRo6rgWznjKnEW6C6SQECfQI7yn861CZ886Db7KoYuI+d16sNHHLhw9idzbeKn9qE6QpnG5tIHgAO03UI5QCZzSAhiQ/6TWwIt++4XUezOxr5/1oH/6oBAn21ZHMwUHePDQb0ORf6rGzZa3tQCB6IKNBhAJdwPeJ9J3ImcAsGoRRWVkpmaTokyQ4n3exYg+oq5M4mO6uXQEYyyuI+IDcAJLM0TyAvubKi1EDb/wYCMAyjfnblbAA73x4ODggzNXiKqFJkCcDQAmRHAwaFDBIXKvlEXVXHQ6wfQDQ1AccfvUtTc52oAmABb0jKTUeGx0QfQ70ddqYgXqb0EJqlI8fCxE6jTphJ5E8uhYQj3A1FoANdye4QDhOtgokiTMhTl3oow4doLKFengFRcembSOUBWcO08AHPTAQVrIT+KieYKgYSIBuQXYDWmzoWC4j14UDQcwL0SATIAUOpJRISXL0SJVzi2/yI+GwrXKIo/84gM470K/O0kQkIqzD6ZYXhSFXGlbhnwQKJ00l0RuKJq2njffTpQcZA7B5Abz+FbvR5+KPsH+7sBMIhm4tDUyXsVODqM1UdqOi8OWcGQATqcSmEGjOauWYCcKPxP1ywIcLSUeLZVKNvVyRHPATGbDObzAEvRgE2H+Du9rj6rQPwQXmslKMhgO/FGADjbKKUWaDwR9bw6AsIhW0IhkFqIEzjBAbONDoOrrlrj8u514FO0VhlRUSoIP0GBp4BM9a7IJRQHCK6otCgOaT08v+rw0AFZ4KgiCkQQ6vunTs11WckiNiN5LkXM6GtS8MlRpSJtXV8BoHJT6D055aRK0rmWAv01DqXYDeFAJ5VdB3OGekz0XA4A7DRBxrUpmg0HQT7P0ZYtW5xScg7xCIrrUaTSFage4xVfBzCqQ/EYCYKriOukLH8RSyoSF3gr4kbX7yiHUBG0IqukPJRiUCW0comIFEpOSXXgreaKifT0ZE+cYD95/F9s8eLFtnwxbhx+9YzMtEPk3AvM17y3D2WlIoWkypNaVA4HReqEoqbUIVXRbIrJiyZzOTsl2goP7LB5RDUN9HQQf0RkEM/2AHaRcvKqz1FUe/xMubUCvKRm5KC4DnIxQANDPfa9L021rYXE41EIG4gKugsA0BPSIYnoFyYyntcu57rxErjO86HIpi5eR3OpgGZ9XoF5S1RYCqCwd+9e5+zQL7kusnAglLjrg4uD6yEnUgDOq3JUqhlEpO1/Z7Mjt7KuwMlXR5wc17eLualf5dYAZX38fM0tKqduZi6JY52QCra0tNzKIUviuVaKNBNZrujEGO6J4AbdsyEID5Vla0wlciCXg1BjTXO95oZ2iNZEFI4VuM3U21JX30RcYSZABvnWvP5uwM677ryNzwn5iDLcD8tXj0qGAQhHubZSeg5zHwKYp1PlimOsv/zb37pekhGIc1/IUl8RvESP1RIRIYeJwIYO5sxexqoUo4paVLfRgMpgHAEilSfjDaC9g/lMz5c2/HKyKdJx/VezbO0/lLm1RfORIvUCmSuD+O3Dn715P4qAzOd5imCsyBFXiotSv/15DuRwCge0O84ckMI6mAzRGhnsbxGAr7Mn06PVeYEYJeZfeoq4GQ6E7CFSphvCpw/iSRFYwfzsUL0f5nddS7lAFINVVFxqjZCMCcQUKQbK9egwJtpxcCkmSmRhD/egkWfan/X5lrXJZMx3uYg79ZlUcz/V3RUPiaIOIJXhao5SZNlEyBzFkPRBOisuUvOUHFzq3RERIWJChJuIlniAIXUVaYskcYMEFCJ7r7syxvYdY53gPmhMtwO267nV2BIAp+dTwJcPTlEJL/TZzkAWizAJBTQbMzXiLGR+FYkWhdNSz3gJZLFAN3WGCNDSZ1fU1zD3UtGAIlD7RWjy670IrD8kQPT37xEcfw4BEsIaERZAJ0cI/VGx4TYRoUK49gyAw96MeSYr68W14ikwlXs4KEcgMYl1AIFBGm9EPDYRz1iGZL6a6ZAEIAuMDnYlwZWAtiQH2bVLk4m9ZB2hYyCSaLYygOIyHB2586bZkXMX7BSRQunpAfQQBdmKuVP5NwNWe+KMjbieLhyMvI8qlafzUIK548Qipg0w2Ze5N4z9xY4dW5nnQ1AWtwGWhdpaYqU0Nt/BbdECea0YnSaucQ1iBSmsc3CsDkiIwHMbTM+ZN3ufNnoorlg4C8AU0ldlFjhXB+iL6WEPOUhsVFRYvB0vwuFZ32EvbG219BmICyDrhnhef/L0zfbPX6ePJj3J5s9BKY7COZG91q9+9rh99I5bcSwSvQVZs2XbTlfifgtdTsO9nTYV9XMj/TqlCHUOnyxlvkliPs+EiIqwtpoSIrea6CG4YFSkWC97z4QJxGriXm3AKSInwlSIlMoKLDOQ20VEzIQCanohfulF9OADoRWHu2nFA2NxOCefOwrp2mTh9H/5Msa7WbsSYlBtQ0xU0TGyYkG+dRUfs17I16Y6XLd+ROIRz1hd24RoQD1YRFlNgbEITbBDJU12uLLDDlTQyQZBMOIHcN4wYMuy4q2P+/aFdWT+cx2DeDCCO5lXeN572Xg0BKfaAy8eseOMFXgSu/+6XAvsaLAIxt6WQ/WMDbN49ueKO2rCLdTBuokGxqgBsFhFQCbiLu2gQJpul1R634J4zRDGgG+wnlX2eDwrm0uO2EH2SI+fIsaSvVs0xHQAc13fAM8Ta/7Di4LtylT2I6O9Foh4xJPPWMumsZUI1eGYdPvh73fZIfKvSNsymm8smrksA/ItwQ+nGTjrvBnprL9EIbFNiCXKNWCkk3s0bFfdPtdGcLA8t34n/91nmWkJljsp1q5bBelaJifibPYF9KuUtuFMKbMiyMB7HrzfsgP7Le/mdOs93etI2PMQSmdLainfnmVZ7LHLq09AyJ4jvjGD8R4McHzBDh7ax57V19bh/unjfBEaFGZbt+8gdijL7RcEgk9hf6s9zVhH0Ki9++5honQhptkzHNi/1zKIWlMM3XkiFQ/Q5/WpLz1iO+m9yMuf7iKp5sxfwHrCms9e5iz7v1xI47ff2WS/+OlHrKQmxQ5Q7J0JeTyBOMftrLtLr1jCfh2HTmiU7UX49dwLr7APn2TXMtZ/8KN/tHvv/wSvkef2OOlRnLn+4NfDPzqJS3ezff3r36DvZJc98Wj+H339lr89YT24At747nS7/Ue1rH8Nzg0owYLAeM1zaThktcfTXPreZ54E+K6uqk30ggnQz6SEXFGYcujVQ4TorDads1kH+yG5/Lb9YJYl3vS8rWY/GgMpIRHVa6+/4eb7hx580Lnia7gex3Ak688RzNla/7S+ak+n85+Lm2Svp4Op9jgu3pD3rglfZwlFfmrtVS251p0T/zLm6vjPfk38zDHn2JB3Ut16I8yN2vfrcyiSMSI8mjUIpzifQftgxW/JIahYVp0ptX/vYs1UGXk0Tgq5qeohsNXtMYj4gRXN9X0tXrAAocZr9JLMdQSIBEbqTayCwJL747rrrncE7in69rIgnuRiScQtG5+QbIfpT6uqqYfYTqKkPh4HTJWLGlahoLruJB7p42co9qqstJizFoQN+0G5QeQa7ddDTmxiCwKPyvIa15UlAv/Qwf1cU/oo+XlhCElGhlmbIaFHh9mjUYD+2U8+BlEfwF5d8rjLBMj7DqQP5IuXCZDxLuulAvTjvf54X/9gf/5lAmS86/9Bf/0yAXKZALmUMXaZANHV+wsiQBbjAImNT3TuC21QBQaVPbHAFnyn2tmdUwAQS8lVl3q38vGZlvHl007NOwRQHB+Jit4bEoAs7B6s/QHEkXAO5KADSAzYNmfmHFdY20c8x9EjxwE0yWp15dF9To0sBV9h4QmZjbmoKCsB1Ao5EC5cvMxOUBYnh4AijFS0K4WugJbq5xZZ3mNn2OSiMJYymg1zi9SWgCkqUZVrWYN0WOCDejH4c/nPr7Cczx5xN26Ig7y2ISUiQT572E7+M4f4B3YD5AFi8d4CVSDHxjkBsPqthwhx5tfDr4za07/4JZm9M+gJwZYNSBgdDTCN+r+iosxl5WdNykFh5Ge//NUzAEwC31Cjy0mBKk2vG0f2diyxL8N93Qgd6y0doDdSpdBs8gvJ4c1IS4JE4QDgRZ4/0ToJqEu96KvISQF0ZOPrAbgejsJZRbf6TDoU6AAzJEUtf/Zn867f/QKkAYD8AIDaOcBH31Jg5T/e6H6mFIbJMThU6N9o5ER67HSti4wK5qSaxP2Q/VsbfX/UT+5C8t5aAKJqifDKp2QxlP4RT+JofIhoUUG3MtxjAFCplnWdFU0ctAR660AlwkxAVwxjSmreOIC1RqJ34lCjx/J3KlAvBYhVYW8cBIjy3jWu5F4YGuglImzQKZ31/4q8UPGvp2+Q9XqG2rYdhYDFADvJZrPz06wN94DiWIRzjXINLrRzmCGuS9Z/Kb3VPztxIgXMgMKDqBClgutmYHlwjxpx4iRQyu2LkryHKJ047lEg6my84w5wl/pfyTgiQrw4IAsw8QG003gb1qFKimz+29nnBYwCKKqzQuo9gfyKhFFBuVwLXpARrSguT0B4Kf5FhZshEE9r1mVYXVmYOwTqEDVjeoE7hAk47sK9oSLiCAinczyHFURYSfmn/g7l+4t0OcnrZZOdfOoUsWtc4xVESsXTzSC1nIrVYzjUNhI3JWLzDGBsWjpZ/RxAowFJS1AYziFuSoSIQE/1FWiToHsr9bfIPb13uUFEICZCFAkoHwZsGeaCe0sdzVhTkWYbz2EUwO+Iot04DAs4UqyXvk8kRG0dIHdWLoRNlSM44iF2BNJ28zkGGTNJgKpB3COeWqdWV5yNIrKkzNO1kbPDi8OefqURp6QIrO2AdjF8VoGfsRzCjxLjpKgfHWpbVULM60gtqT+vuepKFInEcfA5NmzY4HozlBM/Y0q3PfVClVM3ZhL1sGPnHheJpJihqdOmuyJ7p9C7qFBU9NEkAJtZeVkQDyhjPQcARQVQA+wDyvhCMphvINF3ZGxDftQANPZzYB0a8QFsDnQRPzX1FfZPX59tv9nYbtOnZVteUgbPwxGIqiabAGGlg/DQxQ4mjTcptNVL0kmkTRAuII0dxRPpWVP0nwrGS1DDixzWnwVIy70gR9KhQwcdYRRNz4YIED/Af7kzVGatZy5jNvnVf/DrfCF9CYzvLlT56jbSn9VBk4CaWp1OZ0vOORdKqJwezMu6NuoBSaOjpBHnmNSucnnEMYcKAHHxTwAqKgUVya0ul+RUCHb1FTAfS8kvwDuSKJALdHf0Akq9iWr75pvWMfZiIALbcQRSvMt9aG2mM+RUMXnq8xyJsXf/PssrKHDvoR7g+cixQhf/0cvzHRFF2Tk5NIp2LCenf4T5rJOxqDnCH9eZyI4OHDEjzD1SjQ/x3gIgRdthTKVOFfgv0Fy/9P9DPN+vEod11XfPODdAAGuGXGr+ABbRqC9jACoiuW8JgDyKxNDn0LhXX4fAncxJqDtRkA4zp2UBNnmwRvkwzwTSnzV3araF+eK8xO8B48v0q7WLvhc+RxuxhX0EkCv7PIz7IadVKGBKE/On7oe6lAIYEydxeKmQNpDnxKn2eSY1R6gnq/E8JbcSDDDfyBmxmliqAwd4fpm3NJefZu7Ig7iRW6iYOcg5w1ANy5mRBXCsyCnnJoOM7mT9W7XqSucqqoHw8+Y9iZBQ+esEAOlaVMeKSHPrlAht5uE1K6Js/1HFVXa7Z1kRduGAt5p3Ehi/bv7m3qjMPJB7oPsjlb86Tfx45lt5H+r08NKzAKkvV4DuTw1Ka4GY2kPo6wLsBWZJJKA5QXOyfr72BFIJu/LbP3CAvAcEvUeC6L//MweIQDVxHSHc9DTiMlNiw1Cse7runlDIek8UwyM8l60IPaROr92925JwvIJCWyu9KSyddEMAuLYNWGFNv50BOK7jdidmRKEopvz61BmbMSHIFk/PoRsKZwvRS6EUSWzc2mgI/C17Vpa1oNpvpWAiyIu+q/oue+jOOcRmERWIs6zlfAt7HogfnINnayuJMvKg62IYV52cvAHMOxGQ6/6ssTgHz54m6nOEuJYJtmzFMroF9uGEwDkaFmmR7MNqUSX3qcuL/wXwb0YZjxMYv/wYlPkqBSeyD9dGHPsUZ8WU+h7iop85cwCXqdwpDa39tp+s+rf24Q6hf/vlk99wz9JjD75oq2ZPIVZogZufy+kQ0Jh545XX7Ttf+zMYSNwAACAASURBVKI1M4ccYx9YTVxcGM/wovnziNmqwVlAhBpg5MlTRbb9EM6kmblWD9m2YCbRbOSGVZw9hboc90otoyGKUmF6SCSCSIiNoLvFF7JlDu6X40R6NfBvCyCWcKyyp4nh2h87ddwWL1s0tvdLjLMJK+Jsz28Oul4ukcCKjExErBGKGMKjo5VulzrraSR+EqHGKM9oXUMn5HME8wzKdAGwAjNxcrSS/XSOyKvabk87TfRUA/++oo39x2gg0VdeFt/cYAthN25bmWlBrHMRuEYGeUYGICcOtY7YV1+vsXqGbD4JYQ/dfrVteGEjJC9daA2jjBmzrPBYt3tuJ1aqc5j9ACSY4rXi+cu5BRlEc5VbLjGLcdy4EAqQQ+hSYcaC1Q23PgRL2wq32t6uIfuxWszZ9gSy10kK9kD8MEpjgNn3V8faVP8OS4X0k8AGGsQiM3Nt37kqawuMsb/91QHXUdIGmM9PNj6STUrwtUjWxAhw1rkF0ewB4+z5l3DDJeHKRqTSzLI8fVGoLVi12l7YsI2LFeBicwN8+2zFoonGFpzuCUgirEwvvr7P9hwvt3X3rsPBR6zUF2fZaDUXY6DZOYH27j2BeOE0JeDz7YoFkFfe3bZn7w6A/Ansz6PswN6jnG120IEx0W6/7UYb7URQg9hLYP2rr71hd959j61/9Q27EhA/iLlRin0VaZ9nvtQ+WCTIqZOFrjPrwOF37cbb7rbv/uAf7HYiqLTeyYH39//4I5tO9FQOxOExiAE9N/3sMdQF0oRr4PMPTbNNe0dY+4eJoq20CZwXCqbk455lniKi8YknnsSBnMHzxx4KoiCU9Xsy5Ef+TMiVZ5+1R+9Ps9seeMFWrbnaTuCy/qe/wjL0B79+dyjOPvu5h201Xy8rr7TktAzupY+9+Nc5dve/sCdnv6Z9toq45fDV3lWk/quPTvyj13nvP677OxHg3D85nRmHJygsT8WVovV78uSprgNMe4sNj2VY3M0vujixK4gEk2BgL10ocujNncu9YJ7tZ24ug6SWs0Z7vlGtoxd/kAgVFzfJAyPHh/YyXqzJI2y40dGxt2QnKpEYZ1Kd907+dLplPXiAcyTRiqxHOpMq+VfiFJH62vtIvKPoKs3V7Midg0L9ir6s1SLrvXi++BbnqlXXVDfrdBBrnlIPtJfXnqWRs5If358IcZiXm2MXIGi72LfLhd7FHBfPnlbk0Oa337bbbr3Z7XFLWTPVkyWnh7rYsthHypmtdIMM9p8uAhgruid7TB85E/n/Ep7NRM7XnRAa9XKLcH11Ro5l7dUcIlJc107dWyJ1KkgASEuOxz2KNwsnljdipsqKavbqRAgi/DhEXNsQa5CidSMQDci1NjKMS92fSD4I2Y9/5DPEzKXyOeTtukyA/MnB/4H+5WUCZLzL+8ESEOP99MsOkPGu0GUHyHhX6P2//uEC6MIOLxMgl3IHP9z7dynv/L/n3/7FOUBWff8uaiTI3d2GIiqLUrWfLraMh/Zg5WcjCPAtBbvALuUql/3vAst6rBhAEhUvsUQxEYEWHexrt629mpJFohsonvRk418P6LWIbPJw8u5ffulVwNhElEYdziLewkZSMTcCMVTQG6Ofw8ZPfRlluEBUSusn5S6HgUFUrx3ElaizQnZzbXZLn55t079Knr9AVpBtbZK1ydbWQsBe0c/m/Ic7nfOpw2M55xzUpExWJIvURWdwf+hXFgTICECQD4RFKOrrA4+mur8PuYf3DsiXAJiUhNp0JTb5TW++6QD/C021KH+mMZ8Q+SOVVvpE1FUtuGgasIMDTLHBjeXw1EEWcxwH7F5AguioMBeZEsjG/QIHrUxIhyQ+vwD8apSNmRNS+B4ygcmF9yGKq72hmkLUKItDlZQEAK6OhWHulYBYV+IHiC6QTZ9fh3Q/PuMo4L4XB56YlWOfoeRf3oZE4GDA9QJfs2CysOsozeySwrCVCJpGugkAYRIAGlUuLbu3FP4CidU70IZaKjwmzrIpfjxPLn8/h+wolFFyDIwAJg1BKMgmrgxhV6jNexL5ofgTKc2V5SsbuwDoQDb3mWz4/Tic6ZAkJ5DKvIPJt9XEomLhHrkj2MSL8OB87qJgVPo7IjILFWNd6wAHCyKl+GJ4oC8lmzHWSWSGFGYCUT2IMKppoDg8hBx4yCEPPk9XFyAxatk0OjuU29vF93YQbSUHSCMRYIqF8eTAo8UhkSgyL5Vd87mkxPIHfBMpOMA195FSGQLLU+XgriDcB3KOz82hTiq2MbjIrIAeBakK6zhI6aCmbN+rr77agXG+kGEHDx90aroegFaBfjfcmmVH9tBPok4Nrk325BwroTtBByAdxCvIoJ5NKeUw72Pzpi0AyslkTi9ykVRSwetg66P3wPst4vB147p1zg01yFhQeaa6HKoBK0XEKDLg5KnTKOI7UTWmu+9T+XkD71UxW3L2ROO40kZUoKh6TJJxlIgMEYit7hNXNMmBUUSJCJBB7rnIj3YA+TY+dyJkV0w46lrun4iRWuYP3dcgIoxauwZ5FkZcSbyIjTYOjT68J06plkOJeTPfL/BAIGYYz53U2x4Xs5l1uPRjjEby/vR5FaMgklbxeLl504hFaHOq8Tl0pLTyulKAK5NaYIcA0SkomWNR3ev5l2Lu15R9ZmSk0zmTT9+OhzV05PJa9S6iqJ/3KMVnPlnWZ1BiewI+654pBqIK9fBMFZ+DjYdDfPh74vAixqibbgS5n+RWUwF3H1EZ754oJgKv0YaIUeunnThv2hWu2+DF9b+31351s/1uKy66xCiLQIF8BOBm/vRpFkqfRAzzDTeP0aTSdUBTQMGk5DTukw7VzD0QNwKnpbYU8aEIM0VfiWzQZwsBsDhK8WoWsRZyYSguKzMj0xW5BjKOpehMwWVUDTCrw7UINgFKik5T9FofY7ad8ZVKVNoRXCbR3IteyIKIiGhKsCuZ6+hTAqT2h3TWvC7yOgVQ/wBAqoDpDF5brg85DPoB4dUp1IxbSZE2GYDkDY11tv/gXlu1eqV7do4ePW7T8megtmxy/TGnTp5yXUATKfT1g1VvR2Eu0q+oqILPX4drJNc9l7uIMrn5tjsdeXEWpfFe3DuJOHCAPVzueTfPn8D4ckjEdt6XSs6lhvVirRCxqTnCG4JdBIhIk3AybHoYz6OMa40txSYpGkXEgAiQ176abVfRB+LPvKLgDjkeY1DTZxGLlgZQAQ5ObEi969N4c+ObzjWksacxOmVyNte1xRWnyo0j8lhzVwpOmRicICnRoUTIqNcIEhtiSPdR778F9bn6jCQqCGaOj4A4b2JtjsWRI8LgHITiAT63un00XuX0kJpZDiiRuCriVSeLAKjJjPVJOT32zG9OWA7rcADzlxSmDRAJehY0npqIMlJ0mkjqesZNOkCfHJsqqFaxrdabK66Y72JDRGYp61ygTQOEezzPh9wiWmy11RapLjHCqmWsq0cg8OQC43qI4FXhejX3ZQLOE61jGl+dXGuNkTTGag2dVU2A8gPcqHpeexLK1q6LquU8nnd1CKnjQz9LkSbK9O+V+0ML38XuHl0DV3bLddOaJNGAgDnNb38qeuLv70/+o/gr91IXI7AENGv9iAz1t5wJSa4HyKsfN0og0Ze4Bn0Bw7tZ04K5zj2QIG1cq14A+8y8KdaMOtcLsHOwn7Wvx9Pe2FdjRWqOBsv1JVoyg/V3YkKYzaEPq6WyCKdDHXujMDtypt32nzCLTMdMkMx9QIl+YP8266szu/eGOFtSkGPv4vzq6aV0Oj0LNTFRccyPNXUAY1x7tiTEPEVYQ7u6O7zpRgJtB8jraMFVcrbVvvedB5wLa++hw4CTEEQ4J3IKZlrN+Vbic2odGJzOvwlirU1OT6ZLg3kfp6zUyCuWLGRMsuZDhnjgOJELisnNdVPxCOEyvWDbD5+xhEn59uknrrd1835gYTHB9rE719piYo4oQGPtoO+NvciG196yYtauvMxUu57ujg1vvmNLV13NvszPXv79s/aph++zhv07KYkfApzvsl3vEstJx8/+vcdt4ZxsuyJ3gtWUl9AVQowfLTnbj+GeTPK3SBTWTQ01NmtKhk0jguetbfsBqEfJ2qdbyM/bJuZMtJdfXW/zlyyw3II8W//GqzaFTP9Q9jTzbptshRtK3PwlQDWUdSiQ+TGRWKQRXrMdZ0kb478PVwDmXYtBECRldkVFC2uRUg9xMYbEwypEWWPHgO0vrrJiHB7HzxPdiKig83yt3TY92LqPd9nX755ooTg+IwT6sj/sZF/0k42n7fly9qc5UZaBEy4DYvy3rx0DJGV6YLsyZ1qk5RG12E1ETi/ZanKxtOOM64VvmprkZ3msd/uOHbNYSJ5EIhhjA8PZt7ayXjTYLPbnw57Eg3ZVWVdiit3x6wPWzHrmx+OZleQDiUQ8GMPzh6uSbE70iEX54XBlL1hc2WmTcJyV8KzuKGuwX+yss1IbI7be+7Ui+TuWQPxVNDqASemBNpFS96efOu7cdKmZPhZI51V8RozNo2fsrc17IOO1BiYhBjGbkhPBeIu14Mg4HFBVtn7jXiuprreb7r7Zmlqb7O6H59vQURxO9fTEcK3OldMRxHs+g9voc1/4HGByvYvAaqN78MjhQua1Fps9q8Bmzc1mfLKnxF0zhLtTIP5hoojUmXGGuDVF8EoEdIpYvxDufXnFOdbU/Itu6E4XLfrCyy/bg5962Hbt3e/Kv68h5ldkeQBnk/WQKYqoOo2gpJZ5812u+0JcpkeOHbG//tJ8e3sPkbrT8yALuzBLNeEgw9XGVOTt6W9P/vzXEKbEerKezVqw0J598UWIkB774Y//ESfPW/bxx7bRw3HIrrrmWjtLjN4wC7bmrhXLV9qrr76Gw2uSW6ei2adrjfNmbetjznv8ooDrj27OH/zHDd8pYk2TaQ10nL2N9qoSLmz5Rrb7rqu+e87t6SsryiECch2Zv/8f6Z/7gH5lfP4I20D1ViA8Yo3w0rPA4n36X6a7n1jwuUL2UQjbmJMkKBChoTPhkAgSuf5FoHBteMuO9PB2xAd7eJ7zAERNSguooHdw0kT6TFgniohnllM/HYJCa6PWrSAIz2Hm8VBc3cOcAbInZVgIBHAEYyKO9boWEVIXe9QwhDpyb3tpk8t7VFef9uNTtYdV/CufoYXvkzNR+yT1VmmfVMu+SZGOmfTVNTMG5Xjes28fZ4UmS0GY1MC6nowQSB1b2ue6Mxn3VutlMO+thB5IdYv5Mgn0QZy0E+nXxL/VZ5Pru475SI7OKHWmEANoiG5Cgti7dQ/afRShB/ukQ4DwYF5c1/7w/8e/rZce33OpCuzxAKjxvv7hAuyXCZDxxtiHe3/+7ydAPujrd5kAGW8Ev//Xx5ufLu3Vx/vXlwmQ8a7QeF//cO/feO/ug//6Xx4B8nf3jJ4nNkC53T4ALA1Pr7G8Lx0fA4F4XvwAhwTSunxVCJDUzx9lvzcICEMMB0rVZFSQt61dYxGoIIeIKWgFSK0H8AwGOM7k4POrf33apuVNZ3PqAYBOdjdK+2wOZjUABFKr33jjTVbMAUROEIGOWeTsvrWJkl2UrZ4A3iqvVUeEwEjZtetfXGIzIUD6AV1EgGgH7AcQLRdE0b/i6njggIvdcANVB4X3xoT777E4GalxRCaoGK/w8f9ImER9co87BKnouQDQqhWwcBIgcCJq+ABAlFqUg4VHDhIjEWz5uZMdYOzFe33u+fWAamT2s9kMlyodpVLXQKdNycshiqXGKS+jAZTDAd6bAZbiyTCIYlMcyia3mtdMSYqjiHqCHT+yn+gtVHwALInI4aIBzbMBr52MR0WAANsCn0SEqGRW6kQ5JzylfmLjPeEqoiLeKLEhFPKDbJy9AA2CVOLK6tVNIWgnGciKVeni9wliNwboZpCCW2SEop18AWBVji1QaQiVVCqZs/6A10VlgAFYrDOJERoFRPHlpFFHhn8WMQECCAK5NlLZKs5EkS/HuadjbhxUWhyuIpQnzudXzJLA9sYmSDNeI5JoBKm2elAXjwBOO4mWSgm5eSo+HBSIKdcBtFBti8psA3GyRJgvas1wxl07B0pFn7VCso0oiqyJQyDjTOCh3Bnt5KBHUP45yVn66QDhIN/CAd4P9V4tRJsHB8Yg7ncykTzeuHCkHBsi21uHKaml5bpRP4CU+L2K5FLUCb+k1hJB4ouaThEiY7FN/B3XUX/XBVhSjopaZInAzMVLF3MtBiD6yhz4J7XmycKT7lqtvW2S1Z9jHHE9RD6JhDp4aL/LHZ4CIaLegWSiujbzbJxHnTtn7mx+NrFvHMoOHNjvgD3FGQmgvBayRWo0KaxFPJw4XkingvpF4gAC5thWSm91X/QzFKPkouL4THJ/9PFcCSyUkk4EpSLO9EsAuogQ9eVofLh+Dm5sP/EzXZCZsuiDjTGWAwHA6OvhWVcXUAxA6v/H3nuA6VmWaf/X9N57y9RMT+8NAgmhF5GAggs2LIiuqNj30P0Wd9ddlHVBFhT9lKUK0juk955MJtMzPdN77/P9znvgL7ouWTdk0f1nPOaIJDPv+7zPc5frPs/rPM8eDoZNzHUBzhN0e7ZDYMkqRwSGAs7D+BkpPzQGRSKNcD26d8koczRfwxgzXQA7ziaBw2kqf6+uP3Xph6rrFpIjhD+7dS3c0yy6w8sgQpRNISCgnP8vMFad8F+69Yv2z/f/k33m1lttKwSBuvjyCFK/49a59sxrM93u27fvdMDrrLRMyKgC7DK2O5sdKWEy8MhuprtaQdUp8ZGE5DahQsoDFOVQSYdqOwdhPacerH56+oZRF0A4lZ3E8gCbl1nZ9vIbzG1sGCbJ+QnD5uYf/jrPtpWGWXdrva2EUPXjNXyYWwGMvQHAcREIAp6bAaXTM2ZbMYRKMkSIFDwiLfTc5Rm9a9dOulk/5ggYKX9EnHRxb5XlcAkWWSK4fFFrhEJK7yckdc0adWwqtLcP1UWbe/b+zAOBfTrYizyTBYye32FCUFMhVMYhCwLw8a8BcFegvUjpRMZPIPfZD1JFoaT7+FllgCQA1g3zWrLiGmQNkpJIHdJa41t53dqGGoDGXGeFlcd+0ITar50Odj+UM5pesmRKhlAQAeIJUNff1wmQm2hHsR9RJ/sOcqUWLl6B6qEKa7kk7EIW2d6DRwBtUUNwPUEQDz2y82IuNfFMJiAKdU/kay5CRBZSw5AHIkA8AX6lEmnFLkd2kFJ9KU9EBIiAFhfQzfogEw2gdHv121l27d2EjGOdEwFxkUErdjL2OcGs96VYHUm5JVXD0799xq2hkagjBphX2Vig8MgBviBglb3E59HeJWBFFkqRgMwK2PYCwPMHuPFhnikrS+PaXSf/C+EZKc5VPvYpEBPjgCkK4n2GMNycvHxsgeLdeiMV2iAEmtYSBd1LdXnepUjm+Hr5WfIkAFOUiSMVSiykv9ZfjTOtU6N0/4pAEQgjYEzzbDmERwvETj2kdqhUJPy7yEDNQ82vFCxVRHyJFBbhqPVQFpoKjNV+vA4CZP8hbN5Ye0Ukyk5Ptmxar5QjIuJF66FyWURchdNtX1ZR7Rogwvj/WrOlLmkWyUodIFVXMRkrIjikBJpRjkDcSYGovV6DW8SII4EElqHwZHy+owD5Y/7bujd3fyblPQkQdUYH8mzSsL5K5GEGM4+TsJWKpxaYVFYVn2OMeefBPWjExz0PsHwYsk8ZXk1YV41PYsvTTed6aZvVAJJ3AIIK0F67IhflR7Z599VbY8lRC+U9IlFrPvREow2Im49EdYgaxAMlQyNWk8N07D/z8A3WW34MK6tW232s2+JmKfhYKjNv6+TZEUklx0EL4PraICTaFBDBvUmABKb9nCyyONSmadyzYXtj2y7zZO2eovkkLW+O9dIgMEANOM5+l4ANZxQkXx51TGl9JXODbCIm0Rp1edOsMIoN1BRNMd3s55oD7SixjND2LbsP263/9mk35v71zt22FyXaAoiPz9HNHxzKXMLeZYhA9zFIg/t//ogjZtNRa6hbPC0Hy6rFy+1QUSn5HsfsgrmpFkPOUnPdKWfDd+hYKftZorOc0XvOg8hQTaKu7m17j9ok5HcfPvhSgYaArAcDgC4HXN518LizOoyEsAqHGMjBV/+Rx5+01RestEVkk7y5ZbNbK2axzmeheMlYH2n7Hytyc2UEoiEI5XMK9Yr2ukFI/24Ax0FySyJZM4ZpKFGo9cHDEO7YUCWns2Z6+ENgMt9RotGXYbsa+2xnC2sR4fFREAEZXiigaEa/47ICi8Hqj8LWfJhfzZDnf/OLUlMSzdXXrjAPSNF9h4rtCKSZaloEyLYAVWsBwPxED53j3qzNEMWD7PvyAV25MAcSNtT2Y7fT2z2OVZa/5bB/KJviaBE5G4vzUC3Sbe7PiMHm8dMPvWwHsdqSrWh6dqpt2lNnSgK7rSDUbloBOePd7xp1TlT0mD+ESQBKs7sefsMOMYYVfj7liTWa1ld/LKmGvvl7J7FHb3yQTBcsT09OW1Sar2UVUE8GQ6yxHl78dVRA7/FV8ly3Pfabp1DTeNs3f/pJm66JsIbjhyyFUPfq0nJ7a9MBCDHqpchEW7VmJYSW9p1+1LL1rvlqTv4imz+/wHJRgHRi1etJqJIHqP8A4HENjQRSmAegyGzCJnEaEF2ZZGrQev7F5+2Tn/4EKrdq6g/OAhB9Tz39W7v9S3fYIe5pTm6+/f0//pPdff+DENajduc3v21f53vn3n3UMqHYX73lGmGWMkceeexR+/u/WW+1bSkWw/x95jdPoCbHlpfcklGCqZ588jl75fUttu6yKywIAj6SdfXXTz5hCey59317vq3c+BBKrYWOuO9kjU1OTXPjvoX9KR/1pIDyBIVqO6I+1L5w8Yzl3xfur7Mimlhm0ejiLBCpGYI4z2meaZ1VaLssILvZi5S76MX5rxQCR01vep03v8uZ4w++ln8DhSVND2peEjEuAryaNTyGetZDyhKUt3qfKUgJ1bWqKTqZJ2GyamMP8mANnrG94sTgbK+o66lZ9FVzzwzR8Ydfs2/b7xrWdDaZoH4fZZ9yWeXMdTXPyFdfTXzak2RdK7WHPyStP3ZuPt5YA4sMYQ1Vk9gAFrJqBGmjUWcnRJbIqzxICxEoddQcHsz9UPL9Zmekktl3iqYyOGr+u5AafDHEw+7tO6iJouwghJSUt2nse2UoL+tRyKqBKQdVsbO9Yi8uYXzKVlONCmo6WrfhYjc+ZM+oOrMLhW8SDSYHDx1y16PsK+2ZnqwlJ8rKnFJ4Zj+nmYE9TPV6OQSIFCex7AUDkG+yCxtEMaZAe6mo6lEIiThKgPiV2rcPBwYvmm9CqPu+8sW/gXTFAmtyRkX9xzyy33MyujZDff/3v84RIL+7f+cyQP7jODrbAP7pRu7Zff+zb4F1dq/fRTH9RX+d6fpzph/+gwXQzxEgf9nP70yv/sx//38dAbLun26ZPgZAGkjhWv/zdbbwm8Wuc1q+vbLvkfWFimHZTFT/dKFlfrWIA+gA4YBRNtzX4bzvz1+xCB/mMDtx9KDV0Y2cDTixA//mC89fby+SiZGbU0jx6g8QWGYrLjjPXsZjVp0y6opRQaX3EyiSiY1UEJ3TP3voVxy+xwHHsHDRgTwjGyuMEaxPCE7edI0t+gb2DQANIwAz6j6PBOw6ej9WNp8/6HzLnaetunwF5LJgywpLIXs6/HtxWJZ6BNmLlT+02uZ+drfr0J18W54dACjTCzivzv5+gkLD6HqPo2M3EIAoAwB4HtL0fbt2OJVGT3sLAD32Tqg4BiE9ygikm/AIcPZSgXTA+wFa44oFqEbne0+LK8JDOGh0t3fSGQeJwHUM0LUeS0ErUKKnG8uH0ADk1Mc5rCZbJl2hIj+SOKhn0kHdhMw6EdsiqTx0cNBn1MGmD0BIKpSs8xWVSRPmLsK+AWrkST4OqTAGABkEKObBPeylezqUe9oOGFJJYGplXTs+tGSYcFhRzoK3U0xARCg/QdZQAJ4+gPyS57cLhKbFeRZFv7qkQiBu+ul6lw/3EKCrwNMYrk9Eh7qfRKrJS7+zqwebm3xHqg0yjuQp78uBsg77MHn0ZqbPcvemkYOUDi/q+nLsG4ecKQ6rAgEnAU4FPg5BMGncxHMojQF0jg3DaghCwQX5chgYlWoIckMd0+oQDwL8ULd0DMqFVIBKhZPqMDHEoSkkOt5qAF67JIeHeMiAyIllHAdhnyUSRHZgslERiCkCxJux4Ee3bi+WJpoPAtjUSa57FwxILwBf4JsUAPrvAEDUOg5GCo8tAhi97rprOShGIGuvBHDmwImqYOeO3c7n+MZPzLX6ijBHjMg2KB7grBKASAoQdZnJgiAKpUpTUzvWMDVOwTEb8GYW3WJ79uzmcwJaczCMZSzK0kqh9yKa1NFfr65YBSED5IrYU1d2Fs9M80NZCupWlwoggdfqgLyo4zkIoBQxoE7wivJylwFSANkn+zNZ4KgL3F+EF/dHHXsCzD0YkxrTU4CQYwp557nJLk75EQpfzcrOs+PltYD53W7cKixUWQJSe4wz3pRbMMDci8EPfuptz2oBNvK1V6e3yDVfDrSyI5KtmjrDFQavbnGFfKay7rz0yuvO0khghvzzFyxewu8OEHK+iS58SBie6bVYKw0AJAzxGQsB33/wd3+HOmiW/eBbF9gLbw1hyQY5AwFSTydzFF2Vx7Bo0ZCUtVTqLIAGLGgUVK08gEnAlqzUROZnEvYeUi/hkw8Q24p3fT95HbGEnHIbnO1XJ2GvP3/sZcvIm8sYBVSHlPvXby2wzSdCra+z2QoBI8PpVgwH+O7FdqEVcCEeFZDAd1kAKbyzrbUbUdQ0oA+++ulpKCcO042/3PaivFi79nxHLAYB1jXStSkCS3YMCzi4S4ExLNIYuZes1BLJoBCg3I8iTx3/Cu6VBZoISYFoYcwbEVdd6opUcC5jK4V8CdnniYDTPVUAbDjgvjob2BHn5QAAIABJREFUNTYZUABSmxiX2S4vIA0QsZf5JlsJhatnAhrVYmtUWoaCDxJ9/YYL6YJsd9YTmiPdgPqySwxhDxCooHylWVgAthGAHs66GAKZ0snPeNAVvmvPQVuybI1t2roHkKcKwGE+eUKo6QDMG+nADYdwGQfMGIAEOFlbBaA5y+UM+Glf0PjgT4HrvXyPs0nodU9iJxHCnifwXXNZ4aoClUTkaOzJMssTguaFO1PssrsqGd8jWBWG2yzsDX0ZD30o5EYYU1dcfplTJ0j1IbAsGjAiBdAqhrUqLQrAZnRGDTXIeysUVTk6SVjvRUCA2HCvy5hQg4HUYoI79dz6NN4hO0Iga5roAp49G/961nMRtB4A3s2sYwJRyvAdX7x0sRsbbQCWstAbBxheeH6MVRdNogxod00N2YC7evYDzoKKbCfWXynNkgFktF9KdSUSUZ2qyse5/IorHSnVDGiYCsEnS7wMAtdl8yKiO4n1SXNaNpWy2nNAmLPoG3avdeEFZOUUowRkv1PQrfaYAPZ9jWMRi04BwrfWbH9+d5L1WUGx3oA4svUSySNwaIR1Sj+n9VOAlQgO1Q9DAJq6F8LF3iFANGe17+tPETv6lnLynTPcHwIQIj++/hD5Jdp73vX1/2WESPHGWB0H7A/0mbLUuDDLJ7shFzu8QJ5/D4oAH5G3kI1d5KhobbGGWpumjuilUWAEq6HGVgijhn4bRRXQNDhhL24XmWP2pU9fYzG+hHnvfwMboUmLxl6zu3/cdhzHljAl3naVk2PDHPGNJPAZ8Htu4ITdcN4i62046dSJtfzskcpeQr/xfgf496AZQNEcOFqZN3YojRANRdUQzpAi55+XQkNFIutyo61evhhF4j7ClyH72HtTcudYC3O8D2R4NuCqP2PQG0WkN93zGbPTrJysjSQaBTJQISYC7DHBbZQ9ZAQi8+mnnrBrr7vGWQDtgozc+P3r7Bs3/BSi0dsuuPAK9qdhu+6a822yu868+Yb9s8H2fmy6Wu3BX+9ERRtgG6/YYOUAh69vL7Pv/+N3bcuu/VjEjdn5hIRPD3SzHkEsMQZLi+sAH7GkAmxW4LXqlkj2D9mlRbIWHRbpT9o8znGsAagayNiJQqVWyjos8n6I0PpMsoOCUf2WlpUQhBzvPm84r7GF0Osk1ssk6oV516fa0SfKqfEirPNUrSUGQ0oydv0JGB4BePRlvR8V8cOcrjjYzPyk/oJISM6imcI/EpsbMlHYE0OpJ0ewnXrlZJc9XoQaNtbTKYKHq7rtPMS6X7x4ORZYCnZGhcd6VEfw+U+eqWO/5nldvhbyqsN+/lKxQS0B7EJSQKDEECKXExtqsb5TFuMP9Iu6zINaJZQQkDnz5znSvqa6gVoeBQt84PLVedbS00pd1sV6FWSLyEhJZT/tk+Vg1Sl7toSA6ULUA8Gx9vpe1kLeaw3rwrc+usxSw0eoVdsBvqesvH3QIsiC+OpDWwyK1IWfQ1kSfB9oUb7UZgHYd4ZOo16m3uVa73j99xUi755bL9+1lVrL24G/IRBCFXVHyJw7YB+67iZqIBSqC3/3071FfA7sxIIh9Do6qSPofN+y5TD7MtlFiRns1/V2/Ucvpf7qdJ+7Hyu2YWzeBgd7rKCQ2r0w2zpRPw9DRkkxuEVWl+zNWbkFjgRphdSPYI9fwn762JOP240f+6hVUIMp+07r1a49u7AJnMsaSb3KGlbHOqzaduXq8+37f/cDu+76j9gxlItz2W+lWNMziGBf/cm9/2p3fWedPfd6uy2Yk846wNhLnU12TCdNREH2D/94D+rXhbb6wovsl5BxftSO3tQ8Gag3b147bN96kGYBxqbW5QaIzWL2dDU9XbB2rcve++hHP+qaWmQpfNenk2z1xx5BTZDq1ANxWHfVQpaoDp6Hau4oVsSj7COyrpTycZhaohNrpgFswdQI4MvaO8y/q75VE4DOU4EQo30MahEMWm+VC6kmnkAaJWTVqbpS66yUnDqTaDRIqe7De/gw1wTQixyYVl4higipK50dMcSH00yzpmqPUPOPbBa1/koJop9SY46UqSJAlGcnC1ud71T7iQSR6mUmBBwCmNq5g3pZIeVhnA3C2EMDqNHgTRj/rGG8bjwkghp2jpOdVUaWkPYWZXGIlNEzjuDzdFJ7FeZns7+rUQ4yibNOOPW11LBDg6M0uXRQl7e5+ll1kwifKOqNp1DurFu/wWUnZZAv083nLmE/1vlBrz8LwqgIckRNR7Kfragod5kr+tyaq3p+aeypUoNIRQQVgj3shCWw3yYxP5rZV3R7a8n8y4doUdZlYz3KbGpw5bSoCU2NgVNSvnOv43BTGOW56uwURrPX1Zd9zGJDcS2AhNfXOQLkzAGhP+0VzilATne/zjaA/8G+/9knQLQ2vtfXmQLw5wiQ042g9/73M73/Z/bu5wiQM7t/v9szz/R1/lJ//38dAbLoux+aPk4X+tgLN9ry75VRYFLwAuCVUKhF0Y0koFEFr1QgJyFA8r9dCnDCQQFASl2EF9M5Ny+HjAPsGl54+gm6AFvp/I60nMxcqyit5GfxP25osfXrLrZXN71l13/8r+wr37jTWbgsWbLUhfgKHFdBq27TFIJwt+9EYs7vtBPylpCSRvGOnQ8HlQryCwZf3GDzvkKHH9cjZYCyBuI58B64b6Et+ux+VzyraHdkhwuqFhA+04WqfAYq8RlwXUoDfu7EQ2tsyZcO05kOuM7fd/OaVNqAsdjsADyPA+DJ3mIM3+csilUpLVQYpwF6IT4A9MJ+gHukzuzYBKxXsBpwljcoWMII54zGK7yrtxVyodeF6iUmpGA9UWUF2I15s1c14k2fDviqf2usJ2uFA+M0AckZdGd60G0YBuGQC7g6n0yJvuZTdBryGRQSrQ5XqmEB/8oCSF5KZ+meXhQgWA9QxE8BOPoCAI5hfzKgMGt+bxxQZLKt03UptuAvvuPAcfe5/Qj69AZEUleXgAQdQnQokXetB8TVMCREDYc9Xw5EU/y7L/dH4bVwGAB1wQCkqB84GA0D/imTRZ3B6qiSJUoLxbw6gtWd3ECBr3DGRIikCDpmh7HNmKTjUeBCEB2aIlP6AVNECPD0XLvBJAiGQp/1PUZX5DgevlITCCDK4GCawu/WVBCKziFMB41RZN+e2GC1A2gKCAujo68BEsIRCADDApVFagyq8y8ixpqRkPdwD4fokk7EsmwWKhx1vCoHRFZJGj9SsKiTSyRJCNfdD9DtrMec1zMHNoBRWW3oIDUMACYLC1k5zQR6j7sQSllIzc7OsBXLsVQqPeGIxRQONfv2HmBuTdhHbymwvVtlpZbmrlc2RLKb6gJU3bz5LbvllpvdsO2AXGtobKLruhxwyt9ZMwyPcADjTwUnZs/OcrkrCiGXWkkHJHXuT1MYCWzsAxDV88vjQK1DqOZLKsqYbp6VusUFmjdDOogAuWDtBc6Sa9++fY7YykL5Mwz5KVWKwNgIDuoKe9ZNmlDXn7qv+VwiF6UAUYi2D89AwfM+jIfg0EgXDP7m5u1OjSKbJAGmykZRjkMJBJ86BJWfouwWfStIXodLjUeFHsfRIS/LPB26R0WMoV6azWFQnYwiQg4cKbIOxrkCzDsgBhVSms6hcvOWrc5Oa0TqCu6byK0obJ2W0KW5DwJJKoef3HWF3f/rSlRp1zlw/7EnfsPaVAgIUg0IoHwBrLsgLQoIQD+4bw+WeKvtzVdesKvIFvGgUzouKsK9djvEX1cHKBjXFsLaFUzoah/WP+X1HfbjXz1vhUtXk6vTSIc3tgrxEfbdTwCy1ccBqPIMAZlCmKvlRUchVPqd9YTUSaM8Y/UwlpeedK8nFZu31jfurZQgyolJT09zNmWBgHp6fofoLHQKLNY5Waj5QLidxJ4vEYJn1+6dtua8NYKHHWkiRUA/nzkI0KSZ+aUcC9lgNTNfInnOPoz9MECivl66DplnfXQfHqcDX92KIkFysaQKAJR+g3DWSMaiVBPLUBvVcFifM1e2EB2uE9IT8mITYM2yFUuwzYoB5D6C7dEAqjICbCHqgoPCnad1P6CMLOsSEwRqNPE5xhkH5A3R0t4LotnVzZwdmcaO5AjZPBDMWMx00mk9O3+OnWSuBQN0+KPOaMGaUe3aufk57FlY7SkXhTVK1h/tzJEOurYFNCjr6GRdA+vAmCMslCmiPUPAhA/jU/dQ83waC0EtBa9+K9Uu/9sSyGQfrB79IVawegLgnTen0FJY35574XnnKV9WcZI1I8IKsZ4KwCotFUFVFN5pUdhCyrqqg3Ei1VUBZI9eKxCgOSrYj/8vv3LZsMneAxsxhbdDAkzRGKDuWq0F/th2aX9OANjVeiJbspdefplO6NXM71zuK+Q3gFFyoae98fRxCKRwB9wKwAsARR1kLRCRrb2nGcskzX9ZqAmWEoAnAihOoeas25pD3oBXVSXlKAdQe3BfRNaqm7WFPV9EpLJfBNIJ4BIB0guRppweZYSsvTAG4CYEVUmzA9SkUNMYFogUBtkkGy0Bb1KbhGOzJlC/FUWQVKCBdOmKcNM+MsWa5sdeNZMXotBnWRUqiH3GB/4dAkTX5XJIBK6xx+lLh0Otd+9uYns3CfJfIkC43gnWwMnhHpo+Quy8xYVWmJnCuBqwARoifLmH5cy7HPbAQIhMvKKsl65dD9QhLae6sZaatrIGLFbw6W8jJ+ORl+tsLkvx39zxSfPsI7D42DaLDSDsnjX6eFmvDflxH33i7I0jDdbCOh6bHmDzGESfXjkHxQAKWEDwE9RL7T5BVtpErg/LhD+fO4otPJrX0RgOgbgs6uiFTOljXqAouOp8a2s8iRKVIPfEGNa6bntrR4XNyo2xcT+IedbpUeoXX54Tu58tnF9I57gnCl688HnPGOb3qnmLaGqhBqSe6GesjFOrfPd7P7Nvfu8mbETxoF8RZq88dARCjg7x6ha7/rpbbH5BtoXEck96asxOldg0eUcVdR3WOUx3/ctHXXPxlz59ne3dt99+8Vi9/eTBz9nWPfstIdzP8iJQttJ009k9adXlVVZbUo2CFjUL3eqNdO9XN/P8Q+k2YY4quBpIkPDlSpfd5R9O0wTBv+nYeNaxF3ewp85F2TsAMSVf/0Q6ucvofL/qmg+5vfvNLVsApPOpHyDokxMs89oEq3u+jmieLgguiHjGc1jMLBQRjHdqq0nsUIP62mwaiz+567Nk4noF0DqCmgoAM1cK2aEeO3CywXYNBdgrJay3yf5YUY1YHgTHnChPu7QwxdJilB0l1YoHarRJ+81z+P+noLQih+AUFlf3vVzmwsZVAi6MZe8lkSMjAfWR36SloRiaonZSJlF8CgoVGkSkdJnqI5utox/lDpZG182x4vrjNFBwmxgn161caPP9UE3Bik1Czu5tb7aXIPF2wGpUIesgqcBkJvjNdXNsTZ7IWZpHJsJt06Fya2V9fGRfi/GyBrzNT4ZaPHVnhAdK04Be45ZbAQKC2DAPcgLJnfLEznOQHIf2XksvzKLe66V2JgsKpXQkBF0K8yEA+7/Hnn3YPvn5T9m/P/YMFlQrbfH85VZ2oogx52n5ZGVNNcoSl3VlpJ11qcV+/tBuW7duCeuQr31447V2uGg7pG0aqoNegOou2/zWLqwvZ9v5F8wnIww1al2js8CS7VUjGTNVWMatPP9CFM4QScyTfczd1ResRa1SydoHYc6aLCKsD4JPoHcpeWsbP7wRgrsalWMK2SbPoo5bxTo04ew3Fy9dbkekurz8cpe5pMYXNZz89tln7Klffd4e/OU2u/7DV1GPM687B2i4SbGvfPVb1GB5jM0OC4dYDKLW+totM/mDyWvvsi/cfrvdwHs++ti/U+PNqPTUJLMKVZ4aOa6CnFajwYKYo3b9HS87dbiaD0Y4J+Tl5/P822iiCJvJzGBClJdVof6QYpn5Qq3cB0heVdPgmp1Uxw6xtrbRpCUls9ZMqfrGeS0pP7SvB1AjyFZRyg2dk7Tm90EeuDOX1PjqX2LxnWAfF0iv8PEp9i+5Akzxd1NSlnNemJZlHnWFbGqdBS3nrTH2I30p8FyHbdXgIq1FEgQoj4v/r1pSSsIR1vyMzGzX0FTH3p1JPVlPveHHuhtMo1I4JEhkRIjLa4zmDBfGOUXrcxX2sseLS3k+A7ZoyXKWDPI0uDdSqwbz2YqOHLKC3NmM6kk3n+BprZt72Iy6NDU9x9Wcuu9lNPSlo8yfRaOYaphXXnuNfXI2ZGuBUxj5UjPWUH+LBIlnj5Zdmq+yxvgMCk2XBWYQimpljkidKJLIgxpNjRkdXTQOocxpx8otiropDUJFytkg1HciQOQ6EEVd0QwhNs3rhfCsdCb2Ut1MLdBAbaFGhUAaCFQvKEQ+IniW3XTdnax5ojbPESD/8yDUOQLkdPf8HAFyujv03v9+jgB57/tzTgFyLgPkTGbYB0tgncmVvz+/+7+OAIn+2GJy6QCVf3mRLf1umQO31MFcRpeuQocFGqpjs/rflljWl45wrCSMGkBJli9eSPaXLyxEqRBrBRw6XnzmNwA0I1bLCetvv/d/7JmnnqPDfQ9AaTQS7qW2accOW3/V5cjyD7sO2dUE550ARJMdjvxQBTbKKmCEw4RyNPRnemYOHUyNznpFhW7Z/QVWePt+F46nXIgTD650T3bep7BwUAEOQKEDgJhqAS80ktIBq1BU6ms+56TLmkBlIKUIn634wRW2+uulfCo69wFT/AH7+gCSFcwco6wLSIRBAN9YVCDRHCLS6eSdk59rP3vgPorNCVu6eAFFbKC98spbnCUIBwWBqHz8it8bbSu+f4JDENkcEAazKZA7CLxTkZrMwbudbqEFqEpO0mk2CuCZACAaBrOSRxC6ci6CAMRGOahn0XWZEk2uAmCll6yuKNp10hAQHJE7ZZXb6NSmSzlQlkF0Zo1yMFeA+BiFunzmQwBmxwD8vDgUj9Ph2dWNbc6eaktKi7Jm1B3TPON2rt0/cAZo1v0NprtyRGHhHA4aUVFEA+qITBrAckfd8IO8dgagaxeHgyS6iOX63knHuAIWlxNSLI9dgfWyx1F2u8LU/SHTBLDFA/YmKhQeq6kJcjUiCIuNxov+BIGLej6edDVPcdAQ6Cv7NH0LzOhkfCg/JpHOa3nnJ0GA1BMU2KvAX3U/8TuhHKjrORyrI002KwJhFVooQqCTLmmZXCnkdQpyZ5ALC+Ew4Q3hkQABIhVOBn7+kQAI6nqXf71AJKdC4bqDIVFkgaW/EwAvIHiYZ6mDo6wJfPjs0wpbpvNZpjuhHFJcZzaHJak0FuIDrfwFEVhz586z7Tt2WTey/L/6RIHt2znmyKNquusWLZzPtUIgQXqVlBTbTTfd6N6nlwyNVkAnkR3HAcnF6a0iJDaAw52eiTrtRcjJ/koH0b179umo4+ZwGABFb28nf48f9SJ83vGx1rMSuTFjMeCDmmSPA9HVeSfQXAfeI0eOcK1zIAzC8TevcuRXlGzfFDwJkNkNgOIjxQYAaw+HtEB1ePN7g3yHQZopZHmM6+2jI3cbgLUv4fP9kCPqHpdaQGqheIWrc6UBjF1ZYtVho6c5rC72xRClmjzqQGyoP+kIP6lHFJYsBU4/B8YFS5Y5wOf1TVvoostm/o5aC1YsvnSFZ9ItrxwPnaj76d5WYL2sopYSiitLmw6uWZ87hQ6/O28tsGO1KRAKDQD1W+zWz37WXn/tDQe4TjHfRVgU0B3Yhe2LP+RkP88ohLGzGP94P153FNIggM7KetQE6hYMZyzWoboaIsh6/sp1tr+inQDfI3QnY+XTj21BYqTd942l9tSOEZvFnMgG9J8ASN6zdROKgWBbvmShWxdGIEC8ACyGAdVaWwGsuG4ROCXY7EQwbwrJy5BtkZfCTrFEyy/Id136yuQo4P+n0+0sAqSpkQ5J1nd9PllobLh4gwP35WEtO2tlAEn5oWetLkJ1X9ZhezRv0WJrqKx0ILgCS3XPi1i7lTcQC6Ei9Y18tZvoXOzEAkidnfPpgG3FHkbEmQ79fXREjoww+5iX0nONYyE1gG3iggXzrYjw2FjmkFRRx44edwoHHwa31AlSix0vOoLNVaG1M6YEXIkIzMqeQwbIIUAGnkFEPHMeH+30LMAxlBUABQEQE1XV5YAc853dSjcAlmwAFSYuQqGhuQ21Xi8ESiDKMXI66Oys5LNGYTuhzBflm4gACYdgkkUTOAJ2PV5uLr38jRS74Ud1KJ8Yx3T/S8GRDFmTC5FRzGc5xjomQN4LoElqk3RsBCMgNZLg0SIAnmXtKMVLaVmlZeD9LRvEMQjhVYvmsf4rcFjkPh3h3KlQiBvtZaMA4IMo9/zp1FUuidaUNQBtR7ZtZ0wWuiDxgwT1xqJ0iWBsyDIklDEUnDJgm545DkkaC0EKUcW8KQGYU/e7QtsDsQvcD6E3B/LGCyBKllJ79wM8Q+CKyE2HnKpnPs6fO9/2s14lAFqqKULEjOai9lVZDZ5SZoqsAAVWQYAoBFbrhzqR1am/YLE/69Ggy3IRAdINYByJXZrqj37W0RE+n6AadfE7xR1qG4XYV5E5I8sWhe02spfFALD3QZCFsB/LdktKPDVQBPC8lPehdUS1wkzTA/eS69T/dyG5Tgj6+zp+HbrvJvvjKw+i1pNq9D9RgMiCTBmCAcq9GOLaUQOsXJTPnGXcTmA1wl42xl59CsVcIXklkgLUYfuUALnYxpreUNdq3cPKsQLERAHUQSD0W3t7IL197YufusZSwj2sq7qIkO12rC8DAGMbCJiOsS0l7dbqzV4M2REUOGRf+8TVtiBKkp1Sa60soYEh3I63sqcTbnsAeyOBdjgMWWaiD+op8okKsWDB+nJ30ZhddnU+NUM3dQcKntRkLA6DAUAhOnkWU9QPnTyDIFSE8YzJYMZ9FYreDBSfC+fNwe4uznbs38baM2wXr1rFfgZ6T5NKB2CbL2PyG9/5F7vmpnV2yZdX22/u3Y4N0Ba74tIrUQqP2UevvUnebzYC8eHvDfreUmGTAJDljf12sKLZ3tjTY/PmJ9japXPtxLEj9svH2uy+B26kQWHA2QwmYq2Uwp4fHYU6D9CvoYxMCeoGkWGh5GCU1LSQoQBx0Eb2R4gnlliZzhJry45aQ5RrGXNyrIE6p5kmgHkL5rH31dB4koyK0cd2bD9gN5JLkgRguJv9sop6Yd2GiyAh2lAO5NJ53WhLPzvfap4qx0500AGOo5AUkwCwSTQqhEyzL584ZH5czxigJfEP2BihMA1PoG7AAgcydrS7xUqbe2wz8ThDhILXcC3HKkbtoqwIwtCDsCZttI9ft8zZWQVDeonoefL5UgtNwa6Gppke1uP7nttrQ7JDo7BYEhdimWTwZbCg+PZTf1GZB1Gv0JNjqVlk67DPj0gh6UcGG6Ttq7ta7ZqbF1vzYIu99mqjJcC1fGjRHFvgRwgNYDKMkXUCEt/56iZ7sRauQ4Ho49RE+Gl9kvFz5fIY86bhadIr0V7eV2yb6xjnbKNlOG5N8frTk74WQ8d9iNEwFAz4q+B2iL2UJNYXiLLmk50QHKyr2BVOkZvl6dlN/TxoqRBYOawvvRDRh48dJhsk3nKoNX79xNOEmqNoHKC2wr5rLSTHIJkp/oPkz/DZBkaZWwDSv3rkiK1alWM3XLvRNZYULirkuWHJRl23ZctOxkMPVooxdsttH7H2ihPmz2Coqz3l7J+OozRKoAnlWEmZUydm02xwnAyQpatWoGwIsT379zjiPITatAMCXzWDmjnUTHLw0BEHaq9bfzHWbgdZn6mv2SCWrlxlb2zabPGMpVrWzHTUzpsh1LRXPvzTm1CB1NiyhXNcg0paUjp2tycgVgbsN8+8bpdctZE1YdS++PEou/K2F7CeTebsU2V3fu0O14RQBvlyCtVbLOv4NtQrl2GZlYJ9mb4/+tEbbNMTn7bbv7eZLK0C9vSZRg/ZIQqcVx0qa7lxXr/kBGc7zmREr1g/41NWuPXsqRkodH/7/AtYFBe6et0bSyyR2WpSkUOArDZVOglk86F2U5OJCzZn/R2RfSL7jRSTImhkfzXBWqx6QXlX3Shlwth31PSlc5sU7CJARH54iSim+FC5P6r8P9fbNUOAiJRXbqMIkEDmuh/EbABrTRfrlTL/8rhWKQ9LeW5zCgvcWUTz3hOFaQD+VXGsGVKYz8ZKMxmrx4ojB60NhlL5Ump2mL9oKYTaiMs+UZNUI3lIUqIvW7yIbI0m6tgeGqLiXI6eMmOWrDjP7duy8q3nWdShrrlu40YUvtUuj0xWlxdfejkKZi/X8BXJWqqAc6kklaspJWMYTUNqKIlnn+6l6UtWpbLDFAmj3M0Inm89uTfNbSiNqU0GeGZqMonlvDjOGjrIczgJ2ZYYn+BUre2QurILVg3ey54bi7VyLSrfZManD9cxSa2j2m+w18O+9sUfsX7I1pa9TE103PTf3w91Un7n+51j7Dv75ZlZYM389pl56JwOgDrdv3+wAPu77+Pv8ib+WBbZ+wNX/eW9ygf7fP4rGSBnMn6lAHHU41l7MGebANGl/74++qx9lPf9hd+P9edML+p069OZvv57//77oABxe8Z/c/wKVPwPe8vZ/cTv96t/sM/v/f40f+rrvR0t8ReyAvwxhet/ONubfc+tZ7lfOMDhWpJneY1GuGDdEMCRQTq7VYzWPbTK8rC/EkkQA/Dcitz8fLp4k7H0ETlwigDK3Iw0Kz56hO9jdvtttzsgq5cDoQ4LCuqTp3Q8nUnVFI4Ca2RZEcrhsAGrEIHkCozLJQPkOJYz8YBqJ+jSiaSYU8id5NQH78m1xI+86rrSa/99vXt68z+71x1I1HGkD+wlz/y3La88nPErsDzzVeoPebuPsQMJCPGm8OujiE6g2Dx0zxxb8rVS1x0+ya8kE/rpQ9tPA8VwJEoDf2VdYCmTRMGZRNeXPHQ7AGZ37d5l8zlMq3D97R2Ei779tfhbxQ7QiQb7fH/4AAAgAElEQVSQ1oa053tZ7l9W0TGcCZhQBxgSBiDkC9gyJH98DreSWNOXTKAuvuIcRtvp0Nxw3gqLJvzSG5uoGJQHUnd4ggwpfFyfNTBJ7stmJ7Y2Oxstgc0CoIbIaxhXQLx2W2f3NdOVP8nfqWNxmK7jY7tLnaWXN17dLRT0xwAQKmmWzpsbzHMhwB0bmEHAv2iK9k6sUrpRaoQrCBngepDvYAAwef/Pm7/AKRaaGusdYdSLIiYE6695c+c68NCbDrN92GEoQHyUy/ECDNO4GqYjNhjgTRkqgkPbAfr9eUby1K2iuBeIr0JBxIe6vWSdIm//AQ5O8nlP5xkF6xAG4DQLmb+86dUFVQnposOJSKmZbAt5AnNnuXcKe/T1xzqFw89JQNMsbDF8uGeRHCLCORz10NUmYDYAKxp5fodx8JV/sMKcBZTrUDjiDn8EE3KY9JXPPtfZBtAupYcOOwpZDuX9ozk0yfe3YM4c1/UsT/43sQfKwlZqPhYJAjDrsG2KAUzcjq/w7bct5sA+5IBqkRgBjL9Nb75hF5IbUsbBfiEgsbIOXnxjJ0B3EIdAb8KpAbdzMm3D+vNxWqnC/krBh1w/QKC6wftlnUO3fAsExRjjJgTS0g/rltnM0wnAES+6ZSPkkaKiDFBFXeQCVXVtykNR5ocv1/EG17FkyRJJk3hmAMOyU+PgO8D8CYRAGeW+NqBkSgLM6FG4PSD4fAiWdggWkSMCOWXFVQMRMDxBoCPdcdGoOjoBM2XvlAVo3MMYEyHSDWiYgD1TF0CVAFhlTNRi59UOKC/AlZO4U4DowKpcAIHUPYCh0YDWESjWZD+gzr5JNmkd0JP4fQGxmo9JfJ4ROpUV/L4PYFKKIQHtAlYV0K3Pfs+3VtmXf7DDvvKVr9j9993ngqJlDyaQ/t5//YnzjI+BiJydngbZ0UcOCNZC5SWOzJOSS7Zgsr+qImxz976DdsXV12FZUcEh3x/rDsitJkjO1Ax75Y2XUFVVEvS7mjli9s3rku14L57a+PtncRh+7Zmn7HM332jTw3SOy8IJ661xyIOmrgk+34iz4QlhnO7Zuc0+/smP8wDJYwEI0MFbXtyddAPLuiyQe6rmSmdTx3OVr/Q4TOKLz79sN33sFtu6aZvzss6ie9IbQqcWwkDLZhxrvEAajZM4OmN3Y2koCw15ZOt91Km/Y/cegKJIyKtkAJUIZ5nXgHpEGSBdBBD0M58ESijHRGHXIrQ98MQXMbpy1XKIScYs98+DwsgLIETKACl+li9f4ea+wkTVxh/Hs9V7BrFuNPO5unm+r772Ft2Ys7EfucCeffFVRygIXLj44kvswKH9EHzzAC4brBw7wfkAQlI5FMo2YtyL+UQHOfZmvXS+9uGVhw07SjgCsiFdK5mTyj0KZd8ZgPQQ+KPuWWe7oVwiQJgp1tVRQIi3vpdv1/2wxIK4wXlZ6baKXJ7d2OecZO/UHBYQJLJkHuomkUZRjPUg7u0k68kRrLHiWCNOnjzpvMWVp1RAjsEU47OnowXWXpkhqU5tGIsN2rHDByGhlqCQA2RnTe8BOOlmrV2MgkmquRDIo2a6kqMiY516U+M5mD1lHoRrQGKP/eahzXbFlVc6b3ztsa2AJiKYpPpJZv2UxUk0z2+ItayW9VyWZvr86mLOBRiUnaFUQcqWqCcMdy25Mq3keKkrdZbyqZgkVfx9JOSElCATCrJljdB16HNqT8mb42U1VQEODJPSTLlOUryJYM3JyXE5MOGRMXTAa42H4GSsdrA3lUASBQRhw8l6FplK6LP2NgBMrXGyKxOgVIGdieax03ewN7pSGyJDIJtUUvrSv4lIeecA+m71x4+wv/rqzxr+Azny7hLRk5rBe4ruYj7LKP5S0xMotAjXXrt6oYUDGDc3VFh9abGtnMc84VpH+DyjdFKHce19dCj30NW7dTfqEAjJMLIAjpU226+eaeW+JKEiy7HcNAgHiKk0/i3Zh8DpE6fsYGOsPb6LTLX5idh3jtuFeUm2ce1cCx07ZU0n9toEjQw+jNfhKda+ThRzla1kX+BMhS8R3CS2LR7Me+W7GCQg1mUAud0opZR7HAh4j+mdzSYc/EDxMYtMjrW2fsA4fi6UxgKtne2Q7Vk0oZwCkPMBUFy2cr7t2fWGXXf1BiGZNgzRG4ACq6z0lD385PM2Qg13z3O32wP/8Ab2K9gDkWu0mPk8VFHnLHOsuZbfQy148gSdzmQbjYfYU5uP2yFEIfMXpNmH162wF5543Ih5sAcfutkee/4NiwHIC2IfikbhMQdfpebaCmwvqwEBUdWyfanJwcc3iPWkEUJsCtWYsrAggshWSWAfq6xuQrERbQ2sy4komRqpj3zYx2bT5T0AaXHwcLHdeeft5NI1sP5Vu2y6tRde4PakTtaxRVjKDaOkmnsjwe181T5eRh1GcwRAfBqqlIHqCmywqGGZ4x3NEP/wCT407FQTGB4TF8l476PBg1wP1NA1o6jwCEKvJMuslml+/dJC6yL/qZ11/vMfnmfzAZK9qdGaUAw2e5NDFJ1uj+0tt4N1g9ZBjeEPCQa2a0vSyQdgL0+gYSU/IcImeY0oX5p7qHeSk1GOYhnZg+UaW6NFxVOnMBemWIvCqXUO7mE+UV596uK5FtGOIjSYLCuIhgmsoC764ZNWJvCbR+WDwEiV6/cvpukodtoRr73es+xvf/Gc7YdgG+UsjIjJGG7iTyyXzBOfsW6LCZq0qMBxFK4R1jfOfk5tFY5Cww/1XzCEdj8ZRyEx2IaiIm8EQE6JpbGGdS0cZaOCyF+FMIikDnzi2e00P8yyjdde5epgT8abF2tdG2N4GuLqpU3b7Y1dvfblL17FPQhH2VBqMZmF1HPJdowmq71kXXWzxn/323eY90ijDcmKrld2Q+NkbrwOWbHSMtjPp6TqYp2opC5PpK6sbaijboMohkBQ7adaX40wsgqVRdIYe0IuFr7KVQtnb/rXe/7FbvvClyDbdmHLuNKOYq/08pubLA1LX6ksIlhLlenwgzsX25OvtpG7k+QsbqXMLi+utLfepEksKscK5q9xzRF/941k+/LdxShPj9g3v34bBBLEJzVsHY0+Y+w7aqqorm21C9dfjh1lv/3857+0B/5pg/37bzttNaqewwd3QXZ4sG/RTMKaKKBfygLlQ6TQXJKB/e6Tz7+K2iQVO752q8VW04egbCmnVU9xWHLZGrJTVD6IVJ5SQEvZ2IXKTSqUYELju2mkCuRPp3RAkRLDs63F8i+a2kH7pZoGAqhV/WkImaD+9GfNlhXvBHOphTko9UQfNUIdtUE2c1GqEqlRAyDmlTMnG95xFCFSCKoppxxHgfNWXYhrwCH2o0ZnxZsBweTPOWI3itbc7Ex3pmjEWve8lcvsZFkxGYtBtkJNaoyXWPbfCfbNI7gO6JpVs+hMceTYUXLlZjkLWU/qm7nsd2oK2blztyMiFi9dSZ2SbC+8/KprHsjKJl+H85sUjm+ieM1FTZ1KPfgWuS+yY0yFPO7h3+bQ4CTr0mb2WiljZHnZhy1bHfdK5P2c+XMhR3A6oIlAe+w459yT1Lpq7PFkTe+CJO1Wc5qa0dhD/GnqCInGcgw10jCLjDdg1Ds5iQqNl0JGmYlqrtM3bWSuHpViRs9jaizAPvfJ79Mol4B12gg1ygQqW3K12KcUou4Nsa/mKB0GPGBZHYCgrBiBXmKlziJw+84+e1qA6TTg27t//48BIKcDiN+935+N/z9zL2e+/rMcsvd+3/8m+Hg2PsxZeM0/bwLk7drxPcbgf+36/3Kf4X/t8/33B8bpXl9nqr/krz9Gdp52zXvfPvCZEiAz5jl/uFb/adf/502ffbDP53170O/xQu99/0//LP93PT+PvNsvnZ7ED0S+4OoMlmerwKYaAP8wOosFHsgCpOzeRZb/tSKbphBVd6/AnFG8bJcBsITRAX2Sg//aVSsBA8sowA9x8MZfGesK2YBs3rzVdcKGcxAIpdt8kNcXiC0AI4DuSIXvudwROj2TANvUJZIAAbJzx04UFktdYLo6WA7+S4HFb3zJga4iIaTemHvrblesqnNTEmLXra8OfZEesogBmFHnvvOYfVsB0iePew6oyhAhMpSCfMyqf4ltyO0HORgDfgOWSQ3gfhPgu4kCvYXDcTYkTij2EB4UpwKGjtLle+rRK91gy7xtm3t/WW/Mxje9HSWEuhOlTIhHwix//a3fSbMr/pmuYQ5VyYC88tvvoxvTDyDKh9ZS2ajE42+cgp3Y5CDZDJwqQzj8LMA6IhSwcwwQOQBLkGGA39DkAVwkAPX5LPLGFQEin/oxCm4PuqYmAX+lxvHgQDzOQUQ/N8ah2JNOck+60Udb8WCf9qP7vdta1bXYQHAnymhPWbpgYZaCf2yPwGtIj35AgnYyC9Q5HwFIKfsn+QX70RWWhHVBOwqHdnxzZ2EX0Uy4sciDPGyMFHyu0OMibFM86WTiVGNBjClJ56VSieG1FWAqK61xDnY9WFOkASJLpTFJIS+STL7vKrxFNOhw1g5hpLyIXO6xALwR/jucg2kzhwodsPo4VPoojJHDvut4AywU8DvuwnE5hIwDYpGBsh+ZewRgXTLKEF+uZYJrkAphSOHngLFBSOiDg+igkxMXxJi64z05hAo01edWV7OAONmrqNtY4KjAPpEfktRLPaNrl32TDjUBjNdWPpcOXrEQaVJeSBkiWwEBlp+8OZcOsgmXe9BK59k0z7Do6CFk7Ml0+CGBx0ajuBjrid5xLGfk4c144dqkFoqPCrVoCLIo7v8E46kU4DuRzkbZjU0xb4rocAzA5qyPjvK46CAO4AqxJ0uDsRSK3cw4Xdan8FWvJfdHpJEIpIQEdZHzrAAdKqsqbBEdcRPyRJ4E+OFPzTcR+h4Km+UAJautTDyOpRaoxqpuFaCXshYGAKtlwaVn0A/g5RUQwfV3AtdPMf+bUFSQ07EItUs3JBLjVbZ1cQDyKnQEmAmA1jqhg4O8lkfJTHDELGND5Nx+LCuU2THCcx7jfvtyn9vxg46FjFFHby9knQgokSDKogjnPmlNE2lVTAeoH5YEmdgLyC5CYc73fXul3f1oo1104Tp79ZWXHPl04w0bIXHC7fHHH8NOo8ApYARMpwOuhWNh0IUH/CTzagUhuiMgi0UQuNNeBGLjTZ+EpZ+UBiKv6k5BSg172NyFi+2tbW9CtZEXQpDyKIDQPGxmbj0/0B54BQtByJ0o1tQs7GkiWAMCsZ/BuJz1iu6/6XCsmpp4P4hIALgJgLOL1l/gso2mGYdSsokgqCaDoJu5EIdFRQzPMR47PnXriyzKyZ9rm17bbIsWLLXNECDr+KyyukrEUg7TP+ebPcjaLuJQY+RUowLUsVsDaGxnbCpUWB7oz77wIjYhKFb4LQFXIsUSGK8Kp07PRBnGfBaREsCe0QmI1EjH7hRAWGQU1nUpSXS3VvNMILgheGvZb0SUSBGkryg6HncRdC4yRERVGQqeQOaUN0BiMXY1yvtpJ7Q8FcVHMAC4lBTbt2+32277vFOxjHC/2lqxcsMPXnYYSxhjwVj/Qd9ZVVW9VRGm3EveyDCKjm7IkyGygzwYW1LDdcmqgjk+whokRYHINoExyjgRga5g7yCAlhfvzLQP/2OxpaD8yGNOhUP8bidEeYqx1AtQpzEjUqegoNABJiIBm6VsgqSsAYxSWLrW/8UE3EbRCJCXkwXoXWRlxUfxis/DXjAQVYjAU+43Q0BAknn6uy7RfnJogtkTUgibFzmrgHspyRR4GgmJ8PgTT6AKKrT566KtrdKDOdRI3k4Kyoth1mdAWeaDAJ9g5kssIJ72FpFdsrYKg8ASeevr1GyeLr9ExJbW5qriIojOOMhU7e3B7IFFhAbnWAXgnKxA2iAqtQdK1aHcHq2Nzjuez7yCHJLaygBHbJ2CUJGvfQeqHPezvK8vn4+GZNZpb9ZTD8ukI3k/XbfF7B+BrF8CuwaAW/vZe7UeKAMgLCwCoC+C8UNeAgo0Z3ulL9ZrEVXOZuVtq78ZAkRO6TMH0HeK3R9J/QH54X7tD9Qh764kRYB4sn8Ea58dH4BU6MMOLNoWzJuNvQjNDF3NloL1kR/jI5DP7QGIPc3aOtrZa72A721YNckO5ZJLLkQVQXfxaJD99s02gr5LbP3aBGxuLrTD+47a7ChsjUYa2Od97Nn9HvaLt2otYB6ZV3F+EKWXAkYTBtxTRrj6SRtHndrRhFJrnHvnGWt7i2kuoebpY32VmQxDEttA2Rn5odgcNbYO1IpeqDviIftmyJI01rRTXW3mhwVRMDZMPihb1H2u7vV61hpf7HoYKpBVs9jDZNmJxWluok1iTTcJqDcE6fDiK/usFnK3ndri3mdvtc3P1Fv+7ARsAbkA5r6CuadQivRDroWxvoy11FsDtUdlny8Klz6rxNspIzPZ1i/Otv1vbYaoNPv0rVfaKzsPMT8Bn7VmkKWWAanjPz3sGh7kxa9A4nYUcSHsq96sue3YpgUzVppbsegBnJcaSqq0YMZGN80AXoGhDrAfhUXwRbEwCqnfyxz73Oc/Y/uxQtQ+P8SeISWmsnO6AGXTycsJg2lRHRpOTbvsVlQGT0CCoOKL9mV8odzqpVlmgrXfA4JscAjVHDkvCESw2GOPjoAdY0z7i2gYY9xi3ffSoUb3fC5BMVCMmmVn/YD9LTXA5YDPYazf7LJWwZr0MuTVowdYr7oBM31DCSMnP4QRnBbrR86GvyUEeJG54Wk+ZAdNoQ5NSwx0zTR1ANs0jrvnOysTsJYacIru+VlpWfbck0W2qoD3npdtEVgJenihApqinknPs/N/+Ji1yt2WawuFJFnGunPzsgRbOgvyNgRiJSDLvnjvI1bOvyP+cL0TgiQykljnyROJZez4TgxAgnhQr6HACicngcaL2WHYijJn2wGgJwlrj8lMcnWlgO5p1t+5abl2ZO8Rm4e12lHU59vJcBlHGLDxI5fbfFQ4rdVVNFvFWjCfs4n1r4259dbew1ZyasJuvvFyy4/mHgPylrdPWnxqtm1+81XUoGX2+a/dSF4CGQoBA3YCotXDN8ke+PlTNg/l+nqsKysg4T0h1xJRQ43xvAO5d41NjS6XaimE9lbWc51HVNuvgxTbvWsX+zy1jbIfALZllfnI44/bl778VWfb9yaNAqcYlwuWrrDDZBilZ+ejhNpk+TQPtLB3/uBOLFAbyfYL48ORIVUM+VYFablvf61lF640L8bIVz+LndftL9n6ixZD2sdbOvd2ivqporjYka+pqczLJhqCgqnRopPtQ9debwd3fs82bZumoSidZpQyaoEh9p9QRwQHsz6KUG6kJgin2JYF4s5Dx1GbTGF3h73ejn0os6Md8az8NNVVUtgOU7e1QOD6Acg3M6+CqMfiUVRIPSpVkfKwJqZ9yPzhZyEqIqgxJplXXT0dNIG02MoVK2iMarZ4CK4G9ltlVShbT8pEWXSq8UL7qnLowrlW1StSfARq0WJkKfS7BXuoLGxdRZh30rgVRRNJRflJy4NELoXwSqQGC+N362qradDI5z08rbKkyFainNXe2UcmSA6NBPnkqQzx+smck6rZq5TPEUgTl0LJpV7MoCloDBvchahMZZjYBUlfdLzUmiCHwqNlQZVPRlg9tVcdVrY5LnuviWYAnQH1OTJZKzfR4KSaNZt/V8OTGorUDCALNNW2PpBhfhC1JdQyPeyNcZwBZ9F4UgHpqrOxVKfKDQtAAenDOiCSY5jrlJWYp+yAuSeRyTwnrDZ1ntFm5/ISGXciQKT2UB6fSBBZjnmxl4n8UJ6K9rqp8UD7xh0/QnHPvj7lQ04fpCaWh8PKf+F/PjRyTKFm+x0Bok1Se6VUIjM2kmf767QAjHMF+M+//vwJkN+B3386AXJmCpyz/ezej9c/HQD+frzHe73Ge7+/CMH3JgI/6Ov/YO/Pmb/76e7fOQLkTO7x+0GA/A4A/9MzpM7k2v9nfvf/HwTIf05inHb//Z95DP/td/lTn58jQLSoC6CVzFl/VgPOqDtbljl+AGsV9y2x9M/tch24HoAVIxSKaYCtyr9IpKCUBUwnHfyzOSBPKiyXLIQTJ0qxWGkF+Al39hSyTBmjWPMEDFE4dOTbwLDsjERMqFOpnpwJkSYx6j5VcB7Fmx/kiAiObkDN8l8sdwRIMKCxCJCif1tmBZ/a6TpJZd8jCxjJpcclr+Yk+w4BomJeBxon1wbEVzGtnBIZwQ8BvMhbXaF0RT+Z7278ou+qsAak5rPrwDHFZzoJsdPR1kF3T4YLXN1+FydIvubegQKFP3VYVlizgDtdj8BfBU/n0GF+lIOXH4ChAKd9/7zI/d5N/wZBAnEh+xF/DgSdgMGjAz0c8lFycECUv3hCBEAI9gjZackUwliN8Dk8uebgOPyNqyhqeR955ApgDOW9Pfj3IaTasiAa5s8h7q2frgNAL+aKbKv4+WZLUKAynfk+fXRX9QMA0vk3wGvuOFFvPpEEfHLPFbYcS2dXE0odHUK8uQ+4IdAYhppGIDXFsDc2RgoM9gZAVpeTDiAC48YAZqMAXBMAHhQ22oG1mTy6pwAn1G0VQk5CC7Y48ahjolG+LPp4rh37RRG/m8D9bXFWSaKZA1BZqMNKtigC0ESmePNnL/kbo3zmfEA3BW1PyAOezy27JW8KfuUW+PIZJJOXldbY2+C7SL0JwM4euugD6VovKi1xdlXqDPXk/iksNY0ubgUPq9b3Z0wHyjOYrnjZ0Ej6LwWRLLxOAraJJJAKJIT/ljpBaqZuMifkVR8AkaggYJFxwXxmddMJAJWdTD1AomxeNE7UFebNa4iQu+KSKHsLBYj81ZX3kAzp0QIovXPHNltOqLmCOcsAAt/YdgDAP4nP222L5uZz4M2hi/CIs+IpyM02Dw5gbUj4D5GFEQs4nYz1zlscyhdAJJ7gYBgR5sfrLQRQVTjlEEA+OQcApz0c+LogZDTf0tPTHDChjrBB7reallI4qA0Atvlhf+cDSCAv5h6AJdk9iXBqZa7rvjcBbFYB8i3FMilEIZrM/SEIO439iSnk+HS17qWDT+CkCBb5a4cxJgeweYpnDOiear4P8VwVoKxOQVnyJENmiABp53lKYTDAmM6anWNbsdXTn+0CdNX9Clg7ynsGQooNMk8PoUbTM5KCqJXxdT65HbIgW7lytT1K4GgI4LkIlrTMTPfnD/96rv3q9VHXlf/jH93t7n2WDsd0LR4+fBgwONVlbtRVlttc7DFCGSfK/6ipLKPrcKWzEjuE4k2d7N2ANCLdygn+joyOR3mEOioiAbCAMGosT1LotC49KXLKnw5IQjcZ11+8Itrue6oeu5cIu2j1MvPBWqenuc4FZI9iVdEzorkwbQd2bwdcDIHchAD50FXWr2wbxpns3aR8UV6SgAZ/nmMSCoIIukFFkLRD0vmg+mqGjCkrQYmxYg1jLYlMk72suT3YiSx1QfcDAFUzoei+dgIgYN7chU5pJ0uIYAiQTu6nvM4jAEvkbR0DqScCai5KmWKsOnIgQJUn1AyYJLL3BJ3tocy7zs5BOiPnY1lRwloKIM97enPwPnjoIM/mPJQHqJh4n82btuKtvtJ198uWsRSy6iCgWIhUeHSOyi5rx67dqA5qHGGbwJ7Tw/xbQ/6FVFQneR4lJ45BtELYAoQso4tbYaADvZATAMF1KED68Of3gBRpgwBuxoLFA5J2kLHTDPErIk3gv8ALkZUTrO9S1gigf/XbMyTNR+6pBpwYtjl52Y4Ma2ANLKabNBpiV1aA6irVvE9lTGoNK4EYkkJLZKAIIVlryHc8n2evDJZI5sG+XQBoZEEtBMwJVoArsEciz8+Pe6RclMz0bDt86DDgyoBls14FsTYrt0XzV/ldg3TlphfOsxeffNKRi8suS3YEiB++SEN01wZi0yiiQ3uH1s9Q1io1FAhsqeZeShFVLXCZ+SQ7j1zImy7W1sXLlqM22s7+hBUO64EAHhFBWsPUDKC1TgoukR+yvyplv1SGVAdrymzsoGQxd9m1OdbWQGYTr9+GcuT8887DLugI9ycVcrcEgJ+5AZGpPKoQLFqqIWU7WJtq2K8WAyiqa/Z4TbnrQNY6IZBK1piqGZpQfimnR3iQK++k/OAPEa0zXzOZIO8mQPS3dxMa/NWfE9qgn1A+yHsQIB4Cg7BZkpWiLC3HxrDhCoIsSMKPHdWGN0TmuhVLrY+5HcWa5cG8UDf1KKqicdYCgfYCBNdvWG8DbfUoIsNs6+Ehe/jxF6wwx+w7X/+4HT9aSbA1mVidJTxvMkI2d9trhFP75kZBlk/b1z60zhYkAxAOQVa319o0+8BwNwTeACBlx7TVdo2RLTJivdOotECxdQ9Sk9h7CVuurSajgiaHEGoK/6Ao27kfsoSfSUiPNB8yICITo8mu8CcImnU5TaQyCikyf0JDoqhVsDJE6ds/2GnnrV5A5gmEdW87igMUkpC6D/3yeay0PK2FMXr/c5+3/hrm7RBBwQMdFszm2V1GaDLYWhNd3MmM8+mBTiuvbbajqE5LcBdqoWMliLmSEellHag3VizAWg8S+1hdG13qbajmMi0P0Ny3vxZiOIJaod0F/uay9tfRODMMuTFFHaO1Ypw/lcnQjaoglIYLjSH1UcjyJ5K9c0p1CTl2Y/KSks0oXeJXX30lVljbsDfzdgS37H4UHN0BOKtGiWWrVzpiV13tYazFa+9Y48ZM/882OYK1H9XXEGviCCR/Tzfd14Cdvb1YB0EadLK2hNFo4OcF4cLflWJDWAxJMsUe0YUa4XA5ey+vdesl8XaVf7jNo9ubAsjeRCX2PDVc6XSAHTo5Y6lJGpZlxvI5giAmyTaIghwPBHQOo+N/mForJT7M1a0Vle2QuHxm7nlG9iyyt6gv6fiWVeMTvzput2yMsdk0qkSjEkG2Y6MBsdYdn27n/egJa5EVEfh8eoiHXZuaZEtCvGx5IqAsLzicON/+6rhQUzsAACAASURBVB8eskquo5dvWW7xozS8sH+ybkVIrcB/F6aFMDfZ48kj8ca2J5ssrGme1ykA6YKlCywQK8m9xw4yp8ll4nm1ERb/5dvuQLGHOo/9+aHf7LeceV72+ds+RVNQiHXW1dDUQ73CWhAEoF/f3m2/fb3YEHTYpz5+vWUQuj5GjfjrF3fa+ss/bK++9KyNchZYtOY81rpeW5FD3gLq6Pv/70uWkbsQcmMZuWH99vzLL7K2Ya/FOh7EHhkNId9PU43WTl/qc82gMWpH1UQdkAGjrD3v1CId1H1qdNm8dZtdSg7Hm1hm1mL5evMnb7V/uPseR4KMMa5v/qtP26NPPY4V1mZ79N82YkXnj3IsxWVMvPria6xbsdSWifbTBx/Dwmu53fX1ePv7X9bbmlWFWIShZGauJEH0tVFbhVBvdWELNzCK6nDOUrv3gf9rX/3yXLvp5oftoZ/dh7qwm3MEc5O8GimYRTYn0lQ2yOCXMnecvTADy7E9R4otLD7VkSBHyRVrFnmOAqQC++Jkmhna2ANVP56CMQ1m7LbSGKCsttzsdJ5RBSTHABles5hn2GfKMpNGh+hYCLJubCVZ/xLjo7HOS+UM0YhCcYC9LZJ1OsSFuKspQISSVB3B1KtjNJNIZSMiRKobZdQpmyyNIHc5ESzjWZUQ/K7MK08PlCmsISI+aiB0IjhP6FsWoWE0DOSj6ImiySWZ51iJPWgjBFcWqp6FKLHrUFu2MQ9UO85bvATCZ8Le4JnV0zy1ceOH3e+PkIslhbMf5wc1bFTXN1Ozt6PWWMqeFMkz3uzsxPLJVhnirKJ9TI0lqj/KacwQSVTIe4mBr4PsnQlXp7lM+6NC5qm95HRQgdqogus5/6L17Hko9Kkt2rHlVdOUbEBFeIjEkO+mMjzGYVOlQgskA8/DnUnYy0R0sI+/owRxjK+Id+FcfM9AtTM/62B3ws8/dv0dnA/jWOPICeJeDjH//amBJth35fTAZNQPOgXIjGbyHfXHH1plzeyq7/fXaQGYcwTI+33L/6xe73QA+Nm+2HMEyHvf4bP9fE73+ucIkDOZAecIkNPdvT8VQD/d6/35/fs7NmR//MpOu//++X2g37uiP/X5eeR+4RJqL3xVAXwEasjOSbkcArsDAVYEolXet9RSPrPNhdt6U5yqw7YfOXkGHsrtArgAs+MpQrsAGNOwTZDlzfFjxXTE07GDLY0UHsrxEEA3yWFYAatpgFgCT/oBgwQ8CuQUeBITE+e6xquwtFi0cBGgLFkNFIIqWqsfXmOpH3vTyXpFKKioOwYJkvfJ7a4jXSSI8/pW5yfFnAp2KUGkOHCgiEOxZ7phggBZvCkyZd/TycFGXajhkDmyQap5YJW7qet+1Og6qOMhR358OWDGu77yb9/plDEuT4CvgEB/AAqyLihIA7mPCmefQ2elB+9Vjj+tQgvlXR4EMKuu+le+k+t+7zP/l8BIOnxFgKir+0JAz36Ce70nhwlFjsAeYCYThLYdC+QzRsb1WUMxneMcIvx0UFBIoa6B95XKQ17yCsJrp9AfA9SKAIAPWhVjZQ/vxbM8gM5yb2umg2q4ibBxbDD8ATb6AJX3Eao9CPjjT5Evx5AoQKUWCKkQCnpviAAvQFp/PqPCrr3oZpxWaCAHeKkMBJSoqyoOG6AoQgflLe9UFFJmcG8Voj4KwxBK15w//9YMARKjwGiuv5XQzevvutr6tvZR5I+QhYJdEJ8zAlBzjNdVB7YHQKR8egV6qaNXIISyR7oB1zw45E7wb778jOIWdd+DICNE0owABIncEmCmDqwBwi8n+bw9tEYOArCHqaMdQDecZxwEGOAByBirLBMOGLLBCuJa/X3lCc+BQNAyAH8KKgf548/YbswQd6fwU0/h0CiSpo5Dqn6uF1BQ4zkeEEeKBQGg1RAT+rtBrsUBKdxrZex4MW4v2xBhr71FVxgqBYVQy5JI/uQvvfgCcyoZAHeJCwV+c9teujgzAXx6LQtibAkKrG7GjshI2fwMA9zo/Xfs3us691atXYfVyAhKCcKmAZtDQwgkhgQQcdHJ6w3iozwE2Sh/r3Hu0xDzbNFCAC7dZzo0awB1IyCqkgCxQRK4z5CYkHajkDmtgI5BdKvJzk12acP8bg8AewtjLzMjwx3Q1Fmm4DEfWWYBwJwkBL2EANIo5prULureE/mhfA0dHBsJYBfxoawZrUdaIzw5RMpCSHkC0xyiBXQL9BbQKiWCFDdVJ2scCM8vAF6j6GHC78ObuxWlRz4grsDPSuyllCmhDILzCXh/9rkXnF1BOYd+5d5UciD98dcW2gPPKQw80A6Qn3HVlVfgkx/iAPxeuvkCAKxn0+0vy7YASNb0pDjUS/1YslS5LsNknnc9gKcUb1I/jUP67N53gGciBRwd/4DuUgE10/k+yb2cEprM/N20dQsg3NX211dH2L1Pt0Ash9k6yIgOrPDGUYMlxQAk0XU5PBHAWjhiLzz9hMueWLKgwDIhEkIhj2T9M8Az1VwpAlCWwmCSQ3MaJJMP7yVFRxVdjFKxdRESK/VXOmMpjs7aHVu3sqYSNEtgrDckl2zspOoZgUSSsiAzA0JDYaF8ZpGJ21HnRbAuKh9omr+XOioCkEZrqKwsdI+DeY0JOkO1huyDYFm4cAlKjhoXCF5E56SsnXoBcEfphNVhewW++/10fApUqAAIW7/+IudBvm/vfizYltnTKE5aIO18GNcXXXSRA9kVhC37pX379tmGDRuwKEyYCW3nvhYdPeysZ1oBXcKZg/3kZ0x7yuYD20VI2RZAnQDuRT/EQSOt2tOAls3sN/3cP6kg9LraK7QPivR/7tv5bs2++P8cd68vy75Q1og8rDf8+O8SPlMnz1U2KZOsSzkA/7oPInHULXrw4EHLhRhSp+soa1Mc+2YGCjRluQwytro727CXqrJ0nlcIa66UP1J6ZaP+6gQ4jMeuMQQLv710IYcBWOfMTudn0LRAyPWReTQM2tkH2BRCvoSCaUvLSuziGwttuAWiDHDe+bMDWYqQDOO+RDKHRlgv1UWqTI462dhhZyY1xlZs+a7+0IcZl9tsw6WXOYvKE6g/VqxaZtWoomK4dpEOIoIrmT8rUH/KvkzroOw/tOZqz81CqVdJdkwA8yl3IfaMnZBhKN5EZs6fNw+7oUZnuyn1nBQgshcMZV2shSgYYl8qBuwqnDMfkhD/eMba9mPMJdYD2XRKFTgNIKLO2u4erHxYL6QMmSE+RIDMdLrM7P76pov27Q6+dwqlf4YA+drbBIh+9r0LQHk4ay2DIUetOQUJ4kmvfDDkUkggqgrUWktR7sRDEIcxp8dQQAXyefAysT6aJ7qlZKOWmcUawSTCkmnEXt/bQnAzip8CH8ApwoxBwkdRlCVMnkJV2WcvHhywHdU0M6Dyi4sNtjs3bgAAB3Luq7bRU4DujKuBDlQM/F5FLeRGQoy10tHbzbVhlMc+hxJEdlfkHUfwrLx8UPlIETlNMDj+RZMou3y4t7QSYH2VZLEoWpL505+aoxzwMSkplX2QkPoB1H98pkTy3pISUdoMt2NZRMcyzTL+vuH2m6c30R3dhnVSiP3zv99ifeUoVntOWdfJEougoAiZAAhs6rSG0jrC2VEbewCGt/Xa4VNmNVhGdXgwNpjLZGZbJNZVl19USAh8hdXRqNE6OEmmBrZB6YkWNIzSUCA/634dhJ3yaGT1ojpxpo7zZ39gb32b+NC46WO8d5CpIUgvhBrEg58Zpp7yQwHSg3pDPjIXrltLrUDeCGCuD2tcW1urq3dbqDH8mcOXQZDUszcdgARXl7gHSoQIHkP2Fy5wY6z3B4+gviW4mHWFJQ27IIjh3hHqiRT8/0upAchVgz314Z5XneqyFsDfDu8Agul7rJqej+RUgs1nxdqlUUmWRiUzi/3oZ8+/ZvvZHvoiAqymeZh5CVnF0MuMR9UTjdKDeiyUes6XvVPWedM0GSSSI6Vao7yyCcJKdpPjqPEyXBiz7FDnkoV04lC9XbJuloWxtsVPosbpBUQNnWVdUbPsmnses2I+z7DeJ8bXbshJtyWom1bGojDi+qezl9utd99vu7mWQa4NwTD7vMYWHfxYfcXz33EM+QVZUay97Bd6oNS1SZ5MDmrtrPw8a6N28YoOJpi9CntVNW5kcg1Ddun6S9mDAuwg82HvicOoJ1Lt6ivWO6ItngFcy3o/Vt5I5g21KWv581vqrYtpfe2H1ti8ZKypWC92lGCziSrh2aeO2KVXZlksdWJo4LQtzw53CpFf/XarLVm9wXXm99PcIYJsDAViOwrUTNbxfggCWTgJmI+nVhARpmYeKX63ki+2evVa6lKsuKhndrEOR7Df7WbvufWzn7Nf/vphSJVhu+KaD9vTz6PguOQyS5yFPSA1zJuomrbRrPHogzfY5v3edh65VK1dso8LtCeeeNGOHEUZ6MU8ZJA+et8qK2rJpS5rsEVkAba1VFkE4H8A92YSgru+oRW7Xupv1B/3PvBL++Hdl6BObbfLLrmA+gzl9xhqICz6qJogI1DZo2ykYHfWiUOD/W6NrScgfsmaC+1gMXOsuYP9kHws7mst40TrbykNFHFki7T1oEDAumyKdSKYfc0Hok3qjcoqrMuw8gyErDtFvZeRlcban0BNWIcii7MOdV0Ae2I0xEcXNZjCuAeoQ7uVN8P9EPGvekT1rpoLjh8vco0P2mul0NWfsmCV6mox6mPZJMoWuYvMoRauVZkbS8hwG4L4mOA8JWeUavbOGyAysmiAaOdcUYQVZhTvk0BThZrDpIjQHnng4GGsz/IsmnpRJMhrr7/Geyx0Sst+LO+kxozGArMLQrGV9zvK/M3KnYO6lbwYVDg6ryZybVmoPlQL7UFFoi+RYcPUDgtl/4pNm8gnqSuryLsU6TNMLcVD5uyLKph1ex/q5UzqAZ2Lxrk+qZTVfaVa1/nt8qfsDVVBT4sE4T4NTdDEwDlOZ91xzhvKaFPjkayw9N86b6oJRw14jiQRifI2se+FxD8usoCzxg0yx4K854zFJUmVIpJF6htPrxk/XE/2N/clzMypP2bOuWcbIDnt658jQGaey//Sr9MB4Gf7Y58jQM72HX7v1z/d8z/t+vDBXv5p3/1PBWhP+4J/0g+cI0BOd7s+2Odzuqt7P/79HAHy7rvokX3bxdPegHWyoFJXjuyj1FkTjW+vKiiBvzU/XWlZf73HFa1ShcgCQ52uAtsjKRqTOShE8m8DgKIqkxqx+ZBjiEJbFVIXDCCjorMTADOPw+OzLzxP4RyMl2o2thlpgEOAXhTJAm7VGd8LwCkCRPkNa1atIbD1hCviTj583n8YAYWf2f17XpoiPUR4qCKWnY6zwHqbAFEmyBSFXTTvMUohriYX2SadomtLxeqsdEKsOVS2QOTIs7zmXnnRz3xd+sM6AMF6Ds5Y7ciLGbBFxbsk3OoUi6Bo9uX9yuhsTgAcyuezddC9npWWhi3KVkAxutABhnxkMwbQo65iHa5e+NZMN/En7qsjdyPUBeQmRCJd5wCTRIdfbDjFKd2+C/JmCtJju7D9UHA1ZIoUJwpDVqE8BqDfhydxsDIZ1GFMt1cQB+Gk9anWt62VQ3k3IYCAk821hHWi+mjgfgOMjHLiOlFZY93c32EADm+uT+qblGiAXcgDkSu9HJqkABEBkkanUx8d090AkbK16qfoVu5FJ2CPshGiuHYB5b2A7QqzbhcwJf92QMYQABhvCAV1Gokk0c/pQLbhjtVW8zy+uBw61Z2vA5bUSLItE6Hl/IQ5aKibWjkU71iIufHGv8u+JVSBwzo3yAoJcHGC91Onc48OMRxYhjh8C+D0CSXrg4OI1CkRPKdeAmAj+XOSgSviLITwcw3iAEB+hV9KoSPQVwcszY9YurabsD4Q8VGLHF4e/wrazcXioAvwRGcX2cUInNOciqe7vhqJu8gSKT3SADyDIYZkUyV1SB0dciJ5Pn5znr2+GfKGZ9pNR1nO2xZfBw7sw46o31mKSSJfhSWJAMrzABzV6TZAaHsyOQoTHATrOBQ20nW24cqr7PFHHnc5BkuWr6aDmywWrmXbDsYhGTPLye4RgCRrKnWaDeKzr+yODu6T7HTOX7PG+SqPQoAcwSpMYEASiqgIDpZMTrz/8bPn3sei1ArnM+hzy3M4VOQE/78NYFQkqP5OxzApoXy530PYMBw4XkUXMpZMrCG+gLc+jAd/wA1P7nEgBGI/c0IEiII7pfTIxLN9iOfZzGvKC3qaMacO9ViArwoOlgvp5FMI58uvvo6txSKnRpDlgz9AnELMNQb1TESWSHWiA/W6desc8VRFUOT8BYtYH6YdmLtf3tCQcvfcudB++KsG1wksMDsWlZDm1y4sUtKwY9C9CGUuNJ6ssDXLF9ux/Xvx6PZwwcfhgGWDgMrQRC6ks/FUK8QX9myQMqF4d48KhOVAGSegmfn1Il7kURzs1TkqwC2Oef2dW7CHGlyITdWLEI7d9qErLuZ58XsQKnv3HoM8jLVfPHCv/fiHPwCIxMqOcdoKECkCQgSQLF92oo4oyENFwHOcjbXSEOC6LNv6Gfu+ACI9hIiLyFTGkvyf27GsaGlugDSRZZU6IEH3uHHdEAMd7QpqzuJ+MD9bCJBlMhyAXIrFJkZ2cAGM52Cejci+OsaGCBCRmAKQYthHNKa6IcxjYxNRxxSRp7LYqUg0tv25xwplPo+sG3VK9mMNITA8kXVmRo1YaxVYk+XnFVhEXKIdIL+jGnBc4P6KlcvZP8hOATzxp+s5BwJK65U/cy2D7lF1iKsjct+evXAZHsw5ciJiUywuOQ1go9uB7N6sTVoX2pgjzAb79ddn8pre+brs++xz7G2ySXz6m3m28ccQUoAOUk+EAXTnYo8jkuUUvvE1EGyjdIWKnM5mnMgmQ7kV+hKAI2InRSpJ9lj5yUcyNkXYaD1rBlxtxBJMQer5EIOBzIsRgMKRQe493a5B3KdcFBVbXn2TpoMmW0oXdYLAToXI8i2rDBE8eq5jrH0pvPcRCKB0wl/TFmBBVkPOCs+kgY5WAcUhPLeFy5dDnDQ5G6x+9uYB1pUWxo7yXUIhR2pZmwpQ6zTTbT87J9c9m/TUGSK0QZaD7DUlkPvai2QL0sm6pb1WhIZ6RzVftX7v4f5fuO5CC0/B07wxwtlDdkIKZKM2ESinLCSpQvuYNzk0DZSz90+jUKsmXyKcBorO7j7mRqzLIzvF/fAR+Y6qSzZ43XTXa66xRTiCRLuk3ltiDc33d75mlCC/b4H1T59KtDsfAoHX77xtbnvaAxZjX6+rBhFFEmk/msYW0Je6Aj4Ai5Uwu2DZYvPj77whzWiep+u/m2yfCvZ11LLMISahC04AL7b7H9uELVWL3Xn7JdhoaU2OsD2sCZctJiOAMbmjctQe33LMmmjMXbIwz+76zEbYgkrrPVUMmE6Abs0pqy/jOqhlpE6aDgq3icAwqwHQ7aNWmVIDSzXEH7+/ek0ec4ocIeZwLZaXcckxNs5aFM6e1stan1Uw2wLC/QhwjuX+oYRyNjarsbw5Rb5ClbN60VoSFoKNHcC2J9fbBCA4RBf5U799y759/y3uXvZXRpu/Zx8WQSet8eg+C4YM66tuNv8JQP9mCDeeeTh2STJbQfxg1eSV1MLBg8kaQgObn+tpq5fNt9e3HraTkAl+gOW97B0xWHStm8v4G2y3Qta2/Yyr5kbUu+IqXdczDRAEy7ONQSigTEJdERhCYw3PvZfcJO2BdY0jeP/TIAFxEMn8qW9CncN4Xbgg360ZgdRyNTRzyHpH+3Q7XemBzO+VKMv6maevQxRfd+01Vo49ZThLZBaK3WAUDmFfuOT31o3T/cc9s/7WRglrL+uYwhKLZwdBtbAw29bmFFgZ1n+zWePf3EPmHrw2DkkQRpAfZM7HSWmETU0c5PE0wG8kxIMPDRvHjtQ6sHLevERXj8oSToroQRQpiTQvSGkdwZoehTIoNZaGjADsb6hdkwHdJwewePJPtv6oVHu6qcO+9dRr1sP7hfD5Loz3so/MmW0Xo3KSVe5wxlz7xxdetV8fwMoVhQlRRc4XWmBrNE0jBSlxFu/vwTfWX8EeZDahXsSmaxYESCT7jppmxmg0KW2rtROMwcx8NcwE2/VXXWtP/z/23gM8z7O+9/+92ntvWcuyLMmy5b1XYifOcOwsskgYCQTKDOVqaQu0bNI29BCgLYRVCAkJ2cN7772HhrUla++9pf/neyumOdfphTknNem/tcBXbMuS3vd57uce3/niy25tbiZCaVzfIykKcVWYtVSXWCTP7yiERWgTPTdEenYyni819tkFHETxvMabZme6NeNgcRN7jGKeHQkN2LffezukVrV9aO189rVddql5zN7cus91AkYg7Ljjzjtw9LIuQIS0d7UzbxLNhQtAAps45uJKlPrFxYU2f948d56RqygCR4TWrddefx3lfxL7kBJ76JGHcUSed9GJXuyt0ojLDWW9f2vTFtzu8ZC5ivJsQSzTbN//9krbsh8CeNY0Fz386GOfJUJpPsTkmP3sqUX2q40eW7oYS9gwEZJMIKEQ4TXEnyZHI2jA/dnRqSi3KHt1wzb2siN2hMjh1978DIRgIkI04vlwgAT5sLdm7Hazt2tqaEFkFYM7AZKKa6BYwcxpMywHV2dx5WWclbhB6FJSV4jmYYlHSph72bhbC8RnKY6loMg4t18OCMJRSnzlsaOn2A9rj0z8JGce9c9NITbP14suPJ7TXpwg6hgMVu8iZ61C+hwjGdPNiI86WRPluJdwJpn98TD7A63hItNFKMgtrLOVRGk6X6UgqiuvKIMATkBEcNrN49pf33DjjW6OamNvITdJYdFFCJAPWCHOD0UWR7I+z6NnQ6kEBXz/aZxF1XVzgbhM7bcW4AJWv8lZhAteCH6W0RuiWNkOyIsW1iidiwOYT8/igA3AwTQJwkcu1wu4USSokjNFDo/z5887EZS6vlR2vmDRQrff1NqoONdut6/pZm8AQYEjWOXyGg9ymLZxJpBbWR2C+hqtgXqetC/X3hlqYyJnzi1f3HtFX+JU8eN1y6Grs5EIDxEfcnHoixV7Jfe79m8iSOT8lXLa24P7v8FjT37rR7w/nC6+zAN+RFnTgybHy6Dc/bJz/W8dIPrzv0dgXXV9vNrEd5XPX/X7XydA3uMV/q/95VcDwK/1q79OgFzrK/yHv//V7v9V54f39+Vf9ae/vwD7dQLkajfo/b0/V3t1/xmfv06AvPsqerI+dQsCXm3K2PkoZx8gtQMwRADlINLBsh8stPwvn3FRSMOKEeLvFqNGb2ODeGDfHnv0w48AuPdAiKDohVgIYPNfAmAVT5yFSk3TULso812xF90AGFNRgL29aROqXw6NgMhzAC0FRk5kn6I6BqCcPXuO7d2915o4xN2OClWlgydRz7ZvuMvyP3PMuSy08XPppGzsXEiRys0VhQWAqdgSqXelrNd/nRpUBel6j/xfyttOgD1fAMAgNn7NqDPLAEOjUUInA1C1AVh0sWF18VSA2+EAs4Fco1IOxj5stANdRi350g4YBQjjgByLEsxXZAHAjqz2KivMIVanAwVhL6Bxs0B4DhgR2Mp72AhLEaSHTa5jOSH+7TPJf3B0Hz5BxANK81AOu1HqzwB00gF3SD0fEgsBqnWjamvhmo9oc83mOP/u6TZeSgwU0QwquY1GOdTdWGVh2jyjQhzrpky3FYXpsbM2jv2/n2sUDIiqOKM0OkDGpXTjVXXyc33JcRZoGQ3I3cT16kZlqpo9ASihTo1Lpi6dGToI9XFQVaeDHBZ9HBgUOaV8YXV4CFxV5JFqahUrJDLEjwPxvA9Ps/5TqKCwwjdwqNFjquJJXSABrjoUKB5qAIWeH2B5LN9bTpcxgMlhdaPwnkbV80H0RR3OlQFeXxhAu8iaEgA19QjEUmDfBdMRxGFPsV1eAgRQ9/lzP4s4xMYA2OreymXiDzgfBrknUkZxUCK35IZSRI+iuTRWqyH6lHGvsaUMYB2OgkUIcK1V5i1Q/Uoh+SS6EaSw6uSQnUeBZj1AYxKxTnIuFOGIUHfIIw9m2ltb2p37YDIOCpVsNuKWqUMlLUJBojBdR20C7r/nbhdT1AKYlYTdvwiHguLD1HuiAmN/Isp27zsI2EOkGgf2SXS1CBD1eA/zzM10qjERRaPcYxWVDwCgKj4skYPn5AzkqAL5OHu1tCijH2KU5zUG144OpwISpGBP5vCvw34vpIcUZyKjRHpUAcYLBA4EcFI2cSkKcD2z4xRN11DaKUJMpIo/YyGQMSOngJ+ipHh+9Az3EnUhMFWl5xlcB/WACMCZQ1dCN5ELrfw8HRQPEquTyvvKy8+3195425auWOkcONkcdGOYf376i1+6+Ks2xn8UB24BwAJ3M3ku5cQR6fqB+x6wjZs2OoJKwLaK0DXYnvnGcntpD2QqDgYpvnX/X37tVVtx0yoUh8PEKhAtdLnablqxxF797W8sl5zpG1Yud8/aIONR0VqKzNu1ax/3g3kFwqOU+UxdM8tuWOUiJcprGmz3gSMACzg0iPI5iJJQhfCxIHpf+ej/Ph/0jOP0gaTyRil9GHX+4X277C+f+LQrES+GSAgDuEjkfXXxnpoAuI8eO+EIgXCIxiy+5zCEZA/z9BjxC13ExTgCBJA5j2slwiaMe7Bl89v0zUBm4+Kqxq0kAmUUVPXIoeNEYCm6z4sxtYfXmOXcOepMSWQMy/0xjRJPfwjxzagp9byK3Fq79nZ3bVXUrWdKEUUFxG6lEyMoMlGOmnpy0WOYy3IgxpsBETT/C1SSgyABhaaivJqU+Q55MHfxCgCUUXv5rQ3c1xC79babmX+JRaM0vJHnQEa4+agvowS885ykp6bzjPTYW6+/aal04hw/c8FqUbROotRZ41YkLv4re+pz6b+fe9d/jeeIMRiBq0IOqDe/MhF1qI97njyvRApHfuv5iGdM5eVm4DNQCQAAIABJREFUsyYOEhNGHxSgiwQAcbyfxYAgAvYKAUHkXtS4Urmr3GAxrBuJACOuG4M5qw3ApY14uS5iJz9w13qitMpYSxk/vKdAXDnRxMQsI0+9jznlhZ//EkVrjK1atQy3HXFWvH+5vuR4E0DXiqpeEYYa84oW66ADZeGtadZbT/4696WspJKIrYmOodU33ODWcb3eXtyaEhwIOFVnkQiHHsiyWMg5L3V0Md8J9E8A8I0m6nAXa7jrNWH9URyI3G9yZbSz1mldukiHyA04eA4fPOD+7LpzEnH2nBx0bqtLxIW4GBGALBFeWqs7IAxzGUeKLBJp2I1iWCRMJuSKumu0Jvgw/zqACNCnk79raCReEbBIY0vqWT3XE+4PbpETcFz5/YQDxEVg6bd8/AMEyJfeIUCu3OM/dMBy35MbPMRa6wruGeP6ZtoTeYgh8setEwZYuWL+bAuBEElTlJUXQCTuvDqiWKZOx0HEdcaCaG11xFMGJ9iTP34eALYGwvqvrA6Fe2XliBWfPGOPPsQ8g6jgcHmnvbb3jDUMeCDA0uyvPnwH8ZUIMZrLzNON24DntBMQWLiVCBXvsATro8F6z9kyawZYn5qfhtOpE1KpwyalsK5kQJrhWLmM6juRZ6IX8j0dsr0LB0H8pHgcEZDvdI4F446Qa2k2+7Nm5pOzRCrKXXPLrbeynrD/8RAbRxm5SJEa+ibSFoTaY3f8oz31ve+xVwLM8xDrVHrOWi5CILLfObH5ss2fHodC3s+6ub+BY8w/jIs6HG2FLQN2ppZ7DeY6hXinFfMDLDszxY4SB1YA+B+XmWTFEHda7x+/Z7GVnjtiiyC+5QCtQawjklPxl3IZygXAkCFODecEpAqiebc+i63yIe++tR2FPCBkiwiBWPY8dH7FUPg+zpweyb7ktptugjA9BGjcgFiDzi/WxBje49S8XK7VkB2A+F2HK7AYl4I380MeEVEBuEmAjYmiImKP56kbclUlGiNEFsqgVgt7pS0pjxHq7ynM98kW+U83uCH3+ZRv4NZhnaWsPG9WrmVyLza/8pZF83e1/F1c1gSRk0m3RgzzTiyxh21tjZDdUU6woZL3EfZJG7cUuqjKadNw1wCkioiVU1ogqMQHmuMjYIliYSxuWjrTyutQpauzyS+c98G/G4eYiJ1sNfGpds9Xv2uVSsNhwE/DuPHE6my7MyVhwmmTlGkvAph/5/UjNswj1w95deVjPtfIC4BWvSRRXoMQUz5Wg3MtJcbL0gHLkxCfjBED1gOBeqC43JoYn8vXZACGR9vC/NnEQW2gt6nRHnz4fqJSg9lr0FvX2WBZzDkNdCMFsxf0bSFKkP2cB0C6jrXgcCn7a+7z0mnan4ZZYfMI/SADqNv97MTpNnvss7cj8Ki1WxekO7fhhiOXrID2+WXLljJGYp37MIcoy1Fek+I+RYBcIt5y2aobbJC9Wh3E9JYtm+zhDz7k+tJOnLxA9FOKeza2bt8G4ZTvupCScOlKbBHLWNlz4KCtuec+e/Kb33RdEwuXLptwuxNDtWffMfvlvzB+aiex5wsiOu6XzH/99vTXbnaX8QOf2mL/+A9fZx+L4CNw2HwHO+h1I34KoiPEl54bD1GrECDF1Q0uxsoXcVkTjsJvPbkaEcwsvg53YXeThTAPDbCujOAAKismJhICJDwyFvFAje3AvZk3a64tWXGjnblYhEuM8wggvIQ4Aua1R2hjbWylc6yRuMiiqnrzBIa7/r7WzkbXjVJRXs0zQx8SpEo1HYmKvMrOYq65XGppROlJyJXK9U1DFHGMMvGqUpyf/Mwq9j0N7O0i2c+KII9gfybSowbhjv5Owhq52nW+kfBHIgG5HbrYK4TyGktLy3FKtLpeLb1WHz6nHkntR5rZq0ZBah3YS1oB62wefWIy2KpjUAKDhMRJkGelvD+cnsxpwcT8JuFYLMDRqL3tKvZvg5wvqpiriyE5JkNiRUTF2eHjp5i3Bl2MrNIMFBUpUVMmUWJ6fdrvi+yYN38+jsk9OEDmIayZbVu3bXevT3t57QPkTuuB/FYktOYjjRfFYCl+tY17rLOExDo6z6rzUsSGnB9DrMOKktXzPczzq/245jp9/D62Uese+xadib35Ogk+9M0UdTmurhD+7OMJsYGuAPvON55GEAfRNMi6GcA1J1JNZyXt8cW0eFjHJiKwJl7LhPtjwgFyrSNorgpwXidA/n3C/W/4u6sB4Nf6LV8nQP7wFb7q8/keb9D7ff/f48u/6pe/vwD7dQLkajfo/b0/V3t1/xmfv06AvPsqeqaKAFHWLbsrWYnlbhjjMBAMINbH6ab6X1bajf9U6aI6SolEKAfIuXvdOpdlvmfXDtRwd1sDm8vzZO1LSTyVA1wZm12pND0AbALHVVbazyE4G8BDKFUR6vcBQCO5Lmbkz3TKzcsAlzEQE+fIeb+ReJpDbJqH+BoRKss5QGzYsME6N91jeX92+PdqzStvxE3KLr904peAc91mvS+Bqvq9FF8iebwAlGSFHgP4jZEiG5BFSEk1p2Y5NKIUkcPmuQ0iY4BDZChKr1RUShGA91L6BKC2TiXbvRPVkX5cF/9V0W8KcTPq8lDefi2FvqEQJeko7wZR/xTglpFCp4H3m5Kbb4Vs4uUAkeJJIJgy3IdwIowBpEwj1mScQ3kwWcrRoRQNEl1SdP40gEA6RZMJqA5R1kLM6Gv1vhUlMgHCkG0PYF6LS0URUPlrp1r/uQEOwQEcioZcNNQ4IAdGbPMGCDXKtPspCh3sHQFoOOe6FfpVeIvivh51VCLRMP0ATC4PC8IhgmiNEBRV3RwcBEjK/dEDGC0FtS/gmEAnjZsoDkkaN72AAyF6jfx8X8ApESXqwlBxr3NVcD9UfizZolT3cx/KsvbjGn/Y5FGu6VCvEl3dSxULauMdAeDmRd+ComdUHB8GyN7NYUhkj0eZ9rg8RhT/AbmlYj8oL67PIOAiB0gO4GGgIrVExPix2VdMi3piYrlvKjgtuFREoXMigIk/hxxIHQBWdT0oBkuTorpWpEaL5oA1iBJUYLoOjBJmSY3m4poYxwK+ZYVX8baARMWDhfF3Aop0AL9cg3sB0kWHneycaVjfzQ4R8dMIcPKFzy607fu4V3w/jQ/9DBGPclA0okhVBnk+ByvF6CQyzvbx/Ml9lY4ib8+O7U61KLt8PMCxQMsSuicUf1VLCfeceQuJ7jqMIyUaYDzTlSgqMm1IJbYqPlbxNgdSHRyDcTfI8aBSxCA5dXjfl4hI62PcpPKzBGAq3krjTpFZOrCqFLkbIsWfA5/6D3y4X670Usp7wFDlaPcBpg95k7PM2Ur3Pw7iRvOM5LvqAwlnvFQA6ClGQJETAsmDIdwErmquEIk0gDxRAKYIJoGfinORavwcCkP99yIFqjNmzbE0uk9+/fxvHfGlKDa5E/Q9epWPD/il3gEdNm+99Tb76c9+6u6fSKxjxJsl4Wz42icn287ziS6DOgUlYy2unsPHj1g+UQl9PKuZACUhlKfmEEO27e03LA0A4JYbV+Ka6nVjURF9Im6PEn+VQuloMGC4iqIVe5XN4b0ZELTycott23MY0nUqANtM+97TP8Cxs4ADPc83Of3NlAyHEz03AAH53S8ssfKOTAvyDbCXf/sczpAue+zhB8xXpfSQ1nUo8tNx03WjtpTzRErEBMgsOUBUes+tdOO2gagYEWJnz160lavXWCUxMyITmyAixqRk51wdjCOnmugz9cGkp062E8dO4/pTLnibnb14webOn4ezbxpkB+4VOkA0xyrqSB0Q+w8ddM9zLHPioqVL7fnfPMs1vgXQosUpHBUBMayeDQBGETO1AEk5OTmOtB5kTVAMhMgvuSdEgOn+KzpKz0sdTpT8xTfSXXCC9aLaPnDvXZBWcgE0utd+FrfSalShaZAyXbgGJkF4jjDYdmzbyXsJcD0fp8roOgI8U3+RN+rbTp6PRkDpV7873y0nDzwFMMf4DQUM1TwlUlHPvogwAV0iOeV8ECEZxbMZwjgdZf4R+VGBWlhgYwbPYTprhEAKrWca+3LfCFCNhryIR3EvMEckvkrA1fkjItsb4OEmnDAneE5DIASHuO/JzLv+zFMLIJHaIIjKWIMyWFeiAULTGYP9qJXlsJmouvBysWbxlM7K3SSy9lJpoa26N4+ybF47z3wtYJZi70RsZ+JOFDkfwTXW3Kk5oZVn+AL9XYqKUtReSXkVauYp3GNfnqMgCs8hlfiZZxE8aF5aSDeIyPxRl12u3iDU5zjjNCeKzJSrSfNk3qyZgJbldmRrHeDVNO5/vXveHWHBc9gIWTjIv4vnOe1QLBfX8Rhq3wCeG+WrC0CUU3SUtUCCiXHFV4q8BUzXPkP9ET3MZYrzdOS5Ez1M7BDkQpn4vQgQ/cZjf/9Yov3VL+rc5/+jTe9/tNV0VAr3YsJRyurC+9VcpPuPL8TFAwbhbEgBUE+Lo7A7MdqiKKj2Js5yBKdWqPZZuFsHiUbqbRulLLnHNuw7yvzWZn/75x9AvNBA3EoXEUXn7I7FmZC/yRAD7RSBn7GA8HTmmlRbtyiLl8C63FJjI3UV1lFVQRyT1j4PMYeDljw12loAtg5RrNHKFJ2Wl+6AzLNEA+k6k6ZmubmTmWNCLZn5wptnNpR1rgnBQh/gWjCOU2X5RyNkkAtCJKTI2xrI/hN0Nz300AdZi+l/6rhsv/r1z+zDH/moxeX42pce/7n9488+buMtOFpZMlpO7rAYb2wutVVWffSkpQQQ99jrQz9JIGAme5aeBtfJ1hMYa1XdkKyltcTajFkevO+cbFywMQCrKNfPcYuCEyDMqiHZuSm3Lcu09rpyS2Y9TYRI1N9J7a3nUOXl2ndW1bSyZ+B7EzcoNbt6MILIJxsl9iskLI41mZJyolsj6FkjWIa1IMmtyzG4KRaj9K8jBqid/Z/GbW1jh8UkRtgc4nbaeYbP0X8gd1Uw97KdmJ1EyMkE5uhgCLBA5og+nudO9lWKMGyq73TrTHFRlSMUVYB+uKjBps+eb+W40WYvWmKv06tTVK3Kej7UmQUQW1RIhBCvO4J+GU8Erlz2STNYm2PYP7VBaAoDDGHu8edZEChdwdx/9FQngDoukUSATtbeIAh9f+blBEBWOYIHIP79WPtymIKnZxFd28d8zL2PppPLbxgncV+YecdnW0vyZPvcT56x7fSuwBPZJF7YJ5al2AO4Y6IYM+2sA88Rp/n3bxy1TtYKuEAXLygnYTBrejVih3he35QYDwQxjibvAYuhrySD+TfMKwAQfLE9/YuNNoJrJz0/wkIptl+2dDGl96O2lYhDdbo99uiHEKJAkLdctpqiM7aMWMZR1qcenNlNl7njrEvjxLIVUVBdhtOjjXk9K9bhvbblOKTN3FiI6SkQuLji1JFgPThEJjlH73d+us28sbZMn55nS+l1qaK8PgGnh/Z2uRAhJ4hNCiR+MJ1nLYz97ssvvwSplON6rHz9ced2M/YhB+Rg2LFzB+87kvinTOeKiOcanT52nGijU5YzfYbthQiZhoOuXfGg7GFSWefLqojC6+qw7351jjWNzLINmzfZq69vtI2/fNwe+PxW11U1dXKCLV84ld4gohuJJLpAxNbM6QgQeK5H2a/3DozbC29utJDYRDohYu3F116xl179NMKLacwz9LSNMw/yLI8xjw7hfGqpb8WpQwQUjo4qhASF5ZVOGLOMc5biP6fxWhU9qj66CuZufa6D/XMZnWUVzbg5Q4mDYo4JUGwVzqF0iNgR9nLaW5ezx9S6N4ko0OQEHDuJilVk/eaZDeY8dMdNa2zfzl2Qntpv+9oI54EWuR5YMyQkUETTMPOniHS5FroVYctZS3s/RUXGIMjSuiUBzZWY41J+nsgHEQ/qhYpgjOtDAhbt1+QgD+PZSOWeNRJVGuHithAI8JpHiMCsJ/6zmf1BA2vdihtXOfIigf1KIJuf0EAfxmA/fV3ncejM5v2G2jm698o5H2oPrR4S7e21FonAyc7NtRpEGydPncaBPBsx0yWIkynO/a1z0hCvSWu+3N+aTxThpZJzRUkr/lkRrdMh0bTvaWHfo3PdsPbWcjTK2cF/dQ4WkSEKwluxqURh6fCpa6RzkfYRWptEVmi/7ZY6R37wxSxQEyueTkMIjTwxtmbV3bh18nifRGV5BbOvJ9FAdil9F85wfygC6zoB8h/tDP74v3s3gHxl3/HHg74Td/K/88cffy2uzVW4ToD84et6nQB5b+Pu/QXYrxMgV7t77+/9udqr+8/4/HUC5N1X0ZP96VtJm+Agrw0kGyspdZX1DORrZU8vsVlfJS8V8iN/Rp4d3LfPLkB03H/PPZAeZO2y0ZR7QcqTWNwf5YAuW7455/+4S/d8r86pkts4/M8GyBHIKVuwQEUV3Ur9KXJBvQ9SA0lNLvBNuaTnzpwhkmel7fxmqkWtfQM1HsAVG2X90mAVUO42g3wPdXKIwBHwoi2hlEMiXJz9l/coAsQHZVQLm84IlEuZWJobiEGJwaEixaxKfRWFJDWX/r3K1qWUFaA5BbBApb7F5SWWx7WoIfKkg0NyI5FNKv/OpGhPsThjbJ4zAEwnAT4mEf+yfQOHOkC0QA4XzdjRxzi4XbhU5hRO+jXA+1UWrkpupVTyV1Y/6psEMr/bGikTjIngYB4CsRJjofyDUD4XTtyLFFsTAHSPU+70Qhaok0F57rNvz7LxShU4Avhw6FW02DgHsE4A1YAxDkUoJ8OCKZovBmymCP0cefslgDEBUeTu0nHRAWGQgvJJmeWKelE3RgCq8GHKCv0BfxSj4g3JUt/aj7uDwwUHY2X/q2h+iDLJfgA9cE5KJcNdvrj6Qsawk/uimBWw58f7iMNt4w/A2AkANwzx5sd7mvuByXb5ICp1jUGudQM53EO8NxERup860MfgQvET8YMiLBzQQ+CH7xUniEgPAG/lKndT3lqBpFSxMCEhFLlzAFf/QjP/ppFYLimxQwE8VH6egzK3T0HpgFsDvEcpypQDHQvAIoJK4KVinnqVnwwBJXBTz0s7hJMvhzhFD2n8KPpKqjH9XSOHn2jur/5eH1KtKUJmzqzpzs6vzPp0QPpUrvepM+ddWbfi4u5eG23PvUpHCl8rJbwIrl7ucTPAiuLBkhmbM2fOIHoqxHaits/MSKUHYpZt27IZ8LPJ1t2x3t33GgocqyCyVAY7BvkkIiCa8Tg2PsD1BMjg8KcDVSSgyziHtHDGun618XNUwB7G9x/hWuiZ0dgSASIAfTYEjD+k4AjjSlvxWojLdsDtNMgJHdh8dWjT1eHw1QmRpT834XbRIbaG+IfeccBxgGl/7vcY913kRwTkhyI9BKQLCK8WoMXrclFDHAalLNdBUs/8aa5VAISbQLnklFQA2gpr5L10KpKNcRaEotCX+5+Fe0HvXwdL/b0Ijlp6ElTuLNBVc8dc3AI6GIrQefvtt51SPZcD7W6KLjMyMuzbn51qP3q5w3WPrKCw+dnnf4NKOhEgnPg7gKosXCD+ZMuUF10wL8b9QuIWYjhsi9DsZI4JZ+xr7Oh+iOANguw5dfakrVi1GhBk2HaiBm3uICYsAPUdME0dz2U8176xlW4Fil8npSS6XGvF64l8evJzc+1Sy2T716f/yW5fvRKV9ZhNJ3s7gms3zL0f0cGZ71PDzzoMaKIujDSAmem4FKC3nbo2BoC5vKKa+bbA7rh9HeRlsFMtFxacJ34ryin8xyAZBSxu2rCJwuMbuf8DzHU9LprIwzWSi0/A3mF6PVTaqfelaxePa1DdLZXM7yJJFI0ht5PIvHIIlWauyQz6P1roKZFTTwX3ipFQhNwI9/cIr3kuyu5fPfusPf744+4Z27hxkyusVdxZa1e/XW7rQ8Hp61wyS5cs4OfyHKKIPn70IFd51M2z08j3TqbsWKRHIJ0/p0+etW1bd7gYj9HwGCsjp19ODnXFNLEmyZGXCRk5i5/9yflVNu8zO3lGwi0tNcWRf60oS3sB/dX7I2Be4zCVWA7N20241eS6EkChkvNx/r2inURKaBzUs06KDBOwIedSNGCNuqIE+uhDrj05CLXiBjI/ar0JgKQX+RFCwH4oa8owQF4c82sO6HUU1y0Y4u0CpPisfAhU1hsVqCu+ygvEsh21fyClphrjXbh+6iikXXFnNnM+Be+AoFVkt0dCACmmUYp6ESBcfAsAnFIf1vnzNAAwX4Sgji0qKSe+JdGOEl+Zjytz6YqlPF/+dv7CGacq9WZdjSfjXG4MxeEJxHJxdZBbElSUom5NAIQSCRLLfB+T1Wv730YJzJjQeJGKOgoCTeSWekSG+Z6KJmxGQR8GwRQMUe0voYDiuIjJUoxIIeX1is3SmhaEa0okiOZ2f+6lSBTFQsobOhGBNUF8/GcRIAKIFOGocSkiRap+lW7rWih6TURVEFF4IjzyUUMHe49YLGBrAsW1IjLPHz1sMyAK++o7eO3J9tILb1gHgNP8+dMsLXyAPUmEVdb62tNP/dDC+N7f/u4nrAIRwjPPvoxTa4U9dNed5tNTbX2Xi+APqi2I53QIx6QK1r3Hieys7jaqvWyYNbbDE2Tto3R0oOAuqCTikKgiUgNtKQRKODFKAtwDAAm11wkm9jGAZ3iMuTiV9eTEqeOA6WEu7lQxNM7hw73dgyt37a1rIZo6eNJ67IkvfsU++8RHbf4q5oLtFE3fTCxZZYINtOFYDIb8qC5GaEGuFbGN1g+gXdlu5xtxbILgjzHuBOT7JRAF6B1mpyubcAm32PxMH0ujBCSMCKQ21u7TVaOuj6JBUVhyUFCCMZmIrl5i9qLZe0igUl5SZbOmk8ev7ijWmXqIcX/1sXGPBnjQW1HMh7muKVTPWPAiGavDEBbRkFQVVSU8f0Hsc7pt7S1rrBb3ohxkEoy0AsAeP038D8mbt925CtdIN/enjrW705YvWWKVrIm+xF/lQkT6Ivjwoesijmd2mM8P6XlEIT9GxwbvkucBVzBkz8d/dt4evWsBTlzWRK5i+jwiYTduMUT71oAupQXyiK2SzUlKBQSfb1v3b7JiCtDnk25495oF9ubbxywzG5ECrzGUNaiddWHPwXLeI9dmMoXnk4mQZT2mAgaSHFfJFEge7l0wc1AgApgsctpEqIQmEsXKfjkEtsp/jPmiCxV9fI6NZ82wf9q82Z7acUApbQanYvfl+NunAIMn0wfTx/36PnPyD/cUGoYjdbXThZAHyBtvxw/ul0Sd78nPpa1d2omIJGKEiOzKYQ/mBQhf39Jng/zcqOwk66EHZu6SOVaJ4j6FNf7kwSMUoX/C9ZkFQ/6E4yQ5u28H1qYWW5Q9mdjWGqvpQbTE4K2DxK1AuT6M46mkDDKdnzc1O8Xe2M+/aYHkwQmz9s719I308lx5GFdhdvDQPgtOnU75eqHbi2lfuWLFcoQqJbYK8cIuBCXRrCuhEL2zIWwlWNlISfpS4kYlgugnWnDH3uO2ads+e/LJbzqCUHFjwRAl2svu2LnTOXlb2Bd2KIqT9zR/4WLuXzkRjzdAUF4gVivbHv3EZyGyvwa5l8KYardVuT12+8dftNtuWWt3rr3Vfvi9b9rX/+aTNoy1KwwnWSMkQ2I0a9Ew+6MRj5Wx/64kL27UN9COEQ/89Sdvsm99a4d9/rOPsc9H4EAf0XBrI6QSrnAcgR6+rqainr0gu2gA/CrOCYpHlQshnj1mnFxc7LnUEeUrUgzSs5q4ruO4Nc+X19rsZautprWbGKhg5pgChFCBiG2mIhCgj+roCVcCPnvWDMgKziTMfeG4PyKZ70JYq/zkWmZ+GqS3TM8jrU0uRljkh9ZRzekC8oN4XYrA1PqhNUWEgT6nM5jK7bVfk8tfzmyd8bRnmMWa1MieSXs8iYbk4lUxue5JAY7oGbgJFcurqDinjaOHrQMCqQkyppROSi/WDWU+iUBQN1yCYp8RnIVAgO3bs8sRGaG4xftZY46dIuGAPUUKe84qetREwovAX4QzU/f9AG7kefMXuD46ubPeZD95A+SK6AcJoXJyc3D3YXFTMwvjV51YreyPRdpJ4NWBKCeEfYCiqHp43/06t8kJghvHERv88mON8bBeDLAf0D5Z11DXzokWtTaJEOGNivj4ffeH1lT+zss5tAPpoArFLR9tH3rk44jIOP8MI1Q0CEUOQjonTxAgWkHlNNcOhZ8u68k7NMp1AuS9gVDXCZA/fP2uEyDvbXxd66++ToC8tyv8/gLs1wmQq9299/f+XO3V/Wd8/joB8u6r6Jn+uTvU6+kOo0JEpW7sQqGk+J9L319s2V/c50p/ZwAS76XLIgZgRKBmD/ZkxeEI9IwBGAoB7KtHFSMSZBKbRGXbCpCQIrngZze6nzn3i2TPorKuIdJHKu9aAF0piTXo6lG3qvzNFwBExaE1AB5ZbEDLAUb054rnbqTs/DCANaElijNgszfhOpgAOVRKqF9tbCplSxYxooJcB4jwngQke6NQi6RXI1LF1WyAk1DKxqKGvnCeUlc23cdOnXQHy0A5DgD9BfAIdBcBEgSIquLmADb2igbLQO0llVABxbAZlMEnsnlOS4q3LgCJZMBzReSMsRn3KPaITXoVYFAYB+8TRWUcfH1cJIhekzbRxUUokKTWBuxClsMBAkBHXSXEUg32tNuiuTNd2a5ibKLpAhjk8CYCQddN5IcAZwHk6XM4qfPRV6pYLbKvUaArGmUEYEARWARfmQ8Fif6QLp4Oyo2rieUCIKkCmC64TAki/R0+gMtJZO03ApJmUDwqd08AYMIQBRteAK7hAOKtAJkXS3pRILJ5B5wdAzyLBl0RWeENQTDA9RlADcnNRLmKdR5FmR/xBCJAfLSxZpOdgPNCG//LKDGliBOIKoX06o/OdO+h8hgkCj9PcVhSk6vwXUXn4CIATMSKcEDqgoDy4vqKCMHr47pAAjkUygHSy4GrHJu+MOHoaDKYIT5qIeH6yKJWD0sfMUtBOrjtW7KZAAAgAElEQVTytVLAJgBsNwJ0ihQJ4z2lAvCGciBp5t4ps14KNGXfB5IdHgo5IABTcUpytUjtpR4JZ19nDMrRNAioKOeHXAeacuQ4CeA9hHFvdXAe5OsjpJoEsI8CPDjoXCCtRMZl2L23R9oLb7U6EkDg8SAHwC4AIz1zvhAHOoxPmZxu2yE9ZvJczpu1yF747c+donPd2nUcCNspGi7i4FXpyI/JU7KtmZgZ9TF09wiEJRqMQ7ocNAK6VfrozzOl/HMBS+pQSMKl4uHadBHBdQnHlhTeqQDCwdyzMBcxJFX8iIvCKgboFvikXHa5SgT8+nBoaoOYCGXs6DCmsXoQJbBvOApcLmU8B05fgNxhxsmUrMlE3QA8MY+Ecy908JXDQ6SmgFLlLBfh7BA50YdiXwdTqediAE8vMd/oVxtRR1IYSienjo3VN9/ilJdyhCg6bPGSpfavKFsjUExKfaj4HvUY5GRn2w2AE0eOHIFcOeMA+ddfe82p9H/0lfn2w5dBlviQ++SlV1CDzqRXA4AkQQdrwGd/gLSKYtwUi+ZbPvn4Phy2x3i+FM8SDYirabUEVaAi00Qse+HsGgBI6SXS5uDR8wAl45aZO8upnS+iXoxGjRoYFmj33n+3nWN+kdJe7pGTqG43/OQB+/VmqSujbNNrL1sEQOdfP/FZRxZ2AcyF4rTqBeRT9NpeYrJUgp7EdZ5NJ0Ffc4MjhKV6bAc8qoP4vXXdnXSDtPM8jtlFIl2yp8opIkCXsk3u4wgHfz+K10cBUBrIht9/+Jh5M5+uoM9Bytdq3GZye7QQ36S5VznqUcyRBYwHFdpXoq6di6K6HEdcGfPfEu6BnAE6UBcWFtGlMgnwLAvAstE9I828tjzUqAdwkSj3W+uIvlY/R2MumR6S8vp227Jtl3ut9913FwQCxCSK04KCMzjfIFQBYzIgq8MB3OReGYL0rCbn/PSpc9YLu13c0mUeEaIADa0AmqTUQMw1QsoRUcccMpvX+407Buxb24Jc9Nwg88Qw81k985SUqfG4g0TUyx0o4KSN5zuC19bJeO1nTMotorJpgQeKIlTBeT/vWe9H3T6KRFRZqQhORerpuZbLS24SEeoqYAZjp1ckGJITFyYxLNwA3kuKLZg908Zx16kbRH0toTiFEuIgZTT3MD8N8l77yfwX+yxSQc+Wh/uZPhtCrgaRgACn9l7cicEu2nGc+boD4syP+6GouG7mdcV0nMYR2Mt8GRwaZSUVNXacSKa/+OsvE5XSSwRfN2RjO50Js20vBemKz1q0fIUVnD7jlMRdADkt3Mdm3ksl0SgZrPcJgGxp6CJO72pjTMY7YL2JdTKOmLpayBI931LqSyUtRWwEhLIALrnpqiHz3DrHXKNfZQBzIt00hkTqBkD2eAFsdeP+CGT897HmaU7WDRiUa4+RJSeRACMBRYp9E5jz5McS7W9+QXbU/9WHaAOBaSJYIHr1vbjWcqOI+PLwKwpwEKgbBwBxNSNE6tBhMAPXzPhQL2Ag6xZrSRDkxEC3F5F6GwCDzR55aD3uAdYZyo3Lavn7l9608rO99q3vrLEp82bZ0z/6mf3Zo1+0CNYV66qiVLrNhliX/Xg//dy/Thy2vryWGtiPNvjWSgDgpLwZdhTnwbaT3A9edVZmEI7DybhS6dYChvQwZwwyPmJwron0UBxkHPdGkY26N/HM/5qjK3n+ionm0ryoaMYQrnc7HQ3l1YX2tW/9m73yxtMWGNNuz/yvQ/b4o4+bV+RFaz8BeNeJM6Wl2vwh/Two9YdqUYB7RdrFTi8rAcANV488v3qlqrdgq0bJP8jYnpsabrlJ4dYAKK51tZScJPgi1m7WKQicUMgbrLKArTgjISXzIXfPnizCbaj4u2kORL1UWs0cR5l6HOsHc6ee8wEcBkGIXtR/pJi2IObYOFTqY3RijAJ6xhM5l8L7HWaNFWVRD9EmMLaVeZCXazffPtPFGQ3glJWYZxIusxjm9wsnT1gSr2XR9GyrgNxOphclhFEXyj52iGfRz5eYLRa8ri7GZWKefeTHRxA53MT+bsh2H95ns2+dS7zrSQuDoOJ2WSfzRmIi0VReoTYf0uFc5QXbe6HJVuT6Wj5OuR2bz9u8OXQL4ZSdQxTtKzgBeCTYT+DswWCdzHswPudFLFeAYgchtQL5r4f37wcpkszlS6bcPAgHmTBNXgb9IvTXKQLLg9AgcQpF5zn2ty8/a89tPWbaUebxNT94+GY6UrK4qPH2VWKbnjtd5caVPu7DBX6WPXQ56xdPnvuVC76eEO9n7RKwQITcmp9rF48XGng6LugoS5+LUwjReVt3o7U31dmKmbPMj/36CkDkltoaO3vmuC1CLBJJhJwX7qTiAwWWlehvR7olFmDthJgaZLucSG9KdVWZ+XaP2to7ZtkL284YKWeAu7wIXvcaInR5JG1mKjGnReeJ4cuyDTv22G233eZiLU+fPkXMaRCEfgr7jk4I+jzm9WFHUp86eZyzBl0kPAtyhCvC6ZfPvcpzQ0cHpMicucyBe4k8Qvl/GQKhBIen9srr1t9pv33pZatDQPSpz33elaTPBKxvaO62fYcucs/espvWLrOvPZH/+9nn5o/+xv7xyX+weMROxw9us1nZzJO+vFNiufwh7fwhzwaJq+2CpJaDo70P5/bZ85ZF/Odjn8yxXz9bYA/edweu7VoL9/fYMNdsmHUenwVzfJeVX6pBjIMzgh6NYfW+qZ+N/cCYxGPs91I4w6gnqYf1rhkCbwTHtAex1qGzxTZ3xU1WwgO4fc8O1q1AnGmp7GVDWKtn2y9/9ZwTAPVC2N+5fi0iCubsyhKL45lowBkRThRrZ4tchhFuH+1PDK/OViIqXWQxc5ojN1iv9Lwr+tKHZ0f7bXXB6XP+/L2cdlpz5c6RQ1x7bAlgAnm+tW8QKSkBlpyCjZwZtL9Tj58c6dqv6+98Wdt8eB57BoZxsha566B+KTmmkxGxKVJyCHJ3mFjJUshNRX2qr7EJh2gDZwrNH5MRLGkvqq4suVAyJme63rNK9iiKYNMeXq6UKASB5xFE6NpIxKP1XkkI6k0ZZl8loYhECi7iV4kEugYSFbBWSVCgPbOco+o1Ut+HRIFyfsCvs+fpcP1E+rc640qQpI9+rpf+TtfOn+vQifgqknV94mjvoQ9mEPEEwjOfCDoH/wxxCJG2g5yjIcp9OBfJ0Tiic5sjQCbatCY+rjgPJl7rlY8rv/+PQP3/q2X1Xf/4agCrfCx/7Md/9Pqu9rX/5QF4dy/++378l7/+Dij7f78H7/f7++87cv57vLOrzX/v7V2+dwLkaj//2r7+q/309/75/7+//qtfgesEyLuvkSfnU7dCgAB6Ma9Lga0IIg9/riD6Kv9LxE1xGFDszXLs4joUXqIMs5INuICePBQ2UndrE7uUuBNtDEfYuKn/Q5s79RvUAsypvFmb2oIfT5SKz/uri46gqIP0UMa/yAyVomoTPKyCTDZtKmlWxEYFBIgPKpjmN9Y5AgSE8Z09mU5vbMjeibi6QobozwLjtAlU7JUrzuZD6lt1myjaIYmoo1HAoiA2t14oX5RXLmDrMmCMcqm1SfcBENBm0l+qGIAXXzZ+svp39UBCoLwT6SCAsRFgrBVwcZRN82zA6FBA/gQ+LyC0FqV/Fm6BWSheD+7ba6+/vdHiJ08lPirYAX/KyheYU4E6WqCdiod1qPfimmcRrZPAoXyIqJth1IlpAPQ6aPc117uogUTewzjApZRsilHJnBtmZcfo9QAUSQFw8peqWrZyNtOj/LcHYMp7jHzfXmKK5LJBed5Gdnd3O8WyKLIvNbbi8gAE42CUAhjoITciDFWW3rt20D1EzHjjPoklHqcb8PxSRTvODrbIvoRqkeMktZvIM4G8UvULYPFmYy7iI0hRX9xTqeT0fvQ+ddjpRcnUh6sglkN7MIRbC2PAHxJIQOqsNQlWfAiVKCRIHAp3FcaL0EniYNEDmN8DiOHFgUA2e3/GqxwJer99gBRDHHBamogogxYpr6zloJLtVO9dgHq+xJ4NMDYVt6MMaDmENP7TIBT8+NkqKe7VwYvh5Szr/Czn0mE8KnZXUTuKR1B/jUiMCWUaBykAUGXZSzUqMi0ccETdFQL39LUexpKiYyIgXVQYr1inXj4vJbpKMtXLEAiJKDWbgL0P3wva887Hq1t6nDNKKnl/rr/cAFEQBYqLEBGSzAH9OEXcXRwCb1h5A/EknS4CyZ/7p+LtCsjESK6bCuczM3EtcG86eZ0aK0EA2LNmTAfXG3akiEiSRg6udbhZZuOQqAXEloJdpKJIH93fBp4TAZ8iRuIh9UR4nD11yqaq84Z7OOos/FxT1MUCZ+Vg6YcsqgWpaeji4Ev3TiRRYmEoj1V+Hg/oLxWmpmap56RM1TMslZz+q+soUDWJca0b4xSCinTjmaxmfmnFWVUPcNqLkt+XA7cKrhOTORwz9oaYU6TWm0FBZSFxTy3q6ODay00jQPueu+623bt3uQOqSI/9+/c7YkTE06+eXGU/30wsD3//m988B0iQQgRQBiBvK9FD3Sjy0y07PYVnXtEfRZSgT3bPZiAHfPWpBHIQPkue/MwZAB2MA5GlXkRajEsxHz8ZEJEM+7pOq2kA4eNwPq6v4xmNx/mx+pbVTt34Ot0mBYUlHG5HbNuvHrT/9Xy5rVwy1/Zt3WTr16yyWOaqEe5rJGOnnYgqX0LvT50+68A7lWPPAzQPB0j3gjirryinwwgilUHXzL2YiRujiUO5CMlW4kVypk21HspLfXh+VSA+ClEzQukq9i27VFhOfAcuFq5TB8/i/fff59wLKiOfBCGn50l9HksAhoqIk1Nc1ETfBVnegColRKMEEYGlUtCCgkLX/aSYJqn79Ryp7PzmNbcAeF92z4DIqM/95Vfs7PEDjtTW/B0FYd0/5ovz5LgtgXCaiQNChE0ZMU9N9GUEAY6IgFOp92TimyYlp7iIlj6erd10sYgAqaYEdYQ5q4cxJeIjADLEH2BD5PRZ1oGd31tsf/c2ACGgmEiPZq6LCMEewDHXecH71NylZ3GCgJ5Qsypjv497rl6QIOY9AQgiBf0YD70QejMghBQzV8p7ryFmRLFfwhJaUWvLFeLL/KB4vXbIpCl08KgQfQrAtEpZmyFMJUJowHV465rVZNPTgcMYlFNHJMgxyLvly5YTcUK+Pt0uKisWUCsCJGWWj7WUafgpC3wMtxzwJPdfxGS/SHFFZPC8Stkp1brcOUPM55X0hDQRLyXV8hf+4kt2GoAznPWnuaMed89sQMdqy2TtriALXTElAYyrdMAhxcsJ3Dl6/Lgjg2OZm6QpXbIuyd569jxuziU8WwHEvrxu6++6h+vJvINauor7Hoc7qQHQMAIiVHFpctSpi0uxKGGMJV3zaqTuAs/CwlmD2RfE0lWlvqNSVNKaNwd4L5q3x9UtxX3RvDvMINC90lwyogn3/5EA0T314PhSb5XID5Wvj6IekYJEG2eBU+EA4Fpn48NR1tsAjoVImzYlFcyeaDyINH8ep/ryyzxnI3aIKLd5NyzELRpuIw3sqYi4OV/RR7fAXkgSmAzPoK2682abNXOuhfkg1CBfPgcCw2cQtyek3ih58uNcOy/GYChzZSMRcZ0Qq4fOdlp8VrodLqyys1XjVgM4fuf6ucyXQ0RL+aOKRlXN2Ekgtqaiptwe/dhHUXZXOqA2H9A9g3lc2FwVTi7FWZ6jJPiDH3zQRbpFEnlZS6zV1t0bUaJX2Fe//k0Ljmu3N39bYcsXLbWoyfTLlALy1dFP0NVonWTpDxKnFBeSTJRnNQB7lh07V0KngSJKAfzZLrQxvzQOEHfH3mn9whyLGO+xGgj8RMiZyuZ+GxgPoB+EOZdbdxlDCbeeqLh8a+PZ9DDGC8/jSIH3+/hjS1xXUAlka+VlnLQA7FHxOBzZf3YzHw6yFggwHeV/oYhLgilIVxt9MLE3saxFwcy/8RCRioyqrqhye9h21q6iskGbtxgCEyJFwp52QNMwRB3SZQ+z5xiCEJzN3D/WiYACMiUYgiaBuWIYsn4U8DowMIJx6WXtvkn2k32XrS8gxjqaK80vZMxKUdYvmIUrrLXPxfUVtSHooGNlamyGnThy0e55eK1979mNNjOPOVxxNxTOh3IPxpmjRxmLBUWtgLqKoTKbPTOVZ5v9O/FHXvwKYL8WyL/Tu0Q3ZL5gm7HsYZLjUOgDVLtUf8rl0eozD6hTBGI4Z66146D81E9+YPvon1Ewzp1zYuxTC5ZbWgQkCb+2AQ7/za9fsXoe7IVzZyDUiLDte/e7nyP3h7gHRVJFxwJ0+3OtwWcXpWVawakyYgi577zW7AW5dHXUEoOYAlDfYvfffLP1sJa30P2Twd6WjScdM+WWzpyI1MBGmReacRCVJE+11966RLQVewVMEck4f6orS20NEVfpRJP98s1DFgrIr8jCOuayOBy5UH22ak4apMNNtm33YSssq8LxcSMxWbn20u9edOuXYj/ler3AGq29Zm7OVBfpOofIyxPHj/GcrrDLpZW2cft+Oj1W2Asv/NaeeOLzkCQncHDNd1GeimtVifirr71O2XaPrbntdleKfpTeGJG7x05etFW3PmCH+HNtK66A/Cx77BMft0meY/aRv9luK3HDP7xuPYKJo5Y3lQtIlNUA8yJyKGus6bTz54osi56VQeabsssNth/3xZM/up9oYghjut3CiRoLMIQ9RNSNsV4NIQrxHvSikHyA9YTrR/RTAPuEQJx1NYgk/HkWOphf5d5WIbzEP72QDPG4a3cfPmJ+4dHOAdI9xp4mKoHPh9j8BTn2ox9+H5LnXuKf8nGFVtrbGzfj1m6wT/7Z41zDANZLgHkIEZ05eogn62LOzuLcozNjT1+n66YSmX2FABHwr3OQ9snaF18JbXKlF8ypeg61zjpShO+rvaMIfomL5PxL5LzinMPE9ElQJqJlhLNBFgSGXMbaB2m/F43gSIXwEssEIeQLoxPlQmGxIytm46Lu6WqzypJC9guMe8aDYj272QeJANFeIZ0+y2B+ntY+RXf6s+bJ8TOsqClF9LKXKedzg5CNicQmy9WhCM9L9AuGQ+ZrvfL1wdHp1igRIBPCIOcoVIwVv0R++KiJXOkGXCMRIFf6PrRfH5PIjMsicZDO0M6RwXqk6ym3ns4Jio2WI1UiJCUCVOFAmUSMpNeYiBQc+SMB9rFHP+M6QXx5GJmh2EtMOBq1tl1xgPw7AaKJ4p0gLecGuXIEnwCCrxMgv78k7/k3V41geg/g+3t+cX+Cb/B+EwRXvf7XCZA/wSj4n/sjri0Af50AudrIurbX/2o//U/x+esEyLuvMjuYr43nfOYIYAXKE9T7TcQOSeFc8a832u3fr3BqGBXNTgLsbwFg61feNMBYKZEkirIQeSFwct7c+a7sVWBjnLIWWKgFal0GxFDmuzZ22qQJ4Dz11HTL/4tzLmtdSkMBnXJDSBkrBV804PJsukGOAuxo8yZLb9/2h2zaY4cgDwAd3om40qbTFZuzaROIJqAjAsWtAGttDBVfpNcnJ4e+r36eXAZyT0SzAVYBtDojqti0OiCODeUwIL4vILPikNRToEgVKWVlRHagEWSEFMGK/FBxniKR0OvYm6+9ZB968H6iRDwOqIriGk6F/EhV3wOHilMAQsrb9QFwE+iWpAgffpVR4qkosGkcxtSfoM23ct3T6ftIIktcZIhUwDn0NuSkpltHQxVqUoAUgGtvdsIiQNQPMX1JtNVf5HVyR2PYlGvzOgYAJ+WPFOk9kD8wKbhIWsxLedA9o9ZOVkAP2RjNHAjKuIfeqIo62PBLSR5L7kMIoGwi10rOiMrGWsC9cJvEAacf4LOmHts5h/subPWK8xEwrzEkoEpxVurSGOfejIk14D4oCkvkhh+ApeJkdO8CuO8iSoJxWoRygtfvFcMWyXWduizUig52uDLWMD4vkoezvANgmnEaDUICCLSIJYObAYorpgcQZBCwkGgJCJAe4jMCA8MAQ6oZY8lc+3JUkxA1yEilIJRqXkSLIq/0c7OyKTQE/PcDnOvie+tA1s/3c+W7/FwBuiofDCcjPZmYIrlXugAMpVKT7V1ukBYIkArup8iGZCm+ISJElCiyRf9ekQqy5PcDCPtwSGkgJqsPoHKQ1yX1eQCHKzmmpAaTalmkoQ5FD985kXGsj1+/ITeKMudRw0I8yPUxCfWaP9f66JHDdvPqmxnPVQDIZ1GwZbtc/BKISEURKTYof9oUO3nsEEArhNc70WuzAGdHIVMClVGvrGXuzSsvvWS3rFnjSMBQQOwhrq8ARXX/KPpLji3F/8ylmNyPf6MyZRXHKsonTJ0CXBflZmvcBUEmKM+5ktLvVgAclaAHuB4bgBwILhWhy0XQz3OSDTCsuCo5C+T+kKJP0Uk6FA/wGidx2NVBTwC/oq/US+HPeK1mTEih20vkl4riVeSp3HU5YHoBqaZm50ByZdqmLdvcYVkkkgo353DwVQn1+vXr7RQOsDMA77ruckt85zM59sxGwFbArN+h6FwGeMsIBZDMs0MQmopgyYCYTIfA6QOQHmVuyM5IJ9ecsl/Aw3FlNXM9lRVdWHARAociWQaxwOnBIblVgnCv1FOOXm8+PAt+XIclNywha5veHMahCt0PHzkDgIIiv3fM3vrFevvqD09BhpK1DTl609JF1oETQHFtDBzmCWJBiFnQeVyRUQGMjVWrVjI2iMBAyR3EeBHgHAtA1EMsxTiAsUD7BKLeRiG+g+nnGe6nd4dnokvRbYBMo0MexkWo7QSU7VWpL/ckhsP9dIAYjeNwiEs5GE6ilvXl+dDP1BwQwLOeSjb6RSKV1Oci8lnzdh7Z65rvGomh0hxYQ0yZCMMzdGXcCmC078ABrvMKYpdQVvNz1Dt0jnhE9YJM4R6qA0bEye23rnFuCTkg1Jkhp0YQ845cGIoFnE7PSjKHfkUkSdm4ZdNWa4dEah1mJmdeEGooVWcva5m/4lkgTb7/eIzd/pXT9uFHH7Vt27cCvneiOu1zRLfIDAH3ch65+CopMhlHchM5NatyzFnDUnC1RDJfqVR+lHWji3Ffh0J0SuZk1xPVwjg9i+J7Cb1WcmSINJKyXuMxj2gxzY2K4ohk/RgmVqeP16D7EcO6pkJ7jbMEOhp0r4KJ22mjAH4PBN5d6+92QPww87HWWwFJo6yHidM91l7JayWGRorSyGDWOeLidI+6eV5DIQGxjhCD1uJisFQs3tTcbidPn+f2+wKUJtmsuQvt5dffInoHh1PQuM2akw8oeMLuuudeu0D2uYjQyYBDWbipRFioQ+sc6teLOAem0vehWJVl65Kt8Oig6y9qY4/x+htvEr+SbHc8+JDt2U48GSRUCM+J1LxaF7QmqI9H4JTcjXqGOpg/+5WtyLXX2tkGEB1ADFYcjsUmwE4972cZbx3My1I2S4kroEhztAQSuld69t4LAeIFoKa4K4k69JwNvUOoCKRyvVQQUiJAIigaD0S9nk4mfnYGxRYA0yxMFITjVoGcHyB3fTNj7IHHHqJ/AYcC5fM9nZCI/X72b8+9iJssg2ej1JasXmzrbrnVuoj56YOQiwrkvjImqksgUcjn9zDfqcw6ghinHtTh4xQl7z1WbSPE01wgEusCheD1rF+f+exa3Da4atPlNPVm7akj/irOUui/mIRb9RyRMZUAiGvX3UXcGFEtzJvqOWAatT17d9ljH//oxHPMnLRzx1b7wBcmXL36aK3h340H2Y5NW+wDD9xlnshLNr6/zLrKL5oXJO4IBG9zSTfEt6/1RECEsD71NY0DLqJaBmEPTIqzQkrhL5cP2Nf+bIXF0xtxbv8xmz0jg36yCkracwH6S7n3HitpHmK/Yrb+NsBJyPZg5pwWOq4unDX7yIey3LNZB6lbVkl0JIB/dALORsDHHu57D+uASLkQ9gxhdCwxm3EvR113QTRE8jAFyOE84xJ+aB/Ry/WsZ12ruEw/RD5zOvMK/k6e9xGiUv34cx+RU5lWSodAdiqRp8RLjbfXu96GZObEcfYhA+yXw+MmyZRhpX3MMbsrrDeAWJ1W3IdZiVaJk2cYUuCJu2a5Ofe1A5UIUcz1zhWer7X1627GsbDdBomEGmYPHRuZ4BxlMewjzpwucl0BbGPYm/mwFsUTb8XeFxLGe3TAOY7kmHV1ydKxMPTD+UNKHPs69gJy1I4rQm4UV+w4BCN+D5/4TOsG+H7i5z+xPTUIZvjSLz6w1G5PnWrJodHmG5NoG3BN/HTPdutiDu1qByAmjkk8OXwWM4argLHJbEHhRSwg3uNiT3NxjlSVoJQn6gvc1TEl8clEWcYH2+IZ2TYfR/UA17wYt1kEpIHI84pLJXSsRFgggHEK+9EuSJBdoZm2e/9ZY/tpVBjY5JmRPG89dv/K6eyH/G33GYi80w2IsxIpreepx8WWkhJvi3ITWQfHbD9OwADmmpuIoRxjfmzF7aQ1Q252X57fFv6s+UZF3ykIOLTn8GH9FJF/EsdFHW31Wbl5jhRZt+4Ot1d6/vnn7MEHH3A9aF7s8+p5frZu327LEKPUIBrLYS3asnUb8ZfFFhyVatm4NnxDcMQe34/zMMG+9cnZ9nf/UmCf/tjH7J++/Xf2nb/9Ih1B5dwv+jDYJ470AYYPBNg///NP7UOPPWJJ7DE2bd1laz+Y6Z6/8fH59uqLv7JlC4jgDGHHP4DLkfVwiDV+gK6/od5xRFqQiliZNK8mMO+eQwziT3RtPfunRNwf3jxHk/ivPn8QInRYYwNCvYiy9fkrVls13VIlODvW3r7CiVXSJ2ezl8Cxj5hry7Ydto0x+pW//TL7ZPb9nFnCOCu1cL8GcaSGc++qIX1FMHkzJ/pCkOgs6Bz/vD+5p0Va6/faS0vwonVb87xELiJKHDHA/RngLCrhl/6N3CLezKciyzUfX9lna3/axD1cunwpezzEUghE9N9JCHwQmPEAACAASURBVGgaIdlqcb/64W7x43U1Q86EMMbm4uJpbqrnPNRiFWWXbCr9ZFmUqFfx77W3vEysXg4xmQmIlaqZq+UAGea8qD27Oua0r1KHRwaEWynnXu1XhxWtxbVWJKlcNiIY5ECUSFDkhvYPE/dvIpLVHTT4v/YFAmKc6/ydAnOdA+S4lstQjqUR/VmCM66Ji30W+QYhIyeo3B/9nMUlThrhGh2hTzMvJ5d5H7IGx8f4iL997jN/yR6dlAMIES8cidrneWmyn6BjXATWdQLk90vcn+w3VwXgrxMg1/ReXPX6XydArun1/5/+za8tAH+dALna+Lq21/9qP/1P8fnrBMi7r7IjQGZ84STdGLg0UOZU4FpoeX69feIlYjdwfkhZe/7MKc7ufWBs/SiIUQqFRwFClWItDiPuI8oRHyp51oZVqhwptKWgFgAsNbo2cqOgBYq9ctngP15ouV847XJelXs6UfyGEpQ/q1A0AJBtOQWR+/butUrALhXLdm2+z/I+JgJEGaoAxirndg4QZSlouyZF3JiLSlEO7JUSaSlzBWYGAqoKpG5kY+zHplnxV8P99D2w6ZbCVJni6oMYAwz3aIP+jnIohAOxGlIUERTJAacDMqAH0iERMGuEQ1NaShJFtXH2OvE4c2dOJ0aIPFsOTOmA5CEAyn2ANlLX9wEMyfEiAM+XjapASGXYSilbz2ZaOduuO4BD/TgZzcp5VyyDiJQwDnYqWRWAkkcOfBcOAhcBBsAaNUlJzMSL7MFNo4giwCb1NjjpM9dB+e7jAHT96gpBzTncg8OAg7Y/h6JerPEDPUR04fYoJoamT3Z4dQIAgoWTj5uBglpFudVEEhw6cxLwnLJHTtTDIpMoce7Eht9MvnZrl7LRAUrVI8HBVUSHopqGOID3iJjiMCUnSAhgqReqxCHeh4rCIwFYJGdSVIkOXpFkxYsAkeMjcda4I0CCAIUD+F4dclag4Ort7OOaKl+bckHFxKD6HmNs9gtgBeAbBIRsBQzzR/7ZhUK2i/4CZX+3Q/LIqTLMASQMxXKIOi44qA0pBoR+lQyuq4A6qc0VXyXFvkg1ERJSfCuuxUUfJfGaAe1FkCimSWNHHTYqCVa8TyuHL6nT5ABRJrEOZ+oBcR00OsDhetFhRdZ4RSGF81+9NimXuwDwZWkXAaLnxKm7GNMCV5Xjq+/xyJ0x9rut9KToNfK5XsioOADsKbz+CsWscRhrAXRS3r/yiXft3ec6MwQCr7phGW4Fjx09yN/xml3JMwflWfnT3XXTAb4dUFQHsIP7D6BsXOCetVgcEM3E2ek5FZgosrIY0FOvaeniRQ74FQlyHvJA5ZPBPPu9OCSCeI4F7ApkFcAgB0EtvTFS8uta+HPv1DXkx9wjN4gk8Rn0DYnA7OV7KtJA0TxNgLOKgSriZ2ajytPndViukWIUdZ5ymqXSGwTQV7yByI8+DtChuF9amX/GuZaK1ZkCQNvE/HQccF0gpgDtMF6bnuVMfu6BA/sdmH2lY0COtld+sN6+/SwgNaSOCE9F0nVxSM7CeaMQviAVxfO8N9RIAT2PuA1/K8UVkQmgoxgs9TO4ngiudwgAtmLkxthEt5CFnpY9x3aTJ37u4iULQ4U5Y26+xSZHAYrEUs5Nhw3Z+R1Ew5w8VWybNu2zI9s/YV966ihkaYrdtnI56GE3YBPvk3HbBHipvOgCFI2R0bEAnCjpUUqqu2kE9K28pBhFdYJzKzmlJc+EIq5EoClbWkT3OKCZokO8UN/2AiIPo0juJFMnyD/MNry51WInpZFjT3ySnl3Iqym4EjSeA9VJxDN/lhgtKQgFritOIxeyQyp+RZWpD0KqzGRIMRFKl2soeOW+7SRWMRtg4ey5C3bb2jt4Foh3AjiJw5FXWFRkuRAtUpdqY6JuCRGLcoOsJrZMc2oG0SUXIUj6ATm8+Tcad90oLzMAiaZkTXHjSM/RKRxKtSCnvuFE3UH6qhtAY+Uyc4UHoMcXUOwAzpLzL97/f+xCHn660o3fIO6fnk31V8nxoF4avRdFvQkA19qVzFiK5V7GMXerz6MZgqOF1x/Ns6PSZkUkFuMCURyYnieBbd5cMxHZIgyjuHZtrDHZUzLEPjm3VjdrSBMkdyxIp7pBcrMz3TwaRhzjqRNHHXCXj5vHEzkR16aP5iIVdOOey4WgrlTEBiAJry+QEthxwGCBUf1cR29eoyKwSsmST2O+b0Dp2oJSuJW4lKraJltFLn1pBRFi5wtd/OOSlfNZQ+twhaay9qW673mM+D6t8fnE2KQw7k8yDzR3tOFwqgaAjrMZkIx5S+mBOeuB2IEc5Vru3L0b8MbP8mbORi0NUMf858c1beP+S6SgODyV08ZDwDdzPRQXJiCsF8W64jZzyPsR6UG1r+sKKaavJBRRg/ofRFKNcJ8CmHs1N+uZ1nhUbIr2IRMKY7PvPpZgX/4lfSV/5IeX9hysGYrOcbFdzDdureBDz5H60IKJSAzgGQcLR4kNAEasZDoAfxC9Lt782x76tQIV88lav3vfTlu+ZoWNaDy1D7KuDVgBLo7Nu/dZGm6YUYiUtCnJNi0jxSJA88fpuhnuJsufdacONXw3c+kYTlaR12xvmOcDLYSem8r6LiurH6Qvpc8OV+OCYMlaefsC5sQecvm9ie9Mkj8J8oM4t5gQ1/khlXU+ET/9gyL+R5j7F7tIny3bNhMneIMtWjLfdmzZZFmAwm2tAMT3Ej21txaiKcBmLV5lHbUd9oN/fMq+9td/bp5UYssOkefUVE2U5XHzh/QeZ2iWVUHocf+7BSoDGLKFsOJWtijEWpVCbGAOtYdXZ1hOND0EuF/OnqigqD2enqdGyMxEa2W/NoAQYdfBapuWpXV/yJYuQLnd3mrHDtdY7lTKyFkndE9qIV0wQxEnCLCHo6FPIhytR4x3ESDBKkWnKIPpmrk6iW4x/g3fxxvSMhWgtBlSRcIerSsiUhIA0et4NsBv3V6RFYguAzlHp+BSvmSToihDD6YrbaDdUojXiuC59WKOGcfdEgjpWFrZYI3e0fblN3BjJkEOQ8CEotpPo2D94NZq+8bHFjun5F7iFAvqGauQGhmpUywYtXYP92MnkT0tuFwSkwH8medjiOs5fbwM5x9EggrFk4j8gXiJhBT1Yh7XL3X8CNKEJ1Z6J1GujEm2y6kxQZbBWhYs97T6dOgq8RoDBIWZGA+KN98Fy+w7P/5Xe/6U+vHMHrv/ToshPmdKfJr5RMTYT996wwqHey2Y+WrLlkMulIb6OJx+jEF+n+y6WiAo+HkYl1j7+DOAczdkSSP7zlGekS7EOIsWp9MP0mXrViy0SMaER+eFukbXy9fHtYvA6uMHaebLvi1YDha+34/bEN0wxxeV9ls3fxfI67tv3XR7cHmO1VeX24YDF8yH0m4RpK9sPGYzVy6AyKDnInCQnooc24qLSk/sIw990IHFnezXTp44DpEP+cMeRuKoU6dPsrZluvVGwphJnIMCmY9eeeFFu+ehDxFXetz1m4nUVhTkXr7nqlU3urPHCQrQJ6WmOdBbnRc7iQn88EcexQ0TZ5//4t/YvR/8uNUhuGhoryEKtM+dOb73xWV2pIR+CQDrvZvfsKigMbtx2QwcQowxzXEA1s1Nw/bcc7+DdL7VZtzI4OBj2exv2K+fewqCnjmyvtJSstMMaxiEGq5O9v5DxMBqjhgfITaK/xYVlzGfRjNHp9upi4W4TVl32INGSbDGHiYRJ4zW2gGekXTcE7WM/3EIjmwcaM+/+ibulkBEb5OJrkyCMFW0qDf74VR7i66wIziQv/v330FsRPk555VjRw5C8iKQQOzSB9OZEJ2I6EJnFYgO5s+JrkadGwjmZU4ekvBGXYHMzSKV5arQLznRRIK4/zL/6jwgkZ7m8SjiizVvNUB46r9aM7Tn1pqvNWMW604/MaWKv5JgLBbxXQfvj5nYmnCm1EHchdF12Mu8Mpl7GY7Ywpc5+9jRQ66TbgY9MGWI4woRk4zyzCUkJBGTB4lCl5zOmNqjK15VYqZO9kuX2OPMmjuPtbPTiW4URauOFf07RTZqX+PDmucID5Ef2uZzRbS3cb9ktuXvrwTs6N8oFcG5zJ1DZNQ5lZxJQ2cq1hw5dkQmBbCXlcgvEjJHezcuKuejCOYAIyLwNOfdeEjyaK4bsYDeoRAgX2J/xzxGN9P4KH0suIwCcVIqZuw6AfJHbgiuwT+7KgB/nQC5Blf937/lVa//dQLkml7//+nf/NoC8NcJkKuNr2t7/a/20/8Un79OgLz7KntyKUEv/NeFNuevzrmN6dFvT7PbvleJQmql5ZLNf+zQAdu3a4dT20ai/iqrA9ioqXdODkXIKCJIREiUAF0pdwAnJ9TyAOAcrgQ+6EN/r6I6gZwCjwqfnmWpn4TQ4NCheB3t6ZoB7aSGVYHslLQMyhErUC6jjNx8/wT5oQgATnQCRnUbRXiI+JDzwPud2BwpYrQBViyJymkF1vqzsVafgqJvVEg3yoEqBYBhAEInAvDEKXJkR+ZA6AvIM8pOtP+dKLBQNtxSxocBIsfxOisA5eQKUYxRAuBONs4MqXzDOBwcP3yAa5YJ0BWF6gm1MAfqMcCebDbXMUQWlbNB1iZYG2IB4HNwzRw4hBqfg18qhyY5HcY4fHSghlch+jClmjcuW+x6I5yiCht39hQ2t+/6ePaZA67oOAsANx5VoANppDxXOTzXUepexVgpj34IkLAf8LaX+JtAcSOKIxqACOHAcQGVch3AYSgdCUMAC8OA8rkZU5z6WZm9u47stxk5GRbnIUqCw18XysY2yJNWStR7+L2HbFt1Xozw+kV+6GsGeB0iQOQAUcRMOIfFDn5+Il0pKnGX6subaynFMKdPF52ir1NMWc7KUCvcR76+ClrZ6HdwLeOJOxEgG4gzRTFD6jQZg9QZklJbln+AryDuezMgmBcKzTYOOQLyZEmXy8JLuf8d2N81XrlW6obRCEpAhac4LP3sfq6XirLVHyEHiCSwCXShpHB/FIvjhYqwldciME4gmMa8DmgC2UWAKH9ecQciT6IheIbf+Xd6FtSfMYSaW2WTUlspnikWYkU2eynY5CARAaLDnMa6iDuBowJWBTC6Ql+OKh+5a8IR8sLGLkeCKY4phNcmEF89A7oHAm9moDRUpFMSqnSRG3Py8+zI7q2MZYDHaTmObGvhMLnghpVky3dOjGMIh0N8TQpgtwofT5Ptn43yXuXi6n5ph8ypxOWiPhw9hTPosvFmrHcAdOtg5uGgVk9sgyM+pOTmc20QAVGKBEMxuP/YBYug80RuAbnp5f4IA5CaRJGs5gIRoRoHukZXIrF0uJSTRjFKMfxcEaUC1ZWx3YSK35tYEoJpXKF3KIfiYhwvXQD8ibyHy4p6QNHbz3VV5nW6OohQ3dZB6vkBWucCcCiyaIgDaxHPtlxjLnqA16KYrR99aYF9+3mUkwDkHq51LmBkKABON+W+Ig7qcXvNmp6L+jbBSgGvVIQ8xj3OJg7v9MGDLltcRFUUr199DyGAA0WFpTwHg7Zk+RqedYqhDx1GjRlgaZkpgBI9KEynkFuvKCFvnHbNkAOVdJQU2esv3WWr7vsX+8kzTxGxEkLERZsjAetQ2rs4M95nOdEtZSgQb1i9GvINYB9LWHlZCWBNmnPt5THntEI+DHLoj+J5FdlcAmEzAPqYGE+fBAriUAH9PJsiGytKRawE0v902HIAQrpQhnsrmox7lwqw5AHs9QXsSycKrIyfo06iLlwMAiLy8gFxeB51HY9BOi1YuADirMBW8toO7z/oVOYEE9klytXnzV9IEXa568SR60dzuwhJlTFLzVnD/ZqOm0BEfA9jdQaq2nHmrWTyu3XgV2SbXEedXGN/5muVVc+bP5fnkD4iCFe5VcpRwFIBYg1kqXdDfggYbWY+8MZF0MGfN23fRdTNUgeU9qgzivVQz+HrX862u75b4BxJAmEEfgQBtGqsylXQol4H1jSNp3jcGxE85yIuFAMyyJyrjp1Y5r5YSJEaSu3llMogLkrRagItHJ4hxSdkrGLjhnmPHW0QIzzt/sxJZUSK6dnW+FuxeKH7vCKwOtubySovtIV0AUSk4YKsp/gaRas/7ysya6JkXR8tZYAqKN1lWegj8jAMUEukmYd71cK8H818eB5XyjSy/1ubWhlvBcQjZdBPM4g7JhK3X4sdPgYBPmcWz24g3V3VxA19zF1z9Z+0AfRcuEDBL8IHgc/TZs4gnuUICmziAnneVtydYod2kKGPC61e6n+e7WDmo6ISVP0AcKE8G8qk19cGsU73qbQZgkZrt+Y3XXOhRepRkXtSzjvFj9TjIvLjvarX4ez5AkQLAqOIkhMwJRiHCURdInqWBSDJIerFmLuS4fydjyXYV37xxxMgbtcBOShFuEBwfT+BT4oyC2BOlQNJjgTNr+wiHBESwd/FM4bjICMD+ZqCUxdQ3vPspLE2EHETgqtytAvisUfaeT8ivhptA4BqGGrdmTPzcWkQhdPZbJE4Q0caq6358iUXKdPRPAbAiCaib9Qa63HPcrtTwD9j1N1Etnt5w5BtPVBOh4ZZ2vQAC4oLAugk9oV9TGIChfXDXUTOrYTcKuT6IRBhPLfzLPQNSEQSY/MWLLF/+9Wv7Y0NB2zXsTfAVUvs5z/5Z/vq0x91Y2p8LN3KTpzimtNrRRG191ignTx0BAD3dfuHH37XPCm4Al7aZd7cq+Jj5y0lKhMS8pLFsKc4eqIU0gf1fq6PlXQTr9c2ZsfLh5gjef2g0098cAHXo5nIvgoIFkh63ptcnaGslT10kBw/V0yHjetbtltuJMaPuWGcsTYRzqJoVJxVlD8zfInfxFUJEt+OEMJPymkJZsgqCyD2yo8+ptAQH8QqcRaLg2aEeSuIRSwKgu0yKn65qLpYm7sVZQnI2dYG4cT3ZKmmE439R2ik6z8TCRwRyJigPyA/BfcqjMRIB9FUDEB/3HOd7JP2HqJjLTXY3izopcCbTqq8EPOwx5rEvD+HuSCE5yACtqGsr81e2FtkzYqqoqj8hoz5bI1C7EVEC8crcfzwsxOTEQwxX7c0Mb54uxlojxbMSMYNhEtTK6HywBinDkgV+SFgVWdffum6TQrHncw8G83c4gXJKm3NONcZmoG5L8a6ETmFzZtvm4jR/POnX7EovuYL991OVBV9cU0dtqfggpXK5QQpVH2p0aZnJkKWsUby47KpIJmSSP9SYjTnBMrZpdsRccPrRtduwQnp1kwMUlxKqKUkh1hatK9NDve3JGk92P80E71XV9/jejyCInCJ4hwJ8A4k/qrOygq77ddsf3nE6RtKZs30s1c3VNiapWbP/O3H6I0psb//8T6784Gb2B/E28+ef8nGwhLpuEm3PnIAH8dtFUA03Ysv/46fPcnW3XEH8ywOAYj0Doiuy0RfJkK8J0MElBEXqT2I9iIe1vTlK1bQ33HYluOwvQCBPY1Sa8UqqQtQ5LqucTQAfDYkcD8CnX0ISGZCKH79m9+yT37qM+wf07l3gXbifIn5sJevbipnshq3x9bF25O/uGhLZi+2AYjNHFxZfmNaN+oQTNA7ODXPGosgEqt7IUB+a1/58ucsMRei9MgQe4Lj9sjDjyBY4gyGsGWws5H9FrMUa4dESn0dvTga2Peg8G9tG6SzkN6t5Bjm9iQrpNvpMk40L+ZTj7ox5CZmT5GEo1VnqX6eJ1+d72C1WhDmiITLQFAQAXEnEVkta0IL89Ck1AznNlak3j333sl5KJ11oYoYSl87SpfXJAgDPPiM12GubTLCHKIA5chnrZaLY0JoRP8PZzCdBbQXVqyVB6JAf695XGC/HL/a96nXQ+dUD/O4oqT0S0SK9tc6Y6obQ/dMJLsEVxJj1LHfS2Ufphm2gn6yDM6Wo17+7AfqeF+jLh43PSPD3Us/5obCgvP6kbYYB0lZdY0dO33achAY+PCsK9ZOgh+JirSBbUZEoNepPw/zkFXw7+N5n+GcFWsRtum16dkTEa+9s58v667IDs2hip98Fwni3PrvRGEpwurdYKz2IRKXhHMekktJ5EcsZF0d5I4WIHUqav86OT0DMqwBwono0Q6cQJx99OcR5rKEuCTXSYRUze696xHOixmIYCA/ID49iscik1Bnh+sEyLsO2H/i314VgL9OgFzTO3LV63+dALmm1/9/+je/tgD8dQLkauPr2l7/q/30P8XnrxMg777KnuxP3jxe/MwSm/6F43bh6fmW/em9gEvZtgqF8TxApp07N9uubVsAXcgU5sDXjpqoGEVoTFysc1mIPJAavodNcjrKIm1CHZjDBk4AkQaUcysAyLtNKr8EMhZBgEz5/ElX3CYlrMBeAaxSproOAVmEpdDigNL4ylrL/sg+R6qMcmhQLI82fXKBOCeIiAs2hL6ofPT3nU5pZE4NL+eHryt3Q32Jmr8JJTtbSUiKBBcZ48+GVK9BqlMvfnmIrhjl2/cPcdhFNSsHiMqhIwBmEonjkIpThebKCQ4GKJyE06OHcvJZgMtHIYtcCSVAFt/G0jlIhXPYESkRjXrXiw1vPaCRTksiC8KJ3TpHZIdAG6k3BUYKLK0m+ziV79vIwf6RBz9gKRGXfn/PNr51GUU2XRUAZQIhpVZaCiiWBIA/BtAn9fYwr81XxZe65gDRXq6gFc0nvx8ANO1EwRQ6jNqqh3+LynsABeB5Dn+lbJQVVRUXHQeg3WgJkDQCEzOxgxdxmE2Nw5Ey0mFdqJr7hj2OAOklY3iIMhC5GUI4VAsMUqrtIAfrbq5rjzJrUeJGAvYpa9gH9McPmfmQirHZ1Oug4Ms9coW1vGaBjqsemWq7fltgaYCq6qTw46BeQ0a5F90RY2zUo3AgRYiM4NA1TCfLsMAhgEZFjan7pA/lWWsbm3/cHmfPkyVOH4RcILEcxppR4IrcEIAfBGklPExq3ADuZSR/1w64quJdlYbr0CKCIp2YixDUVD0UUg6hGm2k80UgrQ5bOtwoskWOBBWdhwHm6esU5aIDkv5OBxXXB+JiWYiaAIjs5NCtOBbpvbp4vRMFvqgg1QzLxxXXkp4lqc+Vn6yf1YGqz5f7L2Lko3dF2O82A6AyZtRVIEWi3pfK1nfu3OkKxSc6SsZtNaBzB3E5jeVFqE7jXHeISKUayAy5BJQtLNBbBeSniLVZueJGFzvQTKmjyE1FEqjjRG4WRyoyLrJQSarXYJDrrrgfxXBpnDUD8MolJdeReg30+UTA0XpiFIrK1bMDMQJIrHz5cJSswahv5SDQwVWvVfOKunz0e11XuVkEpOs5FdguQF1gq3pXdD8RhaPki3VZ74GhKGpR8mNps2QO54WXSt0hW2p9D/fFi2sjgEMqQj1ncmokAhrOmzvHfvrTZxxhm0nJegIE6Qsv/s42PfNB21BA7AgH8NKiQlu3erkd3bfbkQS5PBdbN2+0xz7yiF3i0BwOedrFNZ03ZybxDw0AKlXuUB3JfVBXQiLPQAAgScmxUyhIcWUBXs5HbduGCjUEYOZCEWRTXoZT2kt5mJScZQcPFQFc4JaIyLBPfy7C5qz6FqDkb82Pse/HMxYGwTECAXYB1X0qCOig4gkhQLKIGorGcdCkWAfmp/S0ZH5eH+4cXFgAEnJ/DPGeFAPShVrfQ259OHFzAshE4PRweB4bxlFDLI8PAMrRw6cA/KIshJ9RADg0B3AWzpJ7Sxk9wH4GvTiN/CwdnkvLy1yM2WyuqdxWZ8+dszP8euSRh+n/OO9cE1o3ysqruBdp/KLsHBBCZJWIJrk/RASm0oXxwu9ecHFaK1auUOMCh/oWQPpGS+VrggG+QyEvwojyKIc8EdGmNSOS19MBQTAfR84IQF0X84Mfb+wyRe4lZcTmhBMBBsnb3NlrRQBBIcx3fcyB+wCU4vi+jYBh2TjymiETRcpt+nqe3fc9SDXGtDdzkUAKB4A4bAZwxhGvgVxb+qO4KAH8G28k13JreHAM5EGyhTPeVdw8DFjaUF/rerNEnuh507oWwu8VxTaNUueJ2KsBenVOOGI9gjVxDl0usYyjARwS9Zf/P/beA87vqsz+f6b3nuktU1Jm0nsI6YWQQJAmShFsKCiuurqWZRUUQbGAiqwiFlikSZBi6ISQkN5nMjWZ3nvv9f8+dxJF3RV+aJbf//fKvJgXkynfcj/3c+9zz3nOOVV0KkMEMhZBAOzJEOAeYV3WVsK9ztapTk6pHURGDQxBIigAwAOymbWmAxN+2QgKqJcFTqtUGqxj5aid4gENewDBC7Eb8sUmLBTf9xru2eN5RYBTQZaQkoBNksJh0+ySi7e44HflgskqKRewVJ3Z6q4OY47HYacSwL1dWl1ll9ww0155vopQ5FgCmGMtB1J1LSHEz2GDJaJPBKYCbQWCTWYNOwLgJCutGGoMkUIZfE+gj9a2UNZ+3S8KolZHvhBhDxeCDonAGtrGvPXl2mgdVVexyGl1GWsdHGBOOX/10yDCdz6uQGce491+KCuN/VWe8k51yjUeZcBF5PpL+cGYBrEuRtFJ7Mv3BabLgiiUNSeJNSYQUr7wGOTSpHACuH3NLxzLNu6fALX7Vw5YWw32jbGB9hYd6Gmp2ZaF1Y63N8/RSuB5LcBpX6u1VZ2y9maudTP5FK0oS3tHCGBG4YhjHTw1a16keflH0tkdbI8+c9z8o1F8RYbYaMCwxULSTk4EiOUebSSgPCsbEi6BbCfWkeyZswEy85jPQfwUUoOsh20vvcT1Lrfv/+i73L+HbcOVqVg8xVsXnfah2HO+8MprWJwtAKjPpNnCz/7w+JO27cmX7ImHvmke89nXfvcKBAOZIYfzAaDZ8yAQpNKrqerEogngPjvCCru8rWowwF44VOUEq5NYy/8VK6tZKBpKTuQAsGayZhQ7L3sWRuvEQ79FdRzqFhysbMWSeIBeuvFZf1RbieCi2sE+sBMVAZkXidGO7CxHoUIEELkGqBHZLwMCscJCilrhcAAAIABJREFUphMu8J08jHCu3zDrpC9zJpp6tB/7INnbVOL1X1bN4IKeJqDMa6lvdsoG9InkIsQCDkOUsldFYFHVR2158bIp5FYQtE4+ihQgw3jrdyBV2LG73xKm0aDP2ygqJ1g8g78hi2gUa6KVc+aTG8Lr5nU1oazIIedtO2QH5Zxdu+R8XkeU3YcSp5THaeR70yeH8FpR/2lIRHxBHM2fjroPUsSH9UbrJCuBa5gY4R7XeKB/cQyILxl6CdTK07jn4tmv/VGN6PvqcB/n2vsEYtM3QE3HulwF2LMTknLrs/tsalQg9mARVoVCqQzFFm+BoGxqJ8Z40YwU9qgqm4baY1pciKXHRtoU7LiO5x+30nb2Oa5rjHgnPqMysOVEnRKbHMRcRIkzSqMGOTnh1FYB1Ej9rMmlVU1YFTJWkGQprDXNhIf30fhSdrLfnuKyS3S1fn22pWUmoQ46aW3UMD/7t83mM9Jn3/7xm/ah6zcyr5Owb2qyR1/eg8psDs0IO2zzxkX2weuuZA8otjxUgzpnXHfDDY5RKcbS7xCfUrLPX7iQvUxZRJG2g5BzNbLI/i0xNdXleqmWS8XeNjfnuC1YuMC2Pvl7VAZN9tnPf8FZLDUyD5LYJ5URdPV1t9jvHn2A+7PLZaCVQxz4ULteceWldunVl9jrT3zZChvTyPwJsG3YjqaRB7Rq6SxI78PkRmWhBIXoOFJM4P0mu+yyj9qeI7fZzudLOV952Mrlq1nTdRbCIqu1gbW9gkYrSXGYO6yRrSgc+lDceHqS9YGStIKaIjLC32XuVbKul5AjMgIZPkzdFMQ+jVacepeaAYXXgsULLI466SSEtRS1zbz+YhRhWdSKqgG9UVg38H6UgRQXH2v5kGKf//zN7Emo1LDg6mX/1TloBotScV4h55MEiJFGSyKba4S/kdJa9rIiDVzDkAgQ6tpPXskketvHt/+LepH1W7Wo7g/l6GnflICim/OblCCqF2Wn5dTY7NdD7HuqGTrZK+OxElbOViq1hJRyFK80rqCCQJHUBvGcW3DSWWHKyk7gfyz7aif1kJTJs7HFKqOZ5639B2zNho3uuZqx7Bzi+ktFK2W4iBw1Pnmy30rRKNtSNXcFUJP08b5U42vf0XlB+46UIKI/HAEihQfv26k+RNarkUr1utT7fE/vZSIUfaIZSk1DUk03Uv9IxxiPuqSJ96YaRcrpPM6SU8hvakURM03KtOJT5L90YhVIwxo1zeTUdB5Hdpuj/N4cu3D95eS9hVN7sM8OyU55onHwzyHop/M23fVwWhX3+s98nAtBf7eFw7v/vXcE4M8RIO9+MN/Db77j+J8jQN7DqJ77k3c7AmcXgD9HgLzTdTi74/9Oz/6/8fNzBMjbR9kRIDobFf98mc36/AEA/TiAmlBbSvjfqjlL7NWd22zn9teQpVdbI930oRzMx/1Od2dSrEXTid1IlkEjFkpzOGiow8f5lQp8oGDU4VCWEY604KOVQkxFVjdgfO2D51vMR3e4glagmDqxvCiwZJnTQCEpkFd+piW/XWkzP7nPAchk4Lr/C9hwIIQAdylCpPPne8paEAkjsNSfAjWSw6xeh16XiuZeAcgUqkGAsIN0N8leS1kA6jgdBtAYB6D35DA8AvkxBtihTl4vCu8gQIxYCItZmVNRxex1oGY14I7sXzRmkRAcY/h8t3N4mI41jLo8fXlNHiKCONkHU5CrAI/nUCVliix18gn6FOiXRRe9utz1GgUWK9z6js/N+dN1+tXv6Eyno9llNkACyGZolMJZljojPOcyOvhHITaGAJQVmjvIIQFHKroyATdRqoxDRHkzNv0AeCJmujjEh9OxOcaBupsu70Gk7EWA1qfwuvWmEzQBoqAfYDkQcqiLg0ognVRBgASZSdEWNdRKN16Zs4XowNpimIBSRO0AKh0U6HSxczDsp0O5vYtQcA4gPRyCPBXGzSFSOR+RgD+96uIWGMs1D4UA6eZrgVUxHKS8ABBX4W184JlKAJ0pXEORHhzeyks4u0AEjKHsoZNOHvmTAJqIW0UBArgB2CiiR7NsGJKtlQDfYSwqjucWQmBM4fHH6cxK4tDVA3AG0MrfeujgCGAgIsQHnwYddCVj7+I68EJcloeCeaPwlhcBUIMd3BiAQT/IhOarSCuhX1JYBNNFLbsf5Rno2KDDncKc2+lIV/iuOobVjayAdQUnyjZOhyT9e4gurUC+lvJDIcsiDAOYu872hcNcvwLgORQpRLGtq99ZHIkUUfbLl2/MtGe3D9Fdhn0Hcy4Z7/AE7EK2v/GaA1YTeW0CbpUBcmTvW7bhvAUWSWehN/eMxrq1sd6pZtSL78vhft/2NwAasQTjoNoNqSlf/RbARnXni7RzqgzUHKdOnrTVG9bbGPdxMwcyWdV0M1d8eFxZ8rQCICgXxJ9xFZCpOX8spwCyDPUA108H0rKKUtYF5bEA4gu44aAXSyebMoH0IVWWy1rgSaU0k8XBGL8nElUd+CJCBGSPAnol01lcw8GvhUB0BVaGYNWhg/upsgq4EFQdPIgv12uQe1yh3AqdFmA9wD2TBOB+/rLznAWWuuiWLFnqnvOn999v8+Yvsl9/Y4WdGl9jz2NzV5l33JYvnOeyL6ZiO/bsM0/bF275rFWWn7RcbOKWQ0b2kNlziq79tRdusDI6DuPIBKkDSJPiQvY3Pl50XPqG2a7tu7nfR7GNiLGMKSkcmNshaEawAWrlYI2yiJ7aJrp8C/IbUPik2qe/EGFfvWu/3XTL9RbOjS4FSFtNJeAdhDKZC8pHycjEmxtgp5QMEnlYd/I7oXQ3t6MWiMc+rBwP9EQycaTykue8bBVipIZSPtAgoB9d0b3M2S4Ozv7eIkSwRRnxwbapzMrqmqwX4Cyc8YqgE1FA/Ib1a/HUruDQTuA2ihARWyI8FPx5HoHoaZBJUt8cy8lhPrJ+cT9rn6jGsisC0ko2RoEA8q3kOXgwNuqYnEYe0t4D++jwr3ek6FQCabNQLNUCKgYCCNeSZ5LGYd7PS9aAgJiQXgLi69gzZHXhuiR5v9PIu/GhM7aXzui+AdZXEFE5EsbEpwNsNlnBqXLbeeAIHv0JFjs504ZYW+UbX0BWUziKNSmMpNQTwPDCN6fZqq8dcWuFI/TZ+wSCaK/R3Pbg31IAiHTGDAvSHFMJ7scRAO4p6anu/kpmnwikMzYXskodnAMQnupqlY2K1FOytZuGgvAolixZKAursKNct2YV4O5kp5xpp/O2HoVPImT3lClY9pEnEyS1AfuAgI7g5DHrKOF5uUZaK0SADLE/QMW4DBAXWtHPds+6KHtGD601gD4i9QcgIpSl0A+REA74rXWmuKSK9S4Ai8M+7Mzm2baXt0FKxRIuixKQ+z2D3I/DBw4CQKGkUdaD3rsUeMyfBABpT9ROwex3522KsR/d9aJrkFiO0qcBAj6aOVQFWLhzzz5bs34Df4eChk/dq2/u2uXwlil0HI9Axs1BUVJM8LLUPeqiVaCs1kztN/1YQFWiaBIR4sOerrkvMEp2KiLYpcA7YysoJcgE9DRhMvJeCJAxVB0ujIprq689sEzx5N8+IvZlq8daFsM+JyulcKlQ+VVfPhNYA70BwwexusqYns4fA6QNKkcLZcNYsLUcbkSpVWlB2ZNsEuR0Qvw0q8YCr+RUPl31kE8QGFaSSy4y6o8WQuMryHY62QRghkKC6whvxRqCtRb7SHe/B4Clh+WXtRAUnWCD3NN+kWQ5UdeNEJIeS2ZQGN313X0Ag+kJ9uzz2+zfb/0aJH+UPff86zZn3hIAxHA65Z8CYGu0H/z2I268huqjzaO3nWslZVqx/e7Jp7l2W+j6ns/c6YYY3m1+5BZYX4N95L6P2fjRGquEJAnygBBAkXJkbyn5M2bnLyIvI5pcADyqHtlJlzSKiUOQDO3t45ZAD8u1G+NsXkoEtkrk9NClXkXguyJUvCAsOlAqjFK/HdjdBulgNmeap2VAtoVzDxzcX8zeF8ReHA6IjsqvGQIEdoDqBxKjxeCbbUz1HWtEKDZVISG+2ML40egRwrXptzYyVoK5htmsk7K60j1UggK5njUKYQx7abyr67THNJPIPkIdjC8QdVuPJceiphvtsdVzMi0Ya6NOuuBHWcNPncLmlbE+WYHiLkqrFdClCLNwWXuG04Qybjn7Gm3lgskuK0F1chteVU8cyXVKo6meXD/W4DsPFRlLl/tIo8cmmToqlN+LgEkKh9yMZU/3HBKZJisdQFTexyh755CIQJFCkq0wT709h4xWGZtGzZcs60kYOi+63ofZs8exMxvoBewmXKMpgIyEzOlWzd/e+aNHsPRS0HqUdZAxlMde3MnY8/aM7crgMSw+FBUgflxx/jQXkYMzIz3FThTlWRkWqSrVIxi/YUBWjwiaALALC4kYt/QkmiDqaCpYOtvGqivMi0aHUIJDGmleqegetBoabPo8lZMFycQ9lAqp8tN8cghRE1Cu23lLZ9ja9cutpybXLpszyRrLi2zbzlP2L1/5N1ePvvDmAdt7ssFmL1hgufu32+WXXcB49Nql12JzyHPd95Of2Gdu+oxTQw4Cateyf6jRQflZIkHU3T99xgxHhCjLUIrmWhpNZLEXLOtMSM1ZqBwHAcBvv+12Pr9lfjTKPP7wI4SEX2qvbt9BMHcd91ok1x5bV1QgRyADpIxbs3GF/eLBX9ivvn+VVbRPtdiQaCuFlCk+ts+WLchCSYhSQNlo2DYePlFuL2/P5T6bap/5lxk22oJa2TvQHn7wN3bNBz+MIlvKUh8r2r/LMiE0Fbs3yJmsorSaJhMaobxCqStpUuJc0dWFjST3Sx1nuRrZHKLiCJoUZxEoKcekXmW/jUYJmsH+cgTr417WlnSeV3VWMkqlI4DskkCFhk68p0KIc9U3r7/+on3zP74C0RFm+/dsZ56j3KOJLBPlNG0nTq3pIZWRdxDqknHWFdTH1MdSQeuTb9mN16baYy/3cb+1otiicYs1/Ns3ZtjXHyx3ORuq/5QlpwYcNdPJ1lXFtlQgWtNFEmhPlXInDNVdC+SAGmyGGW8RIiT02AKyMGTx28jaM0YdVgUhNcwNKbKzHUV0CPt7Nw0Iuleiub7N7M8FkIBLyCUb4z10UBOMOrUJZDqvT6H3Uqe0sC9p7wnHb1ANTd18T+uHapozeWHOMktnYu5J7UOOAJHKRSpx5f5xo+j+FwEimkH1+5lzs/6vM4rbe7hO9TTYhFOHeypnkb9NpdFGaibVmC0oT2JoFGiCrOmDuGqg1lKzXwzK62CaGHUfjmGt96+f/w/OjFIuRvGQ2C+zicgWVi1sIsknMkD0qY9zBMifDuRn8Yt3BODPESBncfQnVFn/84cDm/5UP76XF/J+h7y/l9d87m/+90bg7ALw5wiQd7qSZ3f83+nZ/zd+fo4Aefsoe8zAAisfCyx9zPvSEeffGga4vGzxQgfm/eGpJyhodzubnTZsBPyiAXOCZHWEFQSVtg4MWtQl/5adx4RUF9LgdOeKbCMcV3H6+wJTAzk8qEit+eUyi7xuAqhVF+kIhaW6lJPpbCml6ByCDGh9eotlf3q/IyqGAdLGlQEiD1Ver9QC+lS/m7ps1EEuWxEBVuqsVWicApjVsaMiU53sAp5dWCwFvQxcwziwKDRP1hutdP4E0iEYQCe0h05crm9OBAah1byHaADitNhE562sIryNgnmQnwlQiAfE7Ab0bwEknwFgN8L3Bcj7qZMdEkAh8soQ8aLoDUcpIQuPx+n46uJx1hM2ffUKJ/b+08cPHyp2Id9KzwwGWJMdykyAwQK88ifTLStA1Vu2ZBAx8+nWqqfrOppue31vEJTPl0JZthCyzRoG8BUAJ8/8JAD6Ljq3ojiIDGLC3dLY6g4AlRTPFQDIoXTo+kNYyF87CICpCiC16FS9LThvGuDVLIsYxiqAPAERIJ0oSASQjeBLVgngMMa4qpO+GwKmGeKlhYNZHwW/pPRBWBNJYt8L4ByHukXdXG0cLrwAIwRIyMYshFDpLQRC7t1a7gK7MwndVTDpED6+bc10lnHO6epGbdSLvJ1CfTK2SWHM127AzkF1b3KNRFT1S/XCwb2crnIF+gYAsIaRB6Hu8l5AfYGOUvzUAHgoeFvhjwLMpDIoRwmjg5eUKbJmkb+vMlvU9dfAa+jGR10d5gLzBIAKKE9Lh/CCsBDwmzFlqjs4C3BXKKIIjQq66BTmGwlZ2ME1kEpEHYNRBGvK/kwyFHWESxmi+0YKKXcQYZ5JSdGFKkVAtVMKYVkg8E/dbbqn9P1PXoUHBh9byQZRnkUkc2LPnrdct1wwgHRqSgo/Hcc2pcGSIkIsO3MyJBsEISDtCIfUYLob+zhwdjMu9Xhwp6CcUKd1Xz/2ZpCEtQCW8mVWIHU0NiqyE+rjPhKQ3alDJnOqH3BWORfDHLJHuBcbADejlekiIJD7pofHr8I6rwkLnrCIaFu4dBGd4EccqOnBXJW8PxYCTIdczQ2RGzqC+QGuBjuPf4I3GfMe1iGXkcJBoFP2QYBhvhxep9ItfehYDiQUeREQd+oCL6+scYdr5UY0ochphqDx44DYL0sxXpeI1j7GaBnWTKeKCb4EcBU5K0Lr4UcecfPgCI+587fX29YT0XQ4P2obURXMYV7Gcu10b+zauQM7oBscWC1brATAgADWqG1/fNauvebDrBs6TI67gPVFBMZL0eYDcO/jHcIh2uzll7Y7hZAf5uznrT+fuduMRVcVoHYInaPPAEZMw9INkm8w0L51Z5bd93iLXf7BC123rx/qhnwCwKu4Hz9CCGs/B29vsntE4snDIZlMIBFQfe4ewm+c6xJIF3UPh2Fda60jyi5QlpHCtBWkrPVL95Zs5ogd5eA8yDVGOYbNXQWkQQnjKEWX1juFcWZAAh0+dADF0HJskHIhtshGYU0+dOQwSoEpLtRUWSCtABevvfYqIaob3bxVB38oHu+hgGoKblcHv5Q6AxCNIgdqUL9JcTUC+XnJJRdjMwEhBEkTjAVdKZZdM7NnO/XaCLZqIkR76V6spMNVoddSmA3wuwl0vEdMYs0F4Kuga112SSeOlTCmKdYOEa4g46N0gCocfdw3GPAKM31+5xT2N/0QzOpKjRDowhxVl+nz35hum+8sBKTHZ5z9S/k+Aj81v4eUa8AcjgJ4GeOekk1aKOu2rPlSIT60D8zCFq1GoD9dxUkA05rLfSjX0ugs1poVwx4YxNjXaL0ARJ/Eer5qxTLItTKnJsqBGJnCNbtsy0X8PusGZGBpcaFNh+ga5f70TxyCABHZCtQj5Zjyn6TJACAVUS4bjOhgOlwZ+xA1IbB/xTBfByAr/Rn7fTvfYu+agVqpirEKQpVDGDYgUTw+77kAd6VVlXbBxZshhuodRLJhwwYIw2I6tEGaOReKqMrNP4EVnb+FkDEgEqQIG6NB7tfrblpoz/++FMs29jQBNpAnBdxzuj9nYC8iwknzthILkeraGjqrFzoFYBXPmYLaUZljspwZGadzn71aCrtYiHqtnbJQ8+ael/oplCYFkelaK/2URQS4KeXaqPzTaToQyXzm4w4yQP7jt/+zBZa6cv/iQwqQ08THuPMuQbEIBqdP7bu61wWQx0jtyfoiZU0A4zqucZcaDwI/NZIsqbgIOIJCup8hYtlbTh0vtXrIAhE72etmWxBrbDM2QCJK96Eq7a0ttw+vXgwDwX1cW4FKpw81WiMKIQiOME9nfzIE+J4McSJirw5VweGcHkufDnjO6wmMoHs/hmww7quGBiwgWffS02Oxywq3/JICO16Qb9/74b2Eh7dQdwFE87yrP0yIw+mPay+6y37y47sszJ/33EO9AMh4srLR3tx9ELCv3z7xsZtROMXZN7/+Dd7/iK1fMdvWrcoyjwXR1vGLbTRcdFhBThkA77htXpUA+RHp1GLHy1tt2wnA8wUJdrCK564YssXkOmciiLn5ivU2SFe7aretT52yxYtRlICSsoKjRItCeVdHLQOxhBvklvULqWmq7a03GiEOyZHKmA5Zi3VgMVafUdwPzOUGgGRaMayxawzwPQCLpAinAgkL8UPxylrc1UbHdIXNZcxmkhXVShd/F+tkL3tgAOtCEVl0NXV9dvml5ztVSC0AagdAfEb2LNadcsvKTEEhG2pphGEMNNfy2ht5zG57a0c7dpPKGwHQZp2NQ7YRTH3Zjjq1kSLKk9D6Z7bWk3OB9denNtCw0mc72StOUGtPnRpvaV4RVkon/9PVDZZL8LfglyDqnGVzY8y7n6wjyIRwSJAglKkRWJmp+UX19hhr7IjID55nGCB2RAQIhJ23R5+Fc38ko6RNZA0IJzRbwmMpYcc9ZO0KuIslTnF9p0VMn2WdALo/ePhpG2WNHRxHNcwNUIrlXbeeg8/5pJ33krcybwqWuLyGJPaQEIiZ2TQBnSwp4j2yTrIfBhKy3NI2Yn3UGh6cL2bNncoYl1hiBDVjyiSLJlurOreeexbldFaanWzstfohb5RBdWS/EGdHT8rqVXPsW0/n2Nw5kWTCUIunJaB+olEmIdhu2DDD8o/swVIuBaXadOoOL/vN489YPX975dXXWgjd8/kFKM49Om3J+Qto8MBiFztcBUcnEVQdyPpTkZvj7D11CI7i31LlelHjxWKXNcz6eiwvh32ZfAv2tssuu8IeeOBB23jBhTZ//gL7zW9+YxcRiq69/BX2uQsu3ETN0WafueXf7MZPfYI8ioX26JNb7cJLL7OfEzD/g3vutK9//d/s1z+4mnk9ywZaUTYAkL/+xz/Y8iXzeH5UG9QrR8kH8ye36qHHXrQHf3udjbRgN8dMHoTMf/7ZbXbpRR9wtqsj7Nve1AMdFUXONraPJp8i/raHJiVPn1AaxEII/Q5C5XWQdWGqI0B6UT0eyDtpk7OzLIqmGT9dG849vlyvGLI8ZEV7jJpW1oQbNm22Zkj2Q8exs5ucTt7TPMazkD0/32WBjaLqefWVbfaTe76LqriYPbAPhU+cjbJWDEEQRXLm8UZFWEl6fR/3sVQyym8bQaY0JlUBde/Hr06x+x+rcqHjIu8S2Os8UfJ+4XIkTnzc+zwKMuqAQdbWQc4nUn1MEAlSBSlnElKc/V/qkhDW3j7qVK3TaiTqoClF+VMx7NVJCclWSGaUFwSmgtCVedSIbW4o5w/VtlWozWV7JnJBxHwv59IpKEJFgFRhryrFqfZ/EWE6MyjEvZd1SnuOVB86MzjVlVMd0tgju0TOpnqNUrGLAPHUez6t9lCDnu5ZNfzpLCwVq+phNXNoLuqsrQ9v5QpxfRI5P53IxzmA16caT6RPPASWcmz6qYNqKqpQ/lNP0czB6mcnsT4bQYkiFY3UtgGQm23N/Xbnt39sddVd/AZWYUGcv1mDnC2XezZp0/+WAHEv9PTHOQXIX9UH/4R/viMAf44A+SeM8v/8EO9q/CWtfI8fE4//3v/+PT7tuT/7/8kInF0A/hwB8k7T4OyO/zs9+9n++ZkD7f9M8p7993921763r9//XX3y54aOibHm1dw2nn3zPlfwFPz8fFv81WPOZiaJoDvZbqhrN4dOoBzk3iewIggKj0fiC3AFmCCLK9lMBQI21hPwfcbOSo8qn1cREQIzJfH15DEF7PZhXyByQn/b+sgGy/zcIQdIT6ZTSB/y4R2EVJEvf/VDayz7MwedPNh1xij8HITB2WtRFKrYVbaBHlf2GwrHPVMwZiAFFiGj51IxrIDJQOyoBAjptUVje9IPOCLwROF2/X2ERlJQnukYqquvtvXrVqEewUIFYPNkUT4+/8mAjp42G7BVhecb2AyVAMzOxQ5GAXtSbrQ01rl8CikU/HnPkwCy4rCiCaSYFfA4BGinbiP58L725ht2x6cnu/f91V+XurBvBZ57oTzxoWM3O2MyQGe3jQPSh9KtPhWgvZICPAlVQhMdXhqTGiTaGo/1dOP3M46+FM6ysJH3fy/gtDIY9ryxHVVHNB10yYCZnZAFvRZFB30HjzFGYdxB96/C2U9gfRKPP25PP7JtbCMSKKqlSNmL4mXJ0vk2axoB1U3VHGrwHMdPQt7wAZBh/QCIF/7sanvsQ/cDImcARva4Q0iPLA04nHTxWH6A2IkA2AImPRgXqUEUlOsjGzHUAMpcGeeAvvmG2VZzZBBAZWL8vAD5+gAg+yACmiBrOiBAgsPIKeE9i/hSlodUOFK+RAPu9+K9raDDQK5lN91PNYDuGRkctnnfUin08px9zIV9Bw5g40ZHNsoNH07d6t7qYG4KPNehR+qU5LQ0QCFAGIXvotRQTkN4dBhe60lOVVTL2Eu9JG97PwgQWQxoDpXzf4HsAkp1nRWMXsP9oYDEdqw1pBRxJAcHUs1PhfoK1GsCiJTPvYhFfT3AwbENEkUqqky89HUvdQKUtkEsjULeKTQ9inksRYTyCW64JNLePDZhSSVf8ob6Gu6dEVuDfdDrr71is/CtjuAeUHB3HCDbKGQO0AgqpRFHWARjJxQWOgkrnm4OzspjwUYAUF2d8AI1BaT6+4/asqUL3GFQS1kjh1V1ljtiiS64KRl0z3JI0j0rUkdE4UToI/OL4E1Ohy7YPJzDppRhCl08o3DR+xRoqUd2GTFOtRHEvU23MxZSIpGmc3ivQnkl67h5AA8OSEdRI4uyJIgeZWDoOihMW/ZZ6k5XB7hIzn4K1ybIoyiUEs10yXUzjrpvh5mns7H707XQPfUBQIoXsP175o9/BBSADGS9eO57G+yVssmWRYjoJMbwySced9f96ae32soVyy2L1/XC88/ZVVdcaocIAA0ChF84bxYkKJ2K6voFyN/++mt2wQbyL/YftoULl7MOBQGqtVl+0SlyKbCdQJ0TEROG5cJuu+rD19h3f3AP3tQzOch72M//82Er3P8Ve6kgBRCqzzLwrX/yoV9aelykXX3ZFmsDlFYIvTojFYit962DtIhPqdgCWFdGuJY9HJAFGoTQQtur0QjaAAAgAElEQVQAkCcrP3XZi3Acp8NV+UYKL/XnPhBJHBIQAskwZvv3HnDXroWfxQAIySbsBB2r6ayzhWSQTAU0jEGZcBg/dNmXLYcQUQdpNAD73n176dRdO2HVpIB15nAD+Q2yqAvAikIAxACfNY5ok683YwZp0cG9umHDWogM1jsAHg9UJtHhgS5IXEDCMF40EXSv9gEWHj58zGX16F4YgFlSB6gye6LpvB+AkKgA1FCnqnKf4gFAqlA73Pn9e23NhVuw6YNMY6EKgJhTGHoRc6geO0bNqUaeK4XuSgHwPqylr9y5yDbclefuRYEBmi/e8tLXfqeQVq57EMRiOOMdBxAeALkXKeKQ11OLBUhuYRm4BARfRzN5H/H8DagDBLnW9hZUlOl0CWv9nA6R6vY51GZ7UW4FAbxdtmWzU1yNggaGoPzQPlMN8ZZGh65HZKe1FU2MRyegdC97qIJRvRnHNsDYEQCpKO47fzq/GWS6RVtdB3MR13A6VnZ5EH2TUY/lkOvgBbLpC1gylXu5BaBKHbP79x5CuZBth4qrAX3nYYdSah/52EexEMm3i78yx3b9qoQsJTUBtKHIqOC+9eN1TWFed9i6qzNt90sKVm8FeE+EmJZFWiCg9hLLL6SDGABS3cTbXnwJwmvMPnz11bZn3x5nmynAK47XKaK/EmIIw0w7iRoknLEdVd4QpIgUVM5XHlJWTRALFy911iPgTc4mqw3grpO9V6RgAGutLARVJ3zjukj76q+qHZDk8sUkEXXUjuM2/nRMffvXyonS88piyBvSXvWRVGwCi3T/eHCfiwTzZi7Qm+uuPZfAqUOSIIVi2ag8mY/eALJav9vout0PkRDB2nshijGPaPKU6ir5fV9rhszoBqj89c8etdnp8faxj3/UhluwT2NOddHd+ybk6exp5IsxdlIpdDOPy5oIiK5ssr1HR/GwjyHLKZZ1oMfOW5RtFfxNQGSaAxgZLUgqgFHZj7KHPPbcC/aLXzxgd37j63b3fR+ynN0ekJhHySVKIzjdbOkS/LW6CKeuQbUHQP7MS3nUg+X2wQ9u4jkgqE7W2X3/+aD1MW4//P5XLD4EQHdBrHX+4lXrb2i38pMQxM3Dtjg72QGWR4uqrYNxqxz1w2YJAG92EjkzNZYG1nn3lz5mwTQ15Lzxik2GLPIm/dov3MeOlzawfntaaNwUe/m1Yqf2vHhdps3NjMZWcJ/1sBWtXJzKHjti5YT95FV12xCKEiKMFHHlMmI6wAWDwgMgysLo7qcuIDA6IZ7mDGQ6O14nswCvpo9c/WE7zjrm50suAvVNA2OrPBxlw0mp16Yag5pJNmsCHaUGDGWQghR0j4XVuNLclYMEGBpAXeWJSmmYdUdZLzGBkax35KQBYh6D6O4gO+TA0Tbbd8zsR1+6jIYIL/vt77faIAoHmtFtSRoZYdRPOyGImsBBwWldM04cJNHUxDDC1KlVxmlMQnUSwP7syV6s7IjuHsgV5piyG4a45yOxIGptrbdQX/ZwqZJGsGnj9bPNklFDngCqHi8I4bruMTuRU2OJgRGohmKsh3vrtepG++mbJ62fAU9jvnRzT4cRLt/XPW4zJ9Mwxdj5U6/GoKYJlgKKjBEv6jkfXo8PitmashG76uJsO3C8wF7Lp5aHtMqePYXrAWHbXWPXrFtqUWTbDKFMbkQhBFdCIxLWmSEpdvujuRaUwnpKzeeD/VlTRyX1wLh94ArZGw6x1y1kPewimyvYSiA4FpFd4okqamTAz+65935I7WCyttY5q59IlA2B8dzrkFAnAO43bdlib77+uq1eu9a6UbGGcN8OsUZpH43nTFDLHiFVVCcNN7JJUud9CunuspbsgYA4fPiEPfPci/YYFlhPP/sM2VYr2Rsn2b99/ct2193ftaKTp5jTR1HLJUHWTLfv/ugee+6R6//ilHvfr/fazR/9iPVDlui61JRi9UqdEkttqvn6/EuvWypKnN88/Lj9Zutnbbgc9S7KpcEOyIDBcSxwj6KoWsK1x3a2qc5G2Ve0B/WyLjazx+bknWLC0PTAoHpia6g8nFoILDU6TSEjrp46CSrBhaCLI5vEmhAcrIY0iC1qSNW+s+bNRw0RT44Xk5R9Vw04shWUBez+Q4csHQLkkd89Yv/6pS+gomgmhyIZgL0By89olKP5tnrFCsiuZkcOtHX3o9Rt5sygcweqfFbJKAK6P7glzJ54ERXZ4YNOcbN81SrWR7KuuG9OYMHoj9LqOzel2a0P17mwdilIZY0aSA2tfVLkgmymHBGi9ZmxVKOMOzOyj4hEUEOcVmq3V/O74y6DDKKQWlp/o1w/qZuVTdhHva/mJX2t1jTd68rt82KQ1Gwg1Yn2Gp1D3W4gVwIeW/WLgtFVA3lQx+sxVX968m9/zhl9vJ9Qzhw6m6o2DqMhQHXvIGdHnQlkdaumJdnyVnMWnj59ulP46RyQGI8CH4KxubHW1W0pnEFluakzuBqYgqiV9+3ex1wnA42Mk/YWamDIbDXcnCwudS4HEVzfIRoFgvxRdjf223e+9ROaXvpoztNZjzHkPYr3mHg3EwTIBGRx+l+n8zfdd06TIf9M0OSdOuQdcfR3Pt7+Wv7m9Tnc5+8DMO/0/GcdononBcL/4+D5+z3+b58/Z17LX76mfwTAk4JkQkn1Xj/e7/F5r6/73N+9uxH4Z66lf/uM5wiQszu+7+4a/2O/9fcUau/8yG/rX3jnX/6n/8aZde+9r3//2EuSGEPP/ecx9Mj+9AXj6pKRHZB+UPDz5bbim/kuQE7WHJNQN8h7e+vWp/C8zaN7Lo6CK8IVilJr+FAYyq5HJIYeXB3UZ8AhdfVrvVdxqXByERbDFMFnCJAEbDCOfxcv35v2On9wFak1dIAO0tGiYrD+dxtsyo17XMGqf2vx7wYE03MIJNbvO3KFnzt7LFf4jrvueHn56t/y9NffTnTsckDDX38MGxxPAIZeSA/52MaQB9JBJ77ALBWeiYR0nyJcNp6DcRyesAkUnk0QG41I5D0B2KKRtG/cuBEQr8FewidbQbzq4pU3vSePHQCgkoZdgnI4lAUggCmVon0Pdh+1tS22as16OrLMLl/aajd8a59lz8p2PtyeEACU4xaLVUVcOD7udO0mojZQ91oe3fIXXnSxAz76FSbP5VLxXcVBQLLqaQBm8s5XW/mQFB8AjVKhKJdhL0RLOt24USgP+jnIqyOLMt6FhiukvYdOxW4OJrINqOczJX2a68ySp67UFwodXnH+Eg74HjbQLo/fAewzZNGjziZsRjgQrfv+5bbtpkecAkPjrgJfQNwAjzPCwdqHrqlgunNldaQjg/yFPTiojQDmeAAYDgEExpJNseziZGvOx05GBzLZIsnHnudXrkkrBX0rXsa+gWEc5OhU5FqHMkclbw+k+zGGcRuT1Q2HMD/Gvpdr2s/hddrULEBxAah0iPGYUsQooLALwsObju9gOjybsMzq533INikQ4DOE+T2JOVTDQVLAmbodAyG1EiajtuA1C6SUIklhmimAwWOMezl2GbX8vogZ9WxJHu8r4oC5PwCom841emvPfmetNaGe6ne3orrLz8jdvTiUaV6rq1pzWV/rZ5rPIvl6AT9FDvQDTpdwWBaIHAmAJTJFNlG3XJNkrx8KwG8ZcIVxCANFSWEu9gLIhDC3g9XxCKgRyLX0Jhugiy7bGDr1OpnbYXTjjwEwtaPSaO8cQGExQLce2Tlcb1nNhUcG0m0eD5ja7UjDQQ6gowAs3rzmA/sO8PgCgkLd+xEAL2KnE6BI+UCao+UAmMEAKL4QVhEc/CIgwXSc6eb6dkKYufwguuXk+RwEAKLOwJAIVCScQAux3NJRLBs1QT52T85/GcBTNgQj6lpjHZoEwZUIuSEYcz8El8ZYJIzUDup6zgGQCExKt15eS2F+ASGQ0YBMECTcD1MzpziCTECqOgxruLffgvjzF2HEeGsu3P2ReKsZWmZVAP4FdD/qmuwD3F9Pvoqyi16DNPnARRdiGfiqrV5+HuAn3bDYuPgzl9tbmlz2Q8mpkwRyptucpSutrqLBEgBG9mPDVA4pdpB7/PpPfhS7lgqnDDtGsPOsOYvIW7jSbvj4p+jA7LCjz37CjnYsQI3ykGWnJdqG8xdyz/fajldfhDBEbYHFgwDRcU7hIpicAk1SE96TCI9ogI8JdZ78nBVQ24+dTjl/E+F+LhWCCKFgruUA968f66QOnUXY9SmgdISvV6xe4+z71E2v3JqCwiK7+ZZbbPeevcyZbptLWHYEj/fiKy9BKIdBRoTxvTlOLScfeK3Fjay7fqhRglEaCagWCVILMOuydFCwddGxqWDpTYDCo+SdeAOsac3yZE2UXdQQ5PUQxMwA4GJtLUAxwEII963uC3Vlhsn6UOsDHZ8iKJohMvQeld2iOXOi8CRE02HrBMhateEiqybct4zHGWQu9wIQyFZtnLlYCnESIluJ1mYLZq159huzHAGiF+G2Uf5/Ziy9WL/TCVvtBPxRLlFaQhy2gQnY42BZx/q1Y+ceSDjAQd5jV0cTOU/R3IsQamGMA935u9/cCQmRyveTAfzYY3kP+Sgq9uzdRVbMPNuy6QLzYZ8YQ0XHRsp1pVsVIkIKCd/JZDxVBTirmz4IDhcw79RHEE68FoXcK9MpiPViFHKkAXsx7d+DfE6BfOmBDPTgQvRzvwbLQop7RMqFarqkJb0rpvkhABCyAmulsoZOW4Vt1TjzK4jr++aenfadx2+wU6/RhQ64vB8CUMTFVObirM1x9vJjZSi/upzSbggVwwBr2LJl53ONIggL3gO5O5X7OYDsmDK6xkvt4ku2WDXkcjfqmGLuNZFpqhkEBA35JqI6KaRDOsLNpzpUfH6s/SJL1OCQxFiMsedUsU8mJU92xHcLgG0DyLHUef0KzdW6Cul7x8fi7daH6pwVoD4EpDnmg/+c0cFpEuS02MP9jhtT1gitLRMe7ZBg+jf3maJBBtlbtOaqDpAaRFlVmheBXN901RN+7PHcizBtXMdRe+6PL7u1cc5cmiqS6Or3wi8e4Fh5Xt289r6OQazy9rGXiSTL4DPBQshxCKTbu7yAjAzmpNRPxeX11EaAXlhb7s8rsaIKs5mzQqk9kpxyY9WSWWQD1diBYlm/ldkFaxdZ3OREe+1Yrl1y/Sfs2/fcZ0tR/IZ6DNpnvrjIXn2m0TZccok998yzNj0j0TInAXy2QfD3d7CnetnDTxxhLIJs0wXzXbNCTm6ZPfTkNuuD4Lnm+g/YlZtmWkPuIUvcstha7nzW2lF8gPXbGLXGGCqeQsiJDgjVOuLicxpRs/HeO2hyaCcL5fF7v2yjZSVWc/QgWQSzIYRKLa/ylI2wzzcN8IlN0659LXTxB9vG1bMtPmDA6nKOWhSXMYm9sKWduojsouKGXuuHvJmUEI49HllhbOItgOcRZFR00ViyBlJ2kPWkta0BINIXEifP2eR88fM3WT4EezB7WTXgfx+gcSd1kwDy2ORJbv6K7NLaKsJYRKQva7w/a9Q4j+fNeuWjvYx1TiHwBH7xNTkBkC/BwQmsD53YO3VbO6q/8fRoO3aq1goOo+pYiqKyN8T+uGO3eUMEpU8OsOQgyAXWi2OlncajkdugLvcJ5UtmYqTFk2HiN0rm2wj2hYJq4VMpp9za5K2sNd7zGPZwyt3qQJUbwt9yuzB/I113vfmwbjLn4vH8CiLXoQpb1ObaHltErktYdKKVUXs+WVxmP9xd7jI/YriGkXymQEyN9rUztxDN6V5hSlMm0/hDUxLqt+jQIOtkjU8IxxqOenBeVqrlkfn0HO+Tp3bZDP0Qv239bXb1BYstubnKQkZ6bG8eQC4/HxuGCPSOtnterrahUL1eFOo0ZM3OCLStz+yzT352JftysAtM1z2YkoJaw6PXlrDP1BOYHhYQb09vfYZ7nWaBzBmsI63kf2DlFjqMMugYRP0xiNJFqGymMo9SrYexGWSdlKK4KO8Eish2iA4FqE+jFmizl1/fZTNmz+Rs02ubPnqDtRRV2s9/+TANMm32yU/fTIMIodrVpbZxyzq79/577JbPf9befOst1h4slApKaSjLtC9+ItU++13sDWdOtfrKYgiPAbts40qbmhxHwxNnFYgJD0jMF55/xS697hPWzn50kjFTLXQPdl2/fe5fbbwOe1DUFiOQH1Ls5KPgSGO/CGUMxlFBj0EcerEutqKi66HZpqgEGyzl9ZEV5MXAegSRu4Oyr4X6dSP397CaI9h/evu7sTacjAKmmGy3FKf01TlJytns2XOchayI5NSUdBSMu2g8inLh8i+jdmmldkuicWeANUvnogoI7hYUwVNp2lEukvKtqlHyyfIqFOXsceoaH8K44+KTeV7lU3nbpRv97Na799F4hKoU4nwazTpSHTbQ9NSNHZoUiXnUGU/+cK1bh29DCTsg1QVriBoeXOMD/5bKT5mUE4oQmu+0nIsMkS2z6nKR3M5CeeIeGVNIOb+k7+v/yvZSXaO6W2SGVNlnurYdFcC9pJ/rsUVuiFzRYznq3J3rIUGkMObR1Qyl5xhWpgcfXuy9HtyPImJU++vcKqW39jW9mkmMqULbS2m2kG1sEPtZLgocKa392T8aacqbPS0DhU3JhAUr58pc8rKWLV3iLI7LWNdrOOe0s28MoYwd5jMhPpUa4iTjxBmJx+vua8MlIR5FTqI4WmqKa8ikSmevI8Sdl+HFtfBwb2SCAHFVzmniwI3Z+06A/H3w5O8SILp+79C9/34DzO9KgeBm0/+bH+/3+L8zAfKPjLu7gdwa8V4/3u/xea+v+9zfvbsROLsA/TkC5OyO77u7xv/Yb03g9O/14/19//8Y+fte3/Pb/26CAPorAkTfmCBBAKcAVyof2mjLb8unqMNfGBBmOR3OD//XQ66bPoQOcRVT6jpRh7osSYMocFXQOZ9STmcqAFVnKPtAwQTqkNHAn7HF6gKYFtgZSfd1/j1zbfq/HKbYC3J2B+10uuhnzU9scuSHkzUDRIn00OLfRdeXftcRLfxM8l8Vt2cC4wRMCDxWZ76AWBWZ+p6IEE9ZVHBIDQV8lR16HwSIQpSDAOdbKPT1uMpcmDdvtuueb2yoATyOs5kzpjvv9hoK+yHIlS5e4+w5c93j5tAtJksrETgdKFDiKVxDUQr0AuIp+DYU0DkGAknZCEePHse7tdXWrd9oVyzvsi/dm48FBmG1gFrT5Nff3sIYdAOCxVoqio1QDpKJAD3ydT4E0Lp88WLXHdZQVcMBJdaBRLWAlsG8ftkxZc2c5YDOEUAY2XYJeBXBsR87pLkc3uQ8O6bCmDGTUiJQXvaOAOlxIJEnnv+lFNChdP7pcKzDQz82NNUApIsWzLFEDkVD3Xi9c30asZaKVLcxXvEiQFZ9Z4vt+8ZLdKy2OSukQeaAwsblqe/B4cWL7qRxuq68sOQZ4kAwSaGwHLzGlP8AQCQ/dREgizbFWW8Z9jtc5zE60GQbMcxrkD67swNVQ5NAWEBSkSscPvy5lgEC9unAjOLxIule6+UwK6/tYa7vEN2TUQDCIkC8eT8hsg3mMQW46YA1JvspXls13bb62hfgNxhgLgSyxpfHrQUIl12WDlayR4vANqQNRZDAQ1nfpKCqEdAv9ZEAXHV+SfnRiCd+vNQcfD2JzvM25k2HxhmSQgHbAoF1cJsECK/5rrmcCUBXgv90H/dVF2OnOXxmHutg1gSIGwoII7u3Zg6TvZBQfQDBAXQPy19YnsifupJO6t1eziKnmsyEJLqyFb6svBh1qEehxBExF0aX6MnCHMtMJbcBoEQBlCCnAOIQEt2A5QKEsTXzRNYfwL3eRed59oxMQDoIDjoQG7AJCgdwllVTDUHjgXTL1vP+fTmQunsdIklZIjqU6t5SJ10j92UkJIPAUSmiErBukf1WFwqfBogjEZfKVYkEhA/knpKtgHJSpNLReOoeDmdu6vdEgKgLUOSELG78IIAGAGzVWZ4GUBiHjd4uAAiRQlMAOep4/KomQt/pOoyHgKiDcNB9q4O61hfZhEl9o2yXffv3A95Ow5KlHIVJC52cxSgx0m3urJn2uYv8rW74PLvtm7e7YHl1ghcXFmLttMmefOxR27RxPbZEBXbBmpWorbA5g8gMAVQROCqFlnKHtj71tJ23fJUtIuC2BtuZXagrNmy+CIuMp2w/nccr1qyFFPTDTqjIHrhj4sD/2M5gQonpNv3eSnulKBY7oUft+9+4lS7xEnv1j8/YpvVryCJKtF7mTSfKJ1mORTP+YVK9sSYof0ggRDhWcFozNX+l8pN1TxkH7il0cTYwJhqLIX4eAQDfD0EoZY9O910A4+qm9+dayJpCR2PZWOSJSIJ4Xblqte3etw+sr8s+jPVXA2TwGxCvQRzUz8fGSYqMYuya0skIUuZSBfZkmreyWpPKRyCI7OA6GaMBSJkO1ieB3BsvvtDaWIsjsePQfe0NgSlCWx2l6lgWQKJ9KTom3in6unnNzm4OMEH3lAhtHfx7WUNchyVrj9bOAdal3z/9vMsBmQ8ZFYj64xhAwTjzuB+2b5B1tgOCrw0i94zPtzdgRR9r9au3zbZN3yueAD6cHSN9rLJAEuAt5R//j0CxMaEA8XBZRVJZ7dl3yIHUnrLOI7A3G0XdFEDokEAschjzg3v30eEZiWJrDQouAHDm+VGC0IuK8+2zt3waJSHALUR8BECwspxEEDczr+PmBFvea+UQ6QCorAkiDKVg6wLhGGcdFQDfzd6SgAVfAGuc1kXZq+geCJbiirU6HmCqn7kTzGtTHsiI1iDu2zZsEUWstaICa8Xy8EQlFobpWVbNv9dtupDxGLGHH3vSLr9yo11z61Lrzguyg4f2OfWOMne23LTEDrzS5nITorgmNdWnsPCIQ/2x1IFWr7z6OsqheO6vTOZON1kxuSjsUrm/FSrrZa++9hrWMheRpYBFHfdxGXZwJaWnaE4gsB17sU72WafAYE3LxMIumflVVV1rR9hrQyC2RdIHkytQQWNFMurGQfYMhdaqu/du1Je3/a6JpXOieeK/JUDeRoKoThLgNZFlw3VUJzFzQASYIxt5vaNSX8rRRQQIe42aIWSjGYnibSoh8kGoMfS9jhZ86Bvb7VlsbFatZC1YOJt6CcuUbnKTQgDF2E9kY9LXPkDjRQsWUqfYt0YAmFHWQJxNY94MsL6MQqxVsrdVoCRDA2C1APyHC9vI8pI1I3lQ0VggIhdYsSAbgLbBXj5UznXstyCA7w0XXWAv7D1oN3/tVvvhfz5gu3fth7y6ze659Tn7xI03Yf0UbgeP5/La/cngSbS2vANkfHTw2gftPx983Zadt8bmTI9BSTjAmplv23bkmB+qpuBJ/vbju//FBqtLLGAhnvg/3Y6VJfOB+XqAjAb1BAwC3g4EkI00GmAnuIcPlfOa+f6qBfH2+auvMJ+GahthrgcxtnUijvlaBEAP3f3FVb2mxvY5s2hEWTPH4gK578sgW1C1DnVBdrYOWRXWfSVNWAJx/eaflwnhXartzeo62ftiglHM9EAqX8nFG0WhthO1K+HxNAQ01Vfa52/5DOsdNSrkajHKlVqUCQFY5cTIXpKsjzGaNUSZ+aq21Eooe0oK4QAuvIjGAO43P4Gg1EKDNFqMYvXjR93lyxoXhoXsMPdRMQD6ILVKpc+Q5eA054tMaMzI02v2sqPkRoyj/sic4mXRvL4F0zMhzlutqrHTSsmEgsvgunrbZIicyABIOBoSvIZpduF5FbWsMHm2Q4ezAHvTIIIyloaRIYibiCDmKATvOESZ9vxxP9Sj/G0c81/E5ygqgYGeUcuOzrAB7E3fRJX2x7Jae7qk1zyDMMvpHbOMKB9XC/p7Aezy3P68xl6sxaJQpaSlkCfAmjMZNqQ0r8yyUgMIRI+BuIVox8rrzSIIWa5JXHSIlUOCxaSiLspKIZNkxAJQW3dD7uUUEZCN0iWAGvFJsnE8ycUmgtB9fODCFJpnoi173hTyOJrt6LEyyHMslqK9sKXaQBMM+y3E+kvPv8EaEY96p8LlYuXm1qBgm2EDWIDt2rcLZW6iswmcM3euLV62lCwtAsJpNmooO0UAOdZR1GoRUbE2ecoMap9hyHKUHKw5sUnYJDInFy5bi93Tz6i/yIVg3bzr+9+zb991u33xq5+zx5961KZnT7W1i5Wn8JcfD706ytrYYsnck12oqbNSYy07XcpyGl1coLmfvfz0H6m15rGXYTUHAZKYMtleQj16+4+vsPGmMBturaNWRSlOvV6PqnCMfS+MtcePcQggB6afZotWzgXD5LVUYTnVjOypGWLLg8ahfjqvutn7WtnbhmkaWUPdEsa+4i0JtSfqA3J24uKjHHE+xFpWxeMsWbYMpVQntRd2kDQKhVMfqyYSYd3LZFNu29r16+yNHTsA62fTbNDkmuJkzxqubEcaXJRvpVp6gP1yENLBA4VCEGRMK3kv110ZY3f9NJdmCOoB7LtSUISr8eQQipMKcpD8/VH5c03VYJSURr1NTfH1D8GS/TcfX34Q+ywOLuI5HFFxmqxQs5iIiDGt9dyzzpnAWVCxfwvjdydj9n32pD+bQE3s745IEUEiuy4ATKlGztgwu8dQDXCaUNGeJbtcPZccEPRvNQC6TEx+yQcS5AwIP2ELPUE2KOBctYoU0TrbShEii0ydK6aQSaQaI4R93wPyqx7btyzqU9XzVeQxrlm5kka9GNtDBpOIO3+ITJEfymkZh2zevn0n6imdhWnWwC4vhvpndNiPpgdWnEkZdv01N7F30ShCDsgo9mQTBMjbVSATmIHG6BwB8s+AYf7nxzhHgLx3cO+fcWXOESD/jFE89xjvdQTOLkB9jgA5u+P7Xq/6/8nfnSNA/k9G669/928JkBsnQtDPkCAiPSTXLbx/hZ1/e57zUZ2OR6wssEYonMdJIe/lYB5IJ7mzWAF4DeXgKQJE//ZT8Qbg5kgJdUkCFjiJsENbPL0AACAASURBVLq0eXaRJVKLSCEgskTdbcX3L7aZnz/qgGApRCp+S/DrJ3e7n48CnIrcUBe8swShUHe2I667G6kv/1fRoL/Vp752nfX8X7ZCb/89ASayb5pGQSnPcPmzCtSTXYbCVRXs2sNry8BLW5YwJ04c5UDg71QgMRwSUgGTTxzcD5iox5ct14QfuQIRfTk8hvC1RNUClEaxuUgE+JYqJB1AJxqrphdeeBEAxcN+/LWF9sUfYC9B51kTuRJJqCHUES+guhCf4XDAM31uWL2C8zkgN9kiowA2yltIooNbFjWhgFnFyPibAWjjAdQlyU7k/8ECPNW9JAKEolp/k5d73JYsWuQyVbBn5vUPWhMe+5F00I3zuAI6BSTGxCU5kKSLg5cfkvMYZTvQhbt39y4OtomWPTXdwmnjlC2LiBwRJgqhVTj5xrsvt9wfkBUDACpwQNe7kw79ZoAveiHNGyud8dOhgcPywFBiN4BBMO85AlshD3VPcuhacXmaDVUBGDJ+IxAgnjzX2Ok8lR46wcoq2rB1gAjj0DfMfPKWegISKQAQMYQgyKwM7LQIkfbh+ZV50sHBrY/5qsOkLMx8sODyYh75Q3QUFJ3kIERgLL8ja6oRDjcRjK8f81mg5xBzuBmrGH8OJuEQIj48hxEaOsQB35e5FyGihN/T2EuiriB7H4C7qXSvyYImETAuR169fE+HKtlopeI9LVC9EWBBBEE8QH0DIIm6zdTptW//QUeMyK83FIDeqUNETvBena0TBJIOdcrIkOdwFSSFyDw9vubBdRcF2kPPE0IMgZZPYHcC3eezZmYxDvjFQxaoW1DXfpDuzdLiPDsfazM/hfhCNPQTOAuUx/UcpYO6yfkkSw0To9cIUbBu/QrILcId8fr25bnLID4modCQXdIYqKtUBwOAq7qXdI+L3NE9over0Ejln2Qi6W8DHNWSk0SHfBQ5B7IkU5C6Dnw9AHrJkBHq4q8m2FrKGVkbhdPpLHVAWUW9swU4jD2LgtB1KBOplAJBIVWCcgVkbfaha67B7zqHx+u36VnZ9jo2cOOQegV0QSenZ7r1Rx+t3B+CsJWFoPs/i5ydXYQwa71Zz6F+xxtvMMZ4KrNW9HIvPPWji+yu/6rkWs11r/cwuQwzs2fQnUc+AbYfU1g7grhGwbTZ9vA+/QA1Y3iPM2dkEUqJN3xnn7MM2/rMH5hjQXbFhz4MONxFaOaws4d46g/biF0IdsBVFMDwD78y2x54YdQ+fZGXfe6HOXbfl+fYj56osUUzp1k/9i11pYW2ggygDOZcE13TEajTKgEKWrBtESEShfpCIJ18sJX54AVBJWsFHYZ1aOaiAS5VYcekjkBsW7hevdy3cdwHsjmro5O+mw7mKMCPOnzFB+isbAMgX7/hAvaEXDtVUubGV0oQeYW3Q25sufQSyzmRg+Kn3JGa2bNmOFuHurpalzkigq8SEjeKUE75rCu4WZ7ZypsRADBEZ/AIXdSDKFs2rF/tOq6VKdHC44Xw9/1cuzYIW5Fd7SgLBFTGYPFSBcgtBYgsD6UAkQWUnleAtfYEWVaoo1OkWgjjtPOtfY6AkvVfdEKqhROG3sh6NYptRC/rZDMg2Cj7i2zxZJEn4nZcHf+M5Uu3TrPN36MrXUAHeIEva60ydWTbJ/VaLORHPICaCFzZzimP6dU3dtqYfwTXFmtEgLrlyxZCkvvi2Y0llAvQRikHSJoGUN+MYqGC7I82QO4aApW/8tUvse53WgX5J1KWRKJkDARc0d4QnD5mua+W20zmZCdrnfaYYPaTJu5ZLyxoQiE/O9uaUBZGgY4yswTkAE51ca2U/6Iu0mzIhWDZ+HFP90NExbM2RbCvKVy9BeCqmWtfRS7AENYZhwuabPOlF9ixggJLUhdq4QmISH+Iio228roU68zzt1/95pf2pXvIzvnFAQDG5VaN7UkAAM4A685sFI9qPtC6tRtVpK77pZd/kH2nl6yfEqtgfk6ikSCTfXr7jjdoNpjjLMxWYYuy5yh5GcyjGJSpzSIvGe8g3p8I3izuMTUxHCcnK5e9kR5cyJbJLhRbOTMTtnpjdPRPEM5335xudzzW4sAwgVSuCuLrM30qUn6owePPTSOnyS5nfTURUCvfdn16q/mDuRHEXjTG3PVwCgFZAWK7ArgZGx1lU1MTLUC5H4x9yalK2/UmiiBQ+Rs+8hEAQ1SujOFYF3lWPSgxUcvRLkCHPXlrBBmfOFIA8IWtDVaK2dOSXQ7RKLVZPWNVVdNgOOJQG4XaoSIyusiKmDk/luwJFC/YVs3m97NSo62hrdd+s+0g1yyLwO8iy5o1zY6UlNv1N99i9/78AauADNy+5zYb75xij/3qIVuGUrUFBWUcKiX/sU6bRNB1Z8UJLDRH7Je/fMmuuuxDFu7bSzNFh+3ak4v9Yq2FsDYXQnz8/L5byQBKsv6duy3w4sk2/tBOSPMSq2P9lSCtvYd1CDURBobWT0bXc7uxaEH18PUvXGCL0gjrBQH3Yj3KP5LD9WJ/BdCrbKKuhFSqbzXIAKybyADZcuEiWzYryUYbCsxTqlPC1ts6x6ystddOVFGnwN9uuWImBEgJhCbEPoD1IBdU4odP3XQjAGwjytw3URDEAgaGsRe121osI6NozqkoqwAEHrMdb77FGjfT2WbFYSk2qDwl9jNaubE4RNHDnJHFWSC16QAqAl+uuSf72AB7/AD3zXgn2UtML/28BXIhgsBr/wGIMebj65Un7TgxNJGogwpOQQxXs4YyD30R87LsWBhPs+m8RPPuDYKMqbJK7P6IKyJnhvosHKscTx6YZHlv6kTt49p32snxiIxkzaP5g9LWkdA93G9ae9Uk0oy9ZncX1ogQGj4oSEhxs3jeZxjrTzB7ti8B2+HeEZZf22r/dfSkHUXEksf8Ysu3JMY/AbWMrDOVneIL+RHF62iljmVZtIy0JFiXAadgrmf8FmUl2BRsoToB+2tpqijnutc0DqJsDube77G1m1mjeQ+zIqPZnzrMWOdHCGM/fqDEWtgqu7gn+nhd2w92WTIEy8ypXrZ+0zrC2NutFeXTtpfzsWjKgMSGHC07QYZRul108RbmWb0lkHV2Mn+vu7dbyR95E4JPamsRWbv37XeKsLSMdBTCme4eHWX/7qFO0rooq6Stf3ge0mS2ffDqG1CrYJn37dux/fsQ+9wwlo+z7NAhMsdqGl0eUTK2T2Mot2bNy3Kk2sLsQfvWva9bAvuKficjfbpNmTbDQshU+dnP7rWf3PEde+TR+y3cb9wuwmq3j705ilqqsaKWeioYYifPZfLEJ6MsZ7+96uZZNtpEJsZ4B/ZWZF1RIwyhTOqHzGwk84FWIvNG1RQLMz4E8SbyuhcbtAYGsYn514Y33Qj1ei11atbcebYfYnOEvT4e9d+yNatofCrh+nra5s3rnGXiIETKCPtwO/fgyjVrnJ2tcgtz2fMF8KtGDWBfiyU7RATIW7t32xqsxPqo1V2OCnNYOXGTqYGlsFWwt2wTPdmTJ8VBpmLtJ3C+gwaqj5E39M3vH7Rrr78OBSA1Oe9FSlJZYjagsPHmdYdgRSZVcR1NaapldLbU/iF1tqywlCcmhclvvzHXreOf/YnywGjGoY4WgSFiQ9dNzVYj1DyO8J5gPibOyM5FgMfitbpkEacS4VMEiCMwJtQko05RNfG7DooQASJCRaTLaSLEKUCkHHEbycTja49R9uQo95kUujo3StUoKyspP5T3of1MtdlqrkcT9fAeGngWcG4TGaLGjSXkchaz13bSCLIE9dJR7MJmz8imxo+19LTJTtXcyJglktnVRLOPNLNSF7ei6h8fo56khu7pbuMMTs3ljwKMWeM5FmL/8tmvcWAj66RrmLkH88o5SCTIhAJkAhtw+IC+o9zB06jC2cgA+WvA4q//LXvdv/dxTgHyTiP4f/fP32+Fw//tBMg7Xb33e/ze6fWd+/nfH4GzC9CfI0DO7vj+b8zucwTIPzLKf0OAzIAAmQj0VLFGvyTgXTvdoRGAdrn3LrWZX9rnwo8VUt7V2UPHUQuAGMGvgLP6kF2Vun3GlFDNh+teoVN7jIJPRaqC5FQguoWZZ3eByKezOdSJHAKIeYow9DlfOO6K0ha6xOsf32jTbtw7QXoAqv1JWcLj4ikz0anJh36u51MnjXzjJVtWx4xAY3XY62dnlCdhPG89wG8IheY0pNnyfVVHjrqYFWYnuycpUmRnIYB/CaBiAWREGFJ+P4At2YisPG+h7dv+It2ydLmhZtBjh9ARrU+RIApU3I6n8PXXXksnThNKEU7qFK7ePKY6zb/1GQ5HfNz+q5M8x6DLPZHvu8CRmQCYrfj4K7+jFx/1IToJLyEw2J/OQKkwpCBRt28k3XyB6q5iPGs5XHdzyJDNj8pVP8ZDB3cFv+vxx3nuRsAiAUYLCWB2BIiAHsaxkZa6cAFzshWBTGhG0SFJ+t5DxyE/8LXmoOZCtnmMSpQvAtEE5s5DBTAGuCMFSCVkiQ/qjnXf2mIvfeUP2HxhxQKy3Ss7NI0jh4AKQqnbOKj6Ed7tB9DhTvXMi0EOV95Y3IRDLkVCgPgD6A0AeC7dApgBAaLw9xHCm0WAqMtVgFJXZz+e8Ui8AWAGFIAIIO7JNfYCfPRDLeNDQOCC2dNdHsgY77WSAF51sA/ROetH4GE6wLoHXdF+jKXCceUxLOA1B0m+B3kXgwC+CuPV7PJkLPsZpwHIPKkSIlDxcIYwskNdFojLvoHMm+gEpqua+adDljq/5FHcCgmQPHkyVjsAcbrrGA/N27l0HObk5Di1QjKd9FJuKCNE8ymcA3AhocL63QjASuWK6DHdwYrbRzL9SvkCQ0j6gEbIkiAvr8ARAfq3C37kAPqZD9E5+Vo/oASKLexYFi6Yy/xrpEPVx+J5DmUI5J84gj0KgYh0XMaSNTMk9QbA7yiWZj10PJaV1ZDxQrA5YHEYQdAVdEheecUW1D8Kwe2GCPGzSgCOaA5zfsw/kR8+qD4EmsseTCSILG60sFQD/LtDIe8hisOyVAK6JxIBcmMBMtUd2A2Qq87/JvJbYjnQqWNPCieBoincJxlYVPlwTQ4cyrcZZG/s3083MuMfBpDdzxglQTIeO5FvlWSZ1EJqxkN2qSM+HXsdAfMHDx3GGqUTO4loOk9RdzEeuq5RAK21DXXYHIW6vAgFYeblnrDP3PRpyNhBqyVP5NmnnybbJAMLmXI6KTvtxf/8oG0rirNS1DqyEpoza5a9ht3TBixVOOE6wqEbL/FgVGOdWCdlYD+XCTHiAUkU6Us+AKNSUVVir2x/GYCiweKYBwsWL6c7Xe+vkLFugXyqsOkzIT/umG/3bO0jNH6+rUwqAlQ+aJHMPwFfMWEBtpbckCAAd2V6MMG4PiOMIQGjeIo7BQhr9zgHf4VrjzGXm7HZKC4uBoSeyTqhTCbCUAEbZOUiIF/ruQiPWBGBXNdqSIUaSLb5c+cDInVYpXJvOLyLHBWZMAjCJjIqTOsO81BBqrPnzsbq7S3AjQ6AoikAJQFYec1y6/PxY8e5/bXHEOALETXO/Jcaq1eqFD61ZjfQ7R2IaqYJ25yFC+dyr3GfySYPEsOHOVTL9dNhXKq3LojLAH/WaMiQGubZRPck+wT3nPYwWUw4H3Ceuw9Ssg5iaPW6DZBMgbbjte12qrSS0Nw0CNVhe+G1HRaAQiY6Oc1GAAJaAX+VYdQhshXwQnuZF0StPLtfuDXTNn/nFHMahSKAeCDAtz61/skKJ5F5Hcr61sKeI3urCMZs36Ej1ge45wOQI5uRJYvmAmC1YR+3G/sZX1sAgeEnSw/I2nKsp0a5ZzrUCs2KtG79Kve4g4xpOqrEAClO6KgfEmnI96QCGagOZI1g3dXayGtqAyjxZzEMZw8TMBvOHjUIgKoMqmEUQAN8trIvVdLJO435Hck+Vsb6MwoIFMpe5s892g4R08meCg1kbQAkhTWQdXjhBLE+1XOPBwCqyCZs1tyZrHcEXAN2rrwmbaI2qI6wRx5/whadd74jrJXVNDk51gXuNjOv2iCv8rE1qUNlcvEll9HFHQN5ke9yZERAi/hQvozIz24UaJpLpdUoMFGMifSow+YlCgI9HHWR8l3CuIdFoB4lz6QNIkukmMKHRX6IcPNl3Nu0N4msYLy//Ylk+/bvyEeRjQmvV3XGmdriTEn0dgJEvcO6/hPLOfOW9VSND5oPHswD5fwo72sY4t6bTgNfrtEYRL4vJE0Cry+Frng/shKqISrVpfvYfz1m07FnvOTSD1gPcz3ID4CMtbUWQqwasHAYQnTmlJmQfmGsQw2WjwVpH3WBwtbDIJNkV9cG6Fdc0moIRcwXC8hjJV2EKqN6WDwFhcZ8qy3NseULsiyc7KZmlH0PPH/ERkHQl8wGMCvKNSIf7Ic/u99u+tznsLD6jI1X0FnNHnYit4AsEfKz5i8FlK+0RbMzUU/2me8QiiBIume37rYLV6y1gYZiSLIOOuQLbWdeu42nTUF90WEfvGqNXb5msUXwfjzAJMefOWxNBK53cd+3tg5C6o1aYQX2mnQeJ8+aZztyIcIAVr9w03pbNAX70roK62cdryqtZU/1J9ODZgpsrZjCkMUoOSit2Gbs8ktm2iVr59lY00lrh6gegFTpIKG7pLnLjpd1owLhd66agjqXjCos82qopQoremzBwmRe4+UohfYzj+gsR6UQxfjJ/jQESy91rkuNLHXwG2+8ifoIFTBkqghdEd8DrJtqdNFaLgJEuRzu3peSAyB6kHtmABBzFCDaB5IrmAkmAn+Yx+sgiD6kHYtR1py9LdTNST42KXOR5WJz9dIb+ShdsMrKxAIKG8ooipG5CahdYmnsoIu/oqvJPBXezr4eyJroBdnGhHP2gFofAiB7uxin2Ngwp77sIHfES8oU1ABh7G2y4dH9M8S/KYlslMciEsMmY2SVgGwEmpd7CRJjPNj2ltbZj9+osmrqnkZeh5oWVmZAHgP0t7X1s79A2mp9oWu/h+YAhTQn0CREKQYhM0BY+7AtmJaCPROP2tVIjhdj4s/+z+sL9xq2Iwd7bCYOjrLkSpuUQM7KiAWyFu/ae8TqS1GK8NYSZ4VYJgT63r37AdZxsKJ8vOLq+ZB8dZBJg7Z9d7stXTnd0rLIMzp13K6++jKszIpZW5exxzSSQ8S+FAoBjELlvp/80ubPWYDFUKVNwZ5vzoIF9sTvf29r162xxcuXTSStc4830hAgxe3OXXtsz8HjqA6m2ur1m62PmrW+leYBLM8+sBn27fTH7Xfutdtv5e/f9vGjX+x2geidXdwzPoHUfQshJOfa6zvfshf++Kzd9u9fsheeedySyfzatGGNDUG6KJvJB1VjVXmd7dq9H4u2jfbzB39lH7/xRstcPGrtpaEQJlg90fjgw/rRzF4muV8tOYS+1H2DWC+mkL/iJ7UDRLjsdlvIw+kgQwzNF6Q+k5TzXTfztpc6rZF9fjHqs+OQ6kGQWDNnZ9v8BTOpawohmNVwghqU2iGLekuqRSmc2yFXpMQ9TmD8LV//GsqZGssj5yOCGlEZEyKgCyDGZUEVxn7iTw3bjFrQWQZy9vKFjGvleSnZmDfRtvq8cfvuT3JdkPsNH/8omSn7UftiF8q9M8B4DEM8eVKXRkbGOZVuUUGuUy+qfhYJEY8Frc4Zqp2l/Guk2YY/sMe/s8A+dtdJl/ckW1XVC1rl+7hXRLBonRdp4SjtPzWd/zn54oyyQ7ZYjuSQvTJ3gHLpZC+pul0fIkf0u7LDctZZrJ06+7h6Xd9ztorUDOzHyi3j3TAm1K2cR9UkpEYoESAhjIsabUYY7yTOUfp/Sckp97XGLpp9xY9rJ2VsGQpIESCnUNQu4lynRrcoMrJ0dm5iLw2gtvHnXNaF2vk4e8YYtYtIEBEgFIhM8wEapNJ5JaoN/W3L5quw3ZyGfaNaBvzYy7SqTeT4vT0LxEEvjO05AuQvbvV/6j/OKUDOKUD+kQl1jgD5R0bv/f/bswvQnyNAzu74/m/Mn3MEyD8yyn9DgMz85AQB4j5V4nGIEdgg0CqELtLD35tnq+8udRZN1diWFOQWO2/ZRLrCVSApB4PjP+APVjkAilKEqGhWUSgJsCyBHAHCqy76+RJb+nUAFoVKQzqIrFCI5EkIkCVfLXSExlt3ZFjMlS9Y09aL3PvM+tQ+ACaABn7mFCIBFJG8CwEQrgDlsZyyhMJbALBej2xs9H/9+4xNViLd0FVY2qQCwIYBrjRSlAt4k2WKilxZYuhx4gFf6wCt5mAZVVVZhs8qIaAAjjnHj1g6Xr3BnliK0OGnbih1tyuHQJ33ceSAKJtAeRrqvE4joE6fB7GFkb3PvV+eZzffsYvO4yDLzp6OrYRAjSqAjAmbrFJ8zRcAEso2qw0QWOB1QtwkSyVwWyRMNYcyAfjo/ek2xZKEYlfKAIVh1wD6ajykiJHCJho7Ew/GX0HabdgmKaw1LZUuTMBZHdY9uD7ddL57clASATLOYaWPQ7ovJ+KDR08APoU7SxmNt7zN2wCLvbjYw/1dhKnO5mqPYcfUQQjqKQ49Ebb+m5vtha89A4iW7sA+ZR2ISBK4WVFTz4EH+xkIEC+K8sFR1DuMnSeH92gsBQI4sA1jKRFCR+P8C6OsaEeLTUmDqKCLcBQCZFxBjIDO8kTvIJuisLieA1IvqhIAUMCEceaFD8/pD9jswePMnJ5hSbGTnAXZCVRL6nYKwfYpAPLFT1kygMABHChEfElBMcxB8DjAua/CngVS8NqkVBABoo4xXx7bk98XAaKcEl+IGn+BD6ct1hQEGYZHs+anAGHZZXVwsCkAZI4AoFLXuA6GUoeMcPBMhhxxhx7APuVSlJVXuHFSB1sjgd6yDvPAxz+eOaTHk3pChz0dtJTz0cVr0+N5nA5wlBJEBzIdSnXPDXONv3h9iv34kTJeF0oWZaOgXpLSoo350AGpEQNg2E8n9oI5WYA2wwApEFI8jh+B1ISyAN6rE5suPsITgZIdOH0KEuzDV11Gl7hC0wc5JJeiOEok1wVyBOVFKNdC4JaCGDUH9dqlYFFHXRGgqogcgZotynNhTAJYLxIBQhM0BwBGh+hy6+daK6tEHX4KiFTXvoBrka+JkAT9rBlFJQ1/GutTgMQzZmEdw+Fc105KngYA/iJUCYFcc1oAbe7CxeRPLHQd4Y10xbXiya3g9D6erwu7vziUDw3cI16AGh4Alpl0tDfSZb1o3jyX3fM6wcyXkb3zMzy4uxmHdq1dvKYX77nIvv177LEKC+yj138Er/w/0NG/1AGh+cy7GBRkylopAVyYmT3NkSnzZ8y2GDrv9ry5AwuseYTLk/WBp34OgME4Sb179+cRNjqd+Y2PPJ3fjYCbzzyw2j5113HbcvkmuxuLjZvpklxz3iLCdAMhXZ5x3burAG8qAIpTGKNGlFla19oZC63HkVzrYchABTFr8ZfirRg7odWrVkBU4UPPOhDCPAzieog4lZKpn45KAfGYqjl10kmyU9auXufWVM1jWV5J6ZGImiiYcf7Vr39jk+kkTU1Lc12Psg97a89uF6Kalp4K0N2KRdZKAL1OQJl6t3a2cp1SWJM6ISiDWa91j8mqqgAwpQJbh8msAeFYzqWj6PJXqCvzIoI1cwBASYd8hZ+KSGnmWnoy//WYWos1VxR4L3BBHtoCJOSxrfu1t58Q9aTJrmN+Ll2w6hCtpqu+BJuRUDqQ/7DtJbGbFhqTaBWoobpHIRO4B1yOEeCFFDvKI5GVoj5e/I9M23QHIIt81KVC4z6KpYNZFnMiyT0AzI4fgqhjXmUTEl8NGVxEpkAC6/jUzFSCdrEUIZi44MRxR0xnTSVIHiuuSZDPRw4edkRzAYDPBRdgiQagPgZ4kwJZnEaAchjkCloDlwPSzvxtYZ3IWpVgXRVBLuBVeUHDsppjXVQmgIKz/QAvxuga9mZNbMf+qg7wagAVQTxrUQwAlmyvlA8yxDhWAqqN8bUn830Sa5OIgIrqJjtaXAtiGWFdEF9+EJzHCgk/h/gIQ+2SlBoPUZnM84/bNNZhNVPksw528bj+rJPJWK6l0OkuIk4qnP2o3WoYkz4eK4LshlVr1wGAHYFkQ9XGWpaKqkuZSpGMpYiNYdbjca9QFxSrMZciSySqvpaqs4EGgoMHCdFlTeJFQJxMoss7C2Cszt3zNQB4IktlDxbAfPjatdF220M1E7UKe6SAK9UCZxQf+v9fEyDKenAqEW4mrfkiwGV/xsVyzQtqZpD9pOyQmLYu4F4ZGVrnlAfSio/70YMH7ELAzT88tdVmTJvulH8CX/tR+wx0tUL891gjYFge6odAup8nx09mXpEdwT2tfJz8/FPUYlgHLY1if2LPzql0qo+Y9EjrHodcpNs/hftnKXt1RwNg2ZwM6pYBawJg/sW2HFQdI3bZBUtt185Xraalxx576nfmF3fKXnwwzzatXmw9Iu0iYu1bP7rf4mcsNA/urfqaErv1Szea1yDXn5qg+kg5HfmR1lOeS/d6B1ZZFfZGfod1kx3hnZBMhk6nzUqJsM99+lrr3/+6BW6Z4u6ZI//+M9YYVA5tPjRH9FsdPvTJWHc2j/AYx4rspz+43qIBeQmigDCpwH4TQC8k3joA6mTHM2UyVm2E9VY2DAO81gDezbKNK2YSoF1og5ANg1hgKQOklPdVw3pTUE3TxqJIN35+vN5DWBztOVpva9dmEjq/3g4dJOcJxD6Z2s6fvTKDeq+X8e9nvolAVpNOA/tBMOuNOt613+tnw8xp1VieAkfZszWnPSHAErg/B7lG/dRMI6ylygDxZ+33BczVHlXPtRnEemZ2SCqTy9/y+iCv2HcLmobtpb108kdnWg4EWB/ZH5o/iyn5ouFIpkL0+2J71DYCoUQThi/7lWzWNL9kryfbNT/NTYUw8/uxBH679ZE9pKtrSDE+zHl13GvvhbQI0R+YtbHGeEAoZfkGWQb3zUB/ioxG3AAAIABJREFUCx36zLVBHztQ027f3cX9KUIDkgLnLTs/CxIPcqMZCze2c4cDI7pzAdoh4crgSUDhQgNOb7tlxEdYamQAioR68k+4voe6LSIljhqBvbmt0tob2PN5XZMzWT+DeE6u8e9eKWF9DLA46sXjxxps1cZ0G0VRceJEJXsC+RWH2+28lXSvYwVXCCl4kuvrBwHTCul07Uc3WywWpW+9tdNmz5yLzRVB6uP1KHHjaO6hgaEYFUoZWTT+IRCzW+08rBmlbjgFoLyMvVv7jMjoNatXTdi/0kywY/cBm71gKSq3EjuEUm7u4ll2xUXRZJfQnPDAg+z5K1BgDhHwjuUu8+fosYPUPJ22GXtAWXBuuvBimkkq7cD+I/axj99ov///2HsPMD3LOu37P733Psm0TKZmJr13QgkEYuhNQQUVRXF3Fd+1Yxddyyq7slZUREGQXkJID+k9kymZmUzvvffy/c5rEtcVV/TLsvB9b4YjR0Iy5Xnu+7qvctYnn+Escdw+/cmPQe4V2ZF9O+xjH73HRdcOQ9r24oyIInrrD8QzdnM2+cAXrnDPzaFtPRDJC2yEsvhx+joUGdmE2h/9CrFdZ20SYHwQd0QKzht2h+zrJyB62P/D6fSoAD0oxhEgHhBWTZAYtS1DNj0DhxarfCNCLW8EB++6/hrmNGMd7WT8RDjAXRFXwRDL4TwLZ3EkZtLP0cicPH/hAvaulThyK235ihWIeDpY5/EunYuSknhH55RO5gYRFXI8KBKxCnFDJ3vNadPTEGl023Ubwu3Hj9Yh6snFYRVux08dZ/+N65DXJGdgNGuxH/crJIR+DKJm1bFTC+HeTPyZupwWUgCvPbzI7bMIcrr43iJO5FL5zQN5dtMXTztxkRdnI4kCtBFypIfr/FBB+pQ4QudEzf2+isl0sVnnOkREfIjN4EPODxEgKk93PSLniBHtdaccIuy/OUtpXdB7ljNc5Pr5BAPFwkZERDtB0Pl0gkquoQgOkSAil7R/0c9upjtS3Wl6bemcq3S+qyHCNInz4KubX+E+zCRuOZY9XDdO6gQngtC+TWffWsj+hQsWuzNOIOea4uIzU3terk0817hXfVzT0hG/8L5HfOkxzLCbrr+DPSB9bMMqauJa6VT/X7pAdIp/cwJE1/RCPt4MoLroAPnrDpgLufbvhK99uwH8d7oD5M2ejwt9/t4JY+D/5tfwZvf3wq7NRQLkrb2+F3Z3/ravvkiA/G3X6S9/1hsJkLsvcxFYjv4AuBnhQKSIDwGuAgXPEIV19UPN7qDjTz560akSNt64Fth8KS6lTeoeiA65QJzKx4EIU5sll3/KprDoJ0v/+GoW3k/RpMrQOTSq8FzEhcqE934z031O9HXPuw2kNnL6fqcfXmz5HznsgAYB8oMctPT1+qUPHVC1YdTnq5j9fBF6GQBOMkCTFlQBzjNxfUjtGgbwIaW0wJBIVKx9bBq9FaUFGKaceKkqdcANBeTuo1QwlQ2nPwcBkSKR2PHzydUex6kg4Pm8AjoK14BcIAfIcNd1ESGUm5NFZ0C+ixf52DW+tuaOX/F3GbymGDanc6yWje/M5FR+pdizTzyBitvHVlFmp4Os4q7qKUIeI28+EMA9EcBrlINuEqTTOIciH+5iE9f9fNm0lFlS+znHBu9XZI8Ov8V0EyhCTKCuQGVvFR9zf3Vo9uKU3InKaoLrhzaJe0iuPnm8Le0q2qboPW7aVNQYP0tdEgLRdLBNTqQDBgCkjkiTVkUWoFhbff86+8Onfg/gshBywdMaIGuU/6vM3HoUxIMcxhTw3QF46RNAwThgoySTyvX35ZqOEikVyIF28cZ4K97eapnk/Cr6a4oAoYhdBIh6AToG2NQTg1XTan0AWZ4ov0cYmFKdh1CeSM4MJFGiTQdkkwq3prrKEVPDHIg8OaF7cFAi9YHsaoAAVGhyZgiAlRJZIJxisTy4bi1SPEN86PCiok05mlTqLOWYekv8RQ6ec4DI5eRKcc+NIUVg6bAlEqSBcScgUv+vM1QaALEK6jX2YxnzIgWKIL48AZuVV1/LfQxiHAkoScTBMMA9FWAtUkSfK9WYIuakdJfCTlnMckB0oMAdBNDXM6fn9KO3Jdi/EZMkQCcCAFyZ5TmMRxEgh3a+7gDUVCI/lO2eCnjZCtEn0gx2imvoY21EVRRTfJqRM8vFLxTyGs8SP3TDdddwb+KJZznrOiLk+NAhaZzre+zIMQ5i0118kpxU0o7JxaLD5BliqQScq9y8X2ARF0PF1JEo0pIgIKIADaW8HAbQVFGr4hJEGEjRLdJIk5Z6HdS9U0YEmmIN9LzWAYjJ4RHANasDqFdfSRlxECO8ptSMLHv6+ZdchNddH7oHwq4TIjPUXnz2JeLoiH7i59fg/BgmEkHCSJEhcs8kAqiqLH7p/AV0IXRTqFpl777pJvvugw9aL/egiffaRETQnh/fYO/7Fu95WqKtgoB49JeP2OVEQMitVVx4yvIhOaM5wB4/eshmpqW6fOfcGVk2QiSFCleXr55Dx0ghyksfK+dnjOH+OHIMMDkh3377xGaL41Daxhh68WerbM37/2DzFmczvHvtFoCVpTNziaZAiQogXsHPyiRKL1j3j/FdQG52MhFKOvxqXkyleFoZ9WNyf/E+BRo0cN1yKJNXzE4FKkOVlCpGYQCCSeOaZGoHtvbwjAxBuNZwoL6U0uuCggLU0UGAgKEuxkoOJj1X23fsdJFlUuw3M8dmAPbvO7CPsRxECXqoO7ivokdKB38/1I+KvaoHVFQXTg09LiGMa5Eg0wDItxNVNihiCqW1opKCiJ0T4SoCRHGJfUSIjQBMiRxTxFoX90JE+jSUoH90/fEV6jjRWiAgQRESyoPvIaovCKVxNaTsAkgxrR1DoHfFZ8oouJ1rL23ZZp2QJH5h0bbvBEWtYYCZ5OArdL+fhzIM8GAYRbscGeJANn8hw67+eplL8xMILm3kiiWLrAXHndwgKkcuOX3KdT7MhCAqB6Cpbuq0GcRNJU1T/BiZ9z1t9A4AKgOgzIAQmkY8SMq0ZPoYdgMetTnF/0Z6UCZxDrQ308/EWpSKSj0eQjOU59sTMn4ARXcHjp+k+RD7JbiBeDYbIauCAdylSO/DURgNSOihPi3UyLK49aGiPcNzHcK9n8m8pCb6Ju6FStAjAHtrcYUkM3cKCvFjUinnGS4rrwFE8+c9dNksAJYzjIsm1sE2iLQ8iu99AVhzZ2Uwt1G2S/RW4vQEO0GJexBCCpF5y5Yu5vUTE8QzInJi8yuvQoZCLsmJyfO5fNUad28GRPjyc5MY12WAezNwp4i0E8k7Bmgsp5I/RHM8jq1ESMYmORwXzANk3E9h/D677d3vQUHc5kDfXtSu6kAYRShwAmeXD+M0HLJHAF0vKv7PvTcREqTWzd/aq0w6ObD8lM4QO/W7Nhruz+oaY7vE/fY9J8pwcSzKVhcpAiAtp+QkJFkwBJWL1WcNj2OdE1glh0g5qt0OxAsrlizBgfSarSDiJEylGHzuKONgELIwkB/QjqjhbOEZKwQEjo3wtFSIu3gcLQK0z0L87j84yDPsQQdWhJ0q7XBEQgo9HZEAi53sXxJQ4idTku0zRlcX+UsZSZHWNeJl3/4tMZUg3wuyp1lleSGK9Bb71x9+xFZfz+srRyE82WejAJ2dAxP2DOXrO4twzTImFyzIx12ZagvztE5AuvewGjKPWCORafQCnC5ro9+h3cr98BKkZtshHB1pMb72y6/9o3m0lkFOlOOa6LH4uzb+l53p+2Z+2TyJYZq9eoG9/No++80v/o9N4nIYR81eXcQ9x9ni6Ud0iwfkEdcmi/cUAmFwtmHYnn5uq11xeZ5dsSqfro0SYqcGDT6BtaodogFHBPPDybNnGE9mK5cssCye8W0IWY4QDZlCpOd6lPd1tZVOKJCOC1I3PJznSgIgzQ0xjJMeyAzdVz8VGjOfaN0ZYw2YkBtZoCeDbFRrr5y+DBLFHY6zjo3RE+bJ2u/HPOSpvSLP1QCArgfF6qSgWayavRnLZ+kCKsNxebii0zYXDFv6rHwrpvOokljHFJbFDdzjWABXz0GcrpphKCz3wganZ8BDUaJSnDNuFb+mcThGv4fmec3Tiu1UP1ZDA3GZkBhytg6MeEIs05UWyuv2oF+GvZkPW8JsT/rM+Bo/umE82fvUQNIUDXraN3YRe8jXpcd52cyYCItHAOE12sezM0ZfA3tKPresErc1NWRBoT6Q43GIiKIskK6B9MQICxyn9B73xwTdNtu2jVk20Wz+KPqD+utx6wDA8lrjUgNtwCfBXi9ssP3lg6Ze7GsvnWvF9OutXJnDHqqV/Xa32zPMwamz93CNxaYB5PciNqjkuVH2VuC4XXb1OoQjMcxTZ9y6NHteJtuZVsubmw1hP2IlhRU2OxNSsKOXqNd6t7fJw5FbwtySSC+Ruom07778xqmzyH/38aNfFztng3pC1AFX7/a7Y/b+993BetlnB/bv5XWvsH/51rft4x//R9aMUWLWDvB3a+0Z9h/al377Ow/SAVJlP/+PH9g/3Xcvz0YvYhTcGfTc/fJXj9kHP3SvBWV0WWtRsP3wR/8G+bHE1q1aSmd9J8Q045P96gB7Vy/mNUVDDjXXmSfzfCwbdU+IaxEgVVXsNRimrSxZvrgtJnDt9hGXVlFPlCpleA1c/zDm6ibWj1xcm5HcX4Y3nRM40+kZ0fqhM6GcjxKv6LlIJepLooI85ttSxAoSuSlushY3nj7knNEmVMIsRVMlIJJJJsZLPXDbdu3iXnGOgHDfuH7KQfPQT0tZM/LpyYvDmVuNM7bS+ti7K0a5h7NO/uwF7JeZj+kMUUdkGPt87QXaEWBoTzlvwUInHPLHfdrJfqWXOUAxmD38bPXjPfHFXLuWPku3Meb58IPokdBFZyWBIefdoedjq1z0lYu9+hPnxzkHts4Lw4q6cr4IxV+J954qT3drxznxuggXrRYiQ0SEyJWq86r+XU5VCYKimFu0nz+L008/U/Grir1KSpruzl1y0ehz1MGp/bRcL3LFXHn1VfbUU0+5V5CL0KSjTfFqaUQnn3YuSCUAVJytcD14Z4izTOaMWcrv6tmqZ288CEnlTQ/MDJx6nrhRPSkbQkOBiOcjzC7EhXrwIE+y5+Jz/pMAEalxPtJLu5wpEP4vRWBdKAD7ZgDVRQLkIgHyVyfnC/zHiwTIBV7Ai19+QVfgzea/C/rm7hCjufytc1m9ta//wt79n65ZF/6d3q7vcJEAuZAr/1cIEMWhygkxhBodgEuHOtZaWXdLHlphCe9TxMsVxGXUoqwn8xs1TwhAiTalUnxLMiUATQcDN9AEtrPJPPWTJZb5/j2ODCn56XKbe5+y+4PcxlOFz9ocavN37F/n2OJPnnYqY20WpdjVhw6iZb9YZfP/4YQDQIYAdLRB1Ned7wVxBedS90OSSEGjkt1Tp045ZaVIlArAnFmzZjlQTCXdcqkohichcZrr0FAchovZ4O8UZxIBcClFjVwPUtop/kp5+QLmOxsqbS6l6C2UMmuDH8SBVuTDMJtupzwGNA3gddx2y82uYHZt4in75hOUPAMW9HS32KaN68hhBnyBPJhLd0AY1+un//7vlkTkTDZKn3i6QkIB3WVzDgRMKS4rhoyIsbkrV1k7QLUnB59QVPY9vFYBOALB9d71PgaUc8+1EDCpeJjDhw+7WJqlECtSREspqwJwDwCaIID6On6GCBBfDovBBHCXEw3QO0CsCjEqcYAe6j0QadIN8BBCJ0lMRAibZzlFfDisAGYCLPUAMC3/KADwPz5qG9ZfwQaa3gAOhCpK19e38D49IT+GOekWk3uekJwJuJvkMn7HifEJjSJui18CzJZdO82KtrVY1gyAVQgQRUl4QjaNqsyX99WNM2FiPARVcbXL5x/jdcvKr8JExaCouDGFjG4RNSq7V7SSYo0UiTLC58UCovu6vG5t4j0ZJz10W6CABySXEjyaWB+RIA2ApiJVxvhcxV50cUCMhABRAWAIMRI68Im0k4pYyjcRUCIMQ/n7RBweQeoPAWwswHWgcS/SQh0JMzmU+DGeNM50SFI0UzUkoAA/qfb7OLAFnyv/jmNsDjCmWgC8dBiTok0HpnbGnca5itdbIJe8VVrM14fyb3JW6AG/+4ZIe2KrYkZqHAipguDpEA1SgO/a/JrlZ5P3H0BMDyq/2Ej6VhgPem7HAGjEjyl3WQTImnWXWQOkyS7ynXU43bTxSkumvDQWcG2Ua+eD+n9IWdMcxIdRtnpDiLSgzNOzK4BcZdMiQQRyN/BcD/I6gwFl5KyRKt8HEDM5JYlDdbLrNhFA1gbwpQ4ZAU6RHOhGcIz08FypSH6E8b77QIkjM+WwmS6CU0nGPAO1EEUqsK/FHZBAjMYgB/Aj2P8VeTQzO9fmAHgnMqZPEmmhcdmM82GM56Edkm2MA3FtE6C14qIAu0Rc5ABYFxLFc8OGDZbBz3n52efspa3bLDg1nSx6srm5/088sNh+ticQDIpoDNT0irrRnzW61KkhMvMwkQ7RAOeXXLIWZTAAXTPl9vxDZCw56v7DgA6BziU0BDDViCL2ta2nIEa6eF78eO2ttvcPV9v9DxMFNtRE/Fw6hbGZFoViOQwn3BCqz35U43Ka9fGcqX+lDRIzOzcPVWulK4vP5V4Hcm3VFaGNTyuAmJbQVJScyh0v5zqK5FRPUSl/1qE7lDlNTo1GiO4g5o8enrXL1l/pQPlQrtF0xmYlzqX5Ah9cEXohCt5gB7iNAFzE47LbumMbuflZjHNPPqcJF8PlLkKrvqGFcRHv3CC6f0VEIGmdkFMwAWJuGBJKUS3dvDd1MXWjiFd8lx+EQj9Osm4Usl5evm7t0JyudaSKzpNcFKStXC/NcyKA5RrsZ7yoPFuvKSU11TnRhjj0+1ForLgJ9ZoIRFEHiRwDneSpv0ref/qsuXYGl0h0UrrV4hjqwB3XwTw3HTJpeIgIJcCALV+gA4SIDYGOUv/rl6LGMtLTHOGUASghUHLzSy8Rc0XUCEC3QKtKHCDJXOvYmHDAMubw3nacU4DePH9z8+ZARCWi7q91zkGRKqtXL2Mu98CBmebm1pqyEleqHgE4RR0Tf0dnlyI4AGWlgJ17aSJKYFSmODxiic1QFFM9IG8qsVnjcmFRjDoMueXHHFWLSECxGP6st+qWaAV0D4AcFvHRAFiivqI2yLkW/l4l6DGQR8VlkCS4+EJiEswPInvbgcNWyzO2YMUS5ssxW7pioS2l2+TAoddxgKgN3IM1og8iMsS5NVLpJlJUjpTBipiJpAdGnVMi08P4fv5aTwGV5cTLY/0+cvyY61Tatm2bi5Rp6SRqh7ESTATUHGLc9KzqGVvK9X3llZcdMXbXBz5AJv1+R3zsO3gYIo4+GP7cyb128YKsAwLEpDL+4t0p9pVfkSvPeqg5VnGGbv9yLgLE/fncecHV50ImSxktwYe6ZTTfao1URKXut7+cZJAeoayXPtwv/Xk6Zc7qABNw18b8nZqUBNnLXEax8cbbbiFfqBFkGqk2f6eCjFHcUc2MgTji2A7u3o/bgP6kdsqGKb2O4Hp5sVZs2X5MZj3rY75GqG8k/FhSdpIlM9eNuUL4FAD5QQuhs6mlutguXTEX8DHUdleM2GN/eNGi/SGTGMv9uCl+t/0BGzoTScwcb7QFRJk5t5vegIcff9FOtY1aIj0IMbhRU5PCmQ/nE++EcIVC5QGcboH9MA683rKabnv9bK9tb/Gzbhwbr+NeWbM0xf7hxuW2dtEMG6kvcoKXl3jdoRHTLW/mXNbRWMt4/7S/ez/b/VyTlTeM2Hd+8AhOjky74ZqVNgbBgprFeprHiEKstE5i2jLmz7NjJcchizrs+mtm2xp6i47hACk6W8qa0uoIEHW1eWDzkcp6lOfWR/GprNUCHgcgMjy5hxJTTCO+rI21UN1XyvEX8THGeqY+Nv2ufWKgIn649h7sob0RbPjqF3tiOUH6EEP0dUpIgSMPcqmbGK5w9SxBFpQQz3W4tNOePsb9YL8QDRnT2HrWEuFe5zM1ZcT5WteQ9rw4Z0cV4UnvCONtkj2GfNAiYAUMChoTeCvQVYr0ODk5APmra/oQCLn6H/MPY26ExPObbMF9MWZ9YLWhFKKkjQVbBPud0BA6cvi9uo/IVe7jl54/Y91839mxHraE2D6fAZwtzIWKMIqb5m9RzBWHT1aaeGLlgUlln8KeIx2BxTTcH579rRblO25D7fW2+eVBm7OUeFBcqJkRE8RcUfC+CLfaJHFffsn2zZ8Vml8Cynk6CK5fv9Z2vLLVrrk82yrPlhBd6QvBPtv82+sMCYXV0Gl0oIDUKH4mxg6jW95uvP0G9lDd9EiUUYh+k/3op9+3yzbMs43XXYUghegoSLFIirebWIO8uM/trGstci3wmhcsnMeZ4bhdeT1xoJ1EgHFNj9Ml9AvIiAe/+0PcxmF2/z9/GkA/jg6HCJvJeJFbfDcdYUvpZiiBDNhw5RWuUymMua6aefMLn3vAHn74R86FvJ/OkXyi3u7/P59DjJJtH7v3Ayjw23muJeKYYW1Emwazrx+kp+bLX/mG3Xrbe2zZDcnWWRbGa3jEPvKxe3FtQ4YiFJpkHpE7gpkGAoTYYAiQ/oZqC2EfFzjCGUe9M4hZGhsRlfBIqy8ngLXOh7m1G+dvaTWdghAd1IJQdI+YhH3cdNbaQQQVoxBy79p0lR08tMdm4N6MhWD2Zf3Vfl3EgRyZI4xv1wjBwNP5rB9RT5CEEexJJX2Tq14iB0XPTsMNJkKijv319t27bO7SBbYe8uOx31fS2VZmn/jEP7s42n1EmvZCjA8Rfas9teuO5AC6AtKorh5n3BDj0pEbvezFEdjIEcEalwTAXwShoL17IMKMUjqNJCCSK0RiD+0Pn/zMlPvs/MfGrxW5s6POmQJsJBTRHmHK9TFFWkx9TJEh550eIhCHndPjnPvjj6SHytHPrRquG0TEyhSJIqJd+2GdWSVa2vl5xtZf+Fj2xSqXIDCLTo8hzt7au+nnJiIS6WY+ljClgjF1+3vvtFdf3UxEJi5nyMdMxk44+6WD7BfWscc8SiedI07Yi9WzbislQGMlC6fhScQxE+xxJATz4uzkhxgiOJBoX1ipf/r4Z2BImduGIYgmzsVgqQtk6t1wKaZiIuU8ukiA/N1L1t/8BRcjsN46cPZvuQkXCZC/5Spd/Jy36gq8tQTCRQLkrb2+b9Wo+NPve5EAuZCr/AYCxOyByVkUjrvL6jIfJGyT1p1tjqSOHLTKHl5lSz5f6CJtAolcKCQyqBuSQbEAfgBNAYCwkre0A4Yq0sptGHUQ42sLf7HCZn1wv7MMF+IEyeHP2izrc1QCV/rzle79zPrwQaeM18FTr0VAgf5fmzkN2hM/nGf5Hz3iStC16Zb7QRtYAR4iQ2Qp1p8FgiXilFCEjsgQESBSPGvDq68TYKVCOX2tVPUxAKvqJHHvlZ+suCg/Nt+yFoeRyzrOxjiK8ksRI2kc7JThrUgTEQ979rzuYokUwZIIKDjEzy8C9A6DwJg3O98+vZGD3Kd3uTxpAU0BvhP23tuutmqUl1HqDeG6iS4aVnk2gG0VoN4clNmKE/MC8Bvm4H0GNZtOuAKNF6EaHUPx7OHa/zigoZBTp4Q213pvskvLli61VRwHU0V0DaD8nj17jiNLtGHWYX5QEQ0AoirRDeFwI/B6gIOXN7n3h09gGWdjHJcw3d1vdQj0yDKP6l/2c8Umvf76HsDbQFdm6IsLY9YtWbblX7ba8iXEZ1Ai2US/iErdWwHD5f6IwxlQVdNA+WUnCkRvSI/YqTgZDvJ+QWTnE4M1PMrB6wNzbKiS4npVQOMKwS5BDgEKQoCIIUiDIeRsdbU9HHRiADEqrRcleDjKpl4UbwIx4oifWDQvnwNutete0MFAAHwn16yR16KBpfz0WJSh6pioBOSTSiwaIEJEQidggR8KNrkpVFyuyAsVJipKbBb3RUry2UQuaWxGKWoHYqQKFb3iezS+VbKryJYFC4kNAUjrZny38rl6rlJQd+seCQxX4WEj37MR14IOVSPkOAv0U0yXa7fhvgVx7ZWN3y+CkYOlgFoRXcEQM928Hzl8NOYKi4qd+r2D51HPjZRzer4+eFOM/csvKSnnmvRBJMlin8gh8cyJAouB4Fy2eA6OAnpvQig9pzR+lLErZ8QEZbOFhaWWv2AJoH6T7dq3l2ipTud++eg9d3OAgoABgO9Hce6r0mZ+dTDedHgf52BVj8pfBNwzzz5LafFa57DSaJVqeYRxm5aVA+lEfIFKghmPE1zfNURO+AHo9kO0SYEZw7MilXgcB11P3u8wn6+DmCIUThfWMZZR2HJQDeEa+fH8DQIs6zqNcqFV5q4y6+OnixlXkfbCq1tdv8uK1eR8L1xCpNUWF1km8OfgyeN2+cYNVg5hd5QYohgO+/1cK3+ei1gIpSRcFZvWrwdo9rDjBw7Ysy+/asMAKM0A6VJ8bvnhFfbzXUEQBXXOtdVOFNG6tatd104B3zucZ6CUaKpbIUOH+bu9O/ZaUlSSXQKoXVlzksgQxQ022xLUnf2AYk3NQ/aLX7zI9QonJoKMfOaD+z5xr919RZsd6p1HsWmtzYgMIeN7iK6GAlTdieTxTzr32AjPQAcqekXSRXAf9xMvJKIIrNmp0oHEbCuA6+XXXMM9HiV6iUgEAFf19YRCSGt+EkBeVFjsois0Jgd5NqToVJzWOnozDhHdMxfQWRnyZ4jFuuQSHC9cd/Upvbx5s7uuUuuHQkaeJCM8kOjAGRAB6gIJB6gWGNEPmCswZB4OG825vQC/u/bs5plZwPcasLnEALYSH1NcdNpWEEvipQwi1iMVtSvKLigw3EUnad7bsWOH+3nnyQ/N6ZrvtQ6IANYzWgewVFBwirGCQxDQXv0HAwCYI4CWGrupuB9UvL1l6w4AvWTiQOjKiJ9yBFj2AAAgAElEQVRusSkzAXFP2fEz5RbK13kAOgcwRnnCbDOAyvJPH3AuhDTIjD7mJj9+tpTA6npQv01mxkyAskj38195+WUUl2kAIQonwf3Iz1Y5eRw5611dLY5U0pyUBphTUljiXHvKTQ/h+t126w0Q+KwBrDsTkMEEdPD8BlOOjWtMDi+IADkaBwE5BMzsen2fXX/XEhtsiXNRJW1EjixautB6W+hV4XnzANQY597KCaFcm27cE7UAK8H8fyqRU2O4yRqJZoyA0Brn/ldznytKS+moyoHLUJxWEEQRYBGROcNaLxQNQ/nqktWrmY8HcHOFo7zOhYwdADTrsHjcKiJBVJ6amUFEIkDxMPdc3R8+OEoHUEcrksyb6zsMchVCDM8MyolDWF/bmHfqeA+CXpwbFIBognsWhdNThcWLF8xHyc7zzry7Y/tWQCFi+m65zYFOzcxJB3Glqauqi8jO7Fl5kBz8DK5tNMRsFYSugO52wOnvfXKufe3ReudiGuQ5EvAl6EdA2JQKVlsDza7MZJA8InC0n/CVq1KF6Py/H7+LAFH0lYgPT/pZ9EvF16HcI/27wDVdBxHwIntzcDgh+YZwUP4/6x3vdxLwcKgd0pe4vq7mNuZnyHnWKZF/3sxjtc1EyvCzu1mviWy3HliQwip2a8QRrVy/zsp5tpIQEGzYcBldOSXWUlNsV1+2DEU+YD3k3ye+/Rv78Mfvt+cee9jqiDVcjCvnw1++yiZLcVnUILqgNL0LAcCoV4g98MNXrSPQw8JwdERDXoVRgv6+29aaP66SAIiaSZwKPnUVvIgBa0VNXt4XYK/UednzR8/aIO9xwewUu2ZRrN2xiX4Eb+YnBBZPbznKdY60WzZdR39Jm3VCQD/2zO8tKg13C66JBOauD73nTnv+V7+F2HgXQLW/bd3+GjFZWXbo4D67kciiwNVyDJp99oaf26c/+1FigDqssfgA3RRe9urze1BjczGIzJkFMD0w0e8ijgqOlNqSFYtt3uqVdNZUWgxRQV2op1OTEhygGw9pqnibCchV9R0MMp+LzJbwgxQ5gEEEF9wjkcF+3AdFBIoEGeK5EwEi57NIezl/hno6UeH3W5gISr7PKM9yP+rtSYg+H0gIz0k/lnhccDgRipu414y19iHiZmv7bRtlG35BXpaVQq/NJL1zkAh67lsZByM8B8HEK8XymgawtSjRx4+xN8oeyw+SdGrfzd/JjY3aXy7XbkpewsIDWBfYjxEhGhDOXqyy1EgSQ8zhbXX0wqgDJGk0wML09bhCEiA6ev2i7HDbsH3h2SIcu2bzcOQlIZqYpFeD/vIpwJfrEo9ivRwnGIlYuFMUg+XLHE5hPOxsdnKsdRLZlJcSa2cLDhHZiBt5VgDzV6TFeEE8sEdXp0sf8Y9V45H2/cfqcQMR95Uzg5/hadHBkC75KTjkKswn0MdmZqbbMKXmBLdaKS6GIJyjuw61E6vE60hD/JQYg5Bpak/gTZH7mbOFELUTtumGayxv1RV2HPdrKGC0nvF4yHcVkg9CoAvgL8BJ+d3v/os9+cID9tjPDhDhB/ECSb5w6Qp79PGn6ABZ7/oUprGvvuKyS5kX6C1Dlf/sH35vdxFLqWf6NdbAlctXsFzxnLPX+cG//sDuo1tHxJX2fk8+9Qz7uiiEMacB/j/K2SbUfv/YI3bz7bcgZsDlzLy8Y/se3p2XbfzwYjvyAqQZbo+lK5cxaHBBdrQa3fag+7BPjvpC0KQzDwSI0RUVh/tjqKmWuR+HNMT9IAxHC5e5EY5yVD1VEKpdECAYoqyuHTer+GAINl8cg2NyDzFvhdCXMp2epmSiynwYU0oE0HquGCyJ41JSpzFNQdizFgqkn0U/i/oeJVyTiExRlG5POj2F9SSdlzpBFNheF085onMl3/P223PtV4+V2vz5iOMycymn32vFrDG+dJI1sl5NyInFuS8dd28TkZ5esGv79x9x4iBFWC1ZvsyJkU4rOpRroDm9kWcsgj66WZx1Nr+21Tn+1BHngbChm7OPxDg652354ixb/8AplzygRAG5K7SvlwhP+3JFgErIprOLzqISWEhwpDOAiHPFYKkzUuSGzldaB+T06GF/rrOgkgD0/yJgRIKIaNe+Xb/2PJBqETe95PbpIjQcYcT31/m25KH5U+vMf/MRcfMrnFW5Lwhz/NkTF9AjqKQCzVGKa64gkjZS8VaQJUuXLrUXXnzRli1bhhBlJ8RbPvukmdaKoKWW9XqUOUvvZwH9WMNk0E3Chn30w59kD0mXolcE+xNcjZxMx0f1HqfiPUdG9J7VgQUBd84B8ldf8Fv0j3/qAPlLDpQ/JRDe+O+s5efXc63yU2jIH3//85d8/nv9b8YyXSRA3l4C5M2G7YWNBY0/zdtvn4vnzV7/Ox0gfrPX/2b3753+72/t9f//PwHy1l6/d8Lo+esEyDv7/f8xT+Ftu5B/wQFy6eTpcySEXlXWB/YoWXzKIqxIpXNESMmPltvyL5xxII7Uv0OoceT88GJDIcBHOFWvNoHnisedlfjcPH/658st7wOQINq0/kkcln5eNmXn5zch+hplLOt3uTgEZGmjqu8jcL/8Zyst+xPH3WFCG0+RIA5UUKSOQGg+FIOiOJ9qgGmRJ/qlCCyRBFLSiNyRet8pe/h8qUClKDr1lamC8kXfOMth0htMAoKAjZ/KxEVoCOxKQaHchAtD5EYfsQYqs1bO67Kly1HQk0nMhrwKEGbfQ1O5vfc9XGVtlCQrX19AoD/9IZuuXGoVRSfIAw+2OFQ6MQBzI3wvD75PDdblHOJRXHwL/8mZ0gyoKvKjncNWPmWEwRxuBzh4SC2k96ZyPL13gX86kOi9Cozv43sIIBbJo3x+uQf6ADvbiNmQStEbABdTNmp0lEAc5oeJTujD/XH4OLI6IgpmzMxymM8IoGQejpczAJJbX33R7rztRt73CZS6AJqoiJbetcie+tpLlkNB7TQA5HE+v5sYnEmAeBVhjwrU4sDbReF4J4ft8qpWDs1prvh8EBCrj8O9D2r2IA5e17w/z8YbAL1R2TryYwhFLECCCtFhl1CsonZrGQDQGkFxWg8oGWieAQAZHK6Ul5uAujgRlewgoFI3Ck8pqHWNdFhpwiav/gwBFa4snLFVh8p9jNenKB4BBP0cjAWCyQ6vMRcMgdIHSOzLOEhA1a7NdxSRU4oFUieIYmZqIHsEzLtpSdElyvFl/MldpFgVV2DuxiXRPQAoGlsCXRVrpf4PZSzrkOa0nACSKnQUASJLv0ru5ZrQfRzksOYAXr5bD4flJUuWOoWXFPR6/eqh2Q0hl5yWyiHN7K7rI+1bvyh1MURyV+h1RAEqjhPxox4cz0mKjgO9ODfX0W2TgEMART5xBeMQIIcOHaOz4TJXmL1l+w6n/ptOpvxGMtOHUSz6E0skFbmikvTmznd/SIPahxtEz+3LdGfMptQ5mHGnvhMRRYqlScRB0cd1duObA+cA6sH0jHQO3NO5rnQP0P8QAmAfxbUXESEnzoQIDzmKOKgOjKk/gnsJgKjzpca3DsA6HMdA2hHgZ0cpUk6lXPgoRb6nz5y1mTl57v4rj/vQvkPMG0FEx4RYFeDqXABAZWKXASKo7DeY6yVQSaRCAgf6tbinYvjcs8TJHUBBd6yi3kJQYUsV9/Q3ltpjB6IpDSeXH8C/nfLOj9zzIdR4+3Dn4GRhvlPMVy7gcSsHzno6lOLCKX4naqKLCKv+wRaIhaXESBCBEJMEoVlu3/3erywndxmRXt3059Tbhk1XWixZ5h+8FCBvYiF58vR21FfaAETjAp7L8tMFlqrIO4Fo3K8QYpsaUNh2A9TJCREPaauMgx4+X26IHPL29aHXE6GuJMhh9T8ocsxbh3V+qUS9l/uoQ7zUnL08X9defwMK3pe5hpcDoFU4klXkomKoRHIdBmyW0jEphe4OAOpyVNbqkIpH/d5OlJMiwBRLEgxBo0gtuQDVr6NDte5lIlFiZ89CADO3jgK0iLRYvHC+A/lcnxHXU0QLL9OBkHquKwBwPTmgR4okd9da0WvKuschAVjRy3yoDpPiErmGMlxnUDvA8QRRIx04YboYw7lcD0VGHTp2gvlpACKs2MLoP1L3hxeEZBn9EZVkracRqfbKF2a677/xW6dxQAKCkheiqBl1AGj+34dTKonSUhEfimRU6XoSan9FhGmdmoU6nwHqxrKUtiHEG7Z3NDuiNhzgJArwf4L5qAxFqwj3GTijMugKOXRgD0raaKKQmLcAn+Ipaz5PgCThcPPhtQwR4yeHTRNujIWXxePcQPLNw9nJmJxJ9GI/BIhievykYAeg0Tzow7ohFfmQVOoSBzD3ePJv/pC3x1DkqhdIfSCZzFehzEfNgOsdoGm+5N3UEJWYmJlnL+zcZ82oShMgosJwOQTivvML4LVnJDm1e0c3BDCbg+mMi0iEBB7M692sZepu6cRFNgmpMsQ4y87Nt1JI7WDWCpWhiwDZd/CApaK0LuLZm47LSWtbFU6vaJ4pdduocyqTdVUE/SGeuVoAyzvfcwcAuNm2HbsgmdscQd+HAjmd+9cD8KMi6m7elxwymn8imav/4aYo+9bvmiHnpuIwRX84EkRKYBaC88p6dX9w95iHITtcDCfrLuNP90oEh2Ii1Q/my/sNhvhQSbW3LOeAiCpEd30hkDACzGPoAguRm1VrHU4BBrXxwmySiLchgPG2WrquGHsirbs1VtXlAIBeUjFpi1YCZnX12aky+pAYEx3M2TU4oyIgwuMh5JJwqnbhNr3t5o1WcnI/8U+ziTSj6Jhej1cOV+Au6LAI72FLwcl31YcW2GR1vDXjBvLobLLAThw+XR1W2dhj//77GushFSsqC1cJ+6dZ+Wk2JyfCVsxl/SJyJ7SfNaCyzLoome9ibW+1GHu2dNhOtk261xRNdNfa2cF264bFNh3nIOy0VTaN2yuv7rQ7btyEs8sLMrLXHvr5w+ZBz9mlV22w0uIKu+nqG6zqZIml8yz10kfw6q5XLXdZvuXPzbeaw0T8pc9F9d1ms66bcgkffaqY8mf6jSAyd285Buk2gyJxP5u1aL6N0H0ibcuh3QeYc0Jt0+23sm43WDjkYhudCanEHsmNGMp80cHzfxa1eTgOtTDmEg85LSYggb2RJYzST8UaKQW0N/OYl4hEFO7D7AUUg+PNMyOHrRf3exjxjC8O1ij2jH7ssyYg8PtwWE1wfwPYw3hMsBfFRVUH0dVJGXkQ/SR1rZ727ME62w4oHRqF2yE53JLo+1jmT/wZc8ALvOYjxV22Ns2DsnKIOvbfIre1Vo3wPVniAVOdCQbn3XQX6VlSyphmvuSRZw2mOyiTMvHjxbi5Wi13OvNmBPtLxC8hcn1NIhZhPjtV1mzeTKNeMdOsOyzRvvLkYcBzs7yYAJsHoeE31MgzPNUpEj8NVxX7ozS6i7btoQcsirMAYzwnO4NeoTBLn0aEWANxmQh/xonA2rm11TJy49jWDVB6TmzoGLGGPEedALA1Fmk/fZoOFIrVq2rpSJnNfBjqbYtzU9l/ezHeWyFWZ1tEU6FzgBQi9PEMjCIOq93oirdL1q/B0UEUHG6qEFxuhyG85i3KgcgOsuVr6KggAsufdZ9H3p578Tn75Kc/68iPaub2BIQEX/v6V+31vRV28PgDdnAX3xMSS58fDiFXSSyfRBTlZZV22ZpLeW8xuCT9nYuoAof2IPc7nzV+yyub7dbb70CoQFE4c472QHfec4/Vse4W0hWmnrfi0irccQftJ799xHrqq7iHdEYwnyjCMJQ14KEfPkxkVJrd+qlLrPUkUcBESPoSx/vs07+3S3DZhfG5zz3+uG2C6B1iPEkMNcQZJkzECA6Rceb5XvY1QzjlJnFBtbRDYjfSW8Y0E8j828ueWv15zUSYdXDdxuROZr7rYU2Scywji74J4stm5WUwlrqYd6cxb/ZaOo7RQfYRgYqQ4rnoY0+mvY3IkSH2sHJvikzW3i8YIUQ8ezG5ro8cPQGJgfiInyEx0R0fnOue2af+UE13yFr2GUO4TY46l6C6P3xhG8OIkdO8rPhCCQYam9jv9QwStUakLWtiIr90xmlkPehl7yH3qXr02jlvLIWAOnzsOHGyDQi5/Nw+QCINubsmeD27vzrPNny12L0GObElltM5MlypB4qrY7LoRuChNAOJ6iTS079PxWsGOKFUswQ5PO8BiENUsN7IPj2U9yyXtxz3M1lr+hjje4lE1h4gF6fqrs8nWeJ7t7szhEgFnUdFoOisK2eIfj8v3tBriJJLkQ+dY9seX295/3jS7XWDIDlGePi075Bz9wiOD/VLiXwN4PVFcO20Nu0ibiyTKNI27slSiBA5bps57wxAoPez7xlhzUlhrWhmrxgdSadYUDxr50c4BxDZxQQQSM/XBAX0iqNV/5giOCU0HIEUeacRILpO54GfiwSIGzb/n/14pwPcF/b6LhIgFzowL+z6X+hPf+u//q0FsC8SIG/9HXyrf8JFAuRCrvAbCJBZH7j0fHSpA2qLIRn0kf3B190mbaooDsAEsKTkP5bbwk8XO4WMNnJyfkg1LMWqCJBRDkZeyud3mzuCYJQOwtcL5Cp+ZKXlfeiA+xkCmPWgSwGuD/2/PkRqSN2iDaDUOtpMK2P2/KQngK3gh/Mt/b5D7u+0IdMvESJyi2ijqp93vjBdG1opewQ+aSOpOCOBZN2ADa7fggNq8YNTgOCsLxQ6Z0jJNygk/bOPxV8+6RSh8ajoBcwq4mSYTXULG/D58+a7zfIPbpmK/tLHBx6qQDFIRj2HA8VfiARR/IfnWL9dtXoeB5dmwMcw4qdQ9/OeVTTrgfpLOa45lM0LKBf5pJikJoBKbexHeV8LUbyO8J7OAHpL0S/Fjz/XsBEVr4BGvU9Ff82CKFHGvnoTKnnfIgAWLFwEl9BHVE476jw/fi6Z5xxcFInly0FvggNzdV0z+dkNgPJESaVnuI6UbsCQGYBXx48dJn+/zZbNn42Cm8x0gKVOQNJl751vLz+029aQ8S9Vqwdkhfo6GvkcjQ0pEbVpVlfI0JiXnS6pJfIqjigknELEVI0CKHn6ojIK9rMrbs+0sXMEiHKOR4ke81CMBAcn5XALPGxvlNOB7GwOpQ2oe0cAJCJRdyVwkNGmPgSloOiEzjbIAw5ucgEpmqoT0FT56RqLOqioN0Mq9zgcJNPIcVafiw42+j5yhwigD0LlptJZAfRCwXTAGCOgWvESeh6qUXy3oGINUwwZBxDFXo0DkmnM5qNEk8JLEXJDHC7L6BkQuKYccynl9DWK0BIRou6PXsC5MHVmMH5Ugq7Qbt3DXqkkpRTjEkpxHArYGcrBzLl7AEHKUX7FAdj08Wep78oBBlQmOcT3vf/uDPvh4wB9jBHlN0fz/TnbUtSqImI6L3qlMCb+DRdOIkSaIhUiQqPJGH7Wrr7mWkdYPP7kk6iyw+3aG691rpxwL5wqlIUO6/DNAz6gCBCAoEAcQS73mLmgBMC5mDEaC3iXDHgq9VkDh8RisogDAMBF9Iik8QEs6YcwU+fQ8hXLHFBVVlpCZBCFn/PmEDXf4zoK5AAY5SDaxv0JBCwSYKWxPgh5IoC7jfuqMu4EsqYZTRSWlpFJHuHGxzgA6wjSVEVkcc502ce9gD7gN3QZNFkkZFAwc0ISYGpx6Rniuqp4fxCfkDHRPOtZ9BCkAc53Qeo1okYsqWlxJIsA+W0/utweP5wAOeplLzz7DCTCAIfI9wDEVtteXFKaY26//XY7QempXnssxEk9z5cIxUBKbuvryyAwcYvxXgP8ggFIw+3BB/8DsqiN8USMBuNiAdn1kfFhuBeC7f9cG2wFzfEWRddCD1Fh0wGcG8iQjoH8a+Jwmw3R0wUQrtLnPubOBQsWQAS28XMjKdo+RgdNKmB5oCPOdHgWqJoJcN0n5xPjrU3xZfy7B0pq3S8pzkXAnabk/krAyWpIonmzc113hMiPBl7fPKLFFL938uQpp3zMgMDVIbwBECaGcaYc8VaunYsKAmCDenXOEj0jwRAkInmD1LMDuSWHirpCYpjbiujOyEWFOxUxBRED+NjIPexHsRgdw3gHgNE46AY00TMtQlLEi5SmHnzvnJxcxpUvbpUeR0DMypsNGZRkr+3GtafoNua7esAvRf2J3OjAJdDCtVMPiBfz4QADJIoImQ6+39NfmlojrvnqaZ5ZgeKQygDyikFSnKIvz7jWveefe86BInJnJRDzp4LVMEjuJq6riP2U6cl0EBG1BPDSQYSLB+BXM9FrwSGBrlMiAHA8ipLUap7hSOYsPWeBAKBjqC/nzM6GvK4lf3/I8lBCqwNEc62fniMeHM0FfYqm4XWrWHzNxmRrrgjh+4XiAmm0OEqeG4mGieT1uLVZxa0Q677cd8XpdLHOqAMkFSJVRMjOLa9BlCai1g53/SBadwYBTgYhvvgya+getn4cBaUtPfQstNgMALNonpOI6HBAUA9ivhJYb3mOJogOo0dLJPKpUyfssrWrnJtH5FojDjcBynoel1ImLOAqEKV7Mk6UPXv3uj4kxfqpBL2S3PwI5s0C5ZqjOo9jjGjtWgmBqfz8DhT2zYzZmcw1itwrLC51c3460R8paTMdAarekUpimOoY/yKU5UIUUX3X1QH2zd/QZyEwyrkrz7k/NOmfI0A0AWtNmAQMEoDle44AkfhDwLeir0RyeDM25AAJhSQOxQ3AIuhK0YN4/xFce7ksuwClstKTrAMiM1IxYZAmoIc2CWg5iJR+APV2/dkaa6iup5+FEmj2A83sIarrxiBuPWyI+WwEEs8bab432f7DREy24Aho4x6VIMBYjOMnNAzHEluSKy9bOUV0tzdaCQRTQHQq5c0/sSe2PODG9GR9PK+DkmrmcT/i2FqO7Qas7rWDBS321E6Ieww80+hQaOE5WHf5cvZ5jfYP995ug5Sij9VWmD/r/ChzsAjT4uYROwJjsqO4zYJjU3CVEb3XfMruuGmxXbruElD1QMiMAp5XT8tNJQ5t2VxrOrmX90EEEtfAKwAH5CigZQDkA5FFcvcYRc29p/bZ0fIjOOpw2/L3+bOWWXW7h8WlEFs1SXRaerM17CizQiI/e5rZURDl0svPuPnOd9u4N0IMlPM1RDqmpc4kBgiHKfdJLqru1kb2IqyViF1GuaZlkE7bDxx33zd37hzGG+IUyryDiAYLAcTvxaEi19IkY2ICZbucVOrcEC+mZ0rP0QQxRKNyEbKSx0KySC8Num09XKcxiKcAAN9BiKwuCBSVUit6LxhXBrwLzpkKe7pmwhDtWz7452UpEXY5joZEHD2f2bbbihmim/JwkzJuJUyRm1Wda2OQKCLflMQnYmLJ8nnEKNYhZml17o0Jfob2a8tWr7NfP/6Mq3CZl0YPSaQvvVYjFsYXJ3tSdE1EUtMIz3MVEWz0AkwSx/f0yQYXlZRCT0supeYRnh3OBR0S6s/+ZMjFYM1hnTlecJpSewgxti7ZWamsKwDVkRRyI/rx5nuG0lvys4cPu/L5Tgi9qDB1CyECKeFr4Grb/MP5md5WcArnN+8/cUas7djZYlcs9SBWMMnyFs6mT+iUvWcR8y4RVC+/8iLCgAyIjUC6vk7a7Xde6vryXt+7j9fGfFHVYoWlPXb3x9bBuwXgEp7qsdh3YKutuWy1rVx3KU42yH0A6lPFp+2x3/4Wt+gDxEJOZ63mWUOIEUdv1CRvSOtFNXNqHyC87BMhnDPSUhKZo+lYgujcv3Mb8YV59uTjv7f33HonZyMfYhnpImP/K5Bd0cI7du6wm2+91Z59cbNtuvZa57DwJIoMBRKsFe5m1sTfPfa43fXF6849l4nWxBqq6Mdnn38al+wKhCqJNsQ8d/r4Cbr12nC23AzZwn4e8B5VFJMyWWAdTdZLH8cwZLjXBO6H7lGEFL0GX02XDvOGxGQInppgjarbce3zfuDMzJf+ligETF2QSNPoWYmNC2edZZ0kUmsaJIjc0OKFg+ng0D5tdHTYFd7LDeLPPJeEo6aenzvBHKrrFsY6pjLyZ194yUUwfeQTq9372rq50cWp3nzT7TxLQZAfx9gT99hxRFUR7FOGIMivuGq9HijnDty9ax8EBvIgOkAqIOD9WQskXtG+QZ0clbgVAxBTqPOiAAFaMrGNOi+dxdWo+KcI9v9yYagrTO6M1z6ba1d9BecI50fFZYoYDGeN09lSzlZFm7azp9c5Ug4QzdUSTOn/W9jDSQyizkcdmnUG0L5ca7xIlhdefBkHymzX86EOFJ0xTn5vivBJvWefSwhg6mG/jmiB9UNnVv0SyaI9w3QRvvxZbhIRLs7FirhDbo3aX679s1MpnYIfOUQMW6wT60mUks1+Sa+1h71SGyIhOdM1L82ZR88NDpsg5q7SY4VuTVeUmJIOdKaJjqR/pbzJPn3/15jXQnC8RUOs+TOXSRBDvCaOY5FiAXJjcy9caejb9PHnHSB/Chg60eUf0Yy/5PC46AB5m27b3/xj3+kA94W9vosEyN88EP6bT7yw63+hP/2t//qLBMiFXeO39vpd2Gv7n/nqiwTIhVzHNxAguRAg//kNiYdSgTmbiNJHVlvePQf+WBInhe2Zn6+y7I8dduClyA8fQB9lIA8IdOJrRBJIWSoli37p+8i5oe8pUqOIOKzsu/e6XgT9vyNXADL14RSVAI96MVOqGDKW+SXXiD5Pv/Q1gyjqan88RdKk3rvfKW31byJBRIbo54pA0GbwOAXk2tjKEbKTDHFliivSpQPFqDJf6x5eYRn3H0OxSuE1QEs/IHEAYLE2hrIWK2tcANGRL72RFPnzm3AnOf11VRRqctiaHsemmwOCANRMlPPNHAxmpKVwsMfpwHEjwAOCARBnkvenxPFhqY04VEnZr/JwqQmFw6h8uw1VtzbdAniVea/Ymr179tgV6y8XIm5lKKWlINbmXSqtw0T1LCSCqV29Cdj1i1GeKWpJef2K1iEZxU4AACAASURBVJoE+NFV9pB8EAB5RH0UAJ5SW1UBnHahkB5AvalDc2oalm0OV4Fcn927ttumDetRN6JEVQEhgMsQAED+tem2+9GTtmrNKusgCmiMSAt/dvnFvC5FpEVgu29r72LzHErsEOB0UTUgbAiZ8LhqAP48OJRNyrwDgyZl2eXEaY03QI4AJg8BOEwARAtE4KgBUzYOCNgBMRNvhWVVdqayxoEmsURsiegYVZ43gJMvB0vFW/Si4tMhRmCtIqZUqniEw2MCn3/+ECMCQiSNFOmKjhDxpMJ5kXPD3EOSfFFSZXIPerjcqN/GIedQEHdwvVtw54xwD2XXF5gmB4hykQXEZmUTGQNJIbKwk0OU+jpE7rVCKOlrFMkj4kWKMpFcPVKY4a4akNOD+6Snopn4LCnIRJR4c+DTWIngIBoL+CfwOYzuknaAM/U0nCKWTuP7BLnV+nodRKWi/uANU0qy8x/fe6wRxT9RBahaPcaJhkmfThxah2WgquuD1AjkUFrJdU3PyLFXt2x1pMAMxtXVm67mbF2L0pZ+FQC+QQAvFQZ3cdAOAjAWACyFnQ59pyHyAgEbdPBMJvpLDiSRFMeJkPClawZkGmUqinPek2IR5JrZcM0GF91VUlwIWVRkN27aaAMoxcNFiPI5/SjYdB29cB6pHF2OgmEOlE2QRB1cYx1EfXAESUWePCODUnOs/QCDZZV1dgwnSAbq+xYUt0OATj56vdzrHsXGaR7iPs0GxKmFSKwCaBVoL7BL0TUiC9PpKRnlWXFgLYDBqdNEy0CAHPzlJvv57jAXMfXcM39wIOclxHnJHfA4Kk2RreuJ0NoLmKvYjfQZMwGeidkn5mHOnCwi9LbaIsqF83KzcNQNA9BlQhb02yc++TkAKxS5RMX58Bqg1SAMg+zHn8q3wnaiO3wg+FAEixhM5TCtcvDjxEJlSnnI95GzSRnQInTliurvpfgSsD0aknSY19EGGBwGqXYSwHk+Y2aAQ7fcQYoya0eJmpGZ7YAkjcf8OfNs67YdDkgIwR2TAbBVWVHuIt0KGHOLFi1mnhqzY0ePu0iJFOYMufbaAP1UKC+VfA+OLJFVcoD0EpejzqSFixcRo0UBKnENlcwVCYkJXLPfQfIusDxcIPWQAHKwaI6Uw0Jk+BlIRE/vACL1prm5WiSIcsml7lTvjtYKOVYEYgvYjgSo6GGcFpwucg6QBKLZ9uAq6OPnjwBgas5T3rwf+e6KvtHYKAJgL6d/QS6EZ75F9AgfN3+j0LkDYnDuiLMHcsTpMc1dwyius4j/LkC93ZArKnpXpJ76aGJxVDVxTdVnkciznsD3TJQbDkKotQ3Q2XvSaiHc5CyQKyOQzwvGpaL5WKX0rZSeT+AUSSGSRARIDVFYUYBN2cpmh1yfhPAd4RoMIBZQmbvGJygXIKSfTcsasp0vN9pSStnbIFmmofZvo4tFvRVBzCECEgYVT8e1FSijUvR21ok0lcnzXtohE/Rnb56TnS+8SIl3HEpxalIhHbqICStvoEQdMnoYsPpgEb0mOakWi9ulh9L2hUvmuxiV/gHimphnggGbx4iD6iHqafmyRe45Fik/zkZCyt3S8grmm2zirqToHXTzxSkcjrqninAUudUAAeDPs9jBvQvluocxV4Tw/wsYKyqdH+X+REIEFhPhpuu/FQfIDJ6HdCL3RgCj1LM0zD2vJpKshTEuFatK7T1Y3++9Mcq+/ssaxnug61M6T4CI/BCe4jwg5wiQCREgrJ0+zBlyfjgyhF/qdpLzwx9Sn4RAgGnIEJ5bOUICIbKiuF8C2vC9Qc7jlWAeHcGlEQaw5AloToahDbTynLShhG7ooJ+rFlKnx3Kz0p3CugHSBj4EhTzLICRaFR0YUUkRNm/VJfQh0PPAOJuzeLH98rFH7T3ve7ft3b+b+STR7qVrACTU/vDbXzsA6+q75rkxPdlM9jvr+K8e/b29/713Q750WTlfE9aNAILxeaqsy57YAaYKiZK8cAY9DThPICwmxhrsjpsvZxyz9yNKKZS5ZJT9TR89Nscgwgr7Iu1kw6h1j/jbu951qT33xO/Il18JKEo/SVqOnTpTZ08/9bTdd9e7+ZomXEOolokuamYsJ0BOj4z4WOFRFNq4PFUmvnBBjnmTJdU93Mx1GLCXHn/ert5wu20/UmnRxOysWDvPgqZVWfvhJttHqXxSbCbrAyIG5v4Y3B3DlLor/i+azhIP4luOMeelM0eFhbETg1AU/9QCgTvMJqS0tsVe3XvE/CCVFixfblk4pyZxqASTWxUZ7MXz0s2993XgpuJhtN5NajOsKCK3i9aogqxHZe/HfdezGqSHizW/l73RCESoB6R8OwXudA9PReooanDI27oGIbd7POxHxyqslMiiNLizy1O97B72beMQFHf+Zp+NwAetQfyeCTGjCDheCZ09KLKJwNKYEwESGQUYnJ5FBOQZO11Kd0k6ex8cJ01tXTYtdQYONzqXGG6zqSKICdauSq+TzjdPOoUgHyeZs187fBIijeeVDceJNraJXKPoYB/jVllWLPGQODJCcHodOdJm190wxwkZ6hADldDxFktXjDr0crNnWjzupECPEasqPkn5eAo9Wrttdm4288IQLqQanB0Img73WUIqPR7g9wtXLLL22l7bsqPEQlL8bNeBYVu32BMXHd1QPCfBPEP3vmuxbdnyiq28ZDmOAWIsD9AlUXiWNWMmsYj5LnLwOCBvQCCdYdyTrPkZVoJz4Ex5u1193bW8207meZwMrHfe7APUszWI47CRufYr37zWRntScEXWsIarE2jQdVlMMB/3AcarJ2/byzttRnIq8ynubfrTJoluHdD6yhh4HAJj/aUb2PfKeT3Bnuy0WwcjINliOBM4pyrCjHxA8rLyYsYXxCykhfrrFB88fUmIfeu+R+iLWooQYBWCgyqiJI/h7o3FRYA4CFGQl1wK3Od/+8nP7TNf/LLt2bXHVhE9O8ka64Fjgw0yMVj1NqiYUew/o8P0LXVRdt9G3B8kSD9f60sHYTdMSG3noHXhROqBLOxlHMpZw2+4IlPYoo07IqS+scbWXXaJ29dqGuRSMP5HITzouoPg6yI+NY2zTStOQ50RQ7Q3Y36W062NOWXnnn1210eX2TNPVCD6CUXEUE0f2BXuOkxA0JwuKgWcL3d7uAHmgNDwEFt7KaQVC63iln796O/4eRIRsQfEHdnFg+bPnt6PPZbEbSU417S3zCWiVl182j9rvyyRUzCEh5wlcv1p/6WIzhc+mWGXfB4Hu9wMEuzxvvw5dzrhh3uEuQacDbV30z7uDG5MnQkTIHXqWNt1BpNzW4KPmUQ1yjmeiNhBr8OVsLP/kINbp+HCHy6ytHv2ur246wTh+yrWUhGvU+QHjkyeHaUdaE80nT2CzqsuGproSbdP4vlvZI8rYYfcVYoiq8fdEo6zuurHU/sTfeTce9h9XQRnD52bJSoRCRIgNzV7N62fGRDAu1/Zbuvokyw4fRQXb7PNg+jt6epn/0kHW0yGffB9n2Idi7R2nPamri/W2dExxWvKSacxAGHnYnzeno9zoRL/JbbqvwO9LkZgvT336EJ+6jsd4L6w1/f2EyAXcm/+b/jaC7u/F36F3loA/6ID5MLv0Nv7Hf4cwH97X83f+9O1ep9fwf/er/2f+fw3ECA5H4QAcYd8fUy9QKlD9eFcG0RXKdPWFdUS33P64cWW+0k2kGwqPdjUDUt5isp2DLWTv4rl2PyJBHEqUxEg5yKq3IPNZrPop8tsPnZe/bvAYfUtyGqsTas+Xx0GIjScQwNSRKCW/l4bRoFgo2xQ4wCHHCD2/Sk3iDaN2vSdL0LX7/ocAbEiRM4+tPgvXr15ny9xgKcU/jpcK/FC71XEh9SxylYPYxMtFETEhBfvYZSDZzyqGxXsyjY9ArCnAuQ0So/lfMidSZkg4Gm6VFMcTgMBS3TMTMIirkinUE4vwwDz0wWgsRGWmKaeQrtg3oNiqhqI5pDyR4rKXlTJfhwkPAG29Hd6gXGAmJs3v2LX3nIT8TeneL16nbJEBzpQWKpoqYC6UAFJ8axr3MX9kfpJJMEE92sUsN0TIskLAFV57CqxFnAq50cL0RqTKL+bZMlXpj/liLnk/J46coBII+SHfaglufalgOR5mzKs+LVmd5BQ7EEfarBJ3iP6fjsO0BgHAJmAFb6VbgJF8/Qiq953CHCciIJg7PiejKchFLPyW/iimA0g2/rS69NtogUFKG6DEUgGgSBegGcibsY4OA/34giho0QH+R7USFHxKGk5eEiNpQLiHpTVAp2GACtUSKmDjga4eiIUM9XCa1HGsgi3MOKs4iGJFJnTySGkiUO8I1K49yo9V1RGDFFdUh6LABkF6A0Pi3aKd3V9KIc4iDEgwkFF7IrCEmAny7uutxSAKn7VAUb3T5nzHhymgtRIykcPY0hyOmX7igjpAIRUdn0QCrcxni0d4vT8CJiTu0OKZ3U+jPIz0nBWOCcKoLJ+bwGIUgnyPADpYnoLVJ4+wM8Pl1oNckI511Jdf+KWaPvNVpR/LbU2Lz8DxfIQID/qSMC8UACBA0REXXrJ5dwRL/vmt79tCajSsilmTJtJbBkunZBJHBsABorgECfViop7GmDzKNdXBzY5B5TVr9JFvf4UFMzqo5EF/+AR9Wwk4wSaBABppQNGgTKUrnN4vuLKKwEKIuigKLCjRETcc9f7HJEWpE4HlHrdqPIURzfK8xTPwTeA99MPeScSRGpsgd46fEp1WE2nwAAAVR/jeczDF8A8GXIDpwjgu1S+YThmxjnETWiOAtCqBfh98cGFf5wj3vtvxEjgPpKqe5Iok7gYyAR+djAKWR4TO0pckqI7tn5/jf3Li+aUyTtwL6jM+tqNG92h+umnn3ZZzC4egQN7RkYGKr1qCIkEDtVFEJnd5M9TAMw4n831bQREnI1LoZc4IYEnX/vGt3h+U+ymW263R379qMuxPvj4u+2nLzfb9NgQu3KBIj+InmEcqhw+lvzrKBw3W17a4twO5SjBZ/Pc9gHOJFFcOgbJJYBOrofpANu6brWUh/czN+Tjlhjk2oUyb3SjxgzjNb749DOunPTqjde6MdkOOdtOr85V6y+BwGl0B/ci1z8DsInz5viJkwDUAW4uVi9CG/drOu9PpfIiKTohudQRMwbCotgsqSn1nJRAsGksN3FAl9JR93gZ160PFaRil0QuiLQR0V4iFxVKZpWWpwC6FBD/FcY8IiefXB9DfK5AgiCVuAOmD9ER1MyzOp3XJ5BijLVDxG8J3Sp1RD+MofruRT3dB7FKIwi9CsPE8o0DFjTb6z/bYHd8q9h1wqjzIRAiam5+jnW2klPPTCLCKAYAMxei8wyOpyNEgDXxPTXXrb7kUtu5d7/NIDqolZgnH+YXxb7lQMJk4DBTROAwhbNx8VFWBwCmayMQRGpMAaqRzLtZ9Ld4MDf2dbdCXNRxz2Isa0aSRTNHqgfET3nt6ikSwYQzQ3FSXoC+foBv/YB16g9aeXmk7XmV38mQbyLeLYg5dpy51Iv74XLJZcwTVKPsf4D/CfVQMGcg1oZ4BjBj7Kr/ox4182Vr15oHvTw+AHqjjIvX9nFtII3qkA8P0AvSDkCVwLOeyLrXR2+TF8THDJTb6ZmpLr9e86fAMy9IH8WlqFdGSlkf8nmqIJz8iDL0gWxRoW0KBIicdHLiNUI0igg5nzk/ClA1zFodylq3ft0652Q8sm8f/VlltohemUbAIf0gb76vF7+iIaFEeD7JeI6gZH2Sf+tn7IvoSCICREIBuaU+c1eaffkXqIaZh13Eh8vvdFXo5+o/5AABxFK/h9Z07U8k9mAOUwyWP2uZCBCR7+Eo0X0Y93ICBDO3JgMqiwARYeyJa0aRXZ3N7DuICPKEJJpkrpnErdLb1GGjncMUoDcTtdmMMGIYNX2WGx8NjGf4WzKPSMoiumaSzKMRAMJuSLsQXIwxvJdJrsUo63o6MTbNqNj9iJNpZz18/13vdQDll774WfvV81+0xkM9dCYkspZTKkzZeW1FnWUy10wCdnrUllgTUXRddHX9+OlGO8K0kTifNZI5MzIujOexESV6sH3wzneZH7FEPg2t1sWcPdTdRBdDtx2oHrcSdTKk5ONK6iCGawEE1wnuw0yi2GaT948zjv3ddJ5bEem5s7Mosz5uTQge8gF+u+mXKTpRaBmx0y03LZVnAfByDPV2bJDr8qguqUbMwLiJzLRX6Q6YhZXh/XdsssDkDhs62s6YimPfgAgiIobPP8N8MAb/0GLzsvOtv6vXdkHsriDWMAzhRT1ErrrQmnE6egdHWjOA+tZDBdbDwjR78RJbvXYlJBu7BaKogn3Yp+DE8pLrGZBYRPZUU8yUClxuLxHOXnTAjA3xeawbERBfERBhMJQA0i02wrMzxF6gs66H/jcv4hBj6DcbBKSlFH08nIjDYPvXg8WGicXgGSyeZ+vr16tbZ8Q+8FvESGwb5sUDUDMXePMce+Ou8seNMckcxtLMPhDiZAbOK/ZX5TVNdqamnc4Fuhpowq5vRRwCqRIAeeHNHJcV7k+fBKSr36jFhWpdR5QEKF3CgnywtB5AlL2ZBVgJrqQi3CkyM8USM7YyJ9qi/MchOUIQ19TQuXMZYOSkPfXMNvohoohYzNMTYxlE07Eq42QqwSFx1G7cuNhCFR9U1cQ9HrADRfVO5JMUhcsNsHZfURfzVKpN0jsSGZvMs3jQJiBc5s4Kx4GQZEGx4XYWsnh2IvPwvDziLsN41okW6/IimnUrwoOFuDLinTtj/96jzK1Z9tpOXDO1rbbyssWMoTCbzfzQM9RAFwriBdardObuauaL7z18m1v768vDiCLkmepstgRcNx041eRa7GYfLkFQTHSivfz8Njfnz0hNIBKtxRrozZnF3neY+3iCzqiqiga77tqb7ZVXtjkXrgiQ2++4zaKmxfK1z9uqFWvcfrmR+LW82bMghTtt545tuDUXOgLkS3f/yB743r/aACIGrTlPPPEY5EiT3fPhu5wYyAMC5OD+gzYIOK1Oq737D9EptppnJcm82HuPN1XTJYRTgf1Er8b1JHFtHgGMcQjOGoB94jSHcWKdqW+zktoRG4P88sAm1ABZUVU/ZnMX8PwAeDMVO9X/NJyD6ZlpEB5JThBUB5En93k8hE4YPToBDIyYWBymRORqLVbkaixkgRdug+27duNIrraP3X+p7dqOM7WmytasXMQeiJ/BUlNXTycFezWRLoeOHHGRmMtZqzo5u2RSFD/AfrK0vJr19SxzIGcUnosBvq8/ooNh9gkSJmlfeQyhWyT7dpcWIFMVv4sI0N8pPlH7A0XAqo+kr2/YXn9wka3+7DEX1+zOjdx77Scj+RoJzCQQSEJ8oQSBHTu3u5jINWvWuD1vBDFmdZz35HDu5tyUB5kVxxpzirOmBCOejJd6xW7+aIUl3b2T/2dORtygM0Y0rs0QmMoxrqPOBIrO0/lDbg8JmXRmkOtero9hnnm5+bVfEtGjPreDONwkopIYIx5BQjMO5iDWQxGxFY+scmN4zn0n3PjSdZDrO5FzphxIffyMUIRnZ04UE+O2lk6VHazJHZDkSTzrnHfCpln5mRb7p499hWjEfByDpBDwBEco4oz1nJO5E2p4Eo/8TiBAHFpxrsPjz/98fiN/kQD5nwGN/je/y9sNQL/Ze72w13eRAHmz6/t2//uF3d8Lf/UXCZALu4Zv7fW7sNf2P/HVFwmQC7uKbyBAsiFAppQvU8d9qU+1KXS6NgD3079Ybvl37Z8CTDh0H//3+Zb/z6edglQlkJNs7gZRp6gTRK4QZaHrRKiJpJDuj7/0seRTRe77NWHnlmo4QmoblCb6s+KCRIK4OCwp2eUs4XP1/aRwkeBOG0S9RoH79T+dslbnQMroQ+pjEQDapGoDq3+f+fHD7u9UHh0KeCYFv7L+1QmSCsBfhd09Ji6GzWe4K+ZU6ooInR4p0ImqmuRwK3JHwJ4s2hFs9LVR9uYTg9k4k+AEKECJJnEsoRys+ztbbNXi+RYGANEPKKrydMVh1QLSpKBmFWjjxya7H9WWlDoq4RTQrQJ3vacEdTEAEneitA0EGBoB0PJW2TTKXPWBCNBX8V0P8UzegC6dAJM52ZkuW13qeB3E1a0gV0MHBwS5CJTTP5NSQgK3ALtQPnMoR7NPfMKQK67uJ9opisiDCg4k3fy8ccaBrN3qXVi0cB4gs7bDU8CbShhPUtY797osK9vV4YBPKZvkvvDm1zhKtdPHjgLKRmP3ViE9pAzK5zZKOE8WVXIPUf4LIBKYRJGvnCC+OmHzXjbcmmODOED8+XnjgGZjXGcQLw6YgAiAhGOANqGhEagbq4gwUHY3Gelkd2t8RHH/BKpwC6YIHv48xvVqBcBVcaGvP8W+KD19BY5xoD2f4ysLvdRY6gjRmBOAHYJquQXFdDLxLbqeKoAUwO4LoKDc4WYAjQhio2I4zA1w4FAEloiQIQ5m8+bPd6CZYmmaUKV187p1uKnhz97c70AIEEXiyLXUCbjvyzOjiAERJHoNAswH+Z4CVaSq04FOdv5egLA4Xtc410PjXEByEOPZA4KsuPgMwEK/i3spAijuh5Do5nUG4hLp4XUo01xKfQGNH78uwL77WK1NA9GIDAVEBZSMh+RJgTD78Y9+4srCM7Nn2S9/9ahTry1ZsZSYoBkU6RLtMoECkVgExX+IAKmk3HwmjgEVK4oAkZr2JIr+VKIIhniGcgC55UYQCbfv4BGcBNNsGNBOBMgI72+Qa9uFin0RReCKUTh69DBRcAWOAFEsl4cU5wDjXaim9Qy29LWTeUxsFddLRJCinAL58wCHUZENim2qJh4tNCIWdSfKOgCdjOw8O0r5exf/0wCBNsz1qgcg1ltQxvevP5tp136J0nTu0SD34JnPEXnGx63fr2D+ARAGxBpHpR0UGMIcEWcnjp9ykWxbHlxuX3p6iOcqBfBDJa+b7eqrrsR9lkWc01Y3JmMBJ6+86ircAXuIvUjBXVOBuwTQU9ndEBdzUS62QGJsJPbhwP69EAoJjhQ+hWshMhrwIWMWB98TuGeKbOsvrrHvPFFJFF+ALZ072xoA8OarnJq50BfiuQzi60niy266+RYXEebP/JMQF8X80GyJKMk7IEVGAPsVzaZYnTMQGLGMi9R0gATGpua5UFTAUjgfP1UAGF3K+E7EWTTX9WQUnD5hC+fnMT9OuEgJ/dIBfTbgzfHDR53CUuNSUTAdzHvqJxoArNbvLcz1ioAIhMDoZf7VnCEnoPqYGiE/5ORrAIzqUbEqhIwfkRB6PZMc7lUa3gaYU0sExpjiZ7jnl3OdDx3c75Sp3qxLAho0cfvzPChWpqiEGDSA7yq6gmZQpqr8dR85+6A6WpljRZJp/mgjkob6AvMDNBRhdgJXS8HvbrAvP0MqEZnqJcUFRFF5ATKtpCgcBxB/J3dfBO9Vrgj1u2x7bRt575udYjUjaxbzQhyZ+PtsPgW6p0srbFpKGpElLW6s5gAkCRgPBLHMxvnTC6EsR6LUpWPMQZrzRa7k4LpKRE2tabG89DQgSbstmZtnMxJiXAyWSOZg3o/yqJoBx4che6IAxHoBMzTmh7jPc5Z42m9+egxwcDVzcRgdGvVcB+K9mPs1LwYDnoScc4MwOahoC0Cc+Yg1ohMQpx6l6+vEhyneZQGl8x6AxRPk1vfjVjhUVGs11FYM0OvQMe5HnEov5KQ3c8VyrmMv5Md0SCfiOYhVCgUomwGBym2BiKyxRbhSRGZpPRMBIkW43CtSkqsDyYt7OcQzoOhN112k2BPAMQFCvYwLdawEQjisRaXfAtAnArCEOSMG8EjXIonnrIP3EU/kWBTPXz3uO5HCjSjw9Tyq50lzvxx4hZBXii78zN0z7KsQIHo954UgTgzCPO5SNZjrFIE1Dpgky4yL+VRuuwgQV4LOL/5+AmIrnmvtx1o2DMkZzXydlZ7q9gnqSvLjeg0y39WcLbB5uTPo/GAeIqZukjWsDwJkAKC6iVbnZoDbMUilLPoV2tpbXFfZALdokPEfyBxUWt1k1QDT8elEpanvhvvpj6tSPQk5EHW1EGv6NZ8end/87reOzA6MKrSxOuITI1inGNdyY03QgtxS32HedENNY80NbK1yBIhXSKz97Lly23KWyJY5gJ2QiF50djQ1FuFKibVvfOWfbLiu0sZZh4MgWYc7q+lbqrTXz0BuozQfpVNi8bL5EOEo6cfoSytvAdTMt0d+/qz98z9eb8G4Eirp7FDHUxR7p/u+9KTdee8yWwnRtvn5F80Hku2mqzfwrHTzLBdQnj3TOfSSElLs4LEyO10zYDWQjZ39DfaH7V+wyUq5dJjQvSLt2GbcP8QBFpScZtzF45wqtTk4GjtaOmwroPimjVc7cqKnBfcg89LZCkgVwP4mehF2Hq8y+twtd+FcW3/V5ZBX4eY52sO+BgIPwkHRlBMuFm2K/GDHzKjAscz4GGPPIbJPY8CLfVAo1zOctcOPtUM9VuPs9/ogpoaJUgzsncRNxaezZnoERFjbaJDtbuyzxypa7SzPlSQSifz7125YxV6jy76xpcAm0MtE8DbnzIyDTOCn42RQvJQcHREkFMlIm4LrJ4C5rGNg3E6W1VpxdZ818/1IH2Wf5UmEEaICXExpgKFhk7iUeRGJkCE+rMNjREcdo/Bj67F6C5hgXxbEus1cv+UkPXR8b7Qgtjgt2CJ9R23D+nX28L+/Yvd9dK0Dw7/3vadQxPuyF8i0POaLeFzXBcSmVpcWQ9R62mqcX96sOa1nq3EPj9i+snpDD2G3XjOdOb/D+hBWzIa4o43N2ojX+92hUttbhONlFRlsnCuCEyBecLF5jnDtiI1af+UKR4oXn6i0Skj0DeuXQKwNUPRcTxxkuy1ecoUdOFYAUQtJtnCBNXf5uC6gnNlJOPzOEA0WhRvwEGRhlj34gxvslWebKTdfrUwTUAAAIABJREFUjYCGvo9x3ALRuAIR3/Szd9Jc0cqcFxAQbs8/u81m4uRcd9ly62ypoU+lmvca5dzwUsx/8+vfs0/d/3nbuv11t4bf+p5becYmLGvZAnsFV+jlay/jueuxQ4cPML6uYD0esO985zt2222324xVkZTM0zMF4dLPPlAxZ/v27mL7y/5o0RxLiEbdzxxytpz3TBdTOXGaYewRtG9bmJ/rxFVjECDexLYN1HGdtd+EzAv0DYYI7bUKJuwoiNJhr2A7wdjYc7zHWhjS/piEvVg3VYQuB4bWTLECWdnsDSDdI5jPAtjfi/gVKZ0zK4czVJelsjeOIvKwlTE9CPkigjuYOUj721D6rA7hCtV1u+19c+zoYfV4NRBtmsOZKpS5vJhxMs9e33fY9YdFA/IrDvVynO2FCETSZqa7yMKj3MMq3mclJK0f8awDvBdFsklAkZ2T5dzWcvpLeBSOo0/ODYm/4thXSMwk0lT7MO2hmxWDGJXgXPU7vjrb1nzuuJvcA9TNxHOt6E2tLYrjlPNf8WUniW3UPuSq9Vc6h/7pkwW4QCD5uN+/eey3rGVLeZ1RTuBQjGsjDnHJnq/PsuhbXoSkS3Bngi7ut5IHJHjxhFziBOYcrBIu+XCuUz+gB2dt9ZE0s0/IhmDrgpBS16ZEVDqTqK+jAdJEnYNyo4xzH4pOF0LE0XfEvn+As4lcucce+s+0guQ7d7J2ag/GPllEDHP8BBagZNy2lZXqpPHn3jXgME3DyRRgB3483678h0m75srbWc+Iy/XQeV7dkm28BqWSQe4yxt9OAkT3668RH3/p3/7z784LG6ZQiTcSJP8VrTgPhv5vgqJ//We9/QraC4Of3vyr/zev9Zu/mjd+xoW9vrefAHkzgPjC3t//myv6933Nm73+v++7vfGzJb5+Oz/e2vd30QHydt7b/4mfLWzFgfX/zcc7+/l9+9evNxAgWecIEJ3rp451bM/k+FCkDGDDiZ8tsXl3H3KXexJ124n/WGh5nz7tijwFTAUBzI5wiBMJ4gdAqRgPdT8U/HSpZb13t3NyOPs0H4rCGuGgVfHLNTb/E6dcz4dupcuCZ4Mm8FEqSylilPEqgMwVnrNBlbJYBMn5CUIEiUgQKWf1e/Mj6/7ikEj+8F5HmGhj3Ayok0zmezsgrQZSJZn2a9etcaXecbg64rGaN6M4leVZ2e4NkCjaCEuNLGDPF9BFZd09EB2BfI7EfZm4DuT8ENCh+KeZ0wH0qsn2JyIgDzdIH2osRWJlEIXVh8qnFbXrNAfCEGOBIkrWeJVt67qUoUwWEJ/KptYbdW0nkk8f4i4aAOuUDy+rdwc/ezWAVj1W/7wFlIFykMqcOcP1XYSImIEUCeQgoH4PqeJbiFGS+qeV2JF4OggSidWR42ac7zMEECcCRD0Sg6BmefMWWimHn3aAkXHQKmX5SpkdSY78PMA3xXqMAd5KMeyd42GHni61RGJlFFEyBKgm0GeMCBQRQe3qAAD4DkQVxVtDhRVgNajOGtsoyUadL9B7AGAgRPEAiRxyAQt6UMJmAJTlooSbaCbaDFXoOA4VgeD9/Nw+LN0ejLXoyFicKv2UUzZzmFZGfLy7P+UchLMBm0IpahQRopiIPnVH8HWKHwiBOImhbLoDlbu6I3S4UHm4OjREhlUoex8iQB0GQ9xTOb6jUf/LVSMCZJADdBsqUim9FIEVzsE3igiibjlqIEAUp6KxrvJBxVLJKaJeBT32is/qAQAe5Ans5lAdB4gv8FfFkSIC5Y7SOFc2fShOIKm39Hc6mCmbXvFw6pJJ5hAcAXlXg7Mknbx7ATAizPYfOExkWTo5+ic5P3OAxxHgA2DfxoG5HTAwANBb6jRPVOKfuDHA/uN5egg4wGdKCUyMQyYgfgrRYLt27EZZSWTa/MXY+sudGm8ROfuBZD+TgmEx3pAokAJOKQ3qU8CBcHb+HKeOU5mjyrE1nsJ53gRkZgNmK4JAqusjx04BQEMYEofWy//38WzX8rwNAVwlQn7kz5lNfMVR64Bc2nT1VZbIgXQAsFpdIKMcEnU4Law87TKU49QvAYju43LXIXs4MHYQtSaXRmc3AAKq2C7AbfXNeEJayfmzmwLdHsqtuwCLhwWsg5c99+1ldvf3Ad4BYT2Z70RgeQEsezLWn/pkst36bwC+PCeCP9XTkJaaYTXkTou0SJqeaI9+PN3+H/bOA8rPss73v+m99z6TzEx67wnpgVADSFgEKYIUFVmxgOu6rmWVRcUCCiIuKIigINJLQkghvU3KZDK99957u5/vM+DunqvmXrO5eM9JPDnEZOY////7Pu9TvvXJI5B7uCK2b9uKkwtlOrFXisD6zN13uygDPbdf/tT9duc/3WkXbljn3mshBGK4opcgqubNmmkzpmTaiy/+1tatXcG8UAZwR29KQwsKzCwInij7l68/YPteuNYe/F25XUAhcCxAQxGH81XE3YkA6evscRFMTU2tjgA5zpyWDWk1BDARhAo9FkCnn2dJUXQ1lJBHMsZ2bHvPrrhik41zeO+DlBBBHEl2two8PZh/coh5KOEQPm3WbEiSTKf27Eb1Gk9WuAD7ABT8ArHnQYCcgjAJB7ifIK4Z6+pvgexT/0cGauAGrk8vP0NOISnhpWSMxfkUyj1th+CS4r+F50VRaoqWCiPyT64UFY1rLSon2qyTeXgY8LEDYOLyKy7n+tShSAWs4Tnx5J7JgSW3UwcAUgsOg9T0yThhKHIGXI7keZjE3FBRWeTcUA30LLTTDFsLcN/YQXFrNHnvEBh7iRAs+t019mxeNuRlpeUc3gvBPWarLlhiAcxvPoCb3cwnybieYlhXVFwuAmTfvgOQ2eEQAKts/+EcyF0fS8cBsps/z1u8zOogcFoY60lk+nvjUPPHjZGZPcnFKSnnvZLnuQ6CRxFk+vxSUIsASU4EXEOJW1NTCpDoYdlJccTRBFgQ842I0HbmjnrUwnLFJfN5G/k8QbjtpLxVpN/iC3whQY7a9ddthuiuAHBWRCTurQ+AHz1Dvkx0KkHXb7hQCIU+R4DU4RBqAURbsWQJBBuAP/OzLw6Y1upaq6ZUeNfxNgtEjV7ZPmStRKqUE4m1fM0SlxMfGx/JOAB8g+iZzDqofP5yxnX2jCkQE4lWhNOjiPnFl3Wtj2cvhjlYc99kYkUE8mivUFRSZJdeegmxVZVOwPD++7usl/1FJg4Rf+55Bu40iQr0/Igk7eK5UlSU4rXSAClFfAQiYFAcWQExW76MVxFhKpNVpKBUuacLC3E3ddgP7ltkP6QIXQSMK6xxMR//nQBR+rkIEM3x2j9oL6o9gO8HHSB+IkoHeyGViVNkrIwDbkaxL8hEZRvKPZOjw4h9kevAhjp4hnEuDfBn9dgQY9VDQW13Y4+11CLsoMOgh0L0qQgbtBZ1otZVDI9/WLydKq5yoPa4uBo+g586qFCLdyI8UF6/OrXuufcee+B7D7Jf6LLs6TOcM3DNBk8bLCNes5NoNdbr48dO4cpYYtvf3W3tVXX22VtutP4jXGPGFHIWe3Vflb16CnB9OjF67Adi6S0IDR2n9yzDrrh0mXnjThoprLBIOqTGynMgKkost2bYjhdCLEPKLFm+CGDwtPkR91XcOOpiKG2owS6CUPfq87CiU6UUlqfZ+0ePWj0l4zMgTFasWWYH9+2ydpy5dwAKK6LzwIH9lpaVCSDPZ+Ue/vr516x5kKg41nN/mIIHf3mdVe+qxUGDu883xo7g4li6ei19Cy9T3J5O0XmcJeG22EmUX2FphX3syk0WwDPowf6iC2LpVF4hCvgBK+XaI4KmkD3A0rlmC+lfykyPgWjkuo/hfuI57MdxK4eQB44JCQ/k2Brn2ij+UkNmiD2NB+4MH5wZAeqCYe7Qz/IE3B2lfKO/r53IsCaLbAB5buM5ZB20EEDK8WDbTvH8u12jth03BOmUNi/W7BO8fx8U/K8THVbJ/EcCKURoGEIIIqtwb3oPqXAdJXm4F0A3rlaIWREgNa3c36JqK2sEeOa1xiBSw+l0GPfotBiIrEkBURbM+4kLQE0eqlIHyttZsw+MBNi7R5nbB7Wz8IV4YH7LwRGJG8PP38NmYE1JIG3wyssusueeeYvInHXMgSG27d0tbq+uKNDrrvs4xK2vvf7yH5krm+1TOCA8IYQKc45YiHpTmBu3M4b3Hh62dQshzdFMZU2Ls9RIolwZE1Hxafbs0Tz7/fZhohIjcDsFEZU43/blHIKQD7dZM7NZ54l/BMgN9gmzEwf32poVU3EH41gryMN5uZo6jF6raWq3Z1/eyb1MsuomHABQREsvmEWpPM5ozivNkO2f+vw85jniaLlnVeW4EZO53xA2gfyWs0WxRV7MUfU4JzvJv9y375TbM65auYB1lUip7ib2priKFYcG2fDMr1+0W2/9jD373EvMg+F28abLHCHsH+RjJ47l2KrFlHQfOMhrtdu69WsgNpvt4MGD7Etj7bI7V/D5IScBqouZH+chcvj1r56AKJiC4MPHZk/Lti5EHhGIip769XNWx1w/cz7PEuKHSPa8i6dnmVdHI30+DBJIiQHFYLH2jbEX6kfg1InTqB7izSMkxhqImDtRVm8lTcSWMi15EYcWynpWiwtaEBC3j/0YQizGsVwgXrhhdU5JQ9gikdUYztVo9qIBiAKq6AKKjoEoZP7zYS1TX2Ewc9KA9oOswyvXySHCxeIae0KGSggQFBTBeSuFfq49VliMw4P99BVXXYmYgTg45kcRBzPYV77w4iu891H26y0WEB5nemxq6NJRZJb2z9EA/K24bJQIIKd2OHt3nStVzi7AXg6RFsag69xAeOONQ1L7Y+1LDv94uS354j72GogmeKoVK6X4NnVoDLMWSfik7x3iz2txTahjqp39VQqEkwQ9ZfSMwKy4nr55dCw+ffdE3GzmHTtZg8MnHN/s3xXFqT6ObqLwouWi5l5J8KHzdbv2reyhApnHE9lTVLK3jGUsKGJLY0Iip2LitSRoSSFishkhkPosY/h7iZAGFf3M+JR7tAcRkA/7JS1Mck0efXiiu+zDX1m3H7RwSDwv9lqdXXWOADn40xV/+vcFt+BM7gywT99+P0JBEg2ILBa539UlEQP7fRfV+dETIHrDf4kEOU+A/E/AbB/da/x9A3jaNv9l8PHMV+08AXLma/TXv+LcEgQTncUf5a9z+/nOEyAf5b39n/jZ5wmQs7uKf9EB8iEB4nKv1bfBIU/RMqJEjj6x0GbfShQWCscRDgYFjy62yZ/Z71wS2jRKzSygWQBhIIBKzsNzLRP1iRYL1+3BbxdjBVCng2LRfyy3aRS4SZUjYFdkx6jimFCI6Wu7AMc/LGAXwSFwW5tBTQ7K4J4otKOsDVVNDZFRbYDIim/R38mlIRfH6gsusDKUjC3NjbZg3jz3d36A0C3ElFx95dWoqg8BOgEkoPLfcOGFkCN1TlnejhozBlBO0VeVbHAHAb1VGuzPBlOkhQ8AUgaRMurFSASIrS4vtez0dPoRal0/QzaqqIqi0xRrttjN129mQ9nCYawMMCsKcMnDhrpwX/Ca+sxSDKp/pBRltjpIAgHNJ1NKrDL3Xg4ug6ggZbku59AuwKoOtevadWucbV4ludu2brEL+f8qS4xWnjmb+BY2yAm8n05ADAHqms5VMq/s8zbAtSTUyVP4GYq+amNzr4z9YgBrzr+2YvU6bPJEvPBZCziUCBBWLFEAn3sGamVFEnVzvSLn0q3wXh39ChWoPJc5lVEPh0C5LlpqAa847Ptxr0SAyLIzwotLeZ5PRnQLPvYAgAuBlh2QNuNssCOk8AUgU/dGBADhXCnhmvlewAR1gUjl3MehpBsyJ4L3pgx6D8pke4l2yCtS6XcUauNkVGaHUSrPAoAKdm6ULg5GKk9Whroie6JR+w+ikFYoWTfEQDNFklIeC6yX50kxWFJLpXHQqOdzJAH0SgE1CoDRC5gl8LUcdWFCMvebz+vDvQsV6QRAJSWrIrHkUIrnYJ5BHEwp17WW8SkyRMCuOllEgLQwfqWAF/Enx5MANY0HkQTK9w3lENbNIU6uEB1kZOEXAdhE/IAP6sQQ7ofygtXloOz/qdNmcJcpmAdUl3pPYL6ighLJqq7i4K7oLwc+cVD2RHGmLP3Pbw61H/+Ossz+Tpucngxx1efGhVxceajguyB6mnlmlq9Y4e7ve0QBbLpkvXn1tgC+olCFaNAB7MD+/TxfC5z7Q+SpnFd6PtW9okOdDsyy5At0LASEVAyaohsERjRyHw9x0OvncOfFexLRUlZaZF+9Q5/nP3+99x7Xl/edSozR0fw9xFSEQCISr8a4ESk3BJgn9bri90p5VkTyJKVm2q59R1z+eQ9RaUmpk6wVkm8HhE0TAO9L353IT15391aIo0yeEwAsJIxdgPRyGCiD+g9fybAbHgXwZU4QUK17qLHjDpuMq1h+/lN3JdgXnyPiDRRHf/fm66/ZRuYTqQml3EvnHhQD9OqgepiYh/vvv8/eg3jwhWDwpWD1tZdfJUJjGs9zMJ0ugXRXxOCIqHXxDYq9iYpJQtmIGvs/nrFdT19lr+UGoyQEeOd5qWfe8OeZS2D8euDa+PY3v23/9p0HXGzey5SyR/Pszpo5DfIU5S9Fw4oRC4IAUQmtrmEOz8ssgL5B7v0AJF4Cz9A4z2qzi7+LtDIO4yWoowfVHg/It+nKyyEJC4hjinfxVzrEt0IGLAUgb0C5GA+hIZWi/l6AhMZ0FXPsNOIs5PLogqTphZQSUeIJQJwFATDKczoEUamOEMUcenNNpGaMojuoE/AkDFLBl0P9KfLUh3gf/oypap6pZcuXuciNkyj/FW0FY+wIPgVa6DfieeY0T+acMqsDCM+kYyKNnpvBQcg0xkolIKSnb4hzf5xiXhoAvdTM8O4PFtnmBwvt8ss24toLseK841ZfDTGKS+1SstAHATFqcQxORZkv4ERk/xHcLzUUbwdB2oRDMu+GjIxLzWB+G7AGnqOs6bPsIGpYXR9vAWo8kSMASLGM4TB+huK8lF9eQFyHCCIRzNOJ9xABEsZ9i6ZMuIusdT13gayTUcQdynU4COGuAnCtvZ7cn1BAXi8/Zdb7EB1F8TJjed1FYfa9775tq1etsLlzZkA6cN8gUIOYfxx4z3rsx7Xz4BlUnKOfYkSUT46jawvdH1Mpl82mB4aF0bog7IMBQwaZO08UVQKu9qKap3cgdTJ/7rJ6iPMO5oGluGXCUQYH8d6zyP4fYc5S50k0USlzF83leaJsG2JYYyWcuVtjZwEAvbquFAUYhXpcz4rmHe0RPJkfFaunPcEw71tKf3WALJ4/z3XFKGJK8V26bg2AVL6Q7QLgT+SednOhOkCCAaREXE+HzDuckwPIhiKfr5c7sgGg8KH7F9sD9ICol8g5QFz/x0T8poaXlBpyo4yrc4FrLwesI0H4J3WB+ENIgd25uEv4RgBf5nXGdiRCiDSelzieRbm0VKTczedPTUHx3FhlQQr0Z/0YBljro6dhkFz+rqZOqyqpsca6DtxQmTzPuCi4NyKzy+gHGYHEbafjqAGwvEfOFOaqQF4/FBAykHLqhYDFKgpQ9Mn7e/awzkTYN35wufVUUHDfyhhr12vXcH1wCg4Fs2+KtacoqH7tV3eZR2MR0Vid1lDVYrvy6+3548PmlxZtp0pabM6ibLv90zfyjKJe7q2ytQuYpyHtBLaWH9vDWhloe49VQbroulDeTUly92A1hEKIHatgT8dY+/hF86yGjqfsjNnsVeQILcXJ0Wx+sRRwA3x+6Suf4Xnab3u3H7ebrtvItUu2YjoClOVPmxwgbpeVE33U0D5uF6y/0D5+32xrzSGejO6SvXSArF68zl579W3IHrqX9u9GaECZMwIOJC2QbsWsP/RKEBnUSZ+VIoWG2AcVoKhv6Bi30mZuc3iQhbF2RCHsiMV1kJYYZtFyTnj1uXm0G9LR7Y4Voci11xjx4NnzYu7xYgwMci/lyvWSSIB3rC4QX4BfDwQUY0Ro2ThRPqxRcU2sx2qfRo0u50CfX4QVjfnZgX4P24NrjEfD4iC40hiKF65fZSdb+u1Xbx/GqUIM1dQAy44OskgKxgNGEDcwCOPjI5ybWD03HsTUnIBIoCbNeFkK4elygTAD+3VK7pRwH8sOTTB/1s1w7x6LCpxwBY/gpv35IZxF/JBEekbaeKajUP8fK8bpRwTZAM/xvEmhFhMIiI5QYN2KZZbKHDbC3qgacnNoDPc289plgP7qUdj+7lb6Turt7ttvZzxVU8xN1woOOhEKr+0vcHGScQEetorOoJRkRECss2H9Y7jnTlO+brb8ikxeM4hovUz7/ZuvWgd7h9TkCMazv63HAdIH4RcdEWczp00GWG+2ioKjNid7MqKJHivDcRQamQDYH2jrr3nGMFLanZ+7kzklwJatXGybr/uEbbr6Mrvt8/TlVSWwz2JPC3kSQQRWCOR0KGvxAOu5ok0H2Yt1M1+UltfhugDEZg8dGoLbbdEstqiII3jO+5lrOyAxi/IrOKf42xtvvus6iG6783a3V1TXysuvvkJEVpV98pOfhERgvWes1dRWQkTm2Ce/erX1FTC/8VwPse9vwqG6ZcsWVP0puF0utK3b3rFLIUw8ibKUMKAJt9I2+mqGibPSvDbIXvq26z5m/hCqnl0MZOZplauPsPZ1sBaMEavpFxhl/V7hVt7QSYdeFb1BxI8yDOvYYlM/A8EQzv6NrpgEH/b76cRH4aKE7AoiNm39+vUTogUciKXlJTaLeM0R5jj17o0y1mPjiJNFyNTG+qieCpWYM+1a5hwPq6sMc6R0A+cXPwjB6Thk62oRBrHWN/De1KlRyjnqn772VebiBghpzhIQBhGIVwoZxFVVjZwL4iy/vJ6uIA8rQRAmQkB9Vt4QM4qv0u8ozm0h7P21XmjP7Fyn7K/zWDu0/49PSbdKOnjUdaN0AJ0nt319itsHLrv/EDHCXEeegzDmK8VhSRBYAxmvWEWJWkZYm7e9vZW1dDVu2DzLROi0fccORFCxlvNzkgZu28b5gego3nsI11L7eJ29dJ7148GLR7QTwOcfZt7RHknkhnNNsxbqnKu1SASmhETq+Js3d75zhOiMqzOwSt9Vtu76MOU+JP42ln2iOjjbENmk4wBRioActvGI1+Qs1derA0TCwvzH/jPm9cPd9ZLP7SXKTekNiOYGmRyG6dm5637W0hBSDugSYb+laxLEOjbAGuSFIO+jdoB8+N7/nIPjPAFydgDRR/3dZ0cwnPt3f3bv7wMF9ETmyln8+tu//0wA+9l9vrP4SP+H33qm9/9/+DJ/8cvOEyBndwXP9f0507v7qH/+md7f2f37RBrSeQfI334V/zcCZMYdGyYo7Q8P+jr+63DP7/86mE7S3THz9n1s7rws9/ElNvvuw64XRFiBNnkCvOTQqH/+Yku+YasjRqReDwK4lUVXm8hokRhsek89TtHt3cdc5qtTzaGqEwis4mkp36UiVkGrQENXas6mUmSMQN/WHpXtcVBgk+gHGOIBaKkIJ4Gs6WmpDszRgTdMZXOAS/XkBjtAHKCwhNiNRDopeohRWrN+g7351hZU6cfsphtv5P0BOqJwUvSSyATFW2gTKiJASnFF63SycY1GIRbEASwB8kMESHpSouunaEaFK5V6Ep9RQKNAsyuvuJj3PWo7d221zddc7giVoIAwKy0mOuKDCKEUDvjlpSigUM4nApBH8rMVrdVKZveK5UvZdPYQ/VKJ8jzNXn7xebvj9ltQaDY4FXUgCl9FflQQQxQJ2TAFxVQb6lyB5SpQzEI1qegMgdGyjFcDRmrTPCmDPgfUUlLqa+M9BDiuvOKF2LlVEFzI30vZJDCoE/t2MoXtM4nq0TX0jaf/4lAnrhKKwNlgZwHU+UESqGB9WFFVKuTlfgdBNgURt9TOASycA4dInKqGZpcbHw24oKgn3XOp7RX/FRlNKSuvrziwycSSJcxAfVcfwmGP4lGAHGA5G+O9IRNmcw7ozT3p7BmwQzgeolAP+0GGdarrBGAsBQJCZfTtig5BeS5AIoQDhGJT/HgtbokNo+Y7mUNhOIChJwpDTw4k6oIQyDXG/Yzi9dIgQNTREBoRbKfKCqyOA65XIL0N3rwWIKQUb8Mo5PxRdPnxexACJwzAIAEru8axVGohPAfqbpGqXrn0kajWPBjLimuKlnuE6xsJWCeyQWX1kQDnUiD3cEATgJwxeZJTsak0vbWJ8kNU1d2Qa4rwmgWYV4mjyItnKjExhXvcBjjc4KJeAoKIISBCQCB2G8DZHGK59hAHEcHrK7brtivC7OE/oipWh4ZAP+5BNtc9QDFCgP09HGSPoEycSYSV7Pc5lMfPmTWVC9cO4MgzwMFITgap46RY92FcKeKokrGofiAdyuLppEil92CYzyjw8jUA1UQO9N0QEqHRqdaECrFAUS6Qkp3kpk9D6TiEovUbd06zH/6GeCaepZbmLvvCTRluijpYOJOxuRMnEwd5AOE5UycTM0KEAaSoJ7FEnhwMGwAOCgCQEtOnWCNgYkTCJHtn5z7y6yl3huz64k2UsPPr8n/ew9TFuOOwK8JLhfIlPJcNjW3MQ8E8D2PEhkXZ019Osmt/UMF1Uh8PMRCKPOHZe+WrE+/php/V2nOfY0zw66uvDtmWN9+wDGKOZvBceHJNAwHGslGsH4IoqoFIvf3Tn7Xf/f4FF98gckzPXxfgitxacn5NwmkhZbx6U5ohKJUD/m83THTG6NfexkxcXKFWTixMF5ESMyjE9gRsEoH11JNP2YOPPGZNVZX0BG110VOLF80HmPRGpdrmOot8eSabmS9HuV4icDwAkzt4jkXoav7WuBKZNqzCUQiLExTIC0BVL0kI8+PKVUtdbMfx48ctE/fbsWNHLY3Pm8IcoZYE3eeODzopuug1WLBwsXNa+TAf7CAWpAZ1u/LOpxH/MzjYwdezfRQjAAAgAElEQVQT4dRYDRgQ7sqxxSD2AKTHAH4M8zMVySVXhEhuOUBUbKrIujbmtQW4X3LpH+BxdgSkCMpuVPK9TA4iNGIhKpvpB9p7KMdqGBefu+dztuf97S56QnEmAxCogWT/n6DUvoUxGgSh8odvTrdLvr7fNqxfTb8GfTPMnW2sA1GAI9XEl6mXY9H8uYxxxjvXvBlipwX3gVyGAjlEbjYR+yGwZT+kRxSOwwZAzl7WsCSeUc2LjbxeI0BPJAraxZB+jlzj9949u3E/drP+RABCxRE5M+H2CuLe+Ch2iXvVyzOeBtAUpH4HFd72E4EDQq9rnJo2yTl8GvmaFtxQfqwDdM3bTx/b76KvNl9zNfNw2YSDj3vlx/ybylzQw9hQhwWST54J1KE813II9QicJTZvFBIhjPlkGJDFBzCnFDJKz8DJU0U4TSDO1063Y4VVdrwE8jDYE9BrvmXQa+MHqJiYHMXaSrcGk25qaiLRelnMuT4uW129TSL9df9GFBenPib+v7LVKyGUkohdUpeR1LbaaGid8mdel/Niwfw5Vo2DM42M8+KCfNexlcB8s2/ffhdRIrI7F0JY7h+R3HL9iYAeZs9SyHqrPUQg91Rgm569r90+2R54utp1MnlD/DuHG8CxgE8BYYq8GmF+Z5pznTbaiCq2RHO7OsNEgqgMXdc1lHsjoC/UH2IJci8KR0gK91PRJwLlEgDM/Pn6MfY3oxCPwwCtI7hA/LkGXeS68wntAOXGrXUDtnTBdEQUfYCiw2DlnfRsQATwHjoG2J8A2neMIMiYOdfqATt96csIjwuyiy5dBXBXTKfQFPspfQIrFi+3m+5baV37GO8dFfysBivBVXPsdAVRi1E8L74AohX24Nc+bb61xyxkiOgfejTeOlpivwKI7gAXo7LCPnXnXbbiwlX20INfs0uXTLbLVy8gi6aacm+U0TyjQ4DXeXnlkKk8g8jKE5NZ14gBGwJ5L+/1tpqSBvvX61dYAXGBkRkzjboHQNg2epkqXR+Eas7u/cJttgMn2469RbbmwhUunq+C+Wx0hE6aTgjhRFyNAOWDgHNfeewuG8hh70Lcnhdg/r7tO2zR7IU48Xa4nqBk9hkVvLYA0RjGQy17tB5IyTnsZYYBkuUSlWtUpOWxYtZNhgrGAYvGfTWTQvnIKIj22EBLioLcIHppDAJAJdJSd48zP4qolYo7gHVBwh2te5UVPBCQlCo6DmDe7eS9iWjU/DrWj1u5q95ieXY8SgGoa3H/6GYSV1XPPW72pqvBP8Qa6Dp4/0A1QC3bHQjGuUsXmE9ckn3nl6+5KKr5aV62cVKshXRDKrpeHYO0ibMRRA+9kCn9OI1y91fhQMK9gyi9ndfr4R4OcI3BqS1a3SSjvG85RyDN+njOYwLDrZO5/5kjdeZJAXknI7msuNcyccOMjnpbu+a2/lYAV9xVuDBCAfkj2DctnDmH9T+Qea8BF52/tXGdFq9eRAl7juvRqyutsqs3Xmn+fM6XfvecXXjhcheL98gje235Ik9LpoftQggpkZp17BEH2Jc9/XyBNfHe/+HWlQhkcA/RQRSFOOk40Zp9pcx/RLAtYBzupiB8EAB8Ja7J6Vl0HeB8iOX/t/L1XijVg8OZAypq7Xdvbbfa3nHbeOVVzB+etgSC8EcPPWiP/uazdO9Mcq5lOTx7mHvrERP5Mbens6bpDCQ3s4fOJ7y/E7mF9vp7BxCWZNjHr/0YLtAqy0xLgvzohDwIsxrmm3riN8PoUtlFP42i0j5+/Seca6mEnr/9nDUquNa3fvoO2759q11y8VrWuVD7xaMP270P3IabCuqefUcnzu8qXJo7du6mf20OsV1zEPoU29I50yy0BwKJd3uyoMr2nyw2j2DcWTiqtYe78pINFuk3an315awhZKKxPxhjz9EJSRmMu7GqptmC4+kr4V4U5dLt1Dli1XSE7K4YtgZeNAiXZENls11z6QV2aO8e1zlEbzbXazoudohsiLzW3kYLCg9gDZ/vXJ5yTodx3ppFP2AAe+BTrMeuCwTH2xgT6JTFgTbUEuNMdXI4qjsnmi6mZhyR6TNn2TZIIUVNeUIsr4CkD2GvLRK8iHUqPhESprASJ2AN+wRian1C6KPpNIws7jkLYs2XOCuJM5i6EHWm0Tl0/YUbrBBnXxlfU40gp431TM7kOKIo/XHPDCKMKGUNSOCc4MO6V4LzvuSxtX/2VL3mW0XsTxptEXsWRSeXQMbOn7vAtu/cwV5oNet6v71yb4Rt/H4jpAhRlewTMzLSnTvFg3OH4ibzEGkk8rPGeR60dw1xaQYkG/A543ETncQ9qz5AOcblipVwSIIhT9YouRT1WZIZjydP5Vsca6LiSKP4rE3qEVFhO/uFwtOnWQOTcf1m2lHEA+orVCSWyBW9juJ4ExEKtDRxzuX+tLJHSOYs3IkTdoSJIcBHZ2QfHMyRdsN1n2TF8+e594Ecj+EcLiEj91HOyXMcwXFGAOsM4PFfI0C0jk90e038OlME1p8bEOcaID4fgXU2Dos/+wj/j/7l2d//v528+FCYMxHRev7XR3EFzv7+//V3fcb576w+9HkHyFldPvfNf31+OtP4mCAwzubX3/f8eIbRrVX3bD78WX/v/0aAzLx9ggBxSscP7H16CP/c5iD3l//Z6THvs4ecgnIY54J+K7Ki/FdrbfrdB53STwdCkSDaNLao2wIAKwJVrw/KfUXinHp8ns34HCQIB0MXLSHlJOBGn5TDACOuD4RNm9woKnkTABGE0skvQrFY2JPZyCjWRBdUamRtfGeiNM4AYM07kWNXXLSOWAzU9IARwRz49HfKlc/Knm5/eOkVm0PcU/qkLHvs50+Qv3s9Wb4NgJZZlozq9uih/bZm5Sr7/QsvEisyiQP5PrKCZ1Ak2WSB0RT/sbkPQ1k2azp9FYAzcYBf2yBTYtiYhhE7pIzvDJwgikyIQdkYFRWEyyOfaKQsO3miwMXoSOXVDzjTisInBetzC0SGcpMVJTVv9izAVk8OQeVKl8aZ0MKmmuzennabPTmJg7uCycGiscr38Rq9RL5IASRnRCKAm2LIpLyewvWQqlrqoSocINrIK1YsFUBbD2Ijm+NmFNxSZ6mIcsXKlVjRu8hLL3Q56YowUneIlIXKdQ5JJqO8HIs+kUBS+PmgeIxQRBTKIB12FRemXGaJWr0BMjsAN7ohDSIAMesUm8KhpwniKgQASINOwH8QhIUINBXAK0Z5GGBWoG/20iBisFBhcYgYA0RSjpbe8yig7Djk0TDyMuULK3ZDdnsdCkSqBAOgxXLICARk68EpI3dAMD0joRzS/Xmtbg4A3hwOBojiOnn0FK8D2Asp48lrtALaD0qBrcMD5EESAKQX4Pqo54jlonyvRynlFZiCE0pRKqEu1kWZMYqzUeyL1MHRRJr5KY6EQ10nY1/XTl0EKkr14zDTBqAWQiyLSnjVSSCSRMouqb9SIPD0dSKrBAgKUBUpKCJETpAhygjh3ijZRY3FMxDJe1QHQy+gjmJk6uubiU7KQk1XSdxMjSsEj2NsyYqfgZL74JHD3F96RDgojaIS/dKNyfbvLwDCcOGH+BqBrXpeQok18OJAWQKwmA0gL8X+gYOHyaPPANjxxUkFIcX36DmNgJjRcy4ESzFK+/fsBRBB3QgpksrPkaJtQHFefDAVXreg8g0ga7x/PMhqUbV2cRhvpGi1FjA3PDLIfnL/bHv4xUoXlyDAanwcUC8imfzoPnv4q5zG+fX0FpAqombmQYBEIn+NA6QRyTXOz5HbQj0IZdUQpf6AOmSad4EaFZEj3QdZ+swDi+0f/v0kY5UMduaFIPodBEhGQIBU8zXDw54UaKPGhqTp5Lpu/elSu+rbRThqcOgwH6mbZ+t3ptvV3692jiWprNUXE8Nz8NNrfW3J57fiTIm2a4lZySXaJZG5YYBxeYpIKgGr/3D9zbYN1aAcAOodqgVAF1CnQtBG1InNLZ121dXX0JFQZE/co/nN7Prv41oheiiSMXbbDR+HwMMZxn3KP3bYkiHcqosLHaB6NQCPel72UsDdx/yiKCqRiT1c85nEZ/RApKlUXOXi+/ftsTVrKfYUwciaLJeUelU6Icu8Aen7yGkfGhq3vfsO8f6I+YNQmIRDqLSiyFYTG1hOPFECBGEHRNQbr79qN998o/mq14afoXisJpSd85hjBQKJUKmprqMXZQ9fP2q333Enzz6AILEyAwNEwAHYTKZ0th1Swwv3QjNZ/T4AX+Fh0a77SHF1UsCLUBFvHAWYqfln4eKFbt05fPSIU11KWTzIvHPw+ElLBjgtLMfFxX9FiuTmF0FkhlNmutJef+11QAgi2jyJkgqOcHPJ6eIie/UH82z1F3YAGoa5zHX1JKVAwnkDSvnz+ffv3e0inVbhcPACCOjg/Y6ghJaDZoT3o+d2Dm7DasZtB3PJPMifXHpUKgDz5aq57NJNFgS5tp+4rHJcJCHEdMxbMM8RR6GMoSHU4wcO7HNAeRxzmGKwRIYM8tl178aZMxbPmuue03Hy+yvKixiTkEga+1wHESzhIJ71EM2trAUq8F23JtAeezIHNW24rbxghdWixJbbI5Dxos6KDICZAQDAQJ55oVMC90f5TCo16MYpFAB5sPe9nbaUezkAqTIMCD/MeNa1UYdMDySmYqbG/Igs8w6x7TlEHuFa8mPcJxH7OGN2NmBLDQCwTDpjgOKUNKvIFaBIKlVZKDoBf7QHUHTKCdxnM2fPxVjQCJD2gQuKrhWNawE5yp7XWjOJcS13Xhq56u+hNBfAnEqMnkQL2id4wVSMc89EBE2ePMXyUf83AIJFQ5hUCzhiVPoLiOK+Sa18H3Phj14g7gSSRXsXEYHKZhfAPcrfKWZGPUAerOlap0R8TBAgOFS03/mAANG9kTMnmjlJXWCRCDHkCEliXRjj+yUWiOba+EBa9+MOCsA15EpGAMoH6OxgUwBRUGR+zJdjPIODajwfpkuC8br3AFn5qTGWk99sY6y9ncQVVbXRcSVCmes6Z9k8m798Jk66mRBjLfbyC7+1H3zngJV1f4OukelGo72Nl5yw/tZa5tsm27G/1OrhuDCV2NWfuJqi7jLbOIX3047SvaCcLooxe4FOj0NldKwx9X7/xz/GJdFiLzz/lIVThv7Th7/FYgXgDztSceAY44kc+V37cEwgfuGzqtulDfCslTW20zfS6kua7TOr6cOBNWvBpdcPMTLCXHQ8r1TTuV28IR1SNtqO5RVZMXFQUcw7AmWTifXywPtQXplvK9cvspWb+Szas5aJtENbz96i5GSe9bEfaGUfNYB7KQJBiPqxahgPrZCSQTgWRYqoCDmU8TfGdZbDVM+WbzCilKYuK2gYtE7uc0hSmmXOmsXPjWc/N2oJEbiYR7R/DYZgUAwae1B+hlzSUTyfcj4rAlaxsOpuqCKiRuMhjfU8iD2tnintp8dR5wcgIAiG9LLyVhuvbjOPHu49j1uTVP+sLc08bwN+CArC4qyaGKvdx4rpbUihrDrAXtlRZKykNjvFyzYkBVscYoFUSBKJQbziAZlxgL1/6DS9Tqy5xNH58dKhdH508Lq9zFukr1m4L3MZa3sYwHcwTiKte92AoDFEYjXz/n+xnfgrdA6eidFEUXZb/FAQnW7jVsY6QQMfnRM4BeBs5rIvqCutthCA9c1XX8kc22aJk2NsyJ++MUiqZqKYgtl3Lrx4QmGvX7Wv4lyOU+Rdq+XTD+LNPLNk5QXWCrA7zFjvJNa0vrnTtr1fi9PWbOGyQNtw6eV0hZxg3kgmHi/LPMprGPdEkTLnlTMX5NJJlDgpGeFFgX3lbhwezCNhXKs+BCZNrKXHi2ssFwdByuxFdtnmzTz75cz/f7AhiLkHfnaTDVQRpcYebwCncT3ko9Yrgc86r6zC/aoIr0EIDpFlDXSx/PSpF+w733vI9cuJ+Hh/27vEby1jTxZIv1uIteNmCGK/d/LEKXuPyLWv/PO/Mt8fxNF2zJLoosrGMR2JI+zdd98kyi/ZXnrxWfvJ01+18To6/nCzRUBidTKO83IL6BE5aBddfhkOwtn26hbcTYtmW2YIMxeui0FIy51H8uzNXTl2ETGWEaj8804ctWuvWE+fT7tVHN1r0VyjBFwRLExEytWwF4uzHQerHQFUxOuHJqTbL7ectiKmmAbmpbquYcuG3PH3oKSdG6Bjxoq1xF3ilpyaNR3hF/NqIPuHSHp7WJ+62OPGAaqL8IhAwOQF0ycCP4D9sM75+m/GfM4LdbgS2b8rxre1pYs5mrMOMcDFkDqxiIAOHzmEC38t5w2cVrhiulhPmyCKIllHDvAZeyn98Nf8l5NnrfRS+EGa9bN+yPk+kzOYL3NhEHtuCb9U0K7IX8Up5tPvVIPwLhZiPAMRyjZ6uaIysiACPbgkTe7soV/qDJEjQ64QuXa1T+tV3x97j6P//t9jpP7SCTz+k7vcfkvuam/EDN488+MIClIh5vVfEWzlJBJ4Mn9o/o/hrCdhms5eBw8dZv0Pd52L2uvkE3+mGNwEiti17rQzf+mMFANZ4sdZSu7FAO6XP+tU7oljuN7nuD7Ok4hSkiAKlV6gzxDMOpjLeiqCX6QKDAzvj5mUOU9kB9tI+igR/anYnHgwD4ihfmxZfr5B9o2vf5d71cvzEMgsh0DMQ91hRNyxT5BI4i/9OhMAdCYE44wA4FkQIBMh3yJBJt7FeQLkTHfj//2/n+34Odfv+KN9fx99hNa5vr5/769/ru//Gee/s7pA5wmQs7p8E6eOD37/+Vc60/g4ewLk7D/BR/cKHzjgPro34IQ4/5XE4v9+Y3zm7Xv/RID8dQXFBFGS+x8rbM5dB1xJqUq5ld9e/ut1ln3XXjbBXq5vQ44MuRIq2NRLGS4XSAiH0HE2WgJFTzxGTNan9rHhRd3M9wyzSVSBnogMvUu9T21I5QSR+0MbQREiUUlhDnhQ7EAYwKyACIGeHQDJqWwY52LNrsWOn4i6VjnMk+jkUCm2FO3oMQHmWinGq0ARvxA1cZg99aunUWJdDCg04nL4lbP7wnPP2uUUF7/19jtO7fXejt1O0dsECNVJBnwAh50I3vdslITtKPeTcCC88NzzrkMhFfW/O2AD5AeTtexJTEEUESbV1SX8N5KPGkCuewoAYhmYB+QDG/WLN1yIEqcNUC7AKYszAXeUK/7KKy/h4iBKhfcuwG8p8SGBnirF4wQKAN7B9xBqxIEUdR5Oi1LcKj6A+VKqS0E2hWidIA5lUruWoMwfUvwKr5uVnTmRp8+mWdFYktTqgLmQKBsp0o+jSBJwL4Wuirh1IFx1RRrx3dGAuR28N5wPvJaALG3shznISsUVhA1dQEAQESTjirwClPAF0IzgOityqlHdGxAMHhyMBTLFoj5W8W0/4KsAfkV9fKiaCuAzzloT46KwpFaXwkuEC9YIBz4IeBLQWAvY5wHYFQ1IJrImDjBb0TT+gDKymos8CeDPnozRcaK5OhuIqmET7c1LVHGA74LUaFEBLeNIBEgLQGUA4NR84gtiOBTpWje0NVg+MWaNvYBl/sRoEaukwsWomAiAcSKRiD9SUaRcIF4MNpF5eiYUIabYAAHKOuhI6RwBeCt1s6zq+vzRHISC+TnHdMiHMJArphoAWe4oFaWLGNFBzV0f3EleFJ+G0MXgj5ukHTBS7oFMQF6RLC++9Ee77PJNduDQEQBGyp25TmN8LmWnL79gpb373jZX3h4G8WQcchTR8607J9v3XurlkAapxPUJIltHhGEYB0qRgkn0i+gwdeSoFP+pKAE5CFFELpJTjqUkAFTFZo1xQFOx9kEU2L2o6RNRsk2lEFUgiIpj23A7yG2SRyRRIJFOJTXtRvWC+aBgbORzPPDlSW5afPSlBsYVJfQAhyVFKu32ZD5JpuMkF1B6hfWONNrXbkl2X/v+MRw15AIlENcRyOG5GQBDQHv65Cw7dIyDn6e/5aEeHOez7jl4zLb99lq759EqyD5AKeaGcQopx3AcpTH2swEnOigKzc0rRilJnwAq5i4Og7H82/Nfm2TXPFjqruk735qI57rye1VOEamxK0A0lniDeAiNH13tZZd/+6itXwWZCOGYQ6fEHURe5Bw66IDvuz77OQpQD9NfUUs8C1EagAdDoPrHAUwWkg/+x5ffAAy42MWy/etVA5Szn4C0UnlzhG0idz0Ox0oHYziEEtxtb7xi6TTTXn7hehTm8cT4NQAWcPDPJ9MeAEhl7AIGZuI2CWC+akMRqWzrOD7T1ldftov4vjHFdwBma44OYxxKhRgCKDZOxr3I6q3v7iDKIYp5odsRdME4CcJRfIbzeuXEVqQCQL/z9pt25ZVXEIfV4nLglWmdyFwYm5SKunaA+Zn+CkDGd7bsYJwX208efgSgRMWaci4AWrZQbgyA28H3eXv64ehrcC69eSgt+7nmilVTtKHiJaLJhxeYrXzvmRDFmtPkchOZmw75VwWAcOJ0gSWg9swtpGOA/3oyH3XyevlFRXbJpstRap6mGJmoP8CUKLo/AgBGH/p0qF38laP2zvcW2BX/lmPZkH1S/mbiDgoS+M3n2M7z04p6+eM3XOfGdQmvp+vp/QGB2MZ8rrVNcRsq2FbpfSPP+aHDRyDC4yCMVPhL7A+xb8o5VwTePHqcAlVEzhjSNd2zexeEQbNbB7IAbaTW7ANUHSO2KxJgY/XipdZIPF8fxEc3MSfjip3Rc8v7mYfzoh9SvJIYvDbu19VXxtuzv8dtyP/iIPalQu0E2NOaEw4w68+8nwKJpagmzbfKwRcJMsJzrEg5xWANM98eRs2cinI2la6ldhTFCazrZYUFkJ3HmQPCiAIkz5wYpZNElBzIr4MIIUOfmJjpxBFOm5XF2tCCO4OIRg+AV8aOstUVrRgJOKfIwRaicYIBfNpZX3dBoK4j2qiC9SueMdQHeZUAiSsgR/uCAcaDnE26LnJwpaYmAzYeAzxtd+4jAVgih8PoQRgF6KoFbEtm7RYhWM0zMe5i0qSa93Yk/zDz3t3XxthDz1F+rPgvhX4yt3myvrRCmKjrReNZnWCeKjknKI3FxO07HKCiv5drhH9TH1EwRKkX5OYF9EeU4dLy46f1QRKm0C8Wzv4mjN8SYgyw5pw6dtJSAALlLvKG1JZiW69devigpQPadaHSLckrYT0KII4tjuiu45ACyXYaENg/nB4V3FRFNI6X0Vsx94IsW4IS3jvIA6A4ibGQbc889XN7/tf7bXfBN6ztyBil2xQ6sw/pq69mPW637XvLLI8fqYikr/7zvfbOi8/Y6swIujTKrYfegFYimZ7cgtiEGJxbb91o8y9YYy+9f4A56lWbluhlTz/+fas+vpvC7CH6aeiCw7lTAeHny1rXLycUHQz+gJUlDcSn8Rlaq/vs8umIAZgjyuCw8WBYD/u4TnWRsRYsWcSzyj0+kU9Uogp46frqZo8yA+dhAMC95oq7HrjKCt+lu4oIOiY720rU32z+HM94K1O8IWunCqmb2Q/188yK9FC0mvYw6sryhnjpwvHmD+jtohNZpwfYk3aN+1puNX1ADI441v4Enr04+m08RztxGiabF8RFJODsCGNEblntReXAjWIPKuKjlXjOQf4uHDKwhMz+boQkUqRHAQyHquNOLsuhHgvx6DEv5iuf2k4bYw0cJwaMQWkdUrVD8Fb2UBQOMJmNm/fg8QIrqBi0mPQIq2aNPFHJnkKxWPDii2IoRmb+nJYUBZjbaMyc5oH7Kye3xSalIvZgXVNkqVzSrTwPnewRvdirxPA9g5CjoWylIvn6CJ5dkWxRoUQbsfd5KRcCSSbUyEDmnWEL6fXg3oZaIR0MHmzVkyE5cnKaLTsZARL7+RjWiksuXo+Qhn2k76C1DzZaxpQU2/CpiW6B/LcQMwwiMkDEEL5m4uTTsYs+pNoqJzDx5lqOM98UQIJ00d1VTbxZGzGx6QDuO/ayJi6d5YQu1153nXvOKnFSzsD518ojeKiowJ4h7mzVhqVEdjbxXvzt7ps/wc8bsBaIiG6cMBX06ry2HTIgY6qt2niRzZ47w5544md2/7c22nhrCs9hq9tX6WBUgPBHMYshzLN5rBEXb9jAVWU+BNRnordDtLa/ufOQfeu73+Oe91sNJHYbeyQRIZOYh6IAtP1YK44Siaj17+233yWqcZUjP2bPwzEBievP894CmbRv705buGCmbf7MUuvMhVTQ84+Ao4v1KwBSqQsy6KEf/damz8mwmz79OXsbAqSjvtKupcPEm3m6uXvUcgoq+Wwn7IZP3uD2lu9tedO+8NlbcefgxM8/ZgHYh0bY73WynyHFCp4SIVYNez2ejyzOBnXc9zcOlVgDs1R+pwd7c+Y09nJdnKXgBm3dglA35vOL6onYU3zgdO4BkWmIwNQHMcg1WYAIQQXpXuyx/VhDBliLEiirFxHSRv/hyk2ZNt6TaCOIwvRMNCGC6kDwkkGsmfZqIirl0liK270Kp3sScazFnBkrWWfSJk9lf9+Bo5mOJJ6RYoisCtbPMK6hBBsiQBZRcO/PeqseSHUl6XCrXr1FnGUU7VuEu0PkwSo6PH774h8sbepMXO6UgUt2wFlWohbt0RVJK5epzkrurMl6IVezfvcwf6j3RR0gKiAP5RnPJ65y6vTpCLAKOJL0chZlfWP+F8EdAAkSzPpaxzodxXqXBEkkUqSTdaSOtXmUMaY+j0x63jQvHTmKOA/HudyQZYiXBnm/Im0UDSnyQu8nBMGVB//t51mRcCaU9b4F590M9nj1XD+JVxrYY8uNJkFSN85XkR5VkMM6s+s9V7D/86VHTO6TyRk464j+DPCh25IzmgdrZSCOrkAcwq1yXd/7Fc51nF/8olnlSFKoa2f/ksR1hjw5T4CcMwjnvAPk71vhfCaA85wNDPfC5wmQc3t9z/zq5/r+nydAznwP/tpXnNvrp598ngD52+/Q3yEBIgfIKQgN/Zp+22sAgy8AACAASURBVO7/FnvlptwJyuRPsVhSK574L06QDy/GFMgPgbcaHooDcTmlHFhU4JaO46CZzZzy3QcAXVUc288Breip5Tb78ycAqADa2VSFcFBUdJC+T/0VKrOTEkul3XI1KG/ey3fU2YYVqSIQQjEWKu+tAcgfYvO9Ye0aBzYU5B6zNPJqPdnJJzqXAhZj3kMjcTsCid95d5srXn1323b7+c9+Zj956PuQH1Ns9fLFtpMy4yUcsqoBqvuJYTnO4SwyLhEHSKsNA8R5AdQrgkWAvMty5aDbzMFFoG8csTkDWMPriMBaSHF4Ryu2bzaNc2ZPo2SxApASgJ2sbB2W0jk0ye0h9fah/fvchvYqyn37+dzq5ygEZJrNv1fz2UpRD23+2CbAFUrBAawENo8ABnmwmZaqiJ0ywNWIHSN2xQsSpBq7eRLATwSl58pALycqSQWB4xz8Fyyc7wB4qadLsIKrhyU9PR1HTIYrCz9CEbU3BMVE90SQzVkdZe0VZIVzUOhDqar/tgMiCAOSxVugju5VIPesm3sRoHsDqHvqWK4lRMcDXvij8KSQnPdXB0A7xEbeFdsD7Cv+SocR5eXK8SCaQDna46iVlFU/YxXXswYFkqzXkG0+AFaK2PLkYFLGZ+oC2FQ5eTQHBoGlseTq6v2EQMbAnHDtIU8gQXo5pPaRve4DYBoKuOVHRMJAG7nN5EXXcfCvA7RvxcGgDOSwQC9bOnOeBfA+dbjLLyu2YgBrRUn4hXG4o2BAqv9YVJc+HPr8kERGA0SHctgZ4X/KK5fTRuSTynaVYy8CpA8goluEBgds2dOTUCNv37nTxV4pEuuyy6+wbe+9xyGcKBqegVDGiIiPFsCVSJ6pYAiWKDKq1beiPgERXbmQTAWATopMisARMgPl6h4cAFKdqy9BWfix2PEVK/D7F1+w1WvWUkI/SgkoQDlEYAjj41u3TUQ4ffuZeu4dJAvXXn02Godyf4hsqkBBmEX3TWjAKAfkRg5G/qj25Qjh2eIwqi4ZjYsC8pYriXuYyuEuK3Oyiy7z4fBWQu6+okZKcTrUtxGhRFa2D+Xeo7hpvvGFSfbtx6s59IXZ1CnJPEschAFmdVAsIlrHH3V57qlyQEwOhpMTeNYrXbnwd/9xlu0+DhkJeOAL2NMGeF8K0Zc9dbrVk6ffCKHRzIH5VGGZPffQGvvcQyUcqlO4TnQ3UPyuZ7S9pRGCYBoRB4txqnWQmX8YomOUMlCytImuaCI+IYB56Y3vznbX6GMQHwOQeOrv8eBQq/EqJ4iKrEO4Zi/ek2or799lK5cutQaeW0/A3ms2XWntPG8PfOe7RIBcxPuDkICYeO75Z11p6PQZs+iomGavvPaWLYIEeeOtrUQjLbXHPxNhG+7bz9dPdsrzlZQKdxLptoS4iSce+RHl5d12D5F4sVzfEWXTc70GKXjXwf89XCaXQuyKSJIbrU5F0srJltOKd93E6ygCyx8guR4HSYTUiHy/SjlF2KkrhKw216MgILmZEnk9r4uXTsROrUD12gGIOsw8LtfCx66+ivibUw6AVhdTHN0ng4Dwg4CDitqbv2ARBML79tTTv6fP5Enmn2oAwkDUhuM4H+iyAERQrN8wz1YditNmOhE28jz0QshW8d5FDuADJMqKuAzAPPX1DEG8RgCir1i3zn7ywx/aqrXriJsi1g1Q4VRhCWWx8c4R0sDznQHBJQC8DJDgH4glef43vwNvGiQ+I82Vpr+G+2PTN8gKRyn94n2ZdusvqgCdQy0FhaqiDQchGk/g4mklxuaqa65y8RUnT5xw8YyKeVQPlpwCdbz+csCXRJ45qcP3UNydhjMhgOuibor3dx9AOdvrSmUlIJiDejOboutOdSgxhvOIeWkmJkmKWeV7q+vJh/lDnTKprHsBADQVOAT66e7pol8qHFeQYkASId6nUbpeXVUPiDJR/H7DdSn28yfzINpinfNCEU4eEBy9KF7jRcarPwYQUgIBPwAsORREgPTx3IcoXpLrWAnZFMS6fWQ3sWAXrHL9H/knT0Iel+JOiQJIyaRnqMm6mU+7iMwowlJwvKTe/HjGYviZk+gAEegSFwNpRrxJKDFqvoBE6Rk4OHgG5H5Rj4vWfXVxqDMoHbdaEWNGTh+NxS7me0Xwac7sBCRV/IcIxz6AczlBuiGTilgrRaArMrMb0iaDEvTyihrArzE3d4lc1rw3Dvngw15C647cH3Kd3HNdHP0flQBQEznrctWpd0aiiqlTplo+Thep/bVGKe9erhURJTqQ6kD0nwQIf89ao96Pj198JXMHhGNPB3FS9I8xV6izSJ0tniIIuvttF1FNMZCLgdzfhTOn41gTwc/XE8fpx+sWnID0IaZtlIiS7jaisiAlu8TeyGUKeZBLvFBtZz/xV2OWNReA9yKAaIDgBNT76WnEN45QiotTaDYlxB0niGdkDe0/nWfDqKJVkHw0t8KOQoAkZyezThMhhGNyvLmEknbcuLHeOB5HiNkhcml5Gp0La60CN+fTWw9RGM76E+ZlSyjovvf+z1j7yYPWTRxQGGN6DLIO66ErC+5F1d9D79Kew4gU4MEn0Z6dxv6tC+a7DXJ1ICDCjpfVEXuj0ng+GONR+5B8nFudtHYn0tvTzfwyjiI9je6HO/7tYusk8kpE/QgkyjFI5UqcW8uIp8lmbPTLJcUzOARxl09Gfzsq8kRIjzH2PyKx/JnPg4Mg2lhP5dARiF3P2KVL2mg6t0piv9qIdkpl7R+Sq4Ni9mFin67ffIkFeaOMxvk4istTIh/XkadOLbZeii/tUq8Xa30cjjGRI83E4jVASAsoFtiZQExPAK7D3tZK82bvFI4TzqsZ4hmA1wcFdjfjrggSt5Cy+GH0LeoV2L2/icgbOoCI8jsCqV1Sxw8j2SguwtdmEs2VFuZrk4mjFBhb0cguSlFYxKCFAMB60k0RwP3wA1StI1KwaYhIKKLYkkOY+yvZB/G1CXx/ImuwFzFq0dz/Y6xX2wFoyzCoqJ5EPUNRvK9MovWKWSu9GdftWHVUnYbew6ZlpbL+4/ZBlBMZ6W8dRHItXj7L1n52hZ38w3GcV1nsIUa4F6WQroqQIwIoMdxm3jDh5Bzf14ljp86Jj3700B/t6qsX8O+pDB/ILsb6AC60x37xCs9ymBM7STH/CXr1GnGxjbE+DbEH2YmYICf3OMKXSPbewfapW663bsgVH8WIsucMioy3h3/xK6Pj3qbNmYugKd42XhNrbz6bb5deROwR13ocUY/21wLjJRrpB/w+euSozSb+M5l5JojziSdz576DR+zgySK74abbuP/MJXyeccZnVVkJe7IO1520jBjZPu1JeY1XX3vTZs2ejwuhwVYwdxYSzXUQcj4aQJztNaIAX7vpnzZYz3HWEPqSOgD+h1kbYmIRAyDUevSx39qy1UvpTVpmTz77nK1cPNcWprFOs+5XN3XbSUruD+dV2IW4ZDR/HqYMft3yBbZ4ZqYFj/Vba0kBjpRy66rts+npkcxDPEuo+fU8JmUhyiGOtwdWq6B52LafbrAWBlcR63ww7FiUz4hddMF8CM08K4GE62c7nZ4VZZMQoIUEeTungyIxp9ExJjdrFPvfEMaXuk0K6UAUAXLZTXPs9J5mSOoUnHvEoDL/5OMqlhgiGuFBBI6l48dOuf2lolnrcaWlEuk5wHg4jCBIXR1xSfTY0RfSwl49ICzGDp0uxsk0cf6S2yOCNTYjI4O5Xl0hVa5Pq1GRlAiL5AaUy6+yWoRpNkROiRNlKFYxnO+Ty7qVeUHkewBfp/QBESI62AxBvMv9pyipEeaUWAmsOB8Msc/qZo7TflziLTno4yBFdDZVtKPIj/i4WEfMF+SrSw8SHReI1iwJhsoR9VQxDrR3T2T/L4GTSAoRHerpW7N2PQ7kBq5hsfs3vZdqzo2rIOMU5deDc6lNXTrsuRXD3IHoRPtO7TXi+f8i7PPz8p2TRESeHI1ap+Se7NAYlTyLNS8QJ2oZ/YleuCSDOI/6s876QrwpxNEDssnfN8xuvvEzEEG+3KcUYjGHOderbwTLIGfIc/XrjADWeQfIubr0fxeve64B5rP9kB/t+ztPgJzt/Tvb7z/X9/+M899ZfYDzDpCzunwTu9YPfv9tr3Ru7+/f9p7+333X3ykB4m4rm8G8Jy/407WY8ak9f/rzh5FYrviT+3+MPpDpWH7lc1aHgzJUVESrKCwVQQq0FWkhN4E2pWvXrGFTRiEpKjb0kc6aK/BB7pGq3653P2fWl064GKZ+9X7wmlLRCuQS+CuSQaBaOwfvfuzd8WwkFaOlTaQ2porLKiZepxk11lRA1yziVMZRO8YBSMvqPmf6VHLCKSYHZNOh+JO33Iq9fAebzBKnbr/1llvs54/8mAPGQpfp24RyJxlAqVWxUhxmClCtz1mwxA4DNndyuE/Pyrb9Bw84kFobd28+s9wdymlfRDHrCSzdsREhHJpQF3HBkjicRRGfoENyN+o2KUsDAWtkj54zaxqY0yDXBpUo2e6KH2nhIKy+Dm3u/QDNtJnVe7ni8kvYjCvzHcCVa+4eJuzefVL1slmW8rHgdKHL768nRsafw34wmQVgENZIFIgOBwOAjYuWLHSbeHVLVBLXIGBnMl0TAjhFfOQcO8ZBoMf9WVbtOatjUI0q09qX6Ig+lzvbSHSPHCAqMHYlrYBmERwkWnnvik9RDFZlaTmOAcB13k8/B8tRSIt81N1DOvBwgFDElsD+IADmcA4IIguUKxxMvNgwr9vFwVTA51w5QXqSbJgNPPg8gCQkEOCDHCCDOE06UDvpgKxsf42bSADhcMgTdYeMo1IbJt6gnwNYP98fLHINAHu8g9JlgIFO1GidAJz1cvdwAFJWfBiqyCzyh7sBcH0BAks4UFcqK54DThSxASrWVVybMvw9cMP4QoJEQbKF0DkTRtRME+SVyhe9eS96HkT2eDHO9FnHed/KJNYzso5iybffecfWrFtL10Iu4E8GTocDrhtEX6Pvm84h/IiilBiPERA7UhMvXHGB9aAWFrAslbnIE31/VvZUZ6NPRH2+e+9ebsM4ETSzIcBGbceunU4FvemKq1DXNVhVfYsDib3J9vcGEFQHy33XIPXl1/eeAczC5TSsmC5HNBJhwrVKS0Et7zNMtBkHS+55JmNGEVhSE8ulo/iXEoDINg6yG1DcRUJiKNNeUTXHyCWeSlZ9I6pSKVuPny4DbCbKYMTDfvKNefbsFolx+23ZYlxVzaBy5K1HQ+jkEFPWhhV/cFjxN6haiUPZSz51MODp/Dmz7J5/iLbX9igeD9cRc1g54K+cN73c4z7IgH+6Oc59pss/v8PWEfk0PtLjoid4Szim8iElS1BLz6EsfA5F20R0Qc70kGVfWcshk8NhKeo6D5FYfEM813WQvO0exvIQgIgvwLPiTQYBQUYB77z48/avz7Zrfkx5KEBsNG6AubjEehlbFWRaqwdkEmTw5s3X4IZ4kwOztwPAf/LIT+3ii68gs7oWtfok5pajDqR9/5FldsMPiVPB7ZGemYpKb9DSAGTiAB6+962v2x03X2+XEUdVWVwAKDjAnJXs3CSvvPIqyvc6u/7j1zkFYkUpIDbg6pwZ06wH4KAOQGAa0RGDesYBudQ3FMv4GgDkV4GmikmDAFkVy+UtNxdzdgBztlxNXoBBtfW1HKJHbdOmK5x75C0cIPpM24gDWUKZtSLumuieEXlag5JfKvlkXCcnc/Pt+z98wh7/xSPuXoeHcfDGJacS2cLTpxhfdD40UJAN+NMM2XzJpk0Mgz4ADHqcnMMq1E7lVxNvoY2c1P11xKoV2Rfv+7IDDBRxFAVJoOfz9Xe24NpLNR/edwWgXhqg+gjP3hsU0MuF8+rLrzMnDdi2R9a48XH1N/N5DlCSEm3y8lcy7fqfVqCyJFYDsHOQufKxuyccSvr1z6+0ORLsRwDn+nX7E2VEQaEmZ/5J4TqGAaRPwhnTAZFxnLVgFsR6NOTzVAiKLdt3o2imE4Q5TC4QxREuWrLIkTkiecsA4kQu93If9IwJTBFwEgMZouzwJojNDu4X5RJWXlaIQyvWxZylMw8oLqyR57oS4L8PJ8gnb0yzhx/PxREwCfcOTgbmJV+Ijg66kdJ4n6A8AMHMvXxOPxxUwwDCnnx+Ec3qwGJgWwNrXzxRVG//4WUXjxLHM3kcR4uaYlKTUgCQGx3I3UYng2cwAL93oL3wJmsjgLcA/YX0F4jAC+A+J+PG9GICD2aekNhhgJ8fSzRUHqB8JSSX7ukqCFqRxVUo+eUI0bwpN6MAHJGHh4/mQTLV2Dw6QHwZixkU27dwPY5ynWfzLOm6KnrJl7gVdaHEIlzYTym9N3sFX+JlUhkHHW6ME6umHHb+/os3p9gPn6tzKmBFECr6KpA/C/yaAnB28MBBRy7GQWopqkuOyYlt8IRaUds6rf0+gOOSTotE3rh2JZg6+yXmMf1/uXbkDmkjfsuD9TCA56oorxCyXT1ZTbgMssjnj7FRSpFH2KcMQsjn4RCJp+S5C4S+tLDC/EMQIuCIS4IszYOAqmdNG4KoacQp643Cd9Pma1n3myDW423rO68h4phpN32W0vk8gbWAd3zmIAj/ceb/IcVGUeq8D+H+nGUorennmMrz0l1HLxiEIA0VjhiYP2MqgpN4Kyg7ST9ulP3s9WIbByCdOjUd7LjXvvfNL1q0P8Rf3kHzgxyMwp3Yj8Mgj7nUzxc1MT+vuIRyd/YgU9J8LRYyrKx80BrUBZCVZoWQnYPMJTSBuW6XcMaXf3i0FUNA+7GWBaBAb++ot40bFtuGW2dY0076adgLtkHg5OWeQP1czfMWSHRpPPs25k+EAf7sMxQJI6eohBdSnmvvNcJeIRzCSY6qcNYPCQoKINgxXdgA60EL19Y7FrKSvqgqSNMWiKtRSsZvvflanhOiISm+Hh7th+z2ptcD548CSnlGOph3hth/hRL7qEgpkZ2KJJX4R2p0xXsqgic1CWHOyQM4cYYsYcTXfCGC+hHEqDK+i7m1iOjFU1XshRfEsNYN07PUYUuWTTESHW3f8UKrJaqMDmj2AgE2M4MeIEhxkRR5uTjCwG3ZPiMcwL4BcYOGnT04cTzM46WQkg29XpBiKXRkENFFQTh94kYyq01j3xoOERUWm2y7mUPfwMFVCfvBko9wiP0tz1EWc5TKuof42Q0A9D5cb+he9rI4ABYQUxbkZVMyE6y+tti+8B932Xg+RDr3RdGcXsTiVVZTWt/I/or7MGfOVARLLZSZQ45uTnfPz7HH90EmHwf8XcvYTeWadQAG44o8eco5T/Use+IUauBaLZ6XbhddcoXF4hCpqW60GhwFTzz1FE5aSNHoUPvyl+6mf6bBgtiXH9y+EwfafHv1TcqpubcpPPuX3ZRi9336Sfv+Iz90ZGMTMYLq/JMDtgbR0IjiENlDFxJDtPmqqxmX7N9R3NcggpHY5pV3dtiFGy9F0DQToUep6/xR518D+4Qy7vdNn7iRPZOv24e8RWH2VOKrQnFBqZetlvc6wOdgy2PLli1iuhuyDbfPtvF63GrsMb0gUEYge2uZvyMZp3Kej1I6PXkae0DOHtPZAyyfSQ8iUXnDEHVH6QDJOUUhOfGEOn+981aOXbw23TZffiFuT+IRcYpGsQ8Z1d6WM0SYv5zYxLQx/zz9Wr/deBeOq4A4259XbzvzmuxATb+RPOa6Z5bNSLNwgO5xyPLDeeyDWS6ogrGLV0yHFKQzhnPBpMwMetLCcFe2W/a0LNfj4aFosIEezmzE5q4Kt72vF9nyNavdJFlAX5jK0gc4Q8VAuI2SyZabW8x+gvGQMQnnTxd9JoOWjkO9HDKuqKLSohNSWJeDcFkMsy8btdLqBoQMjS4adsrUqS72Np61TDFRp1hHREzIPa21ROcbibvqmXOTSAfQOBrl/lYgnFIxeAB78CbOl+M8y8FybrK+ykWu+V+dfUosUNTrRC8aRCd7Jy2LOtcq5UDueHWPyd0lR2ERZKx6NuROlbikDxJolHNMHPt5ja9EnCteEpPgWh9gve9iHSqHDJF+Td1Xen8ZRMtxfLK3tmxhjVvoCuJ13vVjPzjImTYhPsJF+86fN9eOE/0p1/EphBjJuDuXL13Gfo+osD173N6rl/lPBI/IFX0muUpi2E/INX4IMm+QdVJUbgJnaD/mzDb2XOpn6e0e4qxs9vNHf2O5xyshdTOZ03gG2EeJYD1PgPxpK/g//ofzDpDzDpC/PKjOEyD/4w/c/+ULnidA/voF+6gB/nP/888TIP+Xj8x/+fK/cwJED7diJPTf/+oKcZEQLhZiggDJeWKpTb1phyMqfKS0Z8M3iNq+D0BBKv4ADkgC7+UKaOJAvphCyVJiqsogHBLZYOnQKPuxsrfZDzoSpfiJ5bbgnwsduCDgV64A9SN0s4kUWCxlscANr3GpmCZcKYmoXQQAS6lZQUHtOASMoq7SkxMpvPYi3iMagMHPYgABBYpLffk+yugv3Huvi0GRxfj3v/u9/eDBf7dnf/Wk3YCydxRVqUrTayje9MeWfAwVZijvOR3QIQcArxLAZ9X6i+zFP/6RjFoyjwWCAH5MohA4GCW6lOsiXdSjUHTymM0jUiudv+sF1BpjI1pRSf64UBZs7OkpxIokE43CoaAdUDmV992GZb2dw3N+fgGAYDoH6S6nXJSyO5mvj4xBLQmI4MvPVfmxhzLM2UyPcHjo4YDZCYAvsLoDsHiQA4YH5XYu4gE1ZioEyMhYH8Xlk1wElaznnRwSFNWgfhI5FWQlL0HRVg1IqrFw2SfmWWPxRKyZynM9+fc2gD0puhIARgT6NkE8KVpFCiSp8EdQT/lKcYQKPwzQ0g9gTkppL5RGB7iGLRyiE1FFqgtDCtwQuT84SGgcdPC6IhOkqm9oxNLN+Fp7ZQYECDnYAENe/P0I5ILIhDYINWXDS/ErIEvkh2J8ghgrKjwfB1gdRik1CtAmd5DIGw++FxODjYHueHBNtOnvR+lcjiK+lYPBGAMyLCjCgjwCAFcazJtoqQE+YwslrEHcb1+pbwEw/HlfimxTvIyAbOUg+wL+ROv+8ywMy8WhnH2+TlOm1FzKJQ4EvJFqTP++6coriRh61zYQgabcXwFNKlIM5xBThzJSQOBknBRlOCr0PMWg1lafiZwWx3BUSO2sInSp1t5/fzfOnkWMrypbCkGiw5+6P3y4Fir6LYfoyiTaQzETAtrbKZDvA8wfg+AQKRMIKKmYMcWbffm6GHvsJUpfXfwZpA3HJBFNctZEcQBqbQLE42/lYIoCPBBwKjVtINehppLCcNTsV5FdrUNwL6STihMPAv4npk6yPjKFTxZV2iky5juJqHj8wdX21OsjNikjCUAhH7Iygxg58sg55CvLuKSoAmKCyCPvYADUNOsNi7I33njD2fiVH52I+u4rtyTawy+0cw8iXFGjFPZf/vhE2fmXHlWJZonLWL54w1riPhosm58VhuKyrLSIXOZCouxwYNATsIt4l67uEUqsUf4SC6FoNCY0StrrzAtlH4wgwJC/ixXTIVfPvVT8QxzapQpXFrVA5iMPrbKVX9lLZN0iDpbE8vCsiRgUQBLPPdRzHg9wrQitozlHnJtJz6yffyjjoNSBJi0QYAJb3/nuLNvwtcMuBiaZaIlkSLcO3Eg73nnTrrvycpuZmY56epzYvyrnCmpHof+HP7zkogTv/cd/tNM44VI4lMdRdjsGEag5o5nPMwMARzFH+aeI4UGJGABooJhCgeiKrPLlWVV0Rwqgt9CwuHjmJt5Tt3oxANIE7omUS+Sz9KI+FcCwC5Ltwg3r3fohRWQEvTwqeq8EyFhIVEUBhNvXv/kLe/o3PyTCiFgYOiFUKq4OoQII8rlz5vE56h35oZLUJUuX4KqiFLixxrmswgBGB4f9bffuQy4mQkRXDod/X+bpDRdfYqUA5eEosLuZaxqVo06Pii8Acy/OqwDAyTD+rRD18DDP1ctfn+vGx0Vf2OvInSDmjV6uTTfvRXEe735jwvHz4a97HqUTAbLMF8fFK/864Zjc9GCOi2J8ld4a/boW4msSbo8B3GYLUPQf2r2T+XKAiLZwy4AQyYI4rwDwPUSUUS0q/2AQS8256q6QmlbjWetsLeBhEe+9l/Uzlcij6URtRELwiuRqhvQpQlkaDdgHu8tzk8q4g1yA/ApmbirIJ9KEGBk5H+66NR31cz6OijTcgAmMbUKHIDoaeLamAMiOAJxHQH7E8f5Ucj000OvmSRfLxnzuyTrtDRrTQ4F8B0r5SsiQqThpRri+/oB8TQBRe/bkWCbRkb2geuV1LeYFSH7gRImFJUQDmHnZDFyQCSI+wJAyiXPUfVQcSB8/p5e1NkMdNYwplYOr6FWfXxGA3cz1jazPUTj6RGzHEHEkwGvHrqP8exVz5jo3X0WwtqsrqwDiNRPxgxwcKo4tLavkZxHjiPuwE3JqkOuRAsHcyTNdjTK4m2sr4l9r0C2XBdqPf1fvnhnNEyqMFQGiaLMknCOncRMMcu2DGEMii/9EgHzQmeYJ0e7DvOkjwh3RQwDXeN6MbEQQZN8PIgxgX6Ci+VDmkHFeu5c12gd3VQ8Euz+RTOXca92DBO6R0cfSALA6yF6lgus9Rr/HYA9jHVVuLxE1pU29dtFVm+3giSOWV1FM1wr5+7gLVM6dPmUaYFygxTEP/PIXP7Nbbtxsmz6BGKQjxpoq8syfOdObbo0xgOMxrrErWi4cpicn0BKl8m1sZ9+Cs4TehE7uF/iYXbVmmcVCQmzdQXwioPkBuLcyOqOnzp3C/aSbqTbffvjNz1vIcJP18DPYCJg37+U0BeveRO7UMm609mtPQHcyZcxcPtbpgyV0hPBnb+YIOXMGWPclpBhjrlm4cq2V0RVwCEdZQno8+yoPu+OWKy1xqZ+doJU9m162Hq6PImaUZ1+Cg00Rl6pmiZZrEnFMNM+LnLFN6uOBzBhlPPmUzAAAIABJREFUXRiWW4sxoX2SgOsorrmA01GUz510PzVBrNb20WVF/xASCwuXqj3Exy5AVR9IoUZiAl039BZ5QTzo9dSRoDizYeYXxV/pz3G4lsb5udr7CiitQ/1fBwCr/dO8OTMQ6pyABPKzBBwuHuxB+iB71d/TBrhZ1dpnbRAZU6ZBFh/hHiC2Xr1yBgXjPXaCMmhqSox0GsaJD/u1NEcktMjpWA8ZGc9zzL4Btpa9F/1g4Z4ukrOPXP/8inYjLc1mQrKlhgyzt0Utz//34T4tTw4hngqRCkKZd4jm29fYZe3a0gLCRoXSP8YqFIWy39eDvTUDwjs83moV1wp7UlbVYhesnmwzZ6RD9nvbpf+41MYPc1+Ihhrma0MoA2ebYe+9T6Rb9kzWtiKbxXMhZ283968Z9+XGSy6yoGUA4c+fZn7MdPOAIou096ljfnnjdTo2EC6kQI7v2LGTZ6CRtX/Mbrv9c4g2kiDYem0rLu7tO3cBGE+xf/rq51mD63j9DoDgfXbBynU49wps010L3Bz9i++/b0uXLbDZC+dZbw19HbK/MRZamVf9WfOKeOa0/pym0Pw6OkPkMrqU2MQWkR3slX75zHM2HbHEhevXsVZVUmod6RyvpcRnnTpZaJ/+9G0uRlVzzk6iA+cvXAroHG9P/up5C2I+mDR9Ji4Ezif0Y/T2ttsV93LNMEF0EWMWyl5tiPGotXeAOUKO0FAcurGQQrsPHLJM9i3zs+OZP1rcs1kHSThGJlorX1tcUsee3OyWT6ywLOaR1ppyS0WM08K5KIq1Pe8IsZD8fB9i7bSnfe5tCtznmMXET7GCmj7bV9Jpu0u7rIp9jErGMYxYSlgATpIxa+wYtDaeXXg4u+bCBQglmiEaIiwze5IbYx1EMWZPz+J+NjDOEUG1NXEvJ9ms1ZFWuL/diZgUS+vFoPKms019Vh4egZxBwpi3qxEyNVsQ+7ou5tge9urDPFhhxBw2sgY1sufwxC0WHBbJnI77ll6yWp6padNnIPAKdGS2+vTi2IuUscdV16GcFTGIMLRHLEZQoIL4uXPnOsKyFfKhAlJhnD2pkgQkflJHUCjOfbmlRRjo9UZY9xQb1cOZwEVi8d7U0TWG0EUF54p4DoHYlGBPjvmrrr7adZEpnrGP/ZDWZJETgVx7jXftkcJZP0YRJmgu7OP7FFNayRwcynMr4YpEXer3UCfZDIrvj7JPSMFJq6/VOlhNtPM4CQCTM5IdIa89+EKIkDDEBL995hk6KWfYEtynpzhDTCXiTNHQjeyjtL9UioCiPuNwxPmwJp44dsIRtr3Mu75yqPN5Gogdm0pH5hhzYWhwvF12yXXEORM3OyrHNOIAzpG+RBH+NQLkbAGoM37/eQfI344//X/wnecaYD7bS/DRvr/zBMjZ3r+z/f5zff/POP+d1Qc47wA5q8vnvvmvEyDn9v6d/bv/aF/h/yMC5MNS9NNPrfxv12zu7fvs+H8st2k3A+58EAclAmSIjeHgBw4QFbhpICgXVa4NuUFC2QDn555iMx5kTQAQchcoIqgd9b6IEDkpTj481xb9S4kDwntV/Mqm0ZtDsezWw6hSBc5LVSmgQoByLIB0KqpF5dcrAzwMB0M3BEgiqtJBcnZlXdd/p2VPtulTiBkBnCxANbgUQiYMVdauXe+jnjtl93/pC5QZbkVhlU5pcTjARagdOXjIZbLmHM+z+YuXQSZ4UpRbjksi3KYQWfP8Sy/RoYCLQAXWAKAXcZBbtXo5kSfv4SJJpMi0gJJJgAJA4nA24BmQNYp1OXAk1ynzVbwoFfqSBbMsBWWgMow9iB5SjJSs22UUhQYCaI1DYsSjSGwnfmIQp0hCaizX05d4JsgoDgt+fI87iSuGiMNAW2snSjm6RcjQ7kTmN0CJ9AhgbhfxQXIn+AVSaUdnhQgbESDK1tdvFXbqOndBpKjP4zRqKsU3XHL9XOtvJIaF+yUATiXH2iwL7BVgoRL7WrJlWyG6QKroPaEMEhBDOcYqc+zGYZEEeCollQdgT25JpR0mq1uZ+MkoC3XvFSk2xnX056CgPpiJeBhytgEFVKYYRczNnOW4hlpiHYirQnSpCYc5pAj8d4QSxwGBDLKCC3BXnMY4BxYBekN0gQxAng0zpkTgRHNdPclY9uQg0izVH4e8YsCUZg5bAvrjo8ksphCyluxkb8DRMECwRrpfQjnQqJdGIJ0yeQMgIkaIjBEBojgXhXmpHyYKIFOfIWv1hKOiKmecQ16NyyKP4fAk55McPRs3buRQN0FulBHdJICvqYUCY/5N1nWpnnv5eVLPy76uSBwVdydCsqjQvg4QK5fxO2/+AhddFMm/K9qllWdOnSie3KNw/k7OLKndelEwvr9zryu19ELmN1l5yBy8VDo5oH4YxpQIkPtuiP+r8+T3foOqn4UgHABXHRN8C+4g4uA4DDfjTOnGzbQRIFzjWdn4ftzT3JMneJYBszsAUpCSlqEmKwGkfObHG+2doxTWohAfH6Yg3meM3h7iW7jeIs6KIASqKTQfRX6YiOK8PyLBdZnooNrLc6+eAI2DH35pohj3w19f/WWt604pKSnme0cdQJ/KvBAb5AlYRFxGLFn3gHXlKDsVGxBB3vyWLbsAywGZ2hl3xEP0QhB5c0gs596NAdpyR1wMjRcAm6SAuq6jECBygWgulDpQMR/v/ctMu+L7hU5pHM3hVnPfEsiQd99+2wqO59iD3/02ZMt2QILJtocych1y5TyqhBwdHvFEBR1rbcyLPYzXfT9dbjc9Shk8oNsCOhVCmdNeJjprxaL5dgWRNypCj8F5pP6jEYCjElxXOTnHXG/GfV/6oj33m18Rq3cJTgoKZgGK502f4pToen5V1HsAp9DcObPd+x5kTg1kvNcDePuhRtxLZ4ki9HRgDifuqM51jPSh0l/tiO4tW7a6LgeN33RiKEpRpU9hnq0DTErm/ciVUwL5dOTQIbvxppvslVdftUcee4VokF8yXnjGh1TGCYHJ3N0OaJSM2rMHIqgOhbrAb0XMzV0wB+Ctk7kAIBkCpK1lgGe/34p5XkYhomajkvw1/UvVZNTPX7Lc9fgkpU92oNEhYpMOEgkYBrgRqBJkntl2gPXnv5xtmx84BSnO+sTPlbo4jLmjms/nBeGlXghvnl/NIX7MP5nMjdFEe4jozcNJ2MN1SoSMQwHgemJ8AJRe+/Jku+Fx8tZRic5gvRnAqRXmT/fSqeO2aeN662huwKmBiwSHxLYd7zuCczbuLP1XZGgKJIgIJTnx5Mo7lZvryKNIrm02xEk0z7EIfvXc5J7IwU0yGRVtON016XSnqKAZtTzA2XG6b9pZA8ZZr+65c5L95Ili1/+RkBTHEzv8v9h7DzA9yzrf/ze9995LZiYzmfSQ3gsEQgk1CBaKFBUQ13VXEVYXsaKLqKu4dlFRmhQJEAghvZE6mWR677339v9878iu5/xVPCcnF+teGa9ICJl53/d57ucu3yoOz+oAKPO5T4oMCmERSgToFXg/jNhAbkRFfw0yhwSqmASgpZ8IqWAcC4Vk2ysnXG4+dT35MMe34BYaIrYsOCLGhiY8raqJaEUAK8Uc9ituEICwEyQ3hjkrlXz3dNyZAlDkHgzC6ac+GV/m/4am+j8W2Pa7jhwpalVqGwNppQ4QzYUikA8fKXXA1uo1K3mucapA/h2DRAyS44+1RIBUMtdSJep+jOUG3k8YYzeEex0CiKYejU5IQgFk6rRRfvsNazzs0SermfuJcgEEG+M58mZMqOdIxJMcpv08yyLcQ3EoTPHneta1R9I8qDUKzgNCj48G4aUkq+z0JEh45lOpqFEBx0PqqyNLayQWIK4hoDmdUsPMyRKGBGq9gMwKgmBrLC+BHOm2elTkDdXEVWEuykOg0DMwZX/YWU4nwEesfaDN9h/bT9dKqM3CuerNvqSM6KhQio4HuT8H9u6yp1+51ybak5m12BPUn7FIrbVNIOyNgO44ONsA5ncex+VFrNJMFPXFuPJ8iUY5U9lu3tG+OGBGbUF6mmXTM9HYSOHyPsZ6ToKV9nnZsYp6ywSoDwoYs0e/eK8F9lZY+ASk4/5dFk+0DUg5c4ovSvpKQEdiuYi5CmeOV/+GIoAO4zgpxPQTGi/hgz9OWTq4cOf64lpNzJpuoRSgv7rrbUvOJFaU4uy7PnKl+eWMWu3T5fYq7q3Lr9jEuI6jG+E1t1+ZibuthGczlmfdi/2AN78UNTYJOTEsdxbjOJAxLFeIsvgVY89jzpqJEwlgb4j9UivOv90FxFmxiIQlBlkK83M8EVNpaQlEwkyxTkQwJiAYvImrYQ6YYJxIbKFuOZEgcoCF4wBRb4Di/ESk1UC4FkKg+fEZFy6aDyBZZxmK7gHIHahjvmdMTTD3drHe9bGPDGX8NeG8KzgwaQj+bT5zxBjvrxSgtBXxQk0Tr8szHJ4YZrW4Klg22HNx/zJzbIL9n98E8XU4cqKi2fviGByEOKttZb6smcAlE2XL8uIRYFTbyTqcw1yGS7PDifljDoHYf4Ey5kYA2x6uTV8zhdCMYxm8A/k1M1ORQrgYcKGQ2WZ5kA3jnjhm+xpwT6bbZ79L9NSBTpviWQ+BgKwk2miSTK4z5ZBUHkSyQvYoeui+j92FCINycoj3M7i2s3AObL52s0UuPrtyTxG1emjvbps/fz5dBJ1n3RjEBt1+2x22/8BBm7VkGvueVvvJj35tD37uSwC6mfba1tds0dJFFj1fb+7Pf5W8jViIya8Tt8LiDautFgIxFWK2mjhHFiKL5bqP4OobRmg0gqPtGPNEPHPPy8+9ajdcc7EtwG0qAdOj3/6ebb76Wp7fAec2175SkZJPP/UU++4R++jt1znC4zDiga2v7beP33s7vz9mL7x8wnJn4xJnHbr1jtv5jnF79tmn7FP//kHrPXhW2HMaAH0h4pVmIncVF9zI3FWBW0GO6V7cu+hrLCtBpdWQAPVtEExRrBvTcNCV2KuvVhqmTkrBc6wXAmI260M8pHp9SRH/pEeKa+/P3iUEQZT2l8Ne41ZYjnOa8T/qF29H60ftJGvrKUjZLvbYLLk2J435inHuxz7qUPWAc65cd0kawjLc4Oz1whAnRLAGDQz14qxLgZio4WzWb/kzcyGsEi1tHo7vfR249NLdPDlFHF97V72b11tb+4k7zLf9BwsZ37jYON+M8zm9WBdOlRZZGgSKL07KRgRVTfyKiIph3Yd8ZCx5s+6oILyFz9HL9e/jOYtjj67+FgnnGlhTVYSu9UBzcxrnjFmzZiLcanXEUhN7/lq5xYjN8+BcUwNJKgLEX4QAn3dYZCn7bz8IL8XY6f0q+jmYvb16strZoy+nU08ijFIcqHIrKj44nk63GgRAcnL2McYTWPOGOXvIAR3KXlnuyVj6EEe5l+osa2fdVgeI4ntLEZ0MMf5yITEamS9F0is2bdfuvYgXUqydz7ph/Ro6wraxzxskVWE1+2uEJgjmQtnbJ+DsGGUO8oegr4LgUSyYnC4iVuSibMIBpLP2KGt0NF1eIj+0B2xnT6M4VEV16X35eOh8gZvUk3XZM8I+dsfnWOshgGCr5TLt6MTh/1cisM4VAHrP779AgLy/GNZ5fvXzDTCf69t/f9/fBQLkXO/fuX7/+b7/7zn/ndMHuECAnNPlO7tD/eOvP/+Tzu/9O/d3//7+hL8jAkTqb3fAl+vjTxwgJ/5jibuG+bfudu4NkR9TKgdl06d/F3ikYud2bOF5KFcFqAusXU/cTwWuhlGA2krU7lJpOlANoEuJolKmFHxvrs3/bLEDbjsBfAUwRgM6K1tVirFJwOZAAA9tbKWukwpGwGYYG0CVWbpuCuI9FAuQx+G1mmiYwhNH7Vvf+JpTOkcAuJw8fIDonNlsEMkZx/L/zqFD9uGbPmB/eP5p20KRbwpWekWMCODRISiKCI0AVK2yoiuaJhklWjSAfg0qpOPk+Yazed3BgW3T5k12xZUb6RGoQ1lLdBcKrPmAFp0os6MgBRbMmMVGs9OOnSkHoO5B7RuBK+Y0KrOr2MgSH0R+8ThKWGXMNrJBl+NjBPVnRHisO+g00V3izXUYIMpCHQZJAEuuDB3F6DiAswgQKVZ72eDXYhP3we7eRSzJIPnOkyAcXX0jbPYB7sNRnnFgWbFiBUq3VtRZYSiDexz4FMxBR0oldZucoFhWKqdLrs+3ye44Rz6NAH62oCRK45p7C0zEJaKyv14ATBEgFShZF5HHHQLwJBJEB43iwmLLQ42k0u5xQLl2nCnPv/QHAMkQShVnAR4Gcm3BDhhnUShXg1EftwOSTACeK7NaUTtDEBnrNhHR0yEf/rBTewogVXyZLPCKQtPhVLn7GgfS9HkCXoooUa79sMolXawMxaQcBqNQQk2gdh3jWjVwWFAJYjNxNAOKfEGRmZmKopnYpWYiKSYgbWKJTihn4+8P0DwCSBgIkCWrvXKDdeTS+BThMcj7DOAarv4IBa18nd7R7SznsfmjdmBrg4vFEhEh8kQHq6VLl7oYtTNnzjgCRIcqPXNHcXfE42wIxgFxgEP/li1bXCxZLOqyJEB85fSLuFPGr4iP/PyZdoSIqUzs840AW008bykcOts4YC1auoQiySaXU+yJ6viVF1/l79DjAsi+bA0qRgDgWgDrJt6PDzLwr903w778k1Jyhbn2yjcnDkXRQ74oZ4ekdGV8fuWOs50h7379GwXCIh0TAayVhy3nzUYU2i2AmuOAOkwPjqAMDo1GyVjIoTvRRbU8cGe6ffPJBndo98ZLtWLBbCKaGq0XN1Saypl5A/v2HoLYiuNeB/D6uAWiErkWJ5kfel0EWjJqYHgK4hP6ATiIG4OcqOdwq7gPjWOVOyuCIA0i8vQxyAJ/ImRiwiwfxWIY46saAkQE2iBk4XO/f8XmzMc9Q255XRsgMmrqGq7lBD9X6GYcEVh1xDUookBAq2IM9EwqOk59OiLHlA+vUs6t/5xtl3+92IHFcqlEQoQI5NwFYJeDIj8dFV8cc5scIJ8gkumBBx5izuyF7AJUIQOdZh9LQhHf0Nxob31trt36E0AN4vIO7txB8XuAI3OCmegWzs43DGGO6FOHh6KgFI2m5+YTH7vbTh47BBkpV5Of5QI+96PSjIf8HODQrliGSggKdbXoPffjnJHaXhEVOjQffueYIz8SIJmiAINcJCHODnXW8Nco36WzgYO2Sr4/fOst9jzOkw0XX2wVkE5BqDOnAzps/f3zAAk+toEC2i889BCkRBXxX8/xPLYBGg4AoPpCTHfwvAJCIhcOgpirBvjVgV12w8uvuox1ZRywoMWB0T6eQXZw72GeK/K0USxO8nwGQ9K8umM3890oIGG/rb7kUgg+eqMgBR791mMu9iiGGIlffQbSgq8bHj0DMQVxAzE1CokmwGAa7qgSrlsynRbqzxlmnEdABMhJmAp5EA95DFOBo6aQdaPCIukX8YLMH+J9hwBsaO74/T8k2lXfrLKMVMZ3VZkj2kaI0clCkeuDW0NdWJExSbZz1x43RhcuWkjE2zGua5dzeURAwkhdqnhCkUgqtdc9VYSOSCZFYrXw59gMAAhnsdZAqhABFY4C1A/S4eSJQtY/COxeyq6ZBeXQvP+OVPvJMy08/4wXXE8+xDFpzM9SfAhrtMZOMuNQmfZDRA7GAmh5MW/6Mo968HqDADOBkGHjKEl7ACRPM5/n5uThImlhDSbXXY6hcq4f7oNOyCuRhoFEZu1lTAzxXMXzmVuZh5atXslaHk1sCn1gjMFAiNMw5tMe5t0UYu1GIAkicJOp1H47BKdEE5nTprnoDvVCaC5Sn8zu/YUAeO22cOFFqFyzxZ/bk0/+gjjBdc6Rp0JZESABRPspRqcRxa8XnTERAJxHmTfUIzPCNRVRF8V8uiSnyf7pm4ccwaS5WkpfL9auCdY7dUeECFzinvRACBWyf4lOSHZFua4D/Y8EiMxgLgKL8RoMETyI0yaONVrNZtOIHpMrdTpE1Rh7oSll4eNGGQcAH0fJ3ggIrng8L673dEC/cPYoHhA7ihFUYa5ciHVV7KVw2Yx7BNvP6VZYd+VyyqjjrK691gIiAywGsDE5I9sOvHOS/dA0IruOsN85Zc+//imbhADp761lzZmybgjK0D76DNoAwhg7ej8HD59xz4R67yc9IT8pS5jwCaTTBYcD8/hS+gRsAOCQMXq8jG1GbLC9Q6dAt64p7tU4ej2WzU2xa5ZkmC9geE9NuRUhGhmZCIIkpJw8Lo01tga3JTGAED0J8Qgm2keM2gGjBoMuE1wKqKJzWbuUhe8fEkm5O86ALTfbmRo9j9EQDv32wWvXmOe0MWv6XZn96idP2VVXb8JZlGhVqPC7AN09JALhGvYxR+m5ViToFOPFX3si1jg9u9Mgmutwo2mPJMKKrQwuFtb+DqJKGXtdYxSwV3U5AsA/ihwgiOJYyJrM7HQ+RxSO11CmJFytuEI0PgZ4TjUMtN9QB5b2PIqVSYV8FeHRBnBbxWdXL5XU5AtwHdTTlZKDGyyQua6zsprOlH7mauJ92NfIhqVx/va2ZjpacJhtiEU1HuUIkDLm6046iwZHvYm0QvUOB1/Lx4K3IfI13tJj0qyQqLa8VHVWyK1EDwvzoTfP/BAt9gVFnbg5vO2yZfk45CDPILC6cI5ck4+7OWGa1TMen9l/CAIExxQRSR31I3S64DZJhiwnqmkF0VUnjhbj/mDvf9F08+LyJGRE8Zzvt5cOftEGCyEPiK6cgsRqwOmXm56DAr0WkL3GTpS1W2JOCnuIIFtGt147kWHFOCqK+JU/n14OnpFM4tACYVoyVvGDNR6LppjH+rWFcy6iGfmzmXfLLX02bmpiZDtxQtVVtrKXx2GxFIKLr4aDvvbdH37Lvv6Dx2zvW6+6LkJ/AP+QgHA+eYCd4flddtkGHBTsHSGHtN8uOn4ERf6Qc2vqTkrlru6QMfbfcrlt2/oKBF6j3Q6BLzf7D/7jaXv44c/wfLazth53/WEtEIllOEAOHmy2e+7dfNZRDPhcihhh0bIV9vwLr9u1N2y2N3ftsnHmywDmqTvvvA2H5X674pOLbKqKeFxcbSOceRoZK0m43Xy8/Ozw4aNWzs9J4MzhyX1pba6z+bmMLfXkEQkVHRELmdeL0zLK9u8/AEFLDx9xZKOcGy67ZIUVvHPIVtD3NwIYr5jcSZH1zM8hgOTdPbg46BopKEUokoIzqT/Q9la02psna6yT5zKce69zVP50OSqHrYp1henfZmWbXblpDaS1CGnEBqkJEA/DlgRJqNJzuQzn0FGmveQcomt7qugEYw5VZG58QiTkRClRTLxvHn5fvyg7XVQPiQH5ziHAA4LyNK7cTmJwgyDGe9nTBOLMlMvDWQhZa4MhaLPpBlKkWCO/RIIE4SLT+huBS6JbXX6ch0Riy9mewhyhjih1RvkxFwSzB+7iuRQRLgIkhDW3kvU+mL2C9pGJCOoq2A80sLfwQ7im9UAOzUmeb3Vtaf2sZNxK3CfhkToUT+Cc0l5NTpN0CGN/SES5fQMRhzURF6p/ao+VhuMkGaJF+51izkr1vIbEVxLxlODW8OP5iEK4JAJEDsbZc+e5Hj8Vo2v+aGNfvGrVIuLijroC+Is5U0cyb8XzPUosOHHiBOsacYacu0Tk9+JCI4zYOVoCOGf1cf+bsZCxLLL/zXPCiSnOSa04irWX8OEsItFRRCjrIDF4oYGJdsctn+b5CGD/mOg68gKDYOE01/6Fr3MFgN7z+y8QIH/x2v9P+A/nG2A+12v0/r6/CwTIud6/c/3+833/33P+O6cPcIEAOafL5775AgHyf38N/xsSIPkfXf+/7Gbe7QH50w6Qdz+w3r6yj+UAmXXHPqd6HuPQOcopxVO9HQBzAnkF8ApQFZgjgkJxKOrxUO54NfbcQg4O0QBqQ4rC4tAhlYonIJnA4eInFlru/SdQWbIBB2j2VJGjSh0B8YZQRKvEWlFHUjsrZmCM18vBOt/NayjvXt0FUrN6ARJLybr15d/bZtSCSwGbGmsqifXot3YONKvpKHjmmWdsEyr8NCzpL/zuN3bNpkssDlBmEmeF1PWFKLFUQFjDgbwFBVsvYGYcm3dliVcCXOSTvXvlDR+zK65dRWHvRhRRKKVD2QQnstEvL7IkXh+JKa6XQN4XinMOETVsQDsBGltayKHFki414ax8wFgAkwGB7GyiVbanEuKOdkU8IRht7XKFgS5/3N8DwKyNqKDpLrcdP7kDxJAcuYieVjJli4oqbPX6TSjs6A+g5LIUFWkj5EsG2brDYz0ODBOopPsiwkMOEHV+xKOo1Aa+DaeMIrAUM7H2qmybGiB3mGgCKZCjABc8FJPGoXGUw0EzG/wUrt8xVLszcqZz7cVmEAHhMvGnyPYvQW0UilrYF9CUqLRJL2JmRlHEvWTrN17qHCBT/IrFtj4iBwkbeinfkwGw2yCz5Pxp5/1s3pIF+NuJzTubTTgxShACUvbrYODL2ElRCSrgh3pKzsZejYAneOIgOEMEUAL3s5bOAcYHv8YA9eUAGWrDNaSeAuJoGjk0tWGFDya2IZbiTB8cByUlVajviJwCPK0jrqUXNZeAZ1/IPsWjiTjRPVFkgxwga+7Md49K75lgDsBVzlURzcFLMTcZC71t2++Io0Hh3UOusgBNuWpUxqiMYjkaKgDC5lDUGUD8inJ6VcooBbTy6rOzszlIQkpA6AgIVaSciuxFfgxDTOiZkGp6BzERSRzYFCnWwfVQlIxeU1FNM/PnWMExSi0pz/VBaRsJiKzOhF//7ncuN/mbn5ln33mK4mCInFyy77sgGUoriIKjtJLsF3dwmuIQqdfq5TP4QTD440j4/M2R9u1neMaRoo7z7ESgPIwUWcSY6gH8SwXw6eVw7+sPuF3bAXFBBAvX7ZFP5tm3UF7PnysQn5JFDleJKIV1+goS6QDK3gDQ2kUESBAKZ7m2erxRI6JU9eW2fAncAAAgAElEQVSZamhpo/iV+80hDyzRzSfKWm92/TT+EIiU5eIiWgjIoq6KJMhNhZb5oWBLA6TuAZwWgVdaUgaIf5xs76u4b3QoNOEMgfyahACpYB6IYt7yZV7Rc+sB0Kw5qwrXk8grOX5E4GoSVSybnG3vbmLefOisK+XiR85wmPaDiMD1wPM6G8KnuOQ0sVvpNpOOELk1du3ay/PGQZUYrFCcDpprvJgLxgDHtj0yy275cYtTu3cwVhuqKojYmY5jLYOIvel0OAS4XoR61MaKDRF4rINxEp1CfpTxRKIq94FEEHASQ5HtGNdC80yHyoBxV40D2EjtPgLxoYOyACr1KCjGIxLlpWIUolHMa8y2MA8oom0C8FdxWwImmvnvQTyHDz70mN1zz80O2A8FlPdh7v7ZT39sn7zvHucEfPChf3HdLA8//DBOh3TU7eWOnFHhdnM9aBzgkzdE8xDzw04i3RS15Q9xM2veTJktUDrT68DY1XQXAXizn3x4T+bJJgpSO4fGbdGq9faN7/7AjtKtsGT1OpsxZz5FwgddZNn2r8+xzV+tcKXr+XlZzPFDLpZKjo1DBw4RhYRinUUnc3o+xe9FDphoI5ZkJvNNGgRIMOBcGKBmXFCkPf2bZ+jOobtBkTA8G/2Aq5E8R7/4OM8JXxv/9ZRlpSdYW0M1vVLzLB8A9Y2tL7mCXM0vAnq1kRbJUQpw5sH/1PGh9XL69OlOcCCHgRw1p0+fdnnr6syS0lORcz64kRrI5E+hQ0pjIiMtgzJisrsBVU+dVAFqu8vfV6n35+/Lsh/+roX7F0G+fhw/s9jNi6HMD2FcT3Uqaa0U0RNMLMso81wSjhBvQHgPSCC3AAFqjnGvh5k3FbHVTr/UDKJcNEb0fDZCzvtAkkRBCsEIEiXYT2Z9sesZWH3peoqcia5TZJmcfVNDKH+TIG+DATSL6cCZ6chuAUWxkJ5JrCWdgO2a296d0wQshUN+iQzZd4iYTJ62DRevpwOg2gFb4wD1U3wGD1cSO0DZLa4v7mUsoooarrVilTy9IP55v9Gxifw5JcOAgpcvH7NHfoArFSJEOe5yeojoF1kpN5QcEJqj3wWYvKQIRryQRl79IK8jda/IcK0vxWdOuag5dkROOT8uJTQq7AHiYSTG8GD+HQGoD+A6DHA9h8mz78UdWVlWAxCFQ4bnMI7P0gk5JFJLxPEUTGt5aSXZ/oUU0l4CeVhqZc08l0zEGdOT6IKaZxO+EGs4jpopL26BtI2LS7fl687u2MbakIRPdvFMKR4TsoTX9gLd7K0gDoX3WARJNal7O0hHF2r9YVDtAY8wa+pgf4L6XIrzaakhFh3Efoq9lu7nIUiDIrYaY8wFycxBR08etFWLptmDd1xpQSPt1kv3QHNtI2QMAHv32dizFEgjmGAIiV7mqHJIStZI3l8A7rGhCS+AQHrecLXOZT/VwF7nGOvuqquuRZQAaOvRx74i1jYsZ92fFWANT54i/u9t4moineAmBTI5mLlGZKz2K6GskeoH4a0z38cS+YdrCqLcg2upfxfpJ2ee4uVaKRxnmaXbibEfHW+N7AkKKnHe8L7jM4MsifjJFoQTSZDnjTgbN21aiyuAthJ62PQMevOcikAV+eEjIRDE2jjzm7qr/HkemgEyFYGl/P4wQFr1RnnCOIbwHCSyjnQjjgmSWpxM/xHWv9aOFtZ1IkybzeamA8YSNxXsFwpJVWpRKQC0qN89fCBqeI03jlRYIVxoYgqGDG5mTnKONZdX4nD04J6FuzVQUVlHISYWLc+zI8cb2BcRJYdWKCSaSLbAKXtnb7vdvDAFgjaHDq637Cic80Q6ghiIIChVnDR6T50uDguzj2UAJnf0QI6yB0ybkUTHz4h96vFL7dhLZZZCJJYP93gMwnGiZ5B+kkAi1prtBPfyWDFrb16EzWI+7tKazXwXBBD80hs7bIxxeO+n76Xv4g27++5brar8jB1/54Dd/tUP/R+ds4q3jlraNHqO+potMT/TetlfK6FuAOFPACRIH8TeQfYNJ0tO2b8+/JDr6+lFoDHJfFdZXMzrVtChsAyQPgUi4x0cm0ucCGqE/fHzT//WLofAFwn60ks77N57b8Ol0wjReNBWQnBorti69S3WLcOZtArxUSAxh8edOGPXvgNEvJktWLiASLVYyCvGInsmb9xhkZGhtuUzK2yqnLHCXKY5twhgfor7Ox0X1A//41n79D9/zP7jpz+32+/+mD339G/sA1ddQpzVYUtgXQ5gTotlr1BPZ0gx8WJtzAFoRBirOEFmBuMemmWvvXzAFs2Ntwjm+3oImUEV2EOazSTjalwxSmGxdgZC8h3y7bYXNFoRBFcELlkf1smEJKLzcKZHMj+Wlre74nZpzW66eSN7AMQDEB9DuDhhzHkeQ4kqWwFwX+oiDr1Y1xdsSLCeSpHuRNty7SqIOF2xfiGOtl6rru5gfhhn/ObRRUS8IvGJQ+z3FCnsTSxjD8KuRtZfnSvjOUPGsLZ04SifRByifrIpHHolEIgjAOLVAP7BrA9ygXSzL21F2KUoqhD2PTHE3JWzzly0YC4RcVEWhtNpDw5MOT27OGdFIGCrI4oKNgbhC3M610ROba05+iWXrLdiTPm95ucEiNBu1qfX6BgLYH29+JKNzrHYw5yiqGZ3rsIhotLzcPbBEodlZ2XSldVIdB8RxBL2cb4JUroADtUcCIs6xBAN7NsUe6UOmhOILNqZl/0hRBT1pe4+nbmG2c/KDZtN9JiEcjp/LV68yO0hyiBUJjkPyQEiElUdmR1MwFqX9XsJxsKj4+h3iXZOkxpIHkXaTudM2EWpevGZAsQTOAOZy9KSIeKJwOpjrfCeDLdPfuLzkPi42xgrEiW+n1/qS/prX38KIL77+//6M75b59O/zN/85979L73G+QZAL3SA/JWb834OvL/xtc/v+LhAgPyNt+F9+2vvdf/f67/r7Hf+vv7fEiD///n1rCv+fH796c//c69/Pl9bP1vn8r+6gJzvN/B3/fP/mxMgIj/eJT7+9PfvXnO9/UL+jsgPqUtVYj0B2TAE2CwiRG4QV7LGZrAaRUoCQMNcAF2pOgWA+TF65rAZPED0lFTKgag0Q0IB1cjcVcZ8P1bm6idX2Yz7C5yy2gEm/E8Kex9eT6WpUQAO2uiF4CBQ8XkwYLiUK+Fs5uJwRdRWoyqT86K12QFcf3gRAuTKTa582A8QMJEg6hoyo1OwFSsr/3qyW/X3z6DEzpKSksJybVALKZUWsJM3ewFlmIPkyxJDA/iblpaM0p/PQwFkJyDTt777fbt6y/W2YPE8APt6QM14iyT7KswHJSygTCrAVM2ZUg5nZKsquoUixyHAtT4d7skLHx7qsfzcLKe89UX9qVJzqfpDAHzHkCSN4ztvADD28vRzgLriD7xVvE3ZYHZ6CkdJ4FfiE5xUjuveTszWECeu8KgE3nMzXQ8AT0QPlQIcxmLRDgzzJcOYYlPANuXCNqlrgu8d55cig2QVVyTJc88/6yJZlMl87S0LKUNMQmF8DHcESicO7YoA6OewIcJBWdpNgK8JEAUDgDmeHEpUNj8I+aO3NwFgI7fNnLkLAMB8HHC9je6LZatWOdLGkw16sErQUbnJZq/ujBDIoy5+vg7yihgSSXPdTTlWUajjM4cUPqt6YaJVesjPUM+COjEE7qqQXQdXfwD6OoiILFTqciAoi1jFtYN6jz0o+ImKUUdDKUBjl8ByNsdx8ckOYPWkbbSD/z4s0oaf3QIgFUQMThDjPYKDj/J/PRXzwlgRAXLp/RfZsefoLOEaxgGElVCIqHiseH6vqCzlzYemE/2wi/vD4UXqRFnr5V6RjV7qZgHqOZBIUuIfh+C58aab6DvY41RdtYAlcjGEAHZ7cf2P4RLR9Q4j2qUABZqLjOAZU+RGOsppFZ8X8x46uYZRAKgCrBWTkxCTDOfkbztRey7gwL+DwkRlD9//kWT73m/qAPuiOFjJtRDvykjreAYU+zTF97R00OchZb2L08J5wzPpy2FX5MLX7gax+Stfv3yljcOz8qGH7K5rzwLFP/x9OwvKGMRotK0hxqWtsdLo13XAazBjQkKzNmSHfcTESNEdBJHmyYF/x9u7XB65IqmCASu7+O89EAbtfP5ZHCK1QLXr8Mwz0ki58sfu+ij3H4s/6mtRVhkUsA5xwJaDSgSeekOqaxps0eLVAOYnrZ1nu4Jcapgf81FkAT+vgCiJKAgjbyKABK7KCSExmu63ulYUm+DP/XT9RNxHbQNUPimQYfeXZtn6RygFZhwTge16AhJwy8yfR0Eqz/xLL76I66HOkZ4qDvZE/TkAGRGKOlH2mec/m2Ef+iFji2etgJiMmTnZjjyYQ3zIhpXLcZSkOzXq/v37mTMmLC8v1xE7IoR9IUAEdo5xcE4lAiWAwa3nVejQKb5nFkr6Rsi0RMCaAYgPlWeqg6GbuAS9f0UHhQEudEMOSlUZQ7mnrpcO1gjZAS9qGG85DvT5+D33QSCN2U9/9ogtQlHb2tZkDz74gH3rm99wxGNCwjXEf8y1z372swBI1ajap/HG6LWAvOFtutiPPmJe2gDYm1kTerhfORC9gQAZiqJp4l6m8l54sFxUTiPq18OnigHYKiw6ZZpl5s+1GgDU3xKRM8KYTaTzoZc5aN/ji9x42/y1CuKewij9pG8hOsyB/oq4em3rVtcv0wrhnJiWTaQFOfNcxy7Iu2RAoIgIOhIgEGIYg7QDAVAZfRdN9vIb2y1Q0SnMGz6AsPHMjVXk67/2hVz7h6fIDp8axWkxDYLKz44e3OdiysKIYRLBFAjRpP6lGjLahwD2tfENZl65hKLvTshYATgn6TcRyVtdXe3IjBicN7k4FxogczvIz5d6czkOLw22eAihKub4GshuzVtyS4mg/fwn0u2xX9Y6AiQF0k+kgQ/zh0gnZc5LLCC3nMj0QJD7KdaSBHpm5LT0FAEiVI/1SM5NESBV5cQysR6lpmUCcikihAJglLjKSY8nqkrl8PUAvyImo0BnR/mnD899OW6Gaop+165bxhwbxdgaY+2XCzSU69CJA2cac2YxnUfT3FrfDjmnZ0yfXxFYaRDcul7HC2pZn3xQ5SbT4VPGM7sA5xVlslxH7RN6QLTlDpvg4VQE1iDXIQrgR+9L0R9tEBhaxwWS3XlDrD360zJioyi7Ze3Q5lbRJyI1VEIfxPPsw+dKYh0sZ45Wn1IT65qUuoo0UdZ7IqIBf8ZRMY6LLCKsjAgxjSt/1mj1NQWilE4AOAvmZw3g6vAC/PMkZlGihsKCIvYrEKzsETIz0iEf/ez1116x+++/F5dOuevkEQGy/c0y++BNa1FEe9gbOGAyIJ86enHJZSfZDR+6jvgYYlAA97a/tcc+cEuuPXD/i3bVpk2Mt2iIaGJlpnqZlfrORkPWcE3pjeiGiB1ReTdRm91N3c5NMBXia90mIpAyYMQB48M4VRN9LT6StZV7r7iloZB421PSbG0iKgFy1ZO0YUWGPXDXNfSAEK1DDE4zkWnHT1QwFzBB8HzJuRUPYRFNl0h/TxP7qW5rIGJyHKeJJ6pvdTaxSXD3KR7nwIhXgHmgbn/70F7uc4Qtnp9uK+enWOC8UGv9TaEdPwRIzEcZEqHDWMmAqJBrVO5E9UZpX6Koy1DdP56NIcWscl9DIfnlbFL01zj/LudfJ8A4t8P8eX7HmHdr+Nx9/Hs3sW5BkJIiN6US72d/kJVDCfXSPJ4T6TZwPENouEgz9k4iuDTrD7MuBTE+ApgPtY6LRFaHm37JIerBhCPnQTxkmi/PViDXp76WzhdWmXHEDZ7sDasKO21xTpL50xPShWBmmInWl3Xurb30Q+VP47r5246jpw0DBPOehPH+gKsQ6RAgPRSeJ9CDnpsdyHUddMIANoCIk9IQIQwTP1trqcSYhWXG2r4dJ202bpbZ0+fYs28dsTMQPz1EZw15BlgIv0jwY28whKOEuWQSQpDbpB83AxtAchZgqEcvEU7X2kQx6xy9EANc1wHmhvZqHKG4PPvZe54oLreyum5Ln5nhCu4jmAsK6dcI55k+TDQYO0S7kgist3dtt8/986fYt9faM0/90u664zZA825ir47YZVdegxOSuRiid/eRP6BQj7bZ+Qspfy615UvWcDN8bM+utyBYcu13z/7Sbr/zwzz/ELg858ODkFIUoDc1dtrXv/m45c3LsY/cchNRt3Qq4Xjz5+8pClACnnjW9w6eDTlBMtKzLJQ5dwQBSTPz7Ymjh23D2nX20gsv2qU4DHUGkVO7E3dRBONb+9vmlkH78C1b7Fn+TiD7BhdnBoGktoZqnFwPfOEh+8q3H7PsmXlEJqXYzp3bEY78o9XvYy/Cte5kL17Evm8aLoRw9v8vvviyraEfTkC9H3suCUriKLYPZF+TRBxRD+68PoRNnQgQtGa2EGFFYq5V1TMu4KIXL5bg5STzkBc/j/EH4eoNQTIrBfKE84fiOevZO41EJNsXf1Fs/knslxuIzWX/GxXP36cvMCIp0vXY9bb3I7LoVVWMrb34IptNn00THX2hCLcacabkzkTEFR7sStAVjyX3x1BjGGsQPUgQyQLoDxzcbZdfuYotP/GC3mEQB0XshX0tdVo+xDYOZxy2cn8cLzzJ5/W3rNwclyjQx1lj/oKF7NmIImR/oF66Fq77qeIyhCmck9TuwX6xizOBzqXRrJ1jnBW9PCd5DjJwTcLashfPxfUfzLgORoizm73SCM//FN8n4ZP2jyHsybv5GWPs2TSXqFNK58t2BEjenG0lqrrk4nWMJc1vJ+mHPGm33vZRolwriLAqt07OFdPYe2cSh6VOShWh5/AzRIZU0kUSwv6t8NB+149XjRMtiWjbGjr71PcmsdE67vVR9mSnSUgQiaFS9Dlz50OURSE00DmIvTbCDYmqRtijKwUhm9drw5kkMZtcad38HA/2I75y+bAWDiAmUT+iOnWm2F95B+Bq5Rns5O8PMrbjuFYBrJuNrM01CGu0RsTgDh/lWc9KzbdSWNbv/tuPtdOGJKliX5LALCfP2/vzdYEAcQjc/9iv8w2gnu8Ld37f/wUC5Hzfv3P9+e91/9/rv18gQP76HbhAgJzrCH0/v/+/MQHyvxMef44A0aXTn8+6+wBgg/ofKHgWGM7GUHn8UocovkoldAKopWDNRJE9b948t1lrQ+lyEarB02zyW9m0C5QIDAxzh8QAgFVluap3o/ynS+yiB4jSQaU1SB6tN7ESvtiPpYL1AHAWeJQG2NQOiKGNaTeqvjAAPylim+lymIUqWjFW0ahlT586Qdl4svv7WSkoeafIt8WqHcnh5LVXX7VVy5eTaRtnsYDbSLnQvXHY5DOdppSXsy958pT7QVwU4KpQn4InaqdWbTaBUitRuL2996CtQY06a24eG8MhsoR9AW/pnyBgeQ6gTgCqZh1SQgIB7nyCXJG6Nwcrfz7TyFCfA2LTiEgZYuOfBEHhwyG9F5AlgEO0D6p7bTZbITXGIUP6ucZSj8WwAT7JgWzh/DkWBHDlyo0BslqwckcAsMEgsBEecK6PYdR8ZLVwsGmlSJAyeADA3PxcBywJVNd9meJ71ecxyKZ63bp1KI2GKOM+5WJgOlBIX3fLRdZRQ3koLpNYSlcVaaTsWeXRZ7PZ9wE5UjxWICqpIQ79Q4COiv6Ri0Y58YEc/nU9dYiRC6C8otoOEdmUk4dCXl0w2Mk92aSHAfB1YmEPBFwSCTIOWKEc/HAAW6k7b/jgdDt2EECBayd7uxcbfRUA+gBedWNr9+d7JhgjirwaZXMfzPjU4SWDez/E+wvgMDPI9e4FXPXgng4pKx/FlRTDwwBWQRAEijgboRzdYxiFoFwigMB9HMI6Jkddjr03boswgEWpOpWDsuyPro9jT9c5MEbK1CDeU6WKQAEWNW49GaNpAFzROUNWfAglrXKBAdPCUJ0LcC4oKHDgciZRPYkAA6fI/1d03LpLUVfSRZOB4lguESnKEgHvazhwBTGGFFckwK4XgEcxOQLd2zhwSzEn90cZ/SJ6L8Go8wVcVAB2XTQPhxUq92LuwRAHvYWzdeA3e/Ab+4kqQ+2OylOkhhT8LRBVbVyjRkAh/6BwYitqXLRQJISK3q+flIw6lHFAVdeHIkhU+ChFmS/3xJU/ct+k6v7AemSHf/z60hPEwHU204EwnVx1+gdAlKfTmxOKHN1PRB6KSuWo6xTYiapRxcUiybyJpJgE/FGUhcjScPVT8JzUcjj0AewaReWbhVNG6mxFXw0SV9bEwW46CulU3kMvYzkKgEzRDgGUMZ85XcAhNwOguQCHzQzmsEkO4gW4YjJsOzFLcYC8IkBKAKCnIGMFRIwR1RDAHKVr3ceYkpNNDhBFeo1DKkglLrUeljVHOqmTRf/c98h/lWpf9yhl2URgifQcRimuWKMmHBAiPVuJZgsOCXddNCKx+vnvex5fbld+9RTPqA9gwhixOpC3v/mVPfqVhx1w4s11V8+GgHVFC87M57lizAYAtkWE4J4jXmViuI/+DwpoucYNHM4Vy6XuJDm14gFTdM1HmY9FbtQxj+jALCJH/5xzEWATY1SKw1lk7SuapE9qekhrOYRyKYUVUfaFL33Ztm1vt7d2fNt1Cgng/vCHb7Zf/+qXHODr7PLLP2Gf+/wdrvvmt7/+qX3kgze4PPMuyKoYQKQGQHJ01YAPRLwVlbkYkXQI8ygimpauWGJ7drxpORCKyl3H8GEZebNt6469tvdogUWiWpRyWUruL996lmB79+vWJzqZR+qJpkkABOU5V5Y6Do2oUIquIYQOHTgASBELeYhrMSkLAH2I50fAI9GEkB++9NJkZyZZOB0b6SGA/D2jVsez8cbu3dYi5SfrQijEfwjPfjkuw60Pz7Hbvk/0IYCQ69cAiOliPRIhG0NMR5vKvRXP4iKtiKzDASSCVrnccnopsk1OBLkkBOzLBXcK52QSToO5dAKom0ljW0TIgvnzXF9FLOBxNchXcUklhCHkIPOanJOf/1iaffUn5ZCgKPb5/Foz5fpQ11Qwv3zVX8M85c17VBG6JAexqHujAaC8BNhCJk/xGUdVDgsIXlfVwDxSw5xCXBfRHXJnaS1XkXMGc5zIXMWThVEGXQcoVwYgmjVrvpUDAJYDsKxYdRHPTJgrgJdzI4s1cgwlsVyHXqxlYRDFsazHiuBsY11XUaxcSSKBFX1ZUt7i+kOGmEMriEu5DvBUa8OBA/t5LgMAexAKMI4juc57IXmXLl/tSu99ce/0Avb1E23Txvp9+/Ux9tUnTrvYMTn0xLaKkNZ192I9k2I5gfehWMlpzL9nWA/V/VELuePP3Kt1x5PnOoZoNN3X00RGprH/iAhjzsPpESqUHEB7BnOqwHGV4Q6gDPbjmkok0ITiuQmSdQpHZCIOCamNW1qbuN9E0jFfpeMC0fxecLLQ9SB84MYP2etv7TWvMKIMmfN8Qc6HxlgLKapesnyJpULyeweV2G03Po4rdsx+9cLz1okLdaivFSdDIuKLZnW3G2wJVrUJhAHVFs88ZhAs9UWldqKcLi3+tW08iH1Coo3hVpXrM5A6j5QEiDKedy4bRej0vJARtZ3i5rWbUq29v8PWrphrH7piOQRIt00Qg9TJul9X3co632RFZYxVCMPEJD/IxHj2CADSgJHNuN16uBeeKqVhPCs20RsyJIYIwNjMPLpJTtsoYzKRiK3xgTr7zCdvNI8cH2v7zUmrLVdsTr8jngUeKipGZKmmLPUOSbkvZ4Yv90t7EqgtiD1gUvYG4awLcoEo3mwKFqWFvVUnSnQv5koflOWwZsQ80WVSiQggEwAXkLgKoLsHFXZkbIitv3gxICcRVjy7cgCpM0sEyBgEia/2LLiI1P+hfY+notR4HZVne/D7PgBsTdgi4qOY6YL4vkA+Y3srLiVPdX7xfXzvePegJfhHWFcjnSjElyoa6AR76ZLaMf4ezy5jrJVn0YMtiCfrcll1N89jBIKTIciVYUeyT8OxEUrfWz/xQtqr+IckQ1T2MA+i6E8Msax52TgfCi0ckiKRWMk9J3iueXs1AOhTrNveU0ySEDxhiHnisAxMEJvF8KSzLtmtmaOT3Xbfj661Qz87bLOmp/Jea81DnXjEMJVROp5CjwB2FTpAqhAU9FkWTkd133lDTBfzZ3EQDEeIkO2CoLwEh3Y5zrSbP3AtroYxe/yb/0Yv391Oif/jX/za7vzEp2z3wWO2Zv0ldPJtA5QO5/mfYu6YwZwgd02Y/eiH/84z6c98cClOtHDX1XCy4DTrly+ReDkIHFrtD9u2EW1ZZ0uWzLc7P/JBzhVe1o9gagTCbB+Ow/lz5rEnliBoCidOJeD2bdbDvD1IhFIzoHc7c9EInzER14AYuHDEAYdxi7iy7D7GG/NUNE6FPQeO0Qtotm4jXSPskd85XmL5c3Js3WWX2TvMI+rAUX9GadkZu/WBddZdSLcYTpS9b71pWbgYMgDG6wHGX3zhNbvxgzfyPukFhGQOYH+ZTV9gD+8lDGK2B2fTWGcPznIIau0XmEt0Paube6wTZik7V4QOpd+ViuLjLMNapHjDGMZHLvYudlPWw1zX6R9u//LTcgtP80QYNcO27y5kX8Xtw4wbwPOfy3lqbtZM2/b6q3QPDdl1N1+CUybWOckLTp9gH8YeMyzQNt6c+59rbnsZJDDjTmSg9hPVuDVOFR7DMbEMQjuB+wLZ+8ZeOi8WchYotJhEdXYdh/SYDlFeQz9dNmtxgisx15lwGd0opwrOQGiN2R7m9W7OGJHEEwezbmtOVn+ID6S+RGJyZyne1Lk2g3zoFlM/BsQJ+8iU6DTEAkn25G9/iytxnH0EPYLsg310JmP9HeT5rcX9nsh7jIYkiyKSVwI7ERrqvMuAeNf6/A7uuXeOHiXSMQeSYp69/Morbu3Q+i3BwkaiQEWURHN26WUvrrVRUWoi3ZYQSyZyX0I3dXK11x4AACAASURBVBlKUJSKWEP7RBEg6jVU/K32YrGInNQPduZ0keuWUR+KEhfkTFFEcTTkiNZKfWlP3so46WdfqiL1ULnOdH7hnqkjUTGxpKMRa5fq9tcSwKl/SA7tMYiVEnofFeXYi7AkP2eWdREzF+oXa3fdfh9zAVGjQTHsEek3Ikzv/fq6QIBcIEDer7H3t7zuewHcf8vP+Mt/5wIBcm7X7/x/93vd//f67xcIkL9+jy4QIOd/DJ+/V/g7IkB0Ef4sKXLXfk5dKPKl/gZgFug7BlCnPPxRNlOK9NHv9aXMXAG1iWziZFfKziAPmoNOO6r+GXn5dohOjWHkRmGAKbJvy+Ys5XHdU6tt7j8WOQJEihcfwEqBOQLklVstRWaEgBIUNk31dag1ybjlkCIw3o/Nbz+K0nnYvw/t32fzcDS8/tpWu+zSjRSGj1ic/wSljxTLorRXb0IY708A3OXr1zoCZAggyg/wVsqcHhwesYmZbLA7rbG9jzzqNJSsJc6x4u1L9BLZwgcOn3DEzMbL1lNSh21+oAlCosNaqott0SyifQDqfIgDoI3SxYMcwvbsxUZdKuxJDv2KEUoA4DuBslub5TQIozE2wFLUCnwUkKX9rYp6dSCsAyyVM2MvBaELUJBH4WoIQ7Erbd44G2pvgOJhADDF03Si+JKjoQgVntwkOkhloroOBkgvxvavYm2VGSv+IxDwSLFlF19yibuvJcVFTiWrgl6Vpd96zyrrrg/jQAPoDVDVwCa/j++fBtDpmCL+nsrRBTZ04xxQ/FUZmc0tHE4yUJfL6SAQIAhwtw5AoYrrq0zoCQ4XiQCwEwBNERwsRIAIYBIBIpJNr+/P+6lF/b35BhSAb7WiEk4HeCIbm3Hmoa4a/o5KY0V6hABiqSPEE9BJlvQenECKjhHYK4Xv4EAvij/Akq4BelqkogbUglwYE6HHoUMqZn+IJ38iQdqIARlW0TXAczvFg4qViuBzeHJoWnf/2S6co7+pdOXjUv73ABaGQrqpF6RFDgRAc5FLAjCTOTiFc5iKoci15uSoIzjk3oij90T9H/p3qccE9p05U+SKz9UpMcFrKUJAsVjKOQ/joClXjGJYSiACfCAFoolDkEJfBIFimHQI70TV2Aj5E8F706FOLpVddA9kZ2aTR53+n3Pc935cbEUlxZCUc1CDReDwSaInRZFl3q6osZfc8QrcEYFksx8rPIPradB1KvgAGjo7IIc22fEVVyNgVmCWSiDVLzHK/dEckMOhUH/WSmGyIoAEWAYFEy0W7I1CL9lCQWz6WhttLnZ8nhQisEAPpDJD6deKA0Sl03Ln6IA4iDNCkV8iTaOIlFC8kSKYErhevlwjReXotWJwg3WjpN9FZ4aesfXryK3mmVJOu8aLooBieG4GAR5iyVDWs9La3mvt3fxsiJApXwpEUYPW0EURDaHkCWCgw2cFKvsY1PYRgN0t/HsSak2p7Soprm7g7ypawZP7oPiqKV5LpIg7nvI+9b78IIzeeDDHXf+vvR1gr77ygn3g+usBTfshGc64/gYvoi2krtczINAMCsVef2S+/aSQfGqeqa0vvQh4MWFf/uJDNpPOis/88/1ujlWsy3pUhCIwBcz1o/LMIpu7ndz5dICTfFp1uyCEIlCD7gHw2bB+AxgV9w3QrBPiLJwDs7KvBVik8ExqXhOhNhd3kaKY1LETDyigTcgJ3mve7HnMzfTZQJLtJ0Ls6edfsFNFXfbzJ79Jf0Mmc1CHfec7j9l1111tG1dusOw5G2zvvpede2nXjlftE3ffAvGBa4Y5PogxV0eMRwAOmAEKojsBAR/HXaeYPBWVfviWO+2XP/+epRNBMc480w1JuWjlWtvF/Huae9IBMPLjh8826c648WlbuHSZe/6DAKLVGSHX1LQMSHNiT7xQMydQ/roI0robl4qUnb0QxrV1bTw7EClk/VQy5rXmhBBp6OUzjpKTUndU7xGekXbynUJoAoACAIpCABpPiNUoiMNQ5qRaIsq6WY9e+dJCu+XxUtTKZNAzb0wyB0wAKAajjh3kPqkPJIFnX/NWOREWDaxjmqf0POVkZUMSRLpyZ8USqkNLxII+Rwbft3zZMjdue/heuRBmzZrNGkghMaB1EaXTAyDO6qnR+/8XHCBfFrhF3Io6Z/qYJ1Ta7K+ScdbuQJGYAK8qfPdADe2tyDRi0jIBt3xQ0Y6jrPdiPI1Ayo8qupFrVAQ5BXaNayMX0FkEfZsDfjMA7dsBzTUPjQEQ1kGcjrD2DVNU0Enk07qNG3B0VTsCRCpWRQEqIkldL8fo6tIcOcBryZERwzMZDsktZXUZblGRwJofC4uJclJRM+6cegigyy692F3XQoBFrROJPKtSwZYBsialpLs1xgcAWTnq3eozUm8SgOzHP5hsj/+iCiBSZd3cG0D5EKJ9FAcncKkLslTRV55McvMgnQpQ/HZzP5oArlIz0t09jGWOEf4dxNrRiPMnCHB9PmXJZUWn3foTDPk9T+XJzDfDzOVTAOaeA7jqUG4PDuB4iExgfxTmHJvqTNN6246bI4gowU2Awqfphgon3/+3v33aFi9aTlk58VTMD0nMv82g0dMgSs6UFLp15qqriKCKrrIr1j3Mc/VBVPOXQ/C3EDNFoT2Aoif3VmQpSK5k/Xbs5Cni3EItiRvZWlRkhWWt1oLqt1cdBUGx3HecNDiiAtBTxMbhIoH46OnHnUAsyiAkdLvAOSJdInHvvfzCYXv+F/dbpMewebQ3Whfu33Ge4S5Q2EPH6iCQmcoBXRVjl5bkYzEIPTwhe/t5jocQbyhyUXVmYXTHeAZFWDkuBm9A+RHuyWB/k6XGeNu9j22xqd2A6XVdVltFMTzfK6JL+5xUxoZU2wICtc/oYR80yBrjSHgBm2ryZi/lwXiGJocgwIXBAyJ3YTORTeovl0hhCuGIen06AQwrG4ctNDbQEjKzcAM2WyXF29SXQQbH2eo1S5kLY13EYgB7IZE3ErCoI0CXWPOwF/s1PxTcIlmkyJ4kr2uAz8kCgBOZrhgcn1PsnwKIY9RnV4zQGNeiErLLlz6OtNB45mUceLgd2njuXt5dg9uMrRbgo9xpqSn0g7AG9cAE7yMajU55Iq8A/nHSaJxh2qGvIYp4JNxksbjWfChNxwUxxD6wm/khIy+KLinU8rgZm3CNDY77WEHzmJWrHB4RTT9zYDfziXpAUpP9IVB9IWzPxoqlMDeEhnja9V++2KaO85mINutHeBSk4u7KeqtgDgpk/ZQLTQRVH3uvaaztcszW4Q7qhqgJogupir61epwF6RAqMezJVy0jOhGC7Oc/+ond+dEtkFyD9ounXrGrbrzedkIqfOjWj0IQEddDZGUP8z08uSMGjh8/Ri/FxXbVFZdA5NPsjvNOhL0Hwp/q+g6A9SKLjM+kf6/Qrr3patdF4SPylRL0KYjkMIBtbbJL6AhSbNkRuq+8GayK1r2YfYM383cf68YYz7DIBpEgTUSbxdLVUUrfSRMOKrYogPTzXfRVYckUeySjA4uOO+Z07V1G2EdyW3lGIy0d0tcLFYY/55r8DexNyyFNWSt72TOOsA/MZC9zYO8+QPdq+8itkDC8njryJPTqRkjQxbwXzf4ilfU6XESIriO9f41txNmy/xkjurMIMcEE5KKEGkePjEGcQ2RkpVgqsZgNp47bcvYDnnR4tDOG+yBAXjzWbqU4itStVAkJVMk+ICYlyI4UDUA+m3367rvdHvqXz/3Grrp+s82kjyxvI2zZn3wdfK3GxTTN5uylzqUula0z1o4T6yXg2oNVc/5Fea4vz8tbEVASsrA/Yn0oxM0xwpwZD0kfz3tcvHyxIwlehbRSXLFccu8cOWHFpTjWON/40ePnhUN3ADcojWUuwqqDPW8n60IC88vyJQvYU7UD4te72Fx11LXT3zY2SOReXasVsp72QqCOy3XK2pWCi6wKQZjOSOova4f4SmMvHA4ZOMweLJO5TtG6g6xZixcusreJmi1i3Vac1C3co1dffc2dAdQZMpeOSTm3s+hai4Fg13qiqMajhw7ahz9wg9uXStAk8dkhBE533nW3y9ao5ExVglMml16Zs50fnCNZ+0M5J+jvZuXkQihXubOT+rJ0dpBLUWdrzX0S2/Qi0unE5djIXnTm7Lk4hRAl4E7RXr6DdVGfOYJrmQwJorOZBGZyeweyv23jXDGB6KOKfb7W9hTiFHvbOTeN+9nH7/wkf0el7ojypiD336evCwTIBQLkfRp6f9PLvhfA/Tf9kL/4ly4QIOd2/c7/d5/r/f976gC5EIF1/sfT/6xX+B9AgMy4e7/LXpYdVxFYskeLBFEkgYqA/QEhVQQs8FZAVzgbuZUUbmtiGGUjGYiaVhutNDZmJynLVBmoypm7OHArhkTqTG3aa3690vI+Sc8DB0RfTog+/BoDkFMHhbocBLQmAQ61tTS5HHeB31Ln+IFISCnFHpu85mg7jDI0C2KkhiikYA6Zly+bTY9DOBFYqc6hMMaGULEymwFSQgEyZJVWl0Q9h97ismpLIbqqthllI0qzAADs7pEucoYBukMTAFsT2FzW2Xe/+1371Kc+bldv3gAgQvxIL86HSTKv+bwZKRk21cUmMijaJlBrFRJdM+kUSqHSJUIoBHCQikHpf4jPFYaLJdlFbUiR2g9Q08OBKByHhEDwPg7CnZALgYA6p08XupJeRd3kAbKMQgBJ/arDmS5gL4CqihyDiQ3SpnoMhdgQoIFipwQyqTBPvRDK85/k3ohs6ADsWgcoqs6JVKzbb+CQ6QNgU9n35VumU9iZznuQuh8lKBv4IF4vhPsvgHkShaSs7lJfSpHcDjjcygZb6mAVgs6cOQvge8CV5g5C8LTzOVrUNQB5kpGdA9kFyA84pR4QfX51UohYiwAEG+L96mBTQgzRx+9fCekV6pwHIjvORhTgfOEQq9cP5fASwPtREhGsAZnUza67RMDWOED9OJnFU4DoQ63kEHOY8iGGo5vT6wAAaQ+gRDQqqzAOV1EcrkZ4v3I4XUS81f/+tfP7h521PBLldSj3R6qtFmJbAhmf/QAQimsLJd7FB7fKJP8LQTHsrSJtQMiQVJCmP/PVz+dSFJZU+Vpc9Ax5QgwJ1JfFPSpSLo9RF2Um5bgs98nEBkhFFoKtXVnBfdx/ESDqVhFx4AehIiJkBBBu6dKzLoxtr3WgIA52GcFS0Q6gqE9BnRsCWJxDNEMoY2qAsder90EsSAsA9wBZGjv37ec58LR8DvZysCgzf4hDsWKepIjWIU4uhEgOfWezElU0W88BLsyp49qJLYjCtSHibc686a5M1tuTLgaiWnyJjvGR6h0QypPID0+i0sa4T+0AXCOo2KY4zA9D4siiL3Kwlp8r94ziuzSOo1F860WlBo0FJO5Cfacx8r3vfdc2b77KpjEHePMzRiFcVSA5yeuF4/ryRg4fDnBdU1mLS6oNkA8gFPCthMi7SYDTRoDfPgDyuYsWkGt/BOB1EKCU5xSCQA6QQMaKQJ5BgfLMCx0QuN6MCy8RQnpvPItwgcyPAGEC3vgMQTwzYzgydn5pnrtG397t7yKsYil7D2DcFQMGqBcphgPuKIBWb3+3/f7BmbZ3bIM9/MWH7QzgTgb36zvf+gYqfh979GtfpU+AmJH0dLv+hi329o63bOFFcyFVyShH7frmqy9x8L6O+Y3jI0rIfTshTynwVL9MP+/XDxJEro5RrrdiYeSwmT1njivRVPG5ItRqIHhWr1hO/NOAe5ZOAtTlzZpnISi29+7ab/Uoy3/2q6cYIwNWUvE8cRcHAQpX2t69u2zX7rft4g3rbN++Q/bZB75kn/rk/bZ+zWLbdMlKgPhRB1SoIH5SJTOoWENCojjkN9urr7/FNT9m3/v+Dx3BVICbT/0KGk9SMsawXhRSwN0BIPJlnA6X3v82Ra2dZGkDwAAQTKMfYBJ3wV5efwVRUYot6oCQ68MBmBAdZIvnzbBRFOzRPL8VFPbW1rYRwwfBMuWHo6WN55rINW/cETj6pk9PgRggT7ygjuL4eqAcvgD6mwEzOtQ9wFqzbPVqepdKHeAgEuD3Xzw7bzxIHFYvxMOowF5yZFSonEPps6+cB4x5uecaIHi1FvXxLKfioPQXmMr4nTt3jiNCyspLcQdUAfV42vq1a10JrT5jCUR2Xm6+FeIs7AEcV49ML2SIir6/+k+59uWfVOOeAnijDFmigREAKWX6iwSROj6I11GE0xQOt3Hir9Ai43AjFoeccV/iyUaI2vKXwIG5bYLrPNA5gBq1lGJzhAigfIqwFIgyznuX41Luh1iIyWEA5oPHT1kYAgL/SIpo6XqIQfkcHOLhXDUTPLMJKHw7Af7GACPTuFd1gKh6lgf5WeHMIdmIFFrocyjEPRjDzxQJUkZ5sxY4kdy9vFYGsVMBgDdS42uPob/zxpvb3X5i9dr1Thn/4kt/cKRlJ2O9i3n6H+7OsyeeanB9Pd4sZtpXaL0VATKm4mzWQkVg6Z9yeSjOrZRYkhqAR0IoUT7HM0efdWxqj1F44jiq7SSI1TFbCJHcDJnVI5cBP1cdSdm4V0aYT735nF11ldbFmuRP109sbDL3FkIcUHhArjee5fomvheV8HKi7fT8R6Ny/s5jj3MtZhD3h5sIMCwU1W8djjFv7p86j55+9ml78CuX2XO/LEKBTGEy91IApQQdwzzD2pONsh/wxE02XF/K/Z+wPceKbaS7z1YiYBhFJCCn5KlSetVkyPBCmKAOIq1baCs8GWt9lG8PTtErBZNRTxaWJ0TeGHE3ElTs21Noj33lbksPwz/bUm2dKNu9WZc9eZaLq1oowR5z4GoLugh4PQgLfzo2Mik6Jl6Q56Ed14g3V1bOoWHinCYDIqyokX0g49+P9WFOdoxteWiD9b18nGfEg7GuHhicx8xXHqwXGs0h7B0kFFG2fjPgn54ZiQbkQtRapDjFQP6qHx1w6kNQclUb7o8OAO1BxSmqAZnR38vzEw250cmfnSjutZg0VN8zZlsJEYWHT9aZjLyb6XzLRxXvgXvMHyBbe4ohhBVBEI5yQmrfpk4lX4iiUUh8kSBerD2uL4wY1kA+VwD3O4Dx4c0zpzltdFyulQErPVlpVQWA6fleRI9BXtNvhNfDCuqJFIVESkyfTmRWvS2cQQ+AOrZ4nluIeXp2V4slTwc0ZY/px3XIifK2GZAkPXSXyFQZTuRiOfMbgTisUaOo8D1senqcpSG6ObCTLp7Z2fbawTKrZH3t9gm1BtyvfThj4pg7khPpucmNtZzcFGvGMZEWF2F3//sWq3jyOIIJSsnp2xCLNArp1UJ31iDXcAgCpQXBgx/7OIkzoiHiFLuqnrM+1uAB5tjQ2BQ7XV5nx0+NEFObZetWLraJPgrad73p1i/JIE6wRwvFTXIUUmXz9R/AvTBgO/bspTvEG8ffqOUgcNqzbyculEy740Nb6MRDrIRDNgJ3bSldNzsPFjD30GcSEmvJREdu3Lyebo3vWGZirH3ous3KXeR7+qwe9Xsy4hftV1/4/UsIQuYj2IDk4PoMQm6tWLrIugGRPXjv3exjXEE7C3sV+4bqarra4nxsxeq1tn3nbuKbQnHLthLNCUk8A7IIZ3MCkbszccKfZn2YRuRuC10/pwpP2MZL11nehgg79FQhY33Kcon682Pua2KN1z5H7p0e9mf1vJde9ucJvJ8AkVw41Liw5s08FQ2Z6AnZI5FWNf09gQm4KehqqmkdxbXkx755BDCeMUCU5JoVS62nrsz8iOtNQkxTXd+P8yPGdpxps92nVHCfZrmz5xMl9oKlZEBijSJIY8rdcs1c+/gPuF5/8nX4hRaEC5BDkLqedJqEEOfpyfiXeEd7fu33hhEqyMWmmDAJTjw8R5kPc+iPIQoNl9drb+xkHUgjYm7E8nAJlVWWQIQn2kVEog6wLu54a6ddccVVdvzoSdbiACuqpNsFe4qi8zpZ58rqGvl3xFXsuURQyy2ufXJwgJe11Ffa1ZdfbDkZOKJxWb29fQ/Esw9rSAP7X4gNnXtwfXTgcFSEVpticrn2kqyI/GhhD6lIw0wct4qbTOdzTfDcapwcpk9mH87ROHqmVq5a4zr8ylj3JfhRvLLiYeUamcteWUSI4qa2vvKy3Xbbre73inhswlHUyX5l6dKlzoWoLjiJn6644gquE88h91dRWxIWqYg9GUK/nn46ORuDiV6dmZ/v5ji529WBFMifNeMuVZ9ZMe8lISnV5uHerWG+UMyvhFB9JCjoHKg+QM2bZRB4clZqntReoANivYOf4atzB+R8KE40f0QM7c1d9tnPfJl9cwzvB2vQ+/R1gQC5QIC8T0Pvb3rZcwXA//qLXCBA/qab8D7+pXO9/xcIkL9+8y44QN7HwX3OL/13RoDo875biq7fz7hjL0p9HZD5PzZoAvQU2aRoIYEJIkFUwCu1qoDRYDaZoYAKPhz+/DisJ8ZHE6EUhEq0iRgNSthQlcdQOH30nRNsrFAYAlAkQgAozkA5SzVPrrSc+95x0Rh+5KjrIBso0ELgNyCtcrVjAF0qyA5XqasUl4r0kJp1AZKnbqJ4WlDkTufgcxhAbrS31b7+zx/ncI8Sjo3sIAC31O5FHDayIU+SsYirjL0b9ZPyk09xiEgmn7aBHOb+UQ6h5WWWNT+H34+jDiUzH0WkD8Wh9937D/bQg58CRA4DQI6w6DBAVaTs4xyc/AABfCnu8PAIpKpj2AqriohaIB8dMCMAheCEAFEioqTmD+TfdUgMAagSyDPA9zfw/iOU2e/+HXCbbGwBle+W/SlLXaotKYoEQo8C4MRRyNvPxlqKd5VlhwPYtrNBFumQmZvrIkFa2KhrMtEBa4T3oP4W3U8B54so61VPhTLX39rxtuuviAJgXrMpnoLOEBRMxJXwjuIAjschJ1QQOK74A8ClLgDwRF6/CMv2pDoEAOZPUeqXgWpVYL3UkVJKdXOArOZk1QvQEEuUipTzIkHUA+LHuPGCxFBRrcDOXhTVikxp4jB/NWXoNVXoOHldZeor7qoEMiiTQ0eYxqHYHwg4kAcXrzUBOabIHD8AyWHUfhMAuN4A7AMtvWeVipTTD3KQbeHzVnEgiUFJL4AwGWJIZFsghYxd9CfUdrdYGOp3P/K0/Tl86bq5aAves6IdpLySA0QuBDloIjnseQEsdlNwKnVxOOPUH6BuQtn3yo/n0CL3hiyPOoCIREiaeTZbt+k0ZIwK3flZisnSfxP4GYwyOyk5ximEpUAUoTQNILUeR80UrKQKq9sBdJRxr9xpORDy5v9XKdWjX9/unsc4PqP+jtwJci+ITEwhJiCUZyyOiDNv3m8T5cECb0LDY7gnxHTRY7PtrbcAvLKIMpvvyLZ3LfwCzUMh9BRB0gkQLxeYPlcatv5WiLBaekmaAf0YDvzywFEwh89CbE9MIK8p8eugxfGbAf5uEGSom2QATId7B11mv9xBHswzjgBRlwn3RgXecgdJcaf4thDmHZV0h4iMQqWnzqFQnE7v4PKaA5gvAkbkoR8dHiJuglC/igCRCytCAD/xXh0gFu1kwreRle4VEEaURJtFcMDtRxVXyByjniJF1oiIzJyW7ZR5bRx89+w/gIoVlwuH6DKiHvRP/RIBMsb71fM26QgQL4BOXGhSvxMBxsNDXN80+9GtEFZ8Pbad+YtDvqLKBB6IfBTRHEKUUhDgxRO3AyCv+SZz21zbtGGtLZg906ZzKL7nvrtcZM9HPvwRQEHeP0pyjYCVKGoP7N5OKa6cG6FkYBOtUVZkc2bkAR4DFjC2Bvgsgzy76t+QcyuJ+VeH7hRIJCkKdY0FSpcwp1+NqhzUzWqJVvPiOobHEK1DKf2x02UUXU+zz//rI7b3UKPdc/8Ndtnll6HoDoOQCmI+udQ2XbaA8vOvUh66xx79xqO4WJ4C0IGAHqSw2EPOMSmhfQGVUzn4D0G6pNj3n/iZPf/ia7Z792F7/AffpVuHsunSIojFCObQYNT8APo4EKgWtn+62tMW3f6ymycyAcWvuuJS1gNvxnGFlVHwOQxAmcWzEsSaU0sUU3ZqjMUA2CZGB0OY+kBqiABphzigNBRFLNHZgL+hPNdtANPjRFRE49rIRM1aiXOw0N1PxW10cY8IpqE7JI0ulCyeedSszH09uA36WUP8AGueffgs0XXXt6tw9YxCWGQ58raSa6qeglm5ecxng8ydbcRQnHEkbhtOirVrVwNUxgOW+1Hge5B1E7U6wLT6IhZSqqt5pKysjOtFYSzk3TAlxwHEw3TrnrJGfOUfc+yRn9L5ARgUCAEiAmhc2WECeyGbXNQdryX1pwiQEcDhyQll/nvYCgBIP8CfAZTPwcxPY44AIeaSyJwKhAE1vJ43cUGp6dO4dhWMZdYQnpPZeTlOkT3Mz0+gz2EUMLWua9CGPSE9WJsTE0JYz9SjQ8Eq5EA/ThZFC0aBjE8qhgoQR64jkW9hgFHqoelnfAYxb0lgoZeRY0Ngs0ApRT+GymWDq0lri4A2Ebdl9CFctulKejF2ArIrlx5immtyDIDpXz+7xH7+e3X4qBFKNQ5EIOla8BqjzA1yfXjr/gIWiQDJR5GrUvZqXB4hOGkGuVfRvDc/SLslkCP/8f1/t+uuvNJFMIqIFwEvtXYF9/ck1+KDN93sHAh6dobaGvgnbgwIEE9PgYT0dkEwK6+9hzGaRz/A6eLTVg/4duvttzm3pNwsGy+9nKJzojAhbFuZcyLp+KpCbd8FiXHTHRn22rMtRPvMZa/FtYkMxJHxE5tDFF7WkuU2AhDsRxH0GO6S0aYixsCAnTjTYKX05yzPzQTk9qbAeojIoDqrIOZKbg0fhCSRPLvhQV7WprUazn4IMOw4ZcgqMc/JDaR7gzkCEmD+vFkWxdqxKAfypbXauksKbKK1jr4NCHH2SMVNuNsgQBohQOCeETpAhKT6spZkAhxzPXnGxoZ6cabSqxVE5FQLmfyocdhTAwAAIABJREFUjDsgyjeuXWw3fDrf+reVE/eJewHn5vEThYD66tsAzmct7uNZi4PgEiAdToylHEnqoZMDSs+OBAjqBwtDRBNAbFgg41CEh/qS9DNamec1DyquR7FjAYCi6nc7Uoiyn+3kRSvnIo6YwBXSYEXVnbbx8rmuvylIMULeck8B/rOv8NO+g3EtR6Si0+T8GGIiURSWCpO1xxpizp/g+ofy2lk4XicBj3sAw1sAaP21d+X91Jyht4tlsA+Mm+XGAmLpNWFv249SvqSGOYqOqrWz6MShv0r71ahpefatZ47aALoZlk2LhJzyaB6xLRtyrb2mBMd0jDWwFy7E3qH/ztTJeuCFECiEEm1/KzrZbJesWmy/e/WQncENQ42TlTEOFIk3LxHgOirAAnGBZNGEfs8jOKX5Gt6N4Ga0H6dQixPf+HCvK1CnN7eyb8HFMwhRoOsqp3M7RIh6qFKSYxnLrZBI3FtFc1HyXkY01ev7h+zuG3NsNmNRBEhjTRl7H28LYH3tQwhxhmjCCgbdjHkXWWgPkaaQT89t224TxMDlLpiNI+SUpePq+Kd77rLBuiri5vyt/FiBVeFW27a3xsIhaWYsXWt17AU7BpoRTnjYB66+whKIoWplLYhnnSo+VQBhOc6+q89ymY8FRAvAXrRgnu2HxJ87awbvL88a+IwjzIMqtW8g1u/AgTLGEdFgS3NZn1KIb2qyF7cW2pqN+RAf0baXbpEkhAk+nE+C2COdLiqB7E1ntUNEgBPj/k/dY9MvhmQ5CZ8BEenFD6vhnJHKHroW0j8J4FsdXOrNUbyrL3OWP3tIT/49Ug5pwO1hCMnhkSmcQkRY+rM3mvC2Nw6X4AIhJnK6h4tDSqQYRg6/dMiF2GAIuMEWxCajqPxxIY552Vsna2x/McRzVjKdVkQOe0/ampWL7PiRPfaF5z7m7vnr3zvOZ8Hawjie5GdFsFcc18+clmInIXMScG5oTdK472FNGldXF27qdpxWfpAUejYS6dQK4Jxy8nghcxvvgU63RNwIEhpt274NcpSIKdwa6azhArtLEIOsWneJvfzMi0QQJxDxNWm1EJfNuHMn+dl1/GxmbNc5FcJ9bGDezCbvKxvSo4s5aF5+FucxovXYQz3/3MsQAV04ShELMQcPcK1D2fv1QL40sb5NZ76sJBowG4eOSE1/zp2jxBSLmEyHEBnhHJFA5FYU96Mat0jBqdNElY7Z8hWrXNxUJY4d7dOzYZuqIOFuu/UWe+XlP+DWSnbusD8QkxULUb6RaFvFQ2/D3XINHZSKi86fMQNXyQ53jlNEqBwdOiMU0DMyxDq0ZMli9iFBPFdmO3ftc2vgDPZxMThtBvnvRQghtN8+wVlWzo8GzjLtkKEZ7EsVx9rsorMQ07DeNvAas+cscFFylZzDJUiTSy4DoqeHNaIPUUcVa1cWPy+CZ7mvs8+iwpirxkPs9lu/wLrLBP4+fV0gQC4QIO/T0PubXvZcAfC//iIXCJC/6Sa8j3/pve7/+SU43uuDs1dFtPT/qsT7ggPkva73hf/+v16Bv0MC5E8/gJwfaIQBRAFuOVCiy3YHSxeFxaHf5eKzmQsEuBXgKKWwAAURIcqcJ4gZ0JOSXx7Coyh7YznEpySl28H9Rzgw+lkRquKVK1ehcml0m7UgQNGi7y+wzHv2A4AEouYEOAYUl6VYysoogHn1eyh+QlFQUiwqt7gdtdRKcrGlEFUsUwqbzueeecbWY1G/ffNaYrTanLVYas9MFFdSbHbjJFkwc6bLQ5f6XfnFZQAMY6ghhyYpSwbEeeHNbTZn7SLKAXFu+FHyBygQ6BdpW19+xW750A2AeP2A8gFsHCPIMh4BQA+yFnLZ42JTUdCyoeYwXlx72nWaBAAeRYZHYRNHPcXhsQPl2QjgaB5gi6+LFZMqdZLs4irAdoB8rp3Uv+h1+Xujriejnjgs9WTMX7DAxWNpQuoEeHG2a37vy0HlCMRPLhFEUherN6GXg6k3oLf+rkgU4TJSK8shoL4I/ZxcNuOKKxAR8yxF8dGobwVk337PYvLvY8m/pS+CnxkOYDTF/fUAQJoEXOqVKg0AIRggQQWRAhNiiAk4eaLAqVlzsqdzTyhTBtBXYXcnh81hfq8YHjkShMv5oeCUi0IqYMd4qWOGDb4UT4qWufSqJMgVFJWMNZX3KV99DEVV/B8z9VWmKinohGIo5EziMysmJhCCpQtgGAQRFTxgH2XczfVtKL4o++a61/C+ynFVhAGu+3CAS+GQEwWoFgbwPDQ5ZLVdZ3smwkPJoeDV5WTxAexU1MwgByjFcYzxujrk6jrGoQ4e4LWaiXYKYhxEoQL0AlRqYZwF83N1/WVzl3tD8VFSjEZREqprFpqhalDAooJJB/a3ce11IKqnOHru/HxAbnXmkAMOsKAc6gEO5Hp9lciq/2WI5y4xl+unQ+vLjZAmqYyVBiIHjtvqVSsdeSECpJ6DUDLEkeJkcomh8FQkmxSqgCrtEBaKCfHkkJmcOs3e4tB1BKVz3swcxts85/JyEVmAYyK0/Hk/IhXRZp+17PO5ZuQT/8KfnABQP42tnkFFTrXZDVuu5/f0/QQQ9QFR1NVLfjgPU5iiozjIA7/xHHthv+8F7OtG3cf44P5rjE7wzEYxvnU9Jhl36huR2k4xM8qPFoF3DGVeFpEGIkcUT6ZieB3yFJciJbhgz1RIgVMFx23pymV0YhCXA5B77MhJnC44b8Y8iQQhGgRgIRC1dRmRLn2AnnFEz4mgELCTgoNNpF49B83Xt79li5atcIReFcSR1IRekJmTzI0iQERGKQKLi0bOdCiRZ+W41eJJQ+H5Ri2dyli5eM1a+/SaYfvS82OMV/o4AMgUPae4CPW+9OMY+dFdKRZ76b/bQw88QJ63SoUpBUY1/+TPf2Z1vMfPfe5zxOYUEW3AXAYoKafDzOlkT7fQFTEz17pa6MGA5A3k3oXj/lB57KHtOyhLXWKdAAmNjP9MikLl2lH/h4isEeZPRWHJ0XEzUSR4WuwY0YJzFizBhQHBh/q4CVAyPC7VnvjZL23f4aPWQBnstu2/x+kQb996/Bv20ksv2cc/cYdde80W++UvXrBnfveMPfXrJ4iE2EFHBuAasSe+jLsQ1omEuGSIWWKiUHrv3P2OPfHjJ4nU+q3927e/Z/OXLLFiFMhyjan7JQQSOUQl5MwhX7hmyube+qLrXJgAvPjwjdcA7gGKdzUzZ47a7h1vuOcjLikbsqDB0hPDLQiwOCUuDGdHMIW6JYwRpgeyrsdQDHvgDAuCQOuiOwF+mnGMQxHwp6Z5iMzyU84x1wXw58m17EFBrHzuUJ7V6bkzIAF7nUpdPUzKLB9j0G/9tyV252PEXJFNE01m+hTkUjPXORnCexaktBwUE+pcamt2sY6K9xN4uG7dWggB5i2G0Gl6QHz/2I2zevVKgPM24jwaIPuIv8Oh2NLWTWk9xc3MZ8Ncoy/dP80ehgDxDya6K5r+J+Y0OTgmWAPGmLO8FKnHcyUX4SQg7hBE78S4Yn2mAESXOgKkj8iVEJ6/SciZScalYnkaAa7qiBNpBbifv2CRc6H4s9a04JCIR30rAFIK1MTM6VYK6h0cn27dY95WwrifRvlyQmKkc9e0EDMSAgk5l/mkGgdMOkpZzdmK8RNZfzZaE7BPcV0AyO2Q+iE4rkTYahPvOoi4LiI/pLxX3n0s3SMhzKsRxCmpA6CFeBhvwDeVz9fT23LDljh74jf1LvbRU+pv5mGBST78rEjG+xjjvY91MQoiVf8UESIXq0gRuVV8KZAZwEkxG/WtOrCmA3a9+vJLtn71qrOCANYqrb2kd1JKX25vvP46oNFtLlJwFGeHH2SvyPkx5pcByKRuyNZhwHXF5xWXlQBQ9do111/L2Oqi92a5I0CCIfqUMhkMwHfsDE4xFMgjQ4hCfEMpSN9l//Avi2y4lbjNEC/cq/TAFB1lD1TnnE15ZPd7QSZ4U2w+RDyVV285wow+q6rus2OHj1sE/PcC3DcRzKttDV22t4ACef7MK8ib9R1RCdemjnLlMywng8QxnaxqJ3bJ7L5PXMWQxK0IadPEGFkIybx+wSzzba/mF8hrMx1urME9o15W2jZqxX04P70jIFJrIJgp22Z7k0CBd34+MVph6umAyFZ/B++1GSD3SGk9XWX5dv2V623mJujRt+sgxOkdo3OmobHV7YFUiDE0wI6UaxNBVJhKklUcPMxnkYBDJJsX91XdMHLBBEJWePS2E7NEnCjkugQlch+PgCoOQVZKyBHGte7n3xuIOfUicuxEKZ1MREjFpGTaJON67/F3LH/uDLqQcll7gwB2IQr4JefUBG4OD8am1iWJfhRfKXeJ9ldypoiIGWUfN4l4I5gxkIeifLyb69nexPxdibiCDiOI6ElcQRPdo/TOjOA6hnjSa0AejEKaPflMuaUzdV+aH0OfHa4t9fcwZ/5oR4k1Meb8pYBnL3ViX7195sps60Xtvw633Z5jh+xYEaYg97xARuDEyWSv6usL+QxAnp0w3d7cX2SHIT7KIUEK24gk41G7ZMY0ojEBXkNH7Wu/vtGe/ubbtog/i4EkDaK/ZFIOE9xQ7ayJJ05WECkEROnHHh/iVyXmIZBEvR39zLW8LhwQf2RhRIv1T+BY6KBrqW8ccneM+5xmqfGQihP0O3GPxpjDIyEBSprb6ScBTOd7kzNTLRPQPg+X1db9e2yCee2Km/4/9t4CTM+zzvf/jbu7W8Yik4lL49omdRcoFaBQZBcOsIcipbh1cVgWirRICdRTqknapPFkMplkJpOxzGTc3e18vvc07HL2v1s45b/d7ma4cqUkk3fe93nu55avXmOnyops2fxcyyJaLwDRkDfjwANneV1jl/1m5z5LX7DMTjG2a5lHN2xbxXpXYKeOHrRbb7iGvLI+Kzm43woAkw8RO7WY+UzCDu3PTpWcdE7RKbp8zhNTOoc9UiTRXgFEVI6y3+ogtvfECfYuTCNxdJklpWYwJBESsNc4AnAdh0s0G1fDKHuAF3fvdgSf3NELmO+iWL+7+zrtCtzFnYdxarPHn8DRM4LwRR2JeexfnmbdvGTVap6LQDcvdrLXUUdbM27ADmJLF2WkQ2jiImjsYGsFGRdKLFtgtB0sr+UXDmvOJ3GpiM94rqLZZ4XxPA8N9UAkjtmCHOLmhrpsNmNwENdrcU2PVXPs2Y2jfcu1V9v77pdDYObr6/QKdbEufOrzn2eu9LTf7fi9c3cOsSdJSIGgR9DVi0tV+1tFHivGVWvSBMTzAK7EYKL2AnG2KlYwCEFRJNFtAvPlsj/EfuHKa662XUSVQm+7eMTklETWyEjXSVZPFGVKYpodoyS9F1dRgyYfGNSaeiKkFPVIVGgysa69XPNe9vlTELI+POciPRKJuUyh8zAnI9Fms1974KtfwyXD2Y2Oow5FxEIop3KOaZPYiDk+DkdiE/vzUZxzEuv5QTZLRKF7089ZMpgzxJTOXpCucg1L6FBScsq241DRPlPjJoDNQi/kVAt76zycLjrLqSOvhL3zGHvWCvZ0N0CInyAdQUIcFa3HQoQGc912IzBSF1gBkYvJiLsk4tEYVCH7ypUr2BNOc76eIIKyyl3LJL4ngzEg0O0gCQKFuJZKEJupo8+LNa+hmYhfRQsjjBpnLhrn2vQMdjtyJC9vHnMfDlbWcUU6THGOykij04tI0GlI2gnOLjW4HpcULiICC3JOfYkTYfaxj3yP5ffPO9b+M2GeiwTIRQLkP3O8/bU/640A8L/29f4NgEhk5Uy8xcWv/4pX4I3u/0UC5M3dtYsOkDd3/d7af/1fkAAxu3967t2v2WnKzefg8BD86DTjeq8iDF//T0UIiAAZ4cAVAGjiDQAkcFPf68gPDj4q1o5h86VB2oNdO+D1POZ+DkjpHAa8QAW8vSYgQ+KIom51LpAIAJtRVKl+EAItFOkWFMwH9CdLFgAoCMJjjMNHxQ+X2ryPFwNe8tocpHz5efWoszIob5NqLgCQMIxDQiTfH0yMz2tEvGzZvAE1S4frHVFM1lOPP2bff/DLNtBUaTGoYQUwjaJ6TIcc6UZ5VUw+67bNm1x5sDvRUF5eQdnrKQ7sMUmZDhB99tVXLSE/m0O6BwrdfgC+NCz/2KYBvJcsmGNx0QDLY+0cMEZRpAFaQAZFkyExhWrJGwWsQK+RqQHnCugEcAyn+0S/B6KwxwfgVNyLFi92FulBlDpSttZyMPbAGg+kD1CAMpkDgA7WcmQ0AnQKFFZUiNw3HRzaBfaLZMghL13Z9rVVFOBCZKg3xQdbegMHVS8BzYA/lfyd7lkEm3k5Mvw5pEvlLldDMRvprdu2uQ11KX0gusd3vHcBPz+BiIBHbfPGjU45HQSpMwZpojiXdgiZaEDAZhw0gbLuE30g98IIgFwqURuKhNDBsR/gQVZtqRc9AApULi3SwxEggKBBxFm0ochKxDGiSCgp0fsBbVoBuG58R67t3Uf+Ogf95vPnUKj6oc6b44iSab7HDVt1gigWijEhsGyY66HuhaZaFNgcbqRknh4kagUlZRRZ1M3EudQRdXSeA5EP7zuKzxCj7GZA+XBiAkIiglBQcuDiIJNNgXgnh7sBlNh+HHb8AGIVbyQiRCW5iRBy3RyWPBiXGruBlAmrRFJqZxUx98uFAkCihVBqe1ngfeUWEHHEz1SpuZ6hKT5zcPpMVFbraUA4wKwjRw9BRsRZOoCVIsa8OGyPAmS2ck/nr7jEqlCkZS8H3eBroCnWTqAGO3b8hC1assxlnOvAtQYCRH0g5SjHFdsVR4xcMAdkL8i2LsAMLw5JKUS8qERWTqM2lHa5s+farj37XCnxnHl5zsEh0kN2f72GYroU8aEDoD+HX4HBFeTcy/GjiLUqFOIqjVSZ+RRjKxMgYd36Fbz/UZ5DAFIKaAeI2gnj2g8TXeNPnIPnlDcHfjKdcYUpGi1UanDupQ9PiogNlTeqC0BdI8p6r6mudAWUUs3pfc2ePcfFNnkKMHZKXN6niD6IhQIcLHt3vUiUQQJ86ajlQHwKYSw+WWpRdOaU0ykxu3Cx7SZq4ExtnflBavnybKjvYxBQW5EecXzGWRB6vYzd4/T6LF6+0n7x8K9c0aTiGLyEmnNfp+TG4edrnCuuq49nJZbC7GZKY6NRk4+jHBZp68ffe/MQP/vAIrvnB+qtUXwaYApzxfmGOtxPAAGQVU9+epE9XTcPQs+HnPBXzUPkxP59gNvh7iCdDXAig54P93OKeJn5s2e5su8R5MS1FaW2bvligBacCbw3ZeVLEOLBplrA8hlcaFEcljWny8mjPqIODtoCiZ9/6SW7i+JYZk4ir/baKlSZPYAb46iSm8mKV09SDYXXu/YeQE3Zafd88AO2ccsm3BJH7d4P3oeb44u2fNlqANtD9sDnPmc3XreNMdZBRMVa3DelPJ8TtpRCbxHDobg0xpGhv/jiXqurb3VqYpEJg0wQeUtXoPoEHAe49OLZGwRIfOiDUZZ2wyO2sGA2nzcXkB+1M7GGt998PQBwKlFGRF0QY/XqK68w5yY4wJO+XEd++NAHIqD10Mt7AcAZ95AfTSjQJwAHgrmmw1zDwBBfYjNKieyJJFYE9XYU38e4q6qtsQX0ozz3wnNuzr3phpsoTPUGMIy3o4DLEwC0LW3ddpqS6YxZefbwJ7PsbnpBxgFKNTep+ymXayznxHnGbxDE+EJcPYreOPDaPgcmJSAcUMmqnE21gHByGTRQ0qo/VzSU5qFcIrB8yH3fu+8gZDXdCQBP938o3T7zwxrGkCfAG5FDqMAT6LRoPQ/xD3A04qISIVtBQ0XITuIAGQDEmgSg90P9u33TOgsArO2BmFBk0ATk8RQEpy/PfTcIdguRGNXE16xfvxn34lnGq79VlpbQudRkWzdssGeeed7mLlxix87W26hfuJ0BjPQHwE9OJgOfAnrFWiYBdHXT1zWLLotorkUZEYdy1aj7wwtSXMRhB24QRXdoHhEprnlSZEKvACmA7SiAMkVVSezQComQAqA3xXOUnJJmBw4eUcIY82sggD+l9EQsvfPWRPvpHzoc6eHL9fZh76Dceokq4iHp9foqh00CfB1mLZXbdJyfr2g9XaPhkT7IlVAy9edbJcTPIHsbleRGsgdITUpkHHsgyNCzzXzF2rVv717bduk2V4w9DIHiM8rYYh0ZGCAiiGtYD3jZD4gvd0o7638M0XYRcZGWChl0ljFxhl6cL3zxy/xs5jBiFZuJi+pkzZimpPrpp5+1r33vJtv7xwFbWDiHHcQIz3wf5BaRhZDazcTD5BLh2dKIKzM2zfwh8ocaTtgUIHFr06iVEEHTWD9s6xaxBjAmgErtQEmreYQibsE1JDDfG5KG6girlYGFe5CQV2CHTx7DaeNFFv589lg9duRAid1x2zZbBQg9XF9uSTxr1oPDDYJrjOf2TNOAlQ+FmVdkGlOxj5WyNhwupUuBeSZvTiAgYCIKbW8X0+YPUVXFNWnsQZ0NIXXfdzdb3yFiCYOGrKH4ENeIsnbe6RhAZDCunsa6Jv6OSEyI/x6IR+0vFM8o15r6k0QgS8ARAprvRTF2D3NpImOmmf1nZUULLg5AYpHB2qewlvlKSQ5RWAc4m5adb8/uLjIMvIDuiyBtxgAwz7sISsXrReGqE/kRwtiXE2RoEMJMnBozqA9zvfYuIt4lcFAhtMhkBgsOK8QTPEvx/PBJHBSBAL+tvC85aDubuXdgkisLiFgkbvFUZbudhI9OWppixxHkHCqatgWz+PuUEMtEKV8th1DnqB1qBRdGY+TlF2YhiBaqjuAgKwiwVKKwcjIh0Fn/isvqIbMgnyCgqG6xlQshhqaHLRuBRF/rsJU39dq+1jE7zxa4lMJzttK2tTAHMBYiPGTUPkEEUvPuLouHWG7mWQ/n2fBkjzuOYKidZ09upHbcOL2QpCKPRTBNQu7BZUBGM37ArjPSRUR24WQKQ1SEc4YV5bk9PVZIf7YiCX1GuiAviFgj+jYM9+WvX6ixQ/BpVDCg0E+zWCKUNJelZSVaKu7JPUVHbRZzfh+OyqW5GebT0cjepwmXcIt5QAZ8++FTlpQfimtkjs0hxvJEdQVq+Aac2UN267XbiKPKgGHqs16eWTl7vRA46JDRyv5UkXaDPe30RDU5El0dSO31fH4Ip+PFVZAKckiFOtGKusK2X3UNPRJt7JX22w03X07fH30gNc32wY98zL77vX90pd4p7Msz6UPpoZ/r0g/Ms10/LrYNWyhC5/57sg84xbqVx5owxL6ijN4tdfrJ/aZFvZ39r9xFIcwxnswlCznbjCrOE2La04PY0km6iCBG9xSj/mddD8Zd5YFYbZR5Q24GRUuh5cIBWW5ff/n+//As/NiDR23TsqV2fPfLtgSXza7De2wlJfSt3ZP24Hd+YFddc4Vl4PyoqC6D0JnP3pC+uahwV9ydQ2mI3FhysZ48UcKcnIoLIo2o1QHnfnUgEM9rA8+gHBQSDmk9aMJtGIWrJAISPRZCQc+MIpqq+OWB07Ojb8T6+ACdIkIQ/yRCfHgR06Q+sAr2aZovlBaQmpJgZ04VIURLsEXzciwnXfNLkP3sZ7+xMzhABkY5LzI/10JGzMc9X4Lrcu2mjTh5X7M0XBBtiBDkAJmDmGJWegpzC/MgB2CF7fXjPtF6d/U119ovfvmIc1kvWLiYtSzNOUK05xXhqZ4+ub537XqZ+N+5kE8hCACq6byhd4j90ZrVq91+TgLCioqzCAOj3e+1uGvVD7Zu3TrmqCbnphShunTpEvbZvhDijEfiDOWoDmQPoWvtxWu8iAhnMd0kiuGtwoWczHlbzo9W3m8w50bt18c5u2s/I+Fbetoszmf8N65niajUG6c4x1b2pTGsbz3M3cEIG8voisqmBykKsd5Qn5e9791f4GxMBDX7cCzOzqXDwWfm///pawZF0Jn0gtpYP/8CrPBmQJiLBMh/b/D7jQDkNzN2/jP+7f+/7/91NG7mwXoLv97qn/8WfvQ3+NFvdP8vEiBv7t69tQQIq5jLdv+XVJW//tP8T3923srP/2/vn8fcO9ZPn/7FGncfC953CPUzoCSHR0UPtbLJCgX4CweMG+Nw5oBH9jl+xGYIEPdQETIb8yFAZf0uxfCgej7YmCmeShESUxwsGwAU0gAPA11fBDEwbO4VmyNVSjMqlaysHICyIorJ89hAEysCwKhiYg12Fb8O8Jodj261LV9vt2EO5wLdu1pQWrOxTyfb2NcBox4U/CWiZG5z7hDZeFc5sE9gAPm2u16w+z7xMTt5/CiOhXFbRFHdJJns2WlE3HS1E4dUColRyMEDBwsb0zZAqx4yZs+SOdsEiJWelYt9nugplOmeFP8ePHLMqf2l6snDuj9/7iwb6mm2JQUcblrOWRaHtB42wWGQG/6BbBghVJQhLCBH0VKyhEsZP1Pa7I0qucWVYi/AzSEXRy/q4gAiHFQSGi6lNwWJuqaxKJ61MRYpwOVBjUocB4D5BaeA8tgjUa2rhFMKIt0zKea1MZdCuRzVUjwH+CmuQSPqcRVS6z7qQKJf4fQQJKH4V8nxEAf4lWtX2Te/9SDK/9l2y61ZXMske/LxHbaBHPpIxVPxMwIBoAK5FsO8bxXIy23SSWTIABvtMMDrOMA6HSabURv1D1IGKaaD50AqzVSKc4+xyVehp7pGREBw/na2f3VaCMAORNFYTo9JF+BxL39579152Mc7bG5WsoX5EpuiGAqRChAqbiMOUyfwYUwdGvxcb0D9CZR+owA/fbwvZN6QG5O4HfzJdj/HoSuBaAqzE6XlRAbkO2JGB4IxMvDVsxLPGOOcQ9xRJ/deajyijohYCeTZiOWzqedBAKUy2cc4xA5z0hfhoZLLRYsKHXDWweG1BgJGn0euGwFqmkx9lcMP0CngXpnPcjZEc/hTL4dAToH4mUs4lP+FXyd3t0E2QZBwyFKEUh/gxDzaGzYnAAAgAElEQVQUZQ303eQQBadnyr0mB3FFjCmLODU1BScSWfyQAYopEHkl4E8He0XQiMQS0aEomlTiHPpR9kqldxYVYjIEogrcpaZWeaQKyqUAVEm5Dkbq3VAPTSdA5qM7HsPJEULBYrZdccVlTnHu4QFg9XrUQE1lBSBisiP6hgBPhnWwh0BQGaTeSyYRQ/0Qq5ojNPgVHTYOmSOXmS+HTmX49zO3KH5Lz4bIPcVO6TrrffVzTQNR+omk0etH4yAopntD8Vm5HCSbKAhWWWmw3ETMZW18htco3vQMgFTieVUGszozTvBvMjMyyGq+wo4fP+4AV5FhIg2ff2mPBck9lEBeNGCa4mO8AepFLsrtI5Wx1HaTHKjxTTni2H2JiOAzHvhyoX1sB8A5z7E/AG0CWeWjjKc9r+52pE/Rj6+yZxsX2uFDB1zxtHKbn3zs93YtPSeRjNV+gM9wAO3WpjoO78mowIPskkWL7dV9L+FIC7CM+CgAbTKzeU4a6+opB03ge8k6RzlfzsFeRFYuSsJDlHjOI2qrlKLPKIiVZ+gDuvuuO+hnwUnG/W5BTR+fmMqj5utKSetQZXeiqv71Hx63PsDJK6+/wVat22DFp0uZP75lv/7d76wZou7IoWJ75umnbcvG1Sim++2aKza7QvSVSwsAaSOtQkW1l13poizkShmjSLednxUEQbP7tWPEtBy0gku2WlreQkdY+kJOPnJvsK3/7KuWFo9jAtDm0K591koGex5FnqvWrSSKhLzwEaIEYT3CpnytHFJwFmrHKebW+Xk5VqNxDKHVBljQT9PxIKCdVMx+xPe184yUA1z0qe9FkWHqrIKkGWbNiYfUPXj0iLt9AQDo8+gyCmVMxjHPilQ6VVZuh0vIdsfZJTDvB+9Ptlu+dIr4xFjWPkhywJZOiK10VLR9AHfBqKoTAIBm8edVzHdSyGo+1q+IaMgC5h8vugKyMtJx2Ox2hKIPY1NESwbrU3lFFc8pJAWA61f+LtO+/HN6LlBpC6BNZD0SwDHOvdJ9l/tRz9QQ81wuzqmegV7+m1z7acgGXG/xkHO5POPKm59iHvfnc00T1zMwAAjHzxhoG7FnH3/B7n7XPdzHSeJiKnExNlgb8TWb6fzqQszQAVhdS4nqkepm80Qs4MEakZAcRbxJEnMKcS6QM1lZ6UT6EX8okInMHcVMiQBXlOAgz6xIixM4CFOYdzQXDfI8DTD/BDLX+EICap6OYr4MYszXM8dp/MqNphLeV/e+htoY8BsRgrL974b8+PmT/YgGUL1zXfzobxiF0AhDmh7InsKLSV4dQVPsSzSHDbAX8GGf0w4YtGz5Eoh93A0o0DMZO5E4Dprp4RiGgJpLD0E3Igs/3r8vKujqqrMudnOM99+IUtkLsi41M8cGWxqIZKynR4CYOgQUHrgymihQHofsrYas6AKkDgHUPguxnzUnlyz+efajf/qxA9rGGZPtKptn7mtDsKGs/Hs+utwaq4jWobMliJ89zlruz1x05LUDALb0BwCYxUTRI8S/1TUJ9hw3j/YKm8ZJ2UEsVS1dNlXluDYxTa5fPYc1v9SGmBmmuBaDkAVjzPsqu4GbsWncB4Hcw90ny22ILrUlq3IBxuOsm9fpxF145y1XECsHcTnYZpMAxkHMr+PnqnCmEM8YEGWvnvew10522KY1s4jcmbZHXwQMRHEeAEC/mpgrf59uSKIeInCSbPGKVfb0iwdct9LXHr7ZphuirP3UC6zjEEq4FNS95sHnzEDV3cI9F1jM7XSRnyJ1G/mzXsDSy6/YxFrgAQmJElrPKMRIL6p9uVQnYcYcaN8JEYErWe6fLtYo7auCcIGIqEe3gvNvHDV/q+XNSwB0J06G+XvH71+2q65ezVzR46Kw1McziWpaHT9sdFxPlTdrkOsh4WdKvNDFXCUyT/1QiuKTQCOa+T0OF2Q/sYTj7KMklJHzrexkmy3JA1xnPevEDfLQzi6LXjnfnth30sWP3bg5w4bZSyxbPN/Otg1ZKWtFI2szS50tZE/URE9OoF8IDiQEOFRjfeieNVZ3utYRYR6sUzv20G8EP3/v7ckWwxqbjLOnlzLqZ4+dtRM4fc7BydMzb+tWpBL5Q9+CB112uTH23gevsrEXmthrI5agsFldXWy/2Iu3sKfvdftSOZXgQNg74srBZSKyJY4Ir1E5hLnWqXGQRbh0GnB/DAmNx2n3/J5W45bagrnZlhUOgYjDIZYMsGGfECsdCLAdLzbSNUKHBU6hWBxkFSca7MF/2AihG2GvlDDvjMjt0WofuP1GCx6o5Q10WkVdJ66PATuE02mS5zrGe8guv/Za+wnrxwTPdGKEh/3D37/LvCe6GRONzmXbSd9KN70ny5evhyRHWMEcP9aNA8uTSMyRDqK5OHN4xwKiN1sJ1zgSImgtRGhdbaWVNnTYzbdfC6DsbZ//7A777je3Wgvu7oceO2yXrNlsG1bOs5//5iGbogQ9ApKzFjfcV359r03XRFlnPQ521ub9RCBJDHHJpk3cr9NuX6W9hYjuEPaL5zlHaS+VCZESwDowJ5n4qsbzFsrepOrseUQXUdY26m0//h0ED6ma67Ytsmrm5Ujin0Y4A+UQ43Xdg1e79ern7/hHuxlitvxMjf3h2aO29ob1FoErtZuIsHTm/VDmjjiI/ucffdySiSeclUaJOHv3w3UTOHLOArYXQK5PQ+pEMp8SJRzNfhZiJoj9nTrgmun/U/+LyBcRH5l0sI2zd4giRlZip2nGzoEDh3DRzuLsEuV6pNQ35s06ms6ZQCIwze2KN5UTT/vUDgjB5JxCe/m1I+wxxm3F2k12kDi8Ida/w/SMbLrsMuaH/fS3zEdIgYOXOLRFuLXSKXxPYf3bQYxWdy/zc22zi/bMIuoqm0jXF19+kTNRPPvmZGLHapgLQt05MgJ3YsHsPM52c5zQJox90/6XX3ZiL4nJjrMu6Swzi36mTMjSY5A9ip3KwcXfpi5L5oFzEDNyoMVCrsdzPlVHjDrWdH6aO2euvczr5bIHUcdHMeegFtwZbaQTqAckFFK9qOi4i8NVMoDOzAOQPRLxnCSyLZh1Un18El/txwGSyf5D0ZwNxLBpHxDOdfVmDyo3tnqIQtgf9gx0u5jUAPb4cqsM831ap7TnD+BaKy5Yrko57OWqVky09gqBfG9YEE6SwQD7yIc+xbo3wX4qnr0jnZREhvpAHOqc4PAh1vJpCExtaoXVSjip+ZcQWNfF9KYgkDcAf/81wPhvI1rcO/gTfvX/FeHyZgHKNwJA/8JjnPu2C6/1L6/Ju5c487/x19/y+v1XvExv/vO9qafnTV4SPTtvvYr7TX6I/8H/XJPvm4vAerPz49/y4v+/RXD9x+TFGxMsfwvy4618hv+Wd+CteK3/+Pq/8fj883/vUXDnBmGFbrM2xQY2kE1SA8C9Hwe3IABpfwCFcTZJDahK0skEFTniqdJrbWn4fg82rFImal4M46A3BoiqTaxiaQREBgMkSJEdAagpgFXRG3KEBAFqSzkvoDQA1b/AmBUrL7GXKDBVubGK9AQuaGMswLPpV+tt9gdPWDAqsBGA7FDAjwlIAuUdpwLQDQP04lh2BMEsNtBFqOWTOCCtQqU40ttuzz31B1eCnT97nisal9o2MToc4CsSUIn3heOiDsWlCnQ72bzrEDwIkPeHJ3c6Ve26DZvt8Z0vmXdQnFM790I8jAAS5FE26odaMgG11TTqzkWUU/Y0Az6ShzsFcRPAQXqajeEEJeSKKuJozEGZQzJEwUnUNSJEtKlRlJAidaQKauZAqd4L2adVph0TE+WICm2IFfUhxavIDYHm6okY5PCr+CEdPAQWK25BiL1AZ4HWkQC6Kn1XUajivfy5duMTqA2JUJGSVtceOBlcQERIgKVl5KJkH7Jf/OrXdtM7bkEx14Ja6hxdJ0vtVJEy4M8QNZPPQT6T0vMZMKqL2DGpmvvZrE8DmnkA5CueypexEMQYUIzV+XqyrjvIyoZACseVMgKwm4hqtoZYG0WiCLBXTJfisuRE6cCVoQNgbu5sq0b9/NsnnrGQxHT7+Afn2p5Xhiw/jd4KYmxIWQDUAMUBARgBsPBByTcNAKnNvIgPgbbekyNOLT/O9aitqLY4oq+aKLqOIjagmTz7foo7BxUPxrVTZIEU3hrfilmRlV0lu53Y0/sZi/4c8mo42KQQnybiQ9FI+js9C4pHUVRboDv0RLmeiVHUZE2AREMAXMOMA4135/LgGkkdqv4MFR6K9FAHjPLmBd5nogSU0stFZMlhw5+H0Vmje+4DSSMiTa8jQFD/feF1lCMsYmDp0qVuEx0CeFhJhJEcIAL6zwJq5+Tk/GkMiXDRYVv/RupZvb6eOZFn+rl6DY21MdANZR3ruRU5JxBTTqJxSFPFBoTwufX9mgzU5+OlThd++XJYHAAQ283hT6p99fzo3152GS4CYpqUN98KodnFeEznIBjOZ9ShTHE0AiWV6T7CHCTL/zjjSO9TXyKM5JjR59L1cEQSc4aeJx0W9UtzkCZFfR6RhZkAk2UA/WGAogIHqxkLuRCvAtwD6FZpBLA7Sy54EJFlWXMKAJyGcIQQoQXwvZyYq3379rrDsF5Ph1gBbnKE6LDZxng9fOwEEVD0JXDwjIQEmeD3Xt77FISkogGnmYN038eZq8Z5X5O6vjrUaBLmJHvki7Ptth8SRaTv47omJTMeUFee5ZmbYPymoaZ88lMF9tMiiFuAgcPEd5SfPmW333YrxZV02UBqekG4KV4rAyVkEmOwEYBFz8f6VctxNvlaB9+j2L1InrE25nVfVNl6Rg+hmF+9Zq2L46lBERuPm0nl7kxWuMDKbR2xS8ogb+TvBHBcet0N1kkOenVtvSvF7gT5KqdLJQAV948eesKe3/0Ur9MIoXGvHa54yXY+RwwVZOOXvvQl27p5nQOwLtuy1n74vW/Ye+96B66+cssk7mvx/HlE0qCsZ7asozQ3SD017NteOVBse46dI4wqzJp6J+z47za6cbD0Hw5B4JjNQ0m+GDdc2eESa6hoZ971so3bNpPjz5wTgyoZwCYHx+E4qvUg5lYfxnU4z6kcMZ7c0x7mS0UAehHf4oFrYJiTeyuOpAaImG71XzCn6O/6FHnHehmIwrMecDUSZ0MQhGEmz67Kn3OYa8cgb/cdPGQVABpJ+UQK0k1wpOikvfDV1XSBcM2Zw0Nxl42iPg6inN4bJXaov4fNAtTKIOZE9+fw4ePEQEFMe/NcEXckZ8/EQBsl6Ksh4IvsTGUNf8ezCrmu+BVlvSvu7TuUn3/mx7Uu813xHZkQYUkQaV4Aev2AcgOKHmS96GINGeazLEJd2s+8pXl+HAIkHiIqjFiTJXPyHVgeqLmQazRJIa5v4AROujrz6Pe2fYDU115+IzniM06TiVHikKrP2ALmy2mIpEmk8w0Aii8eL7NKHA/DgMcbKf0dY+3Jw0nZ2EAPGEhs/uwcwFLmVJ47gWgejLdoZdNzDdltoKqGOOD5kChjUrEqIjLlWmMfonVFHVXar9QDwCq6MY2osm5AH8XIaX9x83Z1aBlgJOpynCWaq7zI9fAAUA9VPBhRRnHMgW2QNm1E7mQSh6eM/1OniDpj/g9Hkewh9ypk7RJA2nHW9WCUx8e5B7mQbAKz4wHSpojYGaNHZRAnQBcAWAjrRB+RTYoaSSLGZQy3i/9wuw0xzw25/jDN++PEx0zQP9VmjXLQATZW8nxuI57nCDEpg8zBGcTSzcmfy3qbTeEyJePdbawn1XbX+xdYyeEOCG4Kz5kLuiBRJgHMTxPR1g+Yq1goXUddux72TCsLKO5uPGNtEH6ToyjKcRucOc0YQJm/btNCe3lfkUUmheDAwHXHJfOFdGxu4b8B/tTXVoG6vbaP+DTA8xWbiIHCDdhW02uFrCWhvuTkJ2vP1GEjOAmDiT0aI74zgJidca9ge5Ei9MNnRtmP0fkxASkxGmXPHa6xasDyJQtTGA/0w8XyTCBwKcRVVUQkXTugpwdK/Y99/yZr3UUZMOt4UVEdCvx0yKdG1n0/F1WWiIOjnTWvlQi/cPY4ckgFsydJYf7q47po3R1l7ykHKpQ88yZuMvZT2rvIlSt1tgh0AYOKsxzjgg2xrsyZvwB3WzdOnHNO6FJQuBAiMsZFSarsWWNvyZKFDjidYi/oweFylH2C8v5VnK192jT/TiXFirgR2NjGXJKUrNJnHCyAhPnhzEPsT8eYTydRYfSh4K+ugKxlT5OaiDOYsui9Z3vs5Fi6PXukjBJ6s9s2A3S21yMsoXuhCZdIHVGJbPli0NkksM7QUMZ8RTQhhAMaD7vnjkLrPtvJn/pbH3uuMp6nMhwe6xbzWpDcHjhhq3EjvVwKscZ0U0tMVSpEuR9r+6ycBPbioeyDRuyWL2638adR4zPHjQHEejIfDuC6OcX1CISAmyZCU9FV4PSqX2NNZNlhHhuCXJFDzZN9ZhZgdGnpeYrJ2a7xDEfFJ9nveE0vvjc7g7kvmEgz3Io5GdFWPzBtp0ai7BfPVxD35GH5Oew3A7g/HQ32nfvebW21Vfbtn79imPLs+pu34mTKt57i54lDDbLa1gHzS5lrP3v+hB05UWMffsc6RAA43OPy7Rx7qpy0EPvsZz4A8aS1kfHAnHL40Ancqm22csVGYmSJu2R9CPPmnrTUcE155mMSIPtw67GH/dlje1iLA+wyBEunTx210PQonCiFtu+VCmuE3LhqS57Fs1Z/95GDiHtS7PZr1+N02Wmvnauzlax5d923znY/dMrWEyXF5saqTxWzjpcQp7TNOZUVVyjRRhMCsRde2mWbtmy204gJQiHlM1gjPUd6LIp1YxLx1jTzZCeddoNjeLii0+yT3zll1HPZhu0FkCcl9uCBf3F7PPy553Cx9tgCda5BGsUkZFko77OeZ6uO/p66iuN2zzuvsUielfrKBsB+OhIRdmB/gcTPsmchMavbB5ljccDmJFtWThJOqy631x1i7MvNIXe6xCbR7KHETPbjLExAdCWnnUh/7TU92NdJrBKBs2CY919PlKPIa4nntGfTeUfkswQgfZzzWhQdy3zWwZiobUb4oOJ3f0QRB49ZD/v2OvZci1aspE8qHufo87aWaFN/BAWDvZ2Q1fRcQXafp0vmREkN75WeMa5Bkhw5pAi0q4OH10+C0I3lPQ8iBlA/VhPzyBJcqXIKZ7KH7mSPmgA58twzT0OczLbX9h9ynWJhkOwpOCoef/qPOCwmiXRcynmgB6doJKTyKSf0mo1LPRChTTFEjci2OAR+GnMqQNc+V+7wRH5OBXtz9YNs2bLF7RO7EfychgyT4EYdH/2cXzpF8ir6jD3/AhIDJMgq4ueou0jn1hbOCbqmgTjkJK5TV6DOeFozJ5lz5KaXi1IJDdrHTjLXSZjjw/lJ53N2zKyPEpJp7mLfw/eowzMYogM7p23fcp3Nzl1ITBYutyHIIE916Xmx10fcAwGsvAKUZ07U4FIiHG46A56yRb1IgPyFuNFFAuQvvFBvo2978wTIW/lh9QxfjOB6K+/Am/vZFwmQGaDl3wfR35gAeTN34CJ5+Gau3sy/FYH373+9MQHy5//Wo+CujaQzMCDY8E0C6vSxiU1EEe4NQHQOO24waq1cFGvFh4+5UmttMDV8xlQciptDGcvDHC7xI0CAKCYCyOJ1VbPU7SHEZUkxHA54ISWJSrN1GNRm9xylcVKWSyWuYmYB9MeOHXdOiI0bN1F+uxdrcKzbAMZxkD/zg8U27xvnncJ5qBs3AYBNOIfNJDaaEbymvwohORBHQBSkQUCUFh+1uPAAm4fNPRAAoxW7eBnOjgZAok//74870kOdB1RTu3gEdYkkEAmka1yO7ToRW/NLu/fZ2o2bASHJ1O0E1KXzoxogP29egX3gI39vy9lob94qNVqYZaXFUbA9gE263pKJR/DhNT0hPwSQsJd0RcMCZAQM65KXQIBEobyeUc542ZKly1xkQiNAzhhgp4+6QPg9CtWYK37lUK9YrD427wJ8RaJ0ArQIqJZi1R0c2CD7sbEVCDyjausCdIQAwRItQMaXaz0GADQ2PsTGuI8IJsWBKPaLFG76F3Jz51tJaQUH/XjUxYG25fJPcGh42H77+986AmTPC6jgsFIrakTxKYremeK9NdBBoFJyxYYoeitUpZ8cYCYAIHTftdmvByxt60KhzMElAvBQPScplM+PCDyHACkjaktF7CrAlUsikXL02LhE12+hcVKHgryCg/rHPzgPMH3I5hLtEMkB3wsHiGI9XFwW23cV3sppIQJkmAMQqIS7/wGMcblwvAE2K/iMidEA6ij9ThIF4ulFhBrRNV06YDBe/RljWutVWj4fUkzEjg41XhzQBI7I1VJEznMu4GYX5EcC10OEiaI21FczRIZuFJEAQ5QoikTp4Xuk2OogPku/i3QQcK8Dn+6PorD0S66PEqKrRGal4eRQV43+XhFOVUSWLcClVEFBoYgPkSQiTER+iEBRCbgOlyIxRJrInbDlxhutdP9+d5iSE0TK1xMAFioGl6pOXxpL6uy5MPnLnSLCQ8SKyBB9qdtHUVI+jC2Bjfo8GUQwyJnkzXUVqBjGPdT3DxAVIULPH9WYCmA19jXGalGeDwMuQY1xsBqwyy7dwgGMf4fqff8ruziQ+REtAqnEQVGHMj0kPtxHuVkGIO70+cYAX/S59SUCRK+r6yjiRZ9budE6Yv1rAkTPhT6fCDc/CFORJoMDCmDx5neIFQAAfw6HdXQvRFMGXw3AT4o4gMIUROcU/78F0jfIFlB4fPDofjpyclHrnaBsU+pFCjEBhKVi9OXzdkL8nGKOqQPQCmc8haFg72ZMCcwVCTwtVxzz6BjzpQgQ9YToerj/8bEOfT7XNt5fyRxH5wmAQQxgtCKwNJ5ENKWQ///EJ/Lsh8dQxnN/S0uKcTrMsgUcsMv4b5XZRwPoepJd7gf4IABg7aoVdD0EUvR6whJQreZlZ6J67XK9CNW4FESqKIpPRI7AY3eAhmQCIoYI8GHe6+TaNNg7IFmmuc/qPnjs8Sft3g982J565lmbTzntwaMnbAHxVM++uNtaIEN++eguCOOHifLJsVnRy+2hZ7+HQ6ac1/Ww3XtetWVLF9os1N7VFadszcrFtnzxXPvx979ln/z4R3FmDLt4vbKTJbgK2p3y/crtV1AgW2tPv3QE8MzffvnVAku/6hnLoOTUwxdgdWWOpUFCBzIe/OgdePyRZ1yvVBJlqvOWzrapINYZDzqWYpMsCkJOvUXDzKNRAEH+jA+NKxEgXRRMh9EfMU22eAdAaQ8dHipZ70XS3M7nCqQDSF0SgzilBpkbHAmOgtOb36NxOGYBbIxyHYf4t32QcR2Q6O36xbgcRi36MPfu9q+Uo8wm4gOHWDARfkbsVAIdHTHklntQLBysPgrGymEA9i4K4SdBMQeGUdviDvAa77Yrtm+ha6bJ9u0/DJDK54CcCyO6LB2g/CgRKhIgRIYL1FUXxQTZ3kmu/HYacKaL+JkhnCNyIwkYURyeSH+5OLsBHhmVRFSSD8/4WVk4zyYhyCMgiaaZXzyICxseRdk6RllwPfPMNKBu37iL4RNxougsD+KXolk3fOSymyDmpGvUXjpWaifIUfKABMovzCceh34VnsNByOkkSnFDuQerVq8gD54IL65LI+NrLTFaR0+ctGRI5r04Gvx4TV/mHn8VwSrCDQJW+wytfYGMbcWAtKHazcnNc0DRi4CGc+fNtzkZLfatfy6T6N/1OwUAIHqzb/Gl52QER0sw7gkP7l02ZH45z0ICyOEYJLVI0UOQxqdxJK3fsAZSO4iYK7LfWW8GmftEnp44jgIYwr0AFe4I0Ya+gGxyYwhMG+L/T3CdNFVlpmfT8UC/DnsS60HpTGeGjyeij3Ef1L4DqNc7IdtYrxkvTYBv04wjX+bSFFTTJYCeIo/vvOMumUgtfU62/fgnP7D7P77Kdj5TZdvWrrARiJcA5rQhHEwDWAR0jyvO1rg4vhgAvjQid47QdyR3QGHQtNUcPEBZO2rvziHcbJROk1a1dlM2BEilLV6TjQOlzlop6fAK4LmArOjqYX/CeqxSan+uT3kD60+6H5GD6Xb1phvsmR2ISwab7IPvu439DUQ/UTbeiAqm2W9FAyAPTPjZ0yVDdpoop9Wr4q2KeKIqHAaT3NPariFibYhaumopOfyezEl+kD05RBrR9QZaNkDvx7X/e92fdq1fuOkBu+WGWyFsA3CzljG/Ea/K2uvLMxzGuqEYq2bAREUBCjxsgEzSpliKb6f+lWtBLkz2qSq9lspZ41drRCgOL7moPCCtJ1i35D4axt45zVxUC+ESgbN2LhF1ciUfxfkVylpfAFkrAqRfRCFE0TiClVAcRW24CRNRlYv8qKVjKgsxg35+Fd04YRQ/jxGzNMb8Mzc60JKD2asQdTohknWKgnDcSq21OI3S2cuExljbdJT96lCLvVzWxRg0XDQF1l17BiCUwuw+Io1YmjNyPS2J/gRf5h2vMQ86dUYtMd0fIn7E1izLsvYzrUR/JVpabpbtP3UE8qnT4Avso9s2WE1xGb0rgPCs20Xc6xDyscIpvB9mDGdkJ9uH/mm7u/6DrwFc08/Rj9hlius4jEimHZdaA/t4kbYi4BtqcSezBKNhIKYTtzhEjvQK4aw1Pcyt4cScyS15rAxCJpS9AaDpNCTPqydaiNqJsNnxxFr2tyLHIUaXeMUqjxT77e4qyBuzNEiSj/2vK4msbYTMy7EX6Nc5DIGn5+Jb3/iUTXTWmndzsZ0+Umohsf6QJXFWORJmB0pr3ftXXGwg+9W+/g7WyRC77x/uRVDBfpC5awRQ+AzrU101bhBibefkFwDy5uOU8bO9r7zEc95n8+YW2GuQ8JdsuNSqcGEdPnDQ8pmvwvhM+Tg8ekcm6QM6YrnkdeWmE7PEnPyj3xy0K66+md6URHvXez5ny6+Ybf+wG6AAACAASURBVP2IP+77wW3WcxzBDnNuEPsnxa32sRdPRMzVxb7Mn72QOtaee/4FBFhxdC0thqA5bMs5I0QzvpqJZMwBsB/DnTYJsdYN4YgUiCjXEfv5H+irw33zy6YZ4uOpj+7knEOHIPNKFfFJaczvS6MCbQoCvIcy+j/uh0SAoLrtzlts529/YmsKMyyXSMJaokD7Rv2tBHeJf2gEnSLTCBm6bJL3FhTsbWvWLcUZnkGkkpzt6svqds49dcDpeUtm7vHBHSUCJJLIWjlAIjgjap+pM5/6cQYY8yGA9o3EYUmwJQGYHFM6k7YTi6q4V/X/VVEMHxrJs9ADCXoaFxvrczck3PHSs9ZKlFMI/V6bt11up4gNOw2RdOXll3I9EXgRjTYrnX0+7saKilqLjMX5DEmstaOo6JjdceftOAyLeM/BdBRmuT3XNOebdkSAiliUw33N6ksgNAcY59WWBFEvd8hSIk+j6ZPTGu1Dv8nuVw7QiwUBztkiOjbeUjIyWf/pZWRdegXRzN3veTcdXR387AF7/PEn3N7+6quvtl/84hfE0q6xNIQ/SlzQmqM9/3XXXevOgLG4RfcROap9vfb8szl3ah8tIWIR66PiO8M5S5QTM9vO85WYBMHEeqEoQPUUykGt/e4Fd0YAHSwihfWlM4LmwJl9NokOEg2xf5oJtJJHmGhfHl4RIJq7/OjD9JkOhnDOsNtuvptzLcSJTxRCE5zvuNe039d5ScSHHCDu94sEyH8A1/zHf3WRAPl/vnT/Zf/hRQLkv+yt+R/wxi4SIBcJkLf7MP8bEyDzIEAUX+WhSCuAlw42sZFswsMAqCsrKtk8ZjgXwyliQ1TgJ/W6i0xiA+kD+aByvgE271J5KAJLmg9trEZQvcwYfdgCgYAmy3XBBrwWe7tICilPpQByxlgOnzEQHY10R6hHIIPNo4Bg/b02gwJvpX5vfGSzxX7kIP0PES6iIwNA4eyJ4xwABlE304GAtVguk0vJc+1qa4bYGLflWKDbG89Z4exssm/P2UM/f9hWXXIJkSuLLQLFdwgld50c2FOwfUuZ6c1nU0RXVXUtB8x+u2TtBkAfQGOiTKTyGSdCpQbnQDpK4y9+7euWS/yFHxaE+aghr1i/AVCnGUFZlwV7g3wQiTCpKCVAGgG5IikUg+Cnok4+fykHeBXzysHhh2thAT0O7Ry0G1Ey+gkE4doK3NUBYEqFngBbyRw0Wzl8Se0v4FpxRiKaBIQL0OoDEJCDRkC0CJAGQF0dSOQmCOLPpcARWD1OZEMvitRuInNEpHgCFvah2h0f9wJQAqiap/ibCtt+9QPYtr9mc+cP2UM/OUpMAX0WoCEiQM6eOWNzKEzvIZpF9mkBENo8D6LeFvElGeAwh4URQADdw07yZns5RMnG7a3xxjenpCZxmKIkHJeLbN2KoPBgbNVwqPZD+Z1PdnMrgIBInQm6IY5V1tmH35tnO//YYSsW5Fkk4AGnSO53i7tWUYDOLmaK50Q9FiK55PAJgADxYZwPc6AZRLXohdtFfSpnSs7y3kOcOmzZJWsoV2y0Jt5zHM6UHpUc816kWlOslxRXipDw5j6KIBRQJ1IknWur8Z/IgW+Ya6vPIsWwDn3+jA3lzDcByki5HApQrjxcuRXkZNDvIjtEEEmNJTJDY119FrqHGv+OVOAApr/PAqgrI7NY91wkip41/VtdX4E4IgEu/Leuh37p4ORcVBBreRQuHzt2zJajPGvHmSXiQOSKxpJeSz9bY0nfL9JDBI02bfpvfa+6LPSzmwG35jH2mwF6xBgqqkDjVK+hg6wcSYotEgEiUs+REowOHRC9+Z6nnnzcCgsLyDpew+EdAA9A82WUe+vXrXVqNBE1uqhS5up51GfUdZAz4MLn0+FOyjYXicWXPsOUCJbX3R8iGS84QPQZJgE6Jyh7llNtBIBWB2JvDv5gOajgl5KvT2ybyEHFZ0EIlpRWEncU4sBnxcCI0BuiwycrLwvws4j35gPIRXEmz6vGXCRkpiLc2hhfZajzeyE9oog+8uLPegCYPHgP/vxSz4BcRiqMneQzqDvmAgFy8IEcW/axkwCUM24vZVp3QPZ64pLRHKD4hT2fX2j3/qqfnolDRFjFuui+XuauZvoa5qCSjQWM6KHM0pdD6OZ1q1xZ+t49u4j6a7PctARbSkSEI2UB94YAvdT/oWJ3zUsCXRSl0M2BW50E/pB1LQB++w4csM9++tOuJ6aPObq27jxgJ84KIv7iOXSfO99k2fnzbO/Bo/YKTpIa5vKb33mHXXHd9TxXqyl2vsF+9UkQt3/1dd8T3kQTPmc3XX+F7XlxJ79fSTRPg61A1bgwDnfD61+X3fxDgJmdVk+Mx3d/8HNAGU/76Rdm26xrnrKla5ezdo3iKFlknmTHBytCjs6JHb98nIgzAEjmuYBIAJtYH8unEJ6wBiJNVGzq63o3lnEtpOhX0XcvBKTWnECuxxCDohXCY1QxbsRM9UGA1OMO8KIEt7Wnz3qY2/sYK704J9asvYT4mgGLhkSLZOyGc7+nWDPqUdjCDxihEnYW8lduEs37T3x1mb3ra2dZL0Nd5rn6A1IToiwZR4wnZbNSmnZD+o0CqDXiNjRvEWsjAKIpxJ+EQmbE4wwYczGFjZR8az71hNRRnEgdqlXNN8moW4MgWHoBgUIgWfRvQ/gcnRDIHW1dbm1QxrqIwSjsMxOMLT++fxziIxqQZwonQy6kSThjMJJn20PxeFBBXaiEIwH2+s9RSB6ZbKf2HXHrjZe/ujJQCQN4+nMPCLECvKaDCgfBYYirEn5uADFjYSjLJyHmkli721mjFyyc51S+ysTX2qb5swE1f8HCRRB/Tby3ODtWVEyMCKQoz3UAcZIzhKdWGp4hABd/1kqtYb3MDQsWLHBz0K9/86h94sPLbcczgE48j3KGhANg9xP544crBkjcxaRERQQ7Qj8d0UcpGe75xJkojjIF8YMcIHW4p1xMFxE1ilFJQFChEvNRYqVqquu4sz78Xo2bbSvrPMQ910+lwOUAcVL5Kn5qeHAUIUci5BU/e7qfjoIGwLVIrmU/GfcNuKvoQkPN7wFxP05szCv05qTTGzXNXDvAPOqDwlcOEOy4tvGaS+1zX/qUffvT28jQD3Zl1HJldbA/iSa2raepA1JgyPUxnGb9nmBPFwMBVlRWYnkUMVyTl2zNkLeR4ewjWvvZ53QaomSbtyjcTlf1WM78ZHoiEBoAoCPqteh4etiY+wYZY6GRsfSB9NKD0W/bb8iwTZvX8jPj7av3f9VuuX69rViaD/FDLxkuOg/2SFOsj9GB3ogKpm3nSe4r2z1E3JAqRoQXw5otwhF+f/eHLrf9pcdwBHjSAZdrKYyRUcDgdK53JBF3aQgduodwljA2Mjdl/WleOPPrMuf8iGc8TvEm5UCVS05xjoogawWoF6goIFHiHDk++nF0RKOu155Uv9S9pGdee7AAXMl1EItScUvVXcN/xzK3+TC++1jDBOZl8Bz1Q1I1QAgnEf+YDsEqx6diyRRVOgFJLedHDxGsMQgX9H7kyIxhrfZkzu8G3Pako2McAqytvsFyIvxtfiLrf91ZIuYQbBDn5EHObEVpH44f1nKEGSMBifZCea898RrCGoinHLoXzlOEDNdg1FzgTYBkm5vkXH9BzDuTg+P0AOAmwhVC5Y8tZOjMY53KSM6EEEuwA6eP2enWWiLLYuzS7DmA6D3Wy/usYh9XyV5a3Qq+44hpWPNHiXz7xMPvsq6DuKnozgj3gWhjPRpijA0wnzWeo1uHNSKKtb8Dl+swnVXq5AtgHmynV8RFO/IrKDDc7U8DmGNUOL37QDMF3ThyiMAaos/moV0tdtOmDPPur8dJRxE9MVbT4Un2arOX/ZESEEXyrC6Mss1LU92zrq+Xdh9FsBCB82zYPnLPu2ysrcoiJ9vt3JkSpZxaMz/+OE6XZojYmFnzcWjSCZgSTiSSnOp9dj0dIEF+U26t7AXwjuA+NxNz9cQO4oTSQ2zzlssQPPnbOfbQlXQOerHe/3FnFZ0el0NqDwOEs2ayty05WWUf/syduG5G7cC+cq5Jjd12/UrX//WxB56xu959o82m++TBb/+Tffd1N8bB39TYsoWFVkdc3gRrSGIsY4Wzgtxsk4yDapyP2jepgy8bUlexna6XSPsfzluH6Oa4bM0y95yolL2Z5947kEiwIxX27r0zxMd3r/oxbm7GZzB7RAmBuCd+iH5qSk/YnesKrLEc10BonDXjRvvmz4vtvk9dZ73niq2LyMe8BD/m3HCIMtYwdb1EpzMvsachIi0gVFFX3rZyFSKGXARMkPaKeZ1kDVFEqq6T+m7i4tkPQYAM837DiOHyYJ5SpKy67iZwu8qtXoMjJp+5bRiRgPqOtPfXflWudfWPpSOyCYbwURdGHM9iRU2j62ibVLcbbszmrn5WJS/WaS9Lgiw/cbIYsi3EkoitHYZ4uWTpApxhtU4IoKDkvmG66liXtJ+uqDyL43UV87U/z3+/c2A0MTfrDOnclpCZKYi61A/Vz36puvw0MZeIZRjfCYkp/LsQCIdU248L5ZnnXnLF7rMLFtAXds6REXOIR+tQRDCfN5Y9dRXnz1jc4k3MSbt373Zu7IW43bxZm1xsK/PRkSNH3J5/E2dYEf0S/ilBoQYxovpV1q3f6FyeIpoOHTnsYpjzIebOk5RQw54sFEeNyH5dX4nIJBLS62ufLDGdnOkDfFa3X5aDWuQG36d5UOd1ESB6ATlAdBbWe5qJy5xUqCKiGjpviFm78fp30RVCrLVfNCQK+27mC4n4ZmKv/tWvCwSIe/WLDpA/2wC/wf+5SID8NVfr7fG9FwmQt8d9+u/5Li8SIBcJkLf7yP4bEyBz79ow7SP7K5tATw5uHYC+XkQkxQMAV3KAXrdqNSDxaUiCVpT9qEMABn0AGBThEYgDQJEVXSjZxgAiVF6q/HGpM3v5M6e8A+QVIJHMRlKlau0AXP38nRTrBSg0Bb4KmBWxMqOIB0xhY6bNoQ6ZcoUcOXJ0RvXJYaTxkS22+ced9D6gtgccjABgbgP482ajlk8Uw5myUhvFhXDF1s2U3EZYb2u9+aN+Cpcyk4Ponr377atf+Zq9QidINw6SxeTiZlPK3AuwFwDAqU1fC5JIlcdFQk4MoPBMIvtfIEy8Im1QRAo0PU10TjXxLlJ5q8Ni+7atNjc3k8Mg0TdBqLqHegDFUIGi3BaQKVWuroecDD6Auv0AjxW4TMJRxfaiyvImmiM3J5+DwwRgvDayMx0R+twCnEV+iFzyBbhTZ4P+To6BC1FFF0gQgTFSUGnj3MUBQnFHco7kQtiIUBhFHeSl+AbAGh3ahzh8qWPDg5zyHg61fmRftFNqnEW0hwfvc8++V+z3FMg/8/z9KMw9AGZV5k5RLRvvIhToURBlgYDuqcRNCGCQ5FXxEjoAB/HnoyjeBWbrEDECslzb2INlXopLYpTYjIdwuNF4SSJPvxfQoEF51vwaUkkorqBUDjVSpkdjq68kT/1gWTXulGh79630VrQlMgawiaMI7IfMCWE8RgM4q69GALzK0NEXon4jCgnVnbpfBlCF+jKGhyhnbSLoureD6B5KlVet2uCiLnoZj21c1xRUfLUoYRVv48eBTuROt8o+VXINIDUilwuEn9TyqwHt6zk4ycWiTH05doK5TiKa0gBMBO6PQgjqYBONqlQF03omBNiLsNC9myG6gh3opvsnwkqqLymc9YyIgJgpTZwhLASqiCTR9+jfSimmuCy5N/TM6ftnoYIV2bHk0ksNZtH20+sg58dJnCuXULLYzcFKBxu9hogO/Vs9c3qtC38usOGCQ0SHNBGXk8rG5vPrPcpFpGc9BhBVmzt9FsWziYhQFNtM1EG/IyWieVYwVTiXUjclnlLg5aOen+bgnAL4qd6RcO6hypk1rqd5DU8OYuMc/KRE03uRu0g/R+NfLifXU/K6e8X9GSSL/kw/T3//5zmR5LsH4Tyrq+WZzsBxBMgwCi0DqSXSY82Gjbh/euwY2c4qf29jbKSk5vJecCWhGhwA3JoO4RtRj0vZ2894iERV7hwljLkIuh5c2TnPci05zA0Qd4FE6fijcFSfjtR2JKq7SLwRFHyKwZrSwVcECEC7gKIDrxMgXnwWRUj0oiz25MA9Bkirb9j/uXl2yz+3OQeOALVM4v6kXu0ANJ9LDM8o3+8v8g3Q42aKSutrKgEUY+0n//RDQPYY27p2pSvcTcJJonDmID57LwDxBKDf2bMUcZMxHg9Z3cWYOA+xk+xiD6ccAbJy5QrnmBCR0wA43YTi0RMlpgik/LmFLpIpgyzskwAZn/nCd2zpqkV22ZVX2yO/fdSKf329XfVFAA76AJrbBQ6G2s6PE1T+73zd/qmXrBC14z7m6yd+eK195WdNdjuEShmk1ObCc+ab+wVbsma1rd68hrWnzwrmEMeRFA0BAlkHadBPNr43Oebqe/jyg1+y+StmO8A2Sqgg98KP6zsAkLdy0QJI6iELY21ycn3uxTjqyVaAUhFZjDruJ44n5s1GuqB6B+lvkfqUedMDIL2O0tAtWzcAsIzjQAEMAKCK4JoGAs6co6C5ixLpIdTeVU24apAqN1Ku+9svLLCr7zuCiyyO587PRTCpn0SRjQJ9zxOhcvC1/bZk8XKI9zPEkPHM0FmUB7m1ehkRdmXFDmxR2Xk18Tc9KLF1D+SQiOHZFWCkHPNxSJp+nrNoxAIiHPBrEh1EJBFqzWaR7MxjenbCIWo95V4A5B9zBe2+qLkpoWaNLUCBq88UAuE7hZvNE/x/krXLa9zfuupQ2HYP4swpt4UrFroC9dFexjzPbwzE4QRgbnM7ACGZ+QchG3sYNzEZKZZPWX0d8UizKPqOIzrFm3U8mCgskXyKfPRlnTrHGriCvUcRz6IU0K2MGT3PXrgHBdpM4uDRL80dIl+9+Lea9/LoM8nLgDTi6+FHa1wE3yREnxSw6pVSTIjU/30o2UN4RtJTEyBciWnkZ9YBxmXTpeLD/T18+Ci/Dts2lMQ9gIfqe8jPyXAdOjXEweXkzXO9XkOIBs7y/6UcLigg5oR9Rg1Fy5moiVt5RtohqORE8oa8T4oJZ12EPGGv4ecDaI7z4xwlyafJ4Q+LSTJf2IG4Wdm4ZrqsiNcM43OHAwQqsk+daLNBshPyk2x5drftLSbWkf1FIepmX/VHMc8OVp4zb9T/lWcqEZCkQGB2ERfTZOV0cfRCmC2ZFWtbUyCBANMmUO12UkLt6Rthxyg+9wnyYkxPWiykV1lNE+4mpgdwZgxQ7vor637ffopxUZbffe+VFpWCyygy2H73kz/gwCUChi6AxQuJMgulX6MTQhhCdJQxFsic3kJs1t7KUetmvuljTCjRrgfzIVOsZS/KsGcPnrO4ebhcIaQWLphrsTihWs5Qvksc3CIIsmGcR12TxGWy/gUSJzbEfimdmDWPbNbjF9p59oh+I4ZtknGh6CsVRSvWSmXkiqmSS1YdBL0A4CPMm9orClSUQ0fCHF/ma81n6hwJDsVxx/4vOCKG90c/DHvAfkWxcX21lntCoPeh2o+HUBgE2FWUp56fcfYWWufVW6B+Nf1sUXSKgvViThlkDRxmntZeRPugEY8w7j9EGwKOBdwTj/Zz9EwMMF66ITJ8raFujJhK3GSQAwOexNpMh9u3f0mEE9NUchpxoaxNPBKWtzDDBkTkRFIO3dFMJwSxn2zD2MrS1QfZxJuYne1Lt0YqZHMVzym9aTiVB/i7ceawWZBmqyAN6+giKqosMx/2zIoBXJQ7jz1Gix0/U2qf2vH3VvtCD0QebgWvYRcpOkYHQxDkRXXZWZuVmm69RAE2ApzH4Tzrg4wfoT8vGdB3GMS8s70XLdA0xczJEF8NFsNYmWL8P7/rPJ8Fkj8oyo5WduAyNLtsiQ+9fnKg9lufT7idmYy3p/acNF/G47pVWebbVe3mwxD2WFprF86fjauyx5bmIT5pr7Xx3mZEAZF2FsfAky8yhnGNzF63wA6ew5XH3uG+91/HmQFyGmJzzerlnBWIV6L3YRgnRTJClBaEN5U8bx0d7PszU2yE5zY4LsleOnDYudy9iFKdxTywmD1fEXurINaMG755479Zxcb2dzJntdv3HnrWtm2/2qJwXs175yz72Sefsi3btrt5OQ2SWj2E/ZAYlWdOu71NGIKYVPr6JIxpIYpSkaPq79GeUT1Fume9OMyKccVlxkdCyBK/iHChhXHTwr59w6Mfs/+V/ABzRbSlz8px0Xd+zOciIiRSaOlElAHpc+uqdPMb70HswzrfMWLHKzgzEUnq2VFrA/U4wLHceLPWl3R52smOaffrfOdMPwRbUDqniPzCHZSUGg0YryhjemogcRJ574o7Ul+T9uPerCsSW+nZ0DyfgxtNXxpjIh7PlFfi2svHQRvtuivq2X82srfVnJPKHjw/P49x3sFcfIhovEUQC708j5TF8+8qaxucqGDl2o02yP5Fa4T8xZmQJiEQbRWQvne98xargBALhjz2QkhQViV3K++JtWM/8aHZnBk3bNrgcpkqEee1qS+I9asTEljl4yuWLXNkSSfEZYg/JEtkIETvQlcw7oGj38PLz57Z+YKLz52NaEyihENHj7G24zRFEHOatTGBs686XIL41c9eXfu9/biyte/eunWrcxHrDKyIV605TZx/LqFHSyJACaJGOQPI9S1xoCJKXZcQZzMRKhJgXYKDRERLPddvhD2mEgaUWjkuNwcknNb5SQgRzU2BOEBcTLXETGxlh+RSkbuPc4hID+1RJdDR/lMEifbaE+y/dYbD/839R7g1wn3MKrArtt3EXpZ1e5rQPdjsQUQ+Eu39GQHyeuWGRF8XO0D+OvDpIgHy112vt8N3XyRA3g536b/re7xIgFwkQN7uY/tvTICY3T+94N4jZHuTqQ243q8+D8DpWOz7isC6bPNWMk93opANIBMVkoBTlUAFqWZCAb/lHmkhBqcf5Zjif5TT7QOB0s4GUsp+famcOBAF0zRgVDiFp4NYcKW4S0ctpM2eVOdSj48BTEmVOkOCeLmegjpULVJYF1E8LHXniX9cbBu/3+IU/S10R6xZuogIE7NjBw/anbe/k0gV7NEAlVUcKFYvW2grF1BgR8762EAXhcdFtnDpStdlIofIC88+YwshQBLJ3Y4B6JbtXgqYDtSxCXlzrIZSUJcHDQkSEBTqVLOxqJNUOtsBWXCKmAmBYuysUYLH2TpiPALIPk1LiOTg1+ritZDSurJVRVjpYO7LZlSb0kEAtXOo5/wp1O1j4+jH78psjYmJY7NLBA5kkoBtp7wH+NVBe4JdbRcOnbSMdIDZVLcpFWAtdbzcACraK4aUkKMgFUJBToxS7OACt/MglKQE0mZWQHIHh+UOlPcCj1RKOcKB1h3MAVB8AQn9+bzZlPR942tftk98bit28lQH7KSTP6yuFQe8s6FuAKgqJEJFfTGjytLnfquceYJNtogDgVmadKb47BO4LvYfOcWBSSqwINcZMab+CMZcBgCFIiWGec0dO3ZA8hAjgPLNk3Gg6xULEfLUk8/YyXOoKVHC3XvnLLoIiIQBGOnls4ARu0gmtfCpKFcAtdTyUnoDMbvooWl+jsrSWwA74sJjcDWVEInVA3CzzJV3lpw+Q+mpsv4B8gFERTIkoQob5/PE44oaVNYylv0x2T0kEeM56eVwlMrP9SDGQG6oMMaRFKEimWprawBKYjn8+QNg0T2geB514jCO5Ga4kHes+yxSQ1FXIr8SUYnpmZl5LlBtvx5zJgJE9nURJMqCl1ND916/RBjKGaJDlF5b713kyoWDlcgNPVMiJ3SYWrV6tStX1OHuQoeGXlevJXLmAgGi3/XnIjZExomYGkQxL5WexqRAyHYcM1HE0A1APDqXxuuxdrpvIjOlZBShkQxQch7QRwXs9SjVVXTZDHF0GufPVVddAQmSRCzMTPeHCA+Bsyokdmpd7omcH3pG/+Vg4Nz77r3qzxwx8joBoj/Xz9aX/p2+REROAPA6NxIgWmcfcU48x2nZuTgWGm0earwQnrsXdhHjBHA5ClAcHAhAi/V/GufXpKK+/Mlr7kAZDNDcw7X0IWZAwGw/z7NIXAHR0/zcQcW2KQJHz5zcL3yPMus9pdBlsDkChMP6pGKw3NHwdQLk83m28h9OuzGncmeRy8HkiQwS3zXNSfXIA3Ns6zdrnJpPcX2eHNbViaTy1Hgi11rpVbh2+6W4noYhYv3ovUHFCAHy5B9+b4sAnr0BE0MAI1TEW3a6DFfEbBxagHooxo/haikoXICyvIWowwRUr+dQffP5Adb1PBQXE6ND1FYs7+uJJ5+mZPgq+/0fnnTxXh/4u4/izvix3XbH3RzyJ+yeD/4dZGG/XXfTLfbTj6bbpfcVESVDeQBxJ6M8B5NkxSsyKYsC8PJTxyFtJm3+nDz3jDbgakvmGfcFiC6BfH/mR1fb1R94zr759Qdx8dXZhrnMj4VfsStvuI4ek0iAe+JGAJjWLltgIcqaBrX151A+DfDdDKDxk1/+swWA6ETR+bR2JZnrjKsxVJCpXJcoiMpontcJxmKgYvsUq4TasxnySmNknLl+GkCyV3FWjJXWLmLUiAPp4poH4pSoJromH3dhIsBhJuW2coEMKkYrMIwx3moVzFcqMm5HdRpN1Fgln03xYr/8zFx777chcpifIumYCAJcUXSZQJZ+iOBTxSdtG5Eeu1+lDJqID2+AyoWFc60wP9F20mcVAjCWOSuPaB5ALch69V30EL82B1dWNODgKMR7C1FLIbgcc7MzWGeY83F+tDR2A/pns5Y34hYknpD3koLDLYB1We4PD5WmQxKC4zNWB8nVX2ADAG6hKrQF5PKLJNISoMVvjOdhiIg1CIBdr75i8emJ9Dhk2RAuHVAV88O9EkR3CVyJlXENjtOjcxaCNoX4OG9InyzN91LOo76+FPGA7rcHjAAAIABJREFUCAaJKEZ5/jXWpAZeRieYyBWBahIGCPjxCcJlyvMuMGeSMS/FqaZiD6yNuvXXbIvDsTgw02nEfiICgYFcaFKfh6I8HyB2JSoaUBFAsBFnaC5gpifPlbrKfHmW1dkRAOC4Z/erzuX2vve/B2ANVwPjtR2yKwAl8Xxcj1WVtZa3cq1N4ArqAZhSZv0UwoBoSI4JnjlfFiQRaXXn6hFlVNjK5atZAwctAwfPGK7LcfoehuidGqL/oxoivpv/HgHc94dMSEUR/dunnrab77jTSpjTv/eDX9qtt15l8alx5h/tbTdvgyRrCzc/nvF21uQ5RDA5ixpuE2xl1nr6LMKEaG4DUWdchzOA2EO8f8UXrU+PI6JKXVyOv+E1c62ithU3QQ9qf0QlrEFV9R04FHAXEPnVRpE9iW8OIIRP5M987a57b7eDJ5/jWhFz1TNtd976Lvvq139q3/vOhyAIAA7paPAm0qaXbqBh5pauES871TxBd4+ipFAxr00HJB8iEq/NzvHaCXPC7KVTvZYx199m8yzlQEr10e+QBjm2dHGhnaoqNypncN7lEf8TSldCKWs2IKT6O1axxu1sQaRzijUaEp4/Y5p3sasznWla8+QuSgKUh0wGQFbnjwq7uyA5QyB8g9nrDPB8d7Nv0N7OEzfuIGIfL+3NGC+BPO9ygCSz94mJIOYFQDc9I4NOib3goLiIpFjnmRP46ovjRq4PCRUUwRnGe9B82YrDoIvnyJsx0klcUc9YEFP2tCVBfObGQICOt7ti616BuJBOPd3T7OfinQME34R1TvnZN35aZAGUmielx7B2QtC3jwNyZ1on93nQE0cC8ZrhkEiVZ6dwbdEJAr9MbzGiFdxhYYl2dD99SjhGcpcXWlV/m5sj8iF6VvGMdw0yh3iy7uLwmGavmhahfUuQHUBQlINQadFtEK9PUK7twV4a0oCMMIuk/6Ch5ryl0SU1gNiGCiPrhoifhBhq5/rGMQbHcKNMEa3a0tjL3ojPDI1w4vSIZeXjaoZc7lPsF/NE91Sg/fGVBluTi5OcZSIUK1njKGBq7nr7wSNEODG04cMsnTF4ko6RbLZ6y5Ytsji+L5jPvig30bpbzxOVVAEIPca8Sk8N4+wQ5e8DXEOvxNnMo932zfvvteJDu5gb6aa6cjtk5mkbhrDxZ+7pY36KZZ+kno0Xdx9gsFNCz/M0QBTXPorpr7p2pVWUHMDxt8Iuv2/Ln06S+76zz1JwF8ol+NIL+y0DgdK1nwJU/7++Hrzze7Z8zUaibpdDnhy2xbgP+9iDy8Fygv/vD2tVBfG5bMlSR3hK8V9NR9cKusd0b0WM52YQt4ZwawinZunRUltWiFOMvU4HbsX5P3qv/WzdA479ioxOQJwVxxrGPIhwYoB9zxD3YXjI10oP1doX359liWFTVlFVy3Lpby/uGba7btlgk03nbLCtDoFCoJ1tH7AayLenT/ZaNa5LrB9EHOre09uzLI25Lpj+u3BcCETGsXbEcwby4xwgIt6PfaA/awY8gZubPV35A/0glKDrnCLyo6KympLw87gAlzj3Yln5WVxeY1aG8E4AfwoxUSIo1FlxqvS02w+NsncK5JmViKIHN9/5pjYXs3me+eYsEbGF8wt4/qdtEz1Zp4qO4CYthORCFAJzU32ugf07zwfrkfZUJXSnFdCBk8z90pmqGPeI1h/tf19++SVHCsRAYoQh9hJhunXDasjFVgiqOOdcmT1nHkIeCCnIPkUFqt+ngfezj3L3997zfjtORFUzoqdKyNnCBQtdWsBx4pyj2LdpD3qQM6u+Vl2yyo5Tdn7dddfZrl273N6+kPe1BXKknPGg/brib3WfN9JFKSJkgPPMEMRIJU6h/LnznEilTa5Rro/cjiJAJnSoYeJW3JjERBJhqZ9IAgC5l2UR0flSBIgiBUWAiPzQ+qrbJeKWfOzX3dgSI/FvcVP5UDg0RlfRxz96P3tPzj0WxDkrzAn5dJ50qQ8uAuv1/g/3KWccIBdL0P9yAOoiAfKXX6u3y3deJEDeLnfqv+P7vEiAXCRA3u7j+m9MgMy9e+O0Ss292Lh4QlyEEd9TT6yND5tXuQjWEMv0rW98kwNHBiC4QIUZdbVU4ZF8bwCKO2Vvd0hZz7/xR9UvALibw4ZitAR8Kq7JqbeVAQvQogNWMOpwgdQCDlQZksBhrxEwXxtDAa1ZAHQCFhWr9Tw5uKMcBpaSf/vsx5It+s5nbe2KJWQah1t3cz3K5jiO1qiKeA+ZbGRVJlg4J9cSUb4Gyv1BSXlzbaXLhl67YSvAbQQgOYCLCqv53L//za/sg/fdZ0OoUscAHsMBXEC7AUtGOSBQSMhBoo7iSH2GaDbwJ+juyJ69gEzdMDt6klJR+kG0UX3PXe8CUPMnyiSMOIBqi48OgQRANQaopPgGHc592FRK1a4NqlSHzq6MujIU9ad6E2I5tZbxWupEESg+UxgIIQXgOsLBeohNrKKZ5pE7LkVkFZtjfd+MO4ADVGWFc3zoOqi4u4wNt7o6sukJ0MZW5NU4r1GDMnyMaChZzAUuteOCCCHfvgyHRWAwXQtsmOdTABid1mg/+vY+e9+H349VnwgXSBUpz6urqxwAqz6VHJwGes1AyA4VFyp/qoMDv8iWeIAHbXz7GCPjIC77j56m5DzZlWerPF2b8QEAdandBaJHoYqr5D2nQY6pDFD/VmSPxtuD3/8RGeRkBHMoufsd6ailJi00gFg2GJlgVG76910AnpOML13nIMajnCfcVEfKKOqkC7Iuhhiqugr6beh1aMVVkpk+C8Ch344Q8+bHuIwmVuj0mTJHGAi8EKAiB8gECtZ+wIkIMn7lIshGbfzMH3eSw5vvyKlYjUM9Q3KN8LMVuSRARGC1FKFyWsVDbvSqiJ7Dlb70fIiA0JgX0aDPKdJDz4HUXyJJ1NUhQkTvR98ndeCFuCwRXyI55s6d67pydKBrBsyvp4l0KSXdRbg+8vPz3Ri6QIqcA9heTMyQfq5cRC6yjsOUXlc/Xz/jgnvrgrtEP1v3Iw5iVIRMGgSbFhN9r8g9HXaHOJTp36skSG4tuXBcLBXzhQhPuXlEFp6F4NOf695IjSawX/csnuuusSvl3UzEDSo2DsQXNo16NqVAvECG6HV1KLxAfjiiA3JKDpA/HfykYFOcFl++r4NSmbihpNQrQSkdSo5zCpFPCjjpYRxWMQfUEU2SClmTmpKFaliqRzoYyJ7uZOwPeANgAQApsk/vTSRLB0CayB4RBQJYh0Uy4gJQ9NUg93dYqjwOoYoQBPN3avQRgb18TvfOXEHkTFSIGov3fwV1+f/1teSzZ+0o/SArvnDWKTDloFLUilSjWTzDA6hIewBG5pLx3gtgu3zBPEpMAVPocTh64DXbtnmjFQtkgaBdtniRmytOQ/DmzMp10XhnUPIq+Vn57A0QzqnEEHYDUnTgvgpgPApY37Hjd2Snx1sm97EckGLOXMWKdNsfHn/KvvS1b9p9n3nAFi1baXMXLrZ/eugXtpfM8p6DH4f8oDRYnUVEMD39vxkD/+rr5m+UAwrHWDZK9lre75zcbCIScVZBwiiGaP9rh+iyKbbHvj+TQ6+vd33iEABavoXTj9I/jLKXElavaQh1HC4FkGtxAJYegD0+EBf7ca6MADqeb1akIbn3i5Y4YjYIRWg+DgQWAcjQUEA6CBkedJFTGj/dqL+bATSGmBsVWTPM712A/QNjgAs4Qrrpr/BizulmLAxBsK+AbI8jeiyc5z8GciKKKIrHH9tpBw+fstTMfKK4GCewAQPMucOK+QPg+eWn59l7voNqnxsaxVrlzzw2gQp8nHnbmzExe/YcO3LsJCQr5Akq5MWL5gPAtNiRQ/tweYShiF3iOoUEko1B9vQxr6hTSf1KPSiMh3mPaSj6I8g379X/RzrdBfC8aOFy+q4aIfrbHYmdAgAUJscIwK4X65Uy7QVy+vD/1yyiJFml33IgAphOTBNtCdkyirMjODTaOpk/i+gsqqX36sprLmdd7aT3CUcRqu9k4lb6yAArZk3pZu5v4P11sE4kMl41X0hR3wuhPxfnRCYuzFbmZgH2iqoJh8TvZfyFMhbGIUHjUdSeASDzJEpHD4vmDGW161nQ78oe92XtuWpbrD32BI5Qnsco3FnpjFWtS3IRClTb8fvHmCvnMA7mcX9+Z9dee4Vz6gVBgAQxPve+so/5BDqSf6+4QfVn9OAwVM/UIdyQlwBaBvDMjzG+9tPBsnjRcrdux9AFoGitczVEGTHvJ0m9C8HcAjDXDvE0BiGUBVGREks8JUtkJ6yCJ4IAHy+pt3sAhStsgMwpDywWcgttv+FmSI52O8tc/fSzz9mGjesQhKTZe+5J57md5jnh+WxBQAGNWl5SZKkAplGsS7C6zroxyGtMMReFAOZPAnIpVq2i+JilhRFLySKGAZJOjxBj1qezZ8hKq7hnTENywoFJO6deQjJdKbhDK6tZh0Lonrj0Mib2YDt2GjW8H86i8CCbn15A31q6vfven9oN10fZPXdebiN0hPgTqdcKuNrYAdGD47K+18N6EFlERvhAbiYQN0ZROeD7eciAirZhytUNV4l6vyKsAFdgMOtpInsC9eucQMnNQm8ekHia88qIBdJ+R2v6VZ/caN2vDuHo3WWF3Fd1kGmeb2FN1JobwDgTea99RghrcSAK/gnIT61HbVzf1pZOF5cZEhLB/D3j2kpMRSDDPfVW3wzPfQj7Bc3puq/ZGQk8q6zFjLUTdBQFIORoQ+wjQFUlwyIf9TzLBSsnoxyNEfzdtIQCEJLT7Dlra1usrn2S7022ZPYKUT5jlhowZP5juKZ5xibpnRoZVqQbRDHgfQjl2ydxp+4/SbwWUX6RuBfbsNA00/USzjPYIWeqRBQsJkyH7D8BqOfmA0LTwUPJdwdRZ9E8J9r3DDO2eyAhdtOdkTfbl06keNzU01a4FKEQ7o5JIh5TcbL181zHQkJ3cm1qmjvsxs9ut7pnu3D09EI0EBMkFxmxfooSjcP5GKxITuYZuSnCEEe1sv9ohygN9hU4Gmzn+cxs73GozdQYBuHy0Z63vLzB5jDHDHhH2qO/320T4Ots3XHgEoHkEWqnx2PsV88fsRTG36plxKFCyMBTAIz7QgbQD0fvB5UedvmWdNYYb3vu1SqESRSAbwmy1WvXOHfqkaKTuGR87DOffwCiqxMCeQeOlWb70LvvtGYiqEYhIbyYl84DVLNCu6i3fcQ9eYX5Ww2dGt1apNmX3HDTtbhcTtgdD15vZY/XuajPINYSudAaeL08BEMSSgTx+X092S+wT+ohXqob10IO/TtOnMI4O3asyLmd83FsejJ3DTA3S/ihsaLY1gn2FTU15xB8LbSf/POvbClETwjkrbq7Ouor6bvrJ4rMz47uO4hrMN51PZw8c95u2XW//fayz7Onz7ZGegrVTTEO+at4s/IGuuQ4Y40PB1jQVL9tLvC2uRlBOE9w1OAYGurztkz6MaLYL9VwpohIjbXD9W32myKzs8wHnrG8N1yq/pOMa9aapctw7yWEOQJkDOJOMYZKQPJnD6n3Gs7cK7RbBIhcB2xs3HWS6KoQIds4a8iBg4cQynW565aZlY3D7KAr8e7n7KWWNw/mYKUNSADWx1rQw1qRg/NrkGskURr2Ep7TQeLO+Dlcjwke5CgELJV0Ca5HjJZD/Nf4EHF1OOBS6EtpICbs5ddK6POaZC/QZZdu345zA0c+whT1v/nx/EYxjyuGV2K34uJiJ5ZT/FQyjtmlrBlJ0QHOrSmXhbrMFGFcj6hnDS6UBp4HdUzt3rPXRWPF4vY+SqelzlelxAUHsb9fsWE9IgjODri3H3nkEdcFItGQHO76nNrvax+vCOm1uLSZQugbOurOgcG4F1dChsmZ1cJ5St/fDDEzrXMyQhVdS0/+TDIgnS/VNaf9sNf/Ye894Os867vvv/Y82nsvS5at5T0Tx3bITiCQkJBBAgFKKRRIGS0tEDalg9HBLOMhzAyS2Fm24yTejocsy7Ika++9936/v0tWmr70JW+fhDZQi49xrHF0zn2u+xq/qZhVCYT4pC/7Ru2vlwgQnR1FfKhzRnsfEcYuBovvVzCrzoyOEOE85Y+rdRKSPcg/nNjjafraPs9+BZENnWyBOLqmmN+1rxTxoc3sy/0fbtd2iQD5rU39q3ziEgHyX71ib/zvv0SAvPHfoz/eZ3iJALlEgPyhj+7XmQApeu+bFsB1na95AVB6njgIgdbaGGrTU8zm9MBzz9OhUWB7n9mLOioSZSEgCABNQlKCRUII9AKi6hCoOCzFNKkgWvEAIkIE3oYC3oawuQ/m8JqICreB7FVFYinGRcqTXkDrRMgW9SQsFjATd8CGU4p59WbsQ5Et8OKqq66yn9wbbO/4P+PW2dIAmBBNF4gHwK/LMolgmgaMVZTOBYpLk2MjLYU/a1bk2OwIBxGisBRDcB7Xxl13vZM4rDYKT6OderoSBbqcAatRD3nzugRq9vUPckCLwo5NzAu/W/ZsbUr9ydz2RV7WStnoylWbrEqZtES/zLIJn8S2f88dt1Ia60u+fDlAYQLAPCcAJH3TKJtDUF6Pot7xVZk0G/ZOHlvZt94AdQmQAm38DuVQCyBWD4pIHyl0BOCKABnR4Z5Nejvkwhyb/RziMkQyLUZGLZIgQ1xTP95H9VZM8x5eqK7iAO4BzKHgz5XHhhD91W3nKsrc+7MKMHRQ6jIOvKmpOVYOEDNHnu4EitKNWzYDSrRwqI1CcUxXAmChPxtjgQw1EC0iB7SR1n5Xjo8kSBuXn8s1rCV6S/bqAkr6AtQZASAhxd+FRrKWoxPcYUZxabLJz3II1HgSeaJ4rwEOrWmQHu1yYEDc9OKK0CGkG4XR0Jy6aoLIWE4E6GrjGidRpgxBAsk0xzVuIw4tCKBDh8lQynGFbszwPOSWEXjeyRgL45ARSoxZBxb6SHKO+1D7t7Z2uP6DOMZdNqqzR37zqFONhjI+wzl4SG2qQ1YfkTb6/fO86FgA+14Or0OMoRhKI0VMxXNPaK8/QSRKCmPShwOHbOGK4tB7KMJwArJBhIIONXJc6ENEgwgIHZJdXwW/T4cTKbSXOkF0oFZ8msgK2eNP42gSkaGYM3V71NTUOGfGYkdHh3v8NRyiulCPiXDQY+mx1RsjAk3/rftTjiERITq8LBEuOpTpZ5Y6RPT3kSOHbeebroRw4d7h9+v5SRmnnxcgL5BJY1UuJxEgekw9Fz2OxnE6JOoo93YDMRMiefTzOmiJBM2AUBEpJOWuHiuE905A9VK/h66RxpM/xMjS9RFQLQJEY2fpczow6vMiT3WtRIosve4ADswBRBb0Qlgq2kSE2uXXXAcJEmf9ioIDwG5qayZ25zSOqeV2DRngna2K85jiEI1jCkKqbYTrBMmreUnRKYr5qqY4V70I/nyujdiKKQ73QRzkBXIPcq/obzmZVDwdhtpYBMiEnE8CbnUw1YtThwuH1Xl+NhgSYrGPo9dCuL8Vm3DyKyvcONn65Tp+XsQLyruLJEg2MVi1VectAqBB4KqilIYBZDauKnJxGdTKupL0xx/5tb3n3jsACM47QHgl/Tq694P4fZXEfmRlZdMJ0AAgEOiiFOIBwFT+K9JLcW9P7d5NoXYaRazrIRaOuQ6QWACYakjim26+leiwcntqzz771AOftz/7yP0IRiOs7Gc325V/VWr7vrLKPf8f7//of1iB793xdfv8LztcT8/mtavoFyHekLET7iGrPTPHvvfdH7q87YceeYzxNMS6kOLI4Q/d/2HiDJ8DpPQig/2ErcjNQB0ebCuYNxeIactLz2KemqBA+5CL1QjECREKAKF4OzmydD0E2IUTlSGXTAT/PYkyX+CpN3PwHChwPQp2xeDovlfclJwYfqGxxOShFub+nuWQH8S8eLrsJHnyN6qiAackAADzdioRRC8+f9hePHCC+Q5nE+8CtaRE2PjZGPeIB8CiHvL4V19c767HX/1sCOCBuROHgRwgKwB+NY7rmaM0H8cSv1jMcz59dD9l7V04MEMpYF7lXGln6a4QSaCOjHDAVsWNTAPqx+FsTGd+bIXUa2mWY4xeI4i8osJVzgGiwugJ3BpSykfhighBnDCNq0AESHtzrQWh4lybv8ziFFXI+PVnAp2i5yNA+euTXtZJhJxAkWOnTlj7EArpW96M+vw87hvIxrFZK8gtsK62XnvhED0hgEEzjOnzAKPRuOqCcIFovk9CVb9IGPuTdZ9L1OQpuj9aLZ91Qz1QHvqrBKgpmk1uUJEE+jnFDMm5EcjcOsd1U/fCW29MtGeIRApTHwFzeT5EZwYAk8iQZq617r9yXE+pzMubN6+zBx74G/vClz7nSm3lRK2lSDYdcFkbIu1BMrivFli7W4mMi6U/IwOHzzwuAn+iT2qq6rhlfRmb6aiF9zsCfxXkyLFjhyCccwExJwH7EVrg7mysb0IoANHOmpxJ3FEUxN0A10H3u8+CH+N61I6cKINYIz5oDndtVIKlrSD+7cQpBBZllgipJZHAm2+40t5xF9n2nXGISOjVInsfhM/Olp4g6tEA/LKtHlK3mF6HBlwgaSjwFXsGw2KT7M8CeD+rIPZdXBprWlBksh0praLTxug5YB7lbRVADafJmECJHxXIns7X7edCeB9aiNnpGpkFUMUF4KMoSbNbdl4N2Rdnf/XFn7IGmX31gffZWD3dAp3d1kzs2YVOQHx1z4x7Me8S2ZWHuIJ5f2oWQNWL/eH4rLXjaqwHpGdpZ/2iz4LrFIG4JBr3TkYmLuEe3ATpdHK0AXbrZ7m/5MStI+boVlTTaVdH2M/+8hG79a03Wx17Szk/e0DJu+kAEQEiMUgToKOA/RiedC9ExDTunAnunSZyl+C1WY8g5CE8xmARRP5MAPSpxDoR11Yl0YBhAnS5N/19ZihLznT9BBqbEqE88eRuJ05JZ7yIfAxnv9XM7wuXy5X9GrtqSyNStoc9p2aB8xX1VllHzGgOkWbRvEeTfZYZCUk+1mXeALZ+dIB4z4fRidbnYhJXQGbvP1xOFFOonaoZtXDcsV3jkPHMb9HER4mkvtA9isp/8fq9adtl5s3Xjh8/ievGmDcSbRKyxJ+1Lwhw/6WqWjveZHbN1SkWDTE/xr37wY+9zx577EHm4OVGk4oFAjC3EnsbvXyFna1pZp9s9oF/fbtN7sOthNNikri03Y/vswzupQjWOsWdjrP/2bC6yMU0dbPPaqTwPS0hhflqEOfegMGNGB3yXCNiOrVfZu8bhqOnHZFBYEKeix0c6mxwEVZV9cTYcZ/87GS/NY8Tw8YwfusNa80XYnYKYrcHpX0sY7SImLBzZez/qYahZsjKG4yS8mRU+ERCrgyyN1+zg97BKrt653auD/GyqPWPE6nbS0/H/ffdzjw1ZB2MmW7ux0mcgzNEjvmEIpDhnuwYnbQXT81YdqGPrdlMdCSE41//7F4bfI64KdbmMlxH2iclsD7KAS/CNpvYqQHGhmINF521RNvizh1j3iin86+wZJ0dPIhLBPL3As6st9/2Nqtkv6G+CQl2vNkHaB89xHuq/cWuXU+5eFyJtrRehUCs+LHHjkC8M8970KoYXsbQQ7vPs+cw+/CJz9r+u79jvW1cn7hkq6hDVMba18R6hhnHslMgmzouWHHKuG0pikQ4MWBebMP6mpk/WO9DmV97WOf62OOeY0B9aV+3YYJ1864+PP4UmLPuFRal45qIhyQLh4hrcV1O7QjnYnElR7IfFAEi0ZdIETkcfWUb5z7o5qyW4sRakMW4P1TYPcF1SpI7EjdDOHMWQ8OtbyGcG9WHKIFJFK/RW3HLdFpJaBeNKE3kpD/MbD/uVQ/XR/t3keDp6pKii2Y5pHod8VfeEJfXXnMVxMRBO3IaJwXXroP5YQV74BjOnfWcL8ZdfyAl65DviYiU5KgcwR2tveokQh6JhEQ6b4EoLNA+qaXOfvKTnzJHxrgzm59vEK+RVATOjOcQk2hfpPW5DLFcC0K3MsjSBZ7bzhtvIHKVqGn1n3Cm0f57mL3x1Vdfw5jqdiIo7c8vsJdfQ/H9Jrr6Dh485EROikG74Yab3LrYibMkmPlFcVrqY8vBxdzD+UBnZicMYg1b/J8EdyL0+Zt3QCKwWUQ5cnfoq4vxxAggWSMnmVvlelkiQOQGcfGyjEkX18vZUXNOgB97WHpA/uxPPm6+C3SCTBPzBxXvg0NkEeCV82MRqJBZ3u1vLxIgcpa8pg894O/4WIq8db9RwqJX/O0cKHoeF5/Db3/933/m//Y5vp4A9yUC5P/2XXjj/tzrOT7++1+l7h03i/z3/+pLv/F1uAKXCJBLBMjrMIz+Rx/idSZAnAPEkR/8IbZhnpxWKQGjONBrA1+Yv4INpJGxTOdFNYd+DmfK9V8szqawDuBXexKBTFK/a24UKC8yRLFA2kROAAbITSJl1AJRDE61jMJfqu/W5gZAh1QOR5yOQC8F5Fah9BQYp6ggLyREJ1HRiAARiH/oi8V2908nnKIxKSbc+jtbLZsi7QUOoFJCKwIrD2VvJABLONlYAUS+JFJ06g1YEMBzfuKpPU7dvZ38eC+5DyAMosgtPof9OYPnoSgnqQPDOXyLBBDwpc1wNa9fSncPyrVWNs/jnNazlpdYaxfKnIgYolrKXR9GW1ONvf3m64j68uEPJabETviz+Vfpt84Ak6hCQ5TJitK7CxXoMPntUVGxOGIi2AgTCQRwsNhrMGer2QDLJq3rq3gklcVLpaR+ludfOOCUUCKFpC6vANgQMC3QflVJMWTHKAcxxXP0ORA/O0uOEJSuqGEVH3L0+BFXDLoaAkQZ4xFEQo1xAKyqxvFCDEfF+Sr7k/s32mc+8ZB98q8+Btip3H7eV0D0KZV1yoINuCsQTdfMo5Jagd8C0QH5y4ksU0TQOl5DIBv1VpSsvhyqKmubGRf+DnQVKeaAeX5O1nMYlmvoAAAgAElEQVSXNwvwn4XyVg4Kja8ZuYWkjGPTvuuZfRAiBeT41jvQ/OMfXm+l5QEcmGM4lNE9Qg9IdcVZ23kFVnUOX3IYDHEoUEeJXDfDXPtBcv/jdZjCdTPHATwQMKsfAqSWx5QzY+u2bfbMnr2uOFWq3ji+V30msYyHg+RAe9OREoTCPJL7Q4RHMDnJMxwqQvh7FNLPh3soGcCqsbHBbcAFiOj6iDBQKasib3R9RE4sZf+K9NPBRwSHiAH9nEiOJfJBBIjIkSmUgfq84hFEnIjkKFmzxo6RJ7yGv+X6UCyW+nX0GCJELicfWE4S/T45sWSlV5Sc+kj0u+Tg0HVfKkDXfarDlpRpIi30NZEi+jk5bNK5t44Q/bFx40b3dUUZCATQ40gBq4OWwMOlOC29h3quev0ap1L+NfM89bu76ENw5BljKiUFYBtCScXsS4uUzi86qOkxl04tAbynOpSJ1NA98koHiBs/PP4iKQJBoCgADm/6fl0PAUCzE3RrUEh85MRpSn/rbDU9A2UXKm0WFewaXGUHjrzAMX2WWIJNEGtZRKwR8Yea8ujB4yjUIRd5P+cBgFNwiQ0RORQCkKj7Rz1B3ShCRZiGA24HAex08e8YwIx2rrW6YaJQ+U0TrTLKfegLGTypMS+VJNdoWu83iu1Q7os55hz18vhARNRDQHhzfRN5P579CEgEH1u+cMGpKwUE68A/zz0SwLydgPq4jyz3bIpuI9XpBGE5CUGXy7yYyHh9evfj9oH3vsueIfovmnF9E4fphx56iHEBkAfxV46yOgKVsA7Yifxbc2AN83IhxHApkUwaj1voAZnjup+mE2kIlXQ4Tof6pha75bY76cHppEenkTiNF12s2GNfXm2X3/+SHfjH9b9FfCytoSJAdp0kpxqg2U/AG+9vFGCGYrly6BPZ/eQeF9ORhVOlvrHNDh8jBoax80//+nWA8nrIP4qqicvx43rkMcdF42ZJZK5MA2SXi+KZZ/e6MReCMtOXcdwEeTyB22P7ZVuIm8KtRdaTP4d1P8BNbAWsCbwfAKj6mQ5U7J1EbcgB4sV7PogTY5SIwI7eAQvjenrJLQV5UlVbCXEZzxwLAEqXhfvdkBZlpeXcgy3MVSBPuIhmOTyEUHo+KVIOtLmR6+UDqLAA+PCjjy+z9329FhABqoR1s2DFcue4ktK1n3G2dv0m55Qcxt3TS3eTYkZWUn7aBynUw3MUaa57SASyMsxHKYCdgJDPyyVuDvJDbkC9xx2oueMAZ0YhAyIgFgYghESmRdFj4MMCFZ+IorynjfuE/hsASCwdXNMAW8ecMYbDyAcLUyD31lTPiPkTD1NZUQV43mwDAPHXvvl61rAhOw05FoBC/IZb3mH9F5qIPTxljTzHTTuvtAoVwQKadvIa1JUk+k97iFSItVjmnn37n3P9V4ryUGeVSAt1d4zJaSbCkw4QRQwpei+I90+g4TTv5zU7wwELIbQhc0TGC7y54ortuB0oHWde1787AHTHAb3zyJUvJR7lXMUZIq7e41xo+/Y9Z+vXbXSdHYHcg5pnRaqkUyBeCYi2iv4N9VXNS3ELeF5Fb0dHR7+tKFgFkNVox8hu/+CHPgBp38wchkSdvYUf42glUZpduEAaYRhqL1TZ9u2buE/DXd/YKPP0GOBdFzGa7bAQ/WNE7sXRp4BbqJ24tTEW/hbImWmU08GQe1s3Ftm9706xhR6ygLSZoJNhkN+nbqsG5voA9koi9gMEoLOWt/LelBCPMtdI7BrPWx1ofqxTkzgyOgYnLCZ1mdV24F4lgquhRfGXKsE1u/OOdfTMnHOxae0dI6xnYa53q5m+gLKGfhuEbMO8gPjEz+645lbA/k574Ov77a535tl7b9+GkwFFO/uhEZwlT59GcJCUyT6JuZDOlRymsMY65sikHGvpxx0CATQ6jQjABxCTKJ2O9j73PDIo4g7E7aOoqQCylXx8R4id67cugFw568IAR1WMrPjNG1Fye68ctc59A25vWc+18EDaNRMlE4gYQkRUBGvsAu6KGAjTGQQLcn/UQfaODOPQBaRdhpjk1Oka9q6KbZvErbqAQ4IeDL5P+7/6hk4i6a7g3oCQxFEmhbr6WQT4CjStUf8FjlgVPYuYDmesTAGKS+GfTNSeiLoF5grYAR4DIU5lDx0/V7A2QuiM9lpaDNKhoRYLm2df1TMFgK1cfuaLSNZNCNtSXFRxGcQuzsdYDdFExyAlguhtScIxJIX54Uq6Q+i7SMlk7uM+moT0UhTb4ALCCgDweRyu0cztVU19Ns5yWsUQzVsRbNmsuZuIxOocbGLrPkKx9jpr4r7IgyytBaCeBsjee+A45c+r7Z5v3GijD1dB4kwh3ulDmV7G3DLM2h5JBCz9XqxxC+y385lzYPLZV3Uzn9OJg9s2JJBxx/42nXt9gP2M7rFxYukWGEv+EA4NA/MIAogTo1y7m/VylvekGkLj51WQUVzrkjR/4hfzbLy1lrhDhA0QRQnRgaxjHoqxe4wULeMSQVQk2TD79wj2Koo+unxtoW0uymWTMchcN2x7a3HMsZ53wpR87J4rLJX+iinu12ai6oYnFmwIR9Shc91GuphFJEfzvX2s7WGQKbl27zevt8Gneu1CVQVzJzGk7GMGAPAV86p1U3vSzGy6Ndhv7t//AiKmDMrNoxhbWZxleuwETpQNW7dbFYIJXZ9TJ47ZVTi7lvEz46MQ4Mxriofa/cijdtmWyxzw3ku8oRxpL+JM27imyKaH2iiox1Xaw3zOTRhILJXiO5891GW5aCTe+dRn7YU7v8XLxSnM/fP0i5BqxJ4NoQXyDY1hvxtjg61VVsD9e8tV6RAf9NxBPPbzlGIhziOi0hBtsG7WddqxngnbVY+DPp7rzU3JdIvQSM4MY6wHQ1Jnug4QP+4pbx/kTdxruh+CJDBi/xPI47k+CBGHRA66ribWmkYJcIqK3PnuNASvvjcVcUw7YzaTOCs5afsQZgwyb8tpKvJ7He7/ZsRN3Qg7dEbAQ8mcgRtKrjfmvSHGkvadilFV1+QE1zON+NkTRw7QgZOFoCCHdXTC/s+vn0bAFOrIArlS3wKB+nMid1NxeqQx1xw6esQRF5OcN5pxAquDspn9jfpY7kbcloADJJjXor69UcUYc48M8FxnmS8KiYrTXFEBAbJ9x5VO3DbCHuk0UVhyZ8r5cd0tb3P3swROlbhCVFSu9IB1dI3ov7X3Vk+f3I7a3+9gzZSY6BBCDq2FGyHiFHXZA3Hiy7lErpd+1hHFr2q/O4n4Q4dwCYEWwX73/05opO42JoXFvy/CmItfW6InFv9bhImejIgP930iUBTVytemed4aV9PjuNEhjv/yLz7P+UjOe84zuNEWBUsiQBZ/h/pgFn+F4q8uPpfXAqC8CgHyyof+zwgQnQN/FwHySoD6PyNIXu2pv1aA+5UEzn9GgPyxg8+v9fq92vvzRv/6G/v1XyJA3ujj53c/v0sEyKsRIK/2/r5yfn617/3tr2st/P2Sh691/nhtr++/fkX+6z/xOhMghe++SICI/AB48QbsmGb3JBJDwGMytulpgLlm1Dkqy/UGRFShmgBTKb6DBHqyqXUKcg55AuWUi4wOxW2Ex1xWqYqhKQjmc+GolOecOhIgkY38PCBDEgfEPpVSCnQGmJOiPVKWXgBEbza5LYCAy5fnY3vPs+++w9c+8KgPnR8UQpKpvQFgogEAc9vWzaj/2CwDiMQB5qQnxFoC6lwPgM2a/BwKr6sBJLzt1JlzKDQFSuBIQEktlwNIkbUD4igGI5zD8gjqKylp5ASWhEnqWim+xjlA++PoUKTNEBEY1QAHcSk5zmreDpglwCmb/Oo1JfnEZADmUdA9RWyUYjo8qLe8AW048QJ+oJThfezmcNMnMA1APTpGzgEf1IFVDrwN5LmIDGpBSafNtkBmAXPqBIjjkNEOUaLNr4qX4wCXlV9fConTSW75Dddd6/oOjhw+6EgL9VeEsOmOQuE0AyEloqIcomAOYKWAg4jiXvyJKujpHeIpkAf87H5UWun29nuycU8Q30LZaqgnwIEiykhebFYg1gjwexSASQoiqWzHeGypi1IgaPw5+Mr1oX2w3A6K4fIjU/sCmdETdARoDy4QL5DnNc8/dL1Vri0ni4gRkTOK5xKYJxJtlmtXidJcWfqkibgDyvvfvdxOVYS6TPYuVIkHKLa/ctsWF4klMFOqOzk6pjkc6Zqq4HCUzyUhcw3k0OQN0OzDoXuCA8UIf0SyyVK+//nnUaQl287tOxywJMXqMEo5T3gM6m0AU8BUFbcHADLPK3seZbTCjFRWrbEfxeFbjigRBoGQXbLTe+R44D6IQA3nD1EoEFkkgNw7+hBBINJFh14PIN4whx1dG92DUxxqdA31R8r91NQ0B46KFBF5IheGfl4kh6KyRHiIoNQBSp8XKaJuETks9LfcH/q9IjvUCeJiq/gQieGUYvyRk0T/lkJNv1dODgGAKrKsB+xZRmyUDnGTAIrKqtbvE9ngOkD0HvLcRhSXxjgUWSFyQ5O/SAMBmfqeHghAdZAUc3DUc9DjOXs+v0vjSwpCPaYcNIoV0X/7AS7p+/4zAmQpAmvxfLcYY6PP6fv1mvwY20F+UcTZddpxwIhYkRgAZkFEIA1DkE5Q4hwIAOOHSnhV8UoIkAyA4BmKxJvJmK90BEgQY0Cl2DokK3Kgk9dwHIA3ifslGpV7K2CnYtRGeR+71QUBSDbBWB2GLAzmMO16dkTgAIwJHPAHZByHrFScSzSK4lkOzcGARXKgqXw3DKUjvcG4n8ixhjgr/fJK2/jpCgccH/8Cclo+LvsS8QqMxQQcbVI7hgXhugEU7QL4DufxC4iV0mupPFvqSlflNNiyZQudPpCSHJodaQUQpzL3cJ6DgAmRS7EQbU10tYjsUbfT4/QSaEzfffc76QspdeRCATFYbQDLyTguMiEpWiGAvvWd77pcbhXA7/u7Nf+f5IeeuwiQZ49PWjqulUzcUy/s2wNonM97LgdSMG4w4th43/qYo/a9cNT+8tO77BcPf9a2Xr6WsdRNdNcZehZqybkPs/VEhjAYiebxoB4HEWN+O3WylLFILxUlnSOQCacBr0SArMEdk5edToQJABhkARAPZbKMO9Y0p4wUQU0EVgfvr6Lv5NJT0Snp/hBg/qwBKER5j30Z74OALVMAm37cGwUFuZbIfNvZxvrC/BKA2rSfWKL2NkA6XlMAYOQLh49YfslaK8c5GE68jTdEVy1E066vsRZd/PjrH7Y64k4kvB9gYSxjy5EVzIf9gGkiqDS+A1HXt7I+StGuuWBlwQrWoVHu80a9CtcBMgbgOwARrri8cdZyuZZmmFPCuWZaCxSBoQLbaSKvogDny3C05OAcEWCcrAJ1FNuRAm24bnF0nUwwZ3iI5pkiPmgMV95jOIPic4igIRJs+Yp8yO8y21ywmijDKnLu17tooSdfeB4leY0VQIgnqCgXHELOj16AqF6IegFnSbjfhpgzZnmNLiaQNVAEq3rBNF8oQnAAhX4UMSciJ+R09AJcUxfIm3ZE2LkzC0Q+nrUi3CNZAFpPPrGLouPLHDnfA4DVjOslLj7J9bykQhI+TATWO955h7343F5+d6otK1ltF06fZQ3tch05wxDqHRAMW7duAPTDQSgLIde+C1eOL5EfZ85UMvZ76T4pcNFd9Q11dvvtt3D/dDog3st1FrE3Yo1fIAJMm8u+fvp1IMHyIMvGcT7M8T600K3mTa76yLSPVTX34QKhFyYtx/ZTxL7u8q12+lwZ4GYu93Cc3XUn80FHOP0sxA0qTIj3iEXNWtifDaO0H2N+DcfJMIM7ax5gLg3SOwTQa4w9hEC4fvCxEUCkxm4IVPW5eOEoRe0+PCbgCvcY87Qv1zQjOc5amhRBiVuN9Zo6HmskaqgS4NyTAMAft0D5dbTtLN5KROkBO1Y3YJ/4y3tt3TLccUOQMiJ9iUl75CU6BnzDiQ6NsTpIkZsBqAdQdLeNhZsnMd9quS+CccymJUFmBVFOjzP06b0NhhGGmNFixkgUbo8Qnk+A1bfUWjPzwTz7BvVPjTGnTrCfKiT6att7i23sFHsS9kenT9Bpp3hF9nUxjBU5grQu+YtIopPNlzVG8YxyFDUwt08yphIB/IfIBRtgjzvJ3k6ClRTWWbnwdN36+hfsqms2QAjh3GEfKSDQj/VUbul+5uZJ3m+t14p+EfEhRX8qkZihoMYiZyd5rnKQ6I8nCEKPx/M2nCKMn1lIg9QUuayIg+1vtWDlkI1Iu+1hT457mv3sheYKyCsK7Ofj7GR9t+0714fb1CydriEBpKXNXRYUTyzexnW2H6FIBL9qeV4KzpBOJ0by8NqbGnBGUnM0j01wiLk+JtZjGfSmLKPMOjgOFzIxR4EzXNOudgvlKfQypg/Xcc9A7m4q2Ghb7y+xhSebbYa4u97eEdT5vbhjOBeMLDgSJBGHVBfxWCl8fzfCpHnW/UgEAnI9ak2b55ovcB3m2FcobieQPcMse6LGNrqEWP9zcD21NVxwUXILvKaHD7Xbs9JDsH/OhvMDZ7fr1yCcgjDzmYWApVsvlSiheq25iJDqWav6KIffurkYl+Ia9nbT1l5XaUU4Fbz6iQKb8rInaukHbO212oOD9t3PbrFUiIEeiEnt7QaJNzxe32vPnuoyr2ii6egIW7kigzMFQO8v77H6H1VBWDL3Ioy5QDfROHPuAkKFLu679ORMF+dXvHoFhFgfrqD9EFyr7cW9h+xj97+DvWKYfevb37e77vtTq4OYO41r7tzZbvvql/7Ekd6z3M9hkHZnTp10EZClrK/5ucsdwSxgXUD6DIRnECTVCGPGF1aIS20JqZFW3cwZgvEziLvlT/d/1so+8EN6eIYRAPB4tfTjcN928RqobWBfDFnjM2UpHorQr8eJMUnfD0RHCPOCD50rgf7R1jkTbF/5DQQv16abMR7I2SWWmLaa88PEOQawDrJ2RPhCJKc7AsSHc44/3VWh7A/liNI+Wnt77XMVgSX9ihwgIj+cy5d7Vv2Q04wBlZGPaw5kDVP/mAQkA9xv46x7isUSuSQiQs4D7W8zcM5ob63oRxWNj/J9LbhEdA6aZrzl4d7WHNKDQK4wP48uK0RIkL6DRG+NYIEpI3LN9TZqP8hzSUNs5cU4jCJWV+9bJWuUHCklq9bg8DnnBGbqZHyOFIIoHMI3XA2pDrGm1zLAXlxuC3VLRTJP7dr1pIvTWkFagkRtcv94cwF+/KOfuK+Ps9Ym0H2VDQEvgZA6+9S7pr1WFGuz1nS9BgmY4jl3K/ZLwoYC4ke1H9/95FPOKROjOGSumQgJnQe13Q1kfpP4ZzH+lY+LBIhIh0WVEC9Z38i+0EuHz4sfDpJZckToyzyXJZhG/R9as/6dAFnAHYcwgbPicP+MRYel2Kc+8SUIznaLCkvgurB35Xno46Kv2REfilZdAn5eM/xziQB5+b37Y/yP1wrg/aFfkzf2679EgPxhj69LBMglAuR3j+D/dQRIMQSIWkTlAJH7A8TGESHKNhZA6wc4MgNo0oIqOAAAR6obFdVFELUhEHJKOf8of6T88AJY0M8MATLPs8mSi0QEiNSbIlTkPFApdRhAngdyRIfEKOIC+HVOxaiODGWSS20jRYvAHylqugAdNqOIigG4/tZb52zzp8sBrnxcnNbmtUW25+ldVgnw8eEP/RkFdSn23DNPWgKZ5ne97SYUU9023kc+LxnzL+zda1nLlnNwCkSl2eWApGUo2qXOi+JQM82GU5vFecCvCV6jomCkrls8BOOoQPEfS9btIAqzmJTMxf4PlFbKotXmtYeDYyJAXmJMGCA7wAOHAhWyT3G4SQTcE3jlx+aa2mS3IZR6V6pUPxTGinlxiuvqWncw0AZSajCp9gVay3GhngnFP2jjLlt8gLL7iWfQ31tR+l8gcqCWbo5YlLXRHJpVgL6ZA7EIJpEBcoJMs3FWzmsHz7UJRVU6QFEMKqpJul1UEthNF8gFnD6f/PQOe+rxHrv62p3EWo3x+TY2uSGoyrkuPPelaCaBckEqPQScGgG07+NwEgk4UUB+fScAvNS3AsczUVe1QRIpfkMKJm3uRUqoc0DOAO1rtaGXFX2SP7J353GAUUTWqAAFZWhz6Klv5UTM9ernd733nhzbe8TLNnDY7UcZfXD/s3bX299ivYBWfhz4p4mpic3IQg03BMg24KKnggGHQyHJfHmP5QLxA4mbRsmlwlo5HdTtcYDejE0QY/O8D+oS8eJQMYiCuRuCqGNgCtIr3SlyVR48BgDlS4zOJGpLRcLJBSJHlQ4xiloRsN+IQlj3hd7LIIqpdR/4MeZejsGCoFFclq6pyIt4gOc+xShwEJbLQtdPYKgOjwIEdTiSekxxWZqwpMzXY+vn9fv0uxddExyQeH+K1q2DAKTfhvdO35OB+0pjSj+v79Xj6/OuZJyxsdT/sfT89JiKVxsFSB1H9qVOE4Gpi253L1fKqHxiqaZ1DfVcpfZTYbvcDYq3UUyWvt5G1JjiHJSfLcC9HueNDpkqKV4sMUf5KiCJDwFcUmeL/NBhWs9LfSxLBMhSBNZSJ4j+VuGxDqWvdIDo+13Emm8wcww578SwVV6os1zU0aUcQhNwkM1ziB+ZGIS88IGACqAoOtHyl2UTMzODq6uVA5+U9kM4AkaIjQMQZR5U3MEvf/2IpQD+i/gI49A7CVkawoG4hZzmfsa+4q90wO6CpJrkcJmUnuO6NfqGernfPVwvulNQ2c9wfycoUo7n78WY9IcsHFUMiUgWri+hg46cXeB9Ov63Je76rP3kaUe6vYQrbttXqlw/UQTRYYr182JuldJ5K/dGNu9dJxnXp1GczkIav2nHdhddJxIth/6eepwwGj+NKMU3EG91GvBFGdUae4ppkCJRxMge5k+5zr74uS+jmvyV62X45rf+GTVnCQfzDFsGsazOgE9/7gsc9uctn88//cWC3+n+qO1PNl/cA+nMQSOUr6ooOBJ1bTB5HoMAkqOAk7X1LYBGzdZFIfPPHj1iX/2HB+ymq3YSnVJjJ4kcimfubkHBKxJkFRkrAYAefhDQiklSzGB0VKKLaWhg7J0H1J33WeBaR9KFUuJigWYgrv0ALn3lquG+WSwPxTFGfJEAmQneB7+Lax/BS7h7IiCge4lEG4UAJSaOebmN+A9gLLti+1ZXhP0Szr0MANQsxsYkzpFmQHO5bnRfHzt1ivgf1LEA1QmZuawj5ZDDALTMSyHcKxoP3/v4Svcef/AbVS7fW7FqIj89kALjzFciNfuY03TfCRwLVocFpGMa7rN+CIWmxnruM49zR3z1TzP/w67nMz+AHOEe8YQAsKo0lXv0Y+8EYbz48dF/POriPhQPlkeHyDDOtRjm44zUJIhqwHL+HY/keo73xw+ny2+eeMJWss6cqqAbi26WZRTaPv3ILhd/k5+3wpGAhBDat3/4QwpnMwDN0pgrEx2hp04rRR3KUafIE5HhU+q6UuzIxe6OxblJ8V6UmHMd9Hyv3gGS+4qP/u4El6t/trSUuJudEE0ee/Khh10PyEbUtX0o+eWuTEvPxs10xgF2hUUrcE6WA1itcGvPCAr1cO7pUgic7Kws9ggd/EyzXUu01yBuowhJoFk/JzsgxZConyqtYIxMOyBORGg91/y6665i/o52RK5KsFsYt7MQCNOMIe1ptIdQTdb6VQWQH6OIIig6hoiMIiatj76A546etRBcIN2o0ZshCkIhNf08gFt0mW3YuNLufBtdYX2A3syl/lLoMiamAQ/niesZRFBxjrEUjmJ6AAIinDlYa19+Gtn/gIJinc7X0jEAz9dC7NU4LycgPtXqO3F1DE8y7uZsy7oC+rEqnbs2PJQ5fIhYFZ6jqkUQw1sXPAmCX1Thih9KspVxmayXpy1x9RZbv6nYViaxP+ipMX9cEUNdY/br0i4b9vIgOMBX199it16WCzjeY32WQjcIEaM8MIFjtrYgFuLSx/ogj146U22l9Djkc40CIa/GR1CGJ/lYJHsqn5gkiLQ61yGj2LEeHDJyEr//72+zzgPD9F10uvirKPanfiwWiqFSZ5nEGepJykIYw27DOUJFTNXhWJvh/ZllYxJNJ4l62YYhWxWfGMz7pSL5DlwwDEHm/RzA027zYx81xvgUCZKCM08ESHpmBvu2Kde9Ew2x10reUwZRPHHcg1FEjY5y/VvYbw1CVqUSd5obm4Prucsq6ttx1hATG+uDwyHNPOPcazzfaKJlZokN05gIJcqubbDZuoliDIsutOdKa+2hCuJFl/lYDg6yKMbsWcakL2SGP4TlnifLrSSR6Ky8dDsLeDyGYiQrLgjCm6J0TCjBOEUiY8Nx2oVaKvOgb8C8eZI97AcQbLBudFO2Hcs8XklPXD3zbzFF2/f93e22sJtYquEWGwd55+UT+zRrZ4hMra7B/Un8Ukq6OgF13fxxhjQtktDsBYKZOydw7mjfG866Ey4QHOe1l7rDWM+ZSm2c9S4ulb0agqFZ9m41kJXN0wH2b6c5X7AdgJs1Upds+SJHDWHJ36x9SXlFxLLRR8TaO839FO/xpg8H0pbXJXd4dXkZkXDpFkbOUwPs38NV41bXgZCJbeRX/nyzJfL5UdacWebj+t5xO9yAA8mTYOM4zaoQegT7ztoqiKSP/+o+a/7X47hKIMO4t1YQdVVNtN0+isizEBiE+IexByY6F4fGZaj2H/zV027sNeN+uf8jb7M57xB77Ol9vJeIJPh5b9YbEdR/8cmP2WB7M64/LyvDlRYLYdfO3iyJPd4k5y7Fs8bTC3im9Iwtp0ckOogzF/PCaCfzJu6bbnWSQ04mF2TYtT+8x3a/42u2DLDcb4BzyQzPZ8bHdp1os1Ky0EYhkqI9PpYGuZMbjXhseZyFQYZojhhq4xjIdU1AMLMQmW7v/hYuvkQfq6WH5pprt9tY0xn21QM2zxw4hLssPGRwYU8AACAASURBVNKXEvAsXBMqPpdgS/shD104kLMSVbDnkXDFD7eERB5yWQl8kIs5hucnAqQVEY4ctBJ5rcbBvAcXnoQl3ex5grjvtcea5vzViANjhDVvB/N6S1uLcz7UsqeWc7KOdVWETB7nDYl65EKW2CoU1iqFez2c/ZDOZYpmTEhMJ4COTr0BInzZ+yiONYK9w0r2N/W4UgYUN8w6oHVnKYpYHSCpRM6JrGhDJOfD+/amK7e7f2uPK4GR1t16Hk/7aImdtB6vgkBRT9wU877ir+R27mEflw2Zkcraoj48PYZibHW9JKbR/k7nIpEdhUXFTgRw5MhRIjRxEbEf6+QxWtlXKpp0hLVFezJFeQXymrV+OZ5D8a+61CJALpIfi8Xj/E/rBeuShIhLH690gOhzEkS87Ai5SH6406piZvlb554Z5sq+rnGLj8kklu5unLTM3cQpqh9UeMDih757iUoBX7j434uP8ho+LhEgr+HivfF/9I1NAPz+r98b+/VfIkB+/yPg9/kbLhEglwiQ3z2+/tcRICXvWiJAcG3AREyyKfdn06iIFoG2Ij8COQy2oZbzoHwf4yQ4w8EviY2fomt6ORC6QjU2NipLk7Kll8OvLLDKjhf5IQA7nM8L0FTG/zJUNzEQIjMA1DEcFvtRqUWiHtIBYpByOoGhckNIzKKYFSlzLt+23W1M5QDJee9+u+2tN3EoGiFn+DyZr6hPAPtKUVVdd/VVKMsokM1Kt5YLFXb9ji0WG0LMEfnRHSjEVqi4FzBEsUjKkBZIUUyMgrKipVzqhXzxACAoKkObc/3+hoYm50QZBaSc16FaG1uUwCOERQ+MUZRe3+AIi8sp3pOauJvfFUNUlg6ACWywBYboYDHDdQgVLi2bMK9P8Qc6cE+hLI5B6a0eAe1RpXatB7AW8CziwAcAuBUAUypTxR+p9G6Gi6OegVNsrpVVfxlxHwlsjBXLtG/fXjbm5PNChGyiQFHXWZaTAfWxcHhXzqsK0BXbEYrbYB3FxYOo3c6dv0DOLKBNcztqzi22f++4bdy0BvVVP+dYYgVQmQe4rgJ1fkw754FID6l+dONoLDRwEBBwv2b1akeABEKOyD6dRK7uuXMVLst3kJ9RXrJcH4o4E5nji6NIfwtUcACYwHQOSfF6HahSRSr0cPBrp1C2q49iw65e+4sPltgjeynVhXjw9UIJzHhIo4Def2GaA6mK/QATGUvqbBHgHQ1gkgSBJTXmDGAX9YocwCHvOFyNcdhwJAOHCeXvqrvkxEvHXa56FODwGKDIw4/uxjGAWgxgT1FWieTXRwFOeFCGjapDgvgbxXVJ1Sb3hVSnUi8LRIkl/kjKZeXJ9ZFjLAeV3mcRFSImltwYeg4iF0SE6Of1taV+C2lClZ0sq7sirHSv6R5VdJZ+XkTIoksEwJzrp0gcgdxZHLhEAsheL+BURIpcRQIUdWjT9y46Kmbd4UuPtxhphcqbx9RzdR00kGjDRKHJ1a77Xwc9FXDKtSI1+hLpor81ZkVmKhIkHIeFv7pPuMatqJ3Vn6GDsCI5SnWwz8t3sXOLsVKLpIkv4IZe9yRjVySInGU6aCr3X69Fz/WVJegib/RnUdy22OOja6XHWOoA8YU4GwFQmgG8LDtX6cB6gVm6p72IwIpPjiGTelGRHAxAmgs5KreTwFMVavdCDnaCOOzYeY0jHj0Qlv/0L98j13stKn7udyS53RAlUdyj1YCaymbvc84NFIiQQSO4O7KWFxI300rEQw8OpxSeKVE+AAQMV8bhqGWi8AuHABABIqfBAXLcD5BZHsJ9EwLAr7Rlgd3qDpkArFJvk9x2J4mb0sdlnz/LwT+OeJBIInEWANvi+NvLjh44wAF4BkA+BXV8GvFMZ6ykpGQxxoznFsf4PPDiC3YZivlG5rNiYq8URXK+ogIl6zqekwc3xrA99cweu57oLAEVP//5L3C/nHSxFUPcTyuLVtmqdRts19PP2iO7dlv/83/6qu6P3Qf7LSmC+wYiIg6CNYjnqhLYYBA1/uJ6DtuLB48BdkDSASL9/b88ZsdPPS8vEYB3G0S6nz2N0n+esPx0XDhrSooYM8OuzNebe03gZpA/8YJErDTQczSM2lqE5dhwP+6EItwyKM918QF5R+gACed+krrSm3lhiriydsDaUSJxFKEVzNcGuFbzfG0I4Bt6lLm/FUcakVMibcl9j6fQPTMr1coppl5Bp0UkoH4YLo0BwFZ1P6nD5hjdDkOovHtGpyFA8lCl1hDrA7DAmA5FBRyGa6Ovt8uVln7nE4tk17v/tgwCJdb+7j3Ivl/x8Sdfu+CIDI1xRf34C4Tr7ba//xBo4cWPL/wEJx73jRyb+vPAu/8jIaJv+/K/NbkYv7aOVvvany/+zp8+3elA/yjm/Y2ryI6neHmW6yoV9zyRTbEBoJ6MafXe+LGOn2OuUbdECO9dddl5O3HspBtjOTgZc+kxuIBDYlal0lyTaFwyckVp3pfDL4C5pov1SfExcpKKFBeJKcJXc5ASy6+5EZfkxY8zZ9SBYxQxt7DubnF/+yh+iK9H8PhTgFseAOwnHnuczoZcK8Ad1I/Y4AxOrgLW+7LyUlTfEFBJ8S6S8Cxq38suv4Lf4gsoVQpxhLMN8qiocDnzpbLnO51anglCLD1jb4xothbWsyRIUaIXAeVFItahYL/3nrsAn+ZwOvTT50IZPARJA0C720PwPskpWpiXSWcPxPkIamWArQCiFbsg11v62FMR0ye1ei2kygyilIiEaPYcYfb3X9hofVOZlNMPW5DcR2or53vGGddBuJQ66AMQ2S5HjzrOQpgbhjrlgEXMwoUJ8OZaE28zOOVjJ2rpAUNBHpTC3m6AHjIIOIkAkiCr5nl+fR3jVrBc2f3swZj3ZUqobARXg3ca5L7MLfCxFdnJtjImncvhZ4nrdthDv3nQ/uKdl1nUDO4P3GbtXZP22AV2SnxPPeTYnTdsMM9MB7+HGEBfeos6JqwZgDc02MsyEr1s22bGCEBlaESSHS/voPQ82kXbpCRHImiZA2w/ZckrVtHZxLrLWnoKtbz6ay7HJZN0WZDVPEU8EK9Zexwv1uAmAOxJ3FAaD4ojG2VvGcn67uOIduYZ7u8RSDz1DbUxJ8fSjzGD6KaNvhiRKhKLKHauqXGRtIqOD6PLBKEPc/MQRIaK0VOIbmsGeN2ydYuTUjfiRkvDCaFOppW5WURn4maF5FZEaxvxe6WVLRBXZjcTITlA70l125A9dbTVOsAdb7slxTKD2HdClqT7eCwAZLt7eI4ybrpSZvshJIZYy4vtmROV9rPqadtc7LFC7rdI5qaD9K0M8BqruoglRLlfHEPbCHvYGSKyRhBpxIYs7jM6hng89kVBAbi7IWpjEGQs+LL2h3rhLI62y7lPmnA3zLIeH2dvGZAeZmvXrLJr/vwKm/1ZlY22Vpsv68iCdxDED3tfOiaa2geMJFeAaEiXgkjmMZyb7C9TITmn2V8PIhxhe0QJO/sxBk8Gxdmx7AnaG3CTAMxHxdKtRudJL+7eUMgTHwDuBda4z/+i1jq4n6HubHUGPVo4vQrRYLFNpBcnwqZ0RuC9gJ12ApLczGRrqT5DBNy4bS5ZCflQaU247EihtfUlRIwuhNh3DrZZUxcl6fmBtiWHuKSJfsvLSLcjJ8vspZoF62ROCUqNMx/GwrLliAC6Guz+H7zZWr53xsJxk3cAlE+yj4lURCV/fvrUUYtOjLac1OU4rg9DkNHn9MAd9vizp4jjrbZbroUUzM+ylu4xO3622k5VEUfHe11UiPAKcuCaq7Y7UUIUe8fq8/S8sK+MRkAUBrHVypkrEfJjHIIniH1kU8057mPcohDvc4M+RMkhyuD6xWUnmVdssF33/TvtR1d+zlal0p9DVKMXBMhkQJTtOV9rPznFoKMzJTcDIjsi0LbmhnNj42Qjzm0ZUZ+/+Hk9QgFDuBRtC0RlnWwbte/sgVjlehQVxdEVgzuWtaV/irMHe73wyEDEU/E4PqIBxZmrWWvV96E9ij9zuHOAXCRAAijH8pFyhTNSlMh8FnZFJisCsZL4p1VrVrt9XyrEeD0iDAkq9tCrVFS82u0LnyNO7LrrbnAipinODHGccxRJLBd8G+eAUPZLkexf1MMiUmHlyhW2nRhcuQNbiFiuOFtGp0o/IrptCKn8OU8OUbh+xPVneFgz83GQtUOkivyQ8K2H39PJY7/5LTc7YqGCPZD22lpjtR/Svnwr93sFc5picpuIuy3EeakzUAJ7v927n3Tnnnz2tRLpxHG2U4yz9oND3INyCJdwn+m16YzXyr5chKpK3xUNV8/jSdxQjCMmCyfisWPH3X798u3b6ahrd2ckdVrJbakoLO23RZzI2SkC42IH+eLfYkVeJkM4bzmH6/+LAFlaVJ2gaTH6yrWHSPzFa9J+Wx9yc8slOg0BMsec7+8TiUgi0f78Tz/JGX4EIjbuonjkFRsU1xkgAmRRkHWJAPkP27ff+selCKzXSJD97sv7hv/qJQLkDf8W/QE/wUsEyB87AfIHPDj/fz711zkCa/W9OxcWVGDMwXEW4mAcICgU94A+pw2QFNDxbC7bUeFI1TMACSBFs4B5WdyV2a/SSZEfs3yv1NuuV4Ddl5Q+U4B0IkHCIDwUldOBCyAT1Vw0B6BZMuoTiGgaALCJlnqIn1WJtggQFd+JhBhkYzcJaLIdVdUP7ubQ8ukLVk5p4LvvuQNApscKl2dzYK13nRflZ89w0CUH947bbJoSvAgOectT48kqH7csIh2aOJDEA1IK0K2uqnTxTcqSziXfvIWCwnhA3jGAPAEvPZTUKZt2HsVJP3E0Uq1Ps5lV8V4pRaohKM5yKIiv5hBXw4Y1OTnRqcbXlqywZ3Y9ikqzi4NpCHEcBbhlKMZUrj2H5lBK5kWECDDW9ZAiXhmyUhwp6zY5GdcANmrlwura+bJB1oZenRKKKxL4qbgOKYGGOXEOQ1Cd4fnEArJce8MNrhz96Wee5pAh+36ebVi32s6jgovg+o7zegXmK45Jrp0XDrzIQX6UaIfrucbzqGFrAc/HiGvpso98eJW9+CIRWYW5/LsBBVI6CtN2C+QaBPOclgqypfjROBkCdG/CJXSWTN9VRImsAviqoY9FJZcCWWMB9ZWRLIBeB3G5e9wfroFgqyDFJPC9swKseQ2DRKH08XoVk5KNEl/Fin4cKs4RCSDVVwtq10iAkA+9K8t+BQkiAiQV900kmc5xYZQREvMwwWNI9RsBcNiB7T2ZQ7LUiVMAPF68j8EAUt6celSaPOEyhHlfQNUEpIu0CeJ96AdgEojZDwh+6vR5m/bmOQJMDxCPMsUh/zIOWgkQcJNE4PQDqq7gIKT3TD0Xcjno4CpAW6DfHPbxIADX4RFKuCEfFC+lD5EQIj36OfToIwRATqCfrpMOXrp+ioXSfRFOXJoOkHJ2iMzQhw6Pcli4AwbPW//WYyvqSn/r3+rPERmicnl1ciz1e8gFonGljZc+r3/rsCWyQe+VfnapI0TlpUND9NZgu1+O4q4V0MgfAsQf8EzqdCncJ7jX5djQdVxQ4SLziX7OjREeS6XA07zvIkEUC9CAilKl6VOAb44AgeST20mH5wiVpQIc9fX1OFJEr9GfG1wHMheXpdOpjnMXyQ/9rSgg3b96TKl49dx1HfU1kW1yD41DOD67Zz9dAzG2hmxpvV+tFONGRKKgT0/gsdVvM0QsSixwqJdTBKuYvAegMwTSUWWXAn3DUQz3AaAdOPySZecRqwdY7wf4m6DiXJwt3cwbTfTyeHgPFVE3DUg5SZloC+SYD4RLQQERd021RNukEidDDxKEbDTukfVr11NsXQmwE2gdPMa/QTRM89zjKcIOIoIwlHuFRB3mIgA6OfY4W04p25kD6skvrra7fjwIkdtO/niMZRJHF8F4egqVvsjYbVs2cl9W8d612OZNmwHscHgACKsfQF0ROqquQ42pAuEArp/myeWUuK4BpBBx+c1/+jZRhPl22223k219hjnkICAyRbiUlz62+ynbSXF8AkTEV/7uH6xn33tflQAZXVhNnOFey0+FxKafJ4zXE8k1WOBFzfFHKuMermskIMKPHnzUfvbwYXtm7yMc6lVYPgmQHmX7Hn+cA7m35eHuS4fg6R9Q7MsEqlSAF7o2hlD+DvVCPBKfExhD1JCI87oLtpbC3pSEGBdTM8d8OQ6JLhB72qkY1QOygFOOmCcA71BAUoGtja04qXAhBAZHAdRH2IGjpZAXgJX83BSAS/dAl+WtzHFjaCXRi5MQJjk4roZQeF6oOGercBt4e/vb7ucOougGDKHw+iVA+bWbtkKMnCB6KZP7OhYguwaSswPwqdCtRV//YJ67vz/2XXWKEKMIyKSIim986LfJDH3fp7+HWpX1fAEgfp77MAwQdQjVtaI7sgG8FGsZSUTZcfo6whjTAo+KKfE+e/4s92WYPH72ibty7ekj9D0BHq3MyYZIyEagAFECgDKOcj0U0slHAAdk4wXA5iHm1AuA8B7mqNCAUEdG9jJPDeAaSwIMLiwuRGVM3A33eBRAu7pwlMMuYYH2FBI6aO3zUa8Nt7bmOa13eq2rNvjanl3tkDRyTZHDTgRhPOP7ANFaKowXvhYLghcCoNWmCE3GkNaTh7l3/Jjn33zHnTYDOdna3uNU+9/7/rfd2LnpLTe6AutniXO79e23Q1x3o7Yuc+BRfHy0rduyzkb72iEJ+yyRNXQKt0UPrzES4qOF+KYBQFt8nW6v8sKBFwDQ5u2Bz/4F68mIdXLvz0HAJROvdObUGZyWqL97kWxDTGahts/LpKCeaE4GC8ASAD3Fss1903YCkHyO8UU9Bcr/XkvNzbDMZWn2iQ/lWOsIBfK0IvgwJwVC3AeIBAF97iXK6Tzuj0hIZYkTxlhjpiEuDIFGemwg+f7MEyCvPgs4hiDxS1u67XQzzpRwfucAEVfOccuayNwZDgircctyz74rFTIX0B7iA66PSD6ECsSAFqxGsAFxsWPFOojkeDvdP2ef+sw/28+/fqPlxePkeGGv1bWO2e4WHFLBcXRVmN20Yy39ME+ynykiiq7PBsmR1/4pFtFCfm6UvfnG7Xby+FHnRomMWWbZuUX2o58+6Bx51167idjClywjfxWEL10DvPcixr0Z4/nXxdkjf7fX3vLmG5z7Ix5ybVKOi6YGom96XUG3nF0Su8xwb4sgkgNEXUuwmAD1Kc6pEwqYHsR47OUxFM8qh/A8v6OhnghXtAs+vO4+YsqmIZK6iRgSLJgKiX2eWJ3NWwtZq8P43hrnJhvBbXIjcTn+3Ed1leeIfmUfwBq/52i59XEd33V5pnlPeln7pJ89eqTanm+AFHkbbqU0Omxqmyyb9z6ZXrapeQQU3A9DflN2rgYXbmgG/R/t9qOqadtSEm7bIBn82aM+earSqK6wYRwSBXkei6drr7N5zlJXEePIYJ4ebGOMEt3Kk47G3RPmt2DrC5ZRgD3M3n/OzuO+C2ZPcs+td1ow89OhF16wM9VnsQQE2ud+fL+NPlpNlNq0DV4ox7UEsUwHXv8wazN/NEc34oCsYMnavAUnKGyH3CUCW+X6GKHkXOlxmnvaIeS4de26nQDAxBLVl9OzEOENwYNLhk4hReL6KvqTNe7Ljzc5AgTuxLauiGJtoKcrlk4x7qlBSDSteaMQKlmpRO9lJdvm9atxPZfbuVOUfGcT/co+MBrH74XKZojpeKvqxQFyBhEDt8XO4kiL4xr4MTetXV1iJ8rP2+FzkxaRG0ocF3cYz9fjCbRCQP776P6YfgQBFWKrWc4jCwhGujkPhcYQ9cW97xcWZ7VnGxEHdNs1N/jZctT/Z6qHOZc02rtuWUcMG87iznH75RMv2iDXPyohwu3NQ7gnr0A0NYcDspV9wEqcJPOciepw9/bjUE9EaBVBfGMve1hFqfrS5+I322sd9OilRy2zXzxYY/lriChmPuwnE+vOX/2JfW/b56wY50amTwgEiJ/1zQVbHXPLXz3eSNQnY4pt4sbcRCuJRsCFm4Ljjq3dsta++aOTrkQ9l+Vk3dpV7GMi7G++/Ly1Mg5TYxG8xPnSPZhsYzhl/DnXBOOUDQpBDBYV4HoR54gbG+UMlsrcGiZhDvtdiVgk+PHlbLlYgo57jCw9kQI1xBVf9ZY324t7nuE8k2jL1m60ftyZbQD82htqj6XSbbnGFUeZhatQsVcT2q/jumzm+/oUV8fX/Pn+egiBQs4cZeVn3X7v6qvfZAl0A54tK4W0KHf7xlUIVUI90RAXF+w8a4T2Ze1cZ3V/qEvvHGeuaM6Ahw4fpV+M2GUIDO2hjx4/Zju273Ru/fOVrMucBd6EA/Us502tQ+E4vBQ1Kfe7uoR0Fn78N4/ZrbfcyprEXMT54jDkmNzBVZyR5ApOw1WykrOhrtMpCPdF0oiAM9Z2OUIacQG18hoVQ6ruLpElEggkcX0ncW024rBaiUhL3TIyVwyyHoRCgLizi8O5RHxA9AovcESI/kB+sCi/kgDRe3L+B1tfBh8K3nPYPf+lc4n+XhJhaT/hzb7Vh/XU3weRjheCSJaz99/3Ubo9cQBBtsq1tBR35R7EOTaWCBDRKq8R4L7kAHn5vfpj/I83NgHw+7/ib+zXf8kB8vsfAb/P33CJALlEgPw+x9d/x2O/zgTImosEyJyy+sEycExbICp25VKJyAhAAhhPvmoPgPuEIno4oATi1kgDrFTZqEB1P4H5HCzn1ZshW7sKfvlaCEC7wNBJgHyp+QVADg6izAWkDeRQp+LqZOIigiEFAvl9KjjW92uz103slFTFowALE4Cay8jD3fXxNFv7MZXe1tl9995J3nMvj4OqCOWqiszLTp90ueAqSFeB6/vuvt0qTxy2K9aX2Nwo6iFACUXkRLLJPfjcPlT+BQAblL2ilBeQL+W7NqwCrqXAUQ+JB3BI4IZU8iPETAyNEBXBwXmYTe0YrzeBDWk5ufIpRIUUUpSYQkb6S4eep1eCXF5UrVJ/Kv9Yyp4IQDJv3AnTHBQE0iqzVd0hveo64doI/JGLQ2C4Np0iQKqqq4i+WM9zotCc56SuihUrCwGLBuwMJ07FsXTKGQFQfxmdFdlYpRUp8syzT7m4p7vvuN2pKhWBJRAgnc20LOLBHMiP4gCpptz6qmuvR0VFNwLlkKWnzwFUj9rHP7rajp+kM4EiTo+H/gfiMMaJd4iRQldRXuppuOgE0RZXfSCKLjuF0mnTRopecSRUcZAToKg+i1AAYAGI0wCNUlWKWFLZqA4xylIODoUk4novkkxcIxScUlmCGbuemWjA2yJs4RW85nZAyWpIkDmIiE99qNB++Rzuj6lRi+HAuyovDRBnxgEPFRyGQgHCAjjZeQCrZZ2f5Pt0LgvDFYLVxEYAtX04NASqg4Kxq6gtAf8aFzpE9HHoCeVgEgqR0UJ2dCNKPgGencSjVNVU2aatGy0J4isyVgiJFHAhADZhTvEvl4be+2juH+X8DkKaRJP/PoEiU44NOTVECsiRIaJDHyImpDATwK9+DDln9D1yeohkCEZNLmBQDpPVuGwayZMWoaeNk0rVRZyIyFBxumzzIqqkYMsnmkbPRySCHlfjWb9DLhH9jNRt+pyehwiRpcfUc9L36XlFqb+EfowGIjJKyPKXalaxKrpHRBJK6aaoER9l2gEL6gA8DtmkThOVFosc8QdcGeW+VryIuoQmeQ9EVowB5Oka+fNahrh2cnxIXcfU4iJ9NK9oLHlwpy31eiwWoOvPoitEn58BhNUBTO6PJQJEbhEXr8XcEsD7047i+tjRU7Zhw2UozkMc8VJPdNwQ78+27ZtxAqibZMD1aijDf57nKUeA3q9xxq/msn7Ki2MTU22GCKCDPFY4HT6ldB5MMmDT6cLoU68MRI86ZRYYT+rtGWb+6KWIc5ZxFUHZ7trVhRShHsYpkGWXb1hnPQCmKo7NSMvAhdTgHCCl56vs0aefsWTysKOJz/Cb9+O9CQbzRFnLtfbjPpa7ZorDrcbuKZwgb/tuD6AKwCfkh5eAPA75NdyLV+/cATDMOCIqqPzsWZwgGQ6USgZEmyK6bQzCUEXN119ztSNANLc3Qprt2H6FZaB05jJAAHTaZz77OfvmN7/lHHoHDh62vOWoH3muD/7iV+51vxUg+YFb7VXJj0MdqZQzt1hrFb0NAIkzXP8CQPYQDv1zzAuzs17Eo9BL5EsJPLFzX/jK163sfIu9693vtJ07irknZ62tEScO72HF2TocEJDSAO1DuHgCg9VPBcEJYdRcS/H5EC0fgDcBMcGoRltwDDSjds2znKwUQGGuHU6jAMgXZXXMcoj3kgMEkK2T8mYRIOraCALs6O4lggMJchiZ14PD83biTI0FkwfkgwujpqURchSHQ2QQ73cYa2Qcrp4BWwuJMYL6vIK58bodO6yVMnfl0HzvwYcodZ4B4C4gv77DuSFyKMyVYrYKNbAcV5dffhn3Yz9jtstlojc1t7rIuWVEl3UAkCjCrB2wRmuu7i+RHZpj04nC0j0XCJg9BagmcLYXgEbfs241rkCcG/68Z2WA/QHMb32QIzfcdIPt2b8Xx4ti+KLsk3fn2S+e7iDuhRgv5qC8nFSmTO4LiJ6QEcDHhjYLjSeLhgz8csjuYcVvkHXfDIHu6+XvstB7GGvrL99sj+7d7fqc1hcUMB4VRZXuXB/DzFUi4b2ZmxddgP6uB0SFryq1zaP3a3nRrLXWhLnYv0SATBXdVqGwzyZPvbqywoE6G9evY8zT0MK6qjJmf94jxXYeOnAIgq/YkT3xCcmO/Dx+8qTLpvdl37Fh8wb71cMPWzKkZRr3XS+vRS6KYrqxMjMYk3QDBQezhwEoXoAgC+X6VZ7CZUVHRy8xM10Ug6ujhhnCvv3dXZCBZh/9yPshD1nfmVeHVZCr7pkTp4lJyrU6elMScDWmxocC+qdaXfkJ506Q83KWqKiXKlrsJkeZsAAAIABJREFUVDXujYQMC2WtburFeYKCPDgiwP7moyutrM7bkhhfYQL+IECmWff9ePyjLxxyvyuRe15gaRBz8DAkaCR7LF+edzARjZOUki+gDF8IwG2y4G/1RF5VD05ZefMIzl+6EIi4SkSlH64oNp5/+bkhQDZ/4sQCrLJuxDKycTOExxNNmUEU06QNtNfbTeu3EYnjaw8eqaTb5pR97f6ttjoRh9WZE1ZaNWpPdfngNJmzf/zMfdbVdA7n3EkcOCr57WLv0eYI49bOEfvIx97GY/vTnUOxNG6phNh0y19eZAeIgBkCpN5A5w/d7syhhNBBQIhYX31rqlszxysCcGsedUBkBHubaPaCo5D0EczTM4yFEebtUcav1NADkGA+3Nvag07iwJ1kTo5ibMyyx0Pgj0sG1TPrRRBr1yDCnAHmzpbGKeZKSDl/j9X2IdBhDm7BuSHuL5eOiKqaRhy3UYyhBDevKCktDfJsPS6EUYQwZ4m8i8Xl5odbo6yly/qazN5RRAceBGg3zofSvlH7Zdkoghqzu7fl2+T5SstVETyF4TCkdFEM2yjRTlWNOLnG6Q2b8LEfnB4EFPayWwtQmUNy7SmvsyMQIKFUbUUSc5SuOQ1XBptJSp9xVFFM3wdZgAnCjeto5qkNELWTkHv+7O0qiIn1AOinxmZYUX6RtbO2P3t4j33qoQ9Z15FOi2Y/4QMROsvr6YYk7BtQBBgRa/RMTHBwqGdeovsZkJl7mLNEOi6YdkBa7bMC5NRgna+uIz40MxDifNK2rg20tfTajBKn1UW0ZOso61pYLHsDOg0AgJsYA90+4fbgWcRBEBER3pO2c0uheaaJIeVrjbhnkuNCLDts2orTI4j4CnaCkIqmfjtTVgNJC7Cfi3PBe5q+Px4zJMKauW5PV/QZXLklAOCXqKwd8lX7nwnmjdLaLouFHOhj/qyqHySqlxi2ZB/72r6/sZ4flNpAcx19SBF2FkV+KCBwN67pTsD4zOUQHkcrWFNH7PZ7KWpnT3C2jrhR5t3C1BnLTIslenHQqsiQ62DPy61u2y4vQmhQxPqTytrQY0c5M+TQbxHPHiua/dIQc3UTIgrFUg0Qq7QBZ+WLe5+x4jw6xXAwJHuW2e4niKrLTeMNj7C9rOcsvbY6y2xllJdl09EUsADxMrRgw8TrffqRMhtjywtfYW/ftszCWceCma+7ccT6xKXZvsp6o1fduIx2//uusNG2Ztdb9eBjXGc65EnCMn8cr6OK+OT+8oT5s8byqykFj0uI5DyBexuCTH2EOjepM0yo+yzEiDeRk0pk1f5smPOf9lva2x2H7Nxy9ZU2hvuin/Unkteh90I9Vb4QJToT1TEXByMOK8ZxOsS9WkXU5Ryihl72m52ICmY4R8QkJLIHO2b5kBVBnDP2Q4rnQYpfccU2FwOsPqxoHGPZWdnMtaw59COpfF3xiwPcW77svzdQLq4YrBm5JAWyMx6qKCJXXKxisCRYO0GfWEJyliNIUlOTcTcWQWy86NwmzUTe9TFXbN68ybpwepWfKbO34iCR+E3nvKfZw+lsM8u4Ub+JiJ4bbyTFgM9JJKDzpn6n9oZyP2rjO8hzU3SWIqcVd6V4MfXyKFJyWKIyBIbqQ1kUlSGAkWtDsVUXCRCRH4sEyCIZ4v0y+fHvIEIl5Ef+ew65eXQpsEr7ZQmpFrv4JESA5Ff/HnOij+xrTHz99Mb4eXFmC0oyT0CM3fWO+7jHwQ4UFeoe6eIjOsJCtIe8mZcIkFeDiC45QF4jQfZqF/gN/vVLBMgb/A36g356lwiQP3YC5LVGWL2x5x/dfK8zAbL2np0LApmXCJAF4lgQYqGqUd8AVm82Xv5sxkYAXWYUu8JmNgQwRZ8XQEZivVPNKUJIUVjqhEggdmWAw5KWMpWfqw/ES6VzHIYmAJV6OUzJ7aGoqlB+X1Z6ssutD8KV4KMIFDaMymdV8d0cmy1ZkidRfZ379jaLuWU3gNzlEDItZJJTMhnE4Qq1W3HhChS8Q3b2TCn52kW266Ff2p1vvdFWkH9dkrvCFsaJmgJY0UZRz7ORiKnlOD/Oo7qVciaNTW47lnP1KwjI12bUA3gehApJ2eB1ZOGPcdAMCUHljltimE3hIArWcQCnQDK6N21ey3sDcIaaq48YEX92odEAwwKZlOk/Rg58FuCezVE2rEgqPia1EabATyWbKswT+OODElZq+eUrlgPGedvJl9jY04UhBXybsr6JbZBSSI6PMtwQoyoU52ePk9sfjgL/5rfd4iKkfvObR12Myt133s71nCQb/IyLhliZu4yDHXFjgLs1gL4Hyarfevl2yyWaZ4gD3RmiSw4dPOKAsn/5xlvc82xsQY063ONKcQs5EEgBJ5WS2xxzDbThXoxyorOAg3MKLpYZSAyXi8u11tcXnRA4Txg/Al11yBjkINJBxMwgClY/AEYP6lVvroGAXR+B+mJK+F4XHwRpJMXTHK9/gQPQudpGa+Rnv/jxdfazvSr2m+awzQEcAiRgYYKSUTJ3OYikpBMhhposPCZxkVDh+0SABHO4GuEANQABFcn7rzxxLpQj/pRDNgkJVwpguQCgvgIQTgr33s4BKwOcCo2Kpyuk3v1JQ70fj7soHGIjiYx8OZ/0Hk7zWK4TA3DWn9/v4qkY73KgtHK4XIqvEtkgwkMTz5IrRESGyEeREnJiLBaBA3BKvcqBexEcHCcqoAjVfrP7WREdIs4E0osMEAmix1V0VQtqf/28/r3UE6JCSf1bH9EcqET+6Xv0eR2sRKDo9+prDiDgfZ7F8ZKUFAOxVeHATQGUyjjWQdULkENj2GUI6+DLYVilmAOQZuHksQuYdbQIqvoJHXDVJaSOH0XicJ8NQ7qNAujJKaPXRqAVpA+RSFwvPZZ6U/R81G/zctyV2ysvOkCWCBARnItFkIsl6G7K5Oty2fgSazUO1KfiyDEA3NUl63E+9KHEDHWulH6cJitXLHPZ/z4oFzX8dGRT95GilKa4jxpaaiB/VnFwHkOBavbEU3vJdEadj0Taj0LaIyi9Y+nz0X05pWgkiFJlxCcB2rYADOMdABzgUExMyFoAkGpKvJPjo2x9cQF548RLKBYPMGkKklVxWo8+9ax1MT9sJOIuhYx033k6ZChmr2X+qiNT3pt51KPsCuZOHd5PfqnENn2u3Lnz8pflUPSdhfr8FCBKtxUT9eBRvwrX49DBAwCMee6eVKG0/lZ5bzsxgZk4pdLIr+8gm7scBeV61JEiSVJwdnSgYD989CX75S9/ZZ+FCKkiCmxlYYmdxUHXiSvr5JmztoIIi4cfWPmqBMgH/vmUbSnMs1hI1svJ+79whjgtYhNDReQNQFbj1mmgsN4bRW4MQHvZuRr7y0991b72tc9bUUE8qmoyp0f6rZ7OoqH+adxLGfRlhAPKjVtIOGNwjvx4wOn6Cx1MzR7mAco759TLwv2i6DBcW1p7wsgLn4YA8od0Ewk6h8rUh3l7CjV/N8X341xvlaDjTeNeG3POJfTBVkMZcd8gjoZZotZAg4Yh/YdnhumI6rOMrHjAD4Bkf5VFJ9kYJAaCWVsB0D6rxx2dpRj8qJ0432Bh9DAMsrYEcx+sZB3rIRKyGTVsEkB5CnOKAI4GiE5FdCjqQmjSquIS587JRXHq3DqAnB1EaSh2Tv8djWRdcVohKFPlKPMHlR1j/tPYWluyxgEjXai2pyBCRKwKCLrltlutlt+7a9fjzHce++bHtxG3AzktewVzwIZ1xbzHtQBnUxYz729zgLk+HiJ26K0a4fFqAUbLahvsnvvez700BDl2CHdkvQVHh9knvvhpe+jXv7DNgFRzzBsJAPUTrBGV9FYpIm6SeUPOP+Wt9zAXae7UPqCI749P62OeTiCysha1MPn23MtyhQ0A/mg+mGDcFjBGJ1HISpQRqjgU1tUL1Rdc4XYhgoF2/p2Rke3y31VeW15RZldffzWADo4srls5LspoAGBthpJwBMgVpXW9s/ECEZhVtn4dEWAQCuHqjuA1+vp5iAuDPAcU72SM+DD3HUEpfL6yH7dCgSvgTYdc7gXAYhNDHE6d62JoHySaEHIqIdrfslOicFU2u8L0GuK0eofoRCLbv57ujPyN26wFQiOXOaJ7pNcmGLf/8PnLANvpOMDFFMTzUEZcLyCdAkifeOwJtx4oGz4TgDFGkYMdECByywFEz7EWzrO+B4YC9gPgtwJaN+Jm+M2xNkB9zGbglUyBOCeD6etAiAKA7oOUuJfeneSsKAiufrv55s02gRurYCVZ+l5tAJfNVpJA+fOEn+2pHcTNUWV/+5GrLXqCuNTuNnvxxLDtG/GzI5Uz9p0v3UWM6nmbYfoZJEYsNjzBThw/DdiN8AB1+DvecxcK7DII2mArWZ5vnazv6jPZsHmLJRAlV93aaCcg65ZBPNUy3u763DXWfhAAE6FJMHuZbtxSmsMicTqF89qbiVuLAkhWyfaUXInsI2Kj4wBDOxxZP8O8PMfaM87ebpo5N4kS5CmunT9raSjrYAjzqRfzYj/9AQO8v2kpsbifF+xsO+5A72Deh17nAFm3MZfx2osqXI7MCFdoHQEYfMWmdZDVk9bD825lrk6M8RC9NGJDiuXsnLa3ZNBHhXuodgiSNyTOfnCy3XWzfPgtmRbaTqQOa0sixIz5R9p57tlxiNumDjqqphASRaXbvxw9r/Q5e+8m4i0RD5SBXp9sG7Z+HoP6C8tnTvUHiK8ZQJAkYigQQB4wOj6H/jKil+YhnuOYm4IgSZOziK5hDYrPWGZlJy5AIMUjOMqzQuL2qg90m89kj2XTrzEDQCxySBGpnfy+KSKWmAB4XH9rZi5hKLL3g4ThPV5OLNOE3KNc5yTc0jOQyK0S+iCSOAv5NYi76LptobYGwlpOqo6JABucXMClRsSm3JsR0ZA6DfZ04wzkcpAtTwoidgrHDCRCG1UkIuw2Zfra+69ItaTZFksJnrWaZmblwlX2/Ilq4m/HrSTd7K0biLEE/K1on7QHn+00nxR+VqY17vPCfIhpxmJpeT0Rk0SS8t55I6JpakegxNbhLdfj3kbxfvs/3mIv/fWjVpKTyRwAAc1+apjOFaQ8dqCe+Z+5700A36WnT+CiJ8YQcrOxN4StJLGaAd2IoALtueOTtm47cx+EX6mcgCUFzOErGZM4B5HRd7U3WicEujq79jy5y+647TZrYW7EauPiVzVOA71nrBkXEA9PVwuCnJYJyBpfSy0ptqdY49mK2XK6eVZBgqVCdEYGxVgjNrK+8ER7jO68w1x3qjvs2sJIy2FtDJ7HdTcTagcaKIX3RdQxM2QxPOfrV/va9kyIFsRBjT3z9lLdnLUwHmsxG/hBesgpEseTSKEAPS6RsyDzURT7Xw/jTKS29jciIkR4A/lz7lsUxGjvmcNeSeKdNvYWmZnpbn3qZG4SuJ7KfT4MOX6uvIK5mnFBD0wgPVnFEPbVkIJ6fe39tEkhohGJIDd+K+6YLOaLChwdc8yJq+m7O3T0iOst2r5ju9XiNEEeQw9iAuIZiKV+IsTYg54qpXyc5xeIsEhOWg+xY0nMmzoLy5kuB4bOgfPs4bIgThT3nJm9HHK/3wlZBiD2R4g7vpE15NTJY8wvrO3M+QUr8+3HdF0p9jidx0ug20yRwBXsj7RGDHPTquS9mrVpBS5q9ULlENEoR4vW9mHOPrp+eg5ygwRzNpGYR2SIxAITrJFBinhkPfawr1avoa6rzrRyhMq98XIElrbB2gu/kgDh/V1ygFR+H/LjvYvkh/vQOQ7iQ4+n85zOB0sdgzpj+DNvhEcGu3Necx0iocEF+uWKEByO21e+8A/Ms8TSylX3MpUixfglAuTfL/Cr/9clAuQSAfLqo+R/6jsuOUD+p6786/N7LxEglwiQ3z2S/tcRIKvkAJEiH5ADwa0D0kYA6LW5EoiqTNNxNmZyeKgXZJrNbAgRGb4A4EMQE8EA2yH8GXUqf2JiUMFkkqnbTia3Igoy+G91BggQ99f3ASZ1oVpMgiRR9v0IG8k8FKZ9PUTKoN7TBkwgqorAxwBKVJKt7NcmLM6ND95k9/5o1g69+LyLLxnBAZKVjmMCsCYCuZZKbIMANIJQLx56bo8tB9zawkEjANDbH/t4DqodlQ3TLrDYNcDvEvkgMFY9DQkoiaQcVbeFB7WNBoNAGAG9zbyeYGzhXl4iD8Lt+UMH3XWYB9TesGU9YC/SqnkOezgB2gB9+lHsxgCUReKsCOHEUEMZYjql2eD6DnBUPIjyzdvaUCe7vhFKFHV9AHOaACx2XLmDDXsIvRlnAR8THIhcSYdGDIdJ5ZXvvPoaMmWH7TwZx36ojw8ASg6yYb773nexWR5xj6GDRQ6HNjk+Ks9XWBxAaQ4RSHqfAnCHdAK07dm7x9ZSfLxp02UAhl6osk6hmqp0ilmB3ps3rbc1xUjD+Oju4nQ1joKSw4XU+FLsTimyiHEi4krX049x4a84DT7fSHeKrqUs7TGAUtGAk4iyXXb7NGhePyBnW7vUhICdkAQhik5BBTYoYk1qYJRZ4TgWugEYTlNcG8iGPBGCKkERYCjDq1GD/c0HV9p3fjMI8DBLPARZ5KhIk6NCAa5qKCHFfcMBRxnBUxx6BESHCugFFJljPPdzwJlANpcFUBUBIIf80MXgaOMvQq8Xq/tLR47YLTe/zbroaomJS3EgBoEhduTYEdejkoZqLwG1YxflrRHEuW3YRLY3YKeK3HWI8CMiSoC/PlI58HFCsKP8rDa6cmXI6aOuDV0nuTNEYCiGStFVIjWWujhchBMHPI0bERoiO/T9+rwKzeXkEFmin1vq4hCZIQeJPhoAYRSD1YGTS6SIYq7kQmkC1NDz0Nf1mCpl3HHjjdbL5/X+61qIHNHX1McRQ3zGBVwCybwHyhyWm0MEobpp5CwR0SDluaKrBML2c39Lfe7K0HksOW4mUEGqo0N/FFGmImeRH0GSFCqaBCB/irlDi1UopYsCcMe5b/u5rikA5K7rQ1nFF/fKSwSIiA85S2Y4oMlNsvg9Uh/iLmM8BQBMdQ6TT4/CM8JDp0YQjhKUoS24iUToCiBWrI4IkDDGiXoAVIgdwv01iCNBcSsBob4cRJFaivSBjKprarPMnOV2iL4DOcMyluVDIBNh0Nbp3BCifZT9nEdesxxWYwATYSgpq3GNraOEe5iIG81XKcQ1pPLaiiH5XkJh2kRG9tETJ62N+KNI5qVYxsSVO64yj3cgRFyvHT5+wk6i+pzheodzT/iofJ6Dp4jrI5/Nt5JPvMTc47H1xHs8t/dZN8du5j4f5L08+MKLvK5pK6HnY4zXkp2VYQ3Eb6UQRaGydM0Tsbx3+ls/28JYeO977nOl5wOAbadLz9r3v/8DHDSbGHcZlkUh7ATEpOJqzvzy7W68/Xj/R3/nSnvvjq/br8+FWRRK5BUpjJ2OJlTKuGuYHOSCm2SMqHxced0ewLAxgIPZeR/7+te/4wjdb/zjZ0jXGHWZ8fPMn23NcjcQGUd8o4rsQ8JwAkKC+soB0tBNJ4DHKfVr2uqsCOdNBlFZRw6+CDASSycVBcYQIOqfUuyXiDN1sMxAdPcB+Ip8F44wCQEcQAyLSPL/h73zANP7Kq/8O7333qtGmlEb9V6s4t5Ns3HApi/FhEASdkPYJWRpwSEJhJLQccA2cbdsyZKsbtUZzYyk6b333uv+zh0NS/KwYGy0XvbR+PEjaeab7/uX+7/3vee85xwwU3IfWrGNSbTK+jbzJYh4KcTYv7/wFEB2p+WvJvwb5Vx0OG3EHG8XFmu7Nm6wKMBV4GVr64dgLa+zAycugCihkgMcT0pLh4heDDhSBiHYa1u3bGJe4HmlW7amphYFmmytGCvMa7LaaIJs9qOpQH7jWkuU8SOiMETrKHOscqD8ID7SyXyZ5BjmIHeasDxbhrWHD2O38EIRaop0uvErnQrj7rffh4d9GzkZF93nf+PTW+2Xh3pcLsum1au43qg8Z7FewjfeDyWT1xxoGsBvPWqlKOaDAtRKw8zrKZk5zA9pgOf99tTzz2BXM2J33v82F4SbDLkVqTmZ9UyWfJeUMYMN3SAgdRXZM85mhblZc4LUoKs3+ltPS5Rbs9VcISBbasiVeLA/+YN/cfkEsvaIhagN4hlXfoyyD3pQkIoAWbOacHaIbHmpK8ulBwJEll1JqUmoJTNt/+EDLoskDcBNQeZajx9678NuPZtingiANP385z5rX/rq/2R9IP8Fdek05KcXgOG5c8USEUK6zNoS1HblqGAOHb8AKZ5ICG4+ass4a6utsATmxmaI1pcPnbDFK9ZbZLQyEDwBxQPo+FZA9pCdPV8KMNxEHgfnkplnQ8whkaiufKltErPS7GePP2bPPvYgoP0irJMg5aiJ/FlDOgESlVvzo5/82O686y7GToWtRmUToQYCOsc9WJuZeGyCa+sHQKZ1bwrKZAzGYwgLt+89iyoDJ8ZZQPMhge569gS8UbMlgqT3dbcSOExuQ7bZzt07yA2DsCUrKSp6xuLCQduxAPQlNLp6JMAee+yknX32vdZedNiiIPn2n2i1wtlAK4U02LMmzbZvXW1BKCOOv3bC1nF9ZrhXP//ZM/Y//uavCAJHpQb5NkHzQi6NIgHIPa4UlkA8ZFg31/1Cban1UBdsWrvZbvsE/vvPtbl5Xfkxej4UMB7D+jvDmpwHCNnLfZLtUjf1qCzBBBCGU9OoGaUMsmuAeTCQmmOO8dpBE4SI4j4FnKvzmTHmCWEfLXIYK9Vp5oZwKbwasWzC8mXKl+w1/KaU5XDD7iWu7jl9kpoJEeeyvGwaT9oARvfwe2Q0NNdYzWWadQClO2jynuR+juCXf3sytog8P2eaeiFAYuz7pzvIhzF7cGeYpTOvLVdGB3XTLFkbxbVY+sVT06AUCfPg+clcYf905KRdrJ2xh3ZlOAWIVCl1kH3FTYM0zwBA04gzNjJpiGsgjyPNY4Jnh9ozGGUXOKYFjvdaONcnKyGQfBmsbACiJ1HaTU9CADCfpdEQ9MCje6zlFI1Mg6yPnc0WKHUpz/swYexdqIl6IPOmPZQXiIoHa7nCi1O2di3vwxyUiA2ZPw98bRl1RgQKb2rsBPLUjpRcsSSaaJ7/Zb2R22333bSYdXYSHiXWLpXVOPC0mrl8mlq7AwXIzwsIjue7YOwoJSEoIZzrm8nG4Rw2ZpGL866VNn75hBFVYgdP8Lq1hEt3ovpg7umsHrWP3EIukqxH4/Ls314+y3lCJPVghUidIMC3HyIH/oXaxGzxahpwwskE85y23KxUqyg5R1ZPkr33Ox+whm+dgGAlu42x4MGY82c9OHOx0zq4hv3ct+CAKIulhjx06pIhsLLQ6GSeSz9LDOpBne6P5WG77bx9I0SxJ0Q3dq/sfXy8Ju2GHWuZq1qc4uYCKqZ77rrFzpw8SV06Ts4h83EdCkPIgUHubTWkbQrqjmDIeP/ZKJqXWq0bS00/rPWm/Sax0eq0CM6JR83CKTkTWL/7sL9qnPOzrvhM+9dnjmNfxnPNY3v/+jgUYiha/eLtiVMNVsf3QuLDuI5Dlkh99ek7si0EMF0h68UNw/bz413WyXjnNNkjMo+nhFPTZKD2YMzwzAZxrrGspTHUlqq51fik2ksqO9kiiwCRFVQYeTXVEDtZ1CMi5UP00EBQdNOgody4y6wHS1CUShlch62fPw1EqjWlUhymHii4UgVJj7Ugc9lyrMbOY8MZSH0vd4Ihxt06snVaqG0vl5VaLjVXJ/PKIhpBXDYlDVPZqVnUNK+6JpisnBzIb4hcxrU2JarR2mn8UfZjM81myuZYCklRRSagXAICsCPzhPiegVisY49XXV1J/hTKEe7R2+6722VctvF+7WQC6U/tnW9HXX/k8KuONFADoPYOcjTQvysgZ9T8sxo1tTIPtW/z4JmRGkRuCfPWsFLQzNfKCmn3Z18qNWgfx59AvShr1V7NZcobpA6QAnveAkuX/GqeB/dzISVd65oGfun3N6P8IAeFPbP+E2ehclrNaSJA1HQhq2TVQiJb9EN/lKlj5Kt5c2yD5FW1orZKjslGsZRs733ww0yMqK69IE1UFzjbK33x7lffW/9SMLv+e8Nfb8oCSwQPhdHV91ggG34T6eCOVcDFr/35eo75zQJI1wmQ/98JkN8+9n/3+Hkrr89Vjdjv8Qz+5mfmTTz/r+chvP6a/8MVuE6AzK9yb/zr6pLwBt9gQWP5Bn/9dfzadQXI7ze3eCx9PyHo7r4gU3UNGwDZFEGTFEG6mAIOnScoxZS/gEhA/ghsqzoBC1RXqUNFdkcCW/U2sXTSDwB6KsyvDPB+BwGlnQRyKqBU3um9AD8C+2X7I1sbSYyPIVnesmXzfNcn31MRJ4JlAXwdgRQQCFv149vtzq8A5ALYvfD8s7aBbikkEXTaANy1NNiNu3aweQegB2Tu5TNrARl34XkfCtjvw+fnkxfiTQHnCYAzoGJTbV4UasOAegt5Aio6k+hCvXjhPN2oKZAwWHQgz5ZC4HJpFQCmL11PqeSbRNrF4gK8wCmKvWaxZ8oFtKE7myI4gg1OI6DhCN1lCQRmK2TzIqBhLrLs6Rk68+nQncSKowcwWMG2/djpeAKUS+lSRwe2upC0mdiwHtsHgOBiwj79uCeyHVOI4BFCAXPYJITjEVxw6bL1kqvQRbdoHV1EwYCr6+mabKB7qpWNwN333AupcdaB2X6Ab8nyjAZw9YXI8qXz8jJhsGOoK+67927APz9HroTQJXqS4OFmANtgrKniOAflDrzn/kj8aj3YDETZKKqMGGTls4BEXXSaJsXHASKOOZn2AJsISbZ72YQ2Enot6ykFwMqaIhqZxiQe0b10YvWRNxJBt2EZHdwjgFZxgPVeXBtJNESACKgaALS6hNIlCXuSKcZhHyHvEWyuBwA7B9kQ/cX7suzbz/RiUzROqGeYZSdFWRRe3bI8i2Szq+DGKQV5K9ie6+TP+Twu3bVLAAAgAElEQVT//Ivk2kTbEjZACm3PwgM4CHsbHScICuO3l82EH2TIMB7CRYDkwS4HoQ3g2cOH7ls2cadOnXSWQ6H4wgvwTxSBwn1TGKc2fF3YZ+iax8cRFs7GpYVN0VI68CNQ6dSiJqoELFu7du3VbI954kBkiP4UkSHyUZsQkQpSYejf2piIVBQZodeJHBEIJLWGMnn0+/qefkd2ECJG8viMZj5Ln7+K4EU9p+oo0/OUgF2BjiMfYLwFAkSfp2dQ76msEJEp+r2VbCrPHDnCxnSxy+ZQHo3IhuX8XiOAmzZnUWy2Rd6I6PC4usma3zyom37e2s6X101wD4QmO5cBNiOyrBLROaGcDjbMCo2X5H9ancsQIdkAiwI8x7Ar0HwUCAkrwkjnqmPVHKFroWvtNotXyQ4Vkvqe/tRcIzJJ+TijAMGysFIugHJH9Pmaa1zekZQiPGeag2QDoHMJYOMtZYzmh3HZhPF9dQ7qS9e6BaJCG9Rw1EvNgKfbd+2xguLLVke2zwBjegLAQ987dvI0KEugeeGT3ExwZwfPpmwg/HnvSc4jiPMIpwsxgMBcWRWVEeAaAnE0DqAXTpd7LsqA/MVLLB07iAsEeNajJjlbfMX6AM4DoiCyAKYCIQqU1nvx79bYti+WM5lPk60UBGkY5bpRowABSkvIC8KSrRyAQEo9PQNlpZcZ3zkAzN0EB9fajXt2QyiH0OnbAJFNUCrkuPJ8vvTlL9sFAIciOrM1Sf39x0BF/9PX7yI+Fl4uAuSpYqwnFqdbmEEC0pHax5xdic3Rxg0bec4I8WW9qAT4z+YYBYw0QypFAywVFBQSNBxjd995KyDqKHMkmQfMtSKK2smiUFhnIICe7OHU1d+MbVcf800uSoACrKV27d3tOkO1TiURGK9si2nGlwgQrWGak8WuNdJ5PQVAmpyS6kJMBaLoWQsBcAlA3RdEhsz5oisWg6qjCzI6jme/CnvGk6dP2Qc+8D4sUS7yvsyJzAcrILYC2Ht7A0wKpA8ni+qZfa9YFx76vcxlcSk8v1zTUEhzkZQhqKcSmFMjGAOnXztpwzy3oRB4WSgaZc1WVw+hsvtGQJgG1AMNjlBWAG0468MIIF0D+QdRANhLly3m/BsAgTItmrGQSdDxBCRvYUExYx9MH5BUisZpnq11rBs1Co0ls+DRT66xH+3rstXY1EzIzpF5NIt1dg5LKA+sGb0gBnsYg9GogkqOnWQ9xfef9ahXIeGQK/p7LBZOxISgknoJki6a4NdVrBuDlgWwr259NUmU0g2tiXMvpOuhg4dsJWDQEXJlVI+880+W2vlT/VjC0eTAelgMcRxOt3wM1kBerF2jEFJlHKuf/N2xs5zjuk5CxsKpkW1y1nKyOHae7wuoIzOwD+vnZ1MAUBHMn5kAcFpLrkA26RnTM53DHC+iPpF5UetFL+vpHM/7i88/x3zhaQ88/CCIOtlOkEgdbd0QF6x9rAmrIZADUHT1oNj6/i/P0BkOEE7jxd037rCQ8RYXSH60uM6GsQzy9g5EybgIBVoDABnKU5obhlEDXS7rsCeeLcD+DctGFHhBiRG2HFVpE+tIEOrDepKbv/L5lXbghWbUBcsB6CF2ma9GWIdrAeJqGfe333YrhCpqFI65k/k8GBJ4mGyLdBoL5L3fhJo0CjshLzpdiMEh/JqxNuFn//BEqTUJs4onjwXrsjAAwGDWmXhqBA868n25nqvJmwhChfXjV0qx+OH8MgnQjvK3CILBr2ABtXTlXjtxYJ/96xfvsZnuBmuo6LOS+l5r8AomOJl5s7fLjb8H3v1OAOcGW42dUcG5U7Yuc5lN0NVddL7IUlEDFDSVQg722c6tN5O10kNOc4+dPFlkt92fb4vzc+10Qam9/XN327NfO0bGzjKXV5bH9W+GAOmA9MiFgJjUM4a6K4s8Ha0TslSVqkjVXoCCj1kvhnmO/RmndQSbTADMTonclEqKZ0frhBo8gmXJOsJzp6YOfrujk/Bp/xiCy7uwS+pDAWwQBd62COXENP+o5zokQnp19HbYnjt2Mm9E2vnj+1FtjFoUSwbDyfrAgpMhwLKZ2yKYT4og3Y8Tst4AxgjOaresAhBNjbWqgipbv9THghh3oxAcYXSSd3bSwAH5Epu1wg7XdtnXnr9Ix3k4ndiDto16cIZ1f4QmhX5q4isg1+Dblp7E7IqVHqURa6qA+UjIQvLsemmiQJKGM5etWrsClQk2XhCXtWTDjEHka3362sufsa59zWR/9FvAKJktrAG93I8xmJoJmmVmsCKbhVSewVqwBfVfRTUWSPTIMDVQa3pwfyD9qa+GCUsPhwxWFptPSATK2WZUe/1Gv4rlpHhYHjaEsVGMEzzYWrGrCozKRLngZz85WGwljDUEH6jk+B/Lq9ByVMhrkq2Te7YuI8zemUF3PwqVGey9ikqoIWiAacPnq7BbeXPTtncxSqjOUVsG4dY17mtf/tE5At/p8uc9b969wUaby6ylVjZIzIUSKiSx1qtxhbpzYpBclrel2X1/95Cd/9snLVyJYDzjPQDzeYwtkanPH+uyLu5d5upc23+qzBFOq9dFscaGYcNLnlR/k61asRR7zGpI4gzLW0PWBXVxe1OtzU31oE6LorYm+Dwi3dXs1djERShbrH3azpy4aB95eK8NorQS2RmtMPGRTqsr63QE97hPlFUM0pBS12HZsShxsMuL5ZrmZUYQHN5n6zdCCCtTRZa6SctQiVy2Zw52kzXC8cI7LMKGsAjSdX8xSghKB09UQ2ko0zZkRdnigDHbwjzVVNfqsnrax4Ps6WNXrJt5IiTBkzwyXoM1X3QMVo/kpvX0tqMOIP+M+UwKj+SUFGfJquYxgeiuaQUlnBTVCdSmQzReBNG0Ns7x9TGHhVM/XiGDQzV4FCohzaVBjBWt3ZmMS6meVRM0Ujup0Uskh7KxVmIDW0Nw+o7du52FVTEZMDG8fxjraG1DPWtFrFPGHTt2jLxIFLAQii3Ks+SZnmLOL0Dh6iOlA/VhNjWQ8qfUfNdDLau6UbW4rBdVB0cyfqNQinldVep3QJhKbb8O+8UkmhJElKhhRkR9DSRPJM/3OtYzNQ9qPxjC+Ug1qJrEF5vBbupa5V51QP48+Cd/Yq9yjGH8zpgsaaV0Z+yrkWeaa6Za2Ytr08MzPulsurAuY26Yb9iAbGAP4jI4eV9ZUc9yHHOypATwcdt74T7MQVd+tNmVYMvedxbRMntwasRh1F0zMCZ+1CnS7ITSnODqW+bNKebuJPZlyjGsoWaS3WQYa6OahprJActIWoTFXSj7uhQIu4epN1NpnkD9zR5yFEJqGBI4KhZi2gMVOXtpXw9/3mNemX0tvn4rAMSmQ2T1gkXXbyI4fvvvz+9ZXu/XApj966D2mwOolOn2ej/9j/N1v5sA+OM8r/mjfpMEgshKt/d8KwfB7wcw/se75QDGXz1/f8x38o/z2P/4CZDfNJe+uTn197mTrKVu/Xijz9+bH/tvjoD5fc71jb32Ws/ff+jz98j70J5fram6uQt2MQsnou8JeNWfAQDK4wBVkgsPAiaovJJqIRqwo5Nu+UAKKMlrRwBMslA7eFFchfM7nhAS8kBXMVfBJnH5ytUOXI2/mm/QSPfTErpvBJR20bUo/39lHgxRGI8KCGYjqoDqM49utlu+cNlysHE6SfeulBGhdIjn5WST91Bo+UuX0OGT5DJA4ghQ9qbz6+BLL1r+8qV2z5132CB+w1G+M9jMDABqErQoH182XbNs5oLZ8A4DzuoYZEWkEHJviIJ4QKgBzkeS5rjENGvHakWAkUL/ukgJ9aSlyp8u0Sw6xiL5TFn9+AIwD9D1PQCxoWCIBMCuTgp3hdt24D8fADkURGdTX1c/G58YJ3dWDoYK+y46exRq7MdrlizOtkjkzt0AKOpY7OOaqaNVXbPy419F5+wwoM/h46cIry23FYQnXwCcDKNQD0F2nQgwN0fBpjA9WW2tpot3gPf3oTUSPAsiIx7AscSRBzfs2OrA2Aq6gWUBwyusqAiP4cRMOp5T7bF/e9J++i+32aXqaAAFyZ97ud65bKADrA6wNgxQLgZiYpr7pe6vMTY+l1CsyHd9ikJ8jOPMwnvae3YEMopOyIk5NruAK9jSNLHJUc6KurA8OTB/wMtENlAddL2VQo5ExsSjtFhE5+hreI/TIUn3czuETxnqly98fLl974Uhin3sblD6bFm91OK1q8ezHR7EdV9PyYqKjcww+S0TdMxdLLrkuvujUFDoXi9RJzxAkzzCBYD3A8BIJTMJKKrNj7JbpJ7QWJFfdfRVtYNIBNk0qfNaCgxtSFSg5BF0rCDPQQBlPUfqyhVIvySXAGQ35rrd+y6jU1dgvoB6jbuFLwfWXw0iFIAjElLP4CwbHz0behb1fWWj6KuLZy+OceoHeSdLLb2XnhmRHbE8m/rsMuxy1DU+xcZIRbxeJyWIyBiFRzYBFut99b8+X1ZUeo2IAG0Cda76U2SMjl3KEm1wFcYuAkjEiIBnkQcL76M/RSLouohEEAEyDkA6w0ZNIJNs8eZzQLgvnI++JxJjQaQvMjKBz5EqSiSSQFH5uut6iPxwFmNcP723/q5r4jaDVzNBFqzB9HN3zTSPcW2UtaMvdbbp/HR9FggQvfZXdloCQrgW86oW5g2OtRurLtm0eVKMDgMsKeg1nA2jFG66r6vWrHd2dFJmeWLfkLN0JXZMURCbLXYF65xxujenAd7UAaj7FcOGWuRKM0ThqDqNAaeGyU3pxwtdnbtdqBiWAaDk5ObYZsZLP6TuKBv/9t4hO3b2IooWLH9iyAoA8OoagvDheKt+sNuWffIUJJ63s+4JoOU3kDlKm/BLF684P/HXIPBWYi8kldkw1oCJdBOKiFEo+uYN6zmnMBfqKRs7zcP6/tcffdRO8AwWM8dkZy6yLzwQ8TuVHr9pGRX58bUDY7YxN8MyyTMIRlngTTaPlAYXyWfIA8yeBizxAYBQp6eya0YhTQWyR0QkOLXQkcOH7aMf/pAjCurZmKejdBllDI9L4SeijXHUyxwRxjyozn5tPpQOM8NYTAaAb6VzPgHiXqrDIZ53/Z6yJQQe6LkRAFqGp0scoQ4CcPSMAzmjTkmmS7Tb2VEMAmzoegdwrXwhSce4px1cM9lVve/hh23fvn0uW0hzicCJGAjgGCxW/HiGU7l+Lx08wniCEMQ+bQjAoxdlQQLKiRYIEHWv6lka4BlshHDUeMsiayiNLl0P1hiFsW7euhMbwyYAxTZUBQkokXLszLnzTtEQC+HQN9DDHKcwWsBI8k68mR/XLkaRCeBfcKHYKfCm6BAW+tfLNY2H6BkFkLpA2PS/fG6n/eSlLluCXVNbXbVtX7favLGi82VN9+M5l0VgP/OziMR6SKpZ7lcadoMiRo9D0MmORN7skahlBrm2aiqIYi46iXJSCtEkHR9zbjv3QSTmIlQpnTQAJKKCCY4jI4WvisvUA3RHZ0D6jA720lwB4Y71iwjBPpRT4yiGElB5/uR737V33Xuvs9vxwmJzjuaCSVmK+Qdjy1MNmDXgVFiyjayo4d588MO27+V9AGXYA2JXebbgvO0hNDd3KVaZzB0CfAYVKksH/gTNESX4xXdyT7asX2UR/nPWRmBxOZ3s05CPK5fmE1YNyNwB6E+2Sy1d/i+dQMFDB/b9d2+zG9cBCGGbc+RKs1W3UhdlLHJWmbMzkNZpcRZCJ7rURH1Dfvb33z5se+/ZaofoBM9esxgl3o2A/uQxIB145JH/Zp9+5CP2nneH2xc+8wN7O93hucuX2SRj9RBBwrc+9JCNc59mIadmud6+AHPNZeXWhwpzjudgFblEHswvzTVXyHChu1eKqLlQGyIU/bEjxXaa425jvZwh0FiZToGQu9mhrC88e34szbu2Ea4OgPe9g9VYQHlaLGxeWDhNDYCl8uEfB7CO8Zuyj927xCbIk2hq9sQyZ9yaUIv2iZiitglijdizcyt1TqslLsa6DGsvP2y/fPBPG+8FLKMOafcin4o5OCQsmTWZ0Gem/VDkKJnLQGxRdi1+z1b7t88/hxIS6x+pjCB+l0AMS1Xa2FiL9z+d5X4e1katFwjAJ1vRGMgDZymjOo55JEj1lYBFbJkGIS46ndUNawGNMdGMiUKaHkTEZ9Is4tFHiDrEQbQAPYiqvmEPaybHoBobrYomCBXA9LhISJC4DPJDfFF3XrEoWuyjM2JsRX42Ko8RKz91wVJ4zMIgHAoa55hzeR4jY924nIVUPImCqnfGj9yfCUuhdLl952pq2Ao6/1EzYdWYSGB1djIq6Y4B1kqIevKHCgD1f3GiwqoYZ7go2Ts2LDcvFK4zECCNnGcjaxbuR1wyshR4TqggmIOou/heAnNIOhlFCQRCxEVhp0puXSMWYoGQp3Pkm2mtkkLwU//6bht+vpk8iEoLRZXizZhoqyELkOwSSmDuO81DPAOIfbgu44xTMiZi1CU+r5iT4llZal0QN8qQE4g6hpIviAaS8VFsdADXuVW2hFyQRLyZvKkjRgZnsCvNsf65OCy9huzbJ85bu9ZqbJeCIOhSa6eoc+Oti/oycmbAPrTS11ajQvDByqm0tAUbK4hvbKEKRti3eE3ZlnTWWwHskQDU7WP26uVe62Q8h8SQzxfpb7sWR1sDxE41H+ITzTgOYJaHUC08PWO33BBuienT9tEffdqKv/wExN6AjWD7l4NF3gh1jw/z9hVsENshVkq6Ju141RxzMFkkkAOxIfw9gWy01gaUSB4otm+3TuZ6fxTc5SjTBlDU5Ocl2pr8KCu5eN5SU9bQHBNnNc0Q/ahpqkoHmK+NpqNdVnPlLMR+vaWjLk/Elq+Tet6DebdjPMAOVVA7TfnZnhVZ5tHTZBVnRapAGjEu8paR0ziKmsYv2E7WD9uF+nGrJLYN90RblBiDQj2K/MJae/UMdROujuGQmRmpcRbtxzPZV2e3odhKot67UHDFSut6yRNBlQmJOYk6KRIl8LLlSwDzUXFGYS3Fs5yOHews60Mg653IA63BymETmK8MRDXRyQq0jZpziDUqm9D3ceaHNlRag9zPOeYVkdT+rKVe7M9mmaco2VxjiYiHOdbhapp6Umj2OY11r/IOeyCT1m9CKYm9WhXrkF5TdOmS5aq2BqgvgRDZQe6Wat5JnvcZ9ngTKLLVdBOK+kQ5IDUQJbIU3bV3L3sVbPFY11djqSjbRCmjVTfpfGTn3M16PEnNqAzEWTXkQBbn0tygzPGzZ89B1mS6GrtdbCffTIdkkk20nBHw+2POhCBCnahaNxq1scifi8w3W7ZtczZXwgcnVB876yrZQbOWMXfp3x6c2xjHJ+s97TO8uF5efE+qDhH1c7znLH9K7aZaW/WD9jmy9VSTT9mPttnaDxe7emaK+zTOfDvJPlZSOU9qRI17EcC6R64ZiusgEkRNQOHUUX1YBk9QJ4wxl2tMD0MAzrGPS8CSz3MqyL7wuUeZt9inTCvQPcTl+fVineypPbdBfjD/e6AS8XzLCJCrCpCrRenvTYA47cp1AuSNQWOv77euNYD2+o7iWr1KBIDGzxslEaTVck//tTrAa/y+b/b8r/Hh/X//9tcJkDd7i+cB+Df6/P2hCJA3+vlv9ux/9+9f6/n7D012eSz98N7/QIAIRFTh4kcniS6zwFn9L4DQHy/eOdQOLgAb9YTAdW0ww1AdqNs2DkB1jMJ2gG6/bZs20OEEKE1nSSzdUF1ssJqxscrCLkYezOpST8/IpHu12nmQrwN0ExEyTHGlDAWBsx14m6sQE/io/49/ZY196IeElAIIyapGgchnT5+0d9x3D2CFN11lpVZaVGAf//AHCG3F5xkgUTLwskvFBK372C27t1sUFib9EBfOxx3VhTzRfQCApGSR/YVA3Wa6nvX52hBL1iwrEZE7Afidd3SPY9XR4AKTJfseHxuChMHKgs7aCAAugV0CqlUqyTZHHYrREBLKbpBX9dg4Gxt265FYpjTTRSMbHmUnCOyXhU2PwsohP7whAtLpKI4AoBOQruDYZjJKFIAuIOcKnriy2AmlmzsMYKmmEck2dkLdfK9VZBTdwLfdcRf2FbWO/NBmJBLFhjyzc+gGHuPaBKGMqaD7e3X+cixysuhmb3LETzIZBhnygy4uwx5pBcVvrL3v/R+yI/s+ai+fZDPD7R+jM1LkRzYAlPyyZ9l4+1KID0KMKIRVY2Y+vE+AruyLBuhWXAxB0kM3OoU9VkAVFQQ9Q0hMq3uZjYQ2IwMoeMKwspBfygDFtwf3Jg7FjTy2BZB58eG+2FG0cb0Uhing8bMPpdq3n6bDFMAmMzGK8NAIPNIJM4cUUbixfKOCAJomsLIZo2BX93SnAsoBuFYAIoUB/tazUZLKR3ZeowIQGV/qntLmJ5RrGc9revnMcrqt1QmWAkEjUFTXVCoKEXbacMgHWaomjdcJzieU8dcIiCzQXt1w+l1tcC5epCuZjZxsrATC60vg+zzRQTeWlFfO9opOZ3mY80yISJC9jYgJqS2kNtHv6u+Svy9kgIj80Fc3QK3ePxqlgTZyymEJ4VxERIpQEPmjc8ihw15qER2zutz1WToOfa5+XySJCB6RllKGXGKDuYpubpEfOk49I2OAbjFcMxGV88QHZJb7X4HkqD+uEiDKuBjnOjhSVW2MUoE4Zcu86kNzgUjVGZeJQqc9BIfeTyGZmguCmJf+t+JDmTzzhMhCkLtes5Cfok2rCBJ9T5+ha+XIj6tqD31PX/r5gm3YrxO/88qVecLJ2WyxIZUFlFQJIjvTsNST4k2Wagq+jAPwlTf1BERJNWMsAuJuAtumoktlbC798HDvAGDCYsMpThj3dAGvyl/N371RFGGpxmbXl/EtolndkT4BPihHjtmiJYsgVlZh57fCzj7/tC1VmGdAuF24VE4HZ72N8AwN838f3fw1WLWlEQ597Ksr3Ll99bVYZ90ksrYU4nQUoOqWm24hw+Nxu+nGvc6qwSlQeJbjIDAHGUuRsqVQpxHnrK49jTeRXn/26U+T//Gasw382V+seEPkh45JBMjPCkMtMwarjJFuW4Kljjc5Tj5syicYGwUXCuno3Ou6GHt55mWPIVXVNNdVmQuaSxuwoAgS4c5cG4XtlazR5mSdxoZf92yYuUMkygjzUDfPbQykZRVd8kmMXwVFy4M8WH7ljB+d6xBqgDBIjyDmBM3//vwpoEpqkEhUWyLo+gDFNQb8BFpzzSYAOEZEfHF9IpiD1ZUqIl3j5Y7bb4dMLnegaxvdo6HMDyGoe0YIvF2HKktjBKwe4KXZiq5UkDcRblV1jXbjLbfjiY91IR78WhsbAGc09hRyvjx3kd2xZzNARIcdeOUwr1kKADRCECrAHHNbH+ScztnZeTBmrlwp4bzDLSMz1dkP+mPtEuGDxRKqtUosGesB7EkXYl2LYN0BnIP07Ecd0tXTaV/9xCo7XxuF6uKkZdHVvpImAy/IkVkAklDGygz3Bn0A5PIk6hQIO+Z32ZTI5kTAbjxqRc3X5Twrvrx+KcHX6q6V7Uc84yweBeUkY2vJFpDN//T16suA7jy7q9fk03VaarVVZbbnhq3MG+SMeaJEgCRsxS8/EkJkjuaKK6zvQxC0N2zfaaN0ogcC+NHG7ubrYhRPCVioVGIBJWtGAbeZeK6LJFK3az22Ym3YjN37tnstBWJMa7c/9/ASRNLy5StsAPKsh/X0/LlzoMfY0txzqyPXmWSsDaC4iY75DlQW28iymeAzK9qG7KjsrKpn7cMP77SN2XS811RYUSP5JNhmyT5EpFQAZMEI+TVL8a/vpFu9sKTe9h/rsI17lloJZOO63VvNj47qOKzaxhkr//Wz37JPfeJt9pk/W0oYe7q9+spBe+Wll+2Bd7wTosfPZfYAjdNt32utPBuhWKWNYf+CaadNMU/7c7+mWVtHCLH25iLEoP6YGoPs9Y2y0zVt9mJ5j4G52jRgeiqWaROccxLjNY5MgykA/9zF+PynZduBsi57/iRqQrIUsrMjbcQThoL5bPPaG+2Fx56zn37tNhtogwyCHKjqGLXLAJNohiwGFYvI65rKS/aR//Igmq8uG0Ip4T3AvIxCwCZYbQHg+rzGbJB7MEpg9azyDcKpL5iy53x6bPPn77GffeYxHONiIASpkSCTu1DRpvFMZ2WmoQw7C+mwBMscsj7osB9iLCvwOB4SM5I6SetQTw92UjABMdQQQ9QPQYwV3V9Ff41BjnQy1+RBPor0qi5ps23LYiB7ggBtG5z6AvrCegD4myFsC6qGDN7GKaFX5UaSnZRpv3zqgu3Yk4adFJkXDYyrPZDMdFh7U8sG0hhT24llKK/3gpgoq5qwjNwo60Nx0Q3AOcCx9jVO242bFxnGQtaL/Vgn12ZJepDlApyP8XffCBRXbQP2w1fLrJ86rJ85hLe3JK7R7vXZ5JkFWgXqryrITbgaN8dIXREMcKKO8GTq72EagKJhgXw9xrAJjYRsCkDxhC0qdjzezAVrHspwT+QYtd54Z4MNN1diqcXzTd3S29znCBA14Ewy1/Sg4lUWyRyk6BSNRCLDxkSK8L1I6jhZUtbVoQDn56qNx6mv/KhVwiIgMQBURwi4Z9p36rgd67Fn5b4OcVJzPnHWNRNg33jmiF3iHLpRNoxyvjshLQQS97OOJfPnF++ItDTAVRunZkFhNTIbYAUE1BeN8Asoelal+tOs003jzpgda4DkQOkRgloiJyfd2sou2a1LZYk6bc+XjNviVVnWJ4vEpRF2DEZwUW4q9UeLfXHf56zibx+HAOm1YCwofahXz59sZm6FBEIBM+gZbuU8O0eL2w3slxo9FbKxy9Yuz3ZWrJvY25RS6wZwD9tY38qZA9cRXh/oNWQ37lyE9Vo7TUQ0PETT0IUCY4Ia9eL5ZkjDUdu9PRdwuR8btctkykACsQ6M0GEfimqkfzbIfnGctS0xyHavgwyoKbG28llDuHFmY20AACAASURBVIFKnSYoiMxx5pgBMlq+f7DdZjk2MuRt25pwy0snrIUaqwwb2eNFQ9bF9Y9bRI3L2FAmTgqKoZ3rkiyHuSCA3JIpz2B78qXD5sEeKJCaMAUyPpn//bhxfihHRkb7mT+TXE6c5AbaI4p0UF1/Gcu5MFRouSgsRHidQSEpAmDL9u2sowTJU6degqyNoX4aR+0QwO/4UCd1MX+zAWAdrOW90yB6piGysV2CTO+V2ph5R/WWMkK6e1Cbs88ZppFKxEcTtnblldW2eu06rKuC+Xkve5p0F1Qui+VA6mipMNpYs7XvkK2U3m8Nig0pOdTEVFeDJSMEvpoiVPuOUlswrCH3qWkhGZS3pOysSEgi1QvaZ6kJTDbK49QdItGVKxaCalfK7X6eybxlq1CpoKKjXpbl1rgU/uw9wtlHqEGgBTW9NuRq4pA1syATqZSVRaLrOS1bV77nws7df4JT+Y72Cu617N+ZZ1xDFfWJrGjLv7/JPc/LPsgadhXAH2ctm4R8CqSBMJR96wT3rZdrG83xN7AXWL5ypbOJDuLYoyBGTxMyn0GDg+wlZ5kHZvU53JtSMiNjwxN5fiPtI+//M+xcY2nwiKD5b9w1jwyzP2Y2YA3TfoO9B5PfW6cAuU6A/G4I6619xbUG0N7as3uzBMB1AuStvX9/7J9+nQB5s3fwOgHy26/gtZ6///AEyIf2wmO4Esp9KbxZWQuhgKOywlLhN0CRJ4BQoLw/m2JNw+ro8aDQUtEYKH9kJL/pAAgiQPoB7PcSVF5CKOAaupfVuTmBzdIVPOv3YAfzBAG6i+nay8Vfdf/+/c52axndyPIiF0Arf1P5wA/+CqRtcwDpmW9stg//CN9agJOEhFirrqywdrzV34F9ky+hxfLSLyVI148CfM/2rRYJYaNg4deOHbXlFJtpCdFsEOlyAQQIpLBToSkliwC1fogDWY8IFBagrMBtH873/PlzthW/cSpBNvZdFMEoCLCemYEcCQvnPeig8aO7Oh6bGalfIgBG1YGjTd4oMvomCJYRQFORHJEAdXHxAA8Un4FYSlWWAIwiq48knLMFoEXewH1Iw8coiqW0XYLSJRoLlG7A1WEUNH0QRxHIp6MAVtVtXAG41APolbdylSWmZtgPf/ZvdNvg90tXVBPF+P3vfrfbNEj+rcC9y+SACKBfhp1OO8CnNv1VKAPuuetOMhDwZAdwe5XO6rvvusflHijINovOUW2kvvq1r9txwNiCw3/lxsmLxyAKAPeW5WSxscmyCQDqMbrWB3vlR4vNBuNFXUPqok5xShQ2wNhMzU4SRM4YE/FRXamObYgKgAx5B49CVkiSre4kefRqI5OGjUlwKL7hWHKFAaK0YF2hjsMuusGVueDLZukvH0q2bz7ZSTcjFlv4KqTGhVsYXWoe2GCA1AGI+bku40k60WRgLEsU2bq5TmQ853t4z1oC4UXCVVeUsyEetcyMdHcfu/mZMlQExA8wRuoa1H3n6zq9BunekkKoQx1sPCOyapJyYjmkiiyrFggAWRopWLybzn2RhdrInMTnWRkc+ny9TuSDSIIFayd1oAuwF4ivDngB/eqg8mfTpvGp/9PYFOpz5skDFEqAvPqdBXKjko22umMn2QSpm0vHmAwwqTD1BWWJSAypOZQJIkJAx6P3EEGpyUwEiAieRXTbCRgWEbKQJ6K5QaTLEAoCqWYSUGSJDNH5LKhA/jMBolBPkUzzpCrEA/OHU1eIoJDFGWNXwZAT/FvjR6oNXQudk95Xnb4CuOft8ggcld/01X/rffR3vVZ/18903/V3na++vJizpmXBxbktEDW/PqmqY07/Fgkry7gFRYl+d5bjVbj5q2RoLFuWZ6tRDsl+R+C57pFUQqVlqAaw/qmDkFyBWutCER77gM0TbKL1bM4AwmnTrA2uNqO33HybUzS88MI+F37Zxf3IAmxOhFwZpXP3l0//O6C/N9k+7wE0WWIVJ4/SwSxyEKJlBqUV3u8dBBVXE3JahEWfN/NaK4BCIt23MoM+/vW1v1qx7v56ObZD7bbrht32+C9+Yffee4+zudK9jqCLfTVKIBcaCgApkkr3Tht4kQrKa7j3vvtQGJxx9+0Xf573pgiQbx2csoQQH7rGsQ/MJr8GJd0kc5/yppQjNMmm358uUHlkX0B1orlwFmmczrufOW9p3hJCZy84j/80rArbW7EGumGnAwBEvCqfxpPntwIQRN7asuQQ2CH1RwQETxVrh8idOJ7LVPz/RyAxZL0Yxudp46970k6AdSvd4Zs2b3VKlB7m317eK5tnqh6rQlkpFRFuOsrnJQOuiGyp5jpp7sjlNYs55rIrlwioftbuuBXgHOVGVXmpy/DIAfgOYA04x1wkgkzkRzIh3TfsuQlwfowxMozSrxSgcR5MkipqcWaK5aaTWZKRiiVYuctEqYSQHQAM9EZt1ICKKID7H8qa4QHg2NLS6LqRF5EDNTjE88n8GI7vfA5jox0Lp7Lyap4zwBzUiLKGUvh8RW0V12/U/vaj+XakiHGGeiHCz8e2b1hrQwB1c4BFAj8EpvoC0AQpqJk1RrYiNZAMUumkQ9Cl8SzMcR9P0hXbANkkqxJ/iJABnhURVrLIzF7rZ+f3NQBeZ3KdO20IcEXWU8Q1YQEZ7zrIK1AoqkP6hm0bnXJylg7SIFQ/XtQhHaz9AZD4bRD3/QDX6yETp1FB+dCJ34QCSxkujVjRKZfVi/VYqpSU9AwrxjYyHzVkDY0UyvOREmTZCohw1m51vgsgO8GaedOevVi2EHzPs3upqNhqyT7Sepe3dqXNVmIHw9hAH2dnsbdbhKJlWe5Sq6dL/2RhmX3/yRb79Ke22qrMKICwLnvtEspK1g1lPeVTE+UtznBrzTJUJ+XMD8dPF1kNTcPTANkpWMtkEcI+w3w/Sp0xDEiojuV33HsHuTt04HZIETNs3/3mP9tN1FOiu/NXLudzeiBhhghN7rE4wsA9IIwmqcWCyEgZ5nPDmKt6uZ+DdJiHewBqgpB7QoA0jczZsxdrrRy8sYUlc8nSBMLOsRJlHVy3JINnow1bk3HbtGe9na7ttYNHqy2J256zCCIQRec73nWv/fRfn8YayOyZ799qvY012M9MQYCM2dkmahfGbs6iPBdQ3lhXZn/12Y/yvF62PtSw4V5BgMQAxygbkgBbeyf7rB4LHV//SOb6IMvPXW3JD8e7OWzfn/8YAoHMriUrqdNQAZHPI3Wr1sTt2zdjz3kG4i+DxhqyusgTUXBxN4SYCIrYmATGVCwAJnZckHghWIKNQNpF8Az6yqKH+651X2NsDFuqDsbsAMfhwfPuizrXj9IhGPsyf28yyihAagmubqK+q2wDewfAh5Oj/k10c0AnwG0cCPKlwgH78DvzLIe5tfbUaeznoskNIZ+CueUiRIcyQRLow0mHvKmENIrG2m0AlWkEKoxwiF41FfQBfseTI5QE0ecFgj0RlG4tZDp888Wz1kxvB7ymJWMN1VnPXMbf92zNdyrkQycuQyRBgNB4n5gUxDwbrOnHKmnICQnDejB/sWVAfvh5c41Q7AzxWSNcr1WbttrOT6y0gp/WYdWFsqm7EYXeiM0NtFk/5PoMZMswqhmpFrWO9kNgKQcnJIwai2upQHOWeIBdkQ3+KNESmatqXT0bRF6TH/P84AD2XxCgE1j+SUGn/DSEWHb7rgRbCZnVCWESGRxnjbBLr0DwP1VHAw18Rh8DfY3IrfpOxUbYYp6V774/y8KHpJAeh5gOtYDoFDtR3mplo9TfjLuEkBmA6Q47XYaSgDFEWQsJnkB9OGXDDd22M5P3xEr30acLbBqlXDohGls3kkviscj+HavUnDxfe/TQf7XGLz5uU5BYBplQWtJFwDgqikWJ1tQ1auVtWLnmbbLvPH7cYtLDyMUAXJ/pR+UxwjXEEmvVMishu8KH2q+URrBobJniQmly8By2++/Z7CwGR3o87fzZQhQ0gdRsK7DImrSSgiLLTMUKMSrQhiF4e7v6mAvI6oHEiOS+epMv+MSxXkta5G/rViRbI/N5APdieRaq8xiUCIDNI6jQa3rG7LuvDnG8gN00BuxckWCLU6jVIAjbAOULuZ6FCBSC0ji+Vhq7IEHXLItjvEMmeM+Qa5Nri1G6/fjnT1nKonzWyxzWlRj2ad0QXayZKK5nUBeGR0A8U3OocS2L3A2R4WrqqKyqcQ1nG9etZXy30nRGrgs10KrVWPypOYv5tYF5OgySUjW/gtS1v5GlldbyWGpsKSyGqRtlVehDPb923XqawMqptVAooq6fA4zv5nmepkaYpTlvAEL/+MkztnHLVubOeTBe4ywMuZT2GNrfDlOr1qoxSLlx1Ih1dfW2EqJeYek+1H/KAMxfoZy2Qbc3iqM27pNSnZpI+2VlhJTL9oqD0zGKBFGtNN84Q23GtZYSPow9rfYSsuyKwUZQ2VjKLhLZoPOZot5SPqGIFNkWu702vy8CRPsol2UH2SiCQ0pLfU/NB/qS6sPVslfrWe+rzT6V39vwq7pv2cfm9zsLNbaabLTXUPC8nAZEWMkZQHl9Urn48tzW02yXj2VuJP8+SzOA9iyzsJ6yT03jOjRC0isX6RzXeBpPxLzs/PkskPs/imVwHPspNYeh2uEwlZ03PEZdL4stxufvo6L4fQGr32Vh5TJArn5dV4D8vlf32r/+WgNo1/4MftsnXCdA3pwC5q29e3/8n36dAHmz9/A6AfLbr+C1nr//4ATIMggQ2klcQefC0CmkfOgyEiCtLpc2wPdewCH9XJ78Ul3M+/xTPFE46k+FuzVQMKXQkT4KoKDcilUr8tgoFLFB3+GICQVSsiN1YL5sTpRNoXDsffiDq2tWZITAUOWDyH9VtgX9+L5G0Bmjzhp1AmcAlDz+yUT70I96AKWDCA08S7bIrN11283OC34RgdQnXz1I/kez3Y7PO3C7xQJq1OLzLZ/4RVgwyUIkkGA+dauqOJUVljyia7HGUPCqlBLqche4LXD3Cp7xK/CQnbfF8cSzVkF95QBs6uhHRYHNwgz2CdnZ6Q4IlQpAv6eOfE8K8RHALOVqTIPCZAFEJSRGU4hOEArpb6WXy10WSGJSKlYc7YBJ4fjw+joblQHCNxcDhOaQdzJLUT3A95oaW1E90JUD6LR+02aKZjIq2AQoJ2Pzzp128MgxpwJRd14FBfsDDz4IGEbmxQvPO5C7EzA/MiYK8iXABRvL97+msopA+dUul0GF9cnjx23HDoBENsOy/1GgoX5XXf8/BzTNwC//7/9ys33rF/VYsiRaVgrdP2o2Iug2FaVMO37z8YCKEwABDaiCdN/yIWj86e4aodsWvMpZS/mzIe/sUCA2HsDy+5WFDPcwISmOTTSvg3RQXsYgO77Y+BTANUAuwK0mNjvBECF9nHM9HfWeFOt/+8lcgtABLdmQ5edmWRQkSLgOStYPjL0wSAk9OOq4l93ZC8+9yP3KphN7jbtfDcq0YKOWi3dAFZ70AvFFjkipMwyYro54bWomuYcKsp7kAmtcipAQ4aH3bqNzS+CWLKqkjtAmUOqDBeuqYMZrN+BGIhs2gQdHyNTQONFY02ZEYP6C3ZwUDAL91fktAF/kxDyY7+9CjvV9vV5knUgN3Sdl1ejfUrXIrko2BG08N4vJ7egEyNX41fum0j2nDn6dj95n4bP0PjpWHY8AYG3kdFz6Etmg89T3RYiINBHRoC+dgwhJbaAiQYGketHX/95czAcr6hglyxfYJJB7lPHhfI35nibNKc5HxzPIz2R9pVBI2ZCIzBB5pPOdDzWfcYqPhX/rGi/kfSzY9+nY9fkij7SZFPmxQI4472eZlPNznZ866RRYrw2iI2204eQ4fp0AWTg2Eb79jLuiEmwVRLACbDWTmeAssHgPkToKgx9AxdZAiGbe8ny64LHxAyG6dKWMjf4UXejz56Z5Z5zW2be//Z1OEffU08+xGQ2kIy/EgenKwullDnrpwAG61Bvsb/7nF+kETrYuOqgnuX/tnX0A/MG8PhZVyjQByvV2Ch/9RNKKi1CHJWek4d3NtUuMxQ4POzPmkwOfn1eF6Gv5R8hboMtPBJpslqR+kl2DFAcKv1QnfD/3Week66LXbeOci0uKHfl24uvb3xABIvXHjZ/cjwVLuN1z03bbSJdsE+c0NzFkSSiIgrhnpQDUqzdvo+V3whqkSFPIO/dqiC7PAaxTBG44WzV1jAPwVkJmRPE8bt68yXVUNnHtpS5UHpGCtYW+CZzQeJA1VBed8XWoQaTK0LMt1dOAU74AujKuRcIpO0LASTFzdyqdj1IlCZQRiB5LRkQZn6kQVREVQzxXyTw39cypBQUFEEw7taTS3b/YZTS8vO9FW8ucoM9SdtDWrVudnd48iFNmrxw6zPmBqKFIXLthMwq/ZDtw6AikOLaJkMf6jGGOJQWVYWTADAHSyyFde5iHjPykWgCVQYCVZDo4AWtZd6Rs6KObU+faigVLBoSJh8eMxQNQLU2NBjDFWg3LtDIIs5k5HwDcOVRJvhYJiHMGwv+Lj6wCREQN0oFSUuQ+pHkmc/sUgJknz2ELHaIjjPFeOqLzl6903uIiVS8zxmVVIkDrMvdt684bAJyirIgO1zDuj+7NCGMyi+NZsg5CujWcIPoTbr5U6Hwh1zqUZgARIanMv5rvmhtq7XLxBbzUV1gm63tv9wiZK+QtgaQMo0IUEnr08CG7be+NNgZQFcg1rMMerB/yPhzrOfnGny8s4n1pfiDfo4XO4DwI6uJLJQChyXaJpoB01tgU/h4HQC5LNT0PF7mPm/F2Fxg2x/PaB3hVUVrqAPNkOua9elmjqFGqiutR2lRZOPO+bCo3b91hpYRIf/eJEtsCurpuaTpjFGUmjRbhPGNFxYXY3kXhR59Hjk2yA9oOk4EWDLB05Eyhs1VavjEdMJa8FggVf5Rg+w++bBs3r7FHPvYBwKkigNhE6wLU3f/8PtSXKMqYtzMYfxvuvctmuV79qBwiUZkMtxF+Dvki4gNGEwsz1lrsNDtQM4TPBZrPDN30cwE2iP3S4cs1BoYOACqbOEDieAgSxnU667EwsoqqVnI78qypfxrSrpJnEwCYCKAtO1cwX05b7ZU6qy8Zs+99eSuERg1KySHrmwmyUgDWbjra47CrmiAP521332ghfljpdFcC/HaTbQDBjy++EaatsYuHmW3/u3f/hyr7yQ/8gvqNJgIsRCtaWENRp0bTBCK1kwiQ6tpqu2HXNgfGBtLgkrM4k1yUCqfmmmHNHqVumFXuCU0CKVhkjaFMdqwYGWK+zPVpNNu0s1aqMSUBUHIChNmLvw8DgNbzfNrwpCVxH4JQJ0hpMIjCoQRF6lSYt12oYV3i0VXNlU6wQgAqlxOnUMisDram6mHbsSLS1kG6TaB+noOEjIuGqNT82WiQRxAg1CmpkH0VlS3MIV4uw6cNa9Bg7yjWJexvPKkng7wtjqBpb/JUOj1S7fGThXYZIiIxCxBzbAalq/KuWLN4P5yt7J5bb7Ljhw6gVMEKCaBcDSOJBDhL8FiGOiI+Ccs57NeS47BX7UBhBngdi91XPCRxLc+H5suPf/td1vp8uw211szbxvYSFo11zxzKnAEUS+osFyg7Bvip0j4CtZKsrWpQtE1SYw3yfaYVnv84Ky3vME1v4dgnYVbpOtMDQ2hm6SF7gxylSSbLgqImS0NRceNKyH+eiUzsmVo7+q2gfcB+cqLZroBbTqH+6MbbCRG3xUN+xPNWX393smUHz0A8jWPjB2AfTV5TTbdVjfhbCzaRARC+F8sgpTjGpLx4q2vttIToEIvyHDB/xnAcYz1/VZxdbCAnhjUufw31NnVi/uIb7N+feZpnfNr+8eif2+BXn7UelGjdZDaJB9m6JokaLcqe3ldi5M5bHuPvH35ygiBxyDYacAI9RyERsqyrSXlp1CyBEXa+vNMy1qWRD9Zg29fm21BHrd25Z5WloNCtKkShRpZKWVmRxUQlYTMYZ9XlVQDOWJlCQAaq3mJua+fzh4fI9qIpIjQy3p45hZIxgTkjn6aoQVQe5L6sXUIWlBeKJ55v5a8cLKixn1ewHqUG2OqQaducEWuJkGBScc/wnpU9Q3a4kgYe5BlNelYz4iAMIduGCbAPpWbzmILcXQIxEmsBKJA8fFE0YJ9UU4u1K1kv8dhpBZMtFB4ZyrliacW6sYtMjkJUzmqASsXWMI41PJHnNwgF4hwkoNbVZJq2Si6XOeVQFARlBGuHs/ZirvViD1oDyB7K/m0FytcGSBNlSqRQv3az7kQyl1dW17DuJbJP9UcJyXwzSNMCJNEISrww1DbdrAGDNJ8pe3I5REZVfbWFwBIGoBRXLTvC/BZAndzCHDLEehZDLRtIDRbLcdTRXJa3ZAlWzplOSV2BQkUNMFPUbcPUk8r+UA0rK8wp1rs5qdrZQ8k5QerTIOpSH+rFYepZ5XSojh+glp3gWPxpZtLvQl3wrLAuo0jVPCbiZ2EfLppAhIMDFH4VZs5Wnc/wZl/palXGtMtWuerhoO9VfWe9mzszP0DmHK9wdrjUvE7FzH9qLtNeJIpmBzWqjUHEyJ5LeYeqWWRZlkL92cB8FcprpDi5QlOP1CmiXWYoOlKU1ch7BVNPFZ8vsO4W9l1LCXLvn0UF8imcC3Ih6WTJpWaj+QaOYXABNVSKoHnjFkC/G766ToD87mv0//IrrjWA9tae+3UC5DoB8laOwOsEyJu9+tcJkN9+Ba/1/H1NCJCFoktFnGwq9G91tMiGQpJcKTEEJAosVcezutH7sLkIkV0OAIM2TCIrlKmgLjp/CIYIQJMAWI9sQItxgBNf/r4G4OFKwTmK8n6777632Y9/8lPsgjLo0mSjTmEVweZPeRFevGcoIL9ARAFPKqKasMcKBhw8/KV8e+936RCjMK6ig3IK/f9dt98KAD9KDoWf1RKKGirpOx3CQUgcFNiaTsftKTo6M1ISIEr6LYnupRgBLXT0q+BTZ349XtlrydCYzw+YdaBafv5KO4f1hcKKU+kclm1BH91vjVhfhJBT0dJCkCS+vFKDLEfSPobVTA1KAoWo+kOwCMD1oqA/c/qcI3jU0RpGd5gfHbWz7EobkJ8PU7RrM19LwakCO5juWIWgD2JXEYPXeSbAjGxaZgDlK8jDaAK4Egibid97JGGBs1hqHDnxmkXR4RTK9atEtt2I5Uoj1+6BB98NuZJk5wlRP36c86fTOYDiV6BxB6B4emo617DCFhEQK4BHhbrAT21uAxQKTre6AKs8ruUQx9PM5vjUuUJ77Ms3219/mzDhbYB1YYFYirVxzb3pKMSfH8/sGM5hBED9CkDxWiTo8tiOAoCalRoD27AJ5boAJgxgrSEFjPJjtEHQddFGqgsLNQVVh3E+nVhcdHUPusD0oFDCYFsgeADrBmgx7MYyYg6w/AufyLZv/rIPoKPXVgBw+MyNo/6hywlyLJT7pGJf6gL54E5AuPzyiSdtK51huQCUTXRyTwHMCZSSf66UDAJVk9mUCBSXdF1ZAfryZnNUVlbt7N9EdIgM0JcfmzWRACJA9IAuAhmSIgBY0YGrGlMiWqSYyFm0xHXGycNYaguB+yITFkiNeeusefJh3vZqPghdoL8AQalM9LMgro9IAHn0+vN9vcaX+6fPm+KzZFukf4sU0XMrUkR/D6XDXTZTIlQEai8QA87iic+WKkWv1THrnojsEMnhPov3UQaIzkOv17Hp3xovw3TNBkGO6u+/PklpwRBhukCA+DBXKD9gDFBRGyGRILJDELnq5iFZH/MXkRTTVwkaXWddCx2v0FYd18KX3lfEzUJ4+4KV1fzGT/ZqKIquZhjpPWTZtxCWLkBc5yySRSSJ3ksWePq7zl/XXOei+6HXiQAZRkVUCri7ft0arEWwB6upYiPp51RGuj4iC2Xt4csxShkwg+frCGNVuQ7aYY4yX0lhp/OrxybrHW9/FxtDXzt/4aKzb0jmmZxg/mmi+3iM4z4PiFANEPDpv/iM5S1Kt8bL5yD3UJLggd+BncrklDedtuRc9Iwwh3RYGeAmvcI2ANg4BWjkBVEbSOe1Qi51PZVzJPXdEx8HbeLrtq/UOZJD9iQaQxo/GmdSUrSiEtO10/XWNVDOTCddlHNci9Nf3+p+//WGni/cLxEgPz+LbdhAhx175TlLiwu2HRtW2bqVuYBxrDWM22WElfYCtkXT5c0JzqfqMlbGIEC6pXYATasB9BRJLeJN/99++20AMQlWAlFbB4mjDKF4lDgC46WskV1FMsD5HHN1D9kTAiZEXOm5FAg9wr8zUS7IHk2WG/NWdXQPQ7LW0hkaFwfKpK5MXRvGhtbEaJ6VRBRVRdjlJKNCuQBoLvuJOziWYchw5VssYS4Y5bWX8PlegaVSO3NEFODNgo2bnhs9A6fOnHU2aSJAcvKW2y+ffRHAlswbgCFlHfVx3xJjIywjPsjiyUEaAtjJxM6ms7sf0qKQpgVAFQBdEZU9qAVDWX+XovR76eXnCYnOYU7KYj2csWQALa2LUoDUsv6ER8Qx7ujipvtBFlhnWJ+/8plN9m8vd2FtIdB31tbzPkN0LoezDk2zDnXQ+TrI2lnPddm4fpMDatRQ0Mq1koWJgJz9BJpnESqeh0pKdYWe7iuQDf7Yut36Dqw/2rDb4Xv7nn8B4mqLRQM0lWB9pnOOYF1TiK3USFMQ6xOsQRtQXSi7agLAV5lBsr9St3EvlmL7CCl/7/0PYM+F1QZNAQVnLwDOBPM8TtjajVvoup+1NkCsDuYtEY/dCp5lDEQy52/etgXAbNRyUVB86x8etfe/7yHXwNEMmRUBCS0LymmAN3msNxPerAydbXjfTzcUYbkYZi1D2Bo1dNog9zWR5oJewKQAgMnSbsYZx5OdloB9Vgl2J8m29+bdtv+VFyH5sHdp67N77rgHwjTGnt/3nK1H4XKcho5BgPohclmWr90JKeVnj//7k4yLGfvXvv618QAAIABJREFUH34DgLHKOsp8LJRxMoz6YYb79uRjT2CLA3HA1/Zt2GZR+3R3t6GYyoBsBhzHChKvMdD2ISuHfJnADmiWaxTpGWjRgVhYYVUyjnVQCXNHff+UtQKsH4PfWL2I9ZPj1DOWQFZYL2urH+PDC+u9y5cItu5WMDqg6ooMmjTS7LF/OWoffNdKW51BphfP5pkLBAQzJrqx/WoHnA8Ij6NjvNfWr86BFEq2wLFWu3T2JOtHPOqBOBo7RuzGf3qXO4/6rx9GYdVOIDTqDkDXXMK0BwhW7+c5bwGs9aR5Qp3fmcq04ll8kZy3GJS1KYQxy2L0jjtuxiKtASWQl1vv+3lGBrGKawK5TiYkfQ7wOID38GE+9EQNkoclWi0ZC1p8Gjn2LVivhTK2elA8wj+QITFkQzTV+BOgEeYTTqYNhHY7auBATztXxbzK5Z9hrk3LCgHQxKanW0S4v/W3o/Tl8q/Njra9a9ZZ5QVsZBKwAWOeK+zFfg1UPp38kCDOwZNxzeW1iCSC6bukEGQsQTQoLy0NS8+0KPz0YUx+/Eo9ChAsIcmqoHS0FXhfrSFnqoUa6sKZOvFH9rk/vcl66isgM+rtEmqBakit7AQy/IKwg4VcSUxlXEOqZKREU3+JjPdweQjBzP0Hjx132Qof++f7rfcV7NQqis1/hjqB+TqC+zmJrGSolyBmnhlZFE6ydig7LgyVsDfjtbW9x+WCdPWRE8I6PgnB2tA6xXt7ojIMBcBlDYcwCwxkDuMFcxAhvYDCRaiByUlH4RFmm2isSaBWVNhyVd+4nUVJ8cMLDVZHyYBQwcK41jmA2Ev8xuwjOzItFZWHP7Z+fayzV+o7rLoDm9quWezDpsjDyLJ9r9U4AiRtSRykGDa+2C4mBQFgt6IHYhzj4GQ37E20YBqR+hgbh4+cstvW7abTPc6ePfq4/dNrn7PJv3/JxiGTuyDDArBEg/lhDu2zV0+a5W6EdYpdZD9/ucAiU7DlYwXu5UG6/96V1lBdRm0ZwxzOXgZLMB8sWn1QwoQyl6VBhqVCcIxT08UFo3gnX25EKuo+5VT4OfV4THQAa9UYxBngOHPXa1d6US36EWIO6RBE2HkRmSHckwRsr1SOMkxsCYSaRw+KDg/Vfh72y6PldgilUm5OmN0Q52mr41DGzyL1ohHLD4KXYWqnGnogm8iFgDhtY02iJEFF4mfL0qMsOcIf281kgPp0O1nSZJXY/k1BgBDuSBD6IuZq9jQQ5ZHR4RAS0ZDyZagmNzsC4/DhV1Gcr7A09nlpqE48pslfBAMvK6ukoS3HkceycMxCIRYOaTGkpgPsvqTUVA6a8s+8yKdoJddRapIIXlNRyfxDDVmP6nDTlu1YhOaxTjP+C0uc8nbdhi2oPah/WQPqeI0sMJUDtmLtKshe9hFS7vPMiVBRLTbA860aRyR+KfZUKazpfqzjt9x0M816hSjhe8gBJM+F/cYo9dwAr9OaIVW71ChqHFRTiwh+qUnU9KXaUg11ozTAaR+hfaZ+PsMcIyVk0VdoHLj6tfyvIdaoswOoydWYo5pTe1DX5KM6m3nMWV3xPl48K0xNEB0bf/X7v/6X7I+ccyrnhdpXWXOqnZzig7XBhyyeEaz+ZK4VyX4ggJp3lPNXjSKlo2vg4d9JNMOceO2025OuWsfcBdkUyz61goY7vXbXThpUqA0raG4YhnzyNX8aKzKoTdJt1fJN/L+ZhkCIIgg1X+o17e+l1JNSfT6R/dp8XSdArs11/b/1rtcaQPu/dR6/+XOuEyDXCZC3cgReJ0De7NW/ToD89it4refvPzwB8sE9whxdESegwh8gTMWdpK/qjulEeSAbGhVQ6oafA+BUPkYFyoEogAo/ddnRoaKiywUe639AE2pWZ98UTWdYP57iqUkJSLnDLZIf9AMSrEBq/NRTT7kg6AJAPl82V/pfAEoI5Ic/Vh4tqBnGFaDHhqMGNUE0G4mXv5BnXzpClztdvAV0q6YkxduWDetQeRDuu3ql9WCLERPKThIAMIQQYHkLb96wyc6/dpzuvijIlw4sVvC5JvBV4XJTdGf34A/bDeC2AVWFQK4qeeUDZmrjXQRwpXPP30jgOABcL11lA3Sa6lyl0ginu9qD802FqBBpIEsZgVAqqHVhZeVSTheUPKin2dTFYkmibutBunaHAPVH2NyEo2hoBjwakDWQAqUlFQYySqAjNYXO2yCK1Dl1NrcAPmKNIBJCoX/rNm6mCzmPENciu1yB1/C2Hc5PV7Jsya237djuNhA6hwOvHHBdtf6A1LGoMQb4fClUqgiJXZKzxFlFqNjOYOMxQPdwCB2P6gwcIEg3KzvNefsmpqTb9374uD399VvtL79Tbts2rqODE0BqsIeuOiTl3GeFji+VXzxnMKJCmu7KcvIDJANXXoavLz626q4GyOzBgzsinHtCh3MQ+ShRgFrjkwK5sUni/okI82RTXULWwQid3yJA+oansMHiPrBRUvfaLK/5/MfS7R8eJ5SSFshkwILJYUB7iJlA0AMRcSLm1MUvj/9pQKnnn3nWbiTwMIINv7y+AyjMF5GB0o46SXkOvWxIRVbJ+1faKI13hST7I/kuxvNWYcjz4D/+2dxrWVXoT+WnyDZNVkgq9kuwfMvIwGsaMFvkg16jLipttGQrJRXKgprBKUwAnReICG1+RFQthHRrYpm3vyLIlYGlTbW62BYAfylA9B4LKpAWwGtNFnqdAP4hNrXJdBwL/FeHu0gNkRsL9lsar3q9/hQQLsBfm7guVEN6rcgBETzO5olOaNlvtUC0JUD2KQRdQG4Yz7sUKq477Vf//0cFiPyDJ65acF1tbnObIpEgOhY/NvkiB6QCkTJLx6HroGNRXok/EiL9W++/YGO1YIel1+h6OWXHVVsx/f6CJZembilAREDpWulcBfBL0aD30vtKeaNnX++jny/kobicFuaGSSbKKjJRBOYs5v6J1BNh5gdZqPGkey01kzrmOrh2g9idSCGnjbK6Gevp0JY6p4dNeQUdnnfeda/zue7leRxgLpCHuuaCdkgUEZoFjM9hNtfrNmyA6N1j3c2l2P200dnsAckm5VQ0qrIsfqcPRdi4ncBGw4+w2Ys8c77Mg8nk/fhBgJw8e5q5GuADu6MJzl/ElcbhuUfX2m1fbXJkp8ZTICC3xqFIEQGOugYinkU+TQOYzGD5V/KPO2zNI8exvBu10h/d7FbE10OEiPz4+xfMYvCdjsYyZWasx0bpLJ4Z7wdsCSPHIxbQC6UR5x4ngEc2gszLgRAYoBguA6QfxVwf3fQdjEWp0mRprefoht27XIDp4SOvcjkJAOV+Ku9DHuQCFtRxmc4zPUyYNulV7phF6owwbuMhMgalNgR0VyeobK+CyeQAenDrkcgr5bvIQM8DsrON+6o8HwHEsmq6gKJReT4tAKaZqAlWo6wRyFeKyiCWOS+bnx07+qolAazMgSwl8hxKdaZmAVmPyZahln8r7HUDgI4X9+jYa+cBm0Nxz/ax5o4eQHwCVQGip4da3VwrC8X1gPvKRnoGJUBgMF3HAIbNPJPeLHCZ5MCIvK6trbSlkPPhAISxKBci6IgOB4DrJ8C0urrR5SsNo0QaZh2cYU1rgNT/7IeX24snRpnXe23jyjwLQHUVBuHrKZsgxoFyWjq4Rp2ASmuxeVOGzRTAjDptD716lCDgbGfzpvVsFiuu9Zs2QooQTsw5yiYlbwMAVC8d4JAMUoPu2b2H5yOQNb7FkdqzPA8r8lc50j6csRJDZ3F4MOodEQyA2eVYUW2BfK+GfIzDVuib//AN+8RHPgII44n6s4tsjlZnFyNf+PUoiRIB3/qZS86cv+DIu3DAXildd995u/3wu9+xh9//MGv5gL1y4GWUf+RJSDHDWBpirg3gWsbwrDD4XOjrzCSqo5pyC+4ux2JxykrbprChI4uGOauLa4erG4EGoXa+Zdj6IDJylmRjHVjP2uNvb3v7nRx7MZ3XXL9m1HRhsW7d8fRlbg8nwwzl4+XaRnvgoY/Zlaou++FPH0f5Q2MJ4Oc/fesLFptCB353jPUAHnqBuPehoOzHR+lfvvOCvec9tzAeNtgrrx5C3ECNht3nxlv2WGPReYizKOaLcbJKqu0ymWmZ1B9RZGvFAEK307EPhW9dhG2Xk1MyCjFyqghkHVDfNxR7P+ovb0jUOVDLKdadxRD4+54vYgyqrgI0Bgv2JtR9GeRhMI0HyWDB4zxDp8+TwSF1B3ZN5cxTIXF0jqPG7O2ss0c//4gF9tfZqy++AKEIkL1yg2V8aof98+1ftaXJhIdD2BXTPHG2iHqCUu7W2+9AldFLHky1IwKVdyNlz6LcPMuiM/38xQJUcrWQIBEQnb328MOEd6uGoZ4cpAu8rrIONQvKMandMC3zZS1ORUUyQiNA0NwE1nIZZAsMuQaQXmze+gC6M2NCsSmD6BqdtkY+d6KL9ZSaJRqyeWBo3LogTjsg4lqGZw1Rhc3RoC/roHAsdjo6BiV2RtHG+gJRSWM+Hf8A9fyMRDesDUesEMKpFmKCS2IJ4J5ZQRD5ECve3OtWznHaOxQbMmouVB9J2EVFJAfbWUD0H+2HbAOcHuD3KL1t1+pUyyDjpuRyBRaCqLIax+yePZm2NAWyo/qSHa2YsFpYAzkiRsan2YWKBtSBqDV4j3AYh6x0cqukZKZOEnlTeKnCbr75Brv9s9ut66V2bJWKLZoiepQ8khDqrRmGxuQQ6wDnPkXdM81aGSKwV/sAlkgFoA9Qo3UA4vtAuDQRgN7Zx3lRG8vKMYhA+ykAWCm1gsiFGEPp1Eg4eBXPqojHPNaBJYC0SeODlsJzN4tyYhxVx3dPFtkzxdgncd5h7FWSmMJ350TbzbnRFhVIrcKcWEWDzn7UIuSgG46QqITN/uSBW+yx5152xElQhK9tJ++upbLEZQRNYUFGfIZlMJZ3bsgkaD3GXmwdc6qOB7HBum3nOnvlzDOWRrD7Az/5Uxv+q59YC/OPD8c+CZnX1sKcAA+wbvc2O1XVYY8fqITAYn7A4iuV/oL4CC/btG6V2wccOnbBImkQisTuUenmiyF5dF2H2qqdemwGsmaU/UAwa0oPREhjfQ+E8gQqRizOUsm0Y0/Qzvp88NyobVpPhkcUSmJsxuqY505cYg1liUQEaLs3ZVgAtrIerShlprFkmva1585U2XEIkRUoXTZHz1p+DKqxflQ5AuOpTQax9aof87EDJe02Qu1Q1so5cg2X5yRZNkqQ1RkxlsBYG+c8HjtSaHW9kzRtsZ4w967l/DyouydnJ9i3BdvKVStoEGt0NowimF/ef8ApuzKYH1Yuy+G5RAk1TQ4cx5gAodIN2dfOPObNOJiG/BYBMsy4Cma9iqZRLRpCpR3brHHmrzH2a3UNZEli46ZcLhEbd919HwWmj1N6HD1xit/nec5b5vYO+n5xyRX2pr4uX9IX5fss+w9v6ugI7QkYsFoHgiC5pVI5TROC1NEiMKSG34BCs5F8p2BqIjWGFWNVGQy5PYtlsvYnY1I7i9znOup9zn8NJf3r/Fr0iddcXTJGLVb1jXXutzL/vNiRJFKhukY8pwpnHhahwfHU/B2M89WvnP9y2lmR6rXOnoo9uGpd9wtXk0EcWOAsn0SoKIh82qIZmH3s6SaZo4OpsWOorYIZA9Mch9b1eBo9pFRppBZRJqUfxyhnAh9q4xZsygaxGeumxljP3s+Ptb2hutJZYTWzjiRiPzc+xF44Mcfe/96Ps34y1zKPeXkFUlOSw8h11P5u7joB8jpHyX9+mfY8b/BX/0h+7VoDaG/tZbhOgFwnQN7KEXidAHmzV/86AfLbr+C1nr//4ATI0g/sdgSICjkpD4Lpiu1h4x8GSBBE8dNNN6kDCymAhmSNA9CaCpBzvqAQ8CTJBcxJ+huGX7/AT3koj6IWCKXYnGDzvowwVgVz7r4Ba4jCc5YdR+GJIkSA6q5du+wHP/iBC4VWFofsM2h3BAxBOUHXiEIWu+l0nANgqUchsWzZcqusK7ETX9thX9iPLQMdpbI6uP3mGynG5tiUE7jd0+WCWmnOY2ObxiYk3OJRUlyCZGlvabDbbt1t9QAnyXTfe0EASAUyRjEoUHgxwbOSOwskFhAtcFREUD/nre7iCTpspdhQV406/r3ppPWik0uyb1/IFnVzyr9eRIesiIboKm5lUyaFSTbdipUcawo2NrIK64FwkPphjqJf/tQDgCI9gHA1jfUAbCJ+xmzTxvW2EtXMHBsC2Wuow7auDX/vZGT0dDb1sGkPQ8lyw4232vMv7cf2CoCJjYFgewX7hQHIrse7/cDB/U7NI7DQW7ZACgkGbA1ld1VPF3AMuSICZVIA5hrpnk6CVJqD/JhlUzNOR6XsNERcJKVl2bMvnbAf/7f19ol/Krc9OyCM6NDt72zBxiEK9c0lugM77aEH7rcw7v8UoOPBA/ttBfctmQ2GNuhSycj6bAS7gk66KBPjkwAfAaABDINRa4QAFM1gb+LNprCbjYiUH354YsfFJttjjz9lCamLbRiT+A66WBsB4KYAy775hbX27WcAbAlVzScBchALEBEgNDzRme/rutvVPRYHGSBk4vCBV+zWW24FbPexc2fPOKurVavynW2Xzl9dr1KH6Psa+4FcxyFIO1kUXcFeZRTAUKC6CJ2cxYscMC8i4ChWJrLhWcjPOHjwFXvg4YetC4WTwHUFGU6y0RAAL4XIcnJvBDY7ZRUA+YJVk95b7yEwXkC0SI35zA78yTUW1JULICuVRzCbN1m5jfHsSXIvZYheLzBbWR1rCFyu50+FwMvWrhfiTGM9HuBWhIbIAhEI6vzXuc4roCC1nE0TQCnkgI5Nr69ALbSC93vt6FHbvGePFZJjIuBXBIiumULQfz0D5NdD0PW8q6tOpNgUz5eeLdXyCmQXwarPnQ9+VP7DlAOjpVRRd76OS+RGNbZuUTzL2kg5S7Ortlk6Vv2+VC36u16rny/kfiwoOfSZClfX9RexsUAwyf5Ln7Gg1hFhpPfW5yxkiLhAen6nnw02L4YwbOf5CaJbMNF1xI2RcSQiTWSbugqlGpDaROeQS56QQjiH6J4Pljc/91e2V13YIO3YscvqUIIM06mszXsAnbR1WN0pvDae5/HpF15kXvZ0Vgt/+siHULmNW13VFYiMUADoAcaDOuzCuKdjhJ/n0uXcC5DabsdQrk1zvNuZG+MBdf/qb/6H7eKeheKTfgyrPCl99IxJdXfo89m2+lMX3HVTV6RMTXTNnKoGYkT3znUmQgmc+9IKu/HLKO841qTYBOuEHAjg9577fM5vJUJEfnzzKHOP7ClQenlgJh8ThhpnqBOSIBAAzQugFgsKKWmY1wRkK6g4BEBoGHsID+V6oMqYpkP+KH76IgxSIeGUTTPOfc0ib+MKeUYV1VXYgeTjLd4KIDrvyz2Nukh2jgK3lRU1gsWNxrgDBXiuRAzqWZI6qqj4klvT5u2k+GwI00WLcx2RMsScX0FXq8B9rVn5gPSyi6wkLF35IW185h133EaHP3lPEBtzzDWlWIZJBTLLMyLV5CBEwywkl7JsBshL0jHJGktkjoh+2ZyUMMdUAiiERCU4wseP4FlfgmizCTP3m+GzR+hoZf3IX7WW++NHPtJrED50hQNOeDI2l7JmiJx9/BeP2YqVSx2ZW1J80VZiD7gIC8hMmhEmUSAqIFz5SsqRGuG4xhnzg4CTj7wH//sDXdhFcj8guHMA7mZYs/0YL7MQepMQZ4WFFxnzE9ioYe1FV64IPV/mRwFNCqMN4znQ9aqsq3EEiA9zbQB2kcs2ozxrDWHlm7XC8+fhy8dt25132UADPv6giRUQAMGQ4mqw2I2NSgpd2N/+5jfsvQ/ez5j3IVesxJagSCwsKoTw32z1ZJa8DJD+wYceokmA+4k6cpp1+iAh8ZGsa3Ncn0bWzbWoTNTYkcmYURFbzlwWwj3qwfd8245tbp598olfkEeSbjfs3C7UyTohWsYYK2nM8ROoR8YAfge66fSljsj06LQ2xmDHdARkPB22skeh7omHZOqjA/47L3RYaBr2i9yHFMDOzvZGe+SRD6I8qYdoecV2b7vT9r3wivWxrv/Nlz5vpbUXrbjyst3xtvstICzB9h8qZIy3ESBc7OaHU0X/3abbqal4FgIDIAmxhBwfGCPIe9i+8rcv259+6mas8zKslYaV04UF9vgzdfb1f3yX7Xv5RX72Seb9LgD1Tis7c9y2oOgJlSoPgLCt6BJgNIQyjEdxWZ0NQ+YMogh54Vi3TYIhJmSHkGsyJOMiQM8AunxjyMdoZCzIJisMUi7KMuhqn8ZqK07qTtbeFAD5uuZu6wd8vYyF0ZEiiIbEQIsi+yAnK8besWedzdYX2UBLnZ280GYfOvrf7dmPP8l4KLN37V3j8oBasMs8cxGrm4wwy1icZ5E0UHQwrgaoTYcYg2XVILqA+Htv3wvhG2yFlwtRuUFGD3RS4+3hPnWiBl1Cg4aPlV68TO3Bms18XFxVYT402OSt2kjzB5ZtvtOWRPYGYWKspWEuxywGMqLy/DFnAbZ5x00QX/1WWXDK0hjTw5Ab/QB7waix2mjcCEVlVlxRD1gIRwugztTuOvH9UcSO69l1Fqus921ztiw7GEA5AIuYeDtPp7m6qyurJm1DbqDFY6/aCWkWyvlWEnI+LqCf+7I8JBnLG3Qa0X72zJkSe7qE9gs18OQEswwBFndP266ty6i1CWqGgJ1CIUOMhL337ZtRJpXbMa5hB6oef2QTAZEJdvB0i23ZEcN9gPjEgiwjPZFu/MuogzNoOvK3s5CEX9v/19b8QjuWSr2oYGqxg8qwtrpKVA1t5jkJESppBzZGU5DH0yP/i723APPzrNP9v+PuLhnNeCaujTXWppKUttSgtFAWt11sDVlY2GU5LHK6AgdOsS2lRgvUm6Rxl5mMu7u7z5zP/YThz1nrgVxd+mczveZKM5nf7/e+z/vofX/v+2Y+Z+4OYZ6dlqUYypphSCPZMkYlZtCvW1FiUDEPADrCWI+mQCUaKywf5hnlko3BHE0HhZOpMgtp1mm718ZaxMSwrYsING8smmISscJLzbJzWOr87Y8PWDHtnILFqR8ky7pID9uUk4jCLdUmyHz79qPHDScnW5YOQM09N/fM2Hvevt8effYXFkG/S0mJt4ojJSgaOOdAOoXSh+P53rt5mXkDPPdANv3zxWZ76WSfvbUgzBJDICpWx5KrUmDhb1tpxQ/+LWQlyu/mISsg66O5cYj9NPeemGXFKD5eOtVqsZBLAYE+1lDZ78LIGRa2ZWuWRcahaGANm0CFN0pguJLrd21aY62QMfO0Yxx5HsPYWnrTHr0U+DS3YmlK0MgsxVXJELLdjN9m/ZyXXg/JkUCGT29LDxawwXa4qMb6GQuxqYyHrdhasn+IHsO6apr1FULzxaIKe6FRBIi/7UglVwfV5WRXm0lH66W8FkjKycB4++WZOnsZx7foFJSO7BcLc9IsByWT12Ar806rbduz0f7+2dM2CXuWkZnmKvkzsP6dR2W2wLqqfMg8stGSsMVtRzEoxfnBQ6+5HI8lFFbFQW4tQQE1SqP4Md6mYFRmkKnOzXqiLu/hfNPjbN9WrFnNGtJiazi7NLTUc5YZ17GQ8w7WqZPYzUL6qqBJ1lNSec6x9il3zY/187EnnkQRkmtLsMAsKS1zP1fxQg/nuvOXiuC9IMsorhN5oWKPvGUF1sE+WNZ1E+wFpH5QQZ/2jyOs89orax8YTHvMMUb7sRTzU2YWZzwV7igXU9dy/MvLbPUnzrn9kisGZB+rdV5FG1JzKIdogd/nJ+yvKPBiDyoCREUDU9prsvco+5v8/xRdSP3QSeZqiuG470UFtgqFZEO9qBhR0aJIHJ0ppEaR8l4kiVTdnWRfpqOICmH8+TGnjLIHneb8q/eMpHgigLlKuXslJWU2yJk4iTPbMGO0gXll3t0P0yQFHLJc9MBKK4kCvT6UOXnswZqxkO4m/yczJVdHQvvERz9DHuQMxQP0E9YUhaI7e04P1NX06Tfq65oC5I1q2f+a932jAbT/mrv4jz7lGgFyjQD5ffbAawTI1bb+NQLkD40AefculwEi8kPf3gAV+lNAinzoVd2iDZ7A0ECAvQ42QwL5SU5nE6jDmILR2VABgsmXXT7K6dheCTjowoM6kA1iNpvkGEAeHaJysCqYoDqvEOWHsjXkmX7ixAlnpTUEYZCTt8yBT3GJS5yXcD2S5l589EfZ0K1avcbOFR2309/cY187EoityCVndbD/1pscsDUFANHDwTkam6eV+TkcfikgBDSJA6iuRFbdWFdlm69ba8mJVwB/3ccMG9Fq/F2XA0ZLmaCNZUtLC1Y2SeSf4I0KILhyzVoqZgddzkkAlaoKaj9//hwA1AraBVCU+xEhsoqQv1kOeeMALSJAZDMl8kMVOvpKwialsbXBESU9bPZzqabsZOMfF5vocj2aqNqvw1+9BbuFOWUdADjdd9edHMTHkI7PEsI7ZO0QQjqE9QGmHXztGAfEFNt3+128rs0OHT3uALEuNrsrAPRdpSwB7iWAKALKewDcQmgLBQI2YJXjAXkwDMEwR3VxImRWKCBfK+3nR7VnKESED5Vqc5T8BVORF45sfN7Tz86XNNu3P5pjD321xPbu2s4Bj8MWvzvBoWaUDXYCVY4baBdVPncpnBbgNxGwVV7q47K+km8/CpopgNAmgn/XrFpj7RyuQqn0VXWwH34EykiRIqkJCwBvStFSUpa6KrHe/jGr5EAtD+4ZlCF1hHLOQI49/Fdr7WuPAmBin+U5N4HyKNC8ROBAIoVAxAjcKkRxxM2o7NvOnDxBhsM22i7BXvz5sxxuAu06QLpByL4qbNWCqFZWpoNIEaliBmi3GEir6uJS58bTgTJJqhAdgFRprWcvsFjKHpEOBQDeylIQiZFPgKQD5VXBB1gczCHtEmScFBQDryumAAAgAElEQVSqwg/HAqsfMkSAuwB4VaULkP/XCgSRCaoCVOC4APolWPxI9bHAqWSYnwnA1++4rBf6nZ63qrQzOISW0vdX0IeHBOJxoFH1uuy3mulrGtd6v2zyDBYtsbQJXcwdERAuIkYAsQBjhaBfvHgRy5atAEuXHDEiC6IgDl5SgMgeS4uEDo1XbPMUBu/h1C8Kgpxm3E3yPPRMXNWawlR/RWQ4BQog6qIFVhTgvK5NNl9XQuRRWqAAWSQ6dJ0iOfStnzmCg2uUZZauX+2rZ+DIl18B+l7OMktwlazLqHymml+vF4Gl61hUjOjfF/9fr3eWAlzrGK8VQSCl12r6uUgBZWXIBksgt3ykpSZQJd8oh0iRkLpPHYo1l0xQRe/tFCpkoQCuZ2Rk0c/bsJYaAMT2xEaF4GxCkSMhF8BzyfU57EKxF/j9ZEJr11Lxm5WZbC1Uy3diZzIxhi0CFXaNBAmnZ+ZbWAzgA9W0Tz//An7hw5aNjV/y0gx7/JmnXe5SBGDToQOHnFppFdk/3QADZd/ZbrnvPeKCQSdpi8vfuuIj/e99rf+L81QNp6DemLaMJakuz0Vhwz08m/qmBrvwz7v+DREi8uMjP+CgTBVoH+DMcgDl5royy05PoHIe5QVl84H4j2eRWyKFlqoR+6jyXALhscD7z9CeU8x3U4D0zNrWjipEB33ZTkzzzJTJkUY/P3HmjKVAyIn8rSX7I4oxqjDWAUg8gd9ZtEMk4bPdWNCoP+q6J1hXFHx+xW4O0JLPqIDQ8MJXXPOP7DUiIeZl8RjImGoibL2MtpON2Lr1693cLiXjCP8uK70//thHHaGrzCspTbwAiS6yVmguF6GbDpkipUc0eTnhvF8/ZPcKnlE/7dfIeNS614CC4dkXX3XVppHkH8WnAOZAioSFBOA9n0/V+ByWaRe5t1x3n2M8C4Et0wAjGnxr1qxhbDcC8pdDUKa6wPgLF845u8Ld162yMIoUlL/U0trJ+EN5xjqrfq3Q4tLKMvvsx9bbKyfIHJibtEyqcCOxrVJhBBMECbyQJQAsgyiWGqmOVVZXVnYebQxITtsJQPUClBFJ6MXnZOVmAzB1upydGJQIa3ZC0PdKUTGNQqaE9buVQohdAEEEsUJenC8qRS1C/gRjZufOHYBGU/byC7/Egz6Lfp9ml1A45Rfk2aOPPWr3ve1eZ/n0Lz/8ge3avp11PsYmIHN8AGkUkP0vjz1haVybH+t1BmpOKZq2oJIYgvRoaGxCodVtN95yC22B3Rx96YknfortyR5I+VjUGSCkkPKNrKFxPCtvVfpi5zHQTSA5AdsxI7XYa05ZUcsESsQw+hWh1xdKrHBprFViEXOUQPBezhtp2QDYqF6jWNvuuGMv6385Ycfn7I79DzB+e+2f/uFH9oUvf8xSs+PsC3/31/Ynf/5Z8wuKse898gxzdAYqmAPMK4P2Tz9+ny10gnyzRlESjW3OKJY5zDMAcj/9l5N2z707bVzp8ezFvvi15yyRfI4L5ezn4NS+8KV32CpAxb62RvMaxqqLgobqc6csG1ByHvCvjfkmALWGt3ew1TT3EETuae3YVh0rIQNI4dNwvtPaH4JbrcwRSTCEsiXD4iEBlqbE2dkjL9vN29ZaH3kHUyh4ZgAxg8lwmA8Is3Nkh5yuIgcJkDwelWyQ77R97P59Fo4CZKC5xk5darR7n/+8feeuf6RoJsR2rsix2YFOqygpMgRK5klXiWH9H0YlsGXjRutqqIVwrEQhM83Pyfpi3+LNfi8Y+51mLJ82bV6HMrGeeWSUDIYCS4BMa4dUG0O5K5KuW/Y0EQB3qHOGKcy57+Yt1sZ1904uQJgm2eVL523zyjwyKHxdxlwZ1kA333Sj+U312xBjv7UOlSjuQQJ321BmBQBcBwAeHjpcDGl/5fEoOosuJ5EBaoRAa+gCwAU0nmGcpmFBV7g0BZKIPBrA3bOne2z/zlQrPdxE2HSsNaKmLa6Zs1Vrw8wLUmBZeCpwqa9dHB20R7C/GmNMdQxOs8dWQcskACW2UStSLD4gyhoBLvOS47DeakHhmse6Nszer80u0g+Sl4VjDTWI+sUf61TWJMa2yMVMioTaAZvn6OvTrE0+MFvv+Ye3W8WPKwEyscr0WUAx5mN97OWDIMwG8PufhajsYu5QQhjubE5lHRcZxF6PqnL2eTOA+N1YxXoHRdkgBD1l5FYDwdnFXtOXOSw7Lcnmu8gYYJ+5ACnVxbjqgcQ/UdSM3VeIJbBHTEOZs0T5epDIiVgiNhJMUwfD9NeHKlzWCVi/bUgLdbl+8alJduDiGTtUwt6YIaICc8Q3WPhFMEevtvKaUjtX1mV33Jxu8+RvDHWS+5KHmoxionfszgUEJnMiIMLKGVP/eJDcIyKGvLDG4lHZ7Xen2bKsWEv/8E1W/tF/ZsySp0abz4/QLyG6PFknYjKW2eHSZnvylW4L57VR0Shx/VCu0kAbsFPrYLx6+KIsZX6ORjr1yqsn2SMn2u6tm2wES8lucsSmsEwMZ94bhNDspx35GDJZIDBYX9KxEhyiPx8+VQfZB8mxbamFjfnZqQNlzO/Ys6LWPtlc7yzV7rk9z7JQm4+XN9okEpiA2CX2p98rtowtnvTvUMv0GbP15L8syD6yHesnxnU0tke9U372yvlmu9gGObSEMYPaLYVz0prMWJtuq7QQPj8UMuQYflnTrFthqFnD+Q7keQZQuBSOLWMoSr0Jzn/JEO4RKlTh98I5ByjnUTaU2VlLIEH8rZ41Jhn1xyxE2oXzJezbo1gbGHslZCxR0NXN+SUhJYmCEw9HMMVxHf2M1V4IkMFRT84xo87GsB8yVNa2G7Db0trVhoK7U+vp6lUoYjucdWghFoxSNDiLK4i5iZE59q8lLsMjgT29zkPKZlKweTPnkGH2AyoQG2N/qmIZfS2SDROoyCgFdAT0LFaa2vee/ZV647o/u+QyLlQ0qMI35RcOQi7ojDXK/k1nRik+pxjHOt9ESFVIAV4HRVzeEANyPdAZV+duWTxK7a2CQmVzqIBLe2oEF05B7jJBnCIce1/eRwVlfexB27Gr1v68jj2BQtS199T+RGcV/X5RGXZ2FJuoPUV6+PA+Ucy5+tOTM2AohR9VqAu179lAwUA/+8dLuCFAd6AQnXK5agph7+G8onyzdsZSKKSp7I7DZf3FniIAJU9MRJLduQ/75bgs68OOLjgwDnXXFVJoFk3rG0mA/CaAvkiG/JoUEf7n1DFXvv7Nv/+rDe+//XcB2P/f6/+9/fHrVaheHcB/TQFytQDm7/f1V0+AmCMP/2MZ0NX1rze6da72/t/o6/tDf/+rJ0B+s4X+vfnz993/Xm/+vfon7Iza/8P14z+//0V15u9+FVdHwMhe/j+XEL7x7fe73/sb8UqPZRAgsr5yAeju+VwhQ5QFosqRWQgQbTJVwRnIhkuEgcBLeXp6qGKcTZw2jLJJCcVypY8KxALIhxEOFUNYw8xSDiIboqUAMUOdrXbL5rXkWQCeABQL0H3wbQ/aw99+GOC40ZIB1MaoKg0KiaBaMBEioBs7pwY8qKnwoopIFbpNHXV28G+vs7/42SQbsBYA/D7bQThvdwdZDkj511DdOM9GM5Dd4uTQAJ6k4QTZpdhFDrPTKEOu377R2deMQGgo80Hpla0QG3kcMiYAWmVhIxA6jA27KoxCOEQJQNPmTT/rAXyb4+cCtEeoilXF+1JsLBIKwIaa8UxXPgpgsSpw5Keq/28EbJFCRtVCMQBKjdh5+VLSFBkWbUUXii2e0NuUjKXYOvhQAVtLJSPVToA0qoJcz2Z+GdXNipwWoNojxQoBnpeoVB4ZRwPvjXWRL5YyAGWq5O2gqvwym9a1G9Zza9g+RYS6IHt9tocUDYC+4YATpVQgBlENzsN3yhZllXhzekzEcmtWIaEiEDjp6TsEv+UICJA5cjuOnK60n/zlKvvE/+7kgBRDmPu8DWEPEUHV5DDWPKuX5VI5DIBERdXpY0cdwDQCEB9C24kcaseH2wXdY3PjD5Ezzj0JOA4AyErlIOtJSZoUIPL4bYHg8CQsPi9/BWQSVc9YA3QSnKnvHmwievmGfbOvfjrf/gcESCBAXRje1hPYZYRj29FNfysA+BIwKQl+Y12d5WADpr4gMk9ZHbK78qeKO5U+0g65p/7rbK/IfRHoLuoqAEJklvcox/9WhIyk+E3Yt+iwUUi1dSWV5wUF+a7KKgEA9hjKj3jaUXZRAtf18xpsyTZjsTbAQeV5qvoffPBBB7jXcU0iLTTxaFyp/4iIEJgvUFYkgg5g+lOh61JahFG5LDIgCZJOBIHeX4SI1Bq6VvVPRwpwAF3MuJAVlogYgf8CevV6/T0tLc19jhQj+lIGhj5f/Xcxp0BqAZGC+gwRBiJNRIrUYwWVn5/vsiJEgPgBzuhQKGJhUV0haywpV/T7ml7mqJzXONNnixhYlO5rYtY9ekFo6ZgiNYsfB0NlM+j+F0PYZbOg919Uaeg+1Y4iQBYJDB12dQ+LGR8iMPTeAmHlxSzvZn2efq42UxvpWav9F5UviyHvapPFZyCl2yjzUDgEi/qJyK9hEC/ds/J6NJ9JDdECkO0IFz4vg+q4KoJ0dRBVvpEP7aQKxZP4K69auYZK91rIvV5nuSSlmz8+KgEos1TxX07mzzzz61mq7VUh6Os3bxvWk+WAvG1cNiwcOIeprg3DGm6UitgRqnGLCbZehTVeUWU1FisdWGAtBcygkpoq5wQAviUADaXMHYdQ8eiAfPc999ovn3/ezn5zg63/5EU7+7XVtuaTl5gvIHS4d1X9yR6ih3ESBsE4D2GxEVCnl7k5BDI4JjySitUeVAjHAD+w7MDyMJW5/ofvT/r1evUnj1FpDNgwCUkAw+ICmXMzIYOpfs1bmmhREKirCnKp8G6hCpHsGz54nrmtrabOsiHq5ujjssppAuBrBDTOJVxepP0rBw860F9ZHLLDiWDMyqZKHuICRKT8GANESGKcCijI3SjIDtuQcyOuP14h7KkM14inP0h15AkI0MZaNM+8KMvBUO5vXISMbDEYf7LR0BqpCs683DzGeYKdOnkSJdlZlBwRtoMAdGdrpcIBgIxQwFkBF4//9DFnfRUFYKvXRpGTJOWQ8kiWUwyg/naxqIhK2XRHfh05edb6UBt6oX4LAsQVKeKN+feuresdMPWslEEs2iKTtQaLnAvn+qXoieC9pUZToHcqoLNUSrrX1sYaMkTCCX2Odwq8atbWaRQ1EQQVTzAvtKFya+EZfOGTm+21MwQ/AyqHKx8ApeM8a/aMsoj4LBEgyrmRejAKlcUSwmybuL4uyLQl9BWp/V468CrvOWXZeTl8xrQtpR9mrOE6e2OdQlTWUrKVOn70mMteiYtPZt2qsvOQzMm0QXZ+AeRqnFNtNtZV2+aNaxwJ0UJWQBahuD9HrbF8xTLm9XTUlICxjB1EoFjyoBQKCLZjx08RrFxqmdihRNPu4fQRrYdeWDmGMVcoG0sAl0CnKuwIu7DUlKIvmbbJhLQZprKVyYrrpFKWfYTadLCz3zqbsCCE9M8LQN3J/DcXmmbniqstE0vNbiywgqlE98La6pFXm6xP5w24oPCoYHvLHfsB7Drtltuuh7Ses2/9/XftLfvvdMGzTQD223ZvtM6BLstbtQ5SqwM7ljJ74bmX2aOM2xMvfsIWBvHpGcIzCSAQJs35+0yQjTXRP2HPPXvBNlPFDnNiZYD9HtjYPP0qQLHsqFjALlPV/aGP7cCiJMx8Rntsx7rldhElSDJjNYS11hdSvIN2DSPfY4JMoeE5bxeMXN7ZS8AziinGo+yEBCxvX09VMHuubvYhcbGhdt2qQghKFJeBZFxhfeO14I+6CMge0NyTuayO/IbTVQShcx3xAK8JkQH24ftutqjRRgiQakv47NvtR/u+aP7xKDuZ61ODPW1FejyKy1Yrr263Nj63BDIpJtnD3nrbfptorbVenk15/aD1sfyHJYWQm0I2ACqlcAiZOADm6qrLKEYgMLG+uv3GHeQXLAVoHkAp9CJqgWXWC7FQ3EoODM/xk+++HdVnHeHv/S5zxZ++Pj3QbjesznJ7vINFdczPXY6MuG5VPGMWIHAJtmaoc6IhKAOxO6sjMFkq4F6y0GT9KSsoWTUO0Q5DkAGXWyB1QwFzKfIJwOIngyDmGHyckgAjPdhDpkTHWy25KsrxKWoYZc+Jejk1zOIgqz1HFqwbNcVPzrSbT1q0VfXMQVINWHaKH2B6iNWyjsMRWrzalzG1jMyZsCACiqPJOBhHhZCea4dPFlsVgP60wi4Yz/nL8xj/Q86+MY51QeuYgJXy8lK3ln36px/7v84aVf90iHZhjqSf+GO9OC8LPFWFwwTNoiTGwc3iGR+jkF8D5MioCn54nH6DTRv18hbB2J5BiTMIAXT4bI1tWJFkYeMUrDCfSQ05uOBlbSgVXjndabl5KBMBjBPpl8kUxWhPH8C4TCWfr5x9+neKUUg3DdnupXweeXihFBMNM56GUCH0s95WtGIhxNXDQ1heKmsq/+Xmor4YqLeOmjFbzT+sLsggywPinrPJKvqaMkwOnqqw8w2sOyxbRFIY0Sq2bfNy8wwdpOir2e7asdESPnajVX/yh6hi2myydwZFK/MN9+7JeeVc/YC9fJG8l43KRxyzUF5/yw1rKVRocPNrFwrNbggcD66ztYUzQ7qX3XnbrRQC1FIUgpITYjKI/jGPwkbkbUsneQzJ2I4OE0BOYdUoe/IjJ0tRN/qgyFti/VX9VnRskCKkLPPi7HUeRcfJ4i5bURBsN65fZ+MKUEc5+Mxrly08L95equwkjy/MbshJsgjyO3pR1M/y3mHsgQIY98MzPnaxrstO1jJ2KVJrhsAKZx0rSCWvagTlD/0MDtGGIH1mpTLmDBWFJWEo5wtlSyww+c4zQcQlxmOlOI9dbjKKiwt29733oEwcsNeOHLYtFJ9lpmHJSsZfAHM0FVWoUU9SlLZNcRKOANE+aEz7NAgATxrYD1WJH0RYECRPC/NvaWUHNnio/CDGoljv62jfOAqZxthTaP/hByAfy95bNlq9nKF8eZ9x/k3rdHJCuo32TNv5M8WukAG5MfaaoShs0uDoICo5T85JOcx+U6oMnYFlbaV9nMgND4oFFiCHRyD7L/7DJjdGtv7pRfanFKEwb2h/rn1fCHs1nRFklSvyKwSrtzz2J+VlqO0glOdYDz05bw2iIPPgHKj9hSfKz1H2n1JzTEEiJbAOTclij2tS4UY3a5z2F16Q+yqq0/lAxUc6O4jsUKGP9uwiMg+/9ppbhwvYV6jQRedZ7dM9UfEXV0M+QS75Mu56cSdYu2w5eZkFrjDpPBZgAahbFAo/KuUHxQlz7FszIDuWoC7spLBKv7ORojrZcg1T+OfDAtbH/DgmO17WiahwrJ6Zl7PSCilK2E9hQArnPuzvMP+b5tzKFHuNAPmdkZxrBMjv3HRvihdeLQHw+gD26wGcv99muNr7//1e/f//P/31+89vc4/XCJArZPhvkgbXCJDfpgf9/n/XESA6hYsXEvHhskD0UNkc6iCjDaAASAE0LogZUFK2LlNswLw4OEh+rKph+aHLdmOcsE1lV0j9oRyQULy7I8nJyGETN9bbaU3F52wz6ZmbAOilothAFe0TjxPkSQWJpNLaEKoC1AdptwgQigmp+BnCE3w1MukONq4NAIcr7B/eFWkfeaQL8K3D1gCItHKIlQWWvMIV8qpvBaNnstlLwnrhmaeeQrIbg3/uSlQBKBbYMCqMOVA2P6gU4vHs7yVIcghAVGqILv4/kGo2bWYrsMsQeLkaBYpyHRLItRiF+PCg3WRJJJLDh/fZti8dablsWsi44OdqM+UsaFBIilyO5cJyqsaVnRAXGesqVYupRhoHtBnmYLxi7RosO8gSoLRMSgL5xsdysLzvrrcijadSnjYfBdCTP2tpeTWqkSjsWAjuA8iKpaIqEiVJH5vqEhQtEVQ1rSaouRVAq5kDXAREkAiQYMCREL7PUIUqubMPXuAC5GYApoMB/9IhCCax85mdoQIKr14gQoBBkVtkA3Cgff9uX7vriwAMBORuXLvSynieCdGhLncjhurqbCrygjmI53GonhOgT58RYCb7o0ZIA1n5JAJITnIYjhIRAxgr1VBqKiQQViGUhLtNfDsV/PJwn+HAvaxwDcD7sKsAm+WKGimPq0Q9MkNf8YZMofHti+9Ltr//aZ+t5nB/6dwJgJgZsl9HyHqhyosDosioST57CYem6ooyd7DIBYhO4vAkr12RIAK1L2IfkgtovRZFyISz5hL5oIr/Zg4i2Uj6j1AJBZkCiSUQVaoN5XKs4/d1UJZSQMHqAlx1QKnFkke/48B1vmUfs2bVaqfycDZMAHPdkCDOfogDzCJxoAOOxt0iAH9lkpUiB1KLSn31D2UfiJBQgHgs/VfvqS9ZG0k1oWsQOSLCQmCO1CIiHGQxJfJCqgd9XhzPowl7qSuKlXynnljM3lD/1SHLqUjINpBVz1ryKOoADUUeqNpc3v7BHIo9QXpFCOo9ReTongWoqJptkQBRcKpIhl8TIFSUqY11f2o7VZhpAhLZqIweJ+V3eTrYhzHP6CCs+xFho2vUWFtUyywGoev39Br9XdexGJSuNpUSQ7YBeo2IDV3jYnaK3lPEyWLmiNpSz+BKiD2WC7S9iqxlraTfVTaA+oyC3zX3qQ9JUaD3Vduo8k7XOAyw1wmxqkrLSOwYhgGQpMKR2qUKtYGAbNkuBXNQlgd2KJlAsrdrZf4LBBBo5CAaRlVnS1ud3XXXbpQ9zUqhYb5CeQbpEYOFXnh4LAB6mR08etKWoCIZ5H2CmXP8ATEOobATESm7OW9Ah7aWNnvyqaepjlxhD2Id9N1Hvo+/dal1/fw+y3vva45UiKFfam7XHJ+RudRqAGoSsC9JSQhFVYeXO5WvAcxfM3zOJN9nzp5jrmmzUOYZVX/OAmBtxMKvgX41zZyVAcE4rZB1wOdO1AlrCqn0Huuz9SuyLSrED+CYoE/adwp7m2gUap0VVeZFPx2k3WRzhR8FFbsQqYCO1XXNBKSO2EkUH/KnXs54iqWPLtB/FHQtqzJVf2r9ktf3bQ8td+Oi/oIsrwiB3xRilw60QdTnOZs79e1sBSrTNwNEYEMq6JnI6s4DoEIqmQmUKTOMs7Sl6e4+5RO+ceMm+or6+SS2Ri+T69Fk97/j7ag9AH+lPoSAlNVVG8B4FCDec6hypllHpC4UeapcIVkgiUAXyXgEMmAZSrVofLgVbC4bND8qNGsBtXtlWwdYmb4kwdYzr//08ScdQRyAnUcA65TmcFWlK2C9lz55iXkskbnNmzEpEmQ1a24bVcJxzNutzF0jkMdeXowRPmQcqx4fqkgDmc8OHCa8HKXF+96WydqSSqgyFaguEBrFIECKL8SQfMBF6jcSCp6UnGZLyaGSSrMdgKSaAPkdu3e5LLFKQsyjYiNt6x1prv2nWBsrmXuzWBtEgMzyfkUoQJMgKGIoePg5AHU7QHVWXoFtRqGnXJqzp4+5zIDdO7exjqDk6R4BGKRa+OI5F2p/+Mhrdse9hGcz5qe4hjHWiPraRkLYD9quvTfbOPNJHGBQB89LuVa+ECCryQqb1l6D/lJE1oR80gXEqr0SsXCZRxFy+uQx+uO0bdq7xwaxTRLRGUbBQIAH8xwEwHTdeWe1OTAD6VCJCgciQlnjPArzYl179AiWI1SK5xVSZMDnJFI9m78ij9D1QuYjT3vqiZ8znhLt1ltvgRjptR8+9n3bsnO7paHq8aHCuK2lDzXRJ1Az+tnjz/+ZLQzF2DTFH95U93syz8/JDkahyT0jdv4EqtdoH4uA3AyITrAXjp0CePeyx4/NYdMGGFW4wp58Fiu2TCrrIWPuwAY0NibInvnJj+2+W7aTx9JngVhE1ZZUM5ck2SSsTQVzSz/vUQZRMAv43T+I1R77ufxMPPBRp54r72FPAeCbn2156Sik2i5jpzOHshTwF+A6OAxCinm/mXDzU5XYNiJYKFy3EiKi3f7yg2+3wP5y7JoonPj4nfbw1i9Y9toNAKBllkpY9o0bC22yu5nx1GJd4z72+EsAtWD0e3etsvwQCAZsqiqbOu1sOTYysR7WjXrDg33fcqr9w9mL1ALyeaJc7Wvrsz/7yIM2pFwm5v0hFBtBqBHqIDuOVrexL+qyr3z6btbCKrvQ0M2cidoAQH20o97u3rGKYpxxK+3D6oax3N9QYYghmMPJ8QAwbkcJ0tE4Q95ZvBUCIPZ2t1t9dYUtwQp0jDXPh/lRVmj1w1N2uh6VJnhvRCyAPExSEgrVuakh21wQbRsg4mYhDmrJNjhTjBoXUH3VskDLiaSinvVhmCr5Qxfq7Sm8n267iyw7FDXnisiZoz3jUIH0oALB2cwiIYqWE3SexD/kL0u1mcBxxniv3bB+G+DzaTtaOmjB8RTBAMDesu9mexWCMgUlXytExj333OPIDxGmHcxtyVigxlDRr32yxkDqO1ba0M8qrLm6yjKo0J+jaKUfsnRC6yXzlwjrWIjiaeaRTizPtITPewLUDgH0Mq8ERVBIAlkuy9Lqll6swABgsUrzpX3CsbPylkoHouS5E02WkMbawXOIBgiOZu+oz1dQyhrGxouHDlpNQIIFsLbUn62z6zam20tnG6yNz09PxVpXKi0q7jsIQk9TewO2hgBwN9UO24qMK3kfKwDg89LT3P5XQd+BEeQ/EUD/0oFeiEvaMZfzBu15/47l5C6hSOtvwlZtyu7akGZb/seDdumD34H47DQ/LovtrlNNji0EYPU2agfOjlpGQQDrA6HlqIHue+tOe+WlQ5ByKHvI1VDjD/Wwv+DZ7dq9EkAbKzvmrMryy+TNxLnA+4Up5ZiRK4NChqXdcKWz63YVonIKsBdfPmtbN/tbGmtF4+V2FD8ztn8XBT60VQMFaa+dqSRzkfGO0u6tWLGeOOjbbo4AACAASURBVHLMmjhbRKOe+9nJy1gCm330pu02zFpeX0nRCu0agUpLeRwsddY2Mmvwb9Y84WmVjFsfJrMYrMiC5lm3F1QUA/kRrkZjzaHQJpjCNmV1iKCYZU5Qe60lj7EP67Qeit+UZXjPgw9YPetAFX0nmyzBJQnhgOfkJ7K/6aHw47UDh+3BBx5iDZ1mTcFqS/lv7B9nZEEslQP7ymnOA1J1dKP8UJ7M6XOX3H62l3lLa3ITLgD5hQWOgJGF4yAKtRAImgTWiTHmaF8Kc2SzGhJA3xr2ou9isUkhURfXOMA+IpLzajhkTh/zqq8spLjRKYX4sCbMMKdJLaL9aRDkwIE/v2JTteczJc7+WPuHea4vRioSUR48iyvWp8OQLklk/TWgyGjEGvM2zhAUVrBIKO9Q+yqdb3wZF3I80Gdx0qCvYUvFtWaTozgJcVNeVooV8gb32mQ5CKAWloJUe1apy7U3175ddl06T0hxXUN7z3D92svrrOD+znvm0UZ+jHEVAnRxBg3G4tOb88A6FokJzmi9rN8q5JDCeZw9jfZWYRRUiAzJYH90oegShTB9qOmXO/vofM5P59iDqbDMn89ewr6mnb1lZCiqoTEP+/Sf/BXzsILWKdAhFycUu82J6dE3NAPkmgLk9w8qXc0VvLkB/Ku5MweVKmj3yp+/09frA9hv7va72vv/nRrt2ot+3QKv339+m8a6RoBcI0B+m/7yZvzdKwSIC0u7Qnw4hafT214BBVRBpb9rw3XFJgSvazap8/xMVSuqlBljgzTLhtUXADACWTRlwoDNCpX0oEou1BEPSRwCVEk6yca+/MJZe4gK+KX4Dp85fcrCIRnO4wcuH1P5iC+gdxD400clldQOE/wlIyubitU6pPU9AEBr7evvCLYPfZfASoK3V61cBqhTB3BN8CsVklGcTCTLV/VY+pIki2KT/hJVzvtv3sulCYRjUw/grEDXEDbbk2wggd/wGmYTfoIAbA60nciIJVEeAahUJU8boLAySLoBnJMA1UWEhAAYCYQWgDZMpbuA0203L0HxwIEP8EZAsirnVWUvgKscpcA0VXf5ADyz2IWEAKgMAGJUVdfZM1T03n7X3YR65nBw8HMBr68CqsVzmLn/7rsdOOhKC/FkL6WifAYgc5BKqH4qEnuwhqpt6QB8jGMDj7qF59HS2W57b7nJVUEVXcZyCR9hqSpiAdcUyH4UsC0YWbayMfTwBRgvRbEgybXCjlWg68mhhtR7t2H3xxphjOfw6TvC7fbPXbTCAizGOEzPElbpQcnPErJd4iKCUKtkcoAdsSgOLgrZK8YSJQnQV+HGbUi0BVyKVIqjyllWQR1UGzUCVt580w30L1VJGoDcmLODmcIDaBgAQVYg/YMcSkCf/QEVuwHgLlItPMMJ1pPDmJx1//aD6fYlbHa2UmV29sRhgpVHASZyqbbDVgbgWfe5Gjn8BEBWK1Y9slZISsJ6TM9fwd3qdfR3kReq0L0OkF8VXfq5+nwToGEMJMORIyd4numO2FpLHsZrVFvtuWG3y6dIgzzq51AmdYj6hV6vUaW/i+Dooj9s27LVhQ3q0KJvkTNXxhSVuByKBN47IuBXGTSaNBazOVT1JqJB6geB7BqPIuKk2hDhod/TGBSZpcVJ76mDkEKWFWR+JWB9HnschV5jTYftVRlqoYyMDAfwK5h9NbZIIlV0fymESAvo1yGqglBt3ZNyQ3IAziuwv9KXMkC6AUNEcigAXmSAy01R5onsw2hvkTYiQKSOUP7HNMCnqtJ+rQABcFfIo1NdqPqfQ1k0fbQPYlLtoc/XAc+FpFNZKyJWRMWiMkPv5dpCFer8m65Z400qFyk7RIA4VY0jPbg2yAYRHy40ki+9RgoSEZl6Lz0rPYtF4kO/47JRqOr3gFwKVXYAB8FQZ2sw6ZQfi2oZ3ZuuV98Ki0/mEC6QSdchoFoB1yWorxZtvOQxLXWSMiUEjgdA/raimGpp78IGZYOdu1gMwJwLcThOZsMFe+ihu62stMhlpyhDRHYMnpTVyYZIpGglOUB9VGcr+yAGoraO+acdAH8dYH1hIf0fVYEyQEq5tnUbNpJ/sB3FRBlzLOOcZ/TNt0mBA5j24ROA2IC9HOZj4uJRpPVT+RwLARLsrO4yUOV5w5j3U+EoMqaisopcokaLA9DzZ34N5LuJQ3sO8/YM40v2c1GsDeMoCUKp6owI9LIlgJX7dm4FOB0HpKqiih5SAHDNR3ZOECFj9EEvqjrHUJ8kYkOk6WgMa55Dh49T5ZlI1SfzFACbF6T8JO0RDKHbTjWiMqxiRVIxTh760x3WVR7olH3eAD4+VOgLsMjbFGYtRVhRKKuDZ9vN65SrM0IfUh+ZYd2RnwqPxKkdpQAU4BLFfNxMm0pFtQZbOT0HZcq8hlWZSMUtW7Y44kM5TwIeClEp9HH9PYwR9ctGqpiVB6XnrzlXNnTqG1KpVDL+8lAs+FFMcOr0WWctmUbfKL7M+sK9ONs92kPWkYePHAWM6HfWIj7c/wDvHctzWoltX2lpiSNBJn4VXL8G+6NCgH3N6QNYrgjoGMNuahQVyBgAWQhEeiBz8jDgSRHWQ/Fkf3zg/iysSAi5xm7LGyvBsV4ykAQGQbCPC7CtA3ikjyYkpQKO5PIsZpydRy3EbAzEbyREcxNZERs2rbfcrUFWfWaCPpplj/3Lj+0t+251BEgfc4kHY0rjswMw7CL3GRxORXpWDsAaQdWQ4kchZKYnRmzLpnWuun4CoNGPuWYCcEgA1NNPP2V7IFyiIPWnIeI86ZPP/eIFW8nYGYa0GmMuOUFeWQHFCyMA57kpEEhbNlk167eyxmYAG7upqM3G0uy11w7Z7be/BUAQGxru9+LZ06hLN2NnNm+nTxyzPdfvst6mbvMXyFZFAQHjvhqLJKlpJgHnhJn5BLN3CYyxJ46TV0F/Xb8u3aogi3rxu7/j7fdADvrY/tv22rNPP+OKPm664y12/NAB+/6Pf2h/9TdfdsrXSfqb5r6HHviwHT/7eTJTIDK9qSjGGspQunoB8M0Ano11QMyRC9BaS14H4GQqaqpBsl36UARcAqS9WANAS0V7ZBKFGRQvPPtKnRUkULW8ORugsgAVyEEyxglVZs2O5VrbKmrZeeHxjsqxBSXuOJ7w1Z19xltSKOEHAUJYM+0uqy0y2nnOHraUvI9NK7IIDi9y6q3SMiqeqYj38ma+Zv83Puttl+oALplWlq1dbXWll+0LH3+3BY9Wmd8Me4H332o/uPELFpe1zk4BSueRgbFnfZ6NN1dZX/sAzy/QXr04bnUAtGsKw+3eNakoVlAQA2KeraQqXSJeSML63hFLzEh2YcyrVxfY+ZOHsfoKtD9+7zvt0vGj2LiBVjPH+dAOrQNk2GBL1YD10Oc/9BZAxiIr6WA9xucrlLl/iPH98ft3usKIk2QxNKOg9Rppt9yl8fbqUdbwzVlWW1wDOYs6VEU+QR62emU+46LHwrHsGWHdCUSVO8a9lxECfqx21lrYUscAvk/hJ5YQyVqDDd+qJZ62i8yZCPZJpajOXjw4YVu3eVgiBRM5rOnKLQBFtf/1ZJWBsVshyr5KSJtqLGr6BlGl0SazVOSDo1scot1sEStYhaWmB1tUdgyjZQYwHFASO8F21MH97BXGqCpPTU9yZLxsflQQoEr6GL5H6VdUIDBPh7KHmGA+jAHgPGW3/N3bbPDn9dbE/jVJClPIaFV863sCKzwf9hdhrEMzECAjhFEPSVmA5e0kUmZv9me9gMFaky6Vzlv+Sn/LYO72pYjKg7nen89XEcsA/etcTSMqDikzgy3EkzWY+TeUedIzAGtC7FifOVhlgahg1i/Ptd7aYmcZeap+yBB92O17CSI/dYKCASr6WVcWeij64XXltH0UhMMSyJDbd4SZP8QMTI35QRy1klEwioLrfFkjaxd2dQTFB6T6kXUyZZ+/b4uVUbzy8KkuZ4m1O529PtkJm7/9Xjt691cYN+w6yW+IiIRAIeumnlyYV053YHeG4gsSYuuGEKzJCqyKCvzm1kFrQLyVnETGAmB8EGvfrhu38pn1EAFjjPV2sv5oE84s3c1XiAGaw+aZ3+pbFywS1Xju6uVWR/5hbCQkPKD32aOljH0+ZzlmYCL3IPYuoPoc6B9HOQRZyBgQyV1N9kIais3HX3rRtqxMsFuyEm2A+2puxHoSxX4gJHg/ZKecEcZRK434hdvBEizo4GsC9UYq66cvZMb6kKUYgaUbxWk8U1klS9k3xbckjgoW9+ZAEIut2hIUoK2otEJZ71WI8J4PvA+rq/NsASjyKsh2qo5pMh9LIZ8bRQ7cus8Rhr3sZ8rYRwTSHxYoPOik//syR6roZPmqVbQ4Z1D/MKw2W9lbNDmFRgXEij99MgYSQwpN5Sc2Udyk9SeBrKtqyB7Z/0n164cfYGNFJ6o6iA3WnT6KVFpZl72kUGZ/IfWHcjlEjqjAT+daKT+Of+lKSLm+tv/ZeZclOMi5KpL782Udk1I/mc/yZa+kIrWExGT2Ao2M5evt2Weeo5iuj/U9BbICdczMuFMTKk9wgDFRjrVlP3+q4MKT5+hcFfgvBxXiJORNDeR7LpahykiUi0A1xRCtKDe0Z0mBEJE9lmxxZS8bR6GfirFEypRBnPjQPluxqtWZpPhykSuOEKEhm61MzjDpFKU0oV7row0CaLto/u3xn/4UOzKKX9j46Hwfy1o+pnB0xuyrhw6h8A2FAFmJ+mOE349hbml3yvlp5pLb9+/nnP0CR0ZPztwJlp6cb7fve8ApQKLDUzj/YBmIgvaNDEG/RoC8GWGm//drenMD+P/v9/Hv/+bVEgCvD2C/udvvau//atv/v/vrX7///DYtdI0A+cMjQF7v+f+hWWR5FP6KAHHOYDxPKT4ELC6qQvRzL6lB9DPJgznlK1xNPt+q1hFop+oVVQ0LlAilKkgWSi5nA5n9LCfzGDZ8ofjErsxZauuy062y6DxVQTW2no3p9QDC3/rWN+yB+99hX/7SlwEi8OoGYMkE0Dt9rohKqF572wPvskOAdrOUlo2gTMjJybb/+a4we8fXqrnMeVtDRWc1VVThEB9RHFKC2YgHQLZwIqPiKJYK0nE7ySH4/nvvQn7dRSWnH3JoZNMc4EK5F1kzTQAwheKbXY51haxQ4iAK2qg47gOgVGheN4BEMhZA8omNYaOp6ppaNo9SwwjIUuixMiF2EtwaHt9FhZWvI0gqKsodYK3A90E21q9hPbOfjWJ9TT1WJqnYNBEWOjDiQsx337TXMri3HudR3mClJcW2CoulTVT8+vJwqJmFVLqSUTKDHLud0MT+YdQjVLCVY5i9gJpDoeBzHBwHIGTkcZsqj2fIkCnaQofdYA4XEZRu6jpUvab8CFklCUTPAaBSHodqFPzZUHuAOCr03lsEGNV1Y8hx/uaPUuzeL5U4m7Nx/KppSny9PSwdT+tULLESsE0JplR0HMC0ger2cMCJIAA6KUCcRJv3Uu5DMgeCmqoaZ4fUjS3Wvtv3uQBSAZSy/xLIKLupfqT40wAT4wCf3gAy/lSX6v7KCd0bAnSbpqrOEwD7Kx/IsM99r4FQ1nh82ttR2GDPsX4tYHGJ833VsyrkmckFoongXFljqWpfShCB2FJ5CAxV9kcvh6hl+IfLBksVkQKqFJh+pVrfy4qLL2N1s8MRDJlUXbdKOg84KCBc6h7liNz37nfbd775dQDrhxyZIFBdAejBIt44WEmtIZIgGvBT2Sgiy6QY0c8XLZv0novWUFcIERQQHHj6aVupSmQZIqBe41NfU7y/wEFZYGmikpewAtIFxgfyOilANMhbUBSIIJBCRNZcUkksWlqJ0NDniwxR5b2UDIvZGiJR9AxFcIhQEIireUHXJZLDF5JMbSByQWNC96zDl2y79BkRXPMk16P3E+GiQ7eC4XW9nlyvZPWS8+vvwfQbSf31S/ocEQ4iKoJ4/rrnxaB5tYtIEl3zIgGia1ZbigARaPybBIjIFRFwamddx2I+iJ6FXq+vRfurxfvW393P6DvT3Kfs/vQZalPZA0pJJbXJEHOB2kb5Ku0EYut6O+nb6elprt0SFQ4MeKX55CyVcwKmRZxtgGxTBkENlXRJ2ACWYLU2BHjx1nvus58+8TS+9ttcgKeq+3ZBGNRhCTTI3CVlSbrUSE0tjiCeYHw2Ys8RBBjsATl4GvJRoLKyk9as3wCJRJ4G4OpPH3/CqTpEcNxCALUyL6ZocwEOBwHWFX555pubbdUfn3LWdYHcr/pbQhzvO93t7O6iATlH+vCIB+jrA0A5y2cpF8qP371l/z77wY9/BACw1V7j0PxXn/2c/c9vfN0yUU9QEugqQX1Ql3lAnt6JRQ2sDMHHHqg/sDvh+U9wX9PMC96AFJhuWTtzYQwqQl/Aq9raVmwl6Av0LylkpF7qYm4eAFC54eZb7DRKFNkaxUNuvuX9K6z1og9AYrdTWRw+ehirwSUc8KMtMW/Oqk4Pc094qPM5+hplnpYK7kpfgoARUcm3FHNSCdQBpniyrsguT89c6g9ZWZw/f8ERFlKElDPfL2UeleWUDvuy5hC4WIL9RSzjJ4O2VUaNCF4RHZdR3mhejgSc0HgRKa3+Uw4xqXGkKk/17wHucYw20ef501cVNq5r0pVL/dHDHDPHWLjvvvuYg7APAgBRTo1AmhUQvzmMZZG+NWRaODKRedOLTCepP7ypQhWJLPWMAmf9UeO89750wCuIHDKdJgjg9Wb98OY6JiGfxQo1Y3mlTCrZVUqtKcVSC8BMMmS/J+1XAVgaCVl00y17LSJ71NpKmPcZO5eLFQqfxTydSDUsBBb9pZe2OHHqtFP3paRn2zLC5U+cPm2brltPztcFgHcAIfqMP5Yok61XxqhsTcYostCzKELtogKGYMjFUMZWZWWty3M4CqDeAfiaC3jmpWB7iiXuv+0m1IEojRj7lyEiCwBzpKZ557sesh8/+qgr4LiVwoE5ru2pJ35i2QDUUoGUosaMUkZWBdWuWP9kRFB9z7xfiZIA5yrbVChSdAggnmr4vOX26EHCjZkPw4NRBPaQi7Z2nY2ynkYTThAaBgiKVePeG3fzvINYn8nhoE+fJ5B8+67dWNmN2Pbtm+zjH/2A/a/vvd8WxlLI6ai0RFQOUwSHe2A9MolCdQwCagrSaaJ3wob53IzMMBvkefZiPzQXiI1NPxXslShRADNTsxKcfYyAVbYbtv/uFQDX5Ao8V4fdk9m+VQUWgOKukyrsOZSVI/TJHgiDDiqD+1B/LE2FfOPvLdgv4dBl4/AJiWQwxFPVmwuw7zXd7NaxWUt2IeWdHU3Mf1gJJbHGjk5bKQSRX1gkfWjWbicEfVWah0Xdv9lOf+hbVHADhEflWhnB91ERc3bTFireu7HIaulH8YslEf38yZJ5W5Zj9pGtGRY8TbXyhDIhsAW6jLIhKdouN/UaLj7sD/wBBmPt8oVm+/RH9ti6vEzrJ8i7HxWWQrzDUW/0QBbVzpDJhRrl/bdvsPLSSxAVZG8p24G5I45giz+ier+PufpYK0QhfSVgsgPA2NsaCR33B8QOAPQO9VVmwyB7jAnGr9nOrVg7IROZZn2OCcRCFTuwkrZBOw8AfoGlLDAxkj0g2W4A22MQWDlS0JBYvgk1XFVjJSTpBOA+ljHM0zEQ4dUovLpoxJ88N2r33L2c8TbhlH0jgKXVzNUnasdNoyEr2SyTfVMuAPUAih2EhBaHosATpZ5yMKJQQfiyLtWwbsRgESbboOt37qYvQHSxx5XaWYRtBSqQlcsLqORWHtYUa1yfPfnkq/alI5+3rqfrbYriIk/2z1NUzmsvM8E+fQrCI4BO5cW+aIoq/v6+CezxKIzIIP+BDCeB17KxZapgj2xG7ZJlsg7G+kOSYSc0xnuMQFSOQ5b1si9qEhgPUD09RTg2u94Arn+KufTlk2WGyAUyj2IWbNy2kHsyyTx0vK7f6iBF8xKD6R+ZKDuKnVJhZyFEJLZl/uxr50cGbEuyn6WQer4UhdWli+exXkywn77aYQfpy+C1VsjzW7M2104xd7aUj9pndqGGZi++75sXLQAC5I+uJ88AW6mPnfy8XX7fdy2S7UAXcyBIvc35hRHkThZOZaMdPTfhlFFrlgdYAuq3xnqyulCU+IZ4oBzOov8x52L/FRhO+DvzQfHlFs4DWyi8aIJMY0wELME69oSlooSR6rOBjKFfvNhi+WsJVw/2sPWrMrC8DLHnnjtGiLufrUwReRVlQxAZtVg2XrzYRI4KhATWaQUrM6xmGJJyzTorrbpkezfkW2h3uc0zn3d2T7LOhaHSJsOM5x/C3OoBgD8ACfKL04NWC6HmS0L8FPs7T1laIadReH0K+3aXXcd+QGtbC1ZSyhaUXVUQ/SwE5dLKdatgTL2sqrbaKTFU9HUD2UoHDrxiO7dvpZCBfTt70zJI6EyKhuLYo3mGYOsKUSzl96iUl/SpCs5IflLdoYL15F7ZhEGKp0KQoOplD/izZ59hvZp2BPadFInNslesqq2zGgoRZAkZyrPvANy/5977OFMMULRWwRpCNqGsQ9lrqPxF5V8u8xKyYEFnXPqa1A+ySn3hc9gK8vX2h9tdUdA4BKLW4xg5HWBdN4FS3p/XddIG3ZCkq1hnpczevesGnkOR7d59oz388LfJYdxO7stBW8t5ZHiUDCIVlLFOSY1/+OgJZyMZGBzuVCGlFKNoP780K4Ot7xyEFgpvSCbZYPWQYVRZ2+RyHrWvjUOtpjwRnVdUaKVcsVn24roNnalUeKHfkZ2WbIClSvH1xaaZM+AaFDWXi4sc6an9wi6sO1Vc1UyxlvYzOteq0GsVzgvKNOnnHFwHmeWPinKANWHTxq0uD+fY4RP8zir2UVjRsSc+fuAgapxVBN2TiRi+hCwmP/uTj3wWS+x5LJ/jnJrmjfy6RoC8ka37xr/3mxvAv9r7v1oC4PUB7Dd3+13t/V9t+/93f/3r95/fpoWuESDXCJDfpr+8GX/Xo/ChXeBWVyyw9OWsYTgsiQwRoOJ8+dl4qrNjBuMkx6rO5IeAQ/j4czgN4e+qXBEo0c/hyFkaYdXhjSRZ4IUyQPyovs1LX0KY5BjBa1SsKiuEKpdBNmmyowoCDDoHiCZ7miA2vLMoHLrxwk3nwNKEuiGRiuMyqtC7qHARoPjDj6fYu77RwO97olxIc4GSAQDvSVgQTFFlHMYmMwKwNIWqmzqspxob6uymPTsB1IB6ONwpF6SfTW0oYBLFZTYMgCRLjpjlgXbyiSLbdOt+G6CKR4XANVS7AilTKRdL0KYCyhfsxr03At6E2vM/e8ZdcySHgkqAxFQ29Ft3Rtqp4xzK2CyrGrcI0OeDH/wgFjatrsp04/qNeEmPOwLkCEHmEdhh1bL5j6baL5+K4TY2r+VYhQwBdKzF7isFsiaWirpAiAY/D6paAUhqGyAqOIB3of4oqWpkY4r/PXkZrWSUtPGdjM1IGUD81h3bkODHYd10ALAojWcz7+yFTpw6CSCL1QyViAkceAXEhHGAkS2LvL4laRbQJZswHwgHgdMTgBdffk+S/dE3CRim7FDPdhybheWADD5YVy1DYy+P9TgOQfOAd92Asf1Usysg1hfgTtLuKAGO9Blv/t5E2Z3UEdn4w+flZfPvBGcCYnRw/x1UZHtQ2T45CWDf2g3xcCWTwJuDvp9UIEOQBoBu5Bo6m5i/eW+qfe5/N/JZWLFBhKVBwPlzkNCBQOCh7GLkyb8OtZAk+auplFYFVQVA4xB9SpkgEj5JMbIF+wCRIrI3C6dNBPDPCvwDIKqDeElA2u4LMKF+2MW1qlJU/vFdVDTL1i2JCj0/DrrXUQ0+yWlcHsHf//73IfzWcn2hjIUrAH4u0vMZQFcRJDpUSoGgcaYxt7i4COBftGHS9U1zkJH8XwSEH/1OxIUyXjKyc6yFg5++BLxPUHUvdYmsuvLxH9YBzilEnP3TFYJEwKrAWFWmL1pu6bWyKKuDGBFxon/Tt4gRkRgiIlRNrzyQxVwOgb1qKx6raweB/QJzRYJIAaKqNEde8Hq1lYgd9THlYmjimVUuiTJOFgkQKitl0yWbKD8XGI7tDmohvacyQBazOxbtr/SnCIwrqhIRRQBWfLb+LvLk1xZYAMBSWqj/i8DQ7+r31BYiVfQ+i+SHrlHto3/TtevnqswbhNSVrZL+XfPiMM9R2UR6X7WrSCK1j65Zm9ForBGUg6LrEIPS1aNnTUCm2gRSbZxDtNpWc8Moz1Sh0iJbhwERVQl/5NhJpwCpgCwsKFjmgF6RN1I5SJWQhT/zKciUeEDzUMAi2WXFYiE1xtz8GCHQPpCGe27Yi1ppnf38F7+0Sdq6BAWZwjqlSLluyzZ+NmMvvHLAAdeag/z5+c+ff9H6nnunbf6LS84KUH0iOtyfCmqC6D0I800kCB2rkhmsc9pAKRWc2QUQEQaQv4u58dlf/sLWozCR9df2rdvsDDkZ5y6csXe+9wHG1rCNdLXayqw0rK2ovsdyZSnz1SQHeQ/aUJW/IsjTqKoco/+EQn5MkJUxxT0NU73dS/aBCPfT5y5QjUroJuMxIibOWUcN0Da73ollFl8dl6g2hNwQQSmVl8JaI1kfegCABPgl5ZLBA2CVwRzbVHzJ9bVYrl/PXaTCCBXKAwD+qQABmrtk9RYEqeHIICoiVbEpUulS0WXAvSa7CQJGKphY5rgG1C/KQjnDfBBOAUASSsQu2mKViFU+QyCNFCxdVL0qJFXPZUkKgcf0QREmygdZwP4lhvEUyFzSSf+YA6kJQ+UntYQKEaT+kGJFhI/IsCHI7G1YR2UwL7380ksAI13MXwp49wJsv8EBHZpr5PENRIalVrIjdHuo4hYB5i2VGgoRHoJ96P6lqEE8yBBIpmqdinYKDeb5rHnaZIFFsQElyyjqEeUWgIu7taGftpAaZwDCU5Yo0RBNIkB8k7qs9OiAm9/mUVxIP41fDQAAIABJREFUDbhiDRW9AlQZIxqnlwF+mpijE1MzbA395mUsepTx0YXiIYt9QyQB7tOQM979Ho4srkEhKYu1KVlC0uYTXFc8QNI4RFgTFcICzh5/9qgtW59DMDGqJBFWAMI379nGxZKVxdokkvD5l16xLVTqBjOGyxgXFy9dtI98+IMum6UU8mWK8bkNxUgQz2CEOXQMkNGT8RxK9pXm7uNHL1sAc1gBAGtD05SRtWyp6wrsVF2PVdR3G5Er5iv7yGiqK8j2mVsYZm0vsu9+96vMAV329DNPo8TajGd7viNBKgHwcllPCwszLDudsPOheKziCNOF2EBqQj7CoM1C5EwDWk4x70/TFjNkYuGoxJrMukomRecA/QHJQOcI5OHArFU1T7jCgZ6RaRthX1XWNW233Y5tWU8t+5Rpuwmc7y/up10Yvz0QIAqwH+G7nXm/l/EtHnpNQbz1UKzR2g7BQsW9zxLmjzDsohiLgVTTL0XNIHLVfKlcZi4cHignW4Gqd9bCaUC3GhLBJwBXw31Qhy0M2oNvXWOB+5Zb19//wg4eKOIZrbJGxoeX76BtX51uwQNUFWN7yVJtfoQqf+sINnK05Wf2RFu89kAeYdZJZfFTB+sAn/2sZQRQlfHow/8XFQ9jTWX2yD/+pdVfPmOZCQDRFSWOAFlAztJKtX6TpzKXZu3OTSmoUBtpE8gemJFkVUhj1XpzAdXSWDNVTIVZqWz8eDY4yTm1ybETIxArITwbLELJnpmGHDxN/sO7H4zFtonOwFqVBAE1C0lSg9KkHjuYlyu7bZgGGSckuA+bt0BwwAyIilSWha2rMm2or9FW56SbH2TAFCHjEyhVehhXL5V02Vna4F135tkwuSw+VGXXAoSeo/jlEjE1srQiWsWS2K5lYlc0QTBKBvkYPuzBBrCv88c6KQzVZCKVKuH8Oc/vrcZ+tgpwuRaLMREg26/fydx8zoGm97z1DsaJLPwW7MDBA/xeN9XrIfahn3zchp4hhL2xAuVBJ+s36xDzxiTXGsgzneb5igBpbyObCmXC0iwUfuyxu/hLE5kXFLxLvEy2CeoBAs0950KZgUJQ3UK+AlaPz41BNI3bLP2uh3Ylj9wmvUJsDCVINSD2cRK+N6whc2vQj7FfaXQF27w9zY5BgDS3QqDz97u356BYqbIECIggjjA5uRHWO00mBGM3abTFNuaiEIL8/MVLbbZuS4gN+CbYV56txuLM1wqCp1GZFdoPDpHTwLP56q0xbq7/wJPNlrMVW1fm15GmQfJpIEMOf956P/kTlJAEcTP2PINQ14YmWiX5VBcrmiEwVRTEc70umb7diuoLQoo+rIKeBfagg+R9RCaG2BRz5KXL/bZv/2rmYvZFzEttlf1OVbMSgseL/e/4BLaER86hbkpBBdrP3pL8GNSNtVjkJfCM00MgeSDdeikS6oWMqqoicwQV2ix9HPGRpaGc62GTnIHybVMOKtRO1kzW35ZuxuMEZzjOD1OA3QkQh1J5T7KneOVir5Xw2g6pq1AeJWBNG6ygl2ns27DnXaKcJPbsoayDnSjl6pl/xzjzSfnpRVs7lQBFacrjkBVWKiTyY2Q2baDfbVy33oHuJay3veRa3HTDLnLeOK9B6khFGsi+ZIhcmTHs0RpRO/lDJMaQkVhRXc8aOQWpsAVlR5y9+OKLrLEoMSFGNhLYHcpYbaUvSzkrG9EhiDUV6XWTl7T35ptRK3ba4eMnLW5Jug1xptH6qQIEFfpJGS9g/qUvw879xtc9f1ePDRyB7+yxa8lqGxwesN17KWTjXCbFRwOEYiBtFooC5aXnn7N7777L6jkrqmAqgKIAf3JORMZHYAH3EutMNufBApQ5wyg7+tlXyO759NkLnCsTXI7XNGujCmFmIDxUWBXMfkXkRxPWlauwea6AgLtcVsvvx7s9owq0pBLpZa2SQkR5Yzp7S7Hfzx5H+05Z/IoE0b5CTE9ZSQ22wGlOoas9UVsHBX0UKvjz3LQp1znkyOEjjLMhy8JKdc2qNW7ffvH8RVeYN0gfHWXfsm3rLgoPSnmWWG+yZvdznp/iDFCDImcpmUsBnE3HhsASGOcf+/BfcD5E9eIDGQZh9btbAL0+hHKNAHn9Nnoz/8abG8C/2pa7WgLg9QHsN3f7Xe39X237/3d//ev3n9+mha4RIH94BMjrzR9OCPEH9OWxHALkNy2wBAIKKNWXQL4r4cvoDwSYUsE5TwWsN4DggsLaACo9OHRq0+oLeKIKadnhaNM2PjrorK/iUAT4Q1IkoJoIxEt8mMOmL5u1HCpyFfAtX+9LyKOTqNgWWKYK7RMnz9jb3/EQktujtmPPXrzezwMu4NmOBdWZy8UOqP/5Fwvtg9/uUlGQhbiNIpVXHPLjYsKtpaEWv1fJbsl+4NR8ASuLdA4ge6g+6mtvJKy7y7KxexrgcKbquEAA6X4Of/78GZztaeWvNHKAy3HWVx4cOEvKKmwIgEUWMT6yvaASWHkld999DxtIXTPqBF77/AsvuiDadYQQ5uVPUV0fjJKjngrtRruZTbiqxA/hY6yNZX5OAQqKCTvwyiFeE+1sAkKpLFIOCKdCe/mVlwB3kEsD9mcA1i0D4I7DOmFuHN9aqoLkXx0Rm8xhcQpP6ErzJ3jVj9BD+SzXcLBNhIi5XF5myzmILANIOnb8GOB0FJVKfRy24pwnr2yxLpcWc2BOd8HaHoBcSj1eoA/4cd+eHHLnADXc//PfZx6Mtvv/ugR7shm7joNV2WWssPKXopInaBgLrASqhSOoUvUB8PdRwCwHxEtU4cbyuUvxQFd1M3X/gK8YbwD61eMXf5GA57vvJuOECsBAyUmoNutmQy8wVQeh0FAOe3VtbNABPLBuMW/egfbx4IDRg53PGCmUvlRTfemhJfbXP27jOqIsHyu0eYi2btQbETwzqUwUSjgMaFyQTRYNAJ1A7bVU4As8KyXXIoFDpSqpZOW0ckWhlVOZrYrlrVu3OPsa2RmFUaU2wOF0NRV1+hLo3wkIdeniRXvggQeoMCvGIuuI7di5wwVDi/hQ+K/eJ47+TffHboBcBw5eAuBPU+Us+6mNGzcSik0YJHZEUiIJgF0cexqPi7ZYUleIUNCzEpApIFZfIlNSqLxuB/z+12O3m3tSWLOsq/Se/ny2LH4WA7+VRSCCQ31TJIJ+Ll9hXZ++9X76N1Wl6zpELujnIkDU70V2iJgRk6GDWygHWU2ial/9u9QfIpA0j+j1+rl+XYSCr/oVJIgUH958joghkQhzzCudHZ2uCk8Ezxhjb55r12unIdh0nbomfTmbL771M73/YmbI4p+6BqeS0X0AtMquSGNUqiz9TIe7cZ6jrkN/X7QbU1vptSJP9Hr3WZrXAGHlK66wSt1Tv1RkvyJAfDhwi6SRfY2eSR4qI1mqqe1EWEmBMwZIoddlQvhdOnsGsDrVkVoXLpzHIijbAbGaS/oVGM4B+fjJ05aDZZ7A9vAwyBXIwDn6/BCH2xD6QSzkwVlemwSZ58dBvK9/0JEy0ou9gKosPTXT7rv37a6Kr4h+PkZbSYV1ijDLDCzNZANUsGKlAweu37MH26I2lF4z9vjTP7POn7/TVn74MHYSMQ5sT6GaOzIQixNsDHPSl1pkMDYtXE8vYFwoSoAzHJKDAJpX05+fx3JjNRZxUVSxyuLwBCHp1QBX7/noewBpirEJbLW7btpt5WQ8XL92FSHKgc5SaEHXx1hVcPgg80AkxMEsJK03c/wAJEMFYcER5J2kccg+TKXsedRY2dhGrd1wHfNdhd3x8Q3WWxzs7Bu7IFFFyB0ETJfqIxXLxRmAa9nwjtF+G3dDVFyasXDm2ADGvRQT6ZDEAtjVn8To9QKgZDH3qr8o3yYYUEzzRBie9xFUMnejvpmkvcrJLFmGNZxIJI31Tn6nGLsfH0DH3IJ8FDJnUWFkWjf9YQVWZFOQy2exZsqA4JcFhlQAUiYF8gwXAGcEQsomaop1NJHqygaQ4AgsJwK5906qzr0VXkvflQJpAlBtnHGrcSBSUhZZFcz9ssaYZ+4ZoEJ33623Wg3WJ8oz0ftMAVh2UW2tilBVGo8DWvcytwxR2erFHPzB+zN4nljoJMXipc8iC/gEUsU3gBngksAYGHhURIxPwCpf5mMpONx9UWEt+5MRyIOPfmk/4ck51lxZZmfPnnW2j6tpJ1mW1NM+0VKHArr0Q9ofpa+HcC3Kc1HeTjDr+QBg9GqyM7wgZQYB00LGAiGZzwPEt9qdd91hP/zB920ttn3BzGtBoKylqCgmUAZ6QcwEUYH+IoqmPip6l6OAuoX+Foh6oKzoAqqqLaiqip3aVIqp3PxC1Bbfc7Z/e/ZgqQW4KBvP0yeOOkXr7h3bzU+KSPqGB+OrAYVLFr9bhGd6Kvcw1toI+GbWAs4UnFloQ76R9ssXj1gStSJ+EcH2swtYMm5ZzpwyjMo1wW6/cwfkJHY2rNM/+NHjAMXTAKF3A+J1EiAczT7hKfviX+61yeEoCBB842NTbQISNACLJQYcg2OAP9lrdbTZCP3Wlzl2SpZmqBhUFEBHQakxYoPTfgCjZD8BJvfwb6VkEcwDik/7o9YNXyAva5a8A6y6COZOkZUc/d0p1wC6JhiDOHQ667QVWSg2K5utmYr5xHzWSl9UP3xQTUkTz5fK/hVYMaG6bO3GfgkLlYgQCNr5IfOnMt0Li7Uh2nhyAVtBAr0nB5rsnfets4Ab863v4Rfs6KFSi05eZxcoRgiOnbWVmREW0kNBCOB3VxttHpVp/3yxEqXZgn3tLcEWPy+CJ9R6Z4LtYtOoHSPfQgqCQAjQ2mZsNpk67749y95y4xY7/tJTdv16POvxnm+h/y+QKVbdia2VVwSV+iG2NhHgmb1Cda8H6l7UvID0b9+1xdKCqKxmvjnZSeEP87/vCJacLDntqAvoWhaGSmEeeYMsUjv7USkCcu/YlmY+ExDbyjnzDsHmB7KOCvypkER74nSJ1TGEepjb+/qnLUU2kbIF5HXZyb6W5DVte5YtMR/2F3MA8u0eFDkEMXddKEEZtGAIcGzjilQslELslUuldgiVhQDqiBD21hBsoXNYgKE2CoRlSCX3bp55vQcb0K5pyEg6xTrsjG5AUTUOqVpZT+h7NaHKMVSCM2+eYC1oQtnzZ3/6fkbwHGHmA+wJBuyVVw6y1/d2Vjh/8uSnbOCZJpttq7EpxqTy65RBNUQytj8qwMkxbk75Uq1DECmA5qgmli5NBnhuZY6SLVSQ+TOGl6CiGce+a2AwiEp/xmwwfYVK/ZnZAdbuPgBvH/orKhdj/vAOt9ZpH8LFi62EYqi1EIttVeyTA2bcfp1HYRGpodbTMWxbU4JsuAkSNMbsLbdeRzBzBfZ0AzYBITgBSfeejVkWMIFlX0qkff37ZCAxLtfu323feuwoFpHTto7X7di2xr7x9AVbw7V/+4Hr7dzJw/Zso9nKG9fY009cgCTAxi3e7FPnP2+NH/gehVxB3CuEBWVVlahQzlcO2ihbaGoOIO7N/viju1FAHmY9xQp03APLozmnmA4I8bL1169GwTxOrkI1hRQz9tC7dlsLdkejEIzZFHuFBE46ZeXERLh73SBz6enzTZBKnhYu9S5qkhD/BXJf6FNtgPME1QyjAJU9cQhrSA9ZDDXiMsloIg0MsnnA3vvW7ZbiSw7FWC9qERX4YGGMgnxOhF0A9k/M+1Psec7XYc3EVI+bnY1BsMVDgARwhguEaPHl3YKwFtO+Np+QbW+pntkD99FnZCV1EQvFDZs3oTjLcJZYIsIVSn6aM5iKcG6+6VYyFuPtqccfRf2xhLUwj3Gl/d2MU09Ps/eLjedcg2IMfp21kf1eSBT9tY51VvaUw3bX3bc5lVkN54dQVGVjrGUxcUmOiC+DcNDrO8j76ZQy9XwRhV4prMkJ2OUGWCXZlD6A/9p/yu1A66f2Zr/8bKHd+oUSl2PRR1FCMkUV3toTspOS8k2KTE+K+Ao3FKJowtqUwjpPyDTZMmbAjFZig7xt82bsy3pcId9t++8gL6+CPbenFbEmzTJXhHAW9Ymg4AbSRGpBkTPeGjtY/cru15dinHiusx6lhZSNcZxlpthvDg71mbIZm8j/6OiC7KaITUUNob/KGFNpYgy5a0uSKRhh/fajELCVNUFWxjlkiUi9LzVISCAkf1ENe5gwiM0q9ozJKGN6yC9cRwHDhCsKaaFYRLbATRT/qUggljX0rXe8lWynegpnSsmHmsOGq8G2b7uB4o9p7IQ7LZg1XeeGdlR26TxT2WLVlNZQwLCJQsQEiOGPUpRIgeQoOSB8tgMK3qCvawTIG9Sw/0Vv+3oA3H/RZbxBH3O1BMDrA9hv7va72vt/gx7Lf5u3ff3+89s0xTUC5BoB8tv0lzfj7zoCRB150QLLWe7Ih1Se96rUlu++vAxUfS5QkI2X/FM9qHyT56qqBfU7Pmx+lT8g/1FVolykoiwJ4EZB6AIutm2+zuUyNFcUE3xbYOkAdh1U/xewQSuXpRBepY1srLR5zC8oBAAfsChsLPDXsBOA6ALlBDp5U12jCusXvrLWHvomFf8ALR4crDyBX/zZoAbygfI5z+d9tTGV3cWz+IRv3rSBCrKV1klYeheBrvlUTo8p8JzqmGCuuxPLpSB5+XNfgZnzdvJnZbYC+e+sSAC+5dsvecIAm2WF7OqgId/2CMCbnNwCO4xFhqpwlTUxRBVydk6ObbsOGfWr/VRQ9gLgBwCs7LFHHnkEICzH9uzcY8cIKWxAUeCFGqKDis6NtFESG18pNR754SMOPO4iN2NFAaGwVMWmU/k00tsKEFHuZOHefhAJHOibO/utrIZgzGhsf+T1jERZOSDzoIiqFsvCQ3YagKSPysHSknJnbdTLM1kCKfTygZctOzeL/0++UrUO8DQLGOaj58t9q9pXlXuqvv7Kh1Ps9j8/BWAUjAVWtg2xeZbiIhlbhQWqwzJR/YyRyBlIH0iiOqmYXJc9gPqS9OtgIWsx2RZIQSSiSwSAQrXf9a530p4QWFSOydJM4H4v1yrlT2paNn8Sfgz4q6BmCpa5N4gRMkRGubYxrk3S/b9+V7L9zWMd+M7G23VI8Ouo+FS1nbIHvETWAaoGcQDy4KAVBWBVS6Xtjuu3u896/rnnIAlyHRmyc+f1LpMklucqMKyJqm/ZFOkQERhA8Ds+3O1Uk4koESgqn92vfvXv7FOf+pR7XrKZ0eHFZWUQeF8CyC1C4QJhv8r/mJYNGH1Er1VmgP7cdxsHOoB0/c71WGvJikdV0YukgcB+gfAiPBQqrtDzRbB+MaRchzj9TISBVBr63ToslaQ8UFWXxrhTUbiMDA5J/KlvEQX6HAGnUnwN03dECui9JOcXQaLDouYCZVmobyr/wI8xowOtrMP0b7K+mwLIFxkidYGuV0oF3Z9IF80nUstEoGTSa5QHomvRsxEx4MN76jWq5BYhUkPFnarXlY+gPAN5HPsw/poAnHU/OgAqiFOfrUo2ERU6hOnzpGoR+B2FGkO2QS4Ens+7Er5O7gP/vqhSCaLCz1Wmcw1qj//rAEW76HX6LEeuUG0nZY98oWfpx158poBnzQH6HNkyiBgVaaXnoNdKgSOySCCPcia6qFKUfZ6q8X1AFhWeKZJE1kkrUATpOUYAAk/weQrR/NGjP4FQ2+V8pV8j+yIcGwHF9qjqXz7XPvTDGghfKUGkUhjh593MJZkQBE9gdTVJVe7Xv/4NgOIfoOJIsQY+V1kZyoFJSAbAR5EywziXhdS6TZtRjVW77IRjjM26J+61gve+bImMA1lErF2Ri51Is4V40/8Au4JBAhOpXuzCCiEsNJI5rBeFHGMWUu/Q0aPMeYF25513OgLrO9/+DkQL836e8nM6LQmwNIixnsj8sRwFn7eUTaxC4bK3YK6cZyx5SjXDfDIDUOQJae5FBWP5pQrmz3ys8UbtiZ89a73013xsjFajcGnASqmAoM9JqiDjUc0pt0aASj3ritQVsmSSB944FkYinaIhR3LX+VtLMTZm5ER1YFuWBSkk33bZcsjqUWqJVGw31J805scBxWU/IZJLz2ecthJR9+RTP7Ob9+0jA6EMu7H1dgbCQ8Gsx1Ha3Xb7bVidFDOvNFggfVg5IQFUkj/8T9+2W297C4TVhAO+1W803nwgeIPpZz2A290ANrfuvcEqsbTSvQQR2juNFaQbkyL3uCbNFSLcZJ2h8a5tmcavKkCdzxxfqigtQWUhZZByZmYJVybdCMAR2ySUG53MGQv0ax9AKy9Iogf2x9jxM5MWS0V9FnPqHFW7HlJ58T1KdWh1VT0WcGGMB9oNEFDhw1Nc1yygUSjzq4CvEbKg9r17ubUVAZoDGP3TP/6DW/t2kQEyyNpfBam8YdMml/si1ZP6jioaehiPO3ftwGJkmDZosTyUQgKpBcx69HrbGYiUQFSksgNsIs8pj74fDVAju79myP8jR1FNQfquWLvennv1VatBofTVb/6dI4P8aY9jqDDlG5+JbdxLr7zqsl5WU5n8S3LC3vv+97tK+MJleewp5rHMhGyAdPWBvT6Bhcuu62ELmNcGIJv9WSNnac92wq9Hm7HLRCnRDPgenYuFUGS6XSivwSakxxYoB2+ZDrQ25vilmdHM8auxbNlDG40RbJtsX//GP0P4hGCHmOqsX0LDAgCOy+3PP7EJZUAkuRSA5ihPRCYyeACg8canbT0ANecBmLtQi0I7E/7MGGKr1gtpQUG4BeDF0zFI/8eGKTNvlZ2varZGrHFaeJa92GZSmGwr8wj0Lh+0aOaU3asZgWTDhDEmm7FjiojzBqyfJUctDCJsCdXDFRAMc7bq+hV2kEpkBZy3ABAHsA3MR3QVEw3Z0u/ril0SCRVZmB0BhGOuJ1h9DKusLvYm/lQ5RwfPYxeVYaH7Cqzkz39kg0gdgiOy7dkXsRlDZbGK9osADM9E7dTbQTg7WQ1HqVSvqZ6yz+xn3qCCHZGLDczBRMTk2jd+dMHIorcEsi38fSkYGO3CbjXO9m5fjwqVApRayCqsQONR8EqtVkM4OhHAzJ8EjU9jtckGp23Qg33lNGRsoW3GpnW8+hw2T9PWMBlkQ8zxwy1UOAPI+sd5WkPrPAriOCrSIR8X2FfRHxqbCSnfG2pphLgHsU4kLARRyU+xAFZOYWn59sTRC3YB+6wz9BGpNpbS/7po40i2uPFggptQcazEVi2LORMNqA1DLPZ60WcmfezJX1yyel73qXtyycbws8NFkIkQSURVsO+CjPH3sEjA8OSoIPIvUDdCeHr7BphfZIg1oKSR6mVHVrTt2LjWTl+6wHjoYf8YYpk5+agpalFBUiAAsL2BkPow1vEZCPaG5k67UFxGtTeZXayxXzn4eet+qsY8OhttCgWSP7Z5nVgQ9gAyB0gFBgjth8KhjXZi2uIMQG5DIXakFOtojfPRfDTAXA6YHx+JBVxAJr8HmU6VuOYsb1/ZHklFhgUW7+cXxTrBM2qfD7DHDh2xMggQ9ekEbHXmpgep4mfvxbymIZHI+AobmLY12cEWSg5SeDAEEuvpqs3L7TsoOmqqFuyxD622ycYSlJIx9ugr7VZM/9l01y32yxOlEExNtiKe58a8x3C1pShzPnfnZhshc+eZ4jobCvS2atgmBM+2Lj3EIiBRP3ru89bx7m8xLwFe+0bY88Vt9uqFOctb7keWSIxdPtFKzuEy5tVhO4UdWzvPT9ZY8IqWA4GYkk92EvPWk0/8HDJo2N73ob124fhhW5NSSDFAEEHX7PEBx+cmyRmbwRqJPWhV3SBkPHsb5pGUZSvY7/Tb7TsLrb25mqeHYog9cyz7pSmIetn/ltV12Kh/GuoMPztJfsrDf/s2y4uHyP8/7L0HeJ5nffb9117W3rK2bEvW8N4zTuwkdpazQwYESCAQoIRCoS97FwqlUKClUAiQRQbOxolHHMdTtrUta0vW3nta6/udl/Hxtf3eF39FL21aouMQxJKe57nv677mef7P8+xBed3E+mqB5okN2QRFE2GsxV6ssZVVKHa41jGWXtzfrA1yc1x7NL4zGEPUIbDv73SqRlk6JQLMD6CKFQGiqoUxPpetgWUyf+qcoEKNQID6KM5ZBRD+NeQ43nf3u8iaeNzec9+7OC/SqMytHSgRtF+UUvvKHTspdoJAJQvmxJkS9jpTkBl9XMMk5EYAAfKb7fix4/SxMGcBGoSyrpPfT2EL3EEmEuVXZKeV8Xry8kiSV3Ygd0ee0KR5R6GS4DO7pbLl87TXff0ry233NyvoVxds19VXWw1ZKirakuR8WGsja3PlOX7G+StvbS4WcpU2jl3vBgo3LlCgEMMZNBWlhciSfIr1OlBo3nLrnRTOVaKietMpf+I4y07w+W1DXZaMndUE/aagCMu5lWvIaCxH3TOGUn8+5510FGZH+PsY7jWas2Qve3OKFLS/5gxcWXme8wGEONet4hntWyaYb5TWGY7dmIq3ZHOp4jmpI9sglVSUJFVpLwtDXXULRRbsTVk7ZVGWiZXxMJ0yCrJFBT65eajFUeaUcy7L5Vzrx9k0JopiheoaZ91VXnPW4jjLBc9DcdOEKnccYgf7rp7ePnceSEfJewi76gtkXvlCAi9My7Mh1Egf+uAnsIRLZUzRoVACOhLk3wRCC5zTXkU6f/3/Rbvei2TJpb+VDTcs1x/4+p9PgFxql7cjnDT3a3p7A/hzvb+5EgCXB7Df3u031/ufa/v/ub/+8v3nP9JC7xAgfwwBoha++Lr/+Je0CnrtJb+mP+Idfo8H/J9eebn543+cAsRlgGhcqFlpHNe0AJQiQTwARPTfQjUVji4bqCEAxFCAI1WdCoiNpLIWx2kOh+Ou2lYZCgpS7ABMiqJqOJ4NeRWVuQLAg0mM9MQCIpwDynx+3gY4mEcgbCKWILGqymYjfvDgG7YGUKSSCpQEVAMdbFKrAEtgWKhQBQDxDLA9X1rmnt+93z7ngNdQKuAogb5bAAAgAElEQVSkOFFI3xQbv0DCmJcBMg6ogpjfv/jb5+za7dvxN86lkr+ICpVGFBiLOKRHOausPhQhsdhBHXzpJQDwbeYR2Welh1odyKnKUIXg7t233xbnLeP+sTvCpuYwFc0CnjZs2oj91UWgVZvqAZEPHEBURbwaIGzb2ln79o8LADATsBrYhhT8GTaMwfbeu99jL7y8x1kuqc10SFzD33tz7cqFeBU1iWzFymk7gbXvvf+9lolq5TzZDEUcJJJT0rDKwo8fOfQYoILyOcoBjX0A6eXlL4sYheQqvO7anTsBAyuc7+0wAJbCoBUSPMYzewuALo1qrVj+fbHanqBMiJxwqpFVVTtLZdI0J/8v3x9pD33rHBWNWPhIMk2V0TpCTccBqajzsvm0fShIyHwqkQ7ve83mo2YppTL9PXfdxWGX6m0IAVVt+QOUBgNAl5SWoGJpBMDD/57D1GLyYUKprtZBuQ4QVvvgOKx8LnAY7+BgJ4KosaULCyICYjkAzFLhGMJzmAG0HoHc+QoEyJd+WUvl5/WAJviRc/AGF6AClUovEGPZ/CukUMDZJYIgb8lSDmVnXCC8wqoFUsuyIw01RR3AwCAHTQX8adDfAGin513BQUhh4LLDmcchpA2C6oknHrePP/IxinJ7bRl2OgpnbNVzBWSVr24Ylfr1kCpJgEgjHKhEgOi9NN50kBHwrsOYDhBZEDECM3Utl/I39DfKswjmIKOKNf1e9lQC9PVa/Vugv8gAAegiCEQSCoDX6/Ly8n7vYTxCtTs+9txTLtV7CmCO4FQuAkBkgrII9N/Kh6gn00aTrQBZVeYphDmUPpGcnM7h6CxVdYQj0s9le+dLn01Oxe4C4FAS/hAUEnrfGir0AgF6FfQ9yH0nA/aN4H+dCSGnthVZOsR4kf1VMCCIF5+nEMkWgYs8K31+5O8ttZwNFm3kjbWLyAh99eFRLlWMCBWpLGQrNQi45zIcREi494CsEHAM0aEKebluKUxehIds2FyeEf8vYkRjODEJazxZkuGrLeJFz0hZMVL6hHLQ1fhUG4tU8VNgLu1yMf+FvAfGqca5iCD9W+2msSwySmO4lX8rj0Ygu9peChNVgGuukMeyLOlKqSTMBLyVTVcz4Ptp1EXLyTBQMGULKoEebGz6UUYpt0fzjmyazvM8pR5RELZTvGhMMM7feOMNwCl/+9ZXvmVPPv+kI0hE3rbxPkEAbBEEuHZTidgFSCMg3B9v6BLGXgaWab8FDG6gb4+88WG74iulZBMtpJK437Ipgw2CcB7EwiEY5dU0ZGkk9hMTEAEiPHQfyueohmBUcPpCwqVzyDH67Gc/a+++/z3MURWMn3SbpKI1ibDtSAD2JGw1xrFD8gOEWYxdBi53ILgThKNLgcggZq2Z4jDvLUJ2cJwW9KEqcgRwpNjyC0tQua3geUXIldHWrV8J8EDOBOCSLJVe2/cmlkJLmWdCLIw5amCsB+KemklVX9O3ctbNs7NH+7FtyHAEqKwlalBbRNO2em4ipuaLvGVMjTJ/KsBTlm8iUPW3spSboD9KySYgT/eun1cyTysIWESLrM1yILFLGTdSXSxbvgqyzI85/lV734MPuhyQEgJhZZ0lskzr6CxraC0V68rQ2UU2lCo4ld0j9ZxIdvV7/Y3uoRWlmw/kh1QrIgA1j0i1IsJZVoI99GdVltaD0sIB0MdTnU1UGwH2yakLnGqjmfk5lD7fScD9w+9KtGf3YdODN2Q4bbUOoGeKz/fmxYOtTTybSSpeKwGgIgBCg3nmZBExzmu5vnHGizfkjcJxU3mWG29Jst4yVKKA+L/4+U8BzVbYKiwGewH0Z5jbxwWckt3RyNiYD9F06Ohb7C3GyDy4BQuNXjIZqIgnIyYBf/MxxvZAmxfE+XEXDNuHNVcP87zUMOshl2X/pmDZKvKe9H4PP/yw7dnzLH7nyywXwv4CVdJlla38vonXLwB8JeCbNVB2ILKElCf8Z7/wefYg+2016tRY+svkEOQOZMMYeVf19IVIVCbByqJibpkExBrHQ1/WSk08wzCEYrhs2QAYTa9/kh2t7bGqPuC4yAQbZg2V4iMtOdC2bF1m1+/eQcBxLXaVKAhLK2zD5mshxWJ5Ll32+BNP4iO/heroDNuw8QI2NVGML+zlIEw9AJA8ISlGeeYBVO16oKAdYS6ZYM3vxmooISaEfJZBi6Mflde2UiUPmYj1SC92dbVtfdhRhdspSrtTF/hDVAXBN0FsN/RbzgLA9joCtKl+FzwVBUg9BfitApZ0gD9/KYAZhw3kWYQnRkFKjFs5eSylLNVSMSQC4OctSrAOCIbVXLef1wSqp2YLjvHFjinRZsMTbZw+0d5QYA/et9uS71ts9d8/SM5Gh/V3QK6heDhTSH5Bhj9AGUpLrGy2rsMWC8/7TuanFoByalRsCURLPH1hhvfyDokhXD3avv9EPmA5dj8pobY6JQCQOsSWJs6zWYiSUQKPD5+sQkHmZ3lLV1qLqqip8J6EIAiNwpoT+y7Zy4lUzkaNNci6uWZxpvmMoopkXa2h+GJgcIq9JZkGtdMWkRjpyKEZXzJfqFxvBLxOTCSpCGu+jbmJljxv2AIAR9P8o6ylvtsSCE4f57OOlzfa4fppiAv4M+axIPr+mCyGIrEFA2DPpeL/RmzPku2ChRHkrmr7YWxknitDSdYygkIMqyuq/d9760579vnfWQ0kVyB5MoOMn0nGbxTV5drr9jBnz3IzqYkEIg9ggzNGFgLk0EPvuQ6QuN2OsN/hqQLmkrUHIRUWjC1XfwOEEdkNuWnsexosMW2J5Z/tRm1db53cX1hUoG3elGm7/nqnjf/6pE2yRxhjvlchRReFSlPsEX0g7iQgLjjTxdzO3g1ybWEatnMUSU1CILEwufPEMOPNk9CNaA+yPciuUSaLrAC9wwCrIU27IDFr2efFYwkXiOoJqs/+5vE9/D+FFRBsPvOi2fd2oLSYtiyexQhWczI8vO+Ki7mE+Tybqyi6GTpxwOIhyr98uILQ+Al74u4UWxWBLVzbqFV0jtqvjnTb+ndttX1nq7Gtos3YUqxJoVCmddquX5tg68iKCmCv+ASK3gH2DsfqhyneoY9FBtjioCn72+L/ZRMPfZerw6ppCIXME+R/JRHwnpFosYETVnWwyb702eV2qLDGygk27ySHJ0rXz3V7MI592SfftPtmKyb7qJyisLTcZMsgI2alijZQ2HSxT2qlWCJwFibCK8iKCL9WRk0H5NKKNVho0ub9rCsrVuQ6IHySPU1jQy3zZBi5e/6A+OesvLKdIpyV7BmmKJ4otht3rbadWxdRxNBqvQymaO6rtRb1GKSaD4qmvoFRe+sYtnocAlMXsU8kLGiI39X1kDHFsS6UfX8AE1wC88EoxWwhYfMoqoij+GAZpHUH+5NmVAXz+VkCarhWpzBtZ98+yfkkkWILKQuex/JvCYpIb0j+FRvIPmMPJ3qilX7bz/5Oa1taxiIA+flOzSElRzeqqHZIBSk4qyF7Nm/d6AD5DWSnzefcMsweshqFyBRjqqmlk/40w7w6wJkuw5qYW7rJEZQicBKFy8BkP2sVe2YIh1e+dDHjY8fniiS6d1mL23EJ2PPsM/Rlxg373QH2rWfLqyiCI9MLReId992KfVe+1Z8ttNt37UDJylpC8ZgXZyqp3J/77YuQoa22fM1G1LBRqCiLrRVViLK7orHlPZJ/1G65/TbmRrJlUM22sR9oxlowY1GOy9BajDq0iGwUSg0hRGIoqBlzpIRwjwH2XLWoAJUhKEurGM6M2dhIy+Y3C0WOgsgbUX7EQUBfOsu9iQJSe+dAzhBxWIm1I+mrqKxhX0q78T7rN2zAsrKfYgVs0OKjsewq4Vzjx9o2Zins/QMgb3xQIhezz1J+y7mzp7DjymP/PmpV2OiFUJjGtpL9XgOfgQMA6tKXXtrL/DDFfn8he4QobeXsYx/7S9ZMlOsdKLDnxfFzCBRcDBLik9yZ4wLzQhhKyfFJija0EosMoc1nUQ2a+4bZp/rNw4sKg7l8Ccj4/df/DsD712/973+vvbvI6T/0dbmQ2MsBTJe7NWcb/PuvS+/1H3vPPxZ8u9yV/d/5/X/sXv7vfOZ/3rvMlQC4PID99m6/ud7/f96T+p/5SZfvP5e77z9IMF/uxf8Jv7/c/Dv3S7hEzv/v3+nynz+3+fei28r/+etff/4ftz7MrYX+qwmSy81///75eORCgDg//t/ft2TBIj0ukh8XCZBZgVCq9Gbx9eSQoapjVaLHA4JOo7DoRQmwEfWCqzxhE9ZEnkUWxEYfB81FAEtZCxZxkK0HAKy1HdvXAHATok1Q7CzVk7MceBZSmZyLKuH4W0ecNZKACG82yyI+xtgeLwA8qua//+EhfLT5uvVLBcj8OaAAAtVR/ZyKkmGGyqNIFAQ4IWC/hMqACvUwqlymAc5KCEldix2L5MD5p49TmZaNRLjBBbEmclITYdJKJaknr6vHHmD9+g3mEd5tbzx/ztmbpHP9Ao8CSZfsAYATyaAwvrNU+04CpK3kvQVWJlMdX0LlzHw2++0c0joBnysqK+0HX9vprrumN8feOHwEz/hi++Qjj9gpZOEFZ/KpChuye+++C5CIsHD5RAOWHjl6HIk26g6k7LJVue32OywOwL/mbIWdLS5zQYA9AJ7zqWwWgOUNWdHINQQD2p3nNfKul+9tGu2/XpXdXGs3JarDANYL2TT7AJK2cOg4iV1JLuF9UqzoEOINihjJe3SR3ZENiOZJVW83//2ld4fZjg++bPF4EadhMeXPIa6BMHFlrKQhvRYBUkcl6vVXX2nf+dpX7OqteNED6F7g3pzKBkB/oLMHBVEg2S4QTFiiTE5DEJDpEENYZCaHG19GdweV6QGAS+FUd6krKtx3FLJA91p7vg2Qq98WL13jbE1aeZ9JqXE4eX/no1n29SfO2027thPqiI0P5Jc3FW1+siqiHT3ZTLt8B6rUdBhIANTs5fVSXSiwej2kmwBEkRO9gH0CFMupmL73nnsge3w5BJW5YECRA/r/CcCg+QKsqexup91WALJl0a75J084f+BA+qaIAZECAlJlAzUKWB1OH1LmhbxwNRiV56E2F6gugF8DOJr2ugT4q9+EU7EvUF+B9SImLwWQS/Ggv1N/EemhL6faUl4PgIPIDx2EBMbr9bovee7L1/gSCSRbNIUeriawuoG+OsqYTAXAFZB9KRtD7SNVxwLGQeXZKu470ZENaMQgALB9kJ3QxnWOMFBAezxtK+WBQhdlRxNDv+0CoPNTSHqgJ0BvBBXklVTZc5DmvkUCSHUk9YzM94oKC6kijnPPQOSI5hQBuyJjPAivFags8meQg5sXgbJS4QRDCKj9BB63AA4qJDpKxCpKIdlqSbGlg1YiY17tJuXGtCrp6Wu+8qyQ+QfjSDZEqqz34dmJyLhoRebhquMEfOt5SdElUsqFvPOeiyAflGUjUlHvK+WMbIhETimXwVnk0fcUor0cgmwUokXKApEyAs1lQSZgOxZrCIXPi9SQasaFv9P/RXzpvXoAd72wnTrLATaGtqMewCkQRLpmYwPVQC6DI8gISxdB8vQzv7HvfOdv6btnncezgGJZoqlC0YMy5CBIj3EqwWUdMYU5/OAoJ1XAurMoh84zf4UxNx781irb+bfVgNbrUHd1WIzXpHliRREMceTN2GphvKr/RtGPpJ5Tm7wFObzjmmuw8XvdlmPpF82B/CBkTBh/U0kF6O6byFcCuE4GEFAlZTiATS/gySKAhBhAFS/aOhJQ2o+xOg7I5itCnn4wBtgWgK92X22jDQDovnbgMD7qeM1DWOYuyeYZjdF345k3sXkh/ygQy7ojxwuY60KwFcIChUpKvyCs2qYvZsuI2FCVZPpyH5sdwmICwkF+32OMpz7aXaoJjd9kxsM0IJ3AiClIAG9AvWJynaTkUT8QISeLPD1nXads7fTfUnRonImcdKok5r++wQmqXNts9erVrk+3QX6JMFV2jAgzqYAuKTqGGFeNAFXq93HYaomYC+b6ZH0h8nFIKhmAEhHMUjco70Qkn/JzRJiJBBS4KGJKY7YSgtxXofWQXl5Y2IwyNgXOSBEUrOwa5swRlHwffVcS2QoQWRDbIZAga3JpW9Z7PoU5ddL6ZHEBOBVB7pQ/VkgdZBp4MoYGAcynZM0BuHcecjuIZ7jrfUtspDLA5TH1Q1i0dja5+WrNqvVcM1Zsx05RHRxvpRD0O3ZeY4chQAYpZrj7rtuIIoH4orJ4sLPVQpk7ZF3I0LYqFDqbAM/UhwpV0U5/2HTFJggUbABRIWWwbh07fpy5fMJWYLGyICNFEkYrK6+11hF/O3yiEMI9nUpaFVRo/V7u7Moy8WjPYCyXM17WAYaNAM71QaaXnTlhN7KuiQBqR2EyDihWebacsTOFLc8W1rhRayAvZAl9r7+xHjvKcPvnvX1WTFH0hYRIowejjoxhTzJuWzcstBtvuMJaupqtpKKMHLEg27htO+B6GxW5rVZb1wHICKkE8bVieZbdfW+UNdT6oaqKwT4URd8EY0ESAvkMMdcSVmJT2EV6Mmf0Nrc7GywBRnAkNk0FdGVjpwtBjwDcqmzAlhEgcIjnnghQWVRaz34AC1EUCGvWyMe9HRAVQps91CKaLDzIh3sma4a9lBRY/syJQxCwoRCXDdgYVbZjJ0ZtCgXA2HP62eLUWIv2n7SkSOY0ikpOnGH+Z8kNSSRPIR5LUTI3hjsL7d137LL4+5ZY6ZdesWaAMxVZKGesqlKq1Iu5PVPMASpYacOSRX2njbJ08GDyVGQ9ieqEremCvGR7saDRqri/ZkD3u27ZYVctZF5qL7Uosor6AfvGsW+qbr9gVdiTJaQQJE0/LS+nUhnAfxxlzzyCnWUfUwUQvoBn5M+4zcWe9czRkxTq+LGnRLFIe8gmsbgCshvLuBZUNVOQE31TtPkUNqVcUxCfvwTrMjgQ84EsS/bDkpTP6gVsVhjKDMTTUSr4z4xFYtuFZRBqEwWYz9B2UtDk8Azu3pxnEf0ofpGEDOL7P02l9v6WC/bK6XFbzBzlSztkQAq0tnRgYdRv0YS9tzE/9rMGpGGreuJ4FRlniVZWwFya6gVhPK3uYWx77brrt7mx1QkYHsZ6HBWP9RBFM4iNbCHAve8FAujB2qX+GJkKsbPNXlZSx94LUqO3v8l2XpvDvvtWa//xPvOgc6lYQMUDQygHW6XcQp2nwplzpSg6wCrhD+jz5FKxjs2w1+lnL3K+HQVZqDftin0g2W6+wxDyVPcri2pM+xvmTsoiuEZy25D2BkYnWh99/QevHKbYBbIH8mCYfw9DPJIHb4Hs+bfRfvdtjIFw8rJa5BvPVU2RSZdgu5MowKlvscd6eP6MqdvZHj1wJVZOQRlWWNdlRyG9Zpj/Hz1UCSHEGKA/LUGNs41iID+I1myKNYJ59p/72ZuGCMUWbE23ElTWE+TqnOr8gtV/9EkL7sGWkGd3jnH+N0fNTqGcyMkKs12M8QsVp2zjymhrQsGz/3grJAQ5OsvjaQ/2AahYJ5iH7777brvQQ9B9e4vtJ7z9gXt2WYbnkHU0VNsYv1e+0hTPt5n7OkPg/cJsckQ4b1VWt2ETxrVeQ5YLRHYQ60EiZ7F0KbAhIvohuuIo7nrm2SO2ct1iS8pYbBX1bU418VeP3GWhnqxjnY0Wwv6tAmA7OirBpr1D7ZePn3P193nkIIaRo9fD+jREtX4zRUfnAK6DWYNUtB+KPaAPzGh0DHlvkIxhWMklwZyuXLvcZUpIiYitAORYjwPFdYYSGa99zkLGVhdzg7LyrrtuF6B3iPt7EUK//PGPKf7IcpZrq9egflOeE/u4Gkg5EQjKnmhnz+fB369gf7WKHD+cuSBV9nB2Yu/Ofk7kg28QtmEjU+QBRVpReZ099d3Vdt9XscPVuoSFmw995dnP5djt36q1DM6p+ynYyoX0jOZaZiGVvZh/tJ7qjCBrx5p6FLrsuUTgrlq/DDcDcjFmZZGHjTCgfQJ7ljj2+FLNF0Nmd2IL10e/jpmfYrVcTz35aFK9l0Ggx6BAunbXTnt9/yErRGEVhV3XEOvImg1bbM9Lr9p68tIOQropPF5EUijXJKtd7W+jKMSpIyelnfVXllj97C0SsBeL4L1z2Ys8T6GfiuhkOfrWkaMo/Re5fe9xSDbtL3MJK2/gTFjFWfwC6nkv2nnDxs2MiQBIlwL2sp0oRSAxICO3bt5gR7iOABwY6qrrbeWyNZytp8kharJbbtrlguKLS86yH6Joie+z5ewt/OaxB211hQbl/DuIvWpa+iL2bMGQr9320IN/gYvBUhSkKCuxz4oIi2MvAIFLgWEobSjC1hcrNmWQXVSCiABhMplhfz6rb7JIvRhsc/maAwEilERWuX+oAPdyANjlAJrL3drcAC6hPHMD4C53fXP9/VzbZ66f/6d9/VwJgMsD2G/v9pvr/f9pn87//He/fP+5XBu8Q4DMlQC5XAv/4d9fbn2Z2/owt2vTq//bEyDu8WqNvER8APrJ4kqEyAz/r6BUBaF3E7KWAvEQQnnZGBLa9QTclVHVXwx4mQQwvJS8juKCIjyC+9mc5VBNkgRgXomX9hoqOQnblFUKNiUHXnnV/gLbiWg2cdXlFeRmVDsP+wmAvCAOILKc+rtHlrgnc9eXjwD8pbucEVVoK8RaAEgUFYHxsVFYGahwBIk9G91GiIwMfh9KZfsvsZ364uc+x6arn40amRdkX4j0SGGDWQ2wvQQZcBD/ViWgwKV5HOw8Irqt6FA7JEYP9impzvLLm0rVFqTZtRA8aqdYrl9Aqx+g6Dw2mIuodhbAp2phVWfXUvVfSaWSH1XYqtz49EPZ7j4+/XeFWGwQhsuG9mnCASOpLL8J+xTJFKQWqAQcVqiwqo+kehGhcsWVV3JvnhzUz1Gp3EgVOOACB8t0Nrnyb48F4BoGGejnEKoA5QHA0nquMwWlSDokiABoPUepLrLIJhgHkJdSpYJq5zieVzYglyrRVV8yApAcDGgWxaY+gE3y/7o9wLa//wUATNoZAiSIZ+6CeakGltXYPHyih7BF6OHwsyIni6o+P1sOmDQD2VIPEJmoKi0A9ZSMTCsoPmdTgB3KUuihAreLiuMM3nP96lU2A+BcCxCWhlIiDADvAiROPRVNYwL1aJtOTpFefpGEIqZRyVhAZR+2ZVTYf+cvc+2vf0Y4IIeRbZvWApr2oADp5uCNNRJ3pAwTL0IGKeqiH3PwhsATSDkO+SZLMk0a9917z0XbJ/pNKeCmCLYk2lS2WbJfKikuwpZlBxVtPa7S/7XXXrM1XHMllXbTgEQPPPyIvf7ib2wjwJxCHhVw7c1nlRQVuZD5NBRHkzybUexuZK0hYN0b4NN5ESu4WwQAPxPA6pQBgK6yzNHPdK0dkFCBEHoCOAXgXwr5vgh4Xgwz13vpXgQwivCQbU88fVS/d0A7fUlWXmoI/UwqBvVb2SGlIl0XACuwNJD+rwPOpYBwESlSO0TgNzFM5X0XhxkB6nEcvhQMqaDvAsbhCjJVRKIFAuxPccCa4kCqEO4LHHCksGjBIzgrO51DVrjzVE7kgNkEwLuSCn5VF7vwdkDfClRPsiSbAUBW3oKusw5QXkoWn9lARxKNMkdMAmBJzSGLABFMagspY6RwUbW8yJ0gKtMVpu6PYsiTg7M4XWWzuIMAfUIkAs3N+6BjgwCJYOzKymoEEkHP55LFViCHRH2GnoFIHhFOahdV+6vC34HfvL+UMrLt0rNQ+6cBossOTVX5aWmpVM4B+AM4n2cMS6EimzWB5ApRj2cc6u+a8F6WAkSfodySPsgmEVkeqOCKyF5Q6HdaaoadgrjSPVBby3VHA0qRA8E9aO5W3kNBUaF985vfsHIs8zSvlJWVuiwMkVyzEAfTHFS5Jd5DYDi5K2RLeEEw1DM350PseTCv1fzmVvvUq75UmxL8DHgzPxBP+36ASsaoL8THOYD/SZ6t/j1Jn9IYEtnx4IMfILi9wrVNCJ99ityGTNaB5pY2u//+++073/qG3XbzDajLUIVRmdlcW4mlxDJXbZ8NGSo1yCTzk8hKkGYA1W5AT4KWUbWN0geNitUf/OhngJoLLAcLrFysH44efwtAI4lDd5LV1BFcTD9vILRgYPiCxSbwnhAtTOEoIOLcs5GiSVZsqUs9racWkJ55QeqPhYAiNaxDuVSqqqIyEXWRSAlZeYxxTXrOBw8etJUrV7pxpy+9nwg2qbH03PRc9RoRY+ojIuzkV15V0+iUF7GoPdTXRJhL+SMLOhEmskpU35F9l0hukSxSk6hv60tEiD5Ta6DGzBjPZT5jfJj1QMCxvrTWKLNFFbWy2tJ4lG1dFWvTfDzhCwC9vMjv8AM06mJ9jsFezR+STWR4CNZkD92RgAIERY4BXKH0W0p2iQ8dxY9KiUGIKpV8drUBMGOp4UPGQwiVrjNUibZz//WQpRFYX7ZCHC1kbdh61wKrPkCVK4q5tWtXowAq4/5bbec113H9AJpD4/bK7163IK53FaHmjVg6tbQ22i27r0eVROUnqqMBQHDlhk0CBJ0oQO3CXmQZ9mIlRQVwAAS0Q1wnYx0itWAgxLmGgMZjIvNTMAB3Q2kh+wtMogCvf/XyUevBFiUVwI7hTTu2ElCP5RJr8ZYrrsCTv9BNDUtYn5W/0ocFV3H+Edu962qsY7pZW9ibCOhF8TMf8KqoqNI2r1lnzRD6KWRgTQLiTPuF2pNHu+zVMkBagpinIBWnhztt28Yc+/iH74DcaLKz2GblUTjxFvaeu+94F8HMh1gPJyw1I9t++KN/Isx+E/flyTiPsptvm0/cB771EHxTkFd+rPujgIj+rJc+9LcLzC++jOnRnn48/WE0Zn1Q4GBqNOMDKNxjxZXMLamBEFSoChjvIqtiaZu9r1dA5qF8yAl0FmU9ECAKsqX5aS+zZPIORAKwQpFXhn0Mc2t2ZIgAACAASURBVCdTrfmR6dHQN2E1XcPWAOgbGOIFAYLdCcqQLEJPfCAGOnmTShQltSgXwpIDLDB+IYAbZGv3Wfvwe2+2yHuWWNv3j1oZHv3+kHGyPWxTxTvzbFMzCjfA+CV5adinQFrT51sYR/1Uck97QWAdHjfc+LA78rUj9ResA/B92CeMXJFbLDt4CMXRIZs33kkBDnaZ6gsQOeUNFLKgUGlBFca0bUnpARRTyL6QsOpNK60RcnqMwgY//j6RKvoExqashGRbqKEXNI82JUflTM0g9mGsG4yn8RnWCK5TyodYCLpYrJhi56FqoJ3CZ0Mtys3Zo9g6aZ3IsnOdE/ZyFTY/I2Q4QZIQn4SKxLl0WhYZH+++OtsiBqjgRikUTp8+19BrVSg9KiF+MpZGMXZTIIzOQ26H2eky9pVhWBgxvkurIM2ILPKlKCVGBQAoTzKSWO8gerWVX782i4rvMHv9wAlCxhlS9IErrr6BOasXpQkKrJluAtghcofx8we0rEHZ09A3z4oJQPdBzdnV28j+dJnd+NmbrP0fD6JKYL6EjHUEPGSI9iZSALaTKyFHI/WdOFS9mq8RsqBwIRyb62hnP1fSRHYVbRkx7W1ZccmQKReYdwOxU+uG3ADwRFU2zjg9icXaLFXinSh4nsknWHlxspUDRON05bBRb9Ysf4jubfTRrz54tc2yhzlVUmV7qqXGNPvhh2+237y4155qmrWufogSSKoHbsqxaf9k+81ecoHYm00BMu8voHApzQclor9NdAzZkphAQ3+HLdQYazcEE/uRGpQqhiLqdBlZZjRoweQXreB9v7RUb/IYqOD3prL+Wwdb7aXKGaOex7asiLQVkcO2KBnbVkjHxm7mTvZUUql2tdVhvZfFuBhmrUq1LavS7eUXX7Iywty3oXjaku6NdVoX+TsxgNQoZroIGEflc7iw0zKyUiE5oiligFwsaSRYPYrMv27UEjGQ5PEQLLlgx+wBsAucRyM8+fTzKGlSLSoh1eahQvuXnz9ht9+0yjYsyXAESDSBJJ0ofQf6RyFFve3XT7Sy/nDOuj0b9RcZQApsxz6tExVRIR5s3uz//FgnyLCnYOKC61NhsGYiPwKZJwLIFpokY0b7pngU1SrIiMQ+yYd9i+bkXiyHZSX8gQ9+EID+MPvYEbvmmh0uM3J4ZBDFKhZ4jDvtA5evWOn2R8rucwA+a1g789s4s1EN7gDz2Ie9+7573WsbuIfCwiIU7ZOcTSIoiELlyto0zdrUQDD9M99e69bFd/8tam6PCXv0kxl259fP2mIK65rZa4lYjEVBqswxFWQEQviOs8deQ26UB3NTJ4UXClhvZt3q7GuzO2+/ybKRY3Vynl2xMIUxj90c/eL40WOcBSEvIT+U1SW3ABEgs5wdZxkLzXjDxaOYyaMI5tjxU+SbDFtP/wgkyHxUab12jvV5C3anBZw1fDg/9GFxuG49uT3MyXI60DmkmTNdN8r/OGw4k2njbub+Rag/xthnaU+9cvkKZ1P7618/5vYAK1ascvvEDvbsa1F7FLJfa6cwUQRIEvNJEn+roplyyPip6XHeK4XXJ6DgimQ96LKTR05YE/mb7yWT8yz5Lh7Tg/ahh97v9pAlECAjFM14U9R29lw1zz3QKXYOHHiLPU0Knx9JMQ/FJtjl6Ts8ONau33EnhYfZWD+LxMniLMGcy/iXC0AHa7G/mG0RIJpUpQCR0Z0jQfiWyRgZMHP6eocAmVPz/alf/PYG8Od693MlAC4PYL+922+u9z/X9v9zf/3l+8/lWugdAuQdAuQP9ZH/dgRIzvuuZJuhyoZ/lQOiM4abq/gfESB8q/Jc/z0JCKKKkXE2ZXEAHYuomJKvRjnkhypSEwB2ggFuFGh8lgp6hWenAAYlYy3TD9gdEugFsD7PyXU92XhFA47J6iQA0Meba8iDOHmOSpZ5HB4/dT9lZHx98Bv5loacOhFQuqCwikqRfsCjCFelLSXKICDsSqqBBvo5jKhCic8fBRBajvXKmZMnKf4cBWRPA9TIxgv/p3br7hsB7OIITC2wWMiTCKTNYWxiR3gvgUmSHniEddqJvYDvgA1ZhBCL0DjKplVhfBs3b3XKD2UMnIHwka96FP7SshvxoFJJioU1a9cDtnGopALnud/+1tkFLMJaJoKgzvfu1GbO7Fd7x6l6POcAnUXcnxQtCng/S3WpL6SJVCftbHBXsRHPhLTQ4b0d6xCBbFJvTHKdiZAz/YCuaVSuenHQaOPvR3QYxeamnereDBQLqoS/FICt6nSB4iKxuiCxZOETj2IhmmcpEG0KEPPnH0r9N338R7/zstMEZepQMwrYLw99wkJc6F6UqqaoxCs4ecwWQoitohI7A2Ipng3tIO/fCXiVDZB4FgC0nQB2fyTRnmyGx6juraqppPp81G68cZelcA17X3oZT3LaiLB0AfHjXJsCFgdd7gqbXzbaiak5AAoX7DBZMQc4cIAS2ZN/d6197hf1FkIA+7qVS6jiwuaLMMApnjuUAGoVyac58AKyBIHgCMDOwE7sEECt8j6++qVvoso5yQGizPXha7BLk6pjAcSDVAmSnZ3jmWQB4I4QQPgc2QOqyvroRx6mypj2AITs4fB0+tRJPOQftAKUPfMBlJQxIFsdXw6EUg8ImPSnokp5JFpIlJmjL6lB9OUnP3/AZIGhAlN1GFR2izyI9cxEjogoERiqv53hVDkGOHwxgyPEEQUiNvR+skRQvoZ+ps/R3+hane0UfVEgqogUgf5S2ih0WKChKscneL36rSYz/UzXKvWASIKB3gEA/AhHJFWi+AqDpAwBXIzhEC6brwT6iCrPpUBKTCK4l3vVIVOEiOxq1qxd5sLuz2N/F4EqqAngYumSPCfjl6JA7S57IlVi84EuzDGG/qs8ExEtM6r+ZZzouUj5ISVOJOojBT3r4CwgWhXwI5CAIndmmcgu5prgM84cMwzA7gVQ5A8IKPWHVFYiaHRvej4a07I0kvpD6JGe2wx9XSoQtYNIECkaVM0osD8DgLqAavN0+lMz5enKhxCBomcoMlfV/QJo9a33agLI0zNRRaRUHrpe/a3ml2LmUL1e7SfyRs9Hh1Mpf0Sq0IRUq3piA0dlP38jQFt2RnEA2LIzIb0JwL8R/+szLpB7BkB8AUo7VZOLAImnT9ah2lI7eWFtoQr2IXw1aGZyM5StM2klWLxNAe55yMaKti977Ca79fuNFo+lzvQEc0UQbTerHB1IXogc5TZpzrho34y6iHt58aUXbROVjCLitmBHcuTYUTuDldemrVcAii921k9BWN/Np5J8Qcp8wMdKW5KVYX2A67LDCseWcGEacz/tL/A7gDb05dk1Yc/Vo3ye8CgqKmPtN8+8hBovDMvEzQAxEbYP6yI/bBYTCW1dQ+DvKT5zALs8P7IqxgByVFUZR5D7FMqzafp7HCqjasiFTdclu/E3cH4eCpxK1iB8viGuMyEta/Fel4e2VFz+UohpPmCN2bPneVQcq5xyQ6oXjS8ppaRC0peqR5VRITJOz1T9RWGspSioQlEIiPgL4P2kIInm91ItidzoAgjU+6gd9fMMKmbrmLM1FpWXpCwYEZOaf0SySgHiJ8s3+ojGg+YMWc7JYmuKsZsEAT7GnNIBaNIBmS+yYhTQohvARRkg8h33hhxshlBpg2wMB9R6z42R9uxrKEOQU84Pg9inkpv4ajofgw+gSiziDBYYZWQR9GFPFEqYxBidcwCiMYjnsBRi6Axrq4LK3/0ZFHnFnoQkj9DPsIYBNFI+ywQKsSVYSg6jWDiZf9rKGStXXr3DvOgXJSWFdsWWDRQyUN7NXK7MAU/G3Szfp892UAHfTLUuKCvPIiONTCIRY9jceUDCPP/i7+wjD38MAqvGZajEsT4lQLhWAt70Y42yH9VDUmYec+EYe5J4Kth7WScBtd51J5kQ0QRCn2Atj6Jvg5hyvW3nqy2YdliUOp/+2QagSxECmWXzmfdGySUoOF1juNVYHJkHRBhA3kP4+oXZKcD3p45ibUdg8CRzhzdj68F719vOK8n5Ge5BSYqlIPk5P3/8N/bIZ75gh04UkOPVQF8NYQ3vYK1ZBGAaDWl5yr781etYbhehkoII4hkMc72jrPMpXIOqlWcBGmcAF6eYA8YZz90UaYQBeJZWkDkTGW8nivDX59EtzElhPYXEYX6UNV9+PhZ9AO+pKDc0r3kyiKMB/8uKUWVwL5E0MY8fhRFzP1Xc/rSDlxYLbFHODwA89qAwYN4IwEYpAVXfIsDZDMK2J4ewJgPM6mXs5Z8FmMciyz86jTkDknGi1u6+6SqLeM9qO/aRf7GTbzYDiMnqECWulIkQHiVlEPVsNzesx9qH+T2Y/j4EOSG1QWPzBVSXgPorIRkSGF8zoVbQ2G/F9WMUX8TYQ9evMu/eavPsa4RMn7B6noMHBEhTNyQQ84JCisdZB6V8UbUHro/cMz73rNXDEFxRXMPBVwft4QezXV5XDQoVWeuFsp9pxworHyukgQn2IrSVB8QtLp1uWKRgp+XDeBvBNiiV7BQbQrEEiL7z2lzsYGuZ7wJtxCvEnj/TZLOR7IVR4ZwubELBQdtwKUlYiO1cl2yRI9jUoWiJiWMtJ9MgEpJt3MPPyggbbiXfIC05jXWCdYWw8DFV2cNoyVJfW4iQYHKuIMCIcHGALDg4mWWJKIly7eixQ+xVyXfhWdx8+zaq+7EarW+25voKu/2GzbYogbW3sYJ9xTwsqMgn6/az46XkPVHln5QWYX/1y3ut/F8OWgCqjUj+ZpK9lAontA7NsodobWoneJwckxzWBea0QB5gL3Zi3a2sz/ShDEBVP9SvtZBYjVjfjBJEvzAOO1QUHb7smZXiNw87VylALCzaTmFT18z6VImK5xDWaFmrWGcp/hmYoP+xDsIz2BbspmZQUn3hAxstEEnEETrbsT6s0hCkfO/hLc6+7Adv1qNombK7aYdAFEivnmi1OtQY2UtiLYrxfzgf4Bz1zuI0PwtSthpqh01LF0E0VVGAAQm3aokdI4eC7o6SItY+f+Ahu9K+bLupydqSNQ+yBHA6MdOeKBmyAzBVJU2TtogjxJY0iLVVqXa8BCtfFIoTFBuoUKMbQuM6cp+++6PHsNvdYqtzsaKlcOEnv9hrXuy5vv7ItcyxA9bcFQBRN8Q+FgU49mIvH8RyNcwbe69VFH+FM6ZLuXasQhmjCxanoj5PZF4foAgoyFkU7d2LTRrPd9s1Oy0ComkK4vAXj/4cW+Ah+/43HrZxiBgv9kKytistqbAOCM0zBcrEQC20Y41NQzzLYrEfgqq5ByVG/6R1syWaYu8VDnkaysTgg1TMy3eWMRBNURF7q3HU3uz9VSglQllnONneqvill/2gbKSaAcil+FFb9HNeG4cE2bXzagiNAHv0Fz8j0yLEFRZpvdN3LOeqkyfz3V7CF2XcuQbmVAogtObKOmvnrl2ckTpQztWTYyabslkbYq5qplBJatbHvrzOHvyBiqim7bG/5KzK14e+X+OK1aSkPnLkCGT7jYxR5kKULUN9PagbKxwBshTFhAB8b/aKUtrvefF5y8pTYQ7nCpSSW+kbIYD1Kyn68mctPolqv7C4HHVZHqUD7LvZd1TzDGQ1tQplRhvKnKraKs6yFBSIFKcI5Xj+Gf6d5fLMUsht81eGl9wXRLSxhq5cuZx9gh/7/1jOFAlWUljqrGL1nUjhRDcWYypqOkZuiM4ImeyvommzfM5H9awLV2y7ir3hkO3ffwCV5BXWyJpYDWGk/d+Spcsd+VBEkZZyWLIWL0ANhPUx56jS4kLbde219txvnmMP3mrbr7zaatnvR6L0e9edtzD2m5k/ZOOKnZ/uEys1hRsNDI5SvAdRxP5Cyo8UCnUam7SfCYFU87CY4BT7y499lkIgzijkI83M+Lq/U7GIbNHYYf8rBYgwCRYCTXDOBkvFmEy2c/l6hwCZS+v9yV/79gbw53r7cyUALg9gv73bb673P9f2/3N//eX7z+Va6B0C5B0C5A/1kcspVC7Xv/6zf++RCwGii77E3FxSgLha0ksEiKxoFIyOxAKnFEAUgk8BdtKS8LuFQEjCuqURYCqU3fMsh42z+NhrM1YDaLmCSp5YgKZT5EEshYCQhDsQALKOCuUcqrwX4+Wdj/92G5kJS6nwXo4FyIED+13IrDa5+lxZwmQBNAoQbGztdWCvgm4FAqlqt4+NtMsVALwO4N8hAE9cqbNykkf9wf37kPRupgrc2wpPHbdd12wnFDPVnnvmKVuHdVE0YEcEqoZyqp7lqaoDXVjymJ0vASDUAY9Nk+ytVDnrA1g0j8oa4QCx+KpLoVFLRVIzh70QgGHlb3hDXkRDdOQBQgay2d934ADVjVRXKgCcksPMxVlU05TZ1z4EyMvXR776lm3ZvAng+qK1j+yzRFyUo4Y4V1VtO66+xh0qRIxcwLZAWQ2dVOdMAX6osqzLqSsyOFiQh8I1NCCxzz91hs2iF7ZMiwHvOKYBTg0CIkjCKzBVmQ8HD70BSRMAWLnRtaEskp79ZLZd9/ljSMs9ea4E+3GgGAa827huHf66LdYN0CYiTASYAssDlFlC1XAHuSrLOAikQWTIJkXAUwgqAQecAVSdxH5Bvv1+QXw2B+EZNtyVNRUckoLstlt3O4uNJ375qN17xx0WAOIwxaFJ1koCo0XWjAFIgyFBxIXwHpRtct/f/8lP7QRqjcLfPWJffbwNgG0MC4gcaoYArLE/EWDmyQZd0nRV+eu9hNQKGFYGhSqcRHLk5izGdqkAO59Gu/+++7AlO+2UCMuwBlNAtfJAtlOZpaDCIQ7gTz3zLESCF0Dbh90QmeXaH/v1o6g/1pF1A7FWUgTosATAyNv9XnYexVR1RQFyh+AXokwKjblLCgORHurnUhfov6UCkGpEVlkCVl01GP1MJKJUByIlBGKL2FCGxiUrLak+9G+RH/obf/qhiBK9t1OY8HPlkgRBLul9Bb5qnIkECeCzpTZQPs00QLb6mEBb2fQojyQEZYWzjAJkPIP6pg0wcBU2MQoIT6da+jzA8TG8+a/B+kjZOdXkf2RmZbsAaoU3i1SZhUhYv2El9wIxBiCrEHQtqJmQHSN8jqpthwGQwxm3Cm0MAgTuVc4NQJ+uQ0RUJxX94YD5un9ZZAm4C2L8dtE3ldUhokT3M4BvtA5dEeRT6DQ5xiG0kWcZxiFXhMZFL12pgrD7Q0Vx0Y4q2AE7OlCLMFA7BjJOZOWjfqDP1PhcxhwldcUqKrj1XDQvuZwkDWauUc9BQesCuR3ZIDSPL6lVZB2mnBcBR7JS0xynuVdjdUIkEEC/yCeRIxezWegTqvSWooe5JRji4ejxky4sMyeX/omdkgDsBrztRXjKakEWQN/53t/Z977/fReoqUpOqYjOni2B+I2FgFFVnZcjPlSFPwKINowVwRQ/e+3gIcslo6KNOaUcNRQou5X94nq7/R9aLItw4LqSfEdW+FI6rsDVXkB1KUCa5SlO/xbgLyWD+tcm5lwNAAH3dSgA3v/AB8g0KXHrwxoO9gMETKcnx5MFwj298bpt37yesOdG5mSABebqCcJVQ+mXU6hxOplf5Y7QWlluwRCoM1QFDg7PUHnYANmzGjABNQtzfj6WgjPYGu28YSdWFNiuQL5lExireVkZGzMeF7ByS/u93R8EIe3qFEV8Rs4GQG++emr8uI8mKhTTqG5uc4TVJaWOrCi8OKi/QkaKsllEbGkc6Rkq10XPWs9KJKXWKQE3UiVpPCq8lO7lQAc9W/UVp6yCtBAYI6VPE+2nzwplDJTRTtu2bXOEv1REIuzaqeRUX/XjuYxSoR7NuuBIGXqfrOFE7DZQJao+NEpfXcQYVJ+W4miINYDH7UizPohMWdRFRsVSaYrHOiqkSEjwaWwu7iLM+fl9PRaDeiIDH/JILHwUft5HBWwkz2oQC45xlBv9yo9p72VsojgDFE2BxI/l2ivoNwffPOTW5o9/9y478LNCgNtkV+U7Qb6BKlozFy6G6OmggGIx60AtORj0CbJBYilMOHnqmC1fkkNOWLh5gC7PAtSJ0J6gjfLPtjKFk3PD8PVjHUpinhziPiaxUZLdSjMe8Iszc7ByQv0IQNTPNcv+qqmuylKycu3xN07aNIBLT1cb806GrVu7EtCmz7Zhx1KL8jKfuW0+JK4yRmb47I6mOgBdP/ME9Arg2dK1rI31oP98nWVRfFBXUWeDXSNWi9qDbsu4QPkXnWovlrXbaSx/itqwCcSu5t03xNt1W3ItKYpxA7FT3dBmx06XYWUzYw99/K9sP1ZgJ7HG9OKztmG39fyLz9k3v/U1gOvD9sbBffajf3wfGWlYC1KBrMr3WdanYJ6LM1hn7oNdtgmKHoYAyccZy234XnUCWs6nP5RVNZCVM21XXYOSEMBMewFZqZWWspcCnI6PIy+DOT+J/ZwUNf2AgAG8t0hp+HVUkCKdAeMBJzubFHZMNTdrcRv3NaZ9If09DuIsHXIxPTaYZ4YtE2S3+lp+OWQIlyifrbzsNMuKHrft377Tzn3hKdq2zUpPD1o62QsBSLOC2VddYJyUljczlxHKvj3VgbCd7J0CKWIYQhGrdTzI35PCihnyNQKtvA/f/xFPe7MAQB0e845NKbYiKdiGmiovVkwTwNuHbdgQBCg7J2dx2ISFFF2WCv8Q1yepw4CIVSA8OQXMw0/9ssGoo6APMk4Ye7KPUWhwcV2rvVWFLRDzpmzCcNIh8JqplLZIILdkhnVumIedQBuM9nONjQO2ZomCyQPph8zNEPmNE2RDjftZCdKZU2d6hTsSYM49kZmxPAdLVm+CrFF2nCxGeQzBEwzAOo1aIjAuE2VGN6riJjI5yB9h7J8lkyRzWZiFMn8cP47yGDA8AQubCxRkXBiedYHVW7cyl8KIvPDiSQhJIw+OnAryBo6cqmZe8LQrIRorio7Y1hWp3AO5D9gt1TSTE0C/LUNJEhQ1z268+Uq79pPYxP3T6zx4wGcASYGsIocF3qudz5U1oBbyJMOJtYH5VPlrI6wNzbVkhNDWyogJpqp8Omw+4D7Wc1ILsieJAAieJNMqAnVcIOTsECDqOAqXNhQeb5AzdKAQxXMv2SvYMTZxbaru95A9EV3q2twM1IO1dtWKhZbuE2PHT1fawZY+q+6ctg9siwZYzrZ/PsA1siPMJOT86Mk6I4aFBZprod8vTIthn8nc1zRuRwa/+P/77PWJ9C87y6xYntttWGM1MAe2BqTaS2dq7Mi5YctZ6GFZYbOWk05xF2qWYAh7gcILFqWjXii21VjstkPUaFuwYD6kIEUx//Qvr1gs8pGH71rnMq+a2yFOJ/mDCz3O0vb1w+1YOHnaTddtJZSevTwg/3lUCQ2sT1EorNNZ0yqqytlv9dknPnGXy/rLR4G/mNyb0JgEa8eWqZQCn9deKbAXnvyyzQ60kWNRBFGG7SyFSUOQeq+8es52Xk0IO/sd9TsVpg0yUKogHWYCY7BFQ2nGWW6GuSGW5xGAQm9yBktgxmMUNrbeqAUVju7cA3j+K7F5lEJV+VZau2a9UcpHxNvPHv2VywHbtHG9vfD8c3b1jivZhyfbE4//mqKYELsBUqOX4ikR/D6cBbpY+zqYA/yDKCjCdq9ngPunCKyKvd7V5BsGsz/tZu2sqKuzNtYxH84GKinSeevRT6+wD/2knmtEEUW/rKBg7YpNm2wT3y9TqNEJmZwEseDDNa9HodjPGegEBS0qMtO4l7JWe+ElkCH//POfMTdf5ULgm2nr96AE8RzjnJC10BXviRQ4SS5ZQ3OXrdt8lVN/yFZ0cU6eK1hLIavl+ZdewK5zKc9rIXvkevo06zr7N6lMkthvdHL92ofXs76MkTG0FSthqfNGyUxbwFxeim3WmLLqWKOa2G+ouFDKDylNtaGQakWZlS20VwckxPoNm5yV2Guv73PESwbZV29C+ugslpq2gHP6fOyWj7rnMR91SgBkdzuWbCrKk2tDGwV3Il1CUWYpZ2gJ6qFUilOOQfb0kM0YzFlOFrLKaBkZvcA5gqw1+vve1/ZzTPRxBRtSguscsDR7BfaZI/bg/R/heeeyzsBC4y/n7aX9EIVVPEcVSTDAuZf/Nwfk3wShu9/N4esdAmQOjfenf+nbG8Cf6/3PlQC4PID99m6/ud7/XNv/z/31l+8/l2uhdwiQdwiQP9RH/nsTIMoOUBA685SqUKQAcZX3qsbh/wVae6HgmIdiogowfj3+7gNUjaYCNGwlQ2EEwHTf3r0O5BOwJ5XEMggQbf4aqdq8+qrtABkEOAPUv/jCHrvl5t1s3OotG//VYgBoVcpLzqvqljOnTtmGdesdWPvW4cO2ivdRZawyOBLYsMriRBWvCmEWwCRvflUEyVqkS9Y/cfJg9mUD10JVUSgVMPvwbl0PeOZlmzeuodKnl3D0Z+3mG3YhK0euzSm4HvuTXddcjXpk2IFYQXF9dr7Mw+UhCHAUSCkv0wSskVRho2rrCEoogzhUq0qohDZRdZMv19zAZnj7NddStYTNCJvqYg4BTVjLhHAI1sFAVTfymZUH/d//5XL7zVs+DtzWt4D6RYCYLbKiQb68c9d1LpfgHHZLshSSOkSglg45A5BDwwBdUdy3D5WSqWkE/wFQnQAklXWXANgArkfqhx4OpGlUBF+0YwkhyP1NKqKpGqLSuQKbHNlavfCZPNv52SOWh+Ikmg2pF4eIJqr1VwL6NgLOdQOwqwJY1eznG+qoCAoFkILw4HCbnsSxlMraSEiNhfJQpprXF8KhHdutOgByHyTSdY2oQOZhPcMha4QSxTgA2ZzsLKoH2/CPLiH4dJ2zQ1MAaQ9EgBQbsp6RpYrsbEbHAIs5VOasXGP78Ll94fX99tqjd9unflzBRtwLO7OFeNVCEPC5PiL26MwK2xV4rzbkEWKh8SZkxXpAuIXWRpXy715+CYLjCkeY6QCkcMEQVEQix+fQHAAAIABJREFUecYARrUxF7DVwiZ/goP5V772TXuS4HMBROq/k5Bx+/a+aqsBdTdi4zIMoBYH4NxTX+2AJH/Aymr6ljIHZBlB/RbXIUWILIgAngGMBXyLrOgCoBJ5qL4ulZO+RESI/BAxoi+BqQJaVSWu3+kZ6730MwGpAl1leaVDnGwXVJWu8Sj7JfU5VeprnGgxUxVnEu8t0P+iKoTqeN5f/t56H12bPkdWRrJV68OGQETBaixaBrieV199xd71/vdZNWBtL+PekSiMhyjGRTP3IEJOnxECANbGweqKbRvp450AW7KcghgBPJc6S8RMj6y2OCiLKAikL8dAgojQEcCr9pHyo0tB0FybrOqk/hABIzBYSpt4KuilgBEoowPXNFXp4QArIgC9eX4KrJ9lDhMBojJ+H0D8aQgygWoaIyJM+hV8D6iQQsYPMyFzXZALslcugCrvRR4KEHeKKsgRPRO1m7IcLrW1LPFcBguHWeWDyFpOSo907lMGwnoeArFd0DljSu8lm7tulBouc4RDv2zzBKJ7cd9SgIhkkTLEi89ewNxQV38e4hU1CcChD4RAGxWPeRzSj57It2yI5BjNkSgHRFwpjDyWtpmCFMSXzpHDI/RDOYEpB+QCqiblOIgE6eIg6sf4PINVRQDXV8nYr3zqNrvmy+W2BXu5fS89bTt3bKNik9BZ2nAYYkrEahtEQyqVrocOHXJtd9NNNzkrP1X2/erXv7SHP/IRp/746c8edc8jjQyC9pbzWOjJ7moKEhoCrr8L6xQO0AG+lskhW5kxI1RN+kM46L4Hms6b56iyKTxRw/XRVn4ctI/Y6rVbIEgJ7AaUO4N6gCQKKkEnsJPYwpxc5iwnZH8XDlk/AmAhNY+eqfq1+pwLWue5qOpzyZYIay0XYTbqKi71fPQckng+46w1Io9EeCg7KJPcJGeNBQmicaIxK9JDqhA980skoz4nkO/jzFepVEQqXNXl0DC+tK5KXaUvgRgKsJfqK5dneIo1UO+lfqWvYkgCGsKNV5ELUqzJ6z2Mz5Tqsp1+e9EeC/AIwKeL/pdKVanWC4W2K3spJoG8LJ7bBSrQR6huHYdQ1zrNAAGI8SHYNcSefZ31m0IHqXEWM49PYsUxDihezxoRA/g6CHnTD9A+RYU2XLezt4hPoHqdcvhBxmQlBEgVJMEF2u3j33uXnXu5HZA7xQ68sd/CUAoIDBvsH8LmLofrorKZfjYOYROhe+Ezz1WUWl5OJkpAlC4A8rK/GqQf9DHWKgCVc7FXHGKsTLF2Sh3Uj41XIATMMPcTBEjW1tYJKR+FcsCf/I5TZIGRT5GOZzrA0AunyqygqtuS5wcy/6eTrbXb9YUBCIUSgKQBxphIqW1XkO1BXwlBwdFNPx0m/yYEZdIwxOoA1cK58VHWA8kSQgZKK1W+IPfW2c48y980YZFUOOhrRVjnFAGuwt/aPZAPW5ck2oJ4wuJRHfUNzVrnABXn8+ItNjUTsLmRe2vAUgmChGyHBx56H6Bel+tTt93+d+ypvki7L+AZnOJeAOw0eGmbKeYVT+YTTwDxLrzyhxjHkeEx9tgT1bZsJcwFvuxNKEJOFU1ShYy5D6/T+q8CjqZGrBPDec70L/UFHzfXsL5LCcLcO077yuJQlbkTUgTKKpBf8/jIpwi0bhQ1E9jM9NJ2EYzfJLIrEsL9WL8DUIWR9wC43QLIdRhguAM1wnbA+NsojY+5f5l1fuclG0NF1AlYqGfXAtA2Rl/0YWy1d0FK1KFeWB/p1oGGumYKbSAYWCOiAVhTsbArOlVkPQDrffS9QnJLxhjCEajTxhum7aP3JJnXGGsd19sOEXC+c5g+RuIBFcQj3PsofTSc9xuC/BjFjgp+TNI627w2xny1T4Asf/3VIbKKYphX+IWKExi/TagXDp+DpKfPI8CAEJNdFnMoAlNlqnkC+Pn7ULDg5cf7siZzvedO9dud1wegEsLWKwywD/VHKSH1Z9snXRZPCAOIR2cDXH/uEmx1yGrIXORvY55BtgCQc4rQ50ksdfomw43ceatXe+GxNaX9OX2/h3kcpx3WOX+KCMYtLysNsg+VE+qKBBR2kyhsm9l7I7hi7kLJAscbQ989Udht265SmHSlhfnN2ublGViGYp86MmEF5eddVo6erxfqmVtuv9q2PIwC44e/swg8v4bZAwSwr5V60wUy00a9nX22cc1KyIwhlC9Uf9Ok85jbRpmDRiChwMjdexWhkAiPj2DNT+X5c/+yEqMdIgKZAxhDPhCyXZAgHsyTv97/pj1xoMrEnzEduVQA5aasTkqzJBSbkZ79AMTsOUd6LDsy0wbGfO3vXz7gwuVvWhPDOoni+yBkJQRSd0eDdUHmMVIBjckc6ULNCAkSyxB5suGL9p1rf+rmcSkFSsvqKabAMq5blf6GCo5ME9qyjwwjOfEEs4evb+yyaCrlr8xJdkVSDeP+9tQbNdZLn5Ad2dUr4i3Yi305+6B+1tQw9kG+dJqG1mrU2tjB+YfZvtfftM98/D7UcRQ9kTL+/NMoJ3PD7Ar2plNoS4bIi5oaG8DCqNCaOkfcniwy3NcWY9k7yL4plL1IsbKnaNt+bFdFSEyz7o2xH90EcF6CpfCSVWssnEDx0wDnUoprqdu+Za1FYn0Gi43tUxeqQ9bUkBjW6T32wfffRwZJrcX4seayXxgeHLE61EdeIeQ0NbZbkMhz1rxQVL/esNCxCVFOcTkPkq0GdWkme/ka5n+dYRaw98lbu87efO11W4BVby/qgNKqRgi7GJcXuY69cisWg5KbBbHmT7PujQH0r6WwRiKISPbdUmjrDNjOPDhAe8Sl5Fgx9miVkG+hFFxI9ZHD+j7EmD7FmSpQjgKsjXqDQYjAn358iT0CoSkrzVApzGABY7T/SE12pMeJY0cukh8oNEaYxxZBTOwhU8QpN9kzXbV9h51AgZKEAnaCfWgdhRG5qPOKTx6F4EqyK9evslgKcNo4c5WfqySDqg/LNSzIIuI4n7G20mlD+Dypt5WjV8P9LMMqtg/SPgrFk4LP6ylYC2W9UnZeuyxfmUvOFJxyZyzZRi6nmKoAe0rZuAYFBnMePuLW+QTIf82PUvUrz7AbEjwBK9I4SI0a9oddjNMVq7H/goSSWvjk6Xy7/e7bsGWudntHbseRINq7imjpw9q0u4d9CwVb21DuqlClG8WOD8TViaOn7LbbbkYlkurs+9566yj7pQn3eTpbzkjdg73p5i1X0F6naa8UKyouRQnSzfkJO0H6THRYrLFzJ5cx2K7adh3z3DLWbqx4vVC9UCrnhRJMylw30i+RIP8ftOViMdEf/fUOAfJHN91/xgvf3gD+XFtgrgTA5QHst3f7zfX+59r+f+6vv3z/uVwLvUOAvEOAXK6P/Ff+/nIEzL+fH50C5JLcWFXM07JUEHDsLIcu2l45MkQVzhj8+of4ABwFUmU2TM4Dig42P0OASLlscIupnPdw4KynA7+iqUxawcaymupfqROkrOhoaKZCjs0hm80Yqog8OVzLckJ+/i+/+ILdcP11VBRzQAc8EYAdhsexO2Cxkdqwfp2V44GsCtJWKoJFevQAAqiyV37pAh0FUAmEDaMcTuBwelqqq0BWxXk6MvG1y3IJ9eZADdDSBuAQCzqxcmkuBw2qZF55GWVImq3fuJHqYyrdojrsmUcLCZC80QGSqtgWICGrBsm6+wAeJC8+h93GKnzAh9kQ+rBZ76QyRlVbsWxoBUDp4Kbg8zIC7NIAzdZwH7/FFisbkkHBhCJ0fvSppfa/fkLwJWDUONXykbSJHxtebb6379jBZ/c7FYk3lZCqsFd1vDa8TYBestry5fCmLIBwDgXKE6jgszZs2GgVbMrl/67D3TD3JH9YAWRSFTRBTJz47vp/019v/HqhU07cBOkiD2xVYA/x2XWANgKzFaA6JfQEwHCEqlypahRuu5Cg2Qgq2KL4Hh3otVyq3SIgOfq72m0Rh91R1DkvvvA7LGqiqTYewJKD6mWe/zUE384D6Dp0YB/yfCySUM3EU9E4Cfgiv/1QHWhQDDUBOrW0iQCgWqpn2PyphPfnegrKK+0bH820D37rNAfb+djqRLJ3ngSc8ASYAIRgYy7LKUm1FV48gX3Xy6+8aN8iG6EIq6Az2FVdvf1KDkG4VgAUhwMmVgH0hXOoSQO06+BwIKDTAZaUtFLvaF/66tftrz/zafzQg7A0qudAcshWE6Qrz/kQ7jkI0iM6hkpp7kc5IMqemaRPyudc1d+qmHKqDPq4VB76cioA+rsHhzFZW+lLg1U/V0ik/s79m78R2Kpv2fKoXwiQVb/Re7ocEX53KQtEgOyl95dNjiywBqn4Xgj5o3uqra2zpasg5Bi7ArBnQIp7OEzpsH2RdECqz3vWUl0nFcWyZeR8QMwJ2D+Zn4/9TRiAQZntvvkWpzQ4cPANd3DMo8otP/+UO/hWomISAdFHqPBaKq5lGab70v2oilTZHiI5lGEgAqQHEipBNm2MA5FM+rnGtoBkOoX7b9kSdXFYjGeOkQVOkwgQ5hVlFDGZQIg0ORWInr0PB6s41FoiS/oA9KboHxoT8qZWZoYjpQCFRYIo+2RQgB7IoIDQAABNvU7XJKJJ5JSAavWJOtpE7eOeB8CiDriyICrAeimZkErdYx/Px1k5MEdpzhO5o+eluURZKyKqRHpqTGsOEyiutpeNl7Mg0zPnmUkxoID1xdjJVQNmB80LcRWEsh5QBsbyVevs0V8/bve99/1Wwe/RuDh12iz3pbygAeaqSEC/mKgQqvkAfDmAC4QOQyGjA24b5F6XKvpRBuQuW2XFWGH1UyneAwBynrm2/LEb7dtvRNibB162dWtWOJWC7K9kfdXO79Wv/LFdUttEA9pvwG86P/+k6596Tvfcc487hL/y6j574IEH7Fmyj9ZQZq3sgGBVkIYwv3ZCohDWnDY/xilAfEVkCsygXykPxAcLHuunNJznO9KDGrChGwuiCiors7HOGQN44J742wUo0cqo0NywZT0gCOATJK3AAnoRYBXPlmekPq0gceV76BqVqaE+FcQ8mUbgcAOAsYicBtYuAcYaq6k8UxHW6odt3LMsq0RsCYzQ70U+qj9cIiL1Os3tGmcaq7LbyAb0j6YPNdDv9WzjUE+KKNDz1etFhijAXkUHWkOVASKCX2tZEQRIWEQMRBI2HPQ35Q9JZaa8okDWQlmdady3Uz6fKMtJnnko4IPIcqlCxmi3+axHTYBA44wLzY1SFMray5u+3cu8fd+t8bZnf69r+/lYy+VStTpM23hy3/WAVhHhEPzMM5Vl5Lv0DVP1HQZRCdgH0ah+l40q5vWDB6jSleXJjH387++x8hdQZ3H/CtCtQ+EjQLm2us5yUTDFopR85dW9dv3u3axlZN/wmd1kUSxfmuOuobuJynLubRjStJu1zrwiFI3KXuMUoNVqSIlA1o43AHZ5pszx4ZGExdOPVZ06oCBxlCShAIOe7C+GAU1fK6qwwoo2QLZFLq9pMdW7PhA/r6PSHABMS6QKNxiUWKqzAZRqKYDFAoZnWK8mmXtaKGyIgnBNCQFNhpw98mo+odnYzwDmV9egpmPLVEruxXB8sp1s6rYWxnNe9nzLjUL5sAxwKsiDQgsAwqlgm/GJJsx6xHzDmOuYaxq47zYqs1dtXmVbdmzieU3Ypz/zFeZ/D4J6v2Av7mGflRVtSTHY+bGewD5CgmD1IjURe6ILgGl9rJEjXMubh3ts1dpYbKiw8aI9Wrpm2SehjhWpRL8fA1QXgRlBtW4IFffdECdtvFbrjyp2tTfzYG8mpe0Mg7yXsUUsgEWBbMviz5P2biU7YISHWk/VvUiepPgwlJ/ka+HnNIZqR1kjofGp9vTL+62+c9Led8+1dt3qOPO4LsXavv609QEWjvAeU5CXPeR7STnbRiiGHE8UeI5THHNJiCPJwyCnQ1hXNUfEYPMjO67qlmGLWLTEHn+5hL0AGTcVkPUsdt94KN2isIMqLWcOgyStp43p3syvAa56PCk1nnkRoLu0k3HDZ/A54MyWEutF+Huqyz371S/OUfQC+E1wuh9ztJQpxdVYN0llqfBw9sC+syNOCRATzZjrnWXu8Hf3r3E1DBjvzxguONRmG5fj6oS1kBebjFFUdudRNAx6z6efRVus7xQK0yo7UzduYWD5QeH+5AyM8//44gMwZ/rPWiQ2fwUkbQ9e4H2nhi2EkI1hzYk8l1GBsvX6bClWaHf2GvNop8Xk9lygglyWh6XlkCtLIUnC/Cw5IcyKyzpQo8yzlWs2WQWkXxfqvZuuWs1+CSVHZZ0VnkNxQ2ZSB4UE0z4z2Bgut52fXsde8QULJ98mjHD2VsBOKTZnmFukzIpgn5HDWt+MsnsYolIESIzUcpBA07Iv0r6G3KbDJVgrca0hzCNBFNyEsg77swWKwcspiPBqT9ajNgpEAvOW2GMH37J/fPIw+W8X8dBAlBIt2K1elZ1nKRBHIQTdr4e0kteXx0gwiqDl9rXHnmKWn7SNqC8yF+faT15F2TvCfgrp1izV7fXKkeG91E8a7KLq4ydX/pg+TfEIa/DJcwDQoZ4WHhNPW7J/EFHClmIJfbpXOU+QKBnLEyy/khwsqttjZ/tQPmfa6epme2o/AeAJkLtUwt+4GUtbG4FEHXUK6lUrV1kNBUPnzvfaX3zqXnsLW8jqqnpbzhlgHSC3QsVfef63VlM4YJ965FbIfNTkELmTYzP2u737sW9Ldfk4+18rsA9/eDf7mCFUDdjtKRieIp1TzIdxCbHsJwIJuz/Hs81w4ykgRAqhaKfGymXv1tndi10x1r/MQxuxcJIqtxLidB6B87L43b7tCus8X2vBMyjfIQjHUYD0M4d0kAGkLJAuQPMA1pQF5DuNjA466ysRICkULNRCnKyEvCgma2yU9ULnmNUoEoo4+0TFRKPGbGdsk4UCiVKMSlrXOs31B5K/IqWtsvOkalRBjKywVGQxxDOQxWMVa6FsOhNSyMSCEBVhr/WsGdVbHf13GUVlzRRJBbKGiwxSFsnPP7Xcbv38Pix4s5wK25fqp8XpCyHSuzlbztq6VSvs2JtvULwVZatXLCeY/QzFBon2+BNPUSgx6iywNm7c4NSesmtdv3GTlaM6yeTen//NYxDzE/aeO29DORXl1ufSsnNcQy8uBfSN9EzWw3qezQT3m+TUofMTWSdol0TstKS6XM2ZsQqmV1ZVrazZIox0ts1BUd3KeaePogOdr7TvqCBAXfa0GeQoHjt6gsKBGgiJW11un8gPuQMoZ0TZHms49/VDNp1CAZS3dIVrb33Gc6htbr79Rs5BhLVj1dWOHWIoOR0qSNlx9XZHstTUXiSmQmnHDibho0dOQoZcxdntVdu581qswFCxNdW7z1fAeiKFIbKYFelShEOCLLdOo6LcSFv9mv1oKuup9iM6MfpjwxYHkdZ2Xsr7XHvwgY9R5DYGAc5ZzgflGio9uS3obAkS8a+UIDoP/R54Uh7IXL7eIUDm0np/8te+vQH8ud7+XAmAywPYb+/2m+v9z7X9/9xff/n+c7kWeocAeYcAuVwf+a/8/X+YADH74uySB45etMASuApoIcLDQ3YPSglVqIbASuYuWYskUJ14gQOHv0p0OJjuxid0mFC1MUCkPqTKLVTpqspclccK5U5B0RGgTAM2sp1sVqcJII0GvO6lGj0N2e0k1Z1ScfiiFlDgrHyoJVFuBEwZA7jLQlKfCpHQCNioA3skh47jSJQVZC2iYxxAW1XSAiRlVyDAURU02nCr0joOgLSNjXEVAP6VVK23N1QDiPhZLEHprRAgt954HfcCWIhVhgD/o6hN7r/v3Q4gK8dzeMP2aCw4sl2+h0JztSE/duwYVgI77QUyK1q5pxiuLxgwPhBQ0p/vOnlyY7v0MsDO7ltvczLqTkDO1/btR5K+BMByiT3xxBPOrkTWQLre734ozR74myLn/a9KegGyyhUoIGxVPvoC2mRdISXDIDYLur92SJ1a2iyejfUsz0te7xFUQes9K/HLv3n3zXaC7A6FCToLHYiPCMBJAbVPf5SDI193/rDN5V5Ich4CMBrCIUv2YLGAev4Av3H8fT2b3dNkqURCrsjXVnknqipUl+lAuREPWJJMHojCFwcwgt65fZsLkJ3EwiYDUiKV34kcm8Fy4UxhDVtbPOuxFwlFUn3FVduwUBmw/a/vJRsmhADkDFQ6WK7Q/n5s1FWdqzDAdoIfvTkADw1wAkNJUkE+SgyHwiYOdJ9/X5J94ocVbLYBAjlIzgDaBNBvQwJxima+GqWqUTZHqgJ74cU99qEPfQClBZ7VAHudBLdfDwkTyn1LgdLNz+Np2zQOHZ2QH4m0rarBBELK5/6Zl17jINdm1+BXP87BU96/N990g/3zT35s77n3bq6vD/KGklLGgPzUdQ8NVEOnIz/vof11QBHwrXyOcYEYAN0uvFzAEwcK2VqNA8J3A7inp6U7tYHaWioU6BGXTzMBsOpAVX7WD/ilaxMAqzF8ibTQwUg/72BMLsSaphNQQtW/U/ydlBL6vWyRqiHvpEQQWCnFiA5Z3SiFlMFyiYQRKD/E76RKGsbTuQ/wXkoIVblrHEsRVcH4Sse2bZi/lV2cyLkA2lsBzs4+jn68jEo9yey7eZa9VIkKSC5DGbWdzBWB5Jo3RBCM8Flr164lDL3c2VwJaBZIrbaAjqG/DDqwuoV2ycZOTmBxJ/8dw7VPSRXC2FPYvNpLVj8iPwMhnkQkxSUQTglxp7Ek0mEcK4kJvv2oVpYCRAH3agspSULoj1KZyVpIbSl7vSFAUgHVUtSIyBjjWWjSFcGoQ7PUMyJE9LzU9kH0X43vi4SXguexyOF569AqsknvczGnxR8AVrZdQDOM/SpII202lAOxiIr388x/yhRZiepO7T6B5U8Z5F8sFf2N9McVa9aTr3Dedt24204VFtso/eqGzReDsy99/fUPiql6TwVgSKHvjqPgQnHAmJrHnKWKxB4yDZQRUQr5sWBxnnXQdlVUposIqaPat+G52+2BHzdxb8GA17mQt8dcDoisGJKoVm5k3lMfC2Z+WYeS65mnnyZnA9spnusOSNzTZwoB65qcNVsqarHFmemATD02D8P6CCrf2xtrbVn2Agti2YkKQZEDIDfLWFapouLqPbG485gl44A+q0DNAcDSUSrpGwiarW/stHO1hOQCMOy+8w67QLl6/3CvLchUSP0A9hH0ScjyBFVy/j6sXX1QRJvLWuEzpASRqih7fbCdeK3FljJXj1CRqud7gmwIhZ5f4HlrTpIlm55VAwoZVYdq7GmOvWSFJSJEzzmRAPQaAs1FdLWgksnLyXXklkh5kUjySlcf0LWov4goUZnuJH1I4079Rv1D5ORJABpPyCqp/KRQEVikrCu1vdpdhQfqpxprSYAsIj6k9lAVpvqtwP0W5kupLSYBcSWE8mQe0lpzMe/LbPc1ofbifkB1CANVti5ljZ5gPZKtZH8Lzw5FxBjjs/DEGSo6o1B/pvJMIGh5ryOsNUkZ6dYuVQ3zWD4Kls/94sM2eApymfEbAkpeAWE8qGwFSIBFCzPtiiu3257f7rFAKoqjIZC92QdMEsa6cgWILQBuM8rMRAAmbhgyvRMAHKAYsHXf3lcoXFhGPwi2QoCeCIih0rPkixDy3ordUDCKMx6bU3EocywcwLqfAoWuKYDy8828h0J073b2hbI/O/Dmm+x3fFFdDLBm3+L2DlI2zuL1nqTqb4D3KlRgWzdsRl2ADVLNWfOiD7TS5zwJK+5un7KcvEX2wt4qmyZTIr/PEyCXTAbuJ4ZHesvaeFsaDxELmDrEONt/qMYCw+Otg6yIgSlUb/SXDddss2OlJ8gb6Lc73n2H9bF+/uKXT6Do7LEjh79IoTT2N2MNkEHnbZw2TnAKQRY4+iATMwsd6Cyk74GXjqP4IoAbwGkE9LiFoObx6YuWi+GoM8ZkkQQiGh0Z60CnYQIxZmEdJugTxSWDEhkRxg4Bznw3wFwpAkTFL2prP7IMYEawwQkhYJ2gcfYcVXWTEFm8JhlVTVoc62cYlds1gPQTtnLjVbZn70EbpI2+9rlP2IWGo5bwoS029L0XKRAYYgyT80VWg4SloQQq10NqBIVBMuB3CcbO3C91QxiFNbOWgHWY7/QIoGyvs0Gb9AY09UcNUoMyFBC9qGjctKv55HvnMy9RYX/orEWkJjAXMhd0d7hxNAPgnpSWzHg+51RhyeSP9HZwbyx3CRGQiQB5PVgJetMIbx1D+btAkRQx5sV6eIo8h4BQ9i6sF6FkOHnNMjexHiYnEhheAxmIBdVCQrRlBUuNBkUfZDf5YnvYPkMIOjlBfF4b/bcVsmWEHJX4+Rm2DO+tbopEnt9/hrBtniZdPTIpECIV271QMs9mJ7AdxI6O/KBu1M8B4d7kG7RaLOtoA6oZ6lFoo0CrJ3AebgsFndk27FRlD3f8+FEKTnys9vw4wCWqttFZy8sM4XPnE7qNmhrySXP1IlReAy0NqEcWu4yieuzTcjftsCLm2SmvKdbtDLvh82Q5fZM8gNoWVNK7sLCtc3thZTNNMSemsAeW8qOdQgSRHpH053DllNHXlMWmtLNpD6rVCQSvRAUywnyxeWOqRbAWzADWTnYOsi9hHoUA6YE4C2SP/NLpIvuHR18n98O5Vrlvf7Ji4LoslLn9mjWZFuzbhep3MUBtrcVnrrTHUSCeb6HAgz+++dYN9pPXTlpN3zRg9lJ7CyBeK6IyV1ohP56441XzRz0y0NFiXXxIDERmCYUAfRBYrb3Y+rG/nWEqXJrkazuW5NrhfQW2fB2FF4ypok4yTsg/yov0so0rcmyIfd1zB0qtg+ERT95JhI+swjibMMmKJNL+shvyLXZBgq3cQIFBcb6VY5O3fmUuGRQ3UByQ79THe54sBhjeSQEUFp86f00H2rf/9le2Zdti7Ify7Hvffdquv265K8TxMe/5AAAgAElEQVSQQjWYfZAKKASYy5Z0BeqCVgqljp6oQH2/wM1pC3muyiYMR3FQyJ6hAJvIUBQgW7mOnLxs1CXd5kHgfAsqUhWAzaCemsVqb4pxNo59kq9fEKHr5M4ER9s4BEYHOTcZWG4FQFxIdT/NPJlHYZkffVaFcx3M08qUk5VvtJTpFEZIvdrF2hMIYa7ijQRcA6Q2k4pdytdm9qNaC7XmqbhGY1X/vRgLR+1xnbI0jZ8HRUCIeWGx+Cbnx0ynahxkbZhhHdN5VQq8AUjAn34yz217/uKHRSjMM13RjQ9rtB/7nUQmFe0tlAu1mud6gTVetqvzKLY79NYxVPcFtFkWOSGZbs/XTm5GKCHkrgAMFaH2eq+/tMepVJfnZjkbSq2jFeRDDkB+jU97Ujgy9v+w9x5wftdltv8zvfdeM5nJZJLJTHovJCQklNBRUDoKgqi7KIqwFtRdV2zXtWAFQUARJdJbQkJ6bzOZTCaTyfTeey//9/kk46q7l4gj9/q/m99uXsTJ/Nr3+ynP55znnMNcl5qf7CTUmFLTaQ8eQGEkl4DVuCEU0qQWQDOdaubDhLjrTLcUwkXNGCI8ojmjZrL/qrlk3769znIZWR11Z4hrstH5UT+TCllNMWN8BtWCyhKZlJEJqb+N3MkclxG3m725nYD3Rcvmurp289vbXf6bhyeKYlQvcyGA3njjNerZbrvhhg/aNuyRdRbNO1pAVtdct0br+JHNHldLA6HOCqqbZIUngiOLs8G2bdux4FpMXV7r6t8yskZErqi5Q7BR5akysnayUVWiZmvusQcf+Cr1lI8F+EVqq2cvluWZCA5V7iI9zpIgCkXX3/UzsacTeZwnQCZy9d735/5jA/gT/foTJQDODWD/Y1+/iX7/iV7//+nPP/f4OdcVOk+AnCdAzjVG/m/++99MgJzJJKBDXmATIJ1C0AcpYumbwtIJkM7JiukMpMtv4fzZdhDwyxuQeumcedguNGETUU1AKIODn6mHIwfw6BA++U0UPznYJ7XSIaPujl4C9eIAKg8TshaDt2kUgcKDdGQnApIfOLjPddr4ycoH0CWQrvEPXHEFhWqBzZoxA3Jih8UA9qjbRpJa2fKoQ7iSDiABplKF9ChcXZ3w6iYHeJQKRUCpwmXXrV6FdQTddXRUdlMkj0CeBKEuSOcAOJnwvmP4w1YiJ55CASl//+MQILnzPQGwQi1j2mz77TOPO9/aXTt3uAJW0uW9WGG14U2tMPIcAJlyQK4qOmcGsV06RYf03AULAapRJVCcyns1BBuWaXwXWfQI0FTX+TSCvwVqPvpPU+xTj1Y4EieI7jlZDanLfDZdtQLIggH0W+nU1M9F/jTzM1kzDHCfqmS/omJTAdd0OKvjXjYgArMF4Ksg1bVRN+Pmh7Ns0QMHXeC61AmyUwmWhRhg0HzC5GUd4o1VkLr6FE5/FLsX2a0IKG1p73b+tQJzlZGQhGf7ICBlCwBDBJ7xCpP3A3xMw9rKR116HMClCungcOdBgExwCIfvEyW2HQl5EKDX8lUrnPd9POMgmM8h72iRa+qQ7udgIhCyDNBMY0TdwkcPFzqbhlEAa0479vmPptnd3zjsQpClAOkH7FSgeifWC710yA4BVsjnvhuf6SrGwfr1l5DNQFc3r11bXWErlizCnzrGET+7scYK5fP3UtzP4FAtW5nCwhMOVIwE8Nh/OM9+/PjTeLN/i4I/ExKlwXnlnjxxHJKDcGnG0pXrL0XKjw2BFE4cYPQZxBXKfsqXg+AQB2UpC0SAqPtNG4rmnoLLRYj4Kpj7bPD4OKGh3xGoLpJD3fXKLxGZo877RMCMZuafMid0KJEft/6r+63fF1ArMm8KJEgJ3Zmy4xKR5zIJ+D2Bnzq8ab6ISAjgsKZDm8BTAf2y4NFBR4fZBai5jnM9RKgNcl3TOCwrn+epX/8aQhDlFs+JArBXhogCwcMYj1IznKJrTmDvCQ5108jYESDewv0RSKxDrtQWg3x3Acg6+OpahWnscZ06+Ls6H6Vk0bwPEyjAw/G1Wpu45krz8FVOEddRB9YBwH2/APKIaBls4HAWGwM6x9J08OABfN8nuXDqDuaJB0RJJ4fSVix0FMKra6GDejuEoPJEIrl/LmOEa+3st0Ro8PdedcbKAktzhnsjEkT3apwE0frjcj+kpOPmOxWP+xmgKCCF1DdSYck6QCC6lAICCXQPBJq389nGbZK0bkmtpWul/Al5Px88eNB5Li8GjN2N3QDPYh1NdH98ORwfPJpvN14ZYrfc9zLEtRf2CqBiANyPfmGx/WgDXbvMJW+AwBmsOx0AvlLL6CBbQyZDN9csOTXDdbH2AByqc/Qo66AO84eOHrLRgw/YV173PLMGSxnBOiQbKV0fWeicoKP4xhtv5L8FTvGkwOqP3XWXffObj9iHbrjRXn9jkxujF4skJbQ1LiqUTz9gg4AtIkH8PLDTwwZrCgSJlGRBCkCnU3RAnuBSgNCZOsQ99QmOsY7TdYAXrOVdEJN/eIPMg14LxHIkhbkZw37SO9yDrcw0xlg7BMgkp+SpZz3UWqx5IbJRdlMCXER4NaPYEkEl0mPmsnCyLsIcuKBrr3V4GlaBut+tfF+Fk58EwNC4VkZLL+NGyg1Z2Om1ND5ycnPcWC2kO1NjJRiwI4E1TJ3TIuSXX6CgeBQ2qGZEgmi8uNwrvrOIuHHiT3udAHmRGQlJfA+US7Jkkw1cKkBSFSS4LORkW6Q9T2rFDhDlBj47pn8u8FWEuEgsTz5DCK313SgX42MBgljT90FuZ9DVKqD7stXBtnUf1isgEt1c85V09IazDrrAGEAk5Dd2DPAlVJkfaVMA4tuxSCTIGsuawpOnUHuWWyhzZzfqMHX/rli+zA6gYgxhn5vNnrqf7uAB1r3TAKgzUS6JDJ4BsPfiqy9DXhCOTqdu7kxyqyAoaugoTqNGcF4dUjHxfbqxD5J32z6yberIRLjrozdyfYucj/p2OpjjkrHT4ztHoQYTodVDmG8fRMIkAo8rQNSLsK7JzM6x6wAdtQc0AG4dpRu5Ams9b9a+m267w95+5x3X4TxCt3kI+1cQdjAH9+6w9evWmQdjeoS8LF+USA3YOtaWYrfFffAHGGxu7bbdZFFMXjjZntxBKC/jKwbiLXMSxH5ou123bJrVFx6xAYCn48XkBgCu+keTzVOODzx7dT/je9mly23jzk227sp11sb17oPobAec/dIXF/M9lthAVwmdxx02CPDXxzjyB0CEX7FR1IudKEC68ZJ/eUM9pHKE/X5Dm112FZk/AWTRoH55+20y2WZ5o1wMcARIUxMBxYDLspobkAqjVZln2DEB3qdMZn0AHMw7fsxlcEm9MARZMos50IefUgHKsxbspQJgDrocQY6dEDkWlAA2d/Y0Z8dzGhuW7LkQ2eW19sbWAnvovg/ZgnuzbOixjTbSP2JVBF1XQF6kQZAr22IMC6n8k5AYOL5FJyQCENbSUID9UBr+/cwNEaNpMajnGAdJWO+0gqLvRBkxyHoyyjpXVwb5ze9/8f65dGEDIpbVWhsKEEwFbRCQnWWENQ3g/cLF5KSV0nDTyDjn+7OBZGcA2MsGEfC9kc7oxsYBssYgv3nd46eZDyznM3Jj6cjvOhOijq1SJmtAJfNQ3JNHqDKLqJ+SuRfwUAkZWObJQpJ9Tqh7Jl3oI8zf8ooS27p70HA0grSGeOA+riSHo76x3DYdOWVvlEPEZOCpjyLk3pvnWAPr6BBZLiyjKIdnYe/DtUf5lZWTTu1ZKncbZ2MWx3XpBFT0Yr2+/tq1XLd2rD4PYD1rtmptIripN80A7IUhPuQCTbWdhwtQ6JzJAlsA2TBMnd6Jaqqhsd288fufsexCe4d1obO/DaIy0W767jVuLdvzb69AZnazX7KnsM/LJnRYjUisN4nUCqOsZz7M12HWKx/mciTrnhf7vf59YBCFVsI0O4rKpBfQXE0MtCVYKuRluIc/qrAKsmX4POuvsO+ikPbHrnXr/kJUcLOslwvWBeFQzh7pg81TIEqY3NRwi8QG69J1l2Br12HfeWm3iwtIimXPgJCcN598A1RGldyX4AByOABmRXzo8eOLnrOV2KWWH9nLPtRlhZUExKeHWh+f5SDrWSckSEFRryUy5q5fQ8i1rOAgJr39IXfown8Ku6vq2hFbOcXT1i6dg8rmuL2wr9+Sp1DvkpsERW5hhFZ1U0tIYRDImp7OOhwCWb55xzt0vlez/2bZHT/80B/Pi6W/PoLFqDl7xcuvXEqNOIYVUrEVIOFZsXKhU5fu2nEQZVoXXfkrUNWFWQWWSv4iC6jDygGcryRg/RjnpToas0qYowxVFOwXuzrDl3yGZmyZTlCvZuDr9fzvNqOo8LJLr73OUnPmkkcEqY7SLQMFZl8TyuZNr9lK1PCt3O+TlTQgBUVjzRWI6qIJhVgsewyNBdgISnmSV5AH4TKL8ehBHUH2BXWvFA2yVlXDjLIpRDJIjXuY7xdFA41Lc+Cckk9NGcVe1AmBu3PPXkdMptFMM8RYWL5shWsYOMA5S3mHYbJWZf+XnbAazryom5qp3/rZc5/84tw/Xsv7vn8c1VigLUflV4fqsJeFRGpKvYfyJ0tPHLOVi+azlqK25xwyBju5aPEy1/zx1uatdvNtt7MetlC/VLFPMtapmXRNy1HJqXHlCnIkR/HOi0c+NkTtmkdDw87d++26D91Cjtp2u/v2f7InNzxDg1gj9QWqE84/DdRsrSyuyuQYZB+56dZbHHEh4udoXr7l8xq3f+R2yJ53XM5dHMR/KupO1bQ7d2znfNtgCxcvpzbo52x6HGJyDuejWYyRI5wXw3h/sktQnHRB9C8k+6MHQnsPWZD62aw5c2kiq8Ou2ZfvuRB1LrZqWArXkasTikrocpwXdpHT6M0edAGNggcO7Gf/xDoOG61urPXGOLtduHo11lonsVQ9UxOphta54hD3RtdWTUWql9Ss0c2GoNpb4071rxqYVKn3sUdGkOHo78e98wi2j915Hz8PhpTH7SEklvWEc4jCzh1lIisskR9knLn/QvlNkAChIn9XfOZPAZTxv//nzwTguo/hHv/13//8pf+7f9e56/18vDsALmRGf/5xH//YAP5Er9tECYBzA9j/2Ndvot9/otf/f/rzzz1+JnqFzgVAT/T1J/r8iX++dydA3m+CaKKv/4+9Ppz77p7r/r3X7+cx6661Y3m/WGoz79rtlBRSgDjbK4BFdYWKCNF/9W/UQxyeZAPSzWGkxWIAJadxeB2i+B4EoKgnKHiI7nVZO6krthrP/ROA/PKkl2erOlcGuig4OewXlRSbP4qDAMCDMbr1VUSX0CmvbhcpDlbig9sO4ChZfQZd+OoyU+DuYbp2ZkAgqEtcIJEKCgGPAlJlWVLKISDkbEiyAO9mgIEoDmY6PPCV6CCnsxtQIwnAfQo+sJvfesMB5nPpaG6leKsQMQE4ddedd/Oa/faHF16yuz4+h6J02IF84YD5Kg5XrroQsLTP3sGPtQ7Qy5/iXATIGAW+CJETgEEueBdf9AwAT4FWx4uK3HWdTOeOwm7LAAjkhz4jJ5eiuMu+c0eMfeyHFS7EWQcHddnrhqt7WF3vktwP4tOvAkwd+SKVXAcRAHUF3rRhgN59AOkCwwVkS55cTzdYEWHqsmnRgeOdb+Taum+Uuq6cYIAQl6/AoSWG6yMAP5z7oQObbHLUdd1N4SrPcoGc6pBXWF8UHsg+gDsKUo2C0Omks6gFi5JQPJFD6ALz4lCRGhcNkaEsDiTugCeDHIjCsc0IC0Vqv/cw4AVydw7IEbxXCvchhtwNdWgFMNaqONR1Q4rEcd+6OZx20oUay/3yV54KEvM6/vSrbEZZ88kPcvrn8YnvFTpf3zEQjTA60zzocq5hPGZhF9PLgUA+ytcTsN6H73EeQK4yYnpQa8j+LJ7vgG7EaiBa2gD9Jk9Kdd9X6g+pBERcyPLm17/9Hd2pUfbJT/0zgYCRBD9XAqDVOpHUKEDqKF3TuRAnA1ilyMIrSAA5h39ZOAko1uvIFmCcAJEvsIgNPWR7pb8LKB+f5JrMfzqhBQIJZB4vov/43LOZIHod/b6ID72GDik6kAgUlQWTLHKGOShqvuhx5vdkRaWjhqyWpFJQHonsqs5ki2jeiCiRskHdfOp4D4cMEmAuj99gxsQAn3vrth3YwC1yJFwv31VjsIZrJhJEY1mEjIKlp9AhLp9fHYj0+iJXRG6os17f3R9bDFl0CdwVMdfJwVWgsA5SAoHDuIZShYxC1vlj9THGwVQWCfqvgigj6TJXhk+giBzmZw9rkw/fJwCAVEHmKdg16HVEQOh7CEGqARj1ZX56Y32izkURq/q8wXT9ySZJ9gwiH9TxKsJS6gkBRyIrZH01HoKu662HuiDdeikLq7NZJ7ovsmAS6K77pmuu+SRwW2C8iCI9T+D5GfUNnckQnBorAtZFkoiwlCWYwHgPOpTDsK+pBayLpLPzFEqNuQuWOJB3zYoRu/HjvycXKN5ZYd16++0or47YvdeE2E2ff90B+SIhFD4vR2V1Ae8HsA7mEN2LoXxhUQlBrSsAdU5ZJkqQPAgQBaoWArxZ3kP24EvmxpXWJBFqClDW6ykvpxT/74sI7u5g/raxRygjZC1k8RtkxcxA/XAIEnEqh+apdJB6AGT1djbbzOkZ+O7jiY1tzYypaXQMdwAiQr6RJdQFItQLSRvIWAkhaJl2XRshk8kLW5jhuna6jiEHOgbtrbd3OcAzYQrgK2MvDZCvpYPXBowdJTQ2lRRejbs+5lkNQILugdbzYEA4kR4i33SNPVkL9XvTFmA38kKxzQRgkO2hxqbmvKwhNB9EIIkAFnEpgrSYjJ9Yqe8gIqTqOqPeARHm4cLsGY+6zsqlamFf0PVLBtwYz3nRfddDYIg8vVNErChPh3Evuwk9enmvoJAI14mqPBuFxEbSzdnJXAqG1Ivl/bQPilQoR42jceTB2JcysAqAX6ogkcbqCvZjn5Jl2SjAuMjIcNZAWUF1Ynty1cUxtvEdgB7uwQypAfnOPjq4Q+y2d4DQMfbDUQ/0ECY9gEXK2BDZYIzHUlR57cydHj53O9dIxL4UQMeVXcJ1n4mCZoB5Uc2+vnXLVmePMWfuXMtZtNCefeZXkDAZgM5+zL1QAN0IAGUyAhhfPSjGRgWycx0TA+Jt16aNzq6nlNpiJrVFA+Rcg7KJImLoxGbNpMvXj+vWgxLPU7adqAJjsH9TZ++YT4jdedc9fH+68cl/0nr/KhYnqSh1pmO7o+YFJq+z5YwF+MKBBJvEXXbdDddZN2RJOcqsSMDMkEEsnviuxw/n25TUTGqfBsAsGhfw6K/u97J3yvqsEaWED9d14SxsNSd52JwEund72qwV0OnYSUA8Ov77PEPteAXzCMubIeqSyLRYm710rnkGolSYgsIRlcWuPQftO99eZ6eKyBBJhiBuOG3DrM+h1GbeXJduFFidNIGMsdZ1sB7kH0K1AhDPlLWZc33JnoDEpiGjm326g1yS+FjApvAY6qchOoZRVzbCMXF7WQJdTkEXPw9EThDBniyFbhkZALy0y5CYloF9KZaBlQ00kNBIEkk3dTPWhnX1gxArdMvnkAWWlsR8KAKsW2IeZJC8+c528/APsVCfYfvMcx+3occ30VRSAsHZx+eBiCOjoI9153R5AwHZkAep/tSGIc52q6GOZgcKl/gYSF7qi4BRcq1YB0TCyxJqX3G9wWNwrwLI3EAlVGZ24wfT+DfDIgsAk5B5kcvQ1uzvKChYQjIyk9h7WPfZDxRCjpiAIGNybOh47iccuKIMggtbvhaIVYPIGSNnpOB0O7WfWVYSxDr7TCOhI8HBEIm1VZBGEAHcu67mIbt+IXtGM/Ux9yYkmHHEepICadk+SCMJ3fdB5GB0I9vo6vfF6moAOx/yYW5cZgnRfvbG/sP2fFG7EXNj3rz1R66cZp0EVHegjmjkOkiktXLVDNby42SaMHYgr8RD+HAf+iGj4iJRgDLPUrH70xp7inq6FJCTy0zuRDRl/ahlJsc4+7wjxSXmyd6i7u8QCFM/wOZibO2G6V6fPnehDZM1UMXc2Hdoty1ZPNM+9O0zBMihb22CIJJaGNBYSknqfe0hqs8j2CeVTTMmxQf7cThz15s1sp7sCLLGuX5cs/BU1F6oDFF2aQ3uaOgnR4EmKtjA2ppGy5g5x9ogqL/2y+12231X2guvbYJg8bDFuQsgxmPtaWrvLtag03XdtjTN01ICRu1KVI8/eW6LFTZ02mm+a06ij00G6FTo8y93FVr89ETOJx62q+JOWxf4Vbv2gpmWRo2YyThqqyzjep4yhDnmk0g9wrq2n720jvFOtrlJY3XTOtQN1CEe/SgKp8XZPm7a84fPEGfr50TZrPQE27O3AEUU93wS5GFasiUiU+lsJTODPXUSZyFZsvbzfQdYk/dIgQE58vU3H7Rt3zlK3ezH2Myzy79xhgz5zQMvkEk3j7q9gIazNHvsl7+3T937AZdZVoN8qJj9uZ/Psw67KjULKRupkDU2KCCYfBCUmXv2Q1pNdza4gzQ06Ey1ZvWFkH/DEEXlEHj9lp4UYQf274QY87GVl11uL2zdZashnnJm5aJmK7f4EA8rPnbQpgu8Z41vQWJ1tOA08468qVCaQ2DdylHQp6EmzeR3irmfUhb4UpNJbayGJFlzqVErB4JbDR39ypFDHaJ9UI4AvmqOYc/oYCCvWL3WClEF7tx7AKLQC4IkHttV7A9pHotRA4vGGHtqD3uQcjJUu0m9+/WPprp/0+Ohx6oY49S9LFR+zLsIzmrXX3qNbXjlWc5+HtRDsZCxELecVXrJuvjAZetQK6FwgfifOWc+9obkRcYk2ouvvWXZkPPvYI81b06uzYS8zDu8z6ktXnrjHZc19U/3foyGuUOOWJcFZQEkzvbde7Ec7Lf7H/yibd66nc9PoxX17UVc+wGuxdGjx6jH2B+YP5XUwpetJweD80I1xJwC6k+gFA2EpdU+rgascBacJOZyJQ0Sh2h6kbInMjrB5W7od2fRWDiPpoKXcSKIpbFCzXhNkEEBLA5R/O/5EDpHjh3nHN7gmvXC2QMzpqZQ0+Ri27uXyhBLuNIqanGcFqgJVU8Pc3aT5ZazKKM+HUbx10szTKMyfrC1KkOlKwtZl1VHfauzaS3qnVjOhKpXpHSJowlKTVrKnBwnQFTj+jN+q7CwnjsTG9zuQQjZXnvgs1+mMS4QC6woa2NvCgmkWXCMDCAXRCqygPMR5IcHjTHulHKeAPnjeP/v/nKeAHnXy/N/+R8nSgCcG8B+rwDg/9kLMtHv/3/20/6/927nHj8T/c7nAqgn+voTff7EP995AmSi92Aizz/X/Xuv65/HzDsvAr8as4LHl9use+i+4dNJ+SFUVxYIygERKaL8hECsozo6Gi0X2W86J+xqgDgFVtcDtngDkEznwLFt89t2MXYnAoUUxLptxw4OBGmuwyUKwJrztAOy5U8/QCE1RnHuDegpAEbAo0A0gZ8VHN4WAD6lyUOd4km2AqcBH7rpUFJn+HzAlFI6y51FyNmudwFTst7SSTEAkFde1QrkUwi5utcvWLbIKosL6F6ly5qfydN7yYL51gSYNEQn2xBAkcLs6rAWuOMjd1L80TW5ZRsH1FT79veOYPGT7hQPxQRHqrs1CCXGG29uJKC7EWUEeSNTpjrpsSeg0+v8vE8+/oApi+miUle8AER/gCp17Qt0KqcoHeTAmpM7y4FSX7nGyz78zZMAVwFOHSKZu2yKBMC1AV5P5fWDARQEusnfvY0i04d7pNyCSjrulQsi99Qz3eKhrrO5lu9zgCwGKWv8KVY3/et0W/qlY4AKlOIAOeouGkQJo0I7mOcJuA8H+I0GSBbYWgdR0wEQq4dUC110icmuRwC3wDodYptQfwxxqNKBI5LO3SFIi3AAAUwfXMBxMGBDKO+TSneur08k1mCb8LHGQ5yDSCPj4Kprr3GB0gMcnPv5Xv2QJQqkV1Bmp/IzBHIjbReA2kqHYh0gTwcggg92XDvpcFLn7jNfWWj/8QqZEZBzwwBfU1EndALC1tEVW84h65Zb77DdWKeFEdYqtcpCMjtKyPpIhXhbRHg5zICzOJF6w4P5oE5/Za7k0B1ZCIGkw8c+Opkf+fa3HKgt2x+FNPYzhkTcKAh9FEIhnG4yHXZ8NX/OKhJkV+PNtdNYFRipcamJ7LIjzmaA/OnEllWT/rcOGeNgqsB2jXN1+skbWeoMgfQiZmSbo7EvYkNAqt5HBINIDymL9F30b+qI7qRrT699RpWA9Zb7HPLCQQHGeziChvsruzSRHy48nXsSrMB15qFedxLApQB8KBM3j4eYJ8GhERzqatzY1+F2GTYc6khztgYcAvX6vXzmJFk3nFWf6P10aNJ4lc2ULGsESo9/l/FufGd9xe/oO4cBRinvQIHU0awZUjBFQgz0Apb6c33iAO3kcS/AXLlBQShBRFyE0eWm8VyGNYtsj2R7pXuhuBUp0/zo/NV8lx2D7Id0bWWn0Mf9lWIkCjWIMox0WBSooDHgrMv40CJNdD1dgPXZ6y8yYzzXRVumfk/dkVJzaD7LrktB6ALC9W9aK0VC6fmyIVNej2zK5BstG63xgO0+roELpZedD6DvMAmokQAEhwk5XblmHaB/F2QunfGfeQ3LozQs5tZwb0Lt/s9+1lnlPfvdy+yOh3dwDeIsmbU1gbZtzbOXXnzJ5QMVk82wZdtODuasSaisImPIyAAA2XfgMDYh7RALGbb7fy21237BdWK893EflIsRzrorYKMKgkwklMhVrR0a91OwcmtlvRWwL8BNnb9+kKJJcVEo/ZpcDogPVi8pBGQ3YcWSBYBEJKpN5nM14ZsuK74QXn+ArCG/QOA25hdeNuSBQHDVtWEt18X3L7bNO09YNP7+IRA/GTnZAAGo0ZCURWIlk8RrK9C+kom6HScAACAASURBVHFdpSyls2MvXgoDHvpMGtsidqWyCU0E6Odx+hgWH2fvrwiQfrocu+lmlvJD905zqxFAX8TD+HzT/BMwMD5GxkEABZZqDFYBVmuMO7UHn0PWF7rvmm8Cj+QXHotyUWNQr6vX0nspb6ofgF/7qJRJWrsDAS1Ergaxfoqo02eZgh3FCQCZYcboIGNaJK66M1tELDJWBqTUgpjUftfM9YgFsBgDBJICZAjV3rqVYVg0QWhDZkfyHgms9X5MeJHEvaztAjwVfH589wH2f8hQSOESxo18xvt5r3DAEI01qVCkjPFlTejh76P8dxKNBqdQosyE9C8gO0hNDHPZgwcgw2rpUI1jPQ7HYi2BsTGitZV1WUHKw4z7dkjpuAGs0tjrRM43sbZpbrcSMhwLyNynnCcsVsoAfPwA3KIY2wOA4qdPnwTUSXSZWhGRieypWPWh4jiCb34WFp1aZ0sBmdQ5GwlwlJU9wzaRY5KKMnTporn22M8ftfv/+V7CpUtcgC4DwAabalGj+dhm7J1mMVeaICpGAJFFruVVYDvF+t/pR01D10igz4BdPj/RbriArKPaUgiMZsDVQStv6LX8UgLK4RXDUqiLIF1mL18EKYI6oqnGLid0VsHs27Bl2fD8x1CgVtt1ly2g1kJyIFIam8Ex5X9Qe0gN0o11U01JOdeJHDZlWjFNeCvLyCJrCNLMHxVAF53ndTVDrOUK5wXfDwX0HUIpg7pjGGuZIO6n6pYe5rRI7+wZ0yEtDxFMTzg4a6WIlUBUBF6sV/6sK7LePKXAXd5HfN/qVeTCAbSPsGdPpRGmBUKhkLFxvLjCZk1LsnuevNOKvvy4bd9cbfNn0ngA2FUPIRRDjkwDzRVI92gS8UU5jGUan1mdxKdOsv/ALXsA+CNGoM6EdEGt4ImVSmUH2RxFjZA65NgME2APkJ09Pcp6PQLtZC3d/+0Q/rL1hCA5sLveQrGYAttn/GVaCfVkRDDNPqgyp00iP4oa7UR+g8s1CuDnzRAgI9SmUdiqVWLfU4N3/Uw65rUX1UNy9fSQw0W91UHDSwvqFREg912WSs5dpRWSA0O8j0Wzp6UDKFa0Me+xGIpkz9LeGUFIcgWfb+OuSiztgu3SlfMgUULsnh9gqwp5k4Z75/p188hzOGQVcHJTY4PISsLqdQoe/KhI5HYmt7yYmGAAX5SFlZ3kroVDEoVYPeuu1GN97KmB2IcpWN6Tebxl80G76erlNJDUWj5NJrHYaE2G+BvmxSJRgxSSCyBw2wcANQG1wmEAeE+YGF9ssG76/oes4/fYZX5wim164HdOqakvonpdCgTpMr2YR0FqnqIW8mRN8mEMDLMXt0Ny4JyH7SHKgj6UksGRrMF1zH/U4dOiLJW8nI7GDkBX1M6LAUepS77/zD5bdelUxmkfQdVV9vlPfhjSM8C+/85WgqbryaXqpZPc7K6rV3BN4+zz333eBZyrv1kmOlfkkpnBOWJH3SnroqP8QPkDtsz3q3bTqpmQJuzZ1LRh7MUZZCUdpvM+vwKwFvu2PMjUGlQSClvX1OIr2LVL08kBwfLSF6I/ZNTe3H3SjmHPxrJs08LZXwiRp1y3eLD4Rp7IcmoLcpJdnZmUnk09H8Q17rJyCLdu1QussXBj9tW3Pmvtm/psP1ZlYczNFtakFgikW771Qbf35D2VZylYVh4rOGIzp9FpjyWYb2AM66k/xOtB8kOyIDISrJVO+wNYHGWiTImJTaQ2krIY5Smr5Fs0HgSwp01H0aZMnmNl1eyh5Aj20DjBvtvE2pFAk9CuwtPmz74yBpm2cvkCiO8YlNv+zq7Um89/GjYoMWWKHTtUAOif5tTLaliLUx3BOtnMGq36RnuI8gtVzKl5jv4ap0jXmeaVF/5gV5I14cXaPMD8fm7DC3bZNdfZAUD6CkiB5MmcnbDb2r3/EMtAMHlXWr85X2CxrFpJmUSBSMyU46V994FrpX0zu+8Hx12W12RsH3upUSOpFZS90oqiM4O5d/TIYYjZGVbJOe8NLI5TsSi788MfsAgf1JzVZRbMOIhDgdKH4rUehUIVpOOGl2nYyJ3h1B+zcqa68+5b2PS2Q3a+jbXUgnmzsM5FEUiAu5SXsuRSHkkxSrbFy1eS1TbTnnjiST5DI+TVPe58GcLedDC/GFKikKy8LbYA4v8jd93pMvRiIGd2oMA4gG2kGq9uv/1WV2O89uqrrjlNdXwF58WKqnrcB9a6pgo10S1avMipmKX0LCbPr4J8L6pRsmEM+89sVGaLsc48jLXXTpSAPrZ0xQK+fyqWintoOktwa28de5by6Waw1g8M9qLmmObGqs4A2vXjE1LIYClzpNMw2Sour4X9Rw05qulVt+s8OcJZRg0xaj5ymXWq1zmH6qHmEjUhceBFydhHfRjGkYBmOWzxbrtFDQkRnJdCOIZxNhrFSk1BUK5wPkuASEYHITI2JgO7v/1xXgFyXgHyt4+eiT5zogTAuQHs9woATvQbvbfnT/T7v7d3O//bf3kFzj1+JnrNzgVQT/T1J/r8iX++8wTIRO/BRJ5/rvv3Xtc/j9yPrnEEiMC6Y48tszmfOkgHYA9dOBwCFWJIcahmDAH3kZgcN3GATiTgeRJF2lEsZRbiHTpIMdRMcZlIB+xJOllmAXKoCyQTwP6tjW+5bj11uURQQKmgVbE2StXUyeFIXT1+vLaIFoGGAnQFbFYDSFxzxeXOOqmTw4rCqUcA3OTHqo7ry9dfxkG+xoFufYAsCkIu4RQitUcmoEYLz1GgXC/y5EK6ZRRGe9UVlxBSiRdvXZXLCtDrTqZ7R4C7bLdq6JLtBODs4kAbAqB7zTUfxDbhkD32VDXdo0dcx+5cgntbUZUoDyGa77jx7c0uSLmIjjrZUaURsqfwc4VBd3OwVAjxhWtWO2D5bUCVjIzJ7rOItDhNN5JATHn0qoPnC+uHbf2XjziAXKCMSCTJiaU0KEUqnUzWQnw01h50lvZzuK3FTkevr+vWKIspdZ5zeBTZIsB7FuB9vQuy2+nk5wceXW4rHz7uron+XZ1h8sruRAkhgsRXQcaAOh0cxEIBXQMEIosoApxTF726eLx4b4HZAmlFWsgaqRegKoq8iwiIk0G6txU4G8KhXH9i6CSVpY0C0UM5ANAzBLhE5xmFcgPXsZzslWs++EFnv6Qskh6pWniv43lHnc1UD4RXGB3Bo5Bws1DY5HEIHGZwDgE4eAEYvPLmJsC2FHv8wRz75gbAYTzX5fdecPQwnuQE9HE/1TF9jO7GJcsWM74qObj6O6XGiWN57mC+BJsX5Y8IEHMkENd2Mj77un+VjInX33zTvYbIg8/c9ynGZzyEVD3XljBhALwoAN8gnqfPL2/yEcBJHcLky68wxza+p7qtpeyRvF/ezbq/42Hnyv/QQ530+vs4cO7UA4CV4zZZGuMa6yJAdACRPZUORgJKBd6OB3Lr+bIoEqAqAFWvc8YaR+qDIfczLSQCYCXnFwEi2x2BwhqXUoXIzkrArUDuM3ZPAYB7tS64WQfaFjrN1G0oom9q1nTIPEAXxqfsCDr4bAuXLHaEnzfvKSBNRIfeU9ZWIhLGVSr6bAKM1VWmK6PPqRwGASyyjNLByQtlkv63XiPQS530ymDohLSLo4O70YXPd2NRIRu3CIBsoRZ+fBfZ2aVxKJaaJ4xOTF3mXTu3A3pOPatyoS2V7yrlBxo3nbZQODW5zytvbdnrnbHACuDwx/P5v5amVpexM67WGc99EHkx/nBb5NlzhrMW5LNoTvsAcsg2Ql2RiawRCo8UqSPgfFC5DLIc5FoHctjXe+ie6lpLNSICRPdXtlMz5y+0ogLCa1k7YE75f4gaTryTyVSYkl5tH7z1SZd1sWTFCltCntI3HnmEg3MlROwFeNhH2QM3hNmn/+OEywKZQsi1wFIFamvc5OUX8Pn4DCgNTuDZnJ0zB8Cp1ebMW2i/evZZ6+cQWrvhBrviO1gdKeeJtVNrhA7FCqTfu2uXXX3VlVbL++3bs9uuvvxKZ/9QBTguYkT2K31YDw1BukZAlsZjgTWCKivUn+tPhhBwvs3LmQ4oQRco+0/ewf2WTXeiD+vUAGu/H53ZCnxm8+A+e9oAwExHaw9rYbtteHWLgSlbFl2bcZPTbDk2IccJfA0O8LKsdAKoIVSUVVMFYDSerRFKl6UIDo11/XeQ+TFzKcDZmzVOjaT7pnkm8lBdz42QJy2QEbJ+kPe6AESFlWuOiqhwag/ukwBIKXj0Pvq75qPu7YgIY3mkK4sHIk7WkvJC10NrvfaqTsa2iBGR33q9adhLtPNaujcjAqlRUoqwESHjw+fSuiMgUmNVn0G+2y1Y67QCMtXwXdW5KvVZm3yKACEEZAdCco4AdMuiTHkuI3jV1zXWYUUS5UiDCxYFY9NFHwSvmQzA4816IICLDcC6WHNG6QqtJuQ1AZDKG7Ctgq5pdex2cm9mz1/g1uSS02WsV32sj5H4uENc0xEahbXJKOoT2cDl5+djd5VDl3OcbQP86SZsPIbQ8blYqYSBeDeTzxTKfiTIoxewX0R8V2EpY3yyIz+GmAtl7Iuyg8skGLkMEsIXANcDwM4HILiD+qKf7zI41EuHK6HQsvYD7PeClEjhPfcRRByPzcgi8mqqUE5t3bkbBUck9k/pKIre5r7F2O233sgeQhg64wfmk071WiM/mD0O+zeIl1079tn82fOtEeBJqsWjB8tdwnLVaLi1erFv4a1fVlJga2cl2MevWW2e7bXWA3DVPeRt9QQL7zh80g4UsQaC5XmHc19pRNhxqNimzky2y7DpasYGrgEQ7ev/dgFgZrvNmxaLghaFmFB0COch9l9v9oRBGIg2vkMD9j2D3JtR9khP/NRfewsbuNkAtYBafXSNR0IINvIdaOh19nZEsplEpT5BWOWptoD07Oc6ST3b2ztic2ZnuXrg5EkIOJZLRYBwiSGXsB9iXPQzX0SAiONOTva0DHzxcwiF7gGkLIfIk03fAPYyn3ngOdvS8bBV/xygsPiYHd7TYssXJYFveWCxWc1z6TZm0WyjwaKTDwTuDVAHcApoW01nNrdR7neWDqmQGAPRj6LFPyzOSpup707Vs38DwjNWpyUTkE6XfWXnMKA2KjRS6aV8WDY9wcqKa7VkOJukxQun09V9ApIPa6uMOAvRflGCfSkKkpm5wRD7zCfvQKujo3sYu7c0xtfe3TuxXIKsosem2wulR0e/TYdQlDVOJUTjGBf0ny/JtlMAnEdRA4BfWjJZFN4gwU0DZJBFqGYKdJZ3mcztiNhk21tQbkePlZAjMdkiUjLs8S35VgIA29YxQjYHOTqVg25nyUnDRgl/qzjGlhcXQlY1Y4Qw+/t6WCLk7gAWglovQ9k/R0Q+MG98uA7wWoDwGTSMYNNz9KjNg5QagmwsqsWPf04O6zf1EfMlNjDM2lhLe8leqWWuhWKtFwARSTkJMR1tOXflWMG3t1rO51bZ3n993e0VTsGhuoP3DNK+zXzzYjyEs/6NsMZ3oPxUcrXyP0IptCLYU9TdXQ2IO8R+BQ+MWnAmTSTUQgCe+QUnIXv67YZbr7WHHvmDXbw6Bbsn1H+MgWzOEukpk+xtBuEh1A7P7Sq3WWl+dgHZE8Eoi//1qY0okKBofUYsIzHSfDs8aEiaYs9tp3M/xct2Vn7RPrvg17YkCWKa7n8fVAYFx2qwl51quQsW21MvvGhUrnYCZRMYLIolQFjGenP1oK2Yl2Ip7D+eyIUKKooIhx+2zlGUQOzZPu2Qz/weH5F1jPoJJRPZ4FgDq04mFyoaEr8V+y8aNSQ3Gob4b2CTeurEw3b8h/lYgoW7vTKYq3QIIqYW/7RZCxfY1tfetn9/7QtuX6jaVg8BPWzlpYRlYyE8CWuwEeZyMxauCyD6W1kLy1lr0yZlQHp7szdEA163OjK8hfzDMebF/Nm5jlSsZ99UI0BnUxVrBHU9bGAna4VHZJIVUsNdcNFq9nMaWQbJ2WGcXQLIH4QKQ/NgkLmqdT8SC0XlVan5QTl0Urbq7KG8sn7WSNU+Ip9UP0khqxpB4d9vvfaqffLuu62BmjqOWvHHj/3S5mNx1ck1O8l7M2Dtk7cSusPjhxuw5mVcKutMqmTVZqonI1DtfOueM7/zuR+foB7iM7AvL120GOKVBhMGbDMNaV2Q/QLllZ0ogj+F99uCdXEhqpWlSxbYzVdfin3dYUukOWISivw6zm8hKAgPHz+NOq8UqyuUKuyxt958gyXEhNqvHnsUpdE1th+10NZtuyyW886ll6zlrJuLwgKrMSbp9x/9ibMZW0muVWFRMRlr5TYjK9NZL7ext6YTjF5a3WpPPP1bV2fqzz2fuNcpldT0lI895Msvv+waIB555BuuPnjj9ddRtk92KgtlqCncXASIFP1PPPkEFmSZzvZsM8SgN4OwEmswESBSfagZ5sprPwDh2WxFnI27mJPLVy5y9eQxyM4grBFHuKf6vzII0QDqHWS5jvRW05lcGwaYp1OmTqcWKHOWWFJfKwNNdbnUrLq3QaxpA5wbdG4Kh9yS6l0qbjU66Xyuc44aPAI5bwSyv9TxGXXGCOOMLSVIgG+4/dMnHmJzwZJvEPX+qP5Qk7simrHFZ4Kl5u/OkHsi+Anf9LwF1oQu4Pv85PcKYL3PH+fv/PITJQDODWD/Y1+/iX7/v/Pt+B/3cucePxO9JOcCqCf6+hN9/sQ/33kC5N3uwfu9/kz8/v35p/fIuWM17AclEECdrK4Kfr7Usu7eRaic5OqEAFPEquzwpthRSHZCbIS99vKLrnNSXTZzyWgQ8N1MoV0BGJFIsSnbpJl068/Do3QXnSfyRZf3q2yiWjgI9AlQpxhSB7aIEF8OTM9/7kxRO/6YevsLtvaiNXRxN7oOb4H1p/FuDQdIn0QHi2w41FEbzCFPMvxKik3ZgOhn8u9vB4wQiBRIsSZvVfm6L6GbcyGWKIPYfJyk238uCpNmefJzGC2myz8eUH/njl0Aqym2bftu++f7PkuWxSn7+dON2AmUYfFRbmsIKvWjUBSopJC4fUiTEwAzCxxwBcBEAZ7Nd1fgn8A2WVItA4hUZsMLf9gAODDdAV0CmE/QgVhRVQtwnGJPf3aq3fjdUqfsEDA6h9wPAb46hOkwmw8hoA6aSIp0EUkK/CtBgaP8AVl+SW7ep05gwNPes3ZCs7D0kNLkAPY2p3+13lZ9MR+Ag25cDiMCzwQwxxJsLrsaDdwR7ot+LmsRdb0rLFsZDAOgGwKgBdbqM+hAEsI9EfGiz6uDgvxqR1GBVCCFj1EWCN1G8eFBHOKxAEMm7gPA1kwhPjqEnRQWVhXq3qVgLmfcpBM2KPsugTpSTbTSyar7roDriqpyB95E8fo9XN8Du/cBKPsD1sRZ/KR0R4D4851DGYM//ESa/WIjLjmA4mMgJiLIIgADBdArB+QgXXMRKEAC5evOPfREjjTGZw7l77Pp9mpiLDTwJ5prUoRnfkpqmv3rv3/DLgPEvfGmWyjgffAtp12Xw4HAaY03eWHnAyxItTQXn13ZaqjwD+eaDMrChgOAQhw1LkU2yGZKNjlS8WjOSREgMEHgqNQg+vv4Yzw/QiSBlCAKMNcBT8cCgQ8aF+MEgsaK7qEA1/EMAv27iC4BtbKZEkAq6wKNCf2uyAaBgjqM+J3Ns5DyQLke8Xiw66F7LoWJgqMV0p2KzVg+AITskqYAuB/NK+DnvXbBqtXYAAAOMO415mWBoNdUyKWeqwOV7Lt8IRt0fcYVLpqj+g4KXx5/vLiR7l5HBJ0Jg9bvetH952ynxgJct7uUHyJA2vEjTktJQnUDkMPaIEA4mPsJ90aHb7Fl0ckqBVmA7Mf4LD2AxV3Mr366vWXPFYEdXzVAomyw4lAOyC5F7+kN6aLP5kFHo7Ij9P6yCwr051DOuiUSyX0ervH4NdchX2SUWuJ0dnO2V3+S5yJyq5cDu9YC5fjIhktguYjOJsBhgfEOVOLzyTJC92+Y93DP4/30v/V7sg6q5vMO0rnsQye+D5+pG19+bJ/tke8cpguwBkuHOXYpBPLTv/kNQGSFU5Ksv+pae+K3L9qufQfs2B9ut19u8bV0AMsa5lgTXbVSNsSzrmlN2r5rr916x8fw5q9hnTqNIiEZ27oey0OZ1Q/JV/mry2zZl4+58STVjhRq6hYVqD539kzAKDJqsHnwV14M60ci11bjzwc1WDTggTKYegB3YyKCCRNNhvDAH7+4kLyEJItFSZbGvQ3l2hwEpJ4GQODBdZSlXB/WeWNcZ4VAR7IWjQLojAwALBGg+TrE6sY9Jy0jN8siWJMvvfwyiPRSO11UYKuWzHcqwzJAhyrAGz2kkBtA8SUyQmNNloP1XAeFRecupuu1AEWExh//JtJaZKfs1ZRRo/kmYGWcdJS6RfMpiU5U3SfNGZGTup8iV5TDpLml7nIRKhob6Q748Hae73qOCElZcum19LoCl/QeXQCLes4WbKOAU93YSaEjNRYAehjAqR5Au4Xvpe+goHb5pWtP8uX1DpMHkwj4I1u7ILrBT54uZ4xzHaUkYx510gE8Y0Y2Y8gXL/Z81JopvF+HrVgYgqUTwB5rVhKqKk9nl6cCGrsfyBVPAGgPVHjDdHM2kbfgAxEnS7we5n4mIKtUJp7s+SGQNY2s552Abx4oP/u4Z8V0skq9sgCgbzEZTMr9ePTnP8b3PQ01nxeg20U0KJA7VFVhKXxv5UI1YG0ZTGfpIOrMUMaWwNZ+iNZ65kF1NaQUPvUBAKGegdQsEO3DKI/aZbsIeR4Y5IvNUrRTVNXi4T5j+gwXcNyIkkQKvmgUK0svWgvAWG5HyGupYw1TzdPaSs4OHemqG9pbsLg6nm9ZXHeX+QGItGPTFkBBL7tg6QVkgZTYAbz9w/n8fmExtvt0mw1HpBKCHu3WqPkZkZZDsPG8mQTY01nfQvB4C53mB4vK7HTDgLWB8Q2r+zmPrlkcXxatXGyTMifTKV9OM8qgff/7l3PPqF3aymEs2ghYBgpivCl8Y5DO35ZSQDgAL2VdCI1raGhhbKNoKB7h3koFEsO+HGoxdHi3sMdVNWBVxnuOMu/6INVauoeM5mdLzUhgTPoCUtXwuVkHufbTpxICzn0XgVbZgs2UAmu5flGx2NJB2vTjhe+J3WUUjQ5pzN8hyCHlgsmSVJlkCdQ3TYyZS798oVU9vht1AOHnEMnKAWmtI2+jrsMpJzshywTa97JfhDL23frJnqgQ6T7eOwJFnidkqfCwyYQDQ5Pb24Q9iwdOTfQldNvT0qLOKEh2n2qwQrr0vSOD3FhfMT2ce+NplYD8svuaNyebdaGQnBvA6rlkezBW6iv7DDzUNalUYJ+Fs54VVndaC//NmptjJ4uPm3c/wdOQEN58Xi9yU+azXp4iz6agi4YVfn77slyaN47ZURQxyua4JDvZelmz61GrjUKoePlhl1dch+rB37KoE/u9g23nvsMOliso7rQVl62x2rZue/r1fY74gEeBQKTeoZYK8x21AOVQMPfSJkdyXbhenkOWEh8F8QGhVl6DHRt7ImujlMAxBLqPcC/LABxHqN+kIK4lFyIIa8HBgBGLRZHRjk1gDOtCPOHS/Ywd5QL0sdb2AtYnsNfHx0dj3+Rl0z86w5647tt0ty+26Z9eYYX/sd01Iqm2UGNGCHWGcs88IEDCZAVJE8MgIL0ve4WnrAJpJsFdBxvXGIioJhtiDKVgw+TN9w+NIhepo9cKWZsO5XXbxZdOsyMHimzq5BhLpQYdgKSRHWo8jFINao9fb3jZjpK9M4ZqRfPz6d8y71BoRkLe9vXX2IVkK5WeaLYt5GMJOj9F7sctGf/L1tC1n+SJxRnzzycQgpIJ0NY/yn4xx/7wxlYLiUaZwMzvo3b0hOiPZb/opXllMntnAHVXwalyK4Hc8I3wwpZ1hHwTLGPVKAImmz59CoB3CSHP0WTRNNusTPhS7kFJpzffDXtOxmw2CqjGtlr79s4vW/+GZs4sp6y6lRw3vqMv2Qe78azby7hbd/XFVrDnEET1sGUvmmXXfX6V26/e+s5bFpmU5siEedOn2u7Nb0HOzCGYngBsxnQ0Hf3NXMemli7mfSl7UTK2TthZYa83G1LyaH4eCihyFyOZCywdmzdutHTA7XLUNycbyPaj2SEZQr+uttyGuupYJydzvtlrKy++BEUMBCPrt9biKDVNUferXlHDWSMErfaxJMnDqH1eRXWy7tKLHZnvSd2krLhjx/IhKkKtkrXqMgD7VtbYfXzfg5CFU2FohwHXb746zr70gzwayJLtkx+I+mM9+O1nlM2FUo3v/eCtcfaZ/+C1qPel4ldoezp7VgJNJFIcNNCgsJ2sSO09mShbwlG1qKEkDweC0zBuPZxDLl67yrz7YIA7myw7GctBzhlSzOjana5ptWLmgM4Vd91zt12yZKU98r0vUo9Ekqu0zg7ll5ODdwqFZT7OADdAAnihEkeZTu306M9+YaXUThdxvaS4LEMhc92Vl9upwmN2yw0foCmhy45BwrbgSfe753/vbIs/9vF7yE6Z4/bqF19+Cdu/NvK9CiE5VrvMsGk02p3mmul6nzhxkns/5AgQ1Zm/obaTM8M9H7/XfvXU08xrmq34HHGstyU0JLRSG3VCjidAHKpu9KSmXc6+IjVpI/tDP0Szl4cPZxfqe65tM3scJw3F2mOtzBxmDx3jvgSxn1ZjdxmLLZmIJZ3FRX7oDOTLfdf8V2mg5pxgqdCpjXQmV+OP9nmt36qxnE0qa7zOkiJe1QS05wczbc39KFtKIYPuvN9CA8krGgk6Q4KwL53JAhEBopkMySxJ0QQe5wmQ8wqQCQyfCT51ogTAuQHs9xuAnNgFmOj3n9i7n3/2ucfPRK/R3xugnujn+cvnT/zznSdA3u2evN/rz8Tv359/eo8Zt19ITu6ZkF5JlvXn+E+XuN+a+4VCpwCRJZY6eZQVkc3B86UXlwpH1QAAIABJREFUNjgv/wRku5n87y4UBCJA/AAKEwCRDmO5tAzp7QwK0Go6f0vprlEHvGxMmvGh7gR0UOf181/M/eOnWfOFw065kEE3jgDvzy3FQ4DHh34AeIdNiYL75C96wcL5rrO2h4JQHSXpgNTqeOuiGBMIJFuiZsDzKYBLkvo28vcTJ4sckJ+ZkWrzZ2UBevfaQQIeV0JMTAKwCuJ1XsECZiGB5a8gfZ45a65teWenrbxwrV1xkad97xfVdL/62Zt4j8+YPYPuagKHAcmDALdPUZxOxzJDVls1HDTV/Z5GB2mqAhyRW0umLLusyRTqG99605LoKp0OQDSIXUYeXdxVADrBdFS9+NV5duXXjnG9UcsAYK7BukbKgVqer0yVfA4vsujx8vR1QdMCykoBytoAdMM5aYv86FEgKqCuQqxFJgjgE8Alq5FTv1hnK7549EzAPfdSXefyyw2GlFJXsjqNBVTK474SZYoAPIF+LVLg8B6SnKvQDQKgUDezutuUX6LOLxFOPhx0mrBWIMLbEhRsDAgSjmVDNuDmdAVPU3yX01FejY1ENCmnpyAKuiiKSwFjOimcMyn0Bez5AdT1U7TXA1aNd95Hc7CVBZbsWtogUVpAPHyxaUhH4r3n0FEXXP07rt8P3vCw5lo6zTngV2N1tHrlSop0WSsUoNzBOkRKGaxFkugy7iBbIEQd3hx0geCdCqQXUK2Qa6WcBwHj23ft5lDyGiHfzzqbp8rSYvMa6iQ0Pcp1cQoAmIxtkIiJMYBqKTNU9CvCT/ZiTvXAGBZgLts2zTEtnyJARHYIaBXwqUVDQKnUHiJAxhcRdYW5eQkg0c+BQgcLScrlK6zf0/ur41vdWOOWPgJhdVgazxIR8SHCQx1jDczRDOatOgP1HnrvPl5Xh0upeQSye3H9W+gATUE5odcdJ0DauedaA4TUCBSWkusUHeBXXn0dB8JixoEvgBwqEcDOYeZxBx3Ayr5pY971AWaK+BHx4c2BSh1hOgQp9P36y88cdJ/c8uk/rgW3r/7en61SGzaJoBNporNQgMts6OdeRUUCWACIJTA+xlAdhZIf4MFnjARAFwEiC6Z0DvSjAGo6SAm8HtNn57p102ks4ieKUM1GbC9kkybAQN3DIh1GOSjr+iuHRMDyIED5MN85lHGnz6976+6vrK/4Lrp/svrSPRUpovsgVU3C7DOh7eOP8oOoHPg3qW70R+SH7pe69SdNZi3jvWW3Joss3Vtdd2VN6PUFYmusiyCJwbJBBEgwh1d/QN/k9Dr76c+KXCe7D0DxilWrIEFm24dvuZku7CW2cNEiawDhfOr5NywqPsle/OZCe+T5PsijBIjFNnzdCa1n7kt50kfX7jAWU7Jb8vIFQKSzuZ9OwN2HDgP+YOuj8a594vtLbP6Dh1n/pnGobnAk7VLeJ0Z5Q4xx14msw7FIHB2QAZYiWRtiuV/1hIuGocRqqC63FYvn473f6kgQb7pSY5i/01BreECYVEB6Z7M2yD88BMJxGLB8BBKpH6IiVLZi8oLhOnj4hQD6VNgfNu2wMbqZIyCxMyFWc7EJ2fLma7YGa6FGPO1rAelCsN/TeNQaJzsNqThEGkp5IUJE93XxGmypOvDaPnnCdWLqIeVSIwpFoU2659qMRVRofunvmmuyr9C81PzSfHLzmu+vOdfDvRNBnUtuhZujAg/4HCLoI1jDNdeyybcSAKLnZ7J+Kzy9lbVZc1WWfOXlVeyHyXSTTnbdmMobalanL3ufyCit+TtoOpg7bz7jz8eOAMYqBF3roGwWS+mmF8DdzbhS84CAfHl++0MeHj9JcCzkVB9KnH6Ud2tWxGP7BJDK9+ICsU4Cq9KJDJvJzYQ0EiZB0Go31j5qcHj11ddpmohwlpe1rNUCoRIZay1YmHTRua0shW6CJl7bvMV50meh7Mni/uxH5dOFdeEYeR1hjI9lsoGiSWEQkCQeInCYPbWGfVaAOqg8CFyUjULq9fKa3QAyFdiONBGQ3N7FfCRrYhSCXGBdAPMnGguTDjIqtFZI/dbURpYW6iitD40o2gTsN6GemD4jF9JrKaDdSdvC9RtkrWplj7jtthstM4fg7rZGsiKaXM5BI40QktG89vpbNnfxKtYfbDGPHrSiQ3m2/oIZ+Ngft8N0ty/EY/71fUUOjF6SnWKzEkJsfiYWgHQMN7KnlnONduUp+JlLyhocO3mGPffKYYtJibA0aqeVa1fa47/6iZWUd7DXP8yYyCX7o4pcCDI/6HL2Z1zFMtc92ZtG6VjuxEampwUVIkVc3tFiZ0uVmBJMmDOZNQCel14429qw7wxi3PXR9d0A4N2Mt38X9xHBhHViMSUvo0S6/70Yz1LfFuYP2JxcMtogwbpFgvMLUgh0kjkhdYDIlUA672PJbInhWntzDyejKqtFvaP6QXZvsmC7+dGb7eD3d9ukeDqCyfsJAbxuRrHTXN1AE0oL8wlyg/ESKf945oEf11md0KpJohlTItBCyX2JpHmhji7q1MlJ1gZovHW/1jtIC65ZIESR3wjrBONjU36LlVGmhCWTIwbIPy/F17LTky0PBRFbHs0v6QDr5J+gEslMYbwwNoKYH5GoFDqk+kB3dILsipIGupe5dp0seJ6oLqiemPNmQcy1CNSwuQCFFdS4u+FUY8hWuYYGG5EKe7gXDSwVH54fiU0WVlHUZJ19Y9be68McRtkHWTJ7Tqb5QNpt33/UGrDq2oES6P4bFhOinWqPPvuSlTKej8Nn+QZ6YFVGVtyUJBtrIDOhbpiucO5TPJlEwT4QGJCl1Fon80uwDyRfA/aFrYJmF7P5y+faNjLXAiCnUlPSUW3RoAG5MXl2utV31EKMk60G0BnjH0qeUhdEeJulT8uyJsLe27CVnMsecuJInuVOmmKT7s21PV9+xZZ87Qor/uFOVwd2sI6p/lEtrjDoAPbmIe6fLOuCUDwqw6dPTU80SQQSmhEIYFx9esiiuGdJ5OP5+mEiBhmRxxx+5uUqZxs2Oyfe2lGJXL6KMGbsGNeuWgTRQv4BwH1pDLlsqG/yy7qsgfv/8ra37XTTsC2iFvRB6RPg185+t8x++LMXGePYNEF+3Df7R+QJttjiGVPs4oXZVsJ5YMcRMghjU2xvYRW5RH4ujyUUViAhGqUHVmoRZOEkQxx0QeyrXhAY/eYRQqy1nQfTZIJCJzuZvAZybaSwmLn4AqysttusScHYa9FpP5cMFfJttqMoIobGqdgyIXRGRzrsK1sessafHADAb7L9BYWcOxbYCO9TTI7QIQjGTDISmiHujx6ttOj0MM4Pc13QetRFDJqzj7FycrtefcmSuK+yjU1NxgKQ/bq2udO27trPXt9p9977CfvNM09iA5UCiRPPGeKozUE9Osw5you6aVBKYBS1JcynwmoybhInu/W7l5yiyYnq5Cffifk8wrzopw7oph7MSCVfBoJQzU/KmgqR+phziux41fAiq9SXXnkJtfVSmidOuzNfGuuB9lQ1Vzz+s8ft5ltup7ZAoUXg+EnqrhHI80/fnWtfe/QYZ5s49mGacNR4w7lIKo4H7/jPnI/vPdtERiOWhjS91JO/c9X6S20OBEQjSnLV9y9wjlP2oiy06rHUW3nRJRC3PeRjHLJY1iN/CNtkSL1U5lMYnnoBMHGz2Id4Gys6XWUlECDpM+bYbR+7x/79kX9nPJu99uJztv6iZZx1s1C/Tbb/+MFPyJZDycseefnllzoLRy/qxD+8/Cp1bx9EU4GrdbM4G0egZLxm/SXYw9Hsh8pp4/ajNjV7jn0TK90j+YV24y03YFO62p3jjtBIVQXxLAtakQs33ngjRJyn7SFbxAWJQ3Cr5r77nnudGv9NzpNS4nz83nu51mXUKsWoPKhBeb7sznqpV2vYF1QPKguuA0JyzboLacyA5OwZ5DsM0IhCzY8aSurdwSHI7U6IX+pBWZmpMVHXMRivRClPhqgDfVn0dT5Tk5iySdQwp/nhT00rS02Xi6fzJ2u+Gp50xpSyXedRd47hd5Svte+HM91IvuAzBbgbMM7JBgoh3+uWD3+CehG7M+p8lwXifkvG3CJBRID8p9L6zwrrv/J/nCdAzhMgf+VQeR9+baIEwLkB7PcbgJzYRZno95/Yu59/9rnHz0Sv0d8boJ7o5/nL50/8850nQN7tnoznE/+979v4653r/p3r3//LeBAB4kJ7zxIgIjtEgigxvPjRJZb9wFGnBhH4KWnrVMAS2VwpFFgH3alZU+iap0sYRUUYaosEipuTeLounDPP4pBO+8gegw65OiwiUniuVwgALWqMThckC4gEIKqO8QFALAH3AqGmY08UhNrkJzcH2KovHcSiYwb2UZvsFsC8NoCzg/ikSl2i0PIZgDt+HOD8IHGOAcCp83iQg9gslCkKMBZ4NARodhhLJI+xQbts7QoOY4Rfc7CLx7KrqrzMFW4iAQIBTSqwkGhtk31DHaHOS+0DV99I19Mr9tC3i8HZRuimKwdYy3S2JrJHkbVXKiB4HUVlDQBVFASQQEqRHgoWzgdQX0oGiALJd2PzoYBu99kIUj6Sf8wFDHojC3713xbamgf3cWAIpxOn1QW9y0JJypY5s2e566vr0w/Y4SuAnkN+O0WzuvJ9KD5liSX7Fg+uhT8Fr+pEdSNLfbDpgQxb/IUj7vUEHqtjWx3F+s6SLkuloKJYAJ+UCnqOupYFEIr8EKAnoE9+/uroUfGtmlYqHoG8TsXAGw5yXzPx71cHd397M4HzwxZPS2UinXWyZ2iE7Ck6XmaJeGq3Qda0cMippIOwgfdTgLxIoWjGjFQgCl5vxELhiivXoxiph4SjfZA39aNYl+VEPwCO/Mpr6ST95eey7L6f1Vr6pGQryj9sc3OzLTszHYuLw3T+xtO5CQGHnD6e03UrHXdpeADLm1cKEN0PESFpyRzG+S7H6BRTkZ6IN/RXvvZ1u2T9lXbvR+9DOn+SwFburx8dteQVqKNbQGY9gKjICU0ZWcnUQF6JJHK2R7KU4pCpQ4wOAAIxpYZQkSJ1h/63HiJItHD8pfrDqbKkzHFgOfNSJAuHThEhesgG64yKQ7kddFqdzaUQQSjQdTyHQO8jcLYEMFn2cOra1OfTnFdXuiOeGBM6TMlmTQC7smv00Pvqc8i2SWMsDCuoybPm2Ku//a2tuehiR+C1ACoOs2hUVstCh45NntPF/VW2Qb8AZZ73ofX4Qv83jz8lPv53i+ZfEiLPv8U1ZDz40/UqG5AQgmq9OCD5A1ApHDkEsiwQ8EXARARdz1q3nGUM16SFsSPbtx4OqpVkEYgACQwMdj7IIjX1PWXzJdJB90hyfxEvIkDGsHIZYZ0K4h7omgiwFhmka69rnLjwv/oT1xw+E27tAu35v5R5Z36n7OCZsGo9RD6KeBIJpdeVMm7837TdDvI9dCAWOSP7ojMKnSRHgPgCKtdCOi1f5Ws//gkdzYzFAMCaGzg8v0In5u59e+2eez+OlVuVvbF5J974KG286fznoPvqd5faV59ppouPS0PHdjyZCQLzRW55AiIP0GlcQ8d0DITlAcDdQebemOy5uB7yf64FQD7xg6W29KsQ5bSK9zIeV2K5JXWdVHsxXOdmLJhkKycC6lRxEWq4xRy8AcQAuKcBEIhUnAZBWl9ZSlh0DiHPCay3EIIQEwKfZK+YDAEhsF7rnDOG5l6MovKCeXde7oOyQASg6R/ztV3HTlpNG2sqQOYg82bthSutjhyRcL5kGf42vfw3DmI8HDsuWZ1JzSc7K81LkR3a12RFpiyOS6+ZYgd2tmHJNIc1pNjZCNYCdupQLwLZhZUDpiuUXuu15pjmoK7huAWdxoWUIBorUltJmaF1Wfe8jp8r4F4kuZ4rUkW2YrqumrtSf2hOiqBRJpQUSnsIiZ2Ook1BqbIeC2C886aEmZ52Fnf63QbAcb3PCGOujrGhzJ7S0jIHjvhi5yOloh/zW4RvPO8hH/dhCL8ufOqh2ljTUV4BhiycFWwNtQRSy8ZNNnjUCQrxEqE4gOKiE1AxgY5ikSDNZC3tJvMniYaEMfYJBf42yUoHwjAmKhbCucPa6V5lpNtxyAztaSLir772Kntr01uEXgdgTVZFV/xUwtMzaZgAYGNMDfNZ/bnlPXSwuuyj1kZnVznM+jKm/ZAu1ybA5sFBWaSU0oHbQNArCg/W+0aAsAgInWDW+ERArxYIjSE+myb0bKxjlDPWib1TFWu2VAGXXH6VRTKvdu0/aCdYK8sYN9dff40thaBrgTiP4jqNAlAp+2wUQPy1jVvs8utucvvi4R2braumxK5fu9Ref2OH1Q/72PKrP2L3//vP6GhOdcqEz3/kBgtoKZefl9Wwl5yoKLOjpwncjmRcB8ZZ9oLV9vOnXkSZ4WMLll9gq+hUfuPtP9i3vncBoNseu/vOG7CmgQzGZrIeRUwzjQoR3Mf0ONR6wohQtzSxBveQuyFVTFk59nqJoVZciq0nPOF0SIALIMhaqVnKmdcCZn1Qkw5iPXOK+1dURo3H5UlO8YPEhHRg/jVUMmbhqBOiA5lfrFWA/p2yZWS9lW3hGatEcnNS1FmOag1mKVC5GXTPizjeuHGTs9T76saHLe/H+8niCcECp8wRIJ6sXyN0IVcDfgdhxaNMtVKILdkJaj62QObImDAa9YMWvlHqkPhwrKewKB3AuqUHe6tywG8/VDfpSTEQZS02ipIlJiXcNh7Dco1tcgwy1RdiJCca1QS2XdVYHPVC+syYPokxhPUcQHAY+0iYvOtZgwf5PG1IXPxCYqyIdPVqOv2VenOiitokCYIWFYavH/sMnc6xrFNZyBq0126tw3YUG7NVU1Lpso+yjdybk8dbbS23JieG7nnAu5BwlA5dvozT03pbW7gwDpIuxHYdKbHqHh+yTIbsXz6Qyz4QZo9tOmLF5A2UAVY3yl8H0iWR+zANde0gln/q+M+aEkjN7W2TuEHQD9bH+O5s6kOJgUImPdTKUa8koegpopaNp/buxe8s0CMIErDRshZNtSNFB2k2EkhLRkg3eSZY4nQxdqZSb9dQv/VTN6szfAxbrEnhcTbj84tt4z89Q62WbYkfnWvbv/B7t1eqUUK1jtYh1eEKRB+gRlS4dCDniCEB7aypkXz2JtQ+SHcsLRIlcY8Hyo1Uq+3st3zqiBd29duqxZAQ2I2mMH8R0FgHYyUzLcll1TSz5telZllWzhIb8JpkP33+Nfvpm5udyuPGS662ztoK8ubarJO9bHNeA2qOMbsqK84WTku2kydoLqJmuOKiheRM+NnjL+ywg5CUSrdLyUC1BL5agYJmFlZsEWSeZCdFWzJkbA8NHGXkZijs+w87K6wcCUQbyp9Ylt1pcUEWSi2oOnrGolV27PAuy4qkBkeRdP1liai7am0/JGT7cIAj7+JR8nx508et5qcHjWmJmnmv7YWou+3W62zvpg0WiLXqyyhgmnuVSUMTAMqEOsLb3d4wDIm3YIblE9o+ZWq6zbgiyepeLrYecpOCqcmjsWKrhkjceTDfCkqqbNmFa8iwyOFsVm07IYlWQSp3QR5Pm5ZtNewV3fw8h32kvqGNbC/2u15fO3KilPU31zVFdDVLyUwOEP8Xwl53rILzG6T7pCTsj1F168yo2jYEgrqP81YNdbBqSGVX7UK1KWvHKBoN4skoka1xNjaOyg8sL6+3kzRCqd5vQBXWRa1z2/XJ9rUf5WMhRqB4WrpVQHzqoZq6HWJfuXF1WPJ1sRcEBkN0UgtEY8+m3L5L117IeaXZ2WqqzH77nXfMjzk1Avu353Aec5YGGJrXWiFBwjmbKXRcBOwFs2guGIBgD6SBhX3oGGRESQXWbIS8Z81ZZJ9+6At2x0fvsCMExV+8Zim2nBnO5jF39oXYOm9DLViM4vEQ5E6q3XHnRyBA/AmJP+7yPXRNTlEvKJfuOggSqVo9UZpPzcqxV97eb6d4Hylyf/yzn3KW87evff3f7HXIjBzOhc8+9xzNEFjMUkN8/oEH2eNbUc8UEGhf5JqyDvGdrkJBI2W3LCSLqQvU4BLPNSok9F6Ku3r2ymjIxQ7qxLAIFIhcN5Egx1G8pVFrSenaRsOA1B9NKEGGaGaIwO0hgDq6h2vjzRouuyw1842eDaRX3VBcdMqSYxNcU53qnxrqlmg+68DZjMMzAlGqXNZqL26G61eijj5DhJxRph9/apm7t9Nu24ryJNC5OmRlziAAndk6FGif+dRXEHuEwHVIBTJug6UXZoKqgnZdF3/74zwBcp4A+dtHz0SfOVEC4NwA9nkCZKL36P/l5597/Ez0279XAHqi7/denz/xz3eeAHm3a/7/OwJk2h0XjqlTVAWtywIBBNZZekBdxxSG5T89U7DM+dJJB1jQ6O880OdAICQBVpUDEtBW7TpRKwAGMienWTfdetPx2feleErEekjkx7bNW202EvTULMKpOaFJqqxsELEtXRSn3nSGCuAXqSDLlmAANBWHmx7OsZVfOeJUIZXVlRY2BlAHyLqQDtci7CoGKfKUD7KfgGsFec+ZPdt24vUqAEkKkCVLltA9edp+9KMfEXyZTdHca1defonzvu/HNqcg7wjgSCw+vNWui+oUYW+dHMh6sKeQ6uOS9VfYvCmn7MHvFAGqBNiuA/vJ7MiylEkp7vNXACxKjaHwZBEXqy+6CJBqny1ATSKQ/MiRI3S7XgS4TkGusEMO5Lp27RSqIkDo+efa+9orX5lnKz67k25KOlhl90IRL4uTJgCwTNQsRfjfChRQuF0fBatC89TF3AMoICBPhxCRH00UziI3BHDLnumle+Ns8t0bXdErYihIBxPADWUxKKBW4JyANgH5DiiH+Ojhmnrz2gJ2BRyreHUgOAdbHTLUIS+7FoWLqiN7GEAyAv+H5IQYC6C7UJ7ReBJZMECaN535CoAMYFw1E17e3EwxTpC7N0BqI11jLRyK1Kk3dTqWFIB0C7ivxXjqqztNnc1r8CRWkR8H4SSSSV2GsmMbAoDqxH7lF5+dAflR42TZImDSObwtwIJnz45tACeEIdLNrvsky6ZmSI8wMmCGCPrrhtiJAsxX2LsUTFIOLMQ+5h3CCZcuW46k/BmAsVr7zne/5+yGpGoYAxSM9B8FGKqnwzbPrrh8PdkJRQCkc526YpDDnPImdD1FgghQVwf/Ga9cCD913mJVpk41EUqOEAFw10FSD11vZ6vE9RYZonHggtLHbaDkKQ3gJSJL6gHdDx0qdG98mT9Scug5IkBEbKhzvZnDkEBa3a8TJzgAMSfaOAjLn3mcAAmFdJMqQaoW2SsJ1K/DO1mqEX0mF9gsYkxKIKwHBBguXrIMoBbrA8i7opOnrYzO8kCucRQHcYHwChDvZk248WoSQXn8NUTHX7uZ/SUh8sombEEYd56AuDHcU38WqRBAzwhIVP1slDEq0FrfgUnkut9ruadtrFPTyN8JAGwpxf5GZJkIEG1xIv10LaUAUVGpXBIpoEYhQaI49AmsFrkqoFskoO6nrqeIDEdaydLMKUnO2H1JFeJUOqyrIigTc88cRIr3dLp7nQgoXiHwj/eUvYHyYnTdE+ha1EOd1OGQg7WoVRat/k97iPFr9si/bbF5kK4ik6djrfLEr562GWQAXXTxxa6zMIh5fRI7qz5yCZ59/iVnI8ZJ1Tb9dJ17iYefqOc79mFxluKI1CCUJYeOHkPVgo92E5ZP8DiBEI5gVnTLtrngU12rckDcqscustwHDrjMHc0rheJGsiaOQtyEclBXBkgr82JSKuHiEKJN+GHHAZCG0x0ZiBdRenIcndinLQ1l1jQsuTponW5jPuXQmRnJmCrGWi2YTsRoSF9Zavhyr2W03t9Ub70oT3oA19VBHgfYUYGdRw0WIC10cVcxPicD/KWjHNiPf38r8zyTfIkqniOlRjpqqFTWcZEM2ttkLSIFjzr/dXpfsTYBKxVAOtaRahRpIocDNGcZ31rbPZmnWmtFFAcoU4n7K55NgI9sJqT0072WokNWhZrrGRCQurf6Xc3TWICEckhurQEKPdU6LvBjNQrAt8mh0PybDrlyCrvEWNbwE1g1imxRx6V8u1P5HlIR7SVvRcTmxdxv5X9IbSJQRF316tIu5HmyTowGwBDxl8j7lkIATOKeRQNUNWP3FBlN9zvkVBhdslrXBT7NXwjRXuPPXg4Gy30dZU570L07AoF/iu7l9KRUgMx+uqqLXci4sqy27dzF/pTAd1bmxoglEqLaSjeuL/fyGGvHdqxptAfe8ZE7IOh2As53E2KegL0IaiLUFlnTMsgYi6czHVIVIEnhtkJ8u7jmoyDHTz/5pN11621kK0CMtKJsobN2L13uMXTOn6CLtxUrE9k1iVyaQreyyDZZdzqCEaC9kesr4kg5V900ECjHSvlFBfi23/KRO2nQ6HO1z2tvvMpeVGjf+9H3ra8VexC+ewPXPIr1sr6pzf7l4Rftig/OwqpznbXXYxvTVme5qcwRyK7GATrhA+PtEw89aVdcu5rO+yL77hfvx8urxHpqTtshwKhy7tcgTReTsudaE6LYxMk59ubmvRYSGcdcXmhvbHzNfvD4WvvUJ35vs+ZOtdtuuhqQv5E/NHXQDezIP3n8s46R1mYRzJFOxn4lQJ18+ou1LldTxzDVO7lWeftQJKwMsUBpUvj+6lpW/dEJgdWChV47wO7e41xPOFpt/WDgNolg83BCo9NS4tizg2wPYclwKez95DoQkizrR4UAq94aQuEVGKR1TplOylEi9JcA3rqGDvvujoet9NlC2FysOlkjhtmXB6j7QmWLBqERw9hsQEFbjS3MJEi0fv5dRLACkLuQqMTEhBEkjG0XhMdUwP2GBhRCsDWt2GhxCy03IwyMDBVXJ4oR1pmteTVWz5rVxJ+EuADLimGtgQiR/c8A5Gp6EvUEKtFU7KMwGgQ4R9lS1UgNAeEShRIOEqoZhqianJb8ih6r4ef+IPKI0FjvWR4g6GIIq0+g5ptcAAAgAElEQVSXrRN2VrurCf7mmuVCksWgoHmduqCrrc8WA3RnR5PJ1T5qiczvgDBCt1lX8w9jPTcdomJyHGOF7KUWT3t1W41t+NhCCEaUDaXdlt85ZkWstfsrGlE0EZzONZ8GkZaIjWdJMeQjVmmal/NyEwj+HiSPJ8xaIE9lP5OcnOr24VZqJBHXPtRb+QXV5K4sZA/B5jMtwo6fwkoo0pcg8qnWCMi/bMES5kOv8/5fsnqlvYOCWQouKXVCvYJs/Y+vs1fuecIWYScYe1uuvf2537h1T3ulp2wqlUdEbRFP3ePFQigCTWS1pzIAlNsECYK7ns3PibGRdlSEfO8Dh8maYHzW8s8Jk9nX2AvTWDuYxJZMjerPPfXC/maEP6GQmc8BVM+eswql2GwrQYX0wJO/gDiIswQLtWg4mP72YmfrVoLSpr6qyabBoD1EgPqe/EPYsNXaJKyMCk5V2i7s/UgosUnTU62VrJvyihrLwcLJv5+9BGIsOyXMMiFBolCVVpw+ZTms5U+8km9FvEclBFMS9zqe+xENgK7aOhVw++iB7XZhDntZUbV96KpM27rnlNV6+FsT320K+8z9G2601qdLWE9PWHTAKIByieUXd9t0rn9E4IDlk0GzMR8CmvVl/Tqyt2gsa+v3tbVr11pTZR77cKUl8ruynXv7tRftS889aEPbGty11dmjpaPbXnpzqy1cvsxmzV+EKpfMMdRvv3/u19RCAbZs8QKbwn7YDJkQzUAuQYHhh/InMCzR3tx22AbG/FAPME+QPWRBCo3SXCIFiB+fp59mtV5A/PT0RADtM6HW2mcc6c960kaDRirKv8nYCf/il49TZ4e781cq58GT2GZqnwwICkfZFQXpF2FPPvUrR7p/8XNL7aGvbyFjKc2WLF3KXpFgGzZscJkdmezPB/bsU3QKZxLVQinkJtbaunUXE2x+EDV0IDmBGfa73/3WriIvSY1YhyEFqpRRxedNSstAZVJCxiTEHpanpRArym38wNWXW0oEBCxEcgzZNI//5Cd8PvabEKyTIeeu/fDNdv9DD7LutNuX/+XTFonCrfzkEa7dFGrIBCy2UCyy6FSyVg2xL5Wwf1/1westg1ryqd88Z9k0RtXQqHcCy8TVK5bYbfxbG7kqh2giOXEatWZ7L2TWfNQetfaLxx6zCy5cxXq/wCnfQpXViNJWLgBqxPrGNx5x9l1vQSRfc8219tvfPk/N2QkJcpWr4fP4vkWcl/S91IjXpNwx9mmdjUY4rLUzJpJYd0SG1LJXVNZU2qWXrXd5MiFcl3bmmepaWUZ7U1vJak8XXLXQGHO6nWYoNSeKmNIersYJqfF0xmnjvdSQ5SyuOIfI5aHw5wvftYyfetN2V2N5snZSLjvngC7WbF+vEN422O696/NOAeIpFYizwcKGVn6LZzP2Rr24QRN4nCdAzhMgExg+E3yqrr1IkL/xHjj1018PwE7ww74PT58oAfQ+fKT/US95ngD5+xAg//tB86cE5Ph7/fl7TkzBeO7Xf/cB/X4TpH8VAfI3Ln/6Zsore7fHe72/HjmfXD+msFCFM8rORUSIustUcArEDafAVfdm0U/mu/fN+kw+h+ZRwMJYitU4OqIHKIhasJfp5IDa68Kf1XXdBTAohYVUFafJBhkCQfMlQyEzm6A+DjUCeQWayN5Atjiy9Qmj0D5KsecJyBTBoeIYUnXJ8d/+Qrbd+pteexPP2rWEg6ZTjEVzuA7htYOQ+1YAnAtkEoGiYM5gPoOC3JehvFDuQiNdyJV07u7dtcc9dy4huesvvdBeffk5W7t6qe3btQ0Pabp0sH1pacR/PwQVy8kK2wRp883vfNtmp5+wTzy8y1IJk2zAn7ke/1qBu7PoDG6hQ6wBKbuUM5F4iQuckgft/LnzOUx22zZ822++8Sa6ootcF3YGYayyc6rjM3UDeglIO/Djy+yux5ps7779dAlNBZBr4qCR4ciJNA4VGrQ6cOj5Ch+XnYm+qwA4gVoKWG+mGBUBInBNIKGmWTzWYa/9c6It/dpxCmFAEgC8aIBQH5EF2BaMA6wN2ITpECuQXMCc7o3ufwjF7QBgUKRstUR+MDZG+OPN4X8EYkNUmZ83Vi2oPvroKI9Dji8wIR6CJYlu8lYKbvkFKxOmW1YJNPEUn65xAaOTMqZaEjZh/x977wHfZ3le/V/ae1t7L0ue8t42XhjMBkMIMSskpC1ZbVLeANk7b9okhExKSEgCgTBC2BgP8Ja3JVuyZUnW3ntv6f89tzClLQ1pHZK8+Vufj7Gxpd/v+T3PPa77nOucc6r0rB0g3G8BgI+67hMBwvqwqSnheUYDNMfQPTxOJ3oIncTVSN57sbhQl6o+s0DoBz8+ze564BT2Cn4c2jLoNqTrFVl2HWC+OoV9+CUFRSBA5ARdRE2ttRT5wRzs4909Vbe0LMZkryV/2+m5ue577//e95yV1Q9/8IAdgNCSNVsPQduNDZWQZEW26dprHYDcLu997rWCpKWOUderwpQFaiuQXtepP0tRoQwKqU4EGkkmfk7BoW4udRGK6JBXrg4kUo2cI0EcmO4UINgg8WRlNyECRMSOQh77ASPj6AJWpkQ2xONexnk8HWB6f1kaJaNmmfTrbnGHWykaEpISXee5iLgswubVdaccFimb9PfnOvwE7Gv8CeQVyRcE0aUMny46r/MI/+2itfjVra9zA0AEmMfBzGEF12y6AuSHrz8l8fHfLXxvJ0S2vYHnMXkxPXQFzqSTvOpsKR3zWXge1ztVgg8dqR0A3nr2yrIRQaa8Da1TIkQ8AYvkVax/k+LG583MkklCZMypWYIATkVuKGRe64sAVAEBmnMiI90yzfN7+1anP0s15YdiQ3Z1ei0psVLnTnoaVx0lPJT5JMWJsmtk91MLKRuC5Zk3z1FjJXu5emLNThV6QKr52csvvWQ3b95s9933Wbv/+w846yqRr2OQyrl0chYCUM+aM8/OoMBTx3ppda0dBeT1JGugoYGOeg78idiiNDIHnvp2nn3iR3RxAmAy2px91o6du/i+djoP4wEiaVnGqmKcua9Dv0gfrSGyOBNhVvHj5ZbzyXxna6RuTKgiIFnIIjIYirB4WrF8qQNIgwP9rAzwN4bxJHuIVOzksiBAxvrbsbGJcT79YwBQlQDfqfFJ7EEhAFCse/jEi1gJwnfdi0BMDxGrAOcj2CRN8EyIrGXd8oWcQOWGHVYdVi5n6CxvR+kzwTOUDqecTImM3GwyCZj7PIPZEERj4yPOHlH2SN6oQwIAyQcGsYACABhgvq65LA1vffzHZW/G2peEQqDg2HHIh0q39grw0e+yA9TaWQ+I28jarnEwD0K1qPiUIyALCgq4j5EuLF7Agua3xpFs02SHpTmm7Ce9lkBFER8KfVUQutZl2dJ5sy50A2gps+MEysLpKM5ElO/kOYk0WQDpLtJSY1IkjFtX2A9EdjdxTXp95X/08H6ylWxmfZ6Cd77ymyQh6AcYDuaZTLBGqXNTzzA5hzWkeXLP8OA5T/AaAtZYdCCtqshpCQIob8N2p8BlDAQAwh8/fpL5ASnLOFOo8gT7qkhGf/bsNki2J57dbqvXLLYlK5fjux/MPk8jgxRCdCbnMGel0JtFnaDu8XqeoeoMIdOdKAIDqVWKaBxoZD+/aMkKAHfAOTr2W7GdacfS4wX27BmoT3t4fl0QXuEAfykJENIgxYM0DnSSFxNMJ+25XKIYVIGqFaTu3Ar5vfmWW5wdmeZhBbkeW1BR3fOZux14O861+3APmiHWOiDYfv6rJ1AKhNu9n/2c7XpjK+tNOkqIKKs8TTYOZGoP+QKPPvUijR9L7ZVXXrP7v/UVGyk/BoE0ZIdotKjqGLSDJbW25OIrIReiaKyYgQXnczZn9iz2NkjP6nK74xO5dsfNP7YP3vlBW7Jwtg13MkcZ+/Jx8sA2zrO13saxg+uig76zBfKR1wlmjZECU7k8p8uHbACAuTcszX73bKWtyCQvgxD1eFrQp4T4WBRjvo5MlmHAz1qA4N1V5HhBKARH+VoH7EEYy1MuNjxePmR6QCbtO3Ka/K1AS8+kA3sCqyBIUQVaR4TFMNZQGAQDplELas0Ac7Q9+1DwzpmGXWWUrfz7FVb5G5RkkHPag0SQtvFMZXUWDnipwPsRlAOBKFLq61qYjxA6yM1k63O0GGVCth9CiCFsNbHmbOinOxo1B8stTnqWk4AVDx5exc3ssSEx5LU12xi2UN4oTpRd5G9YeI702tycSIB1uvHZ41tQ/0ZClKemQnTWlKEQmnCWN/Q5WAxjdRRArhX/q/zSGnujZNhiceIR4N3ZM2593NOYcC/LInRb92gYZcwA90+ZNVGQKrup9+JYrmdzm+JJWm/pC7b8Iy22bOV0skFC7dkn8w2eBhuoKAvLnGFfenoXWUxmL96cxX3wtfzxcPvNQeqahAz7zfYjbv1S6T8rkdqYTBtZAlKOGHyxXX3ZKnt9yy6bi3VUBt35B/YdJbdmNuA3eXLc69a2DrrrsQyCtIsiy6mPceyBdVM4zSDl5SXMW4B/1pb5NA9JaVaPGlLf78faa9jQnGX9HYUcu/2xW+2pDz9MQ06qzblnve363LNujemB0NLBY5y54UPtOM6+oDw5Z32oecP/j1KHjKPMCILwDmFt8/dAtQmw+ctHWrCiRVHIPQkKDmVNanaKsRFqmhjyG9SQM8prnEB1ngyQ+9DzqKxQyUzPusiGIlPsth/9wArO1tils5ZYP7aqy7E2O1t7xppQex9EBXTvJYtpqlliLxMwfQbruXqI9iDGfwWWPrWQMQxYCEuaTkY8yPdJMQ/2ngFyOoaRO122MsWi/SDyxgZtCTXEQ7/JtxJ+pJL5oS9hxcHB7MWQifMXzEEhXIPKinHT3UAWSBzk32nsowyFXYLd8cSddvTLW43YEwvxHiUnhqYEJEMlZc1cAllO1AZdw56sB4xb1s31l6yyoygMolFUREHIVZYVWB7nlhzyShqYM8889Tv77g++bR7TIOdeqHG1QwuE6hs7d9stt93GaypLqtKR90+iKnC5H0yUi1csQikL8QSxkIQSu6q6CUIlliYkH+rwAoiDyWa4BAjo2PgYa2W/icNualiNUKwVIah4RI63QvDPJmNw69ZthINf5caNyH01gLyxezeEMuNH+XMQeInc1yKab1LScyEB2buKSqipd0MuLLZHHuNZYet21ZUbedbku6EeO4WSQk1uiRDnp0+WQCSU2CxyQkqwf0rChsqXZyb7X1n+KrvqKPbAq9audvdq2/btZJKQa8PZMzsr25EF2gPrUL0pb/I0WY4337zZNV8E89x0RvjhAz+koSPDNfAoL2MGllo3b77RPn7XHeRfBdqc3BQL9CLHjtymiOAklEJN9saefCwByfdCtfPqGzSuRcZYGoqaMWrgqTCbZWVSiBymKSTebtn8PlwG+nAsaOO87EXzVJF7VlJmPvHkk/yeZldfd52zrPTg/j8MwS/FuhS/qvE/c8+99o1vfsPl002bjorkhRedCv/OO+9E5VfN/EYp65qWWvh5L1cTSPEh217VhOpa80HhpnN1Mc9JLgXKvVI2l5rgQiBHlc/2VsOPa7DiPML8PQe3qp514IPy+84VtoyJSUx2wkp+NtkoOf2Ove53B/W+VQDLBHLyb5VlqHw9RR3KZtblFlJXUqSxTkCMTATZpz/5eWr0QfKYsGlm3R5AneaDVZvOgR6Bot/P4+tt4PM7AVR/GGASgKvPO/n+7wxw/fu1vdu/v9OneG8BKjkKnMe9+zP86Hv7+f8MH+Bd3+I80D/32n/8Azx3L99pTL/rZb4n33CBAHlPbusf/aIXCJD/KUD+R9/aP+ob2b908PkfzOE/6mXf9k3n+/neff3VGJp8w3dbX/67f//jV7D/+unVaPW//nJv/B9/3iPnrksnehRyDRinznqBLQMURbkEHO+nk1Pa8EwKNR9ZVXHAPXb/DFv0rQaKG06eMk4FQPKTLATARLkc8nyXckFgbQxFqIA6hbgJwFO4WnJqnAsYjAQo7cCiIjczi45KwG2K9TI6zxoBJwMA/cZ5nUEVW1zP/m8stEu+X0uRiuqi5SRgt7+T4kpdMg6o0cKhSRJsWW4kpqfZWYAZeXirsJw1cxa5EzXuMHXowBFuAKAxnVXXXrMe/LobxUossvxqKwagunjNJXSdkPXx8huAWEjDOWB/4JbNdu2aPvv+481013QhpR62YGTFAmtaASAi+KweHAxk+TODzh/Jlw/mH3QHt1jsdQrIqFiycDFd53Ql45U7weEjUh23spoBhBPouuc7q+y2nza40EABqXpICqGWb7yyN2IAU9Tp3ySwgIOkwDF1B6m71kOALaBWB6SIykwpaAROqvM8/xuzbM5nDrvcBnmnBvEs5M08AniigF11bnkJEIagCOF9BeDpfXTteo4ip+T3KkKkGcWOAq1B+Tko4B2PuiMUyXQwwNIEXblpCVgGAGaqk1IdliIh9Jwkr5atlDyU1X18pPA0zwdLBmxBfJBVjyPDHqJQr6D7fT75LkWEC85EqSNFzyyK/WyIkoP7DpmfT6C1ceKfoHPu4U/PfGsOfPwnJU4BFM7ri+AZBwwt5T4uX7LEWaTJjiGc8SUCro0w2ozsZFd4K4ND9h06HDgSSVkYCgrm4KDff/D9+23x/Hl24/WbnOJCHvvq6ooHTPMFBNah3pd714sNjz/324W4AqSKFBFQKsJA803EVLojs5qcDZC6VEMAQUXK6PmLxJHCZpQDiHyDJ7M7ID8ciA6owN+JUNEhbpz55yXwWSNEVi58T2d7J/8GKcKhsIPxKfl9CyoBBRuKKJMKRWSJyDIdOgRwttHtrWtTiKXGjVQG9ahr0iGQKuhmUzaBLAzkRaxuZl2TyyZhDA1xDequjgOc5vznwoc7sM0QuCL7GxE+118V+mchPt5pIRQZsjdfdkydqLzofKNzOyuDbljGTiiKJR6ZUylI4aT73E9nnA/P2w8FTT9gueaXnr/umQIbdaOk3lLuxwDZEx7kIAkoVzC2wsxFmMjKSPPnXE6Hu9cKq3dEFoSYlDyyEOTw5QO4N8ScUKaJL6/jxhJraAI+++e+eirI+uAelxNuOpM5EJ4jUsVs/0tVjP8gyyPP5uBB7PKUQUT338qVq9y/l3O416FXdj7D/GceXaCHWH8KsWXoZ72IoGtPmTuMIpRx6witP8s6ht0SliPB2Nb94j7QNL7+zxM9hKEm2xG83wuxlIqMxE6hcwiSHGsCumuHNQ4Z8+rylpWhPp/G/KnvzrP5nytmruMdzWeTY5IfN7wW4mHWrBnsD52E4Mbakfz9eImnWBbASkvNWVuzZJ6lxIZZagzr/mAngGintcseCiA3JCDcjh4qJGuHYHMIrED8kHwgXZVVIAsMFih+hu5r7UWA7iN4n3cDiA9jj1NR12wv7thlU5LTbPqChQDk5MaQU5DI+wq4EwnVAcATDwgusmNEAC7kdCfXGQAQI1vA1Rshosomx78Irz4IgFaADBGnIiUyIEZlbyh7rgZshARMSGmkexPPGi7lhbOygiTTmitrR5EpIidFIImIUyenwAYBlvLWFqEUQIeu1n/ZZYkUFXkR6AJFUcAxBhNQfnTSOd8LQb0P0uui1WucfaIyfRT2rWuRAlAkTwX7r8g2ESHl7LEaN8G8fi2KSq0pkaimEgG7YiBDlI0k4kOZRlqvlBESlgqI2UqHPWuUQrcZ6IQDsxazLtWy14qoLoQUSiabpIv1oJ7A1IyMHCw6TjslZUoq6x9gyxD3JAmQrJmGihi+t4N9wjeMwG2sbeah1OyC+PYDtB4e6qU+8LdMuqajAM1GGCOedCNDjdk4QBZNydaM4qynlTwxQP9ArHv8g8hQASAplN0may6TljU4FIA4Htu7Wgca506fZc/SIe3FOA5nf5pH120z6qRw9uPTdCkXQ8xlcX3zWfd7GAOR/Ly6q3PnzrUh1v8xkVU0C0SGR9mDP38UMphOd9SMytth1rH3anuUcquVUORs66dDuqq63vohXSrJk7hy7Wo6XWEFIMlOVrXaNsiE5hF/G/YNtelzF/J9A5C16eRT5Npvfv0z+9in5ttTj5cD8B23tRs2WA7rWLQv3uwQibIG82A/8wF0naCjvwPLq46WbuyNhrGpSbaxrmb2Q1R/Ze1Wwu0YTsqyp54rs1suzrAwANjTdMHPn05mDeM9ik7g0vJa7K0CLZ/7ebhyDEDfOcxZrELB0wChvfud6rUFhVUYzywmbgJVJp26gNijfL5RgD0pGuOTIOB4PtC7WK5U2OGjpbbhihWWnhNui26Zb2ceYS+HLFB3ewi5M1VYyUiNMc79DmGt7IFcCgN4HwMMq4d0JRLBKmhKqetiLIroSPai8z7IAiAI/OlWL6svIcOI3Ig0GnWwjCpogpwf8bGeNkhYOrd7giestgMFAo3DflzXJctjbYrXgCWiXAzmQoNlszY2YC2QMLhyScyMShC1hS/ZFJ7h1jLoY8dr2+xgPbUbtU00GSSqgytRzchZcSaA9jQEC14T7LdSt7JHJqfFWwnkdRq8XS7lXAzjqHkgFouhWmoQ3jueTnvW/EwaQOTBX0JTza+O95h0fY9tIheEGqwQ8O+JwyUWnj7bdh8psjNV5N7x79P4WQ/mgpY+5djMyInAbpbcGTLriGFxOVjjEGxJrGnKC1OW1BnUY1XY7sTDuHgy9kNR3zVS88ZgTdrT08q64mXTAfhHuEnKXZHNYnRMAjathJczEDpQVLHw280/f589eutPXZaewO4pH5hqO+55mrVMytTJjC+F1o+xXoncmlB9KhBVFp7KjeJz+VIfSbXizd6rPIHD+7rJCwzjs7AfM5YCWPOluA2i4SWS+r6OdbYaMmzadHJ4eJ3t+8uwsYUIyFhqlVg3bf7Rzy2KeVF/otrWoRz70PuvtmdfetJ8EoOpS4dtbfoCiJMc+xR2Q2fVqMRYYdpaBKpqZe+coNGJktGiAyPNg305HAastQM7TLifcW740mmelof32IbZM+zZ59+wJvajA2do6GE8RSdA2LGPd5IHkjuVTLqUGJQCqJV5DisXzaYW7bP9e8vtmye+aE/d/iA5EhdZ+bHXnapEY6cVtVZRMepVMl7C4zLsONdS0TRqKzcstzL2zNd21NpHP7oEosQTtU+YI8x7h8btwKGjzg7s0ks3YC01zSJW+lpPPucDqcG4nhC+TwpEESDzUVTrXHWWP/tACm2+ZgPkYR37xjBEe6hrRoqKTiT/qdyqIFH7uAe91KUJKDynoIwf46wWx/xUvaP6LxXlvBTZc/LyXAbEJCAMcQhYL4KqCOVTP8xnOESgMqe2Q87P5HtlpzR3wXIUaahJWacvXtFlj/62nv2o0D7x0Q/RgFTDuhrs1txd2FitWLaSMeRh+/YcopknmbNkoh1GOeXB3BfJUIj6v4vatJ39dj65Y8vJ+2tDxfD4E7+Fm+/j3EcuI1kh12IX5Uc9K7L/5794BOWbv112xZVkw6W5az5G81Ur57xK1mkvzkfv/8BNbG+D9ul/vMu+/uV7bGpypMVHMOeGUcapKaYXZX0UtVFBkfmFTrHfPr/FqlkzA1DtnSgtJxNqKZ89ijpRhqejNMNtQyF4Efk7CdaIquPiVevte9+5HwXkPJvB2fST//hPOAiE2iWXbnSK3RbIymSaXx586GH2927u5aBtvvkWl8v0wosvOfvfOdg/y0LzOE0HanrQ+VB5klGQGrJfVq2n35Wp6Udjj9blXt0rBZhT90xQy8jiWIp1nffUcCUFqs4iqn3dPOaXrKzOgRhvASs697uTJl9a6Pk6/dAKy/3Q7knSQ7/OEQT6x7f/WT8ihbsaKPhGNXaJuBMBonPs+Jg3uXHeduvmj9BYEWcxEcxrMppSE2kKrMOWGeVQv9NtncfXBQLkPG7ee/+j7w7AvffX8LfyDu8GUP75P+cFAuTPf8/f/o4XCJDzJQjO9/lN4vfnQwH84Ss438/3ruvvWyq0P0yAvP11/sNrng+BwUc/LwLkHdR3Hll/d/HEENW4AkMlWxbIk4+X96ZrrrXnn/296+7MoZPGly7aMQ5cHlg4Hf9qls35ylnUAX2A3HQRAqCMUjS3AvL4U2yFA1SpuFH3uMDAdoo6AYoehBSm0b3XTvEeirpggoJyKuBwBMVYM3LgQoBydcn6AWYfo2t4ggLaC0A6lTDl5z4Wb/fugVBpP4VfaBt+yLGTfqSADCJsBBA30VUzDurWQnHYScGdQwiuwEspGaLp+iwvq7RDgGntHITu/97X7HTxIaBA8jrorPrR979vyxYt52BG1xIH7+ERT6TbZy2JQ38mMutbNozZr3Z4Y9lRCNgSZu0AqsdOFHKoTDJfAD+paKbRkSsCoxrCpRHCIJ0DbhOHuWQACQHrLYAoDbx3Ij8jRYbuiebCK1/Ms+u/e9aBZOrQkLWV1DCaJoMUqPJb1cDWrwpsS1LoqFJnkwiQNu7tFA658scVmC8AWjWeQOzD355js+8+6ADbKXT5yo6mj+9XOLSC0wVcSnUhsiQFcklFsOyagmTnw2CRqmJY/s4UyF0QNSrGO/keBR2CBZCfQXZGYgzhsI02ja7AEWxppgI6iwwb4P6LIOvk56roUpqD528cdgqn8L8uOAkwhnWFN+CRLwfyaLoND9ERN23WNACpJop2H3eImY5fcQ8S7tOEbD+GRdi5rzt/UOTk1ircdbiZArAYwmfTGGzicDcLRUcNQH6ogtv5IRExk2AiFkd0gXowiUUgBTAu5KsvuygV/36MFR3eZa22/bUt9qtf/JwAwr22BGLm2JEjKFO6ATxT+R7sQiCzZK0kEDA9LcWFMAZzDcOAWPLij0EhJdsbBaQuWrzEHUCl/OBU7IJCdRDQmPUBSB6BSVCuh2y8XLD8m4cLLRwCaXUYUVe3uq9GAOFGOLGH0i2pn5dNSABjS2pUbOYAACAASURBVGNpeFhEDeHuAB/q/GpDqaTDUllpmbNgkkJFwK7yLATGVlRh+4TlQA/PKgblh+x3ZOsUpowMgD/lUKg7Xa8ncD8S0LAF0k8hiw2E0XtgMyACq3+Q0zyda7X12GYB4F5/VdhfjADRrRMJ8tyLLRYbDYg1gYc9xJwszoIAr3xRAY3QHa57pmfeDTGpey8CREqLQTpPdbDTve3h36RMU3C1SJJe5rgXBKbmi0BrERzBWNbVQ74qu0GHSR2q3enuTQXIWxsSAAInT8YexIE89EVkAWSLx5oAFNK+oF/KLcpaTE7H276ObWtwAe0BdCiOcZ0FjE+RUrouvafWCinCnCUFpOV+CNgTqD/++e7POEs9qepqAOSUtVMP8ZpKF2UmXce/f/41SK/p2KsE2TPPPUuXdqYT8jz3tUm13+0P1tjRY0UQhPHcIwK/AUqVEaFcF312HYW1Jmi90Zolm7CyBxbZiq+VAQbT9c/eMMg8HoI4SmMdFaicm51pJ44dsXDmShaAnKyBLr1oqWXER1g2ANI4ShARqgKbx7BQCgVw2v3GfoJXp7nsFg86Mf1A0Py0AMkbAzB4QqG7CrVn/Ht7+ROs3AhZDKhR32JPvXjEMmcl2MKVqy2CORlKp3EDFluy7fGle1RWFjEAPfpdAJPmhnKPlIshO55l62IJFwYY470FJtZiHyWLQNlNSaEjZZgITlldKRNEFoRS78iCSqH1k9ktELPK+OEeBbAmyZJKr6c1SQSIiH01CGi+yoZN3aGBLnvGw1kLaQ7qOYu0UPeu9q/ZrKcVrC0iQY4AhGzYeJnzCK/k70SWyDc8k+uSCnIPHbkRkJ1Tlf8Dia51QPZXY6xf0QT9xkIAgAO7OSKFjvKcPASAoAQRsCkSxDf+j+u8LH5wF8+5n3uQjT1HMYAvKh2IKVoZnF2ep/bzzGzsViZsJ5aQ8XTfJ0C2XY3y4rlnnmKdEuk7jKK0DfL5OlSEEA7aq9hbJgCevRljLDg2QPNES00D44XGC1Ro3ag/BgDW+hkSRQC+waxvSVjaTMEupgniuqO5HlUT4cJ0kx4tOo0yKs+RIBM0bwRRr7RACjeipAjG4u/ii9fb1tdeoTM+w/LwV+fh2AD7tYDbHu59L+q37zzwiC1ducLmLV7h5uOKVXTAokzq6mrkswMYAjb6QnQ3uNB5f/Zl9li6mg3VgWw/lfPxmW9934aDYywT8iOKGqGo9LRtvHwtoGYmtkpn7B467LMgUup5ZvMA+S6HtBzuOmu+zKlRxgQMv3m31+Hz1Gz92BR1ULecrW5nH4a0iMHKhlqoobnXWgCWCntDrLC4w/7h2oVk66A6PdWABZvZrdfNRjnSwTqHOhIbrFbWxJ1H66mfWJcAiJU7MSUWcmGC/A1UQ2EQuJ4gw+PWitqQQGr2QqnnhlG7aO0PweJOQNsYeTz1Te1YhNbb/CV5FpscaMvuWGwlD+dbKA0bDRAgvlxfD59hGqBqH/d+FDK+qaIeoJwcEuxI6yEU6ggHP3IG1JqtU4TMjFSUrSyxSWFJdK5H2f5TBWTamC2fqeyqQSuux5YQWUgwbEYX46VMWSIA3NjxO8u0xXm+Nied3Bv2riD2en/ebIwg5AkUEcMAnywngPSQJWMounwiyEbATqlzwCqxgamGYApm7/aAhG5gfgwPdlsOKoAkxREMeZEtxx5DM3N6Rpw1djZaZgJrXBBd43T613aH2Unsb2qbaUDhemZloUyC3GwleHxfSZPtJjB9cbbZfXOyzJs14Qzj4ncF5TYamWGljV22//hZ1l6zqQStjzDIFf2DY52zKoqbEgK4WgH5MmqNdWN0z1ObhZANk44iCaJRNphHjhRSZ1GTsFinMq778aLyY42mg4h5PoI9LBaz1ANar0SiB1CXDUDyeODrNcK8GkN2+4F/e59t/8xz1F6ebm6lfmSubb37t478Vt2kekx1o5QgE6or1SEhEJX9TvWOJ3+vLAQp9pQVIDudEfJYZqLy7oX87cd+S0oxZcHVQqIiWKT+9kPBOER480xXp02w/kdybzJiptuhikas1d4w2hlscRo1H3veDVdtsNqWKktfOgNyJd/WpObZHkLBT2HJOsa6F0SzyDh7cz1nj3rWEbLPnQJEpFcgZxx9tuEhSHhuNhwsz8Ls7lvzLJj7Ncx+5B2TbruOnrQTkCBwuy73heE8SaIwV3J49ugQWStGmMPRtumhW23vZ1+ipsJ2lgVkqO4MdnrNrP9RWCC1UO8OQi76Yts21Z7fdtJ8wniw1BAnSrps7sJo6jPWMSah1GWyJTqLYqOyhswi7u+MmVgsQnJmkXeXsoEw6gLqdCaJcv6US+Uae6gPRdD/63e+Y1E0v3z8rtttiP0PGZ97pu3YMY3RfV8pApV1O4BaQpZOWhO9qcODaeyJioliP1L+2CjNMvFcR7+rv+M4lxxAtT57Vp7LqFiydp0d3Z/vsgEjaH7zpX4sY08M40xZigtAQyu2Zpmz7ap1Y/bjX6IER/mxknD3vJnZTnmlTLdOCOkWmoXiabAZQXV0orCEz0AT0DhWmVNz7SwWb2XscVJzFOMg4AMJug5yeCHEw4svv8KeSE4La6waxzZuvNTtmSI/TnJWS2M+7NH1ce1ScJ+lMWCgnwwX1uMm9l7tpbd/6EPUND32ra9/ydZftNgWzCJvJTsBUssfwRt5iT6RVnzslDXTZJE5Y47tPFhgpTWNdqS4FGI9mDHBGZcaxxcif+7c2dh5PQ6BhaUYuS066y7KW2T3fuY+CL3pth5rsy9/5SuOcMzDRlfqjjDOv1XUGNWQJbIzLUDtqJrh9g/eTj1STz1W4GqLRSjmDxw85PL7MqfmOPtgX+pyNUC1UgfKEm2UsS5yRQSIyxxjL02hXlGjoJroVP/qrCFLTzVuqEHiLcKDNfA/A6iTvZMiPyaVH/p3R358eLc7x/4XAuTfm0XfqmZd/uGbzVRq7FKNo2YQ/sv+TiMh631m6gz7wA0fYm+g/rAQiPwprK38mey6CX82pvP5ukCAnM/de89/9l0BuPf8Cv523uACAfK38yz/NJ/kAgFyvgTB+T6H/z8QIP8t+aGb99dGgKTfQQYIQFAEXSsqEAW0bN+21dbQ1Xj00GGs1vEQBRwdAST0AbRqGSS/46HVNvMLp8CfsNegozWIgncIYFxSeHWNBPD/k15grlSatGVyHegTlpmVjPdtEZ29gVgXBOAVD5DLawcC/PYDZAl09afgK6K47aK7tYaiLRtAW0X08x+NtR/u86BwbnFdhLLA6ufgJM9jFbUqilu5hlY6garpgp1KQLqKsgV02xDDZseOFloZnY5tFNmXbbyIrq0kOuXCbfuWlxyQ7kGRHUb4ZSCgmwC0vfsPUvxHAy5dYjcs67Bv/EaRif528PBxd7/qObR7cNigt80FxaekpwGMqvsXT2EKUgEDo3RUpXAAUX+3OsV7OYgpGFDgl+5PJN2zv/1kim38WpE7rKgrXQCYuvPlLawunn7ug3zeZTt25lQRHtkpVkeHr0A3/R4NsKKfDQQQraNruY/vP/PTVZb78b0uiHCMtkZ53odDXHhyGBU50A/ArSwIgdpT+CxxyMelclBgnS+/pHDQL5EYer4qeKU0UOeVCJl4cj6o8S0F3/4oZPGheOnWYS8gm4NswhLb+HwRFOMCAYtOFGGzQuclKpzIiGg6yCps38GjgJExAOqAynyOaCyZSrArmp43Dbn8SdQ0M1xocPFJgomDw+2Xd0+3v3+gkiJf7it0SnPfdAATGSCSRs9vggO2QnqlBNE1D8jajeK/mkBSAYHNHPyGQIe8ARFVdCs3Q4cLPQt1S0rGL8KkiUPWhnVrbSEWZ3vIElFmxAwyaPxBHZRl4AtoJrAgj5BJH0BsESMx3EdZXMlGRoDAJHCJlQ8HskQ9f4DEKL5HmRTq4FZHpA4NOgyoI1weuiIM3bx5M0hwkvh4sxvrTbm5Oir7AXtldaNxIWJikqige5oDkLItNG6qQQ/0/zPIg1AHoBZ+1+UOYKUgdNmv6WAkJVIQxIxk8yJsPCBhJL2X3ZWuTbkiui4XeMmYPHay0GVNdHQCUnO3FHxezeE5k8NpKwqUze+L+4uSHw64FwHyCoc8wFQBGgpBll90KOCucmlk1ScFiOwFBGbL7k0ESChjQEHnWodGAWFEhsguSPdJZIMObIOMb9lgKV9A81xjWqSRSEF16us1td4Nq1tQCjYd8BibsiDQXBjFLmZShj4Ziq4wYf3ZkSGSTPAlGyV19U0BRJDSQOSmbLraecZePGvZZSi35WxFlZvrkVyD1HtNgMKzIbzkF/273z1rmzZtsuuvv9697xnW03LmvQ/jsgLgOFyWNYCUhrVAE53023e+Tja6SG6sUWgljmKt+cVdae56Vt93gtcAmOLeCCkXAOI2Mqn0FA7C2qf8KI3jih8tsSVfwYcdpZOUBbKIUyhyJOS6soISZI0HoNsN+hrO38cTZjorO8WCPIdtHoG8QQBcYXQkyyZoDEDWgy7QYkCQIL9Qdy+j6YT1wybLH3BGwsNxrkWZAoOoCkbxvQ6AwfH3DqSzthSgpM72HDlDEHAy/vKZdtk1V2Nf2IQtz14IwDDXPSulky/PZojnqjmqOTKkTCPmVx82h/WEXl9xfQ4++NhcsWbIukpEh9Q5AhCUszOp0sDfnnEj9YX+X6Cj1JSap9pT9dXF8xvlPvWxX2VD6ut7lSGTC1GveSgCPImfVXi3CDZZYelL91WfXaqaED0jxqGCzL1FAvsofJU8CciYJctWQIJ1OvvEHVgvzgVUkaXd4cOHnSJzJtYcUSh9EuJQQ6IgkoozgL0/DNBfKrZgnkcogBG9mJM2WLKxYWxqbdWaJvUZE8B6uc4ggLcy1Eciyf0Z8wJR/EECo66eZlW/Pu6sr0bomJiAIC2E8E5gDaxk3CkkdjEB3/GQPtEQ0tkzcu1XTzxm85cuJhS3BQAPux4IS94cq7NxW4M/ehf77AAEVZyQXfI8FIjuwXWM8bxDQiOtg+e8D7BzAALMj3kyxJ7pzzjX+qiAVuWSnQIA8xW4yngPwLZJdikVdFnffPttKNq68G5/1O2FuXSar1yzyh7/9S+xBgkg5PxaG6JeEH+ptX6U75V1yE8e+rUtXL6GmiicTulE3nuQrJYcCO/TkM7TUOahCkNd0YIt4ZTIaMBhX8AcBQjQwYpiomfcxx5/eZsdRw3ZS0ezD89g8+0327o1IKl8fembW2zhonmQNnmAkzXsjWft0tUrDT0fGQWornj+Xtj8eQC0i8mYIAC5q63fqgi+HqW7u7Gk1/KmyVrE04pJAx+On2U7952wSxckMsYi7MmtJ2kUIdttOrktUVhKEYrrB2Bai9XYvoIalDyAuywP0SgY/ABOO1kX4iEFM9hbBruwThlotQRspwIDfdz4GYUg8AWM9GCt6eG5BNLBLw2RMo/isbabAElW6Piaf9xg1T/LdyRbJ2RSHPPQg2c0xjrbCvDX1dhnDVhBpWVSB4bFAv532htH2i0oVl7x45bF0JibTmi5R4SzGDtQ3Wbkodvi6alkz5F/AukipWMG1n6l3Pvd9WSlMI1G+6gAVQfFe9jKubkWxVAOYU74Q3qMIwsICCIvobsdWynIE24b+c/UCdRTZIA08rwGUckVlNPoQVNGM4RbEXVWLxZmsZQcESzbLAOoMXKtp4X5T85EM0RYOkxNuj/WoqxJJ6vHraCMPRogtYeggdQob9ZFiDGUauUAw/vgxa5cFmw3QlIEsc4UE3y+q6bTCjs8rKCyxao7sQFlXGQn0zwhYhhCSHaAkdhrjQ73QqbEUE97W0VZvSNYEIBwHQnOzlYAuMiDAmzzAlmHNfbjWIe1HveSc6B1WuuAyCx1iteishphD1PmVChAvZop+lnnb/rJ+63kB4etEStSEcZX/PA22/fFF11QutY+zRE1+rjOcSk+HBEC2a+aRmcACFYv7NtkJSfueoz5Gsv6GIflVRuq1T4Ul+oGD4K0P3CohhBxFDurA7ieAVQEac7WKASbpEN7DkNiodJinf/HX26xuOxAiybcPYYaZlo2pE8OAenP/sqGIDuvx/5q/958CtVYGqlyLIMg+q2oAguoxVvZz85CjKk2j8HCaJD1Qur0dtb9KHoQQiA2RLbNSYmwWOq2TGpoyYQaO7qtnDqriOfZBUEClwYBy/fNpsYjrD2bJq8e5v8nX/i0fXPVl+2G669w+2Pp8aO2gOtoInvGC9Kji887wBrZSTMQvlx2tKTeztRjrcWz82QPzMxO4/P62LLFcyC2yl1d1iMyj+ch69xoiImqmkpbTK5LNwzfDfdd6taOhr3YF1PXHif7S0S5agjlSPR2NNut11xqXqxrbdQOsilsYL6UE/4eg92U6oBpqDWO8L3+7AM4F/L3sVih0RzE3tCLQi8pKcHVkPqSul+qHNVGUhunZ2Q5UD5cVsC8bz3vO8gYUGNaGurierLEli8Yso9/YZddffmlnBk7LW86lm+B3mTDkMvkVKPMc9a27dt3oeCHGMHisKwcmyeUndGQeWPUb7U8O2VTqO45idXcBzbfQvNNA2rVk5aA3WQJ9plSGVx+5eWu0eTo0SM0BJywddT0gxDoarSTon0qdrHBNBLNhMA5cuyEy1dTE1syDWqHyKYa6u+wy9YTMB4ZYLHhNLxIResThuh0BPXKM6xP0XbxlZvsiedeNoYazXfsxVj3+ilrinv3/puuZ5/dZ0Unj9vCBXPtapQnu7bt5DxS4zL3lpM1+OBD/8Z+32aXksuRxzn1GM0MUmiosUS5mIVYv6kpqpU96OOf+KS99PIWyIwu13ghG7B2GswUir6Pphc1X6SQlyUCUTWGrFZVa0otrtpUBFo4TRLNOudR0zr1OfWMzh5qwNAZSN+nL3Vavh0scqAG+6pr1HlTAVL8b8tt2of3OCLkHPlxjgjRa7hQdPdq577e/D/1Akkz6QgQ9lVJJ1V10HTo4xmMg4CRBfIpdssQMuAS2TdUe0BAcT7vGydX6Hy+LhAg53P33vOfvUCA/Olu8QUC5E93L/82XukCAXKBAPnDI/ld1993UYC8/dXfkQh5jwmQP/x8VXj8p4ok+dZVEwo2VhfsHADfouIiwNMqB8IKxFamh7I8FMY9QXE6BADmR3fqmW/Ns4VfL3Fd9joAySpJXUEKRpvsXAVspytcdRM9Hw4EGuHAFRsLucAJV+B4FL+CAXoGKb6SCD7UvVUXrjqW2+gi9FKnOWBQKAfzFLzQf/+xGLt/lw5TgJR0Z8uDx5sP1EPxLQBqCoB4NZ34srUIAJAUABLM9flxKF+6cAnXOQYYU2qvI7Fegkcy+IRtuHgFnvtVTkHQSAd7cgJBulX1FJY6MGIdQxF5x50fsg8sbbcPf6MQYugSe+75l1zoQyOdl7oXwxzsPPkcCr/rppNGh0h5qzqVAZ8hmYOTQtY1IORZq24qgV/yyxVY9fAdYbb+yyedzFwhy3WoYQTACXiWhZGyP3SIDeRnuwCJJHEvw+ojCSVIC51LAh5ElERhuVUHeK/un9IHL7L59xzHRiCSLi/ARsBrESA+3C8BW02ASjUAK8os0WFYh3F593fy/GS1IuJAigpfQEFZFehwO4i0/RgHhWjk7avxb4+A+BgB1JiKKqKjpYGfwe6mUsG8CVZw9BgdtNmTYNy2HS6LYjnB2QkQIVIqvLr1DeTrWE9gn9TM81u2brXtO3wA7/RIZ28Ti1VOOYGzAlaevnehXfnFQ4AX8c7LfZQ2zVjGpCxe5N8vP2wfALpztlQjAPnR/JuCniuwKps5fYYLGhZQ44k0XaoXqRr0JbBaXzow/uaxR8mISbPN77/RgatHDubDp4zY5Zde4mx8RITovhzAwueaK690AIJ+xdFN3k7AehRdx13ca1lCnCM21JUvhYAOoiGA5l4K6+ZeypLrXLi5rLDUISnSRGqECZ6l/v/t5Me5A0UwIJ4UTxobClEWSaT3aneBlIBJzD2RZerI072X1ZfACX2+NoWSMhs1LqXykBJBQOw+7MYElvYBtCroXAdtdfjLJ18hzeoKVVaBLrwO8DoIf/QkDlpNIGhSgihIV0GJUwDtL1/v/xcnQHSvRII8/xpzg/XKC+WZxngsYDuNsQ6A0VwUMTDGYbGb5yqLqxDWLIG4+n89Hx3megnqVZd+EOuD1F2yR+qT8k2KI+Z9FAdKESECz6V6c1Zlen5vdsidI0BkGeXFqVgeyMoV8WSM6AA4LC8T3sgbIlUqHSlHBJRHQPjqYKxnNRVvaVnltfCMlW2QyL1vZo730r2ozsU6PNuDePY63F579Sbbe2Cvff5zn6Wrd6a9/8YbbN2StfbMK0+5a4pinW0izLKurhV7jGWODHnp1a10LqLtYAGOgPzoYh2IhABpaEZNBEn58mdz3RyZ+8njENFhfP7+yX2Ea5XyRH+WmkzjLIQ5VkSeSO6n8iFqsTmis16WbwIlBW5o/vRDGHoJFAM0njsdEMKL8HoeTHZSlEViB6JMEGV7BLDu9LSRd4TtYB0WLhrvM+dMx4qLNRT1ma/uoQgQxucgv8YI465EYZZJWOkAHe11TW22Y+8BsKVoC4mOtZtuu9W2vr6Ve9fi5sNM7k8IHa7io4IJbRdZqaBs0VJDgDwiBkVGr90YZ51NUkr1OeWGCMUiwETlc0jtJRJEIfWaz0IcZS+hOaPgVxEa9QCKGhsiHbuYuwOQ4nOxVWqGSBApnpWV5Ui4ZvYTzV29jq5Bc1x/duo0ABOtRYGAnFJYHi844eab1IhnITsfffy3ljtzNs/Ei2yeeXbk6HGA+DlOfXLk6FF3nXMglXMzk7BmDLe9e3bzHEDtIDpCALui8YiPh+z3kwpNz5a/l/2TrGy0tvoyftWnOcq+PM6Y1Fp79PBBwrGTXU6UVJmJKPmOYbm28Vu32f5vb3UZAtF08oogFSiurKDUzFy7/cMfsQNHD1ppFX7sd3zQfv3bx+mk5nmgxJRN5qEjBx1ZI7J44fw8rhNrP+abgBpDHSQrR5kEtuEJH8pcGqAWUNaWSMEQdT2zroVBkO/avRfSwoew6RnsGUOsb6iHwlHJ0DSgzI9B3U+e//U3vo+9vhDADvIYUHH5ckBT1Cl634vXr3FriDrWe7AHC4ZQrYf0rSPY+6XXdtr0OUssfeo0gEyIQ0Ko6+orUGjiP5+RBMhWDZjG/QGw8gPUHWnuNk+Crdtb++wwAcQjeP0HMz6+8p3v2c4DX3Rz7Kvf3GlLlsxlrkzQ/R3NOpuEMqWFWqPVWcYFDGGxJj8nxpIXoKF3O93c8oDHmqqrHRWhX4wdzT9sodQRvuCqcP02gXLsWCsgI38XMtYOgT3NXj5wygoAmJlqgPoQ9J4o4gD595aewr4JQhEQyo+fVUO6Arg9I32oQeIthTpijMYCH17Y22cCOzmsg+h2l/qrmf0gkAyS0DB+AbS3UqsEEzacmpFMPdVuNWSq3PCtG63qwX3ONrUHJXAidkzNdGwPQ9z1Y0XjO+5N9glqAhodwiCWTje2Qx5AbBJk3tk6YHPBoNfMJl+koc9qWnqtlM/YSCZHAsReAONlnPVRSp0ZqHZLAU2fLWmxJkDjEADRVAi34NAhS4vBAo0xkssaF4LMpbGq1IW+SxDR2sRe6T+psvCA9K3rGrB2QGpP5loJVkwjeNR30PrfyngK9IbQ5ZnhyomC2scSsY0KhsgNxXqrRUqg2CBLJ9zaFxVF/qkusipYJ8kOSU2JtigUJ2oa6gL0G2Dd3VcwaDeuD7bVkHPhrOXHqBcb/CPtNUD25480u8aM+EhPy8R2zAPCRlkJY6gpBN5LGbNgHvajYqxkz1XRCjGPQtBlAI1ZGha20dSGW3e8bjkzpzowW6RqPESIsoFiseib3A+xCqLOVw0g5XEUdU0Ia80oG8cwc+XKb19rR775OurebtafAvvYi1+w/C+9NJkXwDrhLD3ZByc90LgpjgDhlxoB+DsRqB6jkLlqFACU7aX2i6U+9Qfo7aGRSfoRAdIiccsIgYcP40yCuojXCmYMS2nXQGf8GAB0UmCMjaJc/NGOvcYjs/QIT/vAphvJ8+m1Icbll3/6IucLFE6rZtlrL5+wYLJv5lDjWNsYZ500e47abuvpJvMNIWcI5Y72gBnYrZ4oJyNL+wHqmqnp0RZEzo0H3f4ZQR42G6VaOhOmhhDxGsZ6VRM5YtQTja2IsOiNWr5cTNuApafE2cee+oj98qYfUSOHOLso7ZkVgPAJjPsI1vMO1tFuZdDx2twRq2jhHvP4+hm7R4sgfq5IZX6hKKE5IIyxFax/Y91t7h6GSEDlxfNobmkie4TPpJweiNvDRw9bLs1iyzZPd2tJ4Uu1WCcl2UEa2bKoxUdkC0oDgS91ey0quB5Uc93smSJBYsiGaaDekDrvONcpG6cQ7KiS0pKZBxDZzK1uBpqyo5QHKKtFNWqsXHkRhEMpe16Ys11KSScsm/pF63AD61Yge2E5DUjpAPZnUG5csyHYHt0CcU0DQxBraTMEzlUbL3b7uGrSdsajlA6HjhawvyW5M4IHqrMJCOSz7LGhMeGuySuCtaqWdTgKEiQKN4BuGCiNGzXp6FwVTv00jT2kpr7WZWkpKHwJRJEPNWwcJO7O13c4dZSsaQdROkVFJ1ggdW0fdZ9svsbGhsghPGYfeN+VNGJQW7MGZrNWR/gE0ZBxyg7STLf7wFH7+N332V7UVYdPnLbFq1ZDorTY1jd2uEDx2z94C3VWte3YvgXy5SJbSuPQK8+/AtGGnSg19jzG469+/WuX37HxsivIbUO1RAC61OJ+auKiHlV7zN69+2iGiXZ2ZlJTnjlT5lSkWRA427Zvsw/f+RHInyKXHakMEDU+iZJQc4xT6KrBxjUx6Dw+mSep5gyRHTpza97r79S4qHP6OftdjSERIf8hQ0Azhdcofmi5TYf8cF/ngiXeRng4FvgxigAAIABJREFUmOEdCBB9HmEgTtkOIa2zkq5LRL14tfFhL/AA7nXaLHv/ptsh7Xg2YQnOXlBWl+Y/SdD8r78uECD/61v35/jBdwXg/hwX8TfyHhcIkL+RB/kn+xgXCJALBMgfHkzvuv7+kQTIX8oC639MgKTcsmoiGJsIAUHzFs6nkOTwUVZK99AxgOwkQOzJQ0cl3SZSQ3gAlAsdVpF0+l8W202P9rsMDoE5ClNTMSTLK386lT3obJQMVwD9ZN4CHZoU8hPYDrgEA/4uDpAoGEAjmRDybjqpBfoo1HVENjT6HrpDEgD60zj8/OR9E/alFzoB8rH4kXUNHVShFJLKQejgVwQdnH3qagO4UQeogGF1+jQBEEp+PGvmXIrxRmywDgFQNdnVV11qC+bPsJOFAusznQVJUCAgBoCNbH1Ockho4EB4xdVX273X+9n/fRZbL7oCa5Cgn8JfVh3VmXTvjlHRtQDEL8CmQh2PKrZFAOlgqDwNSYtP0xmUjsJGhxUdFOshOZQhMG3adPvJZj+7+GunHdAlayuBniKCBGorwFry5DSA+To826fgkyvf9hK8hiWZHoIEUpC1Oi+nAPKdofup8PtLLO/ThwEjAXQB9DpReqjQDBYQqc4+/l5WO/IMlhrgnOWJjw46XL8sUoJABHr5TOrw9ebQoADiAR2WGsjC4HC+ft0aMjpyufcC/kPosC0gdDDdAWap2CNseeVVN0YURKgAQuUrXLRiJV2wE3QcRlnxmbO2Y9d+86HDqw6QMRilSkgU4GJVmcVyyOxHKaND9xOf5oDH191P4ncPqBig/BhA1mDGlw7x/XwOER3u+gCmg2C1vHgesqmqJRRzKVkg6uLXPRSQJ+BGxb6s3qQCkbJBYLaIlF/8/GHb/rvX7FfP/JyDazAkXYgDBTsBcb2Y+F08jxAICNnILODwMgKQ3sPPyeonGWsAqUKUf6D3mQw+nwyl34ulnLq91I0m9YmyH+S/q+vQl1MK8PuklZVAVI4ssqDR72/+0vd5ULx7o3w697Pq2pIVkr7nnEpIJIoCfOXlLWBVnW/q9pJqZzL4W3olDtwcsjSm9H5ST4l8k2phUIHSXEc4lg1ddHm6TBGejx/z3oPPRc8WvtGdjDm6WQk8Vle1rDKU43LD1VP+KsiPc0u8SJDfv6bubfIYIHhTUC35YHcSIFDwTcBH+SuyaRPpIRWIsmoE4DhbPQXP82dZEKlTTkB3LwCLLMPcQss984MwUf6HiM9JlQ2de8xFF4rNfZctiMiBMZ691CXqiJVNlggPKUlkO6YTobcUIoxhEZkijjmxYmsgxVMAtmvZ7oArVZgO/3MI1y49WwVx8RpzJRXLCvz8F2Gzxu/rsFWQBcTOHdvpcMywD33wViwGAR0e/aW7LuV4dAMqdOLrPgfrnXpIgq2AxwuXLSdroJDXi7cCSPBIiMpTAMwZ2dOxxugDmI+21z6f6m7tonuLJnsA31SAKEtIn1GqMoWIl3xnnmV+Yi9AMJ3xKKKUqzHM51SIdyhjU1aJUomN8f1hAPoj2B3Nn5FufuME2OO3PSs7FT92lHIA2j2AoiGhUVZx8ozrMvUlyDWE/SoSIiaQezbBej/MvR/RM6Ezuqa0EkUhWRMJqWROmG15fTcgF0HZ3Nd4KeewQtJYFqAgGwoRU1WsE0kA+QL+ZIs3wHPpYV0RCa3fRQSu3hBlTTUxgPm1bg41QmqK3NAwkOJDTQNaQ0TKejEuBCqIABHpI8WI5pkfc6WbdVDdq9N5b609VZAuUmmI4NA4U5dtBGSEVEhaDzRORbxpbxDZOkZCs/6/BxWYl/ZVgAM5zZzCrrEWf/A2upMD2R/lwy6CPB7vcClAZkHO59BRrDDXCFqbawGTBngP2Ur5ahxzvWE8mxjspgJE1kFFaH0b416IDJYVljcfthe0L5Cx2YQyphIVTADPYBzQSMG1sjnsYaz0QzTEk/Ek0KqPZ1LPzxyCkAknMPZ9m+9gnJ2AZGO/xpYxGEXgrnyssMhNCIlESaAufUiDcdaT/n46Xemm1tzVHq/gVj/yKzyZRz786lXoq+w7WJ9+/9TTkPIoS6hZTqJSzIX03v76LucfX15eyf6ew/zCFoqGgle373Bd8J7MwcLik7YJAmQOuR9PYsGVjQ2c8gbOAoR2kQ8ja6AoiA3lIzQDpoWCkssK5zA2KK108veRfZGRO8uq1FGMmqWmjmBtPkdKIrYxdCun0dHv+l0Zo6MDrA+9vrbjjYNWjEI0mxDhcho27vvaRQCIX7ZP//My5myK3XDtVdhs0bQA+NzNmC+mdkhKIjOLdcxjsMuC+N2HMegpAgTv/FE6l7tFgHSIxAzHLmzUWvCjj6JUA4/FRoorSEi2RtZs/wlyeLCAKod8eOE1gFNKkilRXGfGTDuLEuGYAHD2gSHqH08RB5yZGI4WnRZJGH00HvigzTQwBJG5MkhWS2o6GWjkmvjSsd7Gz3vw/oNMPB8/7tNYH4B7mqtlGgFZeyBtN337emt9rBDVFjUJ49mLMTZM3ddaVYsKDGKT+mpgYNzKa9qcdVUzoFinCAbW7uryVlvKErRiKmtYFfaEKADqQmOxwaowD0RpiWFelhqKEgWJXBpZXa2QOo8WVdneU/o3iJMVc1Dg1kFMoK5lzMcwzhFioKbBopXPIsJvCFWJcyuEiCGZ3lpRMrVBkg9TI8guqRtLrKqGNqzUAMlZpmeQJzE9M4I1JgVFC7XAqELcyYVgfCfwAJICsNli3B0uI9MJoHyQJhHlD3h1N7v36+MaA8MJIz/TYuvmBNhUT+YgYPLx6nLzTptuW2pG7OdbCC4OJSdClqNRdG4DyqtJxTVC8IzBEpknKPpQV0jNIRWq6iKptqRAU/OJSFl1v0+dhs0hf//iiztt1ar51sE1C79Ug40A1AZqwljmhvIePLlWEZKhAOGrv3CpHfnebmtF+RAFUKwGi7lz59iMu1fZ/i+84OqQDkguWWCJQNDvIkGcilgXKAWI9kByMTxYc9SU1Iv6V3agvux3mlOhUg0xr8MAtw8cLKW73+zyK5JQj6W4nCOdIZT3snrxPIvhPh1G1XUEchHXHLvl6o0039RTh3dZFcooT57x3jfqbDXjmx4Yy12AhVJmjvkNBFli6jTbT6POk6/vtUqeIxyU3EUdWN/IPM0gF7AOcmHu7BSrLq62MO5PMgRZEqXB1evzmJOtVkEdfLJ82JKzw62b+1vXSL3K+Fi3Os3+4fHb7MOJXyZDzs/mo+BSLadaNZA701vdYJmQEkXkDSlPkCXEErNibes+VJHcpks3LbKf/fqgZU01VOrrJF2i2avF8sg3KZGNVBdqHL4vmrq0gbVD1nuy7rsWpdqTTz/JXt1lCwH6tTEtuI4Pz9fB52tQDGQRPM/cGGaPgZhUc4XWaV9y+ERUl1VUY205ZjmcKQ5BmKseCWMviIAQDpNCiD1cymXtBUHUL/n5+ezL4c52UWc8NWQFs1/3oppVhqOUGKohRNy2UbfLFmvtCkiqjz9mN9xwPSHk2MNxTkCih7oizKk4NVYGUbecLiljX/MmI2qAdaCRPCIaIVC1JWemQ5qj6IQU7qMxRc1R2m9yczjDoSwMgzwcYK+WyjKS/T2Ds00pz1kkiPb0yy9FdQKJEwe5s2fnTtfkEsOZ6SCZKtOwsyphnwhlj4ljz4xgzc/fv9MuWjYPS910GjZQbUEITuF+FfNeTzzznAWgPpwxb7EdP1WKpSFjHkJONYaUVqdLipkfeahz5tnLL78IeO/L2FiDCsrLHvnFL2mIyrMVK1bYj3/yE+ZXOIr3PK5hhmv+U2NJPY0R9ewp1xKO/tq2ba5hTgqblNQMVxfWcCa/AkXJo795zOWHnGU/kR2ussdU56mtS80pTtGhTEF1oPA1xplKmY5qANGZ6K3GKxEfsjXVOf3Nr3ciMaT+KHpomc24k3zQye7Gf7fNevvP6c//iQBxbhA6x4hU4U8i1bRGqVbSvB+hbgsO4BkyEWR9deN1t1lyHL6AIyJ21X6BpSpWjOf1dYEAOa/b917/8LsCcO/1BfwNvf4FAuRv6GH+ST7KBQLkAgHyhwfSu66/70KA/Oef/y9EyHusADlX57zzp3wHBUjGbasngiA/RrCcmIanrHyed+58A7C9BvB4MaDGLHvphRfIEShFkpxuUQIj1L3EQSOVInfPF2bY5ke67SzFubpF4ukCLS4uwc6F7mqqMPkJy4deTWG+si0hidIfuySRHUMcphWGq47OZAJjeyiUGyAGRAAEU0TLB1Vdz7GQI7PoZn34Fh/7yst0H1LAjQHwjPILR2ZAGixBuKY+AN7kjDRX7NYA0AjU6lc2BsVVMfLoMIC04TEfF1irrvDIiGAIhliInnjXwXYKoCF32kxyKkoBg8f5/YwDdq9EYqy66VMbBu3uBzscEH0cEKeTAjKW9xAB0szhTwV3MB28J4uw+AKkkp+8AGkBWXUAZ1mQLCo42+jYbJMFDIWvQOoHb/az9V89PWk9RCetwDAF5KrrWxZZAr8SANnKzpxymRvybq8E7Myls9WTDlh5wcv/NQAP2pf+OdFm/uMBB5IJCFdHj4pMBX/L2kpWJ/0Km+WAI1Armg68FgB9D/7dB7AulsOBvLnVXd0CyKfubXX/KmdD4c1ddKztpbN2/rw5kEdzXBdiL6RZPeSMAE8Fgc+luBfAppBgddTLoknBwa7LmI5PkVxDWNscoIsKC3droXurCZJm5dqL7NDxQ+YPQPfrT89yY/iW+0+6rsBZM5HUA+oP0IUby2toYmkMCmCWz6+nQho5aEvlIbuXOrr0pnJvawAm1VWdzZ/PQFrFcjDS90l2LcunehQz8lNu5MAhy6zrr7vGlgAM5x/cxf93WxSHf3Ws76Nj+q6/+3uk+r3YEdTRVSybk1Y6ZVEvYWk2wD3V+4pAUhe4nqG6rFT0K4RURJYAYh98joOxYxoDZBKBoQVZk1aHDVnsOLsIHRLenMFvL2IUEqrQVKkWdCDSwUFZBlpT9Ge9n5c87bkfAlOn8G8KPVYXaChkjogWWS+48G+6w9RRL4WUrlFWV+pGl+3SGPdWVm76fUhWaHyHDkwiP5oZk1JkldCFFs9BXl3VZwjfnoo1yMa1fn9VBIhuoUiQ321tpWMw1FKx/vEd4ply+NbhTfdD960XQFpjSTlHUmgkst6INGtnLqqLVsSRfp3L4hEBomep+TrEWqXwT6m0RDQJbDpHgKjr7hxBdY4AGeXfHaAt5RtEqLJW5CwlgMBLBAjX1USHp6xHwmRXwLzx42C9F4ufw1g5rLxouSOXBSj7QGaMARr2AB5NicPGBrBU6rNgPl8482A+HfXL6RosKT3hchDCILP27Mm36TPyWGfIMCo4affc93l74eVXNYCw8cPSjDGQf/iIxSWnOkAgLimN9Y1xiZWRSB0Fhe/9ao4bnYs+V+IO3RofzgILgE3z8OwDiy3304ccGTkMcBzFvNeRV/MugrnYr3UTckBe8LJEGYYAmZlFxonHACHHU/DO57PTxh0NcTPMePeHaOtGsaJ1e8+hfOdln8ici4AI8WDOjUqpwHj2AfhUJkRdRQ1+7LGM3QmrAXwfwuN7Pxk+Day7UyFt1Z0u5ZMIJS8+kzp61e2sjst21i/ZSigfQs9IHZQiYleuIwehNd3Zi0UADJ2bT5rnUs8pV0igoywEByA2ZPml9Vcd1U6lJtKVLuxhrqUB4D6JtVJzSl7tyl2KBniRHZbW4lQyhZr4OXWCOxs6xpVsr1iS3Zqk+S3rK6kKWrD9CWJfi6D7fN/BI4CGJVg6EQDtyK5ApyTSXpKXNxt1BzkP1afYc+Nt+rRcAMhup/JsJzCXJ+zsKCMYN2G8fpBCBsgGEKGtbBCROgofH8YmZYj5MsQ4q4c40u9drCPV5VX4nGexFqa4/VMdxdF08B/HwvAUgFbx6SH72D/dZGcJlE5IS7U2AOBt2K6F4Pfiz9rk6T9mF1+2jjF3xpEXsj0sKy8B0AFUpm5Yu3qD7cPKZumKeU4xqsDiUAjLcT5rJ6TgA//yoN10wwbLotO4iP03EwSxCmssZXlt2bIDC8M8ALk4iwTc9WNPzqcJ4vjJE5bItbSg2luPyk+1TwTEWkRkKJZaEGcQGLl4t/sq94f6aFD++uy9Arobydvo6hsnVybF8skEGOC5xgHMeaAW8ceaqAtlxvpVSywcGUU4YQ29qF28/SOwUeohzwEyD3JZuWEKGL7nnsVYlvVD4Cyxx37+kN1862brZX0XoNjAvathrw8lfycmBnBokG5kLGMCWfS9AO4n6rGzZM52oYboxCKqZwibHHJXoumC767vdFZOYEpWNURDCm3tQ/3cf+bYGeo7ca9EElge1j0DE8F2pLrLeEzmwdgf5/MwUQ29JqqDQEgplLTMyaYGmgGAcv18sYSDyA8KHQM49qA5RvVGJIoCOqdLKlkvhrDPCbU1Fy90+8zpYtr52dqy0+Nt4adWW+MvDtgg+ye7NYHtrLU0lfhgBzUxSpOCHwqIU9VWiGIiMtPH6ntRbCZGW20pQDCd+YshQXwAwr1QdpUExNquYkhPutmDmaeLklEDREJk+yqnw88eK22wbUfNsuChViyewT1H9ZqVYMnMzf4GbIQA+VPJwekA+G9irZBlFNwi5CJNDICdw4yxRurUOuoef+ZHTXW3Muyx4jObNy3OcqYoAy/KzmAztm3bKVs6I4CmHLqYUVCFwrQHOstNDzvVhPWdDw0p0WRy8F5e1L9SII+TyO3nN2Yh4x2WAMieCOkyhWfdRRbSUFSSvVQ7Zo9sqaRW5F5g5RgfNGxTsEWSakuNRkGoTcJZB9W8IitOXz7PtGmyYqtwa7HWjzbGqzrS8+ageKOVXc0wW7bkU8NNow4Ycv+eifqhgk59Kd+UezdKDo+sj8Y9RYAE28p7N9ix7++0jnpYHGpi7Z3djOHrfnanHfzyK66GEsgv1bAAVtWSUn2I8Fc+yCQBolB0SFVAbzUUaC8chOwK5jwwRr0dAYBdz+vPYa3at7+Q6zG76po5rmZ5betBOuO571iNZcQF2bKp023r9kMGx2Gfv2e9VRVVokgrs6iEaBumth3GiurwvrOWRqfVdRvn2IAXIc9kzgV6QrRGp9oTrD1P7zll3tGAqgS815PNonkvK1svyDxPgsebUbdGgr32tpgtA6vv571mMvaWLk40P1ROz20p5LW8IEFRlUDQSXnzs1ICz+/4JfOu2xbkSXk2wNgvcvVWNpZOXmTFDPUN24EjZ9kLKEN4/SWrZ9oru05aJe54y9amkHWRY7///VYajLDojYlA+RNsDRWl5PL0mXdkovlTG/irfmBvrcWOzJfntH7DetuGqmE2pFQ5DRBSG87mzCTVS9j0SdC4/Ti7cB9Wi6gS6lHBxbI++xA6P8p5RsHqAex/l115le0n10PrUzAE7DiKZeV+RFBzJ2CHNUyTUR/7t5qzpPiIRlGqGuUwtfxy1CDhEMyVnNuknFedOMizvxTVh76+8i+7yHtKsNzcqWQyNdlSLJ98VJtS+7QD9kdqUnFPXtuy3SnDexkTHpAzNRC8bRAd0/JmoppRo1sEpCy5IqyN2uc7UIkqVF7dZT6cN4poQIumWeUoTVmyVpRCP5ucGdXx4axZEdRH2vcSqJmKIO7bsG5lO2HOoajlz2F8hrmcbVpbGzjXlNvf3XEzex2Wl7xJNHOzgrpIdlnN7L2t1CdzFy9DVUgTIM0HaryTjdYzv3uaZ95r/+fuT9lRFI2vvvKSve+G96EOyrB/e/AhiJHFEBeX2le//jXI4WYXZr7phhvs9889j2UuyhfOwmr4OHrsmP3DXR+l7thCXUJ9BxG04ZKNVnzqtFtXVV/OnTffduBqoDOgfqmxS+ftEamv+H0SFJC7ABW8s6uacE1farLQ+SKQWl/1ib5P5yn9nQtBl+WVfpK9xp1T+HXiwcU2U+QHX/p39/ubCpBzZ5Zzv0/+45sHGf1RxIe8wdzl6JyjDETsrfgMUqoPQdxPkI012AvBzv6SMCXd7rjlLmup76I2Ib+Iz+7NGnheXxcIkPO6fe/1D78rAPdeX8Df0OtfIED+hh7mn+SjXCBALhAgf3ggvev6+z8gQP4SFlj/YwIk5471E4GhFISAAGmZaVgEyDv2GJ0xU7D4SHOy4dfpJhZQI5uYNWvWkJVQZgX4y0ZwKltJF4sAmirUEPLNl09vQSEh1XS7etOhKoWCDjCyD5G1kR9tc0EA3LItksogiy70HpEcADUiNtRlLy90Bb2Nyd6K7xumSI4HlNz1tRn2/Xw/ABsOYbzuON1CUoIo5Fyd9mVco/JMpgLuRHL9sioJoSDtRNkxyPv7IKXu4cDFZWJjtJeQvIttMT7bZ+jWmTVzuh08iKUHEu5Xt7xGQaqO6ip7Y9deCtCP2azZeXZl6lH7zMMA4BwezvJ5IwDxWt+06lJuSTCgl8DJegAZTw6cCj13PvAU7IPyX5XlF6Cp1B/q/lWHsbI5Hr4twFZ9AX9mfnYyPNebn21zxIcKVylF1E3c0qzuOwLKGYQNdPuqI8jlpeCDK/JDJeXuL+Xa6q+Vu44/gVYt2KrE0C2m4ldtbgKCD+P/LiAymzDMMMCnBsAQ5Vuo2zcYME+KBv3eArAiIFWdvwL0pOKoq22m+6/E5nHQ0viQGqWaw/YUPqPA+BpIijAFKMoKgefXxGuEQGDIqilJIaqAN+pqDaCDdIyD595DBdidETJLsT530XzbvX+Xbb1/vd3xQLGTSaelZXCYxjKAQ3oqgHsjknl5BUtFo2JdtlKy35ANm0DJNuxtdK3JZIros0uNoYkoe54EOq2HZZGh7Af+X5ZQtQBN+lK37Ufv+nsrOHbUhZt7S2kCsCCwovD4EdfpvPnGm+h8bnT+1c2QQ1MJO5StgwgpncD86GbU77oWyclFaIw4K6sJNzeUnSACRAc4+WSLpNCCrOfsiA9eVwTZucPGuaXqrYWEbxng8DxCB65APn329PQ0921B+LS7TmPumQ438mkOfNPOp5Vx6LINBL6HRTgCRH+OBRCspgNd3enKEFHuhFQg8g5W11gMh0iRnSGMFUnum2VvxwFLFgeeqLtEvnlyL2Vxd+3lkX915Me5+ycS5MVdvZaMvdoUgME4grCVwaIDoCMtAPGHAG9EVErpNgfSoA8QXGteFId4HfwETkdAAoq8E8nQCait4HMpz6QkkOpL913rkM6Db54NJw+Vsh+QxRX3rI97J+JTyixZWvQCKKgrTsHynoyDo8cLIXKHyXNYBQARYfc/8CObN3+hzZw91x78twc5lDei9ljoQItOFFkjEBNzFy8FqPDBT/phu4Tgz16A2v17dtkHb9tM1/iYy3zwcJkKnoDIB+hUxVoIO4Yf/PDH9qWvfs22bNvu7AZbsSEZ4XUPQ4yk0TFfgcWEFwCJDwREC/MvEpBeRPEIY1xkyIFvTLNZ/1zoCBCNFwEyGoMC2M58d4FlfGKPW3dS6PQMZayq+1CZQlp7mlkjPRh3mcmYyNB9HUC7eTbAbF52okUFelkcQJ0P36+chyHAjwnQomjm/zPP/o4uy0TWHtm6YL+DYkCZLvLn9uFGjgBICFny5r5IrRaGv3wthMOjTz5lAzzzTICQ3BnTUb/MJSiegHf2HZHLDu9l3JfzzBsBRxYTfu0IKoABkVfyXL/xlkkrsLd/nSz0c2tcFmuplHMiO1rYv7QGiWSuxjpPY0ZzXZ76nuxBNSjilLuUxBqlMaa9ICEu3gWr9zMesvBLl6XWpIIEMJX1RMoQEUoinLXONUNEpGRkWy3d6P4hETYFD/dSiJ8TWCv1ci+6IAmkK2uDmF+xciXkS6RVnOG5YqEzjo3SXNQasoXS3jnM+7diBdIDKJsMyBXFWiiVHdiEU9goD0Sh6FIPqvu/pvCkJXPPSmgCEAGlfA2RI1Jm+mPr1MpY6eSZ5c1fZOVVNXzeJmzXumzTTbfYqcpm2757l629ZDnd9P22Y+dhW0INEU2S9ATqDlmuLGI8P/fcFkCoPCs4sYv750tX9jQaFEptHuHGaXSESwXSr+Ba7n00e+C/fv0rdt0Vl1tGapKz9tJyqhDd/PwCGima2UdyAP6x7aM7PBcrsEKefRoNC/moY/YcOMA1LKP+Sbe1WF75B/jYU08/jjVUFo0XM5xV0yj3negZlAqVFj8lDgsb7GuQAQyBYNaivjhBrpWC3QXSKUS3t7vFLr5oKZ29OTZMQLUnQGgzeRLffXSbVWCBdRX+9K++8qI98dgdgNHdNn/2dMKd/e33v/2NXbZ2jfUoO4Sx288+78XgfPUFQtlRp/gGYaGDYiBM/u0EM483VlkP4GFHez/rgafVtst+iP573n8Ma6QwSoiwaPItfOOsDXVDP5kPCm2OiCXzCQKlr2nYNej7Y3X3/KFm20UuSFhiAPOb+YcZe7rviE1LDKQ+wwKHkHGinyDwUWoExDuFUUcPzReBoxAh3tQjU622uh/guIOx10+dR67F1asdmbzr9QLqsUpUxjPt8q9fY11PF9uZY4ctLwMCSnkEpK63AX4PYD3l5RtixZU9jgBZfEmK7T1RbRHJkKANvTYT7no5je1RrHeDkB+7B/DJb0QJOUq9VdJgqzKwD1oYBwA9ascJD38GBcWRSuyMwFYzaR4Jj4ToC/aEEKFxgHUyWoAo87QRGzkviN5WQM1G7qFvMOQ1Sgw/lJANzIsTZyCOErCNgWAtLRoja8Js40Vzyf8YRCk5YAfPdturO9rt2ouwLcViaFRNDdhr9TajLmFt4eOYD+MmgF/7dx63VMLTU1OirIeH0UIg/FJt4zhU5kAaRXLjIrEELCfw4SmUI7/d18s8RYUQE2hTfPvJooh0e//Zs9WOsImOhvSCtZFLJcsrY2sJ61W1C60uLqYGoiyBuyE4eS5zosd1XvdTRwRin9cPqNjBZw4JjXB7vbIfvJj43djnEBunAAAgAElEQVQlJaclsgcF2or7UCLwdfBft6K4GrfjZOBlMFcKCk6h0NhgOf+01PZ89vdOGSBlnBprdCbwFJCqLCz9ggihbQkSdpy5wSCTJRbrU0c7ijR81pSVFwK4rCwalap+1E9qRhpEibTltePsrUatxucgHyOG80MOIPXBA7WWOBMLQtQrpYXljtCLwDbJl8aBtrFB2/HqafvQZbkWz2fwg6RTvenhFW/HyursdbL0yqk7u7lW8pW5V15OHSkCpIdxPzAxRFVDbdfNeOffZzJ+fDjCMLVtyRwDyE+0g8dpssqMclaRc+fNtNsf2WSfn/9lmz8rgfnO+oe9YyfWqEPUfQKrfX1DUW5kkzdRBCncR1YEiiCe16KVSXYGVXUHW9fKtcucAnTvnj1kT0SgVooyP8ZRN7W/H+pUL/J6+qUEpilJ++1JPkd2TpatId9iD7Z9OCShloCYgOi9/KqrnZ3m7r17aXqYYXmXI1fiq2N/p+3es9dWr1nnrAlPAqY3AugHcz5ZvW49zV3khbCnRmMR10FzU6xyQHgeyTQdeDKmGtgLI2jMaoWA8+PcIQLh1de226fu/gzK7lL2nC6nxJszfzLP6NEnqp3qqK2zhay4JM6WEVjxcp2cceaigPeicWGC5+/BOqdA8t1kL/bRvDDGGlQE2dDOuWPtxsutAuImNTvZNZZ50gzUz7VzOTSqUItB7somrZk9QdZb/dQOQ/xjEw1TGVOzHZkjVfcs9ukdr76MGmM1NQL5K9Rvx6l32iE4u5kLfuylRTT7yQ0hC0X79777Lbv3//wTz7HecrG8bESp1oAKSjkswRFT7ARk/wDXH0Xjnywod+BesPHyK+yVLa84RfgtN9/kzgOP/OJhWwTJcfHFl9grL73qLDLvIHD91S2v2s5du1yD37XXbbIjWGBpHobz7E+dOuXqbqmwU1JTeQaBdpI8rRbueyR1y2Tunx9jKsb9WeoP1RlqfFB9prpeDXCq99WUI2U8XOzk+YSaROoQtV6JgNB5SOdONWPonD9JgEyq0E8/vPytkmfmh/e5Gk9f7wiw/pcK6d//wtEpnIkksfPgfMVx3xGzen+pcQb6qMP7IINh7EdQ2okEuePmf0D5Ru4Uf+/LeEC/8gfe4Y/4pwsEyB9xk/5y3/KuANxf7tL+n3vnCwTI/3OP7D2+4AsEyAUC5A8PsXddf/8XBMh/eM2/NgVIzgfXTYyrG8OF8HpwaAXE44Ak0LyV4n3Z0iUASfUucLoIFcV6CJA38BIuxWpJWRBtkBHr16/nMJeKZPiAs9bJysYaic7MLkAQD4p5WWEp0K2b8M4hLDj4X2eFkqZwaE7fVVhpLASQUkdYLWoGWYqIZFEXujIUuug4igJ8m4f1y09vmrDPPd+HlBkJNHLrEYrjeKTWAqjU0VuLLDyNIjee15D1yBQKxQpeK4ZDUQI2EC2d/bZrz37XsdbG57se6bg66NSR0oe+vpDiPx41ijyQq+hKbOdwqLC9K668xj66rMHu/C6dihRxpyn0h5Q7AnClzmuF/cUD9PlwzWVo7uXdXUPXtbqnBul4EymgQ58yS5SnIqBUFjkCuZ79pwSb+bHd7n1FXMgiRx7LMXwufYYsupVV2PrwfDLTkuw4neCxdC9F8rO/vUsWG//+FbrpaZ7ZUgdU6iAqSwSFc6sbcNKGBkIFckMKn2RCMhWsqxOnSI90rEfOopJwVgUcHmRPILIlPT2Ng2ob3zYBMYPXPuCTOtA0LqYArKXhmatgeYHvIsWUt6Fu+QzIpGLsSEYgqzypdrMyUrB6wI+ZQ/aU2GSAdiwl0I6fLD7jDnfy5o+lg+8X/5xjN371gLNgy+TQ0U63+kDvIJ1K/oB2HCb5vhysx3SoFLDvD4CRwH0uKTlNZ3OOu5bJLicV+cNcZwPhgHRVA7qK1MnkukSOpfG5ZG8jEFzgpfIKdM82YUHyr//3G3bNVZfb2dIzNo0D5qIF852KyA8yRkSd88WXf62yDajr5S0swqlPGRpcj5QD6pAS0SB1hUiQDsBRdeu5c4AAkrctBi4wkP+Xz70IEREhg85OCcWIskH4HJ0cLCUTFxmkA4s+n4LVlbvgI9sa5rDCSaX8EGAawHPWM9HryqJHdj+ai7qAIA6usnvS75rLygOR+kh2SwNccxugjzJ1NMYlx4+FDAmBABAo7sP4rGSeqiN/gsPV5htS/mrJD80MpwLZTvc2x6c182YAtmNRAsEhtZmUQQpCFyEi65NWDs/KdlAWSynB4Rob/nxOjWWRe3HM91LGjuxEpPLyZV1TWLVCLQVkq2tPh00RSTpgJjDHfFxAuTr6UQVw76q4dx3M55UEPO/i8BsKmCB7C3Xuh7JOpUJsvrJlG6qEeIB5L4iSEQ655FAwtjIhqXNRMfyazIdwFAWNjIW7Pvkp+9wXvwLwMWD33Hsv4PGztnvnDsY5Fkh0jWcAKk+FrJRtXAl2DW+8vtM+8pGP2EM/+xl2EsmsLzm8j6cdPFKAPQ6ZMIeOsVaPWAzd/NDXEF695D/RFctY1GbmDtZ8PqlViu6fbzMgQdTdp3EtZYzUCjU/Xm5zPg8RzhriDyndx3iU1V4Ac0F5DpGsE1IWBDEmG7C9iwTYzctNsZToYJuXi22OB57ygBfRgIECgAfprhTRdgyVngdrVgpAt3KNZE0UjqqrTUonQMB6lAiJ0XEEKTeQbzQLYAN1GUq0bdxn5UpNnz3HLt640Vm+Pf3M7yCCFpFjkMT9L3P2hQKMklEFTPpvA8KwForAOktXrUhmHeDlse3UWvzbRWsng8qPHfaAIAtzdkVSx2l/6WUuiuwehmhQh6U8u3u4r3WQqFqv4kkqLmSdl7VaFWDJpH2WAO4wN5+1Boh80xomFZc/5GnF2VI3PkUqBGLB0UvWSQAKkGrInrTsaZZPBgfYEUoEb1QKLc4SRYRVLsTPcF+HeY+0Wzrd9AI+5rHnRgAajUNOd6KOqeQexPBcwrDxCwn0Qw0SBHiJXzm2Tx4hZH1B3PjRpSmmfZzX7ea+DvFcuyFuelmbRAwLkK0EJNKYnT1voe0/dIRO4Gj2xUCrqG+zjlFUTiyavcME8t7+QTzMj6DMiLEP3H4V478ZRUurncHG7P3v/xDNBztQOLXZ6rWr7OGHHoesj7YAFADzyTiJY+wLNBuhDjiEOq+3pRGLk/U8iVHroQaoQJWWlJhOAG4xZFIr5G6qU1Tt3LfTUphDUwHeYmiq8IM86YR0ku3L7n176Di/0nJAt6VSTcaKsb2tyaYwh04C1s+ksWIIcssblLEfgH1s3NcqUSaNYmP0yBPPWExKmqVAqqQDnAWiAjh+aK8by3lYj01AVrSQNXDlP9xvaTOy2MPLbMPamfbTn2zini20prJTZDsMWh05GemsGQd27rFLACirUaFCM9uR/EOAy7U2n0Bkb7ryPRkTuQD6nlgtVUFE9fazLwz62M7jZOfAhc/LJFgasmkt3epna+rtRD22YdRcXnTv+6Fu6BuBdAQYV6j5wMCEy/2oGoJMGPK0Dj5PD6B+b0O3zQEzXZDNXIA0Uw8LueQQPxDugMWqQSa8sJYMpPElDnUDRKmNEULPsw+BEElLm8L+5INlZp0dyj/DPo9dZoq/3fvsZ+z0g3vMiy75cPbPPjqgh9vppm7Qfq78hRg7VESNxOeYSR7LEy/kY0Vltmqujy0hBD0VFG+sdRjyIMoePIaVDzUrghPLxD4v3afD5qeHYq/FOORzPVnRQ2A55BxA87pl2QT9kssGaRHGph0mtSS1rh/3xItnKturXhRDZbVN1g7RV91KJlKcn4Wyx56GXImkTIyhgSMYUnl+LgHN2OIMovT5/9h7Dzg/yzLr/5ree++9JDOZ9N4ISCihgxCk2LC8Nixr33eV19Xd5X1FXV0VBUFAVEAChBIIJIQ00ttkJtMzvffe/99zT4KoKGr+6K6f/PaTjWTm157nfu7nus65zjmD2LPsqB42Zjns5ssjuaawZQXZTuA8vvDMIfPmeb5kmp3upCYGOEXoYQHkWISHMQxC3eWFT9liyrh0fi8yOBbSKgBlU4sNolh4gO9XCTA+POzJdTZlOIrZ2uVz3iBLjx0j9J5rLj+f3D2u0U7eI4i8igVMsPdD8BwjeET5JpdcsgYVLuHRXaxf6oQpAoUDsXtVfaup8phYCFhq7SQUzQMof2RhdsOPbnR729P/9AsJBC2RaX/ZolWeIsTbWV51o5pKsMt+cIsd/sZL7v6nDUBEiGpO2VzJ7jBQQwPsqz7s/x5Tyg+CjGefm2Df0UAHpZTLDhllL2PeBKKG/T8wlLqtzZ55poWsJuyp2JO6u4ctpYi6T/ax3J87Ie/S8pVJRZA9xFlOVqF5B4TbM1u3WQp1YApq9VM7d1oheTxxCdg4EXTeNACozjp7BtLTk0GUZvqHITZMxlD4TpBqfCaFf0+hdqpF7dNrX/ud+vrdvneRzQMBl4DqD5BZ9f/HH9/ofufhWx8iw2bI8gg6j4PAf33nfjIO2ZFYiylk5bR0DZMFg/ol0MfVBtm5KWQ31dta+KV51JfKj5AN1aJFi+0I+2Y7ysSr3nWhjTKcNtbbhTqhx8YA+pXl40ONOUxfofzGaXqXZhQVyuxQdodyCU8Cnl+P4sCPc6Fa7hS1jAyINt50lXnnzRATLbv7qUs6HeGv4QYNfF117bVk79VA0hxGQTKX+2yqs4hUXuAGhiuGIVDdYJTIfM5vp1QQECD7Dh62T311/e8cq18+yj2T/VW1q+w+xydQuV2wkHt/IAMmvfYiWYobr72emoALHUJzlN5ihOvuGNbDjWSshKIIKcGaKwBLtJX0nfuOHLIFS+fzfh24D6RZPQq/Sqx0M1HWDNNMHD5yHCVyASQWxAbqum0Q7d7k3QwC+K+5aB33uHZUJ3Pt8L69WHBmYlOYZEmcv+ee3cL3GHBq2pDoODvA6/RrqIJ1sGzZQoLMd9u61ctd3mU0yp9XXtnO8eaeQoZIJvlsGjo4jEXpzbfeRn7VEQhmf67FYPISj9gashI7qP00CKKhpcWQII1IyKRKl1JD1qmyPVaeXAELvYI6UFaoqtk1gCFL2rM2uCKHfFG2SULhVBqyx3X2o7LK5Z/1h+fp311+oPtHkQ0zFliynZbtnoa53NAVP5edbum9y37nvP3+f8yG9ND1LjJFLgKq7/R6M4rnUfdZRXDp84r41EP/JostfU/VPi5wnetllD5DA0Qa2JI16uBQH9hCLCT5ACQHeSXsv52tWM5O+ltaYo59+P2fhBCJYugRdRthVFMe+v7n8Pi9ENTff6W38xDnaL6hajn7u3/sOW/1878EgPv/H8BWnss5HLu/wVPfFoD7G3yG/8lv8eb19Vbr5+/73XTtzKjRzj/+HkfgPAHy5v3l7fbvd+IMzUB+f79N+JzvP85J848PQLz5mL3V/nOu3/ztdo6/WAGSc9sF09qTvAFXNJ0eRBPlJtUBYPqQDC8mZE9gThbWEu1MiRbm5torL73kbD4E9szOn0Wzgq8uYIIKrYMUwrK9EgmiIlH+sJoI0nTREHYnA3gyeAKohAHqRjLJKosl+YkvQGHRA8gu25l0gAQ1CCJBpBxRiPQcJlYFJv7iw0H23h9XYXFAA0Kz4A8YLZsrAcIK0eulectkMl+htsrDiIdE8IBs8OBztDGplV1QRHNQ7l5bwbMZGenYoWRBusTTZPnTcD3lFAUCxsrx0W5sbAP4CqWRj6Vwj7AffCjMPns/+SO8dyvkj6a1ZdM1QJGnSbQAQGU1I1FkWrQwtaVgVJEPAqsFyo9T5E2q8aPw1MkSUfAkBMiCT7/uJniUE6KAbjU4zz//glOQaFonk+PfAyCYTCOtjBZljLz2jSJb/fUSB0aKDJF/rJrPdJqWYEDGPhongfOysBI4LzJkeBhSyhW+WBFwjJMA4dSQxvF5EylEZWvSDlEQz4TkCL8bQPccDQAwADmkcMEeJqX8UPb0AYA56xgargSUHVVVyNEBsgSO6nsJpFMuzBCgpOym0phgGqbYrSwDZAVwjMIKohSrjDE81EeY1D1RUopcfx4AZJc9/KXZ9ul7ay1WQYysrW4FvVP8yl5rjEnaDKZGVVzrnGuKugUixhegVWC/bLjkRS1Fxwkmk9MBM3fg96v1q8mnXH0uGjiFEMdLJk+jp3V1FEVTpqxZaFYaUJl89I4PMKn1jBURpJiBJUQ5QYqhnNspSCApPZSN4sekpCNBdFXSFCh3RMfVj+MtIkjFsmzARIJI3SMVgDzu1bQI2DwrLXcNjqarJU9/k9xcz9fPdC3IXkJNXjBTm2eDufWdZYejSXNvJyWnxeVzqDHRJHkQUn+tO02QK2tAYd0iLfIK59gJGrUEAA0/AGmFcx9j7cgPuYlrXIRfkHItJJHnmg4DmFVocB9Ag2T+UiuIAJEy5OYbkv9bkx/akEWA/OZlGigmKS9eWsS+QYg3x7sK4lXErqbspQJR8yZiMJs1or1BAM8ge0s431NEZS+kiVv7rD3VcMp4GZN3AucsGOJSCpA2QAyRm7Lw0xoVcSlyRIqPSBr5VtQIIsSUNaEpy5cIsYwAfIhD3cCV44I4d+3ZZx/+Xx+3p5j69lRALJOOsqqQFVNBQR7nJgSf6ZOQrlMOMIlPSmHycKdTrohsEZjOF3QTrCeLj1os128BpIk/16HQnVJIyS9/5Yv4wD/jJhVF5CQwVb923Xo7frICAgRVFkqKCECxKalWFHTuQttnyDTt8yL0xvme4zTapd9dYLM+f8IRBVp3Auzrf7jCZn3xKMSiryM8ZQchkEv7/SDHJAmy1/nDSz3FNT0LW5qOhkpbu7QQG6wYrCqYECaJOYK15k/TOsYxUOPfJ9UfoHwxtiJLly0GXMMKBLAjDOK5HaA1gJtZOKB+JwRBANZhGjNs57wV41lfB/Fw8eVXMuVMjhOEuV5D2RgiPjQ1m4YaUWCP/Mt1HMMg/PpYBzruytQpKCpy9mTa+wc4t9qbZS8YADi3YpWvvb5HhBcgIXttKyC8Hmr8e3qlasTig+sqkgnwFtaABgy0jyijRwCAlCNaY4nsx9qX+9lfdR8SeOijTBlnbRdAyPh+pziSvZfIj937j6AAwWqEoObIuCRn4aH03FH24Xbup30cd63VpdhZjg8zKQv421BT5qyiZE8YDZA1BzKgl32qk/1atmTOogawzAdGo2AWpA3gWwjTs2McR19vwCoI6RFIZi/Ov+AOqTA62TeExHZwj1UgrXKBFIDe0NJOsCzkImuvtXfUGvH3Tuc123oqnRrtkvW3OABuwbJsCwr3JofjCXJsNnAf4fogAyQ6CZUfE/VbX9zHcUFlMCuaKdiTBFWH2LVXXYs//oAVMxAwSBbV+ms22MjpchQuQ0ypH6I2KWJb9sFeai/v0YfH+hzeF4SVfVJrYFJ7mwYrUEP1s0c+/exmZ0kVjCI2GfIjg9DjYMDKXjz/KytP2SxURyHK52ESdbip3eXo9A9M2PFTNVZFQHY9AF461ohrL77Q1ROvbdtifa21XMsftO5TxQgzgu1zd/+cLA5Zd07Ycy9+yqZHlthgSx22NDUcQyw/AceWLVpk9//4J/ZprE+mIMGP7j9A/kgTdoxhzpLRi3uIiJIQjwlLDwNhZb109I7bybouO1TDdQlHtbwAC5FgrKl8maplvZY0U3eRmRHAOhlmTXhgnZSO1Zo/apEDByoJdCbvIyuRTIVBcjdUH6D06hqxfKyX5ueiYCUIGI7NYrGYAqNkrwRoxZ4GFoP1x9qLCXKWbtOTKAi4nyQlhjNMMEYdEchQS4NVlLTY7oMNFpjsjYJtnl3z9Q1W+9OdFsqe3Mm1NU5dMcBwCmMLEJwh2ITVWMGSuTYK2fn4s4dYO+zj1yVYvvegpXHdeBAm3zTqa//+Mnlt8C4hyuHCGqooZsIKkxWsTpgyOO8xPktlx6RN8NnXr8iw6FDUKqhaAr3JQ8DiLQjAPpihBu7mAIkA9tivHMB+i4x1w0EMy1dl/ERhMdZpCShvYrC1ysGWKEUqZtR4PahPhlkS976CKhQFwic2UgNy/z9wooaJ8DnUF+yLXDuDgVG2bb/sOLk8OT8JbMXxDHucHsCir2faLiPzYVEGYPZUMGRvr+VEoQbmc/1wV5NtJRR71apUSDhyvRDMXbR2nqu9PdjbyivIltD351REx6JI5LmUvcZbkzOU4yyxjhw9RQbZXJcR0k8NqTp0lJPoi1qrm+OuEOho9nplEykbqRfiJBFybf3dl9uOr7+A2rie+hdiFCXvAASLyEdlgEjB/NzzJ5lkv8hmf36VbfnkI6h9sUrjWlf2XQtrVrWuAGDVTiK8A7Gz68fuVKSwSBCpi5WTNITapRmFx8L5EJusr7q6NtapQdgboLGvU6eq5m1DydiKOs6fRR5M3dPczr6dRrYXZGRMZKLL1ShDGXPwRI9de+VcrgGRY0N2iFDt5PxM80sh44KskGdfP2i+0SHolDzYKz2wUYTUR22ifKhWLJVG2TPrR79maXaXxUAgpZNCHg9w/4OqO/+gL/72lQ9YUhz5Fx2NtmJenjVVnuR3g6y8uMmBzrNnkSVFH1NaP2qPvsr1tEIWch7cK1BMoxCUWhQexq674UKOdTv3gEQ7jsVlEPfTFQD2kxDppzkQUvZ1TfOKkMkp1KQlpSXYTq1kAKvbDQ/5cC/sgZD24vpIpt4O4j4YiSJffYHu2ZHRqBKx9hLBq4y3kDkz7Wg5yiXV9hSQribu4L6heu8ka+wChjRexRI5hXvi3KJC6yJvRBawufR9fsnIY970GOzItKc3P+eU6LHKtWKoKJQ6XJmLBajuYmNCOEfUqh7j7H+eKKF22dqVa1B4QpZ5cZBZ770ceylAsrD3baXWDGJ/3sFg3WXkMCqbbNmq5Xbo6GF6No4zWY2VKERUEyvnaZj7TBK944LFEEjcV09wfHroYZVdl0hfoM/fpNqI+uSitWtcHdLKd6kox76Z+5o3lnfhsQzfoVqsRpHTyD18LZajIbBYjzz8gH3hc5/jvj9C/TeIqrAJxSy5caxr2Y8e5hinZZAjSc2oY6kBCtVhc6kZOhlEcHmU3OeiuL56UBM7G2AIA+V06P4sm0oNvHXp+dShjpzg3zT4oMmcGVsq2VmJPp3J83B9wxvHfwYacMqNM/8+A0DM9Bl6uEBzWVqeQcHL713u/j3vQ3tmCBLO/0zunfK3hriGudfw76pjpTTR86XuldWn+lYpVvXvIlqUAad6SM9TzTOurBHWr3oRPfQaYpT8qHv9+e7d7EMh3GdlFKDXbKKXXL5kuZWXVFkFmU6zsuYw4MigRPeYfeGzX2UYg30Jss3b93cH/v7gYny7fzhPgLzdEfq7/vw8AXJuh/88AXJux+8f+9nnCZDzBMjbUQi/vQLekoD/hyNAbl077QG44qNJNJrNMBpsER/9AN46ANn4egtklQoBVII2cdpeefFFBygfY8JlVn4+VkPtzgdZU/aabj3F1GIekzgCiiRJHqSJH1cAMM3YEFPYXryXgrineL1EgHbZoShTQdJqKRdiKXrD8L8+zURSXV29C4NbALgXQ/H4+MfDbOP3K9xUpEgQZmXAz0Zc4TUKMFbI1JIADvnRK3djnCJTE/txSObl2T9MtxHFhPBBPG9rCJMTYHnLLe/BziEB4KbLDh7ax3uHOBVDbu4sAPkhJqZ32TVXv9sFSv7rDRP2kR/iHwvoeFqFMv7cmnbtBSyOpkkLpCAelYUSx7IHqb9UNbIs0XisJNcTdDrR+NcqB6QbGXQgxzYHUunBD/I7PG79CRNVFJb5gFLPv/A8Ia6JTgWignMCuymBFgql3vWNQlv7DXyBaY483DSOr8uFEPkhcikVIK6eqWWRICKaBMzHKN8DkkuTy6M6XoDqkYAqIj6k+pAqR01qyckTzoaln0JdRIIAdoGa4zSdPkxrKRdChbrk2cO8bgpT5LU0cpp4lFpB2RYq8DVV70szILIsMzOLMzXBVNRuN1GfjqXJOJOTJ0tqIInisDrBjgbZ9xN3Fdkd95Sh/mByXoHxHK8BbM6SUe/oOITj0xyGhZGKdeWMCOCX0kHAtUI5e/m++qyavlbmRzKBhirElbWyEmXM0cMH7KknN9ldd90F6XHMFej6vCIOdHxEpoQwmZTBhHkLRXmarLRam5kUi0Mx1DGTtUGBL/BSqg8pZwJFvmjKTYHqmnan2JcFVojWgnyuaVxdKDa/NwLYO8WxVjOhpkOvp4cyQdR86L+dNJ2f+wP+6hrU59MU1TTFu/J0Js54cKtxENiqhwBSkSD67xkSStNifDbWl5oLgfmq/T2ZOpMF0xBWa7EAsryCCxxug6xsxW5FAaRjTGlFQYYovHKK95CdXDsAqUKX1ZROADJrIjAawutmQKkHt33mv3Xd4AiQrTMEyKq5udgvjDmCpwG1mo6h1Dpaq0IiugB2lW0kAkTnoplryllWsWYFInSxn6nB1TmUx7KszaQiUlOna7QJAFP+2IkQGrouu1EpySpLBMgYSqhAQEMBV/J4FrheAABfyV4jEjUKQurr//ot+9r/+SaERJr98Cf32fKVa1GU1XKs4911HwDwpmstCfuZA5DNH7jjDiwu9jrwQrkHQ1zTSazZfUy4yiZl05O/cWqgBNZvGuDAJPZQsQDt199wte3a+Srg1yCAfIvtIl/hmutuAvb2t0NYm7SL6CSUVrkgE6ylKaZ3FQiuiFspXKTokjXhCN9JoaMV31vo1kD2Z45Y5XfmW/bnMN7nGEn9IfsrAV7KHyISgb8hUvm+UndFcWy6CCb3NaaywdZzU6MtJTrI0gCnoghIDxZAxjH25HPLqseXpryZ+8WTqFwuZDo2FTssESACFjqY+heY6cnvNwG6Kig1BSBIn7GFY3eEPWb23EVYHWVDvp4iV2W3I5xTIT5DRJ6znwkAkzIvgr1AORxZTPSXAvZ5sk4UVCwejnAAACAASURBVHqUANRu9qMw1o9T9kAaxHJs164LtK0v9QDWLWJf73IWViIwRPyKFFK48DD3qXiyMaS0inVksVSIqN7Yf3XfO5snon1ZBIgIXVk4isCWNYXsC8cgJ+TvLmWLf1C4FZfVMIEfZk3tPc6TPJx7W5/yfdj/ZGej6WCdt4s4Vt6s+0BPfgagmcz9q5vPkQbxpX1gmLXYCEmaxn7ZDhLZWFeDLVc0fvcLXe4IOxTkEhgGoL8m9gfYT4LZ0/w5Px1cI92QOkGQddWE4Uawh3hwHhSAXg9qfqqSvAOJLPl/LUNeFpVC1kaMJljJeYks5B5C/lhRHHZl2Kod3G+3fPTT9upze7mPDltipg9AMeHzpBVXVTSRxTIb0Leavf20uzf/01f/xTY9/DAWfOttcrCHywDlDb74pyvKyJvIRbXVZq++uo9zgLKAIYzMPL43ti4iP1qxEulmjSxbtdrmM5nbxOBC1WmsdACKA5BHZGWlcN+JYV8mKwr7lRTOc5h8nfhextT8KGqe7q5BgLlKq2vHBquy1oqWr0RpIVAsxqmvnv71Q3bXlz7L8SOgHLKkonkCtda/WflJQpSbv2aDJdGEYDMxj9LkZPExR8xJCfr0U0/bbbfcAgAMccI6EhEfDajWDrjry/5cWXLCJno7LDs6GBXtlFWD2B8/TYkG8Lp3/6B94vbZliZ5RU8dADRrIS4RIoJ8GcgyXb8D3C/6AL6b6zqwWgH8lZVSdrT1sP5rWKuT/GwCAiCBa3JuATkyEB31BD1n5YC2YyXU3YVtIqrM8CiUIBAEARAqntRdowDJcdwvClC+dGDPFc1362ANtDX029Nbq8w/A3IEYunOn7zXjt7zkvmjLJmWvRvrZRx7pV4IiAkPfyupqrfZ1Hz1kAybX0SVCmFwy5WZFtJJvg+7UMAE97URb7tnG/dkJvKTWMMhAKth1mOr5mRaM3tBLcRCZxx5GtQZPTVdtig/DWDaw0LIm/FCYTaF9V4I9VkkAy6+04B3gNC1bf2240g7FkqoLljvlKJkN8RBHFGrcmzHels55hDG5On4MijUT4o1Yyb2hacmuJawn1qTZkkAmc++vB+7yGCLoQ4rJR+gEoD/9fIRS0UIHMshzCd3LhTl8cHKctat2bvnE6ieEETdEGEVxxrsktX5KKpPWSmfgaXCPoZd2+uV2F9BbszGxmcb9ox8NkoLy8iKdJaMusf0obrm1g5g7YeiLIx7QbwdZaJ93brlKEexBqI2Efk/fMaadpDcgwkmy8OoSXUd9nEuYuNi7Kb7brbnPvsbl7/TDDEXyWsprDzED6UP17n2Nw/2xL2vV9nN75khQDbdcZ+rLXU/1T1GGUNSymqfESmiGpQlwhrB9pHjqfpf1lgaJPHmXjnYj9IRmU0PaiCRIcmJnk7xmkBdraECWVD2e5N/Rk8w1MU1ypqAL6D3YAAB0iwvezbdCe9Dr3H/z3daXo6PXYE6HRNUO1VxyqZDwq0OEnUfVoG7ilstGHIrgD7DB0JzaoD6lmtaU/lDsv3j3rO34bOWAgEiCHcFpNo06uNEVE1hUcHkahHGzTBSC71JbLivXbB8vtWXHbWlhdnWUH4SRSMKPq4hyglq+Uinht+yb9ROy0UQDHt+EYpMyLQW7PEKsMrqRNUgRbNsqVSPPffMNva0CznfSXby0AFs+Mibo0YJ4Do+cLzUrrzqMpcJthCrJllhaQDqIMTANPfqUPoUDWJp4r4LW0speLOyc5wy7cjJQ+xNZGwxaCFrJdWHmWtYlH/F44VfHENJV8jao1aiL1DgeQd1YjpEsQZCqgkgD4GAkvr4OrL12lvr6UsYwhpA3YFF8gFUbYvmLqB2VhYbRC4qkDHOgbLJptmjpr39bILzAR9riTgMdLF2u7lPbUfNOW/+Qnf/6IZsV17jce7Lc+bNt9UXXEj9OmGPU/dosEFEjgPcGULIyEh361E+cYvmFbng9VoUFzEQej3q83a+brmFC2z52nX2GiHvh44dpXbqs5s23kDI+hFyAlvtoosuhSAkE4g6T8qrbkhDfbaT1Ahx9D8acFHd589AhnrSeOo22ac6S2AeE25wBAbUKSRmMgBD6LGkrhCRoNp9RsUxU1/q56pDVbtLge8mqN0U9YzK4sz/sLLvsYH8hY9ssjz0uVz4uRQj/JFKWJ9F5IxITGXijdJ7qK/Tv2ngQ9f42fxCDf1ITSv1hx7qy9RTSa2s5+ghYtwRO1jmqn/RXqUee2Jy1IqKClBpHnSKsTmzC+0E9nCnS6qpj9LJi0yFqA6zj3zwE44AkdXZ1PSMjdtf/ThPgPzVh+5v8cTzBMi5HeXzBMi5Hb9/7GefJ0DOEyDnCZA3X+Me+bdfSC4ZUyL8UfGsfAKB2l1MFUkNEgZALlBI0/2adB+jIDxyYL+tWLbMyVtrAdlH6Bw1KSJQLI/JoHomcRubWpFPZyAjb6DQDnfyah8Bjag/pmm+FaqtoicJmXptTRWAc5pTgARRrGraXVPSmojZRyCfgCP5tGcBXD320WC742G8v+VZy++MMVklGbN8pquwnlKOhIBmedYKdKtnCmeY3wlhaioIIG6Ygjg5PcNOV9dbGVL+GixT7rjjgxRjI/i1VzOZLYsTHwBhfMuR4AeTVRFCuGdwkIADcg+YTP7xh6Psa5uxv4AAKUOCrcK9m0ZDIJomvwMgEmQjILBbf9RQjuEhLiImkE5eZIwsmDogQQR6FTIl1AKQpoJ4790zQOJ1320luHYuje525OYR9vSTT6JsybXZcwpdUOXWL6ZaPmHnkkgrI0QXtjz2szPS3bGN5zw28t2721GjUGDLmslZRzF9K+uYJoAWkR9S9Vy4di3WVGUuuFLy6DZNK0NGaDJPILq+twrfVoCveLxuRRpJsi2gsJQ8kJy8HNZLl5selJpCk076fhkAi5oAVGGtpjgJIGt4uMupEVpaerAJywWIrKNx12QaViSAwk9+Y659/sEOGjSAE47JFMW4/KGz8buX5VbRvDnIxMtt7549dvfddyNf3+wK8pqaamc9pYlwTVfrvaV6GWEt6Y/IE4WVi9yoYZ3Mo1mSb66aFNmOaWpJChFZYGlivp5cE4W2D3Dc1EAnsE4lY1fDKGB3XJPSZ0DdYF7TW0oNgCopQvQzWR3pddXMSqLuggl5nX7WhT6vCI6Z44otFf9bBIhAeP1v5aUoMFpZJW9I1TkO4wC7IhVFpqjJUP8zye8JKNX50bmKzJ0JUT/7GG7wB+Aqca+jdaTGRGRKGNOByQBtCqDoB9AdA9STCiSPMPNerhc/GlRN94sAkaWAMgV8GTXtB5CQ6kCh35/52Nz/9uSHjoMjQPDZFwGSjRWGgkXVoIuYE1mliVhNr8n+CnMBp/jQ+RHoLEJEShwdX1mGNbOvaZ/rByiSIkIWYvpbzaoAGp1nqX6chZIIAhpDNYm6XkYBRDTwJ5uN+QsXzARdsm+JvNAk4a+f2GTvu+PD9hpkhKyw9uO1Xovf9Cc++Wnsqh5wlkzvfs+N9sBDDzoCWo9rrrnGkY31GKTff//PmAYOsnfhM71rz15nA7j2gnX205/eh/ogmu/kabt37rErN1yOFcVy9pYXyXBayh5WRvjms3wHD1uz9lJA4BYm4lF7iOzURKHWNOSlJkMVFK/vKBJnnHUtskx9uQff4dT/K7Lszx61ynvmWdbnjrjrRAoQETHai5Xd4wm4LBXWIcgbWTAFARRMMqHb29los7OTsP8Jt0hA1/QYVHeAUNMcH08FXkO+KZdA19MpPLp34ncuxVg+06zKMeIkYIfEhCDAXj/Adh0TobJ5ykct4cl9QoTz67xnUDgB6qkZBOpWuTWse4L8tDVRq6Y+wlnKhVoFijZZyWmyMRaCQiTI0hUrraau2YEtCRAFUqDJ/mxIuUK8x/pLI2jmOZdMvkrhV1t3GnI41RHI2rObOJfegIhScGmPkuJLP5PCThZhUrjJd1v7lnhNWRVq3elnGv+c2ZPZ09gLvMgSSUjJAKQpsxKAdxFWsUlpLgumFquqVgC1ZMhwEe+V2GZpkjcYW6ZIcKbZOdyXIe6nOZYZkGKlxSWQ4PG2Y9s2u/qKy1Hpldih/XuxPLkYIDMMgCiC44dNiiwFUcB4oUQbFRmmxcy9WXkV03zfKPaUQQCpNlDJ+kaCnhlQ6B/Guq8fazjubaWnpy21INPGfaZs1pwYrMIW293ffBhyPJsME/IzCgkARo0Zy/RnyYFaiJMSi0oaR1GxDvsfL/JrjjJ5HOIyF0ZQLngDxj6K9dR//Pu/my+2du0E1saEKjcLmx3udZ4ci+JDJXbieDn7Nj7iHLf4pAiIIT+XdSPrkhKmf1OY3F1/+QYm9gusmnvmYTKf4hOiIbSet3/7t7vsVOkJmz2/yHpEhpIJ1M19XySPWIOKE6fwl4+xbXsOWTPTwR3k61x500bbBzgZhoVYf2ez3XT15ZYAmTKJ9Y6nX7ytu2CD7Sj+mk3X5TLdjZIGkqAaZY8v5/t/f/37lleQ4LK9FrBHnCo5bhsuX48KIc5GqHmGGlEUosCpPInt3GCXpUX4Y+3SBfkyYWSYWwfYWCh1SCZk0rq5GeY32MC1MWrbD3bYssW51lvTxP0/2pqpFY6WNTJ0AnkONhcWAWDK+RsjL6EM4NKD62mM1wvm2i6CnPLmomzhuxTMlpJy1E6cRB1LGHhOfjTXGBZ6hKX39TPsgkXOHADdOflZkCs1rAtqQ+ylOpBTPLGlyiYgK8Igh77xxMdsz78+Z5MocjBdtRD2mv5evOmDoTcIC9f+My4bGOoy2crk5CdaZiz1FdkmPhxnv8lgaxiYsh/taDU/XjOGPaC7FZs9luTl6/DL517awr2umf0nAEutUYiNaGqt2BD2cX/uaxrFgXwJY4+JIf9iGtKglSD54mqI0kr2M05vSDTkfwjqWwKu4yh+I0DcGxpOc/zHbJHeE/tP7TuNPVP2pcf6bdWlKRbt0W9FDAUdOtlgL+1osCtuWG2bd+2xvbXcC1iZcEyEyvtbamwm4GmX7cWfKxlbr1uWMy0PIKgcjFT2/nFUz8++hGJ1vZ+VdYyi2ryIXJpX2BMgPNIjqHW7GVoyyAnIH1Q5spQJcaDiOORHAnvZjMVjNGTyODXoaibnKwHtp5W3IAs73TxQ90l4yk7vwEkpiWtON5JTsMZW3bXONn/y19QKWOZwDEXWyuKuMK+AzDxdT0EMRQDKc37VI4jQXfJ/LrUn3n+vI2xHuLcqP0v7VjQWjyK8lTk0rMwrDXpIUaihEXoA1Z0ixWWBO4iyR8QGIifyfAjpJstJ9996+ggBtTlFWRAFPVZV2USfwXdP5ho/Qd1EHbNmZZrl55LTxKT5LurDVw722LuWxqE4WmZJ1Py/2Py8vQpZWcX5akF4yGXrwGcvAGUviDtPVHUd7YN26IztVa7fXeyZnGe+6xWrLyDr6BikIVaa2OMNUceN8ZwoFD2IeOy6S7OxQ2s0bwjqvNRIm4TkCeQ+UN/IkBDYcBrqql9uabI29l+EWjaPMJuC3HTzg4ij3eAbypoOm2D2ydkAwacZzlKGSgqKQFl51aH4eu75w7bxfVfaURScvZC4S5YtQdlyyN73wfc7MqQRokNqBz/uSR0coyBqHOVFyEZ42bLl5CP6YMPHfsPfstlV7Sk1YSu9jib2a5RryL0oivueVKsC7vOw/dNAlmr4MO6Vur51f9JAm7Nkok7sZCiGN5Y8wdUDuqeG0DtqECkYVX07qpElrL8x1rsXFmGy0dLgzV7qnCJyM6JY7xQZkEnt1PY1Lgxdao7sPK4j7P3mYwmmnJIh7u3FZVVklJ1wvZDULcouk8JQuXQKcD+MpaSUTLJDlqJTfYiUGBooUK8k+0uto63PPWvzyX284aqrWD/F9uijTxBgHm7xqVmWyfBeaVU11o0Rtn3HduoODwicq+1Xv/o1NcBa7MQqnSp0zz0z2RgrvnTQDQil8n4igM4OiIi1kFXm3m8V2JLPo8LhfZX3pj5bx3OQa0SEQQh719lacUbpoZxKBqKoH/Vz1wPwPA2gKSdFr/tmoLPi+wst904NnGhGcYY0OftH/3jWQsspzJXldWb4SsdBNZJ7P/ZL9R8uB0S5fvyuywZxeVoMx0kR7jILuS4huGTvpaEy/ZtqJGXSSLGih9axrEP1Wton9FDPIftdZYNqUE/98OrVK1jHnexnqVZBfaWMvErO7wB5VkO9Y6j1EiwmLIHeKsA23ngr1xN5lN7UNOfyOE+AnMvRe8efe54AObdDfJ4AObfj94/97PMEyHkC5B+bAHl7C8uZ4ZGzD498LLCcxFaFGccmhMJRwlp5h4cR5KqCWhLdADovebiPKceDP1lMzhYSJluMzVA/k14CmTto0JcsXQZQE0W421am/LNdXoRA22aB2YBmk2p0KK4Umq1OLJr3KEfeHQ2448t7CbiWvH6K5yViq1VMsS9/0QiaKYHrm++Mttse7ERJgYIBIMnZYPGaarbqCH70oVlLBswKB7xWAd9N8a6fD/IZqwHBL77yMkAObJ7aegA3mWYHxFizZg1TStVyDoF0yGcyertr1HKycinO48k+KUftUuqk1Vmz0+3/3uhjd72ItQMIwPETpS54UkGSAh6UW6LwwFb8lqX+GKepjWNSbBg7F3/eIJqpXfngyw9WgJtIpCSmxbuwFxGgJvJHVljHfrjGPvIIORw0MwodP0ZhP4AaYi6fwZfmZdsXEi31o7vcFJ5UEGpQ1agW5OUyxZvAdBNevUz+e1JIJ9DUyG5mx45XsHGZ7fzg1RDoc5xABbGWENo+wFj59ZcUE3DL1Nk051qTyVL3aG2Ec57aIEAiwyIdMNwv1QTnsY0mOJbJd017zSXITxkAkZwLNdszwB0ZIpxTFdUChILx+pedzJGjZRyveECyMBo3Quqd6iDaHvx8ut21Sf753ag6CFQHSNaUYAzjjiIFlE3SyPe6lenYp556isa4lknBRLv00kuceqOGRrEX8m4N30nh3wojFjkWxrTbNOAAjMqMbQ4gjh8A3RCFuR56D8m005n+Hwbci9RUFt8lDI9lnWA1qFJZdDFJJhVNMKCzXseftTkB8dGP7VYfU04+AJTJ2AjIMkCTljpmWsuhvL+IuX7sR0SAaBtyDQh/lBUiv38BA9qg3b+5MG3lmGBbIg9tjncbE3bKWpB9kgB7PQQsiwBJW6AQdECcUgHto0yax7vn+yX026Gtp529js5nDaCs/nclPhnzmGgXIOIDUHiCqTupiJqaW1mvSQ4c8ZZ5OJ95XOQar10H+O9P3oCsl+qwCvr0Rwr/xxAgm7YwjQoBEo0/etGsbAe+yGquh6lLqYXime6ug6QViaZ9KYr9aAxARoC0SBCdgzB+v5MpNClBerl+BBiFM0GqyT0RHZp4EzmgDVMAuK6ds02g8lfS0rNQxBEIDCAmcHoRNntSk3SwbpTbUF5dg2VQG+eogSbZFz/u6+2xJ56y9ZdczrnvtD379+EhP4jHtC9WIfNdhtG6NaudSks5N2UEsT/w4M/tE3d+2n724CN22/s+gE0SgeorV9t9P/u5U6DUonrJI0x5yeIiQBxCTLHiUGi67BW2oXRLTILMxKJHQcTeePrLGgi7eCbmZwgQ2UrJQUGu6TNXxdm/RcYBCEN+JH9iv9uTtM61J0lBKKDMn+uHnQq7ECYumRoVmSGgX7Z+ESF+gDwn7aZr1mN/NWlJ4fhoo14Yki0TBHs04GwwE7yjWOpVcZz2k8mwdMUyiItkZ9XnzWcSwQeCZCNYU7RAwscx2RnAOdObtKAaKSb/RHkNWYBk2htEBooAFWExk9U04rKbtA9MsM/oviNVYwsKME0tFs1bhE1GqO1DPdgM2NTOa+SjXBQhqdcKw1bkApQgehw46uMIFqnaRBQLUOqChBnFRk5Tl1HcI0WoOkUZCJj2Su1bChdXVpOOrIhqKc1k2SegQUoaEesRAEayH4rC8qqqtsW2vrqHbB4I80XL+L7sd9xD+tjDpiAFWjtaAeHqsPJYDdnkjcImzmKxQiw9WcpxT4Z41UR1I+D4EvvZfT+1m2+8wfbt3cU9mXPx7mv4bNiHoAQZB7CQ+tNbx0vkF/fWfvYjESCeyjlijwsEjJINWQ+AWB8TtWGExL786m5s3UIcoVrTjAotmNwp/PELirDeKpxnj9y/3dUIo5O19pGP3UK9oWtLE/pJEDms1XnBkE0E2deTK1PbxX512jKw1/QPi7eKula798FHbSmqi2shGeITIu34ay9YEdZJkwDV/YBRNuFtr6EA6QVQkVInjpDpGL7PaT7nIfa8PkKtfVjnsxg2uJTwWh23MtQje/fuBMxqsQ/d8V7I72g3Ca/zokn0fu7VcZy/dvzp6yHa5rIuDpdW22EsHYfxaA9HvdXH3hAKID1O9scYE8+3Xn81Fk8A9D5htvnJp+0jny+06YYMWC4fm8RysYL7paa1f4U6cdHKlU6xlICNVnhEEETURTY+AoHL9TLRBmnb0mHNKFWm+jstzn+ae3evHS1vdgRI7ZAP18e4ffr2pTYH+UbocCOWQdXmGcS+PUKdB2kwCahcR31T1dDLZ6LmC9b6DCZDBHu5IEB+QNNoBhB8uJ592TPSye6CgcRmqx3v/CS3bksAwRubsUYllDgX0lyAVmdnE2t7CDvTXGoO1iH1YNVJZZqkOYXQS3uqrFrIe6Cvve/dl9vyT6Oouus31tvSYCMQZwOkUSelZHM+8I2XyIbj7e/vxXXRZrm8T19bg4ULGSc3LMQnzuoJon94D0AxNl1RfIemxnGnZEnDNi0bgjE8JtyqBtqdzVnwFJPK2I8Gs1H4sb9MeAyy5w1CcPhDbDCwAvB9GtusMkB1MGsLSzPug7EWSk2YyHWTBPrvz95eyyT/yUNddvVcH4vTMAQ3xppBb/vRvk5LghxKDURxLEIcBuWxZ05aYk6Y1bFn7W7CHg/3FuJJLIq6wc87BsVWu1U2MQWNuPqGJViRonbJZj/zAdCNBBB++Bfk2eFSE5eXbLUtqBGxewriA4ns5nYwY8PI54uNo64C7K6obLHFS3MBIL1RDpW43A7ljASiZkpGCdJOLeLrhRUrBIFqERBJnq+8KjKAtOdRfwhsvePXn7AD39zBkEyjI2Hl+y8lo2qUHJS8Uj040Jb1cZL3kdpUJPFVP3mfvfbFTe46aVZekIBU1koy9YRTWLomg9NHnTtFLaY9zhXP1C+D3A8QAtqsXO6zDAP0s6bFrPtDzMSw38kaV9Z6hfkJ1PhYGOKJVlVLrlZUMqRzA8QF54xje8Wli9wUuwj6h3+9zcITg2w2+2JUYob94IGHrAZLnV4+gxfEhSf7/usNX/oDzOPiyH+3caSK3dx3srNTuRbCbH72LNtGYPUxckHiKAljo1Gzs0/NzY9A8dFN1g+kBmu08li9rVuZyj41Tn+AkgrLotMN3Fe4bp5+FaUcZRsiJ4YwvGwxvUYYKpCutkb6lxCnYA9gQl7WowL/VSfnZGehSE1mcGEH9XCjvfumm12exzHIGH/Ozao1q1B/RNl+bKbGONZSIUiNMH/BIvaxStRzSZAA1U7B34wVmQ/rPZnMPtWTyWTs9VH7SDncRq2icHHd59RnqYcpZ9BAvZGIA9U2XRxkqXWkbFTweXKaMvTYqxlMcMMJHNcayAbZ0sYx9DU+Ti/DvqAaWqHXA9TOQQxByApT++gJiAcNVEnJIbJa7gEHITvnkNOlASWB5RqwEnGt+mYM+75K8pxkz8lCtRDdQ6XSZW36iDBeuoQcp930EbEuI1CK7oPYB45xP2zBZrkW4D2f/CgNn+ze/orlcRySIe6muf+0EGy0jXtVEqrBSdRo/pCiXqwP5Y2U0Z9KaSolb0dXn21jSEuPhZ993d3b9/3HzNDaH3ss/wr3k2/l2axPHGAYg2viDZX2b62sZB/K5TgzyMb1IEJCf6sXODsEJbUxeo0z7OXMu4n8yP7kgTfeWn3MbwmQmX9WHTZDguhSmyFV9MeBBcoPUfHHQ2SI3le9hQYapdzQOtFgmggQZV+qjlKtLEWslDW6lqUY0cChMIIGjrGeHwdxJ0Wt1lgjRKyzxeLzhzIMqXUdQMaY9qcs7i1ZKJMmqJ9PQzqVKuSdXK3xQZwaQuLJawphP4iyT338swxHhkB+zqhK/urHeQLkrz50f4snnidAzu0onydAzu34/WM/+zwBcp4AOU+AvPka98h5z2owVSlARHR40Fz4uT/yp5ekXgMn+ndZO00CHncR+hjPBF8IzV8YTZeKzHKAtyEKpVHAEAGACyi+Dx467EIFs7Lz8EHGC55idhhQYJCCWeWW/MyVLxHC3w1YuiiMOw4FQSFTmEeZLtGEkixfBiE6RAioKFfRtvtr2e7zv/dnWDDRYEcCkCucehnFr6S4J7CMSMA+KYYGeFBe1zx3CFBsmMmqdqZCN1x/pVUAoBUfL+N9UakkZzCJspopqCaZaWFrguUQk0opvEYrgK8XdgzReAv/5rHNhHOGWUYBygIaysc+mWkffmjADhEcPIRsWzWkirtxClAVfw3YcCiDISCYMFnGxESEBAG4B9EQyUZDFkKahNGUj2yS5HEsCx0F4kkNcvA/V9rt96I+ADjVdPErr7wCsMWEoLJImJDa//UMS//kfgfMYurK68huyssWzp1j6RAg1adOopJptUTIjywaKA+aoxdffB75fqitYvImAuC2CZ/bUvzUY5kOXwoYq1yLBx/4mbNxUYErUPA0ag3ZibmgZ9lZ0aguW7zUhQLXoSKJB7DTtNLO3Tvt3TfeSMNSitdvjAtbP0RTlsRraEJb4HE6TQTtE6GCB2nakmlofLD/aQUIGLAaAKl0pn8f/SpoAI/b7lF4+rALBFbRrqlFqSp6AKP12l50C0v4zFJtCDiMRvavCWo11iK9UrHlEriqn+tzS40xgCWZP4CvbGRC8LNW4HEE1m1O3BpBSAAAIABJREFUok41HskxkdxbSh2RGsorELgs64gQmoGOLggV1AO9TLBpwtEXsE6/E6ZQdz5nBE1CGT7FiQLaOJ+yX+sEqZBiIEjXj77HWQJSjQ7/remqSdaM+46auqLx0DlVMyJAQtNUUnsITK+lcdDaylwyY5f25kfDMbx9z2TN9HA81LDodUSoReVgBVIhmwuUP9hZTGGyLeBTyik/rAcEzPUCWjYj6+8DrFFWwSBrMorvofDrTo5PIMevg3M/RBMqr+ZrLw36H0F+6BhJAfLMFkJYAd+j8asvzMsEpGXNMPnfx3eTp7Gm6wUkBrD3KUheuQzKefDj2LcAQAuIlm1EJ+Gc2uMU6jksWzJFt/AeamAFEqjJ1M+1tjppzEU2qSEcZD9NZmL//p//0i64aL37bylAsgAmFDTfgBIrg6nG7a/hix8ZY0ePQ5BCXszBIkKBoyI/+3hO1uxZ9uDDP3dE52oCgnfSyN96M9ZVEDoPYwWk9/XEOmLVuovtl49vsqz8Odj7LIPQHrZf/uox11DP4vvPxkZl3QVLbf8+gF5UYtqfJycIQt9f7PzIQyKwfQEE6GcCeJL9xfDMF8g/zTS39jrt4dOsa2VsiAgZZ/1KCVONFVYyDbkIEB0Zp8pCISVi1J+l48dEdwRAfgoqjGNHjwOwrEWFV860K/kQp0/ZJRcuxec+wmYB1MczfuvFdTbCcfKUfRggSzBgtb7j81u32IarNzApHwBhvcNNymZjRTHFelc2hQBVfwiJEaZfu9kXZGdVcbreOvGIX7RkhQOP9Pnc5+J/D/O3co3SIGtHsRQRGbJ41QprRFmmn9WgCLt4w9XOm96bPJYjZAZJsad+OgNFSw3XZiT7nqY8BURdeWmUvbB90Nlkaf8UIKfFMszn0v6obA9d89qznC2HwphZY6kABi34v4gQkeosmvtrN0B+L8dARNI4HviacG4CBA/Azigsivyi4nJ7ecceVDrelg+pGQMBq+NyDEulOkiEQI7jKrziPSEAc5gO389enQjwVFQ4117Z+ootYI1Fcw+479573VqSNVpfTzvDALMZcsjlY6OcgATQVLM3696P79HL8ewD1AZW5p7mhYUMk93cn3zY4MpQVtQRvK0csKOoS2bzPiCutvfQSatth3AArP7ox64CkO2w+gqzF1/YanPmR9qHPrLRntvyPPd8T+wY8y0QT7QLr8jF830/9k1k3cTlQMLUcp3MtrCELPv+/b8gp4F9GsK9vKLEvnv3N6y3tcrSEli3ZGqMcqzHCW1/4blXIMkAnpnY33DVhexxPc7KbAg1myc5CK8fPIIyKNI+/+WvMFwQAKh7kmnrpwHvhu2r//xFZ4ElGzBviKpjDGSkACqmQNaf5t4ZDiEYShj9tG+wfe/+Rywic5Y1olDxgogaAQS97qoN9vD9PwGwN3vPxo2opjyY/G6y22+4x+79zt3mwz1unNpJIJyuz0GY0CzsL6sgmG9/362QSKjHyN/oAvyvLmVowIIB0LGdIldiqL3BhltqsDUatOIqwPuWYTtSNzOFu/HihXbZgkwbKNtLVgJ5Bk1dgLHcwzqwNIEAaaTGqeaY+gDG5maiePMOshOoQ8oA/0dYjjlZMSgjwng/gsCxfuqfGsCCptOpIgNR0AwwBNOLEiMoOAHAEcKcx9BQO/ZdEL2ouDBvRN0yZgdfO2yFgMcjDDQcqWywPU1kOEDCXLamwD5w3w1Wfc82qyk9boPsvUFYuY2S2aKskhoCjgWeTY6xN0OYhTE40dXaYAFcb95T2DuFZDjFzQvHa2yCSzkx0g97HOycAiMALLG7QXywdu18axpsdvaukd6R5kPArjfXnKfXhI174TuFHVwY1l1B1Kl9KFIbG/qsm2n9EYYYfGMiuScQKo2kJBbruCTZInF9HexAKVw7aDfO594IINzbx/07PtU2o4ap6eyx2y9ZZC88uc3Z4uic7AL8zkgPt4MoYDicBl5unsxceHpjQcTrT3g3Wmq0jy1k/xprJVuBfU+qtxFYmLBwBjUCAezJJmnpi7Cd+1uN2B8IPAZ1UMI2QZYXl7SK80UNF+X2sQ6UWoEQTFKZxcUCZEJcx6DiEtioe76PZ6ADmzUo5DLB+FsAt2wVReT/0wv/Ytu/+qyzHZVqYyGAsciMPupS1TOyFBUArrpU9z8B08pACkJ5eMWPb7eXP/Nrfo86mj1NhIvyn8YZBlA9MsW+HMYAjYalJrCJlfpjUAC8SgrZsg6OWmIMg1BSnMo6F6YinIGFDI5lP+RgWRlT9uCfCUqLD47DSzHajpfUUZtgo0udtWN3o120PAqLsDyLo7apQcG9Hyu1SizgWmEdRrFu8+bzdPCe06zhFu57ygZUtZULmTyLga1uaqfy2mobRKU25jVtQdR/Xex14SiUZMOn8YYUVCde7KWecHHp8Qy1tJI9wbm96YoiO7jzOPciD4iTHKzoyi0mhWwrrL1O1bTb9mL2INQ6iekQmxB7yWRi+EyT7dbXwTmTmhoLxZUZTqFey3E9jNXVbMjELEgQ9Vl7d+2y9RddbMcZWjpRfII6LdLetf5djsSQGqcaBcelKNme2LTJ3svww74DBx0pIVvTVlR6oQwDDVEfh7MPSvGhumSEWtgHUkPKjxk71Wk33NIEaJ3CkMaChQsdEC4LVd2fentQ6fPfgdhjirCVciiIvU7T/du273BkysqV3F8h4Uqx6RuCAF6yeAEEWrsbEBrgOYUoXBT03U+hodpBCq8YrKKkAj9y5JjLy5tNBkgSvYXueydQfMhGcoTrt5tciEBUnEMizqgtutnYyxjqGQC4H+fjLybrKol+R8dIiqMR7tGXX3KJbd+61U4BsI8gm5qN7Wgb6/1WyH4f1t0zm56SuzPHJ8YOF5ehFsrGapNcEXofDQDGkI/Y2Fhrh76zyu1zRXe+zr0k2g2ERHHc5Jag4Qv1bjreYialZpByaQzVr5TDqhP3/dtMb/OXPpyalofqBW8KjrN2o/q3nE8ddASHe1cRHGcUHu6/HdYxowBx/+vM4MpZkFS/q1/x5v4tgkIZeBoIUY0oRbp6bj2kolEvIctSDY4oW3EdofQV/LvWpp4riyupnN1gHJ9TBJoy9pRdKcW/zqUoli4yXqReriBTyx8llfJVVq5YSn7aHnoRlElcZ8XYYLXVd1IvYv9J6HlqQobbt6675nr6sb/c6ut3jvd5AuQvXX5/098/T4Cc2+E+T4Cc2/H7x372eQLkPAHyj02A/OnrV84aM1akZx8eebesYZiXDkTVEoWPCj5ZOMnfXbYuCtSTnFXWD0MjTOmNUAhTvKdjWaWqTtkdpYC+nc4+Bk9WCqE0GpZOJNgTALsZWTmuqI0CYBlhPK+fJsebInRC0040X2qUNNWvcG6B5Qk0gsrf0AS7QF8VlT00x3p/efHvhQBR5oBAzZu+1+RC0JvwBM6S7yyTRq8fwPser/RECAx9pRSKuEqmiPr4PONYQQTjmZ2DRcGzm7fS8LaTYTLHLsYneAwv/PKyYppjQMfCPDu473VbCnA4yDT0gX3HCdaNs/IapM8B45Y/d5Y98fEsu/EHDfh2l1FYyh5HUAHgF7YgUjLUMtUZhsdzPNOrPr46vthAMSE7DhCZEs+ULwW7QtolDZYffT7WYcn4+gtELSEQXAVl6f3rbeN/trlJczUkrVKJAEAqdG8MwLPynrlW9C8VzuNfx9KD6chs5MQJqGt6CPAbYeJqdnYmgFC8NdPUHGVq2pui8+JLLgasD2Oitg5ZPx7jvP7Gd7/bFdhbyB1RZokKfNnpCMAT8Clv8uyMTGs93eCaYhW65Qo+BySXvUsxipb1qDAU9qs/Ij1kYaXwZalLupl+vpz3jYcMevXVHUwxJwGuTtt9D/4aUgeygDUYyznrHcZKjKnXn38q0+78hXzzsUhgjYgkkl1OHCC0pgalQpH1mmyfNM3fyvERaC2LmCAaO3nra5paAZxaSzO2CyrBARABKLs5ljreNUz9z5lTRKPVCzmCNQrNuqYd/eS7y+vKMzuHY1gGsROBFUwfn09qf4XH57DmRH4MKJydBk1KI57llCr6fGqAJji2sr0RieV8fvk/NRjahkRwSGXgpO7KAznjEyzCQwTP2c1av6cJcGXGzL8kxdrLZvx/9e+u4eG5arpEpMiiaxBAX8SJSB8BFBkLg63xBMfPXdf42TMNN3fuPOvnmghB9t/CBHh8Wqa98JsnIb0gppQxwvv7A1rQF7p8Gy9ezxfSqLKuBcuXCLv+suD/MQSINjvtFy9u6bGU2CCLZzJ4WmuI7yS7Mlk6tLNOIgHMBdiIQNL61c8muJ6lXhCRFMMkcQ8TgJrEk0ez8jb6AVkVhi6pv0g0EV9DrEvZnuk5OpcClpQBMc61Gwpg3UJQ9ITUETT6CqXX9K2m9gdZex5MzbYDpCVxPtqwG5oEUNZkpGwEY1nPk4B57UwllpPT87EPf9B+9fCD9s9f+rzt37uHKekc+8lP78eSAps1Qj3Xvusy++6P7rfv/tdPUQns4jO0M9m+x9ZffIGtWjnfeclv3/YcKqVmrpMuLImWc20eANQjHBjP5UCOx6Cm3lESyIN/AEJZQZQeXAAizLVGwI+cFZbUYJWEoecQhi41TACkh9amL8R2EGSIrmM/pqgDpkYthv05n333MPeFyy+/HBu7ZwDZavDlzgfgHmIiOsXykqMtmanYRNbwBGu/D4DLh+Y1LpK8IvbRw+xlBXMLee9xbBL3ujyedIDpVNm6yZpJSIRs4/gj8mOA6/N1LMWGUQT4A97Irmzu3CJnzzVA3lVlZYWbXA3nszU2NVgutn4KL1e+UDFgk6YeE5PTbe/Bk1g1zXNTkToGRwBaggHJprgeI9gzPSC/pCK4dkOMvbQTkI993nl7A/7p+p7i2CSwTwlo0FrTuhO5qsB6WWGNcT8QISU7w3SUjBHc89pkj8geLJJOwKNCWLt7ISOwgPIAeC8tr8UWhXschJmmYgO5bpNQshQzDDDO8c5B8ZPOtOvwQC9T/eN2iHvbBWvWWUFBof3khz+xm5kqLuWeU83E8GXrLwa4OIXFTCnnzceuwmt+EMIgHIukUKY2A7iP+YrI4fuPs/YDlO3FkMIwYOmUrLGwuxKxITuTcIhUhcanYnGl0PGSikbbtR8VDlkNd99zJ4Gn5XZoVzu5TMfspltWQSRFYl2z26qxIUpKWGKxhATPXRFpFYS2l5X0QRxlW04iwCMB6EFYCO0+XmEnqpuh1OVBPgDx3WD3fPNLFhPCBg1wPsU9tAEA9NVtuzivCeynkwCEa7n+mlAdEsxM9tTYlJc9/tSzzkbljo/+L8tzAfOj9u1v3+2CoG+/7WYLAKguO3IAUDvFDmHFoonmfIDgEe5pEdQ1w23dBtZvD2163oYDUI6hEorPzkcFdJRrai7gfqcFAqZOAZqG4b//AazShqfn8fwWC2B9TnI+R8nTePyxTZA7s1CvxpJH0mZXXnkpADEWfNjGBGPt1c0E+PEj1BvUUXOwMWNm3EZbTnM/mwYE7CYEnXuER7TLYfnKHTdZ2BBBCvWs+Q5yrfiuu4+0Egg+Q3AoS5lbgcVwXRfmAJ4DIp9o6LAHd3TaGCBzGgxCPNdIRiiK1lAs/4ZbALhG2QdQBMhWSowOwxxj/LKfX4RTvk5O9kLaQdqTF6KweD/IjBN7y8j0iee+OGzlzT32SiVrF6QyIy7AvvLCx6zm269aD9kAgxDRwahjJ6ZlHzfNYAn3WwLevSFGRWjFhCkguc3d6wYhUDwmI62dWrKks5+JbYBlMHEEIRaaO9f2HzphYVxv69YSou6J7Q77jt84ID3TxF6cb/6fjXrBGvA5fT1RL8lGsm+UAQnyutiBfEScsoT4mpbkj7phHHs5CJyhcR976Pgw68bPrsghjIPP00C2SXjhfNvUMG6vHS22j1+7wh7+8R5sTfl8/VO2raaHdY3iEgJtGiIF3sQRIANjodi+xfAHdUCUt6VCpA0zNJOTQN0EEZWK0jIhjnpjqsUGAe4ffrLLyKS3U5y/5fM9XAZCL+BurexmW6j/4JtTGDCprmECG8IrMTEUYJO79xSvzzr2hAiZhnzzBlCc4p4iUmgI68GgEJGq44RJV7O3eNpnNv9ve/WfNzMc0+jUarIeHSUnRDaZyuxIQMYiolg4YhO1hWorV9MwMLPhR7fZC5/4hasjRfCqBlPNJhsdWduqhpNSQEpTqd6GqFu7UDGqPI5hbwuilhtiHWjIhlOE/RVEPM+LYQBgZGCYbDrscjh9MZAIfvHZ5h2eYq8frrY4VEOePPell7a4dTIrN8vZMOkafBkF0s+f3WtA9QzYzKbowhoNdbY3CqcWBoTC2YNDGehIC4uyNEiTo0ePWD33eM9o7MEYdBrm2DQ1Yo8F3o57Jr/DWiSDrguyikKJe5QH1njTqD/Mls5JsVbs8cRRz180C2vCeuubhCyc4n5V0mgnaznv1CIXrE7GChe1BirHBKzlSsjc4vZvN968CnETKibuE49u2mMBlLpZs1IhUsdQ9iwmI2fYCrDre/mFFxlOm1EAKwRdNljrL7kUlef9vMbN9szmZ23thRfRQ/S6XqJo7nyGqtpdMDozDi4XI4YeRaRCIORVC71CEmSjSLB5ZChWcS88Toj4ZdhFySIsgH2gHjVICsSC9rBiVOJJqNwoN+kP/J3doUj5U1hpZuIMEMN9rI3j48t6Ssa6z4+/PdX/cH9+6J7/sttue78bnpAaQhkazzz3vM3D5kr1+CvbId/p+VQf33Dd9c52rRtyR2qkKq6LiHiyA1Fx9rNH33bDWzfzn36cYTcGSkSkebEWN0CAnDh8xNqo8Y9T63rwvtGs+1UMenWgJq+nB/DlezS3dXFvojeFICaOCMvXIGqyYTvw7wXuWM///CHuwdHO4lQfUNeNhoo0IKO+TYNOvpAyvZA8ygDxok6S6naSelpWqUPUd+oAvPkdd/+nHpfbgvo3PV99gHoElwvI60/Qp6gHqP3O7ypMRHq80cCfOQTOw2GG55hhOtxfZ4iRs79DvabzJStepzTnTTRU6MLRnUKEgRAGGTQYJNsz9UOqk/T99JCqXarUPdiPyv5K9a8GfKQ+U48owkPWYyJGRa7JcSEVEk3ZNsqH9MPGdID+V4SJSNrSUyeoQ5fixqD6s9UmOD7ZkE9jg+OoN4fJ6GtmqMLTIrBFnIb8+vb//Q57ChfhuTzOEyDncvTe8eeeJ0DO7RCfJ0DO7fj9Yz/7PAFyngA5T4C8+Rr3KHjvhRAggKdOeov/OAWRrK+mKZYUsO2NXH+YoiwCYKWTqcH41BgmjSqYRLrIogBnJPXuBKCRh6f89CMAR9Xo9DNJrskjX7I3+gEEFeDMfDtAhXIUgl1z5KVERIo0FePKp9DfAs0kw5b1iCywjgIiKHNCoGL/Y1e9AboK0Nz4I0L3sOzJorDvhCzxksWKfMopTCVdrgKgv3T9Jc6LV/7CdQ21NEz7aBI22qOPPAagmcCkYx5AdiYfY9yOHN7P+8ZRrMqupMMWLVgCmEO4KWqR9rZe65F9UdC0Lb9ghT3wnnB71zdLmAproHEHUGOyTRZFArpVBJ5mKklh3elZTBQjA5cdVhCFbz+fN1FT4WcULrKP2rVrN4UpcmusJzQ5JhBaxeUTn0m0WXdsc7kiIn+qaQJ6OX4RSLw9+a5l/1FgBV89RcOgaXZGHvneAUxgxfK+EWqQmO4qmpVnUQA2O7e9AhiOJUt0uG244jJnMaBQ9r07eW8K90vXr6dQ7XRgrwC/jAwCkynAl69Y7v5969aXbC5+ve1YrSicO5UpNdmadQIWB6LCkfogjmZY6+f48WNOeaH1kQt5IAuFF55/zq6/5iqUGqEUv8FM9ZbSCITZI4897cDaARqFSIDBEKllAAoe/VyOfXd3AM1YuQtSVHGvz0kCgcsVkVJDn08qJNmVyR5GBEQ3n1UAYx+faxLwMZFpaAH+CrFWUHlqciwNyUzIn+gQAZM6ZwpCfPihh+xDH7zD5X6IROnnNeRPrUwQgeJ+mFN7Qf5pglhZKQpGF/Dax3uqWVcTPwJZoGwbESDy/x2koZgCjI2kiQ/humrFpksNjggPERgKGXRWVQpW5zPqcwlA0EOZDTMKoVFLXTRjrdMMkSEQVI+zfr8+TOGpY3IBijx0DqSgkn3W4cOH3TW15LI0ayqW3Qv2O0wTTnK862nWY2nofETQoBo4cugo03+NkFoJlkgzWociRNZMSVgddIjE4pqup0n8+B2oEP6bB5//fiHjCBBCqjPJAPADXdEU/gT7mpo/Eb6vE6w5GzJXTalUIV5Sw3Gcz9pfKdcmgePiCxOgBljHWkC/cmTU7EkhJU/nAPa7IZRwyQILOO+yStLPZRcwRUN8ALAjIirOWfTJc1tWJCJQorBiGFTjyN7YB9gjFUcvYPKrr+1mCnMxACPhxmRY9HIuFy5dCiDVzUToa/bRO95PTkAxAfZN9uUvf9lNwn77O/9JIOoJe9dlqN3Yn3oAV2MTU51VRQDXnqYxly0t4nu2AS4029yiQkDTGsCScr6jiJdewAmmPCFJh5R1IwIEEEPZUO2cf4EF3lwzaq8VMD6qdcd6rv7PhZb3hRKneFC2hWz5NDUqNYizwAK8igVQDeWeUlQ01w4z+SliT6G43gDEl+E9P9TTaukAnr6AjiJLchNiLUjWi1yToYAKvoATsoCSE4TuT7LJ0TTxkYMHyFaKxNe7gLwIskq4LtsA6NJSyJZi7eo6f3zTZvMNjUchkeKsHsYBUdIzUvFHX2LVVRWOrElIjOd+0+LAnp07UeOwvwiUUMPfge2HwsY1/SqATQTWCYjfFu5PCmCV93oboLhsZZTzcu2GaHtkU5PLzxIhJlJD1nlSjdUBNiWyX0plJLu1fgWD8potELmypIhgr0gHPND1XyLPd/YfhdtnZmXaUaybJqa9Oadp1ovCobi00gWgy/6HGBcsV+oZPEhHyTPA5CXKmJxMZ5XXxT1Sx0TqTU1hKnfr/p/cx758rW3b+rItJnQ6VrknHM/NzzzJ/XTarr3mCtbnFKQLZHouezmoeQj3GB8BKNxTJ1j/7QwgDEM2hEihwwRnNSHlx1h/Pr6B5EPMYT9JAiAZsD0HjmPVBelKzsTNtzJ0QIj485sOuhySufPI8erHxonj8szTZXbxhSu5P2DVEdThCJyXthxiv+rEkupma+L8+pDrsBnLttMdvRatIHcI6cpy/OKxqPzw7TdYgPe4tVaWMSDhg0pqN0BagFPThDJVH8l0v4jFYTa3cdDzSpRB1XwHZcW874MfcH7mDz/yICqsI/a9732HIYzuGaUO99QwlDBHDx8gFyLGwrQPQ/qIFH2VDJBhFBavnai0dVffyHXqxbV+DKVjuFvbmQS/d3e32Nc+VGCPvNphPtzfV89fYAkATEMi97i3fe+e77rrYv2VV4OUDlpnY71TTsSjOmwiLDmFPbmNHJGnNz1DLeFjc/OyLZf7mU8cx45skOLKZuuf4PpiXS5Mj7X6w69ZnAEyowI63TABEGvWDvlQ1TANwQSQPjfRAqkR2hq7nbJgOCDSHni1y/rhNgS+hkPMFSRFWxoWS7BJrHlA7GnUBVxzsmIKZkp6dEw5VSGObJ8kNd3ftwsAq83SkCkEA7Y3lrWiMqH24RZ1qqnbESChrNsgrwG78/H3Au5xblDaNPNdNURTmF/IQAE5DPtLmPjH/onB4Vgu92VFGdbK73T1YuNHbgmH3EY5/N7YSoVASITDVvQpxyE6DYKYOg1QMScT1bA/nxUge7yXiXfUvAGy6mHvGCVM26VysM94Uhf4QyJ5sre0o96JUP0wzD0euDIPgDpa9m8o/9r59f/cazZncaKtgchK4HWqyissNBMryMOnbddJasb8YHv1yICtmB2ObRXHIwwbGWqWXu4bfrzn3EQGI9h7SqrJ/MHnKyXdbNGcdJvFvWWkhTy08U4rSk+xsQ4UKiDpExA1p9tG7YWdKM0KwuyXr/XadReSb5AQ5+qEAe411aitDhezxmb5QjZmcu2dwsqTjAe+XzyB3REoaMZQGnkyle7rD8nEdu1DPSo7vTCUs8b+XktOkBQkdzzxRSv9/n47hcXSFGrtLgLJC2fNsR6uOQkE/KmNpeFWroQGpGTJKQtO1UeffPFf7OS/bXdq8FqUc7LxVP0TT5af9lBP6oxmyFFZDkax7qUOnEBt58EAlGqzIa6xfD6/gqllaRiMioA3YcgkyKlzpdBU+LwfmXwjXqHW0sOaHvdjMGgQVUiaIzZ92as8+TweXN9zV661TpRN921+yYJS8+xEWbWVHy/mOSg3Mlk4fPZk9uBRFLA9HMNxLNL06BGwD846xnUwyUcQl44gDis3L1SJIVimYQY4gYoFUmtebrId3dNg166PwUat3bJTwh2JHRXLNTnmYVt3V1sP7xeh+wrWTc0sXJWe+ZkMW6BE6qrtR4GHrosBL9UhJMFZNTZDLZDZ1c3UEWk+tubCNdj1HbFc9uw8SPhpXuDwwX3OyknXrQB9Ebfbt2+z1csX0U/shKSfA8mAsgl1ugbIisi7UA0jtZy+t8B12TOeRsktcl9qD2V27Hl9r8t4iKdu1jCbXAD0uzpnZzMpDhw86OrLTu6rypCRClyq4WZIB9WsudwrTxYfd6THmgtWocDvVqXt+rhf/eop+8Jd30Sdp2yUMV6j17a8/LKte9fFrgaSBVYtg1lN1J4rl69AbZPsLM2SANCPsbcOQLiuW8PJ4LHoigdtjIVSuGQRRKeHU4WkZ+faj26asYN9z3+hdmavyoa4FtHVzntJneeD2rWe+30zPVoe3zUU8kHvGQzx6cE9q5UBlAhU9lu+CNPGY+mXT8gjl9pQNbW/Gz7q4HdUl/tijSiiQXaZsroViasMzBBnh6rBrWF63W5IoXgGp1AGc83pPEvFqrpQytBRrg1lxskySmuhqHTeAAAgAElEQVRNx1qEovqbSd5XqlI3nyheg7pCOXUO6DyT5TFjefWmildciF7oDBGin6vOdU4OyiXk3zWMoeEx2ZFpgEw1r2oR5d8tYDiquroah4R6R3poiEeWwapTVefqv6txUZACf8fO15z6OZ7hRZFmei/1J/o92cAqG0h5efoOqodzGIg8gDNAIsRYO6RHLmSlalcNHHXRP0sBEsKAQ1Jcih07cIL+vgsbvCBsDTNQlk3Yxz70/1yv4wy7nJxevmFnv/tbAXwzv/vb33vjl3+/RXD//ac9xPXOer2Zg332d//Yc/7g5/p4v3Oi3vIjvPGPv1Xu/PYz/yXP/8NXnyG6zn7+P/3uf5+fnidA3u64/2kA8+0JkD+9/t/u3c/t52eunbchIc/tPf6cZ//5IPCf82p/u985x3MnieBZH9J36EOf2/70Dn2oN98az9wT/5z9+534NGdVme/Ea/85r/mXnJ+3vv/89vbxVj9/82d4q5+fGc34cz7qW9+f/+pnujPuhlTe/PAo+tCl0x2A/VE0QmpcBFhJ7qrCbJqibhKSYghAxIOiJ1RhqIM9DjRqonhMpXlYWFhojSqWKIi8WFzKauhAvl7XAHhKcRxBI+BJ06ngZAXHqejuBlAQQB4p2yLJt2kcYgAkw5g20n9rmloya0lwS0tLXeFUTzHW/8sN7rOfBV8Fal7xnUaaWh+rQY47C99cTW1LlqxpJvlqy85JEydjKlZp8F7EMqYQCfRh5OGyAFrIxFM4BakARYVjR1AAJjBFLDJDGSYtTHfWA/pLudLE5NiU37TlF+TZK5/LtnXfKrMKfOWTUGQoTk7TiQoxDKO5awZE02RwIlO8rUy5KcA4L4OpQQC+VEI1ZZ/SxnHKwvamuISAP4CUWqaT/LHHuhqpbwVTnJvujLclXziB7QpANU1kNwVqIMDYMAWr5Oqnv7fYcv7piANyZdWUBCgzhD1TAGBlJN9JDWQi6EEXn0Xh3F2d+h7dTP+u4ncBjHjfYKZyXt+9xy66cJ2bRBKxInuyJtJRFVoslUMUU9F7aaomOKFtAAEFePQqaNAHIqSuoYliFt98wHERVrKT0sSPAtYrQTBuuuF6R27tolCO4bMkpRJqB4A6BihyDOuWYKx2XsbDXr7kKShMNJ3kwUb96Jdy7PvbmE5rIqwXAKKXkHWBdgKH5R+s6foZeyoIDxo4gYinWYdq0kMovkWIiHKrYSpJaiVlrUipQbnvAMADnP98rEbCaKyDaT4O0tTNIWBeTbnIuXHWZxqAox/FfBPqGU1razrcm3HFGgKUZxMO6aHJUUBUAZpq4AfIXRFxIgWIriGFxYrsUNaEGghtPppI12eR8qOL3JAImi5NWOla0HPUNKkREWmhBlTAUmIRxE4FPtz8vmxwRJQ49QivNVPM0tjwnQVmtOHPrYtcyo8cyDQH3NPM7tu3z1Zfl2udp7H8UKMt32+AfF9ImkhIS0141tTUct6ZjIa4jAW0lD1BF8ClL+B7Cecye3aBHUO19Ik7Cv7HESDaN7RfdLZG0lTVuSk3hWgOyF6I9VoCkL2EKUQB3q0Qe7Je82MPqub7Rskqi3MiVU6EckBo5HV+NOmmtag1n5XDRBwk7QDT8H5cF8p8UcOodarfleKrm2OZjB3MiZOnOHeALazzgYE+wHV8vlFuySs5ms8kgP+lrdvZe7qwTcGiDd95T6ZUuwAz6vpGrIe1I7JRiqB49kj5UAfTQM5hL/vFL38FOZkGcbLDfb5FWAN6KpeEZVJJWDZDvZCCyc6iopN8iFQsOrRetdfmsBdtAlwVST2G/7qymkb43ApT9WONK6uhCxJgFNJDuRcKah6lIe+mcVcmSOO9SyztU0fdOnfuWLKqk72Ja9RlW0eQNzlA2qeyM9Ptyccfwx9e3vQtgJyRAOEoOGiMh/DGD/WZZto10YKYfvcBpMxiWjpISjDInDAA7wGCtluY4heQkAloNoi6QRZ3QQASkYCO9Vyj3ZynHKkPpDgEzHtx+17rBrCVhUYEdoY9vZ3OguFdhGw3Qo77A6KmofyoldqL67IBUKydydkYwBAR+MmAAcUEhMtisQK1RGYWIaAQnrInE3ElSxoRh22sJ023XnEZWVg7+BnHTp/TqWK4ByYC1st2TW25/hYxof1FAIeu6RDuAVo/Wk+zueb27d/vlIXKYYpE3VdaVoHtDBPT4YRv7zpgi1esdtOtJazVBvIUNAleXHyUPSoP1R4qNfa3AnIafoYHfmcPaxCwKxtifvGCIvv6P3/ZVi1fZukATbJFFIH3FDkU2qOGIFBy87MtOzcDwoD3D/TGWijERjg/CsmWIqWXDCYv9qL9O16zVUuWoioYtxeffwkyJ0LD1lhk5LOGI52l246dey2A143nnG+86WqmPtvt8V8+bVnp6XbhBcuc9aTIsEP7D3NfRaWG/UtouI/l5WbbfT99GqKW11t+NfeMYNtx4DUrgbiISGbfZL8qIIdjD+qRW95zHRaNBRAfA9bZhP0X9+TnntyM1340BEgs6h9flCkEmQOa6rP1AEqKxNu+Y4dTZd3+/tvZ9yZtFzkoZYDbaWQeXL7hSshKwiH494ysBCs+dsCWLppv41x/0yhHhskReZmckRMEMwfFZkDKDBL2XgQhUYmqEcvKWOxiupvtno8X2td/uNsWF8yy2Wm5FkRd9OtHf2U3bbwRa9Besld22FXrLzBfJvO9uJ+Oshd38kegoi9rgsvUolhndTAAD/7iebv+pg0QAlj4cW9ZvmIlGWzkXWjPghBdAGnU34pqFE/+FrLKWjuGXA3XAxGgYOeMuFCUGaGQL0zecm14B0bZ8doO+80ugqAByHEY48KFBAn0skWEVEQEzwBo7bAoA3xn2UjFERSProX9TtltkA0eo1ZVdoRchBxrqKhCyUXAck0LU9ZtqF7j7cU9xbYb8iJ7/iym6KfsQz/daLXfO2Ae7IX9WOX0o1TJwaJzjEGQwa5h23u0306AdV50SazFQ2L4MWVeXtFgxysA7CFAguTQAhETER1oKVHUCg0iLlHkQKyFhUlxzN6FVZju5YHsHSF8Tm+sSMfYx/qniV6n5vBFFeSJMtgLmzMB+dOQrFOQfN7jPTY7MZIMFQg79viO+iHrBFD+1ovjhiOL3XnFevOj9vDob4dm8LQDLb32zH6IJOZOmhCXxKUFsiez74z0UCuzO3JtL4CcDfPtYd8ij4DvFRrjDdAaTP0YbgvzGDjpoeYaabclszKtidpV6HIQ12TX4JQ98FirzcfeafNLnViomV22PJ3v48EarbGaVoQ+7OteqJG6RqcdYRcZOI2VYBjn2B9AkUl4NmKpnMZQ7agxkRJMtYk3tmPal4e7ydGA7PjIlq9Z+b3HrL70qBvmaOc8CJQMF1lBjRMlb3/2pTpssXw10c39TWStFGwbH/qInfrXl7CdG4CsanRWWM1NWP6x/kWYezCo0cNrCuiVOjwNlZosJjUUMqkcAT7jcO8kFpVkDDDMMwSpMj5ETxGBlS73tGZUyB1DHgSPRzHBHw0hyoQ4RHAf36usqc0NpyhQOzSQMGvy5SZRCoSRuzXJv/3rz35mk+xt3aytqiqsudhXdG0Po27pYI/3gAydgmzxZ99uZ692lmFSSvF3ILaZUsFzKVgYPU0GyhwB+j4M6iRGBrPHQJQxGHZoV7UtnefPwAxDYNw3j5V22Mlq7rdcSxNYjcamZdlRQp5bsVEbJ8YigteeB8aeTV/QO8W9VFlxAdSs1B9HmvsgTWIB7zk/2LBV0G/NoW8JRV3Wj/LohisuZrCBvbIKFTrB9V7sD3nkleTEMrCGpZZsNPtgxAOjU1wN2YnXYBb3BdUUsq1StoPyx1zuHfuv7uOa4lemYDV2j6vJFpNCJg6iLYRBJhElCdT3HQwAKADbm/ohknt2LflSyhnx4bpJS0chjjWjhn2OYXss265E7tuxsVgEMsyggPC7v/MD+/59P4N8IN+PtS0bthchQHpQfWTn5p0ZqJi0J8hJKmDg6hpy0EpQ8OteuyAbnzke13x0L0Rfkm3f+YrlFObaFDcGDwiZCWokkaA+AOg+7K0vfBa51ZnHR37a7obM/Em+V29aR6+XxH1IeUZSfOq7bPnfM0qPs48Lv1mKFVsnGTBYG7Pm09W74AAwJEXwoEgF5fHUMJgQ766BQLKLMMXFSaAaBdt+8sBW0uPVz9STYUnYHCdgJ8tao6cOxl4U2oSszJctA9JG6tImLOOmpQRnDao4cPl+3HN8fFFpKKeT++wgPUEqfYlqOz10z1K9pQxJqY9dJocslalZZDU3pRwdepIuek0NbUh1NsmeN8Z30MBWPD1ZG9+/A9Itknuz+qk06pwMhp5e3b7dvWYa/1uOBMrylEo5ngG9wyhq1IMEULdU0mMVoqI/AuEvNYjs1KSOFUGqelbuAbIalXVeHHZiARCI6vGlzBWZov5clrRJvK5cCXLJ3gxnyOQ0QznV5ZWo/TxcDpD6KBtMt49/7E5UabhScC5HyYPqQsmurEdvSN2JSaRUHuq2NZ6jDpCLbFok1cyQmCdGoXJj+GOPPwkQvQHc/nEA9c3P/30CxD3rTeDv2xEob/UZz50g+NPg79u//t8XPH77z/dHT+0/wA/OkUCgCJlRhZ0jkH5OR/LvuX40cP1bAvOcvsbf5cliUM+SGH/tB3hnz/1fArD/td/gnXzeO//5//T5e6ff/1xf/+323zf//A8IEC49Oaf8/fafP9x7PFJuWj6taV0Bt7IWklIiwE2m0NJQdE0Cpg8qPBpiJIQisQprp4I5BVhd9NkkE89hPPeqS9bbABNhzz39tCMCxmmo/bGE6meiaprCf4rJMyWMq7gOwHt3iCBfTRNJ1SBgUXJbeQRrGlpgoUBgFe2aHtGUtGyiBBJrGmUK0+ryby34nWvg8nsaCSYlnJquJQJQPBzwSJ7tUoAsXLzQBdAKiPSi0NJUey+ffRTVQDzf58rLLrEaQk8VlNdOQeZLcyCp7gjfISYukUavlWYpEnl3lSQIABVM961abr++Lciu+3GnnSou5blMWGOPM8LfAkQDKTQbKSiDRKbQ5ClDQbkqc3LTLHi811KZ6GxGCdID6DzEpFcHBZwmZDX13cmE2IpVa2lO/JAQ19lr30Ch8mGAI6agmgAKw+OinBf5qf8osvwvHndNqZrIOCZ3pVQYYSptFEuXaBr/XogHfUdNL3mzccbz3GPHDzJZtZRGisIVAmQefrxS7yhM/IorNhBsqka4zZYvWwyhNWllTHJdtHqVHWQyTEDggWMllsYUD3N2TiVUxrSvGmE1VWmoQk4jJw8CjNcUnKYAL2dtCARVOLlsF0YAG5KwSFOg9t79RzlG0YCF2NCMzICuykOQnZeayB9+PN6+8kAbVlfYYgEehgNa9nO8RL6IqFMY+o0QLAo6lEWMGq5I1pT+t9QnPRAGrRABIjaGaAxEjIyx9tpZS2k0fQIVpa6RHH3Lli1ugn4/djqaSCoCrFDoYzDvGwG4PEoWQjihtlpTcSJyaJ5EgCSQNXPsyCGazyxHsIhccdPCnBOX6cFa9pO1Ft9LBbzWmALZtREM01SJ+GhmrUhV4wIQuS4kO9d1UIalQCJk3AAgaQANprtOAVPfrBIRkCBSWwoDHXdvwM5j+w44ZYKm5mRV5gB8QIeCC6KspRKyBATMNVOQcPLdDWeSV2u3BbCtGRB3CBAznXPcKDKEZnYYgLAVQlBBk3Uck/+PvfMA07Os0/1/eu+9t8wkM2kz6SSQhITegoCggCjCYse1H7Hg2hULIquCigKKdEIvCWmkTELKZCZlMr33Pt/0dn73M7Jnz1kVVpaDXlfmnCwxmXzzfe/7vE+56ydv+uclQPp74q2dQ2sCc4scUAKdlVXeBqAjB4iuoeLQNP9osZCtXwWvHsaP4rASuF/d3EMB1bqnig90haLMTQITPHKBcBiPhFQSiTzEPCPFnb50eIyIB0TgsKrYiRGAIsXppEJCxPGcOmcQv2QAqubZ9/YJIA5rAHUihbL0TlQBJA5SYlsD+B/FfCOwffe+/S5vfu3GDTjthiAVARn37mZ8pznCcQzl73su32SlKEhr61r4+xr+PNkRhirX1hyrolt1n2wkCrCW2IIduGHqKGLXcx0HcKnPKLJzEoBGz7nKLCchpbWUSeUn54rAlLq7Cy37MwSd/1ll4s2co0g6RYzpz1R6KzdXPoC2Pxe+CjKhAeWxnp2LiM/b8epWwPpglwOfhcJ6fhb9Qd44UAaJJyOKxhuyMYb5og/1ZQBFuMfKmHuZpxctWsSz3s21JNaktZ772cxhXvnR3vQhpbsIl4aaRqtt7rZndhy06278CJEgzaw55Eun8xxzYJYiOhFiWi4NEZHqw1Es2BhgqoCOGIh9H4CW8akhyKAA5m+cPepN4SLEMC/qenTTozPbmTNAX06ffeiDBfb4s20AD+HOodAPQdqLM1GZ4nJLKnNb0T+KltG8IcV0JKBQEwrSuZD5ut4xgPYHmN9ErKnYdQRFqQeyfJJDfU1jmzV1EOuGizGIda+d15Y7c2x8mDmsydaduQZXDMABvSnexN8I/Co5WY2ra4rrvYE1K9zuvON7dvOHbrAsHC9B3O/X9x+0ra+8ys+l54vXPHPtaqesTuY6pXFfwqYA0onCDARQDuS+egukAdw4RZRiCmDHCGTdS8+/BJm4yqleExMRABD59jx/1su8HMm8rnjKFctQ7QLCPApht571ZU5WpnOSqm9JpKM/z04ac6yi6qR41TOqOMOR+Ashekptyp/n0W8CgC/KVq072xqIV0rNyLIXX3rWLibm6swz6BDBBTIIwP/y08/TmZFi8/IKKM0FUpKbEKXvyOgUz3k0AoSTEOsenssu++itH+eZr7By9gSv7dljq1avpT/lbO7dMARiOWphAM2ECMqzia9jVGPuANzDKUZs3DPI9COScq2a93KwnPJviI6BMYBMvv+Oj2Xbdx+qtMUApQU8t5H+EKw8y1tf3WFPPvuUff5rn4F0I0JxrNe8elBSax4G0Pd0SSmMa5IYKY3DHoQgdbWNtr+Mwut1S21UcXSKdOG6To0gYBjttwYK7C88ex1OjBErR6AxhRtlBGC8srLFstNxwAHcxgIWJ9HtMc6YdNFIwdFEaHVZcfmotaNQhx+g88MZdCk1D7PCfCJGGZslp+iDoCx9dAyHRV46xLvId2/uNY4xAPl29oe5EGwN7JcW5M4ly72dUtt2Yu9ibfvrFVZKekx24QIA72b70mO3WtdvTkKAQJw0UOru6bKsQNwEdZ02yc9uIy+okik2PS/JphBvRNDXMkZ+14mGPqvi771wZwxzA9jKEI0WatNDgK/EtonEm/CCyADs92PeDEXQMTGMcwsHhv8MnXJcD49XDKMKRxlruA97Ei/G9SQRon6szWPDuGOH2i2D3pFUX8rsIQAmhnmuvcPtvgONVt5gduVZmbYEIHKirZo5K9S6xr3tF5srrJa9jod1MiDax3WKLEjHtcnWMQsQWA6DDesL7PDRg1ZSReH3YuYfnFqRODQSwonmm+w1Qq9sDuTUKJ9XhccaVyPEKL24vduice3AXxJtavbhTen0rEwALrba9kOApTH8HCwLM8TFDHBPM2L8LSaAzp8UyAlisELYX8vBScI/4ynA5DXwAgyYwr3jy7w83lMPMD9iH9t+u5XeddBGO2qdq7Wzb5z9LTFtkMsjPCOhPOMh7AnqmKNGWA9V2i0HwTBOpSt/+2Gr+d5W6+eZa4Z4E6HANMh6A6nF3m4YoiKA56apddZNkoo7TVFZXaynI4D5Efxdb7v25b4QIHSXMD5HcANxZEDUg3uF+XfQn64IiLBYHIqlB8t4fhFrsb9iOBCBNu6AzhDsS3re/SBCUvJxNzLv/PzJxyyIfVAI/24IFcDuA5DcxGHO4EoJCg7j/Q9bMPdZJIv8twzr2XkC81NgBPO03HuKRAOMjlc3HGuHH+sGD5nBc9Fzk2qvvlBpZyz1AsDNdOTB45uHLRaSLmd+sJVVDNvqsxfZqboGzhR9CFXMzizCyUPHyRAReB5f3O+ckwLp2imvxzGwCMcG1zw9Xk7icZy3OCMh+jtaOnFRhtqN11xKEXy7lTTSrVPTZLXsCW792I0WYz1WfrSYovMcG+ZatEJY5iLOCJoccMRJUlI6ezyeL9acbJwacrNKtCXXfhTXZ4b1+gSl30uXLSUqrAMxBXMVbtVK9r15zJ+vvVbs0gAG2ZMr3ldkcTt7wlbI16TkNEd6r193jj36yGNuP75x4zqeWT4TPT+ZCJi+c8eddsV7r3Z7Le2LFeWr+FwVors9Js9uUkoGxEqbuzeFy1ayD213jpZzF3XZR77XwFmslnQB9iP0p2TksL6wZiiyapxcP81jKp7nwOqc2AK8w4lbeu6LGW+Km6z7t1J6p0LpPSSCmX29yI9U1kEOg7jt8iE26HfJoUuI56enk1jafp6nkX4i7tIQZ2UxPkNt/95T9kfSBTaes9YWL8nnM9Wyfh9AiFHkokMnEHRcePGFrDUD9sMf3cmaleM+bx3PsRw7XuyjJDbRWVh9X2OQ4TOKnZRbA3Ga9jSK83X7T+fAmt1t6d7pLDCqnkj2rooRi+E5DWRMDxDJpf6dakifDMQM4ZG4wjibptDleZx9YR8CvXPWr2MvPE0RebUTRc2DjGoRyck92le835WcZ0NMtNC7mZs3z3YgeFAPns5R5azX6kBRTLWIvwQEVwHsKdtYs3X2VjG6CJtRxA1KAJCzxZ/9pLpelITQS1SbzidyODYzr8i1H8JepIcxJceqejxD+D655P3G57CvuhlRSwTH8VDmavZfdLfo7N/QWIvYAhxDcX96NkWAiPxgLKBcdP8bCZrb7/1dBMj/Q2D8pdf4WwTI7M//8w3Tu/mzG+S/A0q9GQD1poP8Tb7hb7/+uw8ev9Of/+1ev3f232vszMZd/31fCtzT2H9nQfC/7739//hXb/f6/f94j3/rZ/wlh9u7/Z7+75//35nL/rHe+ey7eeff/2kC5B9p/vGK3VQ4I6BUCiz9EqKjQ4m+EF7YNBv+EUkPcQOEshGeBviQEj0RwH0O7obyoyV2NmWxiktQ7mpleQXdFlW4AtKJ4MDCzzFORIgPGyl1SoyhtJMCRQuZSA9tjARAS3Eq8FfqGsWTyBEi4FbgohRjDmREpdo71INSFOKATXseCvf9X8u1K3+Fyg5gQKoWxYoIxFRhdG1dDdEaizkEsxmWYgZwSt0mUqwoImXF0iIAAaJqANaOoV4RAKUIL7kvFiwsJKaplL6NFA7MqJvZhPsA4IdEBkMA5dsf3udv1z8wQtxHtTUDFgagiBZ5IrXNLAHSxvf7WxzWYMW0qIBwXmaKLUijkLCOUjk2+q8RP7VixSoAl3p3CFPm//adu7GjZ1NquZxrNWVPfDbO0j6wzWVsK44miM2rD/ei4o5CW/x1SlH5WaF83in+bmiQ6BrIjikUlVJ7dZPtnxQfI97GlYerjLC+sQqwt4lukDzLSklzZcF+kF0VHHqkilYmdHQ0ij3UbnNw+nSiDlo4b64dR9Hly+a8lcgRlbEr89eXTWo38QE6CAfweWTjFvDuuif4GcoCVgRWI+o1NScLlFU+voDgshOnUCSSh4tqyotTZgvgnMqFRaroXj337QVuDH5nswrCx22IQ70O9nlszF944QWKFtegIEyDsCh2MViJRIkNcdD1hW1RHFgjxJkKO8fVYcBBIZTxKcAXo7qz6Ks0UkWZctdo8y5V22WXXmrVZB1XA35t3LAel9ABMmrPcAdvOTyOlhy2oqLFODQAOHHViCSpAyzLI5ZGLhDF8CwnlkBAnVRNrsvDWcyJCVKpOGCk+kXCuE6KFdAhNIRDgAjAN1wdiqGIAmQX4FdcXAz4duaskwQAQDFeAg7ksNFhwNnMIVG0IdLzIwBdWHsXkSr6XCchthbi0NJzo+dnAGKscCNRDKA0UuXLORTIuA0jFolH0rmSFIHVSwZ3Eir7aoA2EZc+OHa0bZrk3jRy2P34jf98EVgaS3KADA0kM6brHQHSD2mrLpwO5i3NJzp4CZSWgk6ZzJqHmgBEFBkmB4c6Z2K5znKM6HoqZUDPxBtZyDrEDUGkKv9ZBIg390OKPCmnNRbGmV88qDLDGW/qyREBkk03g6KXRLBpzmvg58kBorjAIcD3bjLukzkgj3AI/9YPf4K9KcbmUCrdx/t9L90N6hl4Zds2l6UtB5CPnBmQdho3oTzL+jmqLBfY/BRAcFxKDvMXEQfMgSI+NA+XEVkncm0BIIPcXHv27nMgkT+HTuVyN3N9BPT3M1co9kbqPpEi6ibSHCVqQ+Ry5U/nW94Xyt0BV2pqESB+HNpduSqHaxcVwZ/l4v5IIBro2aeesCTiiM7FfTbFHDzJs1pL5N361SssE5VtfKivxQagMAcNjaSUViXqflIwA4q2AAS1QKIO4QjR+J4zfx7AIP0FdEEcKN5NXJ/y3qe4X6gR/QC2akAtfUPt4edRNVJGH8VBPIl4LW/C3Wd4Qf1XimQdL0J1H05VMA/UMJ/4M8dGQq6ovRgQbxyozWVRePFMTziSKBuyUNEuuicj6mvi2ZWb7Yw1vvbyttn+HBHYTahlBWhEM88KnAlnHlD0VRJjUT0gKhkWOVpaWuY6ehSlptiYchSw6sIqoLNjlGdWRIs/URv7Dx+D1EH1H5tg64kwPF5xEnCx0ZoY30EodM87ZwPgD+sDRM3Lz78CkAXZDHFUQrzN9de+lzEPMfH0E/aVL33BRXOpaLgVsLqS9buMgm+RtOs3rCMyxM9SUb9K8RxFdn0otz+YtZCL7T4LEwexY8RU8h53Aej3oja9/lqcFKiqW+gCUbRacfFhW1TEXMQ1nsOaoHVrjM/32CMP23Xvu8am+Oyn6BIbZG/RxNw9f26eZePcU0RHE2t5LITdvn37bNtJOq1r6U0AACAASURBVHM87D8yIT5wjYThJvKiFPwwxF5AcLgdeH0vY76RyKz7AWIbrBNA/uH7/2AfvvZf3Ppc30ypPe87AhfQFBLv1PQcO0IsjsQKpcdL7dob3s9+wdfuvOunLqpTJNcHP3QTDtQW5ul2PnKvrV5ZSETPbD+aLFVTxEr1U7L8pydfNv+IVEvIyrfv//wXLvZmzdmr7Ss3xtpt95UDygbYecsW2FzmmclB9jr0TjTioPzhT++gq+fHrFHq5e6mXJuOAsCfUcZ4Nz1lnqFxyn7lCKTJADK6uaWbRg2IByI8VbbuzZ5DGeoBkAEJYQH0ldTadVeeCUnla3t373Uy9mi+9xTq83k4Q8YUSTMKQAay7IO70g+xhYDDiqYe66DnwgN50IWSuhVAEp4WMYJimsJw8lIcjfJ5lEO43GOLF+cyjxK3CejkhyMkkp/dy54jDUC8BaA3H8CsG7C7g+c0ECHMwZP1tqtyyuYuIW5ntNG++dLXrfs3x3FgTFpFTblFB3lb+FCnxQDAjXSP2pa9vbadrUNmPmA512bFonzugceOkQ1f0kp8ZBiRqqzNcqNkxgcBWo9aKKh9IqrlLq6tlx9xLczFsTGUPxP3F+IvixX9SHRqjHkhDIHCCmBv4ccvb7pGJpgLxyDGJtmjhkOURM8MWS4kSAiT3yhZ9E0Unpf1TeOUGXWdDSsXRlpBHOQmPVrd5CZtK2u0+8sGbO6qBbhAGiDy6K3hWUmENJvLtRiGRJscpzeDfqMmyoC9uG+duIhScZrkpcfYwixELH7Mu2OQoh46dSCaS+m+4WPw/UTjAORqD11X3mvXXpILzkcHCmxMCS4Dn+QwOwQrFAbRoj67eak4BxirczPinOgjHAK3BbC7C7A9hn18TCDEmWJpicQKZI6e6m8E8O41Yy758B8+aqXfeoaumTEI1kHWzCEixdhbcn0mmA+jULK3MN+p+ymGay0n7gCxilf+7sNW/o0X6BbrcntPRZUO4OgIgTkYZy4YxCkVBYlaWd3LOgJoS8dTKPOTXNud7T2Ms3DGygB9aoCaTCsplLhHA/aPsN+a4CyhLpNhnBLlx2ohfyDfmYpXrMh10UWDPBfHGN9TAJ4jIzwHCZmAvQvNl8/z0Muv2CPbj1AuHmmL6TRJSUqxp7a+YlXtw1wvyH/WtCkEOJEQxeoD0TBRHFcDzpApFgRv9cuofB4B+twIKtMhFqNxoQVAFnS2DkLYECe3pMD2bD9BjCORPnS5bN+JS5P4NjhgyHAIkqK51qhIUfaRkbzfispWHOEJ1NBgZVJ8KT06x3C9MQztgksLrfhULY6fFbZj6xa7/obLrUGxWOxfx1ljNl1wrsXTc9TIOrP5tcPW0DdsCyCc34MrxNNQYjXluC/4jM2IJ8qbel2ReQYOqXZc8XEQ0nJti+RfxBrTCchfjXNaQoYU9tOnWH/nIFBgoca1V+JcpTpDVfDn27fvYm8TQaRinnN/5XMOquYsU4t4KoB5so9xEhxEPwpjW5GyOkem4OjswzG4cNUS62cf8cIr2+nNKrMvfemLrHmK48RFxf6oAzfglle34Z7n2YCgScvM5boNOWJgGmLgV99d584DF36Svi/2JYTYsX+HkCdOsam1mXOmt42RbecL+TUBIa2+NTnyR3CWzeDoiubcpoP3CGeOAPYDKv7WuUDuXbnOgxFeqBNnjLSDGPYkwwjJLtGaeugQnTtLbYI1bsf2V9hnML/j+G9pHMRd3YPDAUcjAyB7ThafZci+cfudCD4C7dOf+SSikEmrqiH2EVHJYP+MLSlaxlkYUoWz2RpI9duJAqtRhHJkDI6WXCe6035Krg79P+0zFIE17fYnXm5vKhey3OQ6L2hfOch5SiIniUC6uJcSWanTUQ5VXd9kzjg+nNUm2Ksc5qyenJECGRrC3iPYOduzuedpuHwOHih2gq4VxGDq3/fICYLzIyM9kxjIu5z7p55xs2zlGYgLG939igUDEBETztoZyx6mk3OMIp0ViydnTzPjXfegU3HXrEUS2SiJIAjyQ+5lRW5rjdWXeoH0HGgfHqyoU9YAzR/qBZlR2QxzjaJBk2KWQ8x02O1f/R7vv5uoPzomiTwUiRiP4EeE1CwBMuvykAOEXahzgcwSEBC/Trrzl7/eFAD7b3SI/FeC4zQB8lcv/Fv8i9MEyGkC5C0Olb/wbacJkL//2r21f/mm8+dbe5l37bve+fd/mgD5hyJAlnzqshlF7QwB3iXSTTEGyCe1hb6mAKtkL1Zx2wz/lcp0WFm+oOOKBxLgXgvospqYlWj+zosNyjzUIffec69TuyhDISxcMVeoNbnvUoVIYaTNnTZOKtgWyKhFTUp4KdudipoNnWJ7IgE9nL0XwFEOjgQ2V8PkRXdzMJdltgBF7P6v59qFP8VNwUZaroMwRT85e207KuZ6VLN5znkiFbZUysqt7WZzl5IYTyxIHgerYSvEIbAdG7YU3nFcg1IAkaKlK+yVrdvJ1l3gCJxBgI4ZNqRz58v9gG37U8n23t9ABqBeaeCw3wzgLAWL3m88h8IOAHZdq1AAIhXLR/BZEohmWZZLTBTq40kObB4ODBEAGOlsMmsB6ESAHKFIsw2VTSQHiBWrz7Sj5L8f/cVyy/rwbgviMDiBeqWSUry8L5S4nNkISCR/Xl/gfz8q6HDUjhH8ErA4DsCawOFf5EEjFvaiokXcEuzPKHE62MxKoZnOZl6paC3kaw9yP0c5PJ/BwcuHn5MNwdXDQVbllJOQVIEQFLWoUo+XVzIGFIFDqSgAoNRM6gEZZ6Ma4soAvckofh0l2FmQIFE4JA47FbhU58qx37ptO9cDazTg2FkbL7QH/vS4RXBSZP9PpAeKWRRmT3w1x775bAAqSmJM6N4Y5DMkA1h2EJeg8szFZKX3q4iXw7OAw+ysTIC3LpdfnwLpVH7ihC2YX+AK1BUNoszbZkiylTiCSktLXWyOxoSUSMcA+3SgOAvFtMrO1R3SBvGjboRJFNeFixc6V0gJn0NK9QPFezmME+3GQSUWsiiLQ0QtxZHPAOjedOOHeC4GXISbH+NNXxrrAjAFjOtQqL8TcaExLbJH411lgjqUigDR9Wum72UXSnwB2VLKzbpCOCABZItEEUmi+69DhnpEdPBwxfAqVQc4Ue6zSB19zkxicNSZ0sxnWHpeCvEaHAuk3uYooINGEASHDkmKODoJgdkDqSWwKwTrv6LrUok2KON6lgs05+f+MxMgvV3McYBLiroaElkHMK3iR/d7rqcYJOUnK1JMX+qP8BPQ6QgjcuRl7eda9nFw9uIw6ogAPef82xEA3TEADv25Si8VZaA5TVFYIsQEGPUS4SZXhaKvNFaTmIfUj6GYODninCJOij1AxlDmziFir4Jx08kp9sCfHrN08tgrcIeITPncF75kr7z6qj1KZFEQB990QPcRgeiMFRWj3vKRWxypWcrB9/e//71zbq1af67Ltz7E86nxlcRctQy1pyLSZks8Ib8ZC/OIXvIw54nYrCTeUMSHAP5mnA+hzDmK+dLzPsH78AKkn2E8TTL/1921GBdImYvVUpSdyEPFr2jR05+p/HYcskfz0wjzTTbul9amBgqLz2IOrSdC56Rdd9XllhwVYl7DPZaAQjYCJb8cIDpATxAB5gfI0olCtB0AoqaaHG/cEnMhs4dxKsDj2PGyEucyaWkkbwfgLQH1/NAgczgy0XpAisM875GRYTwXaa7vKYJ5ORBAUASInjHlYQdyHY4fP+mKTLOIUVHcljqAxojjEiDhw2ce5Z5oTYmOUX8L8xDnajn5Wphvxig+ldvwy7edbU8+1836gZKT+SIkNMC5YGbJDghj1jEB/SJuXZcR86gIUZHJ6oSKYEw0ocRUsWpcPJ8D8jkWZK0CR8vOvQctIi7FOiEs5xTkg3N7WWNbI0RVD+tYFJGQcxEqxLMmhNH1cR93wNtWnrnW9u3faxeev4E1sx2Va5tde/VVbu6sryEGDIV0AKrRJ5/a7NSlaawBqygqVURRIPn6CcRgRRIzJvAvFKdeAsT+FO/bR9cNAObHP/ihLWTNfM9lV7j1X3FqrQDgTz/zHJ+ny8674BxbSaHvNGOnhjlzFzEbH735JmJocAQSk6hYzRNlpYyPOFsK2awSeClx1fEloq7fm3mfGMfeUeZ6YtLiuHY99KDEJuc5F6GKnH/5y8etqvUV66s9bBP0NT1OzNT6VRuJDkllzDS4rp5mssUTkiAW0Xx4IBdHkC4fhOD+1h3fcVFcjz3xqCt8PXjwkH3+c1+04n0HmDOCiYtJArRFjc5eYFruFzn7QolLa+23YxXNEMQ8y5R4N+PkrCPq6Nn7L7c7HmpjHsX9wqN1/QXrLVR9MB7i74jhUjSYOnbWnruGMdpuvkQm+fZz/yUyIHYTJJ/1q58+gC7I6VaIF1yoEKN+lGT3sWB6QfpM8twqxiUsCKIDB4QA8uuuXGZpONcO7Ctmbe8hFg2RC0IOdbJJ8TsMKhvF+wnjeREg5Ytavq5jwNoAn2dCVDAOyO+AaWI3+Z75ucG4EYatZ5o1DJCyox0RxbxsIutwoiUwBiAWQiCO2hWJw1rWDwmm+Lmu9m72Hk2IAKasATB9x/FRK1iSZF/dfIvt/MZmS4fQ5TZCBAB64iLx7qiHZIMA6SQCq6zLDhAVFYXzQZ3lRfMo3OW9HSqvs23HcSYwXQfGEc0HMRcTCLDJCE+IoBuHuNABCCMUFUQB4YyhryGAmKLIED/csczb9HFMEFXjxfUI1t8BmMntOsqAb+OSa3+bRMl7oKfT5hF/5KO5GodHYwcxl76R1sI4e24/e1TU/UtxeOSTceQ3zXM67G//+uQ+iyZ6Kqcwnd6zMrt8qQ8l2VPsqdbgThNpW8E8nGInKStXF4UcHUuKYiyK9z+HAvTV8+n96WvD9YYTiI9w+Cj7Wp2ZmDeTEBVNk500Cci3iLgj7fl2FbeaD2TBgF+0Ha5Q9B7XhOUqF0IkjHkzmfgprV1TgL71zN2Kr0pgTxbHPMQnM+8QXBH8g+n+JkiNdqvCsfGtPbdbw893ORKgqh7XIXPPBB1DmsX9mLtGuW5jEkoRU+P75zhOOHwIixhb86P3WPEnfucirCaZ49QZJfKcDYVzyclVUd+IuwNhvb605qp3QL0JkThA5ASBP+BZ5fzBvViyKBPBQbeLMVMs5QDxco0NitLhMyJk0Tzt4TMJ8J6Arejph5Ak+io0hvjSmCTbixNrNy7tsuZ+abhsEYD8ovnzbZy5/P4nX7Jg+m0EtAeLpGZOT2bNjQ1FmMW1rSH2zg/yIyAKV+jksKVA2ofK+Q4JJsN8KGuTZ2AGEQWvO59OPBToK5cV2q9+VULsKqRdOn1xQ8TL4bZK51lowBEdjktKsYTVPBMTrBFtrUQrZceYN3vrvfsQ4/Dz5i+CGGFfUoGASw48PYcFdEzt2rHd8hElrYQI7O+kvBsC5L7NxUTKFeAuOYcun1rGT4q11p2yaqKEjhN5GZWaR5zVWjq1Bh3g7cd8ob2E9iTa8/Zx3lI/lT8fyJ/1VfFXRcuWsOZXuvgr/ZJzwJ+5/hjRnQsWLGU/EgZBkYxIJtHKccX1sx/Xn1USWRSL5WXOnLkQr/vcWppPHF4q/UdVlSftDIrZX3lui726bYd9/GMfdeKIcPbCBxEaSQiXCGkziFuzkrVNvYCdfUNMfyP2k39baTd8fo898KM1dv6txfR88LwhiPBAhHvz7Ho45wSxR5pUrxPz+QxF5mOs+358viGIjGnit6LYTwzyHHvrAeE5V+eSzmBjzLPal3uzTxlmX6LDUM6cTL5n0law/pSz51+MAGwAl9KJ4yWWtyCbM0ymNdXTB0bsWlpGIvdxhD0R96ui3p58YpvlZM+zL3zpM7Zt50ucI+cRK7qZtXaC53w5cc+NdsEF51lFda2LhNxTfNA+cetn7BT7mEaiCiNxnPRzT4Y5d6hvR3HEOm9qjyjH+gwkTyzfo54NiWpEXvUQFbd48WJ3P0fZs0kfLpFVY329ExkollqEhtbzaFwfRyG2dDYaFXnCv9VZfoR7qPNZH6KgDPo3naCPc4H2eYeIuxJ5cIKzgTd7g3jO5k5spT9lbklGaCaHdAZnsCaEb+pTEbmh/bD2xSKZRNymMGGK0NBZo5akAJ1zNOYkfJQY0sPeSSIvETBe6kVUPBbfqzVWkb3aMwz0E7WWPscuu/hquj/nk97ANQuLY98yu6dS/JWLwPqzy0NCIv1yWXbuUyjY968r4N8UADtNgLxr4KR+8GkC5DQB8vcPwNMEyN9/7d7av3zT+fOtvcy79l3v/Ps/TYD8QxEghZ+6ZEbKIj8XB8NGmA2HSudUmiYlik4Nk8y50wAeAag1PGxgFPfiC9Cwj6gVZYkrR17ArACqq6+6yu7++d2UdmJdZeOREIdyVBnsoEPKS48iZkSvK2W0NkACgKWE10ZJ5Ic2VlJSCxDWn0nyLoJGQKQ2SWHEEDUBbEnBPc57qbhzmeV/+nXK8tg8q1BXbguAJWWONlAGq2x7KXxEtigmqJZNYT8RNJdcdAHgE0p6gCcp+KvJXFYHioDjQQgbHU7UVTEMgJOItVvRQFLOpLLx7+3rtuKvzrOL7yLehA1iBRtDbRzVJdHLa6sPYJDIEkV++AJoyxESxuFN+dMcrcgNjrBUnZ7Zqx0/epy8VVwS9c1cC4A+wLRSgLdiYk+uvuGDVoqKv/y+s6zwsxTf8g8mAV7Kf1Roi756AlIBcopNn1wOkfyMJE6FsQCe8Sj8pMhTtEEEm2g5PjoAv5OTOfwVzudzDlgzfQ+TKNkUW5LONcph81rHgaub+Kuurla74PyNDhToIhJrEQeAAB2iuSZlJ6rsZCUKPGWSM1ZkU29GKRdD6akcNgJwVQi4Y8c254ZQtv84yqpRQLJ6lFA5dIqoDNEbRagKBydRdDcT4zLEKX+A00svIKvifR7/cpZ99LeDqHlbIJZw4aAQj0O1XbxrB9n65wGGlbkS0KVLilB5Dbmy6jEIhTyuffuf82x1XfSwSdn/OgCviBGRBCqz1qZ8AtCrjs26vjZt2oQNvwylFgcbrpdiM+TqyOHAqdiaObxvdXyocH4Oqn1FUU3wucAcOaiP2HHAuRUcHF0fCAp4kXByEki1pHHeDWmheLQYyB2NY0VOKR6pXocUxnEGQJ5IwDeKJkUMygEiZ4eIEZUwKxNYhI9AdTle5C45TnzLIOB9IsChQPt4nBt7tu/gOue4eKNdFDmrSFIqeR1uQ8iszpjvb22QIFKT6SCoGCxfQCcv7mc1IKgAbeWkd0LulQAWKw4rBlApHEfWXhRx/8wESHUFKc0AEiLE5H4ROqPDnno9FP2n3GTptOTk0gFT11oRZJo/FL85I9cMvxcpK/JDsQOavxy5K/KE79HBT8C44gP0pY4O3asR/q3L8nc7eZxNqPtECkwDFmmc6LmZJVUgWXSOAzQSsOMPOBIGUao+lp0cmJt5r/nzFwImX+jcGS+8vAUVJiXOiqcCzPjYJz+BwvJLKDwX22c++6/29a9+zRFokYyHGYgZb0Cj3/z6Xvol8m31GWc4549KL48DFK0lTsiPeS+Le16BE06qzpN0ISjeQi4gOdsU6SRwQa4UdYTM6JDK36nMs+lXyy37X0vdZ5NqUSCHL5/rDReIOnb6mT9j6dPJIAKlEOfG00885kpaQ1g/9u7cZrd+5CbLScYFQ6RNCkrXYNTYvgA4QSoDnebQX4VyEcWkooAOHiohZuMcRyDNLZgL6AaBjsJdfRn9EOX9qGDHUbNL9alC+EgKmNVDsZeOh2DmRinih5ESz0HBqRghPbtSbOaQOS6CY4zPKDeP+nFGAUgy6CVRsaliG8ZZG9SHov6mVMrWI3BYKLpMMRHqewGDsZs/ugjSfYE99PAjTmU6JzfDkUD6OTrkS0SgQmDNLVp/8vLyHBFVzrwvwkIxJeW4UTQOw3Ch+AWEApR0EEED6Y8zoJFM9gme3TxAvWZcad4AbD6o4ONZZwUgJEJ2CejcjbNQjpUkoq56+7oAr3N4/ifpY0F1znrR3gI4inK3EhV1enoWDjIiwiAf1AmVkZ3horWWFc03P8CeQJBZxeNkMy9rjfFlDAcLUGMtPcr8UERHlMAlXaMZQCn1pxw5cpSYwRdt5aql3K+z3V5jy8svuf6TD33gA0QMDds+emuWoTauQ73qAZgpgnjW8+nL2vPs5s2oiZMplo5gHUSokBZj9eTI+ELSeiZ8Acq8AJPHXL/Hjp2vsn5utqG+RtatcStH0PDwg4/at2//BmsYjlLm+P3E5wTSo1IBEB1F1OUY76eZ10uks+O6D7wPEPPf6dqotTt+dqe9+uzziC0KHDgjTnuE+JdQdVKwJ9L7m6B5vh41ailq/B46CmrbcPmxHn71c1n2vXsbUO7jmoAAWb9ioZ1RkGuDrLM+oyJRguxHP/mZLSNusnDVIhS7AMtdTTbdieiAeEw/yM+xbjoTiFppgVBpQSXfizNCcUbjxOP1avwxR4zyzOs+BbIn62HtI6XNNp6ZA5mEYp49SF11DWsIEVUA1iO8V6mu+4jpUlpILAC//k6OonbIxcEZ5kBAwlZEDVOAgKOQTYogmpOegAodUQlERBLdaEOQRClEamagyk9LioEMGmYdHMa9U+uy5aWuzqDhuxlQT8BoLyrdSQiJfrK1kiBj/uXeq6zuPqIa6XEIhIQfn6b7hniyCBwwo+y1/CeIevSlmwsCqK7dYx5A8Us3yqEXZOWNHfbCYe4juFZ4ShjzEPMzChsMY+T1C5jGjYrAQqX2yfysY2WHeJ9RCEMCANEgqBm1k9P+ROoRj0MkTSjEnhyqA8y15RBYPnReJaEY96ffY34ERB+kg4p5hyGt+gf8rIE54aW6XsMQYkO8r41Lve2sRecZyUX20YdeImZK8VbR7K96bGV6NORtqFXW4uiATGW76IqQy07RoUL/QwAOk6yMJBvobLacxEBbX5Rr4XQ+zLgxhtujsRNAuM/o0wbkXIR7pwNXG5+POUTXtaIReRKv2UE0mGdCzpwJ/h4ygl/ZPCMCcsNwnjZ1ewDMKRlmX6MepsgAhdVyAYOiXNfbZB/zFmRVH+Pq8y/8L7pZdloDRdGN7f0IYGDKAJI11qd8AukbguxSxCP7+k5cJVoYM2EsQulY8WF+2PDrm+3IJyFcmeMGFPMKqK14V+2pu+ii4Y8gaI35gXsF4K+9TzPOR2/WEa2tfYwVaQ5YJgBNvdnXJgDUKqptytbSZXQK4rSxbYi5JN/t10NwgLUyH44ME6sbk2wJANBTEGu7ifu789Gd9G7Fmx8q+1rm0UTmqEz2gWcCQv/hySeskTcBxu46FwQtoQ9irACoAjBr36e4IF+IxQ5cDPFELKbSAefDOjBIL0soDiRH7nOecQXZdBs00KPDMoVoJguhTS1nCJVaKyrSrIDi9RycGHJJ9UJi4vWhv4N5PdoLIoC4NiZV9czJMZGIsyCQcZyYOcd8eTZf2rrN3nf1leZHpF7V8cOWTpdDH/v3bYdP2sZN77V9rIMdxD9+6kNXOIJMEZZl5dUWFJ1MD+IKno1pFwnbAakww/Om+KJGRDYT7PPSuP4JXJMhPpcA6dSMVNwox3CNRUHO4MKD/FDgpdbaIJxiIRBEcl5M8swm4QwUGC9XgAjWwsLl7FsPOvefevXyWF8XL57PeY5yeIDsfftL7JGHH7NP3/pJ1101BJH6q1/+u61auZLYrZWA+R57/pVt7FXoKQuPta27D9hd315uF920hSiyKHvyJ8vs+h/X45piTBObF8p1k5NWY2cacoAljn0U4XA8y+owm1THD9fVG5Z1EPJKQoMZsXD8CmCsa1MjoF9Cgwn2YT39PbYQgikD0iYRG9IE+/0oHLX7X9vBPrvX8gryECJApLcO28kTlbgAp4m5ovuJKLbe3mH25XOJfuphnfa25asQg+TiFkEI8dwzO5yL9Nr3X0G0cbU9/sRTOGxD2LMsdrG+Day/LjJaZzqeG1+eyXDGQiik4CQONZ2JByEHvTgvqRtFDgz1b+jMMuvCCIecWuDOQiIKRGYM8Gxoby+SsRSncDPisXW4Qo8iMNAZR9GoY6y7u+m/WklXZloqMa78HH3l5c4jmYA9IQI8Cfq2c6YI4mHNIQosgHOG0hn0czsQGop4KSeuNw0hmM7p2htLrKh4a+dU4Uv7T7lR+jWfs5eSyGMhrhUBThKkaa8tcZjSAyRkVPSl9i+KqRUBorOeziuBwbj7OC/e/rXvIz5k3wHxa0QETkNQ6wwjcYocz/9BgLjEKfdkO9xF5MdpAuSv44unI7DeNez1Lfzgtwvgn47AensRYm/hFr2j33I6Ausdvby8+GkC5G9f4TcjoP+xO0D+62fzWvLpS2ecypnNgxSzMQAKkQBcIkCk4vBh8zsF6D7BIceHnXwAh0NvNrxTHEY6OKivRh1advwoIOC4rV59BgeBEFT05ah5m13uuK/y01EM6rjVgoomAKBeBIgAXgG72kRJCa8N0BulzyJFBOaKABEgrC8VyWkzpVgZ/X0qltzX/y3Hir58wvU7COTW92pDFqFYDr5aAP21sRUwp+JnxZAI3FLU1Yb1a13kVxPxTEWLFroSdZXT7i+mcJYNVx+qtyTiYEYAGZQjregRRcuEEPPgh1po9225jgDRIbUKgFBdDVXEYXUQf6TCvgmuz7AUKWy4dZARMONFtAKdlBaHkvTstetRgJLvX1VH1mk3r0O5MorfKpRAgWw0t+58zc4nkukYxEzdH8+xwi+cQPk6YLW/WGV5nz/kiCI5dfSZxyB7QgBgVWgXo+J1lHhdfHYddIPZSCuOoBWF6AyHgUJiSKRADuJ+7yauJJPrmAp4nkuGbQAKTuWodqMKjkQVPU1/QCakSSp5uPEAioMojXuw25+g5K8fgqefDXsw46UPVbsfwKoA3jBFmTFu5CjJ5CAl0rM6/QAAIABJREFUcFdxLIGcaL3Y2I8BJit6QQedBKJ9dhUfopgv3dpQGCrDF4c6YMiMbf5GgZ172xGUZulspuM5AKDIQ0WWTsTDcpRZLzz3vK1hvNUo15aNt9xH6rQQiKkOEHWBqHBchz5FYqkMXZv2oqIiFPGMV65bOt0JL7+yxW644QY7yp8VFBQ4NVplRTkKcsV7xEJUQewA5jajUs8hukfOoTrUcdpSNzXU2jVXXmFPPPqwrV2zisOGyARIIe69FP+DuD6EiGucy6YuoNyXw2cUnTK6b+r5OHHyhCNKEvk5Um1p3AssV+RVA9EvIkfkChERIhWXnkvlAYvc0OtVVVWjhBty5ImcJVHk8OrgIut6JMTWKwCHIk/0/VK4DeGgyl4caC3lytbn8CcHCID47AGS3HXApxYiCKb430O8r2ReZ5qDhxTuJwAmb7mp4J+yAF3zgSKwjhz0cLANd4RDLNdqgs8lG/4A11bWe11j9a2ItNL11Vc3gGEYoKNTpvFnyk9uYz6SilIAuSR3+r3isPRcqtBztpeFYmuVWqpRFTJAMRPBRBxpLIRzsBVh3NfX48Bwf+63nEByJKlMVGrZJpTz0zwTIQCXAo8GATym+Rn1OAJWrlpNJEEz3QXKiPZ2EUz7IE37IG8/8alP2cOPPOrItRs++EFbSgTGr3/zG9smMozs7UGIQY2XjfSG6FC6l8irLVvo3wBguPjiTaj4yN/WesA4GOLz1eBwU5G1Duce5l5lVKvfROXLo1wP9YJ4M3/LUSUXSM2diyBBSrhy6gBRAS/rAM+Ffq+5O1TKRtaVaObBFRRxy/VRya8iuqX2QXB+7MM3WF4ahdVTxB5GEPU2DVmOMt5Hcx2luKfKa3iGYiGpQhwIqM4nZdsWrViK42OE72Eu4TMGo3Yf6h+BoK4CoMuxLoA7j9w93D8vVPfHiTzyB9BSFFYShbOKAVM0k9ZDZWYrSmeYOa4PIF8q0SEi5BIS6VmC7B9i/lMy5AjkRz3gTypgbyTFs15EqDRw/Zp4jvxYG7bu2GU/u/tqil4nKS8/YavOoJOKWEk/xosH8iOYn6n32kaMhx5AzU+6RvtQ7ktRmU4MxX7uq35+PM6PwSF6LXA87NrzuiONfUMgBADBB1lrwgGsenE3RYGAzqMAXaDBOPevnS4fEeyak1TA6opp41Az4xZIYj5tgPya5HNEon5uoFA3nAJzD59bAFk4a6midyYpQV++dJFNA8yOAH5HsKapN2SCovRAXlMuwSSi4uTkyCCasrelxRFHIoe0rqkb6tlnNhMteBb9UiscaPjU44+zRoXTAXKWbHJ2DJAmijksGgGDYm8yUaK2A4yqn+uB+1+0q67AEXmUqBzefxdRIiHM6w2d5IePAVYO+UHYcl8gp/bsrWAdfYx71wpIQrY61+bB3z1kt335Nhtor+fPhymqH7JagPQWCDJfVNHezNFjgCfTRHxdd/01du+9d9sHr7/WOXSGeJ6LiC958dln6eda7Qh9X8aPim9ncHxVVdbTj5FgL28vNs8kRbw4QI6xF/jT7zbZnb/n/U8MsG+asVuvv95mBhAecD18eM/sDOwb3/g2cTXx9vHPfBQVbqcrVJ4mxswbB4VKOAZbutjT9EFIIAboGQdMpogZMLGT6DcRCu0QbYomjGGtkrrVGwA6HII3EoJGWULZ7h6NOAUtWxkbJK5LfTI9LfRVsReJhgBR/EgQ936YSLAhegNGABJHeZa9FMEyQU8RjpcI4qkqUelX9zNvQvYpNimKLqmcNHp6GB8YqKyXGK5+hAiKXhEo6iImiQ47gWO0uRUlMs6ICKKJbvjV5Xbs3v24Hryt/ugpXEQxNqpycgqC5/K8T9OJFjgVYq0Dk7alsp0ScJwH/LpovaKzxqwXsOvFI63WyJ8FEcHVy/3xAfiMA0yXm0TR6hkQjdprJqL43759G2puqZqZkwE7vZhTpyCCfJkrqEx3xIsIxg4A9D1VkCk4bVNwzsbTMTM3eMIi6dAIYr6bBij39ACmIgZ4tbPKDlTNWA+P7Ry6lpfk5ltYUoHd/cJ22w8Aesm5BVbP837OwlSrO9VkdIlbIPOd9k8yR7MzpIOCvRJ0nhw0g93NlkIr9noU4/GhxDghYFF3z9DIFBFt9LgQq7OkcJF5OmpwXvk4V2DxoUrcCZF28DgCEuaiFMiWbsg3KmeMShFIu1Rrk5ssJsFONXVBEpLBz+dSJ0KEv7qZcO4F0gkjknqk3UVkDtJNc+OD/2LHvv0cBEgFkX7cRznccDPJnTHjG8xzAlHBGaEecquL6K+4OAhz4k17cOClJyB4Geyz8//0Wdv3obvc+jfEuuUF2Kz/9uPQUE+EHBQYGNx/0zOIo+QeqlNLY1F7pE7cSCJB2LqyTs0l6pA5nXu/gIEWjqjmICIhXb+9e/tt6cJASCzEH7g+xiG2gmCWppkrn2Zv+ZOnilGoh9FbQhQT549EXjOAffDSFSu4Nt22fU8pLm0/ro16DhErMM7DsGFoPR7EUR0iYJbfD7OOxIV62UWrl9B/2IMbopb9/Sy5EUA7+hTPSwJngJLSJhxuOU6o0ggJERsDYd3AM8o24bzVSVaIy+fEEQru4ZTax7ztQB1ueMbrvEx/RDY8q6xPIbwP6DbeN8SYV6i19o0gcjgEgfspG+2s49/v4wwDCYwooay+3WYggI5X1NgZRPMtxmE+hutN8ZytOMpbIb7m4PROg6ysYz9QhTDNl7kunD6fIc4NgezbFZ0ZK8Ca+5/BHreFez1NJGQEQq2U1CSLJbKwk7HQ1dMPib3L9VKtXb8GoF7Rxqj4IX60P5HbfxLioa2tG4C7l3mrA6V/NY6Hc3Fp5rh9ypGScnvwwYdcDObHbrmJmMpxeqD+hCPxAj5vmnOTy/nRhjuunKi7T9wUb9d+5nUrPVlly85aA5EVZL/+RJx9/Detbv3SWUcCr2FEQHLU++EckXtWfRoqifflzObN+aMHR1UY56FBCI4IObAHuZ90R3jTByQiMAvB0CCff9uOraxPy1jrFuJowp3PeA5lo/zUo390Z4lESIKISBy8A962G5dLUxtiMN5HLp8vNQ0H7rC6G5sQG1VyTcPtS7d9Gndem+2kqEedZR/5yI1OQPHzX/wSgUmt3fOb39nmZ1+EIK13TsRB3Ew6Q6lIPIQ9oi9nTZFPw4ilFEvahwtvAQIDlZJrD3ec/hQ9Y/XEmy1bstQ57f30/BB9msr+P1O9mewD5KB8bc9rjJlERHaQgaz5RYgNFAe8h64rnQFW8kxoHlRcb/mpSheBtX3HTne+kEgmnHPLRQjFVEq/cOFCd3Z/5ZWXOV8j5uIMLqGPhGHqGMpnnykRh/a0inZVf2c8cXSVJyk258w7wh4qk/2NzkFNCBW199LZR3ti7bO1J9YgFpkjMkRnRp2L/CGiR4nSC/SNsps+9Cm6geToFr0RxOdGhCS7mcqeJclBqOH0tq4yYbY3waWX/o2vNwXATjtA3mkM8m++/psBcO/qm3vHf/hpAuTtXeK3e/3e3k9/+//6NAHy9q/h25z/3/YbOO0A+YdygGz85g0zTQAdw2weOdOThTsOAIFbQRmpgBQq3GaPiMoQ8M8ph7B/s4H0xzY/RLZwKEWFLaj047HWhiqiCUAgCUC9i86MVOKVGgD0lX2s/G0dEqTJHwM0E7ioDZwWNBEgyjeVykWbOX0JoFQeusAgqUlaAFS0AfIgpdJGSWqR0h8U2NxPH3bKTP2d/ryVE1MoB1+VyLVDRiiS6Q1CRQCQ3C7xbMi0MVTx7I5tW8lKP8dOAUSvWLYcV8teV94m668vCrcwNn31qKuDOCgoAiWAQ3sYG9M9X8mzy/4dhTGODwHXsah/9/JvBYwpE3WaU3igXAJcw0mQMpXgRnEA9gXUG0JZlkKOcuF8ShFLT6JUJfcUlV0/AN1hlLIZEChlpwAGAIAG5GJgU1j9y1Xuuiz7N9SxbNQFngv4k5vAiwPdMIDROAeaYIBFFZ+HAzIqZkZABWcUO4btWRFXy1YUcahsthWLlxAPMmzHDh3mZ/vbezZdZocO7WfD2k/s0io2qeUcTlA2U9irTOeFxKkkcPAZBtwpxwFScuwEKjzUiEmpkGTk5yJZ7+EQEs21VcRIEuMhAEVgBz8rgoOHcqdlJR/jELF312tYw1faLmJFkrAzP/7Mi7Z8zVqrJuLDw+uMcJja/J2lds0dFKwD/o9LIc9nlyMlFVXWHIiVWmJ5Rvg5Ujp1QnrlECuguKs2CvcSccJ4GEu6z9WoBQUwSt3kQZGUxjUV+dbCONC4nztvntvoa+OrvoRGgDqRN+vWnsmBf8A2XXaJA2frODCEcP85j7hrrGivFLLOt7z4AsCKt20kwgdUxeXoipDShl6RSdp2CwDXAUEk37QAWIBRdYCI4KuEPNO9DGYs6pkIB1hQ54RAOhVE6n0pSks5uoqx0mFD9/yNjgoPgLde842+ESkiMymjFxgvR5WU/VKV67UjcCE1Aq4FcGDNAjRoKgOQZ5zrZ4oAEVgpMFel54oj04EsUYdSXlMRdt0op99/ddo/NQFy7CgRQqgXdV+CUAg7hZkyhjk4yQEiJarITB3uWilg1JwxyvhRxJgUdf7MT1LsNxAn4cN8OMG/dfFWjCmBNyp9FJgjnZlAa90/RfBpXlOPiFxSmiPlUlNcn2KPND4FUKoLSQfbcZ6BUIjFuHjKIHF+6O3JRRfDvFrKgTcKd5wI2S2vbrdzAQ6gqVFnHsFpFmEP/PGPKNg/6OarMp7RtevW4V5rQ/Xfb3987FHrJv7uvde93xFlcilpnNXV0pdDfF/5qSrG0iw5qddUca0XICseJkd8q+unrqXZ9X2I8NGYGOdZnRHJw5/J9TKqQuM7F1vu54jBUpa1SoY5lOt58ANIEjko98skZNzKpTgFOL1O8fu1a1bbr+7+GQdaH7vqsguJcIm1WECizBjUzoCUgSi1fbhH3Z18P5bEckDVpEQVdwfb4cOH7XxAFnWOTAOk9lFm3cZ6EYZS1Zvs5wqUsIWLllkYQGslROZuIuwuf89l5GSf4tqOkSO/lOve6YjFEJ5DqRAF3vjwufxYt1oA+vy5/pm4wYbJbO8nGkbzveZ6L8AWqdyHUevLqZONclJq50effNrOvfASoi1q7bf3P2iPPv4J+9WvK3HuoOgFnFT3jGL15kA8i1xtYdwpEisHN2IjgIAUnjkQCVq7arg/SSkpELgAYp5J58LrJdJrjIW5EbA1Wg4GRlw3wFc/Bc4xgEIriTEUuCB34iRr9inKsEXEKo4kETAsEjUzFJ+b4+souFVXSDrRHiFEIQkcPsn1VT9FIIrxbqTY6VmpFNfm4oAiPgpQK4eMF60rfhJGMELCmVMSWHek/tdcebTkiC1auNjFdcThMpT7rZTC1SS6XbJQi4ucfp1OjzSUxyJB6iFyWyifjWEuWsA64c048ePZ8TBum4hGO0iR7MYNG+gca7Q5c3HFEPMSzXNah0K9qWsMoDbMjuHACAMQfuKpQ3RYbLHJgSYr3v2Ke68+OIfieX76G8m7B2Typvx5Ly6QUQD/SUirTtZGNj2uX6QQp8ta1sByCLJ53A/1m3lYm2u5D3lEw+1j/KRBmIVxbfTsngJ8XLv+QusGRN21v8ye37KT+0CP1eMfsO/eVQbBFmFnr19BeTKVvK0UtTLX2giEZ8+wPfiHh13cyee+e7v11Z+yAJxOKBYsiLXZcLSM0QPSCQHSgciga3CcNRYwCOdkD2CyFNHldbhNotiXsNeY5F5mpiY4Jf40rqYROnHmouBWL5g6rHrY4/WOM/+wz+tq0VyGAh8AV2RtGO5KX0QY+0qajG52y86j1ypcWey4hAACfSABWtjr7KFIfYpSimQIl3gUyvOIkRvFvaRS+DbGrYQIbs3ieY/GfaQ4OMW91DT02Nx8YidRMN9479V2/N69xIDRSVHVxHtmn8Ne0nfcQwk64CWEo9ewr1W3DdgxrkES61kXe45pLk1+LqQBpfDPvt5oVTgIIlLpieNaTzOvxeEWm4blUd1bHB0Y6qzz4/VOldfaeRsYuwhQAnFQodtnzme+nxqxJF8IWUgvkZ513RP2GoXlXjhxYhGSFCSjgPfzUCw96roXtHlFlmNhCGOODLXZaycRDiFwprJGj5Gtu2CTbTtWaceqTyGqyaBbpN96arpZt7mVrDdpOeHsTyEQAcODI3G2cc0iY8IAIVFOtwOod7fZpRuW4c5g3NOxEqw4QlD5etwNgcSsJbD3aTh+AAAXQorou5JT9XTgQJAeqXNpadmZgKZ8ljBKLMIofI/jeRTgze7amvohq5l6Iyl5DocciwG09fdjb+Wj68Fe0ncYwtbfdgPsf+nl2+zkd59nXh5CCEEvG5uBGmIUR7n+ERRhBIZFO/dByYl2OkACnNvOF2SxA6J16YJMG2Iu1c848/5Puz3ri5u+6QgbOZzlCpdoYIg3LH2IFuLQcIkEFDPJ2OS+6A9HuKdyVFfQozJ3rmJimXtZHzMhNEMhAJ/ZATlLDBbLp13EvQ0awz05yfpCz9MIvXJYF+zup56D0GIuhXxiS+OcblTFOAdHDGN98bz5dujAIRcL1q/+QYiHCQrP+8XQMEdP8toxvL8cIrCSiAZMRzixhFb7XsiqQyUVuCEl1kEtX4CoSwISRAP+zKNVdPplZiSzzOF8wSWBXAyH8LBdtjbc5kdyhoEc8GUvdqih33aT0tjH+LhkXYp71pohPteuKLTRhlIX01kL0F5S2cH6GmCXnX+OJYdCag922es47ZIysqy4rAZ3GPFwK+j2gvROgCBoQZjTwFwqF2kE3T8J9Bgq7kh7BxYBCAE5PHPcawZBViqqVyTIGHvSKjo9zkDMo3ir2vpqnCQ1dh4/N4j5vQS3+p69Ja4f7qr34h7gedpP51I3Io6F9In44s7yIn5Kog2tCvv3H2DeJ1rw0AH7X1/+oh3FTZyUSgcRNo2f//THNod5+WJe20UeQiquWoWADrJuL8SVBUQwlx61L38qzdZc/ZzFIJKKYN0KZFNQ21BhW7+9yu49GEm03bRzvXmzSWpm7+qPe60foZY/pFA781UwY3OUNaqGNXbd2WfhUDvFuQgyqLIOh1w6JC7CNNZwnQGK6RPUe82FPD1rDXsCuqQuOXctTjEEXsRoHaeoXWPfz4892ViQbSEiuar2uK3beCaffz7OjCL6Mu6nDyPFDh05gNNm3M6/eJ0TqxwoPoFb45Sde94G++19v7Wt9Kl88ctfhihmfcUSVXzwMHvzNhdj6idWjT2T9k5ybCmKUedkldXXQUJH4+jSL63nJYgGdBaQWEriCd13OaYUMxqhOGI+u+bkzAyi9eSiYF7euu1VJxrUvn8t8WhyCJWfPMnZuJ17XEbJ+Vwc/DvtwosuhhzZR19NFSTWhexriJBGXJaWSYcbP8Odlbn2LtqTfdPy5cvpZNzv/rd+L2KjHyen3qfiXePjcOOVViGwI+aRveAI5yQlNsRA9gSzfknEIhGSKuNE2ii+SwIO7R0co8f/n+Q+NOIaXJi/HFMabuebv8D9zGZ9nsQlNsLZSjG2mkL0f+QEeYMQ0Y5cf+z+71+FsU4TIH+LIfrb1+5tY4Nv4QVOEyCnI7DewjD5K99ymgD5+6/dW/uXbzp/vrWXede+651//6cJkH8oAiTuqsUzCYDxcoD0dxPDwUE/BnWQFKpabPz+7AAZxYYrBXAiJXpNAD5e2IoVZdDGYX2aw08GUVhlx8tcEVnBvHzKDFttLbnHxZRwHgTo1utLzerLoaaPzbgKhWWL1c/QwUaEhogQAY8iXwTeyrqruIrc3Fy3wdPgVCa9wFx1hOz5erqt+kYdAFQz6qtEByQrm19ODREgXVJ1S+2D2sS5R9j4iGRJw/Uwn/gXKf1rcH4oakPWYWUKl2HHbQfYV5GbFEnqLxHIqQijLFRLeGFcvMuR7yy2S+/udP0Rl1x0CSBZM//2mANCx3l/UkNLVSU7szJaUyBcsihBj+MwtWPLSxSLzwdAiEH9GGfPb37W1q1eCwjWgpI0kv4QSAIy+vs5yeehtJnhsxz74QKb/7VyrPIcSHl9/Rx9XkXKONUMwKNyXHUQVTzCPIC1iBCuA5tKZbzuQ/0j5WpWdhq53QBHFN3mcoCa4PMV737NLrrwAkgFVEuUVAahsgtBJeirLFU20nlsnn35WdGQQdMAir1kJu8HcD16ssL8ONgGow4fB0ie4pcyoceIq1pIpE0NQMAIauwzKTUWMRDO+0ojwuxw8X7AkAXEkGCpJ8t894HDVkA+rlRsQYCUR1D3ldfUWeXTH7YrvnuCMRjoXENnrFhuNbiNRPBoA684K0WAiQSRm6cbkiAK4EKdKP6gjFMcZAXEKR5qDl0YOijU0wOisXPiZDmgZx8HkvMAGGsd6BmHMurpzU8Bli50pcwZRLyo62OE8dqLsjUKgm8AMDCZXGQdKEMZZ0888if77je/YR6s8sqE158rJktKcm3mFbUkEFPjTj9foLgkSSJE4nC2NOO6EnmhL4EwGu/L6dSRe0QuKx1aphh/AkUzuA9yOIkA0ZdeVzFLAuL1e6m3lFonMEGF6yJe5AKQ80UgfRSkTTmgrw4rOUXB1nCU7GJcCupc4XTjSNDXOYgl8Hz0A7gp5qIPIM4DMaJuljCe18suivynJkDqqv0ACAVscwBD2RYOAKCOmGieO5GwUsblMX+Ncn+krtM98+cZSycmQs94MCRHNIfqysrK2eJGxrwOeJrDRAro/iqqQPdEJKpIZH058ksl4Bz8dLDV8zur1gP0YdzoPit2SypY9XAofq+cZ7QaZaBKN9N5VkUGSsG3p5h8bXcYnGFeyWDOG3RdC5Hc82eee9Eu2XS5i6l4+ZWtLs7Kw3vzY5zs2rvHCnkWk3BMKSdfz88Q7/XEiXKA6niI305+dbsYvmmce804QKT6jIWICSK6qxNyposx6s2/UwSWxoxIETndJnVIdc4lyBGev4ofzYcEKXVkj+ZtzVNSBgbxzLRBomQSm9jf3WGL8vN4nqNsLirTn/zw+04RevG5621BdorNSYy07DieGUhjP4DhaRViovCdoeS0lfztWoCmosVFlDufsjXnn+s6QEB6HdErAkS9AwG+IShwKZzNXWDxjGt/QN1XIL1DUK+H8zwvXb6EqJNODv6HuV9+gPUUmjJX+HAvGnCNJXCdugGlRLJcQmTEFARAPTE/2ShGGyBLQ4OJNIMJqiIuzAfiwwMRsnzVmQANIYAaR2wAmXAXbsKbP5pLDFYH61SUI0BEotURhbGc2Lzjx0pd0bcciCkQHad4RhU7IfdiKREXuncCJbxRONY1dAKi9rli90aUtoOgmiHMme2AUH3MtR46nBTVuGRZkYugOHKkFGXoCiIAD7kxuLiwgOuiAnaijnAUDhKHJYdFLK+RBHDDtOc6Ek6iuD0TcKSaz/rci89R6p5ql1xMbCTXqpz3q7i/NojiWLkgQH8juZ6K/wviGqrbYwCSSM4zKUAT+CwhPGfTvHgM0UKaRxU1N8CaqrWpD5X6NoqKexEsvO+KKyH+4uio6LQ6SBH1SVQRr6E9QTz3ZqqPOZbi7nRAqi2v7bZJP/powlLt9SONODq6nCNJDsWdu35n0fEB9uBv77YrN10KmBxu/USTjRNj0o/KmPp6ANwq1PFJlpmXT14+vyfu5oE/3mePP/oU6vQKnDFVVsg+oV/OO561PojB2ORU+/ndd9snP34L+xNy6pmPd+7a64C9rDyciVv32GsUvv/hvivsm3ccs2VL81n34yBhEA901ls4HTKT7LN8xiC1W3rtuRe2AHy12K2fvxXCgF6i5mqb6WyzYMaMF3uxblwqXUSTDQLgeqaI4oEA6cWpIG9aNNf1WDmgWU4sczSvy7MjAjGU9TsBQiOae6z/diJCmOHa9w4yl6OUneLZ7mwjUkjEKudpAaVRsQEQBnG2ZWcTIC6OhuWZPK+AytgeRKr40rOB+cp2VzS6cuW57IXSEQAsomunkaikFO5NE+Cbn4qHlfPOHBHD33fjUKlljauqa0H0sBiH3YDd8vsbrO7Bg9ZaW2GeZsg1lOw9iA2SKZb266IfDeV6uG+0tVMU/zoOn2TEDVPsM4PZd4VpPwp59ehrRGsB/GYuSnFutWH6bDBOcFeJsoIoYorg8yiyFfU9ePZVmxbjHvG4uUO9Pj7cz1Avip8pHQ+mebodB10508cpQHmPFOQA8UU5iZaB9SQzEoU7z0owz0VUMKIKYjMDKDJvZl1s4sZsPeCxLkDshStWWit2lerKcivEFhIww74Bgg4jn/mxxA5AfKRlRKKgpvg8AzKSQuLI6BCeGwix8T7XEZMSHUw0GZp07mU0hLY6C6T6DoSY7AWQLd9PSXU2mpjoJGvrn6AHhs8OCt/GfPj1/bfbzo88aL70VYgEkxuvsqnd6jtxxwq74vmPBcQPZ3zEIpDxhQDphxBTz1lCCPs7BDOHcRTc/Mdb7Og3niJui/MALgUx8BPM1VkA38300QgEPoF6/WT1mK1ZlwcQPsE+BsCd8vHlhRlcKwgxXMaDzElysF7wzO3/caA9fPP97HEGERfQ68Eg1i+WEPYg7GMhD5RO1IqLJZE9lgjmzq5B9j5ml13G2GG+mDeAswxxza4yhExEiMldPA93n18/4hPcKhNegRaZg8uRNev8T//UvCPFNRKTxLwmAsRrDDcnYyQUEv381ettCDD2RbqUgiBhOvnz0ShIZcadSEDSjSyOZ2Mec1YOZfHp9EiwlWKt76anr8cYMjJp2Zr1ALB8hpKTNZCTfA72DHILzFe8Yl8HBCGRYWwVgnkPG/L8ANP5ZiK6jhDjtat5wsqqp+yWa3LZQ7ZDLlL8jgsl3aff9TGeYozX4pRRFNdVl15oQePtuOLkwB6xPpi0nQcGbdHSKKKJ5tJRR/wgxeRZlGyfZO/SjFM0HpFnRbrvAAAgAElEQVRAP3v8fp7DFPYwQaw7khNFQ0r38b4kYlCscTIEk6/KYxR1zNgoOXbEzmCv0DegYu1gWwYpcoR9+iHcK8tXnMG+IxGxA68LiXn85HE6wxYg3OG8g52lk2vqgeDSHkWu44ce+oPd9/vf2Hfph/rEv36RffeAPfnYI46AbWSOXbxgvt2IC1tOA28mn+dfpiOQmKntew/bj24rsMWXP0H3RhHkSATnDFxIuOQeunWOPVKZDmleDUExblkQ6RVlEDxMZi30FIZyJhEBEsLn7GV/cpJ17CMfu9nqK4/iVIyyvTv2WFZKluUgwPLjGRMZcM8997j+rEsuOY99w6QtKsiBmGywC3EterNmHqOvaWSSKFPI6+nJELe/qm0ot1s+diPXNolzRQbdWdu4RiJ6uL5E6MUmhtq69RuIiZ5vL764nU6fI7YXkmApc8Vq+rja2Fsc4CzlgRRqI7Lz4ssu57zYh3OmjnNWH2eXBErpc53ArxNRhEiKfs4S8xcsdHHLcm8kQ8hKULMWJ+VJhHztrCdBnBnHRPRBnmThoteZUYLDTvXpsPc8QadfBHveM89ay56iwTlO5diTC3yU99KJOyqac4GHcSZBlb4aGU+X4XhvwHGj88aLLzzvxFkX0IuYyFlm9+7drp+wmb+/4IIL2GPGMfcS08mZS+89KjKO52aQs3yrc/ULCBkivkyCQvXFSRCks42EbOox1BlJ88c0k8IkE4U6UOJiQ63kcBkpFcyvPpF22xe+w/yEAI+S+dioZM5qPFvM37McxxtRWCJBZpMk5P47TYD8dXzxdATWu4a9voUf/HYB/NMRWKcjsN7CMHsb3/LOEwhv4829hX/6zr//0wTIPxQBkvS+pTORANtSWkQQBdEHSKA+kNkSNEA7NiYTRENo3yDF0DQHSDkjFIs1hrppBiLEF7WX+98AE2EAvwLkE1B+erNxUabuUYAgH+67ejGC2ISFswkX2aHIIkdMcGhWtI9ifgRG6u+kvhUoLdBG1ncRI/oeqZEFFIrgOPrDAsv/TKnLPBCwKMB3EABakVcqUBcgWQ2IVcAGWwt7B5vHTpS9GZARKg9Xz4NKtZUZrU1XJBtCAaACoSO4JomuK2IAtTdBz1yTSNoOwTX5+dh1ATpf+8oc2/CDBja36ahh9jmgT/FZ2sQNQEYoAkeftQUleT8OjQUL56HwTaUU/CDxBiGc/CgJzJ5LhIi/vfz8i6iBc10MzTi70M3PP28p9E4EsLH1oPpv/eWZtuT79ZYo9TmAvRQ1UtFqsxnLZ43gWo0hh5PjQ9nkaSowJO6A86GLnlIRusrEawAdNuBu8GKDOcqhKJaN/3FInzEAlMUQQfGoh1/d9jKZsEWOPJmBNIni+iTwc4NwqYRzcBumBHQnyqBqCJsBfh+NC6SHQ1aQui3YaMfhwAjkB5PCS54zkWA4NsI5EGdCjsUR/zLKBr8XlZay8rdu320bLriY10HZxk/83UOP2JqN59nmF1+2Q4/c8H9NWd9/lSgyLOzKNe+DVBLxob6aNu6hFE4DvK6A1iTinuT8UIZsI+rhc8/Z6JwQGkNZgClHSo5CpKlwnEJyDquKhxLh1gIwq7G7FCWVCuW7cITkoKBV1k0791BOG3bmZIHT7eKcAOG2bs0ZxHoNEpPS665/OKCYYrAUoSARkqzcArfV7aBxHsFz0YXSS5t7EYB6T+oDCQI87ObQITBdY16HFeUxt0Ek6vCj9688YIGDs8QHEVu8Z9cZwZUWeaLPkYQquhLFlpTrisRS1q5eU6TPCECHDqSy0xesirL2ctJxeY9yWgmwb0XBWQ/aMIZEOC0rxx2yBd4GAH6ra8KX5+59VyT+0xMgcbjWNL8oG1/ExwSWfynyg7heigNK58AnAkRxebpnUYwzOTtEkCiLPJJxLoeADqA6JLqYD5G4ONBElkpR7dKG5f74cwSW7qF6MMYBtuSE0M+XUk4nThc3yBhRn0gw41mvoTl2jGdU90PEhMAEL+LsilYus9foXgpibpFTJAdgvBLwXYpLFRy7SAvA7HB+9XDvnn/hJTvn3PPt4UcftSuvfq/94dE/2TXXXevGlMbOUZ4FHYRdOShzaz9gWz/xEIpAq4BgGEK1G0mEoV5Lk9+kPoPmE8ZsAO9BDrlm3H6RIEPqeNJ1kuOt+s5Covro6VHHCZ9Ta4lUfiKv9ZyEQrDGoSCfj5p/9Ypl9tLzz9o2iGGRt+vPWG7L5ufaohyKVkOZlwEjuhtxfCjGDSVzL6jTBKBfB9dFxZnZ3C+5MxToPYILYoS5rBswQc6Nns4BSMwsDs4pTgE7ZwFEAnPQCOrmTICBQOZEdXucOHEMwpE4Gshhzd+KbfBiPenEPSOCXdcrgWdvAiBZXUJak4YBbPzoy1G/VQNxJwMQiClpqNXpa8iYM88VmybRpzFnQZfdcvMjtnbDOtTOPJcA00kAGyLfc+gTUk+KCr51raT2FGkvUENkrQrQo7i2kZorcGYMALgGBEXyd212irLYMeKKIiFpSDaiNLea+BDchQBg8UT1iTgZ4f6piHiEvhC5cKIAhZNx18QBJh06oCgVIvYY15E4jUKkjidqJ4Ls9S5Aen/ubysAfxuAvDoa1ijmDzdTOdcqCQBDc53uZQQAmYD0QK6rukw8zM+aY+TMFAgiAlZrtubPbjLftT4tIG5wWt05vJ4KiI++fpA5tM/WEmsYxZo0wVhSLB1PiSNo9IwKIJGqtQ5nRgLls68jOOghiz8mcR49VFMQfCUuZvPAoRbb/MxXGN+suQVZFsQ17aHrA3G8nThcAliThOp2xF7ZvsdWrttoKZTc+6BwnmGT8st7fm4fuOF9REKmkyDlAfhH3cp1PEg0ZhjRYCms1ztwME6hfr6QHoFhIsD6ue/33f8wBMhCq27oQo0/ZXffsd4efYZYMpb5lcvyub48W5AbYURK9VKuHBOcAOEzZI89/owdKeu0u+65jTGNA3a41yZx1PpAPraewKEEsqpns5P7F0TBcEUL/V1ddGKgTmdadpn38RCFmtd1f31YdPy5voq/VMScFOjDrJmTiEDYJOGMAeAipmbIIxcaRCafbQxALBDCdAJift/BdiO1yi65LIH7h6sWN0IY+7s8rkcZ60o5gHQzvzZdfB57iHG6BSB9mRMULxTEvKY9yZgQbZ6dAO6VCry7AOz6ecMqW86nS6W1qdquufs6O/T9R20MR5dU27r+EepXoCR4mMLqaSwTpHTZCHlOwYx9H4irfOK2BojZ6h6ZtuphP/vFy13EHkGCzEm1SMiabgrYo3i2nOtORDRkYFcvIpLcIDtr1XzGHo4mf0gWCCDVtwTjKotjjNDW5RwHbR4vO9g8aRVNkAHEUYWxf5lHxHwSGTgJuA682M+OMj8GEK8TyZ6om7zOihHK0b3D7bHXIdASsq27qcO8mZMWU0Ie7s8ea2rYwOVdPwjmWUBjAGfMPdQBQGrHOVFMfCyxspC8IXx/MoTIDK64RNYcuRJDUDQ3Aei24AQqL221VQWUa9O70tI/ZW1EhIXGpnG9p+yKX19tz153j80jOrChGvcuz1owP6SBzP2+MSLZaiaYk3B3EVsUiwskGxJhAvT7VH2ni1NalB3HHB5lWw4fty+88EV7+aO/tMJ5ebZ73xEXUZaGa9LDGtDWicsX5fwLW46zN4UcYE978HA54owoxgoEOK8fwXjx4cygbrQR4vqkyObxZe40e//u2+3wTX90cbcNDd0ArXABGDYSEsMc6c+mHZC0y61/AmLVsVRdO00UE1FjCKHme9oA8Rn4FNh0A1Y31vfZCorjY/HmzIwA3kfEmwe3xjCk2i3fusea+dlNPCvhdDSEMsamR/osA5IpEudXPC6BBTl5VkWM6rbyOotK8rWTKMnBtiGVea4gy0NwIPl0TFsBwqWz6Ibo7S5nD5lgTzxZw9pLZCjvv3BlJmTUsNUSV+fNGWqAc47OE96o1QtxPe16ucrWrUJQxDO3OguFOmtIO9fFE5ZiDxY3EfVmdu1Fc1hr6mwG4tyPOWJBFCXSg9w3IsCowLElS+fi7PGylflJRMHq2sfi/mrCkTlAhJ4iMjl3sJ6qKy+ZuVku74XzF9jrzKspqbjAeN1R9ZUxFv0VL4zDtJv7KdHStKI8WdPzFy6AvCGGiGslt3tPXyfu92q6OQrdueBhiOEACMBcCOMUSNEeyJ34RMh3nsmjzMULFhUhnqAYHQI6EBfOIHN4BUIRlXgHs1Zks1dZunodhMkp9tat7L/4O842J4+V2Udu+RcXySZ3mhyOfpBsN28KtPd8FqcYxL+cLL4Qd1New/bArRn2/p8eI2EgHqFXBs8ZhB7PYyv7tQDmsDrEUz2QbOPqs2Su72EcPb3lVZyx1xAPB7mUGGuVJyqItQskIjDbzT8V9MO8RgdVBHv6DHpN5uWmQ5gFQ+T54YLnHIWToJ05eRpHVD1utuef3elECl29zRAgH4JQUoeItz3wwDPs13p59gKJs+q2hUVz7ZJLN7H++tqtn/kyDiX27ezfL4HoUKfGwSMlzvnRw3koCrJGe6yV9LJ1cBY4RAG7zsI5CAkkJtCZZgGdaQdwQ0rkVIlAQMICCZi0P5mDW7ETEYGEAt48/6UlhzkXpRHru581aKkTo8z2DE67TsAOHr46XDPVXDd1mGk/6YQsXLcuiBnFglXjtL/6mmscYSJxYTjz0iKis44dO2YvvPACQpAs19+i85gENYcOHnJx1asQceXnz3Pnjy7ID5EuQ/TedPePO3e5YsDkBpZgUp1UcbhytD8UgaL4rFiK2xtJXhiApBMB0sl71Wf2Ig61nu43rxkcualzcakF2Cdu+TxnaPrbxtXTF4AoDhei5I7akzBmponvHIb8Fp4wwdo82/bz933pdd/q1xtg2v8B1dQu6EpJZskYZTX+p/++ldd9M4Du7TokThMgb+UuvFvf8/YJEMXCvTEA37jX//mev9n4erc++f/Mz3271+9/5l38/a9yOgLr7792b+1fvvPj/90lQN7sKrzZ5//Pf/+X5o836wCZFSbMLoB/6d+/2fv7n/57r6JPXzjTQ+RAMjZpDznTHhS/AkX9lbepEF5OitPKxuK/UvXNkBOtsl0RI8rMFvLhjXJoGvBgHCWoQD6VjMUD9KognKMQCsQ2IppQ4rGRGQbo8weQ1YV0+Z7KjXfdCD4AKeFOMSp1qNwaTjEPOCLAV7+U7wmU7MB/5Y0e+v5cy7v1CKAfB33+/ThKNKleFTXjYrD4nm5AlHnEHLkIGpRAFeSXjmK9zcR+LXA6HoWpnAMCpPQ+WgG7VEIrMkaRLlKd6T15yZfL/xf5oU4JKb6P/qDI3nMPXSGAzs8986zboMlhq3gZvQ91YcQC2un3XWxoowCdlq5Y5CJP6tmk+/EpE1BdJrDZK4ZQCALA1L89fNfy/3Kfc7923IHq/lKisqnURlYOkGEIH30GZa9K6qjDTzMlqw24OS6g8M6bzd8E4Ego6vF8FGk9PWRn19ZglY/hQIUVnpPlNNdLGfSDgFcXXHQ+Fu17IAEW2qL5+dbKawUB0K1cucoGOZgO4v7w5zDVzjh57OnnbM78xc62H4ZqvF6577wXFbIGcwhO5NDkQUEWymEqEGVqDn0iKajLJrmeMbhrnt38DKDguZQsU+bJpraDQ4DiSGLpBtm+d78jWIIioyyb4j1Fabz07RX2gxe9yIo/4jbJrRAW2dixpaTXJnqC+ysV9QHUTAt4712AMgIrdZ22vbqVfoOLXXeDohW6cNkMMc4WUcSnTgaND9m1k/l+OUgUGSIjv9ThaaiUn3zsMVtPzNVCFMF+PAsqdVf0lcC8UdSrI6jOowCddK3jGR8iZzSGPRBfbxAWArc7uYYaSOr10DjWOJIKX8+BSI5UMtvj9Owwfgc4cLTx7KgfRAcJFW4m8f6aIL10MBJ+LqBWLhBFxIlMTBFwikJVIHwIP08xWv6QmXoeRniGlL4i23l2YRAEiLJzKeAU4MjhpxGwXeXnUgxGMCZbO7s5eCobetjlKV/9T0x+6IFSB8jJY5OWxqFd80oH11YdKCN8PkeEAN4pei+S6z/J9dVBTl9ygIjIkEvNo0Mg85LIJxEguvaae+TWEfivw6Wu/WzVInMh85z+XgdUdWFMczDVfdQ6oPlGRdizZAh4F//WHdx4T7PAJGpvft4QSlC5ONpxIfmGBgCe0d/AGA7jvm3Z+qqtWn2m6+MYxLWjnpBmiKyLOHSHoYLcvbcY3JOuEYjcXTi9zgKET+HwK7eQMpoVTzTI/U4kRqmTaA6RX70AunKAHCopc2C+YtCmmNgSyJRuYa5UCfMoIGcP8URygfSD6MXzd+ojkfvDuV743NU/XWxzPlvyHwTIbOcTMlj+PohnRyTtgnm5OA7DmD83OxeVF2DcEkiKLLo25qbSVYEaPT+NMU4eyTQg7ijq99KjJwB3FnHAJ14oPtE5vQqIseqvr3HuCpXXymHY1NBCJESrZWdBeqAMVlRXPOCGCHvdCxFQHp7dWA7fIjaa6UkKUzQZz0osIIKeUTm39OzpAO9i7XieUiATffh8IkACubY+PFQePruiyrpRuNcTO6NYKrrXcU3F2dIzJ+1Xv6hELb0GtSVRVJA/IlOOA/zEcC8F7MvZJdBsLkpeD8BRF2NrGJKplTGoeBFlcIuYSs/McwrTFlTSEdHk2qO0PUaMnhdrdQokUF1zHcQNazK/vLg3IsZAXZirALZYJ5GWcz0omAVMO4mbTkBUrJTRgOKhwax5RJgEEjHkYtcAkdu53wOo3z3k3xQCfASxBxABoo6lCJwc0zhDI6TgVESmFNQQAlqTVGTq1krceiJ6ncuNezsIIS6COJV5TAXowRAj+QCbKj33VSk8JEgKzslA3Ujuq36eiBLlgKtbwnuQZmSAyWmivuohpf1C4+wXv36UaLF1rCWX2De/8x0rWJhjP/3ZZjp0nuQ5bqbbrMEVjlfTHZOekGqHDx21+YuX2rMvbrH7H9pvP/jxp3Gydtj1H7zO7rzrh0SiFeEYgjRTfAprwwQungpAuyeI1Nlw4SY7l2iQj3/kZvvFL+9mbZmwAwg8yqsabPkZ6+l62W33/+FPVrr3q7ZzfzjrO3GDKfRkkd0fH05saANAOVFprcfp+aC9+r7fPwQwafaJz32cyzNEx0MDJehtFidbBvuxMYiaDhTVtUxFgbg06vogTMlBb2nqAXCadXDk5UqoofLZEYAtYi8VN8cEI1eo1n9waQD2CddnNk5XgkizhsZ+nDTgyBQwxyL0CIXI7OjpBZBrBhQzO2tdAK+bBcHVz/sa4Z6wrvP8dqpcmPEexz2NZDxNA2SN8oxEsP8YQPUu0l/xfHILC2hVP4mHuUYxO96MxwRisYaI8Ln4+5db5S8oDCcSKhDVu0rog7wmLZgekD4+rB+MXiuq3jpeD9OBrcmPt2Ri24YRJoxxL1tmwu3+56qMhCBHBKWgDFbvyRhZ/6qNU69CNP02E5AcmRAN+TlxNs6z7sX+lcnNRQ76Q07EeQ/+b/beA07Pssz+v6Zmeu+ZmsxMyqRMKukhpFBDl66iriuoqKzKiogKu7iuK5Z1xZ+yqMDSe4BQQgIppPepmUzvvff6/557EtaCBIzI6j+j+ZAy877P+zx3ue5zrnOOhYn71b43OMHeONpqQTHJdBlXGsIdWzo9xnL2NuLxj3oDAsaTNcOP+xgDGcl0tAKeYR45DfftKrSxoDBrLW5HLWC2KCnYPLH0GoPAjUtPwYaJhg/WhuMlfRDt7LlkrPmh9FBGRGpyNN3L2K36oTomxb0bCykRwR7sByImOwCqm5va7HhesU1P8rSzH77zj+rD5669z2aKpELpNW3KRPYKsmsgiSub+snLgewJZT/hxvijCpYVqzJOtF8UljfZ1Ck03nj1sr7HWda319hV0XfZ3bcucDZqR3MhaWnwaaMOTKJGPpLLejQ3yzbvyCNPjND5hCAH3iYKEGcNS0+Opa4FcIR0k9BBOQ1ejAXlFyibobt31K7bjlLl6vvdflerZhDlo6B6kHpQ9j+yNBP5IStB7XsijIQ7hnLP1sZgHwqIoyyIbtm8UbNOI38pBJZpmCCUTjJTegHfA7Ky7SG6/F/Yh+UdxOywJ2NRamGWQG/Gor/sodhjF82Z67I2dh7Zb3sLUJlDeJVibaXw8qk0vkcwfocaIGB4ptmT4iCDyOzoa6H+QtEc6m8HUNEuPSfNkUyHIFGGqF/rm8lOgwDrbOmyS8+dZ0exdArn56N4zekxKKgJqh8jQH00Ks0OtkPG8x59ZMoMAhAfrzRbuwz7NupJovjML87LjhaN2NJlU6ylrtKWZaPaJpuvsAprPAag7IiDUD23MS+C2LvSsE1Us47I21mA5R2cXzIgHcvZL2qooce8CKLne4fZz705b6RPy8LGLI4Gpi4Hbh9HkTGDRij5IUdjOVVWXoRKYDH7TzvWf/tRHtI4w1hMSSVsnj16EmO7kvPMPoBvAduzZy+gLqCewLKqsKjENfE0sR8rlDqffSoIImMqxMxsyBa2KHvoN7+2u2+Z867n2lt+VOgUjhrH3ihDfJgTqWnxdvflPvaFB6rGSR5CyZeh4lRYuTd7+AjrdSLr2cZXXrdwcmDyqQFqqWf8sNZqaau3G68532J4boMQW+00BmRPx4Y4r9COYj3s5Q0BLHvMSy+wZWR1DaBkGuxusUnYgUnt3YzKqrGllzHbybofYG9s3mJXXnUha1sHezv3iFym5599k5qJsx9zIDY+whJSsKNctNR27YAweH277T6ca9d/6tMuR6WcBoeXXn2NWjsKBU4KqpEk27TlTfaymc5CUE0vskRV3a7ziXIeJ2M5KAX6Sy9vhECssrNXrXZzqJFnO5N7GqFGCdZkZSEeK8yDYE1yZ79SyKYB6qeZNB6o1lQO1BaCzSOodWdlz0XxiJ0zNcZLNOJdc+11qLAaXTPOfqzWbr75ZtdM9dZbbzkrZwWe97DHy5XhHGwpdU4P1F7AfBYxIrWHzj9nn3025G21O5t0QWR4c25soygaYR1opO5QlprWnpZmsnkgs3ROmzd3Lo1Y9ZzvprsGnRc4Y44xVlXvyt63+NhRaoZAl+lWmKc1KR3yI8xu+8p3qR1QUXsj+cKlwBMybTzDj1wsxvwAe5he39ebifgBSIw/HJhnCJA/bR/2lwan3u31Tpfg+Wtc44f3HqcL4P8+gH6GAPnwntSH88pnCJAP577+76ueigA4/ff//x8B8g7Z8Y6D4u8TIL9Lhpz+/f1gr+ARf3X2mKTw6jRLxQO8KLcAuawCkukkBFTx4vDg6gUFJcrGhQOwA1akjJfnutSmdOCMUTzi+E4R6elA3TAIhGAKKGWKyGu/nE4SERU6EAt4FiDox9+r81kLsQAlyVxlTSPwSvdKHRv+HIgE1qljXiAUlY3rKBU5sR8CJP2L+zkAYBXAzwk4kt++vt91YPO6sg+SrYiATX8KQYHmdSgGBMikAZ6ru1/X4gJjAYYFgqqIVMeqfNibAR0F3Km7W12t6tId94qnk5DX2Hv3NLvi/h7CWY86XktFVxgkhoLkeiFalB3gClkOIv10O/nQUZmGqqCJ7mV1+FURMBwD2Cy/U30uha9XPrDKZt2e40LF1a8SCqAuGy2n8hCxwnWq4NR7SanjLKAAi+Tl7CclC11cxRS/yROxUeHAG0zxnoWv+iAHxiDsFniK+ObicU8H4AjA6WUXX2zPPfu0A1Guvf4a27btTQdsZQFOhvGzyt5I5R5WQtrkIzNfvGQ5z93XdgEkjXEwOUinqvzI5aXsTyeWHl4QnZgpBCgO0c3ox9jw5VcYqpAwxswUOpWUPZCH9U4MxFsjZEopB5UmDtIpmdMJtB0APNqPrQsHXAYaR2GyRhLsuTtn25cfQD59grSSD61IjnFQMg5gBdUNBwcpQQ4e2G83fvLjDmTbsGGD86Qd5h5pgdOYiwXElAWWwnlvosC/9957sXi5wHXnB3Boq64oc/fs4IF9zlf3cjJSND7UtRQiT3g6UhXk3NpYDwjFPED9lJqY4ABcyc7DOJQKDBIYKMJhAmNd2R86rKh7fwLvIfm4lBsapwLZy5G9K6tE5JYXz7GRLBodJvQ5dc0+zDMBtHX47mqOuUB1xpoONFItqXNdFkwtkDt9UpWcGLcnA72ljBKoKxA+cbonBAjPhdcIoftXJFApz3eQMSnyowvQrwL1SZz82XmugjcvOf9v1/7qJAFy9BAh8Ng3KO9DFhP6JbuxSIi2Kg50KVhB+LFuCSwR8alDkxQMsrQTATLAffd3RAdgC4c6Z/eigG/WAq0jehaa7/qlieC6kaVw45dChQW8e4oIcbJ+1jO+UeSvvld/p6wPD/0Z0EhWekM8DwFDzawfBRw8BwAS5mIFJ+KrlDX1GJ2LN3wc+wiu61UsGWTD9MTTz9rZEItnn7OObs5QgNsX6MDE4g0yVnYVk/H/Ftmma9NYicNiy4+xqS7AY8dLIUC6AdozUJrsxb6lCXuHNHdAnkyWTBWqKBEgHnSTN0Dq9mDDof9GMz9FMKjLe9xm2cOKfzTLESASXkuxJAJBa7SUd7K6kpXdguyZrmP92aefooMY6IzD+xLsmxKjgl038zCe7yl0SGcBfHgyf7vJvti5Yw/E52SeWYSVAKokMvcTAGj7Wd8E1vYAdMoy6cihHOZuPdkVswERsXmBHBwAZFUgqjoXgyAe1DEpIkQZVq2QqArPDJTvNmuqrOL0pbnWgapBVooicBQcH8z6Kws1H95nTL4t/N8Ta506WoKr6RTtBtVOJRj5UG6hA4w/9dl0e20TB3LSmgW0iHDPxftcZJAIFynKtMeIANUa0QSAOcQYExg4iUwogSDCxAeGxui4zgFQHAawTAF8IecDm7QB1qUoQAQvOuHbUajpOSicXkQGsxwQEhsfkQjYuWRkat/DmgL7kKry4+wT2JPfsesAACAASURBVFCxBvuxlk/wCeYzck2hke55trDvCE3vJvxc+STKDDrOmNM6KwsxqVek7hvheQ5yf8YgQmS9of1IvvGyi9N9VrPjKN/TAdghG8dYxq+s0ERwCJQR2eHFvSijyzWB9S6Mn5nAPBBB4g3BrRJEe14I3dGEVtFQ0eyUAQNke7z8+i5844vsS1/5pv3r976HveFBW712jn3+5hvY88hr0fcBjh7ci30iNl/1dc2M78n29W98E1umhXb7Hd+0X/zqPsZ4jd39r9+CCC5FFXmI+5II8J/gABf1evzs5/cD4JDXRPf0ihWLALbmUyOQzwAC/73/+Il94lM3Yb9Vbh+/GHs4vt7YMcEmQX4kRku5iH0eIRLDbQ10E9OYUQZJ1zVqBwkF3rYrx6791KU0UtBYgQVUF3tPGOt3IM+6T4HA5Ly0UdKEp0yynNpusl76sXLBMiqKTLCZE1FEtgHM4xEPWRIZRd0FMToIgNzC2Jb/eyShzvTBYuNJfSSVCJ+nhi5l8D86qsmFiPZFBTOJcepBiHMB+S+oExBULVmMbST3WrlXY6DZIexL3XyPD/uXs1RhL+qH4PdkXAVQEykwXmug9hnZ86lhZpT5MSBSmJ9TV38P156QEGFL/nmFNT661xqKFa5NvcdzjsPmZ4AclE46rKOoR9uwX9pR1Wn7jph96pJwi2a/jWRuKhT6aBP2P7lthkgEIJd6A34tOpgxScev9tvaZrr2ZyW6zLZYbPQCsboiOoOaR3Wm1MrUqmSAhHsS8u6j30O+DflZVXeAdRBQL2tKf0DguRmxKKUanMXR0hXqUobQYD7HKsyOobive8y2owL5yX4s9wjJTpU9YMOAzULVkAR7O4T30QCWi8wIyLowrEMrUH7EU7MFMydQ4QR5Y1kUDaHI/OzDbhCbJU9qL41/7TWjTPpB/JuW/Nvl71T29T/YYMeRx3gHRJDzVMh4gqRH7TKTLJGNz1WRCxVGJtAEQutRy3CN8C6s/aijWTOiGGNhEM7hNKW0UV8VocJYdfYKa6nItWjWjyX3Xm6fSLrLbr9pPnZR2HmV1mKD2k/dNoK6JhhbvzabtygN+9My99pgjeqiYD1NRZmgXAWIqECeM1ahLMcQnXxOt4aSowAAWgrxpnXspoPfsS1X/5o9tINxSYi9rJeoXZQTOMSzaIS4CSDTRWrj0PBQyHl+jmewDiKrF/VeNIN/DFs2qhkL4TwSgj2cF5lI7TyoThQDPqlTLIcg7TsefsuRNAN4WuleBnFv+7Cyo/xif4dLRcWyHGJamYb5hbkoFpoV5cb6zpjie8SNxUIShjLmB5iLCzKpscb6mFtD1JSprDvltuTsGViNNdqOA41WDT+bPg2yneuKRxUQjqqnC1tJP15z5bxoa6uG9IWo6+N66rAfK4DcG6ERqR1AWKqjFqy8iAqyVbOjCYxusmjGRhk/4zIIGY/+KCB6GHt91ASJqAwrsB5TF30Ec6eYTv65i5Y7YDqYfUAKMBFRK1atsbyyesvFKjKIOTLMXBYIrdy+YGq9MMB45YJEsY8eJOslHVA6CvKwhzU/lmYRZfn58uvQ4Tz2AyymqAmyZmRCfiRDAmF1BkEupYAyQqZnzeU5B5NDlQB534wNcAykQZNrvNmGSr4MEmFicqp958t32hOvPm6fO9/f7v51iQPO47Go9KcO0d4XiCK3k70vICgUi7VRZ30shYBsFssg43572wz7xH/QXIES79Yv3mRHdu+wGFQmodTIc7GH2gNZo723AhJqiOvJx3YpCFXG+atmQ/6hzuL1QlgHdQaKoo54/dVX3B61e+9OO4esEAWhB6JIG9GZidcMpL4bQo10FBKSkCAaLcJsGxaMN37mahRzJZAX0ey3frbp9T1OARIZE07DGwo4lF1Lli7HgvKY/erXj1ssddWnb/oCKsJtWJnudrV1Mpab2eRP9lBLPvH0M5ZNmHkiC7BqtsModJVBqRrqmo9dYbkQdVKNPvPss87e9JM3ftrlRr740kYaFLLdXuvNGXgy81HkvA+1hlTsu3e9zRhB5cw5Wc0Lqis2vPiyZdJctmzl2SgYH+Ks20ZGYiokE3sBhUMSpMxjjz1qM2bMIM+LhrjZs+z1N15nf8h35w1ZUl15xZWOsNA5Ro4JR3ETUB2jvMXzzj/fKTp6YDBVZ45RMzZhw6hmKhEgEczr2bNm2JtYkk7lrJWKRVt+Xr6tXbvOEURSNu/avQ/yTVZ45FlNmco5ucs1kSnHyRsFz8SYFJoqBu0T1/wjDTVTsKsc4O+pp1gDRLA6W0j2MJYId43ay88QIH8aJDqjAPlgANpf97vPECCnd79P9/6d3ruf/k+fIUBO/x6+9yucIUDem+D+IAoQ3enfU4QIJPkdBcgf/fu4dcpf9csjYG3yWBQy4T68y2fRDVOHlccQBy6pI7wF7IkA0QHYYXKy9RE1wqeQIkLEgcLaJI6gFdFD1j8csNUdfTKovI3CJwVQV4VRFKCHDtENgNay/nFd0RAiLtOAYkUBxPq9yABHgEAyCHQU0O/8QAElFfYpckL61hw6jDO+dMD9nQgRWccoeFwd97I0UGh0EK+hTngFZkcRLq1OKQFdQwAuUymopBzQ33dQHKnbV/Jh2WPpS4CoAA79eyQyY4Uhi/TYt3+/kyRPBpja+KUoW/DtY+6z1AAY68JlYSIg2hFBAKuSp+vZquOlglDBiXScCRCUVqYZaa9sdETQaHAV3jvPJn95r+uccj77fI8sZXohjWK4DtktqWt8hNfU68fTvSWQqRWwg9MAwdwxTpEg0mKIrsOlixZYA53NZ82jy6e2AiIDVQYhwUsXLMIHd7u1UUyKUJByogRP+gAABhE0Kk7raqsgSrAI41om0rE8Cqkj26B5gEadAJ/dAGVVjW10NeXQHYr1Dt1ETcrK4HoUfK6gXQ8sEWS3IkuOTsiCmRTmHrL6AQTrojB+5NHH7bobPmlHIVG6OOw20PVaUFpp3mSLyE6gG7Ain0LYF5Dple8ttO9v9LDjhQUu16Oazt5FCxdaQX4eHeyxBP0WoOCpthuuuw5LMvzhIUZSOUjIn1aAsQiGarrVJgHkHSXQcNas2QRWlrr7uGTJEgI3ixwwyfmBjt98Z3W1GHl3JPciiHGlOVHLM5bP+TCEhzrXfehGDOXgJcuHcDqhwwGFlAUiAFD2RjqMSKGihUBh5VJBnSTnZNnWQVeTDjfqoqrjtaeIqOI+a3wqrFdjUl+evI4LzuZXM2NW80GKD5Eq/RycNEeieI46uOhgInBeoLvIFP2bwPxxFQIWALO8rTaf6SubOeaGCJk2un8lhZf9xEKye8oIW6zDi90D4kZh6Ddcm/o3a311ckWVAgR7dkuMjXC2UwKvO/jcIlzDAA2V/zOVDvwA7sfJeyaiQ4GN7nR8gqjV89Rc1cFO6i6RH+P5HQK3hQhJ6TFOgkg55kgQ9wvLMQ6kUsmBj7i8j/HXHLcxG+EwHsLBf1Ce67LE0pqgTmpeu431qQjSYuGyxTSGA1YDWKizTgoOka0V1VUcTIts9px5ECGbyTHJYq0FGMELPQCC6yhZRSJrNNakHhpXFHm7eaSf7+MZS3kyBoifTWbErn0HsdTACglCtgCSYe78syyX+eXFWtDDOixARnm1fYAC+nd/7p+CVHXtIqlF+ogVOH4vJMhXD7t1U2ueiAQBcApBV4D2/OxZ7kD/wnPPYlFYZ6vPXmlxrBfKB5g/fZJNxgInMdzfkiKxNQHMCUal8CKZSYvPWgIB6c88LXSE8CJIEw+63WW5J2WWCJDtW99mDxiDsEjlQD7AHsX74+Wt+zcVewbNJ63JLaxZCZCXei5D7sDsxz1DMcHeI7LbBZCypsoCQntbFER1HOvJEPdRSskeCCNpeoa5IQLzNr72hk1BGeflF2SxNBU0Q+yuPneC/fyXhTZrznQAYsKXWWfKUeJJ/aXxFAHhor1CXZdHjubQLenHmj9gcWROtEHQSWnky+etqK7BxhCbIFkGCsxlcxbJpQ77dj5XVvYMF0o7br/G+oI1Sy+t2iPYc/SyH8Zin5OM7Y63N5YerO+9kEFx7HmNkDaDrL8BdE/rM0RFxwM8DWODh389ndd9XLP2xgBsEKVK03QQQTQBcEhkiIiPPrqOHdEBCax2CJGMIayJIr5EukqRIMA8kDGkeyiiegJzK569RWCv/r0bEl6ESjD3XkqRAAhbWWTJfk5EYSrEehN5EOAbFg7w143dxQgd+P96zy8g4wBOqS3u+d6dlpkZxfU0AK7j1Y+NWFoiQcl+oXi0v+wI/P/82c+dTeCtt/4TayrrNrZ4//3AL2z1mmXUDBDgWCdOAxzyA7RtB0EehPjIR6lYgRwhhI7dl19+3tZfciFEWahNmzHLfvrzX+EHX2+P3Xel3fTNHYRgz3Dd/AuyyNIAKQ8FHO+SBRbdqK3kMkwYBegeQ1FBe/5Pf/GgpU1PtCuvXG8d9RU2AkmUwPgNo4u1i/21rLKGPAwCY/2xm0OlUFaDD3wdxFgcypFPXmZH9rzNnAkHlFU2QQugpLK6ZGPS4rzUZVUmVLeDzAiBymPKAIEswZGHYHWsSSFXJqaFuE7weuqIkpJ2uu0Jf8YWKSM9zXUe9wJyesCE9PJspfBSXpZo217mRRLqr3JZTjJXtA5q/9I+pHVAyrFhFT/KB4MAaQF8TkmbaEtuW2q5P30Fyy9qiAqIMMC5ROZ9c94B88baKZGObahm25hXbspEvnAx3eWTEiwOpd5xAOEtgMOFiClHUH8EsT979GPVyHqTDmCsPTevqMGyZmF/5o/qBHVIP9kRUTxXL9Qbo8yFfu4Bu7gFkqzuS2bGKBZjApajUudZ3vFqR/SNoHoK80eFUtlmxShwyM0mhywakgNbHIWyYLlytMvTNmOb9MN9tdbONkFeN/ZFgTYF0K0f8rCT+RBOllgvhGMRagulpidQD0sZEQTSHRuN3R0WZkEBHtbaXMv6hr0qjSLjdQQ1+T+tcttX4Q/epHGFfaGHuS1l6YjUxr5WQ70eRZOLTx/KF+z/cMHDEg7lQvIk2476YUiNSlwql8Z9j8A2C8sk1q5AxY7w9w0A7jNnZmHPVghh5W3rf/MZ++biu+yqNTP5njGUQow1usuzyDQY47nuO9huSZOCID9QSLaxR/E6RNRABqRjzVrivPizsyBiIRoqy/jeBD/uM+OA+t6XvKR25tHxshb1HdnXCr5jG9b/3NVf2m9dIxLXqdwBCWXlEusLoaVsqzbqpG7eM13d+5DkUzMnmR+1VySK4kGIt2D2rRDVi5A8feQ+DQRHWSUf/hu/3mTB8dQ33IEJELwjgLx9dP8Ho8xqwk6RpnHGlHH2SQMYR7XLfnDg7QIyHyAyJnHH2VMQZmADyi+epT9qlZXz4yz/SL2tW5tJZzsqXRTQ0DuWWwJRzvcGEnTeClEA72VXXTTHtm48ZNdeRDg8KrP8w702Zz5jGwuuCgjJ3JpWguoNFQqfm7m4cOEksjZK7R+uX2YVdO13QhgGY2UmheGA7Paaeq20Blu2rACbt3QltW+OU3b7c3Gvb3nLJpOVoTzECMb6KHPiCID+pVd8zGr4oHsPHbLlS7JdLl8NJEYNa0UgSnCFqY+wV3Rx7qpBxROGOmjmrCz2u1a6+JeyHzRaZEKMHdpzkKYY9kEUFVK/LEIlMch+KkJFBEhB4XHODtOoG6LZLyBWAbG7eLYi0ZVLpbywbiyIXhDwTp2bwLrxtSvC7Kb/OORUsqqMdW4Sea99ROr9OJSCrs4FVMd7gLphxNXsv/32XLvots3Uy5PJE4uF/KShhetciOolTNacnB9+9cD/QDRhFQqp/9iLr9v6S8+39In+dnTvVlu5eImzdsskl9KX9aKP+ngDKtTG5gabM3eWyyVx9b2a+uRQwDUpBLwAey9vMojqa3lY7NuzstMtlDlcTS5LCE0DD/7mWcjAqYSZo6yHhhQBsmXLVo5mwTQTZdos8sG6WIMeeewxV09deAm5YnzYKahi9qCi2YzKIo1zZSR13WTUPFJOSf0p9cWCednsv6pDR6ijcGugbl1AHeQJsfDgQ4+4zLBPfOLjbq+t5cynPbiYgtcHIke/T4dg8OO91Egnq9T9ZI/IhsuLBsjnX3zRZc9dc+31ri6sos5oYh/aTxblxz/Oa3IPVCsdOLjPNRCmQZKoMUvXprxB5eFJZaxzfRZ5MLLhVbC8Gl5EftahSipFmd5C41scDRf+kNmx7N+y6HqMjJjp1GOTJ6Uz/s9yZ5dSmjpyUebs3XeI9TKFGpXMSwaIGtdquDbZ0IbyjFubIDV8QrH1S7TL11+Pco51api1e0hnHcg+zlEi7wKoG3TuV5PHCRTmzwJazihAPloFyKke2t+3QuR0AfwzCpAzGSCnmkGn9+8fPoFwetd3qp/+8K//71sBcvL+vpsVlgP1TxAg7/rvp3o4QpT+wiSJR/onFo7JWsMPsEYS7DiK1iEFjwnMoytLYeejHDSAL5w1lGwMBOSqYD0p01UIosgQZwHD4VhEgTrNRQTU46EuW48Cij11lCirQ2C+lBbqIhGpIRDfjwKqGkmwQLJhGQbzHgJQBEKpk17fp1+hBNgJwDt23yKb9uUDjnQZko8+RZsyN3Rt+j5HgnCQigfgcxYlAFcKuC3jkKaQbnmg6uAl8kAdg1KbyOs9mYBgl9+g7mjsP5QZooN9KB39uveTset48vHHARIANwDft34j2ebekU+HEqG5un4OzjrMCVh0ACev0wrIqnwGZVLk0mGlzu+5EBLq6u6WqoQXlnWMCs/yny60zNuOOLsukUFSePRQnAtYEKCvHA8BiwK09SsTIkZgWi0A6CCKkwiK9kg6cwXGv/DMk7aG7r4pGQCJ+N2/tWmjpXDay0hNtAA6xVsAvWYRRv729u3u8687dx0hyhvolAqkEJ2PRUoOAenbbBGy5ASuv417MYn7o8NYI0GGNVhz+AGSHsw9RjDlRKcSEDgfqg5DfKZFDPh4DNFhFexyQOoq8cSnWG6HFBMgqo6hHBQltVj2nLP2PPvF/b+22QQsbnxjq4UAwBUC9KlrchTQoI+OzY33zLHbHpYlR7/znJWNmb+UEwDDIq2U93HJ+vW26bVXCemd75QbCTyHNqw59ExF6Kn7voEudgVUy2ZIxbZCBRV8LFJJeQCyuGqXLy3KG4FyF15wHof5UjeW1V0rYi0YoiiQrsF4gkM9Af/8AbZFTiVhIzGA6kM2ayKqBPCJdBji8CdiQqCkurml/oiBmJESpo3PIqWBCvslS5e4TJAexoWAJGdzxjh1yhXeJwNfboF8uhbJ0nX4EIAt8F1zx4vXF1iq7BqNQ40hHUo0VvSMJ2bhiZ07HswtUFHKB81r2T1Vk5nQCxCeTP5HDQhECz7KQRwSd+07YHf88/K/CwKktSmSzj5yLJhfWnO6AFZ0PBQZUsgaJQWIMlH0pfustUQZICI5nMqGe+68x/iSysZ1tnLfRWZpXXMh9ycIEIHQ+nKUl/u9ZAIoPjQO5b0tBoExokOV1i2tF4GARLKQcQQCa6qIEK0h8tVvBRxOIOtGIeuyapOPup6xxkc9aqE8yADZUK2/9DLsHgga3fAS6o1JHJIXY4tVj0f3bCyxdr7zcykciHXd/YyfSggvqU7SZGwO8FqOjVMXh29lgXhwkJwAGiWlh/KJGiBPBMarU9eTuVkp4pfxrKB0gZ1e3Ctdv5QVIkD+8GvqbRAifDzZzMVjkzdvTjYdm7vsGD7Ta1afY4sISy7BnimKlu0UiI8UAMx0iNswwC4p5moqqm0G1h1SFm55/XXAcj+yI86i2x3VXZdseLBZ4H4V5B3D3imB4OUul21RjeptBEI/goyiEBBeEUghrOt6HsrW0dog4nECygVfQEgRX1qnRIxIvafn285aoTU5GfBmjO/VHOwDyPcHPNBYUMDrjl173fq4HAWOL4d0fwCsyRkN9uP7jqLKWeaAJRGeTTwzrRNuD+RgHwWBLD/vzQBZCrUPgtiQLUZxSZkDQuL4nkDW9UMQJENYBHUAjglQ1l7kqXuOGmPy1HQUPOO2aT2ouFronO7q1HpDPgzX6gnwGkzYdCS/mhpq6DjXHkO4NvemGUlAACivQrddoC3PekjWVtQAfYS/qxkhEABhiGsbAVDXnqR7o6Eq0Fn7qIAWl9TF3znygl+6v/r+YdZSKQVkj+XLuBPxI3BdKg+NBR9eQ6qFCQDtgfydlEJS2oSgkNFapTkbSQPGMN763v6jKA47Ce+OBzjKo7Gg3R55ZKM9+eRvLQvf/bqGfMjwIsK/+yyT9ayppg1lZpy9tXOfraQj+mksDTcC+jz79BOOCPIhZyYV+56WllpRkS57KYju4+KiSrrYIQEIBWiko7ymrde27d7jslSq6L6+6NKLsCib43I1bvrCl23L4/9od/+iymainhzpbbXzV8w1T4KXDdscYudtCJC6m2cyDH4W6BdJx3m15QPovYk65Zpr1rkufh/IhhCenyekR31VHaQEJA7zuoj8hQPEkYVEUguQbTEj2cs+ffkF1ttY7UKzpc5U/IYXdmfoVHn+zAfNYdYZ51wuAAlSpovXrmoY4mogP1iCOvhNIB49IggnQP6pQWUiRJkndd8UQs6lqFJjSyD7+QhzzJu9Tpabeq4ivaRAVZ6N8rP0S6pbNXTo/QRmuvcXyUvNMQI4PUpN0NpabB//5S1Wfd9O7jGgImMzgA73waoii6IOivSPsk4CC17MKTXiL7CqIsh8XaZ10lXeDer+dlmT4cZkvZRD4ShsorAUCvZhv+WTT2RuHqd2SElNczkmCbF0PLeQDwIi7QXLMULHTg8d+FqffUe6bKyHzJEu8ia4DyPewXS9p1kn+38A4LsPIXb7cgn9xcpqx+4R+8x1cZYGoJgoK1C6wIv7g2xL44Ddu6vYavnIiRAyS2BB0iElOrmPnczTaFSUQ4CS+3Mqya8gRw2g0nOsn7UvhNqXeg31R2JCJHNE6kLWfC5k5TfPc8tm7o/eBNTDNpSavINr6uNZiBgNjyX7g73ak1rWlzDqGD988rEMFUg44MFnC02yzbuKnM2ZLNCIrYDYnm0vvHkEpUcAQenU0qE0TPiGOWX0RLIRWjpa7ML//pTddfZddvXaBTbY0Qxw2QqgzLPuBsRmfBQcV03AuYC8oIJSmnEgIslDt3NWp1GDVlp99QjgMgAn5MmBPQClyeP2Ncp36KWG6yJDMO9YkwSAdlfFd+yly+931jzONo/BK/K5pRWl1HgUAc8CohnyRMS69l9/ZWOhApyCLWIU9VcmtqoDEL5SBwbS3V0BCRmbnGEeIbFW2Ttmj27bY+WQpAfrmHMiMNhORb54B2KJq3ONJgbvNYG/mzYxwK5et84O0Z3fieoqmNyeAb5njM84RM3Q2syZhDGyZBY2YoE+Ni09FaupLnvm+XKbMRcrTGpVWVM1M6koceXUZ1ecN9VKcwrtuvULrPRYIWsr2UaQQJ4Q+S3M707OXLnHUVxlQrrWDNj0KYTUA9Yq72SQGrAJS8NUCDTZAe3bm4NCONj25jBmI71Rh0xmDIXZkrPmsXceog7PtQGfQJu3YCFB6302DZuqA29vQbm0yiog6Xawbl24epFT/5UzVipqG9ibIi2ZPb8fovIoNn/tssKCUEzGOmkyny+DXwLQRYBu3b6L752NhVYHQPhulKdXQ85oTRi2V197nXtfQ2NB9jsESDh2d02cfY6VFHOmCHJK/XCsctWgUVZRATFzpX3+PA/7x3sLXD2hGqudGkf2Td7USa1YAaZxblDWniyoWiCDEZS7/Kuqpjp7/ser7YZ/28t6jxoUJVUSBGocxI8n4yiR88grr2+1asbSYdbYEdRSCROj7forVtorzz9qLez9t3zuc+ZLjRLnGuBaXQ7Ym1u32GWXXYKF7nRXG44x76QWUWai9vceajO9vyywRMzEJYQA6IdTd0k96m2PPfIyZ6dl3LsUQsPLqLc2s9Z1ci65wY4V19rydRfYkyhyle8xRn137gUXOPWmbLB279uHTenb1N+TuE/RkPgoHk40M23Gbit79gw+azpnWfZ0zraHjuQ4JaOaXd6kmU339Oqrr3Lnb9l5DnFO0nMLQgkkVbsne3Awe300qvFJkCvK3Kkmv20P9b0C2PVe01F7rFmzFuXJYVcnlqO2OXfdWmfl+zQ5csHsATMhh5R/0sKzFbGpc7fOUWGcFaQGmY6FVwl7ms7kaujphCTR3FbWTn5xkV16+aWWBAki66tg1kkpYWMgfNp5vzvuuNOFy2/fsYvmwzbOhs2crVFwURtLIdTHPZYSP2v6VGyj38beiwYwmPzIkARqkyj7yhe/xXkM+zkkk77MBZ2flDcSRK5NNwyjr3KGxlGYP+vrDAHy59+7P+uGf8Af+ksDZB/w7T/kbz9DgJzeDT7d+3d67376P31GAXL69/C9X+EMAXJ6CpDfvbt/RHL8DgHijqO/Q2a833X7/X7f+x0nHpkQIM2ANV4cCIMA3yYo34NiQ5YKstxRerk6fJQD4gJ9AVjV3adiVZ3jKoBkaSUYT6HS6hoVmC/QTjkG1RSaqdiN1NA1oo6fTgop5WuoO72Of5PFj7I/BMQ6AFp2O4C5yvtQx6cvwJrrDKOQUTd2KGGUspMq+RV5DF+lc0jBxACAev8gXkf3VJ3z+nllKCTSQSuLEhEg6litqat2YJfA4C4pJU50xeu/Ilak9lCnv5808hTHsljqoXASfqlDSApgSgFScnmzZmIJc+T7s2zWN2RJ0gNAQMga90bd1eqQ0fWqaJYkXYqRENQoZWSQKOh99do1VolaoYWCv/a/V7zzvNK+dtCBPVLEyIpMXc7eCmCnkCzBnzdlEt4UHNoEaMs+YDLvo5yLGt6jkyJewYAC4hMAFpVLwdkFQokgcw4gqRwAAr0GsGaItMKcfFu9chWqDmTSPNNCPtOkvCQ6JgAAIABJREFUdIAiDtlleOkH0YUr4CMQ4GPV0mVYPWGZxX0JonNH4Ho3IFgD4FsNYNkQ9iojgBsKzRYpNghYKBuuFHyhfRk3AqFmULg38Lxr6V7tpiBWF2IywMCkSViRfP2f7bOf+7w99dwG7K4IUqWzsZ1u5BgChX0Jnn150xYCVUOcPdUb/z7Pfviql+tCEtgiy7SXsLj6wudv5rUJIua5hNNN2gNQqYP1ggXzAcJIdeVZqgPflzHdgW+0VBMaK852gXstAmAepFQ5BFk6ZMhEiIxj2AWpOyyD8SuZtjJEjnDoENmQTMe4+hVF7oxAmkRC+PSrMx/wTmGw6owWASLQT9kk+lI3vzyu5WUr+6okyCQRIxovA3yfxsk85O8KRFdneAvPwp/r09jXfCmTLRfdmlIUad4InB1XGtGJ7iyGsNFwIDp5H4DzIgH1dyJAdM1TFhLynYMVB/dMrylA0ymU+D51fLXR7R8XP5FQRjqnOfB1AJ5NAzR/4MGH7T++t/7vggAZ6k91nb3KGZL9Vz8EVKAOcNihab0QkRZGl7EX96gBkkmgi9YLrW265wJkNQ7HiQfCwrVO8b3K+9G6qOfgFHJOJSe13O9tCS4QVMChyE7X7grwoEOVXkfPzotuvpNrqaykOmTDxTiSsk1d1EWooaREOO+8cx05q3VK40FB5pvxj86YOo0uxlZnHxEOmS3bgaqaeufJ//Ajj3LgvvCEaoWwTdRNu7FhkI1aFXMkBiWgh8zPAauOAbrLJ9yHA6Y6BINlEQZBJrK5nfkrIVMZHX1SHyh8fYzP08tY1vtIuaa9Qvek+N6ZvzdupMJJ/RLvyXqkuTWInUkapJPIZ9nLKV9jdtYU1slcunu9bfHMDFs4I90GOxutGFJEnk7ZdNx7yxaP8O9nHv4fAO4U5wUOYkSHNWs9BKcyenohCKIjJwKwlrvDcDn3oZ3DcASEsUgrEQ9STelRibAPB3jRIVn5Gdr79EvkpawdZX2oz9PPM5KaMJHrHBUgD4HicmFEpANoqUu0g07lYwTI15Gpkjkz25FJl1waY//87dfsWkAjkazqTFTIp8h9jSXZNOo5yNbiGN7pCieVd3sFxJTsKuohKNaeu5Y8jg7+rZIclzQXKloE+igSSnZDgdzTCcpY4lrbWP+6aWyQ8qW+DsUjQKhCVkdBQ5XXFYs9SzdkkYjxQa6noRYfccBlBaAPYqvlC5jow9jyBaCoQQU4hN2Ma0rwVpgw2UKsKVp/tC8Ondgvh5Q5IUtMQUHcQylD/LA1E0miPXVEaxN/p+wUqc9C6XIXASK1nH758H3KoRIxog54R3wwtwS26zU1F6OwH/HiGXv4YIupYFPu2Ztb9wCilENmRdu3v/UtFH8hzM0a2/7WRuY6+zKkzcToVJ5vvD2NN7xUUj/54Q/tCzf/I2t2m61btZR/w5+8DuspbFIqWWelxGH026uvbmUPWcE6GWc//q/7beaiFTYftaA6n3/ww+87Zcw8GiH8Q3h2ADVfvDzEntwWYvNmTrcH/99PbO2SWbZsxTxrO0YOAJYoIwQLg3gBLo9ZzqHjdAj7ApAn2eMvPsucGbbbv3KzecnCDAKmG4CykQBshJYAxx62Pb/E8gBhp5BvNaG/xa5au9SSUCh49HdY2eED1ow3vR9AYTc5OT0DIq0A+iFB+lFBKVIlBHWBv/eYs+/Uvl3TBlDL1jRK9kQAneAdjGvNg5KyVnJiAK0hBGfOmI7ipsnlVYWi6Bwe6GSORru9Kg4vepGGzTSKyA5N+61qN2HKTtOmBUyhugKzRYtRJwz70rXLuAsPH7Pz77nKqu7bwz6Lgky2kag1fNvrLEZWqwRAV7f22iv5DUZuuXnixHb1+bOsDFJzlA7sPWSgHKxkXsJVh0X5k9cQA4HC3OT+Ts2gSQDSM4Q1UWRcJIHZg11YlQ2j9OO6+rn/zaPsi/yrF6SDJ+PIl7XLCzT8wJFRW7o4jTwaCDZsnGL4rPnM33wAtcLiMVsyzWzZpCjLZG3w9Q61Q+WD9mpxiz1e1mmd3ONp00IsJhAlHzWPJ93uLW2ydMLGlODudvac8kbqmngsZykvp2cmUT9gz+LRj6IhheeC4gDlhK550a1n2/H795NBIAtRLwiZVgD4FtdprfU8Jj4JsrcLQL/fGkuwh4HggKtBbQZpMBm70t4JVlDRCJnVDSlkthrVgSfzfk8xYfXYII0xLmKpFQf5DKMA2AumJ9mM766ybyy6C3Bxkk2Npu6GWBnBWmpYtoXcuyFICngf8mLI4iEnaH8O6wKlfnE592Q5RDPjoLVxiLFPQxML254dDTTfQF5B7KrhpAIwU+HftWRgKP/hzmPfsf9Z/SOnGFNXuwhzrbc9KNYC8J8SwR6HtWILe7MA0KZmPgvrbQ+KrCh+PoH94axpGRbBmtfZrmw1Iyi6mj1wFo0zsVZQ32ElqMLe5AK3ob7h1luIFNrMkSFPFHSoO2LIsRjh+TdU0/jBjZoFCTIFBUUUQG8Niukm5dUlY/02NkDHfI/NnsxwBoSfleFv68h9eOrRLdTKXL7yPSDudxzMt8bOIVR7KEhSJxjcnC2bnWk9DaXujNMPcP7Q40WWlD4+NcKQ4tS3YKfJtYdAfgcgPYmn9gxgrZL1XIgH+RVUxbt30xBA/okCsR9/6Yh5oIzsZk2Iw87p0vXrOCMMWgn7yY6cIgjxYOttqbGbb7yWLB3IVHIGd+ZXu8DtK89fRt06xJreDKELkYJtU0h0HErrUXt7737A/ES37odQ1ypz5ZxzVrhcJ82FrTt20zyA4mJyhr3y6gY797xzqGHjeL6xZB+9Yrt27efMF8nPxjh7xk4IeL3eodyjjpyXiicEkkhk/j1fZGDwdct/lqOuYZ2nBpMNaz9nFREenAJQqtNwhV1pcgKqK/J3qsuZh0erseY8YJmQAff+02T72gOV3EeUQckxljGRvRw7wPSJAsP9Ufu9Cok6gXyX4xYYk2qJKXH22evPs5rSHMs9dADbPG+76NzVzK1mmshQE3LeefHlF23lyhWWTO6NrOd8yc8agUVUXogUEIHM44NYfUVFYJUqd4LRDksiY8jHl3UYW+Ay1oKAgDCs6Q5hJYXya6DduSvEx6IsJq+qDqvJjZs2OVXMVEiWKBq0ppND2MqZahcEiCyPC1FPKIPjnNVrsZ+axT7dY6+/vslZc15zzeUE2+9FZbrJ7dFXXXMD9UC17dyzj7qhmKyYZW7xjcYStAGbqRDIjzkQn8MQpe3Ui+3YTibynjqrZlGbHEYJfwCbrUEYx7fJTrz0ssvc+W7VqrMdMbpv727XpPE8Ct3PfOpGajaspDhjnbVoEVZkFc42S881kbOcfi/rKqmDZV8ldYgU0TXUliJme/p6bDmKokwWBREytTg+jLHeidDQOadFOZmQKDk5IsTYo7BLkyWjP7hEXHyiUyl7RmFJSYNKCIqf0uJjNPrxXgXFNBzM40xbYV+86Xaa9GZy/gO/QP3jTT2rmk5EnULgT+xM7xcf+aPvO0OAfLQEyKkASp1r/36/ThfAP6MAOaMA+XBnx6nm54f77qf/6h/+9f99K0B0//4ksXECFlOdf/LrgxIaf+n13WPydXPHBule9KPzM4ZCtoQiSsHIDrxQ14iySPmfVCDyutdBVoCNH0CNDtIC/RTSqH0ngJOAbFsmABL2AKoGUJwoRDWMTvouACn5k4pMEMkg0FCAo/MSBYyWFU80YFQ3nSTK4xjmQCpCRN3Z+l6Btrq53nSwCvwv/uVym/31I4A/3u691L0iUNEFkHM9Cl4U0RBHSK7QOoFWIxy0xugsSpuc5qyaBA4r90I2QQI3pdJQEK183mV55PIk+HcpCBxIQxWnIFF18KkbWJkdB+/JsulfP+RARXXvihgqLSu3dGTM6oRUd7bAAqlg5DN98N9I0+Qr/dNv47vrY0W/WGhzv1PCQYGuRQgOPWABSRO57kZAEG9AhDAFHnN/WiE4gvH49qQK1fdJBaF7lgCgVw+A2ILFlBQgaXSMJdI5N0bR20RQoIJuE+h6TqRbLC7E22ZiH9AAmFldVmnrz7+Q7Iwe27lrl+vcVsev7JbaOUgEQRgJnIxHOdPOvZwzf56V5RxygH0cwZOdyNE3bt5mgYTxdnBI8GRMKAOkBwImmCI1Gdm8H5Yf/XQPTiNQNQcbHlp3na/rDddd72zHoul0OnbsON1j1WQMTEPGv80SJ0+hK66c/061QDrGnnh2g+ui3vtzfDD4umfDsFVgZyWFUM7RI3bl5VdAflRxaEl0BEgDVjoTGC/pWF3p2ckOp5b7I2WKOphEfEmtpLDw5ctXcHDbjVw7xRECzsaD59IA6CcQTmqQBg4NCxfMc9cvL2IRJwo6l1XFGF1WQXQixmIboKBZZYIIFJX1i4J7uyGpBLYLLHSgGmO0C8sc5UrIVm0YYHCA8a+vCjq4FO4e6ObJOAGiTnEReiJFjmMzkgxgGYanvbqzXD4FY1JAvAAqjWepjfxPXKPmqYiTlFkyKzGrLZDSgMwbgdMiEyEMg3itbqwGKvE8lz1XMFku6pTv4poEZcnGYB8ew+pKu/riqL9pEkTg+/BAGjYdzc4Cy0OqC3X4Mb+UJRHJOiBlmizzAhV0DogsGwbZjunP7p4D8EXy7AWeq+tNa46AcQHC6ojX0i6i1B2U/pAAARSSks4pQJSyJPKDX1LViQiRhZKIEBHLUrbJ97iR9TMYUmYiY1sHy3I6m3MZh3HMeQVpT5s2xbaj4JKKKRXiLlrrBu2nFczvQJ5lIPOmCDIjlLH2+FNP23f/9R576H8ecXkO+mxSMBTToamOQ3UQxnLQlPIjAlBEdktagWVBUMf81/t3QBh1Q66JjDmcg1UTY01Ei7rHZYelDBlZdkkhOMwY+0MCRONQzyH7jhxncTQMWRrMNWgtkIe1gsEnslYl0M2ZFh9uEwg/n5YCukeWQ1VJoaVAPGRAmoagNunmZ/yY21te3WhXXn2FjXa2OIXDIHNQXdQ9nXRsdhHSDagvG6haQIxK1v0hnn2Q1FCQDnpuLkuJw34s97QL8FmEh4BgWSNpLZRllQhEkTr9CqZnHKTyPGR1pxyENlQL8ZAxnQAHmt+hdL6WAUpIBVJPIKoyF7oZZ9d+bKJt3j1sqxd5257cCZCpR9wa5su9k5WZYOI+tWxj56Ju2omssW9u28FaFcBa0G5XX3sV93w/ap961IdLubYJgNWoF1CfSHkj5UoVaoYA1g9ZZCh0OBAwprysll81DmDzAVwS8BeOd7sf7HgcCrYR9okq1kIpO8IJbffCX6qNnw9kHYuALN8PuO5HloFG9VAPAC5rsvY11zzA/qt7KLBEhKvIQU/GuQgQqe58QfFEgIjcUlOCCCxZvikrLIQ5pbmg7BABNMOyxdS04ecjWZdEjsjuRqSiXld2gCmBiahxuvERr6NrFvIZYqQdCcMv7nvIbrj+RgfS1OHJnkKndGtTpT306/tt9fJz2IdCXT5HGoTu5q1bnWrvpk9/wtrqq6woH7s3GkNXLSf4GTskZZiEp9BpCwHx6wce5/6G2Y2f+oLd/+DjVlLfYhOZZzd//h/siacesw0AZgnskQkorYhmtrv+IdlK+9egNvCzW79wo2WlRNjXvvo5G6or5jMAbwGMG0GwQwCkB/bmkZ1DzgZzb3/BUduzd4fdevOnLZDufF/GEt0khIQ3Y9nWa+XYWz36Wr7VU0SmT8UzPjnSLls+1/oq8sjMKLKSI5ChLPOyrgJjo7ucH+ftRFRK8aAaKoj9ypfcC9VfLQDRNdij1aF84EnaBHzwZYHTjaKjvmGMTnPoH/bBtLRUt0YEsQZ50jkOc8NYZ4+g2SBaSqqwEEi4YwBgePiwp6km8VadxjP2VB4QwColl/vzCARIB8RDD3tmaOioXfT9qyzv37cAZJEPR9d5BiBnQFejhSs4nXD04toWe5WQBKavpYX62iwUxL2A383YT+3ARukQ1kExmezZBIDMmZZkHoMQQKxYiYDmnXQFo09zY8pX4epejFGebSiAW0/vkNWN0Dgg71buhzfzO1DrLmTxscIhCAcFYKNAIfg5LjnRWoBjNxXWsBb3WTDg9/qFATYVVVpwQJTtK+i2N/IabUs96h7ydTyCeuneR1VBNoFsypq4Rm47lnIBVlGP2pNbmJSGsonQ77mz0lHkSP1Evs6kROYJdS/PfsVtayz3/+3B4iUQAqzaBdp3yfYSFVA/NolSbMcnJPGZqA0BzJuKCyxS2e68djmqGL8YrPL6qMOwEJPXfjLXOjMhALVRnXUC1A8zyXzYa2IBQqta+nl2CTY5LtAW/PsFdu/6n9rcOaj2WkqcAmQSlkZFWEOm8NlGAUKVHeHtH0xOCs+aMVRPLgbOcHxmP+ZsGAB1vWWm+locvy842kj9OMEp5nRWKKH5paqTepBl4M6879h9S//NWbPJslANIyMOoOR+UXcr028Q0sOfnxtjPAiUramVRxmZIso/gzRgWNicSQC5GSnUqy1unWhnvY2OTqYBxNsOHCdPJyTa9qJmPUpNWoiCSkHdQa6ZhrUc9UYAN9eTZptRiJ2pBI4PYetFZIxNSYuGZMaqCqKzor7SWrtRwvEcY6i/W1GTRNKP8MmrVttvf7nZLl6farsPltvMBVnWCum4H9C2k8whHJnsti+stERIrsPbN8mh1gZQGG3a0QWBZZbBe6REAPxDZL9KhkwsNmMTw1GC0EWfMH0+RG6UTSO7pbroiG18uZS8iUXWxhh4YuNRC6aerobEHGZfXHP2WXbxBedYMWv4nmOVrNeHrR8G5kaubwWWV8OsI9tyqxi/LXbN+hVWylpzBHshkbaR8cmuyagZZus1rJoUxq3cjiHmSWtrk331zjusB4VZF+eB0vIabLSO2+LlK7GQPWAzZk5hD2UNYJ9Uo9v27bux4GuHQKFeQZ1Sx36biaKgnhqmg5pbNqv3fnU88Pzmuw5ir+pPkxP2RixSvdQOUp4o4N2beUAblXlDTsZDTMtKMJumiFrUNU8//ibZRWRxcQZ68AeL7MZ/P0RuFspJrP0yyeGIhUSdkpRkwXiW/fJXD1nPSIDVtg+hAqmxj3/yOlSlfYSmT7cj+/dYdelxS4VcmYdtpPLDgiELtry1xVlPBVMT+tCIFYCaroU1v40Q+UCauoIgsXfvPYBzQJJTV4+MsSdBvg5LvcW8qK9B4YO9YDRrpGzC9h/cydkvi3mewb3psEOo9Eo5D6qxJQMbsEDqh9XnnmuVNHS9/Oqr2JyWuQwU2VFdeeVV2PVm4J5QaHlkY6hR4zP/cKM98JsHyJ7ZZ7Oz59tnb/qi/ebB/0FpsseRGNdcd61rgGjF6rkShWJDQy2vkYqzQSLr44BNYZ0OgJTY/OZWOwsbsFwa8sIhKNs5k7y+aTOZWHPJ4FhLlslrdinZkGoGePSRh50iJhtbRyaps8OKo5lR2STKjztG7TyqcyrkRXEJzSZcewubkP5Oc1hNZoJ9RDxecOFazlY11B6Q8czzVsh1ljHnciDlemFBEdc7hbHabk88+Tw17RTqsAjIlXb2eQi72FSst6Kom0RlDNnO7W/hTNBC08wCdl/Utj4x1FmfZcUOZWkhzxFrZtUqUoCo6UTnpTMKkD8NFP5fzwA5FUD5lwbITh9S/Uu+whkC5PTu5unev9N799P/6TMKkNO/h+/9CqdaX07//f/+CRDdow/LAusvvb57rLn9yjGFti48ayk2JAQ+A94LBJbViywPBFSoa9mDKkXgvqwN1KmsznOpKPT7Vgo2AXc65KjgERHSASEQBIDSSdeHMjqUFSI//AEOUbK10tdJUqMZ8kGERxK2VI74ADhzllccyF34M4chP8BdkRrDHGZ1E47dt8QRIN5cq1QX3QBzUnAkIJN1IDDFVAOd7HFIdQWAqzOxmw42HwIIZXsywGFLAGAaYIb+q4Gf6AAxfFvVkcL7iQDpg7iRKkWHexEgxylQFQKs7h95oO769mRbcFexszWqwIJpKr7hCiZW0LC6+0e5NnWSZ1BUdwBMFvxsrqV/crsVP7jc3YPJt+wDhA6xmdmzkR0fct2upXQAzZk524WOD6KqEPkhVYi8fSvqCecE4FKGhsgbqVpk89SKnFhEx3KsYER8yC86nII9GoBi6+ZNNotOTp/RfkuKkl1EAEQJthUEHivkNZAiUZkY4QC7Cn7v4rDYS9fX7FkzXQBtBPdLNjNB3I94SJ+nsA85Z925diivgK6+JoItay0esM5LQJzLMqHY5XuDsevyxzpgjC5FWWBteBELrkkzsMkiOBUbjcxMbEI4APfw7ASiVfI6vRwGdfxJAIB65c3tNjkr2ylBvrWeUL1v59ucLLxn6V5W7kckZNfWt960f/jMZwjmLXT3Tl2RAt0EauvZJVHwd0Gy6fmPW3YQisizV4aGJNWyjxKQraA/KUgUSKywXoGCURGAh4DDM+m4baNLTD6207JmuWuVZUso97eZYl5kkz6r7jmUiPO492dcyrKsl/fReyuzwZ/n2CRvBAGAgIciNxywesIq6RgqnMWLF7+TeaP3kfexCDSppqR8SoIA0fypwm5N5IYOYSJkRFYKJFCxL297zZnUbNmlkWWD6kNf79gwaYHiOUWREeEH0NjBgVsEiCTxNZAfMQBIZVgk+AJ450FOZUybDgjhZZedH/I3S4AIdN+xb9TmTUuxvo4mCE6Czrn3stvTYfcw/stZhDE3ogSSOicSkFCLeBNknwMPGRcistSFm8wBW+uTnocCyvWcNI7CIVAUAKzn60iQcdmY++/4hjBugeUC0WW0w4FV36cuNU/urw5nUibJZk2kbm5eHsACtnyQczMJoQwKDqPbfaddfMll9jSh4SEQerLCEiHz4MMP2U03fx4f6Ai6AffSbQeJSwd0EwdHEROyRDoEkPWdu++CAHkY7+xpHI6xUnO/mgg+ncq8RI0GWCQLtGa6bvs56LYq6J3P5IK4AVJkzdQCwSzbgyJsDkZk5QWBo1D0ANQgncqmYW9wwDj3V0Hov91y6+/VDXoWWbftB7Drx7uZ0Fy6x0VW6+Bdzv5z+AAZS4zzZQvnWAs2EmkEsQYjimuuqyIzZKbr+qtlvGaydkcyh+77yY/siovPtyS+b7gXSzMAfhYWK2bs5gBGXfGxa+nwbUBx14DtD72lHMxdxhJraj62Z2lpaW5t1bOT7cowSJXsG6PxqBYILNViH/uWnmsLz1xEx4zp0yDQRpxPuAjSBPYZEWbh7CEHsRrJnk9OEkSSVCeHc/O5ZxD9PN9v3naOuxcFZRG2fRtWf4y9EPZR7Z2tgFYTIEtkOSayRlkNedgD6c+t3PMly5e6/W/Tls14Zs+wJMAj7XXal+RHPpG17g3WepE7zfy9bC3TM6ZjrdcIiFJC2HWMjfB5RlDlKdYmEYJaHZ0CIEuLyafgWvz5GV3DMf0ZUjWe19z29nbWBMhs9sQm1CTx7BlqXNC8EJE8yDqnNamH/dWBl1yLLLF8WIf1X/1ZCg61gQ6jONTck0+5mx5SizAf5Akua0ORD9JNyX5QBJmsN7Suh3MtmmdAdqxTgIyHdzkCRLYq1XgkHTtWgZ/4ZFuGhWBcXDjdu82oIo+TNzXgFCD7dh22KdNm2sSMdPvP//qpffsbX7MZGalYUrXYppeftWhUAosWZjNFZeSIMgByqYCg5127c7AaKbJf/vJBgp9L7Ef3/7eFARBectl6iMF4u+UrX6IxYD75GQl2+/UQdXy1jV1B40e5PXz/zwBKx+z6y8+zGGyODPXEAIqUMXKtirB2mpI+k/0WlSb3oxAwrqKi2D4BSGeAV4MQmD6Qbc3sr5pvVSJAXsq1IXIoFixcYJ++bJ0FoAKxlnLrrioxb0ikfoHRRW3UXrwEQL3gZF9yJnykIlTXDfc3hXsmC7KGDrppWU/6PFHF8nPtyExa6NhtaicUOMYL+6gkOnhZO3imM7A8kVXoEJZjEQD3o3Rc+1JDDHKvImMjsUkpwyIG2xl5wkNKqt7SmqfmGKl+pNZCT8A6geoKOUc7e3BTU5nd8uTX7dC/vk7nLxkKgFNp2G5FeaESYqh0cV8qGGtv5LSiWCD8etFUAPlOQH8C3JsIRgfpx1HKkqeT9wCJsWT+dKoGbJ1choYfRCYKSNZANa7IGi+J5o8Qdf2zhvRBgDSO+js7lVHGxxhzOwBw2p/x6Mu1H8snS471Zt6CiebFWlwGoDkUPcmefGqLpQK8LZjsY1F4JiUnTrLWvlDbX9FjL+XVWDU1Q1nnIGMJMB2AeyHWPB313XboYINTCIww13ywXgqPYp/ob2MOJ1tKErk/2FdlTKJbHHs01Q3zvrzC9v5gk1MMyIZHFnF1rDFNrNPTpk53+XZS0Y5AVoWT5RPmDalIgHo7ihkvbNt25vB7Psswqu4B9qx1EGVjjJMKVDPllLIIggwHN8DrJMspqqLLfyVqjzZb8ZPL7JWvvozNFhlJ8cH22gsH+bd0ZxfUUdVrC2aL5CWLg/tX3TBik/l8uaXVdjCfvSbCbMWK2fbcU0dsaqqR35RiNfj4h7MHtfEzgdQZNexFFY00SFH+35HzHXto3U94NsNOCSj1UCMSjehoL/beaAgsbHMYO/2sF8mA8mpQqqrqsnbZfspmDUDaF9IimXu9eK7sS8kWYL0e4vs98eVqaR2wA8eqrDMwwsp5tlWsVfvKqq0VddQA8y+a2m4Ce3E/NbSWdqX+ZWdGWBB1aSdzDWwVdTWqaWykulGJ1bM/KdZGqkCpnQL8yBBMx0aXWkIETxsTLo7x0Akx5MlauIOOfEQTdtsXz7GxTgiYbUfZrzn/BBIK3jNq23c12dLsUDsrhewn7tHL+46hxqHxpa8TlQDrKSHkK5YssKkwW/tRskVCMmTPnW/55bWWV42SZgiwuLwetXIcnzvU1q1ZAYnBmozN37MbXnBkYEZilN14zcWowcifqe9g2U09AAAgAElEQVR0zS2h3kNWUVYM4E6dl5CMkocalHkQRsNDI3uGQPi1WOHu3b+X2sbL/umrt7pcrNdeI6/HByDbCxUbm2Q11lznnb+G7MBo23dgn51/trRVp/765o9y2ROwMYP08KJ5YpjagccBqTuVMO+DnGWisa9EIU6H/0TIrjDUaV7M72lYSlUS5L59eyGqxGjbxvc+86sL7OPfIwOSNen8tShbhrpsakKUeUOaB9M0INXM5u1HrG8M5TNE38euvhyiu8tmT020hOhwSJDd/NnLJnM2USaZSLgN2CKey9kmNIEB8D6/mqrkUsC5GMbZk2yn3dgsnnvuGvY/lvwh6n/qvLY2nWu9yP3Id6S9mkh8GSeJ1HbTZs5w+ShPPfecU9lqvsgq96KL1pNTmI01NAQU812NZ1NoeHnk0cdckHwb2WJTOR9teBniBBI5FreDC7AA9udcsnPXTsueM5M9pYy50ESj11Lr6eBczD7gx1z4zW8ftGuvv4G9s85WnL3KdlMzbifUXUHzd95xhx09fJCzS5dVYyMsJwApAbOpQTtpKNPZQQ1BOvs3MVdkhVXLWXsC5wWd4eIgZ6Ugp2XSZQrO4DMoH0Q1oQcqNFl4KfNDat8ymv7ULJaHSqiPc6CyQ6QoWoV96J49+zmb01QC8yhyRY1qM1dfRgMkqmwW2bzcw3b44H7LgCSa4A3mgN1ZZ+uI3XP3j8Ev4mmExOYWtWAfgTRqKhI+oDPg73+dsKZ1f/mH4JT+jY4MKRnHTSRdzTL+faf+Onmu+19QTZWFQNjxn/3jf3//r/mnvvODdtT+4eucIUBO/Qw+uu842UL9Z6pwJDf/nbF78ln/7jM/NQD8/sb+R3eP3uudT/P+fdQf6p3n93/3GZx6/HzUN/G93//Dv/73fnanfv/TffbvvXac6v1PQJXju+UJC6s/tX68679rOz3xCN7t3081OtTA/Zf88lj+1cvHZs6cC/A8aM9RgEVyMFCBooN6Ep1hAjUE0GjuKStANj4CueVPLxuRIS5IhYU6mtXNKvss2WSJpBgE3JaO20vghgJm+bO6R8IALRxoyC+RKAJQJH9VYZUKGKWgXP28HoZCZwU2SiKrDncBJgKP83+20LIVrss1qCoRoK0uaHXCK8RYgdK6wREcvBxgrW55/qyOG3VX6/sF2vRBdgiElvrD/R2H51h+3wQQ6sP76AAneyl9Rnmwd3A/jtD5PANyYBjSp+DebFv4L2XumtUZrK56fcXQ1VlMZ4zClRsAmOV5mgP5Me1ze10BHErnrTegeRvFnFQpCtuVWiCC758AANtH0KAAfnX/y6O/gmtIUoid7I24ZnWdC6QVkFRFtsa8ObPdwTUYbwUB8ZkAiEGgW/0Uve0EuafyLDua6zhQGFZYcTxnbBzSp9nLL70CcIfMnlNpInL1XHyE1SnDY6YrMYXn0oA/fSzfi+WKfF4JmsyjiymNriJfOo6P5uXSsVbngvhiAIGq6ZoNpDt7GgeaMa6tlcDaWIDJtrYmgvzehgzh86E2StDBEkNfesZtzdrV3Lcge+ShhwlrXwQYSrc3h7x9RwpshANaOAe1B/851VZ+bS9BfrEQNuqY555RyLsuLMZPK4eDIQDVubNnO8m2VDQC1mSnot/r+akbVGCrPp8k4N2oLHTIVgi9usD1c6EnrHkmcO9alBUCATgmv2yK9BHGehQdT4345UoB4s/YFvExKGCIA2o/z09+wrJyUX6M1DkCBGtEJsjWgznizX1WyKfGng40soUTkK4/K3NCYKzGvNRFJ4kPzYN2gCWBjurQkqrlZKi5VAci53T9WhzktZs5n5wKvqpz5NUvoHF80dO/O4ASIFd4WCxEhxDfQ4D/sXwuHVZgPB2g3QOQIDujXv6rkOsMFEzdgBTXXxb7N0mCCHQvrYmzvuZKi8bKRSTnRDJopDgT6ZEKyKJsFwG2skNTeKOehQhWZfuIYJJSrJ4DagAHd61J4wQUdmt8r5QaWh9jUAL0niBulQektUrPQIu+y6FRuxtjV7YGGrvq1NfhTGuq/ix7NJFeb+/cBUlBmCbd5RonuRB+x0urLH3GXJfrEc+4CaNj8rt33QU4HYfFCgAxY+BCDs2yyOqV1z3r00HUO950/B0lN+Laa69x2QUCLNWhNzLqiSWgCE/WV8DQFg7UstuRH3UX96IJxVkPzzwsOpL5KE/9Sc7row77jCHA7C4OrArRrAWYkw2WB++j/UHe+lprNe6Kf5r9ruNFz2PF3YcMNxZbirrqELYOskS8+eZbCA19i3tFWDDP58Ce3TYXADZlYjxAGcA9v7rwqpfi7dILzndWKwVHUCh4aM1LhFDB9kDBtexhTRDCWheyZ89ya3xJSRWh1RMhlo675zsRwr2VjnURk74QvNpLFLoqNZ/I+3oCYadnZWF5WOgyOjQf49kblOMk8jac7wljP8nLOQIQFOf2Cx/GSzOEuvYTWYXJ2zyQPW7v3n2s90F4YFdBJmUCsoTZs0+VujGhMPBrb/g463glViJvQSQHYPuDwoww2Sdf2Mgeyt7HuhvMc5mN9cSjTz7B+hMJiJBJWHeZI3Uv4l6UoBCTYqUZ6y3lKtXybGPjkvhMye73Irc8XTPCGOo+P6f+CMFqRiCw1k4RFBp/Aq4j2L9kS6JQ7T7Guqz7tN910imqNUPP1uV/nCQ4ThB9WlsFMohckppSS89JyavWHYSkTmHVCzk9gdZ4zSuB7MptGQagp4BwikNlWCljRVac8n+XnaAI7UjPKEBCgoD53J48L0/ubyxA7mub3rRM1HNRWCtGRISgAImzPbu2WzLKykbAYymGjgDqZE2fApAzhQ5v5o+fJ+NvxEoKjqCIrHSWcOPzwouxkWHPvfAac8gX+5GttmTxSlu5dp3txIbtaXKyZrPfygZk34ED7M80TbCP/OfXZtjPnuulGxXrsuJCO7BzOyReNntWvE2bjKUK9i4HjxyyFatWWyXkXAJt4CJep2GlKYK9EC/0Neesoguda2BuiTSoRgkkW7zfsDcO0P0/zN/+y3e/bf0tVZCCWD5VHwdg5Xljm+ZF6HNhbjt7ANkYiAqTJydYF3tfI0hs8uQk8kSqHNCbHB8BuelN9z5ZbcyHbQcKjGxjLKeY+3A4sdjOqAs9aaJAYmoychZaIPoz6CIOYT/0p7O5BdsmT2Qz/liLKAPHiw7yINQBoZDommsDKnR5Puw+TlnkQwCDQtDbuJ4xQOZWapHPPvple+v25x1ZKVWmGjeWLZhrPcxJKVRzCyoIaI4lCLcBgDOT/R5lEinThczj0mpqBzVaQI6EYsmUQhByMs98CCBTYLoLY+dGtEMmyVIqjPEUSxdwK6HAQaxVddgUefhie0bNxqVYKnICkaxZGQl2kG58xK0A2YxV5k/n2ARrZxzs258P2aAw9nCL9ht1a/2u3FLr9I+153NqrEZ9MnzuAYD5dZO97Mo1y1FBHMRuacw2H+0ybjkkDwA+tVdtY4XNmjsFCyYUDmNYK02fDHnbaWd9+Ryr/c0BXqOfecyzBCgWWDyBNWQSxHszgGEpe4GaUvq5Z6HUHwd2t9iqlSJwR+xoYROqBfD7E2f9DCxTB1Hg+pE54kXt+Mw2AsMRm8Uic0ji9XbtLqA5J5JcuIm2+qeX2eF/eZMxdBQVBCQDzUt13OclC+lep8ZsqBoCPOaG8/pFhSjECHsfwtJse06dDXCvUjJY81DDRaPC80Vxl8S+IduaEBp0thw+bghGUONgzxPmaV/afac9ef6P3DMfY9/S2qL8Gh/WHIWzh7H+SPU2RO2rhgM1sVQTyN4XjZ1uGYohfQ/3U2TZ2iWZaF0gOlFzjAHWNwLKRiWkWjl5G1tyqq0A17mY6QlW3NxldYyfcMD+Ic43PoztBlRGitVTJtWkVAhiwHOptIJ4Le1NQRByypYJRwEXBQhbUFBnaVOxoQ3Doq1Z+0kYM9LHUiHI+shakpJ4YKzXckr2s6+P2tlnzbFCGsumhCVAUECIs3++Tjg9aLAN1A3Zf96y0hrKCm0LJFl0VoqVDpGDwb0Iwt6r4GCRfesLl1rO9i22kOw3zZ/9JTVWSXh6E0HusqGVXZUndejHUAfGcsYYZd09mnuE+VVLQ9tb9kUUZbIljMPSqZ2ao58Goy4Wh537DlJHpNnUGbMhTF60L9/6T9QwZP+k1/9Z58sfPlRO/Uo3P80cqnuUIaUmuA72i2j2wl7m5IjOfNQ7E/gcEfydaggf2ZEp50xWvcpmZK3JO7zPVi1eYDUoPq+65HxyOLpdxt6WzTuYN5BvLahQaQ74we2zCEJ/k88Rb4sXzrJE1CKzWdcbyskRQuXTUNtmew4et92HIHya+u1sSKLVq1ibSw5jHRZKM9UU7N2wCKMmbqRGD1XOGfvmAGfhZvY9NYSpCUL5XyPsS/3sR3Xs7dHYxCrLRArYWhrSbvrsuIVxdTkNZ6Exdved37U7bv+Gs3MrOJZv8ZyrcvILnX1ZGPO2ikYrnQVqdb9o1JMCow3WWnkparKoq29wjUzaj9JppNuy+Q279pprnAJs0yubyY/k3tCotJEslQNHcrmeJFu5eh3B9o2sjSXOxngRjXA9EKQp1EQebLpV1RU2nTE0xtpcTaPe1m3b7dJLL3Xn6jWr17jzyvPPPkPTSKGtO+dsSGQfuxDLzaLCPHIgtzuS4mJqS51jVOdKoa5zy863d7p1UDZVsursZQ0KCkc9xz0sgQxpau/i7O/DuTvMgln3juQXOWWzFIOTOUNK5aSckddefdlu/cot9oPv3ePyG28kzL2BM3wFDTHdkCeqt2W9FZ++yJ2PVGOLEFFTpgLSZdvqwZjwR300PMj5hRye79z5fXZQlNwdcqwIcapsNN86CfHLmTT+zliXT6PAFedLe+LvOQSLuR5jY8AKTV+yqWTDel9z5N0IkN/lWN6NADk1APXeANbpEiC/+/5/DFCd2FTe16f/v/lNp3t/PvpP9WeSH+9cuAryP/M1OGuN1/KnC8J+lHfxz/zsH+Ul/957f7T3/t3A7lOtWf9nbt37uJCP+rO89/19hzp4H5/k3b7l5Nj/c+fAOKbzXvP/3ZQff7Tmvsfbn3p9fm+Lw1P9/B/OHo8137x+zBtbogAAAhUWzQTPHaL7Jw5psAAeXavUFCMyMtafAD8EFnnQLdMP8NynAy3/Ij99BQmPcXoR8Oy6PZW7IEsMiqkhFk+pLnSgEUlxMtNDnbYKnhXAK1Bf/yYJrwobAYcCF0+SIQKxRSgU/WKJzfjyfgdAqgtVD0X2Gyoa9Wd1yws01JcIFv2bviSr9+FgLIBO3yugcVDWVrxPJGC1ZLh6jyl4SPdR4Kl7X9YNAknVLS40R5+9CFVAxhSKSV4z599n2Py7Slx4n8gK2Qspr0P3rAb7AhlAyzgsAiLl0H/NtexbcygS6Uyhg9ITr4UeQBGpIaRakHohTjYlbFBDHFL6KSiDeQYCV+TprsOFDrmRgDx6by9+pgOCo5dCdxae450AHaNIyGNQlGTS1TSCimMAcCQM79hJgBcKf25Hzq9w8oz0KViw5HK4nGRFx4oth99fdtnldOSU0oAqRcwI4Hysso0hkUIANcgOQTHRUtdGcYlcHH9gDw6QzS1kgwCKyIIsjuDBnNwiALQxugsTHZnVjo0CbVEAaTUAnPhY0+XXyeHYP0wWFH2WlT3NZsyeDqBHRxZhfBM5OBUVlGJFQfAvp/gGPOzzsOrKeeoq9wy//kgnY7HPkXIKP5cNkEJY81CwqEtJhyz5zbu8D563ylwpMRwR4ELJsfugY0+HMxFLqamprpiWoiKT7mAPxqw88T0hb7oJK5al2ARA6xi6NjX8uznQK2QwGCBRhwTZX3liF6DvGQIwiOFa/AF+NJbABx0QqDwOV3QwPzoBNhQTLDBd41Lj9fjx484i7eScEIAkdZEIEdk66M/6XhUfsu3R2BW4IwDS5ePIX59fabPHFR+VRwEhOXyJFBHYLuWU7Ov083oP/Qw/6ezieiBj5NcrwFOe27LTaQO4beew5eXC54etknEcwZgTedjLvb/qvIi/KRJEYPvjL7dgpRBqmQRW4kRvHZBI8XTty5anjYOciE4RIXF0d4tgkh91POCpbI+q+fwBdNXJTq/0eAmgMaQb40n3Uko4qTYEykoVJkssHRDVlH+SfNIz1tohGyCRdVofnWpHxAfPyINnJRWbnou+1NUvX2WRH3r+WpMEqOcUFtuGN7bZvMXLnLpiRJ7pvLZbgxkLYYwp2REsJbMnQlaAHBxlb6dgyocAUH+DHVANigrZ1LTi/y3iY4iuxM6eQYhYxigAYyPgqzefyRPSuhHw0It1PgalQBkAmDIiZmTNg4wFIOTQOcA1B3AvFKDphZ2Fsj+UX6LPRvKPA7+P/3TOnyRA1n7/qGVh/TJzSrrt2b7Ndu7YicXD5/jck+xX//0bFAmhtnL5cmcl99Ybm2wRYa+jqNiGQBhlNbeMTvhgMi0CuG1YqdukiXQoN2NBB8ElO6B+wI1aDv7xdJUKYC7DBsrLS6HndNq6vAN/R9KHca+chRR7g9ujeK4CcQQuuRwryJY4yBjN5WEO4gcga3SAn8qcVYC4fLJFLq5YvsytxY0Qp1J3SU0n+yDtaY6wxJbjjW37AAoG7UtfWYwKwNdKjhcB7FU6xeAc8n96sMB6Y+vb1jPM3hYUbnUEb3fTVfzW2xBBPHdfshpqUBT6gtjJI17qugDWIKnUjhcdc2NGh/t8chWqCGv14T2VA5E9Zz7Wdg28Hh2cLIqBAE8RqG8UujwGuKPQWZGj6rQWCRLMHhYByNMOKaZf2nsE1kiZpGf8v4f38ULrZGeI9oKTBZK+RyCQ7puzyxKxCiAmok/3SXlMIkn6ASN9lYsDUBONlaCf7LN4GV/GtFMe8kvktdQgnt3eqFtarY4x54tqJgRQxYf/btuJ1QhklT97nawbJ6el2nHAm0HmZQ9KBmUzTcJiKSYs0OZMT7daQMdFc6cTIt2FOqiMbnsIROyaNr76pp1/0ZXMCTIgAMk3btwC8MIzwIbq6k/cYPV02j/yzBM2b/4Cu+em1N+rMn/8ZDv7gp+VE/QqVSCDBUBVeTEx2Bn5O9JM4bdSbc6gA7YEsGmq8tEgJGPIwPDjHgVTh7EYuDqqFlBORGYLqsFNm97A4rLdLl9/oa1YRpAx4d1s5jbQRHYTxFkw9lJNWMTs3tpgixdlEgLfzlpNzUaN0UguRie+Q2SA26xUMmtQYMbG4dHPlM8pqbOo5Ez72TO53DcA+pmJhEMbtofVBKD7uTXTj+fSz14Yy7xKAAjzYsKNEN7tQaD3INkw/tRIkawj/RCjkYw3ZRL1U9MMMzcExA/TGe0LW6G1kfQbIlCU9dZrn3zwc/b61592NkiDrHH97J+LyOxqA8A7xH3qBsRKiMNuCXBwDoSTMlZqmnqtpLzaSkubAL4AtrnNKSkTmeMxrBcoMiEtRSpKfaTltIsxo7mpPBkP9nVlR9RhT4ejEeuuH+tgP6A9BAivs2x+Kjk+kEm1eIhpLjAG6sgi8QqOtVLCwKUqgTPDqivSJtGBPIH1YRtNGjV8toJ+L8urUu2LmoDbnsW9vGDJVGZityVkJNmvXt5F9gWqK8qIDNR0fiE+1DftljQpBpCT7KWhbgugZln4FcDIBw9aJ/ZGTU3UlNh0dVBzDFB3ixjEEcmGqPO6WZtFEmpuSGGsjvFOri/3GPUgzzU2lvWDuZdMnkQX3+vL/G7kge8u4Rqw6KqoaKcGjHD5GynJ1HWESksVcckDN9ob//hrrgdLRz5MzqE6lEr+/FuE5R6ssXR6Johjoqak4SUhw/IZc0f5NRzBHKVWlMpI7Rc4DVkmpJTqpTHm55b8KtRIkG+A1F/Y/DV7AvJDzSPdrEcNdagieVZRsao3ICWx4Wvg8ysPadxMElUSBH8JddKuekhwxlQoDyIZlUSwx5Clx6KigKhoI/hZ60Z6RjLkTIwdq2myzQcrrEtEfCP2nlhaNaOc6FR+HWR7MNZpAWwUkeQKKk9POSTBTIJ+GolCFHSPWiqSbIexnnYbg/fVnhLJ+hTI+9YNN1oj9XUAHUWBdJmnhKOAHpTlWi/3hSalMbJW/AluJjNiDHVILOkz+SX1tgkVQz/r+vGSNstODLfbr15hnWRSbN5TalWMG186+v0h26ODPezZhzfa2sXJtoqxH0Pn/OHDR21nASR8BnkSqC1fem2vxUwMseUA2BWAxdOwKAqmKWIUlWAfOWcbX9lAZsQVnHOwAiInZdzetIO1s8NeePkVO++ii23R0uUWEFPwzjr2ynN1rtFHlpsPP/a4XX7t9VhrVVs4ZO2OXXsgpqKcQkfnK6d4lRUoe1so66eU1Kp1VJOMqMmDM5SKZtkFK2tLTQsJEPdqNlETVwpr387dO6mduql/M5z14STG4p4dW1FsRUC4JlgyCjMEHoyrQe5ZpRWUtlgt6rWvf2WGXXLLK1w7WYJp2PTGBBvLEZlh6WS0tKEajbf8HMbLvkIUZ9TYVVoPe23l2dPYN3toqphqM1CQdrTWMu84v7DHRUTFWXtVnVWxvgSxDssW04+GsgH22FrOL0mcFfx5djmExfdAimROz7Jnn3/BWdvGc38uWa+9d/xrrDuLpo79Fsn11VAPlGJHlZmZDgmR4c7ZtbgubHh5I3XAV+2hRx6zeWctsm3b3+aeRtncuXMh2gqoMRJt9663nQLysksvcXXnw79+2NauOQ/lXbzd/b3vQ8pAKKK4SEK1KyXho9ichtOElU3uRxf1TyEETGbmZBpmYp3dVCKNM3k0ueWhLr4HO1SpAdWUOATxV0lI+RHUPJdeeJ7lHDxg56xcSuNcvP3XT35s1xGurvVETSlHyAxRU42eby/nhyM0xMlCVQqhQMiPCTTT9GCr3cre1cd/WzqxgaYGbcASdPLUmWSi1bgmnNmoeYNZw3TOfOaZJ23d2nNsx9Y3qcWDbeWypa7JY4Rx0s3ZVwSoapOefrlHsBbymfPyjzm70GOoRnQe9oPAakctKRLE3zfMvn7rt1HoM/bCUyB+RIiDKzCfx+sTIRsnSRD9WQSINoWTJIiAYjXacabCttH9Vz+FlaJMwd/P1xkC5P3cpb/u95wKIPvrXs1f+900pv+Q+Psg18Be6Mi/jxaE/yBXfOZ7/7J34AwB8pe9n3/4aqe+v3+oUvwg13P6BPapFJB/Kv/j/a67p/w+dVC+x9epfv6PCJCVt109Vo/HaQAdHAJqFHz5xobnLYWiSQWp/NkVRj7IQUZFzwCEgTI9pOroIM9Dxa83B04/wBGoCGoI4F15PwMiOZCejliRJcDSrlNSQK7Aa2cDw91Up5684h3RwU8I2NPfCTgSIaJwaPnJq9BWZ3YMBXjp/SscAaKfP1lkCGw8GfYcjupDhIreQ68jwFi/9+EaRYJIiSL1iQAvd8MEtHBNugYBVUmA90LxZMHVCxgs6xt9PhXtrjOY65BlihQp6hYu/v/Yew84Pcs66/83mZlM75PpmZLMJDPpvZPeCVWagghSBBFF3d131UXW14L/FRuLiiiigCgCq/RQ0nvP1Eym9z6Z3tv7PddkUNaV6KrvwvvP8/lApjzzPPdz39d9Xb/rnN855+GFlnzvkVGVCccRxQZB1jrqWOkEUJQ9is7haRQgs+/LohOOc8nmzws7rgE2XSJA5H3eL1COjexEitsINjhnKbT12QX4hPG55S/fCTHix2c6x8YxhM2OLLsEJE2IDKPrq95tiocBCKOxvopElRBFmGE0G9sGNoeyhxiPCUwAwH0sXUy5Ofn8HbZaZfjIE2IusHQymwJtBGt4fjT+7/JB9udYG9ggxwIA55w64wrS2YQQpk5JscysU3SqT3WBjjk5Z+g0qnPe8/JeVah6OwRMH5tC2ZYkJqbZ717YTdc14Dob6J7hblu+Zhkgo69N5zXC2CjveP0tQOYyCIJYutCH7MDJLAugY+8snbBT2Dy88M+kR/L40q/b6BzGugMwNxzwKIkON2V/iHTQhlnFukA1AdyjhAibS659AKqVDoBhgbX6ocBqjQGRDJGMa5fZATgnckP5HwqVV1ehgvf0nG6pkQBOBRwo50Sh8NrIqxtzHBtHgXbq8lKwthQbGpcaewLJlR/SBrGgbkeNcW0WNTZP0EW8du1a9zyNcT3GFEk6tjG/fY1RjZMx8F3PF9KeOHOUUi07DdjA88c6rx0Az88FQI5Jv3X/+bNRUJiqgklrka4r/FwKHsnM29nQNDNmZQSjgGFlOtSz2a0ROQAhMMI5kR3etRvDPnAkyBu7O2wSwJ3CdgWqhyuUFNJSth4TuL86uZf9XZZBj1NRhMsGi/NXA1giIDwOlUwNodTe3Ieaa6SwcLkfXAMRqdr493PfS1GgTj5dN10DjRfdx7JjcZZA7pqI2ML+Q2HcbO4FKo+SXHSbSvnFeNGcJyBd40MDuwnSYtrcRfh0J+PZ3O5UIfPI5cnFIzofIF3WfBF8jno6C0c4pklsihXqruP8wSM/xBP7UTuO7UMboGAn5EcLXdsh4TGM6SHLzS+2iJgEiK8uOlgJu2asNXPv9kJ8BrIhVdhzCxvYSELFz/GvVEzqWvTlnlUn5ziC0vtkM8fn0pQ62mQkuy8PO/vdP60CeXCPD9eDLB8Azx14UG/YsBkAddhOZ2bbli1bsc5LtKOAJMUF+U7xMIAdRjAErjqHY5XFAri9bN4cR4BkAISczTptCSgbRPLKx6YPD2xZOrbJwg6AtrSigXlruiOVRNrqvCpMXSoHPwjxYjbmIpJ6+Z06QDW/a13S9ZK6Zdq0mZBJT9qC+Qts/ry5zoKvGWBBuQorli8FuMhDUdfmOoE1N2s9qcbfO5W5MDwiGouR3XbzrTM5/jnOtjAHRUApwIMUSevWbwRgCQbYD7H9R08B3AwAfg65r5taO/FTnwMYGwI4qPWacQpgfA6jeSn0Mswq6HoAACAASURBVJg/j6CWWYk/exXAudQ6+yFNulgvBiCkpcob5vg7RZzxeQQSixTgQFwQqeZ4zVtaAysh/KQ6UPBoH6RAIxZFwMCjGV9cXGejravL12PWbmP/+jInCnDWuqz5TaTKWJOCxmQLYH6wLN5QfajWULZHv3JguF5+zLnKXdLc6881Q4vmMnc8qUNkSamMpnKyGCoJVe1SCDtzrDzrO7iWOZAJkznHUmypmSAaQr2V89uO/UcEa2EHjQKb1qywJLzZOxprUAvF2a7tL9vNN0GsQ1TsJph2SvoMe/wXz9rlV3+Y9Y1A6Pv/BaIgkfMMYEp3bRDj4WtfIAX7/OORF7G9pHtV1y6NdbMJUu6zd3+K611md995mz30zQdRNf7cZqNgWrZksSNjTp48xvkecPYfSagyg5g/YgCpX/zVM05dNFdqJe59f6zsernPhrl3f/u7lxwpFQcpfuWWLa5reYCsjPH9HdZZW27tAIvB2B2dPlQEcI390LwldB7TsS9rUoDTYVRTBSWD2F0CSseMx/YlgHmedB+fYMsqqLaZi1faL1/eS2c581IY1xXSpO7cIKAkzQWoKyrJEKKp3yZhI7U4LZ78gFzzIMg7Zd50CA4aBljTwgCLxnOe/Fj7Xd1G2Pow11ZjbQSi1JsxqKyjDsaGbFFv/tntVvhopuXlZjuVj9ZsgVwLF8xz43r/3kMAfzQXMI+IMJMCKwRgvBiwvba+GXKv1ild4uOCAPInM09K1cecxL0h1afsbLQOyu7S1QKMi37mvSHmgWDWvwiUHXn5hZAtvShxUIABcsYo3Ju1Xg0L4dETAfFQV2CjVE/myO7jWD5RGglgjwzytJkoYmuoN/IquqwGIsYP5UgRll3jOA8DTagLwNOXp5O3NiPFpsxJt59irQPubPHMLbq3UqZiP+QDKYWEIQbwNlSB3p9cYQ1Pn7JxAHUN2PU1YxnVi0qvEdKwjTERTmNPOmPFi/Ha2dLkAPmivHJbvCjD+efv2nOaeUK2O6h3U4MA4wddPlwjeWZSq54t77EOyp7iGsbIfGwuS8gHgIDRfFqHNZjG49U/v81eu+XHFkvDRycKwJNH62xmBgo0rmVhTochknBzbQjZQuPGkx9GO0Eu4HsWuRh+jB1KWXKb+D04STrd52qkaGMNPFhIbgZxfAoh/6ejD9j2639KfgUNRyj1WG6ZpyBWwMvJobcUxpjya7wh1VVzNakmgjRrqBu0Yv4+DPLIj2s8gSaiMNiQYEDLdLIoynKLscNKcbaCVXTye6Giy4JwGPQNtTaIld/uLbIC7t0EzmEsta0XjTmlJWcd0aZtFb0rgKfU+TTdbFq90Gr4XT/3YPIEL6suGsR+ERJtHP9RRxeSLzTEufQNpN4jpCbMh6B3MiMaUAR4efVCRsTRSBVjjRUl1kcyvXeHh1U0dNsuSLJh7PYSk6daa8kZe+DGdeaJHVom6s5dqIjayewaogEhityQeGya+piPp0EKJMAClNPwU0gD0pwlK6y4vJLQ8yqXoxEphQGKsiiaYxYsXWQpjM0h5vU+QuwPH9nvavjly5l/qDeKS6qxSyozfzryt90ymkd4762P2wKaCUTqq06WBa7WLM2tx2mMSps2gzmEvQeWcqoTRXBq/+Ryvri3te5PhHgX0SElawc1hOZ8f2oDp4xnL6b1MJHjS+M1v/ftb9vWbVu55l0uV0PrQCUEgWxnV69YBoF8Fmuxc3bVpVusgwYr5WyV03RWyLGXNfTaIPPWvbcl2oc+v8OCySGKoUEjKsLfkqPZ86DMmogCMIIxkHU6H/vJcssurLPmrnG2BqX5lKnhEOOo9rAlS8ZybxJ/O4tmtiHO8xA10XhI0dPHT2FxOZMagPtMTWRDfTS9ncWWaT0K7hB77tnnbcsVl9tLr73G74axkFqN7dVh1ig/iLU6WwmpNGPR70Hy557Dwgry1Y+1cQYqDK2zJyGzuthTV2KRqXpOOWq5qETOYJ+8mbrnMOoGNUWVlpaQMbPNWfOeOn7c9u/aZV/96lchZwLtiad+aUnkZdSgVvFlTa3gvVWnxydOdPj+BEgkKVAiWAtFggzyebJOnaZm2e0aLj720ZsdYXyS19X+azWkwzf+9wP20INfxxKsk7WJ+Zf7bueb22lEWcYc4uXyztqxR1XDZBbWnv6E2ucyj3rAbpbXNkGeYxdLJuQANmfKhZTqq4VasR41l6zYZKl5jmbBTq69LLG19g2h/iwj01F5UsoS0z0YjV3nFIhi1eSyxuqnPmukru3Cwk52WwvmL7IibL9WXLLadqEYVoNFq5ST1Cv+2CyWi9gPTbDvfvPHlDh+Vl1ObmV0PLakOC64UX+eAHGAMD8R8eHID5EgLsmPH48pQESCjBEgUpBcJEDeKYI+YF9cCCD7gH2cv/BwLxIgf+EJu/j0/3QGLgzQf7BP2ftbATKKqfz3Ccj/uwTIGEYwNiL+nLn3gs/5WxMgSdcvQRXLRoxNsVCrSSnJzo/TAa1sBtWFocBgBZULBJQFVDDdWD4Uruo8bmVTqU2KFA9+dIxjSUwX/oALE3YdoGw8xykPARDDEQ8CggH9VCCPKThkl6KuI11a5y0OYCvPfYGDIkf0PAFW6jpqenabTb37oCMfxk6wTprIB3VT62sBxXquiqLRbtNRAkTe9AKxnBxbXb4UWnoIuPQGqBH4o+NSboeeL/CwBbmuyBTZUekhMEygmIgVqTMElJY8stgm3n3AgZ3yN5dXerfsldhIiwhRuLKCQDMfmW9T7sYCi8LPm46s8diQDANQyCpKNg3j6MCPpJD1p9vWi8KsCQWAgtXlsSriphwv2FiAfoF1tXT9TU6jqJVNCNdKygbZm6pjpzCPcGIK1znYfUwjLBFI0t54/VUKfvrQ6N6cOxNbF7pneinAJwDKtWD7IXl1JF08Impi2FSczc8DhI9AIQLwADDQxmZYmSojtHSqEI2mM2vmrGmAr9m2YsUK1613+nS25ecj76cIHqD7VD6xwShFRILEYU+RNmWGvf7aISsilLe9F88NasrkKclca1/XwTw5iTDJvQdt3+79ABrhhC2usVewhAkFeH5jz35btmKp/fyeaPvxIboBi4pcp34I11rAstQpZWwWpAhRR5NIHAErIuJ0XQSC+IgIkNSesSkVjSzTJOOWVZUj4gREM0ZFgCjfQ92V8iSWB+44KUOEuHCyBXa2QW4FABqKBBHY1ka48ng2crLyUpe4C+TkOcqTkEpAao4AwE0v508+SrRpnGqcZSOl37x5sxtnGrfufhJozu80rp0FHN+LoOnh2EbD/KQjAZQi56P0lLqSfi+PU/6HgGc9R/euQEbdiwImtWENpRNQgK6A6nI20kOMO4HZMZBi+ldWCbI2EgiuDZ5Az8NHjyK1j3H5MwLFP3p57AeKANG9KyVIzuleZ4GlEEaRVFJ3yfpKBIisU3RONYco60HznWyR6tRxz1wxSmwCLHBfq4tP40rZDSKGNadonhGpJKJVBIium66l5iGRraPh58x1Cn7lOdqwBUPe6TlSg+jvNS7kea57XoSIugAFSMtqKCiEjB5IkDoAaREu5xgvIZC9ImU9FSrJ3NN0PmNG13bPnr0ObJ5MaHgLm9bVa1bbMQBYzYOyvzp4+Dh2V9EosBYAap5FWdBkCai22vX5+DxeAoMUAA5g28daEI3FXX2dAjr9mQO7rITQ1SGFX4qchUBt1j3BuBkjQASm6L8/RYCMXZOfZcVjGVRsR/GhjqaTUgq942zK7733U86CQbY221970ZZh6xAQiDc4HfXxKHWUO5APgXAJ4M145ruFqOCaqiosDHJghOMWgcXNrMnR/dvb2QMggi0hXZauY5BrontRWRey4dAcW4CNlHKhOrkWCt/VmiULD92bORDSa9Zvtbd27LTLtm1z68MLLzzvgNYwyOh0/LlPHDvGvEk4/bR0R2aKlBWBtnbtGgCiPnvxpTfs8/+wCnu9JKdMaGqohfAtcERBNER5IABYxjzyuI4csjqudQtWJzv3HaIDN441l+MkD0TAf3FpsRujcYCWrrEAED6ctTqB9SGfYNPNm7dg9XUGEBVbRsAuBalqlfGGQNH9rOaG8aCVUn94MFfK+i9cIbScU4Wb9nCsIkQ9ua5tIJODsuFhfI1IvXT+HhkjQKQsc4WLCz9X573n+SYGfwdo6HeOcGLt7wXMkEWlzqfUIrLA0vqn93egtfJDmKMFtuhrzaWqQ0KZiyL5fEUA0vLjF1TRTZ2RDJBzjnm8AaJD9ld6DWWaDKIqUf7HBNSL8niXnWEiVoxhDIWFM9OdcmjPW9vtkiULbQeBrwpuDQiJJPuI14lNscRJ02zH7oOowJLswP5DHMOQ/eihFXbfQ9gPaU0A2NNxyfJwMaD9Ez95zD564w02DZVHD40hX/3XB+z73/22ff8736GmSnHK10u3bEQl2GFHD+63SwCbdu/YYVdec7UNsb7UoECURVca96qugdRmIajSvLl/33rlVdbRUJvKZ9V5aMReqyL/tKUnRltXTTn5H31WV1xlWcd6bTKh0/6+4cwN3L98puIyLPvwvQJnQwFD/joqhEuWpDDOK/gZgc+AgHGpM+wM9kLPvpprvazJXVzKyHhZ62AxSZ1TXQnZQm0xPzXKrlo6zfbu3W11PCc2I9JCId+GQKs92rnfUGgo511rEU4+Dj8S2+vBvTVeHRJ808Z5bKRmuuOXn7SiH2fzmU+5EFzVhO00M0yEZA8B8CzkntC/smaRZVoIc1wsVmd5BXT0I3GQskNrnNbESJEKfC2LNKk8a7GYEein9Vzwlv5W+TzBdFIPQiR1MBcKQPRiDtYaoKaFNohSb+6FeGoeqXhbO3qtgm55cDNrgeCoQCWSMSPGSunilxnK6uXT7e2duQYebuf4aP5ci0Hq3w7VUvVtFgJORkwIyqsJNm3+NDtRmsfr8Vm8J1A/REN+UOvFhqC0Qknd02LXff1qK/rZEUMkwVzVb41YibYRUj9AHVjHPdzKZ1ZjTzjXYw7zTCsd6WezT9sAKpXJ5Eiodj/HZytHRgAmjh1pBOtWM0oosjhQmDFRY9lEjhLHNGPhVPIRzjrAPzYWu8N2FA7Mc7NnTHUk3baffdy2f/QHAIjBDnRvhxibPRMbq9frsJuSbRxvMIgNWivEaWS8VdIktP0YNpHEQCjwPQxXzljI5BjqyUbORyNNBqcruRchQJS18sXMB+y1q3/kmka8mDOkzmnieSLpGEYWT9BKGmRkKbWJ5jYv1oPcbGy8WFaHUlhfqO9wpULdTHc3hzKBRqLZkN/12P9sXrnYCrBlTZ86zc7QSEMMgEXET7ZWFFAHyDt5JY8mGfYvgdTfCr6uQVHkyA+2PxGExVdj+TVvNiHagL9deKO11vS4z7N4VrhTcZ8tqqLLHbAZBZpyTxBe0awDKzSEKh72pqkesLt10G66cZ6zUzt7+ri1QsYMtJBbiCA8j+UoEGWM6oZwr367fdNcK849aeGJqbYXwL5xwItOebL96FRXeHUNKqDrrthmsT4Dto98p6FxvrZo2Uo7QMZITeM5q8B+MioBO1rm9eNkfHlQ49582y0A6qEQH1jZMT/89PEf27dQfw4DXnvGMZDPP753/yu2FLXo2YIi7PwWu3o4FZumwygcZROsTv1Z5I4oKHuQayCFcDC1YyiNIy2A2Nq3aX+iOkiK6lrWu2Ap+LnXo7A9UzObMraSkpOccnnzko12PPuAfeXLX3bB2i+//BL3b6ilkDekPWcbpN58shBjsU4rYx2ehZXgENc/hH1EJsHuxzk/BTXYH5Hx8uN/W2O3fuWYBfPcRGcxGGeTUffCbqPE6WKfE2j79x1FTXnKQqImW0RCOvfSsK1fv4BslgryMBrYZw1ZbHgQfwepyGcYYA/kS+BQYTa2cOnTIRnJrMH6sxdV0zlUVxs2bEGZP0LO1l4IrllkQuVhi7je5Z5pzeygJtIeqZy6aMmSpYz9c3YJjU0pSeXvnPPnX2lA3bDCXt/+pt18Q/I7P9cX3/xpKfleu6jT1jnVn7K81IyTjhWqGhaOUxPEQuDfesvH7Ex+ge3aewDVFKHmrO+yt2zkeGWttWnLZtu9d5fL/1i0ZIHF8fmUbyjlsQfX5tEf/sjZym2lRmhjzk2ClGiA8Nq0bo199lOfRDlxr02HMDnHnKi18wwWn4nsK6XG7GbdFiHhA4nsgWJ4GOupg8dOo/BocmRtVWMLCpAwFKzU0NQNoACsA6zlzLNSkIs09lD+IV83QFYHMceUsfapeadLVtrUYIHUkN3Md8lYtAkPkM2syKXy8nInyuhBWdKKtVYG18gX3EKNSSexkpQDRUVJubWgfkyMm0zW35D9w733Q95jN00OjBoZfNQ88y7yQysED0d+iAQRuTHWZSoCRAuZ/jtPgIwTAXLRAutdA/cD9M0FAbYP0Gf5yw/1rydARsnBP60A+f/3+f3Lr8gH7S8uEiB/3yt24fP7/iZAxs7On1KCXOjsXXD++CsJENWsf/jwCN6UNjIe24JI7C6CKaQE2ozKZLMpOgBlkN3LukUgoUiJDrrsRGgE0BUsgEwqEIHIKj4i+Htn3wSApi5GfRhtovV8h2o4GxgAVTqRBO4KKHHPUVf0+a9FYqiTyFfWFxSAIkCUEaKfn8X6Ku7GNxz5IPsqgbpj3fD6V//p5yIxBDrp9bVpFJA4BkKOoxiTvY0C2XQMrhsWwkJgsTp+RJgIhFSQp2TbTsWh7Au678Y6ugWE6zTKxkjd22e/N98SP7Hf/V6WSvKV1ucXkRJCMTfEsec/usSmfuKw2tqcJZgQBQ/ZRFB4DdKB68vGJZRN0Qib30DIBB8sDwIoMgVYK6BaoKAKxvF8Pj82BAK8ounuawJ4l8JB9g/aSPjzug3VBGTLSx0QIBoJvjpp5Vu/HknzMMSDuqH9eG0/gEwBZBHIlvMhRLZuvRQ7rHzIG3IJUDYE02En8kNerdlsthvpgvX1DnTAXyEgjH4eTQiiQNpyutFCQiIIHc6H8FB3NWGmXKfpMzKwxTo12qUVnch5C7Xd+46wWTuJz703Be2II1JiATTHc71C6Cxqp9v51VfeIIR0qeUTpOmNOsmXjti8Mzm27zvL7LaHi9jgTkHS3eSk1Ml0n4kIkSXWVGysZK+hrlwuqspvV+7q+itsU/ZWEwDSpFyqh5SQZYw6i2VXFgYYLaurLsAVP3byIj0iAAVFgCjYfIyIC+V5em8FvQdz3mPxCe6AjPEFfHMECiBCJBtDed5LYdLMdcvMzGSME0xOV76OaN4KrE7+4DHSleoKfIFfGn9OKcV51nvqHhEBIkBIwYTy61dHlDqq0xcTPJg12pEkYH2M8BCR5ep6KWIAeHRvjBIrdE0CbEqpIAm7FCBeLmQZFQTKI52xc5AgIkC6eU4X7xNF9+3xk6dc4LCIO1nU6R646QNGgogAaa4PhRwEVAU8HQ9xIYWQAC+dtwYsgpQZpG5aqbxkkSSCQqSUCFONe81zAjPH1GbqFHNqDs69SBGpN5yy4HzQ/WhAOh3dCm8FrKtno6n5VLYJAt81hwgo0KbPEWwch9RCo2HoQS6HwhFhjAF5m69YvdaFke8/eMCWr1xJpoDGlafFsaHVpjie8SyAQj7SmZlZLktGFmsRXPMtl14KwNRjTxGiKcIyis3zMF2rrR09bEJrLSGZsck5Geb18goKCNWMdRtG9ceWEYYZR8hmN53jIstFgFTzHgpOV1YEDIzr/hS5onMypgC5EAGiMarr8oVne+nYzLJ92GCpO3ErNgwdEKeHD+4BQIjFnz2eTud5tgM/bN1zcwEgfDkvZwBGptGaPUAn8Xw67cOkQKCDvBwANQEiVySmF2OWiZS5jzwE7H8K6WgP4brOINRT9lYiNYc5UNliqfM1OWWS26Q3ct8K0NE6pGtz8MgJ/PyxvoOkWL9+HeOikXmg2VmkCWwQqF3L389DGSJbvrfeetPNEyJErrz8KgiJHHvmmd/Yg9+4ElAxFaC2EvB3yBEgLnsIEDgVe5NS5tJ6uob7ABRCIIS6uN5n6drtwO9ikM7Ksxx/H/ezL2OqA3BRoNc4xizCGWfb4cHY0zjUta/h2DRvSPVWhjJEfy/rsnEw8prjvZ39IraNrOdhAIOjJGyzC2T35Jr6BwQzjUIoAH4JnBB5MlpCnP//eeJjdCrD9lLgJGur1uFAyNJRhdSwm9N6RBAyvkQK657S84I4NhH4/jQDaKx48r8WFDV9PFfguwB/EUwis2Wn1Ucnt+oDETGyAovDqkU5Nc7aj8+iJgDZEnZjvSgrtBlTsQahaBKYOw5SJAnAKwNQpwRF0XSA5J2E/lYD9GXMmAugdISu8QgLjZoISN9DVsdGwK9Bu//LD5AjM9Me+dcF9rWnmzgHXAcItus/dJU99oOH7Rwd9pduXG/XYCnTxvuKHDkOEXbp1q0urPrf//0HjJFq/M2/ahGoGtroapbSrAMQsbqy3GYyDgf5DFWAbccBH3XORGbGktGUmEwDA/WJmjQ6qbN8ID476DIvATSNI38jEAuqIebrqsJy68JCnoZzwEbuQcZpEOO0pLzYkYZ19b2WMpHO9ax+ALgoiIV2O53Va6vWAyLhW7//VA42PI02e8Uk24kdT+ykUDuR1cprQYYwjkqLm21GvKfdjIXMUF+znabrPxNcL3GqF2oD8qGQNwRigRIEUDUORmNYChBCx6lwzBNy0pvzOMR61YWSSN3Ad/3m05b3yCkUIDnu+krhI4szkRjK01GdGESdI1Ja65q6gkVclpMNok52relqghEwqEArER9O6cHYOnzwOMoLrGacrRFgLMR1NqDmVDrjwxjPlWXlWMBgVwZ5kUyKtjrMg6nJOqiLOgHWJjPXlGCXV8i5DAG0b+1nUPnT9ICVXHUtACAg/dZNS+2ZZw9Z2kzqS5QEtcw/SeS8lEEseTL9L6emOX4gjxrNw6bMSrPw5AjLBWiuqWq3BQuxMAN8bcR+Z8qUibblC6ut4jd5WEvVAt6iTMb2qg87K0UjyMWsvKoW4rsVsJkGFdaaTkDLdcsXWV15kTVwwYlZI0cmCCAbUp7bMi4BkoB5vaS02aZPT7ES5gsFcg/yMVIJi9/JcU2eHE7XPQ0khIhzy2OrNpX6rgYL1T77+KtfsOwvvIR9TK0LTu5FRaYGHmI2CAqn2aO+xaIhPtrwEatpgVhmLSmA3EGcIKGGpSVR54jtAARVd3q7avd61YO8f5S/fWLPP9ovV30dJbKU47LG48AAUoeZm3LOQkQxFwSi9jmZSc4NZVI6YGwJBLkvpGULiub6Gs5FMBZlVf0WyWtOjuFewWKuB1IimeDsFOriKq6xwu5TUiHFIZISUqZYBdkA33xpl+U2Mab4OFqpcKNjfvemqQvCjBMu4FnNX+HUvoMA2yI/UuOxYSI7QBmHBSUo7hIiaHxChQexqABvf1TXffh/qemnAYCeGCr7yj9fh+0bgeYlaE5Q9HTCoj3zCply2I410UTkh4XXtKQIu3xZGthrr33rR2/ZzXdcSRNBJ/ZuJaxbXqg6iuxEybB98pOX2yVY07XWlGG16ouKLNMqaxr4TKnWTmhXCfeEF3aRU2bMYr0Osl379zorrGVY5S2/ZCn7NG/G64ft9SMP2CuPn3R1bhxkogj3Jur/iaw52QDIqlumsYZqXi0kZ0X1n1TAiTQEvPz66y6DZOnSZZaRMQ3rp99aFrazGdOo3SEttS7INlJNcap91CiWk5vn9kdJzGHKrhOR8R+//pWzcrvm6isc4Xv6xFF3X4pE3sl6qRp6K81A9eQKNgHqT0xIZD/VRv5WpZXTfDHoH21vHzwBsG72/PfX2/1P1nF/B2OJNmwNZWfslusuI+9mgD1QHY0AZVjm9bKHwNaxb7zNh+SZOyeN2pz51QvbvU6alow8PuapIN5XITTjsJ5so0YIAcTX++ajyFB9NoFaYhqk3FCPpx0D8A+G+A5RsxV/18rapvHk1OQQEAdQg6j+moyqoo35y4eJpot5Ozlpol2/dhRI1+MT//CiTUrDJg/1bD25XQ/905x37Qnu+24R9VWzqz20TwljYM2bjQoWW0XVggfJlinBnuyT995nj//8SfZLi3k99kXsP9/e+TZ7xG77h3/4LI1pJ1ER/ofdeMOHWRPD7IXfPOeaev7x85+3M8y/11x1pf3kRz9A7RdE3sce+/y9n7R+VIYbV68k/7IERcwR8izPuCbHOPYIiShWQpmLWrC2SkhGkc+8X4ht2D5Cy6NpGOiVapz7qIV6WJbTaoLUQ//2oArRHFWBijManKEZgmOcGgbZL7q8I4qYBv5Wtrwpk7AzUyYd9ayajEoZkyEJZHxwn0XSuFNPrlm8VKqQJT6sj340DvZgZdaJZWV7I41cdeT4xafbvXd+HkKTJh0PXA4Y0yKJZKM1agc0Fop+XgHyDgGiCY/fOxusPyRALmaAvGuQfsC+uSDA9gH7PH/Z4V4kQP6y83Xx2f/5DFwYoP9gn7OLCpD3vn7ao/+5CpT/Dglywfn5b02ATL9z9Uglnu5RAC3Tkf2++NsXbeWq1U4Wq866CYDoApNlUyF7iWHlPaiDWR3yFNIqeNXdrg1SJN1BXhQxg3SPSvmgVmB502tHoeJHyg4Bs5K1aqDJmkfAosBp/U4ArXyVx1QgUhAoHyTz4QXuqqTevtcVgwKDXfgzDwEfOmkCeAW+KP9D3yvTQa8vEGiMAFGXtfAaAZX+gDN6b4W4CzSSpFvArl53zJ5IAKme6zbbgFPlbKr0rzxABHjKnkYgqY7n6FfTbMJNbzoCRMWlSA+BPcoDUR5EwWPLbNo9x/F+ZtfEhr+H7lT9N+wIkAEH9kzEX7UwJ9eS6GiJpUswks1HcTEFKEBmHDJ3b96nhG6+aGUTcP4G5Z2tPBHOma/sQ+h09GdTqY2lJyBNN5vXQDaN8h/vortrHpvyc3WVExg9LgAAIABJREFUZFu02KJFS1xwvXyF1V3DFXJkz0x81BW6Jz9WT/nCs3maPh0Lh5/8GIKFTtZ+qSpGkNIX4OE6g2JYsnkPq6ZjMSQYsFUdmgCqIxSXImii2Ti8vWO7zZw9nQJ9GQVuIF3YZ+lgw/sXa6zC0gIX2BfJOBOIEUTn1peuAZk4/1j7qV1Ogp+UmmZf3Nhqn3saqwWFu4NCjNlbyApLdldxdJ0J8BABIrm3ukJFZLl/pfJxHuvkHHB9BKIJpEuhO1cAeDlEioCYSOzChhlzCj0fRukgT+huESKAhW48nwfiBNQItAnFZkzWFCIlRJgIdAnlGktVIkJM0u6SklK7/pbRMTz2OLF/1C95Al3LOWwkN16Z7H6Vf2pUyaR7IIbPM2bzJnBUNhQKPFaORC8ko8iP4hOjga8ielyeBIPVfVb+GyM/BKC7YFqAeHVTBbLx7aJzUKGVygAZh2JnGMQ6hPHWBmDXouBKxqKIkFbIH21Uigkj7OEekQokKSXZvZ5InVuu+b3v8c93fvZ9v/oJbO9uwkqMMyZVm4hd2dvpHm8FmPNlE685pFoEqq4PxJxAYXWiCpATsSkLLIFvmlfaZKcmO7Hzc4i3vJHl5wEIIAJQ10RziOyVonktR4AwTqQKElGg95DyTP74esheQtdIYfbq6O+UVRDPUQC3bKcmAVbETU6zf/v61+3ez9yH/QBdkQAmk9PS7M23d2KJtYAOwrX2S0iOVMKV9+3bZzd++COQIEWAuahR+Hwns3KcDUsbuQbyjY+YEIc1gMiBVotk7olmrjlLN63T5AEq+9E53ScrLLpMB/ro5mcTq2MBEQecq2actAOAcL9DlKn78y8lQPS5dV0u/eJp10npDaggtcebb76Cr/ZGunXZpA51Q4QkoAA4S5dtA0DAbEtC9dXJnBWhexQCMgXCJpFzPMA5O0UuRyLfx9AhqlwIPYZk0cH6tGvPHkeML163ju5crof0d+och/QSoS/Fh7rvqxgD/gBKAusjAW0qahrp/O1g3hqmw3OxW3ukbNBa08r7LyS/QCqryRAy3qyTBwgPLSW0WMD9Z+5Z6o7hew8ftvs+vYQuxumAdCjWsDlR96XsC3XfikxuR6nSjPXKCATECKBTGDaFVYSensjMRaHQAFA4HnChi705tlXYd4kgLiyrQLEFMcu8oe5KkbRavwWwp3E8lRA0es1hbym4ZFGFlz7EhxdgtSxIRJKIANFa3g2pogBiXcpgVEfjACcFOgsAU+7XOz0UdG/r8YfBaJqTR+2vIJyZs7QGax7SfKE1MQhg35N7Q37e4yGQRUSpoPLimovI1xwli0XN3wHMa4FqaGDedjZJIirpPnc2a7xmBV2tUj9JEadcjWEaCUawKwmmIzwYgDEpJhIbmVArgjjfsGYlNjWcX4Kwc44dsWkQ6Mr3OojvenrGTDuVRZczpEFRdZNVkrWRNn0uljIJtpoO3jvvutMS6KJ99MsL7TMPn0ENxufi/F22aZ1lTEzCom23FRKOroyN2269zbrpqB9AKdYIIBtNLtZPH3/CXnp5lz379I8sBImELKx0jka7eg+7cx/F+Oqjznpj++tujdF6r85fjc2J2MCpRuqHMB3i+npC5HQ3YQeTc9pSGD9FWWfMg3IryD+MMddClkwi9k50OdMDEEseQSxNClWVpdQTQZZ9ooNw2zTCawv5TEGWQOd5ztkSyy8H7Ks0u/SGxfbca0csfe4ke+mtEpexMWcOapgdeQZ2a3esi8Wf39+yCZb/7c5ew2XEJk+NoOu9BzJhkgPJvNTsghQYY0Dm2QEiokWAkK0DuNUNoNQA2f4JCJDj/3bQKiD9NVZGbQX7HGHoLCSZc6QekgXrAD/X75SVpFrS5SUxFmRpKctR/d6t7YytZu7VE0fJQVqa4RoZRPTr/B4+VIISJxgSIYr7ItIKGRNVZdjbMFUzTOg8B2xjjistrOR7FJt4x0udET8pw94+kG0948ZbzTmaU8J8GHd9ZMDMtN+9nG1TZ4ZYQKg/pE4tP0t3+S/1FcO2ceVsxkWm6yXGkt7WXrqEhg9/SIoaKwEs3HLpBkDScvvwty6z/CezASYBEWkyGcdnkcLCV8HBdKMrlybvDDlBNCoEQmLnk4EQEx1gqxbNtUzsjWamJloN936gnyc2VkOs0WSipISiSARIhOSSNZHA45qqEXccftiYRUOW79qdjSI3BMIWhQaZHpdfNpX8v3rI2Fa7Ytt8m/uNbXbonqdQbHUCUjfY0sXUVjQ/9UDMhgd4QEBEY5U0aOdk0wfAXwXwyNLAe6EwSffl3ovndZux5MJ2jDFRBunA1GhRlO04ftntgPG/2/BNl/+iOULWf1583oq6c9bJ/Hq2tI3jh6CiLJrKvdoPkFxaWml+KZFY32BjBvGBK6sLKp8xKcRCmMN8OHfxKI411pTr0Mv9wtRgGeRqNAFqB6TNtnt/9rwdR42hnJKYSOYfXkhruw/zTIcUmKxrUhUVQPitXZxsiWS9lBfkoBKIQjVdy7VWYxRNDp3MXxIW8pn03zB1tsDeJkDXeO6T+z99vQ23E2YNO9XGXFrPuvH4c4RSL4+x6YsvsX17XyM7p8u+/s93QJ4X22O/3EkG3yauPw0T1AunT7JXmBBvRd1kdPW024P/fJsFEa5eR0OQMNqDR0+gQIkiSy/SznBeYMMtJpHMPcDgR3683e6+91LsLSExTx2z+z73GYtJa7Cff++AXbVto1MtNzLPR9HQkHPyNGT9BJcBd+DwEaywltiho8ewLqKZRtlN1DmyPm2A7NfaXgHgftddd9mOXTvtBE0xS5YtdQTBsBp1mNPmzJ9vO7FYKiNoWzadK1auonnmhG3ctIl7CutC1uuUifEuk/AcF7CipBB7ohK7655PWj6fWQTw9ddez14nwM7SlJU8aQr7nxyalZrNG6ux49hZvfjmbgK1aaR68hr7weuDqBQI4SZd6OT+t2zLqsXYG05kfvWy115+097cfdxikmdYeNwU6qQyGhdWAOKHoPpCWTTcxZ6LLCPyd6T+aqGu8INgonpmvA2yb4M8wVpMxNAsrAkD/GgGIOvnwIFj5LAtsZzCs1bPXioNpYqaRXQ+qiCjVEuvWruOeuoc5EsJeTCst5zHOj5/DHORJ/VfG+t3OhkiyjXK4z1qUfOIVNh06WWoJAgzpwHlq7eiYOVxw5dPujU5I30S89os7tNaK4LU7ECxshvF/N2f+jR5L29gxbWWtT8E8qCIBpU2/i20a1AYdpBp8zYZapvWb6DxZwjF41uuOe+jN91I/YsdMTP1oX17sI0qtFTO3dYNa5wSbg45Vd0d2GvhLrBn19us2zTXofA4dToHhQ8h5lMy7KorPmK1kIG9kJ1q3JBKSNl0smhu4dwMsbcd0rrMftQX1R0tMi4DrQlCNyZhovWLFGetPMf5YMShYmmDmM/l923MT+nu3KtRSDW2Gn0axpFpSaNlgD8NidRJgzSH+FHTDnPfxEB013AvJBEK34oKrzCn1BbMXGYfv+kurjENOgO6R7ECdaSHCBDV3CJBVP2LANFsPWaBpdpmzAbrPAmin0CW/V4h4i7Pn3xczAB57/PzP/HbCwJs/xMH9X/tPf96AsTDdUL8aQWI9kQXH//vnoGLBMjf99pe+Py+vxUgWvP+O8TH2Fm94Pz8VxIgwvz/8OGx8otXjGRiXRRGx9Vkis0D+wGO2NS3s3FRV70yE/rZJQosUTePJxuFHooaKTtEgggkE4AnUiAAgMRDLWt0c4zje9ICXDEkYsE9nw2CAqjVNTuWz6GuK2WIaIPfyevo52M5INmoJvSYevs+93OBKJJmj4WqjpEfY4WGwEaBwXquFCACKQV0CYjW3wQ57/FRm5lQfu4sudgh+QGedCsoHaBcoI06fh1TwkNyX10UvW4ToI06xwWqO7st1hMB2Pp95rdmWiIEjZ6n4xS4KiA17+H5o5/hLjxi2cyrU1cESDvesv0UhV6AMlKA+HOsKRSEHdjbSIrtA7go9Yi60dVplYI1Rg2blkaKymCKf72PPoc+nwBVgQAiAWKc/z0taJArLWxoo8IVyA7BxLFKHdKM1/MWulUFfAugkXw4B0BU11tg8Bq6yrOwlVmyeKHrEg5FARLO+/3oh4/gu7qQjtBkl0lQV4d3OISKgtB1nhWA3tXZb6dP5QH++QEMdzo5/bnWJjbw2XRFz8LSaq2dOF3CRjcYG6xiOpLL2WjStT4xzoFvAoFkHfbop5Lt2n/NJHy72o78dOs743XNPx6yzRtXAxjilQwQJF/wRjrkRYDMZBMi/2/ZXogE8dK1FOE2Slk6sElZAFJySOUiRY+CxjUuBLZ0s9FvIyzUG4BFXWjKFRnG4kT2DD38Tt2l6mAWaSKvcr2WP3+nbjpvxpu+lz2V/l5/IzIpfdZ5eTXvn4tN1bQ52K28+jIbaALFGQsC0KUyOkiAr/J3NF4WnFeGHNuH9zS7f41djfOUDPW8/fGj5CQAPkCiUzOdV4CM2ssp32SUANL3Agl1X7UCVk+amg4R1uDCscfTvdnOtVL4oif3ZjvnXxYzKalTANAAxTmnXrx+LxsM/XwSYEQSpJGO6SS5DSJ4giB87rppygfCEktAe2cDcnyItk6AOI2jIJRXsq1TzpGCwzUuRIBoboqCxNN9JgA4jGvUw9dSjWjMuwBQ1GGysxChKmWZ1G0C6GSDJWJ0zP5HJEYwm1+RybpOml6kAmkHJND8qdeX4kNzWTLn9xwbRAHvwYwJkb5SESWiTPABJJJdyNPP/NLmLVzkug9FQKSlT3NddQG8xhK6NJ/59bO2afMm+8lPfmL33/9lgAUyk5hjtdFs5Zh7+KxdoGUdoKRM12pShdhmngOI8meeHM/YVieo/LtFfsyZP9fNGVUEa2vTqBB02SBU0gnew5yov4+EONDncBtHEd+jZknvaYE1NqJ1XW74/yo57/jJAwQuo8M5LiYM0KwDsmMqRDw2OFhbtdFpnHl81CpInuLKneqFtBuReo/fT+TaydJGdhETAa3jyPCRCkQk8ZCUe5z7o4cPu2s0GxJFVmIT8JvW9wLUBfTEQ0KEY+tVBuGttauG+yRO3Yp0PIZij/Tmrn2oZ6Lxz5+EBeAZd+/GAxJJ9SHQVmRkOyB4JaRqHeSGVFufv28lCpJBW7Z4lOgSAdKK0iEMlcI55ulO1C7NrC8aA9O5rucAPLu5RmfohAyEhPBkbT1LCGwV3de5BaUWjGIzDEuyCjpBEyZNJeC4i7DaSoJelcPiTecs1lisMR6s1YsWzLWTgP7yHMcrhXWPldltZFg3uLb6V3O81rImXk/5M5onvCBYAgk07WQ9EgAjGyaRoH+oAHlnRnJkyJgq5LwllvphRVpwPTSupbJSU4BqgFbUDzpOKaNE5EsF6tSfWqtFnsi2j5cbUrc/87n+RvfcIIuumg70erLfHOFJfViUhAOaq4kXvp5shGGbht9TDIHn4yDZK/HyX7dyuQXx+77GOgMuwRpoEue/le74cmyDONcoS2YtvMRyyUUoqKizosoaW7BsmW3eusm+/d1vOQLhtR9dbXd/57SzWeztxBYTMn3p3JkQb2RlEJYrixp51d9268epcWQHF4Iqq8ie+MXTKIki7Z47P24xE0HbyW3p4H6W/YisFJU7JaJnAl3F2/GV19qxceNGS4PUPCFrD86Z7NySUITUaTxI5QIKmg0AHsVaX5iNfz6XUXMKjcQE4qbY/iOlzBOA4clkHoDIhmAz6UteQs6pahQgqADeyrNLN8/HGqUeMLMKm0mzOpQAqdj/7D9VaYtXzbG39512qqKMaWnY6RXatFiIypXxEEkA3swjr+zrsH7KmegkajqCiSfSIKF5z4eaZjxskCd2Ib6EUxP3hUXdgOvc7Rr2wrKs0z7+q0/a3gcIdgckdEWza4Sh9lMdw7hQ66/GgLJutLaqsQBMG6tSLqLExJplxM+yvokIEUEmUO/0iUzOJ6TNzERnhamQX83txYWoKzhWvxDsh5j7IwO8AED7LR+QjMgBp3SZN4f/KS+Mdf+cVA6QBUN4HO05So3BOQ/GQq2PN87Mb0YVGY29GOo8APgIZAiBAX3MRzQLdbVxP7PWs07m5hZyv1AH874z58VZKhlGvYM+dGfvIU/gEqxH6+2Gh66ygl9kokzxQbVGHgXzj7/uEQiQUMaPSIM87AmrqlhnIvysERuXDkiHtQChg+2A8AQ7B5PZormvtBgymmuIsJe6m9oHUFxkteb6tjbmBciHYebs2sYugOVoZ69TXQ1JBEmwYcNMwO1SwHosbgPH2e3b77d9dz8JmYdNKGM1ljHPDIrV2jmbMQXrV56nHqdwVIRVgLfl9V10unuhFBykbiE0nf1EDdZPfYwfL9bHGsZ0bxf7AAinFMbRHeSAPL/6a84CS2Sz8olayWDo47gLKwi6hvwQRpmQ4G8TUXm1Mk5KS5ps6sJYLCFRphBKrusvAislDrst1tZAji+QmnpqfCzqC/YKzB3HDpVxHT0h8eZbs0+4/aakxX7xxhHr5LgiOR8TJlAH0Mwie78W1hFZ4WleUg0YyHkNYC7xHqZJZLCb9Z6GIBSR7Go47xBrsCjKtishxN0/2hPClEYCrPgmkUXxoVXzzLOrybr5/hwd7ZUNHfbSXtQ58+ItlBo6NtrX3nx9hz34lZsgppvsUGYxrxds06MjLQY13mOPPm8+McEWs2Kb1eNBds9HCTrPPGgp1Mm93D97Dx6zWQsWO7L29JlCsp2wHqMGD6VD/yBrfRTZCkvIpNqxe6d99TuX2ZOP5ti2zeu4DztR71N7Ulv4kjvxxq+oE6642qqZB7Mh2jZ/6Frbt2efNVEjhNCAoby3Rsbk/IXz3Ny8Y8cu++Td91g2yoE9+/Zit7SVr3NtweJFWKJBBkDafvf7D7uMPVklL2UO3b13jyNRklhXh1BH12FTeeOHrqO5K4fCo8d2vvGarV99iaXwt/vfeINGgsWc1wAAdcJq2Eu0su4WA2yPD422Q7C0OdgchfLav3pwif30zUGblsp67TdiBZmHbcX8GS40/Qx5hPkFZdwMEPj+E1DKeFHbUq+xf1q2ZK6lpkTRKDZoMeE+1MLlFqI8RjVSeaAK5p6VXdIg/xYgA5NVcBrWhn0wXc31nZwPrKYgBfogNuJRwR9DhboKe9EDBw8xRgbI8tpg02bPs+//+8NkHK6217A69KCG1hw2A4V6NrZ/U6ZMpUEl3TUj1NQ3oTYjy4fskCjAe5ED5ag1NRZle/zN27D24nHF/zqAlaZsQH3s9uV/ng3T2Pq85nNv2p133mml5Gb85MeP2apVqxzRp+ywGpok8nF8qOb+/8mjj9jb21+19ElJdmjvLrvrto/Be4oo7rRSsiKb2/uoeYpcbdLDZ125ep2lYTcXAPGifYxTdXKPsJpDSkB6ct/0dkOCDjIPs+/r6KLhh622F/sOD+Y51ZvVEE9aE0R65UIGZZItEkFNFo/6R/VkNXWtGoTUEJTZVemajiaiNGmCFJuKgqaac0QRAX+BSpt6ohOyc8aUmZB7+daDHV1SbKrdccs9Lr+utQ3lPATXqLJDtZiIECZ1V7+M5YDo3/Mgr8sB0fP0fBEgAlD+PJD3IgHyX25Z/0d/eEGA7X/06P7eb36RAPl7n+H/11//wgD9B/sMXFSAvPf1u5ACZOz8/XdJkAvOz39rAmTmXUtH6ugGT6AoF3DdTidfHdLS6An4FKs8ACjpJ1Q7MiIEr9MOnBUIm1S3OQXCsEDW81ZS2sAqAF0JjJ50g4xX5z07VoEbUleIuBABos2ouo8cIQFwOtpR72lHCQj/z49ZkAauOwvwyhEkgH0+kBVj2QiOEHHdpmMZB6N5DwJKBB6KJBCg5P7OkSF4Y4MKCHCMZEMnQLgXgEggjGw0ZIslVYdYInX2BgBKCOSUfYiIBn1fQSe8wBgBwNoQCBjTc878+wJL/9QxZ38lWxt1fVf9fI1Ff+QN53+r9xSA1AahIr9+qT/GsckKoiuzT7ZiFFUJdOaPoyBuoyD2B0jooiiM4jocg3DQRqIIG5paQDNfOpoF/gsYlU2SpMECDBLZKAZCWHlxzYZRJPTSaSpCRF18AgIVfh5Hx2gNKhJHFHF9fCmyZf1TitJkDcqfVja7ygAR6SVbrQSANOV/vLH9Nb6eCDiLlQAdzw0EyaalTaJbGjsAun386GTq7RnCTgQQLzDM8gj0mzNnDl2O6rBW9w8EBF07JSStJqdhS4C0u4COIwFY6hUdYjMRg7rgqc9Oshu+VehsG1IAqfQ82QPpWCMA6WKiOX6sQtQpLXBRqE8aljn6WqSHvL7lAx/EtRJwImJOncUabwoyL6UrKonz5M/nVxCvwsZFICjANhgQezSkmg7986BLONYpAlsCRZJxvZVtUwdIGw7YKXWILJME2uhrbdKXLBnNldHjwJ4WS6X7Wv7+en+N+z7UUZJzi2jTuJxIN6a69PV9RkaG7dy504UfLryEdk0eFQV+jiiZMmuETl/l6xCmyHN1PwgwVMe5ACOBR+5ectZyo8F+AhzHM1YFJOl3Gu8H6fJbvGQZwNuo1U0Iqq1KAubjuLa9IBqyRsjh2iUConXxvgLBBxhb0ShCmtRtD/Arz2ONb91/au9WmKHuhxsui35fkyAC2TtakMIPyIhlHPd1hxs/yv9Qd7rmhh6AXtkNiADpEUHFPCHwV8HPUQDECmUW0eY62uVRwugIx+5Mc0c1dkq6trKB0n+65nro3EthIABP9leyL1PQrgLL1QnvriOvrzF9Jv+Mmycy6A7UXKIxp7lImz9PNo09IEpPAVqkZ0x3HtPNzE2e3MO9bABHmHP9AJs+ctNN+Hgfs6eeeppu8LmEiW9B6XUa3/8iVBrxkDqxrsNfXYj8GcQWnxsWxA/ATaH3BSiW5tLJqesvYvgMhOGGTRsgPk8CBNcy98S7bm49txGgNxolRi+dyrLAUsbSfyZA9PkLvjf3gmND1+fmh89ZAfZEGzetsd/85hd22y3XYd93mH9vIPx3wEIBJA+TBxTLXKn5eBD0rpzjFVEvG4QUAkCDUW8dRwESjfojHL92qePUVc5d4MJzBVKXMo8HsWkXeZE+Y4abP+vYiGcCBMxm3pKNWDHKmh4IK5ebw9pRAiCTnDHbjgCyag6cmp4BGFeNldYMR24pa0Akrki1Y7z/mbwcN+/efecCuka7ABAqAPoBXMh3ueeuT3AvEw5aTRZDRZnNmpFuedlZNCFMcmPFE/Khk3FXzuZf2QcHDx21KSgVyqrP2aHj2J4x30ZNTCGjgI5IAp0rG1qsgfEsEE/dqMWEtvqjVJg2NdUSyEwJAOA5eSoLYJExD2rrrVAH9ei7znoPrmmMm4tqmNtkjSeLM827viK5mB8EOsQAwIsQGvPRHCtW3AzuGgZGM0DGFCH6mch5PZzlpazGADSUk9VxXtmkbB2Nb3V3KgdMYL+7Z9Q0ofmL7/V3IkK0zgoIcflIUoWgNOjC7qyLuiSS4NtQbGuiIyARmSMXkfPhBwA/2HHO/MnZSiC3ownCfd6USc7appxO6jnzF9venXvJGqgjvJV8CE/IGO8gu+P2z9naD11qM/CjXwVQ/fTTP7ftj15l9/+s2AXBS6Xwocu2YnG0x2o5z1/7whewT6oGJO2zg3v3OjXD6nWbCJ9uBCSvsjfIsfLn3vrkHR+37sYyl7sh9Lib+VfzTx3zRjb3ZzLn/xjkXBdz6803fdQpVN7GFkYqUpGy/pBgjYzBcMDuCNbTAYKCR/j8vVyrwsJG49a0QXAaPxQJ7eRyyICqtBRlIufzmivTXbh8IX7+Ur+FYTUZDYl24kgeNjiApyg9glHLjFDfHc+rgaxPtWOZRRAbCtSOBIRvshmoPT40P56sDwg+rGKeebnKyEq3mUvjrOoc9Q4gbyRyCj+IoQCOz9d7GHCejCAUXL4oXZ1aA/BJlns3//IT9tY/vYISs9fBSWM5Vy4fSYQ710gqqkHl0HFPSXEpkq6usZq5FcKfsSHCI5j5LgySuBeSrgGict/eamoerLkIR9d1kBJZY0jzdS3h5JUQRGFh/rYwHeVid6u1Y0fWCRoO/sg9B3kUR95FRiokGZ3HkL+lKGMUet3QQxUQFGENjNvsQvJEqPGCw2IBWfMZn0NGVBqEOq+NeHXZ4kSA9ckQHfudVd302emsmdUA/Nhkpc202XPnYxV6CqA5035w7AGr/nW+deFRRVVpJcy1Au6HpVzhGnkCwJWQZUHpgNqLJgtAxLyCZmyZPG3TyiXWWl2KDVYN4CXHPYu691wfQLRzJMSqKQElECopZBJqpNF8XYZCQYSMlu4IMQCOgAhm/oKkqK1yNqH1dX32pZMP2LHPv0AHeIfLolPNlHOi0NITuD+1BkKuhYVTh2Df0wGRjtEZNn00MPG+IVgMKRy5DoByPGSTD4R6A3OelLSJ1J/tzFX3Zj1gv1n5Nae41WNACyBWOnXY17y9rxV7J0hiqZoIPBdIW3D2DGOKnB56k2SvWksYdhzEXl0NtnBct3gIwnHcC9MS4yyBOb+fZpaTByptSoo3dl0oJXwhmn0i7FWsuJ7bf5wxMVpPqrgrgtShr8AFr8vOSvNcBx30pUVkZnBs01NQAqEEaQM8V6qMMj7C+EUKfFkYapDjuXTvJ/naZOq35vpq23LJQps+gUDswmzrwNZMuUzVfK4XdpRa7RAWvNwz69fNs9gYFMjkt+QVnLXolBl2jKyhu67YYl3UzFJ+/+ylPPOaNsmSaTRKCu2x6zYutUGyjPKZKxIJv+4b9rTfvAh5cOmVtmPfYSMf2tp6Bmwp4LYIhy66+1dt87MZk79ir7/+Q2yAUE0NoVjFcks2ap102dejWBhAcRMdk2D7D5+01Zu2Qvp52xu796CyYM/DnNrD62y9dJPLkTh04LBde+21NMY0YVd5wK694Qb77Yu/s2s/fIM3AzKeAAAgAElEQVSz45Si/rnnX7DNsttETanGmYkEoB89fsxuuO5aO8v6Klu1SzfRhCVfNvYZgwDsIkWmUfcqK4KOG6vEgq60in0J/y1auopzVAJp5WUnCbVvo+t/HED0E1+ea0+80WcrFs6waMi3xspCCyIcxodr2sJ4q4McamznZI8PZb1kPKJeKsQmdDqEbiCEychgK5mJkJxk8MzEKtGH8WU0B/TzPM4UNaEHinbeV1alUnRD0B04cNIyZs42T+qNds7LRAiQ8poqyI+DNn/+Aqwur3S2TY3UkoXUD1KuP/P88zbEeqXswFRssMKoFd5AhbFx05bRrD2Irzd27LZLr7jK8iFczhQUOzWF6rMk9kCybCrEAu6Fby58Z29x87+dxLJTGXFJ1PVDqKJKRutO1GNq6tB+QgSnGj/UWPWzTye/87f64vETEzlHWBme5PMQzP7rXz5t6yChrsPW8fjhA4Stvw35cQuZj73sDQto8hq1olqwaAWq4wLbzziQUkX5YGs3bKTW9WHPlwuOEOv2oCGQNHGEsMdw33RB4JXhGNCIIs0vENXH0HgX9q66UXl2icmTGDtZjkAPpTnsGKR/FPWdqzOY52UxWoWKrZWGpYC5ZGyhVhYpNSklzWWFiKvIglQKp5aLY50cYn7oJcMpgMD6kT4vFKAV5GfNsLvu+AzLrVhgJkDZWjlSQ/+dZ9S1EjkLLNX1Y13uKtrPK0bU0umIkYsEyLsG0wfomwsCbB+gz/KXH+pFAuQvP2cX/+IPz8BFAuTvOx4ufH7f/wqQsTP0Dj5wXkzw55y5C87Pf2sCJOG61BH5wUsqnjhxMpvvQYqiHFswbyHAN2F8BD0LR65DORCMR2g0Ab2ZgHRhgOTB2BaVAabLEqcL4EXWVwLwhxTYSGeHUL1avFylsJCVjBQe6p7Wpj/3F6vedT5m3n7AESV9ADLqspfv9SiAooyQUVBFgGMXZIHIDAHALuQZcERAo543Fjis7wUejnXY63t9LXCyj8JJf6MOZQdKAparOxvbZVc4OqCG7/Ue2mQL6FUGiF5DqgGBDbLk0OsJuNHzxmy3sr47xxI+ttMBNIWPLrX0e466MkrPceHqdJp00107JGAHEGM8G+te1B/ddNdImRDFpjqOTvzxPC8XVY4vRWUcRaI6qCKxOpGH7RFCjOvoGF4GIaJzILstgaiyC1EHsgJYw7hO8omVJVM43WQdACXaXATTmeNHJZuJJH02HvqyWerlWqnDTx2x53idJXRyqRNwWGofTtMkQjQH6RKWncsEyJig4HBAi27OCwHMqEMUtDgACNlNW09wULgVFVYAOk7AiqLFkVAL6Bzbf3Avn98Dv/YkvGF7kCGrEwiAg015I0W4AqSDOXZZ9Lz2lZm25ovI++Ufz3lTWJ8srXIokOVTP5ENrmxbVOyWQwjJkiyWLv12gcUAYQI9YhhrMtB2AapcCwHOcYCCtdh26HMlIcGXZYYsRwK4DlJtyFZKRIhIE8X8jkCMCYRTd+l4fiaQWrZbUhARJeiOT+HrIsCkDEogSHBGeqc9+VSuO74t+BirE7yVjbgA8zQ6v2T3MQGrgRF12tMprrwdPdQhGAwIIZJHhKFsaHROlyCzD45Wx71ZwWlAAkitWAgtHZcUAcoaEVh/TiQRJJ7uER1XHd7dOidOjcA5DYYElNKgD1ClBpBXGQcCgMMBdQNBFGpq6lyYpaybSgAGk9iQJLBpHSU/ZKuBby4DuQ7FkDyh+zm3Y8SlyEKBV/r+usuiLghy/zmT4N/jOQLXt+9qs5mTJtD1R9YOAL46rfXBRGgKePXGFqqSjZZIU2321J2sOUsEqdgLkWAC2aUA0r0jQlX/utBG5RBwDrx4DanLWtisaY4QySUllDZyQxikK+NAXv/KadDfiThxAdFcG6mBlEsjr3z9LoGxXwRpMQ1bunKUNvKKPp1XxD1E7gaATifgYT0EhEIwK7iGIRAquqcmohySbZle8xvf/IY9+OA3HOH50Le/7fy7V1yyEjKEjlMsVbKyc+mK64RUDQKYpJtYGSaM9YLCYrtk9WqXQbIby6hFSxaNWvoQxq2sKOn79h44iM1Bh02FrOmi01hBqP4AkvpsYxkg2kj+JQRIwtW/ZXwm2uYt6zjP9dbSVGHpqfFcrw7bsvISCwIUq0UJoVB3rQeyRtD9ohyqaQSPS2ETA+CvTA4BmrLoawVoEQm6DJ/xcbIRYj7ZSdiogCklWugeEnig3IUDhw462xiRvcqBUdiryCrd9ylkHdS1drnAUSFn7ax5tdxPCt9WjoPuvxjuO4Vj16FSe+Lxx+iy32RXYG9XdJaxRVcne3cHZtx4w/WOAAlifVUHpkJGZYckuz7lG+l4fDmXVRAgAonlKz5v0XL27MH2i1+9YPFs/kfI7kIvYS10ptbjc98MsOzF2umPAk0KvYEBiDPWggzAnXhskPKwFMnKxdqMDX8IHvFSq7RzzZSxpTErMkhrn/JnBPrIDkYdreIwZJk2TgEb6tYfFdWdf4xe37EgdBEgY9d8rItyzMZP86Z8tdyfq5VE/0kdwvzrwbqr5w0z9nVd1TzhiN3z5IfqBq3HAwrFPa+KUtYErhyMAU/GSrPNnzWdEPBY621txBaN+xmgr6OhymbgMT8OiUQatit9KG3CaRpo4R7ypVW+rKzajp3MxT4mzVpwdcshTHzZ2g0OtP0KmR3Lli+0796Xbp/97jGLp6taYNQW1BkddHZ7cn4f+/5D9tMfPoz/fJHLj9KC/+j3vodNzKeQogTa757/rR0iO2bTlstsBYG042mBbwetbmf8xgG0yppSzQ7N6oJlvJ04fNQBk5+gW7eV7+sqIZ9Am5XlMpXxV1GCSolQ8g9fucHayWzoAchs4G/bugetkmFZi/ohDJ/00rp28oCiWY/ryZpBufGRFMYCIDfEXXFBq61dPhUVSovVlDdAahrrdBjZC/7WxHg4kdNu0wnvLinHJhGMcvasOILPa2zr8nBbkRyCBRcKMkJhn3qhxsKSAKkB2o8VVFkrNSRCGmqVMOZU1CexEcCIEL3BsigRSUX+gWQpnMMbnrzTnrvtSdcFPKJ1j3VEJKLCzdVFLAHZCPOlAHmNU5Ehw3j7NzXXUYdEODJFKtsI5mlZhTajTqyhE7jobJvRuE+AMhaOzFfh/L6b+1QNLFkF1ZbPkiuO9pq1My3Ch2y0E7kAvAZhNJrnkAggWl/ealMTsNTkerZBrPQMo3AZ9LVmANFyauIz5ZoLMgB4B1yAtELcQyA+li8KtqYa1llUCavXzKGepNYiB2Hy1BQsBglPh4T0pX6KAJD3oQ6T7cyXXv4y+XCHnW1pg4KK1S6i9YD7L5Q5uQC7UKI+yDwKtG4A75p+SK2qVkgwcjsWZFh/awP5B1j2QBBlZXGOowHB4TjBcd396os9XiNB2lLyemEVU0lzDXi3OwcB2MGJcFJIdV19rQtxVq2vGIfPHSAv4ubHXC00RA0Ryfk7cajIYinrZ6aTRQJBe/RYNWMjhrmCugi7oNp65g3+1jeY+hjQcBAVM3IKZ5XYDyipjDdfmnP8uZZnspvtX2sfcHPIC6u/7lSHldhfpc+aa8+9dMoiYlDccqB+zI/pIkAInO5HZpiREIhKj8YR6lLlwVRW96M4GSW3pTKaSj1KZYZSsNpCGITRrHG+HKsf82k2KpXDvUF2jBulqKAeBSCKa8ZbI4C39LXemg+ZoCcAvtbTENPYPgLxoHEMmQYhNp55po21IxzVXlVely2a68lausyKITB3oWxOSiUzi+ybW6+93AZrCs0fayUv1gI1juQC6O85PWR+5In0QeKvXKn6u4r7DuKbDKiAqBSbgoVVAGteBGOjirH84v6T9nZVjyVgQbtqfpzduI11m3yPKSglmrBjrMGO6IlntttHaA4oYB7zId+hk3VYappp1PdJnKNC5E2rtgVZeW4opCdNQB491t8u4oE1jTmoBwA7C0ujAGp3j/GBkOmJdoTvu5iHQ1AI+JMfFBUdbosWz4Nc3M1eqAv1wGrqjPGA1qcJUV+GZdZRuwTSZRfk706eswIVeRxzwv5Dh5wyREHoIYyfCP6LgnQagKgS8TiXfMAQ7uUm8iUQp1mICHaU6FUEaueTeZU8BVIo84zFJ6ehFq9zJGsTQTbeqo1Yzz53tY899GSZ3XTtNlRpI2TCFLP/ZH8hkJoxXkidIMVCxuxFqFtQN3X0sR9tsBVLUZh4sja0VZOLuIBg8xZraaghJwrAnDHnxfUZ6mU/yddDNPPlA/jLFaAMVaDsAmWNuGTlCttzcJ9NnDTaLKO96HosNcMgqwOwelJuziuvvo5NdJizHa2gltbioOyTYhowzkBEz4BIiaU5roX6q5aaIoDrdwJL4gDyR156bburyQL5meoA1VtLL1lhR08fZc+Eqp4mpRtuuNHVYqdOZbLXGZ1XVXupsVD2w6chpPTQHlRNUavXrLEjqIO0F9jxrVF3hTsfbXQ103EUojdcew1NI+F2iq+bWFvuIwtEc1TWqRM2g9pq0/q1rD9FqFdwijh4hDykBjvJ8frweYM4Dk/uddnEDrN3SptMFggNeGvInZQaZB9KJMI+aNTxw2IXS0NqzArqoXHcm9NoQDmBFVsIqp6tEGey1tUaEM+eTTkxylWrxFJN71uKCktNEONZu9Ws1cQ6rtpPz9E6ofpLzZghKFeLsWPOzylh3glEEbjIrr7iwy4QPThAZJYsOVVjyG4ZLIH6QlbU3hqILhB9DGhS+8AYCTJ2NsfIkT/eqbx3B7FUsHqt0b/7Y4XIaLPU2OO/+v0fv+O7f3KhDuYLAkzv+QZOd/mez/jrXv9Cn+6v//37/fj++k/4Xq/w1xMgFwpBv9DxX8gi60Lj90Kvf/H3f98z8P/69Xm/f74LKTDe++pfeP6+8Oh5bwLmQufvr51/h1F4v9fjQq//RyHofmtCR8IAzgRehwRFsVlUhgJSchL+/Nk0VOBPG0w3R3IyXcMASeT3WQBFbD1ft9INFwuoIEBEwLNLbAQwqcJrVTCyLJykfJDFVZByEthIZf9shTv+6bfsdbYXAlzGyA353wtoluJDpMfYZDn2HH0vpcaYBZYjRwBIRC7oa/3t2NcCJvUzZYDo9cd89n0oRnW8Lv9DdgdsEpVtoiRWdbe61wB4EfjigtHpwnUdqvxemQ/eIC4aRrLGUne2yA2pMPR3uY8ssEm3jXbz5/9osSNABPJ4A6y7wHexLHjTarOvit+DDVU3BXs3nt7q6lcYJ5/c0gk37KbjthQVhAC+svIKCwKcilToOWRGOYDZwoULHTmjrvGzZ/Jdd7rCywXShtLNN0Q3aiQFpf49deIYHs6LXOhrP5uPXVh19LHrV7ex/NanUlgKCJbtUyDWN7nZmYA5ke55t95yswsklHy7lo6fOKTHLm8FcEk2F750Y+qzK0NEyo8egJhqAgjjCKc7xAYogZbKQIiX6uoyNqu1+L7SXRlAsDS2Cb4AjpFR+NvTuVkF2HPssbV211O9dM1CwEgRApEhUqgPELmdIled3U0AT/q5Opc1PtUFrs60aLpEqyDj0vhMKujVtShCSHYqUm0EOxUJmxrGj7rFXVg4408qFxeODrEmkDSCcybET1ZaIn4ExKkYHyXY6F5mU1JKx7kyAWSBpY21xkoN5MpVl0baoWPYr+Cdq45Fnf/8M7m2mg1hPaREON/3QxL2c49oDGuMavzoX30vRY/Opcaq7hWFQesaC5jUzzw4J8Gof7xBXAT66m8cWMTY1MZDRE0DgLXUKM4ehM+uMSpAX0CiANsyALVQQAERKMFkBgSyuVJHlSxWBHZKfVCK9U8ZgJss2xSq3Sf7J+6jArrMhgVmcP11TzmFA0iVCwTnuPW4hnPwfswCGSVAWm1WahQe5uPd+ZGySwoCLz6TjyyrUFIoENmfLkSFX8sGSFkxCo4f4vr7yh4Pwkwd2k7RJSAVEEFWVrL6GyVilaU56MgkgW56niNgAW4DlSsjux+nVOp0lnwCf0evPx3/TiVGrhL3pjrgBExr3tBDm9bCkgrLBaCdu2Cpu2fK6MwPhjD1YgPqxTEWMF+0874ezIfJjB1t2qvoTtS9IgJO1+wwCiCFK2uz6QOJ8uZbO2zhYhRBAG7ylQ6jA0+dh54cs8IqNTdq8605UISPiBkFxVZDuCiAuxb1oKy5hpnX1B3fxc/+MANkTAHw5ypArvl2PRv1leQQbSf0fBbTZC/doUX4hk+wSdxzC5PSrDQnH6sXrLm4diIK6iEgGyFbVwBK1LJxV25UD3OqAL5gJdICiKnDOQWVgw+AZiCfTbYK+eSnaI5PxCcojfBQWTyeortW95t+NsSmuJdzp+shkllWVB5svLVpl/VVBfdSP13oUsnMnTsPcindgbinIJi3bBjtbNajOJ9ufchLAQVv7ToAsdaG1SBe5LSqtzQ1WEbaZNaZDpQsxY4w1fwRTidjqyyxABYUxKpO2l4W38CIiXacvIqk1HR7bec+7FEgUaLiAeHwLw/lHmZxGw8Q0Mo6Mcjc78McHQchlISST+BzcWmNyxjRGhugcFbGXBdEaiBjUWNCRITyZ/SZe9XZLYmQZncpOrXO8p1Ue3qM+X2OkR/6d/QeUCfluzfyju9QQ+cfNk9yH8g33mU76F/+c0GyUhKdV39orZX6Y0RqK/4+mM+me0L3g8grESCBzInDWGwsg2w31KqTJwKC0N3fVo9lR1WpbQKEmZmeBslQa3lZmU4Fceftd/IaqCfwei/D1k3ndOWGbXb7vZ+3Gz9+uwPDj504Ys9+d4P975+c5Qz02bq1a+yZXz1n93/xiwBlPdZGd/dXvvCPNo3w6y9++UvWT3e2mggEXoYyVpQ38dx/vEguz2LGjA8WkrOtteqseRNcXo/FWR/3ShS1VwTXWGREkOolgLBd29+05digeTCnFuadwU6UzAIIzFrW1ZERH35Wb1MT/SyGTvc+OtXb2nvxxw+2tiHWuoBw++WLxYbrh1MCrFyRisVMkV25Jc5mTZuCpdYxur67bFZ6LNY+EPSsI1did/SfH89d8x3GNl71bV1ObZpP/kF6gq/NiiZ4Xf0jXkH2/CsVNsztNX/DSnv8xb1GbIaN8L0/5JPsNgNRAyTHRWCHxBpLZ7YHzR5tnJ9PvPRPlv3gAXf/CCDvZm4U6atGGa1/yqTRGiwgTcSHP2NVqk4BU62EzOtnItNEgsRAJowwRruYq6XYaEZdEApom8K6Vct10Pwu1ZE+Q2UzxCfh55QT9tFNk8hUwO4RGyvVg+1ybqVqDQ0lHBzSaApEQiJZASIDOyAd6glRPkfXcB9ra1ZRNfMNwcnUy5XYpzFdsHZgb0TfxYY1MwgSzuE9zdasW+5sBT3JhyivIdAYkq6Ne2revNlYVvnZxi9tssqn8zhXqAchbM8xF6gRJkwWrBx3GSR0a327weHZ+pVJdL5jO1nRQN4I6zWc/Pzp2LjVErrOmqKuch37vkNkRIh3UNYy95KP1i6uoxo71DHexFgZjzpHRWwntZo/fmrJKeTWAfjXQxBEhKvZyOyuN//FXrv1Z652UqOHLFrzs2tt25opzEu11LS8HmuG4MFArLbGIyvJyqp1eRiEW1grwDGOV06xra70YflscY1FqPhw/XxRZTXVddin8x6wFzd9m2sfRDZcLeqFefbqmycNq37Wn1F1dyINK1LoMgnYRM6zLMDiUaiWAEhXoFZJTgFkZmIZx/hKwPLVejpsbnqqHdyZaQtmJTglTRdr2gEIsH2t1FmhsdjmVFD/kpkhAhEJlPKURB54oXiTGkUNOuJyQwMg3jjvlAyWkjzBWSQunDsDEvCcVRSTEcV12Hj5ZqsgX+mNnQdRHoVwjpba1An+5kduVT/3p3L28svJfFgw394+VmIdsFMTea2u7gZqMOZrxtQgVk0fueZaiyTM5wks9669+irLq221xff9vuu/M4/PyL6rj3rh9Td32uUfup6x0GEPPvQ4AeipNhtF2/zFSy1yRuO7bucv3/uMfeYz95JxUUWWSYSNoERqpi7oYh3vp+khN/sMQPsEbLSY5wMjLaeUBgPq1LTpGdTq3gD1U13+xH7A8DrW/QULFtK1n0SzTKnLGXubPJBYSAHlZ8kSuQySdc48mg2oTUWSqClCdY1IzRSprxnvyZOS7RyqjyHUHxNY67jpLRMltJoxoCDIIMHGEvJj85XX2N5DhGsnJFsnJWYLY6qbMfmNO+LsXx45YyuXzLGFs6ZaSd4pPgv2bJD9IgNVpys3pJn5KzBkgpUyx/vSeNXVRbA7Nf/EBFT6bbWWhG3dYC/5MMxXDRAZsRNiuXelZMQqDmWV6rk85mA1poRTk0mhlAZgLwvjkMhQ2wcJsmnzRrdfEhk7JJXiMHbNjKUcbLjUhdFEM4xIsPmLFrpMxGr2CqoNK5ifzkH4HEXxkEzgd2LKZEeWL0Shvf2tnRCnGTQipZDjkukaVrZecSV2Xj4EpkMQnYEYxfJyLmqydJ4XRk3/a2xPVY+qae7Kq66CnC2A8DjqbExdo6BcEDhONT3IgjeJRpmHP6Y0HOaSO9+06yBAXn/tVecg8KUv/C/Lxgr55z99DEvHj9kBrs2qpfPMF9XMhy+7EjK2337048dZB/xQmRWSGYgcCuWQbLGknNY+RDXnAsZ8O00kgZzzLM7H/iMn7Yv3/6uzC1OdrGaQJtQ6atDZtm2ba1wpRBG1BjXKxvXrUBztRU17yO3HZD3ZOUh+C3v4DtUwqMtKOQftTOgaaxEQ1mE0ZXoyv2jOycrMs1PH85inyHQMpEklY77d8bF7uEY0efRAkjDmGxtQpU2cRCNEhSNPeriuowTIuwqV8yoQVSN/DQD0XxMgY7WU/r1IgPxRKfI3/cGFALK/6Zu9717sIgHyvrskH7ADuhDA/QH7OH90uO/3z3eRAPkbEyCTrp8+okJE3RD+fnT8+ACoeQSwkSekTAGrdDT197VT7OaT1RCDTQTgBBu6TgCdSUhnJQNW0StAPQLwVNkVp44ccx1s8VitqONB1hYFv9owWmjdddR1uY/avozaX6k4c8JSKTrOgyHONsZZqlC4iaAQEMKGV8WVQBan4uCRi9Jizr3H3/m9Xk+d1wJ2BC4LzBoDlcdRjArY1PtK7SFLIIW0y4bDWXAoS0Me6udJGW2enc2PqmBnpcSmVx3OfC1AUIoAHYtss/QeeT9cZBl3H3HHlvuDhZaBJZYjWJz6Q52tfF4ktyJAwCrouIJ0odgaoEtMG9RgwPwhQJGpFMPhdLAcoetXgKKLFebYhylMfbGXGKQzUnYlslKJwis1OysLpUaK2+xL0eAPSKSuUak34Fjw796FNdNCZ2MwANi1Z9cOOmC6ndpjhONORx1yBh/fVDaE/fy+EaBo4fx59ptnf203IW0XoOdHgVqOB2wCtisiiPz8UUVAgqi7Wo9gLD7UUdvD5jQBkqQOsuQsAKP8wAXEzZs/y45j5YWHGkCjrq2Hey1/NirHKPBr2IydemKj3fEk/tsKkaVjVx21Hpz/HsgXP66PQESRSQKGnfIDUKMAIFIWCZkAl7OwopFpdh/XpZ7NTAqbNMnAFQiuzntlcwwBaHZjEq68lAi6oINFgPD1EGSHvNhFmox1nzrwxIFxo2NzUBZvMkVgTI8RbfLN7+GcbVjuYY8/U2zr1qzi/RXC3mO5Wadt/tzZTk0SyevKniuADbbIMz00trQREUkhEkFAuMgzTcL63tl2SQ3Fz/RcHRdDxgWyj1mtSb2jjmiXPcDvda0WzJvvfi+P306RYoxP2a4JBMiic0xB0AL85YUuiyzZoGkDImsJdbor90P++lISqCteGy7Z/eQTpK0OSQHjnudDjvWmGvu6n0QqXrttwvuaAJmfEUcHKvMM4IrUT+5acFlFegQxFgVe6tyoY1GEkWzBRJpKnaZxFAnAItJQc4yujWT5UpZJyeFyeXg9ESLKURgLyRZRonmrj/Erkkp2Q5W8j7JD9BDJFcl9LEAhnGsmYF9kg5Q1UoGIrNJrHTyK7QEdkGXYQiRPSoNMTLQi7skVa9bbi69udx2xnbxPFPdFG5tC+Va3M9YjILfq2ZDqOETY5eTkum66Hl6/lXZhWSBK+dEN6CGQbPaceZCQZW5+9GPsKOckgo2zMp00LvW9LB6S2LCfJp9IVjvKAPHlfEiBMkaAjJIfowoBqaEKvj//T44NEVSRV/zK2XclQarnEvAcBnmRGBdOZ3QJoFuVXbFujS1KnGytgDDqHmxgXCqHRMHf1XQApqROhmgP5HflzCuj5McQG/UgOnYTeU0SWSwEYC5MNhvMJ4dQtUlhMxmbiumobGQT0wBA2wWAEgERJLJHyifdn7JhEDE0Ey/5BuYqASJHAC6mTZ/JeexHpbfXLr/8Mme1tXzxOPv61193BMctH7/DqopznS+2F5vy197a53JXUlOS+XwoPNjwb1y/xgVndwIUiDBdRJi6rPjcmic7RsaSlqBTOQVkELDWYNXU1IptCF7XzIjY2gDgoQbpB4BoBFDxEHnPZ5XNlTb0PrTEp6YC+PJ5ystr+Sx0rPKCIcxJ6sRUdo2IJDUpaJyK9BDZq39F2o/aTGrNpSnhD8iN3xMgv7e6OvVvs9+zBl76pRzXQODWe40NTWoiP6QEkfEI85QIEK2h41nzpPxwIKyyQHheOMCxxtOoNSbzIvOOTlV/b6ctnj/Hosj9iACtrC09a03YA02hZllPl7YPa2cAa8err7zOWpdn93/pXxwJ6Y/9yNETp+kQLrY4VDWPPPYETkcRjkD8zhfm2td+mMPaMWB33HqjUwN+6NqP2AvPPU8AczWgL5ZF+Tn27FO/sIdQi3i5OkGZJR6EQVfR5UtnN+viLMZMEwRHKIRcFMDbCACyntOA3Zi38sSYU5XJFAwhGcbcUV1chgoU8Jh1ZkAZPyg85EKuTIUuQij6Ade8uW6RMAwdBJmbFFkAACAASURBVHOHRvii+ki2Ymq2dm9/O5RXgpWVN/P1gM2Zrq77IUtLIOMN9WQXys2NP7zlXdco51PPOKVaLXPEOAXXo5rc+qtPv/Ocl67/Pp8Nkp15MxgLnUju8+AA7LMyS6wIXHrx1vV2/w/ftk5u/QA69zkD1C9YpTKvxZGP4THSh6oqBgseSDSIqVtfuM92f/Y/UBhCHkDg9inUnHtP64oaZLWOSeUoAkR56rKuFAEi1cIgRFcH94rLCWFsJKHUkvKDXzgfeJFF/nwGWbCKjBrg3gmnLpUNVmlTt+0t6eQeMLv7yngbRwf4EPF145kO2j3IZ/LgC+6h8rNVlkb+cBpKmkHmwEY6lis7UHzRLVzDeGuiQaiqHOAdkvQsOQOBweTSBIggJ+x8JWojjrHkTK1t2rCCdbQLRUQQ5EWHZZGF1k/tGxcnOzNv+9gPbrMaCBA/1o4qbPBUh7TS3S0bUn2e4wdbbPNqyM28akLVFwD419lpCJfSqgHD6c0uWTzFOumkb4Pp0tBTs0lWDlagcnnhXurqhkRiCo6L5fMz3zVTLzpCRueae6+xqQ/gejS/SusDp4r7wcNZYt382/ts+x1PObJf96Nq36aaVls0KxHVUrMjCAIIW/BVYxC5CQOcoyEA9Po2rOq4IWsBGMHvUScyJgBt/WFlNObHUZMrd2hA9qPY1vWwPt1GIPrji7/Ccfu5TJGjJ5G8cN0DQ/xc3aZ6dpga8v+w9x7wfZdl9/+VvfcebdOkaZvuvUtpK6MWeNhDlgzBASr4IDhRQUXFreAAGbJEWWWUQktL6R5pm6RNkyZNs/fe+/c+dxKsilae+v9bn6fxVVuSb77j87nHdZ9znXP076huAHLubewoVHXc91JUJ6NSaHRBNdEP+elB88tcAPu2umrmEpZG1DSR2Hx2ombbcKDUXuWpYzMA6yGalbmjsaaMlDaA22Nl2EJxDSIJmdciJYJUaqK4aJQ7EDbt2ClxqSx1TCyqG9S1nIsSyJmatWAh4fRlEHk9ZOvstS/deZlNHh1hZUdymNcV2NMdw0UnEOB8vh1GvbOXzI4AlHn5BZU2bxbWXcqPo0v9kosutuABSKqSQqy7Rpn/uXF26fIHLBEFaWxIn331R1e6Odm8GbvWiZOtDXs9KSMaUf5t2rLTFp+x3FZem2IlewLtnnvuxqrqEps/f7YlTJpgHaXH7NCBTBuXHEcDDNedJqp29s82GpGys3ItMjbZKeDqWV+Ka1usgrpgJmcGXyzsFiycSYNRqG3c+Dbq8kgbgzo4nu585ZSNIsviMKSy9l9NUCk+nn3+ebsca6yX16yxs1FAPvHUUzYNRUoY8yCGPSeNurwF4ima5xjk7xw6/qNodJKtkVSHgSgg3tq4xamlfPm3BxO0E4vNEuqU++6Y5K7Btx+D+BugqYRlYDkqva0b3yLg/VzWGBqyqPGD2L+rUTnL6rOb4kR7dzDPZSjXVIOlpyXhcEBTUhi5UuwdgezF1ay7geyjDZCo0ZDXZRBsqsNKIWq2oQydTaNIC00IXUy2NAi2XhRprTQuhIUG2WTOIJ3MlWrGZBI5LIGo/46QqaJGFdXeHigol65YodAicor2WjGKBlVFam6Q3amY/JS0dNtH4LusTt/e+K7ddMunnGr+hZdfsQModceR87Zg+QqsOEsJNV+Por3KLoM0E3i/YvlKrEMLbBPWZconO+vsczhD9Tvy413IC+3xCqwP4h6MqEDUVKE6RzXbq9/gPQx/feVlkY7J9uwzT7Ee1aNGvNleXfOKpUDqXX/OLJuWlsjb9SU7agvEZbjt2X8QC7koHCHiyZjrIqPsqO3Ys89Gc46NpRFOOSczOE/uphGvh70gmOsl4kzr0fr1G+ySiy+13/3ud061PoesuQDOjOOwFvNgLw1jz9y3d5ezMnX2sbW+juypwF5STQVHIUBkM5iItVhULPla4BXt1GuN1EFZWYesBIKb4shZXoX4o74LSbDP3HoHt4EcnM5BSxk9EXVJlQwDHBbhyHfXpXF8xopUG6rHRtQP/xoFiC738YDbSD01ch9OK0D+YSn5P/rhaQLk+HH8YS/hSAfT3x//J3rG0wqQE12hU/vnpzpBcLJX71T/fKcJkH8xATLhyjmDAvo8AaajIpLZ+6nw+/3tzs99EQ/rag4vCg/3tWuvvdQmT8N/c6Adu4g4OnSwq1J4Kh7n4YB2u5BBBwIUptOxcuhANoBOq+tuzHt6pRuTE6/d6EBT5YA4BYFCxIc9Ph3pIVCE/5a0WqCPWyipN5zXt7zDHQA9RJyMkCYarCJApqG0OL54GOmgF/DrgF3AkiFlCd7h6mym9JT6Q98TeqLXdCHSgDt6Hj2/ABeFXus9ySJHJ0yRPLJlUvCmMgMEgqoTMXA4lDX7obm8lz0O3Mn+5Ryb+vl9jgDRfwsg7sW71tt5j9K9qCxPiKRBpZNzsJdtkg6pIYDRAxwEUrBnyaJzTICkvGllneUFmxEYGsABOt7lEug9K8egBvsHeeIL4JccWBkejRykFYQr8GAXfvSzKUAFIrQDsh2BmBgHWKgA7wQyMOSvXZCXh/1DIqRVHPYg5KdwSMg7fMj9XFZLAk6jsW9qblZHPAdVTuBdHDjLABvV0a6f0aDnrNSSAWa9KOh37NiOrQ8kBr6qgeoko3Nq3bqNgEEEmMchI1+4lIL/oD3/0hobN2WarfvBTFt+L++NA1s7XXzqiu7nvXmq+wfiSp1EAu2Ekkj5IGAsjG7JQwQyTiEEXaf9doB7Se0FXGhU6b0LlBTkpvwGP+5HIzkqUpMkA0T7cv11C+QJ3aXX0r+5zrLIGlEVCQwcUjnw/B2yi4lyHdQCiEWyHcTX+J7PTMcaY+h6H8o54DpgQyCr/HkuD2RbCumtx5IjidB5jSs39vjStRS5IQBKXc0iM0SKiGCThVgKJITGvl7f+aNrDg1bcumxst+Sz6/UKLKsO0LXlwBU5RBEA4S3c8DUz5T3oetWWIxVCWNmFOPLD4u1QRDeEOzqNGfU9S27HXW0BwGWSwXQzvuQomDa9BkcNkqcp71sS0QAqSNcc1Rh4Zo7DtSUFdYpTIK0NQM49NHdyfjsAxxp4aDUzwFNSphgCKESPqMIISleRGboemg9cGoDrrsIEGW96P5pbdE8lFJABIiuichkZYL08T3NRa0RygQSkduO1Z0O3+HMO2UtyK7ArVtct1jIZqkYZKWliyr7KpEOsljT2NB7yMUfurPfx/IJBF205Ew6IbFC416uWfsWh83xdBiTHUAA8zpCNyvoRpeSygtgSICWshJcWDsqhGnTplt2drYL/m5jLCrnIRBwXCRrI/Y7/iIIWOPqeP9aM9Vxp85Ct54y3vWedcAMpnN9285dLrQzAS9qKYZEGDgceLhTbkQBok85wO8V/GTWB5IgIkAu/FGxI4Jk41ZIILBsLiYQZr1v11YAqH5bPH2qTUL9lUCn5c5dexxRp0wTT6671sdjgApTp09BIYe9G/dpEIBCfwRQjB6TZEHcg0juuzf3SOSVDsqvvvYqa2G6uzbpHMqbmENS3In0io+Pd9fCfV4IxQp17XPNFi9dRtfmHhQ32CsAWi9f8RF78Ec/cmRVImvKVZeOsh0EniuTIhgLFx3ou7n+ImvKqpsBTbr4WTAd/aUAcy2s9UlYFKazP3Q6e0IRt7LjE6kpQkJKIZEwW3cdACgjiwvLngK6dMOjeX9hUVaOhYsHgEseQEg7Y6KbsefPvQiA3K0BCGzFGnAsHbfj0saR91SL8iXPjesoOio9GFetsvUTkc/ryLpN909jesiNgf1QKksaG/Z8bwh8mnk34bX6yVA15hQf+7431f179pdyhhQguv+O2xhRdvA339p5PyT18Ne8rxx03fdScmjh3fOtIRDmjG/LVmgoM2T9PSnvP/6v/3H5jyucakobjwDSBXNmAArPtp9+/zs2dTzXENuaGNSrt1x1DWRmDet+oz3/x5dsB/YdL774gsvz0v0t4n7X0MHdA9lzz9d+aAX77nUv9fhL9bbqI2fYU7/7tX3q5uvdfvPiy2/Yzh277ftYy9XRKJBPzssggK4/+/eZ55xjSmeuQ81YBgGyb/8Bu+66j7NP9joytQPgOA0l7e53UV2hCpH6oQHArAZlRxPdysV0/I9PGYt9VwiAMWAMa0wnyoZyiNEBXtsTZLsFkFnNBSEQOuEKhWfci7QQAdJGvsxG1FGwt3bgSA3dxtQ17J2JEb6WFh9plz95q/tcOz//JLkc5LvQ9S6LLe0BrTSsaF1v53UE2FVDcLId8ZnNvnhg6Hqsv/ABGxuDAod6yhsrk37kH0cr6YROm0w+yjZT3/nEuYRfs89JgCBCKAQFkhoH4iET4sNZS1qr7Qsb77W3bv291bJuhLCXtkG8hmrPlv2ZG3RaRESrQoywiWtvlpLTCxBapJcyWIK4b7K2SgWMLYKYD2D8DtlHdbkg3F72rX7W7C7GdjxNCsq8KqrvsuwW9ufcLvvcxUnWA4kFV6CcZciNSOuk8Ueh5ZWA2bg82eQxynzqsZKaZiMmwrqxo9lX2eiUDV59NKxgpVJwDBIr0MNCYlAHUmb4enbb6hVzrB0l2tQJE+nezrJI1qh+6oIq1KsR2C/K8k7k1icf/5zVPpNnTaz7au6Ionu5k3VC9de6N7Js6bwkxm+o+1PG2h+ISnvf0XLbkYkFFJkj566cYY3YoYqkqCeUHG4XexnWXuYUWzt7D/cPQD91DEpDwMSGBiwOIR1aAJlVV2sdGgPQro70+kbuUaI6q7sYN5GuRo8HSG2mfhA1qbHfR7NTPMC9iB4Pb4UOE3LPfepuoF5gysdEJrIWoZr0olmG6559lLw7Bc9T8iaTSxOAUqQDIkS2isGsico5iYkIsOs2fdGeXYkKhM/ZAOlwrARLKq7xaEgEP6kn2TeVQSD1ZCTnDlkChaD8yWfeltf1oVIl5wmmQgSIJx94HAqwAWq50dTEcdSlW9/d7urDXYVV9sSOBuul74CnAqT2cmutVK9HaCQoJvvQi/2uvGao6YgSAItC7HZo+vIHWBWJmsT+09vVTG0dSkNYtGtI8oA0Ky2vs4+uOs9efOF5u+bK/2LellFnoLgtyOf1K2mMmcJ6PcqOlENgkblVhXKvoanOVixCFYYt31HG2LRZc2zRPLrsPfssdiU5Sdu77ck3t9nb722x3//2x9ZQWWTF+YfsjBsXWus+5j3rgbK3WrhnGza+Zzffe7bde+uTtnDhQgD+sYC7dOXTACB1XD37gOyn3n7tNVu5eAFWU1gE0yRViVo/e/8hconSjMrequgHKW0iqJwO+0kzpzIvA6gX0iHrfckBfM3VNmcDrsuytgLrL9U7pXjoqU5MYv+Tdao6+otRgag+HEcTRi7njcN09V92ySXurJEM8dFBTdPBmiOAPYo1IDNzH41TNHRgwXrG8rMsD7VreW29s/lSXTN23Hi76bIw+94T5U7lGQapNmPyBJR94+yVPz1HowRk0cWX0SxFoDg5OknUvjqXDbCGylJJhOms2XMJcd/iziERrEWtPDYmGpJTOUpS/DA2S6lvy4pRgjBnRfqPgghQg5NsfKNROZTVQorRnDZnIXMcMk7nlImoC/cD0k9ISyVzoodmDbJveK421KZlNKUoGF51QzBnGNUWZcw32W6qsSWSM3I8jYJSwOlccYgQ8B3UNrI2vfe+bzsiZO269VxH1Ptslv6s7TNRB/5RJDy1/+2fuR0LLOyjGMNN1G5vv73eNe8sXnIGY5M6jnXm0ccfd2eLi1F4nIFV2SEsrLejBPZWwwfrvNaNJpoBolgnRcRs+O4Mt94vuGObU0mJuNqDcnDlvEn2ifNm2mBzBfsmTVVM7iKs1zjVsuaQbYbF2J4Dh1nnUDdHJdhRGnXyi8stgHUzirkYHk2TXDD5U1xzXYfRo1Psd489jkL+THfO+c2vf4UK5RLqcpqFuK4rly9FFYc7QAnKZNYdzeF9a3ZTI8bhRjCkyK3GarlHVs/UMjpL96ACq0FJp1pN50yRH4Hkv4j48qB2bmOtSopPxdngU6ybapbz5OyayPigduUeKHNqiAAZrmEc6aE/f7au+rsFiR45XBN98GO0krqC52+Ijw96/GkC5B9d6f/Zz04TIP9eAuT/9vX/n43ZU+m3TnWC4GSv1an++f7TCZAT3Z8TrQ+cEP/hU5zo9//GAivtwkWDyiIIC4u1b33jBwCCg3ihJqMEkBcqgB6da95ekrU22qevOs/Ouv5Cwi6PmTcdtkGATIF00VcjCxeJcAQQPZWOlTa6boqeHlJ8TL5207BVBUCwLK+GgWXnG66CYTiLY0TxoewPdZnqZ0MdGQpHHVJmOKul4QJjhKgQATL10zvfB1p0cBNgKHJAQPJINog6S2XR0sTPRkgJvYp7DVl7CMjl+Z26ZLjTuYOimDPPUGD48CFQHalSQ+j1ZY8loF35AflYe0371G7Xvpj10Byb9tlMgAROfrJXkoqBzjQRIMF0EXqrs1UdaxzoB/jjTKQ5SEqNEQdY2oANxmS6ffIAqpohkry5JgokDgLQCgzy42BGVzQdyALGegFX1LWv7nWBBHXcCx3q+umeVIdbD8XkVmTa06dPcxZMlXQyKy9j0qQMbAWqneqjjY5KBaXH00Hjw/0QEVAGmChLrE6+L0965VTExsRDrNAtBfgQRTHb3YOFBF7Lel29F/neepOCKfBQeQoNkDBjUpK5rp10uTdyaEyy3Tv3uHBB+eyuWHEu3UhZ9r0f/cJWcTiq5Xpv+9l8u/UFPJDJnJEPbRSfOZR7ksB7FygmqywBw7qf3coOASwSAaL3qM8jpYVyP3SPZN0VBPivP7p/Cv2ThVSnQnMBGxIomns41A9waA4DdBUZIvss6ZHUga17LJDYdUO78F9Ac6Q7DaAMCYRMipBQ8PUdN4y1Z14jC4JD2ThUN410ZbY01tqUDLyL8WDWQVTKGn9Zq9E5pfDW45VGGqsiPERyjGTK6L9LOUTqsKbvO8URY0B2LyrH9flHQtBFkIj0KSnBkoT3qfssybjUTzpkiWSRQkZ2YwL51BU3FsWQjER6OLCpM1y2RnodhT0ewlJNB1l9dm+AWHWJaX7IYqmeDARZALl5zPc0NzWHXSslf5/qKpCezgQ6rhtd5/UAwJyCz/W3SCCN2UqICREgOpi2A6apc05EhSy+ZC+nHJ1axqDGhkB0HY5EHI18dqlHRH6INHCEyLCyx597IIl+L/dFB2oRHBpXum66l+rC071vY+6JVBFgKsWGlF7K+RGJooyOuiZsc1BYycbodQ7Gk6fPIhR7vwVHREOCpAPIFfMY1HuQmZlYGOjctnjJYss5mE1ejwLu85n7U9xrvbv5PcLUMzgQH0bhM8kFXysXo5gOQynPREboAC3yR+9R64zmurMe5FopVLcYAFUqkLTxGRyoOWTKwmiYAHkfCNfxkeGhruQeD18r/vGkvyBBRH5M+9w7Lqw9FA9tBbZn01V65SUXu2Dp/IN4WUMOTE1PwQt9miWzTj1JwLsH+9MoDtHyntZnex37hgzZ/PHYKIC+WgJpY7Gp8Adsi44Kt7EALyDmdE03uOupIOMt7252XZ665jqEi6DXvJMNVDTjXvdQ90jztYKGAC+QRYV16nOXYqMlMuT2z99hn7vjC2SPxKM4KLWnX8CWgbXmwvNWsX/Qyb1zK17YS11eirIaRIT0sHYVEqCsrCap0i44f7UjYnXYr+F+zySAW1k+iQAl6izV4XwXQFVI0kTbsjsb25BEy6HDtB7AcAmAURGdwJV1dLty7WsAQgK5jn7sf6WAvJW1NTw+BgtECAzGcXZWNu8FtRvktvaWVsgV+fRLwSMVmLt/jslyx3Xb//0h0mLul/JoHOh1/z3z7oPDh/hBy3xgMv+dPTQu3FowBGKPkB/v/y2Nx3AnpR6749sT/6KYmfP1gw7w3Po1LBmHv5Z/Kx/wlaB23o/uhb9bYwDG+ffarw/9/urv5Dlbk8Xz56CWKLd7L5Begi7hxwssKSrMzj97JbkakM+Q7l/62n22Y/tu+/EPv2/TUQy2QUD94MEHbfUFF9gBlFGf/ni6fesne+xSxl4xa/e5Zy6373/rbrv1hmucCjQ3v8R+88hj9tAvf+EI0bxDh+xY0VHsT8Jt9qwZDkiTKu/Avn1YdsTajBlDYNIhnrue/WzB9AzLztzjLNMUHNvKWtwO+NREJ/ZOMnWmobRrgaxOw1LGn3GXw/P48nc4+1Mj87+2s5/MjybsqGKsIKcWhQVh1/jID5DiXIwq6IXN2EGm0/TBayqXYe6UFPv0769376HqBxtYsLvYk8gn8A1ivAEuE5pcAuDXy71ORtGVj/KrgzGgMpPhx55FwHS8VCTedtWGe9zzlN/8E2subyHPCps4H7KSCJB/ZP1We7uE7I1ZkVZU3gChA6lLJEo45EASaH1LDwQ/dk6jafb4xbF7bdOnn3ZqhH4At1rGa5jQZuoi1UraT7wovGRB5ATB1Ea0wLgtxg9SUI0osr6sZZ6M4bNXUdOEiKik+6JBgd2QxrIPk1mpAuZDmQct7Ftt3gS813sDxrbYpz8K6AiBBffh8nDbAmKsqT/QWeY0V9XZtHgPuvhjGXf92MvVWT7sTj97QhH1waGCNkuJhsAsbXOKAZ9QVBAJYXS0h/A+usmZiiWrqJWMjpl28OBhVFpels/cTIKEDCR3pB3gOwKyfeXXzrfiX+9F8cHey/P6aJ2KjXL7Qy0d9Qm8XiLAZi4KpbqSSmeLWNc1wLqPbR5TZMmiqRDFR9w+r/tXTr5HLqoftgZLS6dRQkowQowj6KLugfRgSSIbivqHOtSPmkjWd7GsWUewVWTpt7FpEBDUNlGsldrvpLBVU4Wj6DX/uP5JZATUYKU0gXDulsYqqyuutz7IoYUToyFjWsmhiLV2GKVS9r1t2agIJczh/WQk0jyAvdB+ANNQ1lWPHvYyAmsUGh8e4mM3bfmyPbn8h+7xtdSYEmbeXzREvP1qwQMQSx5247a77fkF9wN8YqcEmVLAPgXfQu6J1KywMuwVEbAt7Q3tNjNjDHsHNjdIUAryCqkHIU1SMuzRzQfs3VwaTbjxgoImjE9w8yeLfCQvnrMZUqikimwMcFD1zcBvuD9R/IJA9wHlGEL8TJ0zGgtgVM4FXSh9JltC9BgUZhBoNO3MnTeFZoYC7mOj7d+9m6yNDrv43Mshl9vtpbWv2yyUGq9szHRrQPAANpwQFG9tO2hJ40dDOsywCRNSbPr5EVa7tc1+/cxLdttn7+CzQEqgaOvhYoqwOudm8qD+6uvxB97FwrPU5tHs9JFzzrLiw9k2ZmoGElOyzlA51DNf1r2+zi5in/WCVOpiQJRja1qQX2SB2IJ5oOrKq26zUhj2dgD8OJoGxtDtn4Ct12isoja8/Qb1wiRbvHiJI7FkD6o6pYm9RLkTCcw7gehHIZZ1XlHNMxZSQM1xqmNUL0VQm6qOkq2UH0qHaqnbqCfjUP68vnYdKsQouw57wp17Mm3je1ttCmrU/aydX/vsRLvzO7t4TogurteMKZPsynMvtudeepwmA397HYXCA9+536lp+xl7agLrQv0cQCNSKyp1nWuk8Ny0abuzD/bxVUEie7dufubJWoL9HKB+LirLBiwq45hrUoUqg6aPx5VXFNtRxm4NhFs0+8iq81dh1fYaBG6QU9nUo+pThojsdPdBLowmn0K1zPqNm/hMEY78iKSeUl6Kvj8B1b2CvWW7pP/WOU9h8TWQJ+shPTo4133ms5+3R5/4PYQP9p7krrxFbtlFV1wBydlq6yE6qqlHLr/scsbwBNQ5m1zN+ihKinBIqmuv/7hrnCth/Xt5zauuNlNDxQQIKWXN+VDjSgl2mPu/H6WEN40c8s3Tc7eyVsgqa+sP5rgRtvxrjCNqo+qjWfbx1bNsPEFAM1Jm2IZdG1C5JjmCexT5oU8+9Qeer9gKSziHJY21Uki9aGrVidNm897ftVayo0Kj/SAs1ViCfRVNHFJKppA56M723AcpVQ/TVLCQvCwpZPfuxgUBy7Yv3Pk5CJ4Gy3l9I+MohGtS7ywmm3mvyo5so56qh9TzRCIv1bbOLgH46PWjmG5kPZDllfWjIiTPKQ4isrGh07765e9w7GY9RCnXWE9jJ81pyoUcql9GCBBdgX89AeKe9Tiy5IOAt9MEyN8scSf9jRMBZCf9Aqf0EwhnOk2AnNK36BR/c6c6QXCyl+9U/3ynCZB/MQEy/sKzBp2dTkS8ffKWOykO0gFrsZGizU0WMTF0+gcGetKxXGCfueEiC0oJsBl0gpThybv0rBV2kA6nMk7KyaMpKji4y4u59k8XWMb1m9yhSbWElB/qNBUBooOVDrgqdkasrwSairjQ5iTP+eOtrxwIPUx+6PsCwYdsiYb8gUWATP7k9qHwctkk8dgR330RFwIgR8BKFYENFMUiJtQBpxO1U5PIAkmhmuqy1PvSkU9d97KxAaRU6LkyTkbei8B1PUYWWF3qEOd3Cp8806ZDgKjTe/8vZzsCRFZRfVwA2XV0AXwO0moTSM+hP11mammj/HZKEG/p7Cm4+nich7p3ARdnTJ/uFCDyt/cE4OvnmoUSAh5IQa5wUHUsC3j1pWgtppsmHnBb5JA86OXZPMBj4vB+14SRBVYsYH8yB71murpltaBO9B7ev4LF1Y0syyZ/uthlDRCP175k5MrDaOEAPAYQTkqDTtQPXnT6CCAOxn6jHwm6ilOBXrJS6kG54utDYQ0IquB4hRF7YvHlSQfdpEnpFLYHrYbOnJioOA4aRwCH5oOx+dtXvvkdmzx3gfVSkG/9+Xy76FcEh+PnS2s+ABb2DfIC57768xp1gEXRHE46IGYiOFQcwrpLge4lx45SMIfZ2DGjrXQ4HF1WRSJdBKAp5G6A6xKg0HvuSUR4qIUAAnTg0dxDXoAAJl0LWZj0Dastt3JIcQAAIABJREFUHCnnzv6MYz6TZN91FNMKFtXP8lFbSIny9dsnEwKbQIFeB3BRxntIMsQ9dBjnc1Cj+wvCReSKcl66sL8R0K6CX8SExpzGqcatUxowBgRo6O9KCJz0dDrD+ZnIDxXnsv5y6gseK/9q3W89VxQKghoOv3rOdq6NCBwdeFxIN2MlF6AugUNZNwSIbAZiAeekfNB1EaGlg6PGq0p/+fLOx9ZBXX0tHPil8GhAfSN7kBbGALSh+/yat5o7Uj/o31I5DZGannbZKZgFIqC9tyvRulpqnb2OiKg6yEYvwD2pP0TgyRpO/x2G1YOUMOqUl/WP1i2phgJpf60CgHCEKgd65YM0s+bpOjiiEyBdqgmFyo+saVIVCAzwxTdd806h9TqMywJBa5mzOeJ1ImS/xn2VWkeESKWA8JkzAQsOOduJXtaPLuzjfAE7c/ML8dqGrAkOt5nzFtrDv3uCYNg0dyAcTQ5OA3Zu+1EiCbC+5dZP2LPPPWPzFy4muBxAhnuo59VnKAS8VfdhEeoBeXGPGj3Gva8jdKNPnjLV2SWJEFtBwGct4KJAX42pIAijLq2NgBjvQCL4qiOQ8RMOmeAUBPLwBzwcAcKdrRygincgQa2MqZKf/CX4ffMzLRyGi511w7p167CPy7H7v/EN2wCp4cm4aoXYXbEUj/NpeHwD5jz22BMcnNMAKgAyGcOL+Wxvrn3DtfbK1i6Ztaek6IhNoUNUNoCBXPvJqCwauaat7Hfy4BbIr3Evqyf55GvOxSpEk/cvAkTEtubn0BwNcHPhQM4hu/raj2PfU+XsKvJQgahr88tYKmWMLrav/2Ab9nvldulF/8U6GmG7IJ+XLJwL2TpELPZDAIlsqgF8rUOlU0Y3eBjvdxqAjoAcqc/yUd5pzdWxO4S1WXuSSLAagKmKVk/bQZelAkAVnqr3Mz5jqhsHvqxLRdhiFKDy8gLQ8GF81rEGNsriirUudWwKSrowwPgcwAK671lnpO7q5LP2az9V2ziAtD7/CAly4IFJNuPuQ44s1f7Xz/q4//uT+d5B2/+9IcXGzHuGFCHuUO/EnFoFhjjRPytAeAb9UO3pYAvO/kr/e58s0S+wsmidFQHtFCBiWLk3ajJgXvgzJ3rZp/Tlz+cRWSVP/nfvm2kX/rDQJpKl8sAFQ+/jym9stue+cYb7d15tqqVFJ9mRsqOQFbV2ySVfsVde/K5NJhND6sT77vsmgF2HPfHw9Xb3/W/b4kWLUJPMtmN5hyw5KtRydm+zs85Zad105a5dv8UBRv99111uXQhEjbQZOxLZDcoSqRrgOgTA/Sh10QTWbs0X7dd5dN0WAOxcxPN4QSp3o6Aqpzs4HBVVAHOoERC8EAuTHsioXsZZAOtTNAhsP2uwyHkRauoKriWPoLKi1ZbOHGfFuQWWju2ROtALAe0PV7bbUZbp0CRfMhJSsJbJt8f232utz5ZYb02pbQM0m8vvleEBNYCVi2xP/QPC6Livpi4ylL3MJWWO8b5UK+XltaFcBBjHtkve9iG+7DMA/GeuudcqP/ZzOuLJGPOiqYLn2UO37TPvHrE+mm35TwPrcp3/RJzZlOkpVkZ4eUF+lxXYvbbnjufIM5ItEBlWjFkBbwFqoHDkh4h1lMCoPnypkTzpxh2kq3dQeW1uZKnOgwhjrREBEgtxIlVrsJpSlK/EOi0LrGZUKLI8U02l/Ip6CIguOoG3VmNPVtpol8+l7oGk8EaxCkZmnWFJVtHmYRWAdt1NrTaFZugMAtEDmI/FAOKHqhmHUagO2Ftz8jps2YxR3M9SMtzM6gDLB7GHiRkdaePTsAiK8LRRPpBPE1IBRlHSAOqv3XPQUslU8OxvtsnjUmjsCLMxV2XYW3c8Y6PpNu+gC11jsBaVSPqEceTDUJOoPoAg66fmKSdkPoqb4RcWbc/9qZD1wWzWzNF0mNNNDoBYC7manVtlvmRWHCsZwHYtBiBYEpBOlDg09jAlwbzd9AugdgsGsNaerrwgESHNbdibhQ+Rvd6MAdXosvdsQjmjJh/liHmynidwvZvZPyPjsItEmQSeaX11NDrFB7nu6sAI6iBs+ep4jl008Ki7vLrYbDzXMwryZNexBkseN9rlUcQCcNZApI1ORFXNfL9h8xft6bMfsqvf+rSbtyNZYtq3R/5b/3511S8d0VuJcgbHHbKMvACvUQBBTARxL0OoR0JZK8LZk6rLa5lf2LDxnmImTrcN2Fw9umYvVnlDOGdEOGsuzQr1rKVpEybZuzuyLCIWq1SuU1Mjik0uSXIC9oCB1AuQG8msmYODsDOhqLPY4+g7svNXXWC9jX2oqapcblw65MuYibFYSxY7u6N5U+daQA+2hVg4rUONcv5VF9gf3toPaDzW5qfRzU4+3k4aE+q4WKmoFPz4ELfcs8AGq6PtT0//yc4/779QFmCTR0NR+2CX5ZMVVVFRbTdBFBxFKRHEm9Da+sZrr9tba9+zZ//0iLVWlEAwEQJeRdD6R85E4oRtGSD/1i27bRlWTtbWZK3Ul42Q+PWwSM2dqAuiRlt2ebOVtdGk4eNvoXFRNiY1njpnEIVikmXu3WEXXXyJ29v38rniyRKTgq6b+lprsfbIAPYcqUplb5SKjaBslqRkluWmciESaULIpmFCdUYNqrcALAj3owKXPaRCwLds32V3f/mrlonlk/bb3RDAsgy+/87J9t3fHoVA70KpHmfjIRNDIVLqec5KMgDrUMGXkd921llnOSslnWnaycFS8HswFpjKhipXcwiZKVJLBEJm+VMTNLB/RGPD1yc1LRaCByFABBKqflu68kx+jXUD8lbEy9492dQO5AChwhtN7lMXZFQ+1tAzZ091qqlwmmMkmVOT2RhsrbBWcGpcqR9iuFa+XCvZjcpaUwpt5VrprDZ79mwUC1XuetZCnpexhyurb+VZ5zryx4e9XFbBzzz/RzufEPVxNHs99eRTzoVA7gSXYoOVFp9m3/359yyXJkTlks0ip0XqVDVQbMICy5k6aR4z3/V7iaj0leeXnkHQ/H6s+WjuWkvuSCD7UQzrUQXXUw0RM7HT/e11vnbX6yG25k+/t/NRMl198SrCxXNcflQyiqjpfNZW9rMc9sU3acrxwoYxIDQatTJ7Nn8npoyzQ9hidaKuKCwjUD482NWy/SxGU6bMoC7KhzBEDcM1j6QxTefJuZDHW97bxHWqx9oY5cnNN9nGTestoKmaeqwf4k0NgZxPOU+psaYcDEKuDlpDNQZ1RlUmZVVlPRk3R5wSztsLEhMVXea2vbb4zNV248dvo5akuS4uFeKw1qnC1DT5gQSIA45P/HUiBciQMFY72dDXXz/+g0iRDwPKneixJ0cA6H3/+b1/0NU4uec/8fU92Uec6u/vZD/fP/79fz8BcqLP93/7/pzo6vz7f36i9eXf/w5P7h2c6p/vP50AOdH1PZFF3l+GiP7tvT7R+vE3CpAVt946mAMw/bWv3kchkIadQIONSsQztpVOUNcZTThgG17reN6aV5NdjQT2E9+8w3YTlF1NgRmFHVMQYHIBRXn9c+e5d5R6zXok4z6ujnDh6Ky7KmIFErrg8WHyQxdjqFd0yCdeb87ZXQ3/rfB0l9dBEe3IESk1BFYNhzDnP3qGTfnUjqHsEGWFcCgesRPSv0eyE9TtrH+3ASYM8pwe/BGA7MCZYVWKAE7J/AU06z0LbNdW3wMw2UtHifz/jweqhYzr8QJRRZAclgKEfJOsX82z6bftdQdNFyhL96KCdGXt4ANQ4d3jCdCF3BZAvIOciz5P2ZWgmKBTSQWqrMMUHp9Kl/FhALNGwFXBiIEcQGPiojno4W+u0G+K6la6r5TrIHsaESAiBATslQIkCqgK5HmlFikAjBEQGq0uS8BCqQXaAP4jUe+oW0qAoVQQzU0cTtWRxMFC3tvyXG6HMArSwcbJybFYoFNG0nI+PZcAQoT3L7JFhJHIGIUPltLVk4HsW4G+TXQ7TqPrNYADhMJMazl0efR70pVH3kFkAkV/qj3481/ZIMHo3Vzz0OR423L/VLvkMYLxuCY9vCfO9OYBIKDQaj/k5ylYuYj4kDRb4L5C0JctWWIF2OYk0dFYgNxeVj3qNBMYJaWIFBQJALwDgAIKshbAInMyD66LurAVzBmNRYDEOHr8iNWaED0B1OrqH6RjtoLu27T0DDfed+zYYX/45UX22xcaLCkpAauJUbZpwzpApmngDq0QgpWWkhTH9ROxVMfhA9sQineFbWucClQQWScgXeCrxqjGsqyt9HNJ3EcybEYss3TPZYvUp6BnqUo4eGpeBPB5dajS9wVYCGiX9ZXstrwBmjSuB/kssnrx5fX1mlI+CORVQa7XD+RaCcSXHcoYxt9RuoHlCy8FQDjgfAIWBVUcEhV0qO4/jW8FKUu1JeVCPR1aIlEE4mteXbYq6m/sjo4HM05uq/rwv63X7umMx54CIJ+xqnldT8ddAAdF3RPZA8nqrRsiTwHhOryLDBBZoQwQeZGHYWuk+af5oDVGh/5awDZ1JjsiAwJEJID+SKWltUf3VNeoqbnR2TtJOSTrCGWFaN1phqxwdlhcTz1ewbthAKsiPqTQEPmoQ51cAb3wPY4EiJO3fENzB912lbbvYB65TLLuqLe5CxfhzZ9lIYzlPtaeVavPhUQFrN+/z+IBzd/csJXPNeDUFhXMxTDWDAG5lahaRPbo3osQGJc+wXXnlQIq6MCurro0iJVklE8adyLR8iDKQiGKKjksy7IkGlLNzZN/QIDIwktjJ21MPOBFCaHWHtgnzbevb6JbkXVLtlsDdIa/t+k9+/Jd99i7b73lQM1JWPYF4kceHEIwM9YVR/HrnoVliLo2A+ncXYAtxHubNhEczAEb4HMGNnplRQUu+NlX3eQck5PZq6QOEWmt/CTNKc0dKXF0/dUIoHslSyx9Bs0ZqQk1FxWKLsuvn/ziYQDdmXbOqtUE0b5NzkIha+ugffcrS6yiYx4WFG9ZBZ7hU1GiTJs8ETCkiCB3QOvyEreP+dIlLFBBHd9H6cTXY5fizd3K2PBXOCxZJfWAMrL5mUgHaguASChKPmeD5Evw9PpdVlZHXgNE8gJIn2IslOSHPQkgISQSqx/shPZAzHSou579pkuzW2o59kyp3lJZp45yjZogRvw0pkTusZcNKmBBfyBARIiJHNKfbGyvpn/xkNsrRbA7Uos1UuTHrC/lOpJjxObMHejfxwlGFCA8LeN66PfR1oEsyiFLILfTgB5HgDjCxB2xUZ8KiOX3lOnkVJjMQe07LW2Nbk5q3ZHlWh3XR3PqhduS318QPvlIKRZDNAnwccaTe/HxFcqlAYjtmQuokmVf/tLX7Ibrr7bxALFTp463H2CZ9ZufXGHf+dl2Ml0y3P3oYd/L3bfXls6aCoDca01kNPgDlG7ZlQXYQiYPz3fZ5Vc6b/k1dNh+6vbbbD9dywXc09moPkR4R4QyNmOweIKYlsXlUfJdApmTKSg0D0NcdUK4av3Q2BPp2s5Yy9y9x6Zj9VEOiZ8O6SmVokj6cuZGFWO2l072Q4dQkkxKtAzUWj6s4WvX7jJZncePZx3GL7+GuSn1z32v3Ga5vwTQZZ8u2rPNyvMamXfMU9rue7oGsUWhU5aO2D6yLw7k1TK+zCYxNvcTsNsA6E68Fq9vNireF/90fwgQ6qPGLpuVDvj+wlB3/tELnrQ2iIUc1qzXUCiViwxAyRDqB6GBFKGmmm7iWAh/9vKq4i4rhAA5eM+LtnFzNl27PJZ7FJcUhoIN20AmXQD3coBr5CxBIR/YfdnPGMVSgTAeerGoksLUNaCw5wyRHF0uIyyItdNfKljyv44VNFsM5E0KdkiaV1KCNHmG2Y567L1YTxfxucbLTRMsGzcr641OsdwK7MvIsuiBTBgHDpYe52mxeM/Xk76cVYEdImHKO8jgqEDdckYGiD61XFPHoB2CfGqi1vAM9SaTJNBWLSA0OrjHIgi0lpuKR3CkvZ6Zz3XxY/4F20RUsROvmW6VT+Xau+s2oBod64C3OjrVjxQVujovHQ/83Vu32lI64FvJfklk7alnfR/A9mjtW6y7qBNS08Jd/pDUf3uzsNbhfS1cNs72ZRUAIE6yY4XUQTSg4B5oo+KknOlGWcv1Aw8OhQiVFWwntalIkFq63hmCLg9ESkCFFofxmiKIVaOog7+bWiKOOiCcnJ3WrjrUNqU2O32MtQPWetIZH0XGQkc/9WkXQCQgcxFreSDz9PC+UqPydHZYZdR+Tew/E8YmEMRdyT2i67wa5Sn3Ipj16MbNd50wQ0z7+OMrfmit7CNqMBJgGuADgM9CwYpGw8ygs0ksK2yknkUZW9RItsAMayKHozQo0n721Guuvo2KkI1qn7ufCYm+NBCM415jy8SfGtZfSiOadSD2aVWSBVYqNkvLCfdu72ywvDpUspAC6YRud0NMZ6EsCUXd3UHmUmNHnY2enGBLViyAuGy0gAF/2/3mLps/Y6Zt2PKGLfno+bYNEi1zb459786bUYTttBpyfXZgc1bC+jh1zhT7/D1z7Znvr7Grrria60TzEXv9IGO8htyRXubMlve2UbP12lce/IkdxCJr3NhUp2TYufU9W0hjWsme7c5+rq6yGHVKGNmDfdhNNdvmzWTETZuJ8qTXGtl7mtlHekiuzyvqtjiIuYKGXtZJVMLs4zGsncFhyjiE4JqYhOIARTL2mWqI0T6pRg8RHbIwVn0ixaTqSClHpRBRfePqHmwVVduqEU55GhNRudXzXmohTYNDo8hgOoBidQzAOP9GzSqyoJfnlzqxjVpDFo7fun283fdwHpaYWClha3jWouXW3kvmBjVM0dGjBF7nYNU1w9WqNTQWyDJt6cLZNFCFQCg3sob3mDdraSuWTFJbyBq3kXo1ndyNEM4ebIQ8T5n7M9Lgc86qs5m8rHlcc382kyrIs/62UHv1lfU0Ac5krai1mMQoyyaAPTUtmTPPOEvAzrKb59W58ADWuJE0Jo1nTW0C4D9E3kcfDSzSHi1bRfD78NfB7R1OkS01TD01SDCKkEbW36moe5UzVgWJqu9pbfSF6Hvp5RftixDwqu11RpzO55YSvRvyRdZSHdwDqenaWJPPps7byPhQ00kI9+Pg3j127lln0zARiuouxh598mkO6QFWyb1oo4jz5VokQ6gGUdcpe0RECRPM9v2YxrSfV7IORHK9vK2G/bAeC887b73Z3nr5BVu9crkFcX+rqBfzyb5qbsF6mEa3AZT+8RB9paxhJYy1Ph7TLNtYDsghZLx4s18p+H0an1Xv+/U31lJ7pqFIryNAfRaKmEo7//yP0kBw0FnHhvvUOGuxYNZUDvI0QDS5nK0GmsFEuBXRCBfI+Vo1tB9ETL3sC49Qe7HftSHXa2xspdENhV5QHGtAqH3ipjto8uults3AEq3Tjd8hjP+vLLAkd/8nvv4ZAuQfWWCdJkD+iYt8Eg85EUB2Ek/9H/CrpwmQ/4CbdEq/xRMB2Kf0m/8n3typ/vlOEyDal//+14nW978hQCwqfnDx+edRQNXZ17/6AH1S0Ry41b1HixQHidZWsiTwuq2oILgvBLVDQK1dc945NufSs2zP7+gkOu4r/ZNb6WBESQDg6gl4ouDJAA6rCq1WN7XUHS5nYxgQEXoyDIO83ynqxKfHZXGo2HYB0PyOwN4+DnwjYPCR3y37GwJEP5Pf6QgBIrJEYK8GdiWAZJh8z6VIEZijfkK9F/7ocSI01N0ssCUUYF3d9l0cBhVeLVJEgLULe9YBgAJXKJm+r8dJmZL50Gx3NWbcnslhHmKAn3cBsEv94QnpEgz4dfinM9+/Ymmf2ksnG6AY3UgiQORXGygLHT5jIIcLZXvI3kVy8nBUGSnYK0XgZ79j21bXMa6OmRq6utIgBFSvxdKx18iBpJMuGHUOy/89hK51hazLNkRdqp0c7mJc4CAWN4Ckg3wehYLH0p2nzuVEOnoUUChyIAO5tIifTopn5wHNwXWgD7Cd99aF/21ff6ezHpDNlrqK1M3azvOHI/mWdYJsSQIo2LuxUVMgsV4vBsA1N/swBzKFffsDhAXYcy++bk2QK+WSgaOY2PX92XbbOvIVAH6ydm6zDNodkyDZSujg6pPFFoW8QH75gOtzyu4pAkSgFSBZXvuy7RIRFMs1a6T7zIsDmsbEFMDkdvyWRfCoU0+fPZRrDyvh1CZShcjzW8+tMSGQ25P7K8BWwLCAY78gOiAJnayg01cA9yMPrLQnX++k06gMcDiejnO8KZDoD2LxMNBLN29Hs3sNH6zORDaJBAsEXBcYKosjjTeNTwGtAmNFfqg7U2SYMiRG1E8aNALHj3ENZnEIFwg9QvjpfbaRfdJL8S7bNj2HN2NcwKDuh4A1fe8oXf4N2KjE0jWv35USReoPqR4E9gZx0hUgrzEnEFxd7sr30SFWBF4eB/TRY8c70K9Zc4JxH801lrpBNnilIgb4LCMEiHyPLj9X0Mefv55/E2UPh4nLV0WcEOj4J/arD/WQEQJEChA/PqMAIREgoSF01tL9XoIPeBRzqpluNgHBCpFUd6hUHgqiFiAXGx3hCBBHIEmRxvhQnocAWa0lsilxB35+T+uE1gyNE10jb35f8y6Mg1wlHX/yatZ6pZ/HcFDWWBAxGw54o07oIggoqc2imdfH+LdOZjH4H0fhf97Z3W/vYeVzRJYiHDSb2rttEsB8JH7Sr6OgqMfWLgLLrUj++DP+tAZk02nX3isqwMdZo4lcSePQKAK8iHE1efIU28xhWeSXL13ppag/BGroNcv5jJpnugbq5hzgHir/Q12G4VgvVGDTEM66MpIBMqIAETiutVbd/CIQ+zyHsjf8fQA5gee9Pbos76dn2rVPVNmyM5baz3/xSwCMWrr5M/Dzbndh0OeuWAmYVYhNFZkfScz9wU6yNpJRNBCIXt/iQm5juG9v4m/uzRuQD/yyhfOssrgIwISsGyHofH51lMewvmnuvUtYaGJiksv80L6i9VSe35oX8+fPd3ZfRZAOxXTLCzCZgJ9/MiRIyjh8pYe/XnidLn7eaz33+5t3zrLyjgVcpzLGFGHVNAfMwUO9EBVBOxYkIdyDEp7Lm87aDGxE1KW6AbLEm+tyxdVX2mEIKoG941ENtHPvKllfknl//szhNgAVAUj1hC+/sGEPYDdh6XRXJ2GTJCsykWJdgBdBeGLPmr/YNm3f6QCNZoi8AVmrKdsD4tSPe5fB9RCY3qL1RuScSA+pGyEERZAqh0FE2wj5Mfm/sx1BKpXjUHEoYuPPyo4htceQ4sN9AUj+2bphSAUyovYUATIEADEWZHMp8sPhCtwzPU7iEKfyBILi3wL0ZEcoTYj2w2BlI2EFo7mo3BetSxpLicOknK6lut2TsBFqqim3995+E7uXs21CyigrAxj57+smuLd49e3v4C++GKAmyx748lz3vT+91Wjp48biSz4KsAo7FJ5/z+ZNFgyAvGjGFDIfaBCgG7+sBrUXHeV78Ky/hnyPbgiIjZs2u0Bg2Zrsy8y0/7rgPN4zjQaoFyU/qoGYVzZUt6wmAXaCuZfFkIvpkIw5B3OdglMZQK2MM+29s1B/1tHROgcbtGOFR1BNVkDsx9lOuqHzq3pt/rwJNpr1vB3ArDDnGGs/natR3taHMiwLdUPy+BT7/JPXWwnEfAh7dNmBPRZHgPmejVkAombnfTTc7eN1ZEJUVHdgfTXBNmzLY3xhc7ZsFmTIEVS9raxrqD/Av2Lo1E9gDfIZaLYuGhL8IC6iGCOjAdUnvnO3ld7yrr3G2rIutwKFcIwdLCTrQlaNgLnaS1sBdyOoId/J/YwduH8bzfNNBOceABTrQUGF1ZBsvEb5AnwmYBeDrSf7sqozrTU8g8t3UR6IVKZ9yEs0T6UMkspRdYryUXzYn2JB0ZshN6oBA6tLhyy4Jo5D0cUaK1uynuA421qjz11naYTxzoMMGkAVAWZvfbFjbU9BrXUNQBoCQiZDBqSxdaUkhQPq+9iBcvY81GtZKHEKj1GPUTJMmwCISbBuEeB0KWO7hFDlZMiij62aZxP8qUFQCsTSXd4fEMFnxz6HOXfHLy5x461hDbkzJRVWWoCtEWtPEmO4GJK0ldpNSgmpUXO5RqMh0qMgtxPZo3q5jrU0MOQdqWbN4p5TC7bxu53UTpk5/TYqDUUSZEj2oWo7+yw6q7P2cx+oT5kT48kzUV5caSWkLvc5CNsuqbalFFRtqvXbj7w/zalycl2io/1dc4myh1oAMzOw85QaOAZiQ6Cwn6yr6EzxhJDsRSFjkAieqGFiaGA5ho1YHw05fJcQ52TLxNrNo77bWXMVqhM71MfSRsVbaSFWi9hyzZ0ZSge/alDIJtQIX8gaItdGFCAftMmPNFL8+uwfOYJMJLc/60Y0zS2lee02fXyolR9tUSYyNq8pqKbqLXXeEiuCRP7pU89D+ED2pUot22m5kIczUsk8Yy+bvWAxmRNN9vY7Gwy8m8wbs/lzJ3AfQyyS5qMQnSdQnAxE8VopZMCgMmyuhuRo94VwpWmC+9fvw7iGALj8mjNRAcaab4+37X59J5ku8+z5l5+11VddynjysZdfWmtfuxlrLNQw1dQiR5XlQWB60rhk+/4PaVzYRx3PPtyPbWJJAbaK3OvagU7zYm61AJAfBmhuoxZ78MEfWhbr0SD7s8jT9gbqDVTX9ZAf721Ya5OwjhybnMA1brCXX9lsC7HISkWd2Ihlai1rTw9ymv0Heyxj3kRImCprwSqulLoxDfus3n7sXhNCeA4ssjx6nW2imjdSUlLcmqc/KWNTXD2oRgLVRaqZXb3J/qk9tkhZSzTjqCaVYlo2i2XkHkViiZZ1MB/yI4U8jX6XaeZNM0OgMq+oZVuo41OxRLp4aZt99jt7aChIZ4yRlZKRBjEV5QjyCGVfsP9ueW87jSExLtBejVGyoQ0N8OKeefJ7nI/IVelnXnsBlvdwzbJo4NvKoWk8AAAgAElEQVSxfYfd9oW7rJfx3ci4a0AdIvy7iTlWBYlyNtaJEUlRZNW0ONILKsg6avxt144cKDHWJD9WJzJ/ksl1ev6PT9s9d9/pVFryVmvnumyjQWri1GlkhgTTqAIpz2eTeqGe3Ip46hD92UVO4kXXTbPqI4HkoGRaBk0PheSgtKJsWAFRsXnrdhSHOdTdqXYJ+Rivr33Vtm7dbDfdeIObm6pfVX+eeeaZ7jzx84ce4rFjbdEZy1jDq53t1mFs8iKo0aTaaGd9XLZkqUVQ03lQi7ywBoUtTSTKvzlWTm4UZIUXBEIlzxtMHSrVbi7EjRqbDj98hl3yRDPnpCDb+e479slrr7JybNYKD+y1sxfNswvOWkm9NmCvvvSysxWNSxjFWokNKX8fPHwESywcItgTeqn81GDTy7+rapqw6ariPk90eSQHyKZTE1YCjRrKelGWm7Is1UcpJX+wP6o7rs3YVELnWfiKsG/UfVeDklTKubnYefHgWl7LH3KF1Y/9s5GashHrz1yaJlBLkXca6B9NjRFqX/j8veAUYTynGiuV/ygVrFac/28JEFcqDaFZf6ECOU2AfNBq/6/73okAsn/dK52Kz3SaADkV78p/0ns61QmCk72Wp/rnO02A/IsJkMferhm84brrXOEkINV5nguSGEpA/Yt/i67wpBPv+ovOsQs/cSkF/COEXqaicsAPOiESUIUDB0WVM1V2f4YADB1mKV+Guj5pMwMS+7vj1BETwxZXTiEiqx0qkxGFh8ti4Of6fu6jS23qrdvfD0XXkwrY0+/J413dHAKNBSwKEPdBgdAGWC9yQl8C9wV46auPziGB/L38/b4HCJfAAT+6HuqS5TUDAc/VEefsPPhvKR8ExGc+PM/m3b7P2Qeoa17ddQqSVtR1Dx3fxb9e6F4n6uPvEEabBijdYTnfy7BJ/30I8LzaJgmc53nVhSzgOpzCrxnApIxDsT+HuhiAZlm9KKxY3cuyhFCzrewd1JmXNjbFhbPr4CHQ7ghFr5pWRgNmKvtE9hKyvopTeDny94H+DjomPS1jHFJ0JNvxAJ2b3t6Ij/oSVzgWl5QD0IbTNY4PNI/vowu2k+62cJ6rG2s017rJH3XQybZEcnJ5I4eEEA6OokJeuLJEi+JA7kvXog/tfwM8x+QZaZaLeuPAnhz7yIrVHBg98bbPtTff3UZ3KxJlit19v5xrF/6qATBwjK1b8yK++gnWQOdYEqBnKP6t3YBoOkjJBqsesGopGQf7CQ8WwBdKh76UJyqa9bNwDkMKFFbncrfyTOis7OY6azxImi+yS+SIxr3AaoHPGi9SjKhTrYAO75HA6yoIKT+uf35BgT10zxDZ9eJ2gALArRqyUHo5/Kbwuh2tHP0hVHTwbuUwrW5WBbArdD6U1yjg3iiwXq3QGsv6fgMHk1QOlbpHIj9aACaqAL5GofZQp5e6HD1pW6wDQJN9lUD5fghKTw4o+ruLg59uuFQjMdjtiPgSMdUDODCooFK6ZNU51cehIwyrAX3J5kKfWQcpjTuB73pu/bcAV4HDmh/6W4HQoYyt0lKAG8gOqUg6AWTUpaYurOyDh1w+gmT+HRB4CqvnbbkOPqf84jNpbshaqpSu9U9ckfRvIUCqqxI4GCvnh+5XOgulCBDQKn/zQe5ZkDzmISl0DXSwTiZbQkSk1BEChRMhGJTf0SZiCZB8LKqIVsaVAtP1GXW9BKYrkyKKQ/pBxrqusa5tJ6+l++LDeBTJImWJ7CJ0WGzg+us1RHaKRNFz6Gf6t1PnACwom0O5G1IiSJXx0K9+ixphlrMm+8i5q60Ki5wXX8MGivsQpCBkWrjTAO59WNdrGOuJdFk2Yx3QhN2HCAp9xqPkugjcFymgdSMOlZTCzvVZ5gHYKCxdmRz6LEEEUVai6ApkXZNqpA3gIGVUKs9RbOecvcrWr3/HWXcFQFA2yTKNce9DiEA3hIQ3XdgieDW+BYqKDJcyzmVHPTjbZn/zsF1x+aX2wwe/h2d9kF1+8UVWQMf8YUC8j1/zMXtv40aLwspiMXYTVaWoKniesdg7tAEYKwdANjj7CepsYe6fyXqg9UfhybUAGQrPlJLNG7XaGDo2A5ivu3dmAkCMcpk+hw4XOO/xbOwjeEOWhqWDP+O0DLVTO/44x7BRKa6os2fvzbD7fl9rN1xzBV7bv7F7bwJYGf56/h06aFFqiIhUBpHmdyKA7muQMtpBtH8lYfvx2tq37cabbkABlwW5Xg+IKDAwgQ7tGEJuseeiMzaDLttu9jEFIwfLVgNwr4ZMJGW/lGIhs3Eb6ksO7HV0oBc391gjxGwIQKuI/dUA/vtQLhxFoTYAidcCeOYZEEpeF17/dMomYx+ifCiBDAKa3T4vdYasp9QIMEzc62Md+MF0m/pFCBApJd0fR11oN/zgw/vwPulUHCK9ZC8pFYdTeGL1xh9lCim/o4cxrdeWzaSUeiKhZM+o9bFfmUuyXGIfFDErZWOblIhSqGGdIauwQUBxIH98+RkHSbHmhR3jIJYk/tzzEoC3saylL/zpRdQ84523t6Qpy+bOtlkAWmFxxe/ft0cey7Sbb5hF922kBdCuH8Sb72U/6GTubwV8mjyD7l3IRS+AEwXjNrBXJ9OhXArILnJYIN02QCzZDcoibxzhw2EAlDGoK90GzWduZ++Sv8YxvPYjA6KZzwNWSkZUAz5RR8h8CeTx3hApC6fOtCj2ysQxqQRwoDSgIaGfzvb80mPWi6fifgAsDYclKJ9GhUwiILjb1kGcFdQV2/KPziGPIddCWQOue/rrNvgkYxlAZ1/mdovwG7RuwE5PALs/7hoEsAuwJWnYsKGQior0BUDSfMVeB9Vvc4MXNmvetgsQPK+x38oArRej+PjEsmlYDtXaIa8we/oVMoMgB65fvcDqcg/QGBNt+T2B9vimPD43CpN4Iz8syCZNm2vPvbLNRnNteopa7HXUH4M3/QwmH7s5xsYLuxtscwMNETAvLJcOUE9PnkB+h0h8PNkJb/egK9cXtL0YUD0KMC8ItWk35GIIYHQEc+wI1mLKWolAQdJOXVIOkFdcTE4ZKgceYnHch2QUFR00Pghwyy2qp/McBQRlqtQaveyLsazpJfxeTVOP4XBJt7cvjT89ZMaEWFJkkKUzZgqx5Omm5DnY4W8HSruwI5MqF4IkLdBGpY5hrvXbnr35kHHe1DVnoDbFQpHX9KPxQRWvF2Nr3ueXW+GPN9CpPM6OQWBGssaIyFQTSwCgYx2ovPIARC7LgiyIuaAw6V7W/BT2mVrm9Ex9Fuq/VjrWY8am2zu7My2nEPsqSKSJk0ZBzpdiKUVTAu81c0edzZ1B8w81Rga2e9nYLBmWZ0UQ21pTlLcxffp4Zxnaiy1iuogCfiZSf3Rqmh1mHpXWthl2+bbk7NnUKBXmSfPARxbMhsxrdl3gYaq5ZCmrnDL2A/pPINWT7cDBMvaLQGtsxyqK6x5Id39hfau9nduqXGLzBmiOCvNzFp/tWJDWMP4mjE+F0Ms2r3beL9f+EzvvdPP0RETIbxd90+XFyOownLlUT4h5GAqeWOrXieRiVfGZOiCABz2CCbQ3+/nuciuD2PCkVgvuo86hucCXz+jD9bhxYRz3dJRtKy+01zc22pUzIKjPXWm792xgPaLW8x9qlmjvQAkLEVqCDdwx7Ot8PSAvCchevmSUpaaPs9mfGbLf01fZq9X27Ctv2V2PXGtFz9bTNOSP2qjI1m18HaWop9187TVWX9RgRfl1VtPgY9f8cpE9ct8Gu+xjgNre5MPQVd+cWW3Ndf2WTc5KcOoU6w1JtD++8QIjq9yeeOxh27Yx17Zs3G2f+tSnyaUA7C96w7xaKmywZgBVWYFFjpuJ+rfdKbAztxy1z96wFEss8gCxMi5jkneyrHdTux1pHrQGrlMRqpZYQHdPSISJGanUzLIiSnNkiJ8/zWgQGlq/VZuoBlKDhnIOlc8nFdycuXM4g+Q7G8+k5GRX84ZFY9PK80bHUkNxlgjGTrSyrNhmTJvC/tziHtfH2N+ZeYC1KgiHAWos7sndN423L/+qkH3Vy2ZNTLTqkqOQw/OdkjyB55SKu66qmPobBWcfyi/Ws2bqFNma1tIsMA0LssFezicQO00oD7KxIixEtTFvxiSbwpgboDlCNasn0qhDRWW2bfc+1BahtmIZ8xj1TA/79EAntp/YdLU29bO3BdgTzzxnyanjIDdQ3DN/vaiHe1ibrr7mappWIHlQgK997SW76Pxz2Je6LHvfHrcXJNC0UA3Q39je48LCawgOxyfK7rplgj2+lpqMc8cYbHvffPUlu+fO2+zJ3/zSbvzY5RaIh103Z+pcCMyfPvwo43qURVIPXXrhas5jbdT9Na7Bb9e+LFQn8fbRC/5rSLlBLaBz0NkoNBqojd7asN4WzJ9rVTRBJHFOSGXhLTpaTJ7YERRQE+zlNzeaT3CU3Xzb5+2PL79qL6FuvOLKK8mR3IKysN0K/3ilJX/2HUtFqZoxdpR5drVYwf5ddu+dn7YJ8ZDkNH5VsE51aC2AWOMv25OV73J1dmXn2qKzP2Ljyd6aMmUyaqR3IXf2k43ThLJoms0gE2fr9u0QZ8U4A4yiAaeSxswal/mRMmasczroiUfxrlpF9QVzS6SsrJwXUKsezMqi9ltqxdgrpvL4XJoL5HgQQ20ki7TDOAPI9k8NI+EhMazRY6mrWu2zn76btZ4xXFiJk8IYHttIphdrqJqAuE6qJVxzHWcpT7Jjjleuvj/Jh05U7gw2zKAM/z3838MKkqF66J/7+luC5M8h6u7VPoBAOd5C5EQEywjG8/8nKXByr3X8tf3nruGHfdTJvb8P+2r/1x5/sgSMBr0Qtb//dfr+/eMxdaLr82HWp/+No/d/NwFysnfs5NffkyNw/pKX+J98mr+22PL4/caGQQHBIgw0+EU2jHz9NQniIZsqisVBj067+aIzbdWtl1HYHOQAGIOMvMQBXb7S1w9ColCseUCAqFxQ9x4Uw4cmQJwdluyHlBvClRO4KAJkhPyYdPMWB1yPWGzo+/osAgud5JpDtgCUEfJEPui9kDC9svFQrsNwZ6teQ+SHAqFlZzVEbOjnw92r+hQ8RooOWQSoM1gWT/UA/Pr+kSeWW9rH3nbS7x7eazsA6qDaWXmuI79a4C7njK/kU3ghs+Z343iciBbZXuT9dIalfSbT+S0LhByyZZEdCdmFKCCa+ePPQSGEjkCBVCKPJO/Vwd2fzyjlgwrA8ePGoeRocyDRnj17UNyQ8wCYKUBSh2mnJNEhIz4KwBdAnAPcaIAjT0JRQwClIui62rllB6RIsI2hC4g37wAxfw593YBN3AXuAdcF4GwQZNtDwDtglOxqggE8vflsrVJXhNJdA8DYqbZUrmEw3UWDyp1AeRDH4T2aA5QuzdZNO52d1rJlq7BsybNt+3OsVYQTKowDD82zVT+rAlDyt3JsHKIhNUbTFSlLthYsJ4KwwRJZpI5057lMl1g+Qc6pKGT6KVKLjhJ+i92NL2NDoeEtFL0C4OSlHk4ndgAHdgFusndQeHzb8TYPjIHji0v5BasjXd1VVZAL3RTUX/xYjH3jkWJbtHC+ZRM0LQJE3duBXMc2bCyCAH31vTSsTgRiygdeypJwuluVoxDFXNO8qOPQovul+6jA+VIA6DF0Zepn9byWPl8wYKrGYTt2H/48Zx9AmkBqKTTqOEj5UMyH0B0qAkSAvQg/f4g+L8DnPuaqPDiG/i0CC5AQOMaTcTcyp0R6uoMsY0pfsp3ToXaoKx7wifem66TgxGAAmVwAJ72XEEB4TzJR4iClCotKAZUaXHeVrHTk+y0VSzPjUeSAlCVSW2n+KLNBGSM3XZb4byFAjh3DYxjFj+6L7okP10YkogBzBjYWV7KH6XSKHJFCUkAok0Ndj1pHYqS+QOUmgkK2UOqE1GfUz0fIW9mUyRtbpJGeQ6SkSLZ6DqBxdP218fgQ5puuhx4nmyl12MkKR4HUIhBEsshOKgLiQaSuxqGzqOLn/RymXEYDczQKMKGGbn8/vLRL8I4mIxc7lBzAhhjLO1pEd3CfUy5Esr7o4BeAxcF7W7a5+xsC2KYxI/sErZU333yzIzu0hoqU0d/6mTyqtY7uzdpnkYmxdCELqCM/AgJ0wbxFjgjZvSsTEJWsG9abCMa3wBARIJ6gUiJ+fCBIhwj0IdJYuTF6TPHPF9m4L+xx4PG5BLc+9+xTbBW9dg4H9gQA5s0b3rJEVHtTMybaIToNz1m2yNl55BCSHsl8CmNszSU4dg8g9EHmYjIWeLOnT3OEVhDzpQQVSDyfXYqpGILRo8LwKoeMKcU6bHz6ZCwWOJhju+HJtWlnTa7FZs+LezIBNc1Wvh+ZQH4B3YM5uYX26o8W2hOb/GzRvBn2vQe+6wLtF8ybC4CJlQv2UkmoOjTXZb9XBnAZCcmq+a5rqPUjDiA+H7JoCnkfddjHpBIG6jXQRSCvD8qMFAgRwEE6RKWglDiijzHa1tbMvoflUxAqMu4duAr3tdqyj1Xay+9stdBR460aawdPABjtsjNnTAWAoYsblVIZwIzsLQR89eF/3c1YCAOYFiEqlaXG39AeL2ZjqLgZmaeu/YFvZX1/mk27O+d9EqRfa8o/IEDUGDBCgAwpP4bIkyHFh7I7IDqYCy5HS/aCIsVkdcl6JqJan1udnsoE0OuEM3dEUuv+aQ5p/airrQY886ErG2VLbRkKoSUWQKv3FOxocrOz7MU/Pm/333efrf7o5XbjjVdBbtQCqCTZ7dfeAEBTT6j0bu7tbktjTHkwFpYvC7cj+YRGcwXjZDMiVQzjPSfroHX2DgDOtgIKhXJtZ2MnxHti7qoOeZV8mumzZrqMr2xeV3lTIuATsL2KAXztBZjy5nGd7OGyfyymu9ujW3kuZEWRnVVO3sMgqiSt10nM1zmTp5FbEGKtqENCmO+dEEJHAQgP5B8yP8jHkopjgFdTbcLoidZb64eveoX9Edu30pZ+ey1vqGteX4PPZEGgkRWAlZUP2QX++OYHYcuTV9hhL+8zW7YyydIAlcrYM9X/MWp0OIS1LPsAs/LqrE3BsKFxVkctuBn7IoVYX7MszOYtmG+v7D1ob2wstygIhJuvwLoNi7c6gMojHb72ejZdt5R+NFnbnOmJZKxMsz+t2UCnea9lQn603vkSnfKVWCfRSBAbarltgfbIrnbLBWSXcguhiU1AsRFN4HR0WLclRNA0gQpMndO1hLX7MGZka+bJHu/HBI9FUZoPmBmN+kuKPXWWswxDFDcwllzMGmobZamQ6UAGgAdNGI00XBSXtGDpBTkSTbc6I94P8qEGa5Q27LUqsQAK5B42o+rAaYd7kgZf02lNyGG4zLYPVUA9654sTmUx6MKyo7B5weqyF0tTWX3OmjmFxgvIFSarxqmPUzSRy/HJhVbxmx1kh+TazOkznBWfcvZyIFcqUChMo+Pemz01G99/Na2odiuHcItD/SN1XeGBXEvkdcPoavcBoCupR1EEYVbMfaN5HbvDefYOFnmj4j1tKjkiWzfl05ABMQLJUMXeMIB6thoA2l/WVpD/RcUtBEKPAdD3th1bCu2yixaRQwNQzdiTqm8HiqNycj1a6QmaBwHWSI5LIuNpAiRqH3tYP8/hwxqovyNEAHIdm3hPlVVdEIMQRGFYKVHU+UBwTiXbIquowt7cd8T2FpjNzhCQ6WmpgOd5edRuqK8GqeWydpeguMKehr2hRfsa9+mzJ1CESA3y2BnfdKoxEWN91ELgsE69I9Dam4Unls/zxros8kcm2ZPbDtm+UA9rAOAMQQnVA6nAW7VAtqxVU0Xg8xwQ5YcOHrMrFs60vqYaaj862ck5GUBBWVvXzP7K3kmAX6UnTQHs6508x9L5kXbLk7e7Objt0cOQVzTFYLd53Y+vct979ds77PyvLLD6N1CRBw3aY8/8ljNHg91+yyctfBGMzHFfTz/4nk2dlYyiBetWgHw7Rvh5frUjCw8gTTnW3E/NXMi1fMa6UR93NfnZx6/7nH3x7rtsRgYNMr4Q4IVZ5lk/CCBcb8caUdFjS6dmjy3v7LMV85JQVbPWAI5nZTdYF5+/C+u6rEoUqdQQPUHY6QKOh8dCICbHOKVmyugY6jovSL4YpxTuYE1Wc4ezcpXVKnufap6cgznurNbD/RSgr/pHyuBYakUfrIv+ADFdQfbVmWdgG4zl4K6d220266gI8uLSCtQg2HNBOhcCgHsSZP2Fj6fa3T/P5bHjbRwWcg183qzMg/bFO+6m4QH7UAgQD+ZoZ1stwLUve24JZ50mFJTJnAuKaA7LYIyHsJZ7WiUypCJA7eqSAtbyTrv0glXsQVicUUPXovCrhJQ4SL4ayz7zs939PFJkZmmhs9q0Pj+UBHnkZmRZSjr5fiwEOIhRdw1aKWtExqSJtnDRfPKJyshg2mOXXX21VRdku3yQLVu2Yq/WYdPnLLAd2H4FhnNuZuL2sze/s2W7rfnt5fbtxysdIfTKn56zqy+70Irysu3c5UtRkWOj295rf3hju+3cm+WaeO76/G2uCSCaZrlDqHj37jtgm3ieeYuW2HkXXsTaAdmVucfVuvNmz6Tm8rJ3UWOpGWQK68MCrvloyF8FqmflHEZdO4ZGiQTbkZljK1adb4899Qw16KDNmTeHRp4cy6LxaxCbzbxfYw3G10N56fbDb3+TTJDVNgqruHOWzLcWPnfmtu0Qv+RYQlJt25UNNtBqBw4dtRwC10PiY231RRc4a98jEGW79+yiLoqH3I5xDVayMDtA/RqJqjmERq12bCJzURc2cZ/T08dbSTdNIzzOnVXYp6WY1Pkpgec4QgPLTJpHZJw4ETXm4UOHHaHbzTqreldnowru0QD3rLgItV4iVl9+UZyxou3Ky24gxD7RnUmDIYl72G+UC6P3qWJb5zGtw200LXCSGZqpzr7zuK/3bbI+gAQ5CQLEvdRwfebyQ4Zf9oPUIqcJkL+8JR/2v04EEH/Y5zv9+OOvwGkC5N89Hk40vk8TIFq7T92vkyUQTu6T/S8kQH72YuHgpEmpdKIdc8SBgDB9faACRKAbxWIAoehNHeX2qUtX2mS6APuMosCrF7sVChZAVgeeOxJEYIggexkhQ4DoeU+gANFrj2R6jBAg6kZ2BY9Czx9d4v4t8mPEWmNEKaL3LMBR3cojXfsC8fTfIhfUfTrAKUle/SOFgvM1B2gcUn/w2VAhCKDTc+l58x5Z+v7rqUCXFZA650VgHHty5fvjacGddPQCIktpIUBEvsr5qD7SbyMYHXA1GLDOj9cvpgvXb9h3Xl1/QoWOPDRkw3H819hP7YJM4f0A4vnpDySIsxoib0AWEO10Godx8FAIaDeA7AS6zkqQs6t7PZOuUBEq4zj4ipCJAlxR1+3OHdtQGSTbWDqO65DdB9HJlQwhEoVXuQCIo/hRNGMpkxCXxKEFP2cOL34cKPWnpr7SqQiUTyLrJB+64Pp0SqCY1AFHcGwt3WQBAqYgKxqxigik6BRB0sGho74Wj1aFf8aGAObRzV5IV1tTF4U13dxYRDTxXMcARgYgLHJ/s8jm3JuLegTlSkuDxWD1kIEXRzWH+CY6QsNRlag7Vp6wCkNVp3A5PuujsJHo4DDeCfAUT3eTLKFkk6GK0VnwyAqMbsMpHFI0dioIgJSthopc2RDp4C8iQOoQWXjpECelhTqPZEel4vyBz0+2W+7fyfPHcC3HOAJG+SGybZkAEfPexg02aWI6Bx7AFSkvUIUEuSyOdhd6KFuucsBRfU9khwpyfV8ESCWfaSL2QiKI6ng/IkzUCe3sbxjHwdwnBWmrQ19khmwQ/Djgy0deagQB7wl0nes+yWpJoKM3KJAIEOW09EEgeQGYOCKEcTyi9tLn1FjXZxcwqvk2QozoZyID9Joaf5WENws4lQJEZGcP9y2XcePLe/DnoD4AcKk1IAjlzVCIOu9ROSUcvvT7skTYuHGTfe6mSf8WAqSiMoEuPsJTUfkI/JKHvD8AkA8XXSCVrrmIXq0BItl07aUAEeGh9SsG8rIFq5o+AuSlyNL1bpKNiKzwOGBp3ZEVhCzTRCrruoYAfjdyUNN11PVVcH0k4H4VFjZSxYjY0PWVTaCIFB06RXDJBiuYx0oxo6yOYIBXqUKCOKzXQzj5QS7WNbVxMKarMj7JcrEoG0PH+0uvrcX2KMR5mVdB3sjKICUtFWIihgPnPnIPpju7BY15ZVusXr3ahZrq/WkuaBzlAo5OQgmhz5CLkkQh7HV0Xq996w279GNX0eWbDvl30NkReAHaHYDAPOusc+yNtesASJKG7AW5rsqO7GAOeA8TIHywIZKZ6y0CpOQXi238XZmug37mjGn2+qsv22qIkDgIhWo65zshL0dx8CyjSzmKdeCM+bMcqPj8c885YmMBh3NZBT39xONWQUfy9XRg9kO4lNGRKkWGpn8UaiR5hSvQNiY8gLmGxRxAaUTiaDt68AgH8SLIe8gmOsl37M20WWRrPPviyzZxGl3PkAt9Hn72g9vG2M9ew0IqLRHiJcB++MMHUXhwcOe5tQ5rjxuPsq+VdVnKwm3btjHHAyHKM5z1lTz0ZXNWREC5Ds6thHnOBShtp6M6GOBpGsGmrXR2CzjoZF4LGJWqTrZdylvypJM8EHB8oB8A5nAJ6yT3pazOfvHk8+YXEQtIw+EdgiAR4ncepEw1KkTlkyRjWZdJRkwl67pATV16D7q/XaE7rOzQXqjcD8eFcF+cT+bwOTv7+1Nt6jABor1ycKR5YLj7UHuW9kNHiuj/ZUF2vGJkRDmiv3lJH0AyXSORQ12sD1JY6npJETKU10TDAs8jVYjUNPFcM61HvqxDIgIDQUS1vqeNgWwAqBydEMHe1YOdzmH73I23AFA02DtvrXMe7yKK1735NmTVDyz/SIFNpUmghe7h9W+8ZnU8dxT3bzwAnD/726RJXIPWJKsDHAvkIsE2lpsAACAASURBVDUxv2RN1YxFjq5tq3KQ6NifilpK5MwAn+ehhx9280rEwD7A4hSsGqU4TFJwhhR+KCaUvtrOXtjFOrgDm5aJKC+CIB8yc7KcGhUo1D521ZXWAckSyL2vAzSNhmwp57Vl3ShVz8OP/sGmzx3HHI+CPEuzDnI4vNpDGUv15E+9ao9n32tbnz5gqYQ3xwH+ejBmm4prHRidm59L7kS0BXZiA4LP5HpEANNmjjFvvNU96fp3HDkkSOyYOBRZWEU24JPe3GnBzB1f7lE1IOBRQKT66i6sI32weEx3Xd05yoobLXs2yDXmVT9jcMPuGhpMhgS08agjZpKTobV28qgou2vDZyz35l9bBA0XPhDQvtzrY72h9uA7pVbcgg1n3SBqC+YqzxkJYRHt3W4TAVz76BTX8/WwkPgqh4x7Hcx9Z2ME6I+1gsOHIKRC3HqogPQIgLPi4kpnZ4IoA9sa5jllFvwhNRj1ab8/XvyV7ntSqQSzD7dRP0nlAx1OQw+NI6iZa1Bj4GBpH12B4oygYz9AVi6N7UA8YRHkYzDvuxXqy3VWK/KY1HCUHWMY3x7UIeSOaN/l7kZApkiZMOmGmday5pi1kLUUyfs9RBB0AmSebM+e/v1uyN9Uxmw3CqJxAMiHXK6Ugphl99Ytu0/2h+ZKcoFiQiwvp9UWf2SyvQcIfIT3E47iJgyrw6l0Vq95cbONS/Gx1Wctt+984y275srRrlNatjCFWG71YgGVz3uOSwhlz/ZlfyP/qbzazlqxlMBslMuAzwKxRaZuxiKoBbUtmL9NmzebDvtWS6EmAwN3GTkBAgAZH10Q4mEwTr5c/53bmxyXOmM2zTUoiVvpAq+HIB/EYm/zLojg5AjLLYFFQskUCBldD1FHzCD3OtkCIbEKc4ttxfK5tmHzbsh+rus4P+qyUGq1WruPca6vD1KEjJAg0q8HsZ72oHwLY5zoPSWwZys7cNvOclt27ip7bNN2e76kyZp58GgUywON3Y7QI6rGzpiAxWUV7y8+0K1Ry9MnWW4m1wEbVwQEXBd/wG5fK2M97eTzlbaRhcf9Ycbbbwvutbyfv2c72VM84tKdGvbw9vV207VXOEujY8eqsB9ssJsfvfhv6v167BQjI8dgrZdlHZ40VsxCQRoPad2I6oYmha6CKoicYHvqjfcsMWMO6/56l/myd/dXmYO1EKthkL4/5Xpl2Kc/cRl7EkBvUY55tkL0HKuzg0XkkUE+9FIDHqIj35/S/cyF6ZDuzSgga9wcLsMOrj0w2t7NrrNowtmDqFW7sBwcOzaeBoQU1nWydrBU80WJEc61UVOM1v1m1tKR+rCCZgCtWzpjpaKG07lDHf5S9lWjTithDEvhNJ7zShPjJgayWATYWasusgOo1Qqxy2phPiqrrpUsmRBq/btvybDnNnmijIg1hj/2hhX2ztubqRHiLQMSYozskkqPkoWRzr1oZk4xJ7lTXoynHQReL5y/zILix1gV+R6V1Et1rMfF+TnW1lBtt954rWta8GRt70CV29HnwbjH2pN7t3vXDrvq0gupAzKsj/OSF3sbpQWE0WE3npW9U1RW5d5rP/NrweLFzjptgLVi+rRJtmzpQojFTdiSTURNH2KvvLTGamETQ3jf4ydNtXfIcQmKiLEWlNRFNMF4cK57+O7pbmw8tWnQ3n7jFbvjtlsh9TNt/uxpdpAmjDXrdlJnh9niebO4d40oVCJYL0Ncva68kDzUHNqzbr/jC7bm1Vddntg1V19F/VRkRwoLrABSaTKK2JVLF3G2arbnfv8E4P/lXLN2R54kpaTbOeddRDbIM5ZPA43UH6+seZlw+Cybv2SZ7Th41PKoYRrX3WAfvf+gLVigHDYa/XL32Vk0p4TQrPGrn/3Mpk5E5TFpBvtuOXbBCpL3YLyizsOacgHXRfVHGXahqovPOHOZa7baCJm/kGtIWU39Um/5nCvGT5hEZtoc1CJbnFNCL0oY1Sv6vKoVtDborOMUpNT0UmjrrB9Gza0MmihqnmrWtSr2rC5q51DOKAV5Baz7NNFxLxJQfGAcSANUqF171Y0QaOTEdVILKGuK5hE17/VRkwdxVu/E2WCQ2mlQwU7/8Ot4EO0vyRDnHPEhvv6S5BCe8mcCxNVex9dhwjLkXzr8dVoB8iEu9PBDTwQQf/hnPP0bf74CpwmQf/doONH4Pk2AnCZA/v4Y/V9IgDz5Tv2gCgcVsCMA3geRH26z/X/svQeY3mWZ/X/PTKZneq+ZSSa9904SEkJAelGEFVHqIquoKCq6qGsFZZG1I1XpvUNI771O7z3Te6//z3kmAwECwf/Kym83c10hYeadt3y/T7mfc+5zjg6isqQID7DaJmSqiSPt4uXTbOb5y/FuxYaHtisPp6DQJq+/h3pKPVzBIFMo4eUfbYGl1xkmH0TGuGyO4wRI7qMrbMoNO96zwZ9ok6XHqvgRaKdCQH8EYgrU08/UtdkjC63jLRR5fxoiU/Q1/vptFK540MoCTPZa9w/9bPL1293fGfcv/sC4mP61/S5zQddFgezv/1rwgzxHQMgGSN1RClFup+jX6Xyoo5zDAZ0tsRRtOuiq40+As95fxj1TLZH3FAXQLusj2ZYouLIM0F72N7JWEmAUA7nRxXsYnZpKJ+FRFx4nuxCBkOGQI/J0Hkc3TAvdxU8/9QSdh1MBDKciDS/DPuKoXUmXkUgB3pA1ceivwFPVn4NdHDYf6uriDEHB7UPQbpnr4JallY72IgZExAzQ7q/3rK7iViy7FC6uLI0eunid/zdgnnJJvLDp8QW4nDRtvANT1721iceOBAwjJB4bmrdRn/QCBgfyeUMBkHbcmWqXPYT9AtZSYwhj7EW9Ug94INBdIdVBAE1SvRwg1E9Eizz1JVcO5177AxwKyB7KLqErk8O5VDXKFFH3eBIHJgHbGhtNdH0JKBNxJsBSY03jJxzQuKCg0AWOywJKY1Ig2n3fnWN3PVlnixcssEPIy/V5S4sK6Y5LsBkAEG8Bri1eMNcF4NbVHHP+41GAEwMgrlLo6O9kfLFl86KuZr3/KMCmFOx8RIL4SuUkEg3CRJ9Bh2uNY6kwRKCpk15jWaBQAMW8As4b+AyyM9K4GLK0ancqDil2PI+THy682HV6E0INuDqsktI10DzTPdRruJwddWVzfYaJET1GXy7gnM8rYF4h2CJBGjlQKoQ5EqBS4egiQGoEussmCQBcY0jjWcoSjWVl5ezZs9duvXH6/ygBIoBkw/ZuJ91vYo6IKFNgrsgPL0gJkR9SgURzIFcAs5Z6HcqkfBD51a/AeD6/bEmkmnCWQcwE2cRp7CjzQ+un7o1sTMqZp24uc+9E/Ij4UBeksh1iGKuyINJ6WAPQFYPNlYhVkShSfrS7kEgtE2SIQC5WQJLpMCfFhoLZBaS3cv3ruO9FgFoFBHvOmLvQdkJuLFm+km7C7QBPwHn8TgePL5XCg7k1n4D0dWvXYbeHzzQ2BclYMmltEOFxDIJAxK3GRQ6ez7Nmz3HvX6Cz1kQpGI5mpdOZ2WJXXnUloaNHnc9yKNYmMiNog+QUAHmALkTZf6lDWuCt2nJldeUlCyzGvhRkCpPWmNDrlWL3Mf7bBxlvdI+ijinMz8GGby6dvL7YKDTZ4b176Ey+0N5+43WUIBG26oxF5Ev12aaNG5wF1vw5sznM+tmrBINCt9ilF13gFCTVKCB0PwU8BytYmfGfgAKttbGa3wNsgzzq7u6DCJLFE9edMR+NSoBzr8sseItch1I69ROwmREQ8/vvzbS/bgZgDuNQDIi7YcMGp96SekHzV9kxqRCiebm5bg8SoaT7p7wezSVZy0lVc0yqDNbKspI8wH2pBJoheKJZ47CvweIsNSnFAbd7mSMRsnDBe19bUnZ2OkAU1kgEFrz46jrzjYi3/TQtDJBJtA3QzDsAD3uFQ0NGTKGDtAkli7JJJs2YY1t3YYmFz3YINkHKmhpWZUjhp8bEocDzASyvpn5gD5vy7XRHimif1a7uFJ3HRSNORTlswyA+Rfs7A3dIATJ8OB8iW7TGiIxSt20AoLPUHhpbCj4WYaKf96kJ4bj1lRQiUsCJIGljfEayl+m1ugDbvAAhlKs0QA7V8sVzLTZ8pJUX5ti5K5e77BXd+yLAngTI1meeftZuv/07gM0pVlmSb6G8zvq33rQM7FnGocSJYywoc2E8BEgHNljyMPfSm+eaVOOtnsWa3wnZ2cn/a08UAaKfK0NlN4HlO3fvIgz9s25/0HuUpZ6UhkHs9RqH/hDh/ezVjQBRm9ZvtIsvuBRrrR2A7tgwss8sXAwQJaKYe+XPflpOFo8P64A364usZNQhv3nrFkeAXnTFpaw1VbYOm5K06CnM2Sb7zN0r7Pbz77If/uRW6wMs9QBIGwScLcsljwkbmf2HsaOZmoiVFPY6ECf7yQAZTSZAZwXZIWQf+HBPwOHNIyCcHIgmCJxwd09GwhiUQ5B2E7re6Y1q7AiPJzPkiytnQtTV2pPryk05tAnYaXmwvjWTk/HyLu3P5Hlg52attZYazr5Cbs2fj91ped97HouufBuFcsGXMdLejI1n7Di7d1uZvbK33sDw7fI1KXYQqzld/pHM2/mTpYbscnY5XqgXgqgrWnq4bhEQmJCqqUnxVo6NlyzRlGHnw4eJgqwqxsaGYcI6wefjuYhvwOLTm/GPmg8F6eGjECB8LySIzmHWHFlbNmBFI1CziBT3cRMTIJ0rWH/IS1k11XJY6yh5rY3n21cFSMy6FszcDGSPryFvQaWuD7WNCJCICGwuUc2KbA2kSzuE6zjlS0OgZuebFdQzVYzDUuY24dzc6wrUPrLCUjbbksVLaOSgIYKxduBgOiQzRBXr9q5deah5vS2e8RXE2qHNIYJu7VfWHTDKJ7rqsS+C0L2ETuynH3/Nzls9ndcotNqKVtRwqY7MC+M1StmnyyG3gvD/P3Co0pafOcE12FRimyViehrZRH3HG0Bq6Hg+RFf5CNa4Xvb81AnjIR+9LAwi1o8aSgSIr/KdAB8pVngDBKwXtlMPkvsRT/0VHu38/yPjkq0Xxczu/UWGA5zNWUzthSXNpkNHsVeirs6AKJuEJRmfY4zUpNnlAKQzbSN7GWIpFHjhrv4aQNoYCqnoD/H17YPf+1AS5M8LfkRjjyzO/Ll/nc4CLQagfsv6AqeoiEiaai/sOWx/3gtzBAk2DvVOJ1ZyKQzAqakhlsDaVEGjTSmKmgXzJlkIOQOdzbW0eDVCBsFrRsbZViaRd2QwYe6sy1i7eUOM7e+90zoe3GuvbtpuA2GJlt1MfcDCPSnCwy5YuRBCfDvKcA9Iam+Lw76oz6/Gzlg5F6C1H4Il11oqaHzg5/OWzjdPGKbSljIaDqpsppTmWPqMQfX89uubsD4Ltm6fMHv69fXG1kXA/HcgeQj+Lmm3e+55EMVOj93/51+aZ2eGebccsxHY2hViN9vDviGFUy31mvalnMPtdt7ZSYy7NtQtzdbjHWx7c0UKeVl6JUrYJK4ba6PHiD4UFHE0SgXD6aJCQDmuM8HsOXMcUVYMsB4GGSjSXLkZ+nsMIdYK3fZnX9ZkVo6jqx8g9qpphJIN6sKFC6l9al1d6HLD2GNUX8s2NUe2s+w2I8hk+fp1k+y+vxbbWWevYS9vJMsm0mqwBZaFZTX2SMpVTKWeHpeWjBJATyQw3ANSg/fa1AoBshcLzFnUFslWXFZtgzQMKS9i24a3nG3iVZ+9BKu2EEf8eaGiVbbaU8+9YDHsHVVVle7sMQtl1kjkYD2MQx/UATshsrUn9HOmCUWBW1xJswH36I47f+hI8Txym1axFy2ApBhErVZVWUqzRgT5O3W2L6vUqhs77NobbrS/PvGUVdTU2ehx413A/RsQ98GQGRMgmX/2pWS7+5lySGdfO++cs1AzYDXIaz/3/DrbuX2PXXPV51CxjXA1UQTvXwR8NXV3oTIxeE9nkJv2PFkcUsVLqa4mrQcefoQcok674vOft1GQxy11Vbb+jdfsKzfe6HJEnn3uJcZcm/37j37Ke3vaLmNfy4acevyxv9K0VWz33Pt7e/zZt1BPHrYu1qHMZy+16x9oQuFRQT3aYDdc90XOaBX2wtNPsTf32xWXXWnPP/cajS0L7AiqmTiaQLbs3kIuUJydtfos24wFVj5qfY2FWBo3XnrpZRvPeA9ASa6ITWXcKONs8SJsrUpQ1Cqfj2Y02a2NZC0ow7p5OmrfXPZJNVnprHsMAk7knGruUdRjspDNRhmiZp+RrAlt5K8EsacVF5K7xVz2JrfHxwsiHyvRpPgxdtF5l7N+UJcRmh4BqV+L16EsoaMioiFsKtjPlVv5PuXHB6qmD/uGzhUfjwA5mbpDFdYwAXLyn7+3cfU0AfKxb8w7DzwVQPz3P+Pp33j3CpwmQD7to+HTbgH1SV+/T/vn/7+uADnV/T/V+v3+n3u8emhwUHkRAqUF+J1ogaUXe88vcAAcCfDd2taAtUoDHV6dduMlK2zJlRcQslpDkd3pMjKGmhSGu0KHLbCGLDAUfSug7KO+TqYAEfkx+VosrwDK9J5O9K8ctsnSexeQou4QAbkOmAR80qAWOLnvPvzyT/iacON2Z8Ohd5rxx6GMjkkQHpmQHROv3eq+P2yv5bpkJX6lkFT3XwcHVikfGgFHa+jkTsK/VmG5el2Bez6A7vK3d+Avf7uOZw6N3johcth07bC8QuWxGhdKrS4/nSxUyMke5vBdk2zsV/e7wGQpQQSWB2IT0wIYJLJKoIksniIA6vVvdb6k4xEur9JogGbliAhgDORvWWHJfucQRfJkCswpE8dRENMJRmfRwjnTzR9kKkxhzXQHHT141AV1jyOkTlLf5lYIG5AEetIBTJMBLuTzjKUGAZkilqSaEUCuianOL4FcugfqzClD6aAxJaBLOQMqRGfNm+nsc3Iy8yEs6IaMSLSs/FKrozCX734vB5cuDtZH7p5in3sUK4OuNufhnXX4EAfEThdq/lkK8wIALnUAhXKwUii1utfHI5Hm9jiiwY9xEg05pCwNqTnU5SWgdCSgRCMAjlQekYTnFSDr1njRl7zmAwGN6ziYabzIqkrFtvOq53P+5OZxdscfyAvgWp2z5mx+N9epXqp4/dRRkBoAvT10RCqwVjkGXR2yARsKaw2g29Kb6yISQ6BeM51PB+jYWobPsNQrY1JSbFRqCiQUeROME8m6PSm0Rd60ypZHACHjRt1HQ4SFrK78nRJB3aICMZ0agc+qLxc4KdBZ2Sd02otAE+E2ABjRA9k1nEsx/PhhyytdC3U8qatbAK/mlMgU3UcBplIzCeyvo5vPHwKmFwJM81nB9KWANx6Ad+0oGpR/0w2AKRWRvwJx+V2BxVIGqes1ISnZ1ixnreDrozy+T7XgfdyfiwDZe8QbywR8opXVoZB4gDMBgIPqSNbn5VqLHFMGSw/XrBNVTTWkm667rosO8SIgNM8VECsiSNdIHY4iKLRWiNhQOLXC6vXVC+jvwN/jAfe6lvWQoJ2MXQWQC6huZf5IBSJCQn/rjyaUXkee2lL3SBGilTRWCh9eQ0oCCbCy84rsCN7uM7GiKiw7ZrNRL6Tn5qPQo7ue+9SAKqCWNaqPMZwKSdrAWPHmHunfClkfN26C5TOXBLBK5aI1U+9DqrHDhw87kENrqB5bjfVQGmvHjBkE7OKvHESnei8Azp49+23S5KkuNL2cHIsYEQmSWGg9YN7pGsgKS9fUQyGyjFsFzKtLtPC+eShADg6Re0zeFkKWZwBM52O1NmncGA7UWFVhD3UQImQ635d1QyPWcRpHCkIdTdd9F2SWOhyl/FgAISL1lbJBugGZO0FCg9mTHFEBONkCYBnP4T+Y964spbzcQtZKAFWuZTQWVV6svyUAGtt27+M60oE4ZToe31hr4Kv9q1sn2AvbiF0GhBNRpbEhslT3PA0yVt/TWifCTFk9Ani0puh6iVgNoIswGBWPclAO45vtSahsEMHDaYR0B2sccW8m0ME7gnm6A5syKQoCWK8SAQxycjNQnKWyBvbbo4T4ZpdU2UgyTJp6sePxDaJLv9rGQmwVFhe5/WaQ8aOgU6kXtvJZ6ujC9ocgVSe5GAytaS5LizGqtVZfU26jY5h75hQgx7+0Z7+TAaLvOSJVX0PB5cd7Cdx25vZL/iG13fBjhvdQtx5xf7sh0EQyqmtT+5bsIEXaR6KIkhWhiGGpgZTvpAyVDsa+1nmNGa3JvaDSoQDPE7DMOXpgN5ZRnraaztPZU8bbkf07LQ0iKZrnWv/WW45YkQ3Gv/7bV+lux8aQ9cqLvJTtW7eRO7Xf5gAMhbO3+DLve+nunDIPu8b2UeYRWGID5SFwxeQDMD/3sG9WASKLDE8EME9ifktKc5T9dvO2bXb++ee7Oa71IQqQRqS3J9epn/GucdeEGqeX/fsItm1Lly2zfGyGygHBVwPqDTDndM3Wvv22W7+HSCmUp+yV6ppOoDbIzcq2i86/ADVdKxZGNZDs62zyqBm28o4ldtcV95MZEmlXXXWO1RVmWpj2W9aEbtDaogLANrIqlIcwEUCzEfsj8FoAOBBbLTH8FYPDRzDAZjfjKBw/fc3xUBQYAtfKuWa9WITUe4bYhjxyn9iX1ySICWi0zZkQsWmoGwDsjuRgSQbZkQtw2giZqHBj//5Wix5sspVjyFXYdKft/JefOtKxobrNxiWmWhA1Rc2Av337mXTLoGH7ymmBjkzeBqjZTx0UTFbRNEKm/f3pAsf+pbe101lO9dKBHohywwslyJgkMlkIytU6PrRns7+jjquUUrShDzUVzRsQESG85ahQ1WXsf35hELllziJPyoxkVCZ13NsmMnU8WavyS3pRLySTi1DOWB0guHqC5WIPA+9p/TQfZDUOWiXBBF6M58SUZABiFH5YCdXUkQ1D0HQ8FoHccsYr9ps0jsy8dpod/uMup+aKYVzWAxK3MaYaACuD2DNaIb6qIMtHJSazlqVYAeBvO7Wl9l0RxWpO0j4QSTd+PCRqK0BeJEo+1UvFELTHGtuwDGKfYf264LxltuGtzbZm5WwyIfaTRzEJUs3H3n7rEN36iC4gn6pYP+ohz6NYA0vI87riisvJcMojr+AQuUvzLBKSXSovBVjXUjOGUEu2UteEMu4jIBM8sOTzk4Uea20A12CQekeZOUxSuvC7UAjFsA72UtdqDYQgGxUKmJxs6zYewRIT8m1CnPVRu+RUl0KceaO+67ZgSLPUUJTEAI0B/JEN4Y5MXpNcmDFT09h7yvgc/k7RlEBIj4j5Hxz67oeSIA+QCRLiCFLGqELkqdO3bym0RUsnWnF1u5V0sobuqDDEMDYa7ytPAjCmTBzJ2hFl1ayfbPGGMMWWLFhoTcyhJkjzviDycVgW8yu4jrFYM6ZjP8pYDKH7/TxyEL/x5Get/qfP2VbURcc8wi2/W7ZQrbZq3EhbNoOcLIDeYqyr6tqDWLfDsHvNsYsuW22BEA+ZBwptoJmsFmqzCCyeCLqxqNExth1yddqE6TbIvc7ZBbHCfZ46ZzXk/B6A9GzGRpM98bc7rK280LoaPGz7rix78OmD9pOf32TJ0dQ0bahGGCP52C2R1s0Y78HGjetMV/yWdVV24XkpVi/bJwLAmyAwj5Z0Ww3btmcY9qXsDUki9ML96ZIPIncrh2aJFM4/HpaGWnE0tUsDdUwNa9vyM5ejijhqpdT7E1BXK7hc9U0pNlciQgLY29RcpGYPNenonOPNWk43DeMwDmKoG1VWnvMKOIZdoeqhr14/tCd968frIAQm2LnnnsO+SOMYNlcjXANBBTVCPuRWDPNmlL384rMo6S6l859MRNndsR/5QXYon6wF0q8dRRAtLBbH2iN1/Pq1r9FwUGjXXfMFl2fSzDz0UWYIBNHufQeGMhNZIKKxl5o5dRJEB01M1BSyfRWR3c8614BEKQnFbTM+eLvJ3vjslVe5IO8Dhw5ggVli55LHtWD+bNuIjedc7KZ2Yy21LwtbNM8AuwJrrHv+8z+x2wuCVJH5IicsMhQbqH+CQ0ey9yfa9y+NtvveaiRPZSafC+VCdoG9+Mwbls4Z7dav3GiRqLH8uR+yQZatbB55bsUoUqpoZPvaN75lv/nNb+xbt32TOraFrItK28i+Vw8xcePNX7EiGiq2rHvTPk9zydSJ42k+6LMXXnzZKmjQ8MHq66av3OLqs4Psky889yzXftC+cevtrCV77M3126ySsZe17ppTlt9n/ftRS04cbdu37XFZMV19rRAW2XbTTTeRmbTX7XsrV51pKZAV69avP66k9nch6VK47z9wyDV+eLMXS63sj8RQa6Iaq0o5N6WiwGzmvNTKmU/1ZjWNBhFas6gf5Log9bUUP/oalzrGCo9kso/p/KVagxzANqzdksZQ1nBuaYEEiRuNivg66kbqEBaIXpQr3l7UI6gq1YDUy1nh1ATIcP30/r+d6fYpr9nwAz5Icpw8A0SPH37siXjNaQLkY1/qd+vdE2rfv/+3T//GR1+B0wTIp32EfNoJgE/6+n3aP/9pAuSjR8DfTYA8vK52UACXgDn98nAouIM4TgRC1O0JGqJgsGZsiTxIMQyJoBvdo9muWDHHpl9wFoWcJ4AozyPFh+uScJqPoT9OBYL9FEX+RxEgw7ZXev3hf+swmP3Icpt+w05X5LwD3hwnQvT/AikF6Ay/fwGTQ975ykfospyHltnYL250gNyJhYHDcNSCdPzzZv1liU3GXstlgLxj5TEUxq4SOhBrlryiAruIkLkjhK61UIyNw7bozddexweaUEUAJknDPQFEFBYtQENWVCJuigHMg3j/zQA+AjPDOIg0oAAZkGIGMLWDg4AvBJMPIJy+Mv9zuk3/bhY/5+BPN6me03VT87d85ns54Cl/Qz7qkvzKd14gUiJe5JoonXTmKSxcVjPKjhDI5MuBOAZFwni6QPsIsCvGImPKhHH4JcdbBl15JbKDzZfxhgAAIABJREFUwXdV4FMwRXcHBIQsWAIxzY4FBOwkHLSB0GsBliJaBOw1cTAQyK9rrv/XfZNaJZdu6EDAyHoKUOUIbNu+3fYBJs3CDzolGW9tPIkP4Wtddqze+FTWjLIjFiKgmM6reMCNXXeOsSv/hqUHB/IyrrkAzjQOBvL2F3AvWwflNcgjXnYFlXS/SjWhDl2B2AJIRVA5AJvrJULBj5ZQSdR1jzQujtFdnwwYr45jETkC5VRg/+fXhw5gJ3595Wd7bekZZwB8VrnuZHV+CzT3h9yo5T2HQHoo+6MW0DYSsEBWOwqrVxCzMg5ktyFrJdlhPffss1iz/MKRH7ItS6ZrvpJ/q/tWJFYYChc9TlZZ7RTzIQCn8sBX8S1LN80lXQORGeoqUvaCxl421kUiN2SzJLssZX+IvOkXIM0jfeiYE1mirn6NaSlH9KU1QF8aW8rC6eHziSTStdOX1CEayxp/yq1Q3oMIEOVK+NKpV0dnljong6TAYUz6yeIEgKWLsZesLBTuRy2HZV9AE9l5STHSx/vwRkVy3sqRnygJIvJjx74+F3B/iINqEIdwXV9ltgjMlg+MH4ddAWkxgLM6ogjDlRVWIZZ1LsCd6yUSpJnroMBzdfMrs0OdZhpHOthrDZU3tgiEQuwDdPAXKixAeZiklbd7FcC5iE7ZAcnmROHmWmq1DDkignVAahABBiI8pDaRSkP3SuuIficLGX8v68aGLXST0/4rqyOaVbFxItCXQ6yUDH28v1K61tJYn+QhX8RnOfessxh7z7jDpNY3Bd7KWusw4OzESZMcKaCuY40RKVbUOVeELYUOr1qHxkJASGHWw2v2Qr7pTzm+3dNnzLKteD+34HEdC0AsAEGHei/mHVo8pwaRLZG3yGieX3Zy+iy598yyMd/Yz9oBKYIlkLoZuwHVImVvJ+Ub6rRk1qZKxpI6PdX1Lc9wqaQEdM9A0RbBnJdaZPvmjYBW8+kUZh3itbReBPAaIhe6sE0SORmGN7+n8oD4Ha2fAhs7pGZiXxPJUQHoG4D39MtvrDUfiJFOlD8lrBF/u+c8++XDpaw/8TznCHf/ld0SBTBYCekTz2c+QH6K7mMjYIoIRd1nrYmLsXWQFaNAoEDmitas7CzyRQAwouhmV8e8bPC6UWa14Anu6403PeNJVhW7d22zyVOwXQJUVSZILN3Tv77nPotOSrMygKsAlCDHmiDIsOmSFUcv900gjB8dkpPJMakADDlwNJMJzvrA59I1173VnipyNP3XU23SN/GKP9ES68RD4HE5h1OAiOQ+ro4aygE5Tno4ZZm6b1lXWD/0fT3W1Q9SNvHc2i/UhdpHLkIQLdqy55N6UpY/sv6T5ZUDfXmfWg+1jk1DURcE0ejUaax9srGYBgEXxX0vJRsqnK7cqtI8u/WmL7ug2kyCZs/E2qONNf/N115zqrrRgB7xEFtSvW1cv8kWzFxAXgdh4oB8sYQg+wf5216AmDEQglK3TFwIILmpwSYtx6LuCAQB4JrmwG681KvoLg1gnTxjyRJLnjrUxHFwRwvWQ9Mg5AvcPctnz5MlUwLEYQifyYv1oZ/90YtGhFb2hXbAOTUuhDO26mg4CGD9bIRMLsTirQZAcTyfOZuO1kr2DG8UIcsWLKHzP8oG2JObIPPW79rCWGq07z18qz18y3O2dPkSxpgnhAV2VihAOiECBwHx2vEyr6lqsIxs2YkBRLNl+JJP0Tbob5mFZPVACki8MA71RyiWQSMBC6U2acX3qaC4EGCoH+u8cOv3Ayw8UmSv57EfYBF0xfQgS2XMtjPeWgcggYpK7UBeN+ASjl8spTnw7x5YfAV60bRR3W2HFXz+H0+iVCuj27mD8cgaxTVfNDHN6vDk/9zvDrv19jtXzLO1G/ZYJn0g3ngikQKBWqffwkIGbPrEVOxrigH2qHeS/ayf5o1wxtAoyIYeslSk5JO6TPugswdlfZaiJoD9TwSIAsHBqQkJ7rYYgntFcArsYluFWBAOC/iFyksEYX5xKx3sMW6tbSEXZOGciS6zA57Selkrizuo6wBT1QiQNCrJ2arGxMcA9hbjUT+amiiS9yHLFOwzYWDGXzXO9v92Gw0Y2Aax58iys4pu6wDGRfphMikguI6xjoySbSBrqfJldu3YZUuXLMZ2JsOyMmsACGe4/Vjdz57U4J3USYVlWOcxDzLzqW+4fmljo8j6GGNb1+/C3mayebKvhbH2eDDXt0A+CBD2DfGxHqxfDufVoHiKx76NoODsDFux/AxItixH2E1KG8s6BLiImla1ckRCLABvB/ZJ2MlQ07QyB7yVw8djw1ln+6lRalibg1nnw5irItjra7H0DPemA3sM4GOLA4137SnGCgsrrbmpdjCLbCre8+z5E+2lV7IcQbdoRhyWPB10XhNozXrWzT3tozaoYW3el9WP1RHqYOZMMBZ3Wg/U4f/9fbe5Ofj+Bgrt93+c9SNUP3x+mG3NRzVuqTu+ic7uwZAIe2hjFXPQbO6YkZaEmiMuPgDVZoE1kJnBS5p/MBkGU+ZYAMTgdtbgZvD6Jo4wRHCQu4JCr5C1IcbDpiVH2mN7b7aOX75mmYf2kRFDTRozxd7OrKLZKNVGDxbbly9fZW+9vRYbLW8Ia8KVeeHQeBqowuQlhqrUK8KqUc9EQGyFxTKvaC7rgJ3s4d7t2cnaTJPBmiUL2BMhtKPHESqdY394+GE67i+1ORAsI5kvdQDrh9PL7f5njtjkmbF2261XWW81OSAogfpYN2tJfxfBgNjFvJifu7a32AUXMgfZb/KZlKWNpPzxfe/oZNtHbdFILTN6HLZRlWR1LGGPHUmTFFKqeADnRGr0JgBwESCJNH5FUDNtx/JR88GDNT6FhgXVSsVYUtZxBtOX9gIR29LNTp07z2qoFWWJlcgYSYf88ELZLQXD3v0H7effX26/e5QgbQhfNQtoH1CWX2J8FGv7MafiPQipEx6CYo/zTCn1SQA2hodY/6+66nJlf7t8Ltk6djGv2wCvC+n4L0UBEh4VizXVGRDjR+wp8sbu/sXPHOEnsL8eCyy9J60D27F/q2asL1m4wBZh89QPQS775y7Wlq3YMcWi1Kxkn0U3AklIzUUjWz2A/dVf+rK9wt6zadMG8nVmk4M03jVcDNL49sobG9irGUTe1ATsIb+86xe24swV7mzcBlnmzTlCbXZSeUuhOwaS/zc3TLb/eKkam9Jz7Zknn7Gta7dgqfZFsn1iLDv9MOe2OPaPOleLN1N7bUft2cFnDmXPEMmQRyOJcu6qUHntQFVaz8/OWLGC+TrC5k6fbImoHzetW+vWo0Y+/979h2wbn/2mf/0KcyKe+VBDE0cQxD72wKx7FcWNdiSjwKppsCnjnJRL818NtdW8ZUupQ1GTc//1fkTmKow857d8vhO+rn6o21588TlbwXtQjfTKa6/QQHCem9P7Dux3DTijaPSYPAVlB40CO1gLFxNsPnr0GJpAcrFy7KdxKA3lUYnLudTaPRZ1msgQ7ZmDauCg9tB+6snYSU0bgyI5EYKEnCKUJTUQmpmcAVaducp28Tl7IWsT4xm3WHYH+tEkUNcGKXYzhPRY6hVUXkx4Tk18dtTYkOvKOT21/sNZX2jUn/BH/+/aQd5pGnnPhTnhfz5M3TGsABnSpw99fRRgd5oA+bAr/OHfPxWA9vc/4+nfePcKnCZA/tmj4dMO8J++Ph99Bf6vEyCnGr/vDzk/1Xjy+MubxwZFEqiDXgXJsALk5BkgABgU452A4qER/nT14r19LMe+9YVL7OzrryLgNR2gjSBk5X3Ix8ORHiI/1DWqfwNoUWh8FAEybHul1xdwor8zHlxqU6/b7jpAewB0nRrjeFj7iZ0Pw78zrCDR3wIu01F0iNRwAeNK/Txu2+FKFHlmHgd8HMij1zxuCTL8/+5xIkAAeTzUWcY6Lk931xXPz3T9BPaXUJTp37FY3AiMVleKXn80hwZ1mR6jKJtI8b5r61ZnuzBpylSu0wi6uPOdr7/AVf2tok4gZA6KlbR/2+tUNfp9dVX1A0Kq+0VkhMB9Bzipr4T3LbsnKUUE7g014erzExSHfZTeaApgTjtFejjvceL40XSpQmbgbTuBg7Avz3OYzicvPlwnhbQ812OQV3tw7zzpvApRHgcgUqBvKAeDOndvIyiKddgQGeBsTujoUg6Kgpub6eKrpOtoHHLu6toqitA4PGyzKezLbC7d6m+9uc6B8d502YTg251B5+NYusgbOGA0yOYEYOHIr2bYeb+T/RAe4RyGZL2xBq/qGkIQZdmj9xgBEKniXSG6VXxP4KpsweQfH6j8Dq7RsLKjqZH3zZElFsBRBzQpn0Q46H452ymu7w+vBhHi644/FbnfPWfNGqwF7nE5CTMJW9ahSBYuhXTNS52hcFtlSZRgg7WaTiYdNCrJLpDNjoKR1Q0tRUcI4Ef1McKuuU5r6U7+8U9+RYDrfhdIOGZ0qlN5uGB7nk+5H1KsyA6mj3uqzBQpU0TM6IDhlAi8VxEgArDVWT7s3ai8BhEkGoeyvxIBorE7ZA9HVxsHTf3O8PwR8eEULoDBUn1oDdBzaz0QSeT893mMyBcRcCLTZNUmEMaP1wXidh19eQQc+jPmZW8g4FuP0YFE6qU4AGwRIfV07ivQ+hgdr54uJBOAi3ulrr+rL0/+xEgQASJHs5WdEox1EbZydJ1HQQgAmwE6YT3HvA4BUAvivkolpDwQKUT44FaAR4ezHNNawnvuhEySQkMAuLI+tCZpnQiBXHE5MdyzFMDUUnI7pA4QIaLf1zrQyP0bXn+0zlUCTMjOSt1tQqhKSrFKgPBoaW13168WQCAJck7/1r3X2qcwyomTptAN7YFHeo8doKNNXYt9HoTVAx6NwMahC9C+RcGPAD9aq2YDOEiFsWfXLrqDV6DeSHdLnogyWXUlQr5lAPJNmz4dFVkGB98EZ70lqzKNB30O+dJfeunFfPZWB+ZLfVQPENvsgs/9bP6CRbaJDsMs7LOS6dgTHNmrF+FAKvWJwDTlPPjwObVmaS0LBKTPJGQ75Wt7XJ6Psh0Cuf6TOdD6Q9wq1Hwa3YkiMbZu2mifv+Kz1gyZuomcHQGeUydPtqmoQjSmagjffBv7uRmQBiJKpMASoOcCUqUMZEzKGk+Kn37WKwEqWlOCeQ/1tahJGBOyh/PGHiGLDvrk0WlYTb2OlVi33XXHYrvy1ucBYiYTVh3B4TjBkVJSWnQxpxrp0A4GjNkPASLSSsCLFIAirebNo6uaeaSxIbVaDeBnA8GzHVhfTQQE9uUNRbJOdAlQQNUjf+pwrHrOAKQJ4x5s2Pg2gEACCroxkEDFlgLhcpTQ5DLAbQ+/YFt29vmsmX12x49+zj3vA7Sa6Gw1+rnGc1ADHeK+VvL/HoyhIOam8mWG8j4g5dhLskSAoPxw6i7HaLyrrnT73vFD9jCpISL53eP38bwPPUr7tQgS/uNUk9IPCigFgHSEvdZKAGEPQBLZmyWwJmxDPeFIDsahyA0phCaTO1PFvrGdn4nInzVjpiPutf5s3LjRdbtO5z6cf84qu+snd9qKhXOYo4fsks+cRY4KGSxcW9kjFWFxNRPgpBVyTl7wAdzfp/7yCL93sa1bt8HOveBcmjewbQR4evRvjzrrDVnX+bM+KqcoYfqAHUv3gQyDMOaa7IB0+8xlE9+ppwS6al3pakxwZF4F80hKlTxAmwSyRUYBuihfKJD5I9WZrktWTgaZI+McGNbHnI3FJqiSsdbDXN3H2AnHBsSLcdvJdXtt7Zu2dPFSO38V1i8QW21IOWRT8gae8j967DZ79e5tFgMZlkaXdijqhpbyXPPpZg9BEUHhYRkH8h1gXVDUTNZUtBUXcF1UggHeegBmt3BP1q1rMSIubBak3kSAsKLCXIumMSIHgiC/osU8fKOsnOyPtUdajMZ3QpOxK0oYYWmEAo8FAGxGUVJaiyJUHumkkz+1ocDINbfQUVGucaKxqNOyIEAab/qVeQ962xEsdjxRLW3dXmazR3tY6pQZ9q0/HzSa4G1BWqRrgNhW3mJ1ANDxKEtG9LZZdPCgLZo5lnuc53IpPEJZR9uw5cF+NSEqzDyxo9McDxcJ6uwcsTSkDlFjiizw4HwIwub+402fC1lgI1nX8XaXNaewWS29UdF0+LL/hXE9K9mLpHCMYMwV0O5/9sp5lk4XtD/zVP79DXyOPm+UCrIfjY9jXe21eIg0qei+9vBVH6i3jz5wgP0cghWCXWHjLnsMwmMsIN76tW+TDzDFkWqD7IUNEG1x1HWlqO3SIKOyszIBIBvw2V/gSLjyimPOelJh0ms35rvw5Smz4odAZgjFMwhfzss4bAtnzbA66hARwxkECkfRJZ+eTt0SAVhMA4snY0yZTKGsOx7UCCNpUkljz6qntnFtEIy/Rqk/lDvFGOpgDx8BwCzyppN1bCR/q4knEBLCj8/TqJqI/S2GuiM7HTCb5UC1Y9BIFHd0ybdRT5aWtaBWQWUHUZOVX8v6jh3WrAn22mvZnBnMlp2JLSOWo5p/bVhX4RxEnk8/BAiKSfUojES9yTxL4z6oplU2khRlssP7wd7bT0qCPL7sZ44AUm5QGgDqlq2HCXmmfqfD/W/rG2xWGuOOOjgCKzS/kQO2eXeuHAbdde3t87KE6DHknQTabvahXMS83rxP9SrB21kH46wJuURG252W8cPNFtGQjoVTnT2PpdeEs5fbX17eZHOnptjXzxlrXh2VjOk+O5TL2t+BjWJyHOqKEeyltaiM+iw1YYJVFDZTT9M45cuZqrrQ4siaWr9pK40vkbZq+VmQeJ62b/chguyDbdb8xdZIHsvipVOtr3y/NUEC+/b6UguU2HOb8o0YFXvssa+bb2eNdWYfsBGA2ASVsSywTkH6icjLye2zOfMBuNt67Fhzl6WXtFkMuRyVBG2/sbVEGL1NmBxqXYSJn3/OfGz00hgr1HXk6HRSa9eyzmqOTGH9Pog6W+NIFnXK+9L3lJeobI9GiBI1iUQ6m8gwFHw0IWDFqD1qEPI3PJb1YNc+MoHINYO0LGOM/+DWGXb/k6i6sclLgDyYP2cmlpA7GTMeZD+Rn8F5pZ1xVV5KZh6h13XUWporqs1XUYOr+UfKxXxI6WayLUaPoTmE2mjduk0QDd32hX+5mlyuQnvgL3+2e++9x9XdajppYM2QrWg8a3c2dcybb77plN5LF6EE4uzgw3jzZJ9bv34DGx31FsoPP/b9+FGjDXycpom37Exy0HqoN9QUthGbzuuv+zL7W6Br2uhFfVPb2ONIwXDUbqUQRKlkG07DsvLQkYPMbeofHis7zizOk6nkrLVxxvzrd+bba5XjbfOGjVidldnnL72UOiEDezuatJgoRw4dpj7LovEkyZF8JRDr3//3HzoyuBWS6i1IhiDqqkHmajUyrM+ROSUlZRRKv51bNqKSCnHNGbXHCak3sEndtn2nPfb443bPr++2r9/6b9hBVtjdP/+l3f7N70OA5Nl/PfAo84FzFm4B0dR7dTSSjGBfl9o8jM/WxPqhPE0f1F46czSyh4ksW3+7zA6Hvq5+tM/Wrl3rrCClrlRzVe5xN4qxKJOP0Viya9duXAIibeXKVS57qpL6VGHoys9TY5EariKp/6TMPkpdW891j2b/lbZVClxdz1mogmtpRgyCUC0kv6Wf+zY6NQWipt45GJQUldjkieSxoTIM9A1hDU6B+FrF+difeoMGJKPJje/L5lX7y5C7xfDXif8erpiOEx/vNIEOEyHDBMj7f+cD28YHsj2GHnFqC6wTn+k0AfLB63qq75wmQE51hf47Pz9NgPx3rt4/4ndPBSD/I17j/+Xn+LRfn9MEyEfvnX83AfLU9rZBKSUkCxbweeIA+KACBAIDyxsVdPL87MHmIJQDRXtXvX3pnDNs5oWr6QACcMXaY9BTNk/qTZP11XEiRFCxCBCXEXLyL3nCyoJHr6334giQh3nuG3c5sFHy6OF8Dz3DsL/4+yWg6uBTB/v+382xmQSKDwcay4tfBIhTd/D7IjuGX2tY8XGixdZQZ+xxAoTH99M5Ew6ALoBYwGAoIJVUFgKQNygAj8OjAGsVdFGAuwp4FYAsj/tBOngvXbPaHvjjH/GhTic8ldA4Tn/rN22miIulwxPQWaGvAo0oXmVhVfSH+Tb5tsOOUGmguJPvtO6XOlsrsGlQEPMIwDh1+QuQ1+vo/UjtwLf5/xF8Vjr96X7uJmTTBy9tgTPqPK4kOPDc1We6oNYyAPxc2drQBRaO37CeKzIiFFBBLZ0c0lITIARQq/TQmU6XdE8PXtKoQgIghPRY5YLIQqcXWfEYZOGHUce0cxhauHg+3qmlfKZuFwzdjq0EfcIc2lFw0OnsDQlyDHCnmxOLPLgF3gbT4Z4NoKDidv8vp9k5v+Egx0HgWHmRrVwyD9B6SKUhuxSRG+r27OR+R1EoC+XRfW2ik10gQ5Msj+RBTFfXCA4wA/gIKK9E10vKimlTpwJa5di9XxnrBuQNvzjoskWU1yKSRVZnY1HwtHCQE0jbDpmkTnbdY57MdVc5axdeX12JCiTs4XPrkNaGkkOe8LIjU+f0Sy88Z5+97DKXAZIJsC6Fiq6dnk9kRyKgoIgbzQ6BtLqvNZAIqRBX6pBqUcCyxpojujodcC6iY1jJ4cAVutUFuKrzXITfkC0c5BhERjvgSTdSd+W3DAUL+7hcDl2LWg4LmlfKQ9HcUSeWnidmQr/V5fm46y1VQievLesndZFL+SELLAVrFtDtNXvuXDd2S1AiiSwR+K27LWKlm7HvLfss/i21jqzc1GkWj/WHOu/bIdcuPTf8lCSIQMeTfX2YjZYev2cfIeEc1v2wYHnymZewmkl06gGB4l6MhVCCaqMh84IBxQXU6pAuMF5d+YcAJkUCyI5GSgmBcLL1CgkhRBGyTsSG1qVQCBF5YOu6pXFAq4bg1Poj4FvXVXk8bu2S0oP/r0INI2JD1zEJxUgX64e8sgVOy5JFHX2NdPzqZ7LPUgeb1kaByYWyZQOsbwEcCgZE3bhtN9YUZJCMDMW3v85CI6MJsCykwz3RpmK/JGuZnZAfFdgynMf6Ixs5jZMqwiHnzV9A9+ZOm0FWRRtjXa8dS9ZBPmCUxoWIHlnyKYh9AsREAl3XxawVykFJSRkNMN3uwN/5ixZjaXDQdkKajMHuzpPP1sPnZHg4QMDH2bUx5nj/AspF4up9pf9iiiX/2y4HkGg+hgHaJQEEy7LhzKWLIQnTrZTPItJhCoHV2XQ0ar6GAracSXim1BTKCKgG8JNd1kK6LkfIdo77KgA6mefyZdxpfopYVOZLAH793lhHFBVi/YjSTDZL4zlwVwD8dtIhPII1qV5hqYz5z18cajff8abr8l64YJ4d3bMPO4tZgBgNkLuTLB1SdwSfTeqKGq7dEWyRvAHcRH7I/uOLX/yiUxFp/ijTo6IYuz8I4aioUICPSQCxjZBciU6Jsu7tDRBwfH7mxGRIrixAnYqKEgCdADzXZ1hLfRXd+l52gOyJcROnESIcZdNmL7ajmOvf98eHLA/wI2X8FKtina7h/syDRMmEXO9mDxVx58v4HwSwyPr1u+q2Sd/KfEfp6JoT2R/dfvjOJBtWQg71DQgE1c+G9ls9buixw38r28NZYEmdKQKEMaD1R4SzgOjBzmZsnaIcMfTzn/0UD+/ptpIu2J07d7r19uILLwQYKrUN69c5ZeMaACiRJRr3Tz/9NIqQYFtOt+nUCWl2aA9NDdgxnX/Wcju0ayu2T/XYYS1lwHU7j/Au5k9BXiEd0XOsBEupUq7P0kUr7Ve/usc+j4e6gmlJBrPX33zdWfiF0zUbjte3AliLsLC78bsr3VVorYqig/tNu+wLs9+zPmltaa2Nsb3cj2j27SzGQhRrpnKolAPiwbWMpa6S9aGUgOokn7tkrlM0emC90dcM0UmJpBwnAV4NUj5hh7br8AHGXpNd8dkrwOtZj7A5asTebtzlqe79/PjLv2cen2MzpwCc7d1lMyDSrIcmB9lV6o8WGcZvI3ZSDfjNN2EBQ8IRezWKRH60aV+hFQGE0thL3bbASliHF6ZEsxb12q6iRusL8bYiLHV6sPKRs0gR3c2NfJZiMkOcmgQi5HNnTLM+LHUyCug+5p4sWjDVssqK7IlNhDjTLY8TkCXwXvdBgJR//ieQFfF0GPdaZjOAOQCUdyd5Y3UD9noWqpKr5hNKnAMw62PpNc22vZBQ6iBP/P0JsPbrs+njo7DMrAWQjaaDuoF1S3kVKHiwivGTLQ5g3ijGSB0Eu2ywtL81Mhe1+0gBEqUOZv7kQtIfzicLKAWgjvlQ3wDxz/VPHQ24pbB77p3UffXUJpMmjUN9lWtXfO5Mgr23OwvLgrJWGyQ0eyRrrpRfMah8lOWiTKcFt0ywA/fnMy8GWDepBagJBNL3KhdP7+O4HaX2EtVtqkeU9RLHWi1StIQ1QhZ4UivMQFGUQyODmlqkLlYNoH2lF/KyopqMN8Dc+hbmlsLVp9E0IpWryF5UH59ZtcJK8rKtFCBR6tQQGmoKIL8oJ82fuiqvBosd3ncLa6YPhL/mvBpAVLMsnj/PClFeBbCfdTEWVbcM8jl6RCIftzAcqQYT9oRSOtS7lDXHNfOAIOlmvevhWvRC5I5CDVdNh39RQQfd9hPcmMvCio44GmuVuJn3MovsqWLueWRkKIqnJlt94Sx77c0Dbkwm8368CACpReFWxRwJwdYut6neGpnXkbATqrdUy8mWx1OWoKxBCkg/mRLkqRV3u3VEto+qm+hugAz2Y89stQvORbEDKFpFHRweE2D51KFEaZDRkQD5BePRF2gFmai2ODIg+CA7y1DoMZ4oM2spi++87Vpb9vVEy7j1SQtqLoIo6bF06tjCPqxy6Cbvri2xn1411RLCRtjag3nW1CeVQ6+l0NnfN0gmAWRcL8C7vw8NS4NBLuemfwBlTXQwloYcPYu7AAAgAElEQVTZ9rs/VQPC34xCro49F/ILAqOO+ZxIbekBITQaW7vYETRVkLfTXdtih46W2N7iNnt5Q4/98S9XWzJkYf2BDdaUVWwzeWzG0WbrlUMx60ApBGcAVnINIPcD5P/sTCebjG75F8lKCY5hTfL3oGkp0i4+/0z2T7K68o7Q2JBsPZAWHdTdoexlqh2jISj207l//oXn2yMEaoehLr+YRolurnU6e7f2wEgUIkmo8aTCrANIF9EciB1bcWWN5WJlRYAVwfLcT+7Fv1wUaj+696AtnDfHqXM9ODesWr7U9rJ2NkHk+KIK8+eMozVzFvtbG3NHu8+rr7xKY1OsnYGlrF5TJGYOJHgG424C2TajIRP27j+ATRTr+o03Ye95yN5GlfPNb37D1dL5WOEGSMHEGUtwtXLZnniCzMSZM8moWDCkoKIOK8UarhrwvQm1UgONKj6QfN10mYwijF3X5Q9/fsAuuPjioaYZ5r1IIOUM6dygs1piQoqtX7eeYPZ5EP0VjiARUdLOtdEZT+RHBWHfsuOqh6w4RpOJN3X2c/+x0P71d8XccxQf1A9fuPJzjE+swyDnNmIdNYb6ZT/KhjYUHueedyH1I00FXJs5M6bb5vVv29o3XrFzzj3XouMTbRmKr1exDCsvIquEaxvM627ZsgVOx4+miaW2c+8Be3v9RpvOZ7/pxhucgn0fBNRrL79s3/jarVyjNttxkMYbyLPsEmquFWdhr9ZFAyQqffa5cIjVOiwBQyG8lJWlXMAujRmahPxY47U2+1AnpN8350NxgHk/LHJNdENNW76sx5NdSPpUHADc+VxnPH4u5fFBavTRyoPEXUA5n8q/lIpGzWCyFVu58kwsaVFGck4ZhIhsx/5qMlZtFTSqNTbUudpeeUxJ5Cp5YIUl9WNS3FiabXrs8DMpqMWu5hzYx94X6tyrj8s7jv89VP28+3WC6sMRIMPYh2sl4Y+yUU9NgLhXOd6o+S4mc3ILrA8D7U4TIB86vD70B6cJkL//mn383zhNgHz8a/XJPPLTDvB/Mp/64z/rp/36nCZA/sEEyN82YWr8Mb88IC4C6J6qlg8xAE5HNwBvbysAGWGlPr12NcXy9LOX0A3rC4AEmNTNAYnO/yZAHgEg6pwegZ+mO3V9yNeJDI4G49GHltq0L29759FQIx/z3WIhhXJEuSHvJ3UEyA6VMUN/D296+ns4CH64Q15ez86X2ylA4ArUyUfHnMgPFc46POpPIR6s8uRNP3rEkRAC+9S9KoBbh9f58/Eb50DpA7D99OOPuU7cNZ85z3LwbVXndBgdqj0UaEkpdKbQraUOa1moCCw/fNfk93zmad/P5OCn4GHZtwx1PSq8WLZYAp0E4kqlE8T7HCSwMgEbAwVjq9M060iWCw+ehme6DhQzpk6wOuyb0njdTW+vJyi8g67Eaa5bUQf4AFoo+8l2CQ3DmomC3MeDALmCYnJF8DEGcEobk+K6GyvpOlJxpygTFd8CAUsBJZecsZCuylLGQpsDdY8eLgAsSsSmpQ6li4879LyG3YzCm1sAIXQN2pEll1K8N3KoTh031jb/cJxNIyjZlw6wqeNHcdBuBRissIl07cpLWwSH8j5EVgi0Vjd1P4WzDr5DHcXHnPpFoYYdWGbIpu2R78x8zzW96Z4MCAv500cRurfQBajv27vX3fdonXhdXYsMGuKjBzBfig49vh/ySPYt6iJTx20sj9VhRwDuKFQgIjRGcYDftm2rrcA+S3Y3srrSmJSCRQqUJrq0RLj0ioDkhQSgdUOKVEAkzAAglEd+GOSLQFSNT+Wa6EsZLEMZHcr4EPEW6IgMHaQ0HlxI/fEAdXVQ6zAhkE+AhPILFMys3xHxqfkpklBWV1I36bWGFCbYeCxAvZJNtg4gYTmfS6dBJ5piDCqssJluWqlBEvg95X/kQV6pq6udz6BuTakPpGJS57NAaX0WHfJ0OI0AONTv1mMFFwKwctHZIR85v597lUwHrr1IQHGTsjzrBrw5fw2o3Em+Nm+upRs1ygUsJ9Gpd/BIru3YuccmYfsWxQFN3cMKQR8D8OjB+5NNmTpgRUhlpB91ZJCupfJvpPho5NrLLkEEiOuw44AndZYO9SIMBKyJKJJCQIjxcIaQAAGFmwdDeEq6r+dVrocLANVKpBM2vyOyQ2CcrrEX46OfxyhLSIdAHS6lMNEHF5AtBcjhrDzmCIdDSJDwmARCeeli5GDYApmwkqBJWQB0QcI9+NCDzpbns5dcjJpik+so1lhKYl5kAtyOg7SoZ52SskefTZ7Sssly+TLcbAH+8+fNZYbTlStLNzrxBRZqLR/gQCcyLDMrh9ft4JCdYCWQIiN5Htl4iARRNozAPwHBTh2g6cT10XMX3DvbJnznqAPKB1C5pLDm6Z7EYyfTwgG1mIP1OFR0QayfVZAcR1ljx2CzsYD3IwWVAjpHcNjswy4rlsN3JORIJJ37UcyPeObjMQD1MIjJej6zMpMGeQ0PSF00KoxJEYHKBwHUjIxnzJMzBGCch7VPBl2gd35njv0Em57LPneps6DaxhoZDdEaRI6R1Etbd+4GoAi0VWefY6+++RYdm6inmEfFvKbAyymA1GVYxGheJXJdFHItsDIcAjoQC6dRHOilgOji95568ln2C6yrUMJJlaPrXIDVU1raKA7xy+yV55+yYOx/Epm3sbJtwBd/JLYoPoHhtnbTTrv+lp/aojMJPA2OsKPcv+mQDCWsfQNSZfAZAxmjHQCI/QA2Wb8aUjMMEyBDvtZDqg3tI3q/zraKf2vvEIkv9VocBGklAK6C1OXbLSVcMvO+khwkWQJq3dTa2M2Yk0onjDEg6zvZK/kCWAbx/psAR+Trvm7dOmf9Nw0QV4SsgoLPPecc7u9ROwioJiXjmZAj6hzVevkwti+glzZr5nRbtWyxhZGx0I4ligd7ywDrejFdscshqcJ4H2187hHMIR8AlyL2WI3prVt22oplq+3FF15m3eqy6266lvddQo7HFsghSGpsoPzoRM7IzmPt6rZ/v+cyS9/VZ1MWgKLzdTKA9aMWq/rCkS4XSmt7OWNgJF4/0YlRzoJNCpAurCSDqIc8WVefe/JJa+KanUcmw1MvvwCh6WXXYHXiyf0KGUsoAV+ZTxZYLNfxhVdeti9/+Rrsn1qsuarCarCH9GHsJ0AIdDcCrDKPRmhhoeO4FS/zLmx8egf9UAI1uLUlDzuq/QVma1aE2RSpAVCN+GDNAv5qHikxVtThYW/uotsWweSSudMhbltsw24s/eIFYJObpIaC6l47a14079kfEJSGijDUw9he7Ty639bu7DC4DYlN7BAESMstf7Ug1pXKmhYr6PGzQAjvjP0C67Dh4qPNPGOevb55j02ZM9laICAfeTPTuliG2ZYsmSe5cDUKtbwyLJvIViLgXELONPIhIoP9CK+OQPFDrYOCT+NTe5wUoV6spVJcyi6nmTpHXv5S3DV0YkFJjRIRHYpFYxNzkNwh0s1Hpca6tVW2nkWA+xMnTiAHpIyMrmUoRXMh5yoBI1v5vNgmLZrj9sdr/3LlO7f/rf/YynqZ5GoDWWz60SijP8obk/1lPR3zOrwIZFXVGUh9pwyQMshsNkhqsGqrY0/upMt4OcSvahbt2Wp4kBJKr1cFMVdYCmE6OpF11airagCpyQlif9I6GcX9j2Ld84UUaGV/FAlRW9vHZ4t23ed8dGtjTtRQV3VSAwWyTspqVN3RIpJnTJlMkw7rv6wb2QtFGCi7Sf1KIluUS9ZKh3yw1KjsB2pm0J8BHudPnVDLmi813gCgvj5PatIoHkfTDvejh+/tPFxv6YhViKOwJCyyImnm6eujaWYQlWhqIgB1Ces1uR+J7DtF5FcwN7KLmiw8hY5yar8Otc4QYn/kcDPrEGNgNM0bEDUib3Si+OGHkCC6SQ/M/RFrtrKnutgPh+wd48JjLIn9oLKkgJ0A1RgEXTXkXV9gBNZT9ex1PlZDOHJMJFawgV2QD4C4jMcghYCTWXPn+tus6PuvmE87zSPMuz253ba/J8QyGyDlyApI9u+xb5wdR6e9r22rRL1Z1ozShwYQ6h9Pz14+ewdAOwHianrAeicyMoEal3uJnV9tfSFKqUF76JErea4RNDDkAzBXQrb7QGQFWco0VA2tVbZiMnlE9cxfaot9B3NsT1Grvbypx27+2hKbkBRuyVZn7XlHLX97q02bhIUb2TgKc0dk45QgJENBpkTZBkjRDEo75aIERakuSODMMh31WgUkI40DzO1B1u8+1sgwqVYZCwnK4IEw8GacqzljhILHqX3HUlslYlWZk5eDaqnczqBRQc0d9eQLeVIvi6DsoFFKuVWt/E0im83C6u+Rvz1uP/72PHvmrS7OTtNs/x7sPRtrybJZwJjzcwHbQYE+bv9UA5GaT86ECO5Rpg6kpQf16AgUB1LPN6HKbGEPe2vd2w4Uv+766+0x1tgI1FApNI+p4aSNGky2n6qDVQ+r3pVN1wYUpudCFkjF+wYqkB/8+52uXuljbWnC9mqAs9vTz79oC5cus+3kn03D0teLGkCZUbshWYrJdxqVmuJqP2djK+tUzoYBNAB4My4mkJFShsXc+eedy5mqmX1pCzaZS1wDySDrVgCNLFL11kJ8D9LYkott0xu/X2lf/FkOJWIPe9gi1K8TrAoAPy8rw6ngd+7e42xRo6kLVq85j89DJhL1Ywf16iDXfCtK0tu/9U3meh3nJMiyfbvtXz5/OcqvUU5ZqWYkZZ2dde4FFsP8u+8P91Nz+tvdd99lDz34gCP0d+zYbKtWL+V+LseucCfZcp2292A2SqRV1GHdhJi/YomoL85ec5Y9/NeHbPVnzqb+gODiPLyfmm38uEmozCByySEJPl4/q8lPjUBScGhMKd9OjUYHfkF41Em+Vv6y3DXuqH7W/Z4/b4G9gfJGFlk1NB3p+6onNt3xrtLkIw8U/HDKDRvdOZLq28qev/g9D59+eandeN1XnQKEy+jWpD4KWp2LfCGMZCDRwdwTmuDyEx1Dcpz4+G8SIB9833J6EIEy9JOTERwn/s6pfn6y6/LPJgA++vXfTzad6s7+43/+z74+//hP9D/5jJ88AXKqT/O//f592gH8U92fT9PPT7Z+/rPHjxoUhzeA/z/r+3/v+v4j1t/hBoGTv5NPevy+//55/L0EiLzfdVAM4fDU2ESRBZ/hjwd1Q3Ol3XL5OTb1nKUcFOgWnjzahaI3Ki+ELnkBXYF4cPZQ/Ly3Y+K9F+JUBIj6aj7Ol2yzpkB+nFgo6N96H+8fOO8QIDpgUVS/ozARgKmO5RMIED86xdsAKgQMCWgOotNUALSAOEnCBQi1UXzL5kUe5OqeCQV40iF2KqAPCDzdOG9gM4NPPuBmIZJmhRXX0q2qKzNu/EQXeikAtJhuo6nIyQWi6wAs2wVPDhuZd023tK/vd4CsyA91Peo9yu5IhIsO4cEchBs4fI8nSFhdiXF0anXwvFV07BTQDZuakggJMgHFAgoMCul+SAfONxwoe2ziuPFIf/FDrefAAlAYGRUiNyAAejrcOGQFQWQEYRsQDQk2eVIa3TNFThVSR1ucDyeoGAARTzq0FAY4b9Fs19GWW5DB4+OQZPcDLOdZFCfYTdicTKbbsRvSQ6HOZ6/5jAOnq7Ck6aDLsZdr0EhBm4An7OYfT7BJX9tmSxfM5NBQ7w7UAlRlq6ODSTgHWXnPxtG5VQT4FwfYG0nH4y+uwuj5JF9nf/0tO++881wWx1dvucV1CEnlIbsSKTFcVgdg3lAoOCgNh1RZZ+lA00wXahfvS9dahFMSjz8G2SMgVeGqYcwN/Y5IpFZk/GmAt/K0n0PneB/KGdnIiPwQ8aH3qUOQwMMaJPxStFRB7ij7QwenOMg155HPWJPFmXJPBEbqwBaP/6+8uhWeq/EoUkiFuf5fgKL+KKy+CrKhiLEkxUgioIQQGBXq+rnARXWQOns5DiEJUzys9BCZMihL5PEsYsUB5dO8rJjve/HazQAojsDhACB5u6w5ZGsXBTgqKwGFEg4RH+SP8BpSzsgSQURZKAcpfZZK3tP6jZvIlJjAUAcsgjSrBbTR4UefQV96fyJNhgKUISIZn5ERCe4z60Apqb2UGuEQT4sgrfrpRC2g+1XWRgryjaIb0VnCATA3MDaC8P5uootyy7adLmtCdlcKzJb1lQJqdbCOAnTvBQwSuaXMDH12rQnhjCWXw8M9lZ2X9iF19MmWSuocF0jvFBzqeJfPDCSFqI3jajNHVGm+ShnB35q7QyHUUrk54ZI7ZEv5pWvYr2/yu07hxfdknSVwukenMA5+sQTL6vAdRDdyKyBpEGDO7+9/kO7S8ay5EHM888qzVrpAUnVobgPkXUQ+RhDvU9Zu6rYfBfmhPJGdu3fbeLoka5h3AmNExAggkNJH9hV5qAhk8TWZFtiGuirX0ax7pINfK/YmCn0XcbIXCz0FcXfw72zmoA+gcguPkSWWHqexIGs3B7SL/NDfvFzhb2bb2G+RBSClBtdedizKZVGGQjf3sol7F888ELHpo05sQnvHMKcmYY9VxL/zueeRynTAxicMFU8Sa100/x8NgN7AYVkgXRMgn/IlAlFBjJBqi05SknshMCHpeN2oyFjWpwTmmBdWC42QGesskDnwTZRhdf0LIaozHZhdBsgQj+f3CNZchaV2gkQGY10yhU7EtxnPPU69x7yHgHJZSBBF79pHsV6xvvJyXLMY1slIrkmnC5hPBMiUpdi2bbtQgIyyJdg3vfbqy5CnCfx7nlOCdDTV2CjAOF/m71hCQgPpSKwBlO0d9LUXX99gL7y+EX/5ePOhu7aXTt1jzF8f9oweSPAQ5ojsPfwAV9Qzra/sX02yibdluO5WERp6nyqwNGZ1H7S+6l5pHop01PyLYH2qg9DQXhPL2iWSJhKyU6HlTs3G+iirE4W2ypJEa2IkhJFIgK7WZps2dhSWHC/b6tWrbTuZUF68+FUEwhaXsP4ybtVM8NBDD7m9UxlWAqBj1EF7XPn56uvrUcRB4E8cS6c43vkleeRBQKoqcwFLqzTWYk+IF3XPt3I9g7C92719F6AV9wliaNzYKY542b1zi93+nW8AlDW4DJDoWMgprB33HspEWRPuCKabbl9oB7eimgQU9fYesHEzQeX5+jC12fA2I2XIke2oCxd/cO/prOX+qauefIly7K/6UXGJUMtEARIDgB7Fn0efegLroVD70r+tcU9Zu5dAaGybVCCM0L7M/uMX5G0VALf+ImO5hu3YhVRRe5TyJ0WBH9QoQZBpxUU12HhFWRXgbhMe7tFxCbZtRw4NF2ZnzknCUghgGbJvAE6dHGTrBsB6ZXeV4daDBQvjeswE5leWZRWhOp2bZG/nA2BxL6b5DJrymruxCCqpaGdfHgtxGUUu2i5rI5G7hA55L7Cg3xXeaXlXP2wRdHL7EDyyu5B5yOcd6G+DzAQ4JmC9qd/LNmY2EPAcb7Mnz7CdWYX2p03Zht27XbsCZUd5pXnQgOHLHpF5gH2PjxcfQZ4AYHZsCLlN4cHsuwNOSRkAOK+lU2uyU/hx0QSSx6BmFVjrxc9bILe6qb3qmlDkcX1xxQF8RvlKbRdPXaKVSbab2rcUfLsNdZJyr3p44kjUcd7MC6mUrn/gGqt5pRnl7wZH8A3lDrDnsq8EooxVppGyP5RvpKBxNSeMglSWJZuMSztp2EiBPKxhLQ5kPdm2eYuNptYROLoAZV4l+/6OHfl24YUL3B69cXMur+9jcezhsgsKwUrIizpL1nHdkFSzCGtuhBCLpv7ohVAtg+jqg/jQvnc0K98SAH5beE91AMPNXJNg5mkK9aEX+7IaacKoZaXvUpPCAJ9FBKZyCUSOdrJOSS0dCCg6AsJbahtv5pjsItUWHcT87pTKjb29j9rIhzWkDBWhSDBcE1mbCaiPGmXPbs0hh4NuepYgbpc7P4SShZEyehSWRiVQDh4u5+hYcZVbM8qwYItCvdDNe+zltXqxpTm4v3xIiRSnOSF1h9n39n3vI+flyZSjmTe/Yk3UTOWF1ZApYdbME72CjdXrZIZrXExOjKYpgk9A7Sv7Kxtg38zosi29d7p5WfKDl+zotkM2aTTqDRSZz28l+D16lD2HhdT0MSitfXrsO+cnsr/02wuZWLv1YrXGmhwLcd6J3Y7IH1kJo9Pl+g5SF5EP4hVC/VfCZ2yxr351IvvpKIi6WsvIbbOGlj4aHCptyvwZ1sb880Zt79dSYxehKvPpUO3aaRnVffbihr1YHZldedF8mxXL/TmWb5EQx/mHKo1b4VQcLV0D1u2JUrEfstv87PWt5VYMjkuvlMVBysfGof6FJCwtIjTaswc7Neyq2F89WU9lp6g1WeqnFvZnESGhEIwlNCKMojFhzLg0aoB2FFe5bt+ZSQB4M2eYalSnNZCKAnGjqF8aYEBnoTjYh41nN3lCZy7qsz8/Xmk3XBlvueWQYMfK7ODenZBNk20BOVrHCrKsHOuqmVg/1dZUuXpX9b7y13wVasSsqqcBJIr9ecPGzagxj9IEsor6ZgfvaxRKrzHUO1FkHJWw4VF/U8cWkh8iy97Zs2dRw1c466YyrKnUGOTPn5GyReT50zNz7JovXoMiNYf6OsHeQiEh9afmYgjPOQICpJU5p7pNBMhI9kuRKarZVe+LzE+MDjMflHrNtSgzeL04AuCzUSlIUeIN0aHGsTbqgyMZubYY27Odew5Zv6cvShNqBJQyL/3XAltx8xt2/gVraPZAqYYSZBZg/34atXpYz/IKS2w0SpQVK1djlUqTHO9l364dNPn02OoVZ9A41uYaq5R3V1VRauedu4YGBZql+JwvYPd5DBLpQHoOlneof1LGuvpNZ4LVq1ZRDzfZvb+5y5596VH725OPUYNV2tVfIMh8bwZXHSU/mVC7tu5wZOSC+XPs5dchiNSkEBeNdWCzbeJ9XHLJ5yzrUB5j+yg2aVMhmCpc/avGG2V+qG6Vgtyb6yX713jOzJWsjfpbKtooiKq837y3GXDZzyrITNpNg1KK5f1+1jsnvZQvYXVL/S+VhxwrdE6XXaufL8pQqa5QAfdiHyYFWcafznjn95IveZnaY6zL/miobccNIdauu/YWmldGMz44Q6CW6iVgr1uKbc6tvhCCAZyH1cAk8n0ISzgJASIXDKf8YD35mAqQDx5bT06A6HEnA45O/N7HBZb++QDfR+E7/wgA7oNX9e/5zj/7+vw97/XT99jTBMgnfU8+7jz/pN/H/4bnP02AvP8u/iPW3//HCZARdO27bA1AvnoAdn/SIYmao2u20m779s228uz5FDKVHJwIduui236wl6ITtQAHrCHNhcCXD5exnEiApGN9NfVLW9+zuX8cAkTkx+Qvv/t7H7D1ep+01G1qvCVHjhwnO1yeCEiVCJDh35cCpIWCNgyQdCjY1Xfo8MhBQN2Hsv5Qt/8zTzxpswG751LkPvbXv9pMbGjiKN6CABOj6RzWYbOOzrgKwLkiuow8AZIVGq2g0Fmz53Bo5drRWS4CZAFSaQHx6iKWR2okB/RewNT8/xySD4+/7aiTe+u9q1jV4V0WAf3kewQACoUDBEqlobyOkRxcXsUCqJyif9Kkse7nCuqM5gDQpi4qupti6JBS8KzuUjQHHowwOGN2QthE8Lgo2711P92U4RSRTagTJqC8CLb0I4dsJGBL+pFsQLx2ALuVdH8RwMjBbvT4ZA7a/hBkVUPFIoGPRYUVlg/glYeVzhmSJ3NgUKj2hRdcgifsBqcq6EUSLzufA6gExuCT3QcAvv/Xc+17awPsKH65ArWl8HD5FHRuyS9fViPlABOv/ehdafW19xY6UmEvhwQpARbhky3J+TkU/28QXJ8EATBj2jTLzMygOOZ68HyyLZNiQICeus7lJ65OfKlx1D0lhUC7s0ALcyRGCve8jgOZ8gQ6OOiJANHvigRxyhAeJ4/7CeOxs6gs5zrXuQ5o/e5olDcCExR8npqSzMGk0oEv8ZAJItUESKpLWh12WXS9jSITQtklCkiuoaNOII0CeNWxqq5+fcUDxnRzP6UQUh5IMR63OhCpC1phzQL0pR4p5PqrQ11kisa7rqUsrw5vrIWIG+c64tRRpQ716PH4Eu8kSBDLi2pUAXoOdYhFESqZTYilfPB1YNTfQYC+nQBwsr2S1ZHA6iaIIHXmSk0jUubVV19zIehtgNoi/brwImniAKT3K3BdYKuAV6luHLEkAoSVJsBfyosRLpA4iYM3WDbkToHz3Veug6xK2jhwyRtc90E2YroXerzgMN+RdHfuOwgoRoAih5I0utgTAF31eyI+ZNPVxc8U1C6SQJ34QwY/atTtsxgOdMr1kMWRSAxdM5EbIgw0B6UYE4khBYhIJve942uI7K1E9r3XNAiSg8f0Mr4070U6aH7rNfT/Wpr0XO5IxbWQLYlszILCUBpBfKir+zXmzBev/1d79PGnONf7QkA3OsXIWWevYj2ZYQ8++BfAtDI7i7lWDuEawqE+B3XDDIAJvdctW7eTgTDR3Q/dWyl91JWnPAt16hVw+BwnUhRQtpYuTHU2yztZxIy67lIgOGpZO6ToWXPu+Y7ULeAPjc2Wz9ibiKKBpkl3r334XUfsHFeB6PoUYYWQhs2fs2pjjRvDnBAZBRWNDzOPZD6oA7EcRZQAlRq6qdMgdiaMH2uHIVlzczIhIWNsOrYGnMAdATIRIEZWSOXMjQjl7wAmyl+/CwsEWdX5+nKtB2XZN7R2R4AIR9GB29yMIgT7kr8+9rQjQL5763g71jvfmtvpvs7NttZj9YAOM1mvR9pPf3EX5G68+WIBlIqlSybzoBUFjAf32x9STSpAbTUaf70irjgDB6EwkAIqLCKEuRiD53WObd66BZ//hcz/NHvmmRe4vgHYbS2w3fiGjx9LkO7oJPbcLss5us/mTRpDEGyNnf+Zz2GFgcoBs/Y3CEY9mF5oLYlr5H4AACAASURBVH3ediivggBdbKiw5OpQlhULeRh+/Hp9ZfTUq/UXwlF7mkjerF9NtvHfGLr2jmSUypHrNjzWOp3KB1CM+eUIWA763bI65N8CdbRWiQ0U2SvyI4a9sYmclngeL0JSa1wCoLE0P5E83o96oIjrKGuRasiTzZs389nnO5tBESol5GS99NJLbt8T6JHM2ipFpdQ0UlH++Cd3sR+22tyZUy2QrvDUOFQnTXU2b+pEC4DICRC5xYfoZP3zAxyWT/wAHZubN22hq/cC1/0tf/YXnnvCfvD9b9PlX+Q87KdMn20FpcfsN3940eYvmWEJANVfvnW6Ze3lunj3oxBiH2hFEecz0uLTehzYeiKoOkyK6HvZ+7gmLn9Mdm8DTiHYwDUJAySMGffBo8Eg6jpZ4sVg3XEUW6Dp5zB2+eouh/TGWmSQZoAy7JtEnk2ePN1GjEm2Y5l7uQ6A4KwNnq1d1kLAbxUZZIOMkwFIPU+sl4rzuvDMBwwn+LwV5WZOKZ2zAK1Fue32+c9E2gS68INa6JoFNGVZshZmXGNgtG0BKGWaoJ6IQ2GBehRwvfBYqXUHRduTuxhfDImxTOObr5llT75GxzNNvsRx2L9cMtuairMBy9qtFJVGPO38X9l6s9V+f5cN1pVYNeBnDdZNHpCw0dQTBw7lo8SbavuwcNtfC4EW7GGLsXKx4Ei75ZGtkOJmn5lI7VDNupEUhi1PEIRUqSVBgCD+gOAEqIsIIn+CFRWiXGpA7YFS4AVBpGu/bkYZ0QsYO5L1vZk91h8lWB/XrAmlKy3rAK+D1K4Qxqy3KbJXASxUc4isK5ULo2DkUpQUA8qRYR/MgQyS0uPiX1xkAzvN7a3aJ1QL5mDPp3ww2fOFQ8qIABH5oYwf7T/aU6oh/hfOX4iqDVs/SD6FhisnZoC9RNkgIqdF9C7EUjCHRpXMzArW8DGOJNX+0c/8mz5rtsuNiwFAFRCnXBzl3sRS45Vj6yd7xyAUDlVVNQDssQDs3vbks7tQqc3kc6MQxE6qjmsRBEAYRROFFFOOpGWNHinCXxU9hKYUh8oHUY0rO1PtZ1Kt9LP/SNUsOzxZGoosCeT3+MAosuothbmvUPS3X92F9RlqD2qZHg0anzDLqOiz3UgNeiHbxC0Eh6HiQmURCZeRxNrhzWcUYFxQWsn19qHLHPA9gvek7n7uW3dYImHXWSoLWEvNfpY1REacipQ8cdZpjr500W8hULF1ZV8oyaq36WNDsH4LtkcOlxFgjjIuDXtGrLlGsU4vXDgLMH0ba0uvnT0n2b701Jfs4HX/ZXHBvM9sagQydnq9Q+zF7Xm2s9bLDpb123yEGZctiLMLxikXr8OePNxg1T0+zMtuSyU7pqqs3tUNQRB5rKaOmOvsonrv8iGXocqWzWV+3XgBzVFdtpvPm1tMs8WAH00GBXb+lfOsnDk+6EVO0dFMu+OGK82/vQYbMixmfWLspY177S+PV9iffnuxeZNN0gb5NhtL3vrKBjJVBqxj0Mcq67m/rGXdBPCUN3bZqzsYd1ykWXPjLYRxMYJOHim/62uxawuUUnkE9wp1LntZLIC08rsOsW5OQ40XBrlYD3EghUgYZ4bZc2dx32pRXFXS4DLW2RGW0SBUIrKBfVNWVUVkMy09c7WVQjoHo768/+G/2Xdvm28//OUuW7J4oa1agt1bTarLqBDpcfVVVzBOw6wk8yh7fSyNLdiU6kwpNR21U3hYNPv2SLb/AXuaPVQNWLJuC6QRLALiYfFSGmSoJY7RqCXVeQ/EYAPK5Wrqln2oNsaRf6LcmgL2Ju1hWq97GO9qWAmmNjhW24BaDPIH9eQ4mg/0e8+/8CJzcY5TsgfRINLKGC8oLHKKElkwuS4Z5pJqUzVVddAwuGreFObFi1g7nuNsRJXnlUyeUi1kfQivs3YDtcDiFTSO9LqsjdkoY0SIEL1pjz/7lGW+/gW78bcFzmrXl/0lITaKmjiAJhfWYfY6KYC/cdu3nS1pI00fzz/1uF15+SU2iTqim7NJGzX9b39zr917z12ORArleZSZIdurFuyzYNYtE5uwTpRKHcxzNfPkQ84vP2MpzR5NtvLchfaLu39uK5avwT1gvt3/h0ds0ZwlNnXsZKvg/h7et4d1NAELrTftElSzxdSLc5YstIeefNyuueYGe/u1LdaKylZ2g4fIJ0qCuDh4+AgkbRjuB6kuT60WiyydM3TeFTmVgRWoGrWkrh7wanG5IsIfOtgbS/+07J2pPfq6Pc7qTvbPfdQ7Os/10nCmvxu5n6EQxq1cVzVr6azQiZOABxaKckqQRaoHxEQ79dFIf0gv8tVqq5ogzmUXHW+v3O1nT+y7GqUdNZAn+afUUAOMISlA9G8PrZoOuxe28T9DgLhXO45lvP/fwxflVD9/fzXyzwb4TytAPlgf/u/5zmkC5JO+l6cJkH/cFT5NgLz/Wv4fJ0DUuaCO5D6QLXmwCuDxJxyxEyussHA/AKC99v2brrCFl63m0N3KYY0ueKwJ1A2rNlNnC/MR5Icu94kb4MkIEMGHp/pKl/rjJATIEIg4lElwYsGg7+nL/Uztue9WD44EcadDvtQz3MyhNhagQjZE6sr2objqAjh1ShCKKHX2PPLggzYTUP1Mulc3kQsikFuHyxq6NIPpQA6jWC7BRqSbA5CKcNmmxNEJWE0HdhBgneyDKiBGBLxPnjiRrmU/Z63VxGtGKSgV0FUF/iD3I+dXpJge/5p0R947QcLthBfGRCu1sZfQ2EkuqyOG192+dpMVCfycMYXnb6D4oyuN+xMXg7csHUCyggnggFABWCEZejckVl1dJcDLWAicADp4cmwKYHsXHt4L5k2zpJBI25+5k442ALrMQggCdb37O6sfLwIru+n0nL9kJrYi+23ebECtDCxZkPQ/TR7GTDqFZhBQ99Ajj0ASzaKjezKHaQ8yCfZQAMfZI088bQOAgfVcn4mzZ1P8eti6H0ywBbfvdAcW5X4IxBPxoc+gO/fCdybZNx9vBQSnuOV+qpPZl+tVDrkkO5WNyNsXccCqAXDy5L6GApTUyRoH8KChng5NCAZ1qbcDxssHW+GAAuAEyOv7Umv40yGpISGVxlBuAQdDABhZXYzgBwLgBYwLaBVIoMfIsikV4CSboL4ZqHrUYVaizm8OpgJEW+mwUgerPkMr6oZY2VPx/OruVJi7wAeNQvnnyp5GyiD3vAA8yiNpoitYXajqMlWQtuaoMlk0TyUZV4CuXlPAtgiNCECPXA42ExlfIttEdkRjwxaS2m6HNtY4yye9pl5LFhtSIE1YiDf1YYKDAUV9AG2UBxQbG083bLkLg5bVgEgBefB2cwCpxDZEQeyjIBmk2JC1jqTqstz63e//gD3aMsI4IXOmTneqJ0ng1bnrDbAuMlHqGiEdAmZ1r3TCkARd6pQ8ugtHMWcCCF7cu4cMCUCfFK6v1DjqVmuBcJEGQwSWcglapYrAy2NkWAyEGzYq3I9u7u9oSKdkQmwHBFbzWrV04+ne6X6pw3ACOQ+62VI7yNIrigOnLObU7aWuL6lZZLUgqyiRpwq48OEa6+DoFCH80felCONfTtkkgE6/q2XHOQSL7OEQr2vXKwUJBM+wSkSP1eokclMKEGWJiKBowIO6CbuU+qYOpwS59l9vsft+90cO6+GQq/V0LPvZcryezz57pf3XfWQVAN7KMq6Pk7Re+8DBQ+RKzHXr+SHyemLoahxNZs6e/fudrYq65KrpwtP70to9HqWOlDUC4mU5pjetcaRDvLMCA1CUMmju/EVk+tShAupkX+izrTt28esA2FxHfdZurFcGdW9Fgsj+6r7ZbvUa921ZYHGNAN1EFvcxb2UVBMbt/vgx92RDI5sN5RmNHp1qkyaPxw7lIPOogHUrBOu+iRakHB4yXSbhk16FqsuD69YHMO8vlQ4ErHzURRD7+PSxH0FKDIr08mKchPEnknuODUZABH7aGZBLNfbrH8+17XlxgDT+1sX6m0P34swp053S488PPgKQizUa9zUFUCQfAEAWYLJ1EDkq0kDKLq0rBYxXhQLHxiQO5exg2xNKBkV+Yb7t2LXT5hBUPzZtAtkXm12H4ESudw3WROPHp7LONUP4JLNuH7GxcWGA/gS2cx+9ua6x0cm2e+9R+/VvH7CUiXOsspVOUBQsyZOm2SaUPSn/H3vvAZhneV79X9rTGtawJGtZw7aG5b3xNtgMs0cgIbsJpB8tmf1SklAaStukXzOaHcJIGGFjps303kOWLMnWntbeW9b4/84tizoEcIDkC/3+Vuoa29L7Pu/z3OO6z7nOOemQj93t7r2kulGnrQdrggh8jafC72fbjC8TRA2BMaHO0XPWn0WuKkNJ5IhySkTc9/OMZYWj7nCXjSNSBUIqks8rBdv09FQX8h4B6DuZeapwWkf4QJ6lMdcGGJuyXNTPStUh4lmWeyJi4wAG2wDS5L1+ww03QAY97pSTV155JQq9SvasOagHi8hHKEDd4GPh7F1ZkAERQX42Ewu7MXINvCBklEegjvqSomKIGVRqdDyXQshHYxEHiu6sfR5+8Ff23bvu4F4rlJbAVp7/9j2H7dGnX7Nla9ZAFIzYN+9Zw3oXxDMjP8pjwAX8HkO9qMyqj312nr35Qh2E+nLzm1z5FgArcLVwP/ZCrN3K3/InhEL3uQ4rGO0Hah7wZOxonZdlo6yQgrPGFTkTX6fLxxWdItl379hpM8kUOnroMNYpM62d9162mhDk4TbWR9SPhMt2EM4xAjAjssS8R3hOgJEDXXYC0PWCRWmQd5DE7actv6zGGltHLXuar920ZpZ5NJdZVxnWMeBeY5ANbWQetIxicYoFnFSVAYyBVBRIQayh+dhAnWzssxfyILsAq1dCTORkJNrjz6MIhZCYHE4mEbZY2XGQmICs8RBIUhqJnL+z+E6rvO0p68eKqpMMgwCAxNApkfbUs3m2YO40K6wl4Ju53g4wtjp9ijVh7XffERKzeZ94lp+UaZ5W0u9pda1YqgGah9GRP8bURVhqs2cyLiHAfCmwNOfq6mi0kDKTOSmSX3k/akoI5N4PQ27003UfwLolImhIlq7URMo9EuGRiF3r8GCvI1NFWqhRtxUyJ2FaGplkVS7kuariJN/ba7fc/yVr34JCkvXxAPYz2ps1nqU41HyRciuefaW+vtapmgTYKpD76AHAVjLS1AygPc0fVeZJOsmD6SJW48X+/UfZc1Ld3iECWmus6udq8keyZ6HWZD7OorZUhpyymvx5GFIzekI29lADtDK3RBiru1zrb1QclqEwDb/53Ta7aMNsVHW+gNHVVkfTRaRAWRQrXuzLygBUfo2/9ibeuweSUPdEda0/teMoBZDW5x7q1dOyF+V7ZN/pq72KhgEP1gNv9i7d+RE6zUf5FcXPekGKePCrpKCFfDvqj9AZtud4qbWTE9jEnjoJZU8r48oLacL3asfJjImv+9d9n/2FvDWedzB7UBDAZ3dkgmsAGaEL++4Tf5z78Qcv8C5/0Bz91ep/geTh/pClEc5nTqehoJja6QTX/JPnFfButhzi45XtR+zmSxbweeosPszLvvDs5yz/bx+0yR49tn9XCzaDEXYSMsMzPNGe21NteyohnCEDg5mKP/vHC21Sw35HPm+rRXHXAAnN+E3BHqq6tMGB64GTIVbZE2EJILmwfa0fM3/G/Ldvp8u/v459ORiFxAmraiaXp6qJjBWu6+Icq6e2LoHwHG3tsr+5cqPFe3aimqkwz9AEy69stmdeLbO77rzZyg8+a15t3ebZjNVPerS181ansFYqqSWnhgwQC4q0klOttv1gjyXNYC2ifvBFwSRVYCfzahAb4zBU4srMCuJ3T627ECST+VXDmjZn7hyUWX4EUOdD4JLdguJpKYD3IN31ssPS96kZZpj6uB5QfhrqRoHGAWTTjHh4s8diycRetnZ9sN3zvT00Wk118/iKS0KwSWVvZc09evgA5GCVfQoSJIC9ewBClpLQzWc1wFSRqxUbm8jfSaHnT0j5dppxUFMwBksrS+xTn70ZID2IJhwU6igtJqFEL0N9V4zyTUHmjz/1FKRnkl2MWiSc2qGLz62sMVk9HccOsQ9Fmye5YCIpNP7VwBMCYK91w585EEGOjxpXZIfaL/UwjUuqY9atXe2AdmWWxVMTx0CKBo6i0sk9bAsXLqbGo9kIAiQmNgEV2mkIjFMo4mhe8IUMY3zvg5Q4zRo1hX+fA9Hy8FNP2OYfLrfb7m10hG8vNV0OjVBS5v7q17/hNbCRggS6EUWlFN+HaKCogrD96Q//g/Wy3zqY8z/+wY+xfp1sa9escI1xur7i0hLLP1GMXVWzffqW22zn/iOoBifTkIcqiGw/ETk6k4SE+dmGK1bb/b+9326//R/IlCmx3z/0pP3D7d9g26GJB5VvK+tdH6rKZs6M66g9N7/8gv091lubt7xMfTkTggSCiUaTOkhjnXfHIDarsU+ugRi+dNMV7K+FrvGklzPCZNakUpq0VFOr7tU5pXeQMHPmihbn06hvxyCkwlBsdqKo9GN90L6lJiGWJcYuk0VZcIzPSpqk4hOnoVJqZH8IcorWHu6fp+coDg1YdvJ+Y6zlXozJPpRJYahFdRYNCZ5sO346zdbd1mwbL7wce9VE/l4NWX5OtTPE2O2VlyMegf5i7N/CN5Q1eoYIUeX7Z1KAeGpiql/zAxIf5wJIzxMg772D/LXvz5+yv310v+evT4Cc69581J/vuebvuT7f+X//0+/AeQLk7ffqL0+AnOvp/LnH//uywNLFOUCPokwdD6fVIcJG3Iv8OiaObmu6lS6/eKllLJphPgFU8SR8BtBd0QeIK9sW183sGiTencSYWIDyH1xpOZ/e6e7H2R96xBUV7/41QX6c/XMTPz9ejrjq4a3XdYKcsxQgzn5H/661Wv/mXmj8GsYAJeKwZ2mhq1WHMIHIQXy+FjptZH8VycknGOBRPvfyrdefFwDaqCulgpC9WkgNDwAoSWejAalrAaZ7ABrVWdhM518EwF87QLS6YcsAHIIBOhWKmQBIfvjgfsDOdosDRFJ1JyWOOlkkfVZ3ta679PuAtXylfvUoBZyyJZrpxKUFDzWIDuT+OkRyGB7TewIaVdNZ1Q9oJOunxXQldtA9FImlTggAhcCXMWwrGhrws02K4f3wbqdgzUzJsKL8YxA9SK1XLKQbbw+gTrjNTMqx5/Amb2uWPRjAGahL2oxUyys6bOmZiXTYpqKuAJQ6Wm15dLTVYaVzHUF+MVzX0888wwFkmgMGPLm+X/z8N4A2g3YZkunfPb3ZwqYmEF5aRvdop1U9crXN/8puDhALHDnQDEipkPCC43n2+ncX2Bd/0+Q6rhmoDtCrpItYhXPKtGQHkqsTUwWyFBkLFyzA63kvSp35bxEQIiwEXkkNIAWGvlcgpqxaVCS73I8ztkcC6KNQNEgtMomDhIDhUAHigO/qCBVwL4BA3UeySYsCVOnnNWXdcwwAegHvK/KiBHssgYSy4mniuqJ5v0mQFU75wJiTIkEqI+WT5OXmObm+8meaUYAo3yGTzvdmDjeS3MueTlZX6oAdYWA0YTPSR8C4VBMa5jqkKb9GIFELHalxjC11U4mskCWSiJDYzDFng6XcDt07zXmRArLByt/TRfcfc11KAwDyEBRN/ViKONUSANAgYMdEB9xJDn46AAv8nFB2yS6pnnH/4ksvWxpd3T6MCQH6ul4Bx7I0U/aAPrsXc10kluMgBaxwHbJRE5ioZ5NGvoWIOj3jOTnZ7mfSIIGUy9IIEKQOQQGzjjzhtZRVEcCBZpBDixQ3CkAM5D7oe2QzFwgoq/GkTnTlFVUAaKempbv7qfyOduaJh9eYA4b1d36AlyKH1A3biqLL5bNwXbLDkg+1PrPLEjqz3qA5gCgaQaUhow8F02N+odBp6bYAx3Qg7meMBcrujHktNY3s7fQaAsG0TolsiQbcisWn+Sjdnzow//zXD9jHP/1ZuoLL3HowxDMI4NAn+7s1qy+wrVtePJN1wdjGAqmG7stq1BRz6SRWV7G8rvtYExYvXW7HUQopsFw2Vt0AtLIkkLpFyrQm8jdkhafOOVnDCQiTpk9jRnZoyjWKRBE0gM0hFDmv7Yn9xCErPZxrs9euc9YxPYCHIkBO/te4Sivty7mo2eZYxjeL3BiVjYxCeGVt4i81DfdnFHBPftZSFMh2Q2tuPOqfBADLg6yL7axzk7FymJUx3WZgdRECKe3N93ZpTvBenXqmgHvdCp0mcFa7gJdXP78Ya1iJBNAdLu91Dw+6put7CUQFiPDwt0bm7Y/vXmC1Iyvs2RceZ2/bYEe3Y4fDPc89XoBtIV3UYWQPcc+TFLLKnOZFnQJKxJvWnOkQEMUni+zo0SMQ0vjBR091Y70WRc5kAoDb6MZWiKdIp4yMbNuNjYQnh/AMFFiVFaVkYqyzGmyeYDxsFYBcXIivPfvoQ5YtRQ6gfSy2XVVYpHQNeNld3/+ZeYTRsZiSafd9hxbkP+ErW8QT90hrpog9kR9aazQHNW872XM0fxRELvJX1joiZF2KC+Nbiq4GrE2UbSRrQD2rZHIXJvOzIoSPoLxTV7zIWVF5fgASLYAf2uP27NkD2edp09hTNYbWrFltz7OH+LGOieSU1Z3GvhQiIhqlVFsLed3MOHzlpRdsxaL5VnL8iN3y6ZvJwjhlYZChPcxpf8CokwUnnZrxzde32SVYK9ZhozQMSFGFgiecdfjQ3jft85/5OPsxOQc8M3XcllY32b0PP2M5C5bTId9t3/3BBsvdifVVaiz3h/2Pff83v33M5i/i31E+zZuLjQkgtOy1guNq31KFFOzF5pBrUb9HpLqpydLqhhQPBqw+jP1eJCBjIoCbCF/NfpGtrbye7IJSk6Yx5rG9Yo2U+k+dvVMg0ooI073x2hts88NPWFZOhqUtnk6nbAPWV4Cv3TSlQA7UVNayR0pdCPnQ32qRasroQIUIu/Grxw+jokS5gV3PNRcuJ0ya4OSGCjrgAfF5v36I5QELJmS7l/kLI0L3dDiZEslkM9Qzf45jUTUpJtx6AxLssZcIRIb0uPFjq+yxx7cDfKqbP4Du536bNR2bF9aEWTRJHDl0iL8bsod777S8Lz1qEdht9dBJHUZzhCeNII89cxigzRO7G+Y4PQT6/OszYrC9HLT2KZCBkKeeLWPWQP9MA/8mp/U5M8MB1iEyWwmnJsR85aJYG8FjKZA539bablMZe9qLKirJ7OCHFsyLANBs455jeQhh1oaNnD9zc5hw+QosTaYxz0S+qxM6gs/rBbOi3yNpiGhlTA5jbRSfyr3uZG9HTVtceMiuvHuTNTxb42ywykrKsWlb7TI7plC/HQcIrkbFJNJj3bo1NHPs5L+jz2QAoATDK78JRYmUjsEAqcoFKkY5JrvFaLIVtNZK/SciXCG/UlUqr0IWQi10nWdlkIXEz2nNlg2e9vJTrOWTWMM8AUVlMydwN5Q08YBJ4eZFN/MwNjrPv3KI+iraLl61BMLluBXyfjNpcGlmH5QaRBaH02jUUTC7H/NBgebOLocGJx/qKE/mqR/rdxug7yD7veoBlzPG5jysfZtmFFnznWb/SyD0+jTgoh9jqCS/wliyUB9DJgHCT89CJYTXWnl3mz35SrF5Y6NGY7/54TJ6x9syPERU/HTpXeL07IsHxsmR+zb+wtXb3zj07XOqPiYUWmerQ/R3v1z/H9j9sLdBBqQnBNsY6qN5rAnRqam2BfD7kR2VVkUeBjngdvG66VZ2tNi++bmVNmms19K/f5m9ccldNjWUooR8oToybbo8w+w/f19JFzugPBh8MKSnF3khP/jaevOt3e+yqQ6dwhYOTg/ejTWDZ1aF7Sg1uA8KyybGu9RXh3NbbBgi6J++usHSI1CxtWCRRwPRkeN1dgrhMeWIXb6a+hyi4SBr8a7caov297Ib1iy3WWHU6uVFqDvIo0Npc6SknrWZs0NYl8Wj3qg92gopzG4NMVBPvkRdG9Z5NHP0sefll6LYrBu1DZtW2GvbdqL48eQ8xzyEjO7sZo9EbRWECiRyCmM2HPvSpjpXfweyD9egoJmZOQOFN+Qb4TzZNFYlQEZLfSELVOUHBbEPSFEstVIVGT4tzNP5CxZxjuqARKl3dnSXXhlrd9/9OrXtAtR+6S6H428+PwuQf4bbk374g/+0u759hwPyh/rHA9yrsL4UgF+FCitn1nzW0V4UhI2svdiocj46lp8rpyu74ZPXQ0RWOGs6D4iFo7kF5BUBXnPP9x7KpWbrxeboM44AbUHp5ger8sTjv7cv3HIrNl0QFiWV5JU0QOpOs32cF0SsqmbVHFAdFImlmRqqVHuL9JQtZG1NlV2E4laWemWoPKX2Evk9wveckD0VTQhtzO/95H74EUqfQROQJw0a23fvZZ3hTCGbOe6P6jnVosrGiMI2uQLC6IV7FtlN/1borKxCUbiILJeS4v4Hf2ef/MxnqSUS3JnjFz/7L7Rfp+2aTRvtk9dd41Twv7n3IfbWcFS28diKRlEH0xzBWhfEOHzkiadt9YZLrKG1k3pmOnaGx8kbWcX1FpBPRBD64X0WQQNGM6+96YpryfqrhujosOuvuc7KUasp02eUtbgS0mX+7CxqCCyMWUNXkAHTwORvamTt6B3h2mgYYi3Tw9lFhpo/Clpl2s0jz+PAkVybBuFfBrnnRQ2y9+ABGqSyWZ+w3uS80tHW6FTZEtcoi6OO5xJB0143DUHRKIt0L+qpBRIgGXXGrcGWLX16iiOl6uubeF8aOCBApBZ0TXLswE65L8Ub9azsCQPYp1lKIUL6rfypdZZ94wGn8ggJirIbr/k8ayR2oNRooyMiI5jrrK/6sxrC9H3jX8IZ/nIEiIMlPgAJci4A6a8NAJ9XgPwJRfv/2G85T4B82Ed3rvn7YV///M//9x04T4C8fTScJ0DcoTyArnwPNv4utRY6+l25nwAAIABJREFUMoPudM8+umnovgsctP/15c/azFlJTgEyBPgei3y1m+5EFYhnzFzec56J/Jj1qR1vbfB/QIC8iwLkOGHp+srGMmvi660BfEbx8XYCRMCkuvwmNt0JCxv3966EEWiqogZ7K9nYANDFUMiqA74OKyNnb0IBro5SHQTVSTyZwkrg1d6dO1ERdNpyiroYgGuRIlu3EMhHAqS8mydRcLZSAHcrKFoWCLyYgBgFn8/ETkWHaIUWjwEIJtI9VEgwbC2BctMBevsA3E9DoqjI96aLTACqAFN1murK1R3lT/E5gm+zv78nHbueHIbCLZwOldigcEsCQC0uLqI4beF9Khzgmwn4poKyn+7LNkAKZ9dEB3JNbZlddOEqpNqHnIVXFIG7yUjQW5orOAijOkD+nyBbLgy7UxJn2DNPbGVcDHLAWeJk8Efy99mai5YiRVdgJgBnqwfg1Rt0vk2yGz/1CVQdY7Z77x4XTjyFTqqHHnjEVlyw1ppau23nwVxbsn6j9fCQdgAuHqIQL3noKou98Wnst3Jc11YdSpoQAI3f3RJtN/4I716AJwHh/Wc86QXuKZdFgMRpDmDJ+McHcL/VIRUNKKr7JWBLvvL16tLlGQtwF3Eh6bTUA1IuaEAoYL0PQkDjQUG/8qyXrZa8g+OxklA+iAfzQ+CnbE9UVIuk0bIhP2sRIurSlBxeHcAq6DVu9Dnq+Rz673KIMimH1A2q8GCB8npddWQr7H0AMiMd4kAhwRp/aQCsbYB+iQA/GpPyQ+4HrI/ArkydduUE1os+iMB3XQfQTq450I1ZOjN5AQEoAp4FQIoMkeohdUHAWwSI5qw6W3XYa6fbf+6aKGupglzhtWWxIRBfgK7A+z5IGeVjSMGgQ5UAzGi8ogM4eEpFI6VDO5YiGrf7D+x3+RPBoAbxqG40B0W2SE0lMFbd0uqLFgmizAYpffT5lcUh9ZWAURFavRxilJGi567MFJGFIq3UhS4VTwzvP8h1ectDnDkzxKHFXz7xvJ6Ivx5ZgZwhegTaSskhub0IjBo8iqOwTVI7pOZXJ8oSde6LtJLXvA7BuociJXQf1Cmt+esyeQCStHboc+l7RIbIYkqZESIY9ExE+EhlM/69mM3xGvq7MABS5YD0QYYIJBvmZ6XAkZJEB8ES7FPaWXt98YxW8PmLW19zNkxSXQ1wUJY1kbrevJlbCVOx53C5MxBxHKj7B0edVYJUG3OUScN9rOc5lgMizMRqTtdRzuFTxJSstoIBog9zKL3iiis4QNa54FZf+doDftUAvAkM17iaxHPs5cDoTce9rMYGABpGAJzrTjXZPkiQpOQUl2twmpwGnRtFgKT//RFHKosAyfzHk27ciFQck7UdgFuQiEx19DP+RUzKy7m8shxVxHTIZyxx+J6du7a5zxpHR3kOipBEwMZQQLsqOjinMj4GeWbeIvB4nx7sDQLpeNU6OYbzubf3EGNFn4XnhYf16UHW3/o+VEl1Lnh2jPn6/Ttm2usn4+yNHS/b9VddYSNkbgxw2H4dv/4QvL9rUbu0dtI9C3lbBCkeBrCZQ4e23kOkqGwElQ8kFYgXgNnAkMg4Apqxr4qH/BVVVIgP+Gnmz5Ily7DRKWXtYv5yr2RROHd2BuTJPtanWJuXnW6hBCv40MVexDNJpaPRe8wHICrS3tx9zHbQXVnaAgFKTs6zP55t8289Rvcq3v20+E8BvB7kvnbK24jx5uyZWBu15kghJ/JU653WQmVIaV3UONJ81DPROqG1L5ix68vYEQKhbnddpyz91DGv53WM7tbp2JMpL0nEdDndpSJIZGUlMsufuaDGABEcR48edR3mWsc095dfsNyKeG7dgL2aS1J9KAdBOSCaR1KwzZoW68bCcXXR4gV/aPd2nssm62JsBvJZRpnr7XRyd7d1MY7GUKCUONux2bPmWAvP6aU3d2PRAvE32IG3PCobAC+Xr8PznxybYl/99r8BiueQqRNpf3fHHHv1yUabkRZrCTMAlVjPHn7yRTzJpzEGZ6BAS8KOMc/mMY/8p/yhCkQ1SPFhVAWsy95ImESAB0IaF+w7AlDNuss4DQR096fjWIRuM6B4J+DW4pw59DCjlmWBFak9zHPohHAsYZ9OS0qxIEDbEoDOtGUZ1A1MpC7CiTvH7NSJJu5zi40CdqamQbL5DtLdToc3odEl5ID88He5BF4DBl5CLkB6vBVvf9MCeB5SVPXT4dzcjfWbzySrLDqFSoCxQMC8J/aYnvxeWtZoZM3bgmXpVt/va0++XGBklduNN6ywLU/ttKuunWdF9e328s4Ki02lWYDLCiGfoPJkFzWD2aPNd9qhWx+yMI9BKBa51J0GWBwGeG21AcZiUQX1I0MqjiyI5VgPST1S0BVgucyFLhQdRD44AiQqNoSGEAB56spOAtVp6ra5mdgYKRyZOdxLjZmRnek6s0/SYc+ws5UrY7DQUQ4bHbp8HlmD+gHm+qNcLcHyLA3VaQfr9xTmqQ9rUwBoe3JCDAAYChj20i7IoGLIlFCUWwLURvqb7OJvXWSlDxfQxHAMgHMqv+LeUmlq3h+C+JHl40LGWXlFiVOryVInBE99PxpgigtOuD0hDcBdSjuF6b722nbympKdQrOH+jIOVdTeAwdcXTiHRgntMbL6y+R7ZHGlvUxh0rJtqcMeNQLwkWWZsGg6umk86OFeRNI53tKNLRULbkV9iyNIPnfNpVZZesL2El68cMV8soK8rIm9XwS/CI0I9hA13Uh1N0LtqX4gWQcNS4nJPBHhLVtM1QPa09SRrFrpNGtBEDVKAM++nm7rUED0FBE/zMvDKCUWzfGBZA6BVKKWnhRljQDZr+ytMIQ9Thkox6C7C/9Y0fF2EuOdSI13Okzo+5658ufOavZvdozng+jvHtz0K2tlrSk/BdPAGE6JY92vGbT18SE2DzXXG/0d9tttBDwT1t5QM97P/d0v5tiiKAiAuy+z5tsfoeECe1eslqbOSLH8Lj+791kycsjciEFwnZCIirCsxdbOCbMNOfE2L5LmBcbnqwewmGXpHYZM8J8EadJGncT8HfQOsVM9I9ZAQn3uiV6bHmd2y42rLTPC23ohKMcglLftqbFiJgCcv63Jjofg8LXNZRXMuTGDP7RPblxrad4NWNlVMC+xdfMMtvLmIezamskBwaJxkJplEHVXPQ1EZBv08rlZRiyQ3Ks67K9OEthDfIhdfvVF9gZWgSexzoOPd1a04kIZnswFSGlUhB7YAXpiOZdGzocaZGRztRRSepBmqSYUXplYEUoFIsu0gGCU5CgCEqmtlRMicLihoc3yUfFdfOklWGYWsY9HWVp2v+14vdteenmLrUalrXyo+1DRf/4Lc6jdspxFrMjyubOyLJUGh5aaCrawUernBsj2qTQKVFt6aoYLkj908Djv4897ToO0zbdZc2YSyo4CH8WnlFGcQuzVzS9bRBwkMblKv3/6eRRVc+zGG2+AdIZArqtAjT7LXnnxeT7XCshYVGPMn6PYUJ1mru3dt9tuuulGN/6PUIMnQxqqmUaWkC6nDKWX9r4S9rEABnU6VpzKolBtWXyyjD2TPQnLvyBsSGV9LHu9Kpha5RLFcNNFRBzjnOPHXBRxpHOK6h1/1rd2skAaILTb2Mde/95iN+xvv7fB7cO/vC3F/fm2B7CPon6Uiub3Dz1o06dNtaXzUepPmewsm3593+Osi8126cXrOesYVpsLWIvG7OHHHoPMarBUlLqzUeq/zjjYcNEGV4u1cA7sp5ZWraCw9Has1hrJE1u5/kKLx/60jTNNA89547pVdnT/ThpQvGxORhprqZdrLprMmtLLmtYP0dfd0e0U46oTu6gXm1Ew9mK95Y86djINIkVYPU6ixq9m8S6iCbCb+mMmKpd4FKjNEJ8+1JU649RxrUEQR6ewNPOHTG/ndYNpPIlGXVvHmuPJAjY1IZYJzHqekmiNTfUocXAooFnAC4tQ1fDKcdT81nlDjW06X8gKOgYiWjk1ufcutlk37+Z9gpwCvA/7xunJ823JwtUu0H2QRp8eCELlikiZ3o+ayJsa7y0brL9ACLrWX/3v7RjH2WvgexEjOru+19d5AuQ9b88fOJS893ee/9c/vgN/fQLkXATC2Rb8H8Un+FGfvx/Fe/ZBr+k8AfL2O/eXJ0DOtf+ca/yf61m/ff6/bwVIF4CSghf9fTjK0uEri51gDoaD+IP2DTZBerTb565cbStuutR8MOWuAZT1BZj0oDBQ0XhaslR35PnjLxEf+hL5oa93GoBvt8DKP0N8KCvkjx7XWUoP/ZvIDpchcobgGJejjFtfqaYY/53yQhYt+n4BmPyu/AV1awoUVXB5BISGfJHlYS67AwGuykNREaUiOETFFYesKRRylQDa6XS4yhLrsd8/SfEquyuKZoqvUEClHkDOfsDoHKTk6h4/hAWN7I/UfRdDd638zKUq6aBLNB/7pOmE3vVxMFW3tTrJ1UmkLu7x7GKAFgCgENQfvT3tHOoVDF5vqdMSKPIARuggisYzvp3u0hIOweqidopaftiTDpysrBx747VtdM83Y5dDhzFdhFVVxZAZsxwRkghR0lhxyjauXYnaAel6TyN2M+SMQAa00d2TEJNqe3cdo+CNc3YjTS0oXAaxF4H8SJ851drocvXqgXwoqbYQ7LlWXbgGr+cywPB9fFYAIYIM/ZCx1wPk9IKweAaGWl55te1FFp1JKKgPUuc36BjK+9lqy/lfOy3vJ+Okl77W3HHIFtOV1sp7yuJG1lf85qxb1I0lNUCwAoHpbA/hgK+uZIHnIipETpyCgHAHGFlp8dxlraTO8AngXaG6KpC7KZDVPSSwQOSGrI0EwMtvXLYwAgNEgKizaFw63umKbXUwKztEnagFKGgW0umm4HVnlcL4UvC5skhOAYbp0CCyRv8mBcj+/fsc4aNuM/mwCQwvxqt4IzkmHXTdCbDUaV7d1LKWkf2VFAoCVduwNZNVmoL6NJ4FsLtsDu6Hvlekh4gcfR5/gPs6PkvGslBrLpa1G0CoiDmuQd8jBUPm0knWUh02fqChM02EQRzjSl1qAvK7AC+lMpkEuCcbABEfwYAzAqs9uTdHjxUwNmKdv7kCZhV6nor10ikOPPpeqWwExDrbKwF0WJsol0OHL12/ywLhmmTNJYJJFmIiufr483TGbCNdubIY6gbI1b2P4/Ddq0wM7rFAnl6sBvwBorQWKaNF5JWep55lJIRYExZYwSig5D2s4G6FvHdhqaOsjAHu2yDe+mPK4uC6RYKI9OkFoJfllYBUgUPjmR1YPAEQTdw/Xbu6+bp6UWdAaojsFLkkCyq9tubvAOuA5vJkyCp1/4qsCgEo1rLUdcYiTH8XxrrSSOddL+hE9Sms3Ogc7OMwFs7PKWhcqhvNd1k5dOE7vXzJQlRKfS6rpR2rOhETeg/lenRy305xAFdAtgefISJqCmt2vSOpRIbouop4VtddfwPjtYzr4/nw2lJ/qINO4Ln2AB3KhgFSpfqQ5VULXX5dHNgHIHz0d7IuSuEgP0IXuAiQoh/NcwSIAL6yH8619G8UOCJOY01h47L98+eZiQCWHZbIsFDGlIJWF2Cb54UlRycg4wFCUqV0EcEbT0ejws+l/hjk31LonB9VFzPvIUsXkfZeAE7j5HYX74WaIZD1lU5WR4AM+TD/erCe6SefqR3w2ewn351lX/+vQktMneJstSI8mcusU0exoOniQH+UtUmH+HCIMllQpPEZpW7QtfkDLssuZxSrjniu5TjAZ1Wt7MmCWf8VYsw4IxdC6/7xgiKbhbVWEDkH5agHRabnZM/EXk+AZj5rA/Zlfe22fslcC4eQHabDuqOp1froTC8uqbUd+woItA20bq8wG8LC63f3TLNvPRtnh44dpotyN6BIoOuO7xExpaflVI2INLnnUntILad5JnXbqOw1uKZAQBetKbKV0PowzHPROi1VlkADzT8pcwQA8TicBd0JQCdlH0xh71I2klhYEdBSuCnwOUCZPIyZ48ePO1JFYbpS/Whcq9N8xYoLUFcW2yuvvermur70fbK/klIieKjVWWulktcQAXkwTA5GCEiOP2tAD0CZ4AcvBm0FnflTyD/Y/uZOOutjHQnii/ppF92/ekZdrXTQJwNc0yjgy+fvh5jyCY6y//jZg+Y7KdKmTcdOjX30Y5+Pt6JdgDDZydbPOnLgWKkVFVfaLbfe6pR7B7E/uumzn7Utzz5jF9+U8gdd6RNgbX9zKOtCj/kyn4IjE62DZ12P8meQtS1SfvYCCyHFenie4SgTptDNy0JjlblHxcQDYA9ah+omCMmlaVn26msvmedUbL9QgowAiPU1AGIeqnTKy4SsNNQDPc4eqg2ro0yaEl7cuttez6231StybF02qgByP04cKUNNBUmHheEYY62jlXWE9dGjmWsK9bYgxvMp1vJafuGSZJE8ivS0GVaLhdw9j5ZDxvD+qJ7mxmGLiSVZu3+YHThFiC5I6ihzPBofH3+6+pdmBllTYa/d1zDewV/zNz+CMOswSgzDlctG8L2v5uf8RwMtEqB1BdendeBFyJQRagE/b+w58ZffXTViedWoVkYhttRZTjf9ZWsJFCfDp64CYExZN+HYLQLI5RWUQWpgkTXFx+3LJ4sq3L8zzABcmfusP0HMOz4+cSMxTlUWwljywg5tJoBhLJkBUgd6sAYWEz68LxfAmzEWCBn0g61ftxO/zaVGasQiaTlqsTLqoD7b9uabThGUQ7hvO3tPAbVad0+nI8BSIQRVK4oAGWa+1kNAqyO8GPtHkRhtENPO0pQJqSysFNYPNdts37ULkjWCNTmavZN9D/LGh+D3aULCIcl6ACLVsCDbTS8RFABuagTQGlp4AntNsrfq6IpvgvgVgdPLda2djaKRrvCt2/bZjDnTLYha1od9TJas9djQJKBIkUIpQLaf1CtaZ4dZEwaQS6gJSDWI1KfKmNIerMJZFjJSgIgAEeHsBeE+mfvlIXtQLJP6W7HyopZqa+4kzBsyGuIqGBL0NBYyzZBhr+8npwWu+5e1H8zSaqIGPDuT5/6V33UWYdXYLpVVjNr36sbH37dm3YUFEmpABnXRCWozxgIiIrsGe55TNJwMzM+0Hz2zG7uuQAKk+2zFXJQpn9pgk29fYoOf+569tr/fLlif7jL5Wjwm2fc3Y5fEOMaBkfHHh4DQgmuzT155gZ2uK7J1EHp+2NEdyW+2em5XN2NcJyB1sLMUW8ugp7WeDrL6AW+rx2Jp1vQgCxrqte987lKrQcEQxrr11AuFrOnkkqT7Wxj7tzfNBi9DZuBex3jwtutWLbU0j2ps8KrYswgCpy+t3zsS+yDIW5aS5ChP5i+ZTFj3FFIf4ZJoXZp7APBNEGR9vEYrv6eivPCB4H7gmTyLotSkUZ6zG0RJMCHeTBz93tlNYDwvqqwzqYIUXh8F0dXH+hTIejnAs1fuRj97QFwiagjq8QT2AYHSk+nUH0Hh7YV9kNTCqRCA23dst03XTbMnHjrh7N0+8YlPuFBuqcILCgvtO3dtokaLc/Xhrm1v2Kdvup6530TNKyUzVnrYQfZBHMNmUOug2iXQPgT7oiYUBlUQJZ/+0mchm+oYv9gHU3t31XGOOoZShs9c09RueSfKIFpuwUZqBnUH5BAKgz4WF50DUjIy7TD1agfqwA4Irzpqw7Lyk/ZP//Qd15D06itbHYFfAzGu/S6BJijlloXx+asgyXyZO2nTklyDhWziyrA4q28fxb4Ucpi8nwHl3XCmqYewFSk3lXPiJIiSMpo8EtjfiktlnRVjV151uW3js9c3Yktn7GG7DlIXBHGuS7TffjXNjeuVt73imlVeunuxXXjHfkdi9vI5Ll6/0i5kfGx+4hHqNqx2h4LspS1vYGXZjlXzL1BIbnFqRVmY1aJiE+kbTvPU+gs3uH370N7dlimyi+ddVlzGZ5xOc+M8u/+x39th7C2jef6f+NzN1Ij5dvjQLosOC0CVN5dMHz+LoGbo4swXg6IljL23AzJyGLu3cnJSYjkztGMvmJRCxlpzO1CCj7MbrJQiiLlxAMWsrAq7qN8uvuxSiFOUg6wZkwbJ+OPsoaaaeM7RUlTLVlZZTVLNxTHWumgYaKDBJGPWTMZmJPXOaWy2qly+xyjzbBDrO9WtOmvIwUINHVrLdI7opsnLZUk+fbEt/tJh10ymBjQ1/Ph5YYFY0k49vd6WL1tFzRnn9hT9ErHmAYv/3xmnb1OAuKpTeAOLw4cIQXfkh4MpPhgJci4A6VwA1FsH7r/Qf5xXgPyFbuxH4mXPEyAf9jF81Ofvh/18H6WfP0+AvP1p/D9JgHRoZ/4Tv9R9IcunNooEf4oIWeT0OmsSDzyyQzg4m2eXfWzDUpt76QXYYLFRcxhu5yA4ic5lFxYu4OVtKg5dwITqw13Imb39HQmQM/ZZ70V8THyYiZ93Fjg6dPBrWF6cE8WDCBCKkXGaY5wAcaSH86g/Y3+lLln5xwNGiwRRMJvAS3kmq1NVgJFUMa0c8mRdJCBd4F0koM3qFSvsOQr5ALr6MrGEqMHj1R9LAmUQyN9UGSCyl/Dk9QMAzeMTkyBADgEq+TpZrogUdcu6HAsOxDt377IErET0/T4cQOUkLusa2Sb4c5BWV62AllEAggDMhrs66Tqkc8ubz5zOITwWYD0AEHZAViYcaBuwPVLYbBjqi2quSWGxu3fufSunIZVuw+PHcznAxGLDEem824M5qC+dP5suRMAJQiEVzBvPASgGsKmD7mjPEewpOExFUPTm5h3B6gOAa4SumrhJKEcS7c0Xd0PSjNhS8gl86TTdtX8PXrNVTtmQMSMT4H+UTrSbbCdWMBV1TVaDLdczW1/Fu3jQZs5d4OT7R3+xzj2vj/+szYFHKlBlNeJH55n8iguOH3PZDjrES44uZYAIDP1Ph3gRGVKBCMTTvdXPzwB0OIAXfxLd/wLgAwHF1NWl7ipZken7BfjJzkzFs1QIUoHo7/UaIlGkKFC3VhcHOdnBxEKoKKdD4Z0uHJsx5QfoJQBQY0akgsbRQTo9L79sE6AKocZ873gmCN7uABYitGTzdO3HbrBqOsx9+ByvvrLFPsafvXjBIbyWdY1SRIhw0BhQBsW4H7mUSQL6sUWSpzufQx0ODRzk1NktEsDZreGzKxsaAfJR6YNWcXTIXVcNh2UBHvIGl92HiL9iPIEv2DjVju/HS50xp7DFRDp2ZSMSAqEhMKcRay69dqQCkekuFcg5xMHHDwVSAR3ZUo+om1uWNquwvdFrqEM6TN6/3C9fl/nBnASI1T2TCkcEhuZzAIBKFQoFkRwCYtShlsShZ4jDjMgn3XuRIrIA0PNIhlzpZm7qwCoiQwGYysBQN6vQfZFQIkAUuC5bEnWiS9EQQ2evCE+RR+o2ky2P1iXdb5EeUmKInGjDuk6HeZEeCmlUd5qIDykrZGWi8SZAT19SybQClgdzn7Sm6D3fIkD4d6k+RIbI77gFsLcZizFZk+h6FbquOa4ufqloIpD7C3CXjcBRrAqkKpMPtTrnRbhpbLTTkVmG0usTeGfXQQIq7NyLbrUYcitE4ChEtw7yo1bddIAqVdgEqTNR/tntrBE+EGKFgLwhdNZdtGEjh+Q8fk42a/2AmM0c+qMAyeT0L7/wTtfpJ9LDF4SrHkK0uq4RIITO8UXL7P5f3WcLmfNDnqft2I/mWubth92BdUSKE9QgKV/JdSSSOwDx94780xrMmNYv15HNmqd5Iwu4LnymGxvqABqPQXzOZd5ANgEUz86cbh1YJGUAPEj5MYXn1IVCoZP7GQCa40U+kUB985AyYoAxidKEsejpHcha7sf4HcYioxj1Wg82fD3sX2P2xA9W2y9eH8B2KsU6SXyOkfIDZUvByVI6ITtZx1EvQawqI2rNujWuo1LXFgsh08K1qBN0CeTsU888j2Kk093/fpQZ6pJVPk4M4/Wll7c6NdQsAuMPsx4oL8iL/KYlC3NYv7ywQBQQkWjpiVE2GYWLH2t1OBY3DdiX9NPS+6sHn7Cp0+fa3sJq85wcaw99P8v+/RU6HwGgfvXrn5PnlOWyo4YYL7perRe6104FItWbFI7cb9m7yd5K9nrKsJDCUeug5ouI4ViAHtF7Ul9pzslqUP7gHcyxWdkZDjhuIVxVqjwpGBLI8FCDgAAEqbPaseRrYf3R60mdpYaKtLQ07DaOQcBnus5V5YBobmuea92RWu3CCy9yuURl+7c6wDUHu7OphNaO9KEoEzjLntfDmAzQZ+E5D6EA6WKutTSDEkLAqSN+DHKhuKae4Nq55A5UcT2ohRjP6u708puELVM4PusvW0MbYe6o0pYsXWQrLvW2k/uG2e/wjgeQOQHZdBKLoXXr1tuObdvdtW3cuBGrt3124bUJb3Wanx2K3tcoMpjxy97phQVIM/dAgLoXz9Gf/aqWmkHkSBdKrF4URcvmzMfqBZUn60MVnbU9gIkDjKlYQMhRQGSN/aaxTkuZmWaNWL4Ejk2y4rxq1rEoy1w4G3AaAt+bjlU1A4Cybt950PIqWuw7X/2SeTbkWjtKgt7+INuTS3o5Ssxg7nkXdlrtVTRiIHjrwZ1kclywoWe08qZubB0hviGtY1hzD2Dn8sbhPptMU0Uf6pJFGalWDmHVCjBbxRxoYF05eBKbSRaF+DCzW2+ca/f94Kgt53XXL/axVZv/0a2FO6/6CUHp7FGBKGFReyZhpRjhhUIzHIs06svJSXNsx27WBFjIdZestS7CnX/+6DOWXw8BEM9a3jxsV16WYwcP52EPA7BMBzu4qi2D5HkFiy5fJuP69dOtDWC+Atsd+jTozjabmhLsOqglwQxhbdA8kMJQgGI4wGUiijk9qw6pBFgPi2sAybGqq2YcJSdF2/efudUK79+D1WI6+3I9Nl+oVJcst0cfecyt/cpVmoVKt5TMn1defdmu2HSZa0gpAiyUNViQlEZ8VtVWL4hfAAAgAElEQVTN1VU1kNKV1EjMEeZ+E2uUwMc0gOgjBEy7zCnueTl7VA52Vb3az5gzo4w52ROGUxsWARILxGtmHU8GcK6jxpxFF/7ufaiEMlOsFfC2krV49uLlZOOwRo/2uXXsua1bCEGPtHByd5J5v0rUfHmQunHsCco0ExmqPdhP0gx+l52RGhxoRXBqR+V/KB9I67EISZd7xj1VfeMqU5F6ECi+jGEZ5hUdqSEM2t+27RignjSIqUgLjpiCLVSfPb2tggBys/9T8P4JkLNJj9+vvptmBJ4nVk8KrY/ljcroNi8uG6IBh3VNllWA3uWnhi1++nhQfR3z2VAK3TxPVkLUU6yxj+/AXgjwn3xk+96RceJk7Mv/BWPXaZ1jYfbqwVZbfcUF9sPHdhm0o+0tp5GB75mXEWoVSEE+tzEWNeJMO7zjTUuGiFyQGmbhWCpW1rZbfjN1N/ILD/phEIFYE8qRAY8QF0w+Qj3t50f+El3q37w2y0K557LseeRp8hSuQVlS02Jh7Kd+1Ct5KBP2FXLmgvFdMzvZFsWwanfUsW+hImULDUuYjvKrxA7vH7N//maWVbA+eKI+Co3iM0MYlNaR2cVrDfJ4o5NSrUwKNAj9ufMX2w8f2G1TmEuKNBjgg+EoxVhKxdoqFlAd5hIYXrWP6rtkzggt1LqTpA5hXz3FvpdMtoTqvWmcOXoAo6X+271nF2N4HvVfKXteKuMJe2Rqy+QZPfbkw0WuFo5lrG/cuIEmphanDpTt02XXpjLGFvLZCVEHkG+sKbP1ZCBJ2e7DGtrL/hHEfOpgflZXNzoVZ1//aRewLZXo1VdfwrhF3caaOECd38X+2wSR0AWhcaK8imdSb9/+zp0QUhBB5CYGcV6thYCQonuQho79R/JRTXJeCIlyc8SbeuBGSBjl44gEU5C4bCJVCymzcRp7lPIJyyBGlX+VCJGRgeWtavmde49aWX2/LV5xkb3y+mvO9lhWyG3M66nco1BU05GoR0bGhu3QkYOcN1FnMv9Eslx66cX2PMr5vmEyCyGZCyDHBphj6djASnWsZjrNzxFqxWfvyLSr7iniDBrKGZJxRRPGXJopCgqLyQQjo/K3j0CQBNg/33mHvfzSc8xzzgScPfpYIAvJI/r833zBBavv2Ia6lvePoPFkgIaIcva9T918K/ehwY6Xldhx8stysbu6CIutohKyDVGrDvS22zLOh9PZ9ytQtpaScRLMfvzx629yZ+HFS+cTUv8Y9qsLWPPCaLohZD4sEhvFBHtxyys06HC+Yx3qYf+XNeOqtWuxhuaszB4fIWu9ZpSn7DO7sUdUbS8VSRWkiT63MnUiWB8LsBwdZR268OILHfEhazapkeqpR0ODo6lVOKeyZqqxw/uMgk15XFKWqont5IOEun9mtztHq06RUkQW172oPbzYa/vJuYyfmmIrL7iQfSCL+muUcxp7LsHppxkz4wCGS/dzCpTx32UhMEGAvLcKYwK/eKffx9Uf43jGO+EjZ//MH/27miTPK0De6/ae89/+2gTROS/wI/0NZ8buByYANejfuXn6T/3YH14B8j7g0j/1ot7H943nKL/717nH51/3+t/HR/2rf+t5AuTtj2CCdP9v8v39PaRzj71zjd9z7V/nup6z+gbG99DfvfGHBMjZbzBxMRO/O+KCTjP9WcCVOsLVJaxDkBcbvQcWB77e+BcPd9inN62GBFllYQSINtCB4xMsEJCfl3LhzH2YuB3HHlDeB6qPM/d14u/fvk4ev29cIaKv7M+Oq0QmviaiQSauXy/lyAwBatr49cmpO06zgOp/Aj8l3/fmoKREk7e+FyDIAXN6AYDYMYp6bwDYSQBDAodCKRwVvJsOaNMF6KduOXXAqotEwLpk0eqWVXeTrAPSOVwKMJVdjDcScH8OYTUcymbPmWt7CKlVaLF89qWSEeDYSyd9J93fEyGxsm6azEFX13eQ7xdYlUqBrSJQ3eL9ACWBdJRL6q/gY+UQqKNHCoZWbFf0lCZBWqUixS44dsTSyfOYmTaNgLwDKC78bAlKhPRpqfbC5udQnsRYMaF/6urPxEpCXX8hdE018zqJEAqNdHHFAJhM4VdcZCjdfm2WQ/d1/pFDds3lV9pPfvQTQLpsiKBoCkO6xCjkS07kQiYYNiKoBOiU3LVLIcvkfWRmUejmYwUSw+8FDr3YRfj5jIxZTmp+2ZXXYDOz0773nz8kTG+jfewTN9vff+N/Ww5gai1BsLt+sMw9+s/f2wfg3gRokEqXWDX3DZAB65g2JM+xKpyxkxkBIfHGo1Ue230cXGSHNMh91pAQ0Cpi4zTgv7q4RgGYpQbQAUfdzbr3+p4Bvl92SQJjpwLkifAQSCcCbJiDmgpnqRakKAnlwCJSRcC9VAYC1eUbPAKQFcq1SYovAEM2RK2ACDNmZvB6dM3xHgp2V96IbLeeefpp24gdgN5Lh8OGuiorwA7n2quv4FQaYK0cwEKkXgCg1DNTp7Su09nVAOpJwSEAX4SNwlLb6PKXPZGyLWRL4AHIIZBeBx8V+LLBCU8mWL08wPlsC/CSDZeIBeWPnAK47ARpmrt6srVWhtPJVQ7hgjcvBzkFnwuAL0Xx5MEcEoCfyTNWKKSsEsIB2TwY/0fzCgiYLHbzR4RoJqCnSA99ZkeQYp0hGwF5J7cBqqo7XeTFJBQ0IngaUZRJtSLCUYeTiDPWPOreCuceD8rKA1JK3KYC4VMgdnSAUfe4rKlEwjTyOfQ8RHgoWLsAy4H52NiI2NSz0nNVVskwZKGInMqqajrAs+nqK8f+DlhQVlQAACrFlP/hy+v68zx6ZHkGOCTVhEgo3VsBbLFYnun7ZXmm1xLRJNC3mT9LsSG1SBDgWQj3UkoPWV4p/0Ph9cGArvo3XXMw/z6EfY5IkkpIQ9kCDDGWtObpPmmNkKWWs9vi2rUmOuKPX7JVkqKlFEXVXOZ8NeDeFLq/a1CQKBxeHtT3/fYhW7piJeGlPXS5n+RgGu7AuELsHNbiZ63QUx3OFeg7whxRV683JBUjmv8enyPeHGh7AGcaIUO7AA5ONXcRvIyagFBNEZ6TIvxs37/PsoXfzCMvJNq2Mcf7N19nCV/c46y/ZPul69fnEZkzzCFU40JzKQKSx5/XF+AXhgf485uftIzpSVjwRWLdwrwLhBimBzaINTsVIjOGsdHFutgmwJ3xJQu/IUJMh5mHXoBkngD8PnRnKpC1i65Aqc6Ky045mypZNgqY8PAatcfuWWx3PdaEAi7CIhmfgYzjQLpMX39zF+RtA0Q/hA9E9hR80+djN1FRTvg24MUo62cKgEi6SGuexTPPvWhDAKD+EBfl1fir8BxzsLeR5/frb25zpJlUYMfzCEJOTbK5WenWVFvOa9CiTOd3ACCOeQMs8mKJYVPosg8znzF/qwHEqwAce+Kl16xlxMuyl6+0b90SZZ/893L7ype/wnpxtaXgmy0AqrCyhj0NAhegQWM5ELJLnaPaS4aYX37coxosu+IBbroANf3ZR5wlFvMpBBAhGjBkCJJdRLHs6YZ55qmsJZXlkLMKl2dNacF+zhUa/HsbwE80e9hU1gd5bNdV1ABCQIZD/Gie9yssmbUnPy/XqQ61XgrwWTh/oW3dupWQ9CKntEpOngbRSaZKtCdAagwWVxBwAJge2IE1AVj5MC57WBM6Ac9HUUYl4PfUCyhfC1iTSpdpHnk5jQB/6fiLp2IbWM71KiehBnI5h724AjukuKR023+0kNyqEsuYPRsCr8a+8a/rbdeWVkufkeiIlwEyHJT58fTTz7rAXpHK2VJlsmYkZSmlYvxrwnKn9Eify6rR3iBF2jCMYCiEovYs7a2y+Eri/nWxhvoxrkYhQfsZo7KLVK5EHOuQ8h4CFSjNWt4P4SbSNTI+xoXFyle9G1VBgO8kXque4N4VjtQ5fmQve3MKqhXATkjMOdzPURoYPMn0QnKB/inYSlvpSsZCqxVbtAZUT+GAvilYyQVCCBQVNDubxmVLCFHHs7+dzuk5C2fZThQ+ZWCgayAlHt962PaVddoMrNhiOpst1J+1IXzMmhn3ckdl+zDwVusFYF46zY/1E1s/AFtuof0bAdYTX099fDPETqGlkG6exBrXzJwdZC14jpyN61enWzykwH6yxqIgHXLrhmzrzipbNsvTsufNsQOl9bb7RL1xGeYfTiB4hKdVYiV0+8Z0l6tynD0P3tnm0lyitb0LVrUJZdwSPOrzUE0lE5EWSn2CEIg1OhCgM8R8WA9e2IaNFGPYi3D3EKykfABZI8M87Fs/vcw6txZghyLyz5tMgKOM7RRql4PY30XZVGzf1MG9fMVSF8DegU1PGmRRyYlCuvkJYqZ2iaYTXk0IUsqV0lDQQ6OCrIBSaUY4iH1WNgRKCGTMdgD0jJnT2buabDEqvjrmrj9AejsKGs0rkZPKoaukgSGO2maUvedEQamtXLHM9h86Yg3YG62/bIPlFZdaL/tBCuMsFhXLZOZx7vF8fPlb7AIaEHyob/aSpeRNw0g0zSwiAjwYAyJyRaRLJay9l62GKS1iGjKUP6v1Gc0YdRLfAAE9CojshfVMP5kNAeylvth0ebMXxAF0niak+NDuUshPQryXUWdQSw+gBihv67c3j2KhwzP6afmfToBMEB9Pb/xPajwsnvgMqpmKTra7/I5la2IsAGD1+VeOW0gUxIZyC2loqGvoZ50OxmIowArymm3TuqnWjcrndBX5MlmMoZgQ82R9Xnvvp93wrLlruz3/wDa7ZglEAQRkT3eANVq47esYtv/YTAYX3xMVG2AxkFgn9pfaxclYw1260PbmF0E8QaDTBHbVqqkWzzHLq9/bNu+mRk1FBTyAggObrcF+GnKGyI3yh1TG4i2vgrqJMfl3S2IsEWV9Jy/w0OYTNnf5ZCzb2jgn0EBVRwMTOEhcHARScSOvy/d/cq5tfe4oKlg/iDsUlFIxoRAa5nyAq5NdemESHfk06dRXjjfkBEEeo7DeV1RsxY1DdtG1a+2B379hedyHKNl0UXM5Xzr+L5zmpZBYVJ2tdXbBgtnO8tZDdq5kmzi/XRqPglEzxpG7IIvKufPnuDqhk/1TCmzlsUkVLW885WbF0P2fni1g2ADFq2gUiHF2wfMh+Q4T3L1q5QWOJD94+AgqgT77+C2LUYLOsxIIhbIi8rLwGkvnDIOW1Pyo2Qf43goauHpZxzro8g/i+R1HmXnVlZe7PBZ/msGGUcRXQKjv3J+LWqDXWWRNn5GBpdVe+9JXv2zVJ45DysXaq1tfsAuw9JKSNyI6jgD2AmosiKOwGHsU1cOipbNt1WrOHny+Yda5w4cOcAYYYY/hTCZ7SeyVjuWfcHZOUoz4Y2O1au1qLKVet4TUGZZ7shYScA/7fBa2t1XYWE7F+jfUrr78Etv2xivkkEylbm1w+2ct6i41u6n+m5aS6mwDn96yH9tgQryp+0+RF9jIGpeKklfkzCjPNSQswinJnr0j3S78dp5TMyjbS01aKy5Yxt4QaPuxHN6OouSxRx+xH//wB5adneVULGqaKqXJ6utf+4btxXKsVZZTkCqXQ+L+/W23YYV8EU8MVR178RRqcNWIL0Gkypr5a1//Gntriu3ZhXU1eIDU2xlclzIWO1iD56LgnMx+19GpgPlCcqpQL7KPKqMwnhpJtqE6l1SwHjZRS+mcK3Xb9ddf7yyaRcCqoWLbjiKnFBX+0A5pNsCaFwaR60UN3oSSJpB7pSah07IrZk9WfdzLs1S+4fETJ80bq1g1YElWzZLl8rYo8fhvNdCMWNH9yyz1+tedjaPumywNhR3oeoapdeUOMUw4up83eY7dnvYPX73b/T46RCYSCpshyDfhALJLlFNod28H5wGITZodPMEaRrHAdkDEB/l6CxB5dwDqbPzm7QCe+6mzQJVzESjvdInnAqg+yMc6+2c+6gqQc32+v/T9Odf7f/T//YOCp2c+meS7f60vBzJO/PpgF3Gu8fHeBM2HJJD+DNf/wT71/8yf+igSIOcaf+ci+D78k/iQ89ddwJ/jNT7IJxm3oz8jbRi/kncjQM6eqGcTICpuRvml8tX9OqOgYGtnWwfwG+zmcONn11630WYvnEkVwSGJQPTTBM6OUjRiFENx9N+LmJYTR4B8ZpzQOJv8OJvw0L+9nfQ4+xacTYCMkx5/yDapiJF9ljInVMS471clBCGj/x4PSsZmR1YuAhJlDUVxP6z8AaohKTSCZWgNECWv81g6sAeQ4oZAPsj6KoACrBZQqwz7khAOdwo5LcO/dd6iBRTm/S4c2o+KyJ/7lZ97zHVUb37hRRfc1gNoK3uccIXpAeAIQBboI0BZRZyseVSACRCR1Y8yCgRYyTJH1yu7mm6XEyGwWHJergfgSp9YgLy662UhNBWgMDhgjMMNAB/dsUFc8zLCCGX2+8wTT0EYQBAAkgpgUXdkLIeXQQrPIQpKKU50JpIHN7A+QFiwBUMkyG5G1go5WVkczFvpXj5kN3/8RksmDHDP9tetOP8IQZIrsH8ANARcqyW0tYZOnGVIrH8MuRFN54+kzwIFV1240Z7a/DydUvs5NFwIGFnOodzXbv/KV7GBOmB33n0PFmDzCdLMsUcff8rmLVhsr/5rjt32iAdgZSsFKuHX9VWoOZIhQbhYimMv+RgD/gbR+S6wuQ+Zu7x1RXo52yjAYVlhCaBSNocUFyIzFKQtqxcRSiIQBMypgywcgCQCMF8d0zpUyL5FhIlQbylKBAKqO1L/5qyweBsB6gJw+wAUQ7muMMCsnbv2uENYYnKyCwSMgDRSELYOHFLkPM5hS2NsyaKFbnwJ0C/MO2zXXLYeoAOpPocVAcUC6AU8u65MkQQ8K3Uqq8N0POcDUNIRIASYchDRAeYkVkgxdH4m0GVeRYe1QoF9uL7o1D486rsdACmPBh2e+ngfBbLr/rTy80N0U2cuRb1Rwrhn/KtDW59BH1QKKqk5NH41dnWPFAgtgkWKEo3TJmwe9u074DrDde9kZ6QASb2+U8tw/9RxHsaBWsSUbHCkaND4d3ZSELDqvFMAug5ryby3usuLCQmexyGrrKSUwyh+yFy/7K1ElnSiQhnPEGAMAI7qXk3cO/0uclJkiA5aIilEUKi7dsK+SiRHAvY9JXT1KbBToKfGhTp0ZQUmZYYsQfoZByIeNCc1bjXe1MUtRYdUBppXrXTIi5hSKLSszKTekuJERIfyTTSvFXgrxYcyVxSwqQNwPXPfCxKriwOWbCqkwtD4FWEkiwUpemRjpPdTwPogQKrUP8qBkVJnEJsAKVCqsV6IZc71MCfGAFm7ewc5PJ+yBXQxH87N4xBNiCQHzZkciuuwnYhhTry5fZtde+01DjQqxdrB/0zg7jDzgRMfHX4o2Fh3OgE3pDoKDY+GMJ4CUUnHKx3OrYCFowRFKuW47KEVtuJObJIAxzZBmt7xxVvNcr9hSV/Aa5l7IDJY67AUN768T5/usVRYzCWtT/2AvQl0Kcvaq6ykgPXX2y5YMseG6Dwcw+s8Bi+SANbseGwEo2WzgrKsF0BZa70ncyOMNaiBA7sf90y+OD56dhyK+zjUniihW7AT4lD2INiEifj+6e3x9pV7NaZHbdrUKDrUg5yqpKKq3vKOF0OcjNsv6N5IOZGSksDzwPaFg+8MLLNkbZeFr3Yd3d71sqzChquJDvS2zm72Fe5bSLhl5sxmHta5vUOqEU/2yTi6zpVR0cp6loCNQynBxUnJeFMHQnwTNLosc64FgIL50vHaWt/hiKY39x22XrotOyE5//1/E0KafRcd6nttM0RqFXY7baz5PmQfwEsBrpBrAKEkxY86JxXIWsE1RtGRqu7JUWXv0GGr/J4BkcE8CxIU6JAVkUTOkmzpGIEJkBt+jJlyOt5T2fOiWBtrqishExmXPDN5xDcyv0XOhwEiJ8cnQ4j7O+L4BJ9pFkS7bPy6sQxTFk8WSkmtgT7slfV0JR85ctSRubKM+dSnPm1Jk1FNQsT50siga1Egtp8UPYAMAwBCHozxQkjWSFQ6QbQuVxDUOkTy8ADzRt7otXTTZ2ZmYCMXavmF2PFBpqjTtwnFSFAoCk5astX13Cdikrl11fVXWUx6o+UdHoZkY+1nje1hXt53/4Nu3q/fgE+69hCucdHqEDu2F+sX1taopHYrOYJyhkvr7ely74mMzYbYa6QelMWYFG/aU5SxouYSAawiiZogPoch7aWKTAFYk+2ibCp7GMedrJ/+zH8B5/PJFxtkHjVDUJQwdtSgkUjn8iSAd3/QnUiUB9wQ/G7aqcuwdmRee5wsthEIyR5a0JtOk+/Rhnc/3avHS7Eh4Xkumj3VElHWvPosNjhsA3CW2Dqlc69KLBV7rS27Sm1ahjdhxyvsyTdy7Y1K1CAQcbNH+myU1w1mKzC6+cNQe1axTrMlWxZOaOmhsewDXvbgq7XcG5o4yE/xgMytb2ix7+f/vSvlfp11ly2ZgZ0mcyM8PQ7SkoaQEkYz93bOgiQ7BfB/oHKEa22yFFygFixbYntPNtljO8rtGN3sGbOm26nKYgujnrtm8UzW+iG7b1e5paM+mQHwnw0hv5+O71ruQ8oU5CkEcUcr4BkMV+VCMvO1hfqniV+FteSukLswJQ2wn/U3DaL+X3+1zsqeOmaJ4aybdGFXVzai5ukBdMVWEpB0kM+Ts2CBbSf4fD6qtE6IltmZ2FlB0p2mE17B4tPpfj92NM9Z3iWSi+SD1MDZD4pUdaop1EHM/3lzUYIdwsoGZcokCItpBEv30+18/PBJ5gdNLsyViqoKmz03x9UHiRBlzSiIcg8XupwEre2yk5HCI1RqQUC5dhpZMgBcA1j3TtHxrZ0qgTk7xPhrZl+SzZbsKlUfi7EdYa+VHZ4anLTXOAtB9Bxe1AAiQDyYI6r7fRjkozRADaDAC0YJIPWYJ68Zjn1kAMMvABVSD7kDFUWyAeM5TWdvxRawB9vG8pYB256PFRTv8PP3YYElAmTzlb8kA4nPBQg8ieerefHyKwDsjLf49EjUP0PWwv6G6Moq6wctezaZPflV7mgwd/408h6qUKiQpQJuvWSml2167ltvHSm23PBL1rQGW7FghhXuOWmrIEc0lQIiMq3ZN85+vqfAnjxSbxGKQ+J2DfNrJsTFxWR4rJibZTuKyu1EIyosxtblyyNsRhc5fD4odhq7bDuk+UHGa5fC4b0Y57x/qGcH44C9jr/j9tjXlpEHwZwlnsR2HmuzxDQ/aySnp3EA60EB8oyJVu5pN9k82amonbjA3bsKaCihqaEeqziC5lvZKyV24nHYugsiLQlFRDi1ezkZFJHURY2sL/2Q9xWsLw08y5e29XF2g+gGvA3wYG2CrB1GguUdzrkoDFB3koctRs2gHDuNm3iaoqogcFsIQE8G/E7hVzeENjivs07LYs1TY1EJdq2qjaewV8TOHCc+XnquErImA8UBVqjURquWL+N1Wzle9dKolWvLV622Lc+/6FQ7l3w8m1yZKVxbiJUUQoq0UK9AfjplqBqP2L+khi1nDz2cexw74QWoqg/Z3956iw2x9o5R80uZtIczRA3qvjmLlrq9SA08W15+kX3lEyhcaGjDNqmwEEXX2jXYETazR3m4YPXysjrW4CHW2BLLykmzS6/AepbvleL8BM0hXdy/jIwcapVhlFeEqqNCCg7HSlSvwZzauOlSK0aNc4pgGZF+7dRJJUX5dvMNV1sYtUJTdTlrdYAtWTCHdR91Lc06qj1VK48yj1niIRZFbDXZ4RO17N/kA3LWUpbXrNlzUe6SgQdxfJo9opv6q5vaTg11z92RZhffXWoNEAox1EwL583m2eeR10NQOflaX8LG8cUXXyQfK8dZ9OWiutHe+/GbboKIKOceHnTq702bNtm9997rFJiXkd2y90wQvOr7LVu2uLrlJz9B0cdZQM1EIjNkcat/VyPfCQh4fZ41a1axT3Y6y0TtfQk0Zajh63h+ns2ELFHu5HYaQSKpl6WkyTuGkp/8pI9fdZM98szDLg+la4TMMQhykTwaSe3so97UE+GcLzzV2MF5JRQlspp9mqjlNdcDaHpSDTHC9bRRJ4sokvLDU02QOv+zNvrwfUX3LrGZN+90DVMiU9UQJuLXnRP52WFs8wZGsF6jYaUFItXXI9y+8eW7aRBQXRRJHQK5wlo3zPmC/88vagjy1wJ4xspG1zV4s6c5G6wP+nWO7vl3IkD0VuPAz5n8kDPQyLlstN7pEs8F4H7QjzXxc+cJkA97B/8f/3lqkL/eFxPHKVDO3cn+btd4rvlzTgLEYacfFED+8Nf/17v3//ff+TwB8ue+52cIvD/3y76P1xtXgPz3/H1HAuSdyA+3ibpD0HsTILieUzi32Reu3WCZ6xZx+MJCw6PPerBBUlHsBbB0NgGSexb5MXFp+fePKz3eifCYIDre7TNr0Or6RdLoY6ogcOQGf5Dyw5PDnzranMMOYMmI2gMphASEqyNf/6iD4ajUHxQ9I4Bpo/zyoYAXqbAUCe+RQwexGqixlcsvcPL/rS+/TBEfTPjrdKcAUcdrJOqDnbt328IliwHI6BKnmJLiYjIHDi3hAjoV1lkHsDnGicELAFH2BzUAU+rw1i/Z31TIogcgT3dfnSU6UMiSRvY8PRRqAmMlFVfXueN01MUL0CJbhz468WSlFQw4J3ulWVl48A91o45ocJ1hcyh84/FJ9uCHn0cBMpPu2EqKTJEvzvbLWe6cBpgczyzw5aAbLCKD32MiwugsK8OXvsvSOAiJ3AkFwKymw/3aq660A7t32uneLoiSAFtMtyUNMONfPtggHTlGx2kLoOsyewHZszcFalLaTCvEY/aVN7bZVdd9zJ6kw3bTVVdDmDTYOsL2XnzpJZd3MAnfVT/8ZP/PD39si5etpEsrxl765xnupb/6jKfzy1ceAOUqwbJ0uQOEjXHInYoHtrq6uvtR6wDmqRSUakDPXaSHAPhouslk63AIvdcAACAASURBVCKyyIOD9TAEggBy5Xw4ozTurSzJpMjQl0gR3e8Bfl7bkqyUlGMxJg99QAl1EIn0EYAgEqWfw5iAlm7Gg56XSIMEupqVSSGwW0HlsoySNHvXzh0uYP2ySy5x7/34Y4/abbd+gQfcR8hmsSM1BNoLVBfBIoDdjWP5dHPo6OD1hgF95fEvUkwHkQ4AUA9PX2w3Sh0gOZvcmWPkkUiF0Q3ZMHXGkFXkjzowXaGNkvSLBFFmiu5Lp7rnmb9Zy+h4Lw52QH4enaTzUBQoJFw2BrI2EKgvEucEh6CcObOdGkT2IDoZh9Kh9jJhly4XBSJqHnY06oIW2aT7KQJE4KgP3fkOeOFXJF2uIvFEOsgW7hDzbyng1759+zgIz3ckk6xAsjIyAKUqGefZLnRWNlhJ2GAIVNL9EUHYDbimaxH5ILWE5pLuXwPgqYKNdf/Hs0a8LTZ7vNDoKCPAnntYRAfZJEBj+bUPqyOW+ajxIbWG1DQKg+9AwcGi435eBIjmpggpXbt8hnVvezi0iVBRAK7IGOUfKA9FqhQ9Pz0LWZbpPkpNputp4jANq8KRirGLWqqFrmCp2WMBcAWwStU0sWF7c4jt5jr8AMNF0Ewm0Flghiym1F2teS01T1d3n/s8gQRQvoAF0/oNF2O9kkeX41J89I9DyE52ShPZr2zfscNu+sTH3T3QvJE9lbI5Rjiw6zjnK6svXj8cT//SMkLUAZ8HYJErahuxR6jAk3/AFi5daLu/N90uvKeEZxrtwujvhwS1I1+z2V8/7u6dFAha+wTwifWTCkEe/WGMxwTA+SaC6Weirisnw2gEH3ARshetvQCys9cayBOaRABnOD+bhBojTGsjB+HTEIRjHHQFKgc6BVAD6zNjCvJWQMGQy1MKtH2Hjo0DmUKzuMeJqIf+8Xov+7tfYmsImJxI52k8niPRAM0V+HkfOARhhHWJgkxDAf6D6a4MQ1UQHxflrAdDUd7JuquVLscq7DaGKV67sK6ajPKmATJEa2Awh/UkFHgiy0eZQyGOnB1xKj2aVzlk04EIuC9FW1TUJIslrHeENSwMRdu89EwbJVPqNIBL36AHdj0EzmMxUtnaZb6sJf/51XTbXTePDtNw+49/+S5E9phNSZphzdgICkBPoJNzjNcRodbJWKiGrJEtYxJAcBNgqY9ID8ZVJ88gkG5zqT+Dg7HfYo7Kxi+ccR3JuO0AUO6BJJyCkkMEiCyxBB4oRF32fAKahhWkztopFYdUZQKuBGGkTkumI3U3Sq0kQFzl+RgkdoObt7Hcp3379mMRVceaOGwXX3yxTUVhsGvndttADlUEXfJIMswTEs7lXwH0SOVVR5CquuwVNlNIeG0zHuPRdPNqLevSWsT4kFpHlpLan6WGakWy4Bccjj0M145aKYb3HxQATNjuJTfE2utbm2061i4R3Afl0hw8dBibtyanpjqJ6k1qkHgAHQWaa21T88EQFiXhAMpSY0oRqDUgCAJFHfbCmNVhK2s/zSXtKUOM0yDWkCHIT33eQVSePqw13ay7AvMHAbeCmbtSxfgBnM9kndOYKmBOTuW9tWdcf+1VBGErrLvbWgB4/QBgvJUhQsZHPwrJSDqhvZFg9BNmPuodYRVY8rQDyu3Or3dgaU6Gr8XyXE8VtkL2YIVFd3KQlFrHSggEh8xheVuxnABh9rgTtNrXkGHQjW3cwlgIbhQAnd7sIahJEKSQF8OaS56B7HSisQqKS5xp9758zHxjgsngYK1jP/AmI+jw3hr7zDWBdt1TX7eHF91lOfjxn8T/PidjmnXXKuwcq8lAiO/GDmsaCMPHfph5gCoStcIw4Qh3//JNy2MNikxUE8qArZs7FeCyx5avWWtPvfQi2RNDdmO2Dw0g0bbleJ0NUb+EUZBM45o9sIcZo9lBzQJhzBm0ThAshP6yP5OzbtHxdMAjY5mO3dg//nKTtZLHMDnIw44dyMMqKhbAr8IB14MorwLY26agNGkCyB1j3kagUPLxRDFK3tkQBIgUaYM82zIUGWnpM+wQIepthJVMw8qlg31JZHcjY1jq0wWAoTVkGNRUldkaVD2yLO1jjOZDcCQlTHPdyEOsX37UGFJXVdM9fZrxUnKiGoVqFM0VqVZAM0AdzSlzyE/rZK9ux1pu1vRkpZsDDja7ulLWruqQDmV9lYWj6mWXC6f/KfzcZQKRBaL6T00IrJWqhoTKjvIcVEfJekfWsoMAhMMAzbLO82bf9lAeBuMzhDVmAGu3xqpKlCqsEWHBfBYaDVjvqlsHbScPrx5y4cf1f5oCROTHT5bchR1fBIopmlBYYyLoLh9gfjTjK+WNPVJb36gdOwmBxcdl4kGeDdqMzCTmUhs1LpZrKSg9mBenO8k1Yhn5BlZXL2+8y4W+J6I06h/lZ+oaWG9QX54kiDqCuo35EZqWba8Wt9lDh09ZLWEeoQoI59igHIBElsjbLkqxcADPHcXVVgpIqgaEi+b6Wyr9CmkxKVaC7dvzhVVWQ8bIiZY+60CtEsj35KAKqanqxKIN8oat73MLCRNnXy+DmK2CWNShQUROG3khTeylvsGoQLHAyiR4fd0y8olGGRuFEFxZUdSZ2AGirBll7WimWaYF26AElFiRWClmkJFTB0Gtuj5rIZZU9U1WhU3aT59nfeBWpcXRPICdbRyZcY1kCJ2mg2iQJoN6jyGbkZ1ukd4jFhdFcxQNLF7Uut0QFv7se+HsMV7KfWExC2KNlD1VMoqj8tISt9apps5Yij3edsa36lLIMQ81hFH76iy14cL1zI0O9hYPyz2wH8KTWgF1aA91S11Tm33u9hXW3ZRMk0MnpHYRdrkovNh39Loiths5S1XVNlhe4UmbiYpcCut1qJuGIWRG2CPCZLeLbVIze+XsBUtcs8kLLzyP8hALzcULCF5fjbpHlm6DNH5Npasfspl9cmQYC8QTFay9IiHI+yOY/lNkXjSytkZF8b4Q/OUE0segEutkgcyH+AogQ8rIWiylVimlfsqaO9smT4lAYTrAnrMXpUmCLYKMOIlV7zqUYsOs1U3c6ygakZYsWuRUHX3MZVn1jaDC6YT4bIQ80WfzZY9y2W+oAmdA6M5h/3ntze18D3Ue63Qr68gg93eYs4CIgS13wtyd9XX5v6Bakl0karjVK1e55h/VnXpGjsDAfuprX/saNfYh12Ckea/ve+CBB+yTN3/CqdgnQ0SJ1FAN+8QTT9iBAwVYjW1wTT06Z6iRaDdn31jqNf1Z5wIRIvPnz7Uo5v/zzz/nFNBZNM2p2ekQlp86Y6mWl2VxxkzyeLguNRWqjhAhUoSdViENC8HRM3kGDaxbZHKwdjVABA2JwKCO6xbBwBl7IeudCGbZ8bo+SBa0Fr5P63srBIkX5wCpoESAqElOBEjJb5aBN+xzjQmqw1QjyKJNCmQ5OTgCRMp9aq/QUBrGPNnHR4Pg0IftW/9wD2sQVln0AwX5Y0XGM9P3OuUsPnr+zDtMiF1TWoAvm+r/JQJEj/0PSQ61/Y1jIRNf75cEOReA+weD7QP84TwB8gFu2v+ffuQ8AaJZ/QGf+HkC5P3cuPMEyPu5W3/K9/4PIEDO3hDfToQIiJVG4r0UIIN04k5Pj+cQmmYrb7jEOgfpaPMetIDJyLnpRPSje+3dCJC8M8THLNQg79boMGGfpdv9TjysutfUiS4f/okCwHW0ue+nKBRALWCVIlGgmH6pLJAdlvvsOv3pNSTt5sAnCyxPBcRy0PSlszIg0NtJeStRJ4xJ+gyIJFBCB1AVjSr+1JUuwkMgYrqCmTls6rAQxYFzuhQPACfLly+3e39zH6+poNlxSW8KRWFxSZnLU9B1TFYoM+Ctii8terLTESAq0FUgpjqjRZLIzkQHYf29wNUoAGN1lgqEUbGr61X3nwA5XwAReRlMA9yT37PA+6NHjrjCaAF2LPvo7pFaQNZGAoPVua/3ka2SLKFkL6XAzWgAjIN7d0GgRFocvrUKRBYwOhlANRybFHUHjnLwWJg1gzyOeNv50rMQQD6WQnCqOtGnQBa9jgJGOuGsWXMAH4/a/sNHCVuMtk1XXG133PlP9rNf/todGIoBmFIAPbe+vs3mLCWAnQ7El7a85ggTfwKrZ3MImEXH5PeuGrLPPwD4ABDTQ0cxT88SYwn/5CAxSmeOJNQz6PTqo1Id4nAuayWpB3RKFeiuYSKQzIFSDIOzCRAdtERy+PBNIkv0pc8rMGuCAJGNlOaIXmtIGRu8jkAvpz6iiB6UlQ8KJAGESwCZq7FCKyMQcCXdbrI9EyAvKyWBZQ/99kH7t3vuwUu4xF7Z+rLd9rdfosDuIqSxyQVaR3Do02tLnSASR4SI1AsxdMnLJ1JdUvoScC8wXkSMCIwxCogGwAgdgOJQ6TRiV5NO51VkcheWICIHghyxITJLGRpSOGn2yJKomUNYPR7aa65IsrqTwXShNQPcEEIMCRjF4asGAFWKDwH9Ui3s4yC7YuVKB/RLRaSZJsLn1Vdfc/YI8vwXgC+iRTZHUjIIdBFVKXXIqtXhSOrxhuZ7FCwrGykF4Lq8HTr8y/CEXrZkqQuN1kFJSh7lvegeKEhZ5E8m1lX1HBYFSkoVocONQFKRHlJL6P6IHFHnmpRVWvOS5oHY8SXiQ98jBZYstE7QRT8VYEm2c/p5hXWKKDyFjZasr1IU5s7hTGShFDBSfUnmL3WIns9ETotIK5FX4+sTYA1/DoZkVBiz1iARsTp8aT5L6aP31iFSIH0w+Q4DANm5uUdQj0Xh957l/OVllad7qHXAB6Kkg8OfHyGnUv2IWBMBIlWK1sw6rnGYdU9qi0isGg4y72TFJzuBmZnZbq2r4zPJh371WjJaIBJP0MW5koOw7L7qIWmlNFJX5wj3R57dY7xWKnO7mkO/PJ1DIB6rID8E0FbTdS11ydC2T9q/7Jxqm59/lnGx2u5/4LcA+xA7O26x7K9APohIknJIiiWnqCCqHBBIKrhJAMmytOvlvabiPV4BCejFWpYJoDcrI4VQ5ljsMfKZH1gqcF+S6XwWzdklSyQ+l6/II9YdaRBF1gVBUJxCCRIBySPyMToGqyGut6SslvvrAdHkhdIsGwLE27722zaUMDEWjG1WmCd7mciukEh79rktrCWjWMP3OkBp6dLFjAlf1l/scgDOuhizIpV3bd9hJwtOAk4AaEA2ZNC1qTVe80WtgeGAMZqvyg/yZj1pgBBUoGo3nbVSPAlEH8/DGbKMzHiLB5DdT0j4p66+xjzwbR+m87QdIK+RLtXRoEh79PmtWGW8amW7v27/8JNy+9j1V1oCYM1Pf/Fz8iR8AQ10TwcceSz1QAhrtiy/vLm2MmxC0uny7WX9agEwlfVSK0SiHyC+QC1Z3LRyj2WBlQTo38HzGwM4TSMHqIP1gEXMkZQi3UXWa+4I5Bjgv6VMbOG1lAkkdVw39UA3Hu7xWLkkoTasglCXTdSF2K2FYkO0a8cu13Xazr3JO5bv5vOcrKmARAscoPXKC5ttA37wUvy0n6oBeAywIgi8HjpsU5KwHeMZVpPZIpuozIxsiGeaMNj7g9hz62kCUMe79ukSyKBQQL+hMR9HgKTMyLKDefm2ZsNFduT4UTrpK+1ff3C17XgNG6gZKQAz7A+sizWs3bKerKissgULF7mxq/mqjlaBfwEQSAHMaeVRiXTTPNGaEQXRLsseEUHKmxJBKiuZbrzctT5pLokc0K9+novWENUpmnOVvGcOiqHX3thOftI61Fq8JntgHfZXsjGJxcJqGfdHoN8AqsggwNmW+hqXJ3OCHJmsaEgJANTOOghlnyirgxzooSt1f2ktFiuOR7S5dJRnT5lqyeydTewZB1hn3ywFLGYj6KGb/PPXLYLoKcJGCRUL7myxU8MsbjIKOUg+L+qGE5XVctmyL352CeBuv+XvPmZRzJnY+DQ7hFVb7ilAaMBj9XXMol46cbjBbv18om19odr+i7D0/4+99wDPszqztR+r996LJblIsmVb7h03bDBgY3rvKUAKSaZkekibSf5MkqkpMCQZIBBaaAFTjHvvtrpk9d57r+deWziBhAQIJ+c/nLGuy5dt6dP3vWW/ez97rWetdfq+nRYfOGLPPHrULtuU7AgwqWqneDKHjwRgI8dzPdpqMwj5TghIslcPHLNXKurtLIqN6YDZa9evsKd3HCbgnYNj0W6raLBv377Ammor7JHdZFKhEPBjgY8C9O9lTHZ2QSaw7MAbWnSil7X3oMBKDmZuCAEgrIP44vziwu3PfnqH9b7EPIbd10kIkOx5ywDaKhhL3Vbd2G4pZJiNA8B5sY6FQH7UMm5SyBTpA+yfi5VViJRTjL98LD+HIQ9cpzJd+OqCT0Pp43K6mPeVizM/ew4APBaXdPr3s+4nA8o20wDSR2ZGAOSXLGGUF6D8KTVX7HhjP804gICdA05VFUiTSCE1ahVjKglrrU7WhqmoSMIhMAMgf84BbirHSuCn1jLZXappQl9ad86rY1UXOoWS1iXKHim8/aT8BeQbGZTdLZeYLn0WOFcvtzBnhVMbqvYapcZQ5lwA7+fBeXqpJnSKQWpZgmbUINKOgm7/GawZEacOMla/W/agO4bzGTruP7/1JQLkhyu/7j5D4zUhxt+RYaWlVdgqRjKHMV9xLSrqIOh5T0/ux4gs5VDrrF4BuQYYi9gNkhQyb3Gq3fyLOy33/p9aeUEN156w8bkQa55B1CVYcko9MNhj8xIBXAG2/3tvte2uMiuGsJlgWg7l/akgUbuYBUOCfPGaJS7/aU9JPdeCcHR+vhIVUTTnmUHt0OMdYi/nn7OzEAAvH2526pNU8oUyef9clB7XXEEjhJHFwXocwXxcT23fxDXtgaTo4FyHyF6saCGHjHsRxNi+kvkwkfr+EA0gcB5k9RFYTvPBUBPPJnNvDR3r7dTxXggGQnl9JDZxNVyX6RlBlkbt0M59/It/PmDE/kD00aXOPzZie5eVEGmnUSCN6PqxdhRCkGctnGvTmT/iIiCwaEhR+Hnm3NkoSCtRndTQUJPt8hZmEpqtZjdZmDZRRyRCNusrc3kI2XFdloXqvBiAuggicMWKVXbi+HHsr7Itin3DGLaIbU4R7EWTR4cVl1Wi2h63W+5bYu21iTy3kGyMwWDmz6KCPJe3oXn3EKpiqUWqIK18/YNt/YaLqZMh4ETiK9+Da5jPczbsHUTWyQiEOwRhXh77GjWdiLSbYmvW00iBwr9OZISstVANtkOkVlbUAVyHuOeivKLIbr3tBsaJiHSeTQiWctaPbqy3pnj6o4rJtLf2HHbh6uHUVlOxEJ3CHH+uopQ6o822brnMNY4kcu2asFjsxO5qy+ZLyFTDllXWiKynDY3kZEGMSm0dFAaRTzNGE3VMOXvMFhpf2lHgLF6yzCnIY1iDX/jVKy6/TYS4F+Oqhdqvgr2FAs1HWDdCmGhLIENlF7vvW4vdvVj9F4edTbPUxyJ//Zi3VJ+2cM80J2jdVQaXFCFqvtHPLt+8yQZRzdWTJ3e+WUjr3dNPP2333nuv27+oltZrDxw4QDbScmdnpSajfTTQLEXNHs9a/8ILz9vNN9/sXBpyUXmM8Plt7HO1j7qa5jnlaCpTpYrzlVVmE/WqjsU1KyEv1P4iiOYK2YO1cq4eCjTns/PJL5Gi9WLcBU6fPuNcFdQEJvJDmSYihUa1IEj9oT2/Gjq5pyUPLbP0Ow+4PDPt+TT3KfdRqng1XjncQBZYyq3hnjfR0EICDU11U5mTaZhA2XX/J/+csQnRjc2dP4pIkSBqjpMKZHRsgM9m/uM99Ht/tAWWbtz7KEDeC7T7DabzGwXI7yM+3s9C5QIB8l4r0m++96e+Pn/40/8H/PRjToB8tDsk8vKCAuSjXcMP/tsXCJAPfq0+2Cs/RgTI77PAej8CJIjuq8qKAjrmEu2qtQtt5U2XA7rQ8e4r/0zJTWVjM2mBJfVHNtkfssDSl2yw3mmB9V4XVX6d76wDfuf1bNTyfnLRB7sf+sx7DjgAWZyILIiceoT7NC7QWi3WziYFOxb+eCF59gNRaKTrR6qJFLouBXD1s0k5fOCgK+T66bhOBvwQICYlSQibbIFJ8sydCVnSBZh4EeC3/P0rKepKAFXl/yzAWAClukRkTyJfdpEcstRpB+SWfY+Au2AKPwF26qxRQSbwWWCaiBEVXALd1UXbDuGxgM5tbSZ66aySEmSAjXUkwJO+J0JBiL+6cF586SVXrArsldVOB4CsCkRtrFMohCXx1r8DOR4BzP2QLBN0zw2i/pBvbh8h9wK3BOpGAz5XYpPjybHcccO1Np1N+rNP/MTSAGaWskESKLZ//wHk0BvYtByxFasu4tr42KOPP8E5hwMojti1N95kn//in9mPH/6Jvfzqdktls/IGoHkPIO51t91tL7zyOjZZx1yAoZQjTQDEc3jv7V/NtC89pyBJQFfAtAB13AICi3Trwj5DBEj2ojmABigVABt0rXwoopUpoE2+gDoFLYvgkL/9BAWxOiLda7hW+v8QZJBIEnFlsrUSiTIEYSAFgyxIRF7otero1etEkOi6KtR8hHEQCHiWMXO6I70E+B5DZp45a7bbdFQBYM1kQ3f2zGkXMn3fvZ+yJ3/+mM0DxI9hY98DIBkOIOLL8Uk6LkWL7rvGgkL8RGpo4yK7lDaKfhXcAt5FwOg1sicahghSD6fyHERgpNHtHYi3fWrWmJXl4WjENZD8W/dJ05Xutyyk0iD1qujUk8XALfcus5LTZHYohJzXiIQReafNmxYNZWRI0XQ2J8d1eqlbS4CrMi4CAeu0OVFX+KWXbHKgva6hZP+xjBVtKEVEqXP84osj7dBBCD02QyJ39Hc3oJ7IHF3TZsCdLLrgyiDIMtholtCVJvJRQGE5oJ02URmzZxOeWebswWSxFaa8B54fER961vW+Ij7098zlAJF8NeRNZmmIcJEdVhSdbDUcbwXnHwEwKNB6WP7nsurh+nawCXM2X4z9Hu6B1FkiYdVRK6WXCFinqOIeiHyVIkX3RfdH9lSdKIK0cZSVml6jPwLCNHacbRbXRsczTJfxOACKCBBtzNQVnEbWThdkn16r1+h9BR7IQsuFp2MvF8w5S2kiYkZWeQITRYDoTyObOR+O4RT3RIGTCrQv4Xqd45pqbJThLz8M2ObJpDJjxkwAOcLSQY80F7lryCipBXyVdV8GVk/KhOLwoLDU9UZoPd3b21HINUFC2dEH7EsvEURdUuI6MJ9+5jmXybEYMuTE/zfHFv5VkQu/lIWarpcHIOUg5zmoEG5AhDAIXNEioXS4V2EpIUu/9LQk5wkuq5mGyjIIj0anAIlivlNY8CDvL3VaIGBS/9C4C5uVlVgHoc91tZWAmFmuEz8uLtE9G6+/SRYHPt49vDYNj/B/vi/Gvvxkr8VjHdPb0WRRvlimALhH0xq+d98RgAkBqH1O+bRm7RrGMDYjqEBEwCprJCk+0eqx5jhx9IS1M0+PADQMMTZEDOj6iQDV+IuF0BOJ1QagrXVE86nmYQUSK+i0FCLUF5+GJQvSbWEWncRnsJHD7iuVeUG5UiUA2D1YDAXHzbS9x3Pt+z982EoP/YVd9ZmX7W/++gFLwtve19vPfvDQE6w7zViUhXGvPFDd9DoipA77nBQIPGWTiAgRYS+LqOk8V8oGEQk+RWshVjMipZR9FcmxNXJfQxm7Mxk3zaxtTiGnOYdzbAG4mMbzKEWi5qpSLEQURqpQXBHClfjFB3EvZ0O4KDi9pqrCNm5Yb8WAeVGMj0jlL9EhfBbLSM1BmofTZ8bTcECXKecuC5vszJnmi2VQEEBXR20NZFCfVQCshWFr5sf5NmEHUwsaP2/uAme9pXE4m6aEfaglBNjlQHzmkUm06bJtduDoaVQg2IKBBLbinx8K4daNQsAfe5I77yVUON8f5QBgCDCKvMZFetajVukD3FWejdRWegY1Hyr0djZ2Xl7MhVpXlKXTC+krpZkAFq0xUvhprdY6IdLck3l3jOskK7kJOux9GSujqBdF3om8bWVsyJrkEmxIXnrhZdcocByLsFlZc509n+YP2YqtQR03ndyJUTqavbwgERsnLcMqyeNKoBN8CuBaTykKxTHuXzMWWP2oOQAb4dAgyshVonN8jPb2zetXWg1zZRegz3dfOYFqDHsc8KFb17GGDtexhnTw7EGAJEdYReuIFZSJQPeHHITc6mm1Ky5bZ+PYEOWjlBqGnBtGETZMB+xxSBCa1xlnkC3RzIFcx2uvnYMyMM/+49yD9sZd+y1hCHUJgBa4omVmA0aSPTFGNk9MQAhEYju5H/XYiC61iTaaPHwC7Pmc43Yoh4DhWWQBRaVaXueYvZlbbHEQkcsz4uziJOxqzhbZoTKUmqg61PwrAE31xjnIGoYG9kIiRgCCAcZ17CkJoeRWvGbx5IB85cW/sN4Xi21KbwvjII9rDRnUK1ugGJ6ZZmsAnQ6MiiXQGnUs1pI+2AhVoeDQ3OQBAJtFx/rYAPMI1ms5WM3MTM90+VyVzA0ljNcQLHmSUR0JZJXisiAvB8/+FQCrHagbFU4OaSjrRYA1dZxHQSK2McZSeL5yyVJrZJwHimin1smarQ54LLqoMWtZa0JYl4YYc2GRIczKg8x5s5lPuBB8OStX1uYAnnlZrKk5QPOPFnaNPymQVINqXHP3+H3UipC83lga9qMk6uIGjaC08oKU8URd5wmpoWYHqZ9UAzpjQEBSP84rmjqjjQwvVm+UQZDOXAvZz50p6bYSAHpdf09yWERGff3kX7rjey8iRATIvy7+GnUd95HfiUdlHkvTTxH2QNFkDtY09Ni0zDRnmVZQ1uGIu9hkQqwrW1APSv3Zw1pu9njLJNmy+55HzaO70YZQ0yFohfzi3EM8mbtmWDhkURjeV9499agvPO3PniBTCuJjBH+4Tu7njBhfaywasiy4tksWZ9qchEArZs189exkA8qyeGpsCANPPjOe9Wo8QIOjpAAAIABJREFUJNberGiy3WR//OpYk82AOYmHzA3z7LG+hnH7zG3Yl0GYtVT0oayOw0JJuRnKVBolUwIyExKkj/Nu4RotJXT90sQZKILL7EgV8yPCAxHU0+OmmmcLRBW1/vG2GmfpGM/+ZgZzVGFRs9VzrWcs4JoxDxbC0vzg+QrGHMqTeGyhSjrtE9sW2KzkcHv55V3Wx/wUk05DSfeITaVuTU8JR9kV7LK6YskCmQNRV4OyrKq2mmaTWdQl/cyFyFK477XMx0Gs2SIZl29GDXJ6wOWKBTC+y7gBAqRFAhbmF9hFK1c4clrzlLI+1JgkFUQtZIA3hEZFTZPd/dmFNtBEgw8qDTUiFWOlNJ1GLmVZHTt+0nyZ8ytrsCWDeJDF8Ci1mz9qL6nBK4sLLI/5hKAg1jHqA/ZcApPVQHLq9AmaSM7aHXfeDHlCbYzqSs/FEIrRPsZ4cVE5czJ5KtTrweQrrV27CqIB5Ti1qs5T6q2Tp3IsMZlAckLrS6uwYvQNRkWYSv5MFJZ4B8iVYl6+aLndct1WVIhN5HydIRtIa2ads8xdsXI1hEgdKswGCFUIYtc8Qt2CnaiUiS00sigLqL622CnLPvPZz7m8yFyIJGW3zZozF1vChdSG41aAwnsAgrWmoclSIVb1un7Wj0HOp5HrmcZ+6rWvTKrm9XU5Nlmys9UardpQ+9Ey1pl43AFEOmhfcQLF41/+2QMQZOQtFeW7ul5EoupqqUBEiCyigS4WIlUNVJqTVK+rSUvve5T8yptuupG/j3DPQ2zTJgLKcQtQw53UHyJnctRwQw2l/6eipNuL9aqyAjuof/UeImpHPSFseX/tg714b9Uv3sr8o+ZoZK6rY85Ttp32Gmr+GeC83XlBjPSryYO1VA0FToFKjVLyX8tt1icOu/2OGmVUq2hfIHJWmzzZ2qq2Vl09yrWVja8IHrkrRCivCuI7OX4aNnyD9oXPYqE3Qi7ZBNl1zBXe2Jb50jTZT97PKMr9cKnUWA//TxAguq+/S3K8vwXWBQLk14/FH/WPCwTIH3XZPvgvXSBA9GR/8Ov1rldeUIB8mAt3gQD5MFfrg7z2Y0CA/PZpvGtCd2Hn2jz+/gyQKXQ7hAQDEI522M3XbLIFm5ZZ30inRbFJbqc7yAcLnncSIPq88/kf+vf7ESA4UrgvvU7NEOdff942Sz/Lvu/wrwOeBULqeKWikK+4626jwFGXpQLQ83/6u2TJvE8ccTkgI4A0yv8Q+SFASF4V3uyQ1cmjAk3AWhiWFV10gZbirR0EECRwU57/nRT90QBao2JWlCECKDcdcLqJrpZYbEKWIHWWr2qSwpYpqNQlLzBRBWczQEcsoKu6V7oBYsqxR1HB7gGwGUo3tzqy9XD60wUlAFYFp0BTsTgKrgxh09FBJ4+C9jrwdu6D+MianUkYaqFlURCXADAVA6gl0HUrKbvsSaIA4DoBaFRkihBqhISJZLMi24OFhMQqlLAZkGwc0FS+sK0AjRGAC2OYfCvwTYWibL8U7imLBJEdZfm5Nn9mmi3GeiuCQrAJQOCpnz9uf/PlL5uHjpeNdS6dtqV0Kl59zXW2i07pJLzB1ZGbk18ECfIlQIR6e/aXz9OR3mSfeeBL9rMnnrGoxBQ2Ck126Phpi6fT15PNeziAwDNfTrZNXz3jgohbMT7ug7hRoGw6lgY+gJryXvciSHgMQEIdT+fVGwKp1JE7qXCalOtLASJliEBqAcpO2SFLI2UtCJzl+gsUVsHsrLDY9Iv0OP9/kSPqaNJYU46FuqzUDSz1zEzIpybA+wGKbhegzbXQ/6V0UB5GAyDBxevX2GvbXyEEfROAgz/gH9s4hbNDdCiMtxeAWySAwsEFkuu4UgEhRdjoWKTe8ZXUm2NXwa4NpXIX+ijAQ0Ij3AbnGAGOl1zGRpHNwMzsKVZfjhUXoIoAGI1j5Z1oM9IFoDeDY64E+D568ozd+ZkVdnJ/vwP8ZdnRAyEmCxiFftdCrMSxcRIJUI2MXe89GRIewL2dyoalG5KtEV/oc3Y5ljYNCsgErO5UsC8gRi8bC/GOUuhsWB+K37CUFv7ufCSpV9e4yngRcvU8B3rmtJGR+kbXWySdwFIRBAIYpZSRtF8/F2mUSMdxDf8X4SCiSL7Cq7biO8FXZwW+2my2/BlPIi206dF9E7FXSgddh6xoKMAiY0E7+BIxKVJBqh3NM9pEylrMl98XQaD7IyM+EV26LyIrRT85mzOulctIAUgVQCC7IAHeTkUkf2MAURF0ImD0PrKXagTQKQQ8meLtbxs3brSzbBjlFy/lgBQv/txj/a7eW4SH5hRPACyXDeRUZswPyloBzNb9CcDmQnNNGc/fFVuvtNN04wVAtKrzTeSsPOAH8H7QHDMTAK8TYNYDCzR1Rso2qVeh5/zdzcayhGc2BrB/H+TmoqXLnLWUro/umdQ1hT9ca7c8TCgq843WlCMQmEeOHmee9oIAzLKz/7LQZj1w2uUQCJzUccpyQkC5yAXdDz8FkAP+hEu9QZfmRSuWAgp6QSxjP4TFRA8AQRcdlbJFUae1J5/DauNUTJ4Ak22Ade3DDC42sS1NNVgF+dja1cvoaASMATBoAEQ8daYAIDoYmx3mUYCUh748w+5/hPmYgNdG0mSTaPmNRpHRR5CGPL/L6Tyvq28G9JHtDIT4LMJQIYaHAeLbubapzGftKKf6IEnaeWZLADkGuLfa8E9l/p0M/Z5UW4lsVLeiLNrkZ79z125AmbscwZaP7VEfXafXbbvUEiP9AaoD7NXnfm5rl2RDAk2nW7YX0h1QKzXbXt991D73Z39nbQRNf/lfCiBSb7FEiIScShGrYwANBDwD2svCKSo6zoWw1wIcxCVBnjJeKiAJeniWCgg5zYAgF4mvQNZ+CLdeSB2tawILBACEcezRkBUCb5gVnSVkp54h5sgBCEcBVMryETlfDcGbTLh6qMJQIf2amxoIRMaCCuKjBjJkHeG3Us0kiXDEyk5kdKJsNJirZXEn3/DyikIHdiZhXxQMmbx43izr4Z77oJDxY+2bIkISUqmHa1ZL4HoLajc/APKZ01G5Me8FMu737t5lC/CQ37HzLewpO23DJZtZb85ZZx/jzDfEUtOzrJ6w8XrW0BG6g/3JYYiMjbB7Pp1uBcd6UVJqLaELGVBF3ccilmW5Mm3adOZN+Y6ThUQXayg/n46HeStzqQjdtLRUR2wJfNH8FMo87sExq5NY4JpTGUpFwnvrnKX+6IasmCTrsb2DpNX8GIuyobyiyjZuvtwOYuuiTmDXPMHcmo+timxkLrvxOusvL8HmB3J+dMjaudbeUwaxYOy3Cc5tnHABTwIHWkGdz5SUWwvHPMDDx9CyuTyjcbTO+7FmFlIHnAPM3g/RoH2XV6nZ1vVLbDigzwoIsw3hewuXRllOE4HAOVhu8vyGYxEVHUcnOnWOj08MABQud6fyUejh2a+cYLrIGyP8yWXguVIHPHjpZZfOZf3PtV0A0Hn2oPX87RnrrTlNiHW1FQP8LljlbcsWoCiBWKmkuaFbNp2onXoJcD5FrsM44ee41VhGGoAfodJNo0HY+7RaI9ZT8WFeljDYaC2A3sOc36iynSk/YlFZDTGfHzoFocu8QmO4hUHIBNPkcgOWLikoC6b01dl131hvZQ/tsVQUIa2M1XZAxF5shoqKFUrtA8iZZKXkMQxCTjSzBsxfvhSvf+ypUMuWlxZiNZrpyNsQxmsg4ylYqiMIiNhY7Ech06WslEJJIKMaGhYvWmivvPyyzcnC0pHP66TxQdZ4UhzPhZSVbY2aa6QslqK5lxpR64NUGVNB7/18yZtirq6kK7yG14Sz5ikDpKQUAiDdzy7duN6RdVLtqtO5V3lEUkMz8QYwT6grXCCdLBSnUCNPWjVC0KFAi+E6h2K/5MlntbMe1QNMd3RQi9DYpA78BOpif81nvHcdALgf9UcGtUMon9NNbeMzgn0TNqyefS3OHlVrdx1WUE3D3laN+qKkGXueSdt95mcv+9rZv/udndVX0r8G2QNgHwfhIqtb2bSirmltYX1PhizjOk3h2OuxvqtrHqDjH9xbIjrlYUnYzZ8Hc7C8uv9l8+I+NWKpFML7sG3henhg+UcmEOqNKDzgQiHe07jvIVj4DvpH2FdfLbOdjKPQVFTOHqhwvAetDauta1A3LMMmLZDnq5q559G9jVgwmt2xKN0SUA0OEtbhw71tG/Gy10pabRcWdKdqh235zGSbgqJotG3QFqaY3b8N9R12hzv3Yh8b7wGYHwbZ1kvNHcQc3W4V8KcjgO/F2FptWRNnayOSyNnLtxyUP4OMaZEdi8jASxgHyIVMeLmwDMskvhfnadlpmeRmVaIqIexa9l3pSfbc3lqLT8VWr4j5CRIkket081XrWWuH7annD6IOgxDKCLO2YS/q7gTmp34I+2jXHCFyQ01hspMMJbNtiHvbSzOUVMSyMFVWWzwkiWwBV10xjYwm1BasC7JvEqAv60eNM4Hl2WSOBUllz3yoe9rEeqT1SWRFU1sXa+eA3fLJLJvon259NC8E8gy1UDsOQH6omUw5in0okqbwYM/NXuTm4xSIdk9s2byxo+tGtXgWe6dSyNcrrmRuZP1TTabmg9dff9WptabPmGorVy5kPQ5gPe5wysOkxFSrraFexQYthj2YVIoLyd1Jmj4VsQgkn5qReD5efPFV1B8zIasGIIRnkolCYw7P33FqtNd27qCRYIZ95xtfJwvsDEqgJBQRu8kkmkVt0GIzWDeUtaeMrnPYh/YyEZWRMebsTiGMPXieG5gjRkfImUKel5So/VcbGYhL7HmsiztQlqbSvNAEie1DTXeGAHiFx3vR6JGBojeYxrIy1tPyylrq70Gs76Lcvlk1sCxa9/zT3F8/Y5d/BxKGtUv1vIgP5bJp3UlgnzoTUr2mOMcisAPVz+R2oPpUeSK7du60f0SxrqahPXv2uNq5gfo8DVss1bVqDJqNRe3LzGv33vtpV3fLhlaQiDJEZP11GvtoKbXXXHSRy9PUWqmfq0ZSg1g9SsDuQQ9HgMiyLxqSSrZiTVwL2VVL6VKHHWkx6rYrt11NzVTk9kaySGujQcefZjh/5gWpLFWPFJH5kXHXQbdvlr30OHWzy1Hk3+drT9d8w5gVkTOE9VgbMkE1g/V0o9Kh7piVnk6tUk8WWgYqIwjSB76JpWIQ+2/t52UJC+mBYqkXW/BQ6sZR1Ex/PID5NujxOzPiu7/x+22tJgkQZ4P19tdvEx7vzBB5r4/5UwP8Fyyw3ufm/k//8cecAPloBOMFBcj/yeF/gQD53321P2YEyHtZYL0fAeIHQ9FHl9zQSLt97q5rbdV1yHv7lN3ARovO+4KfbfzffVXd+ykvxNl9irCgkBZZIAsaSXTlxS97GVk7DVH4qpPUR3kfssrCFmUcYHgS0Abopig+818Eg7/HV/rnT2IrPkaAahjkQjZ2A/jTA7KX0FmkTA1Jc1UAum57CicBAFKCSFESDUBPc5aNAlLMctLjQTa3WFYA8AjMFjHTRrGmrhkBqbJFUbdJJV0y2gioMPOmoI3G2qUcyw0Vnuq2USe6vgTmC5CXbUo8nzVEd1ooGxFfQMMRQKs5WZkAhO2WnpRCl1epFRJaKxlxKRvsVDqMmwF7pqbhJQxQI+BbAe8RADjNgNXLCPYcJlhPYFIVvt/aNExhUyEiYQSAJSYhxgVpKjRYx6uNhz8F6Qje8QvSKdgjgrEK8LA9bDSmT02wKzZfykai3AHB2dnz7VsUzp/73OcopKsdGJoL2DfBBjs2Icke+el/Ezw431lEHD5+iiDAJjobkda3Y3cUFm0XX3ElXVJ0oCIn/94t6FZWf8+uv+EajiERe/g+R4CE0DXqS7upVDFe3txv7ECU2aJrJhBAhIbyO5wKhOsq8sIX8NWJDZ31A/8W8UeBPMj1EVCp+6WiWdZQ+tmkhZYswCZtNVyoN+8tpUg4xbs6/yPUec/7S0kiYLwO0HAZfrVSYijrZcWK5fjc5vH7XaiLEpwncDHdVusuWs19YRwDSnazKRPweL7TX+Oghmuu/y8AOOlkszJGga/z0jiUGkXdwy4jhDMaIHjUHxWGJOWH6MbaDAGiY5kxZ9xK82XdNMkqKj/DXRPeS8+LSIE2NlgCVS67Ns3yTmAHxLmKSJG9jfzv9T6lbGa0WRIpoGwLjekBgPJEwF51+7Vx/No8SWm0mHGlTY6AP0cIyHqOe6D7ok3JmlX+kDSTPuTq4ppUajTzo3GAIikkCOxWmPPb9y4JL/RO3r9VoY88A5P5KxCZb5MYCkVPncp78PPzFlOJWfi5720hOHMBCp1B16EtYmJywzPpDa9/C3TyAITsAUxQZoZIAR2TNpAKMNemRh25Un4oC0RkpggHl+nBOJQlXxTdgNosC0zSe+u8RODomRNZ08Q1cfMHY0ogqcal5gmdpwi6kopaO3CikA1xEOqYDW4D2YDFRCad5gqaFtGmzZtUZFJ/yH5AJJWurRQX2swpA0n3SwCuzkvdcJpzBNyKpDqDJ7Zsy0ogSBWsnI51SzDWFCJXGiEhx1FGTECC+HOObTxbXv6QAXTxFpC7kEzA73Hs9GQtJJJFm1lZkxz++jybed+bbHKXoGiIcGRDUfE5fKIPM89FOR/wWBQYR7+dAQlyxoVbitzWWJyQEotrOoWFRxlEvoQ7K8RXXtRZs2aSQ+FPsHYsuRx4ltdWWStWSN5c90iFyvPHW1YHjGeRY5ozOvD0kE+2spBWL4N0mZFibViWKH/h+LFTELhYyvlh48a0Okw3dTv3643vrbBPPYaCi41spC9h2gKsyQoJI+j0wMGjjOEBRyAnM8anARIU5OdIOMjrBRhGo7gDwAxgLmVslkDcBPPciChNAoAVIaexfvjQQbcx1f1Tp+H8hUtsz/6Dtv7iTc7fu6m51Y7SSfo3f/4ANl+1lkancXnhCZuRSGConq2QaDb+jahAAJbrOu2BW0HDgr9m//DPt9vn7r0NUpm8nGnZVgFAUEmo68lTZ1AvNNF5epELnW7HHqqPDtG5BMhWoejJobN0WIQZhEEqXZiyURnkWagDsBHoKoBqOuDGNDzlFzCHHwGIj+Ma1AN6NvL7qawBUjZoXDeoy5WxIAWewMc5WPRUkQcwadcYDsAnWx8fQDAURDwbXZD2Y4xVAafNPBMinvXM67mohEQPA0jIysBujk5dEWIXLV3EOGQsA4j1MP/x0Lq5vzivkPWZLm0IcG+A5jg69MexDOuGfDmNhVwHpFM45KY/z3M42VJ5JRA0abPtDPYlPoTTq3veG7Ane+lCwlY77ZP3zbDTB9rogCaHxSmoxmgaYFxIXUXOwRy6cAUei5gVaKzO+vnZ2W4O2L9vr1OnRaPYkb2f7nkvSppIkQQMFs19HazPmrfHeL9UrALbmW9FOg5yzNMBuNSccIrjvhhrrmeefhZ7uo2otcpd9/C+ffuZTxfZbqzRqlFCfe4Ln2XQ0y5O9zMSVfJAeC4AbIP9yGoAGPYDrBntGCPAdche23XIvLDh8SZUfhpEYiSgd4ofNp8En/swfl89WWX1LB86xvAmwqJRy+T3N9jTzx8yX0Drv/lrFAcBsfbwj96yFQms9byPR+Cg1XaiIgybbu1DzF2ocEaoKQKpv6JTY60CED0fmxYiXcyPy3HdZcmoC2tsRwH2QhAg+7c9ZQsTPe3I8QJUKGY7zpl94Z5FKENarAXrusDp8+zEuSYy2iLt2Z25ptUtIdnLLt68hjm8FcJn0DyxNXtk1z4j/sEW0h2v1yjnRPMLOJjNXQhoxX+KK2usEE8uZSBkzYpgfPnauhXzbBF2c+s+DcD80EFLQgUy0FJv/U1tzCnelpenXCM68Wn0T5qRaGUNkJzULJ3cuyDucSpWad2MmX4yVyKYmzIAjIO5Ll50AksZIcWHMp7qsOyRGYufwEpUITk0hKiOUCjwW2+9CdiWwnySy3OWSpNNEQqwBa7eqGWdEhG5b7+sELGDkWUa8/KKpctZA7smu9Kxg/OBZJtCHVBY3uTsqtauSHL5Qlp3unjmRZoNck9UB2tM+wASjiLhU86VF/8eYq7upfabYD0JhBxIjFO2EaodbHn6+f02MiTauCY9yIcY7i6rIpp5jWLV8ksqrYNrNH9RprM+7QbYT+K+e/cRdt3OPEg+iheMmED7Id9wIwLDDpegRMKCUDanPpAP4ZAgAewppjBHgK+7bBY5wio3Jyk+kLXAC8KQXDfVm0hH9DvBNO70K9uPY+yA9K5jTiceQrJEW0yu16f3fsWeuv6/IPtRMtBQ4cm87gWAzqNB7etiAajzA6mfAENlDwbhGTzeY/3+0fbLOm/7910oJkKNeRcPN0j+6ZAG1y5fYG3VfB+ybYDa8ju/rLQ4XvO3m1ZYYF8z+R2tNszaNWhB9tDrDfYGg02GY2vmYI1GfkdLSZ0RrWMPXJEKwN9qO8/2ugya5CSylggaiYkMdGrDBsLUK5p7GG9mt29LsEVBdOsXlVouBHs314Sl2GZRO2aghtCz/2peqXXxWXPjPVGakMEEeVqAJeCzBXV2HGJxmJcpz8kDIjGM373r8jRsJZOtsqXG9p4m+wKiyQ8FnCeKnxj2HlMCAfwZw5moR2ah3BsGlFfT1VRA/QhyAYtQWizaFPs7u6fc/a3OdldjV5a9smzSfkb1fgHkdjA2ZWnUdyPUuQGp06yKXCiN4Qkvf2eDNT1zDkTJWbvn80ttuEkZDFPI1YE04FqdQgUnpakH5EcaivB49jinUQ3qs+agEFTot1RpldgL552rsaUr1zplnUgQ2TEeP3mMz2pz9lZbt15iGSik2linRUokJUB0MD4ryrGj45oe2LsXNWEW5zKV5o/Jprg+6qBXtr+J5Vi8rd+0lTm5jnqoGgVSO4H1BNdTS69Ys4rrOtUiqB/aaKSQTXEZStiL1q1FtcrzQz2WmDbTnnr8F+xfyZ0BaPeiDlGWiJQtHViQhaI+acJ68K7bb3D2mYvnrbDv/Mc/O/vSJJqfvFFhSf1Ryj6qrAobKchQqeqVtajmpW6an46fyQeMH3ENFlrHFSDfLiIC4j2GWmTHV2b8+t6t+EqJcxcIkvUUtbFyS3y492dOHnXrfjiEQz91ntTmlaznqpWvvupqO4r17RzsuIqYr7Rv1b5bdY1qbjU+3Xnnndjg7nD75URItTwIsDk0WhTQKCNbVTWGaF+lJiitpbNRces1yhhpQWHjMvK4riJApGStkQKZcRDEvkiB8cV8xhLmQTWOqNlK6g8RRsHUqiADLgA9lz3+7LsOOcW7GiS1x3PNbhB3OlbhCPq+sAN/xqZIkP4+mqHwfDyDQt8/YIIcmhT2xNj+BkqNqnzHWLv9pi+xd8umfsGiGpI8GOJ6lCbB7t5Wzok5lTrhT02A6Aa+Nwny/hZYFwiQjwZP/akJoo92dP8P/PYFAuQjzB8XFCAf5gm4QIB8mKv1QV77MSVAzk/q6oJ/PwJknGBasDqKuBG7buMyy0QB4s+m4PSjK9wVmnf3nndlgJxXcpy/fB9EAfLO33mnEmQSNGMzyQEIjBfQ18XmSN3Z8uFXF7y63QR+698CGvrohlLAqLxOna0UgK/siVQ9C+CYUKAxxY/A3fwfLnSHef3j+LLL6xrpdousrAAhRIjUApLqoRE46kuHkgebM3UyiwSZykZWwW4z2ESoyA8HDD8DWLiJTm6BuAJ+1ZU3CY7qeP2clLeUblbZ6MhaRlLfCIrUc3yeikcBKgJBfQGP9PvqGJdaYJxwTOcdHxqEl3ycldMdnsoGZSW+sc10AT395C/oUsLzHiBh5RosqCj6zmLroI5v2bDUU1zPoKt0Ft7Rsg+qpdt0Gp19s/C4Pnz4lLP9yMjEz5gNflJKojWgBhmnYJTkvptzkJ2C6+bi/cLUtc1GLJGd5fL5eNSOIWvHD7cSAmTrlisoIBvtuWeepgN0s508edJuveNOOgsBaAKC7aVXsJ9InOqA5woKeG0CXn1zFxuySICOrXSQtlg3HTXedEw//EC0RW15jA3gMKDhWoL00q1XgdZsdNoBD6MgS4bo2AoMkk871wxgT4HlowKwGQtSb/QwVuQBK7BOHYWyxtKXFDGTwegTgAYdbvyoSBY4rcBxFesCrBUSzF7QWZFEQV6IUBHILLBBORcC8LxkEcUfkT/y714AoPH666/b0mVLnKVRLVYCsoPJxG5gOsHAWWwyT7LhUPfQCBuCUIptjVd1MOlrCNRBygZZnCVDAIjwEzEjSyydkz5LtlzaiKjbVCHmDEpsi+osh03FkmVL3fMyY/aoHdnfNem5z6ZeihKpKYZ5hhJRdMiiShL6Udg8da9ef3um5Z/BHxhQU2GDc+bOc12fLQCQygGRwkDAu5RBUgUJwJNlltQQei4FfuqzZH/lrLwYM1KfKBtAxywy76LlXgDqUxxJoudCoYsVdOCpY14gYjbg4klydwQm6h4JkJVSSZ2nMxm7+r46q6Xg0PnnnD3twGLdp0lJO+NyltmB7RX4Ey9191T3ReSWNmu6DtrUaf6TIiaYbIsJL1RedOqpU1dkhe6h5hdfxoGeU6mzwujud36/b1tkdXP8ssuJBiDW8yqCQO87COiiMajxok2fwuB1zLreIjxEoinvROMoBMJBYeLH8ZwfwcZJc9Xq1asZL7VOVZJI17aOXV/q2NMcps68VDrQdX0TEhLoLCQDRoQYn63j03lq3hNQ68Jvue6OwAKIUMdeLIqkFsBoEcr6HXnPiwDpAPnzhrRo43kcpeu3vq3TivD/X7pqtW1/4w0b/hX+znzN/fJxy/3OErvuoSbLBLBWSO/2l19zXcYCxE6TCyKPfc1zPrJQ4Zjz/wP7jS8qXJyz4mFSAKXmYl0nHzqog+i4HoBI1/M1CIA8C4LVG3uQaVjx5Z06gac2nveA7vPJl0lWxhHn0YY1m55bdZF6YkGi0GgPlIpbCD5toXg8AAAgAElEQVT1xd5EHfJJbKZPQIAUYHcx7oGqBVC2FeDZE6By+7cX2ZXfJ0AaEMobNeMUkLjMzHmMUX976qlfAgREOYJr7dqLeMa97AyWGtVVWBVdvNEKAeETsU2rqaqDYGCcYI/VyXHHcYwJdMcKvEvgOjcC9FeiDhRx1cjxZhDkOhXS9xfPPG833nKby1F5Ee/sb3/tQaurLITMLrNP33UdAOQ5Og87eL9ke+KJFy03r55n3N92/PwqW3b1E7bt6ovtttuuYGxUYH+IOqoe4ovzO3jwkAM3t2y9ynbt2Q9QCGB6OsdWrt1A8KonPub76GKdCVFeZnNRAPoxh0nZlDQ1zV7jHh/Ht11KBD3Pl19+hZ0ho0NEWhdqQyntFs6f/7b6DTtCwJFwSJ8Gxuoygneldjly5LBdtW0rx7Gfse7riMkQ1q4pzGsDPC+ytPKVcpL73sh6lA5JH8/ntRNiXM24Dka9Iyu0DauwbqTr+I2XXuBcrnDkBw+ZgglASwetEzB8GIVGzplcWzRvgdVA1Mm+soNGATVCOkGpB13JqAWWrtxgJ3JKsDMCoAPUvXTbVeZFN3BOMR3WRXn25LOftPI8iBhIdDUu1NDJfBLwTR2myahnpASRr7o6+iukiOJ5j6ZreNLqzt9ZwshzXlZgsvfyZd1NAPjpIM9GZKFa1Hu5D5pr9X5NgMvKJuvDzkj2c1IJdmnsUEMoa0egldbbhWRgKUNKuUoxAGtHuKarli8BqJYqlOwA1vlwiEgGm/O4H4aQ8wHZHKRjvp92++eef5mO5gQaHvxtMcC9F+81xvWYQOHUhRJqz1ksbngMs+dlWHoA3vCA/S+W8Ix6jlowdjrrV/pbAFY8Jw/kWqYX/vtk4eQ2FtqrxwkBBgAvAmhNmBZJ7kib3bpiLh36hAG3NFg1QNa0pCCryuu1+66ZQSZAk71ygvqMc9418g9WccuPLR7FQWljm/3js8P2+bsXWlRPLaD5ODZarO1hqTbsG2ODqFV+/tpeYe+24aIUmgCabcvSdZYHEPjdvfmAzqhMoujiZWzFYTnkh99/H2tRJtaSHcpPo344gG0cggZIBbPlS2bb/Nmpdvc3l1jLy3U23o26ied+HO/9MaxwBumirqhsRT0EeAw5nMdJBtDg0w4A7819bWftHAXsnpste8ZCW79mJWAtVnMAmGF+UwB6GceQocePnYSkbkXxsXQy6J75UbXfqVMlqCPXOnKsCNWumipkiynlaC9qEK2ZIvzU9b0XxV0HXecRNJn0U8tu2bzFvVcrZNqufWds5fpFALEtqMKq7Zabsi0jmawoFMxSU6lGqKHTWo74TLc8t7BD1AYTPP8CUyd4LroBiRUu7IO9VRRKCH/q+qgwf4thDfaX4kpNAIyXPmqAPtaD3IJeurQhEhIBqL0C7Gh+nyH8sYUrZ2Ldl2ExUyAaIASGmipQgvRCPkwSGp7ULxUECufUD1r7GLUY91RNBH6EbkPDcP3x0+fRHidqJAqyTrajlJaAmqhRuL++Uks6S07sR7mf44whEZtnUQfhAgmRa/bNkknLq2c2/xPh6yhNIAbmz51KRz7PU94xG+uZYG6kpuKYcB+SQJmxhqooKQbygOaRwGj7+muFtr8K4oY9TkKUj8V4DduGObE2G2C0EkXUACoZfzJ//vbJaoMrsm9vW24e7TU24E8XOCfQLeurE312GLvC+iFIiWDIxlBPC+BZuGZRuG1MGIV0GbSzHUG25xQKBLikGSnYHHrTIEVXv0LQTxcwDrlf99+SZdHY1+WcKbYiprxQks49UYcGso7jvMXFImC6pgMQHrImFmsyCMllWFYNYvN3+8N7rYXXBKeQb1bbavMgcdKZgu65cjn3Y8iOMW5rUaDJG6sHCUkI5EIipLZHRCCEX4oLuh+lXo3AxiwcS6MpqE18UINkrgm1c4e6XT0idUQe5IaaJ7SeKxdpBCJLe6xmavxSaoZVF61xDTEhrC+BAMTKJ+ym7pKCzg81Q2MrZB42VKGRsdQv3bb1pjSb6E6wQdZzOn3YCwSTJbidKdzHrZnR5Ba1E14uG7Y9u3fb7fd+AiVZBVkaQdbKGtoOKJ1fWEoWHdZZNBaItFamVSlqucNH9tllmzfYosWs7Ty/Uv73QSbK7q0eBq248BxqxyhnSemBksuP9Wec81bDWj7EQ3AoAfRIyarJOKojK88X69EaiMoKavobbrnROlpqnQXhjOQY12wjEsSbuisMa7IurEgDAOhPnjoLuRYJoM9czSCTbacnCpAunq24uEgC4wtZW2ejnklz6l2prqtRRvRAUpayT5MFmBSuGVnzUEdQ5/G7+n8wzUdSaL2w/S0LhBRJQOGhXBDZkWkuVB5cLfu6SNnlKTON9erot+a45yX7r3Ld/fNFFj+F0J00msvkVKAaVk1cWve1H1VOXSnWqWtooFH9rf2c9iNaB3Oww91yxRZ7/bXXbfmyFa5mVc0jqyntMUSOtbKX2PHmm7aFfaFqBL2vmnikpJSFsJwOpk/LYOy0kJtUyFRF0wF7gCnUjRU0gQ1wPHJM8Ia4VaNVBmo55Zf0M39JQTLB/mWI2lW2yGd/uszmQoD0sjfSXkpjVDl8aigchZQVjuDqA+pxOS2ouaiXkPvIMOpo6pP6hhLqfwgNmgqkKrFRVNYWyRoUZ1dedodNTZoLEU296fYB9CLQcCNyh63HuxQYHwQ2etdr3icD5J2v/V0A770tsN5JllwgQD70HXn37dFCeuHrT3cFLhAgXNvfKLg+3IW+QIB8mOt1gQD5MFfrg7z2Y0CAvHMxPE98vJMAmXDBXsrJoFtVNbaLEqNjjJWdPm42LHRNDGHnQVP0DZtX2aIr19nJJxda5h1vUUjQpUkH+jtD0H+bAFGhpS91YOhY9Nnv/ONPMddO8asCTK8VOCerlSAKYRWDsq1KoPhWx3ZKWqrz8ZSFlIA0FVI1qCeSABjlwa6gYAEOMRSgIiHUYR5Md3wbm0fJgAVyRvI6dXILRPSlm2OEjp/if5lvNzxGzgLFVS6dRlKCpANQqJBTl6bIFnXXyP5KBIiz0KIQkv9DGCB4LxtpgeHq/EwGmIzC9kYgkSeVUpGC3NjAybdfILLC0VWcCmga5u9RNnYdSmrkS0CwLHgGAPalVlDH/hjkhw/HOA7RMJVOPJEg6qYV2JaKouLongOAxASrs9k4ASC8/pKNAH5TXKDmidMnXWfXUXxZ46NiCPBMZLOebGdPniLAM5D3igTMbnebzG7C8LQhWQ4Atf/IQZuzcAGdWmXOHkjXKphrF8PGqAFwRyGNG1YutebqckuMorOUQOWLN6xjw+Njj/z4h460kR9uOPdH3rKhbDJ6ASv/+7EnnbVCRDRWSy3tbIYAyCNi7OqbbrWDx07broPHHVgVj5T++W9kWuSWxwEwomzLlZc7Cbs2GaNsJn3YyPuwiZn035APrEiNSVWHgHMRHSI41OHaz2ZM3dkiQPwAydW9O/nYMi4BXpwigO/LGkwd/CrKBVoLsFaIt4B8dTwLsBVwIcXIKBsKqRSUrdHNmNO40phcjuLj4MGDlsLGMAKwQ0G5e3a/ZVdcvhkiZRQQaynSezaQdJrJAkMWZCGEm4q0k12WADEFBIqQkZ2KiBuNJXUSy3ZGKieRYgK6xeVoY6CuyG52/npmlc2w+YorHHg/dVoP4axSYKCu4BwErE9jUyIlkIhCHbOsBnzZlIqAu+7mGXbsMN3ajEUBo7IAUhiwNhLKn5jGJrEVIE8bEH14IqoQBaaPQDJ0ANSLbFiEYkWfo+4rdZNpAyTSRuqIyy8mOPEwYIBej4okO3ue8xxWELN+LkVLBpusM/ip63dFQIm80r0RATIDcEjkVAV5NOvWrcNTnc43p6whw4O5Su+rDZvIkaTMMetpiHDf03nKMktzjv4v4kXzkMa0VElD43y+gBHuv0gIAd9DPF8CI/2x+WiCKNH3RIIq+0QKC3XPaRyJhNGGS9dYGw1nV8b7DwKYaSxq3EnZEsLrpLrROWnjpbHXzLUvRX1V1tAFsIOdINdEVmMeLptjhlPjKFtDahSFssvKSgSPslYUEH/xpo2Wg698L+NxakqKsx1I5p6oy1HjRCoZHYfmU2ffpaBwNoSDbAhFYgko9gQc68dPRBYKIoF4sT1Cx+KC5ausDTDt3MPr3by0+p8qXJbLqW/OtWsgPwIBqZQbpHkn/2wh920W4wainEVCQadSgAwCxitHoZkxU/nISpv5+dMuA0QZMSKfBaj0QxxLySfgRZk4PrDxA5CZaQQEK2A4/+wpZ6GRCLmwcsli54lfSNCp5liR1f18xjDzgMalNvKrsI/ypws5mbnPi3lWJEUuVkjtyHyILLAxrJNGOMcKnrNzj15u2/6jChC5BcspEXciBycAK3Nd57EUOcMQI+dKCgFJwlzX9uyMTNddPcKAaaNVPBES2QdAvRgAPBPrBJGaXQCaUk4I9C5k7s+GbFDAtY41AgsuPa/TuF5lPFvy49ec3N5UzTkH29qVcx045gXI/SbAxo/+8zHGONY+pDyffvUe+8w/FjE++uyuu69hvJTbAub2dqw1wgnJFfG0462ddvc9n4Q0KQQ483MEiCxEPDjnI8z5KTPSHQDKQmRXXXuty35ZvmSlvfTSr+yhhx92AawzdI6MlR4ptBhXWvMU0qr5zIH63Dt5wpeRyZMN4FzJGBXoI6JEaghv7nEMc5bIyUzmDFkE0oOJsieQ7ATWc6mjeEYTUDvqeYjEbkXP9Dn832+/+QZUBajtsDk5x9hehO0iyKj18ax4yUeNLvBBgKM6lAaaMzNnYC/DuJXtSAfHOMw40pw0TMe7FCC+gZGQef3kfkxYDIHFo5z3QUg1WSvVNtfbS69/AVUEYxKFqzzXe5jHqiBj1EkvQElKEPmmC8QuInA3hmwVZTQo3FrZCrKsi0ctqfnHzacQE4ms0SLQ9YzLlrOSdSGZNdctN7Sz9gNsNaO8nAtRLutK1ROaW8sgy8r57GV096rbWRleusbhCofV+7NmyHbJocNqnUcx5TyABHIriLUPpRHgWn5esfPST0uOswUZaTbUXGsjEPABgEU+eM83lUIAYMPSBIoaEplIU0OwPf7qbjvC488p2zSek7u2ZVFLFHDdJ+yyzCzmPgjEmCD79Hf2WLk+DXwoIsqTIOloWwCQPsSckwNgNoQF0ljguJ092GFf2prMXBhiP3691BHkx1GBFNz6Q4v1ATAPibKnDlXi8Y6l0CXZLlumvBNVUDDd7NVY1fRNQAjhjy8VA5+3cUWKrWZuOwcJ+cPjDS6smsZhrLtWQo4BRnc20BQwatuu2ohdy06LU5AJ47AaMC8wGN92Ls+12y6xS/58ofW8Wm1BnjRtnMshp4HMHCzvSIQDMK1jbkTdN+RlVeSoDAP+igAZFNnF2AdGU1QUICe1D5kB+adP2YpFcy02zM9qaACRovIMz5t84tNQzo1gr3LiBPMXHdnlJIJv2DB/ck0E7NMaJQK+srzU5tIQocynVkjGQcabMq72HzhJEwcWRRE0gTA3Z8/NBiAsgugtstXUWW/s3Y26qc/+4a9vMk8IxNrSYgfGhVFvqTv7yOGjzhrTj/pFClE9/6PM9QGEodRB0PhTi45zMr6Qz6GoEcLJAImCgEQUY0GjrF08g6OqtwAaKyp7jZx2a4R0aKPcqmXY1fHvoPgQZ1cXN9FlqzKSuA10lwMMT41gHWVMd2Mp2NzvYfmNw1YON8lTbUmylGussQAPGpR4hnAmc8SE1kof5NTKQpPSbopUo1IJ8n2WbNd0EqKAeWqXFgD0+49OEh9v3vq4ddSXW3rGdNu+v8z4EaQqCrIlWQSED1kdgHBCVDBWPJDE7F9Y0lAsh9D1PmRzyePIq2mzAz2htpv8Ge17fPjcBWwxLp6fYfXYCkZChg1iHdXADPYvb/YZAiL7wqqVdmbPIYtf4GeRKQmsF+WoO4jD4rnxDIi05YtmWk9NvkUAkG6a5murQljbwgMsbzDa8uq6mA+HWSOwp0oJctavu0+X0eE+aPAWdv/Ny8yDenLHjmIjzgeynnwLQO4g6giPLtSfkeSdjPSjRsBGFOA9NBgLQO6jF+HNf/7sCfOMD7Ie1sNuCM154OQb0sNs04I05qYJO44awkcq2pgEe3X7EZuTFufyoIYCyZWDKE3F7nGQ9bibeXQmiiLZtl5613xrz4ewpfZU84JAdKlfBVSrVqG6pL7zsVrUzscA+sMZr+vWX+xqYFkJhTJfTVBLTVC3SAklBVIt+w0vlDiq+0fZ06zbEgWBi2cetbcU9Y3Uj7KOmzEzA0JzPgQxlmf8Ue6FLJVWs++IgvygbKQJoMsOHeNzUYZ5sc6N0cyzau16LBtb7djJI6i6WIMyU7HBWsI+kGdA9aRqIyRKLeRyVNM8pj2Qy6VAMRKI+rSOOTwVYrIK4qGkrJp9FTmAhM5kzFlgL29/HbXMqJ1CVXvfZ++3aALox7rrUYD1s+ZF2gB7jXRlMTKO2mXjxNgtI99HxFsKc0I1pIuXD/aLsLLnSissi8D52rpyrLpS37a2RVHEXKkcyU5q7joI827Wi4DgcJtP0Hwfc0q3mjiYgBOwn80vKbM9hMVH0XCiWlWqzizWsddRY4gIjqa5TnZaEdRhspXq5t4F06h36ruL3POT+bkD2FJ6un2O5ibtm1VHSh2hOlR/q17eDfF0zz33cFqsZ6xRdeyH1KwnWW8Y5Mt2ch0/9alP2ps0UszCFkt7X4WiP/fcs67GX0rtpjlP+wFZ0qp5Z4C5RXv+AFRDIn6UE6dmHTVmqAZR/scw62U9DVBe3DNZSdJG5f7tRd2kPcMQ5+PDGlHy87WWffdht3dT059qdWXMaQKRa4TUxtpXq/4UgROqXBSOpxjibO3qS+zggX2MY1TPuUfJ9prq7CqZ9ak5sMQcj7RP3/2XNFpqT5Pg1HRSMvszX2ouD+B+vtOC6oPARu96zYcgQH73vbkiYmPexuj/cGD6b1Qk74UJfejjfvsXPppCQnjQH/vJH4/f+2jX5+Nxjh/pKD/mBMhHOnchURdC0D/aJfwQv/1xJEDe7/Tez4Lt/X7/o/38/38C5O3wjF+fxpTHd3W+a0k5f4F+Xwj6+xEgUoD4+gCI9DXaZ++42qznSzbzmh0WGsfmgO4fD6Ttf4gA+fXBUDS8JwHChk0gtABFFSsqWlQTCMSVxYuIB3Urq4BZiCWEuqGrADRbkSHLVuDUieN01iPfVQgsbVSyoRKwJIuNWLpfprPpOnr0mOsakY2Purz1edqYDqlChcTxpVA/+810dxGjb9kBwTCC7VSsK9J0zALpVKCdJ0C82Wx6AkQjqmVzwoYZAGzpkkWAYk2A/uRocNxz8cCV7+k5NmHqkBJoIoAwBmsY2REoYFpdukF0lwtsEtGiTAF9nlOB8JkC4b0o3nrYjMZEh9scNstjgDy6Z7JTageATKVD6gzgViX+vIEAcAl0dUnGraBjAbeyauqVaoZzyeJ6zaBwrQf4ko1MBy2PCr1UJ/soXZwCsXwp7AZl88UmR1kc2ix3U9grsHUBliYtNZU2FdBKViU4J2DBsNheffGX9tf3/zlAU7N9+xtftamQM8Fco1vvvgugZoTQYDql2AD86/f+Dal8k61as95a+GzFcMbTuSU5/L//6CfWhOw/PXuJVUIMnEDBUvfSjXbV96sIY8x01lHaDQdAmPlCgAgZGWO8+PtLXYCSiUJQhIceyfO5H/q/LLAERPtTELusD3UCqepSlgt/SzGiTBAB0worcOQCFaWAPHXsi+SQeuK8nZNeLyJEgIc69JWv0cdm49SZM3YZ9lMnuRezsDDSplGqiAnAvGVLFzsLsz7dxygRHgAM3EcReOMQQtWME4WlC3xTh7DUH/JEluWMukaV2eEIkLet3qQO0vMs/2W/QDqQAc8ElJ9lkzmd95FNUur0HgC5yQ2NiAPdv1mZmU6GLgLHn+euhU2RSLgONpJ6zi7ZHGm/ernR+fEqt8ARGy5ddnIzJPm4NlnahDgfXd5XahHJ19XFKuBeHV7ueqJE0DE7VQXnu2UjdgMnBDb2OaJHBIiyJPww/z7fEZYF+FOIXdpkB32925SpC1SdZSLyRIY0osjIYHMtAEmZBDFRhNKyORc5cN6ybjqNbq01XFsBhHzpte74ee7nLAGoOtzjnjd5+o5NoWONeeO8TZaeGQWCiiITEdQhFRHXSM+7CBJdDj3LrgvchcFDiEliL5UL403dZ7rGGl8aUyKANIZEoCmbRr8nD2TNY/WAAfUdg3ibdzqiVs//V+5nY/n2109eGbP6xgabxXVRJ54suWQbUECY9YpVK1yOgzIPRFZJNdTHc6oMBxFosgIQgavON3VP6lyq5OGN6kZ2fiJgFdobCpLSTUutF6TFcbrqd6LIiqPTrvH5G2zG/fttI/Y82vQePIiCgE7BlcsXOzDhp488DEC9CAuXFTybpW6jX4MNRiDnIWLOl47jfj4/jG76M9/Psvg792ErFQWGPTJ5nyBRRXD7Aapr3veH8PARacmDnUh3u9QCldj6DZGRsIK5NZkxkUyX/hOPPWbr1651FlMBbPprmSsC+N14wKGVi7ItAnsTX3X6QTg0kuVRWd1k5YCp7QCkPcwZQ4zdJj6/+omttv5bRRYJODSDDl9ZgvQwF548cZb7M4YaZ6WzGuzqbGUep+P07VwHZhm+P05HYKo7tx7I6k6IOBEEiWzsC5i3kiHeRRQWQw5kc41OEEjv/MyZu0YoeNPJB9DGXhaNR74p33SzzV87Y1/52wcAt5kXB3ttTYSg5t98/cfzbObxjs/JOUwg7CrCXsmJAKwcQtkwHSJcFk0///mT2FHcZccBXiMiYyDnhlFY9NoObIPSsbBIglj+JWSHANEf/OuPsc+q4nqF2wvPv2Q/evi/AFLiCXxOAZwi3Jdx2s3YHuZ5CGOt0X0TMRhIwK9sRjS/iZAOdjaUjD3+71RrkFdBrFvn6HSPops4HrJE4cYKwx1mPhwngyaa+UW5IAJtGxtqncViIdftEnKSxrB58meKfu6Jx+26rVvo2G0n8N4PoqLQ/AT2MbtrPTmNUuOqK7ZZKV28sYz/QhQdIqUHmKtb6fKdmTnX8oor8V0PIMNhjR04edZypX5hLi6p5vtYX65avchu+8R0FAFxbi7XnKXOVHW6zoXckd3GDJRNspuT6k0WK32so2nUGyJANL93MD4CGRtaE6TuUkEm5Z9UYFIKCpB2tQlgzjBjsgmbMjVqpAPwqfFjiAaHMMaOwKk65rlZWMgUAnQnQowJ0BE45cl7ylJMihpPSXYhQMYZmzQ1Y4fFoMZiqB9gTAi9rO8aWaMTQvwsOTzQWotyrPhYoc0l7LiOAGlZaA7gux5N0GsbHfOd4772BJZT5aoHsBX63t2xlkgXbO7pdlsxJ8HCRsONXlcrZD38i0exluEjx1j35xCztBbgO4JwhUBP5sX4ZCsf7LHtOedQxpr9/UYI6KEg+7f91U7Zkx44ZA8TUl1z5/dZ/wYtMnOd/f0/7bCrNlB7aMUNibBx8lqam+imP11oFV1jlox65WBxuWXFetvKhEieySX2yM5XsNWaMJmBhRMAMT81DDtO6hWehZnTk1k3eUI9IawZdJGsDWdzT7u5cPHCWXQKm135rRts6KU88xghY4f1rx7CKAQVYHcvc3LnoLXAlLYTntJHXko9IdojsjmBvPMkK66LEPrZHNPi+VijSemFgmIYKxTXKMQzpSDyTjyiBAr6Ash2MA6rIGEFuEVQ54l015q7lvlLlpV9jJ9AAGR133tTm4p0kgXXWkLp6yA0ZaWaSK7I0iVLeH01nfM9lkZ204tkiSnDaPXihZbIcZURwKxgYY23SEgOzT0CGvsAej05rhEUIGMQr5Pqvg5IBy4ERI1C46UQVvZONAVdLLVUlCd2OoT8jnW0YHmKTVQfuXUsh/UQTlX8KUAhVNDMkINQmDUz0TLD6IBHhRPMmImkJyVwlHkBJbE3c10f4SyFjf0ohsatkeEZmZjM80XTi2yYxghSV1O2vK+Uq8a49pMqUP+HKB0epGbmd8JRmw+iXJKVzSBz6N0HH7TnLvs3tWihHvQi0N7Pis5Vkw1j5EEgcIA4WJAVa1M5Jn8UEx6sLbk5kDmaSnnrsOAprn6NDybToIeGj+g59r3/3k2NTwMS43pZBqHzZGIMt/dRb5CXNtZlRyoAgckJocy0f7hqhdWXnbU0FDAlhIUfO9ph5VyTCrJAAuJTGXv9FjSBFR/3emOK2ZZk6jnu7e46wFzINZG+YwD/4eTtRbKGvHooj2atUUvnuD99/XzzpQ7fuQsLXkhG/3AUedQmflyTYBp91IzWxRjoGydLKzgOYn8YS8FmG6OJ5qW8DvNKCLLSBnKaEiHpsL3y7ayzFbPiqTuw5BqE2CDroh5AfAzQqb2RY6SxwBMQ3wclkxR5uu61zI2yJFx/W5Z10UCjvLZG6rV+5jNlMoD/Mq6oXVn7Ypnbh7GEU97b8dNnIUVjIYyTnJIummdP6lzO2BEgFdSoAuN7uK9BKG+lBPGhkeKKG1NsuCWCIPE2lxXSQa1WUlRCptNii2Fv0MY+oZZ1XHWOskey586yedmzrZd8MNVsu/ceYm86jN3sRczbZ20TOUqq0fqwydq77y1q0mTm8gynABlmre7nmVJWZAhqomoaUMawvpRSfwxiSvsMEczD1HMVWE5JtREWxXoWGoOinmYdFNRtPPe5hLovoia5bBPPcdEJ9oCyWpPNMGOaOjGaBgBPXttNbaJ1ai37nTPUVlL9BwWHuT3gmzt2kq22FHurUuq7WS5DYy0q+A6yS6S6FgkuFcgExGUCFmBZ2Qshe05CxtCcxVxZiOXoouUryJBpwF6r3c0rcdQfCqIPoo7sYj0pZ53sRhWjVkZPBrjy2SohmGTzmogi8dA/zrH0+3e7xgbNT5JGLdQAACAASURBVKq31UR0vm4+n5Wh751AmX3XXXfZK6+8YuvXr7dDhw6xZ0l365priuKJlAuD8v8096wl/FwqkTdRgNx/372u8eUMeyTVvyJA1MgzhzVW6ijtzVWfnoPwVwZIDIRON9cygFqyAzWa7qf20PKeVv6dj+oozkH5iX78sODR1TbvzgMOJ1BzjQgQL+ZtYYtq9lHAutT9UjBpLpYaWlZd+2genD9nicud6ekhw7G/ndqOGpp7GR1OQxqEZVhQMmPGy/7mr/6Jca68RWoBnAoCWRMCIP9HGc+yPPyjv/4EBIib6t52O/h9+SHvhQv9Mefw0QD+CwTIH3PN/5/6nQsEyGRh8kd9XVCAfJjLdoEA+TBX64O89mNCgLwX+TG5H1CX4h9WgHiMy/4nADKiza6/Yo0tunw1HWHNFpEQRiEBUI+v+h8iQERoOOLj7Wf8neoPHYNAMNlJqDtbqg79PxTAQEHe6rQOhlCQ1Y7UIVKCSH4rax4VNk0Uf4UUmPF03K9Beq1OCHWryIpGnSXr2GiG4R/83DPPThZOFEb6LNmSKCyyA9CGXRQhm4O2ZvVFVk2RfvirqRZx7asuMFydIAp9ltpDVjPnA9BlxyXAWF65nnT2z8TaSB3MCrWWnUsL4K0k4ALcZaMVCCDZB3jSj6WGJxvRPsAKyZT9IET8JD1WVzwgt7pSBDg7mTBFmwBVgUQCy4MAntLxnfajsBsGJBpkg1VGd006/rrafLfReSzCqI9CM4XjUQeMik1nm8S1U1eofPE3rFnrQlnTuGbFhSXuWHRNBNTX1FRBziC3B8A7dPykhaIaSYS46KcDVt6xaXSJjeA/Hgag0VJXhZokDruZgUmAgy7qqnPFduLQPnvwr//SIvHoncK9VJdqDwDrG2/upFMrFluSNXb46EmuJWMCIiMCq5ocvMnzS6sIQY2wozmF2MpEWBRdsy/+XYpd9JWzbHgADMkDkA2XbDHG2Nh7QBz4AwpB9bxLAaLNtM5X106dhSIRHJHBBloAtPuSCklWPO7v83kxAk7oMHLWQXoNpTSvkQpDIeQuT0SZC7ypAo+lMGmh8FdXsDr1NX4XLlrkNgirV61ygHdebo5twxZmkGsmoKOBDklM8SetYSjVx50Vmge2FbUECmYCNFc4skKfGQqQLaxL6gFZeYkIELEgBYg6i51lFhuaADZDzShp8tmUzUBBoedEKo4NG6MBZLChYGMl4qRP9gDYswicdxZxvJe6+aQ+0uZDKolbbku3F17A8omNkBvzXAZtlmTf1gK4J8Bf1iz6mcA5dUeXYn0WiM2VNlACYARuO2UM7+s2UDx3Ahdv3hZL9/Xkv5vZUC9cuHByQ4RHRRqkXAXWcApV1MZI/y9GEp+CpZY8obsgaHR9dK/UwRXgbMoEWEMccC31nIkA0c80lrMWYltwTmoN2dBhaQUQr24zAVCyZ1i1IdINg707QC7IkhkFZBAx5my0ZDfGueneONsvxoEjC9Slys9hFJwKxL2eY9D8oDnLqUAclsO9gWDS8WhCkpLHqZLeVsDpc3U8Ag0UbDnuE0q3HhtdLvaDn5lm9z141NnuyMv5izcpi8TsGz9rdLJ9XfNuLHNKyfO46aYb7cixY9bL/cygY052abl0pOt6O6UJhOB59YvsFQSwjnCMAhvruf7L2Dzno6IIZBMn1UYx4F0P89PZR69yn7n1O3hkc09fe+N1uhdTAHhDsfVKQLmCqiLnNBvCv7RXf7WdeTSCTssiBxAnAnC1EYaqfJ++gWFnEyaMtuAHCy3tU0fYPLIRBfDVHKVNt4hWfzbrIph0rZTTE8YGOphzHaIbtY3OdRGHV15+mftePhvqfXt22b2f+hTKjBI7dfwYRDXWUwBaydhJZE5PsWl0fwtE6QdsacJqp5vOeAHh3SBgbZqDebhzH9lgs790hHUm0OLo4I7Czs8HBYg3a1luToHzwJblUzBrw8nj5CkAiqzDDktzQm11HRvkCCsqmARpROoor0VZMFrn1L0p1Y2IoBLIx1iC5BuYJwREDtDBqaB5fa+ervfKh1fZ5u/ipT413n50g4PofvMV/TX79F9tsTtvvoMlKsh1l04AnL34wtMAC8fslluvc376E5BiyyATAyGwdu/eQ7frKgjGZgACVA+Apz//xdO2aNlKy0HBsH7TpfZ3X/2GTYMI34hF4bLFy2wQQ/mfPPIze2PXLgvABjIc8GHarNnWxDPXwBj10/3g3ksFojBcBeWKnIzmmqtRQCb1yjjQfCdiNh5AVTVFP+M0ljyQCBQykagWvVknhyCKvKRm4D77Mx+L2EiOj3FzmkC3b3/z6/a3X33Q2mkoiOC57qbDMljZPBzLIPOOLwB/L+RBNXZUshebA3E+zDgTqSpAsZHMED2HCYzDGkKsm9vJ4sLCqboJ8Ky924aYL+fQjdoDgRCfmkyAe4xdfm2kU4tp7hKBoTleGUw6F39ALM0zmuPr8SUX+VFb12BXXrnNkcZaJ9raUERxrBrPmpNFiuj56+FcEyB5oljTldkkOy2phwSS66HQ3BnDtWoGyJOFnp53rbGRkDm1WKDoPGQz5sfc5qU6gPU8SN7l4u/VoAAh5akwMgLCCXch8L3XgegTXN+B9maA6H7zEThZVmAnd5Xa8rnBdnQfGS00W2u+TEzIsLzaNisd8bBn95PpgvqDfHD76rV0pqP2SkH1NNwr6iXBqsdRcpzMtRdKsC5khCYxfa5KQ1WxNMM8AInaULGNhMRYI/f0e9vLLJWf/92G2aiyguwLLx6TGMOWZ5j9Z+GDdvb2f7cY8nO6+v3seE6FFZRjyZhJ2z7PoifAZBigObi0/TIn30Lx0D9whueJzySdwa5ak2S947227xQAeyykAvVE+ZkSw3XIVi6LtJVL5zk7s2AQSf8A8iYiUP/SKNPc2oSCFIUrXd73Pv5X1vvcaeoYAoqpHb1ousCcELAtwmoaOsgeQxnItW5HTVPZjF1TJBAu4zOQrvMW1BNLF82yNOaYGVi8DaKaLck/RQMOdRHPQgdzXwMZIOLdBbD680zm5kK6ZRN0zj1VKDKYKDXBcmdXk0w928yYlXqzpLyVLu90smnI03JzKTlA2CT2Me5FqKoO9uQZ66KWeHXHblu7abVlTcOzHqWUN/WryEitM8qw0zjroWteqmvwORsQas0838E47IREEGcWwLwra7xwrESVwRSNJVQSFjAJBGcEjiA760T5yHgkGs6FN7cA3ldTLue10olfi30T9yM+LshiANf9mWumJwba8nkAyF1N1g4AHoU1Ke3z1oo1VAE2fedQgXjBTkiBGAYT5T8B6c5qpGdHFp8c6mSTCmNI47uHtRHum/UT9QisG2WQ3QX58czF33L5ZHqemlApzCAkPZRn5j8fx0IH1UN8EvleZUN25foYmxoZYmX5pdw3s7gkb+pj1j8UMYk0oSRh/RRCxkNJzxTbvu80BNOoZWdGWB12VPfeuQBCtpimhymWgCKvCPujNwpQkZDlEDPUZ2tWZlv1YKO9cbDB2W4xZG00AKA8LsX2nzxk0+M8LHZw3NbzTG1NJYuB/cyB+gFr4wCbIMVknShlU3BckuXUdkKmkWvEe9x++WzIxDEIkGLstbhlnPw4KlU/jiMRdknjbQAlV3jyDKsd5vkprnHNEz2sn8XtKPNiqHmp5dS85aGmncFOiw8C+Mf/8Y47ltFZn2K11IqF5fXW2D5i6agFmrobbA73TbZXyuGYtQEmhq/eHMgs5nupSLXfamYt4Dajqgt2TTO+1ILTmENpH3EKuMKic86iTOu/L2ud6uW587NtCMtNidaUY1Z8jpxAyAp/1s9yFBaJ5Adecg2gfVsUym5AcObQEcB8NcHMIuxb6qVBxq6A/2DWpgL2MDeSBxjghxqAtVAEYh7r8ABjOoA5ZQV7i5q6JqtjbU0gN6WltYG6a5SQ8yzmIBEx5HWwt1IaYCQ5Uj2EXR9BQaLskkQsNxNR9OQVnLUFNNp5oXrLg1zPLSgjvH4qTQCx2LeeoSEsCFvQ1+zBr38VuzaaBJppCIuHSOIctZ9uoMlETSiB3Ie9rMciytehSlHemuyclJunv6W+FnHhTZ0QCRElC+VoMuXyyPlZvnyZPfbY4zaf5olo1h4p6M9SY51iTuxhvdN1yab20MbHG9VKJ3NGZXWVsxWOYT8VFkkOG/fpAEqwy7Zcye/l0RAwC5VbpVPFMTHYiZOnncIz/0drbM4Xj7h1TvWi9tdqDlKdfD6XUv9WXa/8js2bN9teclOUV6maX/lv2hOo1j+NKu76669zP7/yyitRwBagZtvP71zK/hjV31NPuVxEl8lBHa0mv2DIDO1D1JBYwTl08jnKf1ENHsZ5Kz9NdaRUmCJBvNk/+8hJQXgBtVTpT5Zb9p0HnavDiLAM9uReysCRUp5/y0miDJtd5bnJelc2XGo+UuD7dOrUnW/ssmvIOXn22SfZF7G3cLkechHAfjoAm60xX2ov1JFxM+zOO+5nP99C89ZSFKGlkM0xbOe03/y/gwDRc/vbhMdvdwj/9s8/GoGh/c5HkXBcIEDeXfT/D/zfBQLErRx/3NcFAuTDXLcLBMiHuVof5LX/FxIgj+3seE8FiE7nvULQJdf9QxZYYwQKYkxin7ptm01bONMSp0fTEUbnuCcdSYC672eB5bw39dnveMbfacXVQ5epusRVbKnDup+CW2ClQFxJTZU/oMKsXuGpFDnbtm1zQcyynzlIiGwDXUEqzq6//noH6h44cMABIrJn+eQnPukyFV7DGki+yNqkCiCNp0hU108/HSPBibFu05nA9xRa7C3bqh8stoxPHHYdLQ7IBOkQ1jBGQaW/FcguEsSTzqx2Ntcb1q1hk+LBe1A8AvwUEZqrgl4kQztFrj5XwMkgAJjkz7LB6lTgMEWnNhWeFGwChtW5L+BV5xpGQSxAReD7VLpqm5saHCC3cP48FCGdAMalbtMbwjHK8kaeqCIv1GmjjvsEfMVnTJ/mOuYjuL65yLa7ALFmUwiH83/t0hUQLXDHqSTYBOs9E/HBUAG579BRusKD2STG0XU0hlw+3b23Okh7ABImhskhiKEApis5DWA0ha7tHa+8ZJ++82Y6kskpKSLkjqJTAe3yTZds+9iJM4T5UYB7+KDmWW4+2C8dOX7C0tJn2Zt7DltRJT7oFJ1edEk1ooIZpCMt9wer7I7HutxnBkPmKNFS3q++dDP6K6sDgk6bZylAnK3V2wSIwGj9EYEgssIHFEYjUcCSgPRJgkNqj0mCTsSGxo8Dqx2SPUmAyG5ISgaRDvK3FVjniEORJ7IwAzxXMX8UMHrrlVtt586dtgDbm/y8XLv2mqvc69XlTM8exIcfJBuWDTOnuXsn2yN5W+sZkYe3lAGyzpH/tfyVdbw+gGPqUBIwJyWLrLp0juqAUkdZACHUkrefJH9m7br1AN09bJw8ANGiXEeVxpNyTNQhnkkoqyySRBDqvLWxUMdVBCBdHtZCWXPn2KKFBG2+RpCovG75bEnreyEOtAkWMSlwVR37ev703OaiRohlMyGQxqkq5C3MBkWh6BqTOlYpmu68NtEOnPJ13WEtbEIXQRap0zoE4FL2dbL+moo6oRrwUdZ1eq7ViaXNl+6TxnIHPsCT9wZwl01jPa/x5xlSzoieU10TkX7zFwO65Ezmcmhu0OZMn6H30nMmIkM/W7cx0nbukMJD91BKIu6Su7Y8d8ohkdKF9x9wAeeyQOHac7/OW17pszQ3iATRhsxtQN622tLr9UcdcZrX9CUCQ78rizDNd10QH/10IHpgzfS5G8PsHx+pc0DrzIwMl8sym6595apsXVjvfv9fXxxg3uh0CpBnvr3xXSvU44dDnbJIY6UZ6zVlgUghoY2elEHy1O5iztOmOx2AOxmSqQ6bQBFispyoYZ6ofvkem3P3K2RU3Epoepm99KtfMZYWQIBMhZyNwOrgV3T5B9hdd9xujzz8Yz4f+wRIS4FVGZmzmY+PsCmOcnYls7Lm2ls7dzGf47PMprOIvKU5X8p1x68OvWAAb409/uOykDTXqQM4EtB3jHvThu+/1G6jjHvlTIgAmJM1yx5/9Gd2/XXXObuFYcjmjauXWWw4ADsKgwA6dueiFGpEiTLQi3oDcL+xpRcCpAI0CUUToFkXYzfvv9ZY6n17mG/DLQ4gTPYbwXTRJmNJUo41RT7PguZcKV727X3LPnH37XT6HrJ5AEa+gCUlgD0TYx4Whz2gSEU9+9qw1xFI7gvomYddzbyFi6wQMiQQ0E/2HQGAmXre9DoRirnfy7bML5xARTOPUO8U7HCKbe+uNwGdO7H7WsDmvs8+f++nbGZCMgAtXfvDXZxXNfY2BwnM/oVdfc021HBms/Efnz0t1Y01AZ9a1zIhxMpR5CTSObr9jR22YdNm+9njT9q1N95sD/3sUa4JSiK6N6/edg3dqwH2iyeftr10dIZggZEAKDCVnxXw+woN9+O4/el2VHOCuno1nx0ikyKZDkrNAVIPieAXISjyT3OUQExv1sbE2CjsUcosEfWiwpG9AO0TIEVkh+XLWiVSay7+812QGvuw9VkBOaF7EQXR38UYl/WLuq5bAY+jWJ/bUSIF0rl+9uQZR+JOAI7ERJMLw7zTTHipVEQ6jmHWK2/OqxLlTxWg9ggZKScKsOq5eB45Bh40b8TZsotW2lPPPWHff+gmKzg+wr2e6iz1tFZo7q+CjFaWjmoRha6ePnuW60mYMCDTFVu2OntATazKrlGDglQGWisEGOpvWTZORdkicFfhrRMUDgJw1N0sOw8BOpkQvn2ofZQvJhxBKlNZ72mO0lwm5Yjme1lrBrD2aF2QRZC88l1OEu85ZUzfgBgCrFbTg9aZIVQpE53N1lMFedANAcCYjmWOLMpRnhQ2QFzzGkJei7EHO9CAypY8jZYGAFFYhgc2Y/lVVm/JkndCO7R5kC3mHW/3/mS70WDvtmqXZvvY0vBhu2pJpnkRvJ6bW25NwxDqPPff3d1gKxDTXokdzpSxAPvX41U2ALg7DTD4mcoH7c3bHrKp1BWeXay9nmH2vV+ctKkLk63TW22+qIzIDcmYN9NehgSLIgMg51QpZOaAxfKY4nJnWy+NtS4Az1/sJfeC76XHA6Rxzovmp2FnglKiHEu+9FRIawKPeX57FcLMuVdXYVH5xYttYle9NaOQGYNIGITw6qMu62vtQy0SCwHSbucqqS3IcGjuHbNqBD3BsSi+BKTJwg3YehbXLoTO9VWApO2MuQN737Sli+e7uXQEMFBB96MUdZMENJZF1Hnq+K7h516AfDVIKWbNnko9WO/WwGNHZFfFPZmFjRRzdzpZR0XUTKpTZVmpuVCNPunpMwCBg62mqR7wmPtJzbWSuaOV52ScObWJ+TuAeWVADQg8I81NnB8KCr+gKdYLQeYJuFzbitKYy4z1Pd3/kNGKY+LZUPB4dAgWVRGou/xRG432mE8/dk2M5QmAfE/I4X5yiFrxxa/iWHPJRKjkTTyZbyeQ1U0wjYtYW7cswxIYN921pRYyQc4Hj5IXxFJZc68VtgxbB95zGNI42ySeFKf2C4WokmWpamk1q2isTwFQ76dhQ/Z/UiqrTyktxdOue/PvbfvW71MXhLlnqvxcj2VnAdqipNh+uMDgEiB7+Ex+RyTc/JnYK/EsKF4ifXYaTRw0knBRNBdF8bkiICsIIm/Dcm1gAPL7ZB11u9l1lyXYOAB2NwRidJg3Ks1+qxoMt72Hqy0CNu6Sy+baWLCHPfXqWSNyh8w9ANL/xd57AOhZ1Wnf/+m99z6TmcmkTiY9k05CSIHQu4CVpqKIZV077qq7rqIIiqAgtlVBQAgioab3Ssr03nvv7f1dZxJFVwWT/dZ1P8bNhiRTnue+z33KVRNybYI15tn9u3Fe8fN4fNZixl4W4WXZCIeK+4nYaeoifrGbiDVU6hA6iqMqbgH4x32QASF0/QXZFocTZ/uOQiLqeO8A7OPslcNwyaZFI9SCAAnC4eMfn2lb36ix3YW1Nsg818G638t7wLgCCYGjFvFWLYC7l8BgRYix3f34nQssk9ivOEg3ESBHy5rNA4LX23cYIn8W8X8ddsG7ptsL39tlG69ABMG4G0F4Ixewyqir2ZecVscE7qZQAHZvxtrUzHQLxJmi+6xr28P6U0FPj+Kx5ApUJOow56EJ5kCB1uWVNXYcsVOfev4gLDLp+1q0FtK2P8WGEYBR5WOtuO5qmWPzlq2wUTpLyjkvHMI9EQbYLuHEtdddaa3EqHlCqJczR3QQV6joqw2XXm0dEFXDuOHkUFHsUSPPyikIyiuvvIToK40vDHOcK9UrFwkJU13TaPWMzfCoGGKiwm3aImJ/jx2EREvkeW1g7Y6wvQeO0btGOTzfV479PlwkL770InvtlZz7lllVET1bi+Y7QYv6mnSG1JiVKEAEiIR3y+hSkyDi5MnTzh2rMnh/rr3KzSu5T3MQA21Yv862IUKQ8EPryw8fftiRErn0XIURgycn/nPPvwhRWoWLvtGWr1pNxFWci3JMz5qCIyHUfvrzn7v16YIL19GbeJF99ov32tIVqyBwkuy17Tvd2VMdG+pq0+fp/XhD/Jc+stryPnXM7U3V3SExnvYT2g9rT6+9s/bt2serwLykpMT9fe5s9WIQj61ORK6rxFaaJ+XW1vql7yFRQQsM5IwzLhcREIp3FdFylLjbBTgedVYYZD3s5HuMyg0mMQBOHV0rb+YyCY7kupYzV/5+TwgcndOKvkcvGR8zbto+iS9IkSDVGL8m+CVZjdZEuZgkTNBeWO9J7pWZ7NtiOPc0M96uvuIq++53v0d0WjvkFeduCZ4Ys6nEjI0h8JggJncMh9f4mK/dcfvHWX79iDlNRwzTxJmU1Ia/IwGixAAde9/K6fGX/v3twFx/7XPeIUD++hU8v+tzvnfnH+Dr3yFAzuyqz+VevUOA/C1X7R0C5G+5Wm/nc/+BCJC/FIH1VgRIEHkiE+Nkw/Y22O13vMtm58/EteBlrRQfhqOcfSsCRNFV+pA19c0fZwfj4Jn8bAGVAlQEEgp4FVipaBdtpLTBakfpqv9eiatDX6tImGgAmXHy0g8fxoZMZM9UQPoRNlL1HC4rAHCk7OhkM1cOmCfApBalfSifNw9Qr+BUAZnYQZZIpMAgqMApQELFRM0HvO4CaD35vQU254OH3UvWtRPxcfaXEHep8bw5APr4EoAAADILhXokoJ6Ana0AhTNzsAcDtsUC/utnSxk1RKa0H6BkDxt7ESBebI7bpJ4REcJmUZn5iqWRBVqkzzjXRqqVdBTYyuQVsJTLAVlguPJUpQwVXiOXh1TxAsuH2Zh6sJFVfFYkCjKVdCuS5AQAjjouepHVSWF0mvzxDBRA2shKRa/8XalNw9lIt3d0cVjh5xGPUo6iqpyywUUoi/Weh7HoN6ECD+FQFhMVBnCUaIc59A0SD3HrzTfa9HSQDqIw2uuq7aXnt9hHPvhBO7j/IADpLNuxax9xBZU4SsawaA8ShbUaBwGbZmzFfhShD4z72G9e3oZSm+gc1LNk4tiBf8+z257CnVKFchb1eBDXLBzihDAryBdIAaIuFIGkjeBZAkTEgYBy/RLZI1BLKlSRPtrkC5SajMCaHJGTCv3JDhEHhP++Q0TnwCGn6NV3FwEiN4muvwBvqbsEnktRJKeBwKsBQLNZHBJCUR6FAX534swJAXyoB7yMhtQKVuQagINizRQpJYeBSqorcT7kAHwrQkfAfxYg4BDkoF72CM4iqaoFLuoeCS1zGbgcCLyIGnoDJb9y5B14xnhatSrM9h+ifFKgGJ+vA4SUWsqiF9g4xtfpGqj7RQMoDMeHOkx00Fm53Md++VSdG39yXmWjFheREsgzGMLYqCC6Q+83D4W8DselIs14/So01yFJYL8OfyLXoomOETmkPoqrN5C1fZDoBcgaOZxyc3Nd8XL2dHKoeS9efJ6e83oUalHEK4iQ6kC9KweUOkx0YBLhIWBJ11bRY5OOGT+nlNbccLbwb8ECT0B9ot+YQ1zHC8+XFGtygAhcPBuHNQaAetH6STfIn348/4JKlTk0KwKNA5GeTxGyusaThNnkmHGODzkrADffTOw6iz7Pm8aIogX0NSK8NOyknNMc1wl4PEScxc0b/ezqDz5r199wozv4CRw7QqSE5jPF/u2hw2dweMB+8NnJ7GZ93PP9QhxHC3Hs/Nae+upKu+XLB+maoSuH+a4FR8I4r0dgeDffL5XInl6eqX7eRxP3//UdO20jBZY+EIjbtr1uBT+90n3P9363wXUcvPjii6imWymvvARlLEp74vz27NqN+q2ajol3A3i+wfxabhs3XQLxdhLVZBGkVaorQtfcsWv3XgcoqldK7g5fxkTJI4ts5kcBjECz/BXtx1wmd5EU5cGMKwHHujhl35w81P7px3WPccCmK6IWl1oc5NdM5sE4VNnJocRfQYD0oPDu4DWn4oSpZ77y8mQ+9A21o0TylFU3EkkRYr28luYexuzjayz51lcgiWMnATh+WBSAbQJAZSMK7hOoMOX6iKaIOCFO0VbMy4Bm+vkXXbieubgZ5XYrhHcipGawbd36klPmKq4kjWvw2s7dlsXBvgSXQhxK7i7GodZBzeeKRSv41nzLv7cEgDOVuK8IQNsy5usgO7R/P4BRr936nput8Phhmzsj09Yum0+kDE4MmIB+5wQbtu9/72FA1FwKopdCfqBChIQWYCiic/++fbYK0EPxOSEAhSpbn0JXxi6ywrOJ3nrvbR+0uz/+CUg3Pz73oH3pn79kH/3Ex4jHmmLP/m6rzQd4+vw/f9Wuu/PdAIsp1sJamAI5oIgvzVuBjJkCyF1P7lUbLoi41HQXDSLSXn1Fmi/lFBpnrg5hrkuJj2HOBoTF6TAO2J8B+aCOljDI/HCe4+7qMkcIbnvtVbt882bey6ArTu/mXvozN7XxfeOZR3iYySQjEwAAIABJREFUbD/Z8gvnzKUvpHiS2AcYSoAgEiDTAhCUoGJwdhoqLffC2cUMTel7jbUSFTMESplFl8J0uq18IPGef+l3Fp1Av0LedNtwDWsWH101dMfwjI/z3HqzYDz91K/twgsvdNGZL730suUvXw4xWQ55lP171Wvamex8Jw7g2vQjF9U6IdeenGzdgEZaEzR3CgyrIVpFfy4mwiQFkls9DFG4RzV3qitMXT2ap7QX0hytbjERg65jjOsxudZNuhy1/dTn+PmxV0CK7sl8Ns6a0deKc4o8q47KEjPcIOGiu7kG1eWDDvSOQkH+u92llJabNbPAsC2xdOpFrkM1P4NC6uqD1RbCgxnK9TzUQwdU/Az72lMv0emAgIPlZw1ujgviPWwB4pFwP9Tcde2GP9CeOVRhW2BJFgD8vh/ywssr0B48dMr2QkKmwoUnAAw/UfFFO/LRrTaDvo0OnCOdEcn26Ks7bUsVZbe8nxk8d3MoYjhEfA+idtxDqYCi9ZaREGiFx9rYY9A7wT3/8rdegkwkLmqhP6RnOm5B+ln4Nciz4Iur8NiJ4zYdQr+C+ULzsnoBbv3+HTaxo81GiHcaJyKnV/Mk62UFEX6BQfRztPdbZR2dYozbVpTqrYDKngDSQ+wPVQidDVEZyvf2Rn2+YDZuSgjYbdt227KlM+kTqHZRLt3dEPGI4pnaWK9ZXhn7fbAOvnS4qPusFuW3IiWHuc9yAZ0+iSuUe3DhplV0r+3DcZDqIlHlAixjXGcBSLa3tbji3WT2WtqoeUHAtHVDsEEwpkD69eOUK+dzx5nfOyE+wM3ZywKGE6Pko6g2HLOoTawcJ4YKzOGT6MghWhZ1/Sj9BupGiyQKKZo+kBDixHxGIY14jyFa4xgcgXTGjE74IoPytQ7AwFJyugrqOumJgotjPdNrU4XUzGw/u2D+LAuCrPXqqCGeBlETc0MLkWIlHeOUotNLpSIVxnEgJeBS5fsChrPE8mxMOna1n1UclvoGVHXjuh5Yij968ou275Yf8nc4fvmBct9WV41BHmvjyrkhMM72ny63I6cQS6RDUizJsjf2lVp+HrFqDYDkfN9giEwJP9Qp1d/WyFkAAZcHQC/rRGu7t736O/ZAvJas6bhKAcFTKVP37MRVRuZbQb2HPYEzQ77OlSuSLRB3ya9fPm09DFp4bVs8dY7V4a54nTjTaIi55ZARm3GUELCHOwbyFlT8pUNF1kbr+9FSzgUZEXTZxNguyMMIfw/L9h2xm1an2szIYDuJC7F20MegRiHF6BDBQZcaLGfyuEUjYqnguj/8zF4r4Zr3c//lPlyIMM1zEFdTzRCucEhewNuKWhT/DK/33jDV5mRE4XyRaCXU0un12X6sEGdcE/sq9tKQjxd/YKH1nyYOCnFVNGr9Yc5jEl+pfFqOghqsS3uIVvQJCrVIohL9AfSXE4c5TnTQxAhEGYKkkrJKrqPieuPcXlx9GP7Mo4oV9GcPJ/z61R0InejWmJm30IlfVmzCadaKe54x78m8Xwex3MLPWrx0OZFEwzjRj7BvGXOuDpVpR3HdPblnDZCYlXTvaK5U7whPGGORqFsiYQ/wOkMhj/fpXIKA77Zb3wv5wdyIU0prTXlRMS7RNlyN/MyAaBf5WA+p4seDM5tC8kjmY5EEWjed8+LYSUiM1e69lVWWM46CcDIstn17tuMgDbYrrriMHiDGDoC6xHeKTtSeU06P/Zx9rrvhXYyRcfZF+9yaqfipaiLucjmHPoeQ4/obb3BnlP3EeqYjvMjLnW3HEDS98MLvcO68m/1RGFF+p138FaMV18oRF6ecDdEQwh5F68euvfsQIiVYA9dO5ek6Y2bQ+VWBYzUHN80uBG1ykuRzjmvEydbKWG1gjS0lEiuCc2fFwytsxt2H3F5Va5HETSIM9N/6pX5K9XAuXrzY7aFVlq59rAcCK5Ea+jd97S7EEVddfZX7dwmN1IGn8/ko4oeL6SdUT+G6devc+UDEx3zGs/5bxfNa+yS+Y+FwhfYSeCnqTqIjUe9uTmAslP9goVuv53z4hPUoCk3zBnsT18vJdRzjOdFZXV+qv/PTGQFHo6J3lac1h7NHIRGdSlPIJfZskL1xcUEF5LEi5RClMVAjw9kvcqb1Y75XXJaiDTtYH5KTZtjmTTcyBsOI8SQdgZhEj4lJjOOcPs4zAussAaKf/edIjrciRs7pNb/pi84P4H/HAXK+1/8f/uvfIUDc3HZuH+8QIH/LdXuHAPlbrtbb+dz/hQTIj1/RsfEPH39qgfyjBUul3lK687+/VILuMTbApqOLbXyP3Xnz5TaXCCwPf5SsRBEEAWKMDAA8vkkBoR/+5jX9Tx0gej1v/tVLJJBAU4GVUlTrl16jejcEACqaR30LAkm1yRIwe8stt9jXvvY1MrzzsX1HOFXxa6hn8hfnu4PjERTNiqHZtGGjHSLKSeocxUTtBviLQM20ZPESe4MNbjgHIW/iPWJRRR1gAznBBiwN0EfF1jpklTxOrNaffEz/8MFJFwgbLuWMBpCHP857iGEzmIgCKAZSaOfrr0IMDTiAJwFXhwDXAEB7Ao9d+XeLXCEcBqRuqeQ9TbDBk9NFAIhgjX4AEtl5tYGUqEUgq4D3UAgWKaJ1zxSTpMgPETBzchUFguWd61aJSmseG7wxFTGz2cvhegi4Ezgji3IMh2Y/Dk0C8GfMmAaozMYVoL4VleEKrksv6qRRNpkV5OMOszjVEB9yAOt1BADybJRKnajilK/rxYEujhgUZaD7cpBdlDfLKdmSOaAsmjnNnvjJo7Zu5XJispLtYx/9mH32c19yzo8tlPuq1O8E1vVjfN9kVLIhAFnhscnO/fHq3sPWCDnkCRhe+Mjk9f/QFkihplrUeX0UDo5bGIdq5cHrWgiocsSFG/WToJBirHS99EtRUu5grU8AqNb7nnR+6HMnH+Cz/Q2Tm0h9LiAHu2oRKJ0Qb7KnC3AaAdkQEKXP0XiUaldqY8WsKdNb6v2rKBcW6N4AiC3nSAbq+S4B+bqXgKjxHFaaudaJgEtVgDMhgPcxAIK7du7EKr8a+/8p53aI5u9FAGhrrbgTgcMqCRUJIueJ63xA0d7KtVLG7zQUVlJFNnGo2XARYMCRMfdMqRfHqYt5KCMhFjo4+DgL+RlnUwBAm8B4FZ2L8Ni8KdL+88ka5/xQ9nM+cV7HiR7SYUeHyhKIR7lAVqxYYYVFhS6SKY5+BsW3STnmSEyAIB1MBeqOAsoI/Nu82teefW3Q/ZuUZCpLlAJMBIi+TsSknnu5QxT9IedEOcRLMocPObH8AGzbiMTRNRVRpN6VSTLD2702EVA6dOp75C/2JGZt3P372blGBIoUaWfnGd0jXZhx5gmNAjcaXPyZIq7GIEYmoyDOfjz9PKpqPkflkAKzNU+JABFwr58hp42+vxwk+h76b3VvyNofwevTPRBxJOW3+lr09b3cvyGi3O64KsI+c/9pW7BwEWTLKBEY29zvUnK6PiSe1xoIxSUcukcAplqJlYhmrtGhuoIYh2B6PL7zoXTAl1l2FFdND4dsxZ4JkPMl+kSFmpwsbSeRCO+97Q77zZbnbS/Oq9nME7vvW2wf+mmfi2OpBnzYzQFW5GkMZNhCyBepchUrqMipm266yblzvvnNb9oFa9a4POv/+OZ37AO332llxCvMh5B56PuPuALTbkWwMIdmMP8UFBY5O1b9zy+w3I+fdHObAGPnojsTS6j7V/qtuZZx14EzOemjuKIogIf4zQXI3PZPGe5WJL1/i61evcrFRQy0N9kSss6zKGNuw62g/ie5IJS770d5aURkEoAFkRgoQ8FubYJ7UUdkUdXPLrQpH97pCJB+iEjN3VGoQIPUW8LrbuZgru6PUVTkC1DHxsdFAhRRVM/9UyRDB2rXMOYwkf+pREZtffEl10USBunjj7K0FHDDi/m+B7AuDPBeRfUi9MofmOfew9SP7nfOgewpyWSH0yXDOtLW3A1BT3Qir6GdeT07NdamZ8TZxWsXWnt9GZFQUgKjQqc1+IH7H+b7Bdkdt76fg7onYE6te2a6WOeKudZyOMrJN8jPDwKMqkEMcLqozNZvvsy+df+DtpHf77v/AUegXXPttbaf3qIf//wX1gwYvGDZSrv06usoWS61H//s54Ar5OlT9h7Gc53GsxgFMFIESdsIGVmIsCAcAiQuLd310+ieaK1JSoxzc1VEWJBzBnpSOtwHED8BAZLI+xZwGw4JIUIlFNAunF6bE6+/5iLOFO02pFg+nvlegO9m3B+xPAdNXNMGonWCceBE8+d6/j6G1xaAc+f17dvoZImf7AJSRxagbHl5NZEv9IAUVtow5EcDcViLV6+xbOLCnnj2Gcj2YfvYJ++xJ595whIA8kWerNg4SYZ2lEJUIwrYRTnqCtYwjc1fP/W0LVy02EWYRStiBoeV1gB9nu6t5uVxfnA/zgLXA8TaNCUj3c1BevYDeA7lLBsGjNafBZLFM2/2QZgEsJYLDJLbZLJjaNiR0RKF6PvK/SG341ni4+zaNA7QMzg+QIk1ewu6K1zeEfdwCDJoqLfNOhuIFMFxGEsfRSBRRKVFuGoZJzUQH3uqcIAQ3R6dyLxaNWRfuCnDpsUAcONqGOZahY1Q7g3A+vPTkO9TUqysh70Foog5pFVlgTNdN4fSXOZLP4D1zlFccRQxf/qBnVbCUpWXEWqfJ4tfiu+v7thtlTx7JOw4Jf7J0S/ar255xi6G7gjCmdCIQ+ChbftsSzmRddy3NK4/1TGMiQgrq+8gPmqalZ4qtBiAaSUzzZ4BYc+zeqq0DVfrqF17aTxO0xhbuoy5kXvaAcFZzBhsAcjtQUwTzJqlteiTP7zN+rdDDniMWB/vMYg9Sx2RnREQBFU8H4ODE8xZo3RwsPfy8CeGC9KEezWGC3BAhfPc28Xzc20Uh5YnZHQS49iXPVARLq/c2dluXemCBegB9GT4MjZEdFOkTpcJWCulxTijmBPUyaNujkCU0h0dfax7QcSg9RHJFudea3ltDev5hG2GDHzm6adcJOBcXL+1uD4SiOkJwvYyCgAcyLOlGK8p7F/9IWgGGSu9PP+1EHSDXQg2GAqhQewe2HOylACceuPooguCawjnwc+i4BgCZJCJUb0yARRzBNJK7sn1EfOgPowohDV+XIcIIvg8AflG2fiOcb1a6SYorWs2OBBrY9j5cL9OMMXD5dklq6fYtGi6AHprzX+I9VcVNaxF1diAjmMfGaazhNvuYoxEMvsA8Iuo4TI7QYoM43IZa79280tf+P36++Sae5mDyN3n5wez/5NTtg1Hi65zDP02TWNB9vK+WuesIBnVbrh4tf3y0W12yVo6/5h/Dx4bgVgLY+/SZXO5X52NtZYcF2wRwVwDXC5FZfTt+MbYBKKRdlT+bwBsXnbZcqvGUZ6JGOcUsVo9uGWK2upsLk4jkSn/+dtX7BguIR5PuwiBzy7EAFCOrmtmAwP5PctmWgARVbF0bHiFedr2EyU2FJZuT71eaV50m3TgqCnlPVBXYtNIu3z/miTLR1TUUIMbc9wfwqjfCYVimWPS/HCbMW+OQvA/f7jEfrazkRMZz5QE4Fy3+ckRFkVHSCfvLyHFz/w5F7X2dSCwGrJb37fZYihc8cC1HY8DL4iHUVGQ/aOK5uuyi96bZ9U7O5wIKh4Crp95V8C2G9OMV3WktfD7aZxkE0RDSXQTzLr2LtwYY521NoxbyI89yBuIyuRyl/NUzutIfo5c2+qn8Wb/EQiQf5iI24NHT1n2jDm24cYke/onx+j0WoIQgVhY9kSdEEjNuCLS0ojtxCG7HeBe5MoIe97NxMkKkB4c6OZzalkvy11P1wqEVF7egfyiA6W81oH+R4lXVcl4G3uEa66+DHENEWKcExXp2Me+toLnpJ9nvnPIx1qJy4yJjyRG9jiCk1wiqXC4sC9RZ8muPQcR+sUQ65nNHqcC8qDR7rjzNq75qL2I430MEvR977nFkQRydirq6wBnTu2f5fzae+CQ5SA8WMK6+syzz9tp1tVo1q0W9uEqoa+nN3LFquXWChmriNxgBu98osOO0rnRyzM9G5eFB2edQ5TMy8H505//ynZApGSyx8rl81LSkphfWlyk1YxZuS7qtBwyVnFvjUw8InFaEaXoNewjSkydGrMQAiiCL4C1oI45Y4yHToKe0u8usdxPvuHWH+1PtZ+WE60WkmRSSEUkMPdVLhH1e4SxXsntPeDI/8kzpUQ1ZezbRXJUsPZof97Mvr0JV/L69etxy+4n0jjXlaNLNOXNfkvuD5Efin+ejLJiHddCKPEU+y0PHB9yfUzwdwXfzbO0d+9zqQfqxepiP6ez6GTvB4kAjGElNXiow5E/d7IOqDdPheWKpNR6nMnr1/54SO5Lnqsa1inPccYFrsRR+rHUqzMCkT442IFwKph7KaGTeoqYs9sm6JpaYJdsuon5iI4eGOW/JwHiEgzeBKD+ucirv+b++NPP/6NDz9v4wzsEyF+/SOd3fd7GDfhH/5R3CBCHQZ3bxzsEyN9y3d4hQP6Wq/V2PvcfjAD5cxFYb0WA+HAg8sdD7ek9YFfTATJrzQJyZikoJALLV/IsDldv1QGiSykg7ywY6dT2DmwE2GYTIgBTgKyAUSlNpJ6WAiUL8EyfK8BW6ul9KKHrIUQ+9ZnPkJH6E6fESUyOJTImy/YRJRDC5ixPClHAujrAkrs+dJe98vIrKFZP2dzcOfYLSmJFgGQR8yFnSBAgc5dyy9mIdUBKKG6iFSBLsToCmQUk6TVpUyYAT6XTJ747qT6ZTnyJF6q+po5WHBpYZVGupgL8ZJOL205c1UGiSvLYvMqRolJA5YnHUxDoSYapJ4cBqffr2eg3q6wS0E4q+lEB9K57AAUi71fRRALbBRYqf11Fq4pDUFSS4kgaOARERoc5Z4gv12kmhFEjm98JfqaUtDOysl3UUglA9UJK+06cOkHx3gLbf3C/y+NnuwlIA/EAwK6c9flsoNubWvmzJ3EulM3XtdJRQNFwa6fVo36KRhUXQq72GDfdjwOs1Ks6PJcUnbYLli6yCvJzr9q41k4d2AMoGevALyl5d0I83ful+9iU9xFHU07EQ4U9+fQW+8Sn/sn2ct/qUSTtO0ZHCcBDbMZU2/qNSaAw6vpn6bjwR2m+jt6SNg71ABIcZr25RkFcRylj5WpxiJc2zNILKY+e+yhngOJaXPH5GQJEtmZX8Mdm1pEmZwiQ35f+iTTh813hOeNxDBWzYrAECI9yKBDQJeJJoLfGhRS9KQCAp8gsPkrR8f333287d+5yBwhFjqWhwsvhkHNw7x6yw+exuUaBy70chhybwpgpBoBJRgU+ijK8mAOBincryKtdCNE0LgcBn6fflbEs8kYOHymU9awIHOtGNdWGiyBv/gJHVvgDGjZTgivV/SUbE4gVw3XEWFBpoI8XJBxEohwY4TwDij4S9RnKmFK2vcB/5RJfdzWH0i0UuzKeqjiM5i9bil2+yqn14zlAqLBdcVjTKFQvKDxtITrkchDSdVMUjQ5IragzpfgTCdDPa7zzxgx7civADwdqkXqKpctGRa0S9Kj4aHevpWQWR6XrKiWdrnczh0KRQY6o4D1JJSdSZGl+Phm8hc4VMsyzIFWj5gcd1vSxcqkPAD/iZ/5O84xcZQIUdag7G5N11nXiyXUV4SUSSMSFCAx9fg+gp66Lek/0PUQMvfnjuZchAXk9OvzpvWs0CeA8W4iu4ahDnQiQ6zf/8dfe/3gZ86EIF2/76M2p9sATbYwjEBMOec08CyeIStD8oJ6gpUuXEsUQbK9te5XD+VxIqBB7+eWtLg4llPizMWJF+gBJHrlnKqrpZfbs00878lf32pE5vI4hDpHKgS4iPuGyq64B8D5qex/Id2/nugebIC7mEC31Y9dhlJQQZ1dffplzI1wIyfHcb55xxHMKqsUE7v+aNRfax+65BxDgTkdgSqH5mc99kdznna4EfdeevQARvrZ+A2pN3G86cG+H3JMbJgbCufyH+URhveE6JURy6boX3DfXvZaU23Y4h4TK7vWs6b/9OeRWQxRGqDQdsKP0wbW24qvMYzxPvuSVzE4ItSn0fzTgCBAxVwX4UVtLTNsQ4GwAEX0TgGWULjcRlRHOeNn5H1Ntyu07ARADIS5DbJBoBLmqIojvCSfyAlqLZ6SZKIsaxsUo68k0XoOnZSMrPgZht3PHLmIEZ3H4DrFFcxcAyhIjhOND2e4jELyjFEILPB3m3vqg0hxkDFR/N9e9v2mfOs2aEsnzQbwGa0cE7pXkOKT3AObtLf24BZNQ0wJC8Uzuff239sH3XWOR/v02MzPOwgB+ulCxd3cM4RZrwgGhw7svwO9M7vMQwKCyqlXw6uliXuJQlw8A5klF2Q/gKndKFe6WrJwZdoD7/yIlrBciEMgmVqwK8P1bD34P9fkUYg+DIboX2cL85fb5L9wLiRQFEQYJw7Wdx3oWyDNUTkm31ruDuCarIfHyIEnDmAfUA3KQXhYRtsk4PaK5vl6IA3wApoMBNaWel5o5m2iiREAmgZxhCCxGcTkK0Hz610/aHZ/9jPUwFwYIoADMGVYUDqBFB5GWnryHZkjmTObcAf4tiMz5ChwumscGIeWjUBQPQpKriyEaMmoIpLe1g4iZUCJOEtNQR9fRQ3TY4plzY1BlX3nd1faNb98HSDSF6L8851rpACi5/H0z3f1qOEExNLGWXbg5trOGaW0WYbzperoO3vTxxt5+F1mpddqH9znEvK29lmL6RHoKENRepxFgJQTltD8kjvYDIoza2D/UNdS5e6ZOIblNNEedJXO1TgUBIooA0Tog4l4qZs2Fo+TbD/ri4OSe+AuJHuSTmQvIeIFFoWuADPxeZb4j1Y8EIK6r6bL6QX/bUUm0DfPugUJ8GwDI91w739ZgLqg8eZguEECidrqu0NE0AAZ9e1ebDaFm91H8JKriPKayefBEa6dk0v2gUuZOitGZ+xLS7HfHyu2Fg102LzPVrkOd/DKxZk8Bxi+6NN+eew5XWBwgeZyvBVUN25Mb5lgIc347U+fWhh77yrYqF7EVGxyFs8vb4kP6ASR7LCV7MsInF/fILAqNvSLpUGN/EhaebXU4rNYtm86a2obzKh1leZn99rUdBpdoucQxFULKxiYm2xceuck6DxENxPhrOH3U2okGS4sKQbBBPBnjegzBRxNCjy4UwL1cw/5h4iE92YNBZngizlH0jjrSpmdlmDdqd08Acm/GiiKcxhjbilkRgS/C0QtirKmx3QHzqemJ3NsmOpcABrl843LbMB+rrz4Q90FT0zBuqUgrKW+3NOKaWiBjWyBM1l6UD+lGbBRiiHjGSA5RQf2AzB6o2KOY66obqnlucxDsDFBejjOIudWTeUal5WEIfcZ4ZhqJuCk+pd42xat58zOZY5gHq+nD8IMk8KVPxm2FWGc0N5PwYh68jxGYE621gUQGRTFuJwC+4wFK/bW9UmcTMZ6Kl2mHaGoWcdDF+2IdOlqICwgyYCbL2NKpCW6c+PQQBySCBCKmBgJkXzERkBC+pEEx/ic79CKIMHUuXuf6oOycnKL3vfw593T96IJ7bQoujBYU4oMQcOD3dPNxXRmjIzwvWsPbO4l8Zfx1eEXaM9vabPHyZJuJqOIwpD3HFLt6E88y33fb7iKEJhIN9TtRSQjjLgZSbhqvVx0jQeFTEBARz+cTRCfITivmOZs1M8XSBtiH424KCgFMx71RMNhq2+iCeNd119lnv/MrK+V75WbH2IaMHPvZS7usij/z1mw125qPXcoa1caeiGsaFI6LmbWibiLe7vvlcdehgpmGWDHcMMxgszCv3b422dZw/umHSKsAzN9TTFQbr9af95kLgJ85Y6rtxOn42MvVVgT7wdWyQa6n9qP+XOfchDCbNzWVOR8ibqydThQPm8LXeDMmQvyJMgQ0njd7GuKcEq5FEONxxOZdlWNVO9sslbNWEUr9bFzhil0T2d+nKGH2/SLtBhBqVKpwnV4Xb1wgck3c8q5rbKyjmrWAB46/L+F562H+0TMQhRtAJLhAajmq/SGA2zt7XAdIAX1/isC68gPZ1lgGmRIA4cU+25sB2cvP6+e5C2FuH2IdfX3nHn4+vSvsRWI5T0QRVVVFXGRTPUQJJFY30bg33nobPz8QQhO7i0eAvbptp00lBrKPtaCqupR99TQc+VkQYcQq6bVoDSvBTYraf8w/2ipxdG68eC37Zx+6Thog1F9z8ZwiClLSsuy113fQPXIj3TxNjHGIP85dl1++GbFZkR3cuc0upuNCYg+d3/qZA7S+BiGQ8Oc6NVHiXs33/9BHP27PvrDVCuhBGUMwqE6T9k5GAc90HM90EuuMBFJDPPcziLt7kpjLy3Dg6mx8P2KFa3GRzCQO67sP/cDik1LZZ9HbgTBm06b1OB5bXB/cjJm5kCkXQMAcYUThRseVWo7jUH0gIkRq63HzI3JRD0kG83cjZwE/1q1W1tezrsPC+//gMk5+/3Z3Dnfxr3KtSTTEh8ROIhLUmzWm2EL2ApozJGQM5HxUyP5g8eJFjnTQPdC+XM+qomLVZSRxo/b5OgO0FoskYd+ks6/If77fMPtViQK1f/Zj3AzD4Mq1LktHycPzLf2Wfe71KLZ5+IwYT52cEiWOcBbUPBtIV1mQHPgQIN2s33KuZCDUKC0pdqIs/Z7JOtXWVo3DLQjxiFlPO278mEyrLK3k7+sRckDwBCAAHcXFCU6RlDiFiFl/iG4ve/dNH0M4mIIQj7X9fEDc83SAuDOscFABBWc+/iedIOcH8L/jAPmjjeT/H/9wPs/OeV+vvzeBoGd30t12bh9/79d/bq/67/VV7xAg/91X/n8jAfLqX3aAvDmiRZdCKZkqzdSHrKYCS7Rx0ucp75gtCGfuftQVlOhBfszZuMwCwtl0GCq3oQ4HYI1zCD6bgekg6L/wLOvfhDo7oFFZ1yrQV9BCAAAgAElEQVQFZhPTN0I8gpQg/F0pNn7l+XeiZJfqW6Dlpk0XOxJBwOtBVMuH+aUMe23CpD4PACCfMWu6OwQIoFpB3qrCPx/9/vfta//2H4DzpfbC8y/YNVdebQ888IA7qEppKcDCC5B8AtVONwpBlU9HYfUuRdGnXHcVouvnalPnMv85oEkVNI7aZITNevF3820GuakekA9dbLKyKB5vRbmbQ0xCN6DGZK+Gj+u/KOdgEIhKMxTFdDPgsBRbAorbAWpEiLTxfjPZkHZxgBV4Hczrq0bhmoAqW4ojlRHKQqzr7cchpg+JoQrARXyMoq4VMKgDRyCvL4H30A6QPcr16GGTmgeo3s5GVMBJAqCUstx7iMHSpnWCnGblAo+jaJyakYkNnRxW4g1am8jj5SBYgSK5i1DlCJRMJZA4hyBQ8i9Y6ZRjKQD4Am/0syf057goS6fQtrmq1CI5lCehZAtChXMIW/eXP/slNuIV3J+TKOsvxl1Si0LrBOXLnVjO59kO0Opt+1Cuk7M75B1gZU9daRkf2G6+HLYTk+MAADKshE6RAMClYDa5vowbX8BifzbO7mLKxcR103tUhIIiHYI4HOh3/dsk2TFJkpwlO/R3joTjy0fVp8G/CVCUw0gEyABESz+Aokp9u7m/ci4IDJMbRK4kHTpicfdItSb7ttRPi1AIq/tDiin1BYiA0ThQn8U0NvtSIo6pBJRDgOKcYnCDhHGiV1Hr2cL1muoKOg8W4sTpdJ+nosdJpGKyqFvLpQ4iKh5Uaa5s7SozFEmhf+/gYJEJ8TV7xhBxA70uBktgWyAHCdmlWzn0xDBGdOCREj8SgKWd8SegXiWHt1xPb8Cr/RyYhvme1S6CqRcyoBz125TMLBxMHILPKMEqyOTPFCjEOBdoJ2dNID9LgHkMtnq9RpE1H7wR1eOrg64IUjFXisRK4zWfpug8DMeU4qkaAWG9parm4CnXh+KWdKjKnJLhSAYdoOK53ocAWNdyGN5NHM6iRYvcQUqOigZUi7p3F670s5de73fPuAgQfej51EFS/+4cQtwzXUORhr4KT5Cbi+dK85FcGz3cdxWDK+IrltemLhCp0UQCDfI6RJJcdzlo3pmPZ1+EnGM86t8Va3bjFaCJb/p47NdEIkBIBPDepSa/+ZI/uEt2l6XbSRTOGpcie6sArlS+3sAzrAPctddeY1/+1y9bFofiG991A4fbfXb46GG7cN2FkF24yYiXKaCsU90ur3xvk332sSbmGfomOORpXJYxjzWjNlThbQj54f0cind8O9+m3LDF1q2/kGvi5SKeXib2Sk6lxRALIm4LTpxwRNyDD3zHOZNU3rwAILwe5bqIHsW27STqqpxYwa/f9217+NEfE/lUZbUQqOoAuVgRW1znstJi3HbH3PiVSk8Fl4U/ZI5+00fO3ZNRg3JYSTGoA7NKqHXfRYIMMcfofOfj5jsOr/evtvc9xWEaFXduPA4+nIjlRMjJNVMDSNMlwqOFXHSiZ7x8Q1wu/MGH6JfgY/pdh2wY0DIoVM85kVV0JTXyvAqUzmJ8yylYADFXh+Ja1yU7SyTmFDL164mM2suzE4vbpN0u3ngJbr9Y2/HKNhxSIvISnfMjnFisFjpRvJjvJxg3Kp6vfoC+j38ucoXumRDkQyi3pewOoLA50BsQj2cqKSHDgvxCzANVdpdKm5sq6TfJA4QcgQCJtxCiKOOj+dlkyA/QkFtW2gBRdpK+ls2M7SDmxwLnMotnzVQGuQ8ToZ4fgQdSm05AyAwCKIlsPkS82lp6QQY15ngm9hG3cYC/W7BkqR3AGZmYOsVuuOnd9vhPfk7c2Sn7xD2foHD+EBGP9JkwV4g0VLzJE8/+xipZg/MoNk1DOaznvxjxgUj6VMaHCOT05ATXExVIhJcf1x14n9iuFJsBYI150fxwjrjoOsbHk088gUAhlIL29WT3YxeQY4vfBe7WA9y0s3amIiLop7i6AbJNgM8B1hERIFlTiBVRJArAbBaKT8Va+BGNc7KgHLA4z6qa+Dl0Mjz04712yVW5rgQ9nPn8d0RvLV+1ksgOnJCQOGE4U7IgROT4iZuGc0p7ms40p2J+6ZVX7Prbl9ihbbgCcdNp/tWanJ33Xzc9Jw/Qo8D9UNyflK6u5JVnMYIMfa01kRBLispSqbx6y0IBxDQHhEF+nXWqKVJEBL9cJrq3imHTeqZnRM6sUQBMQ8Huo4imJiI1cQe5PCtiF7HR2ATqYg8i09qJ9wjoV+Scn71ITNVeKoVCFqXZ7kNVFgOm9b1/2mRDhXTAsFyWdxLPhRp+6RzWZQrG96CCbuLHstTbXOKGInmmbiIqK4FOCPgXNVc7IccJuhTCshfYJx87aJfPzbFr82ZbHYD+oyiNSwDBWhBTJE2JtCoIk6D6cfvW3HDLjwmx8cgAqySG5vJH9thAeDyuAkVh9Vs0+8/56XIhyFHiT0QX+zXmxSZA48pm1isvIkhYDxIph87OSiJahl4K1tQXtxU5R8JMyGLdb0Vs3vfL91nrfvohcEq1A57GINwZZdzJJat5UpE9Ut134sgYGvZ0BMUELEFdMwAh96eH1+yNuzUa10aEiCC+pg8wd4Bop+CoYPYzvYYByXVbJLB21bF36+8bsRzG0TBuicqqBkBQlnGu73gAYH2/5iVweTmDiN7yZJ44cpziegD5BYuIvsSB4YQuXN+b3nUV885uxDAAldyEuQvzuD9FFgmRGo4AaJS9XCLPfLT6uVh3I0XY8/oGEPgUHCsici4K0BdlPQRwV+8QJDjxqJAI4Nlu6xQJkd4JYdKl+DTG2BiTh+tjYu4OYc/QjYMhgeciAAJoQv183I8gCI1hxmoPm/3GEa6XT4QV1PZbcUUfz7rZitwAu2ROgvkAjvtDvPgC3lcMeNu2UxBJlGgM8saDmQ+8GM8xAZNOXQ8U9e/f/nn3vD1zydfZf1DYjiI7MYlOKOaxbl4/iU7MQczhWcyd6nVD1DFAo3szzp1n9vRaXE6AhTBHzuI88PQvXjQ/xvZHbsnjPTTb8YJ6viddK1NjEKu04JilPLoVAom4qpy0QPOZSLDEiDQ7jGMpHILlVD+dfDG4CAHYgxnr7D4sMW+J3b/l17a7oMPu+9w9dv8PH7MdjZ122cZ8W5yUYl//4RNWy+unT96oybHP3DDPkllPFE1lXn3Wz1p0kCitrz93nDgx3gfA/PaTxZDu4zYbUvEjFyXaeoB/LxasWv9wCMVTNsC83d+GMw+XcA6K/4f37bEnjsAE8THGnOLHA9LC88BSYum8lzSeqRnTkix7VrKV1bEXh+j15TmIiEyElGZsVhZzThhh7IzjbAy37IszrfMI7nHsH22QywTGuh6EvQDs8bjhC9lX9nIPfQCJCxFQ6GfGpeAIZP7buH411424M2JxdXZoaWxhD0m3COM5BIfqBPtokcLpfH40Z58D+w9xXgu3Bsbm+vdMs92vdNic2ZkAz3Qp8DVBjDdyniCwudcNrbhXmHt4TjsAsG+48Vr2uuHW3d6CMIhexxdeZE8waiuJiNT8WlvbAjmSjFNW6xtnC9apYIQjETjSg+hFWX/hakeE9XAW0j6oBrfKgSMnrJuS60uvvobDAG46BFrqZDpy7Aiu19fs+w8/4ta/JtZMxUnO4Cy1jYLvCmJB5y2Yh6huNuedKkQNsa4nTwXjirssgFwJ5PPlwJBDUcXls+cscP0d9Q0tlpyS7kRvEg+1dCgSD/cZ61wSjkBF9soRWg5AfzVdLIqE3UIX2623f9BFjR44fNw5S8oQuikWev1FazjTQfAhQFlMvJV63vRaVeJeSiRZDw4LOXXL+Nl17I0COf9qDyYx3wD7rW722xM8SzrnqrNP+ygR9lq7Tp4Rpmispd2264wrBDcTa4/2zxKpaJ/m9nZ8P5EitY9d8PudXe7Hj7p/V0egXN5NrEeKqsrISOe1d7jIrFHOwDo/qKPQuaf53hIayGmrc0kSEaLdjIMByPfKx5dZ9vtwBOkcxxwiR6T2cDqb6+uUczwktzzvJxQbYRRjsBaiTBFb6r6cQpS0nMJKhFBXnhfkkwcdNr7EZXa0Mr+NsDsZ9GZ/Re8J4yYCl1xjUzGunhaelWjOYjQYTdAJFpTELYuw299/D6kEdEISD+hATAd+aC9zFtSc3BdM/v9Jgd4kW3H2vydxl78Imvz+Sv7l/zgr4nM/5wwJ8rbJkD8hTt7Gj/svn3L+BIiuxbkCwOfyiv9nv+b8rs//7Gv9u/y084mPO98X/Kbn8Ny/lUM2z/HjDIB8riTo71//+byGc3zp/4Bf9r+XADn3i/km3vvcv8k5f+XZefvvNX//13Hv8fireDTf7gcRCmNjKAb1+nV4JkN1Us2gZRXQFWUpRmiAOJTCm5ZaxqJpAD0cuti+9w3LuREBqCtVCAWofA+Vjp19lgXCOHBZGfxsmuWi0KHLg0PiBBsVDxQbwYAdHbXF9r73vscpMgqI1ghiIyYQ+ZorrwLca3WxPpdcfCmHljdQzJejti8UzM2mN80RGKFYl0c5PKmwdgD1zACA8Qk+V3Emi+cvQSmLctQDpwAbpp2Apkl8XgdyjyCADinXldMaBVgrxY+vVOts2MIAI5pRnAq8lopWIGyt7MlsqD1RnShjdATiqPyBZe5Kp9xF+S/K1mDAgG5UPXIMKBZJdmRPNld9HIIFsMlt4wl47MmGdaC3y/1dBCWuel8ZKMCVDa4yuTCuayfvY5C4m2Hem6K2FMOQxAFGBEg7oIoviqMIgN9gXnO9clw5HAgYUVmxc0RwlU5iU06C9JBrIBEgt53NXwIq6HCuuzpBsiA/VuXPsGKcG6H0ffQBHIZSatzBgUv/3YPySpkE5ZBP7JBJ2Ri2QiIa5rLR9gAIGOBAPIR8Lgk17zgn3yi+bxeZrCp9rK8qJ1M6xDauW0uECXm8u4jH4N5dCqEVybV5nhiePdjLk9KmclhKtG3k2tYCQATGJdnh76MS/zjAFtc5J2cK1w1HC/I/ETXKFA4BIFVvh5TufqjNRVQB9wESUVotpw5fFwRBFAZg0QdAJzfH2eJqqY2UC+ui2TjED3NAC4AEk+JW5bQCWAVAaeOiCTMOkEXgfCvXLm9OnnM5dHJYUXeKrrJIqt++8ILdfffdzp2gzhap0fUzpYIa4hoV4hCZjdJaCsdayJNp9MPUcR0zMtKdQlgxW7n0LFSWl7DZ51Bz4RrIl25HvCjOS7Z6KaFiKV1uxKEkwEllzHqdioWQC0cKKD0vPjxrAvsXzJ+wp56tc2C6I0A41MimL6BfZEUUoEkdrzOAA1E4401OEcWwiFi8ZLWf/ezZFpctrb4NuRV0GNH3Ud+FAHApw1RwGAuJI8eE/nw2hkruFP0cuVE+/t5se2b7ZPeKcoEVIyUiQrb0YwDjoYwROa0EFEpNlkx0TzvfVz9XZdSLKEZuBHTXoVeWe4H7AsZF4CijWIcu/WwdtEXMXLIu2HbTNaL4MDlDOlEUqvdG19op2fj5inbQgU/xDAEAMaGo1sI50Ispq6X8shygUsXVmg+k7HM5564QPYB5jMJU3q8Oaa6cmPls/QUc3N/08fOnKbzlUOfnuhGaXLePYqj0vdrlpCIzWU63dg52nRyqupkfFLEW6yKESh0524SLLJdouw7GRi9jIRMnTBokazm9J+rRkDvsFIWi/TgdWolkauNQ98pDF9uP90U54qqGa10PiaLSbQ+IJV9e+9Z/W+Je5YbPHgUYIPsaqWoaAFNmagIuhl12gvuRRI703Xd9hIgjHBUAIiKVRYCoYPO2225Dyb3FLr/iCkeu/DNOvCVLl9h77/iQffyLX3HAJNpoS0rPgCBYj6uMnGkAR1/myhpiaXQ2BVojCY+xguQ4kAPwgAcxXbR5636KLJPTQ4u6U7Wqf4X7rvvmFnrujw7eNd9bZZt/0GWLiPDzJv4hnHmvhfffhnK2mzHbBYI5xD2rBZCRM6PxiU02FeLDlWMyN3gyhwRCmoQBLEexhmhOdupFnpF6gMdKiD3dWxGiF669gNeNkhJyvoFrqsi0OShDZ+Qowu0EIPgQ+eSt4M4E1/A6Ghl3EQAiTbyeQNaLim8vsKmfOu7mJ2VVJzEPyx0hZ15TXRXzTwegXhDzf6orIw5CeV104ogDLi/In09hM4Q8CvCc9EzWyALmO3/cTyVunm7gtebNm+2iZLqIRRsDNEzkeVS5uMqwvXnOFFCvSMd6B36EQYjVkBe+3z7/5a/wXlts6+vbiQDh+aD4vBQwpw/CpAJy4b233m77iPLYSdzGvf/yrwBC25mnuijbZhyzricDTBw5cdQCyJUP4FrOJtIuITbeRUuqEFoZ51lE1YVyPwOJvcmB9OhqqLSM6BByvxEJEM+UiljAeplPeCY0X5yiy+gYTrqrrrycfcMAggLmL4DwQvocFgH+DfC8VBaWW3wU169/hHHtB+lUz/xFHBykktwmTbV0xBBPpGdb81Q1hbEZU2cABjZZB+XZZewHIiFRogEse5mTGnm2RgFMpBK9he4VrRdtdETMpWB6YLAP11uMxU1BIn7mY/eLxAPKXch8K4dTAI4OqWo1p2jeVfSVfk+fJnaAyKdDdJoxh2sMa3yLCNF8JQGE+3vG844dOxyZrvJgOc8EMAkMksNMRH0IIPxAP50uzPXqgwpjblRZrhOgqAxdABT7Fg+VT6j8gffiZO1EyIwAvo8SpdOHEn3XgUqrB6AejwHE5/49/VSpTQXQ/sYnF1pffTVgzjDjl/2gVwRAVbTtOlpCCXqAA2sbKL5GYG6bl9HhEsierr+dZwfAfIDnJDCKQl9U+kEJ9vVnagDk6R3YsNo8sHzc8OCvrFZl23yPjWuW2A66bUbaRuzTi0JsDW3RmZQ7n+ocsK8fbrQjfWFW3IC7E/BufLjGMH/YnZinVk0lTo75oo+fc6RzxH7zWrWto2RBJKL6T3JwmzQ20h1Ar0Mlz2gGY3HMNxx32mH2V6H20IsfsvItZUQJmZURj5rIXkfjTmDtCO9Bc82wOlgA1HvoBQgNZ77G3dDBvNwPIOoBccdWmH8nMgwAnpQ1S0qZbseKqqyMInm/IG+bkUEMYw/F81wsGQKZ0iwbxXoc42QIZ0lNU58VNvRbEbclENK2obULYQnqag9ieyrq2MsB6APCZqXHEPfJGEVolINq3ZfXJ6FCCfOnAGAprEOIv/Khk0TdcKcBaHOIwwlhrRNYqn1PNPPOCI7Z3hYIWbkM2LsGsg84cXyQKC5PSFDmBlxtisdSpwZLkHmEIeZgjehl/+rJc+TJnN3WDigIWSSCIhKVPslWFuqJu4m5VWNCN1WxV/6hsbgbwmzLDvYv/DXYoa2eToQt54ZoxiTGB6sYD7IDdX3Wwx45nv2iZz0dArw2xQZNQJTefuDz9tzarzAHeqBQD3Og+5HTqLd5jKbnpQGeEh/JmE+hs6K9jhhMemb8kHoHTMRY+4AH3xtinuwpkZqJxAI9+cx+11fzkc3s2di7FVYS7ca8FZ8YTlRVp81YiTuLvXbh8SHLzwm0+VEp5sca7c+N9kUUMEYfChtF8xrCXYaLsHLIz2Ln5Nv9v37O9hyttvs/e69951vfphS+g8612bZ67Wq76wsPsLY4nN3m87P/9Y4N5t9dyWIG+cT3yVm8wf7lB7+1F8ub6Qo0y8BduPVIIUQ+rhbG5n23zbUZbXQhMtYLu8ftFbppWrnAo8z5UQG4BIj0++RjvzGebgDaANzjOFT572B+Fq/Wra8LpodwXkkEiMeZnp1uiex7GiCAYnB2BhPXW19bZhnErfl4IlrCBTZ18xSbKJiArGy0foj9WMj1UFwUh9izdrDHobmJyDQf5t1KnAcpFozIKYJ9iqKa4hMibepseo5wNIbL1oPj7jjrRQfnptTF86wMskGpfPHhMZaXmm0trAlFpUXWhy1o84cXcr6Icy41L56/cH7GMLFjgUHRdupEqY36Q8KwFozTFTMnL8eWzJ/G1Ea0J89oG462LS/sZO6DNHvPZS6uaAJ2kaXfDh4+aWUIrCaYQ9duvAhXGIXyzXV2/XVXuU6pfgD3MPZ1zTCSR46fwAESaEtWrnSO50jETttefdXt76sRbL2fvjNf9grbtm2D8FgAaemHqGg3584A55aMIYovglg7Cd0GOf9sIzKxiXXYl/W3kLNAPHtZuUjKiNiroPfkwjUX8R4gTzlX+TPHVSIq62Xe1r5BQglFVyWzD1CnRjq/S8R19NBB1vsC+8hHPmq79x7gNRfYItyZe/YfccKeD975XsQpRazjr9HLEmwbL7sMpyfRkZAvra0drjMslHW/nuejA9LWh9cezt4xDuGHOh134U6PhXgRGaozjdYxP/ZCOidp/68zjqKZ3/j32W49m3r3EecsdmIsFifNnTqLFd8/KTBJes82F5/ay7m59JF8y7ljH/MpMX2c2XZ+Md19ThZdIzp7ay833NcFoYoljQ/F+nrxAAXzZ53pJIRU/5+DIvjfyYcW2vT37XXrqDruJCRQhGqU+gGJ2ApiXfTEWdvDWpmURrIBeyn1hBaRgBDP5yjaNJjXoahQH55tYRwDOEiiuY/NCP8GcCcFBoTi3E9zTtJh1n+dx3rYx0qgGYygwheHry9uI2Zr4r+9iSH9Z8ZIOHFlPIu4gkOJdGxDDODrIycnwgQEjjqL49vnTZz55f5b+wPn55wkQc7l4/fA6Rmi5W8kQNxXvQX4+v99RNZfB8/emkD4e4Fv53LD/uvXvPX7++/5Of97v8vf+/6dJS7P4Qr9txAQ5/v+3z7cew7v8P/Ul/zvJEDO5xKfvfd/eQyc7/z91q/ufMfvW/+Et/6MP7wGCJDWt/9EAAaNYkHXh1QMHmwiPUSCOEZEp1ZtgHqsb6jJ7rrpElt0+Rr+uxXVeAigT40DSxUf4NwjIkA0l5x5tSJAzv6SEniYU8GQ3CZsUBDZud8Vv+PZVuWy5lcQtdMK6KcIiloAqBDAG+X8e7HhLYEg2LBhM7bfA64AbvmK1eTkbyfGItF8KMBduXYVmxK2Evz8CoiU7WToe3E4Sk0iPgefeQRK3Q5AHgGCfhwCvAFkZD126z+sjNScUrTV8vNFyqRilR1mE6/orGAOaOFsLLVVEeAfiTK0C0C1mw1SpBwAxJ6c+so0y/3MKYB0b7dhEpgui3M3qpUBrMeuJwLQw1+RLkyawAaciXBZKGeWjZOKXAVSJQBw16IeFJiZhnqwmcNoM5uvIKJEPJTTDKgj8H8cFfcEr4/zMmpJDmtsCIPUdcFmPRzwR64Rqfh0QIiEfBBgLDlhAhvTCADkfuVFo5zPnz/TslKCLYWDjMqUN228zLY8txWgDpKKW9XM9ZIDYYINrpcID+7zKciQENTOkajDpLAP4z2HAyQqU7UP8F8xTREcwIfIQo+AgFgyfy5Fda2WO20qwN4btp1Isk/d8zEHAD5FDFZ5ZYt5E3tRwIGkuoOIpMhYO/2jlZb76ULG5qiL6EKv6eIeRIBINayIMo0pKYF8ODip6F0Aow7tfhxygjg0+jEYRITIWeHirEQ86X3wOgW2aUuqSCyS2924cfFHyqB1bh/s1fwMP9R7AvflotCfw1FAu6imMyXfHRxAOnjPKjFU9r0OAuqoUHG0/nvxooXOsbCSvoyy0hLXHyIXSRFq7amKJwMsawRkVkl9ForootMnXXxDAM+GB+9F11NuBRUWKmpL8T5e2lijEvdiY60NfSaHfcUM1ECCiawK5TWuXOFnv9va4eKYFIulLgiRenJyKLt+EBAtiDEtt4JitATQK0pKJITU9zdeHGk/+g3gEACigHq99zpep9Syfvy7wGJ9XhPKKkUmuSx8vp8IECnB9LuIlzZi5e55T6b94uVB93fDfD8dtEQOyN0ltVkQURwRjNE2nCkzAK5qqqvcgUFKrRRU5MpBlrJcpecCAHUfFVene5nKIVGv2RuwWq9JzpJNa/zt1V08XxzmFBWna654nSTi23Ro0jOnZ1tkoSIaonAZBXK9dT0UW6U5ogpXQ6/rz1BxJ9ea9yKnllwgIoPc2HFzJLZ/BuQYgJG+VgSaiBG9T40lp0rjQCcCRaXiAjil9C4gvqsKIiwknM6gxHSr5Oep5N4fh4N6LybH7ahThzczJ+WjsBcREgG5uXvPHptOAXgz16cZdW5Kxkz7yc9+6ZTHuua//JfFdueDFVYDudVIvEsS6kiVuL/41Xy74RvF7joLvNbhMp74vIW5maiXI+0YPRBFBUU8O4H2rutvQE1f5Yp99S7l0FG02y3vfg9Rg/ucck/xYE8QWfTu97yb7ohee+qVnVYLgAFmZpdedSUFvgW2YtFcSwzxtVeefQoAH9UjpGrfEI65fg8y/BvNHyJ0yAfXB9ETeiY11nVf5ATReHREpUh0IUo63PF/OqSrjL72e8vt/b9AlZ6SDLBSjSsGEld9GwB6I3xuG89sP+NbMQ+t/7nBsu8+yHMj4g/FNXOIi3yAWE7hmoq41aG/ibFUCzCn3zW25EzU+K9jzqsHrPDl2VmMC0a9TiI5ReAK/FPMhdSu3gDjHRDbEXQjtaDC96VMufJbiy3n00fcHBPA/VHfSATPqOKqmnEMRkGcewKwRiNtjkJenZkSR457jYVTyJqZEs/vAGCsNU2sC5s3XIEzqsypoVsBOEQoKlZMJKTm2kDm4jCeJymKu/n5PQA5inzUhesHCIkmDqgJ0Pc4EWs5lLQHhUXZ9x/7GTFBKfyiywQ3RDaFqSK8r7juepdXXsnPXbJ0BV/PelhY7FyLmmNcrCNraTiospS4EagkFAmWAkj27W8/YFXEbcQw3rMgqTSfTc+G4CdWIism2KYnRlpTyUkiEgFCBykOB2gOQrX61BNPks+dyTPfxZ4gj5VNjBljCveNhxxmrHsCog/uOWSnjjXbOqKCxgCShhgrE6wNowAfHqjnA7jYoVyHXnWJMJ57eO1NOAsaO8l6T83EvUovAw5J2mwAACAASURBVC6S7YcAy+cmWhvrYzJE9sc+frc99vijPONjtjh/IeDVdECmdueyDODZFAmheC8REnKNiXgZZtOj/ptJQAhYhPlFBIYID/0+Y56PFRydJOA1d+nfNabkhNPn10CeyFEYCwksIGiAuUlg0dmDschtATVyp+jnuwhG1hj92RPwQjiKCLpR3JzeRO34cc08GC9k15ABiEuhoonrH2YF+4/x/nHytffZCOtzwsxZ9sB9++yT1/nYitk5zIHBCFBKcRW14u5M4XqN0kfRRnxRJNGZjaxXAQgbiNzrAlQHcE2D5EiORDjgSYQixdtBMalk+5fYSGSWVRCfuXBWtj34i71WBFA/HJHIHBKDMptCY17v0umUrft32/SAYcvDQeEdl2KffPGUHWynhHk4kedU8VJNdicg9QdTmacBSRvH/aw3KsNOjYXat584YBsXBVPq3gswme2e3bKyE0TUALyvzaD8dxqRPb72PAXD6y9eYzd/eaENo5ofaK20fp7bqhPFEHEZ3EsvK6ojL59rPsiz4s9eoqNlEAILlTTEViD3qIF97hBznUDmFlwcbMXo5JjBvDJgYz6hth9CrhdxilykCOdRrqP+n00xeeuQRUMO5PD+wnCT9NPBUk4216lmYumIjKpm7xQEgdbUw35C7qzuFueSAu+13Bl0PaBGj2Gv6fbVzC0CLkWCaP6SQ2mUcS4BwGnI0JTUDAh2FU2jzmfuiaaYOSrY26oKjhHpNGE9rCGD7FX8sJ34UJLRj4vn6But/A7wngoYDAE15h/F/EUUDHu1USLcNMa9IJdq6YMZYcz7M9Aw6+DYgLRg+yzZk6KkgtgnpqVHWetIkr32Ro1tPc6+g79fNcfsivwMC8W1IlHV/locKSD3dXx+dmay+RJvGcZ7U9yNL+vdHYe+YBUffopC+pNu/1XXijobFulw6ahNn5eKi08uEHL8iUDr5TqmolcIYG3wGmUu6SJeiuvlHc15AjJ2gDmjvAKnK0v2JXOg0RBJKEqxnG4oDE7WxPvmyyxxajprZL81FzTbMr7vSv7sOUKUJnlfoUSkteFECA2OM9+4DOsCmC9DbPDQsy/Za8fq7F9u/aD98qc/5Wf12Ic+dYe9cmSfPfviMQdlZjD3TI3wtUsWZdpqyj06ILqTMuZZy0Skbf7yo0jKuAZYT5oQX2G2opeGP0Ma/ccH5loOz2cg0XNVfZRdQ972MUfuL4F8SMyxY2X1truWeFLWhhH2ByLZRPKkxxM1iTtOMT4ap9mZnvQsEP3FDRpmHzlv8XyeKwQizBFDg1wL3IQZRIstvmGGvfJvv7XVa1ZY8yhRdgze5B6coj7hdhhXainXbZBYwSGIsrbqFvoWAc1R1g9Tbi+H97QZmRaaDMHNbiiE7hwYQ6vlrFah6COuXy+EAeYc3B9RNiMaxooB14bjYdFt2fbilmKbMXeajeMS8+bv/XG9hHojthmF1K5qtQGK6avZt/WP9zBPDtjlG/JxmyB0QjHc0TlsD/3gKTowcokmXczeaQCXew/7Bk9iOREJYKUqk6sTYUEHBFVmdoYtYz4PUMQt46iPubGXWN9jx47bFIRHmew7WxFKNLFXUKeP9rIoHWzTJZsYKAP2u+efczGJI8y3JezVpuTMZC1NRagSxXiZsDcQk4VxPYoRr9SyVhVASGTi2L3wonUujlFMYS39SZlpmcQST4e0LKDzC0sd4q1KXksUZ6ljOFJ6EN208PkSp8RzTpATpJl4RO2F8/OXsg6ZvbZjD+XnuVbXhNACYmHjulX0wJXadpxB1Qgicok49tZcUVzGnrHLYjlPjRCBWY+wJz4hya1ZHuy/JUBUhFYL90oOSj/OuTGQBOr2GOUHyVntydk7lthTuX91JpbAqvrhP3bvngUn0u/c6/aOipMVqa+IXQmWDn9zlk29fb8VP7zYpn7okEtPqHhosfuytA8fgFhAuMZ6d/LfmDD+5GPqHbtdqbw37uXKn6616e/f7bo5dbbSzxHuoH4aufCFL6j7w4/n31OkLXuOMMQXo9zHavAEuekV7TbEOSQW3ELpCDoPaDMop3de3lwERaedCEbnheWI/OSgPXXiJHspIrBwyYVrTWBMC9dQ98kw5P/EaIR99V/vJ66whL0W3WeM2+YGeuUQ9Xkh0BiByNVpQXjKJAmivezkr0kfiAiQ/54S9bfrAHF4jyNLzvSH/BXE6HwBtPMF+P/610++h3/kj/O9Pv/I7/3v/9oFWL4TQfX3vw//M6/g/x4B4hDsM7/+/DU83/n7f+bOnOtP+a/z/zkQICAKWkYcATLpAFFh8qRagcJtr342d952+bIZlnfpaorTKIbuaUF5MankHmWB/0sEiF4eZzo2LEAZbHzGOMx7AjiOcyj2YXMaBXhTumerffSuu1DBhlBGWeIA6V5Af6lhh9kQdqLq7QJgW7pslRXQH3H8ZBH55ikc4E5aMs6Mbja/V157lb3+6ktEkqCQA/AsLSohKxw7Nlnw6TgMYmKS+FritZS7SkRGHKWnE4AFnSglgzicDgCaxWIVF5UTykZW4IXcAUVsiEalBGezlYGqWZ0EMaiEhnkvdZAMPgGU/bEJVvxMxXfm27zPnkLVRJkgm8sAwAyVHE9AkKjAT9ZmXw6yUpyLBBl2DhAIEG3IID5aiY4JBwRSkabycocAS+SYaUThPAGgEwTAJXIhFgDNg3/rVwE0B+fODsB5Dr4CW5VFHQsgXUaPRD9xKwJ1FAOlrPVWVPQqR9dWqxkQgNABy5uZRRRJNN9v0B597CeuqHzrC6+6EnR/ekiklBHgPwRw2ATo3MOGsZFDWy/kUhZ5tOqdCAWgC+RELOeJXDzJxAeo5yIAUDqEDfZClLQH9+yyay67lD3fiH3t3nvtwgsusDWrVvD5lbb15T0cwAeJYAA8AKAal0qZkuK8zxS7Q15SYgzvE/ICEGqCQ78XBzqBTz4cHrQZVmZ/AJtSRV+NI80M5BqEsQnW5w1AwvjzZ70HgU+aDAS0igRwHXvcR2Vdu6JxkHlFLWhDIuBVHQrKZFdkmT70dQLqfbkuclIIiC3i/UYCPm665GLi2Q5OOnAAh5+lN2EdEUUCUPXfG8kIVmG9gKo4DhlStUvZq9guxZNNARyWnbuuhkzztavpH6h1CiSRAwJWOjicCSSRnV2OIn9y+gMYeyILklRqz/WXeyOZg5Tim9atpSfi9T7nVFDUiuLjFOUkIJxKdH4fdtdDYLyA8gSKNQXay00hVdYd16dCgPC+FfsEOCSisxZVmSKt4hj/UjDLRSICJC0lyX2OOj9Uoq4PV6LIAUGf/7Fb0u2x5yjjROUtolGkjIBBEU46eAQDEp8lJWYQbSfXhxTWKlJcQqRYFYcXOap0mArkoCRCRK8zBHAqEdBf30OHNV13AYrrV3nbb19RdJKy2CmbR93WwnOrPH4deAQ+yonj+ogYX1EhAc4hpXutMdHOYaeJez7ItZLrQwcsZWjr+iunWJ+jSCw9byLXuOXMF4KDVJCuw8xkF8iIHAH89yCg7bgIOsaqHCAddO3IBSLHyWwOXVtf3e46MwIB8eJQxoYwPwoA1vFO8XLtAEhXQShMji8fog8qXZ7xSWKaRse9iKnItpchg0c0Z/H+f/mvk90eV34e5R3z4eP3TPYV3PXDRjdGNJ5mAH5X4xKZM3MqkUKhFsk1UGeSfkl5t2rFSqslikul6IrmEwlYhytgNc+tnnk5h3T/S8rK7eab32ff/O4jdrqaCDOI5pNvnLaLbrgOxV04sXjhFgu6E0XMSSnxeYPEZHR0j0CAQDRJkU5W9VzAmW6eU11fxQSKbBUJqWumDGi9ZymgXVwd90mOKo23+h+usrVfq7QNK5ZQyn3CtpHbPg3wvh3iY4LrrNgvRQke/+YCW/qlYq4xB3OA8khAA8XbyWUk4jGdsZ+EGlLP82vbXnc/W4BqRkYGnUsRHP5LOTiPuLkmHPJ47eoLHBlylNioTkD04Ql/cs0HAR1Ucsz45PWJsO7hPVU9iALy00fdBsWH1y9SXzFSil6TQrITt4iARhEXsaw70fSSpCOfH0PpGoZCOxald2JMhG15+td27ZVXWCzRHYp+GmFMlQFKxPMsChQXUBLNYT8SYDucuU8FoD3MNyVkccdBNMbj6lE8mA/juBaUWOf+epxkC5YsxxUAKY2wYA5xZ/UQP0VEBiUBdnzgzg/Zv3zt31GVhrjy2hjWKLmKeiErwohxKgEomk4PQWYOYCaq7f98/Cfk4t9IxFem/ZSurTLI2qlESapnS11hUyl89x7utpnJqI5RvjdCgCRC+niPQqwjdOjhWirgb+vvtuKmDLMlC+fi0OHaAn5HcI3UOdLFPe0BkK0gG7+F/PbI6AS6PVIg/HG3sKcYAgSOxNk5zDWJgkgUwaxnrob3PAxw1oQCNjo5nVjHYff6jpUM2yiAdnJ2gl119ZWQxX6ua0cIx8oLVjj3hwcqg1EAVc3Fw5AscnEGsq5N8LuUsV5c0xIKdRW5J5JXv+t5ESGreS4b4eypw5PZ6frQeBbgo3/XmD4BCKf5T10rIpjlMJu3NNBOHZkUaIisU7F7CgTuEN0TmnO0viayzku97wdoP8TYHRolqtQb94Q/CwvXigfARon9Mgq2K0+WQrLhgvX0t8efOWWZ8yLMBxKv8I1C++rd11rjqWOuS6Ect0hlLS4EInT6cUA0oQjvpkSZnl+76IKpuD3oJihstJwMnlWA9TgcGOGIJQa6AczprymtamN+JESHQuSxgHF77KnjznGSt/4i+/bzL7FOTYLWN25cbjmRo/bLxyFgLkuwfv9I+9Rzp4gPomh3iAiw8XaLY//5uRum2ka6E4J534crIRlTZ9tXn4H8AkhfOz+an9uF2yfedu1DjAMhk7cgjJ4i4gcBzKbSdVNLLGKsVO7TUm365RRlb62ElBizbb95DtU/im7EKWUVxeT+k9MPEK6YuNaWUb6nD7FPPHsA6oOIXRTP0gdpdqoAEQbPzvp1s62G5yQO0qqRPVIF17kCnNM7GKCzbtzyFyCogbCmLsIY6kQsJUFIqEC3nZ8D8cDaWAqIO4bwo1Hl9YxRP89Ra6wmxglzytRMkf1yI9PNwTgLYc7qZmwFQH4l0TNXVVlm03My3VpUhbNp/sLFENN7WSODUI4nusi51ARiLnEyjbLPDGEvlsgaXs4e2BdQrrWZjhLcUKCg1tDcC3nG3pGYJCg7ANhuovJYowFENRYlutGeluoT9nOT7g4ShZybzZtrMZ3cpWEUTafLmZOHg2wvRAcmAiLDcCOkc5/SEywb18BB3N0V9JtwqywWUst7SO/Zz4LwjNxz6Iv28Nx7cbzl4HirdMKWGvpRAiCiDlF2kUmxiAcChFriQRMjeBGMwzA2bSo7b+8hFo1rOM5cEUksaz2l3qcLmwxdj9E7DhFH4THPQzRgblVFtVWQrOdPemU99yttZoadrOmwKpwm+XRwXL50Pr0wdHuN4bYixtWT8RHgwQSRMhUUP9EOAly/QhH4zqMVduXFm3D+boWk8bUv/sfX7KKb7mYvanZN/kqrxj0x2I9jOMPX3rUqhwJy9uVT6XWxcJt/11dMkrM5EAsZmfSGUHatcxKGGfv6rTNtKg6BEGKZhgIRQ0HQPXlon7VBQKxYs9k+8Y3HnPtDJfYYSiC9eQ+4dwMk/BGgiktaBFpGKvE9/KNidFevW2HhrCFdjINuStEDWYszMhI5zyRZFj1xe+572ebNnWVdRFn1EfkW2c43R6BwoKiMZxcBVwh7a1wOfTjDJBcKYs81xHyYhUMxKSXKQhPDGFv0XTBPjEDYDLFHPc6+eB9nkGAJCOhiUrRj6BiOf0XWspdf9P4sO7qn06ISIqwFp3gAe4lgRD0pxED2QyyeKKqxBhwlo8yLTThT8vNnm9dIGy7CZERQxD+WNdjJ4mYXk3bN1WvZ1w0gJuhgj5dsBw8dt+m4LvZBtuqsx0tmf74BUgNRF/sGRW1VIvTwZ8wXFRVbOi7FRM52Xaxru/dRHMc4kSBIQhT1fvnjkt3O2VLu236+voU1JHPaTOZSRXXSMcGaVMA5MYA1qo95SjF16vRbtmK5pXM+bWKdVa9bAGRiCM+Y5quSQohi1vBByJhK5oQo+tV24spUTGktn6+9YwLzu84E3vzqZV0TQaEOyaJSnHqMND8iAbUnTuN81M8EXcVe9w2cDqHEPmXSf1KMeEEinA6cDdOyp7EW4tpGcOIIR0D+Ton4ELd1QPwqoiqefXIJex31vJUQWyjRk/axcmgp6jaH76mzUCt7lpms69ovtSDq0Tqm9Utdf5qQtE9SPKMcFj2IDvVvp78/SXjM+uhRhwNILCJBQOkDk32a+shBoKKOQJ2J1C2ikvMT3/5DH4k+Z/oH9vye/JjsE5WLzYuxjWuK+9XLvi6QOVCxwl1ck2TOJv6s1YrT9dT5jnNJHS7XVcuXO/HYEOsnw477Oln6nktP6DHILLnyN23Y5M43EgXp/NjBWhjOei/yo5/9imKEPYnG8xyPsOX562zdhRvZUzdCmMYwXyJGwEUFbe0K0icheh04RYJo3lXsuGgnGTAmiZxz/niTg+OtCBD9jD+Ox5If/k2q1T/zIs4XQDtfgP8dAuScR8Y7X/iWV+AdAuQtL9H/oU94hwD5P3Qz3Vv5MwTIj15p+ZscIGOoapwSgAgsD9wS7nd9B6dSYCH3E4jfazdvWGI565awuVBBN2oSuhkUG6EDlYC+P3WA6KW5GCzZVNkQ6SCnvgwRHx4ADcEo2eIVH/To/Xbn7bc6S/UgsQ1B9Dx4CVDk0C/Vq8p3585diONjBxudYZuRO58M5GpXNDeg2Ads77feeavt2PbaJDCAcqYRtYuir2rYkMycSaG2h5/txzmShKq3kYimIBRyIThHBKT6AAp0s6HJmj6V14MVGMCjU1IqxRWxWWqDOPBmg5KJ5VkH4Q5UpVGABwNs2qvqGy0VxaoUhOXfybPZRJ0IdFfPidTjOkiqgE5AngBbRV+JAAkBrJFSVfE5bRwukwCuK0oqXLzJINnRCWx0ldfqD1g7AGlQj8VcJbPhAFwpbIyl0hsCCFY8U1Vtk1ONqn9AEV3RKC1VrtcPgB7GpnCUf4vDUt3PvZrC+5cTRBnufcovp8g8ixLO/l7svyrJBGgPYpO+cN4CcntT7TDFerKAVwP4VfCrFtXxMBbgVqzCU2ai2GGT29ne7LKoVegqAiSN+Cspj9UhIxVuRmqyUyerwDxEJa9cm6d+9SvLRcW++eLL7fnnX7NXt++n+8PfWsj/HUaFWP6ztTbrnwocoRMBECECxAuVtAuY5r6oANYPIsJHsUQcDpV3r+grxdYoAkJqXfWSjABG6u+cG+aMA0REhgBsDXE5RnxU0usKl1XKObkRdZsuZ/NW/8Dk89GK+imHw5JA/H0cVhQhdYhC3YuI+lEskYB1RaXt3r3L5cvORlmm/oKTdCkoRmfXzh0UWudbOcBlFIdWxZdIXZTF18ie3VBfi0K+k/6ZaU4pVO1AjhyXndsJaH7yZIGtXLUGh1Cjc3/4Q4AoMmqArxEgpwOLVOsniZG56vIEMv0pj0ZZrMNcJUB2Em4KOZhEdGizLxInkk18A+qyOA49er8C8OTqufvdWfbjLXIo+TmXhsrPOyEZFHuknyHiU58nt0s8xIJAdUUICMBzRYkcTtT38IHLo+znL026P1pQ16m0XIcqFYsr1ktEox/PggBBWczPFpMPcpCRC0Bl2HLdSEGle6jPGeA16OtiOOjpPetgISW8/vvGy2PshddxrYnYArip5vkVAdIGySRFnSLTpO4TiKivU+mxemVEhAkolbtjiIOp3qdISxEgcnDokCQXhwAndfTogKqxMlnYPUmEuElXpeNn/l3/rXEmUqSZ9y41sZR1ZXSpLIdg6GIeUYdGMCSUyiDVMTNv7hxIW0pFee9dkMAiQARApUOQqVhS3zsRUEEgag1z4wCgnE8gji8OuXIjVZMBrygFFUluf+QKN5YffB3QGzWkog10sFPX0XQdZnGHzM+bBZZE1wiOOKn2OgECuyBnZkEkdDLu2nnd8YB8Uuj3cU00hrTmiOgSudYHoREXl27fefhHljJ9tp0EYCoFbF7FeE9OirTU+HCbnhrtwJIje3cB9AcCsPXZuFeQffnf7reZ5GLPzstDYV7gMru9aAoe53rrgC4VYx/zra6hI0CYh0QwOnUhCmXFshQ/uNje9SNeJ3P6aQ6qKpJXd4uuk0jt2kc3WPptrwAKpkFGJrt4RUXLNXH4VaSanlkRY+EQHXWApc888xvUzOlnOhsmizqlBpRbKwTwUXNOJv++lfzxVsCAFBSdFXWURMvYiAtOysN+vq8X85biF0q+Oc9mfu7kZLcJSHYYY08kiNbFYRE5ipjgfkUyt8dAgISzlkWDMgJ/Ua7Js8FhORByoQpF6fo1FzgyfvrUHDtOCW8SQO/BA/vdfKtxHEs8jn4pMsqXBXwIgKOe8VBSXGgL5y9084DAAhXV+wBqHOZ7xOE+6h72pgPkDRfXIXq0mOc9b8Ei23T55fY4RMY+IoOiIVC8eO/qwFKUpAaB4vBCmffDUU4LjP3PH//Mbrj6Wt6nD3nku+wwLpNAxnba1GzIUE/WZYA6oL+5mYk2HRKkp45IIsnpJ/ysETIlHjJD2dtbnn7WrU+rcYQKdZXzrwYwrQdAOTsjG5IbAKy4ivdMbBWFuz7km4uYkeswkPERol4v9g6KPwxlji1hvlXeutS2Y7y2JubSQBT4JRVEr/D6g1Iybd7yFa6c9Sc/+zEAispTA+kFWcZ6Sg8Z4KGIjwCAThEQ46zhfggcRK6o1yea/gg905OAEUr5M51h2vPoOZXTaM7iQDtxcNBmL1RQjVnpSUh3RwJ7uK4xRZ5onGtOnLc82B5/7WP2njXfshOH5BzRvEcskNZ2gMZiQK5IHEsiZLwAP4J8IHwYc0MIQVR5JVDYg3ljXL0/qJx9+phzjhUCiuXa1i1bUZ97W1EDjjj2O+tWLbXuosP0zdRRBNyOozaFXhhPhCE4aXhtlaWt9LVQoAvop0i2QF6jIj1aAPF37Oyzd1+fY970Y/gDGioyKjQ41na/dMzyl6F2H+21rjFv+/VvT9sJJO+D0X5WRbn6NOaF5bOzcQ7gRNpeYR++eZn9+rW99uMyngOe0Vr2GYwKu3peqC1P87O5oRMQqMH2+mEirvzj7es7G1COU4bOnNtC/Jk4HrqtARFR5RIjBHdsN1x7AYRiiG198QX79Gc/A+lFHMrUOrv7onvtG/feaYPEfQUB8vZU1lCu3UG3QbW9QX8yaLyLa4qN8LMo71Eis3xdv8YweXrlIOaV9X2QaQDM6fzMSOJQ2CMHQ1SW1vdbmx/jEBC4o2PAxQoms7+sr6gFLIOYyYmwKdEUitMroZLjAdaGUpT2beP+/4+98wDs8yrP/au9997bGpZsy3vHsWMnIYMsQppFQiFASlhtobeBMgspvS30QinQBJoEQrOHsxwn3na8JQ/Jkqy9997z/p4ju6QtLb2QQuHa1LUja/z/33e+c973fRb5FYBeUmgN6Ouw4GscscUkvsuGJwFSTi/nhCx1lMlVWFQAoBlB3VDC8yKFMWoeCDbpmdkM6s5CAoB0Q+06y4B6eXGRs8TTnpPEudsPSDjAnt8O8J3DGV7NecIWhBKKQTrgiDd1bzNDZHBp8wKsGYQE09IybquL4yAkAdqwjmTtpUFyCP5N6JCwoGJoHSsrGbJuCAbunA6yQy0DVtYOI5/3nUmuxVUoh65ZuZDsoCZr6umwXRVgcy4YnefUM8SiprrtL8q/aP+07svkl6CwYQELCJ2mZh/k81oAisJjU5zSqqKs0jKT2CcFwExAEqA+KWuZMEQ1hhDMshYVWEnjeZ6pKVuVylqlHklCtZTE/hrM9ZWSp5kbMkn9o6zDadRNTx9qpY72tkzOlzU5KZaTDImK9zZGDlNqWLT5oNzRHjUH6NvNMx6zfrV18H3qapvsuz/8iW2+/r32rUdetD7OgMxkQAGvWBviWteN9dh7iyPsxsXJ2D+RcegRbYORabbgk1+F0AQIiFruA3fcY1s/9XFHwCniY1+6M9syqTPCUEIEpYCcAiq+fPKoYeJr3/jxTmdHhLYLTT5gFH5kPd2jloIcy4O6efO6xdbXVm8DnQOWHMdQlTNw5apCS0dZrJ5ngvp5CLuhxaiXGsnpGxjosj955AHreLqSNcLeM91jHlhHejRPWNXZejvXjpKdXqMVxUgk6sBhrOeaWSypgAuh9E8ZWJGNjHRaWn66JXDuhPGmxjlbPDkfyhmkbyfXKBBLxDSASF9y/cawrQqS1Sz76LZPFlvzOdRySFiaa6rMgwF2DOdLEuDAKMqzA0fPWDsASDhn0qIVRQzkS8m6abXV2D36KWy9psVOV7TZNdddj33wCZ7PUUDgaduw/nJ7a/d+RywpR3EdKFtigKB8iB5zEKjGqJG0A3dC7ojnfnZQq/RB6IpBGekfGkF23D56wDQH+qsuCKA/C0eVefZMqaVnpPK8DZNLQu4edfMgZ4oUFQMQZpQxUVZeBskoBhDd39atX0dNEe5qZtXQFRWV1A4C0KepP6RW6QNAxOaQ/bQSa6ppziZZvklhEgxIIVJSJvdNe76sLVW/qv6aJG8zNgGQDwAzGLKJCCt6XpQRpV64n7q5B7AkGkCji14tiN4zDDVMHCBUOTXWOIP+GX5G5oIFEAIgX7HHqHfNL8jnnAQc5QDRe3EZoNTDUil2U/8UFxfb3r37HBFqBfmEyu84ceKEy+Brg1yk7EzZBI9wLbXupJQN5+xvgzQl5fkIZ6BIelKjjwlUY19SD6KeQfklvheyHEUckJuB1BU6OzVDEGmp4vtrLf8jh+eBBBXhF3s0/tT3ERgTxL2WTbQv9XIg5/ew7PKojZThKGviAnqp/ViZRQMmJ1ALM1oc1QAAIABJREFUSYVbhhI7nvlCFUQegUOyrhykrz6P3ekGaoJmLNtUByu3q4d6T0oU1cet1N5J9EQh/hFgGeTMhMZTG8zYH9z2AWYn2HIDgvhQ4/ZiheVPds7PVQoXrLCcp9cFBwp1N7+OkfsvAUDcxdIreMfP+PnfIWap572kALl4mX7jf/66ANFv/AX/Xv3ASwDI79Xt/CVv5hIA8vt2t39tAITBogNApAC5CIDM2444AMRT/vGjNH0V9vnPfdSWX74CtlwThUW8k0FroBZB4fgfASD6PpKrauGJ+SHtvDfFyZzsr2DOJ8Oq8eyosYP79tr1V2+1TNhtg52Em+IN3g+DtamO4SvF21YCW48TWHf0xBlbuX4Lw4tme/yJp2Dh4PGJlPvOe+6k8IKRXHnO4hkmKPj87JlKGBx9tmbt5bDPhwmQO4/yA2YjwEPPYK8lpyfPBzdPU4hSVPkzeIqEtTymUHZyQhRYW0VR6yH2LzK52Mg47Dly7J+ffgYlSaQrnOoBWqIp0mc0SGfgVfG3i2zBJyjUlEOh3BNd2AtqA+VuCAAJpNGMoLH25HUE0wBU11XajTfcyFBtJz8jHiXIADkSk4Asic5CK4Cv6wTwCAA0Ets8lWvUgze6H3VLBAHYHbw32byonAoB8JjkOvhRFKuukYpASgMNS1ROKjxcPrhJylwA2JFtSD4BogreLlhYZMexwUni/eQykM3PyXaKijbCYcWCkTT7DJ7EcwQ59lPs+YZG44ObzkCtHgZRrFNldBJyJ89V+WfJgiUeOwaBEcy/sN+KskSaiimK9GPY6BTm51GUFjIgmLH/8/cPWz/FPe7nNh3Ae6CobXxkva35ejPDJik0phj2MGRXCCy/ta5kuaWBpGxl1NhKHRNFIyZFgRp/ZZL4uiBgmHFi47P+Lg6lZMGkDBApAAyPb9lmqfi/CIII/5AiRH9qyCUAQvksUj6IqdvAEMGL+1pRWWmrN6wDdDgLS/9mpPClLrdDw4toiukBWdDQCCWz7tqRsudkw3yDOZ5OYPAQgJQCvxcRrDhEoyQwowX/+hQUNIkwJqvPV1gBjYmzYiM7ZZi1sGrVWsCMRl5roAvgTaOxbmkkPwbmowopvWa91uuvjrT9RwBteD41gO8F6LuoDtFATgM3BZ4rL0ShiaEoW9TsaLDdAcNfuR0/RrWhoX0VbDCFI6o5EXgihpiG//restwIofkSADLfm3AP+X4aBmqg95Gbou27T3W46yr7LWdTxfeI4ucLfNS+MA5oKSsP2Vy1w2JTzo0sxDJh5clmKIWhmNbwiKyweH9iiYllpoG2Gh8NxaVs0Pv6xB/m2rOvDTKkAWRlV1LQfDRNm6zEpEwSOOPPe9ZAWv7F2jO8sInTGnF9lWzQ+EMgx6zsZRSSji/6EPJ3WWH58L50DWSJps/Vz9Fal1e/1o+aRoWoyztZ10jXV0qYLppIKQvUDDegxrnp5ltsN82Y7Kxuv+MOB4YJPMzJzmK42MZrJPOHZlsZRLKb0nuTmkY/cwHZE600qfpYG43wlAcALgBFs/zfGfoKAFEo/BoGyHp9NQoH594JsAqiAQ2ShzxKix7uXzLrbGYSBRlDdjHuhvgZ/TTnaQzI1HjqnihsUhZqutYCyvTsBDMgkBLEAwavj3cEFjAe9q0fPoKFToVlkwkSwoCkgMHIlg3LbXqozVbjdV6J979UcAo3neU1f/kb37L1G6/Arm2znSRLo5psih68sXtZ5z4wyEPwZdZAYOaCEkQWgD6AmbKm0PMtdmTF36+ygs8doun1mb8ngg5hODb8ny1uPS745H6LYu2K/beoYKFlsGYauB7NrC+pMGSHpxBweWFrfZ7k2RRI58u6VhaTsoGSGZ66XBquVzBDf/3e/uJLDlANDo1i6MDCYbghAER5fuPsmWI41sNuXPTFigs+2ZyjXEupfIJYQ85ATRZpvDdf1H4aqEvBEM5QMAx7k4gg5Qb0YIXVTAD4uC3Jx+MfkDMOlZ0UJLLPkgXE0SOHnQWd2Ng5GelYPqL0GOl3zHgpKXWdlKul6x5NOLByqYYYsusZVbBrcwcD8pAEVB/NtvWqq2wvGVkauIZjzXP/hz5pP3n5Kdv+2usMiBJdjoynBofcE63rdJ7PQcD7lGTCwmFcDjMICuA6SJWwE1XTHMqIKV5jEgCvH4OkiDBATpjVizPiLT8pGl9+cqt4v7MoHsWemAJM68fS7Rge8guzFrj8mIU5kAsYsPdxrpQCNicQMJ+elg14RzAu514Dli1BrBMNMJT/lM799eO+KhdpDAAoij1YSicNYLy5lzqTOxlgyCu9tgG7P4bJYZkLLRTCwfGTx22A6bksLiNjIi0PdUsKzH0/1tYUZ4m/ABCAN9lRSbmpPUTArYAlKey0P2oPXbhMgajzv2R9lV8sXvj8r4vAhv4uVYjuv1SuOld0XwTcFa8Lcp+nXwJBTh+bX+uhPNsCQGSfGAFYI9DbQ2xZABCFMsxiJeKFKsOH355agzwPHoNM8xmwT6MCGekbZbDTYMfLqgihCLYrb34f66TXTrz+nBXl5aBEYI8DyJhV0Djq1hiIB7NDvZYaQV4T5/goTOWxIWydYtLx2O+2Hz3RYdduC7aF6dEukNrLOxQLMpRJJWWsxVQATFSsDCtLalvsJwe6rYX3E4Acwg9pwFWXrbSnfvqmbV0WYksLl9k3Ht1j5/j3HKxo6vG7X4LK4DM3LbHw6Q6yLLo4N8Jt0iPBnjxwxt5CmBidn2Y15G9I6JLG5WaLtwkG4MtWJ/C6k6ytvtameW/3YNsaFUedx0j7TG2X3fDHmVby+HFL8Z+28apGi+f1tVRVWnXjmJ0DSPGOQjlFHRJOjRqMoiaCW7cQRVNLE95avhHWyporrZi3eFq5Is5mGXJHkgQPnmTt3kHWMOCBNQ2kAFQnuemJ1k5t1N01aAXpEFdC5ixwesTAVmB+Y8PEC24mh6QNUk9Nw5wVLw6FODLI8xzB+QcpJgV1FPuQbHFasRgrXpbLnjPJQNPXignP3r3zFU3/LC4D1QTnyzAD7fzsNCzVIKHAfC5C7ascnqER6iAGrCtReJ07cdyKsdisZajuiYqikfB21XHe2GoOdzehJsEtSqRqlGg9gD5dnQAg+dxXPpfZqft5nqy3ABDcSKC0EMg8EN/5je0eVmhlLUNWCqCyr3rEunmPoVy/Qu7LLauirYiQ+FFyY84PzdpbZ7gGsNe7x3wtCZkMpbglRbLeqAV8OYBlseWBVdcEw8QBLBPnsJXpRSFWc77VFhckWkwoe8sQNkm8pNL2QUASAGX+IyuPgPMacu5YD/kMLf3pbQYnGIQCPhXHp2KhhPKDZ1zh9l70Ox1YJm0/j81VbID5gPwsSQuyoqx4ywDcmuIczgYACSWwHkmTimjrpycax74vKC0R+zOGt7yurlF/u/a+r7hQ+0RA6TAUUP0APQ0jvXbr6ni7MjHEljNUD8UabjZpgRX8yZ86JcyDBFwH8X2//czzECzGbBuv+dM3FVmUiB6oJWKSF5t3chZIW5Rd8f4HrFbZzlyXj37iM/bVv/1bZ6OliXAMAJxsnQoyYs0DsCKTZyweJKmNWnLFikLOF+o/QLFknskGPiYgNwkFfBj3eOMD67CHPEd/M8JZzo1DGTdSP0oA+llr4gdEoLjomkRpx/4/yH1r6kZVXlhMfRFgKfiXDfU3W/bCLM4mQLhw1L0CTqkbuukV9tNLjHAv4XNRl2DlxnoIQUF52xfJE/vaTrvqpvdAdpjG4RBQoanBYlQ/AWIE+UVwDp20qQAIFHnkfvC/psYKgIsh7HSLIArEUtO02JGSGluxZh11Q5kDiX14lteSjbH/wNtOzdhLzZfAczBJ39DV3Y4tWLrLSJqGAOFFTycSzgS1Tvm5KmeZFQoA/+b+t1EnZQC+kTFJvk6wciI5oxqwmBLRZYT1qT5WdnQUfbaQZ0yqamVXKSdE9dsSPiblvbKgRBRSHaj6qRxVUJdAaeopEWza6L+y8wutAZBaYGPmgjwb4uycYE+X1V0w4PzaNaucGlwKP1m9VqE0TMdCS3vaOPYAJSdKzV8EQ+qNEfqHbPqFDnqOYeVZcv5KJT4MeK2cxBZ6VVksDvO9pqiH/DirYlCFK0dMdbXqx3xlJ3EtpfwV6CHizVNPPekUx138fNVEAkF0Xin7Q6Q77Qnq//uoL0OxiFIv1sbPUlafLKREuJEVrsAO2TRLqSzLSvUCUtrKhcER2fR9nAqfulONl5a3hvb8ver76yzvo2/P8z0vDPKdAsTVe/TnfK1EFMrnlPp1gvPPm01EIJb6gxT6r24yQqKpf3a98Ybdc9ddVo7SvI2spbTsXPY9CIa8JyliBO44RQvvQz3TGLW13nM34LFssKRqURac6mU/yIBRIdhg87z2kpsZA2B534c+AbmFMwnbxxHOXi+AXFcYzmst3Ptxllic6fqf+9C8RORX+/VfBED+5Xpe+CkXLbAuASC/2mV/t77qEgDybl3JX+X7XAJAfpWr9rv6NZcAkN/VO/cfve5fAID8aGfn/4MChKGpa+d0HgN8OAWIJJs6oCluPCR7HsRTOdY2F6XZshu3wspVgDjerhSugTDTPFyyuQZV78gA0evSt+APsV31glxSCIWyN4Wd8j8iGJor52IFQZgvv/Cc8zqXr2wChXkx4Y+RDB6qkRa3w7ZYg1VHQFC4vbn3beulqBikUG5lCNLJEHVwatTWblyLZ3gxDV29GzJVIvUvx896GnDD2yeEwQbDFah9QbBR/BmO1DYhpSf4N4BBgA8hnypG+2hYcguyYY/44HeaAOOjlSDvBifbDmKwE00w5uZNW+0vv/HXDCBpfKMBgXiHYQzM5L/kiay1ChVIPgFvHvJj0sf4Wg0kXcAeg3ApGGjdnL87kyqGNpIMT2L1s8JKj2MRA8tuCD9jDw8YLKPIbmELBTLAC9HXMuDopbFKwq9/ENVFAkOaId7TONYWveSIiGEjBUhdI5ZB2Cdo+DlJJZajLBEGxB7KYJFFB0MbSXn1dwXlLshIYXCPTQuv8Zb3vc9Ze8ibfgrwZBU+7LIVO41NR0npGdu977AFhMfDloqxZphmITB/pgF0EpMTXHE8iBpB4dWhvI62VkK+CaKrh32TR4ivLM1kT6bvJzb0Ky+9ZF/+i68wNJmzh775batp63IqEA9swEYp6tse22Trv4n6BvUHoSdOAaJsBA0SNa0WAOHP9ZUnq9QsUnrEoUJRHoYk4VKKuOE8Q2/H+Od9STmi4taxi+TZrsYJhrH4gGpUZNWm76vf8r/Vx2R7pDBvWWuI6StJeBrATw1Dtw6YWZ68r+tveK+TwUt1INslAQMCOm593y0wditdg7IAQElMJKkTBI7U1tTQ4Kx2lkMNKEjSUMocJERxyWKaYICcrq72eaUITcuePXuxH9rCQJ+BEKqiCKxwZLuSC7t6jAHhsqVLaLB4VmhSksh3uGK9tz3xfJtjNEm2LnWDWFqOtU/zJVBBHx+liRljoK/cCgEbAkDuvibUHnt1kL8D0LFOZNmkIk3qDg0Sxej61B/Ew0isc7kcAifmFRrzAJOzp+Lj+pn33xJjD/1Y63E+5FBfL3uxaAasWi+6D60AbFlZWfMB6mKC8b1qYBAWohBSca4wc10HKUDUPHTwrOrn5MHo6uXfdKgJcFID9r8+vsRe2AkbjH1pBABB1ldigAlkSaUZllWdgA8BNlKTKGfFiw1KAMg86DHPbmc1AGpqmTGgppFU3oVUIAIzpOJQAyvWlsAE2ROoyVKzK5sC/bs+X/kqugYCLgJoNvXfAkB0XRMZqB+DWf9HH7/fzsAulNJDOT1essriek4AEsrSS5ZfXbp/Tp2DBzHqIz8Gi7oXUn214gPdQAD3CBO1Cb7HemwXqmmeFxAKLIsspzjiv6WYEXAkqydpnKQ6GOA+hfJ8RIYH0nxq/yI3g3U+iW1fDMCqPkcAwATrU6CY/lwIWOc8efjcGtavj69UdLMEfmIJRT5EFz9j/ZbNtn7TWvv6Vx+E4XqjLcyIs2WF2YTNnnCD+kYUa5PTNMwM/uTZvWblBgZ1WA3Awi7DEq8W5d4Uw4yQmAT8nLEj5F64gHHZQegbMASU4kHAEw4udv47ay3780dc/ss0DMuWb19uK75R4bKOemhw0wEwugGMkgF9M1DP9NAId7EfChQdkye03g/rUBYQej7EZBSgJrBs29ZtDpDrZ2iuAYAC4ts4j04cO+7W0DDe2oGRCVb/6GW/8IRe8fV6t26nadL5i8sq0t6n50WnrMuMAFAJQvESzPkXBLN6bKAbuxz2wakRFJE92IuEWTaAvDKLZTXYh2IrjffUQ7Ct1ojY/wIHtddlpCRio0WmguwVlEvAv2nfPYOtg9RVqShh9EzLy1uWdSdPn7dz9T22Yt1m6+EZ0llVXlVld9xzD57xk5yTTfbKGzutm7VSuHgxgy3ZO/pZHhZqCjENYLjWVFfO2RhCUHs++7E/6pRTsHD3OQDEGwZqEHtQHKB9JANOT/zyiwjglQJkdgCFI8+eH6+xG7VjKAGixw6gBGQQn59OdhfPSQjvdwD2cggD1kGd9QzYerF8DMFTXrlex0pOO//04yUl3M851DE5LuRU50AVDHftx3qGhrg+AgW1Xwv06tGQgzrBIyjCjtR2WDPZU56g9PkL88lviQTAmgNAXGWjWMokMCycAnQL5J5MMGVVNo8C0HVPBXjIYrAZAOSiuuP4AUAU3rMUdis2YEF3Acy4uECcsuMdapB/u3De+fn63MrTcrQaRYkV4/7UOTbGoEa5LxPsCb6yLwL890LN6YW3vyd1ggfPh6cSgVmfIIpMnsnzKKtBDVTPc9Zk1958K3ZNofbE4z+yFbDeF6IGacdm9ODxk4BfEBuw/kpiCBzug2XR64cA1MkQYJjeQg7A8Dg2OGEptv/oeSMWCtDJLI/6MD4q1UZgHQ801FlGHPc8Nh0wDStCwJPKwRn75GNHqLe87Jrrt9qOV163II5xhaXn5BTao2+exf4KuygUrTPs2Zene9oHN2ZbQqiHtXMmtfUBek7F2XOHTtuOHoA95o9SLxQA4A6ydijZLI7Ig6gErNbSFlkFw1ecPe3Tf3Q355uP7TxYbvvIjPnBm3fa8w+96uxcxwkTbj9VxqGEaoOggma2lBnIJk0AcgJA/bi/YajR8vH6P4+FWFHRUrJNOuxoOZ78DLjisDcK9Zu1/ChIG5zJJxt4zgPiCMjGfgnbJ1nnDLHGg7ACS472J+8CO07WaFI4AzoFRlOXdlHvnWLgTHQSQzqsAjn3dX76c37JDscL8H2M86Ssoseyc1BL8JwRl2TLF+XZ2/t3YUcbbDGZeU4hsvv1/ViT+QN0LHR2pFW1DdYPIHW0tI7z1x9V71LLY39IJLC9v7bMhpvPU4fEW2UDP5/g91EY+jgu2RB7UB1yhlbwZB4fLOtQtkHWmcFqjSA4/gQsgDiAiz4AxyT1RjT11wAKFgbBqGhGYyPsFCH3NcNe7LsDlse9Aiuy9xSST8e18GJff3pfm1WO+lhjv4ddmSb1GmcaYF1OCjUK+1AQip/ztQP8OPLEZghJBwxp7kCdwoVfvkS1JMNE9scBzrUuyCBnUfIMsi54LFFDYru1HjUb+2RyTBjP7KA1V0/Y9ZtQ2kag5uGcH6FeLjtVYafbAKAAR6o7qT14tDYuxn8MNXRmVJClgews5d4HDwEgynoUYo1nNICHP2ruNJQRfZ2o2eOsawgyylyofe0HP2IvykIFkGFvvvWau3ZFfLs7c8naSOJnZxTzoCy251nfd/3JF2wp500j7H9Vn+wmdne22X1Xr8GCC2sk1kVwBFlwsfx8eqF1N37Utty6yaq5ng899D0r5Fzn5Qp350Ew27x8sQWi1g+Yo8fhX/qoCVITUbUAwvmwrw2ODnJdem3N+hW2dNkSO378CHuXry0vIsviRjLIvrmdOoDcNEDswVbC50uww+QHTLFWAuMhCHAteghln/Ih7yMuDbAWgC4Uq7hwb4LRo53yKJWazoMzQwoQT56bZlRi7QyFt+/YZWH0SjGAzKGcVzd/bo397KHddtU126g/eSY4Q7oBZhIAdPupbxNiUggTP4Gihl6BOrusqswKC7OwSuxjj1FAdQq2dW1WVd8NcNlqK9YuZ30re4KQavbjVurDdbD3pdCnsrVG+pDjJ47arbfc6M6DYYhIwdQ7k9Sf3TzP3Z0698iQI6i9FIKXbzjWcbQL4Zwh4eSdZGeiioMM10aOi6xOQ1ETqY5VTRJHbTDC+SVCivpcWSxt26I6HTIK504CxJ5JFMXK2aimX/DlYxq6SwkhVwBv1nkthBA/SIR5hYtRgUzaHkgIOotHqQE/cPcd1B3U8fRMpaWlVke4+zC13vvvvIdrOwAgWAe4hwuA8troOzLIWWyCLFCNqjCAmkJqE9kkx6PECURZL/W6+vRq7Pv6OENGOSPSM9IBtWMcoLF71y67774PO9BDr30xZ/4z5LwtW1oMoaXA/bsU4GHsk7IG9eaBkwpLVpCqw0V2lAqkF6Bnmr5CyuGszExHthJQpHwN1cETgEOu0uZrZrlvqoPUCwjIUK8hYqIIQ8I6qskcyb3/7fkZxYXD0g2yXK08n+Povk75H6whFZlSO0sxHEnfoPWSgPpbyg05Gnjx/RPo2eMgLpRQF7F52jKsdl9+5RXbilWjCEOq4QXaiBQl8lcIdcwQ66WfjwUzMxA5qJt6cAbpb3RoJE4HkGwoRgfIUgoJjLZ77/ko10F9HoSUMd6HJF/SeYlU9S/vQm/mAgjy3wiA6Hr+YvXH/BVVz3tJAfLbGwxeAkB+e9fe7SiXMkB+mzfgN/qzLwEgv9HL/Rv4Ye8aACILLEYyFILzAIgkmvImxkqBRmcWC6wP3bLVCq9Y6wCCQQpgUhVocrFWghXhmLfKYNB+crFSuQCAOCbxBXDEW0oEABApQCIYimQyFA4YakX6n2CNVeVkrg/bBqT73oADhTCWmpDlDqshxNvALyCUgUyH1TR1MhiLsFT8c5987nm8h6tsCUX9re+72Q3yzsLsqCIAboZubgENx1NPv0zBSSfCcH2C4jyQ4Xw3jKhgGI6SMBNIYqfPnkEK3W2FS/IIr0thwMHAl6bBn2LKi+Y2RN4KGO8mxqXai9vfYEBGsC55FSGRMRbCNfDG8gTfDS4DIMh3llnBH590HvbeDFnkR6+hqxicswI9PKfwdmdYyudHMBBYApuR6R3F1YgdOnCS1xOIN3Ahw6kqgjxpXiiK8xmKzwBI9fYDfMTDRGysQUFB2CiNn0KFZ6XvoIiMRH3RgjpkmiGhasQYhiS5sGjFfpmmwJ1mmBBDE6IhWpxk3NiK+FN4CvRoaG6yK6++iuF0BINovKyRyftS1W8hq8OH9/DqK2/YCy+9DnxDYZ+6AACEbBYYY+HxURZPY92D4mMA9YN+ZhDDuHosnDTUn5JdDdcxmiJeDOxZ3mssapDv/f137S+/9DUL8gq2hx953ErxHB5gyuyNumaQxrbnp1ts1debGGjRHjKIMnJK/Pg+GiJq2CU2vFhD/rw22XxpCKRrrDUg6yuxZoMYZAj0uKgCmQdA5gttF4jOYCucoZH+dN9T5amsrxwIwj2V0gFLHQ2+AymCxeQfYuiUwcBejHoxL5WH8JGPfdQOIPnXcCqWZuIcyiH9rC0Mgw/y8UIGa9Ws5RiYRGoSFIiujBBZDI3SiCgbRGCiAJA1sL4UcDsEmKTP1QDv9OkztvnyKxywp+YykMapD8sgqUuCuD5SN5xj4OevBo/nUUy7ay8nCH0fvuKEeqvx0PvV+9ZAXnkgahL6UJ54KecEdnsO1jr62L3Xhtr3nwWMomHR9xEoIHBiPh+jz756f7794KUh97lSCOh9Cky4aP/iVGEMAHXtPn5LlH3jnxpccyMljVhsasIuWmDpzyaBkTSSUnWIUa1BvRhWAmnS09KslOFmolQn2ll4Lc7uivtRVFSI+qjRfe8hALD7b09mmJTsclGkmlEzKoAkHRn8KGxwWeNJdaPrMJ/doWeWgQxrXP8TgKN8Er1P/dZykN2P+Fq6/3NsYrIQkP2V1od+6WsEaF20VxMAon/TtVCj5wLRL4AVyhjR0LmoqIiA1np76aXt9rff+t+2Z/dO12CHAhIpi0RrQRZgTn0Ac01h034Mk9vxho6lKZXvtB5uZaoo8PtIyVkAUkJGCwoc801gUxvsVb13fUx5F+3YOwmUUyMt/2IBRPKjV+ZIKGxOBS1P8t46WSthDEYFbKmRFUtPv8Rw1zooQEUhcFf2XVKAjMMSrmMQcaYcv3C+X9Hy5RZLVsFmgjkf/fH3LQ028xc+/QDs/f3mDYA5y1CxF28Ub2wBynner7rqOoZkvVhFjFpJeZUdKS23FoJUZxmG+6Cu8IM5Oq3n21nScRyJNYeVxcwFKzz1lXXfW2eZD5602r/E6pBfa/+G9cY9kNptjrNHmUmzvLcxhuCyVhIAMcQ61kDdk7UzzP3zB7TNRKmgAunI4SNuP9Q+cPONNzobtrd2voXSIclZYW1/4UW3Rl2Tje9K05PXW9YfsW9fyNJzKjzeZwJgU1d3p2t3tTfJps9D70PrR+qyC7lEsqMKx5YhjCGOBnvNddhBYdsRidF+EKrCTKwmQwU0YBWyIDPdqTu0vy1gXx9gD9AzKrWQ9nIBJLkwXTUsFw1xknXvyftrQEk5y56qwbwG9lKzSUH09rGzdr55iGHKMKHfa7Ah67PFy5c5pWQMIN2jT/zUhcm//tZb3NMrnDWSP3vJwqJFbkhbhLVIHRP6IMDnOdb5OJZU+/ceZE/sYBhTgHd/kb3C1xYsWgg7Elr/1JAVAoAsyUGpgdLSm31XZ/04IfIdgGAerKeyo6fs6iuusnEGhcMoH2WLWU+4rDKZBPyWM6TqwY9edmyTNC/B7LdHsOOQVZ4G6JEMLAJ41mrHKpCDAAAgAElEQVSw1dJ113t2exRAUB+qEqnUWhkWxbEHTvoE2TlCr8+ggFFo7QQDLuWDeWNltg57qH724NjEWAeIhJDHMq6gdbFL+b4XARD5sMelDFjJ2ygJL9hgaU+SYmrZutB/BYAI0KgonZlXnrIGBOTKW0/PWS/3UrZihSt/riCpOCWQbD4DRFkxynuRklRWn/rvGfY5nJrc+/R0AIhosIBfnP8gXtgEoUbDtiYoIMxqT5TZi8/tsE9/9rM8vyO2/fU3eN6b7bJVi5z9Wges7UHONqnxWGCWwrCxo6bCTuyptXWLg62mfBjLvBSUoPjg906i+vLBOqrLSpFurMWtLC020+IBhCdaygmf9rXkeM4T1kufFyq2hSvte6+cM694FBiVx6wE/35WqK1dlsi5Gm4v7Su3AWd5B9uWj9+2JNCuzsHSLTbMWgLC7dk3jlpDBdknDLiODxNYzrbErNcWcT5EAki1Y+GVsASmOWVeQcYKS+f5yY0ZR2HkBVM6yE5UDdmD3zpotfZF+8qdf8e5tN4isPpiimoD9V2oLCatFeXUKLVBNUN25TpMEHjtibItFpZ+JLVADOtd9ihnmroNPMJGyfbg7dr6rFBLgineTPaFf2iK7TpWw7pCEcXeM87wPTnWC1CSGgOloUTV0WEQNLomLTuWMxk7sdIG8kMAknJzZcs5nzc1ytA0gKGosoW0xqvrFMwNkLAsB4UY+9oEmQCw53V2d1OXbmFw9/B3H7GiBcF2y/VXuXN6x95DNoaCYtoXqxfUMskM3BOw87nrPRuxKqoEaKom12EIUIdBJRNflg1kGx/rYvB8+NyItcIhkWNqdmKoA9TmtNnCZp7E1syDAWYwFmdBvIbY2BBnuzcBGacZFU0r/3V+hLyN6VCeG5jdvSi9uFfXgJ0vBNiKwG7otSONdrAejJN1e8fyKEpnrj8hKovzIbDwsQDq7SPHa13WxRAkJt+QGKusb4e9jrIjP9Wps6MjeA743GHY+wdLT9MjsBefH7ZYrtO2TcW272CJrSpOQKkQZK++WG2pYKrvfc9a8+f7kTpmx4+V2osnyHJLC7GqLs4kXuNV6zJsuL3RQgDXWUq2HhJGvEAf1FmJZKtMelHfd9abZyiDXxDpgBDUX830QbkrrQk15P7qevvZ7t3sf1huUl6spQz6Y56vZahPpmeDzY/w6llIL0tQf9RTPwuwEUYJVmcf5f7ffvkylC8oBFAVBoVmMJRPtCj28yb28m8xiF562ZW2snizrdu61Tyl0uH5imP/X4k1WnMVYLA/KsPZcYAMs3XLsWjj9c5w7oZxrWIgnBXRRzQAUPYP9NgiviaSfizxniIr+9N/QjXCPsPzPz6IXfCJZmsEAOtVwH0hFkbc37o2rJ8SsswHhdUYGVXR/sNk26CGYT0uKQKEo3YZluUTA21/zkW0aAzyRwFAdmPxhHoRxSAbsd324AZ75q8P2LYrNkEkgVwDwWkSG7oYzrpRQJoYiGYnz5y3k9Ut1AARtnLdashEB7Fiy7HOlnrLpvbuQom15+3Ttu5ysvXoOyIA/ESOEJFIZJnVnGUi3NVRC57n7KjnPd/3oQ9SH/vaIGALukMbIVuxCwCKywXZjGeA9d0MuD4mVSu2iqx4QG96sYxkK8jLxlWgjPpj1uVuNaMsllpggBrAg++p2ugyQJdKSCcrsN/qp66PQm2g3ldD+hLACwEmqYABNagrgtnDF6CAPw6prJTaKTljAWqVVGzkBuzAEcgcfL9A7s21111NbzPGuRdmO97YAZFvFAC7we7+4H2oRTjX61tQEp7mnjY5pwC5KkgJMst5l5aW4TIulOU4gbWZlAwqP/KpPxt5/U2QPI5xbuZgh7WG6yUCzVtvvemIRwupG5995hmseze7+vEQtr6ZvHapW6RqF6FAfXYmTgFtkCmiABSkVB5Ewab8nmB6pT76pm76TBGyVG84dT3/U76eckfm8xjpw3jWL56H8ypq+jdqFVEzvVgvld9bY3kPqCabV7i78YLDP9SrQSjh+4pMFYqCQzWYiIBSV3TQ8+osW7yoyHJ47QfJiDuC4joSAlcw5+2ihYV2oqSUc6/PNpBtd+ToMZfbot7liSd+hoJusZXQe6h+kHJWKjrlEcYDnAg8EbFNoNcAgFaorMaoV2F9cJ0FfCTbh//w41wPVKGoF0Fw+c3+6WYrspx6B+Lh7DZ+jV+/RAHyr9Q0F37MOy2wLgEgv8a1fxe+9BIA8i5cxF/5W1wCQH7lS/c7+IWXAJDfwZv2n77kdwUAETv+ggKEw1kB6PMACAxCABDzHLF7rr3Miq/dSMHvhe1Kk2UvyHSDdhV3koL+ZwCI+K6K+5J02ENAAQXjJH1/GOHNGQAgYdNIZ2ku81EitNdUWgzqiCnCGxdnZ1gqA7ozJ8n6wG91ydJVMOFqKRirUR7Ek+MR7QYz/QwFAhl8b7oMyySYUaXYEDWg5e8j1DM0PM62kzGRmJINWzgIqyikuHQdXrDcRMjIZKDVzYCgDXnrwEgPr3HUilcUMKwhoBCFSDivy1/XA9/xcjr9E8dOMwyewcIniQBsAjVhNXnwOT6ww2RPMEeT68ewipGo09X4ienjgpOxqpA1E4wngR4L+N5xNDDJsGKzYmCRwlw6dfIcQ/STWCgxEMFL25+mrwPZfzkF88JlxfjFMrRlWB/PUPHE8YNOndFKAd/cPOgGihrIpWKFJGBKg54eCvyCglyXJxBC9yy1gy/3K5Vhs/yfi5A7n6YATCDcVsMXDR+6aSY2oKZRqK2sKqJoHltoHj50572OZfvssy/bmXMNMLrwLPAOhlwKfw1AKwGgYwTFSA8DqzQoobM0kOfPE1bP/RNj1p/BXDCvQdYMsifRrPCF55+zq7ZcaRuWrSMHZIcdITy5jYbOi6ZnkOF13xNX2OIvVjOcCQWMohtj8OmnHAAGomKnq9qVDQwOWW6oKRsifV8FvrvwQCk8+FNe8Br+OQsslxOCDZsGT/pcmsNkQjUFgGjJq77mVjlLNA2/9VuD51wGvxWECmYBErQy+JX9VBbFv8IBT5SW2J133umyOsSy7oaZrWG9bIRKsG1ZvmypG5hVVpQ7JpXUNBp8XUuI5o7XX3OD71yaEFmbnMcGqQhWnnz9OyngBdaMS7LOQET2SrEwuQaQtEueHUMRriwEhaUOYeugzV2N32OPPU6Y3yJ7LwDIsztHeXbwr1d4OOsjlCFhj8KhnRR9CtAKEAUwqpb3oYL/lo1z9oPneR9i09O8BcEw1bXWzxPzWwDG1+7Ps5/swiqDAXIXDU4I9/MiABLIREgfk9pEwMEnbom0v/4pYYMMR8WWFjtPlkL6nlI0hDL47YThJvWEmPZSGgjcGKSRFrgjxYIyU2RjJYWE9ildX+V4LKKxOYddihoUqUTuvy3R9pwKZeg2yLXjewoM4vtkZWHVM0CDjX1MP6CVhqECluQ7rDUhyb+m1HpNsqBRkyXlhwJgpQqR5ZXsgwSKCCjSdQljyOoAIb6fBuN6vfLvV0PnzxBTA1An51ceB18vtVAy60GN46ZNmwBoq9iXXrHbb7+NoW0EXsN1zjpNvsKyWhJQppDrVNjtYuzrewv8CsNmomjREkAR2NiiX9OU7Se487obb3JDr2nUBlOwc/WnbPgUACmQsAJ1kBRIAj7EXIujYW2EBZiGFZs3z7rWp4aValiVlyErA2WE6H1orUoh55Q7rDk/B7LBFua9NZJHs2cfDTtArdRgMbx+qfoWkS3y4vNPOp/8KzetwSc+yvbsfN1lEc0yePTH5u7YiVM8DyudaqOHwcOet4/Z2wAgs36h5g8zeYo9bY7mWLkNMzznssCSsE77rKz5tK/M8nyPsde0f2+9JTxw2DZg+9UOICnFzzjrK5nXE0BTLcVELb7O+h3NvRvmPnTC2owHrBnmOQhncKA1JiDtCPZ8y5Ytc6qZJTwTsrz69re/be+5+mpsapbYd7/zHfbMeLdW5R1+5ntrLedTpxzg5clrjAVoG+e5jIZBKvWN1qEApUCGlQI+BIBok5G9mZ7tOCysBIZ4cHYoxHxAdh14wkTI8hCQfAwViD9Dom2bNpJNEGrPP/2kIwxMsN8qoL4dyrP2mhkGGL2wP6P4Honsu/6AEspvmubztBeOc8/qAUIE0mVw7um/q7ASeWPfae7ZQoYihJZjObJ24wZ3vR/72c8A+AFMeK8PP/qoLYJB7q3MHQGw7AuyQ1uzcql1NFZh3UUQKgfqgT0H+P9edpB7ue26G8wfG5ofP/nPZIosZU8gS2K42/LIhFlRkGUReN14CcjqaWNQhwc6bOGDb+4jfPQGG4XpKvu9IRSdYzy7U1ynEtQebFeWkwfrFgXombOdEDPMMhamA6bVw1DNdCCqguuVE9TLYEb7isBvWWEIEEzguumMGsQGRUOT5l5CrSN5fskTiea+RcmykfMsk/qmn4F4AUPCRvIivLA/iUJxOSXwTRY1EAQEfmrv1vOVkjWGxRvKDF6nwAw9H8vXh/0rK6uLdZxssTTw0S/tF1OwcGW/oTPFRwoznispkVZtDLXSI9gXcXb6UzdpD1Mwr84WZYAMs+fLTg2RxjwwyHPs6SsAhH2LgbWsJucY7M/Adh/rGbIffe9J+8JXPm9NlbXsFYPzGWqQPK7euo4zc5pz6TT3c5UbRu94aYfdeOVlVn7imJUeGrVrr4ixna922VXbZIEXxBALIBlg4GBJgyEEsQQ4HIvIgVkIqSWfeU/lgUPYseU4yxavEE/yMSLNp+gG6/EKtR/++DvWAOiUjypAYfc5WJD85NWj+CgFoSAbccPgz2xNts0ESHB37PtHymx76awVRZJ7ApO8J3zWdh+tdpkak90jtoLBtC/DWM9ELEiwY4v0TbVcLKh8h87YkoJMK6/psbKmOXtiZ6Md7v0ze/lvDtg1DLqNTLi5pi6eG/IrAH9qUdMNM6NqouT1I1+hb5Q9EbBnqn3S7riaa3FgL6AZ9pcMPvdVoRyDYT8KwJTL3G15eiTKimAXiltBkLlUIjOylMTyiscY5R6PPWcMxyC1Lmu9ddI2ZAfxPIfZedZpea0sYQBB8tiXWzoh6YSh6iVLiDy2TvbG5rYJ7IzSISiR54YlWXQoxI65ceZpXra39LxdceXldvLQbrvlmssBK0Y5p7ogGYXZvhPl1kPGz+A464NzKy06zDbmJ9uqBaiaGskmYs8/Vyk1FKH11ECjrOlmAsVPVwNOcB9yCwKcSnCGFz5NIPgcb4LjBbu6MWyEFImN7VR6CHsNQ3tUVHPUK3XUr2344lcMAGTAqm+lDpwFMNqab7YBm69w7BFLKlrtME5sidkMuGMAVHimxlnP/uxTUuxNgAq0UZePThEKDTEoMCrRTp5rhAzE16RGocjtAQjJNj+GmXXUQ3uPVFLrJttpBvcbMiIIoV9ijz67267elmEZDLH3vFlmNewdX3vwShtuQLWrKDmGkY+/dsxqqKnHYcd3tg7bthVpBLaTaQZB6uT+WnoQLO5gfI9R66xetRziBsAmIK4ntmeymmtt6aKuTzPv+ByrIEvwJ4DnjezZynyIwELqOp6Le2DOr0WlY74gDAuLbZg949Pf/3v76f6jNsGaCKbejOVYeCDX165bBYmB1zME8BYcjho9PMGiqK092Jd211VbL4rJ66+63RYuWYF9F/u68se4D+HUtKnRwZadEGqDLY023GlWXICqKCGY2s+HvDoIY/QG4yjIWlDc5gL2SiUdxr4SR22Y+LnN1v5nf28B1BOTE8H2+u4qwrkB+bjBqYVYA3HGllQOo3BB7RGfDcjAeWY9KEB4VuiZtl252eUSNmE3GACAJxKdH+f4BGBTEwqLRoCNANkIUeN87H9fY09+jXtzxeXsl5B/ONvmIL758Xpm2TfDCPfuRLW292SFI0EEsOd1d7dAFENhhs1bUSFZY4DgnSiOchetsCp+ZphTSvujZD/pgJ28gjyXQVfL+XGQ81yF4wfuvpM+Yc6GulqxIeaCA7wPYoE1yjPegU1dTWu3daIGG4QEmIKacYR90Jf6aQgrylvfdyOAepkjy8h69aJtVCNqkmx+XhPksY3r1lsbRJFwhuGh1Awiu8zwnOiMV63WwfUJo9YW+NGHajg7dwEKhDJIK9T1iWn0p3526Ohxa4KE0kENmI4NdDw98uWb1kP4mIR49xKKDeVBoixcq148gjOxDDIcOSaQmorJ45D6o51zThkgmVn0vPzv3JlzLm5CNp5SPwZQizz7wguohyAjcn6sWr3KjqKMuAEV+5kzp+3NnW/YJx74uD3z9NMOTFpavMRZtKru2QYJQrV+8ZLFtn37dpRuGVaNJe8QZIokSBMiWoVQr4ZQP/YD5shya75GJxsHIERKuXPkboiUpRo+GrVhN+QXnZdS3Lp6U9ZynIFe1C7nfwC55SMHHDDsFB+q3UVmEOCv38rtAyBWfZ2ZlemUOSKTSKVzEru/jPR0V0uvoy96dfvLLm8riWujjJIFXJ+jx446u7BYlL3x9BqqbyvpwZrJLlE/kJuX77L3RESKhVxxEuVvELZiKexR5WfLnBWlMks7sNCKCEeVCng3RHDRyBA2vzy7d9/5YWow2eRCanDZqlJbiGSqTlW/9evXkX9oaf/863/ZgO/f//slBchveyR4CQD5bd6BSwDIb/Pq/6Z/9i/bH3/Tr+fd+XkC0P9jEP2d6r935+f9T/ouvwAAeeSNjv86pUCOIsqlYFDQjZ+8QrXFFJHf6Sy+tEpl8PGbtNu3rbYVN1wBs0SKEKxcUHB0MmBX8PU0w1md4f+RBZYaLxUvHhQss/LnlOUM398POX8QxeBYW6UtW7zINtJg1BDuGA2TMYgmIgFW3QhFo3zPFVYXRfPrCzO4FguVboCB8wTuygP26Reeh5GKlyo5Fu//g/c7dvKbb+2xLVdcbTt3HYQ9144n7FpYyjQQNHxjFLZheJaH6zcDHk8aFylAPBnITMyMMGBJc6ym1KQYW0Wh54Un9PFDR2GmaZDuhTz4RULjljDkOc4AjEBiZXtQtPH2eJ8KTlb+B6oMmjmxfiYYpGkI28tgK47GwWDvLVqQjt0Xcm6a2XxYjhMMLzPS8uyb3/yunSKA0A8AJCoxi3BNLI8YWBH7bPHI2Tt62y0xKYohTit5JLBo8W7e+9ZxhjCBjq0k1nE7A+Vhmok85NAqnKdlgwW7uQcWuALggmFnKjdj0GUCBFOwIZunaK1vagTUakPhMGibt2yEUYwcncbrys2X2TmKvddefp3BZThqm3UEwU/Zz57e7mxOEKDAgOW18H0jKJj7CGCf5OcOMLCJpMHXoFIKBbG/FfybwDBKHupN2It14uGeCpjkjZeqV3C4HTlThi80oZZPbLXcz55zPrhq+j0AKgIZ7shCS6CHWPUKpZYaRMwz/SlwQ4CcLITklCNGmIbdshcKZvCrjJCLwIiUCwIXxLQuYCAXSpNYy7BGwIdApTAGd2L89ygUPgR2LE1HKsNGMWQVWNrGEDmKYrkC/3ANhm+86SbYU2+5gls5FqcARS7fdJkL3m7HTkyD9wCYSRn4Cp8+fcp93ozLWJixYsAKBaX3weBuppFakJvDcL+QZuQMA68wF74eL8WGbFxoroT91CN5X8WwqouGZwxQTUW/BnOFNIcv0NxogPueNXP2yHOdTtkSCktZgc6yYNJgVyoMWbRo2D+MhF+2TAp1v//mKPvO0wSe0rRJ9aAhn+ysZPmkQfhn3h9tX/kR3ukuZBELLZjnUoFNcF/nVRLKixh1IIDY0A/cFGZffqTBscOGUJFISaDA73lQBdsNWWLRQEhmruZHoISG8BryZWRkuGwUqSsi+HcNrDVM1rrR+5MqRe9Br68C8OivP7eKMF3CslkADXjAhzKAku2VnoGO1hanRmqEIZgBa1jB1rk0oMoY0f0T4OPC2wWKAejKAk0QmxQcsioQ6KG/KxPE+Q2zBsVSkw2S7pHCrDX81Hw7QIAozbfAsCHUFmrm4mmwdE1lBSCrMVkRydZMQ4iPf/zDKIawv2NgqfcbzX4nSzftw4ULF7rvIdCrGeulxCTZDxDeSX6D7kkjjVcCTD95UgfTjKkR74cxL3Z8HddgMfuqmHBSvsheS9kzXVxHDczrkfqHMlzQoH4+0H7egkyKIx8Yz7oGYr1pWKscmHT2EKk+FJir4EwBIQPsp4ePnrCbb30/e+0uBsZFZGEEAmq1o5ZItzpybAa62mwp+3Msa0AgyxS2AeMMDqc5MLQuxUgd1WQQwOMkOU1z7DFVDJbOVDdaQuYCmLYAbKwneUVrj9Ge0sFelqiAVq5nAHkhU3ig138Xi5F3/FrzJfZR1pQUaAI9R7lezVg6KRhbdg/KwZlibxoaZ+jK3/1Zr1qXGp7XAw6t5vkSMCmV1isvv+yAthsIvH3qqafc9dLQWmGop/5uhRX9eaVbQ3oGYwAfdM0F4ImtP8YaH+PaxnLdBvR13CepfJT7IYBCrFJ/Xl8B+3U7w6lZBVgT6hrEfieAIBKFTmZKvG0BmJ6EMduIEkT2hApzD8AOrYshTpEUGXyPJq5lJus8hmvUjjoqEbaq1IVjDFyUeSJLOA1FYnjW9ewZQZ0l5U22460DdhtZNHtRqyWnYokBW3zfobdhYHvYUgYrLbA2ywDtfKkTZOORxPrx456kJHLdZL3CmR6LvcyBPftRMg66bI7sgsWcWZm28wAfg6SQmweDdCE++ATnrsA3PpJB3xzKvgDOwynOoKaaBstMW2ADdQSnYisxwzrt5EwKYB8vOXbM3VlnSefP/UMpcupMD+xRGJg8tjim2cpl+S7jZpQhugJLdY9WoEiSIk0qLa1ZgVOaF0xxn1TznKlusJMomMIgMmQC3KXze+fuNxkwrURNEGxrN6wl06HFKljH8Qz3FUotaz0BXTo/xPDVXrWw2MdlerzTv1zB5xczP/Rv+vVv2ZgqTp1FqANdLwDwUjheWMeLVvB9T8L0Z1ai80zqRqcmcmcdID+f562zTOFg/PsMClRXi/A5E9pfYeR6MiAtJz/tbexDP3n/J63ibKXzg4cmwBoEuAz2sLwsQsV5Boe5bj2Aq5PYYZ07heKMwX0AmQ++qGffPthrmzbEObUIRYUjI+w/WWsjgLIv7oa5jRPoWpQ96cPsSUz9QwiXl4pyjhyRsp4J+6tDbZa2aj0qEVQW505ZQxN7Do99BsRZqY6efpMwdkpFHLXsrk3xABtx5km+y/XfetMFP0uLlpecjvJi3Cqq2y0l0MOSULbkAdD5BpBfEonykIlsiCXYHLXHLVuyqBtGUZXV29M7W7C4wv+99RM2coQ6YgCyxcuvYbsTbkMd2IihIth1rNbaAD8yV/Gc8tOOlLZYQw1jKgbn91yfR9g71kyQDRo4h/dX9xjiAX4etQ9D4kXQ/dNRDWcAlAcFxVg5a/g0g/Y2VBQ4hkKS4bfOclTDjbWcZ6zBLTm+tpg6sIszoA3AYoJ9UWtzWoQbbFnGGcTKQmicgdkApJucnCQA5HDyLQhXr69ESULuEHvZQdCKFGrDwsxES2IIHoIyoZ2aoaKh3VoYEvfPYmEFwCGCwfE9u+zyRcl286alNtdB+DT7UM3ZZmr8CAbUsQy+T5NHAusftcSipZkAJ1PWjX1syakOFD0+AC8Ab4APvdhMJSZDTGGgHogEKQYLK9czAI4qI2WY9doFCDJFXtwc50hdZZN5ci3ety0UBVi8yy0TeB9I3RkB+NjKfhHPuopV/ch+G0zN5U89eK6GXCjUKW2DYxaZmmV7j1UBqsDEbpu0hGR/hr5r7PlXd7vrtmrVSgboIzYG+UkAyOMv7MESz8Nu3LiOzKYD5ofkiHbCbrm80BKxpumjh+hlMPm91/ZYOfdYYM4t63ItHTA8nLPt+Wd2URPNq9oFPC7g/Avn/Bmnjk/BGikEwDEBq8jwmDSUQyF27z/+k+1uQaGFHVxHfadl8RCzlOxm7B/XknXn44GqEaB5lKHwX73wjP0VP5dbw+Cfdc3P/vMNybaBIT/+hxaWRPaHbyLqR4A41kci5C6QeIvMXk+IPSz0tCyUPV6cm5CbUFvMoExDX2dZLEZ/6uwoRVTA68CZlloz1oVpJwP296BIHAFoiqD3ClCQvVj41H5L/+EDdvbur7pzoboGGY8vdlBVbUYUjQXCdZqgJ2sbxjJy2htiWD7AL9l7vkOWER9ARgw1SQC1NXtQLXVpD5kWswx7o6IgidU20+uFAICg0qDuufebm+3xL+yydauWgQZiI8U5FxWP/RIgQzRAyCC1MvIH1kwAIGKjtaIgGeY9rlmzDLCiCSJDnFOzZuSgbOUZLTlXLXc/l9cxDFEgFKu3wcFuu+aaq6lDsDbDsnbvgYNOJbkJJXswfWsgBLtxQJBR1PTe3Nwx7PVa2/sBZfutkeeNptQCuK/jnBlS9gfw3uIBPosXF9AXkhmEemKAWkQ13KFjR+yam69HSVDC2oVEAdIZxrmoPCwBAS0M3FW/J9MfRTFEb+R89sKiV4BNBSpwT09sLwOieJ1N1DhBkMvI+uOcWkjdNogqJgLCQz8P223vf5/VUZO88toOsjfJFOEaXX/TrfbGW/shw3TSHWIletlGa6Lu+NlzzzprriXFS10ORxzPddnps7YOgOZl6hipxs4o25Lz6w6IWyLj7Ea1lANBRgDHD3/wfWedqjo8j/qnlF5miV4P4JUyx25473udfarOV3/WchuEqtOoQbLJN0xGxSLl7LztV69TDB+ijpDacgnKGNX/TY1kmqDIFTgiEoLy4KT6mOZ6S22iP6sfXudOwNR797hzTcSqIYBnKdyTWMcib8kSbO26DXb42ElIgYnu89ULqCdIo8YP4HNbqIdzIXsImGuhlkinbqkGnMzNWTCfOQgwJcBFAEuwLD2VC8OeKFW/VOlSq+TwuRWAOI6kFZ9IRl8n9qPsUawvf55Bb3KG5qS6YR16UboRC94AACAASURBVJB4e5H7Io3RFOQGEM4vPPgVespu7kWUy1n14p7Pse6G2H8C6b8dKPLrgCD/DwEivwgAeWcGyC8aEP5PGnf9+9fy7wdg//Zzft8Bht/39/ffu/4uASD/vdf3f9Z3//8RAHnn/vC7t7//svXzLgAgQwxSFPw6MQawwQBswIWAYYkC08nHj0HVLKydj9xhuUtgECPf96FwnoGt2kuT6b4OBoUbTohFrf3kwmt2L43/UIMvBYiCYWcpZibEVsRiwp/iTgBIJh6zG5CFe0Mtqy8/a60wbXyxYFgNEz4ZSyepQ17E6ureD34YFsyrFMdIjuVrSgh5LcXUshWr7Mtf/SpDxlj7IDLnw7A6ehkYZlEknzpThQwaVnM2QdOk8R09WeoUIJFietJQhDGUC8ZO6423diJBjgW4YJCTQBMd7GsFNKfMaGwQL9tQhi5lJeV27XtusIMHj9vzL7wCW7YItg5sdAaIvhRbfkpudPoLN5l3jZ+EvBE0FQrE8wTUySVUMCEceyhsQ26+ZqstAcQIgmnqowEgVlw//OFPKIwJkIvGd5bCsIdB4aRsDmSRExeBJ7I3A3kfGEiNDOcyYPtG2fGDZymiAWEYSHQwEJ/mOiZjSeXHNRZLNJOhp0K+/fn3ftjzuciB+xkKRdGQTzMcQXPPcJagQSTRQzS0ldVVtnxFMZ6xWErBqtIwLYuC8sjbsGUIQa2n4F61luDi0xVWXl2HjzrgAgWqck7CYN5obYwxoNOQMRKQSYP/CDcIHHZWRAqpl8XTJEPjGRiqNQxkJpBzBzBAq+daz8kX9wcrrfALtQwZCcIkgFMgiMit85ZWKGwYeGograGuQt0FeEhppNXn1t0FAESDIw3Anfc+7z+U16nB4xRrNpi/Z6XEMZDxwDoi0w2xH3ror+yKzVtpVFqc5VUIapRa5OXwkRwrs43Ct4BhYysASD3DVBXex1F5fOhDH7JdDIATAaCmGTjWMDBeDuvZBcPTlMxyT/oozCUvP4Xv7GqadQESCuQWSCLLLA3MxSq/4orNLoPgoo2KmgT58U7QqDobKxjxzc3NTqaudXW++hwNRoxrQPTvCnIW0PHJO9Lt4ee63N8VFq/GQCCGVA4aPGuwLg/fLp53PZsPfjDTHn9zhsYFWwh+liybBAip8BeoKLbVn9+dYF97rG0+FJA1pMHuPMglxRjPt5QzAAMuZJ5G6LO3x9iXfwybm++hOyM2ldQpUo/otTobLe6Rhsl6v2JTi6mteymmnf5dAIj8lNWQ5WB/cJCB6vXXX+eG1HpPGtA/+OFs21ka7tQhykTo5jlIZD/QuuhmGD/FdcqjwRtnXaoJUk6L2G3y+Z3P9YCVzW/ZyHmxt8w3ZKi4uFZ63XpfAjIu+DC5PU7XUQNPZ0nD9VJT57yMJeMX8CavY+5pKCxVDZv1/vSn3tNll23Ch/s4oNlOe/+tN9BkZbjMAvkln2TYK1BFz0cSFn362R00XbI2SwJw9ef5aAUQ1n+PM4Cd5b7IWzuGdeQCz1nvPjTuQwp+BwgRsDZC86j3K/BQ6oMw2HfKTdH7jgLA0hoTE10ggNRCAkD8tG6UrwMgcJ68jxj2ejeg430rMFyKPq0fKR8UuC4LAb0GrQNd3zyAvHYa0D6GLulSsmBRMgOY7Idx+TRWd2OEXiuocoDhBz+Q7IUke/vkWTt2too8oG7zxBonMBLgD+Yx/8dZwRphAKXnSB7UUrhFY0HYB3szhKwQ+T0LBNW+I+Dz0NfSLPdjx7nmw87nWvfDNbZJNLEMHHW/ZVflyz6pQGt/gGaBjAK1gmEyrlq+wq29ce6tbOy0ryxlqLBr9y4H7rU9eZ076RI/vNda//Ey1Grn59cq+4ps2BQ8rjwkWUZo/4nm9bWjsgihcfaV37XbnBhWYcXIU+nuzxCfG8weN8LZuhj1nlOmTY05ACQFVrtOlAjOrSbYwO14m4vV2QFxIQklSjhDrlb2pHTyQrTfj7L3J3A26ZmfUNAo10avRSid3p/eqwfAeVv3OGSCZnzV62HOLnTs0PcA9PTAKg0GKN2E3cpjP/tnhisdBPmSO6HwdwDJPPYfCTqnhrvIXUix1Pgk2797P1YTB93Zm5yZyzkfCHO40uqwHVmQm8nQbNYFEi/MjIetHGXtTfWoIJUPBDjDMMuHYShGMVZ79pwNscemsZ5OHj5kcTBnFWjugb3KEMz4Hqx7miBC1DTCtmRtJKT4wOjMYhBBFo7yemQxxTqVX7lAMuX18FCiXMHLm2dQ1iXBDIekMKrDTiUKYDGI61dPGG8V13bjlsssFiusrVdvo8aotSaudRfrLZZhXWoqCkcBKqwzKckESAgAOXscVdIFiw6tCxWbhcv9AB/m7a7065cBINpftMu8EwDR11WUzoMg80CIVJDzaihmsOR5wTDll/K+lOkkVZSAQjEEpnRmcMQ3k6/jjUorDLBwiCH8IYKCszKynHe/nw/gNwNND9m6ofQaIVOjo66bkHEGUCmMcggjnsPfvJkh9aoVSwhTb0XJSqgyw/Z2cnzq56JtV2mj1RPisS6XsGnvKcuIIbOJtVOCanbr8kVWyZDxS7vOAUJ42HIsffKpe6rOnyEfrJ/vY7YJksXxqiZYtbUWxZu/ek2SFcNSf3zHXvtpIzZBvM8APp5EjRCUgs0Ia25T/hKrPHQM+6lgzuRkm4vCTodQ7vEe0DD2vq1rqHuo51pRJLx6qMa2HxmzKiyw5kqwoKrYbVZyxgIYsJLkhIrM03afarWzzF99mKUFU5P2EfpcVjJuCwAwElkredz3OkBFZuU2IDUkqNvJMy1kIaCUiPa0HOqIbAgu3gxsY1HV7sYKqwOlAU5QNss+U4dCYnSSfY9vEM772ZQbSYg4qtxA6hkY9mJMI4ZzpByM4Rjyw0jvm0UNi2okkr2Y4esirIZCA9jj2DN7OxstDdZzSWUdoCUAHsrgDEg7/T2oglvbrV8RMJB2RjxQawEeSBnZUl1uviMd9umP3WlzzeUoL1ibXQQydw6hPAi3l3eU83nYVV0d5+qYSSyvqtrJ0uI6zbEJ0xIYjljsc6xDaiORA4BqnMo4NjHcnZ8trQBbiusKiLYarKUmYfTXN3daPzny64p8bPOiTIvy4azx4Dkkyy7CD+U3BIUwBqKqEwX+K+cqEACkDQJKP2DnsXPtRvSMRZIJUdncam+jmFm9OMYiyRPZv/c0NUigrYXJPkRN0gsjPZVwmalZcnIAZmLJujh+pMrCAEAoLSwtxtPioxMBs1AaA4DUkkH33Jsnjctn8ahTNrHvyzbwJ8/uQznuYy30DUFhPtSKKXbFipV2/JVXrZiaOpqzK439NQzyyXmA/T/buc8OtGpPYA1x7a/M8bccshJTWZ/FWXlctySXOdRBffCXT/3MdndiM8XrQdBk2xL97cOF9AZYWOVuWG2dk54Wl4evXGistVWUWcL6NSp+7cGH/tYe/vELNsKzIA1ZoMvoGrdozmwpDXDzsiTwybS4EPOCzJWMPW12JqQHSFFTgA1SBUplGEAxPQto4sP7DOAe+gPCL/3pJ63yg3/H/qjMECxw20ewFEVhnO1nJ+onLDqD4TBrMZp1kgQgkLMw0UJ9x2wtgM8YhKwJ2P3dKMv66RF6Ac2GGP72kNc4B/iGFB6wmpr0+1fZtz/8tP3h3bdZxekTAC5kJ4gIwLuZ7m62AM67YMgcHah+SgE5q1FlRAFO55FRNDYAeM+weZhaJn9RMcC3h72N/eesdwDfHtUJXlbKo5lFAbV58yanvJdSSKqKAqwYpbC+/WP3WT/ga6i/VP3DVkMAekJUJvVNCyAl6xSlSmVTK8oiAEGe2WD6jyEA3JtuuMZZrknVriG8VL0C409DXFm1cY1Fi/TAMF2v3Z/+VEqaEtQCsltSnb+Qut8XYssoCvse1PnegCCNkB38/VAXDWMjyzncTz03wWseZ9+eUL4UYI4/tUkQoI1qKZE3GiDB9GBf2IO7wR/cda/97BlUIawVWeWtRrm57/DbtgsbXREVPvKxjznleASZiucIaReZ5Yl//menPOkECQyhZiwC2BA5adebbzlLWfUiqnVE4rru2mtcLS4r1jIIgnfccbsDR6SmXLliBRbH9XYS1aAPwI2vsopYh1J+xwJIC8z3gRwnYEhqECkb16xdB3jUipK5yinKBUqpXh4kY0dq5Xm1NOoper+8jx11SmYpIcPJRVJfm8L+28mfOeR8jfNxWVpWnq/BZnAWwId8P871GH5+E9dJ577U41L1HqculT3m+coK51YRwN4tlaiy9aReH4IwpBO3oHChnT5zltolmx6qxFZA/FCvtpbXLSusSezE9P1Vl0/Tr+t7TfEM+ftIGad6Q+czGaeAd57sm7PUMqWP4sv4b3+FPG4PQyaUmk62WJ5OHTLvSPAr/fpvAEAu1i+/0uv5jX7RJQDkEgDy6yy4SwDIr3P1fte+9hIAov1yvjf9/fj1LgAg8tlUITICe0oHuwbEcQSBDmMJ5R84y6B+o0VlRBMUthAGG2Hh+MfGIM1VaLYGZxpwq2F34Mc7ABABH/rtEkUYujlXTwqdSSlABIBcUICEB83ZZtgrYjZF0OTVlZ2xSQrFJTBii/A5b2Kot+O1V+1LX/ySncXK5RRskzgGg/Jvb6VZT8Hc9xQMlz5k6++98b326o7XLQUK2yiNUz3y4KqaVkCNdIuISbQ3d+3F1iOcxglqFq9DYXTyXK6FmZOejUQcywIPfHNnCcbOxoYkkCIrGP/aOYLnzpw4w8ApjaEAoW6EoAfDfHz6+RdhilIsM1AMVACbrK/k9UyjoWDdOa6tL0VxT2+3LWKghXeABXtNWQwgxtqlRbCnsi0Ye6dAGvCG+jYssE4gKcYfOynTjjII7KaAnQEAmoVROQqA4g17cg67iiAGFukEjHcSGtjTzKCL4WE8jOiTpSfdz8rCPkyMPIVqKntjgOHNDEzoAoo7D4ZEHQziIhmCRyhvA1/ZXhifHTB6xA46AMsnhYY6Awn2nELbYehnpae7At8Xlvbrb+whEHclRXaYnSrHS5r3KFWN7rHYNOH8vBHek5j4IdhPSe2hIZEKTSlAohiYiw0tpnkgw9Ajew5SjPbRdGBlBOOw/rHLLeNTZ5yKRk2ArzzNpyl4ubays5FPrBaaFBpa/sopEYfHBeLJW//CsMkNjJwiBBY/wyHZZOlnB9F8iG0vG5HCnFRbkcfwi+BYMbV+9Mg/YdPFWmHQMqRsGw9GjjCuhrBgm6PgbYV5n4OlwQid4AkYSIuWLMFfuMFtKAoMVMNQjg9wMbJxvedBBo76WbIe6mHomqxAZT5WgP2Y7JA0sBXrvhVWWRfNu5hO6xgmK08kC0BDtlo9fDyJAl/vT+zmQBhmCgIXKKKw+c7uNgr3UpQED8C2OuQGnspz+MRtyfbD58WKg3FOUyXAQmyfWf6ua+hYWAwEm6WsoEn/3F1J9o+vTsyDCjTF+hwpHwJpEnrxyf3qh9PtwR/WO5aVAA0xwNSIhEjxwHOiYbo+X0Nx3QIN/7/yoTT70o9bnKpCjK/TqFp0nQTgCIRR0zKBrYz+rqGw7qgGs7ouAlcn1egoWJ0hvtRpMzSGYp+JrTZIOHsD114g0F99erE9toPvw2sr42eks34nYPaLJR/OEBrsy91vdSlSWPQApojBrcZMYI/ANIEZLv9Fpvu8DrHEdR0UZK6P69fFz5uRT5r7LDm3kA3A8EFfr2vmrj+NnNQEF3NXNHzXe9R/S9mzZcsVVsY6OUYY6Xo8rtuxE7xRFgSnTzvVwijXQF7KmVgM9ALStMLY9qfRjI7BLom9QgDIIACWpPv1NMUJsAsjGRIrAF3gyxAs9WDuqRf3ZVCZEVwj2WlJ8aImTiop7fMC2mT9IzWN9n4BIMobkS+wQDMN+tWE1nGd1aBqvxznWRfIM8mfUrsE8YzHATa1A/S5UEuuWxfDcq3xUYaq8oWWD7Vk/wGwVbXnqFkUADet7B32w3E1/Hz8xJlye3nnXoZ+c3b51dfjw+1j5wEjFegbSsjqHPdBNgvKn9A61febw6vfl8ZT1gh6n1PsWbJskErx0EMky174lfWxI6hIBi2JQZayXCYEerAXKLdJAJGujxiBAvPyc/Ngm6Y45p8a3cZGbB74WqlGzmOjNfzK+23pZ0rZ62ft9Lfms0eWfBlGNf9TU90K8OPPNZLCSysngmFKOGuzBQak9gIBehrSi7mbnRrvck2cnzXrQ5ZbnQwEVy4vdrkBfux/01iF+DHcFbNZA05lhYwDJg/BypwFTFIAbASDuDGudwxAikLiNRzXPuvJa9R6Ug6TrADnbQCx1nO2dgwvwuKxBqt3Z+shLFzuuude2/7qa/bxT32GINtOq6yBebpzJ5aTgGzYWPBFZCaM2Qas3KRCPLBrO5DFjK1ZttISGUg+/P1HICCM2I3vv9NIobBa9pdHHn+UNRprG9Yus8LsRJw1+7Fs4ZoEkYsDw3kIwkIQasYRrJqmBrC7OsQZxLX2ZaF0AJ4UM5yZddk4k6wprMPGSSYDCHnp1VMQEMQAJg+Es0VKl2BlqvDMKwdEa0wApievWQzbQfbxIc5USgPHQI+Dxcuma8N8bwXPHjx83PJQp1x3IwArVjJBDMA2bt7IgLjdnnvhWQtgCLl58+V88TzQq3U2xcC7YIm3nT465u6hy/XQXnEh40V7wn8GgHhoWuS+o84vHW2ql+Y/JgXIRRVJZenk/HCVc8VPdQVnrYCQIM5XD51xTnHG9eN1KbdGYKfs5SZ4z4xZAM4YJGFZV8/9HGSwLCBy1bJCAq57bZLp9Jxs/FA/zgAulR6WRRwhzmR/TJBJFkWGgfz028k2uPE92J41lFHHkDcUm2B1Fm+nGvqpC+psTX6gZWLVmZeCdQ/g6zmelUzO0x0llfadE/0OPFibFW9L87Os9txJhpDkpBTlM2hOtSde2GGLyco6f+Sc3fMHV0LIaLdvvnzKuuCV9DJQ/+BNt9u+PTuskTM2jiHvwkgUaliNzDCwX7+RoVvwAPcngDBv1jbrKQlQIigcNi4SjB2HK21XyYRVznzRpt+esP5Tb1kUw9VJgCExcEcBeMoYup5snrPTADkBDMMLc8Op+yCTIPM4QA6Kope8OW/jYRRXMrxs4DxNy0ggR4M8uPpJW19I3htg4pbCAPJQwq2BvaSKAXclw3CfxHRySOo579h3GSKH8Z5WFsZjsYWijlowDns1ZTPpTI6KiWcYSkj3+S4Xjg72YKlYRY1j+7cAmzGpLWapUxtrzmFFm2MtMK1lFxdA3bqC/LzKc2cZGPZQKzJcVihKIEBLZKw7o3vayMwCvLpyzWIG34M23dPhIrhryVzoB3p8mLyuG65ESZAczz7kS75Lo1WhmphjPfV1TrpsiTVFngw7Z61rErAc5UwgSvG5mTGeQ5SLgM0hnB+9XdhoMgA83wlogu1WF5/fQqp6HEqYzVjYrUgPtUjPbmut7eb8iHdnuezcItljpBgX6O8twBwyQifqsG6e+1ksf/Zh+dPN9SvH/XHJsgQsvtqsKDWcrKkUMiyisYY94jLaYgnnvv6ydagGminhJglIb7NkQFvZIp6rxSYnCrAqPdfaCC3uJSelg6HyDDV/ImdoOOC/9uHtu87a8styrR57ptcPt2AVhZoD5cwC7BtL39hrhZBn1qIKCIMk5pefa8u/+LA1cK83AkJFMxANnetH2Z5pA+Rl+DHoTPRBRbBynVWz5j/+rZ/YGN8P0Q/IpdknNmNZmhRk6eHUu/QJymQa8Y2z//XFv7FHH/muDXMODAN83/dnnyefBdstzhJlIomAMslerNpbMOjqwiQU1YHkKZ63K8kT6aM2HBtG+ct6m8QWUgr0CAAhWb96Q1kPkVqMYb6yhLa8/he25/pvQgog1B7F0cSYl71xtMmmkiDciNHPWvQWzwUg64t/fgf3tpYMjXK7d2uxDTaeZ28WKY7MGk8sWSFzHT/faOMoDHuxX+NmUtcN2tNln7e/u/sp++gf3mlvvPYcZ6U/vVkCz2qYtZafsBDOujjOrPrmbiy4xjk7BlDCK6SbPDCyExvIx+Kos8Li5dbO/n+Y9RCAWlDPfVyMrJeoQyeH7MqrrnDrYBAVbV1DK2A514HrdB2AttcMqhPUUjPNZODAwvf2CLP95MXEp2cBtk3ZKaxuQwC2fOjnVEOkYbG3CqtHAUjlnJFSyw+Qj+aLMlVEt/QFWHNBUBvnZ8WhAKvj6+Op006XnHKDd/U/yhebpC4RiDnGOSWFfDsbbD/2dgG+4ezlkBcYyPtSI8ezbw5QjwTS88VgXRYRSvYTZ30jNVgPtW8Ve9bEtIfdd/8n7KnnXyWHkf0RAMSH3qGd3u/FHa/agoJ88kOudzVkxdly+8Bdd2Np9axTh8umNBpFxrLVK+0tSFvZgKhSxVaiPlmI4lgZhkePHkGxsdgpKaSWfoOe+mryIVVvJ9J3SDGi3n855MNB9qoOeicpqcuolxaQ/ZVL7dfLM/02eSYCn85j56rPVf5gF58rMpWecZHOxgGyXN1I3VX+D8sAP445RYZUHrpWYfRssld29awUkNStQdRYAvn37N3PPrAKMATSBHMCKU1UV4lQpfMvhL68AWKHPqbf+pjqO10X/TwR1OK517IGVd8i8o7U0+rpBOZ0QMLIle0xwI1QHWfPy/vS35X7wWbFOQ847CyUdfbLXtnPTj2CYkvn910n+BmoVwbHWZ+JWPVi8YxKhBLZWS3/8af/HDKBrLF+nvv1LwXrf/Uv7yIA4nqadwzH/ucPyi4BIJcAkP/qg/KLPu8SAPLrXL3fta+9BIBcAkD+9Zq9QJfXgM7lInCwy29atUBbRx0gwZh98t6bbenWNQAYWKSQXzHBMNp5cdIU6esunpcXFSAXiPgMb94BgKjo4CfLAgvLU5uWnQMWVwEUMnkFqW5w04W0+VbktZ4U47tefZlmq9+WE9qXDOPk6OGD9qF777H9sFsUjqZBsQoVWal0tPfZo4/91JaSk3HPBz8Ag/V52HvYmsQluTDBJwlBD8dDOAILrVq8xUMZ0IvZM4mXvN7HOO8hFvCAEonBNoMi2FET4xj4UrAWMISOA+iYo1PxwZLgzTfeQtUQx+B7GSyaXrxoK2Hg0ABJAUJBptmplBg+MJI8GcTMUhR2MSiWFQ8ln5OKe1OgZyZE2m03XE3gIq+HQs8LgKWxga4O1UcJ4efJeAa/vGufVTPoTECGPEUHU48Vh+TiMwAhidhxKFOj9DgB0VF4BPPa5PEr+6mKynMu7E8ASQYfm6Apla3KAEzsrQyt2hhkNFIsFuFvqgFwdU09YAZSZthPer3HT51G7RBq2YBPGipFkgOi4HIFS0dR4NfUtVD0YquFAqaMXAKqT3cN5xjCaNgqn3UxqgMo9rU2NHDT4HoCdYn+Lt9U2RNpMOSHmqEFGxJZTHnQUKgRDcL2ovLbRZbxx2e5P/id0wDMas0pw4Q1Kqa2NywrWXjILMSD+0RZ6wq3eQBkXgGinzX/W8WmgofJYeE1BXFtPPjvaMChAhQ5WdH+gFwwRxmETzLwOH6sBMAB1hxDhK6eAdZODLYQzXjhJ8BWQ40jhiKNSj/DpkEACVnjnEB1cdfdd1k1A5+zDLHlpyupvhjXw1yTGBprDa5kh6Ngb6kUZKWk7IhAvHhlv1QBQ6kIdYSGziq8IxnU65fLgmBoK7WImhE1VRowBzEolS3L+OSwlTP0uGzjJhcQLm/dCpqZhz61zL73TBdsp0jXaKj50OPuQgZp9PTsBnGfm/leX38g3374Cs3IBdsmTcg19BeIEc7XCzz5y/vS7QuPCLgIc9dazDaxDwMZIov1Ps7P0PcM5Nro/WgYp9yQr98HCPIo2R4MfRXoLa9gZYnodep+DUndREMvhcSMGNx8T1+ujZoXNSkCsfoBgnIZ9ojJpnB0fZ4GkLJ2Unj8n96RYP/wAiMcBvQCkwTY1cPknmFotBSWm4aFykiQIkRKLYFQ8hJLBFgaGID1Dyik76ef54aQ/NbA31nauKHmBVWIWNVqpvi4Bp26p/M5LTCJ+TypJ/TL2QvxS0CRroNYdvr+ygdQo7YCBt0xZ+szxz2MB0zqduqV9153ncuwUE5HLAN/WVI0wmhV4H08oK83Q1sBc/28ZuWCKIemjHudil2Y9tduhnFiE8sLOQb7I/3sMZ473XMBSFLNKMBRQIeUK1KMyPtYnydmm9aePwMs980EXvO+1YwKnHPPOCtIFlcCVrRWZFngwHD+RQCwroMUV8oxyeAeaA1pQD8l/3ipOJgiKl9ECfOymprSHgxu3AN4PUQT3yPrHYJkx2HHXXPjrdbFf+85eBTmNR7avYOA1AtQgQQCPCjsklBiBp2x+Mz3MXCbktJLmRfsNQKi/cUKlVUR+2Qb1k+NP970r86+3D8td3uWfMgFCGVlZGKDV+2aXNkmCLiv4/poX9BzI4swf+7vEGdV60+32fLPnmWAhXc958b5v1luCz530q1heUwLsFPeh+zGgnkdCubWnjfAxwV+6KyVtZY34EtBDkAzAIgGWvGwJ3Vdhhh0BMh+g3WbwGBRg6zutib7wB23sucfRp2ymLU9jp3DOc7HWJjUhIpyTaQiUcaIwA4ffkaUsmq4b6MMVDy4AQECo3XO83epVXyx2mlt64VlGWOHAT/G2BfS8cY+chxbCQCgFgI+Za8xzdRplusyyZXwATCQGiSZfWzzJqwqpvshL9TCvu6z4sIlqH467JEf/cQ++/kvW2xqhm0nQH7n3t3MwDxs22ayWiL8GYBncEFhig/2EsxMNgjMYX9ei86CIe5lH8SGAgYzrfUExKLWDEEJOsEzMcDgfgyGsR9DhfGxGXvx5f0WnhACaFGAF3qD86H3Zm8P5JlMYP23MoSWhaEHw36xkOvbmeai5vRhONyJEuL/svcegH2f5bX/o72tLWtvS7IlS957+Q93GwAAIABJREFUxLGdOJA9CFk0jAbSAGG3dNH03tJCgdtAQpI2QKBlZJOd2HE84nhvSZa1rL333tL/c96flTiUVcL9t3AtcGTJ0m98v+943nOec04UP5NK48M4e8s49/LV119zytBrbriOGqKXQHRyTtatApDqsx//9D9cwOqatdRCbi57CELtiwtQgJw65LEJdBZ5fGid0DqoNeG3JUAuVIDod0SA6KP0GHscN1gqRhGXsoJUnRbA+BiisSCI74loG4XsmIDIdEQ3KkkR4b3kWwTTUR8ACNkGwdGEajYdwuEc3bPbNq4m0LrL+s+RZM64GyRPBsmV7Xyln70KlcLmNKtHAZA9v5D8tTLbs6vV7rgZOxeaVobw5Q8BLKufjiZEvgsFZIetKgzCgmrc5mFTEsf+Ok1t0Inqawd+/s+WyT4V4gLPq6gAQp7HeiHDaD6gE7gWQrySMPB8bJ7SwqJovpiHGqPVHnp2v03QzV7eNmDXXLLJ9jCOBhnnWVhP+ZJzUIBaI4zLvWolQN1IA+MZWz6+34OqAYzN0uYnWVBSmj23e79NEkb75KF7bWgneUYNpRZAc4xBrkolMwAA1TjNuIZM3X2yg6YAgP7F3lZIJo6s2RT8XdncBxDP9GL/iEdhKxWuLKkSqU8P7q1EfQHIzENetUy2Xr5OgVsNiHuI74VlFtg5sj0a6trNm9JS2Qk5OaybjLnJ4V5qHCwM2Su09jobTsZpPdkj4OlkFEGYEDTuwz1X7ZeensB9ZyWeQRUrAJt6SE0B/T2dtu3yrYTznqUuYSxST01SX0VCXg3yHqWQCyGfLshr3CKxyYpg3Z3s7bQAgOkRSMVj5U0AioP22buKrKupztLYl376FBaGLH5ET7j1hf4bK8qLp6mo1YVkx9DBH0hTTxyKH+gUZ3uaxfrXjXVreyuWNvx8A7/f5x1Clzr3nL2pKDrAFicGWAqE1fTQOAQHDUbsq8EQHvHseaqH1Iyl6xBKJ/4Ea48XREsxEqMq1obj1djizkux1w40KMbPCnISLZS1Y5p5WF3bQEcC8wCm7ZYNWZaATdgQ61MEqvUM1E8hrLEvvHkEgHsOtrDz7UQpYScEmXtx7V945Rj1fqAtzclj/QgETO7hvc/YDlQC5xhTlOx2HVZUPqhZOql7Exnfyo9btyjdRlHgbvrn52wMHPO6rIUWTANXRkogWR7YwaImn0ThPEVW3wfvuNNaue4f+ftHmb8Q45DWfW19duvKdLtnTYGFoNrwZn+uRkHxpf/zrM1fnG1/evttNof8skNV5fbxrzxEJ0cASnDWL5qfwpnTI9S/SdTo3YD5t125BnX5KazKAiETcyA6Ozg7VVnh/DlcH2pr5koA62McipZIsmiC1TTAfuaHiiJaTVfHSnhNIZY4N5FsoQB7ameJVXKR/dMS7GBxC5kWgLrc02989S77+n98D6unKfvKbdhUdpOZgBKhpgFLI9ToJN3b80fOWi/rUMewspHMDrR9xe4s+Lp99LbrLBcS9Gz5UUgRMjhQn69dUggZV2cTjMdIatI2gOJz7SNkclDlM2+VXZGdnoS1LHa/zKtk9qgmsiMqG1Bd0DihzLz8+djPtlQDMjfZDTdc6+yHB1GZ7j90kmaREVf/KrNq2dplNthYye+Rq0QjGz0EduBwsWWhftRJooamEKk/1JgTjYJ9LXaIM9QpWnsbaUTp6OplPxhxDgDhjP9pAmXKzpbQQJHqVBbVrKv5NEl1Q0yqXlXDTQHErmwJAyE1ZBdbK4tW9r0uHsvPJ5R6v4ez5wQE/YhtvuxyXluYs3FNT0tyak89v7IshpjHlRAgw9RTCxYusRch4mYgUKpVH6EsiWAtqsAKWsowNSNJNbn10s3WyJp/DEXKWeyudF1y2S+Vj3LNddeSbUIYD7WuLGerqH9yOG+e5gxzJQoQNeTIbli2j6qNVZtvoXnntddec2r1yy7fhjKl1Q4eQv3LXqqcyGx+Px5Fah/1Uj9/RG4fw3lh0eKl7h6obpX6Q5/V4OWNP6Dq09IHF0F+HHX5dSL0phinVCnuLBfJ+NfZUmoQESByOVCDXQtZIsM4V8heS6ryNr7ORgmajlJMCo99b77pGqn6qJ9Fjoj8UI2mfVl7t/COaPCAZhpOWqnVlAGiBgJ3RoIY1M/IFUN2xcq2UVabCBBf1iTtqcqjG0dxVP6jze+qLRd9bL8jRKb1h1p2EsuyQJpNehnXQcwPKbmbULLdfddnsRCM5zwqg8ff8eM9EiCujdCdmd/pCv6vEB//lZ/9Hd/hr/m1iwTIRQLkvYyqiwTIe7l6f2i/e5EAuUiAvHvMcj1mgb5wCk91EcqqiN4kOi4IO+UwcT1dTxtvfj8gEgoNOnUmOYSpw1kEiD5mKFYEJGkfdn3RfJ61vqKxXp4p7udkkeTF4VGHqQm69mf4ux+ngCiC+1S0yLKhCjCvkO6RDIDJsxRfzz/1lH3h3k9ZJx3S0eQ1tLfSkYR37BXbtuKlH0837jk6PNrtwe8+Yp/97L14mxbjDUwYG6DHAIVR/9Ck/YysiqAQur4BPOIo7D1eEiIqAMz5q4LuIukwqsbqIgqwaYROH9n69ABIJnIgS8P3cwjgpY7OSeUpeNEhJusshad1Ulh5ccgUMCjzCgFuAt4UNOfNgU7O32MUUvIiTaMrMhPP9N6WWrt8w0pOaX2Wq4M09jJDAEDTdPVkQXw88/OXCaXNIxiz3qoALOYvX+aK8kZAvJVrVrnOaxET44Cc6jpaXLiMjp0jdFNPotxIAtBqcrYui4oKKO4hFvh+BPkg4byuBHUEU2C+9tJLdtvNH0QWXm6dEDkCFisA+RsJAq3DhiqIAjXBqQ441HNwisKySh6w3rKf4kYPQhTEAcgeI5g2BEBTXdmSMeu5JZGWPDmI51NGRCjPrU5w+SbokB9OJ89sd/Q4oGcfh9pBDuCyS6mh6zOYTr76h5ZZAR7+6qzxh5zwotDU+xAYrs50AR26D14CrBkPCj6nz9cNPo1DTyeu7IwU2onSQWSMfBt4PClA5vCa1CmdRv6K/wgqIsa1lBJBvIZQDtu1NQ1c52l78qmfM855/ViFxXA9YijszxK4FwQJIADwzf1vOeBfGQ/q8BfxE8OhQwDzIOoDdaS3UFynI9/2qGD6nFVVB2NLfvWumAapkZWKwGupPjoA8SIYX0MchgSYC7SW1Y2ALwGdkm+3U+gHAC7FoNSaBAipRcF04w032IEDB5zlyz9/Zpn9r0crXYZEHx34KuAFjAnZF+mlw4Ik3QKHu3hNX/1knt3/LGA5ByxHOvDYOiToa+UjfO76EPvM/eWus0qh3BqD6qgbZQyGcS31OqUGcYoRKSL4u7qvZaP1Tx9Ps6/8qN2pUEQc6PF1uFAXmH62F4sBBaTroKHHFDgbxONJ8SJLrCF1tTNuBdgqw0DBiTpMSgWTkZFud73P3x5+gcM9wLyutayGJpgfLZpzKEF0v2UPxHSHaAlxY7oXgEKWIHMBnL2Zv3o9Inv0np3t1awHDSNKa50v10Prl0AZAZt6Dy6zREwx3e+ynxH46UKXz+ebaAyGQQbpPYnsEWGkQ5s7OF52mR07dszlgujA2Mu/PfnE4/a1f/pHK0F2L7WBs1CSQgfVgMZ1EgfsIea7vJVlwaCDaSre17IUSFWnHvNTyoge7q3WuGCeU5kdusY6yOk9iUgSwC8lg8ZfrfzEIUA0HmTjJXWRA2xF9ChnBxDVqUggSKQWmuRBIgGjSzjYa8ZpHIiInoRoSmY9HkH5pcN6jwI/mQ8+AAKyQpjAHkPkjdQlCuTUvRT45/YObswwJE0raoOISIhCrQMc2LNy89lzuu2FV3dizQfZxaE/f9EyK6uoAcPGdo3uYBFsokG1zqibT6Srs26REoTPelxdCy/WLdmEKSuFFwUwQof11/Mt8zMn+B4dv+xFskYoP1OGZSAdp1g99bIu6sDbAoguMk6gt8Zz2XdX2OIvlrix4sPvjqPImwTY8+LaaGzJ4m+S5w9hDDehHBHxIcsxKRJE7Ck4e4Ru3HPVVS5gOBkrKJFzCgkVIacsIgEXxSjMYjj4F6CEHEJ1WVZywq6+YgvdyayjZBYN8L0QQJlFuSjFUN+0cYCfBzAkyz1ZqEntISWECA89nzqFtYbIjksErFQ+vup2xmJkHGBHaqczZeW2fccbKPwWW3ZevrO3qIeEj+FnqlEa1bPu9PI4IkRkMZINgH3J+kWWRrfkbqzBmgEpN6271N588xD5CCnmHxZBsPWwHcFH3A/yf/mSfIsJ9bHVi/LI/ejAAqvGsiHVtVdWnT4DecKcxo4qlHsRymv1AVQd431OM5/9RJZCSLcCuHgBSI8AEhYDTko1uHXbZqdwHAWAbTpXBdA/gYpHeUlkEtG80AMQNgUA0TUCKUCId8/YjDV29uEln2kFhVmQetjZQNhVAzrJ1mQ9gfNScianpzh7FYUNl0EAxEDGKPdM80VKOM3pZesirPgICkFe34UEiMbHb0OAuDArVzfN7l8eBcismrFoBeoECBDVF8oB0T2UFWQQ61oA6sw+QMNQ2dYpl0ih5zSFqE4Rma8cIdn8af2QFUkVneFSGMmaRZ2x6wrnW+BIhw1Vn0VlBFnCXjyOf9Hr28kuYopevi2bPAkyplAQ9EOiNdbX2jmssTashvSGxPAlpLvPew5e/9guVY3SNIGSAVJvfma6TbcxphhfuwBqvWNS6TBuhOBkHwfriWUa3rg8l303wh57hq59tiaGAfagwXbZ4g00owTY7to6K4aQOY09jTfAfUcvijzeSYTExxRWKYC5KTThkntu61ajhGiuYn+A0ASYVwaVDzVM9pIlZC4E2gt7dhIo7mOPvfQpG9sDUQJga6XkULRxbSCJlCdwjuCKAT9CtbHUO3qSoGSW9qyMMLfmJmHn1goYW4JX/94zA3T/e2OpiJ98WS2qrGzm1jCB782GOMPGmiBBNgHaEVQ+OoN9TAd7bmQSa+UUId0VNLuQMwL/50sn/lzqhk7sZjohO1IS6RRn7ZHiU7Z2NNTTbCHVCV3tXMdpKUqpzdmKrLAoDxAtljqATCnGo5RrGotbsaurhLQdYW8fU3YV4yiFjKgB5r8AxHyUCh000hTwebC/h7wI9vv2Zrf2vAVJ5A1gN0/BEawP585W0xkPWZPOl+wdcfFkI8jqlEWupLzZ5bVIWRlDw5A6sochGfwhaaYBOecoTJvrNgrx+BZMSQPlHz0rhLBH2jzy9eb6oQYJZe+I86LOVeWmLDdfck3IUFB4PLWD5kUspP0M61QfY1p2sCepiWfmYOsH6X2i4hx5CaQUkozeRZC1au3YKFSGEGYVZX02n/Fx9y3KSauzVBqe4ibI7ADgfOP0CYtkL41BNf36vsM2N2OB1aPsPXi62ojwsM9esxhV1JQVLCyyl/busSVXXmF3/dUjLm9n28IEu3rFOjuyZw9NQuy1LXW2ZQmPlV9gm7/+st188zUWAQkwSE5TcAjkfDpqBgjK2Ji51k6mRT4WiikbltlHPv8vKGfJSoAcyIkJsKsWz7N1UT6Wi6Kuqh7FY9+Y1fvOsRiyPuawp6TQAHMIZfx9P3jZGLnMB2ojlBXSnEewHnzsw7fZj77/GMHdjI00zjPkRsVG0eBQIZKOMxbNZiKWoxmfkdyHgqwE80e148WaOYBXWhL1w6h/jD3zwjGnHLzpykUWAPv21Bsn7XWmSLsc9bgAY/z9c2vnWhbnjIe2H0fVaPZ3N88zf9lXeYehQCUXzi/KmlDVPHG02Xr4vUbKkbqRr9gi3/ts5fxo+8t7P0L+2En2Tmp/cjsO7jtjN75/jS2AyK7Dnkp5CqPTvnasknw72KyhKeozxtoayIuS0lPOZNiPGrRTWWKot+ZyPouFiMyDPK2rPUPd2WZXXX2FcyiQC8B//OQZGkXynU2mcXbdetkGmxnutMa6MgdQNzWr8WLcMmiwGWHRa6c5ZoK135vDq5Qf3qxnIhpV31di+dvGpByn4Sw5Y56zTWxpIQcJlY8UzrJ2GoPI2HzpFgeov45yUvkZ8ToTybqQ9XsOIH4Ne4ny2MpQ0A9B5A+y9vbQ/NULKXAj5zI11JWWnMK22As1KPUf55YV5FmphhoDUO+k8aOcZoEqSNwJ71A7fBLbaO7xGHuEskDKqS2kVsnNzXVrSkJcvCPDv/+DH7g66IOQas+/8hJrRi9E2QJe31zbsvUyu//++12tqDOKcv5efVW5j9irUc9LDSIrXNVBCVj/yso1L3e+Pfv0864hR82MXmpcouniNHVUGrXIAPu2SMwO9qCly8gSQ0mh/Log1mfVx3oMNmY780CRFXz6tKvZRhiTeg65CaipcJpzn6xS1eikNSyLxjydn6QClxp3hDOk6lpldihfUPl2P/rhj9yJXBawUgpnYi2rev0E1laF5NRpb1WzmM5CPVgP6v2qTj558hT1M/kt7O3KHVT9MKukdFmmrEkB3IMw1B+qDQ89VOi27pw73vBkTzLmtD7qvXk5lwI1nJE/B2EWRONFZHg0teo4Y6bd/u5v72M4SgZGNggqy9/54/dEgLgS5HcgQS4SIL/znfu9/OJFAuS9XMaLBMh7uXp/aL97kQC5SIC8e8xyPQTqSM7qfMkV3A0B4IevZXxiON3FR+yLd95ga27cRkMDh3xk9gPIcfU7IkA8YcmeELEL7a90mUV+SAWi6tV9TXHko/wFyIcxACMRIQrOC+I0HAgwlQy4fOr4KVu7arUl023fTofEUz/9iX3wxuvo7CTobbQfsGWlvfT8U3b7rR8AHMLyg2Li1IlKuqrryWsgOwISoxD7IWU2HAdQSYNQOHqijC4Nb/xCa+jaIYSQokydx8F0evpCFMQj9+/jPQ3LYoCD4U6AHGU5RHGAHqMgjYVMCaCI6VLXK93rsj4aVfggnrBSRHQTnCdwd4LfFwYvEDKQAn2aQ+uousi5MC2oAZIT8AvmkLg4LwOP7bO2ZvECpPkE8QFcdNLxF83JPiM92/713yhS6cj1QWrfzSGSahHwDwUFBVcGQdwzyr/g6y4AQ4H2eRy+3sL6qBmSSLZV6oROJKx1xfIlLlx5BC94eT0X8t42rl7tumQf+va3bSFEkxQJyihIIqy2jGt4nDyObpJJZZkQAailorO1pdEByfo8h441SZv1/kYAYTsBY+VlGg1wqffeic2TgpX1e6qlhjl4i0xSuLO67+V/r0ByESHqxumnA6qX8MEJWrq9ANsqAD4DKZjD6Jqq/FquLbwPkGIKtQSoqXzyZRfiDfjmj/WND4dr+lxBqBmDEGrqNncd5+e7WVSM+vCk6n6Wt7R+fwJAVIC4rLBEgCRiOTCXk140PtxpKWmAwIS3I0vvo/N87cpL7C/+9m8BD8YsfV4egaD4zTOWFco4yfMouLWRgr4Y39gIrBukTNACGyULMABjdYGrY0r2WzkU620QEwpGFjGjDnAV5Dr4q9tfCo1kSBIFKUsr5U9X5wiAvMB2hTfLy3ZKgBqPJ/BK4H+EPHQ5ILXSibt8xVJ3wGmFKPvSrSn2H7shGzRm+J7AMJEJyk7R8+jw0YMqSX+XZKmXe/RPn8qzr/+M7A++J2WOOqAUjC6QXQqXL94UBgFSgT0CQYH8vg5ELvCcA4zyXKTEESgvoE3XXeoAl4kBaPPPn0i3v/5Bq3tsHSJlnSXyQ2SIwti7OQSLONDzah2SBZTAeXns63MvpI/8fGWH1cyhJY+uXKlrZK+lj2892e0OSiLHpPRRzofUUWdKTtuNdLg10hEnm64QgEx9f0bB1xyk1IkXzJgLZp4JoNd7EgkiEkcApK6B/uh9uLHE+iWyWIczfcwSIPIBnmE9U+e3h2hA2s/jiNQSMaS/C5zXnBBwquyPm2++2b1XhYvnYhEgQkEEmXJpFnFAU9ikAihlzSSlgA7XUuIo90O+1rrWyllRcH0tQZ8xHLClTIgn36IVkkj2gAK0mxQYypoh4lKqGx34Jng/6obT62tmvERDaCgvRHY5eh5Z0yncWfde65qep5NDpAgVkQmRqJl27NyJIgXrCoCkbkJP9f7i6Jb0wloDrNipvZST4M/7Pz9z3z70asyIuAzkUKsx6gPYrevdzvoqYkakVElpGd7qHBYBOd46dAwAvdQ2X3ENIHybA0f6WPeHAMS0n8yw0QRjpaTQSxH48tfS4VXkiiy+nCUQ76lHyi3utzJ8ejiw73zlVbNdd9q8Pz/tOeQzzxSevQyQapyxXw9ALCJf1gm6JrOqn7MPrbDsPzvkXnMYCNDgBMpIVGWyglS2kAiHGX4nkffRrWvOdRYJIgBEigypNES+naRbUmG0+dggKhspDusbjb3i4lJbyJjQGNC4X7NyuR18a4+zAly5tBBrLkJNi49DJGP7AeixaelCMj56IU6qHWghmzMd4LWX63WLeJEt2RDPKWJWr0e2TQ5cYBxNMh70HgXAN7Dn/vz5l+1zn/9zIhJKbeXaDfYatpERWB0Jgu9hPzrKehfFexMwOUygwcL8ZADVLHznk634KCAGAHoitiVvHjxuZ2sA/bDGkjd5emaKpeDRnpEQbjEQDsrCGiADIC6QawjgWXG2ygE1sdgPBmqsYY01yR8JKvqbGwn1JVuKRoGGqgZIb8YYzQ2VdOc390zaJZuWkY0AMMH+2tlYa1UEuzMcHXAm68KqBhRvgHHe2KXU947akTOErfL1hksXoxBDkTfeR7B7CiBvnDUBKufk5znbq36UH+EAVmpqEBATxVwRuSY1UDR7VGoeORGQEwJK9KH1QmuF1gCXK8R11Rrw6xQgAlZcYX5+/5LiTOuMR402Y4tWKkeEN8y49qhA6CRmvknJ5sf6HwBiKUssqarGsQuahiz0AtjTXjbM/RLoJIu8Qca31jgRe3Np7Gjh+2tyM8y/tdrGlW3B77ZDMA2w/5846enavoQwcll66LGkPJSyECEp98tQItCMzlowqbWcDldfQEEFd59FzbmoMB9rzx7rp1b54s9rAa2wJYN4EinTDiEfy7X/8o1rDSGCPfrCW3j9c7uZuletCcMiazncRKv9mMy1rBUL7diBYtY1wMdmwsIhD7C0t3DyyYL6piwH0iSH1PTVgNCtvIeqs7IkBBQGtW/EW7+HWiEiL91Kaovtp6/cY+2nRi28FwIEcsbOMo4AM6U+DUUh3DXqCzkWDkk2YycBJtuws8L9kqBxbFAJEh4FwW+nNmhshoyE5FidSyg182+KDLeFBbkQhY2sYRqfBJyvx6JpfjL3i9/pHuW6oxhk/pw5jSIMzCs1nbw2sknSsuLYE4btxLFB8hpQV+Sn2CC1kiz6ZiDmKyEPAiP9AILZ53u5B3HBgMzD9sHbVlNzhFIDinQJcr8j4jgL9UIl65b2bhEi2nPiUQ2rNpUFlmp31XvzCwqchWIn9nIJCjGHyBUR1InqZpo6R3kfzz7RTH3Ne9nMOkFOXGxyGq95yOW0tfYMoaIKgHglsDk5nDmD/VhKuBtnxW+dwQItypIhGyp5vGPUdycp41gCUVfEWV44YF9/s1uD4O9ZP8k80RrEGAuiZg5hj2Ly8HdfN041t2YAHQ+RCxSbkYNCh6wsLJA6scF789BxLMOSUOy0WU0/4545CMaIygXMGLHXtUsCrCiVxiPZT7JPhdGoU0vzwxzOGmgtbPehE5Y6rwj1S7n5k0107Ei7XbIo3Iqyc1FRRNlLO9+wy26/1apYF3/0/e2oW/xsPt3bhYUF9sjjz/MzZndevtDCEtLspq+9aNfdeqtl+YbZnueeRL3YjUIO6yNeu8t4IAiZxdi23XW7Xfuxv7MQxhbTw7J4rV++Y7MtDmW/LsNmF7C+BZZwF9d0BtA+mzkmRVsP8/cL333KOriOOOpYmj8KWtSzSxYusE0oub75wPccWSLQdeumXJRA5VbLvFqax/muA1tI1tHFOeEWQUZPUVYy6oc6l7vY1TFti1YtsdrBQHv4sf3uGv7t3assENJ4T3GNPXC8x6r5HiWpJfOaP7cWwgdi/ZF9pbpN9uCf5too2RgJYbE0maG+wlLqhdNV9hpzZBDO4STKj8SA+8yf+X3F/Ll29+1XsY4cwCarDbCZHDl+5/002S3OjLXTB/dAyIxaAE01xXWs0QFh1tA+iGrBIM8XoT6vtCHVFuxjY9T/oaizCwuxhexpp6ZnDM8AxAdO2WL2SW+uO8sNyr3nmG859v4rr7HvPfqI3XHLtRaZGmu1x/fS5BfBPlVhU6gQREwEsnj4SiHOXhuO8nwBFmeNLCr+rLWqharJygqJmEtGCTUMr20Rr2kcVujIkf3uXKTg8RMo6NcQOK56ViTE/LxcZ3+pU7JIejXjKBstlaa/CuypOmjMCyZP59AxLAHZq274wM3Uam1OcSLyQ81fOsPlkd0RCokdztmsiXygV2hUYBc3ooVYG7B65Byuc/WGLZs5+56ihirhDLjCBmjSW750OUqNRnv5lVcsk7NIMGe0XGyydnHWvWTdWld3yt5VgeVSTGzYuNF27Hjd7WlqhmplfqneWVjosbOKYV6qhoxgMX4Dy9JxasdkCJ1u1pw+No5zNH6oScyHvU+qFiEAKdhNdqNGFN+vXELti1qjSr+52OZDfnj2TJ1Z1EhF4xsKx0Dmi2yvlOMWwdlTa9go/14IqaTz1s4d28EZqFHZd6UsV9OOGm92QDypjlRjlVSgs4TOrt27HVEilYtU7VU0NXay5y1ZusydQRpp8qiBeNd7G6BeDAaXUF0sbERn7gnOgv6sUXOok48+usSWfOSIDVH/6+zrIT501tJZ1LXiuevnHAn4gUFcKUJQoQ2z0YXy+dOf/gwFSghzGAXalHLQfseP90iAOPWHm/Wej/8qoeGxDP7v+tDrfue1/7JX8cdOEPyxv7//uyPrIgHyf/f6/s969IsEyEUC5N0jkushYEediuq2Vtexuu5HRpB/00nzmbtusctv2obktw21QxOSJ458AAAgAElEQVRKCYoaCi0d0IYBm8IoNsY5XIkAkQXW7IfL/tAfih1vCisB1wpIFOEBF6HYxLcJkLGgaQeEJmM7dApFQSZerNHYTqlT8Qf/9m/2px/+kJWXnLQVi/M5CExzgG+iE74VYGgpYNUKe/qJVylewl1QqeynDh87AqhYgJojkWK0DFzAn8IcewcK+jk8rgCxWQIkABl4FF303dhdxKMcUVf/8y++4OxallPMDnFYX4gHaDcFoGxJdKAsw2JKXdAtHXTdApgl0unqLCcA/KSEESjnq8IJYGBU4DMHOtkPTJJJsIyDcvHhN+3OD1xj+3e+QochXd1U6Z3Yhwj8SccyZOfruwHrBrFZCrN+5OEtXT0UyBEOvFM3YizAYAIdZWfxyxdxFJ0YxwGQjjzAmgAOsgEA/AlYI6WiLpFEtxsgp5Zg88svvcQuwwKrvqrSnnv6KWskxE4KgRQK13FuXheg4nEsAVo43IZz7dS547z+KdqnADb1WDFI/ZsBDwSwjlN4qvIbogIP4bWpG1yd1OqKlz2I7HE8fvOeDuQAxpfAOAFwURSzUj500Q00jJR9CLWOH0RTA1/7y7+Vn6v5Zr7l/TXtphAgQaCqfsqOkQ0Pr9WXw48fJIi6bnyRqvuordyVnOqe9YxCB0bxAyqoZUPjo+ABDnyygZCFiFQtKQS5xnMyS8USoTC/EDKrxx78zsNuLN511z32/EuvEKJ4zBZy4O6ns6u4vIpOUqxauO/ZAPFhgAk1AA41qDRuQIEh0kMd/rIX0t+7IYRkf5UotRIHUnV9Odso5Z/wOFqQFYwsYLywsAhJd6vroOqhM0tew+rmV/e57K6kfvAHFFA3ebvUD6AHCoLu6uuwfA7BAt4+uiXA/vbRcuywNtpxDlTKBnBAPYdBFfF9dDsJHNXzqfAdB3zrhAz45mfz7as/Jhia6xvASVdrgie429/u+3CC3fejDkdcSAXg8kNYL/RZeR1SXOj+6kOWSfo3AbmqS6Wm+NY9mfaFh+vdfdGBRF1fIgX02CJEuiBApDrQ46mTS9dFRJnswWQT4KyH+DeFMbZzfQoIK/zolml7+GUB9HToA/Jn0VIrWzCBgwIKlfdRzZi/4vItrBcdTv0TRre9VAeyaBIpJW/mKYg3gVRTzFO9d/3RY86OHxE1+p4+6+NtYJK/a730pQNbBIisl0SAzPr/qyjV2NT9dQQI/yblig62shdYuRIFGB+T8iImv8KP91ZDfkc4h2MB8IcPHrQ1q1e5YHQpGjwKK3WXYZ3EPeziOoUz9qTI6cJT2XWfM+/C+FpKEOV0yANGP5eWnuHIJx0EYwGlxFRr/Gl+6PVovVDnnYjFEJ5H89KpXLh3Ik50GB0GONUB34vrK6uDajyT4+kCjGEdqiyvZy5hEwgRwNRirslCUYdWvuZgPca11/sM4p7qdQ6xTgU5xYUycggwDyNYEqJjkEO+LJq0B8lzORIVhgIuO8gk2LXvkF1x7Qds574j7tDfzpqjoOAhWUOkRANcKLsEVQBjRUozzTld807IIxGtlagqBlg7IwDXRewqtPMAtg2jL37Aku454Loi3UkVRCoDy4ZmwIIegOI+rl/v01e6ezX/z46yl0xbhQiQe464eRVAF/c4CqwQyAjNK2VtTHK/ZyAWUjhod0DAaMzF8PgiMEWOzoXk0XMdOLDf5YFctnWTI7pkbn6aLKt6lHhFKDAEVke4nKZQ27f3DcvH/3/pogUcviGk6OIOB3ydgxpk7YJ0Y7eBFG1zgfUab7p/Uo2JaNW27PIwmOdSufhJxcc91V42DCkSDOADEmQjjA+pP5IAOpetXm/PPPOcXXH19fbkcy+ScwUIx58xJJNNjDfta2OMjyHqhJRk5Zv42zWXX2nj2FMd2Y+Xe2gUPvb95BjU2oRINxabgqJ85mIzdjQz7INZlpUYbRV09OYuWIIlSROk0JCzeevlngksGmWcFB8/bCvJNfBhzg5DhI5BXNWW1dChTRd5VAKZJUcJ2Q1EAZWKQmQCa6EwgEVyQyA9e1mveFhLTAu0arp8OwHgvBhbp+r77CSIXvqCKFu9djkZFYTo+kNUQKDJS16gdzDzUN29Un6M8dw+jGcHcPBvU9xPp/bieTML8T0/ChksCEFdn2/bMHoUHLNKsd8nASIizV9/ZH/EsiSgTsoQBQpMi0Wg69mbpoRRwBqp8MpQea5bvwHboioX2FwKgaWxIVJsPqpar4pTLh26nkyMRuZaH6Ah4hj2FkD8hWGE+qJq1fqHIrKyAtUqVjP7DtQy9r0Z4xDT/exZ1FF+WC51Q0odqyDfJT3GiubHWxuE7V/97JyDgnIhQQJ43Z2NwzaX6/iZq7KcmqXO4uw/fr7XGnAlvBnLr1s23mSf/8ZPrJjfySmIM5/edke4BCaH2pulBNYnB9GBnmGdZWcsByusNQDWuYxBL+qoyjLIXzIImnu97HDtsNWwHKSuSsP+aoC8mE9ZbxXAJSCqP4C2F75GE90j2LkByhHDHOALScOYaqMjvqSm1RpQGFUD8PcB8hYsSmIdHKbRpocmmDnkCkDO8abSaDSZ6GkldBtSb+4c23cUWya64hGRWl52JoHRATYHO1Vv1KCT7Kft7YwzlhpyclnH6ezPRHnC2KTvw4Hp6ck0E3BflOEyxVyrIVB8gO0IiM0auR/zCqKthflx+fs3aTfiPrO3sP+IxJybnM5aBLECCq19txlCKBZQdy4P3I+KKgtbnJexrtmw+TJU18lYS5EBhXVdMsC2L2qszIxEazxyjO3TH3Ks0w4fGEGRYbZpZYKr96exXSqD/KlDrtOjEGPWoZGeMUtDtdPYCigdQx4Ne9IIdj7p1I9zWS9qUaOdpgYi2x7bJbMl2TGWzd48NoDNGHk/UZA+4ZEJrJtDNBtB88BYotVlDpNpxB41h7onGwL/CJ3bY7zeHrKhZtgv3kStEcf3dx3EbmhJDqojs1ryCau4LwqSz0HEIkgxhunw4VXJtojaeoR6TDaP3lIhAiSX6LWRu1e0YqO9sncv/oEovbAWm4L4+sj1V1gv3fWPP3Pc7vr8TXay9CzZDjWEzw/bnbffTnh5i/3jj3ZgU2n23c/fwHki2G79m3+3L//zA3bXFz5J/tqN9rOfPWUb5ofZ4vzlEIiTNKp0WxBnjZz1y+yjX/oWKusgQuVHbD7L759szLMMUljSoqRc97KjXGfvxausRwSJLHs5NynnYDcKri8/sdOtURG8z22LllN399np0gqnjorlXkZG0tRFnR6Hqr2Cs8ogRGE783kx12RZXpxNQjpfivqqs7YClZ0Ptq2TtnrLEjvbG2zf/Ok+g1+0//XxlRYB61ANSfdxroFPEvaZKLkWMkY/t5ROe7rs//KZg84q+V/uoKY9W295rAX9g+xNXpH24PZTdorXuLP7K4yhf0BxAUAuEiM1xm5531qWmwo7ge0eXJqtJmdoKSrGxCDW7dqz7OHUHtRTzQOovkZ8rY6xRRlAAxl2e42o1XijEQlY2aLmD0MtnplBQxlKnACS5yPCfahJggDbE6g9QqkdBm3PvhPY9RZxVo1E8V5ql21ewzlChDdkOAT97gPlLJnYgaFMzyFsPYR9VeMghcwqPxr+GmmqUyi49udelOpRcWmQUehQfIItF3IjiAyYt/btshH298uuuMJe37Xb1Tt5WAyr6URWjLnZWdhZSrXYh2qs1HzZG3JRHbi6inW6l3Penn1vuXPjTShA6hukHGUdYx8bxNouE4uvFJpbgpQ7AiHdikLs6Ili7gmWpyjwYpPSsdirtxFI+qSMNFR7sNTsRWp4KIGQyaTBrYjzxXGaLvQ+pdaQTXMdCuArUSPvfH2HI+B7qfGWYc/ayJlEDTTtZOUpC0N2o2+9td+pfeNosshUUw31Y/GpYvbPLFTq9VhnZtnx4tPUZj0WStNUMwRDNAo3BbfPuHOBbJK9IVgSnP2VVNFH/36eLbjXo6ad3Vd1MNFZWluOyA9v9h/V1yIVlKWi+vnGm25AudFtNRBvIvGmaUrQ63E1mTuXkHcDAeKxFi53OXZ6X6qBB6kRlUOo5qyys5U0OmCRx1rlMkGow3UNImloO4uKJY4GRzWLxYBPyPZqhPmv2q7yyU22+PaDrtlRDWQzvEZHfAj4oBbTGcTzdxoD3NmBNU22ydi46h7202CXSK1z/dV3GrQ1az4T63f9+D0QIO/FAusiAfK73rjfz+9dJEDey3W8SIC8l6v3h/a7FwmQ/wcIkO9vbzvv4HKBj4t73xd8PTtynUxTHel0VtBZo47CCQ56ISEAp3TSfPDSFTZ/80oAb4CmeMK0B3udrYi6yNSh7jql5S1zAQHiOHlJP2dJEIHS57scVXRwNgfEosNRRYMIEVqT1F0TiKfmBIfscIB3dV0vWbTEXn7hBYAsL4tH7bFhNd6tdPrMjQ616vISVxxe+b6r6I5PtieefPZ8aPOEs246TgBdPAfCNes22Q9++BNXMKZmZNPlSBcwIJtyRHx5XHmy0lpLkO0y2/C1OrrHoh1oqJDmIiTwUxyqawAQ4ijoZGmSTSF78MghCmu8arHLqjlXS+gqIAGHE9nyCPWUrZYIgikKnzHdCSlkAM6WLiq0mvJSW16QgwIED+FIOrgo9LogO/S6kgEUCwDhZVshqXUP4IVCt325Lr0UdAL8RyiWiwqKXKDp3l17sPSaa/6S4gMWTQLUjEJWuMBAwMA+PGHzOFjIR/7k0cP28Y9+xE4cOWxzKHxFfjQ3NLiQ5VQ6cyr0PiLjnE91BaGB6vgNhIAZhywSCN3IYTojk4wRLEbGKTgFhEZSGDcJYaL7U0KMQboLE+nC0XXQH/m7hvO7slQT2BIKuCqAWiRGJONHXeMdre0AXWMA/VhlAXj2yYYHAqAU9Uf2F0tdSPH46AC/i32MCzlWtzISeK63rHUEBnkpH8SNbU8GyNR5+xDXwa/eG+WACIzmcCDLEHXLKiRYdkiZiTGWFEqgHYdQ2ca0AyJ2c4BXUHM+Xdg1eEq//Op2ZweTw70p4QAqVc8xgMpQfj4c4LdXlg8AlWnkraiTWfkUIn+kfJEdjWyQBPToEKXub6l2JD1Xx5KsjmSTpUyKZIBXAVYBjLN2Dg8JAKhSCagrXt36NVhvhUEOKHS7HWC1iG6sczXVHDBqALjW2ScuD7C/e4xIWsbEFEW68kL03LoOyg/xc51crQ44V5i6CwDnejZzyPn2F4vsHyBA1LUsWyHZegmA/frdGfblR7FU41ChgHd1yqt7SwHhIjP6IVIE6Oq5RADo32SVoq5NHUb0GPd/ep596tvVjqwTCSqVjrqvBN6rC6wHCyx9lnrCvWYOaLpG+hkBxgJ0dZ8HmSPKT9GB5L47E+zbL4xDCnHQY26p810HkL10eN35odvwij5uSQkcYJ3bHZ3U3O8EVBLKsvHicCISJJwONYW7ywZBpJobO+ctuhyB4cLPPR1GmsZa63RIEgkiVNmpQhhbk4w/+fHr/ev39Dv6u+g4Her0d40JKXmk4BFQrvfawPyTLYAf87saFYcmkUiz+RBrAu9byDIJk90Yv6NrKXuFKOacfJTr6uqZ+/HuGmr8tANKSyEiUlrkh/JpwlmzRiHttFYrQ6QD4EwKNtlqSS2k19De0Xb+/TBGlP/BPdLYkfWZ3oe+ljVbJI+lzj9ZHKRAvGmMDmI7VYflUXR0kiNv62sBFlkCZc8Ugu1ML2uFAGVvkagC9XgsHWylMBSoz7LLe2xlvDLuAb+1NugeKudHmSQ6MNY3kDNAS++MN88Hp+MbFG73P/R9PPjxuMb+InwuZPA8Mof4n9RCIlmVoSFrtjFAhSHWTVkQ7Hj9DSvCgzopNd1eevU1uobnWsO/b7XMuw84sCWSbn6FQk+ztkxyzRrqGpwNVhnWDFn4Oct3+ux3l7tdc8Hnj7l9S6GZM4DuYYD/CpkVCazAaWeVAJGi35e/tshPjz0YHYAQwyn8PZTr8hb+1CIMF2HTI8uaPvaB17a/DlAwCbCywBaiBNLa9cZOAW0R/K4Pqj0yqQA0swn9LsHKJR9f9BQspeIggKToKqPjVORrJ2TgMh5XuR+yNtOckgpPh3HtzQIGdL/1c2Pcx0S6PgNYq4/s22fLV6+B+B+0vW8eoFs0306gClQYfRvfm+BarqI7tI51pImxExYZwppyztatWmbJdIXGsW4mJM+zV599GmXXqJ1lfARH896ZM5k5Wbz3WDpqT9t8cgwiIUK8AHAT6MINhpjrBgWWb7qUBv6870HsG9tRc9QC4m3dsJ5AdLYa9r8j+4469cfaVZcQ4roHQAq1Ih2tM1g1hgLIhWGx00e4cxtdtg110+RdhEDyjltlG0G+3BrcjQzs2VZt3ojKFWLHuwtVTaQDWyYYn/Py5qGE6MBqKZLxLvs0SHxqBtU4srObw/UVsSSyVg0C+SuCUYGwrpy3j9AaoT+zX88qQlwFdr4yu7AQn1WAOJJVjRQOAGLtcAoQurNXomY7nwHiQtDPNxVojZDyMSBAexrrjTpQlKo8JZYGmzNAFs37U6eLbS37wwD3WYovDxHeY6tXrbQJmkb8q8rMC1K6BLKqmXs8SAHjD3HZ3Ej2R1ooNj98hmBorB6w/AXJVnqmkWuTSBNAv6ezmVBt3RdKN+Yj+V0t2PPxHlaQa3CS/bJhKMJOVTax30WgVuu1JsiMQsDwD29OBcCftk7vCDtH1szL+9vsf39irYUN+dq3/n2PneF6RSdAsqDOjCHLYeHyfNt/stgqeD1V9aglMoIsL5WOdv9WyyVAegGNMx3k2bS0D9uuIxAH1Dnpy1ba4XOnLS45wP79qY/b4Ilm80epMVOPAqGu0ybE9qD62Luv0tWrhYDp7TAOxXUdVsu/vVU2QoMICi5IprBAdXCztuAHNRfLqJNYelFS2JJc1CH9dKADoCuMeAZSdIb6pKlhAMA/1ubji0UkCPZt3e6eeiusGFKApcMyssNsxz46jSFNwkM9tYkfN1kWXtMCJLmu5fUEYnNtyXu3DILZY9jX5tLgMklTSiQh0n54fk1Qb6Rm5pDZ0wktIiViIGAvigkIkPSUeFRA9ajx/G3v/mIIg/mA/qutB8VFrNS5DaxRSCZCx1CMcA1qKxvd/GoHhM9ivyCyAyC3AzJryuqxZhoOirY6VDOIp7kmAN7NE6zzZjilsccByq9P51rSGIPqxYv96+XDJdTLEEK4z+Zio5VC3TXFnnmOvS6U/DU/FH3KtZqgjsR5iHpuBpIUdSOv149aM4l6hgWXppwku//RNy1/NZmBBEe1Kh/qeAu1AmsvjVmJBfOw3EHZt6PcVYM481kKm0wOj7cBZQyt3KwpZNShVFPWw0HW5kYIiMyC5bYbO8ogCKwgbPrKDrbbmoIwlHWr7eknt9v7b77Cnn72FbuGTISjNMNoXw+OizTfpEjC3hvshmWLqa+i7Hizl33v59tRBzWjnFpqtaVkiqTRSDQTwvqfzn2ssyhlOgx2296Tp1EUzWFP7rMbixJtRQph1+P95sMe74UaoXDjZfbkiZPu+hVgw/faiy/b2o2XWhr1wpWf/wK2fGRUMJHuuu5qO11ZxhpdafBQLrdnDvciEVvheNZFzfVGuvGrYAILuf4KoR+iZL/njkXW13TO1c6HWbuWX55r5WOx9u2n9lky1+4v71gKSYklnG+03fC9Vy2Bs9DB4lOWxTL45J+SM8Oa8tU3W+2qrSl2yzwsSwHMU5IXWF/ziDUS9n7/q0etBYXSi/Wfh5y/z9mHXcbeNUOO1dWri6j362z/uTasdFF9rQvjtcVY9BTNQoSYT7GONpKd09AXZIfLIK1k++QyqLAthCzUzV1YSPA9NnsC8nsgzthIWBdplAqUcsMXoJ7aCFBbgeF9TB62dH7G19avX0OjTK3LCykvOwaxHWDHSlHCUFfIAnHZimXYKylXYgBVF0pj1seK8jPOLknh3l0ooGTPl56NPSRNd6e4JiOD7bZq1VKaWKhvud4C+3fvfZNmlEhnR3vLrbdQU01YxZlSbPHYh6mnViyluU7qBxpcFhLivZf8rRqaLoT633rH7TRCtVjl2TMQO6y1rGPXXvV+Z+GqxhDZJ0WhSIvDJUGZLU0dg84yuZGzxoGjR1y4eTHPdfU119oLL7zozhCXbNjkavo+1vlW6v3VqD5Ul+3Y/hpWdcO2bu1a1CGvuhpt46ZNdhqSXHVIOrlop4qL3Zkgdz62zCgApTRewusXORLDNQ6ggUc2u62sERNqcKG29OKx/dXAx3ge4nmDIRwV8i7FuazIpIyR0qTqwZWWe2+xa5aZzdVS85zsHidpbtH+p7pYtr+hIm10fXkO2Sy7QHYYyB6uURLKTZ03VTd28LoKCsjh4byp5ymE7ND1VL6Hmq+GIED0uYYzsGyc27vVqBPmVCJ79uy1BRBXveybcmaQTbDySdWAJoWl5CvlP9loy1F+qDFrTLaocjPQmd/1SGnPVvOXmqg8ShD9XCxKpX7OL6qn9c8TqJd1VhqF5PvCJ7/GjytQXUoK/rz92UOcvPPhIVSch6wzG/eceZ2f968kQd6tjvjPAKAA4HdwoV8GEF7wAv7zX4Xz/LcrQPSyfrUK5I+dIPhjf3+/dvy953/0nO9/9fz5DU+gw5Sbh78EW33Pr+3iA/y+r8AfLwHyq6/UhevDL1/f/5DH7uy6/8767/X97S2ed/T25NQXzqTq/D7xzoT1mgGsongXEBXNISKQg1ArWR/phNQ1tlbZ3TdeYUuv2sz6QFerN97SbL7ut9XpOCvyPL/Z/+ItmCVCHCg4+49OG8oftUd7WqTNN4qucIoEbemS547RnSpf+scf/K7lcXBXgFwtORndgC5XX3E5dlHNHDixEOHQcivFZT8ycAUK5+coCLWJw9s4lk1Z9uJLrxGKfpc9+ezPOZzPOInuOTqXBSK43AJQK4H5Phy0ih9cbUv/qtQFpNcCnKTQ4STAXh0fDYSEyx6lAK9UFWlBgEmVAM/TvP7qimpsSGIcIeEBQ5HucihUR8g4pzn55s5gUUH97gD3JPyak1CPZPL+fvbDx2z9mjVYV+HfzPtRzkAcXqzyee1EiTAAcOULyF8LCBjEgWeEomkSYC2SrqdQCjZJdNXtHUd3Vj/kg/xRRXyIsFCHr7zew5V5IEDlPAA8riByrrMsWFSYXXvVNfYm3s9qeteBe5zr1MXjKtx9HhJpATy641J3qBNHXyuAThZHKuAE5jY1NDuQWoWQvtYfAXf6nidXYcwDcPO7moACbvS1bJmmABy7OR0Pcp3HpD6QMoJCt+Qb+Vb05XI3VKZ5PhV8Ho9VdeIKmPbIbjW2BAIJBJcK551hdp7p5Bsi90Q06Y9+TmSCDoZOqeKLDUV8GN2qWdzjIetC6dMHCB8H0BzKqV6dssfpPhSh9icf/ZhThEzz/FLoqJsph7DD01jFCGA6w6HDybB5HwIfFi9a5D5HQOgIlJTNjAp6kQmamgKgRZQoP0GFvYByESkq7PUzQRTWczkkqKjX74pcEWip+yZiQ/62lQRj9qFeWo1a4GOXTNlDr2KTBUgn0LwLciCNMS9gWKC2QDmB5+cXB/f3ILqwNM6++vFM+8azQ65jTSHnAsAFnn/z7jT77IO1DvQboIu1SzkldJIOcWDRvVGYehQHPYXvemli8eECtWXRxHi+/1OZ9pc/6HDEjt6PgMReFAy6b1J6aHyEENipz46AADwWCSE7I71XAbWzmRqy4tL3ROI88Okc+/ufkVshyyo6y0T6NDU1OJXHNNdzKV3jAwCo3pqDkIKywAqV0gFCRt346oYX4K7sDylTdE1ms0l0/7RQCpyW7ZXULG68OZWXgtE9nv2zFmt+Ms0+fyDRmHbKI37WEXD8k+6zfIhdeD2HM91TqWv02gVMz50b5xQAOiyLIBDwLfWBHkv3US9OmShSA+neSNEgWxs31xgvTqkD4CWf5UhA6HZAZHUn633p++reFXArFVqnDq1cxwzIuqpKwi8FsgHaBcgzX6HZEMBStUnto7VIFgXyqS8pLXXqkUDu2RCPpfuoeyrrsCy8nmU1JQuoNtZmHVQV7toEgVMISScyT3Zm6vjT4dapHXhTgYx5va4wtUtzvWWfp5/RGiqveWXgRCgLo7ScoPUkrF8aIN+nWC+7eF8oVfwgV1hrc5bOh0wXvgXwCunRgIJCnsvyWx5gXWkj1yhvQYGVEU46wGE8i67NZ597zmzPn1jWJw5yCSbplo1lPwh1dob9KOBEmmh8lD2y0Ao/UwyI0s1BF6IBoKaWgGCpA7RXhCF5iQd19wMJPVty1lYvX0PwLOQNfs895EadAMTKxbpi5arlrHNtdMFnsnfhvc9a2kjA9yAd+1m5i+21nXttLodxefa/xV4Wzzpy9bXXEi56wGWF5GZnMM+w3AGInRtNxyed+xF46Qx0tNh4d5utx+5Q1n7HjxwkSDiKwPRmchFWAm7gR88eobkjAlEKH41l+VxrfNTRucmrp5M9ibVQwfR9DuSV3UMbXeCdnaw5ITG8pmI6VckUwW89CQ/uIcDXwEhAcjpNJziwZ2KR+P5L11s73bJxAF8KdP/3x58GuKLbmv2xCZuJZMj2CMJ6k6JDlONL4G2LLVpaZH10/QYyTqVAkvXYiMYVY2SC9WYGD54uxtGU9kIIrzhAUC9vwAi6/L39wqwe0mSC/d8H1WqEVILY+UwRSqtu/RHGbicgd5gkp9NBVt8zattPM34A8aZjfW3FJdsAkQiG9iJUGfBaWWAB5/PAxgFflLeg0PNQ7rWIWx/Gg4fA9ZBIzpqH9bxghR8WVZ5coFkCdFYJpu/9pg9H3rtF2UO0OivRt0EJlDPLA+3UfixKIWPU2T3G61LGTAJrnrOApDlgWtYjrKtzmEs+WDW5PA/sRioZ8yKqNa9SqWl2vfGGWyu7mGsLFxaYD3vJDBlDgxBhx0vQXECKZ+RkO3K2C2VEPPqGgjsAACAASURBVCHP473MXeqYScDt+Fi6WFFf+WAD4ktDRiy2bT3s34fe6jS2UAtijSlpD7RKusXn52HhSZ3hFTbPjpJ9saYo28oI9N1bqwYYCJANdBMDdGdg6fbi9kPWxfb8gZuutDAyvf7xkTeshzk9wLVYWkT3M0vEshTszZprrQ726jhL1zhk15atiy1ohnBxAry/cM91EN+nIDSDyEuosX1lw5aWn0DmiJfdcsNWu+TOdJvZifRHOXIQyL1IKuYEYFeJxKMLguxYZadN0vgzE5FgTXzdRrbEWRQv2RkR2Huxn6FEDYXcGGV/CURp1IC1kyyMEmEI/FCBIYJhDdFaLbtD8r1Ye+pqUILReZ+OXYuaEETwhgSRQdQD8cgeFMX1raweIXsG8mURYw0VrJpeogE3h+jAP13eSs4BpHI0z8veEMLzesHq52MxprEZwNoVTHC2bEBlCxqFdaosvZQTJXK8nnsruxcRtrXMo7PU0ZE0C6jJJA+QUMTqSDdB0jyOF3WEH/tjOPu2j4A/atBpmnG4fBD0bXR08zTcExznXDA7jehkk4RYVesoSg1IjVbUZNzDVUtQsfD1MPO+XGOjpInxSE5Lth9qNTLOIMq7uOYIgSyniNoZwq6VzuhGrI+8sPEKp/vaS7lugzTQMO5SGfOTLPDerEMvvlFiCyDCqqmJB5j3nR2TNGEYdZeX5RCkPQfS8unndjvChYgUrLggltjO1xeR86MTEPNCUokx9hFxhQOsKe3cw3PUfcEAzfEoB996vdbWLot0eSSakMEohWVRuWTJMtbXY8y/cSyC1mLzU0M9TyYQ604UNXlV17CFJqVZCUTHCfbLpkbCzT9wlb3w9MvUR1O2Zds2i6GLv5G65PtPPGc+hKOHMt4IgLBLV6VjGUbOEgrshTkLqRHiydWpYL+Jc3l63/nXZ+2Ou2+1POwEy2pr7G/uu99uWZVt83IX2Fd++LybT3OkCkFZpKD6MMZYEmt1SlIKqtl223+00uWFLIn3srRwf7tq43JIT9b39ibbfwKwf1uBPVXeYzuONlkhj/Nn15HBx2t9/XCpPV7Wa4ew8+pC0p/I/Xjqw1usFFvK/3Oix7atmmufXg0phwpqEgLIL3aenQqcY//w+E53f9u4tkpJS02JoYltjlXghXZTPrU29/eZyhZsZ81WJPrZ5blzrSCQ++3PeWAGu87xcNt1nDHRjxIcpdA0e0r1YBdKfR4L8vTW9y22gGGPhdbUHCyE2G9iaCgjYZLaqdVWr1nJOUy2l4N28NhJCMMkrlUetXgYaoWzVsA4LDl1xENuM+d6INO2Ej6u/TqbPETZf6oJbvGSpbYXMqNLIdo0JCmAJx17NIH6XeyhW27ge3ycO0FTF7VXNwrFSprJtl3NG/slH7v3jVKbLqYxg0xJ7mM5CoTLtl1JCPtRxiy5P8y/q669mrPQmL3xxk42mUnLJwMsB7KnF+9BNQa0UOcup7lhiH3yCOHiyiKJYB3eRx5hMITZgM4x1IoLUZE+BwFCh6J99E8/bjt377U0mgCLITGS2AvCmGc7d+x06rEUrEzVyNUNkXHJps24ILxk7+dsuJsmjQIsxh5/8klbR7aIVMaV1ZU0a6U4K+lUziB1KK1lFaUmDlkZy3qsT+c51q9oXlc/a4ged4j3pnsiEkR13yTrWdUjayz1k8dd7TjIni+b2imdL9n3o8k/U/0rS1wRIGrckp2vmpZkvSV1bzLqmlHWCe2NOpCUcgZTlsdGnA5OoUZR/ar8nPe9730osh53Z3rV1RWQn7p+qShZSqpqLYa5orNeG3WsLFpDeJ0DvOYo1tAh6iYHV6iZjs+lP9xoC27f5YLa1RSls+x5VMR97YqD880QqrXUbKa6PYD1fxiiV3WqAtRlOzUxyn8nw+zUE7n244O3s7dSD4fGQIKTfYPSbgLFmz8knQfLUeOVrEqZ7e6zrHhV22hmexTqHjD3woF3HuB911h8N1mgs/pvC+D+IoDmfvOCEueXAWy/yVLrvQP4v5r8+E21l/79Av7nt/nxP7ifee/X9w/uLf8XX/B7Gz+/7dz5L76oiz/+e7oCv2n9+T09zR/ow3gadv+wx/C756/XDyBAPHvg7E54flN233nn7267nEapMEInrULDhwHOpged8mMSL9W7rttq62+5msKlh0M54C3WElJOvIv88DwI//nNB/3ZETJrFTHbOTDhT2Eh/3tAVhEHY2qr43MlljDXXX+9A64VBJzhiq1zFiOFAAfdQIrRcHI4wrAxEth2/ZXXWiegTVNNM+Bvr1VX19PhQ5c7gCbUDUUfvrcc8mR/o05cZyPBifXwAyss82O78YCNdM8/SGEXznMk0+U3yuHkDDLfIQpbBbXLJzWUf2vEBioEoqGLw6ZOg5EAD6oj1PEtAkT1iMJxZwCV5iLH1td+KDFKT520JdhzRVKITVEYxgE4KrtD3e4iFaR+URdOP4RLDwXYKABtEEn0/shmhwCZFd4bBPmh7hbZ2gxSKIZjdq6CWTu5wMU5gKqOENDBGeBXtaG+H0uXs+x0pLzQzyr/Yx1WJ5Vl5+jMBHTnmkg94QMo0QZA4gPIKaWHOp1lieQkxiJE+LuzMAIcViC2Ostle6T7KrBFf2ZzEARg6+8CgV1X/PnueEcCnCdAmiFQpE7QhwDgmodX2tK/rHCkgMBw2fN4Ol/Ule8BmC+0G1EDyqzfqorU2Q8Vum54OhbF072v7+j39Vr0+H54tIUGzVgO4ZNOHcDzzQAuRQIYKWRentE6CFXQybrlsm3cK2yW6PRqJn9FpIhClS/bdgUFfq/LURBw72ytKKQXQCBVV1Vx2B61+eSttEF06X0LuFb+hF6PrJ/66JSXwkGgiYppgdT60HWUAkDqAYHysoTS91RQC9wQyNbBfYqgi1OH97+6KcIe3j7tAE9frtMAn0XKJZLVoC5w3cM+QBfZGom8EoAtgLwJ0uPBLyyybz4/YrX43yoXQ/f1b26JcOSFcn5kk6SDiQIKdQ/Cmau6L/LcnUMn3CiPr5BwvXd1WIk00NffFgHyWJez3AplXKqTrAO1gq6/roM6sQLpbNc9EbmoP7P3Ro+la6Tv6cAUySFI1+8+XtenHjznvh5nHIqQiOIwJ/B9DvYFCowswMpgqB9liRRtzJEQxrIAYnUiKkNF11i2WiLzJs8rOjwexIw3/swo/JDXqGulxxfp5iFJGEfqBHPKIoGiCmp3I9fdM0fSOeJD9mueceqIPq69SBERXnrNIsp6OMhp3E5OELILIaoONl27AvzZFYSr9y7yStdYjyESRQSZP3NFRJXmlECwYdYBL661rLFiAE66OciOqOWR1xzE+JXXu1P2OHswQhx5wbIMk0VKHwqJHnkSs+5oLIpQqYWAE4Glx9f81Xqk+yZrABGUUoPI5k3d5Xo9sQBUXbIJwOLrJPlI6enpjAcALMa0iAW9L5E2st0S6egyVM6fmrQeydpMY1kd6rqyWkvcHsO1lOKlEnRQ1lXBIRGQRO08Vz+diBVcwxQsFuIsBjWBN+3I5yrPoUKpdzkDGpNRBOUOQu5M4ReSlJJuB7CEk1gtkHX7BB2Ow6/eaAs+RUevN/oG7vM0bPU4aOMMTQH+kCtSrZU+nGcL7z0NmY1ChbN7IGSHVJBTtPHJCiwLC5x0UKdM/v76K69DJGRYFn7jCrrcs3uf6xDUGr1kqbzCh+mYx26JhoEMOlRH2YvG6CY/UdJgHRx8o7hWftzvOoiwEZ77/Vdfhe3EPmwaSh2ZEQqoNYACMhAgKhN7Q5EiNCxb5enjDiS8dAPWImQCvPTsU3b3xz7sFBGTPLes/8aYP0HMlxHGiMZwCPu9AAQ/wOI6MjXiBDAAxgWyHk7RRd3L/OjH51wH8aaWAaumI373oZN0+Cc4oLFzGF/xDSvtNEBCYFicU7rdcs3lLtcjnPBnBrV956F/tfT5i6ymcwirMuYCZP76dWusqaoE0HrEli/IsHDs0rzGeB0A6ppTU4AxIjsmGQsTrF/jrFctgLZtWBZlYLUxTpCx/Np9sOMpqcD2hMccwd5nDa9pnM89WGNW0tm8bEW+jbPnTfIeRs8xNsPmWjMd7E/v77Rqrpl/GoqBpWsZdyhE5vphYwmhRLd8J3YjqViI1KI8UYexN3u2LDO9Gcsuw4xx4gh416mpbZQ9hfuxYAl7O53UswTIbNH9mw+f7GkXlGqzBIj7lqviRIAE2dmjANxs5ImMsyn2+l5yvMJZTwUO9aBGjYVErS6vdM0TMYCx5/A2X4j64c3XdtCdC3gH6ZGAYkxj2vWg8MiOoMyeZ1N0FA+yJo9B+gjcH8aqM0zWdZAXB/eUYjGVaqOMm0j2hV6tS6wN2qs0P+cQSF1+tg4gB0uXzHDA2T7bBzmRgv1Tfjah8+xtJ2sHXDZGPnNlknpoF/ke/N9oVLcECIPrNyagTGm1XkKY0wCk0iEUXtq+B4si1gL+PY7fi/IesOtkxzVOswTztHnYm9By1kHqstWLMs17jLWIYXfDDddbJarNf3n0JcNtigBvOusjQuzrT3zUZvb2Wt/pgzZA4PtcrasQesP9NMB4YZXD58qOPjt2btSSC7PtTF2rDTA36+uHIDDI0ZGKF9DWl3s9REZIRCzqRvYOP8gO1SxzIEZCsMtRTk04ryMSUj8AkEvJH8XlHWTNca1QvUWhVIoJC7AIwk+8yLTrZU338w+z0yWQBzQBxyRgd8Ra5w0RUFJRZWXVw6hKAH0JioikeSYEMH6I+5PJ9Q2miccbUiaMbD5/5CQiEGXZUk8TkKxS9fxNKFoXLlpsVezrdZCiY4zXRBR8Uk2p3lWO3vQY5Bq/P6WmAABHAfoB7FHDkJuT7A/dEMgs4QCmUAjkuFSjDBnlfTW0YleFGu2lg/2QnmYr43wsle23CIXzJGv9ESQhrxyuRFGMdRc48VVLkqwAAvmNV05BukP4XEL3OOuOL3O0jOt9lvvtH0GWFMC7N3ti0HiPxcMqTQAaUvai8kiw4uoWS8jMZj1izLHGaNWg6Z9GDEiQzARLz51nu97ay79DBkCaFeSyvrB/FmYnmo8609kbfNgPBvUCplBow+J0M4caWAsj2CujqHvKi5tR2pFvQI2lvod2gGfVQMnJKSiW25ydbxZ5cf0QRCR+Wap8sPi5Dmo6XxTBLdTuoVhD1jSqAWUeALPZN37wjH3q1uvZQ4LtJYDt/TUt9rEPXYfyu812bd9vV25biMXhEnvkgR8a25Ft27LeBdWLAPnmdx+wg1X9tm5NruXRcBPJ2G2jASsaImz3oaPWG86eD6g6iZJ2hjOCfl/ZOhFhKJfovC9auNhGAHE7IGZOEVK+JcXL1hfmWCLK+xDG7cGyEotdtMY+8d093Fezf7xtm7WePmZXXb7Jzrb0270/ftWYrjYZxf1hHOz60gfsX772hJ3kewhc7O+vSLeFNAdMt/pY62SoHUQR8NCOg9YBAQI/ZWHcpAzs1U5X0LTB7/zvm2+whyHHW3iNqVmBVhThZ4XBo3YF4e3e44PWz/mmYTQM9dWUHT83aKe4V/HJMdblxz7CuM5kjG0uSDWfnnrWIWrtSc4VrE0i/nWxx5kfqm98uK9qBOmn/taZLb+w0FrZH2tQ3wez7wyxj4czJ1euW+XIbz12GPtiSXGZIxODgkI5Nnjbcc6aUcyrKYq7DFQCmoc91OLR7Nd1EP7LlxdZUIKnZp/9OH6EtaORxjapUalnlJ+mNfiyjQKr3/l45PulqOqKqNGGrJ71WGetjZdsdCpqWS2fPn2S+ZTP/hTjiP4AzqcrcBJob8YGmj1ATSKrLt3qcgjrOCOrTlPzUjxkzQC1z4uoXYvI/9i05TJ7+ucvAPhn289RE+XMz3eNLQpsT6DR5WUau0aYHzpbqtYaowYeZCxt2rIVxwNsJpkIA1JpcDYPZQ07DVn+2c9/DsX1LrjXAdeQ1Q/Z1E2jg7MmZl6NkkVFFY1anLMmz6MmRNWpIj6GqA913q177BJLvgdrUeay8hqDuQ/+rD+T3Eepv6sJOV+9apXLAVQDmKy8TqECjGaPk5IkSPXk2CB/p8GBxkXVjsOsYbmoqKvBD1Sr6rpLrTnCtSpiDOzcvsOdfcPJUOxlbYmC/OnnvfZT34oMyoAciufetuJu0Mk5L5g62LV7sh+f+dEmW/ChXZ4N9DxwpLOb9mq3W59vYNDC4bHFVPC9zrGcy2RrzZlDSmFfSCk2Dqy8B6386fW24Ppi+8ynvwQRRG3dTCND6Fz2lFhet1w5zo8ZNZq+TYCIBPFkLnoIEHcI8Xy8Sw3yiwTIL36tM7X7pXeNy1/1xYVg4qw63vPGPb/x30OA/FYv/Vf8kKfp5I/54zfXoH/M7/7ie/t//QpcJEB+/QjwwKR/PIug1w9ea595Zw/8z2/sHSWIMGVk93RTDgFEhtONNqyDJGFynT2N9vFrt1rOpSuxIEHS7y3/Tm3A5zd6T0lwvjPhgh3wl1zrXxyAs+D17OdxAufUQRFG1/AAhVFsAvYkLXSNAdwsoltGQFwxxMENV19rxw8fBghJsQNv7sMvGWn466/ZNTdf7QLfVi1eSQhqmJUeL4WwwFt3QaELOSsuw+IB8C+aMEiREL2EIIYoXI3nFCh7+DvLLeOjuxyYpudXt5w+0lPTkb8OWz0AXB8FWAKdc9osQ+RRD+ATAgisjuOJfmwxKJYF6nmCfzm1U8xNcr28CGUNJPQxis60OA5K5yjo5J/bQXElQKGHg1c4vr/qplHXkXz+VTypGB0A6B7m8UPoHgnkZwcp0EWKqLCXV+nbtjw8lxfFuXzvq8n3kO2UwFeBHcEielCFdANcKAh8WpJd3l+IAA4K0GQCHUfxbT9J9ko0vy95jHz7ZaPTCaipTmxHe1GsCQBSAae/C8RVB4skvbJCG3dd8zSjyoaG+yXAV/ZHDkBV7ocCvy8gLgRy60M5Ay0NLS5EXN8TiVALAVL052XusfQ4YxBWmqCzE9WByheAywKf3WicJTxcA8558kO/KQWSA6s8SiT9mwBXT0YIhhEACLFRdFbyvmIpuoMFznOA7yYfQcTJJICPOtzjCc6UjDoAQqqOzuP9hw5xrULsttvvsFc5aChcTwC3SDAB2WncZ9lGiQxZv24dh5RiBwjr2ouQEqgv0LgbAEsvUEoRAe8iTDzqAM99FJiu663rKSWA3oc6rEV+yMc/AfD8i1cH2N//FMsoHqMDIkAgtz9jXmHs8s2VakRFeC8HNxXlwRxYZKmkK9LAWH7oi4vtH5/qA6giLwMgRR1Lf3d7lH3p0VYHNGhcC2wXYSCLgBy60vTevFhogvwZLxwgPIoIfHIFYDLONJa/8+lM+6sfdqNo6gQAUoihv/PhlZWWutJF/AVAgKpDWddD40XvW/fIZWcw3qRwEAE0S/p89UOx9skHqh347tQa3FuNlS7uVxSEqDcjNo2221FUUeqSlwpEdkvyYNZhJhCQsA4lmH7fSexlW3d+nDjrGZcBcn6M8R5cwPHbiiON2XcIEE1XgWKz41NEhUgn3TPP3z3EjjJNHNkDEaPusw0bNtCZidoI6zPZDspaT0SblBdLWPN0rzWGZLWj8afPWqN13zVPRCjp2jgbMsaSCIteDogJjFEdXGWp5w1REirViTIVeB1DgMrRjG+tU0mJgJFc67LyCghnb9aySDf+RPCKABERouvgrM/U/chhuZXDoOZpCGvmuXM17h7JCkuKLU1O/WwVhJ+sDfqd6oA5zQXSWBe5Mkteyg5Oj617LcJIBIiIVe0s3RxUBTj3qwsPMCqK+aFuQhEZUdFz+R3WHliMU6dLnQ1eOKDHFBZA8kSv4roOAIhKkRSB37e6BCdBQNSJGA9ZcujoCQgQL5ffM8i62sf62vfyDVbwmQNY/UGEkSvB6keTp7rzPDkZFQ/nW9bHD3I9IGx91OE4zFgLAAxLdNZ04RAvOfFR1gNpMUF4dFJ8KhkL5YwtsqYYJ13MN+VLjdKhHU4XazqIUQyfJwENxlA4pALq/+zpHYxYlDrcw0gecw6k+DFCTJetpNsXEER2bcmAwL6AlBFY3kQQPjzN48XHRlo697ECG44M/Tvr4Ma1K+3Fp5+gGWAb4bKs34wt2W0NMP9EQIn01N4RDIAwIAIEoKKd1m6Ftgf6iMjHugJCsr+pBdAMEDIgEqK3wtrISjjAvjrJ3Fm15RIbZW9beckq7EPKrGuYdROiarCTmuFPPmg+UyMorHrtTbpaS1HtRCZnWyc2h7JyXLliKQFgAId0rXfVk9FD/olhoaR1dowO0knIvGkBldpTGEOTgPDezIUe1qXoCIAn1AgTM1h30S1++GSZAyV7O1vs2vdtJdS3GTD+lFU39dmlW+fzOpj3I+wf57ogSbD0Abg+3DBsZ8AOOhgvSVkZdLIm2sLceGz8aGagLoigmSAMdU0gFm4+7N0j7D3q9NS6JnBK+5hIEBEg2v8868c0BMg7AISIkNkPzZFffwB9NwGidcfTTer5cAoTCJCGMo1NXeco7hlqKdZsrfEhmlcQI1OAPj0oPnqpD9RhqvDzKIAshdcm0t2qQOT1qBRbAM5aGata+2Q7kk3XazAEaCt2IDN0TCQkJUDmd1kTYKnA/BQpEGVTyeN2N7fRFOB5vQhE6AxmzEIiBAPadACW5+Yn20+eabSozHhna7cmLxZrl7dsOx3kOCdZJHO9IB8VLj8ri5tibPXn06Ufwva+uCjWTtWSQ4ECeHFOMgG/u63fBxs9yA5vNYBM9Ng9Vy2xtEhUINRiUgt0zIQz/spRBW+w7pZz1tfWaLd+8GbCp1GwElb88OMHLDopwG6/9UZ735+hLH6+xrrOHLHeijJso3gTAoppWIhMmmdVDZ3kbfTYiTM0Kyydh73SqFU2EqzdjHUiGTKBzAvVJnrvArRTE0PYU2RS78V7U0MChBCEhhBknGItGhZEa94c8toaWztQ5/XTbBDAtfJnXI5aOlZwMZAkraz50dEJ5NdhvSkFBGrCdDrQ/WBDjrPGVTeMGPER2Mko3NufnI8EyBQ/y0alI2VAFx38sRCXwVIcs57GY116jnrVH2JQ+73I8EQAvn1Y7PBNi4Qoi8aCL5D9dlRK63iARNByP6zoJuhK92NdiaM2DgboHIGcmWS9OFvMzeYjMzsdRQ+gZSvkWwz2Oycg0Nkqz5Ev0U8J84GV0ZYTg0KNWqqbsbMT5mP3aZSdTA3cz+zuqyE/S07YOWzF0rN5OYC6kTQC9DaRZ1DaYCchLQIpQZPT4yGJWesgnVPo6m+oICib6zoHpW77IERPCOQta4MXPxPGfhrOOGltJp8v3M+plls62yAt2hibjC2wwQSEHDkoECgwyGGhhiLrpR9Q3QegfgICuEn1Haq/WLyjWOVR6A1iMxjtrEa1Z52trOM6hbs9S00EYTTAKNvQn9EgJfoCiNJa5ksEDVONqq8gHeaQT9GCQmiCPWX50lXU5gn2LAD0Vdddb5/58l9Y7cA0CuE0LGPn2rH9hy0vPdY+RK7Bd775sMvVWA+ovXD1RjtZWWXfeugx66XMyWKuLJo/z8KpodRwNcK9OHqGTnbq+kEG5SSd8MiEGAvMNfJ5ghgDVGTMxURHcM8FuD577KDN5ZpkY/eVxBgdGO6zwxVdtmDDKvvpG+V2ur7Hbi5Is40rFlpoXBhqrj777PdfNo38Phrd4liafvrRy+yFZ7fbCyzbIdzbx27LsmzGtM8EzVuJeba9tce++NOdxrCg+z7G1Yp73sBGkrFy65XrzBcZx7P7TxlDxuZnkNdQM25rIVLuvTzbYmgweODZMktbnWHferLGcOsirJ76Dns4L7IiE7jHS9nzE7FPbK1vJ48CHgtSScpJ2WrOwITFoRwIktpX94s5GEHN3saakQ8RWEu2Rmd3B2A5lr7kLy5dscgy5qWS6VPtbFClet25cxekRCHr4yhZGC3Onk3WVgVYKQWhBpRtbApWrC2swY1Yy+Xn5zoL1gbVtaxVA/ze/sNHnCJEX1eRD+jP3Fetr/OHOyMyd1X7XHcVb4CPHXuoaVAszIfsyKQWPEEjiU7FJ7FyXQzhsXwxNk48VxZNfE0oR8aobdtZxxeizpgHgfIaFp9dKIBTeV0iRfILChmTDU71sXTFSmdxPMj+uvHSLfbgw4+616afkUJimrkuNfmRo8dRiGRSc1S6c6eaYqIhfkTalWAlpaYUWZoWEfz+7HM/t0s3b3b7SSprkhqsWtknell7A1Hnijjqx99sHF9ENYxJKafaUhaTqrV0vtSZse57G6yIZrchVI06m+u1eLKtsL2G7JdKZiVB7m9hzSkyT9Z+09R0c7DNFMmfCFYQQdPTXKxQ9/IzYcwFnSN0DZX9IdWjauSDZOqprp5xVttYSpaUuppcuVWNEJkxzBGRIoOsl7Jo9uO9hlN/KnNRuW7uhMD5UATI/D/Z5VF3uzOo+j89yk+XP+mqWL7pzhQeAkR/9D/VXqqTNAa6OrpYX0JR2s5YyY9XWuHNJXzf3z5775d5f9gIk60UPkcKT+yG1bVD3epeg8NgRHzIK9CTVQgrzX/ecT/wfJNncWXE75cAcY94/mzt+bunEeQiAeK56v8TPy4SIP8T78rF1/T/1xW4SID8+iv9R0iAdP4Cqf1OV/zspZg9YutfZJkTRSdYJ8F+Y5OyxfGyT9x2rS26dBVkiIpkgmSlZngXAaI9eXZz/fUEyKzS40L/6wtJkCkO3g5AB3wX2J5FwVyOrNZXhxu629XVEc/BLYxCbA5FSzHFYZ8sYtjcVyF1jqcDeN++Nw0VP+qKJXTi7nQ2WMkEw9VDNIwJyOOgqy4fBdy1UbRFyjOcQuzMY5ts6eeOUxzSJcRzTQI46DU4NQYFlwgO5YDo+ZRLIFsfhVQ3UfxKLSILIH9k9CEiJCjuXHGrjhFZsvC+/ADL4tTtywFFRITUK/0AT4OyF6BQDgM87AOYnAP548gEaTHNBAAAIABJREFUXoc6tkUqyO5KYZYqIMPoVpEnax/FmAordderuNHrGQR0FxCpgO3TEEXOaoZrpw59gY06DAisDlXXJq9PhZSsdxTG7Yu3MlA5hWyrxQJ2OPIDBYQ6nFSoRtPtJFBShJpUGrKOEvMiv3l9Fhirw8esQkSHfn1PwLRAXIG/KkBnCYsLp6IbD/x/BHBTXTEaEwIZ9Lob/m2tLfvrKtd5q9f5ziT1jNwLSYwZiubZmmyW4HCK4bcHu4cAmf292Z/xlIcobDhMBQA8zPBaE/GWDeDahjFeBgGnnQ8s91hgtDfvK3tersy47Ci2WJKZL8BGQmCSyI0sFEJ6zz0Aj1JtRHKvBTwr+0PF9wkCCHOxo1DX+2xQsSyBJnR45VqLENDzqBtdxbgAaT2eXq8UFiI/9LUOUiryRR7oOSXj/+sbQu0bz2NbxVjoAWBS/1Ech3jd+2DmjUgV3RfJx2WJpPHkbK64T2MU8F/HAuuvf9jsrE1GGJdfvyvF/uJ7dDsqe8ORJ3S5Qqx10yGt7vdMwMN6AhR1KPEDSFDegocA4bXz2qSi0D164N4s+/IPu1y3+SyB0Sj7Jq5ZjDJkOMSF0Mau9yqv4hGIwGiyEzQ2dC1Ehuj7+ghmbOrjnz+S6BQgGleysFJHtkgHZd4okN0XQDIaIkQgcSyApjrgBQ6LANH6oS6vcmwANF8cwQJSIum6O8S4P56RMbtGif9410HCscvn/505/g4B4pHIe/54FCBOhSTSFKJqkLE9O1Y2QoD0c9hqhehV8HkqB1uRbFKmJKDYEfii16Z5JKJE7/X8s7p7IVJIxKIsq/p4XIVKDtBtmAAIM4YtVRuPo6DvMAgQdVcLuBXZEst8DmZs+wGaJpE5tP31nQBH0dxnwDWAsQYAORGxzoaE1y6iqh60U/dTpFk0B2eBqrLsS+D3ZYWmtVW2A7Lw0vuTvZiuo8a2DvoKntXYcUGXIoNYe0QSuvfAe5Q1jAuQ52f1WkW0KndE2SVh/JnierfjaeLPwTouLpH3hi84pIbsj0QYVAMM9GL1JEJbKj2RXHpOBVfKyqqWPI+seXlYTJA/gEf+8VOQJ4Dxjax5Xa/dYnn37Hbe1QpP9qPDeWKSzmDmvO5j7SNFlvPJI6ynuofedNFHuSBTdWWKzITqxUel21hCUBzRqQyZXF9LZg4WWPICz+Xn2gGUBwWSAqy3ttZbKqBXAmG4Q3jgD+nnmwb50wU400D4drgtX7PKdnOYl8JE59p4iHllFw1jnZUI6REXNYc53upC5NMhYgQC7tu10xZjixOLxcdIT4ddvW2LFZP7lJeVBsEtayRUhazp2sN0b+RHLbXhEApHb+xlulij+rEO8ZkeszyAoRkR8HQn9tJ+PjKKFVhFAxkgI47wWAMBkoz6JA5lYxPKgOMoAESWF+akEkIeRFbXUu4xoAP2HNv37idsfJF1AbLrvcXzvhej/BBou+O5x21hXjYdl0KxILZYd0YYx1KAeDFWGCA2w94oOiqQDbUOP/dpDvujEz5kGZzAfgvCD+InAmuw1csw/AcUOnHsACjqDHsZRB37bRj5AhOAen3tKEoCwulk9rUT2J0cRZWgTJkEQqcXF81j3KQApsW6YOJu7F7CqYcmsPmKIudrSCoa1kE/rvPbBIjmNaCOhwDxWGFpvixY4mdlJ7DhciSqR234mwgQn/NrhOfnPMqnCy2wVOfMX4aNXg01jJSyqP2GmfMwseDv1CCQNFJjdlNTaE2XmnPzh1db1eutjuTuB5TSvr0cC5OTKIpUE2i9LaGL99JVqwkZH3TgOIwxSttaZ6soy8Aprr8/92WUeXOutN+KclELsDZo3koRgGgEkoU/jDkp4QJCIC4BfCtbmc8z/rY4Hvss5scbEBtVBBlP8TTLCpNdU0kv8+tEPZkiC1NsilDm/q4xQGiAdO5JJkCvs0EP87Gt191srx889v+x9x5gdl7lufY7vffei0YzGo1GvcuS3Cs2BgwOOGBMMYQWG2JKQg4JIecQSGIgNBeq6dgOYHCTbXVLGtWRpvfee+9z7mft2UI2LvHvK4HDr7kuW9KUPftb3/rWetf7NDtJUPF1G/ztuu1FtnJZmtU2t1vLZICdrKiFFYx9CVZmq7iHTz/5uP3FO9/twrI/8YWvWwDeXT8//Hc2foR9+NReC8evf6GzxQabxgwRE2qDIOsgdHp0LoA1LJG1lKZjRRNZNzTGYd9GJmOjt8DeiV1Rdy/AHcOkLJpsnslAKQlY/4Z4ZgJRZ01ggUT8jK3Jp04lB2mCuauGXRS2VAKlZUXj8r4gLoAxWgrK5SDZTbH2hsK8lhqvnlBu1Y7JgBYTrHHyzS8tJ6+K/v2qNemWgpVWL2ujP3M7ieZfRAjAMcCLlI4jgFRq4EoFl4KdnljlamTK978US7CN29dJhswFBDhgdo55lkHzUmMXxJ45pzWUPTMOBTMJJKgJsDpjL6kHJPcjgDwsjBBpcmL8giNQUy+jRm+yZ44MWtrqTAhJLfa+qzOsEPRnanTQashMONy8aEPq2fEr1xB+vhsA5fnHT5AnA8iRk2aVWFmmYZ/Y0YGiD0WEAJBZxjcpLZwGPnaw5A6mAhINsDZyCeaPxGeYZ3+EBqi/1MoArQEC89m/hlRTU6cHgXiEAmTEQzgaI9i9tZ4MNZQgxcupU3heRvrHnQpvahKbxVD2KgahDkVhH3YzSYAts+yhUmeruhazW3W28gPTaOSrhtb9iqN2WqCZrJpf61Q6dXMn1xLGfjDHXlbNmSME8PHI8XrUnMvJMtyE9dxBu/MDf4VyHLXtgw8AzKXahh3b7MknHkeVAtsdIH0z31uwLNse+ukv7OZ33mHf++2zdriMYGuRBAg3z4zBcpXsl6k+6vFpETQiLZi5VTOAdSb5GH6oZnzJ9AingazweB+eXeUJigyQAACSSJ0Rx7zsa6iwNMYyOhA7XeqjVFQle0/Wmk8oGQ/n6mxjfiqfB3z0m7S/efA5Y+gNKhC5KQBZAB5fvRWFAnPtnt+dNtyo7Eu7I2wr+9LsLHlzCTnWjDXhN377lJ0ECInl2ayt73AmAakoKHOwP7zx0svsuz/6LXkogdbQjCKd1/jYjcV2Q0E2odaV5peVbvPJWXbL3/7A6AUDvrC0C3RkO9zEWa+I/V17bif3LT4FwgKAoPYz5Y8hYsMyL4f3goKJWlj1QwwKgE4s4VJp7teRh7LIPVXdu7IYckN+Njkcp1ALVNuGDRsAqiBv8FoxZFuIBNTKvWzgeVKtf8NNN7mzYTt75Q4yqWQ51UiDvnDlCttGhsZhQswFLLQDeIqMIqBkgvV4DbW/QsW1F6gGE2lJ57NGgJFYat008syu2u0B0J84gOUa9VFldRXqhRgsncqw0FxuKwCGE9iTmrHDbORrqmV3k+MRTAO/tqkDZXqfVUL027lzJ3UzJELWAREwaskN1BrSDJCDJhsb6Fyn/iiBDNIJYJFK/aDAeBHoarBLjCcbTa4JAn56+6mXqMeyUY208P7z8pe7LI0YnSuoJ0SUWY4iJh3QXKSeTkBcEfWknOkfHAE4kgqNZ0mZgZxllU8nJZU7S3L9FV/dYHkfPubOVSKFKcNSCnqBHwJDVDvKTlU1o6ySZU+mPfcmrLlOnTzNWRFrKcZKKrZ4QLETp06619dZej0WYfsPHHCkPp2H28hXEQFE+55ssJSD9wxKkEuvuNJOYl0qcptq7yn2y3mRzTh7JDIHlM8lIqFqwSrAj6J373NkH+/ZwLlHLQEgjrwgnESfWwJARJzSGcWpqaUuycpxZ78aLKZ1Lqv/2WW2/vZSxRNxXgC0Zn37+F2fYb0NJd+QjC3s3RZk4cmK9Psz7VK/5QUW594ziptGno+lc4rn7OL98P7d+6eIg6/cvzn/ky8APn7/OoJmLgIgFwzxn9hfLwIgf2I35OLb+R8dgYsAyCsP958pAHIh8q8N6sKN74INEVBjHjZmMCe3YBqRbR2Ndvf73m7bbrgM4ANP5IVxih0yFFz+hyfYy2V/iNnoxvX3G+nLDfOLARD3U0tFhP7ucjVozqvxrlyNINiXPRw20jGIzUSuX11LCDmNO1m/HDtyxN7z7nfbv33py85T/81ve7P5E5Kp75nEmzoB25NzJ85RcMOdgJm+qPA8Ck/ldki+GwII0oN9VRxFkg45J7+5GQDkNMQpbIY4TEXDsBzH5kfN3Gka8/B0sD7QwWlQJYgDKeIlqaUBMUnVInZ2AEVOMEWj1BXO7kl2QeLvUMgFUSim52YhySd7hANVJoy3hqoamFOB1oOPsRriDa3NSN0JhVWIMQWzWDlqUgtUmKbh4C/GF1/TmOnrGv95DnNelr3C7WRZpIayQrE9+Qk0T/lZMdb0e6ewX3FZEBRz+k9B8MrmUMibPyfUQGS28ndVqHo3DXSFpSoYWI1XNSOd/ZUXAHGqCFQBsotiDPV//akmpsv24HvV7FShp0aQmtgXbsL6+3m/dI0pkmnn368G6dL7a/r2Vlv9yQr3+8UOEhPP+6B6X8spOAQEKVXugtn4B0oQKT803y4ARTRrPa9D3gQm12piaz7IkmwKxno416FgFAXfjyo3w5FwfGwZliFqZjxJ8Sy/3c2wtHUo0DWqUFeDTFkGanhLzaHGlEAxXUczLNu1a2FyYUWhhpTev3Jb1CwUAKLmsZqUanwr10LFulQD+uUCFRI5XKnJLNCjjWapxrAYSXcnzOd/eXey/cuvJ7E1anNBqosoNcT2z0Qt1QbrTd8rD12F++mA5wA17qF8f7/68VV2zwNNjs0TRiNmnAbVl96fZnd/u82BeY4lxnuIwlOiubnRcgA/9Bw1oqJIxlbFl2dN80jqDo2zmvFq3Ms+6pt3LeMQ3eVAPc1RjXk39k3RHMgjeQ/KsoiWbQ7qEK8FlJr6+nCBw4yJ1A4aV42L5tNXAGc+9m3sb5zSSOofsZA4YNEAjeE9CswK5VCM9sKFJC7QIFSAZDDjEsPrieVVxWFx84aN7uDVwfiJ5a3X/v089R5y1MD8/Trn5pFjWy2te5zsNXe8ZwOPBZZHAeIFQAKkKFMwMvdYh7EWDuHZWdluDvT2YLUCWz4PSxOPAgqrCo0P9yqPQ6/WPKkqHPDIh55pp+5aClp2ahnWGWU6qPkpGyUfGm0tHPhCACwETLSLmShbPUCLcK43BaBjyClN1tovH3nUYmG/TbHGZWRkuqwPNdGki9f904FuiDkq4Cydr2vt0evJQk02fEGsNTL/mmf8mpjfheRrKOfE4+cc6ljQunYdZNUQFICnMdDzqvur61pYsktTxoLyR6T8GIThqyBgHcbFHhT4m7usgHvkY2fOljlwpw8gJJsGWgmg7wDgVzb7xepVK60HUEmqiVWEdmqcnn/+KI3WtQAQCdg5nLLjJ88yZrDsOKBPc/9aHr3lBVtX/l2VrnGoe9r67bW28e+raTj3AT5E2fUoFk7S+Chano9lVBiNedYycjNCGKtRAlL7aZL2dCuDhaYq67LsZvKLVxKYfJZ9iIZmRwshm8sIxU3AvgYQCEZzc+swDNRu15TsgXW9hoDRdizGAmjyZWPHFAVYHwVw30p+Ql9XG403mp+wXHNpFEUxrkkAot+9/z5sUy5HhUK7aGbc3vnWNwEA0Czs6UQ90YEyJcHNv0C+fxrQQmCbbNgCCH5XgPUwYGpPe5N1sk+txXpFTT4pWuqrm9k7aB5zGA8Mj7MKWJdZZJqEolocm52yMpilIz4hkAwWLCclDmZ8LAqVQNuyZZM9s38/4BRrYxJ+6LCRg5h7cYBAK2B4J0YGOBXIwz/7kd1Mrpf8sX0JqRU4OUuDfUHqNOaLj/7OeqL9somGq+zJBIA8DaO4gczYzJxQwmtTbOOaIgtkP6thnGf92PdQlYUA8iURbhs3A0A7Mmd9+P4fA0Qp6cE6kq4b/TMAfz+77IqdNJ5rbefunbB4W20XWSZzqG0maSgOYqOXROi0v8KpWVO8SkZNGPmRC/iQAkNrvNdacXmx2dkSSQzUb2Z+v2IOCPvOEgDiXtND9nQfXgssPR/FW7lvvQDfjInUq7JrHOO57GWeKCOrkOZd2dESx/wvuCLDpmtprLMOPLMHWzbWGoHlCroVyeThn/7EKdC0fq/NL7AgchHqzp6lsSX7zUA7AXC2FuBungbi6cMAStyLCOqDcVRAuTTLmps7WZMFHgHKDEzTbEtj32lnTgII0FCeiyzgd1TYh25kHVHjCJ/zkhrANTbYbMDdULguYzS0WhmzGBQo5SVnIR2gJCCcfhnNcUoVmpuAJZuxZYPE8tzpSqtqmrIc/HPeenWKfeTt11h1TZXVD81bE7ZV0TQRhwFRghfxz7/+WvIOTtql191kTx09bd956DHbU/E5GzmEBUn1MfNBKRI0hHKS9WQUa7YZMmrOkWFxroHmbE4UCro8e+4g4cghAO8sPL7UjZ3IGyIToglX73e1whwqmERstaIBOdXUa0Ph5Y8KbXZkwRAK2BbSpiOQHA71A0Kz9k/yuwREK8/N1UYA7l3tkBS41zlZ8a6GjOEaZDXY0NgMcxnlIltgNvvsOOtQaVmHA4QKi9NtOeurCC+t5ABInas9PgqbqCA2uH6avGrs9aKWWrZsOaBxv1MG1pN30gOB5w1vfpPV0HSd4z0oDyQKwkUCAN8ymtThIDKLUjthsxPGOhWEalK5RmHM3zEAsBnmSB+KhiasqjIzc1mPNe+D7eHfVVlQWqhVl03Yx29dY6nU4t3tzVbe2GcnEI6Eg22Cv9m73rLDJuprbJbaKJdwjur6XkvMBxhSOHTnjA3zelXdU4w1P8MYpsaTv4bqJQF1Sjj7aWMTDVWVebIqot7w4Vl0lqOMSx5A0DyA2iD7W08/FmSoTZYD/EYCovR1NmO5N2ub15CvwrrZ0ToOW5y6QdE52B21ky/RjcRmUAAIwPIkbzYNxcAUdZfIzSLgzEBQkVJolnPBHL8nhnotSCgVe7EssyjenFVjA7VMIZkRjzy+31ZtWGXf/VmZfeDdOyGU8DMAImGoNupoph+lUbt++zYrJeS6rrLL1uYk2wzqs7fJQhBwXBZZPrFJ9tCeY4Bz7L88L2nJfoAWAKCQgeKxR/PH9mZ+DkUf4zceQH3DQOjUweQCzJLalXqB+TstZS4EkfycHBvi3JOCUikBsM53CivUqTHbuWsbqppJ+9XjZ+w9772HtSrAfvqT++z2v7rNvvjdrzk7O0x+DWzSwuLJNhyYte/ddQsEkhr7pydYM/j8P22Ps+tXFdpsAIrLyBTrZD948Mln7HfnKiweULyReodoJrtsVa4VcM6ZAcjvYU8aAXDdQcP+5z95zt5yxQYrf/KkfeIT77H99RWWzVp16z3/ZgOsH/AR3MeOokTLB8CJpCkfIuBXilUuc2FqiBoU5QDfx/S11UUJ3Cv2DdaXrGyeIYHp7C8UK1aPlaIvTfplWNIGUh919LRR+wxYckqsIyDJfjSKGrHk2HFUhFey1rXYseMlPIdTtoIMyOxluS5EPI89sJ06/iBEBdXp27bvsHJqSleXUGPreR9l71INtY79/PDhw84SV5Wj6nEpllv5U/lovihOQ5hHIpncfedKd60/fUrn7lA7efKEy2pKBXBdxNr17KkTnEmxXOT3b0fZ0ch8amjsov7y5XuZVzT+ncWlSGfUk4EQPZRRKABEqtc+gKvrbrjJkUiqsPX1g1ixEuBNRIJqLPdKqa1koypAwI81/xC1kyxWkyG7SF0xzjW1UV+p7lMe1i233IJl2FmypuogxYxR18cxBp78oynWPX+NO/uQbMDGAGYm2aNVD9d/a7ut/MRpR24cBU3PQrkyCFFEavV4ahvtq+fYkzRmUm2otlVmYQl73GauOxxlTTm5PFdccTlKkFq3B4tEWQtAlIaaZTXnrN889hhreo6rcx7j75cT7j7MvRG5SJklrczLOfbwABRlOsu1UzOLfBZJjTTH79N5v596VGt448+udtZXOm+KFOY9w+rcESCSg/LAmJMXAiA6mbjMsCUVuOx181iXVfPW4QRR9d0dFn31o5YYlYgCNcVla02iqAyjZvnIhz/OXIEQOc5ZHUDRRzI6/eeAEJ15lxQfzn5cahCvBfkFvZ3zAIi3vH0x+OGqjAvIhS8og1/yHy9lgXURAHn1cftjfsdFAOSPOfoXf/cfewQuAiCvfAf+7ACQ7z7dzdFqqUn3AhaAFwi5ABwhUGtyGnuMcOweYJJl4dV6w4aVlr5tDUUPbGqorVP4skp26QLQnQWW5+dfCIC8/CB7J+CFC/H5JrWKBg5pKtgki5VVlYqkaRpYidh7ZMDSll+oWPT92HgoDG0nzJdKih81gwfwmH7DW250DfIZJLf7nnoOu49RDkTzNPJSnNf5qBptNOLEXFdWwgjNMjHko2nEnfjGJtv8yXMOABHwkZGT7VQgLnSYIjEYdt4wf07DNhmlyajrTkDu7FQiNJQ0Hmp6BlIYqVGhkQmQLynFN7bnWA0gswUE6cXmSPYSulYdsgK5L30Ez6sQpsJxHrX6u+xfBGyoaSImzzDNarFl1LwWkOEavhRUYpWIian340fjyGWCcJ36ORWYGg811T0/AwNesmI1xh1TVWXPgmtS6z3r3BQm6TbNFYXb9TLOskpSxsK0pMoUqSr8VBzKikcHd/2cY+Yoo4Ex0HtSg1pNaX14ws89nugOHFhqLnstQXSN+poOZyEUzGKqOUscAR3K9OBN1n4NuxQ+Vt1zzl2H3r/eufe1zsuQlwKo9b0XWl95QQ9vFojXCuuFM1XyZdl0yU4kGGBMFlLku8i2i/cgex5PVwoWGuMtlYwk8eVVVc4OK4eCvQ/ASFLraj7nybXgEI0dliyH5CubReB0D/ZMk9xPBZLKe91jr0AYMSxwNTh1TwQeyeZI91DMeM0HASCyEdLnIpivyl5QNk0TjQw9Mys4INRie/atjyyz//WzQUL81OxMcmCcGmVJKFqqKird75IXrl5PBwk1XMT0b4e5+O1PrrUv/JIQ3SWg51/fn2H3AFp4n2+Fb8/yPGo+9NHUyctf5q5xgEN7EoyxeQ4680jddf81VMNcs+axVEnfxALrw19vdvdFQJ4a4BP8J2BD6iVlWSTGS/0U7FQFUr6oQa73q9dQA32Uz2ssxMacFUjGWHzrI7l294M0hhx5yaPcmKU5oBDFUHzZpQIJUmhwYpxT8+iArEaFFCBSVGhMdmFLpnk1BnAiay/3PCgnxoGzHosbARnOAmvpwzPnPFknsm/TcxToQtA9INsfKkB4vFkP5B+sw5LUDgI5BIwJ6BH4ofD2LBQgenY0hmomqnGq++Wycnj1KRdsD6OQ8VGTy2XFcHjWhzI49LxO83WBB7JaEQCiv0uRI1WFwMxeDnNa1zIzM7DLGbA1a1bbr3/zWyx/AIlo6MTgX94Mq08qEt3zOdkSMSZ+NJ/1/Cv/QzZYslDSGMhyoXDlSvKKxjjI97pnXjZwWneUfaODp0LrNSaazwpCV/aNrsmrEnO5LwJ1lLUiEIvrDKf5rsbdjL6mThVfG3Ihpde57I8WgGMBIlIvxNB4kr2F1uFUGtVhMKIb6mD00di7+qrL3S71WwI9M2E+pqZl2v6DR/Gvrmbu0ySSlQr3wo9m5gBNXjA8mvTR1oz6zPuR8aHjgFEoZtgnk/i+XVg4dTQ02HWwWIcYzwPPPYMP/bzdcM01PHs91oj5fDAM6UqaCRU0GFYwxoXriu2JZ5/CUsmX/TWdUNM81CKDLlcgHFb1gYMwAGk86VrOYTUxwzi4gHVA+iwAFAVft7c1W00FIdVQXOOw+hCwl8N9FNimdbkNC5Z+mkrrAYD8YUYXZPN7YBOLEbxIM0jZIDEwo9U4VxaN7ouATQXbyxbGh7GeHhu2qrOnLRd2sgCdIELhhwicr61upUlDU0CmLzA6p5nnfTQf/XnW9tAgacK654ab3ww6B2syNox9sgfryjXsuwAkNEZisFns1FwpKnQB0IW5qTYz2sPxftoaairw3g931mrKIRN4x0SimUwIOg3+Bf70499STIZBaBhAlaKxOlNei+1HsxWvi3VhzG+49gpYwaM0lgkg5tkuWJHmVF+Z0YmWOB9inU1d1tgzaMcbhw0xg0Vn41EOi1rhpyGMcwtNnc0E1StfITkdZr0CdenKR7M2zaEE8Wct8QIgWjP0IQKAxxrSsz7rGVmx1s+qS1FNsMbpw2sH+fLVEWz2pQaK53teaIGldUXPx+ptqKYGk1HakUPBr5+nRuphnzpXWmq7dtJchrGavEHtSJqVZ7WW8d5ogCq7ahkg4RhjIxWWyBECPvRMak+6knm8gCrKVw8EG7uAhXIs1W5+w/UQNFrswFMHbDdB9VMwenWfulFNnTvXa2vWpjplwTigUggZBP3sO301k5ZXGGDPt6ISwbfmMsz6fRmXKfJXTja02yTriNQfadxHOm82wvo0g6pLYa8t7GdJcdjLsBbXNdPUzpHtDYQKbO9+sa/dhTxn0EzfuTrWvvTXb+N+VgOAoOQjyHyQUOqtmzcDmg3YyZKjtnnbdksFLPWPS7V/+fd7bTPP3+1/v90Wn2i0mYZyFEGoBxmbGWyuJheCrXs+3L7/ME09Gu5poCwK9vZFHTDLezxbVUkeD8AGGQQ9SF5UJ3R10thj/NJSQp09TBPrcCCN+mDla2Afm8/3hoowRGZIBDkdyk6Sek6++lr7tPdpHx9lTctIS3TPsOaP9j0/9sRz52oAlgCD8qJZc8nj4vuraZgt8n0ZrAdJNJHrGwEe2YOl5svKwMYM4MrVf1yX7nVWZg73t5eViWdVqk/m6rpNm+w4YLEavwM8v4mAUWJaZ6PAiqUx7kt9LGs+qcD8sMQK4N8RvO4CTf8JmpsCbRYpaiNYI0vPlGObk2mnKlqslg45znz2rqvJICJfYYA9vY8jQxnBEbi4oGALsULA8wCINCkQQ+a4x806zXvkAAAgAElEQVTtQ5ZWmEZDuh0Aivo5KtZamAc17Sicmd/pCf6WGYltLXKbHMDbsnPtqIaYE2SO0C1277+7G0tH/ilrpVAAJ1nFSvGkWmoOICA5LgIgN8hqz/XZ6kICx6kL2rDAy84B6GD/8KNZXdfaj4V+IGM0Q+h5MNgxdqjKN3OKWVjoqGFEZprmbCDl1Sz7Vxh1TDjr5wT3VUHpU8zpRIgg7cyDGdX1PIspZE4dPNxoV1+zyeVWrV27wZ55di+AK7Uwz3sbY5TG2WbvU1V22epEgLNo9uMiV0vvpeEejmXjT54+Zmt2brCTNNa1t/rqmabkX8X66TPDnJmhfkTdtxjOGYRxUmNcoHogrxFM/SC1imp1qdhjAPKUCyKVSA4qxgnUfumsbbqmRc4PIaFJPHtkLrR0oJ7qte3Xbrfe2WG752vP2PIswPOIWHuWfZPhRtV7k505ftp+eYTsKNbev718lW2F5DUAMB2ZBUmB5+4Bcibuf3yPpa/KsROljZYd72M379huVwGMK6vpb//lIbv1imXONqqsesL+5qO324++9gP71N9+1mpQaX3z0Z9bVd+wdVO2EfvkPraSMRQJeJ/DYpDJGt3L3nm2tgq7Np6VND8Un1E2wFktMow6TCAAYNzq1as4I1LbUnsLdFWG1SzWmaEoZ7p4rZ6Bblu/qRC1qSzj5mwFwIKsO0W6kVp2hrq3EaXzkZJjth1QJoqvCdhYTsbEWVTfXdxHf15PZwE9wyKoqW7SuU1kslwUEqOqlam3RA4R6Uy1l845IkIFcW6T0mtwhHwTnl/ZV4kE8S+fvsRd8//+TqVr4q/g3HD6JECMshypDXKzs1k/BjmDaY+JpCbqpEZoo+YCqKA+lIpY9bysS0UqOYtyUxZYbcxFjcXmLdshck3bsZPH7JrrL6MmH4PYgiKLZ7oP5UcHKpYQbPgKyausIXdT2SLh7B+qM0WIq2E90r6njM4K9lvlUUq6JkBhkv2Kg7wDGQcZB6mIBYBMuc8vWsM3t9uKu0+4M7LqvwLWNNWzlZUV2EwnOTtYPcN79uyxbK5T9r/5KO8bqLt07q2jtpJyJh5CmGrMFgiEY9SgXtsrWbJmcB576umnCXS/1NXMp1HsF3LPRDg8fqzENoowcJb7B1gcgp1WGEp21dg6a4WrV6BzBu93mvtR96PLLO8deyAjeXIjtXm6bEKpPGUNrPxKB4CICORRgGitdg4ZOifoJEXNJUWR1n7t5we+sMySb3nC4RbR5NWJRBbEOXgBgs8c6sUF8onuJhMkwB9FMgQCQ1HpswBrQ3/ynwNDBIQ4Vw5qDW8eyPlCY6nHc/7ockHP5w+KkVdXgPwh8OF9Ec8Z6aIC5OUrvD/2Vy4CIH/sO3Dx9/8xR+AiAPLKo/9nB4A8+EyrBwBxvpGeP72AiDz7z9u56O++MF0Jl/Px50+YX7dftdt23vZmDnttMEEky0duL9cjNloHgLidbin/4/y4vth/8oUD7m16v3gh9k7MEDFEKHJkgaLiQQ28aYUTcwBT8z+dRk8FB1Exl516AWas5Ohr8GTdf+gAB+BhJ1+O4GB99ngp7Cg/B4CkwmJRQ6UX2bEAiwAOc3EUsLKPaObAnUmzruw7l9jWz5TbBIWuD78/MycbFrWYlmLpdcIuwv6KotqfsRqgkJzgsCMLLNm+CADxw4rAx9ngAKks2f4o6FfKDdqpTnniRyPaGybeQzMyiOJwkUNlJAWPmrwTKqJo8PovhX7rGiVJ9vrkC3CSbNo1ZgWqcOh2xbYAEDHZMIhW+GlZWZkrHl1xRsNXr+NuP81XMbB1QNa/xXqXPFyAgxphYrWpIal7EE1xLcsrMcf1Ojp4qcEs1rmKQzXPBCgoCFKF3Cy/Q6odXZ8LZX5R/od+d8s3ttmKe0rd+/BagngBEKlKJOBQw1lfr753tZs8+XeddsVm+ZdXnZ9MG/5XtedwK+CF4tM1nNWQdt+xpPJY+m4v6KHp6rEh8oAYDgTRDHZNbhWpNM7xLw7iPqqZECWQAWDN+b+qMUUV7z6v3Bc+L5amGPypWFEo2NAtHgKYaH51cpjT9cu6KZuiXs36RoL41sG0b6FBqe/R4USHIAEr+j4pcWSBpXuiBpquTaCJWGW6Npf7QEGu75c6RK+vz+uAps9nAFidPHPafvX5rfaPj2B5wfeH8ppqAEQKSGCCqFEusCoJZr8OaGoSiNGlP8WY+u7fbbQvP4YVD1ZBamx/9UM5TrUhZZGa6F00ygTU6PmTpHySJuEoTQynNILVqgaA1hWpDDS+CsfWvP7BZ4rtb77T4+zUVPhrPulgqLmmhpDmn5qwSdgn6EP/9oBgnpB6fXjnoMZNH2osapy+9ZEc+9h9UMD5ELPK3UvmvDCycJ43X9YrNcMTCTZOV3AwYz6OqkAKiB6CYSVBFyN6BAAiEmuIGSwTZJvkzf/wZsS4tU5Ah0cGcv69eQAQj+WdmmJeOPi8AkTqpCVARAoIBTqqealmtWuO8no6aMvuTTZYAiUUcp4Am1/PhEAfT4M6wYWxei3ndN+lrBD4JfBIB+k45P+yonK2Y/xeKW1kM+YyUniPUtnkEC5cy6FVoIvLCGIM5Vt9BEadP03tCBpQem23N7BmjrG2aA0Tg1FZLmLICQCUj7GC1R1AATiSCttugHHtZ37oECsWpQIn9d5SaABE0UyS5Zt77hgP5WronoawhutzQzQh9KE1TWxArYECWASW9fM6UsL58++KymqaSddzXdj60NDRQqjgzynWLtnFCCySEmcCH/QBMiFiaOht2byeOQ+owEFX6oJQGLjNLZ2MQwvNQ2xHYNl2wW4e4x4OyioGpu6MDpV0Qn1oasyzNrR9a4NlfPggoeU00gFAEgERsgFBd8D0rTxz1n70/e8BrCTDLrzUk6eBFUUDSoXqunpeA9CHpmgiNjOR2DRE4I3PqkkzCuY2oKdyaUqOncamUeHyUdhx5LsmyEFUjgJA5POv5y0BEO+5Z/bAKO+xHTTpBX5MYVcjpZeanWIXy9qwuuws9lOb2Ff8LIMmV+nRQ6grrqKhF4bqsBxmsFRuKLlgMEvZJqWR1ogQmhuLPB8+7FtDNMejedZ6YKLHRcTQ5ACEBXToAAjp5U9/mPHlXFsQ35OzfLnVAvo88MiztmnHenvv7bfZz3/6Q7v5puuYdzM0+LKsAiCMiBA8yAGNbriW3xdoaaorulusq7nGVq0ssMaqOjdnw2kOBrGP+fK8SQEiAGSO//x4LvtZWwWADC4BILU01J/dX8d7AEglCPfKSy8hIHuWbIwOFEFlthobFAWkxpAPMNHQbd2tvTZOZ7UH+5wW2fkByrSgZIiMS7Z4wLE6FHV1DY123Y1X0bxYsK2XbIYQAVCpkGvumT9MWWV7BUFW8KxNVEJLKiwBs5rTRRuwNan02D96yAn0almjtaa//IcHAJE6USo7t9647crbufDYN8oCy62RPdi66R0B9g4AOp45dcquf+9u97WRKgBDmnwxMHhHscmRVZ1yQARqVqDsKoT1vAplh15QIIj2qHE67QEAYP3Ygsq60ZcabwiyxgrUB4OMuRpgvViEBDN2wKAuWLuNfWJW1pys9wePV5gfgNwCDfId2I7JJuqpFtSgiLx25tJUIvsiMTnPBmnalKJQOHGmy1Zg5xSOyrcV+7dRTORGZtRYwgoPt/90Qp/be/qo02DlBs4Tet1rVSwR7RI2cY3rs80e/9p7LXBu2MraBuyHv3rO1l9yqSOLFOCRE4nlqHK5njl8zBbCY23bzl3WUldpb7lrLSHoGPm019oCz8Isv2OaXJjQiETrmgi2kqpWq++lecetlW0Tmz5AQ6Zb70bUuKcm7MIGRvYqDa1D1sf7icSqi2KO2QEphAozlmDl9PgISyRcOmiB/ByCIsLZg6TG1RwYY06LFaw9VXWpwF5ZYkWyHuieitySRCNVSsgqlAH0y1jXks+vtwusn9MiBfDMnjpT5Zpt2agHfFEAxgFwiyAxyP2cZc2Uik/7sNZv9zOAymwsKD86eF6oNVSrsY4vUnwlJWEhg/ohmH1skVokQOCNgFMUXsHUtQvUgNJTjsFQDkGt28ka2k7DNZwG6TDqiRrUYcshghTDUj++95iL41XTupUxSuF+rYFVP4BdYTLXHM1cn1YOEY33FvYMXMasfkIN6USndqghOHqM14wGI8viLadigxYL61+WVbNMqhFeOITmdT/7djPWagIDce1y1mTpGWQ/sI9oD64u514BymQl887Zc+LJjlDe2+AQqlmyNzpRx0yzLtU3j1lqZox1tA9iJQjpYhJFJ+MKLsR+Ictc9jrGRHZiEaxdQbLF0niyJwpsCGG9mp1W2DOfB9yqqh+FRBVBUxuFEWBKMGBNcnIa90JEJkgeMOOHqNFmRGRi/e5lkK7bWIBlFbZieSvtK/f/kPm8yaqxojtc2mtXXLXc5TUdKDnFGqV6zM+y0nhuAbVCqHdilCcF+DENaCWCh9Z3H/YC2bkK/PBnMNJphssWNZo5LVWPrM60muzcQpg2zeMA6obC/HXYpJFDw/tunmy36996PfuwH+SaDt4vmXUBIfaNXz/mTn9f+thNdnzfEXv6eK9tTo+xGwE51kGKeb60wqZCIu3Kv7zdxplbH//nL9jhM9Ws7WRdXHeljaOu61Bmz67Nls58G2W9kfVwFXPp9vf+td3/jV+S5/iX9tATj9pvTxyXCBV7OfJM+B0KwVaVmMAi8KbVAHeBWBi1DNhZ8qsEymxb5sfakeysIcdQhrFVo/jlHJFH7iOTpEX5RXxfIfkVVGHWj6JpAjAvDPu+sChyyiaHndWkQOJYgJQdO7ZS50LGwUpVeWZf+epX7JZb3+ZqEnrU5JqQdYJ9aC6M/lT2EtVbUs0L9JC9qxSzzm6JfTIGRYPOb7Kh7YVAEp8Q58hR51BOJEM2Sc/JgyxR50grgaypTZwvJniGv/yp3xMxXrx/fPfX3Q4sCICgN8NELkNtI/KQ1CIKEtdaoMZ0K6+pgVQWyZGSkygdW50FVigyq1Ol53AziOcaydDp7eQskeXmuZQfa9dttEce/TXKJtQJ2OlJ4RRP3fPLhx/mPQZxfkixUsB3EVTilIvIcyclnoCQDqy1BALJfaGP8VLtLiKN5k7917da/t3HHUlGAKP2x5uvuoo9qsntSaqB87Ha0ufL2bN0/tQzHcfvFxAklXED+7QIeyLgyIZVhEVXzwIM6x7IIlAh6MeZQwKtVPeqni5aWeTAlEReq1OZbYyx8vGUdSI7LZ35RXvKAERSfdSG+qf+IcCP255dIpp4Mg4dAML+7M4K/OnOiUsKEJeX6QVAPAcG973qaThQ5pOezJfldx52pIUU9upAwIxmcpuiyKwTEWSgb4j1jBoUtev77vgQwAvnzEUWswV6AAD2pv8cEKKVVhacLKIKR3/Bx4V9Hn1hCUV033Ph3/XvVwdA3E95OmWeVzj/94sAyIufzT+1f18EQP7U7sjF9/M/OQIXAZBXHu0/OwDkgb01VB9qC18Ignj+rdBzbYAeIERMBayWjINvAP65yODfddWlVnTNpbA9CH0cw/qI0wBnKMd0FgDifsb96NJmeB5ceflBLvv+rtc03zfdWYIahGYkv9WPk8g4rKtIrG1kk9VP0VyARUc1AWdipLfAniZBwTbBbuuH3RJAA6sTT9RFGh2SySqfQoc9qRuiaIaKma9Qs8P4g+rQVv1DMkD+5gwy6WkXgp6SnmbLYQHVw1xtxt5jEHbkLMqSONipIxwoR2ngylomRFYikl1TbE7NwRwRAELzwQEFS2DCLE2RYArqcZrRaTQ4e5BOB6mxRuElUCURxrUafLMUVKEUzWogquCT5ZMeWhWOaowrJ0GqEgEaKhrVjNfvULNY9zOYJpUv9+EwjJn1SMrF1hfAIYaNbpPk+yrEZc2khr+aoCOy8GJco2SFRGEuRYcYPmK1qGGeleOxzQhaYu0rC8OpP6Q40YtS8Ell4LJb0J57ARBn3yRQRw1U2UN8a4etAmDysuv1vh1bfyk0PZDXn+CgKMsfFZenYMZ8/7m77d2X3+vmjP6uD/174+dqzgMg3qaSJ8hcFefvCzNvmeaxK9KE1X8O/XCFqj7OZ5K4x0LFuqTM8lcPtT4a/kmwi/TvSYpUecAWFRVxSG53rCcF6l17/XU8H2NOxp5Lo09f04FHv0Pjls48EvO/EnbUag4lXSgtlIkgECqaprAnG6TLSb47aYDH0PD0Ajo9sEMVJK0xGqdZIPVDHI1lzfl8LLj0+o6JxIcyWp7bu9eO3neTffkp7gNzrpvXk1WKDoTKY1ADXmCLDhECNdTYlt2RmjuffXu0vf9fy8hIyKPpUm3f//Qa+/sfY63CwUBWWXlY/YgB19aGSgHG4tZtW+z5I8/D7pp1TXsdIkZgB/tx2NH7lFpCbDcdjH782TX26YcIrOVwKEaafre+Joa/Djgu80PWXrD1vfNBjUTNa6/VjL6ug4bG1gv6aY7d99Ec+9A3Wxxwpu93TUkhaVh3qLnmBwASQZMljgNuisaSuT7C746WzRiN/mYYtNu3b+e+wWKkoSyGpxhgmleC1LwAiBfo8BaRegakWvIALmpazXFfuRdSQTmwzWuB5Q1DR5nGs5iHdcKg7tuSzVUIa5IYv2pAVVaWYRm02R3uFJKoe99C01Kh6LKq6WT8BHxJ+SHmsN6jxlpzQ4ClWLxqpmmcpI6JZH510vyUakxgiw7WawkAPX78uGPU6edTWAf1UQu7z4cDbzKH+LNYDiQr7Jx1yhf2s0AOZX4M83s0ZwQ2yAahn8O97m8uoEovYyoFiGwB9KGm6rFjx2jMoB6U5R8A3TANBAEfWt80bjM0b/X+9XeBhlJ/iB0ncE5sZwf4ssa2c5jV71WmyVlCKy/Zudsx9cRUlMf1I488wr2fs+I1eEnDtBzDF3wWtaLP4rR1d7WSTRDGs1fkAKReGp5qFATSRG/CZ7+fINbIyDjrolHcOYB6RqGdgOa9w+Qb0GybExADe7vjga2WDgCSm5ViBag3Ymmwri0oIJi3llyEKuYPtgnhQfaRj37U9j27z85gr1VA3kgJNjyynhHLt5imy4riQpoQ7ENYKg319aAww2efhqS84QfJHVDTT2zRNevW28P/+ShNy1nyrbbSVIgGTOoCsKtAwRGB7/d2Z3czgvpKz7pYkdE0uVevLrZf/fLnducd78S6CLY+TcM5vPiHutvt0u2bIAfge47qJJ7nYZw1oY1nOoVcLR30taYNsRbp2XBpwzSQK2ErRwIEpSalMc+m7OSpszSEs+ioBdmefQdp2pB3JIsV/v0kzbkbb3krz1UfLMvl7LGJKOQq+J5sAqC7yA4BEGWv3H3ZLgLH81GvldI3Jlw6g5DTslKLhV3sUVXRXKDECOBeBHBtssCak1pKKkTmYAtNAn98sqfJmThxutw6ugddxlYS/vzZWMekMTd6OtpQp5Afw3XGUx/MY0sWRKN7FquxDuw/DlcMWwfLxParsEqjeTYhf+2oBPInRrA6abZb37ETQNCXpmgy4Ar5KTCm57HDCgCtClIzmzVcCktXNLLWa70TAKJnTwCIe6YQ6jjrQj40z/+rAIi+X9vTiwEQ2eDJ0i1IbP3VnnX/wo/RGvZu1hJZKSnIdxQwQrlVyr8R+BlAk1Zgan1Dne3avdupWbSeJHD/+wB+/GjMtwKEz9HonaL2qEcF8nbskhZdBgvrIg2ZEyin4nhGnV0lnfdx5fpgy9nNfWkbJai7c9TeSJCz1utfVGKtc32xDQA0tFcsEGwMYxvg5QBgWQlN3ctXhZObkGTPn623Mew3JwNjsZfqRelDMy2WK4OZv4pg4blRwE7G49mKLqtG7KYshKI0s1/809ss1h8wlpyOn/1urwXFZ3N/UP5RCW5cv5r3FWOl1XW2/2SZy/a5ZNM6e8MV28wnHyvL7+2x+QbYywCec4PYrBmZOT7xNu4Xafc/csJ6mH91qC9Sl/MYUPPF0JQK4T1E8vpNKC3FOG4HIKqjWz/JdO3nNqel0jgnfDox2t/ys5ItgSBnZin2eNwD1ENgZw4EDuG5Up7RpCyvyBqYpUYtL6/B3iYcNUkS9nl9LhMunIZfdWWdq13kry8mdxx7ggCnMeX1xSfRzCwBOEUVSskBJgVJKB0lRyZgeqcD7GXjoz1fwLJ+Jg0btBbW2lkm7hS1XqTyxsTapvaRBWU8aoBI1jupGYOZ/wsoQGaUAcL+tEBtnEajbprm/SJWVccJ7U5FXT0A2MWSCYA0ZfmojMJ53RP7T7NmqCYm04XSo2g1geas70nU4k0nUeYBKgSztwzqeUY5ovzesQhAHFQlHSCl9Z29ECawm+V1M2hi5wCWjXPvi1aStxSdYsdRIUTwXgRO19e10PCUDR4ubSxb4chQpCrVPWusbXVWUImMTxohILOsieIDiZW+accqq2X/H6V2aWohgHvbchqQsNzZ92cAwcEHqANZFmLIcuHcMToxSq2nHCDybiKVjYNFLu9PwLKst2Zh8GvPGsWuJgHgWfZCMdTY7R2oS5g7gaAzkRAMRvk5AYjKeYlxYDhzjD0yhz01PQWVMFlLX/3xAXvjDRsB6Iftyf21dtedV9gcz+/jB46RBzJAzgiqFq7fF4LYIuczKerGUPgpry+AN6j7Lqb6PPNtTnWRIyuxj6vuYd4qRHuSPciH9UREkWiIPykAu1kpWVYG6NaKomQywdcSshKtgOb8E79+1i7ZfpO1o7Ycily0nz7yjP34K/fYvf/4ZZfZcmNRrl2+pRgbtUw7dOykjfOcrMLSsJE5++nP/bP10pvVqpidEmjb1xdb29kzdl0xuXkiaM1OWCjjm4dFVM6GS+0fP/+gPX74uK2/dDsAV6/bczRG2QVZAHdYMfKs5YGCvO+aXZB+auznVV0y/3EAyI7ieFfnTQCMSe2YmQy5ZBzQJAKACuWDnDh9uNZ5zl9j7C9BWCUnZeWRnULe2FA31lYZ1OBRLOnkLKJQycJectflu6jdAOsYn28/cD9WUUUeWymFrrM/9XMeXJaXzz3W3uULSaPSNm7a6Oo4EVtUA0WwZ6fQmFctp3OWCE+q77SHnIOwUE3uRhp7qSwzlduWgELl5stpcPPhPfv8wYLPJ3Qeeuy4bJcXIAWgIqbGU77IrW+9BRLIqFOErsEe9/777kM5ew21VLdTgUwyV9/45rdaCRkadWRFbb1kmz3xzO8ABYupLXudckOgh8giAYBeJ8jxWp6/AhAk1RGZzkI68edco7B1EcJEaOqDxKK1KT0zy61xylyT6kzEFVEmZaNb8W/r3WUUfPy4x+aY+aeaXkHn6zjTCOzQ3ipQJYesFqlGdD7V78vNRb2LVaJILs8//zw2Xxts//4DzmpX5Bzl1aVy3hKBpp96tBbS2ZVXX4UypcIBUiLjaC0V4Uc1egTgnOy1VBeOAXwkp6S7s47Otk4pyTWoLiq5t9jS3/K4W5P1807dLVRO6g5t/45RR72/RKzT55wd9BIA4s0CiWKfPP5FiAd8JL3zKUeMywXMEeEoKS4BIJ58LOpY2ZKKrKccmnmCz0OCcBMYnkYJ8qkl8INFyYEg+hNSpZQg5wEQwXv6eDHQsQSEePkUHvrfi6bUfw0Aca++BHxcBEBe6qn80/zcRQDkT/O+XHxX/zMjcBEAeeVx/rMDQL74m2cXP33bO+1Hew/SlBiFeTxDYyrXhZQpWDvGsX2R5VMI+PrBVJrqwvYkxt4KezQfACSNxkR1TRmFQRzF3SybHjYG8gfmMKRiRs1JsdUci58DRTBFvRoApd95acbKKxVyL1fceT9fdMcBwBnyOORfTiEqaamUISo+VGiEUWAGqVFFMZZBQK4/UtKK02UOjIinkAuGeSOlhvJFoii4VHQNwRDppTETQiO14adXWeFfPe8oX8kwPxS8XoCt0Aq8sQ8fOGT7nob9wWHHj0P/FAwRsTRU/MqeZJxGnk63ARxCVNSF0MxXs2KMYkoe9rLdiqMAG6cYlqpEzOl0DtAPPfg9l+cA15WDERZdOqhQcKlAU7HmbG64rileX4HBKqD7sKWq4wCuRrkKQTVoxQIfpnEThky2DYadmsthFGtRvDeNjX5etjJqiM7wHsTKl7LEg194KiK9jhr8KvxULKoocx79PBW6v5Jrp8Pylje71AgzNMjCKHYVpiuJ8CAHjkWFLnJ4cEFvkjpT6Nf+u6fgXf+5Wnc9+pyzOeNPT6A274nvVabBPI0AASD6d8W/Fr1k4a+Cf+3fVTjmkDcw2wsCyaPVC4B45815EMRbtHG5f8CBcc0mjq6SDQgrFNNfIfYc2N1rKpiXJoFAJw2bApara2SfM02zMtcBEWLTSy49QTEezr2S/ZMa1VJHSPWRzUFBjd8q5N0aRx18FMLXCyNP1yuGvPOaXpJVq6muBrsa5fq6WF1RooLyoXvkzT3RawoI0MHq0c+tt88+ikUP6oGW5kaYdVI6hHA4kt0NzVLlKcDyVpNZKgEBEbJEUrPg794abrd/8YzzzVXw87+9N8U+/mC3w4vasKcoFPDDs1WJAmsFwONa1Cx79z7HAT4aa5UcJyOP5LAkYE8bjVMZMVYCUB79py12zw8G3HsU6OHUG6wdkTSWNLe8NmmhABa6Lgc+iCEquwcxpxgL/emxFaMZw1xVMffAR7Lsg99qc+Oq+aompBQFgRxw5ZM8D3M1EFaschMU/pxLE7oWezKFwqdqjsMcOwEYUMAzHqPnmAwHHSQc6LEE9GmuOKs1p/7QPZH1FUekJVDNaevc55aUJ8oI4D93NJLNnFNNKVvGo1CSHZnWBjX/Z7k+ASlqjiqkfhw1zRhdlxTYvrrnalwlcUjW9Su8sQibKR0Q12PZ1cp1qJmpoHipegQCa04dPXrEAR5FHNIVWi+wYyU/J+9kqSqU+dLc0gpQwGGTg2E8yhKpNaS00EFYNlf6Xq1tOieAOSIAACAASURBVNTqfo3R/FTekcIyxVjWetbBQVprSsGKQsf2q4HhL+arDsVhfF1AlhjMWqd0T7ygxyBrrqyD1KDRM6+1SePtz7MmJZLCgqWuEsQ+ScPCWUmI4swY6w/ZYZ2Bsbhh4yaYdFm2DwBb68oo1hHXXnuD+3t7WxNM5ggsEjfbc88+QYOsEhXIRg6b2a5R0E8jN8A/hDV2kLmitUjZU+TsjM+QV/G8a4bLi76HxNV+5nEGrNaqr612AEg0lORdAAnxKEAmdcjmYO7L9w4DJuSvK7I303h4+omnATeGbM+Te9w+G4KiQWGp23ftAPwmfFngHPOg9MQxfPsJQuXaRgEXZvFMP0kwu7Jx3nDTjagaD1lWLkpEntFY2KNNTQ2sH+W2CwsRgZqysXr+4AGuNdo904nYOInd/70H7rMPvOd2cjzIjIERnJUURy5Hgg0ABsnTfz0gDJ1Aa2eNyIJlOQp4o/1lDqBhQWA6e6Y/N2AcC4wmAB5ZY6Xx2hFYhfXS1Dt5poz9LBXQaIgmLuodGqLxWL3UwqYeYU7fcce7aTqUwcSGQcm6JpuaHIDVPfv3wjglEJvffTUK01DCd1vqseVDeVdcRE4LXdQu5lgCjV0163XDuwGPopjX87y3YaxCJmmojLswb4BTwIzq2mZUeLl2DD/9+OQIK8jNtE3LC62d5lMntiYZ2RmAzxWWFB5jSX7k7tS32ADz6ng1c42ciRSAQBI9CEL3seqeURuiAeFpdo7YDW+8jmvssKI1hbDkZWfJOg3TWgDIvBqPzvbOY02ntUpNGIEfNWc9KidlgFz4UXHqxezMC78q7rijprhPzrOW6fnS66jO0t6jPciXfSoG1ZBs/qQWUEi52N2BAj5oePXRPNdcUONK9UcPxA0FYR89esypBLWWKBT2WpqTUoN6LCWxCtTzjvojhGdReUQnSo64LJkAaoJF9rQ+6opxXqvqdKtxuwDJwCcAlssrWWNpUNOHMZ+oQMtkTc9kLY6AsPE7bMa2X7PBWmkyLRBgsEAGxNkmnmEssXqGJuy61RnkZwQSrhxoJZVNdox7ctnVWyCu1KBixcaROZjB71mfH2jFmzbbT/afIuiZGgKwbee6TLvr2mWEKTMKwZH2yNMHrWMc8JIG7foVUv342CW7dlsvc/PZ42fsl48etk2r4+yLn/yoBayjZvzJflQgrdZ7pt4SUJmMD1L/ztLsi4Ogwu/952+XWC33gT43NRvNMq4nC7BGLckJrk/3Q1ZHPsyLnnGujTKB5Zj1hUZ8qr8ls/7EKcAbUEFWdLKFUxaPGtK+LkeGBjpA35SCvFEAh1O71lVXOJDEPdtS5bKWRlIjtDCXJ8a1LymvwpMTkEGz9CzAaxbBxBUQIg4cHrbcfA9oVkijWExn5VxpX9KHcgR8mUdSHAj48OX3j1PLzcvakTmm5zIxibWa6wkDTBQ4Bj3FEQkC6OwFSmLBmj4MM9ufjl6SgoFZ9zpb2mHa8zzSDB5iTspKT2qryjMosHmFIADYhFQx3YfdOtdR02Zz9Fcz4/yx8CGzhTnbK8Y1YEtVX6TFp2cDTjZYFM3IfsDdsye7bTsgVCrCz+YK8mA2+tuKddtsz6ESi2Fej06OU5t22wgN9n4JKrkPUqpnogZs5FnPICx8uBciSQx+//6owRMBfGiI1zUA6FHPx6dwj/HPUkM6nvpiFgXlICB5FCDqMA1lLpcxjuR8QYAy6w9DJlxYyydjwLoEYC17LSmhBXIIvJUl5jxrl2oD1U9SKtJf5QwCmQmWeQfBNsKc4kAEZeW3jJySSernjYX5XMuI1QEiHi7pYO/ld6fGs2ZP224IEN00mPv4uc//8pAtz06yZOrQM2WnbTnqn3nAj5LT3diEeZSfKr6cXSVzSHWGasAY1oiutm7W8ihXF0WwBymPS3Xo4jj5Y9HBFo9SJSEuGwBkyO57psLecEu2+XC2yE9bbh3NrCc8X5OoaGawiw3kd/pPLtrbrrvNzrJvJZLp1MCeEoZlYhS11nu/dL8Vb8+zy7busv/z799161seYeW+QQu2HtJMNurLTNav3v42u/bm67CqAwyKTrO2iTi79WOfcHkjN+/eZlsy0yycuvWpI8fsBAoJQcpgh5bLw5iNDdj+hiHrRqURI2B0OfUMZ7t62P7RZFmuyE2zwPkJS0bdMDXcjW0SBD+e6bQcCBhk1/hpXwAACeJnRniNApSILa2N1OjYLuO1NzM9jj0SLgjkIkWgcJOiPob62k8WpdRAy7BkUlC4ahX9/Qzzfo41U04EFRXljhwj0o/ml85tqiVFSPPUayiaaO5PUg83QnSZp7ZiOXCkj/fdlveKwId359B56KuP9rnzQSQqpX5qh3TOr6Gqw1hbRfg5zd64betWp657/MmnOQfGuHXDlz302IlTtmrtenfe3bPvGXv7O94Bseko+UMAr76QM9hHUiDFZGUvs//8zWOAG9kuUL4DYo3Ooqof4xmPca5hHMJIJ/uPMj4EgEjFIsWHguZFDqi6d6Ot+2wZ4GyHU6qtINQ9mHGsIcxdxLIAHopjJcex60py6jhlmVx/wxtsDwob1TVPP/OMXXbZ5Y60c+bMGUfSUc2oHEGpQUT2ETCVDzFF66DC2UXIUa9Ce5zOJKsBg1RzS10v5esA5xMPmcmfPgEkH8gRqqflcKDzXMMPd9vKOw6xbntIhy7XT7W+lB/szzo/Kx9I5wWdF3UWjOV8oRzNzu4uxirKWRVKHS0QqIwxSHzXk25OyJZY3+/OOiL/8eyVPH+Ms2Km2/eVrznJ5yOYo9ERIMBzAfau2+5kv2e98sNybwKgFjZAeKhHQR4QKCtqnnXmnMfZwENG8hDqpE7VWV+ojPvsC4uT8/86j5C8zNdf7tMieimTxPP1PwRIXlo5cmFT8vU26F/fz78UIPTCa319r/8ah/NP8Nv//379f4K35OJbeg0jcBEAebXBemUA/P+18fPZ8eEPLPbDbF2gqrrnE590LIdoQI9ZDi7a8MW4T4XR0U3TwQ/5dESMn71j5ybb/o5bHQPmXPkZPJ7VSBui8KfYpQBQ4zmEZqKamNpgBZ6MO1aUsiUC7cyD2/9Lhdur3YoXf12FXvF7DsH0QV1BcbFAI0DZGj4czFzuBI3mBAqNYQ4JytaIj4yxOlh1Q9gtpHGNkp4uUqiMcsAR61wNn2maawo5VG6HfL3P3LfVCj9y1IEaMRQxYjmraTAOk/LJxx7HN5ffKf99/q2gcR0cBbyMwuz25XA7h/+mAAsfml7DNGpkjROpJEb3e2lgA34ov3EFElwFYfcjg24mTHb1ipWu4dfLwTqUn9c09LJFVbg5Ky0Ol8oOUW6AWPgRHMgEmuhDDdRJDiYB0OgGuV7H+KMpHMY1CiBSfocUHRE0TpxtlNAq3ruT7zp1CE0W+ZfLnoHxUAHnbT7r9+vvKh7jFUqtPADGTZ6oUoMIBFHpMEGhvcDpPYLOiLcBXv2vay39rw67uSG1irM+oksgAER/14Z6HgxRQx6AToc3/U41Zs788/I/mEuaByv+5rT7un7WNZ50LVyfC6bzVmAX1HHnQRAVhd4C7YIJ5mxHVBdyKJx3ChFZBniULmpga1xUAKuXICWOmECyXlOzPF7h2mIy6UTGexCrR9eqhrxC7pR50AvTW+wlgSMDHBpkIeUYRLy2xlX3VvNRCKz+846NV2WgQliqBB00NH5i/Eu9o3vsBQd6OXj84m+L7DMPE0bL/WtDPt9L2KVrmNEIkX3XMA1pvR/Nf4Ef8hmOgZUkX9/PvyPK3n9vlZNef/mOJLvrARikjKa+TxYqGzdu5GDYaodRfdx55/vt6LGjzirl2muvISyXQwvF/NjQGACIJ9RdiiZdjIKwH/38ZvvofXhKyyub7xPoKlWBvHt1/6QAEWjmx/i73BP+rnmoPzU+mt+aK95/69bpd3zno1n2nq/BBme+6OfUdBdgpeaNHHd9WMNCUWXI6kf/TfPsj/O7sgB5BGppfMsBbgQQaJxm8dDwERDGPfACHR4qthRD2Eq5PvwS4LHEgNJvcgcgpz5aUn65A5Hn35o/Aj/EwNTvkK+w3qMsT9SY0IFK98M1KgBsZDEmVpjus1cJJNCqHWWRDm81NLu0JinEcZrXiOX+CRDTnFNDU8CpGG/r1q5141FbW+PmnoBqvyXLMVmFDbBOyrZKKqbi1Wsc4CJ2oA+HOL1WGSxBhZ0P8Hviafy1EBoqawOgKA6+Unvg4Z+O8oc5L29pWWu10zid5JqUz6ScJqdO4vp12PXaX6kB4HpyeuYYU907N1+YZ5oXWi91UFc+jFi6YnQLABHzdlFAE++vHttCgbjFWB8qfFTPRRZgSDgNevecYl3U0lxvN1xPeCle9M1NdXhH5zoAUOondD2sd2SnEOYrv+Ux1k55LQfSID9ScgZf9mHronHaCaN9gjUujgZM/QPYdXz4EA0BvP3zspx11YIyqWQDhDJwAuXQJdddYcHMs6MHn7ei/JVWWVZB86GU58DPrn/DDc5GZYI5mEVIeyCD0NsGcxkFRpTskeg1hsQkohZps7r6esAMGnc0B1cQ4K69KZ5n+nlC1+dQRO4m+yoUUKmTfaCy/BwBylmOTZqLSkvWDgf2PmtrARQUwDyDFVh+Zqr7T9Y86PIIAh+A6YufO2SGqbERng2si1iDfAANJ2DsTgIm+VIzzHL9nVzfHNeZTGMzlsZJJ+z9o8dPspcwjkFkg4xM0twj2JQ9LyEn24KZO5q7obzm5m1b8Ran+UKo+DAscuV5iWl+4uRR7lcKQNIGayN0PA9FjbJNlucV8H60d4VDMoBdzZ0aZP0IZM5M0QydAnCaZV3oZi7m5cLWbu22vQfO2LU3XEPjjfRq3ykyA+IsmfclM7ruwV5s0dLswKGDBNSTDwEiMU/t08A8b+I5K+9YsJVrky2Ja1nAXqK2f9JOVtU6hU4cjdI3vfWN1t3fyZ7MXhoZ6pq5ssPxZ1wFgIhEILaq1gBn2cfcXLHW3wR0eItFZ0PJXF2zJdR9/uU/XgiAuBBVrcCsGw6gUPOFuTghy0HmA0slIES4IzpMAb7N86xrfWxECST1RzrP5iJdIAXaqtZTbSZihEgDyunZxr2R7Z9sk/T6wQKVuc/BXNM47O+WxnpbhfXaFGziSZpEo4zZHI3unuZ2ApunsQ3MITeq1xpaxmyI5m5yZgBgA40uupM5PLe4wdkMStpe7uNY16jlQuqYo0Emm6SnGz02KB9/4zpu2ag1oryq6RriPwKoybEQAzZA2UZ0tYk3MTKXbcdlSRZXvMO+/cvfWDNgxa6NKXbfJ2+x2KAJ7Ibw5icvI3eNQuyxMCstoWEUbKsJAi7etNV+u/+IPbtvn11/5W674zOX2vSvz5lPe70FsEaNcj0R2M4N9lDPRKTbTECU1WNTVNHZZw/uh5lL+ZYICjNITRnOe4oBqPCOUW8f9qUw0SMAUBa59wPUhWp2Q7DnWWFM4rHjQXqwjJyCyWFUtzPjZAhxTxlzAclqeEpJpf9Uz4wTsj7POuKynmXXRB0qNrtIJwK/KqsJyVDZwDfEkQc0wBqVSSNTqpkzBKQjoKJWF1jDmNFMFoCifUWLrTLLpEQWAOJPzdbL+h9Mk9+jQqG5xnMZi22XwIMg9kypCf1RgWjPkrmX9lNf1utJZdHxJuJZp3GS4vmk+cr7kLphjDOCrHjCfGnEsk4of2IRw6Go6CDAWkA01qszh6ZtexHPSdZyQLZKgPVIyyzIJXD+jI1YrLPA2n+2xhZpBkr1Vn6yxQrJD1mZjgq3D4umgkSLSs62A4BaAZK9MJZ+Im+xflW0jVsj84XLw+ItzaMollqSdVZ2eqnxIViYQVxCqd3JfJP1FaJpLAo99UI0NXw69dw8VlZSjzSgipyY4rlkTOIBkadEJOF7VV/0oTqTPZesweL4HVPU3PL6dxY4rIWqG4J55rQHKq9AJIHx6UVeB2VIz4ADRjzqzQmyWzJds1X2Y02EWccnZdrDDzOfM7ENQ0m3inW9hzPaDKSuedbGnzzxHMqKRcvDMqtrDJILeShnTsvex+yKTdnWwDOQidKnFjWLamSt75GQS7SOKzsqlPVDAKqa72rEa3+KRibjN8i6yrq3LAlFJ/am39lfYcWbgyyKZSsnMZNxHLZWlDkpBPNMAX7Ms5f5Qxa4/sqbGf95O1hR6rLkPnDbHVZSU2kf+8FjtqwgxN7B1x/94c9QiFHDMRtDABQ3AUysAjzZhIUsswqSQbotRpCJQs7BTCyWqf/8VatnbLIJdX8LqsZLUfY3k//0u2MH7GADCBr3JJz3hYjIWE4gXYTxvLC/MWelaB4YnLXlmRHu+ZvoayX0PZDMFDKKsFxE2M2N5zlJZK5Hx1sw+25EQrL5AzwMsb4WFoK4MW8nsMPKBAQpLT0BsBeDDdnlLj9Sa9OoFHHMk17O16nktIzw4Kl2OQ0AIjLTMpS+qvVV16vRrvOyznHKsRTg4c44PGyqfZVVMSTimbJ4qPV27wh6TWdonYn+90/ascJKIKeLLC1eL4V5LICrBRWEwsR1xg3j+spRoq9bv8ll31TVNrIWhJJjstL2HTyIMqzd7vzgB7GMQsFDLkgl6rNhaoEgVFs3vvFNVko9oyD1CcCedFRm2u+UE6nzt9R2slDVuMg2VQQrnamkEK74yia37RXcfcxlBqaicrua0PIBcgTrAD80TqrhfLCZFhmnHTmXyC2HDx+xt/3FX9j9DzxoV1x5lZUcP2GrmAva5wSUZENeiOPnUgF8TpHtMcXPK5NEn1sBYFLHtcumS7WiIxlRZ63AEktntAqUxKqrT0IQ0tfSAFMFgAxQ23qIBjzL/FzDQzhhvIe6C7KOzsie+v+lARABJ8o71D1Wj0I5mrIWVj/BY+kdYKe/uMaC3/QLF1Kvc0EqPQvNgQl6Mx1NkAzIg0qkTzDGw6x6VRZfIp6MQBiICovn++btA++9C5AyC3KnFO7YgSI/DOfeLgCUSnvizpZLAIfXQVOf0xnA83kvCPJauzCv9P0vDYDoJ/6rYMjrbbC/vp+/CIC82mx4feP7aq9+8esXR+C/dwT+X2vg//eOxku9+p8ZAJL11isWEwknLj1zzr759W+xkUZg1dFld9/8Frv5Y3fTPKl0zc177/2KvQeP8LU3XcmhZxGGcCONIuSkMNE6uvAjxQNWx3GxDHSYkpxXTQ710cU2VsNd9iXnvrfzNRVur+UGq8hb9a79HFZo1C+BH4scRPxhufhTWAiMSKEQ1cn6HLLe7JQM15zqxSZF/qCuwcohTcWJAAk1gtWwVstcB7ppGktl399pBR845HyJ07FwGaEolQoimTF89qk9FkshMkaTTqBKIg0hNeTCKXalLAmBmTcCe9upBDj8zFJEKejcsckVYKyCl4I0lMOSmDHy/ezClmKBwiqOw5bC3BphyAtQ6aVBEcbvVWHmsf2Jgk3SCQuYwGruwRBNCZe7QEGnBosa4crvmEW2rz/1Mzp4SSmjbq4kwVK+uPwFDZBjh3Cs5UDrLIf4uw7KsqdRw1k2WWKLK1BOBZ1Y1VIiqGDUn2oyTlLw6/rEZnefYzIscoAM5fSt1yz7P0WW+eEjS+x4j9WG3pMYLxpTT1A2zWHZhHEgEENF7Jtg6Flq0ggUKP/SyvNT5EILLH2y+DM0MZaaQ/p9rlm81JT2/pAX7HBF2FIh9uLPeb9Xj/4C80njJFs4FctqOKmhqAaEp78N4EHOggKcXd4L3x/MGDtABKqg7J+c7QRzQvdIp1zNM/n8ZtGkVDhhKK8rtYHukQpf3Uddv1jymryub87P6f167ZcE7ij7QYdVNbgloZeixGsfpVsqG66ff2qFffxnE4Cc2Hnw7z6Yj1KB6AC0wBipgPcGTwsMHeewIqaV5tGX70iwD38TH2ju0Vfen2p3of5QwSwVgBcAqa7BeoyBkLrgwMH9rnhfiUqqgYOGrkugmLItHKNpKdC6C6um//z8JnvfVxvdfNM8FxAir3YpmHTvnB2WGMzMP2+gvZqGXiDIGwrurN40b6Vg4s/v35Vjt99Lw4/x0rMiRY7GT00b/edPc0SKC1l6KOSzGQa9wu2zOZh0AObEAvY0YYGxEhWDmJDyBvflvnqnkeaK69U7JYd6T6g5lH2jQ5AXAHHsKu+hSCxdZX4IANHPerIWnAJEc5VzSSjPkyxs1LDU8yZljuaIwB/gSKcIUkijxsQFv7MGRehgzn30Al7xjKGuWfNHDEONi5RkygwRcCRwThZZBbD7T58+RdNohVNWdNBNXE0w8BSgRiPZDrIqOFde4YAVWQaImSxbK4FpnhB1lDXc/yTY/wI8JjlgdmKPkMb4yddZLEApRAJZF3o4xPrzfvUaoxzedJAV009WMbpfmns6/EoVpfcuhrLGVmubPuRTH4fkX80LAXMLPIM6r00w72dQJOiJSOPQ3YoaSWzmVp6laLJTxPJztmHcxwyynpSRkwLrd8/TT9h1114JM3KUr5EtAWjfyQE/m8ZQNJaDUpyMcNgMDKCZwe+cHAMknvTFg7rHztbAJqSr28N66i8LL56nxocusWzA8QAaMhKFxdPhVGtxlvc62AMYyvWlrsh1IHsbSpoCPMH7YczXVte6tS2Tw7rer5rOxbAd51nfYrmOg7AaE/kdITRwUrIAkRjfJhRjtShqlP2RRkNY91NrSgfvX3MpMz3V2ZvIwlGzRoCe1goB1/WwTA/ue85uu/UWSyFv5OnHfmVX79pum1AxJEbQGYTRGonF5eQQntd4/auZPgaQqbygBQDAScZiAo//eZrV47CRuxlvBaMrJ0u2gLKbOANo2EOmw8y8v7N7CScEYZG5t2INoA+A2w7YyrLFOo6NRZhCzQElspcvo9GKxRVs8l//+hHGoMDWr11JA+J5u5zcjn5A4hjGw1/0XOw3ZDMZzphM8/vUaJumGXCOANoIseJhm0eER9NcaKExPWFbduzGR72Uta7T8ui8p4YAovG01sPw76eZ34S3/ByN4SIyWKZo7MzxvE1wn7q5B93s5eG+gTS+aKq/6TZr4J7JBrGNuie/MM+S0hIghoRZAirYEVjRAexxahYvKGeIiaD1W+0GNTnV0NKfUoGUn6RZuqRUc5Z0/PfKIMgLARDNdxfNtmSl6V1XxgGsdM+C+N2xkA382TfGWDNEShB4KgXllHJsALIEHobT5Nb6reybIYASraXypte63cb4yBZTqlXHGBYYqcw1aqFZLF8C+Ps0+9iEbONYFxYBu1qq61HXzKMK5tppQJeW0+3nQYiJZQz7aYzFwzrum+H9AILkh3B/sC0NxHI0PYtA7GHrpKH8hYebLYFh/PqdBCFzz/ZV0vjhmZqC0bJu62V27FytHTlFPg+lWg5WV8FwC3g8LWUNNR1N5BQawmEBk3bnDWvIEMDfnnVmjEbsV7/7qL33fe+3Jx75MXNqh8vnCqex+Tx2SQpA3rZxjRVfQfbWb2ni1ZaZYZO2AAPfjzyJQQI/UghMbxtAGTXAfowS5HR9p/3oILaD3OAYwpX7R3TdwawzCTZCjdbXNkUWED7uKKVFbFmQvz97xfHjhJ/wIeyBfjIZCyttFCDNj8Z7MA1aP80f7fGoJdU0nKfDrn0wmKyQCMA3ZdONsd5P0dBWfgPkc7depePN3wNY1Iplm7JHGAqLxtZJ3vW+/LI2bO4GhyYhNDHXC8lTYcOJAiRTbSEAROt/LGD2kAhLAL/dNJRzBJqy0CrkOxK1ivL/VMMKBHE5N9qXmOsL8upnHNSol9e9VNOyfJmmhpDFks4Hc+SFjAOaBvhgFQOgLHLMxNgAcxXLH6zu2utqLI7rjQvABop09H7WELHJfVBON6NKr2pknFMUgj7HPRjBBijBTpf0WhEAyI27UiyCwQjl54dgPbeg3htAmTYOaz8pAQCK9WsAAtDvnmt3LPqcXOzHAFFUs8oOSQxrASAKeRfQO8781j2b5tonhMvyd1lsER/jgu2zMxNc/RONSqUaQDqKtUvyHKmeQqgpRofJumItloVUKPdmkjVKOYCOMMF6KQVdEOu+SEIC90dVm/Ol5LQ41px+6lxsQmdRitCITsC6UMz1fvZHOUj6MZ4nD0/au99ezFgGA6hhFRkWi/1jlYWznp5G/emnzA89/zR/n8KeqK55zlah/lgJiFwGiBvHvB9z6klqGu7NAs90KHMvjiwLpRlpPRIzX7kOLSgYkmMBjSc6LR11W0YAmU/c/8OABVEE10fKLplmP5WK9XWNWAG1Z1MN2VBYf+XlF5LNkWUHAPoreJ6KVq22Qs5eJ+uq7N7nyrE/RJEUCmhFdkFjY4u1si7E5gTZepSNW/jcOtlVzQxZS2+jhadA4OBZjFt5uX3hGz+wejI8tMf+5bJU8kJ2WQlZGf1YMT/dRBg8X8hg3PwZn/K6dtRfi5afjbUra1Z3L2HnqIEyEkKwbOPZmBq0tGhyH1lIslNkYdxtre2c/QAK6R8DfMZacvZywtEXUCxGcQ8WAJBSeA5kaypSDusppIG3vf1t7jxQw3wIZB7GM8bVNfVWuLKYOqTFEc2kBFXIuSfTrcPVQd08kKqVpZjQ/RBQJoKQbOmkkE6gDtYZrRDSQkZG32s6Q+tc/A8PdXFepx5hbCpQBG1cu9qTK3b4oF131RUuryYTIsDBAwedcjaQudcMiSA2AWUCAEclNcqU9i3qwFoIeecAObZs3c41tdtpcrQGqJOUDVcAca8blacyg+JYR8Y4S3cCeDlAh+esF6WQL6Cf7KY1FlVf3+7WwTWfKnVknWEs7S7Zvg3yTh+WT7Eo72KcBWd3F+8FpXBNFc+Z7MKoKRsBAiNktUgNIGWHckdUk7ZCBNLeqDNLDsrzXs6TIoMJuAjjeVcdeRp1SCbnd9lYB7BOHTp8CAvf5a5nsQHgYZC9TPXnSuri6soqRxrQPltUuMrZD+p8pb5A/Q932YrbD7gzrkho7DSQ5gAAIABJREFU2oO9JDUVr1JJLx0s3XlEz7n2VtnQjXK+T6Z/MkmNUQRosxf1aw5EpKP/UGABb/yxXX311S5LU+9dynhlgoaiyJG7uCzMdGbsY19PxuYuin22E+VWECSN9JRcVB+o5Kf9qPHeCwkCFG8pCH2GOSUVhleh7gU/RFTV+/PmGv6BB8L/V9HHCxo4LwRA3Jn7gvO4R5HipSJ6fvDFX3+9DfbX9/MXAZAX3M6X+MfrG99Xe/WLX784Av+9I3ARAHm18f0zA0B2fOodOEX52cG9+ynmgijMimC6YuEEY3V18RoaQKMuQDYV5sk0bFBOaGzeUy4ETpt9NSyeLLxiZ/jaNM0RbayyWVHDTZuok1hySveynMp/sOs1FW+vdjte/HUVe+vefwTWGmG6nFLk5eqrJo5YkBQokdGoNgB5SmGoxnHwl4WHrJoUPilAwVfh6pRPkuOqKSeQwtlVwcRT3kYALKmzD2y3VR8rgY3DAYJDjbz0Q2nK1GA3kEuhP0zDZIAiScx5FXpidwhYSUhJtEo8s8W0d4GIvLZUIDM0glUURcPqGKABkEEjrI6CSwzNc7CFluNz2g3jJZ8CrRNqkg/vzTU7OUyrKaz3qtwPNSgl5Z2jwNdhWQHw+h5vsTML8DHG4VhGO15gwIE+XLNCi9UYjVrKlxATXB1a3UcXcMx9VRNWRbv+U+NV46XQa70HAVwCT7QBqsG9qMMTjT8BA8rHcI0eMVywUVAWyql/XG7J79/vmu16LW/xI7BDigABHGKm6TrcfeBPsZM6YZkKSEvD53VI/s/MQa8Spf4rHist78fqz5a79x8mBRL3SUWqK6ou+J4LwQ59Wqz+8xJd/u0FGvQ1AWhqIoh1vcgzovej71cgnpg97vVpbkRz6JRvrTuo0sQJpCGmAHmx8BXc6wLlHWgEi5p3o+sXmBPDNQsAUTaCmpYCPXSfpQaZ5CCh9+1hFnnyddRgl6xaY+fJmPAEfDvlFeuUGst6/8O8hsZfVkEPf3qF3fVTMl+4h2pcSP4+BDATx0FDLKsYDnd6r3qdETV9+Rk1xu//62X2gf9ocgy1//hAmn3w683u81JpCKhoampGAp/trq2waCVMLOwnYGfqUKfmrNjpTbDyYziwqPnvzXaRzZUAm0f/YaPd8ZV6Z7WlrBhZxahRqHHSf2ryaw7oOvRvgXAaNwUhekPTZX/l5OUcKJ0lGN/z00/m23v+AwY+P+s89mVLo/FzyguyXORxr1B7DvOBasDTCMlDXRHKtbXDRtUBROq1dOabVDyBHCAV/nu+TtcJQoccdz+YWzQ31IAWaOHm9NLnvRZYHgDLA46Ioa2fUTPFC4AolFSAjJqXen9Slciv29lj8c1ilUtVI4WHF9QTG01jIrVKDQCU7NMEgHhBII2JA2mYsyGsU1qXpKwQe0y5FGIg6lktwBagBKXOlu07aN6MOsaiAirryTfasnUbv1eKEk/2ydmyMndQ7mGtUxNVlivjNJsqsUNSI1Mgrg7Czg6LsdQhVKG+AYAMUtjpnskyT/NC804KFB0+1SRSg1YN1xH+rb1E36u5LRBCh99+mnJDNG/FSg2iyaDfsajngHulxoO2aK1jWtMCWHflD33NtVfb4YOH8GXHQoWxkV3UWTzG13Dw1KG7lSDZGZ4bgTBiGkrh4lnvAH8ZA82lqYk5cjJk0edDPkGltdGc6ycINxwv7lHmU+svLre8jx7H7ieQserlWSKrSQovsSBh54Ywzl2oLZJQ6an5pW7XCBYqM7Altd6JFemC4rm/eRzcg5gjBTxTT//2tzTSeF+wD5evXGVnYWhqPE6X0sjAR1w2S+0AH6GMrQAIgWZSD0lJpH0tFRsI7d/KKFLT8pGHf2EbsafbsGYVXXkaYIDyh557yj5253ssggYYVugEAtMoIhfEl70+jP2qmcZkFlZ+s1DXfbXWkGMwjSXXACz4dhoRQNWoTDJo/sBOZ652AdKcpalc24DFmdQ98zTNsG0oXJnLHMFubMcu+92eZ22GpvvyVcVWDitz0/YtAFfBNJbSbR9WG5fu3uGet/q6aqzdCljHg2GNw36GWCDrjXFUOUE0VaTYmkC5ptDe8pPHAW6G7JrLr6ApyH0l6ysXuysFs585fRJAydeyaFRm0CycpBErAOTo6Ub2Xq6A+xHjF4pSLRWrnAnrwTpniNdMg33dxLX047E9FhRpsVh5bdqykX0AFQvKj9z8bPJtup29ZTgqEAdUqkvBIqz1UgoQzSGPAiTA1UQr1jJXl2ywtF5r39M9XUWAeeXplwtCV3aQQJClHUy1ldYRxzr1rA9ioaoZHYfNpGyvAqTe4NvHaZgLEOujmSawnBXIPT+qPcKxpBKr3IXE0tBtZJ2O47lcxv2WSiuW8dL6KwAsXMiem180sQXGEowcye+fB7CeYrynaDrXl9cSDu3LMwqjnnyUmkayXcD6WdYsMzbINq5eiX3VaQAtPQPYBCWSexDJXsU60j05aIM0LO/9ZZPB3bd/vCnZEkPn7SnyQCKwIgoMgKUbSzMVT/9+2OECsUN5mMZ7sQaE3DrO74ghkyCLBmMcbO/1uRG2sTgbhi+NcJQ9P/7VM3b99TfYM489bOvXFNmyFfkWR53VMkhwNetCWtGwTZzB7m6w1UbKT9k489KH+y5wzPWyWG9CyJcYnw0ihHvIRhbC7LH9NTbCPj/Ofzh6YaFEQzefQGDmQk9dE818gBlqENdgUv3D2lLLmtqHSoXyD6DObPN6xn5i2KJopvpho+YPyKC1z09gnxqGtNsE9k+zfmQDbgoc9WGNHGZdpe/KM07dqppE+XPY8o3PLFoPwJ9M0GqbsTalN5+HisIXFffU9BjEpl7WE9bJyABLBkRIJuNF86+ZPS+MNTKWploV6oZEAGNRgBTA3E9TMiGZ/DWeSQEgmtvnGc9uT5VqXBiAZiirMK+nz6kWVH00zxkhCIupMVCrxXma6b6hjhgzBQASYNSzsPyDyAMJo/0+MzhvjTXtNIuZHwACAayprTThcTakGc37Zq2pbu3w2OaUzdi2PLM3X869ZH3rBaBsIKg8JDrR2rDja2pFJZCJ9SrK0oXIePvPJ8scsMHSQ6OW90t9H8n5QBZRYXSFBUD5SL0lggTXOAUAMclzEsTnAxhjqVr0AnFYdKViw6X8gn2HqgwbfvPDwiqMpn8ivyuCex3CgMyzjvCguXVZ6nSBRP6sB9wKrKtonrPHqNlKb9jIBXdKki4A80ipb1A46FkK5M3KQmyKsR3oRznDXC/MghSF/VB0ZAr7di17M0pWsqpUi2dlp1opto6RqAxO0xx+vKwdFZXZDeSsRHDRpViIxcOyF7imM8M59jMJlHMALSMAOPRcqf6OwNtNFmylFdXYg/KzPijnUc1GDs84G8CuEIBQQLkUMqD6sO0Kiwm3ScDx3Ohk62vugkyQY7Hsab2sh9/66WEU+AST3/RGqwOQmQE1/M+KRuak2TrOZasy8lEPVNrRTkBk5mZhZqLduqzI8gC9R0d7rKaJnJ7AKesDIE1ZeYk9fuSsU4vRn7drAa7edNml9vTeZywLEHN/d7NVdfTaJtaBMBRHITxLxyC98chZP6ApYj8Czh0uS1B8FDZ7LEUAE6FM421rqRFQg3Qxj8C8AUCoxbC/9AdQb2EfKVy1imcAIJKg+2XL0rCEUw7cvGWjUlRoOQux7dt/kBojAUJDIs/bPLUn5AQa2FIIjrLfqt7WOizgUY4AnQJC2CdFUpI11CTnpna+PwLim4AQETt0RsjNyeBZbn1NZ2hvRuLffb/VtmxaY9954Ft261tuZt+uJw8rxXawl41JPUlDXSB5As9+L3XdBIDWBO99BmlCICDDEDVhNM34KsAQqX9DQiOo9VejnjwKyIiKCxvpKXJDtFbEAkYMUz+2A6hK6SHymxRyIj348ryd+PI6VzPnfeiQK4I9Z1QUO9QwyogZAjwOVm3Os6LMozTUrkdRlvtBXPDWgbIUm+I/7alxEBC7OHPrjNPHeUP7mMhUyj2U+lrkkHNnywB+Nrhzy0HULAPUCZu3bnH5Vvv273fnWNXRxeTOlAKQRHNWEVkmDlJZCTlKssQqhAgl20jt5zr71Xxvh+W/cx9gL+4RDk34/X8u30OfWdqu9Xepn0UY1Ll8gvupM7oU74lc4+OPP247UcI+/pEEC3/bw2T67XQ5pIMAN6qNOwCkUshTmhybsHpUI1qzBzn/iNSk/sMIe1gA1oLxPHv1NSiaErNYW/zt05/6e7tt84/s64+/hffJAgMYor1E/+lDZy7nkMA1/b4B+KJmv/ciLjg7v/a//j4E/cXAhve1Xk0J8tp/5wt/4vU16C8CIK82/q9vfF/t1S9+/eII/PeOwEUA5NXG988MAPmL++9ZPFFywuqeP2ppxWvtGkLQnnz8KYrdHGcDEkrhs/e5vRQGITQmUE/AfJEHvRpXslhSc1M+pss5LOtDh3A1GlthT8vrV8xWeU7LRuvYN9a/psLtpW6Ft5jzfu3FmSH6+qYPUqyouSx1A4ws2WAp1HwSACAIBkgMngQ9sERGZf0FEzKcIkdNYhX0MxwqnbJCRSgNKbFMgykQwikwlG2yyOtJxbL6oyUuD0LqDh0c21vbaXTBkIQtPEdRJvWD5M7K/lDjK5CCJwUm1nEajLIjUbhjK4xkvb4C8HToVBjkPOMXFUf2CA0HNRrVLFZTdVaFKcWnWDM64Ag4ECNI8l2BJ2pQqPAWS0xMGrHw1fzTtehPgRvKJZniQOVY6xQ8AqVCxagVK5zmotifMTSPveDICwEQTxNfDBI1T0O4HhVyYgyqWSiGj/50DBLZZnGaUu6HKNoOVOBDwFJojE6JPlb6BcLy3rfPFZ06aHk3Tm8uQAK+sfq8lCVqPqpYkzKg/f+y9x7gdV7nle5G75UFINgAgr2ITaIoiuqyZMmW4hr3xCWOrdhOHMcpnknP3JsynptJPC5xjWvc5KKRZVmyukiJFHuvAAkQIED03oF53/3jSLRcNA6T5zqxwIcP6jnnP/vfda1vrcUh2Kq7BYBSAsH5XIfvPbEASfJV3EhLGDR+7Oqw7Pf3xOexzVLKgx+tMUn2rKmfxY24P3Iz6OdUiYw2V1bomyUBmCQ4L5gsGeOhwb/1MCOwnaXNF4ffEUA0/bHzQX7GqK7z9bMhGQ3RiwD6tGWT1fuSixJLfZz4lWALTnvNkjsL8ULWikD1Qsxh0ZIsjrVpG6XUdXLNEgLaC0n6qLhIPYdt0Esf+MbvLwnv+wo2WwAnguoC7lqmzAMgNQRdQD6fse77lvzw8CKw/Jn314Z3f6wxfOK35of3f7aVfmA7o37x1My7P4xKwPa/BburCxBYT+94KtyIhN374H+VCx4cSgFoopmEYI7vh8d86r3V4Z0QKja1faruTH0E46yWtkpZQNqx4JyiIsTH2v/t06lsF/uRbWNYvOSAf//Jd1WEt/z9mdjH7VfPHlAkPyL54CEmUYFIRmTwfSljtQag1iqvKd77eTJN8mgP5eMC2mn4WhsDI2HhLUz6e5LjERUfMZfluVBz+5ZtGvNYfExy4xNihM/egyzVHz6G7wUvBRpzObAn5AiHTy27+DuJG6Dn2Bc8mPmeY5YP99aqQ8fMsWPH4zxh+wiqLCQse1AlHmPmMPYE5VREGug4k3yPjpPH4+seOnQwrMcqyr4zwFiT2FMpp8WUh9aHIcdf+erXROXJ6dMnqOBcGW2vzATJpEJZ8iODee8RqgcrAcwEhDyUegAWrtWeyqyRWVjctCnZ58DfyryxgEO9wdyCAV6v77OPPqKFnO/H/u5a4n1NSE5IaZ7Lw63KJK1kDIotpPpNmy0tu44BWBreLDmg/V8ha9RprHrWA/jP5zB5iJ9XcuDsoW3MRrHtGlABOk4kEQUjVBkJtvu1nyUqhxjLOIOgYPIeFoRtO/aHE2fPY+kDGczBv5u5+Px3XxqW/NYubGNyIlhYhKpIAi0XYLcL0qaQ9aVDUoGDfTHrkMSwtgbOX4L6Y6rt+K+FRgWHW6sf53KtO7Hwcp1aVF0D2L4sfOeee+L620LV6FI8srtpU/uUhKNzZTH9wrlHv2mzmFyTtVBJMmYmsEg7Eu582e2sU/hwg45ftnxx+PwnP44HelHYsnFNWIXffBsZKVdsXBvGQFfbzjdh7QNQMxtwh6rmKLshDyNQUT9C9X4ra5/PNYsK0/Y2QB7WXY/Wx0+egQg9Eq686kZAkt3Ygi0Kt1y/iWrNxjCIVeSjTz+DZTUEPW3xtnffFb78ta+iOJpLdtBqLEHO0wYzYlixajXnT1VD44PYqzA3ZNLfJgFm+gEDzkMadzPnzERZOIv/xw7sD5vpA3SK0NJI5Sugwband/N3Z8KmVbVYMLHW1TWhqpyB1VVzOAcpUEBfGEbRUj1rHnZ9h0Iu3vsTVNpfdcvNEGUHQ9PR02HDFVeHIy1d4Sj5OO4VMkBnKufODhuv3EBOwliYtxBSnvbS5tr1N4P7LEgcyX8zougjjgf3Us5PKzdkhboj5Glw7ZK3rsf+fMV6kFk+UkSI3ydfJwoQ1ybnGudlrUUSe734m0iASO7OguBzbKdpucfPtbOxOlb/d/c1VpcLrJmnsoC9nu2or7x7ie0ATe4Damqqo42NP1OtaIaVRJcWTWN6+7O2nSPnqoa+ys0J3QDS/SgPzp06C/iCpSgZOieo6Gbkhnt/0B2IvwnXrlkKedYXjjF2KmYzN3RqcwmBkgdgyr5pJBO1H6qh7cd7yJ0ZCy+rBtzcMiPsP9MRqiEVhrCQ2ntqMHyPrIf5q+ZzDwFHO5rDBEUJc+bPCGMAZIeYU5pap8KrXr2OcTYBoIY1lvkOVA2XVdag4GoIm9YtZ64ewSLtbGjjvZ9FzXWGuf6Df/Xy0LULW6T+ltB7FJAWpVUO/WKkB/UFQSbegWbs7zIKKAjKLA93P7SfTIJZoZmwCNOhnjrJ/edzLWTNS69ZRZZFSyg2I0XrPsC9Zki7dMD8KQLiz7XiMQ8BQtdDoYDfP3kaM4uglbDVyQIwLkSNJXk8wpxHCUokC8bYe5fTx4dU0HE/8uhjoypyWes7YVM6qYjvZCtoYPgoF5JNVfa2XSgFwb3WXr4E5ZvV0znY/qFgg/yuxG5pHooos49OogyzoMd5WuWH5Mt5rJhWr11PcT9rJnNFTh7rEf1ecljC3fXOvqgdqP3ctdCCAgkQi6LcjyXEvftB+lg630NwjIxoceq+CEvKdPaxEx0EyJMbhyXdKPeis2kEq1ZzSQjeZu4aZ3ydO49aC2ejU+cgfFbNDvXYqw2QfD/C9PfSTQXhMsi2fF6nnWs+1dgXcik86mC/20G2zKIaLD5ZD5ohhfYdY7yXslfoQDXLREVRP+cT52PWW3IM2UVyzNEaEzU25x+tqTw75KFyn13G/k3lGevCKMRITc2ScAZgcvdB7hlEFpFDMTOkjMyQIu53Ec9Rwbycw15pHLJ5cJQ9C82UIwHCfz+nsXZZzW0uQjqvocXtBbKTiiwAgsyipcMkykqB23HaGNENVl+9APXV2It1UIxWEx546ABtCtFGxf4s1zUUfK0o+I5SoFR71dbw0AmKV2DBWgjSrkSV8M3Hj4WV1XQ81iYFKeeYwyUj51VA2DP9ZKNANZC5ArL3UYLsG1rHw7rV5DWRrjGf/WwB7ajNX0sORVysgetYG7QKHoQYmKJdFhNWPxuSOTM7P2zHgnGsoiQ8+kxrQDQDqb8A2zgs5SDiHj2FxRLv5713viG0n2kLJ880hUchQY5xLYUsMe+9dUOo5PNgN5KlNO4DfaTu3EiYw544raQqPI7abM/p9lDDmHvPa24OTz75Q/Y21aGBcVGHYmjdwqXh6I694bUv3YiaoTzcs31XeHQvJCt/LzFM9wlzmOtn41V29tSFUIvT21zIwuoq1iXkS0PM28WsHw6gs60dWOk1hxtv3sqa20Y+BYpN+kMX1/ba19xJn+KcgZrQwpyjKGxOYbuXV0BmDvZ54xOMHfZ1FhBm0W5+Xc767t5HVZ77D/eyOTxWG9EzjedQUR7i3DqDvUEFJP4SSGdythZ2/FxnaM/D78W21vPZZz60Lnz0ByOh7iR7dVbol92CHSd9fh7r7ME9z1C0d4HiH0LE2fuZoTYJ6daH9GmYAVJNgPuRoxQirFrNeztOn0lHhdoE8Y8lc1FZWHf5pnCY92xmkXlfY8wDvGVAflwOrBHyTMbaNMYXO/5ufVj3gd1RCTzEHs8CldgeFK0UM65cr0Y5k6yWnGb/1gc5U8qe5ghFN7mA+hew83PtMqdkANWWllol5TOj8qMQ0sJCkljQx7lDSyn3/xUUbNajXFnGeO3mml3TjqNElZgxpF1HA+c/9/OV5OuJB1hw2Iy61fwbzwGum54FJHMlPCQ/Fr/pkTgHetZy/nOeS5EgzydAbIMRlV/MnZ6FJWdms3aaLfkUdsEWHSyHsLvnXWUQIN+IqmuzWtxDOk963SeOnWJ+ZU/K3nol1qee43QWkJDVxjyfNSqHIoFhmLsBClRWLF0TfvA/S8Pntt/BfhBL1lEI9alk3o0FVK4r2hByj/xeLCD5+Elg/zSjM/0XP/+n5wiQ+ArPU3/8tJ89/+c//+s+94hLA+hfJEBeqO0vrX1f6Nlf/P2LLfDv2wIvEiAv1L7/2QiQz3xw6qtf/GLg5B6uu/OV2DZRifC9+8KVbGiWI13e9sS2sH/7U+G622+nSvBMDHmzWmUBG9CFAIX79++LQJtV6oJUguQe5pVsGrTphNitlzygxc6P/fwEyPMJjxW/8XQCVntw4P/hf04ktBcTIT5myZsfCvmAFJMcNvqpSjVkbEIlCgdPPYgnAHeb6uo5kFH5zQbDSkfBCgkQq4etOrYq2hBkgaRSqrHMwhhP49DEwf/wZ68NNW99KPqHu/E5SeXzAqrBDHwsYsOkrN1ws07aRguKSRBWg9g6eL5cgENkNBxiOamywXZTZRCb/sHpeisLmPNaMWuDxwxCTgjm5LFJtLpWWxsrhgXxfJxAn4BkgSAKrzXIgdjKNcERMz4ElVvJEtEzNMcQPauauS9WuwgwCtIaFOcBrJT3/uyGgw1KVF9EOyHAHK7bUGI/CjmkuWHqYPPu62vXoFWG4LTkh68h6KNMOHqlcq8E9orwV9bn/cjfrglz3/1kJE0EP6PvP9frQUBAUL96DxK2gf0qsflCpcAmcITNryHwAmKCpRG8nLbKsjLRTahkQv0/XhlW/tH+eH8En7Sfiof0iz5SxEdKCZKyJPF7nzOlAIlf88dpbBbNarFyVssJq28sfpTk0SJMX2xB7FLGyTCVf1OgprlswocBCN1Iq7bqA8Txw/ctkCCJYztLJrq5XsbGu50KKN97tMOiD0h6SCQk7y8hQAQgvK4YaMf3tt95LNMElgunM1QiScB1Oib1db8bRcSvfaIlAvZJpgve/BJfgPtaWFiV5mtOAHj4HlVoCDh/5rc9YoZw1yewu/NnWg7RIKqDPJgfggARfH3Pe98Tvn///WHPvj3hN37jHbFSSSuYiWiRgf8t1ay2lded8sT/9Puqw29+7NyzpNxxQOzF2G74cZ4quNlI6e1r5zjgLOS9CfprF3bw4MF4SDDPYsm0fN1QbfuOC9mn76oMb4YA8b3bRgLZEUSUcNCGKhIZEhT0Uy2x+K1h0bMA/xpQtFRCthzcfyBa2WVz3fonj+PRnhM9vk0fMFeG92ZFNe8nEhxWwVqVPU12RFusiwiQVGC7AJEESLQc4yKsCvXgl2a+CQBSDj+PwcUeivneNrMdo8Sevx1m/rJfNNMmEh8dHIScYwVTHdeOuVRbSLx5yDlB5d44FXprLltH0PtRAphXhxYOfWchnDZuWB/bU8LLXI8qAmI7mFN2opQz0HzTlVeF/QDLmVT/XoZqop61QPsr1RczqRjUsuPwsRORAOmCxKjENsOw4TOAxTNoP3OgWri2AuaXcdrIeyCR47U2YFG1GtWQ85p9wjExrA0hH5I1Vj5KhFoNaQC7c5mWV1qPWMZr0GgPY8q+ahZJUtH3aNiydQuVtC2Er5+IhMG6y1ZTLU37ME5PcxheC7DXBwFx6mQd10f13/QhVkVKDijQzJml3HMzdbpivtUoaNnYKHMVthx79h/H2uc0NjPM2fkQvxBBTd+9JSx91zMAh1QwA3bFfBM+zFcYBUBTpTcFqKJFUZYVvaoB+L1zp/lTI/SlASrrM7QvgkRQjaU1RQekXgnVvxvWrovVul/5yleSHCn6gVaTY4zh+Vj5SJqo9tEfWjWLPtYSqpE4ZExMADYUUIFaREaF4F4pBM2m9Zdhq8BYgHy/79tfD9deuTGsXVYL4NRGNTrXT5JvJYS8AMUEVmEZrH/DtPUQWQ4G2WZn420fFY/MKVSud3ZhU2W4Af2vHpD7kUefCbfd/prw0CNPE6y+OmxYVhnKAV1P1TWEex54BBCMsNst14ZB5pgW2n0edl6VZI8sJI+knUrnmpoFtBtEjuHrzhk9DYAGcyDgUT4K0ALcXaDCeZi1oBLQfyGPp/Mk3kI8Z1sDBCYBoa0oPc+iJFmDf80I7bnvkR1h/eq1Ydve/aEcdVcvc5NA/Hgvaw3zmoqeZ451hRvvXB+9uFuO14dDR1A2zJ4bTqHGzOIeZ9E+86i03rhpQ5ikLHyM95+bT/W0Dlhab5rJMb3euBZK3DuXSjA6Z6gCaTiRE46T2SPJ654jKo6mP/x96uPYPuf8RAGSWqskQKyAlwBJkbuqEPsB4QRf7edRTcZ1DDP35TJeBUucy6z21EJEReVKQK0SLN+0LtM67pjXw5xSSVWqY899jyDVLJU8fC7kfU/RX9LpdxfOQlab+wXJ2ks2zQTg9QEAx8vXX8HzjYYdtG9rF6oS8NVX3r4kLGHOOrhnZ2hnKqZbhTmQX53YRnXnVYSTLajE0oYJUUbtlTEPhUxjWMT8edcb8UxHXVbJqwfcAAAgAElEQVRNH+/vxH6uaTR8YRd4LeqbckKMZ5ewj6ECO8sxg/rsWN0p9qVd4RWvXoot1hCV+kWAvgQ3857Ak8km2QLgzrg/gcc74+dL3/p2WHHVtWEeKrSrbyes9xCWoe1nw3AdVf3sb9IBknpaUW9SOZtHW+7adSEUzqUifPbisO34BUiPJoDmibBwVXU4jrKjFUAe55zw2pvmhEVUxE92t4euBtalmVTvD1JAxK3MIGunBWAecQkEnZY6AuHDqEYookBukk2hUR5EQwTLDNtlDlEJWKTlFH1zCMKHDPd4Pa4bjudR5vYRQLBTZwcgZhOOsmwehNApwnUBtedVz0LlNw9QDRRatdSh/VxTWVzX5nCvjx49GnOFupiHxwE4T2KBqALEEIUFBByPYQvFKsrcxJrEXjDxwE+yLCRn3AupcnCucAyMWtDDtZohI3U/xRyKVCvmqQxCgIyNa/05BKHD8020hbzJXnJkGsjx6Q9dLT5vFpZ4WNQwLze3NWFjhuVVSV7Yd5zHLCoNZy90A3piIUZNzRtespi+xIsyD0ygfjmDiuBsCwVLbLVVHFdVQo6peoSoau6AwKLfHTkNEM4lIQQDfHTth4RnL2DVuW0rqaTFntfY20NBFUqHCiyTWltQC3GDjTBbv2Ed9/xsqG/uwp6Kx3EtFfNRoDI23OfRVGEzf1OGwqQf8juH95rJvc3iXjGoQoaWNJLe7llRnQzTxlrhqr7N5GximHzmOAQS2XdFnBMyQO2dvxvq2lFX5KOwnYt6sSXs3tVHdfu8sGh+LWRwVzw37AJA72I/Ucc6njazMlq9DQMYp5Nt9cX798ap5aW3bg3f/MGTKCXmAq5CCnP9tTUW0FD5zlqawdr2T199LLhzqiFBfG313FAFMTzJXnWS9ugq4M4yR1yWO4P1YTB0ZwNMM4/NwdIuP50CHJSC920/FAqWF4UDR/vChrlZYS7EylwCxOvOnw1Hm7vJq6I4IWdWqD/WGEbSsauCcH+yoS0gIAtvu25ZKGIt7YGIrKpgrePfOH18DiHsuTPnh+/sPhD2nb4Qc0NedR1Wq8ePhqxi9vszKpgzJsLlC5aGXfc/Ed5yezVh6PPCQazrvv3orrD7bOR7yJRhDHG/166uRd0DCTHcjt3dOPlXzJ2Q7x3eQ9QpJZXz6Sus6fSJe+51b3s9ewZeZ6w3vOQlW5m/i7BBLERQSdEce+4e+sunP/MFVLJXsQ/gPAgorTokO1fgu5T9eX48u7hGnKl3/4EairFuPkoNxSn1zKUN7OW1M6shw6eUDjpOO8+sOv9/TYB4Dv7Dj54J/ewFzBA519wY/uUvtoS/+OJZyKyVoQvL5OWEyKQzTrspODhN1sadL78j7q8MbZ9ZUcU1tIZ6iO31GzehzjmElejmaOPkXs+ztNZX+RQUNmOBmM73U5ytmyEoBtl7ZHIe1AJaG6gx+rd2a0/+zYaw+DcfjYVjrjWqNFRll7EvnIcdVB9Eu6qUQT7Ph7RYv2pF2EE+1zn2qIahT82kkIN5xrXLvWAZCqWTkGg+t5arxZyLLR5URW7Ro+SCiloLYdi6oGDM5R6NUsSzOhyEUNGW1aJCi850ctAW9gL/LbRaw7pokYqZep61uhlHFsm4lhdwvxL1x2NR4eaZKdnbey6S1Oe/50XPOtZFWRTonp+5UeWH9tEWGXh91Vi97d69i9zP5eH+98wOZW/5biQ41q9bG/f7q7FDrSerp5d8rbMQhAuwOXSu9UzQAjEzwPvNYo72bKXF1zhzXFYGRTio3yYoNGn4/g2h9uXbw5/98d+ETgoDCvNnRZtL9yOqBpOiOgs0JEAsvrgY6E+dkKd3IpekBLFoLPmX+vhJllc/TR3iYy4VoLw0gP5FAuTZG/dTvri09n2hZ3/x9y+2wL9vC1zq/PLve3W/CM/+n4wAqXn31qn63XvC6quv4SA0J7RyIL7x+hvDvffcS1Xw+nAEYFPp5QoCw5RheiAWKbQ6dzmWKfVs3gSoS9j0mkHgYipoZbWu1dhWkRdT9e2m5dDnXjj8/PmEx2VvRyJ70ccIG6eoYBAIcPH2frB4H8R//eKPxW/6IXLryjDGgaaNDdCCRTWAFgLqw9H6YhzAf4CKufls8rWXMpjZKl+D0t2cCMwJxkk+5AFuFVFp7CFlnMPLOM85ysHu6Gevo5JlTwQfBgDSlKG2UXU0kw2+G6YcDiztBl0DRoxwMDS8Lh8gy3yQKTYbZYZ5x9BSsjI8xLJJG2Czn0tWSDsHbwFO7T3KUZJoqeWBTGBV+yI3VjH/QIKBymmDuf1sVfYAIIXVnG4uc9lk5gE+Skj5OqX8fJTfS0hIMCTWZB4qrIrHt5mfCcZbERKtldy4TVsruWn17/wwa6TVrAmuRYDZdvPvUoGu0WZD8DelrpBQ4AcSILv/akmoetcTkQBIBZ9H4JNNmUCnBIi+p36vPYjPmQQEesyRJCHsjT4myeFh28embET0W7ePxsBpXu/k/7g8LP+DvcnmlP4iGfD8j1SOgz93AxhJj4sIEBsjEg08pZVNVpurAHEjp32CxJC+qoLagtXaKo0QEJkHIGPFtZVbedgKTNJ2Ht5UHkdrJwAprWq8B9pdCGILCi/GtkD7Hy2z3Ij7/myrUTfOPLft7PUkFZdUh1rJo/KEa5cMMvRacCIV+p3Ha3mNn37X7HDtH+2gCpRKPg64qguEJswr8XAlk5NPm/tatqf3Wn/dT9wFCMLHb30SkFMtB+PA9+CYHuJQmE2/PwuIbf+58eabsK95JB4u3vPeu+h3jbF6uBRQtB0A3FYSPLGdbUPvS4oA8WurLVXILKypjoC4ChAzhLqjHVIWbUo1PSRHFe/hNHZHhpNr2aLtUzI/jcS28T185fcWhV/7h4b4uCREm37PPw8VsRqem+z7T6lAVIIYYptHGwgUzkfKf4jqbwmQAsatVZ9TE4D2WJrZN+1j3lNBn0QBQptY+X0xARKJjiT/IxWaHsctY1PViaqHhOxwrAC+CCRpWxOfh/fB9xKfPrftbqaAh+YkMyMzvmfnXokP77vjLpWLYhu0MLdphRbHJaBLRho2Gcx5ndwX5xGzX7bjf7x506Z4f7RpWLFiZfQiP0G16JNPPR1uvuWlsRLRsPR1ZDIUMJ/tJlDS+a2YA3oZVg/HsUvJpDKthYrU6trFKElGsHnRSqcizkVnIUIMBs0GdM+B8HM+kkT3uj1WzIKgsJ/bfyXvzFuRDDQc3Z9Hez76QT9glPZK2vdIsqRz4D5PFfsIhHIpB8oM+tYJK5l5/NZrt4Ydz+yAFJkRFT+ZTEYrly7CCqqPg24HY2su1Zt9AEjnmWtnxjBJx5bAuyHpOSBhCxdW8frAP5ye+wCPBocBk7EVONfcGfYdPIUtEteGJUcu5EwuFebHP78pLP6NHYwbbGumicoJ5p1cwIGYY8TzSHqpjhvnmh23Zcx1/fRNwVrbZ0SgkWt1bjOgV5qkkr+pwapHsmrfnj2xTbTxsj9IOMylUlArM+9hKWRmjxk6tNlMHtdENakAeyP5NssWE1SL7dM8QIYhgPLlhNVeuWEt4FV/uIBCYiagTzkKlmXV88Kx/btRNJInQl5KgdkFAniQJYMUSwx0M6dlFoRCLBXMvOpobaZPa3upEmlGaEad0kaV8r4Dp1Dk3B4aGjvJQajif2E4c+RAKJ2zIDxGSPFjAFjvev8Hw6e+8KWolFyJx7kZSiuxvGrlOUuoFDZ7y2V+IZXDHY37Y0VsfmFJzEewqtNxYGB8CUBnNsUJabx/WFKAwHZIX+YKqphbAAUbUDytrwYEJEC74yT9r2pheHL3vpBL9agGg2l4seSmsUZT7PD1+7eHysWlBGd3hz/947eE0jQyOw6fCHvqGwlfzgPEImOHPjK7amZYRa5JKeoXM0EKQUbNfjLEOhWE6nyUzAEqmFSvJRWY5oA01xWEHTt2RHDeNe+nbcBTZMgJ7JkEnAVUfD4VdKpNEiIcIIYx2U3FrBkgguJmG6kmGwQwN+vA8XGBOaGDQgKJGK/sBMUbZvhcBsF2Br91Cx5KAJK05xhjbhul/SVBVDRNMWfkM/9ZQax9Wj8V5sWSvazJU4ylSSrDD+7cR+UpWS+oZo6faQnk0IelqwHfmdORoBCajlUJhMwY4LNV3uN5RWEX4cfdAL0ZjE0KiMNQ/qIIDM7Dmuatd6DGGkNt63w9MRh2AF5+s57H1qwO2aP0cxQggz0TXC/5CTXYvRFKfKGZal7uTznAfRVk2mB3c8wtue7Gl7L/ukCYO4UojO8jzBXHqfJ903veH77+ne+EP/nw68LAYfZi/Vw0AC1IdJgCdLpwjjal6cebIR4omx6nEnnb2Y7QXTw/3LPjcGhA/pHBer8WInfPtn0oZLDSoWbg1bdeDbC7l30hxSV0S6a2qDoAhw29YwRlY6E3yZ5Edc04ypgCMgVUgeSmozoxis4g5hIsKblvFhiUcE+0Z1KRNcWLZLJmFDE2rUiWxNp36ETAgSgwLQWc+qI6rZG+f5bweIZCuGoLFjM1VaGGsTSEmkRHs1mQIO4rLbCwSKed9bWugUIH5sNhiGYVVBnM7eX83egEJCibbok2c9AsQkrns9qylLWlVdfpAPWqFccYj1OMh7juoriZoFq+ILco9A5RDJJZEgnoGZACGcNUWoe+UA5veXDnYfbGlay5s8Ph4yhwtBqlcPnxJ5vC5WuLeT/MP5CvLd39zP3Y6MB5vnLr2lA8yV5RG0X2+B39k2H3IdSjcwHr6Te5MBrusWaiTGpBXdFFzs8ZsirgPkIrojb4aeZE1K/Mb4UQh9k+BlAxj/c9xLzfA7HnHDSX+cu1RX7eWqCFtGWXKhPWpT1HR0LtKmxnmQO6mVttAcmUtZydCpjL1fHkFmO3icqDWSKks3eaYtykxYKkRPlncZVFWFrnDuDtlI+lzSiFBNmU08/kPteSf/LMM40EnfO+V3MPWQdOYAc3BzKxtmp+gPZk74gasY18geql4SAqhAbGaG5RbqhaVBsyqNY/29IJKXYW4qCXPJzXhY98+mthBaTHuTPYFUKA3HzDupgNV8ya34FX1N2PnIj7D3ilcNNCyLJiVTHdKOQYp9jMzWJtW0T4vCqwgTL2VmSolOZij4UaLA1ZzGnIcVmqA7vbwh2rZ4flrGMnm05Beg8BTo+GG6/ZFOr2n2If6nhAkcz8epA8nHOdU+HGLfOxj8sJQ1hUVjKvD7KXLsOOan4hKk4kTk9gwViPAnJkrB+SMz8UkyVjEUcna/R4/1RYN2t+yMXO7qXrKZ7IxuJtsjA0EQz9vx89FU6yrHv/4chCDcT4bPJtJvtaQiZE5OwyyEbPYbwnuhvjqChUkIe2cvWK8I8f+Ub41ddtpBBkKeNmJFx++WqUZRByWDvOqpgZbQY7yKf51Ke/Gm6+6WbGMEougumXkHFVXOY4Rg0WyW5y2Sgc1M5O9W0ThYWC92vXb4RE6IBQkEAwt6sClQ35MZw751egKJnV+oIkiOfov/0ChDITSDOAvv3EvcInfm9F+H+/2kax3mxsr8jGQKn+iptuCU88+WB45qlt4bWvenXc2+58Zk+op5jvis1bw1M7CTyHgNt6zbWxEKEe5wJ5zyuu3BKefHpnJD7a2BOY93RaEtx1SbUS7TrA+UbgX7eCxyE/NlOQNibw7gHC/XPcq9OHKNqodJ+mggLycAaEzRTn8VzW0QHOwlPc9zqKqcZm1URr6N1YqGnV1YTFpXsB7cLMqunkvFCFAlySITo2mKXEv2G+d91bSAFDMfNaGcqb0ygFMxmXKtZ1Saiurp5WUR+LBITFnAt5rdNkrRVxVvf8bDGR+R/urU99/hryP56IhVMWhSXrvMszY1mVvuuiykwVcO6/maszGcPDnpnpy84nHazVGy7XutnzeG74+ls4f/zq12Mx2tVXXRXtss3u275tG3v7NM4iVZBlKK613zp+ImYq+rVFDeIPfj8sqQxpp4Xeo/+4JKx/865olTwymBFWLbkBJfEaCktqeD0IqFjI5pUIo6QssJ4tC5w+Kl9EgvwbECC+8X+tBdalApSXBtC/SID8GHjyvB9cWvu+0LO/+PsXW+DftwUudX759726X4Rn/09GgIQ1YWrNTTeFl9x4Q2huaAhN2AO89667wj/+/T8QjLsy3P+DB9nE3Rr9P2NQH5uAU2xEzI3QJmot1iJ3U5E6lwpsQRZBS4F77TqexHNd2eZleHwLKAro/KQMkItJj7Xv2PbsXY6VAnHBfW7hGXZT4U+idDwhQKyajmX4cRsxFQ58+Zqw5A0PhblUj0qANLMBr11GKCZg0ikqOdvxdu1FiVFCFcfqpcvDvt278XKtjRYvhs0pF45KBr2LOeV4CMrhwCe4qg2AyOUgh89SwLmd/3NtWPDmB6ONVRuVqGYHlOlhL4nA9XSyOS+mumWEQ2vMPsSHuhDfXStLJlQ2TFddeGjUUqufU286KgIlvIVsAgWntUjSv12bAXMKBLM72RQq27UK1NB2D64DVv2ygVQeXAoYatCaxIQ2L+eoJvK5BNRGOEgLkEt2pKyOBK/9u5RaQvA7sdV4zgZKAiTmM/BYgfk6gGerT7XZUhGizU0KnI8KHR/LZteqmRjWrWUYYN0zf0m1Hvkfvl5U2nDd/vd721hQV4WLwLUbRx8rKeIGzY1orKwDTPU6BLP9UIXkAddKqgGUFylipP4jm8MS5NaCOeMxcF57hh/9eLailh8/qxDhtVIKkFQbSDdZ2URoTrwWyYdsLYCs/uFaDK1WBVLMAdhQ5SqqKiVEOlBezCdct40qqRFO2lYL+f4kQMxBsNdKIkkUdAM+1ELWCdYPQL6p5rAqSZWIbStgHhU8fKTUBKpyfE8eJBJgPiHVou0SbWe7+NivfWBReM8XB+JzW2FvJXoxoGOBVlkqRVIqFkA121uQXX/4j7+7KrzlfxA+KLDIYcK/9e4KoAlgWIml/YYVTd7Pxx8nFJBreQkSe5UvAvf9AltWlnIPJBO8f1YgRaXGexeEd/wvK7oyqb5qi89hJaqV64J8vieD0pcuXRrl76nAYA8dPkbFgOBfytfWTJEH/vrK8Jv/1DqdWQP5yN8mnrcCh4kdlaCDap2oxJDUkIiQHGEs+HwVEB91HH6KAba1SxoBJM6h0jiP6m/VTpJeUQFCOyVWINwDrifme/BNEoKeHIpS5Ecik/d1LyJAGO9OKxIgRfF5pfm01QIs5XfmSEQCxAB4r4/rNPtgmHHsNcTqNIhWwU/J52aqwhxDscrtwIGwZt26GOhuhViRnt8AO4JdVvwWMcf0ogDSxm0LHtpcHPZHzQC4meGHDz8aD+FpkAzzsMnJBuCbT/BntDMDuHkYa8TXvu4NqC+wv6Ef6MG8koDTw1okWJ3OdfcD8qhPSuf5tL7qiX2Hg5+5MwC+3hev1QwQia2E/KQanUpe+6jEiNV00RqLecZcES0atB+RoNESSwsfn7+ROW4uRFivJArvq4/D+i6sHbTEMhy8GECjZgGZNBCNuRDa/QBbo3hc91DFWII9iHZe3ptODqXmXA3QZxdS8ZrJzcknm6KbeWeCkmKwAObYALh/MrRhKH723AXAQtWGmQDic8Luj64J63/7UAy39LqOfGzdT925rH4nihHGSifh2YboErNORTLAF2CzFmcrWFclKjMiINYbdu18JpKHtpNzQzFKs0VUEDp32j/2EWivBZp2dqpBVkFmOV4Nuz9N/tQiCJ2ZhNx2AHB18f8CZMgbX/NK1sIcqkCbIVkoGhjoCfNIZi7kfRcC1v3vb34jvOoVd8bxAuoaw27Hqe6fIGF5HDS3k3ltiDyMQkifEsCvAkCVZ3bt4t4CmJPnsGrVRogm8ox4vZ6mY2EpPuZpEA3bd+LJPjQe9mJjsmzjRkCmmeECfWDzli3YBZGfAIliQL2gUx+fCwHesia66B8zox++w1m1gtZmqlni9QHKt7GPUf3RCxiiT7gk3Pd/8FAM8H7dbTeH5iOHwmwAqQHuZxfgogBxDiHtBuOercNfh/V1Fn7u53s7wiEsTxSUfOnjf4ey7Ychm4rTRuZzA6FLWMvKCFdOhySaB2FkJkgGAKpEf9y6RLLYsc5Tsn+ISkfVetxP17vLNlFNfrY4PPLII3EsSII4L/60D8nnZesyw/E9iZ1ftEBkLkj8u5N1NpLgkB2SFYZQ5zB/OJ+45hezxgwBjkTVFYSkc7gV5Nu2YXmFmuoybPAaaDvn8WhPwmNULT27/UrNT1b100/T2AONoI6aYpzlO6ixd5yATAzc034AY7MeHnp0D+rbsjCfNa0FcmWwqTOsqoFwYr4wpP7YkfNhhHv9ue2DYdn6glDGvJhO5f/ABNcKCbFi/kS4YT3h1qCv3c0tzLtpYV/zVLj7BFPujAVYpbQSXk1Gh3U5vk+659veel2oItPl7u8+GGazr8tmnerubGBdRdkGSNxCEHMxz3McK7jlvOeN11wXfrhzD9RdCO/84NZw7qmBMLeQJ+vDWoTMmwFy2LrOk+mDAiSfyu7u3vFwij/OrFkRvrPrRDjUTG4TmStTk+lhC0q6h7/3cKArhArIjj/8wO0EDT+KbRLKCfoETjvRNrUen6pxQOIz9DkB+BVL5/AeUL8CnNYAsmdDhLSclzAlNwUWyD1oexvWS2QT9HSNBhy9dNMJpbwP7WE6kHwwvUerLCaj0DU8Hi70Ys1JP8+kir8dsuBUI7ZigvaL0sJVmzayR59Hv+hhPijCou8CwCLXwHpWh7qvi/uTTrV0ARZaQ1jg5JCbV0y2RQ4V7M4Bkh9x7YGIlvxwn+eeKLEipc+phGXvPcb6Oh6VI/RN+kzuuNZpmaGbwJTCIkBYQH4EDWGsB1u5jJEw2NEa5pSz9mN5du4ce/Ry7GiYz88zd5SU5aH8ZR8F0XakHqssxlUR+QyrsexbVUV+AuoRmDVIYkgrui2uTxBvEECApI7h6gVFUVV3gbWnmz6Tjg1cMaqIOmQkh48OAS7SnjByjhttqTxjaFlq4cAAhInjgG85IxTDi2mzYx4izU3/KoBEPYTlH3wW5E6Sc752DV7+KO5KWYvS2CPMRoXS2tWMHVsRfACWXO7hAIintAlCKRwLrFhbPX+4LrZQTFXAmtTThnKPWpcKSIwCwPkCGuwUP5uAiCth3ujBFyyH61hTOw+VkqH0FBxA1E1lFZMpOML7b+J8szC0qmQEPO2hKjyvoAybOKzAWPcEjx/a3xA2L6ZQLWsKxd6t4bv33kM1fxb2gP2hiXqD2fPIraH/0ERh3Txs1MpQe9MX2sf7w1xySKrahkM557s2CIhm1rKFkAWdXc7ZM0MT69AYTJBzxUYA6EI69fle1KDM5yrsB1CAbVq3HquyoXC2nTmUvdbxtuawFzs5ePqwdB7AOOt+EfvYGdz/Lq57DllMNHzoYg45cK4B6zEK1XImQ0nOGOsgOiUIkLIclPwoUGZNDYQlM7TQZEgzjtZec0v45r0PhQcPDoRabPXSUAgegUhvhjhatxBlIc+VxX2cUwkhznnj4ImOgACM/K2y8PI7bgj33PMt1sNbcEigqI79YDGqpFzUR13YQ6o6yGEtVsHxwx8+yr6fvQnkeT7j8Gb2w7v3bY8WclewJ+nmvrgmOI+7jjViSefeZuVla0MdtpwlFGVcYF9tZkYDfbSceWPdmmVx7QbD/qkkiOfpr/2QdYBzwlnI3SYKRHI5F0msScp/4oOrwt9/qzdmgBWxl+1qaYJoCOGB+77HnndWVIsuql0Stj21E+ut5exxurEWPR2v8/rrr43nkSb65ihVMmyfWAMrGZ+oQBkTWQaSU+BnKYTE5RDX4H7sqQ9vDOve/3R8jOuP5zb3kfkUFS0g00jl5kzW06PYsZZzJulin38GJfiWKzaFQfZ+9ezDJfD76K8dtMkC+pckiDkkF+gb19/4ErI/uliXzdYYjW1ZpE0lc1EdhR/ul0q4l+WQAr04UnhOlOh3grWYToLG4jv353O0auUMMcbzqKRybktlwTm/WZzmol73pRvCyrc9GR0ibJsxxrHrr+THZFSAgFUkEvO47jsLikfoGmEBi2urSkv37hbtmcH35Tcym778C5H42LJ5c1izehUFOmejTa3ZZHn0+zYs/ny9OgrAZoO5SH4MssdTBTLE51n8zHNU3TduDhvfuSs+v/vDrLRi9htj4cqNN4TNBNjPYC9jjc4E9ySDx6abpZfAKPEjOScn5Ejqc3Ka+VkfF+s7fNhzp+1p5Oa555+2wPq/JkOeR5y8wIX8xF9fGkD/fGLox1/i0p7/X/OOfrEe88v+/n+x7saLV/PztsCLBMgLtVhqPfjJf/fC7fezH/9Cr/5v/fu0cG3Z1Hvvele49Yat4W//4k+R4BeFv/7Lvwhf/Ow/cxhuAvDGP7x2eTy+HCfQ0cpeMCf8i8l+oGqjm0o+CZEl2KJY6SGQe54Kyxo2KMdRj6xetgLP59Fwhg1MAZWlp77+8h+zq1r51seid3XiA69dkJ6gVLhRcp+GLYXWFIMcWLTa8WATCZBpdUEkQCLekDBTHrwGBF2p/NBPdw6BqmeaGvB/nRHDf3vZzDWzmTRYrIDNUhGHRxfpCF7y/AlIamWKgILPOb1sT983Nzh+GcHWCHHgrY+yZdXbt8VriN7cscRBAD31F8m1xc2Db4D3k1A6idIg5k5YxcnPlMH7S/cGWpz4EX8zrUIQwE8Bx1ZLG6Cm5VUqZDwBWHy+xBvc5/Rnqarw+DxRpjsNBEtMCOROEz6Cbm7Ool/5dGVIQjRotZG8dzeVbh4Fcfy5mysvOPV9fKyAsO9rWkXifdViZpTXPvDf14Ta9+6IfUWAKNpTxedPLJ0E7iQIiqn+1e7ISmpJBgH0WAVuVSZ/J9jrQdFqnVhdzet5iPR5BR8liE5TRdr/1ZeHa/57c1QkeTK1b6UAcQOkU4qBZGOeAD8+nx/2SX8mGTDCZvprkj0AACAASURBVN4+PmEF7jQxI+HhxlwQ2ipf8wO0vvKeSS4YSuxjBaUEnecA7Aua+5oSF/YXr1dFlcC1wXYRLL9YRTDdhvYZK8m1tZFsFDi2fVWOSPgIogmcWlXv89lmAsLnW5qjkuv4P98ZPvhVFBZsiAWYvQY39Pb9FHlgm1rllYBqU+HzH6iN7fD2f2yIBEgnh23btYtDhLkFWhE1cMhSOfC6170eD+YnuS5yc7ieDVg/mC9iW/QSLi65pWrEcewBRBWAdlX/9K454VX/z8EIxhnirarD92a/8MNrtB9UU7U0yP2yf9gGi8m3kHCV4Inj0gor+ub+/fvDzo/fFt77WQmn4fi63nMPMf5tRCfs22Z3SDyYBcIXUcGhNZbkBf+jr3kkHQUvuc/INNLGGWv0AvtPtPrgMd5H+3skO3gePXuTdrUNDRz2NVSdJH3Lv9PveMJKNz6rSMjj+cdRAGhTlA/RoHVNLuSZ1+Y0oGrA/wlho4UXHt2QUyo8ZgBYjoH8eTCbEQPOJzn09EQydF51dbjAfBwzVwxHpb0ZUPHtn0S14f176KGHsDy8PGzGGqYBlYeHS+3/Hnr0cbKUDOCsxQK7nEBUykxBBlqwS3AulfS6gUDhxx94MFYorsUq6CB2ZNlaADKW+mn7Pvp8HnNKDvdbNeAkr2d76XWtWs32EIjVDiFRBY3Fg6i2cRK2WrOpBtEywtt2lspkg8I99JqxZLVlmdlAtEO54eUQ0RLAPRAAFyBknKfWQQD5e3MxagHf7SfOedr+Sbo4/xcA8ImQqEDqIxNAUqKbvpXLe6mE1LCfOV4cq/0oCHuxxWk4hz0EFe7jzOejExkoAKhGRAlSgXLoqX9Y8exaffkHscriOrUkGmNumIO1g3Z0Et7HP7U5/t3i9wIOMPcLrJuNY7+S+NqAxdt6/jdCNm9/akc4hfWDlmPOm/a/2axrc7k+iaxmxlMDCpFywNg+5wZaVo9x5+d87sfIUD8hqNifHT3M864BbO0IJw8fAAzOCtcSQF6IX0s3Yd61ql4gRxfMnhlDr7uYly6gIllP4DqMB4DcBVREc0I/71chgBZUgjILUBqdxm5sFVXwTVxLKR7dJbRHV2dPjA3Zvn0b80RjuP2GmwCkKrFK2s0YXhq+eu99YZj5vosDeAahsVuvuxnLlzGyRc6FZYvmc0/zqPYmYwt7qSLGxXKIvU5eT0CrCXBgxbLF8Ws6bbTQKGRdH4N4O3bkGKABwb0FJeHz//zF8MqX34n6ABCZKSBjXDuv8fDIQ49ihXYVY6WI/r4LAgb7IHyJLsdOJYP8gZb2VpRPF8Kr73gZ+5dSgLXxUEa7GNZuMcQYmUAqDNqopi0sLYQEIWxcsp37YxFBJuRhUllJZTnjAMoINVNfLBKZv3QknD6UFpVsrjESICnbtLju/xhAkBAgJ/YnlpR+pKyv4voT1wzWQNYg+7jzRZyLmNMiOS6ZIajLXHiAOdKsJOdjLQQdC5tQgTlXOinGdduRGb9OXke12xTjcyb7PkIJIM8AnCFBnBezXBOZKzIgxYYhPwZJdO6kX+x6+jAgMCHfV1yG2uVUqGZNT4fMOHm6hWr3vHCqBUKGfnPfPjLZ2PrcsoXAZEioWVzqksqScPkyClJQb2hTOAnYjkNZONigCoR9AmTkwpVz2d+dwe5nIsAhhHmz0kPtgpJw522Xh/u//yCV1CG84rVvCM3tDZA6+PmzPm7f9gSKqTlhBWG32QDReYDX339sW6hgXnnL+9eFP3zLx8Pf/NkfwKbgZdV0Gra2GSKkNTQeOBZmjDvWs8IzkBMDVBIfawFwb5wMqxcRhkxblwLI9/ReCPc+2U9fDeHWW8vJGJgTzpM5MwnhVkifSwd07OUeNAD+T9BXm88zz/G4GmwHT56gKhkOTPVGaTn3zbWCv12BvapqyrYJ7GqoXMetKaSxlKyqYT9EkZGKhGKq1scE4rjvbZAfE3ydZ/gHqj8Y6XCSavmdTdxDtmsLscZ6yfVXhZnF2fxHeduHhQ0QXSVzUzukTwvzVQnE4fG6Rmx3sDVkfnfeypzCAo1xqPrPCmLVmio53ZdJOLp/SNS6FJrwHiSxrWyWyDfYOJ99eS6AXRqgsFtd1y0rvg1+z4AoGeU8YbbaIMqDNpQaBdOe/ofIH3Ahve72m8P+vXuxvuugUh97qbWLUEVUhI5z9bQhbQnw2dGF2oWqfTKwA85PkRST8FaNWzmLveFgLyAq2U1YGM3G5qcbArzhrDaH7vf4W+ZDx+woQHoGBITrzhiHHm3vOpHXLF7KeOccoSqmieBvCVPJgjbmDrhhKtGxPYt2lYDvgLpaVmk15mTZN9wf84xWkd2kiiqfdlGJN8m8Oo5Vr3tDUUlPCC3YEGXT53O5hr5u1q55jIWu1jie2/sMtmffyJgsYZ85zHw/wdlsMX2oF3KtoHBGVCkyJCGLyQhkPqylvz96cB9KpbxQRcMMQIr18X6yeH5JoWbORG30oyVra1Cz1IfFq5aGQ5DT/VhJXbFpc3gcG8Mh2mIu/fqyFVgnQYSNQtrNlKyPxSyoJIG+h1CxaHuUgaIuDxI8k89RVa6NHmdAFUzREkhlN/O8e5BsyKhcFAQSSOO0SSuq/WaUKs5y87AdK1FtzP4lg/XY+5EGKafSQ0eAdObbPID0fAj4NvKl3IuNUS2vMonSJNYwbIJzOEOodmI9Wr1sOXP6yfAvD58nu2JmaBiYDEc7UPkQFql15SQ3cXV1AWp5Cg1gMuH6QxNcKM0VXv+6atbOGnJdygDqi8IxgOktW64KaRTQtFI4McHnYtaHk6zXnssasZFzXG+gMMQipief2U7O1Tz2uCui00A7+1rb4gmKBQuZi67YfBX3rjjub7QV1YrUPY97p0HaT9vp8xQGrN+wkRwUyGY+UvbPqULCrz2IMh5iQDVuK0qSEQi8XPYAB48cDTmsQV/6s8vDXf/jcPhVgtCjJSjzt/uS8+QhNVEo4xi++uqt4YEHf4gicw3k4DHWtHzyF8+F22+7hdy20+SBnAjzFyyKjOAobd0J2T3M58bz7IFY9/vZ46kEuUChXj4FTU/+5fKw7H07ItAuaN8OwVVOscTS2vmhAvVkCf3iHKHsLZBCd7JOt8MKP3D/Q5w3+iABNnBOmIOy/PFQtZYsEtar9etxp+C6bJtrr7s+KoK1QFUdfAxlxFIsrc6gSt+y5WqKH+6P+/mlWItN0k/bIVdc1+I5cfrsHO2XIQ8kdS0UsKjKs6G/d/+eyo+0vT3jHf30lrDs1x6N66tnD80qo1tCLHxMlB8WAFks51iwz04CVmSh7sth7+CZ0TmzlP64DyLnisuv4L23hPt/vyJkv/TLEGFzwsteflucM/bs3RXPEcXsP9gaMldAqND3zYn0LKzSM4cx7LlN1YoFTWe+dmtY8Pr72XtT1Oi+WpU6loMFaRCmbWQIosL7oz/8U8Yf2XElFDOeaoA4YQEFc+nC6ktiKoe96ATz0hTjWaBCBdGY0vAfKSFMAVoJOZAqWo3fqRCMlSBJrmb8bdxXJB8/vr+Z/sVP+X3qOX/0r37yY37W3/ys370wgP8cofOTnudSH/+vve7/KI974fb5j/JOXrzO/4gt8MIA/X/Ed/Uf5ZpTCsNfHBIEU9e0qTte96rwF3/4e+G+b34l3P+tb4Qvf+bT4YHvfx9ApZUFdAb2UcvD3oPHCfvjEEioaAmWJ3vY+JUAvg+w0c+2ihwgr50FeSGAW6xoYLO6ZvkKqkmHwhF89Buoott4/Zaw+9PXx7vlps0N2xosrtwoC5S4AXGhd7MhMJXHpiuDClILNYqLZnBwoVKKU09igRWduBKLpUiAJABkD9VHedh4ZBdSKTeo1y/KCuTvxwFm1gOEpbOAd7EptCJEcFtv+hRQLwjhYS5V+T+N/8eFe3r5RrmRWCQl/5PX9AIO4gd6mSRIskrH//6Ln58tq9Cr263Sj1ZRJCBD8t/NVfyaP7n4uXzWxPbCCpOkilQCZNY0AZJSawi8SKYkpEpCgESaJlaIJh0vdf0phYA/S1XVC5qnyJCEDEo+bBuJDwkAn9cDjQC1oKVgdqIkSYgrf56yzUpNOLa14a+7/nZVqP7NJyPQI5AeM0YAVVQUeT1+H219AMTML7FS3OuQnNAGJ6pW2MQmYeNUu8UqfA5CADeSaL6+VTe2gwBwHwfqjs+/JNz4D4SzsrmPftX0L687Zdfl+/N7r9Hr9fojEDT984RY8fmo7PHraUIpguMCS9oSWfEu5GgFK+2vUsPfGxpvoLPtZ0i6hzQBXdvLquAImEso0QaGIWpn5Pf6fafuaUSrI7jOphogY4IDo8F+to1/I6CVqF8ADjjIqNJRReGGWHXQQ3+5Nr6Xt36CwwmHyxEA5tT7u3gTmqhFJCATMumf3084+UebwqfeMze84yONEciQHGjndQWatSM6TzWYh4616zbEcGLBdPv7DVSK9XCIFXSb4j50AbbGa5VkmlZT2f724e/+6drw2r/hcDZteaadlXNIYsUGZOgEwIekTxeqGIksq7RsP9Ue1RwKfU3VM44f3/d9f7UpvOcz5N4ANvocgsWGGKrYSQiJZLOeIjysSIv2clZm2f7e0/gzSTxFX/Q3Jhus2+MBPqWsSQDH5Pr8Oo4TDz/2helrjxkt3EJ/rjLBeylBJJkh0K/9GLcFP3XVZqhLOERLgnAZcabQHiuqPiR5eIwS/ELAN0ESq9Sck2J1HIchiQsPdklIuQGQKD5oV8fuCKRXK4fXuRBXORxS27lvrajhHnv0MZQCy6gM2xA9/g2bnMvBW9uDx7btDKs3bA7FANb3/fDBeIBbvLQ2vPwVr4yVed/85t2RiNpy56+Ef/n4x8Mc7h0XqxQGq0BsMxgPo9O2cRK3+RyYtUo0P0QCRJIhCbQsjbYA9kuJDwFtj0oe7rSJ8944BlVhqOTzuUbNGhJZtx04EHoANujZeUKFir/38FeOYqAXBaPAcO0iKmEhcHy8Y82+EG3T+OwzSX4MaOVI9bOqFm0T9ULXds8+lq36jz6bi9dyHqqPc6Bs+w8dp+Kzmb4JkInlTBkWTWMc/jrowzNRynmNPWZUQD51AF5IcrYD1Fuan81huJ8xW/+JLaH6fayF3Cet7rQtKmJereIxG6mOdcx++7v3ABpnRL9tbc2u2nwl/dV5DzUibScB8vhjj0CYrIkkiH3M/5GEoy/2QUL2kNFxx223EibdE2qwzZpJFe4XP/PJWAX+mlfdQXVhE9X7gPn0yyvITMkxo8pWAlzTs5xOyrWgsKO6c0zrRsZ2D32tBfuOCcaOCoMqbD209LFvancnKOl4boW43Ad48Z63viNMNFJAYc4AJEULBPZjpyE4CBFfe8NtFFd0hccffDy87OaXhFVLq1EU7Q01K+Zhq4F9HgSweTUdEBP0CMKcT4b1WEiMcM05zE+x75nd1UT4NKTWMHuGFr6+D5Ll7W95awQJOcZDnBwBnLN6noBv/Iju/d9PYN22LtQDEo9EpnkqbNyyEZLrbNi77wBzzJLw5jf9OqRHVngMkvco6oFVl60KGzat5753ky1BxTwFF6UAY85xqi+HGT8CPo5irSYMRZ80JwQSx7msdA7t8VT/syHoSdbTc2vuTyJAnGckQU4C+PuROlDGuSqSuElul33VuSgSI4wd5zP7gvZ+KgiPHTsWc5PqsAFJwk8B4CGYUxaCKULc14hKE+c2WlzlqnZokxDBgyiFegDQigBLiEABYJmiUh07FO7tFO3ew9y8a9tT0Z9/86bVVLwDANMXxgFUW7DMOVAHicA19VPJfRoy1Vk0l+e5ad2scP3ihSG7n+pnSOExquP7AFubqShvvDAZOliaf7iTCu1lVPQuxX7vbB39TnATmxrqWWqqcsO1V9WGcxTw7N1LXkfZ3HDH6++gC6O6IHj5HBXjffSReoj7X/nV17F/RSFB9fJePO7f/SdXh//yts+Fu3799WEeBEzohTitO4i9V2uYtFq9oZPHAliehICsyA4UyKOAGg0LmU8LaPsS2LULjLGM8sywbbfzD+vuGzaRIxLCcezWZrOAqPLtZ4/aKSnNfNjYyNzAOKyZvwiS82DMBSlfZEDwBBXL9FHW/eUQg8O0RSPV6b0AtCXmj1OIvLiSAgvnOh5jsHc//WwCEL8FwJaYIYj0tLCE4N885rPdJxvCU8294QKqLffNq2m71UsXQBjNwkKOtYjHmXUU95AWKtAuQ4CaGC9CugwDWrZgobIAhRnEOzkBksV67qtCdu22D7l3s0/GjAMLXiAlrYzWXlLz0WHW4xIJcvqlVi0S4qqrJ5mrVbyqYoxWlrFYgYIoxvRJiqeOn1TdVxpmM38PsM6XaGfF2pDNXFlNUYlZKLuf2RltFlva+wLYOdXnnBtKsH9DBZBBtkQhRMQwfUpCThGtFpTVkP3FZBicAOjfvaePtQ0FLfdEwqCf8asFkRksWlJlsqZZ8NQPq1BKgI1B5bPnLiAImmIDhm0Lap7S8oK4T6qvA7yuElSdxEp4frQZK6UivQXi1tKpclR4Zaj3JD1KYMr6CSxnOmIMQQhwP8cFX7Xh4Vpsq/6YJ8J4ZixkMdaPnxwNNbV5EPFDEMBLYp5gDtd6/iyhKLw3ivpRaaezHi+mH7E+QqW1MF8/dKgONUdxWEaOgGHz6ZTwz2R9lPA6Ru7ZOPaWDaiVJumnS9esDfc/sIt7G7Dj2Yxi9AjvFYKXvqcqo5S9XQbXXwBx7ryWiYxgiHEaA7BpqQw6YC5ZBIa4S3pKdGVRQKHlqDmM/pecM2C+kzW7lzE5xR48k/nRQjbnKgntKfdkPNw9Qo/WrLGwxKKuJBcpnuPoN85vFt94HnAOjEVK03Of+9p8HpfHfnjD8sUQYcWs2wdDHqDv0yeawpEuLI3bx0M3r+POfwlSlxkQIJmsb1mQMwOT7NfSh+Le5QO/fX24BmWCpNPj7Hfdd5cyn89fujgcwFJv3pLFYffBA+w/RkM1+6HZjJF87uEq3BLuQ2VRybpr5oQKVW2R22j7I8zHC2sW0cdyQu2SZeyxO/nfFS1G67kv2ia6pzt68lRYTiZEP2twj7aGjLN3vX1lXAt+uANbJDKIzMcaZ//RBBnhHqUNRYY2nKpyWyEpv/pXV4a3/c0BMlVmhVfe+TL2gS2EYw+Hcyj06tkfLkUtKrnpHunpHTtju1vstP2pJ8Pb3/ZrqBEO0e8GrKOh4KqMIhf6LPOEn8/js5fF3kj1yQDnsT7u1yFU+Gv/8EAkFc2o8PWuufoKFFYUJ/V3hqWQx23NDaiBLkQ1p4TcrJlVzN2eCUrCMaRceeasMcZ60pLiLPd4XQaVo5qo5NxxBucK93v1EE4VqIQkHbR+Vp2cFIvkRJWxdrnOL2ZI6krhOiyJoFXoOVSRfkgieEaMWYue03QNELi3qG+6GE4CZPmvJwSI4zMaIFskEP+GmU4iWiLOYkPmDwsXp8jPG88aQxEJkUlft5L0yss3MwdQFMH4/so7s0Pxy+/meSbCCvJAKrApKy1nj8rhoaHxDGdH9vWEZw1BDnstblOG2Rd6lnGf5Wsf+OSV8T1UvPq7hNOjZmKeVIQxRxtc5v3eFs4IPcwGWNP1946F3/+9P2GORkmGGg+ugzFnAaQFXVhe4mTQxfqew15wjF/mqSKijaeBifg6CdaR+tIrSpEe01+xx3uWCPHPpos6ki+fIxN+EjD5479/7rmfe9Ef/epSAc5LBeh/9uOT9vll/rjU9v1lbrsX3/ult8Clzg+XfgW/3M/wHKb9i9EOaeHKrKmFVMX+wfveHa7nMP+Xf/TB8N/++L+ELsCKe75zL9LS2+LGfseeg1S6ET7LZroJ0KyVypUCPMgN0t1JOG4ZoI7VJYY2umloA6S887bbORhPhW997euhbe/hsOqmLWxMAHdYSPd/6qaw6a69ADMCgYBzsYIZmyPAxWoCjq2Gz6YUzt8VFZaHO+94VbRpGBcYi4RHQn4kBEji5a9PewGHiTfdtDWsvP1GDrZUbnMgbcFPNg/5uKBkQSYHRl4rddCPQKegCR+JfdNzBMHFk3UkJfibzB8hQJ5b/A9+7pppAiRZ5KYx6+f2Bv5gev3zEHXxR4r8SF3Dc4TIxRsMfb/dV0FCXEyAUDU6yKY+pZ6IYLFAiNJbe1v8P/2eUpXv05uPixUaKQIkArj8Tyk3ng3cpo0i8TEd7ubrREsm7ncqN0Qw22rjFAGS2uRE4Ft1D5v43X+3OhIg8XHT6oh4ULEynw/Bd++NweqSHoaspzawEixW48fD9vRG1L7g1/6N4K/Av5VSXms7oHvHl24N1VRXL8ECTUulSJ5MV6LE1p1muaICJZYRP0cGReB6mpiKm1t+JwEiEeX3AtoC09qS6X+dgNwJoSEgJTDuRtcDme0iKCiA3cMB3ucVDE+RXoJS8f1NV+oK2EdwXdLF9okKAkBlNst+FrQSVPR9at9mkKAHQkkUD3tWExsAff+frAw3/zlB3gCpEjXjHJys4vX6L7Y4cwyk8mB8Tb//3O8sDG/8uxPhKwSnS4SkiD3bcRGg9yQ7613kB5m/8IY3vhlgqSncfffdKD/WA85uwgaM6ln6iwCt4LN9xpyGQarZvM9ewzc/tDL8zhcSu57UwcT77tepD8lQDyx+dAMKqAYRdG9B2WBbCLgaIG+/MFD7ob+7Otz1KfJKaGPbyDa1v0mAFHAomh7k04cI5w6Z6QRwtwdI2sTH0F4O2VSoYbrh9gXMbwaVcj8kqVIHo5gH4xjxOSRNpqeGCGg6PzkmeS77gICk7WFVrCqQfJUkqkr4uWBiNpXl2YClVj07t0mA+FoSMxImPbynYoD+UdqxAMsBc4qsJhMwaYPUEEhVnVFE9azhxWa+aE/XgFKvt+U8ORhLIUbwYTcA/MSpUMehelltDZWNq6PtVhtqHj2eBzjQPrFjXyidPS80gCgd4fGve8trADoS0tNg71kcjCUczQPqFPzivQsGxLBHwXkacIz3EO0XaINyqjy7qFjWHsDDv2SDh6pcDtzRvg1USm9sFUyqGrweD3iShnE8AigPm3+B6kMQznwRK9YkObRnlPDooz1GtC7kXke1EmqYLKqObfPKihkcfNtjX9L6wPtsPxwBrPfxkTjxzfM6Zn4IBBZhA+NrOr4KKCP1cKhdVgHe071YjBwkG6KesG1KgnkYVe0cwleTnzWqhSLPLXEqKX2BdXMSpGzWzNmAc5Au/CyNPjBI1Wkm1cWn/pH8kN99OvZFya4S3r9j9jLCOLVB/OSnPkNHQN3APK7q4wpso7z+dhQZvdiLnEK9owXCKg7PZYBtVnImcw4EMf2gg+wDcw8G+NtS7t8agDMDYM831kf7neuvvYp7StBmHf5CgK3rIMXm0K+qzBSifSxq8DAeCwVoD23gBC5HWH/aIEKPQm7MYZ6phDAyiF2LNudkQ0QdR6p+vv/Qg+Gdb3pLKAB8GwKg0XLzJJZrOxtBiAmqvuplrw4f/sjnw+vxIq8AlGg4cxILt2Whc6iNfpcW1U5XXrkp5heoOhkHsF22fAmHejIdVAlhUyf9OKDNhf795AFse2I75Mw4KpctoZWckxkc7JtQysxhjszkgH4eEmtgYBwbjx7sTgi/NlaavjlLlQCZJD1knyyqWUhA+4Jw/HRD2L7jmajguenWm8JVWzeHJ556Iu4vikoZU/RTVXeGzg5Btpg75RIjaW1Rg/7gJdybhcvHQsNx8muYw+x/rlupMNLUvPevIUBs54sJkBSBm9jmYccjMU4faWpqioDQww8/HIkP5wzn3VjxehEwkSqW8GfaHRUx3zgfjUAkZIPY1p06GioY75miLHgStUIEllBdWooHedPhw+HEwf1h4dxK/gbwknDjfoJ4Z1Bx+tATjaGeYTiGfUwGgcXb9p+h3xaGiqyRcMfmtWExYGoPvv/dKEmyybY4ScX9EcK9W6jqL6/K4e8ZP4i2AoX1C8i1yUrH8g7lwrzynHAZqpG1qypiaOzjT9aF+x9qCr/zoVehZJ7HmMjHmuYH0U4vj4rrBYtqAfqLsUGiD5Jr9AcfvjN8/X/uCutX1oaFMwqZNyj/RtERWs6EtuMnQ+EYlcrNHeGepwDy4XrHUTJMjmaEGQBKM3mewYHu0DfSE9JRVrDihS9+ezR88I2ESWOvkwXYvAZw8ZkD+8J50MNhA83JZGih2rkkqwjyO581uz0cOzsSqlbmhDPNfEawZ07KAkBWx1sTAelDzI8lVvV2jYe5pRRuuC9hbc2jilqL0R7G45lmyASWOoZIWL6kFNIBNSyZDL0F5eQsjDB2UHwwzW1cOzfMrSinX5DnxH/3HWbIqXyAvkEtUBj2H0ZJBdDfgfpzPbkH2tL1q9JjPEuCjGrvBNEb9zKskTGrin1qCZl2WrBZCGFhgWq+XhV3KhwYDFoyajNlpfW48ovpfY7rvSBikQpf1u2TrDuqRRdD2OXDXkyYccdr1c6ZEzqYPwbZ8yyhD2vN4/pzmqrwk/Wsr/C1ufSjSUjjYWzZZqBgHBnojP1XAkQFSgVzzqJFi7nGfiqtT8UxWqqdGdffD4k3zH0alJQHwM+gkEoSpKVtjArzueEsxGoRNkXa/7hm5LPWOHlrwXqucZQsLQiKniGKC+ZGwiOLttASzHD4GbxGJnNpMURYAXP/MGSiNlmTWmJxcSrYtLZx3rLaO9e5DBJdAJNpBiKCvJs5BLTzd2WSb6ydeSoKODfNQbnTTdB7LhZrg7C5dWdRPnPuaWUO2nUBq1OIssUoirJYi/JomwrWzm6eu4XxM06f3Hu8NcxdjJqStX3b9iOstdn8zWwsnlCZsD53d0DYMY5mQpbkSBBw7hrHmsv+NwIBMqma3SIs/lkbn4myIov/acx9Q8wb9guVzGPsZYeHUQowB2viOmxBDGu0VkHmFy5EoTbMfJpOf9GyWFB+SHJFMHq6AM2pyr2qFfvaj8b9FKJ0FgAAIABJREFUslZitGU8C0W1Z6Jgt/Qll7bMo+NftnYxdqaQHJwtT5xpDfux9/r6EZRPjKXiCtSShsWDUV+1nH7NNR2H+Fy+ZnbYf/BC+NP/ciPk/HWhv70lnEJBeR4bSYHmmqXLQiPXOWzxA3urPPb8qqbmqJjjnpvtt3vfXookZobaxbWoFxpin6kjU6MHAHwlCp0RrlkbrNPY0Gk7PYO9gmRIGtfv3y3F0lI1h2pR1a1t7IW7IL98ffMvyrln3GaKSig6QtlUzn3rZC10Z5vFhDBKv9aG9J9+d0l4x1/vC9ddc3UswKkhj233rp3hGCTXBz7wgfD9++6PLgiq3SVAjrKGd7Bvesub3xB2YW85yBzia4xRkDXDXB1sJM3CUSmmGmqC6+2EWNj/kavCZR/ADtO8Q/p1LkB9BarVSiw2Z2Cp14Jyq7+7jTloZgyQn8e+hrvFnq4P4rOBvpGFxWkteyz2EKw/57rI8aipjgWMFZwJJGbM8mhB1eHerZCCBhXB/axjtptnTM/La2hbMQXnGvuI5yHPCjFn0/0z6+JZ2td1OELUUbVpIRv5jMxF7j0tZHMdPfTJq8KKtz8R9+ax6GlajenjfC2dJNzfOo+6B8wyV1FHC0nrLG23pugXVRDJs2KRRj/3+Rxz1uN/XhvKf+VbXOvqsHwFdr+SpRScFEGUtqDiH4dkykzL51x1LrohmIcYzyCeX9hjHP/8taHq1fdGVwizRWbY73SB4MJUxHSwthzdcyhkTGRiibomHD9Sz/DIQYWzJrzpDe+gtiWTezHE3IQLAe+5j+uyMExFjHO6e/xig6x+5GMa15AIedau/KKS0dTP4nkoKfK8+OPnI0Hiyf1HOJfnXcyPPf/zf/9C318qQP8iAfKzW/hS2/eF7t+Lv3+xBX5WC7xIgPz/2z9+4QiQhW9dMVVJ9ef73v5rYdPq5ShAvhZec8dtoZ5gzBE2p0NUT2Wxkf77j3yCDR1+sc1dVEmtCoeREE+w4eymAmgWB/4WDi2FVLpod6L1wyJIjBNIVN/3rrvCn//xH0ewrp9Fex22OMqeJ7ASmDVzLvYsAHVsQhs5gC7lgOOG47prk0D2GVS99WGoawDhnMoF2DQAnAomxjVXifNFBAibcHaZbPh7CJYrC6/Zui7c+JtvggBJD3sP7yJkticswdd0rB+VAMSKYFZisUOFB5tHNziCsokH94/mP8SlOwLhVo4nC3iyAU8W9emrCQc+KwmynV9Gbcr076b/xo0AgOZUGuAzYGfqOZ577uR5Lwbdk8H6HMkSORQB+GlgXquYGYAPfpbwSCkTvFABt/jZw0Kqz/MEKWVGqqrzYqIjpYiwDWL+xnQllX+TIgisaJlwY2x1DB+CljGge9pD1erzJFQ9qd73dVLguofavR++LNS888lYrZuyJfI6/RsPPZIoPibmm/DzVEVh6jW0F3FD6sYzVnkZ3m5rS15M21tZfet7bmPD3v7FW8Li9++Km2UVE940SZDURwSmp4mPi6eGVDVPqiI33gurenz8dH9IKv4FwpNNcBT6Cvjz+h7C/L0qBQ9nvr+YO8F7tHrJ760UtDN7/SpFtKUSgJBQ0gPWl7QtJVCUZvtck1TZSqzEjI5pokLLqHYAuSEOEG7QfT9e970fWhKu+697kNFbVQWgyxjVUmOKx/t+/Fnq/qfuk+ST9/oLv1sT3o7q47Pvmx/ehv1VKhjdyk6BBiv3K7Gs2kd1tBv+lyFbtx9+/etfD29+85tjiKbv4QIkzBgHrHLmBkmOSiqRonKF1/B5HoaseOv/aoxjz3uvLUvKgiylplDxsQTQXmBkGMDVviahpPpjORVgWj81U4G+kk2+1WmPfvia8Ov/UBfHsteUCpm3HSMNEQlTreAkJxiTWmF5iLCacNpOy3sm4eAtSxEgady7Ug75U5AWKfWU9zxVKWYFts+dCjz/zVeBXv2Ujy98mwp4wOlR5s8Kci4kQAppr3RAAtUgEiCGoKvhkgSwWtX+UwZw0q96TTUIoIve8FrASb5M8r0+wLZlq+SAB95pyxoJkP27d4Ui+tBSgE/frYqiM9jvCLrM5VBaVVUZmpnXleXvP3QEUAS7FQO+ASz3H68LS/AjHpkcxEOeEFP+rqKiMtxElf7OnTvD5YDSeo3XA0jNr6mO9ivNAPMqQLS/8iAWxzXVlNpzCZoZyCyR4AFRBYdklfkDiYqHw79fU5noOFFB5Jg0oFogRuJFAkQSRRsWqwATO4lkzEiASI74fFYHzsDmxsybIgC0Akgm+4T9zL/10Os9bCJDRHLB6QGbdIhU5hEI72xUIP5cW5McSlErsLgYhvxpo9ox3bWESlfJoimqWU/VnQ1dXM/86pqodLLyTsXUM7T9AGA8vEIEJaxsnnLOZk0Y1dYsOz2c+simUPv+HRzOrUrsjVXUqkCqGRMFfP4stpT9AHmryNSyTy4EtFhJwO6hQwfCnt3PxL68BDJUoFu7r0oqo1WbqIiS9GljLE5ioVNM3sdagBQtY4DYwmKUF2dOHyeHQL9yADdC3+uOHSEQfCpsISPBCusRQk6tQJZsd4127C0gINQuP8TzW+W9B2DE7C+zSSRLXAEF2iUqDfIsI9vlvgd+EG7ZujXMopqxYdvThJYHbEF2h7o+smdo99MAe3f97m+H793zQLTUuXLzBqpKsURagNVXdRXAWXrYilVbL4RHM+qMGnIMHC/FERhFvUO7KRkVqL+A/5EAw0c/8rHwK3e8gop+8jtOHQptXNPVV90Q2gDr9+3aE1ZDMBVAihjgeuBEfWho7aHQAmKRCvzLr9xINWYt4GsVVho/CCfqW7h3RRDAi8JiCKRc5oNdWFSkA47OXTA37ARE2oidXDWZF6pJhwGKYrWmhKmZRdxzA9IX4+F+bG9iI+l873rguuA8e/HalNofJD9LVnLbfOnaRAXy0xQg7m/imj29h/B1vW9aMkoEOtf6ujvJlLHiV/vEOG7MOZtej70mn9/3IQCixrGICt4srn9ouJeq68ywf98ucmoWY1/Ez8jH6ERBo0f/sgU1VH+T3cUcMIb1Wh8gVxFWNGlYyhw9fCacImplDKLkGNkBBez1OvrbQ3nBVHjnK64LM0Z7Q8+R/QCQrIkEHfek54eHj3WFczhSMVVGn/mO4fxw9FxbwIEqvPHXt6DCgHSgOv7ylQtRNhUBFHUzn2A7OVoevvDVB0LZXMi1azeHDetXQc4kJPR9938/3HLbbYA65exvPwqZdU247nULQvPurFCBnRn6TRj3ljDR3hTS2T8OQGDmjmQyn5wP33vybJgxn8p2iI8MinhyAZXmAFYO8F47eiHjyvNRMQyFVrIs+qgduHUDGS/0m0KIiEOnTocB9jEDrOl9vMS5xnbGAXNI33iopl8dwbN+GLLvPCHQTE2BaIMwgz5eQFh4J/tccLAwAzB4inm/jP1CKfOZFkrZAOml5AidhWQisgSFT0nYv4e5shwbodmoqakMB7uHdCHQt78b0K0j1CxEhcuklM29MefIfVIt+/AJ9quHjhyPoGYraPvW624gR+4cmQ45WN+w32f8a9mjPeAO5n8LVTZdeSUFDlg70leGICLzkJRIOjjvWpmvImSQqvUkQF0CwsQSQMZY2DEagch27Dvtl0U8twBvNu/PfW33dC5cGah1juAcBE4+Y2oAkPP4oQbmSULAabtc3lsjBP6BI62sK4nSU3vDPvqmGVD5tGsbgQ6KB3jqKPsrLSWLDiLKIqxWGDYVf5Ps4c206kKOwzLAdWgxRgW2YLO2qChqtMA6gj0en2inEGoWYyHD2KmrZx0xa2VhojoxM6ySOb2VjKUKyMB+2mM5tn31qNI3bVgLMNmMDSFKKNQOmYy3QvYtEssWWzWeaeT8M0RR2LyouOtt6cI6CPKdNTquP7TFqRODYfPlVaGAeb+LPZXh7eWlAMpUH6Qxj/WQVXLwSF1o5b3ug9RBcBQWziT0mfdZQiPZDNqzZnG/OiCWB1W40qdaWbfGIDXNFOhnLs6EtMg2QwWwuYQ2KGBOydQCj745QWFbFvOBpF8afcn9XazXBu8lJiP2b7OsxiBIVC+n076D5C+NR5uxXOyTqE7Xjkh1Gc/bhUJR+8Zx5scK1vBe1BDu68e4oUw10+evpHAl7l2j8laFoNbJiQLEfpiyJo1zGtdTxhi80EL492zmayzErlm8EnVGQaiDWPrcwzvD4zjfnuI/01yYxVxZSZvNgqTqG+0OvZyFeRtYR20Ir7r9euLmec8ThIKfPMo9Ym/KexnAMrqHIPciSF2LKBxTlYD7UwS+a7t3BjWHxSo1kCHnWIdiHg3kRz7n5nkLqxOFOWPDvtfPmVkw372aBRgWDr0Mpe32HU+HGtYXC08aeI529sX72fe6i73zla+K2R2mNKWlc4ajnc1JK6V4sPF8a+jVOol+9OU/WR/e+bcHY8Hhcsb7urVrok3vl7/8pXDN1mujDaqkRy9jUjWFr30Whcg73/n2aDGr9VQhxSxnOLff9JKXUgSwk+slwwdSRMXUE2R++HHlhw6wj+JczT0f5fNC9kNQkqFKqz1kSpWzyqhbHA27eE/Xbb162uZ1Klps5WFd2cueae786vDY49ui8nfp6pXY16EsZ89oTuCevfui/e5luDsMMYe4V3Nveep0XWxTsy+Xs0dKWXPPQFHzrNUq7eA6qHrCM5X7aItiPCdMqHTgI6Xmjk4FFn0wbx/+1Jaw8h2Gnz/n3JCC9d1vW+jhPTSI3b6qk4H71DEKp0qx4DO/84brb6CopSg8+P0Hwu6/ZjPAx5LfeDwSxWspRKphDz3CvNx0nlB57pF7hhYm9bNnL7C3ww6LtnBcuscahxAf5v4c+9zWMPe198U5OBMi01xQTbgNeregUHvULC6oEweMxgbajGy2VvCcMfwWZ5XPC+94613MLZUoYgeYk11TQpgP8X2SIin7rIV/aYAuyQk49ZH6OvX5eQTH888/ERv516g/4qPimeVHXv55z3+pAOelAvQvEiDPv+E/3/eX2v4/36u9+Ne/bC1wqfPDL1t7/Vu/3184AuQD3/n9qW9/7cvh//tvf0Y1EMAiUvgcqg4y2fQsrqmNPucdnf3hIx/7FAFvVWyEMkIZxEU/C/W3vve9UMVGLo0FP4dqY6ul5gJ+rF27LpwmNK0dgMrNvNWs937r2+ySQ3gZSo7Dh06wuZ3Dhgi7IQC2YoiVDKTS74YsEcRxg+IGpBePZBUgBchfJ6kgsqIynYNf3Fib26HHZCRD3PrpwaCunU1Q3mT49du2hrf91QdD3bmjVBb1oVo5Gysfy/LxNefgLSCQqEAADanqEjAQjFDOnACeLug+ecoHe5qMuGjznSI5rFixOuXAp6/B0gsCREfQi0mQ6UVfhUpamnYrSYj18xUm8WcKWaaJi2SwPrehSDYg5pMkxELMAPFwEitzE8/uhJN5jgB5fgcWPH4WvL0I+E9di89pdXcMbJ0mQFJkic+lAiRFtKSUHYl1WKJgiGG804+LKolpW6UYLs517f/79aH2XduT4HBteQTcud/ec69NyyaBa3/vZjKSO9MkigSJG9kI0gBIxmwOgE4rjQWXrIr3HkquxCwBft7Lpl4VyJoPHU6C7GzjGNiZkCAptYtfR/my1fvT7Z+yAvN9xJ/xeob6RX/X1KHLQ2CsdqMXsDmz0jpK82knQfQ8pPlJSLdBelSRx0p4QByuN+kDib2X76MVaXgZHul+70bbv0sRIG78tISwUt08At9nDFLnb+dQCdnYiAQcILsKQMLXqquvC7v/fmt4/cdaonWN5MGo94e+rlWN78l77HWkyJ5Un/zK7y0Ob4OUsJ39+u0fPRfvjwoKr8O/P0ZWxwIObFbZH6TSVzCklMOFv9uMNc+B/fuQVXM/uJ9aGPm1BMgMqpP6AUw9UHzjD5aH3/pcR/y576kKEFsLIL+OfW66sqob8KQGYLX1QhK86PtLXbcg73kquzy0SALc/aEV4YP/MhAPa1Z1eT0psi5lr5EKJE8pdcz6EBAzb0NwMHrmA9L4eZpHjPdfEgIsg76XgIsCin7EzBtJJUaf9+09r06Ij8/c0z2d3ZEAnx7QBwE/JMxef7ue4D/6cfCIFZ/0XxQg5kWoBNEwz5NIktsDSUJludc0wlxYRNtPmTNAOymhlyQrAITrgzCSTFDKrle712pfqYfsGAbAqSIXQRutmdgWdtGmBmBnGcKKOqiAsdN4+gyWgagC0vLC4Tq8mufWhpaeYQJjZ2J9pAqMjARAXpUbArud9K0FNdURBJsFgDYqYMW4MwNESyIPYI51r2PAcF2uU3JAayh9koupYNXypKExyYRxnAgSCYB4P+y/Agx+5AB+Wn1sjozWWQMoDHw+ra96pknB1O8EDjwEmgUyk2o7STkrcSVAJLoEnL13ziley3kO0lbuCf5FZYpkIyM7asYE6QAZR0f7ABYXRfVTMwqG7JwClDZl8W9HqajVOmX/gUOxmnNR7eJwiLHhfNQMCbB//1FICFVqM2mnClQykFWQadxALfrDqf91eaj9nZ0UGCwmyLcuVvdJchSy5hlS/zCh9CMAUsshL+xr/s7+//DDD1HNWI/F41qABey3aD+t8CQ/nOJPMVaj5SNMwfp1q2OGTSN9YS5rxyJAmWuu2sTPRsPB/bs48M6GVEPliXqrDYJhDev7GqpVy7CjdJ7rArBxzjpL9aRkh4BBN+SU47ueSsxZgFXmag3yeub0HD9uDsfsaJNVC1B+GouNtQAuOfxuHFCr/vBR2mwsPLavPuAkFEp4zvZ+5k9A70IO3V0EkWcDui7fuJz+OE6fzQ23vOTmcAgv+zw8qhcQ2j5JAvZMLGb6zSfi9Tu5NgmQIcBbzSn+5L9+OLzrnW8Iy5bUhMbje2Klfmcz/ZCKx1Z89psBjNdtXEm1O3ZEAOl1jV1h+zMnCLSv4d5lhxtu2gzY2R+OHD8KSJeJ934FNiQrIijR1tUGsDFKSOyxsKB6Pr71TVQXXwZoM+85gt61w8O7JDbj2nyq1Vdg7XMgsfdLkfBJRlKihPTjpylA3Bb4uyWXZcQ8ED9SFlipwoAk5ybJkkq+TqpZZQhVVvk7CWjXV++hgJLzamodTq3d/t2zKlAA2SzGu+NxFAIknf3MoQN7COYFwOGWGRTegv1VZSlkF5lBZ+j74/TDxTULIgHSS8X0MPZQx44RXB6KwvYDfWHjjdeEbXv2ULRSHK5cNS9ctxTAr+lU6Dp8KlQyVjvH8sO20xfCN55h/QTkvmLdDNq4I6TlV8asi7OQE1dft54g6J6wkvtbpQJkxXwI07PY2Q0BMGaE+x9+KqQDfl9z07XRzqcMcuPKTZeH73z77vDKN76BLJodYe2dC39sPu7fY7h5QRhvOB1GCUSfwG5oqH2Q/tIaDqNKmDVdrTwpW4oyuhQiZYp5ogeFRDbE2CDKoX4C1zN7JsMtqwEsCSYfn8oJ+06cxmqHuQUyuHz2fNZDrGMAtp7c3R+u2VwVhiG/j0A2ZKBebusEyMWaBCcnAD1uX1FiQzqT+S6LvpPLujCLqtwJbLXcYlUyfrVtu9AxAbFXEfbtbg1lPG4OgLcBwV3sT2Zy3RkRUGtmvp0FoN1KW/E6bIkKi9L5GXMT6oOZrCWGHR8+0kCfRjUIYd8DwZPOHkJ1xlwUUapt61lrnb9Hmcu0bikDgEsHKEuD3LXaX5K/m/nbPuh+QPs+C1easJxx37SAAqoJ1qozdfWRAClnDNsnLX6JFoZ8P+yeT4UkAH2xoeNc33nIgS7V6JBuFMwDNKJ2WcN7Y09k8LPKu36yUFTSjTAvF7E3Ted803ROEhdge0ZetDQaAdguBKjWHrMTO6tK9lMCqf2sLQPMuyoDu1HwcPsIMeZxBK6fqu9kvM/GNg2SlayWjm4qv7HWWgehsR/Vk0KXuVhgFaEMy8MzqmI2AegQHVWQpKMAm4uYK44dPsj9voLClHbuEftdSP9c+o8h7EPaYKH+OH6sHtsbyBXCuSdYs+fSFvmCqYy3uvrG2CZHDk+Fl9+6IJTw/h5/8ChzJK9dSVA5tsElnLMGOGPtZzwdhaV5qGUgnIAAIQ8+rFg4O8xmrs5gTzoKYSVY348SMJdr6eV7FQQ5khmsdVbum9ExgOKpl2srkZhivzBJf5BQn+LsOBXZjv/D3nuA55mWZ9qPJFuS1SVLsmRZsop779PHU2EGhqEmobcUIAVS2ADJZrPZzc9uwmaTJQmEVPKTECCQRhtg+rj33iTLtixZVu/VsvWf5/PpHRsyMPzLzrGTHNYcGkufvvKWp9z3dd3XdbN0s5/FdcwQG1JAazwoI+ITzo3xYEw7SV/IbK5xKY2YeQFEUmPY1zhOHynGORXvETjW0pViAs8rjcHpGtVDXOD4T5Rpz5PCsQIdiyX7EbKOpWx/uUgxzk893yidFRhVJ3MvAxURlkCvophj1bxqnpMd9nLv3/8P+8Np9kx4V/aHEO6mOXc5DE9LB2oEzg1ug/h2fnj/u18PgUSMPtEVWs8e5xpNM5+6w659F0MDxHgm1tFaVdYvboCsgkAZ6Qm3s8/u2bGLsZbPHr8YtQf73nPbsVMrjYVB6dzXbvbJEcZ6KXHUNdZurdcEzwX1l61YGW1CT5zCGmrGZnGE9fsU1+4CCqnXvfGNsXH69l17uBfQ1RBLjhPVGvYVOc9e1829KyPO/sRPzgtv/619ETw3TrCPjD2gdrMWnuH9fuqnfyZ8/RvfRGExL6pYteFy737Xu99Bb9AW1oXLzM3M8JlfqP1X66YPbP2NE9H2M5e9dpyY1n6OWrzWV9M/h3UnXztN7o+9yLTU/OLnP088U0MBx6J4DyV2JC9UYjnetAIzmFmzbnPsEzgPxZkE6SHstUuJLxZA2FzkNTl83jF6nWhDqZzLhumqx71uqtLs+2nMZ46h6t6fo1qbc5xDTBmtgWeK5GL+J5E2Y4vtXnrub+8PK35qW9xXZwyZnsfjrXH0mNLFL8zymVdpxJmqUIx/XR9Ly4tjH5el2Jz95qbmeO3mveXrEOO5schlLnG6VqV33XUn6+d0OECBgfZTQ1zLXuZvbm4Z39hD81wLocx9jAWN77Xlqn3b4zhsZHOd1kTVdSfrqWpUMQJVwpTQRTWxa2Yn++iczPxQXlLFvcGOmZ5cb3vze0N9zVLuCYRkH5bWGcSeEC5F7OdeG83tLOS8/vXdZEgKf7hOilz/3fkZo6AZpcj/DglykwB5wcn27+jBmwTIv6Ob+TI8lZsEyP/dm/KyI0B+4xsfnf6vv/7fw3/44E+EB27fEtbhub37GZri4lc6SeBUVlaJ9/jXqQZhs86gora0nmB/nB4gx8J5QJ1hkoyVGzcRIHaRGFRRJVUC8LM4Vglte+bZ2MhVj9/zVGQUsnE/eN8j4Z/+4RsANbWAg3nhAz/zoehH2UpvEZsgm6AbmBjsWiE0exb+qoWA/FSCGM/aZC7CzSBGKRWIBIEEiMwBCEoG3tPDHeFDb39NeOtH349nbEcYm1Ke2xkOYtezsHIxQRAVggQk0Rudl/uzIMEVmzFqHRUD5lTgfJ0AcWP3kwwAZtQfM/JOyQ+hyiN/fndY9Z7tPFEQ/btJkNTEUzVh09/rBEgCrl8flqkgIQXCJyqSFAkSN4dIdKTADYMaCRBJCwONCGDo+Zk68ue5kxtrMwRcvlf9EZ/K+/q4QJkBaFRkqLCYAUX8u8GdpywB41dCpPi3hPRIgOnEusnfk6pWQcZjf7gpLP7ArkiyRNUN4Hjs5cHnSVgYZOWRaAuWCs74mY4Ff/c9DWQFLk2g9WqVODAQjJYLsYF3qopHsmSC4Fbgv/NzD4ZFH9z7PLh0I+B/ow1Yck43LpIe4/ObMtdnVAKJY/F4rTqLFWhcbUej3/r3W7GuH7GBtPYFkcaK9xPgOjYITV2T1PWlnwfXwuqidgJ4CQzBWcekXwbgCTHjNbB6fkD5MwSRFUASIB6L5IlKpjJAaj/rOODTsT++L7zzL6hMA6TwvhbYf4LPUfLueybN4BOSwH+/8OHF4V2fvBDf47O/UBN++jOXo/Q7et8yL00GbJxr7w/v18M0wf7KP/5jrOB3LN56663R016w34aKJldeBxtYatOl/Z33xgTka/9pXXjL75+N99WKchsbxgbnM2Mw6Q/j+HBMCogMY03gcUr6eA0uY+nksZZjZ7Nv796w/08eipZaPi4ZIegnMRftt0gSBBauk1cpqzKTGcmPOLO075jx0/ccvGdJbw99zKc5B+93tF0AFPDv3juB+o+8jfWLrz//GuWgMwRbfP9IrkjW0osEQMElxkqv2B8FciOfRH82n3/XbbrlX//qbOFxj4H3mmJtkgAR3C5gfowIDJDsiVplkdwOAfg4/lKWaylyMDYT53on1mJ9AM6q5lyPewWaACPGSYoq8RnOIMkaRiEwAcDQBEBn49j0OSVh55GmkFNajXcxFi3Mvcs9F1E30ACbOfgwFocqLS4C1jVgSabtRQGEw659e1lvB0IVKsA8+3poRaENBddMmzQbqEuYaZ8yxtjKAcyTYNCyQFuV6xZYVC1H8lMLE3twcF6AVJIU47zW6ld9sfN4vePPSkUtG5wT/u77m3yaCGdRpqsF1Hx8lbVk8d7m65EclWSoARnXNho1aRUI7LZxN2u4s9cmrbN4vRV5GfSgKgHgM8GegvDQB/uK//KaWQAOWpJkQViMRn98vPJpBO16GdVn+NB/85s7eW0hKpq6cOwvUlWSyVfdz+3hfllhjQUGDaMlUetrUdNw/fq4Nu00cp9FoUBD/eKoHlIpI/EpkDkX1Euw0WMTOHIHEKjuwDpBEkLQcf36tQCCfezJGfT+wP6LfYSrGSrwsx8EyM+kSXTVfPaTAQgNjqO/g74e3EcJkFWr14Rx5qgN2v3c89hFCCjqwa3dZRnzcYKqXcnePginYhQFjaxB9piQmNn27HMRYLF87Tj5AAAgAElEQVT/RRbzPZv1wH4SF/bs415khaewWjtNg+bqlUvDMVUWFEUsXrkmtAOYD0g6rVtCL6907F7Sw3333hN27niOqtWVrEdYNlDRn0mDUcnDfNU8vPcVKp2vALK1t7aH3TSPv9uq1koqcUc7wyj3dhw1QUtTGySJhNw1AOOLYcMtm6l+prp8fFb4wleeit75GzatB0xYTHUrKjWqnTsAOidAwpZTiaodzxifbz+A57Y/C8FTz96Vi8IHyzDWCgnpTPsYsAbFXlD2NYjg5VRYc0tOuHgGj3vWOtcnx+zzisiZAfFiBIhPS0iQFyJAEgWIe0zsA2KRAeOyBDBJOyXvjWu266/Hl8V6qRqqD9BIkjqqBO1TxRyxEt8+QwLVBYVYYmA9JvF08cJZ7MHq2FdQcHUi32HdsEFxBqTAFdafaezdRhlDE2OD0eZkx3NPc872CSgJh052hg1334ev/WmUf4XhDQ9sCcOnISu6Lobhs6PR6mcsuzJ862h7+MphRjQtOapxQtQW6dpsAHhsyXpG6KlTNZcxALBUUYqlTTq9NLDfutQEcJcR9h48H5rbesMt995LU29I4JYzkIVnwyvvvwcShPlndW31UNj1pWOx0e/6LbdBJkyG7YzXre9YldqD91Fgwn3uZY29Sv+PM6fORFs0CTjVMIqP84ltp7HAK51fg0oI8pK/VSO9+Ic//1p498P0woPQzKeqFtg1HG5sx8oFYJLXLV2BuisXW76u4bBrTxP9D0KYz1p6mIbA+ZzPybMoO1GNWaWP417Im4dlCoBhPvciT6CNn6v4HO+HhHkVhOAQfS56WC/mV5agguLf8rxQIPmhnShjvQAVoao7FaTzmLeukwKF7heugeMAXn7dfSfKGvoHNAI45rAuF0KINDLXl65ZG0llQb7lK1dE8qONNWgUEsZ+LUtQN9SAZGdDHlqYNAEBMkHMEXsoMRdcP4wJYgSv4s6Gye4R/hwr9yH6AQQt8vDLdWyCfS9ae6KuOYE6cVnDUvYxbMKazrOmYfmFhRHtKej5B7hfXxx7gbhHDdAQnMsC8AeJhMprirnX3681nQC7ezsx3EzAfIUx7LYd13eVBByfNkbGoKpQO3onQitkRGUNvSbw4c9jrrR30VeLpZ2lnzUCgu7WpZFQajrbT6NrKtiJ16rpl2HvpCmYrAruTxZVFCp2bEC9BHKwhmr4KUizOVpksX+rlu/nfmgxqXLFOoIslC+TDJjFvD4H4uAMBQoWN4za74ixtGo5fVDY81tRnyypQ9HX3Ib1ZRXV4JUA8VhAsuc8e6Y5PM39bOb5hQwov8uwsaqk0AAJX1QHziI+UcUkiVVFrwr7JJw+0Q5ZBLGH+nAa8n6U/bCYi6ed6jUIkwJULteuCRzby494RwLE2NjrylogeUEJSCSAZ80A92KohRAqFiY4Ek4Drh89xf7BnHf4IZQiliVO0GaNWCe+B/N+3B4jxEzfFZe726lIN76y2GIm1o5E8Qz54TiyaGGEfWEu69DwFO/ZPR4eKM0Jm+ZxnbJzQxck/u+dOh4+tZ3m8YyNopzikNM9EFZCKmbmjIZjjYNxfC1qyIMAeXVYv4z4ewpVRce5UMR62t3RH7712HFITfo7ldXSFJ04HZunORAgpfOLIll/6sjxSODVQPRncm5fhWTIJx6SlBhX2c2YH2D/MnaqgBgc166WtVsSbhmN0wXXLTRJ5XqzWTN2h5OnTqNeuyNsve/+sG3HbpZiclnOVQVrIQRTy8W2SIJksL5NQ7qOxpxpMHz6l5fE+fWmj2LhyPHPxyp1E71NPv2Zz4Sf/4UPhiNHj7MvQvRR6HSR4pSj5Px3bb0zkgafeJv+gyE88NG9kByFELWoyxmX0YdBpbXFYIypLGNb8pJCYqHY344bPwrAbzHSimVLo0VmC5ahkn2J+ksVWivEsbZskkS5zLP5FBSomMmeXRTVilpXnTpzOlqnSh4dpMdoO/HJlttuD//0L18Nq9asCReJNVeg7uxAhTif55h7lUM29dJzxTXmIkSO52zvD+1CLXqKxXWcQ9LDz9jeXmbRQo3xd/Iv7ogESCr3SxWDGd/FnNjiRMabhNG0GIGxu3bIxPk6NBgTaIN3H3vR791Ln7U3/n1UVS6B9DGXqOYYmzgn47kPfOB9EE3nw+NPfDvG++0d7eyR9SiK6enDPNQGV3VtP2PB9dF9uxEHioZ3P80+lhkeevihOE4OUoim/Za5moU/s1j/z7M/STzm5xagXrrAGoX1GHhM+rVsyMzS8NafeA9rDTar8+pR6Qxga1oT+44YJ6estW+MWr+HAEkWU+ed12AGQ/FfkQ0rfVJmwKmvFwIkb3zsu/9ODsEa8jzjdONh/ID3e4Gnfd+HflQA/qYC5Adf7RcDoJPC1P8/9+zmc29egR/2CrzY+Pth3+fm8/73rsDLjgC59QPLp/MIru+9dWNYWb8gbF6xGMtjfJxJXgooOesBNLuAv/mOXfto6FoXcgtr8IOnmSob6pe/+rUwF7/StbfchlXKJI/TGJHgeNlyLLKOn4jBTQeJQxFgl3DukvrlYdtT+8Kdt90f7r/3VQQReaGhdjmBj9UYqYDYqkQrSFP2NwAHRMP692YRuEkyTEJwxPAEVUXy7Y6caoKOH232NY6B5DT/WnjnK28Nr/r5t4Wu/osEaK0kBefD0vq1JETI17WiiPtwSkYtuKg/txWzN5Ifqb+ngFDRQ0LL2MRwZvue2cRj/X+KAHnvs/H4YrXDDIGR+tcvX5cCMhOFyfNKkxgMpAiPhPxIBQrXSZBY9TQTUAhKmLCWEAya6PkaA0+B9Vj9lARlNxAWnoI9E5JFIFE4eGQJmZGAMYmqw7/F9+T9BL8M6Ax5EsIkXsEZQsTHEnuuJEFJCBB/P/QHG8LC9z4Tgeuk/4efN5ukJVqAEOQbmCYEhiC5jwt+R6BSyyeCyajkUAFidWq0GQH0JTiLPRg4BsEkg75eMsMLf3ZXuO0/N8efZ27W8zP3exU4ifLjex9Pqs3i3eM8BHI9LxOtVJWZTYZThS+SF1bp+6/EwSiAu4lZQvJIRvg5sd9BrK7VKistBt4mmzWAn5FU8b4lShXBghllymWSa6+DjcI9X1USkj5X7U9BkiHo5n12Hh36/bvCmz9DgsZ1jE3YBY5EU2KCkqrSu/Ge/d2vNIR3/K8U+eF9+FtssH7l75BhE2gnDXUFz+yxcJmkYtv2HeHuu+/GD78bADxloyKZY4NdiQ+bMnsvJYP6SaScSyZESti/+V82hJ/5sy4qN89zvVJAtMmI5InXQrJC8soxrqVO7HfCcVkhZ7BvjxOfF9cXnut9+PsPLwof+MveqFQx8R1V0TDTkyYSB9qqMZ+SBDlVxXXdCsufTdZiH5dYPZ1KoOP9mFGJSIBE1RjzSALuP7zpupLj9/++O1ZmSaLEa8wZu84ITqZUaxB4gAWSHlpY+Tx7elgZl03VbxogSez7AIBgsrhwyY2VVljRX8Sigir3UgBWx5Z9BVxbZ5PYjpGAXgHIEhyqwJpK9YcEoHPN+eocHkIlUjFvflSrDNgzhfVshMaT5fRNKqEqmgfDBCTTKM1pO3uGILWHwlmsIS4NAAD1T4ZqqhkLS7MAzeaGlfgUSxrs2rUbcHw1SSq2KiA1Khv2HTzAMdF0kkp/KzlNCgUvrAiUSJOksNGlZ2cDVFUg2mFp86DdjkCx88cqZa+n9hyJrYVEhOSDY1C7KwkYwaqoBBEQjCou16hUY3TVWtpI2F/qCgB5NuCTFXbas5Xip+PcFkTyvVx/JWSvwGbYQFQva+0ctLtSeTJCVWwRFeFXuF+SLllc9wHed8hm6RyDVZaCLB6T51JoA1Oabvq7Y/vk6fNYYTVR1YndydM/Fta8/xDVnqPsVXlYi+mnjf83dnWCdH2QNI4zbWNiY3i+bXZfQNK6ZNES1vyhcOLE8WgNVldXS0VkGZ/VFK+ZKjLnQ/Tzp6pY+5nl2ECspzp5ks+zGW07tmCHsa55/3veE0Hqz//NX4WP/uovURnYQkLcFVYsqsW7fSKMoJopYM3dANApEGXi73EJHrRToXnffffGOWiDd63uBMx7KX6wKbv2aq7vvqabx7Src208eWB/WNdQS5MZqpyJGbqwJDnf2hOe3HE+jHH8pQuXh8tUbrdTgTy3hvGaA0xANfzaTWsBIUjWAeZsrjy/EvCMY7R/gWXyhXnMPe6ffX6miUcuAfwMQHaUYn+WRyxzjUblk/0omrhvLWfaARunwonDxyLAkMVntEJWLV29kX5mdeHp7UexGjkYbr/zNnp/QCpnDGIhcim09wtS0csBy5AF2NKUcwyC3WdRzNRxTtoQSvJYTOFa7NrnOhDtNhlLKp8ESFZszIw9QFyb/ZvzNLF5TDaoFyNAXkgBEsssoj1ligRN9qiEAHGfVKnoOu36msv98J55HHmMQ9fWTpS7rreq8VQwRvvG2OsKGBlyNctm0ACe2vaNjWLb6LwDbLsGgDyMWriiaiG2T5ep9G2HZM2FOMHqCVKtkz1Db/Zt244DBtayhy0O24grb8FmbM3KaiymGL89+JJ3tofeJglM1t3SgvDt44PhOWykMrGtcS8tK88HxKyi6Tf9begZUlVFBTUE4ELIu0U1gPSnjwDYnQUQH6EB+sJQDLiTX1YRGiEVxq6gOtmwmn4hneH2RxiD3pszKeWLQOxl0Oz5C+tDZ1tHeAyFcxFj6rUffjCM7sLSyea+AOp7d1HFbfOcK5A0OfaEQumA6qW5lXlQtxQC5ALzbWm4Btk41HQiLERRhaSKGvNZYc/xESyo2IXorXGRtTUN+7xhgO0SqnBzqNg/jaohC7uaM9gJjvIR3cOsfQTPYFmxp0XlwnlRgWLH+KJciOFBeiVg+TWbLvT2k7AxvdZkdI4G7CvCnutKKGUPLgfkHkON09yCDQrxfhpricCiTZcloF2j3Ci6ABHLIcWmWG+muAHT7JtLIGtVdB3EM36MuTMO0WMRg1YvrvOu+aXu9x1tzIMm9ocywP+lzJv5nJ9V1FrNsgvMVON3EpsIZC1gTTR+u4Dyw8IRewflsV9L9kqUJONYcNZCF8dzLcqjb397D2RBoLfGcnKMK7EZ+YiNhFmnz7ay5xdRz0/+MsEaMAfS9CqV/nO4htmMWzaguC8Mo3gx57Dxe8Tz2IxUhdgQ3HmoTU1nJ8UqKkWwrTHGyOI6PfbMiagEKC5lLNgDgZtz9CR2cmyfdnkvnsv+zTW51E6fsgbAVqwHy+bms9dDMHLQZVybHMnl7o6o2llK/8VVS1BYAnaqutfyaQjSRDuwSY47h3Urg32oo6MPoohjKcIWEQXBCfp01CxEGcOer2VNNWTXBGt9w4KqqAh97BvNgL6B/kkbCELor8VF+adtu8MRZCzN5HQ5xC85xCXFrFXz2C+mIDytxJ9FX59B1C4LaDi/jL55WubZ86GPeY0YNGRXEoPg21aOfVQO1zMdW59sXjOFbaI1O9mcY6ooyHSJXZiNNd3vmXzIeCASq4y/LO239Cnj2boHjHFDetjX2nvY6yCUTCsaanEbICbJ4vmSspmMcffJRJWWxMXRynQmrjVuS1n2pgpPHNjmH+ZEk9qJaj/HmMyl79MGVQXc22rWqQkI0seY019r6w7PNtMTpXM6LC6YG8oZS330nqD2AOUafai4x/fdVhe2bl4Q1i2CfJ9EkUaMMkZhoGTR2eYelIgL6SOVE7qwmpuVNztsvmsDBRj0pYOA0ZZxLvtlOjHPYfJkLduyIEWyieUyWY/tm2aesX7LZsh2xjXvLdloLKN9WBtV/8YJEiDPQtSWQ2K+6tWPRALgKOoHm7ZnQEaoRs0hp26BCDCGyYDksb/VecgMiW8JRq3lPv9bm5/PiX7YH97zJ53gAqxVxkDEBVqEWtQiGWrM6/W2AOkq60Qea6hFLHnsk/Zf6aBnyv2QNdr5HjpwKP7rd319QyR0osUV1/yue+5mr4VkI7Fqo5DDnhgLK5ZHm9xz5A0H6Keybv0GctJZ4dnntsV40wLMM1gMqpiZi02qa5Q2qPbCk1Sswm7RIijHz9mmplBLgYlxjP00XItivGwMOZOHW/SVrD3G+4c/vTmshAAxB0z140yNLe+PCYNKD9dGbeC0oZIEcNzlWZyC4tr3feznysO9v3M+7N6xE9tR1knIL2M2C52+8HefD+uxHb17613YCx+MxSt19bWxYKGUYtRdu49yL8l1Z4rCUoVy03H/boIAqX/P03H9ue+B+yJxq/Wq+XJUrGuRB+laSc/EC1y/K4yJQmLWbFj31hb36jIKQohBIe+uTmSE977zA5AgdRBU7fTimQp1tYtiIWrKtDnhQSKtEY8h/jdDgMR/WfujFitJjl0DlDrHteA6i/LDkyA3CZAfdn6+XJ/3YgD0TQLk5Xrn/n0c14uNv38fZ/nyPYuXHQGy6k2l0w8/cG/YsnZ5aDp2INyzeS1B9LxQRpXYlMoCEoNmfM23bd8NUFMe5teuCbsOnCCQpMKbaiLqqUNl3aLQhBfoLMp2tuPnvXL1utgcuYoIvJ9gxq2uFhCzsqw6/NMXHwuf+G+fJLCmSgZv+ZZzSPTxndTiyoonA5BcqjpstDyXZCQDyXUv9gYCd0NYWlzNGokBc5pZId/+KxGS2pFJSGgSmVuAXQ+qj59+5O7whg//FEUHI+GZbd+J/vgL5gHK2Ul9Btj0XyvSrhLImwUZJKQknomOYgYABZi5xuO0fGX/9u/JBj7T4Jjg9PCf3fFdI2/1T0qGJJv9TKXEjLLkegXTd4OcgnDXCRCDmxkChOs9E2LEY7MSQ3B9LiDeEASIX9EaaIassIGdgZeA4A2HGgHFBPROKuwFARObKYMlwXm//NnHE3sM7Q4y4vVJqUWS90kUCoIIAnX+LSEREgLEgFMCpPY9ECAE8bGJMu8veC9hYRN0q2H9KiQh8X36AO78W2xMN0Pw6ANsghoJEZJivZINWK2aE2wrorLZoMuEdd/vrAhrPnwkAuxeI6sITSISoiMmRTOV+okqJiE7EmWOj/sVm8RLQEnMqf6QPODx2O/DTNqmedxiwemoLiJxkZiZ4vgkKhJrE++Jx+k19bh8vZVJkSwhAa2m0ilasMVjSxFlfk4SZlppmUNCsRQwsR8ywADdpuCCePMAIVqpCPe+7f/EbeHHP51qBK582ms4wPOE4/RijqDWjKrGc/vyR5aEd/8xFd/87Gf+zYdqwpqf/Fp4zWteEwkNn5sobuLRMP727tsf/9Vjt66ujmsMwCiIDfDnv6UQIp2AilpR2SPA4yhhvGoLtP9PXhne86n2CBB7P1euXBlBN5Myx6W2FzYtNLBfS0Lg87Qq6qB6ywboXkP/7ntLWhym0unkZ18X3v0pXkNSp+1Ou1J7XpOyhSFRVxlgIsjvCTGRSpIlr1LzXbIi+Y7Js0SiCU1cL/w9dV8+/h5tE0L43S9DzPg6/iZor6WAiXhslM3nCIBaORYJRlEW7HKmWWs87knmk82qx0j680BirgFEF3MfyZ1ilf4c5prfs2NDdB6rcO0LYehiCtjsQBFQW70wqkAkP4bo03ASS6FKCBAJaEkQ55Lgt/dUP+cMwCsrua02zWId673UEuZwTJU0pURWgq/8IFZGLbFx6kUAoGs5JWHgSma4BAGS59ieQw+KNUujV7xJaCFJnTZokpgDnMc8FEwm7NW1C1EzzMEe5UKc7471041nwsbNm+JjQwB7NmLPkJRjzdMzOVqWMIZM3BzPkoMC6YJI0T6Fc8wGELIq1+dJelgFa2WaP8/yvThPnzcLcCFls3U1VsK2XLgY70WX5D7JqASdY1p1jGPe9xGgdk0apxrxfAu+/7yHPUBGqJ4UJBxkfbKCz7TOHiTabnVRCS2BYiWi80LyJBcwo51xb28cbeGaGbsSgTt2HQw92OGMTnAvnnxTWPO+g9FqJI+9VrsCgR2VBVrKaK/kcLNqW3s31wub3VaVV8Yqxu3bt8VKvvUoNRcvXhTJnQ4UPNp85VLVK9EqISrJ49hR7eI8mZpiTQJsHOC4Mxg3r7xnaziNFYuV/Fvvug2Qph0riHQKBappFk51MCBzJ8dTzn1YANA5znotONkGqLIHu4w3vfENkBud8T5Z8OBqmWWPEJVZ3FPP+6knngTwuDeOO322dzz1RNgKGZMNIHIN8GGoqx/QfTB868nDoYXeBdOAyqtvvy/spodYARZdK7esD8/sfY4ms/WM5XLmNxYREBNtF89jm4HFC9X4NhIWBM9kzI1wPFpvXKLgoYQG9tmQV+OQVNcAgEc6qfbU6oLeYpMk8zvxFi+jP8kliJgB1GUFpfPDirVbQitV0xZznKQXysZNa7jX6aGfc2+mZ1kPVkgCUPMq54X1mzYAeFilS3U+INqxE0ejGidbZFXgzX2ANc21wzVYayHJsSVrqXo+lPKqd/1LFFvRKnLm63+HAHG9StlqzYCA/BB7HPG7+5DErdZkxlnuze6/ksnOA9dKj0US2qIKn+O8TWIB9yBjKH3jbVssmciQAsztjmrhfED9OTRbNiY7iCe8a+LK5fSTYF3rg3CQYOqiklSFwTQ2Z1cBA5c21NPAegEKpJYw3HUh5E5RzAGgNtI+SNUrgCP2p3+/bSA0Af7WrKkAGE2n19Cl2HzeLt65NBsvKwVgnhwOb/6x19Dk/iyKhRMAuFXha/irb77zfpqkrwxHTjWHIuye7nwodT5+dR2HpGQMZtiDhzHh8nyVZtejgMQdqFmeePwpGvaiGuJ6vuEjD4aJg8Rc9CXZt3M7qqhqrGIh3yBE07bWPP+ev/vW3wn3v/JV0WYyF8R6IcNgdg/qiKbjIRPwZ89x9gWEmHMgwieJQ4uKKpnvl2lgTAU+5eVL12wM5xiLZ5gXp1E1FFagymEOHz9NA1+Or2FJFRYwKJfYCuh3zthHBVSfQ8wMuM4DfYCsRdgu5ef4O2vo+DDFB92QJKwb8+aGVkiKVAxHQ3vmps2DC7Hucv1yDkt4tDHfs9mvSlknc+xFxd45iA/TMDH6nvMUP9GEZBRbpcISbEwdAOyZi5ctiT1wduzeBpkyjgp8YVizBsse5oR2WKonjXMuc17FWNu5nhnzqEiygESLP/seGTO4f6sOGxOQZz5od+MaaDFEZX87OcUAFpv9qD4DoNxSiluwd4GMsPH0Nc6t7XIvYHmcfmHlUnqSoECZHe1s2CewuxJcTYporF+hpoC/oS6qtkiBfxk7zj1zEJaaSJKUohQoxjqyY2A07D92mVyIsamKBPvDtk5UxqhA4Ka9rLFR8ASKHNUvs7FbMjycj8VbPmqAbAB8FWfXuEYDrNX33bEllGH51I5CqA8VbwlrxBh7o/28BvisQtZ8+5EcP0HfNNaYRXVzY9+sltZL0dJsDgD0mdM9YfN6FAQorbJZ7LWr6mb8qk4sq1gIOcMezrw7DYmyG2LyHM2WaqtywnKUfXMl34nLLmljxlqgWsYUxQbxeZDOb8RWSUXL088+Gy52Y4vD+bVQSzQPkml+RQnkJ7E+5PPEGDEM1zUHQkXTyNggmlugWjbGxlYY8GU/BAFo4/ZszkMSJBYyMMekybJQ6YxZFMResW//ReIS1i/A8Vr6TfWjVrUHh/tkYh0YC+VcMz1o7rGFLlENN/O4e1+i+L5KgUkG68cw8zsdkqCYBtuFlwbC8txZYWN9ZShYWBH++VIzNmG94clz0+EC97TaPVS1Kq4C+SjfLnUPQWjlhrr50+HeW6rDa+9dGgrTKIKgV0MOFOflFoiisz3hQjvKQtauwqp5oWesP9SvqmccUGhBEUoJOUou31pt6p73naefYe7PCrX0uZvgPKpZEy9SVHA7IHgX+38748S+PP0oLCWs7Xdn3qcVlLHQm9/ylqji2kPOLalp7FJInzHXi35iPotMtJNs5vERPjCXMeVcaoOgNrswThrid+MZ74PjypjHBuMqO2JPT1QKp+kJoo1TNbn8WUhL8yBf43t0EZcXEbNLUpnbGROX0Y9olAVKAtP+ItkMrnzI4BpiRG9XHhOmA9vEY0dPMpdTDc3biGkvoXZYt2kdNqynsZcrgFxFaQNpuHvv7rBp5daYy2nVZS/K++5/AELnYthJIc4dFGOdQJ1nzzmJD1W42mOpmLdnSuPpM7HfkDmi5L/OAe5v4g2uOeaTHrs5lYPSmN11x8dj0Rpry4k/vwMC5LkYXxovmhNGS2iXm6hyVjUMjsDxZmMpd4WJJAlUzjnUYtNVxrX/na1dYdEHnoxE77LFS8JqejhWssb9+Z/9WYzVPvQLvxD76h0ip9GSu4yFroG5unP3Pt4rmxiVXngcp2Pc3o+DjAv37fYvPkR+jQIE4mUtqttyYtyT5G7mVT5fFbLPs6DI/nIRm+E87SVYiIqnh3UsgzlRMGcue/ootnzzokPH+x78Wvj64V8MTY0txDAq+lM2nTEvTbCX+EhqjqeUH/Y75f/+HHuf6tLBK2CPtS+Pr58hQb4fKPmv/36TAHk+0Pg3+sOLAdA3CZB/ozf238hhv9j4+zdyGv9mD/NlR4A88N6G6de86hVh3Yol2BYMx8Suq6U5+i9nCQaSsI8SkDefawH8zw4HT7aG2fibxuonwLSC8vlh275D4WgjnvFI0ptoJJpHQqU/qE1yBZRaCK43btgQzp6+QMlvVviNj/42Gz2V4J3DBJM1bIs0hCW5GkFDLgGRUAtxw3SDnSE63HIns7pTmy6bcNrMdyyRi69SpTBC5QdVjL0XYy+Qn3n3G8OdD28F/B4CHOoJv/6R346fJejlZwmMFpGwnMLf+z/90i+G9XffybukvPb1LY72WGzm/t5HFWNWntVvBNlWcKsaIRgXFNMeRc9OrWrmAOBE8KofKxGSSl/bRLVJA0HkMF76VnTFRpEEIoJU/VReCzbE4EGQnTgi8iQzVlqxah0gzsk7iXQ+9i6wYpEnChZKdgjsJxL+Q8QAACAASURBVBX9PhaB7JmqIQPVpBpUYCPVFDrVv8BE8MbG6G5AzxMMM/ZLCSjj+1rdItgZg8MZ8iBVbZX6PQHQEyWI75X4ih//1K1hxc/tjTZaJsAev0B2JFP4tv+HFfv6PUdQkufon5/4kCcy46TBupWsgr/aJpgwKyPWqsBzUo1w5jO3hbW/fDj2AbAhegxUBYI499hbY+ZcEwsoPy+xXbgxQEt+1npHAuR5EiUGcRT+aS9CYK0Nl42zbTocwQTefwgwx+BagqALoMgs1s81CDcJSZExVnj2cswlUc4seC7wr2LBSm+vocGrY0YCoYIKHn8XvPI5VnOdAwy1Cvvs2aZw+lMPQH5g/WZVGtfXcS74aIJoVWcE0/XI5StWaDM+vvKri8M7IUC81hIq//LrK8JHaduj36/HIjimbH2EBM7rlMa5Pv3s09Ff9pUPpeTWiV2aAbf9WFRieF1UKsyhKqmFRKUKT+XPfXBB+JUv2fOkI5IY3g8JkFYUI0lzXkE57bC0xlpCYmjPAY9hjKpOj1FQpId76vGbBOz/4wfi8XuNJGqsUK+iwlRSya+kD4vWGtGebaZKOlF4eN8kLFwPBJMFQUza/NKaTAsh3/c33wJRwNevfbYtnpNV0RI+16yy4sKWsJZI9viYRIjva+IUFUCCkoJ2JEc2gLUhbAEJfyXJ0RSV4+2QV8tVWXBNc3jNNSwEVI3YTFZQORJjrDGzy0bCcAtrAmuezUkzUcrlAuC5Tg8x1rqo4L5AhX8vlZ7OJyvmTARVKYyzbksWan91BbKjgArZ6VGq5AHQrlCx3AtwPUXmfL61M3QOXgknW0jk80tCGt7Dc7meabMgqKaxeWL8lGPd0a4iifG6afNmgBZsygBT8lnTtEByTLhmOK8ltJTmO//sGaJdwmzGUw/VrjavtBLZnh7TM4Sr1fMqGCQtnE/eV8lh6jdj0qlSxEpek3cflwDpZ5wuwJfe8Sqook1LFUopnyO57r0+T4XySvo3WHF39OjRCP6mqr8hsDinQUC0flQd9gARoBhn7A6jiEnjPaxwNPEdBsCZQ2Lq2G2oXwTZ0R4JlALmtK91fEb7LYB39yWPTbK6DaXDc8/tD+Hoh8Kan4Y81Bfa/i5aJ2iLxr1uwBtcoMO5YiI7wvh1rDtfKwAI8lDA2Pflice/E9eKh2nizEADrLsQKwzPoUQQhKqBSD2DtZBAvH1CWpg/pQASnVTXl2JvMgEwsqS2LpyFZFhGcj2AD/1SCIaJca3ymN80tX3g7tvDNQCM5hPHwsZVK6nCxZqE+9HNvD2LukN7iM3YXxYyV/Y/8US0Qipmz+9tvRiVK5eYN4KaSyBoomc5Fan9Pf3hsX/5Z5rIPghgBJDOfR2g6r0bT6BLlwbD579CNTjYQkl9eVh91z3hOP0Mbn/FfeHcpQv0manhWvVGUqgEYsZGwtNXqXKl4v0q6o55WKYYs0hE9lBV+9jXvxne9vZ3UU5rnwzsHZkX2ezPg/TpGOzpiNX9gzQSPnr4FKCHgAV7xnnAdRo+90FMDaBuUPXpWGwDuH3w4VeH2QCe7ay9K1etirY/KwF5z0HEDDCXhnnNUoDgNnqKFAKW5TPHHLuO46i80J4ShLRhTVokP5KvZP9J1s/k8RciQBLFqH9bui61h589BljDvEq0ou6Pfq79dFznjGO0RhTImRbYkQRnzPs8ASDHsQUDyT6e2GT6N/cZ9xfnlA2GLwNQOY+KaRxdrAIDkN/eUsOM+34q8ceH8PGvrAnPPvVsePD++6Kq7WzTKchoCEjiwhGs9I4cOh6yKWb5wFt/gkpZZQfYnaDQ7eQed7HuUKZMfwv2xAFmTz6Ng4evhX/Zy34mEF2di0KjiuvcwLpBE3AaU7MMoyCpC/UAmFeJYT/3158Njz76OjbmTIp1DoWH6Dv3ub/7x/D+j90TGo/RlyuL88e+C9EPewp7GtXFuYxbFi/WKoD0vmEA7UHWgtGwY8cOyNJ5eKO/OeSsEaJl/doBUQ2QmrYh1bD+0O98IZSihP7KNx4PH/r8b4b3bPkt4s6HIECuUEHOuMJvrffoPsiEzPDPjw2H+x60BwZrN5X0ffisH6QXiqqFdbfcEU6fQ7XEGp3FODsM4FiC2mmaOfwv3zkTVq0rZi8oCPsPXIBERW0AAbJmLTYlAKSnUCEgJggNC1FGUnXesLAyjGOFNRt/rjkoPvpRriynD0kWxPJF1ivXMVWbrt0SXtHSk/tat6CSZtsQ5ZBW17BlymH8F0kY8LP9oPa3MR9Y67p7x4ipaK6+MD1suf0WKs1zIaYuxj44p+mHc/xEa9i8uTbcxRoyG0bf/kPuO0OQF+6zqltrsfnp4FjmU5V99MjhqBItACC3InsNCkNVKO7BkiPGHMZ5JT0tLneRVDjKdQOnZc3EsioPUoVq92M0Fr/USVxdwppgHMzfRwDsl9RSgQ4xffbCABZuWAAypi2y6YF8zculWTUAoYVWHCZ7Besc4bh9EaLatR3CinBpPo0zxsg9BsYo1KJy+hyNhAsAmjs5p/OtKGZUkfC6IvrQFJM/DXEf0EbEeVJQkBNqWb8GRlKPdWHxowLzza99JLSdbQyXzjWGfM6xrxs1PJ8vR+WcnGJjUOEyOGSMjwKIJupjjA/7c4yx/k6yV4P5s5Z57+kJxdp+7NBR1jTGE+vDxBQxKWMmr7g87D/RGIaQMfTIDtl/gcKSTAup2G96WNNrqxYQS6AQANx2L+tgvbS3yfoNi+O+vPPQ6XCFNYEIMuY5XVhIrVpJwcNQP3tTCfeP9RVCJJt1zveNtlQqpnmtBQwRIGW9jzERMYvg6xR7vvu3wH0u+9cQF18lyGUA9c6u8RgzlZXkUAhCzy9J/TJcArCyHIZArawsisRtLGzhdapVjN+MnxOFszHZ83mJ/nzcX2OQgkKUAIC8c1C2VAPKv+GejWEqfSxsv3A6fKdxIhzhEnVzuNkFFSi66KPHtTeGGYX1KpsLKUkeunXj/PCO121BmouVEsRWN3vHtVHUIt1XwuPPnEXpRcEd+0E7BP3somz2R5QLR49g41cZ+350U7AiQdFH3DbIGK9i/7zCtbLPTEXNAmyzKnicoiLOx8bW9nboYy3PocDB81YJ8uijj6asxYgPT55pZA62k5+hJoRc6GE9K6+sCsewyHKsDLJoTM9G7UtfD+OTPmIvYzAHlg3XvcdqH7S9ymGuaKVlzGghhzmB6hNzlhztaMlrVNwKeWtFqnWpahIBe1XsV4ldHWOniB2Wcw3MRebNpeH5lRFi3EUUT+wnDi6IhY3Hj59mv5pgPPWGJcuXxbioknWol7z46InDoW5RHcdFMQzXoOlYB6rjXeEOemRY3NKMFWc164hNz2dZVAaQryJkPjGvtn4qNMyZvFYqVZey5pk3mjf0E4e6Bpg3SrS6P7rnaS+VsvpN2RzH3IkvbcPO/e0DECDPxn085oPuhv5rEmf8zz7b2NwYlq1aDrHdDBZRHMdkCWq8lUuXhz999ZVQ9uavxPyvmByxDnuxe+66K/zRH34yWpc+gDLGJvONjU2xyM0CI0kVyVh0iuTDjH/ITfNUMQPVwj2Q0+bMvV95TZj/ju+EO7FDyyIGtGjMQjTVx5JXc7Gb62K9s2BHxwzjRK34tCfO5DyLC4qwmkuLtoFXMQrIySJG/tKG8OD7+8Itm24Pd97xIPGjr5XQAkdgP8tD+tba0krBQXVcKy2yiaVkM8THjQSIsXD6NXGbBOF5PgR6/ocXUoZcfyzq6BOe5UUJlH/97tdJlxf6m4/9qBZY3+99U49bjPKDn3Hzrz/aFXhp79+Pdmw3X/3SX4GbBMdLf41/lE942REgv/FHPza93oZZBOa3rFsRju5+DilvZ3gF1SdFJPFjVgsSDF3Dy/Ub33km1Cxeh9S/K1zq6g0bb78rHG+6GE6caw0HCK6foUIhDZlt+Xx8jUlGbOKmHNNgI4KFNDadHskMv/LBXyM2ggSYFDTOJ/HA05gMcC6+lCbrhhVRoRE3OzfLGcUHv1/Joiww2l9Z9eNmSqYQKxKSSn19tiEDMq0+GCcYOQ7oWkZ1ZhZANGDELJQtVPkZ3EhM9AL8CBBbPd/U1BiDy7kEak0kUrVUMf/EK18Z1iLFFYgux5O5n2wqn4otCQ+BmAUEaq1tF6jSoAnr8ADA2GzAq2YA7xqCE6qm8Qm/2NoSNmxYH4O+kuLK6OOeePlnEOFfJVHu6+uJDVKdwIIU0zPnHc81qkL0HDWYp4qJLE2wIiFArDCJCoboS5oK+A0O/TJ4Spp2+zcDWM/9+xEg8TUz751UWUW7J8Fh3lOLGIPtSADdQIAkwUP87BnixOcI3vu5Eg4n/uS2sPqDByIAnbxeVUZSrWVDPyvEEnIi+RwrfVKEDsc2E2DF6nxRTm2iBLQJWAWZTHr9/Na/eSDUY0dmsF5KBY3qEquseynpy52pak2RYKnj8zUeU9IoPZnkN4JQCQEiYxGJi/gkxlK0TCLRJBGIUnytawhmrZTWT11yQxDTINWkwUr8xObNdxGklyxooPJLsM1+ElZHpixRSFqiTQ9Vc9zn+kX10dImISUEcA2Gm6iuLwN03vFf14UHPn4qgvWC7L5WAM4k1Oukv7lVeQkB4mv/+deWh7f8wYWUeoPXSH68/r+fjgCaZIafLfmQzhicUkHheXL+O3ftIHHNC/fTlNjjsforqoBIrrS4sOJYYMym1CYdKkAGqFJ87n/eEckKg3qTfL+TcWmiZaLpOPLYvG/2+5C486uNsuANGzZG+5+GhoZ43s+hdvnlL9JIFkDSANxz8N5IevizCXdU3fC7386vhHiKio5IiIC4ca1KRJXieIMooFLee6Htl+flOf7++2vDr/315QjMm9io4jDRT5FgGdgb2LeCdY/nR+JDAtX+QlqKkBReBbDN5DHHxxzvC4lCBtVREh75JCTaSuTy+BzOI53XmZKm3puf9FAHDPM6+1kCCKo+Mlgr9AWfUAUBUWpjRO3+hjheK/DLAfdMllQn2N/CCrcCPj8dEMPm57OoTLTJroDXFcbiecju1vYe/LYhKYqqwuAUwCdkyGUSxroGG0qmrE/scTHJ2uUx2dzeRt9L8amWbLRKUDsAiSurFq3As0mlSWwnhJXkgqSHNg1T2ghI5nD8WpSUsRZLhHkfXCdNqr3WJvqCP3LDCQFi8u5OoXe9zdFNxCcY4ybtHVQ3l2k1wXh17GrJMARY47qvBZbj0fFhUqJdlcuJc1PyQ8uIKQkQwPNRG6LwOVpL5GLEf9WLyPjvwX7KcRpBGKoIS1ES+Nm1dfWxOadruGNfmw8B9AEI/qOnz2HfA6j7hfvCqvfvj2uSCX8awJHr3DKsppopGHA+jAB+qLRxLFZSNWnT+8UkzF//56+GE3v3hM1b7w53AwRcwi6nCbJjmLkl8ToBmSZAVUbi7/oRFU18ho/nsh/Z6F4iNA1yZx3Eo3ZtAtnuWVbql5RQpTvE/r5mRTi8ewettcbDI8xxe4Zc4z3OQ7IePnQovPWtb40V3AIGNqxvAoAZYcytwRLNtaeD+WjlIqhEmABgO3OqEeuUirBv186wecOKUF5dTsNrwFxiicG2PqpsQ/j7f9wZjjaHUL68OBRDLs0umxsW0BR+CiC3hJ/HrnZQTV0BwQlIB3i9YmkDhE4+wHwLle9U9VrRLGEGmKHtSj6k0am9B7DbWUDazvrFepyNXdDYQBuEDGQhdkJt57tQ69H4l89vvtgZlhMPVVERfObcaXq1VIft23YylwtQfGBPSHxQAcBjcYEVr5UQuj3YlTXSs2XD5o2QV4Dd7OVzIZskn1zbo8KD8ESCbZI9avG6DGzAUn3AEoVhUqX8QlWR14P6VDNf95xl6zMhUVIKTf/ummME5P4niGPPhWgTYyU2H64CyOp2CysEeiRGXVMFSVwjBEkSUkQwOCmUcF903fNLoLxAywyIORuJz0EBMopqbJB1oQ/wqg+gNg1gvxQ7qCFirdWQZmOsKfYGOA6QlY5C+PwgFmL9Q6GO9e7+jWvCdMf50EFfDi1vPOb9NBFWYGs7t/SMwjB0NSt0YgXUCtJ9Flu+ElQGo6Daq9csQXm4COIORUJ/R3j96x4AUEJVAIG3c+dO4s18wLQV4STkyx0QWnv2nQhbX0+T+kZUDXNoTMt4SrdKHxuiYe6XvvzTIKPjHP8Q1fL7Dh4DcERFBGi2ARshG8drIXXm7Jnw6AfvTO38T7aFbpRTztPLrBsXOf9n914Kf/j0b4bP/vxfhfs2bQx5E/Rqgky82ksDYtbli61jVALPo38ClcVghKNj9p/BwjKT9yeW3X2wI8xboMqNKmWI1yzuzSBzuYPYcjnK6lbUIv/yXFOgV3kAmw4rF+WGg00j4Q6aw8/iBguq50pqT9DHASVIGlZlnq/Wd8U04h5nYyxHEecoSvqtuedNsD+2Atj92KOvDnvp0zLe3x3qsGu6hqWWBAgSw9BIL5Vd51FRsPeMoeIhJcAKKj/UNtSx/pfG3g/2jxhiTPTSU0ir1xUrl4QV2IFlsq8ZpV9WWcd1Nqasq8N+hrVLVbLV0F2Q6apt7E8laaqVk4Q+4pFIgBhj5XQ2o/yCkYAYGIYYI7wA3OVekAbULV0WGil8GDCORHninBvEHqqjlabgFC7XLEClxprXrzUa5KfzRA99PfWLClHNMEdUG1ozIfBehJLc+TMwkLKzzOWiz0a12AsxVgawfA7bmEHIEJUgY1wMuN3YdLqklDnAtZ7AvkfXuCLyhXzWXcmhAfIHFaCNxxtDDb1ZHqKngvvuge3bY58S+4hL7sgXSIBTQsF+ZIN5djkAx0zGRS8L1QDH0N2LXWyRyhoISY5NQrcO0LyTffhCM+eISmUuisHsXMi042fo3cH4IC8bYp/t6hqlsKQyKkmtBFeVYHP1TPtecRI1NfR9QGVykB5gucyrbK8V++Bl5kY6+5AqjCHGpITMCP9WcL5X2BvsMZetXR4n4L30+qlWVyksc5XJ+MyyYEryg2IWbX9yeD+LJ7SmusT1z2APtxH4ZXpqwCkzN9mfo00q78ktsfeS65Prah/z3yIzSY9h7uscxmqM5fgyFjQOdr1MFXpprcq8gVidotfTNXo9LcB2riTjWrh7dTWqHFQzmVPhU186H65BJu5j3FzWGY49fBBit3r+wtiLbHy4i16SIdy5YV64d1NV2LgIKRI58ygyoKyrc7B4GgwH6Vtkj59M9gHMOiFyUYNC1o5RgJAXbeOwumQeSFK0M/a1b5MAmW1uwn2X/CjG1lJrzGHmbrpKLKwEVQFZeGdcbByrBa09+dxbLkH6axH71W9+KzwMAdwFg3z05Gn6rsyJFp4VCxaGThppG8/083p7MmYSt1xBfisRM8He5PO0KUxXPZvyBeXe2U/OXlkpG0TztLnkHRIMqm6jYpd1yj2xl5hoGU3gLZRoxdbNvly1kBFVnM8Ea0Ma68iIRAIqY61DH3nk9eHJJ5/h2Cl0giDQzmuQ/ftie1u0l1S1U4w1WQEk4s6dO8KJI9h38dnGh8aXKlC0QPVYCyl0U+2pisVimnnsaS3YdKkY8Xq5Vxby/GhzxbhUAWKO4boSrT25Hu6Bo8aevF9KWTQdz9mfvfeNf31PWPZebKZ8D/OhmGuzEPpciy+I4YeZz5koC1WaZWAPl8X9PH3mZOj/i9eH+/7bKYozOuJevIxiF/t+WKx1lsbzqymqcHtXWa3q5q67t8bioQMHDlJkcxkicktoam4Fe0jl9h7rVcbCKM85/1dbQ+U7HmfO00ydubSKvVeS4uTJk/FcJXzT02ZH4rCPcTHOvciJii0Kq4j9rsQ8BvUP+YNYD5k78QQWbX9za1j++l1h+dJVxHW3spbVcqrsoSjP5qHaOXb4OI3r6SXDWFaZ51j0K0V8iMGkirYS14z0a9cVIPGJ3/P1QgSIT0k9/sIEyPW/v9A7fvdjLwaQvrQA+k0C5MXv0I/2jJf2/v1ox3bz1S/9FXix+f3SH8HNT/hBV+BlR4B85HcfmX744VciS50XPv5b/zG84q5bSIIeilYtkyT2mRVVoQ3P7ss0OV/LBnyy8WI4RkP0qrrFyGkBDC71hD/93BfD6s23h73HqBDCsmoBwEUrMv4+yBMrGAT2o9VCEZUnfdP4eC4Or330JwBi5gLqUOlNDxCbnbuJGuSmGpqnrKGsFrjeUNwm6BAgpvpGwlEZ4r+mVqmm4yZW15Q68+sQpM4Cks1ObD1UZwjczk7PJZgTiBQoyI0g2CgJrBWSSWP0aD2khBO0wMBJlYYg8hiB6CS2B7MIRNsJ0D76oZ8PyzasIQkhaCVzmcCGIT2DxBCbkdkEPmMk4yaClVhlDAKMLMD32hxBGwXBEcmXEmwLVIAYJJmUjdsscoYAiSTIDAGSEDzxPLTE4QSTyqYIdAiCRLVKqoohbgQ8liJGohA9Piaw7jVKVB3R2mnG9iixwfpeEiNW/EsSaENAoKTNVqJA8R7daBPl+wo2pzxgs+NnCaIc+zSB1Pt2xqbM9iZ4nqhRvTGjKIl2WASWAoHRMogAz6+EUDErpF46Jj4GrBIeNnU2NBqnwtrG0JHc4T43f3ZrJEAEegyYbRxqINzFmBYU9XkeZ0K+JJ/xQhYkSYD1vQSI0apjxAQ9BtF8a4EUmyvzmDZH+qn3oGSI1m4zEnN7J8RxyvVMyaxTzdCt1Dchj/dohmCSnBMYiuoe7Q0IsNtoOm1i53tKFhjI91Gpe/yTd4eHfpfmrxJQVhxz331eVDEp1eZzY/dP7k1yT7/0y3Xh9b9zJt6vxI9+++/dGT6C+kPVUiTZSB4lKcYBTTMIoq3e9FgO0OtBO67b77g9/t4BgBHHAvfkCiBbEbL79rZ2kn+aVPN7VJp8rD780hcmYvW9n1kBwKtap5EEwCBdMFlSR3VIEsx4D/0y6R0ERF5Ixdcwlen2s2kn2d8JofKm/9EcpfZeO+esDTxTVUqpKi4l7xEYJOGJ/Uy4JlH1EZUfEIpONZNx3sO+ClbTt1LJ3gBw72u01PqlV6WH//LFgajYsaItyvq5P6Xcgxzms43N7bMyZR8JO5fO2GBJ/gq+a2Xl2jCJJUcGb2Ijay2uTEBYLqIN1jw+1xoqAQS98yVBJGEimMClnUPyby8eCZBrqhNEgCA2slTaANarcOnv7Y9e7sNxPqQayKvYMama4DnOl2w9hFlzbIJulW8m4ECGXu2QNAMAlLOz8gDgaPg8qyAcOt0C+JEeBrkO5D2sqYDxrIn5AA/R55jj0gqli+u2EUsgE2KVfy5frrOJhd44ybAJ4qgqJO6LdkCjJKr6R0v1jHLv9BBRsRWVWDPXWQLEBDybRF7gx3l4jdc4j1IezCr/Un03UuosKkoZczbBjL2GGK8ZJHb5XG99biTUuuhH4JdEg2PWxuwe96D+0Gw9k4ACk1zXCb7994pEKyd6FfXgFH/T9MBx5Jzx9a6JfldjSdZEBa1Jpv1BWqiOu+WWWyHsTrEfocZCRSKYdOJPbwnL3rc7NsSOTTKtpuR8va5a/6mYcE0qhozXwsF5nsMYmuYa7cP+oYRrdNcdd0T104H9e6OixXG2jsrpS3hsq2LyMcFFibi9eGvffvutzB/VWRA5lCp3AZicOnIsvOKBB8LaNauppmyMIJHiwAGaj69YXBeO7tuN+mMFBRF3UxjRG5qOHw4nqdZ++9vfHjIYVzufeDxs2bQ5PPvMMxCFRdjx1Iccjq0bNZOgahV2dSOsgbkQqOPD+NV3jXC8+wD3roQHXnVPmOq4SK8R5vZZCCIqt0+d6QjfeOZkSKegYIIq1kz25auAp3kUY6h823DHciw5m1hX28PDr7w/qlX6ezuYKwCAECCCgN6PYSqI8wB3jnF+k+y3G2iCrqRgzP4J4wOAhCfpCcL8cNxhS9bTmY5ipgPrq/6whsbnRRUM9Ezml+Dk/iMAovlRSFJEI/V1EB1WlDZBHvzqxz4KWXgpnKPIwTlQidWQKqhiKj7tyxQbP1vO7aIo6sE8XLJ+Vji+z15miVf9jIUnvydqzCSI/O6AfsZiIlpaXVeANB1l9swoQFTlRAsSfne9XLIRz/iTKRu/+YBuqsQGQABdC107VTjcc889kaCXAHeddNy59ju+BdhSFosFqJeei0o91y37TbhuTRA7aYsmqTFA09+RgbFw4dxFGtyuiKS7vSBGaYB+6tRRFMPEHSULYsP0xQAvRRlcn4unQ0vjcUC6jAgGngG4NXabNV3A+F0QLnYMAP6PhizAwH1NZ8OlIXpdzCug/8FcQJ5l0SI1J2dWeMMbX8FcxEufcbBr1x7GIiQZ82DjZoAgAN/KyoaQUwsBfx4f9kh+jNHrrj10QqRJNueytlRSuDMKsH+6qSU0cg6lgMcqb9cwNxppTqu6+NLllnD/HbeGSQCpbK7TXAix0xTOtHFNJ7Ue0iOddeJdv4/yiK9zn3g8zEWhlI9yuOs8Tc4t0uA5k/S4AZ7lWkNMAnK30MH7ye399AZBrbAUgA/ANYNq7QyOq4t9Zpb9PCC5a2mCe5pm1o89fRT1dVo4cXmaanTW5OqcuE9kMsaKsNfKRXVxlXg0T7KHz0/HimkOxQoZED0FrCWurZLK+QBmeVi1ZACkaVGTzv5UC/A4jJVWOsR4Bt8N2L2dh2A91dITmgbTQzd7geBjPvu7NoeZNlDmOdW1NeH8hXNcb4h0FDatzIka+oDcgV2ZsUgp60MjdjdarlhQUVdnc2UICwhU91DtO+01MsGavIA12grpHkjs7Egg0hcLIDqtnbl/mT5h9P6wj4dY5SjbFi5YWPCiEAKQ72X+dfVi84JtnYUF0+xFfZ1S7JA/9LCIPah4T+faCAR8FtI2yWLn6QDjfwh7PFUV3FryEz6T10nEqyC2cv9UE309sLQaQ33RhVpoGuV7JtaMbfSPUZkzF7us8ooyXqO6FhKWuaICphI7pDEe/zS2QwAAIABJREFUmwIEPrznVFheV0gfCSz0IOXPUSl/zT46Lgu6OUlWuh5I8KdDQKka598xch4JmPNYLXHo9Dfg84rpfcR7pnFdy4vnQOyO8RiKDMDutNk2ia4L337qEPsqlnaQkO6RnRANxm49jDuWr7BpfSlFcOOhoQYVICdRhHWggLhzcoQ9ugV7rksQddlYEs1m3R9kP55k/s9RQUUslud1knzVXtOYyhXPuEUChLgnslEq5lFt5XLtVZowSKJy2zzBmH+EuGZEq1L2yKscoyqDCa6JYGsu365pl1F/1NRimTfTH9A1zterkO3Sh4wvx7uxoM+PsVMkgS1QooBrGAunBTk0xr7Gno9K8uTZUMYesrK6INy9CRvoUweIdcbCOYDifaidWiBEj14iFmAUVFXWhgFyyUmu9dp6VMv1kH+l18J73vhgGGltCmXsv6NdA9iJdbLP8lr2kqYOAHLGURYkfR7XapJ9tZaiuQoUY6fPnuO7C1JLYg2Cmvk9lz2umAKQQhQ1s5iXY8Rk/RBMaYyjYqwVc3jMkeF527i7nv02FicR/7VduhzOnr8QVq/fiMqrM+ynCOMgjczf/u738tqysPfgEQiVNNawrhh3ZbE/Su35s3GO39qRCu4bS8m2GBMZ/yf2xnM4Ri1Gq8hVxrR25F7bjHwFNk4eUxdqtHIKFVT6ZDHm87kPkomSIsayzz71ZCQVHkZN+fgTT6EkPUeRR1VYiI22Slvzy41btkQCxBhrFmvznn17IukVbYMLqmLe5v5kvrBn7z6KwhahsCiNZIckikrdU9iD1dU3hEb2DMeH5MwwJI9xpXtZYsEXm54z0dyrolUbg8Ycwpwg5rwWUIkbML6O/smWUPvWx+KaFy1Tec0EMbiKZPvYWRQk0SfxoQo0E+VdBUWT5vmNnyA3+6NzoZn1r4TYdCmqdj9DVYkxWn0tFl2oPuxlcuedd0VbWZU4vRBaUYHDv5Psm1cYj1nEbn6O+/UE40MS5MJfbg0V73w8WijXk7OIWRzHaljVi/u8anjXtJw5pVw/XqctoGQi+/DsDOJnyFr38jwLiFg/pviss196VVj11qfJizgnKhSys7U4ywof/OBHY0w1zKJbVjwPwroPW1YYQdQjppduLqqsrltgJb1BdK20eDVVOvhCX98LYH43IZLqpRgXxpmv70eY/LDv/73Pe2kB9JsEyPe98f+H/vDS3r//Qwd5821esitwkwB5yS7t/5E3ftkRIB/+bw9PG+T84gd/NvzxH/yP8PH/9NHQ1nyKZo+dNJWsCAeoNBXIXENQNYL3dTpB+Jf/8Wvh1FksNypqQlXDSuyvWkIncn4l1lMZ2VRQbggHacbbRzIjwCNQVoK9z3x6gEwgR3/627vCZ//qC0imx0gySgk8qH7OAzRBU6/dS4r8UMac4vxTKhCJEMDiWTaz9vdEBSJ4kOoH4mNWBucTTNqMNNppsbkPY09h1by+7VdQf2QTTJvQSLZEsIC3UF6d6kGhvyaJ50zViwCtwLxWJOMQIHPnleA53EN1PHJSksRCqrsENdOoKn33A1vDljc9SpDQFyXv1DgRU+kriuychMMK7EyARauCVXwUExSbKM4luW3BRsMGtjkkEolUMiFAUrLJFEhiVZ2ERkJqPN9LxEqdGbm3T3chSKylvFxJvwvB6+d9c73KNxAgvn+UkxP0CYL4ldhlubEotzUwziTQSwiQmOAQCCY2HrHZMtfRzxN49fUGnSf/9I6wBvsrA8UYdMabm2q2HZus86tJjYlpJGJmbIN8H8FUv2KfEIBn7Wci2WADZIJTlRZ6vNtEXODfhEBy4Pint4R1v0jiR+Ktf7+Nu8EvATrmx2ugusHjTkgazzlRRvh531uNeyMBEu8Fx5YQICocPCbJDMk0q4X0s9Yr3+PynOxF0EFQW0RyKvmhxZPnbvW075PqNZEC17WbMtB3LKqKMmjf89tUa/+Ar80f2RMriiREBMJs7Ceg73GmKt1TVimJ9ddXfqU+vBbywy8/S7upQ596MPz471+Ill1HjhyJ5KXPVw3S3UnSnEWTRoJ+VUjHjh2NvQpWAxAJgLS0XIifISDtOLPx8CAKBcfzJNV+VuR99TeXhrf+r4vRWmsxvsYC0F4Dx0hC3Hn/tF7xb44h76VjyudkA4r6vIWALTsB7w5/+oHwi1/UZqUx1fA8Nowep6K5Mt5fm6pK3MT+ODOKJK9BarxKBqjggWyLD+qFC9BJIu79q10IoIO1mE2Cfa//99fWh//4ua54f0xcTK6LuC/zSPhct7TBij0STIK4biaAUanhWFFlAjGbx7ogwWvFotmClXKCLAJQV3hffblt5AyOFysFVYiMUxGnGsX5nUFlmUuBwIFWSOMkjVeojsZZK6qhrHp3LOoh7jhQlu699xprZzAACJzY4ZXYXwNgIw+A2UpowTPcYSCA+qPcfuwKCdq1zHACcNr1fZgxVU0T3nzsb/K4TsWARlkk5IMAICoZBMLsOZELqNbH9XKNUFnnOqzdgL1AujBcN8HOtop0pvJQr2bYToAertdMgh3709hAU89w1l7XbxNBq9+0anBNlNjQBktFRiRCuASuFZI++VS0tlxsjWo1CRcr362M06ZBxZI2A95H53g+CbP7gCSKYKnHYnXmGIi3CS7Ft1ERMgYYU1zCPGAOm3xqMxBJZRNRvs+QlL8LsOEoe99FGnD3UhHXQeGApMggVbtjHJtVnQy4OB6P/eGmsOh92+MxCigKetnjqJi9UrDNx7XX8lq7VhZDAnShohlB6VGD5YCWeV30/ehnrtiw1l4yt9I4dduzzwAoFmNPtSECt4J7l3mfCizLjh47GH7sTW+E/OgMu7fvDC1NzeE2CJoCxoKFALMYeFNRpTQNeIECDcLkFhQRlbyfoPEzj301rF+9EoB7ebSaaoK4XByVWI1UCS6L4/0iChaVKAKkk4zd40ePxb49aTR/b8JCU1/qwYnO8M53vIFxh3pGq5r2/tANwDoyMit84+k94bJEEzZAF0j8x7gWkspWNS7ZaP8fwDfGqz1LJGrSaPhcDyjWhbVVFuvRfNaqMWxechgvu3fswmN7VcjB/uEy/XEqaIg+fvlCaGs5BhAHMIUVS08HVeKXaMaMuX0Lyqe1WzbRS2AiNCytpXH9CcgWLCozi0If9xC6jhigNDzz3PFwz/0bw9ve+U4sdzrCCZRom2+9BQsS+jMwfyVAhrgf2mC5hqvcVD0psbVobVokQJK907Ge7DU3eiD/6+T+ugIk2QZ8zpK1qUKBc0eJDfh94arrhMpQG/ehKqXguNqDGor/eiCHHO/Hjh2LKrxHHnkkzlWJDveBNsZYczM9CZizP/mTPxnXj3yu6c4nn4p2hBZqcHdY01M9AyRzBUQmqIbXR/yZp58DtNYSriC85rWvZh3qw7Zpdyhjb6pavCoMsY+UAJKn2W9mFjFSXwdV+xBNR/F8pwfL+BhzYRyQdDZxUXt3uICVXZpjnzl2Nac4DNKo+Nr0QLjn3rvCymXrw3mam1dU5YbNt6xmDKtqaSEizAHYvcg+VhJB+Ow61ssObBNRFwhG50Muj7AWXcCuqYh40XVxPgTItfQs+lgcgHArRYlW8XxvjMvYZG3b9gQ9d5aGWtQOrUdO0vz4Kk2sF6EUaoYUgNjmGvazfjQ3ogDGGnYhFbK3/PYjofdP9oXZEBH9ly+GeSiTxwAnJ1AmWGWblpYd+ulJsJceH9/eHcJrX1MGmETPImJqG3zbK2Ccdb+f8XOEBstrVy5mXtEThM/81hEaloM1Dgm6l2Mn2A2oxX0Gb0e9tZhq6UYq8/kUAP5Z2Pzko74rx+aoGVWeSufKyvKoTlDJk87elMs1mcA2SwutKqxb1q9bHU4f2BsqAV57GOMHjjeF/gx6XvQb79Kbgz1Wotmea1q/LEQxPc51aMaGr29GAVJft5B9tJrxlR4bEEu42q/KIocF2BM2N5+NfXbWUP2smtMoPjNWatOniedcYnyqprwalYA5oVA7MWzrepiTA3321pEvmEVvkylU6RSdoPSYX1sGQK8KjjmHtU4OJL22RNpY6WajbafFNcYXruvZ3JtoPcomYcwUq/xVSnPdzSWMxYzXzBFsILx3f3O0LCyhOfoUBNwI42CcTaIbEgyBItXxRajFyvl8C1mI6SGk2KwpxJnLrFFteoU+SEfC7esqwxZIvHPHj4QS9pJJ4t/OS6jUuYmS8JIpRuEZrGOSIOMQa4P4I6nkOEgPFDFYv9etxV4VwFhwH54tNku/5671FKT0hO27WljH5nF9emORWTa2xeYfc7jvl7VOa+wL9GsPm1eg3IVQKuHaFGMnphpf5X8aF6yPmOYM8Von60EaakYVBe3MnWlItnTGjvFSityAiOPc51hQYhxofzzGhrHiNXMTzjuDwrrZxtzGy+x39gky9JpS7emmbuNsY3t+FIyfg6PAHGNhSB/Xp2FiwFLGZi/qA0FeiTXXLElZe+7FeNKiFxW0M6q4qBwx9uUA81hvyhmrp88TyxZgQ4XVXRoXrDw3Ldy9cTnNzLU9Zo1EddbUOxG+vAN1n83n2cNPQ9BVAcRPUSSxpC4L8vNKWEovlZ9752vD6KWmUEM/oCGKClpRN5SWY3fV1hMe20YhCvcwtxzbNdaN4e4OrPpKsXNsCPshJHbuw9aLMVtZo40bzdGZI/nMtymKUvzOgtS3p4SMkr0wzGe1bBaY1zrO3Ke8fF6McbSBsmdZJrFV4/mWcJiG6GlYh334Vz8W/unrXydOG2eMUiyFUkbyI4vn9VCkqCoqi1jd7ENL0qiwYA4YfxiPWHxSTFHDCDmWNkneJj/P+G+MuHQ7is7777+ffLgrZWnH2L9M8dBa9mvlTLkqXijksDDrHMUhreRE5eTV5sOX6QtVy7UYhs2rqUURRrHEWQoL3Euzid21u+qlKMwiKy2EcZBOFdSxd7n3zeE8Nm2GMCHWm8/a1k++YUx4lmuh8nkQEq0CMjUqdbF60yLZophIisy4FcQe3TFGJ0cwP51RhUTrZQv0tDdmTB2hAfrS9z6VUjRZoEasHVUyFr9BzkiA+LdL9IO57fYtxJgHogKshHV372+sC+s/9lyoLoZoZfeUvFpFMcFj3/xmuINCliNHjkJU0AMIImc58YqFSqchb7qJIaejypkinSJ6c0BqWsjpvBq28IDYu/Vz90Xyw/ulGmr1mlXxnp3nOqrG111gAbnnMKT6ZXpr5TG/7b92RUU6+EMmaxThZ1yjLLTS0tJCvnNfek3Y+NPEp4ypqLCmICojs4zXFocP/NQHWKchtwI2Wsz72exjTG0mrUWYMwWXrs0zREhshO6liu4dPzCNjX98YWLjugLkBytFvv/7vxhA+tIC6DcJkBe/8z/aM17a+/ejHdvNV//oV+DF5u+P/gk33+GlvAIvOwLk9/7mfdPdACjLlwFGYntRX1UW7ti0NvRdbg0lAFnPPf1UrO4oLaVqnurcfkiKJx5/miAY6Sm9QK7MysOr+ELoGJwIl/pGwxM0S69bthJvXAgCgNsWAIFFgDNW9a5Zvj48+bUdkCtT4eP/z/+k2NjEhgotQLY87AYmAEklPuK3VXpx0xS0TblbR9UA9XKpcCX5SpEhCUkiGJYruEYAYdBmwGOwEcFTq+kIorQq8UaY4BvYxMZnbPxJoOzPghIVFYXIT08gB69JBUYEDBkE/W0EOIsAKi9Q7Zamp7/VkIKbyJyHUZ3483sfeiAsf/BegBtVHfZiwIIAEKmzF0UIxJIg0xiVkVcBb0yUSqisytRSQs23kQLBlQFWbCNowEAk4T/aagmE3qjsSAKGWL2i/Y8ZhYoQpeYqDCQvBJlmFAfxtVa8+LYEgcm3m4fXIiFAUpXy11UYEiCCjCo2EgurBMTxvRIy40YCxPc4/Eebw7Kf3haD1UmOIbGbigGmQJ8JLo/rfS9A5GuibQhJjI8nBIikyAgBd7bVXaoMtLrRf5bg84r+8txPVQ5J4+tTf3Z7WPfBgylwE2C8neqx2YDNBt9+CbJ7/H5Wcg2S8/1e8sPnJwTI8/FbBPshAyIIlCJABNIFJgXIHXeXbPI7U61WUTmfyqbLJMjlEZQXoPZYi6n6FxAX5DWpU7mQSTVp/JdseP/HV8XjXf/RQ9HaRms6gSgrfCRX9JNVsdBBpY+gfSLh1mbJ4F1CIGlo79jwnL/6saXhDagmEpsz75k9OM589tHws3+DJzHHnBBEfrYWKao5ciHwVBJoe3QGcHUQu4uFWOfcetstNEY8G+eZ5If+sFYR5WAbpE2BZJVA8TO/tyk8+vHT8XrbV8N74OOqQCRgkt4wzjePx8pkgTR7Dvi3XDx+rV52XOw/sC80/fWj4S2fbIsJTRtJl3NetZYzx3tuJaAKnFISC69LHFvR0i1lFSd4J5DrlJEQmQZoUgFixZRJgNewmc/+4n++NXzoU82RDPX5Aib+zao2q+310M1lbF3jNdmM5zncN6sStR/S5iGlKrMJ60i8x772qnZnrCkqMaxcz+P8CgGmbERrFWW002Kgay0RvbIZaCNUH3rtJUAiSkLyOqGNFACkaigbjOpZ7H2XdPI+plQO+G7z/qpWZpZV1py5sZ9D7DfCGiX5Iflio/gR0JcM7vXFTkAZGvR20pDVauTFy+r4fOacxybBDFgwwvGNMsYElhZR6ac1oDZzVhcLSkQyiM+OTRgB1a2gk/wYBKQehrzxZ8EPE71i9g2tq5yzF1E62cBdf297GuhdnE61rdaKscrMNWCGAJHFVkUhwWGCWKD6iORaCzyTdfcW7RraGWNr8D5vY2w5TtwDCnmupKjEhtYJJrRajlgZqRLE4xvl9SP6dGsjASAbCWGS+zIIjU499Hnv7Tt2YsuzEmD2/vAEtg7HANwbGgAiTwDsYj1SxLoA1x/tAY7/AeTHz2IvNbNO+69VsFYWqlAbZP2QRNJWrBrLpbiWO4IgIfSm95poGWOltGBhPeDjkPaRjLOFVGd+65vfoCn0m6LK6Qz9rayiHmauZgH2LcZGb5hEeg/kQHE+YBLnXUclaQZEmPcnHZBlAZ4xzY0nAbRQnjDuBiHwF1dXhgVFOYCVy8OX/+4L4RYqNUs5p27ul0Sg6/AAwJTHtZyYwUk4BNjufHLOpU1nh50QBzZczSwO4ZWvvpPmxCgHAJbm0xtirHMEEmM0PPbMntA2yYuLAaiYwyqP5rMOLIEwTSvKjBZYba3nsWSg2hMWY2SwF2DG6mYUVICto1yzLvb9XMCfs2eawkaKN8YYO/kAX5OsUZmoNaeGqBZmLnVDBDWdugCYehWgBfUYDeprlywFeCK5Z5wPUn17CsJmYXVdbNA6zSSrQF2mjcwrX/1qgKx6VLGNAILdAI1LsU46GApYi6s5jkuA5kX87Bok4GwVasO66XDmcMom0jH0fKEC9//G5O2FE/zrBEjy2mTvd99pWJ1qoH5mf6rvk3OuHDBLW5KyhivhwmFs0Zhfk4zrQooCJJBdS1evWRPXxsTqSvWde6L2GapDPFZtspoAZGpQ38W+PIDkWprYr8i1bxRlHktnBO21KPrWt74TK/zvvf8e1koaGh/cjXXhumgR18eemMGYG4QwXwQpp03oMHZU2rUsqF7EmoQ9y5AVu1i18H5n2Heae8dDxZLqUFi5EEJsHGJgKpKrNQuWp2xArnSGex64jTncxbpHcQGkVjpq3Zrq7DBvXapv08RxnZMgWrUsxIZomHvWDlmnMqETUqagqJSGupcpssALvqCEKueaVDN71u9h+iM9++y3w+se3RqymWM7v/5UWFm3HIulYfp30BeGuTVFbNjDHLwAqVghiMycL8fubs1vPRgOf3IfwDC2LJNYnaK6m6SZMqEf6wZNjVHO7D/bRwwdwopV5aFi7vwwQX+CsyeaAOvyAF8X0MD6UjhyEkKfw5GAq8Zq8FNfeC7ULM0Lx5q5D5wiS20EoWqrUOgAqA/gDZ+TmwGQDZk0B1CZ/U3S4QxzopxCngK8heZiy3PLlg3ct8GwY9tTkIeosnltN+qYJVhbFXF/a9inTxw/Gu2eLiH7boWAUH1XwZo5TxBWe1tAddfaPAg/yaILNPXW9qYGizgLBQTmioh12qjStqfHPO67e762swdQmKtAa8SnvpZ+QqooGXQ0eSd+AnjXos8Vv4CxOp/1qwMLmR6q2DXVsmm9QL91FqOMPwRDKNAzsaWiGADVxCBqDu0jJ0ZR/lUUE2sYC2G7quUkoLnXpJMKZveSuTS3dk9wzYx7pMU57Cnup4Kjk+xzpcTp7hmXu+iPooKTcRKvC8dgjwWzFyv156EAkfSUfNJq5hpxu2q+a8S82ayzX/7b7eHn3nNn7L119ujBsIDcYIh9ZYh1OR4v6hJ+hDQn3uac0zKJYVG6d0NySIA0XxhhXyMuq6Ixev1Czo94jftSOAeinP1hMYRzO9fo8adaQ9VCegBmay1r4UQmCrXhsIiejxJ3F7BrUkBehvNnGn/PJKSYy3nZeNxm2OXcj1nsxR3E5p2s5f30FSuh8r6b/WmEcxrje9ymzJJs3KUyLPKMvtKjHS1FNwZW2juyh1xjzkmwjANKX7OAwIKHiDyjTuLxPOKiNuavBqZTxtOs3zbK1txP1U9r6yD7LTahxB7dnKvqmhKum3GeVfQWH6men4CoUqUgkVHM3Hb9NQYawqKuugQSiPvRxXO6BrR9rAqNJ9tCKSL+Cvp0LJhXHOrpvzEA8PyVb5wJbQDuw/Ty2NZp35fcsBAVTSEXaRKiZGpkOtyzpTT8+MN3hcyxzlBID5GMceydTjWFWgp0hlFKPbHrfIDXDxNaoc1FGU6PItfJRUtRl83Kxk3hHEVRkHJYc9VQSFAiWM9x96r6IB9cuKgW4hLbZq7dLBQF8PXM27yYa2iZJLitvaeEUKcFVRT3feepZ8JCmmufZ9284977Qjrj9wxrUju5+zDrqTFNDkUf13idllnTKhzIzbT+HGWvjfkJ8Vwmc8HcQTDdfd54ciHxj/Ovg2KyPOanLg8dEB9Lli2NMfGRwwfp97kOwvQy6oCiaOdq03OVBQcPHqJgpgClZRPrNEWE9CYzl1i1Fgtu/h3SJaK8AhVZS2xk3gspfejw0RjrPfjgg3E/yubv5gIWO2l1+OCDr4jkRzl9TQrJg/IhaPwc39e4Llo+Cuoz3vy8c+w5iVV0zK4tfrJgyEJA1jT3zHhN+cyYC5ofwmL4vMOf2hSW/RSKiMiYaFtKTON+ws/mxakelaqysG6E9C9HxTrKvNz3WxvCI5+iTxjXrAJScTm9QCtZN7/0pS+FV3BeZyk26GE/bEIN8xNveStx3xAYQydqp95o19fu3kTz9BUQI+3Y0l3l3KK6mn1JddCFv7w7zEWZotuG80FnC/MbVS0H9u2PucyaVatZa8+FE8dQPEHM2wRdQndMO1379pCDKNIasMcM8+Uk77n2p56LsYLXKZWPU7yVVcT9I8+iYPVjH/51rEQp8JyVT3+XqnAeO/SiPDYi1qkUaZMQICIaqazZAq0fhgBJ4pr4IkfATMz/Qj1AbnzuiwGkL/b3lxZAv0mAJPfzpfr3pb1/L9VR33zfH/YKvNj8/WHf5+bz/u9cgZcdAfKRT/7YtJUW2QRbZxtPhLe96XVU6EyE4/v30FRxPg11L4dHXv1IVF9MAlgVEhR8/nOfD0tXrifhwFpmbDo8tfNQKK1ZEr793J5wovlibOJ4J828LmATYQ3QOipRD1Fxu7gOW4SJvPCq+99AAJeHrUwtiQXNb/FBHsUeI5cgTMUEUFBUVFjblcLyrxMeaZAlkSDQVzJuqsl33AYjcDaCZYK+6zZLHwNgy+F9/d2Ke71EfU20yQBgToAEAyRtUCJISCB2I2GQVGjaw2E210kLKpOgxYupeCMoVOI6h6TRpudpqFeqFtCokCpVf7daR/srQc8f33pbWPXIvSQQBUhzAZeqK2KC1EsF5BwSIe2yivFjvg6+a10USyjivxF0IxA2Irmu8EgRI8mXNlWC3PHvMwSIgVJyPlbBJ6/1NYlyIyEAEgLEx6Pt0oxKI/bl4JP0g42WLRIrUQGRupaRnBJQvsECK4IoKD+W/8z2+By9WrW5SUiHxHNcSb6AttYhAjKSN/7N97JJp/cmBk8Az1aSWd1lxioBYn19tIsCtBXEsaGdYJv31s9sxrNVEsRjsf9HGoFeIUFi/DzAUo876YcSCRmzwe8Kuq6Pv2i9Y/V58gRB29inQRWBNkoGklpyIBOH8PI4ugAHBYEF8U0orSKezRizKbKPCSxZcRQbXEumEIVGwJrPOvqJtfGTGn5uewT49SGXLJMGrKVayvNV1u3567nfB6Cj9ZMqGCuxBT3NACQlItHhfeL9vwb58XrIj8RCLbHysRq46a9fG37x72leCOiX6kECcMz7Kzfvwat/DrYcUyQKqnDOQQB2dEEwEvC/9vWPAvSeiNfd58+R+MAUu5RKwi6q4LXAso/Onk/dFd716c54b5xDqjv8DMedv8cG5YwjLX+UuatEcUx4PB6DTRuTMennnf7LV4V3fQbgQKCf6xEVCKxn9l1xnrt0SORUQnpp/eJ1zeEznef+PSFAJChMnCU9BL0Gea6NpP/7OyixnfnS/irVJB2FBmNQQEbgUem4/rnaYKn+UP4fteDaG/F5EgCepzZ3+jlLYvl6k0L7f1glV0jSMRdiKy368FIxyDhSARLfTysdxyU/9mCXkSUBONP/JhuQ5wqAkhWS2vkILtn/ICq9TOxUUGkPRXIrQCC44ng0gcsFrBimqk8qNN3eQnaXZRzlMNZGtHKhWtQeT6NUnfZQZjwHACuLhrGLljTQmLIhXAbobqXydDZrXxbjQeVHBRZAV7Sx0A7CykHWvV6AkziXtVyh8tQx2AWQ0kvyrOd0ZvRt5vpD5uToNR4fzw4H6TOh5Y4g7iRjuJf7qDJjakZlZO8PlR8qQdy8xZ72AAAgAElEQVSfEj9qSXCbeEqk6E1tw0/P0/kLVgMJjtKQ91eV4LhyLK5cuYrz6YzAntV3oxJ2gECCBR7XBI/7tznasc2QFqrKqgD42tkjbb5+nIrLAwcPU/13J0TRivDnf/FZQLVyxnRatMSyEGCc7pKn//CWsPgXdsRR5Vj2O6V+SiWa9hOR/LU/QzHzwLHj4600Oi/HD9uKai28TjP+V0EQqTpaBAFSC1FSiTJRRcg5QPn779kKcHksEqMSpM88+2S49fZNsQJ2ce0i+sBga0S1/jD7ZT1J+cEjh8L6LRtj8YG1x02nj9EI/U6aCHdjcd4ZGuaXhQepxAyjPdGyTsLDPVsyrx3VgF7Wd91+RyTZZnNNrVIVFL3CvZNEXLpkXfjGP20HNKOpa21+WLOR/h2FgFtnT4d5ECCT9AEZ6J4M//yt50If1co93OuSGmxyOP4Grq9zt37Tmmh/JQB/79Y7+AyUmwPdYV4pJDBjKw9wa0DAHyI0nXE1DniQDWl6DCCgnrHZRV+PGkidNMlD9u5hgK5uqqN76S9xlgbUlwG0Fy1fQ9zCHsOYneZa9KCGLUS5JaD5CE1nz2EzYqXsGapZV6/fEAGkEtaXfYcOA56Pxfu8dMWycBTQ2J5W0f6HdSkbJejCVZOxAXqydyb3P9mLk8KE792DUmMlVbAQ4YRYFXF9/BgnLVpDDHeItcV1X7KM66wKUWL35MkT4dZXLAzn9lNAAFitok9AyTU1WYN9T0loiRCtVSpWpj5j8BzxIWuCTZEFumdT0T3COsRuSZX+3AgODzK+Z6GemIB8mAXIuh1yzf4/P/7mNzHPu7kOWSgJUGLSkGGKa3eVRqvnjp8i1sQKEKBK6NjYwJhthHuRm8ZeN8FOB0FwGLXxt/ZzjxuyQwXjtrq+CkVyTTgFsdd+aTQ89OpXhexC1o6C2bFRcHYWBMCC7ufX7c4957BfXRCefXwbNq6bU/5CEM/2O1KhZBHFZZQmQ6gFjgFebrzl9nDh4iXiuOqoFsmC2Dh54ihjepw5tTb8f+y9B5ieZZn2f03vPdN7zWQmmfSe0EkglCCg2CgqWHbVXfW/rm7DXXd1XeVzXVfXsiiKrgUUBAUChEB6r9Myvffe+3y/837nhYBK9jDLX479GM2RMOWd572f+7nv6z7P6zzPaazgGs/UW2ww5GfHIKQ0ay3AeC95Gar/RCQ3nKtFnbIYQH7Ubv3RB+yr9zxsiVEBdmUaRB2NRr5DAMfYYPmyn/ZTuzQw5hGAe4cONVkJ4GgWIc0n9p10YGlKdhr5J1i3UcNmYuXV2NZlPeyZsQCmjzx31BZhB7bvXC+GWh4gezUdwIf2lfK8kR+CWiwuIQIA3JexGrSiXCxnnSqN/XAQxSxd+ddtv8LZBpWepWNZ9mPUt6o1tI/KQmXbtm2uUePIiZMoAiGXqJuklouBQJeqNZw6xq3FTuWI8pN9oBMSJJa1X2TtGGMcD4Cq+aW9R4C1ex7YI2Qzef58pWvcaIKMKuLZCWX+jkkNzBrSQ8PICL8vnDVGlqJ+1IjKQpJdk/70U5PI+sgfi5ZJXr+drn11iRNVQZ0NuMkeNkFzgIDQFJ7RVu5rBPdB66seqADlbKiO5Z5prVKjkqwERYI4RSXvK0ht3NpzIE+mUHdns9Z2sn/NyHoXpdMcmX6drCODqDGVa6VsLNVEzmaGHw2SSoJ/R1HbS9ERy5ngVz970f7xr++2XjJkYHBtFMC4l/sq4koXM4KvV3efbKFYhqRcIftjHo+v+rY+9mO+hbEpLRu35Ss4z3BPklBFDKIuiKSzuwCCu5Nxa8WeGIcrlAOA3VxjAM/FAIRQeVW7peWiZOdcwiCjEMQuS+A5Y5QJkOxLZ35jTSf7JmBuIlaZIm4YL4Hs/sz1XPbNCc5fNVictbNegtcytti8SXEMQh/g6Uxw3fOOAIHwkZphmrkWIGKJuRPM2hpBLae8EN0cdc8HAcoeP9vgrMyCsIsSmB/AfZ1jH5a93sAAuTY8Z+EQNDqjtbQM0JiDgkm2ubJqYl6pltT90zrqzg0LFoSugYCGHD/qpKzcdKvobraQaCg0nZPY7gYgOFie5TRGLhZzkPfZ0thpp6sAo3kLZXS490rByX5QkofSAKKmv3PS4GTtRgLUl2YCvs9Dgg61WON5VAYoc0SQNffOWGXzOH8z3XhtMHHmBWt1PgqzJF4H4rieOdnYRmc/P5PEcxDO+cRPjQjMm8i4KPdHFlCBnBGjYqifGEutuSWrV6MaGkYB10g9wD7HXizVwPLVayFLz9viZSWQPEPOUqy2HpKffd6XfXWc9Ua2o/ozKTtPzi4T1F99PGdqHFGDilZ+KbZl96VnQutBMM0nkSHYS1VUumdlknpulvFTTSQbyCJI2aqqSqeIjua5n2eNLcCOaYhafBH1h5SxAaFRdujocdfUsWnLJmxKm7Fza3TZcT3s24ewL7zvgx+2xx5/gn130NljSdG3ZfNW1wCzt/T0y1mFK1eupAms3JEfxUXFrF0BNJxBlkMkqMlxBLxCda/2WJ1/lKemfJFpnhfX8LhwztQz7iVAvBkg+pzLvlSDFM+/1B/6yLvnedeIJHJO5zl/nn/Vn6Osa7IEUz0oG7DISOYtdqLn/mW9vfsHvVj+nrJbduxgjlB2cM+OYklaQuOBtvEXsQ+No0Hr+htu4pmuREXaaU0t7Vjq9VgMZEUkyg81/rTTgBHulCuQMmpCZJ08/bUSi3/PLuecEM28iWTOrV27xrkGlGIzXMH4bNq40SnZzmGHJpWmVFWyD3ZNGC73xJN1orOP7rnOA+UPbrTCu190JKbqDu3/svmLSU6zs+c4G6L8GGcPy00tsNtueid7Xhj7expLmdRgHktyKUGcAkTVyALr4SyrLwQsXt6lPf+4sLHDW9+88i0eBYg3ffO3v/6KHfdrXvbl/7wYgPrGAuhvESC/7778T33+jb1//1NX+dbr/KEj8Nrz0Wtf5637/4eO7P8/P/emI0D+c/f98+pmHOBQ99QTv7T3vONtbGYAZbSnFdBZJPl5ESDLEF6w0WyCvnQCnWcjVQ7IyvWX2zN7DltTD96RCRn2wqGTNoYEUgRIsDpwAZry+dlQOlaOHT9GZ1mcfeKDf2PFBWsBTDhATCvEnMLOn4MHBb862SfxiHX2V746KogA8YCYArj04TtDq8xCRognWEtqEdd/oe3Tdf+q21OEh3TqoXQ+KdwyCHn/GL9DVgD9ZG4IVPUqDQJBHNUppkJa3ST5+WmQJZ6wcK/SQYVVDoVzZ1cfXb2xAFrm/ItFbERxoKmtraFbOd8VXE0AVeqGUTGhjjJJxNVJ40vAXkS8LwVvhX3mve+yjYx1Zxde05xaZ+lqFPkzu6DwcNs8IKVX3eIlQNTm7e2meHkzFzDiADRVFxqsBWBkQenhVYCoyFNRd6G6QT9zYeaHVw2jz3vzMLzB4CJUdKBxh0c+vF2sXqWJPucF1fV31YOXOeWH13JLXejO558PAdDeQ4rHt1/howSzAYR734fXZkskiCt2ZBMjckd/XHsJc8OZJevA5Ql8ddZA/N3DgUD3s/7hK23xvQecjcwoALffAlir9yRiwPsedb0vEzIXEm4X/FsAqgp+N8b6WCBALswAEQEiMF3nPtlQDVPsCgiUlVofwM+cD3OC9yhbH4H83s542TCpa0cHubKveIiPlZ8tXQiy9XjFx8REuhBnhWkL2IrkYOPk2nytm65dAfOy01LxLlBH4Ly7t/Kv5t5ryDSGv/mrQrsFAkSf0z3UnPAcKFvs/IM32L0PDTmyUECFvi4gRKDaDM91AJYPklWHoVhoB4iUGkqk4HvufLeTq0tJInsLVb46tMoKRYoCAdAvPbDKbv1SPfcCQpLXk9WKSCC9Nx1Wda0iQQS26JpkkyWQWtcp9YDGyweCS9+j36Eg5rLvbLP3fafPASnKRdA8UkEvQkS3Sd2emgf6HZr/sZCcIqY0zlIVKLdD4ySQ8Md/sfi3doGPfws7FWWpcL0iSJLoIhsGOHAgL+uDgBmFmcNAcVAHaOHA4LG1CnUqEB89X7y2fp8yAeLJWpJHugB9dboqjFwggETtIiH03+rAFQGiHBApTAKYYO51+N8QChKBNsq8mQNkiAwJB5hBsUHocLBUN5CCYxz8NOaaF55nTDYGZFvwXiPpRBeQ4ceBypex9AWwcOulbJkYK3WPKtRY1k0ucNyhL+FYJ9CdT7dgEh7rKRDjJdgiyVKuDg99BeBGA5IEAT4qa0d2SgIetD5eSQe5wrG1Nss2sKWtxQFEChsXiBzE9YvUGgWk0oFcFnn6mtYYqfW0HqiDTdY16jztA20Z532ow0+qDxEgIjwEwPnxs84mS0Q1QJQUIOp0F3ExBjilrjR/QIIm5rmedamFtFaICHXzkIOuVHcKBFVehzokZ0WiM37K/ZBNlfJXdMgd48A7ilpPXcQKdZf9Qiu/r6GxGSulVnvfBz5ov/7NLrKzeqx46XI6opudWqTsayst92P7PHuZU+G5xXvh4OcBbTT3ZeElQljrhuxaNA4D2CZG0E0fA4mvHCB1U8vyqhYlViLrwbLCQitEJaGuaT/GX2HCjXT5ijxTtlAS3v7LVy21TDpc2wnwjcFi6vvffchWoJBYhipmkDVAoZWBKCmOHN7vvKF3kg82y5xLAdSYgAgIpPM1Fw9z7W96nqTs0vMjtdMLu3fbEtQTsiORl79yc3RY1/p3HqIpIS4Tz/UeG+F+RGWHW9biBHzVARAAd/1HIZ7qyf2ZCrK9R7CDEOlGCRBCN2onnavJgK2DACkx+Tlga5OWk52O3V8iXeOlVkwYdha5NHXYGeVKAQLoq5yDadrClZEjD3llMc0AUIf7kA0g25R+SFc/rDB4DiblXd5LHgqdqZW1dL4Xr0KZRB4AJGAmvycggE7woAn3O/15Hp597gWI7GFCqZdbNECLL7ZtR+g6PYGNxdoNGyy3sMByCTg9hkJN4fVBEKMRkJv5q2at6hR2bRCNv0v98XqHf8+e7dmrLyRA3L4oEI8v5y8nbPW4xzZQ9YbmkUBj/agIs0pyaG54zyo392qPer7Pq0DSPqR1Vmtr9hpB6R7iQ+uu97+HGwBQAdQEkEsRoYyiVDr5tc9p/Ykh/HyMDvVJ1o0h1vsTJ0/a9uuv5bnA7nAx920I+6lpQFcRsADVjdUtqAUgUgCTWlAciCAOYWOfhTQIm8XEKlj2T6FW2dFrB2msISLGtu+4hk7xIOyXgpyy5fz5bqe8iU4KtPzibEDFRItNG7Djz07a6uWFNj0qO9dWm0VRcvp4KWtEGHtAHKqPSMg3mhIYn0kA9KamNjtJoOsU9evi4mVunVEnrQ9qXvBbO3XiCPk62VgUkk/E753qmrXOhn7IvwQ7dg4Qjrycls5WgG4sVwD7pkGeiyDSusZn7SVArb/f85f2wS1/b//w9g3mS14AMCPkG5lWgPi+POvdrP1TgPXP72631YV4wkfQCV1a59b0UNbLBkjIzLwC1B259vhTz9m+6mm7ckeRldKNHQwAuHtfOWsoXeQphNNi86Y1QNEzuGuRPQEJgW2YsqKy4wHDIexlu9osVJaiYOVKGnG4lxGQfPUoN6TkU1NUKIHfUsEFA3ypK1zrfkdPK2Qw5LiajWQPxfdo3VVtp7mktVdqDxErWneUkSWAfkGU7NbQnLdlWtuuLlfHSvWqvVTWrwMiLgXiycpS+xV1xihrcy1+/tpPXaMH9ow5qJD8pMzjDffSKT3AvqTw4wH2vT4yYuinIkyamgawj8eUNdtYKwCcAfrLCQPPyV7kasGmFuYZW1UmBJPsGdWEovVdJM04a6E6wpU7IltM/a1I8oGuJsjWWBdMHktGTBegvMjSSc4a/cz5QGoNvZbqo3Ht1agUnN0M5IkIkG6er2jOQzOs7ddB4Ir8XcT60AhBOcTZQs0PIkCUNzRMcxmPE6/PMy7ff/bhuqYeC6L72o/aobqmgz1M5MyspaIKCgScD2bNlt1QHUA4HIhs+S0zJxFMkrMbBEhZLYRTIypJwPbYRDKTII6jUAI1Q1AHc/9k0SMVxxjPuYjQpvZJVCcA81lS4PDeuJjFqAumIU72E848QDlPmUf2E2pY7kkE66nujd6AGh50XlDT0RRKeVktK/8ljLF06g/eVyTjpf1CNk8K3z54ot2CuSchEOOqDfx5PdWSU4y31GMiq1Qb6PxWXY3iOSvWgbO91PuR1C7t+HnFotJQzadmnDEYJPHBepYjeNMRM9gxJcfYszQG0LRuSpdbUZhpdVjQtWOTVobg6N571lrdgWO2ODmdscywnx88bk/zRmeiqNeokbKw+ZKidBxVLByifeQ9K21DEY1HQ5A3E+0oy/og85iDLKN+EeQRdsxYB9k5YhejI1CXhftTL2RQL0FeQUzJluocxOsQ7zGKuRVNnRTLXu2D4mOO+ylFUSykvdQfSTQhhHO/lO/myG32X9XRo9SDUdGxjtzoYd9bumq1HaXpcPHSEtuz74DLklmEGm2MZ2KM3zPI2Ki2UT0t5YdyXlR7hbEejvNsyC5UjX6e2pUamT0zmXWmu7XbZcy5WojnO41nsR9MQCqQNOoiNfeoASOTRqwQyOMkiM7jRw6751ekwfn6Nlu2Yg21zQBHtin2BTLCUFZVQGZXnufZpN5fvLjIHnn0cQgVlCEovM6VVtjaNRvsGHkfMyh4tFcVUmfIxnQTDRfH+XwJe7H2+dOnz9L4o7Y4ml2Ygzp/SUWuvW1Etl6QYyJAtI9qR3X76sIZUmdKnXe0n3ltryq/s9Hthcs+fNQRmrK1VqaNrFoDmMciJtSQoxrbk3snRwGdCwKo3eLs1x9NtmWf3O1sGDNQLG6g0aaBergdwkj1n2pUzesVkFk+3ODyymo7zX7ij9VwFM0ziyCAJunakSVcHSqeEKl1pFBTBgjXWvPgJksjlD2MZ0hnXNUaIkAaUJWoHkvFdWAVRFEzqpoOGkl0VJ7n+fSIVaiHpWKBrJCqZGbBNePE14ss7e3Pv6wMcXmJPHN+vHYGpH41BFMwtdPZ42U2O+oDYb/K/uT9H+e5RykHpoM3HiO2QIDw6gs9nK5u8RAgv58BubCxw3sYe4W0uLgF1sUA0rcIkN864v6v+sRbAPj/qtv5W2/mYs/3W/f/zX3/33QEyL89+/n5foqRSryuFWy588btroje8+xTto+A053YPFyOR+UAoFlJTpYF4xEcysb9i8efIv9jCTLoQPvpr3ZZWsFy24UCBNcCK1q9HlXIEdfpuQpA4AxZAXEUdZEK0Wrj8D8ZZP/wuS/RpY2tCp0DoVS8U3iueqyuHLLtOul8KZq9A+bplGTznBYBol1UoJfC0j1KEQ8J4gGSFASsrlYF/k2pEEdOPoyUNAlv0ik8L+VTHEdRqZBadeILcBVxIZBUgc3ymlUYt8CoSL4mCxVlCSiUT3/Le1Pgj7otpAoRcB1Ela2QbR2iBKyp210HKQe849Mp8sA/aJYitwXZPAUHxd8MHSJS2d53/TW25tabKKAANVF4qMPHhcG79/yKNYYsdPwgcIBQFjpAPUC8Ix3kge9845Whov8v2Fw5yyNv1gcSX28gqyNYPK/tJUBUJAoUcWqPBWWHU51QaAkw1EFDXT+OCFn4vDr+vESRrsWRJbxu+bc3We49+KVK8r9ga6XrUOegCiKv1ZEOzI5A4Y+XkJAVjAOyKcj1NbeoiXjhGkY5SDp1iqyMKN7c9XNQVfEqu4IJwFx1tcj2SPeh5vuXWc6de9yBaYyfjQTIk5LEC+7r9eXfr3stUP5VaqPXECEiQBTC7iXj3DzUOPG+dT1Sgaiz32V30GE+CpDqfg9jIhu12voG10WTxr8FvnvuHbZIzBsRZWVfWuY+V/Spk46QEICo+SnAXtcnebOOw5Ir60CuMZTtl+Z7G1ZzAiIjmb+yXRIJ4s0o8SomRCTt+rtiu/Gfq14me3RvneybOa6DVNm3t9nt/wZIzUFIHbz6UIaKs5PiAOOLN78Adlld9AJYtEGCCJi/65677IUXXnCHZpftwfMnYF1/R3Kglu/8ga+usw8+OAxArA4tsn/40CFVh1U9Rxp/WdbJGkv++epGVrehyBjNMQfs8Tzr+zXGCvc7/q9bbPOnj3IgKnCvJSJDBxhnccW/BQSqm1mvEaE5wLjqXikrRAqFJz+38uUd45M/wANfXcGy8WKs8nJznK2Wvl8Ehqx3+rAVkXxchxDXYahnBsJCfuEKBRZ4o9Jf1lWyI3IZI45A4Xs4GAk0T4AwEOHVTxehvieF/xbpMcXXonht2WGJRJEdlXJFAp0lh6eDUgdiEYAKa5WXegw2KywkdMyOuvsjNYjIDz0DAp+nFjyA9WzrmuXHrHELRKEDFuEArAGICFlITHIQ1fvRPFJoeD0+0vMc0Kc5KMclpPK7/QAPEgnapKMaMF8B6DOAL8p/Eb2mg2xeAdYbHO40V2VVkEeX8nmsTUQcaU1UyGU+h1eRDZ0A9KMo9Iax8Bpy3YkcwOnW1+f1rKfT9d/CnNT8VJbFFdg5dNF5Kysqd9hU556wFp5/LRF6zUkACh0oRYBIAaLOOkeU6H3xOYFkUZBgDcxtzW9ZK8jaSGqjIiwl9DRLnTLI94kgAm5xoIKefdnznT13FgutEuuFjNCaEgmQKmBHwZuybOgEiGmme68fQDgegEzB6dqLIsKjrJJMoryPSvnhWd/8HFkrfJAbwT+qv7n5VdXLmr8VqDlGt2QGljXxAH/p9uLuZyw3K8uR+81cf3Zmsh09fBBgFBs6vLDnmSPddF8rHFzKqyMHT7h7uX3bNZBWxXS2V9tzu3bRJb7Ktl+z3b7ypa8ADCbY226/3f7z+9+3ouXFlgvJ8OMf/9AB/ksBKObYL2+GCKk6c9p8qBUyE+MgJjOZW3TqcyjugtTSHB1mP62lMWIt+79IUgGkZwlMX7lyBRxaiJWfruLr2GHx+ZQliZaUzoE9APINFUcw3fcqHoZ6WIewl6lDBRAYm2gNvAd1mAbzHqQkKQXIT8SmZ2lxoeUCXPZ2t7EWoi4EaMxA4TELONsBOZTM2qnO7WnWTxFB6uauxIZpQxF5LLxmdxtrWFCUTdOB29DQYMOAlQKBEhLpaA+LAbCJtW9/92l75z077NCJw5aRs4gu9RQCp0MIlKeDFd/ysqpawmoTCQjusVmAkFZ+zwrAhwRIDymhyipKbcP6NTQ4kH9WNGqlB6l3tGc59t6zxwtk8lhvLqg7FvLOtIO/0qig//K0PYg88ew72md5AmQp4QAfNSX4Wt4KT6NI+ZFh7KEgqmQ3B5istaCGbIp2ghJktfHh+29233fiGRR87JPKaUso9DQnzPemOiJEHfqPPvqoW0dlhZW1mjl1HlRP5BqE0eLNHmupnjOymGMdyNC8hLhirW0njyU3N9s11iTTBTwNkB3AfcbnjEWfjKoBSFs8xQfoGBWIdATFMYWaLUddNsjz2IUaR40xvWOA5HSbTkOuHIFIkFJp/aZV1tJRQccwYHBIPIqQLAuKmreSVUWWU+JnLeWE0cem2iBqk5iQEetA9RMTiBKta9D2Hz5GDUQXLetHGHt0fk4uNQNzlc5kgU8D5Nx18xwvWy67LvYBrkkqo7bWRp6FNNRDkJOsg1WnUFBSx/r5R1oHOQJT1FXDrN++NA91AqznpUU5YDM+r9DOtnba3z39UfvC3T+0+7YUWF/pcUuLJKcChWQzllsCO/uwtis7T03AUpCt3A7GZmaIbvusXJviHtfSVZyeu5i9P9JOlJ237+1rtY1ryNFYstT6ADWPniqF7FBN7Av4OmDXkU/zq90nDMcgS0pjTLrpXC+OteGOPovHLs7PZ9Lqa+ZQqRjd02TdVJJBpynEc+zHuARClLd09KBiVih7ggMjR7BbSUdt4uunjn0s4mgyEkGi9difekRqO63VUnyE8/MC/SNkw8lrdrEmiSwuvKPAHnrhE3bPVV+1qicbHUguNZ4IEz3fU+y/CewdyomYYd7q+T16YL/LBdFeFse4Oc8m1vyCrGzIy1E7g02tng3tR8FY4AxAjIwzFudryFJDTZCSHG1JgL81EClJyRAF3KtW9qiWNjI/EBzHxAWiCo51WQH+gLYi7psauhxPp5IrlX1fYHO47NCwamsB3VZ2yHrA1xr2SFnVsLkD6lK/8yyGsC8ou2qKuRMCYR0F+alzinKBzqIKC+H3v3PnTdZZX2M+KNkieGSH2ZMnqZ1aG5Vh4cQ+LvdjBPBzCMnHJEzGPORre8e4ZbOn9tHhre7qiuo+7gnNDOzAuShWw1VXsA7JGrK9e4z8LrPla2S/mISd3JSdqqzDsgsRH+qOZStSGa9Q7uGYI+1D+b25rO3BjJ0fY52gIHWImnpsspjmEqpaFM0Yyp+a4u+9RxothCUAYQX7QSJkQJ9FUFeICJEi21n1qImDmpjsZlcHp5PLoPHvpYlEyp045klx/mKUe9haQdLvPV5ps+CnUksEQMqFoFiQbY7OZ4NS7HGNUrUUMA8H8Y4qzM5yoc0tzZ1YKRVCEDVARtFwA/GoaRIbiXqZZjzVSBPsKWnh8TShQGIumqR5r9aWsWSN0cy2ahWNA91D2O2hxmcetVZM26ZlYSger7ZzWPp97vFjNgdbcs36HGtnfvRg44wYFnLX7MufvIFsKQjWg0/ZKhRWof6EfR/E+pFevgimq6ztZlGLRUNu2Gyne/bi2HOjISoDGK8mwsvV7Z+OneIo9cugFODMtTAaHaJR9mTmZkGsoZZqa8LGKQ61KmoJ1tge7nM4E1x2uS5HDAWEcj1atb/x4C5bvcaef2kv8yaAYPH1hKCjUIRwVaOJMje8uWsd1ObKW8liXskCS3V9HMSFrJF82GNEXkoJkM9a1FBVRxZZDCqOIzxvgbZm/Xrbh5Xi8lUrGeJZ9yyr4Ur2dcqH6mW/1n6sTK441AwRsckQe5M8f1JKvsgAACAASURBVK3YZC6hzmJfYLz3HzpIzTRgV119jVOqPPPMbtu85XLOk/N2hEymBNRxylKzmCBXq61du9adNc6RL7ZuLfa7ZH4IPwiEddJZpqqyinu62hEgOi+oAUh2XR5V50KD4AXKDyk9RLAq+0fnYWUB6WxY9i3UuvfsdevarNwXwCREgPgwplLOaNw07mo20BllkP3On/N7Cs/RSmqpB26YtCvuP2y33b7Twvh62ZET1oWNlcLKj5844SxeM1G5K8D+fHUt1nYoJHmw127c6uzC2pjjrdi/RUJuKS8lkmYhneFVR5/9xiqLuvUx13wUR30oa+jLLttqzz77rDtTar0sIhRehIcsX5Xh4nIPuWZlOLksETlLMB9kJxhAjaWGlsqH1lnBew84pecsDQAiJyMhb2W9KMu7XrCgMdSLMVigz0/6WUcj6w371Rf//ssMD84bcukQCSIrLI++3P3tCCdHfngJEOE4ryp5PWf9lzNf3U9ccN721EHejwsbOb2fe12AVL/ugjP9q3+z57/eWADVi+W85k3/rgt563N/0Ai8sffvD7qkt37of3AE3iJA/gcH84/wUm8+AmTfd+Yras6y8RJAiD75lltupmu0xirorqivrLCPfuBem6MoCKfA34mFU8gIFR9gwbnSSmd3FZ+eb9GpOfZ/vvWQjRJyyrnWztU0UPgl0/XjZ9NstsvoQGjDJmR+wteGG0bs2i3X2ZNPPGNf+fK/UQwqFFgHINQOdN8tNDgu2Dh57tArTfcAi0brkvvk77LA8myOr0gkPRuoZ89c2HQcUfL7P16nOeG/NV1EgFz44bE28VglYUbDgUBWLB5LJ8+Ha4ngbw+Zc++ObbZm5/UuPG0Iq4Q4OrSmOHQpLN38CUqmg9UPjwW9prxfBfYp28SX4kVZC/r1sRTWkguHA4bLWzQKj2rXYc8hU2oXl0uwAAqqo0pDM8uhR+SFuqsEHnots1xA+cKgCACcorh1BIk6sSjovBkjns57CigKrDLIj7z3vei+x4WoL7yGbJA89hwLXavqgObnRKK43BEKaJcj4jylPQoRryWSs9mSN7K6yhZ+/sICyJFFfEHgt7rjBXjJDsuf91n54BZbdu9Bl1vA6cYdHAWg633p9+h3e3ISKKAVPK0iWXfkAosvXbOImamF9+S+h3/rcCAgUwW00FgRYeooF+AtMF1j4glppLNKXVaycOJn1a2mrmwRIS3/4QE+V/1tmQPXBcyKNEjmQN5Q1+DuVTq+/s0c7jLodA7lGr2SbY2vwHllP2isVBx7Lb1cxx3vUfdUhNauz+bb9s8jQxeg7iXW1D2s0MkFn9wmAP+q/9xh9z7sCcPVYUI2Xbpvg8wvFeBOQcF7VdfXSVQYN9280wHSI7wXjZuIpzZ+NgLgcpgDtMCDX3wi1e74VyzxlJexoCDSnNQ99ypqRNCIBIuDHFEXmrxxl9OZrlwHETI68PhzMlY3vO6XLLDqfniT3fv9YRRqssBCObAg53b90o5Ik5Qfwoi5q7GRTYIOcw//ebYb80/92KPG0EFviAOYpP7uni50Vbtw9IUPFe8eX2BZvy3ce5f9ItyI+c+3hioYW4Qhn1P3qz4vkEevIjWdvpbAQVgEiMBa/QnmoBHPAUNOwhH4MIRzkHEdsIyPACSho7I1CwaknCY3SGPj1Ed8TgdLqaCUzzRDZ58OMYJDh2V9AIqifAfNReXNaM6GMN91X5PwIO7jfsrOTmCJPjROmldSN+jQ2AMRMKVMJeZiv+zieJ1ouuk6OHwraFGWAiICtA4I7FE2idaIIQBOgRwCUBX8rEwBgeCyCJjm9eQBPcj1LcG2QB73VXSrpqRl2MFDhwkKTXTWKiIUFEgu4EOqDgGylQBYO5hrLcrV4X0H8HxPumeXbBARonyfyBCRaZqfvi7/BtDEZb+gooCMDgRokRJLJFIH1yUrsGjAr15Ib2WLZOXkYe3W5AgZgQkiWUTaqqlVc1WhvxVYQIiMk01XFodXKVCUHaKMI5FG8qE+fOQoz0GcO2iOAsiJBK7+3uVW8OED7jX1zHksyjwKlurvbLDFHz7insNYyPlj/1xki//sMGBXNqot8h3yc62prtpKjx20W667ieMqqkHGPCMj3B5/7BE6LdMhAZdgT3EOcoqxG8fmJi3b9r5YYcfpfH/gq//MfR2wBx74IsTHVZBuSbYFq58fPPg9O0yzwq233+qIzE1YXj3yi59DENXa22650eXTiJzLxgu+HSuKJjzLVwLALCvOINB2iJwNwuEHsDjiXtTxtZZ6bMTwPk+lJijBHurp55+xDVvWW0wW9hPYDB05UErnbq3FJITau97/ThvvbqJTFFWmSDme7bCIBDt57CzrpGxb8G5XVyLrwVO/ecrlHUUSvi6Aaj05ZSmAQY10UCsAXUoskXhacytKy+zc6VN27/vvsVEAmCksZpT30crYhI8NWhZdlS/uPw2wCbDEc/Q06dPLNl5m5ZA3iWQiRAFg5cSqG/+cxS5Ot2NVzXYtYd5jAitned4Y93L8tFt7aaRgXOoAKYLZcyMgQ7IgAMMgh8cgh2Jjw7EAjLA11+BF3h3PfYaEqG21c1il3X7HrQAVv7HFhXnMK4HA8uSeAqhNtVMnz7L2p7r9xVki0kCh4HFZbwwxl2N43elJlIAz5JoAksxOq6GCzv/ETOzowu073/w3+9Cnr7CxFsAoPMhrsMHITceyju7oORQVLe3ddubsWVu5Zo1dfVfey+tb9XF1a84DZuY40mNkBGAf8usE6t2mxnrbcf1Nlr78goD1GoB61oygTNYjPiabE6lNULg2YGmUo8w42tgBM8YgtILmUdwKDPGhgQH1SBdjNj2pRg4FIfva3j0vAJxO2/VXXWXDdBgfP3ySdYk9liD0883dEoygLjbbdPkWchFoQPEjN4oci0kAmuXYotU1V6K0yocAoumlDbsfOodnWfMmCFofxIrVZ2Le4gCRjp445lRqXQSRB7GeKew5CaIyAiJZIFQV9zWQZ1V5XQrN7QdoHmH8V6wsMaIALHKePQYFJtsYoFI3OS8EK0eh9gsjgwul0hRocGvbDCoxSGzmxATj89SBWpuEN3ry/P32/F/8wvLpIJ+XUg9Lv3HUSrF0dNfT3etL7TxBhgUN4u53hcliBZIuIQ3bK2za+iGZRkCSKyFYj9cOYQ9mdscdt0Fe1NnBA6dsEYqoCoBggfrbCIh/9Bf7rCjZsPZDAQHRkUhXdkNtrwVJAUWQ+Qx8yxUbAL2x3amuZowCUJhyDTPsR/uPd5MdgaVWnB/WjOShEOos5UNICMrJcUBLuq1FZI6o2YC5q2yzBJR6yrnQuu8cpFBq+QMYBrPfqzlglD1t5Z3LHQGiD5EgpU/WuTmu2nQWwinK2SgRgg4LMC/Qkr1qhP1mADK7C/un6VDWVGfsP43SJZb1SXklPS7HIxygO5RrbUYVA0qJqmcQtVs4Fowjtnn9UsjYUoDgNazNx9knAGcBvpkSgHvUWlh5KUMqFquueqy4ZMuj/DUpOWapS2TZFcW67kMDiLLQ1Am+dGkR9Y3swCYh/VC0q5RBxeMHwSYCRh3TwTSVNQNc5y7OZWzUVFKLiijbkrXf0zDgy/M5S90xBpg9w7NdcWbcVpRE0kQwBHDti9UWlmLRIVbbKPUpyhJUUUMQawICfbEta2FfbsXtjamGkgEyoANbUcKJBZqGMLdfONnpQHjtqXGQwtWc7WRhOjFADgS5MIuoK/2iwuylU2WOLFqJ+r2rqsU25WVAynRCElLv8YVWnlk1Koz0z2MnimpEahqelW7ma04++yr3XIHTAlO1r8n6VI0YjfUdzAc/SGtyD3l/wazDy9eusJfOn7VByP15FDqFqGLX5C+lFgizPWeOWyO2qhPsiTophIn4AQQXyTK7KNQOorpog5TLg1NawntKQ9UyTfNHCk0zzTzrXVMjNoh7QS+kURjB5lOD5C4lQgChXA5jLZqFeElMX2Qtk+RWoYY6fbCHHBzGDyut9LQc1nZyE1Dy9bLXizz607cXWxZz4/jpk3bkJN+byt5Nd39j55TBGbELm/30y++z4xUvWl1lvS1PDsSWcql98ZsnDcMD7OuoSchIaB+WRRH2lXx9qK8F5UqWa46TjabqsGnZvmJNOSALWVnoyqKJMY2glk6hASIRUl2E7yLOg3Fc8Gn2NzXgqUlIiqs1a9ZSa02hyiYbhzpItowKOBeZO6/6nvvirOtYcMM5Dyp/TZZXk1h9SYm7mFqsmXVSGU9qvpKjQTY5JuOQurGuNuXoxHqZnpACAdjsmlREJiSTKSQ1SSrXqEYTBZZLBR5Mo4ALHmeNq2S/W4JyIIF9N5CmxDpUsjp3qa7SGSKeOvIA6nEpbRcvKXLP8Z69+60IJV4zDJOIVtVLaogpKM6z/RCisgYVCSR705KS5Xbk6DFqDhoieKjVFKO6URl3ylSTOkZnPNWcakgJo+bUmUybjxqWRvi8FDVSz6vRS+fjigc9Z7LCD+z3nLWl0Keon+AsHobV5gTzIwYV+pAa7ngadf5Q5kky68QoNfHinHSeVQiU0lPsLcFkJK5BPe9vI2Tq9aP06sI+VuN83fZtLrOkmmYhNSSpGSALpV88VlPt2PtV0LQwzj6peyrVURBkixwlxkVa/uhqy3j/syjRyBziGRpgbjtbMKzG2qmR47DOWgxp3gORPct9PkOeisZD6jEfrcmyKXVWvaxV/G7RqJUPboCkftE1E/qjXJtgf2WnoMEgHJJrhdVS+yrnTWfeUDaaSUjVQZSM02Sn+RJwNwch8t3/eMjOnaokTyebcwsNRCM07ZEfMoUy1B9SU5iHiBgd2IOkyAFT0IdqINXrHtcLD3Hi/dtDpMiVYqHh9eWq5dX/+F0NjC/jBPpWR678/o83niC5NPLj0gH+S/v9rzt4/wu+6FFY/+EfF5s/f/gre37yjX79i73/S/39l/rzlzp+b/38H3cE3nQEyAMvPUx9OWJ//blPc6CMsYysdAdSZtOhMEFhvpRCrYQu7CvWr7VwisugvkabxArDj86Vb3//x7Zt5zustX/cHnr0SQq+FCuncy8+I8+OE/wavigRtUM0fq5IqhVKN+NvbaUtlr4og0LZzz54359SGKdbRxtFO4W97CXm5+VH6QHovQoIbXwCKLVh+lJEvJEfl7rBXGhj4X0tL5CuQxMuyI7o8BAzCwSNe0N6fxTBHJJa2xo4gMdyoBqzd16x0dbdsoPPERi6OMMGJrrw4ifgkuJVYKxAwJYWumkAhvSaAtN66OiZ5pCjglBAsTqMlb/Ric2EMkm8HacqCgVYCzSWYkRepiIwRFh4bGU83p8C6QTMCQRX4aICzEtu6GddT8dCkXj2WxtsCbZXHj9oChZdo0KWlUVAcSOQyksKORCen9UB02vHpO9XN5NyPvR1gfhOrqyOaQruGYHPbidwu4GHDFkAqTVFRESIDJAtkOywVNid//7ltuK+Q07ePaWIhgUCRMWf3p9III2FyzzRYZz/1rW/Mv88M063a0q5Drq+BWWK84rVz+laGDMByDoAyBvf+5qyY5KKQoBsGAca+eWq2C4vx5P15zdb0V+ecuPiLG7oHtRrK7RbmRUTHDrrUY4sJcROfuTzdP5KASLrJo2nfPh1DSJBPDkLHrWOxmZaoZBcty/vaddn8uxKyI8QvscL6ntssTxkmgpPj60PncrfvNru/dEEAEKzm0fOSx4QUuC9ryy1+N3TfE4d9h10vMtCRweadtQbCQDkIgcEVrrORzqWW8kWOfPvl9u7v8HBlnvjscNQfoPCwaVe8pBwumaBzAF0lknNoRDobFQYGk+ptHRgwOTIXY/Aeh3Syr59DYqWGmcFJkVHLl1syl9RyLxeUkC85NsCE3/y5yA6Cx/v/WqNI5i6AMH1/fEog1T0y0bMgQsaN15A88lDwMpmxiPB1t+ekMGFP44wUTe21GeeblaRISJcnMuRbKx4ToJlscQBS/YP8kkekY8+z3wcnX6T2GLJMiAcsFke4TomTPEeFDAsIs/ZDQH6SDXmyRDhtbkWjaesOoTQT8i2CSs4Pc2zAMeS8U9zaNI46Jnwqn1ka6P56NYGz8rjiAM93yIsdICMxJZFxJNk9jqYaG7486yMizjl/cvOSl2CIqkKsPxx+UgCrXgtfa/EfFpLipYWu+egtr7WER/br7vBhY2fwE/+GgIsRdCKXBllnpfTtbd+/UZHyLi8DnVtAqI4go7338t8qMA+4ArypcIA36r4t74nhmdJ1y97HqkORIrIIktzW2uaiDY3x7gZI4xpEO9HHbr9PF8KhFXouQACAZ8iSBT2qkwSHbw1z/U1Z4XIAlCBTcP1O26gQ/EZN4Z6LpUJkU33pjISujm0LuJgfJ5rE5EsAtGrctN/n//PrVYI0eEl5nWQLPsPPMQ/corXh+DmHkspNM19rvn2Frv1P4cIZqY7G8uRETKl4mnTTQDRCvFPdERafAK+9+wNYcGLIE2j7L9+8kOAtmByDBbjM77Mdj9bafv2nbD7P/9Zgtmf5hqb7M53v8taIFaLUOI89N0HHRH79ne8wx2q121aZ1/40hfoFB2ybddciaUOoD4g/1m6FYvzi+zXv3jGbr/5Rjo85zhcY8Ex1g5wS/aSRCxsbXXn263sXD33YRHKIbqF87NsScliuo97GI9gO3GUnCCUIqkpcSgqEgHtowHVuiHsyOmBwBkH6B1GFVABmBSC730O3cF1EMKP/OJRR4wmr1yD9VeD7dh+Fc8L6oP2ZgCsSMCrVDfPZHtRW11FIGeNvfPWW2yQPS8KP/6RZgBmPW90ogeTu3DmbA2k17DlAHTvOwLhEreYzmgAEZoLgia6bVkC4CMgT+0YgEn6YmvoHrA1K5fbRAdWJXjt+6Oc6qKVeoKapbl30KJT0m2IPSc1O9NyCnJ4ryJDoakiAm311eQf9GCbg7VTFbY1smIbGumzrTSU7NsP8A+xIcKvCOBsnCTnPXv22pLFxbYE8rcK9ayA5FxUDoeOHKLLeTmdnr4oK5pZE8YhpQfx/F/OngHgOB1kB1E4TKMkXbIk1TJKIEIrRq0XMKSlpoWw5CV04Kba6dLzqFMqyRjos/d/+EN0TTfZ3kMH7LP/cotbHU/uVWZVOOq7HOzwelz+hcCwp5/eZYvzlhKwnMvNBgiCrJXdSFtbD+sE2QNbIFP7qFFGsLEJIby+v8MiCW8OwHYmyCcOFYiC0ke5doVWA0bxjMkaRYHIp44ext502q7eupV1bwrLOMJeaYxp6Rq2g8fKLJA5n499SE1THWHBAGFF+eylqHSN/JoCqSvlPR9tuavpSm1hOcQGxoc1xWd4gk77JutUZ60UPqiAZ1gL6pn/svljCWSdhvhE0ROB+mwvz0oIQdKxrG0CJ0W2S+2oZ7qtocYyorBsg2gfZV3qJ0QZztmT20bHa0N9j1v3fLTu8o8R1s4oSIcKfncdmHxJUbB9Yddf2jMf+wlrfhTPMN+D/VsUTSkzeOn48/xJGRPEIpqShFVjINkakBL1LX1W1dBuM4QjTKHIa2CN6UXVHE6gfShduOV0ZQdi9TrAutvBnETUZNdcnm+1ZdWEPkuZNQs5wXsCvJzzj8MbHpsYtgxcoiwO0PvmHausvpYO5FqUY3xPG0CrL2PQCrmjPXDrpgIyIoZsOcRnXzdhvkOsQ4DC0ZDVrewlIQCqvezXUgjKHlAEbhj74KwUPxAfIVj5+CionsGeYb6seffSV5Eg535Tz0pNjcfzG85ezSnAovjbXwHMALyj/I4+VEHtzT02GBRLTUQns7LkGHuiEiAykxlziH1A/wAAVvnya/+Q4ikmklBzVJNJ5ChovVZQufJdhkdmIcDJZEhSHkO2Axi1fygJWFY5MaytIoTbUDKtAPgTqfPiS2TILFvv8syUQRQKwOnPa4dAdEhzKxKtj+RyH+ymuCGsJwRvT2D1ONRn2fyOcezRoskGiGe/j2CvD6EuCNNvgUQZA8z1Ya+eYg8f4jX6+kS2K1uE98mcEgEQ6dSeqm/HnZ2mH9ajEwzCEGoHWWbJPiuEtSQhjuYzFIIB4dFYyAXYV/7rlF2/Cas6fl81FlppCTRZTEFMEpbiy3tIxp7uXEejTdO57sO85tG1AkB1H0DhBP6OwLI0DOB9nL30yDHUw4CYKdzncc6JLbBrslmDb0JFRv4O++cMSK7OHGNMRAnWRDD6cx3drOPRfCI4JtTKsWHzgaDIiE40n/4xW5ac4wBeVhLrZ95M8/582NOjOQ+GKueM1aAf4uGx+mZHhgYiusmmN2QN59R41mIVaedqzptPbJj1sB9NMbcFWo/1or4m3N4PhWEitUEWpPnE5Ii1DnZBNFBLUkupQayfPamlcdo9DzkExPskxdgTu46gVMASa0eyLcHq0J83+W8/Omk9vN+P/fkK2//8aUtWrQ4RUbwuy/Y8d9oyuZRNm9badx895q4BwRYbQbiN+sZxtouzwqxwSDudd2YgmnPJxjyFAi/a1e6yZhpiXDJQzKkDboQ5PgjArsDywuIiR86Njw9zviOfhbklS1jZE4mk1blJ1qEF2GAqV032VJ0ok1THxKI2Gee1yqhJZlibmql5ZTssy860jGxnrxRPQ4zqoWTWK9W2yg6TAv0c17eVrI4E9t5Q6pcQxkDg+gDkcBKEpyyNRZxICSaSrYvzgCt6Wf9EQqgJT2rQaJqoRDDHJaZYASTHS3v3QmQcsr/4zGdQkBxyqsRUyBfZUEqJmVdQ6GozGVWloDhSo4lqxs6OZqeY0LmhHuVmMfWX3rtqS5fFwbMRjXJJSksRamrM6qN5RmecMdkNMg81F93ZUtmIUrar7mNc5NhQ9dAWtwcu/eAhV/frrOHNCNLZUFksUkE3cobrGYR0ZU1ZjX1VFwRwdUWZbWP/iuN5CaWAV21SQ9ZnRgZ2YMzdVctXQXBWUcdBKnHvlK+0Zctme/LJJx0ZpHpz09bLrRGFSBtrvFP0kavlD5kkFbLGdpL1S+r0+ocvt9jbfmkZqGAz2Q+HWI/UgKQclqPkqNSy9q1YthI1eQwKHMgWlI1ywZjWa+rsqrMka4UzRuY9+vP5ekifZXceAJ6gCZHzxTTP6jgBOWM0MqTRqCEXg3oaX/V1kU/d1EcRzM3M9CzqAVR+ZA6FkOVWeviM/fgnT1DXYTk+z/7vwz49Rp0OOT3qms2kPA919ocimdVoIIWNs2OW5Z07sbyaBHmFAFmwPX/5JPfqf7yeg4Ne1zXHviIi+a1XuRhAe6n40O+57P/2py/t91+IN/23f+X/U994MQLgYoNxsflzsZ+/2Nff6Ne/2Pu/1N9/qT9/sfF56+tv7hF40xEgN/3dh+dvftt2++ID/2jXXn+VffvLX7YPf/aThJbRWYNndmddjb1t+7WuK82PMMstWQk6I9BZOGWP/Oppmw+iKwq7iEd/g//36s3WiM1AKcG583Tm1LHx3vn+++g6arTnnnrKipetsebyRnvo2z+gU7UaACSfQlmgI51YUQlIognZA1DwZF94QEcP+Kj/cDD7m54Aee3084L9bmEB7Jyb48269+LdiL2MvIcAGQV4ioqmcx6AJDRMIXRYIXEYfhs2WYVrlnKABUDl8+qsVw6CbBpSsaA5deqkyyPR54spltVhMkCBlojvqKxnPHkawvpkkSVlhScYXaC+gE8FyOmSZOMlssR1UFPIqtNZ/xaI5wF+FeLHAWwBhBa5oQ9XJPILyr5L6Pm9dM3wPy8BIpJE3y/AXgC/IxgWvt8pLaSOERDO98h6zOVyOHLDQ7zotb0EiPMTdTPBQ3y8tpYRGaEgaBEg8hudBxCu+cGVVvKBA44AmQF0UGedDuOyy3EKF13DgrJDRa4LDVcRyNdcdsTCtUpJ4QiQBeWLU1cwlvqd+hCg46THADqyx5GcWK+h7nsdvuUPrRBmWW7pAFv15RJb/BcnHRkyoa5+dePwmnEUx8rDKaVjMRfLj4McEAroChIoNcnhTQSIAuAF+CnQW0C36xbmWvS75c/ryAReT+/tub8usGu/WM31AWaLWNLI8nt0X/WheSGrHREMQQABh7601m77eseCDUqII9viOLwpMFLFr15HIFInnZfybZaNUhqdhK10cWtODlHQaowiCUPtJtzz0D+vtk/9ioMXB2CRKLJC0Ie+RwTXBHNYV+JyYRhvXYtID6kJFOyneyUgSnMwiO5GXadUJucActIAPp//3FK79YFG++WnXiE4ftc2cMsXyp2yQxkIKr71mupQE0EhEEvqEEcOSTkiAsytNyLePHZyTuXDhfrxbxEaOnxqLZTA23WlMt4KQlduh5Qf+h5lGOkl1W2sbtVxxjKJw6TILnmBBwN2z6HuSgA06mOsQrm3i5Qr5OYP80RWLYD1Yir6sEGRLYQyYGT/puuQ5ZuzgOPrIssmUC6IEAmURJ/5KFssHew0XzRuzsZuwXZOD7xUGQFcl8A+fU0ddQpXlOpHRIYOZk4lJQKU8apEHaGsiPUb1jviVLYhI3QJ6hDaihXSoMJ8ec4uv+Iy1w0oNYjWkEFAHoWPl0GMb968hcP8IsDG/dil0e0GkHaOLvUC5PrKDnAHPVmz0a2mrnnNUzc3lAvD4bsD4i0FAC4H+xqRZCJQpPDwqD9Q2TlyTauHVGmME9fmVBqMpzrogzkY67+1mEmVNSKrFX7PMF9TN+IIYyrgQOSLlCY+/LwIF73uINcn1cowh3OnVuK50HuRAk8WBQLRErH5kF2ilCkiRVzGjcA9DovnWR+L/uSYe+ZkEVL13Q228s9K3RqjNUDrqbM6gyyv/tZm24ZqqhPAQ7aHkdipxAPahPgARPgncL9H6PzMAiyusU4ytUrIGjlw8CWuoZ29fBOWNAn2y0cOkZVTbf/85c/bzx79EZ2yiwAMEwh6LbEXn9vt1sldTz9t//7Nf3fES3dft/366V+T33DU3nnH25mrrDqodgAAIABJREFUtEgz3+YYp+uvud7+4W++YLfefANgyJitWpZuMWGsz3iI+LPOBvthWdQyhF1ZC2HOp50tTDadz9tvvNZ6h+m4p2v86OEyAnq7IFTD7eabt2MDBDjfXG9FWy6zJkiWegCuJUtW8H6l7qFLWdZi3N+f/vznLk9jAsVDa0ujfezD99I9328DWGD50qW4ZMliz7rPfT1DR2UUc05gYBEHd0JBbA6AwJfxmqG7e7J/xOpaeuz40Tpbz3tobIdY64GEiM+kW3EAUHLESpKxqgJ2O0rOQyOd4gFYqfz5xz9mv/jhd5xFXQygXjvm9xkFxbb/BO+VZ2cVYaMnWZNWr18NYE6X/9ykbd4Rb/01KKewMhnpGWCvQ+HX3AIA9Dw5MXfyXI3hbX7UVtPBK+AwISHNfvD9h+3qK691z6OyO/wAWTOxPyuvLHdEmwiQ6ak+1hRjrKutePkm6rFgqwNlf+qZ513expLCVMvOwK4oAcVY6ZCdAZRYVrzSqsgAKCEI/Cv/51/ZD6PsQ3/6MXv4Jz91JMhf/tVf2bO7n7PbPqBmCrOqE0aNlmYBEEz1Z0+h6mtzQMoyOt/DwyF0WasEcA5BWPUBdpwjePf2+yBx+hOYrYRTdzZjQUVOhB85P4EQ44x7f08b5HiXsxXVfp9Bk8YIAF4TdWYA6+Ya7OWGAYDbIVVA4a29d4xg5CpClENQQmRYFzVoTEK0rd+4lq5XyA5fLO+mhtlj+2zltiybb2VBZg+ehBjyA5n1g0zpgABprm1wZPE49ivpGZkvq7Zk/9eAhQdLiwMoVf/09ACKKcQYED8GcNLTnAHhAQkWx/tWtoVaWER+CKeJBtiRerkDezHlSsfGAl7yRR8A6mD2lXJUF2D3qDVKAJ377a6H3m+7/uwRy2MfUo09BaEQSGfxFETg/CggLMxETEQs62kPPvDpWP5MWzOd/cMoQCYAwBtb2C+So2zJmvX25OEj9nTZoG3YlMH3DVtHM99HV/7qZaSMoOj2m8WeClI7Bash2RH2sgbWQCC2NGITyLWDB9ttt1xpVXjwq+lA9VV71wje/vEQZcqBMrv2uhJAznaAbEh78lQGUSAkA+rFsfZX0ySxiHs4wxrXT+0p9VOuFA5kw4i4m+F9hTIOapORcnGCZ1r2WSvenu/mmNcOq1wkCDVRCBuqv4gj5RGwcc5QS0xqjQcslPVQDZkL2heD+FonShvwYJ59vOmx56mjJb+f+ZmRnedaGDqw5wxlv4xB4dDd7smjOnr8tLNCLC9vdyprvd8bWYdKycfRPjLIfqVO/EXYUs6xd6shZA2qkUrCnetqG3kWlUmVSm2DOk1rBSysQHTZzKipOR4CaRiQUh5W49SXTAvA6AnGJQxS95xt2bjaomhymEX9Mcd+s0jh7qz5U+rG5/71QijUYWtFiY2KKobr6oeMUVg7CjCA2yGyuLQfTbPh+7BnRKIFDBbZBrjZwX2fRwmiFMV5FA/ZGQXkNkbb40/sR51PPkwxSobzrbY4K8aSZY/JeqTSNX9lrh2HWDxWPo9lXxJqvD7zhdzLx/ImGcKmnfUqPw8QnjyJh3+53+BoIY3SnW1eE0Ho9U3k3PFAZJLrpD1O+3d7u3IjUB6lkVVHE1wfdm+DZPlsKCQLiC7uZyoaUZ+QuViBpRe8Th4Wd7HIcdomhiA4pPDiOQI8j0SuPSN7THWO8ywO8ecwCo3SsgnLAitdtTgRQpKGF/bieOZcD/dkDKuiYMZbSm9ZxAaopuyfxRYv0BJ4zQDqtGjmROcA1j0QfepCn4WEaapFbZig/BEUlMxFWXH18tqhOpo1mb3rtjX242ePG7GV9qmP3wppewyQG7VEZZ/dvrPQys9WUt+ardtYYr969qwNqS+FNTo4jtohNBVFaYjFRpBfxbMlq7UVK5aTm3fIk6+BZWIQ86IGe9FYiAdZhgVTA06yn7UDNKdDDixbvpTzU4jt37/XWYzq3KDGJFlCiZBQ45pAdNm5paKW8OPfTTA47dQgTuPLftwLCVDX1OLUsLLsjGDMRZDIyknNS6qVOnV2ZE2WUlpkYxLPQhYqsRYasWapaXKzsl3mhGzkelCvRLNuao+W/ac/z5ZqMdVXnrrNU3/GQyBNMUlkf9WDwk9nqWPHT9p1NJNUYJFaWLQUl4gu1+RyiHEtXFLMc7eB+V/uFLVS/eq8Iwtr5a3JGlVnDhE5qrEWob5sU+gNNZoILdWB+qMaTOctTy6WZ8GeRongrPqoeQd5n+k8z1HM23qaeVp+dq0tft8+1zglIkjnQHeOkuKae6I5pUxT3Z9A9odpbrg7H7B3pUBQ+XCWue3GHdZLLfzUE485hfftt7/N2f6uJZz+GDmp49Tpqht7UL/oHHP8+AnGPolzfIZTkDVDFClPaBySuwu/txGIQY1BFN8rJXQFgexJ736a9+DPur8OwifCTp05CflR6BRByjEdxoL1si1X8PcoDWjsuTzrQRApU9RpIpUQsjmyV/tXwzfXubU47+59FsybpNxwTWOjvJdZCNIRMIv1V13mzpa15JP4UqcIU9CYSGUTzNqkjL0J9i5/H6zDsMFqQfmVmZJrd7/7PhTE0ZxFGEsn9BDOwGvy88pm0ftJoa6Tul/Ndh6HCC8mIleHV/6tn9Y9eT0G47UA66sJEbWMvUWA/K6z8Vuf84zAxQiAi43TGw3wv9Gvf7H3f6m//1J//mLj/9bX39wj8KYjQCw6YP6TX/8Xe3bP01gJLLUff+eb9u8PP0hxj0yzpc5GObAWZqUgme+yTRSvm9IJZaXwHmBDjc4ssN3P7afzzAABsKNBmzyFpVUc9hfj6PMf+/WzdsPO2wFVBpGoHufAHorHc7F95L4/AbhFFUJAXS+dZSHYXcRQeXZgkRETrWyA1/hfiwRxzgsu6vZ17/ClMeT/85PnFQssjw2Wyy3xwPevUYDoU3SQU+B293S4YPS5+UnsF/o5tA8BZmHNE0DWwvVX2NV3v8tlPsgWYxBp+iyAWQKeo8oVCaTbTrL8fmxJ4vEeD6RI6gdsVWitc7oBQNZByqu4UMEoFYkKX2/3tgA7FbACfSXT1qirk9kD5nJw4nSmhVLFiopuERheoqLye5c5AkTkhCNAeC0Vqc5iCeBVnfwC672dNV4ViBsn/ifQ27tIOkssbwC6AGjXTu8ZNi/xcaGi1UtIqFtetkAiQNT1qayE+v/aZsWQIKHI0H0pbnVgko+q18JL1yNAXrY2AgL0uwVASWmga3elG4iTPu8IBl2HiBmBrAtqEAHPUnvo5/RngGJeRIZeW2C7+IZhEQYcbIboRm742lrL+vghvPYzsXHocpJ2ESjxHGoiAFwVWiuQ9wQFclqqAnh1WCOQDhJH/q76/RpPZY9ILaDrdEA9f1Soa2x2/VW+bfsC5IdGTPdMnswq5HWoc+C+574LnBDYK+Jm998V2cpPHHSkjTIUJBfXa4sUCORnZG2lLnuBvTq0DHNAVYeaggA9xFGA6/gSan9g30vW9cg77B2oPwTCB1FYu5wWvRbfp+8X+K7/DuWAqAybXoBzqTlS6fzy46AoCbunQwjChxDbiooKp97QMyAC5Ln7i939WP/JA85bVzZk/gLEmW8qtKVYEkklRUaMfMoBent7e9w9UqeTJO8KLhygI1rWZM5HToQlf4tkcGoPp5zxFNAev2B1f3r+Lbsr92yI+ODfAXy/bL50vhAxIlJFz0oIvyucA+Iw7y+RQ2U/1xCKzDwzI5WuT0K+UcyMcZCVZUgcY69cEY2VAjzVUj4CGKqwWilWvLZY44D34lNlfSXVh2ywBPTp/Y8B0kdzcBoC5NP365Ch69AfPc96/7rnmvPKPXKEg9QOjJMssNRRJ+JDpJSeYSlAsOTHDuI0xBxALPdrA6Cv1B2aK90c6EQqFhBKrGyD9o5211EowqUdMKqQzr9mDmPqzGuASFH3mACTAxB8K1fR2c8BNpauZh2kRTbIbkrh45pXjnRUFo6buORfcMjTGiWFkK5TaiS9rn5Oc0hkyAjvbVa2Zfy3bD+GeLYEvqk7sJeDl4LG9Vo6dAsw66SrTfNaOSQxHNhlXyVCRqHrIo+6UKvE4yUvAPuWnW+zRx55xD0/111/vbO+cj7lPBN6ZjSOUuJJRSVCSNaBkVg7aCxqH9z6qo1m+cfOOjJkjO5PgTHyxD77tRUvf88VDzS44NNEQPQ5QP9p9s2ZsUDmDQCA8d+AjL9+fJdt3byV9aePPaOHsOgtjO8i+6+Hd0OOn7f33HmHvbjvOSsuKQCcjMfSBi9ugIivfvkBu3HHDtu0eSPP8BI7fOwwYF+Fvbj3BfvQB+/leZ+383SDXsZ9Lilebt/95kOWAYGSlx0DeBpga0oysSChe5l7NA6IFBqAGmfcxx5//Gm6QumU5tpWrF1u19x0LZ2jHXZw/znm4QjPWSC5JJcBTrFeAMJJhRICQfLccy8ydv62fMU6gJwErDGOWDadsrtf3OOIuHCsTnoBaK6+fBPAXB0dyuHY9ERhHSVCiGeB/9Wg0omkE7mFebnlqsuxZsLWCKBiHrBjgnk30NrFvSZ49jSWHwDA04Tj7q9hL4hOcOB4b2u13UjXu4iJJtDEsIRYuuP77E/+5J3W1lhPR6tMIVBxAOZcsf16+yX2XB3MjZ1vv90OHDmIt/4yQJpEnrkZW3kVndMtkRZM1/fskKwsAQcApV7Ys8vuvOudzLspRxymYSXSjjVVJ9ZQqckZdOBW2pVk3gQBshw5uN+yczLoaK+G2Chyob7+floTfdxzEEK22tAgHZh4/ldWo2zobgV02WZ5ayH3WwB8eA7mSYYWgC9bO+XanMEmIz0zl27jfDtxptTlX3zsE5+wXc8/b0eOHyWMNts+/nfX2Om9I6ypyYBKEexHZNKwVsfy77xcFDd0gMvGyg+Co6y82coI8k0ik2bbrWnYvGCBgl1YEM/X+MAEtkYxdINi2TnGNUDkigAR4FGQl49PPCo8wPNQheZyf+eYH10ogcYmAFqm/KyVppqm9n7rUEA7Nag/e+By/NXDwrC1wcZHRItyYHIuo/P9zACKE5RUvMYMfyYgU7pZc0aY68EoAyoIwU5GrSN7PZcxxh89u9ri5a8vJdsAHbohrMvylNf6LlXgBOogbftaelmyAL+wVnE1BAoAriECokcWX62wZZRlrFnMm6gg5+nfhd2QQON33nmtvfDiPuymJuxbNffbi59+0hIYyzHyVHyp8aYhd9Igm/zZE4cBvtrIqIiIhlCnq7aqvhcCV2QLGW38nZaSZaF0U//ghd32XO2c5a9Q1zckbjvPIPtOFOHLsTFYvQAIx7AWx1MQXH3ZJqvtqWcc++z4SZ4V6gCwVoCzbPYcQMLgebp4IRRVD1DTK5aHW2Cp5P2EoKISURmD7dIcFyA7xADqgBbW6lgpMGRpAwPQB8GzctVyK8CyT/3FM2SbhPCAyxffqeHUbs6aqUYT7Skrb8t9mQSpeLIWeIxx5nWiWadFDOhCZqkFpEZXls+B0/XsaZEWxfhXVdQb3LC4R/YBQDYyM+qautwckp2V9owQ9kuqT+sloH7D+nV0ite5HLHGxk5XH6WkJbl9qazyvKtnFI4eT15ViELMqXMnmONbLt/qsoyCgglax4JJ+1Z6WgL1Qhd1pvK2sC0kF2EAQtSHju1xWb0ANir/IhxwsgNLpylAxDHIrrXkMCUBXI/yfjohHSMZtwwaAHTPFZ59jpwGdjq+l3ual4VdVwPXR74Ge7letw+yMSiMLDZ1cAOkRmlOMK/VBDPIeA9huVXDPvwSUVPifrNpSElNybSn9hxHYUcOSk8XYdaxloDCMAKlWBBAfxa2V2fJaXjpFIRYDnMCJb8/HduzzJMMFDSRQXRmB0CCs04jYLNh5kUOz7/2fAGu7ShvhC0nYo0lFUA1dm78n71cJE4ySjue+Z5xS4X0Xo9SfRxi+AnCquchMM5Xmm3OJlid36m6rbqLzC+eAWWdBUv9qrFkf1cNNM1+HMycl/rupz973lp4FlMhI3JzOFPwzMdBjvQp640aTvMrmJ/pp6GsHXsyIiZR17IW9s1ZVkKkLV+cbw1tDRDfWHgy4TM4N0WGRGC/BVGOrMjV6pynQrHLGlIWTinfg7ojY02CZeZB/PuhamU9ru1EsYMa5Yb1KPBY20aZaxGLqEn3UJ+wXuB+ZRFY9c2GJEFgTlhyIpabUQrITnQKkGB+V3X1eaeqkcqhG8WdiLNR1qHCZUuxZ4u2k9hRy95zE0qMMBogDpP5pfeYqqBxJr/2Ba1baiSpra93REM8gHoamRnz1IWyuxIZMMka0IUKr4+sGjVkqLlAuTXJ1NkK484lu6+ROanzynluzKaNG3jmm1j/2XOZU4Gsh6kA91LtxaCQq+B7ulmT1VQyodqfWkv5aiIgBPKrHvI0esyw33MO4j9OYU8ptYiU2ufKylwenMLRVXeJABD5UcXkySK3Lx55ViSvpUarBlS2gZy/tO5KjXfgwEG74aYb7RS1qJpcklPS3PPrQHTGRCrjETkBqJ5ljXfNTnw9SNl3kkvxMSUbZNnbMVGlmj721WJIgL2uthcBoCO6yA/XAOcwCN1Qj5XqrNRSyLyD2YOkkIrm3C4CZI7zxuWsMwdYlw/ufQkVxlK77rrtPMc4EHCmG4agnefFpODRmaYZdbzqVpGEsoFtgwCthbDv577IZWMKuwLVUbPK6uAa1IBX/91Nlv3BvRBgUVheLXO2u2dR6oisV36RDnRhPCPpaVnY3XagNCFrD1JWRIVeRLWpnBToBrN6rFdzP4IiGWJEvoBS+EgRojPkOLhCODXnIDXcRuoo5a30QDKHQKTp7ObOJQxSqyxpUVBFReAlxyIxP41SBuVidBgNCthz/vlHP0Xjw6AlxKcx3lgpQ+Lqveve6I+IlVDGQKp91dMenMeL93j+9mImrjn2dWysvNjB71aC6LwmZcnvx3kuBtD+sfGlS/v9GlUvofT7x+D/5a9c2vhe+shdbP5d+m94/Ve41Pf/x77+N3p83nr9SxuBNx0B8o3nX5z/01uvt9Xv2MkhZp6DZoO99853sDGNYHuxj6KVjvyZYcvPSLC3X32Z5QPQSG/d2dZlpecb7FxlIwVpvN10+91WsGyHxSIdXrZ6C4fqaoqkdPv0X91vH4IEeepsOQQHhw6KoQ9cv8N+sGs3S7HsaULp3pugkItgI49wweQeAuQVBYjbEIVme3p6X/cOXOoDfGm31/PT3kXgtyywBPKrInSbkI6ZXhLE/ZR7f3OAJgI5u/GzTaBwnsHmYhw/8UV04soGK4DDtoLY/ChePnLXu20pnZCzHGZykME2Q1ipo1SKkVG8zmc5aKjDaw6ZvAquGHx5h0YhB7AL0IcH2KcoUKsWfzs/UP2L4kego95HOKC87MicAkQUBQcmdaB7AGwIEBEErkMSqyqKqkrspkSAyHbJvVOn4lEOgqyzOGQDTHlsjzzqBC9g71V8eEkOkSf6Hc6KagGA1nV5GWoB+m5GvDymC3dOBa8OTur85j0JdB+nQK/+4VWW/o6nLYZAyxAdpii4pTTQtUlhousTyC0vY5Ej+pxTxrjucc+4CBjWdepnvIoVRyIsEDz6Xa4TjQJdwImK2yQ6ykNdRgtAK96pAmAFEtd9bbVFvPs3toKOV9k/jOIz7mbAQkEuC6JuyAVlOPTgLZ6HEkQ2cFEAIHPcA3nW6mChziWB+Aom9wa5u4tlzJ75mwLbLvJD4+ggXs06j1LEM08BtRfsspwFFod/FaT7/2mFZdz1aytETi8CTO9RtknKrQjiTwwdcjpgyBJI9jSyL0qjQ0wAujp61nMAkGpDQNfzf51nf/HrYKskT0hEjV5DQKU+HKmhg7+yQ0SAOGLFAzZrzBX+rGsfAhzz2K/NAnxEcQA87ILWn/9ckXudK//2jJPrqxNLQL4C6KW40OlLXfWSjMsqLIR7q+5dkRWyIHCgOu9NuQEiE3VtXgXI7yNAvKCYJydEQKQydSA4AJn03wKHgnl+lf+h/9a99eTEqLMK8ojrSOQQ2QUhEA3h4cezPDk+4gKuxwmEVEj5BOMRyRxVMOiYPKE1nxlbhaLzC9x8dgSm5jDAiKzXXIAhB6VQgBdZDOl9ypc4ivwOfY9ew40r8zpalg/cJ1lbSQGibjz5UKtbT2uBCD4tUy7jRwcSrt8RnYzPoKzlIEekNBMAop/NxrJB97CNjsDN119n7fgZC9RdRCftOF1kIhTlUy1QoRqrg2u3bbe9L+1zHW06/IkE8eNQ1c2ckjBjWBk+Ip6U4cFe49Rq3EPZKAZi7yC/bN07Hbyasf8TcCBFSANkg7I6RJzoORW5o8OeDp56tgUSyK862GXTjEB0QEzwDOm5jOIQrN+tr+t3ivRQDogUMMoIiRJ5AbDQR2ddLYfxjRACIgZjOPD//OePOOuPu+++h8DOo+49Sbmi19UaIOsmPVcuVwUgIYLr01iL9JBiQVlOWs1E1NV8b5Ob0+s+W06YaSvgRDIdlur+o0kAsD+INf3nD//Utl11C2G0qTQM+AHqnoEUIOsB4L9oCdZAYX50i+YBgCbak786hF/4eRQEaYBydDuz19eRJZJC1+fzzzyLZVW13fXeO20L2R9f/8bX7eZbd9r3foAt1mCf/elHPgRQ1w8od9LWrVqFx3WCHT9yhrk1aVs34tnuN2r5mRAhKBZnGM9hDrlJsWnMY4C6vlF77Ikn8cmOtbPlZ+zzX7yfvWfC9u49ByARbMeO7LU773w77yEBRUeDA4NkfTTDgf+JJ3cxzmP23rveR4bI89ybGGzJetz+0gTgdtUVW62AgPa2plqyR3zolmfdYC0XACYrR6375YBGiwCJkhk3HwilOQKxfZk/JJWTK9AJcIf1Gs9gbxMKKKbL3noUD3Tp698fev+7LGy6neel154/fs6iICsD/Fk/mXPXbr8Rm6mjdLJPWyTzYt3GTXYGgqiP1n91xY6Sj5aCIjMLK9FlV7BOng9wVoBac2YAf9uwM1KNI6vL5JRFgNyN7lkRka0uz7NnyiGyrrAXdr9kO3fudA0O4xBjp0+foAs3E3VnCSovGk2me3m+e5xas6amlWeFLIvkPDt1rsL27t9j//rDD9hAHbY8kCQDWJ7EYklWDui4hIySH/3ox8qQtg2br2Rsk+zJp57luYpEubIR9c8zdLhGYKWSh/98uF1+Cwg5H+3VwQD7gNyoaLqxISlcUWjjgKmT2O+Ehiyy3XtOAtTQ7U79kkeo9vorIiB66QZGItJNSMEENkxxkbGQgzS+kC0ihZQ6crOysgBHeB/Ud2EKmYbkltpI3fQDBK22kx/SBbHW3jtifYBLmYuz6PZPxc4rE9VTI/MYi1XW0IA8D6g1e0CWbDMoQAZQ3KAQImi5s7mVsOwx1lSsmlA3BFNrqnvZWZowRzqZt1IDpKanMM4E1KahgGNtaGrAO52XzcnC1535PcIbhMMizDicJgoaS2g0GRjyKPzAogiNjnGh3ZMwBwyTU8uqcsjIjWV+DJKtAfhD621N4yhAJuHJx+63PZ/+NYou6DQIkHDsRgKm8ObHSoR+I0gE6uFhqdZmUBbNAoijDkRtkpmKnRLdtschrQ4TUN2kPAuugRgSVE78Pjr3uyEmgoMB6AB2o5UB1jZh12wttNhUANRTZ62CfIOwqEAISgF8s/b229Zxn8ohHFirUTU0YwcUggXTEB7uvBUrXLccu8NqW8T+tIj3qcyPUVlBSc0pBSH7SATPnzKhVq5eaUtJVw9iH1T2hwh9WUSK9AI1BCxlTVdjAHukSM2SnRmvBKM/UYtqhQ59gM4IXbcYJ9Zi5e4IsDx1po5mEKx3GM+jqMyiIXrGxC7pJmA9NQA5LAsqqRoFEmu/7MdmrAglWgodxxqXs3TqhwNatraN2U07ryJ8GPsc9hTtL1K0KrQ7C8u5fta+k2ca7a67b+R6CRUHnBwhW0KNBCuWL6HuQmzE9/gwSdRF3ojVWRvkajhWVSFYcYkgC4BIO33uNHumv10BARUpRQo3f5imBCkrZPMUwd4ewgRkieHZZm4AVHaiuBGZK7BWa0OrbIbYL3rHqVOZWMH4YgXh668/AiQjlNPGHjuhLA72mm98v8KYQraVEmlRXIJTFJ1lf2DAGBv97JClAd76072WGEPDAL9/AILyqRMoOBE0ZbPm+nKNhXERlpkcYWdrCbJmiMOZ+02tatLBFo46Zoz53k/NpewbgfrJdOe3odYpR2ki265glHMtKHVk47V5bYFFYM1VjlVVJ28WxzXslYMtZNrHVmXkQ2hVWjNKssKV6YZ2yBHdfgT/JJOjlAC43MGZMxxFyyqUAb/a85ztq1RDg6GAo6lJdb9yV3hGlfHUQ+0cQbPTJPfoDLbMIYkoCmFB/MexH2UdSJHt6NyYnaN+UNNKGmVOEpkJLbwXES25+YVW1dZsz5wYNMQudiUksGzYQlFvJCyKsFiU2LUNXSbBWTnkyJ/dkIh92aBNY8HVSNj6oSOcdVgT6O2j6Qo3hZAEa6PhZevWpYyVFNLMAxaNG264zq3xTz/zFGtuPuRdMkTiFE2DvZaMwkFqJGXSyNpzJUHj7ay9nexbyo1aTd7DGDWdSApnD8teINWqGj5ESHRhgeVDXZiOYkPAcnVDK7aBSczLWbefqtFDKkBZMkq9rdN1MESByAKdY1Tj6Z421Ne5DJxkmkKm+VwMCmWdvXppKGjh56SsV3OKiAHVY5n8vhZsnGRvqvNPKuREG/N334EDFsmcEQEqCygREolYb4nkqK6pJQ+ryM6cK0MhggKKee/IEVQsUnGIaNP54Aj7uqxTdQZQXolUvcoGUQOMSCLVhGpsGYct1jPtaazznHX07Ks5RXZ1UpgH8BzF8750bpOFVctPr7Gi+w67Wt018El3y1okvF11sWpUZZhI2jRJHTbFWTsc27dI1sls6rQ8iKJFnD36mSfPPPYlC8eBAAAgAElEQVQ41qFp9radt3C+GLMyFM5SVPipxmasVDvquZZqOBkbTjXa6A8z1Flg9aPc8OG9B4GJKG9Ja1MX86f14Sst9YMv0vQBiQkmkEAeTAz1RR/NURXUISXLShirbqe2HaNBQ4rlVnCXAEhSNQD4QIKpnpbFnJ7Juu9stDwsWee1jkvFK3UZv0vnd2UYJVA39jCvc1nPd6MYTotLtHApSahV+1jrPWc3RWuGUAeEWXpyOs18EI7sWRkp2WR5ncICK8ge+PJXbXRIJLCyh6Kck0csGXmtLR3O9kr3R7bPQw7/0YeaC9XspIZR/Vt/a0VUwLrn/Pq7Pn438eHFZN4iQN4iQH7v1HFf+GPjh39sAuFS3/8f+/pf/+6+9dU/9gi86QiQf3/m8PxH77vLVl652UKjgyE0ztjdhJP29DZYZekh/GKD7YZrN9jcRK9tX7/KwpG/R1EI+AWG2cEjp+1MRQPy/GH71Gf+0ZIztzpf3gy6wYNC4u1vP/clDtqE4Ybi883BRGBUNIXnu6+60r72s0cBgujaoiCeA/SYJrQykE4QqRE8H94MBgHg3v/Wp19fAXIxCdfFJsClPsCv/flXWWBpS3fdB17iY4EEcdC3hwCRpVUYdgW+dEBN0aEl+wthkAK9J+mmiwNQaqEwjwIMG8dfODwixN5zw7WWumyxszeZxmO7p7cd8DjRhaj7+M44VckUUlx12oxz2FDQmhfEdwueLLE4BKsrSNkbAj7lc6zCT8WwLtnlWVAUKahSIL0AfYGiXnJDneL6qHzociu+Dx9Rvu4pPT0NF17ANoTDnlOASD0hNYIDOhdCuRe+T0Mh4NuNlAgH9z0eZYOHaFl43QXy40KVjYBedcOpm0x/S5UhwF0ARt1PthE0fJiuSgp4flYEiLdAdqHuUnJ4GyQWiA7vfHFKFQHB8srwvh+pIvi897qkytD1peCNq78lqZZvqsZQRXY3JIIf87vhG+us4JOEvAKWL6KA1WFIZEEG6gV17usSRG7McaCrJvhZ4ZtZmVnOWipRSh/mwgDgqqTlIpREgMhuy3vpGttnP7fErvunagcMiGQQASKAf56Dk8ZFBafXWkz/Vl6ISC9ZGJ3+182Wf99zdJBlONBW99HZT8mWgj8qTHXgkJR5kIMEEK5Tx+gA1s6B6OadN2EXUeeCc0u/vsXu+p7CdCcobrEl4XcJuNe4aSw1/pKo678FhnRRyEsFJIBb4ybio4vOTzcPRYagJtNcPPG1zXaHs+nqc68jxYnIDllbeZU5mgNSlQRxbSI63LxlbEXg6XNOxcTPDjOueuZEnIj4cIX3wt9eBYibp6JfHVnoAb30WlLjBNGNqawOF/zKwUC2Vg70WVCD6LnR757juhM47Ml3OIPDkjJA5rAJiQSMGVTAJQfieHWHys6AQ3gY1yMFk+aVxkHvZxqAyoW2L8xBhZ3LEkRzRRkg0RxqXd4HB2GpRxSErrmko4MIMtk9JUAWSZ2g96TuOIH8jghZIMNEPCiLQsSEvq61IYTxl/pilvnbSLeo7K+2bNniyBIFcupwWrys2BEVWheOETYsy6JIQJkGSDKNmQ7GgYA7L+x50bZvv86Bt2dKS13HoMAlgSfqFtXh3WtjJc9igVkiNKTgGADIDAEMGOe9ac3RnNN70WFXB+ZzdLYLDBIIoHmltU0EiCPQmD/qjnSkDGMk0kKfE+EiWywdtushUeThrwB0dfzp+/W7ZQ0mBcgAvuaR2EasghCo4/lWPsnpM2cdASMliohLvS8dPkV6NEGASAESqBwXrtF1UjKmIkCU/6H7srCcOdJfeSB59x1k/+SZ5n+xrPd+8lzngK0u6nqCvKtRB1x12Q6I1WDbvHGFPfZLCBgaCY4cOmTvIhQ5mpwCH59JntlZAsVr6VRtYaym7JrtV1vWkkwrLT3jFBJdKBGa6xohTZbYO+64w75I9senPvP/2b985Ut0IdbYl774T9QA5+w0Soh73vteRy089kuCu/GzX16cSZcfYfNjKENXLXUESAgd2AG09Q4NjHEN8faDH/4IYjTN9h/eZ+s3r7Grrt0B8DLD5/+LdWgcUibRtl97uQNKpZhqAkBMThGR34ld16/swx/9OD7l7QSBVmPTEYuKqMPOYjH1mU9/ig2J7mzUML7Yyyg7Z4h1IBciTOugyO96iJ0oDvCLqDecTxOkATfajLyyGayKRljnJgEvW0CCfeio3t8yZ7tO8XwwU2+4YYXddu0qyOdWO4jdimwuEmJDHJAUSYv0JDVLJ4CMAp9LSsiAaazjfXU6a8gZAFepdfLz8yxvI8RQB12hPBNSnIGcsE5gV3HyjK1bv1KUF1+bpNu2woGqslKaIky0pGSlPUuDyPU0iozyvJ86dcLlFAwC6q9cvQFVbgfzCxIHUicDxcqJkxXM31TLyl1mP/rJowDzPfaFb73LxloJ5ybQfQxAaZz3PSnQxwcLJGyzTp0uI8vmVoimSXvhJRRYqzc6APkYHejFkPJrCW392S9+au967x0QG2SlrICE7EP9yxrXUH6KrvF0p0ibpFN8BlXLLqxh4ghh7wIUi4oPt7TsWEgQD3ly4cdkI6HKgLTym1c9KPs4rb8h+DHJD3yeRgCBv+pWncUHp42U5R5AWuUcBEIKJzJnYgAUo7lnw+yZmatZs7W61FMkMVdkfzUDuTLU2UPI+JBTw3XRBdsHKOnLBj4CYREZEWcDAHnqop/jmeqU5RXNrPEJUagLBwHFIDQg9WQrpCc0DQCvEWs2B8Gg9AhQiC7r9gDr95Ssj5heNGZbPIqPGNbJFmzTZCMiJQilMp3NqWQ59FhNO0rEJKxWCLhWDwDTxL564n478rndqIP6LI7mlvYaSAgASuXpLFmcyn2iI57XIfcci7s0bIEgiwGPysqrraaNZ4DXIKrDqujMX7c5x86X16EgSnTAmu5VMmqtOfbFjuphyyDvYuvWbNbvNggQQC6IoNgkgtEbz9stN6+zqZFmSBjqRAFkEygih5i3vHafurOXkJMhYh+QLIe6oALSYIzP0wpjPcxdedbHoyyTVZGyY5RZo85kqgzmvLpuqS9lS0rzjcBJEc9qKNFcKLnFQ4DoQ8HoVY9VQwoQhs79mWWg5lFhSFWp/XNiGAIfwK+i9Kzt3VNqV0Dq+GMb08gA1WJlFsg+NAHRKFtOAbijrNds9/a+u9hvuI4Gsl/OQwQIGFZWQBLrtvYcWfjEAvC2At6L1JedkgDQhuZGW7tunVM0KiuqCyunHuq4ZcsKLJX328+zOM9eGe0Is2bqTNZESmFZzcjyMT5pkVOAREaH23XXXIXVFSQ/e+0Qc1P79ATX50KFGankeJR1WTlYYXYRVl9ntVVdds2VK7GwaXJK1hn2sgHmm35HIEsZ3I9Ttap28mePDGYSh4YqNybIytjHHnuBpgYAeESLVoTSSmA1RQVALFZb7RNWmEYuDM9guJStjKEv76GRmrKyBoszuKMk1GeJEMwR/KIzDawBxcrIIheitIlGC75Oo49qDJGKqkdyctOdaneW65Qd3qmybucOwDbE2sD8pFs9lvyl0+z5pMFZbescoDH1Bbk3y6l9Z9hjm9kfQ8j26WVcIsKoKyF4iEJk7tLEwNqYFplsSfyOQzwnZ5o7bYgxwIEZUBYgmvcQzvdkQfi0oeoSkRVCM1gpdkn+CSE8r9R902EWEcibY/+JS4hg7nY49WIy4LAv9myB1E817D/DXHN8doqdq2uDUImyVKx9Qpk/Q7508E8M2qrYSLIYw+xHx9usrNnsCztT+PyYjbBuHK1qtf/L3nuA53mWZ/+XZFt7D1vee28nXhnO3hAChABhEz5GKaX0+yjlo0Bpaftv2bOsQCBASggrg5C9nTiOHe+9ZNmWbGsvW5Jlfb/f/UpJaKH0aOlR+j8sjiBZ432f537ucV3XeZ3nSW8gexsxLhtBDvlXX9HI2AfoOm1GDbECDWrsc7I/LgTMX7RkQfzT174cCxbNS+xBA8ude3YDVHRHFczGEhpNqpgbSvIdhIV1ApDd+bB86dLERrTALgBiXJyN9Kn/ucZkGtqEUUDDhd+rh91ShAfUsNxM575M1okwzBuYb0a9XbxOIUV5ZXe3ws4wDrfQPQ5GlbnKSMELPk/jnH0eRpQsgjXPPQdbcHoC+2wKGJtkqYbF5k1bAWDzX8h/9DG0WeosmqMefOSR1Dgyc+asxNpIBuecY0/hCbJg0RLy2yPEVvvjIrze7r//QeKESQAqh1LDVAMIdAn5m3PemDXTQAOLDnDVxpfd7EuykGQOG48pr6tPnMx2m7yGse5TMxDnRBF79Si87Bo4bw7BDG3/5ati/rvXJsb3AICt53ZqCrTJTUYZc4QeDc6MLMBhxnk4cTFztL0FLxWYErMnY1bPGdUPiLkLVqUyowswctd8XEAnASAcCp3ECeYsyi/KjLExyDhTdtopAIo+6iGeK63cazvroIA9PzXrEIfs+DLymu94AMB1NE0pi5OnYxuxRR+57EHG+OwlZ8VzeKXIgum1MQrWmjEty4g8hcYw1B88yE6xH+/8xvKYijdmkkS2+8dGMePm5JOXC1hVFtU0cxxBFnUY/9Zb5PLzL456WCDNMJVOch89bK4COaOYnzaddcFcOUGjSwFrLGtgOMBrZWylqaOQc3MAufOPfPhvaBYrZPx7EnvUONFG2HZYlz0MrkyYlPfLUFHmL526SbQrzdkY+N0AyG8DQfx7Y+7BssS/ik3S+2YqdL/14z9bIP43X/zf8cP/3PsP1Zn+HW905lf+QyPwn3s+mYbg/8nz7w/9+v9DD/XMH/3eRuAPDgCJnKkDC192edxAovuRd78tply4IsbR8VZZDciRRVJQfIqOyFdDyT8Q09EALqWw1oaGtwBII515azfsoIi1L+YsOJegrSG+8OXv0mE7ikO9KG7+9u0EDiRsaIOfhEufdNjpmrDILkVT3fRWJAqUvTpJwNZO4ioVMgN+OOaZz7I/XjiX/ocCIJkifWpKzxzkvxEEkbpKd5hayiQqO3dto5CCnBgBr93/mqUq3SD9NI8CWS9FIAESZZFOoJ2raXoJxa/X4eWyCEBL8EMgRQZIBcXVvQf2EQDT2UXwlWSShrRNDTEIOJRpsaBpsTDRfvl+LkUkzYwtnlo4N0lJEkC8hv9ZRE8mw9Kmv3dRzHrrY0nHPsle2T2TujgyjAmlqYY68zPAi+yTjBRCetp8L3mJDEYoKRgZBBiGWKtDbIwkmCWzYajLJw2uCWGm2D3kzWGB0QKwDImd370wASDSyv3bNsZ56DpSEkmQa3FUvdhUGKZQPSSN5c9NMEzY03UKKgyCJo5lAlr0DuG9ZID42a6nCSQE/q4/2/3Fpek+V/xNLUV9On9Iso/h+1DB9ezbuycuvOCCJG/kOLUgVaLB7HGSkxqo4CYMDRR4yujKzbcwzrWYQPveyn1Z9E/Pg7+992Mz4/K/2p46LP0YMkO3EJ/0swWu/FqQxZb5pKuaAUrstlrzD2fFog88nRKGySQ7dsvbsaUUSCFrV8aEheVGWARFBPCaRFvQsMvsELJUM2ZMT6bkj350elz9qdoUxJpA9fHe+XZADYJLjuMLc4Qr8F4OD2r7muxotKcXhd9TK9ePhz8+L31+5Wcww6RLzo562SA+Y8dnMV1xJoXSqV1sgktODN9bEKaS1zlBe66mpnaB6bei1rGMKoGyQgCTIXAjfU7XmgmMBUDsDkvNpoIHjKEAiODHCP7ePn6L1BZrhrNe/Z46+Xn6zLDWNF0s4r7soNXIXA+Q03zuhvlRVkLBj/HVN8XXs6pm8c1kTfDM51vA3/Yn2RlBSDXHM5Jr/nwIALGQom6uz0ofkF72VdeCz8OCfCeJ8igkS2T0OL8tQJokOx98HkpHCXYkpohjrr44XV6FJJC9fK+DYsFIAL4C9qcH6M6fT7FUab/zLr0kjvPsTUob6NyUcTZeVouyDyRrrleLcnaimSArW6DsgoaWvr/gg8wKizh2uw0xQJxbgoaCkxpuaj5scu/88Nqco0rKKWslKJcLYCf4YVLpe8v6MAHWYNWvp0yblhJ+k2P/XqBFwKWL+WKiKUNLw1BBPcEX5R0s1LrWO2A6FVCk3oiMw9lnn50KBs1cu2tTA9I9dDHOwLzTTjjBGrsNlfpynZmAC1ZpmGvXpmdhHmtBYMSvHfsd31gaSz6wJXmqaIKeQ1VVA+98CijTZ06jcL091q9+PP7XW2+KRx9+KhYtWMR8LqYjvx5pqdU86+54w+vw7dBAmcLVwQOH+FkXpuS70bzfHhcDgLye5oYPffiD0UUB7nIKDOPplh1DF6a633ffew+mpB+M2370w7jvgV/FZz/zqXjioQfpSRyIN994I9IF7fGPn/p8/NF73knHPnI2XXRl8nnOlHFRReJfzpneT0G8j07bEXh5CXR5L5QRMAstiKuueSVFqGFRBwPjtttuIVluin/8//6G121MElgnSYA7SIw1dF5HgX7+osVRQ2HsgYcfpNOymE7tnbGc7vILzz8v7v7Z7bDBcmIKEjYjGSMBRwGhfgqP7eydVQBRh/ftpbAyJnoxMs4BmEjVC6RYWusaWIcA0ds2IQ/EfMoqjAf39cRddPvmjUZ6DjfhWePyMTyeFoVUw/fu20H3/BK6yyk8YSI9aeYCTNSfR45qOkDAlNiyDrNcfEk0Oh2gSGFha8Urpsepw3TGynhjLVrACQoCVRSgdu/C6BXflIvQ1W5GYjSf4sKG9RvYIzMFgaNIrkyjA9lCjo0LTRQb6usBHdkPzlt2HgUPwJY+mSTHATNHUYxQWgi2AN2V37vtxzGGSvfHv0DnaT1Mo2zAZvaSRqSB8tmXmuv3Io1n0ckmi4JkBj88t5S/H55YIPvRh3/z298eX/v2NyhmZ8Vf/PVH4stf+my87y+viJb9hVwfBZz6A4BMNGTATOkFmNi75yiSSgeQXcFjgnO2kgLf/LOnsV4a2Z+aYhna580wlIpYFxWzKGIfKUrSK7nsM4nlxX6tSbYskGKLfACLxcaHFMs7AQP66SD1s0yeUoqWJzF+GGB/KWFvHzmX2bmZvZ490UU/QLHnBAXtFvaWHopHzocmGJRNjciAWWg6Qdc7xZk2WChKNkHoongHUDAWiwG63fUAsUu1DOkfZY2klNmFv2EdckCTYC9QrMm14MY+fIIGFRVD3DMlKI8sp2OX06YD1KCSznf9pgT1/bmMslOAju2894bdlH95z4kTCmIK8odvv+XGePBP74gSjuucXvZaYjZloJS1fOghDLTxnPfQUc6wnHWmROCGXZxlABrDsnkedNv2UxiaMmd+3A2YlQ3zw3NZULGEWGYf+2ozRWSP7bOwd5kA86iZdXgcE+ypFCEbjtYSi4yImVOqkIqj6YaBysbo4BBMlMgrhXWAXBhxZR7ztJL4fAx6+7XM5xylPNkD6zlL2vmdojJYagCVsv3K+dq9ThakrFMBEPe5LEBSwQHPF5+90Z5fL33dtF8DQfbduZ9uf2It1o6sSs/WUxZhC5DYo/B2kK70jevXxQXnnZ8AqKPHWyjcHwCAQ14FEKCKdbER1jm9IsiswVC/6jKAhiaArH3MH84R9vLp7NU7aDAZxcO3GDySfdAzZjh7Qy8xgVKEgmTGqMbHY2lmocSc4ubhSPcV48nUD2OnhJg9TwYH/2uGTbRn937As+5k0jx56iQkIacl82SRmCwZLdy/3e8WC2UK6t1l8U/gdgrF3l5+pxZfhwN7uuO85WPTOnPN6h93mryru5MGiA6uxEYh2BwWZLM4Hwvw/SjnufnziXgqrN27O+54ojFGIWul38s4WAz9WYBWrJXNG/B5AZ8cj+t3oYyBJPt6CqCiMkmEZnGu6idD7RNp5OJoh6XUyxiUQQ9poLBeSHHb/aitEVk/QA7CpsQyHEU3+wCo31YK0c9uBHhkzqEwyFxFom7i5KgprGAt8/7sIbU0zqH8ic8I18Hknzl5CqbfSNa1NQEW9BDXIbXEHtGCF85kgKQKQP6+o7Bl8Q07hvfP49s3xC4krXLAuCePx2MJn5zJRaVRwdmTTZyglOqYGZOjAXbVTvcAPO4hfcA6GBldSAhWVfD6LNxuGmzmz5wRRwHRWgBKT7NOH9tFLEi9//xlC1iPSAytWUu8jVTXgupgt4xR3e0xE8nIv7p9e2pIf8eq6ihSvpV48OHNdVHH75bz+qWA3CXEUZ2so8fX70mx69JlMHJgp9jEprThcsDmp9c8iaH3LMZvJGA2jUTH6pN/mvtHFUX60cRcghH7a/em4nM1YMRo2OzGlW5s5mCy1mS97gPk64F+MwpwM8luqtjAnnEEWcE2pPyqR41NTSXPwFYdQQxSRUOM+5MSWnvYe41lzHWMoWYyLjbMyAY/RgNCOyC8/pLPsfYWn3V2io/2ILs1CiCxkt/Ty2I/+41ySfNhI9hAJSghQLMYs3DdzZ5YvTrN/7lz56Xzy67/U8RoewD9jAdtyKoExFq79rm0ZwiAyCivBUAZO3Ne7MAzZDzyn0rnylwWQBEkMpatg+1nU4wNLjJafF1zDPMXXzf5HNn4xForYt2eZs4f46yo+/5FGQ8M9pwspW1ZU7K+MvkJc1jvRObBKRo8bKAbjlpGc0s9YBHykDBus/HqPI7PxyUrVsT8qdOjgdgriwXbxVpsQNryOGzEFkAv52MzZ4+5kkyNKkBX96Ky8irOYAEbmTstnI80U/BoldIrJC71DDkMkFpPjl39nocASifFYsavmuYapfQOARi5f5j/1Sovy3hkMw7YiLA3n0wAby4NkAV6rLqPcFfbvrY0pt30VIptBUFSU9qgX6fei5WjqmEwwfgifjreytxB4m/lwmUAGpuSNGA+Z3Uve1oFc1k/D/MpGw1VLJiE/Jb7UCONCNOmzABgogmHGlB52SjGvoicdiws1yfjk3/9D1xPbsyePi927diXVECST4cZ6UtAkASEpO5EDtz/hATWGQDk3wZ40sCf+fgPj8AZAOQPG8D5Dz/YM3/4exmBPzgA5AeP1Q8o21BIh9LR1qNRUlUY74Dx8da//SDFz5LIHdZKAt0YN1xxKUlbfdzyuS/FDde+ikLSrPi7f/gswd3oWLriEjS619KJuCse/sXqKJ04LW7+1u0UeZEIKUMSA+H4Hg4/g7F+Amm7hy2qGvynTj8+WxAzQMkg8IPAR9qrTZpSHTzz8T8EAEmMgd/AUHhRAus3gSAZEyZ/Z4Rd5fh3WCjtogCpBrdFdH6cCpSdBFHDKXIpj4E+ADIrJXTTYEKH8aXSV4UkZ29EsuzcG15FMHsSeRqMDGdNjeMd6E3zd8YYQwCI0kFDwd4pdW/JZjKghH4AeCkQHPveI3hGpzAW1U8hY5zO9RFAWlj0unfdenHMftvjGWkhC+wEY0NMjwQaENFp2v1S2SrfJ9GNBUj4ncRMeaEl2hrlixvqvxzPF8CPwTFzelhgT7RlE2wmTir285rPf2VpTH7jQ1DAyxIAYlHSBCn5Zij7I6MFAEFWiMGyXewG7d67xVZfwzHQN2EIePH9vVf/83UsKPs7Fu39mTJDdk+t++TMNHWnv39d6pbxZz4/5/UYujW7SG6Pk1TYTVxPEdmCpGN1go7+Voo5sqKULbKo3E0yNxpauowIu50FQuzC87P3fjegw2Uf25oWjKyMxN6xJdHQkXWXunv4vmvQwrBjZQIxxMJJbBCC7Qf/cnqUXndbXIgOvfRzvUiO1lNI5BUFaUxUtiJZoG5vE51MPqekvQtoIShhwvTAhybGjd9qowjRh+Hhs8jdYJxJ0cR54xhmurMy15bAEL4+ilzLnDlz0jhvQ3NeMOkgAb5J2BOfXBx/9EPM4yla2DGtBrJJoYaCAkXel6+TASmEK9Irp2TGrnuDe9kTSlZZpLEoWUoCkWSsSFw7SBJMijLyVhmgYwgA8ZVMHPTl8GdqBOtnMkIQZBD8sNCjifkwOpeyqbzY+FrMWhJU0U9ECY9SCkjZXGMhyYM/F5/JpTpBLzJdUjkkDwBe3LN6TAIbJbAX/LDLT2DEtXqKxFiGlqCGAIjdW4JlfZp2W2Qnaepn3lpEbOPZCFwqU5E6zXi2NQASzk0BZ1k+ymvkJc+P/lTUl5Hh4JWzDvx9pQM0YhcAqaDA4YVb2K6nW1bwSamQ2Tyzbgrw+t7oDVLAOPp93+cswIIWEijB2wGqBXbe2g3sAqilYGn3qmyiIs6HTuc8iZQ/S3JxJO/qV9uJ1yM4QzKoYadAndfmOjDhlcWijrSfMwdGBlg1Cfa9THwzuv+sa56D0guyOo4zLn7fDrypFFZO82w7NdNmrPr4vzZ8BFwnAsMapfdy/S2MsYVSteBdX9V0v9nhKKairFgZDBGLCIKHdjIqF5c8UljjcygoNNCJm8B+ftf/XG96lOz5zsqYTQeihbceq0rkeiVIONlZPZHuwh/cektMRN7mLTe+MR7EK8MO9euufXmsRQ5C8O6eu34eH/rgB2CVlQLsoR2+dj3gKIa/m3fBOtgci5edFde/9XrkqP46li8G5FROiSKc0kpf+epXk5/Kta+8Nm6+5eYkd/PGN7we087V8SfvfnccPlib5sH3b7udgvjn+fdOmCjr4tyz50Z/F8yEOUjCMBjFgBd93ch/UIS8FzklAdESzq5XvvoVFJoZoBGVFHEO4/VxD0X/Z2LJojmxcMHcBNiNxedoDPI+9yDJVIFHiSauK5Hmugd5kEZAEj1lzgUAueryS2Pd008A3uC1gjxkY8ORmIEMm/tfLsW3ZgoL1RRkug8dRJObwjtd6Uf27ED2pDra9h+Phr0HkQmqjofvfjouPrs8GolPfoZ3xIM035dSBIYmEePLB+K8cxfHUdgJ55+/LIqGI8OBaWxt14g4eFyj9+3xFx/638hOAXLtBmzmDG7EkD0H8MTC79TzqqP/UEGaj4JtSnPY6dhiJZphKAMQGolRekVVKeq1qjEAACAASURBVADVRlg1MzGi3s1+g0wS8l/tPJfly5fHk6ufQJ7s3PjBbbfG8rOXxaJZC7m/etYfXcoASHa0jsXsuKM7Nx576vl4gkJdJQDY333ttdG8nzMaKkGBjE5lyWCOjqkBMKvdz/7Feu7hTOsZFnf89F7MVC+JRx5fHe/6oz9BduyBuBcz9G9995vIHHXGN7/zjbjpnTdFzUz2nX0AjOjftwKkEKIQD5wGfNsA0NfF2kRehaLPnMVz44IrVsQzzz1OIey5eNV1r6RwBpuCa921b2dc8YbFcQBJpzKKPwkY8OyE6aJLajZAVR+AyDieXwcARiuFoEqKJYQdXAv7B4BVKazXbPa+mmnEWAdYJMRHbDBosrRgtI6ZNAW1Jpp0lBnqprjURFFTxkUu/hWdnfw+PmgneK3TWQBDLchJstRYskkGfeQomXvDeA9kOtiV7WYdTtfs+ueOIYuUH/sPn2BuUkTiOZ+inAfGzJnMZ/aB8XSpdzR2xiQABmVCNm6ooygny46uWk2BkSXJR5f/l49t5G8sLqqZ3odXw6R4w9dfHU/9+Z2AOgB4SN9VADBrcv3c2iOcfXThA7wq43hwNxIvZdmx++hpYj4K7odOxdRxo5BgwbMG9tu62iZMpAE6zmY9UKRuY3976rmGyB8XFEAjJjG9J40tjIWLlyXAWG+mQrqZC/LxU5pUw31jokyM0kgRroui/NhJ02B3HE+muUdoRFiIX0YeZ6kFtVHENv6slb1Qdo4NFyNlTiSGMGAOEyTJydhoMyivepr9U+nMpKfPihCkFmwwxjobEGToY/tP93IdvKY7LPHLaZirMl7HoCvUyD6ax2sL/I6x4LrvYOp07kCe6t6HnkU6qCaxtR5//Gnyj9x42ZWXU+wujv27dzEnYO0Qp00CVTqM2bCFUiW5ZAB2cPZMJ27ptsGAc6CdvUPW2VjYmpOnTqbBaw8gY3fMpvB9CvCrrCQ/KpEkFag5yvouRwM/hyLp9q07bROHufU8Hc1FcfXVVyYPv8dYV7mcITUUalsAky3W5rFfVgMo6R9SR4G3nHhkPow8AZBuzs9TAIwL5kyMOorKKkMWs5cSladGpHa+wbJm3GFAcA1FzOscJG67YOBNhA1ZzPP5zr0Pwkgg9sQmTeXbqpEUNjnf1z5OtznzRBusanIHWXTFMukOUbAcrzcWTTvMzS0HeqJmAj9DHkpDcUHKIhpwKgSY6QRvOJiRf6sE/CstKeesIrZgQe1FCukQ8nV6hvUSS+Qyr0ZS1D6OHFUVxdIemrae3XiIc4q1xzwtBRjL5jkMJxbKxcdk0+7jEtJiLJ4ZY4gXptIEdIQCaecR8h2W8IQls6MfUO6ZXZvZ8/piHsDeGJ51KcYbOciEzWSd7bUhgbOlB4m8nzywFRk65iTTbuTU6mgc0ZX2sbMpwLdRnL30ogti3dp1FO874zSASivm78cBls+bMSe2b9gWw5EwKyxhjAnl5o6BYbAbFgy/9xjMqyLuYSVAfDagQxdn1q/WH4oDPJfyyryYxP6gVOVhOvtvu29PYophbxGLFs+CHTEW2adpyFvSCMNeUlpRxJw4QOPIOECKquR/tx9TdCVgpxFnVXNmbUbu8ihz8vLLLs14UbF/trEWZTTMIH4xDhFIV2ZSRQXPHtdbF6Cf7KXToFHlVTUpzt6Kl94Riv9vf8c78Ohcy56wKAGB65i3NpnIZJehYRxzLk0Hxkn1gF8HiMf3ApQYB85buDD5Rl0Ko1eQRTDlGJ8FPWxGsli9CRalAMaqiy5M7IfHnnwirX39rJQWLWHOP0KzhI0ksjisBeSxV9bC4hEgkMF7//33x6pVq2LDntpkfm6znrGjDT2CKLLrBTQFFVLjCvFXCXmY8Zjxo/mdY+SHOVqNjBrm8QHG16J900+viVnveIa1ZU6n3JVqAJkGLeX6bBACUYDxUZkYw2WAWzm5eDQVwaTZuyWmsOcvBcCawrWMQdppO/FWFpum5t/DmMj3PfBIdHLNBaPIPVlDAjNKdnmtZCzExJUxbeZsmH072Jf1e+pnLLh+2IbGlRq97/rm8hhxwx0AbzMBq6cibXksZrLPjWU/efLhR9OeoO+KoJlyZC3c1y72jZHsA3pPFuqRB+tiOLH25q+eFXPetSYBXcoBJ5WFxATzepGJA1yrZC/vAwSqPVyH7B1nWWklYCCyubCwR1AXsImvubUpSR6PY4985pmnX5DF64ZtW8CeLG/emEwS7l4YLsOIb15z/euRwKXBDjBuGJ6xH/o/H8NTthv2+9jUUJFFjUcQxHwr1YIG/8ukc/92Af83sT9e/N4ZBkim+fbMx3/VCJwBQM4AIP9Vc+v/D6/7BweAfPe++oHTHvQcyv10NfUhnZGd2xvvvfa8+JPP/iX6x+hrd9XFNVesDEpk8bbX3Rgf/fBHkmnmj39yJ4Wp4fGPn/kKBZTv0hH8NPurHXoj4p++8j0CTI186RDvG07xp5VAm8CXYnw6w0yCkrbVi599wBkKlSffEOsjA4C8wFv8HQDIH/YksQ9aSqf399tZIEP3b2d1uvPUCZFhOCijkfkYei0BE2m6UkRhJdCBmkUBtgCJiBY6hfLlqvOeb8OI7dK3vzaaumrpXKQwQLFSw2jZJkMdLz4bu1G76MISlFBqSaMzC9WFfLaTUj3PHCS0BAuS9JM0YQoYAh3bkb+a+eZHXpTGsvAuG0NpHT4s0guADBmwe1gMGSxn3i+juSqg4K3adTckMTXEukiyPRZ0ZEAQ1DksdhlZqBaAsKt6iJ2RmCAUjTd/fWXMwZdE7wCT9mZkkuxWGZK0EuwYMi7P+GBkJLpe8CfxWgavza57QQw76C3KGyCbTGjKLVgiAGAy77Ud/+6l6b7nf2hLKsz7nknvlfd3XAWa7GbslwVAEaeNIvF0zAH924kkcAaB2yhqSCW3yHoY6aFqOvQs2Fvss6gv+CEY4Gx64K/nxlV/tSM9E68/rSeC2VQIToCX95Rhxwx5tAwSZ9JaHJI1s4No4+dXRvErbku6w7MwrhR0kMlgUl5Fd5CSQyZWFqH1RpAxoxyW96k5ef2t18Rrv9HKfVl86qJ4glwLxXafj+9jQuSH42VC4z1bGBb8MKHzngReLByv/fSK9Luv+OxB5CYycyQzDzLsDv/t/XtvKdhl3siQ8PlnDMwzYIgm7gbTybw8sV7884yclQyQEUqgDRZr9NBI5ujcl++TXtcOY56/nbWCKb672v4yPiwGDuN98yiM0Xac2B1FrCULu5bh9U0ptEOdOapkhu9noTSfYregSg6GirJJ1EqXXaL0VREJSxMFpgoKFgkwULifjqvTzDNBDxM52QTp7vTOoKjuZxOUXIpuskcE0QQsXQd2yykNUAFgJLjXQjFI+YAM2EcnJ+tV8OMIz6GIRLSS7nefq2birRSCS0m02pQdYO7KVJMNpUyCjDSTxBN2cjNmzn87Z9vwRRjLemvleVrUl93XSwIm48NEVyBC8EKprYMUkAQ2en2+jKvmxBanbLG2u9VCmQabhyhslvDZDkKBlDrmlde3bPkKClr1KdmVseGclxXi146TIEMCWJO8F8Ud2V0yhChYZPN7gifqvz/73Pq45tprE/AiENJAkjmc8fH3CyiKtmvuyc+c597DQw89lCQjlNPqIOlzrfq37u+CxB5eMm8EatTOrj+ElA5zy0R9JGta4MNuQJ+P82zzVxbHjHc9w/5MJzhFMyWwRtIVKgDyxY99JC55+TUUWmsSY3IcclHDYBXc+8tfMg8AxOkcf/k1V8Q4ktdddEl2IldZUz2aOVkY3/7mrVEGg7N8IgwG/KL279obl190ScybNTe+8sUvJTDwg3/xodiyY2v84u5fJMkt5+l1L7uGLt1jgCXz4otf/CK60PnxMa7jmacexlNiTbzs0lUADNSkmDtL+J1s5pd+NNkUOgV/bv72zQBLU+P9f/q/ee2deILQ5Utx/5N/+3E6/vbHe971mnjFtddQrEKuj7+55bs/oOB/Mc99RMyeNz9q8ceohyW3dv2zsQoz4nlI60yicLR322a6w+nStQDNPJtKR2QFxZRmdM+LuMZcGxBk09GpqyFDD9IzJ2kBPgpLdce67bECD4tDu3bESQpYC1eOi0//5FBsoEBcNauK594Zr75qOQU99jRleyhKX4TnyZ33PRBP7kDyBg3riXRTL5w/GwBnLmuXOUsH6EneS5PqUQsByVvwfQGoFAARwJap9Oya9TyzaRQSWXc0KEyaOIa9/yQF3D2YAe/AFP6qWL9uM/Mli+K2LFqMo3vQ2OfaL6MBpY3i/p233xlvB4xoPLyDvbeLAg5dseNnIncBQ2Z/QzyH9Ebbida4/Opz4+rXTUdSahTGv03Ri3myAGucamM82CcohDUfakI/XmCpjfUEO2rG3FT0fvjJJ2P6nJnxRpg+Dz90X2zduSWuf+31MWYeXbX1o+Jk/QFeoj51vx/cW8vXMhArKKYBgOLHsOLCczF9z47vfP/rcaVsVIpkdQeOxKOPPx5XXntVHKLofsn1c+LwXiTCWCddNnEQtwge57MPdnC/uexZ+h51g3xkU8zLRjqnnesuLMbPhfcdwRobNw9ZDepwbA6YlPDwMHs9TgFwGHvIYYxkjx/rYj8jNmB9H0F2CpUmfFsAUIHxEfRCmq4AVtERTHeRm6JAPHV6ddozGpDjG8b8O3rsRJx7ztnMTbrV8QPxbSxGlZRnwQQDuByQsdSXDM/LKQLX0E1PqwTzsSuWwM5yjT7+xLbUhVtVgz+FUoUwMtqYC02Mtyf0uHFVhG59sQQJ02s/d1U8+YE7YFUpgYXpNWege0dFRRXyKPvT+PS0ARYgiXXlLz8ed73y72L+pLlxEpP5PUjR7sbPpg8FkX6Ky0rbHKeQ1qcWPkXltfvbVH+zVybOWT6JQnAPElvjKaB2RB2dyzYhjUOGZhh7+jj2mj6aaKrYLzqJDy16TpmI+Tx72T7k6MrYxzRBziHu6pHdytofsBFAf0B7a9KZK3tRE3nZJMauxqmpHSH5v3gW6GvguWOMaEyVYgeaLM5/+8LY+jPul9fzbO6j21jvOc/xMvYIO4MHKCbKeEsPhO+d4FxpB3jdhVTZk8/sZr5eRcyyk71iHL43U+KRB+6NWcjS6Xavd0WrIBnNJXvwpCr2fBX9Yt/q8ecU6KuRHhIEsQgq2D9x8sQk4TOMs22Ycm2ApIUUxcuZByU0M2Qx5/pYO8WwqPbtQqYI4Gz1k88gp3c5jLxqzuCsWLcGoBoJT93pvGw9GOqPwlqEFamXhkwj5/0I41bjEO677VgP3d7F/AwgDumzRuZkFudKL+/da4e6sj6AjsWgIAWskSS1AwAxEsCgGgZAFufSg8+tiR+v6YE9hZfLgkLWfVdM8dynGPncziZ+h+/PrIwi7r0MKZoxgO69otn4WWzClBx8L5ZNmxPHEpuRZqxigWbWyaEO2HewdNTXYfiON/bBBKA7HrmbLm5wuOc659wJ5nC94CS/M4qmDIvT3YzrBGT9ZBErVTf8BHJYyO10WszvwQ+B3y2ukG18KmYpe8e9D8AOrGMdgi3FAEIBkyk4H25l/AALv/ezQ7ECptSkqlw8b2A18D7KYlXIzmQfPslZdg8ARB1ruLJmWOwl1zUtuXbWuBjW2Io/idJMj8Vhta+qCmI3ZxSheSzGK6uFdZTFWLQCiM2fOjJ68CIZJ7DDWuofkxNjYZWepBmkBYZFHgyXgkkz4qO3PUPMHgF5Ji6/cFV8+p8fj3q2OWMb8M64/oariY1qktRlF+z9YzABFy2ZnxofxsFaPHSYsQaAMsdoYv+2237h4oWxBZ+HKUjM5dHs00W8bcNUOefeWECKXv5dByjlWtYDwv9SXEMMqH9FIQyynUhe6g0io8F1qISUhuTdxEjGW0eJx5Xbcn0IcgoS+m/HsIO4shQfSUnjNlfJlpLxsx9AZDJj0EFMLxPjaRoyzj57KfJSNRTF17AOdye2h8BiNzlmlgV2fqYElA1OsmNle9iINRkJOL0gjB1kfygRpZeI8beyoUfxVzJ+dUyM96Zw7caCeoEcIz8VMLGZxkjf89PXMAZ0b0llBz4nKVmlZbkewVq/PvSDi2Pue55LTHXjWXNi8083IHNUY+MTnEUTJs9OzBPQLvZB4t8c9mO+noz36Qw8pBYSCz4NGNHTfgLvtK2xYsWqJFfYgQR4IZKZ2TALW5Wx5bnI1sninNFrTrB/OX5i5ZXVsX3HLn4uox8WPOvmBAfPzq+viLIb7opi5NiMBdsZk7HMzQEAj/OWLo9nHn+CWA8fGpqghFR8NseIs4/wPGXn5RB/lgJanmKP6gUMq731opjx9qdSLmO+ZaOjcb3PtZPzWN81Y/jZ8+biz7I79sGcmz1jNnO8lXiHJhP8P5ppIJT6WF1dybUvj2efXcP+AJtanz3i+knksEdZFyPoEmgj12gCGDvrLJi0xKX9oKKjRk6IvXgFFeRWxtve+G78Col5emnGg83Yy6ZTBMLYSUxdo3cTuaBNayfd89PJ+bs/hoCPlwIgLzVB/9c/z8yPoY/f9PPf9a7/2QL473r93/Xzf/v9B2tOv+tFzvz8zAicGYEzI/BfMAJ/eADIr44PWBxFdjJOGRTmZ9PpeDDyik7FB95+bfzwrlvi3ru/F3/8nhsJ4J9C/7E+dmzbSWJZET+mc1C9/3nzzyJYy4nv3HI7BU2S4KbeuOU7d9Chqq4khZ+SGoJJDPsI9KVfp/J/BtVIhaKXovZDGnIvDtSQAbq/awb1b3uA/Bc8s9/fSxL0K5HxIgCSuf/03wvGXilMS+85BICkHxuMJeQo0zmXAJB0WPt5ECCxuEtwqT5sCZIhFtilK5uw+nuvu3hpzL5mMV19lXTxHCDQsxiItBWBTh/Mj1PIrugXIl1/GAmenSHHoN3a7Z55Sy3o7Vy3KKyPxIughXDM1u+sitlIYA0Za6fC9GAA6f0IlNjFaNEvsTTs1h8q0GfuJCMrNfjaggt+JJksmSFKKPA5yQIRQFpEt8htp6OflTlK7z00wnxvyzfOifnvejq97ineLx+DVwuffli0tThqMGqx0kBc8CAxPAbZKBYm/UgMFf5LMk4k/gIg0n5N3i3iy0Lweiws1998YfqbWf9nQ3ot57QF0HqKvKMpXmYo68gdWSQnebOYrjSD3ZIldNoL5IwimB1OQn6QLidlcso1rgY4KaBwZiHAAreB/Okk73My7sZsXPBjCBxIkkaD95gM5S1MOHaD45OZXy+9z4zhte8t+LD2H8+K+e9/hg61mXSrnkhF5pRWUKyxM9MOeX+/AwBGCncBwbPFvuOMRTkMm2f+Zm5c87nDgKEY+zGPTCz0AJkyZXq6bsENPyyW+57+N4kiZj1sBJ+tBt6bvrwq/c5rv3wsXftxwIBC5ZmG5k6aF4PATgK7MnuKUhmOmWCbviDJJ4T7Vv7KxLGHINrx99n6OyYBMq36uIZi7iOBIEpQDTJHXgqAKCeTGCN2TAmcMCaCF/m8BsuJbtdTSBPNTZ4eh1hjNYAIymBpZl6p94zzh8KOYIfFIVkkhQAlUrwFwzRPFxBRUk0TdLsuy5FisWOMiUrCA2AmiMIDcC4KgCQfCeWtYCuocy8oZpHdPME1I3PL524yrNGiSa9z1TGX2eGztJMuw8ZirlKks+vOrroh+QBBA949yZ5IW3GsfU3ZHkreaV7vvpNLV91I1oUJ1SHACdeFHiIZHxnXJ9rCJOxJdstr4nttFETKSHoFHE5wj0peyf4QfFDH2ATcveOk+waFkFbu02enjIP+MHa9VZIMCkLYsZjmO2NiMdM5Lkjn3wtGKNVm97EAXpp3FL4EWDQCVQjgABJAo+h8tJDkNQgI1dH5bLI6jKSugCLCCZLMvRi922Ho9QsQyvIwUR1OcmiBx2sS2PC9nLuuf9lPelUIBMsIqETiyEUqaOKcdo3svnllLHj/Bq6PsaJj3e1+LAX/3Xt3oVV9KK6+8IKo2783Lr30UmQExsQ9dz6YJAey8HY4ikHqG2+8IcbDjHro/kcAWw7z79fF8frGuP22O9E7b41FFyyJ+RRa7JAfN2pMbMd09DBdn3Z5Xn7FFUharkMWZkes5/PUyZPiumuupsCHdA9z4Ye3/TCue81rksTT3T//MUnra2P8yDLkhjA+BaRpJtmtoOg1DSkT5+HjJOVr0Qi/BhBFw9InVuMLMwHdbwrEW7c8T3H9l/F3n/w487UTHxIkn+gy/vrXb8YE/d644fU3JpPxXvaOw77+1Impq3w48YMySUWYO+fR2VuEBIyg4BReX0ZcB8U09fgtIvYB2g0ASmQBInTi0dGKQfGeDXuiNAftbyR6dgKE0AyPr03EwRgdN9+D98RoujFpaV6B30JBAV3mFAyqYXlMm1AV9z36eOwitrH19zTAxVvf8gaMSNEjH6C4SMdwH4W7Ilp8q+Yx7+rZRyw+KbnBM7YztxdpsOnTFiDH1BIbn3+WYs84mB8Zr4SMZ9IhzKMXMbcOsKcixcM6GKDAsHDJwti1d0fMpWP2mUefRefb4vpxgEPlGLNg4HGGAYBs2VUXt/3k5zFl1uS46uWr4sKXj4767ZzpeiHRuZkNKyjQvD99FLCRztQ2WBlNxzsBp5Ug66awNhs/kCfjMOvuU1/8Ah3Dx+OHP709FsK6aaTT84b3LokNd8ACWAijMas9Wg7sjHZ8Dk5QrczPHYvUUjMyHe1RTWGvoGJEPLthdSxcNDtWrlwZ3//ebRRka2Lmwjmxh32xHIbPBS8fT+c8HdjsG72yO4g/Sphb/Xytr5LnZh9+DoJhGsLa3KE5BvX9KHafmsS63UJVkSJRHG2KAZ59N9fTeqwRYOZwYn2U0oWdRQGm4RjeIig6IeVP0W5CisPaAFoOHMjEo7PnAJqxL6slf6LnFD40nFlsoTVjimDCjYSNuC+dNUr/ufHnIHfWh/9MK0CG+yykFLrj6Wbncz7Xahfr1GkzGbcOvCmQ5aJA3oxxOcpjmFkzZXnT4ZwLRcQjzewdczF3/+MfvyV+9d4fw9ZpiZGAMyN5XsqzePbu2dvC2op4zQMfT2fcHRd9gj0vHz+OqXhG9cQaiv4dFHdLxtKhy2vn0jks2NArWMs+uwsfFELzwCYDOZ3SGD8qKyaOKYhpmDrvAnyTkZKP/NoEANFi9Ox7Bjop0FYCprdG3e69MM8msNbYX2nS0KNA8DuPc8KzIEVpfLZ4dorzL4HP/I5nhGekjQdDAIh7sXujxUy9kgT2Bbrcz2UPWlxU4tP41WYcn7lntWvfODSP4t1wgQnO68w5aPMD+zkX0Q3SdAQprGPMh/EANvqBCVI2sn/ks1900bxR4Hvq58SeaQNHAwDEcK5Fc3aLjxZzp82cmcCP8ewpMmTKeA6eYTbOZHOPORibay6fh0ScIEghz5F2INY71wIDoQ8mSjOvf+fPHgTcvZAzsIyzGlYEoHQfD6lfOhPnTfGgPJGxfwvnoQ1GpTQWSNAu4VztAXxqB1SogUUkQ3QEhf2WFnzm9HgAywQnBQjk+7ycnxNrEYqDS0b2ZxXFaouIO2r3x6PbmwKSWIyfMzY2Pnc4ipm2C+fUxOm87NR84ByeCBOhkLmUx7McXo2uP/vIM3u2xuaNXbFy8oio5Lzt6weYZ48bYMCV28zRoJD3b8Pswx6NfMCR03pxcB6fZHxr2UsaAG6Hy9Qknm070p7ksoqQSjvJs22xK58zfjzXWgpjoRtQ6jT7eitaVUeaAdO55hnjCmJqCXORonyHjQtMqqNN3YDprFnOAv97bm198tTRQXIiBiZFnMM1gB/5vGce49XPOb1l+77Y19AXu3nLdiTvIJNGNfj4rLKcePO118cdd90TewHVW4hnamHRFNCEUd1LbMjfdiErN4L/RpEfa4wjeYvwPbrykRpirbXDULTjP4+GP+Wu/u7BHTw3gMqxRbESb4+v/OyZAB8mBpCFk0VDwPvwl2FPoWmhnfU+cSpADOfQCObVIrxSWpABs7ve3M08rIsmIhvRJgN+lFOcNp5twFNEM2zzHxnCJmnNzP0ibkwAI4fvK+Vp7NLE92XntLHQW4jDzedsiMnnYUyhaG+8JFBwlHjKJpR2/sa/rx9kVOjxUQAjoQ1gL4/YUH+1IzR+aYDeS+wyA9aSDSR1zCXBzRkwkJIPIudei+9DbGY8mUtu2cQ6d72PgxFu45i5wCFilXJqCjUwumQK7mStGD/VcM2yZRNTn1iqk0JFarbibJetrOSW0qpuEO7duTDvEtRhPMc6EEA2zzM+zvitGa8jDStbP3lAno7aW1bFpDc/lvI/WfY26xjz6wHkRmY+akzpedDeQeMJ8lt5zAU6LABr8mNUOVKG+G8umIrsE+fPcUCobbCGKkqriH82x0WXXsmeRNMhe+MIDoh6JCxlvtRhdn4AFpixpgw/JcumzUCKjfNLFo0x/+pPzkr7/fi3PMTa4gxHbmv+fM5QmkmqyQuuoIllI8ylfoDucmLTBmIw91jzshYlqdg7dYfUD8d42DW748tLY9GfPA/YiNQ269L8znv1PGonXxs3kb2e/VcgxEZHc4VmfEYWz18M24WzjHxPWVxrB4JExkvLViyL9eufYx/uS0wTx9d4zBzFhjub/vRePG/VOYlJeBwgZTSeYW2spY7WUzG6anLs3n4wPvLnn+DrCeROsqVnE6PgbcL5OY+GjG3UnUa5qM4AIGlO/KaPMwDIbx2aMz84MwJnRuC/eQT+4ACQ793bSA5N8CMIQuDZ2UcRLUfNbhLktgPxZ6++NL5217fpJDtG0r4ec85HoY9PJ2GcG3fefTfGtlPoFK6hG7Y8li1bFd/4xq2xa+22uPUnv8KAErppN93qOaXEEWpPkixxOP92k6oMA2RIBsvq0AtfZ/iQLwEK/puf5H/k7RMAokTL0L34Ii9F5f81Qv/igZbxEDH7zPSyZIqeGXAkct4WiwAAIABJREFUtdaljwz7IVN0t6veAFMpoXPOWYBx3Qa6wLTWbYs/fsONsfTKywiOMaim62jSZLwq6Po73tRAt0obyXUZATe0VLoAOzqQMVKChiArBz8XvVuGpKkEBTZ9+7z03vNvejIFiga3Q+CI3xfkyHTjYJBMMKm805B8VXreKUvOdOz4PwPcIWNxC7D+fQIiEt6TmRMGVvo8ZAAQQBmCLIPkIcAhXR8vuxkAZN47V6fX1xVUHWNfP3kI8L4WQVMAKPDCzy3gpmnmCKeiegYAGZK9sjBuF4nyWVVVdMhzP8r8WDQ2UKz7+nkx90ObU8HT7wuWyAyxEKxpcj4JeBWFTwveeTAA9HwQANmHXvM4Cpd24xg4FvF6I0jiukhETJB9PT/sEPP3DUztyNSk2+n0kz+fEJf+301p3JJhn0E7dyG402eRgHsRFBHo8d6GAB2nztDfmHAoLdSEbMbmL6yMVZ/YicQL/gAksV5XDRT8Ec5hunxMNjSjTkaDBPAyTSxq+1obPrUkLv2HWq7RAszJ1KlWRveOtPjRSJtY/J1G55a/65jYCT+TwF/jRZk4TYAoW75yQbzjez3JVH2IdZM8QSgYJX1inpeP1P98NoJiFkgSsER3ozcpeGBRWbaNTA47viroUBMAEYj1/Z07judpkhPlBJSrSkUV5zHzw9dNDBLeSJ135T8yzI8M+0MAJI+ig7IQFkL08lBOYhiMLLXL9fjo11uH3/dvT3N9ylzkavjLewrIyBbx63YKNPnJsF0gxdfNS91UJSS0aYmTiGcxV08lKTwBExJzCwiuLZJWaedKYQl6OOYCjc4hdwvXnglQC8mknx3D1FVnFy/3rRxU8maC1aAsmTIEFvIFBFN3Lq+RyzgOJ5HNBtwQlEy7l+MCmCPApnG62sEySnq571YMkavo8PN3EwDG6xUhYWLBv56k1w5g318PjkK60xpI+pTB2rNvfyqu2WFs16Hgi3M5j0JDDgUdO+QqeV3ntgCEc9BkfvbcuWmuJmk3xs97MBE2AXZP9GsZIibLCUBlDpssam4rAGLhyO8VUED3Wk3wZ1J0lqmiRFgjxZntFAMnANQdIolTukGfBr0+7FgU2HEN2ZGoCbogv/uH+7VzTeBPaTKfVx2gQzFjbVKulJbPyr249tYLYt771jMmaPFTDMmhIDxxysQEgHST9C9ECmMMHXd6QI2sHhP3/+ppQNUxcfuPvxcXXbQyrr7y0iSD9u1vfjfe8sY3wVQYFc+tWRcP/uqpxN64gIJcCwWXi8+7IJ5d/UysfuyJxDbTlL6RrsqDgCzPYbqtQs2fvPeP0nsKKdciJ/K1r38z3o5P2L4De+O1r74uGVHXH9gT9bX7AAjG8e+COIJU1jK0vgt4r7vuvCuBoje+4Y1pze9Cemrt89vSmHV3tXCtlyQGxXo6lO0OXIrEUz3dtd+55fuwGjBZZ97lUAStQV6kkArz+eeeFw/eDesUoHA8oAS1xxgOUFRKAWzKrBnRpzQZhZ9SxlUT6t52JGQ4uwbouGw+cpAO5sP4l7XFzAlTkG6pjbkwMJqRr2hBNuaJvX3xOBJY516xCNPSDVFAseMV1y3H9DYv1rMvneymiCMIDeN11IRJsW7ds/GmN72ODt1ynh+gH3JW3UiBTVmOR8NGZJIAWJR267NblOe9DiBo5sz5FHPwKkIT/Pnn18Q1+BLkUe08DCtoNIUcXYaOANIoX9KIXIng2crzzsE0eEMqjo0GsDpaRwGazuCa0YLQAOUUiHbvrWeu9sTjT2+Iefht9OP9VVmTH5e/anwmKPD5PYWHBdJ39C9EP00Npy2YAoJ0AILs3rmfIsMRijk1SXM8n+LpJIxt1zIOO2CnvP7Nb0Li9BGe0/r4/E/eHzt/fjxmzKpGOx9/Jzp6t2/cBSg1jjVXiNEu0qZK5MEyPdJYR1wxNmYDbv0Ic/ZzkTDZiYZ9PkW9IkCFYtbNJa/gml7ysXsLUoDMe4FkvZlcq8mflZhDxtxw7rlqyuCZvJOKP8XVfpgf3eg79fF1Cx3Lzfy7EXzdJa9MjcwE5fM6AKBa0OQZNVrmA3IueAtQY2T9YBI9e2LaN2rVkMck+GgzBR529/pGznvGHkl39PoLWNOwuSjiKenn1jF6lMVV2KgUUqspqOJjnjwR8vkin72uauyE5Bv09VsepquW7vMKPWEYe35vOJ4oJ9mXD9SeRCYnC7mfyvjgve+Nu//XDyje4kcCg9di0QzWvEWnVd98azxx/d/j9UC8DuOhnCJzv0Axe/p9j+OFNXNYVJfTvU0XfzfVumZ8KHI4z7qQEZuCz0VLb07885NIvjCeyxbCKi3ppTv9bACQnXSAE08UUoQePwmjXqRzhnVxv8j64NnXgKfAhPKx+I+UJkZSO55VnhFFAMC5rPkEb3secn5YSJNdmZiX6fMgozs18HhGZOT+DM4kqSqRIthusU/moWeQe20RZ2Lyn2Oua7Tr6/nvbDqllZ3MVhZLfxDmiOvGkxiOSJLBGsa5qYyizSTjYF/U7t+FJv3oOFx7IMVMHRi/CFi7zk4IyvP7/aAJni/ZgI41sBb34B9UpL4+7LfpM6enGFTp1DpktwRmfL4jhtHUxdzIp2Ceb3GRQehHEi4Xnf2DgJg/u+O+uOH6yynsFgNOH4paxrGLgl4p46i8kIC5MmQ2hshey+d8aELeKJuBqSG2bKUY3Y1BOMuB+ILxZG0eh3HUw7UKyOSyP+RBh8jmWZ/kviFIRE5V0tRMc7mM7nl9mWSWnGAMDwNuPLm7LVr5PRXn8PiOcxaNjzLet6MBtlDvAHJS+JEBDlRPHRMTAJ33794Wdbs4dyZlRTlnDq4KKV7qgIlUw4RXinM4m1MT7DqNmktgK23ZuQ/JK7q1uc5e1m0DcWEu13EcppkyVc3HkdUaSyMScUM3tJCGhs6YDthWpmQTz0ZJ5tN2yiMzVowsVOPBzhjN/FJ+KguT8eHMuf1IZElom4psm+eqHlYHDyL/w/fGjcmLTuSrxlWWRCm6X5NxgT8Fo6OljfgIGswTeCtuaEcyFjy4iON4IqnAZTMWw5TKjS898Ux0AqQM456KYNQ0HWhnzcLSYDeopNBdCEibjzzRDHqfit1XsmkgobGv5QTSe/gU5aOf1Ymn0lef2mW6Ea+cmhdnz5kadzy+NbaxJ608C3CR7v6rX3YlzLCe2LBpPaz06hjPwzgJs23y9Il0+I9nf2lKe4xNUqWcJebNBzknslgfO2A2veLlL8cbY2LKVOppNEmeFpx7ggWpoYU4vshmjZMZzzTZEvbNT4YF5ZwWmO/R4Bz29WQ0uZS3aoGRcYwCfhXsjEa+1pNNtsi4iZPSazYi05ZfUkHuwxwiLrChTOPzesZ+9Dh8wPi7vfjeLFy4KIGb+qPZwW8c5vu5TxQRf9fWHUyF+hnE/Hr7mRfI1LAhRFDE+EmfD+Mim6IETG3KSs1d7M36NBq/GWfahFUHe9WmHr/2d43zBH8zfG+bvDI5gt54xoFKwgoYCYCYPxz87gUx5a1PJO9HWcw5ev8wN11jXrP5lIwZmSU8gJQ7klkBpLaRL2TjH4Mfx+zpMRYa4AmAppPsv7Kxdu3aBxPjdDTQ8FCMx8dTz62NZatW8txhWnHfW7ZuS7J79ZxXvEl6fesq2byfzV5r/nZujHnTr5LM7UTGIZcJX0G80UZcM4+4tJtnPXPKtNjAuZwL6GguqEyphvcy2Vr4u07GQ8aNALXjse+fzokxb34IgJWGNZ55KaCPY3OCuTAA62WA+156zvLUj1mH7NVhxraEeaWc5Cxkz4/gn9bFM81hL1aG7Bhyx/k0BVx48UXIou1JDZfmujaeNfGz5Evjs2P+VnPtZZWFKRdoPN4aZUWwZPu4VrC7kvyRcQT5xlMnhsUHP/AR/LTGAY4wZ/qQK0Za8BRnZjX7TSMgWoZH9bs/zjBA/uUY/ev60u8exTO/cWYEzozAmRH4/YzAHx4AIgPEZGQQBIF9yAFNJ2MJTJDje+KDN1wen/rBVynaZcV3vvOdeOquJ2M0AU7NGIIkDqNSkgK7ZBcuWhLXvfI18cd/9Gex677H4nN3/JIAeSJURpJsIu4RSC7kknDYsT708etASOa7QwyQF8GPzPfTwFns/PexH38/T+v3/SoJ+PD+h27Cm3rpx9C/M50qQx8vfi1IkEYj/Tf0/Rd/Va8DzZ07k2SSLAXlN/x5YhXQ+dd+opZkVUNQi4R98a7rr4tV6LNv2boh6ZFXVFExoIDSQTGnik7ARjpn9SJpogPEbhy7WO248xI2DgIfC97+ZHpAAhnpmvzaLr3BrzMPcKhTX/56hunhRwIaBgEQ/y3gkWMRmGDOAmcKepM8DEXXodcc7H63y0T5HwNSC9UWfpPMk8VZfnfTN8+J2Tc9kcAaX3OYUj92pgxKKCUJH42l+RuZGwJGMhnSvBy8hyFAbmisk+E41y8gYPemv2twbtK+78vLY8FfbE3FgEzneUbbWmBGKSfZDUBHqbg+1mIUz0ADOT8fo9MwMVCUyUgMBwo3SuPQmWiXpIXVYhJ65VDskPR+E5jImN31f6fGdX+3L13/SxkwFn691xds5S3oU4R/cV5lrjN1y6dC/7CUBNmd+cQnZsW5H9+REpS6ujrWeBldhfiOkJxqbGrCokyR2sLOCMdrL0VgdX/v+dNRce4ndtDlJBDRj8wKesmMjwm/mra+pzIUBvkCMvpwyHDZjcyWlHjltnZ949K4/otH0+8IBiXwg2C6sKggAUqO6Us3U8dD6npiJvC1DBJ9L5RqUurN5MCAPD/NlYyxeZJiEwhgBGRDKfHlBuO/LdtYwPHvMgUdPvNMigGi1Gb3d0wplKxSj7yU7qxSrs1iRRcJSiVFjyo6o7pIFDUt9/Vlj/SZmFKw1WxR3xHZH/qBuBJ6SRpkf2TktwRRKJZR+LLDTzZQn1R2mRiD3jTOf2Wv0nxBl+AEr60PiPOmM3ks9SfwxPFybpgk6tei7FRiVDmXGQcBBOeqHzUUZjQnd8Ga+AkICrYJFBSz13cz7gXMwzyu2bXmvqJMSGKNAOY5sJ10K0qFV8M6gSG8v53TFSS4TchNKL1QDOAhI8UiWgWyBfthOnWRrCmDZbHS7x+iIHachFK/GdfobrrkJ5OE7aaQZAJp0czXdyepo4NwDsmjha0kg8V4JPaFTKjBOW5irBSWLJAEfgz5hTDWmk/awajvRDlzU1kCDXIrZZ/w3krXWVTbhy71TGTa3C8cH7sSBTqO1Dek/VFJF4v+qbhnUsuH9+/7ulZP8952yAnU5PIcBHFLGAtB1S3/hGY2HzPfvQbQBuCS/wqYV1Xogc+l6+++e+6O0RS1rr3qcsDGhuSr9dOfPJJAmo0bn4qlS+fz36KUoN56y4/ib/7qr2LTxtVIWAJs15+IXz30cLzizdfh91UY5wA2/MX//vNYcfZy2GbIelAkGUkleMOWTSTOmMlOnhQXo4vemPasiE3r1yNnsTrOPndZrEDuoAYJnN3bt9JhC2gEcHfecoxcH3uEgjB+JWieK8vx0IMPpS7rs85aliQ4smH//PMdP8uAwnh3/MWff4DOX8xOucYtGGuOp1h8ChSq7uAR4orKZFZ/7gXnAuD2Ac4cw6dieax99Elem6ITbItKNPi76ZQtZg1NpzP2JGPvPmmRM5u5MQDQeYpibWfTsWipr4sOOqwnIrvQjMl4NdfXzvfyT7YigXQsHgH8OMnyn4COOptc9DcfxEdgXLQMK4ptgAONsAvyADcrKfRUC1TDprns8ovp2JzMXFIyUmPjppizqjR2PHY0piOZk02RINEQePB7tmyFETCL59Ybv7jzHoySt8eHP/RnqWz7xGOPJvmKMaPHxfbtu1nHvTEVPXPX5HjAr+M4Ea9Z+3RcdtkVGPXaKX4UTfaFsW37xqR/npNfga76lnjosbXxrj/5U4r2R+j0rY8b3jY3TjWVM1bsP2NOxMZf7I4FS+YlxoztrP2wWzop1tRSrD2kaStnjd4I23fuQdP9qviHz34u3vP+96MffjJ++KPbmWfz4k1/uTJ+8InVceMbLwdwqIWt0BQbn32evUlmaBnd2JXcN8BY82EkY5rYT5Ak4aPxWEsqMHdjPODPd8F2oTQT5118Cabt4wEVx9NlejSmzs5II9bv6E9m0O4/7k/KLAoyj5oBULmHrlaBXNkA+vegbdVyoA5yy7E4XkeVkfq6nuiyGmRaCILYbZ8Ng+EQhRcZXIIWqoby2NAeHxGTJ01gXhbGI49tomjF31SwJ+dRAMcofPMuDKsplC5ZPjX2IRelNNT2bTAHmPvXXD41Opsx0d3ZiaxaBbrssA09W1j/kBEwhC+NJeecF5/5yj28PkDLFFgmrEftcAjWkAdibChys8XjIYGnx9FT8a2DH4+fvunmxADR+0KQfumnr4vV7741TiP5k6dnBt3m1exJx5irh5GZ/On9bXHxxSVxbC+FaAq6o8aOgw3RyH2Ux6Z19XHl0pmx82Br3LWjKQ60nYplC3JYA/1x8fmLkzdReyeSfhVjoo8i+3AAvazcPoqRlQA6eJEh21RTXE1RT6bEafbYRgqfyD1xvudxvsrSEthwv9cHJJ2XAiL8X2q88L/0VAWlM55y7oeeWcY37qEak1u8TTGVjRqsaYtsp3k/wXQ7jS1KFtBElWQiLU7ykPst3CVsm7gGjf7TSiVRSGyi+WEUe1E7a0dgqeFwLWdzdvJU8z0F/E1F3O+dl60U3o+yPwyZOevx1EGXs4boshyNH0sA7po0E04MEL2/NFPm7FO6TclJqoY5yEq1MMeOIhv23NNrkCS8EqA7Pw7s3xObNmxCBpP1yB43EmaozF1lNzuJETRS7+XczGIcPedrOBMPcyaews+C7Y/YguYJxv8Ic6ePbrVcJnYe+5zME2OYNthF4BtRhmfGMAqlrRRWZaPlETeUM+9njZsYzTSjfezmtVEwNjsaKShi7xOXIv127TlLknn6AYDZz9yxK/pYL5D2Yw7SYcWCES1HAd1hcFD0HZYKychtIhVVqPkzz25EApB4b2X7eL+HHt8OsMcaKmUf5r17AUIG2Jf37myJZfMqk6RUzejq5BtTy968v7Y7RgMOVheWQCyjKO3CKuc1C5EDA/jeu/lw5Dbi3UHzdw8gYwFARCt0ijKm40SAPWMyi7W79pzEuFlPLhgQADIjuKZKns1YvAtyAC3y8SQYi9fSPtga9zy3LsBjeHZ4h7D2JvTnI913adz0jbviFCyN6ZNYewAV9TBWJk4s455PRQnBXTHPvBID7MrcnuiV0TW8ICpqxkUzjYN79uHPM6I8mk7lxEN1R9O8vGxiQYxBtm9rXVscBQs//9KlsWb9piRtOXseaxJm32iaFPLQkSyCHbBk2SL2JyVHkQklZrJ5x3jfGLmd+WgxW5aG8a3M5avf8IZoRqLIZqupsDCaiSsOAuLmE4/J2PC5uN8pT7sNz7658+cl30a7941pbXAylmojh5E961qQPdAA8NEI0NFMQ4FMXeW09F/Lxoj+KCCJayOPcVcmq5YiuVltBbG7bIaJk5DjEhgD+LChyrzCnFRmsOvnGLF8M7G5XhWCDhmGbGHyOfT81lvuMMCvhfRJsEltclFm2Bi2kKaI5Mk2yFTuIA4zljKeNL7z/RLgYQQ/2EyZafji/wcZ0cbSxm/KDtf/8JKYDPhhvG1cIoNNsNM/9+vkUeh+ZLzOGvf6khQxDYJjOdsKcrNiFkb2Fay1nRs2AIJUxVRA5GZAjwJ80DoY+zXrNyLlCTODPWwsjSITiK30PbKR5yyk155lLm6B3WBcPhKWpLKymz+zJCa+4+EE+js+5n4ygRbBJqqrq40FSIodgq28f88+mhLZBdjzjCFt3Klk75C9c5xYuIG5onyX+9jBmy+KqX+8JrHG9ag6TcxXwDOwcayL3EMd3zJizXmLFwCIIM25f3+08KyVFO0i/ingb3J5/h0wsAU9mmlwErRWDnEVzOTdNPFZJ/B6zcUEvVybyqsq/zqReKqhEVY47K8OwEhB295uZs4p1uhIAJ5hsFif3x0f+/AnkTYtg1GnlCqsa87hI6wn50iOjN8zDJChFP5ffT7DAPmtQ3PmB2dG4MwI/DePwB8cAPLdXx01fRgEQEhcKHabuObma8TdG+98zRXx+W9+jm60w/HR97w/foSB40EkE6pGVpAAYdp2qJYAqjTedsXl8QMkL9S5/sqXvh5/+eFPkMCNTQE/rT6JAaIurkVFPzIDkfl48esMc8Hr+W0skf9ujcX/9PwhoXuBrjGYFP76a744MJl7HUwdB1GOFNwN/sqvASCD37QwnfGgIBmgw9JA08DOjpwDB3ZT0KNj7zQ6wlRzy9H6rUc2paAwJ975+lfHha+8moDmAAVJArfOZgqR0MD5mZWCAou0PJuTFE02fGeQ8fHWx9PDe5G185JrS881c6GJ2TF4/RaUhz5euP6E52SeuYVti/SCIgafqXOd4HQIGLMobMHXpE8AQFDE7qcMQ2Twffjehm+dE3MwZLf4b0dNkuohsLTI6esmA3M79/QP4W8t5BpgJ8+MBOZkuv7/VReJmrK8v79v8X5IRuvwt+jc/uAmAnESFSQ9LNiPIpi1K977sYgslb6Q57Bz+7ZYgXGcLAQBEIscyh8dJZgcSRLhuChjlEzcSdBNABy+lKh0tKZgWEbDCQp+v/jQpHj5J/ekAD7Ru/UrILHWM8FrSwbvQwycBIhkmC5DLJ3Ms8k8K4GQw2gKz0N7/6fvrYxF/2dd0iDeRyC8bNnyZILeTWKmB4hdm+ruHiKw11fBZMaOprY7Xh1Xfu5ISu6TbAXv3YIclGyMMbA/UlclCYuAh8wOx1JvFO/bYvDDH80Yxr/iM4cS+OG4CYAYRNdY7COhtYDi3w1SgtLvDzFANLAXcJE5U00XpWMlK8SbtCNUs+jktUFSk2SHUkc+hYxBACSBH8xHJa7+JQCiNZ9dmgIZYmyCFQon5fBZ5kc53XoaFM+bPYMOS7rkaEMeP1YPhhHcP+vQYj3XYmezyWuJPjAUerwPXy9XDS3ZCsxrn69MoH4Klc4DmRy9JC75yjgBYjgGzsFOxk5Q2SJ8LwmNPgGuCWVTzASl2jvOPRR8LAI2kNCYaPn802sIfPD7MiZkMOn7YYIpSyNJw5H4CVykRJB11EXhy2QqdeMyRu5QqTBlwk1S1ECimtYV600ZLPcf15rmuBPpJNy0cWsCBmQCNSOFIFgg2+MInbBZrGP12Dczj0qY64IgAiAnBkHLAWkJGEp2c58JgON68ikceb2dABYCPN6be1/mvgSv1Fu3L1nmWGb/ykhgKTklGKLJJcVSxsf3yeU11IK3s9H1IDtlHzIO6f4AKKfQGa/cVyPjmNapa9rOQQp4jmGSKvN9lb9KrLTMXpGRpmOf4dpkPNnlaFnwGGvBsa69dRUa1OvSfmEhMY+E+gSt5NmwqMqQUDlr6ZLYuWVz1OIJ9IH3vpsCXz2dkwfjkYc2U7xA033GSAqWFXHOyqVxkGL2z2Fgvv6G1/CMjyPHBphdOiU++9kvxMvf+irYARhuwmL4Ev/Wq6CIooedl7Ja6pmz7RRUzz//XDSaq+OJhx+Kyy68MDauWx9r1qyOa171Mjr6Z5J472WuH41TzJmXXXEZDJEddFjvjysuu4iOvu4E5m7euBk/IH6HqXPlVS9jzAcw876NPbIQkKaFTr/3kdwCbjPSTz/5FADGSXwxprJftKcCpvum3eZX0i07gsTXr7c8tylWnbsS8GUzWur4KVE013OnEnDO+S6AekJtbca7QGYSvhHN9YeQVoFZwZxpo0CdTQFxBlI/zz/6cPRw/rkFrNuLJj9FKYvTKxZjznq6Lfaz5xzsyYu9zQCTdCFmsxaqRpbQ5bonXvGq62IMxp8nBUv4nwX8Pr4+DSNl0tmwu45QqaOAwiatJh/PAKkoDD4HhpViOn5nknt6MxJiWYBce3buiIPMsVMU3JYtOxfg6FGYH6sAInZy71chobQn+ZLUwPQ5hIZRPfvw9cRlT61+NAFMK1ZeErfdfn/U1rfAhJkXoyfWsG574oKrq6LjMIUr9uBnMB0974Z50fg8cnH4GzD5o4s53M1e0sEa7WCOaAarMXMJVIUxEyYDPCHTQ0e3Ek5PP7suLr3qFfGDH/0yvnnvTdwfJvMN2+JkG8bvXMMx/AAOHmiiQDWKecuIZFMcJHTo4z6T/w5skxY6iLNlXzI3Dh5tBADJjpnMvyz2iQl0PQ/gqVFWhIY/BfiqaSAYv+FjoI7ZwvV2818/1wvaGr10GrfjAdJF0a6L/a8IY+kTrPNjx9nfWI6FxRS3ZFtxlh5C8ugoBuIoWMVopIXKKS4WA/jrz2SB9MChhjhwBLN3pSILOW/RR9vPnGlEuqhmytTYD/jUSYHySB2eGRiKX7hiEtfAHnW8LRZNHx2Ndez/s6bzbHYzdvzI9+ccOsY+vR/gZi6kHOw9knm13gv6JIxg/7Cj2q5kiF+x/Kyx8c6fvuPX7v5Hr/kq3j/VeCUAqHOWQNJmD80AIEeZ43c93B4XrOJ1MKOvqaSCS0ewYHUTRfXmo/1x2VlzYtu+Y7EWRsuWOs5wrn3GtLJYMG9aKiodAJBSJ76MuVFSiY+D+A9rU8an517hcGT6KG5WU+xSUlKvNNkaFqstsHkG2ATi3uVHBvzIxBXJXyzFguQUPGvPHfe+Aoqq6ji1MPeGOsWVwxJc0Zcwh+q08kYWI/tY43ZkF9Ft7zsM0+uOdZVhWdokQwyoXhId/wLoejaVAdAcP1KHvNjU2EanvXvEMbqtNbX39y2SytJxDcnuk/2jHJagt+xD77GU3MYYyqDA2E4gTn+TYSBnw4fh2YEMVj73JEisF0YpRc8dm3fwbzywKEDOBJi1eN7AHrR+HQzs0tGsBxgesPgGlIshnumk01/5tHb2iNEUfTs5F0tA7fbDxWX8AAAgAElEQVTvqdMaJwFthVxPJwdVPYV8YY/SHuJeUokefqGTNaZnhp4UZQxpPkyNzsSqRO6LccjjKDx30nSO76q4nXm5kzmxm3sTJET5La5eUBDLJ82JHsbuZ+xFv9rYhGwVxfrFFORZ/6ea63luAABFNJfwngLMno2tsCh8jz723QIK0PnFZbF9z372C317ACJGl1Icb2PtaR7N2MFwRBwnySVWAHB38/zWbKf7n6lBHTmwU4hC7mHqtAncZzvAHnsS41qDvGBhE2ARv9OgKhHXPIw9uwoJwBzmz3jWwW4MllnyCXQppthqfNUIoFPBuGXxgyKet8btMkeLaEzZAWtx7bb62AmzawprcizrZcmKC+ILdz4Q27l3LJ5gsiF7xYBWkucC6wZ+17BuTgf4S+QPwC4GFT1N8bagpCpYuXgwIUUJyH8YgBH3RfaT7FhQTUTJuZVXQCf7yHExvGJi/Pw+/QjBeKpH4LU0jS799hg1jvho6nj2ZkBUzkY4vchGjk/NZz5D2abGNP2so9EylPZkfKPOWbkiFbBnzpqV5KaMgRrZGwU9bHaZv3BJKoQ3U8A+SCOTXfsyL0oSk1rmL74c5BrGbHqxCX7ISuggnmmm0O1enp4vDJ48AGLZJDYxySqXBa/XRDZx7XHeU8lS142FaiWvbAhpYk9Osans6rQH87tKYbHfCnKYq5hjGMNVIOdlfmLc7++XE8vXkEN533UannOu65mn9GgC3ohDldyV9eE12dRiLqPEcWoUHIz/MgBIRgarH+BQAMSco4s87fjtV8S0m1anRqfk2ZYpP2QM0Gnecm8zF8wlnjVXlJHTCjunGWCVDCLt9eecvYR52B87N26MXEDQyYCNzz6zNuYvWhzPb9uO58fJ2AtYobSeMn/jaKIwd2og5r3wkkuRyVqPFBbNGIybcem+r54b88i99LsoZw9TQtiGqZHsDZXMg1HE6E8//UwaozYkFo13y1mn5vg2ADnHZVcLhjgX9pGb+jHhHY+lOe1HGc9ywEYAnmdu8nNhfcHoHQ5YO4ZYZgTx/TFi+QLyDj161LfroRlrZFVNktF1c9+HgXwnTQozuK9FsH7XbXg+5QQ2BOrXYZPgCfYaz7UpAFn6kR6sx5QdkMXGrh7WpQxAjGdhvbEf97EfA4Js37wnPvP3X1TPj31yArETXm78TnkZ8cygkf1vDA7+xTfPMED+5SilQsu/Z+jO/M6ZETgzAmdG4Pc+An94AMh9RzIAiKU8AoZmJCNKMYrsR99yGOZe77zq/LjyLa+JLRue5nDDAPWvv8mxT2cKnTm7924ncaUIAHW3gyDvQze9PYonTaXjqSw+84+fJ6mEMr7/SNIorq4cndgIfXYfprJZhuGQ6bbP/DvJqQwVyFNB/6VASOZrpZj+J3+8FNhJYzAkh/WSm/p19scLQ5XOLoOyIW7IiwDI0Hesa+DRQICo5IhFKJkHdnLICLFj5eCBwyQHFMXRCNEsvZ+CzQiyj+JSCtjbno+P3vTGWPbqawjE6CAjwejh2apRa9Hq2W8tS1c5/y2PZyjFPi/lgV4CapgoDrE7TBz9PVkIfk5yTf7N4HMeAkaS38YgC2QI8PCOTHgHJ0n6ewu5dk0LgJj0bsdzxI+FMFAy5mYZAG3dt9DR53tppCxSU8ywkGvxRS3bIY8Rg9sMY2RQYovXsriZkeXKXGvqHh+8V//dR7Dtdfi1BbpdX1qariGBH3Qn+drH6YJRumka0hVdBIgG1nY+6tuRRXK+e/v2uPbalxMoavZNssMzLSAIVbO6gIJMMnS3yMs9Gqxb7E1SEXTYn0RyxPcpIFH/7rvK4ppP7k5jYZeoBuMWttULNlAUAEnvrfQSc8citl4PQ4BMWmuuqXSPmcBIY2y/t+HTZ8fYt/yKZHRaWreOk7rsoDgZcrnSJAyvWsNKYfkaT6xeHafvfUtc8dnDae4dPnQwsRuUlZLdoVm08kY7vpQJyH/Tx+IPIOlDV5rGhIIoyozZSZQAAbtG2alelDrLFFVScdnnQaHPYnSPxRkK0GWsA7eXDrS0nRtFFMvNbzSdt5vK+1eSTU8PJbDszk/gh4auso7U/x1kgCSTauZYnl3/jitJZ65gmXOUFs1igvsKEuVCEtYSgICTyMj1UEguA3SxiyslMcqWcb3KU/k+5UgbJP8d/Ui4MAEar0+prny6rUwc7JJ1HuT5b4rmRRbrlUkTPOL7dnNlWCx2gqIVTXJiQtRJN20GEIPhpDQcyZ/PqUvZLJKPjIk8c4t7cc6aeNqBa5erkliCHmneDO7RggajYC11cq2d+pBwPwWMp0UhNZP96GceO78ECzSR9GZM0sYjs+C/1YJup/NLNoXJmR11fcwrk2ilr+rpWJZRNGB3H3NcCao27mcMCaMdc4cocmZRmbPQZbeiSbbgnuyUHOa+oMR4jHyVrLLDN50fXLfJcMaHBGCI11Nawf1A8EL/EX/XuZwAFplV3LT7RBZrT31rk0ol6Pr4uopk/RgSEkPsk9SVSGKv94f3JwBjcu57+Tup+CvYyhi7jroo2AqA2BFpEfAQUlgWCOp/dGksfN/GJEvhOKoFrgTWqDGj0NeeQbK5L5YuWhAbH38q5k6bHJu2ro0LL7oyfoG2+MZNWykq9+LHdVlMmzaRmntPfOUL34lLL76AgqVyDxS7OnLj6eeej+IxJXHFNZfFIUyi77jt9viHv/37+P53bwWguDr++Uc/ilK681YCMHRQHMijsHeUbsf5eJzcCvvz+utfGXMBB+67795oQqd6BUanNSTl42GOPHL/L9F1Phx//O53Uqw4kIBL5+K6dRt5Lm3x3ve+HzPNPXHPvXcz3h0xGaPXv/rwh9nzjiaT9ScefQz9+1KARDXNC/ndvXH+qvPjpz//CR2BH6VQtT0eeOh+il7Vseq8lbFz60a0oulw5XySgVXCnHPPSd3kzEE9QApkYAAi9TZiXE4ns347m+jKHo10WDcsiwF+7+l7nk3Mrm6e+5QZC2GOUIHrgjnWg5QE17GzMy9+uZYzk/eaPGNqHD2ygz2yOz79+b8mmT8cP/rZT+IafNCmzpyGX8CRVHxccFFpdO9BJseKnQbOvLfn2/5dByj8d8e2HXti8cK5sfSsBTBz6uiybIx1z65lHuAbMYUiSUtnbATouuTyy5Ara43pFFm6qJrb5b5r58FUgH45Umabt6wHtKqn+HBu/OTnj8XIMVNjNPFX9RjM7qtGxLyl+AIdAdDjTNuxcUecfe3UuO+W55MnRzGFnNPsi534fLRR1G+BbXMYk2cB04J8JHvoYp+36Ow4gCTXhs3bka+6KB5ZvQFPlJz4+5svjn2rB2JMJbtx1xE60WFg7T0WxwAOiopHo7W/kyJ6cYoja2FMCHwfPnQMT5lpMFx2MLeRkqkcmbTze3hO2/fuiSnTp8R8OqLtqC1CXigLfw2rvwns5zkKlA54dlNcGcEaOcWcPgFI1knRrYt9o5dzSEPYHiSSCnlux+nAZTnCWkOuRN8g5uIAz6CxBaYc9ZvxYECjYUJZIC216M7PT2K8WjlyLCblA7GX9vBj0DO2HWmKcnw26pjD/YJ6SMnsOtKdCt6zKZJiQxATSnNiKk0jBZwrRcRzFVxzLV555TQJ1ekNxD2eVAaQbtfR1OjtvBcYGQBgyCJWLmE/2EOM1tioFBad6EsxAd+4jrkBC2NsVpKHdC9Xcq6ntSHyUje6prYlyU/lGPMRdTfWxTi63jmXlTJaXcc8iFjzPLEJXf6zYNE1o321HQbSBiTTqEvGspVjYBpN5Iwfz7m8lXXZhvTcKM5cjJw5t5NUFXuTBU33bxsuxiIn1E0hUmPwk8xtu8n9mbGJflKCzZlYfgj8GGyQSbG8Z0TGA89YSM3/YRQMD6GZ36Z0HXPPvbiD+KWH/V7N+2IACNkg7omJHUyh2iaBEe6RHjHp/LUBgHMcJoL+Le7bymZ5BOWphcdcGkac28XcGWB8fC872ovokC+kaN8AGNelOTD79W5M0QXeLeRaaJWBNJ5CtH4DMt1lCnpMEAnyH7EziAAYdTJXP8XPinKLYi/re+KYCYQFADTES+0YBvewBxyApVQ9CqduwBHjhR5ypm4Yvf2s7ZE0I+U7RzhPTnI2ZBOw7dutLJWyaXZ400zA3O4A/MgCWSwEUBzgoOpERqmLscCqIiOdqQ8MBfoRDE4RjFTN03ua+2Mcw+ba7MyfEE8jbbS5pQHvHdYHv79kHADJDJrVSgD8eIb3IdWzbnt/sITjLP5wpM0OSKEN05SatWnBVIbBYcYtRxlE5m1+CbEN63lfLRJAgjacXeVI6m3fcZgxhkXKsxnOs6+msa4UBs1JiuwFxBoNALvZmlsfoVAO+DdvTFWKQfa01kcLcnf1yBNOqMrDnB2/MmJZYVOWJygi98laAjvAc6o67YkJoCIWa2X8lEzswoh6Gs+uj3nbCcB1orU/pk8sxstgHkAYzBOYBntau6K2AZwaNsiNb7g6dh86Hrf9cm2wnLgHwJElyNXSnDQFWbMx3HM/YFPe8N4oGd6JvFgBDSen2SvZmxlfpcXqYHkUUSQenov02r7tMRIvzRnjc2DgUMhlP9nXkRVbYRRu332CuQ0IObciykeVsVeUxSLYmw2NgE2e/UyqKgrdNuYMl2HMXFSmqpW1ZyOGMZWxxyM0KBinveN974u777gj5syblxi162FUbti8JV7z2huJm7hP5rXMAL015iIVagNQapTiNWxSsUGsgoa5dbAYKpCyysHIvvZQPeAGwLDxkvJr7LM2LpljmlPJ5JCRcpp47Righk0LMg+G9gzjHWMyr90mCxm+k5BsOkxuNBYQpxa/HUEQPeSUglMu1T3EArp7jvGloIxnpx4hghbDeb4TaKQxRjXnMF+RlaF8lF4nNmLZiOJ/LwVAkjQ0QZ6sHtfSEADSdMdVMfOda1L+kJroWMvuNTbM+LVnhjGm4K6sh3qkNFfAdjW30ePvYmKU6UiRbX9+QxwBgFoydz4xU0PyMWkiRj3GvRwlz5vIHq6c62nZwcjVGvvaZFNKnO3Y2RBkLK788PbPLonp73+afKAgNUi1IoU4D9bxTGSDN615jnipMeV3+cyDQlg5+rUooSX7ppX3s/lG9o2x0NYvLYsZ71mdcoBeWXPMq0L+rgKAdYAcs5GYWgk5/T4K2Wt7APhGs2aqANuVyMplXGt37matwRhhf+sBgBVcySHfXLf++bRXz+La5i1aBMB2KDGDzNcEi2QltXBvNqUo4ygzfH8d7G2a/mwwkyZtTGbw3UvMehp1iVNQI/OHI+XWdCI+/n//liYyGpuQUC/MLSGOlZ3D/HrBL/W3ppHpB2cAkH85PmcAkH97xpz56ZkRODMC/5Uj8AcHgNxy/yGaHWSA2MtM0EV3zsYtW2LsuFFJ4/I9r3lZTFownU7RGXHhqqsIhuZQLB9DdwnBr83LdPo1HMe8c8Esgiy0dilAtUKZH0HA2IkxXtYAFOwSvAOyc1NnRwEdfhYxLeZnDqghICQz7EMMkHSADbVjvACEWFw3gfqf+mES+KKJ+YtA0AuQxgs39iL74yVyWKkrhWLmIGiS+Z0XzdD9YwsG7YBYFoMs/Po7FoUtRNZThJg3a1HsxNBz2vTJFBHpYs5Se57OTbq0qkYWI7F0lMSWgtVrr4t5l5xHgbAp6u6/LF3XwjfipQHl/7QgzCDYkJgEgh523QgmECxm5IkERzLdgHaS+/t26fthUdm/G/obk+YhL5Ah8/EEeLxEzip1qxOwlxAQKxFk8rcNAESgY8iD5KWzYuFNTyUpBQP0jMmxzYakrRYjB2WgXgqA+P7JKJ0gMXNPGabKkFfJEHAjAGJHtwW+fV+DZfKB5zNdjrxXkrDi2mSASLGupHjv6yUpIpIAC+inKU4fJ/E655yVqfB9gMJmVWU5hWyKz3Rl2ZWU2BwsET0eZABo6J1rAsm99JBQF8IcKCJBEAB51acOJraI3iICI46TiY2U5lTcFtyxm3XwGbUTnA55hKSAX5AnAVIZKR//vZUO/CnoAj/x8RlxxaePpOfZRCFnEmbMI5TAoPNbGSE7lvSUGK6MBAHvhk2bou32V8X5gDIyMby3Mu6pgsB6Oz40O75ySRrTqz5Xl8ZP9oL3phGfSZjP1KK/91FIcdvCvgCOGrLVJG8mRprspXmW5pDPCHNC51f6XgbEqYShIlAmOCBgqoSAP3dsS9S8TXtIxqtGAESmR7+va5KgXIzghmDFSwCQVMBWc9vkgrctIAGwwGqBo49OrQISVVkg0+ieshM+n0Sj0oRC2QKeQ6k+H7y+bJA+i+vsgWqJy5DxetSWz9UAnfeUJeDzVeZAAExmTKEdbspXOf8GwQ3nnWNogdtilQwQqf4CGUrDOa7+2585Mu7xduBJvXcMfcZ6djjXBUDsBHRHOcL8tOCfPC2ULElsCLS1MUfsYHycW0qSpHnIs7L719cTZDCBde1aINNU2M7C2QsXJgPaTTACRlBVqIbJowyWpuXK0qklrfRCLUnuCM0ynQsyVBgvTdH7lOiiIFaM6WMrRaCTJGFJTo3ftZPOOWsiqK70rwEgdgBy/ckIkzVoUtxLEqfE2xBwIsPD7kONP90bBElPCTpxvxrkllHgt7PQhF0z9HbBNOaL0nAm20peJV1p5ptgx0mfgWAK//m6Q+yqjAwMnZC8v+wpwZICrr+JAsHB718Y0296Js1TAeU2fStg3Y2gmJ4Kw4vmU6DcE+cvXx6dFCV++s+3wj6oiDe/9V3xyU98i8JILwbA9fGyV1zKmA/DWHtOfPWLtzAfC+kMHIiLL7woNq+viwcefjymLZkeM+dOR2pgEwWtiDe9/k3x2U99Ji7/f+y9B5ieZ3nlf0/vvY+mF2mKNOrF6rIld+OGcQETG2NYWi5CyW52AW8gCSWb7CbkT0iIDeQfYwcw4CrLsiXLVm8zGo1GmqLpvfde9neebz5bxo4F9rIXm2iSQfLom6+871Pu55z7nHPtdfb4k0/YQ5/4uOvqbkZFpXlw+LUDeFwXYE/gZ9u3b7HK2gp7FeXE5z79ObrVWWP4vI0A2DXnK1ymRQYB2HXUAZqLi7EbefaZ3dzrcfvIRz7mSOELVWft4KH99sdf/JzlY++URDfujx/9JwgM1DXp2ZYEeNSNRYoO840ADMoA2Lp9E2BdvwtmL8xbxrxjvcGKZKgf6wuuUQodheECKPgeYI7ofQdr3WOfwkcJVltqKCm9+G/W1J66Rkdi9BJCOt3ZYmUnxm3NlmKIF2ySeKw/BMh8bxPC1SDbfW7Sheb6xCa5+zHI46+/brndc//91sw6+Pc/fNQ++4XP2559e13XZBbz/+oP4p1/eJjcAfxYNJIguYXGDrT32uFTNVgjDRPOXMBakQZRiTKM93sewkOd6aMY+bdj0SX7Evl2ywZt+ZoV2L5hDwj43IACRKrB5StyID/q6Xy+CGBG5zWe+HkFqwAVAezwfrnxQzE20p0IGcCeB0AyRDj5Uz9/2j759dvt/IFRt04JpETaS2hrPbZgbeQW1FoeAJXCRqVW2bHzJj7X67ZqzUarrLpor5+qstw119rnHkm3n/7jebv9hlUQAb3WXlNlXU0oa+bDIGrjmMdtAGfq0NW+w7omcrJrwLZs3Ib6YcyOAOIMADiDbVoIQcU0d6IQSwAESnA++yGBkNWMYz/2Gs1E3VfN8QnmzASWbKEivJWBxBoyTE05gGXfKPvTDMSuQl7DAO862lGe8bzJizJRLLdbZTVZMYiElHcNhgkoSVe3xoy6m2WJgjpFwRyTqJVn/MOwtPGzCyhq6rHAis8ptF5Q3TbG5KtV1dY1Sk3FpYuB94VftBWZAVaUzHowNmgpgGRjvM94/M67AYDGmAdB7IWlVb1WkBtpybzWOCTwCBZW4wDZXczdQIDnmoY2ZzGfge0Ud50siCEAL6x72EdkJ6j9MhrLt2Ba3/2xKBWIFcLa1kbewvQg/uhYJC1hnrajImjmepRX0J1cEmKnSsctDcw9BIIGCBt3MLzpG7rs1NkZK1iRiJ1bii1btZjdiK7r8Q7UMGSLQGbEUrPPU7vPUbfLqmiK+aa6PZT3rKwLEbVa46XMkD2ULBG11nsaTD3NMZd++4k14OdjzC/Zo2jnDkbNERoYSoD0kGv4kCqghfsrQE+ZFUFcyyjUb8EA+dpjXK3CiJvl35Q2IsJAJIj2Vak4pOoYQUUmcM5lXDF2IpmzY0PUt0gseiFaQ0IADFHMqaPdFzJFneMtAJY+qB9ErB87cdLlgmSxN0qFmIrdXQKqGIWza60XkC+lZkAAdfecVErYQuk8I0Uqe4gf12yM+5uONdMY+/cE6pwB7sk0RvejEGwZOcs4B/UB7HVgl8U4nhkni4V5g6JkjmaZEdRMskmdwvqqsR5lEyReXn4M+wZEPHN4bo7PxiuOsXiPsjZMqhaXMNJfSmgfcsCoNTiXxXBhgtmD4kTcU590drNHIQzyjUizuaAIa+H1z0NWCLSnWdsyUStlshansI+O8vgL7Ev1RBPAR9vi1BiLGUJFydqakBzl1HjzrE1D7Iu9kA0N7dwDzQXYvVGstYidYP+iEUBnQIBNX9gBZWIN94zY5hVkXWDj1t0GWcRzR2VjH0Wd1trUb5F8jk1LirkfLdY+O2a+2PH2zdDgMTxpKVzqeMYh2leb0+ccgnzSWYLPGBuFTSS1tnIHpB6qb2QPYMkQFr8Iq2adf5rIpuhvm7VcXnPz8nwbxpLPBxLMh1rkpdNldqR62rZvWmbLEwps9/7X7Yk6CCKePzGHWo9bu4rAqTwIgjle0Hd+zMJ8hi0NtUb/wDz5ScpuIwiex1VD4qRBYgdPRaBqPIm6FTXztYm2IjWdbK0LdmGEwHvWmcMVZJYxL4Owx1q5nvwR1ERFy4sIrobIwT6VasqpaEVUq3FH9YbGZQLjSpac1eSAaE2QiuMCShBleajWUb2SDkFwquwMqoIWwOllTsEhFWsqtngdED9Se8oOVgHgujYCqt1Zi9+XDdwg5FQEczGAdTSQ+VEvZRRzQ+twAiqqWpqZIhk0sp/SHGml7lITi5S8/mpQW1Bg6Myg5iyt/7L51J6uOabfk/WWzikKQJdUXDWm7Ex1jhK4H8O+oDObaiypX0S2iLQImp1ChZvrfk+vI8JUahLVaKrvAnh+1V2qZ0WAqH5V7aozzAx14xwKED/2WS8B0vfUjVb0qZNu2XJnVJp5RJ6q0dBZ+vH7OkOqYUb1Or5Rls2+rZzCLj53NtddYeS9EOPjykjhuftRLYtsmqQeHuK5ZEMYzHUTQTPcpQwvH0dmjXE/x6WG4zWycnOcDdnZby+1hAf20CSD2oP5qAapIUjS2z5wM7llzVaPuqyWBoPVa9fSnMOZhuse5pqHut1ZTOugroVq0ubHrrZCLK+cyp3/ltJylj05BqVNLPd2hrWyUfUDr9+Hs4CUUXSTWBaNHlF6z9zLEe5hK6quSK6rzCvUPBWODasyUU4ybzRmMrKyORtkuvvaxfuQUkeuBTpD6LprjCkTTvZl3eyN4i+kwteaOAUBqiYy7ecBavZjn+1nnctMyePPEfvTr3zTWahHENgzP6sGWhHgHmvZy31dIUB+/QpdIUAuN2au/PuVK3DlCvzursDvHQHyQxEgbP+SgwsgVgduGj6VjU11bFIU0lFIiNn0+7pakapmIgvHB34cSWiwjiB4+dIZFE8HS2u7p9t7BJAxhoJgbATQjk5CBZ8rwMqP8DD3RaHvBfC9BMilqog3M0D0rrwqEK9t0r83AsRzWPSSQG/+6blUjt+45E9VIO9OgHhsbFIo+tvb2xwILZslFboCKMMpIga6scYiKLOLINQoOtapOQQhU4ACFtNx5esP4A5oIgusz1y/x/MGwv7KSm68js6sUOwfegHWPSoeZwVAISPc3AXGUTSK9BAQqB+qK1rjSn6w+iwun8JZWi2EA4vkUGfOJeofp/JZeL9Sx+j59DN1KqmzRLJogdnnH91iSwldF5niwuAXLpZTnwjQp2jVgVye1LqMAlDV4ecvwFUWWur0BZxQkaYCWs/vsjw4dHgJEEfCLKhX9B7ca/EcsldqfmybFX6+9I1QcUnLVcCLdFB3vPs7wLYA/EE6gNSxJWuYGIBtddoKBIihKBbgvmb1Sjt06KALCpdVkdQO6p4SmCpvbAGmIn5kjyMAIZhC/LkvZ9tDjwF+cygfRhGg4lEdoS5EXdZOC98unNSbhcBncJJ1B+zLVsyjxnEWY8obcQQVoDrPeezEcRt/9sP20JO+9i+P/8RuRrEygufrPN1w45A1rkuSolYdYwLch35x9xurZvEfHvJIoDlYnfs7j0pHX9u+VgbonuvIFL1PkUICgjVOVbBL6i/FQh1ZD+pS7gAwdRZuzqeWe+nsyTyEnyMvHJHF6FUmiAP5UTlw/yYUFK4uNT6fJ2uDtUoAuKynpBLhMfq5vvSaUmfo5+psHEKFIwBVdlUiJ1yQqxvLgB7yAuZ3AviZ/JmV3yELDoEcsrCIFlADxJQJqCT1xziWD2nMRT3XIDYXnNtdx5OzznLPKxt4T3aJAtX1/kSAiNASIDzEtQlkDokUcgQI12weAmBcChJ3/7DZADwS6CsSRIcqTQOtAYnYF2VIecH79aicdOiiY5fpsW//AXc9tmzZQhg9Fh2MAZeHwus3MjZ1gJE1gtQ9cfh6Z9G5rd/tZxzPAmgK3AwGrFd3rA6h8krWeA/l8+vAqlQZjVWFd+pQl033sdYg3euLHKbk9ZxDR1g3IMsgr6WDs6yu/Lj3/owpETU6GDaiYlOYo4gSj1UWCA4+6C3YKqnDLZh5K0JPB+wQ5rFUIdGMJV0HHYx1mFbgu66J1BgaY86XmvGhaySVRijqDV8X+D5KdzgHVxQe6qpPJJRaB7pF6Rl2+MgRrkGO6zbUmuI9qIts1HO7685z6X1ozurvHobfYxMmmK8AACAASURBVMHlxpkjJlG3SD8l33+6+ATaTDG/63602Qo+ftx1Quo+6QAejJF/n/J+6GSNw/x8w8YNgGS+dhEblS48oB98+D770Y+f5HOEsJb34fdfa5/9w4edreGZ0go7ceSMC+fdtm05IecZVnOu3R597Me2444b7PpbbkT58Rf24Q/dC0szZydRH5TTMfrBuz5oizIByHiD8vmvu3jR6gHF165aBXi9yfbufRFVTpPdc++H7ELFeVuMomuYa/byi7vt1ptvdLk3YRygq6vOu3lz04232A9+8BhjdJSAdsKAAe5/8sQP2ZOGyL/4kvO9b0IV0oKVgmzfUuiEXwwA37AA1rS0NHOvW5z9Vx22U/2sP8oskWXUtahbzp05jS1EJEHH5LQwD8dc9ozHpkf3aZa5PMcBO0At2gC1Rsf1LN3Y44RCT06x/tIF2QexJCKoobXXjh+vQpmSaLlkX0Wxz03MB9t/+1GLjQIQJuel8f7DLDFkwu6/7w47SsenQtH3QBB9CDLkww/9L/vzb98NUETXMKBe8VaIwGZasemonO4idJx1cx6U8OfPvmrZuUusYHEW6+iAtbU0WEF+Hg9jbaG7sRaVSAz78yEsNGS7wawEhCTImE7vEcZKL3Zcm7Zsxl4Rwg/FTSPWGp09+LTjPZ+YkoUNS4MtKcyzm+5NsuE21tVJlFYM0kksnL7xZ9/C3iLPvvyXd1tnWQDXjhZk9vLJbjp9qeOGsfVo1/O19zAfZqxkxXqnLlCIqyxuRvFseuHIeYDPEfvpcx+19rNY+WTwHNQSIOQAFP6QY0cB2jIcUT9G1/uGTRvsCMrAsNAofL5T6VCfsbNnscEjzLYR9UYAgGsEgMwk6ol+gNEdkF2BdNXHoc7wAyAeZs1Rh6q+hwHtJlGr+LNn+gJm+cu+DrBuAKKyFYCzt3PcshdFu/BnebAHYYUVxfq172CpHUEJQZa1leSG2whAbA7+VVEi2UWSg9hO8b4SUX+0QtTUtnZbUEyqldbi6Q8p1zGCnRZj5vUGrMJC/W0xOVedjVXW3TJkJXBchcmoHxRgzPjwZQwmc79kadnawVik+9uP+9jcNQixEEB48iKu85ANA8SJAKoh08WHWrp7YAbgMhaFgVR/AGNjc2TCKCtolLUoxJPNRID8tRuL6JpGLUJnfwS2QpFc8xhq6zyydKZUw/C7B083GrwNwL0Rvs2t4XUKVqAalX8+WJgsvvYcQUuQgK1iaLQVLMuG5MS2xg/g2BfAjo0qKSqetYh114+ud/asaaQFoWRLTBEmrb1J9ZUCg9XgIYWOI6ggRZS55crWSxQgxbeCIv/aV+kT5Y6wjyaoWbl16piWZet5AtnVVSwgW+H1YdSoyhrQazjAF4Bxmtf1U2MD70vV3SyPdfUc70GKPaduZO2XQnMcBiGV9aCNpgSpaGcgngTmKjOgF7JB9Yb2uQD2Hdn7oCWxo6yHsjpsBEDeumOHs05NYw3tIABd9YHU72FYFMqybRYLMjU4BKghQ20HXGsFEofRMd0JKBrGHjkBUTTAuqPO8y7mqoj7INb5GMLmtZZHsJ/6SVnAmtnPnIhmTii3qbWp092/lcsXsSePo7CjAWQSFSEEPaZrzh7KkR+sOU4pQI0yosYAarlI7T2M28I0uuohLM5WYRUI+Qc/YrkFKwGAR7GBqrdmxn5No+trsqtX+VoGpK9suSYIXe8g22gIkNWfcj8GNiCdeRUbj3UOZFgfn8mX+yJbNd6my7QpXh7FtWQ+cVeCOfv1Q/RGkr+hznc1GnQ0DVtxpq/lQJJr3ztXjboqk8B6agv1pMRSTxWlQB6jhhqnPOtTwH0E15X3UBhDvgj7bCf1RHRMBPZi0sIoFwTVEHv5spISKz1bbuP8Tv8Qaqk4rgH1hyyYUiEqRrhvYYyXVojQ4kyIEa6xFLfcIALXo6ycEPinftpoX7rnRoLmZ+zbu1+yKuYK3LexJdia+CAIkDgIXmofrrwfxDVOcehRwqgTUARDvtV0DNkglkX9Y5xhwLkHu4ZQVaDMWhtmhdhf1bf0WHkPhEX7MGu2EUjua3mwIGEEvYey3gWjlElIgcxnzM9AbskSSp9BJIfGvpoy2iAwlJMj0kLKCjUeVaIol3IgE9JOTYyqp/qohYIAuc8xn9Izs11n/hTNVCIhVI/1QAaq9td8Vb6Gy/BRHUTtHwgxFMa8bKMRwZ+/yw7LH0ZJa7FyiTohy0WiKHxc4ecC9tU4okYzNauo7pEOTPNLqq52FCiu9mLeTfD6ms9O/UuNrhxRWVnFcKEUzq46TnVXNASICBL9m8gSWUeJGAlnvGdlZTlbXqfQXzi/SFEsiy6nzVogQNTQpfekL73WNAuh7OcCmJ8jjKNxXieCa9X4z1tt6adOOBIoFPJ3jLV7inpBIL8n/BwrNJG8kAdheCc2UYsULc635cVFNsz796V2CabOa8SGbRRZlY6gEdhIDkFoZmIPxeh2xLTyuppqGshIy0Qled66uD7hqJ3UUTXOPa772w2W8ZnXaDRLY02TCpxzCOeDWdb6++6+y7759W/YMppbNl+1ibybOurVAfccs6qXeQ9au0BanAJadWnV322w7Idfd01SwdTlUYwnikKXrRLFfdVaXo1Flz/vvRuVSSj1mx/KtPyiAqfqS6YW7uQ8MIHNVgAHh3m+45NSnaVaO2OmHiVZMfMuA/JD9boahHT/1DgktdAKVCGq3ZtR+rRRy69cvcbZy/ZwLZTj4UPzpS8LZjDrn7KcZlkj2sl/S4hOsBXFa1izWVvYg2WPlcD8/9gDn+XtMxnJBVlg2i/5U6cOqX68zaQLDbawLa6x70006Y2d6O0EiYcE836907+/bSP7tR9c3qLd06T33r/efH/v9ByXzwBZ2Jzf+xu48ptXrsCVK3DlCryHK+BpjPp1nPs9PNH/sV/xeWwvFlgL9jcqJt5cXj3AvLZU77ek2/N0IOlPpzxwm40KHm+uxSWbh9twFjYeUSxuE/JsSt5HvbnB/PrneadNwvuzd98A/o9dmd/JE3k/g2cQvHWD9Xyut9pf6WdvVYAInNJ191ozeX9HAKP3+nre+tuvkyOUODF5iCUv8eJ5Pk+wGGANwEUwIJbndtHNxYFcj/3kPXfbiqs3mF8wXTghsy47JC5BlgUCHSPoBtTP6czlQFEvqT+dvMN0s4YQYDbFYT8IawAB9YF0UEUgm9eXQEiBsyridS1U8Cq/ZG7BJkEgsciRM4SZ62vJA/scSCpSpOLvN1juA/vd46W80PWQTYFIEnWei9TwdP94lCSe6yWlsCdDQgcKgWTOn3/BosapPRZukTd3RJ1JKp51uJTN1DBgc8M/brYlnzvp5NmaIbK5ckFz6h7nACYlxxQFrOzedMgSaC8lQgwARAoAbRfFoAgXWTVlZ2W6f9MBXh3sCgcX2OzPQVQdX8oHEDirjqIhAPUggiFf+S/5duP/uIiyik4cddtz2JH9gmwlZJclwkldS+qI0oFYNzNE4e78rJeDoDo5FZStADwB/+oOEtiv1xJhI09aWUCc/e4mu/Mfh/Gir3aHr3WrVlo/Re4U15meS56r3878T8+9uf17ZBlwb07iTVvz6HVvzJ6lDz5Px3+is8sQIJ+bARhLB5k6hQQuqyBWqKMKZR2QxGXV1tURYEooMJZLUo1FQ+z0QyDoXqsjSvfMe38k7ZbdldQTuoYi/CIYD+PcExEMAkUlwXYkgLu3EFTcIykkBKALKBEireGua6AucYGpygpJp/tzlnvvyXgQKQFgBvgXymtFcFBSmLm6l2Z4Ta42YxtAXd2h6nCCKBBRIs9iqUUECMvz24fnlyWWm+e8rkgXtyLydxE9uh9SiAjMmlN3mCIlNC759lEYMF1b44B+I3zrQFsDoRABMBECmKtuLIH7siNRPlMI7y+EA48fgNYsnfQaF4F03O5/5VUAwl67gVBlBa/GQlYl04HdjaWPPn9NTY0jAaIAwWLisKui23JSHrwASUOA12mZgHgQPPKAFuEgawARjPpThEQOpIrs3TQXdB9dZg5jXfNomO5bKUAUNN7KwVjdf0Jw6uVBzxhQx6F81tW1qE5yZYLoQKvHKW8mAuucaQAgl0niaSfwkDBcG3VG6uAsSyz5t2vuioDQnNfYEAGhQ7JAO6/CzhMAr8Oj1gbAJa6fbLPUji0iUSoUEbqug1CDU773jtTwqN403zTPtHdqj1P3nQ79jXTr5S9e4iwgdOCTFaH+TWSVwIB4PJt18Oyj4zIFy4njf11g+Q8c4v3jU08ORyREhnx2WlEcZBCovXbDOuwIfOzky/tsCQBAUUmRPUEwtQ+G6LJQiMKvZPv2rYz9MNvHY2rwVv/8Zz8LQYEbOetCU12L/eyZ52zrzTeTE1EA2PNTu/0Dt9KJ3OMUaUcOHrQ//uMvOyuRUryc1WHYSjf2vv377RHC1F9++WVAh4t27713uUDfVg61N994g+176UWn7vlPDz9kp48fcz72A7yfXTt3Otu2PXv2kgPSYQ9//JN2uvS47X7pF7aJIPXrGHtnCYONYewqjViBxoWL8wj7DbFfYSv1obs/6Hz8n3/+BUic7XaSDBJdz/ysBDtx9CgECFkjHOy7IEikTAtn7A3yPqIAoAQ+yxpHHeKyxwEhEwPlIUGwfsGM3Wbrh8hGGLAQ1u3yk0e4lyN0xRM6D2i8uqjYMoAtTpTX2z8dm7NhcJXYWB+8vvNtW0ke3d2Jtocw9vhFWXYcIiiUe3mqEgXMHbdw38Lous2xvLUouRqZz6B0c6OoC1hTZvG4fv6F1yEvUq2oEEui3g67UHnGigBJzpKNsx4rqwA8sIdAryfp+D4IKR5O08EsDSgDw922ctVqusFL7LXXCaPfsMaR+7989jks6WQXpJyYDQATHZaPamjFzhBULJjbA6yOMZ6k1vnCl79jH/3EXezPLfaxP7nWZupS2M8ZZMN0szacgwiAyKU7tf5iC0Rlp23cep2d5PMFsZYEAN6/CjA87hOGHdY2u/NBnpuv9lJyNGR9xFoUytytQj2ipghZ0IRh4eGrbm3sNaQaTU5ItrGmDnff1wDinEZpXI4lVhEKsXoUR/10od522y3YwjXYekgvWQep278HsCWbfWNqfIjvfuyuBs1vFNIVy4x5glQnAVg7yK5qqW+0OEjYPOxmhujwnuOzDAF6HSon94Pbn8hQ25CEVSTrgKayQDtZh2j98QcsDCC/oRqLUF9UAmMQCyfONkDwYDWD3RDOSnaEzJ3e6FQrB6QpySGPahIwnHopgXImBSw1iayCGGqgefZ+meAJmFcUUVgY14O1WOvvCMHJOViZaI/XGnfoSBtjBpEQSKtEP6o/UlAOdQFoKlzcjz1BIGMn8zRgfMAe2rUCf/kym+cFXzk2wtgJtPzkRZYDKTEFKDrDPnIRBUhZM3ZbWYE0LtE1zvvLYAynYAfmHxxhVQCwTx1GacQyNrsoG6s3uuLzgwDXWJPYmxKo5wJY55VT4E8LvAKsZ8d6aA4GDFcughoEWKu1PohwUPe5B3Tz1Fray0WAa38tuiXDqne3uiYF5bcFiZBmvud8wDN+zv20xjV7uOBzCGQR78oWGWH/HWdNUE3izYTT607psepmBowLWbCUHMSTX/k7qkPHCVHxZwOW/VQwQGcUdafGwngfYDyeQ/P8TCCvlNJSDKjxoI/fl32SajgFOqsaSExNsxf3vmKJkHnbr97JPcKqCEu3s2eOsWezr0NsqHFBdpoib109JRIFosLlh7F/6POqPlEtMYJyUA0wixJRBfO6jdQ4Uq3FsF7P6tqx1jXUVJNNg0KSBjLVdNNjjFOeO55ufBE1L79CFlU0+VmQcuUVNQDVUnwbY0VLWqB1DNB1zWP7AWFjqYHimNuTmjsJALkAz4uyEu34xW6r65pnLcnHkmnMWrDAO312CkAbCyea8UvyUZJQq0Sx/yhvTfdN9jf1ZR22nJypMOqbfkilKe7FLNdggOv8xLP9trzEQ8TEo0DrhkwIY5+VKlKh1yGoGChsrKG213ITpc6DYKO2m2aslle3UKN6As6VbxwrEBs2JER2b6j2unERkAAslrVk2nW2K2eFtb4DCy2mbiEWbiKzXtxXbv5smVFYaPVwrQcgf3TMSMBxwAcAnzhLiAOukSMrfG0RVlzFqK2CZgDOGVOGzc6el+tZD8IsZ/VO+9YTTxvCFmtg/vLSTr2VC5ESxnkoxQ+7IIiewrwAO8MDorGpHEYxV9HQY8Tt2AzP1dZKFhufawmY89piH9btZVZBSHo75fiZ2h7Aa4B8eMG1VwH0QkDHQ3wEs2YuwhrSl26aZEgi1VP6s1ekPfdK9ZbsNpPUnEGdpQYSKSNuu/1O+8XTTwNOo3ZhP62n9hhnT4iNT3T1v2qcGJot+rkXVTQ1qNEiTs1xKH2kplczkMvsUx3NxY6HOW2HoelVcw03RwRqGs4OGu/dZNypuUkNVF0A3aqzEmSZxdztAvSWTZwazdRopbpKqlrVb46UYN4msvfVQVbrzCdr0VysoXQ+ucCZQJ9NtZRIB6mt9FxdkN6q9b2K23DqZdWRzgJrQQl+KenhgG6ez0vCzkrZu9DwpvclpXEvNdc4C244Z50oavvzP1hnxQ8fcaC/D+cLf2pmKSLiUX4py1Fn03gxWWqwYn0MBbBPikGxmpJgqZAG3ZCYYaxFp6lRprAfFElwprIaW6hVlpGbz97GWZkzUDevOzLEmVeOG8yxszRyaG8NoWY59pXFFvqRpyBHUskNyub5/CyW+z/K/EzgPDmg7CkazbLyljiSQ0qXsjMVEGRxkFzVjuyaY80RUTXGWbDsb1Zb5scOuPVUjUpak527AfNwA0riGebEGc55qj+l7JkWA6mGRs7+qjWDuQZSjg1y/hriWzaRkzxvTHwq9mpnsbGVvd0FiMZYu+GmGxwJ18/ZUvdSVmhdPO8uVMXtEHaqgaW4KaKuUnOVbHI9ZT81Enul1PdSwU9DQMv6D6rbVi1bZdVnqyGHI1HoEi6flGZf/S9/Th2nrDcWBGfE7Mki0te8MCh3WBIJ4sFCJDWRA4nDq9yfGhsLj9F/LZwfLm3AfVcCRE+9gGO9ccD9rf7ixXLeKwnixXTeDwb27q99eQLnt/rA7/Dg9/rZ3+/rXvn9K1fgyhV4/1fg3deeS9fSd36t97N2vf93/+vP4PPo3o7f/B1pA1jYcC73Vi69EG/+3UuKeH77vTDsl3vd/5f+/XIb8NsyPtg7RIA48mmhU8FLhHj/+7ID8C2ZI7++oXo66wUi60uddFIb6LBYWlpqhUXZNjjWYJ+8dYdtITTdWWdFUCwOdlH0xdIZgke/bKd4DoGnQ3RNBvire3ueAmgCoC/J2ZbIW17P7ayL+D8dgPWlsGoVYzMcKkXoqBtan7f8sS1WDNlx7kc73ri9xZ8+6ggTF4RM14lUDS4UWv7vCloFOHAZJIL7FwgQjV51GnoDzAX265DtpM9SCSz86SVBPLY+ntBzj4fsrDX9w2bL/8xxCBaPLceC47UjaqSC0SFdQZ+yX/ASh5MAcsLiYjlkx1Pk63DuDhwiA5UnoQwGDsoCUz0d6iIt/N1BXV7Vk4BL8vUdwyv6ta/l2+ZvnAEojKDTlY4dycAp5tVRpw5HPaeAcR1m9N5kIaR8A1kNKQVhTPkX8s9WzgI/C5SSQn/neunaC5w9fPQ4EuhYO/nX62z1fz2LBUU4QHQ0gCH3jvc4zWEsGp/w3X+SbTd/F79bAC8F9A3TpTXAY7KxCxqg6BUQ0EsneW5+LgCe7JwAgrg+3RzKBZjI0mWC99pFl14oZJKvusI4pPQDEqtYzwVIH1ZYtBq4ASd0jeRrLQJL48d9VpFZfAa99/kFu7FQDsjqClR9Kxs4dTzpd0WABLlDPcAC91U2V+osFvngI1WJbKgUCIiKTaSFyI9kDkEC72XLBZqBbQXkkbOrEulC16XqOacgARSRukP/xrgNVNA611tdqCJBnLINEsKX3w/hNVy3Ev8v4sZJAvgOVki6QHu1kMlbnfEmoEedUTPqkHKB6Pgqo5aooQNsCBJEnuTFS5fTaQlRoHHO2wnkECP7Gam7hO+pCW6OjkIX0C35PSRENwGhWRBQk+qc40CnoE99hnGITPkyN0JiTgAwBgRE8qcC4wnJpONwLgAyg250kaYZ2VkEchLMjGXFINcsnxbrcd6ngK9ROg6lcNL11fOJAErUGJa9F2NX71WHd/m2C2BrI5xWgOA8nZSKeZVVgrrbFF7srBOYF/L29qOre4rHCazyqrM0R0VU6KCvA7QySESCSjXirBEWuoJ16prW9dTrLKyfXuJE8yWAOdDPoV8Eh3ylBZK6f3dzU1HXXFsUXHrvupbugC+C1B3uRbLq/MchlHEssFOv47oi+f02wMJksk9kA6BsDAXcjwPcuoByQKvaH220NX9YAajR5Q6pAdzDechiddL7YGcSTbd+InMwEe//ZA7juu5feeRreIgXosroIP/jVkeyaP3/0aOP0TEXa3fcciuqoWFAqRiXMXEClccUANO9DzxoTz7+OODpYpQih205vuFBjFeN9xzuaTlWdgI8BBzU0QGoLr9agJOSkmWA04RYEha+fu0acjv2kQXSYetWr7A6LDnSOBQPAdxKGRIBIFtF96kO/VfvuNpZ9nzr239mS4rSsMO6hzE9ByDWxLiLc+B8MuSayJr2tgbXXb1u3WoUMnH2+ONPQLrcb7/61bOOoLrz1i2OIKyDlM1inYlnTR2VMknXCbVFCNdN30Hah9Tu7r6l/gB4ALhrOHsKqy3sFQABO1v6AMjC6EyuYt51WnXzuNXj4R7GlLxjVaG99Np5a41fbq/j6T/UN2qPfOkaW4LV0Wuv7LNp7F1CohPt6ZfKLLMgxXLxlc9A1RFA53RSSrQVbw6x1vIx1BAwKpCFU+xLAz1Ddv5cI1Y/sYS90wUNyHweAkR5R/W1jXbdzpvt2V/ttXvu/qhTzZw6dYp5MA9QlkpuyBlnV1eyfIP961NP270fud+GuG7nay/iwd9NaHmGHXj9AN29WbZ92xYr2YlqpAHAF4Bhhv2ns7XZ/uffPmb//Ttft2+Sz/adH3/OLu6bR3WDXaAve9EsHbZdzdjrjUBQXIDwyQaMW2LPvbzfolKIACYBOD491Tq5DvsPHMLeLA9L1G28jkdJt+exajo+QUG1bwvcYE2ZRo0QD7Ip21I/ABXldYQHhNoF1C0ZdCtrfyvFp96HdVid21K8CIgOZr3MgfQbhzjSeijAWORzfBLA8FAHYDy97/0A5agkfFVbMIeaIE26Ub1GsJcGseFl0YBRW93outQ7AVZ+dXjGbr4m3NIYB2nMAe1p01JEykaENaEPQqIXcjkE9c0Ma2xVfYvVNU2Rv4IiCiYyCqDpiRdPWQ1zPDw5yWIBVxsudlo+oCucHK9LRzdWQbNca+UuKNNL3/OMy3kR7uLhAERDIhWmHeX2p3DmyCB7nbqf+wlv1/rX3A6IDRFCbB5EDFYtUr6xN06w1qQC2t63Op2xUm1NrKdT5IeUlvdbJoHm1y3Fpo61V3tiFVaCHSJjuRej2IeE81w3FUdYCO9D3fZt4z6298K863BvDV3EtQi2XQUhlovihLcI8Y8VWSDWjqotwlJcNlLY3AhzTQHjNG5ASsmiRo0KagIRaCpVXMldS95Wfpc9ddHtw2pSEBkZjIJDtjhaU+UJv/bB5e53yn9a6xS5Ip21fuuYoXXTWxtqnVVtOi/VoRTG3GORBdorlaPmg4wrBpuvqVkIbPZYqTL8AcD8sTIb78OqCxJfCqs5rK76AIITRUQwPucgCFVvjgNsa/ccAGRMZJ2WBdApAMbK6ou2YtU6Mn4KqKnmmLvUB6PkXIio0ViTbY8swdhnpvQzhTOzV4kQEVimzyqV6ZTUf8zFGDrIg9g7p3h8K0D1GHtaOODxHGuAcm2UXTTKWBBAGSk1pJpveB7Ve70MilPnByyJ++MPKToEqaPaCGctC4lDnT3PvsN+3dIJ4c5eHYGSynewwwKYLgXJkAXU72UA8/uO9RHITOYDzQnl57GGgp/NXRwF6D1IID3PxfqHGx02NEmWRIe6iPeyE1W2dHEqQGiYI9x7AEdrOqhT4TZYEhjDmOF1o6LCfyuYdVpAphRBE8x9BS9PcU+mqSd4OJ+Fep09bgLgU53vyhXQsSQUBiQOsFeqWj/un+7LpCyLWGICyB5RfZeofMM6smrAQeNQcUQp94ma4QL7VGUThAekxBRrf98g+wHDJB9brgwUI6Oo2mi+t5AsiE7mZZzPkKWHzNiSONTAIqlGGE9R2eR/1FgcNlzBmcvti4/9hOYQagLGSAQEUwSp8+vSF1nsWIelMq9xpDNELJaQC0lBPkE/KrijlZ3WhlomITXCJrqHbSll4/13Flldx4CdudhmUZBXZefrsblEKcjisWIV9qAo5SYYiyJAopGVZGNPXLi00M5iK5kI2d6G4kLrYgd7rfb4VSgyZWkl5anOBdGsH2oaOXb8JHU7iwGF3yA1XhK5EhXY2aqOUTC45vON5FVdIAeki5pBpJxqUalAZBers4fONbKFU4B6B8xaB/t3TFwC62ChU2tU10CIq+mMOkjKdP3OFPWZzi5ObUvtJvJjjDVXdZKKT/2pvDX9XETJMOt+PGrPdiwk9XpSXolITeQ80IpqSucoqdBFgDir5QUVh7LXoiB4PI1QrCMiVxbsWaW+1XMN6rygBUcNR6rftNaogYXndKQ3pJzWXCkHw/m7CJXKH6y3YlkmA8iHUgdPcT5qg3BIZPxrnVLjm+x5ZRu2bfNmlycUyb4czBx84IO3Wl9bMzXBK9iGtrgMqX7Ovc0dfbZ91/U0rEWglGl1ta7Kb6k7G2ku6ujtYi1GLcI+Oc/r1v6vLbboM3tsK4pJKckjIEBGqAWDpbBjLkxDeKm2TMDerAXiqROCagwbyWEIlUmYIn7ZPgAAIABJREFU6nnWVUd+8LN+9vCGf9llK79QDu6P5drCeUrrqsgrZUqpWeAMFlZqWnNWVbxOFOqePtZSKW6TsBVVs1Yb6tw+GmTiqFtneJ2BkWkeI1WtP0qPdqxYF9kOmlEOHT7kFEGhYAXRqmepS27+wG12lvGnvDs1wRRDgMiWV81RU8xtkeRD7PFqyNOZQU1pkVLl8tlWL12JarkahSaqEAKuSgqX2Wce/hJNGtS4s6jQXMuaTlheskvOIqwjchhZaO50DbioRxz5IY8+oVfaiEWC6L9+WwLkjabe94oyecbk+/vyNq6+v2f5t377d0uA6LB8hQD53dy5K8965Qr837gC777+XBZ//r/xFn+L1/itCRAXNv0bfr2dBHkrAXLpJvQbPuW/q4ddbgN+NwJEF+LXyQ/992UH4NtC1y8lQehw4TArGzMnuZavMY9XwZKJzHWEg19oOFkBE332B9dut2v+4F6695vc4TOUw/E0YZOzAK3JdHdV0dHjBxCorv4gCrMoJMFNSGaDJSt2FkCekHGvIkiFgQOl6bBR5/jZH25+414XP3jAHaL9ZA2ldjAOOCp81ZUv0sIVTxTJKpxFbnhDzT0S6UtUNfKJZvwKNBf5oW89Xs/hCmqVU7KD4r3ps7viWq/Lz3Tgbfj7jZb+8ddch7cO5up+UleTAACP9ZesGAA++Q5DShyhEEoKPXXVK8xOJIOCXMN4vzoUS6nQQ1EdTlGo51fwnwp4dbUEcM28+RrzdPYEC3jlIKZcju1/cZbnwD9bBwHRLAJiFeTMQUSHb08IoHOfv+RPwFSROICpjujhHoh4Uai3iIBwwCflbrTRld/Q2Oxk9PUU9N3/eptt+EatU6A01dVbjDNRB5ynQD/w9UL70svRhDCfwfufXCAKZYUIL+Jwo8O87rOs2PIBy9SZKruvbg44qgLVMR+OzF7htH2AzuqwdIclTgkCowWa52OT5FQdAErKP5FiSJ3eXjBEA0RdnFJuKE9BpZUn88NjgyUFkQgQWQV4guvVjYtagffhfNV5HdldeYQhgt3xdlc3FK8nybhk8okEUQrU03PIeiOUw4qyBeRhK6BO3YQKRVc+vEBXkR8KZVZgvMpzqUD0dy8BIpWIVwGi+SoCRAd714nHeNRr+EvW7xQfUpdAWLksGMYVN3Ryyoc8AA77dFxJRaGOOnXG64Ar8Eie0S6TR+Y5MrvnT1nVadnWIU7+7WGA6I2EYEfRchyp3BgILYW0JgFsDwMSq9uwFd/nDkiJKcgP3iXvPwSAklbIQIgMQF0peoYgOeKx2ooAtBjhd3SokW1JGu2kIlG1bsg2TtdOtmNdAKCysBNBoHE2rjkAcaNcEoXQStKvw9U8B/ggF5rJ3GFMyELDqTjEGRGCDibiCBAvseks7URK8Pl02HOv5wJ5PR7Rzh5F6yXXVfkeOgh710+NN107dasq06aTLkYdND1dhB47hTeIFg0T/k3EgNQlLmjT0ZweBcoszy0rBqlQWlF56QAvNFjgfwXd7kuXlThSUoC3DuUTHPLHsSGYBJRMpouy/PsrreRTp5yKzh0MGVOhtJ/2k9MgG6wPXH8DtkaEIHN9ZFGnTsp2Dup5EBlSbGRnZ9sLzz9vpXQiblq/AY/yFCvAysWX9/mrn//CMvDO/uk//8ge+NpX7Dk6RhdB7iVBMkRyXxtqa5wF3xDXz3UEcn31+eNQT8nXu76xARuwbAeaSNW2hOcqO33SgevZWDYIfE6iy1TrkB/XWVZ+6dhkyNZmEd3UL+/b50K7t2xbZTeSFXKuvBJiJoGcjCw7duiwraaFuPTkcdQlF2wtmRdZWRkEgmfbL3/5NJ2DJShJXoZAWmQ7r1mJyqDS1pQsh+CA1GQeD/bRnQ7hN8Y1SwEwilQKsJRcWGbNAewE8vknWWOGAH2O7nvRtqzbCrEaaGXHz1oaRG4sHfqzkx3WzXzfWwoQxXXfWYC3efeU/aySbnEs4Bq5PnfenG9rCvS5S20Iz5deDue9o1O2atMW8hVm6MLGNxskfBH2SuuujbOKA61c/2xAaIg8xu8gQdonDpVyvTIhRgAYsJ7swDq0troGcmQQQmEX867HThwrs1tuvt3N58ami4wHf5Q4e+3Ou++0fa+dsFXrNjr/b1nEbdy2zQ6iiDlHN2nR0iK3xn30ixttrjXZge8zkOYzgJXnzpSS41Fjd/3BJ+2Rr3+bDvQe+9nhR2y6Oom9ANh7rN26W+sICh4iGHXAystQYVy10yovNtgUxFIBORGtdKN2A6i3EpxaiGolBnB0w/q19gvCd+//r9suW5tN1kcA5rAn0w06z/wa4E+F9Y4CBqeyZshGY5jaI4usISn9pnjfGkvKWtK4y8/DZxwCJEjgaA82NNyDMIioHtaVetRJkwDqowBNi9ifZ3qxBQTUDAP8PEcycSV5BhtWRlgecycVUEoNAYOASiMQyNDpLmC6g/D5xPQsxsG4lVZ0QvQCAhMQ3o1lVe7iQvv/nzlqHeAouIhawSIUgL6sy4NY/fGzpXnYGon4cWHho06VKiu2aeZHH8DdKKCo4mgK8ml2QE4iYVJ0VDC2ldjYCLgDsBzge4g1r7ULMJXHRtC5P6w8IlQLjHRLCJyxO0tSaCJpt/NYJKUWLrV/+UmFxVMSfem+tTbP2l2HpdwQ61mLQPH4GOzlALRyI2w93co+WMAJvO6bDbLTSGJOQAKe6ie7LDrcbl7JXEwmdBcwNQllb1wQa5RUtUEQBQKnZwkpV8s9n3GA10kEPK+jHhCpK3udTQ+vt7M/q3Fr8iRro8dWlMw2gFvt2y6HS3kAsmbSIBXQz3WKgiTXmrnsHjrB+Sr/+UVHgKhGka2oP+C26jg9r+q1KR9PiLAv5EYQoJ8KnCn2IimNwlDgzIJ6S0Esa0ntdWPc0xnUAD7czMkJ1m2s5kSKx0EohygfhDVDTRGdrKNazcN4v9GsWbM8v2qTx5/8Of+dYDuvvQHSOZG9S/sw9YOIOe0rrC36PDoV6VtEiIgRZZtJAaJ/V+2hPcQHwD9aiivlm7AenCs/S/PKMOtwMoRsDyoQ7fWTAI6dBGxHOIs2t0fQNa3w5sAwuvsZfJR5KEm4t6ipVI75s2CN0zfdAUHiEwnA2kZNCbEbB5EcDnHVVT1h21YYhHeeHTpz0ZG39S2QinE+Fsv9a2dMNLZO2JKCJPLfOi09FRssCAqp5rKp5UUylx6vsGgpmbC2ktnoBGtkdfMAagfUG6lRLj9sqJ/7xbjOyUhhzcHeCDWgL/dslM87zHiMYbyPdKEEhr1QI84Any2UtVp76ThKrhgYhQg14UiBy9jQXs3xwVPH8s0Qsmj+Z5DnSIJIDOMaF1H7yI7nYit2YaiocL8yMpQB2z2xT8uyQ20VirgxlAsnTpNXxLVLSOb3FmHPjPInG7IxG/XrIPZi4VHpkBT9drgSpcr6bfbL17GBpW6pAsxWvkdBDiqppASLmeixJaETNBdgMSeFCGt55zCkDcrC51+vteiUKCurHrRiqQkhknZuzHNWco/96xlbvT3bqhvJ7YP0SUb1kbskF6I5zWpQVQZyZpDiIwZSOoZ9aYS1OysXpSDqZ6khpe5dTJNJ2ZkztpjP7TLGGHsR1NG6Po3UbPJrUAOUvmWP6NY5xtjadetdA0sYe3wZ9XofjUmqPZPY39UwJBtbnYF8WB9Vb10gGyKEMZi8KJ01A9Udr5UI8XvsxFHLQBUXTOOKlLFqZlGtNIhNkhpOdEYT+aF8i3kpoVzjFf0HsuqVcpz5qjorgfVDChCtMfo9nRM9QL3HQks/U32sNUD7oNYRWRT7YvcnAkS5Q/ryKoFFgEjl0Mle4NThytYT8aOGF809amLVdRNOkcXZhM8TyhysfXQj5MdhB8LLiioQ2VAA9VcndpAi5HVWjKOec+p6FnB/bO+WQVBtWF5oteWn7fqtV1kkJMaxQ6h3OeOO0djx+uGTlpqZh6IwwtKQ+chyVp+jA0uxuMR0msdQYp0+xV7aY0lpKSjtIT8eepacuRTqwDjmT7qtpR5qQokdxpmiA3JP+X+6f/PUatWco3uwPVUWxygDfRayUcSHiJDI6Fg7SI5I/sdfd2SuL2ub1mLZjimzT00l4ayvyoCrQX2ZzftTc5fq+TDq+MExGsY4B6RA/sRDiIwwh1W/+HMNW1s6qL9DWbPjralJOWp92G0WWPGyYsZkmfWh/JDl7bLlK+zoseN2x50fRE1c7pqOVA+XULPJblhnMmVHiQAZRR2q5kXV7LrGU3yeloYm237VVmeH1YsdZS+ZaMupAe+76yEaKDIQeMjx4U0CxAOqy73BQ4B4XElcwb+g/PASINp2nKTejZ3L4S9v//e341eXLXre8oArBMgVAuS3GzFXHn3lCvx+XYF/5wTIuwLo6qD4LQiQSzcZz9+FwnlA7ytfl9+A34kA8XY3vBP58ZtcUxWCHvurS7/eHNQChvXc6hRxYebcMoXXClyrp0gPwAZBgelReNbedfVmW3H9dkgR/LnH6OLnT0pv5K8EenIgzcnLcWSKvPPldy/QT+CADoT60kHRERcUxRoT6rrWezvz6CZbpnwPZYaonBFaQEWjolbBsPrTHbQvsa9yIea8bylGLrVZ0++rDnJjzhVEHgDSFdE6UEtK7VQoECACkdVxo6Kdgk8EiwKiBQie++sVlvrgftcto2JS71WHEh1C1DnucgF4en1eKQYiAS6jAaMFPkcjcQ7l4KZO5QkKxCBZc0nKT1HvAHyugUACPWdXF4dXuiojKabV8S4iQ7kNk1y7U39ZYtf/VR0fhvvCwVpXJ4Ruu2C9d/59ksJeB2/hsrLYGAfcEXipm6gOK3WATcs+jTEg1YeIA70X/b4UDwoOV/d3CJ1dst/qkd3XY7ss/ZOvui6zdA7LM7wnZVo8/WUOxvf80naRDSMSJ4XQPtkpzfIeEtTFqxBi3p98/DMBMyWvHqLzspfuHhE96oz3AdyQzF4HJoEO+owCo5UjIQJE9kmywxCRofskFYhIG90byfh1M0V0CGQXCSYrKdexxbWWwkb3UfdD13lahywRFHSHeyTXUl140xroMuTZpNIRGaR7peB13ZdJgP309DTPXGBsyB9doaciMUTGiNATISTfdtnuRGB1IhssqZykDtG3U4Po89INGaQuM1lgLagQvASICA5144nlcJZXOvipq5TrqXvrUpoIpAWbswMHjwFI19vmbVuxVgDg5vmV2RBN6Lquiw/2W5ozsrNTJ6ysC3Sv9bzyK1b939VJvgSd0OF0USqIexhwLImu2CAOc/48n4DwbkCZUUCVcbobZ7GBkUXVGCqWGO41qULOpz2WA5VsmzSmpAoJ5NppLItEiQYgVcCi7pe7pgCe6n7WOJd/sA7HUq7Iwxj5j7O8kpfxjIhKsj6UBaLOZ3lJ6+Dsw1if5XHualyyhbjVSyAZf9Fh30t8ikhTx6HWBhGM8qoWkajHefN9dNDWoVuPCwW0HBQBI1JDKpMF6wZ3gBaZqufh/WgueQ7VCxkjDnSQLQMHOuZdUnKKvbL7Rbv+1ttcqK/Wj26A2RQ6MjsAa4J1WJdCjQ+hA18DmTeZgOIV/7DGVn3ujAvg7KcTzw9QXwTIMKqcZStL7FMff9ieefxJ5xNfBSAvAkog8vKV5HxkZTmrg9dePeDsze69i0wexuw8QEgbncatgCEBHO6b8DnxlZc1RNUqFB3RfOZIDvrnz5613Owsq6w4566VANycvDysKWpRg6S7+3YQmyyPFSD2fKzjuXTpp0KiyKYoM22RtdPpqDVI11uHbHn7CxbUddz94h5AjGDbtn0VnzXV+nsGyPtY4kKQy06esnxee/fzz0B6pDFWAiwNMEDz2GXfEBT90kuvMMdDbfX6fEf+LsnKpkPwHKBUNmsKHZV0YZbQNSv1iOzoZjhYT2DJ4McaHSQghfs6yhzZ98Ieu3bHTkgTH9v97F6AtDBbLJP3yU6sgILt0Lk+RYXY6nTWwguTVop71jRjZkkOQdCjXXb11o0O2D2Hcf4YeQIxyelWvGaN/Zz3ftX2qyCtprkXyewvc7b+unQbqyd3QAoy1tROOhkbqxpt5dJlEIX4dhN4O8x9rkQFMQhQm4xPfAFWKX//vX+yTzz8aa59les6V+jwydNH7KotW8nNGKBLNQ6biUE7DtH1zb/6K3vl1f0un6eKMPIPfeiDVrwdsLk9hUHOOodlXx/g3/HDB1HiFRHgjQXLuTps0g7bL44+YhNVSYybGRtsrbBprLAU4N3bgU3bFCADdlf1AIsZKPjGsAjr55oeP1Vpf/qNv7DHHv0BgEiT/dm3/twOH9jvbMtuu+0DAG1rnYVaPJYfOcuWWTUEh8iOHubw5juwsbrAXqnuewhQgWJlACTq+i3BL1xzV3MlFqWL1vqRYU+gvUjrbkJvowk79iejIpq5M91LR+w41i7kYHQzHy7WY6XEujcOYOMDgBfPWqlsD9BhPvOY1fYRCl64yKJlEci803qizmPZPM3SYDBC6PQAc3E+EPUBtkmdZJ80c60Dpb5QJ3lhsf3oqSNGkznvjzwq5joxLJaH6mMEPxui8rDjyXb71jBgqJSxiVwD1QI9AF8sxRCXdNrTiT/NmOIjsUeQLaPHsNf6oPgcAcSa5s/qxj6su5g55AC10clOJIELIo/1n7Fdi2MByQetFsA4OiPLPvbYffb5wj+1L95HwDwgfn3dRRtg3g/SqX+ycoR8MTIF2HeuLym0bq6RyIIOunir6Po/3jppBxoIuoanvWNTjhXnpVg0YHwAgRCsOo6onglPdKCq7zjSAN647BWlso2FfM//oIe08H6VP3GB2o9cF9Z11TBeRalXsSmLxzmFJbPPqXbyWtVoLRdRrc78krsX24Wnm10Xr7PTYq5r7XUKTtaVmXkUvtQNgcgC5gCRWSrdWqq+30EmbhCWRyL/o7CmCQDwHGAPm2X98IXFGSSTYgLFkGwQqRRQdyaw9/F+IUsEAIq0V/aTVLO+ysJgzXt+917W2jrW2DWQt5sYN1LlUoPynpS7JYsoZx/KZ/Znjx+l3lAns/Z7ZblJveH2YhHmPH+A8rJkfQn42k1drQYHER191H0TrFETAi1ZL1OohwYBiKXu1WP7e8bY+xirIXGQ3r0oNGJcxlpICOsrrzeJj1k9eTHT2FW19467Zol8MmXiA1G1EDC+Fqu0OOpRpgLKsSlramf+yImWtX8YRqW9Rxlbjq9BGUpeHXtLZ3M/eR0RZKjE0oXd6LIdO7uxdqJOHJLNG2vtFHt+FHXHqAKq2W9HmZdZ2PjMM7FcMw/zd8wpj8ZZExnjnWTdpAPkcs37ZAsmC9GFjoRIKX9441Ila3/RMSE4jL9zn8GVUd/4uryUeSQvoRRsUewPOahYFfbd0o3lKQERjb00fEhAJK5OBGZ8qC3LyUR5gnobAPcoA1/LwioUT3GBPBYCuygz2kJZL1pb+yFMM620pgPLPMK3swrsB788CGFInQ2ZQeljBYkRlgW/nhsy7ObxEO9jAFvo3kn2mKBIq2jstjiI+pNlrYZjmN20ItyuuWql7T143A4cn7QNO9Oc8kz2u7InCo0Ks+uxEDpy7IizlU1BZZeEpVYn4zKD962ufJ2j1FCmpgSpbZdAPsvaU3ZCInEVbq717FnsItdvIDuP9VAkhubUruuuc3WJAOYaFFtj/F3ElFPJO6W8FNCMEWpzkQj6PSnGBXL7MO66WNuUjyMV+olTJ7E/TbNc3s8YA0kNLZFYL6oZTPluArpVh03xpwh6Na/4MCakABnjs0r1LZtWWV3pu5v9WCpa2Y2KSCmnSUSKFtVfqq30p7IClQMoG13PWU4NcguEoq6jsyRVto+IDo/9r86NTi3Gv4sA0fqhukXXXGdR1f5olFxWTuX311nRxw65etZXpDt/xqB+GJJtI+uSaqFknAtkkxaGNdncWC/WV3G2blmBDXW08Pd427R6NbaER1E91FH/RqHcqbHCkjXYl6LEgjw9iXuCzs8XqusZpzRkYeOqTKPWjlY7+4MdlvPgc04pqrV53drVnKUgxqgHS48fR6VCPc08EkEqW2I/6pUe5pqabaRWlmqmsakVEhk1MQS6zm4VNOqtIJ9SSjetrbIQlEtCDKSvMmUG2Iub6hqso6XdChhLLouO9amZ99NFk4NIuc2bN+IwEI5N1nHrQtmRSFPBPBdE1nIp2AJWVJx11pabtm525I7WfZ2flUWTy5nklX37bSc2p7JpG2INU87SUpTGg5ApamaYW8j3FBGiTFCdx3U2H0aO1sdn3bx+E86cg9YDmdtSj50s2WWffvgL3DdyxFCAeGyt3KnNjROvFbuHANG3pznJY32lxy4oQK4QIG/Zs3/b/3h/CpErCpDf9npfefyVK/D7dQWuECCXvR/vbH+lX1MHvjoz3rcO8LLv4f+FB1yuA+FyBIgrCNVNv/D9m3zmN+7N26ywPPdEwJ4KEhXIAo+Vf6DnV0EpZUMUXSIKg5QVQgTdW0FI00cnBuwTN++y1bffAIhIpyvWWHEJUXSclnPY9McSJIHfaXPybYGfIi5UxKoo9QZvO+sY/ltS6cofbrPlnzjigHARNjo8CpDUO5SSwG+ho97bme2uw8K1EKHiclIcGeJRxHgl0bIqmFd+AIfWtxAgCwoQ13EkKw7ZH3Ed1NnY/Kins3XpF8rcoV0Ar0B69fypc8VZ5PAtsF1ScqkFJgB/A0C+pbKQ/ZEO2jqp19OdGcv1U0qeOu91iBY4PUDR6AFkseKgOJUlhiw3RIAo60EESD9FcA32W7f8bbML3pQ1QiDXUh624bxf2cLITiGEA7CAhW6eU2BuMF1I6srSQWOe6zsgwsBZP3lAcSkU9DwK+Ba5WVNT6+yuFD4t6wsBRGXfWWErv3rBcpBf9wJy6rF7v5ptVz1S6Sx6EgDEM1GAyNt5lILXj2unblh1lo9TJCcBko7SzSuJuHxZQ/CrlWWRAhGlcpnlvohgGeaz6r2p48sBJLw3jY9kOs86GXMCRHWjdW+kFFKHpQgk3V9vBogOc/I0lp2as2JScKL80R1QoQBUT0CqyCpnxUHxLvsr/cwRQrx+JGCTCACRDgI00gB3ZxR4rQ5OQGQpPi4lQESMiACRbUMIxIcIEKk+HPnB82oMvEGAKCeE9+6dfpKSO+sueaarA08kBd9zvH/lgMjfXiCJiIw5HyxIfCLs2RdfceHQ10M+pXMglTJI9mhpAA+63i6iQnNAc5nDoT6TiAh/kYbKgHGHwkCeg8NFG/kAjDsBW+qEzcvLcuHuirFUN+soVjztgKADstsAeBpm3CVyr/X4aVm+KRxSc4JrJWsU5+3NY3T9ZZ0nslNEokAv5fPo4KsDs5QWgdwfER/qFtRhu44ckFj8p8cYF+o6DmAs69+UgaPuQb3+mJP78wHV0ecl0vWnfHcYDwLbBSyMMQc1S9VtqHGgNUcESBBgk5QbIlBdLgjPr7EohYmzteO59e/qbnTkiA7yfDmylusomxp1Q3rXGL2GHicwVx2aWTm57tB3Dun/9Tfe6LJAZAGgdVQ4zwBAtZ5LHZT+7IXKdKnHLiAfpcYcr3XuB2st72MHHYGssHk/vqNioyyvIB8f8nzb/bNfOFJMXdIV5yud4ubGm29ynZACzM+Uldmdt9/h8oEu0vG/EtXJbnIiBgEoBLbQto6FSiI+/7G2Atum1vp6W7tyhe3fu5dOZA7hXDtl5pwBuF5B2LMCLwV4qkt7CTYwp0+fZj7SsQyIUkeHYjbk5mrAa3Xqy+JO9l5ayzJZK06hlFDYrq67QJns7EW28api5oPmBiHkkfH2MgDj+jVrnYJk38sv2ro1JayNIbZ6zUpUSvV0uhZgSTdhL+3dhxppxj788Tuddd+h/a9iBRZjS1GXdShImO5ZKZgCOACPQSpMMW+hAfi4QjGYS4AB07yPwwdeoxN6OYD6lJ0tPecsJsL9gD1IpC4oSrCGPtSH5QOGwwpKAAC4xbl2HgAgOWbOigoysDZJtSMnTtscdjqB4TGAEWMQBHnW1tdlO67fwXhFgRRN5g9EyOabs22mDbKccaN1qfZkmUUSLK35MzfS71RX2hca6aSfAJQMoDN7iNZ/BYYLwCyHlNp13TWsixDHfZ3Wz304XlFr6YSoi4jLyM4h+yMCcL7A2Rq+9PJL9umv7bT5znTWD/YNAtB9AFVEgBw7/Dp+89vs1RPV+NX72ou7X7FfHv2alT8PMFGQCpjXTFcsuT4Qdj1tdHaPY6mDgmIQ8jMBMqqlp9mFuuYXrnLk/LPP/Ir9PNy2E1o+ONgL0d3A2pHjfOqbWOc/+KF7Ge++fIZKt4ccPnLcvvJ399poFUpImie66IKOpVu16ny1vXbgdTJRipylSjQgq75iAP56AGOUHaKdf0LBtJMQmKhNkxUcS0u5Dx390ajYBKo0tjW6fLEJ1ECRsiRizSrOXkxX6rBVQ/5lYOOmPKlROlGJd1Efhet89aXjeYA1rrsX9QnkcjA5AQnpORYQGWfPv3JID7VkQoST0zPtn5961eogMtaWZGAXhjqyY86WpJqtKGI9BNyVtWINtlgMeU8+QySZFYxZcEs+l58lRgQRWM56jv0N+Dz7iMBmefFDOELkTLLoiXAaB9jxi4i3NsbC8cohgp/J78iCFIyDlAwep7Ei2M4R1r5841V28sQx+x+Hv2rP3fVdK0xPcd21KfmL7fkTpVbT3oflSjjXIdNSmBdJYeRfEDRfh/1hGwBvBQqn1+uoIyhbbliXYVetLoIAQqXKfhJO8nUw4PhscIxrUgmYHmY8iUBWyPm8LfvoCmt5rtmtaV2QU1ovVYMp2ysOQE37nYKS61GpKS9Ea62UPb2osCLYA7oga7QXyB9edaEAWOVJqYt4x2c9uWLv9FX1TCVqVXzzedPj3DCF16tWknroAhka8YDHAtcSADGlOlQm0STzfpa9rA8wF4qv+KEXAAAgAElEQVSe7uZUV49mZqLuwVZoin1LNZrAUZfpxAdJZ/2SpUxv36A9/ewL2BB1sh6usB27trlMrTkpU0VoaC1XLgH7ixSPoVIwSCG7UFPq3wS4Su0yQT05xxxKAIzWBBc5Mszn7cMnXyHKs9heDdNtHwEQrZqunvV7CpIvFbWHartZ9uxWcj5GQfAj8elTY4WaHLrJk4hJjbZeFFGN2C71j87zfsnzKAi2RAiEBGz5UhiLsxCKaXHkNdBc0MhrVtZDJkHi4SZn/BoKYbJismMsQc0ovNeO5nZLIPtHKjuWEoh9FMswc34wJacrIEcW08yBfVoge5Sz/VSTAJ8hHKI6UGH1ambQTZQKgeaYLgay+vbV1xRMHTzOderoAxTnh6E0jkzQPCCVlGynVBNpzGj/EwEiHDMlicagYB/WqEHWYz8rZpzXYLM4SLI7/RkG72M+eGwFoLwOoJaZxGIognu1NJt1m/1BuWYzwVF27FQj6yKKsBUonogx9+f588ndmWEsBQVFWc/gjFW3cy9Tcu3ZI6V2AN87og/YA7EGQ3myMivJwkbJ64uC0CGzqRLiZIqsw+Z+QqXbZuyqrStQPJbZOq7Pp27baPGhvvbo468ZESC2+dpEy0a9EQfIfbG+DtJzBDvDD9vefa8AWPdT/8TZNdftpH7vof5n3Wdtu+6G69z8GOS/BfbrbKZ5o2apdOaUap4LXAcRj5EA1UshnrXnpgOiS6Wls04vKh+Fm3fzPDprae1TPp7OQgLIda88SvYAV5dLPaC6XM0o5xmHCjffgtqwl7Ve70Eh7OqHj0J90suYVY2TgtKzi/el+kzNIiIgXF6bLEqlmOLPZPa+87xXPUcEJKmyPqo5c2RhiSi1qOoEETe+1GMidpTr2ML+q5rCqULYdy8lQNz5kXvvzXLTWqPi3qMaE4nqOQO6zEdqbeWEKQUziHW/6vsbbBnZH07JpTpBmRTsNxEQBYPU0SJSNJ8XsV4McR8CUX9sLMllHadOp94uzs2gfphBaZtgu5973g6+ftSuR7k5DdjeMyh1U4z96tnnneWX1rg2soim/MIte0mRs4U8U15qnc/cbdv/5ATnvi5bs2aVbd+CmpS5193WaeWlZS43KzE2wS6cOw8RW2urUJwkoxiSZWIVzSmpkBFtKDJbebyayiq+t9HSPvKSU9HLMlOkmVQZauJau36dlZ09g+K01uUJyoI1izEixbbyIffuexlVWDSq7AhbCxGTAPHZgdJjnHVN6rQB1sLpWU/OSA02jFJ+33nXnag9jjHeyOfiHivfT9fyJPki+dRuIpQvkFGi/L1ULEuVUdenNZk1V+NOzYdem+oJ1ugg1I7TrCGLs/MhfVA+DY5jr3oRi9Qk+/af/Y2N9HJ2mkXl7mytdNBRzudCU6cUII7gWFCBOALE85g3M0CkDrmiAPlNsKJ3esz7w+6uECDv9bpf+b0rV+D34wr8OydAnFXLv/XlLIR+s0XsHUkQrt2vh0i9vwX192NIvNd38V4IELenuxyQdyY/Lnc937i/roP6UiLKM7BVKOpLdk4qcgXqq5Ovk87lOEBqP4CrLg5PsttobW1yllc0y9EFHkbhPGz379xkN3zyo3S31FPk4KecHE0BiISWp3UhlhymBNYJJNWX68zRiUidcvz3GUD+QsLbFProuvopplX4qkDX+5uhcPQC497PogJKoLlATWfdJQB5gQRRof3mmKYw5kXkx+wlQORTrGvm9ZR1j6cYVFFc+d01lsF70fvwWmT5c1BzGR0qogXg8qcKdn0GFXfejv45CjwFZAr8jgWwmeaw3EIxmSM1BO9PYedSL8jaqYVAYWfjxWeVlYCA2EBsigY5xKgjSxZYAoxb/nmXXf3NC7wihxVeT93b+laJNwG4PMbj5RWtTi4dJLohU0IBVuQJrA4sWQ11c7ARiaPXEzgvkkbgpQA6AbCjshERwMrhRDZYLRTX5/9mvd394zn8/5uxkxi1Y98qsuCbf2Lbrt5mtaiC4jkwFNIlzNmUDmLCynk/UQCzUVwPAXwCDMYgQARkqxD1pcjVZxuRbQKHAx8Oy1HyQadLKJJr5bpBuY86/Mj+Kh+7nU7stXTPREpo7EjpIHBfxIastnT9BboLkPAoeybd4UVKDnn4CgDXtRYJIhWIUwzJ3sgFokv9obUN0obPrL+ro1M+ybL70eNkKTFGkZ+CrYgID1mdyAJLGR8u64PDU7BQNUgSGsUAM3lPPJ/zghdZo264hX8L59o4Yo7XFQHmCBA+kwgQBaXKAktqknkRCYy1Sa7RJGNlfMbPBqdD7aVXD3Nthm0n4Kh8z0MAQ3AJ5l7T/QoRo/em6yTLK4EsQXTi608/PSddsrLV8AsIc1L9qrpmug7p5KfrUx7TBQV5dFoCNAAYyB5tHnCgCzSlHTBE4YpqE43hkKMOtj7IFM0fSev9lZ3CPRYgrw5FDalB/l1Wbxpr4awjfbI8EMEjf3Suh2wPRgA9lAMja6lODs++dGxLBTLKgUuBnjqMC5BSuLrmwZjrMvQQII7k5Pk0370EiFfdMcn6pXGkA7A7/OqzCKDhbuuw7LXPEjEoyxb9ngOqeW7nmc1jnP2VLE4WQAf9u96bCz+XSof7p+cSiSKASx3lhcXFhFTTbY96QsowHcI7ASoSuWYK7lRQpMasCJAwAIkJSL8uDq9aW2VfV/GPa6zks6eZo0EQQWNc7mBbycE4ioPpRQ6STRdqOBx30ImZwf3qZL5E28rVq7AlanOhxOqW3LZ5i7N3a0RZko7q5PSJk+6gW3Gh3JKzE+2+j96N3dRJy+aenzlxwnZs2WyHUY4syQX45TplAFzu2bPHCgClQ5gPev8HXnvd7r77bkjMZjrgsYRg3B7G9qGSrs1rd+1yCjLZ0KlLWOqexZAlCslUhtEZrF5EMK1eWWxXb18NodaABdWYFS9Zat/+i+8QoP4JO3rwNX4Xa4x47vk4tjAAmao1FKbrT7f388/tcevaxz//gO154QXyUMhEQaVYALh74tBBu5ru7GnApCBA8BGyRGb4e4Tmu8YI+9gA68c4HZKtzagTWaFamgFcw6LNFwK1pbrBwKUB89OwHAq2n/yk1gqyuLmM6dphQBCCPocJo9+8dan1gua/dqISi4s05k4LHcPRtlj5H/n8AurIyBjuK00AEYAkJVvJHmqDKBSgw2Dpbe0giBr1FGOlp0dAcChryxRWe4ztWfyvyXRoIIB8ijk3AXAu4ik+MdZ1s8/g59IJAPHsK6hwsMJROHY2Y2wzoNQggIk6O8cA/FbuguxtTuT+Q17wGgHYAelanANsiUlItzo6sMvIITlXUYXV2Er7o7/cblO18sUfstFO1IUCirHAqjitrJIMgCxsEQGr/UKxvWE+bCIYveLcBay7yP0Z6rEHHryPvabFjhx+zTZsJFyV+XCUvJmHHv4UKrU21t15Kz1TaScgf+ITo+0r/9+9Nt2CioC1PoB9qQvAv7z0zMJ99ucaRLq5msl9HdZexJoyzj1ylmwA84M9bZYFqEJiERZodJ+zT0lA1jsM8DYjdcesVR46YptKVttwXRNdrl2WyHg+DckYzlwZVbi4gpApOWIZq1IQdHcCQiNwEOmag8VZJ4SIX0SsnamuI1NB3e4zFgkAc7G9y87WjwAEo1Ihy2EIhmyWLe3WG/J43yF27NhZVwuxpLnnUsnC8sd9FnjLuskGmRhA+DkAKxygw2lyM0Woi7Rnr8KGq6ufsQJwHxiVZLVtfVbZOGS4olkk4dFRdNzH+9Hpi0KpcFOxtaIqu3rbZkjRp+w7ZY/Yofu/B2DfYwWr11rnnL8dwOO9eNly5yW/NDWR3ARqih7C4vGQ78UG61zHsB2pRRXB+1yRG2RbNq6xCIX9UtPFMX7VZDAAyaR6E14IGGnOih9c5eq2qifOu85hrXsCYtUp7bGrnMbfP8GR3RnYph4/ccqtF9rv1rBOdZBFI2JcVjXaFzogFsIBYwcB2WIBQFVbCXiUPaLuuZRnIkq0p2v/z73R0wnu/Tr/4zMQ8LJwgTwGSI0jh2iO/S8BW6MECNE5lArDWB2NUJcooDwAhU88HdjdPXj8AzY7P3rItQwAQgFzsmaUrdeiNMga5TMBQIq8O3r0mCPAt+zYAtCb4vKt1Dwh0svbxKCwczVfqKbQnq56w9WDXD81AUxyrWJYT2W90wtpJJJ6huvWAUEnOydlf/Swtsfzc5EJXQD2Cv4OZJ4o4y2AtXB8ni59Blh/L89Faae9CjGQBdCQ0M9c68KWrx+FDxb/KHYVKm62EuVTOIj/BEpd0YsbUWk1osQ9XFpv8ZlJ1oAatPSCwGXGKg9YSp6MaplzZecM9z1qOSrOiXlqel6LfT1/qTKJyLRKFhgP/MibiMP6z5f7Fad6lP9GI+O61NW0EMrnGaH+bWrsoAEojGBk5pd6DcgF6qWj3I9umQD2w/Z2clj4LMkJynGiDmDei+h1VpDYYyXEEwbNdYujrAzhHi8tKLAWiFQ9HzEv1CZcD+ZfGIoU7Z/Dg4SG87vrSoosGiJFzQGxyRmQbIN27uwA+x8h5Vkol4f6IIjIR+De+TIXJriO5+tYJ4IIqI9aZMdr21AG0sQAK64Mu6LMRBtjHylcEm39M1iZtTBBo1OsjIyPOsio227ZbM88e9A2LvGxL370RpetpJB25fqk54ejDlhm2QD+IouHWbOvuXaX7dn7kguXX1xUiKVlvquvROgpOy8LlWMy41qWu6p5SvkcO8jVevLJJ7FNWmRb2QNEdFxgv737nrtdbaJGJs27bs4NUq1LfSul9TDfUoVHQsJpTOr8IjJE81aBcWq46mG/1P1oY452YrWUSVOH5oTy3capx1UwS32iZjKtW55ga9Ze1m41guh5RIA4UkJ1FN9OsUvN1kdjkexJtcZXVp53Z8sMahPNceWMKVPEWY/yO7l5ZFVAWA/Q/OXskZn/F7FEcmcX1gOPRZaa46hznaUxxBm/67UvdhZhTgjgsVxWXa+5LvV7IPXmue9tsKUfR/2h5jpHgNDwxWdTKPkw+46aCrS/5KI2VTNSFvlfGTH+qPjYpy9U2E3XbCczq595UooC5Dj1dxTnGZRqgeH8/iz3ssT2UzdpjqakQE6z0AbHpdnxsrNccxpYfrDFlj+8F6vfTN7bPNkcedRprDvcsypqvXrsJ+PIDEmH5BgeHLGjJ09YAFLDTSi/O1jDdc/UZCDVx2n20NpHt1vxZ09wzlKOnVTnshJDpU39Usy4Um7cnpdRtJEBk4QyJQhFdTZEr+zFfBnXL7y0xzW05TL+rrlmh2viuoi15jgbDtOcmlVKILNm7kkNCuQlWK/ecusHqHdf43UYG6xlUu13Kjids57ux5o161F5nmF/oMmJa7ykYLGzRR4mF83ZTev8xFjQPRzTWZf6PohNND2ZLBUIEB+YTVlizfDC//mPHsFdYDHrDBsqJJOHBJHCQyc4d+cXLLA8NlcedGNBKfJGCLpAqCsEyFs20Uv+43LuLLpP7/3rN8MO3/vzX/nNK1fgyhX43V6Bf28EyEudb5FjvCsBou1E3beX+o+8y9V+JxLk0p+9TeHwu71zv3fP/l4JEG32/5YF1m9MgFx6Nd4gQ/S8ns5oFZuyw3Lh0vxMtjbBdGQPIHFfUaKg3CbXZSUv5T4Ap1m6Y8Ym5B8aQRHYY5/7yO229sar+fkoBVELB0lk8hPD5D6Q1SCceKED2x0S9VoqgDjsVf14lxVgNaXiSbY0rqsbgFTFrCtn1H0HCeL+rgJKUmcRIAuyaG8x5UBRPpcDnr2knmofnkZdTyqgBYxKaeAlTlQyqbhWUV3x3dWW+/GDrkBz3d8CzHk+H4VoO9DVo4rx2Ha5C+hIhCAKSXX9+Qr4lyUQRahCUOd5z/p5HJ2t6rIWuCcAX92BkgTrS8W/gFcBqips3eFB3focIms54HQ9eZNt+XoFgCDAjzyeOcQEUlTKL1n2UwLZojlsxgAOqgu9C6uEYHx8FSLdTZcWHxgFCF02OoRLTq2ubX3rPSpoz+VMYF0ASRIuqyIO5X38vew7y+3+n3CApCMpggPPoW/kWdjtP7eN2ME0032t0OF0vPejIYeU9BrGNXMECKC3lDD9/b0Ux1hHcICfo3CdwYdbfr+jAIODIkW4hsoAGQAIVBeoN3he91Rdu1lZma7A1SFOvvMai3q/uicCGnQfBdyqI1NFv+6tPLoVuCdPeVlvCKCRnYosyRTa7kpmp/wAJFUXGfdH2SAxXFPB5MoCUWex1CDqTNIhcpKusDgOyhpx8hjXtxQ0+m8FiYvYkD2Wr8Yn3yJAwrkm4RBObvxweAzh8fpvrzJJY0IdoyJABJaIyFKwvUgWIWgKQBcJons8RqBry6CvPfPifuaen33onjvpAAcsAHDlqMm4QQHEvRAPow5UdZmKngkGxBPYGMDr+KHc6sN6Qz4RB46csjaCmSPjkiwK0GpIBA/qgDTAsmgAPSl6IqWGAnxpIxemDS/eoKgEuq0JvuezpwIaaSsQaRZHFojC7s9dOO/sk0SgJtDlqHEm8lSfTcoB5ctoLitTRiChSC9fxpmUFWN0tnYyTjnGAOqOOw/qEY1XgYN8fhEfk5qEOmDzh/egK/JT5IbWCi/hobms9cR1E+rAy5gQgaH5pNf32iI4v2kRTSI2GBP6d/3MBdjqEi7Yc7h9kW8FeepxWlOcZd4CUeLCNqUGYz4rpL6wsJD558kTGeaepqAcEPEr2weBf6F8piS8oKc5GCq7Z5jroHWw+oebrOg/neAaoGRhvMiff0lRAYRkmAvNnUUNcQSCpRg7AalJ1l21wSkFQphrAjTiIFbXoagYpSNT2Qyr8GNW9pLWvFjIsl03b3fr8QiHWl/e7+ljR+0aug7TOaCL8BKY9ezTz9hK1B9rsHb6l8d/4qywdC1le1BI6LoAzER5h/MZXty924Vbijwd556l4hkuMENWFi9gA6awU4Uly5+7cEm2rSNLoraqAhK91zZt2GKHXjvsSBpZWN152y0Akj1WVnoCUrgesmQHYyjREgm0/uUvnoFsOW9rd611c+Hma6+1bjpDi3Ky7PD+V7BdSbGlAF3zIyicaCOeBfSfZ1z68D0lb2pI+8HeAcYqhAOeQucqG20ZYbehrNPd9VUWBfJVXMjnxNT+0R9V2sce2mS79x2xxgGZY2CJVZhAx/KkXQRcbBthTAWEWHnlqO28cZkVLl8GcBwBsNxk6VnYW2B/tYgU4YINhO82BDmLM3U2ZvM5feV9BCA9in+2FGc1hLmHsq+Ocu0COfj70uV9nDDbD9x6u13kuh3Cumrjpo2oU5YQ4ttsx8qryYmYoVM4wVYDZL5E+Kq8+/IBFgoKF7OOTFjRVvbsrmSbIGg1CB+YSa5JDyqQwRF8vPsD7VR5PUBvN/dtsX3qG+uwy0rkmjVjrVZHuGuAtdS2A/YUW/WFVkg1gGPGTmd/m92CsqildcDOnSfwPj3Zqqsr7DZUn9MzBCLXnmf9GbOi4qXYuZzk/S5nPqOgI6j8MOtMc2uXFS5bbF/4y5ustxbPb+Z2LxlDs9g+DUHsCORQR6oIL+UEaTwrUFVhydPcI1m+RTMHhiBAcgDj4rEamRGYpy5dbOLGYCIGUclEyrAJgDOCe9QLuasO0mnWjJp2fMdFcMeou1z2kezrIKuTzKexYXXsS7WB3U/WYjuLVckg5MpcaKSNs/f+fH8twA5AsHIvuB6h7Am+UwA8kM4p0fj2E1x8/lwXY5XHMA60fk0A2PTS3c4yaCnJaoLAhhGSJj2a2oD9XfY8lExGrjv7hqwSyasiwECWP9Mo/eYCI50CZNwHe7qGDgeeilAhd9cWZdJhTLv+slUryACbtiQ6zFvw9f/8sUfescb96R+9YHFkf2UlRmGBOOSAqgHI9GOVdVZaN+CyTtKTAm0r+/kHvrbtLc9x6PunXRNDNIRP8R+ssPIfnrYSSJBq7K4E9svmqQXFj/ZH7cuy85LqTh3hskErBfyS5aV+JnuX7i4sAQF3VXMJOJVCcIQaYFa2UKwnXnJcaox+rVGs9bLTioK8ku1WShRqR8ZJOCrSSWzL4m/Je8v7feKrL3MjaaiIj6ZuSIOogBjo7SBjp2MhoDyM96jaINgRGKoHvHWBSBtZ7uSjLNBjRiFMIqmlhlF5qcu9jX2sCpB23Yb1tgzSUzXJEIS2sNMQAHfVUTM0vqg2cfUJP3fbxkJ5qLU1lPE6A4ExSl2lJhap2eZ4rTHsbAYgkqT6KEINqHyjIbr2R9kXhlExaXyKRE5KywU4HyLrpU0iT5V0KDFSrYYGhRE8spQF0qVxw9jS2KM0sMJcGhogBkIg1FMoEmNkh5OSRm6Rvx1EBTcXgg0mSq9TFSPu93JyUI1Q13cB7CfHBZI3Ekf2mZ+dKGsB7IcsW8/aAkntp5Rx1sQ5kXw8fwKEjGze4pQlRW4O5RN1AVl4EI1ScmqPDILMFkA6jBWZD3ko0+yPo9r/xiF9ha3zOeNiQl3ItrIvurC0YlryPBGMNxRGTcO2Zjm2iADCCSgjE9lDK87VUJOQRZJOgwjzQrkjEdSJ87Apiq1ZTlNHAgTKRQiCMdYFhTQ78kGkG6R7HMqo0HnqQ/YNYnYAXxNQo3ZDQNLEwedZvH6nPfPaaYiiAdcQEI2qfbit31auSLImVB/d5KR1wbycuIASiusdRdZJCfek+XydPXhbsW1cs9T++zf+1TZuT3U2lFrT0mk+ECAt4Fk2ovsP0PRFXbiaTCU1lgi0Vlf+EPWrzijK31Cdoywu2WmuJgg9NzfXNfZUY4+VAkFy+PBhu+WWW1zNrPOT1NE6o6hpIZX6o6sHpTnXXw0nskRSV77qHtU4ajDxAxBvoTZk5NJYk+Bq8jiur+ry2ovk//GeRhlDQYz1WZ5D81dnH73WJIT9EP+tLDXlerg6izmub1noaSKIZNBnqcWmT7ZSkZwxdB2kINN7Vq0gMlVngG7eqxQsFSgflKkmZYrqylKaFXRGc5ZJfDlr3EsIEH0mvYZqIdVjairzuAzonSo7SOcy2aP52Lnvb7Sih1539Z7suuY4F8xzbwLZo0fYy2TDKJIyByJXCvvVRXkWOEGYFDZYo2SE3E29Esbv7EM924KdlD/qlL4hGgj4Do2mCYFmIZFOwdTAqoMbINCZ9daA5eOFf9hki+56yjZuWO0aP6ZQlKxfu4Z1LdSRWZWVF6ySEHBf7ldgQChB4zutnga6/YcOQKyQ+cc9Syb/rweSNok/f/GHMZb90GtOhSy1scbPKI0RWl9XrVrpGpAOHz3Mextw1zqDOi0REmT1ytUun6OH+VCJgngCAiSCvWoJimNZ8kYyJqVIa0PJN8C+GhWb5LJlWrFi20RdksS4q+N+iizSdRYpI9JNNrCytlyzZh3Xps011Q2wppesWEb9i/0lxJ9qY5FTUuboSwqwcRTROquIAOmDfJOETPWxiM51K7fafXd82hEgPoSbewgQ/fnm/X1DAcJB3wNsyUpN1uuerEePaNzzL5fDX/4jZoBcIUDesYS68sMrV+DKFXBX4D80AaJucW02CxX9uwyJf8sGy+ta4i6la89488//aCPschvwO1lgeS79W22vLrXAencCxNMJ8/YvMQOe5xWArK44FVGeIsFcV7H8rEc5eIbijz00MPJGR57rCFCHDcMikAPN4P9m7z0A7DzLa913NL333mekUe/dkizJcrdxLwQCx2AnoSSQHMLhQm5CTg4kQCBAgkMo5tAcigHj3oUlWb1Zo5E0Gk3TFE3vvd9nvXu2GwYFHO7N5WjMMKOZPXv/+/+///veb613rdXfQQGlLjWRIkP2gbffYhvfdhWFsPxfsSfBIiSSXYmuvLr0w9hYyUJHhZO6o+t/eKMTINrsyYM6hPGmYjrQiR2Qyiuk2j2h1UWuzm6eS/+epGB1CywV3XwGPPpnA6j17uhYku++AnqdAJn14X2FAOFvBG4c/cJSK7rnRZeUiwDSDtYtc2RDRMEbwq5TQ1dEiex8ghYPki4rmFxKEAVhKx9CuQ/t2DfJrmDhgvm+SVYAoRQNmZxT5VsoBF1qm8BFwGeVjifxPfLe1aZEwO8LWE5d9VkUGHhQBwkQEQwTWCr0KWwSwDyRDUIi3VyZBCr3sqHWJiKCIlzdOE0Uo9I6jPL+o3icwIuA6hsViCPmAdVPv4BYurYV9Cws+NA/sNHf9oDtuP4G97yWH7U6eCrvX2dXfakVsLcNew+ej11FCVYpNArTUUeYIecinU68fIDJdpQFLfjLhgACxmLtMQUBIk9YgckKfhVglMCmR11k6rLU+ZSXrDY5DWz4ZMmjDV59fR1dUvM8DFEbn+BcEgRiPNCe8xCpDBfGg7I/tAlwUkv2ZWxuXD31GoBCJInUHiI/Bhl/SRAgyquQpYXUH9okJwDoyi4gQt1KdFTruir/Q8H2ssMSwaUQ9BjGk0A6ER3KRRAxkkCXdzwdvfqYovsshusfP0uA6F50AoRjFQni6iU2MFO8N+UGSAGiEBiFx+pnI5NheE3H2Zf/7dtc11D74IfeB5nFeCeMV53HyoaZA4IQxqfAloDNBgHxdG5FcO7lP06bqYesxtJhfPxUtVXTIX2ObIIoNnoK005OTaALLYe/Ycxj0ZPGOVBmRQcg+pmztYwfyBRs1aIVRs+5DuVcqDsxDtBDm5p2xrZvtlEn6FwXsXnUPSovfJFQYXQW6trL3mAQwEyqDxFjCjyXF38/Y0zjpIdNtx7bxaZJaiRZOiigc5R7OGiBpXtepF2QANGGSptebcREgAQtrIJznnckzuZ66DG6tzXHaKyLdNRXzTUC3URGamPspMYsuSrrO4HN2tD7fOA2HQHiQ/1n+jwLgLUJQkHkh55Hm0vNT+qGlge2FGxnCJ8Uqp6Df7PkLWkAMgqdVyemztXL96+0EjKQFIYeTh7GOMqhaMZRDp3vzXQFSjUiL20YXOMAACAASURBVPB169c7CSI1TYvmGO4XqW9iuX903r96/786USEwSTY7m7dsIBJhCsuCPbb98sttJyqPm669ls7yaBuFXIzlOotc+MmPH7J77nmPgxNf/+Y3HZgQIXShpdnuuPMW5usIa2QTLEWYNsXXXH0NlkiPu12VHMMKi4v9PD7J82sjXIOVVSmg3rveeSeWVw8xWZNrQJhNSnI6Yerz7QAh6DkQqFft2Go/ePDb2NHQhc57vmzjRu4NNvoZOVZ9rs4e+vFPLH1eBp3ql6EASbJNC1bb1x/4kmVDKm9cuzKg+mBtUU7PNN8r9HySezpSBDrvr49g7I4ufEzwy9+79wQ+2wWWIoUemQeFrFlSizRhG9SBzUtm0WI7eqrGTkMGwCnY2kWxFguh99SZ83Ya/pBLQHhtpK1Ys9rSOPa4FIB7yP+w8EmAuxa74941Vn9syK/ZiaMvcw/PYDVGNz75WJG6P6UcZKzvf2mvldHp2oU6qg9gc5zN/smK0/aud73bgZzjhIuqM/aDf/anzJdT9uIBAtjxwE/hWKSQaAE8KqRDODc/14PAt2zeYMVrmOJa0jjPUiriv99Y78BPZ/cYXd8ApWMR2I7U+Xr92e/ebjO9hTbcUcE9zxzDcYSMAca3T6Oe4HgAN3UPGvkThSWEwTd2Oxg1jgF+84U627p1PeuF8rlmeM5KHyuxtJHrPCckZaL8OAV5OYmKiI7rMuw2ylLt2j9YaIMNWNFBeEZh1i9F04E9+1y9KGpaFkVNrDFFKP+yeV+hzJE/e+QRVBRpBNZHWiHrZjI2YYOAP/1c12jATREgjfVVlsv8m4+SYBBgt/1sHR3wCZDtg1bTCqCFigH+CjAdhQ4A+iSZH4PdkOmAvlHYAkVgY8PkZmEocZoAnYdRJrYzLz24q9bItae7nO7fRatt//6D2K/FWm5qPLkuqHr4HQ4m2JwIqMX+h/tQtUFnJ3MY68Lc4kzApDAshZpdSZFMVkE0Y3QS0JkIB1QBgNNMN+p+1/0TxrofHpuCvRpzW3ic7T9aS64Dv+cxA1zS9Dw6mQHGRliztqHayE8BpJrqsQrOtcqxmBTmomRyaFKyrZr79JOPvd8e/+gzRv+uFWIjJJK8H9Zj96HjdFRj7QIDI3uSDzzwh/b8F48xTjpRp3FfIDHY9IHVr5SLJx844pY4K+9b7QTIJDVbDnN/HVY+mm9EHrRwLQU6igiOoTO5DmJLgcyJEAnLly0B/GrwcyJisxEyPB0VSTXWLjEQYiK0tWxJ9SHgtJd1fgjiVfOy6sF41vMr1xehILtAnUUjDU0ix46etMamDhQC6QCXyXbLp6704/3O36JoA7AsIo+nu6uFxh0sWFmjpllD6+sabBGkcnNTIwRJIqRximeVSbkhQqekuBRQrx6AUZZigLqsEekogGoB4b71ve/bGubdFSuWe52gJiGR+wJXZT+p+k6kiotqpeyc9bjXWqP5tZqu9yjeSzbzguyvFHSRiKVXJ0rbEL6vQLVzOTkOg6h3m5BxDGBdqLU/A0Ba3czj41I+hhCC3Mr8S9MGY/ea6xbbAcZ7AqByAzY7rdi5pcOs1df3MK4ZXxAIaYmQJ9QMRQy4IpoV2iAQZlA4HD7TYHH6O/z2J1B3jzJPnSI7hj4PcpnirYC5ravtAn+PSgeQ+2QTxC25D1PYoY0hPUHUhRqD98q4FNHS3txPXlIqtn5d1G48BzExsspRI0JeTr53sqvxoY05ZVgXm1qzoRVQFqwzNY1mJa6pLEujBbqypsH5uiolM1fKmjEUJqha4ul65zrp/McxbipOE/YNOaJ7Ix5SpBswX/NjKt9Pc5yZqmlo7AhhMlNeT6sUlIQ/i2Srqa4jbyXasqijaBWyEt5QDyoD1YU9yF2ePQCBTvmWPg/LN7zCzlM7jRAUPQmZvGIFKsCmNpuMT7dj5KWcbMWSjauEw5/dfeNmqzr+kl2zaZFt37TG/vn+79rCJXm2btN6rCsrfH+1EQBZdVMLe4GX9u+zAhp9csnbEnQrwiObe1KB5W7JSy0le7gh6v2tKD60U1C9qNrmPPksp0+fgsDc4vdTHQC6lFkpqJTUNKTGIGWAKMw8BmVbJ4HlqpV0TaQyVFagSI8sCPpmSD7VWwWcnxbIiGbOlVuVUpuJmG5jomtDEah5OhliYpr6RZlYWhP0OBEqUm8J+FdWmueA8FrTsqSSeoX3U4L6ZSkNHMex01ROnBpjlEOn/VYTGUqpAPM13H+yUKpl/lhCeHYbuRCy8Rqegy3frNpfN5lnfWiVUzab1EL8Q+SHzpO+172r5/UaUA1AAONS3FXcT1MB6n49xklX7uEp7lsFoI9Sow1yL2sfV4LSNhPi9Qwq1mwubHF6lHU3VdM0sslu2nw1Crl2CJDnudfn2OHjJyG3aNpBQcSOQJJi39PcetttVnGy3Cohkc6zrpz52uWWfNtD3jS2GMVhMjebSBCpz0s5N+XkYjVCqJyrrvfMk5M0ftxy6x12gqywCMi3bsiKxORkn1/72ZOX//M62/zJWuasWr9GvdQ8bsfMmZEt6QasrzRHPfr4oyiryRRkbi1C9V1cUGRXQqw8//wLdvL0aRTH2OmhlkuC/Cwsynd3gDzW2gxeqxbViGq9HpS7094AO2M3vu0GV4L0cDxS6kvJJwJKDXQLFixk7T/GtZ7Lfl02XGQKsQ+8jPqkyxviAi4KqrvVdKcaW3Zoqon7eB2viVm7xmlYKeRYVWuGTcfYX3/0H7HqJENyhoV0GnxAnxAgqqec4HJ1hxqi9OkIxiwBEsCtAmT0JQLklUX9Dd9cIkB+1Zm59PNLZ+DSGfi9I0C+9Vw7zbOvEhq/XrXBIkOB+h8hQN58qATFJsGvv/mA+t1O0K92BfzmR/af8xe/9v2p69kDwV9PHL2W9LgYAfJGC7LXDWht2txeK8DyvUrAzEpGVUAo4jGgZ+YhgbHgHRb6C9rUpmgHC6GbNhrtfE9fG51G8uafsHuvv9KuuOcuOrzrALsF+MtLlo5Mha1j2zOhDnw2k5Xf3mHz79npnUQRdMbKo1uFrbq2VbxMs6F0DkfHypdgjoi6qyXDDVpZiQgRyaGiW2C53osCwtVxrUBsyX6lDtDvBTxqw6BN6sn719j8P9nv70cepXoOvbDbO8guie7FcZErHLx+731Fs2oQgdmSSqexoe5VmBwbmhG66o8ePgS4tx0ihM0EQEgCBMQFhXxTXAq8l3WCJNInKXClKFFhKwJE3e86t9qc7P30Qiu6byed32W8R64B46CTDWIcx1NGF7S+qrCvBUzQpjAHP97yk6ecbEgjV0GA5CE21wls6scoODPYIOq2V/ejvir0/sSJE8jmU9k4n6fTe4nnjhz41CILv+GHtnLVGoKJ8wAtGqwWwKPrh9falV+kqxK/J9mhFGJZk8D7T+E4IuSrDyNwoaHeli1dDNnTDIhBZxAbsGiAnRACJ7XpaMTiQd388YAj6k4LAfyNw/ZIQLE6SgWsaHOkYl5EkTqI1I3qyg15b8uazOXTAhoCqqBpNkfavArI0MbPPY79sXRoCnnh74PTnUgH2VtpXEm5I4JDgap6jIaYZ6RwfPq9rv80BFECHXyuzuCqyOZKZIhssESAiIqLgxSJguyS9Zl+rk1XCM+ncRTP72iddHuJoC2TLLB0QMHMDxFSM7yWFD0jCjtkg6AwV21kJrC/6BqJti/96wOAAnF2N4ByvLolk1Bm0V0cExdhhQvlsv36j8FzssLiNbnH5owBADP+R+kAbmzvsz2Hyq38LNYhbH5X0YGmzu44un35H4Aw51LvkeMT2NhCqOPLAMAr1m4ACD2PBU+pW2Cpg0shzFKEyeO5AUs3bWx1znV9dP8FN+PpbHAaAAJHOQZ19orc0zgf5L6U7ZUAtkQ8j/WzCjrNE9lk63sREqHMCePcayLmRD5oI+yfsqNyeytE8LIz0F3JRQt0mEndpHwdEXoiKgLKjiBJqseL2PBcEF1VXt9/NktquDUff6f3ICBOXemyZhPpoc21K00AsvVvkSl5hLI2oNQQuadjVp6Pcn3UBdhGUGQHZOUqujcryiuw+si0PDpx97+0zxsLNAfoo/yrq23Jnx3z6XVKGzqugYLRlRVUmIkVBWSQANYkNqby6ddzi8xVV6fmsBassNSVrZyhcu7pZeSAyHIvCjTs6PF9dsUVl7sNWgYASRTjKpG/qz5zxhVlFTy+EGJgHqD8UrzEf/bzn7ullwBLKSzSaPNNTknwUG9tdmvO1XqX38tYMEwChihIXvOOQEKpRp54+mlAnkS77fY7IHlQQtgQc0UWVyrMuyZzM3PtuWefdbAqFaRuy6Z1cEyyQZiD7/Vpcj2ysQ0stX0vHbTjvEZCId2JdL6WAA4th+x55pGfO0inUOCivCyyLPqBHuRjguUeBEgy56WpioBs7vMkLCq6+0ax89rPHDNpc4uKbN2iRTba1mwxdGBGcK92Es7eO84cnL/EHvzpUx6IPhfAeSkg9hk8YHZhA1MFWCenj02XF9tyuvBZnSCVpcQKhfDBwotMrGvfscRGGkDOuHzNDc2Abm0+T6fLv4UuWvlpxwLCq+uxGruSaEBv2ZbIEkhz3pbLtzJnT9ge7Jyeee6E3XffzYBjJZ7JsWvPfluGQqeqhsfTDSywT1lAag6YNxcyZCld6L15+MZhOcf5CIM06KZLc3I62n72xBECj8etZN5CTwm+5+OoZsYWWP3Lz3oexYRyEFDIzBmje7WXHCxCuNV1nAzyKMXezJx4CB4sNnjXZypP2Ec++qd8LWeuxU8eO69+COcMrmk4ZILUH00oJiZQrlXSuZtdkG0dI0328c+93VrPhKCqyLYuQHBuLAJfj3j3q2AMgVmhXDcRPGPcc1ddd51bd8hK8LLVy7GhIcwWRckQoEof6slOci1mIjTHTdh6VDDhqA9GUXGEEmTeDcE7CeJac2HAOmhYziyJc8BP5AtxIhYmT3O6SKMBrqIgS+bQ4KEu8iHA4KPMixcAmPpEkDKXHKtH8UEOgrJKlhF4fuLQfsLQeQ6u8YK5AG1MNw7o8O9EWu4DawC5P6hmczLJhvD5J6A41Bgd7h2BWMF2pmsShQXHRrf9JGCRbCt76CKOwHOnd3jKTlWhlGEumOT5erBKq74A+a+OfliTTNiT0pwESwodsLkFGYy9YTtd02gtvNdY7JvKz7YyLsy+fvyT9uRHH0eZyZoPASeS8qGf/szB6BXrLrOtZMdU/6TLjnH/C2DLwNe+iEDmgZ42zus0az/XinksTCQp73Hdn6yx2oeqIfyxZ2NulF2kOosFwOr86BxLBSN/enXHiARZv36Nnas6CWmSznrAvAigKdWP5s8OAE4pQJRtFMFX5TLJRkeZTQrz7RNBy9ySFTPEseS6emIQML0L4L62FqUS+RKh5Duca2yzIsC3P//qLfb0187amnVLrPLMywCMnCvI4Dos5gryi92eMYr1WDVGcTHZZtRrIkA0B3fIXoaxrmNUl/oUc4dqUIG8ZwFmuyAlBLwWAo5mZNDQwbwRsMJSOLoWH19JvNFCtUYgU4/6QkAr56GP89iO1ZaaZZS7NMEcMAxomARRfQyrrRVLllov6t1hCCCFH/dwj8saZxpV0hAofze/E/ivuvHkyRl793vW2+59B90GSiRZNARFNyD3KOM4kbwY2a9SYtvcTAgD5uQVC7IBaaesHkXnNPdpD3Y9zRCWcyBEYsmQUINCH/e45r7F81NoxOC9qZTBnrINy6cm2Iop1utk8qSUyRHNPJKBNU8B17UXazHKU+5NOrn5GxrOIQwMgoxBSNd9NMSVLFn7Wb/aeJ1unmeSEJBpiNAx7AVjsTPT2qtFWs0CAqL7mfM0Thn+KHBRVKWJJKGpg5pKdbiUzsrvScLybAwwVGrSSNnIcfPFYQ86Qt6S7sNbyNZQQE8V3fWdjB3PGGOOGe3vcgKkJC3Wwoe6LJEDn+L8UP1YKynnu4/1G5nxNn81SkfGYytWYh2tDa7eGOPY+8Li7NmTBKdDYMpUqoj7kS4drJLM7n3n9dRzw9Q8DZ6FuHjZAp93DxJwfe9993nO4Dnm5pOnKtzOUhawUkpEcn1jube01dKsoftC6k4RI7I1GuR+kCpIQdQdEBUCv6+79hoH/1XTB23XpITW95p7FGQ+ycTRh+pNalipxBcsXMI6UuvB9rq3ZUUqVa5q9RgsrdoYe67q4O8TObYmlJpJNBwoa1Cd/iI/RBgmp6RhwwnRyJ4hnvVef6/7d5TXFyAeySQk9WsWzTFa37p5Xt07bmlLraSGJe19pBoY4n6QBZ2syqapixLJiqqFDFR9NYR3mhQjao5STaY5QfkasvzVXky1lvbQIqFFyIjgUCOBPgJ1OrUd98Ppf7vcFtz7ojeYucuAanw12KF+6GD+S8B2cgFWUFUQA7KuS2BOKiCLJy8ZVQR+UNfu2IbVG+rG3bvYb6AIZE+ze/8RK1u8CgIl1KppKhIBIvWNxum73/2H9o9f/JINM2+0fv9Gm/9nuy2N18hmzBYQgF5CHpHq/ioUocOQJsexyQqDlL+AVV1EVBzOCln+XhIg+H3nyzFLWZuCQuflL622dR+v9KYxjRUpZWSDW4qlqZrtgvOzGsgSsfDV3nftSmr9bGUbTtovXnzRlW7HyAcJQcmuMPg17AWyWQPatU+FVBmn4BGx1k0zga6PLIHvvOsO1KoH/R5SbogUgC3ULwsXsudjTA4yt09g56mGBpEbzTTQJFI75hXkMv/2+7hQQLqaY87yvgupnQf49xRzbRhzhAiQHVi9lZNH18Jeccv67faLpw/ZA1/9vmcFjQ1T6zMfpdFoMc3cMcJ1kipfNg9OgOg/3xcEVCDCLQJI168mQF67c3ozBchr3U8u1sD6SxsxjfbfHvqafboANvNf9eNi+NNvjx3+V33Hl47r0hn4P+cMvFZB9/vwrkO+9VzHmxIgb06KiAAJdKn/9h9vbQK/RID8MgHiS/p/SE2jzrQ3KkBeu5gGAsleJUBe9XvU83spEWj+4ENgsp4r4LEZJEFkUTXIzik+EQsLQKH2jmbPB5GW9R1XrLdVt20HSOmmaMXrm2JrkIDXAfIM8gtzbdcXFttideXwaO/ClgKEQijo5SoQ3D1cZWE0G37nVkLym6V49JByecMKCuVnwTyTIAGiAlteygJDVQS6lRKvpYJR35/9xmW28P0HnRTRh+eTqLuP1wgSIMoA0RUQuOqd5my2BNi4zY6yBjhGbU61CZQNkkDzTsCBeQTEynIhmfctCywRIOr2ke+0ABH59co2ItBNhUEHLf1d2ESpcyaRjfjuvyuzsGu/R+jcLRwrXV0UnQImCrMV3og9GedEAL7CjpMIJhQI0QDw1ojHuoeEstEUyMyzoySYcA9rnU95LStcXJukFm1geE0FKQY743X+D0G+3PwVwAa6g6UGUodo+/eutG2fRzlAVkQvFmiJfE3m3CRQgCYqYF0ANdcqlp+LUBgY6vc8k0l26KFspLXxkEJFKpdYrkUrm1h11svPVkCzNjiBjQ4bDpmo8yGgIUQkG78P5jLISiygBAAU4jFSfeirkxvuwx3IBNH3UnlIBaIBHJzBRDiI6IjQtQaoEAgiskGB54FAU0Dv2WDToN2VrM3m8KlNRiBEXuee73lSESDKAJF/rn4u8kOEiYBpESAhHIMIkGD2jYARjdUZ+YkzLtSnpI5PhZBOKLBeXWwC8n0DS6d/94z99LFnsKoYsa1XbrMkbI1yCrPZuMp7OMQKFs6xb+/8i9dNz/dc8UUbquJOBQWJxENlGnBneHwOXZjDVnEOQosxEgvRUDp/rgcbx2MJEctzRTK+ZGcmAmSAa9/a2s3fjNNh2kuHYIETINq4ZxByL2A/mc4xAQ+6n7RB6gQo0PWRYkfWZRqTssOQz7orMWYB82E6S+X13YRN0RxUHwpEn8P412a8kw3t8GyWh4A03qVngmijF8zx0P0aJEA0V/j968uUyNfAfOdECT/XfeD997MsmM9qs+SJvtdxOYkSYFH8sa9kjXCPKONEwL4HtHKcuv/172CXsjo7tXEXSysrKM09IkcE8ongjWYDq3tdHY+yYUiH7KmnM7CBVlcpnfT3p76+zpZ9+GXOb4k1EnY/ggRBzl+5gHOH9uwFOAMc4XGy1VqJvcEF7lt1iVbhGV4AUKaOas19dSgv5vAeigH6pQw5dHAfAakL3JbuMgiKU9jTVBw/Zn8AOfHUY496JojANimerrzyKoLcT/lctO/AAQ+2XrxkvpWU5gB2D9qmjZsIRD/OvRGHUqTQnnrqGXzN53qn9zN0FF4LaF1JSPpe/nYeXu0rIX0az9dgWZXtm/6Hf/aYXb5lu12ABNm/by92IstsB8RMGON4gKBVzZkFEK7ygy4EsPzpQz+3w4DkiQVxtm71agJJ8Z1nPN109ZX2lS9+Hl/71bZi8XzsjLoZ5xMAvZgDgb5NAp6O0jnbBek2t2guY3HMHnvyGQjXHrvrtlstjDmKJAgbOl/H95D3XM+G7nE7P51sz71Etzag1tbVWK3Q5nykutuOACQexxqFt2nLli+xuYSkT82MWRqd9WFYX0XgoZKO1dDGG4us4xTzLR2MLTLPh4jupnN2y8blgA7DzLGpdmT/YYLVF7uy8jwWE0fIZVGWxwYsdkRq1UMktjEvHjx01JYvX2k333on6+U4/vvnrAYwI5/rOqBuV0jVWMbV7XfcSqD4Ttt6C2BKO1kJU8qb6IJqYv6l4aCltR/bLuZwrJbasag539xgDzz5Pus6K8XdWcKWYyyWe6G7mfBR5plzZIUkAMK3QrTn5mN919RsGdkEvmNdVYy9UC3WYes3rKBzO9EqsTWTNZruMSm4uplbpPwIBRyMxzbvCJ36IxxPVCr2FsU59rY/XG4D5yBvma+7GVsnjh5zW5QiPMmleOlkPhkEOW0FVL/1jjvsLOSQMhvyswhoZj7pben0bJV6iFgFoOeX5BJuX4zVE3OxrnnVeQulW7WrARUQjOmFXmxRVK1gwTkC6DPJdYG3AryVGgTVH0BwGLlIjXpe1BUhBNjuRCExCXDXyf0djarkTB3dz9zacQC/a7DzulBT6RkLsv0pzEn26yqyvgV7nAzIDF17eGq61TmmUGopXquPeTccRd4cMl1YxOloj+D9QNLzaz02CUvDVJEDqIFGUGn0ycqrF8tLXigMP/jny89bK2BsGBaIUhik8PcFmaj0ZroBhwOWpBl5xXasstEeeRa7KfK2yxakAEJ32z/t+6TPhXv+6hGsf+IBmOpQTEXZxs+90579ny9aUk4heT3lXLsewu4XuhXiUGcTx4TChOukeTuJ8yDV3er7Vljlg6fdijNEtn8id7lWuoYCsLsBuER6DKGykbpDxPKKlcto0KiwsnnFns01Ri0mFYjyj84yppWTpLlXwK9sdFRnhXMfaP4fnQU7oybbOPZEt5HUQiDLlOYLnYzlLqzhjOwG6h0aSz7z6Pvth/9w2FasYr6LmGK+bbBU1qBJTP7jUfgIOI5hreoCIEwhLFjqxWCWWC9rjgBZXQetWcqMG4ewVy00DNCmjAQ1VqirPiEBO5bZrmIBz2rmCRTIqmYUwBzIvougjlGNIQKkF+KnhXtJ1pbpvHfluMkGS0HD7ZDXc4uKXS00xDkSMaKvUoyodp0YomsfckP2NLLmrKoatmuuWUYHdyWkGdapjMUogGspKtXh72okrUEcdyrcQzblWKqCPbDFHCI3ZZg/GOFzgLE2wmPUgCDAW+uGMupUw4yrvpR9KNfxPBKqIe6nftRNkbw32V5lQ47mZaZQp1DnUNOPob7rJFdENTBxMoCUALco83o6J21hWS7Kgi7rVbMDx9ALQKqaQoVPMlacsahLR1Wjc/7VhTLO+exnP9EDKQsPY0vK6NRXXgUfSaj2lFMni6YBxlkY5EkUchGpiguKi6h9BZrPsD5lcg4G7PrtWy2CuqqPOXUQG0G0oozbDuw9ayAQOba8VEtHwReh3JguFLy895ikQqtpwgb2bCf5J+TSqRlF6ng1o7HGt2OP1oH91TNnqItZpIdEvvA7eHpbuSAO9VeOK2qV8ZDBOUpjbYhEeSfVx+bLN7vFVSUWVi2sdyI3RPoq+6SQ409kXEq9UEWXvbI+5pWRf8AxyaqtBaJAdYTGmrrjVd+sWrkisKdhXlDzjxS3Ikm8xmQgjnO/sHygZGp2cmLZilXWgD3RJPu4Ua5pNA0p/Vzzg+T2iKSaYQxEyAKZNys7O60D/ayvZaiwBZxrv6LGCO0p+znnURABAr5130pFrnt40NUYgfoomrlCNnbaa8QzT3Zx7qXmV/6Oat8LvCc9l5q1kiBUeiGrxhmTUgK38rzacw2znmj+0TnQhxT+HrBO3SaQXTVZ4OdYvrJ/1HwiZwAnRXjsFBawZ7+62Rb98W53F/AmGWqcaSlJ2EN1YheZS8j4MGN4nOsgC6g47R+4l7Jp0EiLQUWVk4bKqciaUd5o3SqCAErNyLZnd75kRWVLsXWLoEZGBc+cXnXurJPDt5KVcfjlo1Z+/+WW9Z7HbT52sQU0C7VDKGWzrq3ARrOZ9b62muYy7bOoIXUvKi8xDUX/DNdDpEAhNVE3teNp2blxTE04JpTet9vnxyTOrZwEVjIOdP1FloiY7WQfVY29lcaV6vZ58+Y5+SG1xTPUbZp3D6PGGeM8DbAmyU4zDyWS5naRRVKpnVVzHiRlDHtLhdZr7F1z7dU0bVS5yj6MfZUa1DT3y95WxEaP7Ll4DalatffuwdJuCOvIHFwB1BzUwnqi3Bjd6HIe0Fzbxb2ZxP5TBJvIo2WQwWd5r5qDF5cts1PHapgUIuyvP/Ep9ihY6/VDU0YmWHVlrW0mg6yTvw/kf4gEeXVfEMQnZLEX/HgzAuO1G6dLBMjrtpH/oX9cIkD+Q6fp0oMunYH/X56B3zsC5H8/3/U6n/+KgwAAIABJREFUOjnoTf/GReKVfzvo/VY+LhEgv+7s/SYKED3PG9UfF1uAfpkACR7Na1Qfsxu616pAAt/LU3VWIfIa8sNTCt3wR0SEQukAqNUNiYVONl7op06X4xe6ETsPrE4K4glK32hrb7uZwgiAlwacSVQj5d8H9HvPfscrpXIRzybyQT9wH34pLihSFfSq8GknHyiw3epKILjb0dA5InsqHYlbO71qjxV4HJs9umv0eIG02hiK9Ah+LP/wcffpl9zci+jZjJEgAaLXkERax+LZH9pUsBmT1Y4eI5mxNsEC3zPTUrCJoXMWoEE5EgLNU+hUyuDnB/DqVWdWDoBmEFyXmkHkgwpD2f3EA8CM8LxNdL4kIwkXAZL97mfpoMr0cM8RCIVEjmUBHb/tAFlxAH4RUr2omOd8qfhUmG5X94A/l3xbI7BaAFnz7nSRHiJApLRIwgaiET99kQ7Ka1CwoVQjp7BrUIFa+ZV1tvpjlYHOd6kT6PRt+MZmW/0/qyBn6Jql4FQAcSbvNYLrn4Zdj7xTMukUa6XrJ50Cvwdp9ShdtyN0XivgXd2U2rhG0FGnTylABIKLANEmT6SAro8sqJLpdFchL6XODISCjkEfur4al55dop8xHmRhJeBBY1C/c1KKx2mDKMu1OAUPOzkSACgc9JBVmmd5cHpmgYpRwLd4NrpDbLQSsXDQ9RLoILsr2ZmJ/BAJIgsskSAKQY/kuKXEkQGT1CH6uX6vay8CJAGwSTYMQQLESRzZaonM45gmuS7qAtNXWZtNK6uG66lP/WyYbuC+wRDbtfcIfr1nbCWe6nklhZZN93eErGHIp30j+REc2yJBBk6OcHzepuwy/V46KzvoiO8DPAhl/MXTkab7O1YKEAiQCM61LLsiGe+y4hABcqqqCWua+d6dKeA1hN/nsJFTYOdi1D6NF5o9/0JAYAMeGHGcQ23KdG9IXaTrHMcmKoMuQNkatAMGCbAQsCZyo0tdoYBnkQAhxXSGnWQMKsPGczu4N3RPaGOu+SG4VvnMJRUN33iWh/tOOw36CgES+Fkg4yNIajix4WRKgBLT95Ozc40IEP+3ulFnP/Re9VqyeJDtVmB+wVJPYI7GE9dJG0AFgQrYjeF+UzB5Emi5AI8kAI0E7gmFVGqD18O5SAKMkz3SQWx11G2cgxJnFDKsEhLkjn8D4KpBvcCYCmF8LSFrowuQQKDYC2Q/pANKrF23zp9PFlsKR3WlGxv2HkBMjSvZWMlqSWBIIV2GEQBUUzx/uK4rk/QJgjXf+653WR0b5GeeeBJLhCtQjCzFVqOBYM3j2Dfcbk+i4jhG/s8tN1+PFcNVKDEOO0j17NPPstlGrbJ4mT366BMelKrsoGMcxz333uu2RafooFyJTVQ+xyf6KgKvlFRAfmV6XLnjGjty+BgASL4VYbkg4iMFm4lprJtkHXj1jisJTW4lxHjQXj6KLYRswrIj3L6r4shRWwapc8OOHfb3f/c39u533A3oTGYDYNk0m/gU5sZxCJALjMtorlE9aqJ1K9YAHvTZEZRwshqZi0KvHduoQbpziyF9YJshT6btKCDqrgvT1khplAfOun05ShmAmuruUfsx++8zRDYtX54JqTSP95zGmkMHdFaC3FwY95CQAG6FayEAKxgngIyNGNQzG6AE3G933Ha1/WLnc3b5pu3MC9wTOXS68r6kTnvyyScgr6rsw3/xIQfCTmOVlkD3axM2K/sPHKHD90YnmZ7fuRNQJBPAsx9LlY0ONJXQ7TkGQvjwzx4iA2aFrdyRZjNtyTZN97MsxzTXN9URvJ5QYp/7wjc8OHnZ6pX23r9eYd3nyI3Kx+au5iSh3oM22E6WV3SOtTV0Yp+TjFXJYQA5/NkBZsIiU60aC6H1EE7nAQ7Xb1jl5Ecyc8c084WyHgSeXSDjpQcSJCklC1VMASqRaoLKey29IN3OQZzkA+Tc8YH11neaQF7m9VaugeZYrcuyUjpZUeFruhRVKyC8XmLNXAFJFo/92iAk/BDXUdaANVy/FnIlypbMtUUE0Q+hRpzDnDJa3WCRA2PWjkWVshDIFrewBFQDLBOuIBMAys/iAGETsYUJxWoEzNiaO3qx+FEwR6I9jPImIZfryP2Tjh99E+qg41VYRjGtrFqcZUNkS+Sn0YGMrVA643aE96c1paWJHJYFWM5cYO3idKQTnDvcDwhHOTMUGsNcS5c7tRFuJqhPID8AeeGG3DpHVljZXFvVKSMCvJkb1EUrcHEkLMYOQU4dOqPsClnoxdD9SjbVYKeTMPNKY5gLWDe41ovwSz9SfpZ1ohWFYGAaTIeUWcKYvf0rd/iMVvm/HrUFf32TtX1lt/149ylLKYRAZNydgPhcuYFmkPklNtFDbUFINYMcBawsD1WTma3/o5V26nsVnvcgJYOyMAS0CTTXHKs5W3PpEKESkdhwykJn8eIFALIEVmObmQlwKqujxx95DIVXCcsfQC5grLKClAEgK8wJxrVUf1rJ1c8rUjBsDGtB1tNkwD0BdNPM9909gxBhdME3dNAgABmIT/1CbHNu/6sVryu193znINk8RX4+BYpKNedryKxllf4tq8ARzoGyDhWAHAmIqp/JXlPvQeoKdUDLwkU1g8BlZYppY6h7TPVvsFb2n6kOUC4c62sU76mNxpdozqUsOVux8lIWSAZrX+psIPo090A6zQgNdFsP0+XvalDWa2URjAA4z2B/N6lAdNYe1T0XmlqZO4u8870H1YYURhFMROqc13Gq61+k5JjWRTJ5yrL5OcouREauzBvk+SZYTEMh5XStenkNkdhxPED3Yy2KGdlsyVEninu8By/9aY6/tYFmBe4l2V/BKTJWqEHoAJGSbww1XR9NMXM49jmMmSiOJYrz2X6B/UA6dTf3Xy83WzsB6OI+ZIajn3FZIPlztZgHmli4/0eYywfJG5lQHcUwXLNsLtlE1Vxz5e3ok2Yj6tUpbq5xZFLDPJHeTwbWbG2oUWYgNsoWlnCNyB2jsWMz+QkT1Ne9zE0hEJIC8uuppfqxZstDSZsTF2apEBQjgLkjA+OoVLMB7yE1O0bILSGYXp3sst7jXCbRIc9KZfWDM/aTYx3WJaWTahPGwKZ5kMAotbZsK2BNz7BFC+dRM6qJpc+bTJTRkAfwLwWIsp6k8py/cAF7pOO+79HaXgspLyJE9fBccrikuNTarsyNThoVtB8T+NzMmJJaU4py1VpqtBqhftT4kII5oIpHxQaZcPjEGVu1bqOT1E0A0LwYczrzBmOFWBbqwnHbhSJV6o8w7mvVNyIV1ORy+nQFCq8kFKJ5vkcQIK+vArJVyyXQ3KKmj7PVLJJMUMp9UL6bagLtqUpo6FCQ+r69L3muhvZDk5BNUihFy7ZWSn/Gq4jGEI5LmXAak5p3ZCWlfdYAFli6l9Sspa/aA6r+SeS1pSqQCjbQACO7Z/akXsMFGqakDjj1ZYpkPha/b5/vB10d4P7N1HIKQWcvw8zFfTzuDUsFvO9+yN1EXmsN9e0ySPYu9jTt1LmyC62myUN7mTXrN5OlRJNERRVZYF1uJ7d0heafGdb75yHYw+3cAzts+V/uZQ+HApYDy8vJZp+IXRxrmLsDcJ5FrEqBL+Ww6s9UNcVwTtW4I8VwJrahp7HIPIHKVg0Quz+71PL/kIYO1sSC4mJvjLnmmgAxcR51m/JOnJzGkrYEq0zl8i0jv0iK8CaabpS/1Mm6rtycQ8ePWiTz6lLW2RtuuMH2vgRJxDzZjbomkXm5BnKmeN58LOfO+HjYDqEoBZ2a+LR3lIuCxq6rbrh2UgitXbueY6kJzCd4PGrtL51X4tdG4zmSsSeliJoUZO03xvtUvawn0V40jyYfjW81tsVEYC0dEmc12PYN903R+PINCnqa6aaiqKOTqbOaPdvJ26NEgjgBMlvbSwHCby4RIK9bEv/T/3Ex/OmtNU//px/upSe8dAYunYHf4Az83hIgb8aG/7IKhCXkVTzoNzhtr33oWyNALvaiFwsBv9jfX0xhcrG/f6u/vxgBMj1rUfWrbK8utgAFCJDXKniC/Ffga+DvBR6+Vv0R/J6vShF3GDBogfUaJQg/U7E96J1BaRRWCuMLWBSNU+hmZSdDZvQghW60D95+s62//SY6bfrY3I7Z6Z+stVXvPcqrauPMzsrDqunQ4XgFLgb9XtUxJNsgFbSe+yHgW8XuLDip86cCWF/1M/0uaJUjYkCExfnvbH/lMi36wCEnTTzLJFA6+d/7eRCA7X5bAcscWe1EsROU5/4cCkgRNbKDCOYO6Lik/hBor41gI9YhpcWFrvro7+sB2GDTTwf5U0884SCjZOwK02yg+1fgvkDHvLx8L0gFGkiSLnn/OMXhkc+vsKs+d8Gee/opu/Xtd+Gh34PiYBrgJc5zKZKwZppkIyEwf5wisoO/GwXkCSesNzwCi5va83RT0nFLYT2ozjAHkAXYCXBItsPYdOUBRArM1XuPJpdBAYTqoori+/pvbrayDxx2YmKawvLcv6yx0v9+GFl/hr/XHrqbM6XqAYRLVL4K5yaXDaJIoBwK/n7AIXWMzbBJiJHNgTYuhIwGAq1DfeMtz2ABaGHK5GAjIAulJoiZLDrj+gHFMgGGNI50PfUR8EDmessTWJscJ6TGKIK1SZLyJECOBB/r40YtcbNknmeB+N+xD1SeDH8vQkKh6d79JTAOIFmdnvI79+KaDYHUHW53oXtEvsICZwCWRWxEM94Z8U6SqHvS1SIKeOU5RY6E8Xh1Uwo81/G6PYZbZQFUsHGWhZo6rnQtlXobJrKN+3VKwY6074WyATh+4jTdZjsB/RZbMbkdiXh6h3Mdp6jul1+R8KYKkN5K3jfnLg6QwgOrAR4Ego5j/1K4PtA1F/xoOQ3RRzdnCBtpARdRXCN1nXbgL14D8BGflIYlCT69bILk053O6+cDJvcwxgXcyqpB42qQ7kZlUEgBIgLL7xNk/XOC+T5SeECsyN5Cm3NZ7IQASLZCDEzzvjMId2xlEyUrlSl2MrI06GGceNfe7L0ZvN8D9lUBwsLvVdk+zKo4gu8rYHX1qv4nSIAEyRN9FXAXsM3S6Wdm4rrr+TQPiACR/YSUHJojdG9oIxewz+I6iwDhe1nFZENkqANX1gzqkpR/dRY2MmOygkMZkwKw3YuSJg57g2QIoYryUz7XaX6SjVTNtzfZDV/sdRBE+R/hAL+F3J+JzAkCxh781OcsZfVSv2d1T4qEqmceUSaClCQCVqQG0WcdPxdgII/wJx5/zLaRUVJFWP22zZvt4Esv2fLFi6w4L8/+5YtftDvptt+yeYs9h+XQD3/0Y/ur//uv7QB2Hc8S9PmRj3yIzalUbtNYNVR7Dog6ixctWkJHapvb1zVB+IiguvaG6+1r3/yGg9jzGKOxdEoX8P7nTAxh/3IB4KDe0vDV76XTPQ3bnCg8SrLJ/ujtaed8xNg8OizXrARcP1Vpzz/9AqRJGtYQo7ZgZZ6VAp7UsAlPZrO//bKN9jcf/5h9/rN/78SJPsdRyIWy2R4BFLgAgRTGOZ1ik70E26eDWGmJ9F2ycqkHrbdA/AzQebkmvwhUDmsn7vs9hJs/h3PPGAD1uhyzkvgQi+e6DkQm2T/s7LWJzFBbsmQRCr5CFHTcHwQfTU2hYsxPBYzMgOiLtczljNVT6sJMwf6qE+sdbNEgZ5Yvozv/yEE7WV5pH/37z1tL+RnmCggrbDd2734RMjgUkulm7qsL+KWfpHs+kY7NxYTR/xgbswx773vugUyg+5P5QWTgEPfVWayw3veBD7ilzw9/8CBgZKltvqkQFQgIIeCh4GOpEUfIu+iiC/sHP3rS+kawNUKB+P5PX2YjzVhWRQ5BNF0gOwWPcFiC0NEIO1/VSJdlFOtUF9cw18OL65p6rQHF2C03v82eevIxQJAt+ICf9XlVaj0tKsmomtT5L7uMCNnqQCiMCcRHIdJAnsA416YJwkOExvZ3ltlME/kGzKdjAFmRzBu7mdukNBRpnA8BUlwilQ1zrOwnZbXFMQ7SYT7KNe2kgx+8zHKL6SqFTAjlHE8CJo2cO4+tGTaRkDg0IDsBEg0R0Q8BH84cM8OaKhIkClIhFuurYYDgTjyEYlFZhIOstuGp88jzZy0WIc248ie4h/tYVxsudOhUWllhqo1B2OUAwKbGoX4kR2McUkN2V2BndLqnkaGCfQlnn1x0yHGpGcg7IX8lBJutEebGONiOYYF3ALNiaZJ4jlB1R7N+KRdKc38U519KCSkmupmvh5Ky7fkDLXJ4s/ycKNbYVG8yUM9BaSmEPcqG3S9B2u3IIedggb1cccpeOgCQVEhH+irAZea/FYCxbTUVdtv3PmjjX37SmjjmL/z0jKXPzaPLvNR+/PAuW7VpmW3dvM7Chi9AzqDWoLu9EBC2lW5mkXWb3rfaKr570gkQ5VwN0yjQxbzWhP2fzm8851Dd28p4GgEMk6JvflkJxEcMZO9u27plK2tlFM0gBwBAJ8j9yXYyVDZYyRACMdRD06o1lB8ghaTqMOb8eLJoRmmCSSH3JQ07FSknRRQ1obo5zXgNiyEnJqsQqx/A2ThskFiy4+OZW3LIuLqW9/8mHycfb/Tst6CVphokwnhdqWNDVVPIooe1WMCsbG2C4b2BAAERH7JJRNHooepqowjUz1pfVJ+oTvHgZs5bI4BhvEKReZ9SH4gEEdEi+8FBahzlAMRTA7WgitI5laJYrx0l+0fA9ynlpAnfFUHPYia//BnZMbL2SLkiK8Uwzn8Ix6l8gB4IsRm+FxHSTaD4ohIIRFgHli7mXXVfC6wUsB7phH1N7QVIUtSqzOUCJ0+cqHUQUSUX+L+FJEL4sAaNYCGVAZk/CoHT1jplZfPjAEXT/F6MZLBrjZhiLE7y+3hZQfKexzmeMeyXIlEN9vGezrcPWJfKHE4ZfToQmWYb1mV7wLbO+RjqPClquJTU3VGeuVZM9/gZ1C6ISCA+ZFnE+8jCSpZMoK6+IWoIGjjoIFdgfQKE+AzSqpSsJFuzYTld7EftmvUryamDKEFZFY7SKwoioPbsGbtQW2VZ2HhFjA+SMZTMOgU5wxwzw8ExEjjnAP66bznXVagWT59n36KbmwHWHZ5kPzrWarWUbiJzCglsT8RqdBS12MoNCfa2W9jnDPRwvuNoIqmjdhhjXc63BYsW+t5D6qNxXm8e5OSJinLOoVQQ2CFBhq/bsA7l5RIUaTQiHT6MLVuKN0lp36PcGhFzuh9XYoko9YcyP7z+keqBY/FkBP6tBggpbc+TcbVm42ZXF1RiXxkGWVaHGqmXtbUQ28uKyiosBRlTjP90VEdqjFKuhMbyAHuOeSUFDqqXoUaJB5ivAIhvlXKXx8s6LYafqZaPpobRPkkDQmSmVBoKe2/vJHMOVYRyvFQXV1dV2p0oMZ9lXzOXeb4N+zkRjQMcj4xoR7F9G2CfMM55V2PYEPO1jkUEkO+VZ/d3As1Vr50mm/DXfZT+0S6v9WXl7A4GqiWpxSd5HqoEBq/mGlRDjLM+CDRNtFncm6uptZVruIT5UXahDdiWKY+wDYu//YcOk2+12JIz8yw+lfFJg8BZ9luy/crJzSIPp9qqvrrJln94D/anS7hGhIkzRucxn7ZTH8qmVMp9zQdlqDO058nNy/U6JZMaW/kasvrKJRi8mty+c2drOK0RtuuLa2zjR47aSRolojjviVynMppCtm3b6mrSXb/YyVpE3e3OA4m2joYpKW/Sqc/j2NPtRU3cT10vy+XzkAzdrEWyANtAU0UcTV8x7KFOowjsoF5rYz66jRySAyhe1ECntf42rtsJCDspNTLYA+i6SImi8TbIvCNiYx12uVVVUiQryxIryvM0Si1b7KRZXm6BX2/NV0Nc71DGipqAtAcVkae9nOyk9b2sCdUwNAcFX2J0KrlhWMBBfrz3nR+EhE2ANFae3mssrsAptE8NWMhJ5a3rHSBAgujHJQXIr71VfqtfXgx/ukSA/Fan9dIfXToD/yXOwO8lAfJmdle/ygLLvTje0sesguAtPcev/uP/UwgQnYE3I0EutgBJ9vvqIvR68iPwnLPXR8WDkyGBj8DP1ZwVvH6B8jrgiRlUBQkIAuxlM+UeyhRkAjJUyKkL7nx9Nd38ymKYZEOebVcvX2iX3fE22/f9XLvig02AfSgKkNPTn+ddecoU0BF4/oJeTR11Aqsp+AVAqvgXGO5yZ3XzsRENguN+5LNd4nofrlzwTWyo1T6wxRb/6REvoB0EVd8cRbGKdIU6By1v/A0H7vjZc6AuRLr4VTTLLofH+3PK01ugP3+rLA35rk4r14QNXGlpMecCn2uKZ3UsRvJ85+n4umL7djxVaz0roZkCUp2vIggE+KiQlwWGgGGRD11scg98Zolt+3SDvUg39nv//EOAiAQ/iiyi2062ICJDRgFVlAMSzoZX3TTnCLqNZNPGITqIHM2mdgTgRwXs1GwWhixXZFe0R11ZAGLyEM6hC+8wHdZZANBn/3Wjv/e1H6uyw58tswVkE1T+yypb+nHCbdngZufRlYSXbycdUfF0OSWw2QmFBEkA8JdCRZvYRMBPZYC0AkxF4pWbQBelwOEBNvTya3ZvYm3oKVLD2VxLXTMIkK5z2Qg4qQ7xdggWAbvqzNK11LXzHA1J12fJK3VkShovFUc0xbse4+oQxojID/1cQaVuSeH5Lbyoxg9/J4BBv++n809/K5RLCpARNpW6NgJFRIxo0xYFySECROSGCBAnOOjQFwGi7IJwfq7HRPOaIkdkg+Wh2/yN7BECfy8yBgJklgRx1QrHKnDbRxfPK9JDXc4hAvX1PgDsIgj/G+wftqee3+mdmNHYdKRwvWLYGE/yPq54R+GbqkCkAOk5zZj0oFaF1AI4Ynycvz7mTQmTnkoC5dmARANcCagaw3qjG9ucFnJDGgAAhhnTGzdvYmxKrt/tHfXauCexYdF11pgKEILRfk1kL6Zg8DSsAkbY4PQz1guxDmhC0RDK8zcStsleF5AwEIjex+ZJ2R9pbML76VITsSECxHMItJlxL77Ah4hJAaRBwiMYUB4MJneSZFYBEiQ4Are2JghHsAKkB/8eYOOmf/8qAkQ2AgL1df9rnIr00OsGuJbA88gqpsTBwnafD9UlqfGegNJKIZTKKhJQJeVHJCBMLCDEKICxbLJexpZKHtrdj9xo130BWw2si/rIEZJ9RBqAk7IvBJJ+k3ByWWKIWBPBkQeBodwTbZQFdiwjpLceiwaRdyJtMiERdwIsa9wv4O+6FJ7Nc9Vjr7EKMlaAbC3fX33lld7JV1o61/6vT3zCrr7mWq5Bpv37D35g7/uT+xjnhGp3k7mgLnoAznNVNYAyad6BqQDs/XjYLyBXQxkOD/3sp7ZqzcrA++Y+KgBUiGKe6mYc1AIQxAOML1u2wongakD09NREFFxs+snzELg2t5hA0KMnbO/ufQR2zvVuxQ2b5toy8oleeOppFB3LsYQZtJN0Lm4kX6AIJRS3ts+FY5yzUQi5EUDBbgCeMqyVYun4PYmd1AIsHvoh3ifoLu5CpZQP8Ddc22hRnP9pyOvjzRP2ZFeoNdMpfffaZEsZ7zEMA62eXIVP7KSTdQ0gK+9pAURDQnwEBG8y56zd1q1DodPVYJvvXGw9FXhlc7xJ2D9NkzPx0u4DdtmGtdz7WCISBvrPX/oO16HUbrnpTu+O7AIYevLpx+zKq7cCFCXhC1/tAbSJAPILF66wr3/t2z6H/NEfv8dSABuOo845dPSo7SDE/msPPICq4/PM2UcgBNohXs2uumu+zXTQRQoZJA//FqyiIrEe7G4fgbBosZ6hafJ8zto/PXSvHd85Qq7PPJSENVhCMYZCoshNabEmSJsYxsvCBUWsscO2mzWiuX3YLt9G+CvjUl2msnZ04Jj5SSS11kHZJWm9EXEfi5JCVkhSEmagEBrFbudfv/Y1/MNvJ4h+j1174zW2cAdBwMenLQsVUA8Au2yJeplTZIF4/fU3ul2QALZMMhf6u+mU5T4bbO2BMBly0jgSclB1wyj2LGG83wnIvuFqxheEQSeBxiJjWgFYw1HnjKF8i6QpYJpjG+cYw7j/olFk8K0DqOnYR03x+yOnq2z/CYBABJ8pOcz/yg9jDpFCYprXLMwmCHqo13CsgogL5DsphHUQNZtcFmU/MtiLLYx85XlMSQEWWdTOlefJuhKYzRwgC6ZuFAuJCZCo6pRnDUlhzZvD+ZSaM4ZzGUVt0w8A1NeD2o7X6cHuo7a1j/MA+YUSqSCPoGdUFTHxBM3yHjUXaRpi2UShlGjbUEg9+KOfcb0NIHaR7dt/2m69/nIbunDO8iFmytKjral7yD7z0zaLL4p3W7eHn9hP3sF8LEVWW0YoQO8YVpxkIpRx37W1t7gF6aY/XmnHv30C60ssNLnXNX/0cc3cOon5OwHbzQHAbgUvC8yMAvQuKCBfKnoa0L/eiguLeb+sucz9pwFR+6h3wtSVjuJVFlgJNGpEqJtbtZYaVJiqNY8lcJ5Hh8jL4MSnEGgyPUH3MAVOH9369Y1dKCEzKRDJdKOdPZ05b3Ssn3UDq9CCNCx2mlCiKbeKOo+1ug3CJhOlwNIbX0+MVO2UykQ9OKpvqQ65HlrqXUHMQHElipTGs40y3hTC2FDThtY8/7nWc36muln1qTr3dS3l49TL+FbNop5kgZMiQ7S+yxY1nZpZWTgCREelRNHapSYNgXg8RoSDq3z52QyWRsq066VhJo61cZC/iZR95KxNZA8kRTcqqBmpd1iyOhkzBUjaotTpLntS6pw06r8BmjykNi0tKsaLvy5QN/OeZJ3aDOEn9VE390YLpMMIv0Oc6WO6CJBWCooLkN9J2ODFYxGEPoXzE+ahztOogicYuynUValSwGivwCKv2rYL0grDIojJSfJHpq2Lscw0YYsXZlIrk/sBeaq6VRF88ZAu0ShcVfenUjsK/O6hPkDE4dkNUpXHJ2GQDLAIAAAgAElEQVTDScC0iBARPuewCExDeTE8jcUh9oS33n0TtlxYYjEeSiHi42gKCmGMjLHeV5M1NUgXexm2foPML3Hch2FiMak/QlGUTKNUGeVeHockVd5ENHNyQ9+klaMya2iDWGbNeuTssFXqeKgD1IO+qRS1SCNZEXesdqVNqvztZhRAjTqGzKJE1o9t27dRM4mwCqUpoh2bwVz2Ptj1QX5PUi/r30XsHzQYBwGntZ6IqKoi00oNUyI7MmiqEkguEk5AtNYI1TXBr7KG8vwyxs6ErM44YXMXLoUg6sDur82e2fmirb1sC8qPSWtlrWzm50lYGKnOkhprmP2AQuxlL6y5KR7CX3OdVL4i4PbtPeDKCwHXsm2awxiXfZUIC5GWg6ypQ9QjybK+4r86Gjqk4r580ybbt+dFJz+efuJxlKfbaQQ773Oyk3UA8zMwX8qGGWT+HqdW6ocACaERQlZ72vvJcknvVTXO2a9v8VqwjPxGb1rz+jCQC6ePICmkuUs/leJM+9YI9hvhjM1R7vF+qfJovkBDZDnsqfpZS2O58Ysg2JaXzbc+VBTD3GOan9u4RrL7k0K8qgalcwoKSSwX5y5ZYQnkdSjwfA/WnkmJccw9OXbssyvt7vubyckhI4nzp7y0Pt7jGbIv2rCUTKAJRk1WsiaWPV80j9Hf5pEPEsX6pnW2jXvx8Yef9vUqhWv0w0+UWPEfPEqeDc1hKCoTmDvSGQtLIMyU17Gf9XqIeTmG97cYsm0uCpBJ7vul1GcHZ4nnTpjEo1iZLlq+zOoYP4Xz5jqhuHHTZVaJ4mcn+Wzz2RfO87mhivHeTiNPLs169eSS3Ys91RlXgWgcBq3JZGXVjiIonL1DPlkuyvXQ3naUBqzJOePs/fM9J08EiHLgIlFDTzIviNgTGSM1m2pQ7SF0b/Ty/nJQy3RhgxbHetHTirVWCg1XrZB6KME+9Tefo9EAa0vWG60nTkDPKkC0blwiQF7ZKv3Ov7kY/nSJAPmdX4JLL3DpDPzOzsDvHQHy7Rd6XkG532h/9QpINHs6XTIqA/bXKQh+k3Otv31rBMhbJTgudrT/1RUgvrWaJSP0Xt54Pi62AL2eAPFnmP0MnBk9tz+/142vJ0H0EwGNv3z5XyVK1K2mYlgetQrjVmdOXZ26fdMoeOgc9xyJVgplEQ90YUXN2H1XPWYp65+iM2k5Iel0oYYAKsseQrJk7ZlEgMhiRjZFFLfqqpP6QhvioOWLNqRSfHjHv7qCtPlUV7Y6t10ZwCYG4LXhuztsxUfK/d+Bzj3KXZ5fQOIIXbUCcIIEiG9kZ3HW4POoMzAorfZOcE6GFAv++sqDYAMs8EbSbnWs5eXlOLilwlsKg2SRQbyubD/cBoEOeknBBfaoS0aBcfGcv1q6iJQBUlKK3y6X4+EPp1oJsu0mCtAbbrweEJGNGh2k03iq5tF5N0VnrICuVM63nle2ZOXlp+nEl/8FRAHtciIYuthAS2khlY0mswyKXYEBFWQ5pHKNBFarg1MFahEgRcWX19iiPz3m77nin5f7GJn3oaN0jtH9zkYxGbAuhpyPYcDGMM5lFhvqaeT3iSIgAPFTADKlcpAnawvdjpGAkImAYj28t2EFxnKCZX0lr2FddNlmeFccBXAsBXAr46i4uAjgpZVxFe/PpWusayMbCAEu2tBorOoaaXyoE1OgRTBnI9DZye6ajZfIDyku9DvJ0AVwaK8k4ED2ZcpjCeR7sIni/ej59Fy6tnq81BvyEpacXg8RwaFPZe/JAitCxN0sASKAgbgFJ1N0bJEKFOdTgJHGm6uUBLTwfwJEZjhfIkDCdWEUrCpAVvZqQrU4/hB1sgNEJKdm0XmHDB7f9EYsWzIJiY4CrJjgXKSjBLj+nqI3JTW6zkCw+PVVpzaB5csjfiVZ0k0XvECZGMDAaBCPaciXXqxGzgCQiJBT6GE85J3UQ6PcNwpkLkTtNJ+NljIolAegcy2gRpvVTEBbkR5dgB/aHMsmpQSQXbkCsknoATiMgaDrYIMpWwYRIM1s0OcRaKtgTREIIihkg6V7zu9ukR6zyqwgASJyMqgACRIgrzyOxyt7xm2vvEsykPchhZn/jM+JYPi5VDf8IJAHElCU6WKJvJC6JMANO8M6+3wBzZyIGim41LXegepD5Icygpyk0ThFgaNuYHXeRXFPul6IDX88ILgIEPlYK+8gFEVE78M32qa/O8+5YExwv8VDKC6l61BZM+chNxQ2L7BZpGjZsmVWVIS9C+NG97E8w8srTmJ91wDplO6Pk23Wbbfe4mBeFV2MItg0RpcsmE+3Ol18dGiuIlPkEayr8rH80Xv5xa5dhH1f7hkg116zA3UGKoMHv2+bN23GZo8sBsK8e3kvCVy7xYuX2uPYaG3fcYVnM7xMqObGTRtczSfCrAT/6QZIFtm+yArvuutupANQ4aXcO6D2zz9HF2hpgS0ly0O5RguwQNv9wm5EDKNYRWR7h2BJSYxnAMyD0KjGXmvcs3KG7PrrrrEnn3iUjsOVqI5SuG/YbPO7cTbP59m4r0al0sl7SGWzHY5tXy9g2CAh4akiXDn+dqxBojj3sagTGicgBWumbX95p33kbVlWGsX8xOb6qaOD9pVzgCwbspnfx/DxLvKu3pLiLDoVI+nCnUeeyfN20/u328jZUe+MHQSAVL5E+cuVdsN1V1tjPXZR3DsK7/z2tx5EIbjQQfNbb7sFoJZ5if37vn0v0s2ZxDUodhup4ZEpe/bZ3Q74LF48FwJis5NSsr3YtX+/rQdMSsdSroffnz5zCtCjz257zyossJKYQyAPIXoqT530EPhYPNSTk3Ptc1/+plZf+1/ffafd/6kXCVVHNbJljY3QsR9CHkBXYw9zebpbG8raq7e7DmuTc3ib071cVOZdma2ofVYsX+62Rx1cR405D9tVlgEgVSRzuu6DPtQLsk4KZS6JiEzmeWoZD0Nk/jTaRz72Efvox//SPv+9P/dx0F2DvQ5r4kLGpEDgCMDM8pfLbSWvI5/8YQKF87HFiATIC1druEBplBjTIXTf03QwjfUOEiwbr2+yGJEaZHrIRqURdQcNoowrphfIx3EQYYntxH/GMlcJOJ0OJTAaEL6D8bb7cB3KCB4P0Fu8EKsb6l6R76OwDpQuVpLH/IbiJJzXjKPjXZZyWld6e2WKI5IbkBgrnUyATlmyyZ5N3cLqdFcJzTLoHcJqAlD9IIsThipkCH9HiFQu4H0SBHwItUkPFib9qHeSs7FDAyBs4fuxQdRoSPiKUN71DrRbXPIcbHqUH0DOM89DLwLjEoWVAogJeN64daX9Yu9uSDOzd9+9xEgcsyHu0R3LU8k4mbHPPoaiBmBbVnS1rNOpxfMBzHJsUYY6biGvITHiATGnuT8U6rD9A2vtGASICAnNR1IsjkEOZwDM1QD+CbwUiCngUsRPDGt+Eh5fGSkR3ANVWFjRAY2d27AyFABdlZOTgBLiHGNjFFBdXfyJzEdSGyigWYHT6i6OCqcDHL+wOEiNWGrHsBDs3fT6kIzgw9bSOWbV9ajI0nMBmQnFpqM/G+XxBNZD6RnkVEDEqJ4S8NwBkJ7K3BjBHKj5sR/SNIzXmb8dCxY+ql5gblLzAoPE64FZQFWkt9fCUp5K5cHvAjXh7DqhJV9riq8rgZ+p3vC6DzBTBIhqNFd+ejnNOsMaMcaAVGBxPHXPBPeQ/q2awxWusl/l70VWuCUmj5eKSZ0jCksPlcUnNVO06heecxiCoYdaYRhgcZxrobyPIZ5T63YWytwxjWOB7JDNQxDawzBkxeT8SH0hK9a2Dp4PAkIAYlomym3umT7mklYIO9XEirTh1DjhHAPZF8I5nKEenAP5Mc5Nlp4ab9GAkNHMk2ncDNGMY4xPjdHiHf0XeI32ASyNeJ4JjnlkUmvEJOQwz0cpqMBzljJfW8FEqTOjUMowhmI5XtbJlu42q2nEvpN7mMZ7SJBCagOCuWFSFHCeSl0bhqKqi1DzjMIMW7FuKV31KZDi5BmRk5PAXBTGuRmDNLlAwPYQNUYGP59i3Zimlg4BKA7j+zBeK0TKZZ5TIUKJZJnMiU6ygfAU658Osyr+9ljLsH33FNZ3GhS6sblHVqSa3XTdCttXUW2x1OQpqEviYuZw7iH3+D6da7Ac0LnSsxmGqbEiba4sFVFLt0IyapEuoJ4SGH4eFbUUIkUoH3XOT5ZXYGdZ6DmGMfIm40M5YFKPBm1/vTph3GqMigTx/Qs2Z4mZ+bb30DFXhCdhqdRGLSf1xxTzbAYyMZEiuvdEgGjNLwI0V/2mLJlUAPkJLBUXQdwrH0drdxP1mxoTwqirRJiE8zjV9KcqzzphHCoGi+ur5gjPDmQum19GcwhkZFlpiS3mPT/71JO2Y9s2b4ToBDhX7uEgc7bmjin2MSLvRKKqNhvn/pU1khqI1FzX/tBN/v6L7tnpe03VUMqH9KaX2XMQbIwLqsO9QUb3DscptW0UnyPcC73cE3HYvE0yv4yPoqSFxNuCTWQigzyBzwIIj5de2Om2dD2Qp4EgdohoyKOohFTIgS5r6ECtUFTi60Ubgzme/KTKL2+0bX9XbutRnaZxnecVF9kzz+60p599gbUn0YnGKJTA2jdLOS23gHH2dalIB9NZN+bNLWIuz7dHf/6EnatsQkW6xr7wR4m24yMHUfSwJjIXyMK2AKIiAbtgWQZL8XsSZYkI1GxqhU0oZZWBNMRzn6VuGuaajXAfqhGnhTolhD1JNONp3uKFlsrYbIAMyWfvunfXi3b19ivsOOojJ9OY51R77EKtevvtt3GfhrsSSZhBH80jOqdSt7QwjrJodlKTTIyyYRgrvSiICsvymbK09nKfMbmIiBqmuSqO9UEODbq3VT94jiDrcj+LmeZlWcZpjQnl3KclpNmBPS8zFsPtS5/5Ok01ZEJFpmDtN8zx0LzmH8y93ENOgHAOLilAZk/L7/jLxfCn3x47/B0f+KWnv3QGLp2Bi56B30MChIRFLxQCSO+bKz9mf+544SUC5KKj5C084GIWWMGQ8jdTf+hlL7YA/UcIkNcRH69RgghQnPLsDwF/r5JZXmrOKkO0ie1nM+EdSgA7Ago9SJJC0eX+dHjnIQvuZAMTmxBhd2/5un3tmWvsT+56m226/ToKR4AKJOLTWPCEKkVRBAg7Ib2aupoCm8ygJZX8YgGdKbJV4AtkdIuwWQJE3+vn+hThoeKq+cGrbdX/OOVycc+G4DEq8FVwqUtZP3tjwLID67y2wHB56Kjz2zFpdfGpu49NujaF2qTIA3oISbtsoQSkqxNUKgh9DeXYkwBE4wE+zhF8mAag0E5X0Xxkz+VIjaPZQBSwkVMIZROAgOyBsujuj+ScPfIX6ZZDkT9EETqXxydhUzAJiCR/bgEwsQCInAHL5DkVJDcN2tNOMS7LqTg6rUcp0tVRP8R1mNR7ZmOqojWfbpwJjlmZAdqs67woL8QDSSlez39rm234RLVvLNwmDDBTNj4K20xKhVxhAzwFMJTE+wvn90lshCN4Xn1OARbn0W2n66XX6wM0kx90LOdAXfJqwgoDkFSnsMIspQaRzF0+viq29Xryl9Vmr5fCXbJrdQE6AcLvwtSBr42d+rx4DSkb9JhRgBhlguhaijAJdn8JKBEwLzWHbCP0NwIh9HORDDMQFfmAeMr/EHklAC6FjixZmsmvXCHqsrGQLYUILf/U9yLmGP9KhFB3pUaQbLJEdHgOCP8OEiAKSBfoLBA8eOzerCbLJo5Z9i4h2rTyWpOyKmMjJSsUESBzGKehnJ9IQLouOhIr65rtRFW9zQEUaEcVMgFAnAIQumDpIrv+v+W9KQnSXE7fJZvdrMUAsG8ISw9OWwG1CFYKst4AcIrBxmaM7scuwAV1hNbU1tPZv8oB/To6webSNRbCeSnHvmHz1su9M1Hkh/ypZSOi6yUpu9DGfoBkkR4iNNTpq1B02aDJnqFTdh58Lw9vBRWr21b+3m5FpQ5GvobJ71vEhMaXA0MBa7qgBZarMWZVXa8lQBwI4JrHMj/53/Nv74rUpk6WY/xOJIr8nAPPoVkw0EH4KoESIIc9YlG2VxozunQiZGaJFCnC9JzxvI4TKnzvjxJQK3AFzEuKuH7slkSARAPEjKpDWsHI2lwCIB5CfVVHB2tmPjkMD+7wy7Lyb86hQGKuYfOYAEIksuPgwYPeibl3717vgsxFBdKlTlZsEDohXzRvHkElkMy519ym+0hEVCmghgiQEcgwkXbjjPcsSJMFgBEi41588UUnYa4hyPxprK90zlYQYp4KKN9UV2VnIFbeftcfMM/TYYyN1+mKM8yfWCdsvMwefxx7P7yv21BsDQKep9NJKYBxVGGndAy3MF5q8YQuKp5nN990qz347z/0muPGG6+FNG+wp5961C7fvMFJxBwAmhOHXwbsjEcVku0b6tAZLNeY49YCiPdAGn/pc5+za6/ewQZ/vX3nO/8bAme5lZGLlJRABzL3Tzu2ghOMx0IsdrogdQt4n9OAG/1jvVZ+/IgV8FyjdDCnE049w7yZAmPZGZFhn97fRt5Dr/2PG7NsdQZjrrOfAOou+xYESMaaYu6NccZ0PLZ4hN2DQW3fCuEwTdfqzKBd/d7NNnoWmybWv7raJs4T15fO/WK807OzsH9hzm8EpB0FeH7+mV3MkfluBzXMceXkkweQnoTH9wkURB12y+1/YD9/+El74ok99pGPfhhCIcv+7Rv38/M7LIZrLoujq66/HjKhxe+J44Ta3/rflllj+RSAHvMz865AvV66WSM1P6RkW/2pWvvSV79vb7/njy2OfKalV5r9+JtkqhDsLVuPMazuxnrotk/LIhelCw9w2eCgmAH47uqHFNt90G7EI/zpJ58mpHQZSpYF9vOfPWx33XkX4Df+73yoo1n3Ruk8EYEd3gUvImdgIMRWrd5gTz//tHX2d2ID9rf2nne+3d7x7rts1doVllaC1V97ghPR6vhUWVEHKL5gHqodOv+PnjpuG9autTCsbkhtBkhHbcI6OISiBwd15kdALJGlEB9zINm6yEhQuHMT5NAka+IEoGsIWQEKZh0cpoMecC1CHesZNB5gMXae7JIzdY1WXgXhSxN4BKRAbnG6g4eD/V0QHigIeelC0qTBQgFLUckpFoM3q7Wni/NG+UMHMYGxrCFZZH6FkMEyTd7ZAGArtzBrmZRuYKVSCGJ1OSlgG8C6ugbglbVAAHBRLqAOc2ecctAYa90Ah3Hcf92sUY2koIeMY/EUQXcxROCpqnLUM4C3c7BDqxqkk59Q2NN0jHMcirZJzQy3zALqEdSrv3ipya7cssCKIVoOPVFpf3QLylNUhf8AAVINOVM2n18oJywcS6PUWLt8IcHQiWQOYCcWyt/HoEIZxVbt6j/baEe/fdznojDGXRgnwJsH+K8SGx3lUMjiUqviCHN7BDXMHBpblizIs4N7X8SmbYHNL51PeG2Vg7oh1JX1gMmqT7U+TDFfpgK0RVCXRQKgyRpNc3RISIyTS2EhdMPPIdMqWs0KWkDJRohKxmKlF+K1ltoCBap89Ambz8tTcHsf6xRgLq+lTAGRGOPMj3FS3LB2Rcl2TOs0z6UaQ80Pc7dy/7zho3kvytzZdcf95Z0JD1ilqi7U7wI1/KzqUDWT/qXwbH5M0oHXBVrvFVQsz3+ppVUDqCmmC3WclKhaeUYgx7w04LGqX6N5430ECQdsTqnBGLxzOAjZVPZDOPJEEAxcB37fAzHdz7oSgm++As57hmn4wdJqisdmcM9HwZKEQVQkUT+GjA3aMCSIFBFZzD3qwu/sAnhv5jwzFsOx+ItLFBnFPUyYeC9kieqgluYASZKcDqnBWhovJTAA+QD3eQkp4JkAyCmcyjRq0zDWn0RA8kmsp8LoDG+mtjoLgTHJtcygQ34aJVZbezeNHTRXEBmjqD2dWgmARIDEJ0KicPyh0zTycFY6AFPbmVeHFAfH6UzADi0NJqSJ+qSX5olS8jRiUaUMo7qISokmFyYGBVoC2Ty5NOpASlPARosRhaDuaUNxJtKU2ljZeKrfwhg3EwD2E1j2RUNQpHBNowQ0czn7e5gbwrEtw2Kuj2v3Uk2n/dNzzVYn+QfjfBzSYh1T57bNC+35o2eMCCjbuomMFJTvpaXUZwtL3dY1jjeqxiMBvGvWraJRIZW5P9XJYbVT9JFhNaEQeNQfeqwsAXXdBfJmcm9EAlh3Yk8ki9FhanvtH7QfUsOFxp/mXN8/Ud/4OIXgrWnuBDTv8ED0OjJ35i5cwr9ZG6TKFskrFTbvQRrXetZONbioVkqkSUs2fpGcu3zIpfjZTn0Fl8uCTsoU7YPU2KJsqk5yUtTUFMsx6rlU14sASadZS3lwG9etpQ6osjyeSw0YjdQ7HRAbk4xp2f6G0gnQCYEqUmyadauDOkN1yBnmc91fzT+83u+r+X+8x/d/qsGkIBB4HlRkqbFFTROBDBQ13Ui9JYBcWT0ihqQqpr5lTwB1jioU2zLuiWLIhiHm+lC+X72ozLbQFBKlPQ3zz5njJ6yhhmwNSnLZMg2IjGP89Im8o7YNJXCpS9aMLAJxkI3V/7rZbkX5IVJ7M2rYZPa0FSgu9uw9iB1Yn2fdLVy8nNDxEpre6qnByuzA/pc4v+GsrWWowHohorHWQgH1ixd2cR3jsZorsE/fE2vzbv8hln9aP1B0M4HkshbkYnmqWvQ0JMfp06eoOQo9ZH7j+vVuV9hE3sgpiJGzWIuux57qZfLQEiCOBth3LCDjpIT7pou94Ah7VqnhB2jmu4ycuRbGwrPPPW9X33wzhM8YSt99bnN9FQrDDtamxqaGgAKOsak6Voq+Egjuds6N9v9SCbVjKbZ0zWInhkTOKSfElTiQXDPM/7p+fRD2GqppqP0n2Fd2oTSNUOYney0p7Qe7aRTEtre28oItKl1t73/PX5I5mcc1acMer5R9Cou2f4j8eC0Bosn6kgXWLy1o/8k/uBj+dIkA+U8+4Zee7tIZ+H/xDPxeEiC/lvRQuRAkR9Ql6wTIb/sRgIveysf/9wqQt3b8F3vvF1WgiJAILvGBNuTXkR4XW4BenwHyyjO9cli/rC55rQoEAiRg6sPjAyHSruhx8iPwb1koqTBswb5DocfaVGjM6DMeq5Ewip1eOnfClSRKQOHYBF7YbG7GJvvtPddvtw133gAQjtcx/akhoZTO8hIGeJEllpQKCgh2j4dZcDKM7nEpFvT8Ex5GTqFEdSoPXLfHYuy6agAw/gzWVwvef8AtZrRp8MKYczjK7wQgSnYrBCJobSACxTv8eL0AmE6hqS4rdQDqcRyDOp6kWBDYKJBRr6WOroXYrHQB/IgQUXaE5LyyrqFCB1hIxUP/LB1tUoGM+mufl2Qf8LOwoMgzBHoBF9XF556qbHIr7t9ohffuhiAiGJYid9WqpXaq/BhqCt77OPYyZHHIfFw2CZNsYBPoqAlnE1GFDZZ85GUDEsp56mMjokBJWfGMQ2QU0YUltYXenzqMB+m+GuIxGloXvn+NrfkYQCmbPNkdiaSRfH0QIGqYv8/IzqQzi+8hfJbwfmPZ2EyzIZAtxiTnQp1wWUijI9g4qztIAH8sm98IXqsOubtACHX9S/IeBSgsuXwPbbDqxlQRresh+XM+9kqDgOl+Dbj0AQJkVuEhEkRKCiclsBKRJdVsx6VGicitcUBA2bLFs4mUZYo6VWU5IsAqXgALGyhZUSiMMQmViQevo2SRTVBJcZETN1ny4gVQFakjsEKgi96HiA5lfcyRpRifsRTrIerWZLPoahHPARF5h0WWFCZYRGg8aDPrhJpG0awSRYSDh6ArdJX3PuUh6LLOUvg6m1rOqQDrTvIXJkLYaEQl2enaFqvFm2LPkQqb5jynsLFegx3Qu/5yxa9Ud+hm/1Xkh34nAqQXBYjOUcQcgCXGkayhOlGbqMMykk2jNkhxWJu5Eotzlw3RJX/4AjqS4xjXCuFUeGEu3dq6BrpvdN9Gcb175AvOZvYs3sACt9rY8KajfOqCFEimU1Cdw2CWWGqkEHKMl7/8pBkPIhOEiLhqQ+oNVzJBMGhd0nwgok3zTZCjl2JxFojyvCCRZjqXPn8FCH8nOHxvFLifhxnrAYIkEJbuCg/NLU6WML9IEcTfuTLEiQ09RpZZgKsi7fidgAAFoaujr51OQW0AfY7gWAdlQYayTb736r5LAnjQ9xNsBtXB2CMFDB8trW1gKQRP1tZip1VqZ76y2n++4zMNekcOgOzevRtrg0V+fgM+zBnc67F+H6s7UYB4K6BCJEBqKc8hSznNvUlszGUzMso9pVyiQYAWfZ/I2Jclnywm1PH53AvP2xVXXeVh6Jeh+DiDimDt8qWeUdPPPCFRlcZFF+BENHN7MtYXet+6Jtq4qoNP7ciZzBOy9dAGVoHcCvRNpoNUXd8FzHebNm70rseac+R9oAJZvnQhcyS+45xPkbCyCsvNyee4k7Cx6vP5U4SN7P4+++lP45sfY6tWEpBNFsE43fbLliwEBM4HrJrE3uSUFUIKxuu6o6QJZVwii6BztxLrwTob4vxctXIN5ACIW8MFG+M8toUk298+c87Asu3erTl08zLHY+VzgfyGD/2k3abzsGMieyGZjva4ONYEwNX3v+9d2JftBTzJtC3vWGl1uxqY+/D/rm+2UycrbeOGLd69HRXK/I9VRR8AYx/WQwra3YkNyV133WkHCUm/6trtWGfsRkm1gM5+QMjzLQTJV9uGDVs96H5wpNuqas96QO3mbdsB+wYtjzlKX89gRzHKfXnzu5ZY/cuTkOEAuLJyYZ6PUkgE88cowBTToT3+9F7LKZoPiJZk+48esv/+mets18P1nr2SwtoRyfwyClIfyfo70NcGoHqe8PXnCUFdZmvWboR02+ce8N2dPQAp6707W6rBJu8czXeLpx7AWo0nXXtZe/jSHZKAt30Dr51vpYvLbN+xgygO6u3uP7wbG8mhNVoAACAASURBVCOsxrCKKVsZbT314XQop1tfI9dEIeTUErte2m1TyC+2b91mzVUoUlDBzS0soTM6nwmWew/gsB9ryCQBf4xJ2pitCzJD928H6/0M7aBjWEnNAfiUBZZAw8Fh5hBu4cQMFANZhXamodX2vVzr6o9+zlMqjkpxrAVaozvbGi03GYkO83MGVp5RSB/GeA2aet0STrYl8q+vqwOALWEdwZMqEeAqUeee6yBbt0HuzcYGrI3U4c70n5qdSvc1toZM78cqWgCp3XkHkJznZMosyo6xIqx8Bns63Oazj5M4zvHPjKOa6xrweaAR+8l5S3IA43odKKqroYMaa5D5ZZw/7sc2xhmOYYaICoVVllsXZdN88oOv7LdP3ofdDZ3s//Boix1pxOryMjrnmZtrUEfkZCbatWtKWddRJjK/JUOexpHFIBBeCter/2ILOSDl/t4iQPeVX6G5R/7uRdgbjsI2KMhYdjvSSU5QpyyiA/jcmQpbDUmqMO9Ez7u44MRH5Zkq1o8SO3YCSyxOQgpNGJEQq8oDkY2Qz8WckzhImHFs6Waw/kpO4t702I1Qvs+CNOD9Qy7u3nMIC6FCVxNHwlTlFmQwnrDhIYRejSCal+LjY9w+TfWlQFQR8goLd4UkH6oZ5+Alr3wiIFMnK+buQG7wmo+GvT0OOGsN8mwGJ2mkOg7Ywkq54cuRXHn0lXOVzDys51aziRoEZB+n+VgKVCk/VOdoQI3wM69t+FRTh8D5AeZqtXwoF2YK9iGUJ0+niaCZTAKpQOZ4xlg4a3U37xNyLgEbWvJsOrCUisOqUBkWscoWYEwrXj4EC1Vyv1FGdFtdVTfNGZB3WL7FoN6uq0eJQP3R0q5GI3cioyEkjLlgEiKhkPt1lN8RCA4RWdcybWXLc+zFg9yvrAvLl4UydjPonKdRRplpkLC53MNjrBt9rPPt3BvEEEHKQaBRTyiQXO4CqoFaLnRh8ap1lPFPZolUOj19vXa+ERAdgRdTFvckSmIsE0N47tqGNsY493BauOWXzLdhnmeYc1G8cC7kB7UK+4nkjARq33Yyi1bTRABxSuNNGAfawxrUAyEgEkrnXrWg6jR4bRuDFHIChDk1lPVxsHXS0iFn4iHX+ydpmEIepkyz0YQc+8rzFfbESSwrucZlxeirGruZ83Ntz/FmiAAaGBbn0VyTRBZNEqrrpICNL2MjGqZHpNu2Ky6n8aiO9wYJhkIoDNJIwPIisqa0h5D1bjMNZLIWWr16je8btC+pZ98g1bmCsmUzpLrSbT6lOIYQkfJO85yav+CDbdehcmwMu60E0jqZBoPT5ICIGEtirTpLY8ugQqjJ4JEVrax9RWjLJk51hRTMadh9daPGVlahxvgBLC81v2ZmZWOF1uLh3QKxk9nLqJYaZIzrDlC9pBD0Huy/vA7n+NeuXEG9jOKOv8uhDvnRv/+AnLKtrpyMh3BT1lSXlDdMls3YRGWyr3xm/0GbfOEey3/Xs+4qoI9e5napYfQeI9WMpntXCmoRVrwHqXCDdrgR2i8q84PaQtk3qud0DabZww6juoiHtBse6uM+CEXll23DXTSosb4USpEHWV2UU0CO2D7O/4jvH6X2HVRYO/MS3DpKQ9RY1EKH/nGZH9uajx22G669gjk3w/Igw/c89Swh3lXkNLH+Yg+1ddsOJ4iUTZdDraw9zDe+/lWvge647WbyPk6hHGI+YuIbIAOwpX0UF4Bu+9mnl1vJbT+CAImBpIxB8ZQFcRVNw1yO119HyHSsZY+5dv1aD1qfR/2XTv00xfX4+U9+imL2bXYS68Fq1HotCjnn2O5+x9stnsa9GkiSCuqmVMivZOZE7UEOc96jqWM3owapZ42vq6/Fiq3KPvjBD3h+mcgW7XG1b/t/2HsPOL2u+s77P7333otmRnVGo95lFfduYzCYYjAt8AYCG5YEQpa0d2ED2TeE5QVCKAYDMQaDMRjLTb13aYqk6b333vf7O3ceSya2BVYIYVcPn8HS6Cn3uffcc/7n/2uDXP8pQO8ixlgrloYuJ48v2IFrwdLSJU7hJMWjbFObqLmyqAEbGli3qfc10QjEkiqzDXBvGEvLHKwvRaaaZg4JoH7sbGpH6RYLQWaBnfrmInv00NtdHsjMhOB3qfO8udd1m0SW9LAP9/jtMkC897nck7nija74/ZU9m6v1X+ZbNq9YQ367v1xr/+laX//6R3u17++92tt7XX9cPwPXz8Af0hnwKZx/t3PI7/aMvHLu8Xv0hT6cRS7/8qoN+Gs8umtfAK7xAK7p5f8WMPj1t7vW83e11zsW/jWsH15M2JVv8MrB7IWsew/fYnYZFLnsqeoVBvPLmfvvfFvxirF0+XPmn0g14qcf92yBCwoclrqDpiVWBlDR7JEHbrN1t29jI4q/qz+WVNgchGLBMEFxOsqmW01eP9fEVCNUoEgoG0d8W/nzuNgfEilI9aHjoyE9q26PszGYs3Pf3mKrP4501kmgPVstFUgqgn32b/K8dTJyFU78u5j62lTIV1/NeIEnKnwds5vBLHazskC0mdV7iG3ts2nSxkXP1SnRBlvWJwEU5r0wgEsIP5e9UzUsKAXUKV9CgdGSBg8p/4DGYjQFYj4WInv3HYCJFW9H/sdSS3rwGVQb2bCGsK3paKbZctFKS5ZYVlqS9fO+gWz+wtgwTLL5TcGLtgsVSG19o2tOxsFwVf5CC439Hlhn3ciLxZSb4jVqNIpN6Md/25paXLO/5Ue3Wv77Dzjm6QIacufOn7EoNfgZIx7DfwSmaxrnHa9zGZ+z6ZRtR5g2kLAVJ7BMCOX5IfybLFOk0MhIy6QJ289mqdWxxmT3JeakGkdqnmg0ipGvJrLALm1u1FAXA22E91PIuJprujZqGLhmget4A1Rxnj0wxLv++rNTMzk7CllgYclAk0oNBB9L0/l7z79GNheyMtGxC+aTT7bY09qUSO2h90xmcyiFiFhVkphn49MstYbyGab4fSTvz1Md8KH/SgGi93Vh53qDGYWrYyvFmHJ3ggPYPAssWU6pQFdjV57cssBS/of7O+MtQMHoWLxMwTSbhgk77R9pZTWthIn220GyEib4Hqk56basdLG9+5PrXhfkeK1pUODHSLVnzTUsv3FYm2p09nHNqmvq2WTFOIsSKZfyCIGW6ikFFl9LS7MDQ9Rob6Uht3L1GvyBCWdk89kkKwXYaTFI8w8eP8HxlbLJZ+OoQFfev5M/B9MIi2dD3ggrUQoQASByKZBtmzZFUmeouaSNqwM85qct/VfAhliOuic9CwbPqs/ZTs2Dr55tFddUb+oeGidYJQiEUmNNl2ZeWaL30eZZIItst7y50PtMD4jxGl6y5HPPlTKF5pcsIIYE/LnmlzdX6nN1zNoA6vyEcO3HuLfUAHObc443QMehsaBjBQwMlP8f52CSTWK1wC4Akmw2y3OwCM99bbVt+R+E/TLulY+TSMNBtnU6Sr2f5hmBTQJAZJGlxu0aGPNnzpyxZYSdV+LrnMRmV3PTJMchuxVda93DyrWRV/SePbttw4b1ZFL8yt03WWTwKNg+lzHvp9Bt2IXZNJ4vsXmW5UcQDSxZmEXKx5qTL8B0lIadgjwV3uzlM9HYHR1kMx5FpkMjFj9ptnJ5Kc0PGgwLAGeYN86cPGENbL7V+CmGjShgTaoWNTNiGTvOnm+kz1ahRpEFTCXHcWDvPmePpM3xUkBYblgrXkxAK/ZDspsZYLOdwLw7AVAbz3wxg1IiiEbO4XMnrJ7g23t3EMbMZt3Iihi71MB5MDvXOmDPVA1aHRmo929JIAgdOyq84+t7J+2/vYClFt8lMysOL+wEwCU/wmuzaDygFBtG6RA0bW/7r1hdHYZRT4NgI6qY40ePO8AnVhlQNFITAFObyJgYRhHA2bNWxrzysmQjl4sCI4D5R37cUQBivTxnBIuIBVghHjl6DMZukZWuWuma3qWrVtkzeHTfec/d9hxgVTYWYwIet96dYe0VYuMTAMx370ONk4idylhLEzlC2BKxTtbXd8G0ZX4Ow1KG798D6PvwZzbbnieaOfdLaHQCAHe0QViYhl15ydnCNJE1o+abmMZ7sUbTuM4W6xRwaoi5QsDHCE24Pu5n3SCtMPmloBtnHpMtYTD+3HOzWEXSEbwAAL4B9uhXvv0t23LTTmvqaLGH3/0OWK7P2n3vLLGhOuyydBsxlqdkx1LfxFqAbQ5Klg0AZt2MmyFY7moEb71xp81BOpihPphE9jAG+BbI2I4RQ5oxMsM6pXwErW19gMV5KG7qyQgRyCAQD7csy16SZbNRqba/vNEOl3Vg0UOTlX5MYmIYVi3ZVnnuIk0wmqNad7hfNLcL0I+KVG7UJOtghFMQOoB9VMxjGr/kVIiNLyA7nPtRVpdTzJ0d7WLFBtmJU1NWXEpAdGqmjZC7cqGZQNyaHhukjImgKz0xioqRptrGFYm2EHuiZppOfQOw12lEsaq4OWoK8DOcQIZQwqWCObBomvqNTVhmqW/I2Bwg86S+3Quaxl3HluUm0NyTP1e8PfVYuX3lY6VO3fm3j1+0SyhTlq7Lt1YxuCe6USbF2mZUQSmxYfj5T7oMLtAad17ryKiRt/3yR5bYrr99GsJHgWvOK9dEa5vAMBE3pgAv6xuanMd9AmNcStFago+9/B4UMVziFuapQOaRUcZlO0qrcZChNhqJCjJPZd4LA5BxAejUAfH+fGfGZEA4K3Qwje4p5i2axVFSB3Cu4kIhVMDqv1BxESB90PpQoQ0zJySROZcEyzo2rcixtv1QBkRFKmReM7/yvcKot7CRnJaOU5IeqgQWYz/VpXgfwVf26mE/OuDYR/o5IhJKhy1eE7ZmjyxMacIpb415W3WNU3jMTPBngNkpagn9o4AS5mkXxKy6U3O+wHnWfv1XZAipiVSXCBjR75S14KtttLiNQlBRjpLyQiRhklKojyamyC9aQ6R+baG2lLJyjH9PQP3WhbpyAEBVwdZ6fQzXSLWaVHJqbEvB2gthp7YWoI2vn5kB6Mf5FmA3LbsuzsckWRgIs2nI+tHEnGO9jgRYgZQRk2hlVZ2WnJVsR07hYcXr6acDyKM04SaOwI8tDrKEMtBmYdXLPnSAWlo/odTPkfz4c98E0uT1o17vBXBhOQL0EqiB/SbqkD5qnn5Y9gdPQ1LBXgrnLgC6OK4hZBtu4v1HsT0D4Otg3MdnpVk0DeFlq0ttcekiO3J8P9dyilqGHJsF2LotzOfeD7Fh7P4mOSf9oCq95Jb5cT+FK4eAayML1xDed4j1oovxOQGDXfc85QrkHmy3wvluc6yd01ivwUhvQ2nz2W8RCM1YiEiXIiXNMfx7sKtLScQecUkGdX6AFS3KAhBuwC4QGz/OSyj34patm2geh6PeO2lLli5irT7l7iOBHkuXLHWh2NqHSFnRCTlq8eIlXsYd8/sMDeEe1kvVj66WkTqIax5MEz4EEEvPFxDWz/rcgYXpEPNvMwq/uIQka5fSgnGfwnzYLLtGxm0iF05AoPLLLpI1kskaruPoQVG6bv06p0ycBMRbt369A2TOny9zxAut+SJSidiiGkl3h2xukxlv3ZAunGUtaqMFAKCDqApzWSvWr2T9+tlTzAUrrAXL3/KzZXyvcNu0+QbsT/l86s1ALK96mcwqUY1KNT5x6INW+EFdT0/Z78hw1Giq4VWrObtkPkv2i3oIFFFdpIZ6EHWVLHjH2FuJ7KHzvJox0tpCPULWxhzOAyPD/bYeNc7F8rMWD9AVBziyglqkmH1SFbXY4QMnXJM9WqCJI4IMYVVW6MLlL0BWGPULtqP/WGq57z/Mp0/x2kLbgbVkYXaSRQB0f/3L3wJI72bfd9EKC/Pthq0bmRfkQBDqshSfxQ6sCXvTdagutm3b4TJ2mlDky1ZQwMcIdf9T/73U8h98yt3fkbI8Zpymkx2ZQk6G6jWNo2EUUlIMr1lZyneFqAHpKoEb6vDze21lySrrY9zvPXwE8BKQFxAqGuBjM8cygRosFZXOC8/vAuSEhMG6GcSgr2cPGY5apbBwMVkgF1Gr1Lo94Ps/8H7IEOwRWXe6IfuoJhAYV1tbZ8tLV1LLdbv9XT/zj8LcM7NSXR2s2l+1eAB7+Ub2m5mAIAKBRpmPBEBr7vRIiqgz2R+LgCTgLUT5K01tNrz7ve76Ztx8wD75p39lGSkF1tzQxRqTho0aRAr2ziJfOkIQ4KmsrcMZxwI5fY/LrieXd0O+faHbIczX8b7feW2Oy/2SV3NNuRoA8Pvtf129f3X5TPxu/nTt3/8aml+/m690/V2vn4E/oDNwbeDFK9q7f0Df2jtU39xxBd7x6Au9/4EAiNj1f3Bn7dcO2Gu2vtbjagDG1b791V7vAJBrePw27/9aNltecfDqoNnrv79eM8/OcECL1CXiBwkEoTDBx3t0nOZF8JT90UN32/Y33YIVVBVNUvxv8zKstavN/KKwfnIZIHDyxIRk8xEICBKIvJttHAWjGog0nPXebKrm2PzOUbA7AOS7N9jqj54S3OLY487axm1qhYJ4J1Vhf9ps+ELRpSbxSahV5It5q2LKxz53NlrOXkeKAv2bskhQqojFL9sCCvEgCky9RxQFWHdbC/YAbOp5bixMwIMH9tPkvGh3YmMSR4NEBaM8UydpSkkBInm5Asm1kaj9znZLecsvORe5tnxVCaHxBBAnwnyC7pkIc2wGgKBPuQkUkxE0mTDtcjYq3TSKxKJUMG0sjbg6NlRTfK8GFZQ0MyIpFiMpbqdotE2z0VTuRBXHNPjcWyzsziesADZSkNvEj1sBFlF1gDbysC4mFFV2DVU0usdp/JYsW+qMm0eQ7At8kmWONo3ayHeiDkhPZzPFccljOoQiVwWumtCy23JBeTC0tXlSg1jWYirspQrR5iWSDYsUNqG8ocv4cCAMDaZ5tqQLFZXaR9feMTC9HEQHgTh7q3kAhA2nl3PjFbi6zu59KLRl/6NjDQO0UZaHxo5Y6+7vsspiTCmwtIng5ByawnrPSNjnU3RNFQKbhQpC2QMCPwQIySpL6g+9zuWO0ITyZ5MVRRNcY8wLY4S1qQ2cIEE19/X3eTBkjg25vxilHL/O9yyfEQbLeRJrkVEsUCZI6L3U2OM2XvUw5II5T2pCFC7Ot7veW/SGAZCBCwoIhmksazianbKHG6ARUg9baxpmuKyp9L0Hh/otl6arGjthCvSl8aiHArlPE+a9nQZnC+CHci3UZIuCgRaipgr3kYLSBfDNsSltYAOksFuX7wEQJg9pLMu9rBCxQt1M4a0dHttWHSJvwytQQmDHy0CE7k2BFfOsQw/UmM8Lcf+dBzN40ryG4+UcEHcPc4864ERgi7PF8uZb9zq1HOaVHj7rE7Ht9Dxt8kIYGwJAPIWKp3rzvd5tpjQ+mR/UQBAA4Y29yzZtuvYKcRQIItWD1HJtjW00npuskAb4LM2ks/+yxhb+mezyYLDyeoVwajnSuFfjzNlBSOnC+ZQqRH7Q+XhD18Lk1JhV4zIZRq3CJQXC6Ln6r5qIsuUQ0Hfq1EmCNJfacViEUj5t3LiRexWvcJogYQxiWRkmAlZJqTPB9/RDWTbINQ7i2NNpplTi/50I61D3nuwulOkgC7RwvIK2bFmDkuSsHdq330qZP7Kx+EtmEy97wBg2zlKoHD9+1DVd8mCM5mJn1YRfuDIlomEtL4HhqHlDgGoHKpkB5hLZMAislG3WrIAXvP7Fmh/CZjEVD+14Mb1BH5tgKWapWYNndXVnK417WJ0wvEdR2QQ1d5gfneeqOpoT3aO2v45gZXqft2/Jsg14yKcOtFhH/7R98mn+nT5m6aocGnF4osMuDodNn5YeD+uVphNN5wBUCnd9aKMNVfjZ2TOn3TyvbIR2QMJ4Gl3x3E/+nLey0+fw4IeFi41VOiGmddhMJHPvCAw8VVaGrZNUkF4waAbnaQFBrI//5ElbhZ1FMf7xshgRADIIO3LV2tUAIFnYD1Xa1i0bLTCpxU4914ISJttlx1ysrGDdyWCeIoAZICAI8PTnT2FvFp5oO268w370s5/TGGu3z37jbVZ3KohGRYo1N9bSKA22k+SMsJjZjaiBusiNOHbkiFPl7eUafuSjf+Lu7WaaNAI6w5XZwP/EbNd41g0qBqnGTxRs/hYsTBIBwRWCPK5cKRReqYAzslS865477Mknfogv/ALbcne2TTdg78H9FMTzOmnQSRmp7CoB77EoTppoyjg7GK7pYsarGiQBNK0h72J1NWDTNOR7sVzLk+0Z90lXI2xsGlSdHGcqAE99VQ/NQ7O8hdxLsZy79lE72dhvxy6SK0NnXszc5SU5kBZQRTL2ucwWwj2mfI5xABexsMdgvzNUHatZjP0IgDflOUiUEAYg4eU5QaTgPpeNos6H7Bdl79HaxvXlPaMZr7Kh6kSNMh6AZRHZBBUC42i0khvuQJBNKzNd7RBLppcIBNHMpT2oktJS4iFS9GIlA2AEbupAdtadfhpM7cT7ycaLpQKVB/MONOUdpQqlh7k/GWYdtf32YAmqUyxJf3K6zHZfIHcAYsWhMu7fXClbJ2wt9jSrS7CoaajE6qyQ6wvrnimxA2a8Mj1yAdzT7s2wk///fp4PAEOjO5j1dBCGfy/HqTmzHyBC4JfAn3Tu33oyopbR/ItDOiOmvcaXAp5TAIIGsU8ahKreQWN9jEERERM/rxCgmmGtT/Tn2qPkCMBbX/ksLdSEWosiqCciuVcSsGsMltKH71/FfV3LOTtZOWIlG1OseN1Wq2omewlwIhrww8+kckTRyHFLfZsQn8q8rBBzASBcQeYGJBJM2/oZdVW/FEyz2LWobvVDHeXPyVBNvgClmO9R/SJ1jaxUVXPwHKl9Zln3tQRoXfDnvX0giBsPDuSQ+tMLW3dyItlsqUaVElEkDdUr/NMMIMA4c+0g818ic7tqBQEg/TSzXY4Ia6uOp535UuvoqMKrUVUOcT7GBGTQ+J/mXo6lOS71zSzXRLWNFAmDZAfJckkZQuMAR34ox6KYv5OZvwQKCAQIcCQNf94f6y4Oc5ixOckX68IaL5YGbiB1ZCWqYxw5abJj0wZ7XT3qcKQlyopTJITAVZFCVDcp0SuMezYEy6kQlBnhSFr6UZUxnbMWA+DMBdK4R6mlviXH3Aq41doxabizWTqKjwh8mRZgwdlMnfsStoWIUyxnGepA6sVQauIPf/SDsPRb7eiRfQD4ybawIBNbIJASgUOcQ+VgjTE39VGfzqn5qjWY8yZgThSVYNalSQCjLjIVOrtaXVYEWKBlBkRa7Fwk+RDR5CKgcAbM+PqvztpL9VwjxNhz0SnWNcC55DMyEsOtZGEyZAXW2Kx4ALEQAFDlIQUCKip3q5TaqZt7SoHQQcyjjeTVJDlVQ2FBEcoolH0iYAEuJ7NO9FNfp7Eu5zFv9sGqH2aui6b203ov5YbUFwkp6dZKwPUsg+/g0RMAi72ExnOtQYlCUQUpa0+1l+qrUeo5WY8qi09rTjOs/XSADylSOzgvUpiKwKP5cFTjlAuaxJyrBrNyOEQK05gTQBEpsNLtDz1LYqm5nSrXEfem+Ix+yyNsPpq1y58G+N233GY//v4PLRp1xfHDx+3BB9/mlOtlqCTOY4+XQb7dPgK7pWTre/7tVvThgy8DHtorOPBjXpWrW0dkCdV+qsW0D1O9qJpO51LrSBjgZatqUghgCyDwBHPvn0R5uXnjGstEsTQnWzjqhVrUqInkNy1EIS816hBN9KNHZSfKecXdoAkAYCkAgQCQBYACAkCmsQ389kfjLeWhl7DSmqR2irfSJXnktmVasqRQrLv/+tjT7FE5Pv66besGy8shPyw+0irKz6AYTbAfkK+2iNy7mOg4iCsbOL9DEI+U99aK4ggYFqDtJ/+tyPIeesZZBodRS+h65OTmoXjLdAQvKUjiGfvrsNyaAXjN53xvJdT8yR/+CIvPaIDTFCvDVnKGersCoKL6/DnbeMcttm37ZkhzsYTT73YAzyDfWRanOajydpFXcv+b3kINg7Upc/UM6/DZs2fsXQ+/y+V0lGF/q/wajQcRgSYYU6pbpErS3NpMjS8VxyKAclllDSgUXapw5kKNOdkV+jEelfenuVMAiEh4QRxjBHsLqe8GsXed4l5tffIBK354Pzk0aZAtsF8LjLG33P8w2WCFAEtNtnrFGjuATacUKDOMMdULjmg0b4fsm6e9XgUrlOdBPD9u9WcR064EQLyehRvX7mlXPveVvZD/3ACI79h/f024a3dwuXwtXr4o1/9w/QxcPwO/4Rl4/f711d7kav3jq73+9/vv83P7FQfh990rQtC9wuV3ibBeB0CuNgCudv7/IwEQt1xegVj5/vx6iqGrAyCXx5fXiPYAEE8JwsYmMYLGWit2WDfYmntvYqMfhJ94i/u30OhQNvPyqVXrUhCHimy1jgVShNFsC3UKCmUmOHsubSLVLGfTIk/nise22fIPH3PNFt93EwByGQjx7JXEGlFT3LNPolHJ5lDNStds5YWyh5GCRM+Vf7QejmVEMarXCBQZotgTmCLWYriTBisEHWcO7ECW0lSI5fd12BbEUpgfO3LY3vfII7YfSxsx5sWAUX6KABABALKKWras2B7/MCy62x7HbijV3v6utyNFroMp1UChOGxFFPMD2vRKlYHSI54GkTrHPYAfCq0OZGPURyNC7LGTKBeCaVS0Uaz28vxopMdJ8VhVwY4axypBIcWjHH/Vo1ut4IMHbZTNaWpetrOSCuR7ZyFFl1pDTdwpitRsQJE+itNx3kubcqk+BIBIKSImrMKVxQ4K4xhS2YyfP3ceFjrBsrxWmTEL8IqtwVdX9j/y4pZfsFPpOBa/inyaGvMh9WIFq+HuU9X4Qsp9AIgLRncKDw8AEbjgA0A0JqRGUbNB76tNmq6zrLDUOJatlYJHZWvllBtszAVmCACRMkTfRyGl2rxLfaKGV8nSpXbi2FFbSyZGsIN4ZwAAIABJREFUIwxdsbzDeT+pSPRajTsxsVV8yybEj+Bc2YjIzkKNDtm2qbsu8EXHLbazmsHO8krMTzfosMOggadA52h5U2NnNjIBUDQDe6pzxPYdRdUEuyyZzIg0GlKZuam24Z6ENwyAdJ/HDkLjnvMTyb2gZno3LMmW1k4bwgs+AWWRVDBhfI9RWLz5bBI1NrS0DrE5F8ClbArdiwo+FytQ1gSHYbCn0OBdQEaFGGLO+golgCyx5PEcJsN6ZYA48IM7nu8tezQpPBwjlx8fAKIekQAQB0rwuQJAnP2I7lP3u/mcDgeGePOYF0irTBgFy+rvXn6IXjc1D2LKdmp+e+MpTmg+OaWYfslr1cDS7715eF7hMQ+AyF5LAIgPKNFrfHlC7jO1qQJg8G0/Xvab1/EzT6mBFc+9OAUTcwZ7jhDs4oZgQh89cNhKSkphPDPmIDZWf3m15f+Xk9hHZTtgQzZu/hybD/jQXKM/KyxUrO1Qml7KZdHzBrCaioZRp/EogGtMtkjKvGHDK1aqbN0OHZaVU64b45nc20U0mMqxRBBjVwolNdl0HoNhj/bzvgqY1HXxBcsHcQ0z2AzrKkSwIS9kfDy361e2Y/sN+J8X2E+f/LEdg3143933YAuFVzjja2XJctQfsAaXLSME/CDKtlqnaFCGRC9NpGYUD8thjafR+FWjR4GpB/cfoGHyIA3ZWTbDMTA7sQCCRbyIuWpsoNuasIq665YdMJwJu6XhEcbzArhWbQC2MdhbqNEXhCql6sABW5NK3spFwnDHg+xS55A9ew4mOtdlEyHR2xfmWHJfE8z8IPvML1utnKyEm25ZAfjD3BykJieNwrhwmkaJMKzjHPN55T1ZNlEdarU0ezUniXF6+sRxWwyokwHgq430FEq/6ooLVpCX75i08TTqB5nvG2FvV1ZV2SasnuSHLrbkyhUrnR3cgWPH7SMf+5hVc36iAMxfIK9l284dNL3incd2OizQfJrLFWdPo0zosbWEuI7y3Z/5xdN21+03SzdAACpKGgCQE8fPA7qG2Grsub7xne8CqM7ap77ygJ14fsiKSxbRlO6lSTUB47KR/8IyxfM7hO+yb89egM9c51m+Fqaqrv0oDSopPer4XQQNkHCasgKLpQbRd+9CMRYFA9UfokIH9/oI91Ej362A615Hk1qWWHfefYf90z9+0UqWLLSbHyyyuXYadYBdso+boOmiRsYITdNOskEGaK4ryFW2OVJOKgw8hjVN1iQRyirAvmYQ4G2KdUnKJdl/9VTXcT8N2TTns4nAiyi6nCtX5JCj0mC9gF0zkSlW3ka2Uhv2k7rXOR+Li7KxK2sm+0O5Vo7cDhAA6KuxxL189lyjY66q75cEACbA3GU+sf75M3fI9lIh4TpvIczxMawNUlDUN2MNQvBtdTO2NYydQRDfKZjuUfFJNC4Bqbh7njsO2xsARIINCVnXr0q3RNaNJhr7WicFPGViL1dfC9CXyFxNs1mzXzQNa7G5a5oHjR6sBaMCGkG50dXRbwt5v3yawD/Y1WzpHPPtueG2CJDxVxdrrILu8Whgmp2qbrIAygcJPkq4l5YW5DC/AGDDIs7JyncKgmGY0rKFWgZg0tBYY2v/eLOd+ef9DgCRmiGCRrjWdH+aWgGyN6KprCBcETAUAp5Hs1E/CpE/DgmkvakfoDad+TEcNdKYa9YOKbhbzomQJlS/KAQ5OZLrzXcOpJkeANjUTeNYKjad4yjZWNHwjWJeigNcv4ACq4Gx9bNfoVzaFG3L126xEyh8QlGjhKOwCQphfgLVSsBKSWuUgpxDAumsayV20mCvaStijn50TZRBoql/jnnGn3klSEUd42IawHqSOXsOO7HFt9EB51H1EmOXgkUqkIBAXiQAhIbcywCIQGs9UUCHwBINpHmyhlv/3QLiIfZuvdE6xXWdEngI2SWeY3ZAG+uOp9SYdM1JrXU9zJnKOpHiV81Fp/Ll91I4C2iJJuchivtzjvVVQcYKfx8np0aqF4F73QBLU3xGKiSWVGo65bvJm00AiNTFyiAjboPgc/J+yJqZkYiXa1RIpkQTjXApyhTg3T8AmYJTSBmhaBnuE3/A0wzA9lRXD0/zWf4M7lDqohB+YgDJR+fDlP1R1LR0DdiFWuoILkF4PHdWWLQDckaxskNERTZQMnuGROzkAq0CKdeuQ702wX29bF22LVy+zGIhCO24cSs12gFAryDUHzmA93hoUTtMs4a4vDXOyZDyPphfegH3g1Ubct6CpGimUa+MlV5U003U2wMQhBg2Fj+FIgnbnZRobhLG5xiklr2w9H9weMB6uV8HsFQcwpJnlDo+KyXClubTGE8KgWkfjMoiBpvgVMeaF+BRwnF2AN7KAkvnXoSqLNb2SOoh2SKdxoJSGQoiBIXwuzTW6QGa0ylJ8bYAtd4sQG8X95b2IAIxkmWDxMjoRemQQrD5mbIKlBsVLqciNg2Lw5QMO3DoMPUWEwBrdR3AsMZIL58hmyMBKFL5aY4T0UB1vsZfLWHswarluJi+sHERmLQ/kYWtVL0CHXwq3TAANtWRAt0EloyhPoyLQ1HMxBvKa6TEW4hV3pe+8A9Y46E2APj62J983HbtehEFpKcErmOerGJNGdv/Xlv4nn3IglC+zCs+POLafE6ba154rWkdt+ZH1WPapwVInStAnn3gBOuJ5sw26ok81hyRkaSW0FhcTQ7XGPZXUrA3sDdTXbEE0oEUUCJmVKKIQe5qGwgUP3PiGPaPzNO6r3SuQegOfvVGu+sfuuxs5UUHUqWnJVoByo+FuSnk4ZCdxL25f+8pPm+MQPIou/vOW5hv5lCcrLDHv/9dp9SoukTNQl1UjkI0GRBLlrM1NY3U3qj7sTJ+4u9W2I2fqXQB9T4ARPmJ+ahoMyElnDp1gnUdAgnzzqb1a9m7oI7DhnHbls226+e/tEWZhVZzsc5ZX569eIn1p9miAXjCeM7q1ctt3arl7EcPOMstzfMad9pjMzGjvF1r+/cfsvXr+P7UF7K9euCB+znns1i11jg1l/bLIv7Fo5Qf5vXK+NA4bkINqn2TzrkyMgf5t5FRFHLca1oTJij6Axknsk9zBKL53BrVTtobiWCnPVDDozda8t0/IjdzKcBRuh0/gi0zNcwMtdnffPbz7L1wCmCyCAliz61qR+pexpH2mcrFC+EYvfrbZ+fihpD7uxtCL/e/NNd7jYJXqEL+oBUgvu95HQBxF/b64/oZ+L/uDFwHQK685C8DIFdrvP+m4+RqCLjHY/pDfrz+ALrW83i11187gv765/6y7dXlRfK1PvPVgJCrAyBeperlbHihwmLazc3bYY2O91EwK6w4wN6+c6NtfOBOAJF2mkqwcMYHbIYuBNFpruiW3Y2OUsHD8pBWwatGorNB0m5znknnmKj8uew7ZIC8j+LOBV1ipeUY5PMAiJqcrgyi4S52khhvFL4q4MUw0gbRWfHwHDERxWJRkabGuTrtajp6/rtsnNhQCgDR68WAEoNem5oZjg1+KKzcHAfQ1NLkaqa5VEwTvaigwFnXnD9/3jHmZeeVkJhMQzfQeaMKGPnJR9m4bfoXvNMX29ve8VYK8nI7efq4rShd5ny4ZSOQTuHZRbEZR7MpHq8AZX9cohEhtrDOjyy1TsJKHud8jHD8w3ymmIIRSM/zsvPs/EkYy2yMzvyvFZb+1l0WFhNp0fgNzNBhUCNKm0ExtYcp8MVw1CZBDa4RNhZSfwhckNVXJBuQThpQUTSU5SWrjA11DuTdf4pgZvn5q7nuNnk0H9XUEvCh+nKAQncUBpAaq4GcX11nNbanBXzAPNKYcYAC/yYARJ8ptqT+/GoAiHdhvYwaKVLcDDR/7fVHXTv5KDtLLafa8OA1PTeE/wvmR+CHfmIk8dcoUcNC7HlAnAw2VMNsSENh0Qv0kKWDWEsOAHG2FwKCZIXFh8Ewi2CzIYa7jkNWPnovHbdCZMXulG2Ks8ZgLEkFImXIJM2HWTYOgTRsZeWCWYMDQFrp3D3x1K8skOudR4h14dIC2/5Q2hsCP3QuZIHVeZZGB9c5XOolgXlsStphQHbTuFSoqpj+qWzg2wHzEmi8CvRQBojuB9kUKUNiM17O5TDbtQmSTY421KewYQpiU6zGrTbFXWyYO7GhiGOcC/yogdEtMG6MMalQdEaXU1wIAPEBVtpIu7lD+INj/nkqEN9zBIpIAeIs7Ob7Rz4AxAdsuPByNbHc/7znea+/0hJP4KpCkr0soSsBEM9WSyCItn7zwIazTMEOQzlAbLgD58MgBaAoF0kNAzEhQ3UfCmyToojrrT2W7iPZumm+iGVjKquGWa6xbOmmYJgfef5FK1m7gWaTv53/+ko3ged/4hT3GaHIbMx1nQRSOQCCayAAQtdC9lPKCJBiQgw4zxIMewyasDqHAjI09lx+ju5tWSFwLyufSA2aLDWOeZ68nTUvybLOn42w7L4EiMn6ooP7VveixrvsfyIY+1JCSUE1iVopA3u0FTR43v/Ie+zDH/6QU6/9v+R2bN64iQ31Cnv029+xt775zY7lGsXYUAioQMZGVFayUpN6JQLVhMDShQBnYkTLEuQXTz9t9913H02gJIATwFOCNTeuXcW9QROPrIE5mi1pBOOmwq5MpcEZxGgK5rhFTVYoegdWScE6nwf3WxLN6kWwi2dgnfcOTFtt94g9dbTZIM1bSUG87YDFGd6CZdVUkH0Fa6uzGL3fcvs6/LibGffJ5Gso3wWPfuyQlGHx1j/bZkefEPDhb0uwFOul4TvOGOgFBFZDfBFzfTBjtxu1XjLXp/L0GZrqBEIDlsxxHfcCyCj/IDU9E+u/eJoFbPxRhyjDqQNA+31/9CF7ad8eNz+OcF5CmWNHaV7mLcgln2M1wHoVc2sYFlyVtmXbVutoIC8DBUgawEw+7GfNLefPXIShmqM4C5oPfnYAlvAAQFgbFlNfePR9dm7fCIGlpTaFB3oFViHLed85FBjSqp1Bkaich82bNzvPfDXJxgAVBMZpTKoBrnOt+U3zQRwMYYFnWqODYMkOEsjsx3xQVlVt6ZyLZixclq1Ybktp5v30yR9xD4TbWz+03ua6CeCgGTrBPSV7QK2vLYB6MXzGkYNHnAIkmyaaQEMpNZfDpB7k+KdovE7CSg1A6RDMPRXDvebH/Tcj4KOu2dneDGAbKAAkKSEOr/k+ApMz7PkjLRZEc7STcPrqlgEyE8IYk7x2etiBH9jfOxDfpz5T4OwF1vBzZdh+gN0uWxbrbFHCAWBkpDTN+A+Uz7+yoFQjsAZmxTH/8eTz1SjguPYXyC8Yh1E/w7nx5x7UOqFm1i+eOWfN5HZsXEsOUAP2mgqLJn9hOYzhYYCuUeaFGNZmrVPTXHuNq7gYQodpqGp9HIXZP8B57scCa4wu9TTZF4E07CcBp0tXF9jfP1pt6xYSzkyAdSaWJycYVxf7ZmwEAOTZE/VWtIw7hoZhgXJAtm+iwdoAGJpC445mOOd6gMwIJcKVrlhG067SASCnvrbXZb0I9MrkulxUwLlqC2xsBIT0CLRylmZjlkXzthCrollAyzbZ3pEXJd1uOJlIvQOoFQBs1FRs6UaJwHoTDqAhMDwxidqMcxQKGBOKOikONYFILlqzFcwdzjouuzHVFZr3FHS+F4AlBruosOgEqwQsUsM6nOuQkJ5oKViyxHHNtR6LOBPGZ4mAoHvEQecAAnOqT0m/diavnEuBI7MKaKFmFQCixrNC3IVZNKLYy88vdCB5zg2eDY/vUXWQ/CAWJ62tjhDjrA+h7zh5oQd+aO6bm1d+uH9Tg1eAu6sfRYrwcjJ0PyjrQwoj5YCMA2qKPKFcA9WmYlKP0sRX1ROJ4gWmjgNAtBY5VRZnW8CzjsAppmVPxVidAIwI47yO4b0/QzM+Uopm2VNRg6Sybo/SRJRCUQBI7xDWXYzbjn5sIDk1ZKOTy4EyQhkSrAPNKPeam2Wt6OWHwMNhrkRBlRWGlU4htRRgGZ8RAKkjgvMbCFCkgHI/rpnWmDnWmnYAy5rmXlQgfEdOZDgZPLJF7EPB191G1l5RnAOO8xcutk7m9n/85gs2Sp2VuzTFCplPktOTbLkbo2XYtOVB9BE4Rh6fbG6lgNQ5lW0d6tpJfnoBnwP0OybGWdnhAlgFiijBuZzCBrC1DbWgQDnWgEDEl8mMs7AIVA400ltRbH5v/0Wr50Br+a5jgGGjnKNCAuEX5cawFkZwfkJgvA+QRXKDW9eUE7gYwFfj79nnqOO4DrHcQ1mEV2tYSFVeXlHpFKlScQukjqGelgVWOD/Kp0lBLaLXV/I8gV5p2MYN0FxOBfzAsxQLrEksEne73JVO1rjCJcV2EAJCLLa4spdT1lQMTWipOP04LwWAEQ3sS6RGd5aa81a+faybU4yVUKl4eY3yvrygdcYP18vdc/xeSnkdbxzzsjIyEhgPynUYQqkeEjLNWpfnyFKZWLNJBXKe9a+TLJali5eiuCu1Y8dPAbY0kze10J7luEf3vMdW/skZxg91DPetV75ftmN2t6q7W716TrWNiCweUW0+g4fnTzEfJ6FaU0h9Mdkq/swZTYA6q8kiqaS+EXidibpvEWPzlz9/2t1XxUuWOcXIAkgKUluWbliL4gUrY56r3Eatew1YWEYRFvX859bax34eaY/96AlnByaFRzqguE0ChiSEWxpqzxeeP4wqus3ZU735vrtxBQiyHZs22fe//x2AkQHmjjwsNRfZnn2HXAD8HMSmDmyMu5ifldXy878rtU2fOOnOherjUGomWcuqxpYC45e/fNopgiYIdF8EeWQF9shT5KLlZKZjkYyCAkmgFCjl1TVWhU0hd5sl8bpcgIkwFFeLC/MA7fpc7SCVvgDbBgCym26+DSvDZmtsaMGybau9+NKLTrEkq9RMiFdt7PVUi0awp1PuXRJEtxmp3Zh3lFujGjoF1VKAFLcAqwLqlAMiNXkue9JmAJ4ACD+yP9Z+XmNf6g/t6aRQFvlBVsON373RUt70M4D35Q7kOHuy3JYtXkk9c4k8uP8JMQLwnDVjCVllne2oUdivKPsrjHOnvYg/95f2Bv8WALnyd16P6tUsrjwFiPf4w7PA8r6jD+y5Ymn6D/vjtfevritA/sMu1vUP+j/wDFzb/X+1/vR/7hP2GgqQf88vdR0AuTaA52rX4toXkNcfoq9le/Xrn/vGLLBc2eAOwHs/D3xwbUQHgMhWQP/FC7qj0dasXe7++/adW2z729+CF2wXLBiYy2yS5tSkVtI0G1TXpFSDWox/eQ65T6Eo1wZzfh8rFcC5b6y3vHe95EKIXfOcjasHxPjY4R6jSM0UPTyvfz6H5wnkUKGtUEG9pTaS+jepRXQuJuctbfQ7WWSNyf+ZTarADxXiam4KAClevNBOHD3irGW6YZWtpbGkhrfsNJS5oLyFZgAMBReKGSM/aUmDtck48HeFZtu/Z+soOhfCvDxweB/Fcj6Nl8X27C9+bmtgSCcCXlSePW/ZNM/Eguxl13n6zDkXLq0QQZ2jYQrQCzSrRji+KLz95Rk8zoYpPyfP9jz/kmMkX/qXjZbwpqeR3KdaABtifyT+AoKS2TSpwaFGawDnWv6sXRS/6u3HY1Gj0HmFiGfSQJWEOgXWsDxtpXhI5zuPw7DS93VWPzRk5eGuhpbk9moSu1BBGl5q7An0kJevx+hnw8m5l8+7xo0ayGra+gAQx37n+V7+yysVIGraec0E+bZ7QZfO1owxI8BKx6HfiQmpgHKe5DZDshPREBM7TJ+pdnsqDVc1IvoJ/pO1TUFeru169hnbvnUL3r40tWg8SgEi5runGkFBoHPFe6hJM01zVpvWcIUXKpPAMT35LDGE2XCI2RlC4S/lxxRjQM0/D8BjHHLsUzT41IDwCwR0wtukc2DKfvTUMzbL5qEEFcqylUttxa3hbxgA0TcVCDJ8CbsAWHOSoXfR5NbmRhZqIViwSAWhfAdJ32PYDDaS6SD7JG3WxdaXfUMXwIZArW07b7Z9L+2moZ6O/ROBlzTgxFjrpIE+wvdLxwt6ECZ8A2NeG/JA2LsDYhjL/kdAAk13AQ7aFLkcDVmC6H6VhZVjAAKAcUN6mR8ey9WnALkSANH3cnZ3Dnz1+k1uKprfSHsZIzRyBFg5FpgPWLmsAPHeb952S+qyeQDEF6qufx+XKgwAwh8mshhkyrFQPpADNWkCSDWhTaIaeF7+iI5bAAibQeYU2ccIBFFrqp9Nr+yKTh86ik/MB9ycVPSx01h7YF3CmO2hQaFsDn0h5yeveUme1/xZYKrmH1lgCaxQFojmIB1PmMbePIir56ppqflQQbx6vbySdYx6zy7mKLF1lSeipl40oKoUagq4T+ce7yfYW2M9k0204OEUGspSYciaA/IhzYVi64Hd+swvnrLFNKnWb9hku3fjQ638imeesYcffti+/E9fchvpDNiuVbASl+C3Lf/5g/v3O2BA95lUX1Ks1GDPoecdQP1x1113Wtm5szTBClCZxdnpY4csEVbt4gWMKTIl4tjQ33rzNsLP++1S+TlCefFdT8VuiYbFJPOHgIIMmsjle8k8oZkN5dQulFWTgTBpu04zp9G/XLk4x7YtWWB+9WWM3Qn7/ukBO0FmxM6bSliPelBb5GIBNsecNQCQF4ONT5Ld+qFSGzgbaCdhY2Zxn2g4Ke9JANMM97AatLLPaGAOzuaYxAAfoLGo638WdZ4axYsIt1cjSnlQexR2jwKwk98P0RS59c67bB++23VckwgA9lwUNvXcg3LteRtBptXVFy0fexSd81tu3OHmozHA03NnTuKVnWDZNBxOHzqJ/QaZKXMhjHl/O11+wY7RiNq8Y5ttfzDdDj5Nbgjs6QJss6Rm+OG3v2lve+S9NkqjagAgROPKC5OdhtVKaDv2SI3keqQxVvRdFbSspoXWP1kUqQHS0wMIEhiJ//gYdjkoDgHWjvCZtViSrd20gbmCAPj9e8iEqLc/+Zu7UYAkYV01aC0AOAKSZa3XhUowAf96gR8/+dGPAdK2uKycZNaWWFRAYaxTI6icZmh2BbEmRzPpT7MeBXOcUlTR/bbqk6dgtbPOOpYvzWBskxo7hggYZz4dp/EOc7ulxwO0EmIVYD4KWEJoNuM8FkDq5KlGmoaGki3CIvj7/qNNrP+QkwFB0gktj0IZh929zcmWjbpGTWTZs/mp8Y8VSjhkg+Z+AH7yV2raCXduGwdIVtYSfvwAdhrLf//NMtQX8B1uWk8o+wU7h10V8Td243Ia2nov3l/3rNa0MIH3qBWCFeyNMkLKRDFr0fCh8CRzjEySUCxVUlFcdADkjTOHPXt01m7ZnGzZgwTgkukwlZFjjz5bb6Gw04e4k+tgYy9aFGbZNFsTsR3duKEUVUCLs/HMpCbopPkVjuJk2TJlg51mnRi1Gz91lzU9Ueas6dIgNbTC3lajNJAmXqis0Tj/PcztYl+nA06uwOpsjuD7iX4aZABlncwpczSRR1FSTM4GWzvN2ppmwH7GdSTnZRI2cRB2QkOAaQnMCSGsr8WLChkLtcxZnD8Y1OF46Ss/YRwrSs1hsTT/+6kp+lmX2vDQP3aqHStBGvXkm2QsLLAI7gfVN3EJ/B0giDvU5bQFSMGq+lQgu1SFmqv5ESgtooLmuimAJ2mCtU7K2tMfpcvu3QfIcVjuMtekVpqE8CAVSFAoNjXroq1qf5erFzW3SmHpyDoCXASvsH5M8Bpnd+UIFyo7PLWhag4RIZTTJiWI6gmpRAQzuuY867RIEipOhwFDBJpKQay1VmuOrPTEzlbN42AXrGJVVyjbw9XNImgoq4lzLTKIsiX8qYOYdK2HvDZ/XlvA/TcD2SGI92ptl70S1xM2+zDXa4SmanMHSlXAgeQ0VDjMS0Mo7EZR8sTGADbwuY0tAHOUMrHEpiwgV0c2iQKvIiCOxBJU769wjSnP5lRr6yj39bjGg8KlCe5uAPBQgLhUjUHsFWoJ8Na2obi00G66/U47erbcqlCp/vzFMxadxthlXShcUuQUOIsWLaA+IbsDhXk0SvJoblYptXTepNRisUQBwjljbpNKQGHRgcxZk5zLIcaPznUkiqOpcULoARQG63geWBqCBq/BD/A4HZdkPzt1wSoAEk800Ojl8smhcvkiQqgzoxhf4dThEFfIk7r11ptRZPfSBB4D1JN9YjwAyLOAIhGWQ02phraUtFoLlOcSgTIjkjEvHVIy665U1lJu9mE7qvk1DoCvifsnmvkonPpBjfNggNZ6LAcnaQA3Y9ukLI09hFnfeMut7twGA0KPiSFPvSLFbTDzksgnsidSE1sEB83vUpKKSBHKXN7M7ye5NlL0ivzgSBG8vg0L1jzUHGL2az+hOk0Wp8oBUe2nekrh4m3tNcwNiQ5k0NiTsk92deP8HEMhLOBU+SQnz5wHvMpgz7bZVnz8HKrBHkcEm8FSzu3v5pn63p1zeQ+n+0r7NjH9fVbF2jdorlT+zNSYmuL+rnaZZX1IwYIskPc6jJ3jFvK6VG8rd2/nDTvsS//zS6wPfrZx/UYUq0ctkRoniPUgTModxqj2C0XUJy9Sz/z0L4pt4fuehVCmzJ0UMr3iqOXJQCE/6badm7H48rPnn91FnUvG08CIm7/einoil7m0AMDqpZeecwpYnecOgAqFv3f2DTq1Ti8qIin6fvE3JbbjL84Cbg65OlP1rpRxCfN7O31mA2vliy88B6kskQyPQgCdRP6c5FQvVeUXrYfP7+sdtjLULEPUnImc4znm0UwUsXfcdhNEth7AIIhKTD691PCa04IBD1JSM1BxtLm5xFnDMkdewiZMc8Wb3nSfnUYRoocIP6plRbaTJbVqxUvkt+Tm5rG+hVPTdjqyjxYwKb21p0gHqBP5SdaCnlpIhEZs6PhumgNVR4hk1fjoNgu9/QeMszy37vd291M3DVkrJIL2lh5yfFA4Anz897/+AvaWzcwrsazF8Ywt5d3NcI8rORuhAAAgAElEQVQkuBxR9Q6uHEM+K6wrf/dKgESV9fxrHAjuXn4dAPFOw2/1uPb+1XUA5Lc64deffP0MvOIMXAdArjwdft97qf9lTNuxKlyT6I0/Xt+i6bKs8I1/wu/7la8/gK4GYFzt6K/19Vd7/9/k+r4WCPJq7/3rQMhvcvxXqkx8AISzG2BDEkrTaoTCMRKP59bWBgoiWJrJcfbgDZtsw5vvotGLkoAwwxmabBPTY7yCZjUyYn+61JRlnkqAzZyaj7IaEANF7DyveTpjFTT2Cx7Z65q1LuzcgR+e+sM1EbkH1Aj1hcGLpe0sZXiebJlUoAlscUw6Hgro1mvEUNa7OGYfhbGOQ++pz9E94aTgvNcQtiQCB/R8WWEpG0N2ISOwq2RVkwZIIasI+SVIEdEBe2aEzYF8WPf/LWHB9z5tCTSYl69cbmfxjd24eR1Mx35yOS7aSoLVZ9j0thE6urJ4OQU4fr5sXi/h95qG/7+YQgq6zMnNtecJOh6lUM2kMNWudxQAJJiNTOWXVrnv9e7vGCHIz1jOgjyrpqhOpHmiJrSyQiIJWFTjRXkCCu6TakKZF8oIUMNP7C5Z4Ojv8XxmI+G5UleksMnzYxOymMbDMJuxVjZ2CnxWNojYY7JFEntMnyPvajXMpVzR78TQVxC6vKmvBEBcaSolCv9VQ861rtVA0KZeoINrDHuh3voR+1TsuRDOuR5T8/J+Z4UlmiKNDzXbFAoqRqlsqwSAiM2t7+ALKVeTJY5NzABASCogTxv+/knYReg8uAwQsX55jcui4fjE6vTAEC8EVBs0lzUjYI3vpkaIjl8ZJPLM1yZMG8NJxpmaIfoWQbzPeF8nbE9AETyoB2Eq98Aw3HPoBH7TQ7b95hthUi+1vHVT1wyAjFbrXODHjbWGAC9thIPY/ExMcy6xCtEGKDsny1k3yApG4cspND8Viq7NjdQOVTC877j3fjtD8LmCFGd1n/Bdu/CuT2QMT8Iu60AtEsZGXUqnHlhtEVi3CQDRRlwqCoUkOlaYfKQFQIgoK/XFfDbIrwMgmkV8GSA+AMSXAeLbwvgAkCsVID4ARIPElwHiNtfzeLbL85ByxMFgPEfWGWIXOgxGQKqnRAvimjpFCQfhQorVuHdqMc1Z5jyVdR9GobTwU86MGlz8T0Cc5hSNVzHE1VDrxbdbfutVF6ts/Pk3W8lHsSwKQ4GVyH3A/CHFwAIUEnp/PTSGxmmCyS9Z50jArbPjY24R4KbHOECr2KL6u9RHAhVk06exKABE2S9S6+g9NHdJRaLsArGp1SgJpEmihscAwEcSDawZNrORNF2VNQGuZ1WV5y0PRmDF2VO2AQ/qIPm78z1l1/HE40/YR//4484qo5bN/hm8p//4Ix+xfwQAEZDyqU9/yr7/vccAU9Lxai+EGXoay5JFjnWue7eyvML2YxW1YsUK5o5WNtU5MByL7aUXdvGZGbZ53SrmvwGs4lCnsH50Nlbbzk1ruTAjgIcTNDkO2qqStRaSmWtDzLu61/1osPvDZp9uIYiZJkP/EOoTGIS/PEKIMk3uTasy7ebVSy2ksw7v+QH73qEOu0TUzdr1WDTx3ZLSklD9ENgMI/y/fP2t7hwf+O4lW0jzoRyLiGxUNC4MmftaShBlvojRuG71ahp4gD2sAaCv1ldb69RfsvWSfVwh7FeFnq9as87OYz929MQJe/f7PohS4yT3yZDLkikuLbUTnKMu5qBc5um3fmSNDTclO3a+rOkEeGwFWEjk3IyjsuhFJdNEbpQA7vCQKNajUK4vzQj/ENt94AhNzGm7980P2Fe/8XX7s7+/x5rOBGCrQWhyd7sdO7APG5guu//h99kI64uayy5XhPVjDNBWmQTnAaNWEmhbz3yveV9zh/Nel0qSu6augbD3pGyaWTRGOQe5qD927X4J26c4bLjW2RLWr0NHDpKbcsr+/AtvsblWABCYrI01VU5NoeaQlA2yKpogr+rU8ZNujVMDUs26dpry69evcYDNGOCs8kqi5V1P88Rf4afyJYcR2gdwODkIW5VrEc/Yr6qqt7MVM7ZsVYZVEqTa1E1TFjClgxDj1SsXAcBUE4bLmk7zJAzroLqGYTzpKUMgIydmxEMm6HWZRTh6YRdH8xcQXDZcQTSQSRQi10AsfeoUxgEiDgBDgPvoZHJQZq2+cwC7s1HGiT8M8SRLJB+gBfY1DjV2052JlpC92I5W1tvjLzVZGmTiIsj86fzk5iVAlOgBLIkE8BjGlhJyAXWAgBcxmzXXjNKM6wf8IFbDqR+iOc+9/YzfpiE7S1rzBhQrW8glmKYx2QdA8o1nu7BQjCJHgVopHCtIQJ9U1uWivEyOj0wClE6jQz1WiN2m7tdQGsJFRQtocFU6isKmj91oDY+XOSKH7EinON9tAGaT41IEYf0DKDLO2nCWZlk49866ksWWhhpysK3JImlsDgC2Kt9kBkBuZNLPWsniacJmaUTuTzTmueQ2Fg85gLk3jTkhhIl2IfPOpQrCkwmCT0GNFUj9GI3iq5/rL2usFEgkEcq9YC3tgUl9+Ng5Q/Bj42qGL8y2GPLY/AGsYlBuZaQlWALvE4wiQcCVAsnnaPbPae3C+kZEFKkyQ1QHUHeqFpnjvo9kLg2nJgrwD7Zf/uI5wKxUW7JsOVd+jrmBWhbFwTTvOU3NunBrktVh06TiUHWjwAgHiGgd4Zda76UM0TqgxU4ECWePKKKEW9xkr+ZZqskSRrXCBPOGskBkQac6QbY1UoLIYiaamkkK3wC+g+Z+qTwiYY37aX2iVnS2WlKdqJbFvmzWjR3Vqv4uCyGAc93G/dwN8Cy3vyKygaTUa23vRpkDkNeB9SmH5o/SoLZxEFtAjo3SKjLKqxEG+kVMAfRgzPpx3lr6+D58VhL5CJobBJxFAUAlol6aQbUXw/lXjo5TsVAjGs3XkEhUWTSEq+uamANSXfNauX7tKExkjaM1d8nylZZEIzkgKs6+RdZBDeq6G2690c4AfKeS9XTPfXdxPKPMS9iPAkYpby9UeVwiHUj1q3Wf8ykbrH4a/tOyhlXtznnshJwxCAEkGNAlKYaxBPrZXdNlw62ovfjuuVkorbnX/eKS7VBDt5VhJbf3wpANclJxnbV1K9MtNymULAnVs7NWWJSLmrEIRSxKaMgHWv81NjoAF6L5exFKxwWFRdgfdrvm8QRrRzR10Signh9+eEWsGQL0BJYpR0Rroa5fDo3hi4BCUpMVr1zjGucBnL8ylFiqtU6ePQd4kmaFZEyogS7boXY+I4qcnWYUfSHMbWCMDlR3drTU3mqqS3GpGiKR+beLOqAHUCMewEWNeNXtqn/KANAzs3KcKkE1kuo07SsmmK9FblJG2iSA4aVL5+yBN93jiBUaR8oA24+losDz8PnsCIF1Q7KCfPx2W//pKneMUscJoFNxf+Ue01ef+faRUgnKelgPVWv6s+oY1TgB2Cznk+c12A8Iyb9JmdiJRV4zOVE6jgieF8N9nKk/k0lyYM8BN2dkikzG/DjC/N/QC6grRQXr+goIZ1I7f/U9ibbxvx4kcwgAmfOhHJRs1twk8scE7KVDJJidGHL18IXaZuqnYOqVLLsRJUUWwL3GXxmZeRPK0sKCrYrw93SyTwZY2yKxM24EXNI1ffFvl9nWPz/lAumVRanzq7GfQr2k6yCiXUX5eTt55JCVrixx60kka00xCqN85snKcxVWifKzoqIaQhuWyJArVpPvlopt5smTx+w+MriimT+PY4Eq8FPzgmz9lM00xcAYAfgL5nWyqRKhrYua4sLFCiy77uQ6T7gMR9WJAhpUyw4BboVQLyonRUDRAIDfCIC3bK9FEBIUK1vDYM51J2CGPkP7a40dXz6j1G8eADJkTY9tt9R3Au5gASdQ6tDBwzYESJSZkgUIPMc6UGPt9R32D1/4ChlwhTbQrVw4yEJT5AoiUZNyfZp7WI5eeryqwmMeWPMAEN/zvNGkGVr/uw6AeOfljTx+k/7T67/vdQDkjZz366+5fga8M3AdALlyJLwMgLzMqLgOgFzlTvk/HwBxt8kV4+DfzwJLNYTH4PGakF4o8cufx78NU0SFUNTHwRBsh8UbhPWS/tyNFceH77/DcraswB4kGqaUwphhwkyPsKmQVZKscijYaHT5Gp0qsgSAyIZhmmK/EvAj/+HdjrWiolhgxSvADv4ulriam/qvsj/0HMcSd8xyHmp2UgM5wINKTQxX/bs2bO65YtIpAHNeOeLHRlLP1b/JCmoWi4FYpP+dbLK6+SksWOByJ9QIq8OqSkxx+epmZ+e60Ff5v1+8VO2C0Zsfw//0weedJVQRCpA5NNozbMAvXCi3tdjJyIMhjNfW8/xSNuCdACmSSneLlc/GRyoV2UXJ2ubJp56ydIrwBGTZYnw1fH2Luw6bPlvrNodqaGtjJq/5JGxsLlZfcr6uiWzune8t7yNQQL7rkibPYpchJqpULtqcqynAL92G3DXS+S6yNklPjAIIiXPhxQrNzUN1kokKoA5/+0Yk2S7rwTHS5AmLSocGeD9FtQrlNAr1EaxrNInLdsfZmOlvfI5sHMTyUqPg1wEQ5SO4jA1lx0ipow0vnyEGvms+8F56P6lX5CEvoOIyiEHhzPPDYf9Gw7ST3U4ubHGx0nsVzMy11L8nAn600rhKp7Ev9YjyRASACDxRI0UWYDpHUpSoWaTxF8H7CXhx9mgCXXSMKrHVbFfTXFkLYnlxXC4gnQ2wkffSR2M8IJhN6tAUAMgUAFUrG/1KuxNJ/c0P510z+DFwkWPnXE7y+b1sttTI1COEjUpAEFJyGisxqH1GGSPxMGc78fcXEKgNpzbNAj9kYaHNbwPN0hu2bcfHmpwSruEADYskgJIomLnyMZ7gekXBWBToIQaiLByk/tFGXACIQIcRNoYCEtT4dGoPZwkyH26us6nfzStAfBZYrxWC7ssAeS0LrGCAKYERzmpLHDY1uzRPcFzKGdHm3lnhXQGACBAQQCKFRwjj3heC7kBXgavzyhMQBDt3rpwGWRINt1jH4naDlf8KONI84YEPaqoRsE0DMRAGXgfNHLF6B35+p635qzqYt/JpH3cB6A5Ek0JNY8aNoxm3WRQYoia1NqI+uz+Nt1AaKD004qWWcpZ9ahboEDgYgScCRnRPDNK5ceoSHnrOLA0UfTf0LY7lJ7BQjUCFTuueSoc9LXu/WqwTihcX0dyvJNdjKXNcmy1jbhNj9Rc/e8oeeuBtZDak2I9/+iSWHpF2Pw33T//lXzhV3r1YWrnGDtc7NyubAPgmiwF8KQT8DWUeOEJXeD+gjzbm27dvxy5rof3gsUexEFzkciOikZysWlZkwTOwoQc67dje5+2e23bSOUVJQ9PiQhlhstByi5Yst4jkVGtCgZGVSvOKsO8IwPTGsvMA0DlW29pjT+87QWOaz9mcadtXLLGwgVarxDv72XPYKMhygobCCG8m+6kPfvVed56e/NxB7Hv6UG4scI1GuYOvZF7W9Y/SnE/TZxc2Gvfff5898aPH7R0PPYh1Xh8NXbJfaJocO3iQjJBCmhbhzn7kAo0r5SAFYn84BMiQjbVOV/+YnT5Xho1cjLse2QBg8hvXvR+c0WRjrWk0HPqshvlaLHUBU/E08wf5nBjWqipC0gW2Fy8pkdCNa4v6ZGgci5R9VrxilYVwH//rj5+wz/3zw1hQ5XL9mlyGShg/jz/2A/JcFpE3BfijfAu+s+YphSifPX3KsdUFWLW3t7uG0yBruSywNDfo/miBNT5KMyI+Kd0F2zvLEua8O+652xJYn46fPIH3eyPrQoN94vP3odQBAJkgkwqFwOgAjVbGshqsgYTkjtIclbXSYfJxxBoeYS4apyG45YYtqE9gkaJ4aeIcJHF9xmlejjDme2kkDdMUDGceUfByCWrMWqzXgmhITRNicKa828JiQ6y6acKy8pOw/OiydWuXWltTPWscqgqmX7njRMeF8D3wx4eazvSLdRi3MfVHN6HjsbGyk2StkCKB8Sj9YhBrtD9ZFwGyzJSrEvd7Iszffl7fR1f/3Xv+1L686q9pwCfCaMVbhzUDQqzdcvdKq2obsF/tryEcnfmX12XQA1xAhnMhJIJqbEykpOxDrZKXFYNajHwCzVACzLmHp2b8HDt/GHb+LGBXAOPKn3Oz92SLXQJYWJbtbx/eyjgY7bcjzDGPH6BhBKgTj+qnZbAFdSuNarHLUVWsXlUMoODS5QFdGHus9cOsxXlkhIwCUilUWONq56fvtsYflnNMrPc0bRvqGp1NjFSLiTQWZxmzLTRse1qbLB0l2841K6yvqdZiGF/+3KM9NGKpoLiPCGrHzmQYm0fiHhwoBW5m3XEKv6bJSBGWyH2RzJiWZUsfoF98KgHvAeRbJMXQ6PIsL9MAQAL57CwaiUpIaQaQOQET+nwr/57oZwmorKJpkEfB1I6KCLCizASuESQFrpksseYYa/g2AoAAGjAX+9OoDqUmnUVVMAEA4k9DLUoqC67DHMDNwYPHWdfabPuNN8P2T+LexGoNcEUB41KniAiRtzHG6g+xpkq5pyVAQIirTwB4WAelBBXZQvWlGvwCqX0kiWnAJBFOIpi7B2R/yDotAER2WBPM33rukIADvv0wDU6tswJC1PxzTUrmiixyncJpNI7wvGHm+V4Aad2LiYCICC4AXCZcSHcC6s4w7u0xasgmxlpdJXNbhh+NfIBvjlxKnV5spzoYf5k5mRBtyMphzMsWSSQT5ch1tHlqFUo3VDwJVts1hAoIFRxscDVsh6QiRbmTQXbSLEC1QJAkACzlsg1zv09CAPBHoTVELdHNmErmPYqXLnHEIYWFq/5W7TDAGLv9nvssiFpihu/6T9/4BiqzJMYBQBeWjEk0gzdvWcd5HOYHdTX1m86hrMRkWap1XkCps9yh3pmlplUdqwCTYYDfPuU9MAeEE2Y/1oWiqKnXBluGLQAgdGlhKk1hQF0kg1VDs3ZpxN+eL+c5rKuQ+W3rRuyJosghCJcF5Qj5Uduon2LI5TiLVS65G2LG89lSeMRDKhD4IQVgJ3VeGaB/HHW3GtzlFy8AUGZiVUWwNNdANpUtEG+k6sxjHdB1Vp5aUxsqYfY9LwH4Fy0utjbWEoEegzSSU5lnVV/V0KyPYGx0UZcny4KW/wYDgPS7UO8ilBuQqgC+VHOrNq1GMSDr0kjWEu0XVKd4ZQ0h1nyu7FFTUHq08Nlh1C4a2QMAJGqA68+qUWaoq+VCmcHcJ7JP8dJl9uJzz7v6ZpSxmsV+RE3zZtmt/vQeK/7YGRr/WEVyLAVF1BSQJqKjPMW9Hp4Nlqe/9e1RVeuoBhLRQPeM1Ld6nlfXTFPXdFgRVpEibyVDyMrWwKR+yUDBHMV4CGNtqLpw0aovVENsSgX0Ja+FLI5gatEz5WXWyjoURa3fjGpRe4YijuuJTxRY7kM/ckSthahXlcOVSH0XyOeFQc6LAtAbRPlQg2VWD3P+NHPXYhQwWuvjmGQDWRv3795jOez5KsgPkf1rELZqk1jABXAuawEfT35poy3/2BHeD4U95yOVe1iAlYAhEWpEltPe+RCWnlJ/ZqZjQcVeJptznYO6Q+SzOjKwdr9wkHuLTA7W6EgUNTfeehskh0zO7SUrh7SykflYdqHnWc9lTdze1sX3yQZITXTXVvWIH3OCPkvjorKyzDZt3uQU4VWstzr3smvWHkBElwjIPAKEtH/t6upgP8NayAVTfS+jYY2fXgDFQIA6AXKqz53jgYhGAmcF1DFeK7622pH/wmMjIQAmYi+2xfagLO/h3lyAdXPNpVrUROQrkgHS+PMt9s19dzORhQBaYm2KojMiNNapaf1Qm3kAiAc8azP/qm4WDmhznQn+e5kUrB3adQDE3X5v6HEdAHlDp+36i66fgX+nM3AdALnyRDoA5BWMiusAyFUG2v8dAIhb+ufHwtUAkNeyw3rVE/kyADIPflCAODDEfZZnN6VA5Qk2w7E0WadpHEzD9pqAPRTDJvWhN99q2YvzLCM7hQ0+XtH4q0KWhpUOixoJvR8baafooHoRM0mbVjFKxMau+vYNVvTIPi/vgY2jPlHMdoEgegjwkHzaV1x7Hv2XVVF6vwmeq+BzZ2nlij2YgWpQc/xqartzoQqPh5Qgqs7lB6vnZWMh0EluglMWUKBrg5hBM7gN6bo2ZGp4qnkkwCYbD+Be2JApNA18yojab26xlLe+YCuwj6nE5iRnAUxMNv9qGO24Yat1sXEooHG4+7kXaCCKpYn1B3Q8bSQj2XD1wBROQwqt5txBABA796mXL1HJJ845pk0prOIGLKvE8FSY6iyblniK5wtsvrSZmZ2TfRgNJorrdN5LTEFnO8JGVsCOABZtzBUcuHYNjGSF2tGAqMYrvbR4EaxbKSyQSLMTUrOzYEEhrw/H+oSQSlhW2ngFccxikqkBLk9i2SkpkDYHW4BB7Gx8AIjz3tbflKEhuyzOv5qjvw6AyArNB4AoRF1Fta67y/7gNQIh9D6zdAQFWmjAhIJU6CeI3bussAR0xMHab8aeRUBJGhsm2SdIMi+1ywBWBKnI6eXJ7eV+eCCKmoMuPJ1NqpjfsurQ8WoMqkmocSiGp370kP2VmopqAssaR38P4vjV2BinycSzsU6jURdBaCXs7V7serr6hmzXiy/Z3W+6125/ZNE1AyBD1WpghDpGqRhu8vjX/aONSWpatlOCdKEkknVSD2HDygPpZWx59xvsSjbnGnu+xksLlkPxNC5m2dyoKXSRZko0tmdBNDkEGuhayypBzD9lIEhpJfsrAQuygpOfue7VUDbdsqBywIJYyk695WV4+AAQZ1Pi/u7lhrxsiyXVyDwQ4VOAuIvuNtHKDfEssEJgtikoVgxa/V7HqE21ABBt6rSZ1/fU+NE50b0u/2sdkzbAOnYhGx746lnneexEDSs/OwqDP4l8h1g20QLe1CSXEkSKMYEVYrNrDojGyi6cDa486Xugll9gYzy3+yHb+vlWmhVdbgwn4n0u9qds8/TQGNFD10vHLJuifuxixNYUQJvM+EwCsDp18rhrlqnhoHtG/txTCtBlEy2v+dxcFBI0xxSQLgsDASVicHcRKB0pcJTmkHzHJwXscrP1EyAbAbAyw++zM2nKcI+kskkdZU5Yt3oV7z1uLVg0rUUdMIK1Th5M3XIa8V0wArfu2G5P4Vu9j437+z/wAXfMslhKBSTqae+0FoDRVctLHWP5BcCDTsaeHnfccQeZE1VO0bZmBX7PbY2Wg93DnTu32pSsEiexM+luITQdywosqmRV00+wauWFJhqSNMTY1EvB4k8jc6iJIPkAriX3Vz9d1o4+lBhnqzjGdrtl52oryc+00eaLtm9vpdWhClm2do2bN+79POAKj+e+eJpGDRYwsEnVxJKPe6mOCcWF5tpShasClmjM78NqQ+uKFCKNDbW2cftWGyDvJISxWEVmjjzHx2gcSGnQDEB4AK/21evXY91zGlb8jGXkFtG4isV2Y7et5DhmGL8ZsNiLAIESFvVbb02sY9rqmswyz4aw4U/jWoXROOrHmiiahuFZ3ksscCH6Odn5NB7meL8DlgDTM5umzHcee8z+6ssPWueFaEBfGkmAEPrZS8MhLgr1IeD60UOHONbF/J05EQatAmZTaaCOMN8L9BB4LcudStYN52fPvTSKTKIW1UI389UkYO6OndtsJRaQstfr5v5vgVFajgXaFPPwNoCMlbcQaHoByyjAhaHuNhQneOHTFAqlISplVBBr+ySeO3W1dayDA9xXyU4JE469nNRIY1gw5tOM6sYqrINz3EkjaYZjkDIxgabj4vxcckGw6WJeeeaXFVgXJWIZ080PAEUKas0RAKS8NBrSAYTiNkuo4zJT0jOTYUKT8cVaWN9O05TPGwdskLWXHrJYicPOKhaLqHA1UpRLAzFDnvKacugf0nT0rGM0Fu771cft2+v/mhpAzUKYrDVjtn7LQuyrJux4Wb1NMu/WtwOSwbXI5mdZgXIPUhwDu762Rf07gEKseCAYRAEkjjBfquksYHmC42rp7DMdmh/HmV9cYn/zrWM0SCE7FMfbA4WJlo3t1SnmmM8/Ucu8T7+fUPbgBD8Y6Hjm876Fuekw1cNRWxUChsFCpwmszCfVHdk0ZAWwNXF+R7nuOz51h3X8pMYauSZZMKfraxtcaLbqgGisbSZZ2yNgXlfAfu9tarL3v+0+1EncN9iahnCOBgHTlYHUgTKmm7UtICLFukfn7Owl1EuItur4/ksXxNkYoRCFEDOime/TUZedq6gghNv1vAh9J/gX0ozqq3yaeL0AEmsI507kfAhEO1dVZ0eq2q2R5rVhSZQEiJNGPZlAPsTCnASUJTDrIdM49Sih7EKF5iAcaE4PATgL9FcexyiNuWHGhsLnAZZo5I0zFqurG7Ey2m13oXxcABg4gDosggZ/J7ktKVLRUtcKKMzZEG31B7BTEkFivmQU+WEYECmMucWzy5t2NZmO2VmxCtRijZFCJBp1i+qsSIHYACBRHIMICyKWyMYwhBpN40PWSf2wpEPF7meNaWOOksVgPOCUrMHaAYQayReSwlaZNokpUmZOOJWqyBthjM8E2Vnx3DIAyu6mWeZ4c/lEvby/HJQuVg9Qky5gbq0BNFPWDCQh7uFhkEEJalOTBS5RMwyMWj02gm0AheGAaQJwhwEqk7h+BXlZ4oPb6ePlzEkQZaipdHLEUh8G/JCKSWtsNoz5xTSdVZccPX7MWfJs3LIVsLqaWmjIHvnQh7HL6rJ9R4/a83uP2F1vugP7oHHUcssdYSq/IJ1x0e9s0qQQEoirOSxIllLUMBRp1HDsBUSCkq0Ya+IE42haax1zViCKnpGObhvoGLRhAN3pnglbxX6klzW7l4NsAqmsnwy1XYBFSslp65qzrZsXANZhy+TPe6Bg37Z9M/e/FGvttuv5ZwEpFkH4IT8LwEn3RlZOji0GHOjBvraCZol7TRwAACAASURBVHwBgISayMqyiUL9mcKcpvVaSk5Z/2kOkTWvap0y6oQk7IqkGDh49DiZI8nkFFW7/KhI6tfFyqSitr+AqjQHK8QqgtuFSqgpr/w17TeUOSKwQ7lNrYyXBGo3WXMqHyaae10DVvWQCCldgDTtHV2OSJXBnuM58sri4rEoY1Om3ydBNFBdpDpCjfNR9g0Cq++47XZ3DZ995le2csVKZ5unuqv2W1vdHFr44eNcBOosxn0w31OB6l2Aw1LLC9zVPsvXoNbz58n6zn5XNY2UKwrlVk2lfZrGpAhIUYCQY6zzQ6jlpBqNwwIzFUJWF99zlvo8he9aA4FsCjXobTffin0oQBcgYRjkH42vRo5ZdngCnarY0zT8+K32wBdr7cUXX7AtBI3rvskmbyOeaykL0HAG05TAeJSXDdRqI8xtg9yfq/nORRA7IqnvohjDX/vKV1Ebogqtb0Kpl2jnuT7+3LNB3Kd7PrfCNvxlhbOO0rw0znhcuHgJyh3WekfWM8bJBZSXdW6fc+OOGwD2xlFl9gD25Dhb0mjWu5/+5GfsU1A0oWxMY5/Yz9hevWEdxJN77eSJI1Z+7hRqRY8YUHHunMs7vFBZTebHDkraYKtvwqKQ89jKPjOFvV91dZXLsHn3ex52GSCydNM+t41rKYKZiEsx7OkSqeVkh6tMqSAtgjzGVPezhgeirNN3Vm7NpDLvZMvHWGUj4PbYyhOTKrni66st6s6fWRRZoNkoEAsL8qlBDloJ+Zn7AI8WFyy05roWq/n+dkvauQuSQ5x98mN/SeYLKnUkf9Hsl0IAWcboJQga9wAQBz/zP++/bhy5QaWF2geAeNbablMpsETPm5cdvZqC5PUb/F6v4/f7uLYG6LUe+3UA5FrP4PXXXz8D13IGru3+/00cfq7l6H63r/Xm/Ssffo/tHnh5Sv5NJqff5Dmv/SX+7QH8br/wv333q13Aq3+//9wDyKkQXudxte/3+hZmnk3Utby/qznmKRSOhX0FAPKyHZb7ADUSfeda2gsVJWLPsLmnif7edz5II2o5dRKWSYSUxhEyN+tPgxJGnlQRYoyrkT5Fo3SITWTjD2514Idk1novlzwyX414TCL1LT0rKzUPBV747LC8EGQvc0A2PmryqvnuU3z4jtttUudttaT80Ot9OSJiIAnkEPt/VJtcinr9XRJ8bcTakJnLNmSAYvvYsePONzeDolA/skJRgGztNzdbxjv2uNwRZXN0sKnWximJZqOYgmEc82I2Nc00DctgCWdR5Eo23sLmLAXZsBhYsstS0F49kvOar221og8dgj22AObiIZhAWe69s2moNdDQUK6DGty9ND51vAE0AMLDUTrA2MqDWSxWsUJAZ9kwR2IjkZwQ79lRsZkeZvMkZld+Xp7LImlF2p1LczTIDzaoQoo54cU0YwSOlMNy03tPsOloIPwwLSOT48DzW/JnmictFNxjXJcUGu1RsQINdG28HBYVyC5gfN6mzBeCLk9rd1XFWOJ/3nO8UHP9XpsG93ANCFfWut8r/kUMWllZRdEwilQegti8bOwj+PN5AuSzYTspvyWX8yWVixq8AjviuZ7jbHZieK6aZlLDiB0fKLUKPy40nuvv/q7Qc8n6+a+O1Vkhcd7CaByqWeRYnjCpBCSp6eGCUDnPk7DZBZSNYJ8SGEKTh573sy/sAQTps3c8/E5bsuON538o+6O7fNYpB7xQeRp/sAB9YF88DaxxGoijHI8aHdFs8iR71z2te0IbnnDGsi8nQw0j2bcJxBAYoHB7fxoz8i1WAHcYn6Or48I3+XdlgkhhJcAuhA2vXieAJIIGv+5VB3QwFTg1Bk0Rb1a4rACRN7EaOQqH1h7F/d2pMOYvtreTmVefebOA3tezuvLmgFF5sPNddLw6JqckccoKD1DRfOKAHs0FfJbsufT7l5/P7/V3gYUCUQSW6nnaAIayiR6EMSurrA7YcAk04JUZ0cNGte6rm1+eVkv+jABkmoOpyWmMP5pnAAHK8FB2T80/b7CST1c4UELNsTbuDb2/gAOBMtqA6r96aH7Sv8mCKJvmVj5Bl9Njg1aGBU06tgmpqWmu+ayGmRQm/dhe6AzF0CjUQ43sETbJssCKYjM8wtjOoPuVwVzywx/+0DWp5ePeTeN69wvPEzK7EEWXNqcL7AwMwjOE3q9fuxa7C+xIbrgB1j0seXIXCnmOrBukajh6mkBtzsUA4+jOu7A45HgVoB3J2GcSZ0MeZJ1Y5Q3RDDqD3dNIQqqzlNq2fZtraChPZ4A5agIW+7KCXLIFIu2GNbDa8bIOwGt9ZrDb4rF1mOK+GScUugHm7jS5F13kC5SWLLdf/ORxe8+7H7KZ9lqarTRMONcVF+ttYCLQyiqq7P3vebf1tTOfHnqBpsmI9UyE2ZrNNwH4AdTyHXTfCdhTk60RVYM/wPYyrJy20YQ4fPSQLSjIc/dHAnOjrscoNhLNZCB0kJFSTHZTLmz7PjEjZY/Ed57jXhiBTRsJA/QCjajzNMCSuFblYuDiMT+BF9AS7A3bOKdjgFr5NAMTaUaI5Ry3iKZbFY1NWKpSrPX3ddNYouGJ3UocZIIO2PUxhEw7ax/mJTXRDqOquWHbTu7BKTtbdsm68XYaYX6pgiH7xW+9B9bzEuurKWfOxrIQRU5XWx+KnmKrr6mGp28Euya6xtEF2LFFhHcLFHNBz8xtuqZNfKb87JXrFBgaZcfPXiQLoM0+86lPuiaUMlEqAMN6ABQ6OKexjPl0xqr0lnc8XGBT9TStsV2aHum1c2fPMAYBEmjGJNPYiwqTjZcAugiCc09gldJJEHw+tmErXUNnVckyC+Ac1WLVlUSTsxMf/ASaSxdRy6XGx5AJkwIAgh8640pAYzBs//LKbtY8VEILo7lmyU4Bd+kSLOkkAAXlfdGYGafr2032gZQfAax7odHxNgKlVRZ+uv/EKp/AgiyUZk8yzW8EqgBIImcwRzKPxNBEnEY1EYmk4/7nP20/XPvXNPg4maAW47M0hmMAkPEs7wW1qKojQwNQQrdDCkqCTPIU+ghwX7W2xIXTikFbW9XJWgEwQzM/kHtCAezRLsMH8gCA3sAwcxTz0gTnKhL7t//vpxchk5gtSo2ytxRhu0UzehA2+In6LvuXZwHj4G1kLmZupt5SaG4k6Fwm1kelJQVYp8E2BxRSM04N3DjOo2wwdd0HaazKxu2mz95jdd88w3O5x7mmFefLWTsjnMVaAIoMZb8oYLsDAHCcBtoHHnqTDTXX2izWdQJBRmniz0xz0siLaeubsotNhKfPBgGgpNouGpATg+M2xFcvyQ+2eNmr0ewrIFi5hzFS3gBIy7VSaDxTuZUUZtgINPz6snF714PrHXFjjobjcdQKFwCG9qDoKloVb2u3rGW+JtcLlv7Swiys1wZds1VBQMFhsYRxj5LVkIJdzSxEhzgIHRXkLI3ADk90oKLG/NkzZTTzdG/3U8Nk27rNm8ljIKsL+7ZAWOAhEEWmBYapBcf1yNuMvdDhIbf2q26SylNZZAJI1ORV01YB1KpJBW5LPTLAfCOFSDzkA9VYUoAoEyWMdVVASZxAL9bNIYWiA5jK5lAAiAKJ46RApjauxnpv59btjJEoq6bRKiXu2fPktAEuLVyyCBA30qmwXdA6xxBN3aOw6nE+p4c5rpvzBi7BWk/TnPtJxIhJjl2ByWqWy/JUgOjU+CyKDQAmGrATzPXtZA/U97P2ASL3IuRNSkWFy3xZtLCQWjgCIAnlT2cL4P6oU4ZEANqm0lTH3Yb5etCdj5VLF7sAatUFh6mTpUbdAACSiDVWK4pqzYezrLlSlH3xS/+ElVCuU9BFc1yZOenuPorHmkg1rbKuslnL9D2VDSdyjALYQ7T+ayHk9yyOqMlGHdklkDEfiKKng/p6Dr5KFPPQOOvFDNckQus++qsLnaNWyZb6QMuYVaKyCuC+XkaGVOBYjy0tyoC9Huk+XxaoNXU11CsoYJmbpYQLhEQQBtFGpB/ZgmZjVagMkCXFxQ7I2k/DV3QRBcyL5CC7oXe88x2saU0uA0S5P6fJ/yuiOf7S3v2MuymUdu0O6NDYFSC9ctUK+8mTTzqAY8OmrczzdXaI86jXyto0nmZ1O7WK8gJFSonkXlWdrTVXGQ5JyQkOPJJCto3galmVCuQQMaSO9WEQe1Y1snVdIlBPyEpL40NZD2HUcVOMfql89XA2xDTKpXgVqaLqq2ut6P855anyOf+qJVXHqS7Tfk5Aj+pSEYd6mAekZBexQ3WKgA+pjqQIUj2i/YrsGaW61P5K+y/tAXoANDIBkPywuKslwyIFtRF3JUqQFJQSqeTVvWhrVq5kXGQ61atsq6KZG8dYd4apH/yCI+0CSopxanuphnZ9rtSKH3mGtQJQmr2J7AHXrlqOsqrXAtlvxSjc/pe/YJ/EHMs93Mp9IKpTHO+5YTXfN68AtcU5lzEiQ7wI1meBUe2onRRQfvh/bbXNnzlvEyLzAEBpPYnlvlizbr0dOXYC0CnL9kIek82U9hHxEGu2bd2E2ijUTpCJJpCnlDrj1IljtvulfaxPcbZy9Qbskyuslescydi7487b7aadN9i3v/E17vNxFBWZ1oQlZyeKycUAx1J/dAGadDEWZU0cDZmuvrHOWWC9k/E3zpwqu08R5rReKv9D67+zseLaqzbW/KM1wx8CpPZB2kMo00kERVlrKQ8knJpHtXgzhCkBZgJx26lvu35yu+W9c68DLxKxV83EeldAspT62n+J+CfSzAxrZvO/3mF59+8hc4U98dCc/fmf/hXXAUAfv8rhYeZQHQvnUiS+0ZFxauB0zt2wA0G0r3Bqah2FZ/zg+hD6r+tb/BoA8nLBfsUfXo1MfLnn8vvvf3l30+8dhXm1U+d+d7X+lJPLX39cPwPXz8AbPAOvf/9frT/+Bj/0P8nLrgMgr5A7vtpVufoEfG0LyO96gF0rQPE7B0CuGIMeAOL7mQ9EvwzHzV+eK843G/LAYPIhxpCow0KUbcE779hpO992L7YKBGFGwdCDsVpTV2VLsV9Rw3CMoqvsG1ts2R8dcjJcseS83I95OuZ8OeADQcSsVji1im1X/og57gxtecyzy7U7cnkh8xZKrki/osnq898Xe9x3PQSoqECfYUOr3Ig8/Ov/N3vvAabXVZ/7/qf33nufkTQajXqXLcly77iACR0MhIAJhwspNwQ4h5CEFHJCEooJIQFcSGzccJVlVatrZqTR9N577/X+3vXNGJkDnkMMN3kSiUfI0sx83/72Xnvttd4qYDCZjZtbvDvVHws+NizNKPKUhSo1zE033WI/eeoZ6/3xLZb74ElnFZdNXgvXfgAk8BgUdLGucLyLrOL9u/cAtsyiVsbpwiJSqj4Bz6QzsNAcc0WxKk1MQel1gTLYln/cZ5s+dwmAg2x2MojltJBNvhl1pxb1ym1VxrjAHy0+fAAEFMsl98e0NvYAAlqMKnZEBIOA+zgcAGOAQZ2QHtGUMipaR70GnkxcL9wiA07prkVuBAqnSUiOy+UVbF7CiY9AtY26UOXXUwAmyiruBaTVRicW94A3G3NZz2Vxd0pjpzb0AAcqQtfwkkJSJelOXanrq82dVH0Qar789qgu3f+56+MKSXUtWRjK0SLZohRUiiuLYPOUBrgo9bwivuprahzZIXWpCt6DuabKkhGgqDxukSCKuRKJIhBALg5n1Hd/x/nhIpU8EVz6DI5IkxPARSUpFVfADQpUQGCRIfPqvtBGnPE1w2Z8HvJohHMbBBGlCO9pgKJTZ0vsEgrYdz5wP9c7yZKKPTfR9w99ZsUHj0iPK3/1XPK4mnQuVVwrgF0EiGKVBOprYy7wQUSZlO5yTalwVsSfsqrlhtDGORKgS5scV8QK6uBcHOqa4Wdl21fUm1T02lmIRHDxV+7e83eEiLpfZOuXelBkmHo5RIBoMy0yYk5Fm0ukiEgP3Sv6rXv0rQiQN+YbzT2/gACZcgWNHnWYxxni6Q5aJkBE7riYtiUC5A3nibvKgBh8JrmuBFwIJNAcoLlBPz9MjvkMBNIYn09FjEEACY3f2elO/5rPnkNx3YMrIc4q/3qL+7fk97/iOnJ8OG8xnE/NZ1WABLu+0uzeXwRIdXW1K4cWmab7QedUxyuCRJt+fR7FQAg0SEF12gPQGIc6Wn0KvpALAtd0jTMhJeQyERihkvF4ijWrUBUO48javn0HudEVLrJtEwBKKVEJih8RKbMKcF2AyNEjR1wBtuauXbt2uVi7EoDlc8wxd9xxB/NLml1GQRwFQS31fS7xVVUAcU0QvykQiWcvnEedm+PcKsGMF0VeRTLWEpknWlCpqlj71MmT5pdV4MCfwrWFZHCvs2PHDwNOjdvu7Rutt73RcpPjbEfxakum6NYbUsRnapgibQgFwOYpFPUdPWNECraisN3E5rrbDr/8vN17x42ovomGIYJoQkQQAGtsYq6dOlUCiJIJaTtrL/7kEXdewqIzKPqlHB6UfMu2HVZDlIgiRrJQ6fYxB/cDAssd9YEPvR+nQLI9+9xTtmXrJjK2z9qt99wLiDjuyJMXed8bbz7AZ08mcx5XoMhRrhPsH5E9C1Z2rtQyUYh24n5rgkQIBrDqIHpleHTadgNeqgT9+ptvsuOnThHzsmi//Se32D997bDtp/Tcizl5apIScMjpPogWzU2FAJvBzLVChgeVGS9HAlNdD2pNPd4K1m0GIDlhh46dxqWViGo9zD7+h7vo+4hBSdoJcTzrCJCI4BirLK9yUX9dxICk4rro4fW20ssislbFqaOMQ92rilcZYe5PltqU+WMUhTzpN47k/sIffI5YmS7cQs3EflQBCqnzgbigOAgQgD+BfLe+N90GKgGggYLG+lF34iaJiIxhLKCmj0kAyEpnnEBCAXCXoFgVIaTjVjxUfX2NA6MyGOc9HGcYc3czYF9e7ioAqZ/a3XfdYd2QPP3tLYC67ZYOENLG2B0agODFoaFkS4GO4QBSDY1tDjIQkDbO9QsCKR6FrB8Yh+AGNMQ2BkDFXMG8oPtsEbBugHt5eoyS3Uj1jNC3A+CvAvtAztcQz+3kyEBi2gAwX/+ivbjvywBGZl10U2B2sFQi1Nr6iJQCwC4rG7DiIl4T8CcCIm+4Z9zWrU2CpOsEZKffIkTxZoBTqNEjQ3iOAdr5cD3DiXPSeke56g6Q5Nx3ERESRyTOX/3rJZTckAPp3CuBE7gkIiyCWKGjl5vs5ZN1VkYFmXoc1qxlnRCZwGce4poOosyPtWv3FPMs6HUdRorgaeP8iQARCaB1gtw11/7BzVb+v49ZCsDoAABkJc92uRiVaT/FuVqDy/Qic4OU0emo//dt3UCnQgWuDkhfXDPezFkqt56jrbwfl0YLn7mtH1AffrwbYDKSz1VxFkccQHoyRE4MpFB6ZooN0f/Tw73Ot7koL8yxnH9AesbIUMekFa9hXaE4N0iCNu7xacDMl8+WWSdgfN7aONuyvRhiDedOGH1mvZ3ueofQP+FLb0wPByIQOQ2gdIRItnZiu2ZwRa0DXNR6QARIM1GU5ZdrKKPuwaU3bLfccSeOrXTnvsJnzL2nAnXWnqi4tUbM3hNtzbhA3BqAx4qgHYHaUtsLrNV6QGsFze1ancgRovWrHKUSfKhrTf8twkN9FvqeVrLTEnEYsqphXIw6oYBwQgkRFBEXEweZ09lh2emZrC/o3WCMyQF4oazMdS1Ecy1jWOsosk/HJAdIFNc2gLE9x/w0hAq/n3XiCFFFEgKoF0oiAwGKul8kfvFTZCTvNUms0xiOj/VFWdxTdEcwd/XPBVkzMVhtPZQR8+NhECSFRYWsOXENqMuPdf0MUVMicdXjMqnyd26OKNbJItf9cOzJTSKA/SJEphdq8QLcEgKCRQSoW0wuhXCeIy8cPAgBgRiF58gQ62ZFuaamyTGhaCTdx3S/EOEqZ68ELr2o2KF9KGEnuo61mYhiTg5k5YSb23z47YVYYYj5eEb3ssRbcjsDJIco9hO2o6yp3xqm/O3FukmrY3wGRPlAgODam2esc58FhXrieicBjSWAkANmbbFiqrpYO/i7Xr5RznMM80QOPVASiwTwPIzjeaw42s7+Hq5PrFtvPfHEE/aOe+/BuVbI2l4WLx/7wSOP8HzYaz967MfOlSHSYeOmLZRvE0/GOJJrRN8bE8s8xLPudUB0mA9HtowxjgYgmgJYO8htO8KcLZeGxmAA5EwibhNFvYqgUwSWIkwjcI2o003vrfEzBqg8yDpHHWgJdPvJxa7/1jrOm2s1RxSfCBCtibTWEzguwUbl3xZb+kdPe3phOAc+rC11bkSSjHOt9O/+nB+JbLQXSIW40ro0nj2B+kSG2FNJGCVX55D2CxAqIgkVAxzG+BXZpWP2oe8qknWLopjysonerakgOnACMqLYSs+fJk5vyHZu2+ohUTjvmzZusiOQSSmsZ0ZwXDcQi+jlyxjmmfHiX2ywXQ+97orHt23dCEG8BrdUENeZvQ1EVQJj8MirrxKN2+bWwD3M0/U4M6f47EVcsx1btkMM4vI7DXnPM01Efjt/enFejvzDfrcGvP/r9M/IxSLxBPfTtg1rXSRuAZFmJxHG1bH+qOe5pnWm9pZFiC8O7LvW9eo08Qwsx2l30/XXWUtjHUXrRy07rxixYKIdQfA2wTnS2isNwmPrpvXsL0bc+VA2QhfjRaR1WmoW87A3e0PmKebRPs5zD/d/MPegSIF9CFGacIBOsN7QNZXjWK72ZQLE08Opa8w+UQ4WrpGu9zDzh0hTESBTzEEzjJFA4r60J5TTeoLrLAdyDYKfAva9fYzDCEQkkQiGVq9dg7Cjw3UwjRB9GMwYGWDsjUD2d/34bou/9RnLpTsrNCDaLpypsL/6879lfEwQeYYIkI3wNPtjETLaPPv6queO/QYCiGjtWeS8XyJA3J9um+ghRK4SICtuJ9/2N6yMv10lQN72Sb76Av+Nz8BVAuTKi3/VAfJzt8LKE/BVAuStZo+Vz9+yzdTzKj+Lh/GAtr/854V+asEEGEy2qjpAWoguiSO+4X03XGO77r8DwHXY/IKEdKMWwnrcM9BtDT++0YohP9RNMMRGPoBN3/J7vMkBsgSKC2gVIL1MVOnv+uWJtmKj69TiS2fAIxF5I/bKkSgCO/UafK+AZC1Ml8FSLagUhSSbtAgFAfdzbD610VbckL5fipcmFGZSVckFIjfE2XPnre7bOy38rmcka8cST2wUG7dhNgiTgM+RKHJklqlG1aMyv3VrCu3ChQtO/ZTKplE2aVWyexPXoEJIgZeFBatZ8E7ZK59PtpBb/5UF9SoKRAFP+b4YNjqKbAhBRTSMUm6BhXU8i3kplCax+WuzG8oCWDnYaLPYRE+x8Yhym1xFH2RBukgJqkJT5X8rAqlobRGbp3COn0gIgBxFIk2yWZKyfBYwu6z0ogPYu1DUpdMLEgDIJLWRNkt9gCrDbMbkTAjnfaQg0uZV3RSh/NsUG1T9qfgrVya+RC7IaSHiQASIU1Vy9YKRt+rPJXmPA60dSeLYOCkviWcAfNMGSd0mEYBXmSjNtJlStJXiEIbYAEgZJ+RQkVleLoLLU3wexXWRUkvfq/gsARVCIHStBVAsky3awAr4EJkj55Enjxawivd05INAEIHsKtZW1BcfQTnryJxYzA8TfZDmrOwLi/5sjJvtMAD0ddfvt6zcDK6PCCBvS1in8uGf/bqSEFkmPjpKFEcmLbcnDk7HJODcxQbw7yrAFFizZl+8NZ0GCADok5JQ3yNHgECFPkARKRp1mqe5loq/UTRCOM6fGf4uIiOe8dwJUKBie3W8SKEqAlF3lwgVlSvK7aPNt75fG38BqXKByAEyL4Usr68CSfUJLHeA6N+WCRABMV5SCS7do54ujjc7QEREOBfIzxEgSx4z12/hZnjnNuHn+bvrBFqK01KZrCtD17hadoXxve6Y+FPEjcZUK2Neud1ykKi0MgLJ9RSKzD42ktpNaYPf+k/X2M4v1VGqTPSMNpQMgQg2+pGoA0cBR89+dd0vnWrX/Y8yN1/U4ahYu5bYJBfbNeXi9vQrBABLakiBCYqyEPgRT/zVUHeb7d651f1d3694h1fZpO/cscOVqocBYmVlZeHmWIUrjE4L7v/3ve999uKLL3oAQeaEVID9Rx75kd111532KiDTe97zHjffiGi5UFIGAbKbDPNCyrsrALtbHYGVyFzWRwzW7rUFxPQB+kP6NuJCu4hzQD0aaRDCyozWfCBgY2PxBlcQnIkDTmrP55/7qYvmC0hn7uMc79y9E1BvFFfIOQpJk5inum1r8RoLpQMgJynairIoMl2cMnxk1g9YGYNycoDoklKirVat2cg8M0ykUi1AMfFFY3Q9bMhFrd5tqylVnwEcnZvj+wfGXbxYEFkWJ46+CElE7wel0pGU3VZU1XLcANOAcwMoCH1w90QwR8bhmuvs6aIDYB+K5DZcJGVcB0qx+b1h/SbmPOYVxuDjTz5OdMs2VKxJrjCbL9gU5MEs4yOIjfk5ugSkoPXj3LXy+TsAHkIB/0OCo1xOeDLARRYl4ucpku8ErPnqDz5mr/yo1nLycwGWGH/EkMUDLquAuBvAcx0go3LMp1Fl+zD+hvq7nJK0i+gP5XT7B4bzOoyFI6dRrUe7+/R9v7ueHpAMbgR6h/rpF8HR0QkA1Md53MCYU07+HPP8NHNzFnNkNY4Vzb0CW6W0bIYA1/mJgMSa5jN3EX/mHRhK31OjPfTxj0AQDLmYDpFm4xCDNS0dFp6Yjt0B4AWX4m3vBeRqT+L1iTSbH7enn/ix7bt2vyumjQD4T6CPahY3xgiAWw39WQIOB5kjpRDtoGNiLdEyaSj0vZnXBnArdEOirSZi7CzxONehku3mHPUzJocBPosZ7228xvlTPYgDANUBQ6an6fiiVLm8osEp3uPjKPwVucC/KQ6lG+BvXup35oEpdeQAsOnZqPtEcSXsTAAAIABJREFUOe0DAL1hEAmx5JbLrSQCYBTAJRTnXBKui9bqbnuo8ot2+KYv4xoAbIaUaKICJIGx28nYExE8hgNj19Y8SAEy3h3wPoPDKM5Onu21zOwg3jOM4wkD4Gogzo28eaWHQDLRfcszMcCVc6u7aYBzVNUGWES57qMv1ls/oPiBDYl2bTjz/8ygBUM+DvqE2vNHKqyxd8Ym+XkEubY6I5FS4GTmkAHu737bUJwFGBnAOgLhBgC1+oQKGHMCJOtqq537pBshxm1/8W4b+3E9bpUeeoFqXaSjVM0LiByyVq1xsZ7qt4phntq1sQgVfadNdDbbrOKwFDPFc2aa7hL8Jza5EEj0DD1lHRNWwTM2h0i1Xt7DR6IDzn13+wJONGPMxOLEmbQRCFFFOfXR2zCOGj8FZ8zs2BRjZcFWFyS7DoRIohxbcWrUtnfb6YuTduD2XFtVVMCaYwg3nSKt5hyxE6gSX0ivTkgNxRAVrMrn0Y4rlTnFixOdSqxVNOsvuTL7eR5fggDxx+n06pETtn4L9zeOpCwILS/WXqOM9wgGxCJri2VXcc610dZygvhH50LFYcjcJwBRDygBhsvPY5Ei86wF5Dad5/mrOE2tCyaUxc+/a32hUml/uS41NiF3tb7y4+9aX81DgikSqLuvA0EHkWaQoVPcp5Lay10sQldCkx7uxxhIBK0pBTV5HCCUvHNfL8rtCBEn16eey1oHjPAcF2kjsDiW+U8CGJU6pyOiuQjp68txiVBI4nqMTBHv1j1uHUNT1j0wg4uK+ywJdyJRdKko1UVMRAIgTxNVpcjCKdZRfbz2AnNJAj0/ibzGJHN0LEDotBw3FdUQNokOvE9mndxMV4+611J4vgSxPmkmWrYJQRGLcIhk4la5dtGsQecdASW1t2dtlgEArF6BmksQg5D5ij5VL4hbP/KZF+XA4fkqAsSbczSIo7qbyLhg1i+JErHwb/O8z8K0l1W2DbsIrEfOEfsoVXuCNzGvmRbvv0iEHaKXwEXu/yDnxlGMXGV1JcefwbgjIpE1Zi/zvOZ29X60cPxyVoQB2G/fwfMOUmkMIlWxgiKf5JrQs/uPvvAFR2qoL0S9HqWUnStm9H3v/6AjHrQ+0jpAkXtaZ1URMygCSdKcScZGNOSKiqgbmIflvJX4SNGaWkNIVCHyQYTRJL+luJcQQOXiIgSHuT6a96YYg3nsKY6fOOWi0USIRENOyC0uYF+ijw6iW0OiEiB5FDusPZLHZSuRSd3fbbCMT5xz6y6B5H48E9Ux4dg7fqkTRi4KucgkdurG7ZOVlQm5VGg/efIJd602QcI3sh5SDK+ER3pe617SXmuAeWpa3RpiRrkuQQgiookcDAv0hrxfy1g9ZefPnLBVedmWj2tTjmu3FkPA1c26tY35JiYmmVL6Lp4zxLtxPp/6KiKMD73i+n3e/cC9kAYNdheihtw0ukN43ybWU48/8ij7CXUEIXZhb9fBmiUMkmY3a6QkSPdS3B+1NfXOAS9xj3puDn3jWtv9qSPOhRPJ96rzRaIe3XvX7NwOSbiIU7HKJQNoVyOyQWs5rdum2QutxlGlHrYkiMwXEWDk4PxV19iRo6/zLGZsxdPxxPlT14oSAooh4HZup/8LcraSGKwBetu8tP6HnMjNW+0cbeOTkK8841oQE2hiiGeOUAfgLtZhNQhZtH+aZHwqxsw5eyAyPO0sHjGR4mIlCFpeJ7teP+Z/RaVpzyC3v+LstIZ2fSHsscq+vt6SHnjRXUN1F6kHJoKJXveLnjWaR7s629x8oC6Qakgjn2sftoyULCvIWYs7Ltye+NGTtn7zLnvfb30IAR5dN+0DECFJ7nyP80yYpyRI0csLECPqTAqACPFs6kV+6Niv7AJ5cwTWL1qcX3WA/NIty//VF1bGj64SIP9XJ/LqN109A7/wDFwlQK48Lf/lCJCVJtC378D4z02AvN3P93bP30o/71kQLTMIHuB5mQTRwPz5n3/z3z0kSA/qvESUIIGBbAIgPWbp/giPCLR37ttuGTs3UfiNc2Gsz2p/stc2PHjKOR9mWSwlolCWe2HZrPHGjaCFjhR3S//gAUA9DhGRJDpej+NDBeievg9X4Lr0Qp7IHJV3y0a71CHC3wUyagMrwsQDoqKOY3MVxeZSijI5MQYBR6Vi6gBodhEGkVEuD3eKxeKaQqJGAAml1jr5lVxLeIDFNhvVDRTrqohvhA1JA+ojHUe6HBwAPNMs4ragWhKRoqzWEBbxyt71A7j0YVNR11BLLFUm6kven819JzEanY/eaOnvxzbMBiydxX8/0slGwKFIgJo4/k2bQmBrcmxRBQE8RaP6msMh4cW1UA42nxplLYtvjmeaDVoMamUB91KvN9Y3od7px/GSbavys1FkNbDhTHZEhWJeBgHzW3hdxXX0sEGSVT4X5Zvyy+UWEAnSgeKuCyWXzmU6ryE7vjbzIkCk5hpnQ75MgCgCSw4QV2ruYrB0MT21LHKABKKKFsnhIUA849BdR11nXVWuUShuFkVYebP5UqGtIhyieB9tjIPZ8FZXXsb9EeecO8Eo49ymn3OsaAbFZilOweVnS5Wpa8/ftbL3bLjFo3mKQj0xahpb6pHwxCpJ9aSRqALOBQEOjANFccjpopJZZY8r1kIOkMEhiAIKWtuIlDlFHnZ2DoXyAKqBoF/KEPd3MVs4EgDdFPoettYzNvVrpNaTj6zPrg3GcmGkI2h4L08hN0pLuQr4usDtVdfGWOMZ7OpybGgTSnRPHputVsauysN1f8gBoeMRgTcIiK/IKJV+9zAGlEPu2ejQs8FmSedAG2GBKSIXBaaIABlhDGujLjBfG3gBT57QOiJi2MTqcl1Zgu65ck6vtWIEluvt0HV3Tg7P/a1Nl37eEaJcC/dvb/SHeBxg7j35rV4aRVjJKeamCF1TuUWWCBM5luSC0efWhk+uDd37AkYnsfpL4ZeMMrL6m1us6LOltpsN5LM/fcYVCt9ww/XWAHChUSkHxBybfSl0RVIMCHABDBeYLIqm/BubbNvvV7mi6XjUogKhNA8JFHGl5/y3K5Bc6gXRtZRLi5QRp1oecZERQUTTtdvTjz9uWatRzAEU5BBjpK6iXP4spxRcpMNWuibOnTvnYq1Wcb2LiRYSSDEIWKOc6HJA+L2UkpcSUVRNfvZayM4u7uVkQCuRAi/TT7MFMDCJOauvqdrFmIiUkVulhJisduate++7z87jApGzJ4DxkZOV486pYgGbG5tcnJbrogmNBQAuZKwzD0C8vvzyC9ybIfSEFNo8CvD0eIpaIckLkmNtFV0N0cT3TPK8UHloB3Pp+MQ886sAu2jOdZNTE2eihE+ICyDe7hQAww7m0X67VNbIfR0K4LnG6uqrIWXjnaMiFMD50sUKANZkYiDanVtiFGLriaefs9/9fz7nuk38IVV8yFO56fYbAZIogSbu6PiJI/bud/0WJAtzF4DRmTLy67kYsfFRlppALJAiqSCMgxQsBTI4Apja0zNg7RCJQZzDTsj7MEB5sFc3Z0oNHIkSOBmCOwQ34I0PrrbB6ggUvKhfibEQWRoG6aLOISnzVYzawdjrpVshl0iUYM5LH3EzMxAv6ahJz584B8iYg6Olkzz9Jshyf2LLdlnhnkVIiHBIj0a+n3m4pZdoqY3MdYvWAZERxjyQwDWa5t6VCrMXIEIuqYDgMEpfm1FvA1wBaIRHxTowc0juJ0jy+++4lc+IOwWQUzEjcn/0Yg8JT6bDA3eHqPUdu7bamm18/0Qun63UTh077LqtstJQpVLAPI2jp4ay2uJiMuQhj2o5ngYIjTRU9+rGupZ7a4ExogifsrNnnbI+jTguza8tuD/WALzK7tHEfF7IM3FBpD3H38t5am0mogknRHomPSO47GaJplqAmFoASA6GMJLLbQSAOZSxJ2BxmjkxGMKxro77OwkXoCJP1GskMtup83kOqPcK2fsgAGFKlJ999Ogf2r9Qfk5frbsXushnb6U02ZdoodBonCuQB4mQlkE4epJiIDMBz1Tk2tQ6S18LxNsQ+ehMZ/GMebkEZ5hr4ikW9+J54ye3I3OAIj9FRCtmpKodkAhCZcwvzI5cHrXNqV724OZMOg0arYXXiaKP69Qlrn8bz3T4/rhEVLGUx3pzPQOZOwoLcziHOCemKa4W6M/7ZHMOGwAdY7i3kyHDdQwVuAnu+dsP2vCP6Gxhnu8AWB1kbNSS0T4BMe/N2EjLyHHF3E319bZvxxaivSC82+ronSml18NpWFDZc860tuJeHZkhHonYsYOdE45EVBXYamLKUiEcOxB0DA9TTs2gAa/khyFDGAMi2RV5ozlkmi/2900wv1HizNwTz/3b3NZFbwvXEyfx5j27KFrvInPfn0i5WJ5jWssRPyllPfN3uNTQrLFGAe5yeM6eP/u6c7QGQDbmMnbGiMcrL69kvaYC9Jvt5UPHAPwBiYnbySEaMDOPdRUkrWKeliOw3LOfZ37azjBrPIqTgDGkNaHID7k9FPejZYqLZNV6gXOh3g85EySkief+l/J9Ts8ZPpOA3jjdZ4zhTgj4Bdw/EQDiM8xPUpgLROynBPrAdfsoc/fCrQVwLwcIg0hOAcW7NgFwykUl4Y4iueDB6G1jLaFVHqSLyDv1H7ilL98/yj2tKBwdr/pI5JgNU5STiBNe4/wpXH+hrB9wHyWmp1hNJ/ME1wkM2fXoxEFwezPfS5gThPtnHKfRCA7hCMZxAuv1RREMfN1HLivW8QFe067fIYRYnoPHTnCtUm0dfQrhHHNvD3GQzH2JkJ4SyGjteLb0Em6TPke87r3uOsZqLcB9jFstTLFWnYOYVN9ILK9ZD6gqB28w92so6zgJWpS5uSghDmCvF9feH3HGLGuiNgBkL85HEvO8N/fpDOtc31lfax+at+pRL/vGK+M2CNYeEO/liLR0SMPYcH+c6RSME/WWBkmrGFFv1pSxzP9TrKebcF0r+knnPwqgNxhiU04bERu5dDOtwqUFdWbn6HBS6bp6MeQs17gJ4XslHNGaag3ktNwZfewV9vOZ1avXxfHq6308OxrpXJDARJ0d1D8xjxElyxsLkNYYCGXMdPL9ElhIvCEizomsJPDieyRYKSkphUxeg1s7xc2pFy9fZv4Lh6yJttdwn6snY8fO3e44RCA4AsYviC4X1ihS/Lv+NM+eSuRH1icvuDWLi4Zl7hyEiAtErKS1cw5kuNbOAVyX5+g3lNsnC2emIjt1r6zlvNTiVs3Py3VRwCIFm4gX032ie0aOdK3hwtUBREySopVyslIdAZ9AZGY69/uRV18ANKcvg77DaZ6J2pNpfdTCM17uj5NEVDU1d7En2wp5AJHLXP7dz1Iwfs+/2TrWHu99z/12+tirFug1Y5sLC3i2ZNlJ+r76cW0O9HPfkfk2oRg51hCr1q1z17MTsVcJwi+JhHQ9+nFMyv1w/O/32z1/UumEeNGA++p6m2WcxrAOkLvwIvPrRWIF1bGncy6iRCSVrlEr8XMDdI9ds3ObvYNnbCek4IUzp3gWLOJkbLU77/uAffO7/+xEE4pbU7TwZorP9+zaBnE+Yc11ldaHuyKVeNS62ga+toOxoNhQP9cb08Ua4NbbbsXFyhqJdZ8cp4rp60RkIVJMQiVPr6KHANE6WnOFI0BYuw8zBjXvyxUkasv9N1+XG0REms6BfpX85TqLvOcpl5qgz6b9XrKK3xnzGofqn5KwZBhiR3vOCV636R9vtui7HkdgF0733E7OFcIVHK3hYTEQx8Rmv+9jlhafbeMQsH64WbBvMj4QXhGN5e9PhDZ9WQHqmFPUlYvA+lnPzHIRuhwtbwAFb+ymfvYfVwmQX3BSfo3/pMj0q7+unoGrZ+DfewauEiBXnrmrBMivPI6uEiBvdcremgBZdkwss/geymGZBLlyZbH8Om/6kwWJlF3jADrhKPOlcg1FURcc4s+GAIsssRLvuetG23PnDShPZ+z4wzmWdfdLOBqiWDgRa8Am0Qcw2OHdSx9iOQrpTQQI3yAXh4Ncl8gPF2UloJM/XRyPfi+9ynIniL5Xm0NPr4MidDzgultICSjlVwwbLSmbAgGOFCWQRp+EOkGkOFJRuEowC/JXud4SAYhaOEawq3/m0xHme/2jlOb52yo21NECG1j8n6eTQoXTBUSwSNEXzgIxSMXnqAAVfyPyw4eNA9JAFKgo91CaaUPRzOI2KToem3CQnf4a1u17niP2JUHIqwWEBbEJCnVAVR8LWyl9CyAwwgAB+smn10J8lg2blNH9ArFQ1K1C5SiA0I9NvafAm8xpgJcKQAGdiGkAmF0oz719p51zRBFQURApdaifusmajUNN1tjY4oiPlNQMVziq6K4JokZ62IQp41axS2Hkb0uNpg2RQHmptOSaEEngCCade0eyOZ2/A5O9uW7aVMmRschxu54PR1opfsrT5SIgQlfMZT9DlulzqOBUf2ozLNWkorCU7VvBwj+ZaBVZzlUAq+irWUU+AFCFs6lVJEYQZJP+XTFYykfXGNexaezps7/xvnpvdYKodFQxUgoul4OI41H3h7KnVVgsQkMKvGnA1HDUmyI/Fljg+1MI3IbSuhOFsy/nP5pM4wA2jvp+Kb0Vc6TM/EUW94qImgQgUOa0VFqKEtAYFpmhTbTIDp1DAeeKVxKwHsB51QZEikCNs623Zbhx3HQBIpIIt3xUle18TQSI+jsm2QT5sqnpUG+F4s/Y0A0DdCQTa6ZSTG2ytXGf4r2Xe3Zm1TfChmmYa+zHcWmjrjJyqQa12ZYrwJEQXE25RJwzg02jlI36b22kBUJ6VJHEpyx1gPy8A0T34zIB4ooPlwgQfd+VBIjnvvUQHsvxdp45QxsjrhGfSedObhLX9eM6QQBH+Z5BACHNE4k4sWpQPqvwMw/HVjvXSPFuUrn1PX6LrXnoPArQRMD81fbcc884MOb222+z00QaKS4mAkAqkPOoQuB+AJz6WvLCuaf8FRPANdH1q/jWNtvyucvuWLSRFXGlfGa53USEtENuiOTS9dO9o/EaA4AVzfUfIqophQ2leiEq6UjQ2NtMYbnKjBV1oXkpAjBIYKF+JQPk/c3ffB2nV6xtJMImUQXERFnpNRU5obkslZ+pWiptfemVV+yOO++GPGgAnO7ja+muI2hyoAt1uo8DExXd0wS5IZpy7969VnJBJMeQAwd0jjUWRMSdAbyO45g6Ud7OQErsuWaPu3YXy8sYH7i/AM4KV+UAwg9YHGAbYWqWgsr2wLaNFopKO5D5CSTTxgDJFyACB1CTnzhWCmAXAXi+lnsYdWZjCeB6HCpIimtbe5gnKA39txdcP8YzlLT/7uc/yfMDgJ/rWEwHR1NzO4pWxbQoysXfsgvWuALvfoCpBWwCm3jvYpTtPsS6hKJq/odvfsPedf8DALsoUgGYqptqSKMCpOa2aQGUu2bTRptXzj3uk576VpumYCKU+KVDrwNe8P3plNd24LyIi6Q8F4JcBEgiRJU/842AjDs/vdFOP90F+R+PSrMJ9Sv9ROQIaU7SfCcCZIBYnlYIDHV/bFy/CrCkhjkt0WVfN7cA+tPvkUx0RBVFzkk8e/ILciyuoNNmu1B2+0E2XCojBqsHRwLgAvfZ6xSxb0d16yuXFSSm5qtLZeWup4dJwNqY170pHtXvJMC2QYCpM5Bc27dtshv27LCmqsuuHFxgzjAK06zCjXbobLmlFEBwERHS3NpoH3lojbVfIhudrq+S08dBSuYBMm+wIcqbezr77NmnnrP3f+DDTp1azTkprSh3JcFREAdbt2wC6J3HsddjTUQXqrtGpJEAvYvEsW0iSiMcQL6HeJAU7psp3E7DnNsBjlsRNw0Ni4CVPMoYa1l5OCB9AiBy5VLCkcacpSJ3f+baWe4BkfIiBXtxT3C7cT/5OfBH8XU6v/pvf+a9Qc6bIoZOHe2wv+3/oru3nr7lz1xfUDjih6q6QeY1iJesWJ4/fnpsE/2F4AOHQzKRU4oSOXO+B7dDGAp3ct/BaDXvxESFu5itYD5PsIq5eY7rebbInOGJEGScDY7b8Vp6fNYV2MHT1RbFv31qV5yF2ZhVDJHzz9qqvHHCOhFwB9NBHQYI7TPL8QOgh+KgWle8ime2H86KDqcC1v2uToBGyCQ9j9dSnoue20rPnLY7v/5+a/rGMYtDOKA1RDdz0YWLbdYGZpmQEWARcclExGWiHq53Lp3d69dYb325BeDGCsQB4M19PQtKTqWATSgB0p8oKpwVrzSNMK/R58O/IVx38XuKvdFzu/RCGw5M153shCZSFgtEDuaCqFdKxOAQRdxMf5R6qzSenwfkVGdCFURvO3NiBCB9CirwQIitzs5WxjUEM50Yq1WUDihYQxxaHvF9rx9/jXuHeZLIPanUo1nrHDl8AoFJq931jndZeXUDRcZ1Fs85WuSa7Ny7xzkcvHClqS1Cv5wDdMn9mboj1JqODf5sDaAeMuY/rQ0EMOp7QwAIHQHCddW/aZ7W39UPojlYnWHzkBmJnJhhyNQmQPkgnjdRgNIdbZ0AlmW4oxIdgd3Bs2gSBXQELjOJgvx57VkectOyRi4JefS66NIZU4wlgbfMxeHcV4pJVbeVnkFa3wpw1m91AUVCgMzw3xu5f/u57ouMyUsXanFScB2ZhqMzk6yNPpVBuaEgEzOYN7mUEOVRxCmFMbe1cTxy4YQz58dx7ngfxm8o9waTMq8zBrkRYBn5a+yxJ5/BeRdKFOAtTtSiThZf5ns/CMMw3G1SodfxOQ+fOG1JGbm2HdX9Sy+9SIzjRrfuEXjqy70icFVgu8qlg7lvRHyo+00uEDl75XzRGs6LOc6PtYk352OULpAx4oyCUP8vEL3l29rBfYR4YzbISnum7a9f7rdesFRvDjuctXRuTJhl4EwMiVC06wTuLSLIWFfGUOq8GkHC1MyklXJ9ZllzB0kYxbMxEaeF9huTEoiwpohG/DBGdFYv85SiehQrqbWUnE5aCxcVFztBwXWQHl2szRRbeeuttwIWtxKVWeWA5ua2HtfpoMJzRZIOc+0VfSVhyixzhbpURBx1w/5K6KJxJ5eXegPlfm1u6XTOEa2ZRW5spuOrlWeibjqNavXEXcIJKNd5emYWfVcdjvDX8Q9DEs57eSKPluNK6/5+s2V/8rwjP0TezECIy/ksYZH2Hxk4C7X+VqRjI/N7XWevW5cmcZy5uNbK2P8oEiqFOV8RUYquCmMeEygewjpI103xV1pjJPAzil+VGyQC8HzdarpnWDuU4PxQdNXqvBzn+o5njRNLt00Hrp7a2kZEHfWQv0W4LmoRhiHEYswFcr8/82frLPvdz9iO3dtwHcRDFC5YGi5Bb0RhMVzD0rPnESwp8rGTtS9kC8/UlKxMniV5rhOrtPyyKyJXjNwwa11FjgUynx35q932ie/1I47rw43I/UqsVUV5uVvHHT1+HGdouIsWDWItePNtt1slay4JVW6DmBhkLFRcKmUeDLFPf+LjyCnm7d8ee8TTY0i3VFxqgf3TDx93UWtBSh7gfO+CLNm4vpB927C18ywc576IRsSmjpeklEy2cr6sDfogzlrcvPPRjz5op89Smo57V9cgDwdgA9dGewZNxCLOJALSM889+xhXcqEpinFSPVCQDxpjEjd58X2efTWxc1y3AUfWdVnnP19v8e95HtFOEARinHt2K55Vzz/tBeWAk0tDz9xmIrgUJ1z/nest7b0/dYX169Zt8Aj2grV38LLDB1+zgtx19ukPf5a5DNEGLpguPpM/jiC27MylaRBq2v8su1aWsQqPVm5Zs6m95FUC5FcGzX5tP3CVAPm1ncqrL/Tf8gxcJUCuvOz/5QiQlTosVnJIrPR1z9NvGT7/1e+glV//V3/NX+UnftPvvzIBcuUCY/lcujT+N51XF0nkgMifOS308FO+bC5lt2fITc3Lzkb1ghpzsMd1gswvkJ9OR8gHb9tHpMhDds3H66xviCxnAK6h0T4WgGEswvR6HvDTI2JbcqQsu0CWyA8XfSXXwBJA7mKs9ANa6C8RIJ4InGUw3UlGHAGy7PxwJAnfs6zg02ZW2cp65zEW6+qEULSS1P4Cx9WZEaRyYDYKUkg1tShnP8qBqRf+Yg2K7xqrYSEstWUqgJY3wHV5ZaXLxRWYOYk6NIrFsWIUVGCt99WGqe7hHW85RHI/eAxgh+wNir83ogSqoUNFQuRQFp8R/PbjM8SrqwNFpdwEsqMHgMzExZJL394MyDbMMYWzcYhCQRVLfA/9BxAXyphuI+9dP9MMubF58wYrWp9nl8pLUTXF4WgYB8zodMW8igca4XPLjuyDQmsQMHBI5XQskAWCC+TWxmcM8sTZ8QGWPWoxXwf2u+grkR+6ju72FGLtIRJ0LtS9obgqH0BBj19g6dfS9ZdSzEN+eMrGtQkOZ5OkQCU5RxKVyQyoWAZwpq6TnKws974LXO8JQEY5PkIABAbJ/w9HVa5NG/THUvQVp3MpVk3D2pEfQmmWxrcXoKuz/SvmAnJMik6BV3J/TAPciCyTGm2OzYpUkFIHCqT1JYtY1vpOQDt93nEILqmiFHujz63Nh0sQQL08R8SMyIg5IoKCAK4FXizPlctF3XIL6N/1W2CHyA8B6JEoaF05tVwMXFdtyNdcE27nDxIXQxyS4oz8IN10VmfZSPcANCt/egils6IWBPiKOJPCS/FUijqTc8Gpw3QStGnia9oUauMk4kMbQf2pTZKyxUXQeAgJT4mhss3VHaL7RO+7TICIWPlFBIjH0QUJtOQAuZIA0et6ujyWSE03JpYIzzcER577XySEXCsiidzxu+lMkXmezhApKBVZl5Ob70AKlXdKwVfOZlexEMmoCS//702268v1KImzsfp3ASTIbRXunGFyZMQDdCDYc7/DiYJTGWcX94kIlAYcFmmrC4nHS3LX5tK3tr4xlFd9/JRT32mjPONUeTjCOB8qSBdBJZWcQDXdvx6yy+vTAAAgAElEQVQSWXMnfTwQml2KASIKIcTFn0GAcX3ULTTGn9pc33HH7fbXf/VX7vzdd++9OLk6AV0j3D2hHPrW5kYHLKjsWy6S1147jJMLUpb319wioHM1ZJncGskAd+oGakUZ3oJLQFF8H3uQCCfUnYpD8uY+PnDDDW7+6yL+aYx7XXEgun5JyThQNhRDsHVQ5vqE3X7HLag1KRNuRtGflwlwOmqJqG3jidnbR663F2BaEASIj3OscStAoJWcvcR9XGcf+vAncDZ0QuDVMybpqkiKQAWp2Ls4ayOe6PKlBnv5lbN22zuuB/AgAz0pxpVMj6rjBvL41FkKW+nUiIxNgPiAsCaap4FjTqd7gkmTDPdMSmnPEk13LaREI0Wr6fQ+yIHkbeX1lbZpxwaik8bth9//R/vMJ3+HIvY+Oku4T1tR6/YOM54gvwCoBpj/WnC/bN2xCxKiyhXWKzKsAlA/BoBkmGsJ6mfv/8O9biw880/qD0lj3sPxpigR5ijFvHhDhA6RyX/65ClAIm+7ZvcW5hjNwR2AjWn2D9/6AcTNfkvLggThes0vTNvOncWQIMPWVymnnwpHB+h2IDZRsXlyF+k+YVyNEHUyxpzd3dmDOnTEdSAguoRMj6IkPNLiIUAHIAercNPs37vT1tDZUE0+OQkkuCYolQVkKdq+z/7XN75n7/+dh2yUe6uiuty+8JVrAFELbaS5wl574VlL5t7Ysm2ndeLemaQv5bvfeczecfdtAKTRkCgT9jplr6GAp3KmJdFTlUMMykVIFxUbJ0Da+QCeHj16xLJ4XhJmZzEAQxFM6P5MlO04nhYBceoru1wXk/AcTZ8zkGY+gRGc70GeTdyTjAU9g+USnJwYccQ0PIv7HREBGQ7Yw9QlPhiwKsSBKpo3Fc/nrchE5vtaiIhdu3Ls4sV6+3zpEhFy9z/w3JxgTKIy55F3ze4C5zLsARDCZAfhADDIfDDP+qWyftgCcYpEUNSuvqGgpWfRJDn10WGU08eKmCfvnPGuuUmfo5f4yi4KYRsYA039Y5YR6md3pRHJtThmw7gG+xchVZsAp5lvxrgupAZZNCBufk4yAhLAYD57WhqRLLAH+hwCki9fvmRZjHcB0OrXSkRBXVdZbge+cq+d/INHXbSY4sf6IS9Pnm2xEQ5k294N9sJrJYDSySiYcbICJL/jJpTEfQBWU33mO9Zv/hAgi8w1A9gFMEIZXD/ruFgrGfQj3gdHF3U2gYhg6jhe9bXkZhPJwtowlvE2jTOnpWkAhyzumDSekaz7xiRM4TOKhI+L5Lr1QLozfD/47n18hkp76WiXJebjMmGOSADQi0Ls0EdMXAROqezEKCsA4JQjorYNAJZIsJEhgFaEN3lZaXb86GE7sP+AIxhLy6osg56ibsimThT4cYyz0yXnude34ibLYczIZerpANEvOTtdDCbvm7I91DpOI3IAhBXJIWGC/l3PPgHOUkO7GCq5fVgLqDdOY0/Eo/4M4NmpiLYknr0iQtpRr4+pB0QxcUO4h4gsW1WYy9iNoPy8DrB3DuImxgkU3KpIrlnWGbMM5GkARkVrBSgSUyAlY1rrAy/un8UlMY+OWwRUCADzPN8/yevPMBdFAf5G8e8xjP0mOeL4LGdebzM4S1u3K9aaekasuhknElNhdmEScwSCDL5fpOUcc45ETbGsJfVs7QDIFzifCpieiWp/eKDdjb3M/EJ7mZixhrZuu/GWW9w8x62MWwqRBy4SrcEiea7B7NhPXzrEdcjkfgE45tm8adMmVz6uCJ8Q3HoiMjV+gwDdZ7n/AlgHh/GZwhENBHNfab2na+/D+gmFA0AxcU6DfbibeNaIbMHpit3NZml3n8E6VTG0aN883m6VjL9xjikhIdiyo0IsP4MxNYxDDJduLKRdNJ9xkK6Tvdft5U8iyFg7jgH0r4WgagDUHWQdrS7A3ZS8a03WwiTQQKRkJM9Y7UviAfSfeuope+Ddv+UiKu+++27EAqdtPaS05o1u7jvtWzJ5VogAKbl42bbvvo7rF+AiSvsQGyiiUESh62ti0solxkruD4lQ9EvPcjmH1L/RCQHvEwChyTnoBWjX8WzgXGpeU2TiEMC0nESKUpPzVaKWdu57xV9q/MoF7Osb6Nyxc8zvdd/cZrkPXXB7JEcGqh+Pa67xvYa1QgOOnAP7r0UkVe1iZV9++SULgzTdsX27i756+OGH3bppVX4ez3/WUDhn1uJkHYQgGmDdEA4JJnGZIrHkHtUxJFJ0LmdXGOM4FmJzJ3uSjqY6CrOHmBfCeeJ64y7BhQjJUXLhIu6bap6PEM5pmTwbd9jBI8etpIIuqoQkO/r3e2z/FzmnO7fwvJihbwhHQmejzRBVuMjYGmVeHmIe2Lx1D+dYAhmi3BBOSfBTheuxDeeQOmr6FVnHMQezNzz2l7vs5i9dsK2bN+IWHbA0XFDZkEDPPvUTt96Ti6QVYkK9PTvoe5TTWpFnc3zGfIgVubTUY9IKkfH//t7nuCeH7MSR11zpexok4BkiQCeZTLsRlTXj9koheu7A9XshWnCZQPb2tDcRCcpcwbM6DSFaV4+cp3F2GCdFCiIWRe3t3XsNa9wz7j2HEIStZz2mWDxF4Wq8aQ0qAYDWinKXzXPMEgtp6S0CTOXnGiNyUYqQkqtapKvrzGQclH5tnaV8+KBztOgayhUnQU5rcyufD+GTXPGcN71fGGvd9vY2vjfSzn5tI6Uk37atFMSrt+7gwVd5Vke6+FlNt4eeP2JxfkmWQb/bDdffzHovg3mDeDcchaEhxGjhuo0Ij+EzePZmyw4QD/nhwXy0l7xKgLyx5fi1/8dK+NTSY/PX/r5XX/DqGfjvcQauEiBXXuerBMjPjfqVJuCrBMhbTxMrEyCeBYSn90Cv5Sl/1s5Nfy4rLZZLod9MgABS+wKiisBQrwWb2gAWzeMA8BEoeESAhIb72t1bv4M88Du29cbdlp4Tb+fKXqcUkc4N/Q/ASrm6nhWOW+W84fLQf+t7BIQud4EsEyD6dqc2Z4GmBfubjmuJBNHUImWZfma590OqJpfpzC8pRQV0y8LfRmxDCiCmFutJgOsC4IWwClg9ffosit0ct2EQWCYFpyJzRIC0kLeqDpFcXCDjLHYrUJmHgADE0KmhAt8FNrVSNbpScH669O/WW/bHTgoDJ4KADSQAujbL4djR89Mpm2WXKXBVJbUlKNBuuY9NVOk5VMWA+GwOwwC2vVU6iLJLGeMuP56FeRTEUy59Ex0smEfZxKm4sgDlZCxgq7Kox9hU9wCKifxQPIQ24DFs+LLzU5wCLggQvIUFrTbnsbx2v/LhlVfN4liKtG7U1VLbR0GUiABRxEgMVvZ5IgdEfgiw1aJXkVEuE5rNgRbFirBadoBoM6VLrEWrxwHCflioskrOnTXb485Z7uJwJIhgbL4u50cgJI9IDB/GpuIlpJ6vqbiMkijHOXlEXg2ifB9g4yrFoEqmu7QYZyMTyCZaajJtrEM5LkVkTQOCueLHpfExpzHMbzE2viJo2Azolz6L4qs0SuWm0WdwJA/HMotSMJTxMDykKCyBbH4OaBdxsshxqwDZi+NVfIZIKBEfuvjzEH86h/O+fF3l5VcQe8vxbfpTG20B5lL/CXgRiK6ya40xFXFq46zcZ92/a3Yjob3i18VTHseOejAE+ClXelgZ4RBdERBb+m+pnPV1uUkEzot40C9tmtTzongsEXpSQSoayxWuM550LCIeJHkW0aApQxtJOQX0p/P6qKhVTpFf4AC5kgARILhMgOjdPV0fHrJSxIHmAbl0PJF3yySsR2mtUnf9u3OE8SrqCNFxveEY4d+PEH2gHhs5nARi6J7WNcokq/z0nxZawadOuz6brds2EyVB7jXwZBRkgoAVRTgksUkehEQKQnEZAwHqGB6V7AJonS0tR1mZ7causrM1lnR95Pio+Pb2N67G2k+dd4CV5iNdU11vkUUqndTPzDJ3zrnjGnfqyW7iQwTKKNpN6rp+xrTGnC/jVlE3u3fvcpnTZ1A1fuTDH6bE+DyAQ6htXl/k4oQiINVewClx44HrHLHz/PPPO5JGm9F2CkO1SQ8FoBhmo1yMUjUKQjWAcyx3y9mTZ+z3Pvs5e/zRx60eJWEDpMjvfvazKCTLAYwGLVOEyrGjjkzatH63i985d4FoFaLpYlHQKvakGBVtS10FCswIS0NtGxfkY+sAzOICfW0W54Y/ri59lm4K1UvPldvagq2WkpFPwe0457XGDh15yn7r3Xe5SKZB2qijg5PtR//8JE68WcuncD1jNTntk2T4A7TFcN+PEr/0k2eeR9WZaQmAMoNI1QMAf4YgQ0OYG30ouo0ktig3P9NeO/qKvfNd96CQRi3dS1Y7pdBjxDbuvfFaGyVO6CTRTnffepvNo25d7B81L8qCR+njaCWiZ5rr1cvYOUfZ/Sc+9ZBVX6y0KpS9G3DrBHJPPvncs7YTR8wovQfDqJEVSZG6cd6OPdXgYgqLOC99RNWlAugGBohI9EcpX0JkSIm9573329RIH0roEZS7yfath39k1914D+6D1fbd7/8L5ajJtnFjvmVvXrC+6nGLwS1iRNlIfj/NdVQ57yiAXBAz0xDXcRpCohf3RDcuiVqU8CFEdi3ynAmDLJL6FcoQUoQIIToukslfb6q8ZPNEUHUBrE3MQ2THplpl57Ct2X4NpM8sbogq+8qf77W5/mzm4Ak7e+hFS+N5kEgkZC/dDYrB+v73fgAxkAlpk8Mk4gfwjEODe4mZzrmUMgFO+gFRVWqsIt9Z5trXDh+iw6TQQvk3R4Cg+l4coNiZcTqLAnUc4GoWsqCxaRRQ0ACoiIeKp/8Dt92ZUlxIADmp9ISkQJj5oEqXA0luyCFiQXg0OaIATFqYMfMY8YUoXid5zokhGeyZhDCIIP6H51VELDFJKjrvRkHsZb9/9o/tlXd927qJWiGdjPJaSE7OwwKAzMlz3RIK4zgg1ozoyEtV3a5AehFAUaSwJkQBX4sARNSjEZ2Fap5n0jREtohwAY5DRHn1+YTZiYpuW+R+TfCZtTtS/Choxm1B+fcI0Vgjs1F24hKKYkgHsUAJEA3RuKn8AQxTyLaPjAzgvNQ6cGrXnp2UzdcxXfKM43NKACH3yfgQ5wE3xb4/f7eNf/+cDQLEzsAmnb1AdwHfl5S9yp49VGpggtw7qYDnM7ZnU5GlqiNhpMN8RiD3USP7MK9PjANejlCizLn0ZfwOhWTb0dcv2hTHFkVEVy8OLAnkMQ+gwPazbIg8Hz5nNyBhJx0sYyKtlXZCH8oCpOQkz5MYoolieO+BRrMHH9hm5RfL7WLtuEVmhlot97E364xQIlaHR/othXOcnxJtm3JSHAh+hj4YRdFFhuM8Zi0SQgxrFUroDes3ML/nQabUuo6AEQ5YvUCLjMmnX2CeAGjcu283QB4AG6PTrU203lSc1ZKDSM+4tTfj3OJX3WsCOemc4HmiLieJPbTelStBf7rMfQaboDp1oKkvyXWBADb68XyLYIxE0hk0ASlZcr7URfHE4TxKTo1lDerL+emiK4Q5i/GjZ5oIkADeZ4pzLrJMzxYJdPwlHuH1vHnG6Vk7pRhRvk/vr+Jjxbu5rhRec1KxTJB7w4puY3zM8PdoPccBnztwFlbU0MFAtJofz7T69kGjhskCIxGaQNjIfRIJMZOcmgCoGw2wqec/biSA7CGcqdGskVetymOYQ8TCSIRQ5DyINeiFQ0eIJVrLMyedc4NbxFhzIZKR01fgZyhxeiXMmTHJGXAU6jOjJ0c9U8zzcm9JmCIXoUgPrZ8W5lm3iNjh2SeHo9wEEsPwscxLN/TopA2yJuocGTAfyJpk7skwnqNGvNBsJaTsfKj1+cXaY5Vt9nTZsHUwXRYWRlgiz4PslDgiCxOJq8KZwDM1HueTD2vM3fQR1SM66mMOCgeEV8yY9iEqO9d6yEnDOD+KFG0lLnIdBIdcn0ePHWNNHOtIChEhv/3bH3dOEJFjjURASTmva6i4y3r6KFatLUYQBdBMjKOKy11pOde+S91TfLQUCPwOnB9BrC8VvaQ+B0VnavxJMDHIZ+8mds+L2NVm9i9ycbSy3k0GoBeQHRufgLMkivv8As9Hyt3XFfM+fc6hrHVIPtG2jZDdugYu+upbOyz/0xfcGlDrSQmAsrIyWbPOEFsV6aKb1uPSk0hB4+s03U2z9FNt5PNPc9NXIf6Sy68HkmWcNenea3ZDhDS7NblA8y0bNzp3uMigOvZJ3URheuO6LFq32jZCMmmeSpSDm2NrpTA8FUIpBWJjTMwphHz5pRpcNHVcv/XM0RW2lns8Aive9x59xEofu9fS3/mEJSNEu3b/HmI0E2ykp82qS4jGYwKeVe8a83IokZ15+et4HnawV+q2HRTSq09E5McUa84Jrk8ne8Apdfiwrjj4vzbYu/6mnjiuLAvh3hKROMcz8tzJk05MMgGZPsbzV8+FO+68y5HfjcReyUGzGTKqBjevRFkNNZX2R7//eSIJh+0CpBhTFbFkCLZw0l2qarATOI0XOOcbIVryC9i3wZqHslYa4MEzSXymOuiys/OcY0hBeK+fKbHbbr2Dc34Z4n4n56MUx4ZiiAed0EDrYM1HSh2QUErHM8ODUs7GOfZ0nkhZCPkF9uuTRPLh1JFrOYI1sr/c3oxbrWFb/3GfZf72UUhQ9luIDPTaun7hjEHtU1GcOAer1rQa61qrqyOy9rv7LeY+1mtKUKD76/0f+IA9CWn0+onj9tBnPm3n5MZBJ9JS1kkn3DAOkY32yd/5DHvCEJ7Zihz0wQWSyloJi6J2kE7UtBzXrX3iVQLkTZu939BfVsLfrhIgv6ETf/Vl/5ucgasEyJUX+hcQIG9IXn/hgFi542GlcfTWr7/ST6/09f9/HCArHcUv//pKE/zKr/zvd5/otd/++7/1Ea5MgHiAQxEdP1NWONpBy/ylTeESKbK08P8Z2cDmmqgMdQmoX2JKQD5g8zQuB4E9qsz08gYsnx0mR5cNo43bR27fawc+/G420Wyq2YSMs9lZcIsZD2C6rN5+Q8UtlbADQz1F5gLOldXsNqqSeKoMUgAsf18uUXd1Ao48UfIHYIo2kA7YFhhCfjK/BfZKVS0VXxQLXQHcKu1WTFIfm7xcHAX6GYFR7cQVeFTvFKsKZEKNVfed7Vb0qRI2YXJ3mBWQv1vT0EDpcKklUgCpUvGKv93wf1ycA1+lvBbQvI1NRAoEiIogmxoarbLkkt164EYU0TM4T8j9RmU1y/Fef/vN9iqAXCCbNMUIRIpUYBGbxuYmQK4S3qG2pgrSIYrs3VWoUztQJA9B5PRQQljkVMKFqD4VzVB6voTPlUPWfiO9ILEOOB9mQX7zrbcQe9UDuN7lFrJyvEgxJBX/AMC4FInqg5C6SfnCUgopZknl2slEUcidUFdX6xwhypxPJipAC/HlaBLFSqgHxJOx7XFD6L/l0pCDQop1z7WVeyTA5UUHA/DomqgTYEbqLYDXcQAlfR4RGlKaqdNjkc2u3CCdgGUZlFW610Q1uAiIEcKmWSCQgCcpIkc4JhWkRwAUS4KkzhJtWKWY0/hxHQ1LMVQCZ7UBFDSvLhgRWIoyE4AlR4++poJPxdooLk1KuiGUeFIrCawfBmjXvTBOl4RTugMWq5gVoSObd4gVNh+KruAiomj2RHC4roilRb4cArKua1MhMkLHpo2vCAGB9YpZUESW+lmULa0xHsjnHOcelGJf90/eBk+Z+pFX+53rQ26QAYiveeX9KmaKG0Xko2JJtLledlDoazqWAYASdYCI+Ajle6bd+fEchwPxeL0hxoUKDDVW9PMqYpUTxBWT64ZT9JwjQICZ+H79dvFZ7h7ls4sEuMLh4ekAUfyD3B+ASYq6cNFoSzF2fK++Rwo2vYcy4LXB07hVhJpAAKnxdHz6eivjVOdCudFyxtQQaxcLEJGXX2CvfD7VDvx5q4um0vW6lftA7o8Z5i8REopyUYSBCES5I1Q+HAvYNgRY4YrRAZi1+RVBqE4Muaj0XnGMR0WUxfKniFsBadU/5/rK+shR1wcjAkTnRISISDPdHxp7AuHkkpL6WLEDihTQf0vhq/tqShFv/F3OrHgIGvXiKC4kA4D5+WefdveJOoAEQuQByHz1T77iFKmKLVhfvB430JB993vfs8/94e8RKVFDjwOF4oAEKkIupwh059ZtdgF1bjvAnGLMYomb8VK5p/LNAdMSOZ+vHjrEvZ7lNsc9EDbJAPKROEoUWaeSzzxcDxwEbjXAWNTZOSi3d1C6PtYDSE8viDf3ZO2lClwMg6iAr2Muo1yTeevSpXMozKdQZ0ZxXMnmBVhdf7GWe9jPXjx02ooAUjJQwQfjKgkB4FUnyTCk3hhz57TKmrmd8tYUkQ3eizI9wjZv32p1zfUAd4OQCUk8b3QTUsqaAkjnHWyPP/a45RdR0J3DGBnDUQHY6se4nID09QcQx8RIYXwv5z7cHv/JMzbAmLvrgQcgkCJtGFJ8BtCqA1A5CoBsmmfGIArd9QAZrxw6iPMh14EakQXj9tIPSsjw3kgUG/noFKYrA30M2XUv4EtPZxPg54Jt3r3D+nGt+PuFEq9x1jZu2WtnS8oBPM7Z7/3B5znnP7X7PrbRZnsAJPk8YMjueRAMgV2LAyYP0LcHNXkwRHc7JeZyfwzjRKysb0Z1nWpD5N6E8WzKzKHAFEDjbMlpFx20hZLWkV7KhInrGleUIUDljDd2g+AEK61vt0utnXbrfffYDx/5RwrjP2HnX+7ic62zSYA9RjHzM4TP4Kj9278+xc9PA+6tcyBuAXEhiZA9h44cIrKpyJHQ2fRBiARRPrlC/0RKjgCaXIsqPxQQdIbj6AQwyiACcorvW+D1elD9NtZDnNBX0U4mFJeFcYjLhDn1chVRfUypaTgyggCNkgAy/SiQra5S0brcgbgn1XswDlAtUhkgXO4vESAjfaMOsI9N4p4iVz0mOdPKyPj3hphvbZy2b3Z/0R659ssWyPvlZkQ5gnyc92zukptM7xltjbATSelJrjeloXWSPhxKjBW/1YV7LIpnDc/7CEWeCDxzsSEel9woJNMrpZDMcUToQUpdOtliH9zuY0VZcTYImNtOrOLkbAh9GxBedKthsnEWmOR0vDLMEVo3hdKRkURfQwpuJoG2uXnpzGXduLBCqWebpecgkp4tomxQk2//ws02/i/ncAe1Ew/kRdRZhQ3M+1ktPRARKJsbOnqIXELNn5kJGQVQnJ5omRAsCxSizxGV5821U3SSyPsJnFFSEzdMs45QGTTzVhfriW5AdJkpRWokM1cOd/Y71XQI0U5NrDFOVw4aPegWnkKEJHMsXCCuFKIC6S9Lg8SYbJsiK38nBFOp1RHN9Hozz7Vk1lfk+oO50k0SYJF+c5ZDr4uehS394xBhROrg4khnHE/RI5CXk+ncu7m4/toYNwM6jxx3KI6VLpT1B48cwX0SaDfcfD1xR7msCYld4vku8F1kxjDPPbnnBFRrTaj5fNs7Cz3P0h+WunJjxcOM6BmvjjHOs57Vcu+FAfSqG0ziCandeXI5J/A8YyaMrpoASHR1fai7QRFqQ7ilBQr3M49ImCKlu6KNpnl+aW07zfPDaynC1VNsxb+L4GcMSbk/yevEcn69EVn0Aigvsh5JgmgMZd00yfo2l2tZfv68Iz9SAMOjeI5gNrP+9lZ400V79LlB27YPUBPOoIFOmrY+1rjhxJ0CikZANu2/Ya9nnY4afUrODNhEgb2+RHmlZaSwfqJQmrWaOkRy16y17/3gRwD2QbZn93ZXbL2IAzAGZX9/X7d7Pvtz//YTe5aeu8rKGH/ZnEt1lgl8jWX+1J+KxJOIQNdAjhA5PgIY73Lx6nyLDHEOJ62bJJBQ/hpg8qRU7I3VFs68GMpv6+hFtc/5i19lL9Ah9I3nyqyaf961J9UiIRkT+XwhEJMxCdFcC0Bj1vIxAP2xxMh5MX9IdBQF+TMCiS4XjtZEiXTVjOIQEPl2CRdpJm4HyT0Ug6ioSxEHOvamxmYKqXe5/YYiLbUmlgNEpMFqAOHt23B2NzTbK0dO4R4kggmBSjv3hxfnd4G9lBdrKkVu9StijTXFJGsSdehIPb93334Hsjdzv54uq3NEiNY6iil16yTOlWKxVMSulaVK29UHoTQh9bipy0Vzr/QrilHS2qzt4T2WTwyojl9fkwhIPXhaeyiuUWtudR4tcBw+jEkVil+6WGaxqzcyhgcBsOVWDYLYqXHjr52YL/XPrF9X6NwfEmdoT6W9yiTHIGd9JORSVW25I7r0M++8/146al63VjqMslhLVF+65AiKeBwP2Zyjw4dP4jo56twbeQVFVsF7peQT3cle88kvFVveB562O+95ByB9LL03dIw1VFpqFIXwg71Wi5swFLfe/fe/j0iwBqKzuiFeNlp9VY1b48xxzvGlWj1kyARkWIjL7pu3l7+8yf7oGUROkPXRCCoUx1h65gLkNoQ567Auuaw4fkWnfvyjH7U/+5M/Zb8wZYWsP9Sb1kXsXE11pXPmf/ITH+VeCLeDL73MMzfNxfN999EfW0ZuAWQ2BfFa7yOcyMvNtk0b17H27IQA6cQ1Qn8Y+88pxgj5lThxOxAp9Nt997/THnvsUfvghz7IuDrp3MHq7tG+Xd1jcmM41xJjSvuSKdZHeo15CBA3leCAGSNaUmIARcWqLzCVDjN/5rZO1iRdTM4t377GCj5z2l0rOYwLiCVrrCeRwBH8cgXiJOKc6JkmglD9Npe+ucsyPvCS20slMMcFMD/ceNNN9ujjFNAvrWW1hp0dw/0+B/k5PE+HUylr2CQcX972xS98lc8bA3nWDemSwFCUgFGU8hVOEAnn+OU6QN7i17KAU9/y8zHeS4rLt/z53+wXl7Gjt4ch/SaPcSV86ioB8ps8+1df+7/2GVj5/l/p/vuPPz9vlz948897/fAwfl13XgTqLmp4tD4AACAASURBVE/aV37Tz7/h25s8VzrBKxEY//EX4K2PYKXPt9Lxv/XPrzyAV3r9/9ivLysqNKZ+0WdZ+relIXdlDNbycTv3hf7HYtql2gj0dHyGyBPpjAAjUZn6BbBhnkVNSxfIx+6gF+SBexFvYTkOQjmPSky5x7HxSa5Ibp5No1SaKuDW+ff0Q3hii1xhtivH9kTwzLrMq6VFkIBUfaPLTnKrIwdAzgAsuiI4QAkp6V25HxtB5dG6jgh2WCoJF9AdCWAQzmJzCCWP3Awh5LqKGAgiEkggso6v5G+KLPvD2P3ZBKwlt7aATZCKwS9QoBesPognb3Nvn/PgaQdszrGgnp2bdAreODZbikZSYbCAznA2CUGAVWfJRb6JLPVJNsE9qL6kLpsUCAq4GMzicxA1cVtHq1NRqcjVn8+gfOcoVD8NgLo673JxaHPeweZ2AmIjG8V1gO+8AxEjUc/VY7ufIY6il41WXHQchEWqnSB+ZsOmbU6pMwFx4M4Xx6vNnNRDUqdXQ8aos6CArG0piKrI1teGX10KKlcUkaC8XEUANKIWH8DKXwjw5QgV9SNw3pdJAIG6IjikhJNSUmNKynY5OhQ3IjpOUSa6vskA1SrNzSDWaVSRBLhM9GcWRMcQKi0REmHKzIaQUpG8HDxTqLME/KovRASIYkAWlV/C68XhEulnYS91ococ5VDRZl0LdSn4NH6d+4LfIr9UJCoyQxuIecVXCbjnm2R9168orouAB32eKcbFCNdMm1Xl0ro+D7k+ADe0WdbP6bWEfKk0XYWoIgZ82FgNscHR+RSxIMBf5Ioip/QaOrZENqyKDJBiX9dJxycloMiRWY4pEtWWy/blPfr5vgTAauUQi6xSgfmWXQCZ/HrlFQggNno6Dtc/wrVc9OI+4L+1QdYxavMsV4zGrSs5ZwyoBFtfF+Gl91Dkls7JhGTVIiC5uCJGRIDo+1zEi86lVLKugMATcrZMgOjc6rmizfmcXB6QJnKVqDhcBetSK4ay2XTRVoA8nuaY5WJ1zzzjZgHd7xB1Ku1WJFkKsT6KDwqi40D9JToOuWwaUSHGscFukssL0rHi69vc+XjPI3PWBmk5AZEkdW8kQIFID23mHNnAOR4AmA3jWER8jQuAYFMZjWtGn9VFkHA+m9nsd3AMrrxWnSDczyJlFB8mcm1Gzjiu8wjXOQpV7Rifr/Zbu90xrP7tM8oRs8pvbfmlj4I1Hz+95MbzzIWKOnFkGX8qozwEcEHzZDBjWV+rxZWmSL9VkDxubuL41GVy3d59RMIN2nbIDd2Tf/zFP7L7H7gHcCYe0D/RXkYZfS1qwhFAF3XdDKBErSBeQsRnImTB6XMljlxYRal6KmPrqaeftaTcdKfS1RwzTufHAm6yfPLJVRovtfIwrxHN3JMFKBHhN2+bV6ejyOQzQIrPAx5cOH6K49lno3O4k3oZ4/x7LZE9ARC0jaiUr9sLiATAMdHZYseJfajqGLfVhcW2s3g1fQDq4KHzBBLosnpTuN8LKJz1B2hUH4gKd9du2GxNEMqFG9YTU5gOqUwUIEBrAxFd16KYn2bMtfM+PfRSbN66CXCBaCzU4QIax5jH4CQgWQLpTSBzm1iVysoa9wz48EcehNyk44F7ogtnXS3K+2bcF0X0sSzy3MnDEXj89ROWDWCwlrkwIHfEKl7t5b5AMAC5OcX4SkWpq44llXNfKrvgstMTULvn0Dk1CVE5BTBx5mwJn6WPKBSKXAGZniV26oOf3W8NZbMAviiWpwdsEnAxiOxshz4Lo8at4g3B6oASPkN5Xb1NMW4CAc98GdNyKOg+U7RLFdFfUlRnEBsWCbg4CHg+PNTruiN8KSRNiM+1YxdqbIji6yquZRi9LH/6Jzvta3/wtH3mgw8wDhkQzLkjxIX1EatXijL36HEU+JsL3b2ZzvNo3fp1xGdVMF/J7Thm+/df49xzp+imULhgDMRhKARBEipn4HarK7/I8eAkAtCZ43c3z5RgiMJxyJwJiBYvQPr+PsA9poVRFKj92AoaWgDV6VJOSKHEGAW8XIgtEGO1lyeJAAKMj2XO5FqN07OgXyE4EPRs0/UYHmauBkONwMEYynmoJUt/HiKltnHY/q7+i/bwga9aMc+c9poGVMC4SECQq5sW6JkBzOZnw4m9GmEc9kAA1dFenl8Aqc6x9XJO0hLCoPWINgJM9WZeGWasuuhH5vj2fjpaWpnZIDGCAZdUlo1xwq7fQ0G3LCc8/yNwuSiSspd5vapp3ErriJHKJcqHazbLNRVgn5SYAmnB/QBp4uMPoTNJL0ZWpOtzCfSK4LmY4ZTJB750wDq+fdSiWIvMQ+hevtRhIzgTuqZ4FtFv1AxgPIiINzs3wZH7yuO/dst6rm2LBeAorThTa+vzUGhr/mb8drTiSET80gv5CGNmixCEh19vxEkGAZkYbLHqAwHAnmeOGhDIz0OhDXXvueoxo/8c8ghCgC4gDC0o3HEuhEGBcg4LUmIsIyPbnjp81s6RBDqJgyYuPtgO7NplExDUiVGBlgXJ1EQ/RR9MmA9ruwjObwrE19Q4XUrM9YqYESERLuKfZ60v51ExcEGcy28+/BPh5XbD7fssbU02fThJTjARyDVRxOg0zwMRdM243wQ4u+grreN48Gy6r8AuPs8zhrWDek2CAflFgCwINNbzU15Gkfgugw2QkLWJIvr8eE5GACLLFdIO4L+KaCPNsSKnLpaUOHGN1p6D3PfTrHslKlIZsyKXXLeWK2CXE1JrYbfKds7rKQBIrdX8magWcFx7QywHEC2muVDr4yBeZxjCZZp5IIy1VgLronBcUv70Iui8PPs6XSQNZhu2RNCPkmsnzpQT84fAgzm7B6Ji9/71Fs88MwgxPACpvXP3NcQIUrAdjGOQ9121Nt85JWJYq62mF+mJp57kuU2n0aZiR4T5MxgCefa5ZyprBAH7KvieZiyI1E+Mi3YFzpcrqi01PZPoLcgSrlMwc7jWNxLPaK7wR9kSzlo3FkIxguecN6Dz/OwY4xTH0QDxTlPMbfTjTFAqPz/YCAHSYD6QYaOKXpvjWeKdbX/5ryfsJLFfWzcn2aqYAABd7rsk4l7np2xTUZFFKqYLp0tQsB/CiRbi2hItECtTL587VEVCPKcjGeP+uBHamHCcSxiAvQ2WVS4WiYSS6UYYZc01R7/CKkRRZxARJBG7VlFZ5RFsAP5LjLHvuv12hNL4C0Qo5q2BSOb7u+V005oQYYTWWrrW2p+cOX0KwUsvjpvVzu2m7oaMbBzpzIdn+XlvxDciPsLYe8ihMkBRUi/rFq2bltcgImIUM6Y1i/ZBKnznathZzvvk4zdbzIeOEvVJ74uuO+Is5GVExOVz3DxDC1cTb5yFs7TBRe8OQPZ0QJwo4q16gNhg1tXxxGgGMGdK+KbrPoHwp6WpHqJns+vd27Njmx1+9SCk3Jhds2e3E5p1E+01gNO8S9FTHPftd91p58+fxQEGkU8kYxy9GakQUrs2bWZtMES/SAXPwjHiN+k4Y94N5hnRPzvo3Jvn/+5G2/TJF+z66/bSibXBOhuIxeIen+VZdvzgy5aFMGTP7r30KCXgPOqkx0gRc/722vGjEBjEMabQm9HahSAMYRx7jpjYUPvpl4rsj5+hhwgn3DzzV2RojF0ubQCsryYlIA+3INF+I82sLXKZN8we+uiH7Wv/88s8xxJsc/E2J3bSOvSHj/7A9uzdzniA6ID4OHTwOHsUbwjtVqvpaLJY1l8333QzfW1VduL4MeJHH3TPyTgi4waYh0bZX8UhWuhHjNPDM2KC8ZVDL5sc4B2cQ6UazPEAq6O7bMOmDY780H53AmJa+91A9oWLrAfGRJTxnPMlck2xkGO8ji5WXWMj42/O8uheSiXGuo99TAWCtqqvb7Kg+34C6ce9jZAjmefqLIK1KRwp4xCqI3R02BydIAkpTng1zZ7q1a/mW/5HDlk/x6C/FxYVur2g9ohNkHb6JQKxkMi0QdYLo8x34SFRxHXSuYMTOJtOlP6uUfuff/znnFOSCIjnS05MhzQj6pdro/ksmN+K7NUv7ZWWf3mwGo9o0/PrzZjGb4IAuZJg+aUL+Lf4wjKm8u/52f8cP/PWAOjKAu23C6D+5zgL/32P4jeLP690XlcaX28X/13p/Vf6+srHt9Ir/Gf/+lJ6z6/pMCFABh2MrMWWhwD5+Vf2gEE/m+B/swPwKgGy0gSt8//2rsGvaez8u17mV5kg/o8FBOAy+mYHznnGqmfcLo9PLQ6kruvp7QDsQcnB5myQDcrH3vUOu/Fd96IwqTPfkGGIEBRClNwpLGkMtWco8TwDZCVLCbccTySXhSuoFGzK5meZAFHhrStDluNjiXvxHILn7y6Ohz8V4SNAdpJFoesBYeG0CDESBBghh8AIG0Tl4McR/yRFrxR6IkEEorYCiCguSaBRCMqVsm+st6JPllgDoFdWZioARIKLImpt67D+n9xhhb9DeSLvq8XZDCBELFEH+AvYAKl/IYgogBCnbFOsUzUqsmQiRCZQKa5HNduDqqsH5bKiIaS2nmTFmrdmFerSHpdJLFdBGhsqAevasKXGETsFKM5HwWbf7JwnUv/5+5H9yqY4Cyv4/AxFq4ADUng34/7wYcGfzKK1m8VleU072fiFbjPX2NyI5T/Mqc1CIF6GWeSKkXDdHnxd5Mpl1LEaB1LcixBppgdBqlht7rQJq1Y5NBv21SxwlSvrKaD3OD90nwhYkYtHAIGs9QLydV1FjKi4XI4PKcfmOIZIMsXxFXC8qEOTE93XBRTqeuUReyUwVzm+UlzptbPS093PTrBAz6PUchb1+RAbR9cBAsGgn5ea0IXDM2YVu6DPKceBZ2x7xq4263Jc6LdUi4GoHfXn8rjWxlzfI0dOAACIlG+KSpJCT59FA05EkUgTASIiQlyqnNwLS1FYrrAbAEsl5FLmCdgWISMCRESIG/c6b/yp2KuidesosK5z6j0dl9wfIpdGed8gyCM5lJrkUqCIU5FF4cRayF2hPGkRLSI89l33s4isg4cmHGCPpNNFHrjoL34pakNAhUgOqTEDFRfGtZarQn/qQs7wdRE2UoKqzFYkiKd4nLuT13EuDN5bfwrAcXZ75+zwzJQ61e4cK0ZL9yjfp3GggnKViOo8aiOv4w/g3GtseY5RbgpPTJncXx4CFLUxAOogyt4KsuOjuIeLKVysQtknR4bOj9jTMxfOorRMt5q/32Xv+tEMm0Q23sRF5KCKH8ZBI0eNPlM65y+QYxYZI7BAMWy6LiK9FEOgca+/u9HMMem/dS2a6dbRzaL4IG3SNMQU+eHcRfLZMO4nIfjkllCElX77AQZV/J2nD6jwY6d/6fx9+dvbbM1HT7mvewgQT2SaugtG2ZAGMr51TuQaEjDXD/CnY9P9KRJP7pVJlcVyrnYSgRXLHKEot6efeQJQb9Ie/MgHUGn22NFDr9o+4j/Ws2EVAFiGq2WYDWo8qtdZ0GYRIOMAjlm4jvIoyz10+LAhULdsekcSFHMFWBQO+KbM6hlANOXfx6HeDObenoeQzUuLtcWxLisuSMHV0U/sUqgF8brDgzMWmbPRxiASplsquagz9hpAnBdA0L5rdtAD0W8Bk3124UKZHbvYbjt27rV1gFM+3Af1FJTLhTTCPV8E0H6ZjHtvxk4FRamJRDHF87uO8k0/7o+1G4udk24S9W836sqtACUpAHBtLU1Lhdnd3HshrptC97Tu3wHGRTTXcRzgvYxS+JPHTtq9d99jORs2WTeARRwOMgEXIhVVNK+i2UzAIpGVIv2iAOLbOjwK510PrLLHvn7Qduza4SGqUFKuJfpJ426O++vVl1+xotVrXVThdq7TlPpRyspcT4+K1ct5nx7G7RrmgjvfW2TdNYCCvoAQo4M2i5MhdJbZcgBnEKr43u4B7hHcMahvL6rTg7ESRbRaBASLYvoUQ5gBIdTW3eo6rxLDYlzO/sT0IM86Oiy8eTYClNgUrjefKLvQi8uJ51IrX5sDeHzqyY9b86tDlp5InjdEljdA+kUcKNPckM/89EWiNOJsTdE6R6jfevtt9vB3v2PF69cS40HON2SH+lCeefY5S8nMcQCO5u1VKF+ncfkN0ScTyvgOYN734R68fO6chQPgxQCODnEMTbW4HEnGSM1g/ESl2rnyamvpwpUgQbi6KYj1icUBoe4ef+bipppGIsHA6BW1FC1ANsCR/OPEOSXg/FAvwzgRU8HEtPkCcA5A+i7wHGzlnjhzZtFenv+iHXrfj2yQcQJXAVEK6Nk3QmQWcR999GwQYzQAuESWjYtea+uYYE6gM2RXJoIGStRR9YZAuvNIhiT0AIRyivUOL1gL7zvFv4fT3zVGpBvDxLZvTLH54V7U+sT0QMjOAFQBAVs3P/vjg8ShgPmEZnhZLBE55eVNrmMqMTEHIjyUexOl9iRuIm/mIa55WsJqOiEgZLiX9nx+k7V955gF4ugIxNXaVD9k3cTntI3TadQ/Zeu3rqWzpZyYI49B5sYbVrsILYGQC8TW+XAP99R12aYCwLhW+gOYT6qhrLwhF1r6xgHNcUAt+rt4p07Io3RK0eEbbf91m+wyqu6AuCR77JVKK9i+wR57gbmE61UU6W87Nq+xxo7L7n6OhFMvxOHiD0MRRWzhPx+7ZM2o9vNzQy0/Oc2CIXaDfXFTxAfYOK6PAMBGda/J/RaHanuCPpREVPssehwJnArhreeG1pWkkVHgHUF+/knWOu3cDwlWsHWd5eGclZvUn2dbqLq/tAyAEBEB7NYmIrMl4gDwTdodRhzWsIuN1Jp0fha3LOfKRaZqaeFKhj1OPhf9yUNKryGRilTviawVB3neDLI2EqgZB6B85iREIM+6FJ5Fck8JwFZxsD+klNyXen89VwVoai0lp6dW3mPMsd4+OEaYewJ8JdZQOTtrFj6AN04qL4j4QOKVpgTIQ1KFspaMw2kTBum0OAjRibN3IiDKjl+goLvG6EpiHAFATiOK6OIZcvRMp23aheq7KJ/eIABViSE4rhqKqMPDY20tTsL03Cx79bWDuLvW2nru7/qGGjtfchZXUjwkFR1QctJCxmg9rOe51vRufcDaQ4Xnfswz+ZD0NcxRF8uZT4m9CULUMoK7Mo4orhGAU0kfAvhMIkCiISjCYSEVn7pIho6XN30pYxA6o9HEHOHYHqIvaKbbIhZaIECIkmLwjEKOnOkKsa89WmlzOI9iAHT3rIJ8DiHe1X/WMvMy6IuIZI7opt8hhY4MCBM6onwgAMP57yrGbijiiFhEQ4soAPyJdFsk7msEUVJUehyuuhG3LpGbOJlr2Mu46QPYH4Ds1PpDTtsYHNtbt++0p5/7qXNUdhITpehMkXILrMEmIaNycNAIjG9AsLF7924in8og4WqdoGcPbpJxRGK1OPm8mJf7RBLxXOrnGoZItMWeKZj5cZTvaaPcReKUCNZCiihVUbec6/mQ8toXqXtRv04Tg9n2/X2W8fkKF+80K/EQLg9FCG7BqSi9zuunjrPPqbX/8elPs1fytQqewf4sWKnOobemBgIE8hICRAXyqYgg+nFwSuiViTuonPLvFO4xRdceefUVN8fnZGZyHnGlqb+OYy0vq7SbbrnNyojPaulsQ0DGWpY1RDb7xVxyDdcxhhZZq5w4fByXdx/P8h6e4fGWkVdktQjCGvqaSYEcterv3GlffY01KfNUYU6G9TTV2GpceZfPnSQird327NxFufg1AP1eduI07rIW3IFcnxb2Vf7cg1M8O71xXQ5BkM/z3Hnpq2vt9x4ftN07Cu0EkZn/H3tvAaDpWV99/8fd3XZ8Zmd21jVr2bgryRKhQIQCRUop1KBvSltKW/ha3AkhAhE2IUJ0N8m62+yO77i7u72/cz0zSaB5u4UQknzdodPMjjzPfV/3pef8zznLKD44tP+4VZSihPOiiG2ItVHEXijqENabS85fbhuWF9p3/u3f7PItl7LucN70CrCfPfiAyzl5/wduZI4lxwxLvtKSWgoUIuhjLRCw6XbJlRdjDbXXKVmler/80stcpmEZVn6S6SiTLZT5pp1zQB/zRiekxy233GJ79uy1RewF2jnjaP+jkqJxCCgRbx5LNAWcs2DRp4YhD4ZYP7wg7/xZp2SHpcKxavp2CuemWIrHptkTDDNGB9jrtkKgVX97nYXe8pTLiiskhymFcVN89JDLFtKZLCEuhb2bzv+ec24z6/bpn2y0RX+2h5D2RvcsV61ZxZggL4QiHBE4sxCf43IwIL9ERV0TzEkqXhqAxAzwDrGj+06QQxZui/NX2rVX3IT1WBGWa+wvyMMKC41yuZQ9ECeLUOx2dPTO2Vl78Jd5AuT1r90ufe7z7VGAeAiQ3x//ORtA+v88FLxHfnB2B5Kz4WvvkRv9X3uZbw3//F3wxzdr4rONn7f6+m/1sb7br++t3p8DCP+AH+cIkD9gY/7mQvj7vfDZB9BbmwB+v6v6w/3V2e/v9ff6fQiQGSrxdOD34qCjz+GRXg5lvnbnFRfb5tuuoSp1xDq6GxxoLs/aBiq4Q6i2cuHKgHgCiT0WOR5hh6uYEGA9pwBRYJsq0F1FuNQo/M78f/W1XkOHMAFSAkJVfS1QRmCusiUikef2QSxEcZhQ4kQsREwgB89KKn0D2Zi1o8YI4N+y+RHw68LQH9xiBR897CxrAiB4/NkID3LArPzRRiv65Enn7y3wVLZBPpzUYgkFnuTQ2QHopiqpNDbmCXjXRrJBPLR7D0prQs2xZ1CY7RgAyijAl6rI5LfcBQmx6aIL8AVud1UvyipZt3YNlY7DFosCIZzU2gBO4iEANydPnHTBCKrYCQ8FHAdEycXWBWMg7HsSqFYEGCwu5VCu/I0AwFpUJR0cpDg8yebhOCG4qagtZHUQyIFGFetTbFAz2IwLcM3BtuXpp592WR+yyFq1ahWH3WJ3qFIuiqyxygmFVrVcJhVqIwrl5UN2Ph7yA/BW3re0mwgQL55NLICcfq4nKJsqyayjeFaqNArl2RSx+d63eyee7EmuCk1g5a5XXwGcuZh7pHoV+fUAFUXyHJbPsCyAxqgMzwdMm+Ew0I41ViaH2ghIBQUzJtE2Io9UndlLZZ+qhSX5FyAvUsKpmFx/83wqG0MqICkeXA4F3xum7fV8VdkYhr2P7Lom2NTr+/odKUWGZXvBoVj5L+513WujdlCQOr8roEQg2CgkUDQ5D64yD8JsPuRc6o8gESt6Hw4/ChjMpDpLhwaFaquiSuSIvHsXcKhspzIsAmWCXmeQynRVWkrhISspl9MhsoAqU6km9OwuusCjCtHH489KLeFRF0hvoZwPVbfr70UUOmm+clAADkUI6rCva5LVlV5/VLkffE/XLMJLxIQX7TBvgzVPgDhbO1li6VpEMIkAEbExR6hJbSLCRO8tQkVEjEAgF2bO32gs62+dTZYgIBEqOrRxQNY1JSelUo2vAyo+5oACnXhqK+PCj+s+9NUlr93vld8h3BQyYgh7gBwIjwGINJFMaoNUDmuhyswBwRzRGCMwXc9F6g+nvpnrF3oxVQarzQRgSwEmsqaYYNMwENgRVAIJHCplJySSRICr5i4XugxxrGrMAOau6XHgbcfYzh/gfnNud8Qu9ztPgryuiFNbUmkJURjAWFXbqV1CAMrVtmrnFMZCO9Waw9xLktRZKAFu4+A8SvvuJBS9F2uIsIhAsja22kMP3A8I6Gs333A9c0WiG2Oy+VL/T0wiIBvQS5/dEAHBAFT5gDWyAAkjhHkxAGInB94Q5sLsBXjzQ2DI+kUhyCEAZl78e/XSQkDtSTz8sYYBtFiYEWdeAEfhjKsTB4otjQyQcH53shX7Jsbxw7/8tfP2v/xSVCstteYPAVJCAOqLByvtoouutKVUiM4qT2Ha2x775TbACx8AucU8a499zDGewzDWQQrMjqFCflxWMZoDAa/Dogmy95qkv8RDOCyk8h7LIOaFXcwzshOSlZ4s0DRG5QNeWwopA0DVCtnbBnB8+aWXA7Ri+QQhpvEcBZDZQRXry7RpNPNZBuO0CMBEwbOJtOXho0fcOFoAAac1ow+QX6HGvVRJLiAUPI/K6XFeqxgFod5D/WLVilWuel0qyBKIjzbAg1OQO5l5eShYwuymO5fb7CB9t7nU/KjOn4FAD5kBGe9lnalD+UEYsaqpq3i9MjIsiBqxCNZXhZNLtaQ+l8qz6hulWpRJOco/DDUL84S3iCv6FMg1FL01nem01LzVdqhlwH763IswC6GoDRLsA5dutI03A9QfB3DlHtrIyZqA/BgDZb7v/odQwCxyhHg8gO+WC7bYL7c9ij1TJiDpEuZHqlXPVAAQYtUI0Knq6aWLCl0mQtWJYxas9UwKBIjdftQ5XszX4bRJH8RQK+TuJGNrHPB3CvIsIbWAENwq1BBeAFoTrJfKplCVNARJsj/EXBzrCZk8jIGK8gb2GpAgAPMJyeGs84whLHoUID9BWDlQN6oMyEn+3jchxhETZ2oA+uGJv1V5j/3qqm9bDuDeyCh2VE0NLnM+IZJq8Xqq7nG6SiIv4UwteR78ndb5UQiWdBQzqpYV5+EKIgCepljvBYoql6KPDIAuclzCsRJC7wa4Q9VsLrkisxOWDNibDrg4xf02A/4FYxHShWXV9mN1dhTFS/7iIEdAg7c6AjkIVcvK1emAyl1kyTRbYW4aoBJkJ++RjGJrw18uttYf77fAfggQ5rteCiB2lFBZS7fxAXScYV1IgHR48dUS8nLoSoCb2en+DlBU6Pg04GIb2TeZkEu+7GdwRrJ9VICrGJcuSP/OAcANQEVC/hHAmoLng5ijchYEovIIo7q4wF4trrRW7uHXJxutV+1Hu3zqQ1fZ9t2/ttZ6iA7AxIvPS7GSk8120Y0X232vvGwHymYA4GR95Wf52O95TdCewVMWmUQOWmi0+bLGyvJMKhCFDCew30L26fYBAt9EQndTLe9NALfAVfwtqAAAIABJREFU5j7IquJTZdZG5kBwXBg2TxdaDj5pslmS3aY+ZbekgGGt5SoOUSW91H01kMmLr061xv0oO1XizXOSolRqXv3+BJ1CNmfztp9jNIKsVmVZpb2OiHqpCDUnR9Pv2xmfI+xftL/QetaHAkYEpR/rnvY1GqthjHftWfspYNE+N1zkKnvXbn7XLzDCkSP+PigBaWwfbHumuXeRQgGsY37+kPXMXV5cUxD7rFifGYhSwpshPttbO2wGq5mW7hF75JdkCvEwNl+4mLHkj6pnEIC8EmUQz2RxHPNOhlN5SJXW2zcESYP9JoqEEYimOOZRZVy8n6KmADKZ/umf/4HskES76JILaTcpGqQy9WSGSV2qPbRIABXD+HI9Cew9IyEXdryyG0JApBVMDGu4VCDKx5NFKi/rgPlI9rVhEKgC1X2x1zUbgCCHcOqnEAESrqerxQJnBizWlww71pfxGoqJJiPs8cMt9rMdkPkr2W/SiucXZdNPUNlAgsQmQQozz0Y5EjabPX8LaoBaS8/LRjk3Y1XsORNRdiwhQ2MI4mGaavRw2rUSC6YYxnc0c8UIYL4KHjoBo/uYy0OllIDIEhGh80A4Kl0RHn2sG3v3H6CCP8ejcOdZh3PmOHLyNCRAuVMsjrD/WrFiuW1/6XnGFcQ+Cows9njae5WjQqsh38SXqn6RcLJRVSFMeES0swccQOHdSLZFL+u0isO6IXfZ9kHMDqsbuHyQGPabTVh0nsb6cuCxqyzmY2QyQqoF8DxkcSV1zS233oyatgH1N4q+7S/Zpz/7GVQZWXZo115RnqjxODswFlqnIA2Yx7PZby9kr+6H4mccFahsHpcsLnTqqGn24bvJefrwBz/glJXdnGu0Bx/hrFNRUmnXXX+DHS0+bpWQPRspeEBGirUjIeHsvZbm5tlwNwHy3NMwpFNn/6jxuO14WZWFy2oLMjc8JsJ2/uMa+/OHB5hrkiBOEtljtLBe1FtrdQVzdIStJY9D2VTHiito6zLrYb4fhRjo4X5bGZOpC7JRNIVD+By2koeutXueUKblgK1FyVhdVcpZJBgV7THGrRcFajga+DOWIYtylmeyB+616y7fQE6Zj71MBtgt12+12opmxlcPRSNHIJaXosJeht0XCo99hyEx6PsGqcxclLM01258/432+c99zmW9ac/x/pu3ok7daI8+/LAlUMTTAeGhs28E88VzzzxDvtEyu/TiS+wHP/ohCt5bmctOse4qHyaQZ99oF196CcqdMk9eH2NojDVnALsqEaYw4fQj9rP0117mE+3b09mvhEttQr/t5nuj7B87UdjX/2iL5X/mIHviZM5lnOnYF506dtTlMGqOTIDQHhqcRv0MY848f+AbSy39Ay/wWuFkldSTt5bj1J8qcKhg3dDmXTmIOmeHSzHFmU2FftrTJ8Qm2YnDxRQMTFhGcg5E1hR2mFH2sbs/RXfgDB2dDBkqxwAfzp+x7Le6cDBIcErtNxIQb8QzXidEPATF26cAOUeA/L8QqXMEyB8Oq3t3vtJbwz9/F/zxze7/3U4wvNuv7633qfc4AXK2BjjbAzzb37/TP3+rA+xs1/9WKwDO9vpv989/l/b53QgQD2kxqYwM5OvRMeFUJtViKRDMwaCDDXOGXbt5hWWuzQQ4iFKRClU4WBGxYZZlVYQO/hwwZY+j3Z/nOvnv/F6Djb8OjM6qZ1754VBEz3ZIVfX6vjZfsiSRAkSgoKrMdWECDAT3+hLQGAUR0cBmPhGrlxhANykL/NicNknRgTdzHpYksr9qVwUsHrFt266w5K0vUa3GgZDNvqryyr53nmXfvc9tOF3YHBs7ZyOFCiGCzWMMm3RVVAUir9d/x0AMwjhkg4azWa60hVk5+NYS1g0xIeB8ngCphvDYDAEyzEZdYYonyBhZu3qVq9qVqsMXIE8esfGoSBoAh2S3IAupJKog/TlcDlERWYT0WhkBUagC6mqarJbP5sZ2QKB05/Xcy0E7jsNtNRLqBO7Jwcu0rxQIAlllwSRgW+GOTz5JvgDklA7sG7Ck0MFNgXkCsWR91YSfbiSbaVXle0pdleNAxaEOaqqiVPCuVDiABQEKalRgOv+WwkTWXsEAmBQGOusrVRypslNBo9HY/PRBAshLePfOV11FnCry16xei+/8NjbIUVh6FNuW8ze7+927a6dTfkhRkpuZ4bJBWpsaecYojehfst+alO0FJMO8AkQqD5d9IiJAuTN8doEuhfJMdb/6ufqbVBr6VHhpEGReENc8wfPWp0AukSnDOnDyHCM4CKsK39k+cRKVkkIkh74nkF/2UwJMdRjQ+wkwV+ClAPhwqg5lgSUAXVX9+m80bdtNdZaeicIs+6j8kipJyglVmUdThdiAYikEcqiDSlMBbQJvZM4xn83hUWtwj/xM5MUNV3qUIQ8/qeB7GU54VBkibqS00N/LO1q2LTqsaExq/MheSvZzQxAQ+n0pY1w+CH/nB9nmSBHADqeeEfEh/ZazEfPk+uh9JqQemiM69TOROvobF4Qu6zBngCE1Fw9QndFRZXNqGr5Xi+2Q1EayWxOoG8X4HQB411htwmpEZGr1zy6y1A++YE33X2Zf3JNqvyIjIxXVwiRjL5AXU9i5DvGaYeTf7eNIHmzzuF+1tzJrhqmW03NTpa8LgOdTahA9HwHVIkdU3VqJ8kBESD/Ag56L+kkUr+HIHdc38GBmXlM7B3OoHgdMcQHwb/j47UPc/Lz7RhLE/Q6ToVRMwdhWqMJWoeQCQ6Q4Ebk0nx0jKy9VXIrQWUpVvi/3cP99P8P6KoHq7M0ANl22kzyP27bebEsAW4YAbH+1bZsjPPXsYgCRj1D56UPlYDs2VZ2AH5lkSAjATsxLc3PLFJYqYYxVfyr7ByHp/JTboucMIJ5If85MJncFsKi/pdLSE0KtICvRoGpsGmC/CUuKhs5xAJZsSwzBUg87sVep0uwHPNx60/WQA1hkDHe50Pldx2upSFxqm8g36gUYGKMid/srr0DkhDKfJToCZEbPj4NyOaEJZwjaTcC+i4HtVBTJAkgWQiRyz6G0m0hhqbISAPFaUGpMs/4s5dA+w9ygOWJG2TuyROTALe/ua6642gJYJ06hfpllkSlGdXQ+1mLKfJG/u0jIZYBXeahvygGBBEooq0DzRgug8wUXboFoPu76ZgDtlQEpkgRJMs041Fzxs3vvs00bNqM6C3RjWaTlAO1wCkDjDARuGnNFBP3p0q3ZNtuXahP9hKRCrIcBqYxRETnWTuUxYFEYgLMUlachpOsgwaZ5/rNYealdJkDCAniWmazB0754mXMdISCdItIDglW1zvxEoQJ8lQV7RVk5VdSB2cvsgRd3WAye61HkMBQQ0t3dWGV3f/2DNntSmRCy65um8pTQbBiI7ZBBUnEtxXpsKcTU3v277YqPr7a+EypemIQoPO5sXhohNUKwmLv68ssg/wet8vRJS6a/YNRlfrTbLH12lPlO43QaUrmputbaGnuFb0M8av4C9KYiO5T5v5fihi7IJd13RydrKMA83YLQXDzsyT9oIOunDrCG+AoLoB4iMsTPInmhBPJBvCdETAZYZT0gcxiqJNYjdgrMoZOGc5t9p/wee3rrA4Ay2N9gjzNBMUcYhEMPtlQZJC9Ps4Hph8gQ8aJpygNUh7j5QuCoJBX+APVSUg3jxT4hEgSQdxoAtJ3785ZvFNX5ysRYSH58TICXxQP4BtAGKVTC19a22gwsSyJ9v5KihecOotRAoMljdMHwsnIcY49QUBBr8dG89mi3XXrhOtY8QOG+MQDsfLvsHizevoPVjVHpXVVhU6MoUAZ9rboNC7kzMxZCwXgcso129hBjc3M3+LYlRfvaBWuXm+/YoAXw6YfqIVwLKnPZPu6fpdo9DynFBgGrvFkv65QngypW9laD2FgVZkVjcxOGdVeovVpyxpoB4RpahmwRCqJFeZkQIMexCONZkfexGHurvbs77IYPbbZXUE4cON3qlJspEd62EtLOG2DSy58qYvpvJ+EVQfQfH+RmEaEUGwDuJwJIq4+p+EbEo9atcWyDpnkGo5B0AQDFAvFbKSrpHuqypSuXuMIPhYdLnTrMmqq13SlXPdJVt16qoKWmps6WX48d0B6KIAAdw2RtpuWN35kSqc96MC3lKPOzD5+yAmxBaZiAXY1UrrXVNagUI52lYgDkRhd9Moq1WoS9gPNWSAlnpMXPtJ/Sui4Vpj5UhKBpX4UR2rMoMBvqw627UlJEsbf2Y88npaFCsEMB5GWT5c+6JCu/QClACCaPgiwaoxq9jf1DHcRaSATtvZ8QZJ51WpZUPBQfKQMMAqGqfhDiilwaMgmi8fiXNa0/FpN1dc2MuWir72iDXEvF+rTWPv/3f2uVVP3v3PUyquJMt+8VqSmrRs2BIuhV4OD2QNy/yJEwCA0RO7I1bEU9qWD0UeZ0P95DBUhqRym+/VhMpAwI5TNEe0LUIEGMf5sewOYIJQiyqDHI3672ZhQDvRbjPWLh2udB3PYP+9pTR2vtUCNkFKRiKO2fycSQl4vihvlvFilTMJvytZDOsh3agw1RR28XBOMiguF7bIK+FcV9LFq0yKlpJhjPCVi+VRHUXbicbBjuQwS49ogtFNwo+0tqcanC2yigWkgofAu2syvYq1Yyf3XwfRWFFJ86bddccy1z5U7mLayd+J0LL7vCdu/b54qFpJ4IhuhJIw9DeTJJZJCNkHdy+OgJ1jmRW/7sLwZd1kMYBMgo545WlH+dPQSkD0GwQ/Q1w/jKYqsLtYMUB3Hkimge6mDOqUFZmv25k644I5Lz0RDqghjUIbI/vP32W2zv3l3s7QZt165X7YLzz2ftu9IO7tpDQQP7Yvb5fewvx8NQAfD8IijGSkJh2Eru0SzttYrcqyrmmDhsqgaZk6uwQFy3Zo1lqOAEFeNzz/6afXoRWSINbo/FQQySKBi7SLKoaPsE9mEhEDjpqAx8Ceq+9yf3o1jMtVgspJo4B9SQrfHUl1e8tmv60I9arTA/1xZAio71sbYzHnpb6q0J8uLKiy9E1eVtK4rW2Zf/8z8Y/1FWUdtscWmsf7TFDH1d6+xRsnLCIUue/cp59skf1LsssGVke7ShIJlhvt61ax/nWTIiUSu0kFuWU5BviemoRVljMiHUg3lPf/rcopxCO3aw1Fl2zfIci1YsssQFMVYB6b933yHmB0iv4GSKSBZbMDk0YQSe7+OZN7C+S3V20YUX2t133mmPPfKwK8ZRJqXOUCqy6qftNm3Y6KxZ29j/5FHAIWW4MqeUWSSrYhVdaI/exx5UhYQqStCaM0ZBiDTpUoXrZ32c+1avXe8KiIZcYDoqEe2FeZ3y726wuNuedjZoIcw/wexjVJzWpYJA2muEtXYCMnRsdNZlZJ558EJLvfU5it9C3Fl+kLljFedUnZGVTVJJ6H0UeyNZAqrAQ5mhKrBSX9TPAlnI/CBeg3xDLDaC3DGsmQNRt8VHp9jdH/44v087sUCNsWb5+shWUUp9Zj/OJp75+XUlwRstsN6oCnk3EiC/sfF/k3+81/G3cwTI2Z7we/3n7ywB8l5vvff+9Z8jQN7Vz/B3Afh/nxs5R4C8mQWWZ1Co7WUp0o6n7AQH0yRAMB8OG/0cKqap8hnDbuMvPnmbXXg1ABIb58BQKswhB/w5+HeziY2ikm8IWbY79al6XEFoDl3wAKHOUkhVeGJF3O/o072xIz1EgAgE1OFLB2EpQeatYlxgIYfkMICHSTb5qkhpY1MvBUh6arqdAThSWJwsYCJQSAjU7eLgMgQYVf/wRY4AUbibF0BAzU82We7HDkhUwEZUPvye6nddSwgHCx30Ajm49XBPXhxQoyFDgrjHHCxI+jparOTYMVuFbU8IXr4BbAL7qDLTZlTV9fJizQOUDOVgogr7EsL8lHWRyucCDkYReHK0UG0j8KwDEK6PqncBE3mAAwuoSK0sP2XZ2EHFUH2YgMKkvAyrAaqgWggnzc4rNG/IhWoOr8EK8wQwEBHhx/WOUj2pg0kUcnUB7wox1w2dQGWiw5ushjIykGlju9WCnF/EgW55mEO5vKElufeZq5Cfr9IRAKDDrAgPQUQKHpUvthQgYYCR8sBX9bgsrGa5h3yqMnu7O1ymQAYAxQAkgAiM3YSYLsGmp5mw4EQq23NQm5wEVFSWgwLO62rOOBsfVSqpUjCFKuRB/lbVaKry1OFSBwlVa/cj5xYxpmp+2Ujp0C1wW4C2PnXPUoAICBZwLyJIP9ezkAe4tzebcP6rf09ziBJwKbJDahARHlFU/ungotwPEQoKoRYorip9vbbUDwuozhW4LvXGOPcvEkFfKyhQ24t+CK4Egq5r8GAWkKevBdiLOBiU9y6vqepDVVXqGajtpQJxBAdggypK9bVCzF0mxxyR4MnpkHzd4w19y7XR9uAT8o7W0/EEpbtQTcBbyeUFZOh7uleXUcI9DeteuE8d+PUa6jMCbvTaAnREnjjyiHbT30rRonYQIKwxKQWMywdxhJBIGbUxdgyyDVP7uGppF53i/t6pSeayWPQ9J/Hn7/Qe8t1uYQwfwYpHhFzX01vdPHT7D0cAGV629l9cbTf9GI91+paUGM1YTcj6QuCCsxRjrlDAvKp49ZzCaX+RBzLe0zNTNbD6iZ6vs8fiHkSWqapV9yRgR8SlCFARIINqM34uFYnICc0FmqK6OcDLCkuZPQNU7s8TIPNr1Zsd5nSQ0GfpD9e9ZoeleU8H45qfXejuM+9je5xKR+2q99NcJ3WK+qyCSpVlEsD1ywLrKJWJueRTRGJbdejgPoiRItu4/jwqLZtcLtFhfMdlW7ACqydvDqtHjp+0ZVSnNgCu19Q3Ulm9wJHCcdlJVMBDSuRmWQyH39NU8DdzkFeOUi7jUtaCsjZKgQBPRG3SWV9mC9PjbEUhAD7kbBDEySwH85f3FUOghGBVsdo6yVaqZ35qBwyIITOlKC8dsmTc2YocKW8BUBmzqy84H3u7Lg8xw+F/kErZdRvWYfcBwAtQlMQc3oSXTwBe9bvIGZEqJAsf61VrVjDvZeLNvtcBBX4cptWuCvnsB6gpLT0NMZRoq/DSnqGfaM7auX0HirJcwI4MAglQlWF3poO3SLaTpyshJGKc9/ux4+p3YXY9YfP1tMEooIKH7PJxhGEnQIY+Fi5ciHKtlSylUkimTBeSeiXAl4CB7ZAMWZlZzDl44PNeGkdhzCHFqFBmeZ1elEhSgFz/4UU22IjdIenc/QSXe1H5O8z1nNi9zxYAmKvt1R8rAGzrFGQP8D7O5+gEfRnVkUR5cVQ+RyUI2MBKCvWILIDCME6fmULtRAbFJJYZ8aGpdqi4zgIzl9iXvrfDogHnr75qvf0JCpBY7Bf/9cv/bH/7i89jqcMP6PNH9h2AAFppzzz7nFsHEvCGX7FimT33/DN25cdW23A5oC/guKrz9+3fb4vpX8qNuvaqK1EkkGXCMhMiezdA3C76XwB92FfB4bI5Q+XWWtuAXSTfYxyBwbi5ISI6ERCTtYVn1UU/73cWepDG3YPMmazJ1BksyA4ErFxuwwDH28nbOkPERjZRL0upescVy6ldAgDom7Bv8mIuraTftmnrwc8EHk/w6H7Ydo89cMX3qaJOtiFyA2oIas8G4U9wtnaTWHz0u6r2aR6agHOR0M0trC8CyLkIb/8Q9wwETIIduTk0CDufXvZDA8o+g2hh6bNCMj4QltDn+TuWyoyUCADGONQ8HXaihmKH3AxLXrTMnn1ll+08hN0dbREZ54tiE0sv6g4Kc8KxARqwlcvy2T/5A36OooKKtw999xI79A+/skXxQdZ69ADqF0B1KpHrO5irAJ1bsJrCucVmabs+rkd7pwEqrgUxZSYG2LKcdAvHxjQGEL2nuZ7+AtDVD0FDWPqJMoLr+fso9ngC1M/Q72T5hMEia3KYA1zr20cM7sqKsJXpgDTZf7jE1kM+TJNJUllXZdRlGJdvm9cAHqNOmWUeCsnOsRKsYU4W99uSDC8rTIyGDEN9EsR1cLPdECCyTFXOgPIbmAqcskv7S6e04/sC/AJUCc1+Djqf+QJLTFR6/VgYzaIimJhi7NAfs9hvqJLdwYQ8R31qD+eKF+bm0h5AYq3pSWuCrH5XHyS39gta+1nfVRCgwhGtq251p0sy/4vskNq1E5A8k5BhESW1tbUuVDmO6+qjyEZrnawTpRqQlaqq9rWmjtH3nYrZrTOympQakvfg2nwgE3qx7FHxhB+gs8LGZQ2leUdFDuGsbcrb0Lziw2v4sibEUIATp302tmwDPJM+FBcjJJi3tPUxt4v40kVjJaT1jL1aJ2MtMz/KlmAf2ML4VGeW0kDWo5EA/aVkJo1xPWHs45avJC+EAPE4im/27NtFDsgy1iFYFRpCILvGhNZP2YNqH6BcrACsulQs5MczYTG3aCrBDxAy3QchkEyml1NAMofKMk+KrUAGfhB79gjWmhjsZGFqbQiC14dx4oufpixPBwgbD0F1EIb6L2jCF/K4zlpn/AlAH7JOBksc64MP6oMYbBsb+xroR1FkRKRbaiI5VrxvF8C+F2voEMxeLDZMkew5hyC7BDLPso7I1iyV6nP1mSCuYZZr035D6r4WCK2MzAw390rV3gqpIUI2GgJMSo8SlAtSEmltU6bHiWPH7YmnnraLIdbzFi3m9SLs51T+RwHE57I2zEA2enH/qaxJskT0hszq4UyiHJY01ByyIxSJHgYhc7q8yo6cKGGOgWwlr6KP4oq+USwwCcwOCKMAKiGJ72HlCeDtxx6x4htFlvGZI26spKAK8aZf5vJa5SWn7Jqrr3DP7rkXnkWtV8UZIsvu+eIX7ddPPGkzkDABHNSqq85YLTZ+pZxJLkSRrTNVNnsKWTu2QBpsuWCzyyMrPX3aLtyy2RVAFWOrqcw/Ef6htEME16X9c2w8BTyoETUjSeGzkVxCv2lf627uQw1GBhVzWAeWxI/NWYZqHV37WTJFIN41Hm9Auao1YdeOF9gvZFoh1sQpEAszw+R40Y/92cc+/9x21DVmxWXVXO81NglRX0+xm2wluzqxl4J4OfrTrfaxb5ZQUBbjrC5l06Xcphde2OGIyX0HD6FuaLI1560jY2+BO1umpaK4D2QPPdBpF5633gZZd3buOMS4HLUNW853lptV9aV2ADsuKRgKCY6Pj8nmPEyAO7aHFShD4hlLr6K6VQGO9p//RJbIcQgZkR8qHlNeyp7du+1L99zDHqWEAPpirEDXO6urANpT54d+zgR5KERbyDxLoI8rV1M2bCLGlDEzwz5OJPAY86EKn0TCZ+UsdCrfQUgKEaedKMp7erqsZ9vNtv6LJ13RThx9I4X9TRuFKb2siwO8pvYzyl4bQVUixXbTLy63lX95nDXf31kph2BfvIE8OU2G7QpU54yYwL6kn2foz35ZRg5uneQZ1DK/L1281EqKT9vGdRttz869uCGkWXd7H8riXgozQu0/vvYdyCFUrsEQfXhdigTxoQ/6qsjuTRTUr++l3ZbLfZwjQF5viz/WV+cIkD9WS79T73OOAHmnWv7d8b7vcQLkvc4wn60TvFUC5Gzt46kQ+/0lkGe7/rf7579L+7y5AkQBz3MZIEIkXzv6eQgKHc5UXTcEQCXiQ9YQUVSGdbDhzKOatOrMUfvkzVfb2vddi6zbCx/RektMi/d8ja1KIFkZTv8rFMF9yoYIsEMmK7z+NIdXZzbP186eRh5L8wQIv6VDo8gEyfD1qSelKmlV0SkRLpz3kb1SAwFt02wMtSn3hmBRkPEZ5Obh8iPmUCS/5DE22zqoNj52qeXdsc+pTM7cu94K/vyoI2bGORiIpFGAswPSOTQfBxTLQwpctGSR88edRHESHhlKe/S7A2scoGDx4UOWp+pnBZPjnd4JcKeDk8DlPnnychhKQX6sA1YlQeYiCnI5kMQCDoaGclAb6MEOK5q/A+iiemeCv0nBYisVMCKY9u5BzhzP4SciItb2H8RmpbWPAycHNq45LDacDSuBkRyoVa01DSkklcYkh78wgHiB7QqHFqlTSv5HL+RMBEoSVaMJNG7GWkJWQwLXVckruyUd/BworPaXJZICEWg5Tz6GbCUAGPhalUQ6FPnytUASWZIpPEFh6FK1JHA92VTqlwNKJvJ1EdVO8fxXByrZ1DRT/Z+LKmUQKyP1swqCkAupWFpIOPtJgNjsjHTAPNqbZ63Q9EjeYwLAOIB+MMjrJ1MNp+B3VUsJ5BDJISBdHyIoZG/jsjmU6TCnSNCBQONAvy8CZIr+py4nQFy5MQrz1oygDA31RxFTIxw4x5UrIwZl7rX1+55QcMgkDnB6XVnmzIewCygQIC/fbxFQsr5SxZ8qDeXlLCBG/5aCYoR+ogBOWfEoo2Udh7ByDqfRVO67oHLuS4cNESXOEktEE//W33pCSZWtIeTD7Lbrou0hlCDO3opPVWyKkFB4p9RUIh+cckYWWMr5EFCi6nWqu0QY6bAkOy5f/k4EiMaL/l4KDv2+gA+1pfqFgPox2lnThggGjUuPvRbKCLW91CCy7aLZ1HTzOSJOPSIbLBFu/J3HY7jJ2dQdw5JtQJ7+2++wG/8/wqmxfdLY2Xtgnw0++X674N/wx4e45FUdoZZMlf0QFYyqYgykvWXvprZQpZoOV3ovKTUEgOmZi1DQvKP+oaep5+WZe0QaoiiB1HBhpyiAZKslhYhC5HVGi4K8kl/2aQADpyyRzZdDnF4njH+bBHnj/OyssL5PHshHPXkgbrblgHn6++fhu7zfSr7ryRMp+vPDnqpbrlF9yJE3/E8HT/1b16/7isbeqQnLhHAA3E0b13MAPYlyaYBgWtRggB56RkWAMhrfatfNF1xkpwlNbaOqNIp2SyODwIJnrIbfXUw15Ax9tRowPxk1WQjzn5Q1yiMqgnjIwxN8qKsZ8FSqgjGCntdaRw32FFS6j/K8KmrayCSos2sv2sL8RkBoPSBwi0ZbAAAgAElEQVQgfevokQN2603XcdidsG7mxWKsJer42YYVK1xw+ws7XnF2fUNY5m0g1PzI8aOuinHFqnXOCiS/YAkWWU/Qz7CgATAtWlJgGzauBUA67PKSfHyDHXEWyoG9uPiElZWXOEDzwx/6AOQQeQEvvmBbLrvUpgEJJhlLyk6RuqUXAGsQ0qEBoqYfoCGSOVpjWNkua9euBbDAi545VcTzcWwjFuCz7azJaPskyGsBADX45U+iIDx65BDWZLe5TBhl12jt0RwrIE4EXzjX2QnwEImq7iTje4CxeNfnN1tbOSBgKMQs9z7EvBDFs30e5c46LDLC6KdDzAm9rFtlVTXYW0DGoHAICIxkTHkDknSSnzNmuUXJtCPh44Rn+HBRUVgxCVTsaqyxSQAcbxKovQLoDyM+9v1txy11sb/d8Sc32cWLs207pMb2g8ft2ptvtI13LX6tT87W4//OHC1waOV1+E3Nfdz38l/Yhy/8T6vfS5thP6TMomWr1pDtctwuu/gisng63Zzfh1IvUHMsDMcwAJCsLmYpPjhzqsQ6qVqPYU5V+HxpCeCiKtshuWQFEwOIpLmntm4AcDCC8euPqrET4AwAlvGXtyzRYlkTjqHMOV7J+sut5vK5AKYhG9sUWBSrppp1kP7XjD3NJEBrSxve/ixrAeC4k/Dh/9Fwj7ub71/7fReAnQkAOo3tkvztuwGpRocAE5OiWDvDqfat1zYFUJMpgpD6aW+q36EE+qnOFiAVjGIhIACbNkDOljYFPrNecp1ZKew/IAVV958WLWUOGSmR6DYIvH5hX42VYH+1+eoiC0L1+esdL1sL96dA9P4BiGWW0PPXhlmk/xj9ib7hL/AWEoj3+uKTt9lLf/GgnZdHDkXFKUilUaqSp1z7LFyWYsfKmi0E9UQfZMggVcN1TewjkgHlO7AClMVXpK9tpJrZB9uwPirt5QOfj+2LN4D40TNUZUMSjXP9KeRujA0yz/M6srMMYA9XxTzTATlcTIh7TmEUAGwkipAQN393UOTgi31TXQ3WcBBA8J2oSGOsuLrb8jcssQae6YGjrVYEYZVJxXRMKGoMnpusR4cIEglhj6bQ5XDuMQISJJV8oHGUt74qUKBRB9in+LGGz6LqDSSrRlXQAfxb5HFwiOyZxhjLVNhDbEUD4A/wtYpwlA+mwGjN8SK/pe6QR7+ql1PWh1rrfpQHPDCRLMoz0/w8b33lCBAVKGgNZN8mO0F54McxH8jWSWuJEq0XsI/qo09rv6fwcy3PskZyzpVztlhSDzrVMgS6IxNQ/WlfGwTo3u2sGcke41moD0rFpfvSeiQ1spQkvrLulMqS6wylT0dDgASwbswq642fN6HmGMaOrYE5oaEZ+zSWpJEJwEl+d5DMp4IlOajoEl22mIoNFMKtCuxA9oWBzPUv79tt1153HYQZ18RcnEgVvh9fSwngj1pDS6RCmpV7JKswrUfaE8raK4Q9ZjMErfJVZK8VGY3aicwmHwhD3ZdUNy5TRYowlCs+WFIpEF3EeCLZNAGzWH5CJvvQZlJxDAPK9rd22TRV+jP9Y6iWDFKg2DIgtIshVENSU8VG2lgXQff0u9lgiDP2wEULi3gP2oL3FnGpObeLOT8NYj+cOal/dNDlLExLlcazk6WqFHzj7C9lc5tFkY4sjNxeG6WM9jnRzFvd9N1x9jAi5fshq3pQpx6lmEC2RFL9NLCHXYUyJAlyXXkedZBfyrHK58wwyhlhAJvKJVhMxqOKExiuNUcKPoHaUazf/ignVFih9zhyHBst7ADDscoLiUqA+OjD3ok8Lu4rJJqQcsZJJ+RJJ/cl69CG76+w3M8d5YyAyoRCokH652rUj/UoCrIy09m7jNlTz6CWZTzLju3jf/pRGxJBB7k5Q3v38/WR6ha3N5U9q5QD47RPBHuo8yE/VEBRwt49nv1EDvt02feq+EkZFmnYc4bRP2OjIIawkfWBwRpAzRgZ7m1x5C8lkDEzO+ptz2yDdI9MoZDHy370L7l209+etpK6EstdnuuKf4axTFq6eBmFBNm2B6VKJHPA2uVFkOgzthwpndQgwfS5/Xs4r9Fnz6Ck88buEXNV68ZSKwPg/UxdDeRkvW3/6gV2yz++gt1eLvNWJGeJxdgUx9sPfvBT9gJY59IP73voPlu+eikkeJyth4AoPVVBPmE8mSWRVlVywt5/3fXOyunQvlPs0xfbEvrdUy88ZSVVx7GrbbVLLrkcgjaT60TJxnpQ11TDvY1YGQpP7be0R9DccAOB8MGcW5pZC6UWFYGgM9P1jLNdqNtVfCPSpI5CC2Xo1FRXQw6EsKeLcYoM9S3NcyISB2B9RjjbMkBVoYcFHPs/ZckxxlrbRDqREcicMoAlcAXKD30s/8xet1dV8Y7IDinOj9NvdQ6WM4LUqb2QGTov1dy7xbI/8ip7HM6ozEOnS4qdpeh6Cmo0zuspNJLtr5TSytXUhl9zkuYRWRPm5OS54jWdm4bpZ+HYOQdBiHajZm1nPhono2p2OsD+4e+/wlyArWXcAvan5B1CIE1yJocKfm2P8dt4htufz328GwmQs+Ev7/UM3nMEyGvd7/+nX7yzBMjZxs/Z8Nu3+6G826/vrd//OQLkrbfh2/gKZ+uAZ3vrsw2g//UEiABt/U8g5RsJEBA/V72lH3DYGkHJEQWgJIB9go31KBVoYVhPhASrCmTSbtq8zs6//Ua82qlEweN5bIbDTzj2IVQniWhQFRWwqZAEHtk8CeK2bjLWmcten5PBqkpOWLsOoRy6BPCq2tKXw6xAQQHHHgIEn+2YUGfbIpuAdg5ivhySg6iArGWTP0p1SywgcitAmqq6ZXFTjfoj45YdDvA9yQFi2V+V8O66cREg2IDwqcpuT04G1Wf4s4ajSsgg/LWHw4wfh6ZEpO0ihBLiqKBGwdF4ppzDWwBWGmmWk66q6QFkwWcARfATZ6PrQ5VcemYG+1c/gvFKHGGQyoHKl8NgoEy2OdimJaegZMEKgYfQgT+5P8qEdKrXMrMWOMukYA7+bZ39eMPWc/jiEByT6qw3giOx8RggMBUwIZrnIz/rQYJbw+S/LpUEm+BESBCpI06fKqXaZ8wpYkTy1HEg7qFdlBGhw6pUCJ4ge6q42Oz2s6nVRl2qEo0THWRFrshmQt/TttWb61WGhqrCFPaYwIE6BjBRVeXdKIdkyTNG35mRIgIwNQ2ZvQ5POkiV0LZJHDaV/TEM+K7DQgZVWauwXdn5yg4k9gVsuAlvVc+hmULYyItg0QFWXIwOjjJiEqAvVYMID1Xya9MsAsIBmgCnIkAEzKuqT9+bt8gSwDlFpaF6p+wpFHqqCnAB2wLRXTgp1Zc6PI7SJu51lfvA+wsEEMgvgFPvIeJAJI6IhUHaTYebKdrLkRAiRwA99W+B6AIXl1PN3Ado76v8CQ5HavsWKrSUxSIliAIw2wGuIyBXpP6Y4ACk91NPVXWoux/dr1NZeOy+pFb4kxti7KGn8bl2RIeIKwgMxo2UT/qvSAdPPgm5Fvy9H6CrJPSqVlWVmu5DIaDhjA9J3EUGeKywPPk5nrD1OUs75geNTSlSZE2ntlM1qIg0vZ+u5zUFiFQgUoA4IuR1AkSkiMif7WTTrL/4UsI719o3bjH7+AMzgNzF1onaQu3U/fj7bNXfnKD6P9dKy0ud5VsgfX2GawxUxgftO8YzlN1RKH1fYJeekTzb5VGufuwyXub6hp6lCJoR+qzmFlVnejJiyJzgcKhnrmo59YteKvM0Deowqer/F154AYA73JEkAu+c5ck8geuRFL4m6f/t9avke2us8GNzgem8qMbNsW+usKKPH3Btq75czYG04JME6zoCy9N39FxklaIKQ92X+qCqdqWcWLZ0CfNclP3ykUec1YHaYwIwZx1AvtQpNai8BMyft2GTHTx8lGeOpRZjIgniqa3rjLOuS+TeJCuYpd3ys7Pc2D4JGZEHgLRqKVYiDYSSRxIm39ls65YW2DLAiVDmKJsatiGAkjGsJWqwrEqifydSLSuiRZlH5WWn7O47Psj4H2Ye60WtBshMxXIjVYMXXXixy8eQOi4JgE72C6dKT2E9VWmXXXGNq1IOwDZo3/5DjiRUW0i1cOVVl/BcqF7kmZWU1jFWYh0xX1ZWQpuRNwEZUrAwl+rITOvBaiNamSDMxQKUByAeVb06xPOVhdHx0hrnta4iAIEw1YBHhZBBAqdkEyHAT+o02aeIVJONYG1NrXsWWhcGseIaAXAVOCAbw15AJR3otdZ0AxZ0A1blFRQCQmU6FUgrFc4iLnuZKz7611tsuDYcKAdyjtcAj7dRLGmCRPChZlEukobXKcKFW7FNwoSQNkLy4BUI+dIM0NttBUtTUApS/Yu1xCTjOC4B9cDMmHVCgMwA1Ef6xFpZdac9thtwGhB81cWFdskF66wI//xDB/basYZWO1zSaj+59+uM4VH7uy/+vX3/+S+8tq0S6fHGDxEgnSfG7OTJY9ioZbkKdWWprFy+lD5SD0AL2UoVarQyLaTipO9O8vNR2kI5ID0AxS2sO5HMNwqZLSmtp3+LcCczhDV3DBKyHysc2UCKAIlH9djO3x4q7sbvHaJjRYz50sdK8fXvaZuyZDpqKve1cUU2IPasNWDx0YilTi/D0I/ihICgUEgXAFVwGz+A4fycSPPDfufO5z/mbuuv0r9k116aawmsneXYesVT1DANsKxQe43rxtYZAEnGE20/xOsbRMgw5IKsbFQtOzMr67wZwMFJgD5spKJ8UIICcHYzpiBO8hfE2gRqjCGquZPS86wVxcM/3l9hYWyFLrq2yLwgF/YcLyFMXQQtoezt43bZmggCw8Op3CZ4lnueIug8AGDwe4c+advu+rGtyYsjJHrYRlgfxga9yL4htBxlxroLEq2UvJgAQOimLjKm2Adprh1BJSllTm+b2Y1X5FIpDlHPuifrtGWz/dgEAewyNnog0XYdngAsg7gBhB2BdBOZ2tbbbSM8n0Fea4B7LyuDKI/yI8gWRQ69/flXDqLoMNRmeYTb99nLBzocOZWSk2BjgHRNAL+tBMvHQkRlJQQQrh4B2SFphohq1iLmI6krFGIfF081f0aayyHwV6U51fNaIwQYK4dBCpAQCLRRwHYB8jMUpMTJMov782PcUJZARXg3BAhFMswD0Vgfaa6W4qsNhW1yYpL1cD0BjM/sS8hS2A9jw/7RlUFJKaJ11DH2HiWI9mpatGLoc1J+VDE3jdKntaZ0sV7noDoIp68383UxBJ/y32JiE1hrUWGwjgezFsqG0sEM7qW022YPpcIR1n6lYMg201tEPUS7P89B7yM7SIWna23VfsStL9y99owiEALxGVXOTpAKENizDqL2GkUZdgYZzqmyFsfJxyRgxUlfls2OsgG01ktdKoVnbR0sHO8fILKbavlCgpdLIY+1zx2GkM0mPyM6Nsqpn6WkQYvjCGEppETQqO2j+bsIANuD5AdlSOnDnD+MJWs434uNT3LWOAJaPRlxkHsSf3MeUOi8inUWYFEUJPJpAAUNVlAidCYg9aYGprCm67PGigZrr2+FOAq0ReuWWG0nFlAoHNo7+qy/Y8RZEiZg+TWGOn1h7kLtdFAckxXDXnwWMjqePbX0qT30/xCUkiK7ZAklMbSq7rV/zGeul8qhF+JDhQRLlxSZP/vUKeZC7QHn80CeevZ52ibPmsisi0+EhNFegbNGAGeFgqIlEBcUFkDyVrKuNbPmBDK2ChdCggz12ub1a51KVQqjbtYH2RflFRS5tT6UM1Qbc34nwdANLe2QmcMWFU82kzeFVeXV1ogtYtGKtYz/SHJNWqydZzckRTL9qO0n6y3+ruds84Y1tgQ1yjPbHrclWOUtys9j799jDz54v60+bw1gdgKg+y4KhlLs1q23WF1VtfVgVybL153MPSPs3Yqw1lQYt1SLyn2qhdxeANmsPU8DSm3ZIIn4i2O/rrFSRH+pKK+g+CyDuVp2p7K3Rb2Wm2yFKLHaG9qxO8TGtLaffT0kIhZID3+j0D76jS7mKDIvfIY4RxHcPcJ5A6I+BoJoASqF89autOa6M9bX1mgXnLfKiiCmppkLHn7oF+y9gx0BEhhGvhNz1TBZiI0QZgmQ3/d9IsGu/Otf2zKUqRefv8mGUb7FxaShujhhh7BjasI6sZAitspairFSIygGWe2ed00paljGQATzVV1Vid187fX21OO/Zm6MZU+Sab/C6qu2uYYcxzXsF6Zs06bNdvTwaWeBJTWILJRFFGpPuBFb3z0E1m/cuNHtHxJpR+UwvoLFp5wU9H3tLzSWVVjRjNpIBKPWvVZI1IS4RGxdpeZmTJONpiwZH+ZG2Z8NKW9G9qisr8PsX4aVN8Jc2MZYkMJ3GuV55bfW2MKP72Qdws6L86Cyd1TMoXOF9vJS9Y2ybnVqLea8UfV9D1my+m9POXWUctM09kUCam8jAkQ2suXs0UQauyIhikVmOG8EofYdhpiRHaHmE80QUh7HKHMNBXA05xdfzvp+7FV2voyqNSWXc/G4/f0XvoK6OBZbMmyAY5N5tpprtX9+HYh7bc8sJZ5zLvB8nCNAfmMr9kf5xzkC5I/SzO/gm5wjQP67xj8b/nw2fPkdfLD/w7c+R4D8Dxvqnfm1s3XAs13V2Tro/24CRAeyOQKEQ96sk6LOfToCRIcveeYr8Fhe+QrMI8uAA4IOEEODvWyyqPzmnBaA9/v7L1hrm267FtUDvuARVHONC+CVI62sCzi+sdGhDoz3mSdARFy4ZAG3uXktC2TuoCgSREi3KtdDOcQKwJVUWNV0Ai19sHwK9cf+RN7RHJB1aAR6chZU3ditSPqchtVLObJ1nQijkLCf/ul6y//QHqv42UbLvWu/JWZSHcWmz+UlKGyOCitv7juWg5sUFAK1VaUTRmWiL3ZMSahhoqhca+totaz0JAsAiPDhEO4LeBGHjD0BFcgwpt4tzXjs8rc9fPoDSqqqUlXGxYBpEQDFUXwOY+GQilpGhEUi1cGhHICjuK8qQEBfTLnXrMKCgMoe2bPIA/aVXQcBmLEzGuVwHEAlsMLI/bFvIMhTAKhsBmJ1bXjhL4BkOE2mhqT4iahHYgHnJHnuBhiZogJtjNdrIg+lh0OZqr/6AQQFvquyrZ/DWjwVZe1UlOlDPvg68E6xQdZBNoRr1IZZAIYsryI4SMzIdgolx2KAwqLChVaMcmbv7lepCI6xNXjqT6pak015onyoea1jVFVnYAEwyuG0AEVELV4nmopTUfMUIAN/ecdLgBWQCArJA5hI4msRMKGADQImZW80zoG5j/fUQVa2U+qvsmdQH1F/ciA3G+g3I0A8ihEdyLkHDuEiAZziA4BZhIXAelXcq1/0scGfD0hXNZXGiN5DQHQYlVrdVHqrQlyVdKqIbMdqIiMjwxEhUn8IxBfh4L4GfBHIon5VQFt1AdBP8m+nPkCpoAOoKl4VwlmJ+iEL6x6RCKoqdYSGA+5VaYYsXh68Tm0BccdhyVWlMl7uvCne7n2820OWcE9S84igkJ2VABhVpMreRASKgH0RG3FUO+raBLQrJycEgFIWUDooqW10L3p/kQZqU72XAHopQ3Q9Dpzn8DNPpggUFY7k7LtkuyXbMd5H1+nIFOYUkSs6YD/xqyftzrvvth/e6ckyuexLlc6KSu9dgiqol8rEoadvtWu+0Y5djoJKqTiGgJPyYxiSLycz0z1vVdqJxBLh5/I9aB/1q3RsS0SI9QJ+q0JPKhA9R/2OrAOUedNFX1c/UWaMQG4RJ2pXkTqS+OvvRIzoQPnQQz93VluqfI3DN1/KtjcqP+bJEN3LbytCTn93tS36+KHXDnQK1y378QZb9NH9bp4TOSXStwxVSP7H9zuVjQCyMOY/2abpfZUtIyVRDnYVQ4yFYACiLO7xEBkW1Xjui4RcqTHH81V712N51QoBsHbdekJCD/J3+RB3AY6MCwulIpU+18PrRdPnphino4z/xYzhJDKKagghXQTZ4T2JGgSgIxMCwp+q2dVFhXi1UzHa0wqp0OWIimByK9qb8JQHFNShW3ZUVXh433Xnh9w8oYN6FyRuWGiU/d3ffN0uu3yNZTHWI3mms+QnRABS7SBsNQ7bpRQCT0MAfaKoMH3uOfJfAAjy8QiPjAwhiHsRz9CHe+q0YyfOWG5+EUBDr6uAFPBUUJhnLzz3tOUBxKwEfBrA132Gdm0ByAnmmYdRaRnAmDiK3UhDJ5ZqWK2sW7uG8TxC1f9u+5MP3AagKEWRvyOslXNUWFAAYDQJmNPkMgDKSsudgiwhPhKSOdJOnWTOZnwtXFgIGN7iCEwRT5s/stIe+/eXIXSutmpApTD+9sUdO6hkD7Y7P7fJJpqwRkGBgI7LaspPWyGZLhP48MueiAcIqTyOUqKSClLmIEiOgMAoxlQw/+5FhTBo2QujIcrjbKoPKwvGQyyh0H7kSvVgq+VNVXjQdKi1kM/yzKE2U61o+AJ/u+7KCy2LwgX1/Yd3HrRw1khlPq1dd549/uSvAIuabestW+3SO3LtzQiQntP0WcBS2fmp8lv9SKR3ZclpC2NdSIJ096MPj0DsjtFnQ5kfpiALWaqtl4wEWZ/FsRbLfqMR+UN9Q5cDRWl+wBEUHRQHdKEW6u+hGpl1NyU9i8BrbGMq8YTH1ooMW5tCiZSdgd0d6gaRG+sWRwEKAyDzbBvpj5WdfWQgYKeUEgDB5GXBZEd01I8TRhxExXi0HUOJlJAaYJ99+W/sr3K/ZBtXJVomQHoIpF4zFoxSqExCOtc0QNxHQ0KOz5JRAiFJ1fMkGxPlJtGd7XOH/s6+vulLPHOUERlm6axToxRK9LTMYhWHagwgHsqd/o09UAJh8wOT9qMHAZTkj8XnmotW2/P7jnJP/szBSVZ1rNYuWBVty3OSsSE6beDAMP1g1bTDIxWftx/e+A1blELYcxqZKY1U9A/NorzC9gd1S1QyZHo/YfAhURZEBfmOPWX0M9oTi6sqLK7AzqkUhyxaW2id5KAskgd+Lb75kAQDXhSQDE3ZniNcO+8pd6J8Qtg1zweTUdAOIacsmhDAbeWgtDR0Ys1mdsmN662V9U0h2uoHUlocOtYD+QAZlMYzZk9W29TJz4JQXY1aTpo/hSLRFsxcMostERUyTiHT1NTHeJP9VTDzb4YjMkUEaq6PYY3oZO6OYx8jQnEB/UGVzLLAnITIiaDv9TCGZPnkh6UVgxvyh/WByuwUCiqS2VOEsbepIKQ6TyQnJIayPYquJY8AAsQXIl1FHcpuE4mugGftObSWiEjPYX8khXGwCAvZXPI5CsE/q8wuiI4krk9rZQl5Qg2Eomu9jqSdYiCCtV5r/Z2EBJFC1GVTsQ/S+qV9cRB7alfYgAIgQHaTrJdaOKVG9ZlbZz1ruLLnVFAApM++VxknEdyjP6qGFNalRuYcBWkrQ+JXT+53a39sQrDLV8kDHD9y/DikRp4jVARYVtAGMRDg/eyxw7h+2fE8DdgbBhl9HmrCKfafsorTHslHoW7Mz74QCCIxNE+q0CYepswbkvJMTb2lZ2TZowDw4ZDRCUlkc7CmyCpKewOdH0Qwe9MBp1g7pHqMx5YqEwvDIPZ0NsVA5cwgO9lJCDH/ySBrKu+yw+TKVKESe/8tW7AvpNAABnOS621p6SYDb8CpS2exEJzi2tLJgxhCoQEN5giQdqzwFhF6Hsh+bDfq0ZRMsq5QtnSjYo+KjaRtYh1IHcT+qQ4L2fKy0wDQMQDcG9hX9DhSXnta7WfKK6rcmFf+Uizkh+yqGrApiiZEepx5Zd9h7FvZNyekLbCjFG2EQ6bWo0pYSv7EogKsBTk7JbIP1h5StkayR+tmPgvn/cNA3huZb5W/NMJnBwSOD2vpOAB4RTVZRbznEEqsZPq8sOL9h49Q/e9jnQ9eZJmf2E8/YO/Pmvg+skjaWF/CFVLP+9TX1kBSn7Av/9tX7PmXXrRXd+5iz9DJuvt3ANOQiJCj+/fth3w9aQk8xzj2TINc22FsmzZuPp/284TB6/mJqAhnDuhDcRvP3qIRols5OVIVLC1axjghE2YYFVJfI60/ZFuvu8ZGWY9eenYPZyF/CPJZu+/fF9qmD+03b7Z4/pFedt5FyyHODqB6hLTF0jcRi7C/+MynsUr6VxQcWbZ+xWLLTIm3SNbzIPZFv9r2BHv8SCwrz0B+4AqAvdYsmYvjkISlFaet+MeX2+fvq2TtCcaOeAnK84XkLVbak0+htvANt0cff8ry2Bes27gY5WQvFlgUObC3a6zosPSkFKssO0IO0ojdcNU19p1v/sDev/Uuq2tos4d++Rhzvo/dfudNdqL4qJ1Plkp5SbUlx+VgY1XOeTAJgoU1FDWU5r89e/fa5eRhqZ10NlEBjRQfGxhTGsduPpUinHVR40JKC9muBTCPBDNZS1Hsi4JUFpdNEGIRzCHt7EUHVADC3m8KAlLzbTOkWT82cHGsKVVfX+P2k0s+e4Q5BOtG5j8Vm2m+UuB6KfOebPn6maM6CaRvfPAK9/vr/w9kDGdGEZu6/lLGgM5WIoxlPyjCRucE5VZKnaIiIc1LUqOHs1fs55zLrOCxyWVukgWZ5gflr0lJN0axnQ/ZZL5e5LRMSp3FOcg/yj732S+QdxSPYpRzDudYL/AAz175dSX1PK6jvEoPJjFPgMwVZc7/wtzPXvvn7/iFp17p93cAORs+dU4B8js+kHO//kdugXMEyH/X4Gcb32fDl//ID/P3eLu3iQBRNb3HMWWuqv03Juz575298733G/j3eCZ/wD85Wwf2LH5v3wL4B7yV3+ul/lsJqSMadFSaU4C4ZuCwLjLCqUHe0E9devkbP/VTWR4JJAwgGLCJA0aYbd2yylbdcBEVTFTwEcg6gcR9TEHqqmZzslm9rD+bLhQDHDTZqzngfv46PXSMLsNjh6WDn3ZVnvwCpPtcmKq5nQ0WB8BAPK0TAP+HqKpS+HkuYZqV4/wAACAASURBVOQdVJm2snlsJHTXn81kMFWg2rQp66AO+yt9LLr7EOF5WClEE9qG57QPG616ACtZHkhNkktFm2TNArKb8dVvQJWx9ZabrQyLGHl+yxM5JTEGu4oiZPyTVL9S9YU0n2Mq1yMwucvlIFQjH/bisJtBtayA+haQEtlkqLJylsOsF8F7wVSSSjq8GeujEQDdfiqxutqbsOKIQxGRyoEVsIvKnXEsNE7iQdEPUJGZVWRNKCy8Avj7MB2cvalABoji8BUK6DIJOXAKS5gkKh4VAF1AxVknXhk1eLCrXFIbYm04FxJsKAqqgSpuWbY4v23AYdkxjXDQdwGdsmsAnRAJIsJANgIeCyz8pAEBBW4qa0F++0ls/OXnLaVHL/dRhh/xkIgRKsYKqUw7g32JCBTJw0VueHGYj6SSvZfDlQDHGADCXECK5555xsn49R7JHJRlxdNPZZIAln7aI5eAZylGXFAt1+VUMmzS1StFYsjOSUC37Ks8GQ2yDVIGhevYrr9p46/X1aZf4LNUMAKYdVCNRAEhRYA+RGzIBkkAtF5HBz/Zh4kEUZCgiAEpElSpr0OQJOPZXJ/AaV2HLAUEmkgRIeIjCoBQ16sQw2zJxwHq9YylnhCIqqpReYdLiTMK6DrO4VrfE0EloEWfIiFcLodTVHAo4Ro0lkVwCOS4632xdu+T2KlxUPWhDXWNLr+D35lXwUhFoj7gyerw5GOIGNChvxuQRH+jilHZaOllVYXvXk+5ItyL3kut6cgzDnU6JAtcUf+RSkVjYADgUxkpslgTAeIyQBgXjzz6qN3wvvfZEQ7cdY8h+eDj5q/VOxssZQDIS/3gocMEPedgP5FoB/91iV3+tUZApRg3LZVjM7F4UaGdKS11fU/XPcP1DgAC62s9R+XeSNWi/iBSQISf7nHKET+E6ULsCTwTMKVn66yuRJzN9SGXAyN1BGNIRIJyVPR8J3keytIppQIyKhbwgJ878ov31HvLjkvtoXnKPXeRRLSXCJcTX19m2Xftdr83qQo/vl/6g3W26E8PzFshu38XYJMlQliqEI93vCfcXs9vPvNGQFo31dmLaAeRqifx5xZALxIyERKhEpBLY0IB83q+Ur3F4uOc6MJYx1xl33WXL3PVh0kx8YCiqCR4kzH6raznEvCCX5iXAekIYIKzXAyh0QkKHuepl2N7tGZpIUQtleTMXxND2MRht3Lo8ElnkbCJ6sF9e3Yyz9Tan3z4gxCgY9ZFELm/LPYAPaurm7DnIGeCqsHP/fXnAV/66evDrCPtrs9lMi46mK9iad/du/YSMNqAOmilrV2zHHATa0bsKFRtPDBE+1EpKxvFtWtXMYcAjowPYbN3EpDTx1WU+jCvtEOE9TPmJgHmaE1n0yX//c5h+gF5AhXM61dddYXt37/HLiSfRNWhoyjXegAbkhnvfoy1Tq7fj/HZSiW5AIshSJJwkGKFsQ/RzzV/OHBA9hUCuQAu4ghcz78q0R7591ft2htutHrauo+q0EZAj5s/ttxq9uHRD+DrlQCCrudbhl0M1faUxvMgIKMgrSdo1xZUDD0g+uHhqEyo2D95qpzxP22Ll6VSwQoZ3jvCukFVZVI09whRBthYewo7rrEALL58rJaXu+/lAVRA3rZ+9SJbgcJA5OWPX9hjoVS6qqggCqJH4OcnP/1N29d4z38hP+Y3IFKBzH/0ncHXXyoy2qIcRZ/82rMh31ntuQZUlZCXgbT3MGtzCCRL7QHGNEBhExXo8n9vBZA5SA4GS4YLD0+JAxxn/ZWPzygKBJ9ZPyqqeQ2F++I3P0HFdRnj+KUDVIxL/QHGnB7vbUn8rAevfNlSTbLAjqDKqG4cY2zgOc5zyASQDmY+GGR9HWO9GmDrMs7WYgFj5QM/uck+HPcl++e/udwaSo9jwdNOW0KwZPJcuY5hkMdZqo+V/eELcNjL+P7E/v/jmuDx234CUEXwM+0r0iAd68oZAmT7WicsFVEVPB17kgUQdQ2WkByDQoF1MizOXnjluG2vhYxYFYIt2Qr7p5/uttRob0vE0vOC5QWWnxyFnWiH3ftMBbkHngylwgyzbXX32BO3f5NK51QLZoz6Uuk8hRVMdVO7NXdznSIGyX0QuN2GErUDCx0v9jnJrMclp5qd2yjbJQokQigOoVp7sop9Rqp1YKsZFIJVG5Y0h4oZW7xfWzdtkI1lCfsZXwDgMcg42bF4MT6nmTvLIFZPVk5RRR/C2r7QecmfQd2j6ntKg6mIx5ufvrpwUb6dOFlh7bxoIkv0xvNQGUASRQjc1HwLOSDg7EwVajw6DnURZPgsYd7zpvq8nvUFAhyVkNwtA/gFrSOyh0qD9BW5UIc1jx97q0DIhAn2qf7sCaIAuGMBVdtQI0UBPkvBKTmVFKZsNwmXb2aNHbWL7mYM7u5yewWFBYvY6GWe0H4qWipI1oYY1uty1Fs+zBnh7FVUFa2PQ3j6x9IWWSmprmBBC9MZQrLLUNtJtSliXDkeUlMq28lZLbLnkDpPVjPBzBveEIby8A+TklBiSvaPmmNkNSPyXUHssk7V7zsbWIgHPU++Y97sn5IoygnROqFAYarFNabaqO6vqW20AwfbbfWaNN6fvRzzXi0EsBSqi1EMTtPm+yhCKViz1iqYW2VVdYZckxyKUS5jHmxuoyKdfbGKnQYgl5R958Wcor16CAoqgbey/vQHtFXRjMKa9+476MiPJ5582q4ASKbOxq23gfSVbkhJKRYnaPMegFLZ7aSzRsVxzcg+2JP22ixqiTZYtcAZFKSd3rbtF09D6Pfat372FZtoL4VUgHQFnG1v70c5iJyJMTnlx4mBNpVd6ChFPQGA4rqmdmweg7HCEnEWwF6zcGkRyqAuW06GFB6IFGkNuGfRxz5D1zVEEdIU1fznrSEzi0Ei0meS9hW4+8qru8kmGrTl2DJGknEyBunxk5/eT4j2EuYFrPNYR0pQfC9Zudp2kYskq0btK3Oy0wHKsYrj9cKlKpE1J+PnF488Zhk5+ZBzGVxTjys02oI9pQDviqpa+myvy3Zo4R5U5T/OmlLDM4qhSKWOfbqIteNfLbKivzzMtZIhN9JnH7/jLjJUpm3NkmXsicrs05/4hF162SX2QcK4n3zmabv/oYfsU5/+c3v6yWfs9ls/ALmZby88/wK5QRQv0Ie1Dy1lP1CB3eLa9RtcccqTZJu8/7bbyLbY6dQMmzZtpHK/xfXHPuZRrcmaOyI4/6VCXLY3ldm1l2209UUr7aXtL6MGm6WgZIZisVH7wT2ptunug2Qv9ZEZudES0sMpvBi143tLrRtyv5fihSKKKmAhOA8EOkvDEIbZOpSFmh9kbXb6dAVFQU22sGgVNmCjdqLijE0wfl7+6kq7+1tlFhfuY3kL4uyKLZfYcYobdkOglVV28v7MK4yv9Ow0zmHRFJ2FWEpakC1Ky7Of/fQRu/yCS23bY/fZUuapjRSJ/MfXvm0f+tAn7YGf/5Jsoxq75OqLyR9jz0RBn0LNmxvbbXxQ80MCr1/OvmXU1nCO0nnxWUjEj3z0I+Sz5dihQ4fo94TaQ+Ledvvt/Pug2/umMDdXoQSR8kMkXCPjMpw9SC/zdQxWZ6OsOROsObJbG2Mj0c0ZQgRIG2PInzmjH7Vo9Y+uem0N3vwvdW7PJgviGNZJL9pLZ8BC1Moq3lExkvbT9cx5dQ9eY4s+uR9SOI19ebqzdda59MUXn3cKkC3nb6adi50qPz8/3ylbm6TwhfyQ8kPznOYrKeF9OFuPQM5pbynyY4iCvujocEf+hTDmRej4QPz7o/7p6x7BBi6N3hzMXtDLPvWJz0KA+2JhHcvPPOcunal07tKZU3tmjyKbyW2uGPN1IuR1NcjZ8Z3XmulNv3irBMh//+pv/afvbvxPZNRbv8dzr/D2tcDZx8dbwz/fvis/98p/nBY4R4D8cdr5HXqXt3sCOPvrv0M3Pve2ZydAPCuYZ6H1LGivEyBvuPbXCBD32+4HokcmqCxPgAho72jgcDbJ5u9WW7GmwCJiA7CPqCEAFqsdSBIF3coTeRzf0CkqblU5piwJSfp1qHJ2W7yeLI3clcxlgXjLfknlofK9n/uZ/q0Dq8CuMEpl/bi2bsCfCA48cRyERGQMUZ3SjSRd8lpZYqmaUwfn2kcvscUfgfzQffK3YQBG4agm/Dm0K0R9kM2dlCBZHE608RPYfQrPfxEyK1aucDEmg4BTCrbmHEgVW7hFAwxK/THMISnMPxigr9tliMhyoBw58Cz3ohwDHSa7qLSWdU+KfNGxE+vtbSegMB1wgSwEvtdDlaW81MfxLE7FmzaOajXZ9ExymszOLiDUcCfguarjE5zNQ/dQB1VAHEQ5sIVyQVGAAMlYC6giR9XLCk1u4zU9G2uIGkCiEQATKQqSqHwKAyToAfytrq5xG1l5a/u6QyvgDxtRAbDz3s9SbigDRE9K35NfdRDvK+95Ab4KRRcBIz/tlCQqyjgkHSesuZZQxbvv+LALPVfloKoth6k+TgWU6WMDLmWI7K0ELuj7obxWBQB3ApWJGwBS9TpDtPe0Uy7gaU//EEjQDCmVh82Neo0AaIH58rQV0KxKeh2+RYDM+av9FwJE1Y0COgVIqDfPB2PLGipYHtG8jg4sUgVIEeQIIgBtqSSU4eEsKoDLpRJx+RLcw3zAtsBEjy0XgeOqHAUwEJjuFAjK3+D7ChBXFZU/wLuqXHWw8GLTP5/BMU5/1c+Uf+BsrzgIS/XhAwAjezYRJrOOiFDBqscGyxEgc7kWH7kxxr79KAGjvKa+LxWGSEQB8/rQtai9nEJD70V7SUmj93gjAeKUI/yOSAypPuYrtXSvXi4jhv7AfwXqi2TQgVrXqEO0BozspKbmfkd9rAUAee+3L3htcrnre+3MIagGAOqlqogGKG3FyqaNisXKA+RllHzBLvnXOkfk5JMRU02FtoJpfblPLw7jqurXh6p39Xz0oZwM/W/e/12WAyKfVAksUkrqHVms6DlrXlGfnH8+IkNkleKswkTm0K9EfqgaTWGpInbqqAjWXDbNAU/zmsgSHeL0Guo3mkP1PmpPl3fC99W+p7+9yhEg+lqfE7R1GYTHfC6II0PmLLIc4aFKZK5NpIfIDz1HzY0KOPbj+tUmgVRKixhswxJkhOuQGklkYg1jWjkZUijpNZT7kwxYp8pp9elTp05bXqoXCppsi6K6ckFiih3Bbqq+ptoK8rMhf5MZiwCqWEDk8vUC5hl0VlhfkVcASLwUlcj4qEIu6UuMswEA69qmLg7ADbYRIElAxuFDe7HKKXKhrQIXYwAQFBVUVdNi3/zuj6lKzrE77r7TVdMfP3mU3y3EagIrIADzKNR0kcyrD//8EVRiBZCeWVQOKtQeAhYIsKmlg/8fTn+l6pwqzFgI4POwzairPcP9+/Bai2xKQckKOZZCirauYz6WcijOEbyz1o8nNY5cVohP+3Esv1qaG+wDt98CgHLEZQ7lQlzLBUeWirKmcRXamgE1Fln7srLSHHkr0jMfEPhUcQlVolvoo3WOWNQYboM4ueyjK222KdmqARllNfUqliQ5kOxX3QHow8dD/76dXKQk23jLIpttRCWJjc8s81I37RwXk2i9+MGfolI2CmuiphZs4bANYUTakqVpZFwEWgfWIDmsWe2djeZFRfUkuVLRhIJ31fRQrTxovkm59i8/OWnZvF1WqrfdccUmAJYBe7602Wp6hpxF4yAgSiqZTU88tZd1wOyJI/e4a/ttFcgbdgUuE6Tx+IizORxj7o6HUIyFCB1kDfPh3kPph1OMgxEAGNnVdaMACWeNaSaIXjZgw4B2HZ1UxjNslxaiqKTTDzK+YpAQDFMNHcY9KAy9q38KVUOEjbOWlzW2Gg44VPt7A0zO2BguRkmoKSIpuEhLS4FUabcWrKZULZ6TFWqxrCcBADhZjOkusl1mIUgOl/RaRDq1y+GEk9e024+K77Fj/+d58x/rtyZyugrpaztfqTG6n137kqcd3vjx6OVfYW8ThaKDLIK+YWGqrP2qyvc3b0De2dFZyBCPSjUScLmhiTwYWbglZaE4oioaQP8rj5Xw+2a3f/pG+9v/fNzIO7ZVqX5WBFGSEOTF76bYtv2nrRNyqK17zBBR2JIks2+W3WMH/+YRS4tgb0W/C4Mw6uwdttJqiBeWu5CYAIuF1Gqh/Y4WtwgnpqI9xOVRdfcwD/GeTEtkuyXZhrBWS0HFNoUyJdA3xGVGVFI40st8gjgKsh1SKhbLTX8UXryQVLxesh/FKqyafcX+4+Q3MHYTsMRKQDUqhYx0oiJfGgF06xqx1Mtlb0QRTFkdFb+8L8u8LV1IADGgcwwkyAzskYKUuzpHmW8BzRliqSlUITMzy6JSNnQae1rjnO2V1hVmAKkUlS6hivgx5ZKxN5AKpJt+mIRV0vK1q6nOJ58NCyjN5fLhT4cAWYS1puaiWqx2CpfkWeamCKvd0+0IBzGXA8oL0l5DajGFlTDnKgtChRIZ5CZp3MvOaP9OgGFuZgH9yh/1kRRu/RTitDBmVT2vXBDR6RnY+Mi2ddJZYEY64kNrr+oyhgAzPUpRCEmoWV9eRzlUo8ynEbz2OO/lVKpapXRWZT9Mg9iM7Kh4vURZYclFVVXXfF9EvTLv+rCBKys9w7USjJ0HQQ4BKGVnP0RlCmNEtlL1gNkLChbZviPHUBUTGI4KYAFql1SKftoZv7mstWKLPEHoUm9q3xmMAg5bL56n1K5S6SlPpKau0e1Pmrn3krIKW7cedRttpPVeGRu6Nv13luczyJwcCykVyh6hgD7upeAYLwXhjGDrRvGAF4oerOce/cVTqAQa7Lvf+HMb7yfnobHSEavdAKZVDRDD2ER1yX6Q9SyOvicSRp1RBSMCfEUIqdhDarts7qUdkDacNSKavWlHPwUozEvaG6VQYNHd2QYhGG8LC3J4BwYi/U5tKivPWu4Nkz5U7bGQEthhUuh0ANWHF2NiOgBrWsLZh3jP/KLFVkp2Wz/9Lyc3E0u4JTYOqRPF2EtA+ax9TzUE2a69ByjqgJhiz6fdygDvIQKik/PKCCSO9oSy7pPF4xDnAq0h2qOo2EWL0bGvLXNTURE5D/w1hPZSu+aSy+wIORlb1p5n2599zra/8KItXrzYbr71Vnvq17+2J55+xv7py1/G6vA+l4t46cWXudy1EfKitEfQWnXiJHMNVlxFS5dBIgWjeCi2xahojlLsoD1sdhaqTNqyq5MMEFjKKu5VyqMNrLmNNSft4s2rbPWSXPJpUH1VUTRW12XFpxvtgX9dYZf+2XHrGeqzlOx4u2ErCgT/YaukgKQBZVp1BQpb+nIC6rn0dPYoKPFEHM1SEJHJ+WQaImo/bTaKorGPecongDMG1kpdqIR/+eVFduf3miyaLLPYUM2/s+SgLLcD+09ipdliB4+gcvALJ5cygzUuydaszSPTBJvT6BnOa7128JVTtnrpanti2/32mU//Gba9XbZj+15bf95l9h2yQ5IpworCVvL6my+DHDrtGZMoAesqWtmbxEGAVEAAF7BXibajR49AAu6xf//qV9kP1KFyP8bZyqMOz2IfUc66ov2gsnNkf6ViGmXTqXjCDw9BkXfK0RmFVGjD+iwIsqEakvkMr+XDHu/0T698bQm67KsQsuxFJlnkpOYPkGqdKgIVo+Uw3yQoy4/5TqruYJRYlTyro9/ebFHX/cIK6ad6rioulNK1FbLzxW2/tMUEw998043uPsrIKlNwemZmlrOCbSTrJh0Vkr6W7ZvyYfxZi5XHo/1MfV015EgQypcYp9zTJm+E56M8NEOtU1VeZ2msfcuKVtszT74AyZ1ln/roZ8mi4qwYn+7OIdqfy5p53vJPe3R935033kCCvNEK663iL+cIkP+ytfkdvnGOAPkdGusd+dWzj49zBMg78mDeNW96jgB51zyKt+NC3u4J4Oyv/3bc1f/8Nf/7EDFPZaHnwyMtnf/Ud36z+mCe6n+d8hfAqIyEPsCa6dkRDkNUfE71Ups2aJ/aeqWtvfkqvh6HAKFqUPJ5HQJlwSNAF/912SjNOjWBitbnCBBXVe4B+VzFnMA/KUBUAe3cuXgdDoGOAOG/IVTAyV6pAdIjGyBvEmC/HSBVOR6ysRFQFcBByAU+iwB5+GIrggBxBXoiULBjUEZHKKDMkLzKAToH2OSlp6Y5uwNVo2gTKduZdjb+K9esdl656WyMTxHEW5RNpgW+1SnYV/QpjZTNaz0qiyBeTxX7A1yb7A8cycL9DqCG0GY1ng0zu1U2r/0EFRdYD9WSg1T76v1VzSOfZ1Vgz2AFEQzRIYBz7Zr19oufb6OSDLCWTWUCIeBNnU2EfyZ6PNM5rEawCc3m8B9HmWcdVc/lVCUNc4hSe3uxWdXmeowKbG1eZYs1yt80U5XcQOW4KsTlr63QeQHvSntwtkpOIUQFoIgPHovAYoESIp4C+beIEFVPKn9AQMY4G+IkPLIFijUA+CVz4CzFjut911/vbLQUpiggI5Bn5y3Aggop/W2s2oT3kUJEbaTw0QwODyJFlFOg9xeBpOok9U2FpoZB+mjjr82yyA5VLHnsrRTYKUCCSr83UYB4qvKRfkOAaBMsQEIg8Qg2AM7miU8B2qqslFojAZBDG3SB+QLF56uVfPCB1ocOt6kEdApkkRWUmxc8u+s5sEOVnx5SRtcnAFt31ATgLzJK/szdHMh0kK+hakv9RxksytNQULk+9RylKhJQI0JEags/xoFTVYj8mFdy6U3nSJCPQYLo41u/7HRghCM4+bcAeYE4GkcCljzqE19HZOlrqVNEYIj8+PJHFrzphPPXP2p2B2cBHTrMtfNs1P5tkBeylZK1Ry99WgoKWTCVceAtfuB691o3fRn7AMKkH3jgfleZqHsX6K3Qx5S0NHJROuyll192h8uy7222TzyO/R1jaZg+1UlVr8CJaCroZNck8mx+rErtobHifIpFSHFtsreKdvYsCqyPcmqPQZ6l2kF2FWLUAgHP1B/0bLoZ3yK8lEeg5yWQRPOISE0dOmsAMZyahIOl7CkEuoj00PtJcSJbL6mDRDQ5SyuRuzS8/l35w/WW+5G97n1q7t38WrtK8SEiROSH5lX3f3OWCW4e5FP5IfMfRZ894UA19TWpQESSesaqsnKoLOb56x4d0MbfptGmUn5InSL7LCmNROZE+QFmUA04Bfq6rHCZnTh01AUfK99paLCb9u6ySy7aQEU8ijEAsGsvvIRMh0GrL610Yzc2PpzDNlZILpfEy+rbAacqqwGxJvA+X8U4ot8yn/VidyQVSFwQvukcisdnAu1r3/guc6PZF774BcAoMh5Q1ilQNA2QsgYSZeUq7KuwCrkX0OYDt94GaYEP/wS5HNgU+ZMvVX6CQPFR2j6IgGKUGrISjMAOZHFRgcXgR9R84iigLvk0VJAXA/JJz7UKcMeX9hDR3YNvfjsWQoFYx8wwF7e0NkK4rnWKlvGJYUew5mCj5ao+mR+d7QN/N0NfUFaUbCDTsEQ8Q4i8+pKIJgV+61NknmwENZeK0Fy3Ndfaj+HZz2tpTJ1kPlRV5VIqdkdpH4Gxi5cstMiCKXvq28/ZlvXrXI7TDPffCyizc8du27hhi5VWEqJdRuUr7bb15uuY/7Dv6+m00S5AM1nmzI4SPFoH0UQmFADdLB43rR1jVk/1/Z4SQJAKs9tujrMt+SgEWK/qZyNs245TtmxljrMToy4BcI6/A0u8+0/vomq81q7/xPKzkiD1hwcgAZhPRVALOJRdCmTIAPcezDqt/lZLRkIfxQEjjHGFnwZyfz2ME6k+Zb22DGB6AqK7gXkiBcC2uxFfedbxQP8QrGGGsOpJJIh73A6cAtTHRiWQYodhUOG6GkhTVDNBPNcs1BbtPW3Wgf1GVl48BcXjlkGluRftmMDcxIJKn5uyvSfrLaUo0Q6TSdOCxOLn5R6So/KL26y5sgxSIMHyvvUR973HL/8yPuxUb+Owk0HiugtzplK5o4/sBe65k0rnKAV7s2b5c+9hKkagsyXGkHXB+nT4UAvPNoaqX4o0WJdT0/MhBjrJyqi2CoLHN71vpd377FGAUALEsYhZlRlpOdGhDuCrGPO1Ufp3PWTCNFXrYRA/z43fY4/e8ZP/2965/UZRhmH8Bbpl2dK1sN0tdgu7ozbQ07ZiFbFJY5YbQrggRKNRDpFwZ9R4CCRca+J/4KUxhoSYaBODUojWAxSIW0pKpCBsD0gP0i3F0g5drNv6ez5MvMBEEkjwohekCZl2d2a+eb933udktVhMhSdzVqJMKhbEhewYll2oNmpKGa7GAZcWORssRDQGfgYpZYkN56gRfLeS8CLA0Lil/hyCiEDoOl7uAYG57Gc3OdEctWNKA1ie22UM5QvUh3meb1n1BKkbFQBlt6inQ+xBlxh2TgwrIwkgJLEKW076FQZXK1GVHT18wtWyWDJm/dR0ygM1E8AxAcmCO+9RPwoAIFLzFkDBBFzmIWhohsaM35FMBIgIhAyxtlTr8+zz0/wRMfinYeNHIKmM0KMFtA9w3C/InaLxgDU0PwUA1APTPoFKVgNlMqIgiFRXk/nC/TWs4oLIJ2ZA0FKb19hIxnegh4B09WHKBJH9nawTA9TT63xGQ3292098kKFuLHzWAiaUKcMMBZwsZIuwX5L6SyrNbLbfWXKuYw8T+KShpwb/EdkhyQ6LXqiYHkjqjCIC5aUsmOf3NWDU+YYZlhYYxEuRIDBojn6rICBcvvhc32KOKcV+tZS+RcDCUq6h8vlUm+YhGV0l3+f8z5cZXKKiBOSSlaI/47tsj2WQdnIMZxdz3xXcLWuxhiYIPqBjvwGOM3m0pub1qEL6UJAAfi2HxAFAIVVDjHp/AzWF+oNYtNINb6V6Ue/yw48nUPFNWC3h1AHWgUD7HHVRQdxSWop0IOWNbHbm2A/qVifIMsFabimLv5A3H1DbWPPjo7P2JYPSm9TGd17fXo91LwAAAxZJREFUg0Bk0HLZXpvGWtZnAD1CTsjv2Or0s6AqkyhwFOgOsHSbnlEZZupvFNS8gp42zrC+vrHRhukzv+08bo+jNFCCwm36cl1rqVEG+i5aC2rBJAN4fY9Zhu/uFYTrLavF64AcUlMNys6Nc57iuehCYWfLUU2xFkNYHgaVTcOakaXVsxs3QCJ4AtIORCzsioLse+oNLmcHIHeM23cfbb2rp2o9cJY9+RHF3P1tPxWwzg/r7jqu5g3sMqWIL/gQgKJYBkbstRdfsQz2S8Wo3LshMVzDoktElpewc5T14mHUHrv37HXAUPuRYy5n4k36rqHRrFMJSEGjgPYQn091s286vnf5ds1PP+N6xLa2L6yl5TlnM+l5Sd5NyjmXPvup64y99/Zbdvr4MdQadbYOS+HPDx3iuBn7+P20++4bXv0aYK3aSlhHpN3z3kJdLFtCLkSVTV7L2+nOLhsBmP6Dtb4mEbfnWzfyTkE+InV2Bfd0gn5yEELBFZcHQ94X1/wMirJHk559csCzdw+i8uH9M4oShUhGQtgj1tFxCgIeAPts0MpiVc5m1nus0ppSq1GrxbDVmrqj4CpNWk9XDxZqEXKsUtb+VTu9EqrsWwGydPpsiuepJrWW2lnEPX3SujMZlgdkOrKXRiEitG5K07dM2imIOuoDRLTZv38fuWUnnQXWWazntm3f5t4L9G8l9SREvRCBSnl16ivVtongRsoOShifnLAbZM2Mo1ipph4U2UmUIxc+3WpbPujlWRqzRr5nHlBojOtSjjrPxwrLqdXpMQP89DzP9X/nALDU26tvbduXtFUvfAb4EsZ6t9bS6TRh5+fJEhtwmR+XAHJ27dzh8hmPHmnn3Iax8trMNf/VkeAEyvYCbJah+hLAGmLvFsAbFkPAvbvPscfVYVV6hT4o51RyFahfZRWaQ0pYEY1bQ00jVnBV3O+MDVGbysPkl0VrbefLe90acxZbNFJSYgu41PucABBtIHqHu0O8+scCSz31/c5fFgCQf321u8f/XABA7vFCPbTD/vv5WABAHtrN+V988IMFQP4C2KtdDlB+7T8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056" name="AutoShape 8" descr="Risultati immagini per logo protezione civile naziona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2" name="Freccia circolare a sinistra 31"/>
          <p:cNvSpPr/>
          <p:nvPr/>
        </p:nvSpPr>
        <p:spPr>
          <a:xfrm rot="18863732">
            <a:off x="2011365" y="2397291"/>
            <a:ext cx="518616" cy="911292"/>
          </a:xfrm>
          <a:prstGeom prst="curvedLeftArrow">
            <a:avLst>
              <a:gd name="adj1" fmla="val 25000"/>
              <a:gd name="adj2" fmla="val 45311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33" name="Freccia circolare a sinistra 32"/>
          <p:cNvSpPr/>
          <p:nvPr/>
        </p:nvSpPr>
        <p:spPr>
          <a:xfrm rot="9095752">
            <a:off x="1877208" y="3717077"/>
            <a:ext cx="518616" cy="911292"/>
          </a:xfrm>
          <a:prstGeom prst="curvedLeftArrow">
            <a:avLst>
              <a:gd name="adj1" fmla="val 25000"/>
              <a:gd name="adj2" fmla="val 45311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4" name="CasellaDiTesto 33"/>
          <p:cNvSpPr txBox="1"/>
          <p:nvPr/>
        </p:nvSpPr>
        <p:spPr>
          <a:xfrm>
            <a:off x="2555776" y="1551563"/>
            <a:ext cx="640871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 smtClean="0"/>
              <a:t> </a:t>
            </a:r>
            <a:r>
              <a:rPr lang="en-US" sz="2000" dirty="0" smtClean="0"/>
              <a:t>ACTIVATION OF ALL THE SYSTEM OF </a:t>
            </a:r>
          </a:p>
          <a:p>
            <a:pPr algn="ctr"/>
            <a:r>
              <a:rPr lang="it-IT" sz="2000" b="1" u="sng" dirty="0" smtClean="0"/>
              <a:t>NATIONAL CIVIL PROTECTION</a:t>
            </a:r>
          </a:p>
          <a:p>
            <a:pPr algn="ctr"/>
            <a:endParaRPr lang="it-IT" sz="1200" dirty="0" smtClean="0"/>
          </a:p>
          <a:p>
            <a:pPr algn="ctr"/>
            <a:r>
              <a:rPr lang="it-IT" dirty="0" err="1" smtClean="0"/>
              <a:t>Prefecture</a:t>
            </a:r>
            <a:r>
              <a:rPr lang="it-IT" dirty="0" smtClean="0"/>
              <a:t> - </a:t>
            </a:r>
            <a:r>
              <a:rPr lang="it-IT" dirty="0" err="1" smtClean="0"/>
              <a:t>Fire</a:t>
            </a:r>
            <a:r>
              <a:rPr lang="it-IT" dirty="0" smtClean="0"/>
              <a:t> </a:t>
            </a:r>
            <a:r>
              <a:rPr lang="it-IT" dirty="0" err="1" smtClean="0"/>
              <a:t>fighters</a:t>
            </a:r>
            <a:r>
              <a:rPr lang="it-IT" dirty="0" smtClean="0"/>
              <a:t> – </a:t>
            </a:r>
            <a:r>
              <a:rPr lang="it-IT" dirty="0" err="1" smtClean="0"/>
              <a:t>Army-</a:t>
            </a:r>
            <a:r>
              <a:rPr lang="it-IT" dirty="0" smtClean="0"/>
              <a:t> Police– </a:t>
            </a:r>
            <a:r>
              <a:rPr lang="it-IT" dirty="0" err="1" smtClean="0"/>
              <a:t>Sanitary</a:t>
            </a:r>
            <a:r>
              <a:rPr lang="it-IT" dirty="0" smtClean="0"/>
              <a:t> system- Alpine rescue– </a:t>
            </a:r>
            <a:r>
              <a:rPr lang="it-IT" dirty="0" err="1" smtClean="0"/>
              <a:t>Volunteering–</a:t>
            </a:r>
            <a:r>
              <a:rPr lang="it-IT" dirty="0" smtClean="0"/>
              <a:t> </a:t>
            </a:r>
            <a:r>
              <a:rPr lang="it-IT" dirty="0" err="1" smtClean="0"/>
              <a:t>Scientific</a:t>
            </a:r>
            <a:r>
              <a:rPr lang="it-IT" dirty="0" smtClean="0"/>
              <a:t> </a:t>
            </a:r>
            <a:r>
              <a:rPr lang="it-IT" dirty="0" err="1" smtClean="0"/>
              <a:t>technical</a:t>
            </a:r>
            <a:r>
              <a:rPr lang="it-IT" dirty="0" smtClean="0"/>
              <a:t> community</a:t>
            </a:r>
          </a:p>
          <a:p>
            <a:endParaRPr lang="it-IT" dirty="0" smtClean="0"/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19</a:t>
            </a:fld>
            <a:endParaRPr lang="it-IT"/>
          </a:p>
        </p:txBody>
      </p:sp>
      <p:sp>
        <p:nvSpPr>
          <p:cNvPr id="21" name="Rettangolo 20"/>
          <p:cNvSpPr/>
          <p:nvPr/>
        </p:nvSpPr>
        <p:spPr>
          <a:xfrm>
            <a:off x="5292080" y="836712"/>
            <a:ext cx="309634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CasellaDiTesto 21"/>
          <p:cNvSpPr txBox="1"/>
          <p:nvPr/>
        </p:nvSpPr>
        <p:spPr>
          <a:xfrm>
            <a:off x="5256584" y="150892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emergency</a:t>
            </a:r>
            <a:r>
              <a:rPr lang="it-IT" sz="4000" dirty="0" smtClean="0"/>
              <a:t> management</a:t>
            </a:r>
            <a:endParaRPr lang="it-IT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660232" y="174149"/>
            <a:ext cx="237626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2843808" y="174149"/>
            <a:ext cx="63001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600" dirty="0" smtClean="0"/>
              <a:t>The </a:t>
            </a:r>
            <a:r>
              <a:rPr lang="it-IT" sz="2600" dirty="0" err="1" smtClean="0"/>
              <a:t>earthquake</a:t>
            </a:r>
            <a:r>
              <a:rPr lang="it-IT" sz="2600" dirty="0" smtClean="0"/>
              <a:t> </a:t>
            </a:r>
            <a:r>
              <a:rPr lang="it-IT" sz="2600" dirty="0" err="1" smtClean="0"/>
              <a:t>sequence</a:t>
            </a:r>
            <a:r>
              <a:rPr lang="it-IT" sz="2600" dirty="0" smtClean="0"/>
              <a:t> 2016-2017-2018 </a:t>
            </a:r>
            <a:endParaRPr lang="it-IT" sz="2600" dirty="0"/>
          </a:p>
        </p:txBody>
      </p:sp>
      <p:pic>
        <p:nvPicPr>
          <p:cNvPr id="19458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8" name="CasellaDiTesto 7"/>
          <p:cNvSpPr txBox="1"/>
          <p:nvPr/>
        </p:nvSpPr>
        <p:spPr>
          <a:xfrm>
            <a:off x="251520" y="6193768"/>
            <a:ext cx="86409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smtClean="0"/>
              <a:t>Civil Protection Service, Marche Region, Italy</a:t>
            </a:r>
            <a:endParaRPr lang="it-IT" sz="2100" spc="600" dirty="0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21" name="CasellaDiTesto 20"/>
          <p:cNvSpPr txBox="1"/>
          <p:nvPr/>
        </p:nvSpPr>
        <p:spPr>
          <a:xfrm>
            <a:off x="1796346" y="1236829"/>
            <a:ext cx="680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management of the emergency phase</a:t>
            </a:r>
            <a:endParaRPr lang="it-IT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371262" y="6492400"/>
            <a:ext cx="864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Soggetto Attuatore Sisma 2016</a:t>
            </a:r>
            <a:endParaRPr lang="it-IT" sz="16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CasellaDiTesto 9"/>
          <p:cNvSpPr txBox="1"/>
          <p:nvPr/>
        </p:nvSpPr>
        <p:spPr>
          <a:xfrm rot="5400000">
            <a:off x="7963780" y="5287112"/>
            <a:ext cx="1800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900" dirty="0" smtClean="0"/>
              <a:t>23/05/2018</a:t>
            </a:r>
            <a:endParaRPr lang="it-IT" sz="900" dirty="0"/>
          </a:p>
        </p:txBody>
      </p:sp>
      <p:sp>
        <p:nvSpPr>
          <p:cNvPr id="11" name="Rettangolo 10"/>
          <p:cNvSpPr/>
          <p:nvPr/>
        </p:nvSpPr>
        <p:spPr>
          <a:xfrm>
            <a:off x="6677904" y="534189"/>
            <a:ext cx="250260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600" dirty="0" smtClean="0"/>
              <a:t>Marche </a:t>
            </a:r>
            <a:r>
              <a:rPr lang="it-IT" sz="2600" dirty="0" err="1" smtClean="0"/>
              <a:t>region</a:t>
            </a:r>
            <a:r>
              <a:rPr lang="it-IT" sz="2600" dirty="0" smtClean="0"/>
              <a:t>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117" y="1700808"/>
            <a:ext cx="8239347" cy="455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897" y="3268786"/>
            <a:ext cx="7429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6890747" y="357370"/>
            <a:ext cx="158417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1619672" y="359504"/>
            <a:ext cx="194421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925696"/>
            <a:ext cx="3297064" cy="236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7264" y="1315367"/>
            <a:ext cx="3779912" cy="261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1547664" y="188640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Damage</a:t>
            </a:r>
            <a:r>
              <a:rPr lang="it-IT" sz="4000" dirty="0" smtClean="0"/>
              <a:t> and </a:t>
            </a:r>
            <a:r>
              <a:rPr lang="it-IT" sz="4000" dirty="0" err="1" smtClean="0"/>
              <a:t>displaced</a:t>
            </a:r>
            <a:r>
              <a:rPr lang="it-IT" sz="4000" dirty="0" smtClean="0"/>
              <a:t> people</a:t>
            </a:r>
            <a:endParaRPr lang="it-IT" sz="3800" dirty="0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94367"/>
            <a:ext cx="2702702" cy="278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Un palazzo a San Severino Marche dopo il terremoto di domenica 30 ottobre 201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3178800" cy="2592288"/>
          </a:xfrm>
          <a:prstGeom prst="rect">
            <a:avLst/>
          </a:prstGeom>
          <a:noFill/>
        </p:spPr>
      </p:pic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1979712" y="1844824"/>
            <a:ext cx="5256584" cy="3762568"/>
          </a:xfrm>
          <a:prstGeom prst="rect">
            <a:avLst/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0000"/>
                </a:solidFill>
              </a:rPr>
              <a:t>89.710</a:t>
            </a:r>
            <a:r>
              <a:rPr lang="it-IT" sz="2800" dirty="0" smtClean="0"/>
              <a:t> </a:t>
            </a:r>
            <a:r>
              <a:rPr lang="it-IT" sz="2800" dirty="0" err="1" smtClean="0"/>
              <a:t>verified</a:t>
            </a:r>
            <a:r>
              <a:rPr lang="it-IT" sz="2800" dirty="0" smtClean="0"/>
              <a:t> </a:t>
            </a:r>
            <a:r>
              <a:rPr lang="it-IT" sz="2800" dirty="0" err="1" smtClean="0"/>
              <a:t>buildings</a:t>
            </a:r>
            <a:r>
              <a:rPr lang="it-IT" sz="2800" dirty="0" smtClean="0"/>
              <a:t> 	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0000"/>
                </a:solidFill>
              </a:rPr>
              <a:t>47.656</a:t>
            </a:r>
            <a:r>
              <a:rPr lang="it-IT" sz="2800" dirty="0" smtClean="0"/>
              <a:t> </a:t>
            </a:r>
            <a:r>
              <a:rPr lang="it-IT" sz="2800" dirty="0" err="1" smtClean="0"/>
              <a:t>evacuated</a:t>
            </a:r>
            <a:r>
              <a:rPr lang="it-IT" sz="2800" dirty="0" smtClean="0"/>
              <a:t> </a:t>
            </a:r>
            <a:r>
              <a:rPr lang="it-IT" sz="2800" dirty="0" err="1" smtClean="0"/>
              <a:t>buildings</a:t>
            </a:r>
            <a:endParaRPr lang="it-IT" sz="2800" dirty="0" smtClean="0"/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0000"/>
                </a:solidFill>
              </a:rPr>
              <a:t>32.700 </a:t>
            </a:r>
            <a:r>
              <a:rPr lang="it-IT" sz="2800" dirty="0" err="1" smtClean="0"/>
              <a:t>displaced</a:t>
            </a:r>
            <a:r>
              <a:rPr lang="it-IT" sz="2800" dirty="0" smtClean="0"/>
              <a:t> </a:t>
            </a:r>
            <a:r>
              <a:rPr lang="it-IT" sz="2800" dirty="0" err="1" smtClean="0"/>
              <a:t>persons</a:t>
            </a:r>
            <a:endParaRPr lang="it-IT" sz="2800" dirty="0" smtClean="0"/>
          </a:p>
          <a:p>
            <a:pPr lvl="1"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0000"/>
                </a:solidFill>
              </a:rPr>
              <a:t>27.500 </a:t>
            </a:r>
            <a:r>
              <a:rPr lang="it-IT" sz="2800" dirty="0" err="1" smtClean="0"/>
              <a:t>persons</a:t>
            </a:r>
            <a:r>
              <a:rPr lang="it-IT" sz="2800" dirty="0" smtClean="0"/>
              <a:t> in CAS</a:t>
            </a:r>
          </a:p>
          <a:p>
            <a:pPr lvl="1"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0000"/>
                </a:solidFill>
              </a:rPr>
              <a:t>3.200 </a:t>
            </a:r>
            <a:r>
              <a:rPr lang="it-IT" sz="2800" dirty="0" err="1" smtClean="0"/>
              <a:t>persons</a:t>
            </a:r>
            <a:r>
              <a:rPr lang="it-IT" sz="2800" dirty="0" smtClean="0"/>
              <a:t> in SAE</a:t>
            </a:r>
          </a:p>
          <a:p>
            <a:pPr lvl="1"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0000"/>
                </a:solidFill>
              </a:rPr>
              <a:t>1.600</a:t>
            </a:r>
            <a:r>
              <a:rPr lang="it-IT" sz="2800" dirty="0" smtClean="0"/>
              <a:t> </a:t>
            </a:r>
            <a:r>
              <a:rPr lang="it-IT" sz="2800" dirty="0" err="1" smtClean="0"/>
              <a:t>persons</a:t>
            </a:r>
            <a:r>
              <a:rPr lang="it-IT" sz="2800" dirty="0" smtClean="0"/>
              <a:t> in hotel</a:t>
            </a:r>
          </a:p>
          <a:p>
            <a:pPr lvl="1"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0000"/>
                </a:solidFill>
              </a:rPr>
              <a:t>400</a:t>
            </a:r>
            <a:r>
              <a:rPr lang="it-IT" sz="2800" dirty="0" smtClean="0"/>
              <a:t> </a:t>
            </a:r>
            <a:r>
              <a:rPr lang="it-IT" sz="2800" dirty="0" err="1" smtClean="0"/>
              <a:t>persons</a:t>
            </a:r>
            <a:r>
              <a:rPr lang="it-IT" sz="2800" dirty="0" smtClean="0"/>
              <a:t> in container</a:t>
            </a:r>
            <a:endParaRPr lang="it-IT" sz="1200" dirty="0">
              <a:solidFill>
                <a:srgbClr val="FF0000"/>
              </a:solidFill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20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4596714" y="367593"/>
            <a:ext cx="170347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925696"/>
            <a:ext cx="3297064" cy="236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7264" y="1315367"/>
            <a:ext cx="3779912" cy="261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1168303" y="303620"/>
            <a:ext cx="7621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Provided assistance </a:t>
            </a:r>
            <a:r>
              <a:rPr lang="en-US" sz="3000" dirty="0" smtClean="0"/>
              <a:t>to </a:t>
            </a:r>
            <a:r>
              <a:rPr lang="en-US" sz="3000" dirty="0" smtClean="0"/>
              <a:t>displaced </a:t>
            </a:r>
            <a:r>
              <a:rPr lang="en-US" sz="3000" dirty="0" smtClean="0"/>
              <a:t>persons</a:t>
            </a:r>
            <a:endParaRPr lang="it-IT" sz="3000" dirty="0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94367"/>
            <a:ext cx="2702702" cy="278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Un palazzo a San Severino Marche dopo il terremoto di domenica 30 ottobre 201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3178800" cy="2592288"/>
          </a:xfrm>
          <a:prstGeom prst="rect">
            <a:avLst/>
          </a:prstGeom>
          <a:noFill/>
        </p:spPr>
      </p:pic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" name="Segnaposto numero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21</a:t>
            </a:fld>
            <a:endParaRPr lang="it-IT"/>
          </a:p>
        </p:txBody>
      </p:sp>
      <p:graphicFrame>
        <p:nvGraphicFramePr>
          <p:cNvPr id="15" name="Grafico 14"/>
          <p:cNvGraphicFramePr>
            <a:graphicFrameLocks/>
          </p:cNvGraphicFramePr>
          <p:nvPr/>
        </p:nvGraphicFramePr>
        <p:xfrm>
          <a:off x="827584" y="1196752"/>
          <a:ext cx="7458075" cy="5184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" name="CasellaDiTesto 1"/>
          <p:cNvSpPr txBox="1"/>
          <p:nvPr/>
        </p:nvSpPr>
        <p:spPr>
          <a:xfrm>
            <a:off x="997944" y="1315367"/>
            <a:ext cx="1197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chemeClr val="bg1"/>
                </a:solidFill>
              </a:rPr>
              <a:t>number</a:t>
            </a:r>
            <a:endParaRPr lang="it-IT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925696"/>
            <a:ext cx="3297064" cy="236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7264" y="1315367"/>
            <a:ext cx="3779912" cy="261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94367"/>
            <a:ext cx="2702702" cy="278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Un palazzo a San Severino Marche dopo il terremoto di domenica 30 ottobre 201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3178800" cy="2592288"/>
          </a:xfrm>
          <a:prstGeom prst="rect">
            <a:avLst/>
          </a:prstGeom>
          <a:noFill/>
        </p:spPr>
      </p:pic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aphicFrame>
        <p:nvGraphicFramePr>
          <p:cNvPr id="13" name="Grafico 12"/>
          <p:cNvGraphicFramePr>
            <a:graphicFrameLocks/>
          </p:cNvGraphicFramePr>
          <p:nvPr/>
        </p:nvGraphicFramePr>
        <p:xfrm>
          <a:off x="899592" y="1124744"/>
          <a:ext cx="7458075" cy="5400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4" name="Segnaposto numero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22</a:t>
            </a:fld>
            <a:endParaRPr lang="it-IT"/>
          </a:p>
        </p:txBody>
      </p:sp>
      <p:sp>
        <p:nvSpPr>
          <p:cNvPr id="17" name="Rettangolo 16"/>
          <p:cNvSpPr/>
          <p:nvPr/>
        </p:nvSpPr>
        <p:spPr>
          <a:xfrm>
            <a:off x="4596714" y="367593"/>
            <a:ext cx="170347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CasellaDiTesto 17"/>
          <p:cNvSpPr txBox="1"/>
          <p:nvPr/>
        </p:nvSpPr>
        <p:spPr>
          <a:xfrm>
            <a:off x="1907704" y="303620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Provided assistance to </a:t>
            </a:r>
            <a:r>
              <a:rPr lang="en-US" sz="2400" dirty="0" smtClean="0"/>
              <a:t>displaced persons</a:t>
            </a:r>
          </a:p>
          <a:p>
            <a:r>
              <a:rPr lang="en-US" sz="1600" dirty="0"/>
              <a:t>m</a:t>
            </a:r>
            <a:r>
              <a:rPr lang="en-US" sz="1600" dirty="0" smtClean="0"/>
              <a:t>oney contribution for autonomous </a:t>
            </a:r>
            <a:r>
              <a:rPr lang="en-US" sz="1600" dirty="0" err="1" smtClean="0"/>
              <a:t>accomodation</a:t>
            </a:r>
            <a:endParaRPr lang="it-IT" sz="1600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1017719" y="1109701"/>
            <a:ext cx="1197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chemeClr val="bg1"/>
                </a:solidFill>
              </a:rPr>
              <a:t>number</a:t>
            </a:r>
            <a:endParaRPr lang="it-IT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925696"/>
            <a:ext cx="3297064" cy="236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7264" y="1315367"/>
            <a:ext cx="3779912" cy="261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94367"/>
            <a:ext cx="2702702" cy="278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Un palazzo a San Severino Marche dopo il terremoto di domenica 30 ottobre 201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3178800" cy="2592288"/>
          </a:xfrm>
          <a:prstGeom prst="rect">
            <a:avLst/>
          </a:prstGeom>
          <a:noFill/>
        </p:spPr>
      </p:pic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aphicFrame>
        <p:nvGraphicFramePr>
          <p:cNvPr id="12" name="Grafico 11"/>
          <p:cNvGraphicFramePr>
            <a:graphicFrameLocks/>
          </p:cNvGraphicFramePr>
          <p:nvPr/>
        </p:nvGraphicFramePr>
        <p:xfrm>
          <a:off x="827584" y="1196752"/>
          <a:ext cx="7458075" cy="5400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4" name="Segnaposto numero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23</a:t>
            </a:fld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4596714" y="367593"/>
            <a:ext cx="170347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/>
          <p:cNvSpPr txBox="1"/>
          <p:nvPr/>
        </p:nvSpPr>
        <p:spPr>
          <a:xfrm>
            <a:off x="1168303" y="303620"/>
            <a:ext cx="7621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Provided assistance </a:t>
            </a:r>
            <a:r>
              <a:rPr lang="en-US" sz="3000" dirty="0" smtClean="0"/>
              <a:t>to </a:t>
            </a:r>
            <a:r>
              <a:rPr lang="en-US" sz="3000" dirty="0" smtClean="0"/>
              <a:t>displaced </a:t>
            </a:r>
            <a:r>
              <a:rPr lang="en-US" sz="3000" dirty="0" smtClean="0"/>
              <a:t>persons</a:t>
            </a:r>
            <a:endParaRPr lang="it-IT" sz="3000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1017719" y="1109701"/>
            <a:ext cx="1197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chemeClr val="bg1"/>
                </a:solidFill>
              </a:rPr>
              <a:t>number</a:t>
            </a:r>
            <a:endParaRPr lang="it-IT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925696"/>
            <a:ext cx="3297064" cy="236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7264" y="1315367"/>
            <a:ext cx="3779912" cy="261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94367"/>
            <a:ext cx="2702702" cy="278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Un palazzo a San Severino Marche dopo il terremoto di domenica 30 ottobre 201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3178800" cy="2592288"/>
          </a:xfrm>
          <a:prstGeom prst="rect">
            <a:avLst/>
          </a:prstGeom>
          <a:noFill/>
        </p:spPr>
      </p:pic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aphicFrame>
        <p:nvGraphicFramePr>
          <p:cNvPr id="13" name="Grafico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9704145"/>
              </p:ext>
            </p:extLst>
          </p:nvPr>
        </p:nvGraphicFramePr>
        <p:xfrm>
          <a:off x="683568" y="1268760"/>
          <a:ext cx="7458075" cy="5256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4" name="Segnaposto numero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24</a:t>
            </a:fld>
            <a:endParaRPr lang="it-IT"/>
          </a:p>
        </p:txBody>
      </p:sp>
      <p:sp>
        <p:nvSpPr>
          <p:cNvPr id="19" name="Rettangolo 18"/>
          <p:cNvSpPr/>
          <p:nvPr/>
        </p:nvSpPr>
        <p:spPr>
          <a:xfrm>
            <a:off x="4596714" y="367593"/>
            <a:ext cx="170347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1168303" y="303620"/>
            <a:ext cx="7621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Provided assistance </a:t>
            </a:r>
            <a:r>
              <a:rPr lang="en-US" sz="3000" dirty="0" smtClean="0"/>
              <a:t>to </a:t>
            </a:r>
            <a:r>
              <a:rPr lang="en-US" sz="3000" dirty="0" smtClean="0"/>
              <a:t>displaced </a:t>
            </a:r>
            <a:r>
              <a:rPr lang="en-US" sz="3000" dirty="0" smtClean="0"/>
              <a:t>persons</a:t>
            </a:r>
            <a:endParaRPr lang="it-IT" sz="30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827584" y="1207535"/>
            <a:ext cx="1197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chemeClr val="bg1"/>
                </a:solidFill>
              </a:rPr>
              <a:t>number</a:t>
            </a:r>
            <a:endParaRPr lang="it-IT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925696"/>
            <a:ext cx="3297064" cy="236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7264" y="1315367"/>
            <a:ext cx="3779912" cy="261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94367"/>
            <a:ext cx="2702702" cy="278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Un palazzo a San Severino Marche dopo il terremoto di domenica 30 ottobre 201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3178800" cy="2592288"/>
          </a:xfrm>
          <a:prstGeom prst="rect">
            <a:avLst/>
          </a:prstGeom>
          <a:noFill/>
        </p:spPr>
      </p:pic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aphicFrame>
        <p:nvGraphicFramePr>
          <p:cNvPr id="15" name="Grafico 14"/>
          <p:cNvGraphicFramePr>
            <a:graphicFrameLocks/>
          </p:cNvGraphicFramePr>
          <p:nvPr/>
        </p:nvGraphicFramePr>
        <p:xfrm>
          <a:off x="827584" y="1196752"/>
          <a:ext cx="7458075" cy="5256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25</a:t>
            </a:fld>
            <a:endParaRPr lang="it-IT"/>
          </a:p>
        </p:txBody>
      </p:sp>
      <p:sp>
        <p:nvSpPr>
          <p:cNvPr id="17" name="Rettangolo 16"/>
          <p:cNvSpPr/>
          <p:nvPr/>
        </p:nvSpPr>
        <p:spPr>
          <a:xfrm>
            <a:off x="4596714" y="367593"/>
            <a:ext cx="170347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1168303" y="303620"/>
            <a:ext cx="7621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Provided assistance </a:t>
            </a:r>
            <a:r>
              <a:rPr lang="en-US" sz="3000" dirty="0" smtClean="0"/>
              <a:t>to </a:t>
            </a:r>
            <a:r>
              <a:rPr lang="en-US" sz="3000" dirty="0" smtClean="0"/>
              <a:t>displaced </a:t>
            </a:r>
            <a:r>
              <a:rPr lang="en-US" sz="3000" dirty="0" smtClean="0"/>
              <a:t>persons</a:t>
            </a:r>
            <a:endParaRPr lang="it-IT" sz="3000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1017719" y="1109701"/>
            <a:ext cx="1197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chemeClr val="bg1"/>
                </a:solidFill>
              </a:rPr>
              <a:t>number</a:t>
            </a:r>
            <a:endParaRPr lang="it-IT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5076056" y="404664"/>
            <a:ext cx="194421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211960" y="303620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smtClean="0"/>
              <a:t>the </a:t>
            </a:r>
            <a:r>
              <a:rPr lang="it-IT" sz="4000" dirty="0" err="1" smtClean="0"/>
              <a:t>damage</a:t>
            </a:r>
            <a:endParaRPr lang="it-IT" sz="3800" dirty="0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42" name="Picture 2" descr="\\ORMA2002\dati1\giunta\utenti\ProtezioneCivile\Protezio\2017\POLACCO\Presentazioni\presentazione sisma Piccinini\presentazione ott_2017\Danno_1_DSC_00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7864717" cy="5229200"/>
          </a:xfrm>
          <a:prstGeom prst="rect">
            <a:avLst/>
          </a:prstGeom>
          <a:noFill/>
        </p:spPr>
      </p:pic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26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266" name="Picture 2" descr="\\ORMA2002\dati1\giunta\utenti\ProtezioneCivile\Protezio\2017\POLACCO\Presentazioni\presentazione sisma Piccinini\presentazione ott_2017\Danno_2_100_671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4114800" cy="548640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7112" y="1135018"/>
            <a:ext cx="3590315" cy="5399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27</a:t>
            </a:fld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5076056" y="404664"/>
            <a:ext cx="194421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211960" y="303620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smtClean="0"/>
              <a:t>the </a:t>
            </a:r>
            <a:r>
              <a:rPr lang="it-IT" sz="4000" dirty="0" err="1" smtClean="0"/>
              <a:t>damage</a:t>
            </a:r>
            <a:endParaRPr lang="it-IT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2291" name="Picture 3" descr="\\ORMA2002\dati1\giunta\utenti\ProtezioneCivile\Protezio\2017\POLACCO\Presentazioni\presentazione sisma Piccinini\presentazione ott_2017\Danno_6_ DSC_019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2274" y="1133320"/>
            <a:ext cx="3672408" cy="5494764"/>
          </a:xfrm>
          <a:prstGeom prst="rect">
            <a:avLst/>
          </a:prstGeom>
          <a:noFill/>
        </p:spPr>
      </p:pic>
      <p:pic>
        <p:nvPicPr>
          <p:cNvPr id="9" name="Picture 2" descr="\\ORMA2002\dati1\giunta\utenti\ProtezioneCivile\Protezio\2017\POLACCO\Presentazioni\presentazione sisma Piccinini\presentazione ott_2017\Danno_4_DSC_008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834" y="1114470"/>
            <a:ext cx="3719263" cy="5520342"/>
          </a:xfrm>
          <a:prstGeom prst="rect">
            <a:avLst/>
          </a:prstGeom>
          <a:noFill/>
        </p:spPr>
      </p:pic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28</a:t>
            </a:fld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5076056" y="404664"/>
            <a:ext cx="194421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211960" y="303620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smtClean="0"/>
              <a:t>the </a:t>
            </a:r>
            <a:r>
              <a:rPr lang="it-IT" sz="4000" dirty="0" err="1" smtClean="0"/>
              <a:t>damage</a:t>
            </a:r>
            <a:endParaRPr lang="it-IT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22" y="1255928"/>
            <a:ext cx="8033502" cy="534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29</a:t>
            </a:fld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5076056" y="404664"/>
            <a:ext cx="194421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4211960" y="303620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smtClean="0"/>
              <a:t>the </a:t>
            </a:r>
            <a:r>
              <a:rPr lang="it-IT" sz="4000" dirty="0" err="1" smtClean="0"/>
              <a:t>damage</a:t>
            </a:r>
            <a:endParaRPr lang="it-IT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5473167" y="4792884"/>
            <a:ext cx="1368152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7236296" y="273005"/>
            <a:ext cx="144016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5256584" y="18864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 smtClean="0"/>
              <a:t>Seismic</a:t>
            </a:r>
            <a:r>
              <a:rPr lang="it-IT" sz="4000" b="1" dirty="0" smtClean="0"/>
              <a:t> </a:t>
            </a:r>
            <a:r>
              <a:rPr lang="it-IT" sz="4000" b="1" dirty="0" err="1" smtClean="0"/>
              <a:t>Event</a:t>
            </a:r>
            <a:r>
              <a:rPr lang="it-IT" sz="4000" b="1" dirty="0" smtClean="0"/>
              <a:t> </a:t>
            </a:r>
          </a:p>
          <a:p>
            <a:r>
              <a:rPr lang="it-IT" sz="4000" dirty="0" smtClean="0"/>
              <a:t>in the Marche</a:t>
            </a:r>
            <a:endParaRPr lang="it-IT" sz="4000" dirty="0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700808"/>
            <a:ext cx="1250417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5436096" y="3429000"/>
            <a:ext cx="356388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/>
              <a:t>the earthquake measured at the </a:t>
            </a:r>
            <a:r>
              <a:rPr lang="en-US" sz="2500" dirty="0" err="1" smtClean="0"/>
              <a:t>epicent</a:t>
            </a:r>
            <a:r>
              <a:rPr lang="en-US" sz="2500" dirty="0" smtClean="0"/>
              <a:t> was of magnitude </a:t>
            </a:r>
            <a:r>
              <a:rPr lang="it-IT" sz="8000" dirty="0" smtClean="0"/>
              <a:t>6.0</a:t>
            </a:r>
            <a:r>
              <a:rPr lang="it-IT" sz="2000" dirty="0" smtClean="0"/>
              <a:t> </a:t>
            </a:r>
            <a:r>
              <a:rPr lang="it-IT" sz="2000" dirty="0" err="1" smtClean="0"/>
              <a:t>of</a:t>
            </a:r>
            <a:r>
              <a:rPr lang="it-IT" sz="2000" dirty="0" smtClean="0"/>
              <a:t> Richter scale</a:t>
            </a:r>
            <a:endParaRPr lang="it-IT" sz="2000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6876256" y="249289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03:36 </a:t>
            </a:r>
            <a:r>
              <a:rPr lang="it-IT" sz="2400" dirty="0" err="1" smtClean="0"/>
              <a:t>am</a:t>
            </a:r>
            <a:endParaRPr lang="it-IT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7" y="1196752"/>
            <a:ext cx="4757017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19075"/>
            <a:ext cx="2736304" cy="1844824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7380312" y="1484784"/>
            <a:ext cx="15841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dirty="0" smtClean="0"/>
              <a:t>Rock </a:t>
            </a:r>
            <a:r>
              <a:rPr lang="it-IT" dirty="0" err="1" smtClean="0"/>
              <a:t>fall</a:t>
            </a:r>
            <a:r>
              <a:rPr lang="it-IT" dirty="0" smtClean="0"/>
              <a:t> in </a:t>
            </a:r>
            <a:r>
              <a:rPr lang="it-IT" dirty="0" err="1" smtClean="0"/>
              <a:t>highway</a:t>
            </a:r>
            <a:r>
              <a:rPr lang="it-IT" dirty="0" smtClean="0"/>
              <a:t> </a:t>
            </a:r>
            <a:r>
              <a:rPr lang="it-IT" u="sng" dirty="0" smtClean="0"/>
              <a:t>n. 4 Salaria </a:t>
            </a:r>
            <a:r>
              <a:rPr lang="it-IT" dirty="0" smtClean="0"/>
              <a:t>in  </a:t>
            </a:r>
            <a:r>
              <a:rPr lang="it-IT" u="sng" dirty="0" smtClean="0"/>
              <a:t>Arquata del Tronto, </a:t>
            </a:r>
            <a:r>
              <a:rPr lang="it-IT" dirty="0" err="1" smtClean="0"/>
              <a:t>near</a:t>
            </a:r>
            <a:r>
              <a:rPr lang="it-IT" dirty="0" smtClean="0"/>
              <a:t> </a:t>
            </a:r>
            <a:r>
              <a:rPr lang="it-IT" u="sng" dirty="0" smtClean="0"/>
              <a:t>Pescara del Tronto</a:t>
            </a:r>
          </a:p>
        </p:txBody>
      </p:sp>
      <p:pic>
        <p:nvPicPr>
          <p:cNvPr id="4098" name="Picture 2" descr="\\ORMA2002\dati1\giunta\utenti\ProtezioneCivile\Protezio\2017\POLACCO\Presentazioni\presentazione sisma Piccinini\presentazione ott_2017\Frane1_ DSC_018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332" y="1556792"/>
            <a:ext cx="6967972" cy="4632960"/>
          </a:xfrm>
          <a:prstGeom prst="rect">
            <a:avLst/>
          </a:prstGeom>
          <a:noFill/>
        </p:spPr>
      </p:pic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30</a:t>
            </a:fld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5076056" y="404664"/>
            <a:ext cx="194421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4211960" y="303620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smtClean="0"/>
              <a:t>the </a:t>
            </a:r>
            <a:r>
              <a:rPr lang="it-IT" sz="4000" dirty="0" err="1" smtClean="0"/>
              <a:t>damage</a:t>
            </a:r>
            <a:endParaRPr lang="it-IT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0" name="Picture 2" descr="\\ORMA2002\dati1\giunta\utenti\ProtezioneCivile\Protezio\2017\POLACCO\Presentazioni\presentazione sisma Piccinini\presentazione ott_2017\Frana2_100_653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371600"/>
            <a:ext cx="6871659" cy="5153744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7380312" y="1628800"/>
            <a:ext cx="15841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dirty="0" smtClean="0"/>
              <a:t>Rock </a:t>
            </a:r>
            <a:r>
              <a:rPr lang="it-IT" dirty="0" err="1" smtClean="0"/>
              <a:t>fall</a:t>
            </a:r>
            <a:r>
              <a:rPr lang="it-IT" dirty="0" smtClean="0"/>
              <a:t> in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provincial</a:t>
            </a:r>
            <a:r>
              <a:rPr lang="it-IT" dirty="0" smtClean="0"/>
              <a:t> Road n. </a:t>
            </a:r>
            <a:r>
              <a:rPr lang="it-IT" u="sng" dirty="0" smtClean="0"/>
              <a:t>209 </a:t>
            </a:r>
            <a:r>
              <a:rPr lang="it-IT" u="sng" dirty="0" err="1" smtClean="0"/>
              <a:t>Valnerina</a:t>
            </a:r>
            <a:r>
              <a:rPr lang="it-IT" u="sng" dirty="0" smtClean="0"/>
              <a:t> </a:t>
            </a:r>
            <a:r>
              <a:rPr lang="it-IT" dirty="0" smtClean="0"/>
              <a:t>in  </a:t>
            </a:r>
            <a:r>
              <a:rPr lang="it-IT" u="sng" dirty="0" err="1" smtClean="0"/>
              <a:t>Visso</a:t>
            </a:r>
            <a:endParaRPr lang="it-IT" u="sng" dirty="0" smtClean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31</a:t>
            </a:fld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4860033" y="404664"/>
            <a:ext cx="381642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411760" y="303620"/>
            <a:ext cx="67322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500" dirty="0" smtClean="0"/>
              <a:t>The </a:t>
            </a:r>
            <a:r>
              <a:rPr lang="it-IT" sz="3500" dirty="0" err="1" smtClean="0"/>
              <a:t>seismic-induced</a:t>
            </a:r>
            <a:r>
              <a:rPr lang="it-IT" sz="3500" dirty="0" smtClean="0"/>
              <a:t> </a:t>
            </a:r>
            <a:r>
              <a:rPr lang="it-IT" sz="3500" dirty="0" err="1" smtClean="0"/>
              <a:t>landslides</a:t>
            </a:r>
            <a:endParaRPr lang="it-IT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7020272" y="1447616"/>
            <a:ext cx="20882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dirty="0" err="1" smtClean="0"/>
              <a:t>Land</a:t>
            </a:r>
            <a:r>
              <a:rPr lang="it-IT" dirty="0" smtClean="0"/>
              <a:t> slide in </a:t>
            </a:r>
            <a:r>
              <a:rPr lang="it-IT" dirty="0" err="1" smtClean="0"/>
              <a:t>provincial</a:t>
            </a:r>
            <a:r>
              <a:rPr lang="it-IT" dirty="0" smtClean="0"/>
              <a:t> Road n. </a:t>
            </a:r>
            <a:r>
              <a:rPr lang="it-IT" u="sng" dirty="0" smtClean="0"/>
              <a:t>134</a:t>
            </a:r>
          </a:p>
          <a:p>
            <a:pPr marL="1588"/>
            <a:r>
              <a:rPr lang="it-IT" dirty="0" smtClean="0"/>
              <a:t>in </a:t>
            </a:r>
            <a:r>
              <a:rPr lang="it-IT" u="sng" dirty="0" err="1" smtClean="0"/>
              <a:t>Castelsantangelo</a:t>
            </a:r>
            <a:r>
              <a:rPr lang="it-IT" u="sng" dirty="0" smtClean="0"/>
              <a:t> sul Nera and</a:t>
            </a:r>
            <a:r>
              <a:rPr lang="it-IT" dirty="0" smtClean="0"/>
              <a:t> </a:t>
            </a:r>
            <a:r>
              <a:rPr lang="it-IT" u="sng" dirty="0" err="1" smtClean="0"/>
              <a:t>Visso</a:t>
            </a:r>
            <a:endParaRPr lang="it-IT" u="sng" dirty="0" smtClean="0">
              <a:solidFill>
                <a:srgbClr val="FF0000"/>
              </a:solidFill>
            </a:endParaRPr>
          </a:p>
        </p:txBody>
      </p:sp>
      <p:pic>
        <p:nvPicPr>
          <p:cNvPr id="3074" name="Picture 2" descr="\\ORMA2002\dati1\giunta\utenti\ProtezioneCivile\Protezio\2017\POLACCO\Presentazioni\presentazione sisma Piccinini\presentazione ott_2017\Frana3_DSC_040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6717703" cy="4658068"/>
          </a:xfrm>
          <a:prstGeom prst="rect">
            <a:avLst/>
          </a:prstGeom>
          <a:noFill/>
        </p:spPr>
      </p:pic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32</a:t>
            </a:fld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4860033" y="404664"/>
            <a:ext cx="381642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411760" y="303620"/>
            <a:ext cx="67322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500" dirty="0" smtClean="0"/>
              <a:t>The </a:t>
            </a:r>
            <a:r>
              <a:rPr lang="it-IT" sz="3500" dirty="0" err="1" smtClean="0"/>
              <a:t>seismic-induced</a:t>
            </a:r>
            <a:r>
              <a:rPr lang="it-IT" sz="3500" dirty="0" smtClean="0"/>
              <a:t> </a:t>
            </a:r>
            <a:r>
              <a:rPr lang="it-IT" sz="3500" dirty="0" err="1" smtClean="0"/>
              <a:t>landslides</a:t>
            </a:r>
            <a:endParaRPr lang="it-IT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tangolo 21"/>
          <p:cNvSpPr/>
          <p:nvPr/>
        </p:nvSpPr>
        <p:spPr>
          <a:xfrm>
            <a:off x="6121238" y="200997"/>
            <a:ext cx="183513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623" y="1441078"/>
            <a:ext cx="5493513" cy="5010125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835696" y="150892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management of the wreckage</a:t>
            </a:r>
            <a:endParaRPr lang="it-IT" sz="3200" dirty="0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0" name="Picture 2" descr="Risultati immagini per gestione macerie sisma 201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4825501"/>
            <a:ext cx="2868885" cy="162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3995936" y="5371395"/>
            <a:ext cx="1584176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it-IT" sz="1200" dirty="0"/>
              <a:t>SDT PICENOAMBIENTE </a:t>
            </a:r>
            <a:r>
              <a:rPr lang="it-IT" sz="1200" b="1" dirty="0"/>
              <a:t>Monteprandone</a:t>
            </a:r>
          </a:p>
        </p:txBody>
      </p:sp>
      <p:sp>
        <p:nvSpPr>
          <p:cNvPr id="12" name="Ovale 11"/>
          <p:cNvSpPr/>
          <p:nvPr/>
        </p:nvSpPr>
        <p:spPr>
          <a:xfrm>
            <a:off x="5302622" y="5157192"/>
            <a:ext cx="72008" cy="7200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/>
          <p:cNvSpPr/>
          <p:nvPr/>
        </p:nvSpPr>
        <p:spPr>
          <a:xfrm>
            <a:off x="3408524" y="3400648"/>
            <a:ext cx="72008" cy="7200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CasellaDiTesto 22"/>
          <p:cNvSpPr txBox="1"/>
          <p:nvPr/>
        </p:nvSpPr>
        <p:spPr>
          <a:xfrm>
            <a:off x="3095836" y="2540451"/>
            <a:ext cx="1224136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SDT </a:t>
            </a:r>
            <a:r>
              <a:rPr lang="it-IT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COSMARI</a:t>
            </a:r>
          </a:p>
          <a:p>
            <a:pPr algn="ctr"/>
            <a:r>
              <a:rPr lang="it-IT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Tolentino</a:t>
            </a:r>
            <a:endParaRPr lang="it-IT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Ovale 25"/>
          <p:cNvSpPr/>
          <p:nvPr/>
        </p:nvSpPr>
        <p:spPr>
          <a:xfrm>
            <a:off x="3219314" y="4077072"/>
            <a:ext cx="72008" cy="7200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CasellaDiTesto 27"/>
          <p:cNvSpPr txBox="1"/>
          <p:nvPr/>
        </p:nvSpPr>
        <p:spPr>
          <a:xfrm>
            <a:off x="1977539" y="3560316"/>
            <a:ext cx="1152128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it-IT" sz="1200" dirty="0" smtClean="0"/>
              <a:t>SDT </a:t>
            </a:r>
            <a:r>
              <a:rPr lang="it-IT" sz="1200" dirty="0"/>
              <a:t>COSMARI</a:t>
            </a:r>
            <a:r>
              <a:rPr lang="it-IT" sz="1200" dirty="0" smtClean="0"/>
              <a:t> </a:t>
            </a:r>
            <a:r>
              <a:rPr lang="it-IT" sz="1200" b="1" dirty="0"/>
              <a:t>San </a:t>
            </a:r>
            <a:r>
              <a:rPr lang="it-IT" sz="1200" b="1" dirty="0" smtClean="0"/>
              <a:t>Ginesio</a:t>
            </a:r>
            <a:endParaRPr lang="it-IT" sz="1200" b="1" dirty="0"/>
          </a:p>
        </p:txBody>
      </p:sp>
      <p:sp>
        <p:nvSpPr>
          <p:cNvPr id="6" name="Rettangolo 5"/>
          <p:cNvSpPr/>
          <p:nvPr/>
        </p:nvSpPr>
        <p:spPr>
          <a:xfrm>
            <a:off x="5959202" y="1507431"/>
            <a:ext cx="2868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200" u="sng" dirty="0" smtClean="0"/>
              <a:t>n. 4 </a:t>
            </a:r>
            <a:r>
              <a:rPr lang="it-IT" sz="2400" dirty="0" err="1" smtClean="0"/>
              <a:t>temporary</a:t>
            </a:r>
            <a:r>
              <a:rPr lang="it-IT" sz="2400" dirty="0" smtClean="0"/>
              <a:t> </a:t>
            </a:r>
            <a:r>
              <a:rPr lang="it-IT" sz="2400" dirty="0" err="1" smtClean="0"/>
              <a:t>storage</a:t>
            </a:r>
            <a:endParaRPr lang="it-IT" sz="2200" dirty="0"/>
          </a:p>
        </p:txBody>
      </p:sp>
      <p:sp>
        <p:nvSpPr>
          <p:cNvPr id="30" name="Rettangolo 29"/>
          <p:cNvSpPr/>
          <p:nvPr/>
        </p:nvSpPr>
        <p:spPr>
          <a:xfrm>
            <a:off x="5959202" y="2472650"/>
            <a:ext cx="28683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err="1" smtClean="0"/>
              <a:t>Rubble</a:t>
            </a:r>
            <a:r>
              <a:rPr lang="it-IT" sz="2400" dirty="0" smtClean="0"/>
              <a:t> so far </a:t>
            </a:r>
            <a:r>
              <a:rPr lang="it-IT" sz="2400" dirty="0" err="1" smtClean="0"/>
              <a:t>removed</a:t>
            </a:r>
            <a:r>
              <a:rPr lang="it-IT" sz="2400" dirty="0" smtClean="0"/>
              <a:t> </a:t>
            </a:r>
            <a:r>
              <a:rPr lang="it-IT" sz="2200" dirty="0" err="1" smtClean="0"/>
              <a:t>at</a:t>
            </a:r>
            <a:r>
              <a:rPr lang="it-IT" sz="2200" dirty="0" smtClean="0"/>
              <a:t> </a:t>
            </a:r>
            <a:r>
              <a:rPr lang="it-IT" sz="2200" dirty="0" smtClean="0"/>
              <a:t>20.05.18</a:t>
            </a:r>
          </a:p>
          <a:p>
            <a:endParaRPr lang="it-IT" sz="2400" b="1" dirty="0" smtClean="0"/>
          </a:p>
          <a:p>
            <a:r>
              <a:rPr lang="it-IT" sz="2400" b="1" dirty="0" smtClean="0"/>
              <a:t>414.341 ton</a:t>
            </a:r>
            <a:endParaRPr lang="it-IT" sz="2400" b="1" dirty="0" smtClean="0"/>
          </a:p>
          <a:p>
            <a:endParaRPr lang="it-IT" sz="3200" b="1" u="sng" dirty="0"/>
          </a:p>
        </p:txBody>
      </p:sp>
      <p:sp>
        <p:nvSpPr>
          <p:cNvPr id="19" name="Ovale 18"/>
          <p:cNvSpPr/>
          <p:nvPr/>
        </p:nvSpPr>
        <p:spPr>
          <a:xfrm>
            <a:off x="2861447" y="5961980"/>
            <a:ext cx="72008" cy="7200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/>
          <p:cNvSpPr txBox="1"/>
          <p:nvPr/>
        </p:nvSpPr>
        <p:spPr>
          <a:xfrm>
            <a:off x="1619672" y="5445224"/>
            <a:ext cx="1152128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it-IT" sz="1200" dirty="0" smtClean="0"/>
              <a:t>SDT HTRI </a:t>
            </a:r>
            <a:r>
              <a:rPr lang="it-IT" sz="1200" b="1" dirty="0" smtClean="0"/>
              <a:t>Arquata del Tronto</a:t>
            </a:r>
            <a:endParaRPr lang="it-IT" sz="1200" b="1" dirty="0"/>
          </a:p>
        </p:txBody>
      </p:sp>
      <p:sp>
        <p:nvSpPr>
          <p:cNvPr id="21" name="Segnaposto numero diapositiva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31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aphicFrame>
        <p:nvGraphicFramePr>
          <p:cNvPr id="21" name="Tabella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861905"/>
              </p:ext>
            </p:extLst>
          </p:nvPr>
        </p:nvGraphicFramePr>
        <p:xfrm>
          <a:off x="1403648" y="2636912"/>
          <a:ext cx="6096000" cy="284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568800">
                <a:tc>
                  <a:txBody>
                    <a:bodyPr/>
                    <a:lstStyle/>
                    <a:p>
                      <a:pPr algn="ctr"/>
                      <a:r>
                        <a:rPr lang="it-IT" dirty="0" err="1" smtClean="0"/>
                        <a:t>District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err="1" smtClean="0"/>
                        <a:t>wreckage</a:t>
                      </a:r>
                      <a:r>
                        <a:rPr lang="it-IT" dirty="0" smtClean="0"/>
                        <a:t> (ton)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TOTAL</a:t>
                      </a:r>
                      <a:endParaRPr lang="it-IT" dirty="0"/>
                    </a:p>
                  </a:txBody>
                  <a:tcPr anchor="ctr"/>
                </a:tc>
              </a:tr>
              <a:tr h="568800">
                <a:tc>
                  <a:txBody>
                    <a:bodyPr/>
                    <a:lstStyle/>
                    <a:p>
                      <a:r>
                        <a:rPr lang="it-IT" dirty="0" smtClean="0"/>
                        <a:t>ASCOLI</a:t>
                      </a:r>
                      <a:r>
                        <a:rPr lang="it-IT" baseline="0" dirty="0" smtClean="0"/>
                        <a:t> PICENO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0" lang="it-IT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222.123</a:t>
                      </a:r>
                      <a:endParaRPr kumimoji="0" lang="it-IT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30" marR="9130" marT="9130" marB="0" anchor="ctr"/>
                </a:tc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t-IT" sz="2000" b="1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414.341</a:t>
                      </a:r>
                      <a:endParaRPr lang="it-IT" sz="2000" b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68800">
                <a:tc>
                  <a:txBody>
                    <a:bodyPr/>
                    <a:lstStyle/>
                    <a:p>
                      <a:r>
                        <a:rPr lang="it-IT" dirty="0" smtClean="0"/>
                        <a:t>MACERATA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186.352</a:t>
                      </a:r>
                    </a:p>
                  </a:txBody>
                  <a:tcPr marL="9130" marR="9130" marT="9130" marB="0" anchor="ctr"/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 anchor="ctr"/>
                </a:tc>
              </a:tr>
              <a:tr h="568800">
                <a:tc>
                  <a:txBody>
                    <a:bodyPr/>
                    <a:lstStyle/>
                    <a:p>
                      <a:r>
                        <a:rPr lang="it-IT" dirty="0" smtClean="0"/>
                        <a:t>FERMO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5.866</a:t>
                      </a:r>
                    </a:p>
                  </a:txBody>
                  <a:tcPr marL="9130" marR="9130" marT="9130" marB="0" anchor="ctr"/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 anchor="ctr"/>
                </a:tc>
              </a:tr>
              <a:tr h="56880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2" name="Rettangolo 21"/>
          <p:cNvSpPr/>
          <p:nvPr/>
        </p:nvSpPr>
        <p:spPr>
          <a:xfrm>
            <a:off x="1331550" y="1845985"/>
            <a:ext cx="73519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err="1" smtClean="0"/>
              <a:t>Until</a:t>
            </a:r>
            <a:r>
              <a:rPr lang="it-IT" sz="2000" dirty="0" smtClean="0"/>
              <a:t> 20.05.18</a:t>
            </a:r>
            <a:endParaRPr lang="it-IT" sz="2000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34</a:t>
            </a:fld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6121238" y="200997"/>
            <a:ext cx="183513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1835696" y="150892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management of the wreckage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33131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122" name="Picture 2" descr="\\ORMA2002\dati1\giunta\utenti\ProtezioneCivile\Protezio\2017\POLACCO\Presentazioni\presentazione sisma Piccinini\presentazione ott_2017\Maceria1_DSC_004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248"/>
          <a:stretch>
            <a:fillRect/>
          </a:stretch>
        </p:blipFill>
        <p:spPr bwMode="auto">
          <a:xfrm>
            <a:off x="384075" y="1556793"/>
            <a:ext cx="6492181" cy="4508120"/>
          </a:xfrm>
          <a:prstGeom prst="rect">
            <a:avLst/>
          </a:prstGeom>
          <a:noFill/>
        </p:spPr>
      </p:pic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35</a:t>
            </a:fld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6121238" y="200997"/>
            <a:ext cx="183513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835696" y="150892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management of the wreckage</a:t>
            </a:r>
            <a:endParaRPr lang="it-IT" sz="3200" dirty="0"/>
          </a:p>
        </p:txBody>
      </p:sp>
      <p:sp>
        <p:nvSpPr>
          <p:cNvPr id="12" name="Rettangolo 11"/>
          <p:cNvSpPr/>
          <p:nvPr/>
        </p:nvSpPr>
        <p:spPr>
          <a:xfrm>
            <a:off x="7020272" y="1507431"/>
            <a:ext cx="180732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200" u="sng" dirty="0" smtClean="0"/>
              <a:t>First </a:t>
            </a:r>
            <a:r>
              <a:rPr lang="it-IT" sz="2200" u="sng" dirty="0" err="1" smtClean="0"/>
              <a:t>removed</a:t>
            </a:r>
            <a:r>
              <a:rPr lang="it-IT" sz="2200" u="sng" dirty="0" smtClean="0"/>
              <a:t> </a:t>
            </a:r>
            <a:r>
              <a:rPr lang="it-IT" sz="2200" u="sng" dirty="0" err="1" smtClean="0"/>
              <a:t>dangerous</a:t>
            </a:r>
            <a:r>
              <a:rPr lang="it-IT" sz="2200" u="sng" dirty="0" smtClean="0"/>
              <a:t> </a:t>
            </a:r>
            <a:r>
              <a:rPr lang="it-IT" sz="2400" dirty="0" err="1" smtClean="0"/>
              <a:t>waste</a:t>
            </a:r>
            <a:endParaRPr lang="it-IT" sz="2400" dirty="0" smtClean="0"/>
          </a:p>
          <a:p>
            <a:r>
              <a:rPr lang="it-IT" sz="2400" dirty="0" smtClean="0"/>
              <a:t>(</a:t>
            </a:r>
            <a:r>
              <a:rPr lang="it-IT" sz="2400" dirty="0" err="1" smtClean="0"/>
              <a:t>asbestos</a:t>
            </a:r>
            <a:r>
              <a:rPr lang="it-IT" sz="2400" dirty="0" smtClean="0"/>
              <a:t>)</a:t>
            </a:r>
            <a:endParaRPr lang="it-IT" sz="2200" dirty="0"/>
          </a:p>
        </p:txBody>
      </p:sp>
    </p:spTree>
    <p:extLst>
      <p:ext uri="{BB962C8B-B14F-4D97-AF65-F5344CB8AC3E}">
        <p14:creationId xmlns:p14="http://schemas.microsoft.com/office/powerpoint/2010/main" val="33131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7452320" y="1514500"/>
            <a:ext cx="151216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 smtClean="0"/>
              <a:t>temporary</a:t>
            </a:r>
            <a:r>
              <a:rPr lang="it-IT" dirty="0" smtClean="0"/>
              <a:t> </a:t>
            </a:r>
            <a:r>
              <a:rPr lang="it-IT" dirty="0" err="1" smtClean="0"/>
              <a:t>storage</a:t>
            </a:r>
            <a:endParaRPr lang="it-IT" dirty="0" smtClean="0"/>
          </a:p>
          <a:p>
            <a:pPr marL="1588"/>
            <a:endParaRPr lang="it-IT" sz="900" dirty="0" smtClean="0">
              <a:solidFill>
                <a:srgbClr val="FF0000"/>
              </a:solidFill>
            </a:endParaRPr>
          </a:p>
          <a:p>
            <a:pPr marL="1588"/>
            <a:r>
              <a:rPr lang="it-IT" b="1" u="sng" dirty="0" err="1" smtClean="0"/>
              <a:t>Cosmari</a:t>
            </a:r>
            <a:r>
              <a:rPr lang="it-IT" b="1" u="sng" dirty="0" smtClean="0"/>
              <a:t> </a:t>
            </a:r>
          </a:p>
          <a:p>
            <a:pPr marL="1588"/>
            <a:r>
              <a:rPr lang="it-IT" dirty="0" smtClean="0"/>
              <a:t>in</a:t>
            </a:r>
          </a:p>
          <a:p>
            <a:pPr marL="1588"/>
            <a:r>
              <a:rPr lang="it-IT" b="1" u="sng" dirty="0" smtClean="0"/>
              <a:t>Tolentino</a:t>
            </a:r>
          </a:p>
          <a:p>
            <a:pPr marL="1588"/>
            <a:endParaRPr lang="it-IT" dirty="0" smtClean="0"/>
          </a:p>
          <a:p>
            <a:pPr marL="1588"/>
            <a:r>
              <a:rPr lang="en-US" dirty="0" smtClean="0"/>
              <a:t>First selection and sorting operation</a:t>
            </a:r>
            <a:endParaRPr lang="it-IT" dirty="0" smtClean="0"/>
          </a:p>
        </p:txBody>
      </p:sp>
      <p:pic>
        <p:nvPicPr>
          <p:cNvPr id="6146" name="Picture 2" descr="\\ORMA2002\dati1\giunta\utenti\ProtezioneCivile\Protezio\2017\POLACCO\Presentazioni\presentazione sisma Piccinini\presentazione ott_2017\Maceria2_DSC_037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7003786" cy="4752528"/>
          </a:xfrm>
          <a:prstGeom prst="rect">
            <a:avLst/>
          </a:prstGeom>
          <a:noFill/>
        </p:spPr>
      </p:pic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36</a:t>
            </a:fld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6121238" y="200997"/>
            <a:ext cx="183513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1835696" y="150892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management of the wreckage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33131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170" name="Picture 2" descr="\\ORMA2002\dati1\giunta\utenti\ProtezioneCivile\Protezio\2017\POLACCO\Presentazioni\presentazione sisma Piccinini\presentazione ott_2017\Maceria3_DSC_038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094" y="1628800"/>
            <a:ext cx="6931202" cy="4608512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7452320" y="1514500"/>
            <a:ext cx="1512168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 smtClean="0"/>
              <a:t>temporary</a:t>
            </a:r>
            <a:r>
              <a:rPr lang="it-IT" dirty="0" smtClean="0"/>
              <a:t> </a:t>
            </a:r>
            <a:r>
              <a:rPr lang="it-IT" dirty="0" err="1" smtClean="0"/>
              <a:t>storage</a:t>
            </a:r>
            <a:endParaRPr lang="it-IT" dirty="0" smtClean="0"/>
          </a:p>
          <a:p>
            <a:pPr marL="1588"/>
            <a:endParaRPr lang="it-IT" sz="900" dirty="0" smtClean="0">
              <a:solidFill>
                <a:srgbClr val="FF0000"/>
              </a:solidFill>
            </a:endParaRPr>
          </a:p>
          <a:p>
            <a:pPr marL="1588"/>
            <a:r>
              <a:rPr lang="it-IT" b="1" u="sng" dirty="0" err="1" smtClean="0"/>
              <a:t>Cosmari</a:t>
            </a:r>
            <a:r>
              <a:rPr lang="it-IT" b="1" u="sng" dirty="0" smtClean="0"/>
              <a:t> </a:t>
            </a:r>
          </a:p>
          <a:p>
            <a:pPr marL="1588"/>
            <a:r>
              <a:rPr lang="it-IT" dirty="0" smtClean="0"/>
              <a:t>in </a:t>
            </a:r>
          </a:p>
          <a:p>
            <a:pPr marL="1588"/>
            <a:r>
              <a:rPr lang="it-IT" b="1" u="sng" dirty="0" smtClean="0"/>
              <a:t>Tolentino</a:t>
            </a:r>
          </a:p>
          <a:p>
            <a:pPr marL="1588"/>
            <a:endParaRPr lang="it-IT" dirty="0" smtClean="0"/>
          </a:p>
          <a:p>
            <a:pPr marL="1588"/>
            <a:r>
              <a:rPr lang="it-IT" dirty="0" err="1" smtClean="0"/>
              <a:t>Boxes</a:t>
            </a:r>
            <a:r>
              <a:rPr lang="it-IT" dirty="0" smtClean="0"/>
              <a:t> </a:t>
            </a:r>
            <a:r>
              <a:rPr lang="it-IT" dirty="0" err="1" smtClean="0"/>
              <a:t>for</a:t>
            </a:r>
            <a:r>
              <a:rPr lang="it-IT" dirty="0" smtClean="0"/>
              <a:t> </a:t>
            </a:r>
            <a:r>
              <a:rPr lang="it-IT" dirty="0" err="1" smtClean="0"/>
              <a:t>recoverable</a:t>
            </a:r>
            <a:r>
              <a:rPr lang="it-IT" dirty="0" smtClean="0"/>
              <a:t> material</a:t>
            </a:r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37</a:t>
            </a:fld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6121238" y="200997"/>
            <a:ext cx="183513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1835696" y="150892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management of the wreckage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33131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7164288" y="1514500"/>
            <a:ext cx="1800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 smtClean="0"/>
              <a:t>temporary</a:t>
            </a:r>
            <a:r>
              <a:rPr lang="it-IT" dirty="0" smtClean="0"/>
              <a:t> </a:t>
            </a:r>
            <a:r>
              <a:rPr lang="it-IT" dirty="0" err="1" smtClean="0"/>
              <a:t>storage</a:t>
            </a:r>
            <a:endParaRPr lang="it-IT" dirty="0" smtClean="0"/>
          </a:p>
          <a:p>
            <a:pPr marL="1588"/>
            <a:endParaRPr lang="it-IT" dirty="0" smtClean="0">
              <a:solidFill>
                <a:srgbClr val="FF0000"/>
              </a:solidFill>
            </a:endParaRPr>
          </a:p>
          <a:p>
            <a:pPr marL="1588"/>
            <a:r>
              <a:rPr lang="en-US" dirty="0" smtClean="0"/>
              <a:t>Bar code for identification of Cultural Heritage</a:t>
            </a:r>
            <a:endParaRPr lang="it-IT" b="1" u="sng" dirty="0" smtClean="0"/>
          </a:p>
        </p:txBody>
      </p:sp>
      <p:pic>
        <p:nvPicPr>
          <p:cNvPr id="8194" name="Picture 2" descr="\\ORMA2002\dati1\giunta\utenti\ProtezioneCivile\Protezio\2017\POLACCO\Presentazioni\presentazione sisma Piccinini\presentazione ott_2017\Maceria4_DSC_037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6417869" cy="4267200"/>
          </a:xfrm>
          <a:prstGeom prst="rect">
            <a:avLst/>
          </a:prstGeom>
          <a:noFill/>
        </p:spPr>
      </p:pic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38</a:t>
            </a:fld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6121238" y="200997"/>
            <a:ext cx="183513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1835696" y="150892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management of the wreckage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33131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9218" name="Picture 2" descr="\\ORMA2002\dati1\giunta\utenti\ProtezioneCivile\Protezio\2017\POLACCO\Presentazioni\presentazione sisma Piccinini\presentazione ott_2017\Maceria5_DSC_037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592796"/>
            <a:ext cx="6768752" cy="4500500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7452320" y="1514500"/>
            <a:ext cx="151216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 smtClean="0"/>
              <a:t>temporary</a:t>
            </a:r>
            <a:r>
              <a:rPr lang="it-IT" dirty="0" smtClean="0"/>
              <a:t> </a:t>
            </a:r>
            <a:r>
              <a:rPr lang="it-IT" dirty="0" err="1" smtClean="0"/>
              <a:t>storage</a:t>
            </a:r>
            <a:endParaRPr lang="it-IT" dirty="0" smtClean="0"/>
          </a:p>
          <a:p>
            <a:pPr marL="1588"/>
            <a:endParaRPr lang="it-IT" sz="900" dirty="0" smtClean="0">
              <a:solidFill>
                <a:srgbClr val="FF0000"/>
              </a:solidFill>
            </a:endParaRPr>
          </a:p>
          <a:p>
            <a:pPr marL="1588"/>
            <a:r>
              <a:rPr lang="it-IT" b="1" u="sng" dirty="0" err="1" smtClean="0"/>
              <a:t>Cosmari</a:t>
            </a:r>
            <a:r>
              <a:rPr lang="it-IT" b="1" u="sng" dirty="0" smtClean="0"/>
              <a:t> </a:t>
            </a:r>
          </a:p>
          <a:p>
            <a:pPr marL="1588"/>
            <a:r>
              <a:rPr lang="it-IT" dirty="0" smtClean="0"/>
              <a:t>in </a:t>
            </a:r>
          </a:p>
          <a:p>
            <a:pPr marL="1588"/>
            <a:r>
              <a:rPr lang="it-IT" b="1" u="sng" dirty="0" smtClean="0"/>
              <a:t>Tolentino</a:t>
            </a:r>
          </a:p>
          <a:p>
            <a:pPr marL="1588"/>
            <a:endParaRPr lang="it-IT" dirty="0" smtClean="0"/>
          </a:p>
          <a:p>
            <a:pPr marL="1588"/>
            <a:r>
              <a:rPr lang="en-US" dirty="0" smtClean="0"/>
              <a:t>Box with personal effects for return</a:t>
            </a:r>
            <a:endParaRPr lang="it-IT" dirty="0" smtClean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39</a:t>
            </a:fld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6121238" y="200997"/>
            <a:ext cx="183513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1835696" y="150892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management of the wreckage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33131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/>
          <p:cNvSpPr/>
          <p:nvPr/>
        </p:nvSpPr>
        <p:spPr>
          <a:xfrm>
            <a:off x="5495747" y="5562392"/>
            <a:ext cx="971041" cy="6727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5497881" y="4696162"/>
            <a:ext cx="971041" cy="6727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5436096" y="3284984"/>
            <a:ext cx="3563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/>
              <a:t>the earthquakes measured at the </a:t>
            </a:r>
            <a:r>
              <a:rPr lang="en-US" sz="2500" dirty="0" err="1" smtClean="0"/>
              <a:t>epicent</a:t>
            </a:r>
            <a:r>
              <a:rPr lang="en-US" sz="2500" dirty="0" smtClean="0"/>
              <a:t> was of magnitude </a:t>
            </a:r>
            <a:r>
              <a:rPr lang="it-IT" sz="5800" dirty="0" smtClean="0"/>
              <a:t>5.4</a:t>
            </a:r>
            <a:r>
              <a:rPr lang="it-IT" sz="6500" dirty="0" smtClean="0">
                <a:solidFill>
                  <a:srgbClr val="FF0000"/>
                </a:solidFill>
              </a:rPr>
              <a:t> </a:t>
            </a:r>
            <a:r>
              <a:rPr lang="it-IT" sz="2000" dirty="0" smtClean="0"/>
              <a:t>and</a:t>
            </a:r>
          </a:p>
          <a:p>
            <a:r>
              <a:rPr lang="it-IT" sz="5800" dirty="0" smtClean="0"/>
              <a:t>6.0</a:t>
            </a:r>
            <a:r>
              <a:rPr lang="it-IT" sz="2000" dirty="0" smtClean="0"/>
              <a:t> </a:t>
            </a:r>
            <a:r>
              <a:rPr lang="it-IT" sz="2000" dirty="0" err="1" smtClean="0"/>
              <a:t>of</a:t>
            </a:r>
            <a:r>
              <a:rPr lang="it-IT" sz="2000" dirty="0" smtClean="0"/>
              <a:t> Richter scale</a:t>
            </a:r>
            <a:endParaRPr lang="it-IT" sz="2000" dirty="0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B2DECD"/>
              </a:clrFrom>
              <a:clrTo>
                <a:srgbClr val="B2DEC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1628800"/>
            <a:ext cx="1427036" cy="148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6876256" y="184482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07:10 pm</a:t>
            </a:r>
            <a:endParaRPr lang="it-IT" sz="2400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6900639" y="242088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09:18 pm</a:t>
            </a:r>
            <a:endParaRPr lang="it-IT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65870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19075"/>
            <a:ext cx="2736304" cy="1844824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21" name="Rettangolo 20"/>
          <p:cNvSpPr/>
          <p:nvPr/>
        </p:nvSpPr>
        <p:spPr>
          <a:xfrm>
            <a:off x="7236296" y="273005"/>
            <a:ext cx="144016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CasellaDiTesto 21"/>
          <p:cNvSpPr txBox="1"/>
          <p:nvPr/>
        </p:nvSpPr>
        <p:spPr>
          <a:xfrm>
            <a:off x="5256584" y="18864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 smtClean="0"/>
              <a:t>Seismic</a:t>
            </a:r>
            <a:r>
              <a:rPr lang="it-IT" sz="4000" b="1" dirty="0" smtClean="0"/>
              <a:t> </a:t>
            </a:r>
            <a:r>
              <a:rPr lang="it-IT" sz="4000" b="1" dirty="0" err="1" smtClean="0"/>
              <a:t>Event</a:t>
            </a:r>
            <a:r>
              <a:rPr lang="it-IT" sz="4000" b="1" dirty="0" smtClean="0"/>
              <a:t> </a:t>
            </a:r>
          </a:p>
          <a:p>
            <a:r>
              <a:rPr lang="it-IT" sz="4000" dirty="0" smtClean="0"/>
              <a:t>in the Marche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2" name="Rettangolo 21"/>
          <p:cNvSpPr/>
          <p:nvPr/>
        </p:nvSpPr>
        <p:spPr>
          <a:xfrm>
            <a:off x="1180502" y="1485945"/>
            <a:ext cx="7351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t-IT" sz="2400" dirty="0" smtClean="0"/>
              <a:t>Processing </a:t>
            </a:r>
            <a:r>
              <a:rPr lang="it-IT" sz="2400" dirty="0" err="1" smtClean="0"/>
              <a:t>processes</a:t>
            </a:r>
            <a:endParaRPr lang="it-IT" sz="22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3441576" cy="517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6216" y="2276872"/>
            <a:ext cx="3354096" cy="3646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40</a:t>
            </a:fld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6121238" y="200997"/>
            <a:ext cx="183513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1835696" y="150892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management of the wreckage</a:t>
            </a:r>
            <a:endParaRPr lang="it-IT" sz="3200" dirty="0"/>
          </a:p>
        </p:txBody>
      </p:sp>
      <p:sp>
        <p:nvSpPr>
          <p:cNvPr id="13" name="Rettangolo 12"/>
          <p:cNvSpPr/>
          <p:nvPr/>
        </p:nvSpPr>
        <p:spPr>
          <a:xfrm>
            <a:off x="7524328" y="2204864"/>
            <a:ext cx="13681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err="1" smtClean="0"/>
              <a:t>return</a:t>
            </a:r>
            <a:r>
              <a:rPr lang="it-IT" sz="2400" dirty="0" smtClean="0"/>
              <a:t> </a:t>
            </a:r>
            <a:r>
              <a:rPr lang="it-IT" sz="2400" dirty="0" err="1" smtClean="0"/>
              <a:t>of</a:t>
            </a:r>
            <a:r>
              <a:rPr lang="it-IT" sz="2400" dirty="0" smtClean="0"/>
              <a:t> </a:t>
            </a:r>
            <a:r>
              <a:rPr lang="it-IT" sz="2400" dirty="0" err="1" smtClean="0"/>
              <a:t>precious</a:t>
            </a:r>
            <a:r>
              <a:rPr lang="it-IT" sz="2400" dirty="0" smtClean="0"/>
              <a:t> </a:t>
            </a:r>
            <a:r>
              <a:rPr lang="it-IT" sz="2400" dirty="0" err="1" smtClean="0"/>
              <a:t>goods</a:t>
            </a:r>
            <a:endParaRPr lang="it-IT" sz="2200" dirty="0"/>
          </a:p>
        </p:txBody>
      </p:sp>
    </p:spTree>
    <p:extLst>
      <p:ext uri="{BB962C8B-B14F-4D97-AF65-F5344CB8AC3E}">
        <p14:creationId xmlns:p14="http://schemas.microsoft.com/office/powerpoint/2010/main" val="331311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5004048" y="285362"/>
            <a:ext cx="2592288" cy="6233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972669" y="188640"/>
            <a:ext cx="38024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emergency</a:t>
            </a:r>
            <a:r>
              <a:rPr lang="it-IT" sz="4000" dirty="0" smtClean="0"/>
              <a:t> </a:t>
            </a:r>
            <a:r>
              <a:rPr lang="it-IT" sz="4000" dirty="0" err="1" smtClean="0"/>
              <a:t>temporary</a:t>
            </a:r>
            <a:r>
              <a:rPr lang="it-IT" sz="4000" dirty="0" smtClean="0"/>
              <a:t> </a:t>
            </a:r>
            <a:r>
              <a:rPr lang="it-IT" sz="4000" dirty="0" err="1" smtClean="0"/>
              <a:t>housing</a:t>
            </a:r>
            <a:r>
              <a:rPr lang="it-IT" sz="3800" dirty="0"/>
              <a:t> </a:t>
            </a:r>
            <a:r>
              <a:rPr lang="it-IT" sz="3800" dirty="0" smtClean="0"/>
              <a:t>(</a:t>
            </a:r>
            <a:r>
              <a:rPr lang="it-IT" sz="3800" dirty="0" smtClean="0">
                <a:solidFill>
                  <a:srgbClr val="FF0000"/>
                </a:solidFill>
              </a:rPr>
              <a:t>SAE)</a:t>
            </a:r>
            <a:endParaRPr lang="it-IT" sz="3800" dirty="0">
              <a:solidFill>
                <a:srgbClr val="FF0000"/>
              </a:solidFill>
            </a:endParaRPr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" name="Rettangolo 29"/>
          <p:cNvSpPr/>
          <p:nvPr/>
        </p:nvSpPr>
        <p:spPr>
          <a:xfrm>
            <a:off x="5736056" y="2006838"/>
            <a:ext cx="286839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200" dirty="0" smtClean="0"/>
              <a:t>n. </a:t>
            </a:r>
            <a:r>
              <a:rPr lang="it-IT" sz="2600" b="1" u="sng" dirty="0" smtClean="0"/>
              <a:t>28</a:t>
            </a:r>
            <a:r>
              <a:rPr lang="it-IT" sz="2200" dirty="0" smtClean="0"/>
              <a:t> </a:t>
            </a:r>
            <a:r>
              <a:rPr lang="it-IT" sz="2400" dirty="0" err="1" smtClean="0"/>
              <a:t>municipalities</a:t>
            </a:r>
            <a:r>
              <a:rPr lang="it-IT" sz="2400" dirty="0" smtClean="0"/>
              <a:t> </a:t>
            </a:r>
            <a:r>
              <a:rPr lang="it-IT" sz="2400" dirty="0" err="1" smtClean="0"/>
              <a:t>involved</a:t>
            </a:r>
            <a:endParaRPr lang="it-IT" sz="2200" dirty="0" smtClean="0"/>
          </a:p>
          <a:p>
            <a:endParaRPr lang="it-IT" sz="800" dirty="0" smtClean="0"/>
          </a:p>
          <a:p>
            <a:r>
              <a:rPr lang="it-IT" sz="2200" dirty="0" smtClean="0"/>
              <a:t>n. </a:t>
            </a:r>
            <a:r>
              <a:rPr lang="it-IT" sz="2600" b="1" u="sng" dirty="0" smtClean="0"/>
              <a:t>74</a:t>
            </a:r>
            <a:r>
              <a:rPr lang="it-IT" sz="2200" dirty="0" smtClean="0"/>
              <a:t> </a:t>
            </a:r>
            <a:r>
              <a:rPr lang="it-IT" sz="2200" dirty="0" err="1" smtClean="0"/>
              <a:t>areas</a:t>
            </a:r>
            <a:r>
              <a:rPr lang="it-IT" sz="2200" dirty="0" smtClean="0"/>
              <a:t> SAE</a:t>
            </a:r>
          </a:p>
          <a:p>
            <a:endParaRPr lang="it-IT" sz="800" dirty="0" smtClean="0"/>
          </a:p>
          <a:p>
            <a:r>
              <a:rPr lang="it-IT" sz="2200" dirty="0" smtClean="0"/>
              <a:t>n. </a:t>
            </a:r>
            <a:r>
              <a:rPr lang="it-IT" sz="2600" b="1" u="sng" dirty="0" smtClean="0"/>
              <a:t>122</a:t>
            </a:r>
            <a:r>
              <a:rPr lang="it-IT" sz="2200" dirty="0" smtClean="0"/>
              <a:t> </a:t>
            </a:r>
            <a:r>
              <a:rPr lang="it-IT" sz="2400" dirty="0" err="1" smtClean="0"/>
              <a:t>construction</a:t>
            </a:r>
            <a:r>
              <a:rPr lang="it-IT" sz="2400" dirty="0" smtClean="0"/>
              <a:t> </a:t>
            </a:r>
            <a:r>
              <a:rPr lang="it-IT" sz="2400" dirty="0" err="1" smtClean="0"/>
              <a:t>sites</a:t>
            </a:r>
            <a:endParaRPr lang="it-IT" sz="2200"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99D9EA"/>
              </a:clrFrom>
              <a:clrTo>
                <a:srgbClr val="99D9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159681"/>
            <a:ext cx="5646176" cy="4860000"/>
          </a:xfrm>
          <a:prstGeom prst="rect">
            <a:avLst/>
          </a:prstGeom>
        </p:spPr>
      </p:pic>
      <p:sp>
        <p:nvSpPr>
          <p:cNvPr id="24" name="CasellaDiTesto 23"/>
          <p:cNvSpPr txBox="1"/>
          <p:nvPr/>
        </p:nvSpPr>
        <p:spPr>
          <a:xfrm>
            <a:off x="4499992" y="3052194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Fermo</a:t>
            </a:r>
            <a:endParaRPr lang="it-IT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Ovale 24"/>
          <p:cNvSpPr/>
          <p:nvPr/>
        </p:nvSpPr>
        <p:spPr>
          <a:xfrm>
            <a:off x="4932040" y="3359971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269" name="Picture 5" descr="Risultati immagini per strutture abitative di emergenz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4509120"/>
            <a:ext cx="2664296" cy="1777086"/>
          </a:xfrm>
          <a:prstGeom prst="rect">
            <a:avLst/>
          </a:prstGeom>
          <a:noFill/>
        </p:spPr>
      </p:pic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41</a:t>
            </a:fld>
            <a:endParaRPr lang="it-IT"/>
          </a:p>
        </p:txBody>
      </p:sp>
      <p:sp>
        <p:nvSpPr>
          <p:cNvPr id="14" name="Ovale 13"/>
          <p:cNvSpPr/>
          <p:nvPr/>
        </p:nvSpPr>
        <p:spPr>
          <a:xfrm>
            <a:off x="2903116" y="4259411"/>
            <a:ext cx="72008" cy="72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4462402"/>
            <a:ext cx="2051720" cy="2291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Ovale 15"/>
          <p:cNvSpPr/>
          <p:nvPr/>
        </p:nvSpPr>
        <p:spPr>
          <a:xfrm>
            <a:off x="1105393" y="5266295"/>
            <a:ext cx="144000" cy="144000"/>
          </a:xfrm>
          <a:prstGeom prst="ellipse">
            <a:avLst/>
          </a:prstGeom>
          <a:noFill/>
          <a:ln w="222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7" name="Connettore 1 16"/>
          <p:cNvCxnSpPr/>
          <p:nvPr/>
        </p:nvCxnSpPr>
        <p:spPr>
          <a:xfrm flipV="1">
            <a:off x="1269855" y="4896008"/>
            <a:ext cx="384754" cy="372397"/>
          </a:xfrm>
          <a:prstGeom prst="line">
            <a:avLst/>
          </a:prstGeom>
          <a:noFill/>
          <a:ln w="22225">
            <a:solidFill>
              <a:srgbClr val="00B0F0"/>
            </a:solidFill>
            <a:head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093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" name="Rettangolo 29"/>
          <p:cNvSpPr/>
          <p:nvPr/>
        </p:nvSpPr>
        <p:spPr>
          <a:xfrm>
            <a:off x="5508104" y="1988840"/>
            <a:ext cx="286839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200" dirty="0" smtClean="0"/>
              <a:t>n. </a:t>
            </a:r>
            <a:r>
              <a:rPr lang="it-IT" sz="2600" b="1" dirty="0" smtClean="0">
                <a:solidFill>
                  <a:srgbClr val="FF0000"/>
                </a:solidFill>
              </a:rPr>
              <a:t>366</a:t>
            </a:r>
            <a:r>
              <a:rPr lang="it-IT" sz="2200" dirty="0" smtClean="0"/>
              <a:t> </a:t>
            </a:r>
            <a:r>
              <a:rPr lang="it-IT" sz="2400" dirty="0" err="1" smtClean="0"/>
              <a:t>houses</a:t>
            </a:r>
            <a:r>
              <a:rPr lang="it-IT" sz="2400" dirty="0" smtClean="0"/>
              <a:t> in </a:t>
            </a:r>
            <a:r>
              <a:rPr lang="it-IT" sz="2400" dirty="0" err="1" smtClean="0"/>
              <a:t>assembly</a:t>
            </a:r>
            <a:endParaRPr lang="it-IT" sz="2200" dirty="0" smtClean="0"/>
          </a:p>
          <a:p>
            <a:pPr algn="ctr"/>
            <a:endParaRPr lang="it-IT" sz="800" dirty="0" smtClean="0"/>
          </a:p>
        </p:txBody>
      </p:sp>
      <p:pic>
        <p:nvPicPr>
          <p:cNvPr id="11269" name="Picture 5" descr="Risultati immagini per strutture abitative di emergenza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2467908"/>
            <a:ext cx="2952328" cy="1969204"/>
          </a:xfrm>
          <a:prstGeom prst="rect">
            <a:avLst/>
          </a:prstGeom>
          <a:noFill/>
        </p:spPr>
      </p:pic>
      <p:sp>
        <p:nvSpPr>
          <p:cNvPr id="12" name="Rettangolo 11"/>
          <p:cNvSpPr/>
          <p:nvPr/>
        </p:nvSpPr>
        <p:spPr>
          <a:xfrm>
            <a:off x="179512" y="4221088"/>
            <a:ext cx="286839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800" dirty="0" smtClean="0"/>
          </a:p>
          <a:p>
            <a:pPr algn="ctr"/>
            <a:r>
              <a:rPr lang="it-IT" sz="2200" dirty="0" smtClean="0"/>
              <a:t>n. </a:t>
            </a:r>
            <a:r>
              <a:rPr lang="it-IT" sz="2600" b="1" dirty="0">
                <a:solidFill>
                  <a:srgbClr val="FF0000"/>
                </a:solidFill>
              </a:rPr>
              <a:t>4.500</a:t>
            </a:r>
            <a:r>
              <a:rPr lang="it-IT" sz="2200" dirty="0" smtClean="0"/>
              <a:t> </a:t>
            </a:r>
            <a:r>
              <a:rPr lang="it-IT" sz="2400" dirty="0" err="1" smtClean="0"/>
              <a:t>about</a:t>
            </a:r>
            <a:r>
              <a:rPr lang="it-IT" sz="2400" dirty="0" smtClean="0"/>
              <a:t> </a:t>
            </a:r>
            <a:r>
              <a:rPr lang="it-IT" sz="2400" dirty="0" err="1" smtClean="0"/>
              <a:t>settable</a:t>
            </a:r>
            <a:r>
              <a:rPr lang="it-IT" sz="2400" dirty="0" smtClean="0"/>
              <a:t> people</a:t>
            </a:r>
            <a:endParaRPr lang="it-IT" sz="2200" dirty="0"/>
          </a:p>
        </p:txBody>
      </p:sp>
      <p:sp>
        <p:nvSpPr>
          <p:cNvPr id="13" name="Rettangolo 12"/>
          <p:cNvSpPr/>
          <p:nvPr/>
        </p:nvSpPr>
        <p:spPr>
          <a:xfrm>
            <a:off x="2915816" y="5013176"/>
            <a:ext cx="286839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800" dirty="0" smtClean="0"/>
          </a:p>
          <a:p>
            <a:pPr algn="ctr"/>
            <a:r>
              <a:rPr lang="it-IT" sz="2200" dirty="0" smtClean="0"/>
              <a:t>€ </a:t>
            </a:r>
            <a:r>
              <a:rPr lang="it-IT" sz="2600" b="1" dirty="0" smtClean="0">
                <a:solidFill>
                  <a:srgbClr val="FF0000"/>
                </a:solidFill>
              </a:rPr>
              <a:t>90 </a:t>
            </a:r>
            <a:r>
              <a:rPr lang="it-IT" sz="2600" b="1" dirty="0" err="1" smtClean="0">
                <a:solidFill>
                  <a:srgbClr val="FF0000"/>
                </a:solidFill>
              </a:rPr>
              <a:t>mln</a:t>
            </a:r>
            <a:r>
              <a:rPr lang="it-IT" sz="2600" b="1" dirty="0" smtClean="0">
                <a:solidFill>
                  <a:srgbClr val="FF0000"/>
                </a:solidFill>
              </a:rPr>
              <a:t> </a:t>
            </a:r>
            <a:r>
              <a:rPr lang="it-IT" sz="2400" dirty="0" err="1" smtClean="0"/>
              <a:t>spent</a:t>
            </a:r>
            <a:r>
              <a:rPr lang="it-IT" sz="2400" dirty="0" smtClean="0"/>
              <a:t> on </a:t>
            </a:r>
            <a:r>
              <a:rPr lang="it-IT" sz="2400" dirty="0" err="1" smtClean="0"/>
              <a:t>urbanization</a:t>
            </a:r>
            <a:r>
              <a:rPr lang="it-IT" sz="2400" dirty="0" smtClean="0"/>
              <a:t> work</a:t>
            </a:r>
            <a:endParaRPr lang="it-IT" sz="2200" dirty="0"/>
          </a:p>
        </p:txBody>
      </p:sp>
      <p:sp>
        <p:nvSpPr>
          <p:cNvPr id="14" name="Rettangolo 13"/>
          <p:cNvSpPr/>
          <p:nvPr/>
        </p:nvSpPr>
        <p:spPr>
          <a:xfrm>
            <a:off x="323528" y="1844824"/>
            <a:ext cx="2232248" cy="9848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it-IT" sz="800" dirty="0" smtClean="0"/>
          </a:p>
          <a:p>
            <a:pPr algn="ctr"/>
            <a:r>
              <a:rPr lang="it-IT" sz="2200" dirty="0" smtClean="0"/>
              <a:t>n. </a:t>
            </a:r>
            <a:r>
              <a:rPr lang="it-IT" sz="2600" b="1" dirty="0" smtClean="0">
                <a:solidFill>
                  <a:srgbClr val="FF0000"/>
                </a:solidFill>
              </a:rPr>
              <a:t>1930</a:t>
            </a:r>
            <a:r>
              <a:rPr lang="it-IT" sz="2200" dirty="0" smtClean="0"/>
              <a:t> </a:t>
            </a:r>
            <a:r>
              <a:rPr lang="it-IT" sz="2400" dirty="0" err="1" smtClean="0"/>
              <a:t>necessary</a:t>
            </a:r>
            <a:r>
              <a:rPr lang="it-IT" sz="2400" dirty="0" smtClean="0"/>
              <a:t>  </a:t>
            </a:r>
            <a:r>
              <a:rPr lang="it-IT" sz="2200" dirty="0" smtClean="0"/>
              <a:t>SAE</a:t>
            </a:r>
            <a:endParaRPr lang="it-IT" sz="2200" b="1" dirty="0" smtClean="0"/>
          </a:p>
        </p:txBody>
      </p:sp>
      <p:sp>
        <p:nvSpPr>
          <p:cNvPr id="15" name="Rettangolo 14"/>
          <p:cNvSpPr/>
          <p:nvPr/>
        </p:nvSpPr>
        <p:spPr>
          <a:xfrm>
            <a:off x="5652120" y="4077072"/>
            <a:ext cx="286839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800" dirty="0" smtClean="0"/>
          </a:p>
          <a:p>
            <a:pPr algn="ctr"/>
            <a:r>
              <a:rPr lang="it-IT" sz="2200" dirty="0" smtClean="0"/>
              <a:t>n. </a:t>
            </a:r>
            <a:r>
              <a:rPr lang="it-IT" sz="2600" b="1" dirty="0" smtClean="0">
                <a:solidFill>
                  <a:srgbClr val="FF0000"/>
                </a:solidFill>
              </a:rPr>
              <a:t>1.564 </a:t>
            </a:r>
            <a:r>
              <a:rPr lang="it-IT" sz="2400" dirty="0" err="1" smtClean="0"/>
              <a:t>houses</a:t>
            </a:r>
            <a:r>
              <a:rPr lang="it-IT" sz="2400" dirty="0" smtClean="0"/>
              <a:t> </a:t>
            </a:r>
            <a:r>
              <a:rPr lang="it-IT" sz="2400" dirty="0" err="1" smtClean="0"/>
              <a:t>delivered</a:t>
            </a:r>
            <a:endParaRPr lang="it-IT" sz="2200" dirty="0" smtClean="0"/>
          </a:p>
        </p:txBody>
      </p:sp>
      <p:sp>
        <p:nvSpPr>
          <p:cNvPr id="20" name="Rettangolo 19"/>
          <p:cNvSpPr/>
          <p:nvPr/>
        </p:nvSpPr>
        <p:spPr>
          <a:xfrm>
            <a:off x="5004048" y="285362"/>
            <a:ext cx="2592288" cy="6233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4972669" y="188640"/>
            <a:ext cx="38024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emergency</a:t>
            </a:r>
            <a:r>
              <a:rPr lang="it-IT" sz="4000" dirty="0" smtClean="0"/>
              <a:t> </a:t>
            </a:r>
            <a:r>
              <a:rPr lang="it-IT" sz="4000" dirty="0" err="1" smtClean="0"/>
              <a:t>temporary</a:t>
            </a:r>
            <a:r>
              <a:rPr lang="it-IT" sz="4000" dirty="0" smtClean="0"/>
              <a:t> </a:t>
            </a:r>
            <a:r>
              <a:rPr lang="it-IT" sz="4000" dirty="0" err="1" smtClean="0"/>
              <a:t>housing</a:t>
            </a:r>
            <a:r>
              <a:rPr lang="it-IT" sz="3800" dirty="0"/>
              <a:t> </a:t>
            </a:r>
            <a:r>
              <a:rPr lang="it-IT" sz="3800" dirty="0" smtClean="0"/>
              <a:t>(</a:t>
            </a:r>
            <a:r>
              <a:rPr lang="it-IT" sz="3800" dirty="0" smtClean="0">
                <a:solidFill>
                  <a:srgbClr val="FF0000"/>
                </a:solidFill>
              </a:rPr>
              <a:t>SAE)</a:t>
            </a:r>
            <a:endParaRPr lang="it-IT" sz="3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aphicFrame>
        <p:nvGraphicFramePr>
          <p:cNvPr id="16" name="Tabel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803120"/>
              </p:ext>
            </p:extLst>
          </p:nvPr>
        </p:nvGraphicFramePr>
        <p:xfrm>
          <a:off x="2483768" y="980728"/>
          <a:ext cx="5544617" cy="5326104"/>
        </p:xfrm>
        <a:graphic>
          <a:graphicData uri="http://schemas.openxmlformats.org/drawingml/2006/table">
            <a:tbl>
              <a:tblPr/>
              <a:tblGrid>
                <a:gridCol w="1051932"/>
                <a:gridCol w="1540356"/>
                <a:gridCol w="1512168"/>
                <a:gridCol w="1440161"/>
              </a:tblGrid>
              <a:tr h="360039">
                <a:tc>
                  <a:txBody>
                    <a:bodyPr/>
                    <a:lstStyle/>
                    <a:p>
                      <a:pPr algn="l" fontAlgn="b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343" marR="9343" marT="93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mesi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n. SAE  previste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n. SAE consegnate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Giugno ‘17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Agosto ‘17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Settembre ‘17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Ottobre ‘17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Novembre ‘17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Dicembre ‘17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471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471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Gennaio ‘18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Febbraio ‘18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Marzo ‘18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Aprile ‘18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Maggio</a:t>
                      </a:r>
                      <a:r>
                        <a:rPr lang="it-IT" sz="14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’18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161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Giugno ‘18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Luglio ’18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Agosto ‘18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1071">
                <a:tc gridSpan="2">
                  <a:txBody>
                    <a:bodyPr/>
                    <a:lstStyle/>
                    <a:p>
                      <a:endParaRPr lang="it-IT" dirty="0"/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it-IT" sz="1400" b="1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1930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1564</a:t>
                      </a:r>
                      <a:endParaRPr lang="it-IT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Rettangolo 16"/>
          <p:cNvSpPr/>
          <p:nvPr/>
        </p:nvSpPr>
        <p:spPr>
          <a:xfrm>
            <a:off x="179512" y="1412776"/>
            <a:ext cx="2016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delivery </a:t>
            </a:r>
            <a:r>
              <a:rPr lang="it-IT" sz="2400" dirty="0" smtClean="0"/>
              <a:t>time </a:t>
            </a:r>
            <a:r>
              <a:rPr lang="it-IT" sz="2400" dirty="0" err="1" smtClean="0"/>
              <a:t>table</a:t>
            </a:r>
            <a:endParaRPr lang="it-IT" sz="800" dirty="0" smtClean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43</a:t>
            </a:fld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2123729" y="285362"/>
            <a:ext cx="2664295" cy="6233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228539" y="188640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err="1" smtClean="0"/>
              <a:t>emergency</a:t>
            </a:r>
            <a:r>
              <a:rPr lang="it-IT" sz="2800" dirty="0" smtClean="0"/>
              <a:t> </a:t>
            </a:r>
            <a:r>
              <a:rPr lang="it-IT" sz="2800" dirty="0" err="1" smtClean="0"/>
              <a:t>temporary</a:t>
            </a:r>
            <a:r>
              <a:rPr lang="it-IT" sz="2800" dirty="0" smtClean="0"/>
              <a:t> </a:t>
            </a:r>
            <a:r>
              <a:rPr lang="it-IT" sz="2800" dirty="0" err="1" smtClean="0"/>
              <a:t>housing</a:t>
            </a:r>
            <a:r>
              <a:rPr lang="it-IT" sz="2800" dirty="0"/>
              <a:t> </a:t>
            </a:r>
            <a:r>
              <a:rPr lang="it-IT" sz="2800" dirty="0" smtClean="0"/>
              <a:t>(</a:t>
            </a:r>
            <a:r>
              <a:rPr lang="it-IT" sz="2800" dirty="0" smtClean="0">
                <a:solidFill>
                  <a:srgbClr val="FF0000"/>
                </a:solidFill>
              </a:rPr>
              <a:t>SAE)</a:t>
            </a:r>
            <a:endParaRPr lang="it-IT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" name="Rettangolo 16"/>
          <p:cNvSpPr/>
          <p:nvPr/>
        </p:nvSpPr>
        <p:spPr>
          <a:xfrm>
            <a:off x="1691680" y="1052736"/>
            <a:ext cx="597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Delivery chart </a:t>
            </a:r>
            <a:r>
              <a:rPr lang="it-IT" sz="2200" dirty="0" err="1" smtClean="0"/>
              <a:t>from</a:t>
            </a:r>
            <a:r>
              <a:rPr lang="it-IT" sz="2200" dirty="0" smtClean="0"/>
              <a:t> </a:t>
            </a:r>
            <a:r>
              <a:rPr lang="it-IT" sz="2200" dirty="0" err="1" smtClean="0"/>
              <a:t>June</a:t>
            </a:r>
            <a:r>
              <a:rPr lang="it-IT" sz="2200" dirty="0" smtClean="0"/>
              <a:t>‘17 </a:t>
            </a:r>
            <a:r>
              <a:rPr lang="it-IT" sz="2200" dirty="0" err="1" smtClean="0"/>
              <a:t>to</a:t>
            </a:r>
            <a:r>
              <a:rPr lang="it-IT" sz="2200" dirty="0" smtClean="0"/>
              <a:t> </a:t>
            </a:r>
            <a:r>
              <a:rPr lang="it-IT" sz="2400" dirty="0" smtClean="0"/>
              <a:t>August </a:t>
            </a:r>
            <a:r>
              <a:rPr lang="it-IT" sz="2200" dirty="0" smtClean="0"/>
              <a:t>‘18</a:t>
            </a:r>
          </a:p>
          <a:p>
            <a:endParaRPr lang="it-IT" sz="800" dirty="0" smtClean="0"/>
          </a:p>
        </p:txBody>
      </p:sp>
      <p:graphicFrame>
        <p:nvGraphicFramePr>
          <p:cNvPr id="10" name="Grafico 9"/>
          <p:cNvGraphicFramePr/>
          <p:nvPr/>
        </p:nvGraphicFramePr>
        <p:xfrm>
          <a:off x="1115616" y="1772816"/>
          <a:ext cx="702945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44</a:t>
            </a:fld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2123729" y="285362"/>
            <a:ext cx="2664295" cy="6233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123729" y="188640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emergency</a:t>
            </a:r>
            <a:r>
              <a:rPr lang="it-IT" sz="4000" dirty="0" smtClean="0"/>
              <a:t> </a:t>
            </a:r>
            <a:r>
              <a:rPr lang="it-IT" sz="4000" dirty="0" err="1" smtClean="0"/>
              <a:t>housing</a:t>
            </a:r>
            <a:r>
              <a:rPr lang="it-IT" sz="3800" dirty="0" smtClean="0"/>
              <a:t>,</a:t>
            </a:r>
            <a:r>
              <a:rPr lang="it-IT" sz="3800" dirty="0" smtClean="0">
                <a:solidFill>
                  <a:srgbClr val="FF0000"/>
                </a:solidFill>
              </a:rPr>
              <a:t> SAE</a:t>
            </a:r>
            <a:endParaRPr lang="it-IT" sz="3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4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5172778" y="248291"/>
            <a:ext cx="864096" cy="3723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499992" y="188640"/>
            <a:ext cx="42750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/>
              <a:t>The</a:t>
            </a:r>
            <a:r>
              <a:rPr lang="it-IT" sz="2800" dirty="0" smtClean="0">
                <a:solidFill>
                  <a:srgbClr val="FF0000"/>
                </a:solidFill>
              </a:rPr>
              <a:t> SAE</a:t>
            </a:r>
          </a:p>
          <a:p>
            <a:r>
              <a:rPr lang="it-IT" sz="2800" dirty="0" smtClean="0"/>
              <a:t>Works </a:t>
            </a:r>
            <a:r>
              <a:rPr lang="it-IT" sz="2800" dirty="0" err="1" smtClean="0"/>
              <a:t>schedule</a:t>
            </a:r>
            <a:endParaRPr lang="it-IT" sz="28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568952" cy="539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721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365354"/>
            <a:ext cx="2592288" cy="1742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4912" y="3115259"/>
            <a:ext cx="2570540" cy="1727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30" y="4794481"/>
            <a:ext cx="2570540" cy="1727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361554"/>
            <a:ext cx="2592288" cy="1742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9580" y="3073359"/>
            <a:ext cx="2570540" cy="1727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8978" y="4775441"/>
            <a:ext cx="2570540" cy="1727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 rot="19288686">
            <a:off x="2361637" y="3417737"/>
            <a:ext cx="4032448" cy="338554"/>
          </a:xfrm>
          <a:prstGeom prst="rect">
            <a:avLst/>
          </a:prstGeom>
          <a:solidFill>
            <a:schemeClr val="tx1"/>
          </a:solidFill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/>
                </a:solidFill>
              </a:rPr>
              <a:t>Complete </a:t>
            </a:r>
            <a:r>
              <a:rPr lang="it-IT" sz="1600" dirty="0" err="1" smtClean="0">
                <a:solidFill>
                  <a:schemeClr val="bg1"/>
                </a:solidFill>
              </a:rPr>
              <a:t>time</a:t>
            </a:r>
            <a:r>
              <a:rPr lang="it-IT" sz="1600" dirty="0" smtClean="0">
                <a:solidFill>
                  <a:schemeClr val="bg1"/>
                </a:solidFill>
              </a:rPr>
              <a:t> </a:t>
            </a:r>
            <a:r>
              <a:rPr lang="it-IT" sz="1600" dirty="0" err="1" smtClean="0">
                <a:solidFill>
                  <a:schemeClr val="bg1"/>
                </a:solidFill>
              </a:rPr>
              <a:t>schedule</a:t>
            </a:r>
            <a:r>
              <a:rPr lang="it-IT" sz="1600" dirty="0" smtClean="0">
                <a:solidFill>
                  <a:schemeClr val="bg1"/>
                </a:solidFill>
              </a:rPr>
              <a:t> </a:t>
            </a:r>
            <a:r>
              <a:rPr lang="it-IT" sz="1600" dirty="0" err="1" smtClean="0">
                <a:solidFill>
                  <a:schemeClr val="bg1"/>
                </a:solidFill>
              </a:rPr>
              <a:t>example</a:t>
            </a:r>
            <a:endParaRPr lang="it-IT" sz="1500" dirty="0" smtClean="0">
              <a:solidFill>
                <a:schemeClr val="bg1"/>
              </a:solidFill>
            </a:endParaRPr>
          </a:p>
        </p:txBody>
      </p:sp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46</a:t>
            </a:fld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pic>
        <p:nvPicPr>
          <p:cNvPr id="10242" name="Picture 2" descr="\\ORMA2002\dati1\giunta\utenti\ProtezioneCivile\Protezio\2017\POLACCO\Presentazioni\presentazione sisma Piccinini\presentazione ott_2017\SAE1_100_700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574794"/>
            <a:ext cx="5760640" cy="4590510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6300192" y="1514500"/>
            <a:ext cx="26642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area</a:t>
            </a:r>
          </a:p>
          <a:p>
            <a:pPr marL="1588"/>
            <a:r>
              <a:rPr lang="it-IT" sz="2400" dirty="0" smtClean="0"/>
              <a:t>Gualdo</a:t>
            </a:r>
          </a:p>
          <a:p>
            <a:pPr marL="1588"/>
            <a:r>
              <a:rPr lang="it-IT" sz="2400" b="1" u="sng" dirty="0" err="1" smtClean="0"/>
              <a:t>Castelsantangelo</a:t>
            </a:r>
            <a:r>
              <a:rPr lang="it-IT" sz="2400" b="1" u="sng" dirty="0" smtClean="0"/>
              <a:t> sul Nera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47</a:t>
            </a:fld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pic>
        <p:nvPicPr>
          <p:cNvPr id="93186" name="Picture 2" descr="\\ORMA2002\dati1\giunta\utenti\ProtezioneCivile\Protezio\2017\POLACCO\Presentazioni\presentazione sisma Piccinini\presentazione ott_2017\SAE2_100_695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6120680" cy="4590510"/>
          </a:xfrm>
          <a:prstGeom prst="rect">
            <a:avLst/>
          </a:prstGeom>
          <a:noFill/>
        </p:spPr>
      </p:pic>
      <p:sp>
        <p:nvSpPr>
          <p:cNvPr id="7" name="Rettangolo 6"/>
          <p:cNvSpPr/>
          <p:nvPr/>
        </p:nvSpPr>
        <p:spPr>
          <a:xfrm>
            <a:off x="6732240" y="1514500"/>
            <a:ext cx="18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The processing </a:t>
            </a:r>
            <a:r>
              <a:rPr lang="it-IT" sz="2400" dirty="0" err="1" smtClean="0"/>
              <a:t>phases</a:t>
            </a:r>
            <a:endParaRPr lang="it-IT" sz="2400" u="sng" dirty="0" smtClean="0"/>
          </a:p>
        </p:txBody>
      </p:sp>
      <p:sp>
        <p:nvSpPr>
          <p:cNvPr id="6" name="Rettangolo 5"/>
          <p:cNvSpPr/>
          <p:nvPr/>
        </p:nvSpPr>
        <p:spPr>
          <a:xfrm>
            <a:off x="6732240" y="2948751"/>
            <a:ext cx="20162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area</a:t>
            </a:r>
          </a:p>
          <a:p>
            <a:pPr marL="1588"/>
            <a:r>
              <a:rPr lang="it-IT" sz="2400" dirty="0" smtClean="0"/>
              <a:t>Le Piane</a:t>
            </a:r>
          </a:p>
          <a:p>
            <a:pPr marL="1588"/>
            <a:r>
              <a:rPr lang="it-IT" sz="2400" u="sng" dirty="0" err="1" smtClean="0"/>
              <a:t>Pievetorina</a:t>
            </a:r>
            <a:endParaRPr lang="it-IT" sz="2400" u="sng" dirty="0" smtClean="0"/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48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pic>
        <p:nvPicPr>
          <p:cNvPr id="94210" name="Picture 2" descr="\\ORMA2002\dati1\giunta\utenti\ProtezioneCivile\Protezio\2017\POLACCO\Presentazioni\presentazione sisma Piccinini\presentazione ott_2017\SAE3_100_695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5760640" cy="4320480"/>
          </a:xfrm>
          <a:prstGeom prst="rect">
            <a:avLst/>
          </a:prstGeom>
          <a:noFill/>
        </p:spPr>
      </p:pic>
      <p:sp>
        <p:nvSpPr>
          <p:cNvPr id="8" name="Rettangolo 7"/>
          <p:cNvSpPr/>
          <p:nvPr/>
        </p:nvSpPr>
        <p:spPr>
          <a:xfrm>
            <a:off x="6732240" y="1514500"/>
            <a:ext cx="18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The processing </a:t>
            </a:r>
            <a:r>
              <a:rPr lang="it-IT" sz="2400" dirty="0" err="1" smtClean="0"/>
              <a:t>phases</a:t>
            </a:r>
            <a:endParaRPr lang="it-IT" sz="2400" u="sng" dirty="0" smtClean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49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6732240" y="2948751"/>
            <a:ext cx="20162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</a:t>
            </a:r>
            <a:r>
              <a:rPr lang="it-IT" sz="2400" dirty="0" err="1" smtClean="0"/>
              <a:t>areas</a:t>
            </a:r>
            <a:endParaRPr lang="it-IT" sz="2400" dirty="0" smtClean="0"/>
          </a:p>
          <a:p>
            <a:pPr marL="1588"/>
            <a:r>
              <a:rPr lang="it-IT" sz="2400" dirty="0" smtClean="0"/>
              <a:t>Le Piane</a:t>
            </a:r>
          </a:p>
          <a:p>
            <a:pPr marL="1588"/>
            <a:r>
              <a:rPr lang="it-IT" sz="2400" u="sng" dirty="0" err="1" smtClean="0"/>
              <a:t>Pievetorina</a:t>
            </a:r>
            <a:endParaRPr lang="it-IT" sz="2400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5518328" y="4648868"/>
            <a:ext cx="1296144" cy="9135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5436096" y="3284984"/>
            <a:ext cx="3563888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/>
              <a:t>the earthquake measured at the </a:t>
            </a:r>
            <a:r>
              <a:rPr lang="en-US" sz="2500" dirty="0" err="1" smtClean="0"/>
              <a:t>epicent</a:t>
            </a:r>
            <a:r>
              <a:rPr lang="en-US" sz="2500" dirty="0" smtClean="0"/>
              <a:t> was of magnitude </a:t>
            </a:r>
            <a:r>
              <a:rPr lang="it-IT" sz="8000" dirty="0" smtClean="0"/>
              <a:t>6.5</a:t>
            </a:r>
            <a:r>
              <a:rPr lang="it-IT" sz="2000" dirty="0" smtClean="0"/>
              <a:t> </a:t>
            </a:r>
            <a:r>
              <a:rPr lang="it-IT" sz="2000" dirty="0" err="1" smtClean="0"/>
              <a:t>of</a:t>
            </a:r>
            <a:r>
              <a:rPr lang="it-IT" sz="2000" dirty="0" smtClean="0"/>
              <a:t> Richter scale</a:t>
            </a:r>
            <a:endParaRPr lang="it-IT" sz="2000" dirty="0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B2DECD"/>
              </a:clrFrom>
              <a:clrTo>
                <a:srgbClr val="B2DEC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1628800"/>
            <a:ext cx="1427036" cy="148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6876256" y="220486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07:40 </a:t>
            </a:r>
            <a:r>
              <a:rPr lang="it-IT" sz="2400" dirty="0" err="1" smtClean="0"/>
              <a:t>am</a:t>
            </a:r>
            <a:endParaRPr lang="it-IT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2176690"/>
            <a:ext cx="954103" cy="62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96753"/>
            <a:ext cx="4779873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19075"/>
            <a:ext cx="2736304" cy="1844824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20" name="Rettangolo 19"/>
          <p:cNvSpPr/>
          <p:nvPr/>
        </p:nvSpPr>
        <p:spPr>
          <a:xfrm>
            <a:off x="7236296" y="273005"/>
            <a:ext cx="144016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CasellaDiTesto 20"/>
          <p:cNvSpPr txBox="1"/>
          <p:nvPr/>
        </p:nvSpPr>
        <p:spPr>
          <a:xfrm>
            <a:off x="5256584" y="18864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 smtClean="0"/>
              <a:t>Seismic</a:t>
            </a:r>
            <a:r>
              <a:rPr lang="it-IT" sz="4000" b="1" dirty="0" smtClean="0"/>
              <a:t> </a:t>
            </a:r>
            <a:r>
              <a:rPr lang="it-IT" sz="4000" b="1" dirty="0" err="1" smtClean="0"/>
              <a:t>Event</a:t>
            </a:r>
            <a:r>
              <a:rPr lang="it-IT" sz="4000" b="1" dirty="0" smtClean="0"/>
              <a:t> </a:t>
            </a:r>
          </a:p>
          <a:p>
            <a:r>
              <a:rPr lang="it-IT" sz="4000" dirty="0" smtClean="0"/>
              <a:t>in the Marche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412776"/>
            <a:ext cx="6336704" cy="4968552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6732240" y="2867452"/>
            <a:ext cx="20162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area</a:t>
            </a:r>
          </a:p>
          <a:p>
            <a:pPr marL="1588"/>
            <a:r>
              <a:rPr lang="it-IT" sz="2400" dirty="0" smtClean="0"/>
              <a:t>Pian di Giove</a:t>
            </a:r>
          </a:p>
          <a:p>
            <a:pPr marL="1588"/>
            <a:r>
              <a:rPr lang="it-IT" sz="2400" b="1" u="sng" dirty="0" err="1" smtClean="0"/>
              <a:t>Muccia</a:t>
            </a:r>
            <a:endParaRPr lang="it-IT" sz="2400" b="1" u="sng" dirty="0" smtClean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50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6732240" y="1514500"/>
            <a:ext cx="18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The processing </a:t>
            </a:r>
            <a:r>
              <a:rPr lang="it-IT" sz="2400" dirty="0" err="1" smtClean="0"/>
              <a:t>phases</a:t>
            </a:r>
            <a:endParaRPr lang="it-IT" sz="2400" u="sng" dirty="0" smtClean="0"/>
          </a:p>
        </p:txBody>
      </p:sp>
    </p:spTree>
    <p:extLst>
      <p:ext uri="{BB962C8B-B14F-4D97-AF65-F5344CB8AC3E}">
        <p14:creationId xmlns:p14="http://schemas.microsoft.com/office/powerpoint/2010/main" val="385755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8" name="Rettangolo 7"/>
          <p:cNvSpPr/>
          <p:nvPr/>
        </p:nvSpPr>
        <p:spPr>
          <a:xfrm>
            <a:off x="6732240" y="1514500"/>
            <a:ext cx="18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The processing </a:t>
            </a:r>
            <a:r>
              <a:rPr lang="it-IT" sz="2400" dirty="0" err="1" smtClean="0"/>
              <a:t>phases</a:t>
            </a:r>
            <a:endParaRPr lang="it-IT" sz="2400" u="sng" dirty="0" smtClean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7" y="1412776"/>
            <a:ext cx="6240693" cy="4680520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6732240" y="2867452"/>
            <a:ext cx="20162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area</a:t>
            </a:r>
          </a:p>
          <a:p>
            <a:pPr marL="1588"/>
            <a:r>
              <a:rPr lang="it-IT" sz="2400" dirty="0" smtClean="0"/>
              <a:t>Pian di Giove</a:t>
            </a:r>
          </a:p>
          <a:p>
            <a:pPr marL="1588"/>
            <a:r>
              <a:rPr lang="it-IT" sz="2400" b="1" u="sng" dirty="0" err="1" smtClean="0"/>
              <a:t>Muccia</a:t>
            </a:r>
            <a:endParaRPr lang="it-IT" sz="2400" b="1" u="sng" dirty="0" smtClean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51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59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8" name="Rettangolo 7"/>
          <p:cNvSpPr/>
          <p:nvPr/>
        </p:nvSpPr>
        <p:spPr>
          <a:xfrm>
            <a:off x="6732240" y="1514500"/>
            <a:ext cx="18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The processing </a:t>
            </a:r>
            <a:r>
              <a:rPr lang="it-IT" sz="2400" dirty="0" err="1" smtClean="0"/>
              <a:t>phases</a:t>
            </a:r>
            <a:endParaRPr lang="it-IT" sz="2400" u="sng" dirty="0" smtClean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50" y="1500698"/>
            <a:ext cx="6123463" cy="4592597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6732240" y="3020759"/>
            <a:ext cx="2016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area in </a:t>
            </a:r>
          </a:p>
          <a:p>
            <a:pPr marL="1588"/>
            <a:r>
              <a:rPr lang="it-IT" sz="2400" b="1" u="sng" dirty="0" err="1" smtClean="0"/>
              <a:t>Muccia</a:t>
            </a:r>
            <a:endParaRPr lang="it-IT" sz="2400" b="1" u="sng" dirty="0" smtClean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52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51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6732240" y="1514500"/>
            <a:ext cx="18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The processing </a:t>
            </a:r>
            <a:r>
              <a:rPr lang="it-IT" sz="2400" dirty="0" err="1" smtClean="0"/>
              <a:t>phases</a:t>
            </a:r>
            <a:endParaRPr lang="it-IT" sz="2400" u="sng" dirty="0" smtClean="0"/>
          </a:p>
        </p:txBody>
      </p:sp>
      <p:pic>
        <p:nvPicPr>
          <p:cNvPr id="95234" name="Picture 2" descr="\\ORMA2002\dati1\giunta\utenti\ProtezioneCivile\Protezio\2017\POLACCO\Presentazioni\presentazione sisma Piccinini\presentazione ott_2017\SAE4_DSC_015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6417869" cy="4267200"/>
          </a:xfrm>
          <a:prstGeom prst="rect">
            <a:avLst/>
          </a:prstGeom>
          <a:noFill/>
        </p:spPr>
      </p:pic>
      <p:sp>
        <p:nvSpPr>
          <p:cNvPr id="6" name="Rettangolo 5"/>
          <p:cNvSpPr/>
          <p:nvPr/>
        </p:nvSpPr>
        <p:spPr>
          <a:xfrm>
            <a:off x="6732240" y="2858160"/>
            <a:ext cx="20162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aera in</a:t>
            </a:r>
          </a:p>
          <a:p>
            <a:pPr marL="1588"/>
            <a:r>
              <a:rPr lang="it-IT" sz="2400" dirty="0" smtClean="0"/>
              <a:t>Pescara del T.</a:t>
            </a:r>
          </a:p>
          <a:p>
            <a:pPr marL="1588"/>
            <a:r>
              <a:rPr lang="it-IT" sz="2400" b="1" u="sng" dirty="0" smtClean="0"/>
              <a:t>Arquata del T.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53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6732240" y="1514500"/>
            <a:ext cx="18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The processing </a:t>
            </a:r>
            <a:r>
              <a:rPr lang="it-IT" sz="2400" dirty="0" err="1" smtClean="0"/>
              <a:t>phases</a:t>
            </a:r>
            <a:endParaRPr lang="it-IT" sz="2400" u="sng" dirty="0" smtClean="0"/>
          </a:p>
        </p:txBody>
      </p:sp>
      <p:pic>
        <p:nvPicPr>
          <p:cNvPr id="96258" name="Picture 2" descr="\\ORMA2002\dati1\giunta\utenti\ProtezioneCivile\Protezio\2017\POLACCO\Presentazioni\presentazione sisma Piccinini\presentazione ott_2017\SAE5_DSC_014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9" y="1730644"/>
            <a:ext cx="6264696" cy="4165356"/>
          </a:xfrm>
          <a:prstGeom prst="rect">
            <a:avLst/>
          </a:prstGeom>
          <a:noFill/>
        </p:spPr>
      </p:pic>
      <p:sp>
        <p:nvSpPr>
          <p:cNvPr id="6" name="Rettangolo 5"/>
          <p:cNvSpPr/>
          <p:nvPr/>
        </p:nvSpPr>
        <p:spPr>
          <a:xfrm>
            <a:off x="6732240" y="2858160"/>
            <a:ext cx="20162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area in</a:t>
            </a:r>
          </a:p>
          <a:p>
            <a:pPr marL="1588"/>
            <a:r>
              <a:rPr lang="it-IT" sz="2400" dirty="0" smtClean="0"/>
              <a:t>Pescara del T.</a:t>
            </a:r>
          </a:p>
          <a:p>
            <a:pPr marL="1588"/>
            <a:r>
              <a:rPr lang="it-IT" sz="2400" b="1" u="sng" dirty="0" smtClean="0"/>
              <a:t>Arquata del T.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54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1203444"/>
            <a:ext cx="6316651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6" name="Rettangolo 5"/>
          <p:cNvSpPr/>
          <p:nvPr/>
        </p:nvSpPr>
        <p:spPr>
          <a:xfrm>
            <a:off x="6804248" y="2564904"/>
            <a:ext cx="2160240" cy="1200329"/>
          </a:xfrm>
          <a:prstGeom prst="rect">
            <a:avLst/>
          </a:prstGeom>
          <a:solidFill>
            <a:schemeClr val="tx1">
              <a:lumMod val="65000"/>
            </a:schemeClr>
          </a:solidFill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area in </a:t>
            </a:r>
          </a:p>
          <a:p>
            <a:pPr marL="1588"/>
            <a:r>
              <a:rPr lang="it-IT" sz="2400" dirty="0" smtClean="0">
                <a:solidFill>
                  <a:srgbClr val="FF0000"/>
                </a:solidFill>
              </a:rPr>
              <a:t>Arquata del T.</a:t>
            </a:r>
          </a:p>
          <a:p>
            <a:pPr marL="1588"/>
            <a:r>
              <a:rPr lang="it-IT" sz="2400" dirty="0" smtClean="0"/>
              <a:t>Borgo 2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55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60040" y="1224136"/>
            <a:ext cx="7164288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6" name="Rettangolo 5"/>
          <p:cNvSpPr/>
          <p:nvPr/>
        </p:nvSpPr>
        <p:spPr>
          <a:xfrm>
            <a:off x="6660232" y="2564904"/>
            <a:ext cx="2160240" cy="830997"/>
          </a:xfrm>
          <a:prstGeom prst="rect">
            <a:avLst/>
          </a:prstGeom>
          <a:solidFill>
            <a:schemeClr val="tx1">
              <a:lumMod val="65000"/>
            </a:schemeClr>
          </a:solidFill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area in </a:t>
            </a:r>
          </a:p>
          <a:p>
            <a:pPr marL="1588"/>
            <a:r>
              <a:rPr lang="it-IT" sz="2400" dirty="0" smtClean="0">
                <a:solidFill>
                  <a:srgbClr val="FF0000"/>
                </a:solidFill>
              </a:rPr>
              <a:t>Bolognola</a:t>
            </a:r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56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6372200" y="1514500"/>
            <a:ext cx="22322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800" dirty="0" smtClean="0"/>
              <a:t>The processing </a:t>
            </a:r>
            <a:r>
              <a:rPr lang="it-IT" sz="2800" dirty="0" err="1" smtClean="0"/>
              <a:t>phases</a:t>
            </a:r>
            <a:endParaRPr lang="it-IT" sz="2800" u="sng" dirty="0" smtClean="0"/>
          </a:p>
        </p:txBody>
      </p:sp>
      <p:pic>
        <p:nvPicPr>
          <p:cNvPr id="97282" name="Picture 2" descr="\\ORMA2002\dati1\giunta\utenti\ProtezioneCivile\Protezio\2017\POLACCO\Presentazioni\presentazione sisma Piccinini\presentazione ott_2017\SAE6_100_691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574794"/>
            <a:ext cx="5832648" cy="4374486"/>
          </a:xfrm>
          <a:prstGeom prst="rect">
            <a:avLst/>
          </a:prstGeom>
          <a:noFill/>
        </p:spPr>
      </p:pic>
      <p:sp>
        <p:nvSpPr>
          <p:cNvPr id="6" name="Rettangolo 5"/>
          <p:cNvSpPr/>
          <p:nvPr/>
        </p:nvSpPr>
        <p:spPr>
          <a:xfrm>
            <a:off x="6300192" y="3352924"/>
            <a:ext cx="26642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en-US" sz="2400" dirty="0" smtClean="0"/>
              <a:t>Visit to the construction sites</a:t>
            </a:r>
            <a:endParaRPr lang="it-IT" sz="2400" dirty="0" smtClean="0"/>
          </a:p>
          <a:p>
            <a:pPr marL="1588"/>
            <a:endParaRPr lang="it-IT" sz="2400" dirty="0" smtClean="0"/>
          </a:p>
          <a:p>
            <a:pPr marL="1588"/>
            <a:r>
              <a:rPr lang="it-IT" sz="2400" dirty="0" smtClean="0"/>
              <a:t>SAE in </a:t>
            </a:r>
            <a:r>
              <a:rPr lang="it-IT" sz="2400" b="1" u="sng" dirty="0" err="1" smtClean="0"/>
              <a:t>Castelsantangelo</a:t>
            </a:r>
            <a:r>
              <a:rPr lang="it-IT" sz="2400" b="1" u="sng" dirty="0" smtClean="0"/>
              <a:t> sul Nera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57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6876256" y="1336700"/>
            <a:ext cx="20162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en-US" sz="2400" dirty="0" smtClean="0"/>
              <a:t>Finally we deliver the houses to citizens</a:t>
            </a:r>
            <a:endParaRPr lang="it-IT" sz="2400" dirty="0" smtClean="0">
              <a:solidFill>
                <a:srgbClr val="FF0000"/>
              </a:solidFill>
            </a:endParaRPr>
          </a:p>
        </p:txBody>
      </p:sp>
      <p:pic>
        <p:nvPicPr>
          <p:cNvPr id="98306" name="Picture 2" descr="\\ORMA2002\dati1\giunta\utenti\ProtezioneCivile\Protezio\2017\POLACCO\Presentazioni\presentazione sisma Piccinini\presentazione ott_2017\SAE7_100_693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43608"/>
            <a:ext cx="6487616" cy="4865712"/>
          </a:xfrm>
          <a:prstGeom prst="rect">
            <a:avLst/>
          </a:prstGeom>
          <a:noFill/>
        </p:spPr>
      </p:pic>
      <p:sp>
        <p:nvSpPr>
          <p:cNvPr id="6" name="Rettangolo 5"/>
          <p:cNvSpPr/>
          <p:nvPr/>
        </p:nvSpPr>
        <p:spPr>
          <a:xfrm>
            <a:off x="6876256" y="3884855"/>
            <a:ext cx="2088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 in </a:t>
            </a:r>
            <a:r>
              <a:rPr lang="it-IT" sz="2400" b="1" u="sng" dirty="0" smtClean="0"/>
              <a:t>Fiastra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58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23729" y="285362"/>
            <a:ext cx="2232247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123729" y="188640"/>
            <a:ext cx="56166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err="1" smtClean="0"/>
              <a:t>emergency</a:t>
            </a:r>
            <a:r>
              <a:rPr lang="it-IT" sz="3400" dirty="0" smtClean="0"/>
              <a:t> </a:t>
            </a:r>
            <a:r>
              <a:rPr lang="it-IT" sz="3400" dirty="0" err="1" smtClean="0"/>
              <a:t>housing</a:t>
            </a:r>
            <a:r>
              <a:rPr lang="it-IT" sz="3400" dirty="0" smtClean="0"/>
              <a:t>,</a:t>
            </a:r>
            <a:r>
              <a:rPr lang="it-IT" sz="3400" dirty="0" smtClean="0">
                <a:solidFill>
                  <a:srgbClr val="FF0000"/>
                </a:solidFill>
              </a:rPr>
              <a:t> SAE</a:t>
            </a:r>
            <a:endParaRPr lang="it-IT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6767178" y="295585"/>
            <a:ext cx="720080" cy="551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972669" y="188640"/>
            <a:ext cx="38024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800" dirty="0" err="1" smtClean="0"/>
              <a:t>Actions</a:t>
            </a:r>
            <a:r>
              <a:rPr lang="it-IT" sz="3800" dirty="0" smtClean="0"/>
              <a:t> </a:t>
            </a:r>
            <a:r>
              <a:rPr lang="it-IT" sz="3800" dirty="0" err="1" smtClean="0"/>
              <a:t>for</a:t>
            </a:r>
            <a:endParaRPr lang="it-IT" sz="3800" dirty="0">
              <a:solidFill>
                <a:srgbClr val="FF0000"/>
              </a:solidFill>
            </a:endParaRPr>
          </a:p>
        </p:txBody>
      </p:sp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755576" y="1700808"/>
            <a:ext cx="77048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 err="1" smtClean="0"/>
              <a:t>Actions</a:t>
            </a:r>
            <a:r>
              <a:rPr lang="it-IT" sz="2600" dirty="0" smtClean="0"/>
              <a:t> </a:t>
            </a:r>
            <a:r>
              <a:rPr lang="it-IT" sz="2600" dirty="0" err="1" smtClean="0"/>
              <a:t>for</a:t>
            </a:r>
            <a:r>
              <a:rPr lang="it-IT" sz="2600" dirty="0" smtClean="0"/>
              <a:t> </a:t>
            </a:r>
            <a:r>
              <a:rPr lang="it-IT" sz="2600" dirty="0" err="1" smtClean="0"/>
              <a:t>agricultural</a:t>
            </a:r>
            <a:r>
              <a:rPr lang="it-IT" sz="2600" dirty="0" smtClean="0"/>
              <a:t> and </a:t>
            </a:r>
            <a:r>
              <a:rPr lang="it-IT" sz="2600" dirty="0" err="1" smtClean="0"/>
              <a:t>zootechnical</a:t>
            </a:r>
            <a:r>
              <a:rPr lang="it-IT" sz="2600" dirty="0" smtClean="0"/>
              <a:t> </a:t>
            </a:r>
            <a:r>
              <a:rPr lang="it-IT" sz="2600" dirty="0" err="1" smtClean="0"/>
              <a:t>activities</a:t>
            </a:r>
            <a:endParaRPr lang="it-IT" sz="2600" dirty="0"/>
          </a:p>
        </p:txBody>
      </p:sp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755576" y="2535706"/>
          <a:ext cx="7272807" cy="3137197"/>
        </p:xfrm>
        <a:graphic>
          <a:graphicData uri="http://schemas.openxmlformats.org/drawingml/2006/table">
            <a:tbl>
              <a:tblPr/>
              <a:tblGrid>
                <a:gridCol w="1194503"/>
                <a:gridCol w="1232048"/>
                <a:gridCol w="1160226"/>
                <a:gridCol w="1167072"/>
                <a:gridCol w="1358732"/>
                <a:gridCol w="1160226"/>
              </a:tblGrid>
              <a:tr h="1084191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structure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0124" marR="40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needs</a:t>
                      </a: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detected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0124" marR="40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requested</a:t>
                      </a: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structures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0124" marR="40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made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0124" marR="40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Structure</a:t>
                      </a: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already</a:t>
                      </a: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done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0124" marR="40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delivered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0124" marR="40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71048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homes</a:t>
                      </a: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for</a:t>
                      </a: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farmers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0124" marR="40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124</a:t>
                      </a:r>
                      <a:endParaRPr lang="it-IT" sz="1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121</a:t>
                      </a:r>
                      <a:endParaRPr lang="it-IT" sz="1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71048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stalls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0124" marR="40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313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311</a:t>
                      </a:r>
                      <a:endParaRPr lang="it-IT" sz="1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279</a:t>
                      </a:r>
                      <a:endParaRPr lang="it-IT" sz="1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278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277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42095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Stalls</a:t>
                      </a: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Ord</a:t>
                      </a: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. 5/2016</a:t>
                      </a:r>
                    </a:p>
                  </a:txBody>
                  <a:tcPr marL="40124" marR="40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118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it-IT" sz="1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it-IT" sz="1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71048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barns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0124" marR="40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213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196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183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it-IT" sz="1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183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42095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Barns</a:t>
                      </a: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Ord</a:t>
                      </a: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. 5/2016</a:t>
                      </a:r>
                    </a:p>
                  </a:txBody>
                  <a:tcPr marL="40124" marR="40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it-IT" sz="1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it-IT" sz="1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it-IT" sz="10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59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/>
          <p:nvPr/>
        </p:nvSpPr>
        <p:spPr>
          <a:xfrm>
            <a:off x="7884368" y="3811620"/>
            <a:ext cx="971041" cy="61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ettangolo 19"/>
          <p:cNvSpPr/>
          <p:nvPr/>
        </p:nvSpPr>
        <p:spPr>
          <a:xfrm>
            <a:off x="7886502" y="4523164"/>
            <a:ext cx="971041" cy="61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/>
          <p:cNvSpPr/>
          <p:nvPr/>
        </p:nvSpPr>
        <p:spPr>
          <a:xfrm>
            <a:off x="7884368" y="5266271"/>
            <a:ext cx="971041" cy="61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/>
          <p:cNvSpPr/>
          <p:nvPr/>
        </p:nvSpPr>
        <p:spPr>
          <a:xfrm>
            <a:off x="7884368" y="3068960"/>
            <a:ext cx="971041" cy="61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5263505" y="3646071"/>
            <a:ext cx="3851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/>
              <a:t>11:14 </a:t>
            </a:r>
            <a:r>
              <a:rPr lang="it-IT" sz="2500" dirty="0" err="1" smtClean="0"/>
              <a:t>am</a:t>
            </a:r>
            <a:r>
              <a:rPr lang="it-IT" sz="2500" dirty="0" smtClean="0"/>
              <a:t>	</a:t>
            </a:r>
            <a:r>
              <a:rPr lang="it-IT" sz="2500" dirty="0" err="1" smtClean="0"/>
              <a:t>Mw</a:t>
            </a:r>
            <a:r>
              <a:rPr lang="it-IT" sz="5600" dirty="0" smtClean="0">
                <a:solidFill>
                  <a:srgbClr val="FF0000"/>
                </a:solidFill>
              </a:rPr>
              <a:t> </a:t>
            </a:r>
            <a:r>
              <a:rPr lang="it-IT" sz="5600" dirty="0" smtClean="0"/>
              <a:t>5.5</a:t>
            </a:r>
            <a:endParaRPr lang="it-IT" sz="5600" dirty="0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2DECD"/>
              </a:clrFrom>
              <a:clrTo>
                <a:srgbClr val="B2DEC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1628800"/>
            <a:ext cx="1427036" cy="148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sellaDiTesto 10"/>
          <p:cNvSpPr txBox="1"/>
          <p:nvPr/>
        </p:nvSpPr>
        <p:spPr>
          <a:xfrm rot="360000">
            <a:off x="5608238" y="2145766"/>
            <a:ext cx="936104" cy="769441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it-IT" sz="4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 Black" pitchFamily="34" charset="0"/>
                <a:cs typeface="Arial" pitchFamily="34" charset="0"/>
              </a:rPr>
              <a:t>18</a:t>
            </a:r>
            <a:endParaRPr lang="it-IT" sz="4400" b="1" dirty="0">
              <a:solidFill>
                <a:schemeClr val="bg1">
                  <a:lumMod val="85000"/>
                  <a:lumOff val="1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 rot="360000">
            <a:off x="5591678" y="1931766"/>
            <a:ext cx="1125627" cy="169277"/>
          </a:xfrm>
          <a:prstGeom prst="rect">
            <a:avLst/>
          </a:prstGeom>
          <a:solidFill>
            <a:srgbClr val="FF2D2D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t-IT" sz="1100" b="1" dirty="0" smtClean="0">
                <a:latin typeface="Arial" pitchFamily="34" charset="0"/>
                <a:cs typeface="Arial" pitchFamily="34" charset="0"/>
              </a:rPr>
              <a:t>GENNAIO 2017</a:t>
            </a:r>
            <a:endParaRPr lang="it-IT" sz="11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 l="24477" t="12218" r="22259" b="5310"/>
          <a:stretch>
            <a:fillRect/>
          </a:stretch>
        </p:blipFill>
        <p:spPr bwMode="auto">
          <a:xfrm>
            <a:off x="323528" y="1124744"/>
            <a:ext cx="462984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l="5906" t="46199" r="49207"/>
          <a:stretch>
            <a:fillRect/>
          </a:stretch>
        </p:blipFill>
        <p:spPr bwMode="auto">
          <a:xfrm>
            <a:off x="323528" y="4797152"/>
            <a:ext cx="2736304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80FF00"/>
              </a:clrFrom>
              <a:clrTo>
                <a:srgbClr val="80FF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6162534"/>
            <a:ext cx="279276" cy="268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asellaDiTesto 14"/>
          <p:cNvSpPr txBox="1"/>
          <p:nvPr/>
        </p:nvSpPr>
        <p:spPr>
          <a:xfrm>
            <a:off x="2157636" y="6111865"/>
            <a:ext cx="830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ultimo terremoto</a:t>
            </a:r>
            <a:endParaRPr lang="it-IT" sz="1050" dirty="0">
              <a:solidFill>
                <a:schemeClr val="bg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5273030" y="5120139"/>
            <a:ext cx="38709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/>
              <a:t>02:33 pm 	</a:t>
            </a:r>
            <a:r>
              <a:rPr lang="it-IT" sz="2500" dirty="0" err="1" smtClean="0"/>
              <a:t>Mw</a:t>
            </a:r>
            <a:r>
              <a:rPr lang="it-IT" sz="2500" dirty="0" smtClean="0"/>
              <a:t>  </a:t>
            </a:r>
            <a:r>
              <a:rPr lang="it-IT" sz="5600" dirty="0" smtClean="0"/>
              <a:t>5.0</a:t>
            </a:r>
            <a:endParaRPr lang="it-IT" sz="5600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5266109" y="2910086"/>
            <a:ext cx="3779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/>
              <a:t>10:25 </a:t>
            </a:r>
            <a:r>
              <a:rPr lang="it-IT" sz="2500" dirty="0" err="1" smtClean="0"/>
              <a:t>am</a:t>
            </a:r>
            <a:r>
              <a:rPr lang="it-IT" sz="2500" dirty="0" smtClean="0"/>
              <a:t> 	</a:t>
            </a:r>
            <a:r>
              <a:rPr lang="it-IT" sz="2500" dirty="0" err="1" smtClean="0"/>
              <a:t>Mw</a:t>
            </a:r>
            <a:r>
              <a:rPr lang="it-IT" sz="2500" dirty="0" smtClean="0"/>
              <a:t>  </a:t>
            </a:r>
            <a:r>
              <a:rPr lang="it-IT" sz="5600" dirty="0" smtClean="0"/>
              <a:t>5.1</a:t>
            </a:r>
            <a:endParaRPr lang="it-IT" sz="2000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5267697" y="4379868"/>
            <a:ext cx="38778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/>
              <a:t>11:25 </a:t>
            </a:r>
            <a:r>
              <a:rPr lang="it-IT" sz="2500" dirty="0" err="1" smtClean="0"/>
              <a:t>am</a:t>
            </a:r>
            <a:r>
              <a:rPr lang="it-IT" sz="2500" dirty="0" smtClean="0"/>
              <a:t> 	</a:t>
            </a:r>
            <a:r>
              <a:rPr lang="it-IT" sz="2500" dirty="0" err="1" smtClean="0"/>
              <a:t>Mw</a:t>
            </a:r>
            <a:r>
              <a:rPr lang="it-IT" sz="2500" dirty="0" smtClean="0"/>
              <a:t>  </a:t>
            </a:r>
            <a:r>
              <a:rPr lang="it-IT" sz="5600" dirty="0" smtClean="0"/>
              <a:t>5.4</a:t>
            </a:r>
            <a:endParaRPr lang="it-IT" sz="5600" dirty="0"/>
          </a:p>
        </p:txBody>
      </p:sp>
      <p:sp>
        <p:nvSpPr>
          <p:cNvPr id="24" name="Rettangolo 23"/>
          <p:cNvSpPr/>
          <p:nvPr/>
        </p:nvSpPr>
        <p:spPr>
          <a:xfrm>
            <a:off x="7236296" y="273005"/>
            <a:ext cx="144016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CasellaDiTesto 24"/>
          <p:cNvSpPr txBox="1"/>
          <p:nvPr/>
        </p:nvSpPr>
        <p:spPr>
          <a:xfrm>
            <a:off x="5256584" y="18864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 smtClean="0"/>
              <a:t>Seismic</a:t>
            </a:r>
            <a:r>
              <a:rPr lang="it-IT" sz="4000" b="1" dirty="0" smtClean="0"/>
              <a:t> </a:t>
            </a:r>
            <a:r>
              <a:rPr lang="it-IT" sz="4000" b="1" dirty="0" err="1" smtClean="0"/>
              <a:t>Event</a:t>
            </a:r>
            <a:r>
              <a:rPr lang="it-IT" sz="4000" b="1" dirty="0" smtClean="0"/>
              <a:t> </a:t>
            </a:r>
          </a:p>
          <a:p>
            <a:r>
              <a:rPr lang="it-IT" sz="4000" dirty="0" smtClean="0"/>
              <a:t>in the Marche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5060816" y="287965"/>
            <a:ext cx="1584176" cy="3971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972669" y="188640"/>
            <a:ext cx="38024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err="1" smtClean="0"/>
              <a:t>Damaged</a:t>
            </a:r>
            <a:r>
              <a:rPr lang="it-IT" sz="2800" dirty="0" smtClean="0"/>
              <a:t> production </a:t>
            </a:r>
            <a:r>
              <a:rPr lang="it-IT" sz="2800" dirty="0" err="1" smtClean="0"/>
              <a:t>activities</a:t>
            </a:r>
            <a:endParaRPr lang="it-IT" sz="2800" dirty="0" smtClean="0">
              <a:solidFill>
                <a:srgbClr val="FF0000"/>
              </a:solidFill>
            </a:endParaRPr>
          </a:p>
        </p:txBody>
      </p:sp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971600" y="1660738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Synthesis of productive activities damaged by the earthquake and to delocalize</a:t>
            </a:r>
            <a:endParaRPr lang="it-IT" sz="2400" dirty="0"/>
          </a:p>
        </p:txBody>
      </p:sp>
      <p:graphicFrame>
        <p:nvGraphicFramePr>
          <p:cNvPr id="6" name="Tabella 5"/>
          <p:cNvGraphicFramePr>
            <a:graphicFrameLocks noGrp="1"/>
          </p:cNvGraphicFramePr>
          <p:nvPr/>
        </p:nvGraphicFramePr>
        <p:xfrm>
          <a:off x="1115615" y="2686050"/>
          <a:ext cx="6480720" cy="2941398"/>
        </p:xfrm>
        <a:graphic>
          <a:graphicData uri="http://schemas.openxmlformats.org/drawingml/2006/table">
            <a:tbl>
              <a:tblPr/>
              <a:tblGrid>
                <a:gridCol w="1271522"/>
                <a:gridCol w="1693219"/>
                <a:gridCol w="1693219"/>
                <a:gridCol w="1822760"/>
              </a:tblGrid>
              <a:tr h="1154435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endParaRPr kumimoji="0" lang="it-IT" sz="1400" b="0" i="0" u="none" strike="noStrike" kern="1200" dirty="0" smtClean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Province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en-US" sz="1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0</a:t>
                      </a:r>
                      <a:endParaRPr kumimoji="0" lang="en-US" sz="1000" b="0" i="0" u="none" strike="noStrike" kern="1200" dirty="0" smtClean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en-US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Number of production activities to be relocated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endParaRPr kumimoji="0" lang="it-IT" sz="500" b="0" i="0" u="none" strike="noStrike" kern="1200" dirty="0" smtClean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number</a:t>
                      </a: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of</a:t>
                      </a: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designated</a:t>
                      </a: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facilities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endParaRPr kumimoji="0" lang="it-IT" sz="600" b="0" i="0" u="none" strike="noStrike" kern="1200" dirty="0" smtClean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Total</a:t>
                      </a:r>
                    </a:p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amount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84811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Macerata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370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622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8.571.454,90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84811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Ascoli P.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667.339,71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19170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Fermo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220.500,00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27915">
                <a:tc gridSpan="4"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  <a:tabLst>
                          <a:tab pos="1280160" algn="l"/>
                        </a:tabLs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84811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Total</a:t>
                      </a:r>
                      <a:endParaRPr kumimoji="0" lang="it-IT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400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679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spcAft>
                          <a:spcPts val="1000"/>
                        </a:spcAft>
                      </a:pPr>
                      <a:r>
                        <a:rPr kumimoji="0" lang="it-IT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9.459.294,61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60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5220072" y="260648"/>
            <a:ext cx="331236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1691680" y="188640"/>
            <a:ext cx="7083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Support for damaged production activities</a:t>
            </a:r>
            <a:endParaRPr lang="it-IT" sz="2700" dirty="0" smtClean="0">
              <a:solidFill>
                <a:srgbClr val="FF0000"/>
              </a:solidFill>
            </a:endParaRPr>
          </a:p>
        </p:txBody>
      </p:sp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7056784" cy="52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ttangolo 6"/>
          <p:cNvSpPr/>
          <p:nvPr/>
        </p:nvSpPr>
        <p:spPr>
          <a:xfrm>
            <a:off x="7452320" y="5325015"/>
            <a:ext cx="1691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err="1" smtClean="0"/>
              <a:t>Ice-cream</a:t>
            </a:r>
            <a:r>
              <a:rPr lang="it-IT" sz="2400" dirty="0" smtClean="0"/>
              <a:t> bar  in </a:t>
            </a:r>
            <a:r>
              <a:rPr lang="it-IT" sz="2400" dirty="0" smtClean="0">
                <a:solidFill>
                  <a:srgbClr val="FF0000"/>
                </a:solidFill>
              </a:rPr>
              <a:t>Corridonia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61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4" name="Rettangolo 3"/>
          <p:cNvSpPr/>
          <p:nvPr/>
        </p:nvSpPr>
        <p:spPr>
          <a:xfrm>
            <a:off x="251520" y="5775647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algn="r"/>
            <a:r>
              <a:rPr lang="it-IT" sz="2400" dirty="0" err="1" smtClean="0"/>
              <a:t>Various</a:t>
            </a:r>
            <a:r>
              <a:rPr lang="it-IT" sz="2400" dirty="0" smtClean="0"/>
              <a:t> </a:t>
            </a:r>
            <a:r>
              <a:rPr lang="it-IT" sz="2400" dirty="0" err="1" smtClean="0"/>
              <a:t>activities</a:t>
            </a:r>
            <a:r>
              <a:rPr lang="it-IT" sz="2400" dirty="0" smtClean="0"/>
              <a:t> in </a:t>
            </a:r>
            <a:r>
              <a:rPr lang="it-IT" sz="2400" dirty="0" smtClean="0">
                <a:solidFill>
                  <a:srgbClr val="FF0000"/>
                </a:solidFill>
              </a:rPr>
              <a:t>Camerino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397310"/>
            <a:ext cx="7452320" cy="4191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62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5220072" y="260648"/>
            <a:ext cx="331236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91680" y="188640"/>
            <a:ext cx="7083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Support for damaged production activities</a:t>
            </a:r>
            <a:endParaRPr lang="it-IT" sz="27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6984776" cy="52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tangolo 4"/>
          <p:cNvSpPr/>
          <p:nvPr/>
        </p:nvSpPr>
        <p:spPr>
          <a:xfrm>
            <a:off x="7452320" y="5301208"/>
            <a:ext cx="1691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err="1" smtClean="0"/>
              <a:t>food</a:t>
            </a:r>
            <a:r>
              <a:rPr lang="it-IT" sz="2400" dirty="0" smtClean="0"/>
              <a:t> </a:t>
            </a:r>
            <a:r>
              <a:rPr lang="it-IT" sz="2400" dirty="0" err="1" smtClean="0"/>
              <a:t>store</a:t>
            </a:r>
            <a:r>
              <a:rPr lang="it-IT" sz="2400" dirty="0" smtClean="0"/>
              <a:t>  in</a:t>
            </a:r>
          </a:p>
          <a:p>
            <a:pPr marL="1588"/>
            <a:r>
              <a:rPr lang="it-IT" sz="2400" dirty="0" smtClean="0">
                <a:solidFill>
                  <a:srgbClr val="FF0000"/>
                </a:solidFill>
              </a:rPr>
              <a:t>Valfornace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63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5220072" y="260648"/>
            <a:ext cx="331236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91680" y="188640"/>
            <a:ext cx="7083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Support for damaged production activities</a:t>
            </a:r>
            <a:endParaRPr lang="it-IT" sz="27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827" y="1396738"/>
            <a:ext cx="8349435" cy="4696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tangolo 4"/>
          <p:cNvSpPr/>
          <p:nvPr/>
        </p:nvSpPr>
        <p:spPr>
          <a:xfrm>
            <a:off x="1166416" y="6063679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algn="r"/>
            <a:r>
              <a:rPr lang="it-IT" sz="2400" dirty="0" err="1" smtClean="0"/>
              <a:t>Various</a:t>
            </a:r>
            <a:r>
              <a:rPr lang="it-IT" sz="2400" dirty="0" smtClean="0"/>
              <a:t> </a:t>
            </a:r>
            <a:r>
              <a:rPr lang="it-IT" sz="2400" dirty="0" err="1" smtClean="0"/>
              <a:t>activities</a:t>
            </a:r>
            <a:r>
              <a:rPr lang="it-IT" sz="2400" dirty="0" smtClean="0"/>
              <a:t> in </a:t>
            </a:r>
            <a:r>
              <a:rPr lang="it-IT" sz="2400" dirty="0" smtClean="0">
                <a:solidFill>
                  <a:srgbClr val="FF0000"/>
                </a:solidFill>
              </a:rPr>
              <a:t>Ussita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64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5220072" y="260648"/>
            <a:ext cx="331236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691680" y="188640"/>
            <a:ext cx="7083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Support for damaged production activities</a:t>
            </a:r>
            <a:endParaRPr lang="it-IT" sz="27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4211960" y="297719"/>
            <a:ext cx="201622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211960" y="188641"/>
            <a:ext cx="4563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 smtClean="0"/>
              <a:t>expenses</a:t>
            </a:r>
            <a:r>
              <a:rPr lang="it-IT" sz="3600" dirty="0" smtClean="0"/>
              <a:t> </a:t>
            </a:r>
            <a:r>
              <a:rPr lang="it-IT" sz="3600" dirty="0" err="1" smtClean="0"/>
              <a:t>incurred</a:t>
            </a:r>
            <a:endParaRPr lang="it-IT" sz="3500" dirty="0">
              <a:solidFill>
                <a:srgbClr val="FF0000"/>
              </a:solidFill>
            </a:endParaRPr>
          </a:p>
        </p:txBody>
      </p:sp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179512" y="1556792"/>
            <a:ext cx="820891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fontAlgn="base">
              <a:spcBef>
                <a:spcPct val="0"/>
              </a:spcBef>
              <a:spcAft>
                <a:spcPct val="0"/>
              </a:spcAft>
            </a:pPr>
            <a:r>
              <a:rPr lang="it-IT" sz="2000" dirty="0" smtClean="0"/>
              <a:t>TOTAL </a:t>
            </a:r>
            <a:r>
              <a:rPr lang="it-IT" sz="2000" dirty="0" err="1" smtClean="0"/>
              <a:t>actually</a:t>
            </a:r>
            <a:r>
              <a:rPr lang="it-IT" sz="2000" dirty="0" smtClean="0"/>
              <a:t> </a:t>
            </a:r>
            <a:r>
              <a:rPr lang="it-IT" sz="2000" dirty="0" err="1" smtClean="0"/>
              <a:t>incurred</a:t>
            </a:r>
            <a:r>
              <a:rPr lang="it-IT" sz="2000" dirty="0" smtClean="0"/>
              <a:t> </a:t>
            </a:r>
            <a:r>
              <a:rPr lang="it-IT" sz="2000" dirty="0" err="1" smtClean="0"/>
              <a:t>expenditure</a:t>
            </a:r>
            <a:r>
              <a:rPr lang="it-IT" sz="2000" dirty="0" smtClean="0"/>
              <a:t>:</a:t>
            </a:r>
          </a:p>
          <a:p>
            <a:pPr lvl="1" algn="ctr" fontAlgn="base">
              <a:spcBef>
                <a:spcPct val="0"/>
              </a:spcBef>
              <a:spcAft>
                <a:spcPct val="0"/>
              </a:spcAft>
            </a:pPr>
            <a:r>
              <a:rPr lang="it-IT" sz="3000" b="1" u="sng" dirty="0" smtClean="0"/>
              <a:t>505,1</a:t>
            </a:r>
            <a:r>
              <a:rPr lang="it-IT" sz="2000" b="1" u="sng" dirty="0" smtClean="0"/>
              <a:t> </a:t>
            </a:r>
            <a:r>
              <a:rPr lang="it-IT" sz="2000" dirty="0" err="1" smtClean="0"/>
              <a:t>millions</a:t>
            </a:r>
            <a:r>
              <a:rPr lang="it-IT" sz="2000" dirty="0" smtClean="0"/>
              <a:t> </a:t>
            </a:r>
            <a:r>
              <a:rPr lang="it-IT" sz="2000" dirty="0" err="1" smtClean="0"/>
              <a:t>of</a:t>
            </a:r>
            <a:r>
              <a:rPr lang="it-IT" sz="2000" dirty="0" smtClean="0"/>
              <a:t> </a:t>
            </a:r>
            <a:r>
              <a:rPr lang="it-IT" sz="2000" dirty="0" err="1" smtClean="0"/>
              <a:t>euros</a:t>
            </a:r>
            <a:endParaRPr lang="it-IT" sz="2000" b="1" u="sng" dirty="0" smtClean="0"/>
          </a:p>
        </p:txBody>
      </p:sp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1619672" y="2575560"/>
          <a:ext cx="5616624" cy="3589740"/>
        </p:xfrm>
        <a:graphic>
          <a:graphicData uri="http://schemas.openxmlformats.org/drawingml/2006/table">
            <a:tbl>
              <a:tblPr/>
              <a:tblGrid>
                <a:gridCol w="1809383"/>
                <a:gridCol w="3807241"/>
              </a:tblGrid>
              <a:tr h="358974">
                <a:tc>
                  <a:txBody>
                    <a:bodyPr/>
                    <a:lstStyle/>
                    <a:p>
                      <a:pPr algn="r" rtl="0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157,7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CAS</a:t>
                      </a:r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r" rtl="0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ALBERGHI</a:t>
                      </a:r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r" rtl="0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SAE</a:t>
                      </a:r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r" rtl="0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SOMME </a:t>
                      </a: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URGENZE COMUNI</a:t>
                      </a: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r" rtl="0" fontAlgn="ctr"/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22,5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AGRICOLTURA</a:t>
                      </a:r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r" rtl="0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MACERIE</a:t>
                      </a:r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r" rtl="0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DELOC</a:t>
                      </a: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. </a:t>
                      </a:r>
                      <a:r>
                        <a:rPr lang="it-IT" sz="16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ATT</a:t>
                      </a: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. PROD.</a:t>
                      </a: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r" rtl="0" fontAlgn="ctr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TRASPORTI</a:t>
                      </a:r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r" rtl="0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  </a:t>
                      </a:r>
                      <a:r>
                        <a:rPr lang="it-IT" sz="1600" b="0" i="0" u="sng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ALTRO</a:t>
                      </a:r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 Narrow"/>
                        </a:rPr>
                        <a:t> </a:t>
                      </a: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(bagni chimici, sicurezza beni culturali)</a:t>
                      </a: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it-IT" sz="1600" b="0" i="0" u="sng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8974">
                <a:tc>
                  <a:txBody>
                    <a:bodyPr/>
                    <a:lstStyle/>
                    <a:p>
                      <a:pPr algn="r" rtl="0" fontAlgn="ctr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TOTALE</a:t>
                      </a:r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65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pic>
        <p:nvPicPr>
          <p:cNvPr id="99330" name="Picture 2" descr="\\ORMA2002\dati1\giunta\utenti\ProtezioneCivile\Protezio\2017\POLACCO\Presentazioni\presentazione sisma Piccinini\presentazione ott_2017\VARIE1_100_672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322766"/>
            <a:ext cx="6264696" cy="4698522"/>
          </a:xfrm>
          <a:prstGeom prst="rect">
            <a:avLst/>
          </a:prstGeom>
          <a:noFill/>
        </p:spPr>
      </p:pic>
      <p:sp>
        <p:nvSpPr>
          <p:cNvPr id="6" name="Rettangolo 5"/>
          <p:cNvSpPr/>
          <p:nvPr/>
        </p:nvSpPr>
        <p:spPr>
          <a:xfrm>
            <a:off x="6948264" y="2420888"/>
            <a:ext cx="18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The </a:t>
            </a:r>
            <a:r>
              <a:rPr lang="it-IT" sz="2400" dirty="0" err="1" smtClean="0"/>
              <a:t>cemetery</a:t>
            </a:r>
            <a:r>
              <a:rPr lang="it-IT" sz="2400" dirty="0" smtClean="0"/>
              <a:t> in </a:t>
            </a:r>
            <a:r>
              <a:rPr lang="it-IT" sz="2400" dirty="0" smtClean="0">
                <a:solidFill>
                  <a:srgbClr val="FF0000"/>
                </a:solidFill>
              </a:rPr>
              <a:t>Ussita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4972669" y="188640"/>
            <a:ext cx="380240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500" spc="300" dirty="0" err="1" smtClean="0"/>
              <a:t>considerations</a:t>
            </a:r>
            <a:endParaRPr lang="it-IT" sz="3500" spc="300" dirty="0">
              <a:solidFill>
                <a:srgbClr val="FF0000"/>
              </a:solidFill>
            </a:endParaRPr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66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6979176" y="1268760"/>
            <a:ext cx="2123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en-US" sz="2400" dirty="0" smtClean="0"/>
              <a:t>The recovery of the church bell of </a:t>
            </a:r>
            <a:r>
              <a:rPr lang="it-IT" sz="2400" dirty="0" err="1" smtClean="0"/>
              <a:t>Capodacqua</a:t>
            </a:r>
            <a:endParaRPr lang="it-IT" sz="2400" dirty="0" smtClean="0"/>
          </a:p>
          <a:p>
            <a:pPr marL="1588"/>
            <a:r>
              <a:rPr lang="it-IT" sz="2400" dirty="0" smtClean="0">
                <a:solidFill>
                  <a:srgbClr val="FF0000"/>
                </a:solidFill>
              </a:rPr>
              <a:t>Arquata del Tronto</a:t>
            </a:r>
          </a:p>
        </p:txBody>
      </p:sp>
      <p:pic>
        <p:nvPicPr>
          <p:cNvPr id="100354" name="Picture 2" descr="\\ORMA2002\dati1\giunta\utenti\ProtezioneCivile\Protezio\2017\POLACCO\Presentazioni\presentazione sisma Piccinini\presentazione ott_2017\VARIE2_100_669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533" y="1340768"/>
            <a:ext cx="6432715" cy="4824536"/>
          </a:xfrm>
          <a:prstGeom prst="rect">
            <a:avLst/>
          </a:prstGeom>
          <a:noFill/>
        </p:spPr>
      </p:pic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67</a:t>
            </a:fld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4972669" y="188640"/>
            <a:ext cx="380240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500" spc="300" dirty="0" err="1" smtClean="0"/>
              <a:t>considerations</a:t>
            </a:r>
            <a:endParaRPr lang="it-IT" sz="3500" spc="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6804248" y="1628800"/>
            <a:ext cx="18002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/>
            <a:r>
              <a:rPr lang="it-IT" sz="2400" dirty="0" smtClean="0"/>
              <a:t>SAE Delivery in </a:t>
            </a:r>
            <a:r>
              <a:rPr lang="it-IT" sz="2400" dirty="0" err="1" smtClean="0"/>
              <a:t>Piedilama</a:t>
            </a:r>
            <a:endParaRPr lang="it-IT" sz="2400" dirty="0" smtClean="0"/>
          </a:p>
          <a:p>
            <a:pPr marL="1588"/>
            <a:r>
              <a:rPr lang="it-IT" sz="2400" dirty="0" smtClean="0"/>
              <a:t>14/08/2017</a:t>
            </a:r>
          </a:p>
          <a:p>
            <a:pPr marL="1588"/>
            <a:r>
              <a:rPr lang="it-IT" sz="2400" dirty="0" smtClean="0">
                <a:solidFill>
                  <a:srgbClr val="FF0000"/>
                </a:solidFill>
              </a:rPr>
              <a:t>Arquata del Tronto</a:t>
            </a:r>
          </a:p>
          <a:p>
            <a:pPr marL="1588"/>
            <a:r>
              <a:rPr lang="it-IT" sz="2200" dirty="0" err="1" smtClean="0"/>
              <a:t>with</a:t>
            </a:r>
            <a:endParaRPr lang="it-IT" sz="2200" dirty="0" smtClean="0"/>
          </a:p>
          <a:p>
            <a:pPr marL="1588"/>
            <a:r>
              <a:rPr lang="en-US" sz="2200" dirty="0" smtClean="0"/>
              <a:t>president of the Italian Council</a:t>
            </a:r>
            <a:endParaRPr lang="it-IT" sz="2200" dirty="0" smtClean="0">
              <a:solidFill>
                <a:srgbClr val="FF0000"/>
              </a:solidFill>
            </a:endParaRPr>
          </a:p>
        </p:txBody>
      </p:sp>
      <p:pic>
        <p:nvPicPr>
          <p:cNvPr id="101378" name="Picture 2" descr="\\ORMA2002\dati1\giunta\utenti\ProtezioneCivile\Protezio\2017\POLACCO\Presentazioni\presentazione sisma Piccinini\presentazione ott_2017\VARIE3_DPC4127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6275725" cy="4182183"/>
          </a:xfrm>
          <a:prstGeom prst="rect">
            <a:avLst/>
          </a:prstGeom>
          <a:noFill/>
        </p:spPr>
      </p:pic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68</a:t>
            </a:fld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5125069" y="341040"/>
            <a:ext cx="380240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500" spc="300" dirty="0" err="1" smtClean="0"/>
              <a:t>considerations</a:t>
            </a:r>
            <a:endParaRPr lang="it-IT" sz="3500" spc="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195736" y="3140968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800" dirty="0" smtClean="0"/>
              <a:t>…. </a:t>
            </a:r>
            <a:r>
              <a:rPr lang="en-US" sz="4000" dirty="0" smtClean="0"/>
              <a:t>together we will succeed</a:t>
            </a:r>
            <a:endParaRPr lang="it-IT" sz="3800" dirty="0"/>
          </a:p>
        </p:txBody>
      </p:sp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sedia 777x8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9" name="AutoShape 9" descr="https://www.cri.it/flex/images/b/0/4/D.3b05048d8e24ca4a59e4/croce_rossa_ricostruzione_centro_italia_0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69</a:t>
            </a:fld>
            <a:endParaRPr lang="it-IT"/>
          </a:p>
        </p:txBody>
      </p:sp>
      <p:pic>
        <p:nvPicPr>
          <p:cNvPr id="5122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742242" cy="2232248"/>
          </a:xfrm>
          <a:prstGeom prst="rect">
            <a:avLst/>
          </a:prstGeom>
          <a:noFill/>
        </p:spPr>
      </p:pic>
      <p:sp>
        <p:nvSpPr>
          <p:cNvPr id="11" name="Rettangolo 10"/>
          <p:cNvSpPr/>
          <p:nvPr/>
        </p:nvSpPr>
        <p:spPr>
          <a:xfrm>
            <a:off x="6660232" y="488285"/>
            <a:ext cx="237626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2843808" y="488285"/>
            <a:ext cx="63001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600" dirty="0" smtClean="0"/>
              <a:t>The </a:t>
            </a:r>
            <a:r>
              <a:rPr lang="it-IT" sz="2600" dirty="0" err="1" smtClean="0"/>
              <a:t>earthquake</a:t>
            </a:r>
            <a:r>
              <a:rPr lang="it-IT" sz="2600" dirty="0" smtClean="0"/>
              <a:t> </a:t>
            </a:r>
            <a:r>
              <a:rPr lang="it-IT" sz="2600" dirty="0" err="1" smtClean="0"/>
              <a:t>sequence</a:t>
            </a:r>
            <a:r>
              <a:rPr lang="it-IT" sz="2600" dirty="0" smtClean="0"/>
              <a:t> 2016-2017-2018 </a:t>
            </a:r>
            <a:endParaRPr lang="it-IT" sz="2600" dirty="0"/>
          </a:p>
        </p:txBody>
      </p:sp>
      <p:sp>
        <p:nvSpPr>
          <p:cNvPr id="16" name="Rettangolo 15"/>
          <p:cNvSpPr/>
          <p:nvPr/>
        </p:nvSpPr>
        <p:spPr>
          <a:xfrm>
            <a:off x="6677904" y="848325"/>
            <a:ext cx="250260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600" dirty="0" smtClean="0"/>
              <a:t>Marche </a:t>
            </a:r>
            <a:r>
              <a:rPr lang="it-IT" sz="2600" dirty="0" err="1" smtClean="0"/>
              <a:t>region</a:t>
            </a:r>
            <a:r>
              <a:rPr lang="it-IT" sz="26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/>
          <p:cNvSpPr/>
          <p:nvPr/>
        </p:nvSpPr>
        <p:spPr>
          <a:xfrm>
            <a:off x="7860213" y="3791174"/>
            <a:ext cx="1044624" cy="779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9090" name="Picture 2" descr="http://webservices.ingv.it/webservices/ingv_ws_map/data/2018-04-10/valentino.lauciani_at_ingv.it/947696/947696-SequenceMulti.png"/>
          <p:cNvPicPr>
            <a:picLocks noChangeAspect="1" noChangeArrowheads="1"/>
          </p:cNvPicPr>
          <p:nvPr/>
        </p:nvPicPr>
        <p:blipFill>
          <a:blip r:embed="rId3" cstate="print"/>
          <a:srcRect l="13906" t="15735" r="16789" b="40360"/>
          <a:stretch>
            <a:fillRect/>
          </a:stretch>
        </p:blipFill>
        <p:spPr bwMode="auto">
          <a:xfrm>
            <a:off x="279535" y="1167724"/>
            <a:ext cx="4667019" cy="3672408"/>
          </a:xfrm>
          <a:prstGeom prst="rect">
            <a:avLst/>
          </a:prstGeom>
          <a:noFill/>
        </p:spPr>
      </p:pic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B2DECD"/>
              </a:clrFrom>
              <a:clrTo>
                <a:srgbClr val="B2DEC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9220" y="1870042"/>
            <a:ext cx="1427036" cy="148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sellaDiTesto 10"/>
          <p:cNvSpPr txBox="1"/>
          <p:nvPr/>
        </p:nvSpPr>
        <p:spPr>
          <a:xfrm rot="360000">
            <a:off x="5621362" y="2387008"/>
            <a:ext cx="936104" cy="769441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it-IT" sz="4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 Black" pitchFamily="34" charset="0"/>
                <a:cs typeface="Arial" pitchFamily="34" charset="0"/>
              </a:rPr>
              <a:t>10</a:t>
            </a:r>
            <a:endParaRPr lang="it-IT" sz="4400" b="1" dirty="0">
              <a:solidFill>
                <a:schemeClr val="bg1">
                  <a:lumMod val="85000"/>
                  <a:lumOff val="1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 rot="360000">
            <a:off x="5604802" y="2165314"/>
            <a:ext cx="1125627" cy="184666"/>
          </a:xfrm>
          <a:prstGeom prst="rect">
            <a:avLst/>
          </a:prstGeom>
          <a:solidFill>
            <a:srgbClr val="FF2D2D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t-IT" sz="1200" b="1" dirty="0" smtClean="0">
                <a:latin typeface="Arial" pitchFamily="34" charset="0"/>
                <a:cs typeface="Arial" pitchFamily="34" charset="0"/>
              </a:rPr>
              <a:t>APRILE 2018</a:t>
            </a:r>
            <a:endParaRPr lang="it-IT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19075"/>
            <a:ext cx="2736304" cy="1844824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80FF00"/>
              </a:clrFrom>
              <a:clrTo>
                <a:srgbClr val="80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6162534"/>
            <a:ext cx="279276" cy="268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asellaDiTesto 14"/>
          <p:cNvSpPr txBox="1"/>
          <p:nvPr/>
        </p:nvSpPr>
        <p:spPr>
          <a:xfrm>
            <a:off x="2157636" y="6111865"/>
            <a:ext cx="830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ultimo terremoto</a:t>
            </a:r>
            <a:endParaRPr lang="it-IT" sz="1050" dirty="0">
              <a:solidFill>
                <a:schemeClr val="bg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5266109" y="3699029"/>
            <a:ext cx="3779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/>
              <a:t> 05:11 </a:t>
            </a:r>
            <a:r>
              <a:rPr lang="it-IT" sz="2500" dirty="0" smtClean="0"/>
              <a:t>	</a:t>
            </a:r>
            <a:r>
              <a:rPr lang="it-IT" sz="2500" dirty="0" smtClean="0"/>
              <a:t>            </a:t>
            </a:r>
            <a:r>
              <a:rPr lang="it-IT" sz="2500" dirty="0" err="1" smtClean="0"/>
              <a:t>Mw</a:t>
            </a:r>
            <a:r>
              <a:rPr lang="it-IT" sz="2500" dirty="0" smtClean="0"/>
              <a:t>  </a:t>
            </a:r>
            <a:r>
              <a:rPr lang="it-IT" sz="5600" dirty="0" smtClean="0"/>
              <a:t>4.6</a:t>
            </a:r>
            <a:endParaRPr lang="it-IT" sz="2000" dirty="0"/>
          </a:p>
        </p:txBody>
      </p:sp>
      <p:sp>
        <p:nvSpPr>
          <p:cNvPr id="19" name="Segnaposto numero diapositiva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22" name="Rettangolo 21"/>
          <p:cNvSpPr/>
          <p:nvPr/>
        </p:nvSpPr>
        <p:spPr>
          <a:xfrm>
            <a:off x="7236296" y="273005"/>
            <a:ext cx="144016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CasellaDiTesto 22"/>
          <p:cNvSpPr txBox="1"/>
          <p:nvPr/>
        </p:nvSpPr>
        <p:spPr>
          <a:xfrm>
            <a:off x="5256584" y="188640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 smtClean="0"/>
              <a:t>Seismic</a:t>
            </a:r>
            <a:r>
              <a:rPr lang="it-IT" sz="4000" b="1" dirty="0" smtClean="0"/>
              <a:t> </a:t>
            </a:r>
            <a:r>
              <a:rPr lang="it-IT" sz="4000" b="1" dirty="0" err="1" smtClean="0"/>
              <a:t>Event</a:t>
            </a:r>
            <a:r>
              <a:rPr lang="it-IT" sz="4000" b="1" dirty="0" smtClean="0"/>
              <a:t> </a:t>
            </a:r>
          </a:p>
          <a:p>
            <a:r>
              <a:rPr lang="it-IT" sz="4000" dirty="0" smtClean="0"/>
              <a:t>in the Marche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7417383" y="273004"/>
            <a:ext cx="1403089" cy="5637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4499992" y="18864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seismogenic</a:t>
            </a:r>
            <a:r>
              <a:rPr lang="it-IT" sz="4000" dirty="0" smtClean="0"/>
              <a:t> </a:t>
            </a:r>
            <a:r>
              <a:rPr lang="it-IT" sz="4000" dirty="0" err="1" smtClean="0"/>
              <a:t>faults</a:t>
            </a:r>
            <a:endParaRPr lang="it-IT" sz="4000" dirty="0"/>
          </a:p>
        </p:txBody>
      </p:sp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130" y="1556792"/>
            <a:ext cx="8516342" cy="470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CasellaDiTesto 16"/>
          <p:cNvSpPr txBox="1"/>
          <p:nvPr/>
        </p:nvSpPr>
        <p:spPr>
          <a:xfrm>
            <a:off x="251520" y="6165304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Three-dimensional diagram of </a:t>
            </a:r>
            <a:r>
              <a:rPr lang="en-US" sz="2800" dirty="0" err="1" smtClean="0"/>
              <a:t>seismogenic</a:t>
            </a:r>
            <a:r>
              <a:rPr lang="en-US" sz="2800" dirty="0" smtClean="0"/>
              <a:t> faults</a:t>
            </a:r>
            <a:endParaRPr lang="it-IT" sz="2500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console.protezionecivile.marche.it/voloweb/logo/logonuovop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74416" cy="864096"/>
          </a:xfrm>
          <a:prstGeom prst="rect">
            <a:avLst/>
          </a:prstGeom>
          <a:noFill/>
        </p:spPr>
      </p:pic>
      <p:sp>
        <p:nvSpPr>
          <p:cNvPr id="20485" name="AutoShape 5" descr="https://ingvterremoti.files.wordpress.com/2017/08/pq_post24agostoepost30ottobr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122" name="Picture 2" descr="\\ORMA2002\dati1\giunta\utenti\ProtezioneCivile\Protezio\2017\POLACCO\Presentazioni\presentazione sisma Piccinini\presentazione ott_2017\Faglia 1 DSC_009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296176" cy="4851181"/>
          </a:xfrm>
          <a:prstGeom prst="rect">
            <a:avLst/>
          </a:prstGeom>
          <a:noFill/>
        </p:spPr>
      </p:pic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EC02A-66D3-4AB2-BC99-EDCA1BE5A16D}" type="slidenum">
              <a:rPr lang="it-IT" smtClean="0"/>
              <a:pPr/>
              <a:t>9</a:t>
            </a:fld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7417383" y="273004"/>
            <a:ext cx="1403089" cy="5637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4499992" y="18864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/>
              <a:t>seismogenic</a:t>
            </a:r>
            <a:r>
              <a:rPr lang="it-IT" sz="4000" dirty="0" smtClean="0"/>
              <a:t> </a:t>
            </a:r>
            <a:r>
              <a:rPr lang="it-IT" sz="4000" dirty="0" err="1" smtClean="0"/>
              <a:t>faults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tice">
  <a:themeElements>
    <a:clrScheme name="Vert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ert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t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14976</TotalTime>
  <Words>1498</Words>
  <Application>Microsoft Office PowerPoint</Application>
  <PresentationFormat>Presentazione su schermo (4:3)</PresentationFormat>
  <Paragraphs>621</Paragraphs>
  <Slides>69</Slides>
  <Notes>44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69</vt:i4>
      </vt:variant>
    </vt:vector>
  </HeadingPairs>
  <TitlesOfParts>
    <vt:vector size="80" baseType="lpstr">
      <vt:lpstr>Arial</vt:lpstr>
      <vt:lpstr>Arial Black</vt:lpstr>
      <vt:lpstr>Arial Narrow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Vertice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Vincenzo Polacco</dc:creator>
  <cp:lastModifiedBy>IDRO</cp:lastModifiedBy>
  <cp:revision>930</cp:revision>
  <dcterms:created xsi:type="dcterms:W3CDTF">2017-10-10T11:00:36Z</dcterms:created>
  <dcterms:modified xsi:type="dcterms:W3CDTF">2018-05-24T06:31:51Z</dcterms:modified>
</cp:coreProperties>
</file>